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64" r:id="rId3"/>
  </p:sldMasterIdLst>
  <p:notesMasterIdLst>
    <p:notesMasterId r:id="rId41"/>
  </p:notesMasterIdLst>
  <p:sldIdLst>
    <p:sldId id="1212" r:id="rId4"/>
    <p:sldId id="256" r:id="rId5"/>
    <p:sldId id="296" r:id="rId6"/>
    <p:sldId id="294" r:id="rId7"/>
    <p:sldId id="290" r:id="rId8"/>
    <p:sldId id="295" r:id="rId9"/>
    <p:sldId id="298" r:id="rId10"/>
    <p:sldId id="301" r:id="rId11"/>
    <p:sldId id="257" r:id="rId12"/>
    <p:sldId id="280" r:id="rId13"/>
    <p:sldId id="282" r:id="rId14"/>
    <p:sldId id="271" r:id="rId15"/>
    <p:sldId id="263" r:id="rId16"/>
    <p:sldId id="261" r:id="rId17"/>
    <p:sldId id="259" r:id="rId18"/>
    <p:sldId id="258" r:id="rId19"/>
    <p:sldId id="260" r:id="rId20"/>
    <p:sldId id="262" r:id="rId21"/>
    <p:sldId id="265" r:id="rId22"/>
    <p:sldId id="292" r:id="rId23"/>
    <p:sldId id="286" r:id="rId24"/>
    <p:sldId id="289" r:id="rId25"/>
    <p:sldId id="287" r:id="rId26"/>
    <p:sldId id="277" r:id="rId27"/>
    <p:sldId id="270" r:id="rId28"/>
    <p:sldId id="272" r:id="rId29"/>
    <p:sldId id="273" r:id="rId30"/>
    <p:sldId id="299" r:id="rId31"/>
    <p:sldId id="293" r:id="rId32"/>
    <p:sldId id="281" r:id="rId33"/>
    <p:sldId id="300" r:id="rId34"/>
    <p:sldId id="266" r:id="rId35"/>
    <p:sldId id="288" r:id="rId36"/>
    <p:sldId id="267" r:id="rId37"/>
    <p:sldId id="268" r:id="rId38"/>
    <p:sldId id="283" r:id="rId39"/>
    <p:sldId id="12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doun Ullah Khan" initials="RUK" lastIdx="1" clrIdx="0">
    <p:extLst>
      <p:ext uri="{19B8F6BF-5375-455C-9EA6-DF929625EA0E}">
        <p15:presenceInfo xmlns:p15="http://schemas.microsoft.com/office/powerpoint/2012/main" userId="ebc399a24dbd8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AB8"/>
    <a:srgbClr val="E6E6E6"/>
    <a:srgbClr val="00A1E2"/>
    <a:srgbClr val="0083B8"/>
    <a:srgbClr val="00D0E6"/>
    <a:srgbClr val="C23C00"/>
    <a:srgbClr val="3070DF"/>
    <a:srgbClr val="20B6F2"/>
    <a:srgbClr val="FAB604"/>
    <a:srgbClr val="C92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83" autoAdjust="0"/>
    <p:restoredTop sz="96327" autoAdjust="0"/>
  </p:normalViewPr>
  <p:slideViewPr>
    <p:cSldViewPr snapToGrid="0" showGuides="1">
      <p:cViewPr varScale="1">
        <p:scale>
          <a:sx n="119" d="100"/>
          <a:sy n="119" d="100"/>
        </p:scale>
        <p:origin x="248" y="184"/>
      </p:cViewPr>
      <p:guideLst>
        <p:guide orient="horz" pos="2184"/>
        <p:guide pos="3840"/>
      </p:guideLst>
    </p:cSldViewPr>
  </p:slideViewPr>
  <p:notesTextViewPr>
    <p:cViewPr>
      <p:scale>
        <a:sx n="66" d="100"/>
        <a:sy n="66"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Sheet1!$C$1</c:f>
              <c:strCache>
                <c:ptCount val="1"/>
                <c:pt idx="0">
                  <c:v>Line</c:v>
                </c:pt>
              </c:strCache>
            </c:strRef>
          </c:tx>
          <c:spPr>
            <a:gradFill flip="none" rotWithShape="1">
              <a:gsLst>
                <a:gs pos="100000">
                  <a:schemeClr val="accent5">
                    <a:alpha val="0"/>
                  </a:schemeClr>
                </a:gs>
                <a:gs pos="0">
                  <a:schemeClr val="accent2">
                    <a:lumMod val="60000"/>
                    <a:lumOff val="40000"/>
                    <a:alpha val="50000"/>
                  </a:schemeClr>
                </a:gs>
              </a:gsLst>
              <a:lin ang="5400000" scaled="0"/>
              <a:tileRect/>
            </a:gradFill>
            <a:ln>
              <a:noFill/>
            </a:ln>
            <a:effectLst/>
          </c:spPr>
          <c:cat>
            <c:strRef>
              <c:f>Sheet1!$A$2:$A$8</c:f>
              <c:strCache>
                <c:ptCount val="7"/>
                <c:pt idx="0">
                  <c:v>Day 1</c:v>
                </c:pt>
                <c:pt idx="1">
                  <c:v>Day 2</c:v>
                </c:pt>
                <c:pt idx="2">
                  <c:v>Day 3</c:v>
                </c:pt>
                <c:pt idx="3">
                  <c:v>Day 4</c:v>
                </c:pt>
                <c:pt idx="4">
                  <c:v>Day 5</c:v>
                </c:pt>
                <c:pt idx="5">
                  <c:v>Day 6</c:v>
                </c:pt>
                <c:pt idx="6">
                  <c:v>Day 7</c:v>
                </c:pt>
              </c:strCache>
            </c:strRef>
          </c:cat>
          <c:val>
            <c:numRef>
              <c:f>Sheet1!$C$2:$C$8</c:f>
              <c:numCache>
                <c:formatCode>General</c:formatCode>
                <c:ptCount val="7"/>
                <c:pt idx="0">
                  <c:v>2242</c:v>
                </c:pt>
                <c:pt idx="1">
                  <c:v>2249</c:v>
                </c:pt>
                <c:pt idx="2">
                  <c:v>2250</c:v>
                </c:pt>
                <c:pt idx="3">
                  <c:v>2251</c:v>
                </c:pt>
                <c:pt idx="4">
                  <c:v>2260</c:v>
                </c:pt>
                <c:pt idx="5">
                  <c:v>2288</c:v>
                </c:pt>
                <c:pt idx="6">
                  <c:v>2295</c:v>
                </c:pt>
              </c:numCache>
            </c:numRef>
          </c:val>
          <c:extLst>
            <c:ext xmlns:c16="http://schemas.microsoft.com/office/drawing/2014/chart" uri="{C3380CC4-5D6E-409C-BE32-E72D297353CC}">
              <c16:uniqueId val="{00000001-75F6-4B56-A06B-9C698C4593B8}"/>
            </c:ext>
          </c:extLst>
        </c:ser>
        <c:dLbls>
          <c:showLegendKey val="0"/>
          <c:showVal val="0"/>
          <c:showCatName val="0"/>
          <c:showSerName val="0"/>
          <c:showPercent val="0"/>
          <c:showBubbleSize val="0"/>
        </c:dLbls>
        <c:axId val="1965949359"/>
        <c:axId val="1495305951"/>
      </c:areaChart>
      <c:lineChart>
        <c:grouping val="standard"/>
        <c:varyColors val="0"/>
        <c:ser>
          <c:idx val="0"/>
          <c:order val="0"/>
          <c:tx>
            <c:strRef>
              <c:f>Sheet1!$B$1</c:f>
              <c:strCache>
                <c:ptCount val="1"/>
                <c:pt idx="0">
                  <c:v>Area</c:v>
                </c:pt>
              </c:strCache>
            </c:strRef>
          </c:tx>
          <c:spPr>
            <a:ln w="38100" cap="rnd">
              <a:gradFill>
                <a:gsLst>
                  <a:gs pos="0">
                    <a:schemeClr val="accent2">
                      <a:lumMod val="60000"/>
                      <a:lumOff val="40000"/>
                      <a:alpha val="50000"/>
                    </a:schemeClr>
                  </a:gs>
                  <a:gs pos="100000">
                    <a:schemeClr val="accent4"/>
                  </a:gs>
                </a:gsLst>
                <a:lin ang="0" scaled="0"/>
              </a:gradFill>
              <a:round/>
            </a:ln>
            <a:effectLst/>
          </c:spPr>
          <c:marker>
            <c:symbol val="circle"/>
            <c:size val="10"/>
            <c:spPr>
              <a:solidFill>
                <a:srgbClr val="193B5E"/>
              </a:solidFill>
              <a:ln w="38100">
                <a:solidFill>
                  <a:schemeClr val="accent4"/>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Sheet1!$B$2:$B$8</c:f>
              <c:numCache>
                <c:formatCode>General</c:formatCode>
                <c:ptCount val="7"/>
                <c:pt idx="0">
                  <c:v>2242</c:v>
                </c:pt>
                <c:pt idx="1">
                  <c:v>2249</c:v>
                </c:pt>
                <c:pt idx="2">
                  <c:v>2250</c:v>
                </c:pt>
                <c:pt idx="3">
                  <c:v>2251</c:v>
                </c:pt>
                <c:pt idx="4">
                  <c:v>2260</c:v>
                </c:pt>
                <c:pt idx="5">
                  <c:v>2288</c:v>
                </c:pt>
                <c:pt idx="6">
                  <c:v>2295</c:v>
                </c:pt>
              </c:numCache>
            </c:numRef>
          </c:val>
          <c:smooth val="0"/>
          <c:extLst>
            <c:ext xmlns:c16="http://schemas.microsoft.com/office/drawing/2014/chart" uri="{C3380CC4-5D6E-409C-BE32-E72D297353CC}">
              <c16:uniqueId val="{00000000-75F6-4B56-A06B-9C698C4593B8}"/>
            </c:ext>
          </c:extLst>
        </c:ser>
        <c:dLbls>
          <c:showLegendKey val="0"/>
          <c:showVal val="0"/>
          <c:showCatName val="0"/>
          <c:showSerName val="0"/>
          <c:showPercent val="0"/>
          <c:showBubbleSize val="0"/>
        </c:dLbls>
        <c:marker val="1"/>
        <c:smooth val="0"/>
        <c:axId val="1965949359"/>
        <c:axId val="1495305951"/>
      </c:lineChart>
      <c:catAx>
        <c:axId val="1965949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495305951"/>
        <c:crosses val="autoZero"/>
        <c:auto val="1"/>
        <c:lblAlgn val="ctr"/>
        <c:lblOffset val="100"/>
        <c:noMultiLvlLbl val="0"/>
      </c:catAx>
      <c:valAx>
        <c:axId val="1495305951"/>
        <c:scaling>
          <c:orientation val="minMax"/>
        </c:scaling>
        <c:delete val="0"/>
        <c:axPos val="l"/>
        <c:majorGridlines>
          <c:spPr>
            <a:ln w="25400" cap="rnd" cmpd="sng" algn="ctr">
              <a:solidFill>
                <a:schemeClr val="accent2">
                  <a:lumMod val="60000"/>
                  <a:lumOff val="40000"/>
                  <a:alpha val="1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965949359"/>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Montserrat" panose="00000500000000000000" pitchFamily="50"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General</c:formatCode>
                <c:ptCount val="31"/>
                <c:pt idx="0">
                  <c:v>4.3</c:v>
                </c:pt>
                <c:pt idx="1">
                  <c:v>2.5</c:v>
                </c:pt>
                <c:pt idx="2">
                  <c:v>3.5</c:v>
                </c:pt>
                <c:pt idx="3">
                  <c:v>4.5</c:v>
                </c:pt>
                <c:pt idx="4">
                  <c:v>3.2</c:v>
                </c:pt>
                <c:pt idx="5">
                  <c:v>3.5</c:v>
                </c:pt>
                <c:pt idx="6">
                  <c:v>4.2</c:v>
                </c:pt>
                <c:pt idx="7">
                  <c:v>2.1</c:v>
                </c:pt>
                <c:pt idx="8">
                  <c:v>1.2</c:v>
                </c:pt>
                <c:pt idx="9">
                  <c:v>3.2</c:v>
                </c:pt>
                <c:pt idx="10">
                  <c:v>2.4</c:v>
                </c:pt>
                <c:pt idx="11">
                  <c:v>4.2</c:v>
                </c:pt>
                <c:pt idx="12">
                  <c:v>4.2</c:v>
                </c:pt>
                <c:pt idx="13">
                  <c:v>1.2</c:v>
                </c:pt>
                <c:pt idx="14">
                  <c:v>3.2</c:v>
                </c:pt>
                <c:pt idx="15">
                  <c:v>1.2</c:v>
                </c:pt>
                <c:pt idx="16">
                  <c:v>4.3</c:v>
                </c:pt>
                <c:pt idx="17">
                  <c:v>2.5</c:v>
                </c:pt>
                <c:pt idx="18">
                  <c:v>3.2</c:v>
                </c:pt>
                <c:pt idx="19">
                  <c:v>3.6</c:v>
                </c:pt>
                <c:pt idx="20">
                  <c:v>1.8</c:v>
                </c:pt>
                <c:pt idx="21">
                  <c:v>2.2999999999999998</c:v>
                </c:pt>
                <c:pt idx="22">
                  <c:v>5.2</c:v>
                </c:pt>
                <c:pt idx="23">
                  <c:v>2.2999999999999998</c:v>
                </c:pt>
                <c:pt idx="24">
                  <c:v>4.2</c:v>
                </c:pt>
                <c:pt idx="25">
                  <c:v>2.2999999999999998</c:v>
                </c:pt>
                <c:pt idx="26">
                  <c:v>4.3</c:v>
                </c:pt>
                <c:pt idx="27">
                  <c:v>1.3</c:v>
                </c:pt>
                <c:pt idx="28">
                  <c:v>2.2999999999999998</c:v>
                </c:pt>
                <c:pt idx="29">
                  <c:v>4.2</c:v>
                </c:pt>
                <c:pt idx="30">
                  <c:v>5</c:v>
                </c:pt>
              </c:numCache>
            </c:numRef>
          </c:val>
          <c:smooth val="1"/>
          <c:extLst>
            <c:ext xmlns:c16="http://schemas.microsoft.com/office/drawing/2014/chart" uri="{C3380CC4-5D6E-409C-BE32-E72D297353CC}">
              <c16:uniqueId val="{00000000-7413-424F-A5C8-6C57B4C047B6}"/>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General"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4"/>
                </a:gs>
                <a:gs pos="23900">
                  <a:srgbClr val="38B2FB"/>
                </a:gs>
                <a:gs pos="100000">
                  <a:schemeClr val="accent5">
                    <a:alpha val="0"/>
                  </a:schemeClr>
                </a:gs>
              </a:gsLst>
              <a:lin ang="5400000" scaled="0"/>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accent4"/>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Very Positive</c:v>
                </c:pt>
                <c:pt idx="1">
                  <c:v>Positive</c:v>
                </c:pt>
                <c:pt idx="2">
                  <c:v>Slight Positive</c:v>
                </c:pt>
                <c:pt idx="3">
                  <c:v>Not Noticeable</c:v>
                </c:pt>
                <c:pt idx="4">
                  <c:v>Negative</c:v>
                </c:pt>
                <c:pt idx="5">
                  <c:v>Very Negative</c:v>
                </c:pt>
              </c:strCache>
            </c:strRef>
          </c:cat>
          <c:val>
            <c:numRef>
              <c:f>Sheet1!$B$2:$B$7</c:f>
              <c:numCache>
                <c:formatCode>0.00%</c:formatCode>
                <c:ptCount val="6"/>
                <c:pt idx="0">
                  <c:v>0.28799999999999998</c:v>
                </c:pt>
                <c:pt idx="1">
                  <c:v>0.39600000000000002</c:v>
                </c:pt>
                <c:pt idx="2">
                  <c:v>0.19400000000000001</c:v>
                </c:pt>
                <c:pt idx="3">
                  <c:v>0.11600000000000001</c:v>
                </c:pt>
                <c:pt idx="4">
                  <c:v>5.0000000000000001E-3</c:v>
                </c:pt>
                <c:pt idx="5" formatCode="0%">
                  <c:v>0</c:v>
                </c:pt>
              </c:numCache>
            </c:numRef>
          </c:val>
          <c:extLst>
            <c:ext xmlns:c16="http://schemas.microsoft.com/office/drawing/2014/chart" uri="{C3380CC4-5D6E-409C-BE32-E72D297353CC}">
              <c16:uniqueId val="{00000000-F4F3-4B78-BC0E-393B066034B5}"/>
            </c:ext>
          </c:extLst>
        </c:ser>
        <c:dLbls>
          <c:dLblPos val="outEnd"/>
          <c:showLegendKey val="0"/>
          <c:showVal val="1"/>
          <c:showCatName val="0"/>
          <c:showSerName val="0"/>
          <c:showPercent val="0"/>
          <c:showBubbleSize val="0"/>
        </c:dLbls>
        <c:gapWidth val="219"/>
        <c:overlap val="-27"/>
        <c:axId val="107312832"/>
        <c:axId val="1218789296"/>
      </c:barChart>
      <c:catAx>
        <c:axId val="107312832"/>
        <c:scaling>
          <c:orientation val="minMax"/>
        </c:scaling>
        <c:delete val="0"/>
        <c:axPos val="b"/>
        <c:numFmt formatCode="General" sourceLinked="1"/>
        <c:majorTickMark val="none"/>
        <c:minorTickMark val="none"/>
        <c:tickLblPos val="nextTo"/>
        <c:spPr>
          <a:noFill/>
          <a:ln w="6350" cap="flat" cmpd="sng" algn="ctr">
            <a:solidFill>
              <a:schemeClr val="bg1">
                <a:alpha val="2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218789296"/>
        <c:crosses val="autoZero"/>
        <c:auto val="1"/>
        <c:lblAlgn val="ctr"/>
        <c:lblOffset val="100"/>
        <c:noMultiLvlLbl val="0"/>
      </c:catAx>
      <c:valAx>
        <c:axId val="1218789296"/>
        <c:scaling>
          <c:orientation val="minMax"/>
        </c:scaling>
        <c:delete val="1"/>
        <c:axPos val="l"/>
        <c:numFmt formatCode="0.00%" sourceLinked="1"/>
        <c:majorTickMark val="none"/>
        <c:minorTickMark val="none"/>
        <c:tickLblPos val="nextTo"/>
        <c:crossAx val="10731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bg1"/>
          </a:solidFill>
          <a:latin typeface="Montserrat" panose="00000500000000000000" pitchFamily="50"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Market Traffic</c:v>
                </c:pt>
              </c:strCache>
            </c:strRef>
          </c:tx>
          <c:spPr>
            <a:solidFill>
              <a:schemeClr val="accent4">
                <a:alpha val="34000"/>
              </a:schemeClr>
            </a:solidFill>
            <a:ln>
              <a:noFill/>
            </a:ln>
            <a:effectLst/>
          </c:spPr>
          <c:cat>
            <c:strRef>
              <c:f>Sheet1!$A$2:$A$25</c:f>
              <c:strCache>
                <c:ptCount val="24"/>
                <c:pt idx="0">
                  <c:v>M1</c:v>
                </c:pt>
                <c:pt idx="1">
                  <c:v>M2</c:v>
                </c:pt>
                <c:pt idx="2">
                  <c:v>M3</c:v>
                </c:pt>
                <c:pt idx="3">
                  <c:v>M4</c:v>
                </c:pt>
                <c:pt idx="4">
                  <c:v>M5</c:v>
                </c:pt>
                <c:pt idx="5">
                  <c:v>M6</c:v>
                </c:pt>
                <c:pt idx="6">
                  <c:v>M7</c:v>
                </c:pt>
                <c:pt idx="7">
                  <c:v>M8</c:v>
                </c:pt>
                <c:pt idx="8">
                  <c:v>M9</c:v>
                </c:pt>
                <c:pt idx="9">
                  <c:v>M10</c:v>
                </c:pt>
                <c:pt idx="10">
                  <c:v>M11</c:v>
                </c:pt>
                <c:pt idx="11">
                  <c:v>M12</c:v>
                </c:pt>
                <c:pt idx="12">
                  <c:v>M1</c:v>
                </c:pt>
                <c:pt idx="13">
                  <c:v>M2</c:v>
                </c:pt>
                <c:pt idx="14">
                  <c:v>M3</c:v>
                </c:pt>
                <c:pt idx="15">
                  <c:v>M4</c:v>
                </c:pt>
                <c:pt idx="16">
                  <c:v>M5</c:v>
                </c:pt>
                <c:pt idx="17">
                  <c:v>M6</c:v>
                </c:pt>
                <c:pt idx="18">
                  <c:v>M7</c:v>
                </c:pt>
                <c:pt idx="19">
                  <c:v>M8</c:v>
                </c:pt>
                <c:pt idx="20">
                  <c:v>M9</c:v>
                </c:pt>
                <c:pt idx="21">
                  <c:v>M10</c:v>
                </c:pt>
                <c:pt idx="22">
                  <c:v>M11</c:v>
                </c:pt>
                <c:pt idx="23">
                  <c:v>M12</c:v>
                </c:pt>
              </c:strCache>
            </c:strRef>
          </c:cat>
          <c:val>
            <c:numRef>
              <c:f>Sheet1!$B$2:$B$25</c:f>
              <c:numCache>
                <c:formatCode>General</c:formatCode>
                <c:ptCount val="24"/>
                <c:pt idx="0">
                  <c:v>196</c:v>
                </c:pt>
                <c:pt idx="1">
                  <c:v>310</c:v>
                </c:pt>
                <c:pt idx="2">
                  <c:v>211</c:v>
                </c:pt>
                <c:pt idx="3">
                  <c:v>258</c:v>
                </c:pt>
                <c:pt idx="4">
                  <c:v>260</c:v>
                </c:pt>
                <c:pt idx="5">
                  <c:v>218</c:v>
                </c:pt>
                <c:pt idx="6">
                  <c:v>203</c:v>
                </c:pt>
                <c:pt idx="7">
                  <c:v>231</c:v>
                </c:pt>
                <c:pt idx="8">
                  <c:v>243</c:v>
                </c:pt>
                <c:pt idx="9">
                  <c:v>314</c:v>
                </c:pt>
                <c:pt idx="10">
                  <c:v>270</c:v>
                </c:pt>
                <c:pt idx="11">
                  <c:v>284</c:v>
                </c:pt>
                <c:pt idx="12">
                  <c:v>229</c:v>
                </c:pt>
                <c:pt idx="13">
                  <c:v>292</c:v>
                </c:pt>
                <c:pt idx="14">
                  <c:v>264</c:v>
                </c:pt>
                <c:pt idx="15">
                  <c:v>201</c:v>
                </c:pt>
                <c:pt idx="16">
                  <c:v>320</c:v>
                </c:pt>
                <c:pt idx="17">
                  <c:v>320</c:v>
                </c:pt>
                <c:pt idx="18">
                  <c:v>267</c:v>
                </c:pt>
                <c:pt idx="19">
                  <c:v>276</c:v>
                </c:pt>
                <c:pt idx="20">
                  <c:v>249</c:v>
                </c:pt>
                <c:pt idx="21">
                  <c:v>232</c:v>
                </c:pt>
                <c:pt idx="22">
                  <c:v>325</c:v>
                </c:pt>
                <c:pt idx="23">
                  <c:v>278</c:v>
                </c:pt>
              </c:numCache>
            </c:numRef>
          </c:val>
          <c:extLst>
            <c:ext xmlns:c16="http://schemas.microsoft.com/office/drawing/2014/chart" uri="{C3380CC4-5D6E-409C-BE32-E72D297353CC}">
              <c16:uniqueId val="{00000000-D46D-4FAF-A39B-2FA48084B05B}"/>
            </c:ext>
          </c:extLst>
        </c:ser>
        <c:dLbls>
          <c:showLegendKey val="0"/>
          <c:showVal val="0"/>
          <c:showCatName val="0"/>
          <c:showSerName val="0"/>
          <c:showPercent val="0"/>
          <c:showBubbleSize val="0"/>
        </c:dLbls>
        <c:axId val="1934866927"/>
        <c:axId val="1885200495"/>
      </c:areaChart>
      <c:areaChart>
        <c:grouping val="standard"/>
        <c:varyColors val="0"/>
        <c:ser>
          <c:idx val="1"/>
          <c:order val="1"/>
          <c:tx>
            <c:strRef>
              <c:f>Sheet1!$C$1</c:f>
              <c:strCache>
                <c:ptCount val="1"/>
                <c:pt idx="0">
                  <c:v>Domain Traffic</c:v>
                </c:pt>
              </c:strCache>
            </c:strRef>
          </c:tx>
          <c:spPr>
            <a:gradFill>
              <a:gsLst>
                <a:gs pos="0">
                  <a:schemeClr val="accent2">
                    <a:lumMod val="60000"/>
                    <a:lumOff val="40000"/>
                  </a:schemeClr>
                </a:gs>
                <a:gs pos="100000">
                  <a:schemeClr val="accent5">
                    <a:alpha val="25000"/>
                  </a:schemeClr>
                </a:gs>
              </a:gsLst>
              <a:lin ang="5400000" scaled="0"/>
            </a:gradFill>
            <a:ln>
              <a:noFill/>
            </a:ln>
            <a:effectLst/>
          </c:spPr>
          <c:cat>
            <c:strRef>
              <c:f>Sheet1!$A$2:$A$25</c:f>
              <c:strCache>
                <c:ptCount val="24"/>
                <c:pt idx="0">
                  <c:v>M1</c:v>
                </c:pt>
                <c:pt idx="1">
                  <c:v>M2</c:v>
                </c:pt>
                <c:pt idx="2">
                  <c:v>M3</c:v>
                </c:pt>
                <c:pt idx="3">
                  <c:v>M4</c:v>
                </c:pt>
                <c:pt idx="4">
                  <c:v>M5</c:v>
                </c:pt>
                <c:pt idx="5">
                  <c:v>M6</c:v>
                </c:pt>
                <c:pt idx="6">
                  <c:v>M7</c:v>
                </c:pt>
                <c:pt idx="7">
                  <c:v>M8</c:v>
                </c:pt>
                <c:pt idx="8">
                  <c:v>M9</c:v>
                </c:pt>
                <c:pt idx="9">
                  <c:v>M10</c:v>
                </c:pt>
                <c:pt idx="10">
                  <c:v>M11</c:v>
                </c:pt>
                <c:pt idx="11">
                  <c:v>M12</c:v>
                </c:pt>
                <c:pt idx="12">
                  <c:v>M1</c:v>
                </c:pt>
                <c:pt idx="13">
                  <c:v>M2</c:v>
                </c:pt>
                <c:pt idx="14">
                  <c:v>M3</c:v>
                </c:pt>
                <c:pt idx="15">
                  <c:v>M4</c:v>
                </c:pt>
                <c:pt idx="16">
                  <c:v>M5</c:v>
                </c:pt>
                <c:pt idx="17">
                  <c:v>M6</c:v>
                </c:pt>
                <c:pt idx="18">
                  <c:v>M7</c:v>
                </c:pt>
                <c:pt idx="19">
                  <c:v>M8</c:v>
                </c:pt>
                <c:pt idx="20">
                  <c:v>M9</c:v>
                </c:pt>
                <c:pt idx="21">
                  <c:v>M10</c:v>
                </c:pt>
                <c:pt idx="22">
                  <c:v>M11</c:v>
                </c:pt>
                <c:pt idx="23">
                  <c:v>M12</c:v>
                </c:pt>
              </c:strCache>
            </c:strRef>
          </c:cat>
          <c:val>
            <c:numRef>
              <c:f>Sheet1!$C$2:$C$25</c:f>
              <c:numCache>
                <c:formatCode>General</c:formatCode>
                <c:ptCount val="24"/>
                <c:pt idx="0">
                  <c:v>106</c:v>
                </c:pt>
                <c:pt idx="1">
                  <c:v>117</c:v>
                </c:pt>
                <c:pt idx="2">
                  <c:v>136</c:v>
                </c:pt>
                <c:pt idx="3">
                  <c:v>141</c:v>
                </c:pt>
                <c:pt idx="4">
                  <c:v>97</c:v>
                </c:pt>
                <c:pt idx="5">
                  <c:v>144</c:v>
                </c:pt>
                <c:pt idx="6">
                  <c:v>121</c:v>
                </c:pt>
                <c:pt idx="7">
                  <c:v>142</c:v>
                </c:pt>
                <c:pt idx="8">
                  <c:v>160</c:v>
                </c:pt>
                <c:pt idx="9">
                  <c:v>104</c:v>
                </c:pt>
                <c:pt idx="10">
                  <c:v>97</c:v>
                </c:pt>
                <c:pt idx="11">
                  <c:v>161</c:v>
                </c:pt>
                <c:pt idx="12">
                  <c:v>97</c:v>
                </c:pt>
                <c:pt idx="13">
                  <c:v>102</c:v>
                </c:pt>
                <c:pt idx="14">
                  <c:v>95</c:v>
                </c:pt>
                <c:pt idx="15">
                  <c:v>157</c:v>
                </c:pt>
                <c:pt idx="16">
                  <c:v>158</c:v>
                </c:pt>
                <c:pt idx="17">
                  <c:v>95</c:v>
                </c:pt>
                <c:pt idx="18">
                  <c:v>137</c:v>
                </c:pt>
                <c:pt idx="19">
                  <c:v>147</c:v>
                </c:pt>
                <c:pt idx="20">
                  <c:v>169</c:v>
                </c:pt>
                <c:pt idx="21">
                  <c:v>105</c:v>
                </c:pt>
                <c:pt idx="22">
                  <c:v>104</c:v>
                </c:pt>
                <c:pt idx="23">
                  <c:v>100</c:v>
                </c:pt>
              </c:numCache>
            </c:numRef>
          </c:val>
          <c:extLst>
            <c:ext xmlns:c16="http://schemas.microsoft.com/office/drawing/2014/chart" uri="{C3380CC4-5D6E-409C-BE32-E72D297353CC}">
              <c16:uniqueId val="{00000001-D46D-4FAF-A39B-2FA48084B05B}"/>
            </c:ext>
          </c:extLst>
        </c:ser>
        <c:dLbls>
          <c:showLegendKey val="0"/>
          <c:showVal val="0"/>
          <c:showCatName val="0"/>
          <c:showSerName val="0"/>
          <c:showPercent val="0"/>
          <c:showBubbleSize val="0"/>
        </c:dLbls>
        <c:axId val="1410526271"/>
        <c:axId val="1894856607"/>
      </c:areaChart>
      <c:catAx>
        <c:axId val="193486692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solidFill>
                <a:latin typeface="Montserrat" panose="00000500000000000000" pitchFamily="50" charset="0"/>
                <a:ea typeface="+mn-ea"/>
                <a:cs typeface="+mn-cs"/>
              </a:defRPr>
            </a:pPr>
            <a:endParaRPr lang="en-US"/>
          </a:p>
        </c:txPr>
        <c:crossAx val="1885200495"/>
        <c:crosses val="autoZero"/>
        <c:auto val="1"/>
        <c:lblAlgn val="ctr"/>
        <c:lblOffset val="100"/>
        <c:noMultiLvlLbl val="0"/>
      </c:catAx>
      <c:valAx>
        <c:axId val="1885200495"/>
        <c:scaling>
          <c:orientation val="minMax"/>
          <c:min val="100"/>
        </c:scaling>
        <c:delete val="0"/>
        <c:axPos val="l"/>
        <c:majorGridlines>
          <c:spPr>
            <a:ln w="12700" cap="rnd" cmpd="sng" algn="ctr">
              <a:solidFill>
                <a:schemeClr val="accent2">
                  <a:lumMod val="60000"/>
                  <a:lumOff val="40000"/>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solidFill>
                <a:latin typeface="Montserrat" panose="00000500000000000000" pitchFamily="50" charset="0"/>
                <a:ea typeface="+mn-ea"/>
                <a:cs typeface="+mn-cs"/>
              </a:defRPr>
            </a:pPr>
            <a:endParaRPr lang="en-US"/>
          </a:p>
        </c:txPr>
        <c:crossAx val="1934866927"/>
        <c:crosses val="autoZero"/>
        <c:crossBetween val="midCat"/>
        <c:majorUnit val="50"/>
      </c:valAx>
      <c:valAx>
        <c:axId val="1894856607"/>
        <c:scaling>
          <c:orientation val="minMax"/>
          <c:min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solidFill>
                <a:latin typeface="Montserrat" panose="00000500000000000000" pitchFamily="50" charset="0"/>
                <a:ea typeface="+mn-ea"/>
                <a:cs typeface="+mn-cs"/>
              </a:defRPr>
            </a:pPr>
            <a:endParaRPr lang="en-US"/>
          </a:p>
        </c:txPr>
        <c:crossAx val="1410526271"/>
        <c:crosses val="max"/>
        <c:crossBetween val="midCat"/>
        <c:majorUnit val="20"/>
      </c:valAx>
      <c:catAx>
        <c:axId val="1410526271"/>
        <c:scaling>
          <c:orientation val="minMax"/>
        </c:scaling>
        <c:delete val="1"/>
        <c:axPos val="b"/>
        <c:numFmt formatCode="General" sourceLinked="1"/>
        <c:majorTickMark val="out"/>
        <c:minorTickMark val="none"/>
        <c:tickLblPos val="nextTo"/>
        <c:crossAx val="1894856607"/>
        <c:crosses val="autoZero"/>
        <c:auto val="1"/>
        <c:lblAlgn val="ctr"/>
        <c:lblOffset val="100"/>
        <c:noMultiLvlLbl val="0"/>
      </c:cat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bg1"/>
          </a:solidFill>
          <a:latin typeface="Montserrat" panose="00000500000000000000" pitchFamily="50"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2">
                    <a:lumMod val="60000"/>
                    <a:lumOff val="40000"/>
                  </a:schemeClr>
                </a:gs>
                <a:gs pos="100000">
                  <a:schemeClr val="accent2">
                    <a:lumMod val="60000"/>
                    <a:lumOff val="40000"/>
                    <a:alpha val="0"/>
                  </a:schemeClr>
                </a:gs>
              </a:gsLst>
              <a:lin ang="5400000" scaled="0"/>
              <a:tileRect/>
            </a:gradFill>
            <a:ln>
              <a:noFill/>
            </a:ln>
            <a:effectLst/>
          </c:spPr>
          <c:invertIfNegative val="0"/>
          <c:dPt>
            <c:idx val="3"/>
            <c:invertIfNegative val="0"/>
            <c:bubble3D val="0"/>
            <c:spPr>
              <a:gradFill flip="none" rotWithShape="1">
                <a:gsLst>
                  <a:gs pos="0">
                    <a:schemeClr val="accent4"/>
                  </a:gs>
                  <a:gs pos="100000">
                    <a:schemeClr val="accent4">
                      <a:alpha val="0"/>
                    </a:schemeClr>
                  </a:gs>
                </a:gsLst>
                <a:lin ang="5400000" scaled="0"/>
                <a:tileRect/>
              </a:gradFill>
              <a:ln>
                <a:noFill/>
              </a:ln>
              <a:effectLst/>
            </c:spPr>
            <c:extLst>
              <c:ext xmlns:c16="http://schemas.microsoft.com/office/drawing/2014/chart" uri="{C3380CC4-5D6E-409C-BE32-E72D297353CC}">
                <c16:uniqueId val="{00000003-A646-4732-9017-7B32DDF33267}"/>
              </c:ext>
            </c:extLst>
          </c:dPt>
          <c:dLbls>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46-4732-9017-7B32DDF3326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60000"/>
                        <a:lumOff val="40000"/>
                      </a:schemeClr>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18-24</c:v>
                </c:pt>
                <c:pt idx="1">
                  <c:v>25-34</c:v>
                </c:pt>
                <c:pt idx="2">
                  <c:v>35-44</c:v>
                </c:pt>
                <c:pt idx="3">
                  <c:v>45-54</c:v>
                </c:pt>
                <c:pt idx="4">
                  <c:v>55-64</c:v>
                </c:pt>
                <c:pt idx="5">
                  <c:v>65+</c:v>
                </c:pt>
              </c:strCache>
            </c:strRef>
          </c:cat>
          <c:val>
            <c:numRef>
              <c:f>Sheet1!$B$2:$B$7</c:f>
              <c:numCache>
                <c:formatCode>General</c:formatCode>
                <c:ptCount val="6"/>
                <c:pt idx="0">
                  <c:v>1400</c:v>
                </c:pt>
                <c:pt idx="1">
                  <c:v>1250</c:v>
                </c:pt>
                <c:pt idx="2">
                  <c:v>1300</c:v>
                </c:pt>
                <c:pt idx="3">
                  <c:v>1550</c:v>
                </c:pt>
                <c:pt idx="4">
                  <c:v>1200</c:v>
                </c:pt>
                <c:pt idx="5">
                  <c:v>1350</c:v>
                </c:pt>
              </c:numCache>
            </c:numRef>
          </c:val>
          <c:extLst>
            <c:ext xmlns:c16="http://schemas.microsoft.com/office/drawing/2014/chart" uri="{C3380CC4-5D6E-409C-BE32-E72D297353CC}">
              <c16:uniqueId val="{00000000-A646-4732-9017-7B32DDF33267}"/>
            </c:ext>
          </c:extLst>
        </c:ser>
        <c:dLbls>
          <c:dLblPos val="outEnd"/>
          <c:showLegendKey val="0"/>
          <c:showVal val="1"/>
          <c:showCatName val="0"/>
          <c:showSerName val="0"/>
          <c:showPercent val="0"/>
          <c:showBubbleSize val="0"/>
        </c:dLbls>
        <c:gapWidth val="219"/>
        <c:overlap val="-27"/>
        <c:axId val="2043023183"/>
        <c:axId val="197947487"/>
      </c:barChart>
      <c:catAx>
        <c:axId val="2043023183"/>
        <c:scaling>
          <c:orientation val="minMax"/>
        </c:scaling>
        <c:delete val="0"/>
        <c:axPos val="b"/>
        <c:numFmt formatCode="General" sourceLinked="1"/>
        <c:majorTickMark val="none"/>
        <c:minorTickMark val="none"/>
        <c:tickLblPos val="nextTo"/>
        <c:spPr>
          <a:noFill/>
          <a:ln w="12700" cap="rnd" cmpd="sng" algn="ctr">
            <a:solidFill>
              <a:schemeClr val="bg1"/>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ontserrat" panose="00000500000000000000" pitchFamily="50" charset="0"/>
                <a:ea typeface="+mn-ea"/>
                <a:cs typeface="+mn-cs"/>
              </a:defRPr>
            </a:pPr>
            <a:endParaRPr lang="en-US"/>
          </a:p>
        </c:txPr>
        <c:crossAx val="197947487"/>
        <c:crosses val="autoZero"/>
        <c:auto val="1"/>
        <c:lblAlgn val="ctr"/>
        <c:lblOffset val="100"/>
        <c:noMultiLvlLbl val="0"/>
      </c:catAx>
      <c:valAx>
        <c:axId val="197947487"/>
        <c:scaling>
          <c:orientation val="minMax"/>
        </c:scaling>
        <c:delete val="1"/>
        <c:axPos val="l"/>
        <c:numFmt formatCode="General" sourceLinked="1"/>
        <c:majorTickMark val="none"/>
        <c:minorTickMark val="none"/>
        <c:tickLblPos val="nextTo"/>
        <c:crossAx val="20430231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4671791451601E-2"/>
          <c:y val="7.2364853632435597E-2"/>
          <c:w val="0.89154496184641474"/>
          <c:h val="0.69139474394648093"/>
        </c:manualLayout>
      </c:layout>
      <c:barChart>
        <c:barDir val="col"/>
        <c:grouping val="stacked"/>
        <c:varyColors val="0"/>
        <c:ser>
          <c:idx val="0"/>
          <c:order val="0"/>
          <c:tx>
            <c:strRef>
              <c:f>Sheet1!$B$1</c:f>
              <c:strCache>
                <c:ptCount val="1"/>
                <c:pt idx="0">
                  <c:v>Paid</c:v>
                </c:pt>
              </c:strCache>
            </c:strRef>
          </c:tx>
          <c:spPr>
            <a:gradFill flip="none" rotWithShape="1">
              <a:gsLst>
                <a:gs pos="0">
                  <a:schemeClr val="accent5"/>
                </a:gs>
                <a:gs pos="100000">
                  <a:schemeClr val="accent5">
                    <a:lumMod val="75000"/>
                  </a:schemeClr>
                </a:gs>
              </a:gsLst>
              <a:lin ang="5400000" scaled="0"/>
              <a:tileRect/>
            </a:gradFill>
            <a:ln>
              <a:noFill/>
            </a:ln>
            <a:effectLst/>
          </c:spPr>
          <c:invertIfNegative val="0"/>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General</c:formatCode>
                <c:ptCount val="31"/>
                <c:pt idx="0">
                  <c:v>1483</c:v>
                </c:pt>
                <c:pt idx="1">
                  <c:v>1295</c:v>
                </c:pt>
                <c:pt idx="2">
                  <c:v>1368</c:v>
                </c:pt>
                <c:pt idx="3">
                  <c:v>1309</c:v>
                </c:pt>
                <c:pt idx="4">
                  <c:v>1253</c:v>
                </c:pt>
                <c:pt idx="5">
                  <c:v>1262</c:v>
                </c:pt>
                <c:pt idx="6">
                  <c:v>1008</c:v>
                </c:pt>
                <c:pt idx="7">
                  <c:v>1077</c:v>
                </c:pt>
                <c:pt idx="8">
                  <c:v>1304</c:v>
                </c:pt>
                <c:pt idx="9">
                  <c:v>1407</c:v>
                </c:pt>
                <c:pt idx="10">
                  <c:v>1178</c:v>
                </c:pt>
                <c:pt idx="11">
                  <c:v>1060</c:v>
                </c:pt>
                <c:pt idx="12">
                  <c:v>1453</c:v>
                </c:pt>
                <c:pt idx="13">
                  <c:v>1279</c:v>
                </c:pt>
                <c:pt idx="14">
                  <c:v>1429</c:v>
                </c:pt>
                <c:pt idx="15">
                  <c:v>1495</c:v>
                </c:pt>
                <c:pt idx="16">
                  <c:v>1335</c:v>
                </c:pt>
                <c:pt idx="17">
                  <c:v>1157</c:v>
                </c:pt>
                <c:pt idx="18">
                  <c:v>1493</c:v>
                </c:pt>
                <c:pt idx="19">
                  <c:v>1353</c:v>
                </c:pt>
                <c:pt idx="20">
                  <c:v>1059</c:v>
                </c:pt>
                <c:pt idx="21">
                  <c:v>1149</c:v>
                </c:pt>
                <c:pt idx="22">
                  <c:v>1475</c:v>
                </c:pt>
                <c:pt idx="23">
                  <c:v>1480</c:v>
                </c:pt>
                <c:pt idx="24">
                  <c:v>1179</c:v>
                </c:pt>
                <c:pt idx="25">
                  <c:v>1405</c:v>
                </c:pt>
                <c:pt idx="26">
                  <c:v>1159</c:v>
                </c:pt>
                <c:pt idx="27">
                  <c:v>1054</c:v>
                </c:pt>
                <c:pt idx="28">
                  <c:v>1430</c:v>
                </c:pt>
                <c:pt idx="29">
                  <c:v>1220</c:v>
                </c:pt>
                <c:pt idx="30">
                  <c:v>1392</c:v>
                </c:pt>
              </c:numCache>
            </c:numRef>
          </c:val>
          <c:extLst>
            <c:ext xmlns:c16="http://schemas.microsoft.com/office/drawing/2014/chart" uri="{C3380CC4-5D6E-409C-BE32-E72D297353CC}">
              <c16:uniqueId val="{00000000-53A0-4305-9624-555ACF5B3C2E}"/>
            </c:ext>
          </c:extLst>
        </c:ser>
        <c:ser>
          <c:idx val="1"/>
          <c:order val="1"/>
          <c:tx>
            <c:strRef>
              <c:f>Sheet1!$C$1</c:f>
              <c:strCache>
                <c:ptCount val="1"/>
                <c:pt idx="0">
                  <c:v>Organic</c:v>
                </c:pt>
              </c:strCache>
            </c:strRef>
          </c:tx>
          <c:spPr>
            <a:gradFill flip="none" rotWithShape="1">
              <a:gsLst>
                <a:gs pos="0">
                  <a:schemeClr val="accent4">
                    <a:lumMod val="50000"/>
                  </a:schemeClr>
                </a:gs>
                <a:gs pos="100000">
                  <a:schemeClr val="accent4"/>
                </a:gs>
              </a:gsLst>
              <a:lin ang="5400000" scaled="0"/>
              <a:tileRect/>
            </a:gradFill>
            <a:ln>
              <a:noFill/>
            </a:ln>
            <a:effectLst/>
          </c:spPr>
          <c:invertIfNegative val="0"/>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Sheet1!$C$2:$C$32</c:f>
              <c:numCache>
                <c:formatCode>General</c:formatCode>
                <c:ptCount val="31"/>
                <c:pt idx="0">
                  <c:v>1020</c:v>
                </c:pt>
                <c:pt idx="1">
                  <c:v>1042</c:v>
                </c:pt>
                <c:pt idx="2">
                  <c:v>1043</c:v>
                </c:pt>
                <c:pt idx="3">
                  <c:v>1045</c:v>
                </c:pt>
                <c:pt idx="4">
                  <c:v>1071</c:v>
                </c:pt>
                <c:pt idx="5">
                  <c:v>1078</c:v>
                </c:pt>
                <c:pt idx="6">
                  <c:v>1109</c:v>
                </c:pt>
                <c:pt idx="7">
                  <c:v>1125</c:v>
                </c:pt>
                <c:pt idx="8">
                  <c:v>1175</c:v>
                </c:pt>
                <c:pt idx="9">
                  <c:v>1178</c:v>
                </c:pt>
                <c:pt idx="10">
                  <c:v>1181</c:v>
                </c:pt>
                <c:pt idx="11">
                  <c:v>1216</c:v>
                </c:pt>
                <c:pt idx="12">
                  <c:v>1238</c:v>
                </c:pt>
                <c:pt idx="13">
                  <c:v>1254</c:v>
                </c:pt>
                <c:pt idx="14">
                  <c:v>1268</c:v>
                </c:pt>
                <c:pt idx="15">
                  <c:v>1288</c:v>
                </c:pt>
                <c:pt idx="16">
                  <c:v>1364</c:v>
                </c:pt>
                <c:pt idx="17">
                  <c:v>1385</c:v>
                </c:pt>
                <c:pt idx="18">
                  <c:v>1400</c:v>
                </c:pt>
                <c:pt idx="19">
                  <c:v>1444</c:v>
                </c:pt>
                <c:pt idx="20">
                  <c:v>1458</c:v>
                </c:pt>
                <c:pt idx="21">
                  <c:v>1469</c:v>
                </c:pt>
                <c:pt idx="22">
                  <c:v>1475</c:v>
                </c:pt>
                <c:pt idx="23">
                  <c:v>1479</c:v>
                </c:pt>
                <c:pt idx="24">
                  <c:v>1481</c:v>
                </c:pt>
                <c:pt idx="25">
                  <c:v>1491</c:v>
                </c:pt>
                <c:pt idx="26">
                  <c:v>1496</c:v>
                </c:pt>
                <c:pt idx="27">
                  <c:v>1527</c:v>
                </c:pt>
                <c:pt idx="28">
                  <c:v>1531</c:v>
                </c:pt>
                <c:pt idx="29">
                  <c:v>1578</c:v>
                </c:pt>
                <c:pt idx="30">
                  <c:v>1585</c:v>
                </c:pt>
              </c:numCache>
            </c:numRef>
          </c:val>
          <c:extLst>
            <c:ext xmlns:c16="http://schemas.microsoft.com/office/drawing/2014/chart" uri="{C3380CC4-5D6E-409C-BE32-E72D297353CC}">
              <c16:uniqueId val="{00000001-53A0-4305-9624-555ACF5B3C2E}"/>
            </c:ext>
          </c:extLst>
        </c:ser>
        <c:dLbls>
          <c:showLegendKey val="0"/>
          <c:showVal val="0"/>
          <c:showCatName val="0"/>
          <c:showSerName val="0"/>
          <c:showPercent val="0"/>
          <c:showBubbleSize val="0"/>
        </c:dLbls>
        <c:gapWidth val="87"/>
        <c:overlap val="100"/>
        <c:axId val="555816639"/>
        <c:axId val="154574719"/>
      </c:barChart>
      <c:catAx>
        <c:axId val="555816639"/>
        <c:scaling>
          <c:orientation val="minMax"/>
        </c:scaling>
        <c:delete val="0"/>
        <c:axPos val="b"/>
        <c:numFmt formatCode="General" sourceLinked="1"/>
        <c:majorTickMark val="none"/>
        <c:minorTickMark val="none"/>
        <c:tickLblPos val="nextTo"/>
        <c:spPr>
          <a:noFill/>
          <a:ln w="12700" cap="rnd"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ontserrat" panose="00000500000000000000" pitchFamily="50" charset="0"/>
                <a:ea typeface="+mn-ea"/>
                <a:cs typeface="+mn-cs"/>
              </a:defRPr>
            </a:pPr>
            <a:endParaRPr lang="en-US"/>
          </a:p>
        </c:txPr>
        <c:crossAx val="154574719"/>
        <c:crosses val="autoZero"/>
        <c:auto val="1"/>
        <c:lblAlgn val="ctr"/>
        <c:lblOffset val="100"/>
        <c:noMultiLvlLbl val="0"/>
      </c:catAx>
      <c:valAx>
        <c:axId val="154574719"/>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ontserrat" panose="00000500000000000000" pitchFamily="50" charset="0"/>
                <a:ea typeface="+mn-ea"/>
                <a:cs typeface="+mn-cs"/>
              </a:defRPr>
            </a:pPr>
            <a:endParaRPr lang="en-US"/>
          </a:p>
        </c:txPr>
        <c:crossAx val="555816639"/>
        <c:crosses val="autoZero"/>
        <c:crossBetween val="between"/>
      </c:valAx>
      <c:spPr>
        <a:noFill/>
        <a:ln>
          <a:noFill/>
        </a:ln>
        <a:effectLst/>
      </c:spPr>
    </c:plotArea>
    <c:legend>
      <c:legendPos val="b"/>
      <c:layout>
        <c:manualLayout>
          <c:xMode val="edge"/>
          <c:yMode val="edge"/>
          <c:x val="0.34405701890363072"/>
          <c:y val="4.4251778975878536E-2"/>
          <c:w val="0.30868410585710593"/>
          <c:h val="0.1236065827316975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bg1"/>
          </a:solidFill>
          <a:latin typeface="Montserrat" panose="00000500000000000000" pitchFamily="50"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2">
                    <a:lumMod val="60000"/>
                    <a:lumOff val="40000"/>
                  </a:schemeClr>
                </a:gs>
                <a:gs pos="100000">
                  <a:schemeClr val="accent5">
                    <a:alpha val="0"/>
                  </a:schemeClr>
                </a:gs>
              </a:gsLst>
              <a:lin ang="5400000" scaled="0"/>
              <a:tileRect/>
            </a:gradFill>
            <a:ln>
              <a:noFill/>
            </a:ln>
            <a:effectLst/>
          </c:spPr>
          <c:invertIfNegative val="0"/>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General</c:formatCode>
                <c:ptCount val="31"/>
                <c:pt idx="0">
                  <c:v>40</c:v>
                </c:pt>
                <c:pt idx="1">
                  <c:v>30</c:v>
                </c:pt>
                <c:pt idx="2">
                  <c:v>78</c:v>
                </c:pt>
                <c:pt idx="3">
                  <c:v>39</c:v>
                </c:pt>
                <c:pt idx="4">
                  <c:v>43</c:v>
                </c:pt>
                <c:pt idx="5">
                  <c:v>31</c:v>
                </c:pt>
                <c:pt idx="6">
                  <c:v>54</c:v>
                </c:pt>
                <c:pt idx="7">
                  <c:v>60</c:v>
                </c:pt>
                <c:pt idx="8">
                  <c:v>73</c:v>
                </c:pt>
                <c:pt idx="9">
                  <c:v>75</c:v>
                </c:pt>
                <c:pt idx="10">
                  <c:v>37</c:v>
                </c:pt>
                <c:pt idx="11">
                  <c:v>61</c:v>
                </c:pt>
                <c:pt idx="12">
                  <c:v>58</c:v>
                </c:pt>
                <c:pt idx="13">
                  <c:v>42</c:v>
                </c:pt>
                <c:pt idx="14">
                  <c:v>54</c:v>
                </c:pt>
                <c:pt idx="15">
                  <c:v>60</c:v>
                </c:pt>
                <c:pt idx="16">
                  <c:v>57</c:v>
                </c:pt>
                <c:pt idx="17">
                  <c:v>55</c:v>
                </c:pt>
                <c:pt idx="18">
                  <c:v>45</c:v>
                </c:pt>
                <c:pt idx="19">
                  <c:v>75</c:v>
                </c:pt>
                <c:pt idx="20">
                  <c:v>41</c:v>
                </c:pt>
                <c:pt idx="21">
                  <c:v>46</c:v>
                </c:pt>
                <c:pt idx="22">
                  <c:v>57</c:v>
                </c:pt>
                <c:pt idx="23">
                  <c:v>61</c:v>
                </c:pt>
                <c:pt idx="24">
                  <c:v>78</c:v>
                </c:pt>
                <c:pt idx="25">
                  <c:v>39</c:v>
                </c:pt>
                <c:pt idx="26">
                  <c:v>43</c:v>
                </c:pt>
                <c:pt idx="27">
                  <c:v>31</c:v>
                </c:pt>
                <c:pt idx="28">
                  <c:v>54</c:v>
                </c:pt>
                <c:pt idx="29">
                  <c:v>60</c:v>
                </c:pt>
                <c:pt idx="30">
                  <c:v>73</c:v>
                </c:pt>
              </c:numCache>
            </c:numRef>
          </c:val>
          <c:extLst>
            <c:ext xmlns:c16="http://schemas.microsoft.com/office/drawing/2014/chart" uri="{C3380CC4-5D6E-409C-BE32-E72D297353CC}">
              <c16:uniqueId val="{00000000-8C31-4DA7-A8E1-6C725A0C3CF1}"/>
            </c:ext>
          </c:extLst>
        </c:ser>
        <c:dLbls>
          <c:showLegendKey val="0"/>
          <c:showVal val="0"/>
          <c:showCatName val="0"/>
          <c:showSerName val="0"/>
          <c:showPercent val="0"/>
          <c:showBubbleSize val="0"/>
        </c:dLbls>
        <c:gapWidth val="154"/>
        <c:axId val="1613759696"/>
        <c:axId val="1791704016"/>
      </c:barChart>
      <c:catAx>
        <c:axId val="1613759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ontserrat" panose="00000500000000000000" pitchFamily="50" charset="0"/>
                <a:ea typeface="+mn-ea"/>
                <a:cs typeface="+mn-cs"/>
              </a:defRPr>
            </a:pPr>
            <a:endParaRPr lang="en-US"/>
          </a:p>
        </c:txPr>
        <c:crossAx val="1791704016"/>
        <c:crosses val="autoZero"/>
        <c:auto val="1"/>
        <c:lblAlgn val="ctr"/>
        <c:lblOffset val="100"/>
        <c:noMultiLvlLbl val="0"/>
      </c:catAx>
      <c:valAx>
        <c:axId val="1791704016"/>
        <c:scaling>
          <c:orientation val="minMax"/>
        </c:scaling>
        <c:delete val="1"/>
        <c:axPos val="l"/>
        <c:numFmt formatCode="General" sourceLinked="1"/>
        <c:majorTickMark val="none"/>
        <c:minorTickMark val="none"/>
        <c:tickLblPos val="nextTo"/>
        <c:crossAx val="1613759696"/>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Montserrat" panose="00000500000000000000" pitchFamily="50"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467664902542922E-2"/>
          <c:y val="3.8481083958753069E-2"/>
          <c:w val="0.88735651029905549"/>
          <c:h val="0.70108336215544809"/>
        </c:manualLayout>
      </c:layout>
      <c:lineChart>
        <c:grouping val="standard"/>
        <c:varyColors val="0"/>
        <c:ser>
          <c:idx val="0"/>
          <c:order val="0"/>
          <c:tx>
            <c:strRef>
              <c:f>Sheet1!$B$1</c:f>
              <c:strCache>
                <c:ptCount val="1"/>
                <c:pt idx="0">
                  <c:v>Paid</c:v>
                </c:pt>
              </c:strCache>
            </c:strRef>
          </c:tx>
          <c:spPr>
            <a:ln w="38100" cap="rnd">
              <a:solidFill>
                <a:schemeClr val="tx2">
                  <a:lumMod val="60000"/>
                  <a:lumOff val="40000"/>
                </a:schemeClr>
              </a:solidFill>
              <a:round/>
            </a:ln>
            <a:effectLst/>
          </c:spPr>
          <c:marker>
            <c:symbol val="circle"/>
            <c:size val="10"/>
            <c:spPr>
              <a:solidFill>
                <a:srgbClr val="193B5E"/>
              </a:solidFill>
              <a:ln w="38100">
                <a:solidFill>
                  <a:schemeClr val="tx2">
                    <a:lumMod val="60000"/>
                    <a:lumOff val="40000"/>
                  </a:schemeClr>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Sheet1!$B$2:$B$8</c:f>
              <c:numCache>
                <c:formatCode>0.00</c:formatCode>
                <c:ptCount val="7"/>
                <c:pt idx="0">
                  <c:v>61.957080920408927</c:v>
                </c:pt>
                <c:pt idx="1">
                  <c:v>48.734500091295203</c:v>
                </c:pt>
                <c:pt idx="2">
                  <c:v>53.186777976622636</c:v>
                </c:pt>
                <c:pt idx="3">
                  <c:v>55.549391941360135</c:v>
                </c:pt>
                <c:pt idx="4">
                  <c:v>46.643549117794777</c:v>
                </c:pt>
                <c:pt idx="5">
                  <c:v>57.099202002236815</c:v>
                </c:pt>
                <c:pt idx="6">
                  <c:v>59.337948052459836</c:v>
                </c:pt>
              </c:numCache>
            </c:numRef>
          </c:val>
          <c:smooth val="1"/>
          <c:extLst>
            <c:ext xmlns:c16="http://schemas.microsoft.com/office/drawing/2014/chart" uri="{C3380CC4-5D6E-409C-BE32-E72D297353CC}">
              <c16:uniqueId val="{00000000-D711-47DD-BF44-FC2DAA7D8CB5}"/>
            </c:ext>
          </c:extLst>
        </c:ser>
        <c:ser>
          <c:idx val="1"/>
          <c:order val="1"/>
          <c:tx>
            <c:strRef>
              <c:f>Sheet1!$C$1</c:f>
              <c:strCache>
                <c:ptCount val="1"/>
                <c:pt idx="0">
                  <c:v>Social</c:v>
                </c:pt>
              </c:strCache>
            </c:strRef>
          </c:tx>
          <c:spPr>
            <a:ln w="38100" cap="rnd">
              <a:solidFill>
                <a:schemeClr val="accent2">
                  <a:lumMod val="60000"/>
                  <a:lumOff val="40000"/>
                </a:schemeClr>
              </a:solidFill>
              <a:round/>
            </a:ln>
            <a:effectLst/>
          </c:spPr>
          <c:marker>
            <c:symbol val="circle"/>
            <c:size val="10"/>
            <c:spPr>
              <a:solidFill>
                <a:srgbClr val="193B5E"/>
              </a:solidFill>
              <a:ln w="38100">
                <a:solidFill>
                  <a:schemeClr val="accent2">
                    <a:lumMod val="60000"/>
                    <a:lumOff val="40000"/>
                  </a:schemeClr>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Sheet1!$C$2:$C$8</c:f>
              <c:numCache>
                <c:formatCode>0.00</c:formatCode>
                <c:ptCount val="7"/>
                <c:pt idx="0">
                  <c:v>103.70034494144858</c:v>
                </c:pt>
                <c:pt idx="1">
                  <c:v>94.995422978233748</c:v>
                </c:pt>
                <c:pt idx="2">
                  <c:v>103.90600141040345</c:v>
                </c:pt>
                <c:pt idx="3">
                  <c:v>97.409961795148874</c:v>
                </c:pt>
                <c:pt idx="4">
                  <c:v>108.48034759063933</c:v>
                </c:pt>
                <c:pt idx="5">
                  <c:v>93.952632295812833</c:v>
                </c:pt>
                <c:pt idx="6">
                  <c:v>98.091345450749557</c:v>
                </c:pt>
              </c:numCache>
            </c:numRef>
          </c:val>
          <c:smooth val="1"/>
          <c:extLst>
            <c:ext xmlns:c16="http://schemas.microsoft.com/office/drawing/2014/chart" uri="{C3380CC4-5D6E-409C-BE32-E72D297353CC}">
              <c16:uniqueId val="{00000001-D711-47DD-BF44-FC2DAA7D8CB5}"/>
            </c:ext>
          </c:extLst>
        </c:ser>
        <c:ser>
          <c:idx val="2"/>
          <c:order val="2"/>
          <c:tx>
            <c:strRef>
              <c:f>Sheet1!$D$1</c:f>
              <c:strCache>
                <c:ptCount val="1"/>
                <c:pt idx="0">
                  <c:v>Search</c:v>
                </c:pt>
              </c:strCache>
            </c:strRef>
          </c:tx>
          <c:spPr>
            <a:ln w="38100" cap="rnd">
              <a:solidFill>
                <a:schemeClr val="accent4"/>
              </a:solidFill>
              <a:round/>
            </a:ln>
            <a:effectLst/>
          </c:spPr>
          <c:marker>
            <c:symbol val="circle"/>
            <c:size val="10"/>
            <c:spPr>
              <a:solidFill>
                <a:srgbClr val="193B5E"/>
              </a:solidFill>
              <a:ln w="38100">
                <a:solidFill>
                  <a:schemeClr val="accent4"/>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Sheet1!$D$2:$D$8</c:f>
              <c:numCache>
                <c:formatCode>0.00</c:formatCode>
                <c:ptCount val="7"/>
                <c:pt idx="0">
                  <c:v>151.24713318415877</c:v>
                </c:pt>
                <c:pt idx="1">
                  <c:v>121.67924604595089</c:v>
                </c:pt>
                <c:pt idx="2">
                  <c:v>123.57298900425396</c:v>
                </c:pt>
                <c:pt idx="3">
                  <c:v>153.54399715079131</c:v>
                </c:pt>
                <c:pt idx="4">
                  <c:v>132.93825135949797</c:v>
                </c:pt>
                <c:pt idx="5">
                  <c:v>157.91126762636807</c:v>
                </c:pt>
                <c:pt idx="6">
                  <c:v>132.88722968451361</c:v>
                </c:pt>
              </c:numCache>
            </c:numRef>
          </c:val>
          <c:smooth val="1"/>
          <c:extLst>
            <c:ext xmlns:c16="http://schemas.microsoft.com/office/drawing/2014/chart" uri="{C3380CC4-5D6E-409C-BE32-E72D297353CC}">
              <c16:uniqueId val="{00000002-D711-47DD-BF44-FC2DAA7D8CB5}"/>
            </c:ext>
          </c:extLst>
        </c:ser>
        <c:ser>
          <c:idx val="3"/>
          <c:order val="3"/>
          <c:tx>
            <c:strRef>
              <c:f>Sheet1!$E$1</c:f>
              <c:strCache>
                <c:ptCount val="1"/>
                <c:pt idx="0">
                  <c:v>Referral</c:v>
                </c:pt>
              </c:strCache>
            </c:strRef>
          </c:tx>
          <c:spPr>
            <a:ln w="38100" cap="rnd">
              <a:solidFill>
                <a:schemeClr val="accent5"/>
              </a:solidFill>
              <a:round/>
            </a:ln>
            <a:effectLst/>
          </c:spPr>
          <c:marker>
            <c:symbol val="circle"/>
            <c:size val="10"/>
            <c:spPr>
              <a:solidFill>
                <a:srgbClr val="193B5E"/>
              </a:solidFill>
              <a:ln w="38100">
                <a:solidFill>
                  <a:schemeClr val="accent5"/>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Sheet1!$E$2:$E$8</c:f>
              <c:numCache>
                <c:formatCode>0.00</c:formatCode>
                <c:ptCount val="7"/>
                <c:pt idx="0">
                  <c:v>315.62086361415311</c:v>
                </c:pt>
                <c:pt idx="1">
                  <c:v>281.33915901677165</c:v>
                </c:pt>
                <c:pt idx="2">
                  <c:v>285.76872154618314</c:v>
                </c:pt>
                <c:pt idx="3">
                  <c:v>294.65829352388977</c:v>
                </c:pt>
                <c:pt idx="4">
                  <c:v>302.23342062260497</c:v>
                </c:pt>
                <c:pt idx="5">
                  <c:v>292.11601528021549</c:v>
                </c:pt>
                <c:pt idx="6">
                  <c:v>312.77179134028376</c:v>
                </c:pt>
              </c:numCache>
            </c:numRef>
          </c:val>
          <c:smooth val="1"/>
          <c:extLst>
            <c:ext xmlns:c16="http://schemas.microsoft.com/office/drawing/2014/chart" uri="{C3380CC4-5D6E-409C-BE32-E72D297353CC}">
              <c16:uniqueId val="{00000003-D711-47DD-BF44-FC2DAA7D8CB5}"/>
            </c:ext>
          </c:extLst>
        </c:ser>
        <c:ser>
          <c:idx val="4"/>
          <c:order val="4"/>
          <c:tx>
            <c:strRef>
              <c:f>Sheet1!$F$1</c:f>
              <c:strCache>
                <c:ptCount val="1"/>
                <c:pt idx="0">
                  <c:v>Direct</c:v>
                </c:pt>
              </c:strCache>
            </c:strRef>
          </c:tx>
          <c:spPr>
            <a:ln w="38100" cap="rnd">
              <a:solidFill>
                <a:schemeClr val="accent5">
                  <a:lumMod val="60000"/>
                  <a:lumOff val="40000"/>
                </a:schemeClr>
              </a:solidFill>
              <a:round/>
            </a:ln>
            <a:effectLst/>
          </c:spPr>
          <c:marker>
            <c:symbol val="circle"/>
            <c:size val="10"/>
            <c:spPr>
              <a:solidFill>
                <a:srgbClr val="193B5E"/>
              </a:solidFill>
              <a:ln w="38100">
                <a:solidFill>
                  <a:schemeClr val="accent5">
                    <a:lumMod val="60000"/>
                    <a:lumOff val="40000"/>
                  </a:schemeClr>
                </a:solidFill>
              </a:ln>
              <a:effectLst/>
            </c:spPr>
          </c:marker>
          <c:cat>
            <c:strRef>
              <c:f>Sheet1!$A$2:$A$8</c:f>
              <c:strCache>
                <c:ptCount val="7"/>
                <c:pt idx="0">
                  <c:v>Day 1</c:v>
                </c:pt>
                <c:pt idx="1">
                  <c:v>Day 2</c:v>
                </c:pt>
                <c:pt idx="2">
                  <c:v>Day 3</c:v>
                </c:pt>
                <c:pt idx="3">
                  <c:v>Day 4</c:v>
                </c:pt>
                <c:pt idx="4">
                  <c:v>Day 5</c:v>
                </c:pt>
                <c:pt idx="5">
                  <c:v>Day 6</c:v>
                </c:pt>
                <c:pt idx="6">
                  <c:v>Day 7</c:v>
                </c:pt>
              </c:strCache>
            </c:strRef>
          </c:cat>
          <c:val>
            <c:numRef>
              <c:f>Sheet1!$F$2:$F$8</c:f>
              <c:numCache>
                <c:formatCode>0.00</c:formatCode>
                <c:ptCount val="7"/>
                <c:pt idx="0">
                  <c:v>597.35906287499165</c:v>
                </c:pt>
                <c:pt idx="1">
                  <c:v>542.27745656807122</c:v>
                </c:pt>
                <c:pt idx="2">
                  <c:v>547.1973506118851</c:v>
                </c:pt>
                <c:pt idx="3">
                  <c:v>528.37621433258471</c:v>
                </c:pt>
                <c:pt idx="4">
                  <c:v>559.33242236317199</c:v>
                </c:pt>
                <c:pt idx="5">
                  <c:v>597.49638288165613</c:v>
                </c:pt>
                <c:pt idx="6">
                  <c:v>529.22184031133929</c:v>
                </c:pt>
              </c:numCache>
            </c:numRef>
          </c:val>
          <c:smooth val="1"/>
          <c:extLst>
            <c:ext xmlns:c16="http://schemas.microsoft.com/office/drawing/2014/chart" uri="{C3380CC4-5D6E-409C-BE32-E72D297353CC}">
              <c16:uniqueId val="{00000004-D711-47DD-BF44-FC2DAA7D8CB5}"/>
            </c:ext>
          </c:extLst>
        </c:ser>
        <c:dLbls>
          <c:showLegendKey val="0"/>
          <c:showVal val="0"/>
          <c:showCatName val="0"/>
          <c:showSerName val="0"/>
          <c:showPercent val="0"/>
          <c:showBubbleSize val="0"/>
        </c:dLbls>
        <c:marker val="1"/>
        <c:smooth val="0"/>
        <c:axId val="1922525247"/>
        <c:axId val="1930765535"/>
      </c:lineChart>
      <c:catAx>
        <c:axId val="1922525247"/>
        <c:scaling>
          <c:orientation val="minMax"/>
        </c:scaling>
        <c:delete val="0"/>
        <c:axPos val="b"/>
        <c:majorGridlines>
          <c:spPr>
            <a:ln w="12700" cap="flat" cmpd="sng" algn="ctr">
              <a:solidFill>
                <a:schemeClr val="bg1">
                  <a:alpha val="15000"/>
                </a:schemeClr>
              </a:solidFill>
              <a:round/>
            </a:ln>
            <a:effectLst/>
          </c:spPr>
        </c:majorGridlines>
        <c:numFmt formatCode="General" sourceLinked="1"/>
        <c:majorTickMark val="out"/>
        <c:minorTickMark val="none"/>
        <c:tickLblPos val="nextTo"/>
        <c:spPr>
          <a:noFill/>
          <a:ln w="12700" cap="rnd" cmpd="sng" algn="ctr">
            <a:solidFill>
              <a:schemeClr val="bg1"/>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ontserrat" panose="00000500000000000000" pitchFamily="50" charset="0"/>
                <a:ea typeface="+mn-ea"/>
                <a:cs typeface="+mn-cs"/>
              </a:defRPr>
            </a:pPr>
            <a:endParaRPr lang="en-US"/>
          </a:p>
        </c:txPr>
        <c:crossAx val="1930765535"/>
        <c:crosses val="autoZero"/>
        <c:auto val="1"/>
        <c:lblAlgn val="ctr"/>
        <c:lblOffset val="300"/>
        <c:noMultiLvlLbl val="0"/>
      </c:catAx>
      <c:valAx>
        <c:axId val="1930765535"/>
        <c:scaling>
          <c:orientation val="minMax"/>
          <c:max val="600"/>
        </c:scaling>
        <c:delete val="1"/>
        <c:axPos val="l"/>
        <c:numFmt formatCode="0.00" sourceLinked="1"/>
        <c:majorTickMark val="out"/>
        <c:minorTickMark val="none"/>
        <c:tickLblPos val="nextTo"/>
        <c:crossAx val="1922525247"/>
        <c:crosses val="autoZero"/>
        <c:crossBetween val="midCat"/>
        <c:majorUnit val="15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Montserrat" panose="00000500000000000000" pitchFamily="50"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0.00</c:formatCode>
                <c:ptCount val="31"/>
                <c:pt idx="0">
                  <c:v>1.8618308894350988</c:v>
                </c:pt>
                <c:pt idx="1">
                  <c:v>1.3942465888663058</c:v>
                </c:pt>
                <c:pt idx="2">
                  <c:v>2.2135338634285571</c:v>
                </c:pt>
                <c:pt idx="3">
                  <c:v>3.9095036775272334</c:v>
                </c:pt>
                <c:pt idx="4">
                  <c:v>3.755607090089482</c:v>
                </c:pt>
                <c:pt idx="5">
                  <c:v>3.6940176251598409</c:v>
                </c:pt>
                <c:pt idx="6">
                  <c:v>2.3920812718865534</c:v>
                </c:pt>
                <c:pt idx="7">
                  <c:v>4.0525802942584823</c:v>
                </c:pt>
                <c:pt idx="8">
                  <c:v>2.3738765169031124</c:v>
                </c:pt>
                <c:pt idx="9">
                  <c:v>3.4549486967552792</c:v>
                </c:pt>
                <c:pt idx="10">
                  <c:v>4.0499838279357618</c:v>
                </c:pt>
                <c:pt idx="11">
                  <c:v>3.1167531676969848</c:v>
                </c:pt>
                <c:pt idx="12">
                  <c:v>4.2593921365592955</c:v>
                </c:pt>
                <c:pt idx="13">
                  <c:v>4.7444255301170237</c:v>
                </c:pt>
                <c:pt idx="14">
                  <c:v>4.9099053987200545</c:v>
                </c:pt>
                <c:pt idx="15">
                  <c:v>1.2417352509266464</c:v>
                </c:pt>
                <c:pt idx="16">
                  <c:v>4.4933167219676706</c:v>
                </c:pt>
                <c:pt idx="17">
                  <c:v>4.550318972641616</c:v>
                </c:pt>
                <c:pt idx="18">
                  <c:v>4.4595350328624175</c:v>
                </c:pt>
                <c:pt idx="19">
                  <c:v>3.1660037353485948</c:v>
                </c:pt>
                <c:pt idx="20">
                  <c:v>2.3007713568201797</c:v>
                </c:pt>
                <c:pt idx="21">
                  <c:v>3.0712751910418965</c:v>
                </c:pt>
                <c:pt idx="22">
                  <c:v>1.8802860539390065</c:v>
                </c:pt>
                <c:pt idx="23">
                  <c:v>1.4691734005088337</c:v>
                </c:pt>
                <c:pt idx="24">
                  <c:v>4.6060473064072571</c:v>
                </c:pt>
                <c:pt idx="25">
                  <c:v>3.3576561370196485</c:v>
                </c:pt>
                <c:pt idx="26">
                  <c:v>4.4044046798431697</c:v>
                </c:pt>
                <c:pt idx="27">
                  <c:v>3.1654731306694304</c:v>
                </c:pt>
                <c:pt idx="28">
                  <c:v>3.977175592319814</c:v>
                </c:pt>
                <c:pt idx="29">
                  <c:v>3.1118939635231291</c:v>
                </c:pt>
                <c:pt idx="30">
                  <c:v>1.1154665201414464</c:v>
                </c:pt>
              </c:numCache>
            </c:numRef>
          </c:val>
          <c:smooth val="1"/>
          <c:extLst>
            <c:ext xmlns:c16="http://schemas.microsoft.com/office/drawing/2014/chart" uri="{C3380CC4-5D6E-409C-BE32-E72D297353CC}">
              <c16:uniqueId val="{00000000-7413-424F-A5C8-6C57B4C047B6}"/>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0.00</c:formatCode>
                <c:ptCount val="31"/>
                <c:pt idx="0">
                  <c:v>3.5439800804578585</c:v>
                </c:pt>
                <c:pt idx="1">
                  <c:v>2.2190939441633839</c:v>
                </c:pt>
                <c:pt idx="2">
                  <c:v>3.7144202815359919</c:v>
                </c:pt>
                <c:pt idx="3">
                  <c:v>2.3097967754635103</c:v>
                </c:pt>
                <c:pt idx="4">
                  <c:v>1.9737799049299221</c:v>
                </c:pt>
                <c:pt idx="5">
                  <c:v>2.9954541611825323</c:v>
                </c:pt>
                <c:pt idx="6">
                  <c:v>2.7403579035555765</c:v>
                </c:pt>
                <c:pt idx="7">
                  <c:v>3.0787029173124369</c:v>
                </c:pt>
                <c:pt idx="8">
                  <c:v>4.0163046445218651</c:v>
                </c:pt>
                <c:pt idx="9">
                  <c:v>4.9924690508816667</c:v>
                </c:pt>
                <c:pt idx="10">
                  <c:v>4.281913163255421</c:v>
                </c:pt>
                <c:pt idx="11">
                  <c:v>1.4298510939875837</c:v>
                </c:pt>
                <c:pt idx="12">
                  <c:v>4.8861500415285946</c:v>
                </c:pt>
                <c:pt idx="13">
                  <c:v>4.7548903305091716</c:v>
                </c:pt>
                <c:pt idx="14">
                  <c:v>1.7765205370291697</c:v>
                </c:pt>
                <c:pt idx="15">
                  <c:v>2.1218492900754979</c:v>
                </c:pt>
                <c:pt idx="16">
                  <c:v>2.5379280075148798</c:v>
                </c:pt>
                <c:pt idx="17">
                  <c:v>4.7449557049152737</c:v>
                </c:pt>
                <c:pt idx="18">
                  <c:v>2.3601150688122754</c:v>
                </c:pt>
                <c:pt idx="19">
                  <c:v>1.8409265116857991</c:v>
                </c:pt>
                <c:pt idx="20">
                  <c:v>1.7338149969910646</c:v>
                </c:pt>
                <c:pt idx="21">
                  <c:v>1.0864356159213298</c:v>
                </c:pt>
                <c:pt idx="22">
                  <c:v>4.065639858293018</c:v>
                </c:pt>
                <c:pt idx="23">
                  <c:v>3.731742352437688</c:v>
                </c:pt>
                <c:pt idx="24">
                  <c:v>2.8836932305420264</c:v>
                </c:pt>
                <c:pt idx="25">
                  <c:v>1.519567076378304</c:v>
                </c:pt>
                <c:pt idx="26">
                  <c:v>2.9239577061329696</c:v>
                </c:pt>
                <c:pt idx="27">
                  <c:v>3.5081718935448896</c:v>
                </c:pt>
                <c:pt idx="28">
                  <c:v>3.530714384826414</c:v>
                </c:pt>
                <c:pt idx="29">
                  <c:v>2.1516086624713671</c:v>
                </c:pt>
                <c:pt idx="30">
                  <c:v>4.8878795259716279</c:v>
                </c:pt>
              </c:numCache>
            </c:numRef>
          </c:val>
          <c:smooth val="1"/>
          <c:extLst>
            <c:ext xmlns:c16="http://schemas.microsoft.com/office/drawing/2014/chart" uri="{C3380CC4-5D6E-409C-BE32-E72D297353CC}">
              <c16:uniqueId val="{00000000-7413-424F-A5C8-6C57B4C047B6}"/>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numRef>
              <c:f>Sheet1!$A$2:$A$32</c:f>
              <c:numCache>
                <c:formatCode>General</c:formatCode>
                <c:ptCount val="3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numCache>
            </c:numRef>
          </c:cat>
          <c:val>
            <c:numRef>
              <c:f>Sheet1!$B$2:$B$32</c:f>
              <c:numCache>
                <c:formatCode>0.00</c:formatCode>
                <c:ptCount val="31"/>
                <c:pt idx="0">
                  <c:v>4.9735749162089569</c:v>
                </c:pt>
                <c:pt idx="1">
                  <c:v>3.2976923557666047</c:v>
                </c:pt>
                <c:pt idx="2">
                  <c:v>1.885343746486889</c:v>
                </c:pt>
                <c:pt idx="3">
                  <c:v>2.7972226891599417</c:v>
                </c:pt>
                <c:pt idx="4">
                  <c:v>3.3433412050221678</c:v>
                </c:pt>
                <c:pt idx="5">
                  <c:v>1.1820919323241164</c:v>
                </c:pt>
                <c:pt idx="6">
                  <c:v>3.2858250081522811</c:v>
                </c:pt>
                <c:pt idx="7">
                  <c:v>3.9352881046001369</c:v>
                </c:pt>
                <c:pt idx="8">
                  <c:v>2.9298657061245215</c:v>
                </c:pt>
                <c:pt idx="9">
                  <c:v>4.7543737034436502</c:v>
                </c:pt>
                <c:pt idx="10">
                  <c:v>4.1949646076078988</c:v>
                </c:pt>
                <c:pt idx="11">
                  <c:v>4.3286762296487167</c:v>
                </c:pt>
                <c:pt idx="12">
                  <c:v>1.6312181830082966</c:v>
                </c:pt>
                <c:pt idx="13">
                  <c:v>4.7298302029345907</c:v>
                </c:pt>
                <c:pt idx="14">
                  <c:v>4.8869727878220175</c:v>
                </c:pt>
                <c:pt idx="15">
                  <c:v>1.7138766412895774</c:v>
                </c:pt>
                <c:pt idx="16">
                  <c:v>1.815097078492065</c:v>
                </c:pt>
                <c:pt idx="17">
                  <c:v>1.0078547488845877</c:v>
                </c:pt>
                <c:pt idx="18">
                  <c:v>4.2892581084454875</c:v>
                </c:pt>
                <c:pt idx="19">
                  <c:v>2.2676664975089103</c:v>
                </c:pt>
                <c:pt idx="20">
                  <c:v>3.1170631392807455</c:v>
                </c:pt>
                <c:pt idx="21">
                  <c:v>3.396628386148278</c:v>
                </c:pt>
                <c:pt idx="22">
                  <c:v>3.9732544189331778</c:v>
                </c:pt>
                <c:pt idx="23">
                  <c:v>4.9829368174841253</c:v>
                </c:pt>
                <c:pt idx="24">
                  <c:v>3.7649791560399617</c:v>
                </c:pt>
                <c:pt idx="25">
                  <c:v>2.119043354932209</c:v>
                </c:pt>
                <c:pt idx="26">
                  <c:v>3.7397820700762971</c:v>
                </c:pt>
                <c:pt idx="27">
                  <c:v>3.5660142028455324</c:v>
                </c:pt>
                <c:pt idx="28">
                  <c:v>3.0583752812443166</c:v>
                </c:pt>
                <c:pt idx="29">
                  <c:v>4.2669065520227889</c:v>
                </c:pt>
                <c:pt idx="30">
                  <c:v>4.4830732119692502</c:v>
                </c:pt>
              </c:numCache>
            </c:numRef>
          </c:val>
          <c:smooth val="1"/>
          <c:extLst>
            <c:ext xmlns:c16="http://schemas.microsoft.com/office/drawing/2014/chart" uri="{C3380CC4-5D6E-409C-BE32-E72D297353CC}">
              <c16:uniqueId val="{00000000-7413-424F-A5C8-6C57B4C047B6}"/>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6605300268943566E-2"/>
          <c:w val="0.99658109718244703"/>
          <c:h val="0.87400605581885205"/>
        </c:manualLayout>
      </c:layout>
      <c:lineChart>
        <c:grouping val="standard"/>
        <c:varyColors val="0"/>
        <c:ser>
          <c:idx val="0"/>
          <c:order val="0"/>
          <c:tx>
            <c:strRef>
              <c:f>Sheet1!$B$1</c:f>
              <c:strCache>
                <c:ptCount val="1"/>
                <c:pt idx="0">
                  <c:v>Series 1</c:v>
                </c:pt>
              </c:strCache>
            </c:strRef>
          </c:tx>
          <c:spPr>
            <a:ln w="12700" cap="rnd">
              <a:solidFill>
                <a:schemeClr val="accent4"/>
              </a:solidFill>
              <a:round/>
            </a:ln>
            <a:effectLst/>
          </c:spPr>
          <c:marker>
            <c:symbol val="none"/>
          </c:marker>
          <c:cat>
            <c:numRef>
              <c:f>Sheet1!$A$2:$A$31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0.00</c:formatCode>
                <c:ptCount val="30"/>
                <c:pt idx="0">
                  <c:v>4.1587545738602616</c:v>
                </c:pt>
                <c:pt idx="1">
                  <c:v>1.350217580479272</c:v>
                </c:pt>
                <c:pt idx="2">
                  <c:v>4.2772582688137728</c:v>
                </c:pt>
                <c:pt idx="3">
                  <c:v>4.4108320746052527</c:v>
                </c:pt>
                <c:pt idx="4">
                  <c:v>4.8916194787558966</c:v>
                </c:pt>
                <c:pt idx="5">
                  <c:v>3.8279664994225109</c:v>
                </c:pt>
                <c:pt idx="6">
                  <c:v>2.9957498285772042</c:v>
                </c:pt>
                <c:pt idx="7">
                  <c:v>3.2999818280543809</c:v>
                </c:pt>
                <c:pt idx="8">
                  <c:v>1.7287793888621614</c:v>
                </c:pt>
                <c:pt idx="9">
                  <c:v>4.4730975542105442</c:v>
                </c:pt>
                <c:pt idx="10">
                  <c:v>1.3837695599807702</c:v>
                </c:pt>
                <c:pt idx="11">
                  <c:v>2.8638524569832451</c:v>
                </c:pt>
                <c:pt idx="12">
                  <c:v>4.8477492553255104</c:v>
                </c:pt>
                <c:pt idx="13">
                  <c:v>1.0265676000735642</c:v>
                </c:pt>
                <c:pt idx="14">
                  <c:v>4.0339567403659196</c:v>
                </c:pt>
                <c:pt idx="15">
                  <c:v>3.8265454255594036</c:v>
                </c:pt>
                <c:pt idx="16">
                  <c:v>4.5591809749513272</c:v>
                </c:pt>
                <c:pt idx="17">
                  <c:v>1.5604907261054848</c:v>
                </c:pt>
                <c:pt idx="18">
                  <c:v>1.4185876708652425</c:v>
                </c:pt>
                <c:pt idx="19">
                  <c:v>4.8129013628760742</c:v>
                </c:pt>
                <c:pt idx="20">
                  <c:v>4.7806734616286164</c:v>
                </c:pt>
                <c:pt idx="21">
                  <c:v>2.9915740881867383</c:v>
                </c:pt>
                <c:pt idx="22">
                  <c:v>1.3809815001907753</c:v>
                </c:pt>
                <c:pt idx="23">
                  <c:v>4.5781746382163764</c:v>
                </c:pt>
                <c:pt idx="24">
                  <c:v>3.3521806726236778</c:v>
                </c:pt>
                <c:pt idx="25">
                  <c:v>2.721113189599456</c:v>
                </c:pt>
                <c:pt idx="26">
                  <c:v>4.5612877025224794</c:v>
                </c:pt>
                <c:pt idx="27">
                  <c:v>1.5386537891947691</c:v>
                </c:pt>
                <c:pt idx="28">
                  <c:v>4.558490295752291</c:v>
                </c:pt>
                <c:pt idx="29">
                  <c:v>3.1583031065817537</c:v>
                </c:pt>
              </c:numCache>
            </c:numRef>
          </c:val>
          <c:smooth val="1"/>
          <c:extLst>
            <c:ext xmlns:c16="http://schemas.microsoft.com/office/drawing/2014/chart" uri="{C3380CC4-5D6E-409C-BE32-E72D297353CC}">
              <c16:uniqueId val="{00000000-7413-424F-A5C8-6C57B4C047B6}"/>
            </c:ext>
          </c:extLst>
        </c:ser>
        <c:dLbls>
          <c:showLegendKey val="0"/>
          <c:showVal val="0"/>
          <c:showCatName val="0"/>
          <c:showSerName val="0"/>
          <c:showPercent val="0"/>
          <c:showBubbleSize val="0"/>
        </c:dLbls>
        <c:smooth val="0"/>
        <c:axId val="444761752"/>
        <c:axId val="444767328"/>
      </c:lineChart>
      <c:catAx>
        <c:axId val="444761752"/>
        <c:scaling>
          <c:orientation val="minMax"/>
        </c:scaling>
        <c:delete val="1"/>
        <c:axPos val="b"/>
        <c:numFmt formatCode="General" sourceLinked="1"/>
        <c:majorTickMark val="out"/>
        <c:minorTickMark val="none"/>
        <c:tickLblPos val="nextTo"/>
        <c:crossAx val="444767328"/>
        <c:crosses val="autoZero"/>
        <c:auto val="1"/>
        <c:lblAlgn val="ctr"/>
        <c:lblOffset val="100"/>
        <c:noMultiLvlLbl val="0"/>
      </c:catAx>
      <c:valAx>
        <c:axId val="444767328"/>
        <c:scaling>
          <c:orientation val="minMax"/>
          <c:max val="6"/>
          <c:min val="0"/>
        </c:scaling>
        <c:delete val="1"/>
        <c:axPos val="l"/>
        <c:numFmt formatCode="0.00" sourceLinked="1"/>
        <c:majorTickMark val="out"/>
        <c:minorTickMark val="none"/>
        <c:tickLblPos val="nextTo"/>
        <c:crossAx val="44476175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7F0E0-D0C0-7A47-9742-DFA2FA88144B}"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F1EFC-BEA7-7543-828C-314D1000F8A1}" type="slidenum">
              <a:rPr lang="en-US" smtClean="0"/>
              <a:t>‹#›</a:t>
            </a:fld>
            <a:endParaRPr lang="en-US"/>
          </a:p>
        </p:txBody>
      </p:sp>
    </p:spTree>
    <p:extLst>
      <p:ext uri="{BB962C8B-B14F-4D97-AF65-F5344CB8AC3E}">
        <p14:creationId xmlns:p14="http://schemas.microsoft.com/office/powerpoint/2010/main" val="265575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10</a:t>
            </a:fld>
            <a:endParaRPr lang="en-US"/>
          </a:p>
        </p:txBody>
      </p:sp>
    </p:spTree>
    <p:extLst>
      <p:ext uri="{BB962C8B-B14F-4D97-AF65-F5344CB8AC3E}">
        <p14:creationId xmlns:p14="http://schemas.microsoft.com/office/powerpoint/2010/main" val="351445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11</a:t>
            </a:fld>
            <a:endParaRPr lang="en-US"/>
          </a:p>
        </p:txBody>
      </p:sp>
    </p:spTree>
    <p:extLst>
      <p:ext uri="{BB962C8B-B14F-4D97-AF65-F5344CB8AC3E}">
        <p14:creationId xmlns:p14="http://schemas.microsoft.com/office/powerpoint/2010/main" val="569478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12</a:t>
            </a:fld>
            <a:endParaRPr lang="en-US"/>
          </a:p>
        </p:txBody>
      </p:sp>
    </p:spTree>
    <p:extLst>
      <p:ext uri="{BB962C8B-B14F-4D97-AF65-F5344CB8AC3E}">
        <p14:creationId xmlns:p14="http://schemas.microsoft.com/office/powerpoint/2010/main" val="33851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13</a:t>
            </a:fld>
            <a:endParaRPr lang="en-US"/>
          </a:p>
        </p:txBody>
      </p:sp>
    </p:spTree>
    <p:extLst>
      <p:ext uri="{BB962C8B-B14F-4D97-AF65-F5344CB8AC3E}">
        <p14:creationId xmlns:p14="http://schemas.microsoft.com/office/powerpoint/2010/main" val="304343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14</a:t>
            </a:fld>
            <a:endParaRPr lang="en-US"/>
          </a:p>
        </p:txBody>
      </p:sp>
    </p:spTree>
    <p:extLst>
      <p:ext uri="{BB962C8B-B14F-4D97-AF65-F5344CB8AC3E}">
        <p14:creationId xmlns:p14="http://schemas.microsoft.com/office/powerpoint/2010/main" val="316515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15</a:t>
            </a:fld>
            <a:endParaRPr lang="en-US"/>
          </a:p>
        </p:txBody>
      </p:sp>
    </p:spTree>
    <p:extLst>
      <p:ext uri="{BB962C8B-B14F-4D97-AF65-F5344CB8AC3E}">
        <p14:creationId xmlns:p14="http://schemas.microsoft.com/office/powerpoint/2010/main" val="105723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16</a:t>
            </a:fld>
            <a:endParaRPr lang="en-US"/>
          </a:p>
        </p:txBody>
      </p:sp>
    </p:spTree>
    <p:extLst>
      <p:ext uri="{BB962C8B-B14F-4D97-AF65-F5344CB8AC3E}">
        <p14:creationId xmlns:p14="http://schemas.microsoft.com/office/powerpoint/2010/main" val="2629685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17</a:t>
            </a:fld>
            <a:endParaRPr lang="en-US"/>
          </a:p>
        </p:txBody>
      </p:sp>
    </p:spTree>
    <p:extLst>
      <p:ext uri="{BB962C8B-B14F-4D97-AF65-F5344CB8AC3E}">
        <p14:creationId xmlns:p14="http://schemas.microsoft.com/office/powerpoint/2010/main" val="18904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18</a:t>
            </a:fld>
            <a:endParaRPr lang="en-US"/>
          </a:p>
        </p:txBody>
      </p:sp>
    </p:spTree>
    <p:extLst>
      <p:ext uri="{BB962C8B-B14F-4D97-AF65-F5344CB8AC3E}">
        <p14:creationId xmlns:p14="http://schemas.microsoft.com/office/powerpoint/2010/main" val="165402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19</a:t>
            </a:fld>
            <a:endParaRPr lang="en-US"/>
          </a:p>
        </p:txBody>
      </p:sp>
    </p:spTree>
    <p:extLst>
      <p:ext uri="{BB962C8B-B14F-4D97-AF65-F5344CB8AC3E}">
        <p14:creationId xmlns:p14="http://schemas.microsoft.com/office/powerpoint/2010/main" val="239283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F1EFC-BEA7-7543-828C-314D1000F8A1}" type="slidenum">
              <a:rPr lang="en-US" smtClean="0"/>
              <a:t>2</a:t>
            </a:fld>
            <a:endParaRPr lang="en-US"/>
          </a:p>
        </p:txBody>
      </p:sp>
    </p:spTree>
    <p:extLst>
      <p:ext uri="{BB962C8B-B14F-4D97-AF65-F5344CB8AC3E}">
        <p14:creationId xmlns:p14="http://schemas.microsoft.com/office/powerpoint/2010/main" val="1677710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20</a:t>
            </a:fld>
            <a:endParaRPr lang="en-US"/>
          </a:p>
        </p:txBody>
      </p:sp>
    </p:spTree>
    <p:extLst>
      <p:ext uri="{BB962C8B-B14F-4D97-AF65-F5344CB8AC3E}">
        <p14:creationId xmlns:p14="http://schemas.microsoft.com/office/powerpoint/2010/main" val="591201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21</a:t>
            </a:fld>
            <a:endParaRPr lang="en-US"/>
          </a:p>
        </p:txBody>
      </p:sp>
    </p:spTree>
    <p:extLst>
      <p:ext uri="{BB962C8B-B14F-4D97-AF65-F5344CB8AC3E}">
        <p14:creationId xmlns:p14="http://schemas.microsoft.com/office/powerpoint/2010/main" val="1971944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22</a:t>
            </a:fld>
            <a:endParaRPr lang="en-US"/>
          </a:p>
        </p:txBody>
      </p:sp>
    </p:spTree>
    <p:extLst>
      <p:ext uri="{BB962C8B-B14F-4D97-AF65-F5344CB8AC3E}">
        <p14:creationId xmlns:p14="http://schemas.microsoft.com/office/powerpoint/2010/main" val="3172052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23</a:t>
            </a:fld>
            <a:endParaRPr lang="en-US"/>
          </a:p>
        </p:txBody>
      </p:sp>
    </p:spTree>
    <p:extLst>
      <p:ext uri="{BB962C8B-B14F-4D97-AF65-F5344CB8AC3E}">
        <p14:creationId xmlns:p14="http://schemas.microsoft.com/office/powerpoint/2010/main" val="2474343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24</a:t>
            </a:fld>
            <a:endParaRPr lang="en-US"/>
          </a:p>
        </p:txBody>
      </p:sp>
    </p:spTree>
    <p:extLst>
      <p:ext uri="{BB962C8B-B14F-4D97-AF65-F5344CB8AC3E}">
        <p14:creationId xmlns:p14="http://schemas.microsoft.com/office/powerpoint/2010/main" val="3608449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25</a:t>
            </a:fld>
            <a:endParaRPr lang="en-US"/>
          </a:p>
        </p:txBody>
      </p:sp>
    </p:spTree>
    <p:extLst>
      <p:ext uri="{BB962C8B-B14F-4D97-AF65-F5344CB8AC3E}">
        <p14:creationId xmlns:p14="http://schemas.microsoft.com/office/powerpoint/2010/main" val="3061959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26</a:t>
            </a:fld>
            <a:endParaRPr lang="en-US"/>
          </a:p>
        </p:txBody>
      </p:sp>
    </p:spTree>
    <p:extLst>
      <p:ext uri="{BB962C8B-B14F-4D97-AF65-F5344CB8AC3E}">
        <p14:creationId xmlns:p14="http://schemas.microsoft.com/office/powerpoint/2010/main" val="3948829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F1EFC-BEA7-7543-828C-314D1000F8A1}" type="slidenum">
              <a:rPr lang="en-US" smtClean="0"/>
              <a:t>27</a:t>
            </a:fld>
            <a:endParaRPr lang="en-US"/>
          </a:p>
        </p:txBody>
      </p:sp>
    </p:spTree>
    <p:extLst>
      <p:ext uri="{BB962C8B-B14F-4D97-AF65-F5344CB8AC3E}">
        <p14:creationId xmlns:p14="http://schemas.microsoft.com/office/powerpoint/2010/main" val="371656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28</a:t>
            </a:fld>
            <a:endParaRPr lang="en-US"/>
          </a:p>
        </p:txBody>
      </p:sp>
    </p:spTree>
    <p:extLst>
      <p:ext uri="{BB962C8B-B14F-4D97-AF65-F5344CB8AC3E}">
        <p14:creationId xmlns:p14="http://schemas.microsoft.com/office/powerpoint/2010/main" val="1641442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29</a:t>
            </a:fld>
            <a:endParaRPr lang="en-US"/>
          </a:p>
        </p:txBody>
      </p:sp>
    </p:spTree>
    <p:extLst>
      <p:ext uri="{BB962C8B-B14F-4D97-AF65-F5344CB8AC3E}">
        <p14:creationId xmlns:p14="http://schemas.microsoft.com/office/powerpoint/2010/main" val="218050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a:t>
            </a:fld>
            <a:endParaRPr lang="en-US"/>
          </a:p>
        </p:txBody>
      </p:sp>
    </p:spTree>
    <p:extLst>
      <p:ext uri="{BB962C8B-B14F-4D97-AF65-F5344CB8AC3E}">
        <p14:creationId xmlns:p14="http://schemas.microsoft.com/office/powerpoint/2010/main" val="3955362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30</a:t>
            </a:fld>
            <a:endParaRPr lang="en-US"/>
          </a:p>
        </p:txBody>
      </p:sp>
    </p:spTree>
    <p:extLst>
      <p:ext uri="{BB962C8B-B14F-4D97-AF65-F5344CB8AC3E}">
        <p14:creationId xmlns:p14="http://schemas.microsoft.com/office/powerpoint/2010/main" val="305041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31</a:t>
            </a:fld>
            <a:endParaRPr lang="en-US"/>
          </a:p>
        </p:txBody>
      </p:sp>
    </p:spTree>
    <p:extLst>
      <p:ext uri="{BB962C8B-B14F-4D97-AF65-F5344CB8AC3E}">
        <p14:creationId xmlns:p14="http://schemas.microsoft.com/office/powerpoint/2010/main" val="2428282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32</a:t>
            </a:fld>
            <a:endParaRPr lang="en-US"/>
          </a:p>
        </p:txBody>
      </p:sp>
    </p:spTree>
    <p:extLst>
      <p:ext uri="{BB962C8B-B14F-4D97-AF65-F5344CB8AC3E}">
        <p14:creationId xmlns:p14="http://schemas.microsoft.com/office/powerpoint/2010/main" val="4150077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33</a:t>
            </a:fld>
            <a:endParaRPr lang="en-US"/>
          </a:p>
        </p:txBody>
      </p:sp>
    </p:spTree>
    <p:extLst>
      <p:ext uri="{BB962C8B-B14F-4D97-AF65-F5344CB8AC3E}">
        <p14:creationId xmlns:p14="http://schemas.microsoft.com/office/powerpoint/2010/main" val="839444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34</a:t>
            </a:fld>
            <a:endParaRPr lang="en-US"/>
          </a:p>
        </p:txBody>
      </p:sp>
    </p:spTree>
    <p:extLst>
      <p:ext uri="{BB962C8B-B14F-4D97-AF65-F5344CB8AC3E}">
        <p14:creationId xmlns:p14="http://schemas.microsoft.com/office/powerpoint/2010/main" val="21421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35</a:t>
            </a:fld>
            <a:endParaRPr lang="en-US"/>
          </a:p>
        </p:txBody>
      </p:sp>
    </p:spTree>
    <p:extLst>
      <p:ext uri="{BB962C8B-B14F-4D97-AF65-F5344CB8AC3E}">
        <p14:creationId xmlns:p14="http://schemas.microsoft.com/office/powerpoint/2010/main" val="24628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36</a:t>
            </a:fld>
            <a:endParaRPr lang="en-US"/>
          </a:p>
        </p:txBody>
      </p:sp>
    </p:spTree>
    <p:extLst>
      <p:ext uri="{BB962C8B-B14F-4D97-AF65-F5344CB8AC3E}">
        <p14:creationId xmlns:p14="http://schemas.microsoft.com/office/powerpoint/2010/main" val="3010242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4</a:t>
            </a:fld>
            <a:endParaRPr lang="en-US"/>
          </a:p>
        </p:txBody>
      </p:sp>
    </p:spTree>
    <p:extLst>
      <p:ext uri="{BB962C8B-B14F-4D97-AF65-F5344CB8AC3E}">
        <p14:creationId xmlns:p14="http://schemas.microsoft.com/office/powerpoint/2010/main" val="168587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5</a:t>
            </a:fld>
            <a:endParaRPr lang="en-US"/>
          </a:p>
        </p:txBody>
      </p:sp>
    </p:spTree>
    <p:extLst>
      <p:ext uri="{BB962C8B-B14F-4D97-AF65-F5344CB8AC3E}">
        <p14:creationId xmlns:p14="http://schemas.microsoft.com/office/powerpoint/2010/main" val="16665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6</a:t>
            </a:fld>
            <a:endParaRPr lang="en-US"/>
          </a:p>
        </p:txBody>
      </p:sp>
    </p:spTree>
    <p:extLst>
      <p:ext uri="{BB962C8B-B14F-4D97-AF65-F5344CB8AC3E}">
        <p14:creationId xmlns:p14="http://schemas.microsoft.com/office/powerpoint/2010/main" val="320995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7</a:t>
            </a:fld>
            <a:endParaRPr lang="en-US"/>
          </a:p>
        </p:txBody>
      </p:sp>
    </p:spTree>
    <p:extLst>
      <p:ext uri="{BB962C8B-B14F-4D97-AF65-F5344CB8AC3E}">
        <p14:creationId xmlns:p14="http://schemas.microsoft.com/office/powerpoint/2010/main" val="159287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8</a:t>
            </a:fld>
            <a:endParaRPr lang="en-US"/>
          </a:p>
        </p:txBody>
      </p:sp>
    </p:spTree>
    <p:extLst>
      <p:ext uri="{BB962C8B-B14F-4D97-AF65-F5344CB8AC3E}">
        <p14:creationId xmlns:p14="http://schemas.microsoft.com/office/powerpoint/2010/main" val="295280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5F1EFC-BEA7-7543-828C-314D1000F8A1}" type="slidenum">
              <a:rPr lang="en-US" smtClean="0"/>
              <a:t>9</a:t>
            </a:fld>
            <a:endParaRPr lang="en-US"/>
          </a:p>
        </p:txBody>
      </p:sp>
    </p:spTree>
    <p:extLst>
      <p:ext uri="{BB962C8B-B14F-4D97-AF65-F5344CB8AC3E}">
        <p14:creationId xmlns:p14="http://schemas.microsoft.com/office/powerpoint/2010/main" val="413722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80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847286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790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03710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11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904302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027673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233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471546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12/14/22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632203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12/14/22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47321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901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12/14/22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727923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12/14/22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680667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12/14/22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1191352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12/14/22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490980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12/14/22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319184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12/14/22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332509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12/14/22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974933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12/14/22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857318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12/14/22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293891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06450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1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7749-8195-8E2A-14D9-8957C9323F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5777A1-26B7-3AB0-F89E-C56116962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522E7D-870B-59F3-86B0-0CCE92629600}"/>
              </a:ext>
            </a:extLst>
          </p:cNvPr>
          <p:cNvSpPr>
            <a:spLocks noGrp="1"/>
          </p:cNvSpPr>
          <p:nvPr>
            <p:ph type="dt" sz="half" idx="10"/>
          </p:nvPr>
        </p:nvSpPr>
        <p:spPr/>
        <p:txBody>
          <a:bodyPr/>
          <a:lstStyle/>
          <a:p>
            <a:fld id="{CC26C18F-ADAF-BD4A-B13A-6863E5902A93}" type="datetimeFigureOut">
              <a:rPr lang="en-US" smtClean="0"/>
              <a:t>12/14/22</a:t>
            </a:fld>
            <a:endParaRPr lang="en-US"/>
          </a:p>
        </p:txBody>
      </p:sp>
      <p:sp>
        <p:nvSpPr>
          <p:cNvPr id="5" name="Footer Placeholder 4">
            <a:extLst>
              <a:ext uri="{FF2B5EF4-FFF2-40B4-BE49-F238E27FC236}">
                <a16:creationId xmlns:a16="http://schemas.microsoft.com/office/drawing/2014/main" id="{F1437501-3C99-991C-BE4E-443CA84EB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467DF-22D9-E1F1-919D-DF85A5163EE1}"/>
              </a:ext>
            </a:extLst>
          </p:cNvPr>
          <p:cNvSpPr>
            <a:spLocks noGrp="1"/>
          </p:cNvSpPr>
          <p:nvPr>
            <p:ph type="sldNum" sz="quarter" idx="12"/>
          </p:nvPr>
        </p:nvSpPr>
        <p:spPr/>
        <p:txBody>
          <a:bodyPr/>
          <a:lstStyle/>
          <a:p>
            <a:fld id="{1157230F-5ACE-F94E-9558-2952CA1FCD1A}" type="slidenum">
              <a:rPr lang="en-US" smtClean="0"/>
              <a:t>‹#›</a:t>
            </a:fld>
            <a:endParaRPr lang="en-US"/>
          </a:p>
        </p:txBody>
      </p:sp>
    </p:spTree>
    <p:extLst>
      <p:ext uri="{BB962C8B-B14F-4D97-AF65-F5344CB8AC3E}">
        <p14:creationId xmlns:p14="http://schemas.microsoft.com/office/powerpoint/2010/main" val="396270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88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15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515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178154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540386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gs>
            <a:gs pos="59000">
              <a:schemeClr val="accent1"/>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8571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29602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59275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social" TargetMode="External"/><Relationship Id="rId7" Type="http://schemas.openxmlformats.org/officeDocument/2006/relationships/hyperlink" Target="https://plus.youexec.com/feedback/social"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socia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plus.youexec.com/article/marketcomms" TargetMode="External"/><Relationship Id="rId7" Type="http://schemas.openxmlformats.org/officeDocument/2006/relationships/hyperlink" Target="https://plus.youexec.com/article/marketplan2"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20.gif"/><Relationship Id="rId5" Type="http://schemas.openxmlformats.org/officeDocument/2006/relationships/hyperlink" Target="https://plus.youexec.com/article/mix" TargetMode="External"/><Relationship Id="rId10" Type="http://schemas.openxmlformats.org/officeDocument/2006/relationships/image" Target="../media/image22.gif"/><Relationship Id="rId4" Type="http://schemas.openxmlformats.org/officeDocument/2006/relationships/image" Target="../media/image19.gif"/><Relationship Id="rId9" Type="http://schemas.openxmlformats.org/officeDocument/2006/relationships/hyperlink" Target="https://plus.youexec.com/article/vir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DC356AEF-413C-4AC8-A303-119CB5AE45AE}"/>
              </a:ext>
            </a:extLst>
          </p:cNvPr>
          <p:cNvGrpSpPr/>
          <p:nvPr/>
        </p:nvGrpSpPr>
        <p:grpSpPr>
          <a:xfrm rot="7200000">
            <a:off x="-6397149" y="-4954966"/>
            <a:ext cx="11821265" cy="10105045"/>
            <a:chOff x="14495907" y="750189"/>
            <a:chExt cx="6295072" cy="5381149"/>
          </a:xfrm>
        </p:grpSpPr>
        <p:sp>
          <p:nvSpPr>
            <p:cNvPr id="170" name="Freeform: Shape 169">
              <a:extLst>
                <a:ext uri="{FF2B5EF4-FFF2-40B4-BE49-F238E27FC236}">
                  <a16:creationId xmlns:a16="http://schemas.microsoft.com/office/drawing/2014/main" id="{EAA2AF6B-2F65-46F4-997B-4E19DFABBBF2}"/>
                </a:ext>
              </a:extLst>
            </p:cNvPr>
            <p:cNvSpPr/>
            <p:nvPr/>
          </p:nvSpPr>
          <p:spPr>
            <a:xfrm>
              <a:off x="14885479" y="750189"/>
              <a:ext cx="5905500" cy="4619625"/>
            </a:xfrm>
            <a:custGeom>
              <a:avLst/>
              <a:gdLst>
                <a:gd name="connsiteX0" fmla="*/ 0 w 5905500"/>
                <a:gd name="connsiteY0" fmla="*/ 0 h 4619625"/>
                <a:gd name="connsiteX1" fmla="*/ 1262348 w 5905500"/>
                <a:gd name="connsiteY1" fmla="*/ 1537049 h 4619625"/>
                <a:gd name="connsiteX2" fmla="*/ 2100358 w 5905500"/>
                <a:gd name="connsiteY2" fmla="*/ 1609630 h 4619625"/>
                <a:gd name="connsiteX3" fmla="*/ 2751677 w 5905500"/>
                <a:gd name="connsiteY3" fmla="*/ 1751267 h 4619625"/>
                <a:gd name="connsiteX4" fmla="*/ 3538443 w 5905500"/>
                <a:gd name="connsiteY4" fmla="*/ 2261045 h 4619625"/>
                <a:gd name="connsiteX5" fmla="*/ 3943636 w 5905500"/>
                <a:gd name="connsiteY5" fmla="*/ 3105817 h 4619625"/>
                <a:gd name="connsiteX6" fmla="*/ 4684872 w 5905500"/>
                <a:gd name="connsiteY6" fmla="*/ 4192810 h 4619625"/>
                <a:gd name="connsiteX7" fmla="*/ 5907120 w 5905500"/>
                <a:gd name="connsiteY7" fmla="*/ 4612862 h 461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0" h="4619625">
                  <a:moveTo>
                    <a:pt x="0" y="0"/>
                  </a:moveTo>
                  <a:cubicBezTo>
                    <a:pt x="12097" y="715328"/>
                    <a:pt x="563023" y="1386078"/>
                    <a:pt x="1262348" y="1537049"/>
                  </a:cubicBezTo>
                  <a:cubicBezTo>
                    <a:pt x="1536668" y="1596295"/>
                    <a:pt x="1820989" y="1582388"/>
                    <a:pt x="2100358" y="1609630"/>
                  </a:cubicBezTo>
                  <a:cubicBezTo>
                    <a:pt x="2322005" y="1631252"/>
                    <a:pt x="2541080" y="1678877"/>
                    <a:pt x="2751677" y="1751267"/>
                  </a:cubicBezTo>
                  <a:cubicBezTo>
                    <a:pt x="3051239" y="1854232"/>
                    <a:pt x="3340703" y="2013585"/>
                    <a:pt x="3538443" y="2261045"/>
                  </a:cubicBezTo>
                  <a:cubicBezTo>
                    <a:pt x="3734181" y="2506028"/>
                    <a:pt x="3824764" y="2815590"/>
                    <a:pt x="3943636" y="3105817"/>
                  </a:cubicBezTo>
                  <a:cubicBezTo>
                    <a:pt x="4111371" y="3515582"/>
                    <a:pt x="4348258" y="3905250"/>
                    <a:pt x="4684872" y="4192810"/>
                  </a:cubicBezTo>
                  <a:cubicBezTo>
                    <a:pt x="5021580" y="4480370"/>
                    <a:pt x="5466588" y="4657439"/>
                    <a:pt x="5907120" y="46128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1" name="Freeform: Shape 170">
              <a:extLst>
                <a:ext uri="{FF2B5EF4-FFF2-40B4-BE49-F238E27FC236}">
                  <a16:creationId xmlns:a16="http://schemas.microsoft.com/office/drawing/2014/main" id="{21AD8565-1E7F-4C47-8E8A-C8F45853693E}"/>
                </a:ext>
              </a:extLst>
            </p:cNvPr>
            <p:cNvSpPr/>
            <p:nvPr/>
          </p:nvSpPr>
          <p:spPr>
            <a:xfrm>
              <a:off x="14866906" y="751523"/>
              <a:ext cx="5819775" cy="4648200"/>
            </a:xfrm>
            <a:custGeom>
              <a:avLst/>
              <a:gdLst>
                <a:gd name="connsiteX0" fmla="*/ 0 w 5819775"/>
                <a:gd name="connsiteY0" fmla="*/ 0 h 4648200"/>
                <a:gd name="connsiteX1" fmla="*/ 198025 w 5819775"/>
                <a:gd name="connsiteY1" fmla="*/ 706183 h 4648200"/>
                <a:gd name="connsiteX2" fmla="*/ 662845 w 5819775"/>
                <a:gd name="connsiteY2" fmla="*/ 1269492 h 4648200"/>
                <a:gd name="connsiteX3" fmla="*/ 1226534 w 5819775"/>
                <a:gd name="connsiteY3" fmla="*/ 1551432 h 4648200"/>
                <a:gd name="connsiteX4" fmla="*/ 2043875 w 5819775"/>
                <a:gd name="connsiteY4" fmla="*/ 1651445 h 4648200"/>
                <a:gd name="connsiteX5" fmla="*/ 2686146 w 5819775"/>
                <a:gd name="connsiteY5" fmla="*/ 1805178 h 4648200"/>
                <a:gd name="connsiteX6" fmla="*/ 2829116 w 5819775"/>
                <a:gd name="connsiteY6" fmla="*/ 1860518 h 4648200"/>
                <a:gd name="connsiteX7" fmla="*/ 3473387 w 5819775"/>
                <a:gd name="connsiteY7" fmla="*/ 2306764 h 4648200"/>
                <a:gd name="connsiteX8" fmla="*/ 3819811 w 5819775"/>
                <a:gd name="connsiteY8" fmla="*/ 2939606 h 4648200"/>
                <a:gd name="connsiteX9" fmla="*/ 3898773 w 5819775"/>
                <a:gd name="connsiteY9" fmla="*/ 3122009 h 4648200"/>
                <a:gd name="connsiteX10" fmla="*/ 4088035 w 5819775"/>
                <a:gd name="connsiteY10" fmla="*/ 3491960 h 4648200"/>
                <a:gd name="connsiteX11" fmla="*/ 4489895 w 5819775"/>
                <a:gd name="connsiteY11" fmla="*/ 4040219 h 4648200"/>
                <a:gd name="connsiteX12" fmla="*/ 4648486 w 5819775"/>
                <a:gd name="connsiteY12" fmla="*/ 4193000 h 4648200"/>
                <a:gd name="connsiteX13" fmla="*/ 4921091 w 5819775"/>
                <a:gd name="connsiteY13" fmla="*/ 4394359 h 4648200"/>
                <a:gd name="connsiteX14" fmla="*/ 5825014 w 5819775"/>
                <a:gd name="connsiteY14" fmla="*/ 4648295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9775" h="4648200">
                  <a:moveTo>
                    <a:pt x="0" y="0"/>
                  </a:moveTo>
                  <a:cubicBezTo>
                    <a:pt x="12573" y="244221"/>
                    <a:pt x="83153" y="487490"/>
                    <a:pt x="198025" y="706183"/>
                  </a:cubicBezTo>
                  <a:cubicBezTo>
                    <a:pt x="312611" y="924497"/>
                    <a:pt x="471488" y="1118711"/>
                    <a:pt x="662845" y="1269492"/>
                  </a:cubicBezTo>
                  <a:cubicBezTo>
                    <a:pt x="829533" y="1400842"/>
                    <a:pt x="1020985" y="1499140"/>
                    <a:pt x="1226534" y="1551432"/>
                  </a:cubicBezTo>
                  <a:cubicBezTo>
                    <a:pt x="1492472" y="1619155"/>
                    <a:pt x="1769745" y="1616393"/>
                    <a:pt x="2043875" y="1651445"/>
                  </a:cubicBezTo>
                  <a:cubicBezTo>
                    <a:pt x="2261426" y="1679258"/>
                    <a:pt x="2477453" y="1730978"/>
                    <a:pt x="2686146" y="1805178"/>
                  </a:cubicBezTo>
                  <a:cubicBezTo>
                    <a:pt x="2734152" y="1822228"/>
                    <a:pt x="2781872" y="1840611"/>
                    <a:pt x="2829116" y="1860518"/>
                  </a:cubicBezTo>
                  <a:cubicBezTo>
                    <a:pt x="3074099" y="1963484"/>
                    <a:pt x="3304318" y="2105978"/>
                    <a:pt x="3473387" y="2306764"/>
                  </a:cubicBezTo>
                  <a:cubicBezTo>
                    <a:pt x="3629978" y="2492883"/>
                    <a:pt x="3725132" y="2716435"/>
                    <a:pt x="3819811" y="2939606"/>
                  </a:cubicBezTo>
                  <a:cubicBezTo>
                    <a:pt x="3845719" y="3000661"/>
                    <a:pt x="3871627" y="3061716"/>
                    <a:pt x="3898773" y="3122009"/>
                  </a:cubicBezTo>
                  <a:cubicBezTo>
                    <a:pt x="3955257" y="3247454"/>
                    <a:pt x="4018121" y="3371469"/>
                    <a:pt x="4088035" y="3491960"/>
                  </a:cubicBezTo>
                  <a:cubicBezTo>
                    <a:pt x="4201954" y="3688366"/>
                    <a:pt x="4334256" y="3875342"/>
                    <a:pt x="4489895" y="4040219"/>
                  </a:cubicBezTo>
                  <a:cubicBezTo>
                    <a:pt x="4540282" y="4093559"/>
                    <a:pt x="4593050" y="4144613"/>
                    <a:pt x="4648486" y="4193000"/>
                  </a:cubicBezTo>
                  <a:cubicBezTo>
                    <a:pt x="4733544" y="4267391"/>
                    <a:pt x="4825175" y="4335114"/>
                    <a:pt x="4921091" y="4394359"/>
                  </a:cubicBezTo>
                  <a:cubicBezTo>
                    <a:pt x="5198936" y="4565809"/>
                    <a:pt x="5513166" y="4665535"/>
                    <a:pt x="5825014" y="464829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2" name="Freeform: Shape 171">
              <a:extLst>
                <a:ext uri="{FF2B5EF4-FFF2-40B4-BE49-F238E27FC236}">
                  <a16:creationId xmlns:a16="http://schemas.microsoft.com/office/drawing/2014/main" id="{6A6B34A4-3B45-47AB-BA2D-02A2421E64B2}"/>
                </a:ext>
              </a:extLst>
            </p:cNvPr>
            <p:cNvSpPr/>
            <p:nvPr/>
          </p:nvSpPr>
          <p:spPr>
            <a:xfrm>
              <a:off x="14848427" y="752856"/>
              <a:ext cx="5734050" cy="4676775"/>
            </a:xfrm>
            <a:custGeom>
              <a:avLst/>
              <a:gdLst>
                <a:gd name="connsiteX0" fmla="*/ 0 w 5734050"/>
                <a:gd name="connsiteY0" fmla="*/ 0 h 4676775"/>
                <a:gd name="connsiteX1" fmla="*/ 203263 w 5734050"/>
                <a:gd name="connsiteY1" fmla="*/ 700373 h 4676775"/>
                <a:gd name="connsiteX2" fmla="*/ 647605 w 5734050"/>
                <a:gd name="connsiteY2" fmla="*/ 1269397 h 4676775"/>
                <a:gd name="connsiteX3" fmla="*/ 1190530 w 5734050"/>
                <a:gd name="connsiteY3" fmla="*/ 1565720 h 4676775"/>
                <a:gd name="connsiteX4" fmla="*/ 1987296 w 5734050"/>
                <a:gd name="connsiteY4" fmla="*/ 1693164 h 4676775"/>
                <a:gd name="connsiteX5" fmla="*/ 2620518 w 5734050"/>
                <a:gd name="connsiteY5" fmla="*/ 1858994 h 4676775"/>
                <a:gd name="connsiteX6" fmla="*/ 2762440 w 5734050"/>
                <a:gd name="connsiteY6" fmla="*/ 1915097 h 4676775"/>
                <a:gd name="connsiteX7" fmla="*/ 3408236 w 5734050"/>
                <a:gd name="connsiteY7" fmla="*/ 2352199 h 4676775"/>
                <a:gd name="connsiteX8" fmla="*/ 3769804 w 5734050"/>
                <a:gd name="connsiteY8" fmla="*/ 2962085 h 4676775"/>
                <a:gd name="connsiteX9" fmla="*/ 3853720 w 5734050"/>
                <a:gd name="connsiteY9" fmla="*/ 3138011 h 4676775"/>
                <a:gd name="connsiteX10" fmla="*/ 4051078 w 5734050"/>
                <a:gd name="connsiteY10" fmla="*/ 3497294 h 4676775"/>
                <a:gd name="connsiteX11" fmla="*/ 4455128 w 5734050"/>
                <a:gd name="connsiteY11" fmla="*/ 4039743 h 4676775"/>
                <a:gd name="connsiteX12" fmla="*/ 4611719 w 5734050"/>
                <a:gd name="connsiteY12" fmla="*/ 4193096 h 4676775"/>
                <a:gd name="connsiteX13" fmla="*/ 4878134 w 5734050"/>
                <a:gd name="connsiteY13" fmla="*/ 4398074 h 4676775"/>
                <a:gd name="connsiteX14" fmla="*/ 5742528 w 5734050"/>
                <a:gd name="connsiteY14" fmla="*/ 4683538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050" h="4676775">
                  <a:moveTo>
                    <a:pt x="0" y="0"/>
                  </a:moveTo>
                  <a:cubicBezTo>
                    <a:pt x="20859" y="238982"/>
                    <a:pt x="92392" y="481394"/>
                    <a:pt x="203263" y="700373"/>
                  </a:cubicBezTo>
                  <a:cubicBezTo>
                    <a:pt x="313944" y="918972"/>
                    <a:pt x="464534" y="1114901"/>
                    <a:pt x="647605" y="1269397"/>
                  </a:cubicBezTo>
                  <a:cubicBezTo>
                    <a:pt x="807148" y="1403985"/>
                    <a:pt x="991552" y="1506950"/>
                    <a:pt x="1190530" y="1565720"/>
                  </a:cubicBezTo>
                  <a:cubicBezTo>
                    <a:pt x="1447990" y="1641824"/>
                    <a:pt x="1718405" y="1650302"/>
                    <a:pt x="1987296" y="1693164"/>
                  </a:cubicBezTo>
                  <a:cubicBezTo>
                    <a:pt x="2200656" y="1727168"/>
                    <a:pt x="2413730" y="1782985"/>
                    <a:pt x="2620518" y="1858994"/>
                  </a:cubicBezTo>
                  <a:cubicBezTo>
                    <a:pt x="2668048" y="1876425"/>
                    <a:pt x="2715482" y="1895094"/>
                    <a:pt x="2762440" y="1915097"/>
                  </a:cubicBezTo>
                  <a:cubicBezTo>
                    <a:pt x="3005899" y="2018824"/>
                    <a:pt x="3236024" y="2158079"/>
                    <a:pt x="3408236" y="2352199"/>
                  </a:cubicBezTo>
                  <a:cubicBezTo>
                    <a:pt x="3567779" y="2532126"/>
                    <a:pt x="3669125" y="2747105"/>
                    <a:pt x="3769804" y="2962085"/>
                  </a:cubicBezTo>
                  <a:cubicBezTo>
                    <a:pt x="3797427" y="3020949"/>
                    <a:pt x="3825049" y="3079814"/>
                    <a:pt x="3853720" y="3138011"/>
                  </a:cubicBezTo>
                  <a:cubicBezTo>
                    <a:pt x="3913441" y="3259169"/>
                    <a:pt x="3979164" y="3379375"/>
                    <a:pt x="4051078" y="3497294"/>
                  </a:cubicBezTo>
                  <a:cubicBezTo>
                    <a:pt x="4168140" y="3689414"/>
                    <a:pt x="4300919" y="3874960"/>
                    <a:pt x="4455128" y="4039743"/>
                  </a:cubicBezTo>
                  <a:cubicBezTo>
                    <a:pt x="4505039" y="4093083"/>
                    <a:pt x="4557237" y="4144328"/>
                    <a:pt x="4611719" y="4193096"/>
                  </a:cubicBezTo>
                  <a:cubicBezTo>
                    <a:pt x="4695444" y="4268153"/>
                    <a:pt x="4785074" y="4336923"/>
                    <a:pt x="4878134" y="4398074"/>
                  </a:cubicBezTo>
                  <a:cubicBezTo>
                    <a:pt x="5147691" y="4574858"/>
                    <a:pt x="5446300" y="4684967"/>
                    <a:pt x="5742528" y="468353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3" name="Freeform: Shape 172">
              <a:extLst>
                <a:ext uri="{FF2B5EF4-FFF2-40B4-BE49-F238E27FC236}">
                  <a16:creationId xmlns:a16="http://schemas.microsoft.com/office/drawing/2014/main" id="{61C523DA-4245-4289-8CD6-167DCDF90FF9}"/>
                </a:ext>
              </a:extLst>
            </p:cNvPr>
            <p:cNvSpPr/>
            <p:nvPr/>
          </p:nvSpPr>
          <p:spPr>
            <a:xfrm>
              <a:off x="14829854" y="754190"/>
              <a:ext cx="5657850" cy="4714875"/>
            </a:xfrm>
            <a:custGeom>
              <a:avLst/>
              <a:gdLst>
                <a:gd name="connsiteX0" fmla="*/ 0 w 5657850"/>
                <a:gd name="connsiteY0" fmla="*/ 0 h 4714875"/>
                <a:gd name="connsiteX1" fmla="*/ 208597 w 5657850"/>
                <a:gd name="connsiteY1" fmla="*/ 694563 h 4714875"/>
                <a:gd name="connsiteX2" fmla="*/ 632460 w 5657850"/>
                <a:gd name="connsiteY2" fmla="*/ 1269302 h 4714875"/>
                <a:gd name="connsiteX3" fmla="*/ 1154621 w 5657850"/>
                <a:gd name="connsiteY3" fmla="*/ 1580007 h 4714875"/>
                <a:gd name="connsiteX4" fmla="*/ 1930813 w 5657850"/>
                <a:gd name="connsiteY4" fmla="*/ 1734884 h 4714875"/>
                <a:gd name="connsiteX5" fmla="*/ 2555081 w 5657850"/>
                <a:gd name="connsiteY5" fmla="*/ 1912715 h 4714875"/>
                <a:gd name="connsiteX6" fmla="*/ 2695861 w 5657850"/>
                <a:gd name="connsiteY6" fmla="*/ 1969675 h 4714875"/>
                <a:gd name="connsiteX7" fmla="*/ 3343180 w 5657850"/>
                <a:gd name="connsiteY7" fmla="*/ 2397728 h 4714875"/>
                <a:gd name="connsiteX8" fmla="*/ 3719989 w 5657850"/>
                <a:gd name="connsiteY8" fmla="*/ 2984564 h 4714875"/>
                <a:gd name="connsiteX9" fmla="*/ 3808857 w 5657850"/>
                <a:gd name="connsiteY9" fmla="*/ 3154013 h 4714875"/>
                <a:gd name="connsiteX10" fmla="*/ 4014216 w 5657850"/>
                <a:gd name="connsiteY10" fmla="*/ 3502628 h 4714875"/>
                <a:gd name="connsiteX11" fmla="*/ 4420553 w 5657850"/>
                <a:gd name="connsiteY11" fmla="*/ 4039267 h 4714875"/>
                <a:gd name="connsiteX12" fmla="*/ 4575144 w 5657850"/>
                <a:gd name="connsiteY12" fmla="*/ 4193096 h 4714875"/>
                <a:gd name="connsiteX13" fmla="*/ 4835367 w 5657850"/>
                <a:gd name="connsiteY13" fmla="*/ 4401693 h 4714875"/>
                <a:gd name="connsiteX14" fmla="*/ 5660327 w 5657850"/>
                <a:gd name="connsiteY14" fmla="*/ 4718781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57850" h="4714875">
                  <a:moveTo>
                    <a:pt x="0" y="0"/>
                  </a:moveTo>
                  <a:cubicBezTo>
                    <a:pt x="29146" y="233744"/>
                    <a:pt x="101632" y="475393"/>
                    <a:pt x="208597" y="694563"/>
                  </a:cubicBezTo>
                  <a:cubicBezTo>
                    <a:pt x="315373" y="913352"/>
                    <a:pt x="457581" y="1111091"/>
                    <a:pt x="632460" y="1269302"/>
                  </a:cubicBezTo>
                  <a:cubicBezTo>
                    <a:pt x="784860" y="1407128"/>
                    <a:pt x="962215" y="1514761"/>
                    <a:pt x="1154621" y="1580007"/>
                  </a:cubicBezTo>
                  <a:cubicBezTo>
                    <a:pt x="1403699" y="1664589"/>
                    <a:pt x="1667065" y="1684211"/>
                    <a:pt x="1930813" y="1734884"/>
                  </a:cubicBezTo>
                  <a:cubicBezTo>
                    <a:pt x="2140077" y="1775079"/>
                    <a:pt x="2350103" y="1835087"/>
                    <a:pt x="2555081" y="1912715"/>
                  </a:cubicBezTo>
                  <a:cubicBezTo>
                    <a:pt x="2602230" y="1930622"/>
                    <a:pt x="2649284" y="1949482"/>
                    <a:pt x="2695861" y="1969675"/>
                  </a:cubicBezTo>
                  <a:cubicBezTo>
                    <a:pt x="2937700" y="2074069"/>
                    <a:pt x="3167729" y="2210276"/>
                    <a:pt x="3343180" y="2397728"/>
                  </a:cubicBezTo>
                  <a:cubicBezTo>
                    <a:pt x="3505676" y="2571464"/>
                    <a:pt x="3613214" y="2777776"/>
                    <a:pt x="3719989" y="2984564"/>
                  </a:cubicBezTo>
                  <a:cubicBezTo>
                    <a:pt x="3749326" y="3041142"/>
                    <a:pt x="3778568" y="3097816"/>
                    <a:pt x="3808857" y="3154013"/>
                  </a:cubicBezTo>
                  <a:cubicBezTo>
                    <a:pt x="3871913" y="3270885"/>
                    <a:pt x="3940397" y="3387281"/>
                    <a:pt x="4014216" y="3502628"/>
                  </a:cubicBezTo>
                  <a:cubicBezTo>
                    <a:pt x="4134422" y="3690461"/>
                    <a:pt x="4267676" y="3874484"/>
                    <a:pt x="4420553" y="4039267"/>
                  </a:cubicBezTo>
                  <a:cubicBezTo>
                    <a:pt x="4469987" y="4092607"/>
                    <a:pt x="4521613" y="4143947"/>
                    <a:pt x="4575144" y="4193096"/>
                  </a:cubicBezTo>
                  <a:cubicBezTo>
                    <a:pt x="4657535" y="4268724"/>
                    <a:pt x="4745165" y="4338733"/>
                    <a:pt x="4835367" y="4401693"/>
                  </a:cubicBezTo>
                  <a:cubicBezTo>
                    <a:pt x="5096637" y="4583716"/>
                    <a:pt x="5379625" y="4704398"/>
                    <a:pt x="5660327" y="471878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4" name="Freeform: Shape 173">
              <a:extLst>
                <a:ext uri="{FF2B5EF4-FFF2-40B4-BE49-F238E27FC236}">
                  <a16:creationId xmlns:a16="http://schemas.microsoft.com/office/drawing/2014/main" id="{9C3E14F7-B419-4AAF-A6C4-37DB11C9744F}"/>
                </a:ext>
              </a:extLst>
            </p:cNvPr>
            <p:cNvSpPr/>
            <p:nvPr/>
          </p:nvSpPr>
          <p:spPr>
            <a:xfrm>
              <a:off x="14811280" y="755523"/>
              <a:ext cx="5572125" cy="4752975"/>
            </a:xfrm>
            <a:custGeom>
              <a:avLst/>
              <a:gdLst>
                <a:gd name="connsiteX0" fmla="*/ 0 w 5572125"/>
                <a:gd name="connsiteY0" fmla="*/ 0 h 4752975"/>
                <a:gd name="connsiteX1" fmla="*/ 213932 w 5572125"/>
                <a:gd name="connsiteY1" fmla="*/ 688753 h 4752975"/>
                <a:gd name="connsiteX2" fmla="*/ 617315 w 5572125"/>
                <a:gd name="connsiteY2" fmla="*/ 1269206 h 4752975"/>
                <a:gd name="connsiteX3" fmla="*/ 1118807 w 5572125"/>
                <a:gd name="connsiteY3" fmla="*/ 1594295 h 4752975"/>
                <a:gd name="connsiteX4" fmla="*/ 1874425 w 5572125"/>
                <a:gd name="connsiteY4" fmla="*/ 1776603 h 4752975"/>
                <a:gd name="connsiteX5" fmla="*/ 2489645 w 5572125"/>
                <a:gd name="connsiteY5" fmla="*/ 1966532 h 4752975"/>
                <a:gd name="connsiteX6" fmla="*/ 2629281 w 5572125"/>
                <a:gd name="connsiteY6" fmla="*/ 2024253 h 4752975"/>
                <a:gd name="connsiteX7" fmla="*/ 3278124 w 5572125"/>
                <a:gd name="connsiteY7" fmla="*/ 2443163 h 4752975"/>
                <a:gd name="connsiteX8" fmla="*/ 3670173 w 5572125"/>
                <a:gd name="connsiteY8" fmla="*/ 3006947 h 4752975"/>
                <a:gd name="connsiteX9" fmla="*/ 3763994 w 5572125"/>
                <a:gd name="connsiteY9" fmla="*/ 3169920 h 4752975"/>
                <a:gd name="connsiteX10" fmla="*/ 3977450 w 5572125"/>
                <a:gd name="connsiteY10" fmla="*/ 3507772 h 4752975"/>
                <a:gd name="connsiteX11" fmla="*/ 4385977 w 5572125"/>
                <a:gd name="connsiteY11" fmla="*/ 4038600 h 4752975"/>
                <a:gd name="connsiteX12" fmla="*/ 4538663 w 5572125"/>
                <a:gd name="connsiteY12" fmla="*/ 4193000 h 4752975"/>
                <a:gd name="connsiteX13" fmla="*/ 4792694 w 5572125"/>
                <a:gd name="connsiteY13" fmla="*/ 4405217 h 4752975"/>
                <a:gd name="connsiteX14" fmla="*/ 5578126 w 5572125"/>
                <a:gd name="connsiteY14" fmla="*/ 4753928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2125" h="4752975">
                  <a:moveTo>
                    <a:pt x="0" y="0"/>
                  </a:moveTo>
                  <a:cubicBezTo>
                    <a:pt x="37433" y="228505"/>
                    <a:pt x="110871" y="469297"/>
                    <a:pt x="213932" y="688753"/>
                  </a:cubicBezTo>
                  <a:cubicBezTo>
                    <a:pt x="316802" y="907828"/>
                    <a:pt x="450723" y="1107281"/>
                    <a:pt x="617315" y="1269206"/>
                  </a:cubicBezTo>
                  <a:cubicBezTo>
                    <a:pt x="762476" y="1410272"/>
                    <a:pt x="932784" y="1522571"/>
                    <a:pt x="1118807" y="1594295"/>
                  </a:cubicBezTo>
                  <a:cubicBezTo>
                    <a:pt x="1359408" y="1687354"/>
                    <a:pt x="1615917" y="1718120"/>
                    <a:pt x="1874425" y="1776603"/>
                  </a:cubicBezTo>
                  <a:cubicBezTo>
                    <a:pt x="2079593" y="1822990"/>
                    <a:pt x="2286476" y="1887093"/>
                    <a:pt x="2489645" y="1966532"/>
                  </a:cubicBezTo>
                  <a:cubicBezTo>
                    <a:pt x="2536317" y="1984820"/>
                    <a:pt x="2582990" y="2004060"/>
                    <a:pt x="2629281" y="2024253"/>
                  </a:cubicBezTo>
                  <a:cubicBezTo>
                    <a:pt x="2869502" y="2129314"/>
                    <a:pt x="3099435" y="2262378"/>
                    <a:pt x="3278124" y="2443163"/>
                  </a:cubicBezTo>
                  <a:cubicBezTo>
                    <a:pt x="3443574" y="2610707"/>
                    <a:pt x="3557302" y="2808447"/>
                    <a:pt x="3670173" y="3006947"/>
                  </a:cubicBezTo>
                  <a:cubicBezTo>
                    <a:pt x="3701129" y="3061335"/>
                    <a:pt x="3732086" y="3115818"/>
                    <a:pt x="3763994" y="3169920"/>
                  </a:cubicBezTo>
                  <a:cubicBezTo>
                    <a:pt x="3830384" y="3282506"/>
                    <a:pt x="3901726" y="3395186"/>
                    <a:pt x="3977450" y="3507772"/>
                  </a:cubicBezTo>
                  <a:cubicBezTo>
                    <a:pt x="4100799" y="3691223"/>
                    <a:pt x="4234530" y="3873818"/>
                    <a:pt x="4385977" y="4038600"/>
                  </a:cubicBezTo>
                  <a:cubicBezTo>
                    <a:pt x="4435031" y="4091940"/>
                    <a:pt x="4485990" y="4143470"/>
                    <a:pt x="4538663" y="4193000"/>
                  </a:cubicBezTo>
                  <a:cubicBezTo>
                    <a:pt x="4619721" y="4269200"/>
                    <a:pt x="4705350" y="4340352"/>
                    <a:pt x="4792694" y="4405217"/>
                  </a:cubicBezTo>
                  <a:cubicBezTo>
                    <a:pt x="5045678" y="4592574"/>
                    <a:pt x="5313045" y="4723638"/>
                    <a:pt x="5578126" y="475392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5" name="Freeform: Shape 174">
              <a:extLst>
                <a:ext uri="{FF2B5EF4-FFF2-40B4-BE49-F238E27FC236}">
                  <a16:creationId xmlns:a16="http://schemas.microsoft.com/office/drawing/2014/main" id="{13BF361E-59F9-4D2A-B7AB-B1AF6EC31623}"/>
                </a:ext>
              </a:extLst>
            </p:cNvPr>
            <p:cNvSpPr/>
            <p:nvPr/>
          </p:nvSpPr>
          <p:spPr>
            <a:xfrm>
              <a:off x="14792706" y="756856"/>
              <a:ext cx="5495925" cy="4781550"/>
            </a:xfrm>
            <a:custGeom>
              <a:avLst/>
              <a:gdLst>
                <a:gd name="connsiteX0" fmla="*/ 0 w 5495925"/>
                <a:gd name="connsiteY0" fmla="*/ 0 h 4781550"/>
                <a:gd name="connsiteX1" fmla="*/ 219265 w 5495925"/>
                <a:gd name="connsiteY1" fmla="*/ 683038 h 4781550"/>
                <a:gd name="connsiteX2" fmla="*/ 602171 w 5495925"/>
                <a:gd name="connsiteY2" fmla="*/ 1269206 h 4781550"/>
                <a:gd name="connsiteX3" fmla="*/ 1082897 w 5495925"/>
                <a:gd name="connsiteY3" fmla="*/ 1608677 h 4781550"/>
                <a:gd name="connsiteX4" fmla="*/ 1817941 w 5495925"/>
                <a:gd name="connsiteY4" fmla="*/ 1818418 h 4781550"/>
                <a:gd name="connsiteX5" fmla="*/ 2424112 w 5495925"/>
                <a:gd name="connsiteY5" fmla="*/ 2020443 h 4781550"/>
                <a:gd name="connsiteX6" fmla="*/ 2562702 w 5495925"/>
                <a:gd name="connsiteY6" fmla="*/ 2079022 h 4781550"/>
                <a:gd name="connsiteX7" fmla="*/ 3213164 w 5495925"/>
                <a:gd name="connsiteY7" fmla="*/ 2488883 h 4781550"/>
                <a:gd name="connsiteX8" fmla="*/ 3620453 w 5495925"/>
                <a:gd name="connsiteY8" fmla="*/ 3029712 h 4781550"/>
                <a:gd name="connsiteX9" fmla="*/ 3719227 w 5495925"/>
                <a:gd name="connsiteY9" fmla="*/ 3186113 h 4781550"/>
                <a:gd name="connsiteX10" fmla="*/ 3940778 w 5495925"/>
                <a:gd name="connsiteY10" fmla="*/ 3513296 h 4781550"/>
                <a:gd name="connsiteX11" fmla="*/ 4351592 w 5495925"/>
                <a:gd name="connsiteY11" fmla="*/ 4038314 h 4781550"/>
                <a:gd name="connsiteX12" fmla="*/ 4502277 w 5495925"/>
                <a:gd name="connsiteY12" fmla="*/ 4193191 h 4781550"/>
                <a:gd name="connsiteX13" fmla="*/ 4750213 w 5495925"/>
                <a:gd name="connsiteY13" fmla="*/ 4409027 h 4781550"/>
                <a:gd name="connsiteX14" fmla="*/ 5496116 w 5495925"/>
                <a:gd name="connsiteY14" fmla="*/ 4789266 h 47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95925" h="4781550">
                  <a:moveTo>
                    <a:pt x="0" y="0"/>
                  </a:moveTo>
                  <a:cubicBezTo>
                    <a:pt x="45720" y="223266"/>
                    <a:pt x="120110" y="463296"/>
                    <a:pt x="219265" y="683038"/>
                  </a:cubicBezTo>
                  <a:cubicBezTo>
                    <a:pt x="318230" y="902399"/>
                    <a:pt x="443770" y="1103567"/>
                    <a:pt x="602171" y="1269206"/>
                  </a:cubicBezTo>
                  <a:cubicBezTo>
                    <a:pt x="740188" y="1413415"/>
                    <a:pt x="903446" y="1530477"/>
                    <a:pt x="1082897" y="1608677"/>
                  </a:cubicBezTo>
                  <a:cubicBezTo>
                    <a:pt x="1315117" y="1710214"/>
                    <a:pt x="1564576" y="1752124"/>
                    <a:pt x="1817941" y="1818418"/>
                  </a:cubicBezTo>
                  <a:cubicBezTo>
                    <a:pt x="2018919" y="1871091"/>
                    <a:pt x="2222849" y="1939195"/>
                    <a:pt x="2424112" y="2020443"/>
                  </a:cubicBezTo>
                  <a:cubicBezTo>
                    <a:pt x="2470404" y="2039112"/>
                    <a:pt x="2516696" y="2058638"/>
                    <a:pt x="2562702" y="2079022"/>
                  </a:cubicBezTo>
                  <a:cubicBezTo>
                    <a:pt x="2801303" y="2184749"/>
                    <a:pt x="3031141" y="2314766"/>
                    <a:pt x="3213164" y="2488883"/>
                  </a:cubicBezTo>
                  <a:cubicBezTo>
                    <a:pt x="3381566" y="2650236"/>
                    <a:pt x="3501580" y="2839307"/>
                    <a:pt x="3620453" y="3029712"/>
                  </a:cubicBezTo>
                  <a:cubicBezTo>
                    <a:pt x="3653123" y="3081814"/>
                    <a:pt x="3685794" y="3134106"/>
                    <a:pt x="3719227" y="3186113"/>
                  </a:cubicBezTo>
                  <a:cubicBezTo>
                    <a:pt x="3788855" y="3294412"/>
                    <a:pt x="3863054" y="3403283"/>
                    <a:pt x="3940778" y="3513296"/>
                  </a:cubicBezTo>
                  <a:cubicBezTo>
                    <a:pt x="4067270" y="3692462"/>
                    <a:pt x="4201478" y="3873627"/>
                    <a:pt x="4351592" y="4038314"/>
                  </a:cubicBezTo>
                  <a:cubicBezTo>
                    <a:pt x="4400169" y="4091654"/>
                    <a:pt x="4450461" y="4143280"/>
                    <a:pt x="4502277" y="4193191"/>
                  </a:cubicBezTo>
                  <a:cubicBezTo>
                    <a:pt x="4582002" y="4270058"/>
                    <a:pt x="4665631" y="4342258"/>
                    <a:pt x="4750213" y="4409027"/>
                  </a:cubicBezTo>
                  <a:cubicBezTo>
                    <a:pt x="4994910" y="4601718"/>
                    <a:pt x="5246656" y="4743164"/>
                    <a:pt x="5496116" y="478926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6" name="Freeform: Shape 175">
              <a:extLst>
                <a:ext uri="{FF2B5EF4-FFF2-40B4-BE49-F238E27FC236}">
                  <a16:creationId xmlns:a16="http://schemas.microsoft.com/office/drawing/2014/main" id="{351ACAC9-6741-46CC-8279-3B53A37B6F52}"/>
                </a:ext>
              </a:extLst>
            </p:cNvPr>
            <p:cNvSpPr/>
            <p:nvPr/>
          </p:nvSpPr>
          <p:spPr>
            <a:xfrm>
              <a:off x="14774132" y="758190"/>
              <a:ext cx="5410200" cy="4819650"/>
            </a:xfrm>
            <a:custGeom>
              <a:avLst/>
              <a:gdLst>
                <a:gd name="connsiteX0" fmla="*/ 0 w 5410200"/>
                <a:gd name="connsiteY0" fmla="*/ 0 h 4819650"/>
                <a:gd name="connsiteX1" fmla="*/ 224504 w 5410200"/>
                <a:gd name="connsiteY1" fmla="*/ 677228 h 4819650"/>
                <a:gd name="connsiteX2" fmla="*/ 586930 w 5410200"/>
                <a:gd name="connsiteY2" fmla="*/ 1269111 h 4819650"/>
                <a:gd name="connsiteX3" fmla="*/ 1046988 w 5410200"/>
                <a:gd name="connsiteY3" fmla="*/ 1622965 h 4819650"/>
                <a:gd name="connsiteX4" fmla="*/ 1761458 w 5410200"/>
                <a:gd name="connsiteY4" fmla="*/ 1860137 h 4819650"/>
                <a:gd name="connsiteX5" fmla="*/ 2358581 w 5410200"/>
                <a:gd name="connsiteY5" fmla="*/ 2074259 h 4819650"/>
                <a:gd name="connsiteX6" fmla="*/ 2496027 w 5410200"/>
                <a:gd name="connsiteY6" fmla="*/ 2133695 h 4819650"/>
                <a:gd name="connsiteX7" fmla="*/ 3148013 w 5410200"/>
                <a:gd name="connsiteY7" fmla="*/ 2534507 h 4819650"/>
                <a:gd name="connsiteX8" fmla="*/ 3570542 w 5410200"/>
                <a:gd name="connsiteY8" fmla="*/ 3052286 h 4819650"/>
                <a:gd name="connsiteX9" fmla="*/ 3674269 w 5410200"/>
                <a:gd name="connsiteY9" fmla="*/ 3202210 h 4819650"/>
                <a:gd name="connsiteX10" fmla="*/ 3903917 w 5410200"/>
                <a:gd name="connsiteY10" fmla="*/ 3518630 h 4819650"/>
                <a:gd name="connsiteX11" fmla="*/ 4316921 w 5410200"/>
                <a:gd name="connsiteY11" fmla="*/ 4037838 h 4819650"/>
                <a:gd name="connsiteX12" fmla="*/ 4465701 w 5410200"/>
                <a:gd name="connsiteY12" fmla="*/ 4193286 h 4819650"/>
                <a:gd name="connsiteX13" fmla="*/ 4707446 w 5410200"/>
                <a:gd name="connsiteY13" fmla="*/ 4412742 h 4819650"/>
                <a:gd name="connsiteX14" fmla="*/ 5413820 w 5410200"/>
                <a:gd name="connsiteY14" fmla="*/ 4824603 h 481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10200" h="4819650">
                  <a:moveTo>
                    <a:pt x="0" y="0"/>
                  </a:moveTo>
                  <a:cubicBezTo>
                    <a:pt x="54007" y="218027"/>
                    <a:pt x="129254" y="457295"/>
                    <a:pt x="224504" y="677228"/>
                  </a:cubicBezTo>
                  <a:cubicBezTo>
                    <a:pt x="319564" y="896874"/>
                    <a:pt x="436817" y="1099757"/>
                    <a:pt x="586930" y="1269111"/>
                  </a:cubicBezTo>
                  <a:cubicBezTo>
                    <a:pt x="717804" y="1416558"/>
                    <a:pt x="874014" y="1538192"/>
                    <a:pt x="1046988" y="1622965"/>
                  </a:cubicBezTo>
                  <a:cubicBezTo>
                    <a:pt x="1270826" y="1732979"/>
                    <a:pt x="1513332" y="1786033"/>
                    <a:pt x="1761458" y="1860137"/>
                  </a:cubicBezTo>
                  <a:cubicBezTo>
                    <a:pt x="1958340" y="1919002"/>
                    <a:pt x="2159222" y="1991297"/>
                    <a:pt x="2358581" y="2074259"/>
                  </a:cubicBezTo>
                  <a:cubicBezTo>
                    <a:pt x="2404396" y="2093309"/>
                    <a:pt x="2450307" y="2113122"/>
                    <a:pt x="2496027" y="2133695"/>
                  </a:cubicBezTo>
                  <a:cubicBezTo>
                    <a:pt x="2733009" y="2240090"/>
                    <a:pt x="2962847" y="2366963"/>
                    <a:pt x="3148013" y="2534507"/>
                  </a:cubicBezTo>
                  <a:cubicBezTo>
                    <a:pt x="3319272" y="2689670"/>
                    <a:pt x="3445574" y="2870168"/>
                    <a:pt x="3570542" y="3052286"/>
                  </a:cubicBezTo>
                  <a:cubicBezTo>
                    <a:pt x="3604832" y="3102197"/>
                    <a:pt x="3639217" y="3152204"/>
                    <a:pt x="3674269" y="3202210"/>
                  </a:cubicBezTo>
                  <a:cubicBezTo>
                    <a:pt x="3747230" y="3306223"/>
                    <a:pt x="3824193" y="3411284"/>
                    <a:pt x="3903917" y="3518630"/>
                  </a:cubicBezTo>
                  <a:cubicBezTo>
                    <a:pt x="4033552" y="3693509"/>
                    <a:pt x="4168236" y="3873151"/>
                    <a:pt x="4316921" y="4037838"/>
                  </a:cubicBezTo>
                  <a:cubicBezTo>
                    <a:pt x="4365022" y="4091083"/>
                    <a:pt x="4414743" y="4142994"/>
                    <a:pt x="4465701" y="4193286"/>
                  </a:cubicBezTo>
                  <a:cubicBezTo>
                    <a:pt x="4544092" y="4270725"/>
                    <a:pt x="4625721" y="4344162"/>
                    <a:pt x="4707446" y="4412742"/>
                  </a:cubicBezTo>
                  <a:cubicBezTo>
                    <a:pt x="4943952" y="4610767"/>
                    <a:pt x="5179981" y="4762691"/>
                    <a:pt x="5413820" y="48246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7" name="Freeform: Shape 176">
              <a:extLst>
                <a:ext uri="{FF2B5EF4-FFF2-40B4-BE49-F238E27FC236}">
                  <a16:creationId xmlns:a16="http://schemas.microsoft.com/office/drawing/2014/main" id="{5BD17AAF-CC3E-4679-A35C-08505EA0FAB1}"/>
                </a:ext>
              </a:extLst>
            </p:cNvPr>
            <p:cNvSpPr/>
            <p:nvPr/>
          </p:nvSpPr>
          <p:spPr>
            <a:xfrm>
              <a:off x="14755654" y="759524"/>
              <a:ext cx="5324475" cy="4857750"/>
            </a:xfrm>
            <a:custGeom>
              <a:avLst/>
              <a:gdLst>
                <a:gd name="connsiteX0" fmla="*/ 0 w 5324475"/>
                <a:gd name="connsiteY0" fmla="*/ 0 h 4857750"/>
                <a:gd name="connsiteX1" fmla="*/ 229838 w 5324475"/>
                <a:gd name="connsiteY1" fmla="*/ 671417 h 4857750"/>
                <a:gd name="connsiteX2" fmla="*/ 571786 w 5324475"/>
                <a:gd name="connsiteY2" fmla="*/ 1269016 h 4857750"/>
                <a:gd name="connsiteX3" fmla="*/ 1011079 w 5324475"/>
                <a:gd name="connsiteY3" fmla="*/ 1637252 h 4857750"/>
                <a:gd name="connsiteX4" fmla="*/ 1704880 w 5324475"/>
                <a:gd name="connsiteY4" fmla="*/ 1901952 h 4857750"/>
                <a:gd name="connsiteX5" fmla="*/ 2292953 w 5324475"/>
                <a:gd name="connsiteY5" fmla="*/ 2128171 h 4857750"/>
                <a:gd name="connsiteX6" fmla="*/ 2429352 w 5324475"/>
                <a:gd name="connsiteY6" fmla="*/ 2188369 h 4857750"/>
                <a:gd name="connsiteX7" fmla="*/ 3082862 w 5324475"/>
                <a:gd name="connsiteY7" fmla="*/ 2580037 h 4857750"/>
                <a:gd name="connsiteX8" fmla="*/ 3520536 w 5324475"/>
                <a:gd name="connsiteY8" fmla="*/ 3074861 h 4857750"/>
                <a:gd name="connsiteX9" fmla="*/ 3629216 w 5324475"/>
                <a:gd name="connsiteY9" fmla="*/ 3218307 h 4857750"/>
                <a:gd name="connsiteX10" fmla="*/ 3866960 w 5324475"/>
                <a:gd name="connsiteY10" fmla="*/ 3524060 h 4857750"/>
                <a:gd name="connsiteX11" fmla="*/ 4282250 w 5324475"/>
                <a:gd name="connsiteY11" fmla="*/ 4037552 h 4857750"/>
                <a:gd name="connsiteX12" fmla="*/ 4429030 w 5324475"/>
                <a:gd name="connsiteY12" fmla="*/ 4193477 h 4857750"/>
                <a:gd name="connsiteX13" fmla="*/ 4664583 w 5324475"/>
                <a:gd name="connsiteY13" fmla="*/ 4416552 h 4857750"/>
                <a:gd name="connsiteX14" fmla="*/ 5331524 w 5324475"/>
                <a:gd name="connsiteY14" fmla="*/ 4860036 h 485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75" h="4857750">
                  <a:moveTo>
                    <a:pt x="0" y="0"/>
                  </a:moveTo>
                  <a:cubicBezTo>
                    <a:pt x="62389" y="212884"/>
                    <a:pt x="138494" y="451199"/>
                    <a:pt x="229838" y="671417"/>
                  </a:cubicBezTo>
                  <a:cubicBezTo>
                    <a:pt x="320993" y="891350"/>
                    <a:pt x="429863" y="1095947"/>
                    <a:pt x="571786" y="1269016"/>
                  </a:cubicBezTo>
                  <a:cubicBezTo>
                    <a:pt x="695420" y="1419701"/>
                    <a:pt x="844677" y="1546003"/>
                    <a:pt x="1011079" y="1637252"/>
                  </a:cubicBezTo>
                  <a:cubicBezTo>
                    <a:pt x="1226439" y="1755648"/>
                    <a:pt x="1461993" y="1819942"/>
                    <a:pt x="1704880" y="1901952"/>
                  </a:cubicBezTo>
                  <a:cubicBezTo>
                    <a:pt x="1897666" y="1967008"/>
                    <a:pt x="2095500" y="2043398"/>
                    <a:pt x="2292953" y="2128171"/>
                  </a:cubicBezTo>
                  <a:cubicBezTo>
                    <a:pt x="2338388" y="2147697"/>
                    <a:pt x="2383917" y="2167700"/>
                    <a:pt x="2429352" y="2188369"/>
                  </a:cubicBezTo>
                  <a:cubicBezTo>
                    <a:pt x="2664714" y="2295525"/>
                    <a:pt x="2894457" y="2419255"/>
                    <a:pt x="3082862" y="2580037"/>
                  </a:cubicBezTo>
                  <a:cubicBezTo>
                    <a:pt x="3257074" y="2729008"/>
                    <a:pt x="3389567" y="2900839"/>
                    <a:pt x="3520536" y="3074861"/>
                  </a:cubicBezTo>
                  <a:cubicBezTo>
                    <a:pt x="3556540" y="3122486"/>
                    <a:pt x="3592545" y="3170396"/>
                    <a:pt x="3629216" y="3218307"/>
                  </a:cubicBezTo>
                  <a:cubicBezTo>
                    <a:pt x="3705511" y="3318034"/>
                    <a:pt x="3785330" y="3419285"/>
                    <a:pt x="3866960" y="3524060"/>
                  </a:cubicBezTo>
                  <a:cubicBezTo>
                    <a:pt x="3999738" y="3694652"/>
                    <a:pt x="4134898" y="3872865"/>
                    <a:pt x="4282250" y="4037552"/>
                  </a:cubicBezTo>
                  <a:cubicBezTo>
                    <a:pt x="4329970" y="4090797"/>
                    <a:pt x="4379024" y="4142804"/>
                    <a:pt x="4429030" y="4193477"/>
                  </a:cubicBezTo>
                  <a:cubicBezTo>
                    <a:pt x="4506087" y="4271582"/>
                    <a:pt x="4585717" y="4346067"/>
                    <a:pt x="4664583" y="4416552"/>
                  </a:cubicBezTo>
                  <a:cubicBezTo>
                    <a:pt x="4892802" y="4619911"/>
                    <a:pt x="5113211" y="4782217"/>
                    <a:pt x="5331524" y="486003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8" name="Freeform: Shape 177">
              <a:extLst>
                <a:ext uri="{FF2B5EF4-FFF2-40B4-BE49-F238E27FC236}">
                  <a16:creationId xmlns:a16="http://schemas.microsoft.com/office/drawing/2014/main" id="{FB5778A7-5982-4252-A5C2-64878FC86A6A}"/>
                </a:ext>
              </a:extLst>
            </p:cNvPr>
            <p:cNvSpPr/>
            <p:nvPr/>
          </p:nvSpPr>
          <p:spPr>
            <a:xfrm>
              <a:off x="14737080" y="760857"/>
              <a:ext cx="5248275" cy="4886325"/>
            </a:xfrm>
            <a:custGeom>
              <a:avLst/>
              <a:gdLst>
                <a:gd name="connsiteX0" fmla="*/ 0 w 5248275"/>
                <a:gd name="connsiteY0" fmla="*/ 0 h 4886325"/>
                <a:gd name="connsiteX1" fmla="*/ 235172 w 5248275"/>
                <a:gd name="connsiteY1" fmla="*/ 665607 h 4886325"/>
                <a:gd name="connsiteX2" fmla="*/ 556641 w 5248275"/>
                <a:gd name="connsiteY2" fmla="*/ 1268921 h 4886325"/>
                <a:gd name="connsiteX3" fmla="*/ 975169 w 5248275"/>
                <a:gd name="connsiteY3" fmla="*/ 1651540 h 4886325"/>
                <a:gd name="connsiteX4" fmla="*/ 1648397 w 5248275"/>
                <a:gd name="connsiteY4" fmla="*/ 1943672 h 4886325"/>
                <a:gd name="connsiteX5" fmla="*/ 2227421 w 5248275"/>
                <a:gd name="connsiteY5" fmla="*/ 2181987 h 4886325"/>
                <a:gd name="connsiteX6" fmla="*/ 2362676 w 5248275"/>
                <a:gd name="connsiteY6" fmla="*/ 2243042 h 4886325"/>
                <a:gd name="connsiteX7" fmla="*/ 3017711 w 5248275"/>
                <a:gd name="connsiteY7" fmla="*/ 2625662 h 4886325"/>
                <a:gd name="connsiteX8" fmla="*/ 3470624 w 5248275"/>
                <a:gd name="connsiteY8" fmla="*/ 3097435 h 4886325"/>
                <a:gd name="connsiteX9" fmla="*/ 3584258 w 5248275"/>
                <a:gd name="connsiteY9" fmla="*/ 3234404 h 4886325"/>
                <a:gd name="connsiteX10" fmla="*/ 3830098 w 5248275"/>
                <a:gd name="connsiteY10" fmla="*/ 3529489 h 4886325"/>
                <a:gd name="connsiteX11" fmla="*/ 4247579 w 5248275"/>
                <a:gd name="connsiteY11" fmla="*/ 4037171 h 4886325"/>
                <a:gd name="connsiteX12" fmla="*/ 4392454 w 5248275"/>
                <a:gd name="connsiteY12" fmla="*/ 4193667 h 4886325"/>
                <a:gd name="connsiteX13" fmla="*/ 4621816 w 5248275"/>
                <a:gd name="connsiteY13" fmla="*/ 4420362 h 4886325"/>
                <a:gd name="connsiteX14" fmla="*/ 5249228 w 5248275"/>
                <a:gd name="connsiteY14" fmla="*/ 4895374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8275" h="4886325">
                  <a:moveTo>
                    <a:pt x="0" y="0"/>
                  </a:moveTo>
                  <a:cubicBezTo>
                    <a:pt x="70675" y="207645"/>
                    <a:pt x="147733" y="445199"/>
                    <a:pt x="235172" y="665607"/>
                  </a:cubicBezTo>
                  <a:cubicBezTo>
                    <a:pt x="322421" y="885825"/>
                    <a:pt x="423005" y="1092136"/>
                    <a:pt x="556641" y="1268921"/>
                  </a:cubicBezTo>
                  <a:cubicBezTo>
                    <a:pt x="673132" y="1422845"/>
                    <a:pt x="815340" y="1553813"/>
                    <a:pt x="975169" y="1651540"/>
                  </a:cubicBezTo>
                  <a:cubicBezTo>
                    <a:pt x="1182148" y="1778413"/>
                    <a:pt x="1410652" y="1853851"/>
                    <a:pt x="1648397" y="1943672"/>
                  </a:cubicBezTo>
                  <a:cubicBezTo>
                    <a:pt x="1837087" y="2014919"/>
                    <a:pt x="2031778" y="2095405"/>
                    <a:pt x="2227421" y="2181987"/>
                  </a:cubicBezTo>
                  <a:cubicBezTo>
                    <a:pt x="2272379" y="2201894"/>
                    <a:pt x="2317623" y="2222183"/>
                    <a:pt x="2362676" y="2243042"/>
                  </a:cubicBezTo>
                  <a:cubicBezTo>
                    <a:pt x="2596420" y="2350865"/>
                    <a:pt x="2826068" y="2471547"/>
                    <a:pt x="3017711" y="2625662"/>
                  </a:cubicBezTo>
                  <a:cubicBezTo>
                    <a:pt x="3194875" y="2768441"/>
                    <a:pt x="3333559" y="2931700"/>
                    <a:pt x="3470624" y="3097435"/>
                  </a:cubicBezTo>
                  <a:cubicBezTo>
                    <a:pt x="3508344" y="3142869"/>
                    <a:pt x="3546062" y="3188494"/>
                    <a:pt x="3584258" y="3234404"/>
                  </a:cubicBezTo>
                  <a:cubicBezTo>
                    <a:pt x="3663791" y="3329845"/>
                    <a:pt x="3746469" y="3427286"/>
                    <a:pt x="3830098" y="3529489"/>
                  </a:cubicBezTo>
                  <a:cubicBezTo>
                    <a:pt x="3966020" y="3695796"/>
                    <a:pt x="4101656" y="3872484"/>
                    <a:pt x="4247579" y="4037171"/>
                  </a:cubicBezTo>
                  <a:cubicBezTo>
                    <a:pt x="4294822" y="4090416"/>
                    <a:pt x="4343305" y="4142613"/>
                    <a:pt x="4392454" y="4193667"/>
                  </a:cubicBezTo>
                  <a:cubicBezTo>
                    <a:pt x="4468178" y="4272344"/>
                    <a:pt x="4545806" y="4348067"/>
                    <a:pt x="4621816" y="4420362"/>
                  </a:cubicBezTo>
                  <a:cubicBezTo>
                    <a:pt x="4841748" y="4628960"/>
                    <a:pt x="5046536" y="4801743"/>
                    <a:pt x="5249228" y="489537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9" name="Freeform: Shape 178">
              <a:extLst>
                <a:ext uri="{FF2B5EF4-FFF2-40B4-BE49-F238E27FC236}">
                  <a16:creationId xmlns:a16="http://schemas.microsoft.com/office/drawing/2014/main" id="{E70EDFC4-AA7C-4A09-95B8-E57E01EFC234}"/>
                </a:ext>
              </a:extLst>
            </p:cNvPr>
            <p:cNvSpPr/>
            <p:nvPr/>
          </p:nvSpPr>
          <p:spPr>
            <a:xfrm>
              <a:off x="14718506" y="762191"/>
              <a:ext cx="5162550" cy="4924425"/>
            </a:xfrm>
            <a:custGeom>
              <a:avLst/>
              <a:gdLst>
                <a:gd name="connsiteX0" fmla="*/ 0 w 5162550"/>
                <a:gd name="connsiteY0" fmla="*/ 0 h 4924425"/>
                <a:gd name="connsiteX1" fmla="*/ 240411 w 5162550"/>
                <a:gd name="connsiteY1" fmla="*/ 659892 h 4924425"/>
                <a:gd name="connsiteX2" fmla="*/ 541401 w 5162550"/>
                <a:gd name="connsiteY2" fmla="*/ 1268825 h 4924425"/>
                <a:gd name="connsiteX3" fmla="*/ 939260 w 5162550"/>
                <a:gd name="connsiteY3" fmla="*/ 1665827 h 4924425"/>
                <a:gd name="connsiteX4" fmla="*/ 1591913 w 5162550"/>
                <a:gd name="connsiteY4" fmla="*/ 1985391 h 4924425"/>
                <a:gd name="connsiteX5" fmla="*/ 2161889 w 5162550"/>
                <a:gd name="connsiteY5" fmla="*/ 2235708 h 4924425"/>
                <a:gd name="connsiteX6" fmla="*/ 2296097 w 5162550"/>
                <a:gd name="connsiteY6" fmla="*/ 2297525 h 4924425"/>
                <a:gd name="connsiteX7" fmla="*/ 2952655 w 5162550"/>
                <a:gd name="connsiteY7" fmla="*/ 2671001 h 4924425"/>
                <a:gd name="connsiteX8" fmla="*/ 3420809 w 5162550"/>
                <a:gd name="connsiteY8" fmla="*/ 3119819 h 4924425"/>
                <a:gd name="connsiteX9" fmla="*/ 3539395 w 5162550"/>
                <a:gd name="connsiteY9" fmla="*/ 3250216 h 4924425"/>
                <a:gd name="connsiteX10" fmla="*/ 3793331 w 5162550"/>
                <a:gd name="connsiteY10" fmla="*/ 3534537 h 4924425"/>
                <a:gd name="connsiteX11" fmla="*/ 4213098 w 5162550"/>
                <a:gd name="connsiteY11" fmla="*/ 4036409 h 4924425"/>
                <a:gd name="connsiteX12" fmla="*/ 4355973 w 5162550"/>
                <a:gd name="connsiteY12" fmla="*/ 4193477 h 4924425"/>
                <a:gd name="connsiteX13" fmla="*/ 4579144 w 5162550"/>
                <a:gd name="connsiteY13" fmla="*/ 4423791 h 4924425"/>
                <a:gd name="connsiteX14" fmla="*/ 5167027 w 5162550"/>
                <a:gd name="connsiteY14" fmla="*/ 4930426 h 49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2550" h="4924425">
                  <a:moveTo>
                    <a:pt x="0" y="0"/>
                  </a:moveTo>
                  <a:cubicBezTo>
                    <a:pt x="78962" y="202406"/>
                    <a:pt x="156972" y="439198"/>
                    <a:pt x="240411" y="659892"/>
                  </a:cubicBezTo>
                  <a:cubicBezTo>
                    <a:pt x="323755" y="880301"/>
                    <a:pt x="415957" y="1088327"/>
                    <a:pt x="541401" y="1268825"/>
                  </a:cubicBezTo>
                  <a:cubicBezTo>
                    <a:pt x="650653" y="1425988"/>
                    <a:pt x="785908" y="1561624"/>
                    <a:pt x="939260" y="1665827"/>
                  </a:cubicBezTo>
                  <a:cubicBezTo>
                    <a:pt x="1137761" y="1801178"/>
                    <a:pt x="1359408" y="1887760"/>
                    <a:pt x="1591913" y="1985391"/>
                  </a:cubicBezTo>
                  <a:cubicBezTo>
                    <a:pt x="1776413" y="2062925"/>
                    <a:pt x="1968151" y="2147507"/>
                    <a:pt x="2161889" y="2235708"/>
                  </a:cubicBezTo>
                  <a:cubicBezTo>
                    <a:pt x="2206466" y="2255996"/>
                    <a:pt x="2251234" y="2276666"/>
                    <a:pt x="2296097" y="2297525"/>
                  </a:cubicBezTo>
                  <a:cubicBezTo>
                    <a:pt x="2528316" y="2406015"/>
                    <a:pt x="2757774" y="2523554"/>
                    <a:pt x="2952655" y="2671001"/>
                  </a:cubicBezTo>
                  <a:cubicBezTo>
                    <a:pt x="3132773" y="2807589"/>
                    <a:pt x="3277648" y="2962275"/>
                    <a:pt x="3420809" y="3119819"/>
                  </a:cubicBezTo>
                  <a:cubicBezTo>
                    <a:pt x="3460147" y="3162967"/>
                    <a:pt x="3499580" y="3206496"/>
                    <a:pt x="3539395" y="3250216"/>
                  </a:cubicBezTo>
                  <a:cubicBezTo>
                    <a:pt x="3622262" y="3341370"/>
                    <a:pt x="3707702" y="3435096"/>
                    <a:pt x="3793331" y="3534537"/>
                  </a:cubicBezTo>
                  <a:cubicBezTo>
                    <a:pt x="3932396" y="3696462"/>
                    <a:pt x="4068509" y="3871722"/>
                    <a:pt x="4213098" y="4036409"/>
                  </a:cubicBezTo>
                  <a:cubicBezTo>
                    <a:pt x="4259866" y="4089654"/>
                    <a:pt x="4307681" y="4142042"/>
                    <a:pt x="4355973" y="4193477"/>
                  </a:cubicBezTo>
                  <a:cubicBezTo>
                    <a:pt x="4430268" y="4272725"/>
                    <a:pt x="4505992" y="4349591"/>
                    <a:pt x="4579144" y="4423791"/>
                  </a:cubicBezTo>
                  <a:cubicBezTo>
                    <a:pt x="4790789" y="4637723"/>
                    <a:pt x="4979956" y="4820889"/>
                    <a:pt x="5167027" y="493042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0" name="Freeform: Shape 179">
              <a:extLst>
                <a:ext uri="{FF2B5EF4-FFF2-40B4-BE49-F238E27FC236}">
                  <a16:creationId xmlns:a16="http://schemas.microsoft.com/office/drawing/2014/main" id="{81122BDC-2D48-44D2-8D8B-9E816F489FB9}"/>
                </a:ext>
              </a:extLst>
            </p:cNvPr>
            <p:cNvSpPr/>
            <p:nvPr/>
          </p:nvSpPr>
          <p:spPr>
            <a:xfrm>
              <a:off x="14699932" y="763524"/>
              <a:ext cx="5076825" cy="4962525"/>
            </a:xfrm>
            <a:custGeom>
              <a:avLst/>
              <a:gdLst>
                <a:gd name="connsiteX0" fmla="*/ 0 w 5076825"/>
                <a:gd name="connsiteY0" fmla="*/ 0 h 4962525"/>
                <a:gd name="connsiteX1" fmla="*/ 245745 w 5076825"/>
                <a:gd name="connsiteY1" fmla="*/ 654082 h 4962525"/>
                <a:gd name="connsiteX2" fmla="*/ 526256 w 5076825"/>
                <a:gd name="connsiteY2" fmla="*/ 1268730 h 4962525"/>
                <a:gd name="connsiteX3" fmla="*/ 903351 w 5076825"/>
                <a:gd name="connsiteY3" fmla="*/ 1680115 h 4962525"/>
                <a:gd name="connsiteX4" fmla="*/ 1535430 w 5076825"/>
                <a:gd name="connsiteY4" fmla="*/ 2027111 h 4962525"/>
                <a:gd name="connsiteX5" fmla="*/ 2096358 w 5076825"/>
                <a:gd name="connsiteY5" fmla="*/ 2289524 h 4962525"/>
                <a:gd name="connsiteX6" fmla="*/ 2229422 w 5076825"/>
                <a:gd name="connsiteY6" fmla="*/ 2352199 h 4962525"/>
                <a:gd name="connsiteX7" fmla="*/ 2887504 w 5076825"/>
                <a:gd name="connsiteY7" fmla="*/ 2716625 h 4962525"/>
                <a:gd name="connsiteX8" fmla="*/ 3370898 w 5076825"/>
                <a:gd name="connsiteY8" fmla="*/ 3142393 h 4962525"/>
                <a:gd name="connsiteX9" fmla="*/ 3494437 w 5076825"/>
                <a:gd name="connsiteY9" fmla="*/ 3266313 h 4962525"/>
                <a:gd name="connsiteX10" fmla="*/ 3756374 w 5076825"/>
                <a:gd name="connsiteY10" fmla="*/ 3539966 h 4962525"/>
                <a:gd name="connsiteX11" fmla="*/ 4178332 w 5076825"/>
                <a:gd name="connsiteY11" fmla="*/ 4036029 h 4962525"/>
                <a:gd name="connsiteX12" fmla="*/ 4319207 w 5076825"/>
                <a:gd name="connsiteY12" fmla="*/ 4193572 h 4962525"/>
                <a:gd name="connsiteX13" fmla="*/ 4536186 w 5076825"/>
                <a:gd name="connsiteY13" fmla="*/ 4427506 h 4962525"/>
                <a:gd name="connsiteX14" fmla="*/ 5084636 w 5076825"/>
                <a:gd name="connsiteY14" fmla="*/ 4965764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6825" h="4962525">
                  <a:moveTo>
                    <a:pt x="0" y="0"/>
                  </a:moveTo>
                  <a:cubicBezTo>
                    <a:pt x="87249" y="197168"/>
                    <a:pt x="166116" y="433102"/>
                    <a:pt x="245745" y="654082"/>
                  </a:cubicBezTo>
                  <a:cubicBezTo>
                    <a:pt x="325184" y="874776"/>
                    <a:pt x="409099" y="1084517"/>
                    <a:pt x="526256" y="1268730"/>
                  </a:cubicBezTo>
                  <a:cubicBezTo>
                    <a:pt x="628364" y="1429131"/>
                    <a:pt x="756571" y="1569434"/>
                    <a:pt x="903351" y="1680115"/>
                  </a:cubicBezTo>
                  <a:cubicBezTo>
                    <a:pt x="1093470" y="1823942"/>
                    <a:pt x="1308068" y="1921574"/>
                    <a:pt x="1535430" y="2027111"/>
                  </a:cubicBezTo>
                  <a:cubicBezTo>
                    <a:pt x="1715834" y="2110835"/>
                    <a:pt x="1904524" y="2199513"/>
                    <a:pt x="2096358" y="2289524"/>
                  </a:cubicBezTo>
                  <a:cubicBezTo>
                    <a:pt x="2140553" y="2310289"/>
                    <a:pt x="2184940" y="2331149"/>
                    <a:pt x="2229422" y="2352199"/>
                  </a:cubicBezTo>
                  <a:cubicBezTo>
                    <a:pt x="2460022" y="2461355"/>
                    <a:pt x="2689479" y="2575846"/>
                    <a:pt x="2887504" y="2716625"/>
                  </a:cubicBezTo>
                  <a:cubicBezTo>
                    <a:pt x="3070574" y="2847023"/>
                    <a:pt x="3221736" y="2993041"/>
                    <a:pt x="3370898" y="3142393"/>
                  </a:cubicBezTo>
                  <a:cubicBezTo>
                    <a:pt x="3411951" y="3183350"/>
                    <a:pt x="3453003" y="3224594"/>
                    <a:pt x="3494437" y="3266313"/>
                  </a:cubicBezTo>
                  <a:cubicBezTo>
                    <a:pt x="3580638" y="3353181"/>
                    <a:pt x="3668935" y="3443097"/>
                    <a:pt x="3756374" y="3539966"/>
                  </a:cubicBezTo>
                  <a:cubicBezTo>
                    <a:pt x="3898583" y="3697605"/>
                    <a:pt x="4035171" y="3871436"/>
                    <a:pt x="4178332" y="4036029"/>
                  </a:cubicBezTo>
                  <a:cubicBezTo>
                    <a:pt x="4224624" y="4089273"/>
                    <a:pt x="4271867" y="4141756"/>
                    <a:pt x="4319207" y="4193572"/>
                  </a:cubicBezTo>
                  <a:cubicBezTo>
                    <a:pt x="4392168" y="4273487"/>
                    <a:pt x="4465892" y="4351497"/>
                    <a:pt x="4536186" y="4427506"/>
                  </a:cubicBezTo>
                  <a:cubicBezTo>
                    <a:pt x="4739641" y="4646772"/>
                    <a:pt x="4913090" y="4840415"/>
                    <a:pt x="5084636" y="49657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1" name="Freeform: Shape 180">
              <a:extLst>
                <a:ext uri="{FF2B5EF4-FFF2-40B4-BE49-F238E27FC236}">
                  <a16:creationId xmlns:a16="http://schemas.microsoft.com/office/drawing/2014/main" id="{5235E31B-BF59-4869-9C88-B11E314E2DC9}"/>
                </a:ext>
              </a:extLst>
            </p:cNvPr>
            <p:cNvSpPr/>
            <p:nvPr/>
          </p:nvSpPr>
          <p:spPr>
            <a:xfrm>
              <a:off x="14681359" y="764857"/>
              <a:ext cx="5000625" cy="5000625"/>
            </a:xfrm>
            <a:custGeom>
              <a:avLst/>
              <a:gdLst>
                <a:gd name="connsiteX0" fmla="*/ 0 w 5000625"/>
                <a:gd name="connsiteY0" fmla="*/ 0 h 5000625"/>
                <a:gd name="connsiteX1" fmla="*/ 251079 w 5000625"/>
                <a:gd name="connsiteY1" fmla="*/ 648272 h 5000625"/>
                <a:gd name="connsiteX2" fmla="*/ 511207 w 5000625"/>
                <a:gd name="connsiteY2" fmla="*/ 1268635 h 5000625"/>
                <a:gd name="connsiteX3" fmla="*/ 867632 w 5000625"/>
                <a:gd name="connsiteY3" fmla="*/ 1694498 h 5000625"/>
                <a:gd name="connsiteX4" fmla="*/ 1479137 w 5000625"/>
                <a:gd name="connsiteY4" fmla="*/ 2068925 h 5000625"/>
                <a:gd name="connsiteX5" fmla="*/ 2031016 w 5000625"/>
                <a:gd name="connsiteY5" fmla="*/ 2343436 h 5000625"/>
                <a:gd name="connsiteX6" fmla="*/ 2162937 w 5000625"/>
                <a:gd name="connsiteY6" fmla="*/ 2406968 h 5000625"/>
                <a:gd name="connsiteX7" fmla="*/ 2822639 w 5000625"/>
                <a:gd name="connsiteY7" fmla="*/ 2762345 h 5000625"/>
                <a:gd name="connsiteX8" fmla="*/ 3321272 w 5000625"/>
                <a:gd name="connsiteY8" fmla="*/ 3165062 h 5000625"/>
                <a:gd name="connsiteX9" fmla="*/ 3449765 w 5000625"/>
                <a:gd name="connsiteY9" fmla="*/ 3282506 h 5000625"/>
                <a:gd name="connsiteX10" fmla="*/ 3719798 w 5000625"/>
                <a:gd name="connsiteY10" fmla="*/ 3545491 h 5000625"/>
                <a:gd name="connsiteX11" fmla="*/ 4144042 w 5000625"/>
                <a:gd name="connsiteY11" fmla="*/ 4035743 h 5000625"/>
                <a:gd name="connsiteX12" fmla="*/ 4283012 w 5000625"/>
                <a:gd name="connsiteY12" fmla="*/ 4193858 h 5000625"/>
                <a:gd name="connsiteX13" fmla="*/ 4493895 w 5000625"/>
                <a:gd name="connsiteY13" fmla="*/ 4431411 h 5000625"/>
                <a:gd name="connsiteX14" fmla="*/ 5002816 w 5000625"/>
                <a:gd name="connsiteY14" fmla="*/ 5001197 h 500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0625" h="5000625">
                  <a:moveTo>
                    <a:pt x="0" y="0"/>
                  </a:moveTo>
                  <a:cubicBezTo>
                    <a:pt x="95536" y="191929"/>
                    <a:pt x="175355" y="427101"/>
                    <a:pt x="251079" y="648272"/>
                  </a:cubicBezTo>
                  <a:cubicBezTo>
                    <a:pt x="326612" y="869252"/>
                    <a:pt x="402146" y="1080707"/>
                    <a:pt x="511207" y="1268635"/>
                  </a:cubicBezTo>
                  <a:cubicBezTo>
                    <a:pt x="606171" y="1432179"/>
                    <a:pt x="727329" y="1577245"/>
                    <a:pt x="867632" y="1694498"/>
                  </a:cubicBezTo>
                  <a:cubicBezTo>
                    <a:pt x="1049369" y="1846707"/>
                    <a:pt x="1257014" y="1955578"/>
                    <a:pt x="1479137" y="2068925"/>
                  </a:cubicBezTo>
                  <a:cubicBezTo>
                    <a:pt x="1655445" y="2158841"/>
                    <a:pt x="1841087" y="2251615"/>
                    <a:pt x="2031016" y="2343436"/>
                  </a:cubicBezTo>
                  <a:cubicBezTo>
                    <a:pt x="2074736" y="2364581"/>
                    <a:pt x="2118836" y="2385727"/>
                    <a:pt x="2162937" y="2406968"/>
                  </a:cubicBezTo>
                  <a:cubicBezTo>
                    <a:pt x="2391918" y="2516886"/>
                    <a:pt x="2621280" y="2628138"/>
                    <a:pt x="2822639" y="2762345"/>
                  </a:cubicBezTo>
                  <a:cubicBezTo>
                    <a:pt x="3008567" y="2886456"/>
                    <a:pt x="3166015" y="3023997"/>
                    <a:pt x="3321272" y="3165062"/>
                  </a:cubicBezTo>
                  <a:cubicBezTo>
                    <a:pt x="3364040" y="3203734"/>
                    <a:pt x="3406807" y="3242786"/>
                    <a:pt x="3449765" y="3282506"/>
                  </a:cubicBezTo>
                  <a:cubicBezTo>
                    <a:pt x="3539204" y="3365087"/>
                    <a:pt x="3630358" y="3451193"/>
                    <a:pt x="3719798" y="3545491"/>
                  </a:cubicBezTo>
                  <a:cubicBezTo>
                    <a:pt x="3865055" y="3698843"/>
                    <a:pt x="4002215" y="3871151"/>
                    <a:pt x="4144042" y="4035743"/>
                  </a:cubicBezTo>
                  <a:cubicBezTo>
                    <a:pt x="4189952" y="4088987"/>
                    <a:pt x="4236530" y="4141661"/>
                    <a:pt x="4283012" y="4193858"/>
                  </a:cubicBezTo>
                  <a:cubicBezTo>
                    <a:pt x="4354640" y="4274344"/>
                    <a:pt x="4426268" y="4353497"/>
                    <a:pt x="4493895" y="4431411"/>
                  </a:cubicBezTo>
                  <a:cubicBezTo>
                    <a:pt x="4689063" y="4656011"/>
                    <a:pt x="4846892" y="4860036"/>
                    <a:pt x="5002816" y="50011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2" name="Freeform: Shape 181">
              <a:extLst>
                <a:ext uri="{FF2B5EF4-FFF2-40B4-BE49-F238E27FC236}">
                  <a16:creationId xmlns:a16="http://schemas.microsoft.com/office/drawing/2014/main" id="{C3E3C830-F31E-414E-B531-A51410E0B67C}"/>
                </a:ext>
              </a:extLst>
            </p:cNvPr>
            <p:cNvSpPr/>
            <p:nvPr/>
          </p:nvSpPr>
          <p:spPr>
            <a:xfrm>
              <a:off x="14662880" y="766191"/>
              <a:ext cx="4914900" cy="5029200"/>
            </a:xfrm>
            <a:custGeom>
              <a:avLst/>
              <a:gdLst>
                <a:gd name="connsiteX0" fmla="*/ 0 w 4914900"/>
                <a:gd name="connsiteY0" fmla="*/ 0 h 5029200"/>
                <a:gd name="connsiteX1" fmla="*/ 256413 w 4914900"/>
                <a:gd name="connsiteY1" fmla="*/ 642461 h 5029200"/>
                <a:gd name="connsiteX2" fmla="*/ 496062 w 4914900"/>
                <a:gd name="connsiteY2" fmla="*/ 1268540 h 5029200"/>
                <a:gd name="connsiteX3" fmla="*/ 831723 w 4914900"/>
                <a:gd name="connsiteY3" fmla="*/ 1708785 h 5029200"/>
                <a:gd name="connsiteX4" fmla="*/ 1422654 w 4914900"/>
                <a:gd name="connsiteY4" fmla="*/ 2110645 h 5029200"/>
                <a:gd name="connsiteX5" fmla="*/ 1965484 w 4914900"/>
                <a:gd name="connsiteY5" fmla="*/ 2397252 h 5029200"/>
                <a:gd name="connsiteX6" fmla="*/ 2096357 w 4914900"/>
                <a:gd name="connsiteY6" fmla="*/ 2461546 h 5029200"/>
                <a:gd name="connsiteX7" fmla="*/ 2757583 w 4914900"/>
                <a:gd name="connsiteY7" fmla="*/ 2807780 h 5029200"/>
                <a:gd name="connsiteX8" fmla="*/ 3271361 w 4914900"/>
                <a:gd name="connsiteY8" fmla="*/ 3187541 h 5029200"/>
                <a:gd name="connsiteX9" fmla="*/ 3404807 w 4914900"/>
                <a:gd name="connsiteY9" fmla="*/ 3298508 h 5029200"/>
                <a:gd name="connsiteX10" fmla="*/ 3682937 w 4914900"/>
                <a:gd name="connsiteY10" fmla="*/ 3550730 h 5029200"/>
                <a:gd name="connsiteX11" fmla="*/ 4109371 w 4914900"/>
                <a:gd name="connsiteY11" fmla="*/ 4035171 h 5029200"/>
                <a:gd name="connsiteX12" fmla="*/ 4246340 w 4914900"/>
                <a:gd name="connsiteY12" fmla="*/ 4193762 h 5029200"/>
                <a:gd name="connsiteX13" fmla="*/ 4451033 w 4914900"/>
                <a:gd name="connsiteY13" fmla="*/ 4434935 h 5029200"/>
                <a:gd name="connsiteX14" fmla="*/ 4920425 w 4914900"/>
                <a:gd name="connsiteY14" fmla="*/ 5036344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14900" h="5029200">
                  <a:moveTo>
                    <a:pt x="0" y="0"/>
                  </a:moveTo>
                  <a:cubicBezTo>
                    <a:pt x="103822" y="186690"/>
                    <a:pt x="184595" y="421005"/>
                    <a:pt x="256413" y="642461"/>
                  </a:cubicBezTo>
                  <a:cubicBezTo>
                    <a:pt x="328041" y="863727"/>
                    <a:pt x="395288" y="1076897"/>
                    <a:pt x="496062" y="1268540"/>
                  </a:cubicBezTo>
                  <a:cubicBezTo>
                    <a:pt x="583787" y="1435322"/>
                    <a:pt x="697992" y="1585055"/>
                    <a:pt x="831723" y="1708785"/>
                  </a:cubicBezTo>
                  <a:cubicBezTo>
                    <a:pt x="1004983" y="1869472"/>
                    <a:pt x="1205674" y="1989487"/>
                    <a:pt x="1422654" y="2110645"/>
                  </a:cubicBezTo>
                  <a:cubicBezTo>
                    <a:pt x="1594771" y="2206752"/>
                    <a:pt x="1777365" y="2303717"/>
                    <a:pt x="1965484" y="2397252"/>
                  </a:cubicBezTo>
                  <a:cubicBezTo>
                    <a:pt x="2008823" y="2418779"/>
                    <a:pt x="2052447" y="2440210"/>
                    <a:pt x="2096357" y="2461546"/>
                  </a:cubicBezTo>
                  <a:cubicBezTo>
                    <a:pt x="2323719" y="2572131"/>
                    <a:pt x="2552986" y="2680335"/>
                    <a:pt x="2757583" y="2807780"/>
                  </a:cubicBezTo>
                  <a:cubicBezTo>
                    <a:pt x="2946464" y="2925699"/>
                    <a:pt x="3110103" y="3054572"/>
                    <a:pt x="3271361" y="3187541"/>
                  </a:cubicBezTo>
                  <a:cubicBezTo>
                    <a:pt x="3315748" y="3224022"/>
                    <a:pt x="3360230" y="3260884"/>
                    <a:pt x="3404807" y="3298508"/>
                  </a:cubicBezTo>
                  <a:cubicBezTo>
                    <a:pt x="3497580" y="3376803"/>
                    <a:pt x="3591592" y="3459099"/>
                    <a:pt x="3682937" y="3550730"/>
                  </a:cubicBezTo>
                  <a:cubicBezTo>
                    <a:pt x="3831336" y="3699796"/>
                    <a:pt x="3968972" y="3870674"/>
                    <a:pt x="4109371" y="4035171"/>
                  </a:cubicBezTo>
                  <a:cubicBezTo>
                    <a:pt x="4154805" y="4088416"/>
                    <a:pt x="4200716" y="4141184"/>
                    <a:pt x="4246340" y="4193762"/>
                  </a:cubicBezTo>
                  <a:cubicBezTo>
                    <a:pt x="4316635" y="4274820"/>
                    <a:pt x="4386262" y="4355116"/>
                    <a:pt x="4451033" y="4434935"/>
                  </a:cubicBezTo>
                  <a:cubicBezTo>
                    <a:pt x="4637913" y="4664869"/>
                    <a:pt x="4780217" y="4879277"/>
                    <a:pt x="4920425" y="503634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3" name="Freeform: Shape 182">
              <a:extLst>
                <a:ext uri="{FF2B5EF4-FFF2-40B4-BE49-F238E27FC236}">
                  <a16:creationId xmlns:a16="http://schemas.microsoft.com/office/drawing/2014/main" id="{8F45E670-9BA4-4023-9DCA-4554D20E4FCB}"/>
                </a:ext>
              </a:extLst>
            </p:cNvPr>
            <p:cNvSpPr/>
            <p:nvPr/>
          </p:nvSpPr>
          <p:spPr>
            <a:xfrm>
              <a:off x="14644306" y="767525"/>
              <a:ext cx="4829175" cy="5067300"/>
            </a:xfrm>
            <a:custGeom>
              <a:avLst/>
              <a:gdLst>
                <a:gd name="connsiteX0" fmla="*/ 0 w 4829175"/>
                <a:gd name="connsiteY0" fmla="*/ 0 h 5067300"/>
                <a:gd name="connsiteX1" fmla="*/ 261652 w 4829175"/>
                <a:gd name="connsiteY1" fmla="*/ 636746 h 5067300"/>
                <a:gd name="connsiteX2" fmla="*/ 480822 w 4829175"/>
                <a:gd name="connsiteY2" fmla="*/ 1268539 h 5067300"/>
                <a:gd name="connsiteX3" fmla="*/ 795719 w 4829175"/>
                <a:gd name="connsiteY3" fmla="*/ 1723168 h 5067300"/>
                <a:gd name="connsiteX4" fmla="*/ 1365980 w 4829175"/>
                <a:gd name="connsiteY4" fmla="*/ 2152460 h 5067300"/>
                <a:gd name="connsiteX5" fmla="*/ 1899857 w 4829175"/>
                <a:gd name="connsiteY5" fmla="*/ 2451164 h 5067300"/>
                <a:gd name="connsiteX6" fmla="*/ 2029587 w 4829175"/>
                <a:gd name="connsiteY6" fmla="*/ 2516315 h 5067300"/>
                <a:gd name="connsiteX7" fmla="*/ 2692337 w 4829175"/>
                <a:gd name="connsiteY7" fmla="*/ 2853500 h 5067300"/>
                <a:gd name="connsiteX8" fmla="*/ 3221355 w 4829175"/>
                <a:gd name="connsiteY8" fmla="*/ 3210211 h 5067300"/>
                <a:gd name="connsiteX9" fmla="*/ 3359753 w 4829175"/>
                <a:gd name="connsiteY9" fmla="*/ 3314605 h 5067300"/>
                <a:gd name="connsiteX10" fmla="*/ 3645980 w 4829175"/>
                <a:gd name="connsiteY10" fmla="*/ 3556159 h 5067300"/>
                <a:gd name="connsiteX11" fmla="*/ 4074700 w 4829175"/>
                <a:gd name="connsiteY11" fmla="*/ 4034790 h 5067300"/>
                <a:gd name="connsiteX12" fmla="*/ 4209765 w 4829175"/>
                <a:gd name="connsiteY12" fmla="*/ 4193953 h 5067300"/>
                <a:gd name="connsiteX13" fmla="*/ 4408266 w 4829175"/>
                <a:gd name="connsiteY13" fmla="*/ 4438746 h 5067300"/>
                <a:gd name="connsiteX14" fmla="*/ 4838129 w 4829175"/>
                <a:gd name="connsiteY14" fmla="*/ 5071777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175" h="5067300">
                  <a:moveTo>
                    <a:pt x="0" y="0"/>
                  </a:moveTo>
                  <a:cubicBezTo>
                    <a:pt x="112109" y="181451"/>
                    <a:pt x="193834" y="415004"/>
                    <a:pt x="261652" y="636746"/>
                  </a:cubicBezTo>
                  <a:cubicBezTo>
                    <a:pt x="329470" y="858298"/>
                    <a:pt x="388239" y="1073182"/>
                    <a:pt x="480822" y="1268539"/>
                  </a:cubicBezTo>
                  <a:cubicBezTo>
                    <a:pt x="561404" y="1438561"/>
                    <a:pt x="668560" y="1592961"/>
                    <a:pt x="795719" y="1723168"/>
                  </a:cubicBezTo>
                  <a:cubicBezTo>
                    <a:pt x="960596" y="1892332"/>
                    <a:pt x="1154335" y="2023491"/>
                    <a:pt x="1365980" y="2152460"/>
                  </a:cubicBezTo>
                  <a:cubicBezTo>
                    <a:pt x="1534001" y="2254758"/>
                    <a:pt x="1713548" y="2355818"/>
                    <a:pt x="1899857" y="2451164"/>
                  </a:cubicBezTo>
                  <a:cubicBezTo>
                    <a:pt x="1942719" y="2473166"/>
                    <a:pt x="1986058" y="2494788"/>
                    <a:pt x="2029587" y="2516315"/>
                  </a:cubicBezTo>
                  <a:cubicBezTo>
                    <a:pt x="2255330" y="2627567"/>
                    <a:pt x="2484501" y="2732723"/>
                    <a:pt x="2692337" y="2853500"/>
                  </a:cubicBezTo>
                  <a:cubicBezTo>
                    <a:pt x="2884170" y="2965228"/>
                    <a:pt x="3054001" y="3085529"/>
                    <a:pt x="3221355" y="3210211"/>
                  </a:cubicBezTo>
                  <a:cubicBezTo>
                    <a:pt x="3267456" y="3244406"/>
                    <a:pt x="3313557" y="3279077"/>
                    <a:pt x="3359753" y="3314605"/>
                  </a:cubicBezTo>
                  <a:cubicBezTo>
                    <a:pt x="3455861" y="3388614"/>
                    <a:pt x="3552635" y="3467100"/>
                    <a:pt x="3645980" y="3556159"/>
                  </a:cubicBezTo>
                  <a:cubicBezTo>
                    <a:pt x="3797523" y="3700939"/>
                    <a:pt x="3935635" y="3870293"/>
                    <a:pt x="4074700" y="4034790"/>
                  </a:cubicBezTo>
                  <a:cubicBezTo>
                    <a:pt x="4119658" y="4088035"/>
                    <a:pt x="4164997" y="4140994"/>
                    <a:pt x="4209765" y="4193953"/>
                  </a:cubicBezTo>
                  <a:cubicBezTo>
                    <a:pt x="4278725" y="4275677"/>
                    <a:pt x="4346353" y="4357116"/>
                    <a:pt x="4408266" y="4438746"/>
                  </a:cubicBezTo>
                  <a:cubicBezTo>
                    <a:pt x="4586860" y="4673918"/>
                    <a:pt x="4713542" y="4898898"/>
                    <a:pt x="4838129" y="507177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4" name="Freeform: Shape 183">
              <a:extLst>
                <a:ext uri="{FF2B5EF4-FFF2-40B4-BE49-F238E27FC236}">
                  <a16:creationId xmlns:a16="http://schemas.microsoft.com/office/drawing/2014/main" id="{B16A8227-7C4D-4054-9EFA-6C99CF5A7A59}"/>
                </a:ext>
              </a:extLst>
            </p:cNvPr>
            <p:cNvSpPr/>
            <p:nvPr/>
          </p:nvSpPr>
          <p:spPr>
            <a:xfrm>
              <a:off x="14625733" y="768858"/>
              <a:ext cx="4752975" cy="5105400"/>
            </a:xfrm>
            <a:custGeom>
              <a:avLst/>
              <a:gdLst>
                <a:gd name="connsiteX0" fmla="*/ 0 w 4752975"/>
                <a:gd name="connsiteY0" fmla="*/ 0 h 5105400"/>
                <a:gd name="connsiteX1" fmla="*/ 266986 w 4752975"/>
                <a:gd name="connsiteY1" fmla="*/ 630936 h 5105400"/>
                <a:gd name="connsiteX2" fmla="*/ 465677 w 4752975"/>
                <a:gd name="connsiteY2" fmla="*/ 1268444 h 5105400"/>
                <a:gd name="connsiteX3" fmla="*/ 759905 w 4752975"/>
                <a:gd name="connsiteY3" fmla="*/ 1737455 h 5105400"/>
                <a:gd name="connsiteX4" fmla="*/ 1309592 w 4752975"/>
                <a:gd name="connsiteY4" fmla="*/ 2194179 h 5105400"/>
                <a:gd name="connsiteX5" fmla="*/ 1834420 w 4752975"/>
                <a:gd name="connsiteY5" fmla="*/ 2504980 h 5105400"/>
                <a:gd name="connsiteX6" fmla="*/ 1963102 w 4752975"/>
                <a:gd name="connsiteY6" fmla="*/ 2570988 h 5105400"/>
                <a:gd name="connsiteX7" fmla="*/ 2627376 w 4752975"/>
                <a:gd name="connsiteY7" fmla="*/ 2899029 h 5105400"/>
                <a:gd name="connsiteX8" fmla="*/ 3171635 w 4752975"/>
                <a:gd name="connsiteY8" fmla="*/ 3232785 h 5105400"/>
                <a:gd name="connsiteX9" fmla="*/ 3314986 w 4752975"/>
                <a:gd name="connsiteY9" fmla="*/ 3330702 h 5105400"/>
                <a:gd name="connsiteX10" fmla="*/ 3609308 w 4752975"/>
                <a:gd name="connsiteY10" fmla="*/ 3561493 h 5105400"/>
                <a:gd name="connsiteX11" fmla="*/ 4040219 w 4752975"/>
                <a:gd name="connsiteY11" fmla="*/ 4034314 h 5105400"/>
                <a:gd name="connsiteX12" fmla="*/ 4173284 w 4752975"/>
                <a:gd name="connsiteY12" fmla="*/ 4193953 h 5105400"/>
                <a:gd name="connsiteX13" fmla="*/ 4365594 w 4752975"/>
                <a:gd name="connsiteY13" fmla="*/ 4442365 h 5105400"/>
                <a:gd name="connsiteX14" fmla="*/ 4756023 w 4752975"/>
                <a:gd name="connsiteY14" fmla="*/ 5106924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52975" h="5105400">
                  <a:moveTo>
                    <a:pt x="0" y="0"/>
                  </a:moveTo>
                  <a:cubicBezTo>
                    <a:pt x="120491" y="176213"/>
                    <a:pt x="203073" y="409004"/>
                    <a:pt x="266986" y="630936"/>
                  </a:cubicBezTo>
                  <a:cubicBezTo>
                    <a:pt x="330899" y="852773"/>
                    <a:pt x="381381" y="1069372"/>
                    <a:pt x="465677" y="1268444"/>
                  </a:cubicBezTo>
                  <a:cubicBezTo>
                    <a:pt x="539115" y="1441704"/>
                    <a:pt x="639223" y="1600772"/>
                    <a:pt x="759905" y="1737455"/>
                  </a:cubicBezTo>
                  <a:cubicBezTo>
                    <a:pt x="916305" y="1915097"/>
                    <a:pt x="1103090" y="2057400"/>
                    <a:pt x="1309592" y="2194179"/>
                  </a:cubicBezTo>
                  <a:cubicBezTo>
                    <a:pt x="1473518" y="2302764"/>
                    <a:pt x="1650016" y="2407825"/>
                    <a:pt x="1834420" y="2504980"/>
                  </a:cubicBezTo>
                  <a:cubicBezTo>
                    <a:pt x="1876901" y="2527364"/>
                    <a:pt x="1919764" y="2549366"/>
                    <a:pt x="1963102" y="2570988"/>
                  </a:cubicBezTo>
                  <a:cubicBezTo>
                    <a:pt x="2187226" y="2682907"/>
                    <a:pt x="2416398" y="2784920"/>
                    <a:pt x="2627376" y="2899029"/>
                  </a:cubicBezTo>
                  <a:cubicBezTo>
                    <a:pt x="2822162" y="3004566"/>
                    <a:pt x="2998185" y="3116199"/>
                    <a:pt x="3171635" y="3232785"/>
                  </a:cubicBezTo>
                  <a:cubicBezTo>
                    <a:pt x="3219450" y="3264789"/>
                    <a:pt x="3267266" y="3297270"/>
                    <a:pt x="3314986" y="3330702"/>
                  </a:cubicBezTo>
                  <a:cubicBezTo>
                    <a:pt x="3414427" y="3400425"/>
                    <a:pt x="3513963" y="3475101"/>
                    <a:pt x="3609308" y="3561493"/>
                  </a:cubicBezTo>
                  <a:cubicBezTo>
                    <a:pt x="3763994" y="3701891"/>
                    <a:pt x="3902583" y="3869912"/>
                    <a:pt x="4040219" y="4034314"/>
                  </a:cubicBezTo>
                  <a:cubicBezTo>
                    <a:pt x="4084796" y="4087558"/>
                    <a:pt x="4129469" y="4140613"/>
                    <a:pt x="4173284" y="4193953"/>
                  </a:cubicBezTo>
                  <a:cubicBezTo>
                    <a:pt x="4240911" y="4276249"/>
                    <a:pt x="4306539" y="4358831"/>
                    <a:pt x="4365594" y="4442365"/>
                  </a:cubicBezTo>
                  <a:cubicBezTo>
                    <a:pt x="4535900" y="4682871"/>
                    <a:pt x="4646962" y="4918234"/>
                    <a:pt x="4756023" y="510692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5" name="Freeform: Shape 184">
              <a:extLst>
                <a:ext uri="{FF2B5EF4-FFF2-40B4-BE49-F238E27FC236}">
                  <a16:creationId xmlns:a16="http://schemas.microsoft.com/office/drawing/2014/main" id="{4C5FDD49-2A55-4AFC-93B1-576BCC4A2672}"/>
                </a:ext>
              </a:extLst>
            </p:cNvPr>
            <p:cNvSpPr/>
            <p:nvPr/>
          </p:nvSpPr>
          <p:spPr>
            <a:xfrm>
              <a:off x="14607159" y="770192"/>
              <a:ext cx="4667250" cy="5133975"/>
            </a:xfrm>
            <a:custGeom>
              <a:avLst/>
              <a:gdLst>
                <a:gd name="connsiteX0" fmla="*/ 0 w 4667250"/>
                <a:gd name="connsiteY0" fmla="*/ 0 h 5133975"/>
                <a:gd name="connsiteX1" fmla="*/ 272320 w 4667250"/>
                <a:gd name="connsiteY1" fmla="*/ 625126 h 5133975"/>
                <a:gd name="connsiteX2" fmla="*/ 450532 w 4667250"/>
                <a:gd name="connsiteY2" fmla="*/ 1268349 h 5133975"/>
                <a:gd name="connsiteX3" fmla="*/ 723995 w 4667250"/>
                <a:gd name="connsiteY3" fmla="*/ 1751743 h 5133975"/>
                <a:gd name="connsiteX4" fmla="*/ 1253109 w 4667250"/>
                <a:gd name="connsiteY4" fmla="*/ 2235899 h 5133975"/>
                <a:gd name="connsiteX5" fmla="*/ 1768888 w 4667250"/>
                <a:gd name="connsiteY5" fmla="*/ 2558796 h 5133975"/>
                <a:gd name="connsiteX6" fmla="*/ 1896428 w 4667250"/>
                <a:gd name="connsiteY6" fmla="*/ 2625566 h 5133975"/>
                <a:gd name="connsiteX7" fmla="*/ 2562225 w 4667250"/>
                <a:gd name="connsiteY7" fmla="*/ 2944559 h 5133975"/>
                <a:gd name="connsiteX8" fmla="*/ 3121724 w 4667250"/>
                <a:gd name="connsiteY8" fmla="*/ 3255264 h 5133975"/>
                <a:gd name="connsiteX9" fmla="*/ 3270028 w 4667250"/>
                <a:gd name="connsiteY9" fmla="*/ 3346704 h 5133975"/>
                <a:gd name="connsiteX10" fmla="*/ 3572447 w 4667250"/>
                <a:gd name="connsiteY10" fmla="*/ 3566827 h 5133975"/>
                <a:gd name="connsiteX11" fmla="*/ 4005643 w 4667250"/>
                <a:gd name="connsiteY11" fmla="*/ 4033933 h 5133975"/>
                <a:gd name="connsiteX12" fmla="*/ 4136803 w 4667250"/>
                <a:gd name="connsiteY12" fmla="*/ 4194143 h 5133975"/>
                <a:gd name="connsiteX13" fmla="*/ 4322921 w 4667250"/>
                <a:gd name="connsiteY13" fmla="*/ 4446175 h 5133975"/>
                <a:gd name="connsiteX14" fmla="*/ 4673823 w 4667250"/>
                <a:gd name="connsiteY14" fmla="*/ 5142357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250" h="5133975">
                  <a:moveTo>
                    <a:pt x="0" y="0"/>
                  </a:moveTo>
                  <a:cubicBezTo>
                    <a:pt x="128778" y="170974"/>
                    <a:pt x="212217" y="402908"/>
                    <a:pt x="272320" y="625126"/>
                  </a:cubicBezTo>
                  <a:cubicBezTo>
                    <a:pt x="332327" y="847154"/>
                    <a:pt x="374428" y="1065562"/>
                    <a:pt x="450532" y="1268349"/>
                  </a:cubicBezTo>
                  <a:cubicBezTo>
                    <a:pt x="516731" y="1444847"/>
                    <a:pt x="609886" y="1608582"/>
                    <a:pt x="723995" y="1751743"/>
                  </a:cubicBezTo>
                  <a:cubicBezTo>
                    <a:pt x="872014" y="1937861"/>
                    <a:pt x="1051751" y="2091309"/>
                    <a:pt x="1253109" y="2235899"/>
                  </a:cubicBezTo>
                  <a:cubicBezTo>
                    <a:pt x="1412843" y="2350675"/>
                    <a:pt x="1586389" y="2459927"/>
                    <a:pt x="1768888" y="2558796"/>
                  </a:cubicBezTo>
                  <a:cubicBezTo>
                    <a:pt x="1810893" y="2581561"/>
                    <a:pt x="1853470" y="2603849"/>
                    <a:pt x="1896428" y="2625566"/>
                  </a:cubicBezTo>
                  <a:cubicBezTo>
                    <a:pt x="2118932" y="2738247"/>
                    <a:pt x="2348008" y="2837117"/>
                    <a:pt x="2562225" y="2944559"/>
                  </a:cubicBezTo>
                  <a:cubicBezTo>
                    <a:pt x="2759964" y="3043904"/>
                    <a:pt x="2942273" y="3146965"/>
                    <a:pt x="3121724" y="3255264"/>
                  </a:cubicBezTo>
                  <a:cubicBezTo>
                    <a:pt x="3171158" y="3284982"/>
                    <a:pt x="3220688" y="3315272"/>
                    <a:pt x="3270028" y="3346704"/>
                  </a:cubicBezTo>
                  <a:cubicBezTo>
                    <a:pt x="3372708" y="3412141"/>
                    <a:pt x="3475196" y="3483102"/>
                    <a:pt x="3572447" y="3566827"/>
                  </a:cubicBezTo>
                  <a:cubicBezTo>
                    <a:pt x="3730276" y="3702939"/>
                    <a:pt x="3869341" y="3869436"/>
                    <a:pt x="4005643" y="4033933"/>
                  </a:cubicBezTo>
                  <a:cubicBezTo>
                    <a:pt x="4049744" y="4087082"/>
                    <a:pt x="4093845" y="4140422"/>
                    <a:pt x="4136803" y="4194143"/>
                  </a:cubicBezTo>
                  <a:cubicBezTo>
                    <a:pt x="4203097" y="4277106"/>
                    <a:pt x="4266724" y="4360831"/>
                    <a:pt x="4322921" y="4446175"/>
                  </a:cubicBezTo>
                  <a:cubicBezTo>
                    <a:pt x="4485037" y="4692015"/>
                    <a:pt x="4580382" y="4937760"/>
                    <a:pt x="4673823" y="514235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6" name="Freeform: Shape 185">
              <a:extLst>
                <a:ext uri="{FF2B5EF4-FFF2-40B4-BE49-F238E27FC236}">
                  <a16:creationId xmlns:a16="http://schemas.microsoft.com/office/drawing/2014/main" id="{1E81F463-1ACD-4057-BAE0-4F3359A03DEE}"/>
                </a:ext>
              </a:extLst>
            </p:cNvPr>
            <p:cNvSpPr/>
            <p:nvPr/>
          </p:nvSpPr>
          <p:spPr>
            <a:xfrm>
              <a:off x="14588585" y="771525"/>
              <a:ext cx="4591050" cy="5172075"/>
            </a:xfrm>
            <a:custGeom>
              <a:avLst/>
              <a:gdLst>
                <a:gd name="connsiteX0" fmla="*/ 0 w 4591050"/>
                <a:gd name="connsiteY0" fmla="*/ 0 h 5172075"/>
                <a:gd name="connsiteX1" fmla="*/ 277559 w 4591050"/>
                <a:gd name="connsiteY1" fmla="*/ 619316 h 5172075"/>
                <a:gd name="connsiteX2" fmla="*/ 435292 w 4591050"/>
                <a:gd name="connsiteY2" fmla="*/ 1268254 h 5172075"/>
                <a:gd name="connsiteX3" fmla="*/ 688086 w 4591050"/>
                <a:gd name="connsiteY3" fmla="*/ 1766030 h 5172075"/>
                <a:gd name="connsiteX4" fmla="*/ 1196626 w 4591050"/>
                <a:gd name="connsiteY4" fmla="*/ 2277618 h 5172075"/>
                <a:gd name="connsiteX5" fmla="*/ 1703356 w 4591050"/>
                <a:gd name="connsiteY5" fmla="*/ 2612517 h 5172075"/>
                <a:gd name="connsiteX6" fmla="*/ 1829752 w 4591050"/>
                <a:gd name="connsiteY6" fmla="*/ 2680145 h 5172075"/>
                <a:gd name="connsiteX7" fmla="*/ 2497074 w 4591050"/>
                <a:gd name="connsiteY7" fmla="*/ 2990088 h 5172075"/>
                <a:gd name="connsiteX8" fmla="*/ 3071812 w 4591050"/>
                <a:gd name="connsiteY8" fmla="*/ 3277743 h 5172075"/>
                <a:gd name="connsiteX9" fmla="*/ 3225070 w 4591050"/>
                <a:gd name="connsiteY9" fmla="*/ 3362706 h 5172075"/>
                <a:gd name="connsiteX10" fmla="*/ 3535489 w 4591050"/>
                <a:gd name="connsiteY10" fmla="*/ 3572161 h 5172075"/>
                <a:gd name="connsiteX11" fmla="*/ 3970877 w 4591050"/>
                <a:gd name="connsiteY11" fmla="*/ 4033457 h 5172075"/>
                <a:gd name="connsiteX12" fmla="*/ 4100036 w 4591050"/>
                <a:gd name="connsiteY12" fmla="*/ 4194143 h 5172075"/>
                <a:gd name="connsiteX13" fmla="*/ 4279964 w 4591050"/>
                <a:gd name="connsiteY13" fmla="*/ 4449794 h 5172075"/>
                <a:gd name="connsiteX14" fmla="*/ 4591336 w 4591050"/>
                <a:gd name="connsiteY14" fmla="*/ 5177600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50" h="5172075">
                  <a:moveTo>
                    <a:pt x="0" y="0"/>
                  </a:moveTo>
                  <a:cubicBezTo>
                    <a:pt x="137065" y="165735"/>
                    <a:pt x="221456" y="396907"/>
                    <a:pt x="277559" y="619316"/>
                  </a:cubicBezTo>
                  <a:cubicBezTo>
                    <a:pt x="333661" y="841629"/>
                    <a:pt x="367475" y="1061752"/>
                    <a:pt x="435292" y="1268254"/>
                  </a:cubicBezTo>
                  <a:cubicBezTo>
                    <a:pt x="494348" y="1447991"/>
                    <a:pt x="580453" y="1616393"/>
                    <a:pt x="688086" y="1766030"/>
                  </a:cubicBezTo>
                  <a:cubicBezTo>
                    <a:pt x="827627" y="1960531"/>
                    <a:pt x="1000506" y="2125218"/>
                    <a:pt x="1196626" y="2277618"/>
                  </a:cubicBezTo>
                  <a:cubicBezTo>
                    <a:pt x="1352264" y="2398586"/>
                    <a:pt x="1522667" y="2511933"/>
                    <a:pt x="1703356" y="2612517"/>
                  </a:cubicBezTo>
                  <a:cubicBezTo>
                    <a:pt x="1744980" y="2635663"/>
                    <a:pt x="1787176" y="2658237"/>
                    <a:pt x="1829752" y="2680145"/>
                  </a:cubicBezTo>
                  <a:cubicBezTo>
                    <a:pt x="2050733" y="2793492"/>
                    <a:pt x="2279618" y="2889218"/>
                    <a:pt x="2497074" y="2990088"/>
                  </a:cubicBezTo>
                  <a:cubicBezTo>
                    <a:pt x="2697766" y="3083243"/>
                    <a:pt x="2886266" y="3177635"/>
                    <a:pt x="3071812" y="3277743"/>
                  </a:cubicBezTo>
                  <a:cubicBezTo>
                    <a:pt x="3122962" y="3305270"/>
                    <a:pt x="3174111" y="3333274"/>
                    <a:pt x="3225070" y="3362706"/>
                  </a:cubicBezTo>
                  <a:cubicBezTo>
                    <a:pt x="3331083" y="3423857"/>
                    <a:pt x="3436334" y="3491008"/>
                    <a:pt x="3535489" y="3572161"/>
                  </a:cubicBezTo>
                  <a:cubicBezTo>
                    <a:pt x="3696462" y="3703987"/>
                    <a:pt x="3836004" y="3868960"/>
                    <a:pt x="3970877" y="4033457"/>
                  </a:cubicBezTo>
                  <a:cubicBezTo>
                    <a:pt x="4014502" y="4086606"/>
                    <a:pt x="4057936" y="4140137"/>
                    <a:pt x="4100036" y="4194143"/>
                  </a:cubicBezTo>
                  <a:cubicBezTo>
                    <a:pt x="4164997" y="4277678"/>
                    <a:pt x="4226624" y="4362546"/>
                    <a:pt x="4279964" y="4449794"/>
                  </a:cubicBezTo>
                  <a:cubicBezTo>
                    <a:pt x="4433792" y="4700969"/>
                    <a:pt x="4513516" y="4957191"/>
                    <a:pt x="4591336" y="517760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7" name="Freeform: Shape 186">
              <a:extLst>
                <a:ext uri="{FF2B5EF4-FFF2-40B4-BE49-F238E27FC236}">
                  <a16:creationId xmlns:a16="http://schemas.microsoft.com/office/drawing/2014/main" id="{E5B57953-728D-42F8-BCF3-460C31DF9227}"/>
                </a:ext>
              </a:extLst>
            </p:cNvPr>
            <p:cNvSpPr/>
            <p:nvPr/>
          </p:nvSpPr>
          <p:spPr>
            <a:xfrm>
              <a:off x="14570107" y="772858"/>
              <a:ext cx="4505325" cy="5210175"/>
            </a:xfrm>
            <a:custGeom>
              <a:avLst/>
              <a:gdLst>
                <a:gd name="connsiteX0" fmla="*/ 0 w 4505325"/>
                <a:gd name="connsiteY0" fmla="*/ 0 h 5210175"/>
                <a:gd name="connsiteX1" fmla="*/ 282892 w 4505325"/>
                <a:gd name="connsiteY1" fmla="*/ 613505 h 5210175"/>
                <a:gd name="connsiteX2" fmla="*/ 420148 w 4505325"/>
                <a:gd name="connsiteY2" fmla="*/ 1268159 h 5210175"/>
                <a:gd name="connsiteX3" fmla="*/ 652177 w 4505325"/>
                <a:gd name="connsiteY3" fmla="*/ 1780318 h 5210175"/>
                <a:gd name="connsiteX4" fmla="*/ 1140143 w 4505325"/>
                <a:gd name="connsiteY4" fmla="*/ 2319338 h 5210175"/>
                <a:gd name="connsiteX5" fmla="*/ 1637824 w 4505325"/>
                <a:gd name="connsiteY5" fmla="*/ 2666333 h 5210175"/>
                <a:gd name="connsiteX6" fmla="*/ 1763173 w 4505325"/>
                <a:gd name="connsiteY6" fmla="*/ 2734723 h 5210175"/>
                <a:gd name="connsiteX7" fmla="*/ 2432114 w 4505325"/>
                <a:gd name="connsiteY7" fmla="*/ 3035522 h 5210175"/>
                <a:gd name="connsiteX8" fmla="*/ 3022092 w 4505325"/>
                <a:gd name="connsiteY8" fmla="*/ 3300222 h 5210175"/>
                <a:gd name="connsiteX9" fmla="*/ 3180302 w 4505325"/>
                <a:gd name="connsiteY9" fmla="*/ 3378613 h 5210175"/>
                <a:gd name="connsiteX10" fmla="*/ 3498818 w 4505325"/>
                <a:gd name="connsiteY10" fmla="*/ 3577304 h 5210175"/>
                <a:gd name="connsiteX11" fmla="*/ 3936492 w 4505325"/>
                <a:gd name="connsiteY11" fmla="*/ 4032790 h 5210175"/>
                <a:gd name="connsiteX12" fmla="*/ 4063651 w 4505325"/>
                <a:gd name="connsiteY12" fmla="*/ 4194048 h 5210175"/>
                <a:gd name="connsiteX13" fmla="*/ 4237387 w 4505325"/>
                <a:gd name="connsiteY13" fmla="*/ 4453319 h 5210175"/>
                <a:gd name="connsiteX14" fmla="*/ 4509326 w 4505325"/>
                <a:gd name="connsiteY14" fmla="*/ 5212652 h 521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5325" h="5210175">
                  <a:moveTo>
                    <a:pt x="0" y="0"/>
                  </a:moveTo>
                  <a:cubicBezTo>
                    <a:pt x="145351" y="160496"/>
                    <a:pt x="230696" y="390811"/>
                    <a:pt x="282892" y="613505"/>
                  </a:cubicBezTo>
                  <a:cubicBezTo>
                    <a:pt x="335090" y="836105"/>
                    <a:pt x="360521" y="1057847"/>
                    <a:pt x="420148" y="1268159"/>
                  </a:cubicBezTo>
                  <a:cubicBezTo>
                    <a:pt x="472059" y="1451134"/>
                    <a:pt x="551117" y="1624203"/>
                    <a:pt x="652177" y="1780318"/>
                  </a:cubicBezTo>
                  <a:cubicBezTo>
                    <a:pt x="783336" y="1983295"/>
                    <a:pt x="949166" y="2159127"/>
                    <a:pt x="1140143" y="2319338"/>
                  </a:cubicBezTo>
                  <a:cubicBezTo>
                    <a:pt x="1291685" y="2446496"/>
                    <a:pt x="1459040" y="2563940"/>
                    <a:pt x="1637824" y="2666333"/>
                  </a:cubicBezTo>
                  <a:cubicBezTo>
                    <a:pt x="1678972" y="2689955"/>
                    <a:pt x="1720786" y="2712720"/>
                    <a:pt x="1763173" y="2734723"/>
                  </a:cubicBezTo>
                  <a:cubicBezTo>
                    <a:pt x="1982534" y="2848737"/>
                    <a:pt x="2211324" y="2941415"/>
                    <a:pt x="2432114" y="3035522"/>
                  </a:cubicBezTo>
                  <a:cubicBezTo>
                    <a:pt x="2635663" y="3122486"/>
                    <a:pt x="2830449" y="3208306"/>
                    <a:pt x="3022092" y="3300222"/>
                  </a:cubicBezTo>
                  <a:cubicBezTo>
                    <a:pt x="3074956" y="3325463"/>
                    <a:pt x="3127820" y="3351371"/>
                    <a:pt x="3180302" y="3378613"/>
                  </a:cubicBezTo>
                  <a:cubicBezTo>
                    <a:pt x="3289649" y="3435382"/>
                    <a:pt x="3397663" y="3498818"/>
                    <a:pt x="3498818" y="3577304"/>
                  </a:cubicBezTo>
                  <a:cubicBezTo>
                    <a:pt x="3662934" y="3704844"/>
                    <a:pt x="3802952" y="3868388"/>
                    <a:pt x="3936492" y="4032790"/>
                  </a:cubicBezTo>
                  <a:cubicBezTo>
                    <a:pt x="3979640" y="4085939"/>
                    <a:pt x="4022503" y="4139565"/>
                    <a:pt x="4063651" y="4194048"/>
                  </a:cubicBezTo>
                  <a:cubicBezTo>
                    <a:pt x="4127278" y="4278154"/>
                    <a:pt x="4186904" y="4364165"/>
                    <a:pt x="4237387" y="4453319"/>
                  </a:cubicBezTo>
                  <a:cubicBezTo>
                    <a:pt x="4382929" y="4709827"/>
                    <a:pt x="4447032" y="4976432"/>
                    <a:pt x="4509326" y="52126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8" name="Freeform: Shape 187">
              <a:extLst>
                <a:ext uri="{FF2B5EF4-FFF2-40B4-BE49-F238E27FC236}">
                  <a16:creationId xmlns:a16="http://schemas.microsoft.com/office/drawing/2014/main" id="{04301294-238C-41CC-B00B-EFF51ED88155}"/>
                </a:ext>
              </a:extLst>
            </p:cNvPr>
            <p:cNvSpPr/>
            <p:nvPr/>
          </p:nvSpPr>
          <p:spPr>
            <a:xfrm>
              <a:off x="14551533" y="774192"/>
              <a:ext cx="4419600" cy="5238750"/>
            </a:xfrm>
            <a:custGeom>
              <a:avLst/>
              <a:gdLst>
                <a:gd name="connsiteX0" fmla="*/ 0 w 4419600"/>
                <a:gd name="connsiteY0" fmla="*/ 0 h 5238750"/>
                <a:gd name="connsiteX1" fmla="*/ 288227 w 4419600"/>
                <a:gd name="connsiteY1" fmla="*/ 607790 h 5238750"/>
                <a:gd name="connsiteX2" fmla="*/ 405003 w 4419600"/>
                <a:gd name="connsiteY2" fmla="*/ 1268063 h 5238750"/>
                <a:gd name="connsiteX3" fmla="*/ 616268 w 4419600"/>
                <a:gd name="connsiteY3" fmla="*/ 1794605 h 5238750"/>
                <a:gd name="connsiteX4" fmla="*/ 1083659 w 4419600"/>
                <a:gd name="connsiteY4" fmla="*/ 2361057 h 5238750"/>
                <a:gd name="connsiteX5" fmla="*/ 1572292 w 4419600"/>
                <a:gd name="connsiteY5" fmla="*/ 2720149 h 5238750"/>
                <a:gd name="connsiteX6" fmla="*/ 1696498 w 4419600"/>
                <a:gd name="connsiteY6" fmla="*/ 2789396 h 5238750"/>
                <a:gd name="connsiteX7" fmla="*/ 2366963 w 4419600"/>
                <a:gd name="connsiteY7" fmla="*/ 3081147 h 5238750"/>
                <a:gd name="connsiteX8" fmla="*/ 2972086 w 4419600"/>
                <a:gd name="connsiteY8" fmla="*/ 3322796 h 5238750"/>
                <a:gd name="connsiteX9" fmla="*/ 3135249 w 4419600"/>
                <a:gd name="connsiteY9" fmla="*/ 3394710 h 5238750"/>
                <a:gd name="connsiteX10" fmla="*/ 3461861 w 4419600"/>
                <a:gd name="connsiteY10" fmla="*/ 3582734 h 5238750"/>
                <a:gd name="connsiteX11" fmla="*/ 3901726 w 4419600"/>
                <a:gd name="connsiteY11" fmla="*/ 4032409 h 5238750"/>
                <a:gd name="connsiteX12" fmla="*/ 4026980 w 4419600"/>
                <a:gd name="connsiteY12" fmla="*/ 4194143 h 5238750"/>
                <a:gd name="connsiteX13" fmla="*/ 4194620 w 4419600"/>
                <a:gd name="connsiteY13" fmla="*/ 4457034 h 5238750"/>
                <a:gd name="connsiteX14" fmla="*/ 4427030 w 4419600"/>
                <a:gd name="connsiteY14" fmla="*/ 5247990 h 52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9600" h="5238750">
                  <a:moveTo>
                    <a:pt x="0" y="0"/>
                  </a:moveTo>
                  <a:cubicBezTo>
                    <a:pt x="153638" y="155258"/>
                    <a:pt x="239935" y="384810"/>
                    <a:pt x="288227" y="607790"/>
                  </a:cubicBezTo>
                  <a:cubicBezTo>
                    <a:pt x="336518" y="830675"/>
                    <a:pt x="353663" y="1054132"/>
                    <a:pt x="405003" y="1268063"/>
                  </a:cubicBezTo>
                  <a:cubicBezTo>
                    <a:pt x="449675" y="1454182"/>
                    <a:pt x="521780" y="1632014"/>
                    <a:pt x="616268" y="1794605"/>
                  </a:cubicBezTo>
                  <a:cubicBezTo>
                    <a:pt x="739045" y="2006060"/>
                    <a:pt x="897922" y="2193036"/>
                    <a:pt x="1083659" y="2361057"/>
                  </a:cubicBezTo>
                  <a:cubicBezTo>
                    <a:pt x="1231011" y="2494503"/>
                    <a:pt x="1395413" y="2616041"/>
                    <a:pt x="1572292" y="2720149"/>
                  </a:cubicBezTo>
                  <a:cubicBezTo>
                    <a:pt x="1613059" y="2744153"/>
                    <a:pt x="1654493" y="2767203"/>
                    <a:pt x="1696498" y="2789396"/>
                  </a:cubicBezTo>
                  <a:cubicBezTo>
                    <a:pt x="1914239" y="2904078"/>
                    <a:pt x="2143030" y="2993612"/>
                    <a:pt x="2366963" y="3081147"/>
                  </a:cubicBezTo>
                  <a:cubicBezTo>
                    <a:pt x="2573465" y="3161919"/>
                    <a:pt x="2774442" y="3239072"/>
                    <a:pt x="2972086" y="3322796"/>
                  </a:cubicBezTo>
                  <a:cubicBezTo>
                    <a:pt x="3026569" y="3345847"/>
                    <a:pt x="3081147" y="3369469"/>
                    <a:pt x="3135249" y="3394710"/>
                  </a:cubicBezTo>
                  <a:cubicBezTo>
                    <a:pt x="3247835" y="3447193"/>
                    <a:pt x="3358801" y="3506820"/>
                    <a:pt x="3461861" y="3582734"/>
                  </a:cubicBezTo>
                  <a:cubicBezTo>
                    <a:pt x="3629120" y="3705892"/>
                    <a:pt x="3769614" y="3868007"/>
                    <a:pt x="3901726" y="4032409"/>
                  </a:cubicBezTo>
                  <a:cubicBezTo>
                    <a:pt x="3944493" y="4085558"/>
                    <a:pt x="3986689" y="4139374"/>
                    <a:pt x="4026980" y="4194143"/>
                  </a:cubicBezTo>
                  <a:cubicBezTo>
                    <a:pt x="4089273" y="4278916"/>
                    <a:pt x="4146900" y="4366070"/>
                    <a:pt x="4194620" y="4457034"/>
                  </a:cubicBezTo>
                  <a:cubicBezTo>
                    <a:pt x="4331875" y="4718781"/>
                    <a:pt x="4380357" y="4995863"/>
                    <a:pt x="4427030" y="524799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9" name="Freeform: Shape 188">
              <a:extLst>
                <a:ext uri="{FF2B5EF4-FFF2-40B4-BE49-F238E27FC236}">
                  <a16:creationId xmlns:a16="http://schemas.microsoft.com/office/drawing/2014/main" id="{A8DA6221-EDB4-47D7-947D-D5C37BDE1A0B}"/>
                </a:ext>
              </a:extLst>
            </p:cNvPr>
            <p:cNvSpPr/>
            <p:nvPr/>
          </p:nvSpPr>
          <p:spPr>
            <a:xfrm>
              <a:off x="14532959" y="775525"/>
              <a:ext cx="4343400" cy="5276850"/>
            </a:xfrm>
            <a:custGeom>
              <a:avLst/>
              <a:gdLst>
                <a:gd name="connsiteX0" fmla="*/ 0 w 4343400"/>
                <a:gd name="connsiteY0" fmla="*/ 0 h 5276850"/>
                <a:gd name="connsiteX1" fmla="*/ 293560 w 4343400"/>
                <a:gd name="connsiteY1" fmla="*/ 601980 h 5276850"/>
                <a:gd name="connsiteX2" fmla="*/ 389858 w 4343400"/>
                <a:gd name="connsiteY2" fmla="*/ 1267968 h 5276850"/>
                <a:gd name="connsiteX3" fmla="*/ 580453 w 4343400"/>
                <a:gd name="connsiteY3" fmla="*/ 1808893 h 5276850"/>
                <a:gd name="connsiteX4" fmla="*/ 1027176 w 4343400"/>
                <a:gd name="connsiteY4" fmla="*/ 2402777 h 5276850"/>
                <a:gd name="connsiteX5" fmla="*/ 1506760 w 4343400"/>
                <a:gd name="connsiteY5" fmla="*/ 2773966 h 5276850"/>
                <a:gd name="connsiteX6" fmla="*/ 1629918 w 4343400"/>
                <a:gd name="connsiteY6" fmla="*/ 2844070 h 5276850"/>
                <a:gd name="connsiteX7" fmla="*/ 2301907 w 4343400"/>
                <a:gd name="connsiteY7" fmla="*/ 3126677 h 5276850"/>
                <a:gd name="connsiteX8" fmla="*/ 2922270 w 4343400"/>
                <a:gd name="connsiteY8" fmla="*/ 3345371 h 5276850"/>
                <a:gd name="connsiteX9" fmla="*/ 3090386 w 4343400"/>
                <a:gd name="connsiteY9" fmla="*/ 3410807 h 5276850"/>
                <a:gd name="connsiteX10" fmla="*/ 3425095 w 4343400"/>
                <a:gd name="connsiteY10" fmla="*/ 3588163 h 5276850"/>
                <a:gd name="connsiteX11" fmla="*/ 3867246 w 4343400"/>
                <a:gd name="connsiteY11" fmla="*/ 4032028 h 5276850"/>
                <a:gd name="connsiteX12" fmla="*/ 3990499 w 4343400"/>
                <a:gd name="connsiteY12" fmla="*/ 4194334 h 5276850"/>
                <a:gd name="connsiteX13" fmla="*/ 4151947 w 4343400"/>
                <a:gd name="connsiteY13" fmla="*/ 4460844 h 5276850"/>
                <a:gd name="connsiteX14" fmla="*/ 4344829 w 4343400"/>
                <a:gd name="connsiteY14" fmla="*/ 5283422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3400" h="5276850">
                  <a:moveTo>
                    <a:pt x="0" y="0"/>
                  </a:moveTo>
                  <a:cubicBezTo>
                    <a:pt x="161925" y="150114"/>
                    <a:pt x="249079" y="378809"/>
                    <a:pt x="293560" y="601980"/>
                  </a:cubicBezTo>
                  <a:cubicBezTo>
                    <a:pt x="337947" y="825151"/>
                    <a:pt x="346710" y="1050322"/>
                    <a:pt x="389858" y="1267968"/>
                  </a:cubicBezTo>
                  <a:cubicBezTo>
                    <a:pt x="427387" y="1457325"/>
                    <a:pt x="492442" y="1639824"/>
                    <a:pt x="580453" y="1808893"/>
                  </a:cubicBezTo>
                  <a:cubicBezTo>
                    <a:pt x="694753" y="2028825"/>
                    <a:pt x="846677" y="2226945"/>
                    <a:pt x="1027176" y="2402777"/>
                  </a:cubicBezTo>
                  <a:cubicBezTo>
                    <a:pt x="1170432" y="2542413"/>
                    <a:pt x="1331785" y="2668048"/>
                    <a:pt x="1506760" y="2773966"/>
                  </a:cubicBezTo>
                  <a:cubicBezTo>
                    <a:pt x="1547051" y="2798350"/>
                    <a:pt x="1588199" y="2821782"/>
                    <a:pt x="1629918" y="2844070"/>
                  </a:cubicBezTo>
                  <a:cubicBezTo>
                    <a:pt x="1846040" y="2959513"/>
                    <a:pt x="2074735" y="3045905"/>
                    <a:pt x="2301907" y="3126677"/>
                  </a:cubicBezTo>
                  <a:cubicBezTo>
                    <a:pt x="2511362" y="3201257"/>
                    <a:pt x="2718530" y="3269837"/>
                    <a:pt x="2922270" y="3345371"/>
                  </a:cubicBezTo>
                  <a:cubicBezTo>
                    <a:pt x="2978467" y="3366135"/>
                    <a:pt x="3034665" y="3387662"/>
                    <a:pt x="3090386" y="3410807"/>
                  </a:cubicBezTo>
                  <a:cubicBezTo>
                    <a:pt x="3206306" y="3459004"/>
                    <a:pt x="3320034" y="3514820"/>
                    <a:pt x="3425095" y="3588163"/>
                  </a:cubicBezTo>
                  <a:cubicBezTo>
                    <a:pt x="3595497" y="3707035"/>
                    <a:pt x="3736467" y="3867722"/>
                    <a:pt x="3867246" y="4032028"/>
                  </a:cubicBezTo>
                  <a:cubicBezTo>
                    <a:pt x="3909536" y="4085177"/>
                    <a:pt x="3951161" y="4139089"/>
                    <a:pt x="3990499" y="4194334"/>
                  </a:cubicBezTo>
                  <a:cubicBezTo>
                    <a:pt x="4051363" y="4279678"/>
                    <a:pt x="4107085" y="4367975"/>
                    <a:pt x="4151947" y="4460844"/>
                  </a:cubicBezTo>
                  <a:cubicBezTo>
                    <a:pt x="4281011" y="4727924"/>
                    <a:pt x="4313777" y="5015484"/>
                    <a:pt x="4344829" y="528342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0" name="Freeform: Shape 189">
              <a:extLst>
                <a:ext uri="{FF2B5EF4-FFF2-40B4-BE49-F238E27FC236}">
                  <a16:creationId xmlns:a16="http://schemas.microsoft.com/office/drawing/2014/main" id="{D70F27CD-D13F-4A5B-9391-B57F6B2BB07B}"/>
                </a:ext>
              </a:extLst>
            </p:cNvPr>
            <p:cNvSpPr/>
            <p:nvPr/>
          </p:nvSpPr>
          <p:spPr>
            <a:xfrm>
              <a:off x="14514386" y="776954"/>
              <a:ext cx="4257675" cy="5314950"/>
            </a:xfrm>
            <a:custGeom>
              <a:avLst/>
              <a:gdLst>
                <a:gd name="connsiteX0" fmla="*/ 0 w 4257675"/>
                <a:gd name="connsiteY0" fmla="*/ 0 h 5314950"/>
                <a:gd name="connsiteX1" fmla="*/ 298799 w 4257675"/>
                <a:gd name="connsiteY1" fmla="*/ 596170 h 5314950"/>
                <a:gd name="connsiteX2" fmla="*/ 374618 w 4257675"/>
                <a:gd name="connsiteY2" fmla="*/ 1267873 h 5314950"/>
                <a:gd name="connsiteX3" fmla="*/ 544449 w 4257675"/>
                <a:gd name="connsiteY3" fmla="*/ 1823276 h 5314950"/>
                <a:gd name="connsiteX4" fmla="*/ 970597 w 4257675"/>
                <a:gd name="connsiteY4" fmla="*/ 2444687 h 5314950"/>
                <a:gd name="connsiteX5" fmla="*/ 1441132 w 4257675"/>
                <a:gd name="connsiteY5" fmla="*/ 2827973 h 5314950"/>
                <a:gd name="connsiteX6" fmla="*/ 1563148 w 4257675"/>
                <a:gd name="connsiteY6" fmla="*/ 2898839 h 5314950"/>
                <a:gd name="connsiteX7" fmla="*/ 2236661 w 4257675"/>
                <a:gd name="connsiteY7" fmla="*/ 3172397 h 5314950"/>
                <a:gd name="connsiteX8" fmla="*/ 2872264 w 4257675"/>
                <a:gd name="connsiteY8" fmla="*/ 3368040 h 5314950"/>
                <a:gd name="connsiteX9" fmla="*/ 3045333 w 4257675"/>
                <a:gd name="connsiteY9" fmla="*/ 3427000 h 5314950"/>
                <a:gd name="connsiteX10" fmla="*/ 3388138 w 4257675"/>
                <a:gd name="connsiteY10" fmla="*/ 3593592 h 5314950"/>
                <a:gd name="connsiteX11" fmla="*/ 3832574 w 4257675"/>
                <a:gd name="connsiteY11" fmla="*/ 4031647 h 5314950"/>
                <a:gd name="connsiteX12" fmla="*/ 3953923 w 4257675"/>
                <a:gd name="connsiteY12" fmla="*/ 4194429 h 5314950"/>
                <a:gd name="connsiteX13" fmla="*/ 4109180 w 4257675"/>
                <a:gd name="connsiteY13" fmla="*/ 4464558 h 5314950"/>
                <a:gd name="connsiteX14" fmla="*/ 4262533 w 4257675"/>
                <a:gd name="connsiteY14" fmla="*/ 5318665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7675" h="5314950">
                  <a:moveTo>
                    <a:pt x="0" y="0"/>
                  </a:moveTo>
                  <a:cubicBezTo>
                    <a:pt x="170212" y="144875"/>
                    <a:pt x="258318" y="372713"/>
                    <a:pt x="298799" y="596170"/>
                  </a:cubicBezTo>
                  <a:cubicBezTo>
                    <a:pt x="339280" y="819626"/>
                    <a:pt x="339757" y="1046512"/>
                    <a:pt x="374618" y="1267873"/>
                  </a:cubicBezTo>
                  <a:cubicBezTo>
                    <a:pt x="405003" y="1460468"/>
                    <a:pt x="463010" y="1647635"/>
                    <a:pt x="544449" y="1823276"/>
                  </a:cubicBezTo>
                  <a:cubicBezTo>
                    <a:pt x="650367" y="2051590"/>
                    <a:pt x="795338" y="2260949"/>
                    <a:pt x="970597" y="2444687"/>
                  </a:cubicBezTo>
                  <a:cubicBezTo>
                    <a:pt x="1109758" y="2590514"/>
                    <a:pt x="1268063" y="2720245"/>
                    <a:pt x="1441132" y="2827973"/>
                  </a:cubicBezTo>
                  <a:cubicBezTo>
                    <a:pt x="1481042" y="2852833"/>
                    <a:pt x="1521714" y="2876455"/>
                    <a:pt x="1563148" y="2898839"/>
                  </a:cubicBezTo>
                  <a:cubicBezTo>
                    <a:pt x="1777651" y="3014948"/>
                    <a:pt x="2006251" y="3098292"/>
                    <a:pt x="2236661" y="3172397"/>
                  </a:cubicBezTo>
                  <a:cubicBezTo>
                    <a:pt x="2449068" y="3240786"/>
                    <a:pt x="2662523" y="3300698"/>
                    <a:pt x="2872264" y="3368040"/>
                  </a:cubicBezTo>
                  <a:cubicBezTo>
                    <a:pt x="2930081" y="3386614"/>
                    <a:pt x="2988088" y="3405855"/>
                    <a:pt x="3045333" y="3427000"/>
                  </a:cubicBezTo>
                  <a:cubicBezTo>
                    <a:pt x="3164586" y="3470910"/>
                    <a:pt x="3281077" y="3523012"/>
                    <a:pt x="3388138" y="3593592"/>
                  </a:cubicBezTo>
                  <a:cubicBezTo>
                    <a:pt x="3561683" y="3708178"/>
                    <a:pt x="3703129" y="3867341"/>
                    <a:pt x="3832574" y="4031647"/>
                  </a:cubicBezTo>
                  <a:cubicBezTo>
                    <a:pt x="3874389" y="4084797"/>
                    <a:pt x="3915347" y="4138898"/>
                    <a:pt x="3953923" y="4194429"/>
                  </a:cubicBezTo>
                  <a:cubicBezTo>
                    <a:pt x="4013454" y="4280440"/>
                    <a:pt x="4067175" y="4369880"/>
                    <a:pt x="4109180" y="4464558"/>
                  </a:cubicBezTo>
                  <a:cubicBezTo>
                    <a:pt x="4229957" y="4736973"/>
                    <a:pt x="4247103" y="5034915"/>
                    <a:pt x="4262533" y="531866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1" name="Freeform: Shape 190">
              <a:extLst>
                <a:ext uri="{FF2B5EF4-FFF2-40B4-BE49-F238E27FC236}">
                  <a16:creationId xmlns:a16="http://schemas.microsoft.com/office/drawing/2014/main" id="{435934DB-D92E-4181-9E57-10383540EF04}"/>
                </a:ext>
              </a:extLst>
            </p:cNvPr>
            <p:cNvSpPr/>
            <p:nvPr/>
          </p:nvSpPr>
          <p:spPr>
            <a:xfrm>
              <a:off x="14495907" y="778288"/>
              <a:ext cx="4171950" cy="5353050"/>
            </a:xfrm>
            <a:custGeom>
              <a:avLst/>
              <a:gdLst>
                <a:gd name="connsiteX0" fmla="*/ 0 w 4171950"/>
                <a:gd name="connsiteY0" fmla="*/ 0 h 5353050"/>
                <a:gd name="connsiteX1" fmla="*/ 304133 w 4171950"/>
                <a:gd name="connsiteY1" fmla="*/ 590360 h 5353050"/>
                <a:gd name="connsiteX2" fmla="*/ 359473 w 4171950"/>
                <a:gd name="connsiteY2" fmla="*/ 1267778 h 5353050"/>
                <a:gd name="connsiteX3" fmla="*/ 1496663 w 4171950"/>
                <a:gd name="connsiteY3" fmla="*/ 2953417 h 5353050"/>
                <a:gd name="connsiteX4" fmla="*/ 2822544 w 4171950"/>
                <a:gd name="connsiteY4" fmla="*/ 3390519 h 5353050"/>
                <a:gd name="connsiteX5" fmla="*/ 3351466 w 4171950"/>
                <a:gd name="connsiteY5" fmla="*/ 3598831 h 5353050"/>
                <a:gd name="connsiteX6" fmla="*/ 3798094 w 4171950"/>
                <a:gd name="connsiteY6" fmla="*/ 4031076 h 5353050"/>
                <a:gd name="connsiteX7" fmla="*/ 4066508 w 4171950"/>
                <a:gd name="connsiteY7" fmla="*/ 4468178 h 5353050"/>
                <a:gd name="connsiteX8" fmla="*/ 4180428 w 4171950"/>
                <a:gd name="connsiteY8" fmla="*/ 5353907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50" h="5353050">
                  <a:moveTo>
                    <a:pt x="0" y="0"/>
                  </a:moveTo>
                  <a:cubicBezTo>
                    <a:pt x="178594" y="139637"/>
                    <a:pt x="267557" y="366713"/>
                    <a:pt x="304133" y="590360"/>
                  </a:cubicBezTo>
                  <a:cubicBezTo>
                    <a:pt x="340709" y="814007"/>
                    <a:pt x="332804" y="1042702"/>
                    <a:pt x="359473" y="1267778"/>
                  </a:cubicBezTo>
                  <a:cubicBezTo>
                    <a:pt x="442246" y="1966912"/>
                    <a:pt x="879348" y="2614803"/>
                    <a:pt x="1496663" y="2953417"/>
                  </a:cubicBezTo>
                  <a:cubicBezTo>
                    <a:pt x="1905762" y="3177826"/>
                    <a:pt x="2372487" y="3267170"/>
                    <a:pt x="2822544" y="3390519"/>
                  </a:cubicBezTo>
                  <a:cubicBezTo>
                    <a:pt x="3005995" y="3440811"/>
                    <a:pt x="3190113" y="3498152"/>
                    <a:pt x="3351466" y="3598831"/>
                  </a:cubicBezTo>
                  <a:cubicBezTo>
                    <a:pt x="3528155" y="3709130"/>
                    <a:pt x="3670078" y="3866769"/>
                    <a:pt x="3798094" y="4031076"/>
                  </a:cubicBezTo>
                  <a:cubicBezTo>
                    <a:pt x="3903536" y="4166426"/>
                    <a:pt x="4002119" y="4309205"/>
                    <a:pt x="4066508" y="4468178"/>
                  </a:cubicBezTo>
                  <a:cubicBezTo>
                    <a:pt x="4178999" y="4745926"/>
                    <a:pt x="4180523" y="5054251"/>
                    <a:pt x="4180428" y="535390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192" name="Group 191">
            <a:extLst>
              <a:ext uri="{FF2B5EF4-FFF2-40B4-BE49-F238E27FC236}">
                <a16:creationId xmlns:a16="http://schemas.microsoft.com/office/drawing/2014/main" id="{FC02D173-5936-45E2-97A8-926EAC2F927F}"/>
              </a:ext>
            </a:extLst>
          </p:cNvPr>
          <p:cNvGrpSpPr/>
          <p:nvPr/>
        </p:nvGrpSpPr>
        <p:grpSpPr>
          <a:xfrm rot="5084143">
            <a:off x="3541311" y="1166334"/>
            <a:ext cx="12580282" cy="12473276"/>
            <a:chOff x="17785720" y="163163"/>
            <a:chExt cx="4226953" cy="4191000"/>
          </a:xfrm>
        </p:grpSpPr>
        <p:sp>
          <p:nvSpPr>
            <p:cNvPr id="193" name="Freeform: Shape 192">
              <a:extLst>
                <a:ext uri="{FF2B5EF4-FFF2-40B4-BE49-F238E27FC236}">
                  <a16:creationId xmlns:a16="http://schemas.microsoft.com/office/drawing/2014/main" id="{CE730E1A-5273-4EB6-9761-6A11CE2662D2}"/>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4" name="Freeform: Shape 193">
              <a:extLst>
                <a:ext uri="{FF2B5EF4-FFF2-40B4-BE49-F238E27FC236}">
                  <a16:creationId xmlns:a16="http://schemas.microsoft.com/office/drawing/2014/main" id="{513122B7-5296-4F4D-B4F5-E6F305B9F937}"/>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5" name="Freeform: Shape 194">
              <a:extLst>
                <a:ext uri="{FF2B5EF4-FFF2-40B4-BE49-F238E27FC236}">
                  <a16:creationId xmlns:a16="http://schemas.microsoft.com/office/drawing/2014/main" id="{F5E72983-1CFB-4C61-BF5A-5BED6CCE5614}"/>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6" name="Freeform: Shape 195">
              <a:extLst>
                <a:ext uri="{FF2B5EF4-FFF2-40B4-BE49-F238E27FC236}">
                  <a16:creationId xmlns:a16="http://schemas.microsoft.com/office/drawing/2014/main" id="{21E94F0A-2DF2-4878-B759-8C4B8887790A}"/>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7" name="Freeform: Shape 196">
              <a:extLst>
                <a:ext uri="{FF2B5EF4-FFF2-40B4-BE49-F238E27FC236}">
                  <a16:creationId xmlns:a16="http://schemas.microsoft.com/office/drawing/2014/main" id="{8608D735-43BA-4957-8EDF-1E613AB9AB80}"/>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8" name="Freeform: Shape 197">
              <a:extLst>
                <a:ext uri="{FF2B5EF4-FFF2-40B4-BE49-F238E27FC236}">
                  <a16:creationId xmlns:a16="http://schemas.microsoft.com/office/drawing/2014/main" id="{1B110FD4-7384-483C-8D80-432F68195EE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9" name="Freeform: Shape 198">
              <a:extLst>
                <a:ext uri="{FF2B5EF4-FFF2-40B4-BE49-F238E27FC236}">
                  <a16:creationId xmlns:a16="http://schemas.microsoft.com/office/drawing/2014/main" id="{0BA8818D-ACB3-45C6-B52F-0B63AAEC7236}"/>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0" name="Freeform: Shape 199">
              <a:extLst>
                <a:ext uri="{FF2B5EF4-FFF2-40B4-BE49-F238E27FC236}">
                  <a16:creationId xmlns:a16="http://schemas.microsoft.com/office/drawing/2014/main" id="{CCDAF548-72D9-4A91-8D93-5497D9D6B061}"/>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1" name="Freeform: Shape 200">
              <a:extLst>
                <a:ext uri="{FF2B5EF4-FFF2-40B4-BE49-F238E27FC236}">
                  <a16:creationId xmlns:a16="http://schemas.microsoft.com/office/drawing/2014/main" id="{E3F53AE8-7E61-45B2-865E-0EA9B725F48D}"/>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2" name="Freeform: Shape 201">
              <a:extLst>
                <a:ext uri="{FF2B5EF4-FFF2-40B4-BE49-F238E27FC236}">
                  <a16:creationId xmlns:a16="http://schemas.microsoft.com/office/drawing/2014/main" id="{711330D7-5F60-4C54-BCB6-27615578249E}"/>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3" name="Freeform: Shape 202">
              <a:extLst>
                <a:ext uri="{FF2B5EF4-FFF2-40B4-BE49-F238E27FC236}">
                  <a16:creationId xmlns:a16="http://schemas.microsoft.com/office/drawing/2014/main" id="{DC3C7145-7BA4-450E-8B00-75AACD87746A}"/>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4" name="Freeform: Shape 203">
              <a:extLst>
                <a:ext uri="{FF2B5EF4-FFF2-40B4-BE49-F238E27FC236}">
                  <a16:creationId xmlns:a16="http://schemas.microsoft.com/office/drawing/2014/main" id="{D1A8AA11-D7F6-43EC-B6E8-32BB76EE59A8}"/>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5" name="Freeform: Shape 204">
              <a:extLst>
                <a:ext uri="{FF2B5EF4-FFF2-40B4-BE49-F238E27FC236}">
                  <a16:creationId xmlns:a16="http://schemas.microsoft.com/office/drawing/2014/main" id="{4A7AE2CF-70B9-449C-870E-B868AB6D768E}"/>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6" name="Freeform: Shape 205">
              <a:extLst>
                <a:ext uri="{FF2B5EF4-FFF2-40B4-BE49-F238E27FC236}">
                  <a16:creationId xmlns:a16="http://schemas.microsoft.com/office/drawing/2014/main" id="{3A7151B1-03F2-4B49-80B0-44C9D558F65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7" name="Freeform: Shape 206">
              <a:extLst>
                <a:ext uri="{FF2B5EF4-FFF2-40B4-BE49-F238E27FC236}">
                  <a16:creationId xmlns:a16="http://schemas.microsoft.com/office/drawing/2014/main" id="{7BE075A6-195D-4F9E-8C3E-8D65D4F7493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8" name="Freeform: Shape 207">
              <a:extLst>
                <a:ext uri="{FF2B5EF4-FFF2-40B4-BE49-F238E27FC236}">
                  <a16:creationId xmlns:a16="http://schemas.microsoft.com/office/drawing/2014/main" id="{23A14CB0-2EE9-41D6-9583-BB9CB8842792}"/>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9" name="Freeform: Shape 208">
              <a:extLst>
                <a:ext uri="{FF2B5EF4-FFF2-40B4-BE49-F238E27FC236}">
                  <a16:creationId xmlns:a16="http://schemas.microsoft.com/office/drawing/2014/main" id="{9BD1C81C-DDE5-4226-A075-2348B7C2F84C}"/>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0" name="Freeform: Shape 209">
              <a:extLst>
                <a:ext uri="{FF2B5EF4-FFF2-40B4-BE49-F238E27FC236}">
                  <a16:creationId xmlns:a16="http://schemas.microsoft.com/office/drawing/2014/main" id="{7F6745C0-71C8-4C6D-B7CA-FE47C3776108}"/>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1" name="Freeform: Shape 210">
              <a:extLst>
                <a:ext uri="{FF2B5EF4-FFF2-40B4-BE49-F238E27FC236}">
                  <a16:creationId xmlns:a16="http://schemas.microsoft.com/office/drawing/2014/main" id="{0600BE37-23F5-40F3-9B5E-7B47D3B78AE8}"/>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2" name="Freeform: Shape 211">
              <a:extLst>
                <a:ext uri="{FF2B5EF4-FFF2-40B4-BE49-F238E27FC236}">
                  <a16:creationId xmlns:a16="http://schemas.microsoft.com/office/drawing/2014/main" id="{C8F01AA0-05FA-4619-8AFF-ECE1A8D9F22D}"/>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3" name="Freeform: Shape 212">
              <a:extLst>
                <a:ext uri="{FF2B5EF4-FFF2-40B4-BE49-F238E27FC236}">
                  <a16:creationId xmlns:a16="http://schemas.microsoft.com/office/drawing/2014/main" id="{1305272B-9CEE-47AE-A114-3ADA0771E17A}"/>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4" name="Freeform: Shape 213">
              <a:extLst>
                <a:ext uri="{FF2B5EF4-FFF2-40B4-BE49-F238E27FC236}">
                  <a16:creationId xmlns:a16="http://schemas.microsoft.com/office/drawing/2014/main" id="{19859BF8-7F10-4CDB-9D32-090590723E94}"/>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106" name="Freeform: Shape 105">
            <a:extLst>
              <a:ext uri="{FF2B5EF4-FFF2-40B4-BE49-F238E27FC236}">
                <a16:creationId xmlns:a16="http://schemas.microsoft.com/office/drawing/2014/main" id="{A420B59C-BF3A-4E71-A516-CDDD7E179B80}"/>
              </a:ext>
            </a:extLst>
          </p:cNvPr>
          <p:cNvSpPr/>
          <p:nvPr/>
        </p:nvSpPr>
        <p:spPr>
          <a:xfrm>
            <a:off x="5307719" y="1219530"/>
            <a:ext cx="4029827" cy="742710"/>
          </a:xfrm>
          <a:custGeom>
            <a:avLst/>
            <a:gdLst>
              <a:gd name="connsiteX0" fmla="*/ 0 w 3088261"/>
              <a:gd name="connsiteY0" fmla="*/ 0 h 800484"/>
              <a:gd name="connsiteX1" fmla="*/ 3091577 w 3088261"/>
              <a:gd name="connsiteY1" fmla="*/ 800674 h 800484"/>
            </a:gdLst>
            <a:ahLst/>
            <a:cxnLst>
              <a:cxn ang="0">
                <a:pos x="connsiteX0" y="connsiteY0"/>
              </a:cxn>
              <a:cxn ang="0">
                <a:pos x="connsiteX1" y="connsiteY1"/>
              </a:cxn>
            </a:cxnLst>
            <a:rect l="l" t="t" r="r" b="b"/>
            <a:pathLst>
              <a:path w="3088261" h="800484">
                <a:moveTo>
                  <a:pt x="0" y="0"/>
                </a:moveTo>
                <a:cubicBezTo>
                  <a:pt x="1171361" y="0"/>
                  <a:pt x="1482744" y="800674"/>
                  <a:pt x="3091577" y="800674"/>
                </a:cubicBezTo>
              </a:path>
            </a:pathLst>
          </a:custGeom>
          <a:noFill/>
          <a:ln w="149225" cap="flat">
            <a:gradFill>
              <a:gsLst>
                <a:gs pos="0">
                  <a:schemeClr val="accent4">
                    <a:alpha val="15000"/>
                  </a:schemeClr>
                </a:gs>
                <a:gs pos="100000">
                  <a:schemeClr val="accent2">
                    <a:lumMod val="60000"/>
                    <a:lumOff val="40000"/>
                    <a:alpha val="15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23" name="Straight Connector 122">
            <a:extLst>
              <a:ext uri="{FF2B5EF4-FFF2-40B4-BE49-F238E27FC236}">
                <a16:creationId xmlns:a16="http://schemas.microsoft.com/office/drawing/2014/main" id="{61300B30-E619-43D7-8ADD-89F193D175A2}"/>
              </a:ext>
            </a:extLst>
          </p:cNvPr>
          <p:cNvCxnSpPr>
            <a:cxnSpLocks/>
          </p:cNvCxnSpPr>
          <p:nvPr/>
        </p:nvCxnSpPr>
        <p:spPr>
          <a:xfrm>
            <a:off x="1130730" y="4534286"/>
            <a:ext cx="485042" cy="0"/>
          </a:xfrm>
          <a:prstGeom prst="line">
            <a:avLst/>
          </a:prstGeom>
          <a:noFill/>
          <a:ln w="152400" cap="flat">
            <a:gradFill>
              <a:gsLst>
                <a:gs pos="23000">
                  <a:schemeClr val="accent5">
                    <a:alpha val="15000"/>
                  </a:schemeClr>
                </a:gs>
                <a:gs pos="84000">
                  <a:schemeClr val="accent5">
                    <a:alpha val="0"/>
                  </a:schemeClr>
                </a:gs>
              </a:gsLst>
              <a:lin ang="0" scaled="0"/>
            </a:gradFill>
            <a:prstDash val="solid"/>
            <a:miter/>
          </a:ln>
        </p:spPr>
      </p:cxnSp>
      <p:cxnSp>
        <p:nvCxnSpPr>
          <p:cNvPr id="120" name="Straight Connector 119">
            <a:extLst>
              <a:ext uri="{FF2B5EF4-FFF2-40B4-BE49-F238E27FC236}">
                <a16:creationId xmlns:a16="http://schemas.microsoft.com/office/drawing/2014/main" id="{3C17C758-7532-474A-B82B-7ECA43AAE2EE}"/>
              </a:ext>
            </a:extLst>
          </p:cNvPr>
          <p:cNvCxnSpPr>
            <a:cxnSpLocks/>
          </p:cNvCxnSpPr>
          <p:nvPr/>
        </p:nvCxnSpPr>
        <p:spPr>
          <a:xfrm>
            <a:off x="1130730" y="3607980"/>
            <a:ext cx="485042" cy="0"/>
          </a:xfrm>
          <a:prstGeom prst="line">
            <a:avLst/>
          </a:prstGeom>
          <a:noFill/>
          <a:ln w="190500" cap="flat">
            <a:gradFill>
              <a:gsLst>
                <a:gs pos="23000">
                  <a:schemeClr val="accent5">
                    <a:alpha val="15000"/>
                  </a:schemeClr>
                </a:gs>
                <a:gs pos="84000">
                  <a:schemeClr val="accent5">
                    <a:alpha val="0"/>
                  </a:schemeClr>
                </a:gs>
              </a:gsLst>
              <a:lin ang="0" scaled="0"/>
            </a:gradFill>
            <a:prstDash val="solid"/>
            <a:miter/>
          </a:ln>
        </p:spPr>
      </p:cxnSp>
      <p:sp>
        <p:nvSpPr>
          <p:cNvPr id="103" name="Freeform: Shape 102">
            <a:extLst>
              <a:ext uri="{FF2B5EF4-FFF2-40B4-BE49-F238E27FC236}">
                <a16:creationId xmlns:a16="http://schemas.microsoft.com/office/drawing/2014/main" id="{E4CDBB77-E969-4DFC-90B3-D8F6EA076FF9}"/>
              </a:ext>
            </a:extLst>
          </p:cNvPr>
          <p:cNvSpPr/>
          <p:nvPr/>
        </p:nvSpPr>
        <p:spPr>
          <a:xfrm>
            <a:off x="1130730" y="1741917"/>
            <a:ext cx="4029827" cy="3649258"/>
          </a:xfrm>
          <a:custGeom>
            <a:avLst/>
            <a:gdLst>
              <a:gd name="connsiteX0" fmla="*/ 0 w 3040895"/>
              <a:gd name="connsiteY0" fmla="*/ 4277763 h 4277146"/>
              <a:gd name="connsiteX1" fmla="*/ 3041511 w 3040895"/>
              <a:gd name="connsiteY1" fmla="*/ 0 h 4277146"/>
            </a:gdLst>
            <a:ahLst/>
            <a:cxnLst>
              <a:cxn ang="0">
                <a:pos x="connsiteX0" y="connsiteY0"/>
              </a:cxn>
              <a:cxn ang="0">
                <a:pos x="connsiteX1" y="connsiteY1"/>
              </a:cxn>
            </a:cxnLst>
            <a:rect l="l" t="t" r="r" b="b"/>
            <a:pathLst>
              <a:path w="3040895" h="4277146">
                <a:moveTo>
                  <a:pt x="0" y="4277763"/>
                </a:moveTo>
                <a:cubicBezTo>
                  <a:pt x="1820085" y="4277763"/>
                  <a:pt x="1008279" y="0"/>
                  <a:pt x="3041511" y="0"/>
                </a:cubicBezTo>
              </a:path>
            </a:pathLst>
          </a:custGeom>
          <a:noFill/>
          <a:ln w="244475"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EBDF921-B60F-4A03-8D10-CBF98C1D8F9C}"/>
              </a:ext>
            </a:extLst>
          </p:cNvPr>
          <p:cNvSpPr/>
          <p:nvPr/>
        </p:nvSpPr>
        <p:spPr>
          <a:xfrm>
            <a:off x="1134822" y="1695425"/>
            <a:ext cx="4029827" cy="1771675"/>
          </a:xfrm>
          <a:custGeom>
            <a:avLst/>
            <a:gdLst>
              <a:gd name="connsiteX0" fmla="*/ 0 w 3040895"/>
              <a:gd name="connsiteY0" fmla="*/ 0 h 2406191"/>
              <a:gd name="connsiteX1" fmla="*/ 3041511 w 3040895"/>
              <a:gd name="connsiteY1" fmla="*/ 2409507 h 2406191"/>
            </a:gdLst>
            <a:ahLst/>
            <a:cxnLst>
              <a:cxn ang="0">
                <a:pos x="connsiteX0" y="connsiteY0"/>
              </a:cxn>
              <a:cxn ang="0">
                <a:pos x="connsiteX1" y="connsiteY1"/>
              </a:cxn>
            </a:cxnLst>
            <a:rect l="l" t="t" r="r" b="b"/>
            <a:pathLst>
              <a:path w="3040895" h="2406191">
                <a:moveTo>
                  <a:pt x="0" y="0"/>
                </a:moveTo>
                <a:cubicBezTo>
                  <a:pt x="1627353" y="0"/>
                  <a:pt x="1282576" y="2409507"/>
                  <a:pt x="3041511" y="2409507"/>
                </a:cubicBezTo>
              </a:path>
            </a:pathLst>
          </a:custGeom>
          <a:noFill/>
          <a:ln w="136525"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B3924CA-E796-47BC-A361-5EDB094E6064}"/>
              </a:ext>
            </a:extLst>
          </p:cNvPr>
          <p:cNvSpPr/>
          <p:nvPr/>
        </p:nvSpPr>
        <p:spPr>
          <a:xfrm>
            <a:off x="1134825" y="2708968"/>
            <a:ext cx="4029824" cy="707961"/>
          </a:xfrm>
          <a:custGeom>
            <a:avLst/>
            <a:gdLst>
              <a:gd name="connsiteX0" fmla="*/ 0 w 3040895"/>
              <a:gd name="connsiteY0" fmla="*/ 667245 h 663123"/>
              <a:gd name="connsiteX1" fmla="*/ 3041511 w 3040895"/>
              <a:gd name="connsiteY1" fmla="*/ 0 h 663123"/>
            </a:gdLst>
            <a:ahLst/>
            <a:cxnLst>
              <a:cxn ang="0">
                <a:pos x="connsiteX0" y="connsiteY0"/>
              </a:cxn>
              <a:cxn ang="0">
                <a:pos x="connsiteX1" y="connsiteY1"/>
              </a:cxn>
            </a:cxnLst>
            <a:rect l="l" t="t" r="r" b="b"/>
            <a:pathLst>
              <a:path w="3040895" h="663123">
                <a:moveTo>
                  <a:pt x="0" y="667245"/>
                </a:moveTo>
                <a:cubicBezTo>
                  <a:pt x="1234405" y="667245"/>
                  <a:pt x="1512395" y="0"/>
                  <a:pt x="3041511" y="0"/>
                </a:cubicBezTo>
              </a:path>
            </a:pathLst>
          </a:custGeom>
          <a:noFill/>
          <a:ln w="177800"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BCAF1F-A307-4AE5-AD1D-345A093588FD}"/>
              </a:ext>
            </a:extLst>
          </p:cNvPr>
          <p:cNvSpPr/>
          <p:nvPr/>
        </p:nvSpPr>
        <p:spPr>
          <a:xfrm>
            <a:off x="1134825" y="894532"/>
            <a:ext cx="4029824" cy="732187"/>
          </a:xfrm>
          <a:custGeom>
            <a:avLst/>
            <a:gdLst>
              <a:gd name="connsiteX0" fmla="*/ 0 w 2998265"/>
              <a:gd name="connsiteY0" fmla="*/ 0 h 866797"/>
              <a:gd name="connsiteX1" fmla="*/ 2998882 w 2998265"/>
              <a:gd name="connsiteY1" fmla="*/ 0 h 866797"/>
              <a:gd name="connsiteX2" fmla="*/ 2998882 w 2998265"/>
              <a:gd name="connsiteY2" fmla="*/ 867413 h 866797"/>
              <a:gd name="connsiteX3" fmla="*/ 0 w 2998265"/>
              <a:gd name="connsiteY3" fmla="*/ 867413 h 866797"/>
            </a:gdLst>
            <a:ahLst/>
            <a:cxnLst>
              <a:cxn ang="0">
                <a:pos x="connsiteX0" y="connsiteY0"/>
              </a:cxn>
              <a:cxn ang="0">
                <a:pos x="connsiteX1" y="connsiteY1"/>
              </a:cxn>
              <a:cxn ang="0">
                <a:pos x="connsiteX2" y="connsiteY2"/>
              </a:cxn>
              <a:cxn ang="0">
                <a:pos x="connsiteX3" y="connsiteY3"/>
              </a:cxn>
            </a:cxnLst>
            <a:rect l="l" t="t" r="r" b="b"/>
            <a:pathLst>
              <a:path w="2998265" h="866797">
                <a:moveTo>
                  <a:pt x="0" y="0"/>
                </a:moveTo>
                <a:lnTo>
                  <a:pt x="2998882" y="0"/>
                </a:lnTo>
                <a:lnTo>
                  <a:pt x="2998882" y="867413"/>
                </a:lnTo>
                <a:lnTo>
                  <a:pt x="0" y="867413"/>
                </a:lnTo>
                <a:close/>
              </a:path>
            </a:pathLst>
          </a:custGeom>
          <a:gradFill>
            <a:gsLst>
              <a:gs pos="0">
                <a:schemeClr val="accent5">
                  <a:alpha val="15000"/>
                </a:schemeClr>
              </a:gs>
              <a:gs pos="100000">
                <a:schemeClr val="accent4">
                  <a:alpha val="15000"/>
                </a:schemeClr>
              </a:gs>
            </a:gsLst>
            <a:lin ang="0" scaled="0"/>
          </a:gradFill>
          <a:ln w="4737"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5A0D604-A2CD-46E3-A577-D291A3CE67CF}"/>
              </a:ext>
            </a:extLst>
          </p:cNvPr>
          <p:cNvSpPr/>
          <p:nvPr/>
        </p:nvSpPr>
        <p:spPr>
          <a:xfrm>
            <a:off x="1130733" y="3575450"/>
            <a:ext cx="4029823" cy="834969"/>
          </a:xfrm>
          <a:custGeom>
            <a:avLst/>
            <a:gdLst>
              <a:gd name="connsiteX0" fmla="*/ 3085988 w 3083524"/>
              <a:gd name="connsiteY0" fmla="*/ 0 h 634703"/>
              <a:gd name="connsiteX1" fmla="*/ 0 w 3083524"/>
              <a:gd name="connsiteY1" fmla="*/ 637593 h 634703"/>
            </a:gdLst>
            <a:ahLst/>
            <a:cxnLst>
              <a:cxn ang="0">
                <a:pos x="connsiteX0" y="connsiteY0"/>
              </a:cxn>
              <a:cxn ang="0">
                <a:pos x="connsiteX1" y="connsiteY1"/>
              </a:cxn>
            </a:cxnLst>
            <a:rect l="l" t="t" r="r" b="b"/>
            <a:pathLst>
              <a:path w="3083524" h="634703">
                <a:moveTo>
                  <a:pt x="3085988" y="0"/>
                </a:moveTo>
                <a:cubicBezTo>
                  <a:pt x="1493875" y="0"/>
                  <a:pt x="1686655" y="637593"/>
                  <a:pt x="0" y="637593"/>
                </a:cubicBezTo>
              </a:path>
            </a:pathLst>
          </a:custGeom>
          <a:noFill/>
          <a:ln w="82550"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8AC6B05-5842-4604-B979-AA61AD752F98}"/>
              </a:ext>
            </a:extLst>
          </p:cNvPr>
          <p:cNvSpPr/>
          <p:nvPr/>
        </p:nvSpPr>
        <p:spPr>
          <a:xfrm>
            <a:off x="1134824" y="1827651"/>
            <a:ext cx="4029824" cy="2417954"/>
          </a:xfrm>
          <a:custGeom>
            <a:avLst/>
            <a:gdLst>
              <a:gd name="connsiteX0" fmla="*/ 3041511 w 3040895"/>
              <a:gd name="connsiteY0" fmla="*/ 3225007 h 3220885"/>
              <a:gd name="connsiteX1" fmla="*/ 0 w 3040895"/>
              <a:gd name="connsiteY1" fmla="*/ 0 h 3220885"/>
            </a:gdLst>
            <a:ahLst/>
            <a:cxnLst>
              <a:cxn ang="0">
                <a:pos x="connsiteX0" y="connsiteY0"/>
              </a:cxn>
              <a:cxn ang="0">
                <a:pos x="connsiteX1" y="connsiteY1"/>
              </a:cxn>
            </a:cxnLst>
            <a:rect l="l" t="t" r="r" b="b"/>
            <a:pathLst>
              <a:path w="3040895" h="3220885">
                <a:moveTo>
                  <a:pt x="3041511" y="3225007"/>
                </a:moveTo>
                <a:cubicBezTo>
                  <a:pt x="1530963" y="3225007"/>
                  <a:pt x="1345620" y="0"/>
                  <a:pt x="0" y="0"/>
                </a:cubicBezTo>
              </a:path>
            </a:pathLst>
          </a:custGeom>
          <a:noFill/>
          <a:ln w="139700"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BC8B57E-3129-4101-8A81-75F8F6265780}"/>
              </a:ext>
            </a:extLst>
          </p:cNvPr>
          <p:cNvSpPr/>
          <p:nvPr/>
        </p:nvSpPr>
        <p:spPr>
          <a:xfrm>
            <a:off x="1134821" y="1976439"/>
            <a:ext cx="4029824" cy="2969410"/>
          </a:xfrm>
          <a:custGeom>
            <a:avLst/>
            <a:gdLst>
              <a:gd name="connsiteX0" fmla="*/ 3041511 w 3040895"/>
              <a:gd name="connsiteY0" fmla="*/ 3958990 h 3955058"/>
              <a:gd name="connsiteX1" fmla="*/ 0 w 3040895"/>
              <a:gd name="connsiteY1" fmla="*/ 0 h 3955058"/>
            </a:gdLst>
            <a:ahLst/>
            <a:cxnLst>
              <a:cxn ang="0">
                <a:pos x="connsiteX0" y="connsiteY0"/>
              </a:cxn>
              <a:cxn ang="0">
                <a:pos x="connsiteX1" y="connsiteY1"/>
              </a:cxn>
            </a:cxnLst>
            <a:rect l="l" t="t" r="r" b="b"/>
            <a:pathLst>
              <a:path w="3040895" h="3955058">
                <a:moveTo>
                  <a:pt x="3041511" y="3958990"/>
                </a:moveTo>
                <a:cubicBezTo>
                  <a:pt x="1323358" y="3958990"/>
                  <a:pt x="1301143" y="0"/>
                  <a:pt x="0" y="0"/>
                </a:cubicBezTo>
              </a:path>
            </a:pathLst>
          </a:custGeom>
          <a:noFill/>
          <a:ln w="161925"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2CECF20-B34C-4495-9019-13BBE1C45CA2}"/>
              </a:ext>
            </a:extLst>
          </p:cNvPr>
          <p:cNvSpPr/>
          <p:nvPr/>
        </p:nvSpPr>
        <p:spPr>
          <a:xfrm>
            <a:off x="1132778" y="2334372"/>
            <a:ext cx="4029827" cy="3552078"/>
          </a:xfrm>
          <a:custGeom>
            <a:avLst/>
            <a:gdLst>
              <a:gd name="connsiteX0" fmla="*/ 0 w 3040895"/>
              <a:gd name="connsiteY0" fmla="*/ 0 h 4670284"/>
              <a:gd name="connsiteX1" fmla="*/ 3041511 w 3040895"/>
              <a:gd name="connsiteY1" fmla="*/ 4670711 h 4670284"/>
            </a:gdLst>
            <a:ahLst/>
            <a:cxnLst>
              <a:cxn ang="0">
                <a:pos x="connsiteX0" y="connsiteY0"/>
              </a:cxn>
              <a:cxn ang="0">
                <a:pos x="connsiteX1" y="connsiteY1"/>
              </a:cxn>
            </a:cxnLst>
            <a:rect l="l" t="t" r="r" b="b"/>
            <a:pathLst>
              <a:path w="3040895" h="4670284">
                <a:moveTo>
                  <a:pt x="0" y="0"/>
                </a:moveTo>
                <a:cubicBezTo>
                  <a:pt x="1123189" y="0"/>
                  <a:pt x="941541" y="4670711"/>
                  <a:pt x="3041511" y="4670711"/>
                </a:cubicBezTo>
              </a:path>
            </a:pathLst>
          </a:custGeom>
          <a:noFill/>
          <a:ln w="568325"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C81C694-FAF2-4C2C-BE8E-ED2C2A8688D4}"/>
              </a:ext>
            </a:extLst>
          </p:cNvPr>
          <p:cNvSpPr/>
          <p:nvPr/>
        </p:nvSpPr>
        <p:spPr>
          <a:xfrm>
            <a:off x="1134819" y="1938335"/>
            <a:ext cx="4025738" cy="4342617"/>
          </a:xfrm>
          <a:custGeom>
            <a:avLst/>
            <a:gdLst>
              <a:gd name="connsiteX0" fmla="*/ 0 w 3040895"/>
              <a:gd name="connsiteY0" fmla="*/ 4856054 h 4855011"/>
              <a:gd name="connsiteX1" fmla="*/ 3041511 w 3040895"/>
              <a:gd name="connsiteY1" fmla="*/ 0 h 4855011"/>
            </a:gdLst>
            <a:ahLst/>
            <a:cxnLst>
              <a:cxn ang="0">
                <a:pos x="connsiteX0" y="connsiteY0"/>
              </a:cxn>
              <a:cxn ang="0">
                <a:pos x="connsiteX1" y="connsiteY1"/>
              </a:cxn>
            </a:cxnLst>
            <a:rect l="l" t="t" r="r" b="b"/>
            <a:pathLst>
              <a:path w="3040895" h="4855011">
                <a:moveTo>
                  <a:pt x="0" y="4856054"/>
                </a:moveTo>
                <a:cubicBezTo>
                  <a:pt x="2198207" y="4856054"/>
                  <a:pt x="1208448" y="0"/>
                  <a:pt x="3041511" y="0"/>
                </a:cubicBezTo>
              </a:path>
            </a:pathLst>
          </a:custGeom>
          <a:noFill/>
          <a:ln w="158750" cap="flat">
            <a:gradFill>
              <a:gsLst>
                <a:gs pos="0">
                  <a:schemeClr val="accent5">
                    <a:alpha val="15000"/>
                  </a:schemeClr>
                </a:gs>
                <a:gs pos="100000">
                  <a:schemeClr val="accent4">
                    <a:alpha val="15000"/>
                  </a:schemeClr>
                </a:gs>
              </a:gsLst>
              <a:lin ang="0" scaled="0"/>
            </a:gra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E09D7CD-8ECD-47A7-B12A-F99DF0469489}"/>
              </a:ext>
            </a:extLst>
          </p:cNvPr>
          <p:cNvSpPr/>
          <p:nvPr/>
        </p:nvSpPr>
        <p:spPr>
          <a:xfrm>
            <a:off x="5307716" y="1349310"/>
            <a:ext cx="4029830" cy="2161215"/>
          </a:xfrm>
          <a:custGeom>
            <a:avLst/>
            <a:gdLst>
              <a:gd name="connsiteX0" fmla="*/ 0 w 3088261"/>
              <a:gd name="connsiteY0" fmla="*/ 0 h 1534657"/>
              <a:gd name="connsiteX1" fmla="*/ 3091577 w 3088261"/>
              <a:gd name="connsiteY1" fmla="*/ 1534657 h 1534657"/>
            </a:gdLst>
            <a:ahLst/>
            <a:cxnLst>
              <a:cxn ang="0">
                <a:pos x="connsiteX0" y="connsiteY0"/>
              </a:cxn>
              <a:cxn ang="0">
                <a:pos x="connsiteX1" y="connsiteY1"/>
              </a:cxn>
            </a:cxnLst>
            <a:rect l="l" t="t" r="r" b="b"/>
            <a:pathLst>
              <a:path w="3088261" h="1534657">
                <a:moveTo>
                  <a:pt x="0" y="0"/>
                </a:moveTo>
                <a:cubicBezTo>
                  <a:pt x="1757088" y="0"/>
                  <a:pt x="971192" y="1534657"/>
                  <a:pt x="3091577" y="1534657"/>
                </a:cubicBezTo>
              </a:path>
            </a:pathLst>
          </a:custGeom>
          <a:noFill/>
          <a:ln w="107950" cap="flat">
            <a:gradFill>
              <a:gsLst>
                <a:gs pos="0">
                  <a:schemeClr val="accent4">
                    <a:alpha val="15000"/>
                  </a:schemeClr>
                </a:gs>
                <a:gs pos="100000">
                  <a:schemeClr val="accent2">
                    <a:lumMod val="60000"/>
                    <a:lumOff val="40000"/>
                    <a:alpha val="15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8" name="Freeform: Shape 107">
            <a:extLst>
              <a:ext uri="{FF2B5EF4-FFF2-40B4-BE49-F238E27FC236}">
                <a16:creationId xmlns:a16="http://schemas.microsoft.com/office/drawing/2014/main" id="{35DAE695-F6B3-42B2-B04A-AEE9B068B48A}"/>
              </a:ext>
            </a:extLst>
          </p:cNvPr>
          <p:cNvSpPr/>
          <p:nvPr/>
        </p:nvSpPr>
        <p:spPr>
          <a:xfrm>
            <a:off x="5307716" y="1458444"/>
            <a:ext cx="4029830" cy="2805582"/>
          </a:xfrm>
          <a:custGeom>
            <a:avLst/>
            <a:gdLst>
              <a:gd name="connsiteX0" fmla="*/ 0 w 3088261"/>
              <a:gd name="connsiteY0" fmla="*/ 0 h 3140363"/>
              <a:gd name="connsiteX1" fmla="*/ 3091577 w 3088261"/>
              <a:gd name="connsiteY1" fmla="*/ 3143443 h 3140363"/>
            </a:gdLst>
            <a:ahLst/>
            <a:cxnLst>
              <a:cxn ang="0">
                <a:pos x="connsiteX0" y="connsiteY0"/>
              </a:cxn>
              <a:cxn ang="0">
                <a:pos x="connsiteX1" y="connsiteY1"/>
              </a:cxn>
            </a:cxnLst>
            <a:rect l="l" t="t" r="r" b="b"/>
            <a:pathLst>
              <a:path w="3088261" h="3140363">
                <a:moveTo>
                  <a:pt x="0" y="0"/>
                </a:moveTo>
                <a:cubicBezTo>
                  <a:pt x="1690349" y="0"/>
                  <a:pt x="1052756" y="3143443"/>
                  <a:pt x="3091577" y="3143443"/>
                </a:cubicBezTo>
              </a:path>
            </a:pathLst>
          </a:custGeom>
          <a:noFill/>
          <a:ln w="107950" cap="flat">
            <a:gradFill>
              <a:gsLst>
                <a:gs pos="0">
                  <a:schemeClr val="accent4">
                    <a:alpha val="15000"/>
                  </a:schemeClr>
                </a:gs>
                <a:gs pos="100000">
                  <a:schemeClr val="accent2">
                    <a:lumMod val="60000"/>
                    <a:lumOff val="40000"/>
                    <a:alpha val="15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Freeform: Shape 108">
            <a:extLst>
              <a:ext uri="{FF2B5EF4-FFF2-40B4-BE49-F238E27FC236}">
                <a16:creationId xmlns:a16="http://schemas.microsoft.com/office/drawing/2014/main" id="{353A0B8D-E2F6-4C54-A71D-3876A94AFB6F}"/>
              </a:ext>
            </a:extLst>
          </p:cNvPr>
          <p:cNvSpPr/>
          <p:nvPr/>
        </p:nvSpPr>
        <p:spPr>
          <a:xfrm>
            <a:off x="5307716" y="1661042"/>
            <a:ext cx="4029827" cy="3449030"/>
          </a:xfrm>
          <a:custGeom>
            <a:avLst/>
            <a:gdLst>
              <a:gd name="connsiteX0" fmla="*/ 0 w 3088261"/>
              <a:gd name="connsiteY0" fmla="*/ 0 h 3936111"/>
              <a:gd name="connsiteX1" fmla="*/ 3091577 w 3088261"/>
              <a:gd name="connsiteY1" fmla="*/ 3936728 h 3936111"/>
            </a:gdLst>
            <a:ahLst/>
            <a:cxnLst>
              <a:cxn ang="0">
                <a:pos x="connsiteX0" y="connsiteY0"/>
              </a:cxn>
              <a:cxn ang="0">
                <a:pos x="connsiteX1" y="connsiteY1"/>
              </a:cxn>
            </a:cxnLst>
            <a:rect l="l" t="t" r="r" b="b"/>
            <a:pathLst>
              <a:path w="3088261" h="3936111">
                <a:moveTo>
                  <a:pt x="0" y="0"/>
                </a:moveTo>
                <a:cubicBezTo>
                  <a:pt x="1467918" y="0"/>
                  <a:pt x="163081" y="3936728"/>
                  <a:pt x="3091577" y="3936728"/>
                </a:cubicBezTo>
              </a:path>
            </a:pathLst>
          </a:custGeom>
          <a:noFill/>
          <a:ln w="295275" cap="flat">
            <a:gradFill>
              <a:gsLst>
                <a:gs pos="0">
                  <a:schemeClr val="accent4">
                    <a:alpha val="15000"/>
                  </a:schemeClr>
                </a:gs>
                <a:gs pos="100000">
                  <a:schemeClr val="accent2">
                    <a:lumMod val="60000"/>
                    <a:lumOff val="40000"/>
                    <a:alpha val="15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6" name="Freeform: Shape 125">
            <a:extLst>
              <a:ext uri="{FF2B5EF4-FFF2-40B4-BE49-F238E27FC236}">
                <a16:creationId xmlns:a16="http://schemas.microsoft.com/office/drawing/2014/main" id="{9C9EC8A9-1CD7-4C82-B033-76D653708202}"/>
              </a:ext>
            </a:extLst>
          </p:cNvPr>
          <p:cNvSpPr/>
          <p:nvPr/>
        </p:nvSpPr>
        <p:spPr>
          <a:xfrm>
            <a:off x="5307721" y="894532"/>
            <a:ext cx="4029824" cy="252953"/>
          </a:xfrm>
          <a:custGeom>
            <a:avLst/>
            <a:gdLst>
              <a:gd name="connsiteX0" fmla="*/ 0 w 2998265"/>
              <a:gd name="connsiteY0" fmla="*/ 0 h 866797"/>
              <a:gd name="connsiteX1" fmla="*/ 2998882 w 2998265"/>
              <a:gd name="connsiteY1" fmla="*/ 0 h 866797"/>
              <a:gd name="connsiteX2" fmla="*/ 2998882 w 2998265"/>
              <a:gd name="connsiteY2" fmla="*/ 867413 h 866797"/>
              <a:gd name="connsiteX3" fmla="*/ 0 w 2998265"/>
              <a:gd name="connsiteY3" fmla="*/ 867413 h 866797"/>
            </a:gdLst>
            <a:ahLst/>
            <a:cxnLst>
              <a:cxn ang="0">
                <a:pos x="connsiteX0" y="connsiteY0"/>
              </a:cxn>
              <a:cxn ang="0">
                <a:pos x="connsiteX1" y="connsiteY1"/>
              </a:cxn>
              <a:cxn ang="0">
                <a:pos x="connsiteX2" y="connsiteY2"/>
              </a:cxn>
              <a:cxn ang="0">
                <a:pos x="connsiteX3" y="connsiteY3"/>
              </a:cxn>
            </a:cxnLst>
            <a:rect l="l" t="t" r="r" b="b"/>
            <a:pathLst>
              <a:path w="2998265" h="866797">
                <a:moveTo>
                  <a:pt x="0" y="0"/>
                </a:moveTo>
                <a:lnTo>
                  <a:pt x="2998882" y="0"/>
                </a:lnTo>
                <a:lnTo>
                  <a:pt x="2998882" y="867413"/>
                </a:lnTo>
                <a:lnTo>
                  <a:pt x="0" y="867413"/>
                </a:lnTo>
                <a:close/>
              </a:path>
            </a:pathLst>
          </a:custGeom>
          <a:gradFill>
            <a:gsLst>
              <a:gs pos="0">
                <a:schemeClr val="accent4">
                  <a:alpha val="15000"/>
                </a:schemeClr>
              </a:gs>
              <a:gs pos="100000">
                <a:schemeClr val="accent2">
                  <a:lumMod val="60000"/>
                  <a:lumOff val="40000"/>
                  <a:alpha val="15000"/>
                </a:schemeClr>
              </a:gs>
            </a:gsLst>
            <a:lin ang="0" scaled="0"/>
          </a:gradFill>
          <a:ln w="4737"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0E76D3F-73A9-4308-8B2E-98B32B65ABB6}"/>
              </a:ext>
            </a:extLst>
          </p:cNvPr>
          <p:cNvSpPr/>
          <p:nvPr/>
        </p:nvSpPr>
        <p:spPr>
          <a:xfrm>
            <a:off x="5307713" y="2734369"/>
            <a:ext cx="4029830" cy="1514208"/>
          </a:xfrm>
          <a:custGeom>
            <a:avLst/>
            <a:gdLst>
              <a:gd name="connsiteX0" fmla="*/ 3085988 w 3083524"/>
              <a:gd name="connsiteY0" fmla="*/ 0 h 634703"/>
              <a:gd name="connsiteX1" fmla="*/ 0 w 3083524"/>
              <a:gd name="connsiteY1" fmla="*/ 637593 h 634703"/>
            </a:gdLst>
            <a:ahLst/>
            <a:cxnLst>
              <a:cxn ang="0">
                <a:pos x="connsiteX0" y="connsiteY0"/>
              </a:cxn>
              <a:cxn ang="0">
                <a:pos x="connsiteX1" y="connsiteY1"/>
              </a:cxn>
            </a:cxnLst>
            <a:rect l="l" t="t" r="r" b="b"/>
            <a:pathLst>
              <a:path w="3083524" h="634703">
                <a:moveTo>
                  <a:pt x="3085988" y="0"/>
                </a:moveTo>
                <a:cubicBezTo>
                  <a:pt x="1493875" y="0"/>
                  <a:pt x="1686655" y="637593"/>
                  <a:pt x="0" y="637593"/>
                </a:cubicBezTo>
              </a:path>
            </a:pathLst>
          </a:custGeom>
          <a:noFill/>
          <a:ln w="133350" cap="flat">
            <a:gradFill>
              <a:gsLst>
                <a:gs pos="0">
                  <a:schemeClr val="accent4">
                    <a:alpha val="15000"/>
                  </a:schemeClr>
                </a:gs>
                <a:gs pos="100000">
                  <a:schemeClr val="accent2">
                    <a:lumMod val="60000"/>
                    <a:lumOff val="40000"/>
                    <a:alpha val="15000"/>
                  </a:schemeClr>
                </a:gs>
              </a:gsLst>
              <a:lin ang="0" scaled="0"/>
            </a:gradFill>
            <a:prstDash val="solid"/>
            <a:miter/>
          </a:ln>
        </p:spPr>
        <p:txBody>
          <a:bodyPr rtlCol="0" anchor="ctr"/>
          <a:lstStyle/>
          <a:p>
            <a:endParaRPr lang="en-US"/>
          </a:p>
        </p:txBody>
      </p:sp>
      <p:sp>
        <p:nvSpPr>
          <p:cNvPr id="154" name="Arc 153">
            <a:extLst>
              <a:ext uri="{FF2B5EF4-FFF2-40B4-BE49-F238E27FC236}">
                <a16:creationId xmlns:a16="http://schemas.microsoft.com/office/drawing/2014/main" id="{A50658D9-A501-4B0A-B692-72F3692282EA}"/>
              </a:ext>
            </a:extLst>
          </p:cNvPr>
          <p:cNvSpPr/>
          <p:nvPr/>
        </p:nvSpPr>
        <p:spPr>
          <a:xfrm>
            <a:off x="4806848" y="1924523"/>
            <a:ext cx="1011714" cy="914400"/>
          </a:xfrm>
          <a:prstGeom prst="arc">
            <a:avLst/>
          </a:prstGeom>
          <a:noFill/>
          <a:ln w="231775" cap="flat">
            <a:gradFill>
              <a:gsLst>
                <a:gs pos="23000">
                  <a:schemeClr val="accent4">
                    <a:alpha val="15000"/>
                  </a:schemeClr>
                </a:gs>
                <a:gs pos="70000">
                  <a:schemeClr val="accent4">
                    <a:alpha val="0"/>
                  </a:schemeClr>
                </a:gs>
              </a:gsLst>
              <a:lin ang="2700000" scaled="0"/>
            </a:gradFill>
            <a:prstDash val="solid"/>
            <a:miter/>
          </a:ln>
        </p:spPr>
        <p:txBody>
          <a:bodyPr rtlCol="0" anchor="ctr"/>
          <a:lstStyle/>
          <a:p>
            <a:pPr algn="ctr"/>
            <a:endParaRPr lang="en-US"/>
          </a:p>
        </p:txBody>
      </p:sp>
      <p:sp>
        <p:nvSpPr>
          <p:cNvPr id="156" name="Arc 155">
            <a:extLst>
              <a:ext uri="{FF2B5EF4-FFF2-40B4-BE49-F238E27FC236}">
                <a16:creationId xmlns:a16="http://schemas.microsoft.com/office/drawing/2014/main" id="{7FFED0F6-7705-44C1-A9E4-CD2DC11F219B}"/>
              </a:ext>
            </a:extLst>
          </p:cNvPr>
          <p:cNvSpPr/>
          <p:nvPr/>
        </p:nvSpPr>
        <p:spPr>
          <a:xfrm>
            <a:off x="4806848" y="2712121"/>
            <a:ext cx="1011714" cy="914400"/>
          </a:xfrm>
          <a:prstGeom prst="arc">
            <a:avLst/>
          </a:prstGeom>
          <a:noFill/>
          <a:ln w="180975" cap="flat">
            <a:gradFill>
              <a:gsLst>
                <a:gs pos="23000">
                  <a:schemeClr val="accent4">
                    <a:alpha val="15000"/>
                  </a:schemeClr>
                </a:gs>
                <a:gs pos="70000">
                  <a:schemeClr val="accent4">
                    <a:alpha val="0"/>
                  </a:schemeClr>
                </a:gs>
              </a:gsLst>
              <a:lin ang="2700000" scaled="0"/>
            </a:gradFill>
            <a:prstDash val="solid"/>
            <a:miter/>
          </a:ln>
        </p:spPr>
        <p:txBody>
          <a:bodyPr rtlCol="0" anchor="ctr"/>
          <a:lstStyle/>
          <a:p>
            <a:pPr algn="ctr"/>
            <a:endParaRPr lang="en-US"/>
          </a:p>
        </p:txBody>
      </p:sp>
      <p:sp>
        <p:nvSpPr>
          <p:cNvPr id="157" name="Arc 156">
            <a:extLst>
              <a:ext uri="{FF2B5EF4-FFF2-40B4-BE49-F238E27FC236}">
                <a16:creationId xmlns:a16="http://schemas.microsoft.com/office/drawing/2014/main" id="{1E1662AC-8D09-4C1E-BD92-24F34455B1B5}"/>
              </a:ext>
            </a:extLst>
          </p:cNvPr>
          <p:cNvSpPr/>
          <p:nvPr/>
        </p:nvSpPr>
        <p:spPr>
          <a:xfrm>
            <a:off x="4806848" y="3505204"/>
            <a:ext cx="1011714" cy="914400"/>
          </a:xfrm>
          <a:prstGeom prst="arc">
            <a:avLst/>
          </a:prstGeom>
          <a:noFill/>
          <a:ln w="231775" cap="flat">
            <a:gradFill>
              <a:gsLst>
                <a:gs pos="23000">
                  <a:schemeClr val="accent4">
                    <a:alpha val="15000"/>
                  </a:schemeClr>
                </a:gs>
                <a:gs pos="70000">
                  <a:schemeClr val="accent4">
                    <a:alpha val="0"/>
                  </a:schemeClr>
                </a:gs>
              </a:gsLst>
              <a:lin ang="2700000" scaled="0"/>
            </a:gradFill>
            <a:prstDash val="solid"/>
            <a:miter/>
          </a:ln>
        </p:spPr>
        <p:txBody>
          <a:bodyPr rtlCol="0" anchor="ctr"/>
          <a:lstStyle/>
          <a:p>
            <a:pPr algn="ctr"/>
            <a:endParaRPr lang="en-US"/>
          </a:p>
        </p:txBody>
      </p:sp>
      <p:sp>
        <p:nvSpPr>
          <p:cNvPr id="158" name="Arc 157">
            <a:extLst>
              <a:ext uri="{FF2B5EF4-FFF2-40B4-BE49-F238E27FC236}">
                <a16:creationId xmlns:a16="http://schemas.microsoft.com/office/drawing/2014/main" id="{3BDA8CA5-0F22-4064-A372-36F0471FD677}"/>
              </a:ext>
            </a:extLst>
          </p:cNvPr>
          <p:cNvSpPr/>
          <p:nvPr/>
        </p:nvSpPr>
        <p:spPr>
          <a:xfrm>
            <a:off x="4806848" y="4947759"/>
            <a:ext cx="1011714" cy="914400"/>
          </a:xfrm>
          <a:prstGeom prst="arc">
            <a:avLst/>
          </a:prstGeom>
          <a:noFill/>
          <a:ln w="155575" cap="flat">
            <a:gradFill>
              <a:gsLst>
                <a:gs pos="23000">
                  <a:schemeClr val="accent4">
                    <a:alpha val="15000"/>
                  </a:schemeClr>
                </a:gs>
                <a:gs pos="70000">
                  <a:schemeClr val="accent4">
                    <a:alpha val="0"/>
                  </a:schemeClr>
                </a:gs>
              </a:gsLst>
              <a:lin ang="2700000" scaled="0"/>
            </a:gradFill>
            <a:prstDash val="solid"/>
            <a:miter/>
          </a:ln>
        </p:spPr>
        <p:txBody>
          <a:bodyPr rtlCol="0" anchor="ctr"/>
          <a:lstStyle/>
          <a:p>
            <a:pPr algn="ctr"/>
            <a:endParaRPr lang="en-US"/>
          </a:p>
        </p:txBody>
      </p:sp>
      <p:sp>
        <p:nvSpPr>
          <p:cNvPr id="159" name="Arc 158">
            <a:extLst>
              <a:ext uri="{FF2B5EF4-FFF2-40B4-BE49-F238E27FC236}">
                <a16:creationId xmlns:a16="http://schemas.microsoft.com/office/drawing/2014/main" id="{3C92527E-D3DB-4CA3-BD5C-7D240DB117F5}"/>
              </a:ext>
            </a:extLst>
          </p:cNvPr>
          <p:cNvSpPr/>
          <p:nvPr/>
        </p:nvSpPr>
        <p:spPr>
          <a:xfrm>
            <a:off x="4806848" y="5887110"/>
            <a:ext cx="1011714" cy="914400"/>
          </a:xfrm>
          <a:prstGeom prst="arc">
            <a:avLst/>
          </a:prstGeom>
          <a:noFill/>
          <a:ln w="568325" cap="flat">
            <a:gradFill>
              <a:gsLst>
                <a:gs pos="23000">
                  <a:schemeClr val="accent4">
                    <a:alpha val="15000"/>
                  </a:schemeClr>
                </a:gs>
                <a:gs pos="59000">
                  <a:schemeClr val="accent4">
                    <a:alpha val="0"/>
                  </a:schemeClr>
                </a:gs>
              </a:gsLst>
              <a:lin ang="2700000" scaled="0"/>
            </a:gradFill>
            <a:prstDash val="solid"/>
            <a:miter/>
          </a:ln>
        </p:spPr>
        <p:txBody>
          <a:bodyPr rtlCol="0" anchor="ctr"/>
          <a:lstStyle/>
          <a:p>
            <a:pPr algn="ctr"/>
            <a:endParaRPr lang="en-US"/>
          </a:p>
        </p:txBody>
      </p:sp>
      <p:sp>
        <p:nvSpPr>
          <p:cNvPr id="125" name="TextBox 124">
            <a:extLst>
              <a:ext uri="{FF2B5EF4-FFF2-40B4-BE49-F238E27FC236}">
                <a16:creationId xmlns:a16="http://schemas.microsoft.com/office/drawing/2014/main" id="{D3394F8F-1F1A-4FEE-BEC6-1CFB24267545}"/>
              </a:ext>
            </a:extLst>
          </p:cNvPr>
          <p:cNvSpPr txBox="1"/>
          <p:nvPr/>
        </p:nvSpPr>
        <p:spPr>
          <a:xfrm>
            <a:off x="1273802" y="1437150"/>
            <a:ext cx="1106393" cy="654025"/>
          </a:xfrm>
          <a:prstGeom prst="rect">
            <a:avLst/>
          </a:prstGeom>
          <a:noFill/>
        </p:spPr>
        <p:txBody>
          <a:bodyPr wrap="none" rtlCol="0" anchor="ctr" anchorCtr="0">
            <a:spAutoFit/>
          </a:bodyPr>
          <a:lstStyle/>
          <a:p>
            <a:pPr>
              <a:spcAft>
                <a:spcPts val="300"/>
              </a:spcAft>
            </a:pPr>
            <a:r>
              <a:rPr lang="en-US" sz="1400" b="1" dirty="0">
                <a:solidFill>
                  <a:schemeClr val="accent5">
                    <a:lumMod val="60000"/>
                    <a:lumOff val="40000"/>
                  </a:schemeClr>
                </a:solidFill>
                <a:latin typeface="Montserrat" panose="00000500000000000000" pitchFamily="50" charset="0"/>
              </a:rPr>
              <a:t>Facebook</a:t>
            </a:r>
            <a:endParaRPr lang="en-US" sz="1100" b="1" dirty="0">
              <a:solidFill>
                <a:schemeClr val="accent5">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125</a:t>
            </a:r>
          </a:p>
        </p:txBody>
      </p:sp>
      <p:sp>
        <p:nvSpPr>
          <p:cNvPr id="129" name="TextBox 128">
            <a:extLst>
              <a:ext uri="{FF2B5EF4-FFF2-40B4-BE49-F238E27FC236}">
                <a16:creationId xmlns:a16="http://schemas.microsoft.com/office/drawing/2014/main" id="{BB76CB7E-CA15-4F06-B875-DC9F1A899485}"/>
              </a:ext>
            </a:extLst>
          </p:cNvPr>
          <p:cNvSpPr txBox="1"/>
          <p:nvPr/>
        </p:nvSpPr>
        <p:spPr>
          <a:xfrm>
            <a:off x="1273802" y="3178954"/>
            <a:ext cx="1011815" cy="654025"/>
          </a:xfrm>
          <a:prstGeom prst="rect">
            <a:avLst/>
          </a:prstGeom>
          <a:noFill/>
        </p:spPr>
        <p:txBody>
          <a:bodyPr wrap="none" rtlCol="0" anchor="ctr" anchorCtr="0">
            <a:spAutoFit/>
          </a:bodyPr>
          <a:lstStyle/>
          <a:p>
            <a:pPr>
              <a:spcAft>
                <a:spcPts val="300"/>
              </a:spcAft>
            </a:pPr>
            <a:r>
              <a:rPr lang="en-US" sz="1400" b="1" dirty="0">
                <a:solidFill>
                  <a:schemeClr val="accent5">
                    <a:lumMod val="60000"/>
                    <a:lumOff val="40000"/>
                  </a:schemeClr>
                </a:solidFill>
                <a:latin typeface="Montserrat" panose="00000500000000000000" pitchFamily="50" charset="0"/>
              </a:rPr>
              <a:t>LinkedIn</a:t>
            </a:r>
            <a:endParaRPr lang="en-US" sz="1100" b="1" dirty="0">
              <a:solidFill>
                <a:schemeClr val="accent5">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29</a:t>
            </a:r>
          </a:p>
        </p:txBody>
      </p:sp>
      <p:sp>
        <p:nvSpPr>
          <p:cNvPr id="130" name="TextBox 129">
            <a:extLst>
              <a:ext uri="{FF2B5EF4-FFF2-40B4-BE49-F238E27FC236}">
                <a16:creationId xmlns:a16="http://schemas.microsoft.com/office/drawing/2014/main" id="{DD1853DE-D4D0-4FE9-99DD-2D73AB8C8A59}"/>
              </a:ext>
            </a:extLst>
          </p:cNvPr>
          <p:cNvSpPr txBox="1"/>
          <p:nvPr/>
        </p:nvSpPr>
        <p:spPr>
          <a:xfrm>
            <a:off x="1273802" y="4148882"/>
            <a:ext cx="865943" cy="654025"/>
          </a:xfrm>
          <a:prstGeom prst="rect">
            <a:avLst/>
          </a:prstGeom>
          <a:noFill/>
        </p:spPr>
        <p:txBody>
          <a:bodyPr wrap="none" rtlCol="0" anchor="ctr" anchorCtr="0">
            <a:spAutoFit/>
          </a:bodyPr>
          <a:lstStyle/>
          <a:p>
            <a:pPr>
              <a:spcAft>
                <a:spcPts val="300"/>
              </a:spcAft>
            </a:pPr>
            <a:r>
              <a:rPr lang="en-US" sz="1400" b="1" dirty="0">
                <a:solidFill>
                  <a:schemeClr val="accent5">
                    <a:lumMod val="60000"/>
                    <a:lumOff val="40000"/>
                  </a:schemeClr>
                </a:solidFill>
                <a:latin typeface="Montserrat" panose="00000500000000000000" pitchFamily="50" charset="0"/>
              </a:rPr>
              <a:t>Twitter</a:t>
            </a:r>
            <a:endParaRPr lang="en-US" sz="1100" b="1" dirty="0">
              <a:solidFill>
                <a:schemeClr val="accent5">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20</a:t>
            </a:r>
          </a:p>
        </p:txBody>
      </p:sp>
      <p:sp>
        <p:nvSpPr>
          <p:cNvPr id="131" name="TextBox 130">
            <a:extLst>
              <a:ext uri="{FF2B5EF4-FFF2-40B4-BE49-F238E27FC236}">
                <a16:creationId xmlns:a16="http://schemas.microsoft.com/office/drawing/2014/main" id="{60053478-709C-449B-B37B-77798B602D00}"/>
              </a:ext>
            </a:extLst>
          </p:cNvPr>
          <p:cNvSpPr txBox="1"/>
          <p:nvPr/>
        </p:nvSpPr>
        <p:spPr>
          <a:xfrm>
            <a:off x="1273802" y="5064163"/>
            <a:ext cx="598241" cy="654025"/>
          </a:xfrm>
          <a:prstGeom prst="rect">
            <a:avLst/>
          </a:prstGeom>
          <a:noFill/>
        </p:spPr>
        <p:txBody>
          <a:bodyPr wrap="none" rtlCol="0" anchor="ctr" anchorCtr="0">
            <a:spAutoFit/>
          </a:bodyPr>
          <a:lstStyle/>
          <a:p>
            <a:pPr>
              <a:spcAft>
                <a:spcPts val="300"/>
              </a:spcAft>
            </a:pPr>
            <a:r>
              <a:rPr lang="en-US" sz="1400" b="1" dirty="0">
                <a:solidFill>
                  <a:schemeClr val="accent5">
                    <a:lumMod val="60000"/>
                    <a:lumOff val="40000"/>
                  </a:schemeClr>
                </a:solidFill>
                <a:latin typeface="Montserrat" panose="00000500000000000000" pitchFamily="50" charset="0"/>
              </a:rPr>
              <a:t>Yelp</a:t>
            </a:r>
            <a:endParaRPr lang="en-US" sz="1100" b="1" dirty="0">
              <a:solidFill>
                <a:schemeClr val="accent5">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19</a:t>
            </a:r>
          </a:p>
        </p:txBody>
      </p:sp>
      <p:sp>
        <p:nvSpPr>
          <p:cNvPr id="132" name="TextBox 131">
            <a:extLst>
              <a:ext uri="{FF2B5EF4-FFF2-40B4-BE49-F238E27FC236}">
                <a16:creationId xmlns:a16="http://schemas.microsoft.com/office/drawing/2014/main" id="{3C420678-0496-4B29-9191-12537C487058}"/>
              </a:ext>
            </a:extLst>
          </p:cNvPr>
          <p:cNvSpPr txBox="1"/>
          <p:nvPr/>
        </p:nvSpPr>
        <p:spPr>
          <a:xfrm>
            <a:off x="1273802" y="5951875"/>
            <a:ext cx="824265" cy="654025"/>
          </a:xfrm>
          <a:prstGeom prst="rect">
            <a:avLst/>
          </a:prstGeom>
          <a:noFill/>
        </p:spPr>
        <p:txBody>
          <a:bodyPr wrap="none" rtlCol="0" anchor="ctr" anchorCtr="0">
            <a:spAutoFit/>
          </a:bodyPr>
          <a:lstStyle/>
          <a:p>
            <a:pPr>
              <a:spcAft>
                <a:spcPts val="300"/>
              </a:spcAft>
            </a:pPr>
            <a:r>
              <a:rPr lang="en-US" sz="1400" b="1" dirty="0">
                <a:solidFill>
                  <a:schemeClr val="accent5">
                    <a:lumMod val="60000"/>
                    <a:lumOff val="40000"/>
                  </a:schemeClr>
                </a:solidFill>
                <a:latin typeface="Montserrat" panose="00000500000000000000" pitchFamily="50" charset="0"/>
              </a:rPr>
              <a:t>Disqus</a:t>
            </a:r>
            <a:endParaRPr lang="en-US" sz="1100" b="1" dirty="0">
              <a:solidFill>
                <a:schemeClr val="accent5">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14</a:t>
            </a:r>
          </a:p>
        </p:txBody>
      </p:sp>
      <p:sp>
        <p:nvSpPr>
          <p:cNvPr id="15" name="Rectangle: Rounded Corners 14">
            <a:extLst>
              <a:ext uri="{FF2B5EF4-FFF2-40B4-BE49-F238E27FC236}">
                <a16:creationId xmlns:a16="http://schemas.microsoft.com/office/drawing/2014/main" id="{A4CAC2CD-D803-4F69-AFF4-19FD66EFBF74}"/>
              </a:ext>
            </a:extLst>
          </p:cNvPr>
          <p:cNvSpPr/>
          <p:nvPr/>
        </p:nvSpPr>
        <p:spPr>
          <a:xfrm>
            <a:off x="5164648" y="852139"/>
            <a:ext cx="143072" cy="1255368"/>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84CFF0A6-C7DF-4A20-81A3-D2DF47733E42}"/>
              </a:ext>
            </a:extLst>
          </p:cNvPr>
          <p:cNvSpPr/>
          <p:nvPr/>
        </p:nvSpPr>
        <p:spPr>
          <a:xfrm>
            <a:off x="5164648" y="4134161"/>
            <a:ext cx="143072" cy="237564"/>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C3BB3A53-0ADB-4981-90BE-FD277C4AC2C1}"/>
              </a:ext>
            </a:extLst>
          </p:cNvPr>
          <p:cNvSpPr/>
          <p:nvPr/>
        </p:nvSpPr>
        <p:spPr>
          <a:xfrm>
            <a:off x="5164648" y="2570187"/>
            <a:ext cx="143072" cy="319307"/>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Rounded Corners 111">
            <a:extLst>
              <a:ext uri="{FF2B5EF4-FFF2-40B4-BE49-F238E27FC236}">
                <a16:creationId xmlns:a16="http://schemas.microsoft.com/office/drawing/2014/main" id="{32D09821-B5DD-40C3-8619-111C2EDED0E4}"/>
              </a:ext>
            </a:extLst>
          </p:cNvPr>
          <p:cNvSpPr/>
          <p:nvPr/>
        </p:nvSpPr>
        <p:spPr>
          <a:xfrm>
            <a:off x="5164648" y="3352174"/>
            <a:ext cx="143072" cy="319307"/>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BC1C6F3E-964A-497C-AF1F-C630C3781520}"/>
              </a:ext>
            </a:extLst>
          </p:cNvPr>
          <p:cNvSpPr/>
          <p:nvPr/>
        </p:nvSpPr>
        <p:spPr>
          <a:xfrm>
            <a:off x="5164648" y="4834405"/>
            <a:ext cx="143072" cy="237564"/>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BC8A5882-1F5D-4EB9-A5E2-6E9F75B36A08}"/>
              </a:ext>
            </a:extLst>
          </p:cNvPr>
          <p:cNvSpPr/>
          <p:nvPr/>
        </p:nvSpPr>
        <p:spPr>
          <a:xfrm>
            <a:off x="5164648" y="5534649"/>
            <a:ext cx="143072" cy="875676"/>
          </a:xfrm>
          <a:prstGeom prst="roundRect">
            <a:avLst>
              <a:gd name="adj" fmla="val 50000"/>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E35E9846-EA78-418F-BCE1-1D4896A0423F}"/>
              </a:ext>
            </a:extLst>
          </p:cNvPr>
          <p:cNvSpPr txBox="1"/>
          <p:nvPr/>
        </p:nvSpPr>
        <p:spPr>
          <a:xfrm>
            <a:off x="5453510" y="5645475"/>
            <a:ext cx="1673856"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+27 more pages</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69</a:t>
            </a:r>
          </a:p>
        </p:txBody>
      </p:sp>
      <p:sp>
        <p:nvSpPr>
          <p:cNvPr id="135" name="TextBox 134">
            <a:extLst>
              <a:ext uri="{FF2B5EF4-FFF2-40B4-BE49-F238E27FC236}">
                <a16:creationId xmlns:a16="http://schemas.microsoft.com/office/drawing/2014/main" id="{064605A0-2F65-421F-BC40-B641C37BB383}"/>
              </a:ext>
            </a:extLst>
          </p:cNvPr>
          <p:cNvSpPr txBox="1"/>
          <p:nvPr/>
        </p:nvSpPr>
        <p:spPr>
          <a:xfrm>
            <a:off x="5453510" y="1152811"/>
            <a:ext cx="1136850"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First Page</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87</a:t>
            </a:r>
          </a:p>
        </p:txBody>
      </p:sp>
      <p:sp>
        <p:nvSpPr>
          <p:cNvPr id="136" name="TextBox 135">
            <a:extLst>
              <a:ext uri="{FF2B5EF4-FFF2-40B4-BE49-F238E27FC236}">
                <a16:creationId xmlns:a16="http://schemas.microsoft.com/office/drawing/2014/main" id="{C0772F49-4631-4E6A-A228-8F8AAE28A130}"/>
              </a:ext>
            </a:extLst>
          </p:cNvPr>
          <p:cNvSpPr txBox="1"/>
          <p:nvPr/>
        </p:nvSpPr>
        <p:spPr>
          <a:xfrm>
            <a:off x="5453510" y="2409370"/>
            <a:ext cx="1415772"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Second Page</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20</a:t>
            </a:r>
          </a:p>
        </p:txBody>
      </p:sp>
      <p:sp>
        <p:nvSpPr>
          <p:cNvPr id="137" name="TextBox 136">
            <a:extLst>
              <a:ext uri="{FF2B5EF4-FFF2-40B4-BE49-F238E27FC236}">
                <a16:creationId xmlns:a16="http://schemas.microsoft.com/office/drawing/2014/main" id="{9F10AD91-CFEB-4DFA-B609-06E46A997C40}"/>
              </a:ext>
            </a:extLst>
          </p:cNvPr>
          <p:cNvSpPr txBox="1"/>
          <p:nvPr/>
        </p:nvSpPr>
        <p:spPr>
          <a:xfrm>
            <a:off x="5453510" y="3178711"/>
            <a:ext cx="1207382"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Third Page</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15</a:t>
            </a:r>
          </a:p>
        </p:txBody>
      </p:sp>
      <p:sp>
        <p:nvSpPr>
          <p:cNvPr id="138" name="TextBox 137">
            <a:extLst>
              <a:ext uri="{FF2B5EF4-FFF2-40B4-BE49-F238E27FC236}">
                <a16:creationId xmlns:a16="http://schemas.microsoft.com/office/drawing/2014/main" id="{1E909709-D63B-4881-ADB8-8513D527C5FA}"/>
              </a:ext>
            </a:extLst>
          </p:cNvPr>
          <p:cNvSpPr txBox="1"/>
          <p:nvPr/>
        </p:nvSpPr>
        <p:spPr>
          <a:xfrm>
            <a:off x="5453510" y="3931850"/>
            <a:ext cx="1351652"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Fourth Page</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10</a:t>
            </a:r>
          </a:p>
        </p:txBody>
      </p:sp>
      <p:sp>
        <p:nvSpPr>
          <p:cNvPr id="139" name="TextBox 138">
            <a:extLst>
              <a:ext uri="{FF2B5EF4-FFF2-40B4-BE49-F238E27FC236}">
                <a16:creationId xmlns:a16="http://schemas.microsoft.com/office/drawing/2014/main" id="{4C2769FB-619C-48B9-AFCC-1954DA7866E9}"/>
              </a:ext>
            </a:extLst>
          </p:cNvPr>
          <p:cNvSpPr txBox="1"/>
          <p:nvPr/>
        </p:nvSpPr>
        <p:spPr>
          <a:xfrm>
            <a:off x="5453510" y="4631654"/>
            <a:ext cx="1157689" cy="654025"/>
          </a:xfrm>
          <a:prstGeom prst="rect">
            <a:avLst/>
          </a:prstGeom>
          <a:noFill/>
        </p:spPr>
        <p:txBody>
          <a:bodyPr wrap="none" rtlCol="0" anchor="ctr" anchorCtr="0">
            <a:spAutoFit/>
          </a:bodyPr>
          <a:lstStyle/>
          <a:p>
            <a:pPr>
              <a:spcAft>
                <a:spcPts val="300"/>
              </a:spcAft>
            </a:pPr>
            <a:r>
              <a:rPr lang="en-US" sz="1400" b="1" dirty="0">
                <a:solidFill>
                  <a:schemeClr val="accent4"/>
                </a:solidFill>
                <a:latin typeface="Montserrat" panose="00000500000000000000" pitchFamily="50" charset="0"/>
              </a:rPr>
              <a:t>Fifth Page</a:t>
            </a:r>
            <a:endParaRPr lang="en-US" sz="1100" b="1" dirty="0">
              <a:solidFill>
                <a:schemeClr val="accent4"/>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11</a:t>
            </a:r>
          </a:p>
        </p:txBody>
      </p:sp>
      <p:sp>
        <p:nvSpPr>
          <p:cNvPr id="24" name="Rectangle: Rounded Corners 23">
            <a:extLst>
              <a:ext uri="{FF2B5EF4-FFF2-40B4-BE49-F238E27FC236}">
                <a16:creationId xmlns:a16="http://schemas.microsoft.com/office/drawing/2014/main" id="{D233D117-0E8F-4B7D-8DA2-2514CDB55F38}"/>
              </a:ext>
            </a:extLst>
          </p:cNvPr>
          <p:cNvSpPr/>
          <p:nvPr/>
        </p:nvSpPr>
        <p:spPr>
          <a:xfrm>
            <a:off x="9337543" y="852139"/>
            <a:ext cx="143072" cy="367391"/>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A1AA1685-E437-448B-9B05-F2E445F11A86}"/>
              </a:ext>
            </a:extLst>
          </p:cNvPr>
          <p:cNvSpPr/>
          <p:nvPr/>
        </p:nvSpPr>
        <p:spPr>
          <a:xfrm>
            <a:off x="9337543" y="1832898"/>
            <a:ext cx="143072" cy="242910"/>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A10CBDA-4F67-42AF-B990-426FBA07764C}"/>
              </a:ext>
            </a:extLst>
          </p:cNvPr>
          <p:cNvSpPr/>
          <p:nvPr/>
        </p:nvSpPr>
        <p:spPr>
          <a:xfrm>
            <a:off x="9337543" y="2624380"/>
            <a:ext cx="143072" cy="222061"/>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F4ED8E3-22E5-4AE4-A9A0-CE9F39A2CA8B}"/>
              </a:ext>
            </a:extLst>
          </p:cNvPr>
          <p:cNvSpPr/>
          <p:nvPr/>
        </p:nvSpPr>
        <p:spPr>
          <a:xfrm>
            <a:off x="9337543" y="3415119"/>
            <a:ext cx="143072" cy="189454"/>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FA75A3A-E9B3-4DEC-BF5A-861770AA17B6}"/>
              </a:ext>
            </a:extLst>
          </p:cNvPr>
          <p:cNvSpPr/>
          <p:nvPr/>
        </p:nvSpPr>
        <p:spPr>
          <a:xfrm>
            <a:off x="9337543" y="4171155"/>
            <a:ext cx="143072" cy="189454"/>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611E86A7-16DD-4908-8E72-0489541478FE}"/>
              </a:ext>
            </a:extLst>
          </p:cNvPr>
          <p:cNvSpPr/>
          <p:nvPr/>
        </p:nvSpPr>
        <p:spPr>
          <a:xfrm>
            <a:off x="9337543" y="4888455"/>
            <a:ext cx="143072" cy="640193"/>
          </a:xfrm>
          <a:prstGeom prst="roundRect">
            <a:avLst>
              <a:gd name="adj" fmla="val 50000"/>
            </a:avLst>
          </a:prstGeom>
          <a:gradFill>
            <a:gsLst>
              <a:gs pos="0">
                <a:schemeClr val="accent2">
                  <a:lumMod val="60000"/>
                  <a:lumOff val="40000"/>
                  <a:alpha val="40000"/>
                </a:schemeClr>
              </a:gs>
              <a:gs pos="100000">
                <a:schemeClr val="accent2">
                  <a:lumMod val="60000"/>
                  <a:lumOff val="40000"/>
                  <a:alpha val="25000"/>
                </a:schemeClr>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C18A11AD-7F74-4FF8-BF56-4E0FFB151D43}"/>
              </a:ext>
            </a:extLst>
          </p:cNvPr>
          <p:cNvSpPr txBox="1"/>
          <p:nvPr/>
        </p:nvSpPr>
        <p:spPr>
          <a:xfrm>
            <a:off x="9626831" y="708822"/>
            <a:ext cx="1348446"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1</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21</a:t>
            </a:r>
          </a:p>
        </p:txBody>
      </p:sp>
      <p:sp>
        <p:nvSpPr>
          <p:cNvPr id="141" name="TextBox 140">
            <a:extLst>
              <a:ext uri="{FF2B5EF4-FFF2-40B4-BE49-F238E27FC236}">
                <a16:creationId xmlns:a16="http://schemas.microsoft.com/office/drawing/2014/main" id="{FF82A3F3-4EBA-4F63-AC43-02355D78861B}"/>
              </a:ext>
            </a:extLst>
          </p:cNvPr>
          <p:cNvSpPr txBox="1"/>
          <p:nvPr/>
        </p:nvSpPr>
        <p:spPr>
          <a:xfrm>
            <a:off x="9626831" y="1622528"/>
            <a:ext cx="1383712"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2</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10</a:t>
            </a:r>
          </a:p>
        </p:txBody>
      </p:sp>
      <p:sp>
        <p:nvSpPr>
          <p:cNvPr id="142" name="TextBox 141">
            <a:extLst>
              <a:ext uri="{FF2B5EF4-FFF2-40B4-BE49-F238E27FC236}">
                <a16:creationId xmlns:a16="http://schemas.microsoft.com/office/drawing/2014/main" id="{350D47A6-3BF8-4474-A497-38922BBCDA9C}"/>
              </a:ext>
            </a:extLst>
          </p:cNvPr>
          <p:cNvSpPr txBox="1"/>
          <p:nvPr/>
        </p:nvSpPr>
        <p:spPr>
          <a:xfrm>
            <a:off x="9626831" y="2381956"/>
            <a:ext cx="1383712"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3</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9</a:t>
            </a:r>
          </a:p>
        </p:txBody>
      </p:sp>
      <p:sp>
        <p:nvSpPr>
          <p:cNvPr id="143" name="TextBox 142">
            <a:extLst>
              <a:ext uri="{FF2B5EF4-FFF2-40B4-BE49-F238E27FC236}">
                <a16:creationId xmlns:a16="http://schemas.microsoft.com/office/drawing/2014/main" id="{39D9128F-5621-480B-8DCE-D54955751899}"/>
              </a:ext>
            </a:extLst>
          </p:cNvPr>
          <p:cNvSpPr txBox="1"/>
          <p:nvPr/>
        </p:nvSpPr>
        <p:spPr>
          <a:xfrm>
            <a:off x="9626831" y="3163484"/>
            <a:ext cx="1401346"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4</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8</a:t>
            </a:r>
          </a:p>
        </p:txBody>
      </p:sp>
      <p:sp>
        <p:nvSpPr>
          <p:cNvPr id="144" name="TextBox 143">
            <a:extLst>
              <a:ext uri="{FF2B5EF4-FFF2-40B4-BE49-F238E27FC236}">
                <a16:creationId xmlns:a16="http://schemas.microsoft.com/office/drawing/2014/main" id="{9451F2C5-D3F5-4922-9358-0602D6549CAB}"/>
              </a:ext>
            </a:extLst>
          </p:cNvPr>
          <p:cNvSpPr txBox="1"/>
          <p:nvPr/>
        </p:nvSpPr>
        <p:spPr>
          <a:xfrm>
            <a:off x="9626831" y="3931850"/>
            <a:ext cx="1385316"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5</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7</a:t>
            </a:r>
          </a:p>
        </p:txBody>
      </p:sp>
      <p:sp>
        <p:nvSpPr>
          <p:cNvPr id="145" name="TextBox 144">
            <a:extLst>
              <a:ext uri="{FF2B5EF4-FFF2-40B4-BE49-F238E27FC236}">
                <a16:creationId xmlns:a16="http://schemas.microsoft.com/office/drawing/2014/main" id="{A5C1AA17-74D9-4DB6-9D4C-FE157B955E58}"/>
              </a:ext>
            </a:extLst>
          </p:cNvPr>
          <p:cNvSpPr txBox="1"/>
          <p:nvPr/>
        </p:nvSpPr>
        <p:spPr>
          <a:xfrm>
            <a:off x="9626831" y="4881539"/>
            <a:ext cx="1391728" cy="654025"/>
          </a:xfrm>
          <a:prstGeom prst="rect">
            <a:avLst/>
          </a:prstGeom>
          <a:noFill/>
        </p:spPr>
        <p:txBody>
          <a:bodyPr wrap="none" rtlCol="0" anchor="ctr" anchorCtr="0">
            <a:spAutoFit/>
          </a:bodyPr>
          <a:lstStyle/>
          <a:p>
            <a:pPr>
              <a:spcAft>
                <a:spcPts val="300"/>
              </a:spcAft>
            </a:pPr>
            <a:r>
              <a:rPr lang="en-US" sz="1400" b="1" dirty="0">
                <a:solidFill>
                  <a:schemeClr val="accent2">
                    <a:lumMod val="60000"/>
                    <a:lumOff val="40000"/>
                  </a:schemeClr>
                </a:solidFill>
                <a:latin typeface="Montserrat" panose="00000500000000000000" pitchFamily="50" charset="0"/>
              </a:rPr>
              <a:t>Interaction 6</a:t>
            </a:r>
            <a:endParaRPr lang="en-US" sz="1100" b="1" dirty="0">
              <a:solidFill>
                <a:schemeClr val="accent2">
                  <a:lumMod val="60000"/>
                  <a:lumOff val="40000"/>
                </a:schemeClr>
              </a:solidFill>
              <a:latin typeface="Montserrat" panose="00000500000000000000" pitchFamily="50" charset="0"/>
            </a:endParaRPr>
          </a:p>
          <a:p>
            <a:pPr>
              <a:spcAft>
                <a:spcPts val="300"/>
              </a:spcAft>
            </a:pPr>
            <a:r>
              <a:rPr lang="en-US" sz="2000" dirty="0">
                <a:solidFill>
                  <a:schemeClr val="bg1"/>
                </a:solidFill>
                <a:latin typeface="Montserrat" panose="00000500000000000000" pitchFamily="50" charset="0"/>
              </a:rPr>
              <a:t>40</a:t>
            </a:r>
          </a:p>
        </p:txBody>
      </p:sp>
      <p:sp>
        <p:nvSpPr>
          <p:cNvPr id="163" name="TextBox 162">
            <a:extLst>
              <a:ext uri="{FF2B5EF4-FFF2-40B4-BE49-F238E27FC236}">
                <a16:creationId xmlns:a16="http://schemas.microsoft.com/office/drawing/2014/main" id="{2A13C20C-3B1D-4ABD-8DF4-F3970E44498C}"/>
              </a:ext>
            </a:extLst>
          </p:cNvPr>
          <p:cNvSpPr txBox="1"/>
          <p:nvPr/>
        </p:nvSpPr>
        <p:spPr>
          <a:xfrm>
            <a:off x="1273802" y="399918"/>
            <a:ext cx="2009845" cy="323165"/>
          </a:xfrm>
          <a:prstGeom prst="rect">
            <a:avLst/>
          </a:prstGeom>
          <a:noFill/>
        </p:spPr>
        <p:txBody>
          <a:bodyPr wrap="none" rtlCol="0">
            <a:spAutoFit/>
          </a:bodyPr>
          <a:lstStyle/>
          <a:p>
            <a:r>
              <a:rPr lang="en-US" sz="1500" b="1" dirty="0">
                <a:solidFill>
                  <a:schemeClr val="bg1"/>
                </a:solidFill>
                <a:latin typeface="Montserrat" panose="00000500000000000000" pitchFamily="50" charset="0"/>
              </a:rPr>
              <a:t>Social Networks</a:t>
            </a:r>
          </a:p>
        </p:txBody>
      </p:sp>
      <p:sp>
        <p:nvSpPr>
          <p:cNvPr id="166" name="TextBox 165">
            <a:extLst>
              <a:ext uri="{FF2B5EF4-FFF2-40B4-BE49-F238E27FC236}">
                <a16:creationId xmlns:a16="http://schemas.microsoft.com/office/drawing/2014/main" id="{D60D32AB-B544-4519-BE27-BB28690EEAA6}"/>
              </a:ext>
            </a:extLst>
          </p:cNvPr>
          <p:cNvSpPr txBox="1"/>
          <p:nvPr/>
        </p:nvSpPr>
        <p:spPr>
          <a:xfrm>
            <a:off x="5453511" y="399918"/>
            <a:ext cx="1853769" cy="323165"/>
          </a:xfrm>
          <a:prstGeom prst="rect">
            <a:avLst/>
          </a:prstGeom>
          <a:noFill/>
        </p:spPr>
        <p:txBody>
          <a:bodyPr wrap="none" rtlCol="0">
            <a:spAutoFit/>
          </a:bodyPr>
          <a:lstStyle/>
          <a:p>
            <a:r>
              <a:rPr lang="en-US" sz="1500" b="1" dirty="0">
                <a:solidFill>
                  <a:schemeClr val="bg1"/>
                </a:solidFill>
                <a:latin typeface="Montserrat" panose="00000500000000000000" pitchFamily="50" charset="0"/>
              </a:rPr>
              <a:t>Starting Pages</a:t>
            </a:r>
          </a:p>
        </p:txBody>
      </p:sp>
      <p:sp>
        <p:nvSpPr>
          <p:cNvPr id="167" name="TextBox 166">
            <a:extLst>
              <a:ext uri="{FF2B5EF4-FFF2-40B4-BE49-F238E27FC236}">
                <a16:creationId xmlns:a16="http://schemas.microsoft.com/office/drawing/2014/main" id="{77E54DDD-98CA-4532-A348-80ED038EC6AB}"/>
              </a:ext>
            </a:extLst>
          </p:cNvPr>
          <p:cNvSpPr txBox="1"/>
          <p:nvPr/>
        </p:nvSpPr>
        <p:spPr>
          <a:xfrm>
            <a:off x="9626833" y="399918"/>
            <a:ext cx="1554031" cy="323165"/>
          </a:xfrm>
          <a:prstGeom prst="rect">
            <a:avLst/>
          </a:prstGeom>
          <a:noFill/>
        </p:spPr>
        <p:txBody>
          <a:bodyPr wrap="none" rtlCol="0">
            <a:spAutoFit/>
          </a:bodyPr>
          <a:lstStyle/>
          <a:p>
            <a:r>
              <a:rPr lang="en-US" sz="1500" b="1" dirty="0">
                <a:solidFill>
                  <a:schemeClr val="bg1"/>
                </a:solidFill>
                <a:latin typeface="Montserrat" panose="00000500000000000000" pitchFamily="50" charset="0"/>
              </a:rPr>
              <a:t>Interactions</a:t>
            </a:r>
          </a:p>
        </p:txBody>
      </p:sp>
      <p:sp>
        <p:nvSpPr>
          <p:cNvPr id="3" name="Rectangle: Rounded Corners 2">
            <a:extLst>
              <a:ext uri="{FF2B5EF4-FFF2-40B4-BE49-F238E27FC236}">
                <a16:creationId xmlns:a16="http://schemas.microsoft.com/office/drawing/2014/main" id="{DD20F1D0-5CB6-43D7-A74E-77B7E1972002}"/>
              </a:ext>
            </a:extLst>
          </p:cNvPr>
          <p:cNvSpPr/>
          <p:nvPr/>
        </p:nvSpPr>
        <p:spPr>
          <a:xfrm>
            <a:off x="991753" y="852140"/>
            <a:ext cx="143072" cy="1824045"/>
          </a:xfrm>
          <a:prstGeom prst="roundRect">
            <a:avLst>
              <a:gd name="adj" fmla="val 50000"/>
            </a:avLst>
          </a:prstGeom>
          <a:gradFill flip="none" rotWithShape="1">
            <a:gsLst>
              <a:gs pos="0">
                <a:schemeClr val="accent5">
                  <a:alpha val="40000"/>
                </a:schemeClr>
              </a:gs>
              <a:gs pos="100000">
                <a:schemeClr val="accent5">
                  <a:alpha val="2500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832A832-B862-4951-A2E6-1C7384180AF7}"/>
              </a:ext>
            </a:extLst>
          </p:cNvPr>
          <p:cNvSpPr/>
          <p:nvPr/>
        </p:nvSpPr>
        <p:spPr>
          <a:xfrm>
            <a:off x="991753" y="3277646"/>
            <a:ext cx="143072" cy="456154"/>
          </a:xfrm>
          <a:prstGeom prst="roundRect">
            <a:avLst>
              <a:gd name="adj" fmla="val 50000"/>
            </a:avLst>
          </a:prstGeom>
          <a:gradFill flip="none" rotWithShape="1">
            <a:gsLst>
              <a:gs pos="0">
                <a:schemeClr val="accent5">
                  <a:alpha val="40000"/>
                </a:schemeClr>
              </a:gs>
              <a:gs pos="100000">
                <a:schemeClr val="accent5">
                  <a:alpha val="2500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F3D8D994-1B33-49AA-BDCB-6D7AC019BE73}"/>
              </a:ext>
            </a:extLst>
          </p:cNvPr>
          <p:cNvSpPr/>
          <p:nvPr/>
        </p:nvSpPr>
        <p:spPr>
          <a:xfrm>
            <a:off x="991753" y="4310062"/>
            <a:ext cx="143072" cy="327643"/>
          </a:xfrm>
          <a:prstGeom prst="roundRect">
            <a:avLst>
              <a:gd name="adj" fmla="val 50000"/>
            </a:avLst>
          </a:prstGeom>
          <a:gradFill flip="none" rotWithShape="1">
            <a:gsLst>
              <a:gs pos="0">
                <a:schemeClr val="accent5">
                  <a:alpha val="40000"/>
                </a:schemeClr>
              </a:gs>
              <a:gs pos="100000">
                <a:schemeClr val="accent5">
                  <a:alpha val="2500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B85AEFBD-18FD-45B1-B78B-8521E2C96ABD}"/>
              </a:ext>
            </a:extLst>
          </p:cNvPr>
          <p:cNvSpPr/>
          <p:nvPr/>
        </p:nvSpPr>
        <p:spPr>
          <a:xfrm>
            <a:off x="991753" y="5239223"/>
            <a:ext cx="143072" cy="306708"/>
          </a:xfrm>
          <a:prstGeom prst="roundRect">
            <a:avLst>
              <a:gd name="adj" fmla="val 50000"/>
            </a:avLst>
          </a:prstGeom>
          <a:gradFill flip="none" rotWithShape="1">
            <a:gsLst>
              <a:gs pos="0">
                <a:schemeClr val="accent5">
                  <a:alpha val="40000"/>
                </a:schemeClr>
              </a:gs>
              <a:gs pos="100000">
                <a:schemeClr val="accent5">
                  <a:alpha val="2500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1E3C4E8A-F029-4202-B797-0139DBCFB8E7}"/>
              </a:ext>
            </a:extLst>
          </p:cNvPr>
          <p:cNvSpPr/>
          <p:nvPr/>
        </p:nvSpPr>
        <p:spPr>
          <a:xfrm>
            <a:off x="991753" y="6147449"/>
            <a:ext cx="143072" cy="262876"/>
          </a:xfrm>
          <a:prstGeom prst="roundRect">
            <a:avLst>
              <a:gd name="adj" fmla="val 50000"/>
            </a:avLst>
          </a:prstGeom>
          <a:gradFill flip="none" rotWithShape="1">
            <a:gsLst>
              <a:gs pos="0">
                <a:schemeClr val="accent5">
                  <a:alpha val="40000"/>
                </a:schemeClr>
              </a:gs>
              <a:gs pos="100000">
                <a:schemeClr val="accent5">
                  <a:alpha val="2500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01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1000"/>
                                        <p:tgtEl>
                                          <p:spTgt spid="163"/>
                                        </p:tgtEl>
                                        <p:attrNameLst>
                                          <p:attrName>ppt_y</p:attrName>
                                        </p:attrNameLst>
                                      </p:cBhvr>
                                      <p:tavLst>
                                        <p:tav tm="0">
                                          <p:val>
                                            <p:strVal val="#ppt_y-#ppt_h*1.125000"/>
                                          </p:val>
                                        </p:tav>
                                        <p:tav tm="100000">
                                          <p:val>
                                            <p:strVal val="#ppt_y"/>
                                          </p:val>
                                        </p:tav>
                                      </p:tavLst>
                                    </p:anim>
                                    <p:animEffect transition="in" filter="wipe(down)">
                                      <p:cBhvr>
                                        <p:cTn id="8" dur="1000"/>
                                        <p:tgtEl>
                                          <p:spTgt spid="16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1000"/>
                                        <p:tgtEl>
                                          <p:spTgt spid="166"/>
                                        </p:tgtEl>
                                        <p:attrNameLst>
                                          <p:attrName>ppt_y</p:attrName>
                                        </p:attrNameLst>
                                      </p:cBhvr>
                                      <p:tavLst>
                                        <p:tav tm="0">
                                          <p:val>
                                            <p:strVal val="#ppt_y-#ppt_h*1.125000"/>
                                          </p:val>
                                        </p:tav>
                                        <p:tav tm="100000">
                                          <p:val>
                                            <p:strVal val="#ppt_y"/>
                                          </p:val>
                                        </p:tav>
                                      </p:tavLst>
                                    </p:anim>
                                    <p:animEffect transition="in" filter="wipe(down)">
                                      <p:cBhvr>
                                        <p:cTn id="12" dur="1000"/>
                                        <p:tgtEl>
                                          <p:spTgt spid="166"/>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67"/>
                                        </p:tgtEl>
                                        <p:attrNameLst>
                                          <p:attrName>style.visibility</p:attrName>
                                        </p:attrNameLst>
                                      </p:cBhvr>
                                      <p:to>
                                        <p:strVal val="visible"/>
                                      </p:to>
                                    </p:set>
                                    <p:anim calcmode="lin" valueType="num">
                                      <p:cBhvr additive="base">
                                        <p:cTn id="15" dur="1000"/>
                                        <p:tgtEl>
                                          <p:spTgt spid="167"/>
                                        </p:tgtEl>
                                        <p:attrNameLst>
                                          <p:attrName>ppt_y</p:attrName>
                                        </p:attrNameLst>
                                      </p:cBhvr>
                                      <p:tavLst>
                                        <p:tav tm="0">
                                          <p:val>
                                            <p:strVal val="#ppt_y-#ppt_h*1.125000"/>
                                          </p:val>
                                        </p:tav>
                                        <p:tav tm="100000">
                                          <p:val>
                                            <p:strVal val="#ppt_y"/>
                                          </p:val>
                                        </p:tav>
                                      </p:tavLst>
                                    </p:anim>
                                    <p:animEffect transition="in" filter="wipe(down)">
                                      <p:cBhvr>
                                        <p:cTn id="16" dur="1000"/>
                                        <p:tgtEl>
                                          <p:spTgt spid="167"/>
                                        </p:tgtEl>
                                      </p:cBhvr>
                                    </p:animEffect>
                                  </p:childTnLst>
                                </p:cTn>
                              </p:par>
                              <p:par>
                                <p:cTn id="17" presetID="55" presetClass="entr" presetSubtype="0" fill="hold" grpId="0"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strVal val="#ppt_w*0.70"/>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Effect transition="in" filter="fade">
                                      <p:cBhvr>
                                        <p:cTn id="21" dur="1000"/>
                                        <p:tgtEl>
                                          <p:spTgt spid="3"/>
                                        </p:tgtEl>
                                      </p:cBhvr>
                                    </p:animEffect>
                                  </p:childTnLst>
                                </p:cTn>
                              </p:par>
                              <p:par>
                                <p:cTn id="22" presetID="55" presetClass="entr" presetSubtype="0" fill="hold" grpId="0" nodeType="withEffect">
                                  <p:stCondLst>
                                    <p:cond delay="10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par>
                                <p:cTn id="27" presetID="55" presetClass="entr" presetSubtype="0" fill="hold" grpId="0" nodeType="withEffect">
                                  <p:stCondLst>
                                    <p:cond delay="1000"/>
                                  </p:stCondLst>
                                  <p:childTnLst>
                                    <p:set>
                                      <p:cBhvr>
                                        <p:cTn id="28" dur="1" fill="hold">
                                          <p:stCondLst>
                                            <p:cond delay="0"/>
                                          </p:stCondLst>
                                        </p:cTn>
                                        <p:tgtEl>
                                          <p:spTgt spid="65"/>
                                        </p:tgtEl>
                                        <p:attrNameLst>
                                          <p:attrName>style.visibility</p:attrName>
                                        </p:attrNameLst>
                                      </p:cBhvr>
                                      <p:to>
                                        <p:strVal val="visible"/>
                                      </p:to>
                                    </p:set>
                                    <p:anim calcmode="lin" valueType="num">
                                      <p:cBhvr>
                                        <p:cTn id="29" dur="1000" fill="hold"/>
                                        <p:tgtEl>
                                          <p:spTgt spid="65"/>
                                        </p:tgtEl>
                                        <p:attrNameLst>
                                          <p:attrName>ppt_w</p:attrName>
                                        </p:attrNameLst>
                                      </p:cBhvr>
                                      <p:tavLst>
                                        <p:tav tm="0">
                                          <p:val>
                                            <p:strVal val="#ppt_w*0.70"/>
                                          </p:val>
                                        </p:tav>
                                        <p:tav tm="100000">
                                          <p:val>
                                            <p:strVal val="#ppt_w"/>
                                          </p:val>
                                        </p:tav>
                                      </p:tavLst>
                                    </p:anim>
                                    <p:anim calcmode="lin" valueType="num">
                                      <p:cBhvr>
                                        <p:cTn id="30" dur="1000" fill="hold"/>
                                        <p:tgtEl>
                                          <p:spTgt spid="65"/>
                                        </p:tgtEl>
                                        <p:attrNameLst>
                                          <p:attrName>ppt_h</p:attrName>
                                        </p:attrNameLst>
                                      </p:cBhvr>
                                      <p:tavLst>
                                        <p:tav tm="0">
                                          <p:val>
                                            <p:strVal val="#ppt_h"/>
                                          </p:val>
                                        </p:tav>
                                        <p:tav tm="100000">
                                          <p:val>
                                            <p:strVal val="#ppt_h"/>
                                          </p:val>
                                        </p:tav>
                                      </p:tavLst>
                                    </p:anim>
                                    <p:animEffect transition="in" filter="fade">
                                      <p:cBhvr>
                                        <p:cTn id="31" dur="1000"/>
                                        <p:tgtEl>
                                          <p:spTgt spid="65"/>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66"/>
                                        </p:tgtEl>
                                        <p:attrNameLst>
                                          <p:attrName>style.visibility</p:attrName>
                                        </p:attrNameLst>
                                      </p:cBhvr>
                                      <p:to>
                                        <p:strVal val="visible"/>
                                      </p:to>
                                    </p:set>
                                    <p:anim calcmode="lin" valueType="num">
                                      <p:cBhvr>
                                        <p:cTn id="34" dur="1000" fill="hold"/>
                                        <p:tgtEl>
                                          <p:spTgt spid="66"/>
                                        </p:tgtEl>
                                        <p:attrNameLst>
                                          <p:attrName>ppt_w</p:attrName>
                                        </p:attrNameLst>
                                      </p:cBhvr>
                                      <p:tavLst>
                                        <p:tav tm="0">
                                          <p:val>
                                            <p:strVal val="#ppt_w*0.70"/>
                                          </p:val>
                                        </p:tav>
                                        <p:tav tm="100000">
                                          <p:val>
                                            <p:strVal val="#ppt_w"/>
                                          </p:val>
                                        </p:tav>
                                      </p:tavLst>
                                    </p:anim>
                                    <p:anim calcmode="lin" valueType="num">
                                      <p:cBhvr>
                                        <p:cTn id="35" dur="1000" fill="hold"/>
                                        <p:tgtEl>
                                          <p:spTgt spid="66"/>
                                        </p:tgtEl>
                                        <p:attrNameLst>
                                          <p:attrName>ppt_h</p:attrName>
                                        </p:attrNameLst>
                                      </p:cBhvr>
                                      <p:tavLst>
                                        <p:tav tm="0">
                                          <p:val>
                                            <p:strVal val="#ppt_h"/>
                                          </p:val>
                                        </p:tav>
                                        <p:tav tm="100000">
                                          <p:val>
                                            <p:strVal val="#ppt_h"/>
                                          </p:val>
                                        </p:tav>
                                      </p:tavLst>
                                    </p:anim>
                                    <p:animEffect transition="in" filter="fade">
                                      <p:cBhvr>
                                        <p:cTn id="36" dur="1000"/>
                                        <p:tgtEl>
                                          <p:spTgt spid="66"/>
                                        </p:tgtEl>
                                      </p:cBhvr>
                                    </p:animEffect>
                                  </p:childTnLst>
                                </p:cTn>
                              </p:par>
                              <p:par>
                                <p:cTn id="37" presetID="55" presetClass="entr" presetSubtype="0"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anim calcmode="lin" valueType="num">
                                      <p:cBhvr>
                                        <p:cTn id="39" dur="1000" fill="hold"/>
                                        <p:tgtEl>
                                          <p:spTgt spid="67"/>
                                        </p:tgtEl>
                                        <p:attrNameLst>
                                          <p:attrName>ppt_w</p:attrName>
                                        </p:attrNameLst>
                                      </p:cBhvr>
                                      <p:tavLst>
                                        <p:tav tm="0">
                                          <p:val>
                                            <p:strVal val="#ppt_w*0.70"/>
                                          </p:val>
                                        </p:tav>
                                        <p:tav tm="100000">
                                          <p:val>
                                            <p:strVal val="#ppt_w"/>
                                          </p:val>
                                        </p:tav>
                                      </p:tavLst>
                                    </p:anim>
                                    <p:anim calcmode="lin" valueType="num">
                                      <p:cBhvr>
                                        <p:cTn id="40" dur="1000" fill="hold"/>
                                        <p:tgtEl>
                                          <p:spTgt spid="67"/>
                                        </p:tgtEl>
                                        <p:attrNameLst>
                                          <p:attrName>ppt_h</p:attrName>
                                        </p:attrNameLst>
                                      </p:cBhvr>
                                      <p:tavLst>
                                        <p:tav tm="0">
                                          <p:val>
                                            <p:strVal val="#ppt_h"/>
                                          </p:val>
                                        </p:tav>
                                        <p:tav tm="100000">
                                          <p:val>
                                            <p:strVal val="#ppt_h"/>
                                          </p:val>
                                        </p:tav>
                                      </p:tavLst>
                                    </p:anim>
                                    <p:animEffect transition="in" filter="fade">
                                      <p:cBhvr>
                                        <p:cTn id="41" dur="1000"/>
                                        <p:tgtEl>
                                          <p:spTgt spid="67"/>
                                        </p:tgtEl>
                                      </p:cBhvr>
                                    </p:animEffect>
                                  </p:childTnLst>
                                </p:cTn>
                              </p:par>
                              <p:par>
                                <p:cTn id="42" presetID="12" presetClass="entr" presetSubtype="8" fill="hold" grpId="0" nodeType="withEffect">
                                  <p:stCondLst>
                                    <p:cond delay="150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1000"/>
                                        <p:tgtEl>
                                          <p:spTgt spid="125"/>
                                        </p:tgtEl>
                                        <p:attrNameLst>
                                          <p:attrName>ppt_x</p:attrName>
                                        </p:attrNameLst>
                                      </p:cBhvr>
                                      <p:tavLst>
                                        <p:tav tm="0">
                                          <p:val>
                                            <p:strVal val="#ppt_x-#ppt_w*1.125000"/>
                                          </p:val>
                                        </p:tav>
                                        <p:tav tm="100000">
                                          <p:val>
                                            <p:strVal val="#ppt_x"/>
                                          </p:val>
                                        </p:tav>
                                      </p:tavLst>
                                    </p:anim>
                                    <p:animEffect transition="in" filter="wipe(right)">
                                      <p:cBhvr>
                                        <p:cTn id="45" dur="1000"/>
                                        <p:tgtEl>
                                          <p:spTgt spid="125"/>
                                        </p:tgtEl>
                                      </p:cBhvr>
                                    </p:animEffect>
                                  </p:childTnLst>
                                </p:cTn>
                              </p:par>
                              <p:par>
                                <p:cTn id="46" presetID="12" presetClass="entr" presetSubtype="8" fill="hold" grpId="0" nodeType="withEffect">
                                  <p:stCondLst>
                                    <p:cond delay="1500"/>
                                  </p:stCondLst>
                                  <p:childTnLst>
                                    <p:set>
                                      <p:cBhvr>
                                        <p:cTn id="47" dur="1" fill="hold">
                                          <p:stCondLst>
                                            <p:cond delay="0"/>
                                          </p:stCondLst>
                                        </p:cTn>
                                        <p:tgtEl>
                                          <p:spTgt spid="129"/>
                                        </p:tgtEl>
                                        <p:attrNameLst>
                                          <p:attrName>style.visibility</p:attrName>
                                        </p:attrNameLst>
                                      </p:cBhvr>
                                      <p:to>
                                        <p:strVal val="visible"/>
                                      </p:to>
                                    </p:set>
                                    <p:anim calcmode="lin" valueType="num">
                                      <p:cBhvr additive="base">
                                        <p:cTn id="48" dur="1000"/>
                                        <p:tgtEl>
                                          <p:spTgt spid="129"/>
                                        </p:tgtEl>
                                        <p:attrNameLst>
                                          <p:attrName>ppt_x</p:attrName>
                                        </p:attrNameLst>
                                      </p:cBhvr>
                                      <p:tavLst>
                                        <p:tav tm="0">
                                          <p:val>
                                            <p:strVal val="#ppt_x-#ppt_w*1.125000"/>
                                          </p:val>
                                        </p:tav>
                                        <p:tav tm="100000">
                                          <p:val>
                                            <p:strVal val="#ppt_x"/>
                                          </p:val>
                                        </p:tav>
                                      </p:tavLst>
                                    </p:anim>
                                    <p:animEffect transition="in" filter="wipe(right)">
                                      <p:cBhvr>
                                        <p:cTn id="49" dur="1000"/>
                                        <p:tgtEl>
                                          <p:spTgt spid="129"/>
                                        </p:tgtEl>
                                      </p:cBhvr>
                                    </p:animEffect>
                                  </p:childTnLst>
                                </p:cTn>
                              </p:par>
                              <p:par>
                                <p:cTn id="50" presetID="12" presetClass="entr" presetSubtype="8" fill="hold" grpId="0" nodeType="withEffect">
                                  <p:stCondLst>
                                    <p:cond delay="1500"/>
                                  </p:stCondLst>
                                  <p:childTnLst>
                                    <p:set>
                                      <p:cBhvr>
                                        <p:cTn id="51" dur="1" fill="hold">
                                          <p:stCondLst>
                                            <p:cond delay="0"/>
                                          </p:stCondLst>
                                        </p:cTn>
                                        <p:tgtEl>
                                          <p:spTgt spid="130"/>
                                        </p:tgtEl>
                                        <p:attrNameLst>
                                          <p:attrName>style.visibility</p:attrName>
                                        </p:attrNameLst>
                                      </p:cBhvr>
                                      <p:to>
                                        <p:strVal val="visible"/>
                                      </p:to>
                                    </p:set>
                                    <p:anim calcmode="lin" valueType="num">
                                      <p:cBhvr additive="base">
                                        <p:cTn id="52" dur="1000"/>
                                        <p:tgtEl>
                                          <p:spTgt spid="130"/>
                                        </p:tgtEl>
                                        <p:attrNameLst>
                                          <p:attrName>ppt_x</p:attrName>
                                        </p:attrNameLst>
                                      </p:cBhvr>
                                      <p:tavLst>
                                        <p:tav tm="0">
                                          <p:val>
                                            <p:strVal val="#ppt_x-#ppt_w*1.125000"/>
                                          </p:val>
                                        </p:tav>
                                        <p:tav tm="100000">
                                          <p:val>
                                            <p:strVal val="#ppt_x"/>
                                          </p:val>
                                        </p:tav>
                                      </p:tavLst>
                                    </p:anim>
                                    <p:animEffect transition="in" filter="wipe(right)">
                                      <p:cBhvr>
                                        <p:cTn id="53" dur="1000"/>
                                        <p:tgtEl>
                                          <p:spTgt spid="130"/>
                                        </p:tgtEl>
                                      </p:cBhvr>
                                    </p:animEffect>
                                  </p:childTnLst>
                                </p:cTn>
                              </p:par>
                              <p:par>
                                <p:cTn id="54" presetID="12" presetClass="entr" presetSubtype="8" fill="hold" grpId="0" nodeType="withEffect">
                                  <p:stCondLst>
                                    <p:cond delay="1500"/>
                                  </p:stCondLst>
                                  <p:childTnLst>
                                    <p:set>
                                      <p:cBhvr>
                                        <p:cTn id="55" dur="1" fill="hold">
                                          <p:stCondLst>
                                            <p:cond delay="0"/>
                                          </p:stCondLst>
                                        </p:cTn>
                                        <p:tgtEl>
                                          <p:spTgt spid="131"/>
                                        </p:tgtEl>
                                        <p:attrNameLst>
                                          <p:attrName>style.visibility</p:attrName>
                                        </p:attrNameLst>
                                      </p:cBhvr>
                                      <p:to>
                                        <p:strVal val="visible"/>
                                      </p:to>
                                    </p:set>
                                    <p:anim calcmode="lin" valueType="num">
                                      <p:cBhvr additive="base">
                                        <p:cTn id="56" dur="1000"/>
                                        <p:tgtEl>
                                          <p:spTgt spid="131"/>
                                        </p:tgtEl>
                                        <p:attrNameLst>
                                          <p:attrName>ppt_x</p:attrName>
                                        </p:attrNameLst>
                                      </p:cBhvr>
                                      <p:tavLst>
                                        <p:tav tm="0">
                                          <p:val>
                                            <p:strVal val="#ppt_x-#ppt_w*1.125000"/>
                                          </p:val>
                                        </p:tav>
                                        <p:tav tm="100000">
                                          <p:val>
                                            <p:strVal val="#ppt_x"/>
                                          </p:val>
                                        </p:tav>
                                      </p:tavLst>
                                    </p:anim>
                                    <p:animEffect transition="in" filter="wipe(right)">
                                      <p:cBhvr>
                                        <p:cTn id="57" dur="1000"/>
                                        <p:tgtEl>
                                          <p:spTgt spid="131"/>
                                        </p:tgtEl>
                                      </p:cBhvr>
                                    </p:animEffect>
                                  </p:childTnLst>
                                </p:cTn>
                              </p:par>
                              <p:par>
                                <p:cTn id="58" presetID="12" presetClass="entr" presetSubtype="8" fill="hold" grpId="0" nodeType="withEffect">
                                  <p:stCondLst>
                                    <p:cond delay="1500"/>
                                  </p:stCondLst>
                                  <p:childTnLst>
                                    <p:set>
                                      <p:cBhvr>
                                        <p:cTn id="59" dur="1" fill="hold">
                                          <p:stCondLst>
                                            <p:cond delay="0"/>
                                          </p:stCondLst>
                                        </p:cTn>
                                        <p:tgtEl>
                                          <p:spTgt spid="132"/>
                                        </p:tgtEl>
                                        <p:attrNameLst>
                                          <p:attrName>style.visibility</p:attrName>
                                        </p:attrNameLst>
                                      </p:cBhvr>
                                      <p:to>
                                        <p:strVal val="visible"/>
                                      </p:to>
                                    </p:set>
                                    <p:anim calcmode="lin" valueType="num">
                                      <p:cBhvr additive="base">
                                        <p:cTn id="60" dur="1000"/>
                                        <p:tgtEl>
                                          <p:spTgt spid="132"/>
                                        </p:tgtEl>
                                        <p:attrNameLst>
                                          <p:attrName>ppt_x</p:attrName>
                                        </p:attrNameLst>
                                      </p:cBhvr>
                                      <p:tavLst>
                                        <p:tav tm="0">
                                          <p:val>
                                            <p:strVal val="#ppt_x-#ppt_w*1.125000"/>
                                          </p:val>
                                        </p:tav>
                                        <p:tav tm="100000">
                                          <p:val>
                                            <p:strVal val="#ppt_x"/>
                                          </p:val>
                                        </p:tav>
                                      </p:tavLst>
                                    </p:anim>
                                    <p:animEffect transition="in" filter="wipe(right)">
                                      <p:cBhvr>
                                        <p:cTn id="61" dur="1000"/>
                                        <p:tgtEl>
                                          <p:spTgt spid="132"/>
                                        </p:tgtEl>
                                      </p:cBhvr>
                                    </p:animEffect>
                                  </p:childTnLst>
                                </p:cTn>
                              </p:par>
                              <p:par>
                                <p:cTn id="62" presetID="22" presetClass="entr" presetSubtype="8" fill="hold" grpId="0" nodeType="withEffect">
                                  <p:stCondLst>
                                    <p:cond delay="1500"/>
                                  </p:stCondLst>
                                  <p:childTnLst>
                                    <p:set>
                                      <p:cBhvr>
                                        <p:cTn id="63" dur="1" fill="hold">
                                          <p:stCondLst>
                                            <p:cond delay="0"/>
                                          </p:stCondLst>
                                        </p:cTn>
                                        <p:tgtEl>
                                          <p:spTgt spid="97"/>
                                        </p:tgtEl>
                                        <p:attrNameLst>
                                          <p:attrName>style.visibility</p:attrName>
                                        </p:attrNameLst>
                                      </p:cBhvr>
                                      <p:to>
                                        <p:strVal val="visible"/>
                                      </p:to>
                                    </p:set>
                                    <p:animEffect transition="in" filter="wipe(left)">
                                      <p:cBhvr>
                                        <p:cTn id="64" dur="1500"/>
                                        <p:tgtEl>
                                          <p:spTgt spid="97"/>
                                        </p:tgtEl>
                                      </p:cBhvr>
                                    </p:animEffect>
                                  </p:childTnLst>
                                </p:cTn>
                              </p:par>
                              <p:par>
                                <p:cTn id="65" presetID="22" presetClass="entr" presetSubtype="8" fill="hold" grpId="0" nodeType="withEffect">
                                  <p:stCondLst>
                                    <p:cond delay="1500"/>
                                  </p:stCondLst>
                                  <p:childTnLst>
                                    <p:set>
                                      <p:cBhvr>
                                        <p:cTn id="66" dur="1" fill="hold">
                                          <p:stCondLst>
                                            <p:cond delay="0"/>
                                          </p:stCondLst>
                                        </p:cTn>
                                        <p:tgtEl>
                                          <p:spTgt spid="98"/>
                                        </p:tgtEl>
                                        <p:attrNameLst>
                                          <p:attrName>style.visibility</p:attrName>
                                        </p:attrNameLst>
                                      </p:cBhvr>
                                      <p:to>
                                        <p:strVal val="visible"/>
                                      </p:to>
                                    </p:set>
                                    <p:animEffect transition="in" filter="wipe(left)">
                                      <p:cBhvr>
                                        <p:cTn id="67" dur="1500"/>
                                        <p:tgtEl>
                                          <p:spTgt spid="98"/>
                                        </p:tgtEl>
                                      </p:cBhvr>
                                    </p:animEffect>
                                  </p:childTnLst>
                                </p:cTn>
                              </p:par>
                              <p:par>
                                <p:cTn id="68" presetID="22" presetClass="entr" presetSubtype="8" fill="hold" grpId="0" nodeType="withEffect">
                                  <p:stCondLst>
                                    <p:cond delay="1500"/>
                                  </p:stCondLst>
                                  <p:childTnLst>
                                    <p:set>
                                      <p:cBhvr>
                                        <p:cTn id="69" dur="1" fill="hold">
                                          <p:stCondLst>
                                            <p:cond delay="0"/>
                                          </p:stCondLst>
                                        </p:cTn>
                                        <p:tgtEl>
                                          <p:spTgt spid="100"/>
                                        </p:tgtEl>
                                        <p:attrNameLst>
                                          <p:attrName>style.visibility</p:attrName>
                                        </p:attrNameLst>
                                      </p:cBhvr>
                                      <p:to>
                                        <p:strVal val="visible"/>
                                      </p:to>
                                    </p:set>
                                    <p:animEffect transition="in" filter="wipe(left)">
                                      <p:cBhvr>
                                        <p:cTn id="70" dur="1500"/>
                                        <p:tgtEl>
                                          <p:spTgt spid="100"/>
                                        </p:tgtEl>
                                      </p:cBhvr>
                                    </p:animEffect>
                                  </p:childTnLst>
                                </p:cTn>
                              </p:par>
                              <p:par>
                                <p:cTn id="71" presetID="22" presetClass="entr" presetSubtype="8" fill="hold" grpId="0" nodeType="withEffect">
                                  <p:stCondLst>
                                    <p:cond delay="1500"/>
                                  </p:stCondLst>
                                  <p:childTnLst>
                                    <p:set>
                                      <p:cBhvr>
                                        <p:cTn id="72" dur="1" fill="hold">
                                          <p:stCondLst>
                                            <p:cond delay="0"/>
                                          </p:stCondLst>
                                        </p:cTn>
                                        <p:tgtEl>
                                          <p:spTgt spid="101"/>
                                        </p:tgtEl>
                                        <p:attrNameLst>
                                          <p:attrName>style.visibility</p:attrName>
                                        </p:attrNameLst>
                                      </p:cBhvr>
                                      <p:to>
                                        <p:strVal val="visible"/>
                                      </p:to>
                                    </p:set>
                                    <p:animEffect transition="in" filter="wipe(left)">
                                      <p:cBhvr>
                                        <p:cTn id="73" dur="1500"/>
                                        <p:tgtEl>
                                          <p:spTgt spid="101"/>
                                        </p:tgtEl>
                                      </p:cBhvr>
                                    </p:animEffect>
                                  </p:childTnLst>
                                </p:cTn>
                              </p:par>
                              <p:par>
                                <p:cTn id="74" presetID="22" presetClass="entr" presetSubtype="8" fill="hold" grpId="0" nodeType="withEffect">
                                  <p:stCondLst>
                                    <p:cond delay="1500"/>
                                  </p:stCondLst>
                                  <p:childTnLst>
                                    <p:set>
                                      <p:cBhvr>
                                        <p:cTn id="75" dur="1" fill="hold">
                                          <p:stCondLst>
                                            <p:cond delay="0"/>
                                          </p:stCondLst>
                                        </p:cTn>
                                        <p:tgtEl>
                                          <p:spTgt spid="102"/>
                                        </p:tgtEl>
                                        <p:attrNameLst>
                                          <p:attrName>style.visibility</p:attrName>
                                        </p:attrNameLst>
                                      </p:cBhvr>
                                      <p:to>
                                        <p:strVal val="visible"/>
                                      </p:to>
                                    </p:set>
                                    <p:animEffect transition="in" filter="wipe(left)">
                                      <p:cBhvr>
                                        <p:cTn id="76" dur="1500"/>
                                        <p:tgtEl>
                                          <p:spTgt spid="102"/>
                                        </p:tgtEl>
                                      </p:cBhvr>
                                    </p:animEffect>
                                  </p:childTnLst>
                                </p:cTn>
                              </p:par>
                              <p:par>
                                <p:cTn id="77" presetID="22" presetClass="entr" presetSubtype="8" fill="hold" grpId="0" nodeType="withEffect">
                                  <p:stCondLst>
                                    <p:cond delay="1500"/>
                                  </p:stCondLst>
                                  <p:childTnLst>
                                    <p:set>
                                      <p:cBhvr>
                                        <p:cTn id="78" dur="1" fill="hold">
                                          <p:stCondLst>
                                            <p:cond delay="0"/>
                                          </p:stCondLst>
                                        </p:cTn>
                                        <p:tgtEl>
                                          <p:spTgt spid="105"/>
                                        </p:tgtEl>
                                        <p:attrNameLst>
                                          <p:attrName>style.visibility</p:attrName>
                                        </p:attrNameLst>
                                      </p:cBhvr>
                                      <p:to>
                                        <p:strVal val="visible"/>
                                      </p:to>
                                    </p:set>
                                    <p:animEffect transition="in" filter="wipe(left)">
                                      <p:cBhvr>
                                        <p:cTn id="79" dur="1500"/>
                                        <p:tgtEl>
                                          <p:spTgt spid="105"/>
                                        </p:tgtEl>
                                      </p:cBhvr>
                                    </p:animEffect>
                                  </p:childTnLst>
                                </p:cTn>
                              </p:par>
                              <p:par>
                                <p:cTn id="80" presetID="22" presetClass="entr" presetSubtype="8" fill="hold" grpId="0" nodeType="withEffect">
                                  <p:stCondLst>
                                    <p:cond delay="1500"/>
                                  </p:stCondLst>
                                  <p:childTnLst>
                                    <p:set>
                                      <p:cBhvr>
                                        <p:cTn id="81" dur="1" fill="hold">
                                          <p:stCondLst>
                                            <p:cond delay="0"/>
                                          </p:stCondLst>
                                        </p:cTn>
                                        <p:tgtEl>
                                          <p:spTgt spid="99"/>
                                        </p:tgtEl>
                                        <p:attrNameLst>
                                          <p:attrName>style.visibility</p:attrName>
                                        </p:attrNameLst>
                                      </p:cBhvr>
                                      <p:to>
                                        <p:strVal val="visible"/>
                                      </p:to>
                                    </p:set>
                                    <p:animEffect transition="in" filter="wipe(left)">
                                      <p:cBhvr>
                                        <p:cTn id="82" dur="1500"/>
                                        <p:tgtEl>
                                          <p:spTgt spid="99"/>
                                        </p:tgtEl>
                                      </p:cBhvr>
                                    </p:animEffect>
                                  </p:childTnLst>
                                </p:cTn>
                              </p:par>
                              <p:par>
                                <p:cTn id="83" presetID="22" presetClass="entr" presetSubtype="8" fill="hold" grpId="0" nodeType="withEffect">
                                  <p:stCondLst>
                                    <p:cond delay="1500"/>
                                  </p:stCondLst>
                                  <p:childTnLst>
                                    <p:set>
                                      <p:cBhvr>
                                        <p:cTn id="84" dur="1" fill="hold">
                                          <p:stCondLst>
                                            <p:cond delay="0"/>
                                          </p:stCondLst>
                                        </p:cTn>
                                        <p:tgtEl>
                                          <p:spTgt spid="103"/>
                                        </p:tgtEl>
                                        <p:attrNameLst>
                                          <p:attrName>style.visibility</p:attrName>
                                        </p:attrNameLst>
                                      </p:cBhvr>
                                      <p:to>
                                        <p:strVal val="visible"/>
                                      </p:to>
                                    </p:set>
                                    <p:animEffect transition="in" filter="wipe(left)">
                                      <p:cBhvr>
                                        <p:cTn id="85" dur="1500"/>
                                        <p:tgtEl>
                                          <p:spTgt spid="103"/>
                                        </p:tgtEl>
                                      </p:cBhvr>
                                    </p:animEffect>
                                  </p:childTnLst>
                                </p:cTn>
                              </p:par>
                              <p:par>
                                <p:cTn id="86" presetID="22" presetClass="entr" presetSubtype="8" fill="hold" grpId="0" nodeType="withEffect">
                                  <p:stCondLst>
                                    <p:cond delay="1500"/>
                                  </p:stCondLst>
                                  <p:childTnLst>
                                    <p:set>
                                      <p:cBhvr>
                                        <p:cTn id="87" dur="1" fill="hold">
                                          <p:stCondLst>
                                            <p:cond delay="0"/>
                                          </p:stCondLst>
                                        </p:cTn>
                                        <p:tgtEl>
                                          <p:spTgt spid="104"/>
                                        </p:tgtEl>
                                        <p:attrNameLst>
                                          <p:attrName>style.visibility</p:attrName>
                                        </p:attrNameLst>
                                      </p:cBhvr>
                                      <p:to>
                                        <p:strVal val="visible"/>
                                      </p:to>
                                    </p:set>
                                    <p:animEffect transition="in" filter="wipe(left)">
                                      <p:cBhvr>
                                        <p:cTn id="88" dur="1500"/>
                                        <p:tgtEl>
                                          <p:spTgt spid="104"/>
                                        </p:tgtEl>
                                      </p:cBhvr>
                                    </p:animEffect>
                                  </p:childTnLst>
                                </p:cTn>
                              </p:par>
                              <p:par>
                                <p:cTn id="89" presetID="22" presetClass="entr" presetSubtype="4" fill="hold" nodeType="withEffect">
                                  <p:stCondLst>
                                    <p:cond delay="1500"/>
                                  </p:stCondLst>
                                  <p:childTnLst>
                                    <p:set>
                                      <p:cBhvr>
                                        <p:cTn id="90" dur="1" fill="hold">
                                          <p:stCondLst>
                                            <p:cond delay="0"/>
                                          </p:stCondLst>
                                        </p:cTn>
                                        <p:tgtEl>
                                          <p:spTgt spid="120"/>
                                        </p:tgtEl>
                                        <p:attrNameLst>
                                          <p:attrName>style.visibility</p:attrName>
                                        </p:attrNameLst>
                                      </p:cBhvr>
                                      <p:to>
                                        <p:strVal val="visible"/>
                                      </p:to>
                                    </p:set>
                                    <p:animEffect transition="in" filter="wipe(down)">
                                      <p:cBhvr>
                                        <p:cTn id="91" dur="1500"/>
                                        <p:tgtEl>
                                          <p:spTgt spid="120"/>
                                        </p:tgtEl>
                                      </p:cBhvr>
                                    </p:animEffect>
                                  </p:childTnLst>
                                </p:cTn>
                              </p:par>
                              <p:par>
                                <p:cTn id="92" presetID="22" presetClass="entr" presetSubtype="4" fill="hold" nodeType="withEffect">
                                  <p:stCondLst>
                                    <p:cond delay="1500"/>
                                  </p:stCondLst>
                                  <p:childTnLst>
                                    <p:set>
                                      <p:cBhvr>
                                        <p:cTn id="93" dur="1" fill="hold">
                                          <p:stCondLst>
                                            <p:cond delay="0"/>
                                          </p:stCondLst>
                                        </p:cTn>
                                        <p:tgtEl>
                                          <p:spTgt spid="123"/>
                                        </p:tgtEl>
                                        <p:attrNameLst>
                                          <p:attrName>style.visibility</p:attrName>
                                        </p:attrNameLst>
                                      </p:cBhvr>
                                      <p:to>
                                        <p:strVal val="visible"/>
                                      </p:to>
                                    </p:set>
                                    <p:animEffect transition="in" filter="wipe(down)">
                                      <p:cBhvr>
                                        <p:cTn id="94" dur="1500"/>
                                        <p:tgtEl>
                                          <p:spTgt spid="123"/>
                                        </p:tgtEl>
                                      </p:cBhvr>
                                    </p:animEffect>
                                  </p:childTnLst>
                                </p:cTn>
                              </p:par>
                              <p:par>
                                <p:cTn id="95" presetID="55" presetClass="entr" presetSubtype="0" fill="hold" grpId="0" nodeType="withEffect">
                                  <p:stCondLst>
                                    <p:cond delay="2500"/>
                                  </p:stCondLst>
                                  <p:childTnLst>
                                    <p:set>
                                      <p:cBhvr>
                                        <p:cTn id="96" dur="1" fill="hold">
                                          <p:stCondLst>
                                            <p:cond delay="0"/>
                                          </p:stCondLst>
                                        </p:cTn>
                                        <p:tgtEl>
                                          <p:spTgt spid="15"/>
                                        </p:tgtEl>
                                        <p:attrNameLst>
                                          <p:attrName>style.visibility</p:attrName>
                                        </p:attrNameLst>
                                      </p:cBhvr>
                                      <p:to>
                                        <p:strVal val="visible"/>
                                      </p:to>
                                    </p:set>
                                    <p:anim calcmode="lin" valueType="num">
                                      <p:cBhvr>
                                        <p:cTn id="97" dur="1000" fill="hold"/>
                                        <p:tgtEl>
                                          <p:spTgt spid="15"/>
                                        </p:tgtEl>
                                        <p:attrNameLst>
                                          <p:attrName>ppt_w</p:attrName>
                                        </p:attrNameLst>
                                      </p:cBhvr>
                                      <p:tavLst>
                                        <p:tav tm="0">
                                          <p:val>
                                            <p:strVal val="#ppt_w*0.70"/>
                                          </p:val>
                                        </p:tav>
                                        <p:tav tm="100000">
                                          <p:val>
                                            <p:strVal val="#ppt_w"/>
                                          </p:val>
                                        </p:tav>
                                      </p:tavLst>
                                    </p:anim>
                                    <p:anim calcmode="lin" valueType="num">
                                      <p:cBhvr>
                                        <p:cTn id="98" dur="1000" fill="hold"/>
                                        <p:tgtEl>
                                          <p:spTgt spid="15"/>
                                        </p:tgtEl>
                                        <p:attrNameLst>
                                          <p:attrName>ppt_h</p:attrName>
                                        </p:attrNameLst>
                                      </p:cBhvr>
                                      <p:tavLst>
                                        <p:tav tm="0">
                                          <p:val>
                                            <p:strVal val="#ppt_h"/>
                                          </p:val>
                                        </p:tav>
                                        <p:tav tm="100000">
                                          <p:val>
                                            <p:strVal val="#ppt_h"/>
                                          </p:val>
                                        </p:tav>
                                      </p:tavLst>
                                    </p:anim>
                                    <p:animEffect transition="in" filter="fade">
                                      <p:cBhvr>
                                        <p:cTn id="99" dur="1000"/>
                                        <p:tgtEl>
                                          <p:spTgt spid="15"/>
                                        </p:tgtEl>
                                      </p:cBhvr>
                                    </p:animEffect>
                                  </p:childTnLst>
                                </p:cTn>
                              </p:par>
                              <p:par>
                                <p:cTn id="100" presetID="55" presetClass="entr" presetSubtype="0" fill="hold" grpId="0" nodeType="withEffect">
                                  <p:stCondLst>
                                    <p:cond delay="2500"/>
                                  </p:stCondLst>
                                  <p:childTnLst>
                                    <p:set>
                                      <p:cBhvr>
                                        <p:cTn id="101" dur="1" fill="hold">
                                          <p:stCondLst>
                                            <p:cond delay="0"/>
                                          </p:stCondLst>
                                        </p:cTn>
                                        <p:tgtEl>
                                          <p:spTgt spid="73"/>
                                        </p:tgtEl>
                                        <p:attrNameLst>
                                          <p:attrName>style.visibility</p:attrName>
                                        </p:attrNameLst>
                                      </p:cBhvr>
                                      <p:to>
                                        <p:strVal val="visible"/>
                                      </p:to>
                                    </p:set>
                                    <p:anim calcmode="lin" valueType="num">
                                      <p:cBhvr>
                                        <p:cTn id="102" dur="1000" fill="hold"/>
                                        <p:tgtEl>
                                          <p:spTgt spid="73"/>
                                        </p:tgtEl>
                                        <p:attrNameLst>
                                          <p:attrName>ppt_w</p:attrName>
                                        </p:attrNameLst>
                                      </p:cBhvr>
                                      <p:tavLst>
                                        <p:tav tm="0">
                                          <p:val>
                                            <p:strVal val="#ppt_w*0.70"/>
                                          </p:val>
                                        </p:tav>
                                        <p:tav tm="100000">
                                          <p:val>
                                            <p:strVal val="#ppt_w"/>
                                          </p:val>
                                        </p:tav>
                                      </p:tavLst>
                                    </p:anim>
                                    <p:anim calcmode="lin" valueType="num">
                                      <p:cBhvr>
                                        <p:cTn id="103" dur="1000" fill="hold"/>
                                        <p:tgtEl>
                                          <p:spTgt spid="73"/>
                                        </p:tgtEl>
                                        <p:attrNameLst>
                                          <p:attrName>ppt_h</p:attrName>
                                        </p:attrNameLst>
                                      </p:cBhvr>
                                      <p:tavLst>
                                        <p:tav tm="0">
                                          <p:val>
                                            <p:strVal val="#ppt_h"/>
                                          </p:val>
                                        </p:tav>
                                        <p:tav tm="100000">
                                          <p:val>
                                            <p:strVal val="#ppt_h"/>
                                          </p:val>
                                        </p:tav>
                                      </p:tavLst>
                                    </p:anim>
                                    <p:animEffect transition="in" filter="fade">
                                      <p:cBhvr>
                                        <p:cTn id="104" dur="1000"/>
                                        <p:tgtEl>
                                          <p:spTgt spid="73"/>
                                        </p:tgtEl>
                                      </p:cBhvr>
                                    </p:animEffect>
                                  </p:childTnLst>
                                </p:cTn>
                              </p:par>
                              <p:par>
                                <p:cTn id="105" presetID="55" presetClass="entr" presetSubtype="0" fill="hold" grpId="0" nodeType="withEffect">
                                  <p:stCondLst>
                                    <p:cond delay="250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1000" fill="hold"/>
                                        <p:tgtEl>
                                          <p:spTgt spid="76"/>
                                        </p:tgtEl>
                                        <p:attrNameLst>
                                          <p:attrName>ppt_w</p:attrName>
                                        </p:attrNameLst>
                                      </p:cBhvr>
                                      <p:tavLst>
                                        <p:tav tm="0">
                                          <p:val>
                                            <p:strVal val="#ppt_w*0.70"/>
                                          </p:val>
                                        </p:tav>
                                        <p:tav tm="100000">
                                          <p:val>
                                            <p:strVal val="#ppt_w"/>
                                          </p:val>
                                        </p:tav>
                                      </p:tavLst>
                                    </p:anim>
                                    <p:anim calcmode="lin" valueType="num">
                                      <p:cBhvr>
                                        <p:cTn id="108" dur="1000" fill="hold"/>
                                        <p:tgtEl>
                                          <p:spTgt spid="76"/>
                                        </p:tgtEl>
                                        <p:attrNameLst>
                                          <p:attrName>ppt_h</p:attrName>
                                        </p:attrNameLst>
                                      </p:cBhvr>
                                      <p:tavLst>
                                        <p:tav tm="0">
                                          <p:val>
                                            <p:strVal val="#ppt_h"/>
                                          </p:val>
                                        </p:tav>
                                        <p:tav tm="100000">
                                          <p:val>
                                            <p:strVal val="#ppt_h"/>
                                          </p:val>
                                        </p:tav>
                                      </p:tavLst>
                                    </p:anim>
                                    <p:animEffect transition="in" filter="fade">
                                      <p:cBhvr>
                                        <p:cTn id="109" dur="1000"/>
                                        <p:tgtEl>
                                          <p:spTgt spid="76"/>
                                        </p:tgtEl>
                                      </p:cBhvr>
                                    </p:animEffect>
                                  </p:childTnLst>
                                </p:cTn>
                              </p:par>
                              <p:par>
                                <p:cTn id="110" presetID="55" presetClass="entr" presetSubtype="0" fill="hold" grpId="0" nodeType="withEffect">
                                  <p:stCondLst>
                                    <p:cond delay="2500"/>
                                  </p:stCondLst>
                                  <p:childTnLst>
                                    <p:set>
                                      <p:cBhvr>
                                        <p:cTn id="111" dur="1" fill="hold">
                                          <p:stCondLst>
                                            <p:cond delay="0"/>
                                          </p:stCondLst>
                                        </p:cTn>
                                        <p:tgtEl>
                                          <p:spTgt spid="112"/>
                                        </p:tgtEl>
                                        <p:attrNameLst>
                                          <p:attrName>style.visibility</p:attrName>
                                        </p:attrNameLst>
                                      </p:cBhvr>
                                      <p:to>
                                        <p:strVal val="visible"/>
                                      </p:to>
                                    </p:set>
                                    <p:anim calcmode="lin" valueType="num">
                                      <p:cBhvr>
                                        <p:cTn id="112" dur="1000" fill="hold"/>
                                        <p:tgtEl>
                                          <p:spTgt spid="112"/>
                                        </p:tgtEl>
                                        <p:attrNameLst>
                                          <p:attrName>ppt_w</p:attrName>
                                        </p:attrNameLst>
                                      </p:cBhvr>
                                      <p:tavLst>
                                        <p:tav tm="0">
                                          <p:val>
                                            <p:strVal val="#ppt_w*0.70"/>
                                          </p:val>
                                        </p:tav>
                                        <p:tav tm="100000">
                                          <p:val>
                                            <p:strVal val="#ppt_w"/>
                                          </p:val>
                                        </p:tav>
                                      </p:tavLst>
                                    </p:anim>
                                    <p:anim calcmode="lin" valueType="num">
                                      <p:cBhvr>
                                        <p:cTn id="113" dur="1000" fill="hold"/>
                                        <p:tgtEl>
                                          <p:spTgt spid="112"/>
                                        </p:tgtEl>
                                        <p:attrNameLst>
                                          <p:attrName>ppt_h</p:attrName>
                                        </p:attrNameLst>
                                      </p:cBhvr>
                                      <p:tavLst>
                                        <p:tav tm="0">
                                          <p:val>
                                            <p:strVal val="#ppt_h"/>
                                          </p:val>
                                        </p:tav>
                                        <p:tav tm="100000">
                                          <p:val>
                                            <p:strVal val="#ppt_h"/>
                                          </p:val>
                                        </p:tav>
                                      </p:tavLst>
                                    </p:anim>
                                    <p:animEffect transition="in" filter="fade">
                                      <p:cBhvr>
                                        <p:cTn id="114" dur="1000"/>
                                        <p:tgtEl>
                                          <p:spTgt spid="112"/>
                                        </p:tgtEl>
                                      </p:cBhvr>
                                    </p:animEffect>
                                  </p:childTnLst>
                                </p:cTn>
                              </p:par>
                              <p:par>
                                <p:cTn id="115" presetID="55" presetClass="entr" presetSubtype="0" fill="hold" grpId="0" nodeType="withEffect">
                                  <p:stCondLst>
                                    <p:cond delay="2500"/>
                                  </p:stCondLst>
                                  <p:childTnLst>
                                    <p:set>
                                      <p:cBhvr>
                                        <p:cTn id="116" dur="1" fill="hold">
                                          <p:stCondLst>
                                            <p:cond delay="0"/>
                                          </p:stCondLst>
                                        </p:cTn>
                                        <p:tgtEl>
                                          <p:spTgt spid="113"/>
                                        </p:tgtEl>
                                        <p:attrNameLst>
                                          <p:attrName>style.visibility</p:attrName>
                                        </p:attrNameLst>
                                      </p:cBhvr>
                                      <p:to>
                                        <p:strVal val="visible"/>
                                      </p:to>
                                    </p:set>
                                    <p:anim calcmode="lin" valueType="num">
                                      <p:cBhvr>
                                        <p:cTn id="117" dur="1000" fill="hold"/>
                                        <p:tgtEl>
                                          <p:spTgt spid="113"/>
                                        </p:tgtEl>
                                        <p:attrNameLst>
                                          <p:attrName>ppt_w</p:attrName>
                                        </p:attrNameLst>
                                      </p:cBhvr>
                                      <p:tavLst>
                                        <p:tav tm="0">
                                          <p:val>
                                            <p:strVal val="#ppt_w*0.70"/>
                                          </p:val>
                                        </p:tav>
                                        <p:tav tm="100000">
                                          <p:val>
                                            <p:strVal val="#ppt_w"/>
                                          </p:val>
                                        </p:tav>
                                      </p:tavLst>
                                    </p:anim>
                                    <p:anim calcmode="lin" valueType="num">
                                      <p:cBhvr>
                                        <p:cTn id="118" dur="1000" fill="hold"/>
                                        <p:tgtEl>
                                          <p:spTgt spid="113"/>
                                        </p:tgtEl>
                                        <p:attrNameLst>
                                          <p:attrName>ppt_h</p:attrName>
                                        </p:attrNameLst>
                                      </p:cBhvr>
                                      <p:tavLst>
                                        <p:tav tm="0">
                                          <p:val>
                                            <p:strVal val="#ppt_h"/>
                                          </p:val>
                                        </p:tav>
                                        <p:tav tm="100000">
                                          <p:val>
                                            <p:strVal val="#ppt_h"/>
                                          </p:val>
                                        </p:tav>
                                      </p:tavLst>
                                    </p:anim>
                                    <p:animEffect transition="in" filter="fade">
                                      <p:cBhvr>
                                        <p:cTn id="119" dur="1000"/>
                                        <p:tgtEl>
                                          <p:spTgt spid="113"/>
                                        </p:tgtEl>
                                      </p:cBhvr>
                                    </p:animEffect>
                                  </p:childTnLst>
                                </p:cTn>
                              </p:par>
                              <p:par>
                                <p:cTn id="120" presetID="55" presetClass="entr" presetSubtype="0" fill="hold" grpId="0" nodeType="withEffect">
                                  <p:stCondLst>
                                    <p:cond delay="2500"/>
                                  </p:stCondLst>
                                  <p:childTnLst>
                                    <p:set>
                                      <p:cBhvr>
                                        <p:cTn id="121" dur="1" fill="hold">
                                          <p:stCondLst>
                                            <p:cond delay="0"/>
                                          </p:stCondLst>
                                        </p:cTn>
                                        <p:tgtEl>
                                          <p:spTgt spid="114"/>
                                        </p:tgtEl>
                                        <p:attrNameLst>
                                          <p:attrName>style.visibility</p:attrName>
                                        </p:attrNameLst>
                                      </p:cBhvr>
                                      <p:to>
                                        <p:strVal val="visible"/>
                                      </p:to>
                                    </p:set>
                                    <p:anim calcmode="lin" valueType="num">
                                      <p:cBhvr>
                                        <p:cTn id="122" dur="1000" fill="hold"/>
                                        <p:tgtEl>
                                          <p:spTgt spid="114"/>
                                        </p:tgtEl>
                                        <p:attrNameLst>
                                          <p:attrName>ppt_w</p:attrName>
                                        </p:attrNameLst>
                                      </p:cBhvr>
                                      <p:tavLst>
                                        <p:tav tm="0">
                                          <p:val>
                                            <p:strVal val="#ppt_w*0.70"/>
                                          </p:val>
                                        </p:tav>
                                        <p:tav tm="100000">
                                          <p:val>
                                            <p:strVal val="#ppt_w"/>
                                          </p:val>
                                        </p:tav>
                                      </p:tavLst>
                                    </p:anim>
                                    <p:anim calcmode="lin" valueType="num">
                                      <p:cBhvr>
                                        <p:cTn id="123" dur="1000" fill="hold"/>
                                        <p:tgtEl>
                                          <p:spTgt spid="114"/>
                                        </p:tgtEl>
                                        <p:attrNameLst>
                                          <p:attrName>ppt_h</p:attrName>
                                        </p:attrNameLst>
                                      </p:cBhvr>
                                      <p:tavLst>
                                        <p:tav tm="0">
                                          <p:val>
                                            <p:strVal val="#ppt_h"/>
                                          </p:val>
                                        </p:tav>
                                        <p:tav tm="100000">
                                          <p:val>
                                            <p:strVal val="#ppt_h"/>
                                          </p:val>
                                        </p:tav>
                                      </p:tavLst>
                                    </p:anim>
                                    <p:animEffect transition="in" filter="fade">
                                      <p:cBhvr>
                                        <p:cTn id="124" dur="1000"/>
                                        <p:tgtEl>
                                          <p:spTgt spid="114"/>
                                        </p:tgtEl>
                                      </p:cBhvr>
                                    </p:animEffect>
                                  </p:childTnLst>
                                </p:cTn>
                              </p:par>
                              <p:par>
                                <p:cTn id="125" presetID="12" presetClass="entr" presetSubtype="8" fill="hold" grpId="0" nodeType="withEffect">
                                  <p:stCondLst>
                                    <p:cond delay="3000"/>
                                  </p:stCondLst>
                                  <p:childTnLst>
                                    <p:set>
                                      <p:cBhvr>
                                        <p:cTn id="126" dur="1" fill="hold">
                                          <p:stCondLst>
                                            <p:cond delay="0"/>
                                          </p:stCondLst>
                                        </p:cTn>
                                        <p:tgtEl>
                                          <p:spTgt spid="135"/>
                                        </p:tgtEl>
                                        <p:attrNameLst>
                                          <p:attrName>style.visibility</p:attrName>
                                        </p:attrNameLst>
                                      </p:cBhvr>
                                      <p:to>
                                        <p:strVal val="visible"/>
                                      </p:to>
                                    </p:set>
                                    <p:anim calcmode="lin" valueType="num">
                                      <p:cBhvr additive="base">
                                        <p:cTn id="127" dur="1000"/>
                                        <p:tgtEl>
                                          <p:spTgt spid="135"/>
                                        </p:tgtEl>
                                        <p:attrNameLst>
                                          <p:attrName>ppt_x</p:attrName>
                                        </p:attrNameLst>
                                      </p:cBhvr>
                                      <p:tavLst>
                                        <p:tav tm="0">
                                          <p:val>
                                            <p:strVal val="#ppt_x-#ppt_w*1.125000"/>
                                          </p:val>
                                        </p:tav>
                                        <p:tav tm="100000">
                                          <p:val>
                                            <p:strVal val="#ppt_x"/>
                                          </p:val>
                                        </p:tav>
                                      </p:tavLst>
                                    </p:anim>
                                    <p:animEffect transition="in" filter="wipe(right)">
                                      <p:cBhvr>
                                        <p:cTn id="128" dur="1000"/>
                                        <p:tgtEl>
                                          <p:spTgt spid="135"/>
                                        </p:tgtEl>
                                      </p:cBhvr>
                                    </p:animEffect>
                                  </p:childTnLst>
                                </p:cTn>
                              </p:par>
                              <p:par>
                                <p:cTn id="129" presetID="12" presetClass="entr" presetSubtype="8" fill="hold" grpId="0" nodeType="withEffect">
                                  <p:stCondLst>
                                    <p:cond delay="3000"/>
                                  </p:stCondLst>
                                  <p:childTnLst>
                                    <p:set>
                                      <p:cBhvr>
                                        <p:cTn id="130" dur="1" fill="hold">
                                          <p:stCondLst>
                                            <p:cond delay="0"/>
                                          </p:stCondLst>
                                        </p:cTn>
                                        <p:tgtEl>
                                          <p:spTgt spid="136"/>
                                        </p:tgtEl>
                                        <p:attrNameLst>
                                          <p:attrName>style.visibility</p:attrName>
                                        </p:attrNameLst>
                                      </p:cBhvr>
                                      <p:to>
                                        <p:strVal val="visible"/>
                                      </p:to>
                                    </p:set>
                                    <p:anim calcmode="lin" valueType="num">
                                      <p:cBhvr additive="base">
                                        <p:cTn id="131" dur="1000"/>
                                        <p:tgtEl>
                                          <p:spTgt spid="136"/>
                                        </p:tgtEl>
                                        <p:attrNameLst>
                                          <p:attrName>ppt_x</p:attrName>
                                        </p:attrNameLst>
                                      </p:cBhvr>
                                      <p:tavLst>
                                        <p:tav tm="0">
                                          <p:val>
                                            <p:strVal val="#ppt_x-#ppt_w*1.125000"/>
                                          </p:val>
                                        </p:tav>
                                        <p:tav tm="100000">
                                          <p:val>
                                            <p:strVal val="#ppt_x"/>
                                          </p:val>
                                        </p:tav>
                                      </p:tavLst>
                                    </p:anim>
                                    <p:animEffect transition="in" filter="wipe(right)">
                                      <p:cBhvr>
                                        <p:cTn id="132" dur="1000"/>
                                        <p:tgtEl>
                                          <p:spTgt spid="136"/>
                                        </p:tgtEl>
                                      </p:cBhvr>
                                    </p:animEffect>
                                  </p:childTnLst>
                                </p:cTn>
                              </p:par>
                              <p:par>
                                <p:cTn id="133" presetID="12" presetClass="entr" presetSubtype="8" fill="hold" grpId="0" nodeType="withEffect">
                                  <p:stCondLst>
                                    <p:cond delay="3000"/>
                                  </p:stCondLst>
                                  <p:childTnLst>
                                    <p:set>
                                      <p:cBhvr>
                                        <p:cTn id="134" dur="1" fill="hold">
                                          <p:stCondLst>
                                            <p:cond delay="0"/>
                                          </p:stCondLst>
                                        </p:cTn>
                                        <p:tgtEl>
                                          <p:spTgt spid="137"/>
                                        </p:tgtEl>
                                        <p:attrNameLst>
                                          <p:attrName>style.visibility</p:attrName>
                                        </p:attrNameLst>
                                      </p:cBhvr>
                                      <p:to>
                                        <p:strVal val="visible"/>
                                      </p:to>
                                    </p:set>
                                    <p:anim calcmode="lin" valueType="num">
                                      <p:cBhvr additive="base">
                                        <p:cTn id="135" dur="1000"/>
                                        <p:tgtEl>
                                          <p:spTgt spid="137"/>
                                        </p:tgtEl>
                                        <p:attrNameLst>
                                          <p:attrName>ppt_x</p:attrName>
                                        </p:attrNameLst>
                                      </p:cBhvr>
                                      <p:tavLst>
                                        <p:tav tm="0">
                                          <p:val>
                                            <p:strVal val="#ppt_x-#ppt_w*1.125000"/>
                                          </p:val>
                                        </p:tav>
                                        <p:tav tm="100000">
                                          <p:val>
                                            <p:strVal val="#ppt_x"/>
                                          </p:val>
                                        </p:tav>
                                      </p:tavLst>
                                    </p:anim>
                                    <p:animEffect transition="in" filter="wipe(right)">
                                      <p:cBhvr>
                                        <p:cTn id="136" dur="1000"/>
                                        <p:tgtEl>
                                          <p:spTgt spid="137"/>
                                        </p:tgtEl>
                                      </p:cBhvr>
                                    </p:animEffect>
                                  </p:childTnLst>
                                </p:cTn>
                              </p:par>
                              <p:par>
                                <p:cTn id="137" presetID="12" presetClass="entr" presetSubtype="8" fill="hold" grpId="0" nodeType="withEffect">
                                  <p:stCondLst>
                                    <p:cond delay="3000"/>
                                  </p:stCondLst>
                                  <p:childTnLst>
                                    <p:set>
                                      <p:cBhvr>
                                        <p:cTn id="138" dur="1" fill="hold">
                                          <p:stCondLst>
                                            <p:cond delay="0"/>
                                          </p:stCondLst>
                                        </p:cTn>
                                        <p:tgtEl>
                                          <p:spTgt spid="138"/>
                                        </p:tgtEl>
                                        <p:attrNameLst>
                                          <p:attrName>style.visibility</p:attrName>
                                        </p:attrNameLst>
                                      </p:cBhvr>
                                      <p:to>
                                        <p:strVal val="visible"/>
                                      </p:to>
                                    </p:set>
                                    <p:anim calcmode="lin" valueType="num">
                                      <p:cBhvr additive="base">
                                        <p:cTn id="139" dur="1000"/>
                                        <p:tgtEl>
                                          <p:spTgt spid="138"/>
                                        </p:tgtEl>
                                        <p:attrNameLst>
                                          <p:attrName>ppt_x</p:attrName>
                                        </p:attrNameLst>
                                      </p:cBhvr>
                                      <p:tavLst>
                                        <p:tav tm="0">
                                          <p:val>
                                            <p:strVal val="#ppt_x-#ppt_w*1.125000"/>
                                          </p:val>
                                        </p:tav>
                                        <p:tav tm="100000">
                                          <p:val>
                                            <p:strVal val="#ppt_x"/>
                                          </p:val>
                                        </p:tav>
                                      </p:tavLst>
                                    </p:anim>
                                    <p:animEffect transition="in" filter="wipe(right)">
                                      <p:cBhvr>
                                        <p:cTn id="140" dur="1000"/>
                                        <p:tgtEl>
                                          <p:spTgt spid="138"/>
                                        </p:tgtEl>
                                      </p:cBhvr>
                                    </p:animEffect>
                                  </p:childTnLst>
                                </p:cTn>
                              </p:par>
                              <p:par>
                                <p:cTn id="141" presetID="12" presetClass="entr" presetSubtype="8" fill="hold" grpId="0" nodeType="withEffect">
                                  <p:stCondLst>
                                    <p:cond delay="3000"/>
                                  </p:stCondLst>
                                  <p:childTnLst>
                                    <p:set>
                                      <p:cBhvr>
                                        <p:cTn id="142" dur="1" fill="hold">
                                          <p:stCondLst>
                                            <p:cond delay="0"/>
                                          </p:stCondLst>
                                        </p:cTn>
                                        <p:tgtEl>
                                          <p:spTgt spid="139"/>
                                        </p:tgtEl>
                                        <p:attrNameLst>
                                          <p:attrName>style.visibility</p:attrName>
                                        </p:attrNameLst>
                                      </p:cBhvr>
                                      <p:to>
                                        <p:strVal val="visible"/>
                                      </p:to>
                                    </p:set>
                                    <p:anim calcmode="lin" valueType="num">
                                      <p:cBhvr additive="base">
                                        <p:cTn id="143" dur="1000"/>
                                        <p:tgtEl>
                                          <p:spTgt spid="139"/>
                                        </p:tgtEl>
                                        <p:attrNameLst>
                                          <p:attrName>ppt_x</p:attrName>
                                        </p:attrNameLst>
                                      </p:cBhvr>
                                      <p:tavLst>
                                        <p:tav tm="0">
                                          <p:val>
                                            <p:strVal val="#ppt_x-#ppt_w*1.125000"/>
                                          </p:val>
                                        </p:tav>
                                        <p:tav tm="100000">
                                          <p:val>
                                            <p:strVal val="#ppt_x"/>
                                          </p:val>
                                        </p:tav>
                                      </p:tavLst>
                                    </p:anim>
                                    <p:animEffect transition="in" filter="wipe(right)">
                                      <p:cBhvr>
                                        <p:cTn id="144" dur="1000"/>
                                        <p:tgtEl>
                                          <p:spTgt spid="139"/>
                                        </p:tgtEl>
                                      </p:cBhvr>
                                    </p:animEffect>
                                  </p:childTnLst>
                                </p:cTn>
                              </p:par>
                              <p:par>
                                <p:cTn id="145" presetID="12" presetClass="entr" presetSubtype="8" fill="hold" grpId="0" nodeType="withEffect">
                                  <p:stCondLst>
                                    <p:cond delay="3000"/>
                                  </p:stCondLst>
                                  <p:childTnLst>
                                    <p:set>
                                      <p:cBhvr>
                                        <p:cTn id="146" dur="1" fill="hold">
                                          <p:stCondLst>
                                            <p:cond delay="0"/>
                                          </p:stCondLst>
                                        </p:cTn>
                                        <p:tgtEl>
                                          <p:spTgt spid="134"/>
                                        </p:tgtEl>
                                        <p:attrNameLst>
                                          <p:attrName>style.visibility</p:attrName>
                                        </p:attrNameLst>
                                      </p:cBhvr>
                                      <p:to>
                                        <p:strVal val="visible"/>
                                      </p:to>
                                    </p:set>
                                    <p:anim calcmode="lin" valueType="num">
                                      <p:cBhvr additive="base">
                                        <p:cTn id="147" dur="1000"/>
                                        <p:tgtEl>
                                          <p:spTgt spid="134"/>
                                        </p:tgtEl>
                                        <p:attrNameLst>
                                          <p:attrName>ppt_x</p:attrName>
                                        </p:attrNameLst>
                                      </p:cBhvr>
                                      <p:tavLst>
                                        <p:tav tm="0">
                                          <p:val>
                                            <p:strVal val="#ppt_x-#ppt_w*1.125000"/>
                                          </p:val>
                                        </p:tav>
                                        <p:tav tm="100000">
                                          <p:val>
                                            <p:strVal val="#ppt_x"/>
                                          </p:val>
                                        </p:tav>
                                      </p:tavLst>
                                    </p:anim>
                                    <p:animEffect transition="in" filter="wipe(right)">
                                      <p:cBhvr>
                                        <p:cTn id="148" dur="1000"/>
                                        <p:tgtEl>
                                          <p:spTgt spid="134"/>
                                        </p:tgtEl>
                                      </p:cBhvr>
                                    </p:animEffect>
                                  </p:childTnLst>
                                </p:cTn>
                              </p:par>
                              <p:par>
                                <p:cTn id="149" presetID="22" presetClass="entr" presetSubtype="8" fill="hold" grpId="0" nodeType="withEffect">
                                  <p:stCondLst>
                                    <p:cond delay="3000"/>
                                  </p:stCondLst>
                                  <p:childTnLst>
                                    <p:set>
                                      <p:cBhvr>
                                        <p:cTn id="150" dur="1" fill="hold">
                                          <p:stCondLst>
                                            <p:cond delay="0"/>
                                          </p:stCondLst>
                                        </p:cTn>
                                        <p:tgtEl>
                                          <p:spTgt spid="106"/>
                                        </p:tgtEl>
                                        <p:attrNameLst>
                                          <p:attrName>style.visibility</p:attrName>
                                        </p:attrNameLst>
                                      </p:cBhvr>
                                      <p:to>
                                        <p:strVal val="visible"/>
                                      </p:to>
                                    </p:set>
                                    <p:animEffect transition="in" filter="wipe(left)">
                                      <p:cBhvr>
                                        <p:cTn id="151" dur="1500"/>
                                        <p:tgtEl>
                                          <p:spTgt spid="106"/>
                                        </p:tgtEl>
                                      </p:cBhvr>
                                    </p:animEffect>
                                  </p:childTnLst>
                                </p:cTn>
                              </p:par>
                              <p:par>
                                <p:cTn id="152" presetID="22" presetClass="entr" presetSubtype="8" fill="hold" grpId="0" nodeType="withEffect">
                                  <p:stCondLst>
                                    <p:cond delay="3000"/>
                                  </p:stCondLst>
                                  <p:childTnLst>
                                    <p:set>
                                      <p:cBhvr>
                                        <p:cTn id="153" dur="1" fill="hold">
                                          <p:stCondLst>
                                            <p:cond delay="0"/>
                                          </p:stCondLst>
                                        </p:cTn>
                                        <p:tgtEl>
                                          <p:spTgt spid="107"/>
                                        </p:tgtEl>
                                        <p:attrNameLst>
                                          <p:attrName>style.visibility</p:attrName>
                                        </p:attrNameLst>
                                      </p:cBhvr>
                                      <p:to>
                                        <p:strVal val="visible"/>
                                      </p:to>
                                    </p:set>
                                    <p:animEffect transition="in" filter="wipe(left)">
                                      <p:cBhvr>
                                        <p:cTn id="154" dur="1500"/>
                                        <p:tgtEl>
                                          <p:spTgt spid="107"/>
                                        </p:tgtEl>
                                      </p:cBhvr>
                                    </p:animEffect>
                                  </p:childTnLst>
                                </p:cTn>
                              </p:par>
                              <p:par>
                                <p:cTn id="155" presetID="22" presetClass="entr" presetSubtype="8" fill="hold" grpId="0" nodeType="withEffect">
                                  <p:stCondLst>
                                    <p:cond delay="3000"/>
                                  </p:stCondLst>
                                  <p:childTnLst>
                                    <p:set>
                                      <p:cBhvr>
                                        <p:cTn id="156" dur="1" fill="hold">
                                          <p:stCondLst>
                                            <p:cond delay="0"/>
                                          </p:stCondLst>
                                        </p:cTn>
                                        <p:tgtEl>
                                          <p:spTgt spid="108"/>
                                        </p:tgtEl>
                                        <p:attrNameLst>
                                          <p:attrName>style.visibility</p:attrName>
                                        </p:attrNameLst>
                                      </p:cBhvr>
                                      <p:to>
                                        <p:strVal val="visible"/>
                                      </p:to>
                                    </p:set>
                                    <p:animEffect transition="in" filter="wipe(left)">
                                      <p:cBhvr>
                                        <p:cTn id="157" dur="1500"/>
                                        <p:tgtEl>
                                          <p:spTgt spid="108"/>
                                        </p:tgtEl>
                                      </p:cBhvr>
                                    </p:animEffect>
                                  </p:childTnLst>
                                </p:cTn>
                              </p:par>
                              <p:par>
                                <p:cTn id="158" presetID="22" presetClass="entr" presetSubtype="8" fill="hold" grpId="0" nodeType="withEffect">
                                  <p:stCondLst>
                                    <p:cond delay="3000"/>
                                  </p:stCondLst>
                                  <p:childTnLst>
                                    <p:set>
                                      <p:cBhvr>
                                        <p:cTn id="159" dur="1" fill="hold">
                                          <p:stCondLst>
                                            <p:cond delay="0"/>
                                          </p:stCondLst>
                                        </p:cTn>
                                        <p:tgtEl>
                                          <p:spTgt spid="109"/>
                                        </p:tgtEl>
                                        <p:attrNameLst>
                                          <p:attrName>style.visibility</p:attrName>
                                        </p:attrNameLst>
                                      </p:cBhvr>
                                      <p:to>
                                        <p:strVal val="visible"/>
                                      </p:to>
                                    </p:set>
                                    <p:animEffect transition="in" filter="wipe(left)">
                                      <p:cBhvr>
                                        <p:cTn id="160" dur="1500"/>
                                        <p:tgtEl>
                                          <p:spTgt spid="109"/>
                                        </p:tgtEl>
                                      </p:cBhvr>
                                    </p:animEffect>
                                  </p:childTnLst>
                                </p:cTn>
                              </p:par>
                              <p:par>
                                <p:cTn id="161" presetID="22" presetClass="entr" presetSubtype="8" fill="hold" grpId="0" nodeType="withEffect">
                                  <p:stCondLst>
                                    <p:cond delay="3000"/>
                                  </p:stCondLst>
                                  <p:childTnLst>
                                    <p:set>
                                      <p:cBhvr>
                                        <p:cTn id="162" dur="1" fill="hold">
                                          <p:stCondLst>
                                            <p:cond delay="0"/>
                                          </p:stCondLst>
                                        </p:cTn>
                                        <p:tgtEl>
                                          <p:spTgt spid="126"/>
                                        </p:tgtEl>
                                        <p:attrNameLst>
                                          <p:attrName>style.visibility</p:attrName>
                                        </p:attrNameLst>
                                      </p:cBhvr>
                                      <p:to>
                                        <p:strVal val="visible"/>
                                      </p:to>
                                    </p:set>
                                    <p:animEffect transition="in" filter="wipe(left)">
                                      <p:cBhvr>
                                        <p:cTn id="163" dur="1500"/>
                                        <p:tgtEl>
                                          <p:spTgt spid="126"/>
                                        </p:tgtEl>
                                      </p:cBhvr>
                                    </p:animEffect>
                                  </p:childTnLst>
                                </p:cTn>
                              </p:par>
                              <p:par>
                                <p:cTn id="164" presetID="22" presetClass="entr" presetSubtype="8" fill="hold" grpId="0" nodeType="withEffect">
                                  <p:stCondLst>
                                    <p:cond delay="3000"/>
                                  </p:stCondLst>
                                  <p:childTnLst>
                                    <p:set>
                                      <p:cBhvr>
                                        <p:cTn id="165" dur="1" fill="hold">
                                          <p:stCondLst>
                                            <p:cond delay="0"/>
                                          </p:stCondLst>
                                        </p:cTn>
                                        <p:tgtEl>
                                          <p:spTgt spid="127"/>
                                        </p:tgtEl>
                                        <p:attrNameLst>
                                          <p:attrName>style.visibility</p:attrName>
                                        </p:attrNameLst>
                                      </p:cBhvr>
                                      <p:to>
                                        <p:strVal val="visible"/>
                                      </p:to>
                                    </p:set>
                                    <p:animEffect transition="in" filter="wipe(left)">
                                      <p:cBhvr>
                                        <p:cTn id="166" dur="1500"/>
                                        <p:tgtEl>
                                          <p:spTgt spid="127"/>
                                        </p:tgtEl>
                                      </p:cBhvr>
                                    </p:animEffect>
                                  </p:childTnLst>
                                </p:cTn>
                              </p:par>
                              <p:par>
                                <p:cTn id="167" presetID="22" presetClass="entr" presetSubtype="8" fill="hold" grpId="0" nodeType="withEffect">
                                  <p:stCondLst>
                                    <p:cond delay="3000"/>
                                  </p:stCondLst>
                                  <p:childTnLst>
                                    <p:set>
                                      <p:cBhvr>
                                        <p:cTn id="168" dur="1" fill="hold">
                                          <p:stCondLst>
                                            <p:cond delay="0"/>
                                          </p:stCondLst>
                                        </p:cTn>
                                        <p:tgtEl>
                                          <p:spTgt spid="159"/>
                                        </p:tgtEl>
                                        <p:attrNameLst>
                                          <p:attrName>style.visibility</p:attrName>
                                        </p:attrNameLst>
                                      </p:cBhvr>
                                      <p:to>
                                        <p:strVal val="visible"/>
                                      </p:to>
                                    </p:set>
                                    <p:animEffect transition="in" filter="wipe(left)">
                                      <p:cBhvr>
                                        <p:cTn id="169" dur="1500"/>
                                        <p:tgtEl>
                                          <p:spTgt spid="159"/>
                                        </p:tgtEl>
                                      </p:cBhvr>
                                    </p:animEffect>
                                  </p:childTnLst>
                                </p:cTn>
                              </p:par>
                              <p:par>
                                <p:cTn id="170" presetID="22" presetClass="entr" presetSubtype="8" fill="hold" grpId="0" nodeType="withEffect">
                                  <p:stCondLst>
                                    <p:cond delay="3000"/>
                                  </p:stCondLst>
                                  <p:childTnLst>
                                    <p:set>
                                      <p:cBhvr>
                                        <p:cTn id="171" dur="1" fill="hold">
                                          <p:stCondLst>
                                            <p:cond delay="0"/>
                                          </p:stCondLst>
                                        </p:cTn>
                                        <p:tgtEl>
                                          <p:spTgt spid="158"/>
                                        </p:tgtEl>
                                        <p:attrNameLst>
                                          <p:attrName>style.visibility</p:attrName>
                                        </p:attrNameLst>
                                      </p:cBhvr>
                                      <p:to>
                                        <p:strVal val="visible"/>
                                      </p:to>
                                    </p:set>
                                    <p:animEffect transition="in" filter="wipe(left)">
                                      <p:cBhvr>
                                        <p:cTn id="172" dur="1500"/>
                                        <p:tgtEl>
                                          <p:spTgt spid="158"/>
                                        </p:tgtEl>
                                      </p:cBhvr>
                                    </p:animEffect>
                                  </p:childTnLst>
                                </p:cTn>
                              </p:par>
                              <p:par>
                                <p:cTn id="173" presetID="22" presetClass="entr" presetSubtype="8" fill="hold" grpId="0" nodeType="withEffect">
                                  <p:stCondLst>
                                    <p:cond delay="3000"/>
                                  </p:stCondLst>
                                  <p:childTnLst>
                                    <p:set>
                                      <p:cBhvr>
                                        <p:cTn id="174" dur="1" fill="hold">
                                          <p:stCondLst>
                                            <p:cond delay="0"/>
                                          </p:stCondLst>
                                        </p:cTn>
                                        <p:tgtEl>
                                          <p:spTgt spid="157"/>
                                        </p:tgtEl>
                                        <p:attrNameLst>
                                          <p:attrName>style.visibility</p:attrName>
                                        </p:attrNameLst>
                                      </p:cBhvr>
                                      <p:to>
                                        <p:strVal val="visible"/>
                                      </p:to>
                                    </p:set>
                                    <p:animEffect transition="in" filter="wipe(left)">
                                      <p:cBhvr>
                                        <p:cTn id="175" dur="1500"/>
                                        <p:tgtEl>
                                          <p:spTgt spid="157"/>
                                        </p:tgtEl>
                                      </p:cBhvr>
                                    </p:animEffect>
                                  </p:childTnLst>
                                </p:cTn>
                              </p:par>
                              <p:par>
                                <p:cTn id="176" presetID="22" presetClass="entr" presetSubtype="8" fill="hold" grpId="0" nodeType="withEffect">
                                  <p:stCondLst>
                                    <p:cond delay="3000"/>
                                  </p:stCondLst>
                                  <p:childTnLst>
                                    <p:set>
                                      <p:cBhvr>
                                        <p:cTn id="177" dur="1" fill="hold">
                                          <p:stCondLst>
                                            <p:cond delay="0"/>
                                          </p:stCondLst>
                                        </p:cTn>
                                        <p:tgtEl>
                                          <p:spTgt spid="156"/>
                                        </p:tgtEl>
                                        <p:attrNameLst>
                                          <p:attrName>style.visibility</p:attrName>
                                        </p:attrNameLst>
                                      </p:cBhvr>
                                      <p:to>
                                        <p:strVal val="visible"/>
                                      </p:to>
                                    </p:set>
                                    <p:animEffect transition="in" filter="wipe(left)">
                                      <p:cBhvr>
                                        <p:cTn id="178" dur="1500"/>
                                        <p:tgtEl>
                                          <p:spTgt spid="156"/>
                                        </p:tgtEl>
                                      </p:cBhvr>
                                    </p:animEffect>
                                  </p:childTnLst>
                                </p:cTn>
                              </p:par>
                              <p:par>
                                <p:cTn id="179" presetID="22" presetClass="entr" presetSubtype="8" fill="hold" grpId="0" nodeType="withEffect">
                                  <p:stCondLst>
                                    <p:cond delay="3000"/>
                                  </p:stCondLst>
                                  <p:childTnLst>
                                    <p:set>
                                      <p:cBhvr>
                                        <p:cTn id="180" dur="1" fill="hold">
                                          <p:stCondLst>
                                            <p:cond delay="0"/>
                                          </p:stCondLst>
                                        </p:cTn>
                                        <p:tgtEl>
                                          <p:spTgt spid="154"/>
                                        </p:tgtEl>
                                        <p:attrNameLst>
                                          <p:attrName>style.visibility</p:attrName>
                                        </p:attrNameLst>
                                      </p:cBhvr>
                                      <p:to>
                                        <p:strVal val="visible"/>
                                      </p:to>
                                    </p:set>
                                    <p:animEffect transition="in" filter="wipe(left)">
                                      <p:cBhvr>
                                        <p:cTn id="181" dur="1500"/>
                                        <p:tgtEl>
                                          <p:spTgt spid="154"/>
                                        </p:tgtEl>
                                      </p:cBhvr>
                                    </p:animEffect>
                                  </p:childTnLst>
                                </p:cTn>
                              </p:par>
                              <p:par>
                                <p:cTn id="182" presetID="55" presetClass="entr" presetSubtype="0" fill="hold" grpId="0" nodeType="withEffect">
                                  <p:stCondLst>
                                    <p:cond delay="4000"/>
                                  </p:stCondLst>
                                  <p:childTnLst>
                                    <p:set>
                                      <p:cBhvr>
                                        <p:cTn id="183" dur="1" fill="hold">
                                          <p:stCondLst>
                                            <p:cond delay="0"/>
                                          </p:stCondLst>
                                        </p:cTn>
                                        <p:tgtEl>
                                          <p:spTgt spid="24"/>
                                        </p:tgtEl>
                                        <p:attrNameLst>
                                          <p:attrName>style.visibility</p:attrName>
                                        </p:attrNameLst>
                                      </p:cBhvr>
                                      <p:to>
                                        <p:strVal val="visible"/>
                                      </p:to>
                                    </p:set>
                                    <p:anim calcmode="lin" valueType="num">
                                      <p:cBhvr>
                                        <p:cTn id="184" dur="1000" fill="hold"/>
                                        <p:tgtEl>
                                          <p:spTgt spid="24"/>
                                        </p:tgtEl>
                                        <p:attrNameLst>
                                          <p:attrName>ppt_w</p:attrName>
                                        </p:attrNameLst>
                                      </p:cBhvr>
                                      <p:tavLst>
                                        <p:tav tm="0">
                                          <p:val>
                                            <p:strVal val="#ppt_w*0.70"/>
                                          </p:val>
                                        </p:tav>
                                        <p:tav tm="100000">
                                          <p:val>
                                            <p:strVal val="#ppt_w"/>
                                          </p:val>
                                        </p:tav>
                                      </p:tavLst>
                                    </p:anim>
                                    <p:anim calcmode="lin" valueType="num">
                                      <p:cBhvr>
                                        <p:cTn id="185" dur="1000" fill="hold"/>
                                        <p:tgtEl>
                                          <p:spTgt spid="24"/>
                                        </p:tgtEl>
                                        <p:attrNameLst>
                                          <p:attrName>ppt_h</p:attrName>
                                        </p:attrNameLst>
                                      </p:cBhvr>
                                      <p:tavLst>
                                        <p:tav tm="0">
                                          <p:val>
                                            <p:strVal val="#ppt_h"/>
                                          </p:val>
                                        </p:tav>
                                        <p:tav tm="100000">
                                          <p:val>
                                            <p:strVal val="#ppt_h"/>
                                          </p:val>
                                        </p:tav>
                                      </p:tavLst>
                                    </p:anim>
                                    <p:animEffect transition="in" filter="fade">
                                      <p:cBhvr>
                                        <p:cTn id="186" dur="1000"/>
                                        <p:tgtEl>
                                          <p:spTgt spid="24"/>
                                        </p:tgtEl>
                                      </p:cBhvr>
                                    </p:animEffect>
                                  </p:childTnLst>
                                </p:cTn>
                              </p:par>
                              <p:par>
                                <p:cTn id="187" presetID="55" presetClass="entr" presetSubtype="0" fill="hold" grpId="0" nodeType="withEffect">
                                  <p:stCondLst>
                                    <p:cond delay="4000"/>
                                  </p:stCondLst>
                                  <p:childTnLst>
                                    <p:set>
                                      <p:cBhvr>
                                        <p:cTn id="188" dur="1" fill="hold">
                                          <p:stCondLst>
                                            <p:cond delay="0"/>
                                          </p:stCondLst>
                                        </p:cTn>
                                        <p:tgtEl>
                                          <p:spTgt spid="25"/>
                                        </p:tgtEl>
                                        <p:attrNameLst>
                                          <p:attrName>style.visibility</p:attrName>
                                        </p:attrNameLst>
                                      </p:cBhvr>
                                      <p:to>
                                        <p:strVal val="visible"/>
                                      </p:to>
                                    </p:set>
                                    <p:anim calcmode="lin" valueType="num">
                                      <p:cBhvr>
                                        <p:cTn id="189" dur="1000" fill="hold"/>
                                        <p:tgtEl>
                                          <p:spTgt spid="25"/>
                                        </p:tgtEl>
                                        <p:attrNameLst>
                                          <p:attrName>ppt_w</p:attrName>
                                        </p:attrNameLst>
                                      </p:cBhvr>
                                      <p:tavLst>
                                        <p:tav tm="0">
                                          <p:val>
                                            <p:strVal val="#ppt_w*0.70"/>
                                          </p:val>
                                        </p:tav>
                                        <p:tav tm="100000">
                                          <p:val>
                                            <p:strVal val="#ppt_w"/>
                                          </p:val>
                                        </p:tav>
                                      </p:tavLst>
                                    </p:anim>
                                    <p:anim calcmode="lin" valueType="num">
                                      <p:cBhvr>
                                        <p:cTn id="190" dur="1000" fill="hold"/>
                                        <p:tgtEl>
                                          <p:spTgt spid="25"/>
                                        </p:tgtEl>
                                        <p:attrNameLst>
                                          <p:attrName>ppt_h</p:attrName>
                                        </p:attrNameLst>
                                      </p:cBhvr>
                                      <p:tavLst>
                                        <p:tav tm="0">
                                          <p:val>
                                            <p:strVal val="#ppt_h"/>
                                          </p:val>
                                        </p:tav>
                                        <p:tav tm="100000">
                                          <p:val>
                                            <p:strVal val="#ppt_h"/>
                                          </p:val>
                                        </p:tav>
                                      </p:tavLst>
                                    </p:anim>
                                    <p:animEffect transition="in" filter="fade">
                                      <p:cBhvr>
                                        <p:cTn id="191" dur="1000"/>
                                        <p:tgtEl>
                                          <p:spTgt spid="25"/>
                                        </p:tgtEl>
                                      </p:cBhvr>
                                    </p:animEffect>
                                  </p:childTnLst>
                                </p:cTn>
                              </p:par>
                              <p:par>
                                <p:cTn id="192" presetID="55" presetClass="entr" presetSubtype="0" fill="hold" grpId="0" nodeType="withEffect">
                                  <p:stCondLst>
                                    <p:cond delay="4000"/>
                                  </p:stCondLst>
                                  <p:childTnLst>
                                    <p:set>
                                      <p:cBhvr>
                                        <p:cTn id="193" dur="1" fill="hold">
                                          <p:stCondLst>
                                            <p:cond delay="0"/>
                                          </p:stCondLst>
                                        </p:cTn>
                                        <p:tgtEl>
                                          <p:spTgt spid="26"/>
                                        </p:tgtEl>
                                        <p:attrNameLst>
                                          <p:attrName>style.visibility</p:attrName>
                                        </p:attrNameLst>
                                      </p:cBhvr>
                                      <p:to>
                                        <p:strVal val="visible"/>
                                      </p:to>
                                    </p:set>
                                    <p:anim calcmode="lin" valueType="num">
                                      <p:cBhvr>
                                        <p:cTn id="194" dur="1000" fill="hold"/>
                                        <p:tgtEl>
                                          <p:spTgt spid="26"/>
                                        </p:tgtEl>
                                        <p:attrNameLst>
                                          <p:attrName>ppt_w</p:attrName>
                                        </p:attrNameLst>
                                      </p:cBhvr>
                                      <p:tavLst>
                                        <p:tav tm="0">
                                          <p:val>
                                            <p:strVal val="#ppt_w*0.70"/>
                                          </p:val>
                                        </p:tav>
                                        <p:tav tm="100000">
                                          <p:val>
                                            <p:strVal val="#ppt_w"/>
                                          </p:val>
                                        </p:tav>
                                      </p:tavLst>
                                    </p:anim>
                                    <p:anim calcmode="lin" valueType="num">
                                      <p:cBhvr>
                                        <p:cTn id="195" dur="1000" fill="hold"/>
                                        <p:tgtEl>
                                          <p:spTgt spid="26"/>
                                        </p:tgtEl>
                                        <p:attrNameLst>
                                          <p:attrName>ppt_h</p:attrName>
                                        </p:attrNameLst>
                                      </p:cBhvr>
                                      <p:tavLst>
                                        <p:tav tm="0">
                                          <p:val>
                                            <p:strVal val="#ppt_h"/>
                                          </p:val>
                                        </p:tav>
                                        <p:tav tm="100000">
                                          <p:val>
                                            <p:strVal val="#ppt_h"/>
                                          </p:val>
                                        </p:tav>
                                      </p:tavLst>
                                    </p:anim>
                                    <p:animEffect transition="in" filter="fade">
                                      <p:cBhvr>
                                        <p:cTn id="196" dur="1000"/>
                                        <p:tgtEl>
                                          <p:spTgt spid="26"/>
                                        </p:tgtEl>
                                      </p:cBhvr>
                                    </p:animEffect>
                                  </p:childTnLst>
                                </p:cTn>
                              </p:par>
                              <p:par>
                                <p:cTn id="197" presetID="55" presetClass="entr" presetSubtype="0" fill="hold" grpId="0" nodeType="withEffect">
                                  <p:stCondLst>
                                    <p:cond delay="4000"/>
                                  </p:stCondLst>
                                  <p:childTnLst>
                                    <p:set>
                                      <p:cBhvr>
                                        <p:cTn id="198" dur="1" fill="hold">
                                          <p:stCondLst>
                                            <p:cond delay="0"/>
                                          </p:stCondLst>
                                        </p:cTn>
                                        <p:tgtEl>
                                          <p:spTgt spid="27"/>
                                        </p:tgtEl>
                                        <p:attrNameLst>
                                          <p:attrName>style.visibility</p:attrName>
                                        </p:attrNameLst>
                                      </p:cBhvr>
                                      <p:to>
                                        <p:strVal val="visible"/>
                                      </p:to>
                                    </p:set>
                                    <p:anim calcmode="lin" valueType="num">
                                      <p:cBhvr>
                                        <p:cTn id="199" dur="1000" fill="hold"/>
                                        <p:tgtEl>
                                          <p:spTgt spid="27"/>
                                        </p:tgtEl>
                                        <p:attrNameLst>
                                          <p:attrName>ppt_w</p:attrName>
                                        </p:attrNameLst>
                                      </p:cBhvr>
                                      <p:tavLst>
                                        <p:tav tm="0">
                                          <p:val>
                                            <p:strVal val="#ppt_w*0.70"/>
                                          </p:val>
                                        </p:tav>
                                        <p:tav tm="100000">
                                          <p:val>
                                            <p:strVal val="#ppt_w"/>
                                          </p:val>
                                        </p:tav>
                                      </p:tavLst>
                                    </p:anim>
                                    <p:anim calcmode="lin" valueType="num">
                                      <p:cBhvr>
                                        <p:cTn id="200" dur="1000" fill="hold"/>
                                        <p:tgtEl>
                                          <p:spTgt spid="27"/>
                                        </p:tgtEl>
                                        <p:attrNameLst>
                                          <p:attrName>ppt_h</p:attrName>
                                        </p:attrNameLst>
                                      </p:cBhvr>
                                      <p:tavLst>
                                        <p:tav tm="0">
                                          <p:val>
                                            <p:strVal val="#ppt_h"/>
                                          </p:val>
                                        </p:tav>
                                        <p:tav tm="100000">
                                          <p:val>
                                            <p:strVal val="#ppt_h"/>
                                          </p:val>
                                        </p:tav>
                                      </p:tavLst>
                                    </p:anim>
                                    <p:animEffect transition="in" filter="fade">
                                      <p:cBhvr>
                                        <p:cTn id="201" dur="1000"/>
                                        <p:tgtEl>
                                          <p:spTgt spid="27"/>
                                        </p:tgtEl>
                                      </p:cBhvr>
                                    </p:animEffect>
                                  </p:childTnLst>
                                </p:cTn>
                              </p:par>
                              <p:par>
                                <p:cTn id="202" presetID="55" presetClass="entr" presetSubtype="0" fill="hold" grpId="0" nodeType="withEffect">
                                  <p:stCondLst>
                                    <p:cond delay="4000"/>
                                  </p:stCondLst>
                                  <p:childTnLst>
                                    <p:set>
                                      <p:cBhvr>
                                        <p:cTn id="203" dur="1" fill="hold">
                                          <p:stCondLst>
                                            <p:cond delay="0"/>
                                          </p:stCondLst>
                                        </p:cTn>
                                        <p:tgtEl>
                                          <p:spTgt spid="28"/>
                                        </p:tgtEl>
                                        <p:attrNameLst>
                                          <p:attrName>style.visibility</p:attrName>
                                        </p:attrNameLst>
                                      </p:cBhvr>
                                      <p:to>
                                        <p:strVal val="visible"/>
                                      </p:to>
                                    </p:set>
                                    <p:anim calcmode="lin" valueType="num">
                                      <p:cBhvr>
                                        <p:cTn id="204" dur="1000" fill="hold"/>
                                        <p:tgtEl>
                                          <p:spTgt spid="28"/>
                                        </p:tgtEl>
                                        <p:attrNameLst>
                                          <p:attrName>ppt_w</p:attrName>
                                        </p:attrNameLst>
                                      </p:cBhvr>
                                      <p:tavLst>
                                        <p:tav tm="0">
                                          <p:val>
                                            <p:strVal val="#ppt_w*0.70"/>
                                          </p:val>
                                        </p:tav>
                                        <p:tav tm="100000">
                                          <p:val>
                                            <p:strVal val="#ppt_w"/>
                                          </p:val>
                                        </p:tav>
                                      </p:tavLst>
                                    </p:anim>
                                    <p:anim calcmode="lin" valueType="num">
                                      <p:cBhvr>
                                        <p:cTn id="205" dur="1000" fill="hold"/>
                                        <p:tgtEl>
                                          <p:spTgt spid="28"/>
                                        </p:tgtEl>
                                        <p:attrNameLst>
                                          <p:attrName>ppt_h</p:attrName>
                                        </p:attrNameLst>
                                      </p:cBhvr>
                                      <p:tavLst>
                                        <p:tav tm="0">
                                          <p:val>
                                            <p:strVal val="#ppt_h"/>
                                          </p:val>
                                        </p:tav>
                                        <p:tav tm="100000">
                                          <p:val>
                                            <p:strVal val="#ppt_h"/>
                                          </p:val>
                                        </p:tav>
                                      </p:tavLst>
                                    </p:anim>
                                    <p:animEffect transition="in" filter="fade">
                                      <p:cBhvr>
                                        <p:cTn id="206" dur="1000"/>
                                        <p:tgtEl>
                                          <p:spTgt spid="28"/>
                                        </p:tgtEl>
                                      </p:cBhvr>
                                    </p:animEffect>
                                  </p:childTnLst>
                                </p:cTn>
                              </p:par>
                              <p:par>
                                <p:cTn id="207" presetID="55" presetClass="entr" presetSubtype="0" fill="hold" grpId="0" nodeType="withEffect">
                                  <p:stCondLst>
                                    <p:cond delay="4000"/>
                                  </p:stCondLst>
                                  <p:childTnLst>
                                    <p:set>
                                      <p:cBhvr>
                                        <p:cTn id="208" dur="1" fill="hold">
                                          <p:stCondLst>
                                            <p:cond delay="0"/>
                                          </p:stCondLst>
                                        </p:cTn>
                                        <p:tgtEl>
                                          <p:spTgt spid="29"/>
                                        </p:tgtEl>
                                        <p:attrNameLst>
                                          <p:attrName>style.visibility</p:attrName>
                                        </p:attrNameLst>
                                      </p:cBhvr>
                                      <p:to>
                                        <p:strVal val="visible"/>
                                      </p:to>
                                    </p:set>
                                    <p:anim calcmode="lin" valueType="num">
                                      <p:cBhvr>
                                        <p:cTn id="209" dur="1000" fill="hold"/>
                                        <p:tgtEl>
                                          <p:spTgt spid="29"/>
                                        </p:tgtEl>
                                        <p:attrNameLst>
                                          <p:attrName>ppt_w</p:attrName>
                                        </p:attrNameLst>
                                      </p:cBhvr>
                                      <p:tavLst>
                                        <p:tav tm="0">
                                          <p:val>
                                            <p:strVal val="#ppt_w*0.70"/>
                                          </p:val>
                                        </p:tav>
                                        <p:tav tm="100000">
                                          <p:val>
                                            <p:strVal val="#ppt_w"/>
                                          </p:val>
                                        </p:tav>
                                      </p:tavLst>
                                    </p:anim>
                                    <p:anim calcmode="lin" valueType="num">
                                      <p:cBhvr>
                                        <p:cTn id="210" dur="1000" fill="hold"/>
                                        <p:tgtEl>
                                          <p:spTgt spid="29"/>
                                        </p:tgtEl>
                                        <p:attrNameLst>
                                          <p:attrName>ppt_h</p:attrName>
                                        </p:attrNameLst>
                                      </p:cBhvr>
                                      <p:tavLst>
                                        <p:tav tm="0">
                                          <p:val>
                                            <p:strVal val="#ppt_h"/>
                                          </p:val>
                                        </p:tav>
                                        <p:tav tm="100000">
                                          <p:val>
                                            <p:strVal val="#ppt_h"/>
                                          </p:val>
                                        </p:tav>
                                      </p:tavLst>
                                    </p:anim>
                                    <p:animEffect transition="in" filter="fade">
                                      <p:cBhvr>
                                        <p:cTn id="211" dur="1000"/>
                                        <p:tgtEl>
                                          <p:spTgt spid="29"/>
                                        </p:tgtEl>
                                      </p:cBhvr>
                                    </p:animEffect>
                                  </p:childTnLst>
                                </p:cTn>
                              </p:par>
                              <p:par>
                                <p:cTn id="212" presetID="12" presetClass="entr" presetSubtype="8" fill="hold" grpId="0" nodeType="withEffect">
                                  <p:stCondLst>
                                    <p:cond delay="4500"/>
                                  </p:stCondLst>
                                  <p:childTnLst>
                                    <p:set>
                                      <p:cBhvr>
                                        <p:cTn id="213" dur="1" fill="hold">
                                          <p:stCondLst>
                                            <p:cond delay="0"/>
                                          </p:stCondLst>
                                        </p:cTn>
                                        <p:tgtEl>
                                          <p:spTgt spid="140"/>
                                        </p:tgtEl>
                                        <p:attrNameLst>
                                          <p:attrName>style.visibility</p:attrName>
                                        </p:attrNameLst>
                                      </p:cBhvr>
                                      <p:to>
                                        <p:strVal val="visible"/>
                                      </p:to>
                                    </p:set>
                                    <p:anim calcmode="lin" valueType="num">
                                      <p:cBhvr additive="base">
                                        <p:cTn id="214" dur="1000"/>
                                        <p:tgtEl>
                                          <p:spTgt spid="140"/>
                                        </p:tgtEl>
                                        <p:attrNameLst>
                                          <p:attrName>ppt_x</p:attrName>
                                        </p:attrNameLst>
                                      </p:cBhvr>
                                      <p:tavLst>
                                        <p:tav tm="0">
                                          <p:val>
                                            <p:strVal val="#ppt_x-#ppt_w*1.125000"/>
                                          </p:val>
                                        </p:tav>
                                        <p:tav tm="100000">
                                          <p:val>
                                            <p:strVal val="#ppt_x"/>
                                          </p:val>
                                        </p:tav>
                                      </p:tavLst>
                                    </p:anim>
                                    <p:animEffect transition="in" filter="wipe(right)">
                                      <p:cBhvr>
                                        <p:cTn id="215" dur="1000"/>
                                        <p:tgtEl>
                                          <p:spTgt spid="140"/>
                                        </p:tgtEl>
                                      </p:cBhvr>
                                    </p:animEffect>
                                  </p:childTnLst>
                                </p:cTn>
                              </p:par>
                              <p:par>
                                <p:cTn id="216" presetID="12" presetClass="entr" presetSubtype="8" fill="hold" grpId="0" nodeType="withEffect">
                                  <p:stCondLst>
                                    <p:cond delay="4500"/>
                                  </p:stCondLst>
                                  <p:childTnLst>
                                    <p:set>
                                      <p:cBhvr>
                                        <p:cTn id="217" dur="1" fill="hold">
                                          <p:stCondLst>
                                            <p:cond delay="0"/>
                                          </p:stCondLst>
                                        </p:cTn>
                                        <p:tgtEl>
                                          <p:spTgt spid="141"/>
                                        </p:tgtEl>
                                        <p:attrNameLst>
                                          <p:attrName>style.visibility</p:attrName>
                                        </p:attrNameLst>
                                      </p:cBhvr>
                                      <p:to>
                                        <p:strVal val="visible"/>
                                      </p:to>
                                    </p:set>
                                    <p:anim calcmode="lin" valueType="num">
                                      <p:cBhvr additive="base">
                                        <p:cTn id="218" dur="1000"/>
                                        <p:tgtEl>
                                          <p:spTgt spid="141"/>
                                        </p:tgtEl>
                                        <p:attrNameLst>
                                          <p:attrName>ppt_x</p:attrName>
                                        </p:attrNameLst>
                                      </p:cBhvr>
                                      <p:tavLst>
                                        <p:tav tm="0">
                                          <p:val>
                                            <p:strVal val="#ppt_x-#ppt_w*1.125000"/>
                                          </p:val>
                                        </p:tav>
                                        <p:tav tm="100000">
                                          <p:val>
                                            <p:strVal val="#ppt_x"/>
                                          </p:val>
                                        </p:tav>
                                      </p:tavLst>
                                    </p:anim>
                                    <p:animEffect transition="in" filter="wipe(right)">
                                      <p:cBhvr>
                                        <p:cTn id="219" dur="1000"/>
                                        <p:tgtEl>
                                          <p:spTgt spid="141"/>
                                        </p:tgtEl>
                                      </p:cBhvr>
                                    </p:animEffect>
                                  </p:childTnLst>
                                </p:cTn>
                              </p:par>
                              <p:par>
                                <p:cTn id="220" presetID="12" presetClass="entr" presetSubtype="8" fill="hold" grpId="0" nodeType="withEffect">
                                  <p:stCondLst>
                                    <p:cond delay="4500"/>
                                  </p:stCondLst>
                                  <p:childTnLst>
                                    <p:set>
                                      <p:cBhvr>
                                        <p:cTn id="221" dur="1" fill="hold">
                                          <p:stCondLst>
                                            <p:cond delay="0"/>
                                          </p:stCondLst>
                                        </p:cTn>
                                        <p:tgtEl>
                                          <p:spTgt spid="142"/>
                                        </p:tgtEl>
                                        <p:attrNameLst>
                                          <p:attrName>style.visibility</p:attrName>
                                        </p:attrNameLst>
                                      </p:cBhvr>
                                      <p:to>
                                        <p:strVal val="visible"/>
                                      </p:to>
                                    </p:set>
                                    <p:anim calcmode="lin" valueType="num">
                                      <p:cBhvr additive="base">
                                        <p:cTn id="222" dur="1000"/>
                                        <p:tgtEl>
                                          <p:spTgt spid="142"/>
                                        </p:tgtEl>
                                        <p:attrNameLst>
                                          <p:attrName>ppt_x</p:attrName>
                                        </p:attrNameLst>
                                      </p:cBhvr>
                                      <p:tavLst>
                                        <p:tav tm="0">
                                          <p:val>
                                            <p:strVal val="#ppt_x-#ppt_w*1.125000"/>
                                          </p:val>
                                        </p:tav>
                                        <p:tav tm="100000">
                                          <p:val>
                                            <p:strVal val="#ppt_x"/>
                                          </p:val>
                                        </p:tav>
                                      </p:tavLst>
                                    </p:anim>
                                    <p:animEffect transition="in" filter="wipe(right)">
                                      <p:cBhvr>
                                        <p:cTn id="223" dur="1000"/>
                                        <p:tgtEl>
                                          <p:spTgt spid="142"/>
                                        </p:tgtEl>
                                      </p:cBhvr>
                                    </p:animEffect>
                                  </p:childTnLst>
                                </p:cTn>
                              </p:par>
                              <p:par>
                                <p:cTn id="224" presetID="12" presetClass="entr" presetSubtype="8" fill="hold" grpId="0" nodeType="withEffect">
                                  <p:stCondLst>
                                    <p:cond delay="4500"/>
                                  </p:stCondLst>
                                  <p:childTnLst>
                                    <p:set>
                                      <p:cBhvr>
                                        <p:cTn id="225" dur="1" fill="hold">
                                          <p:stCondLst>
                                            <p:cond delay="0"/>
                                          </p:stCondLst>
                                        </p:cTn>
                                        <p:tgtEl>
                                          <p:spTgt spid="143"/>
                                        </p:tgtEl>
                                        <p:attrNameLst>
                                          <p:attrName>style.visibility</p:attrName>
                                        </p:attrNameLst>
                                      </p:cBhvr>
                                      <p:to>
                                        <p:strVal val="visible"/>
                                      </p:to>
                                    </p:set>
                                    <p:anim calcmode="lin" valueType="num">
                                      <p:cBhvr additive="base">
                                        <p:cTn id="226" dur="1000"/>
                                        <p:tgtEl>
                                          <p:spTgt spid="143"/>
                                        </p:tgtEl>
                                        <p:attrNameLst>
                                          <p:attrName>ppt_x</p:attrName>
                                        </p:attrNameLst>
                                      </p:cBhvr>
                                      <p:tavLst>
                                        <p:tav tm="0">
                                          <p:val>
                                            <p:strVal val="#ppt_x-#ppt_w*1.125000"/>
                                          </p:val>
                                        </p:tav>
                                        <p:tav tm="100000">
                                          <p:val>
                                            <p:strVal val="#ppt_x"/>
                                          </p:val>
                                        </p:tav>
                                      </p:tavLst>
                                    </p:anim>
                                    <p:animEffect transition="in" filter="wipe(right)">
                                      <p:cBhvr>
                                        <p:cTn id="227" dur="1000"/>
                                        <p:tgtEl>
                                          <p:spTgt spid="143"/>
                                        </p:tgtEl>
                                      </p:cBhvr>
                                    </p:animEffect>
                                  </p:childTnLst>
                                </p:cTn>
                              </p:par>
                              <p:par>
                                <p:cTn id="228" presetID="12" presetClass="entr" presetSubtype="8" fill="hold" grpId="0" nodeType="withEffect">
                                  <p:stCondLst>
                                    <p:cond delay="4500"/>
                                  </p:stCondLst>
                                  <p:childTnLst>
                                    <p:set>
                                      <p:cBhvr>
                                        <p:cTn id="229" dur="1" fill="hold">
                                          <p:stCondLst>
                                            <p:cond delay="0"/>
                                          </p:stCondLst>
                                        </p:cTn>
                                        <p:tgtEl>
                                          <p:spTgt spid="144"/>
                                        </p:tgtEl>
                                        <p:attrNameLst>
                                          <p:attrName>style.visibility</p:attrName>
                                        </p:attrNameLst>
                                      </p:cBhvr>
                                      <p:to>
                                        <p:strVal val="visible"/>
                                      </p:to>
                                    </p:set>
                                    <p:anim calcmode="lin" valueType="num">
                                      <p:cBhvr additive="base">
                                        <p:cTn id="230" dur="1000"/>
                                        <p:tgtEl>
                                          <p:spTgt spid="144"/>
                                        </p:tgtEl>
                                        <p:attrNameLst>
                                          <p:attrName>ppt_x</p:attrName>
                                        </p:attrNameLst>
                                      </p:cBhvr>
                                      <p:tavLst>
                                        <p:tav tm="0">
                                          <p:val>
                                            <p:strVal val="#ppt_x-#ppt_w*1.125000"/>
                                          </p:val>
                                        </p:tav>
                                        <p:tav tm="100000">
                                          <p:val>
                                            <p:strVal val="#ppt_x"/>
                                          </p:val>
                                        </p:tav>
                                      </p:tavLst>
                                    </p:anim>
                                    <p:animEffect transition="in" filter="wipe(right)">
                                      <p:cBhvr>
                                        <p:cTn id="231" dur="1000"/>
                                        <p:tgtEl>
                                          <p:spTgt spid="144"/>
                                        </p:tgtEl>
                                      </p:cBhvr>
                                    </p:animEffect>
                                  </p:childTnLst>
                                </p:cTn>
                              </p:par>
                              <p:par>
                                <p:cTn id="232" presetID="12" presetClass="entr" presetSubtype="8" fill="hold" grpId="0" nodeType="withEffect">
                                  <p:stCondLst>
                                    <p:cond delay="4500"/>
                                  </p:stCondLst>
                                  <p:childTnLst>
                                    <p:set>
                                      <p:cBhvr>
                                        <p:cTn id="233" dur="1" fill="hold">
                                          <p:stCondLst>
                                            <p:cond delay="0"/>
                                          </p:stCondLst>
                                        </p:cTn>
                                        <p:tgtEl>
                                          <p:spTgt spid="145"/>
                                        </p:tgtEl>
                                        <p:attrNameLst>
                                          <p:attrName>style.visibility</p:attrName>
                                        </p:attrNameLst>
                                      </p:cBhvr>
                                      <p:to>
                                        <p:strVal val="visible"/>
                                      </p:to>
                                    </p:set>
                                    <p:anim calcmode="lin" valueType="num">
                                      <p:cBhvr additive="base">
                                        <p:cTn id="234" dur="1000"/>
                                        <p:tgtEl>
                                          <p:spTgt spid="145"/>
                                        </p:tgtEl>
                                        <p:attrNameLst>
                                          <p:attrName>ppt_x</p:attrName>
                                        </p:attrNameLst>
                                      </p:cBhvr>
                                      <p:tavLst>
                                        <p:tav tm="0">
                                          <p:val>
                                            <p:strVal val="#ppt_x-#ppt_w*1.125000"/>
                                          </p:val>
                                        </p:tav>
                                        <p:tav tm="100000">
                                          <p:val>
                                            <p:strVal val="#ppt_x"/>
                                          </p:val>
                                        </p:tav>
                                      </p:tavLst>
                                    </p:anim>
                                    <p:animEffect transition="in" filter="wipe(right)">
                                      <p:cBhvr>
                                        <p:cTn id="235" dur="1000"/>
                                        <p:tgtEl>
                                          <p:spTgt spid="145"/>
                                        </p:tgtEl>
                                      </p:cBhvr>
                                    </p:animEffect>
                                  </p:childTnLst>
                                </p:cTn>
                              </p:par>
                              <p:par>
                                <p:cTn id="236" presetID="22" presetClass="entr" presetSubtype="8" fill="hold" nodeType="withEffect">
                                  <p:stCondLst>
                                    <p:cond delay="1500"/>
                                  </p:stCondLst>
                                  <p:childTnLst>
                                    <p:set>
                                      <p:cBhvr>
                                        <p:cTn id="237" dur="1" fill="hold">
                                          <p:stCondLst>
                                            <p:cond delay="0"/>
                                          </p:stCondLst>
                                        </p:cTn>
                                        <p:tgtEl>
                                          <p:spTgt spid="169"/>
                                        </p:tgtEl>
                                        <p:attrNameLst>
                                          <p:attrName>style.visibility</p:attrName>
                                        </p:attrNameLst>
                                      </p:cBhvr>
                                      <p:to>
                                        <p:strVal val="visible"/>
                                      </p:to>
                                    </p:set>
                                    <p:animEffect transition="in" filter="wipe(left)">
                                      <p:cBhvr>
                                        <p:cTn id="238" dur="4000"/>
                                        <p:tgtEl>
                                          <p:spTgt spid="169"/>
                                        </p:tgtEl>
                                      </p:cBhvr>
                                    </p:animEffect>
                                  </p:childTnLst>
                                </p:cTn>
                              </p:par>
                              <p:par>
                                <p:cTn id="239" presetID="22" presetClass="entr" presetSubtype="8" fill="hold" nodeType="withEffect">
                                  <p:stCondLst>
                                    <p:cond delay="1500"/>
                                  </p:stCondLst>
                                  <p:childTnLst>
                                    <p:set>
                                      <p:cBhvr>
                                        <p:cTn id="240" dur="1" fill="hold">
                                          <p:stCondLst>
                                            <p:cond delay="0"/>
                                          </p:stCondLst>
                                        </p:cTn>
                                        <p:tgtEl>
                                          <p:spTgt spid="192"/>
                                        </p:tgtEl>
                                        <p:attrNameLst>
                                          <p:attrName>style.visibility</p:attrName>
                                        </p:attrNameLst>
                                      </p:cBhvr>
                                      <p:to>
                                        <p:strVal val="visible"/>
                                      </p:to>
                                    </p:set>
                                    <p:animEffect transition="in" filter="wipe(left)">
                                      <p:cBhvr>
                                        <p:cTn id="241" dur="4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3" grpId="0" animBg="1"/>
      <p:bldP spid="98" grpId="0" animBg="1"/>
      <p:bldP spid="105" grpId="0" animBg="1"/>
      <p:bldP spid="97" grpId="0" animBg="1"/>
      <p:bldP spid="99" grpId="0" animBg="1"/>
      <p:bldP spid="100" grpId="0" animBg="1"/>
      <p:bldP spid="101" grpId="0" animBg="1"/>
      <p:bldP spid="102" grpId="0" animBg="1"/>
      <p:bldP spid="104" grpId="0" animBg="1"/>
      <p:bldP spid="107" grpId="0" animBg="1"/>
      <p:bldP spid="108" grpId="0" animBg="1"/>
      <p:bldP spid="109" grpId="0" animBg="1"/>
      <p:bldP spid="126" grpId="0" animBg="1"/>
      <p:bldP spid="127" grpId="0" animBg="1"/>
      <p:bldP spid="154" grpId="0" animBg="1"/>
      <p:bldP spid="156" grpId="0" animBg="1"/>
      <p:bldP spid="157" grpId="0" animBg="1"/>
      <p:bldP spid="158" grpId="0" animBg="1"/>
      <p:bldP spid="159" grpId="0" animBg="1"/>
      <p:bldP spid="125" grpId="0"/>
      <p:bldP spid="129" grpId="0"/>
      <p:bldP spid="130" grpId="0"/>
      <p:bldP spid="131" grpId="0"/>
      <p:bldP spid="132" grpId="0"/>
      <p:bldP spid="15" grpId="0" animBg="1"/>
      <p:bldP spid="73" grpId="0" animBg="1"/>
      <p:bldP spid="76" grpId="0" animBg="1"/>
      <p:bldP spid="112" grpId="0" animBg="1"/>
      <p:bldP spid="113" grpId="0" animBg="1"/>
      <p:bldP spid="114" grpId="0" animBg="1"/>
      <p:bldP spid="134" grpId="0"/>
      <p:bldP spid="135" grpId="0"/>
      <p:bldP spid="136" grpId="0"/>
      <p:bldP spid="137" grpId="0"/>
      <p:bldP spid="138" grpId="0"/>
      <p:bldP spid="139" grpId="0"/>
      <p:bldP spid="24" grpId="0" animBg="1"/>
      <p:bldP spid="25" grpId="0" animBg="1"/>
      <p:bldP spid="26" grpId="0" animBg="1"/>
      <p:bldP spid="27" grpId="0" animBg="1"/>
      <p:bldP spid="28" grpId="0" animBg="1"/>
      <p:bldP spid="29" grpId="0" animBg="1"/>
      <p:bldP spid="140" grpId="0"/>
      <p:bldP spid="141" grpId="0"/>
      <p:bldP spid="142" grpId="0"/>
      <p:bldP spid="143" grpId="0"/>
      <p:bldP spid="144" grpId="0"/>
      <p:bldP spid="145" grpId="0"/>
      <p:bldP spid="163" grpId="0"/>
      <p:bldP spid="166" grpId="0"/>
      <p:bldP spid="167" grpId="0"/>
      <p:bldP spid="3" grpId="0" animBg="1"/>
      <p:bldP spid="8" grpId="0" animBg="1"/>
      <p:bldP spid="65" grpId="0" animBg="1"/>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CE41BAD-2547-4F89-9BE4-91285BE1A9D8}"/>
              </a:ext>
            </a:extLst>
          </p:cNvPr>
          <p:cNvSpPr/>
          <p:nvPr/>
        </p:nvSpPr>
        <p:spPr>
          <a:xfrm>
            <a:off x="1631885" y="1399815"/>
            <a:ext cx="9702001" cy="4178118"/>
          </a:xfrm>
          <a:prstGeom prst="roundRect">
            <a:avLst>
              <a:gd name="adj" fmla="val 6402"/>
            </a:avLst>
          </a:prstGeom>
          <a:gradFill flip="none" rotWithShape="1">
            <a:gsLst>
              <a:gs pos="0">
                <a:schemeClr val="bg1">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a16="http://schemas.microsoft.com/office/drawing/2014/main" id="{CF718E77-41C1-411D-8057-73A2C53A708F}"/>
              </a:ext>
            </a:extLst>
          </p:cNvPr>
          <p:cNvGrpSpPr/>
          <p:nvPr/>
        </p:nvGrpSpPr>
        <p:grpSpPr>
          <a:xfrm>
            <a:off x="-4362118" y="2279357"/>
            <a:ext cx="12580282" cy="12473276"/>
            <a:chOff x="17785720" y="163163"/>
            <a:chExt cx="4226953" cy="4191000"/>
          </a:xfrm>
        </p:grpSpPr>
        <p:sp>
          <p:nvSpPr>
            <p:cNvPr id="252" name="Freeform: Shape 251">
              <a:extLst>
                <a:ext uri="{FF2B5EF4-FFF2-40B4-BE49-F238E27FC236}">
                  <a16:creationId xmlns:a16="http://schemas.microsoft.com/office/drawing/2014/main" id="{DF8F5737-73E0-434D-9CD5-9FDD89D7D96D}"/>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3" name="Freeform: Shape 252">
              <a:extLst>
                <a:ext uri="{FF2B5EF4-FFF2-40B4-BE49-F238E27FC236}">
                  <a16:creationId xmlns:a16="http://schemas.microsoft.com/office/drawing/2014/main" id="{E52CB336-34A8-4BA9-A2D4-98F7392CEC67}"/>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4" name="Freeform: Shape 253">
              <a:extLst>
                <a:ext uri="{FF2B5EF4-FFF2-40B4-BE49-F238E27FC236}">
                  <a16:creationId xmlns:a16="http://schemas.microsoft.com/office/drawing/2014/main" id="{3B4482FB-B8AB-4C68-9548-D383F942E5BC}"/>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5" name="Freeform: Shape 254">
              <a:extLst>
                <a:ext uri="{FF2B5EF4-FFF2-40B4-BE49-F238E27FC236}">
                  <a16:creationId xmlns:a16="http://schemas.microsoft.com/office/drawing/2014/main" id="{2E1154BF-5B41-4A6B-A39E-A79A44B3CCEC}"/>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6" name="Freeform: Shape 255">
              <a:extLst>
                <a:ext uri="{FF2B5EF4-FFF2-40B4-BE49-F238E27FC236}">
                  <a16:creationId xmlns:a16="http://schemas.microsoft.com/office/drawing/2014/main" id="{96CE3190-84D7-41D4-A479-A17AF26AC89C}"/>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7" name="Freeform: Shape 256">
              <a:extLst>
                <a:ext uri="{FF2B5EF4-FFF2-40B4-BE49-F238E27FC236}">
                  <a16:creationId xmlns:a16="http://schemas.microsoft.com/office/drawing/2014/main" id="{72695FAF-FAF2-4C25-AB29-433CD17DE7F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8" name="Freeform: Shape 257">
              <a:extLst>
                <a:ext uri="{FF2B5EF4-FFF2-40B4-BE49-F238E27FC236}">
                  <a16:creationId xmlns:a16="http://schemas.microsoft.com/office/drawing/2014/main" id="{90485AB5-8812-4321-A521-A48D6352E0DC}"/>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59" name="Freeform: Shape 258">
              <a:extLst>
                <a:ext uri="{FF2B5EF4-FFF2-40B4-BE49-F238E27FC236}">
                  <a16:creationId xmlns:a16="http://schemas.microsoft.com/office/drawing/2014/main" id="{0A7FBA24-09E8-442F-9590-E55A183F8EDF}"/>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0" name="Freeform: Shape 259">
              <a:extLst>
                <a:ext uri="{FF2B5EF4-FFF2-40B4-BE49-F238E27FC236}">
                  <a16:creationId xmlns:a16="http://schemas.microsoft.com/office/drawing/2014/main" id="{E3FC77C2-14EA-4E81-98A3-01F01B395260}"/>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1" name="Freeform: Shape 260">
              <a:extLst>
                <a:ext uri="{FF2B5EF4-FFF2-40B4-BE49-F238E27FC236}">
                  <a16:creationId xmlns:a16="http://schemas.microsoft.com/office/drawing/2014/main" id="{BDA24515-931B-4183-8C3A-816BF545CDDE}"/>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2" name="Freeform: Shape 261">
              <a:extLst>
                <a:ext uri="{FF2B5EF4-FFF2-40B4-BE49-F238E27FC236}">
                  <a16:creationId xmlns:a16="http://schemas.microsoft.com/office/drawing/2014/main" id="{84F39A0D-AED6-4932-9D08-57D57050D173}"/>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3" name="Freeform: Shape 262">
              <a:extLst>
                <a:ext uri="{FF2B5EF4-FFF2-40B4-BE49-F238E27FC236}">
                  <a16:creationId xmlns:a16="http://schemas.microsoft.com/office/drawing/2014/main" id="{F2D4F333-2BBC-4F4E-92E2-D565BFE4D8CB}"/>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4" name="Freeform: Shape 263">
              <a:extLst>
                <a:ext uri="{FF2B5EF4-FFF2-40B4-BE49-F238E27FC236}">
                  <a16:creationId xmlns:a16="http://schemas.microsoft.com/office/drawing/2014/main" id="{26E099F6-8D82-4D68-A9BA-27F8ACF0A027}"/>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5" name="Freeform: Shape 264">
              <a:extLst>
                <a:ext uri="{FF2B5EF4-FFF2-40B4-BE49-F238E27FC236}">
                  <a16:creationId xmlns:a16="http://schemas.microsoft.com/office/drawing/2014/main" id="{6C35D891-1E64-4056-A270-2086E3071190}"/>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6" name="Freeform: Shape 265">
              <a:extLst>
                <a:ext uri="{FF2B5EF4-FFF2-40B4-BE49-F238E27FC236}">
                  <a16:creationId xmlns:a16="http://schemas.microsoft.com/office/drawing/2014/main" id="{1D091D4E-4DE4-4D9C-91A5-B85453C8A2C2}"/>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7" name="Freeform: Shape 266">
              <a:extLst>
                <a:ext uri="{FF2B5EF4-FFF2-40B4-BE49-F238E27FC236}">
                  <a16:creationId xmlns:a16="http://schemas.microsoft.com/office/drawing/2014/main" id="{6EC9EF73-9288-4AAD-A1A5-BF6352D65DE6}"/>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8" name="Freeform: Shape 267">
              <a:extLst>
                <a:ext uri="{FF2B5EF4-FFF2-40B4-BE49-F238E27FC236}">
                  <a16:creationId xmlns:a16="http://schemas.microsoft.com/office/drawing/2014/main" id="{DAE2524E-989E-449C-B7A9-6309AAE69EF4}"/>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69" name="Freeform: Shape 268">
              <a:extLst>
                <a:ext uri="{FF2B5EF4-FFF2-40B4-BE49-F238E27FC236}">
                  <a16:creationId xmlns:a16="http://schemas.microsoft.com/office/drawing/2014/main" id="{8ACA5510-8265-49CB-BD1C-A36057123D05}"/>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0" name="Freeform: Shape 269">
              <a:extLst>
                <a:ext uri="{FF2B5EF4-FFF2-40B4-BE49-F238E27FC236}">
                  <a16:creationId xmlns:a16="http://schemas.microsoft.com/office/drawing/2014/main" id="{43E2B683-11D2-4480-9703-122E84B8289A}"/>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1" name="Freeform: Shape 270">
              <a:extLst>
                <a:ext uri="{FF2B5EF4-FFF2-40B4-BE49-F238E27FC236}">
                  <a16:creationId xmlns:a16="http://schemas.microsoft.com/office/drawing/2014/main" id="{68A46D5B-CDA0-4979-ADEB-92D4F3333AB6}"/>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2" name="Freeform: Shape 271">
              <a:extLst>
                <a:ext uri="{FF2B5EF4-FFF2-40B4-BE49-F238E27FC236}">
                  <a16:creationId xmlns:a16="http://schemas.microsoft.com/office/drawing/2014/main" id="{986207B8-8137-452C-B340-B8D3CA04B74C}"/>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3" name="Freeform: Shape 272">
              <a:extLst>
                <a:ext uri="{FF2B5EF4-FFF2-40B4-BE49-F238E27FC236}">
                  <a16:creationId xmlns:a16="http://schemas.microsoft.com/office/drawing/2014/main" id="{AD32D500-62E9-441C-A747-E8606B54ED12}"/>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grpSp>
      <p:sp>
        <p:nvSpPr>
          <p:cNvPr id="5" name="TextBox 4">
            <a:extLst>
              <a:ext uri="{FF2B5EF4-FFF2-40B4-BE49-F238E27FC236}">
                <a16:creationId xmlns:a16="http://schemas.microsoft.com/office/drawing/2014/main" id="{730FE9A5-9265-44B9-8E69-1B9F9B71F574}"/>
              </a:ext>
            </a:extLst>
          </p:cNvPr>
          <p:cNvSpPr txBox="1"/>
          <p:nvPr/>
        </p:nvSpPr>
        <p:spPr>
          <a:xfrm>
            <a:off x="2547831" y="555648"/>
            <a:ext cx="7096338"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Engagement Through the Days</a:t>
            </a:r>
          </a:p>
        </p:txBody>
      </p:sp>
      <p:grpSp>
        <p:nvGrpSpPr>
          <p:cNvPr id="188" name="Group 187">
            <a:extLst>
              <a:ext uri="{FF2B5EF4-FFF2-40B4-BE49-F238E27FC236}">
                <a16:creationId xmlns:a16="http://schemas.microsoft.com/office/drawing/2014/main" id="{1AC0B71B-7723-404F-86FC-686925BE174C}"/>
              </a:ext>
            </a:extLst>
          </p:cNvPr>
          <p:cNvGrpSpPr/>
          <p:nvPr/>
        </p:nvGrpSpPr>
        <p:grpSpPr>
          <a:xfrm>
            <a:off x="1774433" y="1527203"/>
            <a:ext cx="9416907" cy="3923342"/>
            <a:chOff x="2338388" y="1700213"/>
            <a:chExt cx="8734426" cy="3639002"/>
          </a:xfrm>
          <a:solidFill>
            <a:srgbClr val="18567C"/>
          </a:solidFill>
          <a:effectLst/>
        </p:grpSpPr>
        <p:sp>
          <p:nvSpPr>
            <p:cNvPr id="11" name="Rectangle 10">
              <a:extLst>
                <a:ext uri="{FF2B5EF4-FFF2-40B4-BE49-F238E27FC236}">
                  <a16:creationId xmlns:a16="http://schemas.microsoft.com/office/drawing/2014/main" id="{6E9F4594-FD3A-4D1B-8B99-E2CC395574BC}"/>
                </a:ext>
              </a:extLst>
            </p:cNvPr>
            <p:cNvSpPr/>
            <p:nvPr/>
          </p:nvSpPr>
          <p:spPr>
            <a:xfrm>
              <a:off x="3794126"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1BA5A3-2F52-43C1-B3FF-4722BCC86E50}"/>
                </a:ext>
              </a:extLst>
            </p:cNvPr>
            <p:cNvSpPr/>
            <p:nvPr/>
          </p:nvSpPr>
          <p:spPr>
            <a:xfrm>
              <a:off x="4158060"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0ED0A2-9BC8-4BE7-9274-36946C6B9A49}"/>
                </a:ext>
              </a:extLst>
            </p:cNvPr>
            <p:cNvSpPr/>
            <p:nvPr/>
          </p:nvSpPr>
          <p:spPr>
            <a:xfrm>
              <a:off x="3430191"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52F52B-8F29-4848-86A0-460F1446AA27}"/>
                </a:ext>
              </a:extLst>
            </p:cNvPr>
            <p:cNvSpPr/>
            <p:nvPr/>
          </p:nvSpPr>
          <p:spPr>
            <a:xfrm>
              <a:off x="3794126"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E48275-6348-4233-8606-6A7D8127CB4E}"/>
                </a:ext>
              </a:extLst>
            </p:cNvPr>
            <p:cNvSpPr/>
            <p:nvPr/>
          </p:nvSpPr>
          <p:spPr>
            <a:xfrm>
              <a:off x="4158060"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066CC0-2505-45EC-9581-CD630FD41679}"/>
                </a:ext>
              </a:extLst>
            </p:cNvPr>
            <p:cNvSpPr/>
            <p:nvPr/>
          </p:nvSpPr>
          <p:spPr>
            <a:xfrm>
              <a:off x="2338388"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37CD4E-ABBC-440F-96DA-E574E85C3392}"/>
                </a:ext>
              </a:extLst>
            </p:cNvPr>
            <p:cNvSpPr/>
            <p:nvPr/>
          </p:nvSpPr>
          <p:spPr>
            <a:xfrm>
              <a:off x="2702322"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57961D-AC53-4D57-ACC4-2A81ECEB6774}"/>
                </a:ext>
              </a:extLst>
            </p:cNvPr>
            <p:cNvSpPr/>
            <p:nvPr/>
          </p:nvSpPr>
          <p:spPr>
            <a:xfrm>
              <a:off x="3066257"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766C507-56EE-47F0-8E2F-919DF8E40FE7}"/>
                </a:ext>
              </a:extLst>
            </p:cNvPr>
            <p:cNvSpPr/>
            <p:nvPr/>
          </p:nvSpPr>
          <p:spPr>
            <a:xfrm>
              <a:off x="3430191"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A144CB1-1FCF-4083-97CF-C3D5FDCCDAD7}"/>
                </a:ext>
              </a:extLst>
            </p:cNvPr>
            <p:cNvSpPr/>
            <p:nvPr/>
          </p:nvSpPr>
          <p:spPr>
            <a:xfrm>
              <a:off x="2338388"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DC8DC5C-A99B-49B0-9664-8D4C65D0C8E2}"/>
                </a:ext>
              </a:extLst>
            </p:cNvPr>
            <p:cNvSpPr/>
            <p:nvPr/>
          </p:nvSpPr>
          <p:spPr>
            <a:xfrm>
              <a:off x="2702322"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695D87E-9E5E-42B9-B295-594CC7926F57}"/>
                </a:ext>
              </a:extLst>
            </p:cNvPr>
            <p:cNvSpPr/>
            <p:nvPr/>
          </p:nvSpPr>
          <p:spPr>
            <a:xfrm>
              <a:off x="3066257"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2E0692E-F5C3-4194-8025-17DCD11A479D}"/>
                </a:ext>
              </a:extLst>
            </p:cNvPr>
            <p:cNvSpPr/>
            <p:nvPr/>
          </p:nvSpPr>
          <p:spPr>
            <a:xfrm>
              <a:off x="3430191"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27592F6-8B73-48C0-83C6-DA2574492B2F}"/>
                </a:ext>
              </a:extLst>
            </p:cNvPr>
            <p:cNvSpPr/>
            <p:nvPr/>
          </p:nvSpPr>
          <p:spPr>
            <a:xfrm>
              <a:off x="2338388"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0F4B074-FF48-497A-936E-69C6634E08A2}"/>
                </a:ext>
              </a:extLst>
            </p:cNvPr>
            <p:cNvSpPr/>
            <p:nvPr/>
          </p:nvSpPr>
          <p:spPr>
            <a:xfrm>
              <a:off x="2702322"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4833990-0BFA-49D8-A91C-2D31945909AB}"/>
                </a:ext>
              </a:extLst>
            </p:cNvPr>
            <p:cNvSpPr/>
            <p:nvPr/>
          </p:nvSpPr>
          <p:spPr>
            <a:xfrm>
              <a:off x="3066257"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1B0A0AB-BC25-40BD-99A8-9374DE31D698}"/>
                </a:ext>
              </a:extLst>
            </p:cNvPr>
            <p:cNvSpPr/>
            <p:nvPr/>
          </p:nvSpPr>
          <p:spPr>
            <a:xfrm>
              <a:off x="3430191"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F2E7AEE6-53A3-4650-8986-D15F2913B9DC}"/>
                </a:ext>
              </a:extLst>
            </p:cNvPr>
            <p:cNvSpPr/>
            <p:nvPr/>
          </p:nvSpPr>
          <p:spPr>
            <a:xfrm>
              <a:off x="2702322"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4931733-DEE5-4A48-97CE-6E8FDDE37719}"/>
                </a:ext>
              </a:extLst>
            </p:cNvPr>
            <p:cNvSpPr/>
            <p:nvPr/>
          </p:nvSpPr>
          <p:spPr>
            <a:xfrm>
              <a:off x="3430191"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22E10CC-275F-49DD-B24A-D7C2318EA75D}"/>
                </a:ext>
              </a:extLst>
            </p:cNvPr>
            <p:cNvSpPr/>
            <p:nvPr/>
          </p:nvSpPr>
          <p:spPr>
            <a:xfrm>
              <a:off x="3794126"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DAEE6FF-8EB9-4859-8125-63C56B64BBA4}"/>
                </a:ext>
              </a:extLst>
            </p:cNvPr>
            <p:cNvSpPr/>
            <p:nvPr/>
          </p:nvSpPr>
          <p:spPr>
            <a:xfrm>
              <a:off x="4158060"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0350B04-6D86-4F0A-B6DD-749A14D6EA15}"/>
                </a:ext>
              </a:extLst>
            </p:cNvPr>
            <p:cNvSpPr/>
            <p:nvPr/>
          </p:nvSpPr>
          <p:spPr>
            <a:xfrm>
              <a:off x="4521995"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269129A6-616A-468C-8E3B-08EE839F3D7F}"/>
                </a:ext>
              </a:extLst>
            </p:cNvPr>
            <p:cNvSpPr/>
            <p:nvPr/>
          </p:nvSpPr>
          <p:spPr>
            <a:xfrm>
              <a:off x="4158060"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E82AEA8-5BF7-4B17-BF61-CC0389899B11}"/>
                </a:ext>
              </a:extLst>
            </p:cNvPr>
            <p:cNvSpPr/>
            <p:nvPr/>
          </p:nvSpPr>
          <p:spPr>
            <a:xfrm>
              <a:off x="4521995"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608AB16-9DD6-43BD-AB6F-9CF3970FE750}"/>
                </a:ext>
              </a:extLst>
            </p:cNvPr>
            <p:cNvSpPr/>
            <p:nvPr/>
          </p:nvSpPr>
          <p:spPr>
            <a:xfrm>
              <a:off x="9981011"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B83B0FC-9C26-4877-B20C-0EE4305115A4}"/>
                </a:ext>
              </a:extLst>
            </p:cNvPr>
            <p:cNvSpPr/>
            <p:nvPr/>
          </p:nvSpPr>
          <p:spPr>
            <a:xfrm>
              <a:off x="10344945"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20E2911-A644-48B4-ADC8-7813D83A7C93}"/>
                </a:ext>
              </a:extLst>
            </p:cNvPr>
            <p:cNvSpPr/>
            <p:nvPr/>
          </p:nvSpPr>
          <p:spPr>
            <a:xfrm>
              <a:off x="10344945"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88212BD-3E9F-472F-A17B-02FB24BD8981}"/>
                </a:ext>
              </a:extLst>
            </p:cNvPr>
            <p:cNvSpPr/>
            <p:nvPr/>
          </p:nvSpPr>
          <p:spPr>
            <a:xfrm>
              <a:off x="10708880"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6BF9E78-D5F5-4A24-8E3E-8E9765736CF7}"/>
                </a:ext>
              </a:extLst>
            </p:cNvPr>
            <p:cNvSpPr/>
            <p:nvPr/>
          </p:nvSpPr>
          <p:spPr>
            <a:xfrm>
              <a:off x="9981011"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6DD90E4F-7582-4A0B-AAE0-FF5CF8A15F6C}"/>
                </a:ext>
              </a:extLst>
            </p:cNvPr>
            <p:cNvSpPr/>
            <p:nvPr/>
          </p:nvSpPr>
          <p:spPr>
            <a:xfrm>
              <a:off x="10344945"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29FF74-4E8D-4C15-AD86-C4E2D8805D51}"/>
                </a:ext>
              </a:extLst>
            </p:cNvPr>
            <p:cNvSpPr/>
            <p:nvPr/>
          </p:nvSpPr>
          <p:spPr>
            <a:xfrm>
              <a:off x="10708880"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227177D-9E2F-4DB4-889A-8D959806C23E}"/>
                </a:ext>
              </a:extLst>
            </p:cNvPr>
            <p:cNvSpPr/>
            <p:nvPr/>
          </p:nvSpPr>
          <p:spPr>
            <a:xfrm>
              <a:off x="9981011"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6256BA6F-741E-40D4-B58C-ABD0B7087F27}"/>
                </a:ext>
              </a:extLst>
            </p:cNvPr>
            <p:cNvSpPr/>
            <p:nvPr/>
          </p:nvSpPr>
          <p:spPr>
            <a:xfrm>
              <a:off x="10344945"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35A787E7-0D4C-4680-AEB3-77F0981FB7FA}"/>
                </a:ext>
              </a:extLst>
            </p:cNvPr>
            <p:cNvSpPr/>
            <p:nvPr/>
          </p:nvSpPr>
          <p:spPr>
            <a:xfrm>
              <a:off x="10708880"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4F5169D7-A17E-4E5B-8516-F1E2DE6CA178}"/>
                </a:ext>
              </a:extLst>
            </p:cNvPr>
            <p:cNvSpPr/>
            <p:nvPr/>
          </p:nvSpPr>
          <p:spPr>
            <a:xfrm>
              <a:off x="9617076"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CD35FBC-6527-4519-8E29-20780C99A789}"/>
                </a:ext>
              </a:extLst>
            </p:cNvPr>
            <p:cNvSpPr/>
            <p:nvPr/>
          </p:nvSpPr>
          <p:spPr>
            <a:xfrm>
              <a:off x="9981011"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BDEB964-5E32-4469-A9F5-24E61FF1CDDF}"/>
                </a:ext>
              </a:extLst>
            </p:cNvPr>
            <p:cNvSpPr/>
            <p:nvPr/>
          </p:nvSpPr>
          <p:spPr>
            <a:xfrm>
              <a:off x="10344945"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1813395E-766B-4363-9243-BA42F16E817F}"/>
                </a:ext>
              </a:extLst>
            </p:cNvPr>
            <p:cNvSpPr/>
            <p:nvPr/>
          </p:nvSpPr>
          <p:spPr>
            <a:xfrm>
              <a:off x="10708880"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A03EA4E9-A010-4869-BA92-E1688D4BB6B1}"/>
                </a:ext>
              </a:extLst>
            </p:cNvPr>
            <p:cNvSpPr/>
            <p:nvPr/>
          </p:nvSpPr>
          <p:spPr>
            <a:xfrm>
              <a:off x="8525273"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42232593-097F-4EA4-A65F-60F8B230687C}"/>
                </a:ext>
              </a:extLst>
            </p:cNvPr>
            <p:cNvSpPr/>
            <p:nvPr/>
          </p:nvSpPr>
          <p:spPr>
            <a:xfrm>
              <a:off x="8889207"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6E871CF-414D-4857-83E3-244D73C31DFD}"/>
                </a:ext>
              </a:extLst>
            </p:cNvPr>
            <p:cNvSpPr/>
            <p:nvPr/>
          </p:nvSpPr>
          <p:spPr>
            <a:xfrm>
              <a:off x="9253142"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B1B3C43-F5CC-46B3-955B-D232DCA3F375}"/>
                </a:ext>
              </a:extLst>
            </p:cNvPr>
            <p:cNvSpPr/>
            <p:nvPr/>
          </p:nvSpPr>
          <p:spPr>
            <a:xfrm>
              <a:off x="9617076"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5E47229B-1817-41D5-85DC-254584D7E4AA}"/>
                </a:ext>
              </a:extLst>
            </p:cNvPr>
            <p:cNvSpPr/>
            <p:nvPr/>
          </p:nvSpPr>
          <p:spPr>
            <a:xfrm>
              <a:off x="9981011"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EE7B0AA-647D-46F3-BF62-A6916A812891}"/>
                </a:ext>
              </a:extLst>
            </p:cNvPr>
            <p:cNvSpPr/>
            <p:nvPr/>
          </p:nvSpPr>
          <p:spPr>
            <a:xfrm>
              <a:off x="10344945"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E532B9E-5F19-4940-BAC3-35CE0508C473}"/>
                </a:ext>
              </a:extLst>
            </p:cNvPr>
            <p:cNvSpPr/>
            <p:nvPr/>
          </p:nvSpPr>
          <p:spPr>
            <a:xfrm>
              <a:off x="8525273"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788E95B6-A8D1-408D-87CD-926AE7026506}"/>
                </a:ext>
              </a:extLst>
            </p:cNvPr>
            <p:cNvSpPr/>
            <p:nvPr/>
          </p:nvSpPr>
          <p:spPr>
            <a:xfrm>
              <a:off x="8889207"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7A3E4B04-EDF7-41F7-9AE9-9AB4D54B4378}"/>
                </a:ext>
              </a:extLst>
            </p:cNvPr>
            <p:cNvSpPr/>
            <p:nvPr/>
          </p:nvSpPr>
          <p:spPr>
            <a:xfrm>
              <a:off x="9253142"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1AECA2E-9F22-40E8-868D-FCDCB9BFF309}"/>
                </a:ext>
              </a:extLst>
            </p:cNvPr>
            <p:cNvSpPr/>
            <p:nvPr/>
          </p:nvSpPr>
          <p:spPr>
            <a:xfrm>
              <a:off x="9617076"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A7B8F8E-EC76-4A31-BEEE-A3BD808E136E}"/>
                </a:ext>
              </a:extLst>
            </p:cNvPr>
            <p:cNvSpPr/>
            <p:nvPr/>
          </p:nvSpPr>
          <p:spPr>
            <a:xfrm>
              <a:off x="9981011"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C50CF86-37E2-4B4F-A59E-5D8911F21A56}"/>
                </a:ext>
              </a:extLst>
            </p:cNvPr>
            <p:cNvSpPr/>
            <p:nvPr/>
          </p:nvSpPr>
          <p:spPr>
            <a:xfrm>
              <a:off x="10344945"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0888C630-5C89-401F-BBF5-B524C550BFD6}"/>
              </a:ext>
            </a:extLst>
          </p:cNvPr>
          <p:cNvGrpSpPr/>
          <p:nvPr/>
        </p:nvGrpSpPr>
        <p:grpSpPr>
          <a:xfrm>
            <a:off x="3343918" y="1527203"/>
            <a:ext cx="7062680" cy="3923342"/>
            <a:chOff x="3794126" y="1700213"/>
            <a:chExt cx="6550819" cy="3639002"/>
          </a:xfrm>
          <a:solidFill>
            <a:srgbClr val="1E6F9C"/>
          </a:solidFill>
          <a:effectLst>
            <a:outerShdw blurRad="241300" dist="88900" dir="2700000" algn="tl" rotWithShape="0">
              <a:schemeClr val="tx1">
                <a:alpha val="25000"/>
              </a:schemeClr>
            </a:outerShdw>
          </a:effectLst>
        </p:grpSpPr>
        <p:sp>
          <p:nvSpPr>
            <p:cNvPr id="13" name="Rectangle 12">
              <a:extLst>
                <a:ext uri="{FF2B5EF4-FFF2-40B4-BE49-F238E27FC236}">
                  <a16:creationId xmlns:a16="http://schemas.microsoft.com/office/drawing/2014/main" id="{3D7F4923-A399-4229-9B4E-CD9D5378B18A}"/>
                </a:ext>
              </a:extLst>
            </p:cNvPr>
            <p:cNvSpPr/>
            <p:nvPr/>
          </p:nvSpPr>
          <p:spPr>
            <a:xfrm>
              <a:off x="4521995"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21DA18-0528-448E-AF16-A8759353795D}"/>
                </a:ext>
              </a:extLst>
            </p:cNvPr>
            <p:cNvSpPr/>
            <p:nvPr/>
          </p:nvSpPr>
          <p:spPr>
            <a:xfrm>
              <a:off x="4885929"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5E74D2-0BEB-420C-8005-32EAB968FC2F}"/>
                </a:ext>
              </a:extLst>
            </p:cNvPr>
            <p:cNvSpPr/>
            <p:nvPr/>
          </p:nvSpPr>
          <p:spPr>
            <a:xfrm>
              <a:off x="4521995"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F7C8F48-64AA-4AA0-906C-0BC035C71EF8}"/>
                </a:ext>
              </a:extLst>
            </p:cNvPr>
            <p:cNvSpPr/>
            <p:nvPr/>
          </p:nvSpPr>
          <p:spPr>
            <a:xfrm>
              <a:off x="3794126"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73BF131-6545-43B7-B710-35D0B64DF6B1}"/>
                </a:ext>
              </a:extLst>
            </p:cNvPr>
            <p:cNvSpPr/>
            <p:nvPr/>
          </p:nvSpPr>
          <p:spPr>
            <a:xfrm>
              <a:off x="4158060"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F7EAD90-7E55-4D88-BA09-FC2A0A00FD71}"/>
                </a:ext>
              </a:extLst>
            </p:cNvPr>
            <p:cNvSpPr/>
            <p:nvPr/>
          </p:nvSpPr>
          <p:spPr>
            <a:xfrm>
              <a:off x="4521995"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D34FD78-AE07-42EE-A2D2-A19912F3B557}"/>
                </a:ext>
              </a:extLst>
            </p:cNvPr>
            <p:cNvSpPr/>
            <p:nvPr/>
          </p:nvSpPr>
          <p:spPr>
            <a:xfrm>
              <a:off x="3794126"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F5AF45B-7094-4713-AB11-C32485B28C14}"/>
                </a:ext>
              </a:extLst>
            </p:cNvPr>
            <p:cNvSpPr/>
            <p:nvPr/>
          </p:nvSpPr>
          <p:spPr>
            <a:xfrm>
              <a:off x="4158060"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5D883C9-CD0D-460B-9AEF-BAB1FD9EEA12}"/>
                </a:ext>
              </a:extLst>
            </p:cNvPr>
            <p:cNvSpPr/>
            <p:nvPr/>
          </p:nvSpPr>
          <p:spPr>
            <a:xfrm>
              <a:off x="4521995"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DC44635-7D33-4EFA-A98B-76C0340A7786}"/>
                </a:ext>
              </a:extLst>
            </p:cNvPr>
            <p:cNvSpPr/>
            <p:nvPr/>
          </p:nvSpPr>
          <p:spPr>
            <a:xfrm>
              <a:off x="3794126"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DE065B3-E7BF-495B-BDCE-1E1117977CF8}"/>
                </a:ext>
              </a:extLst>
            </p:cNvPr>
            <p:cNvSpPr/>
            <p:nvPr/>
          </p:nvSpPr>
          <p:spPr>
            <a:xfrm>
              <a:off x="4158060"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40D3595-3E67-47E7-B843-81531781F29C}"/>
                </a:ext>
              </a:extLst>
            </p:cNvPr>
            <p:cNvSpPr/>
            <p:nvPr/>
          </p:nvSpPr>
          <p:spPr>
            <a:xfrm>
              <a:off x="4521995"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BB4EC71-1A5D-4BB9-96B6-6DA21A86FCEB}"/>
                </a:ext>
              </a:extLst>
            </p:cNvPr>
            <p:cNvSpPr/>
            <p:nvPr/>
          </p:nvSpPr>
          <p:spPr>
            <a:xfrm>
              <a:off x="4885929"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AAC62E2-3F0C-414D-AC43-1C927BD7AC2F}"/>
                </a:ext>
              </a:extLst>
            </p:cNvPr>
            <p:cNvSpPr/>
            <p:nvPr/>
          </p:nvSpPr>
          <p:spPr>
            <a:xfrm>
              <a:off x="5249863"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36267FB-91AB-4AA7-9B15-B8FA4DA447CA}"/>
                </a:ext>
              </a:extLst>
            </p:cNvPr>
            <p:cNvSpPr/>
            <p:nvPr/>
          </p:nvSpPr>
          <p:spPr>
            <a:xfrm>
              <a:off x="5613798"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53B8863-4705-464B-A76B-6374A9091A5A}"/>
                </a:ext>
              </a:extLst>
            </p:cNvPr>
            <p:cNvSpPr/>
            <p:nvPr/>
          </p:nvSpPr>
          <p:spPr>
            <a:xfrm>
              <a:off x="4885929"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82570C7-1754-48DD-9788-2D857D0E4D25}"/>
                </a:ext>
              </a:extLst>
            </p:cNvPr>
            <p:cNvSpPr/>
            <p:nvPr/>
          </p:nvSpPr>
          <p:spPr>
            <a:xfrm>
              <a:off x="5249863"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D57481E-F528-41A3-ABD7-D3F7CC288512}"/>
                </a:ext>
              </a:extLst>
            </p:cNvPr>
            <p:cNvSpPr/>
            <p:nvPr/>
          </p:nvSpPr>
          <p:spPr>
            <a:xfrm>
              <a:off x="5613798"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7359250-F60C-4D8C-AE0C-B6C86AF85609}"/>
                </a:ext>
              </a:extLst>
            </p:cNvPr>
            <p:cNvSpPr/>
            <p:nvPr/>
          </p:nvSpPr>
          <p:spPr>
            <a:xfrm>
              <a:off x="5977732"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BCC9E3A-9852-4B4A-A73A-E9B1ABAFE260}"/>
                </a:ext>
              </a:extLst>
            </p:cNvPr>
            <p:cNvSpPr/>
            <p:nvPr/>
          </p:nvSpPr>
          <p:spPr>
            <a:xfrm>
              <a:off x="8525273"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E376673-0E11-42BE-BF91-95DFF6C7E6CC}"/>
                </a:ext>
              </a:extLst>
            </p:cNvPr>
            <p:cNvSpPr/>
            <p:nvPr/>
          </p:nvSpPr>
          <p:spPr>
            <a:xfrm>
              <a:off x="8889207"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92DDDE8-7426-4D3B-A8C5-AED971118445}"/>
                </a:ext>
              </a:extLst>
            </p:cNvPr>
            <p:cNvSpPr/>
            <p:nvPr/>
          </p:nvSpPr>
          <p:spPr>
            <a:xfrm>
              <a:off x="9253142"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49EEA25-E5AE-4647-AF67-76FB0EE66B18}"/>
                </a:ext>
              </a:extLst>
            </p:cNvPr>
            <p:cNvSpPr/>
            <p:nvPr/>
          </p:nvSpPr>
          <p:spPr>
            <a:xfrm>
              <a:off x="9617076"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BDFEE5D3-907E-45A2-9674-70FB2875A8C1}"/>
                </a:ext>
              </a:extLst>
            </p:cNvPr>
            <p:cNvSpPr/>
            <p:nvPr/>
          </p:nvSpPr>
          <p:spPr>
            <a:xfrm>
              <a:off x="8889207"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DC3F4C6-89AA-422D-855A-A4BE1960FE3E}"/>
                </a:ext>
              </a:extLst>
            </p:cNvPr>
            <p:cNvSpPr/>
            <p:nvPr/>
          </p:nvSpPr>
          <p:spPr>
            <a:xfrm>
              <a:off x="9253142"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277BFDF-0BCD-4BE6-A6A2-6F3314B2BBD8}"/>
                </a:ext>
              </a:extLst>
            </p:cNvPr>
            <p:cNvSpPr/>
            <p:nvPr/>
          </p:nvSpPr>
          <p:spPr>
            <a:xfrm>
              <a:off x="9617076"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F0D9577E-A685-47E2-B4A1-5F33D7428143}"/>
                </a:ext>
              </a:extLst>
            </p:cNvPr>
            <p:cNvSpPr/>
            <p:nvPr/>
          </p:nvSpPr>
          <p:spPr>
            <a:xfrm>
              <a:off x="9981011"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0242681-1E2A-414C-9E5C-2D878CA7C298}"/>
                </a:ext>
              </a:extLst>
            </p:cNvPr>
            <p:cNvSpPr/>
            <p:nvPr/>
          </p:nvSpPr>
          <p:spPr>
            <a:xfrm>
              <a:off x="9617076"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71E65EC-40EE-4EEA-A7C6-DFE4046E1AFB}"/>
                </a:ext>
              </a:extLst>
            </p:cNvPr>
            <p:cNvSpPr/>
            <p:nvPr/>
          </p:nvSpPr>
          <p:spPr>
            <a:xfrm>
              <a:off x="8889207"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B3CADBF-A155-45FE-8553-33EC71D6E061}"/>
                </a:ext>
              </a:extLst>
            </p:cNvPr>
            <p:cNvSpPr/>
            <p:nvPr/>
          </p:nvSpPr>
          <p:spPr>
            <a:xfrm>
              <a:off x="9253142"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C2915E8E-C4C9-42DA-9FE9-BF6995909282}"/>
                </a:ext>
              </a:extLst>
            </p:cNvPr>
            <p:cNvSpPr/>
            <p:nvPr/>
          </p:nvSpPr>
          <p:spPr>
            <a:xfrm>
              <a:off x="9617076"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6E18656E-67BC-40FA-951E-73A37A790A44}"/>
                </a:ext>
              </a:extLst>
            </p:cNvPr>
            <p:cNvSpPr/>
            <p:nvPr/>
          </p:nvSpPr>
          <p:spPr>
            <a:xfrm>
              <a:off x="8525273"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3AF5EA08-3FF8-4331-B47E-17E786E87977}"/>
                </a:ext>
              </a:extLst>
            </p:cNvPr>
            <p:cNvSpPr/>
            <p:nvPr/>
          </p:nvSpPr>
          <p:spPr>
            <a:xfrm>
              <a:off x="8889207"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9EBD5C05-994C-4475-8A9D-61B93DBEC565}"/>
                </a:ext>
              </a:extLst>
            </p:cNvPr>
            <p:cNvSpPr/>
            <p:nvPr/>
          </p:nvSpPr>
          <p:spPr>
            <a:xfrm>
              <a:off x="9253142"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BE507E32-783C-495B-A7DB-930ED39D5A3F}"/>
                </a:ext>
              </a:extLst>
            </p:cNvPr>
            <p:cNvSpPr/>
            <p:nvPr/>
          </p:nvSpPr>
          <p:spPr>
            <a:xfrm>
              <a:off x="6705601"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AEB6DBEA-D108-445A-8503-1A31AE4E3E6E}"/>
                </a:ext>
              </a:extLst>
            </p:cNvPr>
            <p:cNvSpPr/>
            <p:nvPr/>
          </p:nvSpPr>
          <p:spPr>
            <a:xfrm>
              <a:off x="7069535"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D5250E33-CD70-490A-B2BC-3448A1662C17}"/>
                </a:ext>
              </a:extLst>
            </p:cNvPr>
            <p:cNvSpPr/>
            <p:nvPr/>
          </p:nvSpPr>
          <p:spPr>
            <a:xfrm>
              <a:off x="7433470"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9E247255-DCBE-4877-A13A-1222DDD8F874}"/>
                </a:ext>
              </a:extLst>
            </p:cNvPr>
            <p:cNvSpPr/>
            <p:nvPr/>
          </p:nvSpPr>
          <p:spPr>
            <a:xfrm>
              <a:off x="7797404"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F2B537B-DF77-47AC-8F7B-66C07024FF6B}"/>
                </a:ext>
              </a:extLst>
            </p:cNvPr>
            <p:cNvSpPr/>
            <p:nvPr/>
          </p:nvSpPr>
          <p:spPr>
            <a:xfrm>
              <a:off x="8161339"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E425914-0070-4884-A0A4-914B6B9758C7}"/>
                </a:ext>
              </a:extLst>
            </p:cNvPr>
            <p:cNvSpPr/>
            <p:nvPr/>
          </p:nvSpPr>
          <p:spPr>
            <a:xfrm>
              <a:off x="7069535"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00AF3D39-8031-403D-A168-5C88BB3AC321}"/>
                </a:ext>
              </a:extLst>
            </p:cNvPr>
            <p:cNvSpPr/>
            <p:nvPr/>
          </p:nvSpPr>
          <p:spPr>
            <a:xfrm>
              <a:off x="8161339"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a:extLst>
              <a:ext uri="{FF2B5EF4-FFF2-40B4-BE49-F238E27FC236}">
                <a16:creationId xmlns:a16="http://schemas.microsoft.com/office/drawing/2014/main" id="{7FCEBBF2-3D2B-4EAD-AE16-C2EC34AD53E7}"/>
              </a:ext>
            </a:extLst>
          </p:cNvPr>
          <p:cNvGrpSpPr/>
          <p:nvPr/>
        </p:nvGrpSpPr>
        <p:grpSpPr>
          <a:xfrm>
            <a:off x="4521031" y="1527203"/>
            <a:ext cx="5100824" cy="3923342"/>
            <a:chOff x="4885929" y="1700213"/>
            <a:chExt cx="4731147" cy="3639002"/>
          </a:xfrm>
          <a:solidFill>
            <a:srgbClr val="24B0EA"/>
          </a:solidFill>
          <a:effectLst>
            <a:outerShdw blurRad="241300" dist="88900" dir="2700000" algn="tl" rotWithShape="0">
              <a:schemeClr val="tx1">
                <a:alpha val="25000"/>
              </a:schemeClr>
            </a:outerShdw>
          </a:effectLst>
        </p:grpSpPr>
        <p:sp>
          <p:nvSpPr>
            <p:cNvPr id="15" name="Rectangle 14">
              <a:extLst>
                <a:ext uri="{FF2B5EF4-FFF2-40B4-BE49-F238E27FC236}">
                  <a16:creationId xmlns:a16="http://schemas.microsoft.com/office/drawing/2014/main" id="{C050B08D-FC5A-4BB5-BC92-1FF9604D3030}"/>
                </a:ext>
              </a:extLst>
            </p:cNvPr>
            <p:cNvSpPr/>
            <p:nvPr/>
          </p:nvSpPr>
          <p:spPr>
            <a:xfrm>
              <a:off x="5249863"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384081-4A77-4032-902C-B85F88418113}"/>
                </a:ext>
              </a:extLst>
            </p:cNvPr>
            <p:cNvSpPr/>
            <p:nvPr/>
          </p:nvSpPr>
          <p:spPr>
            <a:xfrm>
              <a:off x="5613798"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A15097D7-4F7B-466D-B225-9CD535E15FBD}"/>
                </a:ext>
              </a:extLst>
            </p:cNvPr>
            <p:cNvGrpSpPr/>
            <p:nvPr/>
          </p:nvGrpSpPr>
          <p:grpSpPr>
            <a:xfrm>
              <a:off x="4885929" y="1700213"/>
              <a:ext cx="4731147" cy="3639002"/>
              <a:chOff x="4885929" y="1700213"/>
              <a:chExt cx="4731147" cy="3639002"/>
            </a:xfrm>
            <a:grpFill/>
          </p:grpSpPr>
          <p:sp>
            <p:nvSpPr>
              <p:cNvPr id="28" name="Rectangle 27">
                <a:extLst>
                  <a:ext uri="{FF2B5EF4-FFF2-40B4-BE49-F238E27FC236}">
                    <a16:creationId xmlns:a16="http://schemas.microsoft.com/office/drawing/2014/main" id="{CCBE5B53-1ADA-4FF8-B0EA-2B632AB1D5E0}"/>
                  </a:ext>
                </a:extLst>
              </p:cNvPr>
              <p:cNvSpPr/>
              <p:nvPr/>
            </p:nvSpPr>
            <p:spPr>
              <a:xfrm>
                <a:off x="4885929"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2B8CEB-CADC-45BD-8EFF-21DF92FC19D5}"/>
                  </a:ext>
                </a:extLst>
              </p:cNvPr>
              <p:cNvSpPr/>
              <p:nvPr/>
            </p:nvSpPr>
            <p:spPr>
              <a:xfrm>
                <a:off x="5249863"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3897124-B245-46B8-B39D-D7C74FC70C2B}"/>
                  </a:ext>
                </a:extLst>
              </p:cNvPr>
              <p:cNvSpPr/>
              <p:nvPr/>
            </p:nvSpPr>
            <p:spPr>
              <a:xfrm>
                <a:off x="5613798"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5EE7215-8937-48E1-A09C-40B550F5FE52}"/>
                  </a:ext>
                </a:extLst>
              </p:cNvPr>
              <p:cNvSpPr/>
              <p:nvPr/>
            </p:nvSpPr>
            <p:spPr>
              <a:xfrm>
                <a:off x="4885929"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6C08D29-2907-4517-A5B3-1FA704D28D9D}"/>
                  </a:ext>
                </a:extLst>
              </p:cNvPr>
              <p:cNvSpPr/>
              <p:nvPr/>
            </p:nvSpPr>
            <p:spPr>
              <a:xfrm>
                <a:off x="5249863"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8D1BCAD-E1AE-4608-B567-3AA01683166E}"/>
                  </a:ext>
                </a:extLst>
              </p:cNvPr>
              <p:cNvSpPr/>
              <p:nvPr/>
            </p:nvSpPr>
            <p:spPr>
              <a:xfrm>
                <a:off x="4885929"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980F374-55A2-4070-A243-6883E50C81FE}"/>
                  </a:ext>
                </a:extLst>
              </p:cNvPr>
              <p:cNvSpPr/>
              <p:nvPr/>
            </p:nvSpPr>
            <p:spPr>
              <a:xfrm>
                <a:off x="4885929"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E2CBB53-5410-4264-83B7-ADF5A0CADE6E}"/>
                  </a:ext>
                </a:extLst>
              </p:cNvPr>
              <p:cNvSpPr/>
              <p:nvPr/>
            </p:nvSpPr>
            <p:spPr>
              <a:xfrm>
                <a:off x="5249863"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03BF4AF-AA3A-43C6-8426-7C246B1C7C4C}"/>
                  </a:ext>
                </a:extLst>
              </p:cNvPr>
              <p:cNvSpPr/>
              <p:nvPr/>
            </p:nvSpPr>
            <p:spPr>
              <a:xfrm>
                <a:off x="5977732"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562B523-BD64-486E-ABCD-427716424F2C}"/>
                  </a:ext>
                </a:extLst>
              </p:cNvPr>
              <p:cNvSpPr/>
              <p:nvPr/>
            </p:nvSpPr>
            <p:spPr>
              <a:xfrm>
                <a:off x="6341667" y="4299132"/>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2D6D781-262D-4720-8CFA-2C33EB1A0BF6}"/>
                  </a:ext>
                </a:extLst>
              </p:cNvPr>
              <p:cNvSpPr/>
              <p:nvPr/>
            </p:nvSpPr>
            <p:spPr>
              <a:xfrm rot="10800000" flipV="1">
                <a:off x="6341667"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7041019-6899-434B-8C44-9AAE6E36AD86}"/>
                  </a:ext>
                </a:extLst>
              </p:cNvPr>
              <p:cNvSpPr/>
              <p:nvPr/>
            </p:nvSpPr>
            <p:spPr>
              <a:xfrm>
                <a:off x="7797404"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D3EFD43-4BD9-439F-80F0-4A602810BF1D}"/>
                  </a:ext>
                </a:extLst>
              </p:cNvPr>
              <p:cNvSpPr/>
              <p:nvPr/>
            </p:nvSpPr>
            <p:spPr>
              <a:xfrm>
                <a:off x="8161339"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0CB4122-7A57-49B9-AA56-7D6C7E046D96}"/>
                  </a:ext>
                </a:extLst>
              </p:cNvPr>
              <p:cNvSpPr/>
              <p:nvPr/>
            </p:nvSpPr>
            <p:spPr>
              <a:xfrm>
                <a:off x="8161339"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AB0958F-1258-4514-ABCC-678FA1570B06}"/>
                  </a:ext>
                </a:extLst>
              </p:cNvPr>
              <p:cNvSpPr/>
              <p:nvPr/>
            </p:nvSpPr>
            <p:spPr>
              <a:xfrm>
                <a:off x="8525273"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1C08C7E-A036-447B-BCD4-0EB5D1DD1668}"/>
                  </a:ext>
                </a:extLst>
              </p:cNvPr>
              <p:cNvSpPr/>
              <p:nvPr/>
            </p:nvSpPr>
            <p:spPr>
              <a:xfrm>
                <a:off x="7797404"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25F1A1D-99C0-4331-9D8C-6A372048CBF5}"/>
                  </a:ext>
                </a:extLst>
              </p:cNvPr>
              <p:cNvSpPr/>
              <p:nvPr/>
            </p:nvSpPr>
            <p:spPr>
              <a:xfrm>
                <a:off x="8161339"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7AD46C9B-D532-44AB-A932-16C6BDE404F8}"/>
                  </a:ext>
                </a:extLst>
              </p:cNvPr>
              <p:cNvSpPr/>
              <p:nvPr/>
            </p:nvSpPr>
            <p:spPr>
              <a:xfrm>
                <a:off x="8525273"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AAFD60B6-6EB2-434E-962F-293DDC11F4FA}"/>
                  </a:ext>
                </a:extLst>
              </p:cNvPr>
              <p:cNvSpPr/>
              <p:nvPr/>
            </p:nvSpPr>
            <p:spPr>
              <a:xfrm>
                <a:off x="8889207"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C608A243-633B-4E68-B91E-BB3ED9431D2D}"/>
                  </a:ext>
                </a:extLst>
              </p:cNvPr>
              <p:cNvSpPr/>
              <p:nvPr/>
            </p:nvSpPr>
            <p:spPr>
              <a:xfrm>
                <a:off x="9253142"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B1F960D-8A08-4157-9653-5560739BB048}"/>
                  </a:ext>
                </a:extLst>
              </p:cNvPr>
              <p:cNvSpPr/>
              <p:nvPr/>
            </p:nvSpPr>
            <p:spPr>
              <a:xfrm>
                <a:off x="7797404"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3A20581-C2DA-461B-8E73-8F87E18546D1}"/>
                  </a:ext>
                </a:extLst>
              </p:cNvPr>
              <p:cNvSpPr/>
              <p:nvPr/>
            </p:nvSpPr>
            <p:spPr>
              <a:xfrm>
                <a:off x="8161339"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CD7DF35-81A7-4D43-BCEF-DBC983F04C6F}"/>
                  </a:ext>
                </a:extLst>
              </p:cNvPr>
              <p:cNvSpPr/>
              <p:nvPr/>
            </p:nvSpPr>
            <p:spPr>
              <a:xfrm>
                <a:off x="8525273"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4C80A004-5E8F-41EF-B07D-8DA09CE10290}"/>
                  </a:ext>
                </a:extLst>
              </p:cNvPr>
              <p:cNvSpPr/>
              <p:nvPr/>
            </p:nvSpPr>
            <p:spPr>
              <a:xfrm>
                <a:off x="7433470"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1AF83A7-6DB5-4A33-9FCC-428BB7F96438}"/>
                  </a:ext>
                </a:extLst>
              </p:cNvPr>
              <p:cNvSpPr/>
              <p:nvPr/>
            </p:nvSpPr>
            <p:spPr>
              <a:xfrm>
                <a:off x="7797404"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C89D4DBA-8452-4F46-9FFA-2E5E2ED23AFE}"/>
                  </a:ext>
                </a:extLst>
              </p:cNvPr>
              <p:cNvSpPr/>
              <p:nvPr/>
            </p:nvSpPr>
            <p:spPr>
              <a:xfrm>
                <a:off x="8161339"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B49A5208-C285-435B-B299-D7CF67F6DB8A}"/>
                  </a:ext>
                </a:extLst>
              </p:cNvPr>
              <p:cNvSpPr/>
              <p:nvPr/>
            </p:nvSpPr>
            <p:spPr>
              <a:xfrm rot="10800000" flipH="1" flipV="1">
                <a:off x="6705601"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EBE759BC-C1FC-42F7-9BF7-39BB429EF627}"/>
                  </a:ext>
                </a:extLst>
              </p:cNvPr>
              <p:cNvSpPr/>
              <p:nvPr/>
            </p:nvSpPr>
            <p:spPr>
              <a:xfrm>
                <a:off x="7433470"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B5F42A4A-4B5F-4BEC-BD63-4E44E55EF0D6}"/>
                  </a:ext>
                </a:extLst>
              </p:cNvPr>
              <p:cNvSpPr/>
              <p:nvPr/>
            </p:nvSpPr>
            <p:spPr>
              <a:xfrm>
                <a:off x="7797404" y="481917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3" name="Group 182">
            <a:extLst>
              <a:ext uri="{FF2B5EF4-FFF2-40B4-BE49-F238E27FC236}">
                <a16:creationId xmlns:a16="http://schemas.microsoft.com/office/drawing/2014/main" id="{D6FAFD94-69A8-41C8-9246-B742B64B02C3}"/>
              </a:ext>
            </a:extLst>
          </p:cNvPr>
          <p:cNvGrpSpPr/>
          <p:nvPr/>
        </p:nvGrpSpPr>
        <p:grpSpPr>
          <a:xfrm>
            <a:off x="4913402" y="1527203"/>
            <a:ext cx="3138969" cy="2801990"/>
            <a:chOff x="5249863" y="1700213"/>
            <a:chExt cx="2911475" cy="2598919"/>
          </a:xfrm>
          <a:solidFill>
            <a:srgbClr val="2AD1F2"/>
          </a:solidFill>
          <a:effectLst>
            <a:outerShdw blurRad="241300" dist="88900" dir="2700000" algn="tl" rotWithShape="0">
              <a:schemeClr val="tx1">
                <a:alpha val="25000"/>
              </a:schemeClr>
            </a:outerShdw>
          </a:effectLst>
        </p:grpSpPr>
        <p:sp>
          <p:nvSpPr>
            <p:cNvPr id="17" name="Rectangle 16">
              <a:extLst>
                <a:ext uri="{FF2B5EF4-FFF2-40B4-BE49-F238E27FC236}">
                  <a16:creationId xmlns:a16="http://schemas.microsoft.com/office/drawing/2014/main" id="{6664C25B-9F1B-4E3E-B8AC-314307DC916F}"/>
                </a:ext>
              </a:extLst>
            </p:cNvPr>
            <p:cNvSpPr/>
            <p:nvPr/>
          </p:nvSpPr>
          <p:spPr>
            <a:xfrm>
              <a:off x="5977732"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C80F45-B80A-42AC-979C-66F4DE50E7C9}"/>
                </a:ext>
              </a:extLst>
            </p:cNvPr>
            <p:cNvSpPr/>
            <p:nvPr/>
          </p:nvSpPr>
          <p:spPr>
            <a:xfrm>
              <a:off x="6341667"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E63DDF-AC47-4CBC-AD58-2CB1EE2F2BC5}"/>
                </a:ext>
              </a:extLst>
            </p:cNvPr>
            <p:cNvSpPr/>
            <p:nvPr/>
          </p:nvSpPr>
          <p:spPr>
            <a:xfrm>
              <a:off x="5977732"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6364993-1D59-455E-B8D8-DEB3864F95AD}"/>
                </a:ext>
              </a:extLst>
            </p:cNvPr>
            <p:cNvSpPr/>
            <p:nvPr/>
          </p:nvSpPr>
          <p:spPr>
            <a:xfrm>
              <a:off x="6341667"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BB47EA-2605-4B26-85DE-E25B0DBF198D}"/>
                </a:ext>
              </a:extLst>
            </p:cNvPr>
            <p:cNvSpPr/>
            <p:nvPr/>
          </p:nvSpPr>
          <p:spPr>
            <a:xfrm>
              <a:off x="5613798"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50ECF80-3BB3-482B-9352-A3A5331FC839}"/>
                </a:ext>
              </a:extLst>
            </p:cNvPr>
            <p:cNvSpPr/>
            <p:nvPr/>
          </p:nvSpPr>
          <p:spPr>
            <a:xfrm>
              <a:off x="5977732"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7AD24C5-8A4E-4007-9407-8AF0961A7B09}"/>
                </a:ext>
              </a:extLst>
            </p:cNvPr>
            <p:cNvSpPr/>
            <p:nvPr/>
          </p:nvSpPr>
          <p:spPr>
            <a:xfrm>
              <a:off x="6341667"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D709811-536F-496D-BE6B-31E2B7E111AD}"/>
                </a:ext>
              </a:extLst>
            </p:cNvPr>
            <p:cNvSpPr/>
            <p:nvPr/>
          </p:nvSpPr>
          <p:spPr>
            <a:xfrm>
              <a:off x="5249863"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BB5D5B4-EBBD-4377-B9F0-48F23EF851DE}"/>
                </a:ext>
              </a:extLst>
            </p:cNvPr>
            <p:cNvSpPr/>
            <p:nvPr/>
          </p:nvSpPr>
          <p:spPr>
            <a:xfrm>
              <a:off x="5613798"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28FAF29-968C-4772-9CF3-67A6CA5BF961}"/>
                </a:ext>
              </a:extLst>
            </p:cNvPr>
            <p:cNvSpPr/>
            <p:nvPr/>
          </p:nvSpPr>
          <p:spPr>
            <a:xfrm>
              <a:off x="5977732"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06C91A-C00D-4A68-8957-1B76C8DDFF95}"/>
                </a:ext>
              </a:extLst>
            </p:cNvPr>
            <p:cNvSpPr/>
            <p:nvPr/>
          </p:nvSpPr>
          <p:spPr>
            <a:xfrm>
              <a:off x="6341667"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76862FD-E338-487B-B4B4-BDEF9D107950}"/>
                </a:ext>
              </a:extLst>
            </p:cNvPr>
            <p:cNvSpPr/>
            <p:nvPr/>
          </p:nvSpPr>
          <p:spPr>
            <a:xfrm>
              <a:off x="5613798"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9F5B464-3768-4DC3-B176-E97BE3975C36}"/>
                </a:ext>
              </a:extLst>
            </p:cNvPr>
            <p:cNvSpPr/>
            <p:nvPr/>
          </p:nvSpPr>
          <p:spPr>
            <a:xfrm>
              <a:off x="5977732"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661EBBD-2C13-499C-9456-21B4AD7F88FF}"/>
                </a:ext>
              </a:extLst>
            </p:cNvPr>
            <p:cNvSpPr/>
            <p:nvPr/>
          </p:nvSpPr>
          <p:spPr>
            <a:xfrm>
              <a:off x="6341667"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A25D3A9-A162-44B6-A6E1-547A6FACA44C}"/>
                </a:ext>
              </a:extLst>
            </p:cNvPr>
            <p:cNvSpPr/>
            <p:nvPr/>
          </p:nvSpPr>
          <p:spPr>
            <a:xfrm flipH="1">
              <a:off x="6705601"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1C78436-B558-4E5A-A4A2-DBE6FE52D747}"/>
                </a:ext>
              </a:extLst>
            </p:cNvPr>
            <p:cNvSpPr/>
            <p:nvPr/>
          </p:nvSpPr>
          <p:spPr>
            <a:xfrm>
              <a:off x="7069535"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1230F91-4FF5-4D28-9CE6-F17BDCCC9467}"/>
                </a:ext>
              </a:extLst>
            </p:cNvPr>
            <p:cNvSpPr/>
            <p:nvPr/>
          </p:nvSpPr>
          <p:spPr>
            <a:xfrm>
              <a:off x="7433470" y="1700213"/>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02FCD41-3CA9-4498-8C76-8D1311FA7A71}"/>
                </a:ext>
              </a:extLst>
            </p:cNvPr>
            <p:cNvSpPr/>
            <p:nvPr/>
          </p:nvSpPr>
          <p:spPr>
            <a:xfrm>
              <a:off x="6705601"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D5B9263-87A0-41F7-89CA-FABDCED2495D}"/>
                </a:ext>
              </a:extLst>
            </p:cNvPr>
            <p:cNvSpPr/>
            <p:nvPr/>
          </p:nvSpPr>
          <p:spPr>
            <a:xfrm>
              <a:off x="7069535"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5DDF839-4E3A-4EB7-91D1-52F335414A28}"/>
                </a:ext>
              </a:extLst>
            </p:cNvPr>
            <p:cNvSpPr/>
            <p:nvPr/>
          </p:nvSpPr>
          <p:spPr>
            <a:xfrm>
              <a:off x="7433470"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9C97FCE-B182-4D85-9D30-832E23D6893F}"/>
                </a:ext>
              </a:extLst>
            </p:cNvPr>
            <p:cNvSpPr/>
            <p:nvPr/>
          </p:nvSpPr>
          <p:spPr>
            <a:xfrm>
              <a:off x="7797404" y="2220255"/>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6D37445C-CE89-483A-B6A6-99D66DD29BA6}"/>
                </a:ext>
              </a:extLst>
            </p:cNvPr>
            <p:cNvSpPr/>
            <p:nvPr/>
          </p:nvSpPr>
          <p:spPr>
            <a:xfrm>
              <a:off x="7069535"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82148EE-0E2D-4084-8F28-5891CE2480CB}"/>
                </a:ext>
              </a:extLst>
            </p:cNvPr>
            <p:cNvSpPr/>
            <p:nvPr/>
          </p:nvSpPr>
          <p:spPr>
            <a:xfrm>
              <a:off x="6705601"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F21A8ABE-4255-4E25-8E87-0F87E705DB5C}"/>
                </a:ext>
              </a:extLst>
            </p:cNvPr>
            <p:cNvSpPr/>
            <p:nvPr/>
          </p:nvSpPr>
          <p:spPr>
            <a:xfrm>
              <a:off x="6705601"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BC4784E-12E6-4035-ABC0-978EEABD7F1B}"/>
                </a:ext>
              </a:extLst>
            </p:cNvPr>
            <p:cNvSpPr/>
            <p:nvPr/>
          </p:nvSpPr>
          <p:spPr>
            <a:xfrm>
              <a:off x="7069535" y="3779090"/>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 name="Group 207">
            <a:extLst>
              <a:ext uri="{FF2B5EF4-FFF2-40B4-BE49-F238E27FC236}">
                <a16:creationId xmlns:a16="http://schemas.microsoft.com/office/drawing/2014/main" id="{9282435C-FA13-42AC-94F7-DE5082CEE3C3}"/>
              </a:ext>
            </a:extLst>
          </p:cNvPr>
          <p:cNvGrpSpPr/>
          <p:nvPr/>
        </p:nvGrpSpPr>
        <p:grpSpPr>
          <a:xfrm>
            <a:off x="858116" y="1666516"/>
            <a:ext cx="577584" cy="3644716"/>
            <a:chOff x="1404357" y="1829429"/>
            <a:chExt cx="535724" cy="3380570"/>
          </a:xfrm>
        </p:grpSpPr>
        <p:sp>
          <p:nvSpPr>
            <p:cNvPr id="207" name="TextBox 206">
              <a:extLst>
                <a:ext uri="{FF2B5EF4-FFF2-40B4-BE49-F238E27FC236}">
                  <a16:creationId xmlns:a16="http://schemas.microsoft.com/office/drawing/2014/main" id="{F864D62C-B87C-4ED8-9CC2-2DABEF100B48}"/>
                </a:ext>
              </a:extLst>
            </p:cNvPr>
            <p:cNvSpPr txBox="1"/>
            <p:nvPr/>
          </p:nvSpPr>
          <p:spPr>
            <a:xfrm>
              <a:off x="1430005" y="1829429"/>
              <a:ext cx="510076"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Mon</a:t>
              </a:r>
            </a:p>
          </p:txBody>
        </p:sp>
        <p:sp>
          <p:nvSpPr>
            <p:cNvPr id="209" name="TextBox 208">
              <a:extLst>
                <a:ext uri="{FF2B5EF4-FFF2-40B4-BE49-F238E27FC236}">
                  <a16:creationId xmlns:a16="http://schemas.microsoft.com/office/drawing/2014/main" id="{0F496E11-AC0B-4114-BA7A-A9CB5C47DD45}"/>
                </a:ext>
              </a:extLst>
            </p:cNvPr>
            <p:cNvSpPr txBox="1"/>
            <p:nvPr/>
          </p:nvSpPr>
          <p:spPr>
            <a:xfrm>
              <a:off x="1482904" y="2349256"/>
              <a:ext cx="457177"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Tue</a:t>
              </a:r>
            </a:p>
          </p:txBody>
        </p:sp>
        <p:sp>
          <p:nvSpPr>
            <p:cNvPr id="210" name="TextBox 209">
              <a:extLst>
                <a:ext uri="{FF2B5EF4-FFF2-40B4-BE49-F238E27FC236}">
                  <a16:creationId xmlns:a16="http://schemas.microsoft.com/office/drawing/2014/main" id="{E0B1D30A-B872-452D-8F06-1A987EC1C953}"/>
                </a:ext>
              </a:extLst>
            </p:cNvPr>
            <p:cNvSpPr txBox="1"/>
            <p:nvPr/>
          </p:nvSpPr>
          <p:spPr>
            <a:xfrm>
              <a:off x="1404357" y="2869083"/>
              <a:ext cx="535724"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Wed</a:t>
              </a:r>
            </a:p>
          </p:txBody>
        </p:sp>
        <p:sp>
          <p:nvSpPr>
            <p:cNvPr id="211" name="TextBox 210">
              <a:extLst>
                <a:ext uri="{FF2B5EF4-FFF2-40B4-BE49-F238E27FC236}">
                  <a16:creationId xmlns:a16="http://schemas.microsoft.com/office/drawing/2014/main" id="{2CBD42D0-12A6-44DA-AB81-79FA759C3366}"/>
                </a:ext>
              </a:extLst>
            </p:cNvPr>
            <p:cNvSpPr txBox="1"/>
            <p:nvPr/>
          </p:nvSpPr>
          <p:spPr>
            <a:xfrm>
              <a:off x="1474889" y="3388910"/>
              <a:ext cx="465192"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Thu</a:t>
              </a:r>
            </a:p>
          </p:txBody>
        </p:sp>
        <p:sp>
          <p:nvSpPr>
            <p:cNvPr id="212" name="TextBox 211">
              <a:extLst>
                <a:ext uri="{FF2B5EF4-FFF2-40B4-BE49-F238E27FC236}">
                  <a16:creationId xmlns:a16="http://schemas.microsoft.com/office/drawing/2014/main" id="{964417AE-946F-4B62-A826-E87439433DFD}"/>
                </a:ext>
              </a:extLst>
            </p:cNvPr>
            <p:cNvSpPr txBox="1"/>
            <p:nvPr/>
          </p:nvSpPr>
          <p:spPr>
            <a:xfrm>
              <a:off x="1563054" y="3908737"/>
              <a:ext cx="377027"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Fri</a:t>
              </a:r>
            </a:p>
          </p:txBody>
        </p:sp>
        <p:sp>
          <p:nvSpPr>
            <p:cNvPr id="213" name="TextBox 212">
              <a:extLst>
                <a:ext uri="{FF2B5EF4-FFF2-40B4-BE49-F238E27FC236}">
                  <a16:creationId xmlns:a16="http://schemas.microsoft.com/office/drawing/2014/main" id="{C613AA58-4D6A-4FAC-BAC5-C37B77167291}"/>
                </a:ext>
              </a:extLst>
            </p:cNvPr>
            <p:cNvSpPr txBox="1"/>
            <p:nvPr/>
          </p:nvSpPr>
          <p:spPr>
            <a:xfrm>
              <a:off x="1518171" y="4428564"/>
              <a:ext cx="421910"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Sat</a:t>
              </a:r>
            </a:p>
          </p:txBody>
        </p:sp>
        <p:sp>
          <p:nvSpPr>
            <p:cNvPr id="214" name="TextBox 213">
              <a:extLst>
                <a:ext uri="{FF2B5EF4-FFF2-40B4-BE49-F238E27FC236}">
                  <a16:creationId xmlns:a16="http://schemas.microsoft.com/office/drawing/2014/main" id="{4A4E22A0-1F95-4E71-A8C7-DF84B8DD8026}"/>
                </a:ext>
              </a:extLst>
            </p:cNvPr>
            <p:cNvSpPr txBox="1"/>
            <p:nvPr/>
          </p:nvSpPr>
          <p:spPr>
            <a:xfrm>
              <a:off x="1471683" y="4948389"/>
              <a:ext cx="468398" cy="261610"/>
            </a:xfrm>
            <a:prstGeom prst="rect">
              <a:avLst/>
            </a:prstGeom>
            <a:noFill/>
          </p:spPr>
          <p:txBody>
            <a:bodyPr wrap="none" rtlCol="0" anchor="ctr" anchorCtr="0">
              <a:spAutoFit/>
            </a:bodyPr>
            <a:lstStyle/>
            <a:p>
              <a:pPr algn="r"/>
              <a:r>
                <a:rPr lang="en-US" sz="1100" b="1" dirty="0">
                  <a:solidFill>
                    <a:schemeClr val="bg1"/>
                  </a:solidFill>
                  <a:latin typeface="Montserrat" panose="00000500000000000000" pitchFamily="50" charset="0"/>
                </a:rPr>
                <a:t>Sun</a:t>
              </a:r>
            </a:p>
          </p:txBody>
        </p:sp>
      </p:grpSp>
      <p:grpSp>
        <p:nvGrpSpPr>
          <p:cNvPr id="4" name="Group 3">
            <a:extLst>
              <a:ext uri="{FF2B5EF4-FFF2-40B4-BE49-F238E27FC236}">
                <a16:creationId xmlns:a16="http://schemas.microsoft.com/office/drawing/2014/main" id="{74B5DCEA-86CA-4229-AA1B-09EA00AFDBA5}"/>
              </a:ext>
            </a:extLst>
          </p:cNvPr>
          <p:cNvGrpSpPr/>
          <p:nvPr/>
        </p:nvGrpSpPr>
        <p:grpSpPr>
          <a:xfrm>
            <a:off x="1774433" y="5750819"/>
            <a:ext cx="4686125" cy="361217"/>
            <a:chOff x="1774433" y="5750819"/>
            <a:chExt cx="4686125" cy="361217"/>
          </a:xfrm>
        </p:grpSpPr>
        <p:sp>
          <p:nvSpPr>
            <p:cNvPr id="243" name="Rectangle: Rounded Corners 242">
              <a:extLst>
                <a:ext uri="{FF2B5EF4-FFF2-40B4-BE49-F238E27FC236}">
                  <a16:creationId xmlns:a16="http://schemas.microsoft.com/office/drawing/2014/main" id="{B4BED87B-0C95-4333-9F1E-269A977DCEE3}"/>
                </a:ext>
              </a:extLst>
            </p:cNvPr>
            <p:cNvSpPr/>
            <p:nvPr/>
          </p:nvSpPr>
          <p:spPr>
            <a:xfrm>
              <a:off x="1774433" y="5750819"/>
              <a:ext cx="4667355" cy="361217"/>
            </a:xfrm>
            <a:prstGeom prst="roundRect">
              <a:avLst>
                <a:gd name="adj" fmla="val 50000"/>
              </a:avLst>
            </a:prstGeom>
            <a:gradFill flip="none" rotWithShape="1">
              <a:gsLst>
                <a:gs pos="0">
                  <a:schemeClr val="bg1">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1" name="Group 240">
              <a:extLst>
                <a:ext uri="{FF2B5EF4-FFF2-40B4-BE49-F238E27FC236}">
                  <a16:creationId xmlns:a16="http://schemas.microsoft.com/office/drawing/2014/main" id="{8525FE01-3369-46BC-BEED-41142846555A}"/>
                </a:ext>
              </a:extLst>
            </p:cNvPr>
            <p:cNvGrpSpPr/>
            <p:nvPr/>
          </p:nvGrpSpPr>
          <p:grpSpPr>
            <a:xfrm>
              <a:off x="1796755" y="5806993"/>
              <a:ext cx="4663803" cy="248868"/>
              <a:chOff x="2359092" y="5590915"/>
              <a:chExt cx="4325799" cy="230832"/>
            </a:xfrm>
          </p:grpSpPr>
          <p:sp>
            <p:nvSpPr>
              <p:cNvPr id="217" name="TextBox 216">
                <a:extLst>
                  <a:ext uri="{FF2B5EF4-FFF2-40B4-BE49-F238E27FC236}">
                    <a16:creationId xmlns:a16="http://schemas.microsoft.com/office/drawing/2014/main" id="{F5722F1E-F4D2-4E6C-90F2-CA63E5412949}"/>
                  </a:ext>
                </a:extLst>
              </p:cNvPr>
              <p:cNvSpPr txBox="1"/>
              <p:nvPr/>
            </p:nvSpPr>
            <p:spPr>
              <a:xfrm>
                <a:off x="2359092"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12</a:t>
                </a:r>
              </a:p>
            </p:txBody>
          </p:sp>
          <p:sp>
            <p:nvSpPr>
              <p:cNvPr id="218" name="TextBox 217">
                <a:extLst>
                  <a:ext uri="{FF2B5EF4-FFF2-40B4-BE49-F238E27FC236}">
                    <a16:creationId xmlns:a16="http://schemas.microsoft.com/office/drawing/2014/main" id="{CD6C790D-C10A-43F3-8A28-815C5EF124DF}"/>
                  </a:ext>
                </a:extLst>
              </p:cNvPr>
              <p:cNvSpPr txBox="1"/>
              <p:nvPr/>
            </p:nvSpPr>
            <p:spPr>
              <a:xfrm>
                <a:off x="2723026"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a:t>
                </a:r>
              </a:p>
            </p:txBody>
          </p:sp>
          <p:sp>
            <p:nvSpPr>
              <p:cNvPr id="219" name="TextBox 218">
                <a:extLst>
                  <a:ext uri="{FF2B5EF4-FFF2-40B4-BE49-F238E27FC236}">
                    <a16:creationId xmlns:a16="http://schemas.microsoft.com/office/drawing/2014/main" id="{13D5849F-DE02-475C-9E6E-00D4C9124D8D}"/>
                  </a:ext>
                </a:extLst>
              </p:cNvPr>
              <p:cNvSpPr txBox="1"/>
              <p:nvPr/>
            </p:nvSpPr>
            <p:spPr>
              <a:xfrm>
                <a:off x="3086960"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2</a:t>
                </a:r>
              </a:p>
            </p:txBody>
          </p:sp>
          <p:sp>
            <p:nvSpPr>
              <p:cNvPr id="220" name="TextBox 219">
                <a:extLst>
                  <a:ext uri="{FF2B5EF4-FFF2-40B4-BE49-F238E27FC236}">
                    <a16:creationId xmlns:a16="http://schemas.microsoft.com/office/drawing/2014/main" id="{FFAAE366-CC97-452A-983D-F250E7A6896F}"/>
                  </a:ext>
                </a:extLst>
              </p:cNvPr>
              <p:cNvSpPr txBox="1"/>
              <p:nvPr/>
            </p:nvSpPr>
            <p:spPr>
              <a:xfrm>
                <a:off x="3450894"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3</a:t>
                </a:r>
              </a:p>
            </p:txBody>
          </p:sp>
          <p:sp>
            <p:nvSpPr>
              <p:cNvPr id="221" name="TextBox 220">
                <a:extLst>
                  <a:ext uri="{FF2B5EF4-FFF2-40B4-BE49-F238E27FC236}">
                    <a16:creationId xmlns:a16="http://schemas.microsoft.com/office/drawing/2014/main" id="{74AAA5E0-8EED-4F54-BBB2-7CDFE9D7DE31}"/>
                  </a:ext>
                </a:extLst>
              </p:cNvPr>
              <p:cNvSpPr txBox="1"/>
              <p:nvPr/>
            </p:nvSpPr>
            <p:spPr>
              <a:xfrm>
                <a:off x="3814828"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4</a:t>
                </a:r>
              </a:p>
            </p:txBody>
          </p:sp>
          <p:sp>
            <p:nvSpPr>
              <p:cNvPr id="222" name="TextBox 221">
                <a:extLst>
                  <a:ext uri="{FF2B5EF4-FFF2-40B4-BE49-F238E27FC236}">
                    <a16:creationId xmlns:a16="http://schemas.microsoft.com/office/drawing/2014/main" id="{D4456123-BAF0-4F3F-930A-12CE9EA62925}"/>
                  </a:ext>
                </a:extLst>
              </p:cNvPr>
              <p:cNvSpPr txBox="1"/>
              <p:nvPr/>
            </p:nvSpPr>
            <p:spPr>
              <a:xfrm>
                <a:off x="4178762"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5</a:t>
                </a:r>
              </a:p>
            </p:txBody>
          </p:sp>
          <p:sp>
            <p:nvSpPr>
              <p:cNvPr id="223" name="TextBox 222">
                <a:extLst>
                  <a:ext uri="{FF2B5EF4-FFF2-40B4-BE49-F238E27FC236}">
                    <a16:creationId xmlns:a16="http://schemas.microsoft.com/office/drawing/2014/main" id="{EEFC5560-B456-4F34-9D5E-EDBC498F9AD0}"/>
                  </a:ext>
                </a:extLst>
              </p:cNvPr>
              <p:cNvSpPr txBox="1"/>
              <p:nvPr/>
            </p:nvSpPr>
            <p:spPr>
              <a:xfrm>
                <a:off x="4542696"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6</a:t>
                </a:r>
              </a:p>
            </p:txBody>
          </p:sp>
          <p:sp>
            <p:nvSpPr>
              <p:cNvPr id="224" name="TextBox 223">
                <a:extLst>
                  <a:ext uri="{FF2B5EF4-FFF2-40B4-BE49-F238E27FC236}">
                    <a16:creationId xmlns:a16="http://schemas.microsoft.com/office/drawing/2014/main" id="{230A01CB-2C42-4892-AF53-EF5840536594}"/>
                  </a:ext>
                </a:extLst>
              </p:cNvPr>
              <p:cNvSpPr txBox="1"/>
              <p:nvPr/>
            </p:nvSpPr>
            <p:spPr>
              <a:xfrm>
                <a:off x="4906630"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7</a:t>
                </a:r>
              </a:p>
            </p:txBody>
          </p:sp>
          <p:sp>
            <p:nvSpPr>
              <p:cNvPr id="225" name="TextBox 224">
                <a:extLst>
                  <a:ext uri="{FF2B5EF4-FFF2-40B4-BE49-F238E27FC236}">
                    <a16:creationId xmlns:a16="http://schemas.microsoft.com/office/drawing/2014/main" id="{0DA0D1E5-A283-4818-B50C-3C5ECABAB23B}"/>
                  </a:ext>
                </a:extLst>
              </p:cNvPr>
              <p:cNvSpPr txBox="1"/>
              <p:nvPr/>
            </p:nvSpPr>
            <p:spPr>
              <a:xfrm>
                <a:off x="5270564"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8</a:t>
                </a:r>
              </a:p>
            </p:txBody>
          </p:sp>
          <p:sp>
            <p:nvSpPr>
              <p:cNvPr id="226" name="TextBox 225">
                <a:extLst>
                  <a:ext uri="{FF2B5EF4-FFF2-40B4-BE49-F238E27FC236}">
                    <a16:creationId xmlns:a16="http://schemas.microsoft.com/office/drawing/2014/main" id="{06BB1DC1-C886-447E-94E6-9090A10B9F21}"/>
                  </a:ext>
                </a:extLst>
              </p:cNvPr>
              <p:cNvSpPr txBox="1"/>
              <p:nvPr/>
            </p:nvSpPr>
            <p:spPr>
              <a:xfrm>
                <a:off x="5634498"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9</a:t>
                </a:r>
              </a:p>
            </p:txBody>
          </p:sp>
          <p:sp>
            <p:nvSpPr>
              <p:cNvPr id="227" name="TextBox 226">
                <a:extLst>
                  <a:ext uri="{FF2B5EF4-FFF2-40B4-BE49-F238E27FC236}">
                    <a16:creationId xmlns:a16="http://schemas.microsoft.com/office/drawing/2014/main" id="{FE8E6D8D-8089-4634-9B8D-379E6363CFA4}"/>
                  </a:ext>
                </a:extLst>
              </p:cNvPr>
              <p:cNvSpPr txBox="1"/>
              <p:nvPr/>
            </p:nvSpPr>
            <p:spPr>
              <a:xfrm>
                <a:off x="5977723" y="5590915"/>
                <a:ext cx="363944"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10</a:t>
                </a:r>
              </a:p>
            </p:txBody>
          </p:sp>
          <p:sp>
            <p:nvSpPr>
              <p:cNvPr id="228" name="TextBox 227">
                <a:extLst>
                  <a:ext uri="{FF2B5EF4-FFF2-40B4-BE49-F238E27FC236}">
                    <a16:creationId xmlns:a16="http://schemas.microsoft.com/office/drawing/2014/main" id="{6E7FE465-ECDA-4591-A50A-9A75CDCD3AB3}"/>
                  </a:ext>
                </a:extLst>
              </p:cNvPr>
              <p:cNvSpPr txBox="1"/>
              <p:nvPr/>
            </p:nvSpPr>
            <p:spPr>
              <a:xfrm>
                <a:off x="6362366"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11</a:t>
                </a:r>
              </a:p>
            </p:txBody>
          </p:sp>
        </p:grpSp>
      </p:grpSp>
      <p:sp>
        <p:nvSpPr>
          <p:cNvPr id="244" name="TextBox 243">
            <a:extLst>
              <a:ext uri="{FF2B5EF4-FFF2-40B4-BE49-F238E27FC236}">
                <a16:creationId xmlns:a16="http://schemas.microsoft.com/office/drawing/2014/main" id="{F790B487-71BB-4C67-A90D-5D9D16A7CCDD}"/>
              </a:ext>
            </a:extLst>
          </p:cNvPr>
          <p:cNvSpPr txBox="1"/>
          <p:nvPr/>
        </p:nvSpPr>
        <p:spPr>
          <a:xfrm>
            <a:off x="3894750" y="6146966"/>
            <a:ext cx="426719" cy="261610"/>
          </a:xfrm>
          <a:prstGeom prst="rect">
            <a:avLst/>
          </a:prstGeom>
          <a:noFill/>
        </p:spPr>
        <p:txBody>
          <a:bodyPr wrap="none" rtlCol="0">
            <a:spAutoFit/>
          </a:bodyPr>
          <a:lstStyle/>
          <a:p>
            <a:pPr algn="ctr"/>
            <a:r>
              <a:rPr lang="en-US" sz="1100" b="1" dirty="0">
                <a:solidFill>
                  <a:schemeClr val="accent2">
                    <a:lumMod val="60000"/>
                    <a:lumOff val="40000"/>
                  </a:schemeClr>
                </a:solidFill>
                <a:latin typeface="Montserrat" panose="00000500000000000000" pitchFamily="50" charset="0"/>
              </a:rPr>
              <a:t>AM</a:t>
            </a:r>
          </a:p>
        </p:txBody>
      </p:sp>
      <p:grpSp>
        <p:nvGrpSpPr>
          <p:cNvPr id="2" name="Group 1">
            <a:extLst>
              <a:ext uri="{FF2B5EF4-FFF2-40B4-BE49-F238E27FC236}">
                <a16:creationId xmlns:a16="http://schemas.microsoft.com/office/drawing/2014/main" id="{6AA140A4-62F6-4D86-AE5D-0A16DB513C5D}"/>
              </a:ext>
            </a:extLst>
          </p:cNvPr>
          <p:cNvGrpSpPr/>
          <p:nvPr/>
        </p:nvGrpSpPr>
        <p:grpSpPr>
          <a:xfrm>
            <a:off x="6505203" y="5750819"/>
            <a:ext cx="4686113" cy="361217"/>
            <a:chOff x="6505203" y="5750819"/>
            <a:chExt cx="4686113" cy="361217"/>
          </a:xfrm>
        </p:grpSpPr>
        <p:sp>
          <p:nvSpPr>
            <p:cNvPr id="245" name="Rectangle: Rounded Corners 244">
              <a:extLst>
                <a:ext uri="{FF2B5EF4-FFF2-40B4-BE49-F238E27FC236}">
                  <a16:creationId xmlns:a16="http://schemas.microsoft.com/office/drawing/2014/main" id="{3AF7D29D-3082-4844-8B57-292CA9B3F13F}"/>
                </a:ext>
              </a:extLst>
            </p:cNvPr>
            <p:cNvSpPr/>
            <p:nvPr/>
          </p:nvSpPr>
          <p:spPr>
            <a:xfrm>
              <a:off x="6523963" y="5750819"/>
              <a:ext cx="4667353" cy="361217"/>
            </a:xfrm>
            <a:prstGeom prst="roundRect">
              <a:avLst>
                <a:gd name="adj" fmla="val 50000"/>
              </a:avLst>
            </a:prstGeom>
            <a:gradFill flip="none" rotWithShape="1">
              <a:gsLst>
                <a:gs pos="0">
                  <a:schemeClr val="bg1">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 name="Group 241">
              <a:extLst>
                <a:ext uri="{FF2B5EF4-FFF2-40B4-BE49-F238E27FC236}">
                  <a16:creationId xmlns:a16="http://schemas.microsoft.com/office/drawing/2014/main" id="{B4743381-EF28-470D-88FA-205EB9040AE2}"/>
                </a:ext>
              </a:extLst>
            </p:cNvPr>
            <p:cNvGrpSpPr/>
            <p:nvPr/>
          </p:nvGrpSpPr>
          <p:grpSpPr>
            <a:xfrm>
              <a:off x="6505203" y="5806993"/>
              <a:ext cx="4663814" cy="248868"/>
              <a:chOff x="6726300" y="5590915"/>
              <a:chExt cx="4325809" cy="230832"/>
            </a:xfrm>
          </p:grpSpPr>
          <p:sp>
            <p:nvSpPr>
              <p:cNvPr id="229" name="TextBox 228">
                <a:extLst>
                  <a:ext uri="{FF2B5EF4-FFF2-40B4-BE49-F238E27FC236}">
                    <a16:creationId xmlns:a16="http://schemas.microsoft.com/office/drawing/2014/main" id="{A522A2B2-1A98-4F98-AD6B-C8136C001929}"/>
                  </a:ext>
                </a:extLst>
              </p:cNvPr>
              <p:cNvSpPr txBox="1"/>
              <p:nvPr/>
            </p:nvSpPr>
            <p:spPr>
              <a:xfrm>
                <a:off x="6726300"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12</a:t>
                </a:r>
              </a:p>
            </p:txBody>
          </p:sp>
          <p:sp>
            <p:nvSpPr>
              <p:cNvPr id="230" name="TextBox 229">
                <a:extLst>
                  <a:ext uri="{FF2B5EF4-FFF2-40B4-BE49-F238E27FC236}">
                    <a16:creationId xmlns:a16="http://schemas.microsoft.com/office/drawing/2014/main" id="{E251A5C2-D2DD-4712-9A65-02D2118C2C43}"/>
                  </a:ext>
                </a:extLst>
              </p:cNvPr>
              <p:cNvSpPr txBox="1"/>
              <p:nvPr/>
            </p:nvSpPr>
            <p:spPr>
              <a:xfrm>
                <a:off x="7090234"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a:t>
                </a:r>
              </a:p>
            </p:txBody>
          </p:sp>
          <p:sp>
            <p:nvSpPr>
              <p:cNvPr id="231" name="TextBox 230">
                <a:extLst>
                  <a:ext uri="{FF2B5EF4-FFF2-40B4-BE49-F238E27FC236}">
                    <a16:creationId xmlns:a16="http://schemas.microsoft.com/office/drawing/2014/main" id="{5B7C7648-FB2D-4713-A651-7F1DD4218552}"/>
                  </a:ext>
                </a:extLst>
              </p:cNvPr>
              <p:cNvSpPr txBox="1"/>
              <p:nvPr/>
            </p:nvSpPr>
            <p:spPr>
              <a:xfrm>
                <a:off x="7454168"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2</a:t>
                </a:r>
              </a:p>
            </p:txBody>
          </p:sp>
          <p:sp>
            <p:nvSpPr>
              <p:cNvPr id="232" name="TextBox 231">
                <a:extLst>
                  <a:ext uri="{FF2B5EF4-FFF2-40B4-BE49-F238E27FC236}">
                    <a16:creationId xmlns:a16="http://schemas.microsoft.com/office/drawing/2014/main" id="{7B64E5C7-3A14-48CE-ABCC-088D0258E2C3}"/>
                  </a:ext>
                </a:extLst>
              </p:cNvPr>
              <p:cNvSpPr txBox="1"/>
              <p:nvPr/>
            </p:nvSpPr>
            <p:spPr>
              <a:xfrm>
                <a:off x="7818102"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3</a:t>
                </a:r>
              </a:p>
            </p:txBody>
          </p:sp>
          <p:sp>
            <p:nvSpPr>
              <p:cNvPr id="233" name="TextBox 232">
                <a:extLst>
                  <a:ext uri="{FF2B5EF4-FFF2-40B4-BE49-F238E27FC236}">
                    <a16:creationId xmlns:a16="http://schemas.microsoft.com/office/drawing/2014/main" id="{20E8765B-4543-4FC9-8945-8C6944CB6022}"/>
                  </a:ext>
                </a:extLst>
              </p:cNvPr>
              <p:cNvSpPr txBox="1"/>
              <p:nvPr/>
            </p:nvSpPr>
            <p:spPr>
              <a:xfrm>
                <a:off x="8182036"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4</a:t>
                </a:r>
              </a:p>
            </p:txBody>
          </p:sp>
          <p:sp>
            <p:nvSpPr>
              <p:cNvPr id="234" name="TextBox 233">
                <a:extLst>
                  <a:ext uri="{FF2B5EF4-FFF2-40B4-BE49-F238E27FC236}">
                    <a16:creationId xmlns:a16="http://schemas.microsoft.com/office/drawing/2014/main" id="{8991B54B-5F0F-4331-AB90-B7B42C9128E0}"/>
                  </a:ext>
                </a:extLst>
              </p:cNvPr>
              <p:cNvSpPr txBox="1"/>
              <p:nvPr/>
            </p:nvSpPr>
            <p:spPr>
              <a:xfrm>
                <a:off x="8545970"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5</a:t>
                </a:r>
              </a:p>
            </p:txBody>
          </p:sp>
          <p:sp>
            <p:nvSpPr>
              <p:cNvPr id="235" name="TextBox 234">
                <a:extLst>
                  <a:ext uri="{FF2B5EF4-FFF2-40B4-BE49-F238E27FC236}">
                    <a16:creationId xmlns:a16="http://schemas.microsoft.com/office/drawing/2014/main" id="{DB7F9FC5-52FB-4944-BC3F-7A9B6CBAD08A}"/>
                  </a:ext>
                </a:extLst>
              </p:cNvPr>
              <p:cNvSpPr txBox="1"/>
              <p:nvPr/>
            </p:nvSpPr>
            <p:spPr>
              <a:xfrm>
                <a:off x="8909904"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6</a:t>
                </a:r>
              </a:p>
            </p:txBody>
          </p:sp>
          <p:sp>
            <p:nvSpPr>
              <p:cNvPr id="236" name="TextBox 235">
                <a:extLst>
                  <a:ext uri="{FF2B5EF4-FFF2-40B4-BE49-F238E27FC236}">
                    <a16:creationId xmlns:a16="http://schemas.microsoft.com/office/drawing/2014/main" id="{ED8F09F5-3CF1-4489-8079-72FA87B921B1}"/>
                  </a:ext>
                </a:extLst>
              </p:cNvPr>
              <p:cNvSpPr txBox="1"/>
              <p:nvPr/>
            </p:nvSpPr>
            <p:spPr>
              <a:xfrm>
                <a:off x="9273838"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7</a:t>
                </a:r>
              </a:p>
            </p:txBody>
          </p:sp>
          <p:sp>
            <p:nvSpPr>
              <p:cNvPr id="237" name="TextBox 236">
                <a:extLst>
                  <a:ext uri="{FF2B5EF4-FFF2-40B4-BE49-F238E27FC236}">
                    <a16:creationId xmlns:a16="http://schemas.microsoft.com/office/drawing/2014/main" id="{C9F65098-6B00-453F-BE71-649F2E255A49}"/>
                  </a:ext>
                </a:extLst>
              </p:cNvPr>
              <p:cNvSpPr txBox="1"/>
              <p:nvPr/>
            </p:nvSpPr>
            <p:spPr>
              <a:xfrm>
                <a:off x="9637772"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8</a:t>
                </a:r>
              </a:p>
            </p:txBody>
          </p:sp>
          <p:sp>
            <p:nvSpPr>
              <p:cNvPr id="238" name="TextBox 237">
                <a:extLst>
                  <a:ext uri="{FF2B5EF4-FFF2-40B4-BE49-F238E27FC236}">
                    <a16:creationId xmlns:a16="http://schemas.microsoft.com/office/drawing/2014/main" id="{CFDDF592-6429-4703-BACC-A40E10AFCAC6}"/>
                  </a:ext>
                </a:extLst>
              </p:cNvPr>
              <p:cNvSpPr txBox="1"/>
              <p:nvPr/>
            </p:nvSpPr>
            <p:spPr>
              <a:xfrm>
                <a:off x="10001706"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9</a:t>
                </a:r>
              </a:p>
            </p:txBody>
          </p:sp>
          <p:sp>
            <p:nvSpPr>
              <p:cNvPr id="239" name="TextBox 238">
                <a:extLst>
                  <a:ext uri="{FF2B5EF4-FFF2-40B4-BE49-F238E27FC236}">
                    <a16:creationId xmlns:a16="http://schemas.microsoft.com/office/drawing/2014/main" id="{C59201B1-D9DE-454E-90E5-DE9FFA8ABDBC}"/>
                  </a:ext>
                </a:extLst>
              </p:cNvPr>
              <p:cNvSpPr txBox="1"/>
              <p:nvPr/>
            </p:nvSpPr>
            <p:spPr>
              <a:xfrm>
                <a:off x="10344931" y="5590915"/>
                <a:ext cx="363944"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10</a:t>
                </a:r>
              </a:p>
            </p:txBody>
          </p:sp>
          <p:sp>
            <p:nvSpPr>
              <p:cNvPr id="240" name="TextBox 239">
                <a:extLst>
                  <a:ext uri="{FF2B5EF4-FFF2-40B4-BE49-F238E27FC236}">
                    <a16:creationId xmlns:a16="http://schemas.microsoft.com/office/drawing/2014/main" id="{60226B98-0D70-4B6E-BF84-8A6C46D8A846}"/>
                  </a:ext>
                </a:extLst>
              </p:cNvPr>
              <p:cNvSpPr txBox="1"/>
              <p:nvPr/>
            </p:nvSpPr>
            <p:spPr>
              <a:xfrm>
                <a:off x="10729584" y="5590915"/>
                <a:ext cx="322525" cy="230832"/>
              </a:xfrm>
              <a:prstGeom prst="rect">
                <a:avLst/>
              </a:prstGeom>
              <a:noFill/>
            </p:spPr>
            <p:txBody>
              <a:bodyPr wrap="square" rtlCol="0" anchor="ctr" anchorCtr="0">
                <a:spAutoFit/>
              </a:bodyPr>
              <a:lstStyle/>
              <a:p>
                <a:pPr algn="ctr"/>
                <a:r>
                  <a:rPr lang="en-US" sz="900" dirty="0">
                    <a:solidFill>
                      <a:schemeClr val="bg1"/>
                    </a:solidFill>
                    <a:latin typeface="Montserrat" panose="00000500000000000000" pitchFamily="50" charset="0"/>
                  </a:rPr>
                  <a:t>11</a:t>
                </a:r>
              </a:p>
            </p:txBody>
          </p:sp>
        </p:grpSp>
      </p:grpSp>
      <p:sp>
        <p:nvSpPr>
          <p:cNvPr id="247" name="TextBox 246">
            <a:extLst>
              <a:ext uri="{FF2B5EF4-FFF2-40B4-BE49-F238E27FC236}">
                <a16:creationId xmlns:a16="http://schemas.microsoft.com/office/drawing/2014/main" id="{608792DA-215D-4D10-9A33-1C0052B0790C}"/>
              </a:ext>
            </a:extLst>
          </p:cNvPr>
          <p:cNvSpPr txBox="1"/>
          <p:nvPr/>
        </p:nvSpPr>
        <p:spPr>
          <a:xfrm>
            <a:off x="8626155" y="6146966"/>
            <a:ext cx="421911" cy="261610"/>
          </a:xfrm>
          <a:prstGeom prst="rect">
            <a:avLst/>
          </a:prstGeom>
          <a:noFill/>
        </p:spPr>
        <p:txBody>
          <a:bodyPr wrap="none" rtlCol="0">
            <a:spAutoFit/>
          </a:bodyPr>
          <a:lstStyle/>
          <a:p>
            <a:pPr algn="ctr"/>
            <a:r>
              <a:rPr lang="en-US" sz="1100" b="1" dirty="0">
                <a:solidFill>
                  <a:schemeClr val="accent2">
                    <a:lumMod val="60000"/>
                    <a:lumOff val="40000"/>
                  </a:schemeClr>
                </a:solidFill>
                <a:latin typeface="Montserrat" panose="00000500000000000000" pitchFamily="50" charset="0"/>
              </a:rPr>
              <a:t>PM</a:t>
            </a:r>
          </a:p>
        </p:txBody>
      </p:sp>
      <p:grpSp>
        <p:nvGrpSpPr>
          <p:cNvPr id="274" name="Group 273">
            <a:extLst>
              <a:ext uri="{FF2B5EF4-FFF2-40B4-BE49-F238E27FC236}">
                <a16:creationId xmlns:a16="http://schemas.microsoft.com/office/drawing/2014/main" id="{5AC64D1F-2FE2-415D-9950-6496BD095685}"/>
              </a:ext>
            </a:extLst>
          </p:cNvPr>
          <p:cNvGrpSpPr/>
          <p:nvPr/>
        </p:nvGrpSpPr>
        <p:grpSpPr>
          <a:xfrm>
            <a:off x="2773544" y="-11453935"/>
            <a:ext cx="12580282" cy="12473276"/>
            <a:chOff x="17785720" y="163163"/>
            <a:chExt cx="4226953" cy="4191000"/>
          </a:xfrm>
        </p:grpSpPr>
        <p:sp>
          <p:nvSpPr>
            <p:cNvPr id="275" name="Freeform: Shape 274">
              <a:extLst>
                <a:ext uri="{FF2B5EF4-FFF2-40B4-BE49-F238E27FC236}">
                  <a16:creationId xmlns:a16="http://schemas.microsoft.com/office/drawing/2014/main" id="{C8C4D094-AD62-49B8-A88E-E8A57BEF73E8}"/>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6" name="Freeform: Shape 275">
              <a:extLst>
                <a:ext uri="{FF2B5EF4-FFF2-40B4-BE49-F238E27FC236}">
                  <a16:creationId xmlns:a16="http://schemas.microsoft.com/office/drawing/2014/main" id="{791B039D-0A07-4544-8941-A1C6D7BB2A3C}"/>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7" name="Freeform: Shape 276">
              <a:extLst>
                <a:ext uri="{FF2B5EF4-FFF2-40B4-BE49-F238E27FC236}">
                  <a16:creationId xmlns:a16="http://schemas.microsoft.com/office/drawing/2014/main" id="{6B6F774E-314C-4BE1-B62A-741A50A4B1D7}"/>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8" name="Freeform: Shape 277">
              <a:extLst>
                <a:ext uri="{FF2B5EF4-FFF2-40B4-BE49-F238E27FC236}">
                  <a16:creationId xmlns:a16="http://schemas.microsoft.com/office/drawing/2014/main" id="{5613A2DA-79FA-4100-A207-92AF857454F8}"/>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79" name="Freeform: Shape 278">
              <a:extLst>
                <a:ext uri="{FF2B5EF4-FFF2-40B4-BE49-F238E27FC236}">
                  <a16:creationId xmlns:a16="http://schemas.microsoft.com/office/drawing/2014/main" id="{31BD2FB9-FCC4-4E75-AC0D-C5D3445F4006}"/>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0" name="Freeform: Shape 279">
              <a:extLst>
                <a:ext uri="{FF2B5EF4-FFF2-40B4-BE49-F238E27FC236}">
                  <a16:creationId xmlns:a16="http://schemas.microsoft.com/office/drawing/2014/main" id="{E72DD542-35C3-4F6A-A491-A4840050389B}"/>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1" name="Freeform: Shape 280">
              <a:extLst>
                <a:ext uri="{FF2B5EF4-FFF2-40B4-BE49-F238E27FC236}">
                  <a16:creationId xmlns:a16="http://schemas.microsoft.com/office/drawing/2014/main" id="{2CD27676-1AC0-4B48-9585-6595FA8E3B16}"/>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2" name="Freeform: Shape 281">
              <a:extLst>
                <a:ext uri="{FF2B5EF4-FFF2-40B4-BE49-F238E27FC236}">
                  <a16:creationId xmlns:a16="http://schemas.microsoft.com/office/drawing/2014/main" id="{80F56E12-31FB-4D4A-8605-4B712591FF56}"/>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3" name="Freeform: Shape 282">
              <a:extLst>
                <a:ext uri="{FF2B5EF4-FFF2-40B4-BE49-F238E27FC236}">
                  <a16:creationId xmlns:a16="http://schemas.microsoft.com/office/drawing/2014/main" id="{B45D1E21-BCDD-4169-863C-16512D56EC42}"/>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4" name="Freeform: Shape 283">
              <a:extLst>
                <a:ext uri="{FF2B5EF4-FFF2-40B4-BE49-F238E27FC236}">
                  <a16:creationId xmlns:a16="http://schemas.microsoft.com/office/drawing/2014/main" id="{B07A8EAD-AAFB-450B-A97D-60BE1B2ABE68}"/>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5" name="Freeform: Shape 284">
              <a:extLst>
                <a:ext uri="{FF2B5EF4-FFF2-40B4-BE49-F238E27FC236}">
                  <a16:creationId xmlns:a16="http://schemas.microsoft.com/office/drawing/2014/main" id="{5BF264E4-093D-4B20-AE0A-D682FD38F55B}"/>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6" name="Freeform: Shape 285">
              <a:extLst>
                <a:ext uri="{FF2B5EF4-FFF2-40B4-BE49-F238E27FC236}">
                  <a16:creationId xmlns:a16="http://schemas.microsoft.com/office/drawing/2014/main" id="{CECBB4DA-4E0B-462A-B092-B3A293B32766}"/>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7" name="Freeform: Shape 286">
              <a:extLst>
                <a:ext uri="{FF2B5EF4-FFF2-40B4-BE49-F238E27FC236}">
                  <a16:creationId xmlns:a16="http://schemas.microsoft.com/office/drawing/2014/main" id="{135B682F-AE53-4185-AAF2-3828358415F2}"/>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8" name="Freeform: Shape 287">
              <a:extLst>
                <a:ext uri="{FF2B5EF4-FFF2-40B4-BE49-F238E27FC236}">
                  <a16:creationId xmlns:a16="http://schemas.microsoft.com/office/drawing/2014/main" id="{2057C313-D0D5-418A-9610-3C478572AFB5}"/>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89" name="Freeform: Shape 288">
              <a:extLst>
                <a:ext uri="{FF2B5EF4-FFF2-40B4-BE49-F238E27FC236}">
                  <a16:creationId xmlns:a16="http://schemas.microsoft.com/office/drawing/2014/main" id="{B22023CD-DFF5-4EF0-8234-6830A2653543}"/>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0" name="Freeform: Shape 289">
              <a:extLst>
                <a:ext uri="{FF2B5EF4-FFF2-40B4-BE49-F238E27FC236}">
                  <a16:creationId xmlns:a16="http://schemas.microsoft.com/office/drawing/2014/main" id="{5EB363DF-2D94-451A-9CDC-3D90CDDA85CB}"/>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1" name="Freeform: Shape 290">
              <a:extLst>
                <a:ext uri="{FF2B5EF4-FFF2-40B4-BE49-F238E27FC236}">
                  <a16:creationId xmlns:a16="http://schemas.microsoft.com/office/drawing/2014/main" id="{6C5EA143-25B5-4B17-B415-13F7B61C8185}"/>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2" name="Freeform: Shape 291">
              <a:extLst>
                <a:ext uri="{FF2B5EF4-FFF2-40B4-BE49-F238E27FC236}">
                  <a16:creationId xmlns:a16="http://schemas.microsoft.com/office/drawing/2014/main" id="{A64520D4-12C3-49D9-BC52-970856F602FC}"/>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3" name="Freeform: Shape 292">
              <a:extLst>
                <a:ext uri="{FF2B5EF4-FFF2-40B4-BE49-F238E27FC236}">
                  <a16:creationId xmlns:a16="http://schemas.microsoft.com/office/drawing/2014/main" id="{55FD9223-E20D-4CF0-A8EA-F615B178C008}"/>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4" name="Freeform: Shape 293">
              <a:extLst>
                <a:ext uri="{FF2B5EF4-FFF2-40B4-BE49-F238E27FC236}">
                  <a16:creationId xmlns:a16="http://schemas.microsoft.com/office/drawing/2014/main" id="{968F0BDF-4571-4602-B9BB-A03A89B0C419}"/>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5" name="Freeform: Shape 294">
              <a:extLst>
                <a:ext uri="{FF2B5EF4-FFF2-40B4-BE49-F238E27FC236}">
                  <a16:creationId xmlns:a16="http://schemas.microsoft.com/office/drawing/2014/main" id="{5C205423-8C08-4560-9558-852FF95326F4}"/>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296" name="Freeform: Shape 295">
              <a:extLst>
                <a:ext uri="{FF2B5EF4-FFF2-40B4-BE49-F238E27FC236}">
                  <a16:creationId xmlns:a16="http://schemas.microsoft.com/office/drawing/2014/main" id="{64009754-724F-4034-AC99-8E0A7DD356F3}"/>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10000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grpSp>
      <p:grpSp>
        <p:nvGrpSpPr>
          <p:cNvPr id="184" name="Group 183">
            <a:extLst>
              <a:ext uri="{FF2B5EF4-FFF2-40B4-BE49-F238E27FC236}">
                <a16:creationId xmlns:a16="http://schemas.microsoft.com/office/drawing/2014/main" id="{C96994BC-A1F0-477E-8699-99A5C63E1A21}"/>
              </a:ext>
            </a:extLst>
          </p:cNvPr>
          <p:cNvGrpSpPr/>
          <p:nvPr/>
        </p:nvGrpSpPr>
        <p:grpSpPr>
          <a:xfrm>
            <a:off x="6482887" y="2648555"/>
            <a:ext cx="1177113" cy="1121353"/>
            <a:chOff x="6705601" y="2740296"/>
            <a:chExt cx="1091803" cy="1040084"/>
          </a:xfrm>
          <a:solidFill>
            <a:schemeClr val="accent4"/>
          </a:solidFill>
          <a:effectLst>
            <a:outerShdw blurRad="241300" dist="88900" dir="2700000" algn="tl" rotWithShape="0">
              <a:schemeClr val="tx1">
                <a:alpha val="25000"/>
              </a:schemeClr>
            </a:outerShdw>
          </a:effectLst>
        </p:grpSpPr>
        <p:sp>
          <p:nvSpPr>
            <p:cNvPr id="123" name="Rectangle 122">
              <a:extLst>
                <a:ext uri="{FF2B5EF4-FFF2-40B4-BE49-F238E27FC236}">
                  <a16:creationId xmlns:a16="http://schemas.microsoft.com/office/drawing/2014/main" id="{3AF14561-CD2D-4051-9102-ABB57C53E0B2}"/>
                </a:ext>
              </a:extLst>
            </p:cNvPr>
            <p:cNvSpPr/>
            <p:nvPr/>
          </p:nvSpPr>
          <p:spPr>
            <a:xfrm>
              <a:off x="6705601"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F27E22C4-F0D5-4FE6-B3F9-7AA8BE19F838}"/>
                </a:ext>
              </a:extLst>
            </p:cNvPr>
            <p:cNvSpPr/>
            <p:nvPr/>
          </p:nvSpPr>
          <p:spPr>
            <a:xfrm>
              <a:off x="7433470" y="2740296"/>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07AE8B6-3162-4A8D-A05C-1984AA49F24D}"/>
                </a:ext>
              </a:extLst>
            </p:cNvPr>
            <p:cNvSpPr/>
            <p:nvPr/>
          </p:nvSpPr>
          <p:spPr>
            <a:xfrm>
              <a:off x="7069535"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CFF181C-2698-44F4-9999-2ACBAD759D9F}"/>
                </a:ext>
              </a:extLst>
            </p:cNvPr>
            <p:cNvSpPr/>
            <p:nvPr/>
          </p:nvSpPr>
          <p:spPr>
            <a:xfrm>
              <a:off x="7433470" y="3260338"/>
              <a:ext cx="363934" cy="52004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4" name="Group 473">
            <a:extLst>
              <a:ext uri="{FF2B5EF4-FFF2-40B4-BE49-F238E27FC236}">
                <a16:creationId xmlns:a16="http://schemas.microsoft.com/office/drawing/2014/main" id="{4C1D5563-A580-4F63-A167-C3605B7CF3BA}"/>
              </a:ext>
            </a:extLst>
          </p:cNvPr>
          <p:cNvGrpSpPr/>
          <p:nvPr/>
        </p:nvGrpSpPr>
        <p:grpSpPr>
          <a:xfrm>
            <a:off x="1774433" y="1527203"/>
            <a:ext cx="9416907" cy="3923342"/>
            <a:chOff x="1774433" y="5414815"/>
            <a:chExt cx="9416907" cy="3923342"/>
          </a:xfrm>
          <a:noFill/>
        </p:grpSpPr>
        <p:grpSp>
          <p:nvGrpSpPr>
            <p:cNvPr id="475" name="Group 474">
              <a:extLst>
                <a:ext uri="{FF2B5EF4-FFF2-40B4-BE49-F238E27FC236}">
                  <a16:creationId xmlns:a16="http://schemas.microsoft.com/office/drawing/2014/main" id="{10DF6B66-74E0-4954-9EAA-375A3E63DA6C}"/>
                </a:ext>
              </a:extLst>
            </p:cNvPr>
            <p:cNvGrpSpPr/>
            <p:nvPr/>
          </p:nvGrpSpPr>
          <p:grpSpPr>
            <a:xfrm>
              <a:off x="1774433" y="5414815"/>
              <a:ext cx="9416907" cy="3923342"/>
              <a:chOff x="2338388" y="1700213"/>
              <a:chExt cx="8734426" cy="3639002"/>
            </a:xfrm>
            <a:grpFill/>
          </p:grpSpPr>
          <p:sp>
            <p:nvSpPr>
              <p:cNvPr id="633" name="Rectangle: Single Corner Rounded 632">
                <a:extLst>
                  <a:ext uri="{FF2B5EF4-FFF2-40B4-BE49-F238E27FC236}">
                    <a16:creationId xmlns:a16="http://schemas.microsoft.com/office/drawing/2014/main" id="{C83C5037-92B7-4025-8F62-DD81A1899BCA}"/>
                  </a:ext>
                </a:extLst>
              </p:cNvPr>
              <p:cNvSpPr/>
              <p:nvPr/>
            </p:nvSpPr>
            <p:spPr>
              <a:xfrm flipH="1">
                <a:off x="2338388" y="1700213"/>
                <a:ext cx="363934" cy="520042"/>
              </a:xfrm>
              <a:prstGeom prst="round1Rect">
                <a:avLst>
                  <a:gd name="adj" fmla="val 33436"/>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a:extLst>
                  <a:ext uri="{FF2B5EF4-FFF2-40B4-BE49-F238E27FC236}">
                    <a16:creationId xmlns:a16="http://schemas.microsoft.com/office/drawing/2014/main" id="{C0712C29-AB13-48A1-B25F-F10DFB58D1C7}"/>
                  </a:ext>
                </a:extLst>
              </p:cNvPr>
              <p:cNvSpPr/>
              <p:nvPr/>
            </p:nvSpPr>
            <p:spPr>
              <a:xfrm>
                <a:off x="2702322"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CE70F1E3-3034-4AAD-9BED-9A869C2BCC45}"/>
                  </a:ext>
                </a:extLst>
              </p:cNvPr>
              <p:cNvSpPr/>
              <p:nvPr/>
            </p:nvSpPr>
            <p:spPr>
              <a:xfrm>
                <a:off x="3066257"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9B25CFCC-F1B3-48FE-8A92-FD944D65D180}"/>
                  </a:ext>
                </a:extLst>
              </p:cNvPr>
              <p:cNvSpPr/>
              <p:nvPr/>
            </p:nvSpPr>
            <p:spPr>
              <a:xfrm>
                <a:off x="3430191"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D0F39483-E513-4DEF-B2A1-96A5D28F52DD}"/>
                  </a:ext>
                </a:extLst>
              </p:cNvPr>
              <p:cNvSpPr/>
              <p:nvPr/>
            </p:nvSpPr>
            <p:spPr>
              <a:xfrm>
                <a:off x="2338388"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2124E429-6825-4BC5-B64F-E2EB07CBE762}"/>
                  </a:ext>
                </a:extLst>
              </p:cNvPr>
              <p:cNvSpPr/>
              <p:nvPr/>
            </p:nvSpPr>
            <p:spPr>
              <a:xfrm>
                <a:off x="2702322"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3FCAAB79-A936-4811-8BF0-45B9E06D6BE0}"/>
                  </a:ext>
                </a:extLst>
              </p:cNvPr>
              <p:cNvSpPr/>
              <p:nvPr/>
            </p:nvSpPr>
            <p:spPr>
              <a:xfrm>
                <a:off x="3066257"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9A14F4DC-9A28-44AB-9802-1F6BF7CA534A}"/>
                  </a:ext>
                </a:extLst>
              </p:cNvPr>
              <p:cNvSpPr/>
              <p:nvPr/>
            </p:nvSpPr>
            <p:spPr>
              <a:xfrm>
                <a:off x="2338388"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a:extLst>
                  <a:ext uri="{FF2B5EF4-FFF2-40B4-BE49-F238E27FC236}">
                    <a16:creationId xmlns:a16="http://schemas.microsoft.com/office/drawing/2014/main" id="{E339F16D-E5C4-489B-8A82-1D392BF7DA04}"/>
                  </a:ext>
                </a:extLst>
              </p:cNvPr>
              <p:cNvSpPr/>
              <p:nvPr/>
            </p:nvSpPr>
            <p:spPr>
              <a:xfrm>
                <a:off x="3066257"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2" name="Rectangle: Single Corner Rounded 641">
                <a:extLst>
                  <a:ext uri="{FF2B5EF4-FFF2-40B4-BE49-F238E27FC236}">
                    <a16:creationId xmlns:a16="http://schemas.microsoft.com/office/drawing/2014/main" id="{B01DEED1-D32F-449E-90D7-4F34D23274C7}"/>
                  </a:ext>
                </a:extLst>
              </p:cNvPr>
              <p:cNvSpPr/>
              <p:nvPr/>
            </p:nvSpPr>
            <p:spPr>
              <a:xfrm flipH="1" flipV="1">
                <a:off x="2338388" y="4819173"/>
                <a:ext cx="363934" cy="520042"/>
              </a:xfrm>
              <a:prstGeom prst="round1Rect">
                <a:avLst>
                  <a:gd name="adj" fmla="val 33436"/>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D8A411BD-8FE9-4424-B9DB-51C270C9E598}"/>
                  </a:ext>
                </a:extLst>
              </p:cNvPr>
              <p:cNvSpPr/>
              <p:nvPr/>
            </p:nvSpPr>
            <p:spPr>
              <a:xfrm>
                <a:off x="2702322"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871CA787-0502-4B3E-8FA4-4E0E9DE13889}"/>
                  </a:ext>
                </a:extLst>
              </p:cNvPr>
              <p:cNvSpPr/>
              <p:nvPr/>
            </p:nvSpPr>
            <p:spPr>
              <a:xfrm>
                <a:off x="3066257"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EF730246-292B-45F7-B953-142FAD90053D}"/>
                  </a:ext>
                </a:extLst>
              </p:cNvPr>
              <p:cNvSpPr/>
              <p:nvPr/>
            </p:nvSpPr>
            <p:spPr>
              <a:xfrm>
                <a:off x="3430191"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a:extLst>
                  <a:ext uri="{FF2B5EF4-FFF2-40B4-BE49-F238E27FC236}">
                    <a16:creationId xmlns:a16="http://schemas.microsoft.com/office/drawing/2014/main" id="{BE8FCDC8-0E5E-4A48-9702-73769F20E85C}"/>
                  </a:ext>
                </a:extLst>
              </p:cNvPr>
              <p:cNvSpPr/>
              <p:nvPr/>
            </p:nvSpPr>
            <p:spPr>
              <a:xfrm>
                <a:off x="3794126"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Single Corner Rounded 646">
                <a:extLst>
                  <a:ext uri="{FF2B5EF4-FFF2-40B4-BE49-F238E27FC236}">
                    <a16:creationId xmlns:a16="http://schemas.microsoft.com/office/drawing/2014/main" id="{281B9B0A-1CBE-445B-8E43-AA0BF14CB4B4}"/>
                  </a:ext>
                </a:extLst>
              </p:cNvPr>
              <p:cNvSpPr/>
              <p:nvPr/>
            </p:nvSpPr>
            <p:spPr>
              <a:xfrm>
                <a:off x="10708880" y="1700213"/>
                <a:ext cx="363934" cy="520042"/>
              </a:xfrm>
              <a:prstGeom prst="round1Rect">
                <a:avLst>
                  <a:gd name="adj" fmla="val 31286"/>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a:extLst>
                  <a:ext uri="{FF2B5EF4-FFF2-40B4-BE49-F238E27FC236}">
                    <a16:creationId xmlns:a16="http://schemas.microsoft.com/office/drawing/2014/main" id="{684480F8-3993-4F26-8757-92232D2FDBAD}"/>
                  </a:ext>
                </a:extLst>
              </p:cNvPr>
              <p:cNvSpPr/>
              <p:nvPr/>
            </p:nvSpPr>
            <p:spPr>
              <a:xfrm>
                <a:off x="10708880"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Single Corner Rounded 648">
                <a:extLst>
                  <a:ext uri="{FF2B5EF4-FFF2-40B4-BE49-F238E27FC236}">
                    <a16:creationId xmlns:a16="http://schemas.microsoft.com/office/drawing/2014/main" id="{388D653E-216B-492E-BEC3-BBF1EF836FBD}"/>
                  </a:ext>
                </a:extLst>
              </p:cNvPr>
              <p:cNvSpPr/>
              <p:nvPr/>
            </p:nvSpPr>
            <p:spPr>
              <a:xfrm flipV="1">
                <a:off x="10708880" y="4819173"/>
                <a:ext cx="363934" cy="520042"/>
              </a:xfrm>
              <a:prstGeom prst="round1Rect">
                <a:avLst>
                  <a:gd name="adj" fmla="val 33866"/>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6" name="Group 475">
              <a:extLst>
                <a:ext uri="{FF2B5EF4-FFF2-40B4-BE49-F238E27FC236}">
                  <a16:creationId xmlns:a16="http://schemas.microsoft.com/office/drawing/2014/main" id="{7E091573-EED1-490D-BC99-F49CABCA56AC}"/>
                </a:ext>
              </a:extLst>
            </p:cNvPr>
            <p:cNvGrpSpPr/>
            <p:nvPr/>
          </p:nvGrpSpPr>
          <p:grpSpPr>
            <a:xfrm>
              <a:off x="1774433" y="5414815"/>
              <a:ext cx="9416907" cy="3923342"/>
              <a:chOff x="2338388" y="1700213"/>
              <a:chExt cx="8734426" cy="3639002"/>
            </a:xfrm>
            <a:grpFill/>
            <a:effectLst/>
          </p:grpSpPr>
          <p:sp>
            <p:nvSpPr>
              <p:cNvPr id="583" name="Rectangle 582">
                <a:extLst>
                  <a:ext uri="{FF2B5EF4-FFF2-40B4-BE49-F238E27FC236}">
                    <a16:creationId xmlns:a16="http://schemas.microsoft.com/office/drawing/2014/main" id="{42093B24-8049-4689-98A1-9185371BC798}"/>
                  </a:ext>
                </a:extLst>
              </p:cNvPr>
              <p:cNvSpPr/>
              <p:nvPr/>
            </p:nvSpPr>
            <p:spPr>
              <a:xfrm>
                <a:off x="3794126"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840788F8-0B0C-4987-85BA-F1700B10E71B}"/>
                  </a:ext>
                </a:extLst>
              </p:cNvPr>
              <p:cNvSpPr/>
              <p:nvPr/>
            </p:nvSpPr>
            <p:spPr>
              <a:xfrm>
                <a:off x="4158060"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45DB7981-F085-4A73-838C-968C62CBCC9D}"/>
                  </a:ext>
                </a:extLst>
              </p:cNvPr>
              <p:cNvSpPr/>
              <p:nvPr/>
            </p:nvSpPr>
            <p:spPr>
              <a:xfrm>
                <a:off x="3430191"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438E6D10-C056-46F6-853A-1B06AE3AF249}"/>
                  </a:ext>
                </a:extLst>
              </p:cNvPr>
              <p:cNvSpPr/>
              <p:nvPr/>
            </p:nvSpPr>
            <p:spPr>
              <a:xfrm>
                <a:off x="3794126"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6A7A34B3-88D9-492D-9A54-B32A317DDAEE}"/>
                  </a:ext>
                </a:extLst>
              </p:cNvPr>
              <p:cNvSpPr/>
              <p:nvPr/>
            </p:nvSpPr>
            <p:spPr>
              <a:xfrm>
                <a:off x="4158060"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Rectangle 587">
                <a:extLst>
                  <a:ext uri="{FF2B5EF4-FFF2-40B4-BE49-F238E27FC236}">
                    <a16:creationId xmlns:a16="http://schemas.microsoft.com/office/drawing/2014/main" id="{1A370743-8C61-46DC-B60B-15EA34B02FFC}"/>
                  </a:ext>
                </a:extLst>
              </p:cNvPr>
              <p:cNvSpPr/>
              <p:nvPr/>
            </p:nvSpPr>
            <p:spPr>
              <a:xfrm>
                <a:off x="2338388"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a:extLst>
                  <a:ext uri="{FF2B5EF4-FFF2-40B4-BE49-F238E27FC236}">
                    <a16:creationId xmlns:a16="http://schemas.microsoft.com/office/drawing/2014/main" id="{6F936A80-CE3E-4D6A-AC6D-38DE035E55D3}"/>
                  </a:ext>
                </a:extLst>
              </p:cNvPr>
              <p:cNvSpPr/>
              <p:nvPr/>
            </p:nvSpPr>
            <p:spPr>
              <a:xfrm>
                <a:off x="2702322"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2673DBAF-D32D-44F4-BD86-5BC6F9806D25}"/>
                  </a:ext>
                </a:extLst>
              </p:cNvPr>
              <p:cNvSpPr/>
              <p:nvPr/>
            </p:nvSpPr>
            <p:spPr>
              <a:xfrm>
                <a:off x="3066257"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8F7466AC-F1DE-44A3-8FF2-33B814BF603F}"/>
                  </a:ext>
                </a:extLst>
              </p:cNvPr>
              <p:cNvSpPr/>
              <p:nvPr/>
            </p:nvSpPr>
            <p:spPr>
              <a:xfrm>
                <a:off x="3430191"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a:extLst>
                  <a:ext uri="{FF2B5EF4-FFF2-40B4-BE49-F238E27FC236}">
                    <a16:creationId xmlns:a16="http://schemas.microsoft.com/office/drawing/2014/main" id="{84177BB5-36B0-4F81-B59C-A25E7AD36617}"/>
                  </a:ext>
                </a:extLst>
              </p:cNvPr>
              <p:cNvSpPr/>
              <p:nvPr/>
            </p:nvSpPr>
            <p:spPr>
              <a:xfrm>
                <a:off x="2338388"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F0C243E7-2A53-4D21-9F4C-A8C8999C48FA}"/>
                  </a:ext>
                </a:extLst>
              </p:cNvPr>
              <p:cNvSpPr/>
              <p:nvPr/>
            </p:nvSpPr>
            <p:spPr>
              <a:xfrm>
                <a:off x="2702322"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B2DCFE3A-33E9-4172-A52B-8D48E1F24A7A}"/>
                  </a:ext>
                </a:extLst>
              </p:cNvPr>
              <p:cNvSpPr/>
              <p:nvPr/>
            </p:nvSpPr>
            <p:spPr>
              <a:xfrm>
                <a:off x="3066257"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2936E345-68B8-42C5-90E9-3F49152870F0}"/>
                  </a:ext>
                </a:extLst>
              </p:cNvPr>
              <p:cNvSpPr/>
              <p:nvPr/>
            </p:nvSpPr>
            <p:spPr>
              <a:xfrm>
                <a:off x="3430191"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31A57D2A-3074-4D23-827F-7E321371282A}"/>
                  </a:ext>
                </a:extLst>
              </p:cNvPr>
              <p:cNvSpPr/>
              <p:nvPr/>
            </p:nvSpPr>
            <p:spPr>
              <a:xfrm>
                <a:off x="2338388"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27A1136D-3644-4FFF-9DD1-774C928FBA73}"/>
                  </a:ext>
                </a:extLst>
              </p:cNvPr>
              <p:cNvSpPr/>
              <p:nvPr/>
            </p:nvSpPr>
            <p:spPr>
              <a:xfrm>
                <a:off x="2702322"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89320CA4-1138-4C1A-8783-14598BAB68C1}"/>
                  </a:ext>
                </a:extLst>
              </p:cNvPr>
              <p:cNvSpPr/>
              <p:nvPr/>
            </p:nvSpPr>
            <p:spPr>
              <a:xfrm>
                <a:off x="3066257"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DCDC5617-75B0-40AE-A911-D1323AEA6500}"/>
                  </a:ext>
                </a:extLst>
              </p:cNvPr>
              <p:cNvSpPr/>
              <p:nvPr/>
            </p:nvSpPr>
            <p:spPr>
              <a:xfrm>
                <a:off x="3430191"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2DA7C5BC-9272-4094-BFE8-7EFF27B522FF}"/>
                  </a:ext>
                </a:extLst>
              </p:cNvPr>
              <p:cNvSpPr/>
              <p:nvPr/>
            </p:nvSpPr>
            <p:spPr>
              <a:xfrm>
                <a:off x="2702322"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004E06A4-8F43-4822-9EE6-871DCB785C9D}"/>
                  </a:ext>
                </a:extLst>
              </p:cNvPr>
              <p:cNvSpPr/>
              <p:nvPr/>
            </p:nvSpPr>
            <p:spPr>
              <a:xfrm>
                <a:off x="3430191"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ED8C2008-CBFC-461D-9716-665545AE965C}"/>
                  </a:ext>
                </a:extLst>
              </p:cNvPr>
              <p:cNvSpPr/>
              <p:nvPr/>
            </p:nvSpPr>
            <p:spPr>
              <a:xfrm>
                <a:off x="3794126"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C14C53F6-C8BB-4AFC-8C09-9B0392D1ECA2}"/>
                  </a:ext>
                </a:extLst>
              </p:cNvPr>
              <p:cNvSpPr/>
              <p:nvPr/>
            </p:nvSpPr>
            <p:spPr>
              <a:xfrm>
                <a:off x="4158060"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B21653B8-29EA-4E74-9333-6E9044F0349A}"/>
                  </a:ext>
                </a:extLst>
              </p:cNvPr>
              <p:cNvSpPr/>
              <p:nvPr/>
            </p:nvSpPr>
            <p:spPr>
              <a:xfrm>
                <a:off x="4521995"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95BF9BEE-8303-4B45-9954-3B4E12851866}"/>
                  </a:ext>
                </a:extLst>
              </p:cNvPr>
              <p:cNvSpPr/>
              <p:nvPr/>
            </p:nvSpPr>
            <p:spPr>
              <a:xfrm>
                <a:off x="4158060"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Rectangle 605">
                <a:extLst>
                  <a:ext uri="{FF2B5EF4-FFF2-40B4-BE49-F238E27FC236}">
                    <a16:creationId xmlns:a16="http://schemas.microsoft.com/office/drawing/2014/main" id="{9B9F457D-AA1D-4F38-8654-C8664F0A7198}"/>
                  </a:ext>
                </a:extLst>
              </p:cNvPr>
              <p:cNvSpPr/>
              <p:nvPr/>
            </p:nvSpPr>
            <p:spPr>
              <a:xfrm>
                <a:off x="4521995"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9382A17D-E3EE-41AB-9F0F-46C3BE5C1898}"/>
                  </a:ext>
                </a:extLst>
              </p:cNvPr>
              <p:cNvSpPr/>
              <p:nvPr/>
            </p:nvSpPr>
            <p:spPr>
              <a:xfrm>
                <a:off x="9981011"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192C1096-8318-4094-BC5F-DC4B66ED98A3}"/>
                  </a:ext>
                </a:extLst>
              </p:cNvPr>
              <p:cNvSpPr/>
              <p:nvPr/>
            </p:nvSpPr>
            <p:spPr>
              <a:xfrm>
                <a:off x="10344945"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C396767B-F89A-487A-AFFD-2CD5979B002A}"/>
                  </a:ext>
                </a:extLst>
              </p:cNvPr>
              <p:cNvSpPr/>
              <p:nvPr/>
            </p:nvSpPr>
            <p:spPr>
              <a:xfrm>
                <a:off x="10344945"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AB6756F4-6AE6-44DB-8796-5AEE3B890859}"/>
                  </a:ext>
                </a:extLst>
              </p:cNvPr>
              <p:cNvSpPr/>
              <p:nvPr/>
            </p:nvSpPr>
            <p:spPr>
              <a:xfrm>
                <a:off x="10708880"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59D415CA-8B16-43B9-BB5B-2ED20C8D51E6}"/>
                  </a:ext>
                </a:extLst>
              </p:cNvPr>
              <p:cNvSpPr/>
              <p:nvPr/>
            </p:nvSpPr>
            <p:spPr>
              <a:xfrm>
                <a:off x="9981011"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BF8562C0-6F85-4B20-8C41-3A163C03E3F2}"/>
                  </a:ext>
                </a:extLst>
              </p:cNvPr>
              <p:cNvSpPr/>
              <p:nvPr/>
            </p:nvSpPr>
            <p:spPr>
              <a:xfrm>
                <a:off x="10344945"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DC116883-0E0D-43DA-BF56-8BD4283254DC}"/>
                  </a:ext>
                </a:extLst>
              </p:cNvPr>
              <p:cNvSpPr/>
              <p:nvPr/>
            </p:nvSpPr>
            <p:spPr>
              <a:xfrm>
                <a:off x="10708880"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62611293-0FBE-4853-94C4-1CFC1D5A199F}"/>
                  </a:ext>
                </a:extLst>
              </p:cNvPr>
              <p:cNvSpPr/>
              <p:nvPr/>
            </p:nvSpPr>
            <p:spPr>
              <a:xfrm>
                <a:off x="9981011"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Rectangle 614">
                <a:extLst>
                  <a:ext uri="{FF2B5EF4-FFF2-40B4-BE49-F238E27FC236}">
                    <a16:creationId xmlns:a16="http://schemas.microsoft.com/office/drawing/2014/main" id="{B85275FF-FBA5-4F0B-87B9-6E4CB051DC23}"/>
                  </a:ext>
                </a:extLst>
              </p:cNvPr>
              <p:cNvSpPr/>
              <p:nvPr/>
            </p:nvSpPr>
            <p:spPr>
              <a:xfrm>
                <a:off x="10344945"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Rectangle 615">
                <a:extLst>
                  <a:ext uri="{FF2B5EF4-FFF2-40B4-BE49-F238E27FC236}">
                    <a16:creationId xmlns:a16="http://schemas.microsoft.com/office/drawing/2014/main" id="{E7A5F3E7-0AAC-46CA-B8A6-5CEE2627BB73}"/>
                  </a:ext>
                </a:extLst>
              </p:cNvPr>
              <p:cNvSpPr/>
              <p:nvPr/>
            </p:nvSpPr>
            <p:spPr>
              <a:xfrm>
                <a:off x="10708880"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58158ED0-C7E9-4A66-9EC2-61C7BCB76ECF}"/>
                  </a:ext>
                </a:extLst>
              </p:cNvPr>
              <p:cNvSpPr/>
              <p:nvPr/>
            </p:nvSpPr>
            <p:spPr>
              <a:xfrm>
                <a:off x="9617076"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BC9FA7CB-ABB7-4D3D-9634-4B053D2370E2}"/>
                  </a:ext>
                </a:extLst>
              </p:cNvPr>
              <p:cNvSpPr/>
              <p:nvPr/>
            </p:nvSpPr>
            <p:spPr>
              <a:xfrm>
                <a:off x="9981011"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62896952-FF8D-41F8-AAA2-DBD2B23E1A8C}"/>
                  </a:ext>
                </a:extLst>
              </p:cNvPr>
              <p:cNvSpPr/>
              <p:nvPr/>
            </p:nvSpPr>
            <p:spPr>
              <a:xfrm>
                <a:off x="10344945"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a:extLst>
                  <a:ext uri="{FF2B5EF4-FFF2-40B4-BE49-F238E27FC236}">
                    <a16:creationId xmlns:a16="http://schemas.microsoft.com/office/drawing/2014/main" id="{DA0F7C74-4268-465D-B599-55054B15855A}"/>
                  </a:ext>
                </a:extLst>
              </p:cNvPr>
              <p:cNvSpPr/>
              <p:nvPr/>
            </p:nvSpPr>
            <p:spPr>
              <a:xfrm>
                <a:off x="10708880"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AF1D62FB-8D15-439C-AFD1-8AEEBBDCD2F5}"/>
                  </a:ext>
                </a:extLst>
              </p:cNvPr>
              <p:cNvSpPr/>
              <p:nvPr/>
            </p:nvSpPr>
            <p:spPr>
              <a:xfrm>
                <a:off x="8525273"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EBE89963-5038-4CD6-ADC2-D1F80E3E80CF}"/>
                  </a:ext>
                </a:extLst>
              </p:cNvPr>
              <p:cNvSpPr/>
              <p:nvPr/>
            </p:nvSpPr>
            <p:spPr>
              <a:xfrm>
                <a:off x="8889207"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a:extLst>
                  <a:ext uri="{FF2B5EF4-FFF2-40B4-BE49-F238E27FC236}">
                    <a16:creationId xmlns:a16="http://schemas.microsoft.com/office/drawing/2014/main" id="{40043BBA-32D5-4C1A-BB2D-3AD46229E522}"/>
                  </a:ext>
                </a:extLst>
              </p:cNvPr>
              <p:cNvSpPr/>
              <p:nvPr/>
            </p:nvSpPr>
            <p:spPr>
              <a:xfrm>
                <a:off x="9253142"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17E61B86-B924-4CE9-BDE7-6487C30FA3F9}"/>
                  </a:ext>
                </a:extLst>
              </p:cNvPr>
              <p:cNvSpPr/>
              <p:nvPr/>
            </p:nvSpPr>
            <p:spPr>
              <a:xfrm>
                <a:off x="9617076"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DDB0082D-3390-4295-86BE-DFDBEFB9110A}"/>
                  </a:ext>
                </a:extLst>
              </p:cNvPr>
              <p:cNvSpPr/>
              <p:nvPr/>
            </p:nvSpPr>
            <p:spPr>
              <a:xfrm>
                <a:off x="9981011"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43384AE2-337C-44AB-A5E9-E0A55BFA366B}"/>
                  </a:ext>
                </a:extLst>
              </p:cNvPr>
              <p:cNvSpPr/>
              <p:nvPr/>
            </p:nvSpPr>
            <p:spPr>
              <a:xfrm>
                <a:off x="10344945"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506D8319-1936-49FA-8B23-CE2398DF05E4}"/>
                  </a:ext>
                </a:extLst>
              </p:cNvPr>
              <p:cNvSpPr/>
              <p:nvPr/>
            </p:nvSpPr>
            <p:spPr>
              <a:xfrm>
                <a:off x="8525273"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B798073F-8FA8-4ADC-90D8-3D7894D61C1D}"/>
                  </a:ext>
                </a:extLst>
              </p:cNvPr>
              <p:cNvSpPr/>
              <p:nvPr/>
            </p:nvSpPr>
            <p:spPr>
              <a:xfrm>
                <a:off x="8889207"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E6FBC951-7FFF-4B79-A978-D0C68D6F1DDE}"/>
                  </a:ext>
                </a:extLst>
              </p:cNvPr>
              <p:cNvSpPr/>
              <p:nvPr/>
            </p:nvSpPr>
            <p:spPr>
              <a:xfrm>
                <a:off x="9253142"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D47AF278-1FD2-499D-A8DC-EB798DCED6B3}"/>
                  </a:ext>
                </a:extLst>
              </p:cNvPr>
              <p:cNvSpPr/>
              <p:nvPr/>
            </p:nvSpPr>
            <p:spPr>
              <a:xfrm>
                <a:off x="9617076"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a:extLst>
                  <a:ext uri="{FF2B5EF4-FFF2-40B4-BE49-F238E27FC236}">
                    <a16:creationId xmlns:a16="http://schemas.microsoft.com/office/drawing/2014/main" id="{421E1B8E-479D-4863-B754-F6BBDBC82161}"/>
                  </a:ext>
                </a:extLst>
              </p:cNvPr>
              <p:cNvSpPr/>
              <p:nvPr/>
            </p:nvSpPr>
            <p:spPr>
              <a:xfrm>
                <a:off x="9981011"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68D3B7C0-973F-4973-BD9E-BDA514A8E864}"/>
                  </a:ext>
                </a:extLst>
              </p:cNvPr>
              <p:cNvSpPr/>
              <p:nvPr/>
            </p:nvSpPr>
            <p:spPr>
              <a:xfrm>
                <a:off x="10344945"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7" name="Group 476">
              <a:extLst>
                <a:ext uri="{FF2B5EF4-FFF2-40B4-BE49-F238E27FC236}">
                  <a16:creationId xmlns:a16="http://schemas.microsoft.com/office/drawing/2014/main" id="{B4A3820C-146F-4D1E-9504-D7DDC784629B}"/>
                </a:ext>
              </a:extLst>
            </p:cNvPr>
            <p:cNvGrpSpPr/>
            <p:nvPr/>
          </p:nvGrpSpPr>
          <p:grpSpPr>
            <a:xfrm>
              <a:off x="3343918" y="5414815"/>
              <a:ext cx="7062680" cy="3923342"/>
              <a:chOff x="3794126" y="1700213"/>
              <a:chExt cx="6550819" cy="3639002"/>
            </a:xfrm>
            <a:grpFill/>
            <a:effectLst>
              <a:outerShdw blurRad="241300" dist="88900" dir="2700000" algn="tl" rotWithShape="0">
                <a:schemeClr val="tx1">
                  <a:alpha val="25000"/>
                </a:schemeClr>
              </a:outerShdw>
            </a:effectLst>
          </p:grpSpPr>
          <p:sp>
            <p:nvSpPr>
              <p:cNvPr id="542" name="Rectangle 541">
                <a:extLst>
                  <a:ext uri="{FF2B5EF4-FFF2-40B4-BE49-F238E27FC236}">
                    <a16:creationId xmlns:a16="http://schemas.microsoft.com/office/drawing/2014/main" id="{E6D9DE28-0450-43ED-8243-7E2D8C1822D0}"/>
                  </a:ext>
                </a:extLst>
              </p:cNvPr>
              <p:cNvSpPr/>
              <p:nvPr/>
            </p:nvSpPr>
            <p:spPr>
              <a:xfrm>
                <a:off x="4521995"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E286C219-7CA9-47CA-9C67-7FF2D5EE4C64}"/>
                  </a:ext>
                </a:extLst>
              </p:cNvPr>
              <p:cNvSpPr/>
              <p:nvPr/>
            </p:nvSpPr>
            <p:spPr>
              <a:xfrm>
                <a:off x="4885929"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FEF2ABFE-00B9-40AA-A3C0-2FBB22B730A0}"/>
                  </a:ext>
                </a:extLst>
              </p:cNvPr>
              <p:cNvSpPr/>
              <p:nvPr/>
            </p:nvSpPr>
            <p:spPr>
              <a:xfrm>
                <a:off x="4521995"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53958921-2230-4910-99AE-FD225DDEDDC2}"/>
                  </a:ext>
                </a:extLst>
              </p:cNvPr>
              <p:cNvSpPr/>
              <p:nvPr/>
            </p:nvSpPr>
            <p:spPr>
              <a:xfrm>
                <a:off x="3794126"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6F849743-4ACF-49A7-B613-AAF55BD3837D}"/>
                  </a:ext>
                </a:extLst>
              </p:cNvPr>
              <p:cNvSpPr/>
              <p:nvPr/>
            </p:nvSpPr>
            <p:spPr>
              <a:xfrm>
                <a:off x="4158060"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a:extLst>
                  <a:ext uri="{FF2B5EF4-FFF2-40B4-BE49-F238E27FC236}">
                    <a16:creationId xmlns:a16="http://schemas.microsoft.com/office/drawing/2014/main" id="{8C2C42DE-E28E-4E12-B1DD-1320C0027522}"/>
                  </a:ext>
                </a:extLst>
              </p:cNvPr>
              <p:cNvSpPr/>
              <p:nvPr/>
            </p:nvSpPr>
            <p:spPr>
              <a:xfrm>
                <a:off x="4521995"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50C5D984-8BEC-43FE-A9BE-6B351D4F10AC}"/>
                  </a:ext>
                </a:extLst>
              </p:cNvPr>
              <p:cNvSpPr/>
              <p:nvPr/>
            </p:nvSpPr>
            <p:spPr>
              <a:xfrm>
                <a:off x="3794126"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75C75B0D-14AA-40F3-9395-20A26C1B3594}"/>
                  </a:ext>
                </a:extLst>
              </p:cNvPr>
              <p:cNvSpPr/>
              <p:nvPr/>
            </p:nvSpPr>
            <p:spPr>
              <a:xfrm>
                <a:off x="4158060"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FA8C6A7D-E169-4083-831F-592FC3F64A1A}"/>
                  </a:ext>
                </a:extLst>
              </p:cNvPr>
              <p:cNvSpPr/>
              <p:nvPr/>
            </p:nvSpPr>
            <p:spPr>
              <a:xfrm>
                <a:off x="4521995"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B10EBF7F-2901-4C0B-9DCB-E49AF60BFF4E}"/>
                  </a:ext>
                </a:extLst>
              </p:cNvPr>
              <p:cNvSpPr/>
              <p:nvPr/>
            </p:nvSpPr>
            <p:spPr>
              <a:xfrm>
                <a:off x="3794126"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551">
                <a:extLst>
                  <a:ext uri="{FF2B5EF4-FFF2-40B4-BE49-F238E27FC236}">
                    <a16:creationId xmlns:a16="http://schemas.microsoft.com/office/drawing/2014/main" id="{B924579C-779B-425F-9913-ABD669E50C9B}"/>
                  </a:ext>
                </a:extLst>
              </p:cNvPr>
              <p:cNvSpPr/>
              <p:nvPr/>
            </p:nvSpPr>
            <p:spPr>
              <a:xfrm>
                <a:off x="4158060"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61AE9F5F-4306-4EE9-BAF5-CCD421D2490F}"/>
                  </a:ext>
                </a:extLst>
              </p:cNvPr>
              <p:cNvSpPr/>
              <p:nvPr/>
            </p:nvSpPr>
            <p:spPr>
              <a:xfrm>
                <a:off x="4521995"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D512C90E-F112-4CD7-B0D7-CCACED81C95E}"/>
                  </a:ext>
                </a:extLst>
              </p:cNvPr>
              <p:cNvSpPr/>
              <p:nvPr/>
            </p:nvSpPr>
            <p:spPr>
              <a:xfrm>
                <a:off x="4885929"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532A49D2-FA83-44B3-9EB3-EB1B27F48931}"/>
                  </a:ext>
                </a:extLst>
              </p:cNvPr>
              <p:cNvSpPr/>
              <p:nvPr/>
            </p:nvSpPr>
            <p:spPr>
              <a:xfrm>
                <a:off x="5249863"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08F40D19-0E84-4B09-AB74-A9D8F4CFEEE5}"/>
                  </a:ext>
                </a:extLst>
              </p:cNvPr>
              <p:cNvSpPr/>
              <p:nvPr/>
            </p:nvSpPr>
            <p:spPr>
              <a:xfrm>
                <a:off x="5613798"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915FDC5A-0F89-4F12-9128-A5D075FE358D}"/>
                  </a:ext>
                </a:extLst>
              </p:cNvPr>
              <p:cNvSpPr/>
              <p:nvPr/>
            </p:nvSpPr>
            <p:spPr>
              <a:xfrm>
                <a:off x="4885929"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24A2C958-3BB7-4791-B65C-62128F657179}"/>
                  </a:ext>
                </a:extLst>
              </p:cNvPr>
              <p:cNvSpPr/>
              <p:nvPr/>
            </p:nvSpPr>
            <p:spPr>
              <a:xfrm>
                <a:off x="5249863"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6C0CA726-8FDE-4F3C-A3C5-69FEE5AA224A}"/>
                  </a:ext>
                </a:extLst>
              </p:cNvPr>
              <p:cNvSpPr/>
              <p:nvPr/>
            </p:nvSpPr>
            <p:spPr>
              <a:xfrm>
                <a:off x="5613798"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559">
                <a:extLst>
                  <a:ext uri="{FF2B5EF4-FFF2-40B4-BE49-F238E27FC236}">
                    <a16:creationId xmlns:a16="http://schemas.microsoft.com/office/drawing/2014/main" id="{CC96FCF3-340D-4A4F-A8A5-4385B87CB387}"/>
                  </a:ext>
                </a:extLst>
              </p:cNvPr>
              <p:cNvSpPr/>
              <p:nvPr/>
            </p:nvSpPr>
            <p:spPr>
              <a:xfrm>
                <a:off x="5977732"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560">
                <a:extLst>
                  <a:ext uri="{FF2B5EF4-FFF2-40B4-BE49-F238E27FC236}">
                    <a16:creationId xmlns:a16="http://schemas.microsoft.com/office/drawing/2014/main" id="{24F13622-0F68-4742-BE65-4E5BC503D569}"/>
                  </a:ext>
                </a:extLst>
              </p:cNvPr>
              <p:cNvSpPr/>
              <p:nvPr/>
            </p:nvSpPr>
            <p:spPr>
              <a:xfrm>
                <a:off x="8525273"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1A3B14C9-DF8C-4A9F-82A1-B951DC3A0BA9}"/>
                  </a:ext>
                </a:extLst>
              </p:cNvPr>
              <p:cNvSpPr/>
              <p:nvPr/>
            </p:nvSpPr>
            <p:spPr>
              <a:xfrm>
                <a:off x="8889207"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18CF3FA7-0139-465F-9C10-9B52C1396746}"/>
                  </a:ext>
                </a:extLst>
              </p:cNvPr>
              <p:cNvSpPr/>
              <p:nvPr/>
            </p:nvSpPr>
            <p:spPr>
              <a:xfrm>
                <a:off x="9253142"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a:extLst>
                  <a:ext uri="{FF2B5EF4-FFF2-40B4-BE49-F238E27FC236}">
                    <a16:creationId xmlns:a16="http://schemas.microsoft.com/office/drawing/2014/main" id="{AB906265-5BD9-4555-A790-1DB839CF30CB}"/>
                  </a:ext>
                </a:extLst>
              </p:cNvPr>
              <p:cNvSpPr/>
              <p:nvPr/>
            </p:nvSpPr>
            <p:spPr>
              <a:xfrm>
                <a:off x="9617076"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C1EDD94B-F4FD-4FBE-9D68-B33AA31C06FF}"/>
                  </a:ext>
                </a:extLst>
              </p:cNvPr>
              <p:cNvSpPr/>
              <p:nvPr/>
            </p:nvSpPr>
            <p:spPr>
              <a:xfrm>
                <a:off x="8889207"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03117797-DEC9-4BD7-B1DD-ACB2BE10B6A9}"/>
                  </a:ext>
                </a:extLst>
              </p:cNvPr>
              <p:cNvSpPr/>
              <p:nvPr/>
            </p:nvSpPr>
            <p:spPr>
              <a:xfrm>
                <a:off x="9253142"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75F6836B-8B08-41BA-862A-77940FFDC776}"/>
                  </a:ext>
                </a:extLst>
              </p:cNvPr>
              <p:cNvSpPr/>
              <p:nvPr/>
            </p:nvSpPr>
            <p:spPr>
              <a:xfrm>
                <a:off x="9617076"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300F0979-D485-4B4E-BD04-98E128C714DA}"/>
                  </a:ext>
                </a:extLst>
              </p:cNvPr>
              <p:cNvSpPr/>
              <p:nvPr/>
            </p:nvSpPr>
            <p:spPr>
              <a:xfrm>
                <a:off x="9981011"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E969707A-BE26-497A-8279-2E8DB136ADED}"/>
                  </a:ext>
                </a:extLst>
              </p:cNvPr>
              <p:cNvSpPr/>
              <p:nvPr/>
            </p:nvSpPr>
            <p:spPr>
              <a:xfrm>
                <a:off x="9617076"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2A033DBA-42A1-4FFB-A026-1CC3D7276E36}"/>
                  </a:ext>
                </a:extLst>
              </p:cNvPr>
              <p:cNvSpPr/>
              <p:nvPr/>
            </p:nvSpPr>
            <p:spPr>
              <a:xfrm>
                <a:off x="8889207"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3E1DD587-4584-406A-9146-DAA0D3DAFBD3}"/>
                  </a:ext>
                </a:extLst>
              </p:cNvPr>
              <p:cNvSpPr/>
              <p:nvPr/>
            </p:nvSpPr>
            <p:spPr>
              <a:xfrm>
                <a:off x="9253142"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EF746436-630A-4EA2-A802-A8624A7D67C4}"/>
                  </a:ext>
                </a:extLst>
              </p:cNvPr>
              <p:cNvSpPr/>
              <p:nvPr/>
            </p:nvSpPr>
            <p:spPr>
              <a:xfrm>
                <a:off x="9617076"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258DCDA1-323A-49CB-AD65-242CA606CC4D}"/>
                  </a:ext>
                </a:extLst>
              </p:cNvPr>
              <p:cNvSpPr/>
              <p:nvPr/>
            </p:nvSpPr>
            <p:spPr>
              <a:xfrm>
                <a:off x="8525273"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Rectangle 573">
                <a:extLst>
                  <a:ext uri="{FF2B5EF4-FFF2-40B4-BE49-F238E27FC236}">
                    <a16:creationId xmlns:a16="http://schemas.microsoft.com/office/drawing/2014/main" id="{830E381E-284D-43CA-8533-7395A71D966B}"/>
                  </a:ext>
                </a:extLst>
              </p:cNvPr>
              <p:cNvSpPr/>
              <p:nvPr/>
            </p:nvSpPr>
            <p:spPr>
              <a:xfrm>
                <a:off x="8889207"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2D0930DB-378E-4C43-8B43-60EC9701D2C1}"/>
                  </a:ext>
                </a:extLst>
              </p:cNvPr>
              <p:cNvSpPr/>
              <p:nvPr/>
            </p:nvSpPr>
            <p:spPr>
              <a:xfrm>
                <a:off x="9253142"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970FD872-9D3D-4583-8C90-3C35C308F4DC}"/>
                  </a:ext>
                </a:extLst>
              </p:cNvPr>
              <p:cNvSpPr/>
              <p:nvPr/>
            </p:nvSpPr>
            <p:spPr>
              <a:xfrm>
                <a:off x="6705601"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EFE45EFE-C970-4B26-8FDB-24042021298A}"/>
                  </a:ext>
                </a:extLst>
              </p:cNvPr>
              <p:cNvSpPr/>
              <p:nvPr/>
            </p:nvSpPr>
            <p:spPr>
              <a:xfrm>
                <a:off x="7069535"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81BEDC15-C568-49E7-9401-26BC58CDC231}"/>
                  </a:ext>
                </a:extLst>
              </p:cNvPr>
              <p:cNvSpPr/>
              <p:nvPr/>
            </p:nvSpPr>
            <p:spPr>
              <a:xfrm>
                <a:off x="7433470"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4009806D-0267-4D90-BE2E-C098FB7395B5}"/>
                  </a:ext>
                </a:extLst>
              </p:cNvPr>
              <p:cNvSpPr/>
              <p:nvPr/>
            </p:nvSpPr>
            <p:spPr>
              <a:xfrm>
                <a:off x="7797404"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638B97D1-1447-4EC1-BE21-47DFB3B0C8E4}"/>
                  </a:ext>
                </a:extLst>
              </p:cNvPr>
              <p:cNvSpPr/>
              <p:nvPr/>
            </p:nvSpPr>
            <p:spPr>
              <a:xfrm>
                <a:off x="8161339"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0F2D5A8F-1F2F-47CA-8F90-949FB50D6DDE}"/>
                  </a:ext>
                </a:extLst>
              </p:cNvPr>
              <p:cNvSpPr/>
              <p:nvPr/>
            </p:nvSpPr>
            <p:spPr>
              <a:xfrm>
                <a:off x="7069535"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8B31A6BF-670E-461C-B766-B37444D00783}"/>
                  </a:ext>
                </a:extLst>
              </p:cNvPr>
              <p:cNvSpPr/>
              <p:nvPr/>
            </p:nvSpPr>
            <p:spPr>
              <a:xfrm>
                <a:off x="8161339"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8" name="Group 477">
              <a:extLst>
                <a:ext uri="{FF2B5EF4-FFF2-40B4-BE49-F238E27FC236}">
                  <a16:creationId xmlns:a16="http://schemas.microsoft.com/office/drawing/2014/main" id="{12861457-11CD-4D88-95C2-DDE83CBF8C48}"/>
                </a:ext>
              </a:extLst>
            </p:cNvPr>
            <p:cNvGrpSpPr/>
            <p:nvPr/>
          </p:nvGrpSpPr>
          <p:grpSpPr>
            <a:xfrm>
              <a:off x="4521031" y="5414815"/>
              <a:ext cx="5100824" cy="3923342"/>
              <a:chOff x="4885929" y="1700213"/>
              <a:chExt cx="4731147" cy="3639002"/>
            </a:xfrm>
            <a:grpFill/>
            <a:effectLst>
              <a:outerShdw blurRad="241300" dist="88900" dir="2700000" algn="tl" rotWithShape="0">
                <a:schemeClr val="tx1">
                  <a:alpha val="25000"/>
                </a:schemeClr>
              </a:outerShdw>
            </a:effectLst>
          </p:grpSpPr>
          <p:sp>
            <p:nvSpPr>
              <p:cNvPr id="510" name="Rectangle 509">
                <a:extLst>
                  <a:ext uri="{FF2B5EF4-FFF2-40B4-BE49-F238E27FC236}">
                    <a16:creationId xmlns:a16="http://schemas.microsoft.com/office/drawing/2014/main" id="{C66A4135-401C-47D8-BE45-48D8FF1A92D4}"/>
                  </a:ext>
                </a:extLst>
              </p:cNvPr>
              <p:cNvSpPr/>
              <p:nvPr/>
            </p:nvSpPr>
            <p:spPr>
              <a:xfrm>
                <a:off x="5249863"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AAD57573-6BFF-4A70-B3A0-FA27D2C74F44}"/>
                  </a:ext>
                </a:extLst>
              </p:cNvPr>
              <p:cNvSpPr/>
              <p:nvPr/>
            </p:nvSpPr>
            <p:spPr>
              <a:xfrm>
                <a:off x="5613798"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 name="Group 511">
                <a:extLst>
                  <a:ext uri="{FF2B5EF4-FFF2-40B4-BE49-F238E27FC236}">
                    <a16:creationId xmlns:a16="http://schemas.microsoft.com/office/drawing/2014/main" id="{1D822D12-2152-48A9-8E86-5F0733426959}"/>
                  </a:ext>
                </a:extLst>
              </p:cNvPr>
              <p:cNvGrpSpPr/>
              <p:nvPr/>
            </p:nvGrpSpPr>
            <p:grpSpPr>
              <a:xfrm>
                <a:off x="4885929" y="1700213"/>
                <a:ext cx="4731147" cy="3639002"/>
                <a:chOff x="4885929" y="1700213"/>
                <a:chExt cx="4731147" cy="3639002"/>
              </a:xfrm>
              <a:grpFill/>
            </p:grpSpPr>
            <p:sp>
              <p:nvSpPr>
                <p:cNvPr id="513" name="Rectangle 512">
                  <a:extLst>
                    <a:ext uri="{FF2B5EF4-FFF2-40B4-BE49-F238E27FC236}">
                      <a16:creationId xmlns:a16="http://schemas.microsoft.com/office/drawing/2014/main" id="{BD93C54A-170E-45A9-AADF-34F01F256FF9}"/>
                    </a:ext>
                  </a:extLst>
                </p:cNvPr>
                <p:cNvSpPr/>
                <p:nvPr/>
              </p:nvSpPr>
              <p:spPr>
                <a:xfrm>
                  <a:off x="4885929"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CDE36CE0-C2E7-49AD-9F7E-47474B59FB49}"/>
                    </a:ext>
                  </a:extLst>
                </p:cNvPr>
                <p:cNvSpPr/>
                <p:nvPr/>
              </p:nvSpPr>
              <p:spPr>
                <a:xfrm>
                  <a:off x="5249863"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BCEB84ED-472A-49E4-BB86-B75D246DB25B}"/>
                    </a:ext>
                  </a:extLst>
                </p:cNvPr>
                <p:cNvSpPr/>
                <p:nvPr/>
              </p:nvSpPr>
              <p:spPr>
                <a:xfrm>
                  <a:off x="5613798"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DFB13117-D4DE-456D-8AE2-6C48B4070754}"/>
                    </a:ext>
                  </a:extLst>
                </p:cNvPr>
                <p:cNvSpPr/>
                <p:nvPr/>
              </p:nvSpPr>
              <p:spPr>
                <a:xfrm>
                  <a:off x="4885929"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669B9874-5394-4D09-835C-F7A15C4AF4C5}"/>
                    </a:ext>
                  </a:extLst>
                </p:cNvPr>
                <p:cNvSpPr/>
                <p:nvPr/>
              </p:nvSpPr>
              <p:spPr>
                <a:xfrm>
                  <a:off x="5249863"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96D129FA-C88F-4B03-A8BE-AC1A71C5D7D9}"/>
                    </a:ext>
                  </a:extLst>
                </p:cNvPr>
                <p:cNvSpPr/>
                <p:nvPr/>
              </p:nvSpPr>
              <p:spPr>
                <a:xfrm>
                  <a:off x="4885929"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20CE84DF-5348-4BA8-BA5A-8F4ACD2B4CE9}"/>
                    </a:ext>
                  </a:extLst>
                </p:cNvPr>
                <p:cNvSpPr/>
                <p:nvPr/>
              </p:nvSpPr>
              <p:spPr>
                <a:xfrm>
                  <a:off x="4885929"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1252DEF9-38CE-4E8E-9E97-92A7E221630A}"/>
                    </a:ext>
                  </a:extLst>
                </p:cNvPr>
                <p:cNvSpPr/>
                <p:nvPr/>
              </p:nvSpPr>
              <p:spPr>
                <a:xfrm>
                  <a:off x="5249863"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A41CE417-A183-42E5-BFC8-BA47BE64463D}"/>
                    </a:ext>
                  </a:extLst>
                </p:cNvPr>
                <p:cNvSpPr/>
                <p:nvPr/>
              </p:nvSpPr>
              <p:spPr>
                <a:xfrm>
                  <a:off x="5977732"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66FA3DB5-83FD-4A25-ACB4-3714A42842FE}"/>
                    </a:ext>
                  </a:extLst>
                </p:cNvPr>
                <p:cNvSpPr/>
                <p:nvPr/>
              </p:nvSpPr>
              <p:spPr>
                <a:xfrm>
                  <a:off x="6341667" y="4299132"/>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5969A467-C418-476E-B8ED-5532D6777EEF}"/>
                    </a:ext>
                  </a:extLst>
                </p:cNvPr>
                <p:cNvSpPr/>
                <p:nvPr/>
              </p:nvSpPr>
              <p:spPr>
                <a:xfrm rot="10800000" flipV="1">
                  <a:off x="6341667"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CBB995DF-0C84-4077-A1A4-96FA719660EF}"/>
                    </a:ext>
                  </a:extLst>
                </p:cNvPr>
                <p:cNvSpPr/>
                <p:nvPr/>
              </p:nvSpPr>
              <p:spPr>
                <a:xfrm>
                  <a:off x="7797404"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a:extLst>
                    <a:ext uri="{FF2B5EF4-FFF2-40B4-BE49-F238E27FC236}">
                      <a16:creationId xmlns:a16="http://schemas.microsoft.com/office/drawing/2014/main" id="{C6F2578A-5F56-4746-9069-340B2D9BC928}"/>
                    </a:ext>
                  </a:extLst>
                </p:cNvPr>
                <p:cNvSpPr/>
                <p:nvPr/>
              </p:nvSpPr>
              <p:spPr>
                <a:xfrm>
                  <a:off x="8161339"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3958727C-3F45-4DC2-B914-AB0B7C46F511}"/>
                    </a:ext>
                  </a:extLst>
                </p:cNvPr>
                <p:cNvSpPr/>
                <p:nvPr/>
              </p:nvSpPr>
              <p:spPr>
                <a:xfrm>
                  <a:off x="8161339"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F46048F5-957C-4A80-9230-94059DF2AF4E}"/>
                    </a:ext>
                  </a:extLst>
                </p:cNvPr>
                <p:cNvSpPr/>
                <p:nvPr/>
              </p:nvSpPr>
              <p:spPr>
                <a:xfrm>
                  <a:off x="8525273"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257A2F2A-D2A7-4EF2-8DBE-DA0E879C6326}"/>
                    </a:ext>
                  </a:extLst>
                </p:cNvPr>
                <p:cNvSpPr/>
                <p:nvPr/>
              </p:nvSpPr>
              <p:spPr>
                <a:xfrm>
                  <a:off x="7797404"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a:extLst>
                    <a:ext uri="{FF2B5EF4-FFF2-40B4-BE49-F238E27FC236}">
                      <a16:creationId xmlns:a16="http://schemas.microsoft.com/office/drawing/2014/main" id="{751E45D3-407E-40F4-94E5-F88B8D31D04B}"/>
                    </a:ext>
                  </a:extLst>
                </p:cNvPr>
                <p:cNvSpPr/>
                <p:nvPr/>
              </p:nvSpPr>
              <p:spPr>
                <a:xfrm>
                  <a:off x="8161339"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13B5D64A-55BE-464E-AEB4-2897223EB8F0}"/>
                    </a:ext>
                  </a:extLst>
                </p:cNvPr>
                <p:cNvSpPr/>
                <p:nvPr/>
              </p:nvSpPr>
              <p:spPr>
                <a:xfrm>
                  <a:off x="8525273"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3D50140E-5EF5-4B55-B0FE-95EBCF5C2534}"/>
                    </a:ext>
                  </a:extLst>
                </p:cNvPr>
                <p:cNvSpPr/>
                <p:nvPr/>
              </p:nvSpPr>
              <p:spPr>
                <a:xfrm>
                  <a:off x="8889207"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A9A6D163-B97D-420B-B4D3-409CBBA184DB}"/>
                    </a:ext>
                  </a:extLst>
                </p:cNvPr>
                <p:cNvSpPr/>
                <p:nvPr/>
              </p:nvSpPr>
              <p:spPr>
                <a:xfrm>
                  <a:off x="9253142"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AC88BDA6-5432-4964-98CD-E905EB266C1B}"/>
                    </a:ext>
                  </a:extLst>
                </p:cNvPr>
                <p:cNvSpPr/>
                <p:nvPr/>
              </p:nvSpPr>
              <p:spPr>
                <a:xfrm>
                  <a:off x="7797404"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a:extLst>
                    <a:ext uri="{FF2B5EF4-FFF2-40B4-BE49-F238E27FC236}">
                      <a16:creationId xmlns:a16="http://schemas.microsoft.com/office/drawing/2014/main" id="{D9E3D57E-0F2A-4E7C-8D9C-D66C3ACED7A8}"/>
                    </a:ext>
                  </a:extLst>
                </p:cNvPr>
                <p:cNvSpPr/>
                <p:nvPr/>
              </p:nvSpPr>
              <p:spPr>
                <a:xfrm>
                  <a:off x="8161339"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1E2E4339-6DAA-46F3-B115-DD6A02A6D3C6}"/>
                    </a:ext>
                  </a:extLst>
                </p:cNvPr>
                <p:cNvSpPr/>
                <p:nvPr/>
              </p:nvSpPr>
              <p:spPr>
                <a:xfrm>
                  <a:off x="8525273"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5931500B-4012-4CF4-A59A-BAA44944C488}"/>
                    </a:ext>
                  </a:extLst>
                </p:cNvPr>
                <p:cNvSpPr/>
                <p:nvPr/>
              </p:nvSpPr>
              <p:spPr>
                <a:xfrm>
                  <a:off x="7433470"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532FA23C-C472-4A96-BB85-4AA3B3496DB7}"/>
                    </a:ext>
                  </a:extLst>
                </p:cNvPr>
                <p:cNvSpPr/>
                <p:nvPr/>
              </p:nvSpPr>
              <p:spPr>
                <a:xfrm>
                  <a:off x="7797404"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CD0C71CC-78B4-4D71-8578-E1DC490F31DD}"/>
                    </a:ext>
                  </a:extLst>
                </p:cNvPr>
                <p:cNvSpPr/>
                <p:nvPr/>
              </p:nvSpPr>
              <p:spPr>
                <a:xfrm>
                  <a:off x="8161339"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E532B3E7-0DF8-4D2C-B7BE-C96500B35B2C}"/>
                    </a:ext>
                  </a:extLst>
                </p:cNvPr>
                <p:cNvSpPr/>
                <p:nvPr/>
              </p:nvSpPr>
              <p:spPr>
                <a:xfrm rot="10800000" flipH="1" flipV="1">
                  <a:off x="6705601"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4B9C50A7-62E1-49B7-9CA8-BDBB23ED541D}"/>
                    </a:ext>
                  </a:extLst>
                </p:cNvPr>
                <p:cNvSpPr/>
                <p:nvPr/>
              </p:nvSpPr>
              <p:spPr>
                <a:xfrm>
                  <a:off x="7433470"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C72655E9-3E2C-41EC-ABE3-B648805571B8}"/>
                    </a:ext>
                  </a:extLst>
                </p:cNvPr>
                <p:cNvSpPr/>
                <p:nvPr/>
              </p:nvSpPr>
              <p:spPr>
                <a:xfrm>
                  <a:off x="7797404" y="481917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9" name="Group 478">
              <a:extLst>
                <a:ext uri="{FF2B5EF4-FFF2-40B4-BE49-F238E27FC236}">
                  <a16:creationId xmlns:a16="http://schemas.microsoft.com/office/drawing/2014/main" id="{C450CCD0-2B95-4E90-94A5-8B9391D131CD}"/>
                </a:ext>
              </a:extLst>
            </p:cNvPr>
            <p:cNvGrpSpPr/>
            <p:nvPr/>
          </p:nvGrpSpPr>
          <p:grpSpPr>
            <a:xfrm>
              <a:off x="4913402" y="5414815"/>
              <a:ext cx="3138969" cy="2801990"/>
              <a:chOff x="5249863" y="1700213"/>
              <a:chExt cx="2911475" cy="2598919"/>
            </a:xfrm>
            <a:grpFill/>
            <a:effectLst>
              <a:outerShdw blurRad="241300" dist="88900" dir="2700000" algn="tl" rotWithShape="0">
                <a:schemeClr val="tx1">
                  <a:alpha val="25000"/>
                </a:schemeClr>
              </a:outerShdw>
            </a:effectLst>
          </p:grpSpPr>
          <p:sp>
            <p:nvSpPr>
              <p:cNvPr id="485" name="Rectangle 484">
                <a:extLst>
                  <a:ext uri="{FF2B5EF4-FFF2-40B4-BE49-F238E27FC236}">
                    <a16:creationId xmlns:a16="http://schemas.microsoft.com/office/drawing/2014/main" id="{72AD6180-AD73-4CAB-AFA7-4359A4B6759E}"/>
                  </a:ext>
                </a:extLst>
              </p:cNvPr>
              <p:cNvSpPr/>
              <p:nvPr/>
            </p:nvSpPr>
            <p:spPr>
              <a:xfrm>
                <a:off x="5977732"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D13970C3-5285-4E45-AB34-79FE32120910}"/>
                  </a:ext>
                </a:extLst>
              </p:cNvPr>
              <p:cNvSpPr/>
              <p:nvPr/>
            </p:nvSpPr>
            <p:spPr>
              <a:xfrm>
                <a:off x="6341667"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E55E0997-5C39-44E4-AF1B-0A50C87ED6E4}"/>
                  </a:ext>
                </a:extLst>
              </p:cNvPr>
              <p:cNvSpPr/>
              <p:nvPr/>
            </p:nvSpPr>
            <p:spPr>
              <a:xfrm>
                <a:off x="5977732"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80DA0051-8595-4B7A-8998-D076FBE6AF1A}"/>
                  </a:ext>
                </a:extLst>
              </p:cNvPr>
              <p:cNvSpPr/>
              <p:nvPr/>
            </p:nvSpPr>
            <p:spPr>
              <a:xfrm>
                <a:off x="6341667"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775A7E2C-E1A7-4D3C-8AC4-3E2128EEF847}"/>
                  </a:ext>
                </a:extLst>
              </p:cNvPr>
              <p:cNvSpPr/>
              <p:nvPr/>
            </p:nvSpPr>
            <p:spPr>
              <a:xfrm>
                <a:off x="5613798"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B759F86B-51C9-48EA-9ADA-DC7DA97584C4}"/>
                  </a:ext>
                </a:extLst>
              </p:cNvPr>
              <p:cNvSpPr/>
              <p:nvPr/>
            </p:nvSpPr>
            <p:spPr>
              <a:xfrm>
                <a:off x="5977732"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0FACD08C-BF45-4DE3-9BEE-E0C9E50F4E66}"/>
                  </a:ext>
                </a:extLst>
              </p:cNvPr>
              <p:cNvSpPr/>
              <p:nvPr/>
            </p:nvSpPr>
            <p:spPr>
              <a:xfrm>
                <a:off x="6341667"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22E47292-C453-4A65-A2C9-80673E0420DC}"/>
                  </a:ext>
                </a:extLst>
              </p:cNvPr>
              <p:cNvSpPr/>
              <p:nvPr/>
            </p:nvSpPr>
            <p:spPr>
              <a:xfrm>
                <a:off x="5249863"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a:extLst>
                  <a:ext uri="{FF2B5EF4-FFF2-40B4-BE49-F238E27FC236}">
                    <a16:creationId xmlns:a16="http://schemas.microsoft.com/office/drawing/2014/main" id="{09CF40A7-5050-4639-B7F6-3C7EA2562DE4}"/>
                  </a:ext>
                </a:extLst>
              </p:cNvPr>
              <p:cNvSpPr/>
              <p:nvPr/>
            </p:nvSpPr>
            <p:spPr>
              <a:xfrm>
                <a:off x="5613798"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4570C308-D72D-4616-91FB-78EEE2A0A2A4}"/>
                  </a:ext>
                </a:extLst>
              </p:cNvPr>
              <p:cNvSpPr/>
              <p:nvPr/>
            </p:nvSpPr>
            <p:spPr>
              <a:xfrm>
                <a:off x="5977732"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C51F145E-A288-4F77-8377-0A90E85A2172}"/>
                  </a:ext>
                </a:extLst>
              </p:cNvPr>
              <p:cNvSpPr/>
              <p:nvPr/>
            </p:nvSpPr>
            <p:spPr>
              <a:xfrm>
                <a:off x="6341667"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2951E3CB-47C0-4AAC-AB41-EA92BDF9F764}"/>
                  </a:ext>
                </a:extLst>
              </p:cNvPr>
              <p:cNvSpPr/>
              <p:nvPr/>
            </p:nvSpPr>
            <p:spPr>
              <a:xfrm>
                <a:off x="5613798"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9698B7A9-B38B-49E0-A888-20B699DBDCDA}"/>
                  </a:ext>
                </a:extLst>
              </p:cNvPr>
              <p:cNvSpPr/>
              <p:nvPr/>
            </p:nvSpPr>
            <p:spPr>
              <a:xfrm>
                <a:off x="5977732"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804DC6CB-02C9-4E2E-A539-30846527071C}"/>
                  </a:ext>
                </a:extLst>
              </p:cNvPr>
              <p:cNvSpPr/>
              <p:nvPr/>
            </p:nvSpPr>
            <p:spPr>
              <a:xfrm>
                <a:off x="6341667"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C36D5736-8124-4829-9EF7-B5E9BDFD70F4}"/>
                  </a:ext>
                </a:extLst>
              </p:cNvPr>
              <p:cNvSpPr/>
              <p:nvPr/>
            </p:nvSpPr>
            <p:spPr>
              <a:xfrm flipH="1">
                <a:off x="6705601"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AA0CB246-2BA5-4C42-B361-B33488AA02A0}"/>
                  </a:ext>
                </a:extLst>
              </p:cNvPr>
              <p:cNvSpPr/>
              <p:nvPr/>
            </p:nvSpPr>
            <p:spPr>
              <a:xfrm>
                <a:off x="7069535"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EEC769AE-5E26-47ED-A5F6-33CA48B8FD48}"/>
                  </a:ext>
                </a:extLst>
              </p:cNvPr>
              <p:cNvSpPr/>
              <p:nvPr/>
            </p:nvSpPr>
            <p:spPr>
              <a:xfrm>
                <a:off x="7433470" y="1700213"/>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id="{FDF73FFE-EDE3-4A9E-8880-E0F6327D5FD6}"/>
                  </a:ext>
                </a:extLst>
              </p:cNvPr>
              <p:cNvSpPr/>
              <p:nvPr/>
            </p:nvSpPr>
            <p:spPr>
              <a:xfrm>
                <a:off x="6705601"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157ADD5F-0BA2-45B0-A423-2C7CF19E6749}"/>
                  </a:ext>
                </a:extLst>
              </p:cNvPr>
              <p:cNvSpPr/>
              <p:nvPr/>
            </p:nvSpPr>
            <p:spPr>
              <a:xfrm>
                <a:off x="7069535"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23283DE8-9384-40A9-A8A7-3BC809C86F02}"/>
                  </a:ext>
                </a:extLst>
              </p:cNvPr>
              <p:cNvSpPr/>
              <p:nvPr/>
            </p:nvSpPr>
            <p:spPr>
              <a:xfrm>
                <a:off x="7433470"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2FA0118C-5737-4D5A-8B93-3409227F776D}"/>
                  </a:ext>
                </a:extLst>
              </p:cNvPr>
              <p:cNvSpPr/>
              <p:nvPr/>
            </p:nvSpPr>
            <p:spPr>
              <a:xfrm>
                <a:off x="7797404" y="2220255"/>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270E4D2B-C1EC-4F5E-B655-4C2B6B7F03B6}"/>
                  </a:ext>
                </a:extLst>
              </p:cNvPr>
              <p:cNvSpPr/>
              <p:nvPr/>
            </p:nvSpPr>
            <p:spPr>
              <a:xfrm>
                <a:off x="7069535"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53C48AEC-1896-4AF7-9685-1347787644C5}"/>
                  </a:ext>
                </a:extLst>
              </p:cNvPr>
              <p:cNvSpPr/>
              <p:nvPr/>
            </p:nvSpPr>
            <p:spPr>
              <a:xfrm>
                <a:off x="6705601"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4BE0E71E-D541-45FB-92A8-44EAFBB702F3}"/>
                  </a:ext>
                </a:extLst>
              </p:cNvPr>
              <p:cNvSpPr/>
              <p:nvPr/>
            </p:nvSpPr>
            <p:spPr>
              <a:xfrm>
                <a:off x="6705601"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33C93A25-ABA5-41E6-BD59-8C5B3B443C88}"/>
                  </a:ext>
                </a:extLst>
              </p:cNvPr>
              <p:cNvSpPr/>
              <p:nvPr/>
            </p:nvSpPr>
            <p:spPr>
              <a:xfrm>
                <a:off x="7069535" y="3779090"/>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0" name="Group 479">
              <a:extLst>
                <a:ext uri="{FF2B5EF4-FFF2-40B4-BE49-F238E27FC236}">
                  <a16:creationId xmlns:a16="http://schemas.microsoft.com/office/drawing/2014/main" id="{BE3A8B38-A085-41FD-9617-531419306736}"/>
                </a:ext>
              </a:extLst>
            </p:cNvPr>
            <p:cNvGrpSpPr/>
            <p:nvPr/>
          </p:nvGrpSpPr>
          <p:grpSpPr>
            <a:xfrm>
              <a:off x="6482887" y="6536167"/>
              <a:ext cx="1177113" cy="1121353"/>
              <a:chOff x="6705601" y="2740296"/>
              <a:chExt cx="1091803" cy="1040084"/>
            </a:xfrm>
            <a:grpFill/>
            <a:effectLst>
              <a:outerShdw blurRad="241300" dist="88900" dir="2700000" algn="tl" rotWithShape="0">
                <a:schemeClr val="tx1">
                  <a:alpha val="25000"/>
                </a:schemeClr>
              </a:outerShdw>
            </a:effectLst>
          </p:grpSpPr>
          <p:sp>
            <p:nvSpPr>
              <p:cNvPr id="481" name="Rectangle 480">
                <a:extLst>
                  <a:ext uri="{FF2B5EF4-FFF2-40B4-BE49-F238E27FC236}">
                    <a16:creationId xmlns:a16="http://schemas.microsoft.com/office/drawing/2014/main" id="{96176145-590E-4085-9851-C23E212302C0}"/>
                  </a:ext>
                </a:extLst>
              </p:cNvPr>
              <p:cNvSpPr/>
              <p:nvPr/>
            </p:nvSpPr>
            <p:spPr>
              <a:xfrm>
                <a:off x="6705601"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C71E9C26-E9F5-4915-B6F6-4848E9663865}"/>
                  </a:ext>
                </a:extLst>
              </p:cNvPr>
              <p:cNvSpPr/>
              <p:nvPr/>
            </p:nvSpPr>
            <p:spPr>
              <a:xfrm>
                <a:off x="7433470" y="2740296"/>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12385196-DE55-4DE8-9179-4C19297923DB}"/>
                  </a:ext>
                </a:extLst>
              </p:cNvPr>
              <p:cNvSpPr/>
              <p:nvPr/>
            </p:nvSpPr>
            <p:spPr>
              <a:xfrm>
                <a:off x="7069535"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5C51445C-BC03-4D7F-A0B5-20636F33EF27}"/>
                  </a:ext>
                </a:extLst>
              </p:cNvPr>
              <p:cNvSpPr/>
              <p:nvPr/>
            </p:nvSpPr>
            <p:spPr>
              <a:xfrm>
                <a:off x="7433470" y="3260338"/>
                <a:ext cx="363934" cy="520042"/>
              </a:xfrm>
              <a:prstGeom prst="rect">
                <a:avLst/>
              </a:prstGeom>
              <a:grpFill/>
              <a:ln w="63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6321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par>
                                <p:cTn id="10" presetID="12" presetClass="entr" presetSubtype="2" fill="hold" nodeType="withEffect">
                                  <p:stCondLst>
                                    <p:cond delay="1000"/>
                                  </p:stCondLst>
                                  <p:childTnLst>
                                    <p:set>
                                      <p:cBhvr>
                                        <p:cTn id="11" dur="1" fill="hold">
                                          <p:stCondLst>
                                            <p:cond delay="0"/>
                                          </p:stCondLst>
                                        </p:cTn>
                                        <p:tgtEl>
                                          <p:spTgt spid="208"/>
                                        </p:tgtEl>
                                        <p:attrNameLst>
                                          <p:attrName>style.visibility</p:attrName>
                                        </p:attrNameLst>
                                      </p:cBhvr>
                                      <p:to>
                                        <p:strVal val="visible"/>
                                      </p:to>
                                    </p:set>
                                    <p:anim calcmode="lin" valueType="num">
                                      <p:cBhvr additive="base">
                                        <p:cTn id="12" dur="1000"/>
                                        <p:tgtEl>
                                          <p:spTgt spid="208"/>
                                        </p:tgtEl>
                                        <p:attrNameLst>
                                          <p:attrName>ppt_x</p:attrName>
                                        </p:attrNameLst>
                                      </p:cBhvr>
                                      <p:tavLst>
                                        <p:tav tm="0">
                                          <p:val>
                                            <p:strVal val="#ppt_x+#ppt_w*1.125000"/>
                                          </p:val>
                                        </p:tav>
                                        <p:tav tm="100000">
                                          <p:val>
                                            <p:strVal val="#ppt_x"/>
                                          </p:val>
                                        </p:tav>
                                      </p:tavLst>
                                    </p:anim>
                                    <p:animEffect transition="in" filter="wipe(left)">
                                      <p:cBhvr>
                                        <p:cTn id="13" dur="1000"/>
                                        <p:tgtEl>
                                          <p:spTgt spid="208"/>
                                        </p:tgtEl>
                                      </p:cBhvr>
                                    </p:animEffect>
                                  </p:childTnLst>
                                </p:cTn>
                              </p:par>
                              <p:par>
                                <p:cTn id="14" presetID="12" presetClass="entr" presetSubtype="1" fill="hold" grpId="0" nodeType="withEffect">
                                  <p:stCondLst>
                                    <p:cond delay="1000"/>
                                  </p:stCondLst>
                                  <p:childTnLst>
                                    <p:set>
                                      <p:cBhvr>
                                        <p:cTn id="15" dur="1" fill="hold">
                                          <p:stCondLst>
                                            <p:cond delay="0"/>
                                          </p:stCondLst>
                                        </p:cTn>
                                        <p:tgtEl>
                                          <p:spTgt spid="244"/>
                                        </p:tgtEl>
                                        <p:attrNameLst>
                                          <p:attrName>style.visibility</p:attrName>
                                        </p:attrNameLst>
                                      </p:cBhvr>
                                      <p:to>
                                        <p:strVal val="visible"/>
                                      </p:to>
                                    </p:set>
                                    <p:anim calcmode="lin" valueType="num">
                                      <p:cBhvr additive="base">
                                        <p:cTn id="16" dur="1000"/>
                                        <p:tgtEl>
                                          <p:spTgt spid="244"/>
                                        </p:tgtEl>
                                        <p:attrNameLst>
                                          <p:attrName>ppt_y</p:attrName>
                                        </p:attrNameLst>
                                      </p:cBhvr>
                                      <p:tavLst>
                                        <p:tav tm="0">
                                          <p:val>
                                            <p:strVal val="#ppt_y-#ppt_h*1.125000"/>
                                          </p:val>
                                        </p:tav>
                                        <p:tav tm="100000">
                                          <p:val>
                                            <p:strVal val="#ppt_y"/>
                                          </p:val>
                                        </p:tav>
                                      </p:tavLst>
                                    </p:anim>
                                    <p:animEffect transition="in" filter="wipe(down)">
                                      <p:cBhvr>
                                        <p:cTn id="17" dur="1000"/>
                                        <p:tgtEl>
                                          <p:spTgt spid="244"/>
                                        </p:tgtEl>
                                      </p:cBhvr>
                                    </p:animEffect>
                                  </p:childTnLst>
                                </p:cTn>
                              </p:par>
                              <p:par>
                                <p:cTn id="18" presetID="12" presetClass="entr" presetSubtype="1" fill="hold" grpId="0" nodeType="withEffect">
                                  <p:stCondLst>
                                    <p:cond delay="1000"/>
                                  </p:stCondLst>
                                  <p:childTnLst>
                                    <p:set>
                                      <p:cBhvr>
                                        <p:cTn id="19" dur="1" fill="hold">
                                          <p:stCondLst>
                                            <p:cond delay="0"/>
                                          </p:stCondLst>
                                        </p:cTn>
                                        <p:tgtEl>
                                          <p:spTgt spid="247"/>
                                        </p:tgtEl>
                                        <p:attrNameLst>
                                          <p:attrName>style.visibility</p:attrName>
                                        </p:attrNameLst>
                                      </p:cBhvr>
                                      <p:to>
                                        <p:strVal val="visible"/>
                                      </p:to>
                                    </p:set>
                                    <p:anim calcmode="lin" valueType="num">
                                      <p:cBhvr additive="base">
                                        <p:cTn id="20" dur="1000"/>
                                        <p:tgtEl>
                                          <p:spTgt spid="247"/>
                                        </p:tgtEl>
                                        <p:attrNameLst>
                                          <p:attrName>ppt_y</p:attrName>
                                        </p:attrNameLst>
                                      </p:cBhvr>
                                      <p:tavLst>
                                        <p:tav tm="0">
                                          <p:val>
                                            <p:strVal val="#ppt_y-#ppt_h*1.125000"/>
                                          </p:val>
                                        </p:tav>
                                        <p:tav tm="100000">
                                          <p:val>
                                            <p:strVal val="#ppt_y"/>
                                          </p:val>
                                        </p:tav>
                                      </p:tavLst>
                                    </p:anim>
                                    <p:animEffect transition="in" filter="wipe(down)">
                                      <p:cBhvr>
                                        <p:cTn id="21" dur="1000"/>
                                        <p:tgtEl>
                                          <p:spTgt spid="247"/>
                                        </p:tgtEl>
                                      </p:cBhvr>
                                    </p:animEffect>
                                  </p:childTnLst>
                                </p:cTn>
                              </p:par>
                              <p:par>
                                <p:cTn id="22" presetID="12" presetClass="entr" presetSubtype="1" fill="hold" nodeType="withEffect">
                                  <p:stCondLst>
                                    <p:cond delay="10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1000"/>
                                        <p:tgtEl>
                                          <p:spTgt spid="4"/>
                                        </p:tgtEl>
                                        <p:attrNameLst>
                                          <p:attrName>ppt_y</p:attrName>
                                        </p:attrNameLst>
                                      </p:cBhvr>
                                      <p:tavLst>
                                        <p:tav tm="0">
                                          <p:val>
                                            <p:strVal val="#ppt_y-#ppt_h*1.125000"/>
                                          </p:val>
                                        </p:tav>
                                        <p:tav tm="100000">
                                          <p:val>
                                            <p:strVal val="#ppt_y"/>
                                          </p:val>
                                        </p:tav>
                                      </p:tavLst>
                                    </p:anim>
                                    <p:animEffect transition="in" filter="wipe(down)">
                                      <p:cBhvr>
                                        <p:cTn id="25" dur="1000"/>
                                        <p:tgtEl>
                                          <p:spTgt spid="4"/>
                                        </p:tgtEl>
                                      </p:cBhvr>
                                    </p:animEffect>
                                  </p:childTnLst>
                                </p:cTn>
                              </p:par>
                              <p:par>
                                <p:cTn id="26" presetID="12" presetClass="entr" presetSubtype="1" fill="hold" nodeType="withEffect">
                                  <p:stCondLst>
                                    <p:cond delay="100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000"/>
                                        <p:tgtEl>
                                          <p:spTgt spid="2"/>
                                        </p:tgtEl>
                                        <p:attrNameLst>
                                          <p:attrName>ppt_y</p:attrName>
                                        </p:attrNameLst>
                                      </p:cBhvr>
                                      <p:tavLst>
                                        <p:tav tm="0">
                                          <p:val>
                                            <p:strVal val="#ppt_y-#ppt_h*1.125000"/>
                                          </p:val>
                                        </p:tav>
                                        <p:tav tm="100000">
                                          <p:val>
                                            <p:strVal val="#ppt_y"/>
                                          </p:val>
                                        </p:tav>
                                      </p:tavLst>
                                    </p:anim>
                                    <p:animEffect transition="in" filter="wipe(down)">
                                      <p:cBhvr>
                                        <p:cTn id="29" dur="1000"/>
                                        <p:tgtEl>
                                          <p:spTgt spid="2"/>
                                        </p:tgtEl>
                                      </p:cBhvr>
                                    </p:animEffect>
                                  </p:childTnLst>
                                </p:cTn>
                              </p:par>
                              <p:par>
                                <p:cTn id="30" presetID="10" presetClass="entr" presetSubtype="0" fill="hold" nodeType="withEffect">
                                  <p:stCondLst>
                                    <p:cond delay="1750"/>
                                  </p:stCondLst>
                                  <p:childTnLst>
                                    <p:set>
                                      <p:cBhvr>
                                        <p:cTn id="31" dur="1" fill="hold">
                                          <p:stCondLst>
                                            <p:cond delay="0"/>
                                          </p:stCondLst>
                                        </p:cTn>
                                        <p:tgtEl>
                                          <p:spTgt spid="184"/>
                                        </p:tgtEl>
                                        <p:attrNameLst>
                                          <p:attrName>style.visibility</p:attrName>
                                        </p:attrNameLst>
                                      </p:cBhvr>
                                      <p:to>
                                        <p:strVal val="visible"/>
                                      </p:to>
                                    </p:set>
                                    <p:animEffect transition="in" filter="fade">
                                      <p:cBhvr>
                                        <p:cTn id="32" dur="1000"/>
                                        <p:tgtEl>
                                          <p:spTgt spid="184"/>
                                        </p:tgtEl>
                                      </p:cBhvr>
                                    </p:animEffect>
                                  </p:childTnLst>
                                </p:cTn>
                              </p:par>
                              <p:par>
                                <p:cTn id="33" presetID="42" presetClass="path" presetSubtype="0" accel="50000" decel="50000" fill="hold" nodeType="withEffect">
                                  <p:stCondLst>
                                    <p:cond delay="1750"/>
                                  </p:stCondLst>
                                  <p:childTnLst>
                                    <p:animMotion origin="layout" path="M -0.01966 -0.04305 L 1.04167E-6 -4.07407E-6 " pathEditMode="relative" rAng="0" ptsTypes="AA">
                                      <p:cBhvr>
                                        <p:cTn id="34" dur="1500" fill="hold"/>
                                        <p:tgtEl>
                                          <p:spTgt spid="184"/>
                                        </p:tgtEl>
                                        <p:attrNameLst>
                                          <p:attrName>ppt_x</p:attrName>
                                          <p:attrName>ppt_y</p:attrName>
                                        </p:attrNameLst>
                                      </p:cBhvr>
                                      <p:rCtr x="1328" y="2153"/>
                                    </p:animMotion>
                                  </p:childTnLst>
                                </p:cTn>
                              </p:par>
                              <p:par>
                                <p:cTn id="35" presetID="10" presetClass="entr" presetSubtype="0" fill="hold" nodeType="withEffect">
                                  <p:stCondLst>
                                    <p:cond delay="2000"/>
                                  </p:stCondLst>
                                  <p:childTnLst>
                                    <p:set>
                                      <p:cBhvr>
                                        <p:cTn id="36" dur="1" fill="hold">
                                          <p:stCondLst>
                                            <p:cond delay="0"/>
                                          </p:stCondLst>
                                        </p:cTn>
                                        <p:tgtEl>
                                          <p:spTgt spid="183"/>
                                        </p:tgtEl>
                                        <p:attrNameLst>
                                          <p:attrName>style.visibility</p:attrName>
                                        </p:attrNameLst>
                                      </p:cBhvr>
                                      <p:to>
                                        <p:strVal val="visible"/>
                                      </p:to>
                                    </p:set>
                                    <p:animEffect transition="in" filter="fade">
                                      <p:cBhvr>
                                        <p:cTn id="37" dur="1000"/>
                                        <p:tgtEl>
                                          <p:spTgt spid="183"/>
                                        </p:tgtEl>
                                      </p:cBhvr>
                                    </p:animEffect>
                                  </p:childTnLst>
                                </p:cTn>
                              </p:par>
                              <p:par>
                                <p:cTn id="38" presetID="42" presetClass="path" presetSubtype="0" accel="50000" decel="50000" fill="hold" nodeType="withEffect">
                                  <p:stCondLst>
                                    <p:cond delay="2000"/>
                                  </p:stCondLst>
                                  <p:childTnLst>
                                    <p:animMotion origin="layout" path="M -0.01966 -0.04305 L 1.04167E-6 -4.07407E-6 " pathEditMode="relative" rAng="0" ptsTypes="AA">
                                      <p:cBhvr>
                                        <p:cTn id="39" dur="1500" fill="hold"/>
                                        <p:tgtEl>
                                          <p:spTgt spid="183"/>
                                        </p:tgtEl>
                                        <p:attrNameLst>
                                          <p:attrName>ppt_x</p:attrName>
                                          <p:attrName>ppt_y</p:attrName>
                                        </p:attrNameLst>
                                      </p:cBhvr>
                                      <p:rCtr x="1328" y="2153"/>
                                    </p:animMotion>
                                  </p:childTnLst>
                                </p:cTn>
                              </p:par>
                              <p:par>
                                <p:cTn id="40" presetID="10" presetClass="entr" presetSubtype="0" fill="hold" nodeType="withEffect">
                                  <p:stCondLst>
                                    <p:cond delay="2250"/>
                                  </p:stCondLst>
                                  <p:childTnLst>
                                    <p:set>
                                      <p:cBhvr>
                                        <p:cTn id="41" dur="1" fill="hold">
                                          <p:stCondLst>
                                            <p:cond delay="0"/>
                                          </p:stCondLst>
                                        </p:cTn>
                                        <p:tgtEl>
                                          <p:spTgt spid="186"/>
                                        </p:tgtEl>
                                        <p:attrNameLst>
                                          <p:attrName>style.visibility</p:attrName>
                                        </p:attrNameLst>
                                      </p:cBhvr>
                                      <p:to>
                                        <p:strVal val="visible"/>
                                      </p:to>
                                    </p:set>
                                    <p:animEffect transition="in" filter="fade">
                                      <p:cBhvr>
                                        <p:cTn id="42" dur="1000"/>
                                        <p:tgtEl>
                                          <p:spTgt spid="186"/>
                                        </p:tgtEl>
                                      </p:cBhvr>
                                    </p:animEffect>
                                  </p:childTnLst>
                                </p:cTn>
                              </p:par>
                              <p:par>
                                <p:cTn id="43" presetID="42" presetClass="path" presetSubtype="0" accel="50000" decel="50000" fill="hold" nodeType="withEffect">
                                  <p:stCondLst>
                                    <p:cond delay="2250"/>
                                  </p:stCondLst>
                                  <p:childTnLst>
                                    <p:animMotion origin="layout" path="M -0.01966 -0.04305 L 1.04167E-6 -4.07407E-6 " pathEditMode="relative" rAng="0" ptsTypes="AA">
                                      <p:cBhvr>
                                        <p:cTn id="44" dur="1500" fill="hold"/>
                                        <p:tgtEl>
                                          <p:spTgt spid="186"/>
                                        </p:tgtEl>
                                        <p:attrNameLst>
                                          <p:attrName>ppt_x</p:attrName>
                                          <p:attrName>ppt_y</p:attrName>
                                        </p:attrNameLst>
                                      </p:cBhvr>
                                      <p:rCtr x="1328" y="2153"/>
                                    </p:animMotion>
                                  </p:childTnLst>
                                </p:cTn>
                              </p:par>
                              <p:par>
                                <p:cTn id="45" presetID="10" presetClass="entr" presetSubtype="0" fill="hold" nodeType="withEffect">
                                  <p:stCondLst>
                                    <p:cond delay="2500"/>
                                  </p:stCondLst>
                                  <p:childTnLst>
                                    <p:set>
                                      <p:cBhvr>
                                        <p:cTn id="46" dur="1" fill="hold">
                                          <p:stCondLst>
                                            <p:cond delay="0"/>
                                          </p:stCondLst>
                                        </p:cTn>
                                        <p:tgtEl>
                                          <p:spTgt spid="187"/>
                                        </p:tgtEl>
                                        <p:attrNameLst>
                                          <p:attrName>style.visibility</p:attrName>
                                        </p:attrNameLst>
                                      </p:cBhvr>
                                      <p:to>
                                        <p:strVal val="visible"/>
                                      </p:to>
                                    </p:set>
                                    <p:animEffect transition="in" filter="fade">
                                      <p:cBhvr>
                                        <p:cTn id="47" dur="1000"/>
                                        <p:tgtEl>
                                          <p:spTgt spid="187"/>
                                        </p:tgtEl>
                                      </p:cBhvr>
                                    </p:animEffect>
                                  </p:childTnLst>
                                </p:cTn>
                              </p:par>
                              <p:par>
                                <p:cTn id="48" presetID="42" presetClass="path" presetSubtype="0" accel="50000" decel="50000" fill="hold" nodeType="withEffect">
                                  <p:stCondLst>
                                    <p:cond delay="2500"/>
                                  </p:stCondLst>
                                  <p:childTnLst>
                                    <p:animMotion origin="layout" path="M -0.01966 -0.04305 L 1.04167E-6 -4.07407E-6 " pathEditMode="relative" rAng="0" ptsTypes="AA">
                                      <p:cBhvr>
                                        <p:cTn id="49" dur="1500" fill="hold"/>
                                        <p:tgtEl>
                                          <p:spTgt spid="187"/>
                                        </p:tgtEl>
                                        <p:attrNameLst>
                                          <p:attrName>ppt_x</p:attrName>
                                          <p:attrName>ppt_y</p:attrName>
                                        </p:attrNameLst>
                                      </p:cBhvr>
                                      <p:rCtr x="1328" y="2153"/>
                                    </p:animMotion>
                                  </p:childTnLst>
                                </p:cTn>
                              </p:par>
                              <p:par>
                                <p:cTn id="50" presetID="10" presetClass="entr" presetSubtype="0" fill="hold" nodeType="withEffect">
                                  <p:stCondLst>
                                    <p:cond delay="275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1000"/>
                                        <p:tgtEl>
                                          <p:spTgt spid="188"/>
                                        </p:tgtEl>
                                      </p:cBhvr>
                                    </p:animEffect>
                                  </p:childTnLst>
                                </p:cTn>
                              </p:par>
                              <p:par>
                                <p:cTn id="53" presetID="42" presetClass="path" presetSubtype="0" accel="50000" decel="50000" fill="hold" nodeType="withEffect">
                                  <p:stCondLst>
                                    <p:cond delay="2750"/>
                                  </p:stCondLst>
                                  <p:childTnLst>
                                    <p:animMotion origin="layout" path="M -0.01966 -0.04305 L 1.04167E-6 -4.07407E-6 " pathEditMode="relative" rAng="0" ptsTypes="AA">
                                      <p:cBhvr>
                                        <p:cTn id="54" dur="1500" fill="hold"/>
                                        <p:tgtEl>
                                          <p:spTgt spid="188"/>
                                        </p:tgtEl>
                                        <p:attrNameLst>
                                          <p:attrName>ppt_x</p:attrName>
                                          <p:attrName>ppt_y</p:attrName>
                                        </p:attrNameLst>
                                      </p:cBhvr>
                                      <p:rCtr x="1328" y="2153"/>
                                    </p:animMotion>
                                  </p:childTnLst>
                                </p:cTn>
                              </p:par>
                              <p:par>
                                <p:cTn id="55" presetID="10" presetClass="entr" presetSubtype="0" fill="hold" nodeType="withEffect">
                                  <p:stCondLst>
                                    <p:cond delay="2650"/>
                                  </p:stCondLst>
                                  <p:childTnLst>
                                    <p:set>
                                      <p:cBhvr>
                                        <p:cTn id="56" dur="1" fill="hold">
                                          <p:stCondLst>
                                            <p:cond delay="0"/>
                                          </p:stCondLst>
                                        </p:cTn>
                                        <p:tgtEl>
                                          <p:spTgt spid="474"/>
                                        </p:tgtEl>
                                        <p:attrNameLst>
                                          <p:attrName>style.visibility</p:attrName>
                                        </p:attrNameLst>
                                      </p:cBhvr>
                                      <p:to>
                                        <p:strVal val="visible"/>
                                      </p:to>
                                    </p:set>
                                    <p:animEffect transition="in" filter="fade">
                                      <p:cBhvr>
                                        <p:cTn id="57" dur="1550"/>
                                        <p:tgtEl>
                                          <p:spTgt spid="474"/>
                                        </p:tgtEl>
                                      </p:cBhvr>
                                    </p:animEffect>
                                  </p:childTnLst>
                                </p:cTn>
                              </p:par>
                              <p:par>
                                <p:cTn id="58" presetID="22" presetClass="entr" presetSubtype="8" fill="hold" nodeType="withEffect">
                                  <p:stCondLst>
                                    <p:cond delay="1500"/>
                                  </p:stCondLst>
                                  <p:childTnLst>
                                    <p:set>
                                      <p:cBhvr>
                                        <p:cTn id="59" dur="1" fill="hold">
                                          <p:stCondLst>
                                            <p:cond delay="0"/>
                                          </p:stCondLst>
                                        </p:cTn>
                                        <p:tgtEl>
                                          <p:spTgt spid="251"/>
                                        </p:tgtEl>
                                        <p:attrNameLst>
                                          <p:attrName>style.visibility</p:attrName>
                                        </p:attrNameLst>
                                      </p:cBhvr>
                                      <p:to>
                                        <p:strVal val="visible"/>
                                      </p:to>
                                    </p:set>
                                    <p:animEffect transition="in" filter="wipe(left)">
                                      <p:cBhvr>
                                        <p:cTn id="60" dur="4000"/>
                                        <p:tgtEl>
                                          <p:spTgt spid="251"/>
                                        </p:tgtEl>
                                      </p:cBhvr>
                                    </p:animEffect>
                                  </p:childTnLst>
                                </p:cTn>
                              </p:par>
                              <p:par>
                                <p:cTn id="61" presetID="22" presetClass="entr" presetSubtype="8" fill="hold" nodeType="withEffect">
                                  <p:stCondLst>
                                    <p:cond delay="1500"/>
                                  </p:stCondLst>
                                  <p:childTnLst>
                                    <p:set>
                                      <p:cBhvr>
                                        <p:cTn id="62" dur="1" fill="hold">
                                          <p:stCondLst>
                                            <p:cond delay="0"/>
                                          </p:stCondLst>
                                        </p:cTn>
                                        <p:tgtEl>
                                          <p:spTgt spid="274"/>
                                        </p:tgtEl>
                                        <p:attrNameLst>
                                          <p:attrName>style.visibility</p:attrName>
                                        </p:attrNameLst>
                                      </p:cBhvr>
                                      <p:to>
                                        <p:strVal val="visible"/>
                                      </p:to>
                                    </p:set>
                                    <p:animEffect transition="in" filter="wipe(left)">
                                      <p:cBhvr>
                                        <p:cTn id="63" dur="4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4" grpId="0"/>
      <p:bldP spid="2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17" name="Group 16416">
            <a:extLst>
              <a:ext uri="{FF2B5EF4-FFF2-40B4-BE49-F238E27FC236}">
                <a16:creationId xmlns:a16="http://schemas.microsoft.com/office/drawing/2014/main" id="{90B2242C-D504-4611-B6BF-62A69FA9144A}"/>
              </a:ext>
            </a:extLst>
          </p:cNvPr>
          <p:cNvGrpSpPr/>
          <p:nvPr/>
        </p:nvGrpSpPr>
        <p:grpSpPr>
          <a:xfrm>
            <a:off x="-6438535" y="-3496207"/>
            <a:ext cx="11894080" cy="14057634"/>
            <a:chOff x="12196858" y="2029206"/>
            <a:chExt cx="3940873" cy="4657725"/>
          </a:xfrm>
        </p:grpSpPr>
        <p:sp>
          <p:nvSpPr>
            <p:cNvPr id="16395" name="Freeform: Shape 16394">
              <a:extLst>
                <a:ext uri="{FF2B5EF4-FFF2-40B4-BE49-F238E27FC236}">
                  <a16:creationId xmlns:a16="http://schemas.microsoft.com/office/drawing/2014/main" id="{118B47E7-463F-446C-8685-FDF0D88C254B}"/>
                </a:ext>
              </a:extLst>
            </p:cNvPr>
            <p:cNvSpPr/>
            <p:nvPr/>
          </p:nvSpPr>
          <p:spPr>
            <a:xfrm>
              <a:off x="12375356" y="2029206"/>
              <a:ext cx="3762375" cy="4657725"/>
            </a:xfrm>
            <a:custGeom>
              <a:avLst/>
              <a:gdLst>
                <a:gd name="connsiteX0" fmla="*/ 0 w 3762375"/>
                <a:gd name="connsiteY0" fmla="*/ 0 h 4657725"/>
                <a:gd name="connsiteX1" fmla="*/ 584359 w 3762375"/>
                <a:gd name="connsiteY1" fmla="*/ 956310 h 4657725"/>
                <a:gd name="connsiteX2" fmla="*/ 1685449 w 3762375"/>
                <a:gd name="connsiteY2" fmla="*/ 1399032 h 4657725"/>
                <a:gd name="connsiteX3" fmla="*/ 2733294 w 3762375"/>
                <a:gd name="connsiteY3" fmla="*/ 1938147 h 4657725"/>
                <a:gd name="connsiteX4" fmla="*/ 3159062 w 3762375"/>
                <a:gd name="connsiteY4" fmla="*/ 2936843 h 4657725"/>
                <a:gd name="connsiteX5" fmla="*/ 3328035 w 3762375"/>
                <a:gd name="connsiteY5" fmla="*/ 4024599 h 4657725"/>
                <a:gd name="connsiteX6" fmla="*/ 3762947 w 3762375"/>
                <a:gd name="connsiteY6" fmla="*/ 4666965 h 465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4657725">
                  <a:moveTo>
                    <a:pt x="0" y="0"/>
                  </a:moveTo>
                  <a:cubicBezTo>
                    <a:pt x="61531" y="378047"/>
                    <a:pt x="275939" y="729043"/>
                    <a:pt x="584359" y="956310"/>
                  </a:cubicBezTo>
                  <a:cubicBezTo>
                    <a:pt x="904685" y="1192340"/>
                    <a:pt x="1302925" y="1289304"/>
                    <a:pt x="1685449" y="1399032"/>
                  </a:cubicBezTo>
                  <a:cubicBezTo>
                    <a:pt x="2067878" y="1508760"/>
                    <a:pt x="2462308" y="1646873"/>
                    <a:pt x="2733294" y="1938147"/>
                  </a:cubicBezTo>
                  <a:cubicBezTo>
                    <a:pt x="2983421" y="2206943"/>
                    <a:pt x="3097721" y="2574893"/>
                    <a:pt x="3159062" y="2936843"/>
                  </a:cubicBezTo>
                  <a:cubicBezTo>
                    <a:pt x="3220403" y="3298793"/>
                    <a:pt x="3236786" y="3668935"/>
                    <a:pt x="3328035" y="4024599"/>
                  </a:cubicBezTo>
                  <a:cubicBezTo>
                    <a:pt x="3394520" y="4283679"/>
                    <a:pt x="3520440" y="4554188"/>
                    <a:pt x="3762947" y="4666965"/>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396" name="Freeform: Shape 16395">
              <a:extLst>
                <a:ext uri="{FF2B5EF4-FFF2-40B4-BE49-F238E27FC236}">
                  <a16:creationId xmlns:a16="http://schemas.microsoft.com/office/drawing/2014/main" id="{7AAB4FA1-05B8-464A-A4A5-25D583314ADF}"/>
                </a:ext>
              </a:extLst>
            </p:cNvPr>
            <p:cNvSpPr/>
            <p:nvPr/>
          </p:nvSpPr>
          <p:spPr>
            <a:xfrm>
              <a:off x="12366879" y="2041398"/>
              <a:ext cx="3724275" cy="4638675"/>
            </a:xfrm>
            <a:custGeom>
              <a:avLst/>
              <a:gdLst>
                <a:gd name="connsiteX0" fmla="*/ 0 w 3724275"/>
                <a:gd name="connsiteY0" fmla="*/ 0 h 4638675"/>
                <a:gd name="connsiteX1" fmla="*/ 580644 w 3724275"/>
                <a:gd name="connsiteY1" fmla="*/ 947166 h 4638675"/>
                <a:gd name="connsiteX2" fmla="*/ 1121283 w 3724275"/>
                <a:gd name="connsiteY2" fmla="*/ 1221010 h 4638675"/>
                <a:gd name="connsiteX3" fmla="*/ 1671352 w 3724275"/>
                <a:gd name="connsiteY3" fmla="*/ 1386649 h 4638675"/>
                <a:gd name="connsiteX4" fmla="*/ 2691670 w 3724275"/>
                <a:gd name="connsiteY4" fmla="*/ 1913858 h 4638675"/>
                <a:gd name="connsiteX5" fmla="*/ 3111437 w 3724275"/>
                <a:gd name="connsiteY5" fmla="*/ 2884551 h 4638675"/>
                <a:gd name="connsiteX6" fmla="*/ 3274124 w 3724275"/>
                <a:gd name="connsiteY6" fmla="*/ 3933539 h 4638675"/>
                <a:gd name="connsiteX7" fmla="*/ 3287173 w 3724275"/>
                <a:gd name="connsiteY7" fmla="*/ 3985832 h 4638675"/>
                <a:gd name="connsiteX8" fmla="*/ 3725990 w 3724275"/>
                <a:gd name="connsiteY8" fmla="*/ 4639342 h 463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4275" h="4638675">
                  <a:moveTo>
                    <a:pt x="0" y="0"/>
                  </a:moveTo>
                  <a:cubicBezTo>
                    <a:pt x="62484" y="374332"/>
                    <a:pt x="275463" y="721423"/>
                    <a:pt x="580644" y="947166"/>
                  </a:cubicBezTo>
                  <a:cubicBezTo>
                    <a:pt x="744474" y="1068324"/>
                    <a:pt x="928878" y="1153001"/>
                    <a:pt x="1121283" y="1221010"/>
                  </a:cubicBezTo>
                  <a:cubicBezTo>
                    <a:pt x="1301306" y="1284637"/>
                    <a:pt x="1488281" y="1333595"/>
                    <a:pt x="1671352" y="1386649"/>
                  </a:cubicBezTo>
                  <a:cubicBezTo>
                    <a:pt x="2043875" y="1494187"/>
                    <a:pt x="2427065" y="1630489"/>
                    <a:pt x="2691670" y="1913858"/>
                  </a:cubicBezTo>
                  <a:cubicBezTo>
                    <a:pt x="2935795" y="2175415"/>
                    <a:pt x="3047714" y="2532793"/>
                    <a:pt x="3111437" y="2884551"/>
                  </a:cubicBezTo>
                  <a:cubicBezTo>
                    <a:pt x="3174397" y="3232213"/>
                    <a:pt x="3192209" y="3589401"/>
                    <a:pt x="3274124" y="3933539"/>
                  </a:cubicBezTo>
                  <a:cubicBezTo>
                    <a:pt x="3278315" y="3950970"/>
                    <a:pt x="3282601" y="3968496"/>
                    <a:pt x="3287173" y="3985832"/>
                  </a:cubicBezTo>
                  <a:cubicBezTo>
                    <a:pt x="3355181" y="4248150"/>
                    <a:pt x="3483674" y="4520184"/>
                    <a:pt x="3725990" y="4639342"/>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397" name="Freeform: Shape 16396">
              <a:extLst>
                <a:ext uri="{FF2B5EF4-FFF2-40B4-BE49-F238E27FC236}">
                  <a16:creationId xmlns:a16="http://schemas.microsoft.com/office/drawing/2014/main" id="{87D570D2-4AF6-4EFD-ACDB-2EED10634F60}"/>
                </a:ext>
              </a:extLst>
            </p:cNvPr>
            <p:cNvSpPr/>
            <p:nvPr/>
          </p:nvSpPr>
          <p:spPr>
            <a:xfrm>
              <a:off x="12358402" y="2053495"/>
              <a:ext cx="3686175" cy="4610100"/>
            </a:xfrm>
            <a:custGeom>
              <a:avLst/>
              <a:gdLst>
                <a:gd name="connsiteX0" fmla="*/ 0 w 3686175"/>
                <a:gd name="connsiteY0" fmla="*/ 0 h 4610100"/>
                <a:gd name="connsiteX1" fmla="*/ 576929 w 3686175"/>
                <a:gd name="connsiteY1" fmla="*/ 938022 h 4610100"/>
                <a:gd name="connsiteX2" fmla="*/ 1112139 w 3686175"/>
                <a:gd name="connsiteY2" fmla="*/ 1210247 h 4610100"/>
                <a:gd name="connsiteX3" fmla="*/ 1657255 w 3686175"/>
                <a:gd name="connsiteY3" fmla="*/ 1374267 h 4610100"/>
                <a:gd name="connsiteX4" fmla="*/ 2649950 w 3686175"/>
                <a:gd name="connsiteY4" fmla="*/ 1889570 h 4610100"/>
                <a:gd name="connsiteX5" fmla="*/ 3063812 w 3686175"/>
                <a:gd name="connsiteY5" fmla="*/ 2832164 h 4610100"/>
                <a:gd name="connsiteX6" fmla="*/ 3232976 w 3686175"/>
                <a:gd name="connsiteY6" fmla="*/ 3894010 h 4610100"/>
                <a:gd name="connsiteX7" fmla="*/ 3246311 w 3686175"/>
                <a:gd name="connsiteY7" fmla="*/ 3946969 h 4610100"/>
                <a:gd name="connsiteX8" fmla="*/ 3688937 w 3686175"/>
                <a:gd name="connsiteY8" fmla="*/ 4611529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5" h="4610100">
                  <a:moveTo>
                    <a:pt x="0" y="0"/>
                  </a:moveTo>
                  <a:cubicBezTo>
                    <a:pt x="63437" y="370618"/>
                    <a:pt x="274892" y="713804"/>
                    <a:pt x="576929" y="938022"/>
                  </a:cubicBezTo>
                  <a:cubicBezTo>
                    <a:pt x="738950" y="1058323"/>
                    <a:pt x="921544" y="1142905"/>
                    <a:pt x="1112139" y="1210247"/>
                  </a:cubicBezTo>
                  <a:cubicBezTo>
                    <a:pt x="1290542" y="1273207"/>
                    <a:pt x="1475994" y="1321213"/>
                    <a:pt x="1657255" y="1374267"/>
                  </a:cubicBezTo>
                  <a:cubicBezTo>
                    <a:pt x="2019776" y="1479518"/>
                    <a:pt x="2391823" y="1614011"/>
                    <a:pt x="2649950" y="1889570"/>
                  </a:cubicBezTo>
                  <a:cubicBezTo>
                    <a:pt x="2888075" y="2143887"/>
                    <a:pt x="2997899" y="2490692"/>
                    <a:pt x="3063812" y="2832164"/>
                  </a:cubicBezTo>
                  <a:cubicBezTo>
                    <a:pt x="3131439" y="3183065"/>
                    <a:pt x="3149251" y="3545491"/>
                    <a:pt x="3232976" y="3894010"/>
                  </a:cubicBezTo>
                  <a:cubicBezTo>
                    <a:pt x="3237262" y="3911727"/>
                    <a:pt x="3241643" y="3929348"/>
                    <a:pt x="3246311" y="3946969"/>
                  </a:cubicBezTo>
                  <a:cubicBezTo>
                    <a:pt x="3315938" y="4212527"/>
                    <a:pt x="3446907" y="4486180"/>
                    <a:pt x="3688937" y="4611529"/>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398" name="Freeform: Shape 16397">
              <a:extLst>
                <a:ext uri="{FF2B5EF4-FFF2-40B4-BE49-F238E27FC236}">
                  <a16:creationId xmlns:a16="http://schemas.microsoft.com/office/drawing/2014/main" id="{466B9BA4-C14E-4654-9CC2-28BF6D2CF5FA}"/>
                </a:ext>
              </a:extLst>
            </p:cNvPr>
            <p:cNvSpPr/>
            <p:nvPr/>
          </p:nvSpPr>
          <p:spPr>
            <a:xfrm>
              <a:off x="12349829" y="2065687"/>
              <a:ext cx="3648075" cy="4581525"/>
            </a:xfrm>
            <a:custGeom>
              <a:avLst/>
              <a:gdLst>
                <a:gd name="connsiteX0" fmla="*/ 0 w 3648075"/>
                <a:gd name="connsiteY0" fmla="*/ 0 h 4581525"/>
                <a:gd name="connsiteX1" fmla="*/ 573215 w 3648075"/>
                <a:gd name="connsiteY1" fmla="*/ 928878 h 4581525"/>
                <a:gd name="connsiteX2" fmla="*/ 1103090 w 3648075"/>
                <a:gd name="connsiteY2" fmla="*/ 1199483 h 4581525"/>
                <a:gd name="connsiteX3" fmla="*/ 1643253 w 3648075"/>
                <a:gd name="connsiteY3" fmla="*/ 1361885 h 4581525"/>
                <a:gd name="connsiteX4" fmla="*/ 2608326 w 3648075"/>
                <a:gd name="connsiteY4" fmla="*/ 1865281 h 4581525"/>
                <a:gd name="connsiteX5" fmla="*/ 3016187 w 3648075"/>
                <a:gd name="connsiteY5" fmla="*/ 2779871 h 4581525"/>
                <a:gd name="connsiteX6" fmla="*/ 3191732 w 3648075"/>
                <a:gd name="connsiteY6" fmla="*/ 3854577 h 4581525"/>
                <a:gd name="connsiteX7" fmla="*/ 3205353 w 3648075"/>
                <a:gd name="connsiteY7" fmla="*/ 3908203 h 4581525"/>
                <a:gd name="connsiteX8" fmla="*/ 3651885 w 3648075"/>
                <a:gd name="connsiteY8" fmla="*/ 4583906 h 45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8075" h="4581525">
                  <a:moveTo>
                    <a:pt x="0" y="0"/>
                  </a:moveTo>
                  <a:cubicBezTo>
                    <a:pt x="64484" y="366903"/>
                    <a:pt x="274320" y="706279"/>
                    <a:pt x="573215" y="928878"/>
                  </a:cubicBezTo>
                  <a:cubicBezTo>
                    <a:pt x="733520" y="1048322"/>
                    <a:pt x="914210" y="1132808"/>
                    <a:pt x="1103090" y="1199483"/>
                  </a:cubicBezTo>
                  <a:cubicBezTo>
                    <a:pt x="1279970" y="1261872"/>
                    <a:pt x="1463802" y="1308735"/>
                    <a:pt x="1643253" y="1361885"/>
                  </a:cubicBezTo>
                  <a:cubicBezTo>
                    <a:pt x="1995869" y="1464945"/>
                    <a:pt x="2356676" y="1597628"/>
                    <a:pt x="2608326" y="1865281"/>
                  </a:cubicBezTo>
                  <a:cubicBezTo>
                    <a:pt x="2840450" y="2112264"/>
                    <a:pt x="2948464" y="2448497"/>
                    <a:pt x="3016187" y="2779871"/>
                  </a:cubicBezTo>
                  <a:cubicBezTo>
                    <a:pt x="3088577" y="3134011"/>
                    <a:pt x="3106293" y="3501676"/>
                    <a:pt x="3191732" y="3854577"/>
                  </a:cubicBezTo>
                  <a:cubicBezTo>
                    <a:pt x="3196114" y="3872484"/>
                    <a:pt x="3200591" y="3890391"/>
                    <a:pt x="3205353" y="3908203"/>
                  </a:cubicBezTo>
                  <a:cubicBezTo>
                    <a:pt x="3276600" y="4176999"/>
                    <a:pt x="3410045" y="4452176"/>
                    <a:pt x="3651885" y="4583906"/>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399" name="Freeform: Shape 16398">
              <a:extLst>
                <a:ext uri="{FF2B5EF4-FFF2-40B4-BE49-F238E27FC236}">
                  <a16:creationId xmlns:a16="http://schemas.microsoft.com/office/drawing/2014/main" id="{CD70D248-F65F-4400-BD78-A196C169CF5D}"/>
                </a:ext>
              </a:extLst>
            </p:cNvPr>
            <p:cNvSpPr/>
            <p:nvPr/>
          </p:nvSpPr>
          <p:spPr>
            <a:xfrm>
              <a:off x="12341352" y="2077879"/>
              <a:ext cx="3609975" cy="4552950"/>
            </a:xfrm>
            <a:custGeom>
              <a:avLst/>
              <a:gdLst>
                <a:gd name="connsiteX0" fmla="*/ 0 w 3609975"/>
                <a:gd name="connsiteY0" fmla="*/ 0 h 4552950"/>
                <a:gd name="connsiteX1" fmla="*/ 569595 w 3609975"/>
                <a:gd name="connsiteY1" fmla="*/ 919734 h 4552950"/>
                <a:gd name="connsiteX2" fmla="*/ 1094041 w 3609975"/>
                <a:gd name="connsiteY2" fmla="*/ 1188720 h 4552950"/>
                <a:gd name="connsiteX3" fmla="*/ 1629251 w 3609975"/>
                <a:gd name="connsiteY3" fmla="*/ 1349502 h 4552950"/>
                <a:gd name="connsiteX4" fmla="*/ 2566702 w 3609975"/>
                <a:gd name="connsiteY4" fmla="*/ 1840992 h 4552950"/>
                <a:gd name="connsiteX5" fmla="*/ 2968562 w 3609975"/>
                <a:gd name="connsiteY5" fmla="*/ 2727579 h 4552950"/>
                <a:gd name="connsiteX6" fmla="*/ 3150584 w 3609975"/>
                <a:gd name="connsiteY6" fmla="*/ 3815144 h 4552950"/>
                <a:gd name="connsiteX7" fmla="*/ 3164491 w 3609975"/>
                <a:gd name="connsiteY7" fmla="*/ 3869436 h 4552950"/>
                <a:gd name="connsiteX8" fmla="*/ 3614928 w 3609975"/>
                <a:gd name="connsiteY8" fmla="*/ 4556284 h 455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9975" h="4552950">
                  <a:moveTo>
                    <a:pt x="0" y="0"/>
                  </a:moveTo>
                  <a:cubicBezTo>
                    <a:pt x="65437" y="363188"/>
                    <a:pt x="273844" y="698659"/>
                    <a:pt x="569595" y="919734"/>
                  </a:cubicBezTo>
                  <a:cubicBezTo>
                    <a:pt x="728186" y="1038320"/>
                    <a:pt x="906875" y="1122712"/>
                    <a:pt x="1094041" y="1188720"/>
                  </a:cubicBezTo>
                  <a:cubicBezTo>
                    <a:pt x="1269302" y="1250537"/>
                    <a:pt x="1451420" y="1296734"/>
                    <a:pt x="1629251" y="1349502"/>
                  </a:cubicBezTo>
                  <a:cubicBezTo>
                    <a:pt x="1971675" y="1451134"/>
                    <a:pt x="2321624" y="1581150"/>
                    <a:pt x="2566702" y="1840992"/>
                  </a:cubicBezTo>
                  <a:cubicBezTo>
                    <a:pt x="2792826" y="2080736"/>
                    <a:pt x="2899124" y="2406396"/>
                    <a:pt x="2968562" y="2727579"/>
                  </a:cubicBezTo>
                  <a:cubicBezTo>
                    <a:pt x="3045809" y="3084957"/>
                    <a:pt x="3063431" y="3457861"/>
                    <a:pt x="3150584" y="3815144"/>
                  </a:cubicBezTo>
                  <a:cubicBezTo>
                    <a:pt x="3154966" y="3833241"/>
                    <a:pt x="3159633" y="3851339"/>
                    <a:pt x="3164491" y="3869436"/>
                  </a:cubicBezTo>
                  <a:cubicBezTo>
                    <a:pt x="3237262" y="4141470"/>
                    <a:pt x="3373279" y="4418172"/>
                    <a:pt x="3614928" y="4556284"/>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0" name="Freeform: Shape 16399">
              <a:extLst>
                <a:ext uri="{FF2B5EF4-FFF2-40B4-BE49-F238E27FC236}">
                  <a16:creationId xmlns:a16="http://schemas.microsoft.com/office/drawing/2014/main" id="{77C2A9CA-8D72-4A58-A62B-3A07DAF8CA90}"/>
                </a:ext>
              </a:extLst>
            </p:cNvPr>
            <p:cNvSpPr/>
            <p:nvPr/>
          </p:nvSpPr>
          <p:spPr>
            <a:xfrm>
              <a:off x="12332875" y="2089975"/>
              <a:ext cx="3571875" cy="4524375"/>
            </a:xfrm>
            <a:custGeom>
              <a:avLst/>
              <a:gdLst>
                <a:gd name="connsiteX0" fmla="*/ 0 w 3571875"/>
                <a:gd name="connsiteY0" fmla="*/ 0 h 4524375"/>
                <a:gd name="connsiteX1" fmla="*/ 565880 w 3571875"/>
                <a:gd name="connsiteY1" fmla="*/ 910590 h 4524375"/>
                <a:gd name="connsiteX2" fmla="*/ 1084898 w 3571875"/>
                <a:gd name="connsiteY2" fmla="*/ 1177957 h 4524375"/>
                <a:gd name="connsiteX3" fmla="*/ 1615154 w 3571875"/>
                <a:gd name="connsiteY3" fmla="*/ 1337119 h 4524375"/>
                <a:gd name="connsiteX4" fmla="*/ 2524982 w 3571875"/>
                <a:gd name="connsiteY4" fmla="*/ 1816703 h 4524375"/>
                <a:gd name="connsiteX5" fmla="*/ 2920841 w 3571875"/>
                <a:gd name="connsiteY5" fmla="*/ 2675192 h 4524375"/>
                <a:gd name="connsiteX6" fmla="*/ 3109246 w 3571875"/>
                <a:gd name="connsiteY6" fmla="*/ 3775615 h 4524375"/>
                <a:gd name="connsiteX7" fmla="*/ 3123438 w 3571875"/>
                <a:gd name="connsiteY7" fmla="*/ 3830574 h 4524375"/>
                <a:gd name="connsiteX8" fmla="*/ 3577781 w 3571875"/>
                <a:gd name="connsiteY8" fmla="*/ 4528471 h 452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1875" h="4524375">
                  <a:moveTo>
                    <a:pt x="0" y="0"/>
                  </a:moveTo>
                  <a:cubicBezTo>
                    <a:pt x="66389" y="359474"/>
                    <a:pt x="273272" y="691039"/>
                    <a:pt x="565880" y="910590"/>
                  </a:cubicBezTo>
                  <a:cubicBezTo>
                    <a:pt x="722757" y="1028319"/>
                    <a:pt x="899541" y="1112615"/>
                    <a:pt x="1084898" y="1177957"/>
                  </a:cubicBezTo>
                  <a:cubicBezTo>
                    <a:pt x="1258538" y="1239202"/>
                    <a:pt x="1439037" y="1284351"/>
                    <a:pt x="1615154" y="1337119"/>
                  </a:cubicBezTo>
                  <a:cubicBezTo>
                    <a:pt x="1947577" y="1436656"/>
                    <a:pt x="2286381" y="1564767"/>
                    <a:pt x="2524982" y="1816703"/>
                  </a:cubicBezTo>
                  <a:cubicBezTo>
                    <a:pt x="2745200" y="2049209"/>
                    <a:pt x="2849880" y="2364200"/>
                    <a:pt x="2920841" y="2675192"/>
                  </a:cubicBezTo>
                  <a:cubicBezTo>
                    <a:pt x="3003137" y="3035808"/>
                    <a:pt x="3020378" y="3413951"/>
                    <a:pt x="3109246" y="3775615"/>
                  </a:cubicBezTo>
                  <a:cubicBezTo>
                    <a:pt x="3113723" y="3793998"/>
                    <a:pt x="3118485" y="3812286"/>
                    <a:pt x="3123438" y="3830574"/>
                  </a:cubicBezTo>
                  <a:cubicBezTo>
                    <a:pt x="3197828" y="4105846"/>
                    <a:pt x="3336322" y="4384167"/>
                    <a:pt x="3577781" y="4528471"/>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1" name="Freeform: Shape 16400">
              <a:extLst>
                <a:ext uri="{FF2B5EF4-FFF2-40B4-BE49-F238E27FC236}">
                  <a16:creationId xmlns:a16="http://schemas.microsoft.com/office/drawing/2014/main" id="{E2E15D74-3EC7-405C-8F5A-C6B1E810E653}"/>
                </a:ext>
              </a:extLst>
            </p:cNvPr>
            <p:cNvSpPr/>
            <p:nvPr/>
          </p:nvSpPr>
          <p:spPr>
            <a:xfrm>
              <a:off x="12324397" y="2102167"/>
              <a:ext cx="3533775" cy="4495800"/>
            </a:xfrm>
            <a:custGeom>
              <a:avLst/>
              <a:gdLst>
                <a:gd name="connsiteX0" fmla="*/ 0 w 3533775"/>
                <a:gd name="connsiteY0" fmla="*/ 0 h 4495800"/>
                <a:gd name="connsiteX1" fmla="*/ 562166 w 3533775"/>
                <a:gd name="connsiteY1" fmla="*/ 901446 h 4495800"/>
                <a:gd name="connsiteX2" fmla="*/ 1075754 w 3533775"/>
                <a:gd name="connsiteY2" fmla="*/ 1167193 h 4495800"/>
                <a:gd name="connsiteX3" fmla="*/ 1601057 w 3533775"/>
                <a:gd name="connsiteY3" fmla="*/ 1324737 h 4495800"/>
                <a:gd name="connsiteX4" fmla="*/ 2483263 w 3533775"/>
                <a:gd name="connsiteY4" fmla="*/ 1792510 h 4495800"/>
                <a:gd name="connsiteX5" fmla="*/ 2873216 w 3533775"/>
                <a:gd name="connsiteY5" fmla="*/ 2622995 h 4495800"/>
                <a:gd name="connsiteX6" fmla="*/ 3068098 w 3533775"/>
                <a:gd name="connsiteY6" fmla="*/ 3736277 h 4495800"/>
                <a:gd name="connsiteX7" fmla="*/ 3082576 w 3533775"/>
                <a:gd name="connsiteY7" fmla="*/ 3791903 h 4495800"/>
                <a:gd name="connsiteX8" fmla="*/ 3540824 w 3533775"/>
                <a:gd name="connsiteY8" fmla="*/ 4500944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3775" h="4495800">
                  <a:moveTo>
                    <a:pt x="0" y="0"/>
                  </a:moveTo>
                  <a:cubicBezTo>
                    <a:pt x="67437" y="355759"/>
                    <a:pt x="272796" y="683419"/>
                    <a:pt x="562166" y="901446"/>
                  </a:cubicBezTo>
                  <a:cubicBezTo>
                    <a:pt x="717328" y="1018318"/>
                    <a:pt x="892207" y="1102519"/>
                    <a:pt x="1075754" y="1167193"/>
                  </a:cubicBezTo>
                  <a:cubicBezTo>
                    <a:pt x="1247775" y="1227773"/>
                    <a:pt x="1426750" y="1272064"/>
                    <a:pt x="1601057" y="1324737"/>
                  </a:cubicBezTo>
                  <a:cubicBezTo>
                    <a:pt x="1923574" y="1422178"/>
                    <a:pt x="2251139" y="1548289"/>
                    <a:pt x="2483263" y="1792510"/>
                  </a:cubicBezTo>
                  <a:cubicBezTo>
                    <a:pt x="2697480" y="2017776"/>
                    <a:pt x="2800922" y="2322100"/>
                    <a:pt x="2873216" y="2622995"/>
                  </a:cubicBezTo>
                  <a:cubicBezTo>
                    <a:pt x="2960656" y="2986850"/>
                    <a:pt x="2977420" y="3370136"/>
                    <a:pt x="3068098" y="3736277"/>
                  </a:cubicBezTo>
                  <a:cubicBezTo>
                    <a:pt x="3072670" y="3754850"/>
                    <a:pt x="3077528" y="3773424"/>
                    <a:pt x="3082576" y="3791903"/>
                  </a:cubicBezTo>
                  <a:cubicBezTo>
                    <a:pt x="3158490" y="4070413"/>
                    <a:pt x="3299555" y="4350258"/>
                    <a:pt x="3540824" y="4500944"/>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2" name="Freeform: Shape 16401">
              <a:extLst>
                <a:ext uri="{FF2B5EF4-FFF2-40B4-BE49-F238E27FC236}">
                  <a16:creationId xmlns:a16="http://schemas.microsoft.com/office/drawing/2014/main" id="{05BD7BE1-F158-4D34-B14B-C6348883CF19}"/>
                </a:ext>
              </a:extLst>
            </p:cNvPr>
            <p:cNvSpPr/>
            <p:nvPr/>
          </p:nvSpPr>
          <p:spPr>
            <a:xfrm>
              <a:off x="12315825" y="2114264"/>
              <a:ext cx="3495675" cy="4467225"/>
            </a:xfrm>
            <a:custGeom>
              <a:avLst/>
              <a:gdLst>
                <a:gd name="connsiteX0" fmla="*/ 0 w 3495675"/>
                <a:gd name="connsiteY0" fmla="*/ 0 h 4467225"/>
                <a:gd name="connsiteX1" fmla="*/ 558451 w 3495675"/>
                <a:gd name="connsiteY1" fmla="*/ 892302 h 4467225"/>
                <a:gd name="connsiteX2" fmla="*/ 1066705 w 3495675"/>
                <a:gd name="connsiteY2" fmla="*/ 1156526 h 4467225"/>
                <a:gd name="connsiteX3" fmla="*/ 1587056 w 3495675"/>
                <a:gd name="connsiteY3" fmla="*/ 1312355 h 4467225"/>
                <a:gd name="connsiteX4" fmla="*/ 2441639 w 3495675"/>
                <a:gd name="connsiteY4" fmla="*/ 1768221 h 4467225"/>
                <a:gd name="connsiteX5" fmla="*/ 2825591 w 3495675"/>
                <a:gd name="connsiteY5" fmla="*/ 2570607 h 4467225"/>
                <a:gd name="connsiteX6" fmla="*/ 3026855 w 3495675"/>
                <a:gd name="connsiteY6" fmla="*/ 3696748 h 4467225"/>
                <a:gd name="connsiteX7" fmla="*/ 3041618 w 3495675"/>
                <a:gd name="connsiteY7" fmla="*/ 3753041 h 4467225"/>
                <a:gd name="connsiteX8" fmla="*/ 3503771 w 3495675"/>
                <a:gd name="connsiteY8" fmla="*/ 447322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5675" h="4467225">
                  <a:moveTo>
                    <a:pt x="0" y="0"/>
                  </a:moveTo>
                  <a:cubicBezTo>
                    <a:pt x="68390" y="352044"/>
                    <a:pt x="272225" y="675799"/>
                    <a:pt x="558451" y="892302"/>
                  </a:cubicBezTo>
                  <a:cubicBezTo>
                    <a:pt x="711899" y="1008316"/>
                    <a:pt x="884873" y="1092518"/>
                    <a:pt x="1066705" y="1156526"/>
                  </a:cubicBezTo>
                  <a:cubicBezTo>
                    <a:pt x="1237107" y="1216533"/>
                    <a:pt x="1414463" y="1259777"/>
                    <a:pt x="1587056" y="1312355"/>
                  </a:cubicBezTo>
                  <a:cubicBezTo>
                    <a:pt x="1899571" y="1407605"/>
                    <a:pt x="2215991" y="1531906"/>
                    <a:pt x="2441639" y="1768221"/>
                  </a:cubicBezTo>
                  <a:cubicBezTo>
                    <a:pt x="2649855" y="1986248"/>
                    <a:pt x="2752249" y="2279904"/>
                    <a:pt x="2825591" y="2570607"/>
                  </a:cubicBezTo>
                  <a:cubicBezTo>
                    <a:pt x="2918270" y="2937796"/>
                    <a:pt x="2934557" y="3326225"/>
                    <a:pt x="3026855" y="3696748"/>
                  </a:cubicBezTo>
                  <a:cubicBezTo>
                    <a:pt x="3031522" y="3715512"/>
                    <a:pt x="3036475" y="3734277"/>
                    <a:pt x="3041618" y="3753041"/>
                  </a:cubicBezTo>
                  <a:cubicBezTo>
                    <a:pt x="3119152" y="4034886"/>
                    <a:pt x="3262598" y="4316254"/>
                    <a:pt x="3503771" y="4473226"/>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3" name="Freeform: Shape 16402">
              <a:extLst>
                <a:ext uri="{FF2B5EF4-FFF2-40B4-BE49-F238E27FC236}">
                  <a16:creationId xmlns:a16="http://schemas.microsoft.com/office/drawing/2014/main" id="{090C0612-D582-4748-B0D1-D76E74E3B00D}"/>
                </a:ext>
              </a:extLst>
            </p:cNvPr>
            <p:cNvSpPr/>
            <p:nvPr/>
          </p:nvSpPr>
          <p:spPr>
            <a:xfrm>
              <a:off x="12307348" y="2126456"/>
              <a:ext cx="3457575" cy="4438650"/>
            </a:xfrm>
            <a:custGeom>
              <a:avLst/>
              <a:gdLst>
                <a:gd name="connsiteX0" fmla="*/ 0 w 3457575"/>
                <a:gd name="connsiteY0" fmla="*/ 0 h 4438650"/>
                <a:gd name="connsiteX1" fmla="*/ 554831 w 3457575"/>
                <a:gd name="connsiteY1" fmla="*/ 883158 h 4438650"/>
                <a:gd name="connsiteX2" fmla="*/ 1057656 w 3457575"/>
                <a:gd name="connsiteY2" fmla="*/ 1145762 h 4438650"/>
                <a:gd name="connsiteX3" fmla="*/ 1573054 w 3457575"/>
                <a:gd name="connsiteY3" fmla="*/ 1299972 h 4438650"/>
                <a:gd name="connsiteX4" fmla="*/ 2400014 w 3457575"/>
                <a:gd name="connsiteY4" fmla="*/ 1743932 h 4438650"/>
                <a:gd name="connsiteX5" fmla="*/ 2777966 w 3457575"/>
                <a:gd name="connsiteY5" fmla="*/ 2518315 h 4438650"/>
                <a:gd name="connsiteX6" fmla="*/ 2985707 w 3457575"/>
                <a:gd name="connsiteY6" fmla="*/ 3657314 h 4438650"/>
                <a:gd name="connsiteX7" fmla="*/ 3000756 w 3457575"/>
                <a:gd name="connsiteY7" fmla="*/ 3714274 h 4438650"/>
                <a:gd name="connsiteX8" fmla="*/ 3466814 w 3457575"/>
                <a:gd name="connsiteY8" fmla="*/ 4445603 h 443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7575" h="4438650">
                  <a:moveTo>
                    <a:pt x="0" y="0"/>
                  </a:moveTo>
                  <a:cubicBezTo>
                    <a:pt x="69342" y="348329"/>
                    <a:pt x="271748" y="668274"/>
                    <a:pt x="554831" y="883158"/>
                  </a:cubicBezTo>
                  <a:cubicBezTo>
                    <a:pt x="706565" y="998315"/>
                    <a:pt x="877634" y="1082421"/>
                    <a:pt x="1057656" y="1145762"/>
                  </a:cubicBezTo>
                  <a:cubicBezTo>
                    <a:pt x="1226534" y="1205198"/>
                    <a:pt x="1402271" y="1247394"/>
                    <a:pt x="1573054" y="1299972"/>
                  </a:cubicBezTo>
                  <a:cubicBezTo>
                    <a:pt x="1875568" y="1393127"/>
                    <a:pt x="2180939" y="1515428"/>
                    <a:pt x="2400014" y="1743932"/>
                  </a:cubicBezTo>
                  <a:cubicBezTo>
                    <a:pt x="2602230" y="1954721"/>
                    <a:pt x="2703671" y="2237708"/>
                    <a:pt x="2777966" y="2518315"/>
                  </a:cubicBezTo>
                  <a:cubicBezTo>
                    <a:pt x="2876074" y="2888742"/>
                    <a:pt x="2891600" y="3282410"/>
                    <a:pt x="2985707" y="3657314"/>
                  </a:cubicBezTo>
                  <a:cubicBezTo>
                    <a:pt x="2990469" y="3676364"/>
                    <a:pt x="2995517" y="3695319"/>
                    <a:pt x="3000756" y="3714274"/>
                  </a:cubicBezTo>
                  <a:cubicBezTo>
                    <a:pt x="3079909" y="3999357"/>
                    <a:pt x="3225832" y="4282250"/>
                    <a:pt x="3466814" y="4445603"/>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4" name="Freeform: Shape 16403">
              <a:extLst>
                <a:ext uri="{FF2B5EF4-FFF2-40B4-BE49-F238E27FC236}">
                  <a16:creationId xmlns:a16="http://schemas.microsoft.com/office/drawing/2014/main" id="{2FE49D79-88FB-44B4-8EC5-7FBC16633B74}"/>
                </a:ext>
              </a:extLst>
            </p:cNvPr>
            <p:cNvSpPr/>
            <p:nvPr/>
          </p:nvSpPr>
          <p:spPr>
            <a:xfrm>
              <a:off x="12298871" y="2138553"/>
              <a:ext cx="3429000" cy="4410075"/>
            </a:xfrm>
            <a:custGeom>
              <a:avLst/>
              <a:gdLst>
                <a:gd name="connsiteX0" fmla="*/ 0 w 3429000"/>
                <a:gd name="connsiteY0" fmla="*/ 0 h 4410075"/>
                <a:gd name="connsiteX1" fmla="*/ 551117 w 3429000"/>
                <a:gd name="connsiteY1" fmla="*/ 874014 h 4410075"/>
                <a:gd name="connsiteX2" fmla="*/ 1048512 w 3429000"/>
                <a:gd name="connsiteY2" fmla="*/ 1134999 h 4410075"/>
                <a:gd name="connsiteX3" fmla="*/ 1558957 w 3429000"/>
                <a:gd name="connsiteY3" fmla="*/ 1287590 h 4410075"/>
                <a:gd name="connsiteX4" fmla="*/ 2358295 w 3429000"/>
                <a:gd name="connsiteY4" fmla="*/ 1719643 h 4410075"/>
                <a:gd name="connsiteX5" fmla="*/ 2730341 w 3429000"/>
                <a:gd name="connsiteY5" fmla="*/ 2466023 h 4410075"/>
                <a:gd name="connsiteX6" fmla="*/ 2944463 w 3429000"/>
                <a:gd name="connsiteY6" fmla="*/ 3617881 h 4410075"/>
                <a:gd name="connsiteX7" fmla="*/ 2959799 w 3429000"/>
                <a:gd name="connsiteY7" fmla="*/ 3675507 h 4410075"/>
                <a:gd name="connsiteX8" fmla="*/ 3429762 w 3429000"/>
                <a:gd name="connsiteY8" fmla="*/ 4417886 h 441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0" h="4410075">
                  <a:moveTo>
                    <a:pt x="0" y="0"/>
                  </a:moveTo>
                  <a:cubicBezTo>
                    <a:pt x="70295" y="344614"/>
                    <a:pt x="271177" y="660654"/>
                    <a:pt x="551117" y="874014"/>
                  </a:cubicBezTo>
                  <a:cubicBezTo>
                    <a:pt x="701135" y="988314"/>
                    <a:pt x="870299" y="1072325"/>
                    <a:pt x="1048512" y="1134999"/>
                  </a:cubicBezTo>
                  <a:cubicBezTo>
                    <a:pt x="1215771" y="1193768"/>
                    <a:pt x="1389983" y="1235107"/>
                    <a:pt x="1558957" y="1287590"/>
                  </a:cubicBezTo>
                  <a:cubicBezTo>
                    <a:pt x="1851565" y="1378553"/>
                    <a:pt x="2145697" y="1499044"/>
                    <a:pt x="2358295" y="1719643"/>
                  </a:cubicBezTo>
                  <a:cubicBezTo>
                    <a:pt x="2554510" y="1923193"/>
                    <a:pt x="2655284" y="2195417"/>
                    <a:pt x="2730341" y="2466023"/>
                  </a:cubicBezTo>
                  <a:cubicBezTo>
                    <a:pt x="2833973" y="2839688"/>
                    <a:pt x="2848737" y="3238596"/>
                    <a:pt x="2944463" y="3617881"/>
                  </a:cubicBezTo>
                  <a:cubicBezTo>
                    <a:pt x="2949321" y="3637121"/>
                    <a:pt x="2954465" y="3656362"/>
                    <a:pt x="2959799" y="3675507"/>
                  </a:cubicBezTo>
                  <a:cubicBezTo>
                    <a:pt x="3040475" y="3963829"/>
                    <a:pt x="3188970" y="4248341"/>
                    <a:pt x="3429762" y="4417886"/>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5" name="Freeform: Shape 16404">
              <a:extLst>
                <a:ext uri="{FF2B5EF4-FFF2-40B4-BE49-F238E27FC236}">
                  <a16:creationId xmlns:a16="http://schemas.microsoft.com/office/drawing/2014/main" id="{E5B87D40-16EC-4659-A11D-19D24D21E94F}"/>
                </a:ext>
              </a:extLst>
            </p:cNvPr>
            <p:cNvSpPr/>
            <p:nvPr/>
          </p:nvSpPr>
          <p:spPr>
            <a:xfrm>
              <a:off x="12290393" y="2150745"/>
              <a:ext cx="3390900" cy="4381500"/>
            </a:xfrm>
            <a:custGeom>
              <a:avLst/>
              <a:gdLst>
                <a:gd name="connsiteX0" fmla="*/ 0 w 3390900"/>
                <a:gd name="connsiteY0" fmla="*/ 0 h 4381500"/>
                <a:gd name="connsiteX1" fmla="*/ 547402 w 3390900"/>
                <a:gd name="connsiteY1" fmla="*/ 864870 h 4381500"/>
                <a:gd name="connsiteX2" fmla="*/ 1039368 w 3390900"/>
                <a:gd name="connsiteY2" fmla="*/ 1124236 h 4381500"/>
                <a:gd name="connsiteX3" fmla="*/ 1544860 w 3390900"/>
                <a:gd name="connsiteY3" fmla="*/ 1275207 h 4381500"/>
                <a:gd name="connsiteX4" fmla="*/ 2316575 w 3390900"/>
                <a:gd name="connsiteY4" fmla="*/ 1695355 h 4381500"/>
                <a:gd name="connsiteX5" fmla="*/ 2682621 w 3390900"/>
                <a:gd name="connsiteY5" fmla="*/ 2413635 h 4381500"/>
                <a:gd name="connsiteX6" fmla="*/ 2903220 w 3390900"/>
                <a:gd name="connsiteY6" fmla="*/ 3578352 h 4381500"/>
                <a:gd name="connsiteX7" fmla="*/ 2918841 w 3390900"/>
                <a:gd name="connsiteY7" fmla="*/ 3636550 h 4381500"/>
                <a:gd name="connsiteX8" fmla="*/ 3392710 w 3390900"/>
                <a:gd name="connsiteY8" fmla="*/ 4390073 h 438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0900" h="4381500">
                  <a:moveTo>
                    <a:pt x="0" y="0"/>
                  </a:moveTo>
                  <a:cubicBezTo>
                    <a:pt x="71342" y="340900"/>
                    <a:pt x="270605" y="653034"/>
                    <a:pt x="547402" y="864870"/>
                  </a:cubicBezTo>
                  <a:cubicBezTo>
                    <a:pt x="695706" y="978313"/>
                    <a:pt x="862965" y="1062228"/>
                    <a:pt x="1039368" y="1124236"/>
                  </a:cubicBezTo>
                  <a:cubicBezTo>
                    <a:pt x="1205008" y="1182434"/>
                    <a:pt x="1377601" y="1222724"/>
                    <a:pt x="1544860" y="1275207"/>
                  </a:cubicBezTo>
                  <a:cubicBezTo>
                    <a:pt x="1827467" y="1363980"/>
                    <a:pt x="2110454" y="1482566"/>
                    <a:pt x="2316575" y="1695355"/>
                  </a:cubicBezTo>
                  <a:cubicBezTo>
                    <a:pt x="2506790" y="1891665"/>
                    <a:pt x="2606993" y="2153031"/>
                    <a:pt x="2682621" y="2413635"/>
                  </a:cubicBezTo>
                  <a:cubicBezTo>
                    <a:pt x="2792063" y="2790444"/>
                    <a:pt x="2805684" y="3194685"/>
                    <a:pt x="2903220" y="3578352"/>
                  </a:cubicBezTo>
                  <a:cubicBezTo>
                    <a:pt x="2908173" y="3597879"/>
                    <a:pt x="2913412" y="3617214"/>
                    <a:pt x="2918841" y="3636550"/>
                  </a:cubicBezTo>
                  <a:cubicBezTo>
                    <a:pt x="3001137" y="3928110"/>
                    <a:pt x="3152108" y="4214146"/>
                    <a:pt x="3392710" y="4390073"/>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6" name="Freeform: Shape 16405">
              <a:extLst>
                <a:ext uri="{FF2B5EF4-FFF2-40B4-BE49-F238E27FC236}">
                  <a16:creationId xmlns:a16="http://schemas.microsoft.com/office/drawing/2014/main" id="{66D7EB00-B485-46FE-8A7D-1AA1B0368C21}"/>
                </a:ext>
              </a:extLst>
            </p:cNvPr>
            <p:cNvSpPr/>
            <p:nvPr/>
          </p:nvSpPr>
          <p:spPr>
            <a:xfrm>
              <a:off x="12281821" y="2162842"/>
              <a:ext cx="3352800" cy="4362450"/>
            </a:xfrm>
            <a:custGeom>
              <a:avLst/>
              <a:gdLst>
                <a:gd name="connsiteX0" fmla="*/ 0 w 3352800"/>
                <a:gd name="connsiteY0" fmla="*/ 0 h 4362450"/>
                <a:gd name="connsiteX1" fmla="*/ 543687 w 3352800"/>
                <a:gd name="connsiteY1" fmla="*/ 855726 h 4362450"/>
                <a:gd name="connsiteX2" fmla="*/ 1030319 w 3352800"/>
                <a:gd name="connsiteY2" fmla="*/ 1113473 h 4362450"/>
                <a:gd name="connsiteX3" fmla="*/ 1530858 w 3352800"/>
                <a:gd name="connsiteY3" fmla="*/ 1262824 h 4362450"/>
                <a:gd name="connsiteX4" fmla="*/ 2274951 w 3352800"/>
                <a:gd name="connsiteY4" fmla="*/ 1671066 h 4362450"/>
                <a:gd name="connsiteX5" fmla="*/ 2634996 w 3352800"/>
                <a:gd name="connsiteY5" fmla="*/ 2361343 h 4362450"/>
                <a:gd name="connsiteX6" fmla="*/ 2861977 w 3352800"/>
                <a:gd name="connsiteY6" fmla="*/ 3539014 h 4362450"/>
                <a:gd name="connsiteX7" fmla="*/ 2877884 w 3352800"/>
                <a:gd name="connsiteY7" fmla="*/ 3597878 h 4362450"/>
                <a:gd name="connsiteX8" fmla="*/ 3355658 w 3352800"/>
                <a:gd name="connsiteY8" fmla="*/ 4362546 h 4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4362450">
                  <a:moveTo>
                    <a:pt x="0" y="0"/>
                  </a:moveTo>
                  <a:cubicBezTo>
                    <a:pt x="72295" y="337185"/>
                    <a:pt x="270129" y="645414"/>
                    <a:pt x="543687" y="855726"/>
                  </a:cubicBezTo>
                  <a:cubicBezTo>
                    <a:pt x="690277" y="968312"/>
                    <a:pt x="855631" y="1052131"/>
                    <a:pt x="1030319" y="1113473"/>
                  </a:cubicBezTo>
                  <a:cubicBezTo>
                    <a:pt x="1194340" y="1171099"/>
                    <a:pt x="1365409" y="1210342"/>
                    <a:pt x="1530858" y="1262824"/>
                  </a:cubicBezTo>
                  <a:cubicBezTo>
                    <a:pt x="1803559" y="1349407"/>
                    <a:pt x="2075307" y="1466183"/>
                    <a:pt x="2274951" y="1671066"/>
                  </a:cubicBezTo>
                  <a:cubicBezTo>
                    <a:pt x="2459164" y="1860137"/>
                    <a:pt x="2558987" y="2110740"/>
                    <a:pt x="2634996" y="2361343"/>
                  </a:cubicBezTo>
                  <a:cubicBezTo>
                    <a:pt x="2750344" y="2741295"/>
                    <a:pt x="2762726" y="3150870"/>
                    <a:pt x="2861977" y="3539014"/>
                  </a:cubicBezTo>
                  <a:cubicBezTo>
                    <a:pt x="2867025" y="3558731"/>
                    <a:pt x="2872359" y="3578352"/>
                    <a:pt x="2877884" y="3597878"/>
                  </a:cubicBezTo>
                  <a:cubicBezTo>
                    <a:pt x="2961704" y="3892677"/>
                    <a:pt x="3115247" y="4180237"/>
                    <a:pt x="3355658" y="4362546"/>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7" name="Freeform: Shape 16406">
              <a:extLst>
                <a:ext uri="{FF2B5EF4-FFF2-40B4-BE49-F238E27FC236}">
                  <a16:creationId xmlns:a16="http://schemas.microsoft.com/office/drawing/2014/main" id="{6539AE42-69B6-42AA-9217-4CE61B0EB8E3}"/>
                </a:ext>
              </a:extLst>
            </p:cNvPr>
            <p:cNvSpPr/>
            <p:nvPr/>
          </p:nvSpPr>
          <p:spPr>
            <a:xfrm>
              <a:off x="12273343" y="2175034"/>
              <a:ext cx="3314700" cy="4333875"/>
            </a:xfrm>
            <a:custGeom>
              <a:avLst/>
              <a:gdLst>
                <a:gd name="connsiteX0" fmla="*/ 0 w 3314700"/>
                <a:gd name="connsiteY0" fmla="*/ 0 h 4333875"/>
                <a:gd name="connsiteX1" fmla="*/ 539972 w 3314700"/>
                <a:gd name="connsiteY1" fmla="*/ 846582 h 4333875"/>
                <a:gd name="connsiteX2" fmla="*/ 1021175 w 3314700"/>
                <a:gd name="connsiteY2" fmla="*/ 1102709 h 4333875"/>
                <a:gd name="connsiteX3" fmla="*/ 1516761 w 3314700"/>
                <a:gd name="connsiteY3" fmla="*/ 1250442 h 4333875"/>
                <a:gd name="connsiteX4" fmla="*/ 2233232 w 3314700"/>
                <a:gd name="connsiteY4" fmla="*/ 1646777 h 4333875"/>
                <a:gd name="connsiteX5" fmla="*/ 2587371 w 3314700"/>
                <a:gd name="connsiteY5" fmla="*/ 2308955 h 4333875"/>
                <a:gd name="connsiteX6" fmla="*/ 2820829 w 3314700"/>
                <a:gd name="connsiteY6" fmla="*/ 3499485 h 4333875"/>
                <a:gd name="connsiteX7" fmla="*/ 2837022 w 3314700"/>
                <a:gd name="connsiteY7" fmla="*/ 3559016 h 4333875"/>
                <a:gd name="connsiteX8" fmla="*/ 3318701 w 3314700"/>
                <a:gd name="connsiteY8" fmla="*/ 4334732 h 433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333875">
                  <a:moveTo>
                    <a:pt x="0" y="0"/>
                  </a:moveTo>
                  <a:cubicBezTo>
                    <a:pt x="73247" y="333470"/>
                    <a:pt x="269558" y="637794"/>
                    <a:pt x="539972" y="846582"/>
                  </a:cubicBezTo>
                  <a:cubicBezTo>
                    <a:pt x="684848" y="958405"/>
                    <a:pt x="848297" y="1042035"/>
                    <a:pt x="1021175" y="1102709"/>
                  </a:cubicBezTo>
                  <a:cubicBezTo>
                    <a:pt x="1183577" y="1159764"/>
                    <a:pt x="1353026" y="1197864"/>
                    <a:pt x="1516761" y="1250442"/>
                  </a:cubicBezTo>
                  <a:cubicBezTo>
                    <a:pt x="1779461" y="1334738"/>
                    <a:pt x="2040160" y="1449705"/>
                    <a:pt x="2233232" y="1646777"/>
                  </a:cubicBezTo>
                  <a:cubicBezTo>
                    <a:pt x="2411444" y="1828609"/>
                    <a:pt x="2510981" y="2068354"/>
                    <a:pt x="2587371" y="2308955"/>
                  </a:cubicBezTo>
                  <a:cubicBezTo>
                    <a:pt x="2708910" y="2692051"/>
                    <a:pt x="2719864" y="3106960"/>
                    <a:pt x="2820829" y="3499485"/>
                  </a:cubicBezTo>
                  <a:cubicBezTo>
                    <a:pt x="2825972" y="3519393"/>
                    <a:pt x="2831306" y="3539299"/>
                    <a:pt x="2837022" y="3559016"/>
                  </a:cubicBezTo>
                  <a:cubicBezTo>
                    <a:pt x="2922460" y="3857053"/>
                    <a:pt x="3078480" y="4146233"/>
                    <a:pt x="3318701" y="4334732"/>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8" name="Freeform: Shape 16407">
              <a:extLst>
                <a:ext uri="{FF2B5EF4-FFF2-40B4-BE49-F238E27FC236}">
                  <a16:creationId xmlns:a16="http://schemas.microsoft.com/office/drawing/2014/main" id="{550E0C8F-E103-4108-8202-371F90E887B2}"/>
                </a:ext>
              </a:extLst>
            </p:cNvPr>
            <p:cNvSpPr/>
            <p:nvPr/>
          </p:nvSpPr>
          <p:spPr>
            <a:xfrm>
              <a:off x="12264866" y="2187130"/>
              <a:ext cx="3276600" cy="4305300"/>
            </a:xfrm>
            <a:custGeom>
              <a:avLst/>
              <a:gdLst>
                <a:gd name="connsiteX0" fmla="*/ 0 w 3276600"/>
                <a:gd name="connsiteY0" fmla="*/ 0 h 4305300"/>
                <a:gd name="connsiteX1" fmla="*/ 536353 w 3276600"/>
                <a:gd name="connsiteY1" fmla="*/ 837438 h 4305300"/>
                <a:gd name="connsiteX2" fmla="*/ 1012127 w 3276600"/>
                <a:gd name="connsiteY2" fmla="*/ 1091946 h 4305300"/>
                <a:gd name="connsiteX3" fmla="*/ 1502759 w 3276600"/>
                <a:gd name="connsiteY3" fmla="*/ 1238060 h 4305300"/>
                <a:gd name="connsiteX4" fmla="*/ 2191607 w 3276600"/>
                <a:gd name="connsiteY4" fmla="*/ 1622489 h 4305300"/>
                <a:gd name="connsiteX5" fmla="*/ 2539746 w 3276600"/>
                <a:gd name="connsiteY5" fmla="*/ 2256663 h 4305300"/>
                <a:gd name="connsiteX6" fmla="*/ 2779586 w 3276600"/>
                <a:gd name="connsiteY6" fmla="*/ 3460052 h 4305300"/>
                <a:gd name="connsiteX7" fmla="*/ 2796064 w 3276600"/>
                <a:gd name="connsiteY7" fmla="*/ 3520250 h 4305300"/>
                <a:gd name="connsiteX8" fmla="*/ 3281648 w 3276600"/>
                <a:gd name="connsiteY8" fmla="*/ 430711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6600" h="4305300">
                  <a:moveTo>
                    <a:pt x="0" y="0"/>
                  </a:moveTo>
                  <a:cubicBezTo>
                    <a:pt x="74295" y="329756"/>
                    <a:pt x="269081" y="630269"/>
                    <a:pt x="536353" y="837438"/>
                  </a:cubicBezTo>
                  <a:cubicBezTo>
                    <a:pt x="679514" y="948404"/>
                    <a:pt x="841058" y="1031938"/>
                    <a:pt x="1012127" y="1091946"/>
                  </a:cubicBezTo>
                  <a:cubicBezTo>
                    <a:pt x="1173004" y="1148334"/>
                    <a:pt x="1340834" y="1185481"/>
                    <a:pt x="1502759" y="1238060"/>
                  </a:cubicBezTo>
                  <a:cubicBezTo>
                    <a:pt x="1755553" y="1320165"/>
                    <a:pt x="2005013" y="1433322"/>
                    <a:pt x="2191607" y="1622489"/>
                  </a:cubicBezTo>
                  <a:cubicBezTo>
                    <a:pt x="2363819" y="1797082"/>
                    <a:pt x="2463260" y="2025872"/>
                    <a:pt x="2539746" y="2256663"/>
                  </a:cubicBezTo>
                  <a:cubicBezTo>
                    <a:pt x="2667667" y="2642807"/>
                    <a:pt x="2676906" y="3063145"/>
                    <a:pt x="2779586" y="3460052"/>
                  </a:cubicBezTo>
                  <a:cubicBezTo>
                    <a:pt x="2784824" y="3480245"/>
                    <a:pt x="2790254" y="3500247"/>
                    <a:pt x="2796064" y="3520250"/>
                  </a:cubicBezTo>
                  <a:cubicBezTo>
                    <a:pt x="2883122" y="3821526"/>
                    <a:pt x="3041618" y="4112228"/>
                    <a:pt x="3281648" y="4307110"/>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09" name="Freeform: Shape 16408">
              <a:extLst>
                <a:ext uri="{FF2B5EF4-FFF2-40B4-BE49-F238E27FC236}">
                  <a16:creationId xmlns:a16="http://schemas.microsoft.com/office/drawing/2014/main" id="{02719467-3931-4C43-9642-2EF8FE5FB937}"/>
                </a:ext>
              </a:extLst>
            </p:cNvPr>
            <p:cNvSpPr/>
            <p:nvPr/>
          </p:nvSpPr>
          <p:spPr>
            <a:xfrm>
              <a:off x="12256389" y="2199322"/>
              <a:ext cx="3238500" cy="4276725"/>
            </a:xfrm>
            <a:custGeom>
              <a:avLst/>
              <a:gdLst>
                <a:gd name="connsiteX0" fmla="*/ 0 w 3238500"/>
                <a:gd name="connsiteY0" fmla="*/ 0 h 4276725"/>
                <a:gd name="connsiteX1" fmla="*/ 532638 w 3238500"/>
                <a:gd name="connsiteY1" fmla="*/ 828294 h 4276725"/>
                <a:gd name="connsiteX2" fmla="*/ 1003078 w 3238500"/>
                <a:gd name="connsiteY2" fmla="*/ 1081278 h 4276725"/>
                <a:gd name="connsiteX3" fmla="*/ 1488758 w 3238500"/>
                <a:gd name="connsiteY3" fmla="*/ 1225772 h 4276725"/>
                <a:gd name="connsiteX4" fmla="*/ 2150078 w 3238500"/>
                <a:gd name="connsiteY4" fmla="*/ 1598295 h 4276725"/>
                <a:gd name="connsiteX5" fmla="*/ 2492216 w 3238500"/>
                <a:gd name="connsiteY5" fmla="*/ 2204371 h 4276725"/>
                <a:gd name="connsiteX6" fmla="*/ 2738533 w 3238500"/>
                <a:gd name="connsiteY6" fmla="*/ 3420618 h 4276725"/>
                <a:gd name="connsiteX7" fmla="*/ 2755297 w 3238500"/>
                <a:gd name="connsiteY7" fmla="*/ 3481483 h 4276725"/>
                <a:gd name="connsiteX8" fmla="*/ 3244787 w 3238500"/>
                <a:gd name="connsiteY8" fmla="*/ 4279488 h 427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0" h="4276725">
                  <a:moveTo>
                    <a:pt x="0" y="0"/>
                  </a:moveTo>
                  <a:cubicBezTo>
                    <a:pt x="75248" y="326041"/>
                    <a:pt x="268510" y="622649"/>
                    <a:pt x="532638" y="828294"/>
                  </a:cubicBezTo>
                  <a:cubicBezTo>
                    <a:pt x="674084" y="938403"/>
                    <a:pt x="833723" y="1021842"/>
                    <a:pt x="1003078" y="1081278"/>
                  </a:cubicBezTo>
                  <a:cubicBezTo>
                    <a:pt x="1162336" y="1137095"/>
                    <a:pt x="1328642" y="1173099"/>
                    <a:pt x="1488758" y="1225772"/>
                  </a:cubicBezTo>
                  <a:cubicBezTo>
                    <a:pt x="1731645" y="1305592"/>
                    <a:pt x="1969865" y="1416939"/>
                    <a:pt x="2150078" y="1598295"/>
                  </a:cubicBezTo>
                  <a:cubicBezTo>
                    <a:pt x="2316290" y="1765649"/>
                    <a:pt x="2415826" y="1983486"/>
                    <a:pt x="2492216" y="2204371"/>
                  </a:cubicBezTo>
                  <a:cubicBezTo>
                    <a:pt x="2626805" y="2593372"/>
                    <a:pt x="2634044" y="3019330"/>
                    <a:pt x="2738533" y="3420618"/>
                  </a:cubicBezTo>
                  <a:cubicBezTo>
                    <a:pt x="2743867" y="3441001"/>
                    <a:pt x="2749391" y="3461290"/>
                    <a:pt x="2755297" y="3481483"/>
                  </a:cubicBezTo>
                  <a:cubicBezTo>
                    <a:pt x="2843879" y="3786093"/>
                    <a:pt x="3004947" y="4078320"/>
                    <a:pt x="3244787" y="4279488"/>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0" name="Freeform: Shape 16409">
              <a:extLst>
                <a:ext uri="{FF2B5EF4-FFF2-40B4-BE49-F238E27FC236}">
                  <a16:creationId xmlns:a16="http://schemas.microsoft.com/office/drawing/2014/main" id="{991500E6-04DC-44A6-9BAF-2DF71B311A6E}"/>
                </a:ext>
              </a:extLst>
            </p:cNvPr>
            <p:cNvSpPr/>
            <p:nvPr/>
          </p:nvSpPr>
          <p:spPr>
            <a:xfrm>
              <a:off x="12247817" y="2211419"/>
              <a:ext cx="3200400" cy="4248150"/>
            </a:xfrm>
            <a:custGeom>
              <a:avLst/>
              <a:gdLst>
                <a:gd name="connsiteX0" fmla="*/ 0 w 3200400"/>
                <a:gd name="connsiteY0" fmla="*/ 0 h 4248150"/>
                <a:gd name="connsiteX1" fmla="*/ 528923 w 3200400"/>
                <a:gd name="connsiteY1" fmla="*/ 819150 h 4248150"/>
                <a:gd name="connsiteX2" fmla="*/ 993934 w 3200400"/>
                <a:gd name="connsiteY2" fmla="*/ 1070515 h 4248150"/>
                <a:gd name="connsiteX3" fmla="*/ 1474660 w 3200400"/>
                <a:gd name="connsiteY3" fmla="*/ 1213390 h 4248150"/>
                <a:gd name="connsiteX4" fmla="*/ 2108359 w 3200400"/>
                <a:gd name="connsiteY4" fmla="*/ 1574006 h 4248150"/>
                <a:gd name="connsiteX5" fmla="*/ 2444591 w 3200400"/>
                <a:gd name="connsiteY5" fmla="*/ 2152079 h 4248150"/>
                <a:gd name="connsiteX6" fmla="*/ 2697290 w 3200400"/>
                <a:gd name="connsiteY6" fmla="*/ 3381185 h 4248150"/>
                <a:gd name="connsiteX7" fmla="*/ 2714339 w 3200400"/>
                <a:gd name="connsiteY7" fmla="*/ 3442716 h 4248150"/>
                <a:gd name="connsiteX8" fmla="*/ 3207734 w 3200400"/>
                <a:gd name="connsiteY8" fmla="*/ 4251865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4248150">
                  <a:moveTo>
                    <a:pt x="0" y="0"/>
                  </a:moveTo>
                  <a:cubicBezTo>
                    <a:pt x="76200" y="322326"/>
                    <a:pt x="267938" y="615029"/>
                    <a:pt x="528923" y="819150"/>
                  </a:cubicBezTo>
                  <a:cubicBezTo>
                    <a:pt x="668560" y="928402"/>
                    <a:pt x="826294" y="1011746"/>
                    <a:pt x="993934" y="1070515"/>
                  </a:cubicBezTo>
                  <a:cubicBezTo>
                    <a:pt x="1151573" y="1125760"/>
                    <a:pt x="1316355" y="1160717"/>
                    <a:pt x="1474660" y="1213390"/>
                  </a:cubicBezTo>
                  <a:cubicBezTo>
                    <a:pt x="1707547" y="1290923"/>
                    <a:pt x="1934623" y="1400556"/>
                    <a:pt x="2108359" y="1574006"/>
                  </a:cubicBezTo>
                  <a:cubicBezTo>
                    <a:pt x="2268569" y="1734122"/>
                    <a:pt x="2368201" y="1940909"/>
                    <a:pt x="2444591" y="2152079"/>
                  </a:cubicBezTo>
                  <a:cubicBezTo>
                    <a:pt x="2586228" y="2543937"/>
                    <a:pt x="2591181" y="2975420"/>
                    <a:pt x="2697290" y="3381185"/>
                  </a:cubicBezTo>
                  <a:cubicBezTo>
                    <a:pt x="2702719" y="3401759"/>
                    <a:pt x="2708339" y="3422332"/>
                    <a:pt x="2714339" y="3442716"/>
                  </a:cubicBezTo>
                  <a:cubicBezTo>
                    <a:pt x="2804541" y="3750564"/>
                    <a:pt x="2968085" y="4044315"/>
                    <a:pt x="3207734" y="4251865"/>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1" name="Freeform: Shape 16410">
              <a:extLst>
                <a:ext uri="{FF2B5EF4-FFF2-40B4-BE49-F238E27FC236}">
                  <a16:creationId xmlns:a16="http://schemas.microsoft.com/office/drawing/2014/main" id="{7F03D839-BEA9-44E2-9852-BCAF1DE69B9A}"/>
                </a:ext>
              </a:extLst>
            </p:cNvPr>
            <p:cNvSpPr/>
            <p:nvPr/>
          </p:nvSpPr>
          <p:spPr>
            <a:xfrm>
              <a:off x="12239339" y="2223611"/>
              <a:ext cx="3162300" cy="4219575"/>
            </a:xfrm>
            <a:custGeom>
              <a:avLst/>
              <a:gdLst>
                <a:gd name="connsiteX0" fmla="*/ 0 w 3162300"/>
                <a:gd name="connsiteY0" fmla="*/ 0 h 4219575"/>
                <a:gd name="connsiteX1" fmla="*/ 525209 w 3162300"/>
                <a:gd name="connsiteY1" fmla="*/ 810006 h 4219575"/>
                <a:gd name="connsiteX2" fmla="*/ 984790 w 3162300"/>
                <a:gd name="connsiteY2" fmla="*/ 1059752 h 4219575"/>
                <a:gd name="connsiteX3" fmla="*/ 1460564 w 3162300"/>
                <a:gd name="connsiteY3" fmla="*/ 1201007 h 4219575"/>
                <a:gd name="connsiteX4" fmla="*/ 2066639 w 3162300"/>
                <a:gd name="connsiteY4" fmla="*/ 1549718 h 4219575"/>
                <a:gd name="connsiteX5" fmla="*/ 2396871 w 3162300"/>
                <a:gd name="connsiteY5" fmla="*/ 2099786 h 4219575"/>
                <a:gd name="connsiteX6" fmla="*/ 2656046 w 3162300"/>
                <a:gd name="connsiteY6" fmla="*/ 3341751 h 4219575"/>
                <a:gd name="connsiteX7" fmla="*/ 2673382 w 3162300"/>
                <a:gd name="connsiteY7" fmla="*/ 3403949 h 4219575"/>
                <a:gd name="connsiteX8" fmla="*/ 3170682 w 3162300"/>
                <a:gd name="connsiteY8" fmla="*/ 4224147 h 421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4219575">
                  <a:moveTo>
                    <a:pt x="0" y="0"/>
                  </a:moveTo>
                  <a:cubicBezTo>
                    <a:pt x="77153" y="318516"/>
                    <a:pt x="267462" y="607409"/>
                    <a:pt x="525209" y="810006"/>
                  </a:cubicBezTo>
                  <a:cubicBezTo>
                    <a:pt x="663130" y="918401"/>
                    <a:pt x="818960" y="1001649"/>
                    <a:pt x="984790" y="1059752"/>
                  </a:cubicBezTo>
                  <a:cubicBezTo>
                    <a:pt x="1140809" y="1114425"/>
                    <a:pt x="1303973" y="1148239"/>
                    <a:pt x="1460564" y="1201007"/>
                  </a:cubicBezTo>
                  <a:cubicBezTo>
                    <a:pt x="1683544" y="1276160"/>
                    <a:pt x="1899476" y="1384078"/>
                    <a:pt x="2066639" y="1549718"/>
                  </a:cubicBezTo>
                  <a:cubicBezTo>
                    <a:pt x="2220849" y="1702499"/>
                    <a:pt x="2320862" y="1898333"/>
                    <a:pt x="2396871" y="2099786"/>
                  </a:cubicBezTo>
                  <a:cubicBezTo>
                    <a:pt x="2545747" y="2494217"/>
                    <a:pt x="2548128" y="2931604"/>
                    <a:pt x="2656046" y="3341751"/>
                  </a:cubicBezTo>
                  <a:cubicBezTo>
                    <a:pt x="2661476" y="3362611"/>
                    <a:pt x="2667286" y="3383280"/>
                    <a:pt x="2673382" y="3403949"/>
                  </a:cubicBezTo>
                  <a:cubicBezTo>
                    <a:pt x="2765108" y="3715036"/>
                    <a:pt x="2931224" y="4010406"/>
                    <a:pt x="3170682" y="4224147"/>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2" name="Freeform: Shape 16411">
              <a:extLst>
                <a:ext uri="{FF2B5EF4-FFF2-40B4-BE49-F238E27FC236}">
                  <a16:creationId xmlns:a16="http://schemas.microsoft.com/office/drawing/2014/main" id="{C63D3E98-A4F2-4E3B-8473-01FC45D31E1B}"/>
                </a:ext>
              </a:extLst>
            </p:cNvPr>
            <p:cNvSpPr/>
            <p:nvPr/>
          </p:nvSpPr>
          <p:spPr>
            <a:xfrm>
              <a:off x="12230862" y="2235708"/>
              <a:ext cx="3124200" cy="4191000"/>
            </a:xfrm>
            <a:custGeom>
              <a:avLst/>
              <a:gdLst>
                <a:gd name="connsiteX0" fmla="*/ 0 w 3124200"/>
                <a:gd name="connsiteY0" fmla="*/ 0 h 4191000"/>
                <a:gd name="connsiteX1" fmla="*/ 521589 w 3124200"/>
                <a:gd name="connsiteY1" fmla="*/ 800862 h 4191000"/>
                <a:gd name="connsiteX2" fmla="*/ 975741 w 3124200"/>
                <a:gd name="connsiteY2" fmla="*/ 1048988 h 4191000"/>
                <a:gd name="connsiteX3" fmla="*/ 1446562 w 3124200"/>
                <a:gd name="connsiteY3" fmla="*/ 1188530 h 4191000"/>
                <a:gd name="connsiteX4" fmla="*/ 2025015 w 3124200"/>
                <a:gd name="connsiteY4" fmla="*/ 1525333 h 4191000"/>
                <a:gd name="connsiteX5" fmla="*/ 2349246 w 3124200"/>
                <a:gd name="connsiteY5" fmla="*/ 2047304 h 4191000"/>
                <a:gd name="connsiteX6" fmla="*/ 2614803 w 3124200"/>
                <a:gd name="connsiteY6" fmla="*/ 3302127 h 4191000"/>
                <a:gd name="connsiteX7" fmla="*/ 2632424 w 3124200"/>
                <a:gd name="connsiteY7" fmla="*/ 3364992 h 4191000"/>
                <a:gd name="connsiteX8" fmla="*/ 3133630 w 3124200"/>
                <a:gd name="connsiteY8" fmla="*/ 419633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4200" h="4191000">
                  <a:moveTo>
                    <a:pt x="0" y="0"/>
                  </a:moveTo>
                  <a:cubicBezTo>
                    <a:pt x="78200" y="314801"/>
                    <a:pt x="266891" y="599885"/>
                    <a:pt x="521589" y="800862"/>
                  </a:cubicBezTo>
                  <a:cubicBezTo>
                    <a:pt x="657797" y="908399"/>
                    <a:pt x="811721" y="991553"/>
                    <a:pt x="975741" y="1048988"/>
                  </a:cubicBezTo>
                  <a:cubicBezTo>
                    <a:pt x="1130141" y="1102995"/>
                    <a:pt x="1291781" y="1135761"/>
                    <a:pt x="1446562" y="1188530"/>
                  </a:cubicBezTo>
                  <a:cubicBezTo>
                    <a:pt x="1659636" y="1261301"/>
                    <a:pt x="1864328" y="1367599"/>
                    <a:pt x="2025015" y="1525333"/>
                  </a:cubicBezTo>
                  <a:cubicBezTo>
                    <a:pt x="2173319" y="1670876"/>
                    <a:pt x="2273618" y="1855565"/>
                    <a:pt x="2349246" y="2047304"/>
                  </a:cubicBezTo>
                  <a:cubicBezTo>
                    <a:pt x="2505837" y="2444210"/>
                    <a:pt x="2505170" y="2887599"/>
                    <a:pt x="2614803" y="3302127"/>
                  </a:cubicBezTo>
                  <a:cubicBezTo>
                    <a:pt x="2620328" y="3323177"/>
                    <a:pt x="2626233" y="3344132"/>
                    <a:pt x="2632424" y="3364992"/>
                  </a:cubicBezTo>
                  <a:cubicBezTo>
                    <a:pt x="2725769" y="3679317"/>
                    <a:pt x="2894362" y="3976211"/>
                    <a:pt x="3133630" y="4196335"/>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3" name="Freeform: Shape 16412">
              <a:extLst>
                <a:ext uri="{FF2B5EF4-FFF2-40B4-BE49-F238E27FC236}">
                  <a16:creationId xmlns:a16="http://schemas.microsoft.com/office/drawing/2014/main" id="{08952454-273B-4545-A19F-D1EE19049928}"/>
                </a:ext>
              </a:extLst>
            </p:cNvPr>
            <p:cNvSpPr/>
            <p:nvPr/>
          </p:nvSpPr>
          <p:spPr>
            <a:xfrm>
              <a:off x="12222385" y="2247900"/>
              <a:ext cx="3095625" cy="4162425"/>
            </a:xfrm>
            <a:custGeom>
              <a:avLst/>
              <a:gdLst>
                <a:gd name="connsiteX0" fmla="*/ 0 w 3095625"/>
                <a:gd name="connsiteY0" fmla="*/ 0 h 4162425"/>
                <a:gd name="connsiteX1" fmla="*/ 517874 w 3095625"/>
                <a:gd name="connsiteY1" fmla="*/ 791718 h 4162425"/>
                <a:gd name="connsiteX2" fmla="*/ 966692 w 3095625"/>
                <a:gd name="connsiteY2" fmla="*/ 1038225 h 4162425"/>
                <a:gd name="connsiteX3" fmla="*/ 1432465 w 3095625"/>
                <a:gd name="connsiteY3" fmla="*/ 1176147 h 4162425"/>
                <a:gd name="connsiteX4" fmla="*/ 1983296 w 3095625"/>
                <a:gd name="connsiteY4" fmla="*/ 1501045 h 4162425"/>
                <a:gd name="connsiteX5" fmla="*/ 2301526 w 3095625"/>
                <a:gd name="connsiteY5" fmla="*/ 1995011 h 4162425"/>
                <a:gd name="connsiteX6" fmla="*/ 2573560 w 3095625"/>
                <a:gd name="connsiteY6" fmla="*/ 3262693 h 4162425"/>
                <a:gd name="connsiteX7" fmla="*/ 2591467 w 3095625"/>
                <a:gd name="connsiteY7" fmla="*/ 3326226 h 4162425"/>
                <a:gd name="connsiteX8" fmla="*/ 3096578 w 3095625"/>
                <a:gd name="connsiteY8" fmla="*/ 4168711 h 416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25" h="4162425">
                  <a:moveTo>
                    <a:pt x="0" y="0"/>
                  </a:moveTo>
                  <a:cubicBezTo>
                    <a:pt x="79153" y="311087"/>
                    <a:pt x="266414" y="592264"/>
                    <a:pt x="517874" y="791718"/>
                  </a:cubicBezTo>
                  <a:cubicBezTo>
                    <a:pt x="652367" y="898398"/>
                    <a:pt x="804386" y="981551"/>
                    <a:pt x="966692" y="1038225"/>
                  </a:cubicBezTo>
                  <a:cubicBezTo>
                    <a:pt x="1119569" y="1091660"/>
                    <a:pt x="1279684" y="1123188"/>
                    <a:pt x="1432465" y="1176147"/>
                  </a:cubicBezTo>
                  <a:cubicBezTo>
                    <a:pt x="1635633" y="1246537"/>
                    <a:pt x="1829086" y="1351121"/>
                    <a:pt x="1983296" y="1501045"/>
                  </a:cubicBezTo>
                  <a:cubicBezTo>
                    <a:pt x="2125599" y="1639348"/>
                    <a:pt x="2226469" y="1812798"/>
                    <a:pt x="2301526" y="1995011"/>
                  </a:cubicBezTo>
                  <a:cubicBezTo>
                    <a:pt x="2466118" y="2394204"/>
                    <a:pt x="2462213" y="2843784"/>
                    <a:pt x="2573560" y="3262693"/>
                  </a:cubicBezTo>
                  <a:cubicBezTo>
                    <a:pt x="2579180" y="3283935"/>
                    <a:pt x="2585180" y="3305175"/>
                    <a:pt x="2591467" y="3326226"/>
                  </a:cubicBezTo>
                  <a:cubicBezTo>
                    <a:pt x="2686431" y="3643789"/>
                    <a:pt x="2857500" y="3942303"/>
                    <a:pt x="3096578" y="4168711"/>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4" name="Freeform: Shape 16413">
              <a:extLst>
                <a:ext uri="{FF2B5EF4-FFF2-40B4-BE49-F238E27FC236}">
                  <a16:creationId xmlns:a16="http://schemas.microsoft.com/office/drawing/2014/main" id="{531467DB-BD38-4D3D-81C8-41A75DF8746D}"/>
                </a:ext>
              </a:extLst>
            </p:cNvPr>
            <p:cNvSpPr/>
            <p:nvPr/>
          </p:nvSpPr>
          <p:spPr>
            <a:xfrm>
              <a:off x="12213907" y="2259997"/>
              <a:ext cx="3057525" cy="4133850"/>
            </a:xfrm>
            <a:custGeom>
              <a:avLst/>
              <a:gdLst>
                <a:gd name="connsiteX0" fmla="*/ 0 w 3057525"/>
                <a:gd name="connsiteY0" fmla="*/ 0 h 4133850"/>
                <a:gd name="connsiteX1" fmla="*/ 514160 w 3057525"/>
                <a:gd name="connsiteY1" fmla="*/ 782574 h 4133850"/>
                <a:gd name="connsiteX2" fmla="*/ 957548 w 3057525"/>
                <a:gd name="connsiteY2" fmla="*/ 1027462 h 4133850"/>
                <a:gd name="connsiteX3" fmla="*/ 1418368 w 3057525"/>
                <a:gd name="connsiteY3" fmla="*/ 1163765 h 4133850"/>
                <a:gd name="connsiteX4" fmla="*/ 1941576 w 3057525"/>
                <a:gd name="connsiteY4" fmla="*/ 1476756 h 4133850"/>
                <a:gd name="connsiteX5" fmla="*/ 2253901 w 3057525"/>
                <a:gd name="connsiteY5" fmla="*/ 1942624 h 4133850"/>
                <a:gd name="connsiteX6" fmla="*/ 2532317 w 3057525"/>
                <a:gd name="connsiteY6" fmla="*/ 3223165 h 4133850"/>
                <a:gd name="connsiteX7" fmla="*/ 2550509 w 3057525"/>
                <a:gd name="connsiteY7" fmla="*/ 3287364 h 4133850"/>
                <a:gd name="connsiteX8" fmla="*/ 3059525 w 3057525"/>
                <a:gd name="connsiteY8" fmla="*/ 4140994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525" h="4133850">
                  <a:moveTo>
                    <a:pt x="0" y="0"/>
                  </a:moveTo>
                  <a:cubicBezTo>
                    <a:pt x="80105" y="307372"/>
                    <a:pt x="265843" y="584644"/>
                    <a:pt x="514160" y="782574"/>
                  </a:cubicBezTo>
                  <a:cubicBezTo>
                    <a:pt x="646938" y="888397"/>
                    <a:pt x="797052" y="971455"/>
                    <a:pt x="957548" y="1027462"/>
                  </a:cubicBezTo>
                  <a:cubicBezTo>
                    <a:pt x="1108805" y="1080326"/>
                    <a:pt x="1267397" y="1110615"/>
                    <a:pt x="1418368" y="1163765"/>
                  </a:cubicBezTo>
                  <a:cubicBezTo>
                    <a:pt x="1611725" y="1231773"/>
                    <a:pt x="1793843" y="1334738"/>
                    <a:pt x="1941576" y="1476756"/>
                  </a:cubicBezTo>
                  <a:cubicBezTo>
                    <a:pt x="2077879" y="1607820"/>
                    <a:pt x="2179320" y="1769935"/>
                    <a:pt x="2253901" y="1942624"/>
                  </a:cubicBezTo>
                  <a:cubicBezTo>
                    <a:pt x="2427065" y="2343912"/>
                    <a:pt x="2419255" y="2799874"/>
                    <a:pt x="2532317" y="3223165"/>
                  </a:cubicBezTo>
                  <a:cubicBezTo>
                    <a:pt x="2538032" y="3244691"/>
                    <a:pt x="2544128" y="3266027"/>
                    <a:pt x="2550509" y="3287364"/>
                  </a:cubicBezTo>
                  <a:cubicBezTo>
                    <a:pt x="2646998" y="3608165"/>
                    <a:pt x="2820638" y="3908203"/>
                    <a:pt x="3059525" y="4140994"/>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5" name="Freeform: Shape 16414">
              <a:extLst>
                <a:ext uri="{FF2B5EF4-FFF2-40B4-BE49-F238E27FC236}">
                  <a16:creationId xmlns:a16="http://schemas.microsoft.com/office/drawing/2014/main" id="{21403065-9DA1-4029-876F-C9D7F2C9202B}"/>
                </a:ext>
              </a:extLst>
            </p:cNvPr>
            <p:cNvSpPr/>
            <p:nvPr/>
          </p:nvSpPr>
          <p:spPr>
            <a:xfrm>
              <a:off x="12205335" y="2272189"/>
              <a:ext cx="3019425" cy="4105275"/>
            </a:xfrm>
            <a:custGeom>
              <a:avLst/>
              <a:gdLst>
                <a:gd name="connsiteX0" fmla="*/ 0 w 3019425"/>
                <a:gd name="connsiteY0" fmla="*/ 0 h 4105275"/>
                <a:gd name="connsiteX1" fmla="*/ 510445 w 3019425"/>
                <a:gd name="connsiteY1" fmla="*/ 773430 h 4105275"/>
                <a:gd name="connsiteX2" fmla="*/ 948404 w 3019425"/>
                <a:gd name="connsiteY2" fmla="*/ 1016699 h 4105275"/>
                <a:gd name="connsiteX3" fmla="*/ 1404271 w 3019425"/>
                <a:gd name="connsiteY3" fmla="*/ 1151382 h 4105275"/>
                <a:gd name="connsiteX4" fmla="*/ 1899857 w 3019425"/>
                <a:gd name="connsiteY4" fmla="*/ 1452467 h 4105275"/>
                <a:gd name="connsiteX5" fmla="*/ 2206181 w 3019425"/>
                <a:gd name="connsiteY5" fmla="*/ 1890332 h 4105275"/>
                <a:gd name="connsiteX6" fmla="*/ 2491073 w 3019425"/>
                <a:gd name="connsiteY6" fmla="*/ 3183731 h 4105275"/>
                <a:gd name="connsiteX7" fmla="*/ 2509552 w 3019425"/>
                <a:gd name="connsiteY7" fmla="*/ 3248596 h 4105275"/>
                <a:gd name="connsiteX8" fmla="*/ 3022473 w 3019425"/>
                <a:gd name="connsiteY8" fmla="*/ 4113276 h 410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425" h="4105275">
                  <a:moveTo>
                    <a:pt x="0" y="0"/>
                  </a:moveTo>
                  <a:cubicBezTo>
                    <a:pt x="81153" y="303657"/>
                    <a:pt x="265271" y="577025"/>
                    <a:pt x="510445" y="773430"/>
                  </a:cubicBezTo>
                  <a:cubicBezTo>
                    <a:pt x="641509" y="878395"/>
                    <a:pt x="789718" y="961358"/>
                    <a:pt x="948404" y="1016699"/>
                  </a:cubicBezTo>
                  <a:cubicBezTo>
                    <a:pt x="1098042" y="1068895"/>
                    <a:pt x="1255204" y="1097852"/>
                    <a:pt x="1404271" y="1151382"/>
                  </a:cubicBezTo>
                  <a:cubicBezTo>
                    <a:pt x="1587818" y="1216724"/>
                    <a:pt x="1758696" y="1318260"/>
                    <a:pt x="1899857" y="1452467"/>
                  </a:cubicBezTo>
                  <a:cubicBezTo>
                    <a:pt x="2030158" y="1576292"/>
                    <a:pt x="2132362" y="1727073"/>
                    <a:pt x="2206181" y="1890332"/>
                  </a:cubicBezTo>
                  <a:cubicBezTo>
                    <a:pt x="2388394" y="2293334"/>
                    <a:pt x="2376202" y="2756059"/>
                    <a:pt x="2491073" y="3183731"/>
                  </a:cubicBezTo>
                  <a:cubicBezTo>
                    <a:pt x="2496884" y="3205449"/>
                    <a:pt x="2503075" y="3227070"/>
                    <a:pt x="2509552" y="3248596"/>
                  </a:cubicBezTo>
                  <a:cubicBezTo>
                    <a:pt x="2607660" y="3572637"/>
                    <a:pt x="2783777" y="3874198"/>
                    <a:pt x="3022473" y="4113276"/>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sp>
          <p:nvSpPr>
            <p:cNvPr id="16416" name="Freeform: Shape 16415">
              <a:extLst>
                <a:ext uri="{FF2B5EF4-FFF2-40B4-BE49-F238E27FC236}">
                  <a16:creationId xmlns:a16="http://schemas.microsoft.com/office/drawing/2014/main" id="{0D2F698A-C13E-48B6-B94C-650D9B7270CF}"/>
                </a:ext>
              </a:extLst>
            </p:cNvPr>
            <p:cNvSpPr/>
            <p:nvPr/>
          </p:nvSpPr>
          <p:spPr>
            <a:xfrm>
              <a:off x="12196858" y="2284286"/>
              <a:ext cx="2981325" cy="4076700"/>
            </a:xfrm>
            <a:custGeom>
              <a:avLst/>
              <a:gdLst>
                <a:gd name="connsiteX0" fmla="*/ 0 w 2981325"/>
                <a:gd name="connsiteY0" fmla="*/ 0 h 4076700"/>
                <a:gd name="connsiteX1" fmla="*/ 939356 w 2981325"/>
                <a:gd name="connsiteY1" fmla="*/ 1006030 h 4076700"/>
                <a:gd name="connsiteX2" fmla="*/ 1390269 w 2981325"/>
                <a:gd name="connsiteY2" fmla="*/ 1139095 h 4076700"/>
                <a:gd name="connsiteX3" fmla="*/ 2158556 w 2981325"/>
                <a:gd name="connsiteY3" fmla="*/ 1838134 h 4076700"/>
                <a:gd name="connsiteX4" fmla="*/ 2449830 w 2981325"/>
                <a:gd name="connsiteY4" fmla="*/ 3144393 h 4076700"/>
                <a:gd name="connsiteX5" fmla="*/ 2985516 w 2981325"/>
                <a:gd name="connsiteY5" fmla="*/ 4085749 h 407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1325" h="4076700">
                  <a:moveTo>
                    <a:pt x="0" y="0"/>
                  </a:moveTo>
                  <a:cubicBezTo>
                    <a:pt x="126016" y="460248"/>
                    <a:pt x="488823" y="848773"/>
                    <a:pt x="939356" y="1006030"/>
                  </a:cubicBezTo>
                  <a:cubicBezTo>
                    <a:pt x="1087374" y="1057656"/>
                    <a:pt x="1243013" y="1085564"/>
                    <a:pt x="1390269" y="1139095"/>
                  </a:cubicBezTo>
                  <a:cubicBezTo>
                    <a:pt x="1724025" y="1260443"/>
                    <a:pt x="2006346" y="1517237"/>
                    <a:pt x="2158556" y="1838134"/>
                  </a:cubicBezTo>
                  <a:cubicBezTo>
                    <a:pt x="2350389" y="2242471"/>
                    <a:pt x="2333339" y="2712339"/>
                    <a:pt x="2449830" y="3144393"/>
                  </a:cubicBezTo>
                  <a:cubicBezTo>
                    <a:pt x="2544890" y="3496723"/>
                    <a:pt x="2731103" y="3824002"/>
                    <a:pt x="2985516" y="4085749"/>
                  </a:cubicBezTo>
                </a:path>
              </a:pathLst>
            </a:custGeom>
            <a:noFill/>
            <a:ln w="3175" cap="rnd">
              <a:gradFill>
                <a:gsLst>
                  <a:gs pos="0">
                    <a:schemeClr val="accent2">
                      <a:lumMod val="60000"/>
                      <a:lumOff val="40000"/>
                      <a:alpha val="24000"/>
                    </a:schemeClr>
                  </a:gs>
                  <a:gs pos="100000">
                    <a:schemeClr val="accent4">
                      <a:alpha val="10000"/>
                    </a:schemeClr>
                  </a:gs>
                </a:gsLst>
                <a:lin ang="5400000" scaled="1"/>
              </a:gradFill>
              <a:prstDash val="dash"/>
              <a:miter/>
            </a:ln>
          </p:spPr>
          <p:txBody>
            <a:bodyPr rtlCol="0" anchor="ctr"/>
            <a:lstStyle/>
            <a:p>
              <a:endParaRPr lang="en-US"/>
            </a:p>
          </p:txBody>
        </p:sp>
      </p:grpSp>
      <p:grpSp>
        <p:nvGrpSpPr>
          <p:cNvPr id="16419" name="Group 16418">
            <a:extLst>
              <a:ext uri="{FF2B5EF4-FFF2-40B4-BE49-F238E27FC236}">
                <a16:creationId xmlns:a16="http://schemas.microsoft.com/office/drawing/2014/main" id="{59CC83DC-BB83-49D2-A41D-4D3E0CDC801E}"/>
              </a:ext>
            </a:extLst>
          </p:cNvPr>
          <p:cNvGrpSpPr/>
          <p:nvPr/>
        </p:nvGrpSpPr>
        <p:grpSpPr>
          <a:xfrm>
            <a:off x="3692928" y="-8514874"/>
            <a:ext cx="12580282" cy="12473276"/>
            <a:chOff x="17785720" y="163163"/>
            <a:chExt cx="4226953" cy="4191000"/>
          </a:xfrm>
        </p:grpSpPr>
        <p:sp>
          <p:nvSpPr>
            <p:cNvPr id="94" name="Freeform: Shape 93">
              <a:extLst>
                <a:ext uri="{FF2B5EF4-FFF2-40B4-BE49-F238E27FC236}">
                  <a16:creationId xmlns:a16="http://schemas.microsoft.com/office/drawing/2014/main" id="{6AB003DB-7F55-4187-9284-8331024DD90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95" name="Freeform: Shape 94">
              <a:extLst>
                <a:ext uri="{FF2B5EF4-FFF2-40B4-BE49-F238E27FC236}">
                  <a16:creationId xmlns:a16="http://schemas.microsoft.com/office/drawing/2014/main" id="{2AA9BB6F-AB8B-4212-81A2-EDE7598F65FC}"/>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96" name="Freeform: Shape 95">
              <a:extLst>
                <a:ext uri="{FF2B5EF4-FFF2-40B4-BE49-F238E27FC236}">
                  <a16:creationId xmlns:a16="http://schemas.microsoft.com/office/drawing/2014/main" id="{4637BC94-E95F-4BD1-A78C-D80CD7CF6F6B}"/>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97" name="Freeform: Shape 96">
              <a:extLst>
                <a:ext uri="{FF2B5EF4-FFF2-40B4-BE49-F238E27FC236}">
                  <a16:creationId xmlns:a16="http://schemas.microsoft.com/office/drawing/2014/main" id="{86728E73-C4D1-4099-AF94-F8EA93C179AB}"/>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98" name="Freeform: Shape 97">
              <a:extLst>
                <a:ext uri="{FF2B5EF4-FFF2-40B4-BE49-F238E27FC236}">
                  <a16:creationId xmlns:a16="http://schemas.microsoft.com/office/drawing/2014/main" id="{0DFB9CA6-B0C9-4B15-A2DC-40114FF44DFE}"/>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99" name="Freeform: Shape 98">
              <a:extLst>
                <a:ext uri="{FF2B5EF4-FFF2-40B4-BE49-F238E27FC236}">
                  <a16:creationId xmlns:a16="http://schemas.microsoft.com/office/drawing/2014/main" id="{26CDCBD9-F8EA-4D21-83B6-1E0E8784AA76}"/>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0" name="Freeform: Shape 99">
              <a:extLst>
                <a:ext uri="{FF2B5EF4-FFF2-40B4-BE49-F238E27FC236}">
                  <a16:creationId xmlns:a16="http://schemas.microsoft.com/office/drawing/2014/main" id="{EBC25510-AE82-450B-9CD0-A07B2E520245}"/>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1" name="Freeform: Shape 100">
              <a:extLst>
                <a:ext uri="{FF2B5EF4-FFF2-40B4-BE49-F238E27FC236}">
                  <a16:creationId xmlns:a16="http://schemas.microsoft.com/office/drawing/2014/main" id="{FFDCC39A-B519-4F87-889D-E39119C1D95E}"/>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2" name="Freeform: Shape 101">
              <a:extLst>
                <a:ext uri="{FF2B5EF4-FFF2-40B4-BE49-F238E27FC236}">
                  <a16:creationId xmlns:a16="http://schemas.microsoft.com/office/drawing/2014/main" id="{55896CD3-7D50-44AD-A535-52CB2B0F4063}"/>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3" name="Freeform: Shape 102">
              <a:extLst>
                <a:ext uri="{FF2B5EF4-FFF2-40B4-BE49-F238E27FC236}">
                  <a16:creationId xmlns:a16="http://schemas.microsoft.com/office/drawing/2014/main" id="{93E8C90D-E82F-420C-8B71-56ABF7AA60EA}"/>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4" name="Freeform: Shape 103">
              <a:extLst>
                <a:ext uri="{FF2B5EF4-FFF2-40B4-BE49-F238E27FC236}">
                  <a16:creationId xmlns:a16="http://schemas.microsoft.com/office/drawing/2014/main" id="{A419620E-D8F5-4DA7-A1FB-D0D3F36673F6}"/>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5" name="Freeform: Shape 104">
              <a:extLst>
                <a:ext uri="{FF2B5EF4-FFF2-40B4-BE49-F238E27FC236}">
                  <a16:creationId xmlns:a16="http://schemas.microsoft.com/office/drawing/2014/main" id="{C65F6B6E-A79B-486D-8E20-4D8EE6D6056F}"/>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6" name="Freeform: Shape 105">
              <a:extLst>
                <a:ext uri="{FF2B5EF4-FFF2-40B4-BE49-F238E27FC236}">
                  <a16:creationId xmlns:a16="http://schemas.microsoft.com/office/drawing/2014/main" id="{0E15E1A1-419C-430A-B013-8E32B2D6CEEB}"/>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7" name="Freeform: Shape 106">
              <a:extLst>
                <a:ext uri="{FF2B5EF4-FFF2-40B4-BE49-F238E27FC236}">
                  <a16:creationId xmlns:a16="http://schemas.microsoft.com/office/drawing/2014/main" id="{D02E49CE-9980-445B-A2FC-18E55A79A9C6}"/>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8" name="Freeform: Shape 107">
              <a:extLst>
                <a:ext uri="{FF2B5EF4-FFF2-40B4-BE49-F238E27FC236}">
                  <a16:creationId xmlns:a16="http://schemas.microsoft.com/office/drawing/2014/main" id="{4391965D-5076-4440-970A-B24B059EE216}"/>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09" name="Freeform: Shape 108">
              <a:extLst>
                <a:ext uri="{FF2B5EF4-FFF2-40B4-BE49-F238E27FC236}">
                  <a16:creationId xmlns:a16="http://schemas.microsoft.com/office/drawing/2014/main" id="{8DEB6521-C874-4C62-8136-284D2D2DB9EB}"/>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0" name="Freeform: Shape 109">
              <a:extLst>
                <a:ext uri="{FF2B5EF4-FFF2-40B4-BE49-F238E27FC236}">
                  <a16:creationId xmlns:a16="http://schemas.microsoft.com/office/drawing/2014/main" id="{5E7173DC-B7AD-4B99-B2D3-8F42A2A57330}"/>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1" name="Freeform: Shape 110">
              <a:extLst>
                <a:ext uri="{FF2B5EF4-FFF2-40B4-BE49-F238E27FC236}">
                  <a16:creationId xmlns:a16="http://schemas.microsoft.com/office/drawing/2014/main" id="{9CBDFCB1-06D4-46ED-BAA0-2614E2F84B9C}"/>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2" name="Freeform: Shape 111">
              <a:extLst>
                <a:ext uri="{FF2B5EF4-FFF2-40B4-BE49-F238E27FC236}">
                  <a16:creationId xmlns:a16="http://schemas.microsoft.com/office/drawing/2014/main" id="{A411AEFE-B0C0-4716-839C-76F0AFB509DA}"/>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3" name="Freeform: Shape 112">
              <a:extLst>
                <a:ext uri="{FF2B5EF4-FFF2-40B4-BE49-F238E27FC236}">
                  <a16:creationId xmlns:a16="http://schemas.microsoft.com/office/drawing/2014/main" id="{EAC4272F-6C4F-4C1C-ACEE-48DB7EC62F3B}"/>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4" name="Freeform: Shape 113">
              <a:extLst>
                <a:ext uri="{FF2B5EF4-FFF2-40B4-BE49-F238E27FC236}">
                  <a16:creationId xmlns:a16="http://schemas.microsoft.com/office/drawing/2014/main" id="{467DE09C-A8A7-45B4-93BA-A9B88ECA0C45}"/>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sp>
          <p:nvSpPr>
            <p:cNvPr id="115" name="Freeform: Shape 114">
              <a:extLst>
                <a:ext uri="{FF2B5EF4-FFF2-40B4-BE49-F238E27FC236}">
                  <a16:creationId xmlns:a16="http://schemas.microsoft.com/office/drawing/2014/main" id="{4825C9B2-8ACD-4227-B844-93B5A37972C9}"/>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2">
                      <a:lumMod val="60000"/>
                      <a:lumOff val="40000"/>
                      <a:alpha val="25000"/>
                    </a:schemeClr>
                  </a:gs>
                  <a:gs pos="100000">
                    <a:schemeClr val="accent4">
                      <a:alpha val="10000"/>
                    </a:schemeClr>
                  </a:gs>
                </a:gsLst>
                <a:lin ang="5400000" scaled="1"/>
              </a:gradFill>
              <a:prstDash val="dash"/>
              <a:miter/>
            </a:ln>
          </p:spPr>
          <p:txBody>
            <a:bodyPr rtlCol="0" anchor="ctr"/>
            <a:lstStyle/>
            <a:p>
              <a:endParaRPr lang="en-US"/>
            </a:p>
          </p:txBody>
        </p:sp>
      </p:grpSp>
      <p:sp>
        <p:nvSpPr>
          <p:cNvPr id="9" name="TextBox 8">
            <a:extLst>
              <a:ext uri="{FF2B5EF4-FFF2-40B4-BE49-F238E27FC236}">
                <a16:creationId xmlns:a16="http://schemas.microsoft.com/office/drawing/2014/main" id="{CD6F3ECF-8C98-47BE-8CC5-AE59FD0CF9CC}"/>
              </a:ext>
            </a:extLst>
          </p:cNvPr>
          <p:cNvSpPr txBox="1"/>
          <p:nvPr/>
        </p:nvSpPr>
        <p:spPr>
          <a:xfrm>
            <a:off x="3502184" y="555648"/>
            <a:ext cx="5187639" cy="430887"/>
          </a:xfrm>
          <a:prstGeom prst="rect">
            <a:avLst/>
          </a:prstGeom>
          <a:noFill/>
        </p:spPr>
        <p:txBody>
          <a:bodyPr wrap="none" rtlCol="0">
            <a:spAutoFit/>
          </a:bodyPr>
          <a:lstStyle/>
          <a:p>
            <a:pPr algn="ctr"/>
            <a:r>
              <a:rPr lang="en-US" sz="2200" b="1" dirty="0">
                <a:solidFill>
                  <a:schemeClr val="bg1">
                    <a:alpha val="80000"/>
                  </a:schemeClr>
                </a:solidFill>
                <a:latin typeface="Montserrat" panose="00000500000000000000" pitchFamily="50" charset="0"/>
              </a:rPr>
              <a:t>Engagement Throughout the Day</a:t>
            </a:r>
          </a:p>
        </p:txBody>
      </p:sp>
      <p:sp>
        <p:nvSpPr>
          <p:cNvPr id="4" name="Rectangle: Rounded Corners 3">
            <a:extLst>
              <a:ext uri="{FF2B5EF4-FFF2-40B4-BE49-F238E27FC236}">
                <a16:creationId xmlns:a16="http://schemas.microsoft.com/office/drawing/2014/main" id="{5C3A0ECE-F939-4AC8-A698-8DDDA6404DF7}"/>
              </a:ext>
            </a:extLst>
          </p:cNvPr>
          <p:cNvSpPr/>
          <p:nvPr/>
        </p:nvSpPr>
        <p:spPr>
          <a:xfrm>
            <a:off x="723900" y="1254524"/>
            <a:ext cx="10744200" cy="5047828"/>
          </a:xfrm>
          <a:prstGeom prst="roundRect">
            <a:avLst>
              <a:gd name="adj" fmla="val 4804"/>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92E8333-2121-468B-BF4B-EB70C2B9B8C3}"/>
              </a:ext>
            </a:extLst>
          </p:cNvPr>
          <p:cNvCxnSpPr/>
          <p:nvPr/>
        </p:nvCxnSpPr>
        <p:spPr>
          <a:xfrm>
            <a:off x="1006474" y="1933828"/>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DD527C18-F507-472E-ACD4-C70619882CA0}"/>
              </a:ext>
            </a:extLst>
          </p:cNvPr>
          <p:cNvCxnSpPr/>
          <p:nvPr/>
        </p:nvCxnSpPr>
        <p:spPr>
          <a:xfrm>
            <a:off x="1006474" y="2548697"/>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7E89D202-9AB4-4025-A692-AE73C9E6461C}"/>
              </a:ext>
            </a:extLst>
          </p:cNvPr>
          <p:cNvCxnSpPr/>
          <p:nvPr/>
        </p:nvCxnSpPr>
        <p:spPr>
          <a:xfrm>
            <a:off x="1006474" y="3163566"/>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8704FF4-B66A-49C3-A346-D9FA96636FE4}"/>
              </a:ext>
            </a:extLst>
          </p:cNvPr>
          <p:cNvCxnSpPr/>
          <p:nvPr/>
        </p:nvCxnSpPr>
        <p:spPr>
          <a:xfrm>
            <a:off x="1006474" y="3778435"/>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97E59C7A-73FC-43D1-9174-A9690C9B8912}"/>
              </a:ext>
            </a:extLst>
          </p:cNvPr>
          <p:cNvCxnSpPr/>
          <p:nvPr/>
        </p:nvCxnSpPr>
        <p:spPr>
          <a:xfrm>
            <a:off x="1006474" y="4393304"/>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A28537E9-A100-41C0-A49A-77CF25994AEE}"/>
              </a:ext>
            </a:extLst>
          </p:cNvPr>
          <p:cNvCxnSpPr/>
          <p:nvPr/>
        </p:nvCxnSpPr>
        <p:spPr>
          <a:xfrm>
            <a:off x="1006474" y="5008173"/>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0A482B09-DF3C-4B47-AFC8-1FFA5331EC0C}"/>
              </a:ext>
            </a:extLst>
          </p:cNvPr>
          <p:cNvCxnSpPr/>
          <p:nvPr/>
        </p:nvCxnSpPr>
        <p:spPr>
          <a:xfrm>
            <a:off x="1006474" y="5623042"/>
            <a:ext cx="6160768" cy="0"/>
          </a:xfrm>
          <a:prstGeom prst="line">
            <a:avLst/>
          </a:prstGeom>
          <a:gradFill flip="none" rotWithShape="1">
            <a:gsLst>
              <a:gs pos="0">
                <a:schemeClr val="bg1">
                  <a:alpha val="15000"/>
                </a:schemeClr>
              </a:gs>
              <a:gs pos="100000">
                <a:schemeClr val="bg1">
                  <a:alpha val="0"/>
                </a:schemeClr>
              </a:gs>
            </a:gsLst>
            <a:path path="circle">
              <a:fillToRect r="100000" b="100000"/>
            </a:path>
            <a:tileRect l="-100000" t="-100000"/>
          </a:gradFill>
          <a:ln w="3175" cap="rnd">
            <a:gradFill flip="none" rotWithShape="1">
              <a:gsLst>
                <a:gs pos="0">
                  <a:schemeClr val="bg1">
                    <a:alpha val="40000"/>
                  </a:schemeClr>
                </a:gs>
                <a:gs pos="100000">
                  <a:schemeClr val="bg1">
                    <a:alpha val="10000"/>
                  </a:schemeClr>
                </a:gs>
              </a:gsLst>
              <a:path path="circle">
                <a:fillToRect r="100000" b="100000"/>
              </a:path>
              <a:tileRect l="-100000" t="-100000"/>
            </a:gradFill>
            <a:prstDash val="dash"/>
          </a:ln>
          <a:effectLst>
            <a:outerShdw blurRad="177800" dist="139700" dir="2700000"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14A3790E-7DB6-425F-A616-4F9E7F9867D4}"/>
              </a:ext>
            </a:extLst>
          </p:cNvPr>
          <p:cNvSpPr txBox="1"/>
          <p:nvPr/>
        </p:nvSpPr>
        <p:spPr>
          <a:xfrm>
            <a:off x="1406545" y="2095069"/>
            <a:ext cx="1265090"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12 AM – 4 AM</a:t>
            </a:r>
          </a:p>
        </p:txBody>
      </p:sp>
      <p:sp>
        <p:nvSpPr>
          <p:cNvPr id="24" name="TextBox 23">
            <a:extLst>
              <a:ext uri="{FF2B5EF4-FFF2-40B4-BE49-F238E27FC236}">
                <a16:creationId xmlns:a16="http://schemas.microsoft.com/office/drawing/2014/main" id="{E004C40F-D06B-40AF-8B6D-34780C9FB246}"/>
              </a:ext>
            </a:extLst>
          </p:cNvPr>
          <p:cNvSpPr txBox="1"/>
          <p:nvPr/>
        </p:nvSpPr>
        <p:spPr>
          <a:xfrm>
            <a:off x="2914136" y="2095069"/>
            <a:ext cx="646331"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500.4</a:t>
            </a:r>
          </a:p>
        </p:txBody>
      </p:sp>
      <p:sp>
        <p:nvSpPr>
          <p:cNvPr id="25" name="TextBox 24">
            <a:extLst>
              <a:ext uri="{FF2B5EF4-FFF2-40B4-BE49-F238E27FC236}">
                <a16:creationId xmlns:a16="http://schemas.microsoft.com/office/drawing/2014/main" id="{34CA987C-D7DA-48CF-9BFC-DF5822833C05}"/>
              </a:ext>
            </a:extLst>
          </p:cNvPr>
          <p:cNvSpPr txBox="1"/>
          <p:nvPr/>
        </p:nvSpPr>
        <p:spPr>
          <a:xfrm>
            <a:off x="4072272" y="2095069"/>
            <a:ext cx="50366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35.2</a:t>
            </a:r>
          </a:p>
        </p:txBody>
      </p:sp>
      <p:sp>
        <p:nvSpPr>
          <p:cNvPr id="26" name="TextBox 25">
            <a:extLst>
              <a:ext uri="{FF2B5EF4-FFF2-40B4-BE49-F238E27FC236}">
                <a16:creationId xmlns:a16="http://schemas.microsoft.com/office/drawing/2014/main" id="{AA8897FB-3D59-4931-B81D-3F32E73A9151}"/>
              </a:ext>
            </a:extLst>
          </p:cNvPr>
          <p:cNvSpPr txBox="1"/>
          <p:nvPr/>
        </p:nvSpPr>
        <p:spPr>
          <a:xfrm>
            <a:off x="5141441" y="2095069"/>
            <a:ext cx="538930"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70.0</a:t>
            </a:r>
          </a:p>
        </p:txBody>
      </p:sp>
      <p:sp>
        <p:nvSpPr>
          <p:cNvPr id="27" name="TextBox 26">
            <a:extLst>
              <a:ext uri="{FF2B5EF4-FFF2-40B4-BE49-F238E27FC236}">
                <a16:creationId xmlns:a16="http://schemas.microsoft.com/office/drawing/2014/main" id="{E4C339F8-3689-4118-930D-C4C69462EC11}"/>
              </a:ext>
            </a:extLst>
          </p:cNvPr>
          <p:cNvSpPr txBox="1"/>
          <p:nvPr/>
        </p:nvSpPr>
        <p:spPr>
          <a:xfrm>
            <a:off x="6221029" y="2095069"/>
            <a:ext cx="553358"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114.6</a:t>
            </a:r>
          </a:p>
        </p:txBody>
      </p:sp>
      <p:sp>
        <p:nvSpPr>
          <p:cNvPr id="32" name="TextBox 31">
            <a:extLst>
              <a:ext uri="{FF2B5EF4-FFF2-40B4-BE49-F238E27FC236}">
                <a16:creationId xmlns:a16="http://schemas.microsoft.com/office/drawing/2014/main" id="{B0B0A9C5-F7DA-40DD-A728-5E053BAB9BA4}"/>
              </a:ext>
            </a:extLst>
          </p:cNvPr>
          <p:cNvSpPr txBox="1"/>
          <p:nvPr/>
        </p:nvSpPr>
        <p:spPr>
          <a:xfrm>
            <a:off x="1406545" y="2709938"/>
            <a:ext cx="1215397"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4 AM – 8 AM</a:t>
            </a:r>
          </a:p>
        </p:txBody>
      </p:sp>
      <p:sp>
        <p:nvSpPr>
          <p:cNvPr id="33" name="TextBox 32">
            <a:extLst>
              <a:ext uri="{FF2B5EF4-FFF2-40B4-BE49-F238E27FC236}">
                <a16:creationId xmlns:a16="http://schemas.microsoft.com/office/drawing/2014/main" id="{4990E6EE-A5E3-4322-9CE1-D01FAD144CA8}"/>
              </a:ext>
            </a:extLst>
          </p:cNvPr>
          <p:cNvSpPr txBox="1"/>
          <p:nvPr/>
        </p:nvSpPr>
        <p:spPr>
          <a:xfrm>
            <a:off x="2940586" y="2709938"/>
            <a:ext cx="593432"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166.4</a:t>
            </a:r>
          </a:p>
        </p:txBody>
      </p:sp>
      <p:sp>
        <p:nvSpPr>
          <p:cNvPr id="34" name="TextBox 33">
            <a:extLst>
              <a:ext uri="{FF2B5EF4-FFF2-40B4-BE49-F238E27FC236}">
                <a16:creationId xmlns:a16="http://schemas.microsoft.com/office/drawing/2014/main" id="{453A6471-C3A7-4EA3-A5EE-6BA2777A1D99}"/>
              </a:ext>
            </a:extLst>
          </p:cNvPr>
          <p:cNvSpPr txBox="1"/>
          <p:nvPr/>
        </p:nvSpPr>
        <p:spPr>
          <a:xfrm>
            <a:off x="4085898" y="2709938"/>
            <a:ext cx="476412"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21.9</a:t>
            </a:r>
          </a:p>
        </p:txBody>
      </p:sp>
      <p:sp>
        <p:nvSpPr>
          <p:cNvPr id="35" name="TextBox 34">
            <a:extLst>
              <a:ext uri="{FF2B5EF4-FFF2-40B4-BE49-F238E27FC236}">
                <a16:creationId xmlns:a16="http://schemas.microsoft.com/office/drawing/2014/main" id="{64E088BF-FE1D-4303-A758-859619FC845F}"/>
              </a:ext>
            </a:extLst>
          </p:cNvPr>
          <p:cNvSpPr txBox="1"/>
          <p:nvPr/>
        </p:nvSpPr>
        <p:spPr>
          <a:xfrm>
            <a:off x="5159074" y="2709938"/>
            <a:ext cx="50366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25.5</a:t>
            </a:r>
          </a:p>
        </p:txBody>
      </p:sp>
      <p:sp>
        <p:nvSpPr>
          <p:cNvPr id="36" name="TextBox 35">
            <a:extLst>
              <a:ext uri="{FF2B5EF4-FFF2-40B4-BE49-F238E27FC236}">
                <a16:creationId xmlns:a16="http://schemas.microsoft.com/office/drawing/2014/main" id="{D9EEB639-DA1A-4E46-A77F-2131964C0596}"/>
              </a:ext>
            </a:extLst>
          </p:cNvPr>
          <p:cNvSpPr txBox="1"/>
          <p:nvPr/>
        </p:nvSpPr>
        <p:spPr>
          <a:xfrm>
            <a:off x="6236257" y="2709938"/>
            <a:ext cx="522900"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20.7</a:t>
            </a:r>
          </a:p>
        </p:txBody>
      </p:sp>
      <p:sp>
        <p:nvSpPr>
          <p:cNvPr id="38" name="TextBox 37">
            <a:extLst>
              <a:ext uri="{FF2B5EF4-FFF2-40B4-BE49-F238E27FC236}">
                <a16:creationId xmlns:a16="http://schemas.microsoft.com/office/drawing/2014/main" id="{1BB2AFDB-E8FC-4CCF-9929-890FFDC85BB1}"/>
              </a:ext>
            </a:extLst>
          </p:cNvPr>
          <p:cNvSpPr txBox="1"/>
          <p:nvPr/>
        </p:nvSpPr>
        <p:spPr>
          <a:xfrm>
            <a:off x="1406545" y="3324807"/>
            <a:ext cx="1260281"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8 AM – 12 PM</a:t>
            </a:r>
          </a:p>
        </p:txBody>
      </p:sp>
      <p:sp>
        <p:nvSpPr>
          <p:cNvPr id="39" name="TextBox 38">
            <a:extLst>
              <a:ext uri="{FF2B5EF4-FFF2-40B4-BE49-F238E27FC236}">
                <a16:creationId xmlns:a16="http://schemas.microsoft.com/office/drawing/2014/main" id="{EA01E7E8-A409-4F10-9BD5-6EB42E62123B}"/>
              </a:ext>
            </a:extLst>
          </p:cNvPr>
          <p:cNvSpPr txBox="1"/>
          <p:nvPr/>
        </p:nvSpPr>
        <p:spPr>
          <a:xfrm>
            <a:off x="2955013" y="3324807"/>
            <a:ext cx="564578"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132.3</a:t>
            </a:r>
          </a:p>
        </p:txBody>
      </p:sp>
      <p:sp>
        <p:nvSpPr>
          <p:cNvPr id="40" name="TextBox 39">
            <a:extLst>
              <a:ext uri="{FF2B5EF4-FFF2-40B4-BE49-F238E27FC236}">
                <a16:creationId xmlns:a16="http://schemas.microsoft.com/office/drawing/2014/main" id="{FFCF59EB-4530-452D-B8FB-1036129B7863}"/>
              </a:ext>
            </a:extLst>
          </p:cNvPr>
          <p:cNvSpPr txBox="1"/>
          <p:nvPr/>
        </p:nvSpPr>
        <p:spPr>
          <a:xfrm>
            <a:off x="4075478" y="3324807"/>
            <a:ext cx="497252"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18.4</a:t>
            </a:r>
          </a:p>
        </p:txBody>
      </p:sp>
      <p:sp>
        <p:nvSpPr>
          <p:cNvPr id="41" name="TextBox 40">
            <a:extLst>
              <a:ext uri="{FF2B5EF4-FFF2-40B4-BE49-F238E27FC236}">
                <a16:creationId xmlns:a16="http://schemas.microsoft.com/office/drawing/2014/main" id="{C151A91B-F533-4B51-B35C-4C17065B59EB}"/>
              </a:ext>
            </a:extLst>
          </p:cNvPr>
          <p:cNvSpPr txBox="1"/>
          <p:nvPr/>
        </p:nvSpPr>
        <p:spPr>
          <a:xfrm>
            <a:off x="5174302" y="3324807"/>
            <a:ext cx="473206"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21.7</a:t>
            </a:r>
          </a:p>
        </p:txBody>
      </p:sp>
      <p:sp>
        <p:nvSpPr>
          <p:cNvPr id="42" name="TextBox 41">
            <a:extLst>
              <a:ext uri="{FF2B5EF4-FFF2-40B4-BE49-F238E27FC236}">
                <a16:creationId xmlns:a16="http://schemas.microsoft.com/office/drawing/2014/main" id="{A2A5FAEA-46B6-43D6-9F5E-205DEEE37DDD}"/>
              </a:ext>
            </a:extLst>
          </p:cNvPr>
          <p:cNvSpPr txBox="1"/>
          <p:nvPr/>
        </p:nvSpPr>
        <p:spPr>
          <a:xfrm>
            <a:off x="6234655" y="3324807"/>
            <a:ext cx="526106"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24.6</a:t>
            </a:r>
          </a:p>
        </p:txBody>
      </p:sp>
      <p:sp>
        <p:nvSpPr>
          <p:cNvPr id="53" name="TextBox 52">
            <a:extLst>
              <a:ext uri="{FF2B5EF4-FFF2-40B4-BE49-F238E27FC236}">
                <a16:creationId xmlns:a16="http://schemas.microsoft.com/office/drawing/2014/main" id="{3E2838B5-12E3-4C82-B1D7-D38C8EF0F94A}"/>
              </a:ext>
            </a:extLst>
          </p:cNvPr>
          <p:cNvSpPr txBox="1"/>
          <p:nvPr/>
        </p:nvSpPr>
        <p:spPr>
          <a:xfrm>
            <a:off x="1406545" y="3939676"/>
            <a:ext cx="1249060"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12 PM – 3 PM</a:t>
            </a:r>
          </a:p>
        </p:txBody>
      </p:sp>
      <p:sp>
        <p:nvSpPr>
          <p:cNvPr id="54" name="TextBox 53">
            <a:extLst>
              <a:ext uri="{FF2B5EF4-FFF2-40B4-BE49-F238E27FC236}">
                <a16:creationId xmlns:a16="http://schemas.microsoft.com/office/drawing/2014/main" id="{2D9E40D1-1C07-4AB0-A7AD-3D3D927F2FDE}"/>
              </a:ext>
            </a:extLst>
          </p:cNvPr>
          <p:cNvSpPr txBox="1"/>
          <p:nvPr/>
        </p:nvSpPr>
        <p:spPr>
          <a:xfrm>
            <a:off x="2936578" y="3939676"/>
            <a:ext cx="601448"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272.3</a:t>
            </a:r>
          </a:p>
        </p:txBody>
      </p:sp>
      <p:sp>
        <p:nvSpPr>
          <p:cNvPr id="55" name="TextBox 54">
            <a:extLst>
              <a:ext uri="{FF2B5EF4-FFF2-40B4-BE49-F238E27FC236}">
                <a16:creationId xmlns:a16="http://schemas.microsoft.com/office/drawing/2014/main" id="{C3EF266C-325E-47E0-9EE6-D1331C2CAA9B}"/>
              </a:ext>
            </a:extLst>
          </p:cNvPr>
          <p:cNvSpPr txBox="1"/>
          <p:nvPr/>
        </p:nvSpPr>
        <p:spPr>
          <a:xfrm>
            <a:off x="4056242" y="3939676"/>
            <a:ext cx="53572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24.0</a:t>
            </a:r>
          </a:p>
        </p:txBody>
      </p:sp>
      <p:sp>
        <p:nvSpPr>
          <p:cNvPr id="56" name="TextBox 55">
            <a:extLst>
              <a:ext uri="{FF2B5EF4-FFF2-40B4-BE49-F238E27FC236}">
                <a16:creationId xmlns:a16="http://schemas.microsoft.com/office/drawing/2014/main" id="{F213389C-502C-4E02-AE08-D43AE01F67A1}"/>
              </a:ext>
            </a:extLst>
          </p:cNvPr>
          <p:cNvSpPr txBox="1"/>
          <p:nvPr/>
        </p:nvSpPr>
        <p:spPr>
          <a:xfrm>
            <a:off x="5147853" y="3939676"/>
            <a:ext cx="526106"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65.4</a:t>
            </a:r>
          </a:p>
        </p:txBody>
      </p:sp>
      <p:sp>
        <p:nvSpPr>
          <p:cNvPr id="57" name="TextBox 56">
            <a:extLst>
              <a:ext uri="{FF2B5EF4-FFF2-40B4-BE49-F238E27FC236}">
                <a16:creationId xmlns:a16="http://schemas.microsoft.com/office/drawing/2014/main" id="{E4EA605D-0B54-4BC8-ADA5-BACC35C775BD}"/>
              </a:ext>
            </a:extLst>
          </p:cNvPr>
          <p:cNvSpPr txBox="1"/>
          <p:nvPr/>
        </p:nvSpPr>
        <p:spPr>
          <a:xfrm>
            <a:off x="6261105" y="3939676"/>
            <a:ext cx="473206"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72.1</a:t>
            </a:r>
          </a:p>
        </p:txBody>
      </p:sp>
      <p:sp>
        <p:nvSpPr>
          <p:cNvPr id="59" name="TextBox 58">
            <a:extLst>
              <a:ext uri="{FF2B5EF4-FFF2-40B4-BE49-F238E27FC236}">
                <a16:creationId xmlns:a16="http://schemas.microsoft.com/office/drawing/2014/main" id="{1A72A058-02FA-435B-B2DD-C9025D44C8A5}"/>
              </a:ext>
            </a:extLst>
          </p:cNvPr>
          <p:cNvSpPr txBox="1"/>
          <p:nvPr/>
        </p:nvSpPr>
        <p:spPr>
          <a:xfrm>
            <a:off x="1406545" y="4554545"/>
            <a:ext cx="1194558"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3 PM – 6 PM</a:t>
            </a:r>
          </a:p>
        </p:txBody>
      </p:sp>
      <p:sp>
        <p:nvSpPr>
          <p:cNvPr id="60" name="TextBox 59">
            <a:extLst>
              <a:ext uri="{FF2B5EF4-FFF2-40B4-BE49-F238E27FC236}">
                <a16:creationId xmlns:a16="http://schemas.microsoft.com/office/drawing/2014/main" id="{E02B4022-82C4-4823-9AA3-7FDFB244040D}"/>
              </a:ext>
            </a:extLst>
          </p:cNvPr>
          <p:cNvSpPr txBox="1"/>
          <p:nvPr/>
        </p:nvSpPr>
        <p:spPr>
          <a:xfrm>
            <a:off x="2945395" y="4554545"/>
            <a:ext cx="58381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427.1</a:t>
            </a:r>
          </a:p>
        </p:txBody>
      </p:sp>
      <p:sp>
        <p:nvSpPr>
          <p:cNvPr id="61" name="TextBox 60">
            <a:extLst>
              <a:ext uri="{FF2B5EF4-FFF2-40B4-BE49-F238E27FC236}">
                <a16:creationId xmlns:a16="http://schemas.microsoft.com/office/drawing/2014/main" id="{2A00AA7C-B988-4449-BFE9-179D354AFD34}"/>
              </a:ext>
            </a:extLst>
          </p:cNvPr>
          <p:cNvSpPr txBox="1"/>
          <p:nvPr/>
        </p:nvSpPr>
        <p:spPr>
          <a:xfrm>
            <a:off x="4070669" y="4554545"/>
            <a:ext cx="506870"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27.2</a:t>
            </a:r>
          </a:p>
        </p:txBody>
      </p:sp>
      <p:sp>
        <p:nvSpPr>
          <p:cNvPr id="62" name="TextBox 61">
            <a:extLst>
              <a:ext uri="{FF2B5EF4-FFF2-40B4-BE49-F238E27FC236}">
                <a16:creationId xmlns:a16="http://schemas.microsoft.com/office/drawing/2014/main" id="{A37F670E-FE40-463E-83C7-1AA18FF5073A}"/>
              </a:ext>
            </a:extLst>
          </p:cNvPr>
          <p:cNvSpPr txBox="1"/>
          <p:nvPr/>
        </p:nvSpPr>
        <p:spPr>
          <a:xfrm>
            <a:off x="5151059" y="4554545"/>
            <a:ext cx="51969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76.9</a:t>
            </a:r>
          </a:p>
        </p:txBody>
      </p:sp>
      <p:sp>
        <p:nvSpPr>
          <p:cNvPr id="63" name="TextBox 62">
            <a:extLst>
              <a:ext uri="{FF2B5EF4-FFF2-40B4-BE49-F238E27FC236}">
                <a16:creationId xmlns:a16="http://schemas.microsoft.com/office/drawing/2014/main" id="{704A3355-CB45-4FEA-B886-6315A04EB6DC}"/>
              </a:ext>
            </a:extLst>
          </p:cNvPr>
          <p:cNvSpPr txBox="1"/>
          <p:nvPr/>
        </p:nvSpPr>
        <p:spPr>
          <a:xfrm>
            <a:off x="6236258" y="4554545"/>
            <a:ext cx="522900"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70.2</a:t>
            </a:r>
          </a:p>
        </p:txBody>
      </p:sp>
      <p:sp>
        <p:nvSpPr>
          <p:cNvPr id="65" name="TextBox 64">
            <a:extLst>
              <a:ext uri="{FF2B5EF4-FFF2-40B4-BE49-F238E27FC236}">
                <a16:creationId xmlns:a16="http://schemas.microsoft.com/office/drawing/2014/main" id="{EE536C22-95DA-42D7-985F-0889F7BA2EF1}"/>
              </a:ext>
            </a:extLst>
          </p:cNvPr>
          <p:cNvSpPr txBox="1"/>
          <p:nvPr/>
        </p:nvSpPr>
        <p:spPr>
          <a:xfrm>
            <a:off x="1406545" y="5169414"/>
            <a:ext cx="1226618" cy="292388"/>
          </a:xfrm>
          <a:prstGeom prst="rect">
            <a:avLst/>
          </a:prstGeom>
          <a:noFill/>
        </p:spPr>
        <p:txBody>
          <a:bodyPr wrap="none" rtlCol="0" anchor="ctr" anchorCtr="0">
            <a:spAutoFit/>
          </a:bodyPr>
          <a:lstStyle/>
          <a:p>
            <a:r>
              <a:rPr lang="en-US" sz="1300" b="1" dirty="0">
                <a:solidFill>
                  <a:schemeClr val="bg1"/>
                </a:solidFill>
                <a:latin typeface="Montserrat" panose="00000500000000000000" pitchFamily="50" charset="0"/>
              </a:rPr>
              <a:t>6 PM – 9 PM</a:t>
            </a:r>
          </a:p>
        </p:txBody>
      </p:sp>
      <p:sp>
        <p:nvSpPr>
          <p:cNvPr id="66" name="TextBox 65">
            <a:extLst>
              <a:ext uri="{FF2B5EF4-FFF2-40B4-BE49-F238E27FC236}">
                <a16:creationId xmlns:a16="http://schemas.microsoft.com/office/drawing/2014/main" id="{CDF50A0E-9954-475E-ADCA-1BB671A66B01}"/>
              </a:ext>
            </a:extLst>
          </p:cNvPr>
          <p:cNvSpPr txBox="1"/>
          <p:nvPr/>
        </p:nvSpPr>
        <p:spPr>
          <a:xfrm>
            <a:off x="2914938" y="5169414"/>
            <a:ext cx="644728" cy="292388"/>
          </a:xfrm>
          <a:prstGeom prst="rect">
            <a:avLst/>
          </a:prstGeom>
          <a:noFill/>
        </p:spPr>
        <p:txBody>
          <a:bodyPr wrap="none" rtlCol="0" anchor="ctr" anchorCtr="0">
            <a:spAutoFit/>
          </a:bodyPr>
          <a:lstStyle/>
          <a:p>
            <a:pPr algn="ctr"/>
            <a:r>
              <a:rPr lang="en-US" sz="1300" b="1" dirty="0">
                <a:solidFill>
                  <a:schemeClr val="bg1"/>
                </a:solidFill>
                <a:latin typeface="Montserrat" panose="00000500000000000000" pitchFamily="50" charset="0"/>
              </a:rPr>
              <a:t>676.7</a:t>
            </a:r>
          </a:p>
        </p:txBody>
      </p:sp>
      <p:sp>
        <p:nvSpPr>
          <p:cNvPr id="67" name="TextBox 66">
            <a:extLst>
              <a:ext uri="{FF2B5EF4-FFF2-40B4-BE49-F238E27FC236}">
                <a16:creationId xmlns:a16="http://schemas.microsoft.com/office/drawing/2014/main" id="{07C50311-B7C2-4F47-99DF-FA3DB957ADEF}"/>
              </a:ext>
            </a:extLst>
          </p:cNvPr>
          <p:cNvSpPr txBox="1"/>
          <p:nvPr/>
        </p:nvSpPr>
        <p:spPr>
          <a:xfrm>
            <a:off x="4076280" y="5169414"/>
            <a:ext cx="495649" cy="292388"/>
          </a:xfrm>
          <a:prstGeom prst="rect">
            <a:avLst/>
          </a:prstGeom>
          <a:noFill/>
        </p:spPr>
        <p:txBody>
          <a:bodyPr wrap="none" rtlCol="0" anchor="ctr" anchorCtr="0">
            <a:spAutoFit/>
          </a:bodyPr>
          <a:lstStyle/>
          <a:p>
            <a:pPr algn="ctr"/>
            <a:r>
              <a:rPr lang="en-US" sz="1300" b="1" dirty="0">
                <a:solidFill>
                  <a:schemeClr val="bg1"/>
                </a:solidFill>
                <a:latin typeface="Montserrat" panose="00000500000000000000" pitchFamily="50" charset="0"/>
              </a:rPr>
              <a:t>37.1</a:t>
            </a:r>
          </a:p>
        </p:txBody>
      </p:sp>
      <p:sp>
        <p:nvSpPr>
          <p:cNvPr id="68" name="TextBox 67">
            <a:extLst>
              <a:ext uri="{FF2B5EF4-FFF2-40B4-BE49-F238E27FC236}">
                <a16:creationId xmlns:a16="http://schemas.microsoft.com/office/drawing/2014/main" id="{9EA3F857-B26F-48A3-8A34-F0C3E3C77F6F}"/>
              </a:ext>
            </a:extLst>
          </p:cNvPr>
          <p:cNvSpPr txBox="1"/>
          <p:nvPr/>
        </p:nvSpPr>
        <p:spPr>
          <a:xfrm>
            <a:off x="5101367" y="5169414"/>
            <a:ext cx="619080" cy="292388"/>
          </a:xfrm>
          <a:prstGeom prst="rect">
            <a:avLst/>
          </a:prstGeom>
          <a:noFill/>
        </p:spPr>
        <p:txBody>
          <a:bodyPr wrap="none" rtlCol="0" anchor="ctr" anchorCtr="0">
            <a:spAutoFit/>
          </a:bodyPr>
          <a:lstStyle/>
          <a:p>
            <a:pPr algn="ctr"/>
            <a:r>
              <a:rPr lang="en-US" sz="1300" b="1" dirty="0">
                <a:solidFill>
                  <a:schemeClr val="bg1"/>
                </a:solidFill>
                <a:latin typeface="Montserrat" panose="00000500000000000000" pitchFamily="50" charset="0"/>
              </a:rPr>
              <a:t>148.3</a:t>
            </a:r>
          </a:p>
        </p:txBody>
      </p:sp>
      <p:sp>
        <p:nvSpPr>
          <p:cNvPr id="69" name="TextBox 68">
            <a:extLst>
              <a:ext uri="{FF2B5EF4-FFF2-40B4-BE49-F238E27FC236}">
                <a16:creationId xmlns:a16="http://schemas.microsoft.com/office/drawing/2014/main" id="{3705139B-2AA9-4555-BD79-57B60E270BA3}"/>
              </a:ext>
            </a:extLst>
          </p:cNvPr>
          <p:cNvSpPr txBox="1"/>
          <p:nvPr/>
        </p:nvSpPr>
        <p:spPr>
          <a:xfrm>
            <a:off x="6183359" y="5169414"/>
            <a:ext cx="628698" cy="292388"/>
          </a:xfrm>
          <a:prstGeom prst="rect">
            <a:avLst/>
          </a:prstGeom>
          <a:noFill/>
        </p:spPr>
        <p:txBody>
          <a:bodyPr wrap="none" rtlCol="0" anchor="ctr" anchorCtr="0">
            <a:spAutoFit/>
          </a:bodyPr>
          <a:lstStyle/>
          <a:p>
            <a:pPr algn="ctr"/>
            <a:r>
              <a:rPr lang="en-US" sz="1300" b="1" dirty="0">
                <a:solidFill>
                  <a:schemeClr val="bg1"/>
                </a:solidFill>
                <a:latin typeface="Montserrat" panose="00000500000000000000" pitchFamily="50" charset="0"/>
              </a:rPr>
              <a:t>109.4</a:t>
            </a:r>
          </a:p>
        </p:txBody>
      </p:sp>
      <p:sp>
        <p:nvSpPr>
          <p:cNvPr id="71" name="TextBox 70">
            <a:extLst>
              <a:ext uri="{FF2B5EF4-FFF2-40B4-BE49-F238E27FC236}">
                <a16:creationId xmlns:a16="http://schemas.microsoft.com/office/drawing/2014/main" id="{30156021-0239-4C86-B144-4D3BCAC0E082}"/>
              </a:ext>
            </a:extLst>
          </p:cNvPr>
          <p:cNvSpPr txBox="1"/>
          <p:nvPr/>
        </p:nvSpPr>
        <p:spPr>
          <a:xfrm>
            <a:off x="1406545" y="5784283"/>
            <a:ext cx="1255472"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9 PM – 12 AM</a:t>
            </a:r>
          </a:p>
        </p:txBody>
      </p:sp>
      <p:sp>
        <p:nvSpPr>
          <p:cNvPr id="72" name="TextBox 71">
            <a:extLst>
              <a:ext uri="{FF2B5EF4-FFF2-40B4-BE49-F238E27FC236}">
                <a16:creationId xmlns:a16="http://schemas.microsoft.com/office/drawing/2014/main" id="{16663B1F-0C13-4102-87A4-817DAE639888}"/>
              </a:ext>
            </a:extLst>
          </p:cNvPr>
          <p:cNvSpPr txBox="1"/>
          <p:nvPr/>
        </p:nvSpPr>
        <p:spPr>
          <a:xfrm>
            <a:off x="2916541" y="5784283"/>
            <a:ext cx="641522"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508.4</a:t>
            </a:r>
          </a:p>
        </p:txBody>
      </p:sp>
      <p:sp>
        <p:nvSpPr>
          <p:cNvPr id="73" name="TextBox 72">
            <a:extLst>
              <a:ext uri="{FF2B5EF4-FFF2-40B4-BE49-F238E27FC236}">
                <a16:creationId xmlns:a16="http://schemas.microsoft.com/office/drawing/2014/main" id="{A9ADA8B4-3329-4CAC-9480-839B31CD0868}"/>
              </a:ext>
            </a:extLst>
          </p:cNvPr>
          <p:cNvSpPr txBox="1"/>
          <p:nvPr/>
        </p:nvSpPr>
        <p:spPr>
          <a:xfrm>
            <a:off x="4056242" y="5784283"/>
            <a:ext cx="53572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40.3</a:t>
            </a:r>
          </a:p>
        </p:txBody>
      </p:sp>
      <p:sp>
        <p:nvSpPr>
          <p:cNvPr id="74" name="TextBox 73">
            <a:extLst>
              <a:ext uri="{FF2B5EF4-FFF2-40B4-BE49-F238E27FC236}">
                <a16:creationId xmlns:a16="http://schemas.microsoft.com/office/drawing/2014/main" id="{BA7C3C48-8987-4A5C-BBB2-9D9AD8355318}"/>
              </a:ext>
            </a:extLst>
          </p:cNvPr>
          <p:cNvSpPr txBox="1"/>
          <p:nvPr/>
        </p:nvSpPr>
        <p:spPr>
          <a:xfrm>
            <a:off x="5145449" y="5784283"/>
            <a:ext cx="530915"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131.2</a:t>
            </a:r>
          </a:p>
        </p:txBody>
      </p:sp>
      <p:sp>
        <p:nvSpPr>
          <p:cNvPr id="75" name="TextBox 74">
            <a:extLst>
              <a:ext uri="{FF2B5EF4-FFF2-40B4-BE49-F238E27FC236}">
                <a16:creationId xmlns:a16="http://schemas.microsoft.com/office/drawing/2014/main" id="{0D0BBA52-276D-4DBD-82AE-25B78BE853C7}"/>
              </a:ext>
            </a:extLst>
          </p:cNvPr>
          <p:cNvSpPr txBox="1"/>
          <p:nvPr/>
        </p:nvSpPr>
        <p:spPr>
          <a:xfrm>
            <a:off x="6242669" y="5784283"/>
            <a:ext cx="510076"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73.7</a:t>
            </a:r>
          </a:p>
        </p:txBody>
      </p:sp>
      <p:sp>
        <p:nvSpPr>
          <p:cNvPr id="164" name="TextBox 163">
            <a:extLst>
              <a:ext uri="{FF2B5EF4-FFF2-40B4-BE49-F238E27FC236}">
                <a16:creationId xmlns:a16="http://schemas.microsoft.com/office/drawing/2014/main" id="{04CAB111-8053-4865-8B23-BBDA4F8D4A65}"/>
              </a:ext>
            </a:extLst>
          </p:cNvPr>
          <p:cNvSpPr txBox="1"/>
          <p:nvPr/>
        </p:nvSpPr>
        <p:spPr>
          <a:xfrm>
            <a:off x="1190757" y="2174943"/>
            <a:ext cx="134572" cy="132638"/>
          </a:xfrm>
          <a:prstGeom prst="ellipse">
            <a:avLst/>
          </a:prstGeom>
          <a:solidFill>
            <a:schemeClr val="accent2">
              <a:lumMod val="60000"/>
              <a:lumOff val="40000"/>
            </a:schemeClr>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65" name="TextBox 164">
            <a:extLst>
              <a:ext uri="{FF2B5EF4-FFF2-40B4-BE49-F238E27FC236}">
                <a16:creationId xmlns:a16="http://schemas.microsoft.com/office/drawing/2014/main" id="{B36A485B-304E-4C56-B4D4-E847324FE006}"/>
              </a:ext>
            </a:extLst>
          </p:cNvPr>
          <p:cNvSpPr txBox="1"/>
          <p:nvPr/>
        </p:nvSpPr>
        <p:spPr>
          <a:xfrm>
            <a:off x="1190757" y="2789812"/>
            <a:ext cx="134572" cy="132638"/>
          </a:xfrm>
          <a:prstGeom prst="ellipse">
            <a:avLst/>
          </a:prstGeom>
          <a:solidFill>
            <a:schemeClr val="accent3"/>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66" name="TextBox 165">
            <a:extLst>
              <a:ext uri="{FF2B5EF4-FFF2-40B4-BE49-F238E27FC236}">
                <a16:creationId xmlns:a16="http://schemas.microsoft.com/office/drawing/2014/main" id="{ACC9F0E7-7001-42C8-BFCC-235CDD76A200}"/>
              </a:ext>
            </a:extLst>
          </p:cNvPr>
          <p:cNvSpPr txBox="1"/>
          <p:nvPr/>
        </p:nvSpPr>
        <p:spPr>
          <a:xfrm>
            <a:off x="1190757" y="3404681"/>
            <a:ext cx="134572" cy="132638"/>
          </a:xfrm>
          <a:prstGeom prst="ellipse">
            <a:avLst/>
          </a:prstGeom>
          <a:solidFill>
            <a:schemeClr val="accent4"/>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67" name="TextBox 166">
            <a:extLst>
              <a:ext uri="{FF2B5EF4-FFF2-40B4-BE49-F238E27FC236}">
                <a16:creationId xmlns:a16="http://schemas.microsoft.com/office/drawing/2014/main" id="{749EFD8E-70C5-4BE5-BD34-E4DF0F549DDF}"/>
              </a:ext>
            </a:extLst>
          </p:cNvPr>
          <p:cNvSpPr txBox="1"/>
          <p:nvPr/>
        </p:nvSpPr>
        <p:spPr>
          <a:xfrm>
            <a:off x="1190757" y="4019550"/>
            <a:ext cx="134572" cy="132638"/>
          </a:xfrm>
          <a:prstGeom prst="ellipse">
            <a:avLst/>
          </a:prstGeom>
          <a:solidFill>
            <a:schemeClr val="tx2">
              <a:lumMod val="40000"/>
              <a:lumOff val="60000"/>
            </a:schemeClr>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68" name="TextBox 167">
            <a:extLst>
              <a:ext uri="{FF2B5EF4-FFF2-40B4-BE49-F238E27FC236}">
                <a16:creationId xmlns:a16="http://schemas.microsoft.com/office/drawing/2014/main" id="{B04C0BE9-8943-4FE6-8986-FD2D1E056AC2}"/>
              </a:ext>
            </a:extLst>
          </p:cNvPr>
          <p:cNvSpPr txBox="1"/>
          <p:nvPr/>
        </p:nvSpPr>
        <p:spPr>
          <a:xfrm>
            <a:off x="1190757" y="4634419"/>
            <a:ext cx="134572" cy="132638"/>
          </a:xfrm>
          <a:prstGeom prst="ellipse">
            <a:avLst/>
          </a:prstGeom>
          <a:solidFill>
            <a:schemeClr val="accent5">
              <a:lumMod val="60000"/>
              <a:lumOff val="40000"/>
            </a:schemeClr>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69" name="TextBox 168">
            <a:extLst>
              <a:ext uri="{FF2B5EF4-FFF2-40B4-BE49-F238E27FC236}">
                <a16:creationId xmlns:a16="http://schemas.microsoft.com/office/drawing/2014/main" id="{9851BA80-65A3-4ABD-8F50-7837079ED098}"/>
              </a:ext>
            </a:extLst>
          </p:cNvPr>
          <p:cNvSpPr txBox="1"/>
          <p:nvPr/>
        </p:nvSpPr>
        <p:spPr>
          <a:xfrm>
            <a:off x="1190757" y="5249288"/>
            <a:ext cx="134572" cy="132638"/>
          </a:xfrm>
          <a:prstGeom prst="ellipse">
            <a:avLst/>
          </a:prstGeom>
          <a:solidFill>
            <a:schemeClr val="accent3">
              <a:lumMod val="60000"/>
              <a:lumOff val="40000"/>
            </a:schemeClr>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sp>
        <p:nvSpPr>
          <p:cNvPr id="170" name="TextBox 169">
            <a:extLst>
              <a:ext uri="{FF2B5EF4-FFF2-40B4-BE49-F238E27FC236}">
                <a16:creationId xmlns:a16="http://schemas.microsoft.com/office/drawing/2014/main" id="{705C8ED3-595D-4B84-A806-E57CE8FB720D}"/>
              </a:ext>
            </a:extLst>
          </p:cNvPr>
          <p:cNvSpPr txBox="1"/>
          <p:nvPr/>
        </p:nvSpPr>
        <p:spPr>
          <a:xfrm>
            <a:off x="1190757" y="5864157"/>
            <a:ext cx="134572" cy="132638"/>
          </a:xfrm>
          <a:prstGeom prst="ellipse">
            <a:avLst/>
          </a:prstGeom>
          <a:solidFill>
            <a:schemeClr val="accent5"/>
          </a:solidFill>
          <a:ln>
            <a:noFill/>
          </a:ln>
        </p:spPr>
        <p:txBody>
          <a:bodyPr wrap="none" rtlCol="0" anchor="ctr" anchorCtr="0">
            <a:noAutofit/>
          </a:bodyPr>
          <a:lstStyle/>
          <a:p>
            <a:endParaRPr lang="en-US" sz="1000" dirty="0">
              <a:solidFill>
                <a:schemeClr val="bg1"/>
              </a:solidFill>
              <a:latin typeface="Montserrat" panose="00000500000000000000" pitchFamily="50" charset="0"/>
            </a:endParaRPr>
          </a:p>
        </p:txBody>
      </p:sp>
      <p:grpSp>
        <p:nvGrpSpPr>
          <p:cNvPr id="88" name="Group 87">
            <a:extLst>
              <a:ext uri="{FF2B5EF4-FFF2-40B4-BE49-F238E27FC236}">
                <a16:creationId xmlns:a16="http://schemas.microsoft.com/office/drawing/2014/main" id="{8FB287E4-C916-4ACE-A21A-0667CD2E5A13}"/>
              </a:ext>
            </a:extLst>
          </p:cNvPr>
          <p:cNvGrpSpPr/>
          <p:nvPr/>
        </p:nvGrpSpPr>
        <p:grpSpPr>
          <a:xfrm>
            <a:off x="2954215" y="1428489"/>
            <a:ext cx="4017344" cy="400110"/>
            <a:chOff x="2814516" y="1435343"/>
            <a:chExt cx="4017344" cy="400110"/>
          </a:xfrm>
        </p:grpSpPr>
        <p:sp>
          <p:nvSpPr>
            <p:cNvPr id="78" name="TextBox 77">
              <a:extLst>
                <a:ext uri="{FF2B5EF4-FFF2-40B4-BE49-F238E27FC236}">
                  <a16:creationId xmlns:a16="http://schemas.microsoft.com/office/drawing/2014/main" id="{222B899D-9B47-4E4E-94FD-24BA0AC91265}"/>
                </a:ext>
              </a:extLst>
            </p:cNvPr>
            <p:cNvSpPr txBox="1"/>
            <p:nvPr/>
          </p:nvSpPr>
          <p:spPr>
            <a:xfrm>
              <a:off x="2814516" y="1435343"/>
              <a:ext cx="566181" cy="400110"/>
            </a:xfrm>
            <a:prstGeom prst="rect">
              <a:avLst/>
            </a:prstGeom>
            <a:noFill/>
          </p:spPr>
          <p:txBody>
            <a:bodyPr wrap="none" rtlCol="0">
              <a:spAutoFit/>
            </a:bodyPr>
            <a:lstStyle/>
            <a:p>
              <a:pPr algn="ctr"/>
              <a:r>
                <a:rPr lang="en-US" sz="1000" b="1" dirty="0">
                  <a:solidFill>
                    <a:schemeClr val="accent3">
                      <a:lumMod val="60000"/>
                      <a:lumOff val="40000"/>
                    </a:schemeClr>
                  </a:solidFill>
                  <a:latin typeface="Montserrat" panose="00000500000000000000" pitchFamily="50" charset="0"/>
                </a:rPr>
                <a:t>AVG.</a:t>
              </a:r>
            </a:p>
            <a:p>
              <a:pPr algn="ctr"/>
              <a:r>
                <a:rPr lang="en-US" sz="1000" b="1" dirty="0">
                  <a:solidFill>
                    <a:schemeClr val="accent3">
                      <a:lumMod val="60000"/>
                      <a:lumOff val="40000"/>
                    </a:schemeClr>
                  </a:solidFill>
                  <a:latin typeface="Montserrat" panose="00000500000000000000" pitchFamily="50" charset="0"/>
                </a:rPr>
                <a:t>LIKES</a:t>
              </a:r>
            </a:p>
          </p:txBody>
        </p:sp>
        <p:sp>
          <p:nvSpPr>
            <p:cNvPr id="79" name="TextBox 78">
              <a:extLst>
                <a:ext uri="{FF2B5EF4-FFF2-40B4-BE49-F238E27FC236}">
                  <a16:creationId xmlns:a16="http://schemas.microsoft.com/office/drawing/2014/main" id="{A6B76768-66E6-4901-8B97-852C6BAFE2E2}"/>
                </a:ext>
              </a:extLst>
            </p:cNvPr>
            <p:cNvSpPr txBox="1"/>
            <p:nvPr/>
          </p:nvSpPr>
          <p:spPr>
            <a:xfrm>
              <a:off x="3692928" y="1435343"/>
              <a:ext cx="982962" cy="400110"/>
            </a:xfrm>
            <a:prstGeom prst="rect">
              <a:avLst/>
            </a:prstGeom>
            <a:noFill/>
          </p:spPr>
          <p:txBody>
            <a:bodyPr wrap="none" rtlCol="0">
              <a:spAutoFit/>
            </a:bodyPr>
            <a:lstStyle/>
            <a:p>
              <a:pPr algn="ctr"/>
              <a:r>
                <a:rPr lang="en-US" sz="1000" b="1" dirty="0">
                  <a:solidFill>
                    <a:schemeClr val="accent3">
                      <a:lumMod val="60000"/>
                      <a:lumOff val="40000"/>
                    </a:schemeClr>
                  </a:solidFill>
                  <a:latin typeface="Montserrat" panose="00000500000000000000" pitchFamily="50" charset="0"/>
                </a:rPr>
                <a:t>AVG.</a:t>
              </a:r>
            </a:p>
            <a:p>
              <a:pPr algn="ctr"/>
              <a:r>
                <a:rPr lang="en-US" sz="1000" b="1" dirty="0">
                  <a:solidFill>
                    <a:schemeClr val="accent3">
                      <a:lumMod val="60000"/>
                      <a:lumOff val="40000"/>
                    </a:schemeClr>
                  </a:solidFill>
                  <a:latin typeface="Montserrat" panose="00000500000000000000" pitchFamily="50" charset="0"/>
                </a:rPr>
                <a:t>COMMENTS</a:t>
              </a:r>
            </a:p>
          </p:txBody>
        </p:sp>
        <p:sp>
          <p:nvSpPr>
            <p:cNvPr id="80" name="TextBox 79">
              <a:extLst>
                <a:ext uri="{FF2B5EF4-FFF2-40B4-BE49-F238E27FC236}">
                  <a16:creationId xmlns:a16="http://schemas.microsoft.com/office/drawing/2014/main" id="{7B606A45-C314-4F06-94FA-17FBB4182296}"/>
                </a:ext>
              </a:extLst>
            </p:cNvPr>
            <p:cNvSpPr txBox="1"/>
            <p:nvPr/>
          </p:nvSpPr>
          <p:spPr>
            <a:xfrm>
              <a:off x="4905566" y="1435343"/>
              <a:ext cx="731290" cy="400110"/>
            </a:xfrm>
            <a:prstGeom prst="rect">
              <a:avLst/>
            </a:prstGeom>
            <a:noFill/>
          </p:spPr>
          <p:txBody>
            <a:bodyPr wrap="none" rtlCol="0">
              <a:spAutoFit/>
            </a:bodyPr>
            <a:lstStyle/>
            <a:p>
              <a:pPr algn="ctr"/>
              <a:r>
                <a:rPr lang="en-US" sz="1000" b="1" dirty="0">
                  <a:solidFill>
                    <a:schemeClr val="accent3">
                      <a:lumMod val="60000"/>
                      <a:lumOff val="40000"/>
                    </a:schemeClr>
                  </a:solidFill>
                  <a:latin typeface="Montserrat" panose="00000500000000000000" pitchFamily="50" charset="0"/>
                </a:rPr>
                <a:t>AVG.</a:t>
              </a:r>
            </a:p>
            <a:p>
              <a:pPr algn="ctr"/>
              <a:r>
                <a:rPr lang="en-US" sz="1000" b="1" dirty="0">
                  <a:solidFill>
                    <a:schemeClr val="accent3">
                      <a:lumMod val="60000"/>
                      <a:lumOff val="40000"/>
                    </a:schemeClr>
                  </a:solidFill>
                  <a:latin typeface="Montserrat" panose="00000500000000000000" pitchFamily="50" charset="0"/>
                </a:rPr>
                <a:t>SHARES</a:t>
              </a:r>
            </a:p>
          </p:txBody>
        </p:sp>
        <p:sp>
          <p:nvSpPr>
            <p:cNvPr id="81" name="TextBox 80">
              <a:extLst>
                <a:ext uri="{FF2B5EF4-FFF2-40B4-BE49-F238E27FC236}">
                  <a16:creationId xmlns:a16="http://schemas.microsoft.com/office/drawing/2014/main" id="{9059EBA7-5024-46A5-AAFF-06A6D0792E1A}"/>
                </a:ext>
              </a:extLst>
            </p:cNvPr>
            <p:cNvSpPr txBox="1"/>
            <p:nvPr/>
          </p:nvSpPr>
          <p:spPr>
            <a:xfrm>
              <a:off x="5884165" y="1435343"/>
              <a:ext cx="947695" cy="400110"/>
            </a:xfrm>
            <a:prstGeom prst="rect">
              <a:avLst/>
            </a:prstGeom>
            <a:noFill/>
          </p:spPr>
          <p:txBody>
            <a:bodyPr wrap="none" rtlCol="0">
              <a:spAutoFit/>
            </a:bodyPr>
            <a:lstStyle/>
            <a:p>
              <a:pPr algn="ctr"/>
              <a:r>
                <a:rPr lang="en-US" sz="1000" b="1" dirty="0">
                  <a:solidFill>
                    <a:schemeClr val="accent3">
                      <a:lumMod val="60000"/>
                      <a:lumOff val="40000"/>
                    </a:schemeClr>
                  </a:solidFill>
                  <a:latin typeface="Montserrat" panose="00000500000000000000" pitchFamily="50" charset="0"/>
                </a:rPr>
                <a:t>AVG. LINKS</a:t>
              </a:r>
            </a:p>
            <a:p>
              <a:pPr algn="ctr"/>
              <a:r>
                <a:rPr lang="en-US" sz="1000" b="1" dirty="0">
                  <a:solidFill>
                    <a:schemeClr val="accent3">
                      <a:lumMod val="60000"/>
                      <a:lumOff val="40000"/>
                    </a:schemeClr>
                  </a:solidFill>
                  <a:latin typeface="Montserrat" panose="00000500000000000000" pitchFamily="50" charset="0"/>
                </a:rPr>
                <a:t>CLICKED</a:t>
              </a:r>
            </a:p>
          </p:txBody>
        </p:sp>
      </p:grpSp>
      <p:grpSp>
        <p:nvGrpSpPr>
          <p:cNvPr id="116" name="Group 115">
            <a:extLst>
              <a:ext uri="{FF2B5EF4-FFF2-40B4-BE49-F238E27FC236}">
                <a16:creationId xmlns:a16="http://schemas.microsoft.com/office/drawing/2014/main" id="{BC96354C-659A-47C9-A42C-9245EECB70DC}"/>
              </a:ext>
            </a:extLst>
          </p:cNvPr>
          <p:cNvGrpSpPr/>
          <p:nvPr/>
        </p:nvGrpSpPr>
        <p:grpSpPr>
          <a:xfrm>
            <a:off x="7681442" y="2115048"/>
            <a:ext cx="3459227" cy="3357556"/>
            <a:chOff x="7744943" y="2121902"/>
            <a:chExt cx="3459227" cy="3357556"/>
          </a:xfrm>
        </p:grpSpPr>
        <p:grpSp>
          <p:nvGrpSpPr>
            <p:cNvPr id="28" name="Group 27">
              <a:extLst>
                <a:ext uri="{FF2B5EF4-FFF2-40B4-BE49-F238E27FC236}">
                  <a16:creationId xmlns:a16="http://schemas.microsoft.com/office/drawing/2014/main" id="{632E7E97-F563-4183-86F9-11A72B4F617C}"/>
                </a:ext>
              </a:extLst>
            </p:cNvPr>
            <p:cNvGrpSpPr/>
            <p:nvPr/>
          </p:nvGrpSpPr>
          <p:grpSpPr>
            <a:xfrm>
              <a:off x="8029698" y="2121902"/>
              <a:ext cx="3079840" cy="3079840"/>
              <a:chOff x="9461244" y="9774051"/>
              <a:chExt cx="1101982" cy="1101982"/>
            </a:xfrm>
          </p:grpSpPr>
          <p:sp>
            <p:nvSpPr>
              <p:cNvPr id="117" name="Partial Circle 116">
                <a:extLst>
                  <a:ext uri="{FF2B5EF4-FFF2-40B4-BE49-F238E27FC236}">
                    <a16:creationId xmlns:a16="http://schemas.microsoft.com/office/drawing/2014/main" id="{8DC688B1-D1F1-4FE3-9DBB-4AAF19A10AD7}"/>
                  </a:ext>
                </a:extLst>
              </p:cNvPr>
              <p:cNvSpPr/>
              <p:nvPr/>
            </p:nvSpPr>
            <p:spPr>
              <a:xfrm>
                <a:off x="9664818" y="9977625"/>
                <a:ext cx="694831" cy="694831"/>
              </a:xfrm>
              <a:prstGeom prst="pie">
                <a:avLst>
                  <a:gd name="adj1" fmla="val 16208275"/>
                  <a:gd name="adj2" fmla="val 19252169"/>
                </a:avLst>
              </a:prstGeom>
              <a:gradFill flip="none" rotWithShape="1">
                <a:gsLst>
                  <a:gs pos="16000">
                    <a:srgbClr val="23C0FF"/>
                  </a:gs>
                  <a:gs pos="100000">
                    <a:srgbClr val="23C0FF">
                      <a:alpha val="0"/>
                    </a:srgb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Partial Circle 11">
                <a:extLst>
                  <a:ext uri="{FF2B5EF4-FFF2-40B4-BE49-F238E27FC236}">
                    <a16:creationId xmlns:a16="http://schemas.microsoft.com/office/drawing/2014/main" id="{7B29ED9C-C3C3-44AE-BDFA-9530B33F1D32}"/>
                  </a:ext>
                </a:extLst>
              </p:cNvPr>
              <p:cNvSpPr/>
              <p:nvPr/>
            </p:nvSpPr>
            <p:spPr>
              <a:xfrm>
                <a:off x="9629171" y="9941978"/>
                <a:ext cx="766126" cy="766126"/>
              </a:xfrm>
              <a:prstGeom prst="pie">
                <a:avLst>
                  <a:gd name="adj1" fmla="val 13103347"/>
                  <a:gd name="adj2" fmla="val 16217562"/>
                </a:avLst>
              </a:prstGeom>
              <a:gradFill flip="none" rotWithShape="1">
                <a:gsLst>
                  <a:gs pos="84000">
                    <a:srgbClr val="7B85EF"/>
                  </a:gs>
                  <a:gs pos="0">
                    <a:srgbClr val="7B85EF">
                      <a:alpha val="0"/>
                    </a:srgbClr>
                  </a:gs>
                </a:gsLst>
                <a:lin ang="13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Partial Circle 117">
                <a:extLst>
                  <a:ext uri="{FF2B5EF4-FFF2-40B4-BE49-F238E27FC236}">
                    <a16:creationId xmlns:a16="http://schemas.microsoft.com/office/drawing/2014/main" id="{DF5B98AB-9DBE-472F-8E24-95FED588056A}"/>
                  </a:ext>
                </a:extLst>
              </p:cNvPr>
              <p:cNvSpPr/>
              <p:nvPr/>
            </p:nvSpPr>
            <p:spPr>
              <a:xfrm>
                <a:off x="9637310" y="9950117"/>
                <a:ext cx="749848" cy="749848"/>
              </a:xfrm>
              <a:prstGeom prst="pie">
                <a:avLst>
                  <a:gd name="adj1" fmla="val 19296094"/>
                  <a:gd name="adj2" fmla="val 560457"/>
                </a:avLst>
              </a:prstGeom>
              <a:gradFill flip="none" rotWithShape="1">
                <a:gsLst>
                  <a:gs pos="16000">
                    <a:srgbClr val="00B1C1"/>
                  </a:gs>
                  <a:gs pos="100000">
                    <a:srgbClr val="00B1C1">
                      <a:alpha val="0"/>
                    </a:srgb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Partial Circle 118">
                <a:extLst>
                  <a:ext uri="{FF2B5EF4-FFF2-40B4-BE49-F238E27FC236}">
                    <a16:creationId xmlns:a16="http://schemas.microsoft.com/office/drawing/2014/main" id="{D39439F8-DA0D-45D0-8E7D-F0E70689A63B}"/>
                  </a:ext>
                </a:extLst>
              </p:cNvPr>
              <p:cNvSpPr/>
              <p:nvPr/>
            </p:nvSpPr>
            <p:spPr>
              <a:xfrm>
                <a:off x="9547388" y="9860195"/>
                <a:ext cx="929692" cy="929692"/>
              </a:xfrm>
              <a:prstGeom prst="pie">
                <a:avLst>
                  <a:gd name="adj1" fmla="val 601382"/>
                  <a:gd name="adj2" fmla="val 3774890"/>
                </a:avLst>
              </a:prstGeom>
              <a:gradFill flip="none" rotWithShape="1">
                <a:gsLst>
                  <a:gs pos="16000">
                    <a:srgbClr val="3DFBD0"/>
                  </a:gs>
                  <a:gs pos="100000">
                    <a:srgbClr val="3DFBD0">
                      <a:alpha val="0"/>
                    </a:srgb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Partial Circle 119">
                <a:extLst>
                  <a:ext uri="{FF2B5EF4-FFF2-40B4-BE49-F238E27FC236}">
                    <a16:creationId xmlns:a16="http://schemas.microsoft.com/office/drawing/2014/main" id="{9F41EB6D-3E88-43AA-AED0-87AF8DAD046C}"/>
                  </a:ext>
                </a:extLst>
              </p:cNvPr>
              <p:cNvSpPr/>
              <p:nvPr/>
            </p:nvSpPr>
            <p:spPr>
              <a:xfrm>
                <a:off x="9490118" y="9802925"/>
                <a:ext cx="1044231" cy="1044231"/>
              </a:xfrm>
              <a:prstGeom prst="pie">
                <a:avLst>
                  <a:gd name="adj1" fmla="val 3812651"/>
                  <a:gd name="adj2" fmla="val 6873943"/>
                </a:avLst>
              </a:prstGeom>
              <a:gradFill flip="none" rotWithShape="1">
                <a:gsLst>
                  <a:gs pos="84000">
                    <a:srgbClr val="ADB9CA"/>
                  </a:gs>
                  <a:gs pos="0">
                    <a:srgbClr val="ADB9CA">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Partial Circle 120">
                <a:extLst>
                  <a:ext uri="{FF2B5EF4-FFF2-40B4-BE49-F238E27FC236}">
                    <a16:creationId xmlns:a16="http://schemas.microsoft.com/office/drawing/2014/main" id="{F806D370-8CFE-4ED3-AF9C-4E2227F2F051}"/>
                  </a:ext>
                </a:extLst>
              </p:cNvPr>
              <p:cNvSpPr/>
              <p:nvPr/>
            </p:nvSpPr>
            <p:spPr>
              <a:xfrm>
                <a:off x="9461244" y="9774051"/>
                <a:ext cx="1101982" cy="1101982"/>
              </a:xfrm>
              <a:prstGeom prst="pie">
                <a:avLst>
                  <a:gd name="adj1" fmla="val 6912122"/>
                  <a:gd name="adj2" fmla="val 10039745"/>
                </a:avLst>
              </a:prstGeom>
              <a:gradFill flip="none" rotWithShape="1">
                <a:gsLst>
                  <a:gs pos="84000">
                    <a:srgbClr val="B0B6F5"/>
                  </a:gs>
                  <a:gs pos="0">
                    <a:srgbClr val="B0B6F5">
                      <a:alpha val="0"/>
                    </a:srgb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Partial Circle 121">
                <a:extLst>
                  <a:ext uri="{FF2B5EF4-FFF2-40B4-BE49-F238E27FC236}">
                    <a16:creationId xmlns:a16="http://schemas.microsoft.com/office/drawing/2014/main" id="{8A5C9F6B-7B09-43BE-A84A-E6B6EEF24035}"/>
                  </a:ext>
                </a:extLst>
              </p:cNvPr>
              <p:cNvSpPr/>
              <p:nvPr/>
            </p:nvSpPr>
            <p:spPr>
              <a:xfrm>
                <a:off x="9555034" y="9867841"/>
                <a:ext cx="914400" cy="914400"/>
              </a:xfrm>
              <a:prstGeom prst="pie">
                <a:avLst>
                  <a:gd name="adj1" fmla="val 10071676"/>
                  <a:gd name="adj2" fmla="val 13061217"/>
                </a:avLst>
              </a:prstGeom>
              <a:gradFill flip="none" rotWithShape="1">
                <a:gsLst>
                  <a:gs pos="84000">
                    <a:srgbClr val="41EFFF"/>
                  </a:gs>
                  <a:gs pos="0">
                    <a:srgbClr val="41EFFF">
                      <a:alpha val="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8" name="Graphic 51">
              <a:extLst>
                <a:ext uri="{FF2B5EF4-FFF2-40B4-BE49-F238E27FC236}">
                  <a16:creationId xmlns:a16="http://schemas.microsoft.com/office/drawing/2014/main" id="{2C90F1C3-791B-4FD2-9240-8AEBE5429B1F}"/>
                </a:ext>
              </a:extLst>
            </p:cNvPr>
            <p:cNvGrpSpPr/>
            <p:nvPr/>
          </p:nvGrpSpPr>
          <p:grpSpPr>
            <a:xfrm>
              <a:off x="8187552" y="2279757"/>
              <a:ext cx="2760512" cy="2760512"/>
              <a:chOff x="8063648" y="2444870"/>
              <a:chExt cx="3008000" cy="3008000"/>
            </a:xfrm>
          </p:grpSpPr>
          <p:sp>
            <p:nvSpPr>
              <p:cNvPr id="64" name="Freeform: Shape 63">
                <a:extLst>
                  <a:ext uri="{FF2B5EF4-FFF2-40B4-BE49-F238E27FC236}">
                    <a16:creationId xmlns:a16="http://schemas.microsoft.com/office/drawing/2014/main" id="{46837807-DA89-45FD-BB6A-A39D394BB00C}"/>
                  </a:ext>
                </a:extLst>
              </p:cNvPr>
              <p:cNvSpPr/>
              <p:nvPr/>
            </p:nvSpPr>
            <p:spPr>
              <a:xfrm>
                <a:off x="9421322" y="3802544"/>
                <a:ext cx="293017" cy="293017"/>
              </a:xfrm>
              <a:custGeom>
                <a:avLst/>
                <a:gdLst>
                  <a:gd name="connsiteX0" fmla="*/ 294573 w 293016"/>
                  <a:gd name="connsiteY0" fmla="*/ 147287 h 293016"/>
                  <a:gd name="connsiteX1" fmla="*/ 147287 w 293016"/>
                  <a:gd name="connsiteY1" fmla="*/ 294573 h 293016"/>
                  <a:gd name="connsiteX2" fmla="*/ 0 w 293016"/>
                  <a:gd name="connsiteY2" fmla="*/ 147287 h 293016"/>
                  <a:gd name="connsiteX3" fmla="*/ 147287 w 293016"/>
                  <a:gd name="connsiteY3" fmla="*/ 0 h 293016"/>
                  <a:gd name="connsiteX4" fmla="*/ 294573 w 293016"/>
                  <a:gd name="connsiteY4" fmla="*/ 147287 h 29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16" h="293016">
                    <a:moveTo>
                      <a:pt x="294573" y="147287"/>
                    </a:moveTo>
                    <a:cubicBezTo>
                      <a:pt x="294573" y="228631"/>
                      <a:pt x="228631" y="294573"/>
                      <a:pt x="147287" y="294573"/>
                    </a:cubicBezTo>
                    <a:cubicBezTo>
                      <a:pt x="65942" y="294573"/>
                      <a:pt x="0" y="228631"/>
                      <a:pt x="0" y="147287"/>
                    </a:cubicBezTo>
                    <a:cubicBezTo>
                      <a:pt x="0" y="65942"/>
                      <a:pt x="65942" y="0"/>
                      <a:pt x="147287" y="0"/>
                    </a:cubicBezTo>
                    <a:cubicBezTo>
                      <a:pt x="228631" y="0"/>
                      <a:pt x="294573" y="65942"/>
                      <a:pt x="294573" y="147287"/>
                    </a:cubicBezTo>
                    <a:close/>
                  </a:path>
                </a:pathLst>
              </a:custGeom>
              <a:gradFill>
                <a:gsLst>
                  <a:gs pos="0">
                    <a:srgbClr val="2D3756"/>
                  </a:gs>
                  <a:gs pos="100000">
                    <a:srgbClr val="292C4B"/>
                  </a:gs>
                </a:gsLst>
                <a:lin ang="2700000" scaled="0"/>
              </a:gradFill>
              <a:ln w="12700" cap="rnd">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CFECB2D-96B6-4D7B-915F-3D6218062A32}"/>
                  </a:ext>
                </a:extLst>
              </p:cNvPr>
              <p:cNvSpPr/>
              <p:nvPr/>
            </p:nvSpPr>
            <p:spPr>
              <a:xfrm>
                <a:off x="9251601" y="3632823"/>
                <a:ext cx="631817" cy="631817"/>
              </a:xfrm>
              <a:custGeom>
                <a:avLst/>
                <a:gdLst>
                  <a:gd name="connsiteX0" fmla="*/ 634015 w 631817"/>
                  <a:gd name="connsiteY0" fmla="*/ 317007 h 631817"/>
                  <a:gd name="connsiteX1" fmla="*/ 317007 w 631817"/>
                  <a:gd name="connsiteY1" fmla="*/ 634015 h 631817"/>
                  <a:gd name="connsiteX2" fmla="*/ 0 w 631817"/>
                  <a:gd name="connsiteY2" fmla="*/ 317007 h 631817"/>
                  <a:gd name="connsiteX3" fmla="*/ 317007 w 631817"/>
                  <a:gd name="connsiteY3" fmla="*/ 0 h 631817"/>
                  <a:gd name="connsiteX4" fmla="*/ 634015 w 631817"/>
                  <a:gd name="connsiteY4" fmla="*/ 317007 h 631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17" h="631817">
                    <a:moveTo>
                      <a:pt x="634015" y="317007"/>
                    </a:moveTo>
                    <a:cubicBezTo>
                      <a:pt x="634015" y="492086"/>
                      <a:pt x="492086" y="634015"/>
                      <a:pt x="317007" y="634015"/>
                    </a:cubicBezTo>
                    <a:cubicBezTo>
                      <a:pt x="141929" y="634015"/>
                      <a:pt x="0" y="492086"/>
                      <a:pt x="0" y="317007"/>
                    </a:cubicBezTo>
                    <a:cubicBezTo>
                      <a:pt x="0" y="141929"/>
                      <a:pt x="141929" y="0"/>
                      <a:pt x="317007" y="0"/>
                    </a:cubicBezTo>
                    <a:cubicBezTo>
                      <a:pt x="492086" y="0"/>
                      <a:pt x="634015" y="141929"/>
                      <a:pt x="634015" y="317007"/>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A8FA0E0-6237-4133-B7E6-BA1A3992047E}"/>
                  </a:ext>
                </a:extLst>
              </p:cNvPr>
              <p:cNvSpPr/>
              <p:nvPr/>
            </p:nvSpPr>
            <p:spPr>
              <a:xfrm>
                <a:off x="9081881" y="3463103"/>
                <a:ext cx="970618" cy="970618"/>
              </a:xfrm>
              <a:custGeom>
                <a:avLst/>
                <a:gdLst>
                  <a:gd name="connsiteX0" fmla="*/ 973456 w 970617"/>
                  <a:gd name="connsiteY0" fmla="*/ 486728 h 970617"/>
                  <a:gd name="connsiteX1" fmla="*/ 486728 w 970617"/>
                  <a:gd name="connsiteY1" fmla="*/ 973456 h 970617"/>
                  <a:gd name="connsiteX2" fmla="*/ 0 w 970617"/>
                  <a:gd name="connsiteY2" fmla="*/ 486728 h 970617"/>
                  <a:gd name="connsiteX3" fmla="*/ 486728 w 970617"/>
                  <a:gd name="connsiteY3" fmla="*/ 0 h 970617"/>
                  <a:gd name="connsiteX4" fmla="*/ 973456 w 970617"/>
                  <a:gd name="connsiteY4" fmla="*/ 486728 h 970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617" h="970617">
                    <a:moveTo>
                      <a:pt x="973456" y="486728"/>
                    </a:moveTo>
                    <a:cubicBezTo>
                      <a:pt x="973456" y="755541"/>
                      <a:pt x="755541" y="973456"/>
                      <a:pt x="486728" y="973456"/>
                    </a:cubicBezTo>
                    <a:cubicBezTo>
                      <a:pt x="217916" y="973456"/>
                      <a:pt x="0" y="755541"/>
                      <a:pt x="0" y="486728"/>
                    </a:cubicBezTo>
                    <a:cubicBezTo>
                      <a:pt x="0" y="217916"/>
                      <a:pt x="217916" y="0"/>
                      <a:pt x="486728" y="0"/>
                    </a:cubicBezTo>
                    <a:cubicBezTo>
                      <a:pt x="755541" y="0"/>
                      <a:pt x="973456" y="217916"/>
                      <a:pt x="973456" y="486728"/>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33130EF-A974-496E-B319-E53A35F5A7F3}"/>
                  </a:ext>
                </a:extLst>
              </p:cNvPr>
              <p:cNvSpPr/>
              <p:nvPr/>
            </p:nvSpPr>
            <p:spPr>
              <a:xfrm>
                <a:off x="8912160" y="3293382"/>
                <a:ext cx="1309418" cy="1309418"/>
              </a:xfrm>
              <a:custGeom>
                <a:avLst/>
                <a:gdLst>
                  <a:gd name="connsiteX0" fmla="*/ 1312898 w 1309418"/>
                  <a:gd name="connsiteY0" fmla="*/ 656449 h 1309418"/>
                  <a:gd name="connsiteX1" fmla="*/ 656449 w 1309418"/>
                  <a:gd name="connsiteY1" fmla="*/ 1312898 h 1309418"/>
                  <a:gd name="connsiteX2" fmla="*/ 0 w 1309418"/>
                  <a:gd name="connsiteY2" fmla="*/ 656449 h 1309418"/>
                  <a:gd name="connsiteX3" fmla="*/ 656449 w 1309418"/>
                  <a:gd name="connsiteY3" fmla="*/ 0 h 1309418"/>
                  <a:gd name="connsiteX4" fmla="*/ 1312898 w 1309418"/>
                  <a:gd name="connsiteY4" fmla="*/ 656449 h 1309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418" h="1309418">
                    <a:moveTo>
                      <a:pt x="1312898" y="656449"/>
                    </a:moveTo>
                    <a:cubicBezTo>
                      <a:pt x="1312898" y="1018995"/>
                      <a:pt x="1018995" y="1312898"/>
                      <a:pt x="656449" y="1312898"/>
                    </a:cubicBezTo>
                    <a:cubicBezTo>
                      <a:pt x="293902" y="1312898"/>
                      <a:pt x="0" y="1018995"/>
                      <a:pt x="0" y="656449"/>
                    </a:cubicBezTo>
                    <a:cubicBezTo>
                      <a:pt x="0" y="293902"/>
                      <a:pt x="293902" y="0"/>
                      <a:pt x="656449" y="0"/>
                    </a:cubicBezTo>
                    <a:cubicBezTo>
                      <a:pt x="1018995" y="0"/>
                      <a:pt x="1312898" y="293902"/>
                      <a:pt x="1312898" y="656449"/>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D5EE80B-956D-411C-82F1-AFAD5770013E}"/>
                  </a:ext>
                </a:extLst>
              </p:cNvPr>
              <p:cNvSpPr/>
              <p:nvPr/>
            </p:nvSpPr>
            <p:spPr>
              <a:xfrm>
                <a:off x="8742484" y="3123706"/>
                <a:ext cx="1648219" cy="1648219"/>
              </a:xfrm>
              <a:custGeom>
                <a:avLst/>
                <a:gdLst>
                  <a:gd name="connsiteX0" fmla="*/ 1652247 w 1648218"/>
                  <a:gd name="connsiteY0" fmla="*/ 826124 h 1648218"/>
                  <a:gd name="connsiteX1" fmla="*/ 826124 w 1648218"/>
                  <a:gd name="connsiteY1" fmla="*/ 1652247 h 1648218"/>
                  <a:gd name="connsiteX2" fmla="*/ 0 w 1648218"/>
                  <a:gd name="connsiteY2" fmla="*/ 826124 h 1648218"/>
                  <a:gd name="connsiteX3" fmla="*/ 826124 w 1648218"/>
                  <a:gd name="connsiteY3" fmla="*/ 0 h 1648218"/>
                  <a:gd name="connsiteX4" fmla="*/ 1652247 w 1648218"/>
                  <a:gd name="connsiteY4" fmla="*/ 826124 h 164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218" h="1648218">
                    <a:moveTo>
                      <a:pt x="1652247" y="826124"/>
                    </a:moveTo>
                    <a:cubicBezTo>
                      <a:pt x="1652247" y="1282379"/>
                      <a:pt x="1282379" y="1652247"/>
                      <a:pt x="826124" y="1652247"/>
                    </a:cubicBezTo>
                    <a:cubicBezTo>
                      <a:pt x="369868" y="1652247"/>
                      <a:pt x="0" y="1282379"/>
                      <a:pt x="0" y="826124"/>
                    </a:cubicBezTo>
                    <a:cubicBezTo>
                      <a:pt x="0" y="369868"/>
                      <a:pt x="369868" y="0"/>
                      <a:pt x="826124" y="0"/>
                    </a:cubicBezTo>
                    <a:cubicBezTo>
                      <a:pt x="1282379" y="0"/>
                      <a:pt x="1652247" y="369868"/>
                      <a:pt x="1652247" y="826124"/>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B7E4353-677F-4124-9FE3-BB5B5D37E6B3}"/>
                  </a:ext>
                </a:extLst>
              </p:cNvPr>
              <p:cNvSpPr/>
              <p:nvPr/>
            </p:nvSpPr>
            <p:spPr>
              <a:xfrm>
                <a:off x="8572763" y="2953985"/>
                <a:ext cx="1991598" cy="1991598"/>
              </a:xfrm>
              <a:custGeom>
                <a:avLst/>
                <a:gdLst>
                  <a:gd name="connsiteX0" fmla="*/ 1991689 w 1991597"/>
                  <a:gd name="connsiteY0" fmla="*/ 995844 h 1991597"/>
                  <a:gd name="connsiteX1" fmla="*/ 995844 w 1991597"/>
                  <a:gd name="connsiteY1" fmla="*/ 1991689 h 1991597"/>
                  <a:gd name="connsiteX2" fmla="*/ 0 w 1991597"/>
                  <a:gd name="connsiteY2" fmla="*/ 995844 h 1991597"/>
                  <a:gd name="connsiteX3" fmla="*/ 995844 w 1991597"/>
                  <a:gd name="connsiteY3" fmla="*/ 0 h 1991597"/>
                  <a:gd name="connsiteX4" fmla="*/ 1991689 w 1991597"/>
                  <a:gd name="connsiteY4" fmla="*/ 995844 h 199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597" h="1991597">
                    <a:moveTo>
                      <a:pt x="1991689" y="995844"/>
                    </a:moveTo>
                    <a:cubicBezTo>
                      <a:pt x="1991689" y="1545834"/>
                      <a:pt x="1545834" y="1991689"/>
                      <a:pt x="995844" y="1991689"/>
                    </a:cubicBezTo>
                    <a:cubicBezTo>
                      <a:pt x="445855" y="1991689"/>
                      <a:pt x="0" y="1545834"/>
                      <a:pt x="0" y="995844"/>
                    </a:cubicBezTo>
                    <a:cubicBezTo>
                      <a:pt x="0" y="445855"/>
                      <a:pt x="445855" y="0"/>
                      <a:pt x="995844" y="0"/>
                    </a:cubicBezTo>
                    <a:cubicBezTo>
                      <a:pt x="1545834" y="0"/>
                      <a:pt x="1991689" y="445855"/>
                      <a:pt x="1991689" y="995844"/>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B735C4A-94AF-4DFE-8994-6ED005D0A0C9}"/>
                  </a:ext>
                </a:extLst>
              </p:cNvPr>
              <p:cNvSpPr/>
              <p:nvPr/>
            </p:nvSpPr>
            <p:spPr>
              <a:xfrm>
                <a:off x="8403043" y="2784265"/>
                <a:ext cx="2330398" cy="2330398"/>
              </a:xfrm>
              <a:custGeom>
                <a:avLst/>
                <a:gdLst>
                  <a:gd name="connsiteX0" fmla="*/ 2331130 w 2330397"/>
                  <a:gd name="connsiteY0" fmla="*/ 1165565 h 2330397"/>
                  <a:gd name="connsiteX1" fmla="*/ 1165565 w 2330397"/>
                  <a:gd name="connsiteY1" fmla="*/ 2331130 h 2330397"/>
                  <a:gd name="connsiteX2" fmla="*/ 0 w 2330397"/>
                  <a:gd name="connsiteY2" fmla="*/ 1165565 h 2330397"/>
                  <a:gd name="connsiteX3" fmla="*/ 1165565 w 2330397"/>
                  <a:gd name="connsiteY3" fmla="*/ 0 h 2330397"/>
                  <a:gd name="connsiteX4" fmla="*/ 2331130 w 2330397"/>
                  <a:gd name="connsiteY4" fmla="*/ 1165565 h 2330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397" h="2330397">
                    <a:moveTo>
                      <a:pt x="2331130" y="1165565"/>
                    </a:moveTo>
                    <a:cubicBezTo>
                      <a:pt x="2331130" y="1809289"/>
                      <a:pt x="1809289" y="2331130"/>
                      <a:pt x="1165565" y="2331130"/>
                    </a:cubicBezTo>
                    <a:cubicBezTo>
                      <a:pt x="521841" y="2331130"/>
                      <a:pt x="0" y="1809289"/>
                      <a:pt x="0" y="1165565"/>
                    </a:cubicBezTo>
                    <a:cubicBezTo>
                      <a:pt x="0" y="521841"/>
                      <a:pt x="521841" y="0"/>
                      <a:pt x="1165565" y="0"/>
                    </a:cubicBezTo>
                    <a:cubicBezTo>
                      <a:pt x="1809289" y="0"/>
                      <a:pt x="2331130" y="521841"/>
                      <a:pt x="2331130" y="1165565"/>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C5335F0-9AB7-43AF-BF50-2C3CFBE5C1C4}"/>
                  </a:ext>
                </a:extLst>
              </p:cNvPr>
              <p:cNvSpPr/>
              <p:nvPr/>
            </p:nvSpPr>
            <p:spPr>
              <a:xfrm>
                <a:off x="8233322" y="2614544"/>
                <a:ext cx="2669198" cy="2669198"/>
              </a:xfrm>
              <a:custGeom>
                <a:avLst/>
                <a:gdLst>
                  <a:gd name="connsiteX0" fmla="*/ 2670572 w 2669198"/>
                  <a:gd name="connsiteY0" fmla="*/ 1335286 h 2669198"/>
                  <a:gd name="connsiteX1" fmla="*/ 1335286 w 2669198"/>
                  <a:gd name="connsiteY1" fmla="*/ 2670572 h 2669198"/>
                  <a:gd name="connsiteX2" fmla="*/ 0 w 2669198"/>
                  <a:gd name="connsiteY2" fmla="*/ 1335286 h 2669198"/>
                  <a:gd name="connsiteX3" fmla="*/ 1335286 w 2669198"/>
                  <a:gd name="connsiteY3" fmla="*/ 0 h 2669198"/>
                  <a:gd name="connsiteX4" fmla="*/ 2670572 w 2669198"/>
                  <a:gd name="connsiteY4" fmla="*/ 1335286 h 266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198" h="2669198">
                    <a:moveTo>
                      <a:pt x="2670572" y="1335286"/>
                    </a:moveTo>
                    <a:cubicBezTo>
                      <a:pt x="2670572" y="2072744"/>
                      <a:pt x="2072744" y="2670572"/>
                      <a:pt x="1335286" y="2670572"/>
                    </a:cubicBezTo>
                    <a:cubicBezTo>
                      <a:pt x="597828" y="2670572"/>
                      <a:pt x="0" y="2072744"/>
                      <a:pt x="0" y="1335286"/>
                    </a:cubicBezTo>
                    <a:cubicBezTo>
                      <a:pt x="0" y="597828"/>
                      <a:pt x="597828" y="0"/>
                      <a:pt x="1335286" y="0"/>
                    </a:cubicBezTo>
                    <a:cubicBezTo>
                      <a:pt x="2072744" y="0"/>
                      <a:pt x="2670572" y="597828"/>
                      <a:pt x="2670572" y="1335286"/>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071CF25-496C-4877-A8EE-3CE926AD06DC}"/>
                  </a:ext>
                </a:extLst>
              </p:cNvPr>
              <p:cNvSpPr/>
              <p:nvPr/>
            </p:nvSpPr>
            <p:spPr>
              <a:xfrm>
                <a:off x="8063648" y="2444870"/>
                <a:ext cx="3008000" cy="3008000"/>
              </a:xfrm>
              <a:custGeom>
                <a:avLst/>
                <a:gdLst>
                  <a:gd name="connsiteX0" fmla="*/ 3009922 w 3007998"/>
                  <a:gd name="connsiteY0" fmla="*/ 1504961 h 3007998"/>
                  <a:gd name="connsiteX1" fmla="*/ 1504961 w 3007998"/>
                  <a:gd name="connsiteY1" fmla="*/ 3009922 h 3007998"/>
                  <a:gd name="connsiteX2" fmla="*/ 0 w 3007998"/>
                  <a:gd name="connsiteY2" fmla="*/ 1504961 h 3007998"/>
                  <a:gd name="connsiteX3" fmla="*/ 1504961 w 3007998"/>
                  <a:gd name="connsiteY3" fmla="*/ 0 h 3007998"/>
                  <a:gd name="connsiteX4" fmla="*/ 3009922 w 3007998"/>
                  <a:gd name="connsiteY4" fmla="*/ 1504961 h 300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98" h="3007998">
                    <a:moveTo>
                      <a:pt x="3009922" y="1504961"/>
                    </a:moveTo>
                    <a:cubicBezTo>
                      <a:pt x="3009922" y="2336128"/>
                      <a:pt x="2336128" y="3009922"/>
                      <a:pt x="1504961" y="3009922"/>
                    </a:cubicBezTo>
                    <a:cubicBezTo>
                      <a:pt x="673794" y="3009922"/>
                      <a:pt x="0" y="2336128"/>
                      <a:pt x="0" y="1504961"/>
                    </a:cubicBezTo>
                    <a:cubicBezTo>
                      <a:pt x="0" y="673794"/>
                      <a:pt x="673794" y="0"/>
                      <a:pt x="1504961" y="0"/>
                    </a:cubicBezTo>
                    <a:cubicBezTo>
                      <a:pt x="2336128" y="0"/>
                      <a:pt x="3009922" y="673794"/>
                      <a:pt x="3009922" y="1504961"/>
                    </a:cubicBezTo>
                    <a:close/>
                  </a:path>
                </a:pathLst>
              </a:custGeom>
              <a:noFill/>
              <a:ln w="6350" cap="rnd">
                <a:gradFill>
                  <a:gsLst>
                    <a:gs pos="0">
                      <a:srgbClr val="2A2F4E"/>
                    </a:gs>
                    <a:gs pos="100000">
                      <a:srgbClr val="292C4B"/>
                    </a:gs>
                  </a:gsLst>
                  <a:lin ang="2700000" scaled="0"/>
                </a:gradFill>
                <a:prstDash val="solid"/>
                <a:miter/>
              </a:ln>
            </p:spPr>
            <p:txBody>
              <a:bodyPr rtlCol="0" anchor="ctr"/>
              <a:lstStyle/>
              <a:p>
                <a:endParaRPr lang="en-US"/>
              </a:p>
            </p:txBody>
          </p:sp>
        </p:grpSp>
        <p:sp>
          <p:nvSpPr>
            <p:cNvPr id="90" name="TextBox 89">
              <a:extLst>
                <a:ext uri="{FF2B5EF4-FFF2-40B4-BE49-F238E27FC236}">
                  <a16:creationId xmlns:a16="http://schemas.microsoft.com/office/drawing/2014/main" id="{0A349383-CEB3-49C5-8532-DA27427E27C2}"/>
                </a:ext>
              </a:extLst>
            </p:cNvPr>
            <p:cNvSpPr txBox="1"/>
            <p:nvPr/>
          </p:nvSpPr>
          <p:spPr>
            <a:xfrm>
              <a:off x="8647761" y="2413403"/>
              <a:ext cx="550151" cy="292388"/>
            </a:xfrm>
            <a:prstGeom prst="rect">
              <a:avLst/>
            </a:prstGeom>
            <a:noFill/>
          </p:spPr>
          <p:txBody>
            <a:bodyPr wrap="none" rtlCol="0">
              <a:spAutoFit/>
            </a:bodyPr>
            <a:lstStyle/>
            <a:p>
              <a:r>
                <a:rPr lang="en-US" sz="1300" b="1" dirty="0">
                  <a:solidFill>
                    <a:schemeClr val="accent5"/>
                  </a:solidFill>
                  <a:latin typeface="Montserrat" panose="00000500000000000000" pitchFamily="50" charset="0"/>
                </a:rPr>
                <a:t>6.9k</a:t>
              </a:r>
            </a:p>
          </p:txBody>
        </p:sp>
        <p:sp>
          <p:nvSpPr>
            <p:cNvPr id="162" name="TextBox 161">
              <a:extLst>
                <a:ext uri="{FF2B5EF4-FFF2-40B4-BE49-F238E27FC236}">
                  <a16:creationId xmlns:a16="http://schemas.microsoft.com/office/drawing/2014/main" id="{C4FA63F9-F4BD-4C06-BEA8-9ECA2F3D805A}"/>
                </a:ext>
              </a:extLst>
            </p:cNvPr>
            <p:cNvSpPr txBox="1"/>
            <p:nvPr/>
          </p:nvSpPr>
          <p:spPr>
            <a:xfrm>
              <a:off x="9876400" y="2424156"/>
              <a:ext cx="548548" cy="292388"/>
            </a:xfrm>
            <a:prstGeom prst="rect">
              <a:avLst/>
            </a:prstGeom>
            <a:noFill/>
          </p:spPr>
          <p:txBody>
            <a:bodyPr wrap="none" rtlCol="0">
              <a:spAutoFit/>
            </a:bodyPr>
            <a:lstStyle/>
            <a:p>
              <a:r>
                <a:rPr lang="en-US" sz="1300" b="1" dirty="0">
                  <a:solidFill>
                    <a:schemeClr val="accent2">
                      <a:lumMod val="60000"/>
                      <a:lumOff val="40000"/>
                    </a:schemeClr>
                  </a:solidFill>
                  <a:latin typeface="Montserrat" panose="00000500000000000000" pitchFamily="50" charset="0"/>
                </a:rPr>
                <a:t>5.8k</a:t>
              </a:r>
            </a:p>
          </p:txBody>
        </p:sp>
        <p:sp>
          <p:nvSpPr>
            <p:cNvPr id="163" name="TextBox 162">
              <a:extLst>
                <a:ext uri="{FF2B5EF4-FFF2-40B4-BE49-F238E27FC236}">
                  <a16:creationId xmlns:a16="http://schemas.microsoft.com/office/drawing/2014/main" id="{48E4C2C7-4EA5-4B0E-8650-ABBF00EED9DF}"/>
                </a:ext>
              </a:extLst>
            </p:cNvPr>
            <p:cNvSpPr txBox="1"/>
            <p:nvPr/>
          </p:nvSpPr>
          <p:spPr>
            <a:xfrm>
              <a:off x="10660431" y="3259198"/>
              <a:ext cx="543739" cy="292388"/>
            </a:xfrm>
            <a:prstGeom prst="rect">
              <a:avLst/>
            </a:prstGeom>
            <a:noFill/>
          </p:spPr>
          <p:txBody>
            <a:bodyPr wrap="none" rtlCol="0">
              <a:spAutoFit/>
            </a:bodyPr>
            <a:lstStyle/>
            <a:p>
              <a:r>
                <a:rPr lang="en-US" sz="1300" b="1" dirty="0">
                  <a:solidFill>
                    <a:schemeClr val="accent3"/>
                  </a:solidFill>
                  <a:latin typeface="Montserrat" panose="00000500000000000000" pitchFamily="50" charset="0"/>
                </a:rPr>
                <a:t>5.9k</a:t>
              </a:r>
            </a:p>
          </p:txBody>
        </p:sp>
        <p:sp>
          <p:nvSpPr>
            <p:cNvPr id="171" name="TextBox 170">
              <a:extLst>
                <a:ext uri="{FF2B5EF4-FFF2-40B4-BE49-F238E27FC236}">
                  <a16:creationId xmlns:a16="http://schemas.microsoft.com/office/drawing/2014/main" id="{83E4760D-4E1B-46B8-B535-0B56C6D1B38D}"/>
                </a:ext>
              </a:extLst>
            </p:cNvPr>
            <p:cNvSpPr txBox="1"/>
            <p:nvPr/>
          </p:nvSpPr>
          <p:spPr>
            <a:xfrm>
              <a:off x="10597813" y="4528752"/>
              <a:ext cx="559769" cy="292388"/>
            </a:xfrm>
            <a:prstGeom prst="rect">
              <a:avLst/>
            </a:prstGeom>
            <a:noFill/>
          </p:spPr>
          <p:txBody>
            <a:bodyPr wrap="none" rtlCol="0">
              <a:spAutoFit/>
            </a:bodyPr>
            <a:lstStyle/>
            <a:p>
              <a:r>
                <a:rPr lang="en-US" sz="1300" b="1" dirty="0">
                  <a:solidFill>
                    <a:schemeClr val="accent4"/>
                  </a:solidFill>
                  <a:latin typeface="Montserrat" panose="00000500000000000000" pitchFamily="50" charset="0"/>
                </a:rPr>
                <a:t>8.8k</a:t>
              </a:r>
            </a:p>
          </p:txBody>
        </p:sp>
        <p:sp>
          <p:nvSpPr>
            <p:cNvPr id="172" name="TextBox 171">
              <a:extLst>
                <a:ext uri="{FF2B5EF4-FFF2-40B4-BE49-F238E27FC236}">
                  <a16:creationId xmlns:a16="http://schemas.microsoft.com/office/drawing/2014/main" id="{9533674B-9B48-43CC-8B8B-7DF464014B97}"/>
                </a:ext>
              </a:extLst>
            </p:cNvPr>
            <p:cNvSpPr txBox="1"/>
            <p:nvPr/>
          </p:nvSpPr>
          <p:spPr>
            <a:xfrm>
              <a:off x="9286354" y="5187070"/>
              <a:ext cx="617477" cy="292388"/>
            </a:xfrm>
            <a:prstGeom prst="rect">
              <a:avLst/>
            </a:prstGeom>
            <a:noFill/>
          </p:spPr>
          <p:txBody>
            <a:bodyPr wrap="none" rtlCol="0">
              <a:spAutoFit/>
            </a:bodyPr>
            <a:lstStyle/>
            <a:p>
              <a:r>
                <a:rPr lang="en-US" sz="1300" b="1" dirty="0">
                  <a:solidFill>
                    <a:schemeClr val="tx2">
                      <a:lumMod val="40000"/>
                      <a:lumOff val="60000"/>
                    </a:schemeClr>
                  </a:solidFill>
                  <a:latin typeface="Montserrat" panose="00000500000000000000" pitchFamily="50" charset="0"/>
                </a:rPr>
                <a:t>10.5k</a:t>
              </a:r>
            </a:p>
          </p:txBody>
        </p:sp>
        <p:sp>
          <p:nvSpPr>
            <p:cNvPr id="173" name="TextBox 172">
              <a:extLst>
                <a:ext uri="{FF2B5EF4-FFF2-40B4-BE49-F238E27FC236}">
                  <a16:creationId xmlns:a16="http://schemas.microsoft.com/office/drawing/2014/main" id="{1D993F72-1379-4B51-81B0-25BBE90D751C}"/>
                </a:ext>
              </a:extLst>
            </p:cNvPr>
            <p:cNvSpPr txBox="1"/>
            <p:nvPr/>
          </p:nvSpPr>
          <p:spPr>
            <a:xfrm>
              <a:off x="7846135" y="4718353"/>
              <a:ext cx="585417" cy="292388"/>
            </a:xfrm>
            <a:prstGeom prst="rect">
              <a:avLst/>
            </a:prstGeom>
            <a:noFill/>
          </p:spPr>
          <p:txBody>
            <a:bodyPr wrap="none" rtlCol="0">
              <a:spAutoFit/>
            </a:bodyPr>
            <a:lstStyle/>
            <a:p>
              <a:r>
                <a:rPr lang="en-US" sz="1300" b="1" dirty="0">
                  <a:solidFill>
                    <a:schemeClr val="accent5">
                      <a:lumMod val="60000"/>
                      <a:lumOff val="40000"/>
                    </a:schemeClr>
                  </a:solidFill>
                  <a:latin typeface="Montserrat" panose="00000500000000000000" pitchFamily="50" charset="0"/>
                </a:rPr>
                <a:t>11.4k</a:t>
              </a:r>
            </a:p>
          </p:txBody>
        </p:sp>
        <p:sp>
          <p:nvSpPr>
            <p:cNvPr id="174" name="TextBox 173">
              <a:extLst>
                <a:ext uri="{FF2B5EF4-FFF2-40B4-BE49-F238E27FC236}">
                  <a16:creationId xmlns:a16="http://schemas.microsoft.com/office/drawing/2014/main" id="{06FF9C75-1E03-4B5C-879D-343CCAD7017B}"/>
                </a:ext>
              </a:extLst>
            </p:cNvPr>
            <p:cNvSpPr txBox="1"/>
            <p:nvPr/>
          </p:nvSpPr>
          <p:spPr>
            <a:xfrm>
              <a:off x="7744943" y="3197838"/>
              <a:ext cx="564578" cy="292388"/>
            </a:xfrm>
            <a:prstGeom prst="rect">
              <a:avLst/>
            </a:prstGeom>
            <a:noFill/>
          </p:spPr>
          <p:txBody>
            <a:bodyPr wrap="none" rtlCol="0">
              <a:spAutoFit/>
            </a:bodyPr>
            <a:lstStyle/>
            <a:p>
              <a:r>
                <a:rPr lang="en-US" sz="1300" b="1" dirty="0">
                  <a:solidFill>
                    <a:schemeClr val="accent3">
                      <a:lumMod val="60000"/>
                      <a:lumOff val="40000"/>
                    </a:schemeClr>
                  </a:solidFill>
                  <a:latin typeface="Montserrat" panose="00000500000000000000" pitchFamily="50" charset="0"/>
                </a:rPr>
                <a:t>8.4k</a:t>
              </a:r>
            </a:p>
          </p:txBody>
        </p:sp>
      </p:grpSp>
    </p:spTree>
    <p:extLst>
      <p:ext uri="{BB962C8B-B14F-4D97-AF65-F5344CB8AC3E}">
        <p14:creationId xmlns:p14="http://schemas.microsoft.com/office/powerpoint/2010/main" val="368227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2044983-9F2B-45BD-85FD-81BABD846E00}"/>
              </a:ext>
            </a:extLst>
          </p:cNvPr>
          <p:cNvGrpSpPr/>
          <p:nvPr/>
        </p:nvGrpSpPr>
        <p:grpSpPr>
          <a:xfrm rot="8769372">
            <a:off x="-2287840" y="-9586285"/>
            <a:ext cx="15557622" cy="15425291"/>
            <a:chOff x="17785720" y="163163"/>
            <a:chExt cx="4226953" cy="4191000"/>
          </a:xfrm>
        </p:grpSpPr>
        <p:sp>
          <p:nvSpPr>
            <p:cNvPr id="15" name="Freeform: Shape 14">
              <a:extLst>
                <a:ext uri="{FF2B5EF4-FFF2-40B4-BE49-F238E27FC236}">
                  <a16:creationId xmlns:a16="http://schemas.microsoft.com/office/drawing/2014/main" id="{314231F5-022C-4A54-87E9-E9969C44AC9B}"/>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 name="Freeform: Shape 16">
              <a:extLst>
                <a:ext uri="{FF2B5EF4-FFF2-40B4-BE49-F238E27FC236}">
                  <a16:creationId xmlns:a16="http://schemas.microsoft.com/office/drawing/2014/main" id="{7B088FC8-FF90-43CD-9322-1B0F5340F66B}"/>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C6CF6918-35B0-4359-B71A-CD6636E549CD}"/>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39DD6631-E715-482F-A8B5-6E02F9D55F81}"/>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E7BFB328-B86D-4D23-81A5-D1F459C96D86}"/>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38503683-834F-477F-9E00-249D9A63B0B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5" name="Freeform: Shape 24">
              <a:extLst>
                <a:ext uri="{FF2B5EF4-FFF2-40B4-BE49-F238E27FC236}">
                  <a16:creationId xmlns:a16="http://schemas.microsoft.com/office/drawing/2014/main" id="{B32C417C-4EC1-4723-B060-343BE1EDD19E}"/>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22A1F660-941F-42B4-847B-413E3D7A76D7}"/>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07A37815-AF5F-471C-AF66-44B1E4E7445B}"/>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E6B1F97C-B7F2-4114-AA44-B566E7454F51}"/>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4DD1A7BF-CD09-4588-9930-83DCC6AEE511}"/>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C9965DEE-FD6A-404E-AADA-8144AFB42B76}"/>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658A746B-E32F-499C-BA6B-DA07D79E3DBA}"/>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2A075EB0-5BDD-498D-AC67-75B10BB2D0E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B0C2797F-EE07-44FF-9005-892CC2DEE648}"/>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7" name="Freeform: Shape 36">
              <a:extLst>
                <a:ext uri="{FF2B5EF4-FFF2-40B4-BE49-F238E27FC236}">
                  <a16:creationId xmlns:a16="http://schemas.microsoft.com/office/drawing/2014/main" id="{EA3421E9-388D-450E-91B1-1BFF24F719EF}"/>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E6A6A932-C340-4AD9-9062-5D205186FAB5}"/>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2C633E54-5E7E-4542-BD0C-4FAB2128F463}"/>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0" name="Freeform: Shape 39">
              <a:extLst>
                <a:ext uri="{FF2B5EF4-FFF2-40B4-BE49-F238E27FC236}">
                  <a16:creationId xmlns:a16="http://schemas.microsoft.com/office/drawing/2014/main" id="{F634F6A3-1F55-4674-A8D4-D588C00E9979}"/>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3DB12A0C-7ADC-4BE6-8C9E-9587927DCDC0}"/>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86B731DB-0CF8-4634-A22C-AF56A3360F12}"/>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64157B9C-9378-4962-B60C-C4A18E90AACA}"/>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24" name="TextBox 23">
            <a:extLst>
              <a:ext uri="{FF2B5EF4-FFF2-40B4-BE49-F238E27FC236}">
                <a16:creationId xmlns:a16="http://schemas.microsoft.com/office/drawing/2014/main" id="{81C47967-4516-4087-AB9C-269B37BDB62A}"/>
              </a:ext>
            </a:extLst>
          </p:cNvPr>
          <p:cNvSpPr txBox="1"/>
          <p:nvPr/>
        </p:nvSpPr>
        <p:spPr>
          <a:xfrm>
            <a:off x="3479800" y="595788"/>
            <a:ext cx="52324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Audience Growth Rate</a:t>
            </a:r>
          </a:p>
        </p:txBody>
      </p:sp>
      <p:graphicFrame>
        <p:nvGraphicFramePr>
          <p:cNvPr id="7" name="Chart 6">
            <a:extLst>
              <a:ext uri="{FF2B5EF4-FFF2-40B4-BE49-F238E27FC236}">
                <a16:creationId xmlns:a16="http://schemas.microsoft.com/office/drawing/2014/main" id="{65C3A2EB-E41B-4615-BC84-61D8C42A1D9B}"/>
              </a:ext>
            </a:extLst>
          </p:cNvPr>
          <p:cNvGraphicFramePr/>
          <p:nvPr>
            <p:extLst>
              <p:ext uri="{D42A27DB-BD31-4B8C-83A1-F6EECF244321}">
                <p14:modId xmlns:p14="http://schemas.microsoft.com/office/powerpoint/2010/main" val="2307745551"/>
              </p:ext>
            </p:extLst>
          </p:nvPr>
        </p:nvGraphicFramePr>
        <p:xfrm>
          <a:off x="800100" y="2838396"/>
          <a:ext cx="10591800" cy="356333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F36D1899-FB25-469E-83EC-C6822205DBAC}"/>
              </a:ext>
            </a:extLst>
          </p:cNvPr>
          <p:cNvSpPr/>
          <p:nvPr/>
        </p:nvSpPr>
        <p:spPr>
          <a:xfrm>
            <a:off x="3382521" y="1433150"/>
            <a:ext cx="5426959" cy="1177398"/>
          </a:xfrm>
          <a:prstGeom prst="roundRect">
            <a:avLst>
              <a:gd name="adj" fmla="val 2760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3A4602D-AF3E-4A3C-B3FC-B3B25165A74F}"/>
              </a:ext>
            </a:extLst>
          </p:cNvPr>
          <p:cNvGrpSpPr/>
          <p:nvPr/>
        </p:nvGrpSpPr>
        <p:grpSpPr>
          <a:xfrm>
            <a:off x="3626936" y="1676713"/>
            <a:ext cx="5180969" cy="690273"/>
            <a:chOff x="1997022" y="5495223"/>
            <a:chExt cx="5180969" cy="690273"/>
          </a:xfrm>
        </p:grpSpPr>
        <p:grpSp>
          <p:nvGrpSpPr>
            <p:cNvPr id="16" name="Group 15">
              <a:extLst>
                <a:ext uri="{FF2B5EF4-FFF2-40B4-BE49-F238E27FC236}">
                  <a16:creationId xmlns:a16="http://schemas.microsoft.com/office/drawing/2014/main" id="{8C001E9E-5012-4E9F-9FCD-4B4E3BEE8CD9}"/>
                </a:ext>
              </a:extLst>
            </p:cNvPr>
            <p:cNvGrpSpPr/>
            <p:nvPr/>
          </p:nvGrpSpPr>
          <p:grpSpPr>
            <a:xfrm>
              <a:off x="1997022" y="5495223"/>
              <a:ext cx="1877437" cy="690273"/>
              <a:chOff x="1155194" y="208206"/>
              <a:chExt cx="1877437" cy="690273"/>
            </a:xfrm>
          </p:grpSpPr>
          <p:sp>
            <p:nvSpPr>
              <p:cNvPr id="9" name="TextBox 8">
                <a:extLst>
                  <a:ext uri="{FF2B5EF4-FFF2-40B4-BE49-F238E27FC236}">
                    <a16:creationId xmlns:a16="http://schemas.microsoft.com/office/drawing/2014/main" id="{8572AB42-6352-46CB-A46D-03AF5B05C029}"/>
                  </a:ext>
                </a:extLst>
              </p:cNvPr>
              <p:cNvSpPr txBox="1"/>
              <p:nvPr/>
            </p:nvSpPr>
            <p:spPr>
              <a:xfrm>
                <a:off x="1155194" y="208206"/>
                <a:ext cx="1877437" cy="307777"/>
              </a:xfrm>
              <a:prstGeom prst="rect">
                <a:avLst/>
              </a:prstGeom>
              <a:noFill/>
            </p:spPr>
            <p:txBody>
              <a:bodyPr wrap="none" rtlCol="0" anchor="ctr" anchorCtr="0">
                <a:spAutoFit/>
              </a:bodyPr>
              <a:lstStyle/>
              <a:p>
                <a:pPr algn="ctr"/>
                <a:r>
                  <a:rPr lang="en-US" sz="1400" dirty="0">
                    <a:solidFill>
                      <a:schemeClr val="bg1"/>
                    </a:solidFill>
                    <a:latin typeface="Montserrat" panose="00000500000000000000" pitchFamily="50" charset="0"/>
                  </a:rPr>
                  <a:t>Net New Followers</a:t>
                </a:r>
              </a:p>
            </p:txBody>
          </p:sp>
          <p:sp>
            <p:nvSpPr>
              <p:cNvPr id="12" name="TextBox 11">
                <a:extLst>
                  <a:ext uri="{FF2B5EF4-FFF2-40B4-BE49-F238E27FC236}">
                    <a16:creationId xmlns:a16="http://schemas.microsoft.com/office/drawing/2014/main" id="{75BE20D5-C32F-4A2F-ACD5-C23DBA62FD4B}"/>
                  </a:ext>
                </a:extLst>
              </p:cNvPr>
              <p:cNvSpPr txBox="1"/>
              <p:nvPr/>
            </p:nvSpPr>
            <p:spPr>
              <a:xfrm>
                <a:off x="1328318" y="590702"/>
                <a:ext cx="1531189" cy="307777"/>
              </a:xfrm>
              <a:prstGeom prst="rect">
                <a:avLst/>
              </a:prstGeom>
              <a:noFill/>
            </p:spPr>
            <p:txBody>
              <a:bodyPr wrap="none" rtlCol="0" anchor="ctr" anchorCtr="0">
                <a:spAutoFit/>
              </a:bodyPr>
              <a:lstStyle/>
              <a:p>
                <a:pPr algn="ctr"/>
                <a:r>
                  <a:rPr lang="en-US" sz="1400" dirty="0">
                    <a:solidFill>
                      <a:schemeClr val="bg1"/>
                    </a:solidFill>
                    <a:latin typeface="Montserrat" panose="00000500000000000000" pitchFamily="50" charset="0"/>
                  </a:rPr>
                  <a:t>Total Audience</a:t>
                </a:r>
              </a:p>
            </p:txBody>
          </p:sp>
          <p:cxnSp>
            <p:nvCxnSpPr>
              <p:cNvPr id="11" name="Straight Connector 10">
                <a:extLst>
                  <a:ext uri="{FF2B5EF4-FFF2-40B4-BE49-F238E27FC236}">
                    <a16:creationId xmlns:a16="http://schemas.microsoft.com/office/drawing/2014/main" id="{92348FE4-27E6-4359-968B-5ABD1B80DE1A}"/>
                  </a:ext>
                </a:extLst>
              </p:cNvPr>
              <p:cNvCxnSpPr/>
              <p:nvPr/>
            </p:nvCxnSpPr>
            <p:spPr>
              <a:xfrm>
                <a:off x="1214505" y="553342"/>
                <a:ext cx="17588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A12E05D-25CC-4529-B1F8-3F0974DD89A9}"/>
                </a:ext>
              </a:extLst>
            </p:cNvPr>
            <p:cNvSpPr txBox="1"/>
            <p:nvPr/>
          </p:nvSpPr>
          <p:spPr>
            <a:xfrm>
              <a:off x="3861057" y="5686471"/>
              <a:ext cx="3316934" cy="307777"/>
            </a:xfrm>
            <a:prstGeom prst="rect">
              <a:avLst/>
            </a:prstGeom>
            <a:noFill/>
          </p:spPr>
          <p:txBody>
            <a:bodyPr wrap="none" rtlCol="0" anchor="ctr" anchorCtr="0">
              <a:spAutoFit/>
            </a:bodyPr>
            <a:lstStyle/>
            <a:p>
              <a:pPr defTabSz="457200"/>
              <a:r>
                <a:rPr lang="en-US" sz="1400" dirty="0">
                  <a:solidFill>
                    <a:schemeClr val="bg1"/>
                  </a:solidFill>
                  <a:latin typeface="Montserrat" panose="00000500000000000000" pitchFamily="50" charset="0"/>
                </a:rPr>
                <a:t>X  100  =  </a:t>
              </a:r>
              <a:r>
                <a:rPr lang="en-US" sz="1400" b="1" dirty="0">
                  <a:solidFill>
                    <a:schemeClr val="accent4"/>
                  </a:solidFill>
                  <a:latin typeface="Montserrat" panose="00000500000000000000" pitchFamily="50" charset="0"/>
                </a:rPr>
                <a:t>Growth Rate Percentage</a:t>
              </a:r>
            </a:p>
          </p:txBody>
        </p:sp>
      </p:grpSp>
      <p:sp>
        <p:nvSpPr>
          <p:cNvPr id="30" name="Rectangle: Rounded Corners 29">
            <a:extLst>
              <a:ext uri="{FF2B5EF4-FFF2-40B4-BE49-F238E27FC236}">
                <a16:creationId xmlns:a16="http://schemas.microsoft.com/office/drawing/2014/main" id="{57C8DED1-56BA-458B-8017-08BD6B0C27B0}"/>
              </a:ext>
            </a:extLst>
          </p:cNvPr>
          <p:cNvSpPr/>
          <p:nvPr/>
        </p:nvSpPr>
        <p:spPr>
          <a:xfrm>
            <a:off x="9102056" y="1433150"/>
            <a:ext cx="2289844" cy="1177398"/>
          </a:xfrm>
          <a:prstGeom prst="roundRect">
            <a:avLst>
              <a:gd name="adj" fmla="val 2760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endParaRPr lang="en-US" sz="1100" dirty="0">
              <a:solidFill>
                <a:prstClr val="white"/>
              </a:solidFill>
              <a:latin typeface="Montserrat" panose="00000500000000000000" pitchFamily="50" charset="0"/>
            </a:endParaRPr>
          </a:p>
        </p:txBody>
      </p:sp>
      <p:sp>
        <p:nvSpPr>
          <p:cNvPr id="32" name="Rectangle: Rounded Corners 31">
            <a:extLst>
              <a:ext uri="{FF2B5EF4-FFF2-40B4-BE49-F238E27FC236}">
                <a16:creationId xmlns:a16="http://schemas.microsoft.com/office/drawing/2014/main" id="{8CCE4E10-39E9-41D5-8B5B-F6E69FDB9ED2}"/>
              </a:ext>
            </a:extLst>
          </p:cNvPr>
          <p:cNvSpPr/>
          <p:nvPr/>
        </p:nvSpPr>
        <p:spPr>
          <a:xfrm>
            <a:off x="800100" y="1433150"/>
            <a:ext cx="2289844" cy="1177398"/>
          </a:xfrm>
          <a:prstGeom prst="roundRect">
            <a:avLst>
              <a:gd name="adj" fmla="val 2760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endParaRPr lang="en-US" sz="1100" dirty="0">
              <a:solidFill>
                <a:prstClr val="white"/>
              </a:solidFill>
              <a:latin typeface="Montserrat" panose="00000500000000000000" pitchFamily="50" charset="0"/>
            </a:endParaRPr>
          </a:p>
        </p:txBody>
      </p:sp>
      <p:sp>
        <p:nvSpPr>
          <p:cNvPr id="45" name="Rectangle 44">
            <a:extLst>
              <a:ext uri="{FF2B5EF4-FFF2-40B4-BE49-F238E27FC236}">
                <a16:creationId xmlns:a16="http://schemas.microsoft.com/office/drawing/2014/main" id="{CD219D38-702E-4F47-9DD5-C5FF6CD50AB5}"/>
              </a:ext>
            </a:extLst>
          </p:cNvPr>
          <p:cNvSpPr/>
          <p:nvPr/>
        </p:nvSpPr>
        <p:spPr>
          <a:xfrm>
            <a:off x="9102056" y="1604996"/>
            <a:ext cx="2289844" cy="83370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sz="2000" b="1" dirty="0">
                <a:solidFill>
                  <a:schemeClr val="accent4"/>
                </a:solidFill>
                <a:latin typeface="Montserrat" panose="00000500000000000000" pitchFamily="50" charset="0"/>
              </a:rPr>
              <a:t>2.8%</a:t>
            </a:r>
          </a:p>
          <a:p>
            <a:pPr lvl="0" algn="ctr">
              <a:lnSpc>
                <a:spcPts val="1600"/>
              </a:lnSpc>
              <a:spcAft>
                <a:spcPts val="600"/>
              </a:spcAft>
            </a:pPr>
            <a:r>
              <a:rPr lang="en-US" sz="1100" dirty="0">
                <a:solidFill>
                  <a:prstClr val="white"/>
                </a:solidFill>
                <a:latin typeface="Montserrat" panose="00000500000000000000" pitchFamily="50" charset="0"/>
              </a:rPr>
              <a:t>Growth in total following in the past 7 Days</a:t>
            </a:r>
          </a:p>
        </p:txBody>
      </p:sp>
      <p:sp>
        <p:nvSpPr>
          <p:cNvPr id="46" name="Rectangle 45">
            <a:extLst>
              <a:ext uri="{FF2B5EF4-FFF2-40B4-BE49-F238E27FC236}">
                <a16:creationId xmlns:a16="http://schemas.microsoft.com/office/drawing/2014/main" id="{B440A92D-53F1-437B-A80C-293C6351BB9D}"/>
              </a:ext>
            </a:extLst>
          </p:cNvPr>
          <p:cNvSpPr/>
          <p:nvPr/>
        </p:nvSpPr>
        <p:spPr>
          <a:xfrm>
            <a:off x="800100" y="1604996"/>
            <a:ext cx="2289844" cy="83370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pPr>
            <a:r>
              <a:rPr lang="en-US" sz="2000" b="1" dirty="0">
                <a:solidFill>
                  <a:schemeClr val="accent4"/>
                </a:solidFill>
                <a:latin typeface="Montserrat" panose="00000500000000000000" pitchFamily="50" charset="0"/>
              </a:rPr>
              <a:t>2.3K</a:t>
            </a:r>
          </a:p>
          <a:p>
            <a:pPr lvl="0" algn="ctr">
              <a:lnSpc>
                <a:spcPts val="1600"/>
              </a:lnSpc>
              <a:spcAft>
                <a:spcPts val="600"/>
              </a:spcAft>
            </a:pPr>
            <a:r>
              <a:rPr lang="en-US" sz="1100" dirty="0">
                <a:solidFill>
                  <a:prstClr val="white"/>
                </a:solidFill>
                <a:latin typeface="Montserrat" panose="00000500000000000000" pitchFamily="50" charset="0"/>
              </a:rPr>
              <a:t>Total Follower (vs. 2.2k in previous 7 days)</a:t>
            </a:r>
          </a:p>
        </p:txBody>
      </p:sp>
    </p:spTree>
    <p:extLst>
      <p:ext uri="{BB962C8B-B14F-4D97-AF65-F5344CB8AC3E}">
        <p14:creationId xmlns:p14="http://schemas.microsoft.com/office/powerpoint/2010/main" val="22360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barn(outVertical)">
                                      <p:cBhvr>
                                        <p:cTn id="7" dur="1250"/>
                                        <p:tgtEl>
                                          <p:spTgt spid="7">
                                            <p:graphicEl>
                                              <a:chart seriesIdx="-3" categoryIdx="-3" bldStep="gridLegend"/>
                                            </p:graphicEl>
                                          </p:spTgt>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0" dur="2000"/>
                                        <p:tgtEl>
                                          <p:spTgt spid="7">
                                            <p:graphicEl>
                                              <a:chart seriesIdx="0" categoryIdx="-4" bldStep="series"/>
                                            </p:graphicEl>
                                          </p:spTgt>
                                        </p:tgtEl>
                                      </p:cBhvr>
                                    </p:animEffect>
                                  </p:childTnLst>
                                </p:cTn>
                              </p:par>
                              <p:par>
                                <p:cTn id="11" presetID="22" presetClass="entr" presetSubtype="8" fill="hold" grpId="0" nodeType="withEffect">
                                  <p:stCondLst>
                                    <p:cond delay="1250"/>
                                  </p:stCondLst>
                                  <p:childTnLst>
                                    <p:set>
                                      <p:cBhvr>
                                        <p:cTn id="1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3" dur="2000"/>
                                        <p:tgtEl>
                                          <p:spTgt spid="7">
                                            <p:graphicEl>
                                              <a:chart seriesIdx="1" categoryIdx="-4" bldStep="series"/>
                                            </p:graphicEl>
                                          </p:spTgt>
                                        </p:tgtEl>
                                      </p:cBhvr>
                                    </p:animEffect>
                                  </p:childTnLst>
                                </p:cTn>
                              </p:par>
                              <p:par>
                                <p:cTn id="14" presetID="12" presetClass="entr" presetSubtype="4" fill="hold" grpId="0" nodeType="withEffect">
                                  <p:stCondLst>
                                    <p:cond delay="125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1500"/>
                                        <p:tgtEl>
                                          <p:spTgt spid="32"/>
                                        </p:tgtEl>
                                        <p:attrNameLst>
                                          <p:attrName>ppt_y</p:attrName>
                                        </p:attrNameLst>
                                      </p:cBhvr>
                                      <p:tavLst>
                                        <p:tav tm="0">
                                          <p:val>
                                            <p:strVal val="#ppt_y+#ppt_h*1.125000"/>
                                          </p:val>
                                        </p:tav>
                                        <p:tav tm="100000">
                                          <p:val>
                                            <p:strVal val="#ppt_y"/>
                                          </p:val>
                                        </p:tav>
                                      </p:tavLst>
                                    </p:anim>
                                    <p:animEffect transition="in" filter="wipe(up)">
                                      <p:cBhvr>
                                        <p:cTn id="17" dur="1500"/>
                                        <p:tgtEl>
                                          <p:spTgt spid="32"/>
                                        </p:tgtEl>
                                      </p:cBhvr>
                                    </p:animEffect>
                                  </p:childTnLst>
                                </p:cTn>
                              </p:par>
                              <p:par>
                                <p:cTn id="18" presetID="12" presetClass="entr" presetSubtype="4" fill="hold" grpId="0" nodeType="withEffect">
                                  <p:stCondLst>
                                    <p:cond delay="125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500"/>
                                        <p:tgtEl>
                                          <p:spTgt spid="8"/>
                                        </p:tgtEl>
                                        <p:attrNameLst>
                                          <p:attrName>ppt_y</p:attrName>
                                        </p:attrNameLst>
                                      </p:cBhvr>
                                      <p:tavLst>
                                        <p:tav tm="0">
                                          <p:val>
                                            <p:strVal val="#ppt_y+#ppt_h*1.125000"/>
                                          </p:val>
                                        </p:tav>
                                        <p:tav tm="100000">
                                          <p:val>
                                            <p:strVal val="#ppt_y"/>
                                          </p:val>
                                        </p:tav>
                                      </p:tavLst>
                                    </p:anim>
                                    <p:animEffect transition="in" filter="wipe(up)">
                                      <p:cBhvr>
                                        <p:cTn id="21" dur="1500"/>
                                        <p:tgtEl>
                                          <p:spTgt spid="8"/>
                                        </p:tgtEl>
                                      </p:cBhvr>
                                    </p:animEffect>
                                  </p:childTnLst>
                                </p:cTn>
                              </p:par>
                              <p:par>
                                <p:cTn id="22" presetID="12" presetClass="entr" presetSubtype="4" fill="hold" grpId="0" nodeType="withEffect">
                                  <p:stCondLst>
                                    <p:cond delay="125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1500"/>
                                        <p:tgtEl>
                                          <p:spTgt spid="30"/>
                                        </p:tgtEl>
                                        <p:attrNameLst>
                                          <p:attrName>ppt_y</p:attrName>
                                        </p:attrNameLst>
                                      </p:cBhvr>
                                      <p:tavLst>
                                        <p:tav tm="0">
                                          <p:val>
                                            <p:strVal val="#ppt_y+#ppt_h*1.125000"/>
                                          </p:val>
                                        </p:tav>
                                        <p:tav tm="100000">
                                          <p:val>
                                            <p:strVal val="#ppt_y"/>
                                          </p:val>
                                        </p:tav>
                                      </p:tavLst>
                                    </p:anim>
                                    <p:animEffect transition="in" filter="wipe(up)">
                                      <p:cBhvr>
                                        <p:cTn id="25" dur="1500"/>
                                        <p:tgtEl>
                                          <p:spTgt spid="30"/>
                                        </p:tgtEl>
                                      </p:cBhvr>
                                    </p:animEffect>
                                  </p:childTnLst>
                                </p:cTn>
                              </p:par>
                              <p:par>
                                <p:cTn id="26" presetID="55" presetClass="entr" presetSubtype="0" fill="hold" grpId="1" nodeType="withEffect">
                                  <p:stCondLst>
                                    <p:cond delay="1250"/>
                                  </p:stCondLst>
                                  <p:childTnLst>
                                    <p:set>
                                      <p:cBhvr>
                                        <p:cTn id="27" dur="1" fill="hold">
                                          <p:stCondLst>
                                            <p:cond delay="0"/>
                                          </p:stCondLst>
                                        </p:cTn>
                                        <p:tgtEl>
                                          <p:spTgt spid="32"/>
                                        </p:tgtEl>
                                        <p:attrNameLst>
                                          <p:attrName>style.visibility</p:attrName>
                                        </p:attrNameLst>
                                      </p:cBhvr>
                                      <p:to>
                                        <p:strVal val="visible"/>
                                      </p:to>
                                    </p:set>
                                    <p:anim calcmode="lin" valueType="num">
                                      <p:cBhvr>
                                        <p:cTn id="28" dur="1500" fill="hold"/>
                                        <p:tgtEl>
                                          <p:spTgt spid="32"/>
                                        </p:tgtEl>
                                        <p:attrNameLst>
                                          <p:attrName>ppt_w</p:attrName>
                                        </p:attrNameLst>
                                      </p:cBhvr>
                                      <p:tavLst>
                                        <p:tav tm="0">
                                          <p:val>
                                            <p:strVal val="#ppt_w*0.70"/>
                                          </p:val>
                                        </p:tav>
                                        <p:tav tm="100000">
                                          <p:val>
                                            <p:strVal val="#ppt_w"/>
                                          </p:val>
                                        </p:tav>
                                      </p:tavLst>
                                    </p:anim>
                                    <p:anim calcmode="lin" valueType="num">
                                      <p:cBhvr>
                                        <p:cTn id="29" dur="1500" fill="hold"/>
                                        <p:tgtEl>
                                          <p:spTgt spid="32"/>
                                        </p:tgtEl>
                                        <p:attrNameLst>
                                          <p:attrName>ppt_h</p:attrName>
                                        </p:attrNameLst>
                                      </p:cBhvr>
                                      <p:tavLst>
                                        <p:tav tm="0">
                                          <p:val>
                                            <p:strVal val="#ppt_h"/>
                                          </p:val>
                                        </p:tav>
                                        <p:tav tm="100000">
                                          <p:val>
                                            <p:strVal val="#ppt_h"/>
                                          </p:val>
                                        </p:tav>
                                      </p:tavLst>
                                    </p:anim>
                                    <p:animEffect transition="in" filter="fade">
                                      <p:cBhvr>
                                        <p:cTn id="30" dur="1500"/>
                                        <p:tgtEl>
                                          <p:spTgt spid="32"/>
                                        </p:tgtEl>
                                      </p:cBhvr>
                                    </p:animEffect>
                                  </p:childTnLst>
                                </p:cTn>
                              </p:par>
                              <p:par>
                                <p:cTn id="31" presetID="55" presetClass="entr" presetSubtype="0" fill="hold" grpId="1" nodeType="withEffect">
                                  <p:stCondLst>
                                    <p:cond delay="1250"/>
                                  </p:stCondLst>
                                  <p:childTnLst>
                                    <p:set>
                                      <p:cBhvr>
                                        <p:cTn id="32" dur="1" fill="hold">
                                          <p:stCondLst>
                                            <p:cond delay="0"/>
                                          </p:stCondLst>
                                        </p:cTn>
                                        <p:tgtEl>
                                          <p:spTgt spid="8"/>
                                        </p:tgtEl>
                                        <p:attrNameLst>
                                          <p:attrName>style.visibility</p:attrName>
                                        </p:attrNameLst>
                                      </p:cBhvr>
                                      <p:to>
                                        <p:strVal val="visible"/>
                                      </p:to>
                                    </p:set>
                                    <p:anim calcmode="lin" valueType="num">
                                      <p:cBhvr>
                                        <p:cTn id="33" dur="1500" fill="hold"/>
                                        <p:tgtEl>
                                          <p:spTgt spid="8"/>
                                        </p:tgtEl>
                                        <p:attrNameLst>
                                          <p:attrName>ppt_w</p:attrName>
                                        </p:attrNameLst>
                                      </p:cBhvr>
                                      <p:tavLst>
                                        <p:tav tm="0">
                                          <p:val>
                                            <p:strVal val="#ppt_w*0.70"/>
                                          </p:val>
                                        </p:tav>
                                        <p:tav tm="100000">
                                          <p:val>
                                            <p:strVal val="#ppt_w"/>
                                          </p:val>
                                        </p:tav>
                                      </p:tavLst>
                                    </p:anim>
                                    <p:anim calcmode="lin" valueType="num">
                                      <p:cBhvr>
                                        <p:cTn id="34" dur="1500" fill="hold"/>
                                        <p:tgtEl>
                                          <p:spTgt spid="8"/>
                                        </p:tgtEl>
                                        <p:attrNameLst>
                                          <p:attrName>ppt_h</p:attrName>
                                        </p:attrNameLst>
                                      </p:cBhvr>
                                      <p:tavLst>
                                        <p:tav tm="0">
                                          <p:val>
                                            <p:strVal val="#ppt_h"/>
                                          </p:val>
                                        </p:tav>
                                        <p:tav tm="100000">
                                          <p:val>
                                            <p:strVal val="#ppt_h"/>
                                          </p:val>
                                        </p:tav>
                                      </p:tavLst>
                                    </p:anim>
                                    <p:animEffect transition="in" filter="fade">
                                      <p:cBhvr>
                                        <p:cTn id="35" dur="1500"/>
                                        <p:tgtEl>
                                          <p:spTgt spid="8"/>
                                        </p:tgtEl>
                                      </p:cBhvr>
                                    </p:animEffect>
                                  </p:childTnLst>
                                </p:cTn>
                              </p:par>
                              <p:par>
                                <p:cTn id="36" presetID="55" presetClass="entr" presetSubtype="0" fill="hold" grpId="1" nodeType="withEffect">
                                  <p:stCondLst>
                                    <p:cond delay="1250"/>
                                  </p:stCondLst>
                                  <p:childTnLst>
                                    <p:set>
                                      <p:cBhvr>
                                        <p:cTn id="37" dur="1" fill="hold">
                                          <p:stCondLst>
                                            <p:cond delay="0"/>
                                          </p:stCondLst>
                                        </p:cTn>
                                        <p:tgtEl>
                                          <p:spTgt spid="30"/>
                                        </p:tgtEl>
                                        <p:attrNameLst>
                                          <p:attrName>style.visibility</p:attrName>
                                        </p:attrNameLst>
                                      </p:cBhvr>
                                      <p:to>
                                        <p:strVal val="visible"/>
                                      </p:to>
                                    </p:set>
                                    <p:anim calcmode="lin" valueType="num">
                                      <p:cBhvr>
                                        <p:cTn id="38" dur="1500" fill="hold"/>
                                        <p:tgtEl>
                                          <p:spTgt spid="30"/>
                                        </p:tgtEl>
                                        <p:attrNameLst>
                                          <p:attrName>ppt_w</p:attrName>
                                        </p:attrNameLst>
                                      </p:cBhvr>
                                      <p:tavLst>
                                        <p:tav tm="0">
                                          <p:val>
                                            <p:strVal val="#ppt_w*0.70"/>
                                          </p:val>
                                        </p:tav>
                                        <p:tav tm="100000">
                                          <p:val>
                                            <p:strVal val="#ppt_w"/>
                                          </p:val>
                                        </p:tav>
                                      </p:tavLst>
                                    </p:anim>
                                    <p:anim calcmode="lin" valueType="num">
                                      <p:cBhvr>
                                        <p:cTn id="39" dur="1500" fill="hold"/>
                                        <p:tgtEl>
                                          <p:spTgt spid="30"/>
                                        </p:tgtEl>
                                        <p:attrNameLst>
                                          <p:attrName>ppt_h</p:attrName>
                                        </p:attrNameLst>
                                      </p:cBhvr>
                                      <p:tavLst>
                                        <p:tav tm="0">
                                          <p:val>
                                            <p:strVal val="#ppt_h"/>
                                          </p:val>
                                        </p:tav>
                                        <p:tav tm="100000">
                                          <p:val>
                                            <p:strVal val="#ppt_h"/>
                                          </p:val>
                                        </p:tav>
                                      </p:tavLst>
                                    </p:anim>
                                    <p:animEffect transition="in" filter="fade">
                                      <p:cBhvr>
                                        <p:cTn id="40" dur="1500"/>
                                        <p:tgtEl>
                                          <p:spTgt spid="30"/>
                                        </p:tgtEl>
                                      </p:cBhvr>
                                    </p:animEffect>
                                  </p:childTnLst>
                                </p:cTn>
                              </p:par>
                              <p:par>
                                <p:cTn id="41" presetID="10" presetClass="entr" presetSubtype="0" fill="hold" grpId="0" nodeType="withEffect">
                                  <p:stCondLst>
                                    <p:cond delay="27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250"/>
                                        <p:tgtEl>
                                          <p:spTgt spid="46"/>
                                        </p:tgtEl>
                                      </p:cBhvr>
                                    </p:animEffect>
                                  </p:childTnLst>
                                </p:cTn>
                              </p:par>
                              <p:par>
                                <p:cTn id="44" presetID="10" presetClass="entr" presetSubtype="0" fill="hold" nodeType="withEffect">
                                  <p:stCondLst>
                                    <p:cond delay="27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250"/>
                                        <p:tgtEl>
                                          <p:spTgt spid="19"/>
                                        </p:tgtEl>
                                      </p:cBhvr>
                                    </p:animEffect>
                                  </p:childTnLst>
                                </p:cTn>
                              </p:par>
                              <p:par>
                                <p:cTn id="47" presetID="10" presetClass="entr" presetSubtype="0" fill="hold" grpId="0" nodeType="withEffect">
                                  <p:stCondLst>
                                    <p:cond delay="275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1250"/>
                                        <p:tgtEl>
                                          <p:spTgt spid="45"/>
                                        </p:tgtEl>
                                      </p:cBhvr>
                                    </p:animEffect>
                                  </p:childTnLst>
                                </p:cTn>
                              </p:par>
                              <p:par>
                                <p:cTn id="50" presetID="23" presetClass="entr" presetSubtype="272" fill="hold" grpId="1" nodeType="withEffect">
                                  <p:stCondLst>
                                    <p:cond delay="27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1250" fill="hold"/>
                                        <p:tgtEl>
                                          <p:spTgt spid="46"/>
                                        </p:tgtEl>
                                        <p:attrNameLst>
                                          <p:attrName>ppt_w</p:attrName>
                                        </p:attrNameLst>
                                      </p:cBhvr>
                                      <p:tavLst>
                                        <p:tav tm="0">
                                          <p:val>
                                            <p:strVal val="2/3*#ppt_w"/>
                                          </p:val>
                                        </p:tav>
                                        <p:tav tm="100000">
                                          <p:val>
                                            <p:strVal val="#ppt_w"/>
                                          </p:val>
                                        </p:tav>
                                      </p:tavLst>
                                    </p:anim>
                                    <p:anim calcmode="lin" valueType="num">
                                      <p:cBhvr>
                                        <p:cTn id="53" dur="1250" fill="hold"/>
                                        <p:tgtEl>
                                          <p:spTgt spid="46"/>
                                        </p:tgtEl>
                                        <p:attrNameLst>
                                          <p:attrName>ppt_h</p:attrName>
                                        </p:attrNameLst>
                                      </p:cBhvr>
                                      <p:tavLst>
                                        <p:tav tm="0">
                                          <p:val>
                                            <p:strVal val="2/3*#ppt_h"/>
                                          </p:val>
                                        </p:tav>
                                        <p:tav tm="100000">
                                          <p:val>
                                            <p:strVal val="#ppt_h"/>
                                          </p:val>
                                        </p:tav>
                                      </p:tavLst>
                                    </p:anim>
                                  </p:childTnLst>
                                </p:cTn>
                              </p:par>
                              <p:par>
                                <p:cTn id="54" presetID="23" presetClass="entr" presetSubtype="272" fill="hold" nodeType="withEffect">
                                  <p:stCondLst>
                                    <p:cond delay="2750"/>
                                  </p:stCondLst>
                                  <p:childTnLst>
                                    <p:set>
                                      <p:cBhvr>
                                        <p:cTn id="55" dur="1" fill="hold">
                                          <p:stCondLst>
                                            <p:cond delay="0"/>
                                          </p:stCondLst>
                                        </p:cTn>
                                        <p:tgtEl>
                                          <p:spTgt spid="19"/>
                                        </p:tgtEl>
                                        <p:attrNameLst>
                                          <p:attrName>style.visibility</p:attrName>
                                        </p:attrNameLst>
                                      </p:cBhvr>
                                      <p:to>
                                        <p:strVal val="visible"/>
                                      </p:to>
                                    </p:set>
                                    <p:anim calcmode="lin" valueType="num">
                                      <p:cBhvr>
                                        <p:cTn id="56" dur="1250" fill="hold"/>
                                        <p:tgtEl>
                                          <p:spTgt spid="19"/>
                                        </p:tgtEl>
                                        <p:attrNameLst>
                                          <p:attrName>ppt_w</p:attrName>
                                        </p:attrNameLst>
                                      </p:cBhvr>
                                      <p:tavLst>
                                        <p:tav tm="0">
                                          <p:val>
                                            <p:strVal val="2/3*#ppt_w"/>
                                          </p:val>
                                        </p:tav>
                                        <p:tav tm="100000">
                                          <p:val>
                                            <p:strVal val="#ppt_w"/>
                                          </p:val>
                                        </p:tav>
                                      </p:tavLst>
                                    </p:anim>
                                    <p:anim calcmode="lin" valueType="num">
                                      <p:cBhvr>
                                        <p:cTn id="57" dur="1250" fill="hold"/>
                                        <p:tgtEl>
                                          <p:spTgt spid="19"/>
                                        </p:tgtEl>
                                        <p:attrNameLst>
                                          <p:attrName>ppt_h</p:attrName>
                                        </p:attrNameLst>
                                      </p:cBhvr>
                                      <p:tavLst>
                                        <p:tav tm="0">
                                          <p:val>
                                            <p:strVal val="2/3*#ppt_h"/>
                                          </p:val>
                                        </p:tav>
                                        <p:tav tm="100000">
                                          <p:val>
                                            <p:strVal val="#ppt_h"/>
                                          </p:val>
                                        </p:tav>
                                      </p:tavLst>
                                    </p:anim>
                                  </p:childTnLst>
                                </p:cTn>
                              </p:par>
                              <p:par>
                                <p:cTn id="58" presetID="23" presetClass="entr" presetSubtype="272" fill="hold" grpId="1" nodeType="withEffect">
                                  <p:stCondLst>
                                    <p:cond delay="2750"/>
                                  </p:stCondLst>
                                  <p:childTnLst>
                                    <p:set>
                                      <p:cBhvr>
                                        <p:cTn id="59" dur="1" fill="hold">
                                          <p:stCondLst>
                                            <p:cond delay="0"/>
                                          </p:stCondLst>
                                        </p:cTn>
                                        <p:tgtEl>
                                          <p:spTgt spid="45"/>
                                        </p:tgtEl>
                                        <p:attrNameLst>
                                          <p:attrName>style.visibility</p:attrName>
                                        </p:attrNameLst>
                                      </p:cBhvr>
                                      <p:to>
                                        <p:strVal val="visible"/>
                                      </p:to>
                                    </p:set>
                                    <p:anim calcmode="lin" valueType="num">
                                      <p:cBhvr>
                                        <p:cTn id="60" dur="1250" fill="hold"/>
                                        <p:tgtEl>
                                          <p:spTgt spid="45"/>
                                        </p:tgtEl>
                                        <p:attrNameLst>
                                          <p:attrName>ppt_w</p:attrName>
                                        </p:attrNameLst>
                                      </p:cBhvr>
                                      <p:tavLst>
                                        <p:tav tm="0">
                                          <p:val>
                                            <p:strVal val="2/3*#ppt_w"/>
                                          </p:val>
                                        </p:tav>
                                        <p:tav tm="100000">
                                          <p:val>
                                            <p:strVal val="#ppt_w"/>
                                          </p:val>
                                        </p:tav>
                                      </p:tavLst>
                                    </p:anim>
                                    <p:anim calcmode="lin" valueType="num">
                                      <p:cBhvr>
                                        <p:cTn id="61" dur="1250" fill="hold"/>
                                        <p:tgtEl>
                                          <p:spTgt spid="45"/>
                                        </p:tgtEl>
                                        <p:attrNameLst>
                                          <p:attrName>ppt_h</p:attrName>
                                        </p:attrNameLst>
                                      </p:cBhvr>
                                      <p:tavLst>
                                        <p:tav tm="0">
                                          <p:val>
                                            <p:strVal val="2/3*#ppt_h"/>
                                          </p:val>
                                        </p:tav>
                                        <p:tav tm="100000">
                                          <p:val>
                                            <p:strVal val="#ppt_h"/>
                                          </p:val>
                                        </p:tav>
                                      </p:tavLst>
                                    </p:anim>
                                  </p:childTnLst>
                                </p:cTn>
                              </p:par>
                              <p:par>
                                <p:cTn id="62" presetID="22" presetClass="entr" presetSubtype="2" fill="hold" nodeType="withEffect">
                                  <p:stCondLst>
                                    <p:cond delay="1500"/>
                                  </p:stCondLst>
                                  <p:childTnLst>
                                    <p:set>
                                      <p:cBhvr>
                                        <p:cTn id="63" dur="1" fill="hold">
                                          <p:stCondLst>
                                            <p:cond delay="0"/>
                                          </p:stCondLst>
                                        </p:cTn>
                                        <p:tgtEl>
                                          <p:spTgt spid="14"/>
                                        </p:tgtEl>
                                        <p:attrNameLst>
                                          <p:attrName>style.visibility</p:attrName>
                                        </p:attrNameLst>
                                      </p:cBhvr>
                                      <p:to>
                                        <p:strVal val="visible"/>
                                      </p:to>
                                    </p:set>
                                    <p:animEffect transition="in" filter="wipe(right)">
                                      <p:cBhvr>
                                        <p:cTn id="64" dur="4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8" grpId="0" animBg="1"/>
      <p:bldP spid="8" grpId="1" animBg="1"/>
      <p:bldP spid="30" grpId="0" animBg="1"/>
      <p:bldP spid="30" grpId="1" animBg="1"/>
      <p:bldP spid="32" grpId="0" animBg="1"/>
      <p:bldP spid="32" grpId="1" animBg="1"/>
      <p:bldP spid="45" grpId="0"/>
      <p:bldP spid="45" grpId="1"/>
      <p:bldP spid="46" grpId="0"/>
      <p:bldP spid="4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E6A98150-DFF6-4832-B3AE-04F155809777}"/>
              </a:ext>
            </a:extLst>
          </p:cNvPr>
          <p:cNvGrpSpPr/>
          <p:nvPr/>
        </p:nvGrpSpPr>
        <p:grpSpPr>
          <a:xfrm rot="10576480">
            <a:off x="4805157" y="-7712645"/>
            <a:ext cx="15557622" cy="15425291"/>
            <a:chOff x="17785720" y="163163"/>
            <a:chExt cx="4226953" cy="4191000"/>
          </a:xfrm>
        </p:grpSpPr>
        <p:sp>
          <p:nvSpPr>
            <p:cNvPr id="42" name="Freeform: Shape 41">
              <a:extLst>
                <a:ext uri="{FF2B5EF4-FFF2-40B4-BE49-F238E27FC236}">
                  <a16:creationId xmlns:a16="http://schemas.microsoft.com/office/drawing/2014/main" id="{C99DA464-7370-4E16-9A86-C000F4F92C6A}"/>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4F8644CB-4726-47A9-851A-2793E04C1357}"/>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58974F23-4301-47E7-A939-EE6ED76B1EA1}"/>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03150BB6-CC56-46B8-8A5C-C2D90682AD4C}"/>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A0A1020E-725B-4AEE-8FB7-B746E9EA766D}"/>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5F27F1C0-2AE6-44AD-AC4B-492E94D8D332}"/>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49126B3F-62E1-4396-8C90-68C1C8543ADD}"/>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FCC0ABC7-F8E9-443E-8C7E-0B57153709E6}"/>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C63DC76D-C7CB-43D1-AC75-1E40A0C55F50}"/>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5A06D9E6-6132-47B2-9650-10D90B24187F}"/>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3" name="Freeform: Shape 62">
              <a:extLst>
                <a:ext uri="{FF2B5EF4-FFF2-40B4-BE49-F238E27FC236}">
                  <a16:creationId xmlns:a16="http://schemas.microsoft.com/office/drawing/2014/main" id="{60D4AC25-793E-4B17-8B72-A791406CB3AC}"/>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2A00BF7F-4467-4712-9455-77CD6B51F80F}"/>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8" name="Freeform: Shape 77">
              <a:extLst>
                <a:ext uri="{FF2B5EF4-FFF2-40B4-BE49-F238E27FC236}">
                  <a16:creationId xmlns:a16="http://schemas.microsoft.com/office/drawing/2014/main" id="{4F8689D8-3E76-4E64-BC5E-4D1194083AD0}"/>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9" name="Freeform: Shape 78">
              <a:extLst>
                <a:ext uri="{FF2B5EF4-FFF2-40B4-BE49-F238E27FC236}">
                  <a16:creationId xmlns:a16="http://schemas.microsoft.com/office/drawing/2014/main" id="{AF0173C6-17BC-4559-89AE-4195D456D8B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1" name="Freeform: Shape 80">
              <a:extLst>
                <a:ext uri="{FF2B5EF4-FFF2-40B4-BE49-F238E27FC236}">
                  <a16:creationId xmlns:a16="http://schemas.microsoft.com/office/drawing/2014/main" id="{99450774-ED24-4D91-9E2F-C7E40375F9A2}"/>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2" name="Freeform: Shape 81">
              <a:extLst>
                <a:ext uri="{FF2B5EF4-FFF2-40B4-BE49-F238E27FC236}">
                  <a16:creationId xmlns:a16="http://schemas.microsoft.com/office/drawing/2014/main" id="{3409868C-E029-4E3F-9CFE-6873975E842E}"/>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3" name="Freeform: Shape 82">
              <a:extLst>
                <a:ext uri="{FF2B5EF4-FFF2-40B4-BE49-F238E27FC236}">
                  <a16:creationId xmlns:a16="http://schemas.microsoft.com/office/drawing/2014/main" id="{C89E0A46-956C-43CF-99E0-C102B65898F6}"/>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4" name="Freeform: Shape 83">
              <a:extLst>
                <a:ext uri="{FF2B5EF4-FFF2-40B4-BE49-F238E27FC236}">
                  <a16:creationId xmlns:a16="http://schemas.microsoft.com/office/drawing/2014/main" id="{D4DD8126-AF4E-4BA4-856C-7F4B42D888D1}"/>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5" name="Freeform: Shape 84">
              <a:extLst>
                <a:ext uri="{FF2B5EF4-FFF2-40B4-BE49-F238E27FC236}">
                  <a16:creationId xmlns:a16="http://schemas.microsoft.com/office/drawing/2014/main" id="{6B7F4926-0159-45D7-B68D-1CB25ADB42FC}"/>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6" name="Freeform: Shape 85">
              <a:extLst>
                <a:ext uri="{FF2B5EF4-FFF2-40B4-BE49-F238E27FC236}">
                  <a16:creationId xmlns:a16="http://schemas.microsoft.com/office/drawing/2014/main" id="{59FC9650-CC90-4D0E-AAD5-35C137FC7F42}"/>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7" name="Freeform: Shape 86">
              <a:extLst>
                <a:ext uri="{FF2B5EF4-FFF2-40B4-BE49-F238E27FC236}">
                  <a16:creationId xmlns:a16="http://schemas.microsoft.com/office/drawing/2014/main" id="{FF50B555-D510-4949-9EC4-65C74EC221AE}"/>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8" name="Freeform: Shape 87">
              <a:extLst>
                <a:ext uri="{FF2B5EF4-FFF2-40B4-BE49-F238E27FC236}">
                  <a16:creationId xmlns:a16="http://schemas.microsoft.com/office/drawing/2014/main" id="{BE0DF8B3-C4A1-4628-8F6C-0F1BD157D28B}"/>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89" name="Group 88">
            <a:extLst>
              <a:ext uri="{FF2B5EF4-FFF2-40B4-BE49-F238E27FC236}">
                <a16:creationId xmlns:a16="http://schemas.microsoft.com/office/drawing/2014/main" id="{7427AEE6-42AC-437A-89BC-BCF48D213805}"/>
              </a:ext>
            </a:extLst>
          </p:cNvPr>
          <p:cNvGrpSpPr/>
          <p:nvPr/>
        </p:nvGrpSpPr>
        <p:grpSpPr>
          <a:xfrm rot="10576480">
            <a:off x="-14547404" y="-6730849"/>
            <a:ext cx="15557622" cy="15425291"/>
            <a:chOff x="17785720" y="163163"/>
            <a:chExt cx="4226953" cy="4191000"/>
          </a:xfrm>
        </p:grpSpPr>
        <p:sp>
          <p:nvSpPr>
            <p:cNvPr id="90" name="Freeform: Shape 89">
              <a:extLst>
                <a:ext uri="{FF2B5EF4-FFF2-40B4-BE49-F238E27FC236}">
                  <a16:creationId xmlns:a16="http://schemas.microsoft.com/office/drawing/2014/main" id="{4F13095D-F6B1-4A96-9DEA-6BF0310DE4F9}"/>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1" name="Freeform: Shape 90">
              <a:extLst>
                <a:ext uri="{FF2B5EF4-FFF2-40B4-BE49-F238E27FC236}">
                  <a16:creationId xmlns:a16="http://schemas.microsoft.com/office/drawing/2014/main" id="{2F9C0940-540C-48E8-87F5-08553E509AF7}"/>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2" name="Freeform: Shape 91">
              <a:extLst>
                <a:ext uri="{FF2B5EF4-FFF2-40B4-BE49-F238E27FC236}">
                  <a16:creationId xmlns:a16="http://schemas.microsoft.com/office/drawing/2014/main" id="{6675D012-6B28-4A60-B5C2-E24E2E74B97A}"/>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3" name="Freeform: Shape 92">
              <a:extLst>
                <a:ext uri="{FF2B5EF4-FFF2-40B4-BE49-F238E27FC236}">
                  <a16:creationId xmlns:a16="http://schemas.microsoft.com/office/drawing/2014/main" id="{F891EB41-C786-49BE-85A5-3B7DE9AB2BB9}"/>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4" name="Freeform: Shape 93">
              <a:extLst>
                <a:ext uri="{FF2B5EF4-FFF2-40B4-BE49-F238E27FC236}">
                  <a16:creationId xmlns:a16="http://schemas.microsoft.com/office/drawing/2014/main" id="{DEC2FF82-4CFF-4EC3-85B9-5E40EBF07263}"/>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5" name="Freeform: Shape 94">
              <a:extLst>
                <a:ext uri="{FF2B5EF4-FFF2-40B4-BE49-F238E27FC236}">
                  <a16:creationId xmlns:a16="http://schemas.microsoft.com/office/drawing/2014/main" id="{B1714E51-7FAA-499F-9C4D-757658038D1C}"/>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6" name="Freeform: Shape 95">
              <a:extLst>
                <a:ext uri="{FF2B5EF4-FFF2-40B4-BE49-F238E27FC236}">
                  <a16:creationId xmlns:a16="http://schemas.microsoft.com/office/drawing/2014/main" id="{307C7767-7819-4358-BC36-D515846967F6}"/>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7" name="Freeform: Shape 96">
              <a:extLst>
                <a:ext uri="{FF2B5EF4-FFF2-40B4-BE49-F238E27FC236}">
                  <a16:creationId xmlns:a16="http://schemas.microsoft.com/office/drawing/2014/main" id="{1B23C6D1-C352-4E0F-B2B5-F06792243D7D}"/>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8" name="Freeform: Shape 97">
              <a:extLst>
                <a:ext uri="{FF2B5EF4-FFF2-40B4-BE49-F238E27FC236}">
                  <a16:creationId xmlns:a16="http://schemas.microsoft.com/office/drawing/2014/main" id="{85180CCA-3CFA-4C8D-9A40-85265B0C843D}"/>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9" name="Freeform: Shape 98">
              <a:extLst>
                <a:ext uri="{FF2B5EF4-FFF2-40B4-BE49-F238E27FC236}">
                  <a16:creationId xmlns:a16="http://schemas.microsoft.com/office/drawing/2014/main" id="{16666EAA-BE8F-48A8-888E-5EC026DB469C}"/>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0" name="Freeform: Shape 99">
              <a:extLst>
                <a:ext uri="{FF2B5EF4-FFF2-40B4-BE49-F238E27FC236}">
                  <a16:creationId xmlns:a16="http://schemas.microsoft.com/office/drawing/2014/main" id="{55F6BE0E-175E-4BEA-975A-B99E7AD76DD2}"/>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1" name="Freeform: Shape 100">
              <a:extLst>
                <a:ext uri="{FF2B5EF4-FFF2-40B4-BE49-F238E27FC236}">
                  <a16:creationId xmlns:a16="http://schemas.microsoft.com/office/drawing/2014/main" id="{D17E5200-142F-4C1C-8F7D-7E50395AA7C1}"/>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2" name="Freeform: Shape 101">
              <a:extLst>
                <a:ext uri="{FF2B5EF4-FFF2-40B4-BE49-F238E27FC236}">
                  <a16:creationId xmlns:a16="http://schemas.microsoft.com/office/drawing/2014/main" id="{8586B702-2A20-44C6-97CE-C07E125371C5}"/>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3" name="Freeform: Shape 102">
              <a:extLst>
                <a:ext uri="{FF2B5EF4-FFF2-40B4-BE49-F238E27FC236}">
                  <a16:creationId xmlns:a16="http://schemas.microsoft.com/office/drawing/2014/main" id="{7C16E2B0-64F0-429E-AE13-BDF6FA3EB0D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4" name="Freeform: Shape 103">
              <a:extLst>
                <a:ext uri="{FF2B5EF4-FFF2-40B4-BE49-F238E27FC236}">
                  <a16:creationId xmlns:a16="http://schemas.microsoft.com/office/drawing/2014/main" id="{1854CE62-DC91-4472-B799-109065901143}"/>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5" name="Freeform: Shape 104">
              <a:extLst>
                <a:ext uri="{FF2B5EF4-FFF2-40B4-BE49-F238E27FC236}">
                  <a16:creationId xmlns:a16="http://schemas.microsoft.com/office/drawing/2014/main" id="{C70FB356-55B7-492B-BAC0-16971C4B3339}"/>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6" name="Freeform: Shape 105">
              <a:extLst>
                <a:ext uri="{FF2B5EF4-FFF2-40B4-BE49-F238E27FC236}">
                  <a16:creationId xmlns:a16="http://schemas.microsoft.com/office/drawing/2014/main" id="{4B1A2BCD-EC59-40E3-9154-F29446960825}"/>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7" name="Freeform: Shape 106">
              <a:extLst>
                <a:ext uri="{FF2B5EF4-FFF2-40B4-BE49-F238E27FC236}">
                  <a16:creationId xmlns:a16="http://schemas.microsoft.com/office/drawing/2014/main" id="{10B45056-B745-4024-BE80-584E74F9CBC9}"/>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8" name="Freeform: Shape 107">
              <a:extLst>
                <a:ext uri="{FF2B5EF4-FFF2-40B4-BE49-F238E27FC236}">
                  <a16:creationId xmlns:a16="http://schemas.microsoft.com/office/drawing/2014/main" id="{F6B77FD9-5945-4334-B582-21B8BB5570EE}"/>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9" name="Freeform: Shape 108">
              <a:extLst>
                <a:ext uri="{FF2B5EF4-FFF2-40B4-BE49-F238E27FC236}">
                  <a16:creationId xmlns:a16="http://schemas.microsoft.com/office/drawing/2014/main" id="{2B127846-7D19-4D11-9BB8-C36E7E5C6CE5}"/>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0" name="Freeform: Shape 109">
              <a:extLst>
                <a:ext uri="{FF2B5EF4-FFF2-40B4-BE49-F238E27FC236}">
                  <a16:creationId xmlns:a16="http://schemas.microsoft.com/office/drawing/2014/main" id="{004C483F-E956-471D-8E96-5A2971DDB7B6}"/>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1" name="Freeform: Shape 110">
              <a:extLst>
                <a:ext uri="{FF2B5EF4-FFF2-40B4-BE49-F238E27FC236}">
                  <a16:creationId xmlns:a16="http://schemas.microsoft.com/office/drawing/2014/main" id="{33A18768-9F51-4E5B-BB58-48A780A866A3}"/>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Rectangle: Rounded Corners 3">
            <a:extLst>
              <a:ext uri="{FF2B5EF4-FFF2-40B4-BE49-F238E27FC236}">
                <a16:creationId xmlns:a16="http://schemas.microsoft.com/office/drawing/2014/main" id="{304CB029-C172-4CFA-B9A9-39F2187FA394}"/>
              </a:ext>
            </a:extLst>
          </p:cNvPr>
          <p:cNvSpPr/>
          <p:nvPr/>
        </p:nvSpPr>
        <p:spPr>
          <a:xfrm>
            <a:off x="853793" y="2644455"/>
            <a:ext cx="2925610" cy="1501411"/>
          </a:xfrm>
          <a:prstGeom prst="roundRect">
            <a:avLst>
              <a:gd name="adj" fmla="val 24756"/>
            </a:avLst>
          </a:prstGeom>
          <a:gradFill flip="none" rotWithShape="1">
            <a:gsLst>
              <a:gs pos="0">
                <a:schemeClr val="accent2">
                  <a:lumMod val="60000"/>
                  <a:lumOff val="40000"/>
                  <a:alpha val="50000"/>
                </a:schemeClr>
              </a:gs>
              <a:gs pos="100000">
                <a:schemeClr val="accent2">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D25DEE6-CDDB-4D72-A1EB-198E42BBCCD7}"/>
              </a:ext>
            </a:extLst>
          </p:cNvPr>
          <p:cNvSpPr txBox="1"/>
          <p:nvPr/>
        </p:nvSpPr>
        <p:spPr>
          <a:xfrm>
            <a:off x="1494898" y="3002745"/>
            <a:ext cx="1643400" cy="784830"/>
          </a:xfrm>
          <a:prstGeom prst="rect">
            <a:avLst/>
          </a:prstGeom>
          <a:noFill/>
          <a:effectLst>
            <a:outerShdw blurRad="139700" dist="101600" dir="2700000" algn="tl" rotWithShape="0">
              <a:prstClr val="black">
                <a:alpha val="35000"/>
              </a:prstClr>
            </a:outerShdw>
          </a:effectLst>
        </p:spPr>
        <p:txBody>
          <a:bodyPr wrap="none" rtlCol="0">
            <a:spAutoFit/>
          </a:bodyPr>
          <a:lstStyle/>
          <a:p>
            <a:pPr algn="ctr"/>
            <a:r>
              <a:rPr lang="en-US" sz="4500" b="1" dirty="0">
                <a:solidFill>
                  <a:schemeClr val="accent2">
                    <a:lumMod val="40000"/>
                    <a:lumOff val="60000"/>
                  </a:schemeClr>
                </a:solidFill>
                <a:effectLst>
                  <a:outerShdw blurRad="254000" sx="102000" sy="102000" algn="ctr" rotWithShape="0">
                    <a:schemeClr val="accent2">
                      <a:lumMod val="60000"/>
                      <a:lumOff val="40000"/>
                      <a:alpha val="40000"/>
                    </a:schemeClr>
                  </a:outerShdw>
                </a:effectLst>
                <a:latin typeface="Montserrat" panose="00000500000000000000" pitchFamily="50" charset="0"/>
              </a:rPr>
              <a:t>+20k</a:t>
            </a:r>
          </a:p>
        </p:txBody>
      </p:sp>
      <p:sp>
        <p:nvSpPr>
          <p:cNvPr id="9" name="Rectangle: Rounded Corners 8">
            <a:extLst>
              <a:ext uri="{FF2B5EF4-FFF2-40B4-BE49-F238E27FC236}">
                <a16:creationId xmlns:a16="http://schemas.microsoft.com/office/drawing/2014/main" id="{F73E6CF0-762F-4E1C-9F01-3C2E6437E04A}"/>
              </a:ext>
            </a:extLst>
          </p:cNvPr>
          <p:cNvSpPr/>
          <p:nvPr/>
        </p:nvSpPr>
        <p:spPr>
          <a:xfrm>
            <a:off x="853793" y="4431942"/>
            <a:ext cx="2925610" cy="749969"/>
          </a:xfrm>
          <a:prstGeom prst="roundRect">
            <a:avLst>
              <a:gd name="adj" fmla="val 50000"/>
            </a:avLst>
          </a:prstGeom>
          <a:gradFill flip="none" rotWithShape="1">
            <a:gsLst>
              <a:gs pos="0">
                <a:schemeClr val="accent2">
                  <a:lumMod val="60000"/>
                  <a:lumOff val="40000"/>
                  <a:alpha val="50000"/>
                </a:schemeClr>
              </a:gs>
              <a:gs pos="100000">
                <a:schemeClr val="accent2">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700"/>
              </a:lnSpc>
            </a:pPr>
            <a:r>
              <a:rPr lang="en-US" sz="1200" dirty="0">
                <a:latin typeface="Montserrat" panose="00000500000000000000" pitchFamily="50" charset="0"/>
              </a:rPr>
              <a:t>Percentage</a:t>
            </a:r>
          </a:p>
          <a:p>
            <a:pPr>
              <a:lnSpc>
                <a:spcPts val="1700"/>
              </a:lnSpc>
            </a:pPr>
            <a:r>
              <a:rPr lang="en-US" sz="1200" dirty="0">
                <a:latin typeface="Montserrat" panose="00000500000000000000" pitchFamily="50" charset="0"/>
              </a:rPr>
              <a:t>to EOQ Goal</a:t>
            </a:r>
          </a:p>
        </p:txBody>
      </p:sp>
      <p:sp>
        <p:nvSpPr>
          <p:cNvPr id="16" name="Rectangle: Rounded Corners 15">
            <a:extLst>
              <a:ext uri="{FF2B5EF4-FFF2-40B4-BE49-F238E27FC236}">
                <a16:creationId xmlns:a16="http://schemas.microsoft.com/office/drawing/2014/main" id="{25F0C691-B3F5-4778-A284-2F43DD7F4D0B}"/>
              </a:ext>
            </a:extLst>
          </p:cNvPr>
          <p:cNvSpPr/>
          <p:nvPr/>
        </p:nvSpPr>
        <p:spPr>
          <a:xfrm>
            <a:off x="2615192" y="4550903"/>
            <a:ext cx="1031240" cy="512048"/>
          </a:xfrm>
          <a:prstGeom prst="roundRect">
            <a:avLst>
              <a:gd name="adj" fmla="val 50000"/>
            </a:avLst>
          </a:prstGeom>
          <a:solidFill>
            <a:srgbClr val="1A395B"/>
          </a:soli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60000"/>
                    <a:lumOff val="40000"/>
                  </a:schemeClr>
                </a:solidFill>
                <a:latin typeface="Montserrat" panose="00000500000000000000" pitchFamily="50" charset="0"/>
              </a:rPr>
              <a:t>110%</a:t>
            </a:r>
          </a:p>
        </p:txBody>
      </p:sp>
      <p:sp>
        <p:nvSpPr>
          <p:cNvPr id="20" name="Rectangle: Rounded Corners 19">
            <a:extLst>
              <a:ext uri="{FF2B5EF4-FFF2-40B4-BE49-F238E27FC236}">
                <a16:creationId xmlns:a16="http://schemas.microsoft.com/office/drawing/2014/main" id="{556E535F-C0D0-454A-BD5D-B9B638022836}"/>
              </a:ext>
            </a:extLst>
          </p:cNvPr>
          <p:cNvSpPr/>
          <p:nvPr/>
        </p:nvSpPr>
        <p:spPr>
          <a:xfrm>
            <a:off x="853793" y="5467987"/>
            <a:ext cx="2925610" cy="749969"/>
          </a:xfrm>
          <a:prstGeom prst="roundRect">
            <a:avLst>
              <a:gd name="adj" fmla="val 50000"/>
            </a:avLst>
          </a:prstGeom>
          <a:gradFill flip="none" rotWithShape="1">
            <a:gsLst>
              <a:gs pos="0">
                <a:schemeClr val="accent2">
                  <a:lumMod val="60000"/>
                  <a:lumOff val="40000"/>
                  <a:alpha val="50000"/>
                </a:schemeClr>
              </a:gs>
              <a:gs pos="100000">
                <a:schemeClr val="accent2">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700"/>
              </a:lnSpc>
            </a:pPr>
            <a:r>
              <a:rPr lang="en-US" sz="1200" dirty="0">
                <a:latin typeface="Montserrat" panose="00000500000000000000" pitchFamily="50" charset="0"/>
              </a:rPr>
              <a:t>Percentage</a:t>
            </a:r>
          </a:p>
          <a:p>
            <a:pPr>
              <a:lnSpc>
                <a:spcPts val="1700"/>
              </a:lnSpc>
            </a:pPr>
            <a:r>
              <a:rPr lang="en-US" sz="1200" dirty="0">
                <a:latin typeface="Montserrat" panose="00000500000000000000" pitchFamily="50" charset="0"/>
              </a:rPr>
              <a:t>to EOY Goal</a:t>
            </a:r>
          </a:p>
        </p:txBody>
      </p:sp>
      <p:sp>
        <p:nvSpPr>
          <p:cNvPr id="21" name="Rectangle: Rounded Corners 20">
            <a:extLst>
              <a:ext uri="{FF2B5EF4-FFF2-40B4-BE49-F238E27FC236}">
                <a16:creationId xmlns:a16="http://schemas.microsoft.com/office/drawing/2014/main" id="{3378CE50-3661-4A03-93B0-83E4D90AA1FB}"/>
              </a:ext>
            </a:extLst>
          </p:cNvPr>
          <p:cNvSpPr/>
          <p:nvPr/>
        </p:nvSpPr>
        <p:spPr>
          <a:xfrm>
            <a:off x="2615192" y="5586948"/>
            <a:ext cx="1031240" cy="512048"/>
          </a:xfrm>
          <a:prstGeom prst="roundRect">
            <a:avLst>
              <a:gd name="adj" fmla="val 50000"/>
            </a:avLst>
          </a:prstGeom>
          <a:solidFill>
            <a:srgbClr val="1A395B"/>
          </a:soli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40000"/>
                    <a:lumOff val="60000"/>
                  </a:schemeClr>
                </a:solidFill>
                <a:latin typeface="Montserrat" panose="00000500000000000000" pitchFamily="50" charset="0"/>
              </a:rPr>
              <a:t>110%</a:t>
            </a:r>
          </a:p>
        </p:txBody>
      </p:sp>
      <p:sp>
        <p:nvSpPr>
          <p:cNvPr id="35" name="Rectangle: Rounded Corners 34">
            <a:extLst>
              <a:ext uri="{FF2B5EF4-FFF2-40B4-BE49-F238E27FC236}">
                <a16:creationId xmlns:a16="http://schemas.microsoft.com/office/drawing/2014/main" id="{68512A45-9931-4215-B171-4738C66A38DF}"/>
              </a:ext>
            </a:extLst>
          </p:cNvPr>
          <p:cNvSpPr/>
          <p:nvPr/>
        </p:nvSpPr>
        <p:spPr>
          <a:xfrm>
            <a:off x="4633195" y="2644455"/>
            <a:ext cx="2925610" cy="1501411"/>
          </a:xfrm>
          <a:prstGeom prst="roundRect">
            <a:avLst>
              <a:gd name="adj" fmla="val 24756"/>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chemeClr val="accent4">
                    <a:lumMod val="3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6466F20-834C-4F1D-834F-5F9CBA662332}"/>
              </a:ext>
            </a:extLst>
          </p:cNvPr>
          <p:cNvSpPr txBox="1"/>
          <p:nvPr/>
        </p:nvSpPr>
        <p:spPr>
          <a:xfrm>
            <a:off x="5286323" y="3002745"/>
            <a:ext cx="1619354" cy="784830"/>
          </a:xfrm>
          <a:prstGeom prst="rect">
            <a:avLst/>
          </a:prstGeom>
          <a:noFill/>
          <a:effectLst>
            <a:outerShdw blurRad="139700" dist="101600" dir="2700000" algn="tl" rotWithShape="0">
              <a:prstClr val="black">
                <a:alpha val="35000"/>
              </a:prstClr>
            </a:outerShdw>
          </a:effectLst>
        </p:spPr>
        <p:txBody>
          <a:bodyPr wrap="none" rtlCol="0">
            <a:spAutoFit/>
          </a:bodyPr>
          <a:lstStyle>
            <a:defPPr>
              <a:defRPr lang="en-US"/>
            </a:defPPr>
            <a:lvl1pPr algn="ctr">
              <a:defRPr sz="4500" b="1">
                <a:solidFill>
                  <a:schemeClr val="accent2">
                    <a:lumMod val="60000"/>
                    <a:lumOff val="40000"/>
                  </a:schemeClr>
                </a:solidFill>
                <a:effectLst>
                  <a:outerShdw blurRad="254000" sx="102000" sy="102000" algn="ctr" rotWithShape="0">
                    <a:schemeClr val="accent2">
                      <a:lumMod val="60000"/>
                      <a:lumOff val="40000"/>
                      <a:alpha val="40000"/>
                    </a:schemeClr>
                  </a:outerShdw>
                </a:effectLst>
                <a:latin typeface="Montserrat" panose="00000500000000000000" pitchFamily="50" charset="0"/>
              </a:defRPr>
            </a:lvl1pPr>
          </a:lstStyle>
          <a:p>
            <a:r>
              <a:rPr lang="en-US" dirty="0">
                <a:solidFill>
                  <a:schemeClr val="accent4">
                    <a:lumMod val="60000"/>
                    <a:lumOff val="40000"/>
                  </a:schemeClr>
                </a:solidFill>
                <a:effectLst>
                  <a:outerShdw blurRad="254000" sx="102000" sy="102000" algn="ctr" rotWithShape="0">
                    <a:schemeClr val="accent4">
                      <a:alpha val="40000"/>
                    </a:schemeClr>
                  </a:outerShdw>
                </a:effectLst>
              </a:rPr>
              <a:t>100K</a:t>
            </a:r>
          </a:p>
        </p:txBody>
      </p:sp>
      <p:sp>
        <p:nvSpPr>
          <p:cNvPr id="33" name="Rectangle: Rounded Corners 32">
            <a:extLst>
              <a:ext uri="{FF2B5EF4-FFF2-40B4-BE49-F238E27FC236}">
                <a16:creationId xmlns:a16="http://schemas.microsoft.com/office/drawing/2014/main" id="{4B3CAFD6-3976-47A4-9330-274A53C80BC9}"/>
              </a:ext>
            </a:extLst>
          </p:cNvPr>
          <p:cNvSpPr/>
          <p:nvPr/>
        </p:nvSpPr>
        <p:spPr>
          <a:xfrm>
            <a:off x="4633195" y="4431942"/>
            <a:ext cx="2925610" cy="749969"/>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chemeClr val="accent4">
                    <a:lumMod val="3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700"/>
              </a:lnSpc>
            </a:pPr>
            <a:r>
              <a:rPr lang="en-US" sz="1200" dirty="0">
                <a:latin typeface="Montserrat" panose="00000500000000000000" pitchFamily="50" charset="0"/>
              </a:rPr>
              <a:t>Percentage</a:t>
            </a:r>
          </a:p>
          <a:p>
            <a:pPr>
              <a:lnSpc>
                <a:spcPts val="1700"/>
              </a:lnSpc>
            </a:pPr>
            <a:r>
              <a:rPr lang="en-US" sz="1200" dirty="0">
                <a:latin typeface="Montserrat" panose="00000500000000000000" pitchFamily="50" charset="0"/>
              </a:rPr>
              <a:t>to EOQ Goal</a:t>
            </a:r>
          </a:p>
        </p:txBody>
      </p:sp>
      <p:sp>
        <p:nvSpPr>
          <p:cNvPr id="34" name="Rectangle: Rounded Corners 33">
            <a:extLst>
              <a:ext uri="{FF2B5EF4-FFF2-40B4-BE49-F238E27FC236}">
                <a16:creationId xmlns:a16="http://schemas.microsoft.com/office/drawing/2014/main" id="{FC04D29E-4AF4-40A6-A47E-C16708F2B55C}"/>
              </a:ext>
            </a:extLst>
          </p:cNvPr>
          <p:cNvSpPr/>
          <p:nvPr/>
        </p:nvSpPr>
        <p:spPr>
          <a:xfrm>
            <a:off x="6394594" y="4550903"/>
            <a:ext cx="1031240" cy="512048"/>
          </a:xfrm>
          <a:prstGeom prst="roundRect">
            <a:avLst>
              <a:gd name="adj" fmla="val 50000"/>
            </a:avLst>
          </a:prstGeom>
          <a:solidFill>
            <a:srgbClr val="242848"/>
          </a:solidFill>
          <a:ln w="12700">
            <a:gradFill flip="none" rotWithShape="1">
              <a:gsLst>
                <a:gs pos="0">
                  <a:schemeClr val="accent4"/>
                </a:gs>
                <a:gs pos="100000">
                  <a:schemeClr val="accent4">
                    <a:lumMod val="50000"/>
                  </a:schemeClr>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lumMod val="60000"/>
                    <a:lumOff val="40000"/>
                  </a:schemeClr>
                </a:solidFill>
                <a:latin typeface="Montserrat" panose="00000500000000000000" pitchFamily="50" charset="0"/>
              </a:rPr>
              <a:t>110%</a:t>
            </a:r>
          </a:p>
        </p:txBody>
      </p:sp>
      <p:sp>
        <p:nvSpPr>
          <p:cNvPr id="31" name="Rectangle: Rounded Corners 30">
            <a:extLst>
              <a:ext uri="{FF2B5EF4-FFF2-40B4-BE49-F238E27FC236}">
                <a16:creationId xmlns:a16="http://schemas.microsoft.com/office/drawing/2014/main" id="{F31BFF95-974E-4484-8E0A-8A6FEA26856E}"/>
              </a:ext>
            </a:extLst>
          </p:cNvPr>
          <p:cNvSpPr/>
          <p:nvPr/>
        </p:nvSpPr>
        <p:spPr>
          <a:xfrm>
            <a:off x="4633195" y="5467987"/>
            <a:ext cx="2925610" cy="749969"/>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chemeClr val="accent4">
                    <a:lumMod val="3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ts val="1700"/>
              </a:lnSpc>
            </a:pPr>
            <a:r>
              <a:rPr lang="en-US" sz="1200" dirty="0">
                <a:latin typeface="Montserrat" panose="00000500000000000000" pitchFamily="50" charset="0"/>
              </a:rPr>
              <a:t>Percentage</a:t>
            </a:r>
          </a:p>
          <a:p>
            <a:pPr>
              <a:lnSpc>
                <a:spcPts val="1700"/>
              </a:lnSpc>
            </a:pPr>
            <a:r>
              <a:rPr lang="en-US" sz="1200" dirty="0">
                <a:latin typeface="Montserrat" panose="00000500000000000000" pitchFamily="50" charset="0"/>
              </a:rPr>
              <a:t>to EOY Goal</a:t>
            </a:r>
          </a:p>
        </p:txBody>
      </p:sp>
      <p:sp>
        <p:nvSpPr>
          <p:cNvPr id="32" name="Rectangle: Rounded Corners 31">
            <a:extLst>
              <a:ext uri="{FF2B5EF4-FFF2-40B4-BE49-F238E27FC236}">
                <a16:creationId xmlns:a16="http://schemas.microsoft.com/office/drawing/2014/main" id="{87CAFAC3-D35F-4F5B-B589-BBA78AA52EED}"/>
              </a:ext>
            </a:extLst>
          </p:cNvPr>
          <p:cNvSpPr/>
          <p:nvPr/>
        </p:nvSpPr>
        <p:spPr>
          <a:xfrm>
            <a:off x="6394594" y="5586948"/>
            <a:ext cx="1031240" cy="512048"/>
          </a:xfrm>
          <a:prstGeom prst="roundRect">
            <a:avLst>
              <a:gd name="adj" fmla="val 50000"/>
            </a:avLst>
          </a:prstGeom>
          <a:solidFill>
            <a:srgbClr val="242848"/>
          </a:solidFill>
          <a:ln w="12700">
            <a:gradFill flip="none" rotWithShape="1">
              <a:gsLst>
                <a:gs pos="0">
                  <a:schemeClr val="accent4"/>
                </a:gs>
                <a:gs pos="100000">
                  <a:schemeClr val="accent4">
                    <a:lumMod val="50000"/>
                  </a:schemeClr>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4">
                    <a:lumMod val="60000"/>
                    <a:lumOff val="40000"/>
                  </a:schemeClr>
                </a:solidFill>
                <a:latin typeface="Montserrat" panose="00000500000000000000" pitchFamily="50" charset="0"/>
              </a:rPr>
              <a:t>110%</a:t>
            </a:r>
          </a:p>
        </p:txBody>
      </p:sp>
      <p:sp>
        <p:nvSpPr>
          <p:cNvPr id="45" name="Rectangle: Rounded Corners 44">
            <a:extLst>
              <a:ext uri="{FF2B5EF4-FFF2-40B4-BE49-F238E27FC236}">
                <a16:creationId xmlns:a16="http://schemas.microsoft.com/office/drawing/2014/main" id="{B08B506A-A222-4D5B-BAFF-B928BA9A7454}"/>
              </a:ext>
            </a:extLst>
          </p:cNvPr>
          <p:cNvSpPr/>
          <p:nvPr/>
        </p:nvSpPr>
        <p:spPr>
          <a:xfrm>
            <a:off x="8412597" y="2644455"/>
            <a:ext cx="2925610" cy="1501411"/>
          </a:xfrm>
          <a:prstGeom prst="roundRect">
            <a:avLst>
              <a:gd name="adj" fmla="val 24756"/>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8C1D98AB-249D-4720-A750-A21C79721FD2}"/>
              </a:ext>
            </a:extLst>
          </p:cNvPr>
          <p:cNvSpPr txBox="1"/>
          <p:nvPr/>
        </p:nvSpPr>
        <p:spPr>
          <a:xfrm>
            <a:off x="9053702" y="3002745"/>
            <a:ext cx="1643400" cy="784830"/>
          </a:xfrm>
          <a:prstGeom prst="rect">
            <a:avLst/>
          </a:prstGeom>
          <a:noFill/>
          <a:effectLst>
            <a:outerShdw blurRad="139700" dist="101600" dir="2700000" algn="tl" rotWithShape="0">
              <a:prstClr val="black">
                <a:alpha val="35000"/>
              </a:prstClr>
            </a:outerShdw>
          </a:effectLst>
        </p:spPr>
        <p:txBody>
          <a:bodyPr wrap="none" rtlCol="0">
            <a:spAutoFit/>
          </a:bodyPr>
          <a:lstStyle>
            <a:defPPr>
              <a:defRPr lang="en-US"/>
            </a:defPPr>
            <a:lvl1pPr algn="ctr">
              <a:defRPr sz="4500" b="1">
                <a:solidFill>
                  <a:schemeClr val="accent4"/>
                </a:solidFill>
                <a:effectLst>
                  <a:outerShdw blurRad="254000" sx="102000" sy="102000" algn="ctr" rotWithShape="0">
                    <a:schemeClr val="accent4">
                      <a:alpha val="40000"/>
                    </a:schemeClr>
                  </a:outerShdw>
                </a:effectLst>
                <a:latin typeface="Montserrat" panose="00000500000000000000" pitchFamily="50" charset="0"/>
              </a:defRPr>
            </a:lvl1pPr>
          </a:lstStyle>
          <a:p>
            <a:r>
              <a:rPr lang="en-US" dirty="0">
                <a:solidFill>
                  <a:schemeClr val="accent5">
                    <a:lumMod val="60000"/>
                    <a:lumOff val="40000"/>
                  </a:schemeClr>
                </a:solidFill>
                <a:effectLst>
                  <a:outerShdw blurRad="254000" sx="102000" sy="102000" algn="ctr" rotWithShape="0">
                    <a:schemeClr val="accent5">
                      <a:alpha val="40000"/>
                    </a:schemeClr>
                  </a:outerShdw>
                </a:effectLst>
              </a:rPr>
              <a:t>+20k</a:t>
            </a:r>
          </a:p>
        </p:txBody>
      </p:sp>
      <p:sp>
        <p:nvSpPr>
          <p:cNvPr id="43" name="Rectangle: Rounded Corners 42">
            <a:extLst>
              <a:ext uri="{FF2B5EF4-FFF2-40B4-BE49-F238E27FC236}">
                <a16:creationId xmlns:a16="http://schemas.microsoft.com/office/drawing/2014/main" id="{EE78AD6E-5A9E-40A6-A59F-0C926D2621D1}"/>
              </a:ext>
            </a:extLst>
          </p:cNvPr>
          <p:cNvSpPr/>
          <p:nvPr/>
        </p:nvSpPr>
        <p:spPr>
          <a:xfrm>
            <a:off x="8412597" y="4431942"/>
            <a:ext cx="2925610" cy="1501411"/>
          </a:xfrm>
          <a:prstGeom prst="roundRect">
            <a:avLst>
              <a:gd name="adj" fmla="val 24624"/>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nchorCtr="0"/>
          <a:lstStyle/>
          <a:p>
            <a:pPr algn="ctr">
              <a:lnSpc>
                <a:spcPts val="1700"/>
              </a:lnSpc>
            </a:pPr>
            <a:r>
              <a:rPr lang="en-US" sz="1200" dirty="0">
                <a:latin typeface="Montserrat" panose="00000500000000000000" pitchFamily="50" charset="0"/>
              </a:rPr>
              <a:t>Percentage to EOQ Goal</a:t>
            </a:r>
          </a:p>
        </p:txBody>
      </p:sp>
      <p:sp>
        <p:nvSpPr>
          <p:cNvPr id="44" name="Rectangle: Rounded Corners 43">
            <a:extLst>
              <a:ext uri="{FF2B5EF4-FFF2-40B4-BE49-F238E27FC236}">
                <a16:creationId xmlns:a16="http://schemas.microsoft.com/office/drawing/2014/main" id="{52EF37C4-0DDE-4816-8ABD-40720E566C63}"/>
              </a:ext>
            </a:extLst>
          </p:cNvPr>
          <p:cNvSpPr/>
          <p:nvPr/>
        </p:nvSpPr>
        <p:spPr>
          <a:xfrm>
            <a:off x="8600203" y="4969549"/>
            <a:ext cx="2550398" cy="762000"/>
          </a:xfrm>
          <a:prstGeom prst="roundRect">
            <a:avLst>
              <a:gd name="adj" fmla="val 30277"/>
            </a:avLst>
          </a:prstGeom>
          <a:solidFill>
            <a:srgbClr val="232645"/>
          </a:solidFill>
          <a:ln w="12700">
            <a:gradFill flip="none" rotWithShape="1">
              <a:gsLst>
                <a:gs pos="0">
                  <a:schemeClr val="accent5"/>
                </a:gs>
                <a:gs pos="100000">
                  <a:schemeClr val="accent5">
                    <a:lumMod val="75000"/>
                  </a:schemeClr>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60000"/>
                    <a:lumOff val="40000"/>
                  </a:schemeClr>
                </a:solidFill>
                <a:latin typeface="Montserrat" panose="00000500000000000000" pitchFamily="50" charset="0"/>
              </a:rPr>
              <a:t>Above</a:t>
            </a:r>
          </a:p>
          <a:p>
            <a:pPr algn="ctr"/>
            <a:r>
              <a:rPr lang="en-US" sz="1200" i="1" dirty="0">
                <a:solidFill>
                  <a:schemeClr val="accent5">
                    <a:lumMod val="60000"/>
                    <a:lumOff val="40000"/>
                  </a:schemeClr>
                </a:solidFill>
                <a:latin typeface="Montserrat" panose="00000500000000000000" pitchFamily="50" charset="0"/>
              </a:rPr>
              <a:t>(Last Month = 3%)</a:t>
            </a:r>
          </a:p>
        </p:txBody>
      </p:sp>
      <p:grpSp>
        <p:nvGrpSpPr>
          <p:cNvPr id="2" name="Group 1">
            <a:extLst>
              <a:ext uri="{FF2B5EF4-FFF2-40B4-BE49-F238E27FC236}">
                <a16:creationId xmlns:a16="http://schemas.microsoft.com/office/drawing/2014/main" id="{D756DD89-D348-43E8-8B0D-08491BD517FF}"/>
              </a:ext>
            </a:extLst>
          </p:cNvPr>
          <p:cNvGrpSpPr/>
          <p:nvPr/>
        </p:nvGrpSpPr>
        <p:grpSpPr>
          <a:xfrm>
            <a:off x="4206299" y="1881140"/>
            <a:ext cx="3779402" cy="4613041"/>
            <a:chOff x="4206299" y="1881140"/>
            <a:chExt cx="3779402" cy="4613041"/>
          </a:xfrm>
        </p:grpSpPr>
        <p:cxnSp>
          <p:nvCxnSpPr>
            <p:cNvPr id="47" name="Straight Connector 46">
              <a:extLst>
                <a:ext uri="{FF2B5EF4-FFF2-40B4-BE49-F238E27FC236}">
                  <a16:creationId xmlns:a16="http://schemas.microsoft.com/office/drawing/2014/main" id="{A456035C-B335-47D3-94D5-18065E92A606}"/>
                </a:ext>
              </a:extLst>
            </p:cNvPr>
            <p:cNvCxnSpPr/>
            <p:nvPr/>
          </p:nvCxnSpPr>
          <p:spPr>
            <a:xfrm>
              <a:off x="4206299" y="1881140"/>
              <a:ext cx="0" cy="4613041"/>
            </a:xfrm>
            <a:prstGeom prst="line">
              <a:avLst/>
            </a:prstGeom>
            <a:noFill/>
            <a:ln w="3175" cap="rnd">
              <a:solidFill>
                <a:schemeClr val="tx2">
                  <a:lumMod val="60000"/>
                  <a:lumOff val="40000"/>
                  <a:alpha val="50000"/>
                </a:schemeClr>
              </a:solidFill>
              <a:prstDash val="dash"/>
              <a:miter/>
            </a:ln>
          </p:spPr>
        </p:cxnSp>
        <p:cxnSp>
          <p:nvCxnSpPr>
            <p:cNvPr id="51" name="Straight Connector 50">
              <a:extLst>
                <a:ext uri="{FF2B5EF4-FFF2-40B4-BE49-F238E27FC236}">
                  <a16:creationId xmlns:a16="http://schemas.microsoft.com/office/drawing/2014/main" id="{AB025F8F-DDE5-40B3-9C9A-4EB8B31CC7C1}"/>
                </a:ext>
              </a:extLst>
            </p:cNvPr>
            <p:cNvCxnSpPr/>
            <p:nvPr/>
          </p:nvCxnSpPr>
          <p:spPr>
            <a:xfrm>
              <a:off x="7985701" y="1881140"/>
              <a:ext cx="0" cy="4613041"/>
            </a:xfrm>
            <a:prstGeom prst="line">
              <a:avLst/>
            </a:prstGeom>
            <a:noFill/>
            <a:ln w="3175" cap="rnd">
              <a:solidFill>
                <a:schemeClr val="tx2">
                  <a:lumMod val="60000"/>
                  <a:lumOff val="40000"/>
                  <a:alpha val="50000"/>
                </a:schemeClr>
              </a:solidFill>
              <a:prstDash val="dash"/>
              <a:miter/>
            </a:ln>
          </p:spPr>
        </p:cxnSp>
      </p:grpSp>
      <p:sp>
        <p:nvSpPr>
          <p:cNvPr id="59" name="TextBox 58">
            <a:extLst>
              <a:ext uri="{FF2B5EF4-FFF2-40B4-BE49-F238E27FC236}">
                <a16:creationId xmlns:a16="http://schemas.microsoft.com/office/drawing/2014/main" id="{94659C85-5902-4CCE-9109-E90841729527}"/>
              </a:ext>
            </a:extLst>
          </p:cNvPr>
          <p:cNvSpPr txBox="1"/>
          <p:nvPr/>
        </p:nvSpPr>
        <p:spPr>
          <a:xfrm>
            <a:off x="1155867" y="2006320"/>
            <a:ext cx="2321468" cy="400110"/>
          </a:xfrm>
          <a:prstGeom prst="rect">
            <a:avLst/>
          </a:prstGeom>
          <a:noFill/>
          <a:effectLst/>
        </p:spPr>
        <p:txBody>
          <a:bodyPr wrap="none" rtlCol="0">
            <a:spAutoFit/>
          </a:bodyPr>
          <a:lstStyle/>
          <a:p>
            <a:pPr algn="ctr"/>
            <a:r>
              <a:rPr lang="en-US" sz="2000" dirty="0">
                <a:solidFill>
                  <a:schemeClr val="accent2">
                    <a:lumMod val="40000"/>
                    <a:lumOff val="60000"/>
                  </a:schemeClr>
                </a:solidFill>
                <a:effectLst>
                  <a:outerShdw blurRad="254000" sx="102000" sy="102000" algn="ctr" rotWithShape="0">
                    <a:schemeClr val="accent2">
                      <a:lumMod val="60000"/>
                      <a:lumOff val="40000"/>
                      <a:alpha val="40000"/>
                    </a:schemeClr>
                  </a:outerShdw>
                </a:effectLst>
                <a:latin typeface="Montserrat" panose="00000500000000000000" pitchFamily="50" charset="0"/>
              </a:rPr>
              <a:t>Follower Growth</a:t>
            </a:r>
          </a:p>
        </p:txBody>
      </p:sp>
      <p:sp>
        <p:nvSpPr>
          <p:cNvPr id="60" name="TextBox 59">
            <a:extLst>
              <a:ext uri="{FF2B5EF4-FFF2-40B4-BE49-F238E27FC236}">
                <a16:creationId xmlns:a16="http://schemas.microsoft.com/office/drawing/2014/main" id="{72B8B9B9-9EE8-4074-BD35-5D10AC57574E}"/>
              </a:ext>
            </a:extLst>
          </p:cNvPr>
          <p:cNvSpPr txBox="1"/>
          <p:nvPr/>
        </p:nvSpPr>
        <p:spPr>
          <a:xfrm>
            <a:off x="5458646" y="2006320"/>
            <a:ext cx="1274708" cy="400110"/>
          </a:xfrm>
          <a:prstGeom prst="rect">
            <a:avLst/>
          </a:prstGeom>
          <a:noFill/>
          <a:effectLst/>
        </p:spPr>
        <p:txBody>
          <a:bodyPr wrap="none" rtlCol="0">
            <a:spAutoFit/>
          </a:bodyPr>
          <a:lstStyle>
            <a:defPPr>
              <a:defRPr lang="en-US"/>
            </a:defPPr>
            <a:lvl1pPr algn="ctr">
              <a:defRPr sz="4500" b="1">
                <a:solidFill>
                  <a:schemeClr val="accent2">
                    <a:lumMod val="60000"/>
                    <a:lumOff val="40000"/>
                  </a:schemeClr>
                </a:solidFill>
                <a:effectLst>
                  <a:outerShdw blurRad="254000" sx="102000" sy="102000" algn="ctr" rotWithShape="0">
                    <a:schemeClr val="accent2">
                      <a:lumMod val="60000"/>
                      <a:lumOff val="40000"/>
                      <a:alpha val="40000"/>
                    </a:schemeClr>
                  </a:outerShdw>
                </a:effectLst>
                <a:latin typeface="Montserrat" panose="00000500000000000000" pitchFamily="50" charset="0"/>
              </a:defRPr>
            </a:lvl1pPr>
          </a:lstStyle>
          <a:p>
            <a:r>
              <a:rPr lang="en-US" sz="2000" b="0" dirty="0">
                <a:solidFill>
                  <a:schemeClr val="accent4">
                    <a:lumMod val="60000"/>
                    <a:lumOff val="40000"/>
                  </a:schemeClr>
                </a:solidFill>
                <a:effectLst>
                  <a:outerShdw blurRad="254000" sx="102000" sy="102000" algn="ctr" rotWithShape="0">
                    <a:schemeClr val="accent4">
                      <a:alpha val="40000"/>
                    </a:schemeClr>
                  </a:outerShdw>
                </a:effectLst>
              </a:rPr>
              <a:t>Sessions</a:t>
            </a:r>
          </a:p>
        </p:txBody>
      </p:sp>
      <p:sp>
        <p:nvSpPr>
          <p:cNvPr id="61" name="TextBox 60">
            <a:extLst>
              <a:ext uri="{FF2B5EF4-FFF2-40B4-BE49-F238E27FC236}">
                <a16:creationId xmlns:a16="http://schemas.microsoft.com/office/drawing/2014/main" id="{E5CC75CF-579F-460E-9CCE-DC9BEB735BF1}"/>
              </a:ext>
            </a:extLst>
          </p:cNvPr>
          <p:cNvSpPr txBox="1"/>
          <p:nvPr/>
        </p:nvSpPr>
        <p:spPr>
          <a:xfrm>
            <a:off x="8560781" y="2006320"/>
            <a:ext cx="2629246" cy="400110"/>
          </a:xfrm>
          <a:prstGeom prst="rect">
            <a:avLst/>
          </a:prstGeom>
          <a:noFill/>
          <a:effectLst/>
        </p:spPr>
        <p:txBody>
          <a:bodyPr wrap="none" rtlCol="0">
            <a:spAutoFit/>
          </a:bodyPr>
          <a:lstStyle>
            <a:defPPr>
              <a:defRPr lang="en-US"/>
            </a:defPPr>
            <a:lvl1pPr algn="ctr">
              <a:defRPr sz="4500" b="1">
                <a:solidFill>
                  <a:schemeClr val="accent4"/>
                </a:solidFill>
                <a:effectLst>
                  <a:outerShdw blurRad="254000" sx="102000" sy="102000" algn="ctr" rotWithShape="0">
                    <a:schemeClr val="accent4">
                      <a:alpha val="40000"/>
                    </a:schemeClr>
                  </a:outerShdw>
                </a:effectLst>
                <a:latin typeface="Montserrat" panose="00000500000000000000" pitchFamily="50" charset="0"/>
              </a:defRPr>
            </a:lvl1pPr>
          </a:lstStyle>
          <a:p>
            <a:r>
              <a:rPr lang="en-US" sz="2000" b="0" dirty="0">
                <a:solidFill>
                  <a:schemeClr val="accent5">
                    <a:lumMod val="60000"/>
                    <a:lumOff val="40000"/>
                  </a:schemeClr>
                </a:solidFill>
                <a:effectLst>
                  <a:outerShdw blurRad="254000" sx="102000" sy="102000" algn="ctr" rotWithShape="0">
                    <a:schemeClr val="accent5">
                      <a:alpha val="40000"/>
                    </a:schemeClr>
                  </a:outerShdw>
                </a:effectLst>
              </a:rPr>
              <a:t>Engagement Rate</a:t>
            </a:r>
          </a:p>
        </p:txBody>
      </p:sp>
      <p:sp>
        <p:nvSpPr>
          <p:cNvPr id="64" name="TextBox 63">
            <a:extLst>
              <a:ext uri="{FF2B5EF4-FFF2-40B4-BE49-F238E27FC236}">
                <a16:creationId xmlns:a16="http://schemas.microsoft.com/office/drawing/2014/main" id="{E69231DE-CE02-4EF6-B6CC-8F9402F9312C}"/>
              </a:ext>
            </a:extLst>
          </p:cNvPr>
          <p:cNvSpPr txBox="1"/>
          <p:nvPr/>
        </p:nvSpPr>
        <p:spPr>
          <a:xfrm>
            <a:off x="2830523" y="504743"/>
            <a:ext cx="6530955"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Monthly Social Performance Check-in</a:t>
            </a:r>
          </a:p>
        </p:txBody>
      </p:sp>
      <p:sp>
        <p:nvSpPr>
          <p:cNvPr id="65" name="TextBox 64">
            <a:extLst>
              <a:ext uri="{FF2B5EF4-FFF2-40B4-BE49-F238E27FC236}">
                <a16:creationId xmlns:a16="http://schemas.microsoft.com/office/drawing/2014/main" id="{E60FD330-0E3C-4494-A7CE-9D3700462A82}"/>
              </a:ext>
            </a:extLst>
          </p:cNvPr>
          <p:cNvSpPr txBox="1"/>
          <p:nvPr/>
        </p:nvSpPr>
        <p:spPr>
          <a:xfrm>
            <a:off x="1174137" y="1239214"/>
            <a:ext cx="585458"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Jan</a:t>
            </a:r>
          </a:p>
        </p:txBody>
      </p:sp>
      <p:sp>
        <p:nvSpPr>
          <p:cNvPr id="67" name="TextBox 66">
            <a:extLst>
              <a:ext uri="{FF2B5EF4-FFF2-40B4-BE49-F238E27FC236}">
                <a16:creationId xmlns:a16="http://schemas.microsoft.com/office/drawing/2014/main" id="{E2847678-02DC-4E9E-BB4A-C9CBB79AAAB9}"/>
              </a:ext>
            </a:extLst>
          </p:cNvPr>
          <p:cNvSpPr txBox="1"/>
          <p:nvPr/>
        </p:nvSpPr>
        <p:spPr>
          <a:xfrm>
            <a:off x="2001430" y="1239214"/>
            <a:ext cx="614196"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Feb</a:t>
            </a:r>
          </a:p>
        </p:txBody>
      </p:sp>
      <p:sp>
        <p:nvSpPr>
          <p:cNvPr id="68" name="TextBox 67">
            <a:extLst>
              <a:ext uri="{FF2B5EF4-FFF2-40B4-BE49-F238E27FC236}">
                <a16:creationId xmlns:a16="http://schemas.microsoft.com/office/drawing/2014/main" id="{1CE8DD18-D03C-4DA1-96D8-8C522180D1D0}"/>
              </a:ext>
            </a:extLst>
          </p:cNvPr>
          <p:cNvSpPr txBox="1"/>
          <p:nvPr/>
        </p:nvSpPr>
        <p:spPr>
          <a:xfrm>
            <a:off x="2840011" y="1239214"/>
            <a:ext cx="620354"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Mar</a:t>
            </a:r>
          </a:p>
        </p:txBody>
      </p:sp>
      <p:sp>
        <p:nvSpPr>
          <p:cNvPr id="69" name="TextBox 68">
            <a:extLst>
              <a:ext uri="{FF2B5EF4-FFF2-40B4-BE49-F238E27FC236}">
                <a16:creationId xmlns:a16="http://schemas.microsoft.com/office/drawing/2014/main" id="{98CE665B-FD86-48CD-B216-10F1E48AE0EC}"/>
              </a:ext>
            </a:extLst>
          </p:cNvPr>
          <p:cNvSpPr txBox="1"/>
          <p:nvPr/>
        </p:nvSpPr>
        <p:spPr>
          <a:xfrm>
            <a:off x="3697067" y="1239214"/>
            <a:ext cx="589564"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Apr</a:t>
            </a:r>
          </a:p>
        </p:txBody>
      </p:sp>
      <p:sp>
        <p:nvSpPr>
          <p:cNvPr id="70" name="TextBox 69">
            <a:extLst>
              <a:ext uri="{FF2B5EF4-FFF2-40B4-BE49-F238E27FC236}">
                <a16:creationId xmlns:a16="http://schemas.microsoft.com/office/drawing/2014/main" id="{D806CB34-F9DB-4822-8E81-91CB5250A871}"/>
              </a:ext>
            </a:extLst>
          </p:cNvPr>
          <p:cNvSpPr txBox="1"/>
          <p:nvPr/>
        </p:nvSpPr>
        <p:spPr>
          <a:xfrm>
            <a:off x="4511930" y="1239214"/>
            <a:ext cx="643160" cy="308310"/>
          </a:xfrm>
          <a:prstGeom prst="roundRect">
            <a:avLst>
              <a:gd name="adj" fmla="val 50000"/>
            </a:avLst>
          </a:prstGeom>
          <a:noFill/>
        </p:spPr>
        <p:txBody>
          <a:bodyPr wrap="square" rtlCol="0" anchor="ctr" anchorCtr="0">
            <a:noAutofit/>
          </a:bodyPr>
          <a:lstStyle>
            <a:defPPr>
              <a:defRPr lang="en-US"/>
            </a:defPPr>
            <a:lvl1pPr algn="ctr">
              <a:defRPr sz="1200">
                <a:solidFill>
                  <a:schemeClr val="bg1">
                    <a:alpha val="45236"/>
                  </a:schemeClr>
                </a:solidFill>
                <a:latin typeface="Montserrat" panose="00000500000000000000" pitchFamily="50" charset="0"/>
              </a:defRPr>
            </a:lvl1pPr>
          </a:lstStyle>
          <a:p>
            <a:r>
              <a:rPr lang="en-US" dirty="0"/>
              <a:t>May</a:t>
            </a:r>
          </a:p>
        </p:txBody>
      </p:sp>
      <p:sp>
        <p:nvSpPr>
          <p:cNvPr id="71" name="TextBox 70">
            <a:extLst>
              <a:ext uri="{FF2B5EF4-FFF2-40B4-BE49-F238E27FC236}">
                <a16:creationId xmlns:a16="http://schemas.microsoft.com/office/drawing/2014/main" id="{EEDD0236-2E39-4228-A936-EB26CA9443EB}"/>
              </a:ext>
            </a:extLst>
          </p:cNvPr>
          <p:cNvSpPr txBox="1"/>
          <p:nvPr/>
        </p:nvSpPr>
        <p:spPr>
          <a:xfrm>
            <a:off x="5374232" y="1239214"/>
            <a:ext cx="601880"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Jun</a:t>
            </a:r>
          </a:p>
        </p:txBody>
      </p:sp>
      <p:sp>
        <p:nvSpPr>
          <p:cNvPr id="72" name="TextBox 71">
            <a:extLst>
              <a:ext uri="{FF2B5EF4-FFF2-40B4-BE49-F238E27FC236}">
                <a16:creationId xmlns:a16="http://schemas.microsoft.com/office/drawing/2014/main" id="{6F6F57D7-1608-49E0-9DEE-2F219C0BE950}"/>
              </a:ext>
            </a:extLst>
          </p:cNvPr>
          <p:cNvSpPr txBox="1"/>
          <p:nvPr/>
        </p:nvSpPr>
        <p:spPr>
          <a:xfrm>
            <a:off x="6253537" y="1239214"/>
            <a:ext cx="526590"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Jul</a:t>
            </a:r>
          </a:p>
        </p:txBody>
      </p:sp>
      <p:sp>
        <p:nvSpPr>
          <p:cNvPr id="73" name="TextBox 72">
            <a:extLst>
              <a:ext uri="{FF2B5EF4-FFF2-40B4-BE49-F238E27FC236}">
                <a16:creationId xmlns:a16="http://schemas.microsoft.com/office/drawing/2014/main" id="{9565F9CE-D4A6-4AC8-84C0-1A39E8EC4649}"/>
              </a:ext>
            </a:extLst>
          </p:cNvPr>
          <p:cNvSpPr txBox="1"/>
          <p:nvPr/>
        </p:nvSpPr>
        <p:spPr>
          <a:xfrm>
            <a:off x="7034972" y="1239214"/>
            <a:ext cx="647044"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Aug</a:t>
            </a:r>
          </a:p>
        </p:txBody>
      </p:sp>
      <p:sp>
        <p:nvSpPr>
          <p:cNvPr id="74" name="TextBox 73">
            <a:extLst>
              <a:ext uri="{FF2B5EF4-FFF2-40B4-BE49-F238E27FC236}">
                <a16:creationId xmlns:a16="http://schemas.microsoft.com/office/drawing/2014/main" id="{6EE88857-7C6B-4113-8870-F1F7EB8A0ED2}"/>
              </a:ext>
            </a:extLst>
          </p:cNvPr>
          <p:cNvSpPr txBox="1"/>
          <p:nvPr/>
        </p:nvSpPr>
        <p:spPr>
          <a:xfrm>
            <a:off x="7895109" y="1239214"/>
            <a:ext cx="610092"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Sep</a:t>
            </a:r>
          </a:p>
        </p:txBody>
      </p:sp>
      <p:sp>
        <p:nvSpPr>
          <p:cNvPr id="75" name="TextBox 74">
            <a:extLst>
              <a:ext uri="{FF2B5EF4-FFF2-40B4-BE49-F238E27FC236}">
                <a16:creationId xmlns:a16="http://schemas.microsoft.com/office/drawing/2014/main" id="{A3EBBCF9-07E4-494A-BC2D-5976AEFBF743}"/>
              </a:ext>
            </a:extLst>
          </p:cNvPr>
          <p:cNvSpPr txBox="1"/>
          <p:nvPr/>
        </p:nvSpPr>
        <p:spPr>
          <a:xfrm>
            <a:off x="8744981" y="1239214"/>
            <a:ext cx="593668"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Oct</a:t>
            </a:r>
          </a:p>
        </p:txBody>
      </p:sp>
      <p:sp>
        <p:nvSpPr>
          <p:cNvPr id="76" name="TextBox 75">
            <a:extLst>
              <a:ext uri="{FF2B5EF4-FFF2-40B4-BE49-F238E27FC236}">
                <a16:creationId xmlns:a16="http://schemas.microsoft.com/office/drawing/2014/main" id="{B2F363EA-DED6-4E08-809C-06E105DE8095}"/>
              </a:ext>
            </a:extLst>
          </p:cNvPr>
          <p:cNvSpPr txBox="1"/>
          <p:nvPr/>
        </p:nvSpPr>
        <p:spPr>
          <a:xfrm>
            <a:off x="9570220" y="1239214"/>
            <a:ext cx="626516"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Nov</a:t>
            </a:r>
          </a:p>
        </p:txBody>
      </p:sp>
      <p:sp>
        <p:nvSpPr>
          <p:cNvPr id="77" name="TextBox 76">
            <a:extLst>
              <a:ext uri="{FF2B5EF4-FFF2-40B4-BE49-F238E27FC236}">
                <a16:creationId xmlns:a16="http://schemas.microsoft.com/office/drawing/2014/main" id="{ABDE7277-D1C3-4B35-99C3-E7522DA5C43D}"/>
              </a:ext>
            </a:extLst>
          </p:cNvPr>
          <p:cNvSpPr txBox="1"/>
          <p:nvPr/>
        </p:nvSpPr>
        <p:spPr>
          <a:xfrm>
            <a:off x="10410854" y="1239214"/>
            <a:ext cx="628566" cy="308310"/>
          </a:xfrm>
          <a:prstGeom prst="roundRect">
            <a:avLst>
              <a:gd name="adj" fmla="val 50000"/>
            </a:avLst>
          </a:prstGeom>
          <a:noFill/>
        </p:spPr>
        <p:txBody>
          <a:bodyPr wrap="square" rtlCol="0" anchor="ctr" anchorCtr="0">
            <a:noAutofit/>
          </a:bodyPr>
          <a:lstStyle/>
          <a:p>
            <a:pPr algn="ctr"/>
            <a:r>
              <a:rPr lang="en-US" sz="1200" dirty="0">
                <a:solidFill>
                  <a:schemeClr val="bg1">
                    <a:alpha val="45236"/>
                  </a:schemeClr>
                </a:solidFill>
                <a:latin typeface="Montserrat" panose="00000500000000000000" pitchFamily="50" charset="0"/>
              </a:rPr>
              <a:t>Dec</a:t>
            </a:r>
          </a:p>
        </p:txBody>
      </p:sp>
      <p:sp>
        <p:nvSpPr>
          <p:cNvPr id="113" name="TextBox 112">
            <a:extLst>
              <a:ext uri="{FF2B5EF4-FFF2-40B4-BE49-F238E27FC236}">
                <a16:creationId xmlns:a16="http://schemas.microsoft.com/office/drawing/2014/main" id="{94B6D93D-256A-4460-8DB9-C96D6B82CE44}"/>
              </a:ext>
            </a:extLst>
          </p:cNvPr>
          <p:cNvSpPr txBox="1"/>
          <p:nvPr/>
        </p:nvSpPr>
        <p:spPr>
          <a:xfrm>
            <a:off x="4511930" y="1239214"/>
            <a:ext cx="643160" cy="308310"/>
          </a:xfrm>
          <a:prstGeom prst="roundRect">
            <a:avLst>
              <a:gd name="adj" fmla="val 50000"/>
            </a:avLst>
          </a:prstGeom>
          <a:gradFill>
            <a:gsLst>
              <a:gs pos="0">
                <a:schemeClr val="bg1">
                  <a:alpha val="50000"/>
                </a:schemeClr>
              </a:gs>
              <a:gs pos="100000">
                <a:schemeClr val="bg1">
                  <a:alpha val="0"/>
                </a:schemeClr>
              </a:gs>
            </a:gsLst>
            <a:path path="circle">
              <a:fillToRect r="100000" b="100000"/>
            </a:path>
          </a:gradFill>
          <a:ln>
            <a:gradFill>
              <a:gsLst>
                <a:gs pos="0">
                  <a:schemeClr val="bg1"/>
                </a:gs>
                <a:gs pos="100000">
                  <a:schemeClr val="bg1"/>
                </a:gs>
              </a:gsLst>
              <a:lin ang="5400000" scaled="1"/>
            </a:gradFill>
          </a:ln>
        </p:spPr>
        <p:txBody>
          <a:bodyPr wrap="square" rtlCol="0" anchor="ctr" anchorCtr="0">
            <a:noAutofit/>
          </a:bodyPr>
          <a:lstStyle/>
          <a:p>
            <a:pPr algn="ctr"/>
            <a:r>
              <a:rPr lang="en-US" sz="1200" dirty="0">
                <a:solidFill>
                  <a:schemeClr val="bg1"/>
                </a:solidFill>
                <a:latin typeface="Montserrat" panose="00000500000000000000" pitchFamily="50" charset="0"/>
              </a:rPr>
              <a:t>May</a:t>
            </a:r>
          </a:p>
        </p:txBody>
      </p:sp>
    </p:spTree>
    <p:extLst>
      <p:ext uri="{BB962C8B-B14F-4D97-AF65-F5344CB8AC3E}">
        <p14:creationId xmlns:p14="http://schemas.microsoft.com/office/powerpoint/2010/main" val="35064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000"/>
                                        <p:tgtEl>
                                          <p:spTgt spid="65"/>
                                        </p:tgtEl>
                                        <p:attrNameLst>
                                          <p:attrName>ppt_y</p:attrName>
                                        </p:attrNameLst>
                                      </p:cBhvr>
                                      <p:tavLst>
                                        <p:tav tm="0">
                                          <p:val>
                                            <p:strVal val="#ppt_y-#ppt_h*1.125000"/>
                                          </p:val>
                                        </p:tav>
                                        <p:tav tm="100000">
                                          <p:val>
                                            <p:strVal val="#ppt_y"/>
                                          </p:val>
                                        </p:tav>
                                      </p:tavLst>
                                    </p:anim>
                                    <p:animEffect transition="in" filter="wipe(down)">
                                      <p:cBhvr>
                                        <p:cTn id="8" dur="1000"/>
                                        <p:tgtEl>
                                          <p:spTgt spid="6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1000"/>
                                        <p:tgtEl>
                                          <p:spTgt spid="67"/>
                                        </p:tgtEl>
                                        <p:attrNameLst>
                                          <p:attrName>ppt_y</p:attrName>
                                        </p:attrNameLst>
                                      </p:cBhvr>
                                      <p:tavLst>
                                        <p:tav tm="0">
                                          <p:val>
                                            <p:strVal val="#ppt_y-#ppt_h*1.125000"/>
                                          </p:val>
                                        </p:tav>
                                        <p:tav tm="100000">
                                          <p:val>
                                            <p:strVal val="#ppt_y"/>
                                          </p:val>
                                        </p:tav>
                                      </p:tavLst>
                                    </p:anim>
                                    <p:animEffect transition="in" filter="wipe(down)">
                                      <p:cBhvr>
                                        <p:cTn id="12" dur="1000"/>
                                        <p:tgtEl>
                                          <p:spTgt spid="6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1000"/>
                                        <p:tgtEl>
                                          <p:spTgt spid="68"/>
                                        </p:tgtEl>
                                        <p:attrNameLst>
                                          <p:attrName>ppt_y</p:attrName>
                                        </p:attrNameLst>
                                      </p:cBhvr>
                                      <p:tavLst>
                                        <p:tav tm="0">
                                          <p:val>
                                            <p:strVal val="#ppt_y-#ppt_h*1.125000"/>
                                          </p:val>
                                        </p:tav>
                                        <p:tav tm="100000">
                                          <p:val>
                                            <p:strVal val="#ppt_y"/>
                                          </p:val>
                                        </p:tav>
                                      </p:tavLst>
                                    </p:anim>
                                    <p:animEffect transition="in" filter="wipe(down)">
                                      <p:cBhvr>
                                        <p:cTn id="16" dur="1000"/>
                                        <p:tgtEl>
                                          <p:spTgt spid="68"/>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1000"/>
                                        <p:tgtEl>
                                          <p:spTgt spid="69"/>
                                        </p:tgtEl>
                                        <p:attrNameLst>
                                          <p:attrName>ppt_y</p:attrName>
                                        </p:attrNameLst>
                                      </p:cBhvr>
                                      <p:tavLst>
                                        <p:tav tm="0">
                                          <p:val>
                                            <p:strVal val="#ppt_y-#ppt_h*1.125000"/>
                                          </p:val>
                                        </p:tav>
                                        <p:tav tm="100000">
                                          <p:val>
                                            <p:strVal val="#ppt_y"/>
                                          </p:val>
                                        </p:tav>
                                      </p:tavLst>
                                    </p:anim>
                                    <p:animEffect transition="in" filter="wipe(down)">
                                      <p:cBhvr>
                                        <p:cTn id="20" dur="1000"/>
                                        <p:tgtEl>
                                          <p:spTgt spid="69"/>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1000"/>
                                        <p:tgtEl>
                                          <p:spTgt spid="70"/>
                                        </p:tgtEl>
                                        <p:attrNameLst>
                                          <p:attrName>ppt_y</p:attrName>
                                        </p:attrNameLst>
                                      </p:cBhvr>
                                      <p:tavLst>
                                        <p:tav tm="0">
                                          <p:val>
                                            <p:strVal val="#ppt_y-#ppt_h*1.125000"/>
                                          </p:val>
                                        </p:tav>
                                        <p:tav tm="100000">
                                          <p:val>
                                            <p:strVal val="#ppt_y"/>
                                          </p:val>
                                        </p:tav>
                                      </p:tavLst>
                                    </p:anim>
                                    <p:animEffect transition="in" filter="wipe(down)">
                                      <p:cBhvr>
                                        <p:cTn id="24" dur="1000"/>
                                        <p:tgtEl>
                                          <p:spTgt spid="70"/>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1000"/>
                                        <p:tgtEl>
                                          <p:spTgt spid="71"/>
                                        </p:tgtEl>
                                        <p:attrNameLst>
                                          <p:attrName>ppt_y</p:attrName>
                                        </p:attrNameLst>
                                      </p:cBhvr>
                                      <p:tavLst>
                                        <p:tav tm="0">
                                          <p:val>
                                            <p:strVal val="#ppt_y-#ppt_h*1.125000"/>
                                          </p:val>
                                        </p:tav>
                                        <p:tav tm="100000">
                                          <p:val>
                                            <p:strVal val="#ppt_y"/>
                                          </p:val>
                                        </p:tav>
                                      </p:tavLst>
                                    </p:anim>
                                    <p:animEffect transition="in" filter="wipe(down)">
                                      <p:cBhvr>
                                        <p:cTn id="28" dur="1000"/>
                                        <p:tgtEl>
                                          <p:spTgt spid="71"/>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1000"/>
                                        <p:tgtEl>
                                          <p:spTgt spid="72"/>
                                        </p:tgtEl>
                                        <p:attrNameLst>
                                          <p:attrName>ppt_y</p:attrName>
                                        </p:attrNameLst>
                                      </p:cBhvr>
                                      <p:tavLst>
                                        <p:tav tm="0">
                                          <p:val>
                                            <p:strVal val="#ppt_y-#ppt_h*1.125000"/>
                                          </p:val>
                                        </p:tav>
                                        <p:tav tm="100000">
                                          <p:val>
                                            <p:strVal val="#ppt_y"/>
                                          </p:val>
                                        </p:tav>
                                      </p:tavLst>
                                    </p:anim>
                                    <p:animEffect transition="in" filter="wipe(down)">
                                      <p:cBhvr>
                                        <p:cTn id="32" dur="1000"/>
                                        <p:tgtEl>
                                          <p:spTgt spid="72"/>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additive="base">
                                        <p:cTn id="35" dur="1000"/>
                                        <p:tgtEl>
                                          <p:spTgt spid="73"/>
                                        </p:tgtEl>
                                        <p:attrNameLst>
                                          <p:attrName>ppt_y</p:attrName>
                                        </p:attrNameLst>
                                      </p:cBhvr>
                                      <p:tavLst>
                                        <p:tav tm="0">
                                          <p:val>
                                            <p:strVal val="#ppt_y-#ppt_h*1.125000"/>
                                          </p:val>
                                        </p:tav>
                                        <p:tav tm="100000">
                                          <p:val>
                                            <p:strVal val="#ppt_y"/>
                                          </p:val>
                                        </p:tav>
                                      </p:tavLst>
                                    </p:anim>
                                    <p:animEffect transition="in" filter="wipe(down)">
                                      <p:cBhvr>
                                        <p:cTn id="36" dur="1000"/>
                                        <p:tgtEl>
                                          <p:spTgt spid="73"/>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additive="base">
                                        <p:cTn id="39" dur="1000"/>
                                        <p:tgtEl>
                                          <p:spTgt spid="74"/>
                                        </p:tgtEl>
                                        <p:attrNameLst>
                                          <p:attrName>ppt_y</p:attrName>
                                        </p:attrNameLst>
                                      </p:cBhvr>
                                      <p:tavLst>
                                        <p:tav tm="0">
                                          <p:val>
                                            <p:strVal val="#ppt_y-#ppt_h*1.125000"/>
                                          </p:val>
                                        </p:tav>
                                        <p:tav tm="100000">
                                          <p:val>
                                            <p:strVal val="#ppt_y"/>
                                          </p:val>
                                        </p:tav>
                                      </p:tavLst>
                                    </p:anim>
                                    <p:animEffect transition="in" filter="wipe(down)">
                                      <p:cBhvr>
                                        <p:cTn id="40" dur="1000"/>
                                        <p:tgtEl>
                                          <p:spTgt spid="7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1000"/>
                                        <p:tgtEl>
                                          <p:spTgt spid="75"/>
                                        </p:tgtEl>
                                        <p:attrNameLst>
                                          <p:attrName>ppt_y</p:attrName>
                                        </p:attrNameLst>
                                      </p:cBhvr>
                                      <p:tavLst>
                                        <p:tav tm="0">
                                          <p:val>
                                            <p:strVal val="#ppt_y-#ppt_h*1.125000"/>
                                          </p:val>
                                        </p:tav>
                                        <p:tav tm="100000">
                                          <p:val>
                                            <p:strVal val="#ppt_y"/>
                                          </p:val>
                                        </p:tav>
                                      </p:tavLst>
                                    </p:anim>
                                    <p:animEffect transition="in" filter="wipe(down)">
                                      <p:cBhvr>
                                        <p:cTn id="44" dur="1000"/>
                                        <p:tgtEl>
                                          <p:spTgt spid="75"/>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1000"/>
                                        <p:tgtEl>
                                          <p:spTgt spid="76"/>
                                        </p:tgtEl>
                                        <p:attrNameLst>
                                          <p:attrName>ppt_y</p:attrName>
                                        </p:attrNameLst>
                                      </p:cBhvr>
                                      <p:tavLst>
                                        <p:tav tm="0">
                                          <p:val>
                                            <p:strVal val="#ppt_y-#ppt_h*1.125000"/>
                                          </p:val>
                                        </p:tav>
                                        <p:tav tm="100000">
                                          <p:val>
                                            <p:strVal val="#ppt_y"/>
                                          </p:val>
                                        </p:tav>
                                      </p:tavLst>
                                    </p:anim>
                                    <p:animEffect transition="in" filter="wipe(down)">
                                      <p:cBhvr>
                                        <p:cTn id="48" dur="1000"/>
                                        <p:tgtEl>
                                          <p:spTgt spid="76"/>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additive="base">
                                        <p:cTn id="51" dur="1000"/>
                                        <p:tgtEl>
                                          <p:spTgt spid="77"/>
                                        </p:tgtEl>
                                        <p:attrNameLst>
                                          <p:attrName>ppt_y</p:attrName>
                                        </p:attrNameLst>
                                      </p:cBhvr>
                                      <p:tavLst>
                                        <p:tav tm="0">
                                          <p:val>
                                            <p:strVal val="#ppt_y-#ppt_h*1.125000"/>
                                          </p:val>
                                        </p:tav>
                                        <p:tav tm="100000">
                                          <p:val>
                                            <p:strVal val="#ppt_y"/>
                                          </p:val>
                                        </p:tav>
                                      </p:tavLst>
                                    </p:anim>
                                    <p:animEffect transition="in" filter="wipe(down)">
                                      <p:cBhvr>
                                        <p:cTn id="52" dur="1000"/>
                                        <p:tgtEl>
                                          <p:spTgt spid="77"/>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1250"/>
                                        <p:tgtEl>
                                          <p:spTgt spid="113"/>
                                        </p:tgtEl>
                                      </p:cBhvr>
                                    </p:animEffect>
                                  </p:childTnLst>
                                </p:cTn>
                              </p:par>
                              <p:par>
                                <p:cTn id="56" presetID="22" presetClass="entr" presetSubtype="1" fill="hold" nodeType="withEffect">
                                  <p:stCondLst>
                                    <p:cond delay="1000"/>
                                  </p:stCondLst>
                                  <p:childTnLst>
                                    <p:set>
                                      <p:cBhvr>
                                        <p:cTn id="57" dur="1" fill="hold">
                                          <p:stCondLst>
                                            <p:cond delay="0"/>
                                          </p:stCondLst>
                                        </p:cTn>
                                        <p:tgtEl>
                                          <p:spTgt spid="2"/>
                                        </p:tgtEl>
                                        <p:attrNameLst>
                                          <p:attrName>style.visibility</p:attrName>
                                        </p:attrNameLst>
                                      </p:cBhvr>
                                      <p:to>
                                        <p:strVal val="visible"/>
                                      </p:to>
                                    </p:set>
                                    <p:animEffect transition="in" filter="wipe(up)">
                                      <p:cBhvr>
                                        <p:cTn id="58" dur="1250"/>
                                        <p:tgtEl>
                                          <p:spTgt spid="2"/>
                                        </p:tgtEl>
                                      </p:cBhvr>
                                    </p:animEffect>
                                  </p:childTnLst>
                                </p:cTn>
                              </p:par>
                              <p:par>
                                <p:cTn id="59" presetID="12" presetClass="entr" presetSubtype="1" fill="hold" grpId="0" nodeType="withEffect">
                                  <p:stCondLst>
                                    <p:cond delay="100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1250"/>
                                        <p:tgtEl>
                                          <p:spTgt spid="59"/>
                                        </p:tgtEl>
                                        <p:attrNameLst>
                                          <p:attrName>ppt_y</p:attrName>
                                        </p:attrNameLst>
                                      </p:cBhvr>
                                      <p:tavLst>
                                        <p:tav tm="0">
                                          <p:val>
                                            <p:strVal val="#ppt_y-#ppt_h*1.125000"/>
                                          </p:val>
                                        </p:tav>
                                        <p:tav tm="100000">
                                          <p:val>
                                            <p:strVal val="#ppt_y"/>
                                          </p:val>
                                        </p:tav>
                                      </p:tavLst>
                                    </p:anim>
                                    <p:animEffect transition="in" filter="wipe(down)">
                                      <p:cBhvr>
                                        <p:cTn id="62" dur="1250"/>
                                        <p:tgtEl>
                                          <p:spTgt spid="59"/>
                                        </p:tgtEl>
                                      </p:cBhvr>
                                    </p:animEffect>
                                  </p:childTnLst>
                                </p:cTn>
                              </p:par>
                              <p:par>
                                <p:cTn id="63" presetID="12" presetClass="entr" presetSubtype="1" fill="hold" grpId="0" nodeType="withEffect">
                                  <p:stCondLst>
                                    <p:cond delay="1000"/>
                                  </p:stCondLst>
                                  <p:childTnLst>
                                    <p:set>
                                      <p:cBhvr>
                                        <p:cTn id="64" dur="1" fill="hold">
                                          <p:stCondLst>
                                            <p:cond delay="0"/>
                                          </p:stCondLst>
                                        </p:cTn>
                                        <p:tgtEl>
                                          <p:spTgt spid="60"/>
                                        </p:tgtEl>
                                        <p:attrNameLst>
                                          <p:attrName>style.visibility</p:attrName>
                                        </p:attrNameLst>
                                      </p:cBhvr>
                                      <p:to>
                                        <p:strVal val="visible"/>
                                      </p:to>
                                    </p:set>
                                    <p:anim calcmode="lin" valueType="num">
                                      <p:cBhvr additive="base">
                                        <p:cTn id="65" dur="1250"/>
                                        <p:tgtEl>
                                          <p:spTgt spid="60"/>
                                        </p:tgtEl>
                                        <p:attrNameLst>
                                          <p:attrName>ppt_y</p:attrName>
                                        </p:attrNameLst>
                                      </p:cBhvr>
                                      <p:tavLst>
                                        <p:tav tm="0">
                                          <p:val>
                                            <p:strVal val="#ppt_y-#ppt_h*1.125000"/>
                                          </p:val>
                                        </p:tav>
                                        <p:tav tm="100000">
                                          <p:val>
                                            <p:strVal val="#ppt_y"/>
                                          </p:val>
                                        </p:tav>
                                      </p:tavLst>
                                    </p:anim>
                                    <p:animEffect transition="in" filter="wipe(down)">
                                      <p:cBhvr>
                                        <p:cTn id="66" dur="1250"/>
                                        <p:tgtEl>
                                          <p:spTgt spid="60"/>
                                        </p:tgtEl>
                                      </p:cBhvr>
                                    </p:animEffect>
                                  </p:childTnLst>
                                </p:cTn>
                              </p:par>
                              <p:par>
                                <p:cTn id="67" presetID="12" presetClass="entr" presetSubtype="1" fill="hold" grpId="0" nodeType="withEffect">
                                  <p:stCondLst>
                                    <p:cond delay="100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1250"/>
                                        <p:tgtEl>
                                          <p:spTgt spid="61"/>
                                        </p:tgtEl>
                                        <p:attrNameLst>
                                          <p:attrName>ppt_y</p:attrName>
                                        </p:attrNameLst>
                                      </p:cBhvr>
                                      <p:tavLst>
                                        <p:tav tm="0">
                                          <p:val>
                                            <p:strVal val="#ppt_y-#ppt_h*1.125000"/>
                                          </p:val>
                                        </p:tav>
                                        <p:tav tm="100000">
                                          <p:val>
                                            <p:strVal val="#ppt_y"/>
                                          </p:val>
                                        </p:tav>
                                      </p:tavLst>
                                    </p:anim>
                                    <p:animEffect transition="in" filter="wipe(down)">
                                      <p:cBhvr>
                                        <p:cTn id="70" dur="1250"/>
                                        <p:tgtEl>
                                          <p:spTgt spid="61"/>
                                        </p:tgtEl>
                                      </p:cBhvr>
                                    </p:animEffect>
                                  </p:childTnLst>
                                </p:cTn>
                              </p:par>
                              <p:par>
                                <p:cTn id="71" presetID="22" presetClass="entr" presetSubtype="4" fill="hold" grpId="0" nodeType="withEffect">
                                  <p:stCondLst>
                                    <p:cond delay="2000"/>
                                  </p:stCondLst>
                                  <p:childTnLst>
                                    <p:set>
                                      <p:cBhvr>
                                        <p:cTn id="72" dur="1" fill="hold">
                                          <p:stCondLst>
                                            <p:cond delay="0"/>
                                          </p:stCondLst>
                                        </p:cTn>
                                        <p:tgtEl>
                                          <p:spTgt spid="4"/>
                                        </p:tgtEl>
                                        <p:attrNameLst>
                                          <p:attrName>style.visibility</p:attrName>
                                        </p:attrNameLst>
                                      </p:cBhvr>
                                      <p:to>
                                        <p:strVal val="visible"/>
                                      </p:to>
                                    </p:set>
                                    <p:animEffect transition="in" filter="wipe(down)">
                                      <p:cBhvr>
                                        <p:cTn id="73" dur="1500"/>
                                        <p:tgtEl>
                                          <p:spTgt spid="4"/>
                                        </p:tgtEl>
                                      </p:cBhvr>
                                    </p:animEffect>
                                  </p:childTnLst>
                                </p:cTn>
                              </p:par>
                              <p:par>
                                <p:cTn id="74" presetID="42" presetClass="path" presetSubtype="0" accel="50000" decel="50000" fill="hold" grpId="1" nodeType="withEffect">
                                  <p:stCondLst>
                                    <p:cond delay="2000"/>
                                  </p:stCondLst>
                                  <p:childTnLst>
                                    <p:animMotion origin="layout" path="M -3.95833E-6 -0.03681 L -3.95833E-6 -1.73472E-17 " pathEditMode="relative" rAng="0" ptsTypes="AA">
                                      <p:cBhvr>
                                        <p:cTn id="75" dur="1500" fill="hold"/>
                                        <p:tgtEl>
                                          <p:spTgt spid="4"/>
                                        </p:tgtEl>
                                        <p:attrNameLst>
                                          <p:attrName>ppt_x</p:attrName>
                                          <p:attrName>ppt_y</p:attrName>
                                        </p:attrNameLst>
                                      </p:cBhvr>
                                      <p:rCtr x="0" y="2083"/>
                                    </p:animMotion>
                                  </p:childTnLst>
                                </p:cTn>
                              </p:par>
                              <p:par>
                                <p:cTn id="76" presetID="22" presetClass="entr" presetSubtype="4" fill="hold" grpId="0" nodeType="withEffect">
                                  <p:stCondLst>
                                    <p:cond delay="2000"/>
                                  </p:stCondLst>
                                  <p:childTnLst>
                                    <p:set>
                                      <p:cBhvr>
                                        <p:cTn id="77" dur="1" fill="hold">
                                          <p:stCondLst>
                                            <p:cond delay="0"/>
                                          </p:stCondLst>
                                        </p:cTn>
                                        <p:tgtEl>
                                          <p:spTgt spid="35"/>
                                        </p:tgtEl>
                                        <p:attrNameLst>
                                          <p:attrName>style.visibility</p:attrName>
                                        </p:attrNameLst>
                                      </p:cBhvr>
                                      <p:to>
                                        <p:strVal val="visible"/>
                                      </p:to>
                                    </p:set>
                                    <p:animEffect transition="in" filter="wipe(down)">
                                      <p:cBhvr>
                                        <p:cTn id="78" dur="1500"/>
                                        <p:tgtEl>
                                          <p:spTgt spid="35"/>
                                        </p:tgtEl>
                                      </p:cBhvr>
                                    </p:animEffect>
                                  </p:childTnLst>
                                </p:cTn>
                              </p:par>
                              <p:par>
                                <p:cTn id="79" presetID="42" presetClass="path" presetSubtype="0" accel="50000" decel="50000" fill="hold" grpId="1" nodeType="withEffect">
                                  <p:stCondLst>
                                    <p:cond delay="2000"/>
                                  </p:stCondLst>
                                  <p:childTnLst>
                                    <p:animMotion origin="layout" path="M -3.95833E-6 -0.03681 L -3.95833E-6 -1.73472E-17 " pathEditMode="relative" rAng="0" ptsTypes="AA">
                                      <p:cBhvr>
                                        <p:cTn id="80" dur="1500" fill="hold"/>
                                        <p:tgtEl>
                                          <p:spTgt spid="35"/>
                                        </p:tgtEl>
                                        <p:attrNameLst>
                                          <p:attrName>ppt_x</p:attrName>
                                          <p:attrName>ppt_y</p:attrName>
                                        </p:attrNameLst>
                                      </p:cBhvr>
                                      <p:rCtr x="0" y="2083"/>
                                    </p:animMotion>
                                  </p:childTnLst>
                                </p:cTn>
                              </p:par>
                              <p:par>
                                <p:cTn id="81" presetID="22" presetClass="entr" presetSubtype="4" fill="hold" grpId="0" nodeType="withEffect">
                                  <p:stCondLst>
                                    <p:cond delay="2000"/>
                                  </p:stCondLst>
                                  <p:childTnLst>
                                    <p:set>
                                      <p:cBhvr>
                                        <p:cTn id="82" dur="1" fill="hold">
                                          <p:stCondLst>
                                            <p:cond delay="0"/>
                                          </p:stCondLst>
                                        </p:cTn>
                                        <p:tgtEl>
                                          <p:spTgt spid="45"/>
                                        </p:tgtEl>
                                        <p:attrNameLst>
                                          <p:attrName>style.visibility</p:attrName>
                                        </p:attrNameLst>
                                      </p:cBhvr>
                                      <p:to>
                                        <p:strVal val="visible"/>
                                      </p:to>
                                    </p:set>
                                    <p:animEffect transition="in" filter="wipe(down)">
                                      <p:cBhvr>
                                        <p:cTn id="83" dur="1500"/>
                                        <p:tgtEl>
                                          <p:spTgt spid="45"/>
                                        </p:tgtEl>
                                      </p:cBhvr>
                                    </p:animEffect>
                                  </p:childTnLst>
                                </p:cTn>
                              </p:par>
                              <p:par>
                                <p:cTn id="84" presetID="42" presetClass="path" presetSubtype="0" accel="50000" decel="50000" fill="hold" grpId="1" nodeType="withEffect">
                                  <p:stCondLst>
                                    <p:cond delay="2000"/>
                                  </p:stCondLst>
                                  <p:childTnLst>
                                    <p:animMotion origin="layout" path="M -3.95833E-6 -0.03681 L -3.95833E-6 -1.73472E-17 " pathEditMode="relative" rAng="0" ptsTypes="AA">
                                      <p:cBhvr>
                                        <p:cTn id="85" dur="1500" fill="hold"/>
                                        <p:tgtEl>
                                          <p:spTgt spid="45"/>
                                        </p:tgtEl>
                                        <p:attrNameLst>
                                          <p:attrName>ppt_x</p:attrName>
                                          <p:attrName>ppt_y</p:attrName>
                                        </p:attrNameLst>
                                      </p:cBhvr>
                                      <p:rCtr x="0" y="2083"/>
                                    </p:animMotion>
                                  </p:childTnLst>
                                </p:cTn>
                              </p:par>
                              <p:par>
                                <p:cTn id="86" presetID="10" presetClass="entr" presetSubtype="0" fill="hold" grpId="0" nodeType="withEffect">
                                  <p:stCondLst>
                                    <p:cond delay="250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childTnLst>
                                </p:cTn>
                              </p:par>
                              <p:par>
                                <p:cTn id="89" presetID="42" presetClass="path" presetSubtype="0" accel="50000" decel="50000" fill="hold" grpId="1" nodeType="withEffect">
                                  <p:stCondLst>
                                    <p:cond delay="2500"/>
                                  </p:stCondLst>
                                  <p:childTnLst>
                                    <p:animMotion origin="layout" path="M -0.00078 0.0199 L -3.95833E-6 2.59259E-6 " pathEditMode="relative" rAng="0" ptsTypes="AA">
                                      <p:cBhvr>
                                        <p:cTn id="90" dur="1500" fill="hold"/>
                                        <p:tgtEl>
                                          <p:spTgt spid="7"/>
                                        </p:tgtEl>
                                        <p:attrNameLst>
                                          <p:attrName>ppt_x</p:attrName>
                                          <p:attrName>ppt_y</p:attrName>
                                        </p:attrNameLst>
                                      </p:cBhvr>
                                      <p:rCtr x="39" y="-995"/>
                                    </p:animMotion>
                                  </p:childTnLst>
                                </p:cTn>
                              </p:par>
                              <p:par>
                                <p:cTn id="91" presetID="22" presetClass="entr" presetSubtype="4" fill="hold" grpId="0" nodeType="withEffect">
                                  <p:stCondLst>
                                    <p:cond delay="3000"/>
                                  </p:stCondLst>
                                  <p:childTnLst>
                                    <p:set>
                                      <p:cBhvr>
                                        <p:cTn id="92" dur="1" fill="hold">
                                          <p:stCondLst>
                                            <p:cond delay="0"/>
                                          </p:stCondLst>
                                        </p:cTn>
                                        <p:tgtEl>
                                          <p:spTgt spid="9"/>
                                        </p:tgtEl>
                                        <p:attrNameLst>
                                          <p:attrName>style.visibility</p:attrName>
                                        </p:attrNameLst>
                                      </p:cBhvr>
                                      <p:to>
                                        <p:strVal val="visible"/>
                                      </p:to>
                                    </p:set>
                                    <p:animEffect transition="in" filter="wipe(down)">
                                      <p:cBhvr>
                                        <p:cTn id="93" dur="1500"/>
                                        <p:tgtEl>
                                          <p:spTgt spid="9"/>
                                        </p:tgtEl>
                                      </p:cBhvr>
                                    </p:animEffect>
                                  </p:childTnLst>
                                </p:cTn>
                              </p:par>
                              <p:par>
                                <p:cTn id="94" presetID="42" presetClass="path" presetSubtype="0" accel="50000" decel="50000" fill="hold" grpId="1" nodeType="withEffect">
                                  <p:stCondLst>
                                    <p:cond delay="3000"/>
                                  </p:stCondLst>
                                  <p:childTnLst>
                                    <p:animMotion origin="layout" path="M -3.95833E-6 -0.03681 L -3.95833E-6 -1.73472E-17 " pathEditMode="relative" rAng="0" ptsTypes="AA">
                                      <p:cBhvr>
                                        <p:cTn id="95" dur="1500" fill="hold"/>
                                        <p:tgtEl>
                                          <p:spTgt spid="9"/>
                                        </p:tgtEl>
                                        <p:attrNameLst>
                                          <p:attrName>ppt_x</p:attrName>
                                          <p:attrName>ppt_y</p:attrName>
                                        </p:attrNameLst>
                                      </p:cBhvr>
                                      <p:rCtr x="0" y="2083"/>
                                    </p:animMotion>
                                  </p:childTnLst>
                                </p:cTn>
                              </p:par>
                              <p:par>
                                <p:cTn id="96" presetID="22" presetClass="entr" presetSubtype="4" fill="hold" grpId="0" nodeType="withEffect">
                                  <p:stCondLst>
                                    <p:cond delay="300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1500"/>
                                        <p:tgtEl>
                                          <p:spTgt spid="33"/>
                                        </p:tgtEl>
                                      </p:cBhvr>
                                    </p:animEffect>
                                  </p:childTnLst>
                                </p:cTn>
                              </p:par>
                              <p:par>
                                <p:cTn id="99" presetID="42" presetClass="path" presetSubtype="0" accel="50000" decel="50000" fill="hold" grpId="1" nodeType="withEffect">
                                  <p:stCondLst>
                                    <p:cond delay="3000"/>
                                  </p:stCondLst>
                                  <p:childTnLst>
                                    <p:animMotion origin="layout" path="M -3.95833E-6 -0.03681 L -3.95833E-6 -1.73472E-17 " pathEditMode="relative" rAng="0" ptsTypes="AA">
                                      <p:cBhvr>
                                        <p:cTn id="100" dur="1500" fill="hold"/>
                                        <p:tgtEl>
                                          <p:spTgt spid="33"/>
                                        </p:tgtEl>
                                        <p:attrNameLst>
                                          <p:attrName>ppt_x</p:attrName>
                                          <p:attrName>ppt_y</p:attrName>
                                        </p:attrNameLst>
                                      </p:cBhvr>
                                      <p:rCtr x="0" y="2083"/>
                                    </p:animMotion>
                                  </p:childTnLst>
                                </p:cTn>
                              </p:par>
                              <p:par>
                                <p:cTn id="101" presetID="22" presetClass="entr" presetSubtype="4" fill="hold" grpId="0" nodeType="withEffect">
                                  <p:stCondLst>
                                    <p:cond delay="3000"/>
                                  </p:stCondLst>
                                  <p:childTnLst>
                                    <p:set>
                                      <p:cBhvr>
                                        <p:cTn id="102" dur="1" fill="hold">
                                          <p:stCondLst>
                                            <p:cond delay="0"/>
                                          </p:stCondLst>
                                        </p:cTn>
                                        <p:tgtEl>
                                          <p:spTgt spid="43"/>
                                        </p:tgtEl>
                                        <p:attrNameLst>
                                          <p:attrName>style.visibility</p:attrName>
                                        </p:attrNameLst>
                                      </p:cBhvr>
                                      <p:to>
                                        <p:strVal val="visible"/>
                                      </p:to>
                                    </p:set>
                                    <p:animEffect transition="in" filter="wipe(down)">
                                      <p:cBhvr>
                                        <p:cTn id="103" dur="1500"/>
                                        <p:tgtEl>
                                          <p:spTgt spid="43"/>
                                        </p:tgtEl>
                                      </p:cBhvr>
                                    </p:animEffect>
                                  </p:childTnLst>
                                </p:cTn>
                              </p:par>
                              <p:par>
                                <p:cTn id="104" presetID="42" presetClass="path" presetSubtype="0" accel="50000" decel="50000" fill="hold" grpId="1" nodeType="withEffect">
                                  <p:stCondLst>
                                    <p:cond delay="3000"/>
                                  </p:stCondLst>
                                  <p:childTnLst>
                                    <p:animMotion origin="layout" path="M -3.95833E-6 -0.03681 L -3.95833E-6 -1.73472E-17 " pathEditMode="relative" rAng="0" ptsTypes="AA">
                                      <p:cBhvr>
                                        <p:cTn id="105" dur="1500" fill="hold"/>
                                        <p:tgtEl>
                                          <p:spTgt spid="43"/>
                                        </p:tgtEl>
                                        <p:attrNameLst>
                                          <p:attrName>ppt_x</p:attrName>
                                          <p:attrName>ppt_y</p:attrName>
                                        </p:attrNameLst>
                                      </p:cBhvr>
                                      <p:rCtr x="0" y="2083"/>
                                    </p:animMotion>
                                  </p:childTnLst>
                                </p:cTn>
                              </p:par>
                              <p:par>
                                <p:cTn id="106" presetID="22" presetClass="entr" presetSubtype="4" fill="hold" grpId="0" nodeType="withEffect">
                                  <p:stCondLst>
                                    <p:cond delay="3500"/>
                                  </p:stCondLst>
                                  <p:childTnLst>
                                    <p:set>
                                      <p:cBhvr>
                                        <p:cTn id="107" dur="1" fill="hold">
                                          <p:stCondLst>
                                            <p:cond delay="0"/>
                                          </p:stCondLst>
                                        </p:cTn>
                                        <p:tgtEl>
                                          <p:spTgt spid="20"/>
                                        </p:tgtEl>
                                        <p:attrNameLst>
                                          <p:attrName>style.visibility</p:attrName>
                                        </p:attrNameLst>
                                      </p:cBhvr>
                                      <p:to>
                                        <p:strVal val="visible"/>
                                      </p:to>
                                    </p:set>
                                    <p:animEffect transition="in" filter="wipe(down)">
                                      <p:cBhvr>
                                        <p:cTn id="108" dur="1500"/>
                                        <p:tgtEl>
                                          <p:spTgt spid="20"/>
                                        </p:tgtEl>
                                      </p:cBhvr>
                                    </p:animEffect>
                                  </p:childTnLst>
                                </p:cTn>
                              </p:par>
                              <p:par>
                                <p:cTn id="109" presetID="42" presetClass="path" presetSubtype="0" accel="50000" decel="50000" fill="hold" grpId="1" nodeType="withEffect">
                                  <p:stCondLst>
                                    <p:cond delay="3500"/>
                                  </p:stCondLst>
                                  <p:childTnLst>
                                    <p:animMotion origin="layout" path="M -3.95833E-6 -0.03681 L -3.95833E-6 -1.73472E-17 " pathEditMode="relative" rAng="0" ptsTypes="AA">
                                      <p:cBhvr>
                                        <p:cTn id="110" dur="1500" fill="hold"/>
                                        <p:tgtEl>
                                          <p:spTgt spid="20"/>
                                        </p:tgtEl>
                                        <p:attrNameLst>
                                          <p:attrName>ppt_x</p:attrName>
                                          <p:attrName>ppt_y</p:attrName>
                                        </p:attrNameLst>
                                      </p:cBhvr>
                                      <p:rCtr x="0" y="2083"/>
                                    </p:animMotion>
                                  </p:childTnLst>
                                </p:cTn>
                              </p:par>
                              <p:par>
                                <p:cTn id="111" presetID="22" presetClass="entr" presetSubtype="4" fill="hold" grpId="0" nodeType="withEffect">
                                  <p:stCondLst>
                                    <p:cond delay="3500"/>
                                  </p:stCondLst>
                                  <p:childTnLst>
                                    <p:set>
                                      <p:cBhvr>
                                        <p:cTn id="112" dur="1" fill="hold">
                                          <p:stCondLst>
                                            <p:cond delay="0"/>
                                          </p:stCondLst>
                                        </p:cTn>
                                        <p:tgtEl>
                                          <p:spTgt spid="31"/>
                                        </p:tgtEl>
                                        <p:attrNameLst>
                                          <p:attrName>style.visibility</p:attrName>
                                        </p:attrNameLst>
                                      </p:cBhvr>
                                      <p:to>
                                        <p:strVal val="visible"/>
                                      </p:to>
                                    </p:set>
                                    <p:animEffect transition="in" filter="wipe(down)">
                                      <p:cBhvr>
                                        <p:cTn id="113" dur="1500"/>
                                        <p:tgtEl>
                                          <p:spTgt spid="31"/>
                                        </p:tgtEl>
                                      </p:cBhvr>
                                    </p:animEffect>
                                  </p:childTnLst>
                                </p:cTn>
                              </p:par>
                              <p:par>
                                <p:cTn id="114" presetID="42" presetClass="path" presetSubtype="0" accel="50000" decel="50000" fill="hold" grpId="1" nodeType="withEffect">
                                  <p:stCondLst>
                                    <p:cond delay="3500"/>
                                  </p:stCondLst>
                                  <p:childTnLst>
                                    <p:animMotion origin="layout" path="M -3.95833E-6 -0.03681 L -3.95833E-6 -1.73472E-17 " pathEditMode="relative" rAng="0" ptsTypes="AA">
                                      <p:cBhvr>
                                        <p:cTn id="115" dur="1500" fill="hold"/>
                                        <p:tgtEl>
                                          <p:spTgt spid="31"/>
                                        </p:tgtEl>
                                        <p:attrNameLst>
                                          <p:attrName>ppt_x</p:attrName>
                                          <p:attrName>ppt_y</p:attrName>
                                        </p:attrNameLst>
                                      </p:cBhvr>
                                      <p:rCtr x="0" y="2083"/>
                                    </p:animMotion>
                                  </p:childTnLst>
                                </p:cTn>
                              </p:par>
                              <p:par>
                                <p:cTn id="116" presetID="10" presetClass="entr" presetSubtype="0" fill="hold" grpId="0" nodeType="withEffect">
                                  <p:stCondLst>
                                    <p:cond delay="250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000"/>
                                        <p:tgtEl>
                                          <p:spTgt spid="36"/>
                                        </p:tgtEl>
                                      </p:cBhvr>
                                    </p:animEffect>
                                  </p:childTnLst>
                                </p:cTn>
                              </p:par>
                              <p:par>
                                <p:cTn id="119" presetID="42" presetClass="path" presetSubtype="0" accel="50000" decel="50000" fill="hold" grpId="1" nodeType="withEffect">
                                  <p:stCondLst>
                                    <p:cond delay="2500"/>
                                  </p:stCondLst>
                                  <p:childTnLst>
                                    <p:animMotion origin="layout" path="M -0.00078 0.0199 L -3.95833E-6 2.59259E-6 " pathEditMode="relative" rAng="0" ptsTypes="AA">
                                      <p:cBhvr>
                                        <p:cTn id="120" dur="1500" fill="hold"/>
                                        <p:tgtEl>
                                          <p:spTgt spid="36"/>
                                        </p:tgtEl>
                                        <p:attrNameLst>
                                          <p:attrName>ppt_x</p:attrName>
                                          <p:attrName>ppt_y</p:attrName>
                                        </p:attrNameLst>
                                      </p:cBhvr>
                                      <p:rCtr x="39" y="-995"/>
                                    </p:animMotion>
                                  </p:childTnLst>
                                </p:cTn>
                              </p:par>
                              <p:par>
                                <p:cTn id="121" presetID="10" presetClass="entr" presetSubtype="0" fill="hold" grpId="0" nodeType="withEffect">
                                  <p:stCondLst>
                                    <p:cond delay="250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1000"/>
                                        <p:tgtEl>
                                          <p:spTgt spid="46"/>
                                        </p:tgtEl>
                                      </p:cBhvr>
                                    </p:animEffect>
                                  </p:childTnLst>
                                </p:cTn>
                              </p:par>
                              <p:par>
                                <p:cTn id="124" presetID="42" presetClass="path" presetSubtype="0" accel="50000" decel="50000" fill="hold" grpId="1" nodeType="withEffect">
                                  <p:stCondLst>
                                    <p:cond delay="2500"/>
                                  </p:stCondLst>
                                  <p:childTnLst>
                                    <p:animMotion origin="layout" path="M -0.00078 0.0199 L -3.95833E-6 2.59259E-6 " pathEditMode="relative" rAng="0" ptsTypes="AA">
                                      <p:cBhvr>
                                        <p:cTn id="125" dur="1500" fill="hold"/>
                                        <p:tgtEl>
                                          <p:spTgt spid="46"/>
                                        </p:tgtEl>
                                        <p:attrNameLst>
                                          <p:attrName>ppt_x</p:attrName>
                                          <p:attrName>ppt_y</p:attrName>
                                        </p:attrNameLst>
                                      </p:cBhvr>
                                      <p:rCtr x="39" y="-995"/>
                                    </p:animMotion>
                                  </p:childTnLst>
                                </p:cTn>
                              </p:par>
                              <p:par>
                                <p:cTn id="126" presetID="55" presetClass="entr" presetSubtype="0" fill="hold" grpId="0" nodeType="withEffect">
                                  <p:stCondLst>
                                    <p:cond delay="4750"/>
                                  </p:stCondLst>
                                  <p:childTnLst>
                                    <p:set>
                                      <p:cBhvr>
                                        <p:cTn id="127" dur="1" fill="hold">
                                          <p:stCondLst>
                                            <p:cond delay="0"/>
                                          </p:stCondLst>
                                        </p:cTn>
                                        <p:tgtEl>
                                          <p:spTgt spid="16"/>
                                        </p:tgtEl>
                                        <p:attrNameLst>
                                          <p:attrName>style.visibility</p:attrName>
                                        </p:attrNameLst>
                                      </p:cBhvr>
                                      <p:to>
                                        <p:strVal val="visible"/>
                                      </p:to>
                                    </p:set>
                                    <p:anim calcmode="lin" valueType="num">
                                      <p:cBhvr>
                                        <p:cTn id="128" dur="1000" fill="hold"/>
                                        <p:tgtEl>
                                          <p:spTgt spid="16"/>
                                        </p:tgtEl>
                                        <p:attrNameLst>
                                          <p:attrName>ppt_w</p:attrName>
                                        </p:attrNameLst>
                                      </p:cBhvr>
                                      <p:tavLst>
                                        <p:tav tm="0">
                                          <p:val>
                                            <p:strVal val="#ppt_w*0.70"/>
                                          </p:val>
                                        </p:tav>
                                        <p:tav tm="100000">
                                          <p:val>
                                            <p:strVal val="#ppt_w"/>
                                          </p:val>
                                        </p:tav>
                                      </p:tavLst>
                                    </p:anim>
                                    <p:anim calcmode="lin" valueType="num">
                                      <p:cBhvr>
                                        <p:cTn id="129" dur="1000" fill="hold"/>
                                        <p:tgtEl>
                                          <p:spTgt spid="16"/>
                                        </p:tgtEl>
                                        <p:attrNameLst>
                                          <p:attrName>ppt_h</p:attrName>
                                        </p:attrNameLst>
                                      </p:cBhvr>
                                      <p:tavLst>
                                        <p:tav tm="0">
                                          <p:val>
                                            <p:strVal val="#ppt_h"/>
                                          </p:val>
                                        </p:tav>
                                        <p:tav tm="100000">
                                          <p:val>
                                            <p:strVal val="#ppt_h"/>
                                          </p:val>
                                        </p:tav>
                                      </p:tavLst>
                                    </p:anim>
                                    <p:animEffect transition="in" filter="fade">
                                      <p:cBhvr>
                                        <p:cTn id="130" dur="1000"/>
                                        <p:tgtEl>
                                          <p:spTgt spid="16"/>
                                        </p:tgtEl>
                                      </p:cBhvr>
                                    </p:animEffect>
                                  </p:childTnLst>
                                </p:cTn>
                              </p:par>
                              <p:par>
                                <p:cTn id="131" presetID="55" presetClass="entr" presetSubtype="0" fill="hold" grpId="0" nodeType="withEffect">
                                  <p:stCondLst>
                                    <p:cond delay="4750"/>
                                  </p:stCondLst>
                                  <p:childTnLst>
                                    <p:set>
                                      <p:cBhvr>
                                        <p:cTn id="132" dur="1" fill="hold">
                                          <p:stCondLst>
                                            <p:cond delay="0"/>
                                          </p:stCondLst>
                                        </p:cTn>
                                        <p:tgtEl>
                                          <p:spTgt spid="21"/>
                                        </p:tgtEl>
                                        <p:attrNameLst>
                                          <p:attrName>style.visibility</p:attrName>
                                        </p:attrNameLst>
                                      </p:cBhvr>
                                      <p:to>
                                        <p:strVal val="visible"/>
                                      </p:to>
                                    </p:set>
                                    <p:anim calcmode="lin" valueType="num">
                                      <p:cBhvr>
                                        <p:cTn id="133" dur="1000" fill="hold"/>
                                        <p:tgtEl>
                                          <p:spTgt spid="21"/>
                                        </p:tgtEl>
                                        <p:attrNameLst>
                                          <p:attrName>ppt_w</p:attrName>
                                        </p:attrNameLst>
                                      </p:cBhvr>
                                      <p:tavLst>
                                        <p:tav tm="0">
                                          <p:val>
                                            <p:strVal val="#ppt_w*0.70"/>
                                          </p:val>
                                        </p:tav>
                                        <p:tav tm="100000">
                                          <p:val>
                                            <p:strVal val="#ppt_w"/>
                                          </p:val>
                                        </p:tav>
                                      </p:tavLst>
                                    </p:anim>
                                    <p:anim calcmode="lin" valueType="num">
                                      <p:cBhvr>
                                        <p:cTn id="134" dur="1000" fill="hold"/>
                                        <p:tgtEl>
                                          <p:spTgt spid="21"/>
                                        </p:tgtEl>
                                        <p:attrNameLst>
                                          <p:attrName>ppt_h</p:attrName>
                                        </p:attrNameLst>
                                      </p:cBhvr>
                                      <p:tavLst>
                                        <p:tav tm="0">
                                          <p:val>
                                            <p:strVal val="#ppt_h"/>
                                          </p:val>
                                        </p:tav>
                                        <p:tav tm="100000">
                                          <p:val>
                                            <p:strVal val="#ppt_h"/>
                                          </p:val>
                                        </p:tav>
                                      </p:tavLst>
                                    </p:anim>
                                    <p:animEffect transition="in" filter="fade">
                                      <p:cBhvr>
                                        <p:cTn id="135" dur="1000"/>
                                        <p:tgtEl>
                                          <p:spTgt spid="21"/>
                                        </p:tgtEl>
                                      </p:cBhvr>
                                    </p:animEffect>
                                  </p:childTnLst>
                                </p:cTn>
                              </p:par>
                              <p:par>
                                <p:cTn id="136" presetID="55" presetClass="entr" presetSubtype="0" fill="hold" grpId="0" nodeType="withEffect">
                                  <p:stCondLst>
                                    <p:cond delay="4750"/>
                                  </p:stCondLst>
                                  <p:childTnLst>
                                    <p:set>
                                      <p:cBhvr>
                                        <p:cTn id="137" dur="1" fill="hold">
                                          <p:stCondLst>
                                            <p:cond delay="0"/>
                                          </p:stCondLst>
                                        </p:cTn>
                                        <p:tgtEl>
                                          <p:spTgt spid="32"/>
                                        </p:tgtEl>
                                        <p:attrNameLst>
                                          <p:attrName>style.visibility</p:attrName>
                                        </p:attrNameLst>
                                      </p:cBhvr>
                                      <p:to>
                                        <p:strVal val="visible"/>
                                      </p:to>
                                    </p:set>
                                    <p:anim calcmode="lin" valueType="num">
                                      <p:cBhvr>
                                        <p:cTn id="138" dur="1000" fill="hold"/>
                                        <p:tgtEl>
                                          <p:spTgt spid="32"/>
                                        </p:tgtEl>
                                        <p:attrNameLst>
                                          <p:attrName>ppt_w</p:attrName>
                                        </p:attrNameLst>
                                      </p:cBhvr>
                                      <p:tavLst>
                                        <p:tav tm="0">
                                          <p:val>
                                            <p:strVal val="#ppt_w*0.70"/>
                                          </p:val>
                                        </p:tav>
                                        <p:tav tm="100000">
                                          <p:val>
                                            <p:strVal val="#ppt_w"/>
                                          </p:val>
                                        </p:tav>
                                      </p:tavLst>
                                    </p:anim>
                                    <p:anim calcmode="lin" valueType="num">
                                      <p:cBhvr>
                                        <p:cTn id="139" dur="1000" fill="hold"/>
                                        <p:tgtEl>
                                          <p:spTgt spid="32"/>
                                        </p:tgtEl>
                                        <p:attrNameLst>
                                          <p:attrName>ppt_h</p:attrName>
                                        </p:attrNameLst>
                                      </p:cBhvr>
                                      <p:tavLst>
                                        <p:tav tm="0">
                                          <p:val>
                                            <p:strVal val="#ppt_h"/>
                                          </p:val>
                                        </p:tav>
                                        <p:tav tm="100000">
                                          <p:val>
                                            <p:strVal val="#ppt_h"/>
                                          </p:val>
                                        </p:tav>
                                      </p:tavLst>
                                    </p:anim>
                                    <p:animEffect transition="in" filter="fade">
                                      <p:cBhvr>
                                        <p:cTn id="140" dur="1000"/>
                                        <p:tgtEl>
                                          <p:spTgt spid="32"/>
                                        </p:tgtEl>
                                      </p:cBhvr>
                                    </p:animEffect>
                                  </p:childTnLst>
                                </p:cTn>
                              </p:par>
                              <p:par>
                                <p:cTn id="141" presetID="55" presetClass="entr" presetSubtype="0" fill="hold" grpId="0" nodeType="withEffect">
                                  <p:stCondLst>
                                    <p:cond delay="4750"/>
                                  </p:stCondLst>
                                  <p:childTnLst>
                                    <p:set>
                                      <p:cBhvr>
                                        <p:cTn id="142" dur="1" fill="hold">
                                          <p:stCondLst>
                                            <p:cond delay="0"/>
                                          </p:stCondLst>
                                        </p:cTn>
                                        <p:tgtEl>
                                          <p:spTgt spid="34"/>
                                        </p:tgtEl>
                                        <p:attrNameLst>
                                          <p:attrName>style.visibility</p:attrName>
                                        </p:attrNameLst>
                                      </p:cBhvr>
                                      <p:to>
                                        <p:strVal val="visible"/>
                                      </p:to>
                                    </p:set>
                                    <p:anim calcmode="lin" valueType="num">
                                      <p:cBhvr>
                                        <p:cTn id="143" dur="1000" fill="hold"/>
                                        <p:tgtEl>
                                          <p:spTgt spid="34"/>
                                        </p:tgtEl>
                                        <p:attrNameLst>
                                          <p:attrName>ppt_w</p:attrName>
                                        </p:attrNameLst>
                                      </p:cBhvr>
                                      <p:tavLst>
                                        <p:tav tm="0">
                                          <p:val>
                                            <p:strVal val="#ppt_w*0.70"/>
                                          </p:val>
                                        </p:tav>
                                        <p:tav tm="100000">
                                          <p:val>
                                            <p:strVal val="#ppt_w"/>
                                          </p:val>
                                        </p:tav>
                                      </p:tavLst>
                                    </p:anim>
                                    <p:anim calcmode="lin" valueType="num">
                                      <p:cBhvr>
                                        <p:cTn id="144" dur="1000" fill="hold"/>
                                        <p:tgtEl>
                                          <p:spTgt spid="34"/>
                                        </p:tgtEl>
                                        <p:attrNameLst>
                                          <p:attrName>ppt_h</p:attrName>
                                        </p:attrNameLst>
                                      </p:cBhvr>
                                      <p:tavLst>
                                        <p:tav tm="0">
                                          <p:val>
                                            <p:strVal val="#ppt_h"/>
                                          </p:val>
                                        </p:tav>
                                        <p:tav tm="100000">
                                          <p:val>
                                            <p:strVal val="#ppt_h"/>
                                          </p:val>
                                        </p:tav>
                                      </p:tavLst>
                                    </p:anim>
                                    <p:animEffect transition="in" filter="fade">
                                      <p:cBhvr>
                                        <p:cTn id="145" dur="1000"/>
                                        <p:tgtEl>
                                          <p:spTgt spid="34"/>
                                        </p:tgtEl>
                                      </p:cBhvr>
                                    </p:animEffect>
                                  </p:childTnLst>
                                </p:cTn>
                              </p:par>
                              <p:par>
                                <p:cTn id="146" presetID="55" presetClass="entr" presetSubtype="0" fill="hold" grpId="0" nodeType="withEffect">
                                  <p:stCondLst>
                                    <p:cond delay="4750"/>
                                  </p:stCondLst>
                                  <p:childTnLst>
                                    <p:set>
                                      <p:cBhvr>
                                        <p:cTn id="147" dur="1" fill="hold">
                                          <p:stCondLst>
                                            <p:cond delay="0"/>
                                          </p:stCondLst>
                                        </p:cTn>
                                        <p:tgtEl>
                                          <p:spTgt spid="44"/>
                                        </p:tgtEl>
                                        <p:attrNameLst>
                                          <p:attrName>style.visibility</p:attrName>
                                        </p:attrNameLst>
                                      </p:cBhvr>
                                      <p:to>
                                        <p:strVal val="visible"/>
                                      </p:to>
                                    </p:set>
                                    <p:anim calcmode="lin" valueType="num">
                                      <p:cBhvr>
                                        <p:cTn id="148" dur="1000" fill="hold"/>
                                        <p:tgtEl>
                                          <p:spTgt spid="44"/>
                                        </p:tgtEl>
                                        <p:attrNameLst>
                                          <p:attrName>ppt_w</p:attrName>
                                        </p:attrNameLst>
                                      </p:cBhvr>
                                      <p:tavLst>
                                        <p:tav tm="0">
                                          <p:val>
                                            <p:strVal val="#ppt_w*0.70"/>
                                          </p:val>
                                        </p:tav>
                                        <p:tav tm="100000">
                                          <p:val>
                                            <p:strVal val="#ppt_w"/>
                                          </p:val>
                                        </p:tav>
                                      </p:tavLst>
                                    </p:anim>
                                    <p:anim calcmode="lin" valueType="num">
                                      <p:cBhvr>
                                        <p:cTn id="149" dur="1000" fill="hold"/>
                                        <p:tgtEl>
                                          <p:spTgt spid="44"/>
                                        </p:tgtEl>
                                        <p:attrNameLst>
                                          <p:attrName>ppt_h</p:attrName>
                                        </p:attrNameLst>
                                      </p:cBhvr>
                                      <p:tavLst>
                                        <p:tav tm="0">
                                          <p:val>
                                            <p:strVal val="#ppt_h"/>
                                          </p:val>
                                        </p:tav>
                                        <p:tav tm="100000">
                                          <p:val>
                                            <p:strVal val="#ppt_h"/>
                                          </p:val>
                                        </p:tav>
                                      </p:tavLst>
                                    </p:anim>
                                    <p:animEffect transition="in" filter="fade">
                                      <p:cBhvr>
                                        <p:cTn id="150" dur="1000"/>
                                        <p:tgtEl>
                                          <p:spTgt spid="44"/>
                                        </p:tgtEl>
                                      </p:cBhvr>
                                    </p:animEffect>
                                  </p:childTnLst>
                                </p:cTn>
                              </p:par>
                              <p:par>
                                <p:cTn id="151" presetID="22" presetClass="entr" presetSubtype="1" fill="hold" nodeType="withEffect">
                                  <p:stCondLst>
                                    <p:cond delay="1500"/>
                                  </p:stCondLst>
                                  <p:childTnLst>
                                    <p:set>
                                      <p:cBhvr>
                                        <p:cTn id="152" dur="1" fill="hold">
                                          <p:stCondLst>
                                            <p:cond delay="0"/>
                                          </p:stCondLst>
                                        </p:cTn>
                                        <p:tgtEl>
                                          <p:spTgt spid="41"/>
                                        </p:tgtEl>
                                        <p:attrNameLst>
                                          <p:attrName>style.visibility</p:attrName>
                                        </p:attrNameLst>
                                      </p:cBhvr>
                                      <p:to>
                                        <p:strVal val="visible"/>
                                      </p:to>
                                    </p:set>
                                    <p:animEffect transition="in" filter="wipe(up)">
                                      <p:cBhvr>
                                        <p:cTn id="153" dur="4000"/>
                                        <p:tgtEl>
                                          <p:spTgt spid="41"/>
                                        </p:tgtEl>
                                      </p:cBhvr>
                                    </p:animEffect>
                                  </p:childTnLst>
                                </p:cTn>
                              </p:par>
                              <p:par>
                                <p:cTn id="154" presetID="22" presetClass="entr" presetSubtype="4" fill="hold" nodeType="withEffect">
                                  <p:stCondLst>
                                    <p:cond delay="1500"/>
                                  </p:stCondLst>
                                  <p:childTnLst>
                                    <p:set>
                                      <p:cBhvr>
                                        <p:cTn id="155" dur="1" fill="hold">
                                          <p:stCondLst>
                                            <p:cond delay="0"/>
                                          </p:stCondLst>
                                        </p:cTn>
                                        <p:tgtEl>
                                          <p:spTgt spid="89"/>
                                        </p:tgtEl>
                                        <p:attrNameLst>
                                          <p:attrName>style.visibility</p:attrName>
                                        </p:attrNameLst>
                                      </p:cBhvr>
                                      <p:to>
                                        <p:strVal val="visible"/>
                                      </p:to>
                                    </p:set>
                                    <p:animEffect transition="in" filter="wipe(down)">
                                      <p:cBhvr>
                                        <p:cTn id="156" dur="4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P spid="9" grpId="0" animBg="1"/>
      <p:bldP spid="9" grpId="1" animBg="1"/>
      <p:bldP spid="16" grpId="0" animBg="1"/>
      <p:bldP spid="20" grpId="0" animBg="1"/>
      <p:bldP spid="20" grpId="1" animBg="1"/>
      <p:bldP spid="21" grpId="0" animBg="1"/>
      <p:bldP spid="35" grpId="0" animBg="1"/>
      <p:bldP spid="35" grpId="1" animBg="1"/>
      <p:bldP spid="36" grpId="0"/>
      <p:bldP spid="36" grpId="1"/>
      <p:bldP spid="33" grpId="0" animBg="1"/>
      <p:bldP spid="33" grpId="1" animBg="1"/>
      <p:bldP spid="34" grpId="0" animBg="1"/>
      <p:bldP spid="31" grpId="0" animBg="1"/>
      <p:bldP spid="31" grpId="1" animBg="1"/>
      <p:bldP spid="32" grpId="0" animBg="1"/>
      <p:bldP spid="45" grpId="0" animBg="1"/>
      <p:bldP spid="45" grpId="1" animBg="1"/>
      <p:bldP spid="46" grpId="0"/>
      <p:bldP spid="46" grpId="1"/>
      <p:bldP spid="43" grpId="0" animBg="1"/>
      <p:bldP spid="43" grpId="1" animBg="1"/>
      <p:bldP spid="44" grpId="0" animBg="1"/>
      <p:bldP spid="59" grpId="0"/>
      <p:bldP spid="60" grpId="0"/>
      <p:bldP spid="61" grpId="0"/>
      <p:bldP spid="65" grpId="0"/>
      <p:bldP spid="67" grpId="0"/>
      <p:bldP spid="68" grpId="0"/>
      <p:bldP spid="69" grpId="0"/>
      <p:bldP spid="70" grpId="0"/>
      <p:bldP spid="71" grpId="0"/>
      <p:bldP spid="72" grpId="0"/>
      <p:bldP spid="73" grpId="0"/>
      <p:bldP spid="74" grpId="0"/>
      <p:bldP spid="75" grpId="0"/>
      <p:bldP spid="76" grpId="0"/>
      <p:bldP spid="77" grpId="0"/>
      <p:bldP spid="1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3">
            <a:extLst>
              <a:ext uri="{FF2B5EF4-FFF2-40B4-BE49-F238E27FC236}">
                <a16:creationId xmlns:a16="http://schemas.microsoft.com/office/drawing/2014/main" id="{B2B387FA-926C-D1AE-AF87-FFC3B101CA54}"/>
              </a:ext>
            </a:extLst>
          </p:cNvPr>
          <p:cNvSpPr/>
          <p:nvPr/>
        </p:nvSpPr>
        <p:spPr>
          <a:xfrm>
            <a:off x="9115864" y="3575528"/>
            <a:ext cx="2571189" cy="2774968"/>
          </a:xfrm>
          <a:prstGeom prst="roundRect">
            <a:avLst>
              <a:gd name="adj" fmla="val 12929"/>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3">
            <a:extLst>
              <a:ext uri="{FF2B5EF4-FFF2-40B4-BE49-F238E27FC236}">
                <a16:creationId xmlns:a16="http://schemas.microsoft.com/office/drawing/2014/main" id="{B90DB934-37E1-2742-0985-1DE5B5AB463C}"/>
              </a:ext>
            </a:extLst>
          </p:cNvPr>
          <p:cNvSpPr/>
          <p:nvPr/>
        </p:nvSpPr>
        <p:spPr>
          <a:xfrm>
            <a:off x="507242" y="516873"/>
            <a:ext cx="5441575" cy="2774968"/>
          </a:xfrm>
          <a:prstGeom prst="roundRect">
            <a:avLst>
              <a:gd name="adj" fmla="val 12929"/>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3">
            <a:extLst>
              <a:ext uri="{FF2B5EF4-FFF2-40B4-BE49-F238E27FC236}">
                <a16:creationId xmlns:a16="http://schemas.microsoft.com/office/drawing/2014/main" id="{667F3CE5-1BF6-4D33-395B-974AB3153B80}"/>
              </a:ext>
            </a:extLst>
          </p:cNvPr>
          <p:cNvSpPr/>
          <p:nvPr/>
        </p:nvSpPr>
        <p:spPr>
          <a:xfrm>
            <a:off x="507242" y="3566160"/>
            <a:ext cx="8309546" cy="2774968"/>
          </a:xfrm>
          <a:prstGeom prst="roundRect">
            <a:avLst>
              <a:gd name="adj" fmla="val 12929"/>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3">
            <a:extLst>
              <a:ext uri="{FF2B5EF4-FFF2-40B4-BE49-F238E27FC236}">
                <a16:creationId xmlns:a16="http://schemas.microsoft.com/office/drawing/2014/main" id="{AFE6F375-0053-76FA-4335-6C235BC38EAE}"/>
              </a:ext>
            </a:extLst>
          </p:cNvPr>
          <p:cNvSpPr/>
          <p:nvPr/>
        </p:nvSpPr>
        <p:spPr>
          <a:xfrm>
            <a:off x="6246188" y="516873"/>
            <a:ext cx="5441575" cy="2774968"/>
          </a:xfrm>
          <a:prstGeom prst="roundRect">
            <a:avLst>
              <a:gd name="adj" fmla="val 12929"/>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5C25B59-524B-4D11-91BC-223952FB209C}"/>
              </a:ext>
            </a:extLst>
          </p:cNvPr>
          <p:cNvGrpSpPr/>
          <p:nvPr/>
        </p:nvGrpSpPr>
        <p:grpSpPr>
          <a:xfrm rot="5084143">
            <a:off x="-5187852" y="-2944798"/>
            <a:ext cx="12580282" cy="12473276"/>
            <a:chOff x="17785720" y="163163"/>
            <a:chExt cx="4226953" cy="4191000"/>
          </a:xfrm>
        </p:grpSpPr>
        <p:sp>
          <p:nvSpPr>
            <p:cNvPr id="41" name="Freeform: Shape 40">
              <a:extLst>
                <a:ext uri="{FF2B5EF4-FFF2-40B4-BE49-F238E27FC236}">
                  <a16:creationId xmlns:a16="http://schemas.microsoft.com/office/drawing/2014/main" id="{AE48C150-A871-40C2-A896-CF5455C59C8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398D4C63-36E2-41FC-A627-66868385456E}"/>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161C3252-B5B7-4944-89B0-32B2F14FC38C}"/>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73605632-B01C-4088-B4B4-3CCB7C1B0DA4}"/>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A7157C4C-6192-4894-8D4B-DE64681A16A5}"/>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A458606E-99F4-4E5A-B033-F7FE9442EEE8}"/>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59" name="Freeform: Shape 58">
              <a:extLst>
                <a:ext uri="{FF2B5EF4-FFF2-40B4-BE49-F238E27FC236}">
                  <a16:creationId xmlns:a16="http://schemas.microsoft.com/office/drawing/2014/main" id="{A87DF4C6-DB5C-4735-9329-67111F448DE8}"/>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0" name="Freeform: Shape 59">
              <a:extLst>
                <a:ext uri="{FF2B5EF4-FFF2-40B4-BE49-F238E27FC236}">
                  <a16:creationId xmlns:a16="http://schemas.microsoft.com/office/drawing/2014/main" id="{9413F42D-C1A6-4B5B-954F-883A7C279682}"/>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24EBBA70-AAF6-4789-9836-001A1B4C008E}"/>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2" name="Freeform: Shape 61">
              <a:extLst>
                <a:ext uri="{FF2B5EF4-FFF2-40B4-BE49-F238E27FC236}">
                  <a16:creationId xmlns:a16="http://schemas.microsoft.com/office/drawing/2014/main" id="{35ED0B45-8929-4FF0-A1B5-E53525750F9B}"/>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3" name="Freeform: Shape 62">
              <a:extLst>
                <a:ext uri="{FF2B5EF4-FFF2-40B4-BE49-F238E27FC236}">
                  <a16:creationId xmlns:a16="http://schemas.microsoft.com/office/drawing/2014/main" id="{69941E24-820D-4BBA-9C85-02D6E4F96953}"/>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4" name="Freeform: Shape 63">
              <a:extLst>
                <a:ext uri="{FF2B5EF4-FFF2-40B4-BE49-F238E27FC236}">
                  <a16:creationId xmlns:a16="http://schemas.microsoft.com/office/drawing/2014/main" id="{1EF04229-6B44-47C1-9CD5-C077F243A719}"/>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5" name="Freeform: Shape 64">
              <a:extLst>
                <a:ext uri="{FF2B5EF4-FFF2-40B4-BE49-F238E27FC236}">
                  <a16:creationId xmlns:a16="http://schemas.microsoft.com/office/drawing/2014/main" id="{011A18FE-38EA-476C-BA02-75C048094195}"/>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DCD02B0A-DE13-407E-B638-24B3F96E777D}"/>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8FB45D6B-4FCC-4F7E-A97B-830A0E19E03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F13AD533-60FC-4914-B0EE-CA5C3BE7673C}"/>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F01763E1-0883-4EB2-9FDF-E40299C9B8B5}"/>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70" name="Freeform: Shape 69">
              <a:extLst>
                <a:ext uri="{FF2B5EF4-FFF2-40B4-BE49-F238E27FC236}">
                  <a16:creationId xmlns:a16="http://schemas.microsoft.com/office/drawing/2014/main" id="{1DFEDF92-95F6-47DC-A0E4-E69D09FF918E}"/>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71" name="Freeform: Shape 70">
              <a:extLst>
                <a:ext uri="{FF2B5EF4-FFF2-40B4-BE49-F238E27FC236}">
                  <a16:creationId xmlns:a16="http://schemas.microsoft.com/office/drawing/2014/main" id="{0C51869B-E4B7-463D-9D6C-2923D160F629}"/>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72" name="Freeform: Shape 71">
              <a:extLst>
                <a:ext uri="{FF2B5EF4-FFF2-40B4-BE49-F238E27FC236}">
                  <a16:creationId xmlns:a16="http://schemas.microsoft.com/office/drawing/2014/main" id="{217B42F0-12CD-4BCF-A414-37A5AA9B89FC}"/>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73" name="Freeform: Shape 72">
              <a:extLst>
                <a:ext uri="{FF2B5EF4-FFF2-40B4-BE49-F238E27FC236}">
                  <a16:creationId xmlns:a16="http://schemas.microsoft.com/office/drawing/2014/main" id="{D7D23948-B800-4B13-B2DD-BEDDB6827B19}"/>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sp>
          <p:nvSpPr>
            <p:cNvPr id="74" name="Freeform: Shape 73">
              <a:extLst>
                <a:ext uri="{FF2B5EF4-FFF2-40B4-BE49-F238E27FC236}">
                  <a16:creationId xmlns:a16="http://schemas.microsoft.com/office/drawing/2014/main" id="{31A64C2E-5989-4DE5-9491-ED6CA627DE97}"/>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50000"/>
                    </a:schemeClr>
                  </a:gs>
                  <a:gs pos="100000">
                    <a:schemeClr val="accent4">
                      <a:alpha val="58000"/>
                    </a:schemeClr>
                  </a:gs>
                </a:gsLst>
                <a:lin ang="5400000" scaled="1"/>
              </a:gradFill>
              <a:prstDash val="dash"/>
              <a:miter/>
            </a:ln>
          </p:spPr>
          <p:txBody>
            <a:bodyPr rtlCol="0" anchor="ctr"/>
            <a:lstStyle/>
            <a:p>
              <a:endParaRPr lang="en-US"/>
            </a:p>
          </p:txBody>
        </p:sp>
      </p:grpSp>
      <p:grpSp>
        <p:nvGrpSpPr>
          <p:cNvPr id="75" name="Group 74">
            <a:extLst>
              <a:ext uri="{FF2B5EF4-FFF2-40B4-BE49-F238E27FC236}">
                <a16:creationId xmlns:a16="http://schemas.microsoft.com/office/drawing/2014/main" id="{5D095696-A2B9-4825-B068-524C1E251C34}"/>
              </a:ext>
            </a:extLst>
          </p:cNvPr>
          <p:cNvGrpSpPr/>
          <p:nvPr/>
        </p:nvGrpSpPr>
        <p:grpSpPr>
          <a:xfrm rot="13500000">
            <a:off x="5260336" y="-6236639"/>
            <a:ext cx="12580282" cy="12473276"/>
            <a:chOff x="17785720" y="163163"/>
            <a:chExt cx="4226953" cy="4191000"/>
          </a:xfrm>
        </p:grpSpPr>
        <p:sp>
          <p:nvSpPr>
            <p:cNvPr id="76" name="Freeform: Shape 75">
              <a:extLst>
                <a:ext uri="{FF2B5EF4-FFF2-40B4-BE49-F238E27FC236}">
                  <a16:creationId xmlns:a16="http://schemas.microsoft.com/office/drawing/2014/main" id="{FCF55934-DBCC-4A40-9710-746BA1A585FD}"/>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7" name="Freeform: Shape 76">
              <a:extLst>
                <a:ext uri="{FF2B5EF4-FFF2-40B4-BE49-F238E27FC236}">
                  <a16:creationId xmlns:a16="http://schemas.microsoft.com/office/drawing/2014/main" id="{7C3E32CB-7D55-4B9C-AC31-87E9305535A8}"/>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8" name="Freeform: Shape 77">
              <a:extLst>
                <a:ext uri="{FF2B5EF4-FFF2-40B4-BE49-F238E27FC236}">
                  <a16:creationId xmlns:a16="http://schemas.microsoft.com/office/drawing/2014/main" id="{49A21F98-D4DE-4A15-ACEA-1203D5DED7DE}"/>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9" name="Freeform: Shape 78">
              <a:extLst>
                <a:ext uri="{FF2B5EF4-FFF2-40B4-BE49-F238E27FC236}">
                  <a16:creationId xmlns:a16="http://schemas.microsoft.com/office/drawing/2014/main" id="{6EEA22C0-84EF-4FA6-824C-1EE9BAD0CC15}"/>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0" name="Freeform: Shape 79">
              <a:extLst>
                <a:ext uri="{FF2B5EF4-FFF2-40B4-BE49-F238E27FC236}">
                  <a16:creationId xmlns:a16="http://schemas.microsoft.com/office/drawing/2014/main" id="{2F2847A4-1BD1-42E2-97AA-97176417CC60}"/>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1" name="Freeform: Shape 80">
              <a:extLst>
                <a:ext uri="{FF2B5EF4-FFF2-40B4-BE49-F238E27FC236}">
                  <a16:creationId xmlns:a16="http://schemas.microsoft.com/office/drawing/2014/main" id="{DE46B5CD-C9E4-4EF3-9C8F-8F9A17C8E6E2}"/>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2" name="Freeform: Shape 81">
              <a:extLst>
                <a:ext uri="{FF2B5EF4-FFF2-40B4-BE49-F238E27FC236}">
                  <a16:creationId xmlns:a16="http://schemas.microsoft.com/office/drawing/2014/main" id="{C63220C1-E9A5-433E-B4C1-E9F7C6866464}"/>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3" name="Freeform: Shape 82">
              <a:extLst>
                <a:ext uri="{FF2B5EF4-FFF2-40B4-BE49-F238E27FC236}">
                  <a16:creationId xmlns:a16="http://schemas.microsoft.com/office/drawing/2014/main" id="{F38DF0B3-A3EC-4B83-BE9C-CFE6487120CC}"/>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4" name="Freeform: Shape 83">
              <a:extLst>
                <a:ext uri="{FF2B5EF4-FFF2-40B4-BE49-F238E27FC236}">
                  <a16:creationId xmlns:a16="http://schemas.microsoft.com/office/drawing/2014/main" id="{4D969727-F5E9-4BE7-AC23-656BF740DA20}"/>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5" name="Freeform: Shape 84">
              <a:extLst>
                <a:ext uri="{FF2B5EF4-FFF2-40B4-BE49-F238E27FC236}">
                  <a16:creationId xmlns:a16="http://schemas.microsoft.com/office/drawing/2014/main" id="{0CB0E997-FF1E-4013-AE84-2AF889CDB3CE}"/>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6" name="Freeform: Shape 85">
              <a:extLst>
                <a:ext uri="{FF2B5EF4-FFF2-40B4-BE49-F238E27FC236}">
                  <a16:creationId xmlns:a16="http://schemas.microsoft.com/office/drawing/2014/main" id="{705450E5-82F7-4BE3-892D-2B45A936B018}"/>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7" name="Freeform: Shape 86">
              <a:extLst>
                <a:ext uri="{FF2B5EF4-FFF2-40B4-BE49-F238E27FC236}">
                  <a16:creationId xmlns:a16="http://schemas.microsoft.com/office/drawing/2014/main" id="{702AE337-E352-4DA6-A3BA-B8ABC6EDA7CC}"/>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8" name="Freeform: Shape 87">
              <a:extLst>
                <a:ext uri="{FF2B5EF4-FFF2-40B4-BE49-F238E27FC236}">
                  <a16:creationId xmlns:a16="http://schemas.microsoft.com/office/drawing/2014/main" id="{142BF35B-4EBF-454A-A7A7-2C171668D0F9}"/>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9" name="Freeform: Shape 88">
              <a:extLst>
                <a:ext uri="{FF2B5EF4-FFF2-40B4-BE49-F238E27FC236}">
                  <a16:creationId xmlns:a16="http://schemas.microsoft.com/office/drawing/2014/main" id="{BD0BF3E2-AEB4-4E95-B94A-9F02AB17CE27}"/>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0" name="Freeform: Shape 89">
              <a:extLst>
                <a:ext uri="{FF2B5EF4-FFF2-40B4-BE49-F238E27FC236}">
                  <a16:creationId xmlns:a16="http://schemas.microsoft.com/office/drawing/2014/main" id="{227DB8AE-C1AA-46C9-BAA3-D6B9BFA9F2F9}"/>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1" name="Freeform: Shape 90">
              <a:extLst>
                <a:ext uri="{FF2B5EF4-FFF2-40B4-BE49-F238E27FC236}">
                  <a16:creationId xmlns:a16="http://schemas.microsoft.com/office/drawing/2014/main" id="{40AA3C91-F937-44EE-94F3-E592B3A87076}"/>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2" name="Freeform: Shape 91">
              <a:extLst>
                <a:ext uri="{FF2B5EF4-FFF2-40B4-BE49-F238E27FC236}">
                  <a16:creationId xmlns:a16="http://schemas.microsoft.com/office/drawing/2014/main" id="{0B12C6A8-78BB-40F3-8624-7B9B49689ED1}"/>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3" name="Freeform: Shape 92">
              <a:extLst>
                <a:ext uri="{FF2B5EF4-FFF2-40B4-BE49-F238E27FC236}">
                  <a16:creationId xmlns:a16="http://schemas.microsoft.com/office/drawing/2014/main" id="{E592D090-1327-447D-AB9C-9373FFC630E3}"/>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4" name="Freeform: Shape 93">
              <a:extLst>
                <a:ext uri="{FF2B5EF4-FFF2-40B4-BE49-F238E27FC236}">
                  <a16:creationId xmlns:a16="http://schemas.microsoft.com/office/drawing/2014/main" id="{7AD251D0-9D1B-4BA1-B4CC-BE37044D11CD}"/>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5" name="Freeform: Shape 94">
              <a:extLst>
                <a:ext uri="{FF2B5EF4-FFF2-40B4-BE49-F238E27FC236}">
                  <a16:creationId xmlns:a16="http://schemas.microsoft.com/office/drawing/2014/main" id="{E3417A9E-886D-4CF0-966F-9FFD59BECCF6}"/>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6" name="Freeform: Shape 95">
              <a:extLst>
                <a:ext uri="{FF2B5EF4-FFF2-40B4-BE49-F238E27FC236}">
                  <a16:creationId xmlns:a16="http://schemas.microsoft.com/office/drawing/2014/main" id="{06F0C89E-1A10-41C2-A6AF-438C6612CE21}"/>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7" name="Freeform: Shape 96">
              <a:extLst>
                <a:ext uri="{FF2B5EF4-FFF2-40B4-BE49-F238E27FC236}">
                  <a16:creationId xmlns:a16="http://schemas.microsoft.com/office/drawing/2014/main" id="{5EAAFAA0-CFED-429E-A8DF-995E42B30E99}"/>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4" name="Group 3">
            <a:extLst>
              <a:ext uri="{FF2B5EF4-FFF2-40B4-BE49-F238E27FC236}">
                <a16:creationId xmlns:a16="http://schemas.microsoft.com/office/drawing/2014/main" id="{2C3AEC66-2048-4784-A551-90A50454C7C7}"/>
              </a:ext>
            </a:extLst>
          </p:cNvPr>
          <p:cNvGrpSpPr/>
          <p:nvPr/>
        </p:nvGrpSpPr>
        <p:grpSpPr>
          <a:xfrm>
            <a:off x="3328777" y="945254"/>
            <a:ext cx="1919498" cy="1918208"/>
            <a:chOff x="3328777" y="945254"/>
            <a:chExt cx="1919498" cy="1918208"/>
          </a:xfrm>
        </p:grpSpPr>
        <p:sp>
          <p:nvSpPr>
            <p:cNvPr id="22" name="Arc 21">
              <a:extLst>
                <a:ext uri="{FF2B5EF4-FFF2-40B4-BE49-F238E27FC236}">
                  <a16:creationId xmlns:a16="http://schemas.microsoft.com/office/drawing/2014/main" id="{7CDB0F2D-8C4E-471C-95E5-E3A2D5951F04}"/>
                </a:ext>
              </a:extLst>
            </p:cNvPr>
            <p:cNvSpPr/>
            <p:nvPr/>
          </p:nvSpPr>
          <p:spPr>
            <a:xfrm>
              <a:off x="3328777" y="945254"/>
              <a:ext cx="1919498" cy="1918208"/>
            </a:xfrm>
            <a:prstGeom prst="arc">
              <a:avLst>
                <a:gd name="adj1" fmla="val 3629140"/>
                <a:gd name="adj2" fmla="val 15096275"/>
              </a:avLst>
            </a:prstGeom>
            <a:noFill/>
            <a:ln w="254000" cap="rnd">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c 23">
              <a:extLst>
                <a:ext uri="{FF2B5EF4-FFF2-40B4-BE49-F238E27FC236}">
                  <a16:creationId xmlns:a16="http://schemas.microsoft.com/office/drawing/2014/main" id="{437913F4-44B8-42BC-970D-32FA045042CB}"/>
                </a:ext>
              </a:extLst>
            </p:cNvPr>
            <p:cNvSpPr/>
            <p:nvPr/>
          </p:nvSpPr>
          <p:spPr>
            <a:xfrm>
              <a:off x="3328777" y="945254"/>
              <a:ext cx="1919498" cy="1918208"/>
            </a:xfrm>
            <a:prstGeom prst="arc">
              <a:avLst>
                <a:gd name="adj1" fmla="val 16200000"/>
                <a:gd name="adj2" fmla="val 2534546"/>
              </a:avLst>
            </a:prstGeom>
            <a:noFill/>
            <a:ln w="254000" cap="rnd">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06DF2779-15EA-485B-A0C5-A776705AF10E}"/>
              </a:ext>
            </a:extLst>
          </p:cNvPr>
          <p:cNvSpPr txBox="1"/>
          <p:nvPr/>
        </p:nvSpPr>
        <p:spPr>
          <a:xfrm>
            <a:off x="971222" y="1871786"/>
            <a:ext cx="1659429" cy="784830"/>
          </a:xfrm>
          <a:prstGeom prst="rect">
            <a:avLst/>
          </a:prstGeom>
          <a:noFill/>
          <a:effectLst/>
        </p:spPr>
        <p:txBody>
          <a:bodyPr wrap="none" rtlCol="0">
            <a:spAutoFit/>
          </a:bodyPr>
          <a:lstStyle/>
          <a:p>
            <a:pPr algn="ctr"/>
            <a:r>
              <a:rPr lang="en-US" sz="4500" b="1" dirty="0">
                <a:solidFill>
                  <a:schemeClr val="bg2"/>
                </a:solidFill>
                <a:effectLst>
                  <a:outerShdw blurRad="190500" dist="127000" dir="2700000" algn="tl" rotWithShape="0">
                    <a:prstClr val="black">
                      <a:alpha val="30000"/>
                    </a:prstClr>
                  </a:outerShdw>
                </a:effectLst>
                <a:latin typeface="Montserrat" panose="00000500000000000000" pitchFamily="50" charset="0"/>
              </a:rPr>
              <a:t>1,092</a:t>
            </a:r>
          </a:p>
        </p:txBody>
      </p:sp>
      <p:sp>
        <p:nvSpPr>
          <p:cNvPr id="36" name="Rectangle 35">
            <a:extLst>
              <a:ext uri="{FF2B5EF4-FFF2-40B4-BE49-F238E27FC236}">
                <a16:creationId xmlns:a16="http://schemas.microsoft.com/office/drawing/2014/main" id="{3F4F51BF-6189-42AB-A919-4E745D256D17}"/>
              </a:ext>
            </a:extLst>
          </p:cNvPr>
          <p:cNvSpPr/>
          <p:nvPr/>
        </p:nvSpPr>
        <p:spPr>
          <a:xfrm>
            <a:off x="971222" y="1152099"/>
            <a:ext cx="2076450" cy="662746"/>
          </a:xfrm>
          <a:prstGeom prst="rect">
            <a:avLst/>
          </a:prstGeom>
        </p:spPr>
        <p:txBody>
          <a:bodyPr wrap="square">
            <a:spAutoFit/>
          </a:bodyPr>
          <a:lstStyle/>
          <a:p>
            <a:pPr>
              <a:lnSpc>
                <a:spcPts val="2300"/>
              </a:lnSpc>
            </a:pPr>
            <a:r>
              <a:rPr lang="en-US" sz="2200" b="1" dirty="0">
                <a:solidFill>
                  <a:schemeClr val="bg1"/>
                </a:solidFill>
                <a:latin typeface="Montserrat" panose="00000500000000000000" pitchFamily="50" charset="0"/>
              </a:rPr>
              <a:t>Total Likes</a:t>
            </a:r>
          </a:p>
          <a:p>
            <a:pPr>
              <a:lnSpc>
                <a:spcPts val="2300"/>
              </a:lnSpc>
            </a:pPr>
            <a:r>
              <a:rPr lang="en-US" sz="1400" dirty="0">
                <a:solidFill>
                  <a:schemeClr val="bg1">
                    <a:alpha val="70000"/>
                  </a:schemeClr>
                </a:solidFill>
                <a:latin typeface="Montserrat" panose="00000500000000000000" pitchFamily="50" charset="0"/>
              </a:rPr>
              <a:t>(Organic &amp; Paid)</a:t>
            </a:r>
          </a:p>
        </p:txBody>
      </p:sp>
      <p:graphicFrame>
        <p:nvGraphicFramePr>
          <p:cNvPr id="40" name="Chart 39">
            <a:extLst>
              <a:ext uri="{FF2B5EF4-FFF2-40B4-BE49-F238E27FC236}">
                <a16:creationId xmlns:a16="http://schemas.microsoft.com/office/drawing/2014/main" id="{62087BA8-46FF-4EA3-9A29-F425D3241749}"/>
              </a:ext>
            </a:extLst>
          </p:cNvPr>
          <p:cNvGraphicFramePr/>
          <p:nvPr>
            <p:extLst>
              <p:ext uri="{D42A27DB-BD31-4B8C-83A1-F6EECF244321}">
                <p14:modId xmlns:p14="http://schemas.microsoft.com/office/powerpoint/2010/main" val="973572498"/>
              </p:ext>
            </p:extLst>
          </p:nvPr>
        </p:nvGraphicFramePr>
        <p:xfrm>
          <a:off x="6412800" y="1085850"/>
          <a:ext cx="5107174" cy="1985010"/>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979C828B-86AB-4C51-8FFD-4ECA95C08904}"/>
              </a:ext>
            </a:extLst>
          </p:cNvPr>
          <p:cNvGrpSpPr/>
          <p:nvPr/>
        </p:nvGrpSpPr>
        <p:grpSpPr>
          <a:xfrm>
            <a:off x="9616047" y="4370553"/>
            <a:ext cx="1571066" cy="1570010"/>
            <a:chOff x="9616047" y="4370553"/>
            <a:chExt cx="1571066" cy="1570010"/>
          </a:xfrm>
        </p:grpSpPr>
        <p:sp>
          <p:nvSpPr>
            <p:cNvPr id="51" name="Arc 50">
              <a:extLst>
                <a:ext uri="{FF2B5EF4-FFF2-40B4-BE49-F238E27FC236}">
                  <a16:creationId xmlns:a16="http://schemas.microsoft.com/office/drawing/2014/main" id="{4EB653D4-650C-4375-9FE5-C8BA28CF6E7A}"/>
                </a:ext>
              </a:extLst>
            </p:cNvPr>
            <p:cNvSpPr/>
            <p:nvPr/>
          </p:nvSpPr>
          <p:spPr>
            <a:xfrm>
              <a:off x="9616047" y="4370553"/>
              <a:ext cx="1571066" cy="1570010"/>
            </a:xfrm>
            <a:prstGeom prst="arc">
              <a:avLst>
                <a:gd name="adj1" fmla="val 7846239"/>
                <a:gd name="adj2" fmla="val 15096275"/>
              </a:avLst>
            </a:prstGeom>
            <a:noFill/>
            <a:ln w="215900" cap="rnd">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Arc 51">
              <a:extLst>
                <a:ext uri="{FF2B5EF4-FFF2-40B4-BE49-F238E27FC236}">
                  <a16:creationId xmlns:a16="http://schemas.microsoft.com/office/drawing/2014/main" id="{B481339B-A50E-4CE6-9327-214D0CDC105A}"/>
                </a:ext>
              </a:extLst>
            </p:cNvPr>
            <p:cNvSpPr/>
            <p:nvPr/>
          </p:nvSpPr>
          <p:spPr>
            <a:xfrm>
              <a:off x="9616047" y="4370553"/>
              <a:ext cx="1571066" cy="1570010"/>
            </a:xfrm>
            <a:prstGeom prst="arc">
              <a:avLst>
                <a:gd name="adj1" fmla="val 16200000"/>
                <a:gd name="adj2" fmla="val 6755040"/>
              </a:avLst>
            </a:prstGeom>
            <a:noFill/>
            <a:ln w="215900" cap="rnd">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Oval 52">
            <a:extLst>
              <a:ext uri="{FF2B5EF4-FFF2-40B4-BE49-F238E27FC236}">
                <a16:creationId xmlns:a16="http://schemas.microsoft.com/office/drawing/2014/main" id="{9E9ACC7F-22D9-449A-86F5-38F28DB637BB}"/>
              </a:ext>
            </a:extLst>
          </p:cNvPr>
          <p:cNvSpPr/>
          <p:nvPr/>
        </p:nvSpPr>
        <p:spPr>
          <a:xfrm>
            <a:off x="9616047" y="4370553"/>
            <a:ext cx="1571066" cy="1570010"/>
          </a:xfrm>
          <a:prstGeom prst="ellipse">
            <a:avLst/>
          </a:prstGeom>
          <a:solidFill>
            <a:schemeClr val="accent1">
              <a:lumMod val="75000"/>
              <a:alpha val="25000"/>
            </a:schemeClr>
          </a:soli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6B60455A-9938-47FB-8621-51A586756D16}"/>
              </a:ext>
            </a:extLst>
          </p:cNvPr>
          <p:cNvGrpSpPr/>
          <p:nvPr/>
        </p:nvGrpSpPr>
        <p:grpSpPr>
          <a:xfrm>
            <a:off x="9866524" y="4908406"/>
            <a:ext cx="1123462" cy="503993"/>
            <a:chOff x="4149333" y="1875781"/>
            <a:chExt cx="1244053" cy="558091"/>
          </a:xfrm>
        </p:grpSpPr>
        <p:grpSp>
          <p:nvGrpSpPr>
            <p:cNvPr id="45" name="Group 44">
              <a:extLst>
                <a:ext uri="{FF2B5EF4-FFF2-40B4-BE49-F238E27FC236}">
                  <a16:creationId xmlns:a16="http://schemas.microsoft.com/office/drawing/2014/main" id="{816B0466-8A8C-4D24-A9C1-A9EB79374944}"/>
                </a:ext>
              </a:extLst>
            </p:cNvPr>
            <p:cNvGrpSpPr/>
            <p:nvPr/>
          </p:nvGrpSpPr>
          <p:grpSpPr>
            <a:xfrm>
              <a:off x="4149339" y="1875781"/>
              <a:ext cx="1083851" cy="272340"/>
              <a:chOff x="1001232" y="7448550"/>
              <a:chExt cx="1083851" cy="272340"/>
            </a:xfrm>
          </p:grpSpPr>
          <p:sp>
            <p:nvSpPr>
              <p:cNvPr id="49" name="Oval 48">
                <a:extLst>
                  <a:ext uri="{FF2B5EF4-FFF2-40B4-BE49-F238E27FC236}">
                    <a16:creationId xmlns:a16="http://schemas.microsoft.com/office/drawing/2014/main" id="{779E7D9B-8ADD-4CB7-BFB9-B52F89D1B2FC}"/>
                  </a:ext>
                </a:extLst>
              </p:cNvPr>
              <p:cNvSpPr/>
              <p:nvPr/>
            </p:nvSpPr>
            <p:spPr>
              <a:xfrm>
                <a:off x="1001232" y="7522414"/>
                <a:ext cx="113882" cy="113882"/>
              </a:xfrm>
              <a:prstGeom prst="ellipse">
                <a:avLst/>
              </a:prstGeom>
              <a:gradFill>
                <a:gsLst>
                  <a:gs pos="0">
                    <a:schemeClr val="accent5"/>
                  </a:gs>
                  <a:gs pos="100000">
                    <a:schemeClr val="accent5">
                      <a:lumMod val="50000"/>
                    </a:schemeClr>
                  </a:gs>
                </a:gsLst>
                <a:path path="circle">
                  <a:fillToRect r="100000" b="100000"/>
                </a:path>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TextBox 49">
                <a:extLst>
                  <a:ext uri="{FF2B5EF4-FFF2-40B4-BE49-F238E27FC236}">
                    <a16:creationId xmlns:a16="http://schemas.microsoft.com/office/drawing/2014/main" id="{F5E733B8-21D1-445D-8304-7A98540549FA}"/>
                  </a:ext>
                </a:extLst>
              </p:cNvPr>
              <p:cNvSpPr txBox="1"/>
              <p:nvPr/>
            </p:nvSpPr>
            <p:spPr>
              <a:xfrm>
                <a:off x="1101854" y="7448550"/>
                <a:ext cx="983229" cy="272340"/>
              </a:xfrm>
              <a:prstGeom prst="rect">
                <a:avLst/>
              </a:prstGeom>
              <a:noFill/>
            </p:spPr>
            <p:txBody>
              <a:bodyPr wrap="none" rtlCol="0">
                <a:spAutoFit/>
              </a:bodyPr>
              <a:lstStyle/>
              <a:p>
                <a:r>
                  <a:rPr lang="en-US" sz="1100" dirty="0">
                    <a:solidFill>
                      <a:schemeClr val="bg1"/>
                    </a:solidFill>
                    <a:latin typeface="Montserrat" panose="00000500000000000000" pitchFamily="50" charset="0"/>
                  </a:rPr>
                  <a:t>Male: 2,532</a:t>
                </a:r>
              </a:p>
            </p:txBody>
          </p:sp>
        </p:grpSp>
        <p:grpSp>
          <p:nvGrpSpPr>
            <p:cNvPr id="46" name="Group 45">
              <a:extLst>
                <a:ext uri="{FF2B5EF4-FFF2-40B4-BE49-F238E27FC236}">
                  <a16:creationId xmlns:a16="http://schemas.microsoft.com/office/drawing/2014/main" id="{62BDB53F-9490-4EF5-A99C-42DAF620DD85}"/>
                </a:ext>
              </a:extLst>
            </p:cNvPr>
            <p:cNvGrpSpPr/>
            <p:nvPr/>
          </p:nvGrpSpPr>
          <p:grpSpPr>
            <a:xfrm>
              <a:off x="4149333" y="2161532"/>
              <a:ext cx="1244053" cy="272340"/>
              <a:chOff x="1001227" y="7448550"/>
              <a:chExt cx="1244053" cy="272340"/>
            </a:xfrm>
          </p:grpSpPr>
          <p:sp>
            <p:nvSpPr>
              <p:cNvPr id="47" name="Oval 46">
                <a:extLst>
                  <a:ext uri="{FF2B5EF4-FFF2-40B4-BE49-F238E27FC236}">
                    <a16:creationId xmlns:a16="http://schemas.microsoft.com/office/drawing/2014/main" id="{83083D37-2B1F-4C27-A542-7F59672A52DC}"/>
                  </a:ext>
                </a:extLst>
              </p:cNvPr>
              <p:cNvSpPr/>
              <p:nvPr/>
            </p:nvSpPr>
            <p:spPr>
              <a:xfrm>
                <a:off x="1001227" y="7522414"/>
                <a:ext cx="113882" cy="113882"/>
              </a:xfrm>
              <a:prstGeom prst="ellipse">
                <a:avLst/>
              </a:prstGeom>
              <a:gradFill>
                <a:gsLst>
                  <a:gs pos="0">
                    <a:schemeClr val="accent4"/>
                  </a:gs>
                  <a:gs pos="100000">
                    <a:schemeClr val="accent4">
                      <a:lumMod val="50000"/>
                    </a:schemeClr>
                  </a:gs>
                </a:gsLst>
                <a:path path="circle">
                  <a:fillToRect r="100000" b="100000"/>
                </a:path>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TextBox 47">
                <a:extLst>
                  <a:ext uri="{FF2B5EF4-FFF2-40B4-BE49-F238E27FC236}">
                    <a16:creationId xmlns:a16="http://schemas.microsoft.com/office/drawing/2014/main" id="{CCD45D52-E010-4961-9C23-9CE7470F2C67}"/>
                  </a:ext>
                </a:extLst>
              </p:cNvPr>
              <p:cNvSpPr txBox="1"/>
              <p:nvPr/>
            </p:nvSpPr>
            <p:spPr>
              <a:xfrm>
                <a:off x="1101853" y="7448550"/>
                <a:ext cx="1143427" cy="272340"/>
              </a:xfrm>
              <a:prstGeom prst="rect">
                <a:avLst/>
              </a:prstGeom>
              <a:noFill/>
            </p:spPr>
            <p:txBody>
              <a:bodyPr wrap="none" rtlCol="0">
                <a:spAutoFit/>
              </a:bodyPr>
              <a:lstStyle/>
              <a:p>
                <a:r>
                  <a:rPr lang="en-US" sz="1100" dirty="0">
                    <a:solidFill>
                      <a:schemeClr val="bg1"/>
                    </a:solidFill>
                    <a:latin typeface="Montserrat" panose="00000500000000000000" pitchFamily="50" charset="0"/>
                  </a:rPr>
                  <a:t>Female: 1,481</a:t>
                </a:r>
              </a:p>
            </p:txBody>
          </p:sp>
        </p:grpSp>
      </p:grpSp>
      <p:graphicFrame>
        <p:nvGraphicFramePr>
          <p:cNvPr id="6" name="Chart 5">
            <a:extLst>
              <a:ext uri="{FF2B5EF4-FFF2-40B4-BE49-F238E27FC236}">
                <a16:creationId xmlns:a16="http://schemas.microsoft.com/office/drawing/2014/main" id="{20181526-B6D7-4E84-9C92-40645319F25D}"/>
              </a:ext>
            </a:extLst>
          </p:cNvPr>
          <p:cNvGraphicFramePr/>
          <p:nvPr>
            <p:extLst>
              <p:ext uri="{D42A27DB-BD31-4B8C-83A1-F6EECF244321}">
                <p14:modId xmlns:p14="http://schemas.microsoft.com/office/powerpoint/2010/main" val="2874359848"/>
              </p:ext>
            </p:extLst>
          </p:nvPr>
        </p:nvGraphicFramePr>
        <p:xfrm>
          <a:off x="693421" y="4162878"/>
          <a:ext cx="7934772" cy="2159529"/>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69038297-F764-CE86-0947-9DBDF430C952}"/>
              </a:ext>
            </a:extLst>
          </p:cNvPr>
          <p:cNvSpPr/>
          <p:nvPr/>
        </p:nvSpPr>
        <p:spPr>
          <a:xfrm>
            <a:off x="504826" y="3762165"/>
            <a:ext cx="8309546" cy="387286"/>
          </a:xfrm>
          <a:prstGeom prst="rect">
            <a:avLst/>
          </a:prstGeom>
        </p:spPr>
        <p:txBody>
          <a:bodyPr wrap="square">
            <a:spAutoFit/>
          </a:bodyPr>
          <a:lstStyle/>
          <a:p>
            <a:pPr algn="ctr">
              <a:lnSpc>
                <a:spcPts val="2300"/>
              </a:lnSpc>
            </a:pPr>
            <a:r>
              <a:rPr lang="en-US" sz="2200" b="1" dirty="0">
                <a:solidFill>
                  <a:schemeClr val="bg1"/>
                </a:solidFill>
                <a:latin typeface="Montserrat" panose="00000500000000000000" pitchFamily="50" charset="0"/>
              </a:rPr>
              <a:t>Traffic Source</a:t>
            </a:r>
            <a:endParaRPr lang="en-US" sz="1400" dirty="0">
              <a:solidFill>
                <a:schemeClr val="bg1">
                  <a:alpha val="70000"/>
                </a:schemeClr>
              </a:solidFill>
              <a:latin typeface="Montserrat" panose="00000500000000000000" pitchFamily="50" charset="0"/>
            </a:endParaRPr>
          </a:p>
        </p:txBody>
      </p:sp>
      <p:sp>
        <p:nvSpPr>
          <p:cNvPr id="13" name="Rectangle 12">
            <a:extLst>
              <a:ext uri="{FF2B5EF4-FFF2-40B4-BE49-F238E27FC236}">
                <a16:creationId xmlns:a16="http://schemas.microsoft.com/office/drawing/2014/main" id="{D10ECB7D-BA5A-D320-6C95-E17F7C81562C}"/>
              </a:ext>
            </a:extLst>
          </p:cNvPr>
          <p:cNvSpPr/>
          <p:nvPr/>
        </p:nvSpPr>
        <p:spPr>
          <a:xfrm>
            <a:off x="9541998" y="3762165"/>
            <a:ext cx="1761002" cy="387286"/>
          </a:xfrm>
          <a:prstGeom prst="rect">
            <a:avLst/>
          </a:prstGeom>
        </p:spPr>
        <p:txBody>
          <a:bodyPr wrap="square">
            <a:spAutoFit/>
          </a:bodyPr>
          <a:lstStyle/>
          <a:p>
            <a:pPr algn="ctr">
              <a:lnSpc>
                <a:spcPts val="2300"/>
              </a:lnSpc>
            </a:pPr>
            <a:r>
              <a:rPr lang="en-US" sz="2200" b="1" dirty="0">
                <a:solidFill>
                  <a:schemeClr val="bg1"/>
                </a:solidFill>
                <a:latin typeface="Montserrat" panose="00000500000000000000" pitchFamily="50" charset="0"/>
              </a:rPr>
              <a:t>Gender</a:t>
            </a:r>
            <a:endParaRPr lang="en-US" sz="1400" dirty="0">
              <a:solidFill>
                <a:schemeClr val="bg1">
                  <a:alpha val="70000"/>
                </a:schemeClr>
              </a:solidFill>
              <a:latin typeface="Montserrat" panose="00000500000000000000" pitchFamily="50" charset="0"/>
            </a:endParaRPr>
          </a:p>
        </p:txBody>
      </p:sp>
      <p:sp>
        <p:nvSpPr>
          <p:cNvPr id="14" name="Rectangle 13">
            <a:extLst>
              <a:ext uri="{FF2B5EF4-FFF2-40B4-BE49-F238E27FC236}">
                <a16:creationId xmlns:a16="http://schemas.microsoft.com/office/drawing/2014/main" id="{0FD096CB-9D0A-5C07-2229-51B7B5A97187}"/>
              </a:ext>
            </a:extLst>
          </p:cNvPr>
          <p:cNvSpPr/>
          <p:nvPr/>
        </p:nvSpPr>
        <p:spPr>
          <a:xfrm>
            <a:off x="7484177" y="784784"/>
            <a:ext cx="2964420" cy="387286"/>
          </a:xfrm>
          <a:prstGeom prst="rect">
            <a:avLst/>
          </a:prstGeom>
        </p:spPr>
        <p:txBody>
          <a:bodyPr wrap="square">
            <a:spAutoFit/>
          </a:bodyPr>
          <a:lstStyle/>
          <a:p>
            <a:pPr algn="ctr">
              <a:lnSpc>
                <a:spcPts val="2300"/>
              </a:lnSpc>
            </a:pPr>
            <a:r>
              <a:rPr lang="en-US" sz="2200" b="1" dirty="0">
                <a:solidFill>
                  <a:schemeClr val="bg1"/>
                </a:solidFill>
                <a:latin typeface="Montserrat" panose="00000500000000000000" pitchFamily="50" charset="0"/>
              </a:rPr>
              <a:t>Age</a:t>
            </a:r>
            <a:endParaRPr lang="en-US" sz="1400" dirty="0">
              <a:solidFill>
                <a:schemeClr val="bg1">
                  <a:alpha val="70000"/>
                </a:schemeClr>
              </a:solidFill>
              <a:latin typeface="Montserrat" panose="00000500000000000000" pitchFamily="50" charset="0"/>
            </a:endParaRPr>
          </a:p>
        </p:txBody>
      </p:sp>
      <p:sp>
        <p:nvSpPr>
          <p:cNvPr id="21" name="Oval 20">
            <a:extLst>
              <a:ext uri="{FF2B5EF4-FFF2-40B4-BE49-F238E27FC236}">
                <a16:creationId xmlns:a16="http://schemas.microsoft.com/office/drawing/2014/main" id="{BD582F0D-DFF1-4C5E-A7A7-5CE3BE3978D5}"/>
              </a:ext>
            </a:extLst>
          </p:cNvPr>
          <p:cNvSpPr/>
          <p:nvPr/>
        </p:nvSpPr>
        <p:spPr>
          <a:xfrm>
            <a:off x="3328777" y="945254"/>
            <a:ext cx="1919498" cy="1918208"/>
          </a:xfrm>
          <a:prstGeom prst="ellipse">
            <a:avLst/>
          </a:prstGeom>
          <a:solidFill>
            <a:schemeClr val="accent1">
              <a:lumMod val="75000"/>
              <a:alpha val="25000"/>
            </a:schemeClr>
          </a:soli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4C250A7F-25B0-4DD7-A8E9-C026EDAC3346}"/>
              </a:ext>
            </a:extLst>
          </p:cNvPr>
          <p:cNvGrpSpPr/>
          <p:nvPr/>
        </p:nvGrpSpPr>
        <p:grpSpPr>
          <a:xfrm>
            <a:off x="3716271" y="1602393"/>
            <a:ext cx="1408038" cy="603929"/>
            <a:chOff x="4223168" y="1875782"/>
            <a:chExt cx="1276150" cy="547360"/>
          </a:xfrm>
        </p:grpSpPr>
        <p:grpSp>
          <p:nvGrpSpPr>
            <p:cNvPr id="30" name="Group 29">
              <a:extLst>
                <a:ext uri="{FF2B5EF4-FFF2-40B4-BE49-F238E27FC236}">
                  <a16:creationId xmlns:a16="http://schemas.microsoft.com/office/drawing/2014/main" id="{F5BACD26-9A54-4C2B-AB6E-C8106D795729}"/>
                </a:ext>
              </a:extLst>
            </p:cNvPr>
            <p:cNvGrpSpPr/>
            <p:nvPr/>
          </p:nvGrpSpPr>
          <p:grpSpPr>
            <a:xfrm>
              <a:off x="4223168" y="1875782"/>
              <a:ext cx="1010052" cy="261610"/>
              <a:chOff x="1075062" y="7448550"/>
              <a:chExt cx="1010052" cy="261610"/>
            </a:xfrm>
          </p:grpSpPr>
          <p:sp>
            <p:nvSpPr>
              <p:cNvPr id="28" name="Oval 27">
                <a:extLst>
                  <a:ext uri="{FF2B5EF4-FFF2-40B4-BE49-F238E27FC236}">
                    <a16:creationId xmlns:a16="http://schemas.microsoft.com/office/drawing/2014/main" id="{F3349284-849A-4BEF-A96B-0B9B20790A32}"/>
                  </a:ext>
                </a:extLst>
              </p:cNvPr>
              <p:cNvSpPr/>
              <p:nvPr/>
            </p:nvSpPr>
            <p:spPr>
              <a:xfrm>
                <a:off x="1075062" y="7522414"/>
                <a:ext cx="113882" cy="113882"/>
              </a:xfrm>
              <a:prstGeom prst="ellipse">
                <a:avLst/>
              </a:prstGeom>
              <a:gradFill>
                <a:gsLst>
                  <a:gs pos="0">
                    <a:schemeClr val="accent5"/>
                  </a:gs>
                  <a:gs pos="100000">
                    <a:schemeClr val="accent5">
                      <a:lumMod val="50000"/>
                    </a:schemeClr>
                  </a:gs>
                </a:gsLst>
                <a:path path="circle">
                  <a:fillToRect r="100000" b="100000"/>
                </a:path>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TextBox 28">
                <a:extLst>
                  <a:ext uri="{FF2B5EF4-FFF2-40B4-BE49-F238E27FC236}">
                    <a16:creationId xmlns:a16="http://schemas.microsoft.com/office/drawing/2014/main" id="{29BA267E-6EEE-4A4D-88D1-9381D363BE50}"/>
                  </a:ext>
                </a:extLst>
              </p:cNvPr>
              <p:cNvSpPr txBox="1"/>
              <p:nvPr/>
            </p:nvSpPr>
            <p:spPr>
              <a:xfrm>
                <a:off x="1214363" y="7448550"/>
                <a:ext cx="870751" cy="261610"/>
              </a:xfrm>
              <a:prstGeom prst="rect">
                <a:avLst/>
              </a:prstGeom>
              <a:noFill/>
            </p:spPr>
            <p:txBody>
              <a:bodyPr wrap="none" rtlCol="0">
                <a:spAutoFit/>
              </a:bodyPr>
              <a:lstStyle/>
              <a:p>
                <a:r>
                  <a:rPr lang="en-US" sz="1100" dirty="0">
                    <a:solidFill>
                      <a:schemeClr val="bg1"/>
                    </a:solidFill>
                    <a:latin typeface="Montserrat" panose="00000500000000000000" pitchFamily="50" charset="0"/>
                  </a:rPr>
                  <a:t>Paid: 1,291</a:t>
                </a:r>
              </a:p>
            </p:txBody>
          </p:sp>
        </p:grpSp>
        <p:grpSp>
          <p:nvGrpSpPr>
            <p:cNvPr id="32" name="Group 31">
              <a:extLst>
                <a:ext uri="{FF2B5EF4-FFF2-40B4-BE49-F238E27FC236}">
                  <a16:creationId xmlns:a16="http://schemas.microsoft.com/office/drawing/2014/main" id="{6E6A3C22-9A3F-41D3-ABA0-80A81A10E778}"/>
                </a:ext>
              </a:extLst>
            </p:cNvPr>
            <p:cNvGrpSpPr/>
            <p:nvPr/>
          </p:nvGrpSpPr>
          <p:grpSpPr>
            <a:xfrm>
              <a:off x="4223168" y="2161532"/>
              <a:ext cx="1276150" cy="261610"/>
              <a:chOff x="1075062" y="7448550"/>
              <a:chExt cx="1276150" cy="261610"/>
            </a:xfrm>
          </p:grpSpPr>
          <p:sp>
            <p:nvSpPr>
              <p:cNvPr id="33" name="Oval 32">
                <a:extLst>
                  <a:ext uri="{FF2B5EF4-FFF2-40B4-BE49-F238E27FC236}">
                    <a16:creationId xmlns:a16="http://schemas.microsoft.com/office/drawing/2014/main" id="{32716401-AD3B-4322-87A0-CCBF1EB97D95}"/>
                  </a:ext>
                </a:extLst>
              </p:cNvPr>
              <p:cNvSpPr/>
              <p:nvPr/>
            </p:nvSpPr>
            <p:spPr>
              <a:xfrm>
                <a:off x="1075062" y="7522414"/>
                <a:ext cx="113882" cy="113882"/>
              </a:xfrm>
              <a:prstGeom prst="ellipse">
                <a:avLst/>
              </a:prstGeom>
              <a:gradFill>
                <a:gsLst>
                  <a:gs pos="0">
                    <a:schemeClr val="accent4"/>
                  </a:gs>
                  <a:gs pos="100000">
                    <a:schemeClr val="accent4">
                      <a:lumMod val="50000"/>
                    </a:schemeClr>
                  </a:gs>
                </a:gsLst>
                <a:path path="circle">
                  <a:fillToRect r="100000" b="100000"/>
                </a:path>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74BCF334-760E-4200-B30D-2903B92B9AC6}"/>
                  </a:ext>
                </a:extLst>
              </p:cNvPr>
              <p:cNvSpPr txBox="1"/>
              <p:nvPr/>
            </p:nvSpPr>
            <p:spPr>
              <a:xfrm>
                <a:off x="1214362" y="7448550"/>
                <a:ext cx="1136850" cy="261610"/>
              </a:xfrm>
              <a:prstGeom prst="rect">
                <a:avLst/>
              </a:prstGeom>
              <a:noFill/>
            </p:spPr>
            <p:txBody>
              <a:bodyPr wrap="none" rtlCol="0">
                <a:spAutoFit/>
              </a:bodyPr>
              <a:lstStyle/>
              <a:p>
                <a:r>
                  <a:rPr lang="en-US" sz="1100" dirty="0">
                    <a:solidFill>
                      <a:schemeClr val="bg1"/>
                    </a:solidFill>
                    <a:latin typeface="Montserrat" panose="00000500000000000000" pitchFamily="50" charset="0"/>
                  </a:rPr>
                  <a:t>Organic: 1,481</a:t>
                </a:r>
              </a:p>
            </p:txBody>
          </p:sp>
        </p:grpSp>
      </p:grpSp>
    </p:spTree>
    <p:extLst>
      <p:ext uri="{BB962C8B-B14F-4D97-AF65-F5344CB8AC3E}">
        <p14:creationId xmlns:p14="http://schemas.microsoft.com/office/powerpoint/2010/main" val="36049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500"/>
                                        <p:tgtEl>
                                          <p:spTgt spid="36"/>
                                        </p:tgtEl>
                                      </p:cBhvr>
                                    </p:animEffect>
                                  </p:childTnLst>
                                </p:cTn>
                              </p:par>
                              <p:par>
                                <p:cTn id="28" presetID="10" presetClass="entr" presetSubtype="0" fill="hold" grpId="0" nodeType="withEffect">
                                  <p:stCondLst>
                                    <p:cond delay="1500"/>
                                  </p:stCondLst>
                                  <p:iterate type="lt">
                                    <p:tmPct val="25000"/>
                                  </p:iterate>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53" presetClass="entr" presetSubtype="16" fill="hold" grpId="0" nodeType="withEffect">
                                  <p:stCondLst>
                                    <p:cond delay="175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500" fill="hold"/>
                                        <p:tgtEl>
                                          <p:spTgt spid="21"/>
                                        </p:tgtEl>
                                        <p:attrNameLst>
                                          <p:attrName>ppt_w</p:attrName>
                                        </p:attrNameLst>
                                      </p:cBhvr>
                                      <p:tavLst>
                                        <p:tav tm="0">
                                          <p:val>
                                            <p:fltVal val="0"/>
                                          </p:val>
                                        </p:tav>
                                        <p:tav tm="100000">
                                          <p:val>
                                            <p:strVal val="#ppt_w"/>
                                          </p:val>
                                        </p:tav>
                                      </p:tavLst>
                                    </p:anim>
                                    <p:anim calcmode="lin" valueType="num">
                                      <p:cBhvr>
                                        <p:cTn id="34" dur="1500" fill="hold"/>
                                        <p:tgtEl>
                                          <p:spTgt spid="21"/>
                                        </p:tgtEl>
                                        <p:attrNameLst>
                                          <p:attrName>ppt_h</p:attrName>
                                        </p:attrNameLst>
                                      </p:cBhvr>
                                      <p:tavLst>
                                        <p:tav tm="0">
                                          <p:val>
                                            <p:fltVal val="0"/>
                                          </p:val>
                                        </p:tav>
                                        <p:tav tm="100000">
                                          <p:val>
                                            <p:strVal val="#ppt_h"/>
                                          </p:val>
                                        </p:tav>
                                      </p:tavLst>
                                    </p:anim>
                                    <p:animEffect transition="in" filter="fade">
                                      <p:cBhvr>
                                        <p:cTn id="35" dur="1500"/>
                                        <p:tgtEl>
                                          <p:spTgt spid="21"/>
                                        </p:tgtEl>
                                      </p:cBhvr>
                                    </p:animEffect>
                                  </p:childTnLst>
                                </p:cTn>
                              </p:par>
                              <p:par>
                                <p:cTn id="36" presetID="49" presetClass="entr" presetSubtype="0" decel="100000" fill="hold" nodeType="withEffect">
                                  <p:stCondLst>
                                    <p:cond delay="2500"/>
                                  </p:stCondLst>
                                  <p:childTnLst>
                                    <p:set>
                                      <p:cBhvr>
                                        <p:cTn id="37" dur="1" fill="hold">
                                          <p:stCondLst>
                                            <p:cond delay="0"/>
                                          </p:stCondLst>
                                        </p:cTn>
                                        <p:tgtEl>
                                          <p:spTgt spid="4"/>
                                        </p:tgtEl>
                                        <p:attrNameLst>
                                          <p:attrName>style.visibility</p:attrName>
                                        </p:attrNameLst>
                                      </p:cBhvr>
                                      <p:to>
                                        <p:strVal val="visible"/>
                                      </p:to>
                                    </p:set>
                                    <p:anim calcmode="lin" valueType="num">
                                      <p:cBhvr>
                                        <p:cTn id="38" dur="1500" fill="hold"/>
                                        <p:tgtEl>
                                          <p:spTgt spid="4"/>
                                        </p:tgtEl>
                                        <p:attrNameLst>
                                          <p:attrName>ppt_w</p:attrName>
                                        </p:attrNameLst>
                                      </p:cBhvr>
                                      <p:tavLst>
                                        <p:tav tm="0">
                                          <p:val>
                                            <p:fltVal val="0"/>
                                          </p:val>
                                        </p:tav>
                                        <p:tav tm="100000">
                                          <p:val>
                                            <p:strVal val="#ppt_w"/>
                                          </p:val>
                                        </p:tav>
                                      </p:tavLst>
                                    </p:anim>
                                    <p:anim calcmode="lin" valueType="num">
                                      <p:cBhvr>
                                        <p:cTn id="39" dur="1500" fill="hold"/>
                                        <p:tgtEl>
                                          <p:spTgt spid="4"/>
                                        </p:tgtEl>
                                        <p:attrNameLst>
                                          <p:attrName>ppt_h</p:attrName>
                                        </p:attrNameLst>
                                      </p:cBhvr>
                                      <p:tavLst>
                                        <p:tav tm="0">
                                          <p:val>
                                            <p:fltVal val="0"/>
                                          </p:val>
                                        </p:tav>
                                        <p:tav tm="100000">
                                          <p:val>
                                            <p:strVal val="#ppt_h"/>
                                          </p:val>
                                        </p:tav>
                                      </p:tavLst>
                                    </p:anim>
                                    <p:anim calcmode="lin" valueType="num">
                                      <p:cBhvr>
                                        <p:cTn id="40" dur="1500" fill="hold"/>
                                        <p:tgtEl>
                                          <p:spTgt spid="4"/>
                                        </p:tgtEl>
                                        <p:attrNameLst>
                                          <p:attrName>style.rotation</p:attrName>
                                        </p:attrNameLst>
                                      </p:cBhvr>
                                      <p:tavLst>
                                        <p:tav tm="0">
                                          <p:val>
                                            <p:fltVal val="360"/>
                                          </p:val>
                                        </p:tav>
                                        <p:tav tm="100000">
                                          <p:val>
                                            <p:fltVal val="0"/>
                                          </p:val>
                                        </p:tav>
                                      </p:tavLst>
                                    </p:anim>
                                    <p:animEffect transition="in" filter="fade">
                                      <p:cBhvr>
                                        <p:cTn id="41" dur="1500"/>
                                        <p:tgtEl>
                                          <p:spTgt spid="4"/>
                                        </p:tgtEl>
                                      </p:cBhvr>
                                    </p:animEffect>
                                  </p:childTnLst>
                                </p:cTn>
                              </p:par>
                              <p:par>
                                <p:cTn id="42" presetID="22" presetClass="entr" presetSubtype="8" fill="hold" nodeType="withEffect">
                                  <p:stCondLst>
                                    <p:cond delay="225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1500"/>
                                        <p:tgtEl>
                                          <p:spTgt spid="31"/>
                                        </p:tgtEl>
                                      </p:cBhvr>
                                    </p:animEffect>
                                  </p:childTnLst>
                                </p:cTn>
                              </p:par>
                              <p:par>
                                <p:cTn id="45" presetID="22" presetClass="entr" presetSubtype="8" fill="hold" nodeType="withEffect">
                                  <p:stCondLst>
                                    <p:cond delay="225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1500"/>
                                        <p:tgtEl>
                                          <p:spTgt spid="44"/>
                                        </p:tgtEl>
                                      </p:cBhvr>
                                    </p:animEffect>
                                  </p:childTnLst>
                                </p:cTn>
                              </p:par>
                              <p:par>
                                <p:cTn id="48" presetID="53" presetClass="entr" presetSubtype="16" fill="hold" grpId="0" nodeType="withEffect">
                                  <p:stCondLst>
                                    <p:cond delay="1750"/>
                                  </p:stCondLst>
                                  <p:childTnLst>
                                    <p:set>
                                      <p:cBhvr>
                                        <p:cTn id="49" dur="1" fill="hold">
                                          <p:stCondLst>
                                            <p:cond delay="0"/>
                                          </p:stCondLst>
                                        </p:cTn>
                                        <p:tgtEl>
                                          <p:spTgt spid="53"/>
                                        </p:tgtEl>
                                        <p:attrNameLst>
                                          <p:attrName>style.visibility</p:attrName>
                                        </p:attrNameLst>
                                      </p:cBhvr>
                                      <p:to>
                                        <p:strVal val="visible"/>
                                      </p:to>
                                    </p:set>
                                    <p:anim calcmode="lin" valueType="num">
                                      <p:cBhvr>
                                        <p:cTn id="50" dur="1500" fill="hold"/>
                                        <p:tgtEl>
                                          <p:spTgt spid="53"/>
                                        </p:tgtEl>
                                        <p:attrNameLst>
                                          <p:attrName>ppt_w</p:attrName>
                                        </p:attrNameLst>
                                      </p:cBhvr>
                                      <p:tavLst>
                                        <p:tav tm="0">
                                          <p:val>
                                            <p:fltVal val="0"/>
                                          </p:val>
                                        </p:tav>
                                        <p:tav tm="100000">
                                          <p:val>
                                            <p:strVal val="#ppt_w"/>
                                          </p:val>
                                        </p:tav>
                                      </p:tavLst>
                                    </p:anim>
                                    <p:anim calcmode="lin" valueType="num">
                                      <p:cBhvr>
                                        <p:cTn id="51" dur="1500" fill="hold"/>
                                        <p:tgtEl>
                                          <p:spTgt spid="53"/>
                                        </p:tgtEl>
                                        <p:attrNameLst>
                                          <p:attrName>ppt_h</p:attrName>
                                        </p:attrNameLst>
                                      </p:cBhvr>
                                      <p:tavLst>
                                        <p:tav tm="0">
                                          <p:val>
                                            <p:fltVal val="0"/>
                                          </p:val>
                                        </p:tav>
                                        <p:tav tm="100000">
                                          <p:val>
                                            <p:strVal val="#ppt_h"/>
                                          </p:val>
                                        </p:tav>
                                      </p:tavLst>
                                    </p:anim>
                                    <p:animEffect transition="in" filter="fade">
                                      <p:cBhvr>
                                        <p:cTn id="52" dur="1500"/>
                                        <p:tgtEl>
                                          <p:spTgt spid="53"/>
                                        </p:tgtEl>
                                      </p:cBhvr>
                                    </p:animEffect>
                                  </p:childTnLst>
                                </p:cTn>
                              </p:par>
                              <p:par>
                                <p:cTn id="53" presetID="49" presetClass="entr" presetSubtype="0" decel="100000" fill="hold" nodeType="withEffect">
                                  <p:stCondLst>
                                    <p:cond delay="2500"/>
                                  </p:stCondLst>
                                  <p:childTnLst>
                                    <p:set>
                                      <p:cBhvr>
                                        <p:cTn id="54" dur="1" fill="hold">
                                          <p:stCondLst>
                                            <p:cond delay="0"/>
                                          </p:stCondLst>
                                        </p:cTn>
                                        <p:tgtEl>
                                          <p:spTgt spid="7"/>
                                        </p:tgtEl>
                                        <p:attrNameLst>
                                          <p:attrName>style.visibility</p:attrName>
                                        </p:attrNameLst>
                                      </p:cBhvr>
                                      <p:to>
                                        <p:strVal val="visible"/>
                                      </p:to>
                                    </p:set>
                                    <p:anim calcmode="lin" valueType="num">
                                      <p:cBhvr>
                                        <p:cTn id="55" dur="1500" fill="hold"/>
                                        <p:tgtEl>
                                          <p:spTgt spid="7"/>
                                        </p:tgtEl>
                                        <p:attrNameLst>
                                          <p:attrName>ppt_w</p:attrName>
                                        </p:attrNameLst>
                                      </p:cBhvr>
                                      <p:tavLst>
                                        <p:tav tm="0">
                                          <p:val>
                                            <p:fltVal val="0"/>
                                          </p:val>
                                        </p:tav>
                                        <p:tav tm="100000">
                                          <p:val>
                                            <p:strVal val="#ppt_w"/>
                                          </p:val>
                                        </p:tav>
                                      </p:tavLst>
                                    </p:anim>
                                    <p:anim calcmode="lin" valueType="num">
                                      <p:cBhvr>
                                        <p:cTn id="56" dur="1500" fill="hold"/>
                                        <p:tgtEl>
                                          <p:spTgt spid="7"/>
                                        </p:tgtEl>
                                        <p:attrNameLst>
                                          <p:attrName>ppt_h</p:attrName>
                                        </p:attrNameLst>
                                      </p:cBhvr>
                                      <p:tavLst>
                                        <p:tav tm="0">
                                          <p:val>
                                            <p:fltVal val="0"/>
                                          </p:val>
                                        </p:tav>
                                        <p:tav tm="100000">
                                          <p:val>
                                            <p:strVal val="#ppt_h"/>
                                          </p:val>
                                        </p:tav>
                                      </p:tavLst>
                                    </p:anim>
                                    <p:anim calcmode="lin" valueType="num">
                                      <p:cBhvr>
                                        <p:cTn id="57" dur="1500" fill="hold"/>
                                        <p:tgtEl>
                                          <p:spTgt spid="7"/>
                                        </p:tgtEl>
                                        <p:attrNameLst>
                                          <p:attrName>style.rotation</p:attrName>
                                        </p:attrNameLst>
                                      </p:cBhvr>
                                      <p:tavLst>
                                        <p:tav tm="0">
                                          <p:val>
                                            <p:fltVal val="360"/>
                                          </p:val>
                                        </p:tav>
                                        <p:tav tm="100000">
                                          <p:val>
                                            <p:fltVal val="0"/>
                                          </p:val>
                                        </p:tav>
                                      </p:tavLst>
                                    </p:anim>
                                    <p:animEffect transition="in" filter="fade">
                                      <p:cBhvr>
                                        <p:cTn id="58" dur="1500"/>
                                        <p:tgtEl>
                                          <p:spTgt spid="7"/>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500"/>
                                        <p:tgtEl>
                                          <p:spTgt spid="13"/>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500"/>
                                        <p:tgtEl>
                                          <p:spTgt spid="14"/>
                                        </p:tgtEl>
                                      </p:cBhvr>
                                    </p:animEffect>
                                  </p:childTnLst>
                                </p:cTn>
                              </p:par>
                              <p:par>
                                <p:cTn id="65" presetID="22" presetClass="entr" presetSubtype="8" fill="hold" grpId="0" nodeType="withEffect">
                                  <p:stCondLst>
                                    <p:cond delay="1250"/>
                                  </p:stCondLst>
                                  <p:childTnLst>
                                    <p:set>
                                      <p:cBhvr>
                                        <p:cTn id="66" dur="1" fill="hold">
                                          <p:stCondLst>
                                            <p:cond delay="0"/>
                                          </p:stCondLst>
                                        </p:cTn>
                                        <p:tgtEl>
                                          <p:spTgt spid="40">
                                            <p:graphicEl>
                                              <a:chart seriesIdx="-3" categoryIdx="-3" bldStep="gridLegend"/>
                                            </p:graphicEl>
                                          </p:spTgt>
                                        </p:tgtEl>
                                        <p:attrNameLst>
                                          <p:attrName>style.visibility</p:attrName>
                                        </p:attrNameLst>
                                      </p:cBhvr>
                                      <p:to>
                                        <p:strVal val="visible"/>
                                      </p:to>
                                    </p:set>
                                    <p:animEffect transition="in" filter="wipe(left)">
                                      <p:cBhvr>
                                        <p:cTn id="67" dur="1600"/>
                                        <p:tgtEl>
                                          <p:spTgt spid="40">
                                            <p:graphicEl>
                                              <a:chart seriesIdx="-3" categoryIdx="-3" bldStep="gridLegend"/>
                                            </p:graphicEl>
                                          </p:spTgt>
                                        </p:tgtEl>
                                      </p:cBhvr>
                                    </p:animEffect>
                                  </p:childTnLst>
                                </p:cTn>
                              </p:par>
                              <p:par>
                                <p:cTn id="68" presetID="22" presetClass="entr" presetSubtype="4" fill="hold" grpId="0" nodeType="withEffect">
                                  <p:stCondLst>
                                    <p:cond delay="1600"/>
                                  </p:stCondLst>
                                  <p:childTnLst>
                                    <p:set>
                                      <p:cBhvr>
                                        <p:cTn id="69" dur="1" fill="hold">
                                          <p:stCondLst>
                                            <p:cond delay="0"/>
                                          </p:stCondLst>
                                        </p:cTn>
                                        <p:tgtEl>
                                          <p:spTgt spid="40">
                                            <p:graphicEl>
                                              <a:chart seriesIdx="-4" categoryIdx="0" bldStep="category"/>
                                            </p:graphicEl>
                                          </p:spTgt>
                                        </p:tgtEl>
                                        <p:attrNameLst>
                                          <p:attrName>style.visibility</p:attrName>
                                        </p:attrNameLst>
                                      </p:cBhvr>
                                      <p:to>
                                        <p:strVal val="visible"/>
                                      </p:to>
                                    </p:set>
                                    <p:animEffect transition="in" filter="wipe(down)">
                                      <p:cBhvr>
                                        <p:cTn id="70" dur="1250"/>
                                        <p:tgtEl>
                                          <p:spTgt spid="40">
                                            <p:graphicEl>
                                              <a:chart seriesIdx="-4" categoryIdx="0" bldStep="category"/>
                                            </p:graphicEl>
                                          </p:spTgt>
                                        </p:tgtEl>
                                      </p:cBhvr>
                                    </p:animEffect>
                                  </p:childTnLst>
                                </p:cTn>
                              </p:par>
                              <p:par>
                                <p:cTn id="71" presetID="22" presetClass="entr" presetSubtype="4" fill="hold" grpId="0" nodeType="withEffect">
                                  <p:stCondLst>
                                    <p:cond delay="1700"/>
                                  </p:stCondLst>
                                  <p:childTnLst>
                                    <p:set>
                                      <p:cBhvr>
                                        <p:cTn id="72" dur="1" fill="hold">
                                          <p:stCondLst>
                                            <p:cond delay="0"/>
                                          </p:stCondLst>
                                        </p:cTn>
                                        <p:tgtEl>
                                          <p:spTgt spid="40">
                                            <p:graphicEl>
                                              <a:chart seriesIdx="-4" categoryIdx="1" bldStep="category"/>
                                            </p:graphicEl>
                                          </p:spTgt>
                                        </p:tgtEl>
                                        <p:attrNameLst>
                                          <p:attrName>style.visibility</p:attrName>
                                        </p:attrNameLst>
                                      </p:cBhvr>
                                      <p:to>
                                        <p:strVal val="visible"/>
                                      </p:to>
                                    </p:set>
                                    <p:animEffect transition="in" filter="wipe(down)">
                                      <p:cBhvr>
                                        <p:cTn id="73" dur="1250"/>
                                        <p:tgtEl>
                                          <p:spTgt spid="40">
                                            <p:graphicEl>
                                              <a:chart seriesIdx="-4" categoryIdx="1" bldStep="category"/>
                                            </p:graphicEl>
                                          </p:spTgt>
                                        </p:tgtEl>
                                      </p:cBhvr>
                                    </p:animEffect>
                                  </p:childTnLst>
                                </p:cTn>
                              </p:par>
                              <p:par>
                                <p:cTn id="74" presetID="22" presetClass="entr" presetSubtype="4" fill="hold" grpId="0" nodeType="withEffect">
                                  <p:stCondLst>
                                    <p:cond delay="1800"/>
                                  </p:stCondLst>
                                  <p:childTnLst>
                                    <p:set>
                                      <p:cBhvr>
                                        <p:cTn id="75" dur="1" fill="hold">
                                          <p:stCondLst>
                                            <p:cond delay="0"/>
                                          </p:stCondLst>
                                        </p:cTn>
                                        <p:tgtEl>
                                          <p:spTgt spid="40">
                                            <p:graphicEl>
                                              <a:chart seriesIdx="-4" categoryIdx="2" bldStep="category"/>
                                            </p:graphicEl>
                                          </p:spTgt>
                                        </p:tgtEl>
                                        <p:attrNameLst>
                                          <p:attrName>style.visibility</p:attrName>
                                        </p:attrNameLst>
                                      </p:cBhvr>
                                      <p:to>
                                        <p:strVal val="visible"/>
                                      </p:to>
                                    </p:set>
                                    <p:animEffect transition="in" filter="wipe(down)">
                                      <p:cBhvr>
                                        <p:cTn id="76" dur="1250"/>
                                        <p:tgtEl>
                                          <p:spTgt spid="40">
                                            <p:graphicEl>
                                              <a:chart seriesIdx="-4" categoryIdx="2" bldStep="category"/>
                                            </p:graphicEl>
                                          </p:spTgt>
                                        </p:tgtEl>
                                      </p:cBhvr>
                                    </p:animEffect>
                                  </p:childTnLst>
                                </p:cTn>
                              </p:par>
                              <p:par>
                                <p:cTn id="77" presetID="22" presetClass="entr" presetSubtype="4" fill="hold" grpId="0" nodeType="withEffect">
                                  <p:stCondLst>
                                    <p:cond delay="1900"/>
                                  </p:stCondLst>
                                  <p:childTnLst>
                                    <p:set>
                                      <p:cBhvr>
                                        <p:cTn id="78" dur="1" fill="hold">
                                          <p:stCondLst>
                                            <p:cond delay="0"/>
                                          </p:stCondLst>
                                        </p:cTn>
                                        <p:tgtEl>
                                          <p:spTgt spid="40">
                                            <p:graphicEl>
                                              <a:chart seriesIdx="-4" categoryIdx="3" bldStep="category"/>
                                            </p:graphicEl>
                                          </p:spTgt>
                                        </p:tgtEl>
                                        <p:attrNameLst>
                                          <p:attrName>style.visibility</p:attrName>
                                        </p:attrNameLst>
                                      </p:cBhvr>
                                      <p:to>
                                        <p:strVal val="visible"/>
                                      </p:to>
                                    </p:set>
                                    <p:animEffect transition="in" filter="wipe(down)">
                                      <p:cBhvr>
                                        <p:cTn id="79" dur="1250"/>
                                        <p:tgtEl>
                                          <p:spTgt spid="40">
                                            <p:graphicEl>
                                              <a:chart seriesIdx="-4" categoryIdx="3" bldStep="category"/>
                                            </p:graphicEl>
                                          </p:spTgt>
                                        </p:tgtEl>
                                      </p:cBhvr>
                                    </p:animEffect>
                                  </p:childTnLst>
                                </p:cTn>
                              </p:par>
                              <p:par>
                                <p:cTn id="80" presetID="22" presetClass="entr" presetSubtype="4" fill="hold" grpId="0" nodeType="withEffect">
                                  <p:stCondLst>
                                    <p:cond delay="2000"/>
                                  </p:stCondLst>
                                  <p:childTnLst>
                                    <p:set>
                                      <p:cBhvr>
                                        <p:cTn id="81" dur="1" fill="hold">
                                          <p:stCondLst>
                                            <p:cond delay="0"/>
                                          </p:stCondLst>
                                        </p:cTn>
                                        <p:tgtEl>
                                          <p:spTgt spid="40">
                                            <p:graphicEl>
                                              <a:chart seriesIdx="-4" categoryIdx="4" bldStep="category"/>
                                            </p:graphicEl>
                                          </p:spTgt>
                                        </p:tgtEl>
                                        <p:attrNameLst>
                                          <p:attrName>style.visibility</p:attrName>
                                        </p:attrNameLst>
                                      </p:cBhvr>
                                      <p:to>
                                        <p:strVal val="visible"/>
                                      </p:to>
                                    </p:set>
                                    <p:animEffect transition="in" filter="wipe(down)">
                                      <p:cBhvr>
                                        <p:cTn id="82" dur="1250"/>
                                        <p:tgtEl>
                                          <p:spTgt spid="40">
                                            <p:graphicEl>
                                              <a:chart seriesIdx="-4" categoryIdx="4" bldStep="category"/>
                                            </p:graphicEl>
                                          </p:spTgt>
                                        </p:tgtEl>
                                      </p:cBhvr>
                                    </p:animEffect>
                                  </p:childTnLst>
                                </p:cTn>
                              </p:par>
                              <p:par>
                                <p:cTn id="83" presetID="22" presetClass="entr" presetSubtype="4" fill="hold" grpId="0" nodeType="withEffect">
                                  <p:stCondLst>
                                    <p:cond delay="2100"/>
                                  </p:stCondLst>
                                  <p:childTnLst>
                                    <p:set>
                                      <p:cBhvr>
                                        <p:cTn id="84" dur="1" fill="hold">
                                          <p:stCondLst>
                                            <p:cond delay="0"/>
                                          </p:stCondLst>
                                        </p:cTn>
                                        <p:tgtEl>
                                          <p:spTgt spid="40">
                                            <p:graphicEl>
                                              <a:chart seriesIdx="-4" categoryIdx="5" bldStep="category"/>
                                            </p:graphicEl>
                                          </p:spTgt>
                                        </p:tgtEl>
                                        <p:attrNameLst>
                                          <p:attrName>style.visibility</p:attrName>
                                        </p:attrNameLst>
                                      </p:cBhvr>
                                      <p:to>
                                        <p:strVal val="visible"/>
                                      </p:to>
                                    </p:set>
                                    <p:animEffect transition="in" filter="wipe(down)">
                                      <p:cBhvr>
                                        <p:cTn id="85" dur="1250"/>
                                        <p:tgtEl>
                                          <p:spTgt spid="40">
                                            <p:graphicEl>
                                              <a:chart seriesIdx="-4" categoryIdx="5" bldStep="category"/>
                                            </p:graphicEl>
                                          </p:spTgt>
                                        </p:tgtEl>
                                      </p:cBhvr>
                                    </p:animEffect>
                                  </p:childTnLst>
                                </p:cTn>
                              </p:par>
                              <p:par>
                                <p:cTn id="86" presetID="10" presetClass="entr" presetSubtype="0" fill="hold" grpId="0" nodeType="withEffect">
                                  <p:stCondLst>
                                    <p:cond delay="1250"/>
                                  </p:stCondLst>
                                  <p:childTnLst>
                                    <p:set>
                                      <p:cBhvr>
                                        <p:cTn id="87"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88" dur="1000"/>
                                        <p:tgtEl>
                                          <p:spTgt spid="6">
                                            <p:graphicEl>
                                              <a:chart seriesIdx="-3" categoryIdx="-3" bldStep="gridLegend"/>
                                            </p:graphicEl>
                                          </p:spTgt>
                                        </p:tgtEl>
                                      </p:cBhvr>
                                    </p:animEffect>
                                  </p:childTnLst>
                                </p:cTn>
                              </p:par>
                              <p:par>
                                <p:cTn id="89" presetID="22" presetClass="entr" presetSubtype="4" fill="hold" grpId="0" nodeType="withEffect">
                                  <p:stCondLst>
                                    <p:cond delay="1750"/>
                                  </p:stCondLst>
                                  <p:childTnLst>
                                    <p:set>
                                      <p:cBhvr>
                                        <p:cTn id="90"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91" dur="1000"/>
                                        <p:tgtEl>
                                          <p:spTgt spid="6">
                                            <p:graphicEl>
                                              <a:chart seriesIdx="0" categoryIdx="-4" bldStep="series"/>
                                            </p:graphicEl>
                                          </p:spTgt>
                                        </p:tgtEl>
                                      </p:cBhvr>
                                    </p:animEffect>
                                  </p:childTnLst>
                                </p:cTn>
                              </p:par>
                              <p:par>
                                <p:cTn id="92" presetID="22" presetClass="entr" presetSubtype="4" fill="hold" grpId="0" nodeType="withEffect">
                                  <p:stCondLst>
                                    <p:cond delay="2750"/>
                                  </p:stCondLst>
                                  <p:childTnLst>
                                    <p:set>
                                      <p:cBhvr>
                                        <p:cTn id="93"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94" dur="1000"/>
                                        <p:tgtEl>
                                          <p:spTgt spid="6">
                                            <p:graphicEl>
                                              <a:chart seriesIdx="1" categoryIdx="-4" bldStep="series"/>
                                            </p:graphicEl>
                                          </p:spTgt>
                                        </p:tgtEl>
                                      </p:cBhvr>
                                    </p:animEffect>
                                  </p:childTnLst>
                                </p:cTn>
                              </p:par>
                              <p:par>
                                <p:cTn id="95" presetID="10" presetClass="entr" presetSubtype="0" fill="hold" grpId="0" nodeType="withEffect">
                                  <p:stCondLst>
                                    <p:cond delay="150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1500"/>
                                        <p:tgtEl>
                                          <p:spTgt spid="12"/>
                                        </p:tgtEl>
                                      </p:cBhvr>
                                    </p:animEffect>
                                  </p:childTnLst>
                                </p:cTn>
                              </p:par>
                              <p:par>
                                <p:cTn id="98" presetID="22" presetClass="entr" presetSubtype="4" fill="hold" nodeType="withEffect">
                                  <p:stCondLst>
                                    <p:cond delay="1500"/>
                                  </p:stCondLst>
                                  <p:childTnLst>
                                    <p:set>
                                      <p:cBhvr>
                                        <p:cTn id="99" dur="1" fill="hold">
                                          <p:stCondLst>
                                            <p:cond delay="0"/>
                                          </p:stCondLst>
                                        </p:cTn>
                                        <p:tgtEl>
                                          <p:spTgt spid="39"/>
                                        </p:tgtEl>
                                        <p:attrNameLst>
                                          <p:attrName>style.visibility</p:attrName>
                                        </p:attrNameLst>
                                      </p:cBhvr>
                                      <p:to>
                                        <p:strVal val="visible"/>
                                      </p:to>
                                    </p:set>
                                    <p:animEffect transition="in" filter="wipe(down)">
                                      <p:cBhvr>
                                        <p:cTn id="100" dur="4000"/>
                                        <p:tgtEl>
                                          <p:spTgt spid="39"/>
                                        </p:tgtEl>
                                      </p:cBhvr>
                                    </p:animEffect>
                                  </p:childTnLst>
                                </p:cTn>
                              </p:par>
                              <p:par>
                                <p:cTn id="101" presetID="22" presetClass="entr" presetSubtype="1" fill="hold" nodeType="withEffect">
                                  <p:stCondLst>
                                    <p:cond delay="1500"/>
                                  </p:stCondLst>
                                  <p:childTnLst>
                                    <p:set>
                                      <p:cBhvr>
                                        <p:cTn id="102" dur="1" fill="hold">
                                          <p:stCondLst>
                                            <p:cond delay="0"/>
                                          </p:stCondLst>
                                        </p:cTn>
                                        <p:tgtEl>
                                          <p:spTgt spid="75"/>
                                        </p:tgtEl>
                                        <p:attrNameLst>
                                          <p:attrName>style.visibility</p:attrName>
                                        </p:attrNameLst>
                                      </p:cBhvr>
                                      <p:to>
                                        <p:strVal val="visible"/>
                                      </p:to>
                                    </p:set>
                                    <p:animEffect transition="in" filter="wipe(up)">
                                      <p:cBhvr>
                                        <p:cTn id="103" dur="4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3" grpId="0" animBg="1"/>
      <p:bldP spid="8" grpId="0" animBg="1"/>
      <p:bldP spid="5" grpId="0"/>
      <p:bldP spid="36" grpId="0"/>
      <p:bldGraphic spid="40" grpId="0" uiExpand="1">
        <p:bldSub>
          <a:bldChart bld="category"/>
        </p:bldSub>
      </p:bldGraphic>
      <p:bldP spid="53" grpId="0" animBg="1"/>
      <p:bldGraphic spid="6" grpId="0" uiExpand="1">
        <p:bldSub>
          <a:bldChart bld="series"/>
        </p:bldSub>
      </p:bldGraphic>
      <p:bldP spid="12" grpId="0"/>
      <p:bldP spid="13" grpId="0"/>
      <p:bldP spid="14" grpId="0"/>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C547A5F1-20AC-4D8E-9049-8F78E066B837}"/>
              </a:ext>
            </a:extLst>
          </p:cNvPr>
          <p:cNvGrpSpPr/>
          <p:nvPr/>
        </p:nvGrpSpPr>
        <p:grpSpPr>
          <a:xfrm rot="7200000">
            <a:off x="-3956574" y="-5052522"/>
            <a:ext cx="11821265" cy="10105045"/>
            <a:chOff x="14495907" y="750189"/>
            <a:chExt cx="6295072" cy="5381149"/>
          </a:xfrm>
        </p:grpSpPr>
        <p:sp>
          <p:nvSpPr>
            <p:cNvPr id="162" name="Freeform: Shape 161">
              <a:extLst>
                <a:ext uri="{FF2B5EF4-FFF2-40B4-BE49-F238E27FC236}">
                  <a16:creationId xmlns:a16="http://schemas.microsoft.com/office/drawing/2014/main" id="{30A41A26-028F-4699-BF4F-C86669388400}"/>
                </a:ext>
              </a:extLst>
            </p:cNvPr>
            <p:cNvSpPr/>
            <p:nvPr/>
          </p:nvSpPr>
          <p:spPr>
            <a:xfrm>
              <a:off x="14885479" y="750189"/>
              <a:ext cx="5905500" cy="4619625"/>
            </a:xfrm>
            <a:custGeom>
              <a:avLst/>
              <a:gdLst>
                <a:gd name="connsiteX0" fmla="*/ 0 w 5905500"/>
                <a:gd name="connsiteY0" fmla="*/ 0 h 4619625"/>
                <a:gd name="connsiteX1" fmla="*/ 1262348 w 5905500"/>
                <a:gd name="connsiteY1" fmla="*/ 1537049 h 4619625"/>
                <a:gd name="connsiteX2" fmla="*/ 2100358 w 5905500"/>
                <a:gd name="connsiteY2" fmla="*/ 1609630 h 4619625"/>
                <a:gd name="connsiteX3" fmla="*/ 2751677 w 5905500"/>
                <a:gd name="connsiteY3" fmla="*/ 1751267 h 4619625"/>
                <a:gd name="connsiteX4" fmla="*/ 3538443 w 5905500"/>
                <a:gd name="connsiteY4" fmla="*/ 2261045 h 4619625"/>
                <a:gd name="connsiteX5" fmla="*/ 3943636 w 5905500"/>
                <a:gd name="connsiteY5" fmla="*/ 3105817 h 4619625"/>
                <a:gd name="connsiteX6" fmla="*/ 4684872 w 5905500"/>
                <a:gd name="connsiteY6" fmla="*/ 4192810 h 4619625"/>
                <a:gd name="connsiteX7" fmla="*/ 5907120 w 5905500"/>
                <a:gd name="connsiteY7" fmla="*/ 4612862 h 461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0" h="4619625">
                  <a:moveTo>
                    <a:pt x="0" y="0"/>
                  </a:moveTo>
                  <a:cubicBezTo>
                    <a:pt x="12097" y="715328"/>
                    <a:pt x="563023" y="1386078"/>
                    <a:pt x="1262348" y="1537049"/>
                  </a:cubicBezTo>
                  <a:cubicBezTo>
                    <a:pt x="1536668" y="1596295"/>
                    <a:pt x="1820989" y="1582388"/>
                    <a:pt x="2100358" y="1609630"/>
                  </a:cubicBezTo>
                  <a:cubicBezTo>
                    <a:pt x="2322005" y="1631252"/>
                    <a:pt x="2541080" y="1678877"/>
                    <a:pt x="2751677" y="1751267"/>
                  </a:cubicBezTo>
                  <a:cubicBezTo>
                    <a:pt x="3051239" y="1854232"/>
                    <a:pt x="3340703" y="2013585"/>
                    <a:pt x="3538443" y="2261045"/>
                  </a:cubicBezTo>
                  <a:cubicBezTo>
                    <a:pt x="3734181" y="2506028"/>
                    <a:pt x="3824764" y="2815590"/>
                    <a:pt x="3943636" y="3105817"/>
                  </a:cubicBezTo>
                  <a:cubicBezTo>
                    <a:pt x="4111371" y="3515582"/>
                    <a:pt x="4348258" y="3905250"/>
                    <a:pt x="4684872" y="4192810"/>
                  </a:cubicBezTo>
                  <a:cubicBezTo>
                    <a:pt x="5021580" y="4480370"/>
                    <a:pt x="5466588" y="4657439"/>
                    <a:pt x="5907120" y="46128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3" name="Freeform: Shape 162">
              <a:extLst>
                <a:ext uri="{FF2B5EF4-FFF2-40B4-BE49-F238E27FC236}">
                  <a16:creationId xmlns:a16="http://schemas.microsoft.com/office/drawing/2014/main" id="{00373D61-F1F3-444E-865B-A7CB5106361E}"/>
                </a:ext>
              </a:extLst>
            </p:cNvPr>
            <p:cNvSpPr/>
            <p:nvPr/>
          </p:nvSpPr>
          <p:spPr>
            <a:xfrm>
              <a:off x="14866906" y="751523"/>
              <a:ext cx="5819775" cy="4648200"/>
            </a:xfrm>
            <a:custGeom>
              <a:avLst/>
              <a:gdLst>
                <a:gd name="connsiteX0" fmla="*/ 0 w 5819775"/>
                <a:gd name="connsiteY0" fmla="*/ 0 h 4648200"/>
                <a:gd name="connsiteX1" fmla="*/ 198025 w 5819775"/>
                <a:gd name="connsiteY1" fmla="*/ 706183 h 4648200"/>
                <a:gd name="connsiteX2" fmla="*/ 662845 w 5819775"/>
                <a:gd name="connsiteY2" fmla="*/ 1269492 h 4648200"/>
                <a:gd name="connsiteX3" fmla="*/ 1226534 w 5819775"/>
                <a:gd name="connsiteY3" fmla="*/ 1551432 h 4648200"/>
                <a:gd name="connsiteX4" fmla="*/ 2043875 w 5819775"/>
                <a:gd name="connsiteY4" fmla="*/ 1651445 h 4648200"/>
                <a:gd name="connsiteX5" fmla="*/ 2686146 w 5819775"/>
                <a:gd name="connsiteY5" fmla="*/ 1805178 h 4648200"/>
                <a:gd name="connsiteX6" fmla="*/ 2829116 w 5819775"/>
                <a:gd name="connsiteY6" fmla="*/ 1860518 h 4648200"/>
                <a:gd name="connsiteX7" fmla="*/ 3473387 w 5819775"/>
                <a:gd name="connsiteY7" fmla="*/ 2306764 h 4648200"/>
                <a:gd name="connsiteX8" fmla="*/ 3819811 w 5819775"/>
                <a:gd name="connsiteY8" fmla="*/ 2939606 h 4648200"/>
                <a:gd name="connsiteX9" fmla="*/ 3898773 w 5819775"/>
                <a:gd name="connsiteY9" fmla="*/ 3122009 h 4648200"/>
                <a:gd name="connsiteX10" fmla="*/ 4088035 w 5819775"/>
                <a:gd name="connsiteY10" fmla="*/ 3491960 h 4648200"/>
                <a:gd name="connsiteX11" fmla="*/ 4489895 w 5819775"/>
                <a:gd name="connsiteY11" fmla="*/ 4040219 h 4648200"/>
                <a:gd name="connsiteX12" fmla="*/ 4648486 w 5819775"/>
                <a:gd name="connsiteY12" fmla="*/ 4193000 h 4648200"/>
                <a:gd name="connsiteX13" fmla="*/ 4921091 w 5819775"/>
                <a:gd name="connsiteY13" fmla="*/ 4394359 h 4648200"/>
                <a:gd name="connsiteX14" fmla="*/ 5825014 w 5819775"/>
                <a:gd name="connsiteY14" fmla="*/ 4648295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9775" h="4648200">
                  <a:moveTo>
                    <a:pt x="0" y="0"/>
                  </a:moveTo>
                  <a:cubicBezTo>
                    <a:pt x="12573" y="244221"/>
                    <a:pt x="83153" y="487490"/>
                    <a:pt x="198025" y="706183"/>
                  </a:cubicBezTo>
                  <a:cubicBezTo>
                    <a:pt x="312611" y="924497"/>
                    <a:pt x="471488" y="1118711"/>
                    <a:pt x="662845" y="1269492"/>
                  </a:cubicBezTo>
                  <a:cubicBezTo>
                    <a:pt x="829533" y="1400842"/>
                    <a:pt x="1020985" y="1499140"/>
                    <a:pt x="1226534" y="1551432"/>
                  </a:cubicBezTo>
                  <a:cubicBezTo>
                    <a:pt x="1492472" y="1619155"/>
                    <a:pt x="1769745" y="1616393"/>
                    <a:pt x="2043875" y="1651445"/>
                  </a:cubicBezTo>
                  <a:cubicBezTo>
                    <a:pt x="2261426" y="1679258"/>
                    <a:pt x="2477453" y="1730978"/>
                    <a:pt x="2686146" y="1805178"/>
                  </a:cubicBezTo>
                  <a:cubicBezTo>
                    <a:pt x="2734152" y="1822228"/>
                    <a:pt x="2781872" y="1840611"/>
                    <a:pt x="2829116" y="1860518"/>
                  </a:cubicBezTo>
                  <a:cubicBezTo>
                    <a:pt x="3074099" y="1963484"/>
                    <a:pt x="3304318" y="2105978"/>
                    <a:pt x="3473387" y="2306764"/>
                  </a:cubicBezTo>
                  <a:cubicBezTo>
                    <a:pt x="3629978" y="2492883"/>
                    <a:pt x="3725132" y="2716435"/>
                    <a:pt x="3819811" y="2939606"/>
                  </a:cubicBezTo>
                  <a:cubicBezTo>
                    <a:pt x="3845719" y="3000661"/>
                    <a:pt x="3871627" y="3061716"/>
                    <a:pt x="3898773" y="3122009"/>
                  </a:cubicBezTo>
                  <a:cubicBezTo>
                    <a:pt x="3955257" y="3247454"/>
                    <a:pt x="4018121" y="3371469"/>
                    <a:pt x="4088035" y="3491960"/>
                  </a:cubicBezTo>
                  <a:cubicBezTo>
                    <a:pt x="4201954" y="3688366"/>
                    <a:pt x="4334256" y="3875342"/>
                    <a:pt x="4489895" y="4040219"/>
                  </a:cubicBezTo>
                  <a:cubicBezTo>
                    <a:pt x="4540282" y="4093559"/>
                    <a:pt x="4593050" y="4144613"/>
                    <a:pt x="4648486" y="4193000"/>
                  </a:cubicBezTo>
                  <a:cubicBezTo>
                    <a:pt x="4733544" y="4267391"/>
                    <a:pt x="4825175" y="4335114"/>
                    <a:pt x="4921091" y="4394359"/>
                  </a:cubicBezTo>
                  <a:cubicBezTo>
                    <a:pt x="5198936" y="4565809"/>
                    <a:pt x="5513166" y="4665535"/>
                    <a:pt x="5825014" y="464829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4" name="Freeform: Shape 163">
              <a:extLst>
                <a:ext uri="{FF2B5EF4-FFF2-40B4-BE49-F238E27FC236}">
                  <a16:creationId xmlns:a16="http://schemas.microsoft.com/office/drawing/2014/main" id="{173F1020-DC0D-49F5-AABC-7FA99158E015}"/>
                </a:ext>
              </a:extLst>
            </p:cNvPr>
            <p:cNvSpPr/>
            <p:nvPr/>
          </p:nvSpPr>
          <p:spPr>
            <a:xfrm>
              <a:off x="14848427" y="752856"/>
              <a:ext cx="5734050" cy="4676775"/>
            </a:xfrm>
            <a:custGeom>
              <a:avLst/>
              <a:gdLst>
                <a:gd name="connsiteX0" fmla="*/ 0 w 5734050"/>
                <a:gd name="connsiteY0" fmla="*/ 0 h 4676775"/>
                <a:gd name="connsiteX1" fmla="*/ 203263 w 5734050"/>
                <a:gd name="connsiteY1" fmla="*/ 700373 h 4676775"/>
                <a:gd name="connsiteX2" fmla="*/ 647605 w 5734050"/>
                <a:gd name="connsiteY2" fmla="*/ 1269397 h 4676775"/>
                <a:gd name="connsiteX3" fmla="*/ 1190530 w 5734050"/>
                <a:gd name="connsiteY3" fmla="*/ 1565720 h 4676775"/>
                <a:gd name="connsiteX4" fmla="*/ 1987296 w 5734050"/>
                <a:gd name="connsiteY4" fmla="*/ 1693164 h 4676775"/>
                <a:gd name="connsiteX5" fmla="*/ 2620518 w 5734050"/>
                <a:gd name="connsiteY5" fmla="*/ 1858994 h 4676775"/>
                <a:gd name="connsiteX6" fmla="*/ 2762440 w 5734050"/>
                <a:gd name="connsiteY6" fmla="*/ 1915097 h 4676775"/>
                <a:gd name="connsiteX7" fmla="*/ 3408236 w 5734050"/>
                <a:gd name="connsiteY7" fmla="*/ 2352199 h 4676775"/>
                <a:gd name="connsiteX8" fmla="*/ 3769804 w 5734050"/>
                <a:gd name="connsiteY8" fmla="*/ 2962085 h 4676775"/>
                <a:gd name="connsiteX9" fmla="*/ 3853720 w 5734050"/>
                <a:gd name="connsiteY9" fmla="*/ 3138011 h 4676775"/>
                <a:gd name="connsiteX10" fmla="*/ 4051078 w 5734050"/>
                <a:gd name="connsiteY10" fmla="*/ 3497294 h 4676775"/>
                <a:gd name="connsiteX11" fmla="*/ 4455128 w 5734050"/>
                <a:gd name="connsiteY11" fmla="*/ 4039743 h 4676775"/>
                <a:gd name="connsiteX12" fmla="*/ 4611719 w 5734050"/>
                <a:gd name="connsiteY12" fmla="*/ 4193096 h 4676775"/>
                <a:gd name="connsiteX13" fmla="*/ 4878134 w 5734050"/>
                <a:gd name="connsiteY13" fmla="*/ 4398074 h 4676775"/>
                <a:gd name="connsiteX14" fmla="*/ 5742528 w 5734050"/>
                <a:gd name="connsiteY14" fmla="*/ 4683538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050" h="4676775">
                  <a:moveTo>
                    <a:pt x="0" y="0"/>
                  </a:moveTo>
                  <a:cubicBezTo>
                    <a:pt x="20859" y="238982"/>
                    <a:pt x="92392" y="481394"/>
                    <a:pt x="203263" y="700373"/>
                  </a:cubicBezTo>
                  <a:cubicBezTo>
                    <a:pt x="313944" y="918972"/>
                    <a:pt x="464534" y="1114901"/>
                    <a:pt x="647605" y="1269397"/>
                  </a:cubicBezTo>
                  <a:cubicBezTo>
                    <a:pt x="807148" y="1403985"/>
                    <a:pt x="991552" y="1506950"/>
                    <a:pt x="1190530" y="1565720"/>
                  </a:cubicBezTo>
                  <a:cubicBezTo>
                    <a:pt x="1447990" y="1641824"/>
                    <a:pt x="1718405" y="1650302"/>
                    <a:pt x="1987296" y="1693164"/>
                  </a:cubicBezTo>
                  <a:cubicBezTo>
                    <a:pt x="2200656" y="1727168"/>
                    <a:pt x="2413730" y="1782985"/>
                    <a:pt x="2620518" y="1858994"/>
                  </a:cubicBezTo>
                  <a:cubicBezTo>
                    <a:pt x="2668048" y="1876425"/>
                    <a:pt x="2715482" y="1895094"/>
                    <a:pt x="2762440" y="1915097"/>
                  </a:cubicBezTo>
                  <a:cubicBezTo>
                    <a:pt x="3005899" y="2018824"/>
                    <a:pt x="3236024" y="2158079"/>
                    <a:pt x="3408236" y="2352199"/>
                  </a:cubicBezTo>
                  <a:cubicBezTo>
                    <a:pt x="3567779" y="2532126"/>
                    <a:pt x="3669125" y="2747105"/>
                    <a:pt x="3769804" y="2962085"/>
                  </a:cubicBezTo>
                  <a:cubicBezTo>
                    <a:pt x="3797427" y="3020949"/>
                    <a:pt x="3825049" y="3079814"/>
                    <a:pt x="3853720" y="3138011"/>
                  </a:cubicBezTo>
                  <a:cubicBezTo>
                    <a:pt x="3913441" y="3259169"/>
                    <a:pt x="3979164" y="3379375"/>
                    <a:pt x="4051078" y="3497294"/>
                  </a:cubicBezTo>
                  <a:cubicBezTo>
                    <a:pt x="4168140" y="3689414"/>
                    <a:pt x="4300919" y="3874960"/>
                    <a:pt x="4455128" y="4039743"/>
                  </a:cubicBezTo>
                  <a:cubicBezTo>
                    <a:pt x="4505039" y="4093083"/>
                    <a:pt x="4557237" y="4144328"/>
                    <a:pt x="4611719" y="4193096"/>
                  </a:cubicBezTo>
                  <a:cubicBezTo>
                    <a:pt x="4695444" y="4268153"/>
                    <a:pt x="4785074" y="4336923"/>
                    <a:pt x="4878134" y="4398074"/>
                  </a:cubicBezTo>
                  <a:cubicBezTo>
                    <a:pt x="5147691" y="4574858"/>
                    <a:pt x="5446300" y="4684967"/>
                    <a:pt x="5742528" y="468353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5" name="Freeform: Shape 164">
              <a:extLst>
                <a:ext uri="{FF2B5EF4-FFF2-40B4-BE49-F238E27FC236}">
                  <a16:creationId xmlns:a16="http://schemas.microsoft.com/office/drawing/2014/main" id="{9FFABB10-39A2-4052-8DEC-FE9A0042F404}"/>
                </a:ext>
              </a:extLst>
            </p:cNvPr>
            <p:cNvSpPr/>
            <p:nvPr/>
          </p:nvSpPr>
          <p:spPr>
            <a:xfrm>
              <a:off x="14829854" y="754190"/>
              <a:ext cx="5657850" cy="4714875"/>
            </a:xfrm>
            <a:custGeom>
              <a:avLst/>
              <a:gdLst>
                <a:gd name="connsiteX0" fmla="*/ 0 w 5657850"/>
                <a:gd name="connsiteY0" fmla="*/ 0 h 4714875"/>
                <a:gd name="connsiteX1" fmla="*/ 208597 w 5657850"/>
                <a:gd name="connsiteY1" fmla="*/ 694563 h 4714875"/>
                <a:gd name="connsiteX2" fmla="*/ 632460 w 5657850"/>
                <a:gd name="connsiteY2" fmla="*/ 1269302 h 4714875"/>
                <a:gd name="connsiteX3" fmla="*/ 1154621 w 5657850"/>
                <a:gd name="connsiteY3" fmla="*/ 1580007 h 4714875"/>
                <a:gd name="connsiteX4" fmla="*/ 1930813 w 5657850"/>
                <a:gd name="connsiteY4" fmla="*/ 1734884 h 4714875"/>
                <a:gd name="connsiteX5" fmla="*/ 2555081 w 5657850"/>
                <a:gd name="connsiteY5" fmla="*/ 1912715 h 4714875"/>
                <a:gd name="connsiteX6" fmla="*/ 2695861 w 5657850"/>
                <a:gd name="connsiteY6" fmla="*/ 1969675 h 4714875"/>
                <a:gd name="connsiteX7" fmla="*/ 3343180 w 5657850"/>
                <a:gd name="connsiteY7" fmla="*/ 2397728 h 4714875"/>
                <a:gd name="connsiteX8" fmla="*/ 3719989 w 5657850"/>
                <a:gd name="connsiteY8" fmla="*/ 2984564 h 4714875"/>
                <a:gd name="connsiteX9" fmla="*/ 3808857 w 5657850"/>
                <a:gd name="connsiteY9" fmla="*/ 3154013 h 4714875"/>
                <a:gd name="connsiteX10" fmla="*/ 4014216 w 5657850"/>
                <a:gd name="connsiteY10" fmla="*/ 3502628 h 4714875"/>
                <a:gd name="connsiteX11" fmla="*/ 4420553 w 5657850"/>
                <a:gd name="connsiteY11" fmla="*/ 4039267 h 4714875"/>
                <a:gd name="connsiteX12" fmla="*/ 4575144 w 5657850"/>
                <a:gd name="connsiteY12" fmla="*/ 4193096 h 4714875"/>
                <a:gd name="connsiteX13" fmla="*/ 4835367 w 5657850"/>
                <a:gd name="connsiteY13" fmla="*/ 4401693 h 4714875"/>
                <a:gd name="connsiteX14" fmla="*/ 5660327 w 5657850"/>
                <a:gd name="connsiteY14" fmla="*/ 4718781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57850" h="4714875">
                  <a:moveTo>
                    <a:pt x="0" y="0"/>
                  </a:moveTo>
                  <a:cubicBezTo>
                    <a:pt x="29146" y="233744"/>
                    <a:pt x="101632" y="475393"/>
                    <a:pt x="208597" y="694563"/>
                  </a:cubicBezTo>
                  <a:cubicBezTo>
                    <a:pt x="315373" y="913352"/>
                    <a:pt x="457581" y="1111091"/>
                    <a:pt x="632460" y="1269302"/>
                  </a:cubicBezTo>
                  <a:cubicBezTo>
                    <a:pt x="784860" y="1407128"/>
                    <a:pt x="962215" y="1514761"/>
                    <a:pt x="1154621" y="1580007"/>
                  </a:cubicBezTo>
                  <a:cubicBezTo>
                    <a:pt x="1403699" y="1664589"/>
                    <a:pt x="1667065" y="1684211"/>
                    <a:pt x="1930813" y="1734884"/>
                  </a:cubicBezTo>
                  <a:cubicBezTo>
                    <a:pt x="2140077" y="1775079"/>
                    <a:pt x="2350103" y="1835087"/>
                    <a:pt x="2555081" y="1912715"/>
                  </a:cubicBezTo>
                  <a:cubicBezTo>
                    <a:pt x="2602230" y="1930622"/>
                    <a:pt x="2649284" y="1949482"/>
                    <a:pt x="2695861" y="1969675"/>
                  </a:cubicBezTo>
                  <a:cubicBezTo>
                    <a:pt x="2937700" y="2074069"/>
                    <a:pt x="3167729" y="2210276"/>
                    <a:pt x="3343180" y="2397728"/>
                  </a:cubicBezTo>
                  <a:cubicBezTo>
                    <a:pt x="3505676" y="2571464"/>
                    <a:pt x="3613214" y="2777776"/>
                    <a:pt x="3719989" y="2984564"/>
                  </a:cubicBezTo>
                  <a:cubicBezTo>
                    <a:pt x="3749326" y="3041142"/>
                    <a:pt x="3778568" y="3097816"/>
                    <a:pt x="3808857" y="3154013"/>
                  </a:cubicBezTo>
                  <a:cubicBezTo>
                    <a:pt x="3871913" y="3270885"/>
                    <a:pt x="3940397" y="3387281"/>
                    <a:pt x="4014216" y="3502628"/>
                  </a:cubicBezTo>
                  <a:cubicBezTo>
                    <a:pt x="4134422" y="3690461"/>
                    <a:pt x="4267676" y="3874484"/>
                    <a:pt x="4420553" y="4039267"/>
                  </a:cubicBezTo>
                  <a:cubicBezTo>
                    <a:pt x="4469987" y="4092607"/>
                    <a:pt x="4521613" y="4143947"/>
                    <a:pt x="4575144" y="4193096"/>
                  </a:cubicBezTo>
                  <a:cubicBezTo>
                    <a:pt x="4657535" y="4268724"/>
                    <a:pt x="4745165" y="4338733"/>
                    <a:pt x="4835367" y="4401693"/>
                  </a:cubicBezTo>
                  <a:cubicBezTo>
                    <a:pt x="5096637" y="4583716"/>
                    <a:pt x="5379625" y="4704398"/>
                    <a:pt x="5660327" y="471878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6" name="Freeform: Shape 165">
              <a:extLst>
                <a:ext uri="{FF2B5EF4-FFF2-40B4-BE49-F238E27FC236}">
                  <a16:creationId xmlns:a16="http://schemas.microsoft.com/office/drawing/2014/main" id="{AD14CF4E-7877-425D-8025-A10315558A17}"/>
                </a:ext>
              </a:extLst>
            </p:cNvPr>
            <p:cNvSpPr/>
            <p:nvPr/>
          </p:nvSpPr>
          <p:spPr>
            <a:xfrm>
              <a:off x="14811280" y="755523"/>
              <a:ext cx="5572125" cy="4752975"/>
            </a:xfrm>
            <a:custGeom>
              <a:avLst/>
              <a:gdLst>
                <a:gd name="connsiteX0" fmla="*/ 0 w 5572125"/>
                <a:gd name="connsiteY0" fmla="*/ 0 h 4752975"/>
                <a:gd name="connsiteX1" fmla="*/ 213932 w 5572125"/>
                <a:gd name="connsiteY1" fmla="*/ 688753 h 4752975"/>
                <a:gd name="connsiteX2" fmla="*/ 617315 w 5572125"/>
                <a:gd name="connsiteY2" fmla="*/ 1269206 h 4752975"/>
                <a:gd name="connsiteX3" fmla="*/ 1118807 w 5572125"/>
                <a:gd name="connsiteY3" fmla="*/ 1594295 h 4752975"/>
                <a:gd name="connsiteX4" fmla="*/ 1874425 w 5572125"/>
                <a:gd name="connsiteY4" fmla="*/ 1776603 h 4752975"/>
                <a:gd name="connsiteX5" fmla="*/ 2489645 w 5572125"/>
                <a:gd name="connsiteY5" fmla="*/ 1966532 h 4752975"/>
                <a:gd name="connsiteX6" fmla="*/ 2629281 w 5572125"/>
                <a:gd name="connsiteY6" fmla="*/ 2024253 h 4752975"/>
                <a:gd name="connsiteX7" fmla="*/ 3278124 w 5572125"/>
                <a:gd name="connsiteY7" fmla="*/ 2443163 h 4752975"/>
                <a:gd name="connsiteX8" fmla="*/ 3670173 w 5572125"/>
                <a:gd name="connsiteY8" fmla="*/ 3006947 h 4752975"/>
                <a:gd name="connsiteX9" fmla="*/ 3763994 w 5572125"/>
                <a:gd name="connsiteY9" fmla="*/ 3169920 h 4752975"/>
                <a:gd name="connsiteX10" fmla="*/ 3977450 w 5572125"/>
                <a:gd name="connsiteY10" fmla="*/ 3507772 h 4752975"/>
                <a:gd name="connsiteX11" fmla="*/ 4385977 w 5572125"/>
                <a:gd name="connsiteY11" fmla="*/ 4038600 h 4752975"/>
                <a:gd name="connsiteX12" fmla="*/ 4538663 w 5572125"/>
                <a:gd name="connsiteY12" fmla="*/ 4193000 h 4752975"/>
                <a:gd name="connsiteX13" fmla="*/ 4792694 w 5572125"/>
                <a:gd name="connsiteY13" fmla="*/ 4405217 h 4752975"/>
                <a:gd name="connsiteX14" fmla="*/ 5578126 w 5572125"/>
                <a:gd name="connsiteY14" fmla="*/ 4753928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2125" h="4752975">
                  <a:moveTo>
                    <a:pt x="0" y="0"/>
                  </a:moveTo>
                  <a:cubicBezTo>
                    <a:pt x="37433" y="228505"/>
                    <a:pt x="110871" y="469297"/>
                    <a:pt x="213932" y="688753"/>
                  </a:cubicBezTo>
                  <a:cubicBezTo>
                    <a:pt x="316802" y="907828"/>
                    <a:pt x="450723" y="1107281"/>
                    <a:pt x="617315" y="1269206"/>
                  </a:cubicBezTo>
                  <a:cubicBezTo>
                    <a:pt x="762476" y="1410272"/>
                    <a:pt x="932784" y="1522571"/>
                    <a:pt x="1118807" y="1594295"/>
                  </a:cubicBezTo>
                  <a:cubicBezTo>
                    <a:pt x="1359408" y="1687354"/>
                    <a:pt x="1615917" y="1718120"/>
                    <a:pt x="1874425" y="1776603"/>
                  </a:cubicBezTo>
                  <a:cubicBezTo>
                    <a:pt x="2079593" y="1822990"/>
                    <a:pt x="2286476" y="1887093"/>
                    <a:pt x="2489645" y="1966532"/>
                  </a:cubicBezTo>
                  <a:cubicBezTo>
                    <a:pt x="2536317" y="1984820"/>
                    <a:pt x="2582990" y="2004060"/>
                    <a:pt x="2629281" y="2024253"/>
                  </a:cubicBezTo>
                  <a:cubicBezTo>
                    <a:pt x="2869502" y="2129314"/>
                    <a:pt x="3099435" y="2262378"/>
                    <a:pt x="3278124" y="2443163"/>
                  </a:cubicBezTo>
                  <a:cubicBezTo>
                    <a:pt x="3443574" y="2610707"/>
                    <a:pt x="3557302" y="2808447"/>
                    <a:pt x="3670173" y="3006947"/>
                  </a:cubicBezTo>
                  <a:cubicBezTo>
                    <a:pt x="3701129" y="3061335"/>
                    <a:pt x="3732086" y="3115818"/>
                    <a:pt x="3763994" y="3169920"/>
                  </a:cubicBezTo>
                  <a:cubicBezTo>
                    <a:pt x="3830384" y="3282506"/>
                    <a:pt x="3901726" y="3395186"/>
                    <a:pt x="3977450" y="3507772"/>
                  </a:cubicBezTo>
                  <a:cubicBezTo>
                    <a:pt x="4100799" y="3691223"/>
                    <a:pt x="4234530" y="3873818"/>
                    <a:pt x="4385977" y="4038600"/>
                  </a:cubicBezTo>
                  <a:cubicBezTo>
                    <a:pt x="4435031" y="4091940"/>
                    <a:pt x="4485990" y="4143470"/>
                    <a:pt x="4538663" y="4193000"/>
                  </a:cubicBezTo>
                  <a:cubicBezTo>
                    <a:pt x="4619721" y="4269200"/>
                    <a:pt x="4705350" y="4340352"/>
                    <a:pt x="4792694" y="4405217"/>
                  </a:cubicBezTo>
                  <a:cubicBezTo>
                    <a:pt x="5045678" y="4592574"/>
                    <a:pt x="5313045" y="4723638"/>
                    <a:pt x="5578126" y="475392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7" name="Freeform: Shape 166">
              <a:extLst>
                <a:ext uri="{FF2B5EF4-FFF2-40B4-BE49-F238E27FC236}">
                  <a16:creationId xmlns:a16="http://schemas.microsoft.com/office/drawing/2014/main" id="{E7250C31-0E0E-4D09-812F-C93A291F48A2}"/>
                </a:ext>
              </a:extLst>
            </p:cNvPr>
            <p:cNvSpPr/>
            <p:nvPr/>
          </p:nvSpPr>
          <p:spPr>
            <a:xfrm>
              <a:off x="14792706" y="756856"/>
              <a:ext cx="5495925" cy="4781550"/>
            </a:xfrm>
            <a:custGeom>
              <a:avLst/>
              <a:gdLst>
                <a:gd name="connsiteX0" fmla="*/ 0 w 5495925"/>
                <a:gd name="connsiteY0" fmla="*/ 0 h 4781550"/>
                <a:gd name="connsiteX1" fmla="*/ 219265 w 5495925"/>
                <a:gd name="connsiteY1" fmla="*/ 683038 h 4781550"/>
                <a:gd name="connsiteX2" fmla="*/ 602171 w 5495925"/>
                <a:gd name="connsiteY2" fmla="*/ 1269206 h 4781550"/>
                <a:gd name="connsiteX3" fmla="*/ 1082897 w 5495925"/>
                <a:gd name="connsiteY3" fmla="*/ 1608677 h 4781550"/>
                <a:gd name="connsiteX4" fmla="*/ 1817941 w 5495925"/>
                <a:gd name="connsiteY4" fmla="*/ 1818418 h 4781550"/>
                <a:gd name="connsiteX5" fmla="*/ 2424112 w 5495925"/>
                <a:gd name="connsiteY5" fmla="*/ 2020443 h 4781550"/>
                <a:gd name="connsiteX6" fmla="*/ 2562702 w 5495925"/>
                <a:gd name="connsiteY6" fmla="*/ 2079022 h 4781550"/>
                <a:gd name="connsiteX7" fmla="*/ 3213164 w 5495925"/>
                <a:gd name="connsiteY7" fmla="*/ 2488883 h 4781550"/>
                <a:gd name="connsiteX8" fmla="*/ 3620453 w 5495925"/>
                <a:gd name="connsiteY8" fmla="*/ 3029712 h 4781550"/>
                <a:gd name="connsiteX9" fmla="*/ 3719227 w 5495925"/>
                <a:gd name="connsiteY9" fmla="*/ 3186113 h 4781550"/>
                <a:gd name="connsiteX10" fmla="*/ 3940778 w 5495925"/>
                <a:gd name="connsiteY10" fmla="*/ 3513296 h 4781550"/>
                <a:gd name="connsiteX11" fmla="*/ 4351592 w 5495925"/>
                <a:gd name="connsiteY11" fmla="*/ 4038314 h 4781550"/>
                <a:gd name="connsiteX12" fmla="*/ 4502277 w 5495925"/>
                <a:gd name="connsiteY12" fmla="*/ 4193191 h 4781550"/>
                <a:gd name="connsiteX13" fmla="*/ 4750213 w 5495925"/>
                <a:gd name="connsiteY13" fmla="*/ 4409027 h 4781550"/>
                <a:gd name="connsiteX14" fmla="*/ 5496116 w 5495925"/>
                <a:gd name="connsiteY14" fmla="*/ 4789266 h 47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95925" h="4781550">
                  <a:moveTo>
                    <a:pt x="0" y="0"/>
                  </a:moveTo>
                  <a:cubicBezTo>
                    <a:pt x="45720" y="223266"/>
                    <a:pt x="120110" y="463296"/>
                    <a:pt x="219265" y="683038"/>
                  </a:cubicBezTo>
                  <a:cubicBezTo>
                    <a:pt x="318230" y="902399"/>
                    <a:pt x="443770" y="1103567"/>
                    <a:pt x="602171" y="1269206"/>
                  </a:cubicBezTo>
                  <a:cubicBezTo>
                    <a:pt x="740188" y="1413415"/>
                    <a:pt x="903446" y="1530477"/>
                    <a:pt x="1082897" y="1608677"/>
                  </a:cubicBezTo>
                  <a:cubicBezTo>
                    <a:pt x="1315117" y="1710214"/>
                    <a:pt x="1564576" y="1752124"/>
                    <a:pt x="1817941" y="1818418"/>
                  </a:cubicBezTo>
                  <a:cubicBezTo>
                    <a:pt x="2018919" y="1871091"/>
                    <a:pt x="2222849" y="1939195"/>
                    <a:pt x="2424112" y="2020443"/>
                  </a:cubicBezTo>
                  <a:cubicBezTo>
                    <a:pt x="2470404" y="2039112"/>
                    <a:pt x="2516696" y="2058638"/>
                    <a:pt x="2562702" y="2079022"/>
                  </a:cubicBezTo>
                  <a:cubicBezTo>
                    <a:pt x="2801303" y="2184749"/>
                    <a:pt x="3031141" y="2314766"/>
                    <a:pt x="3213164" y="2488883"/>
                  </a:cubicBezTo>
                  <a:cubicBezTo>
                    <a:pt x="3381566" y="2650236"/>
                    <a:pt x="3501580" y="2839307"/>
                    <a:pt x="3620453" y="3029712"/>
                  </a:cubicBezTo>
                  <a:cubicBezTo>
                    <a:pt x="3653123" y="3081814"/>
                    <a:pt x="3685794" y="3134106"/>
                    <a:pt x="3719227" y="3186113"/>
                  </a:cubicBezTo>
                  <a:cubicBezTo>
                    <a:pt x="3788855" y="3294412"/>
                    <a:pt x="3863054" y="3403283"/>
                    <a:pt x="3940778" y="3513296"/>
                  </a:cubicBezTo>
                  <a:cubicBezTo>
                    <a:pt x="4067270" y="3692462"/>
                    <a:pt x="4201478" y="3873627"/>
                    <a:pt x="4351592" y="4038314"/>
                  </a:cubicBezTo>
                  <a:cubicBezTo>
                    <a:pt x="4400169" y="4091654"/>
                    <a:pt x="4450461" y="4143280"/>
                    <a:pt x="4502277" y="4193191"/>
                  </a:cubicBezTo>
                  <a:cubicBezTo>
                    <a:pt x="4582002" y="4270058"/>
                    <a:pt x="4665631" y="4342258"/>
                    <a:pt x="4750213" y="4409027"/>
                  </a:cubicBezTo>
                  <a:cubicBezTo>
                    <a:pt x="4994910" y="4601718"/>
                    <a:pt x="5246656" y="4743164"/>
                    <a:pt x="5496116" y="478926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8" name="Freeform: Shape 167">
              <a:extLst>
                <a:ext uri="{FF2B5EF4-FFF2-40B4-BE49-F238E27FC236}">
                  <a16:creationId xmlns:a16="http://schemas.microsoft.com/office/drawing/2014/main" id="{9BE714C0-5A1A-407D-B9DB-913741035788}"/>
                </a:ext>
              </a:extLst>
            </p:cNvPr>
            <p:cNvSpPr/>
            <p:nvPr/>
          </p:nvSpPr>
          <p:spPr>
            <a:xfrm>
              <a:off x="14774132" y="758190"/>
              <a:ext cx="5410200" cy="4819650"/>
            </a:xfrm>
            <a:custGeom>
              <a:avLst/>
              <a:gdLst>
                <a:gd name="connsiteX0" fmla="*/ 0 w 5410200"/>
                <a:gd name="connsiteY0" fmla="*/ 0 h 4819650"/>
                <a:gd name="connsiteX1" fmla="*/ 224504 w 5410200"/>
                <a:gd name="connsiteY1" fmla="*/ 677228 h 4819650"/>
                <a:gd name="connsiteX2" fmla="*/ 586930 w 5410200"/>
                <a:gd name="connsiteY2" fmla="*/ 1269111 h 4819650"/>
                <a:gd name="connsiteX3" fmla="*/ 1046988 w 5410200"/>
                <a:gd name="connsiteY3" fmla="*/ 1622965 h 4819650"/>
                <a:gd name="connsiteX4" fmla="*/ 1761458 w 5410200"/>
                <a:gd name="connsiteY4" fmla="*/ 1860137 h 4819650"/>
                <a:gd name="connsiteX5" fmla="*/ 2358581 w 5410200"/>
                <a:gd name="connsiteY5" fmla="*/ 2074259 h 4819650"/>
                <a:gd name="connsiteX6" fmla="*/ 2496027 w 5410200"/>
                <a:gd name="connsiteY6" fmla="*/ 2133695 h 4819650"/>
                <a:gd name="connsiteX7" fmla="*/ 3148013 w 5410200"/>
                <a:gd name="connsiteY7" fmla="*/ 2534507 h 4819650"/>
                <a:gd name="connsiteX8" fmla="*/ 3570542 w 5410200"/>
                <a:gd name="connsiteY8" fmla="*/ 3052286 h 4819650"/>
                <a:gd name="connsiteX9" fmla="*/ 3674269 w 5410200"/>
                <a:gd name="connsiteY9" fmla="*/ 3202210 h 4819650"/>
                <a:gd name="connsiteX10" fmla="*/ 3903917 w 5410200"/>
                <a:gd name="connsiteY10" fmla="*/ 3518630 h 4819650"/>
                <a:gd name="connsiteX11" fmla="*/ 4316921 w 5410200"/>
                <a:gd name="connsiteY11" fmla="*/ 4037838 h 4819650"/>
                <a:gd name="connsiteX12" fmla="*/ 4465701 w 5410200"/>
                <a:gd name="connsiteY12" fmla="*/ 4193286 h 4819650"/>
                <a:gd name="connsiteX13" fmla="*/ 4707446 w 5410200"/>
                <a:gd name="connsiteY13" fmla="*/ 4412742 h 4819650"/>
                <a:gd name="connsiteX14" fmla="*/ 5413820 w 5410200"/>
                <a:gd name="connsiteY14" fmla="*/ 4824603 h 481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10200" h="4819650">
                  <a:moveTo>
                    <a:pt x="0" y="0"/>
                  </a:moveTo>
                  <a:cubicBezTo>
                    <a:pt x="54007" y="218027"/>
                    <a:pt x="129254" y="457295"/>
                    <a:pt x="224504" y="677228"/>
                  </a:cubicBezTo>
                  <a:cubicBezTo>
                    <a:pt x="319564" y="896874"/>
                    <a:pt x="436817" y="1099757"/>
                    <a:pt x="586930" y="1269111"/>
                  </a:cubicBezTo>
                  <a:cubicBezTo>
                    <a:pt x="717804" y="1416558"/>
                    <a:pt x="874014" y="1538192"/>
                    <a:pt x="1046988" y="1622965"/>
                  </a:cubicBezTo>
                  <a:cubicBezTo>
                    <a:pt x="1270826" y="1732979"/>
                    <a:pt x="1513332" y="1786033"/>
                    <a:pt x="1761458" y="1860137"/>
                  </a:cubicBezTo>
                  <a:cubicBezTo>
                    <a:pt x="1958340" y="1919002"/>
                    <a:pt x="2159222" y="1991297"/>
                    <a:pt x="2358581" y="2074259"/>
                  </a:cubicBezTo>
                  <a:cubicBezTo>
                    <a:pt x="2404396" y="2093309"/>
                    <a:pt x="2450307" y="2113122"/>
                    <a:pt x="2496027" y="2133695"/>
                  </a:cubicBezTo>
                  <a:cubicBezTo>
                    <a:pt x="2733009" y="2240090"/>
                    <a:pt x="2962847" y="2366963"/>
                    <a:pt x="3148013" y="2534507"/>
                  </a:cubicBezTo>
                  <a:cubicBezTo>
                    <a:pt x="3319272" y="2689670"/>
                    <a:pt x="3445574" y="2870168"/>
                    <a:pt x="3570542" y="3052286"/>
                  </a:cubicBezTo>
                  <a:cubicBezTo>
                    <a:pt x="3604832" y="3102197"/>
                    <a:pt x="3639217" y="3152204"/>
                    <a:pt x="3674269" y="3202210"/>
                  </a:cubicBezTo>
                  <a:cubicBezTo>
                    <a:pt x="3747230" y="3306223"/>
                    <a:pt x="3824193" y="3411284"/>
                    <a:pt x="3903917" y="3518630"/>
                  </a:cubicBezTo>
                  <a:cubicBezTo>
                    <a:pt x="4033552" y="3693509"/>
                    <a:pt x="4168236" y="3873151"/>
                    <a:pt x="4316921" y="4037838"/>
                  </a:cubicBezTo>
                  <a:cubicBezTo>
                    <a:pt x="4365022" y="4091083"/>
                    <a:pt x="4414743" y="4142994"/>
                    <a:pt x="4465701" y="4193286"/>
                  </a:cubicBezTo>
                  <a:cubicBezTo>
                    <a:pt x="4544092" y="4270725"/>
                    <a:pt x="4625721" y="4344162"/>
                    <a:pt x="4707446" y="4412742"/>
                  </a:cubicBezTo>
                  <a:cubicBezTo>
                    <a:pt x="4943952" y="4610767"/>
                    <a:pt x="5179981" y="4762691"/>
                    <a:pt x="5413820" y="48246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9" name="Freeform: Shape 168">
              <a:extLst>
                <a:ext uri="{FF2B5EF4-FFF2-40B4-BE49-F238E27FC236}">
                  <a16:creationId xmlns:a16="http://schemas.microsoft.com/office/drawing/2014/main" id="{1B32B19B-89E5-4CA2-8F32-47E8A92E3743}"/>
                </a:ext>
              </a:extLst>
            </p:cNvPr>
            <p:cNvSpPr/>
            <p:nvPr/>
          </p:nvSpPr>
          <p:spPr>
            <a:xfrm>
              <a:off x="14755654" y="759524"/>
              <a:ext cx="5324475" cy="4857750"/>
            </a:xfrm>
            <a:custGeom>
              <a:avLst/>
              <a:gdLst>
                <a:gd name="connsiteX0" fmla="*/ 0 w 5324475"/>
                <a:gd name="connsiteY0" fmla="*/ 0 h 4857750"/>
                <a:gd name="connsiteX1" fmla="*/ 229838 w 5324475"/>
                <a:gd name="connsiteY1" fmla="*/ 671417 h 4857750"/>
                <a:gd name="connsiteX2" fmla="*/ 571786 w 5324475"/>
                <a:gd name="connsiteY2" fmla="*/ 1269016 h 4857750"/>
                <a:gd name="connsiteX3" fmla="*/ 1011079 w 5324475"/>
                <a:gd name="connsiteY3" fmla="*/ 1637252 h 4857750"/>
                <a:gd name="connsiteX4" fmla="*/ 1704880 w 5324475"/>
                <a:gd name="connsiteY4" fmla="*/ 1901952 h 4857750"/>
                <a:gd name="connsiteX5" fmla="*/ 2292953 w 5324475"/>
                <a:gd name="connsiteY5" fmla="*/ 2128171 h 4857750"/>
                <a:gd name="connsiteX6" fmla="*/ 2429352 w 5324475"/>
                <a:gd name="connsiteY6" fmla="*/ 2188369 h 4857750"/>
                <a:gd name="connsiteX7" fmla="*/ 3082862 w 5324475"/>
                <a:gd name="connsiteY7" fmla="*/ 2580037 h 4857750"/>
                <a:gd name="connsiteX8" fmla="*/ 3520536 w 5324475"/>
                <a:gd name="connsiteY8" fmla="*/ 3074861 h 4857750"/>
                <a:gd name="connsiteX9" fmla="*/ 3629216 w 5324475"/>
                <a:gd name="connsiteY9" fmla="*/ 3218307 h 4857750"/>
                <a:gd name="connsiteX10" fmla="*/ 3866960 w 5324475"/>
                <a:gd name="connsiteY10" fmla="*/ 3524060 h 4857750"/>
                <a:gd name="connsiteX11" fmla="*/ 4282250 w 5324475"/>
                <a:gd name="connsiteY11" fmla="*/ 4037552 h 4857750"/>
                <a:gd name="connsiteX12" fmla="*/ 4429030 w 5324475"/>
                <a:gd name="connsiteY12" fmla="*/ 4193477 h 4857750"/>
                <a:gd name="connsiteX13" fmla="*/ 4664583 w 5324475"/>
                <a:gd name="connsiteY13" fmla="*/ 4416552 h 4857750"/>
                <a:gd name="connsiteX14" fmla="*/ 5331524 w 5324475"/>
                <a:gd name="connsiteY14" fmla="*/ 4860036 h 485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75" h="4857750">
                  <a:moveTo>
                    <a:pt x="0" y="0"/>
                  </a:moveTo>
                  <a:cubicBezTo>
                    <a:pt x="62389" y="212884"/>
                    <a:pt x="138494" y="451199"/>
                    <a:pt x="229838" y="671417"/>
                  </a:cubicBezTo>
                  <a:cubicBezTo>
                    <a:pt x="320993" y="891350"/>
                    <a:pt x="429863" y="1095947"/>
                    <a:pt x="571786" y="1269016"/>
                  </a:cubicBezTo>
                  <a:cubicBezTo>
                    <a:pt x="695420" y="1419701"/>
                    <a:pt x="844677" y="1546003"/>
                    <a:pt x="1011079" y="1637252"/>
                  </a:cubicBezTo>
                  <a:cubicBezTo>
                    <a:pt x="1226439" y="1755648"/>
                    <a:pt x="1461993" y="1819942"/>
                    <a:pt x="1704880" y="1901952"/>
                  </a:cubicBezTo>
                  <a:cubicBezTo>
                    <a:pt x="1897666" y="1967008"/>
                    <a:pt x="2095500" y="2043398"/>
                    <a:pt x="2292953" y="2128171"/>
                  </a:cubicBezTo>
                  <a:cubicBezTo>
                    <a:pt x="2338388" y="2147697"/>
                    <a:pt x="2383917" y="2167700"/>
                    <a:pt x="2429352" y="2188369"/>
                  </a:cubicBezTo>
                  <a:cubicBezTo>
                    <a:pt x="2664714" y="2295525"/>
                    <a:pt x="2894457" y="2419255"/>
                    <a:pt x="3082862" y="2580037"/>
                  </a:cubicBezTo>
                  <a:cubicBezTo>
                    <a:pt x="3257074" y="2729008"/>
                    <a:pt x="3389567" y="2900839"/>
                    <a:pt x="3520536" y="3074861"/>
                  </a:cubicBezTo>
                  <a:cubicBezTo>
                    <a:pt x="3556540" y="3122486"/>
                    <a:pt x="3592545" y="3170396"/>
                    <a:pt x="3629216" y="3218307"/>
                  </a:cubicBezTo>
                  <a:cubicBezTo>
                    <a:pt x="3705511" y="3318034"/>
                    <a:pt x="3785330" y="3419285"/>
                    <a:pt x="3866960" y="3524060"/>
                  </a:cubicBezTo>
                  <a:cubicBezTo>
                    <a:pt x="3999738" y="3694652"/>
                    <a:pt x="4134898" y="3872865"/>
                    <a:pt x="4282250" y="4037552"/>
                  </a:cubicBezTo>
                  <a:cubicBezTo>
                    <a:pt x="4329970" y="4090797"/>
                    <a:pt x="4379024" y="4142804"/>
                    <a:pt x="4429030" y="4193477"/>
                  </a:cubicBezTo>
                  <a:cubicBezTo>
                    <a:pt x="4506087" y="4271582"/>
                    <a:pt x="4585717" y="4346067"/>
                    <a:pt x="4664583" y="4416552"/>
                  </a:cubicBezTo>
                  <a:cubicBezTo>
                    <a:pt x="4892802" y="4619911"/>
                    <a:pt x="5113211" y="4782217"/>
                    <a:pt x="5331524" y="486003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0" name="Freeform: Shape 169">
              <a:extLst>
                <a:ext uri="{FF2B5EF4-FFF2-40B4-BE49-F238E27FC236}">
                  <a16:creationId xmlns:a16="http://schemas.microsoft.com/office/drawing/2014/main" id="{41BD6F9C-4C9E-4F80-93D0-E747DAA1B9C6}"/>
                </a:ext>
              </a:extLst>
            </p:cNvPr>
            <p:cNvSpPr/>
            <p:nvPr/>
          </p:nvSpPr>
          <p:spPr>
            <a:xfrm>
              <a:off x="14737080" y="760857"/>
              <a:ext cx="5248275" cy="4886325"/>
            </a:xfrm>
            <a:custGeom>
              <a:avLst/>
              <a:gdLst>
                <a:gd name="connsiteX0" fmla="*/ 0 w 5248275"/>
                <a:gd name="connsiteY0" fmla="*/ 0 h 4886325"/>
                <a:gd name="connsiteX1" fmla="*/ 235172 w 5248275"/>
                <a:gd name="connsiteY1" fmla="*/ 665607 h 4886325"/>
                <a:gd name="connsiteX2" fmla="*/ 556641 w 5248275"/>
                <a:gd name="connsiteY2" fmla="*/ 1268921 h 4886325"/>
                <a:gd name="connsiteX3" fmla="*/ 975169 w 5248275"/>
                <a:gd name="connsiteY3" fmla="*/ 1651540 h 4886325"/>
                <a:gd name="connsiteX4" fmla="*/ 1648397 w 5248275"/>
                <a:gd name="connsiteY4" fmla="*/ 1943672 h 4886325"/>
                <a:gd name="connsiteX5" fmla="*/ 2227421 w 5248275"/>
                <a:gd name="connsiteY5" fmla="*/ 2181987 h 4886325"/>
                <a:gd name="connsiteX6" fmla="*/ 2362676 w 5248275"/>
                <a:gd name="connsiteY6" fmla="*/ 2243042 h 4886325"/>
                <a:gd name="connsiteX7" fmla="*/ 3017711 w 5248275"/>
                <a:gd name="connsiteY7" fmla="*/ 2625662 h 4886325"/>
                <a:gd name="connsiteX8" fmla="*/ 3470624 w 5248275"/>
                <a:gd name="connsiteY8" fmla="*/ 3097435 h 4886325"/>
                <a:gd name="connsiteX9" fmla="*/ 3584258 w 5248275"/>
                <a:gd name="connsiteY9" fmla="*/ 3234404 h 4886325"/>
                <a:gd name="connsiteX10" fmla="*/ 3830098 w 5248275"/>
                <a:gd name="connsiteY10" fmla="*/ 3529489 h 4886325"/>
                <a:gd name="connsiteX11" fmla="*/ 4247579 w 5248275"/>
                <a:gd name="connsiteY11" fmla="*/ 4037171 h 4886325"/>
                <a:gd name="connsiteX12" fmla="*/ 4392454 w 5248275"/>
                <a:gd name="connsiteY12" fmla="*/ 4193667 h 4886325"/>
                <a:gd name="connsiteX13" fmla="*/ 4621816 w 5248275"/>
                <a:gd name="connsiteY13" fmla="*/ 4420362 h 4886325"/>
                <a:gd name="connsiteX14" fmla="*/ 5249228 w 5248275"/>
                <a:gd name="connsiteY14" fmla="*/ 4895374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8275" h="4886325">
                  <a:moveTo>
                    <a:pt x="0" y="0"/>
                  </a:moveTo>
                  <a:cubicBezTo>
                    <a:pt x="70675" y="207645"/>
                    <a:pt x="147733" y="445199"/>
                    <a:pt x="235172" y="665607"/>
                  </a:cubicBezTo>
                  <a:cubicBezTo>
                    <a:pt x="322421" y="885825"/>
                    <a:pt x="423005" y="1092136"/>
                    <a:pt x="556641" y="1268921"/>
                  </a:cubicBezTo>
                  <a:cubicBezTo>
                    <a:pt x="673132" y="1422845"/>
                    <a:pt x="815340" y="1553813"/>
                    <a:pt x="975169" y="1651540"/>
                  </a:cubicBezTo>
                  <a:cubicBezTo>
                    <a:pt x="1182148" y="1778413"/>
                    <a:pt x="1410652" y="1853851"/>
                    <a:pt x="1648397" y="1943672"/>
                  </a:cubicBezTo>
                  <a:cubicBezTo>
                    <a:pt x="1837087" y="2014919"/>
                    <a:pt x="2031778" y="2095405"/>
                    <a:pt x="2227421" y="2181987"/>
                  </a:cubicBezTo>
                  <a:cubicBezTo>
                    <a:pt x="2272379" y="2201894"/>
                    <a:pt x="2317623" y="2222183"/>
                    <a:pt x="2362676" y="2243042"/>
                  </a:cubicBezTo>
                  <a:cubicBezTo>
                    <a:pt x="2596420" y="2350865"/>
                    <a:pt x="2826068" y="2471547"/>
                    <a:pt x="3017711" y="2625662"/>
                  </a:cubicBezTo>
                  <a:cubicBezTo>
                    <a:pt x="3194875" y="2768441"/>
                    <a:pt x="3333559" y="2931700"/>
                    <a:pt x="3470624" y="3097435"/>
                  </a:cubicBezTo>
                  <a:cubicBezTo>
                    <a:pt x="3508344" y="3142869"/>
                    <a:pt x="3546062" y="3188494"/>
                    <a:pt x="3584258" y="3234404"/>
                  </a:cubicBezTo>
                  <a:cubicBezTo>
                    <a:pt x="3663791" y="3329845"/>
                    <a:pt x="3746469" y="3427286"/>
                    <a:pt x="3830098" y="3529489"/>
                  </a:cubicBezTo>
                  <a:cubicBezTo>
                    <a:pt x="3966020" y="3695796"/>
                    <a:pt x="4101656" y="3872484"/>
                    <a:pt x="4247579" y="4037171"/>
                  </a:cubicBezTo>
                  <a:cubicBezTo>
                    <a:pt x="4294822" y="4090416"/>
                    <a:pt x="4343305" y="4142613"/>
                    <a:pt x="4392454" y="4193667"/>
                  </a:cubicBezTo>
                  <a:cubicBezTo>
                    <a:pt x="4468178" y="4272344"/>
                    <a:pt x="4545806" y="4348067"/>
                    <a:pt x="4621816" y="4420362"/>
                  </a:cubicBezTo>
                  <a:cubicBezTo>
                    <a:pt x="4841748" y="4628960"/>
                    <a:pt x="5046536" y="4801743"/>
                    <a:pt x="5249228" y="489537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1" name="Freeform: Shape 170">
              <a:extLst>
                <a:ext uri="{FF2B5EF4-FFF2-40B4-BE49-F238E27FC236}">
                  <a16:creationId xmlns:a16="http://schemas.microsoft.com/office/drawing/2014/main" id="{21B4A35F-CD3A-4DD6-98CC-B846E0871AE9}"/>
                </a:ext>
              </a:extLst>
            </p:cNvPr>
            <p:cNvSpPr/>
            <p:nvPr/>
          </p:nvSpPr>
          <p:spPr>
            <a:xfrm>
              <a:off x="14718506" y="762191"/>
              <a:ext cx="5162550" cy="4924425"/>
            </a:xfrm>
            <a:custGeom>
              <a:avLst/>
              <a:gdLst>
                <a:gd name="connsiteX0" fmla="*/ 0 w 5162550"/>
                <a:gd name="connsiteY0" fmla="*/ 0 h 4924425"/>
                <a:gd name="connsiteX1" fmla="*/ 240411 w 5162550"/>
                <a:gd name="connsiteY1" fmla="*/ 659892 h 4924425"/>
                <a:gd name="connsiteX2" fmla="*/ 541401 w 5162550"/>
                <a:gd name="connsiteY2" fmla="*/ 1268825 h 4924425"/>
                <a:gd name="connsiteX3" fmla="*/ 939260 w 5162550"/>
                <a:gd name="connsiteY3" fmla="*/ 1665827 h 4924425"/>
                <a:gd name="connsiteX4" fmla="*/ 1591913 w 5162550"/>
                <a:gd name="connsiteY4" fmla="*/ 1985391 h 4924425"/>
                <a:gd name="connsiteX5" fmla="*/ 2161889 w 5162550"/>
                <a:gd name="connsiteY5" fmla="*/ 2235708 h 4924425"/>
                <a:gd name="connsiteX6" fmla="*/ 2296097 w 5162550"/>
                <a:gd name="connsiteY6" fmla="*/ 2297525 h 4924425"/>
                <a:gd name="connsiteX7" fmla="*/ 2952655 w 5162550"/>
                <a:gd name="connsiteY7" fmla="*/ 2671001 h 4924425"/>
                <a:gd name="connsiteX8" fmla="*/ 3420809 w 5162550"/>
                <a:gd name="connsiteY8" fmla="*/ 3119819 h 4924425"/>
                <a:gd name="connsiteX9" fmla="*/ 3539395 w 5162550"/>
                <a:gd name="connsiteY9" fmla="*/ 3250216 h 4924425"/>
                <a:gd name="connsiteX10" fmla="*/ 3793331 w 5162550"/>
                <a:gd name="connsiteY10" fmla="*/ 3534537 h 4924425"/>
                <a:gd name="connsiteX11" fmla="*/ 4213098 w 5162550"/>
                <a:gd name="connsiteY11" fmla="*/ 4036409 h 4924425"/>
                <a:gd name="connsiteX12" fmla="*/ 4355973 w 5162550"/>
                <a:gd name="connsiteY12" fmla="*/ 4193477 h 4924425"/>
                <a:gd name="connsiteX13" fmla="*/ 4579144 w 5162550"/>
                <a:gd name="connsiteY13" fmla="*/ 4423791 h 4924425"/>
                <a:gd name="connsiteX14" fmla="*/ 5167027 w 5162550"/>
                <a:gd name="connsiteY14" fmla="*/ 4930426 h 49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2550" h="4924425">
                  <a:moveTo>
                    <a:pt x="0" y="0"/>
                  </a:moveTo>
                  <a:cubicBezTo>
                    <a:pt x="78962" y="202406"/>
                    <a:pt x="156972" y="439198"/>
                    <a:pt x="240411" y="659892"/>
                  </a:cubicBezTo>
                  <a:cubicBezTo>
                    <a:pt x="323755" y="880301"/>
                    <a:pt x="415957" y="1088327"/>
                    <a:pt x="541401" y="1268825"/>
                  </a:cubicBezTo>
                  <a:cubicBezTo>
                    <a:pt x="650653" y="1425988"/>
                    <a:pt x="785908" y="1561624"/>
                    <a:pt x="939260" y="1665827"/>
                  </a:cubicBezTo>
                  <a:cubicBezTo>
                    <a:pt x="1137761" y="1801178"/>
                    <a:pt x="1359408" y="1887760"/>
                    <a:pt x="1591913" y="1985391"/>
                  </a:cubicBezTo>
                  <a:cubicBezTo>
                    <a:pt x="1776413" y="2062925"/>
                    <a:pt x="1968151" y="2147507"/>
                    <a:pt x="2161889" y="2235708"/>
                  </a:cubicBezTo>
                  <a:cubicBezTo>
                    <a:pt x="2206466" y="2255996"/>
                    <a:pt x="2251234" y="2276666"/>
                    <a:pt x="2296097" y="2297525"/>
                  </a:cubicBezTo>
                  <a:cubicBezTo>
                    <a:pt x="2528316" y="2406015"/>
                    <a:pt x="2757774" y="2523554"/>
                    <a:pt x="2952655" y="2671001"/>
                  </a:cubicBezTo>
                  <a:cubicBezTo>
                    <a:pt x="3132773" y="2807589"/>
                    <a:pt x="3277648" y="2962275"/>
                    <a:pt x="3420809" y="3119819"/>
                  </a:cubicBezTo>
                  <a:cubicBezTo>
                    <a:pt x="3460147" y="3162967"/>
                    <a:pt x="3499580" y="3206496"/>
                    <a:pt x="3539395" y="3250216"/>
                  </a:cubicBezTo>
                  <a:cubicBezTo>
                    <a:pt x="3622262" y="3341370"/>
                    <a:pt x="3707702" y="3435096"/>
                    <a:pt x="3793331" y="3534537"/>
                  </a:cubicBezTo>
                  <a:cubicBezTo>
                    <a:pt x="3932396" y="3696462"/>
                    <a:pt x="4068509" y="3871722"/>
                    <a:pt x="4213098" y="4036409"/>
                  </a:cubicBezTo>
                  <a:cubicBezTo>
                    <a:pt x="4259866" y="4089654"/>
                    <a:pt x="4307681" y="4142042"/>
                    <a:pt x="4355973" y="4193477"/>
                  </a:cubicBezTo>
                  <a:cubicBezTo>
                    <a:pt x="4430268" y="4272725"/>
                    <a:pt x="4505992" y="4349591"/>
                    <a:pt x="4579144" y="4423791"/>
                  </a:cubicBezTo>
                  <a:cubicBezTo>
                    <a:pt x="4790789" y="4637723"/>
                    <a:pt x="4979956" y="4820889"/>
                    <a:pt x="5167027" y="493042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2" name="Freeform: Shape 171">
              <a:extLst>
                <a:ext uri="{FF2B5EF4-FFF2-40B4-BE49-F238E27FC236}">
                  <a16:creationId xmlns:a16="http://schemas.microsoft.com/office/drawing/2014/main" id="{59040B74-BD56-49F0-B000-AA41C0E3DF45}"/>
                </a:ext>
              </a:extLst>
            </p:cNvPr>
            <p:cNvSpPr/>
            <p:nvPr/>
          </p:nvSpPr>
          <p:spPr>
            <a:xfrm>
              <a:off x="14699932" y="763524"/>
              <a:ext cx="5076825" cy="4962525"/>
            </a:xfrm>
            <a:custGeom>
              <a:avLst/>
              <a:gdLst>
                <a:gd name="connsiteX0" fmla="*/ 0 w 5076825"/>
                <a:gd name="connsiteY0" fmla="*/ 0 h 4962525"/>
                <a:gd name="connsiteX1" fmla="*/ 245745 w 5076825"/>
                <a:gd name="connsiteY1" fmla="*/ 654082 h 4962525"/>
                <a:gd name="connsiteX2" fmla="*/ 526256 w 5076825"/>
                <a:gd name="connsiteY2" fmla="*/ 1268730 h 4962525"/>
                <a:gd name="connsiteX3" fmla="*/ 903351 w 5076825"/>
                <a:gd name="connsiteY3" fmla="*/ 1680115 h 4962525"/>
                <a:gd name="connsiteX4" fmla="*/ 1535430 w 5076825"/>
                <a:gd name="connsiteY4" fmla="*/ 2027111 h 4962525"/>
                <a:gd name="connsiteX5" fmla="*/ 2096358 w 5076825"/>
                <a:gd name="connsiteY5" fmla="*/ 2289524 h 4962525"/>
                <a:gd name="connsiteX6" fmla="*/ 2229422 w 5076825"/>
                <a:gd name="connsiteY6" fmla="*/ 2352199 h 4962525"/>
                <a:gd name="connsiteX7" fmla="*/ 2887504 w 5076825"/>
                <a:gd name="connsiteY7" fmla="*/ 2716625 h 4962525"/>
                <a:gd name="connsiteX8" fmla="*/ 3370898 w 5076825"/>
                <a:gd name="connsiteY8" fmla="*/ 3142393 h 4962525"/>
                <a:gd name="connsiteX9" fmla="*/ 3494437 w 5076825"/>
                <a:gd name="connsiteY9" fmla="*/ 3266313 h 4962525"/>
                <a:gd name="connsiteX10" fmla="*/ 3756374 w 5076825"/>
                <a:gd name="connsiteY10" fmla="*/ 3539966 h 4962525"/>
                <a:gd name="connsiteX11" fmla="*/ 4178332 w 5076825"/>
                <a:gd name="connsiteY11" fmla="*/ 4036029 h 4962525"/>
                <a:gd name="connsiteX12" fmla="*/ 4319207 w 5076825"/>
                <a:gd name="connsiteY12" fmla="*/ 4193572 h 4962525"/>
                <a:gd name="connsiteX13" fmla="*/ 4536186 w 5076825"/>
                <a:gd name="connsiteY13" fmla="*/ 4427506 h 4962525"/>
                <a:gd name="connsiteX14" fmla="*/ 5084636 w 5076825"/>
                <a:gd name="connsiteY14" fmla="*/ 4965764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6825" h="4962525">
                  <a:moveTo>
                    <a:pt x="0" y="0"/>
                  </a:moveTo>
                  <a:cubicBezTo>
                    <a:pt x="87249" y="197168"/>
                    <a:pt x="166116" y="433102"/>
                    <a:pt x="245745" y="654082"/>
                  </a:cubicBezTo>
                  <a:cubicBezTo>
                    <a:pt x="325184" y="874776"/>
                    <a:pt x="409099" y="1084517"/>
                    <a:pt x="526256" y="1268730"/>
                  </a:cubicBezTo>
                  <a:cubicBezTo>
                    <a:pt x="628364" y="1429131"/>
                    <a:pt x="756571" y="1569434"/>
                    <a:pt x="903351" y="1680115"/>
                  </a:cubicBezTo>
                  <a:cubicBezTo>
                    <a:pt x="1093470" y="1823942"/>
                    <a:pt x="1308068" y="1921574"/>
                    <a:pt x="1535430" y="2027111"/>
                  </a:cubicBezTo>
                  <a:cubicBezTo>
                    <a:pt x="1715834" y="2110835"/>
                    <a:pt x="1904524" y="2199513"/>
                    <a:pt x="2096358" y="2289524"/>
                  </a:cubicBezTo>
                  <a:cubicBezTo>
                    <a:pt x="2140553" y="2310289"/>
                    <a:pt x="2184940" y="2331149"/>
                    <a:pt x="2229422" y="2352199"/>
                  </a:cubicBezTo>
                  <a:cubicBezTo>
                    <a:pt x="2460022" y="2461355"/>
                    <a:pt x="2689479" y="2575846"/>
                    <a:pt x="2887504" y="2716625"/>
                  </a:cubicBezTo>
                  <a:cubicBezTo>
                    <a:pt x="3070574" y="2847023"/>
                    <a:pt x="3221736" y="2993041"/>
                    <a:pt x="3370898" y="3142393"/>
                  </a:cubicBezTo>
                  <a:cubicBezTo>
                    <a:pt x="3411951" y="3183350"/>
                    <a:pt x="3453003" y="3224594"/>
                    <a:pt x="3494437" y="3266313"/>
                  </a:cubicBezTo>
                  <a:cubicBezTo>
                    <a:pt x="3580638" y="3353181"/>
                    <a:pt x="3668935" y="3443097"/>
                    <a:pt x="3756374" y="3539966"/>
                  </a:cubicBezTo>
                  <a:cubicBezTo>
                    <a:pt x="3898583" y="3697605"/>
                    <a:pt x="4035171" y="3871436"/>
                    <a:pt x="4178332" y="4036029"/>
                  </a:cubicBezTo>
                  <a:cubicBezTo>
                    <a:pt x="4224624" y="4089273"/>
                    <a:pt x="4271867" y="4141756"/>
                    <a:pt x="4319207" y="4193572"/>
                  </a:cubicBezTo>
                  <a:cubicBezTo>
                    <a:pt x="4392168" y="4273487"/>
                    <a:pt x="4465892" y="4351497"/>
                    <a:pt x="4536186" y="4427506"/>
                  </a:cubicBezTo>
                  <a:cubicBezTo>
                    <a:pt x="4739641" y="4646772"/>
                    <a:pt x="4913090" y="4840415"/>
                    <a:pt x="5084636" y="49657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3" name="Freeform: Shape 172">
              <a:extLst>
                <a:ext uri="{FF2B5EF4-FFF2-40B4-BE49-F238E27FC236}">
                  <a16:creationId xmlns:a16="http://schemas.microsoft.com/office/drawing/2014/main" id="{FDD6A7DF-7A41-4A1E-BF92-9A68E1F62A34}"/>
                </a:ext>
              </a:extLst>
            </p:cNvPr>
            <p:cNvSpPr/>
            <p:nvPr/>
          </p:nvSpPr>
          <p:spPr>
            <a:xfrm>
              <a:off x="14681359" y="764857"/>
              <a:ext cx="5000625" cy="5000625"/>
            </a:xfrm>
            <a:custGeom>
              <a:avLst/>
              <a:gdLst>
                <a:gd name="connsiteX0" fmla="*/ 0 w 5000625"/>
                <a:gd name="connsiteY0" fmla="*/ 0 h 5000625"/>
                <a:gd name="connsiteX1" fmla="*/ 251079 w 5000625"/>
                <a:gd name="connsiteY1" fmla="*/ 648272 h 5000625"/>
                <a:gd name="connsiteX2" fmla="*/ 511207 w 5000625"/>
                <a:gd name="connsiteY2" fmla="*/ 1268635 h 5000625"/>
                <a:gd name="connsiteX3" fmla="*/ 867632 w 5000625"/>
                <a:gd name="connsiteY3" fmla="*/ 1694498 h 5000625"/>
                <a:gd name="connsiteX4" fmla="*/ 1479137 w 5000625"/>
                <a:gd name="connsiteY4" fmla="*/ 2068925 h 5000625"/>
                <a:gd name="connsiteX5" fmla="*/ 2031016 w 5000625"/>
                <a:gd name="connsiteY5" fmla="*/ 2343436 h 5000625"/>
                <a:gd name="connsiteX6" fmla="*/ 2162937 w 5000625"/>
                <a:gd name="connsiteY6" fmla="*/ 2406968 h 5000625"/>
                <a:gd name="connsiteX7" fmla="*/ 2822639 w 5000625"/>
                <a:gd name="connsiteY7" fmla="*/ 2762345 h 5000625"/>
                <a:gd name="connsiteX8" fmla="*/ 3321272 w 5000625"/>
                <a:gd name="connsiteY8" fmla="*/ 3165062 h 5000625"/>
                <a:gd name="connsiteX9" fmla="*/ 3449765 w 5000625"/>
                <a:gd name="connsiteY9" fmla="*/ 3282506 h 5000625"/>
                <a:gd name="connsiteX10" fmla="*/ 3719798 w 5000625"/>
                <a:gd name="connsiteY10" fmla="*/ 3545491 h 5000625"/>
                <a:gd name="connsiteX11" fmla="*/ 4144042 w 5000625"/>
                <a:gd name="connsiteY11" fmla="*/ 4035743 h 5000625"/>
                <a:gd name="connsiteX12" fmla="*/ 4283012 w 5000625"/>
                <a:gd name="connsiteY12" fmla="*/ 4193858 h 5000625"/>
                <a:gd name="connsiteX13" fmla="*/ 4493895 w 5000625"/>
                <a:gd name="connsiteY13" fmla="*/ 4431411 h 5000625"/>
                <a:gd name="connsiteX14" fmla="*/ 5002816 w 5000625"/>
                <a:gd name="connsiteY14" fmla="*/ 5001197 h 500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0625" h="5000625">
                  <a:moveTo>
                    <a:pt x="0" y="0"/>
                  </a:moveTo>
                  <a:cubicBezTo>
                    <a:pt x="95536" y="191929"/>
                    <a:pt x="175355" y="427101"/>
                    <a:pt x="251079" y="648272"/>
                  </a:cubicBezTo>
                  <a:cubicBezTo>
                    <a:pt x="326612" y="869252"/>
                    <a:pt x="402146" y="1080707"/>
                    <a:pt x="511207" y="1268635"/>
                  </a:cubicBezTo>
                  <a:cubicBezTo>
                    <a:pt x="606171" y="1432179"/>
                    <a:pt x="727329" y="1577245"/>
                    <a:pt x="867632" y="1694498"/>
                  </a:cubicBezTo>
                  <a:cubicBezTo>
                    <a:pt x="1049369" y="1846707"/>
                    <a:pt x="1257014" y="1955578"/>
                    <a:pt x="1479137" y="2068925"/>
                  </a:cubicBezTo>
                  <a:cubicBezTo>
                    <a:pt x="1655445" y="2158841"/>
                    <a:pt x="1841087" y="2251615"/>
                    <a:pt x="2031016" y="2343436"/>
                  </a:cubicBezTo>
                  <a:cubicBezTo>
                    <a:pt x="2074736" y="2364581"/>
                    <a:pt x="2118836" y="2385727"/>
                    <a:pt x="2162937" y="2406968"/>
                  </a:cubicBezTo>
                  <a:cubicBezTo>
                    <a:pt x="2391918" y="2516886"/>
                    <a:pt x="2621280" y="2628138"/>
                    <a:pt x="2822639" y="2762345"/>
                  </a:cubicBezTo>
                  <a:cubicBezTo>
                    <a:pt x="3008567" y="2886456"/>
                    <a:pt x="3166015" y="3023997"/>
                    <a:pt x="3321272" y="3165062"/>
                  </a:cubicBezTo>
                  <a:cubicBezTo>
                    <a:pt x="3364040" y="3203734"/>
                    <a:pt x="3406807" y="3242786"/>
                    <a:pt x="3449765" y="3282506"/>
                  </a:cubicBezTo>
                  <a:cubicBezTo>
                    <a:pt x="3539204" y="3365087"/>
                    <a:pt x="3630358" y="3451193"/>
                    <a:pt x="3719798" y="3545491"/>
                  </a:cubicBezTo>
                  <a:cubicBezTo>
                    <a:pt x="3865055" y="3698843"/>
                    <a:pt x="4002215" y="3871151"/>
                    <a:pt x="4144042" y="4035743"/>
                  </a:cubicBezTo>
                  <a:cubicBezTo>
                    <a:pt x="4189952" y="4088987"/>
                    <a:pt x="4236530" y="4141661"/>
                    <a:pt x="4283012" y="4193858"/>
                  </a:cubicBezTo>
                  <a:cubicBezTo>
                    <a:pt x="4354640" y="4274344"/>
                    <a:pt x="4426268" y="4353497"/>
                    <a:pt x="4493895" y="4431411"/>
                  </a:cubicBezTo>
                  <a:cubicBezTo>
                    <a:pt x="4689063" y="4656011"/>
                    <a:pt x="4846892" y="4860036"/>
                    <a:pt x="5002816" y="50011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4" name="Freeform: Shape 173">
              <a:extLst>
                <a:ext uri="{FF2B5EF4-FFF2-40B4-BE49-F238E27FC236}">
                  <a16:creationId xmlns:a16="http://schemas.microsoft.com/office/drawing/2014/main" id="{A802946F-6F96-4B58-9EDB-41524601FCB2}"/>
                </a:ext>
              </a:extLst>
            </p:cNvPr>
            <p:cNvSpPr/>
            <p:nvPr/>
          </p:nvSpPr>
          <p:spPr>
            <a:xfrm>
              <a:off x="14662880" y="766191"/>
              <a:ext cx="4914900" cy="5029200"/>
            </a:xfrm>
            <a:custGeom>
              <a:avLst/>
              <a:gdLst>
                <a:gd name="connsiteX0" fmla="*/ 0 w 4914900"/>
                <a:gd name="connsiteY0" fmla="*/ 0 h 5029200"/>
                <a:gd name="connsiteX1" fmla="*/ 256413 w 4914900"/>
                <a:gd name="connsiteY1" fmla="*/ 642461 h 5029200"/>
                <a:gd name="connsiteX2" fmla="*/ 496062 w 4914900"/>
                <a:gd name="connsiteY2" fmla="*/ 1268540 h 5029200"/>
                <a:gd name="connsiteX3" fmla="*/ 831723 w 4914900"/>
                <a:gd name="connsiteY3" fmla="*/ 1708785 h 5029200"/>
                <a:gd name="connsiteX4" fmla="*/ 1422654 w 4914900"/>
                <a:gd name="connsiteY4" fmla="*/ 2110645 h 5029200"/>
                <a:gd name="connsiteX5" fmla="*/ 1965484 w 4914900"/>
                <a:gd name="connsiteY5" fmla="*/ 2397252 h 5029200"/>
                <a:gd name="connsiteX6" fmla="*/ 2096357 w 4914900"/>
                <a:gd name="connsiteY6" fmla="*/ 2461546 h 5029200"/>
                <a:gd name="connsiteX7" fmla="*/ 2757583 w 4914900"/>
                <a:gd name="connsiteY7" fmla="*/ 2807780 h 5029200"/>
                <a:gd name="connsiteX8" fmla="*/ 3271361 w 4914900"/>
                <a:gd name="connsiteY8" fmla="*/ 3187541 h 5029200"/>
                <a:gd name="connsiteX9" fmla="*/ 3404807 w 4914900"/>
                <a:gd name="connsiteY9" fmla="*/ 3298508 h 5029200"/>
                <a:gd name="connsiteX10" fmla="*/ 3682937 w 4914900"/>
                <a:gd name="connsiteY10" fmla="*/ 3550730 h 5029200"/>
                <a:gd name="connsiteX11" fmla="*/ 4109371 w 4914900"/>
                <a:gd name="connsiteY11" fmla="*/ 4035171 h 5029200"/>
                <a:gd name="connsiteX12" fmla="*/ 4246340 w 4914900"/>
                <a:gd name="connsiteY12" fmla="*/ 4193762 h 5029200"/>
                <a:gd name="connsiteX13" fmla="*/ 4451033 w 4914900"/>
                <a:gd name="connsiteY13" fmla="*/ 4434935 h 5029200"/>
                <a:gd name="connsiteX14" fmla="*/ 4920425 w 4914900"/>
                <a:gd name="connsiteY14" fmla="*/ 5036344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14900" h="5029200">
                  <a:moveTo>
                    <a:pt x="0" y="0"/>
                  </a:moveTo>
                  <a:cubicBezTo>
                    <a:pt x="103822" y="186690"/>
                    <a:pt x="184595" y="421005"/>
                    <a:pt x="256413" y="642461"/>
                  </a:cubicBezTo>
                  <a:cubicBezTo>
                    <a:pt x="328041" y="863727"/>
                    <a:pt x="395288" y="1076897"/>
                    <a:pt x="496062" y="1268540"/>
                  </a:cubicBezTo>
                  <a:cubicBezTo>
                    <a:pt x="583787" y="1435322"/>
                    <a:pt x="697992" y="1585055"/>
                    <a:pt x="831723" y="1708785"/>
                  </a:cubicBezTo>
                  <a:cubicBezTo>
                    <a:pt x="1004983" y="1869472"/>
                    <a:pt x="1205674" y="1989487"/>
                    <a:pt x="1422654" y="2110645"/>
                  </a:cubicBezTo>
                  <a:cubicBezTo>
                    <a:pt x="1594771" y="2206752"/>
                    <a:pt x="1777365" y="2303717"/>
                    <a:pt x="1965484" y="2397252"/>
                  </a:cubicBezTo>
                  <a:cubicBezTo>
                    <a:pt x="2008823" y="2418779"/>
                    <a:pt x="2052447" y="2440210"/>
                    <a:pt x="2096357" y="2461546"/>
                  </a:cubicBezTo>
                  <a:cubicBezTo>
                    <a:pt x="2323719" y="2572131"/>
                    <a:pt x="2552986" y="2680335"/>
                    <a:pt x="2757583" y="2807780"/>
                  </a:cubicBezTo>
                  <a:cubicBezTo>
                    <a:pt x="2946464" y="2925699"/>
                    <a:pt x="3110103" y="3054572"/>
                    <a:pt x="3271361" y="3187541"/>
                  </a:cubicBezTo>
                  <a:cubicBezTo>
                    <a:pt x="3315748" y="3224022"/>
                    <a:pt x="3360230" y="3260884"/>
                    <a:pt x="3404807" y="3298508"/>
                  </a:cubicBezTo>
                  <a:cubicBezTo>
                    <a:pt x="3497580" y="3376803"/>
                    <a:pt x="3591592" y="3459099"/>
                    <a:pt x="3682937" y="3550730"/>
                  </a:cubicBezTo>
                  <a:cubicBezTo>
                    <a:pt x="3831336" y="3699796"/>
                    <a:pt x="3968972" y="3870674"/>
                    <a:pt x="4109371" y="4035171"/>
                  </a:cubicBezTo>
                  <a:cubicBezTo>
                    <a:pt x="4154805" y="4088416"/>
                    <a:pt x="4200716" y="4141184"/>
                    <a:pt x="4246340" y="4193762"/>
                  </a:cubicBezTo>
                  <a:cubicBezTo>
                    <a:pt x="4316635" y="4274820"/>
                    <a:pt x="4386262" y="4355116"/>
                    <a:pt x="4451033" y="4434935"/>
                  </a:cubicBezTo>
                  <a:cubicBezTo>
                    <a:pt x="4637913" y="4664869"/>
                    <a:pt x="4780217" y="4879277"/>
                    <a:pt x="4920425" y="503634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5" name="Freeform: Shape 174">
              <a:extLst>
                <a:ext uri="{FF2B5EF4-FFF2-40B4-BE49-F238E27FC236}">
                  <a16:creationId xmlns:a16="http://schemas.microsoft.com/office/drawing/2014/main" id="{B9B4B2DD-2E77-4FEB-98A8-5107B9C4D286}"/>
                </a:ext>
              </a:extLst>
            </p:cNvPr>
            <p:cNvSpPr/>
            <p:nvPr/>
          </p:nvSpPr>
          <p:spPr>
            <a:xfrm>
              <a:off x="14644306" y="767525"/>
              <a:ext cx="4829175" cy="5067300"/>
            </a:xfrm>
            <a:custGeom>
              <a:avLst/>
              <a:gdLst>
                <a:gd name="connsiteX0" fmla="*/ 0 w 4829175"/>
                <a:gd name="connsiteY0" fmla="*/ 0 h 5067300"/>
                <a:gd name="connsiteX1" fmla="*/ 261652 w 4829175"/>
                <a:gd name="connsiteY1" fmla="*/ 636746 h 5067300"/>
                <a:gd name="connsiteX2" fmla="*/ 480822 w 4829175"/>
                <a:gd name="connsiteY2" fmla="*/ 1268539 h 5067300"/>
                <a:gd name="connsiteX3" fmla="*/ 795719 w 4829175"/>
                <a:gd name="connsiteY3" fmla="*/ 1723168 h 5067300"/>
                <a:gd name="connsiteX4" fmla="*/ 1365980 w 4829175"/>
                <a:gd name="connsiteY4" fmla="*/ 2152460 h 5067300"/>
                <a:gd name="connsiteX5" fmla="*/ 1899857 w 4829175"/>
                <a:gd name="connsiteY5" fmla="*/ 2451164 h 5067300"/>
                <a:gd name="connsiteX6" fmla="*/ 2029587 w 4829175"/>
                <a:gd name="connsiteY6" fmla="*/ 2516315 h 5067300"/>
                <a:gd name="connsiteX7" fmla="*/ 2692337 w 4829175"/>
                <a:gd name="connsiteY7" fmla="*/ 2853500 h 5067300"/>
                <a:gd name="connsiteX8" fmla="*/ 3221355 w 4829175"/>
                <a:gd name="connsiteY8" fmla="*/ 3210211 h 5067300"/>
                <a:gd name="connsiteX9" fmla="*/ 3359753 w 4829175"/>
                <a:gd name="connsiteY9" fmla="*/ 3314605 h 5067300"/>
                <a:gd name="connsiteX10" fmla="*/ 3645980 w 4829175"/>
                <a:gd name="connsiteY10" fmla="*/ 3556159 h 5067300"/>
                <a:gd name="connsiteX11" fmla="*/ 4074700 w 4829175"/>
                <a:gd name="connsiteY11" fmla="*/ 4034790 h 5067300"/>
                <a:gd name="connsiteX12" fmla="*/ 4209765 w 4829175"/>
                <a:gd name="connsiteY12" fmla="*/ 4193953 h 5067300"/>
                <a:gd name="connsiteX13" fmla="*/ 4408266 w 4829175"/>
                <a:gd name="connsiteY13" fmla="*/ 4438746 h 5067300"/>
                <a:gd name="connsiteX14" fmla="*/ 4838129 w 4829175"/>
                <a:gd name="connsiteY14" fmla="*/ 5071777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175" h="5067300">
                  <a:moveTo>
                    <a:pt x="0" y="0"/>
                  </a:moveTo>
                  <a:cubicBezTo>
                    <a:pt x="112109" y="181451"/>
                    <a:pt x="193834" y="415004"/>
                    <a:pt x="261652" y="636746"/>
                  </a:cubicBezTo>
                  <a:cubicBezTo>
                    <a:pt x="329470" y="858298"/>
                    <a:pt x="388239" y="1073182"/>
                    <a:pt x="480822" y="1268539"/>
                  </a:cubicBezTo>
                  <a:cubicBezTo>
                    <a:pt x="561404" y="1438561"/>
                    <a:pt x="668560" y="1592961"/>
                    <a:pt x="795719" y="1723168"/>
                  </a:cubicBezTo>
                  <a:cubicBezTo>
                    <a:pt x="960596" y="1892332"/>
                    <a:pt x="1154335" y="2023491"/>
                    <a:pt x="1365980" y="2152460"/>
                  </a:cubicBezTo>
                  <a:cubicBezTo>
                    <a:pt x="1534001" y="2254758"/>
                    <a:pt x="1713548" y="2355818"/>
                    <a:pt x="1899857" y="2451164"/>
                  </a:cubicBezTo>
                  <a:cubicBezTo>
                    <a:pt x="1942719" y="2473166"/>
                    <a:pt x="1986058" y="2494788"/>
                    <a:pt x="2029587" y="2516315"/>
                  </a:cubicBezTo>
                  <a:cubicBezTo>
                    <a:pt x="2255330" y="2627567"/>
                    <a:pt x="2484501" y="2732723"/>
                    <a:pt x="2692337" y="2853500"/>
                  </a:cubicBezTo>
                  <a:cubicBezTo>
                    <a:pt x="2884170" y="2965228"/>
                    <a:pt x="3054001" y="3085529"/>
                    <a:pt x="3221355" y="3210211"/>
                  </a:cubicBezTo>
                  <a:cubicBezTo>
                    <a:pt x="3267456" y="3244406"/>
                    <a:pt x="3313557" y="3279077"/>
                    <a:pt x="3359753" y="3314605"/>
                  </a:cubicBezTo>
                  <a:cubicBezTo>
                    <a:pt x="3455861" y="3388614"/>
                    <a:pt x="3552635" y="3467100"/>
                    <a:pt x="3645980" y="3556159"/>
                  </a:cubicBezTo>
                  <a:cubicBezTo>
                    <a:pt x="3797523" y="3700939"/>
                    <a:pt x="3935635" y="3870293"/>
                    <a:pt x="4074700" y="4034790"/>
                  </a:cubicBezTo>
                  <a:cubicBezTo>
                    <a:pt x="4119658" y="4088035"/>
                    <a:pt x="4164997" y="4140994"/>
                    <a:pt x="4209765" y="4193953"/>
                  </a:cubicBezTo>
                  <a:cubicBezTo>
                    <a:pt x="4278725" y="4275677"/>
                    <a:pt x="4346353" y="4357116"/>
                    <a:pt x="4408266" y="4438746"/>
                  </a:cubicBezTo>
                  <a:cubicBezTo>
                    <a:pt x="4586860" y="4673918"/>
                    <a:pt x="4713542" y="4898898"/>
                    <a:pt x="4838129" y="507177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6" name="Freeform: Shape 175">
              <a:extLst>
                <a:ext uri="{FF2B5EF4-FFF2-40B4-BE49-F238E27FC236}">
                  <a16:creationId xmlns:a16="http://schemas.microsoft.com/office/drawing/2014/main" id="{27F3C8F7-FA7F-4939-9360-F2545F02BC4E}"/>
                </a:ext>
              </a:extLst>
            </p:cNvPr>
            <p:cNvSpPr/>
            <p:nvPr/>
          </p:nvSpPr>
          <p:spPr>
            <a:xfrm>
              <a:off x="14625733" y="768858"/>
              <a:ext cx="4752975" cy="5105400"/>
            </a:xfrm>
            <a:custGeom>
              <a:avLst/>
              <a:gdLst>
                <a:gd name="connsiteX0" fmla="*/ 0 w 4752975"/>
                <a:gd name="connsiteY0" fmla="*/ 0 h 5105400"/>
                <a:gd name="connsiteX1" fmla="*/ 266986 w 4752975"/>
                <a:gd name="connsiteY1" fmla="*/ 630936 h 5105400"/>
                <a:gd name="connsiteX2" fmla="*/ 465677 w 4752975"/>
                <a:gd name="connsiteY2" fmla="*/ 1268444 h 5105400"/>
                <a:gd name="connsiteX3" fmla="*/ 759905 w 4752975"/>
                <a:gd name="connsiteY3" fmla="*/ 1737455 h 5105400"/>
                <a:gd name="connsiteX4" fmla="*/ 1309592 w 4752975"/>
                <a:gd name="connsiteY4" fmla="*/ 2194179 h 5105400"/>
                <a:gd name="connsiteX5" fmla="*/ 1834420 w 4752975"/>
                <a:gd name="connsiteY5" fmla="*/ 2504980 h 5105400"/>
                <a:gd name="connsiteX6" fmla="*/ 1963102 w 4752975"/>
                <a:gd name="connsiteY6" fmla="*/ 2570988 h 5105400"/>
                <a:gd name="connsiteX7" fmla="*/ 2627376 w 4752975"/>
                <a:gd name="connsiteY7" fmla="*/ 2899029 h 5105400"/>
                <a:gd name="connsiteX8" fmla="*/ 3171635 w 4752975"/>
                <a:gd name="connsiteY8" fmla="*/ 3232785 h 5105400"/>
                <a:gd name="connsiteX9" fmla="*/ 3314986 w 4752975"/>
                <a:gd name="connsiteY9" fmla="*/ 3330702 h 5105400"/>
                <a:gd name="connsiteX10" fmla="*/ 3609308 w 4752975"/>
                <a:gd name="connsiteY10" fmla="*/ 3561493 h 5105400"/>
                <a:gd name="connsiteX11" fmla="*/ 4040219 w 4752975"/>
                <a:gd name="connsiteY11" fmla="*/ 4034314 h 5105400"/>
                <a:gd name="connsiteX12" fmla="*/ 4173284 w 4752975"/>
                <a:gd name="connsiteY12" fmla="*/ 4193953 h 5105400"/>
                <a:gd name="connsiteX13" fmla="*/ 4365594 w 4752975"/>
                <a:gd name="connsiteY13" fmla="*/ 4442365 h 5105400"/>
                <a:gd name="connsiteX14" fmla="*/ 4756023 w 4752975"/>
                <a:gd name="connsiteY14" fmla="*/ 5106924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52975" h="5105400">
                  <a:moveTo>
                    <a:pt x="0" y="0"/>
                  </a:moveTo>
                  <a:cubicBezTo>
                    <a:pt x="120491" y="176213"/>
                    <a:pt x="203073" y="409004"/>
                    <a:pt x="266986" y="630936"/>
                  </a:cubicBezTo>
                  <a:cubicBezTo>
                    <a:pt x="330899" y="852773"/>
                    <a:pt x="381381" y="1069372"/>
                    <a:pt x="465677" y="1268444"/>
                  </a:cubicBezTo>
                  <a:cubicBezTo>
                    <a:pt x="539115" y="1441704"/>
                    <a:pt x="639223" y="1600772"/>
                    <a:pt x="759905" y="1737455"/>
                  </a:cubicBezTo>
                  <a:cubicBezTo>
                    <a:pt x="916305" y="1915097"/>
                    <a:pt x="1103090" y="2057400"/>
                    <a:pt x="1309592" y="2194179"/>
                  </a:cubicBezTo>
                  <a:cubicBezTo>
                    <a:pt x="1473518" y="2302764"/>
                    <a:pt x="1650016" y="2407825"/>
                    <a:pt x="1834420" y="2504980"/>
                  </a:cubicBezTo>
                  <a:cubicBezTo>
                    <a:pt x="1876901" y="2527364"/>
                    <a:pt x="1919764" y="2549366"/>
                    <a:pt x="1963102" y="2570988"/>
                  </a:cubicBezTo>
                  <a:cubicBezTo>
                    <a:pt x="2187226" y="2682907"/>
                    <a:pt x="2416398" y="2784920"/>
                    <a:pt x="2627376" y="2899029"/>
                  </a:cubicBezTo>
                  <a:cubicBezTo>
                    <a:pt x="2822162" y="3004566"/>
                    <a:pt x="2998185" y="3116199"/>
                    <a:pt x="3171635" y="3232785"/>
                  </a:cubicBezTo>
                  <a:cubicBezTo>
                    <a:pt x="3219450" y="3264789"/>
                    <a:pt x="3267266" y="3297270"/>
                    <a:pt x="3314986" y="3330702"/>
                  </a:cubicBezTo>
                  <a:cubicBezTo>
                    <a:pt x="3414427" y="3400425"/>
                    <a:pt x="3513963" y="3475101"/>
                    <a:pt x="3609308" y="3561493"/>
                  </a:cubicBezTo>
                  <a:cubicBezTo>
                    <a:pt x="3763994" y="3701891"/>
                    <a:pt x="3902583" y="3869912"/>
                    <a:pt x="4040219" y="4034314"/>
                  </a:cubicBezTo>
                  <a:cubicBezTo>
                    <a:pt x="4084796" y="4087558"/>
                    <a:pt x="4129469" y="4140613"/>
                    <a:pt x="4173284" y="4193953"/>
                  </a:cubicBezTo>
                  <a:cubicBezTo>
                    <a:pt x="4240911" y="4276249"/>
                    <a:pt x="4306539" y="4358831"/>
                    <a:pt x="4365594" y="4442365"/>
                  </a:cubicBezTo>
                  <a:cubicBezTo>
                    <a:pt x="4535900" y="4682871"/>
                    <a:pt x="4646962" y="4918234"/>
                    <a:pt x="4756023" y="510692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7" name="Freeform: Shape 176">
              <a:extLst>
                <a:ext uri="{FF2B5EF4-FFF2-40B4-BE49-F238E27FC236}">
                  <a16:creationId xmlns:a16="http://schemas.microsoft.com/office/drawing/2014/main" id="{D5395E7A-9BE7-46A5-A673-F2D7166D5470}"/>
                </a:ext>
              </a:extLst>
            </p:cNvPr>
            <p:cNvSpPr/>
            <p:nvPr/>
          </p:nvSpPr>
          <p:spPr>
            <a:xfrm>
              <a:off x="14607159" y="770192"/>
              <a:ext cx="4667250" cy="5133975"/>
            </a:xfrm>
            <a:custGeom>
              <a:avLst/>
              <a:gdLst>
                <a:gd name="connsiteX0" fmla="*/ 0 w 4667250"/>
                <a:gd name="connsiteY0" fmla="*/ 0 h 5133975"/>
                <a:gd name="connsiteX1" fmla="*/ 272320 w 4667250"/>
                <a:gd name="connsiteY1" fmla="*/ 625126 h 5133975"/>
                <a:gd name="connsiteX2" fmla="*/ 450532 w 4667250"/>
                <a:gd name="connsiteY2" fmla="*/ 1268349 h 5133975"/>
                <a:gd name="connsiteX3" fmla="*/ 723995 w 4667250"/>
                <a:gd name="connsiteY3" fmla="*/ 1751743 h 5133975"/>
                <a:gd name="connsiteX4" fmla="*/ 1253109 w 4667250"/>
                <a:gd name="connsiteY4" fmla="*/ 2235899 h 5133975"/>
                <a:gd name="connsiteX5" fmla="*/ 1768888 w 4667250"/>
                <a:gd name="connsiteY5" fmla="*/ 2558796 h 5133975"/>
                <a:gd name="connsiteX6" fmla="*/ 1896428 w 4667250"/>
                <a:gd name="connsiteY6" fmla="*/ 2625566 h 5133975"/>
                <a:gd name="connsiteX7" fmla="*/ 2562225 w 4667250"/>
                <a:gd name="connsiteY7" fmla="*/ 2944559 h 5133975"/>
                <a:gd name="connsiteX8" fmla="*/ 3121724 w 4667250"/>
                <a:gd name="connsiteY8" fmla="*/ 3255264 h 5133975"/>
                <a:gd name="connsiteX9" fmla="*/ 3270028 w 4667250"/>
                <a:gd name="connsiteY9" fmla="*/ 3346704 h 5133975"/>
                <a:gd name="connsiteX10" fmla="*/ 3572447 w 4667250"/>
                <a:gd name="connsiteY10" fmla="*/ 3566827 h 5133975"/>
                <a:gd name="connsiteX11" fmla="*/ 4005643 w 4667250"/>
                <a:gd name="connsiteY11" fmla="*/ 4033933 h 5133975"/>
                <a:gd name="connsiteX12" fmla="*/ 4136803 w 4667250"/>
                <a:gd name="connsiteY12" fmla="*/ 4194143 h 5133975"/>
                <a:gd name="connsiteX13" fmla="*/ 4322921 w 4667250"/>
                <a:gd name="connsiteY13" fmla="*/ 4446175 h 5133975"/>
                <a:gd name="connsiteX14" fmla="*/ 4673823 w 4667250"/>
                <a:gd name="connsiteY14" fmla="*/ 5142357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250" h="5133975">
                  <a:moveTo>
                    <a:pt x="0" y="0"/>
                  </a:moveTo>
                  <a:cubicBezTo>
                    <a:pt x="128778" y="170974"/>
                    <a:pt x="212217" y="402908"/>
                    <a:pt x="272320" y="625126"/>
                  </a:cubicBezTo>
                  <a:cubicBezTo>
                    <a:pt x="332327" y="847154"/>
                    <a:pt x="374428" y="1065562"/>
                    <a:pt x="450532" y="1268349"/>
                  </a:cubicBezTo>
                  <a:cubicBezTo>
                    <a:pt x="516731" y="1444847"/>
                    <a:pt x="609886" y="1608582"/>
                    <a:pt x="723995" y="1751743"/>
                  </a:cubicBezTo>
                  <a:cubicBezTo>
                    <a:pt x="872014" y="1937861"/>
                    <a:pt x="1051751" y="2091309"/>
                    <a:pt x="1253109" y="2235899"/>
                  </a:cubicBezTo>
                  <a:cubicBezTo>
                    <a:pt x="1412843" y="2350675"/>
                    <a:pt x="1586389" y="2459927"/>
                    <a:pt x="1768888" y="2558796"/>
                  </a:cubicBezTo>
                  <a:cubicBezTo>
                    <a:pt x="1810893" y="2581561"/>
                    <a:pt x="1853470" y="2603849"/>
                    <a:pt x="1896428" y="2625566"/>
                  </a:cubicBezTo>
                  <a:cubicBezTo>
                    <a:pt x="2118932" y="2738247"/>
                    <a:pt x="2348008" y="2837117"/>
                    <a:pt x="2562225" y="2944559"/>
                  </a:cubicBezTo>
                  <a:cubicBezTo>
                    <a:pt x="2759964" y="3043904"/>
                    <a:pt x="2942273" y="3146965"/>
                    <a:pt x="3121724" y="3255264"/>
                  </a:cubicBezTo>
                  <a:cubicBezTo>
                    <a:pt x="3171158" y="3284982"/>
                    <a:pt x="3220688" y="3315272"/>
                    <a:pt x="3270028" y="3346704"/>
                  </a:cubicBezTo>
                  <a:cubicBezTo>
                    <a:pt x="3372708" y="3412141"/>
                    <a:pt x="3475196" y="3483102"/>
                    <a:pt x="3572447" y="3566827"/>
                  </a:cubicBezTo>
                  <a:cubicBezTo>
                    <a:pt x="3730276" y="3702939"/>
                    <a:pt x="3869341" y="3869436"/>
                    <a:pt x="4005643" y="4033933"/>
                  </a:cubicBezTo>
                  <a:cubicBezTo>
                    <a:pt x="4049744" y="4087082"/>
                    <a:pt x="4093845" y="4140422"/>
                    <a:pt x="4136803" y="4194143"/>
                  </a:cubicBezTo>
                  <a:cubicBezTo>
                    <a:pt x="4203097" y="4277106"/>
                    <a:pt x="4266724" y="4360831"/>
                    <a:pt x="4322921" y="4446175"/>
                  </a:cubicBezTo>
                  <a:cubicBezTo>
                    <a:pt x="4485037" y="4692015"/>
                    <a:pt x="4580382" y="4937760"/>
                    <a:pt x="4673823" y="514235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8" name="Freeform: Shape 177">
              <a:extLst>
                <a:ext uri="{FF2B5EF4-FFF2-40B4-BE49-F238E27FC236}">
                  <a16:creationId xmlns:a16="http://schemas.microsoft.com/office/drawing/2014/main" id="{9E2F4749-FEAA-451F-AF39-D998F21E807C}"/>
                </a:ext>
              </a:extLst>
            </p:cNvPr>
            <p:cNvSpPr/>
            <p:nvPr/>
          </p:nvSpPr>
          <p:spPr>
            <a:xfrm>
              <a:off x="14588585" y="771525"/>
              <a:ext cx="4591050" cy="5172075"/>
            </a:xfrm>
            <a:custGeom>
              <a:avLst/>
              <a:gdLst>
                <a:gd name="connsiteX0" fmla="*/ 0 w 4591050"/>
                <a:gd name="connsiteY0" fmla="*/ 0 h 5172075"/>
                <a:gd name="connsiteX1" fmla="*/ 277559 w 4591050"/>
                <a:gd name="connsiteY1" fmla="*/ 619316 h 5172075"/>
                <a:gd name="connsiteX2" fmla="*/ 435292 w 4591050"/>
                <a:gd name="connsiteY2" fmla="*/ 1268254 h 5172075"/>
                <a:gd name="connsiteX3" fmla="*/ 688086 w 4591050"/>
                <a:gd name="connsiteY3" fmla="*/ 1766030 h 5172075"/>
                <a:gd name="connsiteX4" fmla="*/ 1196626 w 4591050"/>
                <a:gd name="connsiteY4" fmla="*/ 2277618 h 5172075"/>
                <a:gd name="connsiteX5" fmla="*/ 1703356 w 4591050"/>
                <a:gd name="connsiteY5" fmla="*/ 2612517 h 5172075"/>
                <a:gd name="connsiteX6" fmla="*/ 1829752 w 4591050"/>
                <a:gd name="connsiteY6" fmla="*/ 2680145 h 5172075"/>
                <a:gd name="connsiteX7" fmla="*/ 2497074 w 4591050"/>
                <a:gd name="connsiteY7" fmla="*/ 2990088 h 5172075"/>
                <a:gd name="connsiteX8" fmla="*/ 3071812 w 4591050"/>
                <a:gd name="connsiteY8" fmla="*/ 3277743 h 5172075"/>
                <a:gd name="connsiteX9" fmla="*/ 3225070 w 4591050"/>
                <a:gd name="connsiteY9" fmla="*/ 3362706 h 5172075"/>
                <a:gd name="connsiteX10" fmla="*/ 3535489 w 4591050"/>
                <a:gd name="connsiteY10" fmla="*/ 3572161 h 5172075"/>
                <a:gd name="connsiteX11" fmla="*/ 3970877 w 4591050"/>
                <a:gd name="connsiteY11" fmla="*/ 4033457 h 5172075"/>
                <a:gd name="connsiteX12" fmla="*/ 4100036 w 4591050"/>
                <a:gd name="connsiteY12" fmla="*/ 4194143 h 5172075"/>
                <a:gd name="connsiteX13" fmla="*/ 4279964 w 4591050"/>
                <a:gd name="connsiteY13" fmla="*/ 4449794 h 5172075"/>
                <a:gd name="connsiteX14" fmla="*/ 4591336 w 4591050"/>
                <a:gd name="connsiteY14" fmla="*/ 5177600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50" h="5172075">
                  <a:moveTo>
                    <a:pt x="0" y="0"/>
                  </a:moveTo>
                  <a:cubicBezTo>
                    <a:pt x="137065" y="165735"/>
                    <a:pt x="221456" y="396907"/>
                    <a:pt x="277559" y="619316"/>
                  </a:cubicBezTo>
                  <a:cubicBezTo>
                    <a:pt x="333661" y="841629"/>
                    <a:pt x="367475" y="1061752"/>
                    <a:pt x="435292" y="1268254"/>
                  </a:cubicBezTo>
                  <a:cubicBezTo>
                    <a:pt x="494348" y="1447991"/>
                    <a:pt x="580453" y="1616393"/>
                    <a:pt x="688086" y="1766030"/>
                  </a:cubicBezTo>
                  <a:cubicBezTo>
                    <a:pt x="827627" y="1960531"/>
                    <a:pt x="1000506" y="2125218"/>
                    <a:pt x="1196626" y="2277618"/>
                  </a:cubicBezTo>
                  <a:cubicBezTo>
                    <a:pt x="1352264" y="2398586"/>
                    <a:pt x="1522667" y="2511933"/>
                    <a:pt x="1703356" y="2612517"/>
                  </a:cubicBezTo>
                  <a:cubicBezTo>
                    <a:pt x="1744980" y="2635663"/>
                    <a:pt x="1787176" y="2658237"/>
                    <a:pt x="1829752" y="2680145"/>
                  </a:cubicBezTo>
                  <a:cubicBezTo>
                    <a:pt x="2050733" y="2793492"/>
                    <a:pt x="2279618" y="2889218"/>
                    <a:pt x="2497074" y="2990088"/>
                  </a:cubicBezTo>
                  <a:cubicBezTo>
                    <a:pt x="2697766" y="3083243"/>
                    <a:pt x="2886266" y="3177635"/>
                    <a:pt x="3071812" y="3277743"/>
                  </a:cubicBezTo>
                  <a:cubicBezTo>
                    <a:pt x="3122962" y="3305270"/>
                    <a:pt x="3174111" y="3333274"/>
                    <a:pt x="3225070" y="3362706"/>
                  </a:cubicBezTo>
                  <a:cubicBezTo>
                    <a:pt x="3331083" y="3423857"/>
                    <a:pt x="3436334" y="3491008"/>
                    <a:pt x="3535489" y="3572161"/>
                  </a:cubicBezTo>
                  <a:cubicBezTo>
                    <a:pt x="3696462" y="3703987"/>
                    <a:pt x="3836004" y="3868960"/>
                    <a:pt x="3970877" y="4033457"/>
                  </a:cubicBezTo>
                  <a:cubicBezTo>
                    <a:pt x="4014502" y="4086606"/>
                    <a:pt x="4057936" y="4140137"/>
                    <a:pt x="4100036" y="4194143"/>
                  </a:cubicBezTo>
                  <a:cubicBezTo>
                    <a:pt x="4164997" y="4277678"/>
                    <a:pt x="4226624" y="4362546"/>
                    <a:pt x="4279964" y="4449794"/>
                  </a:cubicBezTo>
                  <a:cubicBezTo>
                    <a:pt x="4433792" y="4700969"/>
                    <a:pt x="4513516" y="4957191"/>
                    <a:pt x="4591336" y="517760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9" name="Freeform: Shape 178">
              <a:extLst>
                <a:ext uri="{FF2B5EF4-FFF2-40B4-BE49-F238E27FC236}">
                  <a16:creationId xmlns:a16="http://schemas.microsoft.com/office/drawing/2014/main" id="{D1940403-AE92-4F84-A947-8606631F92D4}"/>
                </a:ext>
              </a:extLst>
            </p:cNvPr>
            <p:cNvSpPr/>
            <p:nvPr/>
          </p:nvSpPr>
          <p:spPr>
            <a:xfrm>
              <a:off x="14570107" y="772858"/>
              <a:ext cx="4505325" cy="5210175"/>
            </a:xfrm>
            <a:custGeom>
              <a:avLst/>
              <a:gdLst>
                <a:gd name="connsiteX0" fmla="*/ 0 w 4505325"/>
                <a:gd name="connsiteY0" fmla="*/ 0 h 5210175"/>
                <a:gd name="connsiteX1" fmla="*/ 282892 w 4505325"/>
                <a:gd name="connsiteY1" fmla="*/ 613505 h 5210175"/>
                <a:gd name="connsiteX2" fmla="*/ 420148 w 4505325"/>
                <a:gd name="connsiteY2" fmla="*/ 1268159 h 5210175"/>
                <a:gd name="connsiteX3" fmla="*/ 652177 w 4505325"/>
                <a:gd name="connsiteY3" fmla="*/ 1780318 h 5210175"/>
                <a:gd name="connsiteX4" fmla="*/ 1140143 w 4505325"/>
                <a:gd name="connsiteY4" fmla="*/ 2319338 h 5210175"/>
                <a:gd name="connsiteX5" fmla="*/ 1637824 w 4505325"/>
                <a:gd name="connsiteY5" fmla="*/ 2666333 h 5210175"/>
                <a:gd name="connsiteX6" fmla="*/ 1763173 w 4505325"/>
                <a:gd name="connsiteY6" fmla="*/ 2734723 h 5210175"/>
                <a:gd name="connsiteX7" fmla="*/ 2432114 w 4505325"/>
                <a:gd name="connsiteY7" fmla="*/ 3035522 h 5210175"/>
                <a:gd name="connsiteX8" fmla="*/ 3022092 w 4505325"/>
                <a:gd name="connsiteY8" fmla="*/ 3300222 h 5210175"/>
                <a:gd name="connsiteX9" fmla="*/ 3180302 w 4505325"/>
                <a:gd name="connsiteY9" fmla="*/ 3378613 h 5210175"/>
                <a:gd name="connsiteX10" fmla="*/ 3498818 w 4505325"/>
                <a:gd name="connsiteY10" fmla="*/ 3577304 h 5210175"/>
                <a:gd name="connsiteX11" fmla="*/ 3936492 w 4505325"/>
                <a:gd name="connsiteY11" fmla="*/ 4032790 h 5210175"/>
                <a:gd name="connsiteX12" fmla="*/ 4063651 w 4505325"/>
                <a:gd name="connsiteY12" fmla="*/ 4194048 h 5210175"/>
                <a:gd name="connsiteX13" fmla="*/ 4237387 w 4505325"/>
                <a:gd name="connsiteY13" fmla="*/ 4453319 h 5210175"/>
                <a:gd name="connsiteX14" fmla="*/ 4509326 w 4505325"/>
                <a:gd name="connsiteY14" fmla="*/ 5212652 h 521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5325" h="5210175">
                  <a:moveTo>
                    <a:pt x="0" y="0"/>
                  </a:moveTo>
                  <a:cubicBezTo>
                    <a:pt x="145351" y="160496"/>
                    <a:pt x="230696" y="390811"/>
                    <a:pt x="282892" y="613505"/>
                  </a:cubicBezTo>
                  <a:cubicBezTo>
                    <a:pt x="335090" y="836105"/>
                    <a:pt x="360521" y="1057847"/>
                    <a:pt x="420148" y="1268159"/>
                  </a:cubicBezTo>
                  <a:cubicBezTo>
                    <a:pt x="472059" y="1451134"/>
                    <a:pt x="551117" y="1624203"/>
                    <a:pt x="652177" y="1780318"/>
                  </a:cubicBezTo>
                  <a:cubicBezTo>
                    <a:pt x="783336" y="1983295"/>
                    <a:pt x="949166" y="2159127"/>
                    <a:pt x="1140143" y="2319338"/>
                  </a:cubicBezTo>
                  <a:cubicBezTo>
                    <a:pt x="1291685" y="2446496"/>
                    <a:pt x="1459040" y="2563940"/>
                    <a:pt x="1637824" y="2666333"/>
                  </a:cubicBezTo>
                  <a:cubicBezTo>
                    <a:pt x="1678972" y="2689955"/>
                    <a:pt x="1720786" y="2712720"/>
                    <a:pt x="1763173" y="2734723"/>
                  </a:cubicBezTo>
                  <a:cubicBezTo>
                    <a:pt x="1982534" y="2848737"/>
                    <a:pt x="2211324" y="2941415"/>
                    <a:pt x="2432114" y="3035522"/>
                  </a:cubicBezTo>
                  <a:cubicBezTo>
                    <a:pt x="2635663" y="3122486"/>
                    <a:pt x="2830449" y="3208306"/>
                    <a:pt x="3022092" y="3300222"/>
                  </a:cubicBezTo>
                  <a:cubicBezTo>
                    <a:pt x="3074956" y="3325463"/>
                    <a:pt x="3127820" y="3351371"/>
                    <a:pt x="3180302" y="3378613"/>
                  </a:cubicBezTo>
                  <a:cubicBezTo>
                    <a:pt x="3289649" y="3435382"/>
                    <a:pt x="3397663" y="3498818"/>
                    <a:pt x="3498818" y="3577304"/>
                  </a:cubicBezTo>
                  <a:cubicBezTo>
                    <a:pt x="3662934" y="3704844"/>
                    <a:pt x="3802952" y="3868388"/>
                    <a:pt x="3936492" y="4032790"/>
                  </a:cubicBezTo>
                  <a:cubicBezTo>
                    <a:pt x="3979640" y="4085939"/>
                    <a:pt x="4022503" y="4139565"/>
                    <a:pt x="4063651" y="4194048"/>
                  </a:cubicBezTo>
                  <a:cubicBezTo>
                    <a:pt x="4127278" y="4278154"/>
                    <a:pt x="4186904" y="4364165"/>
                    <a:pt x="4237387" y="4453319"/>
                  </a:cubicBezTo>
                  <a:cubicBezTo>
                    <a:pt x="4382929" y="4709827"/>
                    <a:pt x="4447032" y="4976432"/>
                    <a:pt x="4509326" y="52126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0" name="Freeform: Shape 179">
              <a:extLst>
                <a:ext uri="{FF2B5EF4-FFF2-40B4-BE49-F238E27FC236}">
                  <a16:creationId xmlns:a16="http://schemas.microsoft.com/office/drawing/2014/main" id="{F0534A17-47EC-47D2-884F-FB0E7D1492C6}"/>
                </a:ext>
              </a:extLst>
            </p:cNvPr>
            <p:cNvSpPr/>
            <p:nvPr/>
          </p:nvSpPr>
          <p:spPr>
            <a:xfrm>
              <a:off x="14551533" y="774192"/>
              <a:ext cx="4419600" cy="5238750"/>
            </a:xfrm>
            <a:custGeom>
              <a:avLst/>
              <a:gdLst>
                <a:gd name="connsiteX0" fmla="*/ 0 w 4419600"/>
                <a:gd name="connsiteY0" fmla="*/ 0 h 5238750"/>
                <a:gd name="connsiteX1" fmla="*/ 288227 w 4419600"/>
                <a:gd name="connsiteY1" fmla="*/ 607790 h 5238750"/>
                <a:gd name="connsiteX2" fmla="*/ 405003 w 4419600"/>
                <a:gd name="connsiteY2" fmla="*/ 1268063 h 5238750"/>
                <a:gd name="connsiteX3" fmla="*/ 616268 w 4419600"/>
                <a:gd name="connsiteY3" fmla="*/ 1794605 h 5238750"/>
                <a:gd name="connsiteX4" fmla="*/ 1083659 w 4419600"/>
                <a:gd name="connsiteY4" fmla="*/ 2361057 h 5238750"/>
                <a:gd name="connsiteX5" fmla="*/ 1572292 w 4419600"/>
                <a:gd name="connsiteY5" fmla="*/ 2720149 h 5238750"/>
                <a:gd name="connsiteX6" fmla="*/ 1696498 w 4419600"/>
                <a:gd name="connsiteY6" fmla="*/ 2789396 h 5238750"/>
                <a:gd name="connsiteX7" fmla="*/ 2366963 w 4419600"/>
                <a:gd name="connsiteY7" fmla="*/ 3081147 h 5238750"/>
                <a:gd name="connsiteX8" fmla="*/ 2972086 w 4419600"/>
                <a:gd name="connsiteY8" fmla="*/ 3322796 h 5238750"/>
                <a:gd name="connsiteX9" fmla="*/ 3135249 w 4419600"/>
                <a:gd name="connsiteY9" fmla="*/ 3394710 h 5238750"/>
                <a:gd name="connsiteX10" fmla="*/ 3461861 w 4419600"/>
                <a:gd name="connsiteY10" fmla="*/ 3582734 h 5238750"/>
                <a:gd name="connsiteX11" fmla="*/ 3901726 w 4419600"/>
                <a:gd name="connsiteY11" fmla="*/ 4032409 h 5238750"/>
                <a:gd name="connsiteX12" fmla="*/ 4026980 w 4419600"/>
                <a:gd name="connsiteY12" fmla="*/ 4194143 h 5238750"/>
                <a:gd name="connsiteX13" fmla="*/ 4194620 w 4419600"/>
                <a:gd name="connsiteY13" fmla="*/ 4457034 h 5238750"/>
                <a:gd name="connsiteX14" fmla="*/ 4427030 w 4419600"/>
                <a:gd name="connsiteY14" fmla="*/ 5247990 h 52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9600" h="5238750">
                  <a:moveTo>
                    <a:pt x="0" y="0"/>
                  </a:moveTo>
                  <a:cubicBezTo>
                    <a:pt x="153638" y="155258"/>
                    <a:pt x="239935" y="384810"/>
                    <a:pt x="288227" y="607790"/>
                  </a:cubicBezTo>
                  <a:cubicBezTo>
                    <a:pt x="336518" y="830675"/>
                    <a:pt x="353663" y="1054132"/>
                    <a:pt x="405003" y="1268063"/>
                  </a:cubicBezTo>
                  <a:cubicBezTo>
                    <a:pt x="449675" y="1454182"/>
                    <a:pt x="521780" y="1632014"/>
                    <a:pt x="616268" y="1794605"/>
                  </a:cubicBezTo>
                  <a:cubicBezTo>
                    <a:pt x="739045" y="2006060"/>
                    <a:pt x="897922" y="2193036"/>
                    <a:pt x="1083659" y="2361057"/>
                  </a:cubicBezTo>
                  <a:cubicBezTo>
                    <a:pt x="1231011" y="2494503"/>
                    <a:pt x="1395413" y="2616041"/>
                    <a:pt x="1572292" y="2720149"/>
                  </a:cubicBezTo>
                  <a:cubicBezTo>
                    <a:pt x="1613059" y="2744153"/>
                    <a:pt x="1654493" y="2767203"/>
                    <a:pt x="1696498" y="2789396"/>
                  </a:cubicBezTo>
                  <a:cubicBezTo>
                    <a:pt x="1914239" y="2904078"/>
                    <a:pt x="2143030" y="2993612"/>
                    <a:pt x="2366963" y="3081147"/>
                  </a:cubicBezTo>
                  <a:cubicBezTo>
                    <a:pt x="2573465" y="3161919"/>
                    <a:pt x="2774442" y="3239072"/>
                    <a:pt x="2972086" y="3322796"/>
                  </a:cubicBezTo>
                  <a:cubicBezTo>
                    <a:pt x="3026569" y="3345847"/>
                    <a:pt x="3081147" y="3369469"/>
                    <a:pt x="3135249" y="3394710"/>
                  </a:cubicBezTo>
                  <a:cubicBezTo>
                    <a:pt x="3247835" y="3447193"/>
                    <a:pt x="3358801" y="3506820"/>
                    <a:pt x="3461861" y="3582734"/>
                  </a:cubicBezTo>
                  <a:cubicBezTo>
                    <a:pt x="3629120" y="3705892"/>
                    <a:pt x="3769614" y="3868007"/>
                    <a:pt x="3901726" y="4032409"/>
                  </a:cubicBezTo>
                  <a:cubicBezTo>
                    <a:pt x="3944493" y="4085558"/>
                    <a:pt x="3986689" y="4139374"/>
                    <a:pt x="4026980" y="4194143"/>
                  </a:cubicBezTo>
                  <a:cubicBezTo>
                    <a:pt x="4089273" y="4278916"/>
                    <a:pt x="4146900" y="4366070"/>
                    <a:pt x="4194620" y="4457034"/>
                  </a:cubicBezTo>
                  <a:cubicBezTo>
                    <a:pt x="4331875" y="4718781"/>
                    <a:pt x="4380357" y="4995863"/>
                    <a:pt x="4427030" y="524799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1" name="Freeform: Shape 180">
              <a:extLst>
                <a:ext uri="{FF2B5EF4-FFF2-40B4-BE49-F238E27FC236}">
                  <a16:creationId xmlns:a16="http://schemas.microsoft.com/office/drawing/2014/main" id="{3866828C-9AB2-485F-95E0-D7F76F33BB84}"/>
                </a:ext>
              </a:extLst>
            </p:cNvPr>
            <p:cNvSpPr/>
            <p:nvPr/>
          </p:nvSpPr>
          <p:spPr>
            <a:xfrm>
              <a:off x="14532959" y="775525"/>
              <a:ext cx="4343400" cy="5276850"/>
            </a:xfrm>
            <a:custGeom>
              <a:avLst/>
              <a:gdLst>
                <a:gd name="connsiteX0" fmla="*/ 0 w 4343400"/>
                <a:gd name="connsiteY0" fmla="*/ 0 h 5276850"/>
                <a:gd name="connsiteX1" fmla="*/ 293560 w 4343400"/>
                <a:gd name="connsiteY1" fmla="*/ 601980 h 5276850"/>
                <a:gd name="connsiteX2" fmla="*/ 389858 w 4343400"/>
                <a:gd name="connsiteY2" fmla="*/ 1267968 h 5276850"/>
                <a:gd name="connsiteX3" fmla="*/ 580453 w 4343400"/>
                <a:gd name="connsiteY3" fmla="*/ 1808893 h 5276850"/>
                <a:gd name="connsiteX4" fmla="*/ 1027176 w 4343400"/>
                <a:gd name="connsiteY4" fmla="*/ 2402777 h 5276850"/>
                <a:gd name="connsiteX5" fmla="*/ 1506760 w 4343400"/>
                <a:gd name="connsiteY5" fmla="*/ 2773966 h 5276850"/>
                <a:gd name="connsiteX6" fmla="*/ 1629918 w 4343400"/>
                <a:gd name="connsiteY6" fmla="*/ 2844070 h 5276850"/>
                <a:gd name="connsiteX7" fmla="*/ 2301907 w 4343400"/>
                <a:gd name="connsiteY7" fmla="*/ 3126677 h 5276850"/>
                <a:gd name="connsiteX8" fmla="*/ 2922270 w 4343400"/>
                <a:gd name="connsiteY8" fmla="*/ 3345371 h 5276850"/>
                <a:gd name="connsiteX9" fmla="*/ 3090386 w 4343400"/>
                <a:gd name="connsiteY9" fmla="*/ 3410807 h 5276850"/>
                <a:gd name="connsiteX10" fmla="*/ 3425095 w 4343400"/>
                <a:gd name="connsiteY10" fmla="*/ 3588163 h 5276850"/>
                <a:gd name="connsiteX11" fmla="*/ 3867246 w 4343400"/>
                <a:gd name="connsiteY11" fmla="*/ 4032028 h 5276850"/>
                <a:gd name="connsiteX12" fmla="*/ 3990499 w 4343400"/>
                <a:gd name="connsiteY12" fmla="*/ 4194334 h 5276850"/>
                <a:gd name="connsiteX13" fmla="*/ 4151947 w 4343400"/>
                <a:gd name="connsiteY13" fmla="*/ 4460844 h 5276850"/>
                <a:gd name="connsiteX14" fmla="*/ 4344829 w 4343400"/>
                <a:gd name="connsiteY14" fmla="*/ 5283422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3400" h="5276850">
                  <a:moveTo>
                    <a:pt x="0" y="0"/>
                  </a:moveTo>
                  <a:cubicBezTo>
                    <a:pt x="161925" y="150114"/>
                    <a:pt x="249079" y="378809"/>
                    <a:pt x="293560" y="601980"/>
                  </a:cubicBezTo>
                  <a:cubicBezTo>
                    <a:pt x="337947" y="825151"/>
                    <a:pt x="346710" y="1050322"/>
                    <a:pt x="389858" y="1267968"/>
                  </a:cubicBezTo>
                  <a:cubicBezTo>
                    <a:pt x="427387" y="1457325"/>
                    <a:pt x="492442" y="1639824"/>
                    <a:pt x="580453" y="1808893"/>
                  </a:cubicBezTo>
                  <a:cubicBezTo>
                    <a:pt x="694753" y="2028825"/>
                    <a:pt x="846677" y="2226945"/>
                    <a:pt x="1027176" y="2402777"/>
                  </a:cubicBezTo>
                  <a:cubicBezTo>
                    <a:pt x="1170432" y="2542413"/>
                    <a:pt x="1331785" y="2668048"/>
                    <a:pt x="1506760" y="2773966"/>
                  </a:cubicBezTo>
                  <a:cubicBezTo>
                    <a:pt x="1547051" y="2798350"/>
                    <a:pt x="1588199" y="2821782"/>
                    <a:pt x="1629918" y="2844070"/>
                  </a:cubicBezTo>
                  <a:cubicBezTo>
                    <a:pt x="1846040" y="2959513"/>
                    <a:pt x="2074735" y="3045905"/>
                    <a:pt x="2301907" y="3126677"/>
                  </a:cubicBezTo>
                  <a:cubicBezTo>
                    <a:pt x="2511362" y="3201257"/>
                    <a:pt x="2718530" y="3269837"/>
                    <a:pt x="2922270" y="3345371"/>
                  </a:cubicBezTo>
                  <a:cubicBezTo>
                    <a:pt x="2978467" y="3366135"/>
                    <a:pt x="3034665" y="3387662"/>
                    <a:pt x="3090386" y="3410807"/>
                  </a:cubicBezTo>
                  <a:cubicBezTo>
                    <a:pt x="3206306" y="3459004"/>
                    <a:pt x="3320034" y="3514820"/>
                    <a:pt x="3425095" y="3588163"/>
                  </a:cubicBezTo>
                  <a:cubicBezTo>
                    <a:pt x="3595497" y="3707035"/>
                    <a:pt x="3736467" y="3867722"/>
                    <a:pt x="3867246" y="4032028"/>
                  </a:cubicBezTo>
                  <a:cubicBezTo>
                    <a:pt x="3909536" y="4085177"/>
                    <a:pt x="3951161" y="4139089"/>
                    <a:pt x="3990499" y="4194334"/>
                  </a:cubicBezTo>
                  <a:cubicBezTo>
                    <a:pt x="4051363" y="4279678"/>
                    <a:pt x="4107085" y="4367975"/>
                    <a:pt x="4151947" y="4460844"/>
                  </a:cubicBezTo>
                  <a:cubicBezTo>
                    <a:pt x="4281011" y="4727924"/>
                    <a:pt x="4313777" y="5015484"/>
                    <a:pt x="4344829" y="528342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2" name="Freeform: Shape 181">
              <a:extLst>
                <a:ext uri="{FF2B5EF4-FFF2-40B4-BE49-F238E27FC236}">
                  <a16:creationId xmlns:a16="http://schemas.microsoft.com/office/drawing/2014/main" id="{7332EA4D-B57D-44BF-A402-7666AB315617}"/>
                </a:ext>
              </a:extLst>
            </p:cNvPr>
            <p:cNvSpPr/>
            <p:nvPr/>
          </p:nvSpPr>
          <p:spPr>
            <a:xfrm>
              <a:off x="14514386" y="776954"/>
              <a:ext cx="4257675" cy="5314950"/>
            </a:xfrm>
            <a:custGeom>
              <a:avLst/>
              <a:gdLst>
                <a:gd name="connsiteX0" fmla="*/ 0 w 4257675"/>
                <a:gd name="connsiteY0" fmla="*/ 0 h 5314950"/>
                <a:gd name="connsiteX1" fmla="*/ 298799 w 4257675"/>
                <a:gd name="connsiteY1" fmla="*/ 596170 h 5314950"/>
                <a:gd name="connsiteX2" fmla="*/ 374618 w 4257675"/>
                <a:gd name="connsiteY2" fmla="*/ 1267873 h 5314950"/>
                <a:gd name="connsiteX3" fmla="*/ 544449 w 4257675"/>
                <a:gd name="connsiteY3" fmla="*/ 1823276 h 5314950"/>
                <a:gd name="connsiteX4" fmla="*/ 970597 w 4257675"/>
                <a:gd name="connsiteY4" fmla="*/ 2444687 h 5314950"/>
                <a:gd name="connsiteX5" fmla="*/ 1441132 w 4257675"/>
                <a:gd name="connsiteY5" fmla="*/ 2827973 h 5314950"/>
                <a:gd name="connsiteX6" fmla="*/ 1563148 w 4257675"/>
                <a:gd name="connsiteY6" fmla="*/ 2898839 h 5314950"/>
                <a:gd name="connsiteX7" fmla="*/ 2236661 w 4257675"/>
                <a:gd name="connsiteY7" fmla="*/ 3172397 h 5314950"/>
                <a:gd name="connsiteX8" fmla="*/ 2872264 w 4257675"/>
                <a:gd name="connsiteY8" fmla="*/ 3368040 h 5314950"/>
                <a:gd name="connsiteX9" fmla="*/ 3045333 w 4257675"/>
                <a:gd name="connsiteY9" fmla="*/ 3427000 h 5314950"/>
                <a:gd name="connsiteX10" fmla="*/ 3388138 w 4257675"/>
                <a:gd name="connsiteY10" fmla="*/ 3593592 h 5314950"/>
                <a:gd name="connsiteX11" fmla="*/ 3832574 w 4257675"/>
                <a:gd name="connsiteY11" fmla="*/ 4031647 h 5314950"/>
                <a:gd name="connsiteX12" fmla="*/ 3953923 w 4257675"/>
                <a:gd name="connsiteY12" fmla="*/ 4194429 h 5314950"/>
                <a:gd name="connsiteX13" fmla="*/ 4109180 w 4257675"/>
                <a:gd name="connsiteY13" fmla="*/ 4464558 h 5314950"/>
                <a:gd name="connsiteX14" fmla="*/ 4262533 w 4257675"/>
                <a:gd name="connsiteY14" fmla="*/ 5318665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7675" h="5314950">
                  <a:moveTo>
                    <a:pt x="0" y="0"/>
                  </a:moveTo>
                  <a:cubicBezTo>
                    <a:pt x="170212" y="144875"/>
                    <a:pt x="258318" y="372713"/>
                    <a:pt x="298799" y="596170"/>
                  </a:cubicBezTo>
                  <a:cubicBezTo>
                    <a:pt x="339280" y="819626"/>
                    <a:pt x="339757" y="1046512"/>
                    <a:pt x="374618" y="1267873"/>
                  </a:cubicBezTo>
                  <a:cubicBezTo>
                    <a:pt x="405003" y="1460468"/>
                    <a:pt x="463010" y="1647635"/>
                    <a:pt x="544449" y="1823276"/>
                  </a:cubicBezTo>
                  <a:cubicBezTo>
                    <a:pt x="650367" y="2051590"/>
                    <a:pt x="795338" y="2260949"/>
                    <a:pt x="970597" y="2444687"/>
                  </a:cubicBezTo>
                  <a:cubicBezTo>
                    <a:pt x="1109758" y="2590514"/>
                    <a:pt x="1268063" y="2720245"/>
                    <a:pt x="1441132" y="2827973"/>
                  </a:cubicBezTo>
                  <a:cubicBezTo>
                    <a:pt x="1481042" y="2852833"/>
                    <a:pt x="1521714" y="2876455"/>
                    <a:pt x="1563148" y="2898839"/>
                  </a:cubicBezTo>
                  <a:cubicBezTo>
                    <a:pt x="1777651" y="3014948"/>
                    <a:pt x="2006251" y="3098292"/>
                    <a:pt x="2236661" y="3172397"/>
                  </a:cubicBezTo>
                  <a:cubicBezTo>
                    <a:pt x="2449068" y="3240786"/>
                    <a:pt x="2662523" y="3300698"/>
                    <a:pt x="2872264" y="3368040"/>
                  </a:cubicBezTo>
                  <a:cubicBezTo>
                    <a:pt x="2930081" y="3386614"/>
                    <a:pt x="2988088" y="3405855"/>
                    <a:pt x="3045333" y="3427000"/>
                  </a:cubicBezTo>
                  <a:cubicBezTo>
                    <a:pt x="3164586" y="3470910"/>
                    <a:pt x="3281077" y="3523012"/>
                    <a:pt x="3388138" y="3593592"/>
                  </a:cubicBezTo>
                  <a:cubicBezTo>
                    <a:pt x="3561683" y="3708178"/>
                    <a:pt x="3703129" y="3867341"/>
                    <a:pt x="3832574" y="4031647"/>
                  </a:cubicBezTo>
                  <a:cubicBezTo>
                    <a:pt x="3874389" y="4084797"/>
                    <a:pt x="3915347" y="4138898"/>
                    <a:pt x="3953923" y="4194429"/>
                  </a:cubicBezTo>
                  <a:cubicBezTo>
                    <a:pt x="4013454" y="4280440"/>
                    <a:pt x="4067175" y="4369880"/>
                    <a:pt x="4109180" y="4464558"/>
                  </a:cubicBezTo>
                  <a:cubicBezTo>
                    <a:pt x="4229957" y="4736973"/>
                    <a:pt x="4247103" y="5034915"/>
                    <a:pt x="4262533" y="531866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3" name="Freeform: Shape 182">
              <a:extLst>
                <a:ext uri="{FF2B5EF4-FFF2-40B4-BE49-F238E27FC236}">
                  <a16:creationId xmlns:a16="http://schemas.microsoft.com/office/drawing/2014/main" id="{61B36750-2FDD-451C-9760-411C4888A45A}"/>
                </a:ext>
              </a:extLst>
            </p:cNvPr>
            <p:cNvSpPr/>
            <p:nvPr/>
          </p:nvSpPr>
          <p:spPr>
            <a:xfrm>
              <a:off x="14495907" y="778288"/>
              <a:ext cx="4171950" cy="5353050"/>
            </a:xfrm>
            <a:custGeom>
              <a:avLst/>
              <a:gdLst>
                <a:gd name="connsiteX0" fmla="*/ 0 w 4171950"/>
                <a:gd name="connsiteY0" fmla="*/ 0 h 5353050"/>
                <a:gd name="connsiteX1" fmla="*/ 304133 w 4171950"/>
                <a:gd name="connsiteY1" fmla="*/ 590360 h 5353050"/>
                <a:gd name="connsiteX2" fmla="*/ 359473 w 4171950"/>
                <a:gd name="connsiteY2" fmla="*/ 1267778 h 5353050"/>
                <a:gd name="connsiteX3" fmla="*/ 1496663 w 4171950"/>
                <a:gd name="connsiteY3" fmla="*/ 2953417 h 5353050"/>
                <a:gd name="connsiteX4" fmla="*/ 2822544 w 4171950"/>
                <a:gd name="connsiteY4" fmla="*/ 3390519 h 5353050"/>
                <a:gd name="connsiteX5" fmla="*/ 3351466 w 4171950"/>
                <a:gd name="connsiteY5" fmla="*/ 3598831 h 5353050"/>
                <a:gd name="connsiteX6" fmla="*/ 3798094 w 4171950"/>
                <a:gd name="connsiteY6" fmla="*/ 4031076 h 5353050"/>
                <a:gd name="connsiteX7" fmla="*/ 4066508 w 4171950"/>
                <a:gd name="connsiteY7" fmla="*/ 4468178 h 5353050"/>
                <a:gd name="connsiteX8" fmla="*/ 4180428 w 4171950"/>
                <a:gd name="connsiteY8" fmla="*/ 5353907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50" h="5353050">
                  <a:moveTo>
                    <a:pt x="0" y="0"/>
                  </a:moveTo>
                  <a:cubicBezTo>
                    <a:pt x="178594" y="139637"/>
                    <a:pt x="267557" y="366713"/>
                    <a:pt x="304133" y="590360"/>
                  </a:cubicBezTo>
                  <a:cubicBezTo>
                    <a:pt x="340709" y="814007"/>
                    <a:pt x="332804" y="1042702"/>
                    <a:pt x="359473" y="1267778"/>
                  </a:cubicBezTo>
                  <a:cubicBezTo>
                    <a:pt x="442246" y="1966912"/>
                    <a:pt x="879348" y="2614803"/>
                    <a:pt x="1496663" y="2953417"/>
                  </a:cubicBezTo>
                  <a:cubicBezTo>
                    <a:pt x="1905762" y="3177826"/>
                    <a:pt x="2372487" y="3267170"/>
                    <a:pt x="2822544" y="3390519"/>
                  </a:cubicBezTo>
                  <a:cubicBezTo>
                    <a:pt x="3005995" y="3440811"/>
                    <a:pt x="3190113" y="3498152"/>
                    <a:pt x="3351466" y="3598831"/>
                  </a:cubicBezTo>
                  <a:cubicBezTo>
                    <a:pt x="3528155" y="3709130"/>
                    <a:pt x="3670078" y="3866769"/>
                    <a:pt x="3798094" y="4031076"/>
                  </a:cubicBezTo>
                  <a:cubicBezTo>
                    <a:pt x="3903536" y="4166426"/>
                    <a:pt x="4002119" y="4309205"/>
                    <a:pt x="4066508" y="4468178"/>
                  </a:cubicBezTo>
                  <a:cubicBezTo>
                    <a:pt x="4178999" y="4745926"/>
                    <a:pt x="4180523" y="5054251"/>
                    <a:pt x="4180428" y="535390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134" name="Rectangle: Rounded Corners 133">
            <a:extLst>
              <a:ext uri="{FF2B5EF4-FFF2-40B4-BE49-F238E27FC236}">
                <a16:creationId xmlns:a16="http://schemas.microsoft.com/office/drawing/2014/main" id="{5E7BFDE3-BEDA-4A20-819E-AA83C3B02723}"/>
              </a:ext>
            </a:extLst>
          </p:cNvPr>
          <p:cNvSpPr/>
          <p:nvPr/>
        </p:nvSpPr>
        <p:spPr>
          <a:xfrm>
            <a:off x="2523020" y="1192009"/>
            <a:ext cx="8659096" cy="393234"/>
          </a:xfrm>
          <a:prstGeom prst="roundRect">
            <a:avLst>
              <a:gd name="adj" fmla="val 50000"/>
            </a:avLst>
          </a:prstGeom>
          <a:gradFill flip="none" rotWithShape="1">
            <a:gsLst>
              <a:gs pos="0">
                <a:schemeClr val="accent2">
                  <a:lumMod val="60000"/>
                  <a:lumOff val="40000"/>
                  <a:alpha val="10000"/>
                </a:schemeClr>
              </a:gs>
              <a:gs pos="100000">
                <a:schemeClr val="accent2">
                  <a:lumMod val="60000"/>
                  <a:lumOff val="40000"/>
                  <a:alpha val="500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0A5F0BE-3197-4AA1-BDEF-8DA2C846AE33}"/>
              </a:ext>
            </a:extLst>
          </p:cNvPr>
          <p:cNvSpPr/>
          <p:nvPr/>
        </p:nvSpPr>
        <p:spPr>
          <a:xfrm>
            <a:off x="885202" y="1738316"/>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A</a:t>
            </a:r>
          </a:p>
        </p:txBody>
      </p:sp>
      <p:sp>
        <p:nvSpPr>
          <p:cNvPr id="11" name="Arc 10">
            <a:extLst>
              <a:ext uri="{FF2B5EF4-FFF2-40B4-BE49-F238E27FC236}">
                <a16:creationId xmlns:a16="http://schemas.microsoft.com/office/drawing/2014/main" id="{371F73F1-0367-4037-8227-3E0BBCA0421D}"/>
              </a:ext>
            </a:extLst>
          </p:cNvPr>
          <p:cNvSpPr/>
          <p:nvPr/>
        </p:nvSpPr>
        <p:spPr>
          <a:xfrm>
            <a:off x="1714707" y="1593117"/>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A77386-78BA-4295-88C1-6BCFE736B444}"/>
              </a:ext>
            </a:extLst>
          </p:cNvPr>
          <p:cNvSpPr/>
          <p:nvPr/>
        </p:nvSpPr>
        <p:spPr>
          <a:xfrm>
            <a:off x="885202" y="2421946"/>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B</a:t>
            </a:r>
          </a:p>
        </p:txBody>
      </p:sp>
      <p:sp>
        <p:nvSpPr>
          <p:cNvPr id="23" name="Arc 22">
            <a:extLst>
              <a:ext uri="{FF2B5EF4-FFF2-40B4-BE49-F238E27FC236}">
                <a16:creationId xmlns:a16="http://schemas.microsoft.com/office/drawing/2014/main" id="{BF128AC9-BF11-4FC6-ACDF-84845777A364}"/>
              </a:ext>
            </a:extLst>
          </p:cNvPr>
          <p:cNvSpPr/>
          <p:nvPr/>
        </p:nvSpPr>
        <p:spPr>
          <a:xfrm>
            <a:off x="1714707" y="2277163"/>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100A9CA-17DE-44FD-8823-D7D15D8BF17D}"/>
              </a:ext>
            </a:extLst>
          </p:cNvPr>
          <p:cNvSpPr/>
          <p:nvPr/>
        </p:nvSpPr>
        <p:spPr>
          <a:xfrm>
            <a:off x="885202" y="3106821"/>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C</a:t>
            </a:r>
          </a:p>
        </p:txBody>
      </p:sp>
      <p:sp>
        <p:nvSpPr>
          <p:cNvPr id="26" name="Arc 25">
            <a:extLst>
              <a:ext uri="{FF2B5EF4-FFF2-40B4-BE49-F238E27FC236}">
                <a16:creationId xmlns:a16="http://schemas.microsoft.com/office/drawing/2014/main" id="{5182C759-EA5D-401F-A12A-6932BB1966B6}"/>
              </a:ext>
            </a:extLst>
          </p:cNvPr>
          <p:cNvSpPr/>
          <p:nvPr/>
        </p:nvSpPr>
        <p:spPr>
          <a:xfrm>
            <a:off x="1714707" y="2961208"/>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8797FE5-67D9-47D1-97CC-C714B9528B95}"/>
              </a:ext>
            </a:extLst>
          </p:cNvPr>
          <p:cNvSpPr/>
          <p:nvPr/>
        </p:nvSpPr>
        <p:spPr>
          <a:xfrm>
            <a:off x="885202" y="3790451"/>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D</a:t>
            </a:r>
          </a:p>
        </p:txBody>
      </p:sp>
      <p:sp>
        <p:nvSpPr>
          <p:cNvPr id="29" name="Arc 28">
            <a:extLst>
              <a:ext uri="{FF2B5EF4-FFF2-40B4-BE49-F238E27FC236}">
                <a16:creationId xmlns:a16="http://schemas.microsoft.com/office/drawing/2014/main" id="{3DACAD96-0DE4-474D-87D4-F61178129488}"/>
              </a:ext>
            </a:extLst>
          </p:cNvPr>
          <p:cNvSpPr/>
          <p:nvPr/>
        </p:nvSpPr>
        <p:spPr>
          <a:xfrm>
            <a:off x="1714707" y="3645254"/>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073BA1E-2802-49D9-A079-FAC0F148CB47}"/>
              </a:ext>
            </a:extLst>
          </p:cNvPr>
          <p:cNvSpPr/>
          <p:nvPr/>
        </p:nvSpPr>
        <p:spPr>
          <a:xfrm>
            <a:off x="885202" y="4474081"/>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E</a:t>
            </a:r>
          </a:p>
        </p:txBody>
      </p:sp>
      <p:sp>
        <p:nvSpPr>
          <p:cNvPr id="34" name="Arc 33">
            <a:extLst>
              <a:ext uri="{FF2B5EF4-FFF2-40B4-BE49-F238E27FC236}">
                <a16:creationId xmlns:a16="http://schemas.microsoft.com/office/drawing/2014/main" id="{BF4D9A12-8FF2-405B-B8A4-D0CE91863083}"/>
              </a:ext>
            </a:extLst>
          </p:cNvPr>
          <p:cNvSpPr/>
          <p:nvPr/>
        </p:nvSpPr>
        <p:spPr>
          <a:xfrm>
            <a:off x="1714707" y="4329299"/>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199DEAA-E0E4-4E2C-BF2D-A9D395A79FB6}"/>
              </a:ext>
            </a:extLst>
          </p:cNvPr>
          <p:cNvSpPr/>
          <p:nvPr/>
        </p:nvSpPr>
        <p:spPr>
          <a:xfrm>
            <a:off x="885202" y="5158956"/>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F</a:t>
            </a:r>
          </a:p>
        </p:txBody>
      </p:sp>
      <p:sp>
        <p:nvSpPr>
          <p:cNvPr id="37" name="Arc 36">
            <a:extLst>
              <a:ext uri="{FF2B5EF4-FFF2-40B4-BE49-F238E27FC236}">
                <a16:creationId xmlns:a16="http://schemas.microsoft.com/office/drawing/2014/main" id="{0E0FED6C-F8E7-4DC5-97D9-9E49D3D92995}"/>
              </a:ext>
            </a:extLst>
          </p:cNvPr>
          <p:cNvSpPr/>
          <p:nvPr/>
        </p:nvSpPr>
        <p:spPr>
          <a:xfrm>
            <a:off x="1714707" y="5013343"/>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0C5CFFA7-FB12-47AD-A418-3C8924CCBEFF}"/>
              </a:ext>
            </a:extLst>
          </p:cNvPr>
          <p:cNvSpPr/>
          <p:nvPr/>
        </p:nvSpPr>
        <p:spPr>
          <a:xfrm>
            <a:off x="885202" y="5842586"/>
            <a:ext cx="1366838" cy="393234"/>
          </a:xfrm>
          <a:prstGeom prst="roundRect">
            <a:avLst>
              <a:gd name="adj" fmla="val 50000"/>
            </a:avLst>
          </a:prstGeom>
          <a:gradFill flip="none" rotWithShape="1">
            <a:gsLst>
              <a:gs pos="0">
                <a:schemeClr val="accent2">
                  <a:lumMod val="60000"/>
                  <a:lumOff val="40000"/>
                  <a:alpha val="30000"/>
                </a:schemeClr>
              </a:gs>
              <a:gs pos="100000">
                <a:schemeClr val="bg1">
                  <a:alpha val="0"/>
                </a:schemeClr>
              </a:gs>
            </a:gsLst>
            <a:path path="circle">
              <a:fillToRect r="100000" b="100000"/>
            </a:path>
            <a:tileRect l="-100000" t="-100000"/>
          </a:gradFill>
          <a:ln w="12700">
            <a:gradFill flip="none" rotWithShape="1">
              <a:gsLst>
                <a:gs pos="800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lumMod val="40000"/>
                    <a:lumOff val="60000"/>
                  </a:schemeClr>
                </a:solidFill>
                <a:latin typeface="Montserrat" panose="00000500000000000000" pitchFamily="50" charset="0"/>
              </a:rPr>
              <a:t>Keyword G</a:t>
            </a:r>
          </a:p>
        </p:txBody>
      </p:sp>
      <p:sp>
        <p:nvSpPr>
          <p:cNvPr id="40" name="Arc 39">
            <a:extLst>
              <a:ext uri="{FF2B5EF4-FFF2-40B4-BE49-F238E27FC236}">
                <a16:creationId xmlns:a16="http://schemas.microsoft.com/office/drawing/2014/main" id="{3A1AE178-55BF-42CF-B2ED-F60A1D9A145C}"/>
              </a:ext>
            </a:extLst>
          </p:cNvPr>
          <p:cNvSpPr/>
          <p:nvPr/>
        </p:nvSpPr>
        <p:spPr>
          <a:xfrm>
            <a:off x="1714707" y="5697387"/>
            <a:ext cx="683630" cy="683630"/>
          </a:xfrm>
          <a:prstGeom prst="arc">
            <a:avLst>
              <a:gd name="adj1" fmla="val 16200000"/>
              <a:gd name="adj2" fmla="val 5403856"/>
            </a:avLst>
          </a:prstGeom>
          <a:ln w="6350" cap="rnd">
            <a:solidFill>
              <a:schemeClr val="accent2">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3" name="Group 42">
            <a:extLst>
              <a:ext uri="{FF2B5EF4-FFF2-40B4-BE49-F238E27FC236}">
                <a16:creationId xmlns:a16="http://schemas.microsoft.com/office/drawing/2014/main" id="{3DA1F7AC-1A59-4436-8409-9F9915D1D2FC}"/>
              </a:ext>
            </a:extLst>
          </p:cNvPr>
          <p:cNvGrpSpPr/>
          <p:nvPr/>
        </p:nvGrpSpPr>
        <p:grpSpPr>
          <a:xfrm>
            <a:off x="2055602" y="2276955"/>
            <a:ext cx="9251197" cy="3420225"/>
            <a:chOff x="3676073" y="2127019"/>
            <a:chExt cx="7305963" cy="3420225"/>
          </a:xfrm>
        </p:grpSpPr>
        <p:cxnSp>
          <p:nvCxnSpPr>
            <p:cNvPr id="42" name="Straight Connector 41">
              <a:extLst>
                <a:ext uri="{FF2B5EF4-FFF2-40B4-BE49-F238E27FC236}">
                  <a16:creationId xmlns:a16="http://schemas.microsoft.com/office/drawing/2014/main" id="{556019C7-C5E8-48C6-943C-7DED4F275B46}"/>
                </a:ext>
              </a:extLst>
            </p:cNvPr>
            <p:cNvCxnSpPr/>
            <p:nvPr/>
          </p:nvCxnSpPr>
          <p:spPr>
            <a:xfrm>
              <a:off x="3676073" y="2127019"/>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CF45659-ADBC-4762-AD9A-22B2A603B752}"/>
                </a:ext>
              </a:extLst>
            </p:cNvPr>
            <p:cNvCxnSpPr/>
            <p:nvPr/>
          </p:nvCxnSpPr>
          <p:spPr>
            <a:xfrm>
              <a:off x="3676073" y="2811065"/>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150721-DEC2-4EE8-8436-1349E1587916}"/>
                </a:ext>
              </a:extLst>
            </p:cNvPr>
            <p:cNvCxnSpPr/>
            <p:nvPr/>
          </p:nvCxnSpPr>
          <p:spPr>
            <a:xfrm>
              <a:off x="3676073" y="3495110"/>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5DDB436-17F2-4C1A-B8A8-7667E6B37B34}"/>
                </a:ext>
              </a:extLst>
            </p:cNvPr>
            <p:cNvCxnSpPr/>
            <p:nvPr/>
          </p:nvCxnSpPr>
          <p:spPr>
            <a:xfrm>
              <a:off x="3676073" y="4179155"/>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90306E5-C4F3-43C8-B675-F6480A76BBC0}"/>
                </a:ext>
              </a:extLst>
            </p:cNvPr>
            <p:cNvCxnSpPr/>
            <p:nvPr/>
          </p:nvCxnSpPr>
          <p:spPr>
            <a:xfrm>
              <a:off x="3676073" y="4863200"/>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79CE5C-6502-41C6-94E1-633B8F885192}"/>
                </a:ext>
              </a:extLst>
            </p:cNvPr>
            <p:cNvCxnSpPr/>
            <p:nvPr/>
          </p:nvCxnSpPr>
          <p:spPr>
            <a:xfrm>
              <a:off x="3676073" y="5547244"/>
              <a:ext cx="7305963" cy="0"/>
            </a:xfrm>
            <a:prstGeom prst="line">
              <a:avLst/>
            </a:prstGeom>
            <a:ln w="6350" cap="rnd">
              <a:solidFill>
                <a:schemeClr val="bg1">
                  <a:alpha val="45000"/>
                </a:schemeClr>
              </a:solidFill>
              <a:prstDash val="lgDashDot"/>
            </a:ln>
          </p:spPr>
          <p:style>
            <a:lnRef idx="1">
              <a:schemeClr val="accent1"/>
            </a:lnRef>
            <a:fillRef idx="0">
              <a:schemeClr val="accent1"/>
            </a:fillRef>
            <a:effectRef idx="0">
              <a:schemeClr val="accent1"/>
            </a:effectRef>
            <a:fontRef idx="minor">
              <a:schemeClr val="tx1"/>
            </a:fontRef>
          </p:style>
        </p:cxnSp>
      </p:grpSp>
      <p:sp>
        <p:nvSpPr>
          <p:cNvPr id="58" name="Rectangle: Rounded Corners 57">
            <a:extLst>
              <a:ext uri="{FF2B5EF4-FFF2-40B4-BE49-F238E27FC236}">
                <a16:creationId xmlns:a16="http://schemas.microsoft.com/office/drawing/2014/main" id="{F8EDFA8C-13F8-46CE-A51B-0D598845B9D6}"/>
              </a:ext>
            </a:extLst>
          </p:cNvPr>
          <p:cNvSpPr/>
          <p:nvPr/>
        </p:nvSpPr>
        <p:spPr>
          <a:xfrm>
            <a:off x="2523019"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49</a:t>
            </a:r>
          </a:p>
        </p:txBody>
      </p:sp>
      <p:sp>
        <p:nvSpPr>
          <p:cNvPr id="59" name="Rectangle: Rounded Corners 58">
            <a:extLst>
              <a:ext uri="{FF2B5EF4-FFF2-40B4-BE49-F238E27FC236}">
                <a16:creationId xmlns:a16="http://schemas.microsoft.com/office/drawing/2014/main" id="{65474958-27F4-436C-901C-65B0DC3A4340}"/>
              </a:ext>
            </a:extLst>
          </p:cNvPr>
          <p:cNvSpPr/>
          <p:nvPr/>
        </p:nvSpPr>
        <p:spPr>
          <a:xfrm>
            <a:off x="2523019"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45</a:t>
            </a:r>
          </a:p>
        </p:txBody>
      </p:sp>
      <p:sp>
        <p:nvSpPr>
          <p:cNvPr id="60" name="Rectangle: Rounded Corners 59">
            <a:extLst>
              <a:ext uri="{FF2B5EF4-FFF2-40B4-BE49-F238E27FC236}">
                <a16:creationId xmlns:a16="http://schemas.microsoft.com/office/drawing/2014/main" id="{C26F6F97-C2FA-40D0-AEB9-F66772103356}"/>
              </a:ext>
            </a:extLst>
          </p:cNvPr>
          <p:cNvSpPr/>
          <p:nvPr/>
        </p:nvSpPr>
        <p:spPr>
          <a:xfrm>
            <a:off x="2523019"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33</a:t>
            </a:r>
          </a:p>
        </p:txBody>
      </p:sp>
      <p:sp>
        <p:nvSpPr>
          <p:cNvPr id="61" name="Rectangle: Rounded Corners 60">
            <a:extLst>
              <a:ext uri="{FF2B5EF4-FFF2-40B4-BE49-F238E27FC236}">
                <a16:creationId xmlns:a16="http://schemas.microsoft.com/office/drawing/2014/main" id="{430109CE-FB2C-4FAA-A31B-A6326A43AE70}"/>
              </a:ext>
            </a:extLst>
          </p:cNvPr>
          <p:cNvSpPr/>
          <p:nvPr/>
        </p:nvSpPr>
        <p:spPr>
          <a:xfrm>
            <a:off x="2523019"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20</a:t>
            </a:r>
          </a:p>
        </p:txBody>
      </p:sp>
      <p:sp>
        <p:nvSpPr>
          <p:cNvPr id="62" name="Rectangle: Rounded Corners 61">
            <a:extLst>
              <a:ext uri="{FF2B5EF4-FFF2-40B4-BE49-F238E27FC236}">
                <a16:creationId xmlns:a16="http://schemas.microsoft.com/office/drawing/2014/main" id="{2D8F56F9-E9AA-4E90-B9FD-FB7EF7842068}"/>
              </a:ext>
            </a:extLst>
          </p:cNvPr>
          <p:cNvSpPr/>
          <p:nvPr/>
        </p:nvSpPr>
        <p:spPr>
          <a:xfrm>
            <a:off x="2523019"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19</a:t>
            </a:r>
          </a:p>
        </p:txBody>
      </p:sp>
      <p:sp>
        <p:nvSpPr>
          <p:cNvPr id="63" name="Rectangle: Rounded Corners 62">
            <a:extLst>
              <a:ext uri="{FF2B5EF4-FFF2-40B4-BE49-F238E27FC236}">
                <a16:creationId xmlns:a16="http://schemas.microsoft.com/office/drawing/2014/main" id="{CC95C38F-58B6-453F-9998-5F5A4643BD32}"/>
              </a:ext>
            </a:extLst>
          </p:cNvPr>
          <p:cNvSpPr/>
          <p:nvPr/>
        </p:nvSpPr>
        <p:spPr>
          <a:xfrm>
            <a:off x="2523019"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19</a:t>
            </a:r>
          </a:p>
        </p:txBody>
      </p:sp>
      <p:sp>
        <p:nvSpPr>
          <p:cNvPr id="64" name="Rectangle: Rounded Corners 63">
            <a:extLst>
              <a:ext uri="{FF2B5EF4-FFF2-40B4-BE49-F238E27FC236}">
                <a16:creationId xmlns:a16="http://schemas.microsoft.com/office/drawing/2014/main" id="{1F0AD3AD-0DAB-407D-B4DC-3C50EDAF0267}"/>
              </a:ext>
            </a:extLst>
          </p:cNvPr>
          <p:cNvSpPr/>
          <p:nvPr/>
        </p:nvSpPr>
        <p:spPr>
          <a:xfrm>
            <a:off x="2523019"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14</a:t>
            </a:r>
          </a:p>
        </p:txBody>
      </p:sp>
      <p:sp>
        <p:nvSpPr>
          <p:cNvPr id="67" name="Rectangle: Rounded Corners 66">
            <a:extLst>
              <a:ext uri="{FF2B5EF4-FFF2-40B4-BE49-F238E27FC236}">
                <a16:creationId xmlns:a16="http://schemas.microsoft.com/office/drawing/2014/main" id="{5CFB5E72-349B-4C81-8FD4-FB4F0E4AE59E}"/>
              </a:ext>
            </a:extLst>
          </p:cNvPr>
          <p:cNvSpPr/>
          <p:nvPr/>
        </p:nvSpPr>
        <p:spPr>
          <a:xfrm>
            <a:off x="3609214"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4.83</a:t>
            </a:r>
          </a:p>
        </p:txBody>
      </p:sp>
      <p:sp>
        <p:nvSpPr>
          <p:cNvPr id="68" name="Rectangle: Rounded Corners 67">
            <a:extLst>
              <a:ext uri="{FF2B5EF4-FFF2-40B4-BE49-F238E27FC236}">
                <a16:creationId xmlns:a16="http://schemas.microsoft.com/office/drawing/2014/main" id="{598ABC5A-C126-415E-B2D7-947937480162}"/>
              </a:ext>
            </a:extLst>
          </p:cNvPr>
          <p:cNvSpPr/>
          <p:nvPr/>
        </p:nvSpPr>
        <p:spPr>
          <a:xfrm>
            <a:off x="3609214"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2.98</a:t>
            </a:r>
          </a:p>
        </p:txBody>
      </p:sp>
      <p:sp>
        <p:nvSpPr>
          <p:cNvPr id="69" name="Rectangle: Rounded Corners 68">
            <a:extLst>
              <a:ext uri="{FF2B5EF4-FFF2-40B4-BE49-F238E27FC236}">
                <a16:creationId xmlns:a16="http://schemas.microsoft.com/office/drawing/2014/main" id="{A9C31406-774B-442B-B112-3299016A2AD3}"/>
              </a:ext>
            </a:extLst>
          </p:cNvPr>
          <p:cNvSpPr/>
          <p:nvPr/>
        </p:nvSpPr>
        <p:spPr>
          <a:xfrm>
            <a:off x="3609214"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5.31</a:t>
            </a:r>
          </a:p>
        </p:txBody>
      </p:sp>
      <p:sp>
        <p:nvSpPr>
          <p:cNvPr id="70" name="Rectangle: Rounded Corners 69">
            <a:extLst>
              <a:ext uri="{FF2B5EF4-FFF2-40B4-BE49-F238E27FC236}">
                <a16:creationId xmlns:a16="http://schemas.microsoft.com/office/drawing/2014/main" id="{9C6F84E7-336F-4E9C-981F-AE3F0A023C9A}"/>
              </a:ext>
            </a:extLst>
          </p:cNvPr>
          <p:cNvSpPr/>
          <p:nvPr/>
        </p:nvSpPr>
        <p:spPr>
          <a:xfrm>
            <a:off x="3609214"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4.08</a:t>
            </a:r>
          </a:p>
        </p:txBody>
      </p:sp>
      <p:sp>
        <p:nvSpPr>
          <p:cNvPr id="71" name="Rectangle: Rounded Corners 70">
            <a:extLst>
              <a:ext uri="{FF2B5EF4-FFF2-40B4-BE49-F238E27FC236}">
                <a16:creationId xmlns:a16="http://schemas.microsoft.com/office/drawing/2014/main" id="{2E10FEB9-7D71-4050-A1BA-B99E747BD40B}"/>
              </a:ext>
            </a:extLst>
          </p:cNvPr>
          <p:cNvSpPr/>
          <p:nvPr/>
        </p:nvSpPr>
        <p:spPr>
          <a:xfrm>
            <a:off x="3609214"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1.43</a:t>
            </a:r>
          </a:p>
        </p:txBody>
      </p:sp>
      <p:sp>
        <p:nvSpPr>
          <p:cNvPr id="72" name="Rectangle: Rounded Corners 71">
            <a:extLst>
              <a:ext uri="{FF2B5EF4-FFF2-40B4-BE49-F238E27FC236}">
                <a16:creationId xmlns:a16="http://schemas.microsoft.com/office/drawing/2014/main" id="{6E5B8304-10CE-4D2C-A70B-3D50DECF5925}"/>
              </a:ext>
            </a:extLst>
          </p:cNvPr>
          <p:cNvSpPr/>
          <p:nvPr/>
        </p:nvSpPr>
        <p:spPr>
          <a:xfrm>
            <a:off x="3609214"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12.08</a:t>
            </a:r>
          </a:p>
        </p:txBody>
      </p:sp>
      <p:sp>
        <p:nvSpPr>
          <p:cNvPr id="73" name="Rectangle: Rounded Corners 72">
            <a:extLst>
              <a:ext uri="{FF2B5EF4-FFF2-40B4-BE49-F238E27FC236}">
                <a16:creationId xmlns:a16="http://schemas.microsoft.com/office/drawing/2014/main" id="{C2889E5E-E85D-424D-B80C-766D14E6A7C1}"/>
              </a:ext>
            </a:extLst>
          </p:cNvPr>
          <p:cNvSpPr/>
          <p:nvPr/>
        </p:nvSpPr>
        <p:spPr>
          <a:xfrm>
            <a:off x="3609214"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4.88</a:t>
            </a:r>
          </a:p>
        </p:txBody>
      </p:sp>
      <p:sp>
        <p:nvSpPr>
          <p:cNvPr id="75" name="Rectangle: Rounded Corners 74">
            <a:extLst>
              <a:ext uri="{FF2B5EF4-FFF2-40B4-BE49-F238E27FC236}">
                <a16:creationId xmlns:a16="http://schemas.microsoft.com/office/drawing/2014/main" id="{620E64C5-ED25-4202-B5B1-6ADB90A20B37}"/>
              </a:ext>
            </a:extLst>
          </p:cNvPr>
          <p:cNvSpPr/>
          <p:nvPr/>
        </p:nvSpPr>
        <p:spPr>
          <a:xfrm>
            <a:off x="4695410"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3.95</a:t>
            </a:r>
          </a:p>
        </p:txBody>
      </p:sp>
      <p:sp>
        <p:nvSpPr>
          <p:cNvPr id="76" name="Rectangle: Rounded Corners 75">
            <a:extLst>
              <a:ext uri="{FF2B5EF4-FFF2-40B4-BE49-F238E27FC236}">
                <a16:creationId xmlns:a16="http://schemas.microsoft.com/office/drawing/2014/main" id="{1945F158-5E87-42F7-A956-8D6801539064}"/>
              </a:ext>
            </a:extLst>
          </p:cNvPr>
          <p:cNvSpPr/>
          <p:nvPr/>
        </p:nvSpPr>
        <p:spPr>
          <a:xfrm>
            <a:off x="4695410"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24.59</a:t>
            </a:r>
          </a:p>
        </p:txBody>
      </p:sp>
      <p:sp>
        <p:nvSpPr>
          <p:cNvPr id="77" name="Rectangle: Rounded Corners 76">
            <a:extLst>
              <a:ext uri="{FF2B5EF4-FFF2-40B4-BE49-F238E27FC236}">
                <a16:creationId xmlns:a16="http://schemas.microsoft.com/office/drawing/2014/main" id="{FB7AE63F-5E9D-4C2F-8637-EA9E10477689}"/>
              </a:ext>
            </a:extLst>
          </p:cNvPr>
          <p:cNvSpPr/>
          <p:nvPr/>
        </p:nvSpPr>
        <p:spPr>
          <a:xfrm>
            <a:off x="4695410"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17.74</a:t>
            </a:r>
          </a:p>
        </p:txBody>
      </p:sp>
      <p:sp>
        <p:nvSpPr>
          <p:cNvPr id="78" name="Rectangle: Rounded Corners 77">
            <a:extLst>
              <a:ext uri="{FF2B5EF4-FFF2-40B4-BE49-F238E27FC236}">
                <a16:creationId xmlns:a16="http://schemas.microsoft.com/office/drawing/2014/main" id="{4CCC38CB-545D-4CC2-849A-9F33DF25022F}"/>
              </a:ext>
            </a:extLst>
          </p:cNvPr>
          <p:cNvSpPr/>
          <p:nvPr/>
        </p:nvSpPr>
        <p:spPr>
          <a:xfrm>
            <a:off x="4695410"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5.10</a:t>
            </a:r>
          </a:p>
        </p:txBody>
      </p:sp>
      <p:sp>
        <p:nvSpPr>
          <p:cNvPr id="79" name="Rectangle: Rounded Corners 78">
            <a:extLst>
              <a:ext uri="{FF2B5EF4-FFF2-40B4-BE49-F238E27FC236}">
                <a16:creationId xmlns:a16="http://schemas.microsoft.com/office/drawing/2014/main" id="{D50D7A2E-A8B7-4FF0-A86E-B51C6EAE9A70}"/>
              </a:ext>
            </a:extLst>
          </p:cNvPr>
          <p:cNvSpPr/>
          <p:nvPr/>
        </p:nvSpPr>
        <p:spPr>
          <a:xfrm>
            <a:off x="4695410"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25.33</a:t>
            </a:r>
          </a:p>
        </p:txBody>
      </p:sp>
      <p:sp>
        <p:nvSpPr>
          <p:cNvPr id="80" name="Rectangle: Rounded Corners 79">
            <a:extLst>
              <a:ext uri="{FF2B5EF4-FFF2-40B4-BE49-F238E27FC236}">
                <a16:creationId xmlns:a16="http://schemas.microsoft.com/office/drawing/2014/main" id="{973E6856-8319-4AD0-A832-BE71ABA8BF5E}"/>
              </a:ext>
            </a:extLst>
          </p:cNvPr>
          <p:cNvSpPr/>
          <p:nvPr/>
        </p:nvSpPr>
        <p:spPr>
          <a:xfrm>
            <a:off x="4695410"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1.06</a:t>
            </a:r>
          </a:p>
        </p:txBody>
      </p:sp>
      <p:sp>
        <p:nvSpPr>
          <p:cNvPr id="81" name="Rectangle: Rounded Corners 80">
            <a:extLst>
              <a:ext uri="{FF2B5EF4-FFF2-40B4-BE49-F238E27FC236}">
                <a16:creationId xmlns:a16="http://schemas.microsoft.com/office/drawing/2014/main" id="{E42FD143-78A3-4A25-88AF-7DDE39449A7C}"/>
              </a:ext>
            </a:extLst>
          </p:cNvPr>
          <p:cNvSpPr/>
          <p:nvPr/>
        </p:nvSpPr>
        <p:spPr>
          <a:xfrm>
            <a:off x="4695410"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15.22</a:t>
            </a:r>
          </a:p>
        </p:txBody>
      </p:sp>
      <p:sp>
        <p:nvSpPr>
          <p:cNvPr id="83" name="Rectangle: Rounded Corners 82">
            <a:extLst>
              <a:ext uri="{FF2B5EF4-FFF2-40B4-BE49-F238E27FC236}">
                <a16:creationId xmlns:a16="http://schemas.microsoft.com/office/drawing/2014/main" id="{96AE7797-4B95-402D-BD1B-93E281AD165B}"/>
              </a:ext>
            </a:extLst>
          </p:cNvPr>
          <p:cNvSpPr/>
          <p:nvPr/>
        </p:nvSpPr>
        <p:spPr>
          <a:xfrm>
            <a:off x="5781605"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1,241</a:t>
            </a:r>
          </a:p>
        </p:txBody>
      </p:sp>
      <p:sp>
        <p:nvSpPr>
          <p:cNvPr id="84" name="Rectangle: Rounded Corners 83">
            <a:extLst>
              <a:ext uri="{FF2B5EF4-FFF2-40B4-BE49-F238E27FC236}">
                <a16:creationId xmlns:a16="http://schemas.microsoft.com/office/drawing/2014/main" id="{DEF6C0D4-5CE0-4E2A-B6C5-72D1DAC4DF30}"/>
              </a:ext>
            </a:extLst>
          </p:cNvPr>
          <p:cNvSpPr/>
          <p:nvPr/>
        </p:nvSpPr>
        <p:spPr>
          <a:xfrm>
            <a:off x="5781605"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183</a:t>
            </a:r>
          </a:p>
        </p:txBody>
      </p:sp>
      <p:sp>
        <p:nvSpPr>
          <p:cNvPr id="85" name="Rectangle: Rounded Corners 84">
            <a:extLst>
              <a:ext uri="{FF2B5EF4-FFF2-40B4-BE49-F238E27FC236}">
                <a16:creationId xmlns:a16="http://schemas.microsoft.com/office/drawing/2014/main" id="{0E0519D4-DD4E-4334-B494-11FD66D28DB7}"/>
              </a:ext>
            </a:extLst>
          </p:cNvPr>
          <p:cNvSpPr/>
          <p:nvPr/>
        </p:nvSpPr>
        <p:spPr>
          <a:xfrm>
            <a:off x="5781605"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186</a:t>
            </a:r>
          </a:p>
        </p:txBody>
      </p:sp>
      <p:sp>
        <p:nvSpPr>
          <p:cNvPr id="86" name="Rectangle: Rounded Corners 85">
            <a:extLst>
              <a:ext uri="{FF2B5EF4-FFF2-40B4-BE49-F238E27FC236}">
                <a16:creationId xmlns:a16="http://schemas.microsoft.com/office/drawing/2014/main" id="{833647D8-8B4C-49AD-89C2-11D3B3006292}"/>
              </a:ext>
            </a:extLst>
          </p:cNvPr>
          <p:cNvSpPr/>
          <p:nvPr/>
        </p:nvSpPr>
        <p:spPr>
          <a:xfrm>
            <a:off x="5781605"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392</a:t>
            </a:r>
          </a:p>
        </p:txBody>
      </p:sp>
      <p:sp>
        <p:nvSpPr>
          <p:cNvPr id="87" name="Rectangle: Rounded Corners 86">
            <a:extLst>
              <a:ext uri="{FF2B5EF4-FFF2-40B4-BE49-F238E27FC236}">
                <a16:creationId xmlns:a16="http://schemas.microsoft.com/office/drawing/2014/main" id="{A02B1F7F-4750-4BF1-A63A-DA17DD0E9B6C}"/>
              </a:ext>
            </a:extLst>
          </p:cNvPr>
          <p:cNvSpPr/>
          <p:nvPr/>
        </p:nvSpPr>
        <p:spPr>
          <a:xfrm>
            <a:off x="5781605"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75</a:t>
            </a:r>
          </a:p>
        </p:txBody>
      </p:sp>
      <p:sp>
        <p:nvSpPr>
          <p:cNvPr id="88" name="Rectangle: Rounded Corners 87">
            <a:extLst>
              <a:ext uri="{FF2B5EF4-FFF2-40B4-BE49-F238E27FC236}">
                <a16:creationId xmlns:a16="http://schemas.microsoft.com/office/drawing/2014/main" id="{8A5CC777-53EF-4CF9-8F73-2DADAFAC8028}"/>
              </a:ext>
            </a:extLst>
          </p:cNvPr>
          <p:cNvSpPr/>
          <p:nvPr/>
        </p:nvSpPr>
        <p:spPr>
          <a:xfrm>
            <a:off x="5781605"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1,786</a:t>
            </a:r>
          </a:p>
        </p:txBody>
      </p:sp>
      <p:sp>
        <p:nvSpPr>
          <p:cNvPr id="89" name="Rectangle: Rounded Corners 88">
            <a:extLst>
              <a:ext uri="{FF2B5EF4-FFF2-40B4-BE49-F238E27FC236}">
                <a16:creationId xmlns:a16="http://schemas.microsoft.com/office/drawing/2014/main" id="{3770EC81-5ACF-491F-84F7-B5B9C086750E}"/>
              </a:ext>
            </a:extLst>
          </p:cNvPr>
          <p:cNvSpPr/>
          <p:nvPr/>
        </p:nvSpPr>
        <p:spPr>
          <a:xfrm>
            <a:off x="5781605"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92</a:t>
            </a:r>
          </a:p>
        </p:txBody>
      </p:sp>
      <p:sp>
        <p:nvSpPr>
          <p:cNvPr id="91" name="Rectangle: Rounded Corners 90">
            <a:extLst>
              <a:ext uri="{FF2B5EF4-FFF2-40B4-BE49-F238E27FC236}">
                <a16:creationId xmlns:a16="http://schemas.microsoft.com/office/drawing/2014/main" id="{142172CC-AD6C-4320-90CF-41633DAF9AAD}"/>
              </a:ext>
            </a:extLst>
          </p:cNvPr>
          <p:cNvSpPr/>
          <p:nvPr/>
        </p:nvSpPr>
        <p:spPr>
          <a:xfrm>
            <a:off x="6867801"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236.84</a:t>
            </a:r>
          </a:p>
        </p:txBody>
      </p:sp>
      <p:sp>
        <p:nvSpPr>
          <p:cNvPr id="92" name="Rectangle: Rounded Corners 91">
            <a:extLst>
              <a:ext uri="{FF2B5EF4-FFF2-40B4-BE49-F238E27FC236}">
                <a16:creationId xmlns:a16="http://schemas.microsoft.com/office/drawing/2014/main" id="{6872A28A-4BF2-405B-9B88-9CF2DA77ED15}"/>
              </a:ext>
            </a:extLst>
          </p:cNvPr>
          <p:cNvSpPr/>
          <p:nvPr/>
        </p:nvSpPr>
        <p:spPr>
          <a:xfrm>
            <a:off x="6867801"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133.84</a:t>
            </a:r>
          </a:p>
        </p:txBody>
      </p:sp>
      <p:sp>
        <p:nvSpPr>
          <p:cNvPr id="93" name="Rectangle: Rounded Corners 92">
            <a:extLst>
              <a:ext uri="{FF2B5EF4-FFF2-40B4-BE49-F238E27FC236}">
                <a16:creationId xmlns:a16="http://schemas.microsoft.com/office/drawing/2014/main" id="{4F0F26E0-DE31-4A82-BB0A-3D4DBCC97A5D}"/>
              </a:ext>
            </a:extLst>
          </p:cNvPr>
          <p:cNvSpPr/>
          <p:nvPr/>
        </p:nvSpPr>
        <p:spPr>
          <a:xfrm>
            <a:off x="6867801"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175.52</a:t>
            </a:r>
          </a:p>
        </p:txBody>
      </p:sp>
      <p:sp>
        <p:nvSpPr>
          <p:cNvPr id="94" name="Rectangle: Rounded Corners 93">
            <a:extLst>
              <a:ext uri="{FF2B5EF4-FFF2-40B4-BE49-F238E27FC236}">
                <a16:creationId xmlns:a16="http://schemas.microsoft.com/office/drawing/2014/main" id="{E8401A4A-B1C4-4DE7-A463-84ACCEC6CE8C}"/>
              </a:ext>
            </a:extLst>
          </p:cNvPr>
          <p:cNvSpPr/>
          <p:nvPr/>
        </p:nvSpPr>
        <p:spPr>
          <a:xfrm>
            <a:off x="6867801"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81.61</a:t>
            </a:r>
          </a:p>
        </p:txBody>
      </p:sp>
      <p:sp>
        <p:nvSpPr>
          <p:cNvPr id="95" name="Rectangle: Rounded Corners 94">
            <a:extLst>
              <a:ext uri="{FF2B5EF4-FFF2-40B4-BE49-F238E27FC236}">
                <a16:creationId xmlns:a16="http://schemas.microsoft.com/office/drawing/2014/main" id="{FE3FBDFA-5F4C-486B-BF6A-02EA84B8BE15}"/>
              </a:ext>
            </a:extLst>
          </p:cNvPr>
          <p:cNvSpPr/>
          <p:nvPr/>
        </p:nvSpPr>
        <p:spPr>
          <a:xfrm>
            <a:off x="6867801"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27.26</a:t>
            </a:r>
          </a:p>
        </p:txBody>
      </p:sp>
      <p:sp>
        <p:nvSpPr>
          <p:cNvPr id="96" name="Rectangle: Rounded Corners 95">
            <a:extLst>
              <a:ext uri="{FF2B5EF4-FFF2-40B4-BE49-F238E27FC236}">
                <a16:creationId xmlns:a16="http://schemas.microsoft.com/office/drawing/2014/main" id="{6B64E43F-C3D1-47B3-896B-89B312293F97}"/>
              </a:ext>
            </a:extLst>
          </p:cNvPr>
          <p:cNvSpPr/>
          <p:nvPr/>
        </p:nvSpPr>
        <p:spPr>
          <a:xfrm>
            <a:off x="6867801"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229.63</a:t>
            </a:r>
          </a:p>
        </p:txBody>
      </p:sp>
      <p:sp>
        <p:nvSpPr>
          <p:cNvPr id="97" name="Rectangle: Rounded Corners 96">
            <a:extLst>
              <a:ext uri="{FF2B5EF4-FFF2-40B4-BE49-F238E27FC236}">
                <a16:creationId xmlns:a16="http://schemas.microsoft.com/office/drawing/2014/main" id="{8BE32284-2B7B-4B3A-8DB9-16DB5F335A4C}"/>
              </a:ext>
            </a:extLst>
          </p:cNvPr>
          <p:cNvSpPr/>
          <p:nvPr/>
        </p:nvSpPr>
        <p:spPr>
          <a:xfrm>
            <a:off x="6867801"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68.28</a:t>
            </a:r>
          </a:p>
        </p:txBody>
      </p:sp>
      <p:sp>
        <p:nvSpPr>
          <p:cNvPr id="99" name="Rectangle: Rounded Corners 98">
            <a:extLst>
              <a:ext uri="{FF2B5EF4-FFF2-40B4-BE49-F238E27FC236}">
                <a16:creationId xmlns:a16="http://schemas.microsoft.com/office/drawing/2014/main" id="{C3D68879-AF64-49F0-9E32-5F9F891F4CBD}"/>
              </a:ext>
            </a:extLst>
          </p:cNvPr>
          <p:cNvSpPr/>
          <p:nvPr/>
        </p:nvSpPr>
        <p:spPr>
          <a:xfrm>
            <a:off x="7953996"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1.2</a:t>
            </a:r>
          </a:p>
        </p:txBody>
      </p:sp>
      <p:sp>
        <p:nvSpPr>
          <p:cNvPr id="100" name="Rectangle: Rounded Corners 99">
            <a:extLst>
              <a:ext uri="{FF2B5EF4-FFF2-40B4-BE49-F238E27FC236}">
                <a16:creationId xmlns:a16="http://schemas.microsoft.com/office/drawing/2014/main" id="{AA4BDA50-A723-4C6E-9281-F573B9BFA2FA}"/>
              </a:ext>
            </a:extLst>
          </p:cNvPr>
          <p:cNvSpPr/>
          <p:nvPr/>
        </p:nvSpPr>
        <p:spPr>
          <a:xfrm>
            <a:off x="7953996"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1.0</a:t>
            </a:r>
          </a:p>
        </p:txBody>
      </p:sp>
      <p:sp>
        <p:nvSpPr>
          <p:cNvPr id="101" name="Rectangle: Rounded Corners 100">
            <a:extLst>
              <a:ext uri="{FF2B5EF4-FFF2-40B4-BE49-F238E27FC236}">
                <a16:creationId xmlns:a16="http://schemas.microsoft.com/office/drawing/2014/main" id="{9DF6DB99-71CA-4C28-B86F-376FCD7BB234}"/>
              </a:ext>
            </a:extLst>
          </p:cNvPr>
          <p:cNvSpPr/>
          <p:nvPr/>
        </p:nvSpPr>
        <p:spPr>
          <a:xfrm>
            <a:off x="7953996"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1.1</a:t>
            </a:r>
          </a:p>
        </p:txBody>
      </p:sp>
      <p:sp>
        <p:nvSpPr>
          <p:cNvPr id="102" name="Rectangle: Rounded Corners 101">
            <a:extLst>
              <a:ext uri="{FF2B5EF4-FFF2-40B4-BE49-F238E27FC236}">
                <a16:creationId xmlns:a16="http://schemas.microsoft.com/office/drawing/2014/main" id="{27F94985-2EC9-4CC0-96AF-CB48C0F29A80}"/>
              </a:ext>
            </a:extLst>
          </p:cNvPr>
          <p:cNvSpPr/>
          <p:nvPr/>
        </p:nvSpPr>
        <p:spPr>
          <a:xfrm>
            <a:off x="7953996"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1.5</a:t>
            </a:r>
          </a:p>
        </p:txBody>
      </p:sp>
      <p:sp>
        <p:nvSpPr>
          <p:cNvPr id="103" name="Rectangle: Rounded Corners 102">
            <a:extLst>
              <a:ext uri="{FF2B5EF4-FFF2-40B4-BE49-F238E27FC236}">
                <a16:creationId xmlns:a16="http://schemas.microsoft.com/office/drawing/2014/main" id="{AFCDB912-1809-453C-8A15-8F49711852D7}"/>
              </a:ext>
            </a:extLst>
          </p:cNvPr>
          <p:cNvSpPr/>
          <p:nvPr/>
        </p:nvSpPr>
        <p:spPr>
          <a:xfrm>
            <a:off x="7953996"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1.1</a:t>
            </a:r>
          </a:p>
        </p:txBody>
      </p:sp>
      <p:sp>
        <p:nvSpPr>
          <p:cNvPr id="104" name="Rectangle: Rounded Corners 103">
            <a:extLst>
              <a:ext uri="{FF2B5EF4-FFF2-40B4-BE49-F238E27FC236}">
                <a16:creationId xmlns:a16="http://schemas.microsoft.com/office/drawing/2014/main" id="{BDA4641E-F311-4A48-9CA9-4833E72D0458}"/>
              </a:ext>
            </a:extLst>
          </p:cNvPr>
          <p:cNvSpPr/>
          <p:nvPr/>
        </p:nvSpPr>
        <p:spPr>
          <a:xfrm>
            <a:off x="7953996"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2.9</a:t>
            </a:r>
          </a:p>
        </p:txBody>
      </p:sp>
      <p:sp>
        <p:nvSpPr>
          <p:cNvPr id="105" name="Rectangle: Rounded Corners 104">
            <a:extLst>
              <a:ext uri="{FF2B5EF4-FFF2-40B4-BE49-F238E27FC236}">
                <a16:creationId xmlns:a16="http://schemas.microsoft.com/office/drawing/2014/main" id="{547C66DF-039E-49A9-AEB9-169F163D378A}"/>
              </a:ext>
            </a:extLst>
          </p:cNvPr>
          <p:cNvSpPr/>
          <p:nvPr/>
        </p:nvSpPr>
        <p:spPr>
          <a:xfrm>
            <a:off x="7953996"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1.1</a:t>
            </a:r>
          </a:p>
        </p:txBody>
      </p:sp>
      <p:sp>
        <p:nvSpPr>
          <p:cNvPr id="107" name="Rectangle: Rounded Corners 106">
            <a:extLst>
              <a:ext uri="{FF2B5EF4-FFF2-40B4-BE49-F238E27FC236}">
                <a16:creationId xmlns:a16="http://schemas.microsoft.com/office/drawing/2014/main" id="{97755BFB-AB0E-48A7-B1B8-C73F02392081}"/>
              </a:ext>
            </a:extLst>
          </p:cNvPr>
          <p:cNvSpPr/>
          <p:nvPr/>
        </p:nvSpPr>
        <p:spPr>
          <a:xfrm>
            <a:off x="9040192"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7</a:t>
            </a:r>
          </a:p>
        </p:txBody>
      </p:sp>
      <p:sp>
        <p:nvSpPr>
          <p:cNvPr id="108" name="Rectangle: Rounded Corners 107">
            <a:extLst>
              <a:ext uri="{FF2B5EF4-FFF2-40B4-BE49-F238E27FC236}">
                <a16:creationId xmlns:a16="http://schemas.microsoft.com/office/drawing/2014/main" id="{560B4D40-2570-45B8-94F3-EF5554374D12}"/>
              </a:ext>
            </a:extLst>
          </p:cNvPr>
          <p:cNvSpPr/>
          <p:nvPr/>
        </p:nvSpPr>
        <p:spPr>
          <a:xfrm>
            <a:off x="9040192"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24</a:t>
            </a:r>
          </a:p>
        </p:txBody>
      </p:sp>
      <p:sp>
        <p:nvSpPr>
          <p:cNvPr id="109" name="Rectangle: Rounded Corners 108">
            <a:extLst>
              <a:ext uri="{FF2B5EF4-FFF2-40B4-BE49-F238E27FC236}">
                <a16:creationId xmlns:a16="http://schemas.microsoft.com/office/drawing/2014/main" id="{E65D35F9-F2BC-411F-A91E-9DE08186F274}"/>
              </a:ext>
            </a:extLst>
          </p:cNvPr>
          <p:cNvSpPr/>
          <p:nvPr/>
        </p:nvSpPr>
        <p:spPr>
          <a:xfrm>
            <a:off x="9040192"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15</a:t>
            </a:r>
          </a:p>
        </p:txBody>
      </p:sp>
      <p:sp>
        <p:nvSpPr>
          <p:cNvPr id="110" name="Rectangle: Rounded Corners 109">
            <a:extLst>
              <a:ext uri="{FF2B5EF4-FFF2-40B4-BE49-F238E27FC236}">
                <a16:creationId xmlns:a16="http://schemas.microsoft.com/office/drawing/2014/main" id="{66F641F5-1A1B-412E-A515-A84E1D17105C}"/>
              </a:ext>
            </a:extLst>
          </p:cNvPr>
          <p:cNvSpPr/>
          <p:nvPr/>
        </p:nvSpPr>
        <p:spPr>
          <a:xfrm>
            <a:off x="9040192"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6</a:t>
            </a:r>
          </a:p>
        </p:txBody>
      </p:sp>
      <p:sp>
        <p:nvSpPr>
          <p:cNvPr id="111" name="Rectangle: Rounded Corners 110">
            <a:extLst>
              <a:ext uri="{FF2B5EF4-FFF2-40B4-BE49-F238E27FC236}">
                <a16:creationId xmlns:a16="http://schemas.microsoft.com/office/drawing/2014/main" id="{90A22276-A3E0-4FEF-9CCE-195A731CC65E}"/>
              </a:ext>
            </a:extLst>
          </p:cNvPr>
          <p:cNvSpPr/>
          <p:nvPr/>
        </p:nvSpPr>
        <p:spPr>
          <a:xfrm>
            <a:off x="9040192"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0</a:t>
            </a:r>
          </a:p>
        </p:txBody>
      </p:sp>
      <p:sp>
        <p:nvSpPr>
          <p:cNvPr id="112" name="Rectangle: Rounded Corners 111">
            <a:extLst>
              <a:ext uri="{FF2B5EF4-FFF2-40B4-BE49-F238E27FC236}">
                <a16:creationId xmlns:a16="http://schemas.microsoft.com/office/drawing/2014/main" id="{19FB5448-6B09-4FE2-9CE5-06BA6232E43C}"/>
              </a:ext>
            </a:extLst>
          </p:cNvPr>
          <p:cNvSpPr/>
          <p:nvPr/>
        </p:nvSpPr>
        <p:spPr>
          <a:xfrm>
            <a:off x="9040192"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2</a:t>
            </a:r>
          </a:p>
        </p:txBody>
      </p:sp>
      <p:sp>
        <p:nvSpPr>
          <p:cNvPr id="113" name="Rectangle: Rounded Corners 112">
            <a:extLst>
              <a:ext uri="{FF2B5EF4-FFF2-40B4-BE49-F238E27FC236}">
                <a16:creationId xmlns:a16="http://schemas.microsoft.com/office/drawing/2014/main" id="{67FD22F9-4F5E-44C8-9C54-48750D0EA1AB}"/>
              </a:ext>
            </a:extLst>
          </p:cNvPr>
          <p:cNvSpPr/>
          <p:nvPr/>
        </p:nvSpPr>
        <p:spPr>
          <a:xfrm>
            <a:off x="9040192"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6</a:t>
            </a:r>
          </a:p>
        </p:txBody>
      </p:sp>
      <p:sp>
        <p:nvSpPr>
          <p:cNvPr id="115" name="Rectangle: Rounded Corners 114">
            <a:extLst>
              <a:ext uri="{FF2B5EF4-FFF2-40B4-BE49-F238E27FC236}">
                <a16:creationId xmlns:a16="http://schemas.microsoft.com/office/drawing/2014/main" id="{5D646EC4-39DF-4683-8D0D-F35FB074DD2C}"/>
              </a:ext>
            </a:extLst>
          </p:cNvPr>
          <p:cNvSpPr/>
          <p:nvPr/>
        </p:nvSpPr>
        <p:spPr>
          <a:xfrm>
            <a:off x="10126389" y="178289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14.29</a:t>
            </a:r>
          </a:p>
        </p:txBody>
      </p:sp>
      <p:sp>
        <p:nvSpPr>
          <p:cNvPr id="116" name="Rectangle: Rounded Corners 115">
            <a:extLst>
              <a:ext uri="{FF2B5EF4-FFF2-40B4-BE49-F238E27FC236}">
                <a16:creationId xmlns:a16="http://schemas.microsoft.com/office/drawing/2014/main" id="{14EE3D49-3C61-44D6-8ACF-1FFD198EA388}"/>
              </a:ext>
            </a:extLst>
          </p:cNvPr>
          <p:cNvSpPr/>
          <p:nvPr/>
        </p:nvSpPr>
        <p:spPr>
          <a:xfrm>
            <a:off x="10126389" y="246652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53.33</a:t>
            </a:r>
          </a:p>
        </p:txBody>
      </p:sp>
      <p:sp>
        <p:nvSpPr>
          <p:cNvPr id="117" name="Rectangle: Rounded Corners 116">
            <a:extLst>
              <a:ext uri="{FF2B5EF4-FFF2-40B4-BE49-F238E27FC236}">
                <a16:creationId xmlns:a16="http://schemas.microsoft.com/office/drawing/2014/main" id="{4A1AA529-8000-4A3A-8135-D8710B48AFDB}"/>
              </a:ext>
            </a:extLst>
          </p:cNvPr>
          <p:cNvSpPr/>
          <p:nvPr/>
        </p:nvSpPr>
        <p:spPr>
          <a:xfrm>
            <a:off x="10126389" y="315140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45.45</a:t>
            </a:r>
          </a:p>
        </p:txBody>
      </p:sp>
      <p:sp>
        <p:nvSpPr>
          <p:cNvPr id="118" name="Rectangle: Rounded Corners 117">
            <a:extLst>
              <a:ext uri="{FF2B5EF4-FFF2-40B4-BE49-F238E27FC236}">
                <a16:creationId xmlns:a16="http://schemas.microsoft.com/office/drawing/2014/main" id="{6C8D7C08-255A-4096-AE3E-48C86A1BDBEC}"/>
              </a:ext>
            </a:extLst>
          </p:cNvPr>
          <p:cNvSpPr/>
          <p:nvPr/>
        </p:nvSpPr>
        <p:spPr>
          <a:xfrm>
            <a:off x="10126389" y="383503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30.00</a:t>
            </a:r>
          </a:p>
        </p:txBody>
      </p:sp>
      <p:sp>
        <p:nvSpPr>
          <p:cNvPr id="119" name="Rectangle: Rounded Corners 118">
            <a:extLst>
              <a:ext uri="{FF2B5EF4-FFF2-40B4-BE49-F238E27FC236}">
                <a16:creationId xmlns:a16="http://schemas.microsoft.com/office/drawing/2014/main" id="{9B068DD1-6F14-4E1F-BE88-D48E59A2120C}"/>
              </a:ext>
            </a:extLst>
          </p:cNvPr>
          <p:cNvSpPr/>
          <p:nvPr/>
        </p:nvSpPr>
        <p:spPr>
          <a:xfrm>
            <a:off x="10126389" y="4518663"/>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0.00</a:t>
            </a:r>
          </a:p>
        </p:txBody>
      </p:sp>
      <p:sp>
        <p:nvSpPr>
          <p:cNvPr id="120" name="Rectangle: Rounded Corners 119">
            <a:extLst>
              <a:ext uri="{FF2B5EF4-FFF2-40B4-BE49-F238E27FC236}">
                <a16:creationId xmlns:a16="http://schemas.microsoft.com/office/drawing/2014/main" id="{6E98FD5A-A1A1-419A-8FF6-2D9C52E92B79}"/>
              </a:ext>
            </a:extLst>
          </p:cNvPr>
          <p:cNvSpPr/>
          <p:nvPr/>
        </p:nvSpPr>
        <p:spPr>
          <a:xfrm>
            <a:off x="10126389" y="520353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10.53</a:t>
            </a:r>
          </a:p>
        </p:txBody>
      </p:sp>
      <p:sp>
        <p:nvSpPr>
          <p:cNvPr id="121" name="Rectangle: Rounded Corners 120">
            <a:extLst>
              <a:ext uri="{FF2B5EF4-FFF2-40B4-BE49-F238E27FC236}">
                <a16:creationId xmlns:a16="http://schemas.microsoft.com/office/drawing/2014/main" id="{B316C074-EE31-41B1-9390-3C0A5510357A}"/>
              </a:ext>
            </a:extLst>
          </p:cNvPr>
          <p:cNvSpPr/>
          <p:nvPr/>
        </p:nvSpPr>
        <p:spPr>
          <a:xfrm>
            <a:off x="10126389" y="5887168"/>
            <a:ext cx="1055730" cy="304070"/>
          </a:xfrm>
          <a:prstGeom prst="roundRect">
            <a:avLst>
              <a:gd name="adj" fmla="val 5000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42.86</a:t>
            </a:r>
          </a:p>
        </p:txBody>
      </p:sp>
      <p:sp>
        <p:nvSpPr>
          <p:cNvPr id="124" name="Rectangle: Rounded Corners 123">
            <a:extLst>
              <a:ext uri="{FF2B5EF4-FFF2-40B4-BE49-F238E27FC236}">
                <a16:creationId xmlns:a16="http://schemas.microsoft.com/office/drawing/2014/main" id="{1EAD667C-B947-44C3-8030-D606DE4572F0}"/>
              </a:ext>
            </a:extLst>
          </p:cNvPr>
          <p:cNvSpPr/>
          <p:nvPr/>
        </p:nvSpPr>
        <p:spPr>
          <a:xfrm>
            <a:off x="2523019"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Clicks</a:t>
            </a:r>
          </a:p>
        </p:txBody>
      </p:sp>
      <p:sp>
        <p:nvSpPr>
          <p:cNvPr id="125" name="Rectangle: Rounded Corners 124">
            <a:extLst>
              <a:ext uri="{FF2B5EF4-FFF2-40B4-BE49-F238E27FC236}">
                <a16:creationId xmlns:a16="http://schemas.microsoft.com/office/drawing/2014/main" id="{6B152E80-4BCD-4452-9FE8-130BE15C56B4}"/>
              </a:ext>
            </a:extLst>
          </p:cNvPr>
          <p:cNvSpPr/>
          <p:nvPr/>
        </p:nvSpPr>
        <p:spPr>
          <a:xfrm>
            <a:off x="3609214"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Avg. CPC ($)</a:t>
            </a:r>
          </a:p>
        </p:txBody>
      </p:sp>
      <p:sp>
        <p:nvSpPr>
          <p:cNvPr id="126" name="Rectangle: Rounded Corners 125">
            <a:extLst>
              <a:ext uri="{FF2B5EF4-FFF2-40B4-BE49-F238E27FC236}">
                <a16:creationId xmlns:a16="http://schemas.microsoft.com/office/drawing/2014/main" id="{CA386734-A06B-4D11-922D-2A0D238F07EE}"/>
              </a:ext>
            </a:extLst>
          </p:cNvPr>
          <p:cNvSpPr/>
          <p:nvPr/>
        </p:nvSpPr>
        <p:spPr>
          <a:xfrm>
            <a:off x="4695410"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CTR (%)</a:t>
            </a:r>
          </a:p>
        </p:txBody>
      </p:sp>
      <p:sp>
        <p:nvSpPr>
          <p:cNvPr id="127" name="Rectangle: Rounded Corners 126">
            <a:extLst>
              <a:ext uri="{FF2B5EF4-FFF2-40B4-BE49-F238E27FC236}">
                <a16:creationId xmlns:a16="http://schemas.microsoft.com/office/drawing/2014/main" id="{8F903625-E337-4DE2-AFFB-FCF7CFB60114}"/>
              </a:ext>
            </a:extLst>
          </p:cNvPr>
          <p:cNvSpPr/>
          <p:nvPr/>
        </p:nvSpPr>
        <p:spPr>
          <a:xfrm>
            <a:off x="5751139" y="1236591"/>
            <a:ext cx="1116662"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Impressions</a:t>
            </a:r>
          </a:p>
        </p:txBody>
      </p:sp>
      <p:sp>
        <p:nvSpPr>
          <p:cNvPr id="128" name="Rectangle: Rounded Corners 127">
            <a:extLst>
              <a:ext uri="{FF2B5EF4-FFF2-40B4-BE49-F238E27FC236}">
                <a16:creationId xmlns:a16="http://schemas.microsoft.com/office/drawing/2014/main" id="{1FE1BEF9-721B-4924-9F23-4C667025FE3E}"/>
              </a:ext>
            </a:extLst>
          </p:cNvPr>
          <p:cNvSpPr/>
          <p:nvPr/>
        </p:nvSpPr>
        <p:spPr>
          <a:xfrm>
            <a:off x="6867801"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Cost ($)</a:t>
            </a:r>
          </a:p>
        </p:txBody>
      </p:sp>
      <p:sp>
        <p:nvSpPr>
          <p:cNvPr id="129" name="Rectangle: Rounded Corners 128">
            <a:extLst>
              <a:ext uri="{FF2B5EF4-FFF2-40B4-BE49-F238E27FC236}">
                <a16:creationId xmlns:a16="http://schemas.microsoft.com/office/drawing/2014/main" id="{AA91DC7C-6EE4-4E41-9582-6F9920CFCF61}"/>
              </a:ext>
            </a:extLst>
          </p:cNvPr>
          <p:cNvSpPr/>
          <p:nvPr/>
        </p:nvSpPr>
        <p:spPr>
          <a:xfrm>
            <a:off x="7953996"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Average position</a:t>
            </a:r>
          </a:p>
        </p:txBody>
      </p:sp>
      <p:sp>
        <p:nvSpPr>
          <p:cNvPr id="130" name="Rectangle: Rounded Corners 129">
            <a:extLst>
              <a:ext uri="{FF2B5EF4-FFF2-40B4-BE49-F238E27FC236}">
                <a16:creationId xmlns:a16="http://schemas.microsoft.com/office/drawing/2014/main" id="{7F805701-063F-4641-9749-DE6E7C80814B}"/>
              </a:ext>
            </a:extLst>
          </p:cNvPr>
          <p:cNvSpPr/>
          <p:nvPr/>
        </p:nvSpPr>
        <p:spPr>
          <a:xfrm>
            <a:off x="9040192"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Conversions</a:t>
            </a:r>
          </a:p>
        </p:txBody>
      </p:sp>
      <p:sp>
        <p:nvSpPr>
          <p:cNvPr id="131" name="Rectangle: Rounded Corners 130">
            <a:extLst>
              <a:ext uri="{FF2B5EF4-FFF2-40B4-BE49-F238E27FC236}">
                <a16:creationId xmlns:a16="http://schemas.microsoft.com/office/drawing/2014/main" id="{C0254367-9D07-4D3D-A1AF-EAF626F939B3}"/>
              </a:ext>
            </a:extLst>
          </p:cNvPr>
          <p:cNvSpPr/>
          <p:nvPr/>
        </p:nvSpPr>
        <p:spPr>
          <a:xfrm>
            <a:off x="10126389" y="1236591"/>
            <a:ext cx="1055730" cy="304070"/>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accent2">
                    <a:lumMod val="40000"/>
                    <a:lumOff val="60000"/>
                  </a:schemeClr>
                </a:solidFill>
                <a:latin typeface="Montserrat" panose="00000500000000000000" pitchFamily="50" charset="0"/>
              </a:rPr>
              <a:t>Conv. rate</a:t>
            </a:r>
          </a:p>
        </p:txBody>
      </p:sp>
      <p:sp>
        <p:nvSpPr>
          <p:cNvPr id="136" name="TextBox 135">
            <a:extLst>
              <a:ext uri="{FF2B5EF4-FFF2-40B4-BE49-F238E27FC236}">
                <a16:creationId xmlns:a16="http://schemas.microsoft.com/office/drawing/2014/main" id="{AFF02E5F-FEC5-4FA1-9C6D-72E1CA165488}"/>
              </a:ext>
            </a:extLst>
          </p:cNvPr>
          <p:cNvSpPr txBox="1"/>
          <p:nvPr/>
        </p:nvSpPr>
        <p:spPr>
          <a:xfrm>
            <a:off x="4089398" y="476984"/>
            <a:ext cx="4013202"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Keyword Performance</a:t>
            </a:r>
          </a:p>
        </p:txBody>
      </p:sp>
      <p:grpSp>
        <p:nvGrpSpPr>
          <p:cNvPr id="138" name="Group 137">
            <a:extLst>
              <a:ext uri="{FF2B5EF4-FFF2-40B4-BE49-F238E27FC236}">
                <a16:creationId xmlns:a16="http://schemas.microsoft.com/office/drawing/2014/main" id="{3A93147B-5E04-4C59-B65A-FD0E2388D882}"/>
              </a:ext>
            </a:extLst>
          </p:cNvPr>
          <p:cNvGrpSpPr/>
          <p:nvPr/>
        </p:nvGrpSpPr>
        <p:grpSpPr>
          <a:xfrm rot="5084143">
            <a:off x="4917874" y="860594"/>
            <a:ext cx="12580282" cy="12473276"/>
            <a:chOff x="17785720" y="163163"/>
            <a:chExt cx="4226953" cy="4191000"/>
          </a:xfrm>
        </p:grpSpPr>
        <p:sp>
          <p:nvSpPr>
            <p:cNvPr id="139" name="Freeform: Shape 138">
              <a:extLst>
                <a:ext uri="{FF2B5EF4-FFF2-40B4-BE49-F238E27FC236}">
                  <a16:creationId xmlns:a16="http://schemas.microsoft.com/office/drawing/2014/main" id="{755D0C93-44AF-4BDE-9E1C-924DADD2F096}"/>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0" name="Freeform: Shape 139">
              <a:extLst>
                <a:ext uri="{FF2B5EF4-FFF2-40B4-BE49-F238E27FC236}">
                  <a16:creationId xmlns:a16="http://schemas.microsoft.com/office/drawing/2014/main" id="{B73ECB3F-7D36-4DDB-8FD0-3DE951228F11}"/>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1" name="Freeform: Shape 140">
              <a:extLst>
                <a:ext uri="{FF2B5EF4-FFF2-40B4-BE49-F238E27FC236}">
                  <a16:creationId xmlns:a16="http://schemas.microsoft.com/office/drawing/2014/main" id="{DEDE02E2-7C9D-4823-AA55-AFB2A2203BD4}"/>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2" name="Freeform: Shape 141">
              <a:extLst>
                <a:ext uri="{FF2B5EF4-FFF2-40B4-BE49-F238E27FC236}">
                  <a16:creationId xmlns:a16="http://schemas.microsoft.com/office/drawing/2014/main" id="{7CE28055-950C-4044-A4E5-6741B8E03FED}"/>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3" name="Freeform: Shape 142">
              <a:extLst>
                <a:ext uri="{FF2B5EF4-FFF2-40B4-BE49-F238E27FC236}">
                  <a16:creationId xmlns:a16="http://schemas.microsoft.com/office/drawing/2014/main" id="{F3023225-FFD9-4CC7-BF27-6CF446E671FD}"/>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4" name="Freeform: Shape 143">
              <a:extLst>
                <a:ext uri="{FF2B5EF4-FFF2-40B4-BE49-F238E27FC236}">
                  <a16:creationId xmlns:a16="http://schemas.microsoft.com/office/drawing/2014/main" id="{72B3C430-2D8B-4095-88AA-60204F0070F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5" name="Freeform: Shape 144">
              <a:extLst>
                <a:ext uri="{FF2B5EF4-FFF2-40B4-BE49-F238E27FC236}">
                  <a16:creationId xmlns:a16="http://schemas.microsoft.com/office/drawing/2014/main" id="{24FD2D37-C98E-4DE3-9956-E4CD55D058B0}"/>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6" name="Freeform: Shape 145">
              <a:extLst>
                <a:ext uri="{FF2B5EF4-FFF2-40B4-BE49-F238E27FC236}">
                  <a16:creationId xmlns:a16="http://schemas.microsoft.com/office/drawing/2014/main" id="{C23727CF-806B-4585-A4F5-707061AEF55A}"/>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7" name="Freeform: Shape 146">
              <a:extLst>
                <a:ext uri="{FF2B5EF4-FFF2-40B4-BE49-F238E27FC236}">
                  <a16:creationId xmlns:a16="http://schemas.microsoft.com/office/drawing/2014/main" id="{0E055783-6104-4F5B-AE12-6BE78256AFD6}"/>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8" name="Freeform: Shape 147">
              <a:extLst>
                <a:ext uri="{FF2B5EF4-FFF2-40B4-BE49-F238E27FC236}">
                  <a16:creationId xmlns:a16="http://schemas.microsoft.com/office/drawing/2014/main" id="{78371CC9-3914-4B9C-8EDD-0C164B13AB63}"/>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9" name="Freeform: Shape 148">
              <a:extLst>
                <a:ext uri="{FF2B5EF4-FFF2-40B4-BE49-F238E27FC236}">
                  <a16:creationId xmlns:a16="http://schemas.microsoft.com/office/drawing/2014/main" id="{4B2B34E0-BF05-46EB-B178-DD68D37B134A}"/>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0" name="Freeform: Shape 149">
              <a:extLst>
                <a:ext uri="{FF2B5EF4-FFF2-40B4-BE49-F238E27FC236}">
                  <a16:creationId xmlns:a16="http://schemas.microsoft.com/office/drawing/2014/main" id="{0AC12C89-AD8E-4451-B34F-0E3F0A19DA23}"/>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1" name="Freeform: Shape 150">
              <a:extLst>
                <a:ext uri="{FF2B5EF4-FFF2-40B4-BE49-F238E27FC236}">
                  <a16:creationId xmlns:a16="http://schemas.microsoft.com/office/drawing/2014/main" id="{2422646C-D9E3-4788-BD6C-339121E2290F}"/>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2" name="Freeform: Shape 151">
              <a:extLst>
                <a:ext uri="{FF2B5EF4-FFF2-40B4-BE49-F238E27FC236}">
                  <a16:creationId xmlns:a16="http://schemas.microsoft.com/office/drawing/2014/main" id="{B0CD61CE-2914-42C1-8DF4-2E1BB3407410}"/>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3" name="Freeform: Shape 152">
              <a:extLst>
                <a:ext uri="{FF2B5EF4-FFF2-40B4-BE49-F238E27FC236}">
                  <a16:creationId xmlns:a16="http://schemas.microsoft.com/office/drawing/2014/main" id="{79348C50-599D-45F3-B9BF-D623F168BEFC}"/>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4" name="Freeform: Shape 153">
              <a:extLst>
                <a:ext uri="{FF2B5EF4-FFF2-40B4-BE49-F238E27FC236}">
                  <a16:creationId xmlns:a16="http://schemas.microsoft.com/office/drawing/2014/main" id="{D31F77EC-ADCD-4AB2-A562-C19719A10096}"/>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5" name="Freeform: Shape 154">
              <a:extLst>
                <a:ext uri="{FF2B5EF4-FFF2-40B4-BE49-F238E27FC236}">
                  <a16:creationId xmlns:a16="http://schemas.microsoft.com/office/drawing/2014/main" id="{E586EE26-ABF1-4349-B8BE-B4AFEAEFA5BF}"/>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6" name="Freeform: Shape 155">
              <a:extLst>
                <a:ext uri="{FF2B5EF4-FFF2-40B4-BE49-F238E27FC236}">
                  <a16:creationId xmlns:a16="http://schemas.microsoft.com/office/drawing/2014/main" id="{2B3C97D2-803F-49EB-9ACA-44F0BC4B2525}"/>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7" name="Freeform: Shape 156">
              <a:extLst>
                <a:ext uri="{FF2B5EF4-FFF2-40B4-BE49-F238E27FC236}">
                  <a16:creationId xmlns:a16="http://schemas.microsoft.com/office/drawing/2014/main" id="{A2A41F41-F3FC-4B47-82F6-C7F375627A15}"/>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8" name="Freeform: Shape 157">
              <a:extLst>
                <a:ext uri="{FF2B5EF4-FFF2-40B4-BE49-F238E27FC236}">
                  <a16:creationId xmlns:a16="http://schemas.microsoft.com/office/drawing/2014/main" id="{C21EC3D4-42CB-43B4-96DE-C9D30F597EF4}"/>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9" name="Freeform: Shape 158">
              <a:extLst>
                <a:ext uri="{FF2B5EF4-FFF2-40B4-BE49-F238E27FC236}">
                  <a16:creationId xmlns:a16="http://schemas.microsoft.com/office/drawing/2014/main" id="{72EE69C6-A6DF-40B1-BEBA-7FB39AB3AC24}"/>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0" name="Freeform: Shape 159">
              <a:extLst>
                <a:ext uri="{FF2B5EF4-FFF2-40B4-BE49-F238E27FC236}">
                  <a16:creationId xmlns:a16="http://schemas.microsoft.com/office/drawing/2014/main" id="{C4C4B273-FD07-448A-9E3F-A865AE71E51A}"/>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Tree>
    <p:extLst>
      <p:ext uri="{BB962C8B-B14F-4D97-AF65-F5344CB8AC3E}">
        <p14:creationId xmlns:p14="http://schemas.microsoft.com/office/powerpoint/2010/main" val="3807540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1" name="Group 430">
            <a:extLst>
              <a:ext uri="{FF2B5EF4-FFF2-40B4-BE49-F238E27FC236}">
                <a16:creationId xmlns:a16="http://schemas.microsoft.com/office/drawing/2014/main" id="{73750E0D-8277-40C1-81F0-9090B0A1645F}"/>
              </a:ext>
            </a:extLst>
          </p:cNvPr>
          <p:cNvGrpSpPr/>
          <p:nvPr/>
        </p:nvGrpSpPr>
        <p:grpSpPr>
          <a:xfrm rot="20820789">
            <a:off x="-309207" y="-353304"/>
            <a:ext cx="17374765" cy="15425291"/>
            <a:chOff x="17785720" y="163163"/>
            <a:chExt cx="4226953" cy="4191000"/>
          </a:xfrm>
        </p:grpSpPr>
        <p:sp>
          <p:nvSpPr>
            <p:cNvPr id="432" name="Freeform: Shape 431">
              <a:extLst>
                <a:ext uri="{FF2B5EF4-FFF2-40B4-BE49-F238E27FC236}">
                  <a16:creationId xmlns:a16="http://schemas.microsoft.com/office/drawing/2014/main" id="{3ADD4DA3-A835-4F79-8612-5024DF67AA3C}"/>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3" name="Freeform: Shape 432">
              <a:extLst>
                <a:ext uri="{FF2B5EF4-FFF2-40B4-BE49-F238E27FC236}">
                  <a16:creationId xmlns:a16="http://schemas.microsoft.com/office/drawing/2014/main" id="{4E14958D-4CBF-4E2E-8EAF-D64B1B3B213A}"/>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4" name="Freeform: Shape 433">
              <a:extLst>
                <a:ext uri="{FF2B5EF4-FFF2-40B4-BE49-F238E27FC236}">
                  <a16:creationId xmlns:a16="http://schemas.microsoft.com/office/drawing/2014/main" id="{3F2DBE10-409E-4FD8-B0BF-50CF49AD5A92}"/>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5" name="Freeform: Shape 434">
              <a:extLst>
                <a:ext uri="{FF2B5EF4-FFF2-40B4-BE49-F238E27FC236}">
                  <a16:creationId xmlns:a16="http://schemas.microsoft.com/office/drawing/2014/main" id="{D0DB6DB8-D3BC-4358-8BEC-27CA75946B81}"/>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6" name="Freeform: Shape 435">
              <a:extLst>
                <a:ext uri="{FF2B5EF4-FFF2-40B4-BE49-F238E27FC236}">
                  <a16:creationId xmlns:a16="http://schemas.microsoft.com/office/drawing/2014/main" id="{0A4B6641-561D-4CE1-B8EF-FBDA064368AC}"/>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7" name="Freeform: Shape 436">
              <a:extLst>
                <a:ext uri="{FF2B5EF4-FFF2-40B4-BE49-F238E27FC236}">
                  <a16:creationId xmlns:a16="http://schemas.microsoft.com/office/drawing/2014/main" id="{906E2679-DC48-435A-AFA3-6F25B43C1E4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8" name="Freeform: Shape 437">
              <a:extLst>
                <a:ext uri="{FF2B5EF4-FFF2-40B4-BE49-F238E27FC236}">
                  <a16:creationId xmlns:a16="http://schemas.microsoft.com/office/drawing/2014/main" id="{0A3A57F7-3BAA-4A90-984B-45D1F6F7E2AF}"/>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39" name="Freeform: Shape 438">
              <a:extLst>
                <a:ext uri="{FF2B5EF4-FFF2-40B4-BE49-F238E27FC236}">
                  <a16:creationId xmlns:a16="http://schemas.microsoft.com/office/drawing/2014/main" id="{49152320-69FD-412F-BF69-872CF861EC99}"/>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0" name="Freeform: Shape 439">
              <a:extLst>
                <a:ext uri="{FF2B5EF4-FFF2-40B4-BE49-F238E27FC236}">
                  <a16:creationId xmlns:a16="http://schemas.microsoft.com/office/drawing/2014/main" id="{A27E650F-41B0-44E2-B253-25C046C2733A}"/>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1" name="Freeform: Shape 440">
              <a:extLst>
                <a:ext uri="{FF2B5EF4-FFF2-40B4-BE49-F238E27FC236}">
                  <a16:creationId xmlns:a16="http://schemas.microsoft.com/office/drawing/2014/main" id="{B1D477B9-950C-4256-8E73-02D1B26B795B}"/>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2" name="Freeform: Shape 441">
              <a:extLst>
                <a:ext uri="{FF2B5EF4-FFF2-40B4-BE49-F238E27FC236}">
                  <a16:creationId xmlns:a16="http://schemas.microsoft.com/office/drawing/2014/main" id="{A28C12BD-493D-42B5-8ED3-A68402E83957}"/>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3" name="Freeform: Shape 442">
              <a:extLst>
                <a:ext uri="{FF2B5EF4-FFF2-40B4-BE49-F238E27FC236}">
                  <a16:creationId xmlns:a16="http://schemas.microsoft.com/office/drawing/2014/main" id="{C084A258-A056-4BFE-A369-09D7BCD6F342}"/>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4" name="Freeform: Shape 443">
              <a:extLst>
                <a:ext uri="{FF2B5EF4-FFF2-40B4-BE49-F238E27FC236}">
                  <a16:creationId xmlns:a16="http://schemas.microsoft.com/office/drawing/2014/main" id="{04DFF8C5-53FB-44D0-B95D-0BEC7E38A1A7}"/>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5" name="Freeform: Shape 444">
              <a:extLst>
                <a:ext uri="{FF2B5EF4-FFF2-40B4-BE49-F238E27FC236}">
                  <a16:creationId xmlns:a16="http://schemas.microsoft.com/office/drawing/2014/main" id="{D5B695A8-2300-47B1-A149-918FA365682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6" name="Freeform: Shape 445">
              <a:extLst>
                <a:ext uri="{FF2B5EF4-FFF2-40B4-BE49-F238E27FC236}">
                  <a16:creationId xmlns:a16="http://schemas.microsoft.com/office/drawing/2014/main" id="{9229CBB6-8AE4-4C1E-869E-45BBD59E0547}"/>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7" name="Freeform: Shape 446">
              <a:extLst>
                <a:ext uri="{FF2B5EF4-FFF2-40B4-BE49-F238E27FC236}">
                  <a16:creationId xmlns:a16="http://schemas.microsoft.com/office/drawing/2014/main" id="{C94AF954-453A-49AF-9424-2996C7CFE8E7}"/>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8" name="Freeform: Shape 447">
              <a:extLst>
                <a:ext uri="{FF2B5EF4-FFF2-40B4-BE49-F238E27FC236}">
                  <a16:creationId xmlns:a16="http://schemas.microsoft.com/office/drawing/2014/main" id="{5AD1243B-9399-4BA2-9EBF-F6511C64DBFD}"/>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49" name="Freeform: Shape 448">
              <a:extLst>
                <a:ext uri="{FF2B5EF4-FFF2-40B4-BE49-F238E27FC236}">
                  <a16:creationId xmlns:a16="http://schemas.microsoft.com/office/drawing/2014/main" id="{ABCEB543-18D2-4D11-AF87-2DA553FBD667}"/>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50" name="Freeform: Shape 449">
              <a:extLst>
                <a:ext uri="{FF2B5EF4-FFF2-40B4-BE49-F238E27FC236}">
                  <a16:creationId xmlns:a16="http://schemas.microsoft.com/office/drawing/2014/main" id="{163FC9E3-2F4D-400E-82EC-CDBCFAF81AA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51" name="Freeform: Shape 450">
              <a:extLst>
                <a:ext uri="{FF2B5EF4-FFF2-40B4-BE49-F238E27FC236}">
                  <a16:creationId xmlns:a16="http://schemas.microsoft.com/office/drawing/2014/main" id="{B0A8EE63-E22B-4F44-BBBE-FCDBE29DFC09}"/>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52" name="Freeform: Shape 451">
              <a:extLst>
                <a:ext uri="{FF2B5EF4-FFF2-40B4-BE49-F238E27FC236}">
                  <a16:creationId xmlns:a16="http://schemas.microsoft.com/office/drawing/2014/main" id="{0815E0F3-F851-47CD-92CC-93A8F604C640}"/>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sp>
          <p:nvSpPr>
            <p:cNvPr id="453" name="Freeform: Shape 452">
              <a:extLst>
                <a:ext uri="{FF2B5EF4-FFF2-40B4-BE49-F238E27FC236}">
                  <a16:creationId xmlns:a16="http://schemas.microsoft.com/office/drawing/2014/main" id="{6AB8520A-E339-4340-9FB6-756A992E3444}"/>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56291"/>
                    </a:schemeClr>
                  </a:gs>
                </a:gsLst>
                <a:lin ang="5400000" scaled="1"/>
              </a:gradFill>
              <a:prstDash val="dash"/>
              <a:miter/>
            </a:ln>
          </p:spPr>
          <p:txBody>
            <a:bodyPr rtlCol="0" anchor="ctr"/>
            <a:lstStyle/>
            <a:p>
              <a:endParaRPr lang="en-US"/>
            </a:p>
          </p:txBody>
        </p:sp>
      </p:grpSp>
      <p:grpSp>
        <p:nvGrpSpPr>
          <p:cNvPr id="454" name="Group 453">
            <a:extLst>
              <a:ext uri="{FF2B5EF4-FFF2-40B4-BE49-F238E27FC236}">
                <a16:creationId xmlns:a16="http://schemas.microsoft.com/office/drawing/2014/main" id="{2F2794AD-543C-4A0B-AA01-79E7A8365E39}"/>
              </a:ext>
            </a:extLst>
          </p:cNvPr>
          <p:cNvGrpSpPr/>
          <p:nvPr/>
        </p:nvGrpSpPr>
        <p:grpSpPr>
          <a:xfrm rot="20820789">
            <a:off x="-4870126" y="-12564557"/>
            <a:ext cx="17374765" cy="15425291"/>
            <a:chOff x="17785720" y="163163"/>
            <a:chExt cx="4226953" cy="4191000"/>
          </a:xfrm>
        </p:grpSpPr>
        <p:sp>
          <p:nvSpPr>
            <p:cNvPr id="455" name="Freeform: Shape 454">
              <a:extLst>
                <a:ext uri="{FF2B5EF4-FFF2-40B4-BE49-F238E27FC236}">
                  <a16:creationId xmlns:a16="http://schemas.microsoft.com/office/drawing/2014/main" id="{B9A256AD-9D16-4AF7-A1A3-9481F3EA4DED}"/>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56" name="Freeform: Shape 455">
              <a:extLst>
                <a:ext uri="{FF2B5EF4-FFF2-40B4-BE49-F238E27FC236}">
                  <a16:creationId xmlns:a16="http://schemas.microsoft.com/office/drawing/2014/main" id="{750E46E8-E8DD-49E1-98E5-E35B9BAD40C3}"/>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57" name="Freeform: Shape 456">
              <a:extLst>
                <a:ext uri="{FF2B5EF4-FFF2-40B4-BE49-F238E27FC236}">
                  <a16:creationId xmlns:a16="http://schemas.microsoft.com/office/drawing/2014/main" id="{5224FC05-F08D-4498-8955-804A87B89452}"/>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58" name="Freeform: Shape 457">
              <a:extLst>
                <a:ext uri="{FF2B5EF4-FFF2-40B4-BE49-F238E27FC236}">
                  <a16:creationId xmlns:a16="http://schemas.microsoft.com/office/drawing/2014/main" id="{D32A7516-71DB-4F26-9C67-23AC8683802C}"/>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59" name="Freeform: Shape 458">
              <a:extLst>
                <a:ext uri="{FF2B5EF4-FFF2-40B4-BE49-F238E27FC236}">
                  <a16:creationId xmlns:a16="http://schemas.microsoft.com/office/drawing/2014/main" id="{79379870-C7C9-4F21-861F-694EA504D650}"/>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0" name="Freeform: Shape 459">
              <a:extLst>
                <a:ext uri="{FF2B5EF4-FFF2-40B4-BE49-F238E27FC236}">
                  <a16:creationId xmlns:a16="http://schemas.microsoft.com/office/drawing/2014/main" id="{ECAF87F6-4B5F-4C2B-BD94-1E5C445B7717}"/>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1" name="Freeform: Shape 460">
              <a:extLst>
                <a:ext uri="{FF2B5EF4-FFF2-40B4-BE49-F238E27FC236}">
                  <a16:creationId xmlns:a16="http://schemas.microsoft.com/office/drawing/2014/main" id="{02F21D6E-4213-40DC-93B5-61C942764636}"/>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2" name="Freeform: Shape 461">
              <a:extLst>
                <a:ext uri="{FF2B5EF4-FFF2-40B4-BE49-F238E27FC236}">
                  <a16:creationId xmlns:a16="http://schemas.microsoft.com/office/drawing/2014/main" id="{4FFB75ED-C4E3-44C1-A113-56C24E7A90DC}"/>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3" name="Freeform: Shape 462">
              <a:extLst>
                <a:ext uri="{FF2B5EF4-FFF2-40B4-BE49-F238E27FC236}">
                  <a16:creationId xmlns:a16="http://schemas.microsoft.com/office/drawing/2014/main" id="{3F42160F-853A-4C95-AEE4-5E569995A6CC}"/>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4" name="Freeform: Shape 463">
              <a:extLst>
                <a:ext uri="{FF2B5EF4-FFF2-40B4-BE49-F238E27FC236}">
                  <a16:creationId xmlns:a16="http://schemas.microsoft.com/office/drawing/2014/main" id="{B984A6EB-2513-43A6-B3AA-5F7EC6D6C86B}"/>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5" name="Freeform: Shape 464">
              <a:extLst>
                <a:ext uri="{FF2B5EF4-FFF2-40B4-BE49-F238E27FC236}">
                  <a16:creationId xmlns:a16="http://schemas.microsoft.com/office/drawing/2014/main" id="{A1F8CA2D-5325-4200-A049-74969E49F3E3}"/>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6" name="Freeform: Shape 465">
              <a:extLst>
                <a:ext uri="{FF2B5EF4-FFF2-40B4-BE49-F238E27FC236}">
                  <a16:creationId xmlns:a16="http://schemas.microsoft.com/office/drawing/2014/main" id="{F4709478-FD73-4925-8EA6-AF2D7B2F42E8}"/>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7" name="Freeform: Shape 466">
              <a:extLst>
                <a:ext uri="{FF2B5EF4-FFF2-40B4-BE49-F238E27FC236}">
                  <a16:creationId xmlns:a16="http://schemas.microsoft.com/office/drawing/2014/main" id="{0FAC1924-844A-45CD-93E4-6C2EBF5E6B1D}"/>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8" name="Freeform: Shape 467">
              <a:extLst>
                <a:ext uri="{FF2B5EF4-FFF2-40B4-BE49-F238E27FC236}">
                  <a16:creationId xmlns:a16="http://schemas.microsoft.com/office/drawing/2014/main" id="{C8F4BA3B-F727-4CBD-A250-192F09A5EFEC}"/>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69" name="Freeform: Shape 468">
              <a:extLst>
                <a:ext uri="{FF2B5EF4-FFF2-40B4-BE49-F238E27FC236}">
                  <a16:creationId xmlns:a16="http://schemas.microsoft.com/office/drawing/2014/main" id="{4CADF892-AA84-40C4-BE37-DBC30D45A80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0" name="Freeform: Shape 469">
              <a:extLst>
                <a:ext uri="{FF2B5EF4-FFF2-40B4-BE49-F238E27FC236}">
                  <a16:creationId xmlns:a16="http://schemas.microsoft.com/office/drawing/2014/main" id="{1DBC6835-180F-4478-B582-E2F4A324C375}"/>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1" name="Freeform: Shape 470">
              <a:extLst>
                <a:ext uri="{FF2B5EF4-FFF2-40B4-BE49-F238E27FC236}">
                  <a16:creationId xmlns:a16="http://schemas.microsoft.com/office/drawing/2014/main" id="{45951217-C6D9-4456-80D9-A4329B8FC0CF}"/>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2" name="Freeform: Shape 471">
              <a:extLst>
                <a:ext uri="{FF2B5EF4-FFF2-40B4-BE49-F238E27FC236}">
                  <a16:creationId xmlns:a16="http://schemas.microsoft.com/office/drawing/2014/main" id="{9E87D694-AAFF-4AF3-8EC5-3783EF94586C}"/>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3" name="Freeform: Shape 472">
              <a:extLst>
                <a:ext uri="{FF2B5EF4-FFF2-40B4-BE49-F238E27FC236}">
                  <a16:creationId xmlns:a16="http://schemas.microsoft.com/office/drawing/2014/main" id="{532EA06D-AE30-4993-A8D3-D576F2ACDA19}"/>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4" name="Freeform: Shape 473">
              <a:extLst>
                <a:ext uri="{FF2B5EF4-FFF2-40B4-BE49-F238E27FC236}">
                  <a16:creationId xmlns:a16="http://schemas.microsoft.com/office/drawing/2014/main" id="{EF9FF8DE-2491-441C-B928-D90524DDFCC8}"/>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5" name="Freeform: Shape 474">
              <a:extLst>
                <a:ext uri="{FF2B5EF4-FFF2-40B4-BE49-F238E27FC236}">
                  <a16:creationId xmlns:a16="http://schemas.microsoft.com/office/drawing/2014/main" id="{78620F38-19DC-4F6B-8DFD-E4AB8E3A6C87}"/>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sp>
          <p:nvSpPr>
            <p:cNvPr id="476" name="Freeform: Shape 475">
              <a:extLst>
                <a:ext uri="{FF2B5EF4-FFF2-40B4-BE49-F238E27FC236}">
                  <a16:creationId xmlns:a16="http://schemas.microsoft.com/office/drawing/2014/main" id="{C8FF9F22-73B4-4B8A-AA9D-5CAFC746D90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gs>
                  <a:gs pos="99000">
                    <a:schemeClr val="accent4">
                      <a:alpha val="46807"/>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4CBB2DE1-6FE6-407F-AA67-28A9BA1C55D7}"/>
              </a:ext>
            </a:extLst>
          </p:cNvPr>
          <p:cNvSpPr txBox="1"/>
          <p:nvPr/>
        </p:nvSpPr>
        <p:spPr>
          <a:xfrm>
            <a:off x="3817257" y="686563"/>
            <a:ext cx="4557486"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Regional Performance</a:t>
            </a:r>
          </a:p>
        </p:txBody>
      </p:sp>
      <p:grpSp>
        <p:nvGrpSpPr>
          <p:cNvPr id="227" name="Group 226">
            <a:extLst>
              <a:ext uri="{FF2B5EF4-FFF2-40B4-BE49-F238E27FC236}">
                <a16:creationId xmlns:a16="http://schemas.microsoft.com/office/drawing/2014/main" id="{D0CB1028-7068-41DC-9FAE-9B02B1BAF28A}"/>
              </a:ext>
            </a:extLst>
          </p:cNvPr>
          <p:cNvGrpSpPr/>
          <p:nvPr/>
        </p:nvGrpSpPr>
        <p:grpSpPr>
          <a:xfrm>
            <a:off x="853793" y="1640968"/>
            <a:ext cx="3118104" cy="4530470"/>
            <a:chOff x="853793" y="1603630"/>
            <a:chExt cx="3118104" cy="4530470"/>
          </a:xfrm>
        </p:grpSpPr>
        <p:sp>
          <p:nvSpPr>
            <p:cNvPr id="8" name="Rectangle: Rounded Corners 7">
              <a:extLst>
                <a:ext uri="{FF2B5EF4-FFF2-40B4-BE49-F238E27FC236}">
                  <a16:creationId xmlns:a16="http://schemas.microsoft.com/office/drawing/2014/main" id="{426F152B-F2ED-4CDC-ACAF-C12F6DD20E29}"/>
                </a:ext>
              </a:extLst>
            </p:cNvPr>
            <p:cNvSpPr/>
            <p:nvPr/>
          </p:nvSpPr>
          <p:spPr>
            <a:xfrm>
              <a:off x="853793" y="1603630"/>
              <a:ext cx="3118104" cy="4530470"/>
            </a:xfrm>
            <a:prstGeom prst="roundRect">
              <a:avLst>
                <a:gd name="adj" fmla="val 12059"/>
              </a:avLst>
            </a:prstGeom>
            <a:gradFill flip="none" rotWithShape="1">
              <a:gsLst>
                <a:gs pos="0">
                  <a:schemeClr val="accent2">
                    <a:lumMod val="60000"/>
                    <a:lumOff val="40000"/>
                    <a:alpha val="50000"/>
                  </a:schemeClr>
                </a:gs>
                <a:gs pos="100000">
                  <a:schemeClr val="accent2">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600" b="1" dirty="0">
                  <a:latin typeface="Montserrat" panose="00000500000000000000" pitchFamily="50" charset="0"/>
                </a:rPr>
                <a:t>TOP COUNTRIES</a:t>
              </a:r>
            </a:p>
          </p:txBody>
        </p:sp>
        <p:grpSp>
          <p:nvGrpSpPr>
            <p:cNvPr id="226" name="Group 225">
              <a:extLst>
                <a:ext uri="{FF2B5EF4-FFF2-40B4-BE49-F238E27FC236}">
                  <a16:creationId xmlns:a16="http://schemas.microsoft.com/office/drawing/2014/main" id="{2E6C4B56-615A-48A4-A8B2-8E373B74F0F8}"/>
                </a:ext>
              </a:extLst>
            </p:cNvPr>
            <p:cNvGrpSpPr/>
            <p:nvPr/>
          </p:nvGrpSpPr>
          <p:grpSpPr>
            <a:xfrm>
              <a:off x="1016000" y="2409813"/>
              <a:ext cx="2793690" cy="3089328"/>
              <a:chOff x="853793" y="2409813"/>
              <a:chExt cx="3118104" cy="3089328"/>
            </a:xfrm>
          </p:grpSpPr>
          <p:cxnSp>
            <p:nvCxnSpPr>
              <p:cNvPr id="210" name="Straight Connector 209">
                <a:extLst>
                  <a:ext uri="{FF2B5EF4-FFF2-40B4-BE49-F238E27FC236}">
                    <a16:creationId xmlns:a16="http://schemas.microsoft.com/office/drawing/2014/main" id="{A3F1C086-377F-4703-87E4-8FDECC588BC8}"/>
                  </a:ext>
                </a:extLst>
              </p:cNvPr>
              <p:cNvCxnSpPr>
                <a:cxnSpLocks/>
              </p:cNvCxnSpPr>
              <p:nvPr/>
            </p:nvCxnSpPr>
            <p:spPr>
              <a:xfrm>
                <a:off x="853793" y="2924701"/>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B0B92F9-DF41-4544-9193-AB3CBC8A4AA1}"/>
                  </a:ext>
                </a:extLst>
              </p:cNvPr>
              <p:cNvCxnSpPr>
                <a:cxnSpLocks/>
              </p:cNvCxnSpPr>
              <p:nvPr/>
            </p:nvCxnSpPr>
            <p:spPr>
              <a:xfrm>
                <a:off x="853793" y="4469365"/>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E614EFA-3929-4CF6-94A8-F396242E8993}"/>
                  </a:ext>
                </a:extLst>
              </p:cNvPr>
              <p:cNvCxnSpPr>
                <a:cxnSpLocks/>
              </p:cNvCxnSpPr>
              <p:nvPr/>
            </p:nvCxnSpPr>
            <p:spPr>
              <a:xfrm>
                <a:off x="853793" y="3439589"/>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CE26CB22-4691-4952-9035-2CE68105F6A8}"/>
                  </a:ext>
                </a:extLst>
              </p:cNvPr>
              <p:cNvCxnSpPr>
                <a:cxnSpLocks/>
              </p:cNvCxnSpPr>
              <p:nvPr/>
            </p:nvCxnSpPr>
            <p:spPr>
              <a:xfrm>
                <a:off x="853793" y="3954477"/>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5A8EFD6-D340-4F35-91B9-36C9BFBD8FCE}"/>
                  </a:ext>
                </a:extLst>
              </p:cNvPr>
              <p:cNvCxnSpPr>
                <a:cxnSpLocks/>
              </p:cNvCxnSpPr>
              <p:nvPr/>
            </p:nvCxnSpPr>
            <p:spPr>
              <a:xfrm>
                <a:off x="853793" y="4984253"/>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3137275-F033-4619-85C9-112656870782}"/>
                  </a:ext>
                </a:extLst>
              </p:cNvPr>
              <p:cNvCxnSpPr>
                <a:cxnSpLocks/>
              </p:cNvCxnSpPr>
              <p:nvPr/>
            </p:nvCxnSpPr>
            <p:spPr>
              <a:xfrm>
                <a:off x="853793" y="5499141"/>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F960B68-A0E9-4E7F-9DF4-9B8B512CBEB8}"/>
                  </a:ext>
                </a:extLst>
              </p:cNvPr>
              <p:cNvCxnSpPr>
                <a:cxnSpLocks/>
              </p:cNvCxnSpPr>
              <p:nvPr/>
            </p:nvCxnSpPr>
            <p:spPr>
              <a:xfrm>
                <a:off x="853793" y="2409813"/>
                <a:ext cx="3118104" cy="0"/>
              </a:xfrm>
              <a:prstGeom prst="line">
                <a:avLst/>
              </a:prstGeom>
              <a:ln w="3175" cap="rnd">
                <a:solidFill>
                  <a:schemeClr val="accent2">
                    <a:lumMod val="60000"/>
                    <a:lumOff val="40000"/>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AA726042-1230-447C-BE03-6A404A560C9D}"/>
                </a:ext>
              </a:extLst>
            </p:cNvPr>
            <p:cNvGrpSpPr/>
            <p:nvPr/>
          </p:nvGrpSpPr>
          <p:grpSpPr>
            <a:xfrm>
              <a:off x="1182318" y="2521063"/>
              <a:ext cx="2461054" cy="3381716"/>
              <a:chOff x="1239980" y="2521063"/>
              <a:chExt cx="2461054" cy="3381716"/>
            </a:xfrm>
          </p:grpSpPr>
          <p:grpSp>
            <p:nvGrpSpPr>
              <p:cNvPr id="192" name="Group 191">
                <a:extLst>
                  <a:ext uri="{FF2B5EF4-FFF2-40B4-BE49-F238E27FC236}">
                    <a16:creationId xmlns:a16="http://schemas.microsoft.com/office/drawing/2014/main" id="{B4D952AD-15C8-4EAB-98F7-545D40C78DD3}"/>
                  </a:ext>
                </a:extLst>
              </p:cNvPr>
              <p:cNvGrpSpPr/>
              <p:nvPr/>
            </p:nvGrpSpPr>
            <p:grpSpPr>
              <a:xfrm>
                <a:off x="1239994" y="2547988"/>
                <a:ext cx="237820" cy="238538"/>
                <a:chOff x="10099007" y="-5935596"/>
                <a:chExt cx="496621" cy="498123"/>
              </a:xfrm>
            </p:grpSpPr>
            <p:sp>
              <p:nvSpPr>
                <p:cNvPr id="14" name="Freeform: Shape 13">
                  <a:extLst>
                    <a:ext uri="{FF2B5EF4-FFF2-40B4-BE49-F238E27FC236}">
                      <a16:creationId xmlns:a16="http://schemas.microsoft.com/office/drawing/2014/main" id="{0C11B60F-BFF2-4C8D-9C80-50B38CAE9EE3}"/>
                    </a:ext>
                  </a:extLst>
                </p:cNvPr>
                <p:cNvSpPr/>
                <p:nvPr/>
              </p:nvSpPr>
              <p:spPr>
                <a:xfrm>
                  <a:off x="10106432" y="-5785880"/>
                  <a:ext cx="479726" cy="37544"/>
                </a:xfrm>
                <a:custGeom>
                  <a:avLst/>
                  <a:gdLst>
                    <a:gd name="connsiteX0" fmla="*/ 482146 w 479726"/>
                    <a:gd name="connsiteY0" fmla="*/ 39922 h 37543"/>
                    <a:gd name="connsiteX1" fmla="*/ 0 w 479726"/>
                    <a:gd name="connsiteY1" fmla="*/ 39922 h 37543"/>
                    <a:gd name="connsiteX2" fmla="*/ 501 w 479726"/>
                    <a:gd name="connsiteY2" fmla="*/ 37794 h 37543"/>
                    <a:gd name="connsiteX3" fmla="*/ 751 w 479726"/>
                    <a:gd name="connsiteY3" fmla="*/ 36668 h 37543"/>
                    <a:gd name="connsiteX4" fmla="*/ 2545 w 479726"/>
                    <a:gd name="connsiteY4" fmla="*/ 30244 h 37543"/>
                    <a:gd name="connsiteX5" fmla="*/ 4172 w 479726"/>
                    <a:gd name="connsiteY5" fmla="*/ 24737 h 37543"/>
                    <a:gd name="connsiteX6" fmla="*/ 6007 w 479726"/>
                    <a:gd name="connsiteY6" fmla="*/ 19231 h 37543"/>
                    <a:gd name="connsiteX7" fmla="*/ 6007 w 479726"/>
                    <a:gd name="connsiteY7" fmla="*/ 19189 h 37543"/>
                    <a:gd name="connsiteX8" fmla="*/ 11972 w 479726"/>
                    <a:gd name="connsiteY8" fmla="*/ 13391 h 37543"/>
                    <a:gd name="connsiteX9" fmla="*/ 10179 w 479726"/>
                    <a:gd name="connsiteY9" fmla="*/ 8426 h 37543"/>
                    <a:gd name="connsiteX10" fmla="*/ 9970 w 479726"/>
                    <a:gd name="connsiteY10" fmla="*/ 8343 h 37543"/>
                    <a:gd name="connsiteX11" fmla="*/ 9970 w 479726"/>
                    <a:gd name="connsiteY11" fmla="*/ 8343 h 37543"/>
                    <a:gd name="connsiteX12" fmla="*/ 10846 w 479726"/>
                    <a:gd name="connsiteY12" fmla="*/ 6132 h 37543"/>
                    <a:gd name="connsiteX13" fmla="*/ 11055 w 479726"/>
                    <a:gd name="connsiteY13" fmla="*/ 5465 h 37543"/>
                    <a:gd name="connsiteX14" fmla="*/ 11180 w 479726"/>
                    <a:gd name="connsiteY14" fmla="*/ 5256 h 37543"/>
                    <a:gd name="connsiteX15" fmla="*/ 11263 w 479726"/>
                    <a:gd name="connsiteY15" fmla="*/ 5006 h 37543"/>
                    <a:gd name="connsiteX16" fmla="*/ 12348 w 479726"/>
                    <a:gd name="connsiteY16" fmla="*/ 2628 h 37543"/>
                    <a:gd name="connsiteX17" fmla="*/ 13474 w 479726"/>
                    <a:gd name="connsiteY17" fmla="*/ 42 h 37543"/>
                    <a:gd name="connsiteX18" fmla="*/ 13474 w 479726"/>
                    <a:gd name="connsiteY18" fmla="*/ 0 h 37543"/>
                    <a:gd name="connsiteX19" fmla="*/ 468672 w 479726"/>
                    <a:gd name="connsiteY19" fmla="*/ 0 h 37543"/>
                    <a:gd name="connsiteX20" fmla="*/ 468755 w 479726"/>
                    <a:gd name="connsiteY20" fmla="*/ 42 h 37543"/>
                    <a:gd name="connsiteX21" fmla="*/ 470799 w 479726"/>
                    <a:gd name="connsiteY21" fmla="*/ 5048 h 37543"/>
                    <a:gd name="connsiteX22" fmla="*/ 470966 w 479726"/>
                    <a:gd name="connsiteY22" fmla="*/ 5298 h 37543"/>
                    <a:gd name="connsiteX23" fmla="*/ 471008 w 479726"/>
                    <a:gd name="connsiteY23" fmla="*/ 5506 h 37543"/>
                    <a:gd name="connsiteX24" fmla="*/ 474136 w 479726"/>
                    <a:gd name="connsiteY24" fmla="*/ 13683 h 37543"/>
                    <a:gd name="connsiteX25" fmla="*/ 481770 w 479726"/>
                    <a:gd name="connsiteY25" fmla="*/ 38336 h 37543"/>
                    <a:gd name="connsiteX26" fmla="*/ 482146 w 479726"/>
                    <a:gd name="connsiteY26" fmla="*/ 39922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9726" h="37543">
                      <a:moveTo>
                        <a:pt x="482146" y="39922"/>
                      </a:moveTo>
                      <a:lnTo>
                        <a:pt x="0" y="39922"/>
                      </a:lnTo>
                      <a:cubicBezTo>
                        <a:pt x="167" y="39212"/>
                        <a:pt x="292" y="38503"/>
                        <a:pt x="501" y="37794"/>
                      </a:cubicBezTo>
                      <a:cubicBezTo>
                        <a:pt x="542" y="37419"/>
                        <a:pt x="709" y="37085"/>
                        <a:pt x="751" y="36668"/>
                      </a:cubicBezTo>
                      <a:cubicBezTo>
                        <a:pt x="1293" y="34540"/>
                        <a:pt x="1919" y="32371"/>
                        <a:pt x="2545" y="30244"/>
                      </a:cubicBezTo>
                      <a:cubicBezTo>
                        <a:pt x="3045" y="28366"/>
                        <a:pt x="3629" y="26573"/>
                        <a:pt x="4172" y="24737"/>
                      </a:cubicBezTo>
                      <a:cubicBezTo>
                        <a:pt x="4714" y="22902"/>
                        <a:pt x="5340" y="21066"/>
                        <a:pt x="6007" y="19231"/>
                      </a:cubicBezTo>
                      <a:lnTo>
                        <a:pt x="6007" y="19189"/>
                      </a:lnTo>
                      <a:cubicBezTo>
                        <a:pt x="6257" y="18313"/>
                        <a:pt x="6591" y="17437"/>
                        <a:pt x="11972" y="13391"/>
                      </a:cubicBezTo>
                      <a:lnTo>
                        <a:pt x="10179" y="8426"/>
                      </a:lnTo>
                      <a:lnTo>
                        <a:pt x="9970" y="8343"/>
                      </a:lnTo>
                      <a:lnTo>
                        <a:pt x="9970" y="8343"/>
                      </a:lnTo>
                      <a:cubicBezTo>
                        <a:pt x="10220" y="7592"/>
                        <a:pt x="10471" y="6883"/>
                        <a:pt x="10846" y="6132"/>
                      </a:cubicBezTo>
                      <a:cubicBezTo>
                        <a:pt x="10971" y="5882"/>
                        <a:pt x="11013" y="5673"/>
                        <a:pt x="11055" y="5465"/>
                      </a:cubicBezTo>
                      <a:cubicBezTo>
                        <a:pt x="11055" y="5423"/>
                        <a:pt x="11180" y="5340"/>
                        <a:pt x="11180" y="5256"/>
                      </a:cubicBezTo>
                      <a:cubicBezTo>
                        <a:pt x="11221" y="5214"/>
                        <a:pt x="11221" y="5089"/>
                        <a:pt x="11263" y="5006"/>
                      </a:cubicBezTo>
                      <a:cubicBezTo>
                        <a:pt x="11639" y="4255"/>
                        <a:pt x="11972" y="3421"/>
                        <a:pt x="12348" y="2628"/>
                      </a:cubicBezTo>
                      <a:cubicBezTo>
                        <a:pt x="12640" y="1752"/>
                        <a:pt x="13057" y="959"/>
                        <a:pt x="13474" y="42"/>
                      </a:cubicBezTo>
                      <a:cubicBezTo>
                        <a:pt x="13474" y="0"/>
                        <a:pt x="13474" y="0"/>
                        <a:pt x="13474" y="0"/>
                      </a:cubicBezTo>
                      <a:lnTo>
                        <a:pt x="468672" y="0"/>
                      </a:lnTo>
                      <a:cubicBezTo>
                        <a:pt x="468672" y="0"/>
                        <a:pt x="468755" y="0"/>
                        <a:pt x="468755" y="42"/>
                      </a:cubicBezTo>
                      <a:cubicBezTo>
                        <a:pt x="469464" y="1669"/>
                        <a:pt x="470132" y="3379"/>
                        <a:pt x="470799" y="5048"/>
                      </a:cubicBezTo>
                      <a:cubicBezTo>
                        <a:pt x="470883" y="5173"/>
                        <a:pt x="470883" y="5256"/>
                        <a:pt x="470966" y="5298"/>
                      </a:cubicBezTo>
                      <a:cubicBezTo>
                        <a:pt x="470966" y="5381"/>
                        <a:pt x="471008" y="5465"/>
                        <a:pt x="471008" y="5506"/>
                      </a:cubicBezTo>
                      <a:cubicBezTo>
                        <a:pt x="472134" y="8218"/>
                        <a:pt x="473135" y="10846"/>
                        <a:pt x="474136" y="13683"/>
                      </a:cubicBezTo>
                      <a:cubicBezTo>
                        <a:pt x="477140" y="21692"/>
                        <a:pt x="479643" y="29910"/>
                        <a:pt x="481770" y="38336"/>
                      </a:cubicBezTo>
                      <a:cubicBezTo>
                        <a:pt x="481854" y="38837"/>
                        <a:pt x="481979" y="39338"/>
                        <a:pt x="482146" y="39922"/>
                      </a:cubicBezTo>
                      <a:close/>
                    </a:path>
                  </a:pathLst>
                </a:custGeom>
                <a:solidFill>
                  <a:srgbClr val="DB2E2E"/>
                </a:solidFill>
                <a:ln w="41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01611B0-DF52-4803-B528-94F63BCE9703}"/>
                    </a:ext>
                  </a:extLst>
                </p:cNvPr>
                <p:cNvSpPr/>
                <p:nvPr/>
              </p:nvSpPr>
              <p:spPr>
                <a:xfrm>
                  <a:off x="10141849" y="-5865806"/>
                  <a:ext cx="408810" cy="37544"/>
                </a:xfrm>
                <a:custGeom>
                  <a:avLst/>
                  <a:gdLst>
                    <a:gd name="connsiteX0" fmla="*/ 411355 w 408810"/>
                    <a:gd name="connsiteY0" fmla="*/ 39963 h 37543"/>
                    <a:gd name="connsiteX1" fmla="*/ 0 w 408810"/>
                    <a:gd name="connsiteY1" fmla="*/ 39963 h 37543"/>
                    <a:gd name="connsiteX2" fmla="*/ 0 w 408810"/>
                    <a:gd name="connsiteY2" fmla="*/ 39880 h 37543"/>
                    <a:gd name="connsiteX3" fmla="*/ 33789 w 408810"/>
                    <a:gd name="connsiteY3" fmla="*/ 125 h 37543"/>
                    <a:gd name="connsiteX4" fmla="*/ 33831 w 408810"/>
                    <a:gd name="connsiteY4" fmla="*/ 42 h 37543"/>
                    <a:gd name="connsiteX5" fmla="*/ 377565 w 408810"/>
                    <a:gd name="connsiteY5" fmla="*/ 0 h 37543"/>
                    <a:gd name="connsiteX6" fmla="*/ 377732 w 408810"/>
                    <a:gd name="connsiteY6" fmla="*/ 167 h 37543"/>
                    <a:gd name="connsiteX7" fmla="*/ 411355 w 408810"/>
                    <a:gd name="connsiteY7" fmla="*/ 39922 h 37543"/>
                    <a:gd name="connsiteX8" fmla="*/ 411355 w 408810"/>
                    <a:gd name="connsiteY8" fmla="*/ 39963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10" h="37543">
                      <a:moveTo>
                        <a:pt x="411355" y="39963"/>
                      </a:moveTo>
                      <a:lnTo>
                        <a:pt x="0" y="39963"/>
                      </a:lnTo>
                      <a:cubicBezTo>
                        <a:pt x="0" y="39880"/>
                        <a:pt x="0" y="39880"/>
                        <a:pt x="0" y="39880"/>
                      </a:cubicBezTo>
                      <a:cubicBezTo>
                        <a:pt x="9887" y="25446"/>
                        <a:pt x="21191" y="12014"/>
                        <a:pt x="33789" y="125"/>
                      </a:cubicBezTo>
                      <a:cubicBezTo>
                        <a:pt x="33789" y="42"/>
                        <a:pt x="33831" y="42"/>
                        <a:pt x="33831" y="42"/>
                      </a:cubicBezTo>
                      <a:lnTo>
                        <a:pt x="377565" y="0"/>
                      </a:lnTo>
                      <a:cubicBezTo>
                        <a:pt x="377607" y="0"/>
                        <a:pt x="377607" y="42"/>
                        <a:pt x="377732" y="167"/>
                      </a:cubicBezTo>
                      <a:cubicBezTo>
                        <a:pt x="390330" y="12223"/>
                        <a:pt x="401552" y="25530"/>
                        <a:pt x="411355" y="39922"/>
                      </a:cubicBezTo>
                      <a:lnTo>
                        <a:pt x="411355" y="39963"/>
                      </a:lnTo>
                      <a:close/>
                    </a:path>
                  </a:pathLst>
                </a:custGeom>
                <a:solidFill>
                  <a:srgbClr val="DB2E2E"/>
                </a:solidFill>
                <a:ln w="41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0F5BFE4-CF28-44BE-9C30-4853684D9ACD}"/>
                    </a:ext>
                  </a:extLst>
                </p:cNvPr>
                <p:cNvSpPr/>
                <p:nvPr/>
              </p:nvSpPr>
              <p:spPr>
                <a:xfrm>
                  <a:off x="10230619" y="-5935596"/>
                  <a:ext cx="233606" cy="29201"/>
                </a:xfrm>
                <a:custGeom>
                  <a:avLst/>
                  <a:gdLst>
                    <a:gd name="connsiteX0" fmla="*/ 234148 w 233605"/>
                    <a:gd name="connsiteY0" fmla="*/ 29952 h 29200"/>
                    <a:gd name="connsiteX1" fmla="*/ 0 w 233605"/>
                    <a:gd name="connsiteY1" fmla="*/ 29952 h 29200"/>
                    <a:gd name="connsiteX2" fmla="*/ 42 w 233605"/>
                    <a:gd name="connsiteY2" fmla="*/ 29910 h 29200"/>
                    <a:gd name="connsiteX3" fmla="*/ 83 w 233605"/>
                    <a:gd name="connsiteY3" fmla="*/ 29910 h 29200"/>
                    <a:gd name="connsiteX4" fmla="*/ 3671 w 233605"/>
                    <a:gd name="connsiteY4" fmla="*/ 27908 h 29200"/>
                    <a:gd name="connsiteX5" fmla="*/ 3713 w 233605"/>
                    <a:gd name="connsiteY5" fmla="*/ 27908 h 29200"/>
                    <a:gd name="connsiteX6" fmla="*/ 5632 w 233605"/>
                    <a:gd name="connsiteY6" fmla="*/ 26990 h 29200"/>
                    <a:gd name="connsiteX7" fmla="*/ 14559 w 233605"/>
                    <a:gd name="connsiteY7" fmla="*/ 22693 h 29200"/>
                    <a:gd name="connsiteX8" fmla="*/ 18313 w 233605"/>
                    <a:gd name="connsiteY8" fmla="*/ 20941 h 29200"/>
                    <a:gd name="connsiteX9" fmla="*/ 25613 w 233605"/>
                    <a:gd name="connsiteY9" fmla="*/ 17896 h 29200"/>
                    <a:gd name="connsiteX10" fmla="*/ 38128 w 233605"/>
                    <a:gd name="connsiteY10" fmla="*/ 13391 h 29200"/>
                    <a:gd name="connsiteX11" fmla="*/ 38295 w 233605"/>
                    <a:gd name="connsiteY11" fmla="*/ 13265 h 29200"/>
                    <a:gd name="connsiteX12" fmla="*/ 80886 w 233605"/>
                    <a:gd name="connsiteY12" fmla="*/ 3129 h 29200"/>
                    <a:gd name="connsiteX13" fmla="*/ 81845 w 233605"/>
                    <a:gd name="connsiteY13" fmla="*/ 0 h 29200"/>
                    <a:gd name="connsiteX14" fmla="*/ 82805 w 233605"/>
                    <a:gd name="connsiteY14" fmla="*/ 2920 h 29200"/>
                    <a:gd name="connsiteX15" fmla="*/ 113007 w 233605"/>
                    <a:gd name="connsiteY15" fmla="*/ 667 h 29200"/>
                    <a:gd name="connsiteX16" fmla="*/ 116886 w 233605"/>
                    <a:gd name="connsiteY16" fmla="*/ 584 h 29200"/>
                    <a:gd name="connsiteX17" fmla="*/ 234023 w 233605"/>
                    <a:gd name="connsiteY17" fmla="*/ 29910 h 29200"/>
                    <a:gd name="connsiteX18" fmla="*/ 234148 w 233605"/>
                    <a:gd name="connsiteY18" fmla="*/ 29952 h 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3605" h="29200">
                      <a:moveTo>
                        <a:pt x="234148" y="29952"/>
                      </a:moveTo>
                      <a:lnTo>
                        <a:pt x="0" y="29952"/>
                      </a:lnTo>
                      <a:lnTo>
                        <a:pt x="42" y="29910"/>
                      </a:lnTo>
                      <a:lnTo>
                        <a:pt x="83" y="29910"/>
                      </a:lnTo>
                      <a:cubicBezTo>
                        <a:pt x="1251" y="29201"/>
                        <a:pt x="2419" y="28575"/>
                        <a:pt x="3671" y="27908"/>
                      </a:cubicBezTo>
                      <a:lnTo>
                        <a:pt x="3713" y="27908"/>
                      </a:lnTo>
                      <a:cubicBezTo>
                        <a:pt x="4380" y="27657"/>
                        <a:pt x="4922" y="27282"/>
                        <a:pt x="5632" y="26990"/>
                      </a:cubicBezTo>
                      <a:cubicBezTo>
                        <a:pt x="8593" y="25530"/>
                        <a:pt x="11555" y="24070"/>
                        <a:pt x="14559" y="22693"/>
                      </a:cubicBezTo>
                      <a:cubicBezTo>
                        <a:pt x="15768" y="22026"/>
                        <a:pt x="17103" y="21483"/>
                        <a:pt x="18313" y="20941"/>
                      </a:cubicBezTo>
                      <a:cubicBezTo>
                        <a:pt x="20691" y="19856"/>
                        <a:pt x="23152" y="18855"/>
                        <a:pt x="25613" y="17896"/>
                      </a:cubicBezTo>
                      <a:cubicBezTo>
                        <a:pt x="29701" y="16269"/>
                        <a:pt x="33915" y="14684"/>
                        <a:pt x="38128" y="13391"/>
                      </a:cubicBezTo>
                      <a:lnTo>
                        <a:pt x="38295" y="13265"/>
                      </a:lnTo>
                      <a:cubicBezTo>
                        <a:pt x="52019" y="8677"/>
                        <a:pt x="66327" y="5256"/>
                        <a:pt x="80886" y="3129"/>
                      </a:cubicBezTo>
                      <a:lnTo>
                        <a:pt x="81845" y="0"/>
                      </a:lnTo>
                      <a:lnTo>
                        <a:pt x="82805" y="2920"/>
                      </a:lnTo>
                      <a:cubicBezTo>
                        <a:pt x="92691" y="1585"/>
                        <a:pt x="102745" y="793"/>
                        <a:pt x="113007" y="667"/>
                      </a:cubicBezTo>
                      <a:cubicBezTo>
                        <a:pt x="114300" y="584"/>
                        <a:pt x="115635" y="584"/>
                        <a:pt x="116886" y="584"/>
                      </a:cubicBezTo>
                      <a:cubicBezTo>
                        <a:pt x="159227" y="584"/>
                        <a:pt x="199024" y="11263"/>
                        <a:pt x="234023" y="29910"/>
                      </a:cubicBezTo>
                      <a:cubicBezTo>
                        <a:pt x="234106" y="29910"/>
                        <a:pt x="234106" y="29952"/>
                        <a:pt x="234148" y="29952"/>
                      </a:cubicBezTo>
                      <a:close/>
                    </a:path>
                  </a:pathLst>
                </a:custGeom>
                <a:solidFill>
                  <a:srgbClr val="DB2E2E"/>
                </a:solidFill>
                <a:ln w="41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EEF45B2-C48D-49E5-A57E-94C82A3F8953}"/>
                    </a:ext>
                  </a:extLst>
                </p:cNvPr>
                <p:cNvSpPr/>
                <p:nvPr/>
              </p:nvSpPr>
              <p:spPr>
                <a:xfrm>
                  <a:off x="10099216" y="-5706120"/>
                  <a:ext cx="496412" cy="37544"/>
                </a:xfrm>
                <a:custGeom>
                  <a:avLst/>
                  <a:gdLst>
                    <a:gd name="connsiteX0" fmla="*/ 496579 w 496412"/>
                    <a:gd name="connsiteY0" fmla="*/ 17270 h 37543"/>
                    <a:gd name="connsiteX1" fmla="*/ 496579 w 496412"/>
                    <a:gd name="connsiteY1" fmla="*/ 19481 h 37543"/>
                    <a:gd name="connsiteX2" fmla="*/ 496538 w 496412"/>
                    <a:gd name="connsiteY2" fmla="*/ 25864 h 37543"/>
                    <a:gd name="connsiteX3" fmla="*/ 496538 w 496412"/>
                    <a:gd name="connsiteY3" fmla="*/ 27032 h 37543"/>
                    <a:gd name="connsiteX4" fmla="*/ 496329 w 496412"/>
                    <a:gd name="connsiteY4" fmla="*/ 32997 h 37543"/>
                    <a:gd name="connsiteX5" fmla="*/ 495954 w 496412"/>
                    <a:gd name="connsiteY5" fmla="*/ 39880 h 37543"/>
                    <a:gd name="connsiteX6" fmla="*/ 495954 w 496412"/>
                    <a:gd name="connsiteY6" fmla="*/ 40130 h 37543"/>
                    <a:gd name="connsiteX7" fmla="*/ 709 w 496412"/>
                    <a:gd name="connsiteY7" fmla="*/ 40130 h 37543"/>
                    <a:gd name="connsiteX8" fmla="*/ 709 w 496412"/>
                    <a:gd name="connsiteY8" fmla="*/ 39880 h 37543"/>
                    <a:gd name="connsiteX9" fmla="*/ 42 w 496412"/>
                    <a:gd name="connsiteY9" fmla="*/ 27032 h 37543"/>
                    <a:gd name="connsiteX10" fmla="*/ 42 w 496412"/>
                    <a:gd name="connsiteY10" fmla="*/ 25822 h 37543"/>
                    <a:gd name="connsiteX11" fmla="*/ 0 w 496412"/>
                    <a:gd name="connsiteY11" fmla="*/ 19439 h 37543"/>
                    <a:gd name="connsiteX12" fmla="*/ 0 w 496412"/>
                    <a:gd name="connsiteY12" fmla="*/ 18313 h 37543"/>
                    <a:gd name="connsiteX13" fmla="*/ 0 w 496412"/>
                    <a:gd name="connsiteY13" fmla="*/ 18271 h 37543"/>
                    <a:gd name="connsiteX14" fmla="*/ 0 w 496412"/>
                    <a:gd name="connsiteY14" fmla="*/ 17270 h 37543"/>
                    <a:gd name="connsiteX15" fmla="*/ 42 w 496412"/>
                    <a:gd name="connsiteY15" fmla="*/ 15935 h 37543"/>
                    <a:gd name="connsiteX16" fmla="*/ 42 w 496412"/>
                    <a:gd name="connsiteY16" fmla="*/ 14183 h 37543"/>
                    <a:gd name="connsiteX17" fmla="*/ 250 w 496412"/>
                    <a:gd name="connsiteY17" fmla="*/ 8260 h 37543"/>
                    <a:gd name="connsiteX18" fmla="*/ 501 w 496412"/>
                    <a:gd name="connsiteY18" fmla="*/ 3421 h 37543"/>
                    <a:gd name="connsiteX19" fmla="*/ 751 w 496412"/>
                    <a:gd name="connsiteY19" fmla="*/ 167 h 37543"/>
                    <a:gd name="connsiteX20" fmla="*/ 751 w 496412"/>
                    <a:gd name="connsiteY20" fmla="*/ 0 h 37543"/>
                    <a:gd name="connsiteX21" fmla="*/ 495745 w 496412"/>
                    <a:gd name="connsiteY21" fmla="*/ 0 h 37543"/>
                    <a:gd name="connsiteX22" fmla="*/ 495745 w 496412"/>
                    <a:gd name="connsiteY22" fmla="*/ 167 h 37543"/>
                    <a:gd name="connsiteX23" fmla="*/ 496246 w 496412"/>
                    <a:gd name="connsiteY23" fmla="*/ 7258 h 37543"/>
                    <a:gd name="connsiteX24" fmla="*/ 496496 w 496412"/>
                    <a:gd name="connsiteY24" fmla="*/ 14183 h 37543"/>
                    <a:gd name="connsiteX25" fmla="*/ 496496 w 496412"/>
                    <a:gd name="connsiteY25" fmla="*/ 15935 h 37543"/>
                    <a:gd name="connsiteX26" fmla="*/ 496579 w 496412"/>
                    <a:gd name="connsiteY26" fmla="*/ 1727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6412" h="37543">
                      <a:moveTo>
                        <a:pt x="496579" y="17270"/>
                      </a:moveTo>
                      <a:lnTo>
                        <a:pt x="496579" y="19481"/>
                      </a:lnTo>
                      <a:cubicBezTo>
                        <a:pt x="496579" y="21567"/>
                        <a:pt x="496579" y="23736"/>
                        <a:pt x="496538" y="25864"/>
                      </a:cubicBezTo>
                      <a:lnTo>
                        <a:pt x="496538" y="27032"/>
                      </a:lnTo>
                      <a:cubicBezTo>
                        <a:pt x="496538" y="29076"/>
                        <a:pt x="496412" y="30953"/>
                        <a:pt x="496329" y="32997"/>
                      </a:cubicBezTo>
                      <a:cubicBezTo>
                        <a:pt x="496204" y="35249"/>
                        <a:pt x="496079" y="37586"/>
                        <a:pt x="495954" y="39880"/>
                      </a:cubicBezTo>
                      <a:lnTo>
                        <a:pt x="495954" y="40130"/>
                      </a:lnTo>
                      <a:lnTo>
                        <a:pt x="709" y="40130"/>
                      </a:lnTo>
                      <a:cubicBezTo>
                        <a:pt x="667" y="40047"/>
                        <a:pt x="667" y="39963"/>
                        <a:pt x="709" y="39880"/>
                      </a:cubicBezTo>
                      <a:cubicBezTo>
                        <a:pt x="292" y="35667"/>
                        <a:pt x="83" y="31370"/>
                        <a:pt x="42" y="27032"/>
                      </a:cubicBezTo>
                      <a:lnTo>
                        <a:pt x="42" y="25822"/>
                      </a:lnTo>
                      <a:cubicBezTo>
                        <a:pt x="0" y="23694"/>
                        <a:pt x="0" y="21525"/>
                        <a:pt x="0" y="19439"/>
                      </a:cubicBezTo>
                      <a:lnTo>
                        <a:pt x="0" y="18313"/>
                      </a:lnTo>
                      <a:cubicBezTo>
                        <a:pt x="0" y="18271"/>
                        <a:pt x="0" y="18271"/>
                        <a:pt x="0" y="18271"/>
                      </a:cubicBezTo>
                      <a:lnTo>
                        <a:pt x="0" y="17270"/>
                      </a:lnTo>
                      <a:cubicBezTo>
                        <a:pt x="0" y="16811"/>
                        <a:pt x="0" y="16352"/>
                        <a:pt x="42" y="15935"/>
                      </a:cubicBezTo>
                      <a:lnTo>
                        <a:pt x="42" y="14183"/>
                      </a:lnTo>
                      <a:cubicBezTo>
                        <a:pt x="83" y="12264"/>
                        <a:pt x="209" y="10262"/>
                        <a:pt x="250" y="8260"/>
                      </a:cubicBezTo>
                      <a:cubicBezTo>
                        <a:pt x="292" y="6674"/>
                        <a:pt x="417" y="5048"/>
                        <a:pt x="501" y="3421"/>
                      </a:cubicBezTo>
                      <a:cubicBezTo>
                        <a:pt x="584" y="2294"/>
                        <a:pt x="709" y="1210"/>
                        <a:pt x="751" y="167"/>
                      </a:cubicBezTo>
                      <a:cubicBezTo>
                        <a:pt x="751" y="125"/>
                        <a:pt x="751" y="125"/>
                        <a:pt x="751" y="0"/>
                      </a:cubicBezTo>
                      <a:lnTo>
                        <a:pt x="495745" y="0"/>
                      </a:lnTo>
                      <a:cubicBezTo>
                        <a:pt x="495787" y="125"/>
                        <a:pt x="495787" y="125"/>
                        <a:pt x="495745" y="167"/>
                      </a:cubicBezTo>
                      <a:cubicBezTo>
                        <a:pt x="495995" y="2545"/>
                        <a:pt x="496120" y="4922"/>
                        <a:pt x="496246" y="7258"/>
                      </a:cubicBezTo>
                      <a:cubicBezTo>
                        <a:pt x="496412" y="9595"/>
                        <a:pt x="496412" y="11847"/>
                        <a:pt x="496496" y="14183"/>
                      </a:cubicBezTo>
                      <a:lnTo>
                        <a:pt x="496496" y="15935"/>
                      </a:lnTo>
                      <a:cubicBezTo>
                        <a:pt x="496579" y="16436"/>
                        <a:pt x="496579" y="16811"/>
                        <a:pt x="496579" y="17270"/>
                      </a:cubicBezTo>
                      <a:close/>
                    </a:path>
                  </a:pathLst>
                </a:custGeom>
                <a:solidFill>
                  <a:srgbClr val="DB2E2E"/>
                </a:solidFill>
                <a:ln w="41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A03E918-C376-405A-9FD1-AFEBFA30992F}"/>
                    </a:ext>
                  </a:extLst>
                </p:cNvPr>
                <p:cNvSpPr/>
                <p:nvPr/>
              </p:nvSpPr>
              <p:spPr>
                <a:xfrm>
                  <a:off x="10106057" y="-5626319"/>
                  <a:ext cx="479726" cy="37544"/>
                </a:xfrm>
                <a:custGeom>
                  <a:avLst/>
                  <a:gdLst>
                    <a:gd name="connsiteX0" fmla="*/ 482980 w 479726"/>
                    <a:gd name="connsiteY0" fmla="*/ 42 h 37543"/>
                    <a:gd name="connsiteX1" fmla="*/ 482980 w 479726"/>
                    <a:gd name="connsiteY1" fmla="*/ 125 h 37543"/>
                    <a:gd name="connsiteX2" fmla="*/ 476890 w 479726"/>
                    <a:gd name="connsiteY2" fmla="*/ 21358 h 37543"/>
                    <a:gd name="connsiteX3" fmla="*/ 476806 w 479726"/>
                    <a:gd name="connsiteY3" fmla="*/ 21650 h 37543"/>
                    <a:gd name="connsiteX4" fmla="*/ 476264 w 479726"/>
                    <a:gd name="connsiteY4" fmla="*/ 23319 h 37543"/>
                    <a:gd name="connsiteX5" fmla="*/ 474303 w 479726"/>
                    <a:gd name="connsiteY5" fmla="*/ 28742 h 37543"/>
                    <a:gd name="connsiteX6" fmla="*/ 471091 w 479726"/>
                    <a:gd name="connsiteY6" fmla="*/ 37252 h 37543"/>
                    <a:gd name="connsiteX7" fmla="*/ 469881 w 479726"/>
                    <a:gd name="connsiteY7" fmla="*/ 39963 h 37543"/>
                    <a:gd name="connsiteX8" fmla="*/ 469881 w 479726"/>
                    <a:gd name="connsiteY8" fmla="*/ 40005 h 37543"/>
                    <a:gd name="connsiteX9" fmla="*/ 13099 w 479726"/>
                    <a:gd name="connsiteY9" fmla="*/ 40005 h 37543"/>
                    <a:gd name="connsiteX10" fmla="*/ 13015 w 479726"/>
                    <a:gd name="connsiteY10" fmla="*/ 39963 h 37543"/>
                    <a:gd name="connsiteX11" fmla="*/ 12723 w 479726"/>
                    <a:gd name="connsiteY11" fmla="*/ 39129 h 37543"/>
                    <a:gd name="connsiteX12" fmla="*/ 8593 w 479726"/>
                    <a:gd name="connsiteY12" fmla="*/ 28700 h 37543"/>
                    <a:gd name="connsiteX13" fmla="*/ 8510 w 479726"/>
                    <a:gd name="connsiteY13" fmla="*/ 28533 h 37543"/>
                    <a:gd name="connsiteX14" fmla="*/ 6716 w 479726"/>
                    <a:gd name="connsiteY14" fmla="*/ 23277 h 37543"/>
                    <a:gd name="connsiteX15" fmla="*/ 6216 w 479726"/>
                    <a:gd name="connsiteY15" fmla="*/ 21609 h 37543"/>
                    <a:gd name="connsiteX16" fmla="*/ 6049 w 479726"/>
                    <a:gd name="connsiteY16" fmla="*/ 21317 h 37543"/>
                    <a:gd name="connsiteX17" fmla="*/ 83 w 479726"/>
                    <a:gd name="connsiteY17" fmla="*/ 83 h 37543"/>
                    <a:gd name="connsiteX18" fmla="*/ 0 w 479726"/>
                    <a:gd name="connsiteY18" fmla="*/ 0 h 37543"/>
                    <a:gd name="connsiteX19" fmla="*/ 482980 w 479726"/>
                    <a:gd name="connsiteY19" fmla="*/ 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9726" h="37543">
                      <a:moveTo>
                        <a:pt x="482980" y="42"/>
                      </a:moveTo>
                      <a:lnTo>
                        <a:pt x="482980" y="125"/>
                      </a:lnTo>
                      <a:cubicBezTo>
                        <a:pt x="481311" y="7300"/>
                        <a:pt x="479267" y="14434"/>
                        <a:pt x="476890" y="21358"/>
                      </a:cubicBezTo>
                      <a:cubicBezTo>
                        <a:pt x="476848" y="21442"/>
                        <a:pt x="476848" y="21525"/>
                        <a:pt x="476806" y="21650"/>
                      </a:cubicBezTo>
                      <a:cubicBezTo>
                        <a:pt x="476639" y="22234"/>
                        <a:pt x="476431" y="22735"/>
                        <a:pt x="476264" y="23319"/>
                      </a:cubicBezTo>
                      <a:cubicBezTo>
                        <a:pt x="475680" y="25113"/>
                        <a:pt x="475054" y="26948"/>
                        <a:pt x="474303" y="28742"/>
                      </a:cubicBezTo>
                      <a:cubicBezTo>
                        <a:pt x="473302" y="31620"/>
                        <a:pt x="472259" y="34457"/>
                        <a:pt x="471091" y="37252"/>
                      </a:cubicBezTo>
                      <a:cubicBezTo>
                        <a:pt x="470716" y="38128"/>
                        <a:pt x="470340" y="39046"/>
                        <a:pt x="469881" y="39963"/>
                      </a:cubicBezTo>
                      <a:cubicBezTo>
                        <a:pt x="469881" y="40005"/>
                        <a:pt x="469881" y="40005"/>
                        <a:pt x="469881" y="40005"/>
                      </a:cubicBezTo>
                      <a:lnTo>
                        <a:pt x="13099" y="40005"/>
                      </a:lnTo>
                      <a:cubicBezTo>
                        <a:pt x="13015" y="40005"/>
                        <a:pt x="13015" y="40005"/>
                        <a:pt x="13015" y="39963"/>
                      </a:cubicBezTo>
                      <a:cubicBezTo>
                        <a:pt x="12890" y="39713"/>
                        <a:pt x="12807" y="39463"/>
                        <a:pt x="12723" y="39129"/>
                      </a:cubicBezTo>
                      <a:cubicBezTo>
                        <a:pt x="11263" y="35708"/>
                        <a:pt x="9845" y="32246"/>
                        <a:pt x="8593" y="28700"/>
                      </a:cubicBezTo>
                      <a:cubicBezTo>
                        <a:pt x="8510" y="28658"/>
                        <a:pt x="8510" y="28658"/>
                        <a:pt x="8510" y="28533"/>
                      </a:cubicBezTo>
                      <a:cubicBezTo>
                        <a:pt x="7884" y="26865"/>
                        <a:pt x="7217" y="25071"/>
                        <a:pt x="6716" y="23277"/>
                      </a:cubicBezTo>
                      <a:cubicBezTo>
                        <a:pt x="6508" y="22651"/>
                        <a:pt x="6341" y="22151"/>
                        <a:pt x="6216" y="21609"/>
                      </a:cubicBezTo>
                      <a:cubicBezTo>
                        <a:pt x="6174" y="21442"/>
                        <a:pt x="6174" y="21400"/>
                        <a:pt x="6049" y="21317"/>
                      </a:cubicBezTo>
                      <a:cubicBezTo>
                        <a:pt x="3754" y="14392"/>
                        <a:pt x="1669" y="7217"/>
                        <a:pt x="83" y="83"/>
                      </a:cubicBezTo>
                      <a:lnTo>
                        <a:pt x="0" y="0"/>
                      </a:lnTo>
                      <a:lnTo>
                        <a:pt x="482980" y="0"/>
                      </a:lnTo>
                      <a:close/>
                    </a:path>
                  </a:pathLst>
                </a:custGeom>
                <a:solidFill>
                  <a:srgbClr val="DB2E2E"/>
                </a:solidFill>
                <a:ln w="41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8BDC982-7429-4A83-865D-972DC02D4842}"/>
                    </a:ext>
                  </a:extLst>
                </p:cNvPr>
                <p:cNvSpPr/>
                <p:nvPr/>
              </p:nvSpPr>
              <p:spPr>
                <a:xfrm>
                  <a:off x="10140597" y="-5546434"/>
                  <a:ext cx="412982" cy="37544"/>
                </a:xfrm>
                <a:custGeom>
                  <a:avLst/>
                  <a:gdLst>
                    <a:gd name="connsiteX0" fmla="*/ 413733 w 412981"/>
                    <a:gd name="connsiteY0" fmla="*/ 0 h 37543"/>
                    <a:gd name="connsiteX1" fmla="*/ 413691 w 412981"/>
                    <a:gd name="connsiteY1" fmla="*/ 42 h 37543"/>
                    <a:gd name="connsiteX2" fmla="*/ 380819 w 412981"/>
                    <a:gd name="connsiteY2" fmla="*/ 39880 h 37543"/>
                    <a:gd name="connsiteX3" fmla="*/ 380652 w 412981"/>
                    <a:gd name="connsiteY3" fmla="*/ 39963 h 37543"/>
                    <a:gd name="connsiteX4" fmla="*/ 33247 w 412981"/>
                    <a:gd name="connsiteY4" fmla="*/ 39963 h 37543"/>
                    <a:gd name="connsiteX5" fmla="*/ 33205 w 412981"/>
                    <a:gd name="connsiteY5" fmla="*/ 39880 h 37543"/>
                    <a:gd name="connsiteX6" fmla="*/ 125 w 412981"/>
                    <a:gd name="connsiteY6" fmla="*/ 42 h 37543"/>
                    <a:gd name="connsiteX7" fmla="*/ 0 w 412981"/>
                    <a:gd name="connsiteY7" fmla="*/ 0 h 37543"/>
                    <a:gd name="connsiteX8" fmla="*/ 413733 w 412981"/>
                    <a:gd name="connsiteY8" fmla="*/ 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981" h="37543">
                      <a:moveTo>
                        <a:pt x="413733" y="0"/>
                      </a:moveTo>
                      <a:lnTo>
                        <a:pt x="413691" y="42"/>
                      </a:lnTo>
                      <a:cubicBezTo>
                        <a:pt x="404222" y="14475"/>
                        <a:pt x="393125" y="27782"/>
                        <a:pt x="380819" y="39880"/>
                      </a:cubicBezTo>
                      <a:cubicBezTo>
                        <a:pt x="380778" y="39880"/>
                        <a:pt x="380778" y="39963"/>
                        <a:pt x="380652" y="39963"/>
                      </a:cubicBezTo>
                      <a:lnTo>
                        <a:pt x="33247" y="39963"/>
                      </a:lnTo>
                      <a:lnTo>
                        <a:pt x="33205" y="39880"/>
                      </a:lnTo>
                      <a:cubicBezTo>
                        <a:pt x="20858" y="27908"/>
                        <a:pt x="9678" y="14475"/>
                        <a:pt x="125" y="42"/>
                      </a:cubicBezTo>
                      <a:lnTo>
                        <a:pt x="0" y="0"/>
                      </a:lnTo>
                      <a:lnTo>
                        <a:pt x="413733" y="0"/>
                      </a:lnTo>
                      <a:close/>
                    </a:path>
                  </a:pathLst>
                </a:custGeom>
                <a:solidFill>
                  <a:srgbClr val="DB2E2E"/>
                </a:solidFill>
                <a:ln w="41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C005B12-312A-43B5-A1F8-201F69BBB62B}"/>
                    </a:ext>
                  </a:extLst>
                </p:cNvPr>
                <p:cNvSpPr/>
                <p:nvPr/>
              </p:nvSpPr>
              <p:spPr>
                <a:xfrm>
                  <a:off x="10226990" y="-5466674"/>
                  <a:ext cx="237777" cy="29201"/>
                </a:xfrm>
                <a:custGeom>
                  <a:avLst/>
                  <a:gdLst>
                    <a:gd name="connsiteX0" fmla="*/ 241073 w 237777"/>
                    <a:gd name="connsiteY0" fmla="*/ 0 h 29200"/>
                    <a:gd name="connsiteX1" fmla="*/ 240781 w 237777"/>
                    <a:gd name="connsiteY1" fmla="*/ 167 h 29200"/>
                    <a:gd name="connsiteX2" fmla="*/ 120557 w 237777"/>
                    <a:gd name="connsiteY2" fmla="*/ 31245 h 29200"/>
                    <a:gd name="connsiteX3" fmla="*/ 24612 w 237777"/>
                    <a:gd name="connsiteY3" fmla="*/ 12014 h 29200"/>
                    <a:gd name="connsiteX4" fmla="*/ 18230 w 237777"/>
                    <a:gd name="connsiteY4" fmla="*/ 9261 h 29200"/>
                    <a:gd name="connsiteX5" fmla="*/ 375 w 237777"/>
                    <a:gd name="connsiteY5" fmla="*/ 167 h 29200"/>
                    <a:gd name="connsiteX6" fmla="*/ 0 w 237777"/>
                    <a:gd name="connsiteY6" fmla="*/ 0 h 29200"/>
                    <a:gd name="connsiteX7" fmla="*/ 241073 w 237777"/>
                    <a:gd name="connsiteY7" fmla="*/ 0 h 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777" h="29200">
                      <a:moveTo>
                        <a:pt x="241073" y="0"/>
                      </a:moveTo>
                      <a:cubicBezTo>
                        <a:pt x="240989" y="83"/>
                        <a:pt x="240864" y="167"/>
                        <a:pt x="240781" y="167"/>
                      </a:cubicBezTo>
                      <a:cubicBezTo>
                        <a:pt x="205156" y="20023"/>
                        <a:pt x="164192" y="31245"/>
                        <a:pt x="120557" y="31245"/>
                      </a:cubicBezTo>
                      <a:cubicBezTo>
                        <a:pt x="86518" y="31245"/>
                        <a:pt x="54105" y="24403"/>
                        <a:pt x="24612" y="12014"/>
                      </a:cubicBezTo>
                      <a:cubicBezTo>
                        <a:pt x="22485" y="11138"/>
                        <a:pt x="20315" y="10220"/>
                        <a:pt x="18230" y="9261"/>
                      </a:cubicBezTo>
                      <a:cubicBezTo>
                        <a:pt x="12139" y="6508"/>
                        <a:pt x="6174" y="3504"/>
                        <a:pt x="375" y="167"/>
                      </a:cubicBezTo>
                      <a:cubicBezTo>
                        <a:pt x="250" y="167"/>
                        <a:pt x="167" y="125"/>
                        <a:pt x="0" y="0"/>
                      </a:cubicBezTo>
                      <a:lnTo>
                        <a:pt x="241073" y="0"/>
                      </a:lnTo>
                      <a:close/>
                    </a:path>
                  </a:pathLst>
                </a:custGeom>
                <a:solidFill>
                  <a:srgbClr val="DB2E2E"/>
                </a:solidFill>
                <a:ln w="41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E17A237-D88E-4252-9811-CFE661EC6B44}"/>
                    </a:ext>
                  </a:extLst>
                </p:cNvPr>
                <p:cNvSpPr/>
                <p:nvPr/>
              </p:nvSpPr>
              <p:spPr>
                <a:xfrm>
                  <a:off x="10119906" y="-5825843"/>
                  <a:ext cx="454697" cy="37544"/>
                </a:xfrm>
                <a:custGeom>
                  <a:avLst/>
                  <a:gdLst>
                    <a:gd name="connsiteX0" fmla="*/ 455281 w 454697"/>
                    <a:gd name="connsiteY0" fmla="*/ 39922 h 37543"/>
                    <a:gd name="connsiteX1" fmla="*/ 0 w 454697"/>
                    <a:gd name="connsiteY1" fmla="*/ 39922 h 37543"/>
                    <a:gd name="connsiteX2" fmla="*/ 0 w 454697"/>
                    <a:gd name="connsiteY2" fmla="*/ 39880 h 37543"/>
                    <a:gd name="connsiteX3" fmla="*/ 292 w 454697"/>
                    <a:gd name="connsiteY3" fmla="*/ 39171 h 37543"/>
                    <a:gd name="connsiteX4" fmla="*/ 6549 w 454697"/>
                    <a:gd name="connsiteY4" fmla="*/ 26072 h 37543"/>
                    <a:gd name="connsiteX5" fmla="*/ 8927 w 454697"/>
                    <a:gd name="connsiteY5" fmla="*/ 21567 h 37543"/>
                    <a:gd name="connsiteX6" fmla="*/ 10679 w 454697"/>
                    <a:gd name="connsiteY6" fmla="*/ 18313 h 37543"/>
                    <a:gd name="connsiteX7" fmla="*/ 10804 w 454697"/>
                    <a:gd name="connsiteY7" fmla="*/ 18271 h 37543"/>
                    <a:gd name="connsiteX8" fmla="*/ 12431 w 454697"/>
                    <a:gd name="connsiteY8" fmla="*/ 12264 h 37543"/>
                    <a:gd name="connsiteX9" fmla="*/ 13099 w 454697"/>
                    <a:gd name="connsiteY9" fmla="*/ 14267 h 37543"/>
                    <a:gd name="connsiteX10" fmla="*/ 21942 w 454697"/>
                    <a:gd name="connsiteY10" fmla="*/ 83 h 37543"/>
                    <a:gd name="connsiteX11" fmla="*/ 21942 w 454697"/>
                    <a:gd name="connsiteY11" fmla="*/ 0 h 37543"/>
                    <a:gd name="connsiteX12" fmla="*/ 433297 w 454697"/>
                    <a:gd name="connsiteY12" fmla="*/ 0 h 37543"/>
                    <a:gd name="connsiteX13" fmla="*/ 433297 w 454697"/>
                    <a:gd name="connsiteY13" fmla="*/ 83 h 37543"/>
                    <a:gd name="connsiteX14" fmla="*/ 451026 w 454697"/>
                    <a:gd name="connsiteY14" fmla="*/ 30661 h 37543"/>
                    <a:gd name="connsiteX15" fmla="*/ 455198 w 454697"/>
                    <a:gd name="connsiteY15" fmla="*/ 39963 h 37543"/>
                    <a:gd name="connsiteX16" fmla="*/ 455281 w 454697"/>
                    <a:gd name="connsiteY16" fmla="*/ 39922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4697" h="37543">
                      <a:moveTo>
                        <a:pt x="455281" y="39922"/>
                      </a:moveTo>
                      <a:lnTo>
                        <a:pt x="0" y="39922"/>
                      </a:lnTo>
                      <a:cubicBezTo>
                        <a:pt x="0" y="39880"/>
                        <a:pt x="0" y="39880"/>
                        <a:pt x="0" y="39880"/>
                      </a:cubicBezTo>
                      <a:cubicBezTo>
                        <a:pt x="125" y="39630"/>
                        <a:pt x="167" y="39421"/>
                        <a:pt x="292" y="39171"/>
                      </a:cubicBezTo>
                      <a:cubicBezTo>
                        <a:pt x="2169" y="34749"/>
                        <a:pt x="4338" y="30410"/>
                        <a:pt x="6549" y="26072"/>
                      </a:cubicBezTo>
                      <a:cubicBezTo>
                        <a:pt x="7258" y="24570"/>
                        <a:pt x="8009" y="23069"/>
                        <a:pt x="8927" y="21567"/>
                      </a:cubicBezTo>
                      <a:cubicBezTo>
                        <a:pt x="9428" y="20482"/>
                        <a:pt x="10012" y="19356"/>
                        <a:pt x="10679" y="18313"/>
                      </a:cubicBezTo>
                      <a:lnTo>
                        <a:pt x="10804" y="18271"/>
                      </a:lnTo>
                      <a:lnTo>
                        <a:pt x="12431" y="12264"/>
                      </a:lnTo>
                      <a:lnTo>
                        <a:pt x="13099" y="14267"/>
                      </a:lnTo>
                      <a:cubicBezTo>
                        <a:pt x="15810" y="9428"/>
                        <a:pt x="18814" y="4672"/>
                        <a:pt x="21942" y="83"/>
                      </a:cubicBezTo>
                      <a:cubicBezTo>
                        <a:pt x="21942" y="0"/>
                        <a:pt x="21942" y="0"/>
                        <a:pt x="21942" y="0"/>
                      </a:cubicBezTo>
                      <a:lnTo>
                        <a:pt x="433297" y="0"/>
                      </a:lnTo>
                      <a:lnTo>
                        <a:pt x="433297" y="83"/>
                      </a:lnTo>
                      <a:cubicBezTo>
                        <a:pt x="439888" y="9761"/>
                        <a:pt x="445812" y="20023"/>
                        <a:pt x="451026" y="30661"/>
                      </a:cubicBezTo>
                      <a:cubicBezTo>
                        <a:pt x="452486" y="33706"/>
                        <a:pt x="453946" y="36793"/>
                        <a:pt x="455198" y="39963"/>
                      </a:cubicBezTo>
                      <a:cubicBezTo>
                        <a:pt x="455198" y="39880"/>
                        <a:pt x="455281" y="39880"/>
                        <a:pt x="455281" y="39922"/>
                      </a:cubicBezTo>
                      <a:close/>
                    </a:path>
                  </a:pathLst>
                </a:custGeom>
                <a:solidFill>
                  <a:srgbClr val="FFFFFF"/>
                </a:solidFill>
                <a:ln w="41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476411E-8B16-48DD-A80E-22282EE6D4FF}"/>
                    </a:ext>
                  </a:extLst>
                </p:cNvPr>
                <p:cNvSpPr/>
                <p:nvPr/>
              </p:nvSpPr>
              <p:spPr>
                <a:xfrm>
                  <a:off x="10175596" y="-5905644"/>
                  <a:ext cx="342066" cy="37544"/>
                </a:xfrm>
                <a:custGeom>
                  <a:avLst/>
                  <a:gdLst>
                    <a:gd name="connsiteX0" fmla="*/ 343985 w 342065"/>
                    <a:gd name="connsiteY0" fmla="*/ 39963 h 37543"/>
                    <a:gd name="connsiteX1" fmla="*/ 0 w 342065"/>
                    <a:gd name="connsiteY1" fmla="*/ 39963 h 37543"/>
                    <a:gd name="connsiteX2" fmla="*/ 42 w 342065"/>
                    <a:gd name="connsiteY2" fmla="*/ 39880 h 37543"/>
                    <a:gd name="connsiteX3" fmla="*/ 83 w 342065"/>
                    <a:gd name="connsiteY3" fmla="*/ 39838 h 37543"/>
                    <a:gd name="connsiteX4" fmla="*/ 47639 w 342065"/>
                    <a:gd name="connsiteY4" fmla="*/ 4046 h 37543"/>
                    <a:gd name="connsiteX5" fmla="*/ 47180 w 342065"/>
                    <a:gd name="connsiteY5" fmla="*/ 3754 h 37543"/>
                    <a:gd name="connsiteX6" fmla="*/ 48139 w 342065"/>
                    <a:gd name="connsiteY6" fmla="*/ 3754 h 37543"/>
                    <a:gd name="connsiteX7" fmla="*/ 54981 w 342065"/>
                    <a:gd name="connsiteY7" fmla="*/ 42 h 37543"/>
                    <a:gd name="connsiteX8" fmla="*/ 55023 w 342065"/>
                    <a:gd name="connsiteY8" fmla="*/ 0 h 37543"/>
                    <a:gd name="connsiteX9" fmla="*/ 289004 w 342065"/>
                    <a:gd name="connsiteY9" fmla="*/ 0 h 37543"/>
                    <a:gd name="connsiteX10" fmla="*/ 289087 w 342065"/>
                    <a:gd name="connsiteY10" fmla="*/ 42 h 37543"/>
                    <a:gd name="connsiteX11" fmla="*/ 343734 w 342065"/>
                    <a:gd name="connsiteY11" fmla="*/ 39838 h 37543"/>
                    <a:gd name="connsiteX12" fmla="*/ 343985 w 342065"/>
                    <a:gd name="connsiteY12" fmla="*/ 39963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065" h="37543">
                      <a:moveTo>
                        <a:pt x="343985" y="39963"/>
                      </a:moveTo>
                      <a:lnTo>
                        <a:pt x="0" y="39963"/>
                      </a:lnTo>
                      <a:cubicBezTo>
                        <a:pt x="0" y="39880"/>
                        <a:pt x="42" y="39880"/>
                        <a:pt x="42" y="39880"/>
                      </a:cubicBezTo>
                      <a:lnTo>
                        <a:pt x="83" y="39838"/>
                      </a:lnTo>
                      <a:cubicBezTo>
                        <a:pt x="14350" y="25989"/>
                        <a:pt x="30410" y="13975"/>
                        <a:pt x="47639" y="4046"/>
                      </a:cubicBezTo>
                      <a:lnTo>
                        <a:pt x="47180" y="3754"/>
                      </a:lnTo>
                      <a:lnTo>
                        <a:pt x="48139" y="3754"/>
                      </a:lnTo>
                      <a:cubicBezTo>
                        <a:pt x="50434" y="2419"/>
                        <a:pt x="52686" y="1210"/>
                        <a:pt x="54981" y="42"/>
                      </a:cubicBezTo>
                      <a:lnTo>
                        <a:pt x="55023" y="0"/>
                      </a:lnTo>
                      <a:lnTo>
                        <a:pt x="289004" y="0"/>
                      </a:lnTo>
                      <a:cubicBezTo>
                        <a:pt x="289046" y="0"/>
                        <a:pt x="289046" y="42"/>
                        <a:pt x="289087" y="42"/>
                      </a:cubicBezTo>
                      <a:cubicBezTo>
                        <a:pt x="309152" y="10804"/>
                        <a:pt x="327507" y="24278"/>
                        <a:pt x="343734" y="39838"/>
                      </a:cubicBezTo>
                      <a:cubicBezTo>
                        <a:pt x="343859" y="39796"/>
                        <a:pt x="343859" y="39880"/>
                        <a:pt x="343985" y="39963"/>
                      </a:cubicBezTo>
                      <a:close/>
                    </a:path>
                  </a:pathLst>
                </a:custGeom>
                <a:solidFill>
                  <a:srgbClr val="FFFFFF"/>
                </a:solidFill>
                <a:ln w="41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4A46B8-5A08-49C8-9D45-45EB7157FA20}"/>
                    </a:ext>
                  </a:extLst>
                </p:cNvPr>
                <p:cNvSpPr/>
                <p:nvPr/>
              </p:nvSpPr>
              <p:spPr>
                <a:xfrm>
                  <a:off x="10099049" y="-5746000"/>
                  <a:ext cx="492241" cy="37544"/>
                </a:xfrm>
                <a:custGeom>
                  <a:avLst/>
                  <a:gdLst>
                    <a:gd name="connsiteX0" fmla="*/ 495954 w 492240"/>
                    <a:gd name="connsiteY0" fmla="*/ 39880 h 37543"/>
                    <a:gd name="connsiteX1" fmla="*/ 495954 w 492240"/>
                    <a:gd name="connsiteY1" fmla="*/ 40047 h 37543"/>
                    <a:gd name="connsiteX2" fmla="*/ 959 w 492240"/>
                    <a:gd name="connsiteY2" fmla="*/ 40047 h 37543"/>
                    <a:gd name="connsiteX3" fmla="*/ 959 w 492240"/>
                    <a:gd name="connsiteY3" fmla="*/ 39880 h 37543"/>
                    <a:gd name="connsiteX4" fmla="*/ 1126 w 492240"/>
                    <a:gd name="connsiteY4" fmla="*/ 38420 h 37543"/>
                    <a:gd name="connsiteX5" fmla="*/ 1126 w 492240"/>
                    <a:gd name="connsiteY5" fmla="*/ 37961 h 37543"/>
                    <a:gd name="connsiteX6" fmla="*/ 1210 w 492240"/>
                    <a:gd name="connsiteY6" fmla="*/ 36543 h 37543"/>
                    <a:gd name="connsiteX7" fmla="*/ 2127 w 492240"/>
                    <a:gd name="connsiteY7" fmla="*/ 28408 h 37543"/>
                    <a:gd name="connsiteX8" fmla="*/ 0 w 492240"/>
                    <a:gd name="connsiteY8" fmla="*/ 29993 h 37543"/>
                    <a:gd name="connsiteX9" fmla="*/ 3254 w 492240"/>
                    <a:gd name="connsiteY9" fmla="*/ 20941 h 37543"/>
                    <a:gd name="connsiteX10" fmla="*/ 3296 w 492240"/>
                    <a:gd name="connsiteY10" fmla="*/ 20649 h 37543"/>
                    <a:gd name="connsiteX11" fmla="*/ 3296 w 492240"/>
                    <a:gd name="connsiteY11" fmla="*/ 20482 h 37543"/>
                    <a:gd name="connsiteX12" fmla="*/ 3754 w 492240"/>
                    <a:gd name="connsiteY12" fmla="*/ 17354 h 37543"/>
                    <a:gd name="connsiteX13" fmla="*/ 4213 w 492240"/>
                    <a:gd name="connsiteY13" fmla="*/ 15018 h 37543"/>
                    <a:gd name="connsiteX14" fmla="*/ 5590 w 492240"/>
                    <a:gd name="connsiteY14" fmla="*/ 7467 h 37543"/>
                    <a:gd name="connsiteX15" fmla="*/ 7384 w 492240"/>
                    <a:gd name="connsiteY15" fmla="*/ 0 h 37543"/>
                    <a:gd name="connsiteX16" fmla="*/ 489529 w 492240"/>
                    <a:gd name="connsiteY16" fmla="*/ 0 h 37543"/>
                    <a:gd name="connsiteX17" fmla="*/ 490280 w 492240"/>
                    <a:gd name="connsiteY17" fmla="*/ 2920 h 37543"/>
                    <a:gd name="connsiteX18" fmla="*/ 493033 w 492240"/>
                    <a:gd name="connsiteY18" fmla="*/ 16603 h 37543"/>
                    <a:gd name="connsiteX19" fmla="*/ 493743 w 492240"/>
                    <a:gd name="connsiteY19" fmla="*/ 21191 h 37543"/>
                    <a:gd name="connsiteX20" fmla="*/ 494786 w 492240"/>
                    <a:gd name="connsiteY20" fmla="*/ 28241 h 37543"/>
                    <a:gd name="connsiteX21" fmla="*/ 495703 w 492240"/>
                    <a:gd name="connsiteY21" fmla="*/ 36417 h 37543"/>
                    <a:gd name="connsiteX22" fmla="*/ 495954 w 492240"/>
                    <a:gd name="connsiteY22" fmla="*/ 3988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2240" h="37543">
                      <a:moveTo>
                        <a:pt x="495954" y="39880"/>
                      </a:moveTo>
                      <a:cubicBezTo>
                        <a:pt x="495995" y="40005"/>
                        <a:pt x="495995" y="40005"/>
                        <a:pt x="495954" y="40047"/>
                      </a:cubicBezTo>
                      <a:lnTo>
                        <a:pt x="959" y="40047"/>
                      </a:lnTo>
                      <a:cubicBezTo>
                        <a:pt x="959" y="40005"/>
                        <a:pt x="959" y="40005"/>
                        <a:pt x="959" y="39880"/>
                      </a:cubicBezTo>
                      <a:cubicBezTo>
                        <a:pt x="1001" y="39379"/>
                        <a:pt x="1001" y="38920"/>
                        <a:pt x="1126" y="38420"/>
                      </a:cubicBezTo>
                      <a:lnTo>
                        <a:pt x="1126" y="37961"/>
                      </a:lnTo>
                      <a:cubicBezTo>
                        <a:pt x="1168" y="37502"/>
                        <a:pt x="1168" y="37001"/>
                        <a:pt x="1210" y="36543"/>
                      </a:cubicBezTo>
                      <a:cubicBezTo>
                        <a:pt x="1460" y="33873"/>
                        <a:pt x="1794" y="31120"/>
                        <a:pt x="2127" y="28408"/>
                      </a:cubicBezTo>
                      <a:lnTo>
                        <a:pt x="0" y="29993"/>
                      </a:lnTo>
                      <a:lnTo>
                        <a:pt x="3254" y="20941"/>
                      </a:lnTo>
                      <a:lnTo>
                        <a:pt x="3296" y="20649"/>
                      </a:lnTo>
                      <a:cubicBezTo>
                        <a:pt x="3254" y="20607"/>
                        <a:pt x="3254" y="20524"/>
                        <a:pt x="3296" y="20482"/>
                      </a:cubicBezTo>
                      <a:cubicBezTo>
                        <a:pt x="3379" y="19398"/>
                        <a:pt x="3546" y="18396"/>
                        <a:pt x="3754" y="17354"/>
                      </a:cubicBezTo>
                      <a:cubicBezTo>
                        <a:pt x="3838" y="16603"/>
                        <a:pt x="4005" y="15768"/>
                        <a:pt x="4213" y="15018"/>
                      </a:cubicBezTo>
                      <a:cubicBezTo>
                        <a:pt x="4630" y="12473"/>
                        <a:pt x="5089" y="9928"/>
                        <a:pt x="5590" y="7467"/>
                      </a:cubicBezTo>
                      <a:cubicBezTo>
                        <a:pt x="6216" y="4922"/>
                        <a:pt x="6716" y="2461"/>
                        <a:pt x="7384" y="0"/>
                      </a:cubicBezTo>
                      <a:lnTo>
                        <a:pt x="489529" y="0"/>
                      </a:lnTo>
                      <a:cubicBezTo>
                        <a:pt x="489780" y="959"/>
                        <a:pt x="490072" y="1961"/>
                        <a:pt x="490280" y="2920"/>
                      </a:cubicBezTo>
                      <a:cubicBezTo>
                        <a:pt x="491365" y="7467"/>
                        <a:pt x="492199" y="12014"/>
                        <a:pt x="493033" y="16603"/>
                      </a:cubicBezTo>
                      <a:cubicBezTo>
                        <a:pt x="493284" y="18063"/>
                        <a:pt x="493534" y="19606"/>
                        <a:pt x="493743" y="21191"/>
                      </a:cubicBezTo>
                      <a:cubicBezTo>
                        <a:pt x="494160" y="23527"/>
                        <a:pt x="494494" y="25947"/>
                        <a:pt x="494786" y="28241"/>
                      </a:cubicBezTo>
                      <a:cubicBezTo>
                        <a:pt x="495161" y="30953"/>
                        <a:pt x="495411" y="33706"/>
                        <a:pt x="495703" y="36417"/>
                      </a:cubicBezTo>
                      <a:cubicBezTo>
                        <a:pt x="495787" y="37586"/>
                        <a:pt x="495828" y="38754"/>
                        <a:pt x="495954" y="39880"/>
                      </a:cubicBezTo>
                      <a:close/>
                    </a:path>
                  </a:pathLst>
                </a:custGeom>
                <a:solidFill>
                  <a:srgbClr val="FFFFFF"/>
                </a:solidFill>
                <a:ln w="41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4BE37BC-57EA-4B70-AB57-107D7B0A44AC}"/>
                    </a:ext>
                  </a:extLst>
                </p:cNvPr>
                <p:cNvSpPr/>
                <p:nvPr/>
              </p:nvSpPr>
              <p:spPr>
                <a:xfrm>
                  <a:off x="10099894" y="-5666240"/>
                  <a:ext cx="492241" cy="37544"/>
                </a:xfrm>
                <a:custGeom>
                  <a:avLst/>
                  <a:gdLst>
                    <a:gd name="connsiteX0" fmla="*/ 495317 w 492240"/>
                    <a:gd name="connsiteY0" fmla="*/ 0 h 37543"/>
                    <a:gd name="connsiteX1" fmla="*/ 495317 w 492240"/>
                    <a:gd name="connsiteY1" fmla="*/ 250 h 37543"/>
                    <a:gd name="connsiteX2" fmla="*/ 489144 w 492240"/>
                    <a:gd name="connsiteY2" fmla="*/ 39963 h 37543"/>
                    <a:gd name="connsiteX3" fmla="*/ 489144 w 492240"/>
                    <a:gd name="connsiteY3" fmla="*/ 40047 h 37543"/>
                    <a:gd name="connsiteX4" fmla="*/ 6205 w 492240"/>
                    <a:gd name="connsiteY4" fmla="*/ 40047 h 37543"/>
                    <a:gd name="connsiteX5" fmla="*/ 6122 w 492240"/>
                    <a:gd name="connsiteY5" fmla="*/ 39963 h 37543"/>
                    <a:gd name="connsiteX6" fmla="*/ 31 w 492240"/>
                    <a:gd name="connsiteY6" fmla="*/ 250 h 37543"/>
                    <a:gd name="connsiteX7" fmla="*/ 31 w 492240"/>
                    <a:gd name="connsiteY7" fmla="*/ 0 h 37543"/>
                    <a:gd name="connsiteX8" fmla="*/ 495317 w 492240"/>
                    <a:gd name="connsiteY8" fmla="*/ 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0" h="37543">
                      <a:moveTo>
                        <a:pt x="495317" y="0"/>
                      </a:moveTo>
                      <a:lnTo>
                        <a:pt x="495317" y="250"/>
                      </a:lnTo>
                      <a:cubicBezTo>
                        <a:pt x="494316" y="13766"/>
                        <a:pt x="492272" y="27115"/>
                        <a:pt x="489144" y="39963"/>
                      </a:cubicBezTo>
                      <a:lnTo>
                        <a:pt x="489144" y="40047"/>
                      </a:lnTo>
                      <a:lnTo>
                        <a:pt x="6205" y="40047"/>
                      </a:lnTo>
                      <a:lnTo>
                        <a:pt x="6122" y="39963"/>
                      </a:lnTo>
                      <a:cubicBezTo>
                        <a:pt x="2993" y="27115"/>
                        <a:pt x="907" y="13766"/>
                        <a:pt x="31" y="250"/>
                      </a:cubicBezTo>
                      <a:cubicBezTo>
                        <a:pt x="-10" y="167"/>
                        <a:pt x="-10" y="83"/>
                        <a:pt x="31" y="0"/>
                      </a:cubicBezTo>
                      <a:lnTo>
                        <a:pt x="495317" y="0"/>
                      </a:lnTo>
                      <a:close/>
                    </a:path>
                  </a:pathLst>
                </a:custGeom>
                <a:solidFill>
                  <a:srgbClr val="FFFFFF"/>
                </a:solidFill>
                <a:ln w="41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9E6578-6E33-4001-B776-11551DA2347F}"/>
                    </a:ext>
                  </a:extLst>
                </p:cNvPr>
                <p:cNvSpPr/>
                <p:nvPr/>
              </p:nvSpPr>
              <p:spPr>
                <a:xfrm>
                  <a:off x="10119072" y="-5586355"/>
                  <a:ext cx="454697" cy="37544"/>
                </a:xfrm>
                <a:custGeom>
                  <a:avLst/>
                  <a:gdLst>
                    <a:gd name="connsiteX0" fmla="*/ 456825 w 454697"/>
                    <a:gd name="connsiteY0" fmla="*/ 0 h 37543"/>
                    <a:gd name="connsiteX1" fmla="*/ 456825 w 454697"/>
                    <a:gd name="connsiteY1" fmla="*/ 42 h 37543"/>
                    <a:gd name="connsiteX2" fmla="*/ 435258 w 454697"/>
                    <a:gd name="connsiteY2" fmla="*/ 39880 h 37543"/>
                    <a:gd name="connsiteX3" fmla="*/ 435216 w 454697"/>
                    <a:gd name="connsiteY3" fmla="*/ 39922 h 37543"/>
                    <a:gd name="connsiteX4" fmla="*/ 21650 w 454697"/>
                    <a:gd name="connsiteY4" fmla="*/ 39922 h 37543"/>
                    <a:gd name="connsiteX5" fmla="*/ 21525 w 454697"/>
                    <a:gd name="connsiteY5" fmla="*/ 39880 h 37543"/>
                    <a:gd name="connsiteX6" fmla="*/ 83 w 454697"/>
                    <a:gd name="connsiteY6" fmla="*/ 42 h 37543"/>
                    <a:gd name="connsiteX7" fmla="*/ 0 w 454697"/>
                    <a:gd name="connsiteY7" fmla="*/ 0 h 37543"/>
                    <a:gd name="connsiteX8" fmla="*/ 456825 w 454697"/>
                    <a:gd name="connsiteY8" fmla="*/ 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697" h="37543">
                      <a:moveTo>
                        <a:pt x="456825" y="0"/>
                      </a:moveTo>
                      <a:cubicBezTo>
                        <a:pt x="456825" y="42"/>
                        <a:pt x="456825" y="42"/>
                        <a:pt x="456825" y="42"/>
                      </a:cubicBezTo>
                      <a:cubicBezTo>
                        <a:pt x="450859" y="14016"/>
                        <a:pt x="443643" y="27365"/>
                        <a:pt x="435258" y="39880"/>
                      </a:cubicBezTo>
                      <a:lnTo>
                        <a:pt x="435216" y="39922"/>
                      </a:lnTo>
                      <a:lnTo>
                        <a:pt x="21650" y="39922"/>
                      </a:lnTo>
                      <a:lnTo>
                        <a:pt x="21525" y="39880"/>
                      </a:lnTo>
                      <a:cubicBezTo>
                        <a:pt x="13265" y="27324"/>
                        <a:pt x="6007" y="14016"/>
                        <a:pt x="83" y="42"/>
                      </a:cubicBezTo>
                      <a:cubicBezTo>
                        <a:pt x="0" y="42"/>
                        <a:pt x="0" y="42"/>
                        <a:pt x="0" y="0"/>
                      </a:cubicBezTo>
                      <a:lnTo>
                        <a:pt x="456825" y="0"/>
                      </a:lnTo>
                      <a:close/>
                    </a:path>
                  </a:pathLst>
                </a:custGeom>
                <a:solidFill>
                  <a:srgbClr val="FFFFFF"/>
                </a:solidFill>
                <a:ln w="41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F765055-7F68-4DDF-A757-FBF3963778D4}"/>
                    </a:ext>
                  </a:extLst>
                </p:cNvPr>
                <p:cNvSpPr/>
                <p:nvPr/>
              </p:nvSpPr>
              <p:spPr>
                <a:xfrm>
                  <a:off x="10173761" y="-5506512"/>
                  <a:ext cx="346237" cy="37544"/>
                </a:xfrm>
                <a:custGeom>
                  <a:avLst/>
                  <a:gdLst>
                    <a:gd name="connsiteX0" fmla="*/ 347656 w 346237"/>
                    <a:gd name="connsiteY0" fmla="*/ 0 h 37543"/>
                    <a:gd name="connsiteX1" fmla="*/ 347489 w 346237"/>
                    <a:gd name="connsiteY1" fmla="*/ 83 h 37543"/>
                    <a:gd name="connsiteX2" fmla="*/ 294302 w 346237"/>
                    <a:gd name="connsiteY2" fmla="*/ 39838 h 37543"/>
                    <a:gd name="connsiteX3" fmla="*/ 294010 w 346237"/>
                    <a:gd name="connsiteY3" fmla="*/ 40005 h 37543"/>
                    <a:gd name="connsiteX4" fmla="*/ 53604 w 346237"/>
                    <a:gd name="connsiteY4" fmla="*/ 40005 h 37543"/>
                    <a:gd name="connsiteX5" fmla="*/ 53229 w 346237"/>
                    <a:gd name="connsiteY5" fmla="*/ 39838 h 37543"/>
                    <a:gd name="connsiteX6" fmla="*/ 42 w 346237"/>
                    <a:gd name="connsiteY6" fmla="*/ 83 h 37543"/>
                    <a:gd name="connsiteX7" fmla="*/ 0 w 346237"/>
                    <a:gd name="connsiteY7" fmla="*/ 0 h 37543"/>
                    <a:gd name="connsiteX8" fmla="*/ 347656 w 346237"/>
                    <a:gd name="connsiteY8" fmla="*/ 0 h 3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237" h="37543">
                      <a:moveTo>
                        <a:pt x="347656" y="0"/>
                      </a:moveTo>
                      <a:cubicBezTo>
                        <a:pt x="347614" y="0"/>
                        <a:pt x="347614" y="83"/>
                        <a:pt x="347489" y="83"/>
                      </a:cubicBezTo>
                      <a:cubicBezTo>
                        <a:pt x="331637" y="15602"/>
                        <a:pt x="313824" y="28950"/>
                        <a:pt x="294302" y="39838"/>
                      </a:cubicBezTo>
                      <a:cubicBezTo>
                        <a:pt x="294218" y="39922"/>
                        <a:pt x="294093" y="40005"/>
                        <a:pt x="294010" y="40005"/>
                      </a:cubicBezTo>
                      <a:lnTo>
                        <a:pt x="53604" y="40005"/>
                      </a:lnTo>
                      <a:cubicBezTo>
                        <a:pt x="53479" y="40005"/>
                        <a:pt x="53396" y="39963"/>
                        <a:pt x="53229" y="39838"/>
                      </a:cubicBezTo>
                      <a:cubicBezTo>
                        <a:pt x="33789" y="29076"/>
                        <a:pt x="15894" y="15602"/>
                        <a:pt x="42" y="83"/>
                      </a:cubicBezTo>
                      <a:lnTo>
                        <a:pt x="0" y="0"/>
                      </a:lnTo>
                      <a:lnTo>
                        <a:pt x="347656" y="0"/>
                      </a:lnTo>
                      <a:close/>
                    </a:path>
                  </a:pathLst>
                </a:custGeom>
                <a:solidFill>
                  <a:srgbClr val="FFFFFF"/>
                </a:solidFill>
                <a:ln w="41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0FE72A2-38E4-451C-899D-CDA000DA61A3}"/>
                    </a:ext>
                  </a:extLst>
                </p:cNvPr>
                <p:cNvSpPr/>
                <p:nvPr/>
              </p:nvSpPr>
              <p:spPr>
                <a:xfrm>
                  <a:off x="10099007" y="-5935596"/>
                  <a:ext cx="241949" cy="229434"/>
                </a:xfrm>
                <a:custGeom>
                  <a:avLst/>
                  <a:gdLst>
                    <a:gd name="connsiteX0" fmla="*/ 244660 w 241948"/>
                    <a:gd name="connsiteY0" fmla="*/ 667 h 229434"/>
                    <a:gd name="connsiteX1" fmla="*/ 244660 w 241948"/>
                    <a:gd name="connsiteY1" fmla="*/ 232897 h 229434"/>
                    <a:gd name="connsiteX2" fmla="*/ 709 w 241948"/>
                    <a:gd name="connsiteY2" fmla="*/ 232897 h 229434"/>
                    <a:gd name="connsiteX3" fmla="*/ 959 w 241948"/>
                    <a:gd name="connsiteY3" fmla="*/ 229643 h 229434"/>
                    <a:gd name="connsiteX4" fmla="*/ 959 w 241948"/>
                    <a:gd name="connsiteY4" fmla="*/ 229476 h 229434"/>
                    <a:gd name="connsiteX5" fmla="*/ 1126 w 241948"/>
                    <a:gd name="connsiteY5" fmla="*/ 228016 h 229434"/>
                    <a:gd name="connsiteX6" fmla="*/ 1126 w 241948"/>
                    <a:gd name="connsiteY6" fmla="*/ 227557 h 229434"/>
                    <a:gd name="connsiteX7" fmla="*/ 1210 w 241948"/>
                    <a:gd name="connsiteY7" fmla="*/ 226139 h 229434"/>
                    <a:gd name="connsiteX8" fmla="*/ 2127 w 241948"/>
                    <a:gd name="connsiteY8" fmla="*/ 218004 h 229434"/>
                    <a:gd name="connsiteX9" fmla="*/ 0 w 241948"/>
                    <a:gd name="connsiteY9" fmla="*/ 219589 h 229434"/>
                    <a:gd name="connsiteX10" fmla="*/ 3254 w 241948"/>
                    <a:gd name="connsiteY10" fmla="*/ 210537 h 229434"/>
                    <a:gd name="connsiteX11" fmla="*/ 3296 w 241948"/>
                    <a:gd name="connsiteY11" fmla="*/ 210245 h 229434"/>
                    <a:gd name="connsiteX12" fmla="*/ 3296 w 241948"/>
                    <a:gd name="connsiteY12" fmla="*/ 210078 h 229434"/>
                    <a:gd name="connsiteX13" fmla="*/ 3754 w 241948"/>
                    <a:gd name="connsiteY13" fmla="*/ 206950 h 229434"/>
                    <a:gd name="connsiteX14" fmla="*/ 4213 w 241948"/>
                    <a:gd name="connsiteY14" fmla="*/ 204614 h 229434"/>
                    <a:gd name="connsiteX15" fmla="*/ 5590 w 241948"/>
                    <a:gd name="connsiteY15" fmla="*/ 197063 h 229434"/>
                    <a:gd name="connsiteX16" fmla="*/ 7384 w 241948"/>
                    <a:gd name="connsiteY16" fmla="*/ 189596 h 229434"/>
                    <a:gd name="connsiteX17" fmla="*/ 7884 w 241948"/>
                    <a:gd name="connsiteY17" fmla="*/ 187469 h 229434"/>
                    <a:gd name="connsiteX18" fmla="*/ 8134 w 241948"/>
                    <a:gd name="connsiteY18" fmla="*/ 186342 h 229434"/>
                    <a:gd name="connsiteX19" fmla="*/ 9928 w 241948"/>
                    <a:gd name="connsiteY19" fmla="*/ 179918 h 229434"/>
                    <a:gd name="connsiteX20" fmla="*/ 11555 w 241948"/>
                    <a:gd name="connsiteY20" fmla="*/ 174412 h 229434"/>
                    <a:gd name="connsiteX21" fmla="*/ 13391 w 241948"/>
                    <a:gd name="connsiteY21" fmla="*/ 168905 h 229434"/>
                    <a:gd name="connsiteX22" fmla="*/ 13391 w 241948"/>
                    <a:gd name="connsiteY22" fmla="*/ 168864 h 229434"/>
                    <a:gd name="connsiteX23" fmla="*/ 14267 w 241948"/>
                    <a:gd name="connsiteY23" fmla="*/ 166277 h 229434"/>
                    <a:gd name="connsiteX24" fmla="*/ 17062 w 241948"/>
                    <a:gd name="connsiteY24" fmla="*/ 158685 h 229434"/>
                    <a:gd name="connsiteX25" fmla="*/ 17562 w 241948"/>
                    <a:gd name="connsiteY25" fmla="*/ 158101 h 229434"/>
                    <a:gd name="connsiteX26" fmla="*/ 17354 w 241948"/>
                    <a:gd name="connsiteY26" fmla="*/ 158018 h 229434"/>
                    <a:gd name="connsiteX27" fmla="*/ 18230 w 241948"/>
                    <a:gd name="connsiteY27" fmla="*/ 155807 h 229434"/>
                    <a:gd name="connsiteX28" fmla="*/ 18438 w 241948"/>
                    <a:gd name="connsiteY28" fmla="*/ 155139 h 229434"/>
                    <a:gd name="connsiteX29" fmla="*/ 18563 w 241948"/>
                    <a:gd name="connsiteY29" fmla="*/ 154931 h 229434"/>
                    <a:gd name="connsiteX30" fmla="*/ 18647 w 241948"/>
                    <a:gd name="connsiteY30" fmla="*/ 154680 h 229434"/>
                    <a:gd name="connsiteX31" fmla="*/ 19731 w 241948"/>
                    <a:gd name="connsiteY31" fmla="*/ 152303 h 229434"/>
                    <a:gd name="connsiteX32" fmla="*/ 20858 w 241948"/>
                    <a:gd name="connsiteY32" fmla="*/ 149716 h 229434"/>
                    <a:gd name="connsiteX33" fmla="*/ 20858 w 241948"/>
                    <a:gd name="connsiteY33" fmla="*/ 149675 h 229434"/>
                    <a:gd name="connsiteX34" fmla="*/ 21150 w 241948"/>
                    <a:gd name="connsiteY34" fmla="*/ 148965 h 229434"/>
                    <a:gd name="connsiteX35" fmla="*/ 27407 w 241948"/>
                    <a:gd name="connsiteY35" fmla="*/ 135867 h 229434"/>
                    <a:gd name="connsiteX36" fmla="*/ 29785 w 241948"/>
                    <a:gd name="connsiteY36" fmla="*/ 131362 h 229434"/>
                    <a:gd name="connsiteX37" fmla="*/ 31537 w 241948"/>
                    <a:gd name="connsiteY37" fmla="*/ 128108 h 229434"/>
                    <a:gd name="connsiteX38" fmla="*/ 31662 w 241948"/>
                    <a:gd name="connsiteY38" fmla="*/ 128066 h 229434"/>
                    <a:gd name="connsiteX39" fmla="*/ 33289 w 241948"/>
                    <a:gd name="connsiteY39" fmla="*/ 122059 h 229434"/>
                    <a:gd name="connsiteX40" fmla="*/ 33956 w 241948"/>
                    <a:gd name="connsiteY40" fmla="*/ 124061 h 229434"/>
                    <a:gd name="connsiteX41" fmla="*/ 42800 w 241948"/>
                    <a:gd name="connsiteY41" fmla="*/ 109878 h 229434"/>
                    <a:gd name="connsiteX42" fmla="*/ 42800 w 241948"/>
                    <a:gd name="connsiteY42" fmla="*/ 109795 h 229434"/>
                    <a:gd name="connsiteX43" fmla="*/ 76589 w 241948"/>
                    <a:gd name="connsiteY43" fmla="*/ 70040 h 229434"/>
                    <a:gd name="connsiteX44" fmla="*/ 76631 w 241948"/>
                    <a:gd name="connsiteY44" fmla="*/ 69957 h 229434"/>
                    <a:gd name="connsiteX45" fmla="*/ 76673 w 241948"/>
                    <a:gd name="connsiteY45" fmla="*/ 69915 h 229434"/>
                    <a:gd name="connsiteX46" fmla="*/ 124228 w 241948"/>
                    <a:gd name="connsiteY46" fmla="*/ 34123 h 229434"/>
                    <a:gd name="connsiteX47" fmla="*/ 123769 w 241948"/>
                    <a:gd name="connsiteY47" fmla="*/ 33831 h 229434"/>
                    <a:gd name="connsiteX48" fmla="*/ 124729 w 241948"/>
                    <a:gd name="connsiteY48" fmla="*/ 33831 h 229434"/>
                    <a:gd name="connsiteX49" fmla="*/ 131570 w 241948"/>
                    <a:gd name="connsiteY49" fmla="*/ 30118 h 229434"/>
                    <a:gd name="connsiteX50" fmla="*/ 131612 w 241948"/>
                    <a:gd name="connsiteY50" fmla="*/ 30077 h 229434"/>
                    <a:gd name="connsiteX51" fmla="*/ 131654 w 241948"/>
                    <a:gd name="connsiteY51" fmla="*/ 30077 h 229434"/>
                    <a:gd name="connsiteX52" fmla="*/ 135241 w 241948"/>
                    <a:gd name="connsiteY52" fmla="*/ 28074 h 229434"/>
                    <a:gd name="connsiteX53" fmla="*/ 135283 w 241948"/>
                    <a:gd name="connsiteY53" fmla="*/ 28074 h 229434"/>
                    <a:gd name="connsiteX54" fmla="*/ 137202 w 241948"/>
                    <a:gd name="connsiteY54" fmla="*/ 27157 h 229434"/>
                    <a:gd name="connsiteX55" fmla="*/ 146129 w 241948"/>
                    <a:gd name="connsiteY55" fmla="*/ 22860 h 229434"/>
                    <a:gd name="connsiteX56" fmla="*/ 149883 w 241948"/>
                    <a:gd name="connsiteY56" fmla="*/ 21108 h 229434"/>
                    <a:gd name="connsiteX57" fmla="*/ 157183 w 241948"/>
                    <a:gd name="connsiteY57" fmla="*/ 18063 h 229434"/>
                    <a:gd name="connsiteX58" fmla="*/ 169698 w 241948"/>
                    <a:gd name="connsiteY58" fmla="*/ 13557 h 229434"/>
                    <a:gd name="connsiteX59" fmla="*/ 169865 w 241948"/>
                    <a:gd name="connsiteY59" fmla="*/ 13432 h 229434"/>
                    <a:gd name="connsiteX60" fmla="*/ 212456 w 241948"/>
                    <a:gd name="connsiteY60" fmla="*/ 3296 h 229434"/>
                    <a:gd name="connsiteX61" fmla="*/ 213457 w 241948"/>
                    <a:gd name="connsiteY61" fmla="*/ 0 h 229434"/>
                    <a:gd name="connsiteX62" fmla="*/ 214417 w 241948"/>
                    <a:gd name="connsiteY62" fmla="*/ 2920 h 229434"/>
                    <a:gd name="connsiteX63" fmla="*/ 244660 w 241948"/>
                    <a:gd name="connsiteY63" fmla="*/ 667 h 22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948" h="229434">
                      <a:moveTo>
                        <a:pt x="244660" y="667"/>
                      </a:moveTo>
                      <a:lnTo>
                        <a:pt x="244660" y="232897"/>
                      </a:lnTo>
                      <a:lnTo>
                        <a:pt x="709" y="232897"/>
                      </a:lnTo>
                      <a:cubicBezTo>
                        <a:pt x="793" y="231770"/>
                        <a:pt x="918" y="230686"/>
                        <a:pt x="959" y="229643"/>
                      </a:cubicBezTo>
                      <a:cubicBezTo>
                        <a:pt x="959" y="229601"/>
                        <a:pt x="959" y="229601"/>
                        <a:pt x="959" y="229476"/>
                      </a:cubicBezTo>
                      <a:cubicBezTo>
                        <a:pt x="1001" y="228975"/>
                        <a:pt x="1001" y="228517"/>
                        <a:pt x="1126" y="228016"/>
                      </a:cubicBezTo>
                      <a:lnTo>
                        <a:pt x="1126" y="227557"/>
                      </a:lnTo>
                      <a:cubicBezTo>
                        <a:pt x="1168" y="227098"/>
                        <a:pt x="1168" y="226598"/>
                        <a:pt x="1210" y="226139"/>
                      </a:cubicBezTo>
                      <a:cubicBezTo>
                        <a:pt x="1460" y="223469"/>
                        <a:pt x="1794" y="220716"/>
                        <a:pt x="2127" y="218004"/>
                      </a:cubicBezTo>
                      <a:lnTo>
                        <a:pt x="0" y="219589"/>
                      </a:lnTo>
                      <a:lnTo>
                        <a:pt x="3254" y="210537"/>
                      </a:lnTo>
                      <a:lnTo>
                        <a:pt x="3296" y="210245"/>
                      </a:lnTo>
                      <a:cubicBezTo>
                        <a:pt x="3254" y="210204"/>
                        <a:pt x="3254" y="210120"/>
                        <a:pt x="3296" y="210078"/>
                      </a:cubicBezTo>
                      <a:cubicBezTo>
                        <a:pt x="3379" y="208994"/>
                        <a:pt x="3546" y="207993"/>
                        <a:pt x="3754" y="206950"/>
                      </a:cubicBezTo>
                      <a:cubicBezTo>
                        <a:pt x="3838" y="206199"/>
                        <a:pt x="4005" y="205365"/>
                        <a:pt x="4213" y="204614"/>
                      </a:cubicBezTo>
                      <a:cubicBezTo>
                        <a:pt x="4630" y="202069"/>
                        <a:pt x="5089" y="199524"/>
                        <a:pt x="5590" y="197063"/>
                      </a:cubicBezTo>
                      <a:cubicBezTo>
                        <a:pt x="6216" y="194519"/>
                        <a:pt x="6716" y="192057"/>
                        <a:pt x="7384" y="189596"/>
                      </a:cubicBezTo>
                      <a:cubicBezTo>
                        <a:pt x="7550" y="188887"/>
                        <a:pt x="7676" y="188178"/>
                        <a:pt x="7884" y="187469"/>
                      </a:cubicBezTo>
                      <a:cubicBezTo>
                        <a:pt x="7926" y="187093"/>
                        <a:pt x="8093" y="186760"/>
                        <a:pt x="8134" y="186342"/>
                      </a:cubicBezTo>
                      <a:cubicBezTo>
                        <a:pt x="8677" y="184215"/>
                        <a:pt x="9303" y="182046"/>
                        <a:pt x="9928" y="179918"/>
                      </a:cubicBezTo>
                      <a:cubicBezTo>
                        <a:pt x="10429" y="178041"/>
                        <a:pt x="11013" y="176247"/>
                        <a:pt x="11555" y="174412"/>
                      </a:cubicBezTo>
                      <a:cubicBezTo>
                        <a:pt x="12097" y="172576"/>
                        <a:pt x="12723" y="170741"/>
                        <a:pt x="13391" y="168905"/>
                      </a:cubicBezTo>
                      <a:lnTo>
                        <a:pt x="13391" y="168864"/>
                      </a:lnTo>
                      <a:cubicBezTo>
                        <a:pt x="13641" y="167988"/>
                        <a:pt x="13975" y="167112"/>
                        <a:pt x="14267" y="166277"/>
                      </a:cubicBezTo>
                      <a:lnTo>
                        <a:pt x="17062" y="158685"/>
                      </a:lnTo>
                      <a:lnTo>
                        <a:pt x="17562" y="158101"/>
                      </a:lnTo>
                      <a:lnTo>
                        <a:pt x="17354" y="158018"/>
                      </a:lnTo>
                      <a:cubicBezTo>
                        <a:pt x="17604" y="157267"/>
                        <a:pt x="17854" y="156558"/>
                        <a:pt x="18230" y="155807"/>
                      </a:cubicBezTo>
                      <a:cubicBezTo>
                        <a:pt x="18355" y="155556"/>
                        <a:pt x="18396" y="155348"/>
                        <a:pt x="18438" y="155139"/>
                      </a:cubicBezTo>
                      <a:cubicBezTo>
                        <a:pt x="18438" y="155098"/>
                        <a:pt x="18563" y="155014"/>
                        <a:pt x="18563" y="154931"/>
                      </a:cubicBezTo>
                      <a:cubicBezTo>
                        <a:pt x="18605" y="154889"/>
                        <a:pt x="18605" y="154764"/>
                        <a:pt x="18647" y="154680"/>
                      </a:cubicBezTo>
                      <a:cubicBezTo>
                        <a:pt x="19022" y="153930"/>
                        <a:pt x="19356" y="153095"/>
                        <a:pt x="19731" y="152303"/>
                      </a:cubicBezTo>
                      <a:cubicBezTo>
                        <a:pt x="20023" y="151427"/>
                        <a:pt x="20441" y="150634"/>
                        <a:pt x="20858" y="149716"/>
                      </a:cubicBezTo>
                      <a:cubicBezTo>
                        <a:pt x="20858" y="149675"/>
                        <a:pt x="20858" y="149675"/>
                        <a:pt x="20858" y="149675"/>
                      </a:cubicBezTo>
                      <a:cubicBezTo>
                        <a:pt x="20983" y="149424"/>
                        <a:pt x="21025" y="149216"/>
                        <a:pt x="21150" y="148965"/>
                      </a:cubicBezTo>
                      <a:cubicBezTo>
                        <a:pt x="23027" y="144544"/>
                        <a:pt x="25196" y="140205"/>
                        <a:pt x="27407" y="135867"/>
                      </a:cubicBezTo>
                      <a:cubicBezTo>
                        <a:pt x="28116" y="134365"/>
                        <a:pt x="28867" y="132863"/>
                        <a:pt x="29785" y="131362"/>
                      </a:cubicBezTo>
                      <a:cubicBezTo>
                        <a:pt x="30285" y="130277"/>
                        <a:pt x="30869" y="129151"/>
                        <a:pt x="31537" y="128108"/>
                      </a:cubicBezTo>
                      <a:lnTo>
                        <a:pt x="31662" y="128066"/>
                      </a:lnTo>
                      <a:lnTo>
                        <a:pt x="33289" y="122059"/>
                      </a:lnTo>
                      <a:lnTo>
                        <a:pt x="33956" y="124061"/>
                      </a:lnTo>
                      <a:cubicBezTo>
                        <a:pt x="36668" y="119222"/>
                        <a:pt x="39671" y="114467"/>
                        <a:pt x="42800" y="109878"/>
                      </a:cubicBezTo>
                      <a:cubicBezTo>
                        <a:pt x="42800" y="109795"/>
                        <a:pt x="42800" y="109795"/>
                        <a:pt x="42800" y="109795"/>
                      </a:cubicBezTo>
                      <a:cubicBezTo>
                        <a:pt x="52686" y="95361"/>
                        <a:pt x="63991" y="81929"/>
                        <a:pt x="76589" y="70040"/>
                      </a:cubicBezTo>
                      <a:cubicBezTo>
                        <a:pt x="76589" y="69957"/>
                        <a:pt x="76631" y="69957"/>
                        <a:pt x="76631" y="69957"/>
                      </a:cubicBezTo>
                      <a:lnTo>
                        <a:pt x="76673" y="69915"/>
                      </a:lnTo>
                      <a:cubicBezTo>
                        <a:pt x="90939" y="56065"/>
                        <a:pt x="107000" y="44051"/>
                        <a:pt x="124228" y="34123"/>
                      </a:cubicBezTo>
                      <a:lnTo>
                        <a:pt x="123769" y="33831"/>
                      </a:lnTo>
                      <a:lnTo>
                        <a:pt x="124729" y="33831"/>
                      </a:lnTo>
                      <a:cubicBezTo>
                        <a:pt x="127023" y="32496"/>
                        <a:pt x="129276" y="31286"/>
                        <a:pt x="131570" y="30118"/>
                      </a:cubicBezTo>
                      <a:lnTo>
                        <a:pt x="131612" y="30077"/>
                      </a:lnTo>
                      <a:lnTo>
                        <a:pt x="131654" y="30077"/>
                      </a:lnTo>
                      <a:cubicBezTo>
                        <a:pt x="132822" y="29368"/>
                        <a:pt x="133990" y="28742"/>
                        <a:pt x="135241" y="28074"/>
                      </a:cubicBezTo>
                      <a:lnTo>
                        <a:pt x="135283" y="28074"/>
                      </a:lnTo>
                      <a:cubicBezTo>
                        <a:pt x="135950" y="27824"/>
                        <a:pt x="136493" y="27449"/>
                        <a:pt x="137202" y="27157"/>
                      </a:cubicBezTo>
                      <a:cubicBezTo>
                        <a:pt x="140164" y="25697"/>
                        <a:pt x="143125" y="24237"/>
                        <a:pt x="146129" y="22860"/>
                      </a:cubicBezTo>
                      <a:cubicBezTo>
                        <a:pt x="147339" y="22193"/>
                        <a:pt x="148673" y="21650"/>
                        <a:pt x="149883" y="21108"/>
                      </a:cubicBezTo>
                      <a:cubicBezTo>
                        <a:pt x="152261" y="20023"/>
                        <a:pt x="154722" y="19022"/>
                        <a:pt x="157183" y="18063"/>
                      </a:cubicBezTo>
                      <a:cubicBezTo>
                        <a:pt x="161271" y="16436"/>
                        <a:pt x="165485" y="14851"/>
                        <a:pt x="169698" y="13557"/>
                      </a:cubicBezTo>
                      <a:lnTo>
                        <a:pt x="169865" y="13432"/>
                      </a:lnTo>
                      <a:cubicBezTo>
                        <a:pt x="183589" y="8844"/>
                        <a:pt x="197898" y="5423"/>
                        <a:pt x="212456" y="3296"/>
                      </a:cubicBezTo>
                      <a:lnTo>
                        <a:pt x="213457" y="0"/>
                      </a:lnTo>
                      <a:lnTo>
                        <a:pt x="214417" y="2920"/>
                      </a:lnTo>
                      <a:cubicBezTo>
                        <a:pt x="224345" y="1585"/>
                        <a:pt x="234398" y="751"/>
                        <a:pt x="244660" y="667"/>
                      </a:cubicBezTo>
                      <a:close/>
                    </a:path>
                  </a:pathLst>
                </a:custGeom>
                <a:solidFill>
                  <a:srgbClr val="2E4593"/>
                </a:solidFill>
                <a:ln w="41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2659FBB-E2C7-45F4-A71D-5B9F20091338}"/>
                    </a:ext>
                  </a:extLst>
                </p:cNvPr>
                <p:cNvSpPr/>
                <p:nvPr/>
              </p:nvSpPr>
              <p:spPr>
                <a:xfrm>
                  <a:off x="10274754" y="-5911359"/>
                  <a:ext cx="25029" cy="20858"/>
                </a:xfrm>
                <a:custGeom>
                  <a:avLst/>
                  <a:gdLst>
                    <a:gd name="connsiteX0" fmla="*/ 17395 w 25029"/>
                    <a:gd name="connsiteY0" fmla="*/ 15018 h 20857"/>
                    <a:gd name="connsiteX1" fmla="*/ 20691 w 25029"/>
                    <a:gd name="connsiteY1" fmla="*/ 24403 h 20857"/>
                    <a:gd name="connsiteX2" fmla="*/ 12765 w 25029"/>
                    <a:gd name="connsiteY2" fmla="*/ 18480 h 20857"/>
                    <a:gd name="connsiteX3" fmla="*/ 12723 w 25029"/>
                    <a:gd name="connsiteY3" fmla="*/ 18438 h 20857"/>
                    <a:gd name="connsiteX4" fmla="*/ 12723 w 25029"/>
                    <a:gd name="connsiteY4" fmla="*/ 18480 h 20857"/>
                    <a:gd name="connsiteX5" fmla="*/ 4797 w 25029"/>
                    <a:gd name="connsiteY5" fmla="*/ 24403 h 20857"/>
                    <a:gd name="connsiteX6" fmla="*/ 8176 w 25029"/>
                    <a:gd name="connsiteY6" fmla="*/ 15018 h 20857"/>
                    <a:gd name="connsiteX7" fmla="*/ 8218 w 25029"/>
                    <a:gd name="connsiteY7" fmla="*/ 14976 h 20857"/>
                    <a:gd name="connsiteX8" fmla="*/ 8176 w 25029"/>
                    <a:gd name="connsiteY8" fmla="*/ 14976 h 20857"/>
                    <a:gd name="connsiteX9" fmla="*/ 0 w 25029"/>
                    <a:gd name="connsiteY9" fmla="*/ 9428 h 20857"/>
                    <a:gd name="connsiteX10" fmla="*/ 9803 w 25029"/>
                    <a:gd name="connsiteY10" fmla="*/ 9428 h 20857"/>
                    <a:gd name="connsiteX11" fmla="*/ 12556 w 25029"/>
                    <a:gd name="connsiteY11" fmla="*/ 0 h 20857"/>
                    <a:gd name="connsiteX12" fmla="*/ 15560 w 25029"/>
                    <a:gd name="connsiteY12" fmla="*/ 9428 h 20857"/>
                    <a:gd name="connsiteX13" fmla="*/ 15560 w 25029"/>
                    <a:gd name="connsiteY13" fmla="*/ 9428 h 20857"/>
                    <a:gd name="connsiteX14" fmla="*/ 15560 w 25029"/>
                    <a:gd name="connsiteY14" fmla="*/ 9428 h 20857"/>
                    <a:gd name="connsiteX15" fmla="*/ 25530 w 25029"/>
                    <a:gd name="connsiteY15" fmla="*/ 9428 h 20857"/>
                    <a:gd name="connsiteX16" fmla="*/ 17312 w 25029"/>
                    <a:gd name="connsiteY16" fmla="*/ 14976 h 20857"/>
                    <a:gd name="connsiteX17" fmla="*/ 17270 w 25029"/>
                    <a:gd name="connsiteY17" fmla="*/ 14976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18"/>
                      </a:moveTo>
                      <a:lnTo>
                        <a:pt x="20691" y="24403"/>
                      </a:lnTo>
                      <a:lnTo>
                        <a:pt x="12765" y="18480"/>
                      </a:lnTo>
                      <a:lnTo>
                        <a:pt x="12723" y="18438"/>
                      </a:lnTo>
                      <a:lnTo>
                        <a:pt x="12723" y="18480"/>
                      </a:lnTo>
                      <a:lnTo>
                        <a:pt x="4797" y="24403"/>
                      </a:lnTo>
                      <a:lnTo>
                        <a:pt x="8176" y="15018"/>
                      </a:lnTo>
                      <a:lnTo>
                        <a:pt x="8218" y="14976"/>
                      </a:lnTo>
                      <a:lnTo>
                        <a:pt x="8176" y="14976"/>
                      </a:lnTo>
                      <a:lnTo>
                        <a:pt x="0" y="9428"/>
                      </a:lnTo>
                      <a:lnTo>
                        <a:pt x="9803" y="9428"/>
                      </a:lnTo>
                      <a:lnTo>
                        <a:pt x="12556" y="0"/>
                      </a:lnTo>
                      <a:lnTo>
                        <a:pt x="15560" y="9428"/>
                      </a:lnTo>
                      <a:lnTo>
                        <a:pt x="15560" y="9428"/>
                      </a:lnTo>
                      <a:lnTo>
                        <a:pt x="15560" y="9428"/>
                      </a:lnTo>
                      <a:lnTo>
                        <a:pt x="25530" y="9428"/>
                      </a:lnTo>
                      <a:lnTo>
                        <a:pt x="17312" y="14976"/>
                      </a:lnTo>
                      <a:lnTo>
                        <a:pt x="17270" y="14976"/>
                      </a:lnTo>
                      <a:close/>
                    </a:path>
                  </a:pathLst>
                </a:custGeom>
                <a:solidFill>
                  <a:srgbClr val="FFFFFF"/>
                </a:solidFill>
                <a:ln w="41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742D0FC-608E-44A4-BE04-5858E11E9BF8}"/>
                    </a:ext>
                  </a:extLst>
                </p:cNvPr>
                <p:cNvSpPr/>
                <p:nvPr/>
              </p:nvSpPr>
              <p:spPr>
                <a:xfrm>
                  <a:off x="10274754" y="-5862511"/>
                  <a:ext cx="25029" cy="20858"/>
                </a:xfrm>
                <a:custGeom>
                  <a:avLst/>
                  <a:gdLst>
                    <a:gd name="connsiteX0" fmla="*/ 17395 w 25029"/>
                    <a:gd name="connsiteY0" fmla="*/ 15018 h 20857"/>
                    <a:gd name="connsiteX1" fmla="*/ 20691 w 25029"/>
                    <a:gd name="connsiteY1" fmla="*/ 24320 h 20857"/>
                    <a:gd name="connsiteX2" fmla="*/ 12765 w 25029"/>
                    <a:gd name="connsiteY2" fmla="*/ 18480 h 20857"/>
                    <a:gd name="connsiteX3" fmla="*/ 12723 w 25029"/>
                    <a:gd name="connsiteY3" fmla="*/ 18396 h 20857"/>
                    <a:gd name="connsiteX4" fmla="*/ 12723 w 25029"/>
                    <a:gd name="connsiteY4" fmla="*/ 18480 h 20857"/>
                    <a:gd name="connsiteX5" fmla="*/ 4797 w 25029"/>
                    <a:gd name="connsiteY5" fmla="*/ 24320 h 20857"/>
                    <a:gd name="connsiteX6" fmla="*/ 8176 w 25029"/>
                    <a:gd name="connsiteY6" fmla="*/ 15018 h 20857"/>
                    <a:gd name="connsiteX7" fmla="*/ 8218 w 25029"/>
                    <a:gd name="connsiteY7" fmla="*/ 14934 h 20857"/>
                    <a:gd name="connsiteX8" fmla="*/ 8176 w 25029"/>
                    <a:gd name="connsiteY8" fmla="*/ 14934 h 20857"/>
                    <a:gd name="connsiteX9" fmla="*/ 0 w 25029"/>
                    <a:gd name="connsiteY9" fmla="*/ 9428 h 20857"/>
                    <a:gd name="connsiteX10" fmla="*/ 9803 w 25029"/>
                    <a:gd name="connsiteY10" fmla="*/ 9428 h 20857"/>
                    <a:gd name="connsiteX11" fmla="*/ 12556 w 25029"/>
                    <a:gd name="connsiteY11" fmla="*/ 0 h 20857"/>
                    <a:gd name="connsiteX12" fmla="*/ 15560 w 25029"/>
                    <a:gd name="connsiteY12" fmla="*/ 9428 h 20857"/>
                    <a:gd name="connsiteX13" fmla="*/ 15560 w 25029"/>
                    <a:gd name="connsiteY13" fmla="*/ 9428 h 20857"/>
                    <a:gd name="connsiteX14" fmla="*/ 15560 w 25029"/>
                    <a:gd name="connsiteY14" fmla="*/ 9428 h 20857"/>
                    <a:gd name="connsiteX15" fmla="*/ 25530 w 25029"/>
                    <a:gd name="connsiteY15" fmla="*/ 9428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18"/>
                      </a:moveTo>
                      <a:lnTo>
                        <a:pt x="20691" y="24320"/>
                      </a:lnTo>
                      <a:lnTo>
                        <a:pt x="12765" y="18480"/>
                      </a:lnTo>
                      <a:lnTo>
                        <a:pt x="12723" y="18396"/>
                      </a:lnTo>
                      <a:lnTo>
                        <a:pt x="12723" y="18480"/>
                      </a:lnTo>
                      <a:lnTo>
                        <a:pt x="4797" y="24320"/>
                      </a:lnTo>
                      <a:lnTo>
                        <a:pt x="8176" y="15018"/>
                      </a:lnTo>
                      <a:lnTo>
                        <a:pt x="8218" y="14934"/>
                      </a:lnTo>
                      <a:lnTo>
                        <a:pt x="8176" y="14934"/>
                      </a:lnTo>
                      <a:lnTo>
                        <a:pt x="0" y="9428"/>
                      </a:lnTo>
                      <a:lnTo>
                        <a:pt x="9803" y="9428"/>
                      </a:lnTo>
                      <a:lnTo>
                        <a:pt x="12556" y="0"/>
                      </a:lnTo>
                      <a:lnTo>
                        <a:pt x="15560" y="9428"/>
                      </a:lnTo>
                      <a:lnTo>
                        <a:pt x="15560" y="9428"/>
                      </a:lnTo>
                      <a:lnTo>
                        <a:pt x="15560" y="9428"/>
                      </a:lnTo>
                      <a:lnTo>
                        <a:pt x="25530" y="9428"/>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AF740E2-A064-4BD2-BFD8-96D0B1FBEB5A}"/>
                    </a:ext>
                  </a:extLst>
                </p:cNvPr>
                <p:cNvSpPr/>
                <p:nvPr/>
              </p:nvSpPr>
              <p:spPr>
                <a:xfrm>
                  <a:off x="10274754" y="-5813704"/>
                  <a:ext cx="25029" cy="20858"/>
                </a:xfrm>
                <a:custGeom>
                  <a:avLst/>
                  <a:gdLst>
                    <a:gd name="connsiteX0" fmla="*/ 17395 w 25029"/>
                    <a:gd name="connsiteY0" fmla="*/ 15018 h 20857"/>
                    <a:gd name="connsiteX1" fmla="*/ 20691 w 25029"/>
                    <a:gd name="connsiteY1" fmla="*/ 24403 h 20857"/>
                    <a:gd name="connsiteX2" fmla="*/ 12765 w 25029"/>
                    <a:gd name="connsiteY2" fmla="*/ 18438 h 20857"/>
                    <a:gd name="connsiteX3" fmla="*/ 12723 w 25029"/>
                    <a:gd name="connsiteY3" fmla="*/ 18438 h 20857"/>
                    <a:gd name="connsiteX4" fmla="*/ 12723 w 25029"/>
                    <a:gd name="connsiteY4" fmla="*/ 18438 h 20857"/>
                    <a:gd name="connsiteX5" fmla="*/ 4797 w 25029"/>
                    <a:gd name="connsiteY5" fmla="*/ 24403 h 20857"/>
                    <a:gd name="connsiteX6" fmla="*/ 8176 w 25029"/>
                    <a:gd name="connsiteY6" fmla="*/ 15018 h 20857"/>
                    <a:gd name="connsiteX7" fmla="*/ 8218 w 25029"/>
                    <a:gd name="connsiteY7" fmla="*/ 14934 h 20857"/>
                    <a:gd name="connsiteX8" fmla="*/ 8176 w 25029"/>
                    <a:gd name="connsiteY8" fmla="*/ 14934 h 20857"/>
                    <a:gd name="connsiteX9" fmla="*/ 0 w 25029"/>
                    <a:gd name="connsiteY9" fmla="*/ 9469 h 20857"/>
                    <a:gd name="connsiteX10" fmla="*/ 9803 w 25029"/>
                    <a:gd name="connsiteY10" fmla="*/ 9469 h 20857"/>
                    <a:gd name="connsiteX11" fmla="*/ 12556 w 25029"/>
                    <a:gd name="connsiteY11" fmla="*/ 0 h 20857"/>
                    <a:gd name="connsiteX12" fmla="*/ 15560 w 25029"/>
                    <a:gd name="connsiteY12" fmla="*/ 9469 h 20857"/>
                    <a:gd name="connsiteX13" fmla="*/ 15560 w 25029"/>
                    <a:gd name="connsiteY13" fmla="*/ 9469 h 20857"/>
                    <a:gd name="connsiteX14" fmla="*/ 15560 w 25029"/>
                    <a:gd name="connsiteY14" fmla="*/ 9469 h 20857"/>
                    <a:gd name="connsiteX15" fmla="*/ 25530 w 25029"/>
                    <a:gd name="connsiteY15" fmla="*/ 9469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18"/>
                      </a:moveTo>
                      <a:lnTo>
                        <a:pt x="20691" y="24403"/>
                      </a:lnTo>
                      <a:lnTo>
                        <a:pt x="12765" y="18438"/>
                      </a:lnTo>
                      <a:lnTo>
                        <a:pt x="12723" y="18438"/>
                      </a:lnTo>
                      <a:lnTo>
                        <a:pt x="12723" y="18438"/>
                      </a:lnTo>
                      <a:lnTo>
                        <a:pt x="4797" y="24403"/>
                      </a:lnTo>
                      <a:lnTo>
                        <a:pt x="8176" y="15018"/>
                      </a:lnTo>
                      <a:lnTo>
                        <a:pt x="8218" y="14934"/>
                      </a:lnTo>
                      <a:lnTo>
                        <a:pt x="8176" y="14934"/>
                      </a:lnTo>
                      <a:lnTo>
                        <a:pt x="0" y="9469"/>
                      </a:lnTo>
                      <a:lnTo>
                        <a:pt x="9803" y="9469"/>
                      </a:lnTo>
                      <a:lnTo>
                        <a:pt x="12556" y="0"/>
                      </a:lnTo>
                      <a:lnTo>
                        <a:pt x="15560" y="9469"/>
                      </a:lnTo>
                      <a:lnTo>
                        <a:pt x="15560" y="9469"/>
                      </a:lnTo>
                      <a:lnTo>
                        <a:pt x="15560" y="9469"/>
                      </a:lnTo>
                      <a:lnTo>
                        <a:pt x="25530" y="9469"/>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3E2FBB-15C4-4256-A47B-6B562671775E}"/>
                    </a:ext>
                  </a:extLst>
                </p:cNvPr>
                <p:cNvSpPr/>
                <p:nvPr/>
              </p:nvSpPr>
              <p:spPr>
                <a:xfrm>
                  <a:off x="10274754" y="-5764855"/>
                  <a:ext cx="25029" cy="20858"/>
                </a:xfrm>
                <a:custGeom>
                  <a:avLst/>
                  <a:gdLst>
                    <a:gd name="connsiteX0" fmla="*/ 17395 w 25029"/>
                    <a:gd name="connsiteY0" fmla="*/ 14976 h 20857"/>
                    <a:gd name="connsiteX1" fmla="*/ 20691 w 25029"/>
                    <a:gd name="connsiteY1" fmla="*/ 24320 h 20857"/>
                    <a:gd name="connsiteX2" fmla="*/ 12765 w 25029"/>
                    <a:gd name="connsiteY2" fmla="*/ 18480 h 20857"/>
                    <a:gd name="connsiteX3" fmla="*/ 12723 w 25029"/>
                    <a:gd name="connsiteY3" fmla="*/ 18438 h 20857"/>
                    <a:gd name="connsiteX4" fmla="*/ 12723 w 25029"/>
                    <a:gd name="connsiteY4" fmla="*/ 18480 h 20857"/>
                    <a:gd name="connsiteX5" fmla="*/ 4797 w 25029"/>
                    <a:gd name="connsiteY5" fmla="*/ 24320 h 20857"/>
                    <a:gd name="connsiteX6" fmla="*/ 8176 w 25029"/>
                    <a:gd name="connsiteY6" fmla="*/ 14976 h 20857"/>
                    <a:gd name="connsiteX7" fmla="*/ 8218 w 25029"/>
                    <a:gd name="connsiteY7" fmla="*/ 14934 h 20857"/>
                    <a:gd name="connsiteX8" fmla="*/ 8176 w 25029"/>
                    <a:gd name="connsiteY8" fmla="*/ 14934 h 20857"/>
                    <a:gd name="connsiteX9" fmla="*/ 0 w 25029"/>
                    <a:gd name="connsiteY9" fmla="*/ 9386 h 20857"/>
                    <a:gd name="connsiteX10" fmla="*/ 9803 w 25029"/>
                    <a:gd name="connsiteY10" fmla="*/ 9386 h 20857"/>
                    <a:gd name="connsiteX11" fmla="*/ 12556 w 25029"/>
                    <a:gd name="connsiteY11" fmla="*/ 0 h 20857"/>
                    <a:gd name="connsiteX12" fmla="*/ 15560 w 25029"/>
                    <a:gd name="connsiteY12" fmla="*/ 9386 h 20857"/>
                    <a:gd name="connsiteX13" fmla="*/ 15560 w 25029"/>
                    <a:gd name="connsiteY13" fmla="*/ 9386 h 20857"/>
                    <a:gd name="connsiteX14" fmla="*/ 15560 w 25029"/>
                    <a:gd name="connsiteY14" fmla="*/ 9386 h 20857"/>
                    <a:gd name="connsiteX15" fmla="*/ 25530 w 25029"/>
                    <a:gd name="connsiteY15" fmla="*/ 9386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4976"/>
                      </a:moveTo>
                      <a:lnTo>
                        <a:pt x="20691" y="24320"/>
                      </a:lnTo>
                      <a:lnTo>
                        <a:pt x="12765" y="18480"/>
                      </a:lnTo>
                      <a:lnTo>
                        <a:pt x="12723" y="18438"/>
                      </a:lnTo>
                      <a:lnTo>
                        <a:pt x="12723" y="18480"/>
                      </a:lnTo>
                      <a:lnTo>
                        <a:pt x="4797" y="24320"/>
                      </a:lnTo>
                      <a:lnTo>
                        <a:pt x="8176" y="14976"/>
                      </a:lnTo>
                      <a:lnTo>
                        <a:pt x="8218" y="14934"/>
                      </a:lnTo>
                      <a:lnTo>
                        <a:pt x="8176" y="14934"/>
                      </a:lnTo>
                      <a:lnTo>
                        <a:pt x="0" y="9386"/>
                      </a:lnTo>
                      <a:lnTo>
                        <a:pt x="9803" y="9386"/>
                      </a:lnTo>
                      <a:lnTo>
                        <a:pt x="12556" y="0"/>
                      </a:lnTo>
                      <a:lnTo>
                        <a:pt x="15560" y="9386"/>
                      </a:lnTo>
                      <a:lnTo>
                        <a:pt x="15560" y="9386"/>
                      </a:lnTo>
                      <a:lnTo>
                        <a:pt x="15560" y="9386"/>
                      </a:lnTo>
                      <a:lnTo>
                        <a:pt x="25530" y="9386"/>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06DF5C6-41DD-40EF-B6DF-BFA10F353638}"/>
                    </a:ext>
                  </a:extLst>
                </p:cNvPr>
                <p:cNvSpPr/>
                <p:nvPr/>
              </p:nvSpPr>
              <p:spPr>
                <a:xfrm>
                  <a:off x="10222818" y="-5908606"/>
                  <a:ext cx="25029" cy="20858"/>
                </a:xfrm>
                <a:custGeom>
                  <a:avLst/>
                  <a:gdLst>
                    <a:gd name="connsiteX0" fmla="*/ 20065 w 25029"/>
                    <a:gd name="connsiteY0" fmla="*/ 19564 h 20857"/>
                    <a:gd name="connsiteX1" fmla="*/ 20733 w 25029"/>
                    <a:gd name="connsiteY1" fmla="*/ 21609 h 20857"/>
                    <a:gd name="connsiteX2" fmla="*/ 18855 w 25029"/>
                    <a:gd name="connsiteY2" fmla="*/ 20232 h 20857"/>
                    <a:gd name="connsiteX3" fmla="*/ 18396 w 25029"/>
                    <a:gd name="connsiteY3" fmla="*/ 19856 h 20857"/>
                    <a:gd name="connsiteX4" fmla="*/ 17562 w 25029"/>
                    <a:gd name="connsiteY4" fmla="*/ 19231 h 20857"/>
                    <a:gd name="connsiteX5" fmla="*/ 15226 w 25029"/>
                    <a:gd name="connsiteY5" fmla="*/ 17479 h 20857"/>
                    <a:gd name="connsiteX6" fmla="*/ 12848 w 25029"/>
                    <a:gd name="connsiteY6" fmla="*/ 15685 h 20857"/>
                    <a:gd name="connsiteX7" fmla="*/ 12807 w 25029"/>
                    <a:gd name="connsiteY7" fmla="*/ 15685 h 20857"/>
                    <a:gd name="connsiteX8" fmla="*/ 4839 w 25029"/>
                    <a:gd name="connsiteY8" fmla="*/ 21567 h 20857"/>
                    <a:gd name="connsiteX9" fmla="*/ 5506 w 25029"/>
                    <a:gd name="connsiteY9" fmla="*/ 19773 h 20857"/>
                    <a:gd name="connsiteX10" fmla="*/ 7968 w 25029"/>
                    <a:gd name="connsiteY10" fmla="*/ 12890 h 20857"/>
                    <a:gd name="connsiteX11" fmla="*/ 8218 w 25029"/>
                    <a:gd name="connsiteY11" fmla="*/ 12223 h 20857"/>
                    <a:gd name="connsiteX12" fmla="*/ 8260 w 25029"/>
                    <a:gd name="connsiteY12" fmla="*/ 12139 h 20857"/>
                    <a:gd name="connsiteX13" fmla="*/ 8218 w 25029"/>
                    <a:gd name="connsiteY13" fmla="*/ 12139 h 20857"/>
                    <a:gd name="connsiteX14" fmla="*/ 2878 w 25029"/>
                    <a:gd name="connsiteY14" fmla="*/ 8510 h 20857"/>
                    <a:gd name="connsiteX15" fmla="*/ 2294 w 25029"/>
                    <a:gd name="connsiteY15" fmla="*/ 8134 h 20857"/>
                    <a:gd name="connsiteX16" fmla="*/ 1377 w 25029"/>
                    <a:gd name="connsiteY16" fmla="*/ 7550 h 20857"/>
                    <a:gd name="connsiteX17" fmla="*/ 459 w 25029"/>
                    <a:gd name="connsiteY17" fmla="*/ 6966 h 20857"/>
                    <a:gd name="connsiteX18" fmla="*/ 0 w 25029"/>
                    <a:gd name="connsiteY18" fmla="*/ 6674 h 20857"/>
                    <a:gd name="connsiteX19" fmla="*/ 9845 w 25029"/>
                    <a:gd name="connsiteY19" fmla="*/ 6674 h 20857"/>
                    <a:gd name="connsiteX20" fmla="*/ 10512 w 25029"/>
                    <a:gd name="connsiteY20" fmla="*/ 4338 h 20857"/>
                    <a:gd name="connsiteX21" fmla="*/ 10554 w 25029"/>
                    <a:gd name="connsiteY21" fmla="*/ 4338 h 20857"/>
                    <a:gd name="connsiteX22" fmla="*/ 10763 w 25029"/>
                    <a:gd name="connsiteY22" fmla="*/ 3421 h 20857"/>
                    <a:gd name="connsiteX23" fmla="*/ 10804 w 25029"/>
                    <a:gd name="connsiteY23" fmla="*/ 3421 h 20857"/>
                    <a:gd name="connsiteX24" fmla="*/ 10971 w 25029"/>
                    <a:gd name="connsiteY24" fmla="*/ 2962 h 20857"/>
                    <a:gd name="connsiteX25" fmla="*/ 10971 w 25029"/>
                    <a:gd name="connsiteY25" fmla="*/ 2920 h 20857"/>
                    <a:gd name="connsiteX26" fmla="*/ 11096 w 25029"/>
                    <a:gd name="connsiteY26" fmla="*/ 2294 h 20857"/>
                    <a:gd name="connsiteX27" fmla="*/ 11513 w 25029"/>
                    <a:gd name="connsiteY27" fmla="*/ 918 h 20857"/>
                    <a:gd name="connsiteX28" fmla="*/ 11555 w 25029"/>
                    <a:gd name="connsiteY28" fmla="*/ 918 h 20857"/>
                    <a:gd name="connsiteX29" fmla="*/ 13474 w 25029"/>
                    <a:gd name="connsiteY29" fmla="*/ 0 h 20857"/>
                    <a:gd name="connsiteX30" fmla="*/ 13849 w 25029"/>
                    <a:gd name="connsiteY30" fmla="*/ 918 h 20857"/>
                    <a:gd name="connsiteX31" fmla="*/ 14016 w 25029"/>
                    <a:gd name="connsiteY31" fmla="*/ 1752 h 20857"/>
                    <a:gd name="connsiteX32" fmla="*/ 14308 w 25029"/>
                    <a:gd name="connsiteY32" fmla="*/ 2461 h 20857"/>
                    <a:gd name="connsiteX33" fmla="*/ 14350 w 25029"/>
                    <a:gd name="connsiteY33" fmla="*/ 2920 h 20857"/>
                    <a:gd name="connsiteX34" fmla="*/ 14434 w 25029"/>
                    <a:gd name="connsiteY34" fmla="*/ 2962 h 20857"/>
                    <a:gd name="connsiteX35" fmla="*/ 15602 w 25029"/>
                    <a:gd name="connsiteY35" fmla="*/ 6674 h 20857"/>
                    <a:gd name="connsiteX36" fmla="*/ 25488 w 25029"/>
                    <a:gd name="connsiteY36" fmla="*/ 6674 h 20857"/>
                    <a:gd name="connsiteX37" fmla="*/ 17312 w 25029"/>
                    <a:gd name="connsiteY37" fmla="*/ 12139 h 20857"/>
                    <a:gd name="connsiteX38" fmla="*/ 17354 w 25029"/>
                    <a:gd name="connsiteY38" fmla="*/ 12223 h 20857"/>
                    <a:gd name="connsiteX39" fmla="*/ 17520 w 25029"/>
                    <a:gd name="connsiteY39" fmla="*/ 12515 h 20857"/>
                    <a:gd name="connsiteX40" fmla="*/ 18605 w 25029"/>
                    <a:gd name="connsiteY40" fmla="*/ 15643 h 20857"/>
                    <a:gd name="connsiteX41" fmla="*/ 19481 w 25029"/>
                    <a:gd name="connsiteY41" fmla="*/ 18188 h 20857"/>
                    <a:gd name="connsiteX42" fmla="*/ 19898 w 25029"/>
                    <a:gd name="connsiteY42" fmla="*/ 19106 h 20857"/>
                    <a:gd name="connsiteX43" fmla="*/ 20065 w 25029"/>
                    <a:gd name="connsiteY43" fmla="*/ 1956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029" h="20857">
                      <a:moveTo>
                        <a:pt x="20065" y="19564"/>
                      </a:moveTo>
                      <a:lnTo>
                        <a:pt x="20733" y="21609"/>
                      </a:lnTo>
                      <a:lnTo>
                        <a:pt x="18855" y="20232"/>
                      </a:lnTo>
                      <a:lnTo>
                        <a:pt x="18396" y="19856"/>
                      </a:lnTo>
                      <a:lnTo>
                        <a:pt x="17562" y="19231"/>
                      </a:lnTo>
                      <a:lnTo>
                        <a:pt x="15226" y="17479"/>
                      </a:lnTo>
                      <a:lnTo>
                        <a:pt x="12848" y="15685"/>
                      </a:lnTo>
                      <a:lnTo>
                        <a:pt x="12807" y="15685"/>
                      </a:lnTo>
                      <a:lnTo>
                        <a:pt x="4839" y="21567"/>
                      </a:lnTo>
                      <a:lnTo>
                        <a:pt x="5506" y="19773"/>
                      </a:lnTo>
                      <a:lnTo>
                        <a:pt x="7968" y="12890"/>
                      </a:lnTo>
                      <a:lnTo>
                        <a:pt x="8218" y="12223"/>
                      </a:lnTo>
                      <a:lnTo>
                        <a:pt x="8260" y="12139"/>
                      </a:lnTo>
                      <a:lnTo>
                        <a:pt x="8218" y="12139"/>
                      </a:lnTo>
                      <a:lnTo>
                        <a:pt x="2878" y="8510"/>
                      </a:lnTo>
                      <a:lnTo>
                        <a:pt x="2294" y="8134"/>
                      </a:lnTo>
                      <a:lnTo>
                        <a:pt x="1377" y="7550"/>
                      </a:lnTo>
                      <a:lnTo>
                        <a:pt x="459" y="6966"/>
                      </a:lnTo>
                      <a:lnTo>
                        <a:pt x="0" y="6674"/>
                      </a:lnTo>
                      <a:lnTo>
                        <a:pt x="9845" y="6674"/>
                      </a:lnTo>
                      <a:lnTo>
                        <a:pt x="10512" y="4338"/>
                      </a:lnTo>
                      <a:lnTo>
                        <a:pt x="10554" y="4338"/>
                      </a:lnTo>
                      <a:lnTo>
                        <a:pt x="10763" y="3421"/>
                      </a:lnTo>
                      <a:lnTo>
                        <a:pt x="10804" y="3421"/>
                      </a:lnTo>
                      <a:lnTo>
                        <a:pt x="10971" y="2962"/>
                      </a:lnTo>
                      <a:lnTo>
                        <a:pt x="10971" y="2920"/>
                      </a:lnTo>
                      <a:lnTo>
                        <a:pt x="11096" y="2294"/>
                      </a:lnTo>
                      <a:lnTo>
                        <a:pt x="11513" y="918"/>
                      </a:lnTo>
                      <a:lnTo>
                        <a:pt x="11555" y="918"/>
                      </a:lnTo>
                      <a:cubicBezTo>
                        <a:pt x="12223" y="667"/>
                        <a:pt x="12765" y="292"/>
                        <a:pt x="13474" y="0"/>
                      </a:cubicBezTo>
                      <a:lnTo>
                        <a:pt x="13849" y="918"/>
                      </a:lnTo>
                      <a:lnTo>
                        <a:pt x="14016" y="1752"/>
                      </a:lnTo>
                      <a:lnTo>
                        <a:pt x="14308" y="2461"/>
                      </a:lnTo>
                      <a:lnTo>
                        <a:pt x="14350" y="2920"/>
                      </a:lnTo>
                      <a:lnTo>
                        <a:pt x="14434" y="2962"/>
                      </a:lnTo>
                      <a:lnTo>
                        <a:pt x="15602" y="6674"/>
                      </a:lnTo>
                      <a:lnTo>
                        <a:pt x="25488" y="6674"/>
                      </a:lnTo>
                      <a:lnTo>
                        <a:pt x="17312" y="12139"/>
                      </a:lnTo>
                      <a:lnTo>
                        <a:pt x="17354" y="12223"/>
                      </a:lnTo>
                      <a:lnTo>
                        <a:pt x="17520" y="12515"/>
                      </a:lnTo>
                      <a:lnTo>
                        <a:pt x="18605" y="15643"/>
                      </a:lnTo>
                      <a:lnTo>
                        <a:pt x="19481" y="18188"/>
                      </a:lnTo>
                      <a:lnTo>
                        <a:pt x="19898" y="19106"/>
                      </a:lnTo>
                      <a:lnTo>
                        <a:pt x="20065" y="19564"/>
                      </a:lnTo>
                      <a:close/>
                    </a:path>
                  </a:pathLst>
                </a:custGeom>
                <a:solidFill>
                  <a:srgbClr val="FFFFFF"/>
                </a:solidFill>
                <a:ln w="41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4144E94-3C1B-432B-8C19-03A3AA9F1BCF}"/>
                    </a:ext>
                  </a:extLst>
                </p:cNvPr>
                <p:cNvSpPr/>
                <p:nvPr/>
              </p:nvSpPr>
              <p:spPr>
                <a:xfrm>
                  <a:off x="10222860" y="-5862511"/>
                  <a:ext cx="25029" cy="20858"/>
                </a:xfrm>
                <a:custGeom>
                  <a:avLst/>
                  <a:gdLst>
                    <a:gd name="connsiteX0" fmla="*/ 17354 w 25029"/>
                    <a:gd name="connsiteY0" fmla="*/ 15018 h 20857"/>
                    <a:gd name="connsiteX1" fmla="*/ 20691 w 25029"/>
                    <a:gd name="connsiteY1" fmla="*/ 24320 h 20857"/>
                    <a:gd name="connsiteX2" fmla="*/ 12765 w 25029"/>
                    <a:gd name="connsiteY2" fmla="*/ 18480 h 20857"/>
                    <a:gd name="connsiteX3" fmla="*/ 12723 w 25029"/>
                    <a:gd name="connsiteY3" fmla="*/ 18396 h 20857"/>
                    <a:gd name="connsiteX4" fmla="*/ 12723 w 25029"/>
                    <a:gd name="connsiteY4" fmla="*/ 18480 h 20857"/>
                    <a:gd name="connsiteX5" fmla="*/ 4797 w 25029"/>
                    <a:gd name="connsiteY5" fmla="*/ 24320 h 20857"/>
                    <a:gd name="connsiteX6" fmla="*/ 8134 w 25029"/>
                    <a:gd name="connsiteY6" fmla="*/ 15018 h 20857"/>
                    <a:gd name="connsiteX7" fmla="*/ 8176 w 25029"/>
                    <a:gd name="connsiteY7" fmla="*/ 14934 h 20857"/>
                    <a:gd name="connsiteX8" fmla="*/ 8176 w 25029"/>
                    <a:gd name="connsiteY8" fmla="*/ 14934 h 20857"/>
                    <a:gd name="connsiteX9" fmla="*/ 0 w 25029"/>
                    <a:gd name="connsiteY9" fmla="*/ 9428 h 20857"/>
                    <a:gd name="connsiteX10" fmla="*/ 9803 w 25029"/>
                    <a:gd name="connsiteY10" fmla="*/ 9428 h 20857"/>
                    <a:gd name="connsiteX11" fmla="*/ 12515 w 25029"/>
                    <a:gd name="connsiteY11" fmla="*/ 0 h 20857"/>
                    <a:gd name="connsiteX12" fmla="*/ 15560 w 25029"/>
                    <a:gd name="connsiteY12" fmla="*/ 9428 h 20857"/>
                    <a:gd name="connsiteX13" fmla="*/ 15518 w 25029"/>
                    <a:gd name="connsiteY13" fmla="*/ 9428 h 20857"/>
                    <a:gd name="connsiteX14" fmla="*/ 15560 w 25029"/>
                    <a:gd name="connsiteY14" fmla="*/ 9428 h 20857"/>
                    <a:gd name="connsiteX15" fmla="*/ 25488 w 25029"/>
                    <a:gd name="connsiteY15" fmla="*/ 9428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18"/>
                      </a:moveTo>
                      <a:lnTo>
                        <a:pt x="20691" y="24320"/>
                      </a:lnTo>
                      <a:lnTo>
                        <a:pt x="12765" y="18480"/>
                      </a:lnTo>
                      <a:lnTo>
                        <a:pt x="12723" y="18396"/>
                      </a:lnTo>
                      <a:lnTo>
                        <a:pt x="12723" y="18480"/>
                      </a:lnTo>
                      <a:lnTo>
                        <a:pt x="4797" y="24320"/>
                      </a:lnTo>
                      <a:lnTo>
                        <a:pt x="8134" y="15018"/>
                      </a:lnTo>
                      <a:lnTo>
                        <a:pt x="8176" y="14934"/>
                      </a:lnTo>
                      <a:lnTo>
                        <a:pt x="8176" y="14934"/>
                      </a:lnTo>
                      <a:lnTo>
                        <a:pt x="0" y="9428"/>
                      </a:lnTo>
                      <a:lnTo>
                        <a:pt x="9803" y="9428"/>
                      </a:lnTo>
                      <a:lnTo>
                        <a:pt x="12515" y="0"/>
                      </a:lnTo>
                      <a:lnTo>
                        <a:pt x="15560" y="9428"/>
                      </a:lnTo>
                      <a:lnTo>
                        <a:pt x="15518" y="9428"/>
                      </a:lnTo>
                      <a:lnTo>
                        <a:pt x="15560" y="9428"/>
                      </a:lnTo>
                      <a:lnTo>
                        <a:pt x="25488" y="9428"/>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9B897D4-6141-48E0-8A35-AE2220FB47AE}"/>
                    </a:ext>
                  </a:extLst>
                </p:cNvPr>
                <p:cNvSpPr/>
                <p:nvPr/>
              </p:nvSpPr>
              <p:spPr>
                <a:xfrm>
                  <a:off x="10222860" y="-5813704"/>
                  <a:ext cx="25029" cy="20858"/>
                </a:xfrm>
                <a:custGeom>
                  <a:avLst/>
                  <a:gdLst>
                    <a:gd name="connsiteX0" fmla="*/ 17354 w 25029"/>
                    <a:gd name="connsiteY0" fmla="*/ 15018 h 20857"/>
                    <a:gd name="connsiteX1" fmla="*/ 20691 w 25029"/>
                    <a:gd name="connsiteY1" fmla="*/ 24403 h 20857"/>
                    <a:gd name="connsiteX2" fmla="*/ 12765 w 25029"/>
                    <a:gd name="connsiteY2" fmla="*/ 18438 h 20857"/>
                    <a:gd name="connsiteX3" fmla="*/ 12723 w 25029"/>
                    <a:gd name="connsiteY3" fmla="*/ 18438 h 20857"/>
                    <a:gd name="connsiteX4" fmla="*/ 12723 w 25029"/>
                    <a:gd name="connsiteY4" fmla="*/ 18438 h 20857"/>
                    <a:gd name="connsiteX5" fmla="*/ 4797 w 25029"/>
                    <a:gd name="connsiteY5" fmla="*/ 24403 h 20857"/>
                    <a:gd name="connsiteX6" fmla="*/ 8134 w 25029"/>
                    <a:gd name="connsiteY6" fmla="*/ 15018 h 20857"/>
                    <a:gd name="connsiteX7" fmla="*/ 8176 w 25029"/>
                    <a:gd name="connsiteY7" fmla="*/ 14934 h 20857"/>
                    <a:gd name="connsiteX8" fmla="*/ 8176 w 25029"/>
                    <a:gd name="connsiteY8" fmla="*/ 14934 h 20857"/>
                    <a:gd name="connsiteX9" fmla="*/ 0 w 25029"/>
                    <a:gd name="connsiteY9" fmla="*/ 9469 h 20857"/>
                    <a:gd name="connsiteX10" fmla="*/ 9803 w 25029"/>
                    <a:gd name="connsiteY10" fmla="*/ 9469 h 20857"/>
                    <a:gd name="connsiteX11" fmla="*/ 12515 w 25029"/>
                    <a:gd name="connsiteY11" fmla="*/ 0 h 20857"/>
                    <a:gd name="connsiteX12" fmla="*/ 15560 w 25029"/>
                    <a:gd name="connsiteY12" fmla="*/ 9469 h 20857"/>
                    <a:gd name="connsiteX13" fmla="*/ 15518 w 25029"/>
                    <a:gd name="connsiteY13" fmla="*/ 9469 h 20857"/>
                    <a:gd name="connsiteX14" fmla="*/ 15560 w 25029"/>
                    <a:gd name="connsiteY14" fmla="*/ 9469 h 20857"/>
                    <a:gd name="connsiteX15" fmla="*/ 25488 w 25029"/>
                    <a:gd name="connsiteY15" fmla="*/ 9469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18"/>
                      </a:moveTo>
                      <a:lnTo>
                        <a:pt x="20691" y="24403"/>
                      </a:lnTo>
                      <a:lnTo>
                        <a:pt x="12765" y="18438"/>
                      </a:lnTo>
                      <a:lnTo>
                        <a:pt x="12723" y="18438"/>
                      </a:lnTo>
                      <a:lnTo>
                        <a:pt x="12723" y="18438"/>
                      </a:lnTo>
                      <a:lnTo>
                        <a:pt x="4797" y="24403"/>
                      </a:lnTo>
                      <a:lnTo>
                        <a:pt x="8134" y="15018"/>
                      </a:lnTo>
                      <a:lnTo>
                        <a:pt x="8176" y="14934"/>
                      </a:lnTo>
                      <a:lnTo>
                        <a:pt x="8176" y="14934"/>
                      </a:lnTo>
                      <a:lnTo>
                        <a:pt x="0" y="9469"/>
                      </a:lnTo>
                      <a:lnTo>
                        <a:pt x="9803" y="9469"/>
                      </a:lnTo>
                      <a:lnTo>
                        <a:pt x="12515" y="0"/>
                      </a:lnTo>
                      <a:lnTo>
                        <a:pt x="15560" y="9469"/>
                      </a:lnTo>
                      <a:lnTo>
                        <a:pt x="15518" y="9469"/>
                      </a:lnTo>
                      <a:lnTo>
                        <a:pt x="15560" y="9469"/>
                      </a:lnTo>
                      <a:lnTo>
                        <a:pt x="25488" y="9469"/>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9B31B5A-B2B9-44F1-B700-289E5AD72C6B}"/>
                    </a:ext>
                  </a:extLst>
                </p:cNvPr>
                <p:cNvSpPr/>
                <p:nvPr/>
              </p:nvSpPr>
              <p:spPr>
                <a:xfrm>
                  <a:off x="10222860" y="-5764855"/>
                  <a:ext cx="25029" cy="20858"/>
                </a:xfrm>
                <a:custGeom>
                  <a:avLst/>
                  <a:gdLst>
                    <a:gd name="connsiteX0" fmla="*/ 17354 w 25029"/>
                    <a:gd name="connsiteY0" fmla="*/ 14976 h 20857"/>
                    <a:gd name="connsiteX1" fmla="*/ 20691 w 25029"/>
                    <a:gd name="connsiteY1" fmla="*/ 24320 h 20857"/>
                    <a:gd name="connsiteX2" fmla="*/ 12765 w 25029"/>
                    <a:gd name="connsiteY2" fmla="*/ 18480 h 20857"/>
                    <a:gd name="connsiteX3" fmla="*/ 12723 w 25029"/>
                    <a:gd name="connsiteY3" fmla="*/ 18438 h 20857"/>
                    <a:gd name="connsiteX4" fmla="*/ 12723 w 25029"/>
                    <a:gd name="connsiteY4" fmla="*/ 18480 h 20857"/>
                    <a:gd name="connsiteX5" fmla="*/ 4797 w 25029"/>
                    <a:gd name="connsiteY5" fmla="*/ 24320 h 20857"/>
                    <a:gd name="connsiteX6" fmla="*/ 8134 w 25029"/>
                    <a:gd name="connsiteY6" fmla="*/ 14976 h 20857"/>
                    <a:gd name="connsiteX7" fmla="*/ 8176 w 25029"/>
                    <a:gd name="connsiteY7" fmla="*/ 14934 h 20857"/>
                    <a:gd name="connsiteX8" fmla="*/ 8176 w 25029"/>
                    <a:gd name="connsiteY8" fmla="*/ 14934 h 20857"/>
                    <a:gd name="connsiteX9" fmla="*/ 0 w 25029"/>
                    <a:gd name="connsiteY9" fmla="*/ 9386 h 20857"/>
                    <a:gd name="connsiteX10" fmla="*/ 9803 w 25029"/>
                    <a:gd name="connsiteY10" fmla="*/ 9386 h 20857"/>
                    <a:gd name="connsiteX11" fmla="*/ 12515 w 25029"/>
                    <a:gd name="connsiteY11" fmla="*/ 0 h 20857"/>
                    <a:gd name="connsiteX12" fmla="*/ 15560 w 25029"/>
                    <a:gd name="connsiteY12" fmla="*/ 9386 h 20857"/>
                    <a:gd name="connsiteX13" fmla="*/ 15518 w 25029"/>
                    <a:gd name="connsiteY13" fmla="*/ 9386 h 20857"/>
                    <a:gd name="connsiteX14" fmla="*/ 15560 w 25029"/>
                    <a:gd name="connsiteY14" fmla="*/ 9386 h 20857"/>
                    <a:gd name="connsiteX15" fmla="*/ 25488 w 25029"/>
                    <a:gd name="connsiteY15" fmla="*/ 9386 h 20857"/>
                    <a:gd name="connsiteX16" fmla="*/ 17312 w 25029"/>
                    <a:gd name="connsiteY16" fmla="*/ 14934 h 20857"/>
                    <a:gd name="connsiteX17" fmla="*/ 17270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4976"/>
                      </a:moveTo>
                      <a:lnTo>
                        <a:pt x="20691" y="24320"/>
                      </a:lnTo>
                      <a:lnTo>
                        <a:pt x="12765" y="18480"/>
                      </a:lnTo>
                      <a:lnTo>
                        <a:pt x="12723" y="18438"/>
                      </a:lnTo>
                      <a:lnTo>
                        <a:pt x="12723" y="18480"/>
                      </a:lnTo>
                      <a:lnTo>
                        <a:pt x="4797" y="24320"/>
                      </a:lnTo>
                      <a:lnTo>
                        <a:pt x="8134" y="14976"/>
                      </a:lnTo>
                      <a:lnTo>
                        <a:pt x="8176" y="14934"/>
                      </a:lnTo>
                      <a:lnTo>
                        <a:pt x="8176" y="14934"/>
                      </a:lnTo>
                      <a:lnTo>
                        <a:pt x="0" y="9386"/>
                      </a:lnTo>
                      <a:lnTo>
                        <a:pt x="9803" y="9386"/>
                      </a:lnTo>
                      <a:lnTo>
                        <a:pt x="12515" y="0"/>
                      </a:lnTo>
                      <a:lnTo>
                        <a:pt x="15560" y="9386"/>
                      </a:lnTo>
                      <a:lnTo>
                        <a:pt x="15518" y="9386"/>
                      </a:lnTo>
                      <a:lnTo>
                        <a:pt x="15560" y="9386"/>
                      </a:lnTo>
                      <a:lnTo>
                        <a:pt x="25488" y="9386"/>
                      </a:lnTo>
                      <a:lnTo>
                        <a:pt x="17312" y="14934"/>
                      </a:lnTo>
                      <a:lnTo>
                        <a:pt x="17270" y="14934"/>
                      </a:lnTo>
                      <a:close/>
                    </a:path>
                  </a:pathLst>
                </a:custGeom>
                <a:solidFill>
                  <a:srgbClr val="FFFFFF"/>
                </a:solidFill>
                <a:ln w="41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F0312D9-8AA1-4AC7-9383-1F30F69F347B}"/>
                    </a:ext>
                  </a:extLst>
                </p:cNvPr>
                <p:cNvSpPr/>
                <p:nvPr/>
              </p:nvSpPr>
              <p:spPr>
                <a:xfrm>
                  <a:off x="10170924" y="-5862511"/>
                  <a:ext cx="25029" cy="20858"/>
                </a:xfrm>
                <a:custGeom>
                  <a:avLst/>
                  <a:gdLst>
                    <a:gd name="connsiteX0" fmla="*/ 17354 w 25029"/>
                    <a:gd name="connsiteY0" fmla="*/ 15018 h 20857"/>
                    <a:gd name="connsiteX1" fmla="*/ 20733 w 25029"/>
                    <a:gd name="connsiteY1" fmla="*/ 24320 h 20857"/>
                    <a:gd name="connsiteX2" fmla="*/ 12765 w 25029"/>
                    <a:gd name="connsiteY2" fmla="*/ 18480 h 20857"/>
                    <a:gd name="connsiteX3" fmla="*/ 12681 w 25029"/>
                    <a:gd name="connsiteY3" fmla="*/ 18396 h 20857"/>
                    <a:gd name="connsiteX4" fmla="*/ 12681 w 25029"/>
                    <a:gd name="connsiteY4" fmla="*/ 18480 h 20857"/>
                    <a:gd name="connsiteX5" fmla="*/ 4797 w 25029"/>
                    <a:gd name="connsiteY5" fmla="*/ 24320 h 20857"/>
                    <a:gd name="connsiteX6" fmla="*/ 8093 w 25029"/>
                    <a:gd name="connsiteY6" fmla="*/ 15018 h 20857"/>
                    <a:gd name="connsiteX7" fmla="*/ 8218 w 25029"/>
                    <a:gd name="connsiteY7" fmla="*/ 14934 h 20857"/>
                    <a:gd name="connsiteX8" fmla="*/ 8093 w 25029"/>
                    <a:gd name="connsiteY8" fmla="*/ 14934 h 20857"/>
                    <a:gd name="connsiteX9" fmla="*/ 0 w 25029"/>
                    <a:gd name="connsiteY9" fmla="*/ 9428 h 20857"/>
                    <a:gd name="connsiteX10" fmla="*/ 9803 w 25029"/>
                    <a:gd name="connsiteY10" fmla="*/ 9428 h 20857"/>
                    <a:gd name="connsiteX11" fmla="*/ 12515 w 25029"/>
                    <a:gd name="connsiteY11" fmla="*/ 0 h 20857"/>
                    <a:gd name="connsiteX12" fmla="*/ 15560 w 25029"/>
                    <a:gd name="connsiteY12" fmla="*/ 9428 h 20857"/>
                    <a:gd name="connsiteX13" fmla="*/ 15518 w 25029"/>
                    <a:gd name="connsiteY13" fmla="*/ 9428 h 20857"/>
                    <a:gd name="connsiteX14" fmla="*/ 15560 w 25029"/>
                    <a:gd name="connsiteY14" fmla="*/ 9428 h 20857"/>
                    <a:gd name="connsiteX15" fmla="*/ 25530 w 25029"/>
                    <a:gd name="connsiteY15" fmla="*/ 9428 h 20857"/>
                    <a:gd name="connsiteX16" fmla="*/ 17312 w 25029"/>
                    <a:gd name="connsiteY16" fmla="*/ 14934 h 20857"/>
                    <a:gd name="connsiteX17" fmla="*/ 17228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18"/>
                      </a:moveTo>
                      <a:lnTo>
                        <a:pt x="20733" y="24320"/>
                      </a:lnTo>
                      <a:lnTo>
                        <a:pt x="12765" y="18480"/>
                      </a:lnTo>
                      <a:lnTo>
                        <a:pt x="12681" y="18396"/>
                      </a:lnTo>
                      <a:lnTo>
                        <a:pt x="12681" y="18480"/>
                      </a:lnTo>
                      <a:lnTo>
                        <a:pt x="4797" y="24320"/>
                      </a:lnTo>
                      <a:lnTo>
                        <a:pt x="8093" y="15018"/>
                      </a:lnTo>
                      <a:lnTo>
                        <a:pt x="8218" y="14934"/>
                      </a:lnTo>
                      <a:lnTo>
                        <a:pt x="8093" y="14934"/>
                      </a:lnTo>
                      <a:lnTo>
                        <a:pt x="0" y="9428"/>
                      </a:lnTo>
                      <a:lnTo>
                        <a:pt x="9803" y="9428"/>
                      </a:lnTo>
                      <a:lnTo>
                        <a:pt x="12515" y="0"/>
                      </a:lnTo>
                      <a:lnTo>
                        <a:pt x="15560" y="9428"/>
                      </a:lnTo>
                      <a:lnTo>
                        <a:pt x="15518" y="9428"/>
                      </a:lnTo>
                      <a:lnTo>
                        <a:pt x="15560" y="9428"/>
                      </a:lnTo>
                      <a:lnTo>
                        <a:pt x="25530" y="9428"/>
                      </a:lnTo>
                      <a:lnTo>
                        <a:pt x="17312" y="14934"/>
                      </a:lnTo>
                      <a:lnTo>
                        <a:pt x="17228" y="14934"/>
                      </a:lnTo>
                      <a:close/>
                    </a:path>
                  </a:pathLst>
                </a:custGeom>
                <a:solidFill>
                  <a:srgbClr val="FFFFFF"/>
                </a:solidFill>
                <a:ln w="41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00FEEEA-6054-43B0-AA55-0D5EDD140048}"/>
                    </a:ext>
                  </a:extLst>
                </p:cNvPr>
                <p:cNvSpPr/>
                <p:nvPr/>
              </p:nvSpPr>
              <p:spPr>
                <a:xfrm>
                  <a:off x="10170924" y="-5813704"/>
                  <a:ext cx="25029" cy="20858"/>
                </a:xfrm>
                <a:custGeom>
                  <a:avLst/>
                  <a:gdLst>
                    <a:gd name="connsiteX0" fmla="*/ 17354 w 25029"/>
                    <a:gd name="connsiteY0" fmla="*/ 15018 h 20857"/>
                    <a:gd name="connsiteX1" fmla="*/ 20733 w 25029"/>
                    <a:gd name="connsiteY1" fmla="*/ 24403 h 20857"/>
                    <a:gd name="connsiteX2" fmla="*/ 12765 w 25029"/>
                    <a:gd name="connsiteY2" fmla="*/ 18438 h 20857"/>
                    <a:gd name="connsiteX3" fmla="*/ 12681 w 25029"/>
                    <a:gd name="connsiteY3" fmla="*/ 18438 h 20857"/>
                    <a:gd name="connsiteX4" fmla="*/ 12681 w 25029"/>
                    <a:gd name="connsiteY4" fmla="*/ 18438 h 20857"/>
                    <a:gd name="connsiteX5" fmla="*/ 4797 w 25029"/>
                    <a:gd name="connsiteY5" fmla="*/ 24403 h 20857"/>
                    <a:gd name="connsiteX6" fmla="*/ 8093 w 25029"/>
                    <a:gd name="connsiteY6" fmla="*/ 15018 h 20857"/>
                    <a:gd name="connsiteX7" fmla="*/ 8218 w 25029"/>
                    <a:gd name="connsiteY7" fmla="*/ 14934 h 20857"/>
                    <a:gd name="connsiteX8" fmla="*/ 8093 w 25029"/>
                    <a:gd name="connsiteY8" fmla="*/ 14934 h 20857"/>
                    <a:gd name="connsiteX9" fmla="*/ 0 w 25029"/>
                    <a:gd name="connsiteY9" fmla="*/ 9469 h 20857"/>
                    <a:gd name="connsiteX10" fmla="*/ 9803 w 25029"/>
                    <a:gd name="connsiteY10" fmla="*/ 9469 h 20857"/>
                    <a:gd name="connsiteX11" fmla="*/ 12515 w 25029"/>
                    <a:gd name="connsiteY11" fmla="*/ 0 h 20857"/>
                    <a:gd name="connsiteX12" fmla="*/ 15560 w 25029"/>
                    <a:gd name="connsiteY12" fmla="*/ 9469 h 20857"/>
                    <a:gd name="connsiteX13" fmla="*/ 15518 w 25029"/>
                    <a:gd name="connsiteY13" fmla="*/ 9469 h 20857"/>
                    <a:gd name="connsiteX14" fmla="*/ 15560 w 25029"/>
                    <a:gd name="connsiteY14" fmla="*/ 9469 h 20857"/>
                    <a:gd name="connsiteX15" fmla="*/ 25530 w 25029"/>
                    <a:gd name="connsiteY15" fmla="*/ 9469 h 20857"/>
                    <a:gd name="connsiteX16" fmla="*/ 17312 w 25029"/>
                    <a:gd name="connsiteY16" fmla="*/ 14934 h 20857"/>
                    <a:gd name="connsiteX17" fmla="*/ 17228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18"/>
                      </a:moveTo>
                      <a:lnTo>
                        <a:pt x="20733" y="24403"/>
                      </a:lnTo>
                      <a:lnTo>
                        <a:pt x="12765" y="18438"/>
                      </a:lnTo>
                      <a:lnTo>
                        <a:pt x="12681" y="18438"/>
                      </a:lnTo>
                      <a:lnTo>
                        <a:pt x="12681" y="18438"/>
                      </a:lnTo>
                      <a:lnTo>
                        <a:pt x="4797" y="24403"/>
                      </a:lnTo>
                      <a:lnTo>
                        <a:pt x="8093" y="15018"/>
                      </a:lnTo>
                      <a:lnTo>
                        <a:pt x="8218" y="14934"/>
                      </a:lnTo>
                      <a:lnTo>
                        <a:pt x="8093" y="14934"/>
                      </a:lnTo>
                      <a:lnTo>
                        <a:pt x="0" y="9469"/>
                      </a:lnTo>
                      <a:lnTo>
                        <a:pt x="9803" y="9469"/>
                      </a:lnTo>
                      <a:lnTo>
                        <a:pt x="12515" y="0"/>
                      </a:lnTo>
                      <a:lnTo>
                        <a:pt x="15560" y="9469"/>
                      </a:lnTo>
                      <a:lnTo>
                        <a:pt x="15518" y="9469"/>
                      </a:lnTo>
                      <a:lnTo>
                        <a:pt x="15560" y="9469"/>
                      </a:lnTo>
                      <a:lnTo>
                        <a:pt x="25530" y="9469"/>
                      </a:lnTo>
                      <a:lnTo>
                        <a:pt x="17312" y="14934"/>
                      </a:lnTo>
                      <a:lnTo>
                        <a:pt x="17228" y="14934"/>
                      </a:lnTo>
                      <a:close/>
                    </a:path>
                  </a:pathLst>
                </a:custGeom>
                <a:solidFill>
                  <a:srgbClr val="FFFFFF"/>
                </a:solidFill>
                <a:ln w="41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351BB76-9209-457D-85C5-ACEAB3805E12}"/>
                    </a:ext>
                  </a:extLst>
                </p:cNvPr>
                <p:cNvSpPr/>
                <p:nvPr/>
              </p:nvSpPr>
              <p:spPr>
                <a:xfrm>
                  <a:off x="10170924" y="-5764855"/>
                  <a:ext cx="25029" cy="20858"/>
                </a:xfrm>
                <a:custGeom>
                  <a:avLst/>
                  <a:gdLst>
                    <a:gd name="connsiteX0" fmla="*/ 17354 w 25029"/>
                    <a:gd name="connsiteY0" fmla="*/ 14976 h 20857"/>
                    <a:gd name="connsiteX1" fmla="*/ 20733 w 25029"/>
                    <a:gd name="connsiteY1" fmla="*/ 24320 h 20857"/>
                    <a:gd name="connsiteX2" fmla="*/ 12765 w 25029"/>
                    <a:gd name="connsiteY2" fmla="*/ 18480 h 20857"/>
                    <a:gd name="connsiteX3" fmla="*/ 12681 w 25029"/>
                    <a:gd name="connsiteY3" fmla="*/ 18438 h 20857"/>
                    <a:gd name="connsiteX4" fmla="*/ 12681 w 25029"/>
                    <a:gd name="connsiteY4" fmla="*/ 18480 h 20857"/>
                    <a:gd name="connsiteX5" fmla="*/ 4797 w 25029"/>
                    <a:gd name="connsiteY5" fmla="*/ 24320 h 20857"/>
                    <a:gd name="connsiteX6" fmla="*/ 8093 w 25029"/>
                    <a:gd name="connsiteY6" fmla="*/ 14976 h 20857"/>
                    <a:gd name="connsiteX7" fmla="*/ 8218 w 25029"/>
                    <a:gd name="connsiteY7" fmla="*/ 14934 h 20857"/>
                    <a:gd name="connsiteX8" fmla="*/ 8093 w 25029"/>
                    <a:gd name="connsiteY8" fmla="*/ 14934 h 20857"/>
                    <a:gd name="connsiteX9" fmla="*/ 0 w 25029"/>
                    <a:gd name="connsiteY9" fmla="*/ 9386 h 20857"/>
                    <a:gd name="connsiteX10" fmla="*/ 9803 w 25029"/>
                    <a:gd name="connsiteY10" fmla="*/ 9386 h 20857"/>
                    <a:gd name="connsiteX11" fmla="*/ 12515 w 25029"/>
                    <a:gd name="connsiteY11" fmla="*/ 0 h 20857"/>
                    <a:gd name="connsiteX12" fmla="*/ 15560 w 25029"/>
                    <a:gd name="connsiteY12" fmla="*/ 9386 h 20857"/>
                    <a:gd name="connsiteX13" fmla="*/ 15518 w 25029"/>
                    <a:gd name="connsiteY13" fmla="*/ 9386 h 20857"/>
                    <a:gd name="connsiteX14" fmla="*/ 15560 w 25029"/>
                    <a:gd name="connsiteY14" fmla="*/ 9386 h 20857"/>
                    <a:gd name="connsiteX15" fmla="*/ 25530 w 25029"/>
                    <a:gd name="connsiteY15" fmla="*/ 9386 h 20857"/>
                    <a:gd name="connsiteX16" fmla="*/ 17312 w 25029"/>
                    <a:gd name="connsiteY16" fmla="*/ 14934 h 20857"/>
                    <a:gd name="connsiteX17" fmla="*/ 17228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4976"/>
                      </a:moveTo>
                      <a:lnTo>
                        <a:pt x="20733" y="24320"/>
                      </a:lnTo>
                      <a:lnTo>
                        <a:pt x="12765" y="18480"/>
                      </a:lnTo>
                      <a:lnTo>
                        <a:pt x="12681" y="18438"/>
                      </a:lnTo>
                      <a:lnTo>
                        <a:pt x="12681" y="18480"/>
                      </a:lnTo>
                      <a:lnTo>
                        <a:pt x="4797" y="24320"/>
                      </a:lnTo>
                      <a:lnTo>
                        <a:pt x="8093" y="14976"/>
                      </a:lnTo>
                      <a:lnTo>
                        <a:pt x="8218" y="14934"/>
                      </a:lnTo>
                      <a:lnTo>
                        <a:pt x="8093" y="14934"/>
                      </a:lnTo>
                      <a:lnTo>
                        <a:pt x="0" y="9386"/>
                      </a:lnTo>
                      <a:lnTo>
                        <a:pt x="9803" y="9386"/>
                      </a:lnTo>
                      <a:lnTo>
                        <a:pt x="12515" y="0"/>
                      </a:lnTo>
                      <a:lnTo>
                        <a:pt x="15560" y="9386"/>
                      </a:lnTo>
                      <a:lnTo>
                        <a:pt x="15518" y="9386"/>
                      </a:lnTo>
                      <a:lnTo>
                        <a:pt x="15560" y="9386"/>
                      </a:lnTo>
                      <a:lnTo>
                        <a:pt x="25530" y="9386"/>
                      </a:lnTo>
                      <a:lnTo>
                        <a:pt x="17312" y="14934"/>
                      </a:lnTo>
                      <a:lnTo>
                        <a:pt x="17228" y="14934"/>
                      </a:lnTo>
                      <a:close/>
                    </a:path>
                  </a:pathLst>
                </a:custGeom>
                <a:solidFill>
                  <a:srgbClr val="FFFFFF"/>
                </a:solidFill>
                <a:ln w="41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630F29B-ECF7-4763-B9A5-C88C577FA7C5}"/>
                    </a:ext>
                  </a:extLst>
                </p:cNvPr>
                <p:cNvSpPr/>
                <p:nvPr/>
              </p:nvSpPr>
              <p:spPr>
                <a:xfrm>
                  <a:off x="10124704" y="-5813620"/>
                  <a:ext cx="16686" cy="20858"/>
                </a:xfrm>
                <a:custGeom>
                  <a:avLst/>
                  <a:gdLst>
                    <a:gd name="connsiteX0" fmla="*/ 14767 w 16686"/>
                    <a:gd name="connsiteY0" fmla="*/ 21317 h 20857"/>
                    <a:gd name="connsiteX1" fmla="*/ 15852 w 16686"/>
                    <a:gd name="connsiteY1" fmla="*/ 24320 h 20857"/>
                    <a:gd name="connsiteX2" fmla="*/ 13933 w 16686"/>
                    <a:gd name="connsiteY2" fmla="*/ 22860 h 20857"/>
                    <a:gd name="connsiteX3" fmla="*/ 7926 w 16686"/>
                    <a:gd name="connsiteY3" fmla="*/ 18355 h 20857"/>
                    <a:gd name="connsiteX4" fmla="*/ 7258 w 16686"/>
                    <a:gd name="connsiteY4" fmla="*/ 18897 h 20857"/>
                    <a:gd name="connsiteX5" fmla="*/ 584 w 16686"/>
                    <a:gd name="connsiteY5" fmla="*/ 23861 h 20857"/>
                    <a:gd name="connsiteX6" fmla="*/ 584 w 16686"/>
                    <a:gd name="connsiteY6" fmla="*/ 23861 h 20857"/>
                    <a:gd name="connsiteX7" fmla="*/ 0 w 16686"/>
                    <a:gd name="connsiteY7" fmla="*/ 24320 h 20857"/>
                    <a:gd name="connsiteX8" fmla="*/ 3254 w 16686"/>
                    <a:gd name="connsiteY8" fmla="*/ 14934 h 20857"/>
                    <a:gd name="connsiteX9" fmla="*/ 3379 w 16686"/>
                    <a:gd name="connsiteY9" fmla="*/ 14809 h 20857"/>
                    <a:gd name="connsiteX10" fmla="*/ 3379 w 16686"/>
                    <a:gd name="connsiteY10" fmla="*/ 14809 h 20857"/>
                    <a:gd name="connsiteX11" fmla="*/ 2962 w 16686"/>
                    <a:gd name="connsiteY11" fmla="*/ 14600 h 20857"/>
                    <a:gd name="connsiteX12" fmla="*/ 2253 w 16686"/>
                    <a:gd name="connsiteY12" fmla="*/ 14100 h 20857"/>
                    <a:gd name="connsiteX13" fmla="*/ 1794 w 16686"/>
                    <a:gd name="connsiteY13" fmla="*/ 13808 h 20857"/>
                    <a:gd name="connsiteX14" fmla="*/ 4172 w 16686"/>
                    <a:gd name="connsiteY14" fmla="*/ 9303 h 20857"/>
                    <a:gd name="connsiteX15" fmla="*/ 5006 w 16686"/>
                    <a:gd name="connsiteY15" fmla="*/ 9303 h 20857"/>
                    <a:gd name="connsiteX16" fmla="*/ 5256 w 16686"/>
                    <a:gd name="connsiteY16" fmla="*/ 8426 h 20857"/>
                    <a:gd name="connsiteX17" fmla="*/ 5924 w 16686"/>
                    <a:gd name="connsiteY17" fmla="*/ 6049 h 20857"/>
                    <a:gd name="connsiteX18" fmla="*/ 6049 w 16686"/>
                    <a:gd name="connsiteY18" fmla="*/ 6007 h 20857"/>
                    <a:gd name="connsiteX19" fmla="*/ 7676 w 16686"/>
                    <a:gd name="connsiteY19" fmla="*/ 0 h 20857"/>
                    <a:gd name="connsiteX20" fmla="*/ 8343 w 16686"/>
                    <a:gd name="connsiteY20" fmla="*/ 2002 h 20857"/>
                    <a:gd name="connsiteX21" fmla="*/ 8593 w 16686"/>
                    <a:gd name="connsiteY21" fmla="*/ 2753 h 20857"/>
                    <a:gd name="connsiteX22" fmla="*/ 8969 w 16686"/>
                    <a:gd name="connsiteY22" fmla="*/ 3880 h 20857"/>
                    <a:gd name="connsiteX23" fmla="*/ 9595 w 16686"/>
                    <a:gd name="connsiteY23" fmla="*/ 5798 h 20857"/>
                    <a:gd name="connsiteX24" fmla="*/ 10763 w 16686"/>
                    <a:gd name="connsiteY24" fmla="*/ 9303 h 20857"/>
                    <a:gd name="connsiteX25" fmla="*/ 10763 w 16686"/>
                    <a:gd name="connsiteY25" fmla="*/ 9428 h 20857"/>
                    <a:gd name="connsiteX26" fmla="*/ 10804 w 16686"/>
                    <a:gd name="connsiteY26" fmla="*/ 9303 h 20857"/>
                    <a:gd name="connsiteX27" fmla="*/ 20691 w 16686"/>
                    <a:gd name="connsiteY27" fmla="*/ 9303 h 20857"/>
                    <a:gd name="connsiteX28" fmla="*/ 12473 w 16686"/>
                    <a:gd name="connsiteY28" fmla="*/ 14809 h 20857"/>
                    <a:gd name="connsiteX29" fmla="*/ 12598 w 16686"/>
                    <a:gd name="connsiteY29" fmla="*/ 14934 h 20857"/>
                    <a:gd name="connsiteX30" fmla="*/ 14767 w 16686"/>
                    <a:gd name="connsiteY30" fmla="*/ 21317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86" h="20857">
                      <a:moveTo>
                        <a:pt x="14767" y="21317"/>
                      </a:moveTo>
                      <a:lnTo>
                        <a:pt x="15852" y="24320"/>
                      </a:lnTo>
                      <a:lnTo>
                        <a:pt x="13933" y="22860"/>
                      </a:lnTo>
                      <a:lnTo>
                        <a:pt x="7926" y="18355"/>
                      </a:lnTo>
                      <a:lnTo>
                        <a:pt x="7258" y="18897"/>
                      </a:lnTo>
                      <a:lnTo>
                        <a:pt x="584" y="23861"/>
                      </a:lnTo>
                      <a:lnTo>
                        <a:pt x="584" y="23861"/>
                      </a:lnTo>
                      <a:lnTo>
                        <a:pt x="0" y="24320"/>
                      </a:lnTo>
                      <a:lnTo>
                        <a:pt x="3254" y="14934"/>
                      </a:lnTo>
                      <a:lnTo>
                        <a:pt x="3379" y="14809"/>
                      </a:lnTo>
                      <a:lnTo>
                        <a:pt x="3379" y="14809"/>
                      </a:lnTo>
                      <a:lnTo>
                        <a:pt x="2962" y="14600"/>
                      </a:lnTo>
                      <a:lnTo>
                        <a:pt x="2253" y="14100"/>
                      </a:lnTo>
                      <a:lnTo>
                        <a:pt x="1794" y="13808"/>
                      </a:lnTo>
                      <a:cubicBezTo>
                        <a:pt x="2503" y="12306"/>
                        <a:pt x="3254" y="10804"/>
                        <a:pt x="4172" y="9303"/>
                      </a:cubicBezTo>
                      <a:lnTo>
                        <a:pt x="5006" y="9303"/>
                      </a:lnTo>
                      <a:lnTo>
                        <a:pt x="5256" y="8426"/>
                      </a:lnTo>
                      <a:lnTo>
                        <a:pt x="5924" y="6049"/>
                      </a:lnTo>
                      <a:lnTo>
                        <a:pt x="6049" y="6007"/>
                      </a:lnTo>
                      <a:lnTo>
                        <a:pt x="7676" y="0"/>
                      </a:lnTo>
                      <a:lnTo>
                        <a:pt x="8343" y="2002"/>
                      </a:lnTo>
                      <a:lnTo>
                        <a:pt x="8593" y="2753"/>
                      </a:lnTo>
                      <a:lnTo>
                        <a:pt x="8969" y="3880"/>
                      </a:lnTo>
                      <a:lnTo>
                        <a:pt x="9595" y="5798"/>
                      </a:lnTo>
                      <a:lnTo>
                        <a:pt x="10763" y="9303"/>
                      </a:lnTo>
                      <a:lnTo>
                        <a:pt x="10763" y="9428"/>
                      </a:lnTo>
                      <a:lnTo>
                        <a:pt x="10804" y="9303"/>
                      </a:lnTo>
                      <a:lnTo>
                        <a:pt x="20691" y="9303"/>
                      </a:lnTo>
                      <a:lnTo>
                        <a:pt x="12473" y="14809"/>
                      </a:lnTo>
                      <a:lnTo>
                        <a:pt x="12598" y="14934"/>
                      </a:lnTo>
                      <a:lnTo>
                        <a:pt x="14767" y="21317"/>
                      </a:lnTo>
                      <a:close/>
                    </a:path>
                  </a:pathLst>
                </a:custGeom>
                <a:solidFill>
                  <a:srgbClr val="FFFFFF"/>
                </a:solidFill>
                <a:ln w="41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4E3E57-D246-4C0E-BA10-35DAC78B7D39}"/>
                    </a:ext>
                  </a:extLst>
                </p:cNvPr>
                <p:cNvSpPr/>
                <p:nvPr/>
              </p:nvSpPr>
              <p:spPr>
                <a:xfrm>
                  <a:off x="10119823" y="-5764855"/>
                  <a:ext cx="25029" cy="20858"/>
                </a:xfrm>
                <a:custGeom>
                  <a:avLst/>
                  <a:gdLst>
                    <a:gd name="connsiteX0" fmla="*/ 17437 w 25029"/>
                    <a:gd name="connsiteY0" fmla="*/ 14976 h 20857"/>
                    <a:gd name="connsiteX1" fmla="*/ 20733 w 25029"/>
                    <a:gd name="connsiteY1" fmla="*/ 24320 h 20857"/>
                    <a:gd name="connsiteX2" fmla="*/ 12765 w 25029"/>
                    <a:gd name="connsiteY2" fmla="*/ 18480 h 20857"/>
                    <a:gd name="connsiteX3" fmla="*/ 12765 w 25029"/>
                    <a:gd name="connsiteY3" fmla="*/ 18438 h 20857"/>
                    <a:gd name="connsiteX4" fmla="*/ 12765 w 25029"/>
                    <a:gd name="connsiteY4" fmla="*/ 18480 h 20857"/>
                    <a:gd name="connsiteX5" fmla="*/ 4797 w 25029"/>
                    <a:gd name="connsiteY5" fmla="*/ 24320 h 20857"/>
                    <a:gd name="connsiteX6" fmla="*/ 8134 w 25029"/>
                    <a:gd name="connsiteY6" fmla="*/ 14976 h 20857"/>
                    <a:gd name="connsiteX7" fmla="*/ 8218 w 25029"/>
                    <a:gd name="connsiteY7" fmla="*/ 14934 h 20857"/>
                    <a:gd name="connsiteX8" fmla="*/ 8176 w 25029"/>
                    <a:gd name="connsiteY8" fmla="*/ 14934 h 20857"/>
                    <a:gd name="connsiteX9" fmla="*/ 0 w 25029"/>
                    <a:gd name="connsiteY9" fmla="*/ 9386 h 20857"/>
                    <a:gd name="connsiteX10" fmla="*/ 9803 w 25029"/>
                    <a:gd name="connsiteY10" fmla="*/ 9386 h 20857"/>
                    <a:gd name="connsiteX11" fmla="*/ 12515 w 25029"/>
                    <a:gd name="connsiteY11" fmla="*/ 0 h 20857"/>
                    <a:gd name="connsiteX12" fmla="*/ 15560 w 25029"/>
                    <a:gd name="connsiteY12" fmla="*/ 9386 h 20857"/>
                    <a:gd name="connsiteX13" fmla="*/ 15560 w 25029"/>
                    <a:gd name="connsiteY13" fmla="*/ 9386 h 20857"/>
                    <a:gd name="connsiteX14" fmla="*/ 15560 w 25029"/>
                    <a:gd name="connsiteY14" fmla="*/ 9386 h 20857"/>
                    <a:gd name="connsiteX15" fmla="*/ 25530 w 25029"/>
                    <a:gd name="connsiteY15" fmla="*/ 9386 h 20857"/>
                    <a:gd name="connsiteX16" fmla="*/ 17312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437" y="14976"/>
                      </a:moveTo>
                      <a:lnTo>
                        <a:pt x="20733" y="24320"/>
                      </a:lnTo>
                      <a:lnTo>
                        <a:pt x="12765" y="18480"/>
                      </a:lnTo>
                      <a:lnTo>
                        <a:pt x="12765" y="18438"/>
                      </a:lnTo>
                      <a:lnTo>
                        <a:pt x="12765" y="18480"/>
                      </a:lnTo>
                      <a:lnTo>
                        <a:pt x="4797" y="24320"/>
                      </a:lnTo>
                      <a:lnTo>
                        <a:pt x="8134" y="14976"/>
                      </a:lnTo>
                      <a:lnTo>
                        <a:pt x="8218" y="14934"/>
                      </a:lnTo>
                      <a:lnTo>
                        <a:pt x="8176" y="14934"/>
                      </a:lnTo>
                      <a:lnTo>
                        <a:pt x="0" y="9386"/>
                      </a:lnTo>
                      <a:lnTo>
                        <a:pt x="9803" y="9386"/>
                      </a:lnTo>
                      <a:lnTo>
                        <a:pt x="12515" y="0"/>
                      </a:lnTo>
                      <a:lnTo>
                        <a:pt x="15560" y="9386"/>
                      </a:lnTo>
                      <a:lnTo>
                        <a:pt x="15560" y="9386"/>
                      </a:lnTo>
                      <a:lnTo>
                        <a:pt x="15560" y="9386"/>
                      </a:lnTo>
                      <a:lnTo>
                        <a:pt x="25530" y="9386"/>
                      </a:lnTo>
                      <a:lnTo>
                        <a:pt x="17312"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2B2E75-A926-4AD7-B4F9-CC74DBD79557}"/>
                    </a:ext>
                  </a:extLst>
                </p:cNvPr>
                <p:cNvSpPr/>
                <p:nvPr/>
              </p:nvSpPr>
              <p:spPr>
                <a:xfrm>
                  <a:off x="10299908" y="-5886956"/>
                  <a:ext cx="25029" cy="20858"/>
                </a:xfrm>
                <a:custGeom>
                  <a:avLst/>
                  <a:gdLst>
                    <a:gd name="connsiteX0" fmla="*/ 17437 w 25029"/>
                    <a:gd name="connsiteY0" fmla="*/ 15018 h 20857"/>
                    <a:gd name="connsiteX1" fmla="*/ 20733 w 25029"/>
                    <a:gd name="connsiteY1" fmla="*/ 24320 h 20857"/>
                    <a:gd name="connsiteX2" fmla="*/ 12765 w 25029"/>
                    <a:gd name="connsiteY2" fmla="*/ 18480 h 20857"/>
                    <a:gd name="connsiteX3" fmla="*/ 12765 w 25029"/>
                    <a:gd name="connsiteY3" fmla="*/ 18396 h 20857"/>
                    <a:gd name="connsiteX4" fmla="*/ 12765 w 25029"/>
                    <a:gd name="connsiteY4" fmla="*/ 18480 h 20857"/>
                    <a:gd name="connsiteX5" fmla="*/ 4797 w 25029"/>
                    <a:gd name="connsiteY5" fmla="*/ 24320 h 20857"/>
                    <a:gd name="connsiteX6" fmla="*/ 8135 w 25029"/>
                    <a:gd name="connsiteY6" fmla="*/ 15018 h 20857"/>
                    <a:gd name="connsiteX7" fmla="*/ 8301 w 25029"/>
                    <a:gd name="connsiteY7" fmla="*/ 14934 h 20857"/>
                    <a:gd name="connsiteX8" fmla="*/ 8176 w 25029"/>
                    <a:gd name="connsiteY8" fmla="*/ 14934 h 20857"/>
                    <a:gd name="connsiteX9" fmla="*/ 0 w 25029"/>
                    <a:gd name="connsiteY9" fmla="*/ 9386 h 20857"/>
                    <a:gd name="connsiteX10" fmla="*/ 9887 w 25029"/>
                    <a:gd name="connsiteY10" fmla="*/ 9428 h 20857"/>
                    <a:gd name="connsiteX11" fmla="*/ 12556 w 25029"/>
                    <a:gd name="connsiteY11" fmla="*/ 0 h 20857"/>
                    <a:gd name="connsiteX12" fmla="*/ 15602 w 25029"/>
                    <a:gd name="connsiteY12" fmla="*/ 9386 h 20857"/>
                    <a:gd name="connsiteX13" fmla="*/ 15602 w 25029"/>
                    <a:gd name="connsiteY13" fmla="*/ 9428 h 20857"/>
                    <a:gd name="connsiteX14" fmla="*/ 15643 w 25029"/>
                    <a:gd name="connsiteY14" fmla="*/ 9428 h 20857"/>
                    <a:gd name="connsiteX15" fmla="*/ 25530 w 25029"/>
                    <a:gd name="connsiteY15" fmla="*/ 9386 h 20857"/>
                    <a:gd name="connsiteX16" fmla="*/ 17354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437" y="15018"/>
                      </a:moveTo>
                      <a:lnTo>
                        <a:pt x="20733" y="24320"/>
                      </a:lnTo>
                      <a:lnTo>
                        <a:pt x="12765" y="18480"/>
                      </a:lnTo>
                      <a:lnTo>
                        <a:pt x="12765" y="18396"/>
                      </a:lnTo>
                      <a:lnTo>
                        <a:pt x="12765" y="18480"/>
                      </a:lnTo>
                      <a:lnTo>
                        <a:pt x="4797" y="24320"/>
                      </a:lnTo>
                      <a:lnTo>
                        <a:pt x="8135" y="15018"/>
                      </a:lnTo>
                      <a:lnTo>
                        <a:pt x="8301" y="14934"/>
                      </a:lnTo>
                      <a:lnTo>
                        <a:pt x="8176" y="14934"/>
                      </a:lnTo>
                      <a:lnTo>
                        <a:pt x="0" y="9386"/>
                      </a:lnTo>
                      <a:lnTo>
                        <a:pt x="9887" y="9428"/>
                      </a:lnTo>
                      <a:lnTo>
                        <a:pt x="12556" y="0"/>
                      </a:lnTo>
                      <a:lnTo>
                        <a:pt x="15602" y="9386"/>
                      </a:lnTo>
                      <a:lnTo>
                        <a:pt x="15602" y="9428"/>
                      </a:lnTo>
                      <a:lnTo>
                        <a:pt x="15643" y="9428"/>
                      </a:lnTo>
                      <a:lnTo>
                        <a:pt x="25530" y="9386"/>
                      </a:lnTo>
                      <a:lnTo>
                        <a:pt x="17354"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EAAF043-6DB5-4072-81F1-0E0FFE368AE4}"/>
                    </a:ext>
                  </a:extLst>
                </p:cNvPr>
                <p:cNvSpPr/>
                <p:nvPr/>
              </p:nvSpPr>
              <p:spPr>
                <a:xfrm>
                  <a:off x="10299908" y="-5838191"/>
                  <a:ext cx="25029" cy="20858"/>
                </a:xfrm>
                <a:custGeom>
                  <a:avLst/>
                  <a:gdLst>
                    <a:gd name="connsiteX0" fmla="*/ 17437 w 25029"/>
                    <a:gd name="connsiteY0" fmla="*/ 15059 h 20857"/>
                    <a:gd name="connsiteX1" fmla="*/ 20733 w 25029"/>
                    <a:gd name="connsiteY1" fmla="*/ 24403 h 20857"/>
                    <a:gd name="connsiteX2" fmla="*/ 12765 w 25029"/>
                    <a:gd name="connsiteY2" fmla="*/ 18522 h 20857"/>
                    <a:gd name="connsiteX3" fmla="*/ 12765 w 25029"/>
                    <a:gd name="connsiteY3" fmla="*/ 18522 h 20857"/>
                    <a:gd name="connsiteX4" fmla="*/ 12765 w 25029"/>
                    <a:gd name="connsiteY4" fmla="*/ 18522 h 20857"/>
                    <a:gd name="connsiteX5" fmla="*/ 4797 w 25029"/>
                    <a:gd name="connsiteY5" fmla="*/ 24403 h 20857"/>
                    <a:gd name="connsiteX6" fmla="*/ 8135 w 25029"/>
                    <a:gd name="connsiteY6" fmla="*/ 15059 h 20857"/>
                    <a:gd name="connsiteX7" fmla="*/ 8301 w 25029"/>
                    <a:gd name="connsiteY7" fmla="*/ 14976 h 20857"/>
                    <a:gd name="connsiteX8" fmla="*/ 8176 w 25029"/>
                    <a:gd name="connsiteY8" fmla="*/ 14976 h 20857"/>
                    <a:gd name="connsiteX9" fmla="*/ 0 w 25029"/>
                    <a:gd name="connsiteY9" fmla="*/ 9469 h 20857"/>
                    <a:gd name="connsiteX10" fmla="*/ 9887 w 25029"/>
                    <a:gd name="connsiteY10" fmla="*/ 9469 h 20857"/>
                    <a:gd name="connsiteX11" fmla="*/ 12556 w 25029"/>
                    <a:gd name="connsiteY11" fmla="*/ 0 h 20857"/>
                    <a:gd name="connsiteX12" fmla="*/ 15602 w 25029"/>
                    <a:gd name="connsiteY12" fmla="*/ 9469 h 20857"/>
                    <a:gd name="connsiteX13" fmla="*/ 15602 w 25029"/>
                    <a:gd name="connsiteY13" fmla="*/ 9469 h 20857"/>
                    <a:gd name="connsiteX14" fmla="*/ 15643 w 25029"/>
                    <a:gd name="connsiteY14" fmla="*/ 9469 h 20857"/>
                    <a:gd name="connsiteX15" fmla="*/ 25530 w 25029"/>
                    <a:gd name="connsiteY15" fmla="*/ 9469 h 20857"/>
                    <a:gd name="connsiteX16" fmla="*/ 17354 w 25029"/>
                    <a:gd name="connsiteY16" fmla="*/ 14976 h 20857"/>
                    <a:gd name="connsiteX17" fmla="*/ 17312 w 25029"/>
                    <a:gd name="connsiteY17" fmla="*/ 14976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437" y="15059"/>
                      </a:moveTo>
                      <a:lnTo>
                        <a:pt x="20733" y="24403"/>
                      </a:lnTo>
                      <a:lnTo>
                        <a:pt x="12765" y="18522"/>
                      </a:lnTo>
                      <a:lnTo>
                        <a:pt x="12765" y="18522"/>
                      </a:lnTo>
                      <a:lnTo>
                        <a:pt x="12765" y="18522"/>
                      </a:lnTo>
                      <a:lnTo>
                        <a:pt x="4797" y="24403"/>
                      </a:lnTo>
                      <a:lnTo>
                        <a:pt x="8135" y="15059"/>
                      </a:lnTo>
                      <a:lnTo>
                        <a:pt x="8301" y="14976"/>
                      </a:lnTo>
                      <a:lnTo>
                        <a:pt x="8176" y="14976"/>
                      </a:lnTo>
                      <a:lnTo>
                        <a:pt x="0" y="9469"/>
                      </a:lnTo>
                      <a:lnTo>
                        <a:pt x="9887" y="9469"/>
                      </a:lnTo>
                      <a:lnTo>
                        <a:pt x="12556" y="0"/>
                      </a:lnTo>
                      <a:lnTo>
                        <a:pt x="15602" y="9469"/>
                      </a:lnTo>
                      <a:lnTo>
                        <a:pt x="15602" y="9469"/>
                      </a:lnTo>
                      <a:lnTo>
                        <a:pt x="15643" y="9469"/>
                      </a:lnTo>
                      <a:lnTo>
                        <a:pt x="25530" y="9469"/>
                      </a:lnTo>
                      <a:lnTo>
                        <a:pt x="17354" y="14976"/>
                      </a:lnTo>
                      <a:lnTo>
                        <a:pt x="17312" y="14976"/>
                      </a:lnTo>
                      <a:close/>
                    </a:path>
                  </a:pathLst>
                </a:custGeom>
                <a:solidFill>
                  <a:srgbClr val="FFFFFF"/>
                </a:solidFill>
                <a:ln w="41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A600BBB-39ED-4EB6-8C3D-05D107273C7A}"/>
                    </a:ext>
                  </a:extLst>
                </p:cNvPr>
                <p:cNvSpPr/>
                <p:nvPr/>
              </p:nvSpPr>
              <p:spPr>
                <a:xfrm>
                  <a:off x="10299908" y="-5789217"/>
                  <a:ext cx="25029" cy="20858"/>
                </a:xfrm>
                <a:custGeom>
                  <a:avLst/>
                  <a:gdLst>
                    <a:gd name="connsiteX0" fmla="*/ 17437 w 25029"/>
                    <a:gd name="connsiteY0" fmla="*/ 14976 h 20857"/>
                    <a:gd name="connsiteX1" fmla="*/ 20733 w 25029"/>
                    <a:gd name="connsiteY1" fmla="*/ 24320 h 20857"/>
                    <a:gd name="connsiteX2" fmla="*/ 12765 w 25029"/>
                    <a:gd name="connsiteY2" fmla="*/ 18438 h 20857"/>
                    <a:gd name="connsiteX3" fmla="*/ 12765 w 25029"/>
                    <a:gd name="connsiteY3" fmla="*/ 18396 h 20857"/>
                    <a:gd name="connsiteX4" fmla="*/ 12765 w 25029"/>
                    <a:gd name="connsiteY4" fmla="*/ 18438 h 20857"/>
                    <a:gd name="connsiteX5" fmla="*/ 4797 w 25029"/>
                    <a:gd name="connsiteY5" fmla="*/ 24320 h 20857"/>
                    <a:gd name="connsiteX6" fmla="*/ 8135 w 25029"/>
                    <a:gd name="connsiteY6" fmla="*/ 14976 h 20857"/>
                    <a:gd name="connsiteX7" fmla="*/ 8301 w 25029"/>
                    <a:gd name="connsiteY7" fmla="*/ 14892 h 20857"/>
                    <a:gd name="connsiteX8" fmla="*/ 8176 w 25029"/>
                    <a:gd name="connsiteY8" fmla="*/ 14892 h 20857"/>
                    <a:gd name="connsiteX9" fmla="*/ 0 w 25029"/>
                    <a:gd name="connsiteY9" fmla="*/ 9386 h 20857"/>
                    <a:gd name="connsiteX10" fmla="*/ 9887 w 25029"/>
                    <a:gd name="connsiteY10" fmla="*/ 9428 h 20857"/>
                    <a:gd name="connsiteX11" fmla="*/ 12556 w 25029"/>
                    <a:gd name="connsiteY11" fmla="*/ 0 h 20857"/>
                    <a:gd name="connsiteX12" fmla="*/ 15602 w 25029"/>
                    <a:gd name="connsiteY12" fmla="*/ 9386 h 20857"/>
                    <a:gd name="connsiteX13" fmla="*/ 15602 w 25029"/>
                    <a:gd name="connsiteY13" fmla="*/ 9428 h 20857"/>
                    <a:gd name="connsiteX14" fmla="*/ 15643 w 25029"/>
                    <a:gd name="connsiteY14" fmla="*/ 9428 h 20857"/>
                    <a:gd name="connsiteX15" fmla="*/ 25530 w 25029"/>
                    <a:gd name="connsiteY15" fmla="*/ 9386 h 20857"/>
                    <a:gd name="connsiteX16" fmla="*/ 17354 w 25029"/>
                    <a:gd name="connsiteY16" fmla="*/ 14892 h 20857"/>
                    <a:gd name="connsiteX17" fmla="*/ 17312 w 25029"/>
                    <a:gd name="connsiteY17" fmla="*/ 14892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437" y="14976"/>
                      </a:moveTo>
                      <a:lnTo>
                        <a:pt x="20733" y="24320"/>
                      </a:lnTo>
                      <a:lnTo>
                        <a:pt x="12765" y="18438"/>
                      </a:lnTo>
                      <a:lnTo>
                        <a:pt x="12765" y="18396"/>
                      </a:lnTo>
                      <a:lnTo>
                        <a:pt x="12765" y="18438"/>
                      </a:lnTo>
                      <a:lnTo>
                        <a:pt x="4797" y="24320"/>
                      </a:lnTo>
                      <a:lnTo>
                        <a:pt x="8135" y="14976"/>
                      </a:lnTo>
                      <a:lnTo>
                        <a:pt x="8301" y="14892"/>
                      </a:lnTo>
                      <a:lnTo>
                        <a:pt x="8176" y="14892"/>
                      </a:lnTo>
                      <a:lnTo>
                        <a:pt x="0" y="9386"/>
                      </a:lnTo>
                      <a:lnTo>
                        <a:pt x="9887" y="9428"/>
                      </a:lnTo>
                      <a:lnTo>
                        <a:pt x="12556" y="0"/>
                      </a:lnTo>
                      <a:lnTo>
                        <a:pt x="15602" y="9386"/>
                      </a:lnTo>
                      <a:lnTo>
                        <a:pt x="15602" y="9428"/>
                      </a:lnTo>
                      <a:lnTo>
                        <a:pt x="15643" y="9428"/>
                      </a:lnTo>
                      <a:lnTo>
                        <a:pt x="25530" y="9386"/>
                      </a:lnTo>
                      <a:lnTo>
                        <a:pt x="17354" y="14892"/>
                      </a:lnTo>
                      <a:lnTo>
                        <a:pt x="17312" y="14892"/>
                      </a:lnTo>
                      <a:close/>
                    </a:path>
                  </a:pathLst>
                </a:custGeom>
                <a:solidFill>
                  <a:srgbClr val="FFFFFF"/>
                </a:solidFill>
                <a:ln w="41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09DB7AC-00BD-4CE4-85A4-09B60A62E578}"/>
                    </a:ext>
                  </a:extLst>
                </p:cNvPr>
                <p:cNvSpPr/>
                <p:nvPr/>
              </p:nvSpPr>
              <p:spPr>
                <a:xfrm>
                  <a:off x="10299908" y="-5740327"/>
                  <a:ext cx="25029" cy="20858"/>
                </a:xfrm>
                <a:custGeom>
                  <a:avLst/>
                  <a:gdLst>
                    <a:gd name="connsiteX0" fmla="*/ 17437 w 25029"/>
                    <a:gd name="connsiteY0" fmla="*/ 14976 h 20857"/>
                    <a:gd name="connsiteX1" fmla="*/ 20733 w 25029"/>
                    <a:gd name="connsiteY1" fmla="*/ 24320 h 20857"/>
                    <a:gd name="connsiteX2" fmla="*/ 12765 w 25029"/>
                    <a:gd name="connsiteY2" fmla="*/ 18522 h 20857"/>
                    <a:gd name="connsiteX3" fmla="*/ 12765 w 25029"/>
                    <a:gd name="connsiteY3" fmla="*/ 18396 h 20857"/>
                    <a:gd name="connsiteX4" fmla="*/ 12765 w 25029"/>
                    <a:gd name="connsiteY4" fmla="*/ 18522 h 20857"/>
                    <a:gd name="connsiteX5" fmla="*/ 4797 w 25029"/>
                    <a:gd name="connsiteY5" fmla="*/ 24320 h 20857"/>
                    <a:gd name="connsiteX6" fmla="*/ 8135 w 25029"/>
                    <a:gd name="connsiteY6" fmla="*/ 14976 h 20857"/>
                    <a:gd name="connsiteX7" fmla="*/ 8301 w 25029"/>
                    <a:gd name="connsiteY7" fmla="*/ 14934 h 20857"/>
                    <a:gd name="connsiteX8" fmla="*/ 8176 w 25029"/>
                    <a:gd name="connsiteY8" fmla="*/ 14934 h 20857"/>
                    <a:gd name="connsiteX9" fmla="*/ 0 w 25029"/>
                    <a:gd name="connsiteY9" fmla="*/ 9428 h 20857"/>
                    <a:gd name="connsiteX10" fmla="*/ 9887 w 25029"/>
                    <a:gd name="connsiteY10" fmla="*/ 9428 h 20857"/>
                    <a:gd name="connsiteX11" fmla="*/ 12556 w 25029"/>
                    <a:gd name="connsiteY11" fmla="*/ 0 h 20857"/>
                    <a:gd name="connsiteX12" fmla="*/ 15602 w 25029"/>
                    <a:gd name="connsiteY12" fmla="*/ 9428 h 20857"/>
                    <a:gd name="connsiteX13" fmla="*/ 15602 w 25029"/>
                    <a:gd name="connsiteY13" fmla="*/ 9469 h 20857"/>
                    <a:gd name="connsiteX14" fmla="*/ 15643 w 25029"/>
                    <a:gd name="connsiteY14" fmla="*/ 9428 h 20857"/>
                    <a:gd name="connsiteX15" fmla="*/ 25530 w 25029"/>
                    <a:gd name="connsiteY15" fmla="*/ 9428 h 20857"/>
                    <a:gd name="connsiteX16" fmla="*/ 17354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437" y="14976"/>
                      </a:moveTo>
                      <a:lnTo>
                        <a:pt x="20733" y="24320"/>
                      </a:lnTo>
                      <a:lnTo>
                        <a:pt x="12765" y="18522"/>
                      </a:lnTo>
                      <a:lnTo>
                        <a:pt x="12765" y="18396"/>
                      </a:lnTo>
                      <a:lnTo>
                        <a:pt x="12765" y="18522"/>
                      </a:lnTo>
                      <a:lnTo>
                        <a:pt x="4797" y="24320"/>
                      </a:lnTo>
                      <a:lnTo>
                        <a:pt x="8135" y="14976"/>
                      </a:lnTo>
                      <a:lnTo>
                        <a:pt x="8301" y="14934"/>
                      </a:lnTo>
                      <a:lnTo>
                        <a:pt x="8176" y="14934"/>
                      </a:lnTo>
                      <a:lnTo>
                        <a:pt x="0" y="9428"/>
                      </a:lnTo>
                      <a:lnTo>
                        <a:pt x="9887" y="9428"/>
                      </a:lnTo>
                      <a:lnTo>
                        <a:pt x="12556" y="0"/>
                      </a:lnTo>
                      <a:lnTo>
                        <a:pt x="15602" y="9428"/>
                      </a:lnTo>
                      <a:lnTo>
                        <a:pt x="15602" y="9469"/>
                      </a:lnTo>
                      <a:lnTo>
                        <a:pt x="15643" y="9428"/>
                      </a:lnTo>
                      <a:lnTo>
                        <a:pt x="25530" y="9428"/>
                      </a:lnTo>
                      <a:lnTo>
                        <a:pt x="17354"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997DD7F-0BD9-4176-86F8-7618413C2BA9}"/>
                    </a:ext>
                  </a:extLst>
                </p:cNvPr>
                <p:cNvSpPr/>
                <p:nvPr/>
              </p:nvSpPr>
              <p:spPr>
                <a:xfrm>
                  <a:off x="10299866" y="-5935596"/>
                  <a:ext cx="25029" cy="20858"/>
                </a:xfrm>
                <a:custGeom>
                  <a:avLst/>
                  <a:gdLst>
                    <a:gd name="connsiteX0" fmla="*/ 25613 w 25029"/>
                    <a:gd name="connsiteY0" fmla="*/ 9428 h 20857"/>
                    <a:gd name="connsiteX1" fmla="*/ 22610 w 25029"/>
                    <a:gd name="connsiteY1" fmla="*/ 11472 h 20857"/>
                    <a:gd name="connsiteX2" fmla="*/ 21734 w 25029"/>
                    <a:gd name="connsiteY2" fmla="*/ 12056 h 20857"/>
                    <a:gd name="connsiteX3" fmla="*/ 17395 w 25029"/>
                    <a:gd name="connsiteY3" fmla="*/ 14892 h 20857"/>
                    <a:gd name="connsiteX4" fmla="*/ 17479 w 25029"/>
                    <a:gd name="connsiteY4" fmla="*/ 15018 h 20857"/>
                    <a:gd name="connsiteX5" fmla="*/ 18855 w 25029"/>
                    <a:gd name="connsiteY5" fmla="*/ 18980 h 20857"/>
                    <a:gd name="connsiteX6" fmla="*/ 18897 w 25029"/>
                    <a:gd name="connsiteY6" fmla="*/ 18980 h 20857"/>
                    <a:gd name="connsiteX7" fmla="*/ 19606 w 25029"/>
                    <a:gd name="connsiteY7" fmla="*/ 21025 h 20857"/>
                    <a:gd name="connsiteX8" fmla="*/ 20023 w 25029"/>
                    <a:gd name="connsiteY8" fmla="*/ 22151 h 20857"/>
                    <a:gd name="connsiteX9" fmla="*/ 20023 w 25029"/>
                    <a:gd name="connsiteY9" fmla="*/ 22234 h 20857"/>
                    <a:gd name="connsiteX10" fmla="*/ 20774 w 25029"/>
                    <a:gd name="connsiteY10" fmla="*/ 24403 h 20857"/>
                    <a:gd name="connsiteX11" fmla="*/ 18230 w 25029"/>
                    <a:gd name="connsiteY11" fmla="*/ 22526 h 20857"/>
                    <a:gd name="connsiteX12" fmla="*/ 18063 w 25029"/>
                    <a:gd name="connsiteY12" fmla="*/ 22401 h 20857"/>
                    <a:gd name="connsiteX13" fmla="*/ 16770 w 25029"/>
                    <a:gd name="connsiteY13" fmla="*/ 21442 h 20857"/>
                    <a:gd name="connsiteX14" fmla="*/ 14350 w 25029"/>
                    <a:gd name="connsiteY14" fmla="*/ 19648 h 20857"/>
                    <a:gd name="connsiteX15" fmla="*/ 12890 w 25029"/>
                    <a:gd name="connsiteY15" fmla="*/ 18522 h 20857"/>
                    <a:gd name="connsiteX16" fmla="*/ 12807 w 25029"/>
                    <a:gd name="connsiteY16" fmla="*/ 18522 h 20857"/>
                    <a:gd name="connsiteX17" fmla="*/ 10554 w 25029"/>
                    <a:gd name="connsiteY17" fmla="*/ 20232 h 20857"/>
                    <a:gd name="connsiteX18" fmla="*/ 6758 w 25029"/>
                    <a:gd name="connsiteY18" fmla="*/ 23027 h 20857"/>
                    <a:gd name="connsiteX19" fmla="*/ 6633 w 25029"/>
                    <a:gd name="connsiteY19" fmla="*/ 23027 h 20857"/>
                    <a:gd name="connsiteX20" fmla="*/ 4839 w 25029"/>
                    <a:gd name="connsiteY20" fmla="*/ 24403 h 20857"/>
                    <a:gd name="connsiteX21" fmla="*/ 5256 w 25029"/>
                    <a:gd name="connsiteY21" fmla="*/ 23319 h 20857"/>
                    <a:gd name="connsiteX22" fmla="*/ 6049 w 25029"/>
                    <a:gd name="connsiteY22" fmla="*/ 20941 h 20857"/>
                    <a:gd name="connsiteX23" fmla="*/ 8176 w 25029"/>
                    <a:gd name="connsiteY23" fmla="*/ 15018 h 20857"/>
                    <a:gd name="connsiteX24" fmla="*/ 8343 w 25029"/>
                    <a:gd name="connsiteY24" fmla="*/ 14892 h 20857"/>
                    <a:gd name="connsiteX25" fmla="*/ 8176 w 25029"/>
                    <a:gd name="connsiteY25" fmla="*/ 14892 h 20857"/>
                    <a:gd name="connsiteX26" fmla="*/ 7550 w 25029"/>
                    <a:gd name="connsiteY26" fmla="*/ 14559 h 20857"/>
                    <a:gd name="connsiteX27" fmla="*/ 6216 w 25029"/>
                    <a:gd name="connsiteY27" fmla="*/ 13683 h 20857"/>
                    <a:gd name="connsiteX28" fmla="*/ 0 w 25029"/>
                    <a:gd name="connsiteY28" fmla="*/ 9428 h 20857"/>
                    <a:gd name="connsiteX29" fmla="*/ 9928 w 25029"/>
                    <a:gd name="connsiteY29" fmla="*/ 9428 h 20857"/>
                    <a:gd name="connsiteX30" fmla="*/ 10763 w 25029"/>
                    <a:gd name="connsiteY30" fmla="*/ 6341 h 20857"/>
                    <a:gd name="connsiteX31" fmla="*/ 11180 w 25029"/>
                    <a:gd name="connsiteY31" fmla="*/ 5048 h 20857"/>
                    <a:gd name="connsiteX32" fmla="*/ 11347 w 25029"/>
                    <a:gd name="connsiteY32" fmla="*/ 4422 h 20857"/>
                    <a:gd name="connsiteX33" fmla="*/ 11388 w 25029"/>
                    <a:gd name="connsiteY33" fmla="*/ 4422 h 20857"/>
                    <a:gd name="connsiteX34" fmla="*/ 11680 w 25029"/>
                    <a:gd name="connsiteY34" fmla="*/ 3170 h 20857"/>
                    <a:gd name="connsiteX35" fmla="*/ 12598 w 25029"/>
                    <a:gd name="connsiteY35" fmla="*/ 0 h 20857"/>
                    <a:gd name="connsiteX36" fmla="*/ 13599 w 25029"/>
                    <a:gd name="connsiteY36" fmla="*/ 2920 h 20857"/>
                    <a:gd name="connsiteX37" fmla="*/ 13933 w 25029"/>
                    <a:gd name="connsiteY37" fmla="*/ 3963 h 20857"/>
                    <a:gd name="connsiteX38" fmla="*/ 14100 w 25029"/>
                    <a:gd name="connsiteY38" fmla="*/ 4589 h 20857"/>
                    <a:gd name="connsiteX39" fmla="*/ 14517 w 25029"/>
                    <a:gd name="connsiteY39" fmla="*/ 5757 h 20857"/>
                    <a:gd name="connsiteX40" fmla="*/ 15685 w 25029"/>
                    <a:gd name="connsiteY40" fmla="*/ 9428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029" h="20857">
                      <a:moveTo>
                        <a:pt x="25613" y="9428"/>
                      </a:moveTo>
                      <a:lnTo>
                        <a:pt x="22610" y="11472"/>
                      </a:lnTo>
                      <a:lnTo>
                        <a:pt x="21734" y="12056"/>
                      </a:lnTo>
                      <a:lnTo>
                        <a:pt x="17395" y="14892"/>
                      </a:lnTo>
                      <a:lnTo>
                        <a:pt x="17479" y="15018"/>
                      </a:lnTo>
                      <a:lnTo>
                        <a:pt x="18855" y="18980"/>
                      </a:lnTo>
                      <a:lnTo>
                        <a:pt x="18897" y="18980"/>
                      </a:lnTo>
                      <a:lnTo>
                        <a:pt x="19606" y="21025"/>
                      </a:lnTo>
                      <a:lnTo>
                        <a:pt x="20023" y="22151"/>
                      </a:lnTo>
                      <a:lnTo>
                        <a:pt x="20023" y="22234"/>
                      </a:lnTo>
                      <a:lnTo>
                        <a:pt x="20774" y="24403"/>
                      </a:lnTo>
                      <a:lnTo>
                        <a:pt x="18230" y="22526"/>
                      </a:lnTo>
                      <a:lnTo>
                        <a:pt x="18063" y="22401"/>
                      </a:lnTo>
                      <a:lnTo>
                        <a:pt x="16770" y="21442"/>
                      </a:lnTo>
                      <a:lnTo>
                        <a:pt x="14350" y="19648"/>
                      </a:lnTo>
                      <a:lnTo>
                        <a:pt x="12890" y="18522"/>
                      </a:lnTo>
                      <a:lnTo>
                        <a:pt x="12807" y="18522"/>
                      </a:lnTo>
                      <a:lnTo>
                        <a:pt x="10554" y="20232"/>
                      </a:lnTo>
                      <a:lnTo>
                        <a:pt x="6758" y="23027"/>
                      </a:lnTo>
                      <a:lnTo>
                        <a:pt x="6633" y="23027"/>
                      </a:lnTo>
                      <a:lnTo>
                        <a:pt x="4839" y="24403"/>
                      </a:lnTo>
                      <a:lnTo>
                        <a:pt x="5256" y="23319"/>
                      </a:lnTo>
                      <a:lnTo>
                        <a:pt x="6049" y="20941"/>
                      </a:lnTo>
                      <a:lnTo>
                        <a:pt x="8176" y="15018"/>
                      </a:lnTo>
                      <a:lnTo>
                        <a:pt x="8343" y="14892"/>
                      </a:lnTo>
                      <a:lnTo>
                        <a:pt x="8176" y="14892"/>
                      </a:lnTo>
                      <a:lnTo>
                        <a:pt x="7550" y="14559"/>
                      </a:lnTo>
                      <a:lnTo>
                        <a:pt x="6216" y="13683"/>
                      </a:lnTo>
                      <a:lnTo>
                        <a:pt x="0" y="9428"/>
                      </a:lnTo>
                      <a:lnTo>
                        <a:pt x="9928" y="9428"/>
                      </a:lnTo>
                      <a:lnTo>
                        <a:pt x="10763" y="6341"/>
                      </a:lnTo>
                      <a:lnTo>
                        <a:pt x="11180" y="5048"/>
                      </a:lnTo>
                      <a:lnTo>
                        <a:pt x="11347" y="4422"/>
                      </a:lnTo>
                      <a:lnTo>
                        <a:pt x="11388" y="4422"/>
                      </a:lnTo>
                      <a:lnTo>
                        <a:pt x="11680" y="3170"/>
                      </a:lnTo>
                      <a:lnTo>
                        <a:pt x="12598" y="0"/>
                      </a:lnTo>
                      <a:lnTo>
                        <a:pt x="13599" y="2920"/>
                      </a:lnTo>
                      <a:lnTo>
                        <a:pt x="13933" y="3963"/>
                      </a:lnTo>
                      <a:lnTo>
                        <a:pt x="14100" y="4589"/>
                      </a:lnTo>
                      <a:lnTo>
                        <a:pt x="14517" y="5757"/>
                      </a:lnTo>
                      <a:lnTo>
                        <a:pt x="15685" y="9428"/>
                      </a:lnTo>
                      <a:close/>
                    </a:path>
                  </a:pathLst>
                </a:custGeom>
                <a:solidFill>
                  <a:srgbClr val="FFFFFF"/>
                </a:solidFill>
                <a:ln w="41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A67CDEA-CCFC-44D7-BD99-F61339E1D085}"/>
                    </a:ext>
                  </a:extLst>
                </p:cNvPr>
                <p:cNvSpPr/>
                <p:nvPr/>
              </p:nvSpPr>
              <p:spPr>
                <a:xfrm>
                  <a:off x="10249141" y="-5886956"/>
                  <a:ext cx="25029" cy="20858"/>
                </a:xfrm>
                <a:custGeom>
                  <a:avLst/>
                  <a:gdLst>
                    <a:gd name="connsiteX0" fmla="*/ 17395 w 25029"/>
                    <a:gd name="connsiteY0" fmla="*/ 15018 h 20857"/>
                    <a:gd name="connsiteX1" fmla="*/ 20733 w 25029"/>
                    <a:gd name="connsiteY1" fmla="*/ 24320 h 20857"/>
                    <a:gd name="connsiteX2" fmla="*/ 12807 w 25029"/>
                    <a:gd name="connsiteY2" fmla="*/ 18480 h 20857"/>
                    <a:gd name="connsiteX3" fmla="*/ 12807 w 25029"/>
                    <a:gd name="connsiteY3" fmla="*/ 18396 h 20857"/>
                    <a:gd name="connsiteX4" fmla="*/ 12765 w 25029"/>
                    <a:gd name="connsiteY4" fmla="*/ 18480 h 20857"/>
                    <a:gd name="connsiteX5" fmla="*/ 4839 w 25029"/>
                    <a:gd name="connsiteY5" fmla="*/ 24320 h 20857"/>
                    <a:gd name="connsiteX6" fmla="*/ 8176 w 25029"/>
                    <a:gd name="connsiteY6" fmla="*/ 15018 h 20857"/>
                    <a:gd name="connsiteX7" fmla="*/ 8260 w 25029"/>
                    <a:gd name="connsiteY7" fmla="*/ 14934 h 20857"/>
                    <a:gd name="connsiteX8" fmla="*/ 8176 w 25029"/>
                    <a:gd name="connsiteY8" fmla="*/ 14934 h 20857"/>
                    <a:gd name="connsiteX9" fmla="*/ 0 w 25029"/>
                    <a:gd name="connsiteY9" fmla="*/ 9386 h 20857"/>
                    <a:gd name="connsiteX10" fmla="*/ 9845 w 25029"/>
                    <a:gd name="connsiteY10" fmla="*/ 9428 h 20857"/>
                    <a:gd name="connsiteX11" fmla="*/ 12556 w 25029"/>
                    <a:gd name="connsiteY11" fmla="*/ 0 h 20857"/>
                    <a:gd name="connsiteX12" fmla="*/ 15560 w 25029"/>
                    <a:gd name="connsiteY12" fmla="*/ 9386 h 20857"/>
                    <a:gd name="connsiteX13" fmla="*/ 15560 w 25029"/>
                    <a:gd name="connsiteY13" fmla="*/ 9428 h 20857"/>
                    <a:gd name="connsiteX14" fmla="*/ 15560 w 25029"/>
                    <a:gd name="connsiteY14" fmla="*/ 9428 h 20857"/>
                    <a:gd name="connsiteX15" fmla="*/ 25530 w 25029"/>
                    <a:gd name="connsiteY15" fmla="*/ 9386 h 20857"/>
                    <a:gd name="connsiteX16" fmla="*/ 17354 w 25029"/>
                    <a:gd name="connsiteY16" fmla="*/ 14934 h 20857"/>
                    <a:gd name="connsiteX17" fmla="*/ 17354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18"/>
                      </a:moveTo>
                      <a:lnTo>
                        <a:pt x="20733" y="24320"/>
                      </a:lnTo>
                      <a:lnTo>
                        <a:pt x="12807" y="18480"/>
                      </a:lnTo>
                      <a:lnTo>
                        <a:pt x="12807" y="18396"/>
                      </a:lnTo>
                      <a:lnTo>
                        <a:pt x="12765" y="18480"/>
                      </a:lnTo>
                      <a:lnTo>
                        <a:pt x="4839" y="24320"/>
                      </a:lnTo>
                      <a:lnTo>
                        <a:pt x="8176" y="15018"/>
                      </a:lnTo>
                      <a:lnTo>
                        <a:pt x="8260" y="14934"/>
                      </a:lnTo>
                      <a:lnTo>
                        <a:pt x="8176" y="14934"/>
                      </a:lnTo>
                      <a:lnTo>
                        <a:pt x="0" y="9386"/>
                      </a:lnTo>
                      <a:lnTo>
                        <a:pt x="9845" y="9428"/>
                      </a:lnTo>
                      <a:lnTo>
                        <a:pt x="12556" y="0"/>
                      </a:lnTo>
                      <a:lnTo>
                        <a:pt x="15560" y="9386"/>
                      </a:lnTo>
                      <a:lnTo>
                        <a:pt x="15560" y="9428"/>
                      </a:lnTo>
                      <a:lnTo>
                        <a:pt x="15560" y="9428"/>
                      </a:lnTo>
                      <a:lnTo>
                        <a:pt x="25530" y="9386"/>
                      </a:lnTo>
                      <a:lnTo>
                        <a:pt x="17354" y="14934"/>
                      </a:lnTo>
                      <a:lnTo>
                        <a:pt x="17354" y="14934"/>
                      </a:lnTo>
                      <a:close/>
                    </a:path>
                  </a:pathLst>
                </a:custGeom>
                <a:solidFill>
                  <a:srgbClr val="FFFFFF"/>
                </a:solidFill>
                <a:ln w="41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704B203-A14B-4A84-A169-3A0418C395E2}"/>
                    </a:ext>
                  </a:extLst>
                </p:cNvPr>
                <p:cNvSpPr/>
                <p:nvPr/>
              </p:nvSpPr>
              <p:spPr>
                <a:xfrm>
                  <a:off x="10249141" y="-5838191"/>
                  <a:ext cx="25029" cy="20858"/>
                </a:xfrm>
                <a:custGeom>
                  <a:avLst/>
                  <a:gdLst>
                    <a:gd name="connsiteX0" fmla="*/ 17395 w 25029"/>
                    <a:gd name="connsiteY0" fmla="*/ 15059 h 20857"/>
                    <a:gd name="connsiteX1" fmla="*/ 20733 w 25029"/>
                    <a:gd name="connsiteY1" fmla="*/ 24403 h 20857"/>
                    <a:gd name="connsiteX2" fmla="*/ 12807 w 25029"/>
                    <a:gd name="connsiteY2" fmla="*/ 18522 h 20857"/>
                    <a:gd name="connsiteX3" fmla="*/ 12807 w 25029"/>
                    <a:gd name="connsiteY3" fmla="*/ 18522 h 20857"/>
                    <a:gd name="connsiteX4" fmla="*/ 12765 w 25029"/>
                    <a:gd name="connsiteY4" fmla="*/ 18522 h 20857"/>
                    <a:gd name="connsiteX5" fmla="*/ 4839 w 25029"/>
                    <a:gd name="connsiteY5" fmla="*/ 24403 h 20857"/>
                    <a:gd name="connsiteX6" fmla="*/ 8176 w 25029"/>
                    <a:gd name="connsiteY6" fmla="*/ 15059 h 20857"/>
                    <a:gd name="connsiteX7" fmla="*/ 8260 w 25029"/>
                    <a:gd name="connsiteY7" fmla="*/ 14976 h 20857"/>
                    <a:gd name="connsiteX8" fmla="*/ 8176 w 25029"/>
                    <a:gd name="connsiteY8" fmla="*/ 14976 h 20857"/>
                    <a:gd name="connsiteX9" fmla="*/ 0 w 25029"/>
                    <a:gd name="connsiteY9" fmla="*/ 9469 h 20857"/>
                    <a:gd name="connsiteX10" fmla="*/ 9845 w 25029"/>
                    <a:gd name="connsiteY10" fmla="*/ 9469 h 20857"/>
                    <a:gd name="connsiteX11" fmla="*/ 12556 w 25029"/>
                    <a:gd name="connsiteY11" fmla="*/ 0 h 20857"/>
                    <a:gd name="connsiteX12" fmla="*/ 15560 w 25029"/>
                    <a:gd name="connsiteY12" fmla="*/ 9469 h 20857"/>
                    <a:gd name="connsiteX13" fmla="*/ 15560 w 25029"/>
                    <a:gd name="connsiteY13" fmla="*/ 9469 h 20857"/>
                    <a:gd name="connsiteX14" fmla="*/ 15560 w 25029"/>
                    <a:gd name="connsiteY14" fmla="*/ 9469 h 20857"/>
                    <a:gd name="connsiteX15" fmla="*/ 25530 w 25029"/>
                    <a:gd name="connsiteY15" fmla="*/ 9469 h 20857"/>
                    <a:gd name="connsiteX16" fmla="*/ 17354 w 25029"/>
                    <a:gd name="connsiteY16" fmla="*/ 14976 h 20857"/>
                    <a:gd name="connsiteX17" fmla="*/ 17354 w 25029"/>
                    <a:gd name="connsiteY17" fmla="*/ 14976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59"/>
                      </a:moveTo>
                      <a:lnTo>
                        <a:pt x="20733" y="24403"/>
                      </a:lnTo>
                      <a:lnTo>
                        <a:pt x="12807" y="18522"/>
                      </a:lnTo>
                      <a:lnTo>
                        <a:pt x="12807" y="18522"/>
                      </a:lnTo>
                      <a:lnTo>
                        <a:pt x="12765" y="18522"/>
                      </a:lnTo>
                      <a:lnTo>
                        <a:pt x="4839" y="24403"/>
                      </a:lnTo>
                      <a:lnTo>
                        <a:pt x="8176" y="15059"/>
                      </a:lnTo>
                      <a:lnTo>
                        <a:pt x="8260" y="14976"/>
                      </a:lnTo>
                      <a:lnTo>
                        <a:pt x="8176" y="14976"/>
                      </a:lnTo>
                      <a:lnTo>
                        <a:pt x="0" y="9469"/>
                      </a:lnTo>
                      <a:lnTo>
                        <a:pt x="9845" y="9469"/>
                      </a:lnTo>
                      <a:lnTo>
                        <a:pt x="12556" y="0"/>
                      </a:lnTo>
                      <a:lnTo>
                        <a:pt x="15560" y="9469"/>
                      </a:lnTo>
                      <a:lnTo>
                        <a:pt x="15560" y="9469"/>
                      </a:lnTo>
                      <a:lnTo>
                        <a:pt x="15560" y="9469"/>
                      </a:lnTo>
                      <a:lnTo>
                        <a:pt x="25530" y="9469"/>
                      </a:lnTo>
                      <a:lnTo>
                        <a:pt x="17354" y="14976"/>
                      </a:lnTo>
                      <a:lnTo>
                        <a:pt x="17354" y="14976"/>
                      </a:lnTo>
                      <a:close/>
                    </a:path>
                  </a:pathLst>
                </a:custGeom>
                <a:solidFill>
                  <a:srgbClr val="FFFFFF"/>
                </a:solidFill>
                <a:ln w="41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A583996-D0E5-4D1D-9D3F-1B8BF0B5AA57}"/>
                    </a:ext>
                  </a:extLst>
                </p:cNvPr>
                <p:cNvSpPr/>
                <p:nvPr/>
              </p:nvSpPr>
              <p:spPr>
                <a:xfrm>
                  <a:off x="10249141" y="-5789217"/>
                  <a:ext cx="25029" cy="20858"/>
                </a:xfrm>
                <a:custGeom>
                  <a:avLst/>
                  <a:gdLst>
                    <a:gd name="connsiteX0" fmla="*/ 17395 w 25029"/>
                    <a:gd name="connsiteY0" fmla="*/ 14976 h 20857"/>
                    <a:gd name="connsiteX1" fmla="*/ 20733 w 25029"/>
                    <a:gd name="connsiteY1" fmla="*/ 24320 h 20857"/>
                    <a:gd name="connsiteX2" fmla="*/ 12807 w 25029"/>
                    <a:gd name="connsiteY2" fmla="*/ 18438 h 20857"/>
                    <a:gd name="connsiteX3" fmla="*/ 12807 w 25029"/>
                    <a:gd name="connsiteY3" fmla="*/ 18396 h 20857"/>
                    <a:gd name="connsiteX4" fmla="*/ 12765 w 25029"/>
                    <a:gd name="connsiteY4" fmla="*/ 18438 h 20857"/>
                    <a:gd name="connsiteX5" fmla="*/ 4839 w 25029"/>
                    <a:gd name="connsiteY5" fmla="*/ 24320 h 20857"/>
                    <a:gd name="connsiteX6" fmla="*/ 8176 w 25029"/>
                    <a:gd name="connsiteY6" fmla="*/ 14976 h 20857"/>
                    <a:gd name="connsiteX7" fmla="*/ 8260 w 25029"/>
                    <a:gd name="connsiteY7" fmla="*/ 14892 h 20857"/>
                    <a:gd name="connsiteX8" fmla="*/ 8176 w 25029"/>
                    <a:gd name="connsiteY8" fmla="*/ 14892 h 20857"/>
                    <a:gd name="connsiteX9" fmla="*/ 0 w 25029"/>
                    <a:gd name="connsiteY9" fmla="*/ 9386 h 20857"/>
                    <a:gd name="connsiteX10" fmla="*/ 9845 w 25029"/>
                    <a:gd name="connsiteY10" fmla="*/ 9428 h 20857"/>
                    <a:gd name="connsiteX11" fmla="*/ 12556 w 25029"/>
                    <a:gd name="connsiteY11" fmla="*/ 0 h 20857"/>
                    <a:gd name="connsiteX12" fmla="*/ 15560 w 25029"/>
                    <a:gd name="connsiteY12" fmla="*/ 9386 h 20857"/>
                    <a:gd name="connsiteX13" fmla="*/ 15560 w 25029"/>
                    <a:gd name="connsiteY13" fmla="*/ 9428 h 20857"/>
                    <a:gd name="connsiteX14" fmla="*/ 15560 w 25029"/>
                    <a:gd name="connsiteY14" fmla="*/ 9428 h 20857"/>
                    <a:gd name="connsiteX15" fmla="*/ 25530 w 25029"/>
                    <a:gd name="connsiteY15" fmla="*/ 9386 h 20857"/>
                    <a:gd name="connsiteX16" fmla="*/ 17354 w 25029"/>
                    <a:gd name="connsiteY16" fmla="*/ 14892 h 20857"/>
                    <a:gd name="connsiteX17" fmla="*/ 17354 w 25029"/>
                    <a:gd name="connsiteY17" fmla="*/ 14892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4976"/>
                      </a:moveTo>
                      <a:lnTo>
                        <a:pt x="20733" y="24320"/>
                      </a:lnTo>
                      <a:lnTo>
                        <a:pt x="12807" y="18438"/>
                      </a:lnTo>
                      <a:lnTo>
                        <a:pt x="12807" y="18396"/>
                      </a:lnTo>
                      <a:lnTo>
                        <a:pt x="12765" y="18438"/>
                      </a:lnTo>
                      <a:lnTo>
                        <a:pt x="4839" y="24320"/>
                      </a:lnTo>
                      <a:lnTo>
                        <a:pt x="8176" y="14976"/>
                      </a:lnTo>
                      <a:lnTo>
                        <a:pt x="8260" y="14892"/>
                      </a:lnTo>
                      <a:lnTo>
                        <a:pt x="8176" y="14892"/>
                      </a:lnTo>
                      <a:lnTo>
                        <a:pt x="0" y="9386"/>
                      </a:lnTo>
                      <a:lnTo>
                        <a:pt x="9845" y="9428"/>
                      </a:lnTo>
                      <a:lnTo>
                        <a:pt x="12556" y="0"/>
                      </a:lnTo>
                      <a:lnTo>
                        <a:pt x="15560" y="9386"/>
                      </a:lnTo>
                      <a:lnTo>
                        <a:pt x="15560" y="9428"/>
                      </a:lnTo>
                      <a:lnTo>
                        <a:pt x="15560" y="9428"/>
                      </a:lnTo>
                      <a:lnTo>
                        <a:pt x="25530" y="9386"/>
                      </a:lnTo>
                      <a:lnTo>
                        <a:pt x="17354" y="14892"/>
                      </a:lnTo>
                      <a:lnTo>
                        <a:pt x="17354" y="14892"/>
                      </a:lnTo>
                      <a:close/>
                    </a:path>
                  </a:pathLst>
                </a:custGeom>
                <a:solidFill>
                  <a:srgbClr val="FFFFFF"/>
                </a:solidFill>
                <a:ln w="41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B152C82-93A1-4A3A-9FD4-E2A8AC3B3C5A}"/>
                    </a:ext>
                  </a:extLst>
                </p:cNvPr>
                <p:cNvSpPr/>
                <p:nvPr/>
              </p:nvSpPr>
              <p:spPr>
                <a:xfrm>
                  <a:off x="10249141" y="-5740327"/>
                  <a:ext cx="25029" cy="20858"/>
                </a:xfrm>
                <a:custGeom>
                  <a:avLst/>
                  <a:gdLst>
                    <a:gd name="connsiteX0" fmla="*/ 17395 w 25029"/>
                    <a:gd name="connsiteY0" fmla="*/ 14976 h 20857"/>
                    <a:gd name="connsiteX1" fmla="*/ 20733 w 25029"/>
                    <a:gd name="connsiteY1" fmla="*/ 24320 h 20857"/>
                    <a:gd name="connsiteX2" fmla="*/ 12807 w 25029"/>
                    <a:gd name="connsiteY2" fmla="*/ 18522 h 20857"/>
                    <a:gd name="connsiteX3" fmla="*/ 12807 w 25029"/>
                    <a:gd name="connsiteY3" fmla="*/ 18396 h 20857"/>
                    <a:gd name="connsiteX4" fmla="*/ 12765 w 25029"/>
                    <a:gd name="connsiteY4" fmla="*/ 18522 h 20857"/>
                    <a:gd name="connsiteX5" fmla="*/ 4839 w 25029"/>
                    <a:gd name="connsiteY5" fmla="*/ 24320 h 20857"/>
                    <a:gd name="connsiteX6" fmla="*/ 8176 w 25029"/>
                    <a:gd name="connsiteY6" fmla="*/ 14976 h 20857"/>
                    <a:gd name="connsiteX7" fmla="*/ 8260 w 25029"/>
                    <a:gd name="connsiteY7" fmla="*/ 14934 h 20857"/>
                    <a:gd name="connsiteX8" fmla="*/ 8176 w 25029"/>
                    <a:gd name="connsiteY8" fmla="*/ 14934 h 20857"/>
                    <a:gd name="connsiteX9" fmla="*/ 0 w 25029"/>
                    <a:gd name="connsiteY9" fmla="*/ 9428 h 20857"/>
                    <a:gd name="connsiteX10" fmla="*/ 9845 w 25029"/>
                    <a:gd name="connsiteY10" fmla="*/ 9428 h 20857"/>
                    <a:gd name="connsiteX11" fmla="*/ 12556 w 25029"/>
                    <a:gd name="connsiteY11" fmla="*/ 0 h 20857"/>
                    <a:gd name="connsiteX12" fmla="*/ 15560 w 25029"/>
                    <a:gd name="connsiteY12" fmla="*/ 9428 h 20857"/>
                    <a:gd name="connsiteX13" fmla="*/ 15560 w 25029"/>
                    <a:gd name="connsiteY13" fmla="*/ 9469 h 20857"/>
                    <a:gd name="connsiteX14" fmla="*/ 15560 w 25029"/>
                    <a:gd name="connsiteY14" fmla="*/ 9428 h 20857"/>
                    <a:gd name="connsiteX15" fmla="*/ 25530 w 25029"/>
                    <a:gd name="connsiteY15" fmla="*/ 9428 h 20857"/>
                    <a:gd name="connsiteX16" fmla="*/ 17354 w 25029"/>
                    <a:gd name="connsiteY16" fmla="*/ 14934 h 20857"/>
                    <a:gd name="connsiteX17" fmla="*/ 17354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4976"/>
                      </a:moveTo>
                      <a:lnTo>
                        <a:pt x="20733" y="24320"/>
                      </a:lnTo>
                      <a:lnTo>
                        <a:pt x="12807" y="18522"/>
                      </a:lnTo>
                      <a:lnTo>
                        <a:pt x="12807" y="18396"/>
                      </a:lnTo>
                      <a:lnTo>
                        <a:pt x="12765" y="18522"/>
                      </a:lnTo>
                      <a:lnTo>
                        <a:pt x="4839" y="24320"/>
                      </a:lnTo>
                      <a:lnTo>
                        <a:pt x="8176" y="14976"/>
                      </a:lnTo>
                      <a:lnTo>
                        <a:pt x="8260" y="14934"/>
                      </a:lnTo>
                      <a:lnTo>
                        <a:pt x="8176" y="14934"/>
                      </a:lnTo>
                      <a:lnTo>
                        <a:pt x="0" y="9428"/>
                      </a:lnTo>
                      <a:lnTo>
                        <a:pt x="9845" y="9428"/>
                      </a:lnTo>
                      <a:lnTo>
                        <a:pt x="12556" y="0"/>
                      </a:lnTo>
                      <a:lnTo>
                        <a:pt x="15560" y="9428"/>
                      </a:lnTo>
                      <a:lnTo>
                        <a:pt x="15560" y="9469"/>
                      </a:lnTo>
                      <a:lnTo>
                        <a:pt x="15560" y="9428"/>
                      </a:lnTo>
                      <a:lnTo>
                        <a:pt x="25530" y="9428"/>
                      </a:lnTo>
                      <a:lnTo>
                        <a:pt x="17354" y="14934"/>
                      </a:lnTo>
                      <a:lnTo>
                        <a:pt x="17354" y="14934"/>
                      </a:lnTo>
                      <a:close/>
                    </a:path>
                  </a:pathLst>
                </a:custGeom>
                <a:solidFill>
                  <a:srgbClr val="FFFFFF"/>
                </a:solidFill>
                <a:ln w="41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9032660-AA4F-4737-8C1D-08F5320123FE}"/>
                    </a:ext>
                  </a:extLst>
                </p:cNvPr>
                <p:cNvSpPr/>
                <p:nvPr/>
              </p:nvSpPr>
              <p:spPr>
                <a:xfrm>
                  <a:off x="10253938" y="-5922164"/>
                  <a:ext cx="12515" cy="8343"/>
                </a:xfrm>
                <a:custGeom>
                  <a:avLst/>
                  <a:gdLst>
                    <a:gd name="connsiteX0" fmla="*/ 15935 w 12514"/>
                    <a:gd name="connsiteY0" fmla="*/ 10971 h 8343"/>
                    <a:gd name="connsiteX1" fmla="*/ 14392 w 12514"/>
                    <a:gd name="connsiteY1" fmla="*/ 9803 h 8343"/>
                    <a:gd name="connsiteX2" fmla="*/ 8218 w 12514"/>
                    <a:gd name="connsiteY2" fmla="*/ 5298 h 8343"/>
                    <a:gd name="connsiteX3" fmla="*/ 8009 w 12514"/>
                    <a:gd name="connsiteY3" fmla="*/ 5089 h 8343"/>
                    <a:gd name="connsiteX4" fmla="*/ 7175 w 12514"/>
                    <a:gd name="connsiteY4" fmla="*/ 5673 h 8343"/>
                    <a:gd name="connsiteX5" fmla="*/ 0 w 12514"/>
                    <a:gd name="connsiteY5" fmla="*/ 10971 h 8343"/>
                    <a:gd name="connsiteX6" fmla="*/ 1085 w 12514"/>
                    <a:gd name="connsiteY6" fmla="*/ 8009 h 8343"/>
                    <a:gd name="connsiteX7" fmla="*/ 1126 w 12514"/>
                    <a:gd name="connsiteY7" fmla="*/ 8009 h 8343"/>
                    <a:gd name="connsiteX8" fmla="*/ 1502 w 12514"/>
                    <a:gd name="connsiteY8" fmla="*/ 6800 h 8343"/>
                    <a:gd name="connsiteX9" fmla="*/ 1794 w 12514"/>
                    <a:gd name="connsiteY9" fmla="*/ 5882 h 8343"/>
                    <a:gd name="connsiteX10" fmla="*/ 2378 w 12514"/>
                    <a:gd name="connsiteY10" fmla="*/ 4505 h 8343"/>
                    <a:gd name="connsiteX11" fmla="*/ 14892 w 12514"/>
                    <a:gd name="connsiteY11" fmla="*/ 0 h 8343"/>
                    <a:gd name="connsiteX12" fmla="*/ 12598 w 12514"/>
                    <a:gd name="connsiteY12" fmla="*/ 1460 h 8343"/>
                    <a:gd name="connsiteX13" fmla="*/ 12556 w 12514"/>
                    <a:gd name="connsiteY13" fmla="*/ 1460 h 8343"/>
                    <a:gd name="connsiteX14" fmla="*/ 12598 w 12514"/>
                    <a:gd name="connsiteY14" fmla="*/ 1543 h 8343"/>
                    <a:gd name="connsiteX15" fmla="*/ 12681 w 12514"/>
                    <a:gd name="connsiteY15" fmla="*/ 1794 h 8343"/>
                    <a:gd name="connsiteX16" fmla="*/ 12932 w 12514"/>
                    <a:gd name="connsiteY16" fmla="*/ 2461 h 8343"/>
                    <a:gd name="connsiteX17" fmla="*/ 13224 w 12514"/>
                    <a:gd name="connsiteY17" fmla="*/ 3421 h 8343"/>
                    <a:gd name="connsiteX18" fmla="*/ 13265 w 12514"/>
                    <a:gd name="connsiteY18" fmla="*/ 3421 h 8343"/>
                    <a:gd name="connsiteX19" fmla="*/ 15393 w 12514"/>
                    <a:gd name="connsiteY19" fmla="*/ 9428 h 8343"/>
                    <a:gd name="connsiteX20" fmla="*/ 15935 w 12514"/>
                    <a:gd name="connsiteY20" fmla="*/ 10971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14" h="8343">
                      <a:moveTo>
                        <a:pt x="15935" y="10971"/>
                      </a:moveTo>
                      <a:lnTo>
                        <a:pt x="14392" y="9803"/>
                      </a:lnTo>
                      <a:lnTo>
                        <a:pt x="8218" y="5298"/>
                      </a:lnTo>
                      <a:lnTo>
                        <a:pt x="8009" y="5089"/>
                      </a:lnTo>
                      <a:lnTo>
                        <a:pt x="7175" y="5673"/>
                      </a:lnTo>
                      <a:lnTo>
                        <a:pt x="0" y="10971"/>
                      </a:lnTo>
                      <a:lnTo>
                        <a:pt x="1085" y="8009"/>
                      </a:lnTo>
                      <a:lnTo>
                        <a:pt x="1126" y="8009"/>
                      </a:lnTo>
                      <a:lnTo>
                        <a:pt x="1502" y="6800"/>
                      </a:lnTo>
                      <a:lnTo>
                        <a:pt x="1794" y="5882"/>
                      </a:lnTo>
                      <a:lnTo>
                        <a:pt x="2378" y="4505"/>
                      </a:lnTo>
                      <a:cubicBezTo>
                        <a:pt x="6466" y="2878"/>
                        <a:pt x="10679" y="1293"/>
                        <a:pt x="14892" y="0"/>
                      </a:cubicBezTo>
                      <a:lnTo>
                        <a:pt x="12598" y="1460"/>
                      </a:lnTo>
                      <a:lnTo>
                        <a:pt x="12556" y="1460"/>
                      </a:lnTo>
                      <a:lnTo>
                        <a:pt x="12598" y="1543"/>
                      </a:lnTo>
                      <a:lnTo>
                        <a:pt x="12681" y="1794"/>
                      </a:lnTo>
                      <a:lnTo>
                        <a:pt x="12932" y="2461"/>
                      </a:lnTo>
                      <a:lnTo>
                        <a:pt x="13224" y="3421"/>
                      </a:lnTo>
                      <a:lnTo>
                        <a:pt x="13265" y="3421"/>
                      </a:lnTo>
                      <a:lnTo>
                        <a:pt x="15393" y="9428"/>
                      </a:lnTo>
                      <a:lnTo>
                        <a:pt x="15935" y="10971"/>
                      </a:lnTo>
                      <a:close/>
                    </a:path>
                  </a:pathLst>
                </a:custGeom>
                <a:solidFill>
                  <a:srgbClr val="FFFFFF"/>
                </a:solidFill>
                <a:ln w="41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98E28B7-8C80-4F62-8911-62BCA6D2FCA3}"/>
                    </a:ext>
                  </a:extLst>
                </p:cNvPr>
                <p:cNvSpPr/>
                <p:nvPr/>
              </p:nvSpPr>
              <p:spPr>
                <a:xfrm>
                  <a:off x="10196371" y="-5886956"/>
                  <a:ext cx="25029" cy="20858"/>
                </a:xfrm>
                <a:custGeom>
                  <a:avLst/>
                  <a:gdLst>
                    <a:gd name="connsiteX0" fmla="*/ 17354 w 25029"/>
                    <a:gd name="connsiteY0" fmla="*/ 15018 h 20857"/>
                    <a:gd name="connsiteX1" fmla="*/ 20733 w 25029"/>
                    <a:gd name="connsiteY1" fmla="*/ 24320 h 20857"/>
                    <a:gd name="connsiteX2" fmla="*/ 12765 w 25029"/>
                    <a:gd name="connsiteY2" fmla="*/ 18480 h 20857"/>
                    <a:gd name="connsiteX3" fmla="*/ 12765 w 25029"/>
                    <a:gd name="connsiteY3" fmla="*/ 18396 h 20857"/>
                    <a:gd name="connsiteX4" fmla="*/ 12723 w 25029"/>
                    <a:gd name="connsiteY4" fmla="*/ 18480 h 20857"/>
                    <a:gd name="connsiteX5" fmla="*/ 4881 w 25029"/>
                    <a:gd name="connsiteY5" fmla="*/ 24320 h 20857"/>
                    <a:gd name="connsiteX6" fmla="*/ 8134 w 25029"/>
                    <a:gd name="connsiteY6" fmla="*/ 15018 h 20857"/>
                    <a:gd name="connsiteX7" fmla="*/ 8176 w 25029"/>
                    <a:gd name="connsiteY7" fmla="*/ 14934 h 20857"/>
                    <a:gd name="connsiteX8" fmla="*/ 8176 w 25029"/>
                    <a:gd name="connsiteY8" fmla="*/ 14934 h 20857"/>
                    <a:gd name="connsiteX9" fmla="*/ 0 w 25029"/>
                    <a:gd name="connsiteY9" fmla="*/ 9386 h 20857"/>
                    <a:gd name="connsiteX10" fmla="*/ 9803 w 25029"/>
                    <a:gd name="connsiteY10" fmla="*/ 9428 h 20857"/>
                    <a:gd name="connsiteX11" fmla="*/ 12515 w 25029"/>
                    <a:gd name="connsiteY11" fmla="*/ 0 h 20857"/>
                    <a:gd name="connsiteX12" fmla="*/ 15560 w 25029"/>
                    <a:gd name="connsiteY12" fmla="*/ 9386 h 20857"/>
                    <a:gd name="connsiteX13" fmla="*/ 15560 w 25029"/>
                    <a:gd name="connsiteY13" fmla="*/ 9428 h 20857"/>
                    <a:gd name="connsiteX14" fmla="*/ 15560 w 25029"/>
                    <a:gd name="connsiteY14" fmla="*/ 9428 h 20857"/>
                    <a:gd name="connsiteX15" fmla="*/ 25530 w 25029"/>
                    <a:gd name="connsiteY15" fmla="*/ 9386 h 20857"/>
                    <a:gd name="connsiteX16" fmla="*/ 17354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18"/>
                      </a:moveTo>
                      <a:lnTo>
                        <a:pt x="20733" y="24320"/>
                      </a:lnTo>
                      <a:lnTo>
                        <a:pt x="12765" y="18480"/>
                      </a:lnTo>
                      <a:lnTo>
                        <a:pt x="12765" y="18396"/>
                      </a:lnTo>
                      <a:lnTo>
                        <a:pt x="12723" y="18480"/>
                      </a:lnTo>
                      <a:lnTo>
                        <a:pt x="4881" y="24320"/>
                      </a:lnTo>
                      <a:lnTo>
                        <a:pt x="8134" y="15018"/>
                      </a:lnTo>
                      <a:lnTo>
                        <a:pt x="8176" y="14934"/>
                      </a:lnTo>
                      <a:lnTo>
                        <a:pt x="8176" y="14934"/>
                      </a:lnTo>
                      <a:lnTo>
                        <a:pt x="0" y="9386"/>
                      </a:lnTo>
                      <a:lnTo>
                        <a:pt x="9803" y="9428"/>
                      </a:lnTo>
                      <a:lnTo>
                        <a:pt x="12515" y="0"/>
                      </a:lnTo>
                      <a:lnTo>
                        <a:pt x="15560" y="9386"/>
                      </a:lnTo>
                      <a:lnTo>
                        <a:pt x="15560" y="9428"/>
                      </a:lnTo>
                      <a:lnTo>
                        <a:pt x="15560" y="9428"/>
                      </a:lnTo>
                      <a:lnTo>
                        <a:pt x="25530" y="9386"/>
                      </a:lnTo>
                      <a:lnTo>
                        <a:pt x="17354"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C3B528-4001-437F-9622-78502F4E95D3}"/>
                    </a:ext>
                  </a:extLst>
                </p:cNvPr>
                <p:cNvSpPr/>
                <p:nvPr/>
              </p:nvSpPr>
              <p:spPr>
                <a:xfrm>
                  <a:off x="10196371" y="-5838191"/>
                  <a:ext cx="25029" cy="20858"/>
                </a:xfrm>
                <a:custGeom>
                  <a:avLst/>
                  <a:gdLst>
                    <a:gd name="connsiteX0" fmla="*/ 17354 w 25029"/>
                    <a:gd name="connsiteY0" fmla="*/ 15059 h 20857"/>
                    <a:gd name="connsiteX1" fmla="*/ 20733 w 25029"/>
                    <a:gd name="connsiteY1" fmla="*/ 24403 h 20857"/>
                    <a:gd name="connsiteX2" fmla="*/ 12765 w 25029"/>
                    <a:gd name="connsiteY2" fmla="*/ 18522 h 20857"/>
                    <a:gd name="connsiteX3" fmla="*/ 12765 w 25029"/>
                    <a:gd name="connsiteY3" fmla="*/ 18522 h 20857"/>
                    <a:gd name="connsiteX4" fmla="*/ 12723 w 25029"/>
                    <a:gd name="connsiteY4" fmla="*/ 18522 h 20857"/>
                    <a:gd name="connsiteX5" fmla="*/ 4881 w 25029"/>
                    <a:gd name="connsiteY5" fmla="*/ 24403 h 20857"/>
                    <a:gd name="connsiteX6" fmla="*/ 8134 w 25029"/>
                    <a:gd name="connsiteY6" fmla="*/ 15059 h 20857"/>
                    <a:gd name="connsiteX7" fmla="*/ 8176 w 25029"/>
                    <a:gd name="connsiteY7" fmla="*/ 14976 h 20857"/>
                    <a:gd name="connsiteX8" fmla="*/ 8176 w 25029"/>
                    <a:gd name="connsiteY8" fmla="*/ 14976 h 20857"/>
                    <a:gd name="connsiteX9" fmla="*/ 0 w 25029"/>
                    <a:gd name="connsiteY9" fmla="*/ 9469 h 20857"/>
                    <a:gd name="connsiteX10" fmla="*/ 9803 w 25029"/>
                    <a:gd name="connsiteY10" fmla="*/ 9469 h 20857"/>
                    <a:gd name="connsiteX11" fmla="*/ 12515 w 25029"/>
                    <a:gd name="connsiteY11" fmla="*/ 0 h 20857"/>
                    <a:gd name="connsiteX12" fmla="*/ 15560 w 25029"/>
                    <a:gd name="connsiteY12" fmla="*/ 9469 h 20857"/>
                    <a:gd name="connsiteX13" fmla="*/ 15560 w 25029"/>
                    <a:gd name="connsiteY13" fmla="*/ 9469 h 20857"/>
                    <a:gd name="connsiteX14" fmla="*/ 15560 w 25029"/>
                    <a:gd name="connsiteY14" fmla="*/ 9469 h 20857"/>
                    <a:gd name="connsiteX15" fmla="*/ 25530 w 25029"/>
                    <a:gd name="connsiteY15" fmla="*/ 9469 h 20857"/>
                    <a:gd name="connsiteX16" fmla="*/ 17354 w 25029"/>
                    <a:gd name="connsiteY16" fmla="*/ 14976 h 20857"/>
                    <a:gd name="connsiteX17" fmla="*/ 17312 w 25029"/>
                    <a:gd name="connsiteY17" fmla="*/ 14976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5059"/>
                      </a:moveTo>
                      <a:lnTo>
                        <a:pt x="20733" y="24403"/>
                      </a:lnTo>
                      <a:lnTo>
                        <a:pt x="12765" y="18522"/>
                      </a:lnTo>
                      <a:lnTo>
                        <a:pt x="12765" y="18522"/>
                      </a:lnTo>
                      <a:lnTo>
                        <a:pt x="12723" y="18522"/>
                      </a:lnTo>
                      <a:lnTo>
                        <a:pt x="4881" y="24403"/>
                      </a:lnTo>
                      <a:lnTo>
                        <a:pt x="8134" y="15059"/>
                      </a:lnTo>
                      <a:lnTo>
                        <a:pt x="8176" y="14976"/>
                      </a:lnTo>
                      <a:lnTo>
                        <a:pt x="8176" y="14976"/>
                      </a:lnTo>
                      <a:lnTo>
                        <a:pt x="0" y="9469"/>
                      </a:lnTo>
                      <a:lnTo>
                        <a:pt x="9803" y="9469"/>
                      </a:lnTo>
                      <a:lnTo>
                        <a:pt x="12515" y="0"/>
                      </a:lnTo>
                      <a:lnTo>
                        <a:pt x="15560" y="9469"/>
                      </a:lnTo>
                      <a:lnTo>
                        <a:pt x="15560" y="9469"/>
                      </a:lnTo>
                      <a:lnTo>
                        <a:pt x="15560" y="9469"/>
                      </a:lnTo>
                      <a:lnTo>
                        <a:pt x="25530" y="9469"/>
                      </a:lnTo>
                      <a:lnTo>
                        <a:pt x="17354" y="14976"/>
                      </a:lnTo>
                      <a:lnTo>
                        <a:pt x="17312" y="14976"/>
                      </a:lnTo>
                      <a:close/>
                    </a:path>
                  </a:pathLst>
                </a:custGeom>
                <a:solidFill>
                  <a:srgbClr val="FFFFFF"/>
                </a:solidFill>
                <a:ln w="41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CB39523-7CF2-434C-948B-1A7ABFFAF9FE}"/>
                    </a:ext>
                  </a:extLst>
                </p:cNvPr>
                <p:cNvSpPr/>
                <p:nvPr/>
              </p:nvSpPr>
              <p:spPr>
                <a:xfrm>
                  <a:off x="10196371" y="-5789217"/>
                  <a:ext cx="25029" cy="20858"/>
                </a:xfrm>
                <a:custGeom>
                  <a:avLst/>
                  <a:gdLst>
                    <a:gd name="connsiteX0" fmla="*/ 17354 w 25029"/>
                    <a:gd name="connsiteY0" fmla="*/ 14976 h 20857"/>
                    <a:gd name="connsiteX1" fmla="*/ 20733 w 25029"/>
                    <a:gd name="connsiteY1" fmla="*/ 24320 h 20857"/>
                    <a:gd name="connsiteX2" fmla="*/ 12765 w 25029"/>
                    <a:gd name="connsiteY2" fmla="*/ 18438 h 20857"/>
                    <a:gd name="connsiteX3" fmla="*/ 12765 w 25029"/>
                    <a:gd name="connsiteY3" fmla="*/ 18396 h 20857"/>
                    <a:gd name="connsiteX4" fmla="*/ 12723 w 25029"/>
                    <a:gd name="connsiteY4" fmla="*/ 18438 h 20857"/>
                    <a:gd name="connsiteX5" fmla="*/ 4881 w 25029"/>
                    <a:gd name="connsiteY5" fmla="*/ 24320 h 20857"/>
                    <a:gd name="connsiteX6" fmla="*/ 8134 w 25029"/>
                    <a:gd name="connsiteY6" fmla="*/ 14976 h 20857"/>
                    <a:gd name="connsiteX7" fmla="*/ 8176 w 25029"/>
                    <a:gd name="connsiteY7" fmla="*/ 14892 h 20857"/>
                    <a:gd name="connsiteX8" fmla="*/ 8176 w 25029"/>
                    <a:gd name="connsiteY8" fmla="*/ 14892 h 20857"/>
                    <a:gd name="connsiteX9" fmla="*/ 0 w 25029"/>
                    <a:gd name="connsiteY9" fmla="*/ 9386 h 20857"/>
                    <a:gd name="connsiteX10" fmla="*/ 9803 w 25029"/>
                    <a:gd name="connsiteY10" fmla="*/ 9428 h 20857"/>
                    <a:gd name="connsiteX11" fmla="*/ 12515 w 25029"/>
                    <a:gd name="connsiteY11" fmla="*/ 0 h 20857"/>
                    <a:gd name="connsiteX12" fmla="*/ 15560 w 25029"/>
                    <a:gd name="connsiteY12" fmla="*/ 9386 h 20857"/>
                    <a:gd name="connsiteX13" fmla="*/ 15560 w 25029"/>
                    <a:gd name="connsiteY13" fmla="*/ 9428 h 20857"/>
                    <a:gd name="connsiteX14" fmla="*/ 15560 w 25029"/>
                    <a:gd name="connsiteY14" fmla="*/ 9428 h 20857"/>
                    <a:gd name="connsiteX15" fmla="*/ 25530 w 25029"/>
                    <a:gd name="connsiteY15" fmla="*/ 9386 h 20857"/>
                    <a:gd name="connsiteX16" fmla="*/ 17354 w 25029"/>
                    <a:gd name="connsiteY16" fmla="*/ 14892 h 20857"/>
                    <a:gd name="connsiteX17" fmla="*/ 17312 w 25029"/>
                    <a:gd name="connsiteY17" fmla="*/ 14892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4976"/>
                      </a:moveTo>
                      <a:lnTo>
                        <a:pt x="20733" y="24320"/>
                      </a:lnTo>
                      <a:lnTo>
                        <a:pt x="12765" y="18438"/>
                      </a:lnTo>
                      <a:lnTo>
                        <a:pt x="12765" y="18396"/>
                      </a:lnTo>
                      <a:lnTo>
                        <a:pt x="12723" y="18438"/>
                      </a:lnTo>
                      <a:lnTo>
                        <a:pt x="4881" y="24320"/>
                      </a:lnTo>
                      <a:lnTo>
                        <a:pt x="8134" y="14976"/>
                      </a:lnTo>
                      <a:lnTo>
                        <a:pt x="8176" y="14892"/>
                      </a:lnTo>
                      <a:lnTo>
                        <a:pt x="8176" y="14892"/>
                      </a:lnTo>
                      <a:lnTo>
                        <a:pt x="0" y="9386"/>
                      </a:lnTo>
                      <a:lnTo>
                        <a:pt x="9803" y="9428"/>
                      </a:lnTo>
                      <a:lnTo>
                        <a:pt x="12515" y="0"/>
                      </a:lnTo>
                      <a:lnTo>
                        <a:pt x="15560" y="9386"/>
                      </a:lnTo>
                      <a:lnTo>
                        <a:pt x="15560" y="9428"/>
                      </a:lnTo>
                      <a:lnTo>
                        <a:pt x="15560" y="9428"/>
                      </a:lnTo>
                      <a:lnTo>
                        <a:pt x="25530" y="9386"/>
                      </a:lnTo>
                      <a:lnTo>
                        <a:pt x="17354" y="14892"/>
                      </a:lnTo>
                      <a:lnTo>
                        <a:pt x="17312" y="14892"/>
                      </a:lnTo>
                      <a:close/>
                    </a:path>
                  </a:pathLst>
                </a:custGeom>
                <a:solidFill>
                  <a:srgbClr val="FFFFFF"/>
                </a:solidFill>
                <a:ln w="41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82C2C20-D1B7-4091-8849-E43F55159A19}"/>
                    </a:ext>
                  </a:extLst>
                </p:cNvPr>
                <p:cNvSpPr/>
                <p:nvPr/>
              </p:nvSpPr>
              <p:spPr>
                <a:xfrm>
                  <a:off x="10196371" y="-5740327"/>
                  <a:ext cx="25029" cy="20858"/>
                </a:xfrm>
                <a:custGeom>
                  <a:avLst/>
                  <a:gdLst>
                    <a:gd name="connsiteX0" fmla="*/ 17354 w 25029"/>
                    <a:gd name="connsiteY0" fmla="*/ 14976 h 20857"/>
                    <a:gd name="connsiteX1" fmla="*/ 20733 w 25029"/>
                    <a:gd name="connsiteY1" fmla="*/ 24320 h 20857"/>
                    <a:gd name="connsiteX2" fmla="*/ 12765 w 25029"/>
                    <a:gd name="connsiteY2" fmla="*/ 18522 h 20857"/>
                    <a:gd name="connsiteX3" fmla="*/ 12765 w 25029"/>
                    <a:gd name="connsiteY3" fmla="*/ 18396 h 20857"/>
                    <a:gd name="connsiteX4" fmla="*/ 12723 w 25029"/>
                    <a:gd name="connsiteY4" fmla="*/ 18522 h 20857"/>
                    <a:gd name="connsiteX5" fmla="*/ 4881 w 25029"/>
                    <a:gd name="connsiteY5" fmla="*/ 24320 h 20857"/>
                    <a:gd name="connsiteX6" fmla="*/ 8134 w 25029"/>
                    <a:gd name="connsiteY6" fmla="*/ 14976 h 20857"/>
                    <a:gd name="connsiteX7" fmla="*/ 8176 w 25029"/>
                    <a:gd name="connsiteY7" fmla="*/ 14934 h 20857"/>
                    <a:gd name="connsiteX8" fmla="*/ 8176 w 25029"/>
                    <a:gd name="connsiteY8" fmla="*/ 14934 h 20857"/>
                    <a:gd name="connsiteX9" fmla="*/ 0 w 25029"/>
                    <a:gd name="connsiteY9" fmla="*/ 9428 h 20857"/>
                    <a:gd name="connsiteX10" fmla="*/ 9803 w 25029"/>
                    <a:gd name="connsiteY10" fmla="*/ 9428 h 20857"/>
                    <a:gd name="connsiteX11" fmla="*/ 12515 w 25029"/>
                    <a:gd name="connsiteY11" fmla="*/ 0 h 20857"/>
                    <a:gd name="connsiteX12" fmla="*/ 15560 w 25029"/>
                    <a:gd name="connsiteY12" fmla="*/ 9428 h 20857"/>
                    <a:gd name="connsiteX13" fmla="*/ 15560 w 25029"/>
                    <a:gd name="connsiteY13" fmla="*/ 9469 h 20857"/>
                    <a:gd name="connsiteX14" fmla="*/ 15560 w 25029"/>
                    <a:gd name="connsiteY14" fmla="*/ 9428 h 20857"/>
                    <a:gd name="connsiteX15" fmla="*/ 25530 w 25029"/>
                    <a:gd name="connsiteY15" fmla="*/ 9428 h 20857"/>
                    <a:gd name="connsiteX16" fmla="*/ 17354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54" y="14976"/>
                      </a:moveTo>
                      <a:lnTo>
                        <a:pt x="20733" y="24320"/>
                      </a:lnTo>
                      <a:lnTo>
                        <a:pt x="12765" y="18522"/>
                      </a:lnTo>
                      <a:lnTo>
                        <a:pt x="12765" y="18396"/>
                      </a:lnTo>
                      <a:lnTo>
                        <a:pt x="12723" y="18522"/>
                      </a:lnTo>
                      <a:lnTo>
                        <a:pt x="4881" y="24320"/>
                      </a:lnTo>
                      <a:lnTo>
                        <a:pt x="8134" y="14976"/>
                      </a:lnTo>
                      <a:lnTo>
                        <a:pt x="8176" y="14934"/>
                      </a:lnTo>
                      <a:lnTo>
                        <a:pt x="8176" y="14934"/>
                      </a:lnTo>
                      <a:lnTo>
                        <a:pt x="0" y="9428"/>
                      </a:lnTo>
                      <a:lnTo>
                        <a:pt x="9803" y="9428"/>
                      </a:lnTo>
                      <a:lnTo>
                        <a:pt x="12515" y="0"/>
                      </a:lnTo>
                      <a:lnTo>
                        <a:pt x="15560" y="9428"/>
                      </a:lnTo>
                      <a:lnTo>
                        <a:pt x="15560" y="9469"/>
                      </a:lnTo>
                      <a:lnTo>
                        <a:pt x="15560" y="9428"/>
                      </a:lnTo>
                      <a:lnTo>
                        <a:pt x="25530" y="9428"/>
                      </a:lnTo>
                      <a:lnTo>
                        <a:pt x="17354"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DAA1B9C-1C2D-4C11-9B3D-316C462A4F9F}"/>
                    </a:ext>
                  </a:extLst>
                </p:cNvPr>
                <p:cNvSpPr/>
                <p:nvPr/>
              </p:nvSpPr>
              <p:spPr>
                <a:xfrm>
                  <a:off x="10144727" y="-5838191"/>
                  <a:ext cx="25029" cy="20858"/>
                </a:xfrm>
                <a:custGeom>
                  <a:avLst/>
                  <a:gdLst>
                    <a:gd name="connsiteX0" fmla="*/ 17395 w 25029"/>
                    <a:gd name="connsiteY0" fmla="*/ 15059 h 20857"/>
                    <a:gd name="connsiteX1" fmla="*/ 20691 w 25029"/>
                    <a:gd name="connsiteY1" fmla="*/ 24403 h 20857"/>
                    <a:gd name="connsiteX2" fmla="*/ 12807 w 25029"/>
                    <a:gd name="connsiteY2" fmla="*/ 18522 h 20857"/>
                    <a:gd name="connsiteX3" fmla="*/ 12807 w 25029"/>
                    <a:gd name="connsiteY3" fmla="*/ 18522 h 20857"/>
                    <a:gd name="connsiteX4" fmla="*/ 12723 w 25029"/>
                    <a:gd name="connsiteY4" fmla="*/ 18522 h 20857"/>
                    <a:gd name="connsiteX5" fmla="*/ 4797 w 25029"/>
                    <a:gd name="connsiteY5" fmla="*/ 24403 h 20857"/>
                    <a:gd name="connsiteX6" fmla="*/ 8134 w 25029"/>
                    <a:gd name="connsiteY6" fmla="*/ 15059 h 20857"/>
                    <a:gd name="connsiteX7" fmla="*/ 8218 w 25029"/>
                    <a:gd name="connsiteY7" fmla="*/ 14976 h 20857"/>
                    <a:gd name="connsiteX8" fmla="*/ 8176 w 25029"/>
                    <a:gd name="connsiteY8" fmla="*/ 14976 h 20857"/>
                    <a:gd name="connsiteX9" fmla="*/ 0 w 25029"/>
                    <a:gd name="connsiteY9" fmla="*/ 9469 h 20857"/>
                    <a:gd name="connsiteX10" fmla="*/ 9845 w 25029"/>
                    <a:gd name="connsiteY10" fmla="*/ 9469 h 20857"/>
                    <a:gd name="connsiteX11" fmla="*/ 12515 w 25029"/>
                    <a:gd name="connsiteY11" fmla="*/ 0 h 20857"/>
                    <a:gd name="connsiteX12" fmla="*/ 15560 w 25029"/>
                    <a:gd name="connsiteY12" fmla="*/ 9469 h 20857"/>
                    <a:gd name="connsiteX13" fmla="*/ 15560 w 25029"/>
                    <a:gd name="connsiteY13" fmla="*/ 9469 h 20857"/>
                    <a:gd name="connsiteX14" fmla="*/ 15560 w 25029"/>
                    <a:gd name="connsiteY14" fmla="*/ 9469 h 20857"/>
                    <a:gd name="connsiteX15" fmla="*/ 25530 w 25029"/>
                    <a:gd name="connsiteY15" fmla="*/ 9469 h 20857"/>
                    <a:gd name="connsiteX16" fmla="*/ 17312 w 25029"/>
                    <a:gd name="connsiteY16" fmla="*/ 14976 h 20857"/>
                    <a:gd name="connsiteX17" fmla="*/ 17312 w 25029"/>
                    <a:gd name="connsiteY17" fmla="*/ 14976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5059"/>
                      </a:moveTo>
                      <a:lnTo>
                        <a:pt x="20691" y="24403"/>
                      </a:lnTo>
                      <a:lnTo>
                        <a:pt x="12807" y="18522"/>
                      </a:lnTo>
                      <a:lnTo>
                        <a:pt x="12807" y="18522"/>
                      </a:lnTo>
                      <a:lnTo>
                        <a:pt x="12723" y="18522"/>
                      </a:lnTo>
                      <a:lnTo>
                        <a:pt x="4797" y="24403"/>
                      </a:lnTo>
                      <a:lnTo>
                        <a:pt x="8134" y="15059"/>
                      </a:lnTo>
                      <a:lnTo>
                        <a:pt x="8218" y="14976"/>
                      </a:lnTo>
                      <a:lnTo>
                        <a:pt x="8176" y="14976"/>
                      </a:lnTo>
                      <a:lnTo>
                        <a:pt x="0" y="9469"/>
                      </a:lnTo>
                      <a:lnTo>
                        <a:pt x="9845" y="9469"/>
                      </a:lnTo>
                      <a:lnTo>
                        <a:pt x="12515" y="0"/>
                      </a:lnTo>
                      <a:lnTo>
                        <a:pt x="15560" y="9469"/>
                      </a:lnTo>
                      <a:lnTo>
                        <a:pt x="15560" y="9469"/>
                      </a:lnTo>
                      <a:lnTo>
                        <a:pt x="15560" y="9469"/>
                      </a:lnTo>
                      <a:lnTo>
                        <a:pt x="25530" y="9469"/>
                      </a:lnTo>
                      <a:lnTo>
                        <a:pt x="17312" y="14976"/>
                      </a:lnTo>
                      <a:lnTo>
                        <a:pt x="17312" y="14976"/>
                      </a:lnTo>
                      <a:close/>
                    </a:path>
                  </a:pathLst>
                </a:custGeom>
                <a:solidFill>
                  <a:srgbClr val="FFFFFF"/>
                </a:solidFill>
                <a:ln w="41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2BEE32C-56E6-4DF9-89CD-D5BDFAF59200}"/>
                    </a:ext>
                  </a:extLst>
                </p:cNvPr>
                <p:cNvSpPr/>
                <p:nvPr/>
              </p:nvSpPr>
              <p:spPr>
                <a:xfrm>
                  <a:off x="10144727" y="-5789217"/>
                  <a:ext cx="25029" cy="20858"/>
                </a:xfrm>
                <a:custGeom>
                  <a:avLst/>
                  <a:gdLst>
                    <a:gd name="connsiteX0" fmla="*/ 17395 w 25029"/>
                    <a:gd name="connsiteY0" fmla="*/ 14976 h 20857"/>
                    <a:gd name="connsiteX1" fmla="*/ 20691 w 25029"/>
                    <a:gd name="connsiteY1" fmla="*/ 24320 h 20857"/>
                    <a:gd name="connsiteX2" fmla="*/ 12807 w 25029"/>
                    <a:gd name="connsiteY2" fmla="*/ 18438 h 20857"/>
                    <a:gd name="connsiteX3" fmla="*/ 12807 w 25029"/>
                    <a:gd name="connsiteY3" fmla="*/ 18396 h 20857"/>
                    <a:gd name="connsiteX4" fmla="*/ 12723 w 25029"/>
                    <a:gd name="connsiteY4" fmla="*/ 18438 h 20857"/>
                    <a:gd name="connsiteX5" fmla="*/ 4797 w 25029"/>
                    <a:gd name="connsiteY5" fmla="*/ 24320 h 20857"/>
                    <a:gd name="connsiteX6" fmla="*/ 8134 w 25029"/>
                    <a:gd name="connsiteY6" fmla="*/ 14976 h 20857"/>
                    <a:gd name="connsiteX7" fmla="*/ 8218 w 25029"/>
                    <a:gd name="connsiteY7" fmla="*/ 14892 h 20857"/>
                    <a:gd name="connsiteX8" fmla="*/ 8176 w 25029"/>
                    <a:gd name="connsiteY8" fmla="*/ 14892 h 20857"/>
                    <a:gd name="connsiteX9" fmla="*/ 0 w 25029"/>
                    <a:gd name="connsiteY9" fmla="*/ 9386 h 20857"/>
                    <a:gd name="connsiteX10" fmla="*/ 9845 w 25029"/>
                    <a:gd name="connsiteY10" fmla="*/ 9428 h 20857"/>
                    <a:gd name="connsiteX11" fmla="*/ 12515 w 25029"/>
                    <a:gd name="connsiteY11" fmla="*/ 0 h 20857"/>
                    <a:gd name="connsiteX12" fmla="*/ 15560 w 25029"/>
                    <a:gd name="connsiteY12" fmla="*/ 9386 h 20857"/>
                    <a:gd name="connsiteX13" fmla="*/ 15560 w 25029"/>
                    <a:gd name="connsiteY13" fmla="*/ 9428 h 20857"/>
                    <a:gd name="connsiteX14" fmla="*/ 15560 w 25029"/>
                    <a:gd name="connsiteY14" fmla="*/ 9428 h 20857"/>
                    <a:gd name="connsiteX15" fmla="*/ 25530 w 25029"/>
                    <a:gd name="connsiteY15" fmla="*/ 9386 h 20857"/>
                    <a:gd name="connsiteX16" fmla="*/ 17312 w 25029"/>
                    <a:gd name="connsiteY16" fmla="*/ 14892 h 20857"/>
                    <a:gd name="connsiteX17" fmla="*/ 17312 w 25029"/>
                    <a:gd name="connsiteY17" fmla="*/ 14892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4976"/>
                      </a:moveTo>
                      <a:lnTo>
                        <a:pt x="20691" y="24320"/>
                      </a:lnTo>
                      <a:lnTo>
                        <a:pt x="12807" y="18438"/>
                      </a:lnTo>
                      <a:lnTo>
                        <a:pt x="12807" y="18396"/>
                      </a:lnTo>
                      <a:lnTo>
                        <a:pt x="12723" y="18438"/>
                      </a:lnTo>
                      <a:lnTo>
                        <a:pt x="4797" y="24320"/>
                      </a:lnTo>
                      <a:lnTo>
                        <a:pt x="8134" y="14976"/>
                      </a:lnTo>
                      <a:lnTo>
                        <a:pt x="8218" y="14892"/>
                      </a:lnTo>
                      <a:lnTo>
                        <a:pt x="8176" y="14892"/>
                      </a:lnTo>
                      <a:lnTo>
                        <a:pt x="0" y="9386"/>
                      </a:lnTo>
                      <a:lnTo>
                        <a:pt x="9845" y="9428"/>
                      </a:lnTo>
                      <a:lnTo>
                        <a:pt x="12515" y="0"/>
                      </a:lnTo>
                      <a:lnTo>
                        <a:pt x="15560" y="9386"/>
                      </a:lnTo>
                      <a:lnTo>
                        <a:pt x="15560" y="9428"/>
                      </a:lnTo>
                      <a:lnTo>
                        <a:pt x="15560" y="9428"/>
                      </a:lnTo>
                      <a:lnTo>
                        <a:pt x="25530" y="9386"/>
                      </a:lnTo>
                      <a:lnTo>
                        <a:pt x="17312" y="14892"/>
                      </a:lnTo>
                      <a:lnTo>
                        <a:pt x="17312" y="14892"/>
                      </a:lnTo>
                      <a:close/>
                    </a:path>
                  </a:pathLst>
                </a:custGeom>
                <a:solidFill>
                  <a:srgbClr val="FFFFFF"/>
                </a:solidFill>
                <a:ln w="41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1D46AFA-482D-4D23-A0CA-983D6B289DDB}"/>
                    </a:ext>
                  </a:extLst>
                </p:cNvPr>
                <p:cNvSpPr/>
                <p:nvPr/>
              </p:nvSpPr>
              <p:spPr>
                <a:xfrm>
                  <a:off x="10144727" y="-5740327"/>
                  <a:ext cx="25029" cy="20858"/>
                </a:xfrm>
                <a:custGeom>
                  <a:avLst/>
                  <a:gdLst>
                    <a:gd name="connsiteX0" fmla="*/ 17395 w 25029"/>
                    <a:gd name="connsiteY0" fmla="*/ 14976 h 20857"/>
                    <a:gd name="connsiteX1" fmla="*/ 20691 w 25029"/>
                    <a:gd name="connsiteY1" fmla="*/ 24320 h 20857"/>
                    <a:gd name="connsiteX2" fmla="*/ 12807 w 25029"/>
                    <a:gd name="connsiteY2" fmla="*/ 18522 h 20857"/>
                    <a:gd name="connsiteX3" fmla="*/ 12807 w 25029"/>
                    <a:gd name="connsiteY3" fmla="*/ 18396 h 20857"/>
                    <a:gd name="connsiteX4" fmla="*/ 12723 w 25029"/>
                    <a:gd name="connsiteY4" fmla="*/ 18522 h 20857"/>
                    <a:gd name="connsiteX5" fmla="*/ 4797 w 25029"/>
                    <a:gd name="connsiteY5" fmla="*/ 24320 h 20857"/>
                    <a:gd name="connsiteX6" fmla="*/ 8134 w 25029"/>
                    <a:gd name="connsiteY6" fmla="*/ 14976 h 20857"/>
                    <a:gd name="connsiteX7" fmla="*/ 8218 w 25029"/>
                    <a:gd name="connsiteY7" fmla="*/ 14934 h 20857"/>
                    <a:gd name="connsiteX8" fmla="*/ 8176 w 25029"/>
                    <a:gd name="connsiteY8" fmla="*/ 14934 h 20857"/>
                    <a:gd name="connsiteX9" fmla="*/ 0 w 25029"/>
                    <a:gd name="connsiteY9" fmla="*/ 9428 h 20857"/>
                    <a:gd name="connsiteX10" fmla="*/ 9845 w 25029"/>
                    <a:gd name="connsiteY10" fmla="*/ 9428 h 20857"/>
                    <a:gd name="connsiteX11" fmla="*/ 12515 w 25029"/>
                    <a:gd name="connsiteY11" fmla="*/ 0 h 20857"/>
                    <a:gd name="connsiteX12" fmla="*/ 15560 w 25029"/>
                    <a:gd name="connsiteY12" fmla="*/ 9428 h 20857"/>
                    <a:gd name="connsiteX13" fmla="*/ 15560 w 25029"/>
                    <a:gd name="connsiteY13" fmla="*/ 9469 h 20857"/>
                    <a:gd name="connsiteX14" fmla="*/ 15560 w 25029"/>
                    <a:gd name="connsiteY14" fmla="*/ 9428 h 20857"/>
                    <a:gd name="connsiteX15" fmla="*/ 25530 w 25029"/>
                    <a:gd name="connsiteY15" fmla="*/ 9428 h 20857"/>
                    <a:gd name="connsiteX16" fmla="*/ 17312 w 25029"/>
                    <a:gd name="connsiteY16" fmla="*/ 14934 h 20857"/>
                    <a:gd name="connsiteX17" fmla="*/ 17312 w 25029"/>
                    <a:gd name="connsiteY17" fmla="*/ 14934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29" h="20857">
                      <a:moveTo>
                        <a:pt x="17395" y="14976"/>
                      </a:moveTo>
                      <a:lnTo>
                        <a:pt x="20691" y="24320"/>
                      </a:lnTo>
                      <a:lnTo>
                        <a:pt x="12807" y="18522"/>
                      </a:lnTo>
                      <a:lnTo>
                        <a:pt x="12807" y="18396"/>
                      </a:lnTo>
                      <a:lnTo>
                        <a:pt x="12723" y="18522"/>
                      </a:lnTo>
                      <a:lnTo>
                        <a:pt x="4797" y="24320"/>
                      </a:lnTo>
                      <a:lnTo>
                        <a:pt x="8134" y="14976"/>
                      </a:lnTo>
                      <a:lnTo>
                        <a:pt x="8218" y="14934"/>
                      </a:lnTo>
                      <a:lnTo>
                        <a:pt x="8176" y="14934"/>
                      </a:lnTo>
                      <a:lnTo>
                        <a:pt x="0" y="9428"/>
                      </a:lnTo>
                      <a:lnTo>
                        <a:pt x="9845" y="9428"/>
                      </a:lnTo>
                      <a:lnTo>
                        <a:pt x="12515" y="0"/>
                      </a:lnTo>
                      <a:lnTo>
                        <a:pt x="15560" y="9428"/>
                      </a:lnTo>
                      <a:lnTo>
                        <a:pt x="15560" y="9469"/>
                      </a:lnTo>
                      <a:lnTo>
                        <a:pt x="15560" y="9428"/>
                      </a:lnTo>
                      <a:lnTo>
                        <a:pt x="25530" y="9428"/>
                      </a:lnTo>
                      <a:lnTo>
                        <a:pt x="17312" y="14934"/>
                      </a:lnTo>
                      <a:lnTo>
                        <a:pt x="17312" y="14934"/>
                      </a:lnTo>
                      <a:close/>
                    </a:path>
                  </a:pathLst>
                </a:custGeom>
                <a:solidFill>
                  <a:srgbClr val="FFFFFF"/>
                </a:solidFill>
                <a:ln w="41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BB6E04C-FFF7-43E7-B669-099893A20F3C}"/>
                    </a:ext>
                  </a:extLst>
                </p:cNvPr>
                <p:cNvSpPr/>
                <p:nvPr/>
              </p:nvSpPr>
              <p:spPr>
                <a:xfrm>
                  <a:off x="10112439" y="-5769277"/>
                  <a:ext cx="4172" cy="4172"/>
                </a:xfrm>
                <a:custGeom>
                  <a:avLst/>
                  <a:gdLst>
                    <a:gd name="connsiteX0" fmla="*/ 1418 w 0"/>
                    <a:gd name="connsiteY0" fmla="*/ 1585 h 4171"/>
                    <a:gd name="connsiteX1" fmla="*/ 2419 w 0"/>
                    <a:gd name="connsiteY1" fmla="*/ 4464 h 4171"/>
                    <a:gd name="connsiteX2" fmla="*/ 793 w 0"/>
                    <a:gd name="connsiteY2" fmla="*/ 3254 h 4171"/>
                    <a:gd name="connsiteX3" fmla="*/ 292 w 0"/>
                    <a:gd name="connsiteY3" fmla="*/ 2837 h 4171"/>
                    <a:gd name="connsiteX4" fmla="*/ 0 w 0"/>
                    <a:gd name="connsiteY4" fmla="*/ 2628 h 4171"/>
                    <a:gd name="connsiteX5" fmla="*/ 0 w 0"/>
                    <a:gd name="connsiteY5" fmla="*/ 2586 h 4171"/>
                    <a:gd name="connsiteX6" fmla="*/ 876 w 0"/>
                    <a:gd name="connsiteY6" fmla="*/ 0 h 4171"/>
                    <a:gd name="connsiteX7" fmla="*/ 1085 w 0"/>
                    <a:gd name="connsiteY7" fmla="*/ 667 h 4171"/>
                    <a:gd name="connsiteX8" fmla="*/ 1460 w 0"/>
                    <a:gd name="connsiteY8" fmla="*/ 1585 h 4171"/>
                    <a:gd name="connsiteX9" fmla="*/ 1460 w 0"/>
                    <a:gd name="connsiteY9" fmla="*/ 1585 h 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h="4171">
                      <a:moveTo>
                        <a:pt x="1418" y="1585"/>
                      </a:moveTo>
                      <a:lnTo>
                        <a:pt x="2419" y="4464"/>
                      </a:lnTo>
                      <a:lnTo>
                        <a:pt x="793" y="3254"/>
                      </a:lnTo>
                      <a:lnTo>
                        <a:pt x="292" y="2837"/>
                      </a:lnTo>
                      <a:lnTo>
                        <a:pt x="0" y="2628"/>
                      </a:lnTo>
                      <a:lnTo>
                        <a:pt x="0" y="2586"/>
                      </a:lnTo>
                      <a:cubicBezTo>
                        <a:pt x="250" y="1710"/>
                        <a:pt x="584" y="834"/>
                        <a:pt x="876" y="0"/>
                      </a:cubicBezTo>
                      <a:lnTo>
                        <a:pt x="1085" y="667"/>
                      </a:lnTo>
                      <a:lnTo>
                        <a:pt x="1460" y="1585"/>
                      </a:lnTo>
                      <a:lnTo>
                        <a:pt x="1460" y="1585"/>
                      </a:lnTo>
                      <a:close/>
                    </a:path>
                  </a:pathLst>
                </a:custGeom>
                <a:solidFill>
                  <a:srgbClr val="FFFFFF"/>
                </a:solidFill>
                <a:ln w="41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282729C-A535-46EB-96BD-B54C557C9ADC}"/>
                    </a:ext>
                  </a:extLst>
                </p:cNvPr>
                <p:cNvSpPr/>
                <p:nvPr/>
              </p:nvSpPr>
              <p:spPr>
                <a:xfrm>
                  <a:off x="10116402" y="-5779789"/>
                  <a:ext cx="4172" cy="4172"/>
                </a:xfrm>
                <a:custGeom>
                  <a:avLst/>
                  <a:gdLst>
                    <a:gd name="connsiteX0" fmla="*/ 3337 w 0"/>
                    <a:gd name="connsiteY0" fmla="*/ 0 h 0"/>
                    <a:gd name="connsiteX1" fmla="*/ 1669 w 0"/>
                    <a:gd name="connsiteY1" fmla="*/ 1126 h 0"/>
                    <a:gd name="connsiteX2" fmla="*/ 1669 w 0"/>
                    <a:gd name="connsiteY2" fmla="*/ 1168 h 0"/>
                    <a:gd name="connsiteX3" fmla="*/ 626 w 0"/>
                    <a:gd name="connsiteY3" fmla="*/ 1794 h 0"/>
                    <a:gd name="connsiteX4" fmla="*/ 0 w 0"/>
                    <a:gd name="connsiteY4" fmla="*/ 2211 h 0"/>
                    <a:gd name="connsiteX5" fmla="*/ 876 w 0"/>
                    <a:gd name="connsiteY5" fmla="*/ 0 h 0"/>
                    <a:gd name="connsiteX6" fmla="*/ 3337 w 0"/>
                    <a:gd name="connsiteY6"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3337" y="0"/>
                      </a:moveTo>
                      <a:lnTo>
                        <a:pt x="1669" y="1126"/>
                      </a:lnTo>
                      <a:lnTo>
                        <a:pt x="1669" y="1168"/>
                      </a:lnTo>
                      <a:lnTo>
                        <a:pt x="626" y="1794"/>
                      </a:lnTo>
                      <a:lnTo>
                        <a:pt x="0" y="2211"/>
                      </a:lnTo>
                      <a:cubicBezTo>
                        <a:pt x="250" y="1460"/>
                        <a:pt x="501" y="751"/>
                        <a:pt x="876" y="0"/>
                      </a:cubicBezTo>
                      <a:lnTo>
                        <a:pt x="3337" y="0"/>
                      </a:lnTo>
                      <a:close/>
                    </a:path>
                  </a:pathLst>
                </a:custGeom>
                <a:solidFill>
                  <a:srgbClr val="FFFFFF"/>
                </a:solidFill>
                <a:ln w="41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4CD9426-ACDE-4DF3-8F58-2383FDFDF9BC}"/>
                    </a:ext>
                  </a:extLst>
                </p:cNvPr>
                <p:cNvSpPr/>
                <p:nvPr/>
              </p:nvSpPr>
              <p:spPr>
                <a:xfrm>
                  <a:off x="10099049" y="-5740327"/>
                  <a:ext cx="16686" cy="20858"/>
                </a:xfrm>
                <a:custGeom>
                  <a:avLst/>
                  <a:gdLst>
                    <a:gd name="connsiteX0" fmla="*/ 12473 w 16686"/>
                    <a:gd name="connsiteY0" fmla="*/ 14892 h 20857"/>
                    <a:gd name="connsiteX1" fmla="*/ 12431 w 16686"/>
                    <a:gd name="connsiteY1" fmla="*/ 14892 h 20857"/>
                    <a:gd name="connsiteX2" fmla="*/ 12515 w 16686"/>
                    <a:gd name="connsiteY2" fmla="*/ 15018 h 20857"/>
                    <a:gd name="connsiteX3" fmla="*/ 15852 w 16686"/>
                    <a:gd name="connsiteY3" fmla="*/ 24320 h 20857"/>
                    <a:gd name="connsiteX4" fmla="*/ 15852 w 16686"/>
                    <a:gd name="connsiteY4" fmla="*/ 24362 h 20857"/>
                    <a:gd name="connsiteX5" fmla="*/ 15768 w 16686"/>
                    <a:gd name="connsiteY5" fmla="*/ 24362 h 20857"/>
                    <a:gd name="connsiteX6" fmla="*/ 8719 w 16686"/>
                    <a:gd name="connsiteY6" fmla="*/ 19064 h 20857"/>
                    <a:gd name="connsiteX7" fmla="*/ 7968 w 16686"/>
                    <a:gd name="connsiteY7" fmla="*/ 18522 h 20857"/>
                    <a:gd name="connsiteX8" fmla="*/ 7926 w 16686"/>
                    <a:gd name="connsiteY8" fmla="*/ 18522 h 20857"/>
                    <a:gd name="connsiteX9" fmla="*/ 6841 w 16686"/>
                    <a:gd name="connsiteY9" fmla="*/ 19272 h 20857"/>
                    <a:gd name="connsiteX10" fmla="*/ 2545 w 16686"/>
                    <a:gd name="connsiteY10" fmla="*/ 22485 h 20857"/>
                    <a:gd name="connsiteX11" fmla="*/ 2253 w 16686"/>
                    <a:gd name="connsiteY11" fmla="*/ 22693 h 20857"/>
                    <a:gd name="connsiteX12" fmla="*/ 2127 w 16686"/>
                    <a:gd name="connsiteY12" fmla="*/ 22777 h 20857"/>
                    <a:gd name="connsiteX13" fmla="*/ 0 w 16686"/>
                    <a:gd name="connsiteY13" fmla="*/ 24362 h 20857"/>
                    <a:gd name="connsiteX14" fmla="*/ 3254 w 16686"/>
                    <a:gd name="connsiteY14" fmla="*/ 15310 h 20857"/>
                    <a:gd name="connsiteX15" fmla="*/ 3296 w 16686"/>
                    <a:gd name="connsiteY15" fmla="*/ 15018 h 20857"/>
                    <a:gd name="connsiteX16" fmla="*/ 3337 w 16686"/>
                    <a:gd name="connsiteY16" fmla="*/ 14892 h 20857"/>
                    <a:gd name="connsiteX17" fmla="*/ 3296 w 16686"/>
                    <a:gd name="connsiteY17" fmla="*/ 14851 h 20857"/>
                    <a:gd name="connsiteX18" fmla="*/ 3754 w 16686"/>
                    <a:gd name="connsiteY18" fmla="*/ 11722 h 20857"/>
                    <a:gd name="connsiteX19" fmla="*/ 4213 w 16686"/>
                    <a:gd name="connsiteY19" fmla="*/ 9386 h 20857"/>
                    <a:gd name="connsiteX20" fmla="*/ 4964 w 16686"/>
                    <a:gd name="connsiteY20" fmla="*/ 9386 h 20857"/>
                    <a:gd name="connsiteX21" fmla="*/ 7676 w 16686"/>
                    <a:gd name="connsiteY21" fmla="*/ 0 h 20857"/>
                    <a:gd name="connsiteX22" fmla="*/ 9261 w 16686"/>
                    <a:gd name="connsiteY22" fmla="*/ 4756 h 20857"/>
                    <a:gd name="connsiteX23" fmla="*/ 9261 w 16686"/>
                    <a:gd name="connsiteY23" fmla="*/ 4797 h 20857"/>
                    <a:gd name="connsiteX24" fmla="*/ 10554 w 16686"/>
                    <a:gd name="connsiteY24" fmla="*/ 8719 h 20857"/>
                    <a:gd name="connsiteX25" fmla="*/ 10763 w 16686"/>
                    <a:gd name="connsiteY25" fmla="*/ 9386 h 20857"/>
                    <a:gd name="connsiteX26" fmla="*/ 20733 w 16686"/>
                    <a:gd name="connsiteY26" fmla="*/ 9386 h 20857"/>
                    <a:gd name="connsiteX27" fmla="*/ 18146 w 16686"/>
                    <a:gd name="connsiteY27" fmla="*/ 11180 h 20857"/>
                    <a:gd name="connsiteX28" fmla="*/ 12473 w 16686"/>
                    <a:gd name="connsiteY28" fmla="*/ 14892 h 2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86" h="20857">
                      <a:moveTo>
                        <a:pt x="12473" y="14892"/>
                      </a:moveTo>
                      <a:lnTo>
                        <a:pt x="12431" y="14892"/>
                      </a:lnTo>
                      <a:lnTo>
                        <a:pt x="12515" y="15018"/>
                      </a:lnTo>
                      <a:lnTo>
                        <a:pt x="15852" y="24320"/>
                      </a:lnTo>
                      <a:lnTo>
                        <a:pt x="15852" y="24362"/>
                      </a:lnTo>
                      <a:lnTo>
                        <a:pt x="15768" y="24362"/>
                      </a:lnTo>
                      <a:lnTo>
                        <a:pt x="8719" y="19064"/>
                      </a:lnTo>
                      <a:lnTo>
                        <a:pt x="7968" y="18522"/>
                      </a:lnTo>
                      <a:lnTo>
                        <a:pt x="7926" y="18522"/>
                      </a:lnTo>
                      <a:lnTo>
                        <a:pt x="6841" y="19272"/>
                      </a:lnTo>
                      <a:lnTo>
                        <a:pt x="2545" y="22485"/>
                      </a:lnTo>
                      <a:lnTo>
                        <a:pt x="2253" y="22693"/>
                      </a:lnTo>
                      <a:lnTo>
                        <a:pt x="2127" y="22777"/>
                      </a:lnTo>
                      <a:lnTo>
                        <a:pt x="0" y="24362"/>
                      </a:lnTo>
                      <a:lnTo>
                        <a:pt x="3254" y="15310"/>
                      </a:lnTo>
                      <a:lnTo>
                        <a:pt x="3296" y="15018"/>
                      </a:lnTo>
                      <a:lnTo>
                        <a:pt x="3337" y="14892"/>
                      </a:lnTo>
                      <a:lnTo>
                        <a:pt x="3296" y="14851"/>
                      </a:lnTo>
                      <a:cubicBezTo>
                        <a:pt x="3379" y="13766"/>
                        <a:pt x="3546" y="12765"/>
                        <a:pt x="3754" y="11722"/>
                      </a:cubicBezTo>
                      <a:cubicBezTo>
                        <a:pt x="3838" y="10971"/>
                        <a:pt x="4005" y="10137"/>
                        <a:pt x="4213" y="9386"/>
                      </a:cubicBezTo>
                      <a:lnTo>
                        <a:pt x="4964" y="9386"/>
                      </a:lnTo>
                      <a:lnTo>
                        <a:pt x="7676" y="0"/>
                      </a:lnTo>
                      <a:lnTo>
                        <a:pt x="9261" y="4756"/>
                      </a:lnTo>
                      <a:lnTo>
                        <a:pt x="9261" y="4797"/>
                      </a:lnTo>
                      <a:lnTo>
                        <a:pt x="10554" y="8719"/>
                      </a:lnTo>
                      <a:lnTo>
                        <a:pt x="10763" y="9386"/>
                      </a:lnTo>
                      <a:lnTo>
                        <a:pt x="20733" y="9386"/>
                      </a:lnTo>
                      <a:lnTo>
                        <a:pt x="18146" y="11180"/>
                      </a:lnTo>
                      <a:lnTo>
                        <a:pt x="12473" y="14892"/>
                      </a:lnTo>
                      <a:close/>
                    </a:path>
                  </a:pathLst>
                </a:custGeom>
                <a:solidFill>
                  <a:srgbClr val="FFFFFF"/>
                </a:solidFill>
                <a:ln w="4171" cap="flat">
                  <a:noFill/>
                  <a:prstDash val="solid"/>
                  <a:miter/>
                </a:ln>
              </p:spPr>
              <p:txBody>
                <a:bodyPr rtlCol="0" anchor="ctr"/>
                <a:lstStyle/>
                <a:p>
                  <a:endParaRPr lang="en-US"/>
                </a:p>
              </p:txBody>
            </p:sp>
          </p:grpSp>
          <p:sp>
            <p:nvSpPr>
              <p:cNvPr id="194" name="TextBox 193">
                <a:extLst>
                  <a:ext uri="{FF2B5EF4-FFF2-40B4-BE49-F238E27FC236}">
                    <a16:creationId xmlns:a16="http://schemas.microsoft.com/office/drawing/2014/main" id="{EC1EBDF9-0061-4655-A089-31129E1CDD51}"/>
                  </a:ext>
                </a:extLst>
              </p:cNvPr>
              <p:cNvSpPr txBox="1"/>
              <p:nvPr/>
            </p:nvSpPr>
            <p:spPr>
              <a:xfrm>
                <a:off x="1637890" y="2521063"/>
                <a:ext cx="538930"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USA</a:t>
                </a:r>
              </a:p>
            </p:txBody>
          </p:sp>
          <p:grpSp>
            <p:nvGrpSpPr>
              <p:cNvPr id="190" name="Group 189">
                <a:extLst>
                  <a:ext uri="{FF2B5EF4-FFF2-40B4-BE49-F238E27FC236}">
                    <a16:creationId xmlns:a16="http://schemas.microsoft.com/office/drawing/2014/main" id="{26AD9212-B56A-4AB5-BA7E-8F9EE64FB964}"/>
                  </a:ext>
                </a:extLst>
              </p:cNvPr>
              <p:cNvGrpSpPr/>
              <p:nvPr/>
            </p:nvGrpSpPr>
            <p:grpSpPr>
              <a:xfrm>
                <a:off x="1239980" y="5637305"/>
                <a:ext cx="237720" cy="238560"/>
                <a:chOff x="17069430" y="413811"/>
                <a:chExt cx="496412" cy="498164"/>
              </a:xfrm>
            </p:grpSpPr>
            <p:sp>
              <p:nvSpPr>
                <p:cNvPr id="175" name="Freeform: Shape 174">
                  <a:extLst>
                    <a:ext uri="{FF2B5EF4-FFF2-40B4-BE49-F238E27FC236}">
                      <a16:creationId xmlns:a16="http://schemas.microsoft.com/office/drawing/2014/main" id="{3F0F07E6-4CD9-476D-AF4A-A7C2D1982260}"/>
                    </a:ext>
                  </a:extLst>
                </p:cNvPr>
                <p:cNvSpPr/>
                <p:nvPr/>
              </p:nvSpPr>
              <p:spPr>
                <a:xfrm>
                  <a:off x="17124619" y="422779"/>
                  <a:ext cx="383781" cy="158518"/>
                </a:xfrm>
                <a:custGeom>
                  <a:avLst/>
                  <a:gdLst>
                    <a:gd name="connsiteX0" fmla="*/ 371683 w 383781"/>
                    <a:gd name="connsiteY0" fmla="*/ 142249 h 158518"/>
                    <a:gd name="connsiteX1" fmla="*/ 347739 w 383781"/>
                    <a:gd name="connsiteY1" fmla="*/ 146671 h 158518"/>
                    <a:gd name="connsiteX2" fmla="*/ 157976 w 383781"/>
                    <a:gd name="connsiteY2" fmla="*/ 60612 h 158518"/>
                    <a:gd name="connsiteX3" fmla="*/ 66578 w 383781"/>
                    <a:gd name="connsiteY3" fmla="*/ 114717 h 158518"/>
                    <a:gd name="connsiteX4" fmla="*/ 20482 w 383781"/>
                    <a:gd name="connsiteY4" fmla="*/ 135116 h 158518"/>
                    <a:gd name="connsiteX5" fmla="*/ 0 w 383781"/>
                    <a:gd name="connsiteY5" fmla="*/ 111297 h 158518"/>
                    <a:gd name="connsiteX6" fmla="*/ 202236 w 383781"/>
                    <a:gd name="connsiteY6" fmla="*/ 0 h 158518"/>
                    <a:gd name="connsiteX7" fmla="*/ 306608 w 383781"/>
                    <a:gd name="connsiteY7" fmla="*/ 23861 h 158518"/>
                    <a:gd name="connsiteX8" fmla="*/ 376106 w 383781"/>
                    <a:gd name="connsiteY8" fmla="*/ 76506 h 158518"/>
                    <a:gd name="connsiteX9" fmla="*/ 371683 w 383781"/>
                    <a:gd name="connsiteY9" fmla="*/ 142249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49"/>
                      </a:moveTo>
                      <a:cubicBezTo>
                        <a:pt x="376106" y="155515"/>
                        <a:pt x="373436" y="172368"/>
                        <a:pt x="347739" y="146671"/>
                      </a:cubicBezTo>
                      <a:cubicBezTo>
                        <a:pt x="275822" y="44677"/>
                        <a:pt x="203112" y="49975"/>
                        <a:pt x="157976" y="60612"/>
                      </a:cubicBezTo>
                      <a:cubicBezTo>
                        <a:pt x="112715" y="71250"/>
                        <a:pt x="83472" y="117345"/>
                        <a:pt x="66578" y="114717"/>
                      </a:cubicBezTo>
                      <a:cubicBezTo>
                        <a:pt x="49725" y="112006"/>
                        <a:pt x="53312" y="133322"/>
                        <a:pt x="20482" y="135116"/>
                      </a:cubicBezTo>
                      <a:cubicBezTo>
                        <a:pt x="5924" y="135825"/>
                        <a:pt x="1001" y="124354"/>
                        <a:pt x="0" y="111297"/>
                      </a:cubicBezTo>
                      <a:cubicBezTo>
                        <a:pt x="42466" y="44385"/>
                        <a:pt x="117178" y="0"/>
                        <a:pt x="202236" y="0"/>
                      </a:cubicBezTo>
                      <a:cubicBezTo>
                        <a:pt x="239696" y="0"/>
                        <a:pt x="275071" y="8635"/>
                        <a:pt x="306608" y="23861"/>
                      </a:cubicBezTo>
                      <a:cubicBezTo>
                        <a:pt x="334891" y="40547"/>
                        <a:pt x="363549" y="60112"/>
                        <a:pt x="376106" y="76506"/>
                      </a:cubicBezTo>
                      <a:cubicBezTo>
                        <a:pt x="404430" y="113841"/>
                        <a:pt x="367220" y="128859"/>
                        <a:pt x="371683" y="142249"/>
                      </a:cubicBezTo>
                      <a:close/>
                    </a:path>
                  </a:pathLst>
                </a:custGeom>
                <a:solidFill>
                  <a:srgbClr val="E7EDF8"/>
                </a:solidFill>
                <a:ln w="4171"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7D8C3A0-F75D-4EBE-943B-B000A8BF9A1D}"/>
                    </a:ext>
                  </a:extLst>
                </p:cNvPr>
                <p:cNvSpPr/>
                <p:nvPr/>
              </p:nvSpPr>
              <p:spPr>
                <a:xfrm>
                  <a:off x="17126956" y="438173"/>
                  <a:ext cx="383781" cy="158518"/>
                </a:xfrm>
                <a:custGeom>
                  <a:avLst/>
                  <a:gdLst>
                    <a:gd name="connsiteX0" fmla="*/ 371683 w 383781"/>
                    <a:gd name="connsiteY0" fmla="*/ 142207 h 158518"/>
                    <a:gd name="connsiteX1" fmla="*/ 347739 w 383781"/>
                    <a:gd name="connsiteY1" fmla="*/ 146588 h 158518"/>
                    <a:gd name="connsiteX2" fmla="*/ 157976 w 383781"/>
                    <a:gd name="connsiteY2" fmla="*/ 60612 h 158518"/>
                    <a:gd name="connsiteX3" fmla="*/ 66619 w 383781"/>
                    <a:gd name="connsiteY3" fmla="*/ 114717 h 158518"/>
                    <a:gd name="connsiteX4" fmla="*/ 20482 w 383781"/>
                    <a:gd name="connsiteY4" fmla="*/ 135116 h 158518"/>
                    <a:gd name="connsiteX5" fmla="*/ 0 w 383781"/>
                    <a:gd name="connsiteY5" fmla="*/ 111296 h 158518"/>
                    <a:gd name="connsiteX6" fmla="*/ 202278 w 383781"/>
                    <a:gd name="connsiteY6" fmla="*/ 0 h 158518"/>
                    <a:gd name="connsiteX7" fmla="*/ 306649 w 383781"/>
                    <a:gd name="connsiteY7" fmla="*/ 23861 h 158518"/>
                    <a:gd name="connsiteX8" fmla="*/ 376063 w 383781"/>
                    <a:gd name="connsiteY8" fmla="*/ 76589 h 158518"/>
                    <a:gd name="connsiteX9" fmla="*/ 371683 w 383781"/>
                    <a:gd name="connsiteY9" fmla="*/ 142207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07"/>
                      </a:moveTo>
                      <a:cubicBezTo>
                        <a:pt x="376063" y="155473"/>
                        <a:pt x="373477" y="172368"/>
                        <a:pt x="347739" y="146588"/>
                      </a:cubicBezTo>
                      <a:cubicBezTo>
                        <a:pt x="275947" y="44635"/>
                        <a:pt x="203153" y="49933"/>
                        <a:pt x="157976" y="60612"/>
                      </a:cubicBezTo>
                      <a:cubicBezTo>
                        <a:pt x="112756" y="71208"/>
                        <a:pt x="83472" y="117345"/>
                        <a:pt x="66619" y="114717"/>
                      </a:cubicBezTo>
                      <a:cubicBezTo>
                        <a:pt x="49766" y="112047"/>
                        <a:pt x="53312" y="133364"/>
                        <a:pt x="20482" y="135116"/>
                      </a:cubicBezTo>
                      <a:cubicBezTo>
                        <a:pt x="6007" y="135825"/>
                        <a:pt x="1043" y="124395"/>
                        <a:pt x="0" y="111296"/>
                      </a:cubicBezTo>
                      <a:cubicBezTo>
                        <a:pt x="42466" y="44426"/>
                        <a:pt x="117178" y="0"/>
                        <a:pt x="202278" y="0"/>
                      </a:cubicBezTo>
                      <a:cubicBezTo>
                        <a:pt x="239696" y="0"/>
                        <a:pt x="275112" y="8677"/>
                        <a:pt x="306649" y="23861"/>
                      </a:cubicBezTo>
                      <a:cubicBezTo>
                        <a:pt x="334932" y="40589"/>
                        <a:pt x="363549" y="60153"/>
                        <a:pt x="376063" y="76589"/>
                      </a:cubicBezTo>
                      <a:cubicBezTo>
                        <a:pt x="404472" y="113757"/>
                        <a:pt x="367220" y="128859"/>
                        <a:pt x="371683" y="142207"/>
                      </a:cubicBezTo>
                      <a:close/>
                    </a:path>
                  </a:pathLst>
                </a:custGeom>
                <a:solidFill>
                  <a:srgbClr val="FFFFFF">
                    <a:alpha val="20000"/>
                  </a:srgbClr>
                </a:solidFill>
                <a:ln w="4171"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0564166-BB32-47C0-A97C-A233C32E008C}"/>
                    </a:ext>
                  </a:extLst>
                </p:cNvPr>
                <p:cNvSpPr/>
                <p:nvPr/>
              </p:nvSpPr>
              <p:spPr>
                <a:xfrm>
                  <a:off x="17110436" y="437338"/>
                  <a:ext cx="404639" cy="166861"/>
                </a:xfrm>
                <a:custGeom>
                  <a:avLst/>
                  <a:gdLst>
                    <a:gd name="connsiteX0" fmla="*/ 392082 w 404638"/>
                    <a:gd name="connsiteY0" fmla="*/ 149967 h 166861"/>
                    <a:gd name="connsiteX1" fmla="*/ 366803 w 404638"/>
                    <a:gd name="connsiteY1" fmla="*/ 154681 h 166861"/>
                    <a:gd name="connsiteX2" fmla="*/ 166611 w 404638"/>
                    <a:gd name="connsiteY2" fmla="*/ 63950 h 166861"/>
                    <a:gd name="connsiteX3" fmla="*/ 70207 w 404638"/>
                    <a:gd name="connsiteY3" fmla="*/ 121016 h 166861"/>
                    <a:gd name="connsiteX4" fmla="*/ 21525 w 404638"/>
                    <a:gd name="connsiteY4" fmla="*/ 142500 h 166861"/>
                    <a:gd name="connsiteX5" fmla="*/ 0 w 404638"/>
                    <a:gd name="connsiteY5" fmla="*/ 117429 h 166861"/>
                    <a:gd name="connsiteX6" fmla="*/ 213374 w 404638"/>
                    <a:gd name="connsiteY6" fmla="*/ 0 h 166861"/>
                    <a:gd name="connsiteX7" fmla="*/ 323503 w 404638"/>
                    <a:gd name="connsiteY7" fmla="*/ 25154 h 166861"/>
                    <a:gd name="connsiteX8" fmla="*/ 396796 w 404638"/>
                    <a:gd name="connsiteY8" fmla="*/ 80761 h 166861"/>
                    <a:gd name="connsiteX9" fmla="*/ 392082 w 404638"/>
                    <a:gd name="connsiteY9" fmla="*/ 149967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82" y="149967"/>
                      </a:moveTo>
                      <a:cubicBezTo>
                        <a:pt x="396796" y="163983"/>
                        <a:pt x="393960" y="181796"/>
                        <a:pt x="366803" y="154681"/>
                      </a:cubicBezTo>
                      <a:cubicBezTo>
                        <a:pt x="291006" y="47097"/>
                        <a:pt x="214333" y="52728"/>
                        <a:pt x="166611" y="63950"/>
                      </a:cubicBezTo>
                      <a:cubicBezTo>
                        <a:pt x="118889" y="75129"/>
                        <a:pt x="88019" y="123811"/>
                        <a:pt x="70207" y="121016"/>
                      </a:cubicBezTo>
                      <a:cubicBezTo>
                        <a:pt x="52436" y="118222"/>
                        <a:pt x="56190" y="140623"/>
                        <a:pt x="21525" y="142500"/>
                      </a:cubicBezTo>
                      <a:cubicBezTo>
                        <a:pt x="6257" y="143376"/>
                        <a:pt x="1043" y="131237"/>
                        <a:pt x="0" y="117429"/>
                      </a:cubicBezTo>
                      <a:cubicBezTo>
                        <a:pt x="44760" y="46804"/>
                        <a:pt x="123603" y="0"/>
                        <a:pt x="213374" y="0"/>
                      </a:cubicBezTo>
                      <a:cubicBezTo>
                        <a:pt x="252878" y="0"/>
                        <a:pt x="290214" y="9011"/>
                        <a:pt x="323503" y="25154"/>
                      </a:cubicBezTo>
                      <a:cubicBezTo>
                        <a:pt x="353329" y="42800"/>
                        <a:pt x="383573" y="63449"/>
                        <a:pt x="396796" y="80761"/>
                      </a:cubicBezTo>
                      <a:cubicBezTo>
                        <a:pt x="426706" y="120015"/>
                        <a:pt x="387452" y="135992"/>
                        <a:pt x="392082" y="149967"/>
                      </a:cubicBezTo>
                      <a:close/>
                    </a:path>
                  </a:pathLst>
                </a:custGeom>
                <a:solidFill>
                  <a:srgbClr val="FFFFFF">
                    <a:alpha val="20000"/>
                  </a:srgbClr>
                </a:solidFill>
                <a:ln w="4171"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A2D0807-FE11-4CA8-AEB8-7033A6D1C325}"/>
                    </a:ext>
                  </a:extLst>
                </p:cNvPr>
                <p:cNvSpPr/>
                <p:nvPr/>
              </p:nvSpPr>
              <p:spPr>
                <a:xfrm>
                  <a:off x="17105973" y="436504"/>
                  <a:ext cx="404639" cy="162690"/>
                </a:xfrm>
                <a:custGeom>
                  <a:avLst/>
                  <a:gdLst>
                    <a:gd name="connsiteX0" fmla="*/ 390914 w 404638"/>
                    <a:gd name="connsiteY0" fmla="*/ 147964 h 162689"/>
                    <a:gd name="connsiteX1" fmla="*/ 365760 w 404638"/>
                    <a:gd name="connsiteY1" fmla="*/ 152594 h 162689"/>
                    <a:gd name="connsiteX2" fmla="*/ 166068 w 404638"/>
                    <a:gd name="connsiteY2" fmla="*/ 63074 h 162689"/>
                    <a:gd name="connsiteX3" fmla="*/ 70040 w 404638"/>
                    <a:gd name="connsiteY3" fmla="*/ 119347 h 162689"/>
                    <a:gd name="connsiteX4" fmla="*/ 21525 w 404638"/>
                    <a:gd name="connsiteY4" fmla="*/ 140580 h 162689"/>
                    <a:gd name="connsiteX5" fmla="*/ 0 w 404638"/>
                    <a:gd name="connsiteY5" fmla="*/ 115760 h 162689"/>
                    <a:gd name="connsiteX6" fmla="*/ 212790 w 404638"/>
                    <a:gd name="connsiteY6" fmla="*/ 0 h 162689"/>
                    <a:gd name="connsiteX7" fmla="*/ 322543 w 404638"/>
                    <a:gd name="connsiteY7" fmla="*/ 24820 h 162689"/>
                    <a:gd name="connsiteX8" fmla="*/ 395628 w 404638"/>
                    <a:gd name="connsiteY8" fmla="*/ 79634 h 162689"/>
                    <a:gd name="connsiteX9" fmla="*/ 390914 w 404638"/>
                    <a:gd name="connsiteY9" fmla="*/ 147964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14" y="147964"/>
                      </a:moveTo>
                      <a:cubicBezTo>
                        <a:pt x="395628" y="161814"/>
                        <a:pt x="392792" y="179334"/>
                        <a:pt x="365760" y="152594"/>
                      </a:cubicBezTo>
                      <a:cubicBezTo>
                        <a:pt x="290172" y="46513"/>
                        <a:pt x="213666" y="52019"/>
                        <a:pt x="166068" y="63074"/>
                      </a:cubicBezTo>
                      <a:cubicBezTo>
                        <a:pt x="118513" y="74128"/>
                        <a:pt x="87727" y="122059"/>
                        <a:pt x="70040" y="119347"/>
                      </a:cubicBezTo>
                      <a:cubicBezTo>
                        <a:pt x="52269" y="116594"/>
                        <a:pt x="56065" y="138745"/>
                        <a:pt x="21525" y="140580"/>
                      </a:cubicBezTo>
                      <a:cubicBezTo>
                        <a:pt x="6257" y="141332"/>
                        <a:pt x="1043" y="129401"/>
                        <a:pt x="0" y="115760"/>
                      </a:cubicBezTo>
                      <a:cubicBezTo>
                        <a:pt x="44635" y="46220"/>
                        <a:pt x="123227" y="0"/>
                        <a:pt x="212790" y="0"/>
                      </a:cubicBezTo>
                      <a:cubicBezTo>
                        <a:pt x="252127" y="0"/>
                        <a:pt x="289421" y="8927"/>
                        <a:pt x="322543" y="24820"/>
                      </a:cubicBezTo>
                      <a:cubicBezTo>
                        <a:pt x="352244" y="42216"/>
                        <a:pt x="382404" y="62531"/>
                        <a:pt x="395628" y="79634"/>
                      </a:cubicBezTo>
                      <a:cubicBezTo>
                        <a:pt x="425455" y="118430"/>
                        <a:pt x="386284" y="134115"/>
                        <a:pt x="390914" y="147964"/>
                      </a:cubicBezTo>
                      <a:close/>
                    </a:path>
                  </a:pathLst>
                </a:custGeom>
                <a:solidFill>
                  <a:srgbClr val="FFFFFF"/>
                </a:solidFill>
                <a:ln w="4171"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EE15C2D-7286-43C5-A6E3-166E2FFEA928}"/>
                    </a:ext>
                  </a:extLst>
                </p:cNvPr>
                <p:cNvSpPr/>
                <p:nvPr/>
              </p:nvSpPr>
              <p:spPr>
                <a:xfrm>
                  <a:off x="17069430" y="413811"/>
                  <a:ext cx="496412" cy="496412"/>
                </a:xfrm>
                <a:custGeom>
                  <a:avLst/>
                  <a:gdLst>
                    <a:gd name="connsiteX0" fmla="*/ 496621 w 496412"/>
                    <a:gd name="connsiteY0" fmla="*/ 247205 h 496412"/>
                    <a:gd name="connsiteX1" fmla="*/ 496621 w 496412"/>
                    <a:gd name="connsiteY1" fmla="*/ 248499 h 496412"/>
                    <a:gd name="connsiteX2" fmla="*/ 496496 w 496412"/>
                    <a:gd name="connsiteY2" fmla="*/ 254881 h 496412"/>
                    <a:gd name="connsiteX3" fmla="*/ 496496 w 496412"/>
                    <a:gd name="connsiteY3" fmla="*/ 256049 h 496412"/>
                    <a:gd name="connsiteX4" fmla="*/ 496329 w 496412"/>
                    <a:gd name="connsiteY4" fmla="*/ 262014 h 496412"/>
                    <a:gd name="connsiteX5" fmla="*/ 483564 w 496412"/>
                    <a:gd name="connsiteY5" fmla="*/ 330511 h 496412"/>
                    <a:gd name="connsiteX6" fmla="*/ 483063 w 496412"/>
                    <a:gd name="connsiteY6" fmla="*/ 332137 h 496412"/>
                    <a:gd name="connsiteX7" fmla="*/ 482646 w 496412"/>
                    <a:gd name="connsiteY7" fmla="*/ 333306 h 496412"/>
                    <a:gd name="connsiteX8" fmla="*/ 481103 w 496412"/>
                    <a:gd name="connsiteY8" fmla="*/ 337602 h 496412"/>
                    <a:gd name="connsiteX9" fmla="*/ 477891 w 496412"/>
                    <a:gd name="connsiteY9" fmla="*/ 346071 h 496412"/>
                    <a:gd name="connsiteX10" fmla="*/ 351660 w 496412"/>
                    <a:gd name="connsiteY10" fmla="*/ 477182 h 496412"/>
                    <a:gd name="connsiteX11" fmla="*/ 343484 w 496412"/>
                    <a:gd name="connsiteY11" fmla="*/ 480769 h 496412"/>
                    <a:gd name="connsiteX12" fmla="*/ 337978 w 496412"/>
                    <a:gd name="connsiteY12" fmla="*/ 482897 h 496412"/>
                    <a:gd name="connsiteX13" fmla="*/ 258218 w 496412"/>
                    <a:gd name="connsiteY13" fmla="*/ 499583 h 496412"/>
                    <a:gd name="connsiteX14" fmla="*/ 256340 w 496412"/>
                    <a:gd name="connsiteY14" fmla="*/ 499625 h 496412"/>
                    <a:gd name="connsiteX15" fmla="*/ 254338 w 496412"/>
                    <a:gd name="connsiteY15" fmla="*/ 499666 h 496412"/>
                    <a:gd name="connsiteX16" fmla="*/ 248331 w 496412"/>
                    <a:gd name="connsiteY16" fmla="*/ 499708 h 496412"/>
                    <a:gd name="connsiteX17" fmla="*/ 152386 w 496412"/>
                    <a:gd name="connsiteY17" fmla="*/ 480519 h 496412"/>
                    <a:gd name="connsiteX18" fmla="*/ 151051 w 496412"/>
                    <a:gd name="connsiteY18" fmla="*/ 479893 h 496412"/>
                    <a:gd name="connsiteX19" fmla="*/ 148757 w 496412"/>
                    <a:gd name="connsiteY19" fmla="*/ 478934 h 496412"/>
                    <a:gd name="connsiteX20" fmla="*/ 146004 w 496412"/>
                    <a:gd name="connsiteY20" fmla="*/ 477766 h 496412"/>
                    <a:gd name="connsiteX21" fmla="*/ 142833 w 496412"/>
                    <a:gd name="connsiteY21" fmla="*/ 476222 h 496412"/>
                    <a:gd name="connsiteX22" fmla="*/ 15351 w 496412"/>
                    <a:gd name="connsiteY22" fmla="*/ 337561 h 496412"/>
                    <a:gd name="connsiteX23" fmla="*/ 15310 w 496412"/>
                    <a:gd name="connsiteY23" fmla="*/ 337394 h 496412"/>
                    <a:gd name="connsiteX24" fmla="*/ 13891 w 496412"/>
                    <a:gd name="connsiteY24" fmla="*/ 333264 h 496412"/>
                    <a:gd name="connsiteX25" fmla="*/ 13474 w 496412"/>
                    <a:gd name="connsiteY25" fmla="*/ 332096 h 496412"/>
                    <a:gd name="connsiteX26" fmla="*/ 13015 w 496412"/>
                    <a:gd name="connsiteY26" fmla="*/ 330469 h 496412"/>
                    <a:gd name="connsiteX27" fmla="*/ 42 w 496412"/>
                    <a:gd name="connsiteY27" fmla="*/ 256007 h 496412"/>
                    <a:gd name="connsiteX28" fmla="*/ 42 w 496412"/>
                    <a:gd name="connsiteY28" fmla="*/ 254839 h 496412"/>
                    <a:gd name="connsiteX29" fmla="*/ 0 w 496412"/>
                    <a:gd name="connsiteY29" fmla="*/ 248457 h 496412"/>
                    <a:gd name="connsiteX30" fmla="*/ 0 w 496412"/>
                    <a:gd name="connsiteY30" fmla="*/ 247330 h 496412"/>
                    <a:gd name="connsiteX31" fmla="*/ 0 w 496412"/>
                    <a:gd name="connsiteY31" fmla="*/ 247163 h 496412"/>
                    <a:gd name="connsiteX32" fmla="*/ 42 w 496412"/>
                    <a:gd name="connsiteY32" fmla="*/ 244953 h 496412"/>
                    <a:gd name="connsiteX33" fmla="*/ 42 w 496412"/>
                    <a:gd name="connsiteY33" fmla="*/ 243117 h 496412"/>
                    <a:gd name="connsiteX34" fmla="*/ 208 w 496412"/>
                    <a:gd name="connsiteY34" fmla="*/ 239530 h 496412"/>
                    <a:gd name="connsiteX35" fmla="*/ 250 w 496412"/>
                    <a:gd name="connsiteY35" fmla="*/ 237277 h 496412"/>
                    <a:gd name="connsiteX36" fmla="*/ 918 w 496412"/>
                    <a:gd name="connsiteY36" fmla="*/ 227474 h 496412"/>
                    <a:gd name="connsiteX37" fmla="*/ 918 w 496412"/>
                    <a:gd name="connsiteY37" fmla="*/ 227015 h 496412"/>
                    <a:gd name="connsiteX38" fmla="*/ 1043 w 496412"/>
                    <a:gd name="connsiteY38" fmla="*/ 225597 h 496412"/>
                    <a:gd name="connsiteX39" fmla="*/ 2169 w 496412"/>
                    <a:gd name="connsiteY39" fmla="*/ 215919 h 496412"/>
                    <a:gd name="connsiteX40" fmla="*/ 2419 w 496412"/>
                    <a:gd name="connsiteY40" fmla="*/ 214167 h 496412"/>
                    <a:gd name="connsiteX41" fmla="*/ 3587 w 496412"/>
                    <a:gd name="connsiteY41" fmla="*/ 206449 h 496412"/>
                    <a:gd name="connsiteX42" fmla="*/ 5423 w 496412"/>
                    <a:gd name="connsiteY42" fmla="*/ 196563 h 496412"/>
                    <a:gd name="connsiteX43" fmla="*/ 7717 w 496412"/>
                    <a:gd name="connsiteY43" fmla="*/ 186968 h 496412"/>
                    <a:gd name="connsiteX44" fmla="*/ 7968 w 496412"/>
                    <a:gd name="connsiteY44" fmla="*/ 185884 h 496412"/>
                    <a:gd name="connsiteX45" fmla="*/ 9761 w 496412"/>
                    <a:gd name="connsiteY45" fmla="*/ 179334 h 496412"/>
                    <a:gd name="connsiteX46" fmla="*/ 11388 w 496412"/>
                    <a:gd name="connsiteY46" fmla="*/ 173870 h 496412"/>
                    <a:gd name="connsiteX47" fmla="*/ 15101 w 496412"/>
                    <a:gd name="connsiteY47" fmla="*/ 162732 h 496412"/>
                    <a:gd name="connsiteX48" fmla="*/ 16227 w 496412"/>
                    <a:gd name="connsiteY48" fmla="*/ 159853 h 496412"/>
                    <a:gd name="connsiteX49" fmla="*/ 18271 w 496412"/>
                    <a:gd name="connsiteY49" fmla="*/ 154514 h 496412"/>
                    <a:gd name="connsiteX50" fmla="*/ 18521 w 496412"/>
                    <a:gd name="connsiteY50" fmla="*/ 154097 h 496412"/>
                    <a:gd name="connsiteX51" fmla="*/ 20983 w 496412"/>
                    <a:gd name="connsiteY51" fmla="*/ 148382 h 496412"/>
                    <a:gd name="connsiteX52" fmla="*/ 142833 w 496412"/>
                    <a:gd name="connsiteY52" fmla="*/ 23653 h 496412"/>
                    <a:gd name="connsiteX53" fmla="*/ 146004 w 496412"/>
                    <a:gd name="connsiteY53" fmla="*/ 22109 h 496412"/>
                    <a:gd name="connsiteX54" fmla="*/ 148757 w 496412"/>
                    <a:gd name="connsiteY54" fmla="*/ 20899 h 496412"/>
                    <a:gd name="connsiteX55" fmla="*/ 149758 w 496412"/>
                    <a:gd name="connsiteY55" fmla="*/ 20399 h 496412"/>
                    <a:gd name="connsiteX56" fmla="*/ 151051 w 496412"/>
                    <a:gd name="connsiteY56" fmla="*/ 19898 h 496412"/>
                    <a:gd name="connsiteX57" fmla="*/ 248331 w 496412"/>
                    <a:gd name="connsiteY57" fmla="*/ 0 h 496412"/>
                    <a:gd name="connsiteX58" fmla="*/ 254338 w 496412"/>
                    <a:gd name="connsiteY58" fmla="*/ 167 h 496412"/>
                    <a:gd name="connsiteX59" fmla="*/ 256340 w 496412"/>
                    <a:gd name="connsiteY59" fmla="*/ 209 h 496412"/>
                    <a:gd name="connsiteX60" fmla="*/ 258218 w 496412"/>
                    <a:gd name="connsiteY60" fmla="*/ 292 h 496412"/>
                    <a:gd name="connsiteX61" fmla="*/ 337978 w 496412"/>
                    <a:gd name="connsiteY61" fmla="*/ 16770 h 496412"/>
                    <a:gd name="connsiteX62" fmla="*/ 343484 w 496412"/>
                    <a:gd name="connsiteY62" fmla="*/ 18897 h 496412"/>
                    <a:gd name="connsiteX63" fmla="*/ 351660 w 496412"/>
                    <a:gd name="connsiteY63" fmla="*/ 22401 h 496412"/>
                    <a:gd name="connsiteX64" fmla="*/ 471675 w 496412"/>
                    <a:gd name="connsiteY64" fmla="*/ 139746 h 496412"/>
                    <a:gd name="connsiteX65" fmla="*/ 478016 w 496412"/>
                    <a:gd name="connsiteY65" fmla="*/ 154097 h 496412"/>
                    <a:gd name="connsiteX66" fmla="*/ 478225 w 496412"/>
                    <a:gd name="connsiteY66" fmla="*/ 154514 h 496412"/>
                    <a:gd name="connsiteX67" fmla="*/ 480269 w 496412"/>
                    <a:gd name="connsiteY67" fmla="*/ 159853 h 496412"/>
                    <a:gd name="connsiteX68" fmla="*/ 481353 w 496412"/>
                    <a:gd name="connsiteY68" fmla="*/ 162732 h 496412"/>
                    <a:gd name="connsiteX69" fmla="*/ 488945 w 496412"/>
                    <a:gd name="connsiteY69" fmla="*/ 187385 h 496412"/>
                    <a:gd name="connsiteX70" fmla="*/ 490113 w 496412"/>
                    <a:gd name="connsiteY70" fmla="*/ 191974 h 496412"/>
                    <a:gd name="connsiteX71" fmla="*/ 492867 w 496412"/>
                    <a:gd name="connsiteY71" fmla="*/ 205657 h 496412"/>
                    <a:gd name="connsiteX72" fmla="*/ 493617 w 496412"/>
                    <a:gd name="connsiteY72" fmla="*/ 210245 h 496412"/>
                    <a:gd name="connsiteX73" fmla="*/ 494577 w 496412"/>
                    <a:gd name="connsiteY73" fmla="*/ 217296 h 496412"/>
                    <a:gd name="connsiteX74" fmla="*/ 495453 w 496412"/>
                    <a:gd name="connsiteY74" fmla="*/ 225472 h 496412"/>
                    <a:gd name="connsiteX75" fmla="*/ 496287 w 496412"/>
                    <a:gd name="connsiteY75" fmla="*/ 236192 h 496412"/>
                    <a:gd name="connsiteX76" fmla="*/ 496454 w 496412"/>
                    <a:gd name="connsiteY76" fmla="*/ 239530 h 496412"/>
                    <a:gd name="connsiteX77" fmla="*/ 496496 w 496412"/>
                    <a:gd name="connsiteY77" fmla="*/ 243117 h 496412"/>
                    <a:gd name="connsiteX78" fmla="*/ 496496 w 496412"/>
                    <a:gd name="connsiteY78" fmla="*/ 244953 h 496412"/>
                    <a:gd name="connsiteX79" fmla="*/ 496621 w 496412"/>
                    <a:gd name="connsiteY79" fmla="*/ 247205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96412" h="496412">
                      <a:moveTo>
                        <a:pt x="496621" y="247205"/>
                      </a:moveTo>
                      <a:lnTo>
                        <a:pt x="496621" y="248499"/>
                      </a:lnTo>
                      <a:cubicBezTo>
                        <a:pt x="496621" y="250584"/>
                        <a:pt x="496621" y="252712"/>
                        <a:pt x="496496" y="254881"/>
                      </a:cubicBezTo>
                      <a:lnTo>
                        <a:pt x="496496" y="256049"/>
                      </a:lnTo>
                      <a:cubicBezTo>
                        <a:pt x="496496" y="258093"/>
                        <a:pt x="496454" y="260012"/>
                        <a:pt x="496329" y="262014"/>
                      </a:cubicBezTo>
                      <a:cubicBezTo>
                        <a:pt x="495244" y="285834"/>
                        <a:pt x="490947" y="308860"/>
                        <a:pt x="483564" y="330511"/>
                      </a:cubicBezTo>
                      <a:cubicBezTo>
                        <a:pt x="483481" y="331136"/>
                        <a:pt x="483272" y="331595"/>
                        <a:pt x="483063" y="332137"/>
                      </a:cubicBezTo>
                      <a:lnTo>
                        <a:pt x="482646" y="333306"/>
                      </a:lnTo>
                      <a:cubicBezTo>
                        <a:pt x="482187" y="334766"/>
                        <a:pt x="481729" y="336184"/>
                        <a:pt x="481103" y="337602"/>
                      </a:cubicBezTo>
                      <a:cubicBezTo>
                        <a:pt x="480143" y="340398"/>
                        <a:pt x="479017" y="343276"/>
                        <a:pt x="477891" y="346071"/>
                      </a:cubicBezTo>
                      <a:cubicBezTo>
                        <a:pt x="453946" y="404138"/>
                        <a:pt x="408560" y="451151"/>
                        <a:pt x="351660" y="477182"/>
                      </a:cubicBezTo>
                      <a:cubicBezTo>
                        <a:pt x="348949" y="478350"/>
                        <a:pt x="346237" y="479643"/>
                        <a:pt x="343484" y="480769"/>
                      </a:cubicBezTo>
                      <a:cubicBezTo>
                        <a:pt x="341690" y="481604"/>
                        <a:pt x="339813" y="482230"/>
                        <a:pt x="337978" y="482897"/>
                      </a:cubicBezTo>
                      <a:cubicBezTo>
                        <a:pt x="313073" y="492741"/>
                        <a:pt x="286251" y="498456"/>
                        <a:pt x="258218" y="499583"/>
                      </a:cubicBezTo>
                      <a:cubicBezTo>
                        <a:pt x="257550" y="499583"/>
                        <a:pt x="257008" y="499625"/>
                        <a:pt x="256340" y="499625"/>
                      </a:cubicBezTo>
                      <a:cubicBezTo>
                        <a:pt x="255715" y="499625"/>
                        <a:pt x="254964" y="499666"/>
                        <a:pt x="254338" y="499666"/>
                      </a:cubicBezTo>
                      <a:cubicBezTo>
                        <a:pt x="252336" y="499666"/>
                        <a:pt x="250292" y="499708"/>
                        <a:pt x="248331" y="499708"/>
                      </a:cubicBezTo>
                      <a:cubicBezTo>
                        <a:pt x="214250" y="499708"/>
                        <a:pt x="181879" y="492825"/>
                        <a:pt x="152386" y="480519"/>
                      </a:cubicBezTo>
                      <a:cubicBezTo>
                        <a:pt x="151927" y="480310"/>
                        <a:pt x="151426" y="480102"/>
                        <a:pt x="151051" y="479893"/>
                      </a:cubicBezTo>
                      <a:cubicBezTo>
                        <a:pt x="150300" y="479602"/>
                        <a:pt x="149508" y="479267"/>
                        <a:pt x="148757" y="478934"/>
                      </a:cubicBezTo>
                      <a:cubicBezTo>
                        <a:pt x="147797" y="478517"/>
                        <a:pt x="146921" y="478183"/>
                        <a:pt x="146004" y="477766"/>
                      </a:cubicBezTo>
                      <a:cubicBezTo>
                        <a:pt x="144961" y="477265"/>
                        <a:pt x="143876" y="476723"/>
                        <a:pt x="142833" y="476222"/>
                      </a:cubicBezTo>
                      <a:cubicBezTo>
                        <a:pt x="84098" y="448607"/>
                        <a:pt x="38003" y="398757"/>
                        <a:pt x="15351" y="337561"/>
                      </a:cubicBezTo>
                      <a:cubicBezTo>
                        <a:pt x="15310" y="337519"/>
                        <a:pt x="15310" y="337519"/>
                        <a:pt x="15310" y="337394"/>
                      </a:cubicBezTo>
                      <a:cubicBezTo>
                        <a:pt x="14850" y="336059"/>
                        <a:pt x="14308" y="334724"/>
                        <a:pt x="13891" y="333264"/>
                      </a:cubicBezTo>
                      <a:lnTo>
                        <a:pt x="13474" y="332096"/>
                      </a:lnTo>
                      <a:cubicBezTo>
                        <a:pt x="13307" y="331512"/>
                        <a:pt x="13099" y="331053"/>
                        <a:pt x="13015" y="330469"/>
                      </a:cubicBezTo>
                      <a:cubicBezTo>
                        <a:pt x="5047" y="307108"/>
                        <a:pt x="501" y="282037"/>
                        <a:pt x="42" y="256007"/>
                      </a:cubicBezTo>
                      <a:lnTo>
                        <a:pt x="42" y="254839"/>
                      </a:lnTo>
                      <a:cubicBezTo>
                        <a:pt x="0" y="252712"/>
                        <a:pt x="0" y="250543"/>
                        <a:pt x="0" y="248457"/>
                      </a:cubicBezTo>
                      <a:lnTo>
                        <a:pt x="0" y="247330"/>
                      </a:lnTo>
                      <a:cubicBezTo>
                        <a:pt x="0" y="247330"/>
                        <a:pt x="0" y="247289"/>
                        <a:pt x="0" y="247163"/>
                      </a:cubicBezTo>
                      <a:cubicBezTo>
                        <a:pt x="0" y="246496"/>
                        <a:pt x="0" y="245620"/>
                        <a:pt x="42" y="244953"/>
                      </a:cubicBezTo>
                      <a:lnTo>
                        <a:pt x="42" y="243117"/>
                      </a:lnTo>
                      <a:cubicBezTo>
                        <a:pt x="167" y="241991"/>
                        <a:pt x="167" y="240781"/>
                        <a:pt x="208" y="239530"/>
                      </a:cubicBezTo>
                      <a:cubicBezTo>
                        <a:pt x="208" y="238779"/>
                        <a:pt x="250" y="238028"/>
                        <a:pt x="250" y="237277"/>
                      </a:cubicBezTo>
                      <a:cubicBezTo>
                        <a:pt x="375" y="233940"/>
                        <a:pt x="626" y="230686"/>
                        <a:pt x="918" y="227474"/>
                      </a:cubicBezTo>
                      <a:lnTo>
                        <a:pt x="918" y="227015"/>
                      </a:lnTo>
                      <a:cubicBezTo>
                        <a:pt x="959" y="226598"/>
                        <a:pt x="959" y="226097"/>
                        <a:pt x="1043" y="225597"/>
                      </a:cubicBezTo>
                      <a:cubicBezTo>
                        <a:pt x="1335" y="222385"/>
                        <a:pt x="1710" y="219131"/>
                        <a:pt x="2169" y="215919"/>
                      </a:cubicBezTo>
                      <a:cubicBezTo>
                        <a:pt x="2169" y="215252"/>
                        <a:pt x="2294" y="214709"/>
                        <a:pt x="2419" y="214167"/>
                      </a:cubicBezTo>
                      <a:cubicBezTo>
                        <a:pt x="2712" y="211581"/>
                        <a:pt x="3087" y="208952"/>
                        <a:pt x="3587" y="206449"/>
                      </a:cubicBezTo>
                      <a:cubicBezTo>
                        <a:pt x="4130" y="203070"/>
                        <a:pt x="4714" y="199775"/>
                        <a:pt x="5423" y="196563"/>
                      </a:cubicBezTo>
                      <a:cubicBezTo>
                        <a:pt x="6132" y="193351"/>
                        <a:pt x="6925" y="190139"/>
                        <a:pt x="7717" y="186968"/>
                      </a:cubicBezTo>
                      <a:cubicBezTo>
                        <a:pt x="7759" y="186593"/>
                        <a:pt x="7884" y="186217"/>
                        <a:pt x="7968" y="185884"/>
                      </a:cubicBezTo>
                      <a:cubicBezTo>
                        <a:pt x="8510" y="183631"/>
                        <a:pt x="9135" y="181545"/>
                        <a:pt x="9761" y="179334"/>
                      </a:cubicBezTo>
                      <a:cubicBezTo>
                        <a:pt x="10262" y="177499"/>
                        <a:pt x="10762" y="175663"/>
                        <a:pt x="11388" y="173870"/>
                      </a:cubicBezTo>
                      <a:cubicBezTo>
                        <a:pt x="12515" y="170157"/>
                        <a:pt x="13849" y="166361"/>
                        <a:pt x="15101" y="162732"/>
                      </a:cubicBezTo>
                      <a:cubicBezTo>
                        <a:pt x="15518" y="161772"/>
                        <a:pt x="15852" y="160855"/>
                        <a:pt x="16227" y="159853"/>
                      </a:cubicBezTo>
                      <a:cubicBezTo>
                        <a:pt x="16894" y="158059"/>
                        <a:pt x="17604" y="156266"/>
                        <a:pt x="18271" y="154514"/>
                      </a:cubicBezTo>
                      <a:cubicBezTo>
                        <a:pt x="18313" y="154388"/>
                        <a:pt x="18438" y="154264"/>
                        <a:pt x="18521" y="154097"/>
                      </a:cubicBezTo>
                      <a:cubicBezTo>
                        <a:pt x="19272" y="152178"/>
                        <a:pt x="20107" y="150217"/>
                        <a:pt x="20983" y="148382"/>
                      </a:cubicBezTo>
                      <a:cubicBezTo>
                        <a:pt x="45052" y="93401"/>
                        <a:pt x="88645" y="48933"/>
                        <a:pt x="142833" y="23653"/>
                      </a:cubicBezTo>
                      <a:cubicBezTo>
                        <a:pt x="143876" y="23069"/>
                        <a:pt x="144961" y="22568"/>
                        <a:pt x="146004" y="22109"/>
                      </a:cubicBezTo>
                      <a:cubicBezTo>
                        <a:pt x="146921" y="21651"/>
                        <a:pt x="147922" y="21233"/>
                        <a:pt x="148757" y="20899"/>
                      </a:cubicBezTo>
                      <a:cubicBezTo>
                        <a:pt x="149132" y="20691"/>
                        <a:pt x="149424" y="20524"/>
                        <a:pt x="149758" y="20399"/>
                      </a:cubicBezTo>
                      <a:cubicBezTo>
                        <a:pt x="150217" y="20191"/>
                        <a:pt x="150592" y="19982"/>
                        <a:pt x="151051" y="19898"/>
                      </a:cubicBezTo>
                      <a:cubicBezTo>
                        <a:pt x="180919" y="7092"/>
                        <a:pt x="213749" y="0"/>
                        <a:pt x="248331" y="0"/>
                      </a:cubicBezTo>
                      <a:cubicBezTo>
                        <a:pt x="250334" y="0"/>
                        <a:pt x="252378" y="125"/>
                        <a:pt x="254338" y="167"/>
                      </a:cubicBezTo>
                      <a:cubicBezTo>
                        <a:pt x="254964" y="167"/>
                        <a:pt x="255715" y="167"/>
                        <a:pt x="256340" y="209"/>
                      </a:cubicBezTo>
                      <a:cubicBezTo>
                        <a:pt x="257008" y="209"/>
                        <a:pt x="257550" y="209"/>
                        <a:pt x="258218" y="292"/>
                      </a:cubicBezTo>
                      <a:cubicBezTo>
                        <a:pt x="286251" y="1293"/>
                        <a:pt x="313073" y="7008"/>
                        <a:pt x="337978" y="16770"/>
                      </a:cubicBezTo>
                      <a:cubicBezTo>
                        <a:pt x="339813" y="17395"/>
                        <a:pt x="341690" y="18105"/>
                        <a:pt x="343484" y="18897"/>
                      </a:cubicBezTo>
                      <a:cubicBezTo>
                        <a:pt x="346237" y="20024"/>
                        <a:pt x="348949" y="21233"/>
                        <a:pt x="351660" y="22401"/>
                      </a:cubicBezTo>
                      <a:cubicBezTo>
                        <a:pt x="403971" y="46429"/>
                        <a:pt x="446479" y="88061"/>
                        <a:pt x="471675" y="139746"/>
                      </a:cubicBezTo>
                      <a:cubicBezTo>
                        <a:pt x="473928" y="144460"/>
                        <a:pt x="476055" y="149174"/>
                        <a:pt x="478016" y="154097"/>
                      </a:cubicBezTo>
                      <a:cubicBezTo>
                        <a:pt x="478099" y="154264"/>
                        <a:pt x="478183" y="154388"/>
                        <a:pt x="478225" y="154514"/>
                      </a:cubicBezTo>
                      <a:cubicBezTo>
                        <a:pt x="478933" y="156308"/>
                        <a:pt x="479643" y="158018"/>
                        <a:pt x="480269" y="159853"/>
                      </a:cubicBezTo>
                      <a:cubicBezTo>
                        <a:pt x="480644" y="160771"/>
                        <a:pt x="480977" y="161730"/>
                        <a:pt x="481353" y="162732"/>
                      </a:cubicBezTo>
                      <a:cubicBezTo>
                        <a:pt x="484273" y="170741"/>
                        <a:pt x="486818" y="178959"/>
                        <a:pt x="488945" y="187385"/>
                      </a:cubicBezTo>
                      <a:cubicBezTo>
                        <a:pt x="489362" y="188971"/>
                        <a:pt x="489780" y="190431"/>
                        <a:pt x="490113" y="191974"/>
                      </a:cubicBezTo>
                      <a:cubicBezTo>
                        <a:pt x="491198" y="196521"/>
                        <a:pt x="492032" y="201068"/>
                        <a:pt x="492867" y="205657"/>
                      </a:cubicBezTo>
                      <a:cubicBezTo>
                        <a:pt x="493117" y="207117"/>
                        <a:pt x="493367" y="208702"/>
                        <a:pt x="493617" y="210245"/>
                      </a:cubicBezTo>
                      <a:cubicBezTo>
                        <a:pt x="493993" y="212582"/>
                        <a:pt x="494327" y="214917"/>
                        <a:pt x="494577" y="217296"/>
                      </a:cubicBezTo>
                      <a:cubicBezTo>
                        <a:pt x="494994" y="220048"/>
                        <a:pt x="495203" y="222718"/>
                        <a:pt x="495453" y="225472"/>
                      </a:cubicBezTo>
                      <a:cubicBezTo>
                        <a:pt x="495828" y="228976"/>
                        <a:pt x="496079" y="232605"/>
                        <a:pt x="496287" y="236192"/>
                      </a:cubicBezTo>
                      <a:cubicBezTo>
                        <a:pt x="496329" y="237319"/>
                        <a:pt x="496454" y="238445"/>
                        <a:pt x="496454" y="239530"/>
                      </a:cubicBezTo>
                      <a:cubicBezTo>
                        <a:pt x="496454" y="240740"/>
                        <a:pt x="496454" y="241866"/>
                        <a:pt x="496496" y="243117"/>
                      </a:cubicBezTo>
                      <a:lnTo>
                        <a:pt x="496496" y="244953"/>
                      </a:lnTo>
                      <a:cubicBezTo>
                        <a:pt x="496621" y="245703"/>
                        <a:pt x="496621" y="246454"/>
                        <a:pt x="496621" y="247205"/>
                      </a:cubicBezTo>
                      <a:close/>
                    </a:path>
                  </a:pathLst>
                </a:custGeom>
                <a:solidFill>
                  <a:srgbClr val="FF9A15"/>
                </a:solidFill>
                <a:ln w="4171"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E708010-9FC7-4E5A-B98D-9A580F0ADBB4}"/>
                    </a:ext>
                  </a:extLst>
                </p:cNvPr>
                <p:cNvSpPr/>
                <p:nvPr/>
              </p:nvSpPr>
              <p:spPr>
                <a:xfrm>
                  <a:off x="17069430" y="653340"/>
                  <a:ext cx="496412" cy="258635"/>
                </a:xfrm>
                <a:custGeom>
                  <a:avLst/>
                  <a:gdLst>
                    <a:gd name="connsiteX0" fmla="*/ 496621 w 496412"/>
                    <a:gd name="connsiteY0" fmla="*/ 7675 h 258635"/>
                    <a:gd name="connsiteX1" fmla="*/ 496621 w 496412"/>
                    <a:gd name="connsiteY1" fmla="*/ 8969 h 258635"/>
                    <a:gd name="connsiteX2" fmla="*/ 496496 w 496412"/>
                    <a:gd name="connsiteY2" fmla="*/ 15351 h 258635"/>
                    <a:gd name="connsiteX3" fmla="*/ 496496 w 496412"/>
                    <a:gd name="connsiteY3" fmla="*/ 16519 h 258635"/>
                    <a:gd name="connsiteX4" fmla="*/ 496329 w 496412"/>
                    <a:gd name="connsiteY4" fmla="*/ 22485 h 258635"/>
                    <a:gd name="connsiteX5" fmla="*/ 483564 w 496412"/>
                    <a:gd name="connsiteY5" fmla="*/ 90981 h 258635"/>
                    <a:gd name="connsiteX6" fmla="*/ 483063 w 496412"/>
                    <a:gd name="connsiteY6" fmla="*/ 92608 h 258635"/>
                    <a:gd name="connsiteX7" fmla="*/ 482646 w 496412"/>
                    <a:gd name="connsiteY7" fmla="*/ 93776 h 258635"/>
                    <a:gd name="connsiteX8" fmla="*/ 481103 w 496412"/>
                    <a:gd name="connsiteY8" fmla="*/ 98073 h 258635"/>
                    <a:gd name="connsiteX9" fmla="*/ 477891 w 496412"/>
                    <a:gd name="connsiteY9" fmla="*/ 106541 h 258635"/>
                    <a:gd name="connsiteX10" fmla="*/ 351660 w 496412"/>
                    <a:gd name="connsiteY10" fmla="*/ 237652 h 258635"/>
                    <a:gd name="connsiteX11" fmla="*/ 343484 w 496412"/>
                    <a:gd name="connsiteY11" fmla="*/ 241240 h 258635"/>
                    <a:gd name="connsiteX12" fmla="*/ 337978 w 496412"/>
                    <a:gd name="connsiteY12" fmla="*/ 243367 h 258635"/>
                    <a:gd name="connsiteX13" fmla="*/ 258218 w 496412"/>
                    <a:gd name="connsiteY13" fmla="*/ 260053 h 258635"/>
                    <a:gd name="connsiteX14" fmla="*/ 256340 w 496412"/>
                    <a:gd name="connsiteY14" fmla="*/ 260095 h 258635"/>
                    <a:gd name="connsiteX15" fmla="*/ 254338 w 496412"/>
                    <a:gd name="connsiteY15" fmla="*/ 260137 h 258635"/>
                    <a:gd name="connsiteX16" fmla="*/ 248331 w 496412"/>
                    <a:gd name="connsiteY16" fmla="*/ 260178 h 258635"/>
                    <a:gd name="connsiteX17" fmla="*/ 152386 w 496412"/>
                    <a:gd name="connsiteY17" fmla="*/ 240990 h 258635"/>
                    <a:gd name="connsiteX18" fmla="*/ 151051 w 496412"/>
                    <a:gd name="connsiteY18" fmla="*/ 240364 h 258635"/>
                    <a:gd name="connsiteX19" fmla="*/ 148757 w 496412"/>
                    <a:gd name="connsiteY19" fmla="*/ 239404 h 258635"/>
                    <a:gd name="connsiteX20" fmla="*/ 146004 w 496412"/>
                    <a:gd name="connsiteY20" fmla="*/ 238236 h 258635"/>
                    <a:gd name="connsiteX21" fmla="*/ 142833 w 496412"/>
                    <a:gd name="connsiteY21" fmla="*/ 236693 h 258635"/>
                    <a:gd name="connsiteX22" fmla="*/ 15351 w 496412"/>
                    <a:gd name="connsiteY22" fmla="*/ 98031 h 258635"/>
                    <a:gd name="connsiteX23" fmla="*/ 15310 w 496412"/>
                    <a:gd name="connsiteY23" fmla="*/ 97864 h 258635"/>
                    <a:gd name="connsiteX24" fmla="*/ 13891 w 496412"/>
                    <a:gd name="connsiteY24" fmla="*/ 93734 h 258635"/>
                    <a:gd name="connsiteX25" fmla="*/ 13474 w 496412"/>
                    <a:gd name="connsiteY25" fmla="*/ 92566 h 258635"/>
                    <a:gd name="connsiteX26" fmla="*/ 13015 w 496412"/>
                    <a:gd name="connsiteY26" fmla="*/ 90940 h 258635"/>
                    <a:gd name="connsiteX27" fmla="*/ 42 w 496412"/>
                    <a:gd name="connsiteY27" fmla="*/ 16477 h 258635"/>
                    <a:gd name="connsiteX28" fmla="*/ 42 w 496412"/>
                    <a:gd name="connsiteY28" fmla="*/ 15310 h 258635"/>
                    <a:gd name="connsiteX29" fmla="*/ 0 w 496412"/>
                    <a:gd name="connsiteY29" fmla="*/ 8927 h 258635"/>
                    <a:gd name="connsiteX30" fmla="*/ 0 w 496412"/>
                    <a:gd name="connsiteY30" fmla="*/ 7801 h 258635"/>
                    <a:gd name="connsiteX31" fmla="*/ 0 w 496412"/>
                    <a:gd name="connsiteY31" fmla="*/ 7634 h 258635"/>
                    <a:gd name="connsiteX32" fmla="*/ 42 w 496412"/>
                    <a:gd name="connsiteY32" fmla="*/ 5423 h 258635"/>
                    <a:gd name="connsiteX33" fmla="*/ 42 w 496412"/>
                    <a:gd name="connsiteY33" fmla="*/ 3587 h 258635"/>
                    <a:gd name="connsiteX34" fmla="*/ 208 w 496412"/>
                    <a:gd name="connsiteY34" fmla="*/ 0 h 258635"/>
                    <a:gd name="connsiteX35" fmla="*/ 496454 w 496412"/>
                    <a:gd name="connsiteY35" fmla="*/ 0 h 258635"/>
                    <a:gd name="connsiteX36" fmla="*/ 496496 w 496412"/>
                    <a:gd name="connsiteY36" fmla="*/ 3587 h 258635"/>
                    <a:gd name="connsiteX37" fmla="*/ 496496 w 496412"/>
                    <a:gd name="connsiteY37" fmla="*/ 5423 h 258635"/>
                    <a:gd name="connsiteX38" fmla="*/ 496621 w 496412"/>
                    <a:gd name="connsiteY38" fmla="*/ 7675 h 2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6412" h="258635">
                      <a:moveTo>
                        <a:pt x="496621" y="7675"/>
                      </a:moveTo>
                      <a:lnTo>
                        <a:pt x="496621" y="8969"/>
                      </a:lnTo>
                      <a:cubicBezTo>
                        <a:pt x="496621" y="11055"/>
                        <a:pt x="496621" y="13182"/>
                        <a:pt x="496496" y="15351"/>
                      </a:cubicBezTo>
                      <a:lnTo>
                        <a:pt x="496496" y="16519"/>
                      </a:lnTo>
                      <a:cubicBezTo>
                        <a:pt x="496496" y="18563"/>
                        <a:pt x="496454" y="20482"/>
                        <a:pt x="496329" y="22485"/>
                      </a:cubicBezTo>
                      <a:cubicBezTo>
                        <a:pt x="495244" y="46304"/>
                        <a:pt x="490947" y="69331"/>
                        <a:pt x="483564" y="90981"/>
                      </a:cubicBezTo>
                      <a:cubicBezTo>
                        <a:pt x="483481" y="91607"/>
                        <a:pt x="483272" y="92066"/>
                        <a:pt x="483063" y="92608"/>
                      </a:cubicBezTo>
                      <a:lnTo>
                        <a:pt x="482646" y="93776"/>
                      </a:lnTo>
                      <a:cubicBezTo>
                        <a:pt x="482187" y="95236"/>
                        <a:pt x="481729" y="96655"/>
                        <a:pt x="481103" y="98073"/>
                      </a:cubicBezTo>
                      <a:cubicBezTo>
                        <a:pt x="480143" y="100868"/>
                        <a:pt x="479017" y="103746"/>
                        <a:pt x="477891" y="106541"/>
                      </a:cubicBezTo>
                      <a:cubicBezTo>
                        <a:pt x="453946" y="164609"/>
                        <a:pt x="408560" y="211622"/>
                        <a:pt x="351660" y="237652"/>
                      </a:cubicBezTo>
                      <a:cubicBezTo>
                        <a:pt x="348949" y="238820"/>
                        <a:pt x="346237" y="240114"/>
                        <a:pt x="343484" y="241240"/>
                      </a:cubicBezTo>
                      <a:cubicBezTo>
                        <a:pt x="341690" y="242074"/>
                        <a:pt x="339813" y="242700"/>
                        <a:pt x="337978" y="243367"/>
                      </a:cubicBezTo>
                      <a:cubicBezTo>
                        <a:pt x="313073" y="253212"/>
                        <a:pt x="286251" y="258927"/>
                        <a:pt x="258218" y="260053"/>
                      </a:cubicBezTo>
                      <a:cubicBezTo>
                        <a:pt x="257550" y="260053"/>
                        <a:pt x="257008" y="260095"/>
                        <a:pt x="256340" y="260095"/>
                      </a:cubicBezTo>
                      <a:cubicBezTo>
                        <a:pt x="255715" y="260095"/>
                        <a:pt x="254964" y="260137"/>
                        <a:pt x="254338" y="260137"/>
                      </a:cubicBezTo>
                      <a:cubicBezTo>
                        <a:pt x="252336" y="260137"/>
                        <a:pt x="250292" y="260178"/>
                        <a:pt x="248331" y="260178"/>
                      </a:cubicBezTo>
                      <a:cubicBezTo>
                        <a:pt x="214250" y="260178"/>
                        <a:pt x="181879" y="253295"/>
                        <a:pt x="152386" y="240990"/>
                      </a:cubicBezTo>
                      <a:cubicBezTo>
                        <a:pt x="151927" y="240781"/>
                        <a:pt x="151426" y="240572"/>
                        <a:pt x="151051" y="240364"/>
                      </a:cubicBezTo>
                      <a:cubicBezTo>
                        <a:pt x="150300" y="240072"/>
                        <a:pt x="149508" y="239738"/>
                        <a:pt x="148757" y="239404"/>
                      </a:cubicBezTo>
                      <a:cubicBezTo>
                        <a:pt x="147797" y="238987"/>
                        <a:pt x="146921" y="238653"/>
                        <a:pt x="146004" y="238236"/>
                      </a:cubicBezTo>
                      <a:cubicBezTo>
                        <a:pt x="144961" y="237736"/>
                        <a:pt x="143876" y="237193"/>
                        <a:pt x="142833" y="236693"/>
                      </a:cubicBezTo>
                      <a:cubicBezTo>
                        <a:pt x="84098" y="209077"/>
                        <a:pt x="38003" y="159228"/>
                        <a:pt x="15351" y="98031"/>
                      </a:cubicBezTo>
                      <a:cubicBezTo>
                        <a:pt x="15310" y="97989"/>
                        <a:pt x="15310" y="97989"/>
                        <a:pt x="15310" y="97864"/>
                      </a:cubicBezTo>
                      <a:cubicBezTo>
                        <a:pt x="14850" y="96529"/>
                        <a:pt x="14308" y="95194"/>
                        <a:pt x="13891" y="93734"/>
                      </a:cubicBezTo>
                      <a:lnTo>
                        <a:pt x="13474" y="92566"/>
                      </a:lnTo>
                      <a:cubicBezTo>
                        <a:pt x="13307" y="91983"/>
                        <a:pt x="13099" y="91523"/>
                        <a:pt x="13015" y="90940"/>
                      </a:cubicBezTo>
                      <a:cubicBezTo>
                        <a:pt x="5047" y="67579"/>
                        <a:pt x="501" y="42508"/>
                        <a:pt x="42" y="16477"/>
                      </a:cubicBezTo>
                      <a:lnTo>
                        <a:pt x="42" y="15310"/>
                      </a:lnTo>
                      <a:cubicBezTo>
                        <a:pt x="0" y="13182"/>
                        <a:pt x="0" y="11013"/>
                        <a:pt x="0" y="8927"/>
                      </a:cubicBezTo>
                      <a:lnTo>
                        <a:pt x="0" y="7801"/>
                      </a:lnTo>
                      <a:cubicBezTo>
                        <a:pt x="0" y="7801"/>
                        <a:pt x="0" y="7759"/>
                        <a:pt x="0" y="7634"/>
                      </a:cubicBezTo>
                      <a:cubicBezTo>
                        <a:pt x="0" y="6967"/>
                        <a:pt x="0" y="6090"/>
                        <a:pt x="42" y="5423"/>
                      </a:cubicBezTo>
                      <a:lnTo>
                        <a:pt x="42" y="3587"/>
                      </a:lnTo>
                      <a:cubicBezTo>
                        <a:pt x="167" y="2461"/>
                        <a:pt x="167" y="1252"/>
                        <a:pt x="208" y="0"/>
                      </a:cubicBezTo>
                      <a:lnTo>
                        <a:pt x="496454" y="0"/>
                      </a:lnTo>
                      <a:cubicBezTo>
                        <a:pt x="496454" y="1210"/>
                        <a:pt x="496454" y="2336"/>
                        <a:pt x="496496" y="3587"/>
                      </a:cubicBezTo>
                      <a:lnTo>
                        <a:pt x="496496" y="5423"/>
                      </a:lnTo>
                      <a:cubicBezTo>
                        <a:pt x="496621" y="6174"/>
                        <a:pt x="496621" y="6925"/>
                        <a:pt x="496621" y="7675"/>
                      </a:cubicBezTo>
                      <a:close/>
                    </a:path>
                  </a:pathLst>
                </a:custGeom>
                <a:solidFill>
                  <a:srgbClr val="37AA41"/>
                </a:solidFill>
                <a:ln w="4171"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F9175A9-FDDE-4201-8511-99AB896875BE}"/>
                    </a:ext>
                  </a:extLst>
                </p:cNvPr>
                <p:cNvSpPr/>
                <p:nvPr/>
              </p:nvSpPr>
              <p:spPr>
                <a:xfrm>
                  <a:off x="17069430" y="573706"/>
                  <a:ext cx="496412" cy="171033"/>
                </a:xfrm>
                <a:custGeom>
                  <a:avLst/>
                  <a:gdLst>
                    <a:gd name="connsiteX0" fmla="*/ 496621 w 496412"/>
                    <a:gd name="connsiteY0" fmla="*/ 87310 h 171032"/>
                    <a:gd name="connsiteX1" fmla="*/ 496621 w 496412"/>
                    <a:gd name="connsiteY1" fmla="*/ 88603 h 171032"/>
                    <a:gd name="connsiteX2" fmla="*/ 496496 w 496412"/>
                    <a:gd name="connsiteY2" fmla="*/ 94986 h 171032"/>
                    <a:gd name="connsiteX3" fmla="*/ 496496 w 496412"/>
                    <a:gd name="connsiteY3" fmla="*/ 96154 h 171032"/>
                    <a:gd name="connsiteX4" fmla="*/ 496329 w 496412"/>
                    <a:gd name="connsiteY4" fmla="*/ 102119 h 171032"/>
                    <a:gd name="connsiteX5" fmla="*/ 483564 w 496412"/>
                    <a:gd name="connsiteY5" fmla="*/ 170616 h 171032"/>
                    <a:gd name="connsiteX6" fmla="*/ 483063 w 496412"/>
                    <a:gd name="connsiteY6" fmla="*/ 172242 h 171032"/>
                    <a:gd name="connsiteX7" fmla="*/ 482646 w 496412"/>
                    <a:gd name="connsiteY7" fmla="*/ 173410 h 171032"/>
                    <a:gd name="connsiteX8" fmla="*/ 13891 w 496412"/>
                    <a:gd name="connsiteY8" fmla="*/ 173410 h 171032"/>
                    <a:gd name="connsiteX9" fmla="*/ 13474 w 496412"/>
                    <a:gd name="connsiteY9" fmla="*/ 172242 h 171032"/>
                    <a:gd name="connsiteX10" fmla="*/ 13015 w 496412"/>
                    <a:gd name="connsiteY10" fmla="*/ 170616 h 171032"/>
                    <a:gd name="connsiteX11" fmla="*/ 42 w 496412"/>
                    <a:gd name="connsiteY11" fmla="*/ 96154 h 171032"/>
                    <a:gd name="connsiteX12" fmla="*/ 42 w 496412"/>
                    <a:gd name="connsiteY12" fmla="*/ 94986 h 171032"/>
                    <a:gd name="connsiteX13" fmla="*/ 0 w 496412"/>
                    <a:gd name="connsiteY13" fmla="*/ 88603 h 171032"/>
                    <a:gd name="connsiteX14" fmla="*/ 0 w 496412"/>
                    <a:gd name="connsiteY14" fmla="*/ 87477 h 171032"/>
                    <a:gd name="connsiteX15" fmla="*/ 0 w 496412"/>
                    <a:gd name="connsiteY15" fmla="*/ 87310 h 171032"/>
                    <a:gd name="connsiteX16" fmla="*/ 42 w 496412"/>
                    <a:gd name="connsiteY16" fmla="*/ 85099 h 171032"/>
                    <a:gd name="connsiteX17" fmla="*/ 42 w 496412"/>
                    <a:gd name="connsiteY17" fmla="*/ 83264 h 171032"/>
                    <a:gd name="connsiteX18" fmla="*/ 208 w 496412"/>
                    <a:gd name="connsiteY18" fmla="*/ 79676 h 171032"/>
                    <a:gd name="connsiteX19" fmla="*/ 250 w 496412"/>
                    <a:gd name="connsiteY19" fmla="*/ 77423 h 171032"/>
                    <a:gd name="connsiteX20" fmla="*/ 918 w 496412"/>
                    <a:gd name="connsiteY20" fmla="*/ 67620 h 171032"/>
                    <a:gd name="connsiteX21" fmla="*/ 918 w 496412"/>
                    <a:gd name="connsiteY21" fmla="*/ 67162 h 171032"/>
                    <a:gd name="connsiteX22" fmla="*/ 1043 w 496412"/>
                    <a:gd name="connsiteY22" fmla="*/ 65743 h 171032"/>
                    <a:gd name="connsiteX23" fmla="*/ 2169 w 496412"/>
                    <a:gd name="connsiteY23" fmla="*/ 56065 h 171032"/>
                    <a:gd name="connsiteX24" fmla="*/ 2419 w 496412"/>
                    <a:gd name="connsiteY24" fmla="*/ 54313 h 171032"/>
                    <a:gd name="connsiteX25" fmla="*/ 3587 w 496412"/>
                    <a:gd name="connsiteY25" fmla="*/ 46596 h 171032"/>
                    <a:gd name="connsiteX26" fmla="*/ 5423 w 496412"/>
                    <a:gd name="connsiteY26" fmla="*/ 36709 h 171032"/>
                    <a:gd name="connsiteX27" fmla="*/ 7717 w 496412"/>
                    <a:gd name="connsiteY27" fmla="*/ 27115 h 171032"/>
                    <a:gd name="connsiteX28" fmla="*/ 7968 w 496412"/>
                    <a:gd name="connsiteY28" fmla="*/ 26030 h 171032"/>
                    <a:gd name="connsiteX29" fmla="*/ 9761 w 496412"/>
                    <a:gd name="connsiteY29" fmla="*/ 19481 h 171032"/>
                    <a:gd name="connsiteX30" fmla="*/ 11388 w 496412"/>
                    <a:gd name="connsiteY30" fmla="*/ 14016 h 171032"/>
                    <a:gd name="connsiteX31" fmla="*/ 15101 w 496412"/>
                    <a:gd name="connsiteY31" fmla="*/ 2878 h 171032"/>
                    <a:gd name="connsiteX32" fmla="*/ 16227 w 496412"/>
                    <a:gd name="connsiteY32" fmla="*/ 0 h 171032"/>
                    <a:gd name="connsiteX33" fmla="*/ 480269 w 496412"/>
                    <a:gd name="connsiteY33" fmla="*/ 0 h 171032"/>
                    <a:gd name="connsiteX34" fmla="*/ 481353 w 496412"/>
                    <a:gd name="connsiteY34" fmla="*/ 2878 h 171032"/>
                    <a:gd name="connsiteX35" fmla="*/ 488945 w 496412"/>
                    <a:gd name="connsiteY35" fmla="*/ 27532 h 171032"/>
                    <a:gd name="connsiteX36" fmla="*/ 490113 w 496412"/>
                    <a:gd name="connsiteY36" fmla="*/ 32121 h 171032"/>
                    <a:gd name="connsiteX37" fmla="*/ 492867 w 496412"/>
                    <a:gd name="connsiteY37" fmla="*/ 45803 h 171032"/>
                    <a:gd name="connsiteX38" fmla="*/ 493617 w 496412"/>
                    <a:gd name="connsiteY38" fmla="*/ 50392 h 171032"/>
                    <a:gd name="connsiteX39" fmla="*/ 494577 w 496412"/>
                    <a:gd name="connsiteY39" fmla="*/ 57442 h 171032"/>
                    <a:gd name="connsiteX40" fmla="*/ 495453 w 496412"/>
                    <a:gd name="connsiteY40" fmla="*/ 65618 h 171032"/>
                    <a:gd name="connsiteX41" fmla="*/ 496287 w 496412"/>
                    <a:gd name="connsiteY41" fmla="*/ 76339 h 171032"/>
                    <a:gd name="connsiteX42" fmla="*/ 496454 w 496412"/>
                    <a:gd name="connsiteY42" fmla="*/ 79676 h 171032"/>
                    <a:gd name="connsiteX43" fmla="*/ 496496 w 496412"/>
                    <a:gd name="connsiteY43" fmla="*/ 83264 h 171032"/>
                    <a:gd name="connsiteX44" fmla="*/ 496496 w 496412"/>
                    <a:gd name="connsiteY44" fmla="*/ 85099 h 171032"/>
                    <a:gd name="connsiteX45" fmla="*/ 496621 w 496412"/>
                    <a:gd name="connsiteY45" fmla="*/ 87310 h 17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6412" h="171032">
                      <a:moveTo>
                        <a:pt x="496621" y="87310"/>
                      </a:moveTo>
                      <a:lnTo>
                        <a:pt x="496621" y="88603"/>
                      </a:lnTo>
                      <a:cubicBezTo>
                        <a:pt x="496621" y="90689"/>
                        <a:pt x="496621" y="92817"/>
                        <a:pt x="496496" y="94986"/>
                      </a:cubicBezTo>
                      <a:lnTo>
                        <a:pt x="496496" y="96154"/>
                      </a:lnTo>
                      <a:cubicBezTo>
                        <a:pt x="496496" y="98198"/>
                        <a:pt x="496454" y="100117"/>
                        <a:pt x="496329" y="102119"/>
                      </a:cubicBezTo>
                      <a:cubicBezTo>
                        <a:pt x="495244" y="125938"/>
                        <a:pt x="490947" y="148965"/>
                        <a:pt x="483564" y="170616"/>
                      </a:cubicBezTo>
                      <a:cubicBezTo>
                        <a:pt x="483481" y="171241"/>
                        <a:pt x="483272" y="171700"/>
                        <a:pt x="483063" y="172242"/>
                      </a:cubicBezTo>
                      <a:lnTo>
                        <a:pt x="482646" y="173410"/>
                      </a:lnTo>
                      <a:lnTo>
                        <a:pt x="13891" y="173410"/>
                      </a:lnTo>
                      <a:lnTo>
                        <a:pt x="13474" y="172242"/>
                      </a:lnTo>
                      <a:cubicBezTo>
                        <a:pt x="13307" y="171659"/>
                        <a:pt x="13099" y="171199"/>
                        <a:pt x="13015" y="170616"/>
                      </a:cubicBezTo>
                      <a:cubicBezTo>
                        <a:pt x="5047" y="147255"/>
                        <a:pt x="501" y="122184"/>
                        <a:pt x="42" y="96154"/>
                      </a:cubicBezTo>
                      <a:lnTo>
                        <a:pt x="42" y="94986"/>
                      </a:lnTo>
                      <a:cubicBezTo>
                        <a:pt x="0" y="92858"/>
                        <a:pt x="0" y="90689"/>
                        <a:pt x="0" y="88603"/>
                      </a:cubicBezTo>
                      <a:lnTo>
                        <a:pt x="0" y="87477"/>
                      </a:lnTo>
                      <a:cubicBezTo>
                        <a:pt x="0" y="87477"/>
                        <a:pt x="0" y="87435"/>
                        <a:pt x="0" y="87310"/>
                      </a:cubicBezTo>
                      <a:cubicBezTo>
                        <a:pt x="0" y="86643"/>
                        <a:pt x="0" y="85766"/>
                        <a:pt x="42" y="85099"/>
                      </a:cubicBezTo>
                      <a:lnTo>
                        <a:pt x="42" y="83264"/>
                      </a:lnTo>
                      <a:cubicBezTo>
                        <a:pt x="167" y="82137"/>
                        <a:pt x="167" y="80928"/>
                        <a:pt x="208" y="79676"/>
                      </a:cubicBezTo>
                      <a:cubicBezTo>
                        <a:pt x="208" y="78925"/>
                        <a:pt x="250" y="78174"/>
                        <a:pt x="250" y="77423"/>
                      </a:cubicBezTo>
                      <a:cubicBezTo>
                        <a:pt x="375" y="74086"/>
                        <a:pt x="626" y="70833"/>
                        <a:pt x="918" y="67620"/>
                      </a:cubicBezTo>
                      <a:lnTo>
                        <a:pt x="918" y="67162"/>
                      </a:lnTo>
                      <a:cubicBezTo>
                        <a:pt x="959" y="66745"/>
                        <a:pt x="959" y="66244"/>
                        <a:pt x="1043" y="65743"/>
                      </a:cubicBezTo>
                      <a:cubicBezTo>
                        <a:pt x="1335" y="62531"/>
                        <a:pt x="1710" y="59277"/>
                        <a:pt x="2169" y="56065"/>
                      </a:cubicBezTo>
                      <a:cubicBezTo>
                        <a:pt x="2169" y="55398"/>
                        <a:pt x="2294" y="54856"/>
                        <a:pt x="2419" y="54313"/>
                      </a:cubicBezTo>
                      <a:cubicBezTo>
                        <a:pt x="2712" y="51727"/>
                        <a:pt x="3087" y="49099"/>
                        <a:pt x="3587" y="46596"/>
                      </a:cubicBezTo>
                      <a:cubicBezTo>
                        <a:pt x="4130" y="43217"/>
                        <a:pt x="4714" y="39921"/>
                        <a:pt x="5423" y="36709"/>
                      </a:cubicBezTo>
                      <a:cubicBezTo>
                        <a:pt x="6132" y="33497"/>
                        <a:pt x="6925" y="30285"/>
                        <a:pt x="7717" y="27115"/>
                      </a:cubicBezTo>
                      <a:cubicBezTo>
                        <a:pt x="7759" y="26739"/>
                        <a:pt x="7884" y="26364"/>
                        <a:pt x="7968" y="26030"/>
                      </a:cubicBezTo>
                      <a:cubicBezTo>
                        <a:pt x="8510" y="23778"/>
                        <a:pt x="9135" y="21692"/>
                        <a:pt x="9761" y="19481"/>
                      </a:cubicBezTo>
                      <a:cubicBezTo>
                        <a:pt x="10262" y="17646"/>
                        <a:pt x="10762" y="15810"/>
                        <a:pt x="11388" y="14016"/>
                      </a:cubicBezTo>
                      <a:cubicBezTo>
                        <a:pt x="12515" y="10304"/>
                        <a:pt x="13849" y="6507"/>
                        <a:pt x="15101" y="2878"/>
                      </a:cubicBezTo>
                      <a:cubicBezTo>
                        <a:pt x="15518" y="1919"/>
                        <a:pt x="15852" y="1001"/>
                        <a:pt x="16227" y="0"/>
                      </a:cubicBezTo>
                      <a:lnTo>
                        <a:pt x="480269" y="0"/>
                      </a:lnTo>
                      <a:cubicBezTo>
                        <a:pt x="480644" y="918"/>
                        <a:pt x="480977" y="1877"/>
                        <a:pt x="481353" y="2878"/>
                      </a:cubicBezTo>
                      <a:cubicBezTo>
                        <a:pt x="484273" y="10888"/>
                        <a:pt x="486818" y="19105"/>
                        <a:pt x="488945" y="27532"/>
                      </a:cubicBezTo>
                      <a:cubicBezTo>
                        <a:pt x="489362" y="29117"/>
                        <a:pt x="489780" y="30577"/>
                        <a:pt x="490113" y="32121"/>
                      </a:cubicBezTo>
                      <a:cubicBezTo>
                        <a:pt x="491198" y="36667"/>
                        <a:pt x="492032" y="41215"/>
                        <a:pt x="492867" y="45803"/>
                      </a:cubicBezTo>
                      <a:cubicBezTo>
                        <a:pt x="493117" y="47263"/>
                        <a:pt x="493367" y="48848"/>
                        <a:pt x="493617" y="50392"/>
                      </a:cubicBezTo>
                      <a:cubicBezTo>
                        <a:pt x="493993" y="52728"/>
                        <a:pt x="494327" y="55064"/>
                        <a:pt x="494577" y="57442"/>
                      </a:cubicBezTo>
                      <a:cubicBezTo>
                        <a:pt x="494994" y="60195"/>
                        <a:pt x="495203" y="62865"/>
                        <a:pt x="495453" y="65618"/>
                      </a:cubicBezTo>
                      <a:cubicBezTo>
                        <a:pt x="495828" y="69122"/>
                        <a:pt x="496079" y="72751"/>
                        <a:pt x="496287" y="76339"/>
                      </a:cubicBezTo>
                      <a:cubicBezTo>
                        <a:pt x="496329" y="77465"/>
                        <a:pt x="496454" y="78592"/>
                        <a:pt x="496454" y="79676"/>
                      </a:cubicBezTo>
                      <a:cubicBezTo>
                        <a:pt x="496454" y="80886"/>
                        <a:pt x="496454" y="82012"/>
                        <a:pt x="496496" y="83264"/>
                      </a:cubicBezTo>
                      <a:lnTo>
                        <a:pt x="496496" y="85099"/>
                      </a:lnTo>
                      <a:cubicBezTo>
                        <a:pt x="496621" y="85808"/>
                        <a:pt x="496621" y="86559"/>
                        <a:pt x="496621" y="87310"/>
                      </a:cubicBezTo>
                      <a:close/>
                    </a:path>
                  </a:pathLst>
                </a:custGeom>
                <a:solidFill>
                  <a:srgbClr val="FFFFFF"/>
                </a:solidFill>
                <a:ln w="4171"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2FB1150-ADFE-47E1-A9A9-050013FF5641}"/>
                    </a:ext>
                  </a:extLst>
                </p:cNvPr>
                <p:cNvSpPr/>
                <p:nvPr/>
              </p:nvSpPr>
              <p:spPr>
                <a:xfrm>
                  <a:off x="17233788" y="580255"/>
                  <a:ext cx="158518" cy="158518"/>
                </a:xfrm>
                <a:custGeom>
                  <a:avLst/>
                  <a:gdLst>
                    <a:gd name="connsiteX0" fmla="*/ 109002 w 158518"/>
                    <a:gd name="connsiteY0" fmla="*/ 86268 h 158518"/>
                    <a:gd name="connsiteX1" fmla="*/ 108543 w 158518"/>
                    <a:gd name="connsiteY1" fmla="*/ 87894 h 158518"/>
                    <a:gd name="connsiteX2" fmla="*/ 154054 w 158518"/>
                    <a:gd name="connsiteY2" fmla="*/ 109002 h 158518"/>
                    <a:gd name="connsiteX3" fmla="*/ 107417 w 158518"/>
                    <a:gd name="connsiteY3" fmla="*/ 92274 h 158518"/>
                    <a:gd name="connsiteX4" fmla="*/ 106958 w 158518"/>
                    <a:gd name="connsiteY4" fmla="*/ 92024 h 158518"/>
                    <a:gd name="connsiteX5" fmla="*/ 106332 w 158518"/>
                    <a:gd name="connsiteY5" fmla="*/ 93484 h 158518"/>
                    <a:gd name="connsiteX6" fmla="*/ 146546 w 158518"/>
                    <a:gd name="connsiteY6" fmla="*/ 122310 h 158518"/>
                    <a:gd name="connsiteX7" fmla="*/ 104038 w 158518"/>
                    <a:gd name="connsiteY7" fmla="*/ 97155 h 158518"/>
                    <a:gd name="connsiteX8" fmla="*/ 103078 w 158518"/>
                    <a:gd name="connsiteY8" fmla="*/ 98573 h 158518"/>
                    <a:gd name="connsiteX9" fmla="*/ 136451 w 158518"/>
                    <a:gd name="connsiteY9" fmla="*/ 135074 h 158518"/>
                    <a:gd name="connsiteX10" fmla="*/ 99908 w 158518"/>
                    <a:gd name="connsiteY10" fmla="*/ 101702 h 158518"/>
                    <a:gd name="connsiteX11" fmla="*/ 99199 w 158518"/>
                    <a:gd name="connsiteY11" fmla="*/ 102537 h 158518"/>
                    <a:gd name="connsiteX12" fmla="*/ 125396 w 158518"/>
                    <a:gd name="connsiteY12" fmla="*/ 144585 h 158518"/>
                    <a:gd name="connsiteX13" fmla="*/ 95611 w 158518"/>
                    <a:gd name="connsiteY13" fmla="*/ 105123 h 158518"/>
                    <a:gd name="connsiteX14" fmla="*/ 94110 w 158518"/>
                    <a:gd name="connsiteY14" fmla="*/ 106041 h 158518"/>
                    <a:gd name="connsiteX15" fmla="*/ 111088 w 158518"/>
                    <a:gd name="connsiteY15" fmla="*/ 152553 h 158518"/>
                    <a:gd name="connsiteX16" fmla="*/ 90105 w 158518"/>
                    <a:gd name="connsiteY16" fmla="*/ 107918 h 158518"/>
                    <a:gd name="connsiteX17" fmla="*/ 88770 w 158518"/>
                    <a:gd name="connsiteY17" fmla="*/ 108335 h 158518"/>
                    <a:gd name="connsiteX18" fmla="*/ 88770 w 158518"/>
                    <a:gd name="connsiteY18" fmla="*/ 108460 h 158518"/>
                    <a:gd name="connsiteX19" fmla="*/ 96905 w 158518"/>
                    <a:gd name="connsiteY19" fmla="*/ 157976 h 158518"/>
                    <a:gd name="connsiteX20" fmla="*/ 84598 w 158518"/>
                    <a:gd name="connsiteY20" fmla="*/ 109920 h 158518"/>
                    <a:gd name="connsiteX21" fmla="*/ 84515 w 158518"/>
                    <a:gd name="connsiteY21" fmla="*/ 109419 h 158518"/>
                    <a:gd name="connsiteX22" fmla="*/ 82763 w 158518"/>
                    <a:gd name="connsiteY22" fmla="*/ 109712 h 158518"/>
                    <a:gd name="connsiteX23" fmla="*/ 80510 w 158518"/>
                    <a:gd name="connsiteY23" fmla="*/ 159770 h 158518"/>
                    <a:gd name="connsiteX24" fmla="*/ 78300 w 158518"/>
                    <a:gd name="connsiteY24" fmla="*/ 110337 h 158518"/>
                    <a:gd name="connsiteX25" fmla="*/ 78300 w 158518"/>
                    <a:gd name="connsiteY25" fmla="*/ 109837 h 158518"/>
                    <a:gd name="connsiteX26" fmla="*/ 77298 w 158518"/>
                    <a:gd name="connsiteY26" fmla="*/ 109837 h 158518"/>
                    <a:gd name="connsiteX27" fmla="*/ 65868 w 158518"/>
                    <a:gd name="connsiteY27" fmla="*/ 158602 h 158518"/>
                    <a:gd name="connsiteX28" fmla="*/ 72877 w 158518"/>
                    <a:gd name="connsiteY28" fmla="*/ 109503 h 158518"/>
                    <a:gd name="connsiteX29" fmla="*/ 72960 w 158518"/>
                    <a:gd name="connsiteY29" fmla="*/ 109211 h 158518"/>
                    <a:gd name="connsiteX30" fmla="*/ 71124 w 158518"/>
                    <a:gd name="connsiteY30" fmla="*/ 108794 h 158518"/>
                    <a:gd name="connsiteX31" fmla="*/ 50017 w 158518"/>
                    <a:gd name="connsiteY31" fmla="*/ 154097 h 158518"/>
                    <a:gd name="connsiteX32" fmla="*/ 66911 w 158518"/>
                    <a:gd name="connsiteY32" fmla="*/ 107459 h 158518"/>
                    <a:gd name="connsiteX33" fmla="*/ 67036 w 158518"/>
                    <a:gd name="connsiteY33" fmla="*/ 107292 h 158518"/>
                    <a:gd name="connsiteX34" fmla="*/ 65868 w 158518"/>
                    <a:gd name="connsiteY34" fmla="*/ 106625 h 158518"/>
                    <a:gd name="connsiteX35" fmla="*/ 36626 w 158518"/>
                    <a:gd name="connsiteY35" fmla="*/ 147255 h 158518"/>
                    <a:gd name="connsiteX36" fmla="*/ 61905 w 158518"/>
                    <a:gd name="connsiteY36" fmla="*/ 104539 h 158518"/>
                    <a:gd name="connsiteX37" fmla="*/ 61989 w 158518"/>
                    <a:gd name="connsiteY37" fmla="*/ 104330 h 158518"/>
                    <a:gd name="connsiteX38" fmla="*/ 60571 w 158518"/>
                    <a:gd name="connsiteY38" fmla="*/ 103371 h 158518"/>
                    <a:gd name="connsiteX39" fmla="*/ 23819 w 158518"/>
                    <a:gd name="connsiteY39" fmla="*/ 136952 h 158518"/>
                    <a:gd name="connsiteX40" fmla="*/ 57233 w 158518"/>
                    <a:gd name="connsiteY40" fmla="*/ 100367 h 158518"/>
                    <a:gd name="connsiteX41" fmla="*/ 57317 w 158518"/>
                    <a:gd name="connsiteY41" fmla="*/ 100326 h 158518"/>
                    <a:gd name="connsiteX42" fmla="*/ 56607 w 158518"/>
                    <a:gd name="connsiteY42" fmla="*/ 99408 h 158518"/>
                    <a:gd name="connsiteX43" fmla="*/ 14266 w 158518"/>
                    <a:gd name="connsiteY43" fmla="*/ 125730 h 158518"/>
                    <a:gd name="connsiteX44" fmla="*/ 53854 w 158518"/>
                    <a:gd name="connsiteY44" fmla="*/ 95862 h 158518"/>
                    <a:gd name="connsiteX45" fmla="*/ 52978 w 158518"/>
                    <a:gd name="connsiteY45" fmla="*/ 94277 h 158518"/>
                    <a:gd name="connsiteX46" fmla="*/ 6299 w 158518"/>
                    <a:gd name="connsiteY46" fmla="*/ 111297 h 158518"/>
                    <a:gd name="connsiteX47" fmla="*/ 51143 w 158518"/>
                    <a:gd name="connsiteY47" fmla="*/ 90105 h 158518"/>
                    <a:gd name="connsiteX48" fmla="*/ 50851 w 158518"/>
                    <a:gd name="connsiteY48" fmla="*/ 89438 h 158518"/>
                    <a:gd name="connsiteX49" fmla="*/ 1919 w 158518"/>
                    <a:gd name="connsiteY49" fmla="*/ 97489 h 158518"/>
                    <a:gd name="connsiteX50" fmla="*/ 49683 w 158518"/>
                    <a:gd name="connsiteY50" fmla="*/ 85308 h 158518"/>
                    <a:gd name="connsiteX51" fmla="*/ 49433 w 158518"/>
                    <a:gd name="connsiteY51" fmla="*/ 83389 h 158518"/>
                    <a:gd name="connsiteX52" fmla="*/ 0 w 158518"/>
                    <a:gd name="connsiteY52" fmla="*/ 81178 h 158518"/>
                    <a:gd name="connsiteX53" fmla="*/ 49182 w 158518"/>
                    <a:gd name="connsiteY53" fmla="*/ 78926 h 158518"/>
                    <a:gd name="connsiteX54" fmla="*/ 49266 w 158518"/>
                    <a:gd name="connsiteY54" fmla="*/ 77632 h 158518"/>
                    <a:gd name="connsiteX55" fmla="*/ 1085 w 158518"/>
                    <a:gd name="connsiteY55" fmla="*/ 66495 h 158518"/>
                    <a:gd name="connsiteX56" fmla="*/ 49766 w 158518"/>
                    <a:gd name="connsiteY56" fmla="*/ 73211 h 158518"/>
                    <a:gd name="connsiteX57" fmla="*/ 50392 w 158518"/>
                    <a:gd name="connsiteY57" fmla="*/ 71417 h 158518"/>
                    <a:gd name="connsiteX58" fmla="*/ 5548 w 158518"/>
                    <a:gd name="connsiteY58" fmla="*/ 50559 h 158518"/>
                    <a:gd name="connsiteX59" fmla="*/ 51768 w 158518"/>
                    <a:gd name="connsiteY59" fmla="*/ 67287 h 158518"/>
                    <a:gd name="connsiteX60" fmla="*/ 52269 w 158518"/>
                    <a:gd name="connsiteY60" fmla="*/ 66202 h 158518"/>
                    <a:gd name="connsiteX61" fmla="*/ 11763 w 158518"/>
                    <a:gd name="connsiteY61" fmla="*/ 37169 h 158518"/>
                    <a:gd name="connsiteX62" fmla="*/ 54438 w 158518"/>
                    <a:gd name="connsiteY62" fmla="*/ 62489 h 158518"/>
                    <a:gd name="connsiteX63" fmla="*/ 55606 w 158518"/>
                    <a:gd name="connsiteY63" fmla="*/ 60904 h 158518"/>
                    <a:gd name="connsiteX64" fmla="*/ 22025 w 158518"/>
                    <a:gd name="connsiteY64" fmla="*/ 24112 h 158518"/>
                    <a:gd name="connsiteX65" fmla="*/ 58568 w 158518"/>
                    <a:gd name="connsiteY65" fmla="*/ 57567 h 158518"/>
                    <a:gd name="connsiteX66" fmla="*/ 59486 w 158518"/>
                    <a:gd name="connsiteY66" fmla="*/ 56608 h 158518"/>
                    <a:gd name="connsiteX67" fmla="*/ 33205 w 158518"/>
                    <a:gd name="connsiteY67" fmla="*/ 14559 h 158518"/>
                    <a:gd name="connsiteX68" fmla="*/ 62990 w 158518"/>
                    <a:gd name="connsiteY68" fmla="*/ 54063 h 158518"/>
                    <a:gd name="connsiteX69" fmla="*/ 64659 w 158518"/>
                    <a:gd name="connsiteY69" fmla="*/ 52979 h 158518"/>
                    <a:gd name="connsiteX70" fmla="*/ 47597 w 158518"/>
                    <a:gd name="connsiteY70" fmla="*/ 6383 h 158518"/>
                    <a:gd name="connsiteX71" fmla="*/ 68622 w 158518"/>
                    <a:gd name="connsiteY71" fmla="*/ 51101 h 158518"/>
                    <a:gd name="connsiteX72" fmla="*/ 70248 w 158518"/>
                    <a:gd name="connsiteY72" fmla="*/ 50517 h 158518"/>
                    <a:gd name="connsiteX73" fmla="*/ 62239 w 158518"/>
                    <a:gd name="connsiteY73" fmla="*/ 1877 h 158518"/>
                    <a:gd name="connsiteX74" fmla="*/ 74462 w 158518"/>
                    <a:gd name="connsiteY74" fmla="*/ 49558 h 158518"/>
                    <a:gd name="connsiteX75" fmla="*/ 76339 w 158518"/>
                    <a:gd name="connsiteY75" fmla="*/ 49350 h 158518"/>
                    <a:gd name="connsiteX76" fmla="*/ 78592 w 158518"/>
                    <a:gd name="connsiteY76" fmla="*/ 0 h 158518"/>
                    <a:gd name="connsiteX77" fmla="*/ 80844 w 158518"/>
                    <a:gd name="connsiteY77" fmla="*/ 49308 h 158518"/>
                    <a:gd name="connsiteX78" fmla="*/ 82137 w 158518"/>
                    <a:gd name="connsiteY78" fmla="*/ 49350 h 158518"/>
                    <a:gd name="connsiteX79" fmla="*/ 93192 w 158518"/>
                    <a:gd name="connsiteY79" fmla="*/ 1168 h 158518"/>
                    <a:gd name="connsiteX80" fmla="*/ 86351 w 158518"/>
                    <a:gd name="connsiteY80" fmla="*/ 50017 h 158518"/>
                    <a:gd name="connsiteX81" fmla="*/ 88228 w 158518"/>
                    <a:gd name="connsiteY81" fmla="*/ 50475 h 158518"/>
                    <a:gd name="connsiteX82" fmla="*/ 109044 w 158518"/>
                    <a:gd name="connsiteY82" fmla="*/ 5673 h 158518"/>
                    <a:gd name="connsiteX83" fmla="*/ 92316 w 158518"/>
                    <a:gd name="connsiteY83" fmla="*/ 52019 h 158518"/>
                    <a:gd name="connsiteX84" fmla="*/ 93275 w 158518"/>
                    <a:gd name="connsiteY84" fmla="*/ 52686 h 158518"/>
                    <a:gd name="connsiteX85" fmla="*/ 122476 w 158518"/>
                    <a:gd name="connsiteY85" fmla="*/ 11931 h 158518"/>
                    <a:gd name="connsiteX86" fmla="*/ 97280 w 158518"/>
                    <a:gd name="connsiteY86" fmla="*/ 54647 h 158518"/>
                    <a:gd name="connsiteX87" fmla="*/ 97072 w 158518"/>
                    <a:gd name="connsiteY87" fmla="*/ 54856 h 158518"/>
                    <a:gd name="connsiteX88" fmla="*/ 98615 w 158518"/>
                    <a:gd name="connsiteY88" fmla="*/ 55982 h 158518"/>
                    <a:gd name="connsiteX89" fmla="*/ 135575 w 158518"/>
                    <a:gd name="connsiteY89" fmla="*/ 22151 h 158518"/>
                    <a:gd name="connsiteX90" fmla="*/ 101994 w 158518"/>
                    <a:gd name="connsiteY90" fmla="*/ 58860 h 158518"/>
                    <a:gd name="connsiteX91" fmla="*/ 101744 w 158518"/>
                    <a:gd name="connsiteY91" fmla="*/ 59153 h 158518"/>
                    <a:gd name="connsiteX92" fmla="*/ 102578 w 158518"/>
                    <a:gd name="connsiteY92" fmla="*/ 59903 h 158518"/>
                    <a:gd name="connsiteX93" fmla="*/ 145169 w 158518"/>
                    <a:gd name="connsiteY93" fmla="*/ 33456 h 158518"/>
                    <a:gd name="connsiteX94" fmla="*/ 105581 w 158518"/>
                    <a:gd name="connsiteY94" fmla="*/ 63199 h 158518"/>
                    <a:gd name="connsiteX95" fmla="*/ 105164 w 158518"/>
                    <a:gd name="connsiteY95" fmla="*/ 63491 h 158518"/>
                    <a:gd name="connsiteX96" fmla="*/ 106082 w 158518"/>
                    <a:gd name="connsiteY96" fmla="*/ 65076 h 158518"/>
                    <a:gd name="connsiteX97" fmla="*/ 106207 w 158518"/>
                    <a:gd name="connsiteY97" fmla="*/ 65076 h 158518"/>
                    <a:gd name="connsiteX98" fmla="*/ 153346 w 158518"/>
                    <a:gd name="connsiteY98" fmla="*/ 47723 h 158518"/>
                    <a:gd name="connsiteX99" fmla="*/ 108460 w 158518"/>
                    <a:gd name="connsiteY99" fmla="*/ 68830 h 158518"/>
                    <a:gd name="connsiteX100" fmla="*/ 107959 w 158518"/>
                    <a:gd name="connsiteY100" fmla="*/ 69039 h 158518"/>
                    <a:gd name="connsiteX101" fmla="*/ 108376 w 158518"/>
                    <a:gd name="connsiteY101" fmla="*/ 70165 h 158518"/>
                    <a:gd name="connsiteX102" fmla="*/ 157642 w 158518"/>
                    <a:gd name="connsiteY102" fmla="*/ 62114 h 158518"/>
                    <a:gd name="connsiteX103" fmla="*/ 109627 w 158518"/>
                    <a:gd name="connsiteY103" fmla="*/ 74420 h 158518"/>
                    <a:gd name="connsiteX104" fmla="*/ 109377 w 158518"/>
                    <a:gd name="connsiteY104" fmla="*/ 74420 h 158518"/>
                    <a:gd name="connsiteX105" fmla="*/ 109627 w 158518"/>
                    <a:gd name="connsiteY105" fmla="*/ 76214 h 158518"/>
                    <a:gd name="connsiteX106" fmla="*/ 159603 w 158518"/>
                    <a:gd name="connsiteY106" fmla="*/ 78509 h 158518"/>
                    <a:gd name="connsiteX107" fmla="*/ 110087 w 158518"/>
                    <a:gd name="connsiteY107" fmla="*/ 80719 h 158518"/>
                    <a:gd name="connsiteX108" fmla="*/ 109669 w 158518"/>
                    <a:gd name="connsiteY108" fmla="*/ 80719 h 158518"/>
                    <a:gd name="connsiteX109" fmla="*/ 109669 w 158518"/>
                    <a:gd name="connsiteY109" fmla="*/ 81845 h 158518"/>
                    <a:gd name="connsiteX110" fmla="*/ 158560 w 158518"/>
                    <a:gd name="connsiteY110" fmla="*/ 93109 h 158518"/>
                    <a:gd name="connsiteX111" fmla="*/ 109377 w 158518"/>
                    <a:gd name="connsiteY111" fmla="*/ 86268 h 158518"/>
                    <a:gd name="connsiteX112" fmla="*/ 109002 w 158518"/>
                    <a:gd name="connsiteY112" fmla="*/ 8626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8518" h="158518">
                      <a:moveTo>
                        <a:pt x="109002" y="86268"/>
                      </a:moveTo>
                      <a:cubicBezTo>
                        <a:pt x="108877" y="86852"/>
                        <a:pt x="108752" y="87352"/>
                        <a:pt x="108543" y="87894"/>
                      </a:cubicBezTo>
                      <a:lnTo>
                        <a:pt x="154054" y="109002"/>
                      </a:lnTo>
                      <a:lnTo>
                        <a:pt x="107417" y="92274"/>
                      </a:lnTo>
                      <a:lnTo>
                        <a:pt x="106958" y="92024"/>
                      </a:lnTo>
                      <a:cubicBezTo>
                        <a:pt x="106791" y="92567"/>
                        <a:pt x="106582" y="93025"/>
                        <a:pt x="106332" y="93484"/>
                      </a:cubicBezTo>
                      <a:lnTo>
                        <a:pt x="146546" y="122310"/>
                      </a:lnTo>
                      <a:lnTo>
                        <a:pt x="104038" y="97155"/>
                      </a:lnTo>
                      <a:cubicBezTo>
                        <a:pt x="103662" y="97739"/>
                        <a:pt x="103370" y="98073"/>
                        <a:pt x="103078" y="98573"/>
                      </a:cubicBezTo>
                      <a:lnTo>
                        <a:pt x="136451" y="135074"/>
                      </a:lnTo>
                      <a:lnTo>
                        <a:pt x="99908" y="101702"/>
                      </a:lnTo>
                      <a:cubicBezTo>
                        <a:pt x="99699" y="102077"/>
                        <a:pt x="99407" y="102203"/>
                        <a:pt x="99199" y="102537"/>
                      </a:cubicBezTo>
                      <a:lnTo>
                        <a:pt x="125396" y="144585"/>
                      </a:lnTo>
                      <a:lnTo>
                        <a:pt x="95611" y="105123"/>
                      </a:lnTo>
                      <a:cubicBezTo>
                        <a:pt x="95111" y="105498"/>
                        <a:pt x="94652" y="105790"/>
                        <a:pt x="94110" y="106041"/>
                      </a:cubicBezTo>
                      <a:lnTo>
                        <a:pt x="111088" y="152553"/>
                      </a:lnTo>
                      <a:lnTo>
                        <a:pt x="90105" y="107918"/>
                      </a:lnTo>
                      <a:cubicBezTo>
                        <a:pt x="89688" y="108085"/>
                        <a:pt x="89354" y="108293"/>
                        <a:pt x="88770" y="108335"/>
                      </a:cubicBezTo>
                      <a:lnTo>
                        <a:pt x="88770" y="108460"/>
                      </a:lnTo>
                      <a:lnTo>
                        <a:pt x="96905" y="157976"/>
                      </a:lnTo>
                      <a:lnTo>
                        <a:pt x="84598" y="109920"/>
                      </a:lnTo>
                      <a:lnTo>
                        <a:pt x="84515" y="109419"/>
                      </a:lnTo>
                      <a:cubicBezTo>
                        <a:pt x="83848" y="109628"/>
                        <a:pt x="83305" y="109712"/>
                        <a:pt x="82763" y="109712"/>
                      </a:cubicBezTo>
                      <a:lnTo>
                        <a:pt x="80510" y="159770"/>
                      </a:lnTo>
                      <a:lnTo>
                        <a:pt x="78300" y="110337"/>
                      </a:lnTo>
                      <a:lnTo>
                        <a:pt x="78300" y="109837"/>
                      </a:lnTo>
                      <a:cubicBezTo>
                        <a:pt x="77924" y="109920"/>
                        <a:pt x="77590" y="109920"/>
                        <a:pt x="77298" y="109837"/>
                      </a:cubicBezTo>
                      <a:lnTo>
                        <a:pt x="65868" y="158602"/>
                      </a:lnTo>
                      <a:lnTo>
                        <a:pt x="72877" y="109503"/>
                      </a:lnTo>
                      <a:lnTo>
                        <a:pt x="72960" y="109211"/>
                      </a:lnTo>
                      <a:cubicBezTo>
                        <a:pt x="72334" y="109127"/>
                        <a:pt x="71750" y="108919"/>
                        <a:pt x="71124" y="108794"/>
                      </a:cubicBezTo>
                      <a:lnTo>
                        <a:pt x="50017" y="154097"/>
                      </a:lnTo>
                      <a:lnTo>
                        <a:pt x="66911" y="107459"/>
                      </a:lnTo>
                      <a:lnTo>
                        <a:pt x="67036" y="107292"/>
                      </a:lnTo>
                      <a:lnTo>
                        <a:pt x="65868" y="106625"/>
                      </a:lnTo>
                      <a:lnTo>
                        <a:pt x="36626" y="147255"/>
                      </a:lnTo>
                      <a:lnTo>
                        <a:pt x="61905" y="104539"/>
                      </a:lnTo>
                      <a:lnTo>
                        <a:pt x="61989" y="104330"/>
                      </a:lnTo>
                      <a:cubicBezTo>
                        <a:pt x="61447" y="104038"/>
                        <a:pt x="61071" y="103662"/>
                        <a:pt x="60571" y="103371"/>
                      </a:cubicBezTo>
                      <a:lnTo>
                        <a:pt x="23819" y="136952"/>
                      </a:lnTo>
                      <a:lnTo>
                        <a:pt x="57233" y="100367"/>
                      </a:lnTo>
                      <a:lnTo>
                        <a:pt x="57317" y="100326"/>
                      </a:lnTo>
                      <a:cubicBezTo>
                        <a:pt x="57108" y="100033"/>
                        <a:pt x="56816" y="99783"/>
                        <a:pt x="56607" y="99408"/>
                      </a:cubicBezTo>
                      <a:lnTo>
                        <a:pt x="14266" y="125730"/>
                      </a:lnTo>
                      <a:lnTo>
                        <a:pt x="53854" y="95862"/>
                      </a:lnTo>
                      <a:cubicBezTo>
                        <a:pt x="53604" y="95361"/>
                        <a:pt x="53312" y="94819"/>
                        <a:pt x="52978" y="94277"/>
                      </a:cubicBezTo>
                      <a:lnTo>
                        <a:pt x="6299" y="111297"/>
                      </a:lnTo>
                      <a:lnTo>
                        <a:pt x="51143" y="90105"/>
                      </a:lnTo>
                      <a:cubicBezTo>
                        <a:pt x="50976" y="89938"/>
                        <a:pt x="50851" y="89813"/>
                        <a:pt x="50851" y="89438"/>
                      </a:cubicBezTo>
                      <a:lnTo>
                        <a:pt x="1919" y="97489"/>
                      </a:lnTo>
                      <a:lnTo>
                        <a:pt x="49683" y="85308"/>
                      </a:lnTo>
                      <a:cubicBezTo>
                        <a:pt x="49516" y="84641"/>
                        <a:pt x="49433" y="83973"/>
                        <a:pt x="49433" y="83389"/>
                      </a:cubicBezTo>
                      <a:lnTo>
                        <a:pt x="0" y="81178"/>
                      </a:lnTo>
                      <a:lnTo>
                        <a:pt x="49182" y="78926"/>
                      </a:lnTo>
                      <a:cubicBezTo>
                        <a:pt x="49182" y="78550"/>
                        <a:pt x="49182" y="78049"/>
                        <a:pt x="49266" y="77632"/>
                      </a:cubicBezTo>
                      <a:lnTo>
                        <a:pt x="1085" y="66495"/>
                      </a:lnTo>
                      <a:lnTo>
                        <a:pt x="49766" y="73211"/>
                      </a:lnTo>
                      <a:cubicBezTo>
                        <a:pt x="49933" y="72585"/>
                        <a:pt x="50017" y="72042"/>
                        <a:pt x="50392" y="71417"/>
                      </a:cubicBezTo>
                      <a:lnTo>
                        <a:pt x="5548" y="50559"/>
                      </a:lnTo>
                      <a:lnTo>
                        <a:pt x="51768" y="67287"/>
                      </a:lnTo>
                      <a:cubicBezTo>
                        <a:pt x="51894" y="66912"/>
                        <a:pt x="52061" y="66536"/>
                        <a:pt x="52269" y="66202"/>
                      </a:cubicBezTo>
                      <a:lnTo>
                        <a:pt x="11763" y="37169"/>
                      </a:lnTo>
                      <a:lnTo>
                        <a:pt x="54438" y="62489"/>
                      </a:lnTo>
                      <a:cubicBezTo>
                        <a:pt x="54855" y="61947"/>
                        <a:pt x="55106" y="61405"/>
                        <a:pt x="55606" y="60904"/>
                      </a:cubicBezTo>
                      <a:lnTo>
                        <a:pt x="22025" y="24112"/>
                      </a:lnTo>
                      <a:lnTo>
                        <a:pt x="58568" y="57567"/>
                      </a:lnTo>
                      <a:cubicBezTo>
                        <a:pt x="58860" y="57275"/>
                        <a:pt x="59194" y="56942"/>
                        <a:pt x="59486" y="56608"/>
                      </a:cubicBezTo>
                      <a:lnTo>
                        <a:pt x="33205" y="14559"/>
                      </a:lnTo>
                      <a:lnTo>
                        <a:pt x="62990" y="54063"/>
                      </a:lnTo>
                      <a:cubicBezTo>
                        <a:pt x="63449" y="53688"/>
                        <a:pt x="64116" y="53354"/>
                        <a:pt x="64659" y="52979"/>
                      </a:cubicBezTo>
                      <a:lnTo>
                        <a:pt x="47597" y="6383"/>
                      </a:lnTo>
                      <a:lnTo>
                        <a:pt x="68622" y="51101"/>
                      </a:lnTo>
                      <a:cubicBezTo>
                        <a:pt x="69122" y="50976"/>
                        <a:pt x="69706" y="50809"/>
                        <a:pt x="70248" y="50517"/>
                      </a:cubicBezTo>
                      <a:lnTo>
                        <a:pt x="62239" y="1877"/>
                      </a:lnTo>
                      <a:lnTo>
                        <a:pt x="74462" y="49558"/>
                      </a:lnTo>
                      <a:cubicBezTo>
                        <a:pt x="75046" y="49433"/>
                        <a:pt x="75672" y="49350"/>
                        <a:pt x="76339" y="49350"/>
                      </a:cubicBezTo>
                      <a:lnTo>
                        <a:pt x="78592" y="0"/>
                      </a:lnTo>
                      <a:lnTo>
                        <a:pt x="80844" y="49308"/>
                      </a:lnTo>
                      <a:cubicBezTo>
                        <a:pt x="81220" y="49308"/>
                        <a:pt x="81720" y="49308"/>
                        <a:pt x="82137" y="49350"/>
                      </a:cubicBezTo>
                      <a:lnTo>
                        <a:pt x="93192" y="1168"/>
                      </a:lnTo>
                      <a:lnTo>
                        <a:pt x="86351" y="50017"/>
                      </a:lnTo>
                      <a:cubicBezTo>
                        <a:pt x="86976" y="50058"/>
                        <a:pt x="87686" y="50267"/>
                        <a:pt x="88228" y="50475"/>
                      </a:cubicBezTo>
                      <a:lnTo>
                        <a:pt x="109044" y="5673"/>
                      </a:lnTo>
                      <a:lnTo>
                        <a:pt x="92316" y="52019"/>
                      </a:lnTo>
                      <a:cubicBezTo>
                        <a:pt x="92691" y="52186"/>
                        <a:pt x="92983" y="52436"/>
                        <a:pt x="93275" y="52686"/>
                      </a:cubicBezTo>
                      <a:lnTo>
                        <a:pt x="122476" y="11931"/>
                      </a:lnTo>
                      <a:lnTo>
                        <a:pt x="97280" y="54647"/>
                      </a:lnTo>
                      <a:lnTo>
                        <a:pt x="97072" y="54856"/>
                      </a:lnTo>
                      <a:cubicBezTo>
                        <a:pt x="97530" y="55315"/>
                        <a:pt x="98073" y="55690"/>
                        <a:pt x="98615" y="55982"/>
                      </a:cubicBezTo>
                      <a:lnTo>
                        <a:pt x="135575" y="22151"/>
                      </a:lnTo>
                      <a:lnTo>
                        <a:pt x="101994" y="58860"/>
                      </a:lnTo>
                      <a:lnTo>
                        <a:pt x="101744" y="59153"/>
                      </a:lnTo>
                      <a:cubicBezTo>
                        <a:pt x="101994" y="59403"/>
                        <a:pt x="102369" y="59653"/>
                        <a:pt x="102578" y="59903"/>
                      </a:cubicBezTo>
                      <a:lnTo>
                        <a:pt x="145169" y="33456"/>
                      </a:lnTo>
                      <a:lnTo>
                        <a:pt x="105581" y="63199"/>
                      </a:lnTo>
                      <a:lnTo>
                        <a:pt x="105164" y="63491"/>
                      </a:lnTo>
                      <a:cubicBezTo>
                        <a:pt x="105415" y="63991"/>
                        <a:pt x="105790" y="64575"/>
                        <a:pt x="106082" y="65076"/>
                      </a:cubicBezTo>
                      <a:lnTo>
                        <a:pt x="106207" y="65076"/>
                      </a:lnTo>
                      <a:lnTo>
                        <a:pt x="153346" y="47723"/>
                      </a:lnTo>
                      <a:lnTo>
                        <a:pt x="108460" y="68830"/>
                      </a:lnTo>
                      <a:lnTo>
                        <a:pt x="107959" y="69039"/>
                      </a:lnTo>
                      <a:cubicBezTo>
                        <a:pt x="108001" y="69331"/>
                        <a:pt x="108209" y="69748"/>
                        <a:pt x="108376" y="70165"/>
                      </a:cubicBezTo>
                      <a:lnTo>
                        <a:pt x="157642" y="62114"/>
                      </a:lnTo>
                      <a:lnTo>
                        <a:pt x="109627" y="74420"/>
                      </a:lnTo>
                      <a:lnTo>
                        <a:pt x="109377" y="74420"/>
                      </a:lnTo>
                      <a:cubicBezTo>
                        <a:pt x="109461" y="75046"/>
                        <a:pt x="109627" y="75588"/>
                        <a:pt x="109627" y="76214"/>
                      </a:cubicBezTo>
                      <a:lnTo>
                        <a:pt x="159603" y="78509"/>
                      </a:lnTo>
                      <a:lnTo>
                        <a:pt x="110087" y="80719"/>
                      </a:lnTo>
                      <a:lnTo>
                        <a:pt x="109669" y="80719"/>
                      </a:lnTo>
                      <a:cubicBezTo>
                        <a:pt x="109795" y="81137"/>
                        <a:pt x="109669" y="81428"/>
                        <a:pt x="109669" y="81845"/>
                      </a:cubicBezTo>
                      <a:lnTo>
                        <a:pt x="158560" y="93109"/>
                      </a:lnTo>
                      <a:lnTo>
                        <a:pt x="109377" y="86268"/>
                      </a:lnTo>
                      <a:lnTo>
                        <a:pt x="109002" y="86268"/>
                      </a:lnTo>
                      <a:close/>
                    </a:path>
                  </a:pathLst>
                </a:custGeom>
                <a:solidFill>
                  <a:srgbClr val="2D3A8E"/>
                </a:solidFill>
                <a:ln w="4171"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77CF86A-3C8E-4BA3-8F3E-2C97DD82FED5}"/>
                    </a:ext>
                  </a:extLst>
                </p:cNvPr>
                <p:cNvSpPr/>
                <p:nvPr/>
              </p:nvSpPr>
              <p:spPr>
                <a:xfrm>
                  <a:off x="17232704" y="579128"/>
                  <a:ext cx="158518" cy="158518"/>
                </a:xfrm>
                <a:custGeom>
                  <a:avLst/>
                  <a:gdLst>
                    <a:gd name="connsiteX0" fmla="*/ 161355 w 158518"/>
                    <a:gd name="connsiteY0" fmla="*/ 74253 h 158518"/>
                    <a:gd name="connsiteX1" fmla="*/ 80886 w 158518"/>
                    <a:gd name="connsiteY1" fmla="*/ 0 h 158518"/>
                    <a:gd name="connsiteX2" fmla="*/ 292 w 158518"/>
                    <a:gd name="connsiteY2" fmla="*/ 74253 h 158518"/>
                    <a:gd name="connsiteX3" fmla="*/ 0 w 158518"/>
                    <a:gd name="connsiteY3" fmla="*/ 80803 h 158518"/>
                    <a:gd name="connsiteX4" fmla="*/ 80886 w 158518"/>
                    <a:gd name="connsiteY4" fmla="*/ 161605 h 158518"/>
                    <a:gd name="connsiteX5" fmla="*/ 161605 w 158518"/>
                    <a:gd name="connsiteY5" fmla="*/ 80803 h 158518"/>
                    <a:gd name="connsiteX6" fmla="*/ 161355 w 158518"/>
                    <a:gd name="connsiteY6" fmla="*/ 74253 h 158518"/>
                    <a:gd name="connsiteX7" fmla="*/ 151343 w 158518"/>
                    <a:gd name="connsiteY7" fmla="*/ 108418 h 158518"/>
                    <a:gd name="connsiteX8" fmla="*/ 151176 w 158518"/>
                    <a:gd name="connsiteY8" fmla="*/ 108794 h 158518"/>
                    <a:gd name="connsiteX9" fmla="*/ 144710 w 158518"/>
                    <a:gd name="connsiteY9" fmla="*/ 121392 h 158518"/>
                    <a:gd name="connsiteX10" fmla="*/ 144544 w 158518"/>
                    <a:gd name="connsiteY10" fmla="*/ 121684 h 158518"/>
                    <a:gd name="connsiteX11" fmla="*/ 135033 w 158518"/>
                    <a:gd name="connsiteY11" fmla="*/ 133573 h 158518"/>
                    <a:gd name="connsiteX12" fmla="*/ 134865 w 158518"/>
                    <a:gd name="connsiteY12" fmla="*/ 133823 h 158518"/>
                    <a:gd name="connsiteX13" fmla="*/ 124520 w 158518"/>
                    <a:gd name="connsiteY13" fmla="*/ 142667 h 158518"/>
                    <a:gd name="connsiteX14" fmla="*/ 124270 w 158518"/>
                    <a:gd name="connsiteY14" fmla="*/ 142833 h 158518"/>
                    <a:gd name="connsiteX15" fmla="*/ 110879 w 158518"/>
                    <a:gd name="connsiteY15" fmla="*/ 150300 h 158518"/>
                    <a:gd name="connsiteX16" fmla="*/ 110587 w 158518"/>
                    <a:gd name="connsiteY16" fmla="*/ 150509 h 158518"/>
                    <a:gd name="connsiteX17" fmla="*/ 97155 w 158518"/>
                    <a:gd name="connsiteY17" fmla="*/ 154806 h 158518"/>
                    <a:gd name="connsiteX18" fmla="*/ 96779 w 158518"/>
                    <a:gd name="connsiteY18" fmla="*/ 154806 h 158518"/>
                    <a:gd name="connsiteX19" fmla="*/ 81678 w 158518"/>
                    <a:gd name="connsiteY19" fmla="*/ 156600 h 158518"/>
                    <a:gd name="connsiteX20" fmla="*/ 80803 w 158518"/>
                    <a:gd name="connsiteY20" fmla="*/ 156600 h 158518"/>
                    <a:gd name="connsiteX21" fmla="*/ 67829 w 158518"/>
                    <a:gd name="connsiteY21" fmla="*/ 155515 h 158518"/>
                    <a:gd name="connsiteX22" fmla="*/ 67412 w 158518"/>
                    <a:gd name="connsiteY22" fmla="*/ 155390 h 158518"/>
                    <a:gd name="connsiteX23" fmla="*/ 52853 w 158518"/>
                    <a:gd name="connsiteY23" fmla="*/ 151260 h 158518"/>
                    <a:gd name="connsiteX24" fmla="*/ 52436 w 158518"/>
                    <a:gd name="connsiteY24" fmla="*/ 151052 h 158518"/>
                    <a:gd name="connsiteX25" fmla="*/ 40130 w 158518"/>
                    <a:gd name="connsiteY25" fmla="*/ 144711 h 158518"/>
                    <a:gd name="connsiteX26" fmla="*/ 39880 w 158518"/>
                    <a:gd name="connsiteY26" fmla="*/ 144502 h 158518"/>
                    <a:gd name="connsiteX27" fmla="*/ 27949 w 158518"/>
                    <a:gd name="connsiteY27" fmla="*/ 135074 h 158518"/>
                    <a:gd name="connsiteX28" fmla="*/ 27699 w 158518"/>
                    <a:gd name="connsiteY28" fmla="*/ 134824 h 158518"/>
                    <a:gd name="connsiteX29" fmla="*/ 18980 w 158518"/>
                    <a:gd name="connsiteY29" fmla="*/ 124521 h 158518"/>
                    <a:gd name="connsiteX30" fmla="*/ 18772 w 158518"/>
                    <a:gd name="connsiteY30" fmla="*/ 124228 h 158518"/>
                    <a:gd name="connsiteX31" fmla="*/ 11221 w 158518"/>
                    <a:gd name="connsiteY31" fmla="*/ 110963 h 158518"/>
                    <a:gd name="connsiteX32" fmla="*/ 11096 w 158518"/>
                    <a:gd name="connsiteY32" fmla="*/ 110546 h 158518"/>
                    <a:gd name="connsiteX33" fmla="*/ 7050 w 158518"/>
                    <a:gd name="connsiteY33" fmla="*/ 97948 h 158518"/>
                    <a:gd name="connsiteX34" fmla="*/ 6883 w 158518"/>
                    <a:gd name="connsiteY34" fmla="*/ 97656 h 158518"/>
                    <a:gd name="connsiteX35" fmla="*/ 5089 w 158518"/>
                    <a:gd name="connsiteY35" fmla="*/ 82555 h 158518"/>
                    <a:gd name="connsiteX36" fmla="*/ 5089 w 158518"/>
                    <a:gd name="connsiteY36" fmla="*/ 82180 h 158518"/>
                    <a:gd name="connsiteX37" fmla="*/ 5006 w 158518"/>
                    <a:gd name="connsiteY37" fmla="*/ 80844 h 158518"/>
                    <a:gd name="connsiteX38" fmla="*/ 5381 w 158518"/>
                    <a:gd name="connsiteY38" fmla="*/ 74295 h 158518"/>
                    <a:gd name="connsiteX39" fmla="*/ 5965 w 158518"/>
                    <a:gd name="connsiteY39" fmla="*/ 68539 h 158518"/>
                    <a:gd name="connsiteX40" fmla="*/ 6049 w 158518"/>
                    <a:gd name="connsiteY40" fmla="*/ 68288 h 158518"/>
                    <a:gd name="connsiteX41" fmla="*/ 10137 w 158518"/>
                    <a:gd name="connsiteY41" fmla="*/ 53479 h 158518"/>
                    <a:gd name="connsiteX42" fmla="*/ 10304 w 158518"/>
                    <a:gd name="connsiteY42" fmla="*/ 53104 h 158518"/>
                    <a:gd name="connsiteX43" fmla="*/ 16394 w 158518"/>
                    <a:gd name="connsiteY43" fmla="*/ 40965 h 158518"/>
                    <a:gd name="connsiteX44" fmla="*/ 16644 w 158518"/>
                    <a:gd name="connsiteY44" fmla="*/ 40589 h 158518"/>
                    <a:gd name="connsiteX45" fmla="*/ 25989 w 158518"/>
                    <a:gd name="connsiteY45" fmla="*/ 28617 h 158518"/>
                    <a:gd name="connsiteX46" fmla="*/ 26239 w 158518"/>
                    <a:gd name="connsiteY46" fmla="*/ 28325 h 158518"/>
                    <a:gd name="connsiteX47" fmla="*/ 36459 w 158518"/>
                    <a:gd name="connsiteY47" fmla="*/ 19439 h 158518"/>
                    <a:gd name="connsiteX48" fmla="*/ 36751 w 158518"/>
                    <a:gd name="connsiteY48" fmla="*/ 19231 h 158518"/>
                    <a:gd name="connsiteX49" fmla="*/ 50017 w 158518"/>
                    <a:gd name="connsiteY49" fmla="*/ 11513 h 158518"/>
                    <a:gd name="connsiteX50" fmla="*/ 50434 w 158518"/>
                    <a:gd name="connsiteY50" fmla="*/ 11347 h 158518"/>
                    <a:gd name="connsiteX51" fmla="*/ 63908 w 158518"/>
                    <a:gd name="connsiteY51" fmla="*/ 6967 h 158518"/>
                    <a:gd name="connsiteX52" fmla="*/ 64200 w 158518"/>
                    <a:gd name="connsiteY52" fmla="*/ 6841 h 158518"/>
                    <a:gd name="connsiteX53" fmla="*/ 79426 w 158518"/>
                    <a:gd name="connsiteY53" fmla="*/ 5048 h 158518"/>
                    <a:gd name="connsiteX54" fmla="*/ 79843 w 158518"/>
                    <a:gd name="connsiteY54" fmla="*/ 5048 h 158518"/>
                    <a:gd name="connsiteX55" fmla="*/ 80803 w 158518"/>
                    <a:gd name="connsiteY55" fmla="*/ 4964 h 158518"/>
                    <a:gd name="connsiteX56" fmla="*/ 93401 w 158518"/>
                    <a:gd name="connsiteY56" fmla="*/ 6049 h 158518"/>
                    <a:gd name="connsiteX57" fmla="*/ 93692 w 158518"/>
                    <a:gd name="connsiteY57" fmla="*/ 6133 h 158518"/>
                    <a:gd name="connsiteX58" fmla="*/ 108502 w 158518"/>
                    <a:gd name="connsiteY58" fmla="*/ 10221 h 158518"/>
                    <a:gd name="connsiteX59" fmla="*/ 108793 w 158518"/>
                    <a:gd name="connsiteY59" fmla="*/ 10387 h 158518"/>
                    <a:gd name="connsiteX60" fmla="*/ 120974 w 158518"/>
                    <a:gd name="connsiteY60" fmla="*/ 16644 h 158518"/>
                    <a:gd name="connsiteX61" fmla="*/ 121350 w 158518"/>
                    <a:gd name="connsiteY61" fmla="*/ 16853 h 158518"/>
                    <a:gd name="connsiteX62" fmla="*/ 133239 w 158518"/>
                    <a:gd name="connsiteY62" fmla="*/ 26239 h 158518"/>
                    <a:gd name="connsiteX63" fmla="*/ 133614 w 158518"/>
                    <a:gd name="connsiteY63" fmla="*/ 26490 h 158518"/>
                    <a:gd name="connsiteX64" fmla="*/ 142458 w 158518"/>
                    <a:gd name="connsiteY64" fmla="*/ 36835 h 158518"/>
                    <a:gd name="connsiteX65" fmla="*/ 142750 w 158518"/>
                    <a:gd name="connsiteY65" fmla="*/ 37127 h 158518"/>
                    <a:gd name="connsiteX66" fmla="*/ 150259 w 158518"/>
                    <a:gd name="connsiteY66" fmla="*/ 50517 h 158518"/>
                    <a:gd name="connsiteX67" fmla="*/ 150383 w 158518"/>
                    <a:gd name="connsiteY67" fmla="*/ 50809 h 158518"/>
                    <a:gd name="connsiteX68" fmla="*/ 154555 w 158518"/>
                    <a:gd name="connsiteY68" fmla="*/ 63866 h 158518"/>
                    <a:gd name="connsiteX69" fmla="*/ 154680 w 158518"/>
                    <a:gd name="connsiteY69" fmla="*/ 64283 h 158518"/>
                    <a:gd name="connsiteX70" fmla="*/ 156224 w 158518"/>
                    <a:gd name="connsiteY70" fmla="*/ 74253 h 158518"/>
                    <a:gd name="connsiteX71" fmla="*/ 156474 w 158518"/>
                    <a:gd name="connsiteY71" fmla="*/ 79426 h 158518"/>
                    <a:gd name="connsiteX72" fmla="*/ 156474 w 158518"/>
                    <a:gd name="connsiteY72" fmla="*/ 79843 h 158518"/>
                    <a:gd name="connsiteX73" fmla="*/ 156558 w 158518"/>
                    <a:gd name="connsiteY73" fmla="*/ 80803 h 158518"/>
                    <a:gd name="connsiteX74" fmla="*/ 155473 w 158518"/>
                    <a:gd name="connsiteY74" fmla="*/ 93401 h 158518"/>
                    <a:gd name="connsiteX75" fmla="*/ 155390 w 158518"/>
                    <a:gd name="connsiteY75" fmla="*/ 93693 h 158518"/>
                    <a:gd name="connsiteX76" fmla="*/ 151343 w 158518"/>
                    <a:gd name="connsiteY76" fmla="*/ 10841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8518" h="158518">
                      <a:moveTo>
                        <a:pt x="161355" y="74253"/>
                      </a:moveTo>
                      <a:cubicBezTo>
                        <a:pt x="158059" y="32663"/>
                        <a:pt x="123185" y="0"/>
                        <a:pt x="80886" y="0"/>
                      </a:cubicBezTo>
                      <a:cubicBezTo>
                        <a:pt x="38545" y="0"/>
                        <a:pt x="3629" y="32663"/>
                        <a:pt x="292" y="74253"/>
                      </a:cubicBezTo>
                      <a:cubicBezTo>
                        <a:pt x="42" y="76381"/>
                        <a:pt x="0" y="78592"/>
                        <a:pt x="0" y="80803"/>
                      </a:cubicBezTo>
                      <a:cubicBezTo>
                        <a:pt x="0" y="125355"/>
                        <a:pt x="36334" y="161605"/>
                        <a:pt x="80886" y="161605"/>
                      </a:cubicBezTo>
                      <a:cubicBezTo>
                        <a:pt x="125396" y="161605"/>
                        <a:pt x="161605" y="125355"/>
                        <a:pt x="161605" y="80803"/>
                      </a:cubicBezTo>
                      <a:cubicBezTo>
                        <a:pt x="161605" y="78592"/>
                        <a:pt x="161563" y="76423"/>
                        <a:pt x="161355" y="74253"/>
                      </a:cubicBezTo>
                      <a:close/>
                      <a:moveTo>
                        <a:pt x="151343" y="108418"/>
                      </a:moveTo>
                      <a:cubicBezTo>
                        <a:pt x="151343" y="108627"/>
                        <a:pt x="151302" y="108710"/>
                        <a:pt x="151176" y="108794"/>
                      </a:cubicBezTo>
                      <a:cubicBezTo>
                        <a:pt x="149424" y="113215"/>
                        <a:pt x="147297" y="117429"/>
                        <a:pt x="144710" y="121392"/>
                      </a:cubicBezTo>
                      <a:cubicBezTo>
                        <a:pt x="144710" y="121559"/>
                        <a:pt x="144668" y="121600"/>
                        <a:pt x="144544" y="121684"/>
                      </a:cubicBezTo>
                      <a:cubicBezTo>
                        <a:pt x="141832" y="125855"/>
                        <a:pt x="138578" y="129943"/>
                        <a:pt x="135033" y="133573"/>
                      </a:cubicBezTo>
                      <a:cubicBezTo>
                        <a:pt x="134991" y="133698"/>
                        <a:pt x="134949" y="133781"/>
                        <a:pt x="134865" y="133823"/>
                      </a:cubicBezTo>
                      <a:cubicBezTo>
                        <a:pt x="131653" y="137077"/>
                        <a:pt x="128191" y="140039"/>
                        <a:pt x="124520" y="142667"/>
                      </a:cubicBezTo>
                      <a:cubicBezTo>
                        <a:pt x="124437" y="142708"/>
                        <a:pt x="124311" y="142708"/>
                        <a:pt x="124270" y="142833"/>
                      </a:cubicBezTo>
                      <a:cubicBezTo>
                        <a:pt x="120098" y="145754"/>
                        <a:pt x="115635" y="148298"/>
                        <a:pt x="110879" y="150300"/>
                      </a:cubicBezTo>
                      <a:cubicBezTo>
                        <a:pt x="110754" y="150300"/>
                        <a:pt x="110671" y="150384"/>
                        <a:pt x="110587" y="150509"/>
                      </a:cubicBezTo>
                      <a:cubicBezTo>
                        <a:pt x="106249" y="152344"/>
                        <a:pt x="101869" y="153804"/>
                        <a:pt x="97155" y="154806"/>
                      </a:cubicBezTo>
                      <a:cubicBezTo>
                        <a:pt x="97072" y="154806"/>
                        <a:pt x="96905" y="154806"/>
                        <a:pt x="96779" y="154806"/>
                      </a:cubicBezTo>
                      <a:cubicBezTo>
                        <a:pt x="91940" y="155932"/>
                        <a:pt x="86893" y="156474"/>
                        <a:pt x="81678" y="156600"/>
                      </a:cubicBezTo>
                      <a:lnTo>
                        <a:pt x="80803" y="156600"/>
                      </a:lnTo>
                      <a:cubicBezTo>
                        <a:pt x="76381" y="156600"/>
                        <a:pt x="72084" y="156182"/>
                        <a:pt x="67829" y="155515"/>
                      </a:cubicBezTo>
                      <a:cubicBezTo>
                        <a:pt x="67704" y="155515"/>
                        <a:pt x="67579" y="155390"/>
                        <a:pt x="67412" y="155390"/>
                      </a:cubicBezTo>
                      <a:cubicBezTo>
                        <a:pt x="62364" y="154472"/>
                        <a:pt x="57525" y="153054"/>
                        <a:pt x="52853" y="151260"/>
                      </a:cubicBezTo>
                      <a:cubicBezTo>
                        <a:pt x="52686" y="151176"/>
                        <a:pt x="52603" y="151093"/>
                        <a:pt x="52436" y="151052"/>
                      </a:cubicBezTo>
                      <a:cubicBezTo>
                        <a:pt x="48098" y="149383"/>
                        <a:pt x="44051" y="147214"/>
                        <a:pt x="40130" y="144711"/>
                      </a:cubicBezTo>
                      <a:cubicBezTo>
                        <a:pt x="40005" y="144711"/>
                        <a:pt x="39921" y="144669"/>
                        <a:pt x="39880" y="144502"/>
                      </a:cubicBezTo>
                      <a:cubicBezTo>
                        <a:pt x="35500" y="141790"/>
                        <a:pt x="31578" y="138620"/>
                        <a:pt x="27949" y="135074"/>
                      </a:cubicBezTo>
                      <a:cubicBezTo>
                        <a:pt x="27824" y="134908"/>
                        <a:pt x="27741" y="134866"/>
                        <a:pt x="27699" y="134824"/>
                      </a:cubicBezTo>
                      <a:cubicBezTo>
                        <a:pt x="24445" y="131654"/>
                        <a:pt x="21525" y="128233"/>
                        <a:pt x="18980" y="124521"/>
                      </a:cubicBezTo>
                      <a:cubicBezTo>
                        <a:pt x="18814" y="124395"/>
                        <a:pt x="18772" y="124312"/>
                        <a:pt x="18772" y="124228"/>
                      </a:cubicBezTo>
                      <a:cubicBezTo>
                        <a:pt x="15810" y="120099"/>
                        <a:pt x="13307" y="115594"/>
                        <a:pt x="11221" y="110963"/>
                      </a:cubicBezTo>
                      <a:cubicBezTo>
                        <a:pt x="11221" y="110796"/>
                        <a:pt x="11221" y="110713"/>
                        <a:pt x="11096" y="110546"/>
                      </a:cubicBezTo>
                      <a:cubicBezTo>
                        <a:pt x="9344" y="106583"/>
                        <a:pt x="7967" y="102328"/>
                        <a:pt x="7050" y="97948"/>
                      </a:cubicBezTo>
                      <a:cubicBezTo>
                        <a:pt x="6924" y="97865"/>
                        <a:pt x="6883" y="97739"/>
                        <a:pt x="6883" y="97656"/>
                      </a:cubicBezTo>
                      <a:cubicBezTo>
                        <a:pt x="5757" y="92817"/>
                        <a:pt x="5089" y="87769"/>
                        <a:pt x="5089" y="82555"/>
                      </a:cubicBezTo>
                      <a:cubicBezTo>
                        <a:pt x="5006" y="82430"/>
                        <a:pt x="5006" y="82263"/>
                        <a:pt x="5089" y="82180"/>
                      </a:cubicBezTo>
                      <a:cubicBezTo>
                        <a:pt x="5006" y="81679"/>
                        <a:pt x="5006" y="81303"/>
                        <a:pt x="5006" y="80844"/>
                      </a:cubicBezTo>
                      <a:cubicBezTo>
                        <a:pt x="5006" y="78634"/>
                        <a:pt x="5089" y="76465"/>
                        <a:pt x="5381" y="74295"/>
                      </a:cubicBezTo>
                      <a:cubicBezTo>
                        <a:pt x="5506" y="72335"/>
                        <a:pt x="5757" y="70415"/>
                        <a:pt x="5965" y="68539"/>
                      </a:cubicBezTo>
                      <a:cubicBezTo>
                        <a:pt x="6049" y="68455"/>
                        <a:pt x="6049" y="68288"/>
                        <a:pt x="6049" y="68288"/>
                      </a:cubicBezTo>
                      <a:cubicBezTo>
                        <a:pt x="6924" y="63115"/>
                        <a:pt x="8343" y="58193"/>
                        <a:pt x="10137" y="53479"/>
                      </a:cubicBezTo>
                      <a:cubicBezTo>
                        <a:pt x="10178" y="53312"/>
                        <a:pt x="10178" y="53229"/>
                        <a:pt x="10304" y="53104"/>
                      </a:cubicBezTo>
                      <a:cubicBezTo>
                        <a:pt x="11931" y="48849"/>
                        <a:pt x="13975" y="44802"/>
                        <a:pt x="16394" y="40965"/>
                      </a:cubicBezTo>
                      <a:cubicBezTo>
                        <a:pt x="16436" y="40798"/>
                        <a:pt x="16477" y="40756"/>
                        <a:pt x="16644" y="40589"/>
                      </a:cubicBezTo>
                      <a:cubicBezTo>
                        <a:pt x="19231" y="36293"/>
                        <a:pt x="22443" y="32288"/>
                        <a:pt x="25989" y="28617"/>
                      </a:cubicBezTo>
                      <a:cubicBezTo>
                        <a:pt x="26030" y="28450"/>
                        <a:pt x="26072" y="28408"/>
                        <a:pt x="26239" y="28325"/>
                      </a:cubicBezTo>
                      <a:cubicBezTo>
                        <a:pt x="29367" y="25071"/>
                        <a:pt x="32788" y="22109"/>
                        <a:pt x="36459" y="19439"/>
                      </a:cubicBezTo>
                      <a:cubicBezTo>
                        <a:pt x="36501" y="19314"/>
                        <a:pt x="36667" y="19231"/>
                        <a:pt x="36751" y="19231"/>
                      </a:cubicBezTo>
                      <a:cubicBezTo>
                        <a:pt x="40881" y="16186"/>
                        <a:pt x="45261" y="13599"/>
                        <a:pt x="50017" y="11513"/>
                      </a:cubicBezTo>
                      <a:cubicBezTo>
                        <a:pt x="50184" y="11513"/>
                        <a:pt x="50267" y="11388"/>
                        <a:pt x="50434" y="11347"/>
                      </a:cubicBezTo>
                      <a:cubicBezTo>
                        <a:pt x="54730" y="9469"/>
                        <a:pt x="59194" y="7968"/>
                        <a:pt x="63908" y="6967"/>
                      </a:cubicBezTo>
                      <a:cubicBezTo>
                        <a:pt x="63949" y="6841"/>
                        <a:pt x="64075" y="6841"/>
                        <a:pt x="64200" y="6841"/>
                      </a:cubicBezTo>
                      <a:cubicBezTo>
                        <a:pt x="69122" y="5673"/>
                        <a:pt x="74170" y="5090"/>
                        <a:pt x="79426" y="5048"/>
                      </a:cubicBezTo>
                      <a:cubicBezTo>
                        <a:pt x="79593" y="4964"/>
                        <a:pt x="79676" y="4964"/>
                        <a:pt x="79843" y="5048"/>
                      </a:cubicBezTo>
                      <a:cubicBezTo>
                        <a:pt x="80135" y="4964"/>
                        <a:pt x="80469" y="4964"/>
                        <a:pt x="80803" y="4964"/>
                      </a:cubicBezTo>
                      <a:cubicBezTo>
                        <a:pt x="85058" y="4964"/>
                        <a:pt x="89312" y="5423"/>
                        <a:pt x="93401" y="6049"/>
                      </a:cubicBezTo>
                      <a:cubicBezTo>
                        <a:pt x="93567" y="6133"/>
                        <a:pt x="93609" y="6133"/>
                        <a:pt x="93692" y="6133"/>
                      </a:cubicBezTo>
                      <a:cubicBezTo>
                        <a:pt x="98782" y="7050"/>
                        <a:pt x="103746" y="8385"/>
                        <a:pt x="108502" y="10221"/>
                      </a:cubicBezTo>
                      <a:cubicBezTo>
                        <a:pt x="108668" y="10304"/>
                        <a:pt x="108710" y="10304"/>
                        <a:pt x="108793" y="10387"/>
                      </a:cubicBezTo>
                      <a:cubicBezTo>
                        <a:pt x="113048" y="12056"/>
                        <a:pt x="117095" y="14225"/>
                        <a:pt x="120974" y="16644"/>
                      </a:cubicBezTo>
                      <a:cubicBezTo>
                        <a:pt x="121183" y="16644"/>
                        <a:pt x="121224" y="16811"/>
                        <a:pt x="121350" y="16853"/>
                      </a:cubicBezTo>
                      <a:cubicBezTo>
                        <a:pt x="125647" y="19565"/>
                        <a:pt x="129651" y="22610"/>
                        <a:pt x="133239" y="26239"/>
                      </a:cubicBezTo>
                      <a:cubicBezTo>
                        <a:pt x="133406" y="26281"/>
                        <a:pt x="133531" y="26448"/>
                        <a:pt x="133614" y="26490"/>
                      </a:cubicBezTo>
                      <a:cubicBezTo>
                        <a:pt x="136826" y="29701"/>
                        <a:pt x="139788" y="33164"/>
                        <a:pt x="142458" y="36835"/>
                      </a:cubicBezTo>
                      <a:cubicBezTo>
                        <a:pt x="142541" y="36960"/>
                        <a:pt x="142666" y="37127"/>
                        <a:pt x="142750" y="37127"/>
                      </a:cubicBezTo>
                      <a:cubicBezTo>
                        <a:pt x="145587" y="41257"/>
                        <a:pt x="148173" y="45720"/>
                        <a:pt x="150259" y="50517"/>
                      </a:cubicBezTo>
                      <a:cubicBezTo>
                        <a:pt x="150300" y="50601"/>
                        <a:pt x="150300" y="50726"/>
                        <a:pt x="150383" y="50809"/>
                      </a:cubicBezTo>
                      <a:cubicBezTo>
                        <a:pt x="152219" y="54981"/>
                        <a:pt x="153596" y="59320"/>
                        <a:pt x="154555" y="63866"/>
                      </a:cubicBezTo>
                      <a:cubicBezTo>
                        <a:pt x="154680" y="64033"/>
                        <a:pt x="154722" y="64116"/>
                        <a:pt x="154680" y="64283"/>
                      </a:cubicBezTo>
                      <a:cubicBezTo>
                        <a:pt x="155390" y="67496"/>
                        <a:pt x="155974" y="70874"/>
                        <a:pt x="156224" y="74253"/>
                      </a:cubicBezTo>
                      <a:cubicBezTo>
                        <a:pt x="156432" y="75922"/>
                        <a:pt x="156474" y="77674"/>
                        <a:pt x="156474" y="79426"/>
                      </a:cubicBezTo>
                      <a:cubicBezTo>
                        <a:pt x="156558" y="79593"/>
                        <a:pt x="156558" y="79677"/>
                        <a:pt x="156474" y="79843"/>
                      </a:cubicBezTo>
                      <a:cubicBezTo>
                        <a:pt x="156558" y="80135"/>
                        <a:pt x="156558" y="80511"/>
                        <a:pt x="156558" y="80803"/>
                      </a:cubicBezTo>
                      <a:cubicBezTo>
                        <a:pt x="156558" y="85016"/>
                        <a:pt x="156182" y="89271"/>
                        <a:pt x="155473" y="93401"/>
                      </a:cubicBezTo>
                      <a:cubicBezTo>
                        <a:pt x="155473" y="93484"/>
                        <a:pt x="155390" y="93568"/>
                        <a:pt x="155390" y="93693"/>
                      </a:cubicBezTo>
                      <a:cubicBezTo>
                        <a:pt x="154639" y="98824"/>
                        <a:pt x="153220" y="103746"/>
                        <a:pt x="151343" y="108418"/>
                      </a:cubicBezTo>
                      <a:close/>
                    </a:path>
                  </a:pathLst>
                </a:custGeom>
                <a:solidFill>
                  <a:srgbClr val="2D3A8E"/>
                </a:solidFill>
                <a:ln w="4171" cap="flat">
                  <a:noFill/>
                  <a:prstDash val="solid"/>
                  <a:miter/>
                </a:ln>
              </p:spPr>
              <p:txBody>
                <a:bodyPr rtlCol="0" anchor="ctr"/>
                <a:lstStyle/>
                <a:p>
                  <a:endParaRPr lang="en-US"/>
                </a:p>
              </p:txBody>
            </p:sp>
          </p:grpSp>
          <p:sp>
            <p:nvSpPr>
              <p:cNvPr id="195" name="TextBox 194">
                <a:extLst>
                  <a:ext uri="{FF2B5EF4-FFF2-40B4-BE49-F238E27FC236}">
                    <a16:creationId xmlns:a16="http://schemas.microsoft.com/office/drawing/2014/main" id="{35C7350A-3485-4094-BAC8-E16F102D2ACA}"/>
                  </a:ext>
                </a:extLst>
              </p:cNvPr>
              <p:cNvSpPr txBox="1"/>
              <p:nvPr/>
            </p:nvSpPr>
            <p:spPr>
              <a:xfrm>
                <a:off x="1637890" y="5610391"/>
                <a:ext cx="603050"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India</a:t>
                </a:r>
              </a:p>
            </p:txBody>
          </p:sp>
          <p:grpSp>
            <p:nvGrpSpPr>
              <p:cNvPr id="189" name="Group 188">
                <a:extLst>
                  <a:ext uri="{FF2B5EF4-FFF2-40B4-BE49-F238E27FC236}">
                    <a16:creationId xmlns:a16="http://schemas.microsoft.com/office/drawing/2014/main" id="{F49B5309-40B9-4FBA-8898-0C3951207269}"/>
                  </a:ext>
                </a:extLst>
              </p:cNvPr>
              <p:cNvGrpSpPr/>
              <p:nvPr/>
            </p:nvGrpSpPr>
            <p:grpSpPr>
              <a:xfrm>
                <a:off x="1239986" y="5120195"/>
                <a:ext cx="237760" cy="239756"/>
                <a:chOff x="16056206" y="420986"/>
                <a:chExt cx="496496" cy="500667"/>
              </a:xfrm>
            </p:grpSpPr>
            <p:sp>
              <p:nvSpPr>
                <p:cNvPr id="161" name="Freeform: Shape 160">
                  <a:extLst>
                    <a:ext uri="{FF2B5EF4-FFF2-40B4-BE49-F238E27FC236}">
                      <a16:creationId xmlns:a16="http://schemas.microsoft.com/office/drawing/2014/main" id="{55DF4509-BD1D-4EDB-B156-818BA396C8BE}"/>
                    </a:ext>
                  </a:extLst>
                </p:cNvPr>
                <p:cNvSpPr/>
                <p:nvPr/>
              </p:nvSpPr>
              <p:spPr>
                <a:xfrm>
                  <a:off x="16111437" y="429913"/>
                  <a:ext cx="383781" cy="158518"/>
                </a:xfrm>
                <a:custGeom>
                  <a:avLst/>
                  <a:gdLst>
                    <a:gd name="connsiteX0" fmla="*/ 371683 w 383781"/>
                    <a:gd name="connsiteY0" fmla="*/ 142208 h 158518"/>
                    <a:gd name="connsiteX1" fmla="*/ 347822 w 383781"/>
                    <a:gd name="connsiteY1" fmla="*/ 146629 h 158518"/>
                    <a:gd name="connsiteX2" fmla="*/ 157976 w 383781"/>
                    <a:gd name="connsiteY2" fmla="*/ 60571 h 158518"/>
                    <a:gd name="connsiteX3" fmla="*/ 66619 w 383781"/>
                    <a:gd name="connsiteY3" fmla="*/ 114676 h 158518"/>
                    <a:gd name="connsiteX4" fmla="*/ 20482 w 383781"/>
                    <a:gd name="connsiteY4" fmla="*/ 135074 h 158518"/>
                    <a:gd name="connsiteX5" fmla="*/ 0 w 383781"/>
                    <a:gd name="connsiteY5" fmla="*/ 111255 h 158518"/>
                    <a:gd name="connsiteX6" fmla="*/ 202278 w 383781"/>
                    <a:gd name="connsiteY6" fmla="*/ 0 h 158518"/>
                    <a:gd name="connsiteX7" fmla="*/ 306691 w 383781"/>
                    <a:gd name="connsiteY7" fmla="*/ 23862 h 158518"/>
                    <a:gd name="connsiteX8" fmla="*/ 376106 w 383781"/>
                    <a:gd name="connsiteY8" fmla="*/ 76506 h 158518"/>
                    <a:gd name="connsiteX9" fmla="*/ 371683 w 383781"/>
                    <a:gd name="connsiteY9" fmla="*/ 14220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08"/>
                      </a:moveTo>
                      <a:cubicBezTo>
                        <a:pt x="376106" y="155515"/>
                        <a:pt x="373477" y="172368"/>
                        <a:pt x="347822" y="146629"/>
                      </a:cubicBezTo>
                      <a:cubicBezTo>
                        <a:pt x="275989" y="44636"/>
                        <a:pt x="203195" y="49934"/>
                        <a:pt x="157976" y="60571"/>
                      </a:cubicBezTo>
                      <a:cubicBezTo>
                        <a:pt x="112757" y="71250"/>
                        <a:pt x="83514" y="117304"/>
                        <a:pt x="66619" y="114676"/>
                      </a:cubicBezTo>
                      <a:cubicBezTo>
                        <a:pt x="49850" y="111964"/>
                        <a:pt x="53354" y="133323"/>
                        <a:pt x="20482" y="135074"/>
                      </a:cubicBezTo>
                      <a:cubicBezTo>
                        <a:pt x="6049" y="135825"/>
                        <a:pt x="1085" y="124312"/>
                        <a:pt x="0" y="111255"/>
                      </a:cubicBezTo>
                      <a:cubicBezTo>
                        <a:pt x="42466" y="44343"/>
                        <a:pt x="117220" y="0"/>
                        <a:pt x="202278" y="0"/>
                      </a:cubicBezTo>
                      <a:cubicBezTo>
                        <a:pt x="239696" y="0"/>
                        <a:pt x="275112" y="8594"/>
                        <a:pt x="306691" y="23862"/>
                      </a:cubicBezTo>
                      <a:cubicBezTo>
                        <a:pt x="334891" y="40548"/>
                        <a:pt x="363591" y="60112"/>
                        <a:pt x="376106" y="76506"/>
                      </a:cubicBezTo>
                      <a:cubicBezTo>
                        <a:pt x="404472" y="113800"/>
                        <a:pt x="367220" y="128859"/>
                        <a:pt x="371683" y="142208"/>
                      </a:cubicBezTo>
                      <a:close/>
                    </a:path>
                  </a:pathLst>
                </a:custGeom>
                <a:solidFill>
                  <a:srgbClr val="E7EDF8"/>
                </a:solidFill>
                <a:ln w="4171"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2BA1215-D6F7-493F-A60A-4031081018DB}"/>
                    </a:ext>
                  </a:extLst>
                </p:cNvPr>
                <p:cNvSpPr/>
                <p:nvPr/>
              </p:nvSpPr>
              <p:spPr>
                <a:xfrm>
                  <a:off x="16113815" y="445222"/>
                  <a:ext cx="383781" cy="158518"/>
                </a:xfrm>
                <a:custGeom>
                  <a:avLst/>
                  <a:gdLst>
                    <a:gd name="connsiteX0" fmla="*/ 371683 w 383781"/>
                    <a:gd name="connsiteY0" fmla="*/ 142249 h 158518"/>
                    <a:gd name="connsiteX1" fmla="*/ 347739 w 383781"/>
                    <a:gd name="connsiteY1" fmla="*/ 146671 h 158518"/>
                    <a:gd name="connsiteX2" fmla="*/ 157976 w 383781"/>
                    <a:gd name="connsiteY2" fmla="*/ 60612 h 158518"/>
                    <a:gd name="connsiteX3" fmla="*/ 66619 w 383781"/>
                    <a:gd name="connsiteY3" fmla="*/ 114717 h 158518"/>
                    <a:gd name="connsiteX4" fmla="*/ 20482 w 383781"/>
                    <a:gd name="connsiteY4" fmla="*/ 135116 h 158518"/>
                    <a:gd name="connsiteX5" fmla="*/ 0 w 383781"/>
                    <a:gd name="connsiteY5" fmla="*/ 111297 h 158518"/>
                    <a:gd name="connsiteX6" fmla="*/ 202236 w 383781"/>
                    <a:gd name="connsiteY6" fmla="*/ 0 h 158518"/>
                    <a:gd name="connsiteX7" fmla="*/ 306608 w 383781"/>
                    <a:gd name="connsiteY7" fmla="*/ 23861 h 158518"/>
                    <a:gd name="connsiteX8" fmla="*/ 376105 w 383781"/>
                    <a:gd name="connsiteY8" fmla="*/ 76631 h 158518"/>
                    <a:gd name="connsiteX9" fmla="*/ 371683 w 383781"/>
                    <a:gd name="connsiteY9" fmla="*/ 142249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49"/>
                      </a:moveTo>
                      <a:cubicBezTo>
                        <a:pt x="376105" y="155557"/>
                        <a:pt x="373435" y="172409"/>
                        <a:pt x="347739" y="146671"/>
                      </a:cubicBezTo>
                      <a:cubicBezTo>
                        <a:pt x="275905" y="44677"/>
                        <a:pt x="203112" y="50017"/>
                        <a:pt x="157976" y="60612"/>
                      </a:cubicBezTo>
                      <a:cubicBezTo>
                        <a:pt x="112714" y="71208"/>
                        <a:pt x="83472" y="117429"/>
                        <a:pt x="66619" y="114717"/>
                      </a:cubicBezTo>
                      <a:cubicBezTo>
                        <a:pt x="49724" y="112047"/>
                        <a:pt x="53270" y="133322"/>
                        <a:pt x="20482" y="135116"/>
                      </a:cubicBezTo>
                      <a:cubicBezTo>
                        <a:pt x="6007" y="135867"/>
                        <a:pt x="1043" y="124437"/>
                        <a:pt x="0" y="111297"/>
                      </a:cubicBezTo>
                      <a:cubicBezTo>
                        <a:pt x="42466" y="44427"/>
                        <a:pt x="117178" y="0"/>
                        <a:pt x="202236" y="0"/>
                      </a:cubicBezTo>
                      <a:cubicBezTo>
                        <a:pt x="239696" y="0"/>
                        <a:pt x="275071" y="8677"/>
                        <a:pt x="306608" y="23861"/>
                      </a:cubicBezTo>
                      <a:cubicBezTo>
                        <a:pt x="334890" y="40631"/>
                        <a:pt x="363549" y="60195"/>
                        <a:pt x="376105" y="76631"/>
                      </a:cubicBezTo>
                      <a:cubicBezTo>
                        <a:pt x="404472" y="113800"/>
                        <a:pt x="367261" y="128900"/>
                        <a:pt x="371683" y="142249"/>
                      </a:cubicBezTo>
                      <a:close/>
                    </a:path>
                  </a:pathLst>
                </a:custGeom>
                <a:solidFill>
                  <a:srgbClr val="FFFFFF">
                    <a:alpha val="20000"/>
                  </a:srgbClr>
                </a:solidFill>
                <a:ln w="4171"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A474EF8-B39F-4466-8A6D-B7D83E8BB34E}"/>
                    </a:ext>
                  </a:extLst>
                </p:cNvPr>
                <p:cNvSpPr/>
                <p:nvPr/>
              </p:nvSpPr>
              <p:spPr>
                <a:xfrm>
                  <a:off x="16097296" y="444430"/>
                  <a:ext cx="404639" cy="166861"/>
                </a:xfrm>
                <a:custGeom>
                  <a:avLst/>
                  <a:gdLst>
                    <a:gd name="connsiteX0" fmla="*/ 392082 w 404638"/>
                    <a:gd name="connsiteY0" fmla="*/ 149966 h 166861"/>
                    <a:gd name="connsiteX1" fmla="*/ 366803 w 404638"/>
                    <a:gd name="connsiteY1" fmla="*/ 154722 h 166861"/>
                    <a:gd name="connsiteX2" fmla="*/ 166570 w 404638"/>
                    <a:gd name="connsiteY2" fmla="*/ 63949 h 166861"/>
                    <a:gd name="connsiteX3" fmla="*/ 70165 w 404638"/>
                    <a:gd name="connsiteY3" fmla="*/ 121016 h 166861"/>
                    <a:gd name="connsiteX4" fmla="*/ 21567 w 404638"/>
                    <a:gd name="connsiteY4" fmla="*/ 142499 h 166861"/>
                    <a:gd name="connsiteX5" fmla="*/ 0 w 404638"/>
                    <a:gd name="connsiteY5" fmla="*/ 117428 h 166861"/>
                    <a:gd name="connsiteX6" fmla="*/ 213374 w 404638"/>
                    <a:gd name="connsiteY6" fmla="*/ 0 h 166861"/>
                    <a:gd name="connsiteX7" fmla="*/ 323503 w 404638"/>
                    <a:gd name="connsiteY7" fmla="*/ 25196 h 166861"/>
                    <a:gd name="connsiteX8" fmla="*/ 396754 w 404638"/>
                    <a:gd name="connsiteY8" fmla="*/ 80803 h 166861"/>
                    <a:gd name="connsiteX9" fmla="*/ 392082 w 404638"/>
                    <a:gd name="connsiteY9" fmla="*/ 149966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82" y="149966"/>
                      </a:moveTo>
                      <a:cubicBezTo>
                        <a:pt x="396713" y="164066"/>
                        <a:pt x="393918" y="181795"/>
                        <a:pt x="366803" y="154722"/>
                      </a:cubicBezTo>
                      <a:cubicBezTo>
                        <a:pt x="291006" y="47096"/>
                        <a:pt x="214292" y="52728"/>
                        <a:pt x="166570" y="63949"/>
                      </a:cubicBezTo>
                      <a:cubicBezTo>
                        <a:pt x="118889" y="75129"/>
                        <a:pt x="87977" y="123853"/>
                        <a:pt x="70165" y="121016"/>
                      </a:cubicBezTo>
                      <a:cubicBezTo>
                        <a:pt x="52395" y="118221"/>
                        <a:pt x="56149" y="140664"/>
                        <a:pt x="21567" y="142499"/>
                      </a:cubicBezTo>
                      <a:cubicBezTo>
                        <a:pt x="6257" y="143376"/>
                        <a:pt x="1001" y="131236"/>
                        <a:pt x="0" y="117428"/>
                      </a:cubicBezTo>
                      <a:cubicBezTo>
                        <a:pt x="44802" y="46846"/>
                        <a:pt x="123603" y="0"/>
                        <a:pt x="213374" y="0"/>
                      </a:cubicBezTo>
                      <a:cubicBezTo>
                        <a:pt x="252878" y="0"/>
                        <a:pt x="290214" y="9052"/>
                        <a:pt x="323503" y="25196"/>
                      </a:cubicBezTo>
                      <a:cubicBezTo>
                        <a:pt x="353246" y="42841"/>
                        <a:pt x="383573" y="63407"/>
                        <a:pt x="396754" y="80803"/>
                      </a:cubicBezTo>
                      <a:cubicBezTo>
                        <a:pt x="426706" y="120056"/>
                        <a:pt x="387410" y="135992"/>
                        <a:pt x="392082" y="149966"/>
                      </a:cubicBezTo>
                      <a:close/>
                    </a:path>
                  </a:pathLst>
                </a:custGeom>
                <a:solidFill>
                  <a:srgbClr val="FFFFFF">
                    <a:alpha val="20000"/>
                  </a:srgbClr>
                </a:solidFill>
                <a:ln w="4171"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1004D7D-A73E-4244-8477-F2E201BFD6D0}"/>
                    </a:ext>
                  </a:extLst>
                </p:cNvPr>
                <p:cNvSpPr/>
                <p:nvPr/>
              </p:nvSpPr>
              <p:spPr>
                <a:xfrm>
                  <a:off x="16092832" y="443721"/>
                  <a:ext cx="404639" cy="162690"/>
                </a:xfrm>
                <a:custGeom>
                  <a:avLst/>
                  <a:gdLst>
                    <a:gd name="connsiteX0" fmla="*/ 390956 w 404638"/>
                    <a:gd name="connsiteY0" fmla="*/ 147839 h 162689"/>
                    <a:gd name="connsiteX1" fmla="*/ 365760 w 404638"/>
                    <a:gd name="connsiteY1" fmla="*/ 152470 h 162689"/>
                    <a:gd name="connsiteX2" fmla="*/ 166110 w 404638"/>
                    <a:gd name="connsiteY2" fmla="*/ 62948 h 162689"/>
                    <a:gd name="connsiteX3" fmla="*/ 69998 w 404638"/>
                    <a:gd name="connsiteY3" fmla="*/ 119222 h 162689"/>
                    <a:gd name="connsiteX4" fmla="*/ 21483 w 404638"/>
                    <a:gd name="connsiteY4" fmla="*/ 140456 h 162689"/>
                    <a:gd name="connsiteX5" fmla="*/ 0 w 404638"/>
                    <a:gd name="connsiteY5" fmla="*/ 115718 h 162689"/>
                    <a:gd name="connsiteX6" fmla="*/ 212748 w 404638"/>
                    <a:gd name="connsiteY6" fmla="*/ 0 h 162689"/>
                    <a:gd name="connsiteX7" fmla="*/ 322501 w 404638"/>
                    <a:gd name="connsiteY7" fmla="*/ 24820 h 162689"/>
                    <a:gd name="connsiteX8" fmla="*/ 395586 w 404638"/>
                    <a:gd name="connsiteY8" fmla="*/ 79634 h 162689"/>
                    <a:gd name="connsiteX9" fmla="*/ 390956 w 404638"/>
                    <a:gd name="connsiteY9" fmla="*/ 147839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56" y="147839"/>
                      </a:moveTo>
                      <a:cubicBezTo>
                        <a:pt x="395586" y="161647"/>
                        <a:pt x="392833" y="179209"/>
                        <a:pt x="365760" y="152470"/>
                      </a:cubicBezTo>
                      <a:cubicBezTo>
                        <a:pt x="290172" y="46387"/>
                        <a:pt x="213666" y="51935"/>
                        <a:pt x="166110" y="62948"/>
                      </a:cubicBezTo>
                      <a:cubicBezTo>
                        <a:pt x="118555" y="74045"/>
                        <a:pt x="87769" y="121976"/>
                        <a:pt x="69998" y="119222"/>
                      </a:cubicBezTo>
                      <a:cubicBezTo>
                        <a:pt x="52311" y="116469"/>
                        <a:pt x="56023" y="138620"/>
                        <a:pt x="21483" y="140456"/>
                      </a:cubicBezTo>
                      <a:cubicBezTo>
                        <a:pt x="6257" y="141206"/>
                        <a:pt x="1001" y="129276"/>
                        <a:pt x="0" y="115718"/>
                      </a:cubicBezTo>
                      <a:cubicBezTo>
                        <a:pt x="44635" y="46096"/>
                        <a:pt x="123227" y="0"/>
                        <a:pt x="212748" y="0"/>
                      </a:cubicBezTo>
                      <a:cubicBezTo>
                        <a:pt x="252127" y="0"/>
                        <a:pt x="289337" y="8885"/>
                        <a:pt x="322501" y="24820"/>
                      </a:cubicBezTo>
                      <a:cubicBezTo>
                        <a:pt x="352202" y="42216"/>
                        <a:pt x="382404" y="62489"/>
                        <a:pt x="395586" y="79634"/>
                      </a:cubicBezTo>
                      <a:cubicBezTo>
                        <a:pt x="425455" y="118305"/>
                        <a:pt x="386242" y="133990"/>
                        <a:pt x="390956" y="147839"/>
                      </a:cubicBezTo>
                      <a:close/>
                    </a:path>
                  </a:pathLst>
                </a:custGeom>
                <a:solidFill>
                  <a:srgbClr val="FFFFFF"/>
                </a:solidFill>
                <a:ln w="4171"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6B48083-0BAF-49C5-9353-ECC7D59FE453}"/>
                    </a:ext>
                  </a:extLst>
                </p:cNvPr>
                <p:cNvSpPr/>
                <p:nvPr/>
              </p:nvSpPr>
              <p:spPr>
                <a:xfrm>
                  <a:off x="16056206" y="420986"/>
                  <a:ext cx="496412" cy="500584"/>
                </a:xfrm>
                <a:custGeom>
                  <a:avLst/>
                  <a:gdLst>
                    <a:gd name="connsiteX0" fmla="*/ 496704 w 496412"/>
                    <a:gd name="connsiteY0" fmla="*/ 247163 h 500583"/>
                    <a:gd name="connsiteX1" fmla="*/ 496704 w 496412"/>
                    <a:gd name="connsiteY1" fmla="*/ 248373 h 500583"/>
                    <a:gd name="connsiteX2" fmla="*/ 496663 w 496412"/>
                    <a:gd name="connsiteY2" fmla="*/ 254755 h 500583"/>
                    <a:gd name="connsiteX3" fmla="*/ 496663 w 496412"/>
                    <a:gd name="connsiteY3" fmla="*/ 255965 h 500583"/>
                    <a:gd name="connsiteX4" fmla="*/ 496412 w 496412"/>
                    <a:gd name="connsiteY4" fmla="*/ 261930 h 500583"/>
                    <a:gd name="connsiteX5" fmla="*/ 496037 w 496412"/>
                    <a:gd name="connsiteY5" fmla="*/ 268271 h 500583"/>
                    <a:gd name="connsiteX6" fmla="*/ 494035 w 496412"/>
                    <a:gd name="connsiteY6" fmla="*/ 287043 h 500583"/>
                    <a:gd name="connsiteX7" fmla="*/ 489112 w 496412"/>
                    <a:gd name="connsiteY7" fmla="*/ 312114 h 500583"/>
                    <a:gd name="connsiteX8" fmla="*/ 483606 w 496412"/>
                    <a:gd name="connsiteY8" fmla="*/ 330385 h 500583"/>
                    <a:gd name="connsiteX9" fmla="*/ 483147 w 496412"/>
                    <a:gd name="connsiteY9" fmla="*/ 332054 h 500583"/>
                    <a:gd name="connsiteX10" fmla="*/ 483022 w 496412"/>
                    <a:gd name="connsiteY10" fmla="*/ 332471 h 500583"/>
                    <a:gd name="connsiteX11" fmla="*/ 481144 w 496412"/>
                    <a:gd name="connsiteY11" fmla="*/ 337477 h 500583"/>
                    <a:gd name="connsiteX12" fmla="*/ 478892 w 496412"/>
                    <a:gd name="connsiteY12" fmla="*/ 343609 h 500583"/>
                    <a:gd name="connsiteX13" fmla="*/ 477932 w 496412"/>
                    <a:gd name="connsiteY13" fmla="*/ 345945 h 500583"/>
                    <a:gd name="connsiteX14" fmla="*/ 458910 w 496412"/>
                    <a:gd name="connsiteY14" fmla="*/ 382863 h 500583"/>
                    <a:gd name="connsiteX15" fmla="*/ 441390 w 496412"/>
                    <a:gd name="connsiteY15" fmla="*/ 407475 h 500583"/>
                    <a:gd name="connsiteX16" fmla="*/ 430586 w 496412"/>
                    <a:gd name="connsiteY16" fmla="*/ 419906 h 500583"/>
                    <a:gd name="connsiteX17" fmla="*/ 313199 w 496412"/>
                    <a:gd name="connsiteY17" fmla="*/ 491031 h 500583"/>
                    <a:gd name="connsiteX18" fmla="*/ 313199 w 496412"/>
                    <a:gd name="connsiteY18" fmla="*/ 503379 h 500583"/>
                    <a:gd name="connsiteX19" fmla="*/ 172827 w 496412"/>
                    <a:gd name="connsiteY19" fmla="*/ 503379 h 500583"/>
                    <a:gd name="connsiteX20" fmla="*/ 172827 w 496412"/>
                    <a:gd name="connsiteY20" fmla="*/ 487902 h 500583"/>
                    <a:gd name="connsiteX21" fmla="*/ 152344 w 496412"/>
                    <a:gd name="connsiteY21" fmla="*/ 480393 h 500583"/>
                    <a:gd name="connsiteX22" fmla="*/ 146004 w 496412"/>
                    <a:gd name="connsiteY22" fmla="*/ 477641 h 500583"/>
                    <a:gd name="connsiteX23" fmla="*/ 66453 w 496412"/>
                    <a:gd name="connsiteY23" fmla="*/ 420198 h 500583"/>
                    <a:gd name="connsiteX24" fmla="*/ 59653 w 496412"/>
                    <a:gd name="connsiteY24" fmla="*/ 412689 h 500583"/>
                    <a:gd name="connsiteX25" fmla="*/ 39379 w 496412"/>
                    <a:gd name="connsiteY25" fmla="*/ 385366 h 500583"/>
                    <a:gd name="connsiteX26" fmla="*/ 24612 w 496412"/>
                    <a:gd name="connsiteY26" fmla="*/ 359127 h 500583"/>
                    <a:gd name="connsiteX27" fmla="*/ 17980 w 496412"/>
                    <a:gd name="connsiteY27" fmla="*/ 344068 h 500583"/>
                    <a:gd name="connsiteX28" fmla="*/ 15393 w 496412"/>
                    <a:gd name="connsiteY28" fmla="*/ 337435 h 500583"/>
                    <a:gd name="connsiteX29" fmla="*/ 15351 w 496412"/>
                    <a:gd name="connsiteY29" fmla="*/ 337268 h 500583"/>
                    <a:gd name="connsiteX30" fmla="*/ 13683 w 496412"/>
                    <a:gd name="connsiteY30" fmla="*/ 332429 h 500583"/>
                    <a:gd name="connsiteX31" fmla="*/ 13516 w 496412"/>
                    <a:gd name="connsiteY31" fmla="*/ 332012 h 500583"/>
                    <a:gd name="connsiteX32" fmla="*/ 13015 w 496412"/>
                    <a:gd name="connsiteY32" fmla="*/ 330343 h 500583"/>
                    <a:gd name="connsiteX33" fmla="*/ 7551 w 496412"/>
                    <a:gd name="connsiteY33" fmla="*/ 312072 h 500583"/>
                    <a:gd name="connsiteX34" fmla="*/ 2586 w 496412"/>
                    <a:gd name="connsiteY34" fmla="*/ 287001 h 500583"/>
                    <a:gd name="connsiteX35" fmla="*/ 751 w 496412"/>
                    <a:gd name="connsiteY35" fmla="*/ 269689 h 500583"/>
                    <a:gd name="connsiteX36" fmla="*/ 334 w 496412"/>
                    <a:gd name="connsiteY36" fmla="*/ 263766 h 500583"/>
                    <a:gd name="connsiteX37" fmla="*/ 42 w 496412"/>
                    <a:gd name="connsiteY37" fmla="*/ 255923 h 500583"/>
                    <a:gd name="connsiteX38" fmla="*/ 42 w 496412"/>
                    <a:gd name="connsiteY38" fmla="*/ 254714 h 500583"/>
                    <a:gd name="connsiteX39" fmla="*/ 0 w 496412"/>
                    <a:gd name="connsiteY39" fmla="*/ 248331 h 500583"/>
                    <a:gd name="connsiteX40" fmla="*/ 0 w 496412"/>
                    <a:gd name="connsiteY40" fmla="*/ 247205 h 500583"/>
                    <a:gd name="connsiteX41" fmla="*/ 0 w 496412"/>
                    <a:gd name="connsiteY41" fmla="*/ 247122 h 500583"/>
                    <a:gd name="connsiteX42" fmla="*/ 42 w 496412"/>
                    <a:gd name="connsiteY42" fmla="*/ 244869 h 500583"/>
                    <a:gd name="connsiteX43" fmla="*/ 42 w 496412"/>
                    <a:gd name="connsiteY43" fmla="*/ 243075 h 500583"/>
                    <a:gd name="connsiteX44" fmla="*/ 209 w 496412"/>
                    <a:gd name="connsiteY44" fmla="*/ 238695 h 500583"/>
                    <a:gd name="connsiteX45" fmla="*/ 292 w 496412"/>
                    <a:gd name="connsiteY45" fmla="*/ 237193 h 500583"/>
                    <a:gd name="connsiteX46" fmla="*/ 918 w 496412"/>
                    <a:gd name="connsiteY46" fmla="*/ 227432 h 500583"/>
                    <a:gd name="connsiteX47" fmla="*/ 918 w 496412"/>
                    <a:gd name="connsiteY47" fmla="*/ 226931 h 500583"/>
                    <a:gd name="connsiteX48" fmla="*/ 1043 w 496412"/>
                    <a:gd name="connsiteY48" fmla="*/ 225513 h 500583"/>
                    <a:gd name="connsiteX49" fmla="*/ 2211 w 496412"/>
                    <a:gd name="connsiteY49" fmla="*/ 215835 h 500583"/>
                    <a:gd name="connsiteX50" fmla="*/ 2419 w 496412"/>
                    <a:gd name="connsiteY50" fmla="*/ 214166 h 500583"/>
                    <a:gd name="connsiteX51" fmla="*/ 3587 w 496412"/>
                    <a:gd name="connsiteY51" fmla="*/ 206449 h 500583"/>
                    <a:gd name="connsiteX52" fmla="*/ 5381 w 496412"/>
                    <a:gd name="connsiteY52" fmla="*/ 196854 h 500583"/>
                    <a:gd name="connsiteX53" fmla="*/ 5423 w 496412"/>
                    <a:gd name="connsiteY53" fmla="*/ 196563 h 500583"/>
                    <a:gd name="connsiteX54" fmla="*/ 7759 w 496412"/>
                    <a:gd name="connsiteY54" fmla="*/ 186968 h 500583"/>
                    <a:gd name="connsiteX55" fmla="*/ 8010 w 496412"/>
                    <a:gd name="connsiteY55" fmla="*/ 185841 h 500583"/>
                    <a:gd name="connsiteX56" fmla="*/ 9803 w 496412"/>
                    <a:gd name="connsiteY56" fmla="*/ 179376 h 500583"/>
                    <a:gd name="connsiteX57" fmla="*/ 11388 w 496412"/>
                    <a:gd name="connsiteY57" fmla="*/ 173869 h 500583"/>
                    <a:gd name="connsiteX58" fmla="*/ 12056 w 496412"/>
                    <a:gd name="connsiteY58" fmla="*/ 171825 h 500583"/>
                    <a:gd name="connsiteX59" fmla="*/ 15226 w 496412"/>
                    <a:gd name="connsiteY59" fmla="*/ 162732 h 500583"/>
                    <a:gd name="connsiteX60" fmla="*/ 16186 w 496412"/>
                    <a:gd name="connsiteY60" fmla="*/ 160062 h 500583"/>
                    <a:gd name="connsiteX61" fmla="*/ 16477 w 496412"/>
                    <a:gd name="connsiteY61" fmla="*/ 159185 h 500583"/>
                    <a:gd name="connsiteX62" fmla="*/ 18313 w 496412"/>
                    <a:gd name="connsiteY62" fmla="*/ 154555 h 500583"/>
                    <a:gd name="connsiteX63" fmla="*/ 18521 w 496412"/>
                    <a:gd name="connsiteY63" fmla="*/ 154138 h 500583"/>
                    <a:gd name="connsiteX64" fmla="*/ 21025 w 496412"/>
                    <a:gd name="connsiteY64" fmla="*/ 148381 h 500583"/>
                    <a:gd name="connsiteX65" fmla="*/ 22652 w 496412"/>
                    <a:gd name="connsiteY65" fmla="*/ 144794 h 500583"/>
                    <a:gd name="connsiteX66" fmla="*/ 36793 w 496412"/>
                    <a:gd name="connsiteY66" fmla="*/ 118263 h 500583"/>
                    <a:gd name="connsiteX67" fmla="*/ 63241 w 496412"/>
                    <a:gd name="connsiteY67" fmla="*/ 83013 h 500583"/>
                    <a:gd name="connsiteX68" fmla="*/ 63365 w 496412"/>
                    <a:gd name="connsiteY68" fmla="*/ 82805 h 500583"/>
                    <a:gd name="connsiteX69" fmla="*/ 146045 w 496412"/>
                    <a:gd name="connsiteY69" fmla="*/ 22192 h 500583"/>
                    <a:gd name="connsiteX70" fmla="*/ 149842 w 496412"/>
                    <a:gd name="connsiteY70" fmla="*/ 20398 h 500583"/>
                    <a:gd name="connsiteX71" fmla="*/ 172868 w 496412"/>
                    <a:gd name="connsiteY71" fmla="*/ 11763 h 500583"/>
                    <a:gd name="connsiteX72" fmla="*/ 197522 w 496412"/>
                    <a:gd name="connsiteY72" fmla="*/ 5214 h 500583"/>
                    <a:gd name="connsiteX73" fmla="*/ 198190 w 496412"/>
                    <a:gd name="connsiteY73" fmla="*/ 5047 h 500583"/>
                    <a:gd name="connsiteX74" fmla="*/ 248457 w 496412"/>
                    <a:gd name="connsiteY74" fmla="*/ 0 h 500583"/>
                    <a:gd name="connsiteX75" fmla="*/ 288378 w 496412"/>
                    <a:gd name="connsiteY75" fmla="*/ 3212 h 500583"/>
                    <a:gd name="connsiteX76" fmla="*/ 288628 w 496412"/>
                    <a:gd name="connsiteY76" fmla="*/ 3295 h 500583"/>
                    <a:gd name="connsiteX77" fmla="*/ 313282 w 496412"/>
                    <a:gd name="connsiteY77" fmla="*/ 8551 h 500583"/>
                    <a:gd name="connsiteX78" fmla="*/ 433923 w 496412"/>
                    <a:gd name="connsiteY78" fmla="*/ 83264 h 500583"/>
                    <a:gd name="connsiteX79" fmla="*/ 444477 w 496412"/>
                    <a:gd name="connsiteY79" fmla="*/ 95904 h 500583"/>
                    <a:gd name="connsiteX80" fmla="*/ 461413 w 496412"/>
                    <a:gd name="connsiteY80" fmla="*/ 120724 h 500583"/>
                    <a:gd name="connsiteX81" fmla="*/ 471759 w 496412"/>
                    <a:gd name="connsiteY81" fmla="*/ 139705 h 500583"/>
                    <a:gd name="connsiteX82" fmla="*/ 478099 w 496412"/>
                    <a:gd name="connsiteY82" fmla="*/ 154096 h 500583"/>
                    <a:gd name="connsiteX83" fmla="*/ 478350 w 496412"/>
                    <a:gd name="connsiteY83" fmla="*/ 154513 h 500583"/>
                    <a:gd name="connsiteX84" fmla="*/ 480143 w 496412"/>
                    <a:gd name="connsiteY84" fmla="*/ 159144 h 500583"/>
                    <a:gd name="connsiteX85" fmla="*/ 480644 w 496412"/>
                    <a:gd name="connsiteY85" fmla="*/ 160521 h 500583"/>
                    <a:gd name="connsiteX86" fmla="*/ 481395 w 496412"/>
                    <a:gd name="connsiteY86" fmla="*/ 162648 h 500583"/>
                    <a:gd name="connsiteX87" fmla="*/ 484524 w 496412"/>
                    <a:gd name="connsiteY87" fmla="*/ 171742 h 500583"/>
                    <a:gd name="connsiteX88" fmla="*/ 489070 w 496412"/>
                    <a:gd name="connsiteY88" fmla="*/ 187343 h 500583"/>
                    <a:gd name="connsiteX89" fmla="*/ 490197 w 496412"/>
                    <a:gd name="connsiteY89" fmla="*/ 191891 h 500583"/>
                    <a:gd name="connsiteX90" fmla="*/ 491156 w 496412"/>
                    <a:gd name="connsiteY90" fmla="*/ 196771 h 500583"/>
                    <a:gd name="connsiteX91" fmla="*/ 492950 w 496412"/>
                    <a:gd name="connsiteY91" fmla="*/ 205531 h 500583"/>
                    <a:gd name="connsiteX92" fmla="*/ 493701 w 496412"/>
                    <a:gd name="connsiteY92" fmla="*/ 210120 h 500583"/>
                    <a:gd name="connsiteX93" fmla="*/ 494744 w 496412"/>
                    <a:gd name="connsiteY93" fmla="*/ 217170 h 500583"/>
                    <a:gd name="connsiteX94" fmla="*/ 495620 w 496412"/>
                    <a:gd name="connsiteY94" fmla="*/ 225388 h 500583"/>
                    <a:gd name="connsiteX95" fmla="*/ 496371 w 496412"/>
                    <a:gd name="connsiteY95" fmla="*/ 236109 h 500583"/>
                    <a:gd name="connsiteX96" fmla="*/ 496412 w 496412"/>
                    <a:gd name="connsiteY96" fmla="*/ 238611 h 500583"/>
                    <a:gd name="connsiteX97" fmla="*/ 496663 w 496412"/>
                    <a:gd name="connsiteY97" fmla="*/ 242992 h 500583"/>
                    <a:gd name="connsiteX98" fmla="*/ 496663 w 496412"/>
                    <a:gd name="connsiteY98" fmla="*/ 244785 h 500583"/>
                    <a:gd name="connsiteX99" fmla="*/ 496704 w 496412"/>
                    <a:gd name="connsiteY99" fmla="*/ 247163 h 5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96412" h="500583">
                      <a:moveTo>
                        <a:pt x="496704" y="247163"/>
                      </a:moveTo>
                      <a:lnTo>
                        <a:pt x="496704" y="248373"/>
                      </a:lnTo>
                      <a:cubicBezTo>
                        <a:pt x="496704" y="250500"/>
                        <a:pt x="496704" y="252670"/>
                        <a:pt x="496663" y="254755"/>
                      </a:cubicBezTo>
                      <a:lnTo>
                        <a:pt x="496663" y="255965"/>
                      </a:lnTo>
                      <a:cubicBezTo>
                        <a:pt x="496663" y="257967"/>
                        <a:pt x="496538" y="259886"/>
                        <a:pt x="496412" y="261930"/>
                      </a:cubicBezTo>
                      <a:cubicBezTo>
                        <a:pt x="496329" y="264016"/>
                        <a:pt x="496162" y="266102"/>
                        <a:pt x="496037" y="268271"/>
                      </a:cubicBezTo>
                      <a:cubicBezTo>
                        <a:pt x="495620" y="274612"/>
                        <a:pt x="494952" y="280869"/>
                        <a:pt x="494035" y="287043"/>
                      </a:cubicBezTo>
                      <a:cubicBezTo>
                        <a:pt x="492825" y="295553"/>
                        <a:pt x="491114" y="303896"/>
                        <a:pt x="489112" y="312114"/>
                      </a:cubicBezTo>
                      <a:cubicBezTo>
                        <a:pt x="487485" y="318288"/>
                        <a:pt x="485692" y="324420"/>
                        <a:pt x="483606" y="330385"/>
                      </a:cubicBezTo>
                      <a:cubicBezTo>
                        <a:pt x="483481" y="331011"/>
                        <a:pt x="483314" y="331512"/>
                        <a:pt x="483147" y="332054"/>
                      </a:cubicBezTo>
                      <a:cubicBezTo>
                        <a:pt x="483105" y="332137"/>
                        <a:pt x="483105" y="332304"/>
                        <a:pt x="483022" y="332471"/>
                      </a:cubicBezTo>
                      <a:cubicBezTo>
                        <a:pt x="482480" y="334140"/>
                        <a:pt x="481854" y="335850"/>
                        <a:pt x="481144" y="337477"/>
                      </a:cubicBezTo>
                      <a:cubicBezTo>
                        <a:pt x="480436" y="339479"/>
                        <a:pt x="479726" y="341606"/>
                        <a:pt x="478892" y="343609"/>
                      </a:cubicBezTo>
                      <a:cubicBezTo>
                        <a:pt x="478516" y="344443"/>
                        <a:pt x="478266" y="345194"/>
                        <a:pt x="477932" y="345945"/>
                      </a:cubicBezTo>
                      <a:cubicBezTo>
                        <a:pt x="472635" y="358877"/>
                        <a:pt x="466294" y="371266"/>
                        <a:pt x="458910" y="382863"/>
                      </a:cubicBezTo>
                      <a:cubicBezTo>
                        <a:pt x="453612" y="391415"/>
                        <a:pt x="447730" y="399716"/>
                        <a:pt x="441390" y="407475"/>
                      </a:cubicBezTo>
                      <a:cubicBezTo>
                        <a:pt x="437927" y="411814"/>
                        <a:pt x="434340" y="415902"/>
                        <a:pt x="430586" y="419906"/>
                      </a:cubicBezTo>
                      <a:cubicBezTo>
                        <a:pt x="399341" y="453696"/>
                        <a:pt x="358919" y="478766"/>
                        <a:pt x="313199" y="491031"/>
                      </a:cubicBezTo>
                      <a:lnTo>
                        <a:pt x="313199" y="503379"/>
                      </a:lnTo>
                      <a:lnTo>
                        <a:pt x="172827" y="503379"/>
                      </a:lnTo>
                      <a:lnTo>
                        <a:pt x="172827" y="487902"/>
                      </a:lnTo>
                      <a:cubicBezTo>
                        <a:pt x="165902" y="485650"/>
                        <a:pt x="159061" y="483230"/>
                        <a:pt x="152344" y="480393"/>
                      </a:cubicBezTo>
                      <a:cubicBezTo>
                        <a:pt x="150217" y="479476"/>
                        <a:pt x="148089" y="478600"/>
                        <a:pt x="146004" y="477641"/>
                      </a:cubicBezTo>
                      <a:cubicBezTo>
                        <a:pt x="115760" y="463958"/>
                        <a:pt x="88687" y="444310"/>
                        <a:pt x="66453" y="420198"/>
                      </a:cubicBezTo>
                      <a:cubicBezTo>
                        <a:pt x="64116" y="417820"/>
                        <a:pt x="61864" y="415234"/>
                        <a:pt x="59653" y="412689"/>
                      </a:cubicBezTo>
                      <a:cubicBezTo>
                        <a:pt x="52311" y="404096"/>
                        <a:pt x="45470" y="394919"/>
                        <a:pt x="39379" y="385366"/>
                      </a:cubicBezTo>
                      <a:cubicBezTo>
                        <a:pt x="33956" y="376981"/>
                        <a:pt x="29034" y="368221"/>
                        <a:pt x="24612" y="359127"/>
                      </a:cubicBezTo>
                      <a:cubicBezTo>
                        <a:pt x="22192" y="354246"/>
                        <a:pt x="20065" y="349157"/>
                        <a:pt x="17980" y="344068"/>
                      </a:cubicBezTo>
                      <a:cubicBezTo>
                        <a:pt x="17061" y="341857"/>
                        <a:pt x="16227" y="339688"/>
                        <a:pt x="15393" y="337435"/>
                      </a:cubicBezTo>
                      <a:cubicBezTo>
                        <a:pt x="15351" y="337394"/>
                        <a:pt x="15351" y="337394"/>
                        <a:pt x="15351" y="337268"/>
                      </a:cubicBezTo>
                      <a:cubicBezTo>
                        <a:pt x="14726" y="335683"/>
                        <a:pt x="14142" y="334098"/>
                        <a:pt x="13683" y="332429"/>
                      </a:cubicBezTo>
                      <a:cubicBezTo>
                        <a:pt x="13557" y="332262"/>
                        <a:pt x="13557" y="332137"/>
                        <a:pt x="13516" y="332012"/>
                      </a:cubicBezTo>
                      <a:cubicBezTo>
                        <a:pt x="13307" y="331428"/>
                        <a:pt x="13099" y="330928"/>
                        <a:pt x="13015" y="330343"/>
                      </a:cubicBezTo>
                      <a:cubicBezTo>
                        <a:pt x="10971" y="324378"/>
                        <a:pt x="9177" y="318246"/>
                        <a:pt x="7551" y="312072"/>
                      </a:cubicBezTo>
                      <a:cubicBezTo>
                        <a:pt x="5506" y="303854"/>
                        <a:pt x="3838" y="295553"/>
                        <a:pt x="2586" y="287001"/>
                      </a:cubicBezTo>
                      <a:cubicBezTo>
                        <a:pt x="1710" y="281328"/>
                        <a:pt x="1043" y="275529"/>
                        <a:pt x="751" y="269689"/>
                      </a:cubicBezTo>
                      <a:cubicBezTo>
                        <a:pt x="668" y="267687"/>
                        <a:pt x="501" y="265768"/>
                        <a:pt x="334" y="263766"/>
                      </a:cubicBezTo>
                      <a:cubicBezTo>
                        <a:pt x="292" y="261096"/>
                        <a:pt x="125" y="258552"/>
                        <a:pt x="42" y="255923"/>
                      </a:cubicBezTo>
                      <a:lnTo>
                        <a:pt x="42" y="254714"/>
                      </a:lnTo>
                      <a:cubicBezTo>
                        <a:pt x="0" y="252628"/>
                        <a:pt x="0" y="250458"/>
                        <a:pt x="0" y="248331"/>
                      </a:cubicBezTo>
                      <a:lnTo>
                        <a:pt x="0" y="247205"/>
                      </a:lnTo>
                      <a:cubicBezTo>
                        <a:pt x="0" y="247205"/>
                        <a:pt x="0" y="247205"/>
                        <a:pt x="0" y="247122"/>
                      </a:cubicBezTo>
                      <a:cubicBezTo>
                        <a:pt x="0" y="246412"/>
                        <a:pt x="0" y="245536"/>
                        <a:pt x="42" y="244869"/>
                      </a:cubicBezTo>
                      <a:lnTo>
                        <a:pt x="42" y="243075"/>
                      </a:lnTo>
                      <a:cubicBezTo>
                        <a:pt x="167" y="241657"/>
                        <a:pt x="167" y="240197"/>
                        <a:pt x="209" y="238695"/>
                      </a:cubicBezTo>
                      <a:cubicBezTo>
                        <a:pt x="209" y="238236"/>
                        <a:pt x="292" y="237736"/>
                        <a:pt x="292" y="237193"/>
                      </a:cubicBezTo>
                      <a:cubicBezTo>
                        <a:pt x="334" y="233898"/>
                        <a:pt x="668" y="230644"/>
                        <a:pt x="918" y="227432"/>
                      </a:cubicBezTo>
                      <a:lnTo>
                        <a:pt x="918" y="226931"/>
                      </a:lnTo>
                      <a:cubicBezTo>
                        <a:pt x="959" y="226514"/>
                        <a:pt x="959" y="226013"/>
                        <a:pt x="1043" y="225513"/>
                      </a:cubicBezTo>
                      <a:cubicBezTo>
                        <a:pt x="1418" y="222301"/>
                        <a:pt x="1752" y="219047"/>
                        <a:pt x="2211" y="215835"/>
                      </a:cubicBezTo>
                      <a:cubicBezTo>
                        <a:pt x="2211" y="215209"/>
                        <a:pt x="2253" y="214667"/>
                        <a:pt x="2419" y="214166"/>
                      </a:cubicBezTo>
                      <a:cubicBezTo>
                        <a:pt x="2795" y="211497"/>
                        <a:pt x="3129" y="208952"/>
                        <a:pt x="3587" y="206449"/>
                      </a:cubicBezTo>
                      <a:cubicBezTo>
                        <a:pt x="4213" y="203195"/>
                        <a:pt x="4672" y="199900"/>
                        <a:pt x="5381" y="196854"/>
                      </a:cubicBezTo>
                      <a:cubicBezTo>
                        <a:pt x="5381" y="196687"/>
                        <a:pt x="5423" y="196604"/>
                        <a:pt x="5423" y="196563"/>
                      </a:cubicBezTo>
                      <a:cubicBezTo>
                        <a:pt x="6174" y="193309"/>
                        <a:pt x="6883" y="190138"/>
                        <a:pt x="7759" y="186968"/>
                      </a:cubicBezTo>
                      <a:cubicBezTo>
                        <a:pt x="7801" y="186551"/>
                        <a:pt x="7968" y="186134"/>
                        <a:pt x="8010" y="185841"/>
                      </a:cubicBezTo>
                      <a:cubicBezTo>
                        <a:pt x="8552" y="183630"/>
                        <a:pt x="9177" y="181503"/>
                        <a:pt x="9803" y="179376"/>
                      </a:cubicBezTo>
                      <a:cubicBezTo>
                        <a:pt x="10262" y="177498"/>
                        <a:pt x="10804" y="175705"/>
                        <a:pt x="11388" y="173869"/>
                      </a:cubicBezTo>
                      <a:cubicBezTo>
                        <a:pt x="11597" y="173202"/>
                        <a:pt x="11889" y="172535"/>
                        <a:pt x="12056" y="171825"/>
                      </a:cubicBezTo>
                      <a:cubicBezTo>
                        <a:pt x="13015" y="168780"/>
                        <a:pt x="14142" y="165693"/>
                        <a:pt x="15226" y="162732"/>
                      </a:cubicBezTo>
                      <a:cubicBezTo>
                        <a:pt x="15476" y="161897"/>
                        <a:pt x="15769" y="160979"/>
                        <a:pt x="16186" y="160062"/>
                      </a:cubicBezTo>
                      <a:cubicBezTo>
                        <a:pt x="16311" y="159769"/>
                        <a:pt x="16394" y="159478"/>
                        <a:pt x="16477" y="159185"/>
                      </a:cubicBezTo>
                      <a:cubicBezTo>
                        <a:pt x="17103" y="157600"/>
                        <a:pt x="17687" y="156057"/>
                        <a:pt x="18313" y="154555"/>
                      </a:cubicBezTo>
                      <a:cubicBezTo>
                        <a:pt x="18355" y="154430"/>
                        <a:pt x="18480" y="154263"/>
                        <a:pt x="18521" y="154138"/>
                      </a:cubicBezTo>
                      <a:cubicBezTo>
                        <a:pt x="19272" y="152136"/>
                        <a:pt x="20148" y="150217"/>
                        <a:pt x="21025" y="148381"/>
                      </a:cubicBezTo>
                      <a:cubicBezTo>
                        <a:pt x="21483" y="147171"/>
                        <a:pt x="22026" y="146004"/>
                        <a:pt x="22652" y="144794"/>
                      </a:cubicBezTo>
                      <a:cubicBezTo>
                        <a:pt x="26781" y="135617"/>
                        <a:pt x="31537" y="126731"/>
                        <a:pt x="36793" y="118263"/>
                      </a:cubicBezTo>
                      <a:cubicBezTo>
                        <a:pt x="44552" y="105707"/>
                        <a:pt x="53354" y="93984"/>
                        <a:pt x="63241" y="83013"/>
                      </a:cubicBezTo>
                      <a:cubicBezTo>
                        <a:pt x="63241" y="82888"/>
                        <a:pt x="63282" y="82847"/>
                        <a:pt x="63365" y="82805"/>
                      </a:cubicBezTo>
                      <a:cubicBezTo>
                        <a:pt x="86268" y="57192"/>
                        <a:pt x="114384" y="36417"/>
                        <a:pt x="146045" y="22192"/>
                      </a:cubicBezTo>
                      <a:cubicBezTo>
                        <a:pt x="147255" y="21525"/>
                        <a:pt x="148548" y="20982"/>
                        <a:pt x="149842" y="20398"/>
                      </a:cubicBezTo>
                      <a:cubicBezTo>
                        <a:pt x="157350" y="17187"/>
                        <a:pt x="164943" y="14225"/>
                        <a:pt x="172868" y="11763"/>
                      </a:cubicBezTo>
                      <a:cubicBezTo>
                        <a:pt x="180919" y="9177"/>
                        <a:pt x="189137" y="7050"/>
                        <a:pt x="197522" y="5214"/>
                      </a:cubicBezTo>
                      <a:cubicBezTo>
                        <a:pt x="197689" y="5173"/>
                        <a:pt x="197939" y="5047"/>
                        <a:pt x="198190" y="5047"/>
                      </a:cubicBezTo>
                      <a:cubicBezTo>
                        <a:pt x="214417" y="1793"/>
                        <a:pt x="231145" y="0"/>
                        <a:pt x="248457" y="0"/>
                      </a:cubicBezTo>
                      <a:cubicBezTo>
                        <a:pt x="261972" y="0"/>
                        <a:pt x="275405" y="1126"/>
                        <a:pt x="288378" y="3212"/>
                      </a:cubicBezTo>
                      <a:cubicBezTo>
                        <a:pt x="288420" y="3212"/>
                        <a:pt x="288545" y="3212"/>
                        <a:pt x="288628" y="3295"/>
                      </a:cubicBezTo>
                      <a:cubicBezTo>
                        <a:pt x="296930" y="4589"/>
                        <a:pt x="305231" y="6299"/>
                        <a:pt x="313282" y="8551"/>
                      </a:cubicBezTo>
                      <a:cubicBezTo>
                        <a:pt x="360546" y="21275"/>
                        <a:pt x="402261" y="47764"/>
                        <a:pt x="433923" y="83264"/>
                      </a:cubicBezTo>
                      <a:cubicBezTo>
                        <a:pt x="437636" y="87352"/>
                        <a:pt x="441098" y="91523"/>
                        <a:pt x="444477" y="95904"/>
                      </a:cubicBezTo>
                      <a:cubicBezTo>
                        <a:pt x="450609" y="103746"/>
                        <a:pt x="456366" y="112131"/>
                        <a:pt x="461413" y="120724"/>
                      </a:cubicBezTo>
                      <a:cubicBezTo>
                        <a:pt x="465209" y="126898"/>
                        <a:pt x="468588" y="133239"/>
                        <a:pt x="471759" y="139705"/>
                      </a:cubicBezTo>
                      <a:cubicBezTo>
                        <a:pt x="474053" y="144377"/>
                        <a:pt x="476139" y="149132"/>
                        <a:pt x="478099" y="154096"/>
                      </a:cubicBezTo>
                      <a:cubicBezTo>
                        <a:pt x="478225" y="154180"/>
                        <a:pt x="478266" y="154388"/>
                        <a:pt x="478350" y="154513"/>
                      </a:cubicBezTo>
                      <a:cubicBezTo>
                        <a:pt x="478975" y="156057"/>
                        <a:pt x="479518" y="157558"/>
                        <a:pt x="480143" y="159144"/>
                      </a:cubicBezTo>
                      <a:cubicBezTo>
                        <a:pt x="480352" y="159603"/>
                        <a:pt x="480436" y="160020"/>
                        <a:pt x="480644" y="160521"/>
                      </a:cubicBezTo>
                      <a:cubicBezTo>
                        <a:pt x="480894" y="161229"/>
                        <a:pt x="481144" y="162022"/>
                        <a:pt x="481395" y="162648"/>
                      </a:cubicBezTo>
                      <a:cubicBezTo>
                        <a:pt x="482521" y="165610"/>
                        <a:pt x="483523" y="168655"/>
                        <a:pt x="484524" y="171742"/>
                      </a:cubicBezTo>
                      <a:cubicBezTo>
                        <a:pt x="486192" y="176831"/>
                        <a:pt x="487736" y="182045"/>
                        <a:pt x="489070" y="187343"/>
                      </a:cubicBezTo>
                      <a:cubicBezTo>
                        <a:pt x="489446" y="188887"/>
                        <a:pt x="489822" y="190388"/>
                        <a:pt x="490197" y="191891"/>
                      </a:cubicBezTo>
                      <a:cubicBezTo>
                        <a:pt x="490572" y="193517"/>
                        <a:pt x="490906" y="195144"/>
                        <a:pt x="491156" y="196771"/>
                      </a:cubicBezTo>
                      <a:cubicBezTo>
                        <a:pt x="491907" y="199691"/>
                        <a:pt x="492366" y="202569"/>
                        <a:pt x="492950" y="205531"/>
                      </a:cubicBezTo>
                      <a:cubicBezTo>
                        <a:pt x="493200" y="207033"/>
                        <a:pt x="493451" y="208577"/>
                        <a:pt x="493701" y="210120"/>
                      </a:cubicBezTo>
                      <a:cubicBezTo>
                        <a:pt x="494118" y="212539"/>
                        <a:pt x="494410" y="214876"/>
                        <a:pt x="494744" y="217170"/>
                      </a:cubicBezTo>
                      <a:cubicBezTo>
                        <a:pt x="495119" y="219923"/>
                        <a:pt x="495370" y="222635"/>
                        <a:pt x="495620" y="225388"/>
                      </a:cubicBezTo>
                      <a:cubicBezTo>
                        <a:pt x="495912" y="228892"/>
                        <a:pt x="496162" y="232521"/>
                        <a:pt x="496371" y="236109"/>
                      </a:cubicBezTo>
                      <a:cubicBezTo>
                        <a:pt x="496412" y="236943"/>
                        <a:pt x="496412" y="237777"/>
                        <a:pt x="496412" y="238611"/>
                      </a:cubicBezTo>
                      <a:cubicBezTo>
                        <a:pt x="496579" y="240155"/>
                        <a:pt x="496579" y="241531"/>
                        <a:pt x="496663" y="242992"/>
                      </a:cubicBezTo>
                      <a:lnTo>
                        <a:pt x="496663" y="244785"/>
                      </a:lnTo>
                      <a:cubicBezTo>
                        <a:pt x="496704" y="245620"/>
                        <a:pt x="496704" y="246370"/>
                        <a:pt x="496704" y="247163"/>
                      </a:cubicBezTo>
                      <a:close/>
                    </a:path>
                  </a:pathLst>
                </a:custGeom>
                <a:solidFill>
                  <a:srgbClr val="3151AA"/>
                </a:solidFill>
                <a:ln w="4171"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2074612-62B8-4202-848C-28E4D15CB458}"/>
                    </a:ext>
                  </a:extLst>
                </p:cNvPr>
                <p:cNvSpPr/>
                <p:nvPr/>
              </p:nvSpPr>
              <p:spPr>
                <a:xfrm>
                  <a:off x="16072517" y="504041"/>
                  <a:ext cx="458869" cy="333723"/>
                </a:xfrm>
                <a:custGeom>
                  <a:avLst/>
                  <a:gdLst>
                    <a:gd name="connsiteX0" fmla="*/ 462664 w 458868"/>
                    <a:gd name="connsiteY0" fmla="*/ 260554 h 333722"/>
                    <a:gd name="connsiteX1" fmla="*/ 461705 w 458868"/>
                    <a:gd name="connsiteY1" fmla="*/ 262890 h 333722"/>
                    <a:gd name="connsiteX2" fmla="*/ 442683 w 458868"/>
                    <a:gd name="connsiteY2" fmla="*/ 299808 h 333722"/>
                    <a:gd name="connsiteX3" fmla="*/ 425162 w 458868"/>
                    <a:gd name="connsiteY3" fmla="*/ 324420 h 333722"/>
                    <a:gd name="connsiteX4" fmla="*/ 414358 w 458868"/>
                    <a:gd name="connsiteY4" fmla="*/ 336851 h 333722"/>
                    <a:gd name="connsiteX5" fmla="*/ 413399 w 458868"/>
                    <a:gd name="connsiteY5" fmla="*/ 336184 h 333722"/>
                    <a:gd name="connsiteX6" fmla="*/ 412648 w 458868"/>
                    <a:gd name="connsiteY6" fmla="*/ 335767 h 333722"/>
                    <a:gd name="connsiteX7" fmla="*/ 409477 w 458868"/>
                    <a:gd name="connsiteY7" fmla="*/ 333723 h 333722"/>
                    <a:gd name="connsiteX8" fmla="*/ 405598 w 458868"/>
                    <a:gd name="connsiteY8" fmla="*/ 331262 h 333722"/>
                    <a:gd name="connsiteX9" fmla="*/ 404013 w 458868"/>
                    <a:gd name="connsiteY9" fmla="*/ 330302 h 333722"/>
                    <a:gd name="connsiteX10" fmla="*/ 397839 w 458868"/>
                    <a:gd name="connsiteY10" fmla="*/ 326381 h 333722"/>
                    <a:gd name="connsiteX11" fmla="*/ 397088 w 458868"/>
                    <a:gd name="connsiteY11" fmla="*/ 325964 h 333722"/>
                    <a:gd name="connsiteX12" fmla="*/ 390288 w 458868"/>
                    <a:gd name="connsiteY12" fmla="*/ 321667 h 333722"/>
                    <a:gd name="connsiteX13" fmla="*/ 297222 w 458868"/>
                    <a:gd name="connsiteY13" fmla="*/ 263349 h 333722"/>
                    <a:gd name="connsiteX14" fmla="*/ 297013 w 458868"/>
                    <a:gd name="connsiteY14" fmla="*/ 263099 h 333722"/>
                    <a:gd name="connsiteX15" fmla="*/ 272359 w 458868"/>
                    <a:gd name="connsiteY15" fmla="*/ 247789 h 333722"/>
                    <a:gd name="connsiteX16" fmla="*/ 272109 w 458868"/>
                    <a:gd name="connsiteY16" fmla="*/ 247622 h 333722"/>
                    <a:gd name="connsiteX17" fmla="*/ 242491 w 458868"/>
                    <a:gd name="connsiteY17" fmla="*/ 229059 h 333722"/>
                    <a:gd name="connsiteX18" fmla="*/ 232605 w 458868"/>
                    <a:gd name="connsiteY18" fmla="*/ 222885 h 333722"/>
                    <a:gd name="connsiteX19" fmla="*/ 202486 w 458868"/>
                    <a:gd name="connsiteY19" fmla="*/ 203988 h 333722"/>
                    <a:gd name="connsiteX20" fmla="*/ 191306 w 458868"/>
                    <a:gd name="connsiteY20" fmla="*/ 196897 h 333722"/>
                    <a:gd name="connsiteX21" fmla="*/ 181920 w 458868"/>
                    <a:gd name="connsiteY21" fmla="*/ 191098 h 333722"/>
                    <a:gd name="connsiteX22" fmla="*/ 181670 w 458868"/>
                    <a:gd name="connsiteY22" fmla="*/ 190973 h 333722"/>
                    <a:gd name="connsiteX23" fmla="*/ 181253 w 458868"/>
                    <a:gd name="connsiteY23" fmla="*/ 190723 h 333722"/>
                    <a:gd name="connsiteX24" fmla="*/ 162940 w 458868"/>
                    <a:gd name="connsiteY24" fmla="*/ 179251 h 333722"/>
                    <a:gd name="connsiteX25" fmla="*/ 156808 w 458868"/>
                    <a:gd name="connsiteY25" fmla="*/ 175371 h 333722"/>
                    <a:gd name="connsiteX26" fmla="*/ 147631 w 458868"/>
                    <a:gd name="connsiteY26" fmla="*/ 169615 h 333722"/>
                    <a:gd name="connsiteX27" fmla="*/ 58735 w 458868"/>
                    <a:gd name="connsiteY27" fmla="*/ 113841 h 333722"/>
                    <a:gd name="connsiteX28" fmla="*/ 19648 w 458868"/>
                    <a:gd name="connsiteY28" fmla="*/ 89354 h 333722"/>
                    <a:gd name="connsiteX29" fmla="*/ 18688 w 458868"/>
                    <a:gd name="connsiteY29" fmla="*/ 88812 h 333722"/>
                    <a:gd name="connsiteX30" fmla="*/ 17187 w 458868"/>
                    <a:gd name="connsiteY30" fmla="*/ 87853 h 333722"/>
                    <a:gd name="connsiteX31" fmla="*/ 16811 w 458868"/>
                    <a:gd name="connsiteY31" fmla="*/ 87644 h 333722"/>
                    <a:gd name="connsiteX32" fmla="*/ 12681 w 458868"/>
                    <a:gd name="connsiteY32" fmla="*/ 85099 h 333722"/>
                    <a:gd name="connsiteX33" fmla="*/ 5840 w 458868"/>
                    <a:gd name="connsiteY33" fmla="*/ 80761 h 333722"/>
                    <a:gd name="connsiteX34" fmla="*/ 3045 w 458868"/>
                    <a:gd name="connsiteY34" fmla="*/ 79009 h 333722"/>
                    <a:gd name="connsiteX35" fmla="*/ 918 w 458868"/>
                    <a:gd name="connsiteY35" fmla="*/ 77674 h 333722"/>
                    <a:gd name="connsiteX36" fmla="*/ 292 w 458868"/>
                    <a:gd name="connsiteY36" fmla="*/ 77257 h 333722"/>
                    <a:gd name="connsiteX37" fmla="*/ 0 w 458868"/>
                    <a:gd name="connsiteY37" fmla="*/ 77049 h 333722"/>
                    <a:gd name="connsiteX38" fmla="*/ 292 w 458868"/>
                    <a:gd name="connsiteY38" fmla="*/ 76172 h 333722"/>
                    <a:gd name="connsiteX39" fmla="*/ 2128 w 458868"/>
                    <a:gd name="connsiteY39" fmla="*/ 71542 h 333722"/>
                    <a:gd name="connsiteX40" fmla="*/ 2336 w 458868"/>
                    <a:gd name="connsiteY40" fmla="*/ 71125 h 333722"/>
                    <a:gd name="connsiteX41" fmla="*/ 4839 w 458868"/>
                    <a:gd name="connsiteY41" fmla="*/ 65368 h 333722"/>
                    <a:gd name="connsiteX42" fmla="*/ 6466 w 458868"/>
                    <a:gd name="connsiteY42" fmla="*/ 61781 h 333722"/>
                    <a:gd name="connsiteX43" fmla="*/ 20607 w 458868"/>
                    <a:gd name="connsiteY43" fmla="*/ 35250 h 333722"/>
                    <a:gd name="connsiteX44" fmla="*/ 47055 w 458868"/>
                    <a:gd name="connsiteY44" fmla="*/ 0 h 333722"/>
                    <a:gd name="connsiteX45" fmla="*/ 47680 w 458868"/>
                    <a:gd name="connsiteY45" fmla="*/ 376 h 333722"/>
                    <a:gd name="connsiteX46" fmla="*/ 48640 w 458868"/>
                    <a:gd name="connsiteY46" fmla="*/ 1043 h 333722"/>
                    <a:gd name="connsiteX47" fmla="*/ 49057 w 458868"/>
                    <a:gd name="connsiteY47" fmla="*/ 1293 h 333722"/>
                    <a:gd name="connsiteX48" fmla="*/ 53896 w 458868"/>
                    <a:gd name="connsiteY48" fmla="*/ 4339 h 333722"/>
                    <a:gd name="connsiteX49" fmla="*/ 60487 w 458868"/>
                    <a:gd name="connsiteY49" fmla="*/ 8427 h 333722"/>
                    <a:gd name="connsiteX50" fmla="*/ 60487 w 458868"/>
                    <a:gd name="connsiteY50" fmla="*/ 8468 h 333722"/>
                    <a:gd name="connsiteX51" fmla="*/ 63616 w 458868"/>
                    <a:gd name="connsiteY51" fmla="*/ 10304 h 333722"/>
                    <a:gd name="connsiteX52" fmla="*/ 63658 w 458868"/>
                    <a:gd name="connsiteY52" fmla="*/ 10429 h 333722"/>
                    <a:gd name="connsiteX53" fmla="*/ 64200 w 458868"/>
                    <a:gd name="connsiteY53" fmla="*/ 10721 h 333722"/>
                    <a:gd name="connsiteX54" fmla="*/ 65368 w 458868"/>
                    <a:gd name="connsiteY54" fmla="*/ 11555 h 333722"/>
                    <a:gd name="connsiteX55" fmla="*/ 70833 w 458868"/>
                    <a:gd name="connsiteY55" fmla="*/ 14976 h 333722"/>
                    <a:gd name="connsiteX56" fmla="*/ 110796 w 458868"/>
                    <a:gd name="connsiteY56" fmla="*/ 40130 h 333722"/>
                    <a:gd name="connsiteX57" fmla="*/ 121725 w 458868"/>
                    <a:gd name="connsiteY57" fmla="*/ 46846 h 333722"/>
                    <a:gd name="connsiteX58" fmla="*/ 124854 w 458868"/>
                    <a:gd name="connsiteY58" fmla="*/ 48807 h 333722"/>
                    <a:gd name="connsiteX59" fmla="*/ 156641 w 458868"/>
                    <a:gd name="connsiteY59" fmla="*/ 68706 h 333722"/>
                    <a:gd name="connsiteX60" fmla="*/ 156850 w 458868"/>
                    <a:gd name="connsiteY60" fmla="*/ 68872 h 333722"/>
                    <a:gd name="connsiteX61" fmla="*/ 181295 w 458868"/>
                    <a:gd name="connsiteY61" fmla="*/ 84182 h 333722"/>
                    <a:gd name="connsiteX62" fmla="*/ 181962 w 458868"/>
                    <a:gd name="connsiteY62" fmla="*/ 84641 h 333722"/>
                    <a:gd name="connsiteX63" fmla="*/ 188678 w 458868"/>
                    <a:gd name="connsiteY63" fmla="*/ 88812 h 333722"/>
                    <a:gd name="connsiteX64" fmla="*/ 228641 w 458868"/>
                    <a:gd name="connsiteY64" fmla="*/ 113883 h 333722"/>
                    <a:gd name="connsiteX65" fmla="*/ 232605 w 458868"/>
                    <a:gd name="connsiteY65" fmla="*/ 116386 h 333722"/>
                    <a:gd name="connsiteX66" fmla="*/ 247956 w 458868"/>
                    <a:gd name="connsiteY66" fmla="*/ 126022 h 333722"/>
                    <a:gd name="connsiteX67" fmla="*/ 271900 w 458868"/>
                    <a:gd name="connsiteY67" fmla="*/ 140956 h 333722"/>
                    <a:gd name="connsiteX68" fmla="*/ 272109 w 458868"/>
                    <a:gd name="connsiteY68" fmla="*/ 141123 h 333722"/>
                    <a:gd name="connsiteX69" fmla="*/ 272359 w 458868"/>
                    <a:gd name="connsiteY69" fmla="*/ 141290 h 333722"/>
                    <a:gd name="connsiteX70" fmla="*/ 276239 w 458868"/>
                    <a:gd name="connsiteY70" fmla="*/ 143751 h 333722"/>
                    <a:gd name="connsiteX71" fmla="*/ 297222 w 458868"/>
                    <a:gd name="connsiteY71" fmla="*/ 156850 h 333722"/>
                    <a:gd name="connsiteX72" fmla="*/ 317704 w 458868"/>
                    <a:gd name="connsiteY72" fmla="*/ 169656 h 333722"/>
                    <a:gd name="connsiteX73" fmla="*/ 372559 w 458868"/>
                    <a:gd name="connsiteY73" fmla="*/ 204072 h 333722"/>
                    <a:gd name="connsiteX74" fmla="*/ 412565 w 458868"/>
                    <a:gd name="connsiteY74" fmla="*/ 229143 h 333722"/>
                    <a:gd name="connsiteX75" fmla="*/ 440472 w 458868"/>
                    <a:gd name="connsiteY75" fmla="*/ 246663 h 333722"/>
                    <a:gd name="connsiteX76" fmla="*/ 446396 w 458868"/>
                    <a:gd name="connsiteY76" fmla="*/ 250375 h 333722"/>
                    <a:gd name="connsiteX77" fmla="*/ 446855 w 458868"/>
                    <a:gd name="connsiteY77" fmla="*/ 250668 h 333722"/>
                    <a:gd name="connsiteX78" fmla="*/ 452236 w 458868"/>
                    <a:gd name="connsiteY78" fmla="*/ 254046 h 333722"/>
                    <a:gd name="connsiteX79" fmla="*/ 455531 w 458868"/>
                    <a:gd name="connsiteY79" fmla="*/ 256090 h 333722"/>
                    <a:gd name="connsiteX80" fmla="*/ 457533 w 458868"/>
                    <a:gd name="connsiteY80" fmla="*/ 257300 h 333722"/>
                    <a:gd name="connsiteX81" fmla="*/ 461788 w 458868"/>
                    <a:gd name="connsiteY81" fmla="*/ 260012 h 333722"/>
                    <a:gd name="connsiteX82" fmla="*/ 462247 w 458868"/>
                    <a:gd name="connsiteY82" fmla="*/ 260304 h 333722"/>
                    <a:gd name="connsiteX83" fmla="*/ 462664 w 458868"/>
                    <a:gd name="connsiteY83" fmla="*/ 260554 h 33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8868" h="333722">
                      <a:moveTo>
                        <a:pt x="462664" y="260554"/>
                      </a:moveTo>
                      <a:cubicBezTo>
                        <a:pt x="462289" y="261388"/>
                        <a:pt x="462039" y="262139"/>
                        <a:pt x="461705" y="262890"/>
                      </a:cubicBezTo>
                      <a:cubicBezTo>
                        <a:pt x="456407" y="275822"/>
                        <a:pt x="450067" y="288212"/>
                        <a:pt x="442683" y="299808"/>
                      </a:cubicBezTo>
                      <a:cubicBezTo>
                        <a:pt x="437385" y="308360"/>
                        <a:pt x="431503" y="316661"/>
                        <a:pt x="425162" y="324420"/>
                      </a:cubicBezTo>
                      <a:cubicBezTo>
                        <a:pt x="421700" y="328759"/>
                        <a:pt x="418113" y="332847"/>
                        <a:pt x="414358" y="336851"/>
                      </a:cubicBezTo>
                      <a:lnTo>
                        <a:pt x="413399" y="336184"/>
                      </a:lnTo>
                      <a:lnTo>
                        <a:pt x="412648" y="335767"/>
                      </a:lnTo>
                      <a:lnTo>
                        <a:pt x="409477" y="333723"/>
                      </a:lnTo>
                      <a:lnTo>
                        <a:pt x="405598" y="331262"/>
                      </a:lnTo>
                      <a:lnTo>
                        <a:pt x="404013" y="330302"/>
                      </a:lnTo>
                      <a:lnTo>
                        <a:pt x="397839" y="326381"/>
                      </a:lnTo>
                      <a:lnTo>
                        <a:pt x="397088" y="325964"/>
                      </a:lnTo>
                      <a:lnTo>
                        <a:pt x="390288" y="321667"/>
                      </a:lnTo>
                      <a:lnTo>
                        <a:pt x="297222" y="263349"/>
                      </a:lnTo>
                      <a:lnTo>
                        <a:pt x="297013" y="263099"/>
                      </a:lnTo>
                      <a:lnTo>
                        <a:pt x="272359" y="247789"/>
                      </a:lnTo>
                      <a:lnTo>
                        <a:pt x="272109" y="247622"/>
                      </a:lnTo>
                      <a:lnTo>
                        <a:pt x="242491" y="229059"/>
                      </a:lnTo>
                      <a:lnTo>
                        <a:pt x="232605" y="222885"/>
                      </a:lnTo>
                      <a:lnTo>
                        <a:pt x="202486" y="203988"/>
                      </a:lnTo>
                      <a:lnTo>
                        <a:pt x="191306" y="196897"/>
                      </a:lnTo>
                      <a:lnTo>
                        <a:pt x="181920" y="191098"/>
                      </a:lnTo>
                      <a:lnTo>
                        <a:pt x="181670" y="190973"/>
                      </a:lnTo>
                      <a:lnTo>
                        <a:pt x="181253" y="190723"/>
                      </a:lnTo>
                      <a:lnTo>
                        <a:pt x="162940" y="179251"/>
                      </a:lnTo>
                      <a:lnTo>
                        <a:pt x="156808" y="175371"/>
                      </a:lnTo>
                      <a:lnTo>
                        <a:pt x="147631" y="169615"/>
                      </a:lnTo>
                      <a:lnTo>
                        <a:pt x="58735" y="113841"/>
                      </a:lnTo>
                      <a:lnTo>
                        <a:pt x="19648" y="89354"/>
                      </a:lnTo>
                      <a:lnTo>
                        <a:pt x="18688" y="88812"/>
                      </a:lnTo>
                      <a:lnTo>
                        <a:pt x="17187" y="87853"/>
                      </a:lnTo>
                      <a:lnTo>
                        <a:pt x="16811" y="87644"/>
                      </a:lnTo>
                      <a:lnTo>
                        <a:pt x="12681" y="85099"/>
                      </a:lnTo>
                      <a:lnTo>
                        <a:pt x="5840" y="80761"/>
                      </a:lnTo>
                      <a:lnTo>
                        <a:pt x="3045" y="79009"/>
                      </a:lnTo>
                      <a:lnTo>
                        <a:pt x="918" y="77674"/>
                      </a:lnTo>
                      <a:lnTo>
                        <a:pt x="292" y="77257"/>
                      </a:lnTo>
                      <a:lnTo>
                        <a:pt x="0" y="77049"/>
                      </a:lnTo>
                      <a:cubicBezTo>
                        <a:pt x="125" y="76756"/>
                        <a:pt x="208" y="76465"/>
                        <a:pt x="292" y="76172"/>
                      </a:cubicBezTo>
                      <a:cubicBezTo>
                        <a:pt x="918" y="74587"/>
                        <a:pt x="1502" y="73044"/>
                        <a:pt x="2128" y="71542"/>
                      </a:cubicBezTo>
                      <a:cubicBezTo>
                        <a:pt x="2169" y="71417"/>
                        <a:pt x="2294" y="71250"/>
                        <a:pt x="2336" y="71125"/>
                      </a:cubicBezTo>
                      <a:cubicBezTo>
                        <a:pt x="3087" y="69123"/>
                        <a:pt x="3963" y="67203"/>
                        <a:pt x="4839" y="65368"/>
                      </a:cubicBezTo>
                      <a:cubicBezTo>
                        <a:pt x="5298" y="64158"/>
                        <a:pt x="5840" y="62991"/>
                        <a:pt x="6466" y="61781"/>
                      </a:cubicBezTo>
                      <a:cubicBezTo>
                        <a:pt x="10595" y="52603"/>
                        <a:pt x="15351" y="43718"/>
                        <a:pt x="20607" y="35250"/>
                      </a:cubicBezTo>
                      <a:cubicBezTo>
                        <a:pt x="28366" y="22693"/>
                        <a:pt x="37168" y="10971"/>
                        <a:pt x="47055" y="0"/>
                      </a:cubicBezTo>
                      <a:lnTo>
                        <a:pt x="47680" y="376"/>
                      </a:lnTo>
                      <a:lnTo>
                        <a:pt x="48640" y="1043"/>
                      </a:lnTo>
                      <a:lnTo>
                        <a:pt x="49057" y="1293"/>
                      </a:lnTo>
                      <a:lnTo>
                        <a:pt x="53896" y="4339"/>
                      </a:lnTo>
                      <a:lnTo>
                        <a:pt x="60487" y="8427"/>
                      </a:lnTo>
                      <a:lnTo>
                        <a:pt x="60487" y="8468"/>
                      </a:lnTo>
                      <a:lnTo>
                        <a:pt x="63616" y="10304"/>
                      </a:lnTo>
                      <a:lnTo>
                        <a:pt x="63658" y="10429"/>
                      </a:lnTo>
                      <a:lnTo>
                        <a:pt x="64200" y="10721"/>
                      </a:lnTo>
                      <a:lnTo>
                        <a:pt x="65368" y="11555"/>
                      </a:lnTo>
                      <a:lnTo>
                        <a:pt x="70833" y="14976"/>
                      </a:lnTo>
                      <a:lnTo>
                        <a:pt x="110796" y="40130"/>
                      </a:lnTo>
                      <a:lnTo>
                        <a:pt x="121725" y="46846"/>
                      </a:lnTo>
                      <a:lnTo>
                        <a:pt x="124854" y="48807"/>
                      </a:lnTo>
                      <a:lnTo>
                        <a:pt x="156641" y="68706"/>
                      </a:lnTo>
                      <a:lnTo>
                        <a:pt x="156850" y="68872"/>
                      </a:lnTo>
                      <a:lnTo>
                        <a:pt x="181295" y="84182"/>
                      </a:lnTo>
                      <a:lnTo>
                        <a:pt x="181962" y="84641"/>
                      </a:lnTo>
                      <a:lnTo>
                        <a:pt x="188678" y="88812"/>
                      </a:lnTo>
                      <a:lnTo>
                        <a:pt x="228641" y="113883"/>
                      </a:lnTo>
                      <a:lnTo>
                        <a:pt x="232605" y="116386"/>
                      </a:lnTo>
                      <a:lnTo>
                        <a:pt x="247956" y="126022"/>
                      </a:lnTo>
                      <a:lnTo>
                        <a:pt x="271900" y="140956"/>
                      </a:lnTo>
                      <a:lnTo>
                        <a:pt x="272109" y="141123"/>
                      </a:lnTo>
                      <a:lnTo>
                        <a:pt x="272359" y="141290"/>
                      </a:lnTo>
                      <a:lnTo>
                        <a:pt x="276239" y="143751"/>
                      </a:lnTo>
                      <a:lnTo>
                        <a:pt x="297222" y="156850"/>
                      </a:lnTo>
                      <a:lnTo>
                        <a:pt x="317704" y="169656"/>
                      </a:lnTo>
                      <a:lnTo>
                        <a:pt x="372559" y="204072"/>
                      </a:lnTo>
                      <a:lnTo>
                        <a:pt x="412565" y="229143"/>
                      </a:lnTo>
                      <a:lnTo>
                        <a:pt x="440472" y="246663"/>
                      </a:lnTo>
                      <a:lnTo>
                        <a:pt x="446396" y="250375"/>
                      </a:lnTo>
                      <a:lnTo>
                        <a:pt x="446855" y="250668"/>
                      </a:lnTo>
                      <a:lnTo>
                        <a:pt x="452236" y="254046"/>
                      </a:lnTo>
                      <a:lnTo>
                        <a:pt x="455531" y="256090"/>
                      </a:lnTo>
                      <a:lnTo>
                        <a:pt x="457533" y="257300"/>
                      </a:lnTo>
                      <a:lnTo>
                        <a:pt x="461788" y="260012"/>
                      </a:lnTo>
                      <a:lnTo>
                        <a:pt x="462247" y="260304"/>
                      </a:lnTo>
                      <a:lnTo>
                        <a:pt x="462664" y="260554"/>
                      </a:lnTo>
                      <a:close/>
                    </a:path>
                  </a:pathLst>
                </a:custGeom>
                <a:solidFill>
                  <a:srgbClr val="FCF5FF"/>
                </a:solidFill>
                <a:ln w="4171"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CC837F8-4724-4535-A13C-F972476F3998}"/>
                    </a:ext>
                  </a:extLst>
                </p:cNvPr>
                <p:cNvSpPr/>
                <p:nvPr/>
              </p:nvSpPr>
              <p:spPr>
                <a:xfrm>
                  <a:off x="16078858" y="539332"/>
                  <a:ext cx="433839" cy="287836"/>
                </a:xfrm>
                <a:custGeom>
                  <a:avLst/>
                  <a:gdLst>
                    <a:gd name="connsiteX0" fmla="*/ 436300 w 433839"/>
                    <a:gd name="connsiteY0" fmla="*/ 264517 h 287835"/>
                    <a:gd name="connsiteX1" fmla="*/ 418780 w 433839"/>
                    <a:gd name="connsiteY1" fmla="*/ 289129 h 287835"/>
                    <a:gd name="connsiteX2" fmla="*/ 417862 w 433839"/>
                    <a:gd name="connsiteY2" fmla="*/ 288503 h 287835"/>
                    <a:gd name="connsiteX3" fmla="*/ 417236 w 433839"/>
                    <a:gd name="connsiteY3" fmla="*/ 288086 h 287835"/>
                    <a:gd name="connsiteX4" fmla="*/ 413816 w 433839"/>
                    <a:gd name="connsiteY4" fmla="*/ 285958 h 287835"/>
                    <a:gd name="connsiteX5" fmla="*/ 410312 w 433839"/>
                    <a:gd name="connsiteY5" fmla="*/ 283747 h 287835"/>
                    <a:gd name="connsiteX6" fmla="*/ 408518 w 433839"/>
                    <a:gd name="connsiteY6" fmla="*/ 282621 h 287835"/>
                    <a:gd name="connsiteX7" fmla="*/ 402511 w 433839"/>
                    <a:gd name="connsiteY7" fmla="*/ 278867 h 287835"/>
                    <a:gd name="connsiteX8" fmla="*/ 401844 w 433839"/>
                    <a:gd name="connsiteY8" fmla="*/ 278492 h 287835"/>
                    <a:gd name="connsiteX9" fmla="*/ 395211 w 433839"/>
                    <a:gd name="connsiteY9" fmla="*/ 274320 h 287835"/>
                    <a:gd name="connsiteX10" fmla="*/ 290797 w 433839"/>
                    <a:gd name="connsiteY10" fmla="*/ 208827 h 287835"/>
                    <a:gd name="connsiteX11" fmla="*/ 290589 w 433839"/>
                    <a:gd name="connsiteY11" fmla="*/ 208618 h 287835"/>
                    <a:gd name="connsiteX12" fmla="*/ 266811 w 433839"/>
                    <a:gd name="connsiteY12" fmla="*/ 193768 h 287835"/>
                    <a:gd name="connsiteX13" fmla="*/ 265935 w 433839"/>
                    <a:gd name="connsiteY13" fmla="*/ 193309 h 287835"/>
                    <a:gd name="connsiteX14" fmla="*/ 265685 w 433839"/>
                    <a:gd name="connsiteY14" fmla="*/ 193100 h 287835"/>
                    <a:gd name="connsiteX15" fmla="*/ 265476 w 433839"/>
                    <a:gd name="connsiteY15" fmla="*/ 192933 h 287835"/>
                    <a:gd name="connsiteX16" fmla="*/ 241531 w 433839"/>
                    <a:gd name="connsiteY16" fmla="*/ 177999 h 287835"/>
                    <a:gd name="connsiteX17" fmla="*/ 226889 w 433839"/>
                    <a:gd name="connsiteY17" fmla="*/ 168697 h 287835"/>
                    <a:gd name="connsiteX18" fmla="*/ 200234 w 433839"/>
                    <a:gd name="connsiteY18" fmla="*/ 151969 h 287835"/>
                    <a:gd name="connsiteX19" fmla="*/ 175496 w 433839"/>
                    <a:gd name="connsiteY19" fmla="*/ 136576 h 287835"/>
                    <a:gd name="connsiteX20" fmla="*/ 175246 w 433839"/>
                    <a:gd name="connsiteY20" fmla="*/ 136409 h 287835"/>
                    <a:gd name="connsiteX21" fmla="*/ 174829 w 433839"/>
                    <a:gd name="connsiteY21" fmla="*/ 136200 h 287835"/>
                    <a:gd name="connsiteX22" fmla="*/ 171950 w 433839"/>
                    <a:gd name="connsiteY22" fmla="*/ 134323 h 287835"/>
                    <a:gd name="connsiteX23" fmla="*/ 156474 w 433839"/>
                    <a:gd name="connsiteY23" fmla="*/ 124645 h 287835"/>
                    <a:gd name="connsiteX24" fmla="*/ 150342 w 433839"/>
                    <a:gd name="connsiteY24" fmla="*/ 120933 h 287835"/>
                    <a:gd name="connsiteX25" fmla="*/ 82930 w 433839"/>
                    <a:gd name="connsiteY25" fmla="*/ 78592 h 287835"/>
                    <a:gd name="connsiteX26" fmla="*/ 43008 w 433839"/>
                    <a:gd name="connsiteY26" fmla="*/ 53521 h 287835"/>
                    <a:gd name="connsiteX27" fmla="*/ 32329 w 433839"/>
                    <a:gd name="connsiteY27" fmla="*/ 46846 h 287835"/>
                    <a:gd name="connsiteX28" fmla="*/ 32288 w 433839"/>
                    <a:gd name="connsiteY28" fmla="*/ 46804 h 287835"/>
                    <a:gd name="connsiteX29" fmla="*/ 25154 w 433839"/>
                    <a:gd name="connsiteY29" fmla="*/ 42299 h 287835"/>
                    <a:gd name="connsiteX30" fmla="*/ 19147 w 433839"/>
                    <a:gd name="connsiteY30" fmla="*/ 38545 h 287835"/>
                    <a:gd name="connsiteX31" fmla="*/ 17061 w 433839"/>
                    <a:gd name="connsiteY31" fmla="*/ 37210 h 287835"/>
                    <a:gd name="connsiteX32" fmla="*/ 16644 w 433839"/>
                    <a:gd name="connsiteY32" fmla="*/ 37001 h 287835"/>
                    <a:gd name="connsiteX33" fmla="*/ 12681 w 433839"/>
                    <a:gd name="connsiteY33" fmla="*/ 34415 h 287835"/>
                    <a:gd name="connsiteX34" fmla="*/ 5965 w 433839"/>
                    <a:gd name="connsiteY34" fmla="*/ 30285 h 287835"/>
                    <a:gd name="connsiteX35" fmla="*/ 2836 w 433839"/>
                    <a:gd name="connsiteY35" fmla="*/ 28283 h 287835"/>
                    <a:gd name="connsiteX36" fmla="*/ 1084 w 433839"/>
                    <a:gd name="connsiteY36" fmla="*/ 27157 h 287835"/>
                    <a:gd name="connsiteX37" fmla="*/ 417 w 433839"/>
                    <a:gd name="connsiteY37" fmla="*/ 26781 h 287835"/>
                    <a:gd name="connsiteX38" fmla="*/ 0 w 433839"/>
                    <a:gd name="connsiteY38" fmla="*/ 26531 h 287835"/>
                    <a:gd name="connsiteX39" fmla="*/ 14141 w 433839"/>
                    <a:gd name="connsiteY39" fmla="*/ 0 h 287835"/>
                    <a:gd name="connsiteX40" fmla="*/ 14683 w 433839"/>
                    <a:gd name="connsiteY40" fmla="*/ 292 h 287835"/>
                    <a:gd name="connsiteX41" fmla="*/ 15434 w 433839"/>
                    <a:gd name="connsiteY41" fmla="*/ 876 h 287835"/>
                    <a:gd name="connsiteX42" fmla="*/ 16727 w 433839"/>
                    <a:gd name="connsiteY42" fmla="*/ 1543 h 287835"/>
                    <a:gd name="connsiteX43" fmla="*/ 20440 w 433839"/>
                    <a:gd name="connsiteY43" fmla="*/ 3921 h 287835"/>
                    <a:gd name="connsiteX44" fmla="*/ 26990 w 433839"/>
                    <a:gd name="connsiteY44" fmla="*/ 8009 h 287835"/>
                    <a:gd name="connsiteX45" fmla="*/ 27866 w 433839"/>
                    <a:gd name="connsiteY45" fmla="*/ 8635 h 287835"/>
                    <a:gd name="connsiteX46" fmla="*/ 30577 w 433839"/>
                    <a:gd name="connsiteY46" fmla="*/ 10262 h 287835"/>
                    <a:gd name="connsiteX47" fmla="*/ 31036 w 433839"/>
                    <a:gd name="connsiteY47" fmla="*/ 10554 h 287835"/>
                    <a:gd name="connsiteX48" fmla="*/ 32705 w 433839"/>
                    <a:gd name="connsiteY48" fmla="*/ 11680 h 287835"/>
                    <a:gd name="connsiteX49" fmla="*/ 34623 w 433839"/>
                    <a:gd name="connsiteY49" fmla="*/ 12806 h 287835"/>
                    <a:gd name="connsiteX50" fmla="*/ 36834 w 433839"/>
                    <a:gd name="connsiteY50" fmla="*/ 14225 h 287835"/>
                    <a:gd name="connsiteX51" fmla="*/ 54939 w 433839"/>
                    <a:gd name="connsiteY51" fmla="*/ 25572 h 287835"/>
                    <a:gd name="connsiteX52" fmla="*/ 70457 w 433839"/>
                    <a:gd name="connsiteY52" fmla="*/ 35333 h 287835"/>
                    <a:gd name="connsiteX53" fmla="*/ 73335 w 433839"/>
                    <a:gd name="connsiteY53" fmla="*/ 37126 h 287835"/>
                    <a:gd name="connsiteX54" fmla="*/ 99533 w 433839"/>
                    <a:gd name="connsiteY54" fmla="*/ 53562 h 287835"/>
                    <a:gd name="connsiteX55" fmla="*/ 139496 w 433839"/>
                    <a:gd name="connsiteY55" fmla="*/ 78633 h 287835"/>
                    <a:gd name="connsiteX56" fmla="*/ 150383 w 433839"/>
                    <a:gd name="connsiteY56" fmla="*/ 85433 h 287835"/>
                    <a:gd name="connsiteX57" fmla="*/ 174829 w 433839"/>
                    <a:gd name="connsiteY57" fmla="*/ 100742 h 287835"/>
                    <a:gd name="connsiteX58" fmla="*/ 175246 w 433839"/>
                    <a:gd name="connsiteY58" fmla="*/ 100993 h 287835"/>
                    <a:gd name="connsiteX59" fmla="*/ 175496 w 433839"/>
                    <a:gd name="connsiteY59" fmla="*/ 101160 h 287835"/>
                    <a:gd name="connsiteX60" fmla="*/ 184882 w 433839"/>
                    <a:gd name="connsiteY60" fmla="*/ 107041 h 287835"/>
                    <a:gd name="connsiteX61" fmla="*/ 200234 w 433839"/>
                    <a:gd name="connsiteY61" fmla="*/ 116719 h 287835"/>
                    <a:gd name="connsiteX62" fmla="*/ 228558 w 433839"/>
                    <a:gd name="connsiteY62" fmla="*/ 134448 h 287835"/>
                    <a:gd name="connsiteX63" fmla="*/ 265476 w 433839"/>
                    <a:gd name="connsiteY63" fmla="*/ 157600 h 287835"/>
                    <a:gd name="connsiteX64" fmla="*/ 265685 w 433839"/>
                    <a:gd name="connsiteY64" fmla="*/ 157725 h 287835"/>
                    <a:gd name="connsiteX65" fmla="*/ 265935 w 433839"/>
                    <a:gd name="connsiteY65" fmla="*/ 157934 h 287835"/>
                    <a:gd name="connsiteX66" fmla="*/ 269814 w 433839"/>
                    <a:gd name="connsiteY66" fmla="*/ 160312 h 287835"/>
                    <a:gd name="connsiteX67" fmla="*/ 283372 w 433839"/>
                    <a:gd name="connsiteY67" fmla="*/ 168822 h 287835"/>
                    <a:gd name="connsiteX68" fmla="*/ 290756 w 433839"/>
                    <a:gd name="connsiteY68" fmla="*/ 173410 h 287835"/>
                    <a:gd name="connsiteX69" fmla="*/ 323335 w 433839"/>
                    <a:gd name="connsiteY69" fmla="*/ 193893 h 287835"/>
                    <a:gd name="connsiteX70" fmla="*/ 413524 w 433839"/>
                    <a:gd name="connsiteY70" fmla="*/ 250375 h 287835"/>
                    <a:gd name="connsiteX71" fmla="*/ 419781 w 433839"/>
                    <a:gd name="connsiteY71" fmla="*/ 254296 h 287835"/>
                    <a:gd name="connsiteX72" fmla="*/ 420407 w 433839"/>
                    <a:gd name="connsiteY72" fmla="*/ 254672 h 287835"/>
                    <a:gd name="connsiteX73" fmla="*/ 426080 w 433839"/>
                    <a:gd name="connsiteY73" fmla="*/ 258259 h 287835"/>
                    <a:gd name="connsiteX74" fmla="*/ 428416 w 433839"/>
                    <a:gd name="connsiteY74" fmla="*/ 259720 h 287835"/>
                    <a:gd name="connsiteX75" fmla="*/ 431294 w 433839"/>
                    <a:gd name="connsiteY75" fmla="*/ 261555 h 287835"/>
                    <a:gd name="connsiteX76" fmla="*/ 434924 w 433839"/>
                    <a:gd name="connsiteY76" fmla="*/ 263808 h 287835"/>
                    <a:gd name="connsiteX77" fmla="*/ 435549 w 433839"/>
                    <a:gd name="connsiteY77" fmla="*/ 264099 h 287835"/>
                    <a:gd name="connsiteX78" fmla="*/ 436300 w 433839"/>
                    <a:gd name="connsiteY78" fmla="*/ 264517 h 2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33839" h="287835">
                      <a:moveTo>
                        <a:pt x="436300" y="264517"/>
                      </a:moveTo>
                      <a:cubicBezTo>
                        <a:pt x="431003" y="273068"/>
                        <a:pt x="425121" y="281370"/>
                        <a:pt x="418780" y="289129"/>
                      </a:cubicBezTo>
                      <a:lnTo>
                        <a:pt x="417862" y="288503"/>
                      </a:lnTo>
                      <a:lnTo>
                        <a:pt x="417236" y="288086"/>
                      </a:lnTo>
                      <a:lnTo>
                        <a:pt x="413816" y="285958"/>
                      </a:lnTo>
                      <a:lnTo>
                        <a:pt x="410312" y="283747"/>
                      </a:lnTo>
                      <a:lnTo>
                        <a:pt x="408518" y="282621"/>
                      </a:lnTo>
                      <a:lnTo>
                        <a:pt x="402511" y="278867"/>
                      </a:lnTo>
                      <a:lnTo>
                        <a:pt x="401844" y="278492"/>
                      </a:lnTo>
                      <a:lnTo>
                        <a:pt x="395211" y="274320"/>
                      </a:lnTo>
                      <a:lnTo>
                        <a:pt x="290797" y="208827"/>
                      </a:lnTo>
                      <a:lnTo>
                        <a:pt x="290589" y="208618"/>
                      </a:lnTo>
                      <a:lnTo>
                        <a:pt x="266811" y="193768"/>
                      </a:lnTo>
                      <a:lnTo>
                        <a:pt x="265935" y="193309"/>
                      </a:lnTo>
                      <a:lnTo>
                        <a:pt x="265685" y="193100"/>
                      </a:lnTo>
                      <a:lnTo>
                        <a:pt x="265476" y="192933"/>
                      </a:lnTo>
                      <a:lnTo>
                        <a:pt x="241531" y="177999"/>
                      </a:lnTo>
                      <a:lnTo>
                        <a:pt x="226889" y="168697"/>
                      </a:lnTo>
                      <a:lnTo>
                        <a:pt x="200234" y="151969"/>
                      </a:lnTo>
                      <a:lnTo>
                        <a:pt x="175496" y="136576"/>
                      </a:lnTo>
                      <a:lnTo>
                        <a:pt x="175246" y="136409"/>
                      </a:lnTo>
                      <a:lnTo>
                        <a:pt x="174829" y="136200"/>
                      </a:lnTo>
                      <a:lnTo>
                        <a:pt x="171950" y="134323"/>
                      </a:lnTo>
                      <a:lnTo>
                        <a:pt x="156474" y="124645"/>
                      </a:lnTo>
                      <a:lnTo>
                        <a:pt x="150342" y="120933"/>
                      </a:lnTo>
                      <a:lnTo>
                        <a:pt x="82930" y="78592"/>
                      </a:lnTo>
                      <a:lnTo>
                        <a:pt x="43008" y="53521"/>
                      </a:lnTo>
                      <a:lnTo>
                        <a:pt x="32329" y="46846"/>
                      </a:lnTo>
                      <a:lnTo>
                        <a:pt x="32288" y="46804"/>
                      </a:lnTo>
                      <a:lnTo>
                        <a:pt x="25154" y="42299"/>
                      </a:lnTo>
                      <a:lnTo>
                        <a:pt x="19147" y="38545"/>
                      </a:lnTo>
                      <a:lnTo>
                        <a:pt x="17061" y="37210"/>
                      </a:lnTo>
                      <a:lnTo>
                        <a:pt x="16644" y="37001"/>
                      </a:lnTo>
                      <a:lnTo>
                        <a:pt x="12681" y="34415"/>
                      </a:lnTo>
                      <a:lnTo>
                        <a:pt x="5965" y="30285"/>
                      </a:lnTo>
                      <a:lnTo>
                        <a:pt x="2836" y="28283"/>
                      </a:lnTo>
                      <a:lnTo>
                        <a:pt x="1084" y="27157"/>
                      </a:lnTo>
                      <a:lnTo>
                        <a:pt x="417" y="26781"/>
                      </a:lnTo>
                      <a:lnTo>
                        <a:pt x="0" y="26531"/>
                      </a:lnTo>
                      <a:cubicBezTo>
                        <a:pt x="4130" y="17353"/>
                        <a:pt x="8885" y="8468"/>
                        <a:pt x="14141" y="0"/>
                      </a:cubicBezTo>
                      <a:lnTo>
                        <a:pt x="14683" y="292"/>
                      </a:lnTo>
                      <a:lnTo>
                        <a:pt x="15434" y="876"/>
                      </a:lnTo>
                      <a:lnTo>
                        <a:pt x="16727" y="1543"/>
                      </a:lnTo>
                      <a:lnTo>
                        <a:pt x="20440" y="3921"/>
                      </a:lnTo>
                      <a:lnTo>
                        <a:pt x="26990" y="8009"/>
                      </a:lnTo>
                      <a:lnTo>
                        <a:pt x="27866" y="8635"/>
                      </a:lnTo>
                      <a:lnTo>
                        <a:pt x="30577" y="10262"/>
                      </a:lnTo>
                      <a:lnTo>
                        <a:pt x="31036" y="10554"/>
                      </a:lnTo>
                      <a:lnTo>
                        <a:pt x="32705" y="11680"/>
                      </a:lnTo>
                      <a:lnTo>
                        <a:pt x="34623" y="12806"/>
                      </a:lnTo>
                      <a:lnTo>
                        <a:pt x="36834" y="14225"/>
                      </a:lnTo>
                      <a:lnTo>
                        <a:pt x="54939" y="25572"/>
                      </a:lnTo>
                      <a:lnTo>
                        <a:pt x="70457" y="35333"/>
                      </a:lnTo>
                      <a:lnTo>
                        <a:pt x="73335" y="37126"/>
                      </a:lnTo>
                      <a:lnTo>
                        <a:pt x="99533" y="53562"/>
                      </a:lnTo>
                      <a:lnTo>
                        <a:pt x="139496" y="78633"/>
                      </a:lnTo>
                      <a:lnTo>
                        <a:pt x="150383" y="85433"/>
                      </a:lnTo>
                      <a:lnTo>
                        <a:pt x="174829" y="100742"/>
                      </a:lnTo>
                      <a:lnTo>
                        <a:pt x="175246" y="100993"/>
                      </a:lnTo>
                      <a:lnTo>
                        <a:pt x="175496" y="101160"/>
                      </a:lnTo>
                      <a:lnTo>
                        <a:pt x="184882" y="107041"/>
                      </a:lnTo>
                      <a:lnTo>
                        <a:pt x="200234" y="116719"/>
                      </a:lnTo>
                      <a:lnTo>
                        <a:pt x="228558" y="134448"/>
                      </a:lnTo>
                      <a:lnTo>
                        <a:pt x="265476" y="157600"/>
                      </a:lnTo>
                      <a:lnTo>
                        <a:pt x="265685" y="157725"/>
                      </a:lnTo>
                      <a:lnTo>
                        <a:pt x="265935" y="157934"/>
                      </a:lnTo>
                      <a:lnTo>
                        <a:pt x="269814" y="160312"/>
                      </a:lnTo>
                      <a:lnTo>
                        <a:pt x="283372" y="168822"/>
                      </a:lnTo>
                      <a:lnTo>
                        <a:pt x="290756" y="173410"/>
                      </a:lnTo>
                      <a:lnTo>
                        <a:pt x="323335" y="193893"/>
                      </a:lnTo>
                      <a:lnTo>
                        <a:pt x="413524" y="250375"/>
                      </a:lnTo>
                      <a:lnTo>
                        <a:pt x="419781" y="254296"/>
                      </a:lnTo>
                      <a:lnTo>
                        <a:pt x="420407" y="254672"/>
                      </a:lnTo>
                      <a:lnTo>
                        <a:pt x="426080" y="258259"/>
                      </a:lnTo>
                      <a:lnTo>
                        <a:pt x="428416" y="259720"/>
                      </a:lnTo>
                      <a:lnTo>
                        <a:pt x="431294" y="261555"/>
                      </a:lnTo>
                      <a:lnTo>
                        <a:pt x="434924" y="263808"/>
                      </a:lnTo>
                      <a:lnTo>
                        <a:pt x="435549" y="264099"/>
                      </a:lnTo>
                      <a:lnTo>
                        <a:pt x="436300" y="264517"/>
                      </a:lnTo>
                      <a:close/>
                    </a:path>
                  </a:pathLst>
                </a:custGeom>
                <a:solidFill>
                  <a:srgbClr val="F42525"/>
                </a:solidFill>
                <a:ln w="4171"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3E6ADF0-6D3B-429A-834F-4F0591854C15}"/>
                    </a:ext>
                  </a:extLst>
                </p:cNvPr>
                <p:cNvSpPr/>
                <p:nvPr/>
              </p:nvSpPr>
              <p:spPr>
                <a:xfrm>
                  <a:off x="16074227" y="504291"/>
                  <a:ext cx="458869" cy="333723"/>
                </a:xfrm>
                <a:custGeom>
                  <a:avLst/>
                  <a:gdLst>
                    <a:gd name="connsiteX0" fmla="*/ 462623 w 458868"/>
                    <a:gd name="connsiteY0" fmla="*/ 77299 h 333722"/>
                    <a:gd name="connsiteX1" fmla="*/ 462331 w 458868"/>
                    <a:gd name="connsiteY1" fmla="*/ 77465 h 333722"/>
                    <a:gd name="connsiteX2" fmla="*/ 461747 w 458868"/>
                    <a:gd name="connsiteY2" fmla="*/ 77841 h 333722"/>
                    <a:gd name="connsiteX3" fmla="*/ 458702 w 458868"/>
                    <a:gd name="connsiteY3" fmla="*/ 79843 h 333722"/>
                    <a:gd name="connsiteX4" fmla="*/ 456032 w 458868"/>
                    <a:gd name="connsiteY4" fmla="*/ 81595 h 333722"/>
                    <a:gd name="connsiteX5" fmla="*/ 450651 w 458868"/>
                    <a:gd name="connsiteY5" fmla="*/ 84849 h 333722"/>
                    <a:gd name="connsiteX6" fmla="*/ 447189 w 458868"/>
                    <a:gd name="connsiteY6" fmla="*/ 86935 h 333722"/>
                    <a:gd name="connsiteX7" fmla="*/ 446896 w 458868"/>
                    <a:gd name="connsiteY7" fmla="*/ 87185 h 333722"/>
                    <a:gd name="connsiteX8" fmla="*/ 444769 w 458868"/>
                    <a:gd name="connsiteY8" fmla="*/ 88562 h 333722"/>
                    <a:gd name="connsiteX9" fmla="*/ 443559 w 458868"/>
                    <a:gd name="connsiteY9" fmla="*/ 89313 h 333722"/>
                    <a:gd name="connsiteX10" fmla="*/ 415193 w 458868"/>
                    <a:gd name="connsiteY10" fmla="*/ 107083 h 333722"/>
                    <a:gd name="connsiteX11" fmla="*/ 412523 w 458868"/>
                    <a:gd name="connsiteY11" fmla="*/ 108835 h 333722"/>
                    <a:gd name="connsiteX12" fmla="*/ 412398 w 458868"/>
                    <a:gd name="connsiteY12" fmla="*/ 108877 h 333722"/>
                    <a:gd name="connsiteX13" fmla="*/ 404847 w 458868"/>
                    <a:gd name="connsiteY13" fmla="*/ 113633 h 333722"/>
                    <a:gd name="connsiteX14" fmla="*/ 315911 w 458868"/>
                    <a:gd name="connsiteY14" fmla="*/ 169406 h 333722"/>
                    <a:gd name="connsiteX15" fmla="*/ 295428 w 458868"/>
                    <a:gd name="connsiteY15" fmla="*/ 182171 h 333722"/>
                    <a:gd name="connsiteX16" fmla="*/ 274445 w 458868"/>
                    <a:gd name="connsiteY16" fmla="*/ 195269 h 333722"/>
                    <a:gd name="connsiteX17" fmla="*/ 270566 w 458868"/>
                    <a:gd name="connsiteY17" fmla="*/ 197773 h 333722"/>
                    <a:gd name="connsiteX18" fmla="*/ 270316 w 458868"/>
                    <a:gd name="connsiteY18" fmla="*/ 197897 h 333722"/>
                    <a:gd name="connsiteX19" fmla="*/ 270107 w 458868"/>
                    <a:gd name="connsiteY19" fmla="*/ 198064 h 333722"/>
                    <a:gd name="connsiteX20" fmla="*/ 260930 w 458868"/>
                    <a:gd name="connsiteY20" fmla="*/ 203821 h 333722"/>
                    <a:gd name="connsiteX21" fmla="*/ 246162 w 458868"/>
                    <a:gd name="connsiteY21" fmla="*/ 213123 h 333722"/>
                    <a:gd name="connsiteX22" fmla="*/ 230811 w 458868"/>
                    <a:gd name="connsiteY22" fmla="*/ 222718 h 333722"/>
                    <a:gd name="connsiteX23" fmla="*/ 220925 w 458868"/>
                    <a:gd name="connsiteY23" fmla="*/ 228892 h 333722"/>
                    <a:gd name="connsiteX24" fmla="*/ 180169 w 458868"/>
                    <a:gd name="connsiteY24" fmla="*/ 254464 h 333722"/>
                    <a:gd name="connsiteX25" fmla="*/ 179501 w 458868"/>
                    <a:gd name="connsiteY25" fmla="*/ 254881 h 333722"/>
                    <a:gd name="connsiteX26" fmla="*/ 155056 w 458868"/>
                    <a:gd name="connsiteY26" fmla="*/ 270232 h 333722"/>
                    <a:gd name="connsiteX27" fmla="*/ 154847 w 458868"/>
                    <a:gd name="connsiteY27" fmla="*/ 270315 h 333722"/>
                    <a:gd name="connsiteX28" fmla="*/ 72961 w 458868"/>
                    <a:gd name="connsiteY28" fmla="*/ 321625 h 333722"/>
                    <a:gd name="connsiteX29" fmla="*/ 66828 w 458868"/>
                    <a:gd name="connsiteY29" fmla="*/ 325505 h 333722"/>
                    <a:gd name="connsiteX30" fmla="*/ 66161 w 458868"/>
                    <a:gd name="connsiteY30" fmla="*/ 325922 h 333722"/>
                    <a:gd name="connsiteX31" fmla="*/ 59361 w 458868"/>
                    <a:gd name="connsiteY31" fmla="*/ 330219 h 333722"/>
                    <a:gd name="connsiteX32" fmla="*/ 56566 w 458868"/>
                    <a:gd name="connsiteY32" fmla="*/ 331970 h 333722"/>
                    <a:gd name="connsiteX33" fmla="*/ 52728 w 458868"/>
                    <a:gd name="connsiteY33" fmla="*/ 334431 h 333722"/>
                    <a:gd name="connsiteX34" fmla="*/ 50184 w 458868"/>
                    <a:gd name="connsiteY34" fmla="*/ 336017 h 333722"/>
                    <a:gd name="connsiteX35" fmla="*/ 49516 w 458868"/>
                    <a:gd name="connsiteY35" fmla="*/ 336434 h 333722"/>
                    <a:gd name="connsiteX36" fmla="*/ 48473 w 458868"/>
                    <a:gd name="connsiteY36" fmla="*/ 337060 h 333722"/>
                    <a:gd name="connsiteX37" fmla="*/ 41674 w 458868"/>
                    <a:gd name="connsiteY37" fmla="*/ 329551 h 333722"/>
                    <a:gd name="connsiteX38" fmla="*/ 21400 w 458868"/>
                    <a:gd name="connsiteY38" fmla="*/ 302227 h 333722"/>
                    <a:gd name="connsiteX39" fmla="*/ 6633 w 458868"/>
                    <a:gd name="connsiteY39" fmla="*/ 275989 h 333722"/>
                    <a:gd name="connsiteX40" fmla="*/ 0 w 458868"/>
                    <a:gd name="connsiteY40" fmla="*/ 260929 h 333722"/>
                    <a:gd name="connsiteX41" fmla="*/ 542 w 458868"/>
                    <a:gd name="connsiteY41" fmla="*/ 260512 h 333722"/>
                    <a:gd name="connsiteX42" fmla="*/ 918 w 458868"/>
                    <a:gd name="connsiteY42" fmla="*/ 260304 h 333722"/>
                    <a:gd name="connsiteX43" fmla="*/ 4422 w 458868"/>
                    <a:gd name="connsiteY43" fmla="*/ 258051 h 333722"/>
                    <a:gd name="connsiteX44" fmla="*/ 6174 w 458868"/>
                    <a:gd name="connsiteY44" fmla="*/ 256966 h 333722"/>
                    <a:gd name="connsiteX45" fmla="*/ 11222 w 458868"/>
                    <a:gd name="connsiteY45" fmla="*/ 253921 h 333722"/>
                    <a:gd name="connsiteX46" fmla="*/ 17312 w 458868"/>
                    <a:gd name="connsiteY46" fmla="*/ 250041 h 333722"/>
                    <a:gd name="connsiteX47" fmla="*/ 17604 w 458868"/>
                    <a:gd name="connsiteY47" fmla="*/ 249833 h 333722"/>
                    <a:gd name="connsiteX48" fmla="*/ 22568 w 458868"/>
                    <a:gd name="connsiteY48" fmla="*/ 246705 h 333722"/>
                    <a:gd name="connsiteX49" fmla="*/ 50977 w 458868"/>
                    <a:gd name="connsiteY49" fmla="*/ 228892 h 333722"/>
                    <a:gd name="connsiteX50" fmla="*/ 90814 w 458868"/>
                    <a:gd name="connsiteY50" fmla="*/ 203821 h 333722"/>
                    <a:gd name="connsiteX51" fmla="*/ 145754 w 458868"/>
                    <a:gd name="connsiteY51" fmla="*/ 169406 h 333722"/>
                    <a:gd name="connsiteX52" fmla="*/ 154931 w 458868"/>
                    <a:gd name="connsiteY52" fmla="*/ 163524 h 333722"/>
                    <a:gd name="connsiteX53" fmla="*/ 161063 w 458868"/>
                    <a:gd name="connsiteY53" fmla="*/ 159686 h 333722"/>
                    <a:gd name="connsiteX54" fmla="*/ 179376 w 458868"/>
                    <a:gd name="connsiteY54" fmla="*/ 148215 h 333722"/>
                    <a:gd name="connsiteX55" fmla="*/ 179793 w 458868"/>
                    <a:gd name="connsiteY55" fmla="*/ 147964 h 333722"/>
                    <a:gd name="connsiteX56" fmla="*/ 180044 w 458868"/>
                    <a:gd name="connsiteY56" fmla="*/ 147797 h 333722"/>
                    <a:gd name="connsiteX57" fmla="*/ 189429 w 458868"/>
                    <a:gd name="connsiteY57" fmla="*/ 141957 h 333722"/>
                    <a:gd name="connsiteX58" fmla="*/ 230728 w 458868"/>
                    <a:gd name="connsiteY58" fmla="*/ 116094 h 333722"/>
                    <a:gd name="connsiteX59" fmla="*/ 234774 w 458868"/>
                    <a:gd name="connsiteY59" fmla="*/ 113591 h 333722"/>
                    <a:gd name="connsiteX60" fmla="*/ 270024 w 458868"/>
                    <a:gd name="connsiteY60" fmla="*/ 91398 h 333722"/>
                    <a:gd name="connsiteX61" fmla="*/ 270232 w 458868"/>
                    <a:gd name="connsiteY61" fmla="*/ 91273 h 333722"/>
                    <a:gd name="connsiteX62" fmla="*/ 270483 w 458868"/>
                    <a:gd name="connsiteY62" fmla="*/ 91106 h 333722"/>
                    <a:gd name="connsiteX63" fmla="*/ 274779 w 458868"/>
                    <a:gd name="connsiteY63" fmla="*/ 88520 h 333722"/>
                    <a:gd name="connsiteX64" fmla="*/ 295136 w 458868"/>
                    <a:gd name="connsiteY64" fmla="*/ 75755 h 333722"/>
                    <a:gd name="connsiteX65" fmla="*/ 295345 w 458868"/>
                    <a:gd name="connsiteY65" fmla="*/ 75546 h 333722"/>
                    <a:gd name="connsiteX66" fmla="*/ 345654 w 458868"/>
                    <a:gd name="connsiteY66" fmla="*/ 44051 h 333722"/>
                    <a:gd name="connsiteX67" fmla="*/ 348448 w 458868"/>
                    <a:gd name="connsiteY67" fmla="*/ 42258 h 333722"/>
                    <a:gd name="connsiteX68" fmla="*/ 356458 w 458868"/>
                    <a:gd name="connsiteY68" fmla="*/ 37210 h 333722"/>
                    <a:gd name="connsiteX69" fmla="*/ 397673 w 458868"/>
                    <a:gd name="connsiteY69" fmla="*/ 11346 h 333722"/>
                    <a:gd name="connsiteX70" fmla="*/ 399591 w 458868"/>
                    <a:gd name="connsiteY70" fmla="*/ 10220 h 333722"/>
                    <a:gd name="connsiteX71" fmla="*/ 400342 w 458868"/>
                    <a:gd name="connsiteY71" fmla="*/ 9719 h 333722"/>
                    <a:gd name="connsiteX72" fmla="*/ 402845 w 458868"/>
                    <a:gd name="connsiteY72" fmla="*/ 8134 h 333722"/>
                    <a:gd name="connsiteX73" fmla="*/ 405348 w 458868"/>
                    <a:gd name="connsiteY73" fmla="*/ 6549 h 333722"/>
                    <a:gd name="connsiteX74" fmla="*/ 405723 w 458868"/>
                    <a:gd name="connsiteY74" fmla="*/ 6341 h 333722"/>
                    <a:gd name="connsiteX75" fmla="*/ 408227 w 458868"/>
                    <a:gd name="connsiteY75" fmla="*/ 4756 h 333722"/>
                    <a:gd name="connsiteX76" fmla="*/ 412857 w 458868"/>
                    <a:gd name="connsiteY76" fmla="*/ 1835 h 333722"/>
                    <a:gd name="connsiteX77" fmla="*/ 412857 w 458868"/>
                    <a:gd name="connsiteY77" fmla="*/ 1793 h 333722"/>
                    <a:gd name="connsiteX78" fmla="*/ 414025 w 458868"/>
                    <a:gd name="connsiteY78" fmla="*/ 1126 h 333722"/>
                    <a:gd name="connsiteX79" fmla="*/ 415109 w 458868"/>
                    <a:gd name="connsiteY79" fmla="*/ 459 h 333722"/>
                    <a:gd name="connsiteX80" fmla="*/ 415735 w 458868"/>
                    <a:gd name="connsiteY80" fmla="*/ 0 h 333722"/>
                    <a:gd name="connsiteX81" fmla="*/ 426289 w 458868"/>
                    <a:gd name="connsiteY81" fmla="*/ 12640 h 333722"/>
                    <a:gd name="connsiteX82" fmla="*/ 443225 w 458868"/>
                    <a:gd name="connsiteY82" fmla="*/ 37460 h 333722"/>
                    <a:gd name="connsiteX83" fmla="*/ 453571 w 458868"/>
                    <a:gd name="connsiteY83" fmla="*/ 56441 h 333722"/>
                    <a:gd name="connsiteX84" fmla="*/ 459912 w 458868"/>
                    <a:gd name="connsiteY84" fmla="*/ 70833 h 333722"/>
                    <a:gd name="connsiteX85" fmla="*/ 460162 w 458868"/>
                    <a:gd name="connsiteY85" fmla="*/ 71250 h 333722"/>
                    <a:gd name="connsiteX86" fmla="*/ 461956 w 458868"/>
                    <a:gd name="connsiteY86" fmla="*/ 75880 h 333722"/>
                    <a:gd name="connsiteX87" fmla="*/ 462623 w 458868"/>
                    <a:gd name="connsiteY87" fmla="*/ 77299 h 33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8868" h="333722">
                      <a:moveTo>
                        <a:pt x="462623" y="77299"/>
                      </a:moveTo>
                      <a:lnTo>
                        <a:pt x="462331" y="77465"/>
                      </a:lnTo>
                      <a:lnTo>
                        <a:pt x="461747" y="77841"/>
                      </a:lnTo>
                      <a:lnTo>
                        <a:pt x="458702" y="79843"/>
                      </a:lnTo>
                      <a:lnTo>
                        <a:pt x="456032" y="81595"/>
                      </a:lnTo>
                      <a:lnTo>
                        <a:pt x="450651" y="84849"/>
                      </a:lnTo>
                      <a:lnTo>
                        <a:pt x="447189" y="86935"/>
                      </a:lnTo>
                      <a:lnTo>
                        <a:pt x="446896" y="87185"/>
                      </a:lnTo>
                      <a:lnTo>
                        <a:pt x="444769" y="88562"/>
                      </a:lnTo>
                      <a:lnTo>
                        <a:pt x="443559" y="89313"/>
                      </a:lnTo>
                      <a:lnTo>
                        <a:pt x="415193" y="107083"/>
                      </a:lnTo>
                      <a:lnTo>
                        <a:pt x="412523" y="108835"/>
                      </a:lnTo>
                      <a:lnTo>
                        <a:pt x="412398" y="108877"/>
                      </a:lnTo>
                      <a:lnTo>
                        <a:pt x="404847" y="113633"/>
                      </a:lnTo>
                      <a:lnTo>
                        <a:pt x="315911" y="169406"/>
                      </a:lnTo>
                      <a:lnTo>
                        <a:pt x="295428" y="182171"/>
                      </a:lnTo>
                      <a:lnTo>
                        <a:pt x="274445" y="195269"/>
                      </a:lnTo>
                      <a:lnTo>
                        <a:pt x="270566" y="197773"/>
                      </a:lnTo>
                      <a:lnTo>
                        <a:pt x="270316" y="197897"/>
                      </a:lnTo>
                      <a:lnTo>
                        <a:pt x="270107" y="198064"/>
                      </a:lnTo>
                      <a:lnTo>
                        <a:pt x="260930" y="203821"/>
                      </a:lnTo>
                      <a:lnTo>
                        <a:pt x="246162" y="213123"/>
                      </a:lnTo>
                      <a:lnTo>
                        <a:pt x="230811" y="222718"/>
                      </a:lnTo>
                      <a:lnTo>
                        <a:pt x="220925" y="228892"/>
                      </a:lnTo>
                      <a:lnTo>
                        <a:pt x="180169" y="254464"/>
                      </a:lnTo>
                      <a:lnTo>
                        <a:pt x="179501" y="254881"/>
                      </a:lnTo>
                      <a:lnTo>
                        <a:pt x="155056" y="270232"/>
                      </a:lnTo>
                      <a:lnTo>
                        <a:pt x="154847" y="270315"/>
                      </a:lnTo>
                      <a:lnTo>
                        <a:pt x="72961" y="321625"/>
                      </a:lnTo>
                      <a:lnTo>
                        <a:pt x="66828" y="325505"/>
                      </a:lnTo>
                      <a:lnTo>
                        <a:pt x="66161" y="325922"/>
                      </a:lnTo>
                      <a:lnTo>
                        <a:pt x="59361" y="330219"/>
                      </a:lnTo>
                      <a:lnTo>
                        <a:pt x="56566" y="331970"/>
                      </a:lnTo>
                      <a:lnTo>
                        <a:pt x="52728" y="334431"/>
                      </a:lnTo>
                      <a:lnTo>
                        <a:pt x="50184" y="336017"/>
                      </a:lnTo>
                      <a:lnTo>
                        <a:pt x="49516" y="336434"/>
                      </a:lnTo>
                      <a:lnTo>
                        <a:pt x="48473" y="337060"/>
                      </a:lnTo>
                      <a:cubicBezTo>
                        <a:pt x="46137" y="334682"/>
                        <a:pt x="43885" y="332096"/>
                        <a:pt x="41674" y="329551"/>
                      </a:cubicBezTo>
                      <a:cubicBezTo>
                        <a:pt x="34332" y="320958"/>
                        <a:pt x="27491" y="311780"/>
                        <a:pt x="21400" y="302227"/>
                      </a:cubicBezTo>
                      <a:cubicBezTo>
                        <a:pt x="15977" y="293843"/>
                        <a:pt x="11055" y="285082"/>
                        <a:pt x="6633" y="275989"/>
                      </a:cubicBezTo>
                      <a:cubicBezTo>
                        <a:pt x="4213" y="271108"/>
                        <a:pt x="2086" y="266019"/>
                        <a:pt x="0" y="260929"/>
                      </a:cubicBezTo>
                      <a:lnTo>
                        <a:pt x="542" y="260512"/>
                      </a:lnTo>
                      <a:lnTo>
                        <a:pt x="918" y="260304"/>
                      </a:lnTo>
                      <a:lnTo>
                        <a:pt x="4422" y="258051"/>
                      </a:lnTo>
                      <a:lnTo>
                        <a:pt x="6174" y="256966"/>
                      </a:lnTo>
                      <a:lnTo>
                        <a:pt x="11222" y="253921"/>
                      </a:lnTo>
                      <a:lnTo>
                        <a:pt x="17312" y="250041"/>
                      </a:lnTo>
                      <a:lnTo>
                        <a:pt x="17604" y="249833"/>
                      </a:lnTo>
                      <a:lnTo>
                        <a:pt x="22568" y="246705"/>
                      </a:lnTo>
                      <a:lnTo>
                        <a:pt x="50977" y="228892"/>
                      </a:lnTo>
                      <a:lnTo>
                        <a:pt x="90814" y="203821"/>
                      </a:lnTo>
                      <a:lnTo>
                        <a:pt x="145754" y="169406"/>
                      </a:lnTo>
                      <a:lnTo>
                        <a:pt x="154931" y="163524"/>
                      </a:lnTo>
                      <a:lnTo>
                        <a:pt x="161063" y="159686"/>
                      </a:lnTo>
                      <a:lnTo>
                        <a:pt x="179376" y="148215"/>
                      </a:lnTo>
                      <a:lnTo>
                        <a:pt x="179793" y="147964"/>
                      </a:lnTo>
                      <a:lnTo>
                        <a:pt x="180044" y="147797"/>
                      </a:lnTo>
                      <a:lnTo>
                        <a:pt x="189429" y="141957"/>
                      </a:lnTo>
                      <a:lnTo>
                        <a:pt x="230728" y="116094"/>
                      </a:lnTo>
                      <a:lnTo>
                        <a:pt x="234774" y="113591"/>
                      </a:lnTo>
                      <a:lnTo>
                        <a:pt x="270024" y="91398"/>
                      </a:lnTo>
                      <a:lnTo>
                        <a:pt x="270232" y="91273"/>
                      </a:lnTo>
                      <a:lnTo>
                        <a:pt x="270483" y="91106"/>
                      </a:lnTo>
                      <a:lnTo>
                        <a:pt x="274779" y="88520"/>
                      </a:lnTo>
                      <a:lnTo>
                        <a:pt x="295136" y="75755"/>
                      </a:lnTo>
                      <a:lnTo>
                        <a:pt x="295345" y="75546"/>
                      </a:lnTo>
                      <a:lnTo>
                        <a:pt x="345654" y="44051"/>
                      </a:lnTo>
                      <a:lnTo>
                        <a:pt x="348448" y="42258"/>
                      </a:lnTo>
                      <a:lnTo>
                        <a:pt x="356458" y="37210"/>
                      </a:lnTo>
                      <a:lnTo>
                        <a:pt x="397673" y="11346"/>
                      </a:lnTo>
                      <a:lnTo>
                        <a:pt x="399591" y="10220"/>
                      </a:lnTo>
                      <a:lnTo>
                        <a:pt x="400342" y="9719"/>
                      </a:lnTo>
                      <a:lnTo>
                        <a:pt x="402845" y="8134"/>
                      </a:lnTo>
                      <a:lnTo>
                        <a:pt x="405348" y="6549"/>
                      </a:lnTo>
                      <a:lnTo>
                        <a:pt x="405723" y="6341"/>
                      </a:lnTo>
                      <a:lnTo>
                        <a:pt x="408227" y="4756"/>
                      </a:lnTo>
                      <a:lnTo>
                        <a:pt x="412857" y="1835"/>
                      </a:lnTo>
                      <a:lnTo>
                        <a:pt x="412857" y="1793"/>
                      </a:lnTo>
                      <a:lnTo>
                        <a:pt x="414025" y="1126"/>
                      </a:lnTo>
                      <a:lnTo>
                        <a:pt x="415109" y="459"/>
                      </a:lnTo>
                      <a:lnTo>
                        <a:pt x="415735" y="0"/>
                      </a:lnTo>
                      <a:cubicBezTo>
                        <a:pt x="419448" y="4088"/>
                        <a:pt x="422910" y="8260"/>
                        <a:pt x="426289" y="12640"/>
                      </a:cubicBezTo>
                      <a:cubicBezTo>
                        <a:pt x="432421" y="20482"/>
                        <a:pt x="438178" y="28867"/>
                        <a:pt x="443225" y="37460"/>
                      </a:cubicBezTo>
                      <a:cubicBezTo>
                        <a:pt x="447022" y="43634"/>
                        <a:pt x="450401" y="49975"/>
                        <a:pt x="453571" y="56441"/>
                      </a:cubicBezTo>
                      <a:cubicBezTo>
                        <a:pt x="455865" y="61113"/>
                        <a:pt x="457951" y="65869"/>
                        <a:pt x="459912" y="70833"/>
                      </a:cubicBezTo>
                      <a:cubicBezTo>
                        <a:pt x="460037" y="70916"/>
                        <a:pt x="460079" y="71124"/>
                        <a:pt x="460162" y="71250"/>
                      </a:cubicBezTo>
                      <a:cubicBezTo>
                        <a:pt x="460788" y="72793"/>
                        <a:pt x="461330" y="74295"/>
                        <a:pt x="461956" y="75880"/>
                      </a:cubicBezTo>
                      <a:cubicBezTo>
                        <a:pt x="462331" y="76381"/>
                        <a:pt x="462415" y="76798"/>
                        <a:pt x="462623" y="77299"/>
                      </a:cubicBezTo>
                      <a:close/>
                    </a:path>
                  </a:pathLst>
                </a:custGeom>
                <a:solidFill>
                  <a:srgbClr val="FCF5FF"/>
                </a:solidFill>
                <a:ln w="4171"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9F02BD5-532B-49CB-8D1B-EEFCE1F50477}"/>
                    </a:ext>
                  </a:extLst>
                </p:cNvPr>
                <p:cNvSpPr/>
                <p:nvPr/>
              </p:nvSpPr>
              <p:spPr>
                <a:xfrm>
                  <a:off x="16080818" y="516931"/>
                  <a:ext cx="433839" cy="287836"/>
                </a:xfrm>
                <a:custGeom>
                  <a:avLst/>
                  <a:gdLst>
                    <a:gd name="connsiteX0" fmla="*/ 436801 w 433839"/>
                    <a:gd name="connsiteY0" fmla="*/ 24862 h 287835"/>
                    <a:gd name="connsiteX1" fmla="*/ 436300 w 433839"/>
                    <a:gd name="connsiteY1" fmla="*/ 25237 h 287835"/>
                    <a:gd name="connsiteX2" fmla="*/ 435550 w 433839"/>
                    <a:gd name="connsiteY2" fmla="*/ 25696 h 287835"/>
                    <a:gd name="connsiteX3" fmla="*/ 433464 w 433839"/>
                    <a:gd name="connsiteY3" fmla="*/ 27031 h 287835"/>
                    <a:gd name="connsiteX4" fmla="*/ 429834 w 433839"/>
                    <a:gd name="connsiteY4" fmla="*/ 29284 h 287835"/>
                    <a:gd name="connsiteX5" fmla="*/ 424662 w 433839"/>
                    <a:gd name="connsiteY5" fmla="*/ 32538 h 287835"/>
                    <a:gd name="connsiteX6" fmla="*/ 424412 w 433839"/>
                    <a:gd name="connsiteY6" fmla="*/ 32746 h 287835"/>
                    <a:gd name="connsiteX7" fmla="*/ 421825 w 433839"/>
                    <a:gd name="connsiteY7" fmla="*/ 34332 h 287835"/>
                    <a:gd name="connsiteX8" fmla="*/ 421200 w 433839"/>
                    <a:gd name="connsiteY8" fmla="*/ 34623 h 287835"/>
                    <a:gd name="connsiteX9" fmla="*/ 419531 w 433839"/>
                    <a:gd name="connsiteY9" fmla="*/ 35792 h 287835"/>
                    <a:gd name="connsiteX10" fmla="*/ 419531 w 433839"/>
                    <a:gd name="connsiteY10" fmla="*/ 35792 h 287835"/>
                    <a:gd name="connsiteX11" fmla="*/ 418613 w 433839"/>
                    <a:gd name="connsiteY11" fmla="*/ 36292 h 287835"/>
                    <a:gd name="connsiteX12" fmla="*/ 405056 w 433839"/>
                    <a:gd name="connsiteY12" fmla="*/ 44927 h 287835"/>
                    <a:gd name="connsiteX13" fmla="*/ 404930 w 433839"/>
                    <a:gd name="connsiteY13" fmla="*/ 44927 h 287835"/>
                    <a:gd name="connsiteX14" fmla="*/ 379610 w 433839"/>
                    <a:gd name="connsiteY14" fmla="*/ 60737 h 287835"/>
                    <a:gd name="connsiteX15" fmla="*/ 373227 w 433839"/>
                    <a:gd name="connsiteY15" fmla="*/ 64784 h 287835"/>
                    <a:gd name="connsiteX16" fmla="*/ 371183 w 433839"/>
                    <a:gd name="connsiteY16" fmla="*/ 65993 h 287835"/>
                    <a:gd name="connsiteX17" fmla="*/ 355456 w 433839"/>
                    <a:gd name="connsiteY17" fmla="*/ 75880 h 287835"/>
                    <a:gd name="connsiteX18" fmla="*/ 315493 w 433839"/>
                    <a:gd name="connsiteY18" fmla="*/ 100951 h 287835"/>
                    <a:gd name="connsiteX19" fmla="*/ 288837 w 433839"/>
                    <a:gd name="connsiteY19" fmla="*/ 117679 h 287835"/>
                    <a:gd name="connsiteX20" fmla="*/ 267854 w 433839"/>
                    <a:gd name="connsiteY20" fmla="*/ 130777 h 287835"/>
                    <a:gd name="connsiteX21" fmla="*/ 263975 w 433839"/>
                    <a:gd name="connsiteY21" fmla="*/ 133239 h 287835"/>
                    <a:gd name="connsiteX22" fmla="*/ 263724 w 433839"/>
                    <a:gd name="connsiteY22" fmla="*/ 133447 h 287835"/>
                    <a:gd name="connsiteX23" fmla="*/ 263515 w 433839"/>
                    <a:gd name="connsiteY23" fmla="*/ 133572 h 287835"/>
                    <a:gd name="connsiteX24" fmla="*/ 226597 w 433839"/>
                    <a:gd name="connsiteY24" fmla="*/ 156724 h 287835"/>
                    <a:gd name="connsiteX25" fmla="*/ 198273 w 433839"/>
                    <a:gd name="connsiteY25" fmla="*/ 174370 h 287835"/>
                    <a:gd name="connsiteX26" fmla="*/ 182922 w 433839"/>
                    <a:gd name="connsiteY26" fmla="*/ 184006 h 287835"/>
                    <a:gd name="connsiteX27" fmla="*/ 173536 w 433839"/>
                    <a:gd name="connsiteY27" fmla="*/ 189888 h 287835"/>
                    <a:gd name="connsiteX28" fmla="*/ 173285 w 433839"/>
                    <a:gd name="connsiteY28" fmla="*/ 190055 h 287835"/>
                    <a:gd name="connsiteX29" fmla="*/ 172868 w 433839"/>
                    <a:gd name="connsiteY29" fmla="*/ 190430 h 287835"/>
                    <a:gd name="connsiteX30" fmla="*/ 171575 w 433839"/>
                    <a:gd name="connsiteY30" fmla="*/ 191139 h 287835"/>
                    <a:gd name="connsiteX31" fmla="*/ 148423 w 433839"/>
                    <a:gd name="connsiteY31" fmla="*/ 205740 h 287835"/>
                    <a:gd name="connsiteX32" fmla="*/ 131570 w 433839"/>
                    <a:gd name="connsiteY32" fmla="*/ 216210 h 287835"/>
                    <a:gd name="connsiteX33" fmla="*/ 37961 w 433839"/>
                    <a:gd name="connsiteY33" fmla="*/ 274945 h 287835"/>
                    <a:gd name="connsiteX34" fmla="*/ 32496 w 433839"/>
                    <a:gd name="connsiteY34" fmla="*/ 278450 h 287835"/>
                    <a:gd name="connsiteX35" fmla="*/ 31995 w 433839"/>
                    <a:gd name="connsiteY35" fmla="*/ 278658 h 287835"/>
                    <a:gd name="connsiteX36" fmla="*/ 25655 w 433839"/>
                    <a:gd name="connsiteY36" fmla="*/ 282704 h 287835"/>
                    <a:gd name="connsiteX37" fmla="*/ 21859 w 433839"/>
                    <a:gd name="connsiteY37" fmla="*/ 285041 h 287835"/>
                    <a:gd name="connsiteX38" fmla="*/ 19064 w 433839"/>
                    <a:gd name="connsiteY38" fmla="*/ 286793 h 287835"/>
                    <a:gd name="connsiteX39" fmla="*/ 16102 w 433839"/>
                    <a:gd name="connsiteY39" fmla="*/ 288670 h 287835"/>
                    <a:gd name="connsiteX40" fmla="*/ 15601 w 433839"/>
                    <a:gd name="connsiteY40" fmla="*/ 288962 h 287835"/>
                    <a:gd name="connsiteX41" fmla="*/ 14767 w 433839"/>
                    <a:gd name="connsiteY41" fmla="*/ 289462 h 287835"/>
                    <a:gd name="connsiteX42" fmla="*/ 0 w 433839"/>
                    <a:gd name="connsiteY42" fmla="*/ 263224 h 287835"/>
                    <a:gd name="connsiteX43" fmla="*/ 668 w 433839"/>
                    <a:gd name="connsiteY43" fmla="*/ 262848 h 287835"/>
                    <a:gd name="connsiteX44" fmla="*/ 1126 w 433839"/>
                    <a:gd name="connsiteY44" fmla="*/ 262598 h 287835"/>
                    <a:gd name="connsiteX45" fmla="*/ 4380 w 433839"/>
                    <a:gd name="connsiteY45" fmla="*/ 260554 h 287835"/>
                    <a:gd name="connsiteX46" fmla="*/ 6507 w 433839"/>
                    <a:gd name="connsiteY46" fmla="*/ 259136 h 287835"/>
                    <a:gd name="connsiteX47" fmla="*/ 11055 w 433839"/>
                    <a:gd name="connsiteY47" fmla="*/ 256257 h 287835"/>
                    <a:gd name="connsiteX48" fmla="*/ 17145 w 433839"/>
                    <a:gd name="connsiteY48" fmla="*/ 252544 h 287835"/>
                    <a:gd name="connsiteX49" fmla="*/ 17604 w 433839"/>
                    <a:gd name="connsiteY49" fmla="*/ 252252 h 287835"/>
                    <a:gd name="connsiteX50" fmla="*/ 22735 w 433839"/>
                    <a:gd name="connsiteY50" fmla="*/ 248999 h 287835"/>
                    <a:gd name="connsiteX51" fmla="*/ 75004 w 433839"/>
                    <a:gd name="connsiteY51" fmla="*/ 216169 h 287835"/>
                    <a:gd name="connsiteX52" fmla="*/ 114967 w 433839"/>
                    <a:gd name="connsiteY52" fmla="*/ 191098 h 287835"/>
                    <a:gd name="connsiteX53" fmla="*/ 148339 w 433839"/>
                    <a:gd name="connsiteY53" fmla="*/ 170156 h 287835"/>
                    <a:gd name="connsiteX54" fmla="*/ 154472 w 433839"/>
                    <a:gd name="connsiteY54" fmla="*/ 166319 h 287835"/>
                    <a:gd name="connsiteX55" fmla="*/ 169948 w 433839"/>
                    <a:gd name="connsiteY55" fmla="*/ 156683 h 287835"/>
                    <a:gd name="connsiteX56" fmla="*/ 172826 w 433839"/>
                    <a:gd name="connsiteY56" fmla="*/ 154806 h 287835"/>
                    <a:gd name="connsiteX57" fmla="*/ 173244 w 433839"/>
                    <a:gd name="connsiteY57" fmla="*/ 154555 h 287835"/>
                    <a:gd name="connsiteX58" fmla="*/ 173494 w 433839"/>
                    <a:gd name="connsiteY58" fmla="*/ 154388 h 287835"/>
                    <a:gd name="connsiteX59" fmla="*/ 198231 w 433839"/>
                    <a:gd name="connsiteY59" fmla="*/ 138995 h 287835"/>
                    <a:gd name="connsiteX60" fmla="*/ 239529 w 433839"/>
                    <a:gd name="connsiteY60" fmla="*/ 113090 h 287835"/>
                    <a:gd name="connsiteX61" fmla="*/ 258885 w 433839"/>
                    <a:gd name="connsiteY61" fmla="*/ 100951 h 287835"/>
                    <a:gd name="connsiteX62" fmla="*/ 263474 w 433839"/>
                    <a:gd name="connsiteY62" fmla="*/ 97989 h 287835"/>
                    <a:gd name="connsiteX63" fmla="*/ 263682 w 433839"/>
                    <a:gd name="connsiteY63" fmla="*/ 97948 h 287835"/>
                    <a:gd name="connsiteX64" fmla="*/ 263933 w 433839"/>
                    <a:gd name="connsiteY64" fmla="*/ 97697 h 287835"/>
                    <a:gd name="connsiteX65" fmla="*/ 288795 w 433839"/>
                    <a:gd name="connsiteY65" fmla="*/ 82179 h 287835"/>
                    <a:gd name="connsiteX66" fmla="*/ 298890 w 433839"/>
                    <a:gd name="connsiteY66" fmla="*/ 75922 h 287835"/>
                    <a:gd name="connsiteX67" fmla="*/ 351159 w 433839"/>
                    <a:gd name="connsiteY67" fmla="*/ 43050 h 287835"/>
                    <a:gd name="connsiteX68" fmla="*/ 353704 w 433839"/>
                    <a:gd name="connsiteY68" fmla="*/ 41507 h 287835"/>
                    <a:gd name="connsiteX69" fmla="*/ 360963 w 433839"/>
                    <a:gd name="connsiteY69" fmla="*/ 37001 h 287835"/>
                    <a:gd name="connsiteX70" fmla="*/ 401718 w 433839"/>
                    <a:gd name="connsiteY70" fmla="*/ 11346 h 287835"/>
                    <a:gd name="connsiteX71" fmla="*/ 403846 w 433839"/>
                    <a:gd name="connsiteY71" fmla="*/ 10053 h 287835"/>
                    <a:gd name="connsiteX72" fmla="*/ 404388 w 433839"/>
                    <a:gd name="connsiteY72" fmla="*/ 9636 h 287835"/>
                    <a:gd name="connsiteX73" fmla="*/ 407142 w 433839"/>
                    <a:gd name="connsiteY73" fmla="*/ 7967 h 287835"/>
                    <a:gd name="connsiteX74" fmla="*/ 409895 w 433839"/>
                    <a:gd name="connsiteY74" fmla="*/ 6174 h 287835"/>
                    <a:gd name="connsiteX75" fmla="*/ 410980 w 433839"/>
                    <a:gd name="connsiteY75" fmla="*/ 5506 h 287835"/>
                    <a:gd name="connsiteX76" fmla="*/ 412439 w 433839"/>
                    <a:gd name="connsiteY76" fmla="*/ 4630 h 287835"/>
                    <a:gd name="connsiteX77" fmla="*/ 414650 w 433839"/>
                    <a:gd name="connsiteY77" fmla="*/ 3253 h 287835"/>
                    <a:gd name="connsiteX78" fmla="*/ 416694 w 433839"/>
                    <a:gd name="connsiteY78" fmla="*/ 1960 h 287835"/>
                    <a:gd name="connsiteX79" fmla="*/ 418113 w 433839"/>
                    <a:gd name="connsiteY79" fmla="*/ 1043 h 287835"/>
                    <a:gd name="connsiteX80" fmla="*/ 418154 w 433839"/>
                    <a:gd name="connsiteY80" fmla="*/ 1043 h 287835"/>
                    <a:gd name="connsiteX81" fmla="*/ 419156 w 433839"/>
                    <a:gd name="connsiteY81" fmla="*/ 375 h 287835"/>
                    <a:gd name="connsiteX82" fmla="*/ 419740 w 433839"/>
                    <a:gd name="connsiteY82" fmla="*/ 0 h 287835"/>
                    <a:gd name="connsiteX83" fmla="*/ 436801 w 433839"/>
                    <a:gd name="connsiteY83" fmla="*/ 24862 h 2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33839" h="287835">
                      <a:moveTo>
                        <a:pt x="436801" y="24862"/>
                      </a:moveTo>
                      <a:lnTo>
                        <a:pt x="436300" y="25237"/>
                      </a:lnTo>
                      <a:lnTo>
                        <a:pt x="435550" y="25696"/>
                      </a:lnTo>
                      <a:lnTo>
                        <a:pt x="433464" y="27031"/>
                      </a:lnTo>
                      <a:lnTo>
                        <a:pt x="429834" y="29284"/>
                      </a:lnTo>
                      <a:lnTo>
                        <a:pt x="424662" y="32538"/>
                      </a:lnTo>
                      <a:lnTo>
                        <a:pt x="424412" y="32746"/>
                      </a:lnTo>
                      <a:lnTo>
                        <a:pt x="421825" y="34332"/>
                      </a:lnTo>
                      <a:lnTo>
                        <a:pt x="421200" y="34623"/>
                      </a:lnTo>
                      <a:lnTo>
                        <a:pt x="419531" y="35792"/>
                      </a:lnTo>
                      <a:lnTo>
                        <a:pt x="419531" y="35792"/>
                      </a:lnTo>
                      <a:lnTo>
                        <a:pt x="418613" y="36292"/>
                      </a:lnTo>
                      <a:lnTo>
                        <a:pt x="405056" y="44927"/>
                      </a:lnTo>
                      <a:lnTo>
                        <a:pt x="404930" y="44927"/>
                      </a:lnTo>
                      <a:lnTo>
                        <a:pt x="379610" y="60737"/>
                      </a:lnTo>
                      <a:lnTo>
                        <a:pt x="373227" y="64784"/>
                      </a:lnTo>
                      <a:lnTo>
                        <a:pt x="371183" y="65993"/>
                      </a:lnTo>
                      <a:lnTo>
                        <a:pt x="355456" y="75880"/>
                      </a:lnTo>
                      <a:lnTo>
                        <a:pt x="315493" y="100951"/>
                      </a:lnTo>
                      <a:lnTo>
                        <a:pt x="288837" y="117679"/>
                      </a:lnTo>
                      <a:lnTo>
                        <a:pt x="267854" y="130777"/>
                      </a:lnTo>
                      <a:lnTo>
                        <a:pt x="263975" y="133239"/>
                      </a:lnTo>
                      <a:lnTo>
                        <a:pt x="263724" y="133447"/>
                      </a:lnTo>
                      <a:lnTo>
                        <a:pt x="263515" y="133572"/>
                      </a:lnTo>
                      <a:lnTo>
                        <a:pt x="226597" y="156724"/>
                      </a:lnTo>
                      <a:lnTo>
                        <a:pt x="198273" y="174370"/>
                      </a:lnTo>
                      <a:lnTo>
                        <a:pt x="182922" y="184006"/>
                      </a:lnTo>
                      <a:lnTo>
                        <a:pt x="173536" y="189888"/>
                      </a:lnTo>
                      <a:lnTo>
                        <a:pt x="173285" y="190055"/>
                      </a:lnTo>
                      <a:lnTo>
                        <a:pt x="172868" y="190430"/>
                      </a:lnTo>
                      <a:lnTo>
                        <a:pt x="171575" y="191139"/>
                      </a:lnTo>
                      <a:lnTo>
                        <a:pt x="148423" y="205740"/>
                      </a:lnTo>
                      <a:lnTo>
                        <a:pt x="131570" y="216210"/>
                      </a:lnTo>
                      <a:lnTo>
                        <a:pt x="37961" y="274945"/>
                      </a:lnTo>
                      <a:lnTo>
                        <a:pt x="32496" y="278450"/>
                      </a:lnTo>
                      <a:lnTo>
                        <a:pt x="31995" y="278658"/>
                      </a:lnTo>
                      <a:lnTo>
                        <a:pt x="25655" y="282704"/>
                      </a:lnTo>
                      <a:lnTo>
                        <a:pt x="21859" y="285041"/>
                      </a:lnTo>
                      <a:lnTo>
                        <a:pt x="19064" y="286793"/>
                      </a:lnTo>
                      <a:lnTo>
                        <a:pt x="16102" y="288670"/>
                      </a:lnTo>
                      <a:lnTo>
                        <a:pt x="15601" y="288962"/>
                      </a:lnTo>
                      <a:lnTo>
                        <a:pt x="14767" y="289462"/>
                      </a:lnTo>
                      <a:cubicBezTo>
                        <a:pt x="9344" y="281078"/>
                        <a:pt x="4422" y="272317"/>
                        <a:pt x="0" y="263224"/>
                      </a:cubicBezTo>
                      <a:lnTo>
                        <a:pt x="668" y="262848"/>
                      </a:lnTo>
                      <a:lnTo>
                        <a:pt x="1126" y="262598"/>
                      </a:lnTo>
                      <a:lnTo>
                        <a:pt x="4380" y="260554"/>
                      </a:lnTo>
                      <a:lnTo>
                        <a:pt x="6507" y="259136"/>
                      </a:lnTo>
                      <a:lnTo>
                        <a:pt x="11055" y="256257"/>
                      </a:lnTo>
                      <a:lnTo>
                        <a:pt x="17145" y="252544"/>
                      </a:lnTo>
                      <a:lnTo>
                        <a:pt x="17604" y="252252"/>
                      </a:lnTo>
                      <a:lnTo>
                        <a:pt x="22735" y="248999"/>
                      </a:lnTo>
                      <a:lnTo>
                        <a:pt x="75004" y="216169"/>
                      </a:lnTo>
                      <a:lnTo>
                        <a:pt x="114967" y="191098"/>
                      </a:lnTo>
                      <a:lnTo>
                        <a:pt x="148339" y="170156"/>
                      </a:lnTo>
                      <a:lnTo>
                        <a:pt x="154472" y="166319"/>
                      </a:lnTo>
                      <a:lnTo>
                        <a:pt x="169948" y="156683"/>
                      </a:lnTo>
                      <a:lnTo>
                        <a:pt x="172826" y="154806"/>
                      </a:lnTo>
                      <a:lnTo>
                        <a:pt x="173244" y="154555"/>
                      </a:lnTo>
                      <a:lnTo>
                        <a:pt x="173494" y="154388"/>
                      </a:lnTo>
                      <a:lnTo>
                        <a:pt x="198231" y="138995"/>
                      </a:lnTo>
                      <a:lnTo>
                        <a:pt x="239529" y="113090"/>
                      </a:lnTo>
                      <a:lnTo>
                        <a:pt x="258885" y="100951"/>
                      </a:lnTo>
                      <a:lnTo>
                        <a:pt x="263474" y="97989"/>
                      </a:lnTo>
                      <a:lnTo>
                        <a:pt x="263682" y="97948"/>
                      </a:lnTo>
                      <a:lnTo>
                        <a:pt x="263933" y="97697"/>
                      </a:lnTo>
                      <a:lnTo>
                        <a:pt x="288795" y="82179"/>
                      </a:lnTo>
                      <a:lnTo>
                        <a:pt x="298890" y="75922"/>
                      </a:lnTo>
                      <a:lnTo>
                        <a:pt x="351159" y="43050"/>
                      </a:lnTo>
                      <a:lnTo>
                        <a:pt x="353704" y="41507"/>
                      </a:lnTo>
                      <a:lnTo>
                        <a:pt x="360963" y="37001"/>
                      </a:lnTo>
                      <a:lnTo>
                        <a:pt x="401718" y="11346"/>
                      </a:lnTo>
                      <a:lnTo>
                        <a:pt x="403846" y="10053"/>
                      </a:lnTo>
                      <a:lnTo>
                        <a:pt x="404388" y="9636"/>
                      </a:lnTo>
                      <a:lnTo>
                        <a:pt x="407142" y="7967"/>
                      </a:lnTo>
                      <a:lnTo>
                        <a:pt x="409895" y="6174"/>
                      </a:lnTo>
                      <a:lnTo>
                        <a:pt x="410980" y="5506"/>
                      </a:lnTo>
                      <a:lnTo>
                        <a:pt x="412439" y="4630"/>
                      </a:lnTo>
                      <a:lnTo>
                        <a:pt x="414650" y="3253"/>
                      </a:lnTo>
                      <a:lnTo>
                        <a:pt x="416694" y="1960"/>
                      </a:lnTo>
                      <a:lnTo>
                        <a:pt x="418113" y="1043"/>
                      </a:lnTo>
                      <a:lnTo>
                        <a:pt x="418154" y="1043"/>
                      </a:lnTo>
                      <a:lnTo>
                        <a:pt x="419156" y="375"/>
                      </a:lnTo>
                      <a:lnTo>
                        <a:pt x="419740" y="0"/>
                      </a:lnTo>
                      <a:cubicBezTo>
                        <a:pt x="425955" y="7926"/>
                        <a:pt x="431754" y="16269"/>
                        <a:pt x="436801" y="24862"/>
                      </a:cubicBezTo>
                      <a:close/>
                    </a:path>
                  </a:pathLst>
                </a:custGeom>
                <a:solidFill>
                  <a:srgbClr val="F42525"/>
                </a:solidFill>
                <a:ln w="4171"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9AE8839-D773-4634-AB92-CDBC956087E4}"/>
                    </a:ext>
                  </a:extLst>
                </p:cNvPr>
                <p:cNvSpPr/>
                <p:nvPr/>
              </p:nvSpPr>
              <p:spPr>
                <a:xfrm>
                  <a:off x="16056248" y="592853"/>
                  <a:ext cx="496412" cy="137661"/>
                </a:xfrm>
                <a:custGeom>
                  <a:avLst/>
                  <a:gdLst>
                    <a:gd name="connsiteX0" fmla="*/ 496662 w 496412"/>
                    <a:gd name="connsiteY0" fmla="*/ 75296 h 137660"/>
                    <a:gd name="connsiteX1" fmla="*/ 496662 w 496412"/>
                    <a:gd name="connsiteY1" fmla="*/ 76506 h 137660"/>
                    <a:gd name="connsiteX2" fmla="*/ 496621 w 496412"/>
                    <a:gd name="connsiteY2" fmla="*/ 82888 h 137660"/>
                    <a:gd name="connsiteX3" fmla="*/ 496621 w 496412"/>
                    <a:gd name="connsiteY3" fmla="*/ 84098 h 137660"/>
                    <a:gd name="connsiteX4" fmla="*/ 496371 w 496412"/>
                    <a:gd name="connsiteY4" fmla="*/ 90063 h 137660"/>
                    <a:gd name="connsiteX5" fmla="*/ 495995 w 496412"/>
                    <a:gd name="connsiteY5" fmla="*/ 96404 h 137660"/>
                    <a:gd name="connsiteX6" fmla="*/ 493993 w 496412"/>
                    <a:gd name="connsiteY6" fmla="*/ 115176 h 137660"/>
                    <a:gd name="connsiteX7" fmla="*/ 489070 w 496412"/>
                    <a:gd name="connsiteY7" fmla="*/ 140247 h 137660"/>
                    <a:gd name="connsiteX8" fmla="*/ 7550 w 496412"/>
                    <a:gd name="connsiteY8" fmla="*/ 140247 h 137660"/>
                    <a:gd name="connsiteX9" fmla="*/ 2586 w 496412"/>
                    <a:gd name="connsiteY9" fmla="*/ 115176 h 137660"/>
                    <a:gd name="connsiteX10" fmla="*/ 751 w 496412"/>
                    <a:gd name="connsiteY10" fmla="*/ 97864 h 137660"/>
                    <a:gd name="connsiteX11" fmla="*/ 334 w 496412"/>
                    <a:gd name="connsiteY11" fmla="*/ 91941 h 137660"/>
                    <a:gd name="connsiteX12" fmla="*/ 42 w 496412"/>
                    <a:gd name="connsiteY12" fmla="*/ 84098 h 137660"/>
                    <a:gd name="connsiteX13" fmla="*/ 42 w 496412"/>
                    <a:gd name="connsiteY13" fmla="*/ 82888 h 137660"/>
                    <a:gd name="connsiteX14" fmla="*/ 0 w 496412"/>
                    <a:gd name="connsiteY14" fmla="*/ 76506 h 137660"/>
                    <a:gd name="connsiteX15" fmla="*/ 0 w 496412"/>
                    <a:gd name="connsiteY15" fmla="*/ 75379 h 137660"/>
                    <a:gd name="connsiteX16" fmla="*/ 0 w 496412"/>
                    <a:gd name="connsiteY16" fmla="*/ 75296 h 137660"/>
                    <a:gd name="connsiteX17" fmla="*/ 42 w 496412"/>
                    <a:gd name="connsiteY17" fmla="*/ 73044 h 137660"/>
                    <a:gd name="connsiteX18" fmla="*/ 42 w 496412"/>
                    <a:gd name="connsiteY18" fmla="*/ 71250 h 137660"/>
                    <a:gd name="connsiteX19" fmla="*/ 209 w 496412"/>
                    <a:gd name="connsiteY19" fmla="*/ 66870 h 137660"/>
                    <a:gd name="connsiteX20" fmla="*/ 292 w 496412"/>
                    <a:gd name="connsiteY20" fmla="*/ 65368 h 137660"/>
                    <a:gd name="connsiteX21" fmla="*/ 918 w 496412"/>
                    <a:gd name="connsiteY21" fmla="*/ 55606 h 137660"/>
                    <a:gd name="connsiteX22" fmla="*/ 918 w 496412"/>
                    <a:gd name="connsiteY22" fmla="*/ 55106 h 137660"/>
                    <a:gd name="connsiteX23" fmla="*/ 1043 w 496412"/>
                    <a:gd name="connsiteY23" fmla="*/ 53688 h 137660"/>
                    <a:gd name="connsiteX24" fmla="*/ 2211 w 496412"/>
                    <a:gd name="connsiteY24" fmla="*/ 44010 h 137660"/>
                    <a:gd name="connsiteX25" fmla="*/ 2419 w 496412"/>
                    <a:gd name="connsiteY25" fmla="*/ 42341 h 137660"/>
                    <a:gd name="connsiteX26" fmla="*/ 3587 w 496412"/>
                    <a:gd name="connsiteY26" fmla="*/ 34624 h 137660"/>
                    <a:gd name="connsiteX27" fmla="*/ 5381 w 496412"/>
                    <a:gd name="connsiteY27" fmla="*/ 25029 h 137660"/>
                    <a:gd name="connsiteX28" fmla="*/ 5423 w 496412"/>
                    <a:gd name="connsiteY28" fmla="*/ 24737 h 137660"/>
                    <a:gd name="connsiteX29" fmla="*/ 7759 w 496412"/>
                    <a:gd name="connsiteY29" fmla="*/ 15143 h 137660"/>
                    <a:gd name="connsiteX30" fmla="*/ 8010 w 496412"/>
                    <a:gd name="connsiteY30" fmla="*/ 14016 h 137660"/>
                    <a:gd name="connsiteX31" fmla="*/ 9803 w 496412"/>
                    <a:gd name="connsiteY31" fmla="*/ 7551 h 137660"/>
                    <a:gd name="connsiteX32" fmla="*/ 11388 w 496412"/>
                    <a:gd name="connsiteY32" fmla="*/ 2044 h 137660"/>
                    <a:gd name="connsiteX33" fmla="*/ 12056 w 496412"/>
                    <a:gd name="connsiteY33" fmla="*/ 0 h 137660"/>
                    <a:gd name="connsiteX34" fmla="*/ 484440 w 496412"/>
                    <a:gd name="connsiteY34" fmla="*/ 0 h 137660"/>
                    <a:gd name="connsiteX35" fmla="*/ 488987 w 496412"/>
                    <a:gd name="connsiteY35" fmla="*/ 15601 h 137660"/>
                    <a:gd name="connsiteX36" fmla="*/ 490113 w 496412"/>
                    <a:gd name="connsiteY36" fmla="*/ 20148 h 137660"/>
                    <a:gd name="connsiteX37" fmla="*/ 491073 w 496412"/>
                    <a:gd name="connsiteY37" fmla="*/ 25029 h 137660"/>
                    <a:gd name="connsiteX38" fmla="*/ 492867 w 496412"/>
                    <a:gd name="connsiteY38" fmla="*/ 33789 h 137660"/>
                    <a:gd name="connsiteX39" fmla="*/ 493617 w 496412"/>
                    <a:gd name="connsiteY39" fmla="*/ 38378 h 137660"/>
                    <a:gd name="connsiteX40" fmla="*/ 494660 w 496412"/>
                    <a:gd name="connsiteY40" fmla="*/ 45428 h 137660"/>
                    <a:gd name="connsiteX41" fmla="*/ 495537 w 496412"/>
                    <a:gd name="connsiteY41" fmla="*/ 53646 h 137660"/>
                    <a:gd name="connsiteX42" fmla="*/ 496287 w 496412"/>
                    <a:gd name="connsiteY42" fmla="*/ 64367 h 137660"/>
                    <a:gd name="connsiteX43" fmla="*/ 496329 w 496412"/>
                    <a:gd name="connsiteY43" fmla="*/ 66870 h 137660"/>
                    <a:gd name="connsiteX44" fmla="*/ 496579 w 496412"/>
                    <a:gd name="connsiteY44" fmla="*/ 71250 h 137660"/>
                    <a:gd name="connsiteX45" fmla="*/ 496579 w 496412"/>
                    <a:gd name="connsiteY45" fmla="*/ 73044 h 137660"/>
                    <a:gd name="connsiteX46" fmla="*/ 496662 w 496412"/>
                    <a:gd name="connsiteY46" fmla="*/ 75296 h 13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6412" h="137660">
                      <a:moveTo>
                        <a:pt x="496662" y="75296"/>
                      </a:moveTo>
                      <a:lnTo>
                        <a:pt x="496662" y="76506"/>
                      </a:lnTo>
                      <a:cubicBezTo>
                        <a:pt x="496662" y="78633"/>
                        <a:pt x="496662" y="80803"/>
                        <a:pt x="496621" y="82888"/>
                      </a:cubicBezTo>
                      <a:lnTo>
                        <a:pt x="496621" y="84098"/>
                      </a:lnTo>
                      <a:cubicBezTo>
                        <a:pt x="496621" y="86101"/>
                        <a:pt x="496496" y="88019"/>
                        <a:pt x="496371" y="90063"/>
                      </a:cubicBezTo>
                      <a:cubicBezTo>
                        <a:pt x="496287" y="92149"/>
                        <a:pt x="496120" y="94235"/>
                        <a:pt x="495995" y="96404"/>
                      </a:cubicBezTo>
                      <a:cubicBezTo>
                        <a:pt x="495578" y="102745"/>
                        <a:pt x="494911" y="109002"/>
                        <a:pt x="493993" y="115176"/>
                      </a:cubicBezTo>
                      <a:cubicBezTo>
                        <a:pt x="492783" y="123686"/>
                        <a:pt x="491073" y="132029"/>
                        <a:pt x="489070" y="140247"/>
                      </a:cubicBezTo>
                      <a:lnTo>
                        <a:pt x="7550" y="140247"/>
                      </a:lnTo>
                      <a:cubicBezTo>
                        <a:pt x="5506" y="132029"/>
                        <a:pt x="3838" y="123728"/>
                        <a:pt x="2586" y="115176"/>
                      </a:cubicBezTo>
                      <a:cubicBezTo>
                        <a:pt x="1710" y="109503"/>
                        <a:pt x="1043" y="103704"/>
                        <a:pt x="751" y="97864"/>
                      </a:cubicBezTo>
                      <a:cubicBezTo>
                        <a:pt x="668" y="95862"/>
                        <a:pt x="501" y="93943"/>
                        <a:pt x="334" y="91941"/>
                      </a:cubicBezTo>
                      <a:cubicBezTo>
                        <a:pt x="292" y="89271"/>
                        <a:pt x="125" y="86726"/>
                        <a:pt x="42" y="84098"/>
                      </a:cubicBezTo>
                      <a:lnTo>
                        <a:pt x="42" y="82888"/>
                      </a:lnTo>
                      <a:cubicBezTo>
                        <a:pt x="0" y="80803"/>
                        <a:pt x="0" y="78633"/>
                        <a:pt x="0" y="76506"/>
                      </a:cubicBezTo>
                      <a:lnTo>
                        <a:pt x="0" y="75379"/>
                      </a:lnTo>
                      <a:cubicBezTo>
                        <a:pt x="0" y="75379"/>
                        <a:pt x="0" y="75379"/>
                        <a:pt x="0" y="75296"/>
                      </a:cubicBezTo>
                      <a:cubicBezTo>
                        <a:pt x="0" y="74587"/>
                        <a:pt x="0" y="73711"/>
                        <a:pt x="42" y="73044"/>
                      </a:cubicBezTo>
                      <a:lnTo>
                        <a:pt x="42" y="71250"/>
                      </a:lnTo>
                      <a:cubicBezTo>
                        <a:pt x="167" y="69831"/>
                        <a:pt x="167" y="68371"/>
                        <a:pt x="209" y="66870"/>
                      </a:cubicBezTo>
                      <a:cubicBezTo>
                        <a:pt x="209" y="66411"/>
                        <a:pt x="292" y="65910"/>
                        <a:pt x="292" y="65368"/>
                      </a:cubicBezTo>
                      <a:cubicBezTo>
                        <a:pt x="334" y="62072"/>
                        <a:pt x="668" y="58819"/>
                        <a:pt x="918" y="55606"/>
                      </a:cubicBezTo>
                      <a:lnTo>
                        <a:pt x="918" y="55106"/>
                      </a:lnTo>
                      <a:cubicBezTo>
                        <a:pt x="959" y="54689"/>
                        <a:pt x="959" y="54188"/>
                        <a:pt x="1043" y="53688"/>
                      </a:cubicBezTo>
                      <a:cubicBezTo>
                        <a:pt x="1418" y="50475"/>
                        <a:pt x="1752" y="47222"/>
                        <a:pt x="2211" y="44010"/>
                      </a:cubicBezTo>
                      <a:cubicBezTo>
                        <a:pt x="2211" y="43384"/>
                        <a:pt x="2253" y="42842"/>
                        <a:pt x="2419" y="42341"/>
                      </a:cubicBezTo>
                      <a:cubicBezTo>
                        <a:pt x="2795" y="39671"/>
                        <a:pt x="3129" y="37127"/>
                        <a:pt x="3587" y="34624"/>
                      </a:cubicBezTo>
                      <a:cubicBezTo>
                        <a:pt x="4213" y="31370"/>
                        <a:pt x="4672" y="28074"/>
                        <a:pt x="5381" y="25029"/>
                      </a:cubicBezTo>
                      <a:cubicBezTo>
                        <a:pt x="5381" y="24862"/>
                        <a:pt x="5423" y="24779"/>
                        <a:pt x="5423" y="24737"/>
                      </a:cubicBezTo>
                      <a:cubicBezTo>
                        <a:pt x="6174" y="21483"/>
                        <a:pt x="6883" y="18313"/>
                        <a:pt x="7759" y="15143"/>
                      </a:cubicBezTo>
                      <a:cubicBezTo>
                        <a:pt x="7801" y="14726"/>
                        <a:pt x="7968" y="14309"/>
                        <a:pt x="8010" y="14016"/>
                      </a:cubicBezTo>
                      <a:cubicBezTo>
                        <a:pt x="8552" y="11805"/>
                        <a:pt x="9177" y="9678"/>
                        <a:pt x="9803" y="7551"/>
                      </a:cubicBezTo>
                      <a:cubicBezTo>
                        <a:pt x="10262" y="5673"/>
                        <a:pt x="10804" y="3880"/>
                        <a:pt x="11388" y="2044"/>
                      </a:cubicBezTo>
                      <a:cubicBezTo>
                        <a:pt x="11597" y="1376"/>
                        <a:pt x="11889" y="709"/>
                        <a:pt x="12056" y="0"/>
                      </a:cubicBezTo>
                      <a:lnTo>
                        <a:pt x="484440" y="0"/>
                      </a:lnTo>
                      <a:cubicBezTo>
                        <a:pt x="486109" y="5089"/>
                        <a:pt x="487652" y="10304"/>
                        <a:pt x="488987" y="15601"/>
                      </a:cubicBezTo>
                      <a:cubicBezTo>
                        <a:pt x="489362" y="17145"/>
                        <a:pt x="489738" y="18647"/>
                        <a:pt x="490113" y="20148"/>
                      </a:cubicBezTo>
                      <a:cubicBezTo>
                        <a:pt x="490489" y="21775"/>
                        <a:pt x="490823" y="23402"/>
                        <a:pt x="491073" y="25029"/>
                      </a:cubicBezTo>
                      <a:cubicBezTo>
                        <a:pt x="491824" y="27949"/>
                        <a:pt x="492283" y="30828"/>
                        <a:pt x="492867" y="33789"/>
                      </a:cubicBezTo>
                      <a:cubicBezTo>
                        <a:pt x="493117" y="35291"/>
                        <a:pt x="493367" y="36834"/>
                        <a:pt x="493617" y="38378"/>
                      </a:cubicBezTo>
                      <a:cubicBezTo>
                        <a:pt x="494034" y="40798"/>
                        <a:pt x="494327" y="43134"/>
                        <a:pt x="494660" y="45428"/>
                      </a:cubicBezTo>
                      <a:cubicBezTo>
                        <a:pt x="495036" y="48181"/>
                        <a:pt x="495286" y="50892"/>
                        <a:pt x="495537" y="53646"/>
                      </a:cubicBezTo>
                      <a:cubicBezTo>
                        <a:pt x="495828" y="57150"/>
                        <a:pt x="496079" y="60779"/>
                        <a:pt x="496287" y="64367"/>
                      </a:cubicBezTo>
                      <a:cubicBezTo>
                        <a:pt x="496329" y="65201"/>
                        <a:pt x="496329" y="66035"/>
                        <a:pt x="496329" y="66870"/>
                      </a:cubicBezTo>
                      <a:cubicBezTo>
                        <a:pt x="496496" y="68413"/>
                        <a:pt x="496496" y="69790"/>
                        <a:pt x="496579" y="71250"/>
                      </a:cubicBezTo>
                      <a:lnTo>
                        <a:pt x="496579" y="73044"/>
                      </a:lnTo>
                      <a:cubicBezTo>
                        <a:pt x="496662" y="73753"/>
                        <a:pt x="496662" y="74504"/>
                        <a:pt x="496662" y="75296"/>
                      </a:cubicBezTo>
                      <a:close/>
                    </a:path>
                  </a:pathLst>
                </a:custGeom>
                <a:solidFill>
                  <a:srgbClr val="FFFFFF"/>
                </a:solidFill>
                <a:ln w="4171"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7724189-0708-4E57-9C63-93F3B3742619}"/>
                    </a:ext>
                  </a:extLst>
                </p:cNvPr>
                <p:cNvSpPr/>
                <p:nvPr/>
              </p:nvSpPr>
              <p:spPr>
                <a:xfrm>
                  <a:off x="16056290" y="617882"/>
                  <a:ext cx="496412" cy="87602"/>
                </a:xfrm>
                <a:custGeom>
                  <a:avLst/>
                  <a:gdLst>
                    <a:gd name="connsiteX0" fmla="*/ 496621 w 496412"/>
                    <a:gd name="connsiteY0" fmla="*/ 50267 h 87602"/>
                    <a:gd name="connsiteX1" fmla="*/ 496621 w 496412"/>
                    <a:gd name="connsiteY1" fmla="*/ 51477 h 87602"/>
                    <a:gd name="connsiteX2" fmla="*/ 496579 w 496412"/>
                    <a:gd name="connsiteY2" fmla="*/ 57859 h 87602"/>
                    <a:gd name="connsiteX3" fmla="*/ 496579 w 496412"/>
                    <a:gd name="connsiteY3" fmla="*/ 59069 h 87602"/>
                    <a:gd name="connsiteX4" fmla="*/ 496329 w 496412"/>
                    <a:gd name="connsiteY4" fmla="*/ 65034 h 87602"/>
                    <a:gd name="connsiteX5" fmla="*/ 495954 w 496412"/>
                    <a:gd name="connsiteY5" fmla="*/ 71375 h 87602"/>
                    <a:gd name="connsiteX6" fmla="*/ 493951 w 496412"/>
                    <a:gd name="connsiteY6" fmla="*/ 90147 h 87602"/>
                    <a:gd name="connsiteX7" fmla="*/ 2586 w 496412"/>
                    <a:gd name="connsiteY7" fmla="*/ 90147 h 87602"/>
                    <a:gd name="connsiteX8" fmla="*/ 751 w 496412"/>
                    <a:gd name="connsiteY8" fmla="*/ 72835 h 87602"/>
                    <a:gd name="connsiteX9" fmla="*/ 334 w 496412"/>
                    <a:gd name="connsiteY9" fmla="*/ 66912 h 87602"/>
                    <a:gd name="connsiteX10" fmla="*/ 42 w 496412"/>
                    <a:gd name="connsiteY10" fmla="*/ 59069 h 87602"/>
                    <a:gd name="connsiteX11" fmla="*/ 42 w 496412"/>
                    <a:gd name="connsiteY11" fmla="*/ 57859 h 87602"/>
                    <a:gd name="connsiteX12" fmla="*/ 0 w 496412"/>
                    <a:gd name="connsiteY12" fmla="*/ 51477 h 87602"/>
                    <a:gd name="connsiteX13" fmla="*/ 0 w 496412"/>
                    <a:gd name="connsiteY13" fmla="*/ 50350 h 87602"/>
                    <a:gd name="connsiteX14" fmla="*/ 0 w 496412"/>
                    <a:gd name="connsiteY14" fmla="*/ 50267 h 87602"/>
                    <a:gd name="connsiteX15" fmla="*/ 42 w 496412"/>
                    <a:gd name="connsiteY15" fmla="*/ 48014 h 87602"/>
                    <a:gd name="connsiteX16" fmla="*/ 42 w 496412"/>
                    <a:gd name="connsiteY16" fmla="*/ 46220 h 87602"/>
                    <a:gd name="connsiteX17" fmla="*/ 208 w 496412"/>
                    <a:gd name="connsiteY17" fmla="*/ 41841 h 87602"/>
                    <a:gd name="connsiteX18" fmla="*/ 292 w 496412"/>
                    <a:gd name="connsiteY18" fmla="*/ 40339 h 87602"/>
                    <a:gd name="connsiteX19" fmla="*/ 918 w 496412"/>
                    <a:gd name="connsiteY19" fmla="*/ 30577 h 87602"/>
                    <a:gd name="connsiteX20" fmla="*/ 918 w 496412"/>
                    <a:gd name="connsiteY20" fmla="*/ 30077 h 87602"/>
                    <a:gd name="connsiteX21" fmla="*/ 1043 w 496412"/>
                    <a:gd name="connsiteY21" fmla="*/ 28658 h 87602"/>
                    <a:gd name="connsiteX22" fmla="*/ 2211 w 496412"/>
                    <a:gd name="connsiteY22" fmla="*/ 18981 h 87602"/>
                    <a:gd name="connsiteX23" fmla="*/ 2419 w 496412"/>
                    <a:gd name="connsiteY23" fmla="*/ 17312 h 87602"/>
                    <a:gd name="connsiteX24" fmla="*/ 3587 w 496412"/>
                    <a:gd name="connsiteY24" fmla="*/ 9595 h 87602"/>
                    <a:gd name="connsiteX25" fmla="*/ 5381 w 496412"/>
                    <a:gd name="connsiteY25" fmla="*/ 0 h 87602"/>
                    <a:gd name="connsiteX26" fmla="*/ 491114 w 496412"/>
                    <a:gd name="connsiteY26" fmla="*/ 0 h 87602"/>
                    <a:gd name="connsiteX27" fmla="*/ 492908 w 496412"/>
                    <a:gd name="connsiteY27" fmla="*/ 8760 h 87602"/>
                    <a:gd name="connsiteX28" fmla="*/ 493659 w 496412"/>
                    <a:gd name="connsiteY28" fmla="*/ 13349 h 87602"/>
                    <a:gd name="connsiteX29" fmla="*/ 494702 w 496412"/>
                    <a:gd name="connsiteY29" fmla="*/ 20399 h 87602"/>
                    <a:gd name="connsiteX30" fmla="*/ 495578 w 496412"/>
                    <a:gd name="connsiteY30" fmla="*/ 28617 h 87602"/>
                    <a:gd name="connsiteX31" fmla="*/ 496329 w 496412"/>
                    <a:gd name="connsiteY31" fmla="*/ 39338 h 87602"/>
                    <a:gd name="connsiteX32" fmla="*/ 496371 w 496412"/>
                    <a:gd name="connsiteY32" fmla="*/ 41841 h 87602"/>
                    <a:gd name="connsiteX33" fmla="*/ 496621 w 496412"/>
                    <a:gd name="connsiteY33" fmla="*/ 46220 h 87602"/>
                    <a:gd name="connsiteX34" fmla="*/ 496621 w 496412"/>
                    <a:gd name="connsiteY34" fmla="*/ 48014 h 87602"/>
                    <a:gd name="connsiteX35" fmla="*/ 496621 w 496412"/>
                    <a:gd name="connsiteY35" fmla="*/ 50267 h 8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6412" h="87602">
                      <a:moveTo>
                        <a:pt x="496621" y="50267"/>
                      </a:moveTo>
                      <a:lnTo>
                        <a:pt x="496621" y="51477"/>
                      </a:lnTo>
                      <a:cubicBezTo>
                        <a:pt x="496621" y="53604"/>
                        <a:pt x="496621" y="55773"/>
                        <a:pt x="496579" y="57859"/>
                      </a:cubicBezTo>
                      <a:lnTo>
                        <a:pt x="496579" y="59069"/>
                      </a:lnTo>
                      <a:cubicBezTo>
                        <a:pt x="496579" y="61071"/>
                        <a:pt x="496454" y="62990"/>
                        <a:pt x="496329" y="65034"/>
                      </a:cubicBezTo>
                      <a:cubicBezTo>
                        <a:pt x="496245" y="67120"/>
                        <a:pt x="496078" y="69206"/>
                        <a:pt x="495954" y="71375"/>
                      </a:cubicBezTo>
                      <a:cubicBezTo>
                        <a:pt x="495537" y="77716"/>
                        <a:pt x="494869" y="83973"/>
                        <a:pt x="493951" y="90147"/>
                      </a:cubicBezTo>
                      <a:lnTo>
                        <a:pt x="2586" y="90147"/>
                      </a:lnTo>
                      <a:cubicBezTo>
                        <a:pt x="1710" y="84474"/>
                        <a:pt x="1043" y="78675"/>
                        <a:pt x="751" y="72835"/>
                      </a:cubicBezTo>
                      <a:cubicBezTo>
                        <a:pt x="668" y="70833"/>
                        <a:pt x="501" y="68914"/>
                        <a:pt x="334" y="66912"/>
                      </a:cubicBezTo>
                      <a:cubicBezTo>
                        <a:pt x="292" y="64242"/>
                        <a:pt x="125" y="61697"/>
                        <a:pt x="42" y="59069"/>
                      </a:cubicBezTo>
                      <a:lnTo>
                        <a:pt x="42" y="57859"/>
                      </a:lnTo>
                      <a:cubicBezTo>
                        <a:pt x="0" y="55773"/>
                        <a:pt x="0" y="53604"/>
                        <a:pt x="0" y="51477"/>
                      </a:cubicBezTo>
                      <a:lnTo>
                        <a:pt x="0" y="50350"/>
                      </a:lnTo>
                      <a:cubicBezTo>
                        <a:pt x="0" y="50350"/>
                        <a:pt x="0" y="50350"/>
                        <a:pt x="0" y="50267"/>
                      </a:cubicBezTo>
                      <a:cubicBezTo>
                        <a:pt x="0" y="49558"/>
                        <a:pt x="0" y="48682"/>
                        <a:pt x="42" y="48014"/>
                      </a:cubicBezTo>
                      <a:lnTo>
                        <a:pt x="42" y="46220"/>
                      </a:lnTo>
                      <a:cubicBezTo>
                        <a:pt x="167" y="44802"/>
                        <a:pt x="167" y="43342"/>
                        <a:pt x="208" y="41841"/>
                      </a:cubicBezTo>
                      <a:cubicBezTo>
                        <a:pt x="208" y="41382"/>
                        <a:pt x="292" y="40881"/>
                        <a:pt x="292" y="40339"/>
                      </a:cubicBezTo>
                      <a:cubicBezTo>
                        <a:pt x="334" y="37043"/>
                        <a:pt x="668" y="33789"/>
                        <a:pt x="918" y="30577"/>
                      </a:cubicBezTo>
                      <a:lnTo>
                        <a:pt x="918" y="30077"/>
                      </a:lnTo>
                      <a:cubicBezTo>
                        <a:pt x="959" y="29660"/>
                        <a:pt x="959" y="29159"/>
                        <a:pt x="1043" y="28658"/>
                      </a:cubicBezTo>
                      <a:cubicBezTo>
                        <a:pt x="1418" y="25446"/>
                        <a:pt x="1752" y="22192"/>
                        <a:pt x="2211" y="18981"/>
                      </a:cubicBezTo>
                      <a:cubicBezTo>
                        <a:pt x="2211" y="18355"/>
                        <a:pt x="2253" y="17813"/>
                        <a:pt x="2419" y="17312"/>
                      </a:cubicBezTo>
                      <a:cubicBezTo>
                        <a:pt x="2795" y="14642"/>
                        <a:pt x="3129" y="12098"/>
                        <a:pt x="3587" y="9595"/>
                      </a:cubicBezTo>
                      <a:cubicBezTo>
                        <a:pt x="4213" y="6341"/>
                        <a:pt x="4672" y="3045"/>
                        <a:pt x="5381" y="0"/>
                      </a:cubicBezTo>
                      <a:lnTo>
                        <a:pt x="491114" y="0"/>
                      </a:lnTo>
                      <a:cubicBezTo>
                        <a:pt x="491866" y="2920"/>
                        <a:pt x="492324" y="5798"/>
                        <a:pt x="492908" y="8760"/>
                      </a:cubicBezTo>
                      <a:cubicBezTo>
                        <a:pt x="493159" y="10262"/>
                        <a:pt x="493409" y="11805"/>
                        <a:pt x="493659" y="13349"/>
                      </a:cubicBezTo>
                      <a:cubicBezTo>
                        <a:pt x="494076" y="15769"/>
                        <a:pt x="494368" y="18104"/>
                        <a:pt x="494702" y="20399"/>
                      </a:cubicBezTo>
                      <a:cubicBezTo>
                        <a:pt x="495077" y="23152"/>
                        <a:pt x="495328" y="25863"/>
                        <a:pt x="495578" y="28617"/>
                      </a:cubicBezTo>
                      <a:cubicBezTo>
                        <a:pt x="495870" y="32121"/>
                        <a:pt x="496120" y="35750"/>
                        <a:pt x="496329" y="39338"/>
                      </a:cubicBezTo>
                      <a:cubicBezTo>
                        <a:pt x="496371" y="40172"/>
                        <a:pt x="496371" y="41006"/>
                        <a:pt x="496371" y="41841"/>
                      </a:cubicBezTo>
                      <a:cubicBezTo>
                        <a:pt x="496538" y="43384"/>
                        <a:pt x="496538" y="44760"/>
                        <a:pt x="496621" y="46220"/>
                      </a:cubicBezTo>
                      <a:lnTo>
                        <a:pt x="496621" y="48014"/>
                      </a:lnTo>
                      <a:cubicBezTo>
                        <a:pt x="496621" y="48724"/>
                        <a:pt x="496621" y="49474"/>
                        <a:pt x="496621" y="50267"/>
                      </a:cubicBezTo>
                      <a:close/>
                    </a:path>
                  </a:pathLst>
                </a:custGeom>
                <a:solidFill>
                  <a:srgbClr val="F42525"/>
                </a:solidFill>
                <a:ln w="4171"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82E4B97-917F-4169-98D7-9018B8C4C649}"/>
                    </a:ext>
                  </a:extLst>
                </p:cNvPr>
                <p:cNvSpPr/>
                <p:nvPr/>
              </p:nvSpPr>
              <p:spPr>
                <a:xfrm>
                  <a:off x="16254396" y="421069"/>
                  <a:ext cx="87602" cy="500584"/>
                </a:xfrm>
                <a:custGeom>
                  <a:avLst/>
                  <a:gdLst>
                    <a:gd name="connsiteX0" fmla="*/ 90189 w 87602"/>
                    <a:gd name="connsiteY0" fmla="*/ 3212 h 500583"/>
                    <a:gd name="connsiteX1" fmla="*/ 90189 w 87602"/>
                    <a:gd name="connsiteY1" fmla="*/ 503337 h 500583"/>
                    <a:gd name="connsiteX2" fmla="*/ 0 w 87602"/>
                    <a:gd name="connsiteY2" fmla="*/ 503337 h 500583"/>
                    <a:gd name="connsiteX3" fmla="*/ 0 w 87602"/>
                    <a:gd name="connsiteY3" fmla="*/ 5048 h 500583"/>
                    <a:gd name="connsiteX4" fmla="*/ 50267 w 87602"/>
                    <a:gd name="connsiteY4" fmla="*/ 0 h 500583"/>
                    <a:gd name="connsiteX5" fmla="*/ 90189 w 87602"/>
                    <a:gd name="connsiteY5" fmla="*/ 3212 h 5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02" h="500583">
                      <a:moveTo>
                        <a:pt x="90189" y="3212"/>
                      </a:moveTo>
                      <a:lnTo>
                        <a:pt x="90189" y="503337"/>
                      </a:lnTo>
                      <a:lnTo>
                        <a:pt x="0" y="503337"/>
                      </a:lnTo>
                      <a:lnTo>
                        <a:pt x="0" y="5048"/>
                      </a:lnTo>
                      <a:cubicBezTo>
                        <a:pt x="16227" y="1794"/>
                        <a:pt x="32955" y="0"/>
                        <a:pt x="50267" y="0"/>
                      </a:cubicBezTo>
                      <a:cubicBezTo>
                        <a:pt x="63783" y="0"/>
                        <a:pt x="77215" y="1085"/>
                        <a:pt x="90189" y="3212"/>
                      </a:cubicBezTo>
                      <a:close/>
                    </a:path>
                  </a:pathLst>
                </a:custGeom>
                <a:solidFill>
                  <a:srgbClr val="CD002A"/>
                </a:solidFill>
                <a:ln w="4171"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FB22822-6578-4A40-A125-89618D23E3C1}"/>
                    </a:ext>
                  </a:extLst>
                </p:cNvPr>
                <p:cNvSpPr/>
                <p:nvPr/>
              </p:nvSpPr>
              <p:spPr>
                <a:xfrm>
                  <a:off x="16229074" y="421028"/>
                  <a:ext cx="137661" cy="500584"/>
                </a:xfrm>
                <a:custGeom>
                  <a:avLst/>
                  <a:gdLst>
                    <a:gd name="connsiteX0" fmla="*/ 140372 w 137660"/>
                    <a:gd name="connsiteY0" fmla="*/ 8593 h 500583"/>
                    <a:gd name="connsiteX1" fmla="*/ 140372 w 137660"/>
                    <a:gd name="connsiteY1" fmla="*/ 171783 h 500583"/>
                    <a:gd name="connsiteX2" fmla="*/ 115259 w 137660"/>
                    <a:gd name="connsiteY2" fmla="*/ 171783 h 500583"/>
                    <a:gd name="connsiteX3" fmla="*/ 115259 w 137660"/>
                    <a:gd name="connsiteY3" fmla="*/ 312072 h 500583"/>
                    <a:gd name="connsiteX4" fmla="*/ 140372 w 137660"/>
                    <a:gd name="connsiteY4" fmla="*/ 312072 h 500583"/>
                    <a:gd name="connsiteX5" fmla="*/ 140372 w 137660"/>
                    <a:gd name="connsiteY5" fmla="*/ 503337 h 500583"/>
                    <a:gd name="connsiteX6" fmla="*/ 0 w 137660"/>
                    <a:gd name="connsiteY6" fmla="*/ 503337 h 500583"/>
                    <a:gd name="connsiteX7" fmla="*/ 0 w 137660"/>
                    <a:gd name="connsiteY7" fmla="*/ 312072 h 500583"/>
                    <a:gd name="connsiteX8" fmla="*/ 25071 w 137660"/>
                    <a:gd name="connsiteY8" fmla="*/ 312072 h 500583"/>
                    <a:gd name="connsiteX9" fmla="*/ 25071 w 137660"/>
                    <a:gd name="connsiteY9" fmla="*/ 171783 h 500583"/>
                    <a:gd name="connsiteX10" fmla="*/ 0 w 137660"/>
                    <a:gd name="connsiteY10" fmla="*/ 171783 h 500583"/>
                    <a:gd name="connsiteX11" fmla="*/ 0 w 137660"/>
                    <a:gd name="connsiteY11" fmla="*/ 11763 h 500583"/>
                    <a:gd name="connsiteX12" fmla="*/ 24654 w 137660"/>
                    <a:gd name="connsiteY12" fmla="*/ 5214 h 500583"/>
                    <a:gd name="connsiteX13" fmla="*/ 25321 w 137660"/>
                    <a:gd name="connsiteY13" fmla="*/ 5047 h 500583"/>
                    <a:gd name="connsiteX14" fmla="*/ 75589 w 137660"/>
                    <a:gd name="connsiteY14" fmla="*/ 0 h 500583"/>
                    <a:gd name="connsiteX15" fmla="*/ 115510 w 137660"/>
                    <a:gd name="connsiteY15" fmla="*/ 3212 h 500583"/>
                    <a:gd name="connsiteX16" fmla="*/ 115760 w 137660"/>
                    <a:gd name="connsiteY16" fmla="*/ 3295 h 500583"/>
                    <a:gd name="connsiteX17" fmla="*/ 140372 w 137660"/>
                    <a:gd name="connsiteY17" fmla="*/ 8593 h 5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60" h="500583">
                      <a:moveTo>
                        <a:pt x="140372" y="8593"/>
                      </a:moveTo>
                      <a:lnTo>
                        <a:pt x="140372" y="171783"/>
                      </a:lnTo>
                      <a:lnTo>
                        <a:pt x="115259" y="171783"/>
                      </a:lnTo>
                      <a:lnTo>
                        <a:pt x="115259" y="312072"/>
                      </a:lnTo>
                      <a:lnTo>
                        <a:pt x="140372" y="312072"/>
                      </a:lnTo>
                      <a:lnTo>
                        <a:pt x="140372" y="503337"/>
                      </a:lnTo>
                      <a:lnTo>
                        <a:pt x="0" y="503337"/>
                      </a:lnTo>
                      <a:lnTo>
                        <a:pt x="0" y="312072"/>
                      </a:lnTo>
                      <a:lnTo>
                        <a:pt x="25071" y="312072"/>
                      </a:lnTo>
                      <a:lnTo>
                        <a:pt x="25071" y="171783"/>
                      </a:lnTo>
                      <a:lnTo>
                        <a:pt x="0" y="171783"/>
                      </a:lnTo>
                      <a:lnTo>
                        <a:pt x="0" y="11763"/>
                      </a:lnTo>
                      <a:cubicBezTo>
                        <a:pt x="8051" y="9177"/>
                        <a:pt x="16269" y="7050"/>
                        <a:pt x="24654" y="5214"/>
                      </a:cubicBezTo>
                      <a:cubicBezTo>
                        <a:pt x="24821" y="5173"/>
                        <a:pt x="25071" y="5047"/>
                        <a:pt x="25321" y="5047"/>
                      </a:cubicBezTo>
                      <a:cubicBezTo>
                        <a:pt x="41549" y="1793"/>
                        <a:pt x="58277" y="0"/>
                        <a:pt x="75589" y="0"/>
                      </a:cubicBezTo>
                      <a:cubicBezTo>
                        <a:pt x="89104" y="0"/>
                        <a:pt x="102537" y="1126"/>
                        <a:pt x="115510" y="3212"/>
                      </a:cubicBezTo>
                      <a:cubicBezTo>
                        <a:pt x="115552" y="3212"/>
                        <a:pt x="115677" y="3212"/>
                        <a:pt x="115760" y="3295"/>
                      </a:cubicBezTo>
                      <a:cubicBezTo>
                        <a:pt x="124062" y="4630"/>
                        <a:pt x="132321" y="6340"/>
                        <a:pt x="140372" y="8593"/>
                      </a:cubicBezTo>
                      <a:close/>
                    </a:path>
                  </a:pathLst>
                </a:custGeom>
                <a:solidFill>
                  <a:srgbClr val="FFFFFF"/>
                </a:solidFill>
                <a:ln w="4171"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0CD076E-2422-478F-82EB-B3E9CA83A33F}"/>
                    </a:ext>
                  </a:extLst>
                </p:cNvPr>
                <p:cNvSpPr/>
                <p:nvPr/>
              </p:nvSpPr>
              <p:spPr>
                <a:xfrm>
                  <a:off x="16253728" y="421028"/>
                  <a:ext cx="87602" cy="500584"/>
                </a:xfrm>
                <a:custGeom>
                  <a:avLst/>
                  <a:gdLst>
                    <a:gd name="connsiteX0" fmla="*/ 91106 w 87602"/>
                    <a:gd name="connsiteY0" fmla="*/ 3337 h 500583"/>
                    <a:gd name="connsiteX1" fmla="*/ 91106 w 87602"/>
                    <a:gd name="connsiteY1" fmla="*/ 503337 h 500583"/>
                    <a:gd name="connsiteX2" fmla="*/ 0 w 87602"/>
                    <a:gd name="connsiteY2" fmla="*/ 503337 h 500583"/>
                    <a:gd name="connsiteX3" fmla="*/ 0 w 87602"/>
                    <a:gd name="connsiteY3" fmla="*/ 5214 h 500583"/>
                    <a:gd name="connsiteX4" fmla="*/ 668 w 87602"/>
                    <a:gd name="connsiteY4" fmla="*/ 5047 h 500583"/>
                    <a:gd name="connsiteX5" fmla="*/ 50935 w 87602"/>
                    <a:gd name="connsiteY5" fmla="*/ 0 h 500583"/>
                    <a:gd name="connsiteX6" fmla="*/ 90856 w 87602"/>
                    <a:gd name="connsiteY6" fmla="*/ 3212 h 500583"/>
                    <a:gd name="connsiteX7" fmla="*/ 91106 w 87602"/>
                    <a:gd name="connsiteY7" fmla="*/ 3337 h 5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2" h="500583">
                      <a:moveTo>
                        <a:pt x="91106" y="3337"/>
                      </a:moveTo>
                      <a:lnTo>
                        <a:pt x="91106" y="503337"/>
                      </a:lnTo>
                      <a:lnTo>
                        <a:pt x="0" y="503337"/>
                      </a:lnTo>
                      <a:lnTo>
                        <a:pt x="0" y="5214"/>
                      </a:lnTo>
                      <a:cubicBezTo>
                        <a:pt x="167" y="5173"/>
                        <a:pt x="417" y="5047"/>
                        <a:pt x="668" y="5047"/>
                      </a:cubicBezTo>
                      <a:cubicBezTo>
                        <a:pt x="16895" y="1793"/>
                        <a:pt x="33623" y="0"/>
                        <a:pt x="50935" y="0"/>
                      </a:cubicBezTo>
                      <a:cubicBezTo>
                        <a:pt x="64450" y="0"/>
                        <a:pt x="77883" y="1126"/>
                        <a:pt x="90856" y="3212"/>
                      </a:cubicBezTo>
                      <a:cubicBezTo>
                        <a:pt x="90898" y="3253"/>
                        <a:pt x="90981" y="3253"/>
                        <a:pt x="91106" y="3337"/>
                      </a:cubicBezTo>
                      <a:close/>
                    </a:path>
                  </a:pathLst>
                </a:custGeom>
                <a:solidFill>
                  <a:srgbClr val="F42525"/>
                </a:solidFill>
                <a:ln w="4171" cap="flat">
                  <a:noFill/>
                  <a:prstDash val="solid"/>
                  <a:miter/>
                </a:ln>
              </p:spPr>
              <p:txBody>
                <a:bodyPr rtlCol="0" anchor="ctr"/>
                <a:lstStyle/>
                <a:p>
                  <a:endParaRPr lang="en-US"/>
                </a:p>
              </p:txBody>
            </p:sp>
          </p:grpSp>
          <p:sp>
            <p:nvSpPr>
              <p:cNvPr id="196" name="TextBox 195">
                <a:extLst>
                  <a:ext uri="{FF2B5EF4-FFF2-40B4-BE49-F238E27FC236}">
                    <a16:creationId xmlns:a16="http://schemas.microsoft.com/office/drawing/2014/main" id="{FBAF44C6-0540-4C9A-9F72-5F95B36DC7E7}"/>
                  </a:ext>
                </a:extLst>
              </p:cNvPr>
              <p:cNvSpPr txBox="1"/>
              <p:nvPr/>
            </p:nvSpPr>
            <p:spPr>
              <a:xfrm>
                <a:off x="1637890" y="5095503"/>
                <a:ext cx="918841"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Australia</a:t>
                </a:r>
              </a:p>
            </p:txBody>
          </p:sp>
          <p:grpSp>
            <p:nvGrpSpPr>
              <p:cNvPr id="187" name="Group 186">
                <a:extLst>
                  <a:ext uri="{FF2B5EF4-FFF2-40B4-BE49-F238E27FC236}">
                    <a16:creationId xmlns:a16="http://schemas.microsoft.com/office/drawing/2014/main" id="{F8DB04AD-77B8-47BA-92DE-E425F68C58F7}"/>
                  </a:ext>
                </a:extLst>
              </p:cNvPr>
              <p:cNvGrpSpPr/>
              <p:nvPr/>
            </p:nvGrpSpPr>
            <p:grpSpPr>
              <a:xfrm>
                <a:off x="1239980" y="4605123"/>
                <a:ext cx="237720" cy="237720"/>
                <a:chOff x="11018747" y="-857214"/>
                <a:chExt cx="496412" cy="496412"/>
              </a:xfrm>
            </p:grpSpPr>
            <p:sp>
              <p:nvSpPr>
                <p:cNvPr id="132" name="Freeform: Shape 131">
                  <a:extLst>
                    <a:ext uri="{FF2B5EF4-FFF2-40B4-BE49-F238E27FC236}">
                      <a16:creationId xmlns:a16="http://schemas.microsoft.com/office/drawing/2014/main" id="{8AC43A00-8A1F-4E6F-AF27-BC4D595E6093}"/>
                    </a:ext>
                  </a:extLst>
                </p:cNvPr>
                <p:cNvSpPr/>
                <p:nvPr/>
              </p:nvSpPr>
              <p:spPr>
                <a:xfrm>
                  <a:off x="11073894" y="-848370"/>
                  <a:ext cx="383781" cy="158518"/>
                </a:xfrm>
                <a:custGeom>
                  <a:avLst/>
                  <a:gdLst>
                    <a:gd name="connsiteX0" fmla="*/ 371642 w 383781"/>
                    <a:gd name="connsiteY0" fmla="*/ 142207 h 158518"/>
                    <a:gd name="connsiteX1" fmla="*/ 347781 w 383781"/>
                    <a:gd name="connsiteY1" fmla="*/ 146629 h 158518"/>
                    <a:gd name="connsiteX2" fmla="*/ 157976 w 383781"/>
                    <a:gd name="connsiteY2" fmla="*/ 60654 h 158518"/>
                    <a:gd name="connsiteX3" fmla="*/ 66619 w 383781"/>
                    <a:gd name="connsiteY3" fmla="*/ 114717 h 158518"/>
                    <a:gd name="connsiteX4" fmla="*/ 20482 w 383781"/>
                    <a:gd name="connsiteY4" fmla="*/ 135116 h 158518"/>
                    <a:gd name="connsiteX5" fmla="*/ 0 w 383781"/>
                    <a:gd name="connsiteY5" fmla="*/ 111338 h 158518"/>
                    <a:gd name="connsiteX6" fmla="*/ 202278 w 383781"/>
                    <a:gd name="connsiteY6" fmla="*/ 0 h 158518"/>
                    <a:gd name="connsiteX7" fmla="*/ 306649 w 383781"/>
                    <a:gd name="connsiteY7" fmla="*/ 23861 h 158518"/>
                    <a:gd name="connsiteX8" fmla="*/ 376105 w 383781"/>
                    <a:gd name="connsiteY8" fmla="*/ 76506 h 158518"/>
                    <a:gd name="connsiteX9" fmla="*/ 371642 w 383781"/>
                    <a:gd name="connsiteY9" fmla="*/ 142207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42" y="142207"/>
                      </a:moveTo>
                      <a:cubicBezTo>
                        <a:pt x="376147" y="155473"/>
                        <a:pt x="373477" y="172368"/>
                        <a:pt x="347781" y="146629"/>
                      </a:cubicBezTo>
                      <a:cubicBezTo>
                        <a:pt x="275947" y="44635"/>
                        <a:pt x="203195" y="49975"/>
                        <a:pt x="157976" y="60654"/>
                      </a:cubicBezTo>
                      <a:cubicBezTo>
                        <a:pt x="112757" y="71291"/>
                        <a:pt x="83472" y="117387"/>
                        <a:pt x="66619" y="114717"/>
                      </a:cubicBezTo>
                      <a:cubicBezTo>
                        <a:pt x="49766" y="112047"/>
                        <a:pt x="53312" y="133364"/>
                        <a:pt x="20482" y="135116"/>
                      </a:cubicBezTo>
                      <a:cubicBezTo>
                        <a:pt x="6007" y="135867"/>
                        <a:pt x="1001" y="124353"/>
                        <a:pt x="0" y="111338"/>
                      </a:cubicBezTo>
                      <a:cubicBezTo>
                        <a:pt x="42466" y="44385"/>
                        <a:pt x="117178" y="0"/>
                        <a:pt x="202278" y="0"/>
                      </a:cubicBezTo>
                      <a:cubicBezTo>
                        <a:pt x="239696" y="0"/>
                        <a:pt x="275113" y="8635"/>
                        <a:pt x="306649" y="23861"/>
                      </a:cubicBezTo>
                      <a:cubicBezTo>
                        <a:pt x="334891" y="40547"/>
                        <a:pt x="363591" y="60154"/>
                        <a:pt x="376105" y="76506"/>
                      </a:cubicBezTo>
                      <a:cubicBezTo>
                        <a:pt x="404430" y="113800"/>
                        <a:pt x="367262" y="128942"/>
                        <a:pt x="371642" y="142207"/>
                      </a:cubicBezTo>
                      <a:close/>
                    </a:path>
                  </a:pathLst>
                </a:custGeom>
                <a:solidFill>
                  <a:srgbClr val="E7EDF8"/>
                </a:solidFill>
                <a:ln w="4171"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B1C8769-170B-4E7B-8F48-9C7BB9ED462E}"/>
                    </a:ext>
                  </a:extLst>
                </p:cNvPr>
                <p:cNvSpPr/>
                <p:nvPr/>
              </p:nvSpPr>
              <p:spPr>
                <a:xfrm>
                  <a:off x="11076189" y="-833019"/>
                  <a:ext cx="383781" cy="158518"/>
                </a:xfrm>
                <a:custGeom>
                  <a:avLst/>
                  <a:gdLst>
                    <a:gd name="connsiteX0" fmla="*/ 371725 w 383781"/>
                    <a:gd name="connsiteY0" fmla="*/ 142208 h 158518"/>
                    <a:gd name="connsiteX1" fmla="*/ 347781 w 383781"/>
                    <a:gd name="connsiteY1" fmla="*/ 146629 h 158518"/>
                    <a:gd name="connsiteX2" fmla="*/ 157976 w 383781"/>
                    <a:gd name="connsiteY2" fmla="*/ 60571 h 158518"/>
                    <a:gd name="connsiteX3" fmla="*/ 66619 w 383781"/>
                    <a:gd name="connsiteY3" fmla="*/ 114676 h 158518"/>
                    <a:gd name="connsiteX4" fmla="*/ 20524 w 383781"/>
                    <a:gd name="connsiteY4" fmla="*/ 135074 h 158518"/>
                    <a:gd name="connsiteX5" fmla="*/ 0 w 383781"/>
                    <a:gd name="connsiteY5" fmla="*/ 111297 h 158518"/>
                    <a:gd name="connsiteX6" fmla="*/ 202278 w 383781"/>
                    <a:gd name="connsiteY6" fmla="*/ 0 h 158518"/>
                    <a:gd name="connsiteX7" fmla="*/ 306649 w 383781"/>
                    <a:gd name="connsiteY7" fmla="*/ 23903 h 158518"/>
                    <a:gd name="connsiteX8" fmla="*/ 376105 w 383781"/>
                    <a:gd name="connsiteY8" fmla="*/ 76548 h 158518"/>
                    <a:gd name="connsiteX9" fmla="*/ 371725 w 383781"/>
                    <a:gd name="connsiteY9" fmla="*/ 14220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725" y="142208"/>
                      </a:moveTo>
                      <a:cubicBezTo>
                        <a:pt x="376147" y="155515"/>
                        <a:pt x="373519" y="172368"/>
                        <a:pt x="347781" y="146629"/>
                      </a:cubicBezTo>
                      <a:cubicBezTo>
                        <a:pt x="275989" y="44636"/>
                        <a:pt x="203279" y="49975"/>
                        <a:pt x="157976" y="60571"/>
                      </a:cubicBezTo>
                      <a:cubicBezTo>
                        <a:pt x="112715" y="71250"/>
                        <a:pt x="83514" y="117387"/>
                        <a:pt x="66619" y="114676"/>
                      </a:cubicBezTo>
                      <a:cubicBezTo>
                        <a:pt x="49725" y="112006"/>
                        <a:pt x="53354" y="133281"/>
                        <a:pt x="20524" y="135074"/>
                      </a:cubicBezTo>
                      <a:cubicBezTo>
                        <a:pt x="5965" y="135825"/>
                        <a:pt x="1043" y="124312"/>
                        <a:pt x="0" y="111297"/>
                      </a:cubicBezTo>
                      <a:cubicBezTo>
                        <a:pt x="42466" y="44385"/>
                        <a:pt x="117178" y="0"/>
                        <a:pt x="202278" y="0"/>
                      </a:cubicBezTo>
                      <a:cubicBezTo>
                        <a:pt x="239696" y="0"/>
                        <a:pt x="275113" y="8594"/>
                        <a:pt x="306649" y="23903"/>
                      </a:cubicBezTo>
                      <a:cubicBezTo>
                        <a:pt x="334891" y="40631"/>
                        <a:pt x="363549" y="60195"/>
                        <a:pt x="376105" y="76548"/>
                      </a:cubicBezTo>
                      <a:cubicBezTo>
                        <a:pt x="404555" y="113883"/>
                        <a:pt x="367345" y="128942"/>
                        <a:pt x="371725" y="142208"/>
                      </a:cubicBezTo>
                      <a:close/>
                    </a:path>
                  </a:pathLst>
                </a:custGeom>
                <a:solidFill>
                  <a:srgbClr val="FFFFFF">
                    <a:alpha val="20000"/>
                  </a:srgbClr>
                </a:solidFill>
                <a:ln w="417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BACF62E-E735-4824-9324-E9B36169F749}"/>
                    </a:ext>
                  </a:extLst>
                </p:cNvPr>
                <p:cNvSpPr/>
                <p:nvPr/>
              </p:nvSpPr>
              <p:spPr>
                <a:xfrm>
                  <a:off x="11059753" y="-833853"/>
                  <a:ext cx="404639" cy="166861"/>
                </a:xfrm>
                <a:custGeom>
                  <a:avLst/>
                  <a:gdLst>
                    <a:gd name="connsiteX0" fmla="*/ 392041 w 404638"/>
                    <a:gd name="connsiteY0" fmla="*/ 149966 h 166861"/>
                    <a:gd name="connsiteX1" fmla="*/ 366845 w 404638"/>
                    <a:gd name="connsiteY1" fmla="*/ 154680 h 166861"/>
                    <a:gd name="connsiteX2" fmla="*/ 166611 w 404638"/>
                    <a:gd name="connsiteY2" fmla="*/ 63908 h 166861"/>
                    <a:gd name="connsiteX3" fmla="*/ 70249 w 404638"/>
                    <a:gd name="connsiteY3" fmla="*/ 121016 h 166861"/>
                    <a:gd name="connsiteX4" fmla="*/ 21567 w 404638"/>
                    <a:gd name="connsiteY4" fmla="*/ 142583 h 166861"/>
                    <a:gd name="connsiteX5" fmla="*/ 0 w 404638"/>
                    <a:gd name="connsiteY5" fmla="*/ 117429 h 166861"/>
                    <a:gd name="connsiteX6" fmla="*/ 213374 w 404638"/>
                    <a:gd name="connsiteY6" fmla="*/ 0 h 166861"/>
                    <a:gd name="connsiteX7" fmla="*/ 323544 w 404638"/>
                    <a:gd name="connsiteY7" fmla="*/ 25196 h 166861"/>
                    <a:gd name="connsiteX8" fmla="*/ 396754 w 404638"/>
                    <a:gd name="connsiteY8" fmla="*/ 80761 h 166861"/>
                    <a:gd name="connsiteX9" fmla="*/ 392041 w 404638"/>
                    <a:gd name="connsiteY9" fmla="*/ 149966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41" y="149966"/>
                      </a:moveTo>
                      <a:cubicBezTo>
                        <a:pt x="396713" y="164066"/>
                        <a:pt x="393918" y="181795"/>
                        <a:pt x="366845" y="154680"/>
                      </a:cubicBezTo>
                      <a:cubicBezTo>
                        <a:pt x="291006" y="47097"/>
                        <a:pt x="214292" y="52728"/>
                        <a:pt x="166611" y="63908"/>
                      </a:cubicBezTo>
                      <a:cubicBezTo>
                        <a:pt x="118889" y="75171"/>
                        <a:pt x="88019" y="123811"/>
                        <a:pt x="70249" y="121016"/>
                      </a:cubicBezTo>
                      <a:cubicBezTo>
                        <a:pt x="52436" y="118263"/>
                        <a:pt x="56149" y="140706"/>
                        <a:pt x="21567" y="142583"/>
                      </a:cubicBezTo>
                      <a:cubicBezTo>
                        <a:pt x="6257" y="143334"/>
                        <a:pt x="1043" y="131195"/>
                        <a:pt x="0" y="117429"/>
                      </a:cubicBezTo>
                      <a:cubicBezTo>
                        <a:pt x="44802" y="46804"/>
                        <a:pt x="123603" y="0"/>
                        <a:pt x="213374" y="0"/>
                      </a:cubicBezTo>
                      <a:cubicBezTo>
                        <a:pt x="252878" y="0"/>
                        <a:pt x="290214" y="9094"/>
                        <a:pt x="323544" y="25196"/>
                      </a:cubicBezTo>
                      <a:cubicBezTo>
                        <a:pt x="353245" y="42800"/>
                        <a:pt x="383573" y="63407"/>
                        <a:pt x="396754" y="80761"/>
                      </a:cubicBezTo>
                      <a:cubicBezTo>
                        <a:pt x="426706" y="120057"/>
                        <a:pt x="387410" y="135992"/>
                        <a:pt x="392041" y="149966"/>
                      </a:cubicBezTo>
                      <a:close/>
                    </a:path>
                  </a:pathLst>
                </a:custGeom>
                <a:solidFill>
                  <a:srgbClr val="FFFFFF">
                    <a:alpha val="20000"/>
                  </a:srgbClr>
                </a:solidFill>
                <a:ln w="4171"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BAA30E4-6136-4994-A199-899EF307A58C}"/>
                    </a:ext>
                  </a:extLst>
                </p:cNvPr>
                <p:cNvSpPr/>
                <p:nvPr/>
              </p:nvSpPr>
              <p:spPr>
                <a:xfrm>
                  <a:off x="11055289" y="-834645"/>
                  <a:ext cx="404639" cy="162690"/>
                </a:xfrm>
                <a:custGeom>
                  <a:avLst/>
                  <a:gdLst>
                    <a:gd name="connsiteX0" fmla="*/ 390956 w 404638"/>
                    <a:gd name="connsiteY0" fmla="*/ 147964 h 162689"/>
                    <a:gd name="connsiteX1" fmla="*/ 365760 w 404638"/>
                    <a:gd name="connsiteY1" fmla="*/ 152553 h 162689"/>
                    <a:gd name="connsiteX2" fmla="*/ 166110 w 404638"/>
                    <a:gd name="connsiteY2" fmla="*/ 63032 h 162689"/>
                    <a:gd name="connsiteX3" fmla="*/ 70040 w 404638"/>
                    <a:gd name="connsiteY3" fmla="*/ 119306 h 162689"/>
                    <a:gd name="connsiteX4" fmla="*/ 21525 w 404638"/>
                    <a:gd name="connsiteY4" fmla="*/ 140539 h 162689"/>
                    <a:gd name="connsiteX5" fmla="*/ 0 w 404638"/>
                    <a:gd name="connsiteY5" fmla="*/ 115802 h 162689"/>
                    <a:gd name="connsiteX6" fmla="*/ 212790 w 404638"/>
                    <a:gd name="connsiteY6" fmla="*/ 0 h 162689"/>
                    <a:gd name="connsiteX7" fmla="*/ 322543 w 404638"/>
                    <a:gd name="connsiteY7" fmla="*/ 24862 h 162689"/>
                    <a:gd name="connsiteX8" fmla="*/ 395628 w 404638"/>
                    <a:gd name="connsiteY8" fmla="*/ 79676 h 162689"/>
                    <a:gd name="connsiteX9" fmla="*/ 390956 w 404638"/>
                    <a:gd name="connsiteY9" fmla="*/ 147964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56" y="147964"/>
                      </a:moveTo>
                      <a:cubicBezTo>
                        <a:pt x="395587" y="161813"/>
                        <a:pt x="392792" y="179292"/>
                        <a:pt x="365760" y="152553"/>
                      </a:cubicBezTo>
                      <a:cubicBezTo>
                        <a:pt x="290172" y="46470"/>
                        <a:pt x="213708" y="51977"/>
                        <a:pt x="166110" y="63032"/>
                      </a:cubicBezTo>
                      <a:cubicBezTo>
                        <a:pt x="118513" y="74169"/>
                        <a:pt x="87727" y="122059"/>
                        <a:pt x="70040" y="119306"/>
                      </a:cubicBezTo>
                      <a:cubicBezTo>
                        <a:pt x="52311" y="116552"/>
                        <a:pt x="56024" y="138662"/>
                        <a:pt x="21525" y="140539"/>
                      </a:cubicBezTo>
                      <a:cubicBezTo>
                        <a:pt x="6257" y="141373"/>
                        <a:pt x="1043" y="129359"/>
                        <a:pt x="0" y="115802"/>
                      </a:cubicBezTo>
                      <a:cubicBezTo>
                        <a:pt x="44635" y="46179"/>
                        <a:pt x="123227" y="0"/>
                        <a:pt x="212790" y="0"/>
                      </a:cubicBezTo>
                      <a:cubicBezTo>
                        <a:pt x="252127" y="0"/>
                        <a:pt x="289379" y="8927"/>
                        <a:pt x="322543" y="24862"/>
                      </a:cubicBezTo>
                      <a:cubicBezTo>
                        <a:pt x="352244" y="42258"/>
                        <a:pt x="382446" y="62573"/>
                        <a:pt x="395628" y="79676"/>
                      </a:cubicBezTo>
                      <a:cubicBezTo>
                        <a:pt x="425455" y="118429"/>
                        <a:pt x="386242" y="134114"/>
                        <a:pt x="390956" y="147964"/>
                      </a:cubicBezTo>
                      <a:close/>
                    </a:path>
                  </a:pathLst>
                </a:custGeom>
                <a:solidFill>
                  <a:srgbClr val="FFFFFF"/>
                </a:solidFill>
                <a:ln w="4171"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0D5ABE3-A79D-4B3D-B242-A00A82CB9626}"/>
                    </a:ext>
                  </a:extLst>
                </p:cNvPr>
                <p:cNvSpPr/>
                <p:nvPr/>
              </p:nvSpPr>
              <p:spPr>
                <a:xfrm>
                  <a:off x="11018747" y="-857214"/>
                  <a:ext cx="496412" cy="496412"/>
                </a:xfrm>
                <a:custGeom>
                  <a:avLst/>
                  <a:gdLst>
                    <a:gd name="connsiteX0" fmla="*/ 496579 w 496412"/>
                    <a:gd name="connsiteY0" fmla="*/ 247080 h 496412"/>
                    <a:gd name="connsiteX1" fmla="*/ 496579 w 496412"/>
                    <a:gd name="connsiteY1" fmla="*/ 248290 h 496412"/>
                    <a:gd name="connsiteX2" fmla="*/ 496538 w 496412"/>
                    <a:gd name="connsiteY2" fmla="*/ 254714 h 496412"/>
                    <a:gd name="connsiteX3" fmla="*/ 496538 w 496412"/>
                    <a:gd name="connsiteY3" fmla="*/ 255882 h 496412"/>
                    <a:gd name="connsiteX4" fmla="*/ 496329 w 496412"/>
                    <a:gd name="connsiteY4" fmla="*/ 261805 h 496412"/>
                    <a:gd name="connsiteX5" fmla="*/ 483564 w 496412"/>
                    <a:gd name="connsiteY5" fmla="*/ 330302 h 496412"/>
                    <a:gd name="connsiteX6" fmla="*/ 483064 w 496412"/>
                    <a:gd name="connsiteY6" fmla="*/ 331970 h 496412"/>
                    <a:gd name="connsiteX7" fmla="*/ 477849 w 496412"/>
                    <a:gd name="connsiteY7" fmla="*/ 345904 h 496412"/>
                    <a:gd name="connsiteX8" fmla="*/ 470048 w 496412"/>
                    <a:gd name="connsiteY8" fmla="*/ 362882 h 496412"/>
                    <a:gd name="connsiteX9" fmla="*/ 248331 w 496412"/>
                    <a:gd name="connsiteY9" fmla="*/ 499499 h 496412"/>
                    <a:gd name="connsiteX10" fmla="*/ 152344 w 496412"/>
                    <a:gd name="connsiteY10" fmla="*/ 480310 h 496412"/>
                    <a:gd name="connsiteX11" fmla="*/ 146004 w 496412"/>
                    <a:gd name="connsiteY11" fmla="*/ 477515 h 496412"/>
                    <a:gd name="connsiteX12" fmla="*/ 26531 w 496412"/>
                    <a:gd name="connsiteY12" fmla="*/ 362923 h 496412"/>
                    <a:gd name="connsiteX13" fmla="*/ 15310 w 496412"/>
                    <a:gd name="connsiteY13" fmla="*/ 337352 h 496412"/>
                    <a:gd name="connsiteX14" fmla="*/ 13516 w 496412"/>
                    <a:gd name="connsiteY14" fmla="*/ 332012 h 496412"/>
                    <a:gd name="connsiteX15" fmla="*/ 12932 w 496412"/>
                    <a:gd name="connsiteY15" fmla="*/ 330343 h 496412"/>
                    <a:gd name="connsiteX16" fmla="*/ 42 w 496412"/>
                    <a:gd name="connsiteY16" fmla="*/ 255923 h 496412"/>
                    <a:gd name="connsiteX17" fmla="*/ 42 w 496412"/>
                    <a:gd name="connsiteY17" fmla="*/ 254755 h 496412"/>
                    <a:gd name="connsiteX18" fmla="*/ 0 w 496412"/>
                    <a:gd name="connsiteY18" fmla="*/ 248331 h 496412"/>
                    <a:gd name="connsiteX19" fmla="*/ 0 w 496412"/>
                    <a:gd name="connsiteY19" fmla="*/ 247247 h 496412"/>
                    <a:gd name="connsiteX20" fmla="*/ 0 w 496412"/>
                    <a:gd name="connsiteY20" fmla="*/ 247122 h 496412"/>
                    <a:gd name="connsiteX21" fmla="*/ 42 w 496412"/>
                    <a:gd name="connsiteY21" fmla="*/ 244827 h 496412"/>
                    <a:gd name="connsiteX22" fmla="*/ 42 w 496412"/>
                    <a:gd name="connsiteY22" fmla="*/ 243075 h 496412"/>
                    <a:gd name="connsiteX23" fmla="*/ 250 w 496412"/>
                    <a:gd name="connsiteY23" fmla="*/ 237152 h 496412"/>
                    <a:gd name="connsiteX24" fmla="*/ 918 w 496412"/>
                    <a:gd name="connsiteY24" fmla="*/ 226931 h 496412"/>
                    <a:gd name="connsiteX25" fmla="*/ 1001 w 496412"/>
                    <a:gd name="connsiteY25" fmla="*/ 225513 h 496412"/>
                    <a:gd name="connsiteX26" fmla="*/ 2127 w 496412"/>
                    <a:gd name="connsiteY26" fmla="*/ 215835 h 496412"/>
                    <a:gd name="connsiteX27" fmla="*/ 2378 w 496412"/>
                    <a:gd name="connsiteY27" fmla="*/ 214041 h 496412"/>
                    <a:gd name="connsiteX28" fmla="*/ 3546 w 496412"/>
                    <a:gd name="connsiteY28" fmla="*/ 206366 h 496412"/>
                    <a:gd name="connsiteX29" fmla="*/ 5381 w 496412"/>
                    <a:gd name="connsiteY29" fmla="*/ 196354 h 496412"/>
                    <a:gd name="connsiteX30" fmla="*/ 7634 w 496412"/>
                    <a:gd name="connsiteY30" fmla="*/ 186884 h 496412"/>
                    <a:gd name="connsiteX31" fmla="*/ 7884 w 496412"/>
                    <a:gd name="connsiteY31" fmla="*/ 185758 h 496412"/>
                    <a:gd name="connsiteX32" fmla="*/ 9720 w 496412"/>
                    <a:gd name="connsiteY32" fmla="*/ 179292 h 496412"/>
                    <a:gd name="connsiteX33" fmla="*/ 11347 w 496412"/>
                    <a:gd name="connsiteY33" fmla="*/ 173786 h 496412"/>
                    <a:gd name="connsiteX34" fmla="*/ 18271 w 496412"/>
                    <a:gd name="connsiteY34" fmla="*/ 154514 h 496412"/>
                    <a:gd name="connsiteX35" fmla="*/ 18438 w 496412"/>
                    <a:gd name="connsiteY35" fmla="*/ 154054 h 496412"/>
                    <a:gd name="connsiteX36" fmla="*/ 20941 w 496412"/>
                    <a:gd name="connsiteY36" fmla="*/ 148339 h 496412"/>
                    <a:gd name="connsiteX37" fmla="*/ 32621 w 496412"/>
                    <a:gd name="connsiteY37" fmla="*/ 125230 h 496412"/>
                    <a:gd name="connsiteX38" fmla="*/ 145962 w 496412"/>
                    <a:gd name="connsiteY38" fmla="*/ 22151 h 496412"/>
                    <a:gd name="connsiteX39" fmla="*/ 149675 w 496412"/>
                    <a:gd name="connsiteY39" fmla="*/ 20357 h 496412"/>
                    <a:gd name="connsiteX40" fmla="*/ 248248 w 496412"/>
                    <a:gd name="connsiteY40" fmla="*/ 0 h 496412"/>
                    <a:gd name="connsiteX41" fmla="*/ 463916 w 496412"/>
                    <a:gd name="connsiteY41" fmla="*/ 125230 h 496412"/>
                    <a:gd name="connsiteX42" fmla="*/ 471634 w 496412"/>
                    <a:gd name="connsiteY42" fmla="*/ 139788 h 496412"/>
                    <a:gd name="connsiteX43" fmla="*/ 477974 w 496412"/>
                    <a:gd name="connsiteY43" fmla="*/ 154054 h 496412"/>
                    <a:gd name="connsiteX44" fmla="*/ 478183 w 496412"/>
                    <a:gd name="connsiteY44" fmla="*/ 154514 h 496412"/>
                    <a:gd name="connsiteX45" fmla="*/ 495495 w 496412"/>
                    <a:gd name="connsiteY45" fmla="*/ 225388 h 496412"/>
                    <a:gd name="connsiteX46" fmla="*/ 496246 w 496412"/>
                    <a:gd name="connsiteY46" fmla="*/ 236150 h 496412"/>
                    <a:gd name="connsiteX47" fmla="*/ 496496 w 496412"/>
                    <a:gd name="connsiteY47" fmla="*/ 243075 h 496412"/>
                    <a:gd name="connsiteX48" fmla="*/ 496496 w 496412"/>
                    <a:gd name="connsiteY48" fmla="*/ 244827 h 496412"/>
                    <a:gd name="connsiteX49" fmla="*/ 496579 w 496412"/>
                    <a:gd name="connsiteY49" fmla="*/ 247080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412" h="496412">
                      <a:moveTo>
                        <a:pt x="496579" y="247080"/>
                      </a:moveTo>
                      <a:lnTo>
                        <a:pt x="496579" y="248290"/>
                      </a:lnTo>
                      <a:cubicBezTo>
                        <a:pt x="496579" y="250500"/>
                        <a:pt x="496579" y="252586"/>
                        <a:pt x="496538" y="254714"/>
                      </a:cubicBezTo>
                      <a:lnTo>
                        <a:pt x="496538" y="255882"/>
                      </a:lnTo>
                      <a:cubicBezTo>
                        <a:pt x="496538" y="257884"/>
                        <a:pt x="496454" y="259803"/>
                        <a:pt x="496329" y="261805"/>
                      </a:cubicBezTo>
                      <a:cubicBezTo>
                        <a:pt x="495328" y="285625"/>
                        <a:pt x="490906" y="308693"/>
                        <a:pt x="483564" y="330302"/>
                      </a:cubicBezTo>
                      <a:cubicBezTo>
                        <a:pt x="483397" y="330886"/>
                        <a:pt x="483272" y="331428"/>
                        <a:pt x="483064" y="331970"/>
                      </a:cubicBezTo>
                      <a:cubicBezTo>
                        <a:pt x="481478" y="336684"/>
                        <a:pt x="479810" y="341315"/>
                        <a:pt x="477849" y="345904"/>
                      </a:cubicBezTo>
                      <a:cubicBezTo>
                        <a:pt x="475513" y="351702"/>
                        <a:pt x="472885" y="357334"/>
                        <a:pt x="470048" y="362882"/>
                      </a:cubicBezTo>
                      <a:cubicBezTo>
                        <a:pt x="429209" y="443976"/>
                        <a:pt x="345236" y="499499"/>
                        <a:pt x="248331" y="499499"/>
                      </a:cubicBezTo>
                      <a:cubicBezTo>
                        <a:pt x="214292" y="499499"/>
                        <a:pt x="181879" y="492700"/>
                        <a:pt x="152344" y="480310"/>
                      </a:cubicBezTo>
                      <a:cubicBezTo>
                        <a:pt x="150217" y="479393"/>
                        <a:pt x="148048" y="478475"/>
                        <a:pt x="146004" y="477515"/>
                      </a:cubicBezTo>
                      <a:cubicBezTo>
                        <a:pt x="94193" y="454113"/>
                        <a:pt x="51936" y="413441"/>
                        <a:pt x="26531" y="362923"/>
                      </a:cubicBezTo>
                      <a:cubicBezTo>
                        <a:pt x="22318" y="354664"/>
                        <a:pt x="18522" y="346154"/>
                        <a:pt x="15310" y="337352"/>
                      </a:cubicBezTo>
                      <a:cubicBezTo>
                        <a:pt x="14642" y="335558"/>
                        <a:pt x="14016" y="333848"/>
                        <a:pt x="13516" y="332012"/>
                      </a:cubicBezTo>
                      <a:cubicBezTo>
                        <a:pt x="13307" y="331428"/>
                        <a:pt x="13099" y="330886"/>
                        <a:pt x="12932" y="330343"/>
                      </a:cubicBezTo>
                      <a:cubicBezTo>
                        <a:pt x="5006" y="306983"/>
                        <a:pt x="501" y="281912"/>
                        <a:pt x="42" y="255923"/>
                      </a:cubicBezTo>
                      <a:lnTo>
                        <a:pt x="42" y="254755"/>
                      </a:lnTo>
                      <a:cubicBezTo>
                        <a:pt x="0" y="252628"/>
                        <a:pt x="0" y="250500"/>
                        <a:pt x="0" y="248331"/>
                      </a:cubicBezTo>
                      <a:lnTo>
                        <a:pt x="0" y="247247"/>
                      </a:lnTo>
                      <a:cubicBezTo>
                        <a:pt x="0" y="247122"/>
                        <a:pt x="0" y="247122"/>
                        <a:pt x="0" y="247122"/>
                      </a:cubicBezTo>
                      <a:cubicBezTo>
                        <a:pt x="0" y="246370"/>
                        <a:pt x="0" y="245536"/>
                        <a:pt x="42" y="244827"/>
                      </a:cubicBezTo>
                      <a:lnTo>
                        <a:pt x="42" y="243075"/>
                      </a:lnTo>
                      <a:cubicBezTo>
                        <a:pt x="83" y="241156"/>
                        <a:pt x="125" y="239112"/>
                        <a:pt x="250" y="237152"/>
                      </a:cubicBezTo>
                      <a:cubicBezTo>
                        <a:pt x="334" y="233689"/>
                        <a:pt x="626" y="230310"/>
                        <a:pt x="918" y="226931"/>
                      </a:cubicBezTo>
                      <a:cubicBezTo>
                        <a:pt x="918" y="226473"/>
                        <a:pt x="918" y="225972"/>
                        <a:pt x="1001" y="225513"/>
                      </a:cubicBezTo>
                      <a:cubicBezTo>
                        <a:pt x="1293" y="222301"/>
                        <a:pt x="1669" y="219047"/>
                        <a:pt x="2127" y="215835"/>
                      </a:cubicBezTo>
                      <a:cubicBezTo>
                        <a:pt x="2169" y="215167"/>
                        <a:pt x="2253" y="214542"/>
                        <a:pt x="2378" y="214041"/>
                      </a:cubicBezTo>
                      <a:cubicBezTo>
                        <a:pt x="2670" y="211497"/>
                        <a:pt x="3045" y="208868"/>
                        <a:pt x="3546" y="206366"/>
                      </a:cubicBezTo>
                      <a:cubicBezTo>
                        <a:pt x="4046" y="202987"/>
                        <a:pt x="4672" y="199691"/>
                        <a:pt x="5381" y="196354"/>
                      </a:cubicBezTo>
                      <a:cubicBezTo>
                        <a:pt x="6090" y="193183"/>
                        <a:pt x="6800" y="189972"/>
                        <a:pt x="7634" y="186884"/>
                      </a:cubicBezTo>
                      <a:cubicBezTo>
                        <a:pt x="7717" y="186467"/>
                        <a:pt x="7884" y="186050"/>
                        <a:pt x="7884" y="185758"/>
                      </a:cubicBezTo>
                      <a:cubicBezTo>
                        <a:pt x="8510" y="183547"/>
                        <a:pt x="9052" y="181420"/>
                        <a:pt x="9720" y="179292"/>
                      </a:cubicBezTo>
                      <a:cubicBezTo>
                        <a:pt x="10220" y="177457"/>
                        <a:pt x="10721" y="175621"/>
                        <a:pt x="11347" y="173786"/>
                      </a:cubicBezTo>
                      <a:cubicBezTo>
                        <a:pt x="13391" y="167195"/>
                        <a:pt x="15685" y="160771"/>
                        <a:pt x="18271" y="154514"/>
                      </a:cubicBezTo>
                      <a:cubicBezTo>
                        <a:pt x="18313" y="154388"/>
                        <a:pt x="18438" y="154263"/>
                        <a:pt x="18438" y="154054"/>
                      </a:cubicBezTo>
                      <a:cubicBezTo>
                        <a:pt x="19272" y="152177"/>
                        <a:pt x="20065" y="150217"/>
                        <a:pt x="20941" y="148339"/>
                      </a:cubicBezTo>
                      <a:cubicBezTo>
                        <a:pt x="24403" y="140372"/>
                        <a:pt x="28241" y="132654"/>
                        <a:pt x="32621" y="125230"/>
                      </a:cubicBezTo>
                      <a:cubicBezTo>
                        <a:pt x="58443" y="79927"/>
                        <a:pt x="98156" y="43592"/>
                        <a:pt x="145962" y="22151"/>
                      </a:cubicBezTo>
                      <a:cubicBezTo>
                        <a:pt x="147172" y="21483"/>
                        <a:pt x="148465" y="20858"/>
                        <a:pt x="149675" y="20357"/>
                      </a:cubicBezTo>
                      <a:cubicBezTo>
                        <a:pt x="179918" y="7258"/>
                        <a:pt x="213249" y="0"/>
                        <a:pt x="248248" y="0"/>
                      </a:cubicBezTo>
                      <a:cubicBezTo>
                        <a:pt x="340522" y="0"/>
                        <a:pt x="421158" y="50434"/>
                        <a:pt x="463916" y="125230"/>
                      </a:cubicBezTo>
                      <a:cubicBezTo>
                        <a:pt x="466628" y="129943"/>
                        <a:pt x="469214" y="134824"/>
                        <a:pt x="471634" y="139788"/>
                      </a:cubicBezTo>
                      <a:cubicBezTo>
                        <a:pt x="473886" y="144502"/>
                        <a:pt x="476014" y="149174"/>
                        <a:pt x="477974" y="154054"/>
                      </a:cubicBezTo>
                      <a:cubicBezTo>
                        <a:pt x="478016" y="154263"/>
                        <a:pt x="478058" y="154430"/>
                        <a:pt x="478183" y="154514"/>
                      </a:cubicBezTo>
                      <a:cubicBezTo>
                        <a:pt x="487193" y="176706"/>
                        <a:pt x="493200" y="200609"/>
                        <a:pt x="495495" y="225388"/>
                      </a:cubicBezTo>
                      <a:cubicBezTo>
                        <a:pt x="495745" y="228892"/>
                        <a:pt x="496079" y="232563"/>
                        <a:pt x="496246" y="236150"/>
                      </a:cubicBezTo>
                      <a:cubicBezTo>
                        <a:pt x="496329" y="238445"/>
                        <a:pt x="496412" y="240739"/>
                        <a:pt x="496496" y="243075"/>
                      </a:cubicBezTo>
                      <a:lnTo>
                        <a:pt x="496496" y="244827"/>
                      </a:lnTo>
                      <a:cubicBezTo>
                        <a:pt x="496579" y="245578"/>
                        <a:pt x="496579" y="246287"/>
                        <a:pt x="496579" y="247080"/>
                      </a:cubicBezTo>
                      <a:close/>
                    </a:path>
                  </a:pathLst>
                </a:custGeom>
                <a:solidFill>
                  <a:srgbClr val="E83434"/>
                </a:solidFill>
                <a:ln w="4171"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84426DC-8B91-49C6-916E-3504B86C526B}"/>
                    </a:ext>
                  </a:extLst>
                </p:cNvPr>
                <p:cNvSpPr/>
                <p:nvPr/>
              </p:nvSpPr>
              <p:spPr>
                <a:xfrm>
                  <a:off x="11018747" y="-732026"/>
                  <a:ext cx="496412" cy="233606"/>
                </a:xfrm>
                <a:custGeom>
                  <a:avLst/>
                  <a:gdLst>
                    <a:gd name="connsiteX0" fmla="*/ 496579 w 496412"/>
                    <a:gd name="connsiteY0" fmla="*/ 121892 h 233605"/>
                    <a:gd name="connsiteX1" fmla="*/ 496579 w 496412"/>
                    <a:gd name="connsiteY1" fmla="*/ 123102 h 233605"/>
                    <a:gd name="connsiteX2" fmla="*/ 496538 w 496412"/>
                    <a:gd name="connsiteY2" fmla="*/ 129526 h 233605"/>
                    <a:gd name="connsiteX3" fmla="*/ 496538 w 496412"/>
                    <a:gd name="connsiteY3" fmla="*/ 130694 h 233605"/>
                    <a:gd name="connsiteX4" fmla="*/ 496329 w 496412"/>
                    <a:gd name="connsiteY4" fmla="*/ 136618 h 233605"/>
                    <a:gd name="connsiteX5" fmla="*/ 483564 w 496412"/>
                    <a:gd name="connsiteY5" fmla="*/ 205114 h 233605"/>
                    <a:gd name="connsiteX6" fmla="*/ 483064 w 496412"/>
                    <a:gd name="connsiteY6" fmla="*/ 206783 h 233605"/>
                    <a:gd name="connsiteX7" fmla="*/ 477849 w 496412"/>
                    <a:gd name="connsiteY7" fmla="*/ 220716 h 233605"/>
                    <a:gd name="connsiteX8" fmla="*/ 470048 w 496412"/>
                    <a:gd name="connsiteY8" fmla="*/ 237694 h 233605"/>
                    <a:gd name="connsiteX9" fmla="*/ 26531 w 496412"/>
                    <a:gd name="connsiteY9" fmla="*/ 237694 h 233605"/>
                    <a:gd name="connsiteX10" fmla="*/ 15310 w 496412"/>
                    <a:gd name="connsiteY10" fmla="*/ 212122 h 233605"/>
                    <a:gd name="connsiteX11" fmla="*/ 13516 w 496412"/>
                    <a:gd name="connsiteY11" fmla="*/ 206783 h 233605"/>
                    <a:gd name="connsiteX12" fmla="*/ 12932 w 496412"/>
                    <a:gd name="connsiteY12" fmla="*/ 205114 h 233605"/>
                    <a:gd name="connsiteX13" fmla="*/ 42 w 496412"/>
                    <a:gd name="connsiteY13" fmla="*/ 130694 h 233605"/>
                    <a:gd name="connsiteX14" fmla="*/ 42 w 496412"/>
                    <a:gd name="connsiteY14" fmla="*/ 129526 h 233605"/>
                    <a:gd name="connsiteX15" fmla="*/ 0 w 496412"/>
                    <a:gd name="connsiteY15" fmla="*/ 123102 h 233605"/>
                    <a:gd name="connsiteX16" fmla="*/ 0 w 496412"/>
                    <a:gd name="connsiteY16" fmla="*/ 122017 h 233605"/>
                    <a:gd name="connsiteX17" fmla="*/ 0 w 496412"/>
                    <a:gd name="connsiteY17" fmla="*/ 121892 h 233605"/>
                    <a:gd name="connsiteX18" fmla="*/ 42 w 496412"/>
                    <a:gd name="connsiteY18" fmla="*/ 119598 h 233605"/>
                    <a:gd name="connsiteX19" fmla="*/ 42 w 496412"/>
                    <a:gd name="connsiteY19" fmla="*/ 117846 h 233605"/>
                    <a:gd name="connsiteX20" fmla="*/ 250 w 496412"/>
                    <a:gd name="connsiteY20" fmla="*/ 111922 h 233605"/>
                    <a:gd name="connsiteX21" fmla="*/ 918 w 496412"/>
                    <a:gd name="connsiteY21" fmla="*/ 101702 h 233605"/>
                    <a:gd name="connsiteX22" fmla="*/ 1001 w 496412"/>
                    <a:gd name="connsiteY22" fmla="*/ 100283 h 233605"/>
                    <a:gd name="connsiteX23" fmla="*/ 2127 w 496412"/>
                    <a:gd name="connsiteY23" fmla="*/ 90606 h 233605"/>
                    <a:gd name="connsiteX24" fmla="*/ 2378 w 496412"/>
                    <a:gd name="connsiteY24" fmla="*/ 88812 h 233605"/>
                    <a:gd name="connsiteX25" fmla="*/ 3546 w 496412"/>
                    <a:gd name="connsiteY25" fmla="*/ 81136 h 233605"/>
                    <a:gd name="connsiteX26" fmla="*/ 5381 w 496412"/>
                    <a:gd name="connsiteY26" fmla="*/ 71124 h 233605"/>
                    <a:gd name="connsiteX27" fmla="*/ 7634 w 496412"/>
                    <a:gd name="connsiteY27" fmla="*/ 61655 h 233605"/>
                    <a:gd name="connsiteX28" fmla="*/ 7884 w 496412"/>
                    <a:gd name="connsiteY28" fmla="*/ 60529 h 233605"/>
                    <a:gd name="connsiteX29" fmla="*/ 9720 w 496412"/>
                    <a:gd name="connsiteY29" fmla="*/ 54063 h 233605"/>
                    <a:gd name="connsiteX30" fmla="*/ 11347 w 496412"/>
                    <a:gd name="connsiteY30" fmla="*/ 48557 h 233605"/>
                    <a:gd name="connsiteX31" fmla="*/ 18271 w 496412"/>
                    <a:gd name="connsiteY31" fmla="*/ 29284 h 233605"/>
                    <a:gd name="connsiteX32" fmla="*/ 18438 w 496412"/>
                    <a:gd name="connsiteY32" fmla="*/ 28825 h 233605"/>
                    <a:gd name="connsiteX33" fmla="*/ 20941 w 496412"/>
                    <a:gd name="connsiteY33" fmla="*/ 23110 h 233605"/>
                    <a:gd name="connsiteX34" fmla="*/ 32621 w 496412"/>
                    <a:gd name="connsiteY34" fmla="*/ 0 h 233605"/>
                    <a:gd name="connsiteX35" fmla="*/ 464000 w 496412"/>
                    <a:gd name="connsiteY35" fmla="*/ 0 h 233605"/>
                    <a:gd name="connsiteX36" fmla="*/ 471717 w 496412"/>
                    <a:gd name="connsiteY36" fmla="*/ 14559 h 233605"/>
                    <a:gd name="connsiteX37" fmla="*/ 478058 w 496412"/>
                    <a:gd name="connsiteY37" fmla="*/ 28825 h 233605"/>
                    <a:gd name="connsiteX38" fmla="*/ 478266 w 496412"/>
                    <a:gd name="connsiteY38" fmla="*/ 29284 h 233605"/>
                    <a:gd name="connsiteX39" fmla="*/ 495578 w 496412"/>
                    <a:gd name="connsiteY39" fmla="*/ 100159 h 233605"/>
                    <a:gd name="connsiteX40" fmla="*/ 496329 w 496412"/>
                    <a:gd name="connsiteY40" fmla="*/ 110921 h 233605"/>
                    <a:gd name="connsiteX41" fmla="*/ 496579 w 496412"/>
                    <a:gd name="connsiteY41" fmla="*/ 117846 h 233605"/>
                    <a:gd name="connsiteX42" fmla="*/ 496579 w 496412"/>
                    <a:gd name="connsiteY42" fmla="*/ 119598 h 233605"/>
                    <a:gd name="connsiteX43" fmla="*/ 496579 w 496412"/>
                    <a:gd name="connsiteY43" fmla="*/ 121892 h 23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6412" h="233605">
                      <a:moveTo>
                        <a:pt x="496579" y="121892"/>
                      </a:moveTo>
                      <a:lnTo>
                        <a:pt x="496579" y="123102"/>
                      </a:lnTo>
                      <a:cubicBezTo>
                        <a:pt x="496579" y="125313"/>
                        <a:pt x="496579" y="127398"/>
                        <a:pt x="496538" y="129526"/>
                      </a:cubicBezTo>
                      <a:lnTo>
                        <a:pt x="496538" y="130694"/>
                      </a:lnTo>
                      <a:cubicBezTo>
                        <a:pt x="496538" y="132696"/>
                        <a:pt x="496454" y="134615"/>
                        <a:pt x="496329" y="136618"/>
                      </a:cubicBezTo>
                      <a:cubicBezTo>
                        <a:pt x="495328" y="160437"/>
                        <a:pt x="490906" y="183506"/>
                        <a:pt x="483564" y="205114"/>
                      </a:cubicBezTo>
                      <a:cubicBezTo>
                        <a:pt x="483397" y="205698"/>
                        <a:pt x="483272" y="206240"/>
                        <a:pt x="483064" y="206783"/>
                      </a:cubicBezTo>
                      <a:cubicBezTo>
                        <a:pt x="481478" y="211497"/>
                        <a:pt x="479810" y="216127"/>
                        <a:pt x="477849" y="220716"/>
                      </a:cubicBezTo>
                      <a:cubicBezTo>
                        <a:pt x="475513" y="226514"/>
                        <a:pt x="472885" y="232146"/>
                        <a:pt x="470048" y="237694"/>
                      </a:cubicBezTo>
                      <a:lnTo>
                        <a:pt x="26531" y="237694"/>
                      </a:lnTo>
                      <a:cubicBezTo>
                        <a:pt x="22318" y="229434"/>
                        <a:pt x="18522" y="220924"/>
                        <a:pt x="15310" y="212122"/>
                      </a:cubicBezTo>
                      <a:cubicBezTo>
                        <a:pt x="14642" y="210328"/>
                        <a:pt x="14016" y="208618"/>
                        <a:pt x="13516" y="206783"/>
                      </a:cubicBezTo>
                      <a:cubicBezTo>
                        <a:pt x="13307" y="206199"/>
                        <a:pt x="13099" y="205656"/>
                        <a:pt x="12932" y="205114"/>
                      </a:cubicBezTo>
                      <a:cubicBezTo>
                        <a:pt x="5006" y="181753"/>
                        <a:pt x="501" y="156683"/>
                        <a:pt x="42" y="130694"/>
                      </a:cubicBezTo>
                      <a:lnTo>
                        <a:pt x="42" y="129526"/>
                      </a:lnTo>
                      <a:cubicBezTo>
                        <a:pt x="0" y="127398"/>
                        <a:pt x="0" y="125271"/>
                        <a:pt x="0" y="123102"/>
                      </a:cubicBezTo>
                      <a:lnTo>
                        <a:pt x="0" y="122017"/>
                      </a:lnTo>
                      <a:cubicBezTo>
                        <a:pt x="0" y="121892"/>
                        <a:pt x="0" y="121892"/>
                        <a:pt x="0" y="121892"/>
                      </a:cubicBezTo>
                      <a:cubicBezTo>
                        <a:pt x="0" y="121141"/>
                        <a:pt x="0" y="120307"/>
                        <a:pt x="42" y="119598"/>
                      </a:cubicBezTo>
                      <a:lnTo>
                        <a:pt x="42" y="117846"/>
                      </a:lnTo>
                      <a:cubicBezTo>
                        <a:pt x="83" y="115927"/>
                        <a:pt x="125" y="113883"/>
                        <a:pt x="250" y="111922"/>
                      </a:cubicBezTo>
                      <a:cubicBezTo>
                        <a:pt x="334" y="108460"/>
                        <a:pt x="626" y="105081"/>
                        <a:pt x="918" y="101702"/>
                      </a:cubicBezTo>
                      <a:cubicBezTo>
                        <a:pt x="918" y="101243"/>
                        <a:pt x="918" y="100743"/>
                        <a:pt x="1001" y="100283"/>
                      </a:cubicBezTo>
                      <a:cubicBezTo>
                        <a:pt x="1293" y="97072"/>
                        <a:pt x="1669" y="93818"/>
                        <a:pt x="2127" y="90606"/>
                      </a:cubicBezTo>
                      <a:cubicBezTo>
                        <a:pt x="2169" y="89938"/>
                        <a:pt x="2253" y="89313"/>
                        <a:pt x="2378" y="88812"/>
                      </a:cubicBezTo>
                      <a:cubicBezTo>
                        <a:pt x="2670" y="86267"/>
                        <a:pt x="3045" y="83639"/>
                        <a:pt x="3546" y="81136"/>
                      </a:cubicBezTo>
                      <a:cubicBezTo>
                        <a:pt x="4046" y="77757"/>
                        <a:pt x="4672" y="74462"/>
                        <a:pt x="5381" y="71124"/>
                      </a:cubicBezTo>
                      <a:cubicBezTo>
                        <a:pt x="6090" y="67954"/>
                        <a:pt x="6800" y="64742"/>
                        <a:pt x="7634" y="61655"/>
                      </a:cubicBezTo>
                      <a:cubicBezTo>
                        <a:pt x="7717" y="61238"/>
                        <a:pt x="7884" y="60821"/>
                        <a:pt x="7884" y="60529"/>
                      </a:cubicBezTo>
                      <a:cubicBezTo>
                        <a:pt x="8510" y="58318"/>
                        <a:pt x="9052" y="56190"/>
                        <a:pt x="9720" y="54063"/>
                      </a:cubicBezTo>
                      <a:cubicBezTo>
                        <a:pt x="10220" y="52228"/>
                        <a:pt x="10721" y="50392"/>
                        <a:pt x="11347" y="48557"/>
                      </a:cubicBezTo>
                      <a:cubicBezTo>
                        <a:pt x="13391" y="41965"/>
                        <a:pt x="15685" y="35542"/>
                        <a:pt x="18271" y="29284"/>
                      </a:cubicBezTo>
                      <a:cubicBezTo>
                        <a:pt x="18313" y="29159"/>
                        <a:pt x="18438" y="29034"/>
                        <a:pt x="18438" y="28825"/>
                      </a:cubicBezTo>
                      <a:cubicBezTo>
                        <a:pt x="19272" y="26948"/>
                        <a:pt x="20065" y="24987"/>
                        <a:pt x="20941" y="23110"/>
                      </a:cubicBezTo>
                      <a:cubicBezTo>
                        <a:pt x="24403" y="15143"/>
                        <a:pt x="28241" y="7425"/>
                        <a:pt x="32621" y="0"/>
                      </a:cubicBezTo>
                      <a:lnTo>
                        <a:pt x="464000" y="0"/>
                      </a:lnTo>
                      <a:cubicBezTo>
                        <a:pt x="466711" y="4714"/>
                        <a:pt x="469298" y="9594"/>
                        <a:pt x="471717" y="14559"/>
                      </a:cubicBezTo>
                      <a:cubicBezTo>
                        <a:pt x="473970" y="19272"/>
                        <a:pt x="476097" y="23945"/>
                        <a:pt x="478058" y="28825"/>
                      </a:cubicBezTo>
                      <a:cubicBezTo>
                        <a:pt x="478099" y="29034"/>
                        <a:pt x="478141" y="29201"/>
                        <a:pt x="478266" y="29284"/>
                      </a:cubicBezTo>
                      <a:cubicBezTo>
                        <a:pt x="487277" y="51477"/>
                        <a:pt x="493284" y="75379"/>
                        <a:pt x="495578" y="100159"/>
                      </a:cubicBezTo>
                      <a:cubicBezTo>
                        <a:pt x="495828" y="103662"/>
                        <a:pt x="496162" y="107333"/>
                        <a:pt x="496329" y="110921"/>
                      </a:cubicBezTo>
                      <a:cubicBezTo>
                        <a:pt x="496412" y="113215"/>
                        <a:pt x="496496" y="115510"/>
                        <a:pt x="496579" y="117846"/>
                      </a:cubicBezTo>
                      <a:lnTo>
                        <a:pt x="496579" y="119598"/>
                      </a:lnTo>
                      <a:cubicBezTo>
                        <a:pt x="496579" y="120390"/>
                        <a:pt x="496579" y="121100"/>
                        <a:pt x="496579" y="121892"/>
                      </a:cubicBezTo>
                      <a:close/>
                    </a:path>
                  </a:pathLst>
                </a:custGeom>
                <a:solidFill>
                  <a:srgbClr val="FFF915"/>
                </a:solidFill>
                <a:ln w="4171" cap="flat">
                  <a:noFill/>
                  <a:prstDash val="solid"/>
                  <a:miter/>
                </a:ln>
              </p:spPr>
              <p:txBody>
                <a:bodyPr rtlCol="0" anchor="ctr"/>
                <a:lstStyle/>
                <a:p>
                  <a:endParaRPr lang="en-US"/>
                </a:p>
              </p:txBody>
            </p:sp>
          </p:grpSp>
          <p:sp>
            <p:nvSpPr>
              <p:cNvPr id="197" name="TextBox 196">
                <a:extLst>
                  <a:ext uri="{FF2B5EF4-FFF2-40B4-BE49-F238E27FC236}">
                    <a16:creationId xmlns:a16="http://schemas.microsoft.com/office/drawing/2014/main" id="{B0A6D2AF-51B9-475F-B448-C605E66139B2}"/>
                  </a:ext>
                </a:extLst>
              </p:cNvPr>
              <p:cNvSpPr txBox="1"/>
              <p:nvPr/>
            </p:nvSpPr>
            <p:spPr>
              <a:xfrm>
                <a:off x="1637890" y="4580615"/>
                <a:ext cx="655949"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Spain</a:t>
                </a:r>
              </a:p>
            </p:txBody>
          </p:sp>
          <p:grpSp>
            <p:nvGrpSpPr>
              <p:cNvPr id="184" name="Group 183">
                <a:extLst>
                  <a:ext uri="{FF2B5EF4-FFF2-40B4-BE49-F238E27FC236}">
                    <a16:creationId xmlns:a16="http://schemas.microsoft.com/office/drawing/2014/main" id="{406546BB-9994-4207-9CD0-AA3F07E5FF3B}"/>
                  </a:ext>
                </a:extLst>
              </p:cNvPr>
              <p:cNvGrpSpPr/>
              <p:nvPr/>
            </p:nvGrpSpPr>
            <p:grpSpPr>
              <a:xfrm>
                <a:off x="1239980" y="4090050"/>
                <a:ext cx="237720" cy="237720"/>
                <a:chOff x="12019247" y="-2117559"/>
                <a:chExt cx="496412" cy="496412"/>
              </a:xfrm>
            </p:grpSpPr>
            <p:sp>
              <p:nvSpPr>
                <p:cNvPr id="82" name="Freeform: Shape 81">
                  <a:extLst>
                    <a:ext uri="{FF2B5EF4-FFF2-40B4-BE49-F238E27FC236}">
                      <a16:creationId xmlns:a16="http://schemas.microsoft.com/office/drawing/2014/main" id="{49A49729-EC54-4756-9930-3B2E72366DC5}"/>
                    </a:ext>
                  </a:extLst>
                </p:cNvPr>
                <p:cNvSpPr/>
                <p:nvPr/>
              </p:nvSpPr>
              <p:spPr>
                <a:xfrm>
                  <a:off x="12074478" y="-2109508"/>
                  <a:ext cx="383781" cy="158518"/>
                </a:xfrm>
                <a:custGeom>
                  <a:avLst/>
                  <a:gdLst>
                    <a:gd name="connsiteX0" fmla="*/ 371683 w 383781"/>
                    <a:gd name="connsiteY0" fmla="*/ 142208 h 158518"/>
                    <a:gd name="connsiteX1" fmla="*/ 347739 w 383781"/>
                    <a:gd name="connsiteY1" fmla="*/ 146588 h 158518"/>
                    <a:gd name="connsiteX2" fmla="*/ 157976 w 383781"/>
                    <a:gd name="connsiteY2" fmla="*/ 60612 h 158518"/>
                    <a:gd name="connsiteX3" fmla="*/ 66619 w 383781"/>
                    <a:gd name="connsiteY3" fmla="*/ 114634 h 158518"/>
                    <a:gd name="connsiteX4" fmla="*/ 20524 w 383781"/>
                    <a:gd name="connsiteY4" fmla="*/ 135033 h 158518"/>
                    <a:gd name="connsiteX5" fmla="*/ 0 w 383781"/>
                    <a:gd name="connsiteY5" fmla="*/ 111255 h 158518"/>
                    <a:gd name="connsiteX6" fmla="*/ 202278 w 383781"/>
                    <a:gd name="connsiteY6" fmla="*/ 0 h 158518"/>
                    <a:gd name="connsiteX7" fmla="*/ 306691 w 383781"/>
                    <a:gd name="connsiteY7" fmla="*/ 23820 h 158518"/>
                    <a:gd name="connsiteX8" fmla="*/ 376147 w 383781"/>
                    <a:gd name="connsiteY8" fmla="*/ 76506 h 158518"/>
                    <a:gd name="connsiteX9" fmla="*/ 371683 w 383781"/>
                    <a:gd name="connsiteY9" fmla="*/ 14220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08"/>
                      </a:moveTo>
                      <a:cubicBezTo>
                        <a:pt x="376189" y="155473"/>
                        <a:pt x="373477" y="172326"/>
                        <a:pt x="347739" y="146588"/>
                      </a:cubicBezTo>
                      <a:cubicBezTo>
                        <a:pt x="275905" y="44635"/>
                        <a:pt x="203154" y="49933"/>
                        <a:pt x="157976" y="60612"/>
                      </a:cubicBezTo>
                      <a:cubicBezTo>
                        <a:pt x="112757" y="71208"/>
                        <a:pt x="83472" y="117303"/>
                        <a:pt x="66619" y="114634"/>
                      </a:cubicBezTo>
                      <a:cubicBezTo>
                        <a:pt x="49766" y="111964"/>
                        <a:pt x="53354" y="133322"/>
                        <a:pt x="20524" y="135033"/>
                      </a:cubicBezTo>
                      <a:cubicBezTo>
                        <a:pt x="6049" y="135867"/>
                        <a:pt x="1043" y="124312"/>
                        <a:pt x="0" y="111255"/>
                      </a:cubicBezTo>
                      <a:cubicBezTo>
                        <a:pt x="42508" y="44343"/>
                        <a:pt x="117220" y="0"/>
                        <a:pt x="202278" y="0"/>
                      </a:cubicBezTo>
                      <a:cubicBezTo>
                        <a:pt x="239696" y="0"/>
                        <a:pt x="275113" y="8552"/>
                        <a:pt x="306691" y="23820"/>
                      </a:cubicBezTo>
                      <a:cubicBezTo>
                        <a:pt x="334891" y="40506"/>
                        <a:pt x="363549" y="60070"/>
                        <a:pt x="376147" y="76506"/>
                      </a:cubicBezTo>
                      <a:cubicBezTo>
                        <a:pt x="404472" y="113841"/>
                        <a:pt x="367262" y="128817"/>
                        <a:pt x="371683" y="142208"/>
                      </a:cubicBezTo>
                      <a:close/>
                    </a:path>
                  </a:pathLst>
                </a:custGeom>
                <a:solidFill>
                  <a:srgbClr val="E7EDF8"/>
                </a:solidFill>
                <a:ln w="417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5649E22-6B43-4CF4-8BB1-48FA40B9552A}"/>
                    </a:ext>
                  </a:extLst>
                </p:cNvPr>
                <p:cNvSpPr/>
                <p:nvPr/>
              </p:nvSpPr>
              <p:spPr>
                <a:xfrm>
                  <a:off x="12076856" y="-2094198"/>
                  <a:ext cx="383781" cy="158518"/>
                </a:xfrm>
                <a:custGeom>
                  <a:avLst/>
                  <a:gdLst>
                    <a:gd name="connsiteX0" fmla="*/ 371683 w 383781"/>
                    <a:gd name="connsiteY0" fmla="*/ 142249 h 158518"/>
                    <a:gd name="connsiteX1" fmla="*/ 347739 w 383781"/>
                    <a:gd name="connsiteY1" fmla="*/ 146671 h 158518"/>
                    <a:gd name="connsiteX2" fmla="*/ 157976 w 383781"/>
                    <a:gd name="connsiteY2" fmla="*/ 60612 h 158518"/>
                    <a:gd name="connsiteX3" fmla="*/ 66619 w 383781"/>
                    <a:gd name="connsiteY3" fmla="*/ 114717 h 158518"/>
                    <a:gd name="connsiteX4" fmla="*/ 20482 w 383781"/>
                    <a:gd name="connsiteY4" fmla="*/ 135074 h 158518"/>
                    <a:gd name="connsiteX5" fmla="*/ 0 w 383781"/>
                    <a:gd name="connsiteY5" fmla="*/ 111296 h 158518"/>
                    <a:gd name="connsiteX6" fmla="*/ 202278 w 383781"/>
                    <a:gd name="connsiteY6" fmla="*/ 0 h 158518"/>
                    <a:gd name="connsiteX7" fmla="*/ 306649 w 383781"/>
                    <a:gd name="connsiteY7" fmla="*/ 23861 h 158518"/>
                    <a:gd name="connsiteX8" fmla="*/ 376105 w 383781"/>
                    <a:gd name="connsiteY8" fmla="*/ 76589 h 158518"/>
                    <a:gd name="connsiteX9" fmla="*/ 371683 w 383781"/>
                    <a:gd name="connsiteY9" fmla="*/ 142249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3" y="142249"/>
                      </a:moveTo>
                      <a:cubicBezTo>
                        <a:pt x="376105" y="155515"/>
                        <a:pt x="373477" y="172410"/>
                        <a:pt x="347739" y="146671"/>
                      </a:cubicBezTo>
                      <a:cubicBezTo>
                        <a:pt x="275905" y="44677"/>
                        <a:pt x="203154" y="50017"/>
                        <a:pt x="157976" y="60612"/>
                      </a:cubicBezTo>
                      <a:cubicBezTo>
                        <a:pt x="112715" y="71208"/>
                        <a:pt x="83472" y="117345"/>
                        <a:pt x="66619" y="114717"/>
                      </a:cubicBezTo>
                      <a:cubicBezTo>
                        <a:pt x="49766" y="112047"/>
                        <a:pt x="53312" y="133281"/>
                        <a:pt x="20482" y="135074"/>
                      </a:cubicBezTo>
                      <a:cubicBezTo>
                        <a:pt x="6007" y="135909"/>
                        <a:pt x="1001" y="124395"/>
                        <a:pt x="0" y="111296"/>
                      </a:cubicBezTo>
                      <a:cubicBezTo>
                        <a:pt x="42466" y="44385"/>
                        <a:pt x="117178" y="0"/>
                        <a:pt x="202278" y="0"/>
                      </a:cubicBezTo>
                      <a:cubicBezTo>
                        <a:pt x="239696" y="0"/>
                        <a:pt x="275113" y="8635"/>
                        <a:pt x="306649" y="23861"/>
                      </a:cubicBezTo>
                      <a:cubicBezTo>
                        <a:pt x="334849" y="40589"/>
                        <a:pt x="363549" y="60154"/>
                        <a:pt x="376105" y="76589"/>
                      </a:cubicBezTo>
                      <a:cubicBezTo>
                        <a:pt x="404430" y="113841"/>
                        <a:pt x="367262" y="128942"/>
                        <a:pt x="371683" y="142249"/>
                      </a:cubicBezTo>
                      <a:close/>
                    </a:path>
                  </a:pathLst>
                </a:custGeom>
                <a:solidFill>
                  <a:srgbClr val="FFFFFF">
                    <a:alpha val="20000"/>
                  </a:srgbClr>
                </a:solidFill>
                <a:ln w="4171"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4D19F7-1C9A-43BD-A0FB-EAA0ED4E51E7}"/>
                    </a:ext>
                  </a:extLst>
                </p:cNvPr>
                <p:cNvSpPr/>
                <p:nvPr/>
              </p:nvSpPr>
              <p:spPr>
                <a:xfrm>
                  <a:off x="12060337" y="-2094991"/>
                  <a:ext cx="404639" cy="166861"/>
                </a:xfrm>
                <a:custGeom>
                  <a:avLst/>
                  <a:gdLst>
                    <a:gd name="connsiteX0" fmla="*/ 392041 w 404638"/>
                    <a:gd name="connsiteY0" fmla="*/ 149967 h 166861"/>
                    <a:gd name="connsiteX1" fmla="*/ 366845 w 404638"/>
                    <a:gd name="connsiteY1" fmla="*/ 154681 h 166861"/>
                    <a:gd name="connsiteX2" fmla="*/ 166611 w 404638"/>
                    <a:gd name="connsiteY2" fmla="*/ 63908 h 166861"/>
                    <a:gd name="connsiteX3" fmla="*/ 70249 w 404638"/>
                    <a:gd name="connsiteY3" fmla="*/ 121016 h 166861"/>
                    <a:gd name="connsiteX4" fmla="*/ 21567 w 404638"/>
                    <a:gd name="connsiteY4" fmla="*/ 142500 h 166861"/>
                    <a:gd name="connsiteX5" fmla="*/ 0 w 404638"/>
                    <a:gd name="connsiteY5" fmla="*/ 117387 h 166861"/>
                    <a:gd name="connsiteX6" fmla="*/ 213416 w 404638"/>
                    <a:gd name="connsiteY6" fmla="*/ 0 h 166861"/>
                    <a:gd name="connsiteX7" fmla="*/ 323502 w 404638"/>
                    <a:gd name="connsiteY7" fmla="*/ 25154 h 166861"/>
                    <a:gd name="connsiteX8" fmla="*/ 396796 w 404638"/>
                    <a:gd name="connsiteY8" fmla="*/ 80719 h 166861"/>
                    <a:gd name="connsiteX9" fmla="*/ 392041 w 404638"/>
                    <a:gd name="connsiteY9" fmla="*/ 149967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41" y="149967"/>
                      </a:moveTo>
                      <a:cubicBezTo>
                        <a:pt x="396713" y="163983"/>
                        <a:pt x="393960" y="181754"/>
                        <a:pt x="366845" y="154681"/>
                      </a:cubicBezTo>
                      <a:cubicBezTo>
                        <a:pt x="291048" y="47055"/>
                        <a:pt x="214333" y="52728"/>
                        <a:pt x="166611" y="63908"/>
                      </a:cubicBezTo>
                      <a:cubicBezTo>
                        <a:pt x="118889" y="75171"/>
                        <a:pt x="88019" y="123811"/>
                        <a:pt x="70249" y="121016"/>
                      </a:cubicBezTo>
                      <a:cubicBezTo>
                        <a:pt x="52478" y="118221"/>
                        <a:pt x="56232" y="140664"/>
                        <a:pt x="21567" y="142500"/>
                      </a:cubicBezTo>
                      <a:cubicBezTo>
                        <a:pt x="6257" y="143334"/>
                        <a:pt x="1043" y="131237"/>
                        <a:pt x="0" y="117387"/>
                      </a:cubicBezTo>
                      <a:cubicBezTo>
                        <a:pt x="44802" y="46805"/>
                        <a:pt x="123644" y="0"/>
                        <a:pt x="213416" y="0"/>
                      </a:cubicBezTo>
                      <a:cubicBezTo>
                        <a:pt x="252920" y="0"/>
                        <a:pt x="290214" y="9052"/>
                        <a:pt x="323502" y="25154"/>
                      </a:cubicBezTo>
                      <a:cubicBezTo>
                        <a:pt x="353371" y="42758"/>
                        <a:pt x="383614" y="63407"/>
                        <a:pt x="396796" y="80719"/>
                      </a:cubicBezTo>
                      <a:cubicBezTo>
                        <a:pt x="426665" y="120057"/>
                        <a:pt x="387368" y="135950"/>
                        <a:pt x="392041" y="149967"/>
                      </a:cubicBezTo>
                      <a:close/>
                    </a:path>
                  </a:pathLst>
                </a:custGeom>
                <a:solidFill>
                  <a:srgbClr val="FFFFFF">
                    <a:alpha val="20000"/>
                  </a:srgbClr>
                </a:solidFill>
                <a:ln w="4171"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67A3189-F6D4-4A37-AE97-1D29FC0CCD8E}"/>
                    </a:ext>
                  </a:extLst>
                </p:cNvPr>
                <p:cNvSpPr/>
                <p:nvPr/>
              </p:nvSpPr>
              <p:spPr>
                <a:xfrm>
                  <a:off x="12055873" y="-2095867"/>
                  <a:ext cx="404639" cy="162690"/>
                </a:xfrm>
                <a:custGeom>
                  <a:avLst/>
                  <a:gdLst>
                    <a:gd name="connsiteX0" fmla="*/ 390914 w 404638"/>
                    <a:gd name="connsiteY0" fmla="*/ 148006 h 162689"/>
                    <a:gd name="connsiteX1" fmla="*/ 365718 w 404638"/>
                    <a:gd name="connsiteY1" fmla="*/ 152636 h 162689"/>
                    <a:gd name="connsiteX2" fmla="*/ 166152 w 404638"/>
                    <a:gd name="connsiteY2" fmla="*/ 63115 h 162689"/>
                    <a:gd name="connsiteX3" fmla="*/ 70040 w 404638"/>
                    <a:gd name="connsiteY3" fmla="*/ 119347 h 162689"/>
                    <a:gd name="connsiteX4" fmla="*/ 21525 w 404638"/>
                    <a:gd name="connsiteY4" fmla="*/ 140622 h 162689"/>
                    <a:gd name="connsiteX5" fmla="*/ 0 w 404638"/>
                    <a:gd name="connsiteY5" fmla="*/ 115802 h 162689"/>
                    <a:gd name="connsiteX6" fmla="*/ 212748 w 404638"/>
                    <a:gd name="connsiteY6" fmla="*/ 0 h 162689"/>
                    <a:gd name="connsiteX7" fmla="*/ 322501 w 404638"/>
                    <a:gd name="connsiteY7" fmla="*/ 24862 h 162689"/>
                    <a:gd name="connsiteX8" fmla="*/ 395586 w 404638"/>
                    <a:gd name="connsiteY8" fmla="*/ 79718 h 162689"/>
                    <a:gd name="connsiteX9" fmla="*/ 390914 w 404638"/>
                    <a:gd name="connsiteY9" fmla="*/ 148006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14" y="148006"/>
                      </a:moveTo>
                      <a:cubicBezTo>
                        <a:pt x="395545" y="161814"/>
                        <a:pt x="392750" y="179376"/>
                        <a:pt x="365718" y="152636"/>
                      </a:cubicBezTo>
                      <a:cubicBezTo>
                        <a:pt x="290213" y="46512"/>
                        <a:pt x="213624" y="52019"/>
                        <a:pt x="166152" y="63115"/>
                      </a:cubicBezTo>
                      <a:cubicBezTo>
                        <a:pt x="118472" y="74128"/>
                        <a:pt x="87727" y="122226"/>
                        <a:pt x="70040" y="119347"/>
                      </a:cubicBezTo>
                      <a:cubicBezTo>
                        <a:pt x="52269" y="116594"/>
                        <a:pt x="56024" y="138745"/>
                        <a:pt x="21525" y="140622"/>
                      </a:cubicBezTo>
                      <a:cubicBezTo>
                        <a:pt x="6216" y="141373"/>
                        <a:pt x="1001" y="129401"/>
                        <a:pt x="0" y="115802"/>
                      </a:cubicBezTo>
                      <a:cubicBezTo>
                        <a:pt x="44635" y="46262"/>
                        <a:pt x="123227" y="0"/>
                        <a:pt x="212748" y="0"/>
                      </a:cubicBezTo>
                      <a:cubicBezTo>
                        <a:pt x="252127" y="0"/>
                        <a:pt x="289379" y="8969"/>
                        <a:pt x="322501" y="24862"/>
                      </a:cubicBezTo>
                      <a:cubicBezTo>
                        <a:pt x="352244" y="42258"/>
                        <a:pt x="382404" y="62573"/>
                        <a:pt x="395586" y="79718"/>
                      </a:cubicBezTo>
                      <a:cubicBezTo>
                        <a:pt x="425413" y="118430"/>
                        <a:pt x="386242" y="134156"/>
                        <a:pt x="390914" y="148006"/>
                      </a:cubicBezTo>
                      <a:close/>
                    </a:path>
                  </a:pathLst>
                </a:custGeom>
                <a:solidFill>
                  <a:srgbClr val="FFFFFF"/>
                </a:solidFill>
                <a:ln w="4171"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11B4DF9-1A9A-4D24-8F98-40C496F84342}"/>
                    </a:ext>
                  </a:extLst>
                </p:cNvPr>
                <p:cNvSpPr/>
                <p:nvPr/>
              </p:nvSpPr>
              <p:spPr>
                <a:xfrm>
                  <a:off x="12019247" y="-2117559"/>
                  <a:ext cx="496412" cy="496412"/>
                </a:xfrm>
                <a:custGeom>
                  <a:avLst/>
                  <a:gdLst>
                    <a:gd name="connsiteX0" fmla="*/ 496704 w 496412"/>
                    <a:gd name="connsiteY0" fmla="*/ 247038 h 496412"/>
                    <a:gd name="connsiteX1" fmla="*/ 496704 w 496412"/>
                    <a:gd name="connsiteY1" fmla="*/ 248331 h 496412"/>
                    <a:gd name="connsiteX2" fmla="*/ 496537 w 496412"/>
                    <a:gd name="connsiteY2" fmla="*/ 254714 h 496412"/>
                    <a:gd name="connsiteX3" fmla="*/ 496537 w 496412"/>
                    <a:gd name="connsiteY3" fmla="*/ 255882 h 496412"/>
                    <a:gd name="connsiteX4" fmla="*/ 496371 w 496412"/>
                    <a:gd name="connsiteY4" fmla="*/ 261805 h 496412"/>
                    <a:gd name="connsiteX5" fmla="*/ 483648 w 496412"/>
                    <a:gd name="connsiteY5" fmla="*/ 330302 h 496412"/>
                    <a:gd name="connsiteX6" fmla="*/ 483105 w 496412"/>
                    <a:gd name="connsiteY6" fmla="*/ 332054 h 496412"/>
                    <a:gd name="connsiteX7" fmla="*/ 481228 w 496412"/>
                    <a:gd name="connsiteY7" fmla="*/ 337477 h 496412"/>
                    <a:gd name="connsiteX8" fmla="*/ 477974 w 496412"/>
                    <a:gd name="connsiteY8" fmla="*/ 345945 h 496412"/>
                    <a:gd name="connsiteX9" fmla="*/ 248373 w 496412"/>
                    <a:gd name="connsiteY9" fmla="*/ 499625 h 496412"/>
                    <a:gd name="connsiteX10" fmla="*/ 152386 w 496412"/>
                    <a:gd name="connsiteY10" fmla="*/ 480394 h 496412"/>
                    <a:gd name="connsiteX11" fmla="*/ 146045 w 496412"/>
                    <a:gd name="connsiteY11" fmla="*/ 477641 h 496412"/>
                    <a:gd name="connsiteX12" fmla="*/ 15476 w 496412"/>
                    <a:gd name="connsiteY12" fmla="*/ 337519 h 496412"/>
                    <a:gd name="connsiteX13" fmla="*/ 15351 w 496412"/>
                    <a:gd name="connsiteY13" fmla="*/ 337435 h 496412"/>
                    <a:gd name="connsiteX14" fmla="*/ 13557 w 496412"/>
                    <a:gd name="connsiteY14" fmla="*/ 332137 h 496412"/>
                    <a:gd name="connsiteX15" fmla="*/ 13015 w 496412"/>
                    <a:gd name="connsiteY15" fmla="*/ 330385 h 496412"/>
                    <a:gd name="connsiteX16" fmla="*/ 83 w 496412"/>
                    <a:gd name="connsiteY16" fmla="*/ 255965 h 496412"/>
                    <a:gd name="connsiteX17" fmla="*/ 83 w 496412"/>
                    <a:gd name="connsiteY17" fmla="*/ 254797 h 496412"/>
                    <a:gd name="connsiteX18" fmla="*/ 0 w 496412"/>
                    <a:gd name="connsiteY18" fmla="*/ 248415 h 496412"/>
                    <a:gd name="connsiteX19" fmla="*/ 0 w 496412"/>
                    <a:gd name="connsiteY19" fmla="*/ 247330 h 496412"/>
                    <a:gd name="connsiteX20" fmla="*/ 0 w 496412"/>
                    <a:gd name="connsiteY20" fmla="*/ 247122 h 496412"/>
                    <a:gd name="connsiteX21" fmla="*/ 83 w 496412"/>
                    <a:gd name="connsiteY21" fmla="*/ 244869 h 496412"/>
                    <a:gd name="connsiteX22" fmla="*/ 83 w 496412"/>
                    <a:gd name="connsiteY22" fmla="*/ 243117 h 496412"/>
                    <a:gd name="connsiteX23" fmla="*/ 334 w 496412"/>
                    <a:gd name="connsiteY23" fmla="*/ 237235 h 496412"/>
                    <a:gd name="connsiteX24" fmla="*/ 918 w 496412"/>
                    <a:gd name="connsiteY24" fmla="*/ 227432 h 496412"/>
                    <a:gd name="connsiteX25" fmla="*/ 918 w 496412"/>
                    <a:gd name="connsiteY25" fmla="*/ 226973 h 496412"/>
                    <a:gd name="connsiteX26" fmla="*/ 1085 w 496412"/>
                    <a:gd name="connsiteY26" fmla="*/ 225597 h 496412"/>
                    <a:gd name="connsiteX27" fmla="*/ 2211 w 496412"/>
                    <a:gd name="connsiteY27" fmla="*/ 215835 h 496412"/>
                    <a:gd name="connsiteX28" fmla="*/ 2461 w 496412"/>
                    <a:gd name="connsiteY28" fmla="*/ 214083 h 496412"/>
                    <a:gd name="connsiteX29" fmla="*/ 3629 w 496412"/>
                    <a:gd name="connsiteY29" fmla="*/ 206366 h 496412"/>
                    <a:gd name="connsiteX30" fmla="*/ 5465 w 496412"/>
                    <a:gd name="connsiteY30" fmla="*/ 196479 h 496412"/>
                    <a:gd name="connsiteX31" fmla="*/ 7759 w 496412"/>
                    <a:gd name="connsiteY31" fmla="*/ 186885 h 496412"/>
                    <a:gd name="connsiteX32" fmla="*/ 8009 w 496412"/>
                    <a:gd name="connsiteY32" fmla="*/ 185758 h 496412"/>
                    <a:gd name="connsiteX33" fmla="*/ 9803 w 496412"/>
                    <a:gd name="connsiteY33" fmla="*/ 179334 h 496412"/>
                    <a:gd name="connsiteX34" fmla="*/ 11430 w 496412"/>
                    <a:gd name="connsiteY34" fmla="*/ 173828 h 496412"/>
                    <a:gd name="connsiteX35" fmla="*/ 15226 w 496412"/>
                    <a:gd name="connsiteY35" fmla="*/ 162690 h 496412"/>
                    <a:gd name="connsiteX36" fmla="*/ 18396 w 496412"/>
                    <a:gd name="connsiteY36" fmla="*/ 154513 h 496412"/>
                    <a:gd name="connsiteX37" fmla="*/ 18605 w 496412"/>
                    <a:gd name="connsiteY37" fmla="*/ 154055 h 496412"/>
                    <a:gd name="connsiteX38" fmla="*/ 21066 w 496412"/>
                    <a:gd name="connsiteY38" fmla="*/ 148298 h 496412"/>
                    <a:gd name="connsiteX39" fmla="*/ 146087 w 496412"/>
                    <a:gd name="connsiteY39" fmla="*/ 22109 h 496412"/>
                    <a:gd name="connsiteX40" fmla="*/ 149883 w 496412"/>
                    <a:gd name="connsiteY40" fmla="*/ 20357 h 496412"/>
                    <a:gd name="connsiteX41" fmla="*/ 248415 w 496412"/>
                    <a:gd name="connsiteY41" fmla="*/ 0 h 496412"/>
                    <a:gd name="connsiteX42" fmla="*/ 471759 w 496412"/>
                    <a:gd name="connsiteY42" fmla="*/ 139663 h 496412"/>
                    <a:gd name="connsiteX43" fmla="*/ 478099 w 496412"/>
                    <a:gd name="connsiteY43" fmla="*/ 154055 h 496412"/>
                    <a:gd name="connsiteX44" fmla="*/ 478308 w 496412"/>
                    <a:gd name="connsiteY44" fmla="*/ 154513 h 496412"/>
                    <a:gd name="connsiteX45" fmla="*/ 481437 w 496412"/>
                    <a:gd name="connsiteY45" fmla="*/ 162690 h 496412"/>
                    <a:gd name="connsiteX46" fmla="*/ 489112 w 496412"/>
                    <a:gd name="connsiteY46" fmla="*/ 187343 h 496412"/>
                    <a:gd name="connsiteX47" fmla="*/ 490197 w 496412"/>
                    <a:gd name="connsiteY47" fmla="*/ 191932 h 496412"/>
                    <a:gd name="connsiteX48" fmla="*/ 492992 w 496412"/>
                    <a:gd name="connsiteY48" fmla="*/ 205573 h 496412"/>
                    <a:gd name="connsiteX49" fmla="*/ 493743 w 496412"/>
                    <a:gd name="connsiteY49" fmla="*/ 210204 h 496412"/>
                    <a:gd name="connsiteX50" fmla="*/ 494702 w 496412"/>
                    <a:gd name="connsiteY50" fmla="*/ 217254 h 496412"/>
                    <a:gd name="connsiteX51" fmla="*/ 495620 w 496412"/>
                    <a:gd name="connsiteY51" fmla="*/ 225388 h 496412"/>
                    <a:gd name="connsiteX52" fmla="*/ 496371 w 496412"/>
                    <a:gd name="connsiteY52" fmla="*/ 236150 h 496412"/>
                    <a:gd name="connsiteX53" fmla="*/ 496579 w 496412"/>
                    <a:gd name="connsiteY53" fmla="*/ 243075 h 496412"/>
                    <a:gd name="connsiteX54" fmla="*/ 496579 w 496412"/>
                    <a:gd name="connsiteY54" fmla="*/ 244827 h 496412"/>
                    <a:gd name="connsiteX55" fmla="*/ 496704 w 496412"/>
                    <a:gd name="connsiteY55" fmla="*/ 247038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412" h="496412">
                      <a:moveTo>
                        <a:pt x="496704" y="247038"/>
                      </a:moveTo>
                      <a:lnTo>
                        <a:pt x="496704" y="248331"/>
                      </a:lnTo>
                      <a:cubicBezTo>
                        <a:pt x="496704" y="250459"/>
                        <a:pt x="496704" y="252503"/>
                        <a:pt x="496537" y="254714"/>
                      </a:cubicBezTo>
                      <a:lnTo>
                        <a:pt x="496537" y="255882"/>
                      </a:lnTo>
                      <a:cubicBezTo>
                        <a:pt x="496537" y="257884"/>
                        <a:pt x="496537" y="259803"/>
                        <a:pt x="496371" y="261805"/>
                      </a:cubicBezTo>
                      <a:cubicBezTo>
                        <a:pt x="495370" y="285667"/>
                        <a:pt x="490948" y="308693"/>
                        <a:pt x="483648" y="330302"/>
                      </a:cubicBezTo>
                      <a:cubicBezTo>
                        <a:pt x="483481" y="330928"/>
                        <a:pt x="483272" y="331428"/>
                        <a:pt x="483105" y="332054"/>
                      </a:cubicBezTo>
                      <a:cubicBezTo>
                        <a:pt x="482479" y="333848"/>
                        <a:pt x="481896" y="335683"/>
                        <a:pt x="481228" y="337477"/>
                      </a:cubicBezTo>
                      <a:cubicBezTo>
                        <a:pt x="480185" y="340355"/>
                        <a:pt x="479100" y="343192"/>
                        <a:pt x="477974" y="345945"/>
                      </a:cubicBezTo>
                      <a:cubicBezTo>
                        <a:pt x="440722" y="436050"/>
                        <a:pt x="351994" y="499625"/>
                        <a:pt x="248373" y="499625"/>
                      </a:cubicBezTo>
                      <a:cubicBezTo>
                        <a:pt x="214333" y="499625"/>
                        <a:pt x="181920" y="492783"/>
                        <a:pt x="152386" y="480394"/>
                      </a:cubicBezTo>
                      <a:cubicBezTo>
                        <a:pt x="150259" y="479476"/>
                        <a:pt x="148131" y="478558"/>
                        <a:pt x="146045" y="477641"/>
                      </a:cubicBezTo>
                      <a:cubicBezTo>
                        <a:pt x="85892" y="450400"/>
                        <a:pt x="38462" y="399758"/>
                        <a:pt x="15476" y="337519"/>
                      </a:cubicBezTo>
                      <a:cubicBezTo>
                        <a:pt x="15351" y="337477"/>
                        <a:pt x="15351" y="337477"/>
                        <a:pt x="15351" y="337435"/>
                      </a:cubicBezTo>
                      <a:cubicBezTo>
                        <a:pt x="14726" y="335641"/>
                        <a:pt x="14058" y="333931"/>
                        <a:pt x="13557" y="332137"/>
                      </a:cubicBezTo>
                      <a:cubicBezTo>
                        <a:pt x="13349" y="331512"/>
                        <a:pt x="13182" y="331011"/>
                        <a:pt x="13015" y="330385"/>
                      </a:cubicBezTo>
                      <a:cubicBezTo>
                        <a:pt x="5089" y="307066"/>
                        <a:pt x="542" y="281996"/>
                        <a:pt x="83" y="255965"/>
                      </a:cubicBezTo>
                      <a:lnTo>
                        <a:pt x="83" y="254797"/>
                      </a:lnTo>
                      <a:cubicBezTo>
                        <a:pt x="0" y="252586"/>
                        <a:pt x="0" y="250584"/>
                        <a:pt x="0" y="248415"/>
                      </a:cubicBezTo>
                      <a:lnTo>
                        <a:pt x="0" y="247330"/>
                      </a:lnTo>
                      <a:cubicBezTo>
                        <a:pt x="0" y="247247"/>
                        <a:pt x="0" y="247247"/>
                        <a:pt x="0" y="247122"/>
                      </a:cubicBezTo>
                      <a:cubicBezTo>
                        <a:pt x="0" y="246412"/>
                        <a:pt x="0" y="245578"/>
                        <a:pt x="83" y="244869"/>
                      </a:cubicBezTo>
                      <a:lnTo>
                        <a:pt x="83" y="243117"/>
                      </a:lnTo>
                      <a:cubicBezTo>
                        <a:pt x="209" y="241156"/>
                        <a:pt x="250" y="239196"/>
                        <a:pt x="334" y="237235"/>
                      </a:cubicBezTo>
                      <a:cubicBezTo>
                        <a:pt x="459" y="233898"/>
                        <a:pt x="709" y="230644"/>
                        <a:pt x="918" y="227432"/>
                      </a:cubicBezTo>
                      <a:lnTo>
                        <a:pt x="918" y="226973"/>
                      </a:lnTo>
                      <a:cubicBezTo>
                        <a:pt x="1001" y="226514"/>
                        <a:pt x="1001" y="226014"/>
                        <a:pt x="1085" y="225597"/>
                      </a:cubicBezTo>
                      <a:cubicBezTo>
                        <a:pt x="1377" y="222343"/>
                        <a:pt x="1752" y="219047"/>
                        <a:pt x="2211" y="215835"/>
                      </a:cubicBezTo>
                      <a:cubicBezTo>
                        <a:pt x="2253" y="215168"/>
                        <a:pt x="2378" y="214542"/>
                        <a:pt x="2461" y="214083"/>
                      </a:cubicBezTo>
                      <a:cubicBezTo>
                        <a:pt x="2753" y="211497"/>
                        <a:pt x="3170" y="208910"/>
                        <a:pt x="3629" y="206366"/>
                      </a:cubicBezTo>
                      <a:cubicBezTo>
                        <a:pt x="4213" y="202945"/>
                        <a:pt x="4797" y="199691"/>
                        <a:pt x="5465" y="196479"/>
                      </a:cubicBezTo>
                      <a:cubicBezTo>
                        <a:pt x="6174" y="193225"/>
                        <a:pt x="6925" y="190055"/>
                        <a:pt x="7759" y="186885"/>
                      </a:cubicBezTo>
                      <a:cubicBezTo>
                        <a:pt x="7801" y="186468"/>
                        <a:pt x="7968" y="186050"/>
                        <a:pt x="8009" y="185758"/>
                      </a:cubicBezTo>
                      <a:cubicBezTo>
                        <a:pt x="8552" y="183547"/>
                        <a:pt x="9177" y="181420"/>
                        <a:pt x="9803" y="179334"/>
                      </a:cubicBezTo>
                      <a:cubicBezTo>
                        <a:pt x="10345" y="177457"/>
                        <a:pt x="10888" y="175621"/>
                        <a:pt x="11430" y="173828"/>
                      </a:cubicBezTo>
                      <a:cubicBezTo>
                        <a:pt x="12598" y="170032"/>
                        <a:pt x="13891" y="166277"/>
                        <a:pt x="15226" y="162690"/>
                      </a:cubicBezTo>
                      <a:cubicBezTo>
                        <a:pt x="16227" y="159978"/>
                        <a:pt x="17270" y="157225"/>
                        <a:pt x="18396" y="154513"/>
                      </a:cubicBezTo>
                      <a:cubicBezTo>
                        <a:pt x="18438" y="154347"/>
                        <a:pt x="18522" y="154221"/>
                        <a:pt x="18605" y="154055"/>
                      </a:cubicBezTo>
                      <a:cubicBezTo>
                        <a:pt x="19356" y="152136"/>
                        <a:pt x="20190" y="150175"/>
                        <a:pt x="21066" y="148298"/>
                      </a:cubicBezTo>
                      <a:cubicBezTo>
                        <a:pt x="45678" y="92316"/>
                        <a:pt x="90439" y="47138"/>
                        <a:pt x="146087" y="22109"/>
                      </a:cubicBezTo>
                      <a:cubicBezTo>
                        <a:pt x="147297" y="21442"/>
                        <a:pt x="148632" y="20899"/>
                        <a:pt x="149883" y="20357"/>
                      </a:cubicBezTo>
                      <a:cubicBezTo>
                        <a:pt x="180085" y="7258"/>
                        <a:pt x="213416" y="0"/>
                        <a:pt x="248415" y="0"/>
                      </a:cubicBezTo>
                      <a:cubicBezTo>
                        <a:pt x="346488" y="0"/>
                        <a:pt x="431462" y="56941"/>
                        <a:pt x="471759" y="139663"/>
                      </a:cubicBezTo>
                      <a:cubicBezTo>
                        <a:pt x="474053" y="144377"/>
                        <a:pt x="476139" y="149174"/>
                        <a:pt x="478099" y="154055"/>
                      </a:cubicBezTo>
                      <a:cubicBezTo>
                        <a:pt x="478141" y="154221"/>
                        <a:pt x="478266" y="154347"/>
                        <a:pt x="478308" y="154513"/>
                      </a:cubicBezTo>
                      <a:cubicBezTo>
                        <a:pt x="479392" y="157225"/>
                        <a:pt x="480435" y="159936"/>
                        <a:pt x="481437" y="162690"/>
                      </a:cubicBezTo>
                      <a:cubicBezTo>
                        <a:pt x="484440" y="170699"/>
                        <a:pt x="486943" y="178917"/>
                        <a:pt x="489112" y="187343"/>
                      </a:cubicBezTo>
                      <a:cubicBezTo>
                        <a:pt x="489488" y="188887"/>
                        <a:pt x="489863" y="190347"/>
                        <a:pt x="490197" y="191932"/>
                      </a:cubicBezTo>
                      <a:cubicBezTo>
                        <a:pt x="491282" y="196479"/>
                        <a:pt x="492241" y="200984"/>
                        <a:pt x="492992" y="205573"/>
                      </a:cubicBezTo>
                      <a:cubicBezTo>
                        <a:pt x="493200" y="207116"/>
                        <a:pt x="493492" y="208618"/>
                        <a:pt x="493743" y="210204"/>
                      </a:cubicBezTo>
                      <a:cubicBezTo>
                        <a:pt x="494160" y="212498"/>
                        <a:pt x="494410" y="214876"/>
                        <a:pt x="494702" y="217254"/>
                      </a:cubicBezTo>
                      <a:cubicBezTo>
                        <a:pt x="495119" y="220007"/>
                        <a:pt x="495328" y="222676"/>
                        <a:pt x="495620" y="225388"/>
                      </a:cubicBezTo>
                      <a:cubicBezTo>
                        <a:pt x="495912" y="228976"/>
                        <a:pt x="496162" y="232646"/>
                        <a:pt x="496371" y="236150"/>
                      </a:cubicBezTo>
                      <a:cubicBezTo>
                        <a:pt x="496537" y="238486"/>
                        <a:pt x="496579" y="240739"/>
                        <a:pt x="496579" y="243075"/>
                      </a:cubicBezTo>
                      <a:lnTo>
                        <a:pt x="496579" y="244827"/>
                      </a:lnTo>
                      <a:cubicBezTo>
                        <a:pt x="496704" y="245620"/>
                        <a:pt x="496704" y="246287"/>
                        <a:pt x="496704" y="247038"/>
                      </a:cubicBezTo>
                      <a:close/>
                    </a:path>
                  </a:pathLst>
                </a:custGeom>
                <a:solidFill>
                  <a:srgbClr val="45C951"/>
                </a:solidFill>
                <a:ln w="4171"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B17B71E-2D53-4742-BEB3-284F9DF097F3}"/>
                    </a:ext>
                  </a:extLst>
                </p:cNvPr>
                <p:cNvSpPr/>
                <p:nvPr/>
              </p:nvSpPr>
              <p:spPr>
                <a:xfrm>
                  <a:off x="12051743" y="-2001548"/>
                  <a:ext cx="429668" cy="266978"/>
                </a:xfrm>
                <a:custGeom>
                  <a:avLst/>
                  <a:gdLst>
                    <a:gd name="connsiteX0" fmla="*/ 0 w 429667"/>
                    <a:gd name="connsiteY0" fmla="*/ 135825 h 266978"/>
                    <a:gd name="connsiteX1" fmla="*/ 214917 w 429667"/>
                    <a:gd name="connsiteY1" fmla="*/ 0 h 266978"/>
                    <a:gd name="connsiteX2" fmla="*/ 432672 w 429667"/>
                    <a:gd name="connsiteY2" fmla="*/ 133656 h 266978"/>
                    <a:gd name="connsiteX3" fmla="*/ 217712 w 429667"/>
                    <a:gd name="connsiteY3" fmla="*/ 268980 h 266978"/>
                  </a:gdLst>
                  <a:ahLst/>
                  <a:cxnLst>
                    <a:cxn ang="0">
                      <a:pos x="connsiteX0" y="connsiteY0"/>
                    </a:cxn>
                    <a:cxn ang="0">
                      <a:pos x="connsiteX1" y="connsiteY1"/>
                    </a:cxn>
                    <a:cxn ang="0">
                      <a:pos x="connsiteX2" y="connsiteY2"/>
                    </a:cxn>
                    <a:cxn ang="0">
                      <a:pos x="connsiteX3" y="connsiteY3"/>
                    </a:cxn>
                  </a:cxnLst>
                  <a:rect l="l" t="t" r="r" b="b"/>
                  <a:pathLst>
                    <a:path w="429667" h="266978">
                      <a:moveTo>
                        <a:pt x="0" y="135825"/>
                      </a:moveTo>
                      <a:lnTo>
                        <a:pt x="214917" y="0"/>
                      </a:lnTo>
                      <a:lnTo>
                        <a:pt x="432672" y="133656"/>
                      </a:lnTo>
                      <a:lnTo>
                        <a:pt x="217712" y="268980"/>
                      </a:lnTo>
                      <a:close/>
                    </a:path>
                  </a:pathLst>
                </a:custGeom>
                <a:solidFill>
                  <a:srgbClr val="FFF915"/>
                </a:solidFill>
                <a:ln w="4171"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311003-1B41-4365-9F9A-202C3E74894E}"/>
                    </a:ext>
                  </a:extLst>
                </p:cNvPr>
                <p:cNvSpPr/>
                <p:nvPr/>
              </p:nvSpPr>
              <p:spPr>
                <a:xfrm>
                  <a:off x="12173969" y="-1960793"/>
                  <a:ext cx="183547" cy="183547"/>
                </a:xfrm>
                <a:custGeom>
                  <a:avLst/>
                  <a:gdLst>
                    <a:gd name="connsiteX0" fmla="*/ 185925 w 183547"/>
                    <a:gd name="connsiteY0" fmla="*/ 93025 h 183547"/>
                    <a:gd name="connsiteX1" fmla="*/ 183923 w 183547"/>
                    <a:gd name="connsiteY1" fmla="*/ 111964 h 183547"/>
                    <a:gd name="connsiteX2" fmla="*/ 177249 w 183547"/>
                    <a:gd name="connsiteY2" fmla="*/ 132321 h 183547"/>
                    <a:gd name="connsiteX3" fmla="*/ 92942 w 183547"/>
                    <a:gd name="connsiteY3" fmla="*/ 185884 h 183547"/>
                    <a:gd name="connsiteX4" fmla="*/ 0 w 183547"/>
                    <a:gd name="connsiteY4" fmla="*/ 93025 h 183547"/>
                    <a:gd name="connsiteX5" fmla="*/ 3713 w 183547"/>
                    <a:gd name="connsiteY5" fmla="*/ 66953 h 183547"/>
                    <a:gd name="connsiteX6" fmla="*/ 11972 w 183547"/>
                    <a:gd name="connsiteY6" fmla="*/ 47138 h 183547"/>
                    <a:gd name="connsiteX7" fmla="*/ 92900 w 183547"/>
                    <a:gd name="connsiteY7" fmla="*/ 0 h 183547"/>
                    <a:gd name="connsiteX8" fmla="*/ 185925 w 183547"/>
                    <a:gd name="connsiteY8" fmla="*/ 93025 h 18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47" h="183547">
                      <a:moveTo>
                        <a:pt x="185925" y="93025"/>
                      </a:moveTo>
                      <a:cubicBezTo>
                        <a:pt x="185925" y="99491"/>
                        <a:pt x="185258" y="105832"/>
                        <a:pt x="183923" y="111964"/>
                      </a:cubicBezTo>
                      <a:cubicBezTo>
                        <a:pt x="182505" y="119055"/>
                        <a:pt x="180210" y="125897"/>
                        <a:pt x="177249" y="132321"/>
                      </a:cubicBezTo>
                      <a:cubicBezTo>
                        <a:pt x="162398" y="163941"/>
                        <a:pt x="130235" y="185884"/>
                        <a:pt x="92942" y="185884"/>
                      </a:cubicBezTo>
                      <a:cubicBezTo>
                        <a:pt x="41674" y="185884"/>
                        <a:pt x="0" y="144293"/>
                        <a:pt x="0" y="93025"/>
                      </a:cubicBezTo>
                      <a:cubicBezTo>
                        <a:pt x="0" y="83931"/>
                        <a:pt x="1293" y="75213"/>
                        <a:pt x="3713" y="66953"/>
                      </a:cubicBezTo>
                      <a:cubicBezTo>
                        <a:pt x="5715" y="60028"/>
                        <a:pt x="8510" y="53396"/>
                        <a:pt x="11972" y="47138"/>
                      </a:cubicBezTo>
                      <a:cubicBezTo>
                        <a:pt x="28033" y="18980"/>
                        <a:pt x="58235" y="0"/>
                        <a:pt x="92900" y="0"/>
                      </a:cubicBezTo>
                      <a:cubicBezTo>
                        <a:pt x="144335" y="0"/>
                        <a:pt x="185925" y="41715"/>
                        <a:pt x="185925" y="93025"/>
                      </a:cubicBezTo>
                      <a:close/>
                    </a:path>
                  </a:pathLst>
                </a:custGeom>
                <a:solidFill>
                  <a:srgbClr val="39ACC6"/>
                </a:solidFill>
                <a:ln w="4171"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E3F008-A3DC-47AD-98A3-0952FBDE589B}"/>
                    </a:ext>
                  </a:extLst>
                </p:cNvPr>
                <p:cNvSpPr/>
                <p:nvPr/>
              </p:nvSpPr>
              <p:spPr>
                <a:xfrm>
                  <a:off x="12177682" y="-1914034"/>
                  <a:ext cx="179376" cy="83431"/>
                </a:xfrm>
                <a:custGeom>
                  <a:avLst/>
                  <a:gdLst>
                    <a:gd name="connsiteX0" fmla="*/ 180210 w 179375"/>
                    <a:gd name="connsiteY0" fmla="*/ 65206 h 83430"/>
                    <a:gd name="connsiteX1" fmla="*/ 173536 w 179375"/>
                    <a:gd name="connsiteY1" fmla="*/ 85563 h 83430"/>
                    <a:gd name="connsiteX2" fmla="*/ 173119 w 179375"/>
                    <a:gd name="connsiteY2" fmla="*/ 85187 h 83430"/>
                    <a:gd name="connsiteX3" fmla="*/ 88395 w 179375"/>
                    <a:gd name="connsiteY3" fmla="*/ 30498 h 83430"/>
                    <a:gd name="connsiteX4" fmla="*/ 0 w 179375"/>
                    <a:gd name="connsiteY4" fmla="*/ 20195 h 83430"/>
                    <a:gd name="connsiteX5" fmla="*/ 8260 w 179375"/>
                    <a:gd name="connsiteY5" fmla="*/ 380 h 83430"/>
                    <a:gd name="connsiteX6" fmla="*/ 92900 w 179375"/>
                    <a:gd name="connsiteY6" fmla="*/ 10892 h 83430"/>
                    <a:gd name="connsiteX7" fmla="*/ 180210 w 179375"/>
                    <a:gd name="connsiteY7" fmla="*/ 65206 h 8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75" h="83430">
                      <a:moveTo>
                        <a:pt x="180210" y="65206"/>
                      </a:moveTo>
                      <a:cubicBezTo>
                        <a:pt x="178792" y="72297"/>
                        <a:pt x="176498" y="79139"/>
                        <a:pt x="173536" y="85563"/>
                      </a:cubicBezTo>
                      <a:cubicBezTo>
                        <a:pt x="173327" y="85521"/>
                        <a:pt x="173286" y="85354"/>
                        <a:pt x="173119" y="85187"/>
                      </a:cubicBezTo>
                      <a:cubicBezTo>
                        <a:pt x="153471" y="61368"/>
                        <a:pt x="123561" y="42262"/>
                        <a:pt x="88395" y="30498"/>
                      </a:cubicBezTo>
                      <a:cubicBezTo>
                        <a:pt x="55940" y="19569"/>
                        <a:pt x="7217" y="20070"/>
                        <a:pt x="0" y="20195"/>
                      </a:cubicBezTo>
                      <a:cubicBezTo>
                        <a:pt x="2002" y="13270"/>
                        <a:pt x="4797" y="6637"/>
                        <a:pt x="8260" y="380"/>
                      </a:cubicBezTo>
                      <a:cubicBezTo>
                        <a:pt x="8260" y="380"/>
                        <a:pt x="39546" y="-3082"/>
                        <a:pt x="92900" y="10892"/>
                      </a:cubicBezTo>
                      <a:cubicBezTo>
                        <a:pt x="145712" y="24658"/>
                        <a:pt x="175079" y="58573"/>
                        <a:pt x="180210" y="65206"/>
                      </a:cubicBezTo>
                      <a:close/>
                    </a:path>
                  </a:pathLst>
                </a:custGeom>
                <a:solidFill>
                  <a:srgbClr val="FFFFFF"/>
                </a:solidFill>
                <a:ln w="4171"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E903901-AE26-40A0-BCD1-CB7C5B0DFDA5}"/>
                    </a:ext>
                  </a:extLst>
                </p:cNvPr>
                <p:cNvSpPr/>
                <p:nvPr/>
              </p:nvSpPr>
              <p:spPr>
                <a:xfrm>
                  <a:off x="12187441" y="-1908484"/>
                  <a:ext cx="8343" cy="12515"/>
                </a:xfrm>
                <a:custGeom>
                  <a:avLst/>
                  <a:gdLst>
                    <a:gd name="connsiteX0" fmla="*/ 5467 w 8343"/>
                    <a:gd name="connsiteY0" fmla="*/ 2 h 12514"/>
                    <a:gd name="connsiteX1" fmla="*/ 2 w 8343"/>
                    <a:gd name="connsiteY1" fmla="*/ 6551 h 12514"/>
                    <a:gd name="connsiteX2" fmla="*/ 5634 w 8343"/>
                    <a:gd name="connsiteY2" fmla="*/ 12642 h 12514"/>
                    <a:gd name="connsiteX3" fmla="*/ 11182 w 8343"/>
                    <a:gd name="connsiteY3" fmla="*/ 6051 h 12514"/>
                    <a:gd name="connsiteX4" fmla="*/ 5467 w 8343"/>
                    <a:gd name="connsiteY4" fmla="*/ 2 h 12514"/>
                    <a:gd name="connsiteX5" fmla="*/ 5759 w 8343"/>
                    <a:gd name="connsiteY5" fmla="*/ 11348 h 12514"/>
                    <a:gd name="connsiteX6" fmla="*/ 1712 w 8343"/>
                    <a:gd name="connsiteY6" fmla="*/ 6510 h 12514"/>
                    <a:gd name="connsiteX7" fmla="*/ 5425 w 8343"/>
                    <a:gd name="connsiteY7" fmla="*/ 1295 h 12514"/>
                    <a:gd name="connsiteX8" fmla="*/ 9471 w 8343"/>
                    <a:gd name="connsiteY8" fmla="*/ 6176 h 12514"/>
                    <a:gd name="connsiteX9" fmla="*/ 5759 w 8343"/>
                    <a:gd name="connsiteY9" fmla="*/ 11348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3" h="12514">
                      <a:moveTo>
                        <a:pt x="5467" y="2"/>
                      </a:moveTo>
                      <a:cubicBezTo>
                        <a:pt x="2213" y="44"/>
                        <a:pt x="-81" y="2672"/>
                        <a:pt x="2" y="6551"/>
                      </a:cubicBezTo>
                      <a:cubicBezTo>
                        <a:pt x="44" y="10306"/>
                        <a:pt x="2380" y="12683"/>
                        <a:pt x="5634" y="12642"/>
                      </a:cubicBezTo>
                      <a:cubicBezTo>
                        <a:pt x="8846" y="12600"/>
                        <a:pt x="11182" y="10222"/>
                        <a:pt x="11182" y="6051"/>
                      </a:cubicBezTo>
                      <a:cubicBezTo>
                        <a:pt x="11015" y="2422"/>
                        <a:pt x="8846" y="-81"/>
                        <a:pt x="5467" y="2"/>
                      </a:cubicBezTo>
                      <a:close/>
                      <a:moveTo>
                        <a:pt x="5759" y="11348"/>
                      </a:moveTo>
                      <a:cubicBezTo>
                        <a:pt x="3214" y="11390"/>
                        <a:pt x="1796" y="9054"/>
                        <a:pt x="1712" y="6510"/>
                      </a:cubicBezTo>
                      <a:cubicBezTo>
                        <a:pt x="1587" y="3798"/>
                        <a:pt x="2881" y="1337"/>
                        <a:pt x="5425" y="1295"/>
                      </a:cubicBezTo>
                      <a:cubicBezTo>
                        <a:pt x="8095" y="1253"/>
                        <a:pt x="9388" y="3757"/>
                        <a:pt x="9471" y="6176"/>
                      </a:cubicBezTo>
                      <a:cubicBezTo>
                        <a:pt x="9513" y="8929"/>
                        <a:pt x="8137" y="11223"/>
                        <a:pt x="5759" y="11348"/>
                      </a:cubicBezTo>
                      <a:close/>
                    </a:path>
                  </a:pathLst>
                </a:custGeom>
                <a:solidFill>
                  <a:srgbClr val="43AF50"/>
                </a:solidFill>
                <a:ln w="4171"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90B2C06-E0DC-4CD6-AAB5-1C6EDDEFBDFF}"/>
                    </a:ext>
                  </a:extLst>
                </p:cNvPr>
                <p:cNvSpPr/>
                <p:nvPr/>
              </p:nvSpPr>
              <p:spPr>
                <a:xfrm>
                  <a:off x="12200584" y="-1908482"/>
                  <a:ext cx="4172" cy="8343"/>
                </a:xfrm>
                <a:custGeom>
                  <a:avLst/>
                  <a:gdLst>
                    <a:gd name="connsiteX0" fmla="*/ 7175 w 4171"/>
                    <a:gd name="connsiteY0" fmla="*/ 8969 h 8343"/>
                    <a:gd name="connsiteX1" fmla="*/ 5340 w 4171"/>
                    <a:gd name="connsiteY1" fmla="*/ 6508 h 8343"/>
                    <a:gd name="connsiteX2" fmla="*/ 5340 w 4171"/>
                    <a:gd name="connsiteY2" fmla="*/ 6466 h 8343"/>
                    <a:gd name="connsiteX3" fmla="*/ 7676 w 4171"/>
                    <a:gd name="connsiteY3" fmla="*/ 3254 h 8343"/>
                    <a:gd name="connsiteX4" fmla="*/ 6716 w 4171"/>
                    <a:gd name="connsiteY4" fmla="*/ 959 h 8343"/>
                    <a:gd name="connsiteX5" fmla="*/ 3296 w 4171"/>
                    <a:gd name="connsiteY5" fmla="*/ 0 h 8343"/>
                    <a:gd name="connsiteX6" fmla="*/ 167 w 4171"/>
                    <a:gd name="connsiteY6" fmla="*/ 167 h 8343"/>
                    <a:gd name="connsiteX7" fmla="*/ 0 w 4171"/>
                    <a:gd name="connsiteY7" fmla="*/ 12306 h 8343"/>
                    <a:gd name="connsiteX8" fmla="*/ 1585 w 4171"/>
                    <a:gd name="connsiteY8" fmla="*/ 12306 h 8343"/>
                    <a:gd name="connsiteX9" fmla="*/ 1669 w 4171"/>
                    <a:gd name="connsiteY9" fmla="*/ 6966 h 8343"/>
                    <a:gd name="connsiteX10" fmla="*/ 3129 w 4171"/>
                    <a:gd name="connsiteY10" fmla="*/ 6966 h 8343"/>
                    <a:gd name="connsiteX11" fmla="*/ 5632 w 4171"/>
                    <a:gd name="connsiteY11" fmla="*/ 9428 h 8343"/>
                    <a:gd name="connsiteX12" fmla="*/ 6341 w 4171"/>
                    <a:gd name="connsiteY12" fmla="*/ 12389 h 8343"/>
                    <a:gd name="connsiteX13" fmla="*/ 7968 w 4171"/>
                    <a:gd name="connsiteY13" fmla="*/ 12431 h 8343"/>
                    <a:gd name="connsiteX14" fmla="*/ 7175 w 4171"/>
                    <a:gd name="connsiteY14" fmla="*/ 8969 h 8343"/>
                    <a:gd name="connsiteX15" fmla="*/ 3421 w 4171"/>
                    <a:gd name="connsiteY15" fmla="*/ 5840 h 8343"/>
                    <a:gd name="connsiteX16" fmla="*/ 1752 w 4171"/>
                    <a:gd name="connsiteY16" fmla="*/ 5840 h 8343"/>
                    <a:gd name="connsiteX17" fmla="*/ 1794 w 4171"/>
                    <a:gd name="connsiteY17" fmla="*/ 1335 h 8343"/>
                    <a:gd name="connsiteX18" fmla="*/ 3421 w 4171"/>
                    <a:gd name="connsiteY18" fmla="*/ 1210 h 8343"/>
                    <a:gd name="connsiteX19" fmla="*/ 6174 w 4171"/>
                    <a:gd name="connsiteY19" fmla="*/ 3546 h 8343"/>
                    <a:gd name="connsiteX20" fmla="*/ 3421 w 4171"/>
                    <a:gd name="connsiteY20" fmla="*/ 5840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1" h="8343">
                      <a:moveTo>
                        <a:pt x="7175" y="8969"/>
                      </a:moveTo>
                      <a:cubicBezTo>
                        <a:pt x="6883" y="7675"/>
                        <a:pt x="6299" y="6841"/>
                        <a:pt x="5340" y="6508"/>
                      </a:cubicBezTo>
                      <a:lnTo>
                        <a:pt x="5340" y="6466"/>
                      </a:lnTo>
                      <a:cubicBezTo>
                        <a:pt x="6675" y="6049"/>
                        <a:pt x="7676" y="5006"/>
                        <a:pt x="7676" y="3254"/>
                      </a:cubicBezTo>
                      <a:cubicBezTo>
                        <a:pt x="7676" y="2503"/>
                        <a:pt x="7384" y="1502"/>
                        <a:pt x="6716" y="959"/>
                      </a:cubicBezTo>
                      <a:cubicBezTo>
                        <a:pt x="6007" y="292"/>
                        <a:pt x="4881" y="0"/>
                        <a:pt x="3296" y="0"/>
                      </a:cubicBezTo>
                      <a:cubicBezTo>
                        <a:pt x="2169" y="0"/>
                        <a:pt x="1001" y="42"/>
                        <a:pt x="167" y="167"/>
                      </a:cubicBezTo>
                      <a:lnTo>
                        <a:pt x="0" y="12306"/>
                      </a:lnTo>
                      <a:lnTo>
                        <a:pt x="1585" y="12306"/>
                      </a:lnTo>
                      <a:lnTo>
                        <a:pt x="1669" y="6966"/>
                      </a:lnTo>
                      <a:lnTo>
                        <a:pt x="3129" y="6966"/>
                      </a:lnTo>
                      <a:cubicBezTo>
                        <a:pt x="4589" y="7050"/>
                        <a:pt x="5173" y="7717"/>
                        <a:pt x="5632" y="9428"/>
                      </a:cubicBezTo>
                      <a:cubicBezTo>
                        <a:pt x="5882" y="11013"/>
                        <a:pt x="6132" y="12014"/>
                        <a:pt x="6341" y="12389"/>
                      </a:cubicBezTo>
                      <a:lnTo>
                        <a:pt x="7968" y="12431"/>
                      </a:lnTo>
                      <a:cubicBezTo>
                        <a:pt x="7801" y="11889"/>
                        <a:pt x="7550" y="10679"/>
                        <a:pt x="7175" y="8969"/>
                      </a:cubicBezTo>
                      <a:close/>
                      <a:moveTo>
                        <a:pt x="3421" y="5840"/>
                      </a:moveTo>
                      <a:lnTo>
                        <a:pt x="1752" y="5840"/>
                      </a:lnTo>
                      <a:lnTo>
                        <a:pt x="1794" y="1335"/>
                      </a:lnTo>
                      <a:cubicBezTo>
                        <a:pt x="2044" y="1293"/>
                        <a:pt x="2545" y="1210"/>
                        <a:pt x="3421" y="1210"/>
                      </a:cubicBezTo>
                      <a:cubicBezTo>
                        <a:pt x="5006" y="1210"/>
                        <a:pt x="6174" y="1919"/>
                        <a:pt x="6174" y="3546"/>
                      </a:cubicBezTo>
                      <a:cubicBezTo>
                        <a:pt x="6174" y="4922"/>
                        <a:pt x="5048" y="5840"/>
                        <a:pt x="3421" y="5840"/>
                      </a:cubicBezTo>
                      <a:close/>
                    </a:path>
                  </a:pathLst>
                </a:custGeom>
                <a:solidFill>
                  <a:srgbClr val="43AF50"/>
                </a:solidFill>
                <a:ln w="4171"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9CD80C2-63B1-4E94-A82C-B98E1261C30D}"/>
                    </a:ext>
                  </a:extLst>
                </p:cNvPr>
                <p:cNvSpPr/>
                <p:nvPr/>
              </p:nvSpPr>
              <p:spPr>
                <a:xfrm>
                  <a:off x="12210303" y="-1908267"/>
                  <a:ext cx="8343" cy="8343"/>
                </a:xfrm>
                <a:custGeom>
                  <a:avLst/>
                  <a:gdLst>
                    <a:gd name="connsiteX0" fmla="*/ 8844 w 8343"/>
                    <a:gd name="connsiteY0" fmla="*/ 1788 h 8343"/>
                    <a:gd name="connsiteX1" fmla="*/ 4005 w 8343"/>
                    <a:gd name="connsiteY1" fmla="*/ 36 h 8343"/>
                    <a:gd name="connsiteX2" fmla="*/ 584 w 8343"/>
                    <a:gd name="connsiteY2" fmla="*/ 77 h 8343"/>
                    <a:gd name="connsiteX3" fmla="*/ 0 w 8343"/>
                    <a:gd name="connsiteY3" fmla="*/ 12175 h 8343"/>
                    <a:gd name="connsiteX4" fmla="*/ 2795 w 8343"/>
                    <a:gd name="connsiteY4" fmla="*/ 12425 h 8343"/>
                    <a:gd name="connsiteX5" fmla="*/ 8427 w 8343"/>
                    <a:gd name="connsiteY5" fmla="*/ 11007 h 8343"/>
                    <a:gd name="connsiteX6" fmla="*/ 10304 w 8343"/>
                    <a:gd name="connsiteY6" fmla="*/ 6335 h 8343"/>
                    <a:gd name="connsiteX7" fmla="*/ 8844 w 8343"/>
                    <a:gd name="connsiteY7" fmla="*/ 1788 h 8343"/>
                    <a:gd name="connsiteX8" fmla="*/ 3254 w 8343"/>
                    <a:gd name="connsiteY8" fmla="*/ 11215 h 8343"/>
                    <a:gd name="connsiteX9" fmla="*/ 1627 w 8343"/>
                    <a:gd name="connsiteY9" fmla="*/ 11007 h 8343"/>
                    <a:gd name="connsiteX10" fmla="*/ 2086 w 8343"/>
                    <a:gd name="connsiteY10" fmla="*/ 1412 h 8343"/>
                    <a:gd name="connsiteX11" fmla="*/ 4005 w 8343"/>
                    <a:gd name="connsiteY11" fmla="*/ 1329 h 8343"/>
                    <a:gd name="connsiteX12" fmla="*/ 8760 w 8343"/>
                    <a:gd name="connsiteY12" fmla="*/ 6293 h 8343"/>
                    <a:gd name="connsiteX13" fmla="*/ 3254 w 8343"/>
                    <a:gd name="connsiteY13" fmla="*/ 11215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43" h="8343">
                      <a:moveTo>
                        <a:pt x="8844" y="1788"/>
                      </a:moveTo>
                      <a:cubicBezTo>
                        <a:pt x="7801" y="745"/>
                        <a:pt x="6299" y="203"/>
                        <a:pt x="4005" y="36"/>
                      </a:cubicBezTo>
                      <a:cubicBezTo>
                        <a:pt x="2712" y="-48"/>
                        <a:pt x="1543" y="36"/>
                        <a:pt x="584" y="77"/>
                      </a:cubicBezTo>
                      <a:lnTo>
                        <a:pt x="0" y="12175"/>
                      </a:lnTo>
                      <a:cubicBezTo>
                        <a:pt x="751" y="12342"/>
                        <a:pt x="1752" y="12384"/>
                        <a:pt x="2795" y="12425"/>
                      </a:cubicBezTo>
                      <a:cubicBezTo>
                        <a:pt x="5256" y="12592"/>
                        <a:pt x="7092" y="12050"/>
                        <a:pt x="8427" y="11007"/>
                      </a:cubicBezTo>
                      <a:cubicBezTo>
                        <a:pt x="9511" y="9922"/>
                        <a:pt x="10262" y="8254"/>
                        <a:pt x="10304" y="6335"/>
                      </a:cubicBezTo>
                      <a:cubicBezTo>
                        <a:pt x="10471" y="4332"/>
                        <a:pt x="9928" y="2914"/>
                        <a:pt x="8844" y="1788"/>
                      </a:cubicBezTo>
                      <a:close/>
                      <a:moveTo>
                        <a:pt x="3254" y="11215"/>
                      </a:moveTo>
                      <a:cubicBezTo>
                        <a:pt x="2628" y="11174"/>
                        <a:pt x="2044" y="11132"/>
                        <a:pt x="1627" y="11007"/>
                      </a:cubicBezTo>
                      <a:lnTo>
                        <a:pt x="2086" y="1412"/>
                      </a:lnTo>
                      <a:cubicBezTo>
                        <a:pt x="2586" y="1329"/>
                        <a:pt x="3170" y="1329"/>
                        <a:pt x="4005" y="1329"/>
                      </a:cubicBezTo>
                      <a:cubicBezTo>
                        <a:pt x="7384" y="1496"/>
                        <a:pt x="8844" y="3415"/>
                        <a:pt x="8760" y="6293"/>
                      </a:cubicBezTo>
                      <a:cubicBezTo>
                        <a:pt x="8593" y="9630"/>
                        <a:pt x="6591" y="11382"/>
                        <a:pt x="3254" y="11215"/>
                      </a:cubicBezTo>
                      <a:close/>
                    </a:path>
                  </a:pathLst>
                </a:custGeom>
                <a:solidFill>
                  <a:srgbClr val="43AF50"/>
                </a:solidFill>
                <a:ln w="4171"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BEABBB7-83B4-41E8-BB44-6A5DA7050ED5}"/>
                    </a:ext>
                  </a:extLst>
                </p:cNvPr>
                <p:cNvSpPr/>
                <p:nvPr/>
              </p:nvSpPr>
              <p:spPr>
                <a:xfrm>
                  <a:off x="12222276" y="-1907522"/>
                  <a:ext cx="4172" cy="12515"/>
                </a:xfrm>
                <a:custGeom>
                  <a:avLst/>
                  <a:gdLst>
                    <a:gd name="connsiteX0" fmla="*/ 7550 w 4171"/>
                    <a:gd name="connsiteY0" fmla="*/ 1919 h 12514"/>
                    <a:gd name="connsiteX1" fmla="*/ 7801 w 4171"/>
                    <a:gd name="connsiteY1" fmla="*/ 584 h 12514"/>
                    <a:gd name="connsiteX2" fmla="*/ 1126 w 4171"/>
                    <a:gd name="connsiteY2" fmla="*/ 0 h 12514"/>
                    <a:gd name="connsiteX3" fmla="*/ 0 w 4171"/>
                    <a:gd name="connsiteY3" fmla="*/ 12098 h 12514"/>
                    <a:gd name="connsiteX4" fmla="*/ 6841 w 4171"/>
                    <a:gd name="connsiteY4" fmla="*/ 12807 h 12514"/>
                    <a:gd name="connsiteX5" fmla="*/ 7008 w 4171"/>
                    <a:gd name="connsiteY5" fmla="*/ 11430 h 12514"/>
                    <a:gd name="connsiteX6" fmla="*/ 1710 w 4171"/>
                    <a:gd name="connsiteY6" fmla="*/ 10929 h 12514"/>
                    <a:gd name="connsiteX7" fmla="*/ 2128 w 4171"/>
                    <a:gd name="connsiteY7" fmla="*/ 6591 h 12514"/>
                    <a:gd name="connsiteX8" fmla="*/ 6883 w 4171"/>
                    <a:gd name="connsiteY8" fmla="*/ 6967 h 12514"/>
                    <a:gd name="connsiteX9" fmla="*/ 7008 w 4171"/>
                    <a:gd name="connsiteY9" fmla="*/ 5757 h 12514"/>
                    <a:gd name="connsiteX10" fmla="*/ 2253 w 4171"/>
                    <a:gd name="connsiteY10" fmla="*/ 5298 h 12514"/>
                    <a:gd name="connsiteX11" fmla="*/ 2628 w 4171"/>
                    <a:gd name="connsiteY11" fmla="*/ 1460 h 12514"/>
                    <a:gd name="connsiteX12" fmla="*/ 7550 w 4171"/>
                    <a:gd name="connsiteY12" fmla="*/ 1919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 h="12514">
                      <a:moveTo>
                        <a:pt x="7550" y="1919"/>
                      </a:moveTo>
                      <a:lnTo>
                        <a:pt x="7801" y="584"/>
                      </a:lnTo>
                      <a:lnTo>
                        <a:pt x="1126" y="0"/>
                      </a:lnTo>
                      <a:lnTo>
                        <a:pt x="0" y="12098"/>
                      </a:lnTo>
                      <a:lnTo>
                        <a:pt x="6841" y="12807"/>
                      </a:lnTo>
                      <a:lnTo>
                        <a:pt x="7008" y="11430"/>
                      </a:lnTo>
                      <a:lnTo>
                        <a:pt x="1710" y="10929"/>
                      </a:lnTo>
                      <a:lnTo>
                        <a:pt x="2128" y="6591"/>
                      </a:lnTo>
                      <a:lnTo>
                        <a:pt x="6883" y="6967"/>
                      </a:lnTo>
                      <a:lnTo>
                        <a:pt x="7008" y="5757"/>
                      </a:lnTo>
                      <a:lnTo>
                        <a:pt x="2253" y="5298"/>
                      </a:lnTo>
                      <a:lnTo>
                        <a:pt x="2628" y="1460"/>
                      </a:lnTo>
                      <a:lnTo>
                        <a:pt x="7550" y="1919"/>
                      </a:lnTo>
                      <a:close/>
                    </a:path>
                  </a:pathLst>
                </a:custGeom>
                <a:solidFill>
                  <a:srgbClr val="43AF50"/>
                </a:solidFill>
                <a:ln w="4171"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B042E8B-4BCF-4E0B-B62D-DE01D340A825}"/>
                    </a:ext>
                  </a:extLst>
                </p:cNvPr>
                <p:cNvSpPr/>
                <p:nvPr/>
              </p:nvSpPr>
              <p:spPr>
                <a:xfrm>
                  <a:off x="12230702" y="-1906604"/>
                  <a:ext cx="12515" cy="12515"/>
                </a:xfrm>
                <a:custGeom>
                  <a:avLst/>
                  <a:gdLst>
                    <a:gd name="connsiteX0" fmla="*/ 11346 w 12514"/>
                    <a:gd name="connsiteY0" fmla="*/ 1251 h 12514"/>
                    <a:gd name="connsiteX1" fmla="*/ 8385 w 12514"/>
                    <a:gd name="connsiteY1" fmla="*/ 6758 h 12514"/>
                    <a:gd name="connsiteX2" fmla="*/ 6508 w 12514"/>
                    <a:gd name="connsiteY2" fmla="*/ 10679 h 12514"/>
                    <a:gd name="connsiteX3" fmla="*/ 6382 w 12514"/>
                    <a:gd name="connsiteY3" fmla="*/ 10679 h 12514"/>
                    <a:gd name="connsiteX4" fmla="*/ 5882 w 12514"/>
                    <a:gd name="connsiteY4" fmla="*/ 6508 h 12514"/>
                    <a:gd name="connsiteX5" fmla="*/ 4589 w 12514"/>
                    <a:gd name="connsiteY5" fmla="*/ 292 h 12514"/>
                    <a:gd name="connsiteX6" fmla="*/ 2545 w 12514"/>
                    <a:gd name="connsiteY6" fmla="*/ 0 h 12514"/>
                    <a:gd name="connsiteX7" fmla="*/ 0 w 12514"/>
                    <a:gd name="connsiteY7" fmla="*/ 11972 h 12514"/>
                    <a:gd name="connsiteX8" fmla="*/ 1543 w 12514"/>
                    <a:gd name="connsiteY8" fmla="*/ 12223 h 12514"/>
                    <a:gd name="connsiteX9" fmla="*/ 2586 w 12514"/>
                    <a:gd name="connsiteY9" fmla="*/ 7050 h 12514"/>
                    <a:gd name="connsiteX10" fmla="*/ 3587 w 12514"/>
                    <a:gd name="connsiteY10" fmla="*/ 1752 h 12514"/>
                    <a:gd name="connsiteX11" fmla="*/ 4297 w 12514"/>
                    <a:gd name="connsiteY11" fmla="*/ 6591 h 12514"/>
                    <a:gd name="connsiteX12" fmla="*/ 5465 w 12514"/>
                    <a:gd name="connsiteY12" fmla="*/ 12723 h 12514"/>
                    <a:gd name="connsiteX13" fmla="*/ 6633 w 12514"/>
                    <a:gd name="connsiteY13" fmla="*/ 12807 h 12514"/>
                    <a:gd name="connsiteX14" fmla="*/ 9636 w 12514"/>
                    <a:gd name="connsiteY14" fmla="*/ 7258 h 12514"/>
                    <a:gd name="connsiteX15" fmla="*/ 11847 w 12514"/>
                    <a:gd name="connsiteY15" fmla="*/ 2920 h 12514"/>
                    <a:gd name="connsiteX16" fmla="*/ 11889 w 12514"/>
                    <a:gd name="connsiteY16" fmla="*/ 2920 h 12514"/>
                    <a:gd name="connsiteX17" fmla="*/ 11263 w 12514"/>
                    <a:gd name="connsiteY17" fmla="*/ 8135 h 12514"/>
                    <a:gd name="connsiteX18" fmla="*/ 10888 w 12514"/>
                    <a:gd name="connsiteY18" fmla="*/ 13474 h 12514"/>
                    <a:gd name="connsiteX19" fmla="*/ 12389 w 12514"/>
                    <a:gd name="connsiteY19" fmla="*/ 13724 h 12514"/>
                    <a:gd name="connsiteX20" fmla="*/ 13307 w 12514"/>
                    <a:gd name="connsiteY20" fmla="*/ 1543 h 12514"/>
                    <a:gd name="connsiteX21" fmla="*/ 11346 w 12514"/>
                    <a:gd name="connsiteY21" fmla="*/ 1251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4" h="12514">
                      <a:moveTo>
                        <a:pt x="11346" y="1251"/>
                      </a:moveTo>
                      <a:lnTo>
                        <a:pt x="8385" y="6758"/>
                      </a:lnTo>
                      <a:cubicBezTo>
                        <a:pt x="7550" y="8301"/>
                        <a:pt x="7008" y="9511"/>
                        <a:pt x="6508" y="10679"/>
                      </a:cubicBezTo>
                      <a:lnTo>
                        <a:pt x="6382" y="10679"/>
                      </a:lnTo>
                      <a:cubicBezTo>
                        <a:pt x="6341" y="9344"/>
                        <a:pt x="6132" y="8009"/>
                        <a:pt x="5882" y="6508"/>
                      </a:cubicBezTo>
                      <a:lnTo>
                        <a:pt x="4589" y="292"/>
                      </a:lnTo>
                      <a:lnTo>
                        <a:pt x="2545" y="0"/>
                      </a:lnTo>
                      <a:lnTo>
                        <a:pt x="0" y="11972"/>
                      </a:lnTo>
                      <a:lnTo>
                        <a:pt x="1543" y="12223"/>
                      </a:lnTo>
                      <a:lnTo>
                        <a:pt x="2586" y="7050"/>
                      </a:lnTo>
                      <a:cubicBezTo>
                        <a:pt x="2962" y="5256"/>
                        <a:pt x="3337" y="3212"/>
                        <a:pt x="3587" y="1752"/>
                      </a:cubicBezTo>
                      <a:cubicBezTo>
                        <a:pt x="3754" y="3212"/>
                        <a:pt x="4005" y="4881"/>
                        <a:pt x="4297" y="6591"/>
                      </a:cubicBezTo>
                      <a:lnTo>
                        <a:pt x="5465" y="12723"/>
                      </a:lnTo>
                      <a:lnTo>
                        <a:pt x="6633" y="12807"/>
                      </a:lnTo>
                      <a:lnTo>
                        <a:pt x="9636" y="7258"/>
                      </a:lnTo>
                      <a:cubicBezTo>
                        <a:pt x="10387" y="5673"/>
                        <a:pt x="11221" y="4297"/>
                        <a:pt x="11847" y="2920"/>
                      </a:cubicBezTo>
                      <a:lnTo>
                        <a:pt x="11889" y="2920"/>
                      </a:lnTo>
                      <a:cubicBezTo>
                        <a:pt x="11638" y="4338"/>
                        <a:pt x="11472" y="6508"/>
                        <a:pt x="11263" y="8135"/>
                      </a:cubicBezTo>
                      <a:lnTo>
                        <a:pt x="10888" y="13474"/>
                      </a:lnTo>
                      <a:lnTo>
                        <a:pt x="12389" y="13724"/>
                      </a:lnTo>
                      <a:lnTo>
                        <a:pt x="13307" y="1543"/>
                      </a:lnTo>
                      <a:lnTo>
                        <a:pt x="11346" y="1251"/>
                      </a:lnTo>
                      <a:close/>
                    </a:path>
                  </a:pathLst>
                </a:custGeom>
                <a:solidFill>
                  <a:srgbClr val="43AF50"/>
                </a:solidFill>
                <a:ln w="4171"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6A06EB1-007E-444C-9434-B4F8543A2584}"/>
                    </a:ext>
                  </a:extLst>
                </p:cNvPr>
                <p:cNvSpPr/>
                <p:nvPr/>
              </p:nvSpPr>
              <p:spPr>
                <a:xfrm>
                  <a:off x="12252619" y="-1902298"/>
                  <a:ext cx="8343" cy="12515"/>
                </a:xfrm>
                <a:custGeom>
                  <a:avLst/>
                  <a:gdLst>
                    <a:gd name="connsiteX0" fmla="*/ 10788 w 8343"/>
                    <a:gd name="connsiteY0" fmla="*/ 7081 h 12514"/>
                    <a:gd name="connsiteX1" fmla="*/ 9411 w 8343"/>
                    <a:gd name="connsiteY1" fmla="*/ 6706 h 12514"/>
                    <a:gd name="connsiteX2" fmla="*/ 7325 w 8343"/>
                    <a:gd name="connsiteY2" fmla="*/ 9876 h 12514"/>
                    <a:gd name="connsiteX3" fmla="*/ 5240 w 8343"/>
                    <a:gd name="connsiteY3" fmla="*/ 5955 h 12514"/>
                    <a:gd name="connsiteX4" fmla="*/ 5240 w 8343"/>
                    <a:gd name="connsiteY4" fmla="*/ 5830 h 12514"/>
                    <a:gd name="connsiteX5" fmla="*/ 8702 w 8343"/>
                    <a:gd name="connsiteY5" fmla="*/ 3327 h 12514"/>
                    <a:gd name="connsiteX6" fmla="*/ 6700 w 8343"/>
                    <a:gd name="connsiteY6" fmla="*/ 115 h 12514"/>
                    <a:gd name="connsiteX7" fmla="*/ 3029 w 8343"/>
                    <a:gd name="connsiteY7" fmla="*/ 2243 h 12514"/>
                    <a:gd name="connsiteX8" fmla="*/ 3321 w 8343"/>
                    <a:gd name="connsiteY8" fmla="*/ 4996 h 12514"/>
                    <a:gd name="connsiteX9" fmla="*/ 3321 w 8343"/>
                    <a:gd name="connsiteY9" fmla="*/ 5121 h 12514"/>
                    <a:gd name="connsiteX10" fmla="*/ 108 w 8343"/>
                    <a:gd name="connsiteY10" fmla="*/ 7999 h 12514"/>
                    <a:gd name="connsiteX11" fmla="*/ 3029 w 8343"/>
                    <a:gd name="connsiteY11" fmla="*/ 12338 h 12514"/>
                    <a:gd name="connsiteX12" fmla="*/ 6825 w 8343"/>
                    <a:gd name="connsiteY12" fmla="*/ 11712 h 12514"/>
                    <a:gd name="connsiteX13" fmla="*/ 7576 w 8343"/>
                    <a:gd name="connsiteY13" fmla="*/ 13130 h 12514"/>
                    <a:gd name="connsiteX14" fmla="*/ 9453 w 8343"/>
                    <a:gd name="connsiteY14" fmla="*/ 13631 h 12514"/>
                    <a:gd name="connsiteX15" fmla="*/ 7951 w 8343"/>
                    <a:gd name="connsiteY15" fmla="*/ 11045 h 12514"/>
                    <a:gd name="connsiteX16" fmla="*/ 10788 w 8343"/>
                    <a:gd name="connsiteY16" fmla="*/ 7081 h 12514"/>
                    <a:gd name="connsiteX17" fmla="*/ 4405 w 8343"/>
                    <a:gd name="connsiteY17" fmla="*/ 2618 h 12514"/>
                    <a:gd name="connsiteX18" fmla="*/ 6324 w 8343"/>
                    <a:gd name="connsiteY18" fmla="*/ 1158 h 12514"/>
                    <a:gd name="connsiteX19" fmla="*/ 7242 w 8343"/>
                    <a:gd name="connsiteY19" fmla="*/ 3160 h 12514"/>
                    <a:gd name="connsiteX20" fmla="*/ 4739 w 8343"/>
                    <a:gd name="connsiteY20" fmla="*/ 4996 h 12514"/>
                    <a:gd name="connsiteX21" fmla="*/ 4405 w 8343"/>
                    <a:gd name="connsiteY21" fmla="*/ 2618 h 12514"/>
                    <a:gd name="connsiteX22" fmla="*/ 3487 w 8343"/>
                    <a:gd name="connsiteY22" fmla="*/ 11211 h 12514"/>
                    <a:gd name="connsiteX23" fmla="*/ 1652 w 8343"/>
                    <a:gd name="connsiteY23" fmla="*/ 8166 h 12514"/>
                    <a:gd name="connsiteX24" fmla="*/ 3738 w 8343"/>
                    <a:gd name="connsiteY24" fmla="*/ 6164 h 12514"/>
                    <a:gd name="connsiteX25" fmla="*/ 6241 w 8343"/>
                    <a:gd name="connsiteY25" fmla="*/ 10669 h 12514"/>
                    <a:gd name="connsiteX26" fmla="*/ 3487 w 8343"/>
                    <a:gd name="connsiteY26" fmla="*/ 11211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43" h="12514">
                      <a:moveTo>
                        <a:pt x="10788" y="7081"/>
                      </a:moveTo>
                      <a:lnTo>
                        <a:pt x="9411" y="6706"/>
                      </a:lnTo>
                      <a:cubicBezTo>
                        <a:pt x="8744" y="8124"/>
                        <a:pt x="8076" y="9167"/>
                        <a:pt x="7325" y="9876"/>
                      </a:cubicBezTo>
                      <a:cubicBezTo>
                        <a:pt x="6825" y="8917"/>
                        <a:pt x="5990" y="7332"/>
                        <a:pt x="5240" y="5955"/>
                      </a:cubicBezTo>
                      <a:lnTo>
                        <a:pt x="5240" y="5830"/>
                      </a:lnTo>
                      <a:cubicBezTo>
                        <a:pt x="7450" y="5371"/>
                        <a:pt x="8368" y="4495"/>
                        <a:pt x="8702" y="3327"/>
                      </a:cubicBezTo>
                      <a:cubicBezTo>
                        <a:pt x="9077" y="1700"/>
                        <a:pt x="8201" y="449"/>
                        <a:pt x="6700" y="115"/>
                      </a:cubicBezTo>
                      <a:cubicBezTo>
                        <a:pt x="4697" y="-385"/>
                        <a:pt x="3321" y="824"/>
                        <a:pt x="3029" y="2243"/>
                      </a:cubicBezTo>
                      <a:cubicBezTo>
                        <a:pt x="2737" y="3160"/>
                        <a:pt x="2987" y="4120"/>
                        <a:pt x="3321" y="4996"/>
                      </a:cubicBezTo>
                      <a:lnTo>
                        <a:pt x="3321" y="5121"/>
                      </a:lnTo>
                      <a:cubicBezTo>
                        <a:pt x="1777" y="5538"/>
                        <a:pt x="526" y="6414"/>
                        <a:pt x="108" y="7999"/>
                      </a:cubicBezTo>
                      <a:cubicBezTo>
                        <a:pt x="-350" y="9835"/>
                        <a:pt x="651" y="11670"/>
                        <a:pt x="3029" y="12338"/>
                      </a:cubicBezTo>
                      <a:cubicBezTo>
                        <a:pt x="4238" y="12588"/>
                        <a:pt x="5490" y="12421"/>
                        <a:pt x="6825" y="11712"/>
                      </a:cubicBezTo>
                      <a:cubicBezTo>
                        <a:pt x="7200" y="12379"/>
                        <a:pt x="7325" y="12755"/>
                        <a:pt x="7576" y="13130"/>
                      </a:cubicBezTo>
                      <a:lnTo>
                        <a:pt x="9453" y="13631"/>
                      </a:lnTo>
                      <a:cubicBezTo>
                        <a:pt x="8952" y="12671"/>
                        <a:pt x="8410" y="11837"/>
                        <a:pt x="7951" y="11045"/>
                      </a:cubicBezTo>
                      <a:cubicBezTo>
                        <a:pt x="9161" y="10294"/>
                        <a:pt x="9953" y="8917"/>
                        <a:pt x="10788" y="7081"/>
                      </a:cubicBezTo>
                      <a:close/>
                      <a:moveTo>
                        <a:pt x="4405" y="2618"/>
                      </a:moveTo>
                      <a:cubicBezTo>
                        <a:pt x="4614" y="1700"/>
                        <a:pt x="5240" y="991"/>
                        <a:pt x="6324" y="1158"/>
                      </a:cubicBezTo>
                      <a:cubicBezTo>
                        <a:pt x="7242" y="1533"/>
                        <a:pt x="7450" y="2326"/>
                        <a:pt x="7242" y="3160"/>
                      </a:cubicBezTo>
                      <a:cubicBezTo>
                        <a:pt x="7033" y="4078"/>
                        <a:pt x="6074" y="4537"/>
                        <a:pt x="4739" y="4996"/>
                      </a:cubicBezTo>
                      <a:cubicBezTo>
                        <a:pt x="4405" y="4203"/>
                        <a:pt x="4238" y="3411"/>
                        <a:pt x="4405" y="2618"/>
                      </a:cubicBezTo>
                      <a:close/>
                      <a:moveTo>
                        <a:pt x="3487" y="11211"/>
                      </a:moveTo>
                      <a:cubicBezTo>
                        <a:pt x="2111" y="10794"/>
                        <a:pt x="1277" y="9459"/>
                        <a:pt x="1652" y="8166"/>
                      </a:cubicBezTo>
                      <a:cubicBezTo>
                        <a:pt x="1944" y="6873"/>
                        <a:pt x="3029" y="6372"/>
                        <a:pt x="3738" y="6164"/>
                      </a:cubicBezTo>
                      <a:cubicBezTo>
                        <a:pt x="4739" y="7999"/>
                        <a:pt x="5740" y="9835"/>
                        <a:pt x="6241" y="10669"/>
                      </a:cubicBezTo>
                      <a:cubicBezTo>
                        <a:pt x="5490" y="11211"/>
                        <a:pt x="4572" y="11378"/>
                        <a:pt x="3487" y="11211"/>
                      </a:cubicBezTo>
                      <a:close/>
                    </a:path>
                  </a:pathLst>
                </a:custGeom>
                <a:solidFill>
                  <a:srgbClr val="43AF50"/>
                </a:solidFill>
                <a:ln w="4171"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5606743-D7A1-4E50-89DC-0950D2A79F48}"/>
                    </a:ext>
                  </a:extLst>
                </p:cNvPr>
                <p:cNvSpPr/>
                <p:nvPr/>
              </p:nvSpPr>
              <p:spPr>
                <a:xfrm>
                  <a:off x="12270457" y="-1897510"/>
                  <a:ext cx="8343" cy="8343"/>
                </a:xfrm>
                <a:custGeom>
                  <a:avLst/>
                  <a:gdLst>
                    <a:gd name="connsiteX0" fmla="*/ 9720 w 8343"/>
                    <a:gd name="connsiteY0" fmla="*/ 2795 h 8343"/>
                    <a:gd name="connsiteX1" fmla="*/ 6800 w 8343"/>
                    <a:gd name="connsiteY1" fmla="*/ 751 h 8343"/>
                    <a:gd name="connsiteX2" fmla="*/ 3879 w 8343"/>
                    <a:gd name="connsiteY2" fmla="*/ 0 h 8343"/>
                    <a:gd name="connsiteX3" fmla="*/ 0 w 8343"/>
                    <a:gd name="connsiteY3" fmla="*/ 11472 h 8343"/>
                    <a:gd name="connsiteX4" fmla="*/ 1543 w 8343"/>
                    <a:gd name="connsiteY4" fmla="*/ 11931 h 8343"/>
                    <a:gd name="connsiteX5" fmla="*/ 3087 w 8343"/>
                    <a:gd name="connsiteY5" fmla="*/ 7342 h 8343"/>
                    <a:gd name="connsiteX6" fmla="*/ 4297 w 8343"/>
                    <a:gd name="connsiteY6" fmla="*/ 7843 h 8343"/>
                    <a:gd name="connsiteX7" fmla="*/ 8218 w 8343"/>
                    <a:gd name="connsiteY7" fmla="*/ 7801 h 8343"/>
                    <a:gd name="connsiteX8" fmla="*/ 9970 w 8343"/>
                    <a:gd name="connsiteY8" fmla="*/ 5590 h 8343"/>
                    <a:gd name="connsiteX9" fmla="*/ 9720 w 8343"/>
                    <a:gd name="connsiteY9" fmla="*/ 2795 h 8343"/>
                    <a:gd name="connsiteX10" fmla="*/ 8468 w 8343"/>
                    <a:gd name="connsiteY10" fmla="*/ 5214 h 8343"/>
                    <a:gd name="connsiteX11" fmla="*/ 4756 w 8343"/>
                    <a:gd name="connsiteY11" fmla="*/ 6758 h 8343"/>
                    <a:gd name="connsiteX12" fmla="*/ 3462 w 8343"/>
                    <a:gd name="connsiteY12" fmla="*/ 6132 h 8343"/>
                    <a:gd name="connsiteX13" fmla="*/ 5048 w 8343"/>
                    <a:gd name="connsiteY13" fmla="*/ 1627 h 8343"/>
                    <a:gd name="connsiteX14" fmla="*/ 6508 w 8343"/>
                    <a:gd name="connsiteY14" fmla="*/ 1919 h 8343"/>
                    <a:gd name="connsiteX15" fmla="*/ 8468 w 8343"/>
                    <a:gd name="connsiteY15" fmla="*/ 5214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3" h="8343">
                      <a:moveTo>
                        <a:pt x="9720" y="2795"/>
                      </a:moveTo>
                      <a:cubicBezTo>
                        <a:pt x="9303" y="1919"/>
                        <a:pt x="8301" y="1335"/>
                        <a:pt x="6800" y="751"/>
                      </a:cubicBezTo>
                      <a:cubicBezTo>
                        <a:pt x="5590" y="334"/>
                        <a:pt x="4589" y="125"/>
                        <a:pt x="3879" y="0"/>
                      </a:cubicBezTo>
                      <a:lnTo>
                        <a:pt x="0" y="11472"/>
                      </a:lnTo>
                      <a:lnTo>
                        <a:pt x="1543" y="11931"/>
                      </a:lnTo>
                      <a:lnTo>
                        <a:pt x="3087" y="7342"/>
                      </a:lnTo>
                      <a:cubicBezTo>
                        <a:pt x="3379" y="7592"/>
                        <a:pt x="3838" y="7717"/>
                        <a:pt x="4297" y="7843"/>
                      </a:cubicBezTo>
                      <a:cubicBezTo>
                        <a:pt x="5673" y="8260"/>
                        <a:pt x="7175" y="8260"/>
                        <a:pt x="8218" y="7801"/>
                      </a:cubicBezTo>
                      <a:cubicBezTo>
                        <a:pt x="8969" y="7342"/>
                        <a:pt x="9595" y="6591"/>
                        <a:pt x="9970" y="5590"/>
                      </a:cubicBezTo>
                      <a:cubicBezTo>
                        <a:pt x="10346" y="4547"/>
                        <a:pt x="10262" y="3629"/>
                        <a:pt x="9720" y="2795"/>
                      </a:cubicBezTo>
                      <a:close/>
                      <a:moveTo>
                        <a:pt x="8468" y="5214"/>
                      </a:moveTo>
                      <a:cubicBezTo>
                        <a:pt x="7968" y="6758"/>
                        <a:pt x="6549" y="7258"/>
                        <a:pt x="4756" y="6758"/>
                      </a:cubicBezTo>
                      <a:cubicBezTo>
                        <a:pt x="4255" y="6549"/>
                        <a:pt x="3879" y="6466"/>
                        <a:pt x="3462" y="6132"/>
                      </a:cubicBezTo>
                      <a:lnTo>
                        <a:pt x="5048" y="1627"/>
                      </a:lnTo>
                      <a:cubicBezTo>
                        <a:pt x="5340" y="1627"/>
                        <a:pt x="5798" y="1710"/>
                        <a:pt x="6508" y="1919"/>
                      </a:cubicBezTo>
                      <a:cubicBezTo>
                        <a:pt x="8135" y="2545"/>
                        <a:pt x="8969" y="3629"/>
                        <a:pt x="8468" y="5214"/>
                      </a:cubicBezTo>
                      <a:close/>
                    </a:path>
                  </a:pathLst>
                </a:custGeom>
                <a:solidFill>
                  <a:srgbClr val="43AF50"/>
                </a:solidFill>
                <a:ln w="4171"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E37AFAF-0A5E-4C60-94EC-20676C1C7159}"/>
                    </a:ext>
                  </a:extLst>
                </p:cNvPr>
                <p:cNvSpPr/>
                <p:nvPr/>
              </p:nvSpPr>
              <p:spPr>
                <a:xfrm>
                  <a:off x="12279592" y="-1894257"/>
                  <a:ext cx="8343" cy="12515"/>
                </a:xfrm>
                <a:custGeom>
                  <a:avLst/>
                  <a:gdLst>
                    <a:gd name="connsiteX0" fmla="*/ 10095 w 8343"/>
                    <a:gd name="connsiteY0" fmla="*/ 3045 h 12514"/>
                    <a:gd name="connsiteX1" fmla="*/ 7133 w 8343"/>
                    <a:gd name="connsiteY1" fmla="*/ 918 h 12514"/>
                    <a:gd name="connsiteX2" fmla="*/ 4297 w 8343"/>
                    <a:gd name="connsiteY2" fmla="*/ 0 h 12514"/>
                    <a:gd name="connsiteX3" fmla="*/ 0 w 8343"/>
                    <a:gd name="connsiteY3" fmla="*/ 11388 h 12514"/>
                    <a:gd name="connsiteX4" fmla="*/ 1460 w 8343"/>
                    <a:gd name="connsiteY4" fmla="*/ 12014 h 12514"/>
                    <a:gd name="connsiteX5" fmla="*/ 3337 w 8343"/>
                    <a:gd name="connsiteY5" fmla="*/ 7008 h 12514"/>
                    <a:gd name="connsiteX6" fmla="*/ 4672 w 8343"/>
                    <a:gd name="connsiteY6" fmla="*/ 7509 h 12514"/>
                    <a:gd name="connsiteX7" fmla="*/ 6132 w 8343"/>
                    <a:gd name="connsiteY7" fmla="*/ 10512 h 12514"/>
                    <a:gd name="connsiteX8" fmla="*/ 5840 w 8343"/>
                    <a:gd name="connsiteY8" fmla="*/ 13557 h 12514"/>
                    <a:gd name="connsiteX9" fmla="*/ 7467 w 8343"/>
                    <a:gd name="connsiteY9" fmla="*/ 14142 h 12514"/>
                    <a:gd name="connsiteX10" fmla="*/ 7717 w 8343"/>
                    <a:gd name="connsiteY10" fmla="*/ 10721 h 12514"/>
                    <a:gd name="connsiteX11" fmla="*/ 6841 w 8343"/>
                    <a:gd name="connsiteY11" fmla="*/ 7759 h 12514"/>
                    <a:gd name="connsiteX12" fmla="*/ 6925 w 8343"/>
                    <a:gd name="connsiteY12" fmla="*/ 7634 h 12514"/>
                    <a:gd name="connsiteX13" fmla="*/ 10137 w 8343"/>
                    <a:gd name="connsiteY13" fmla="*/ 5548 h 12514"/>
                    <a:gd name="connsiteX14" fmla="*/ 10095 w 8343"/>
                    <a:gd name="connsiteY14" fmla="*/ 3045 h 12514"/>
                    <a:gd name="connsiteX15" fmla="*/ 8719 w 8343"/>
                    <a:gd name="connsiteY15" fmla="*/ 5173 h 12514"/>
                    <a:gd name="connsiteX16" fmla="*/ 5256 w 8343"/>
                    <a:gd name="connsiteY16" fmla="*/ 6341 h 12514"/>
                    <a:gd name="connsiteX17" fmla="*/ 3796 w 8343"/>
                    <a:gd name="connsiteY17" fmla="*/ 5840 h 12514"/>
                    <a:gd name="connsiteX18" fmla="*/ 5340 w 8343"/>
                    <a:gd name="connsiteY18" fmla="*/ 1543 h 12514"/>
                    <a:gd name="connsiteX19" fmla="*/ 6883 w 8343"/>
                    <a:gd name="connsiteY19" fmla="*/ 2044 h 12514"/>
                    <a:gd name="connsiteX20" fmla="*/ 8719 w 8343"/>
                    <a:gd name="connsiteY20" fmla="*/ 5173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43" h="12514">
                      <a:moveTo>
                        <a:pt x="10095" y="3045"/>
                      </a:moveTo>
                      <a:cubicBezTo>
                        <a:pt x="9594" y="2169"/>
                        <a:pt x="8760" y="1460"/>
                        <a:pt x="7133" y="918"/>
                      </a:cubicBezTo>
                      <a:cubicBezTo>
                        <a:pt x="6174" y="501"/>
                        <a:pt x="5089" y="167"/>
                        <a:pt x="4297" y="0"/>
                      </a:cubicBezTo>
                      <a:lnTo>
                        <a:pt x="0" y="11388"/>
                      </a:lnTo>
                      <a:lnTo>
                        <a:pt x="1460" y="12014"/>
                      </a:lnTo>
                      <a:lnTo>
                        <a:pt x="3337" y="7008"/>
                      </a:lnTo>
                      <a:lnTo>
                        <a:pt x="4672" y="7509"/>
                      </a:lnTo>
                      <a:cubicBezTo>
                        <a:pt x="6049" y="8010"/>
                        <a:pt x="6424" y="8844"/>
                        <a:pt x="6132" y="10512"/>
                      </a:cubicBezTo>
                      <a:cubicBezTo>
                        <a:pt x="5882" y="12139"/>
                        <a:pt x="5757" y="13224"/>
                        <a:pt x="5840" y="13557"/>
                      </a:cubicBezTo>
                      <a:lnTo>
                        <a:pt x="7467" y="14142"/>
                      </a:lnTo>
                      <a:cubicBezTo>
                        <a:pt x="7425" y="13641"/>
                        <a:pt x="7509" y="12473"/>
                        <a:pt x="7717" y="10721"/>
                      </a:cubicBezTo>
                      <a:cubicBezTo>
                        <a:pt x="7926" y="9428"/>
                        <a:pt x="7717" y="8427"/>
                        <a:pt x="6841" y="7759"/>
                      </a:cubicBezTo>
                      <a:lnTo>
                        <a:pt x="6925" y="7634"/>
                      </a:lnTo>
                      <a:cubicBezTo>
                        <a:pt x="8218" y="7759"/>
                        <a:pt x="9511" y="7092"/>
                        <a:pt x="10137" y="5548"/>
                      </a:cubicBezTo>
                      <a:cubicBezTo>
                        <a:pt x="10512" y="4672"/>
                        <a:pt x="10512" y="3754"/>
                        <a:pt x="10095" y="3045"/>
                      </a:cubicBezTo>
                      <a:close/>
                      <a:moveTo>
                        <a:pt x="8719" y="5173"/>
                      </a:moveTo>
                      <a:cubicBezTo>
                        <a:pt x="8093" y="6508"/>
                        <a:pt x="6841" y="7008"/>
                        <a:pt x="5256" y="6341"/>
                      </a:cubicBezTo>
                      <a:lnTo>
                        <a:pt x="3796" y="5840"/>
                      </a:lnTo>
                      <a:lnTo>
                        <a:pt x="5340" y="1543"/>
                      </a:lnTo>
                      <a:cubicBezTo>
                        <a:pt x="5632" y="1669"/>
                        <a:pt x="6216" y="1794"/>
                        <a:pt x="6883" y="2044"/>
                      </a:cubicBezTo>
                      <a:cubicBezTo>
                        <a:pt x="8343" y="2628"/>
                        <a:pt x="9219" y="3713"/>
                        <a:pt x="8719" y="5173"/>
                      </a:cubicBezTo>
                      <a:close/>
                    </a:path>
                  </a:pathLst>
                </a:custGeom>
                <a:solidFill>
                  <a:srgbClr val="43AF50"/>
                </a:solidFill>
                <a:ln w="4171"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10F3796-6D35-48D0-A89F-9C7FF7BCBB65}"/>
                    </a:ext>
                  </a:extLst>
                </p:cNvPr>
                <p:cNvSpPr/>
                <p:nvPr/>
              </p:nvSpPr>
              <p:spPr>
                <a:xfrm>
                  <a:off x="12289663" y="-1889365"/>
                  <a:ext cx="8343" cy="12515"/>
                </a:xfrm>
                <a:custGeom>
                  <a:avLst/>
                  <a:gdLst>
                    <a:gd name="connsiteX0" fmla="*/ 8535 w 8343"/>
                    <a:gd name="connsiteY0" fmla="*/ 490 h 12514"/>
                    <a:gd name="connsiteX1" fmla="*/ 692 w 8343"/>
                    <a:gd name="connsiteY1" fmla="*/ 4077 h 12514"/>
                    <a:gd name="connsiteX2" fmla="*/ 3195 w 8343"/>
                    <a:gd name="connsiteY2" fmla="*/ 12003 h 12514"/>
                    <a:gd name="connsiteX3" fmla="*/ 10954 w 8343"/>
                    <a:gd name="connsiteY3" fmla="*/ 8499 h 12514"/>
                    <a:gd name="connsiteX4" fmla="*/ 8535 w 8343"/>
                    <a:gd name="connsiteY4" fmla="*/ 490 h 12514"/>
                    <a:gd name="connsiteX5" fmla="*/ 9452 w 8343"/>
                    <a:gd name="connsiteY5" fmla="*/ 7832 h 12514"/>
                    <a:gd name="connsiteX6" fmla="*/ 3779 w 8343"/>
                    <a:gd name="connsiteY6" fmla="*/ 10835 h 12514"/>
                    <a:gd name="connsiteX7" fmla="*/ 2152 w 8343"/>
                    <a:gd name="connsiteY7" fmla="*/ 4744 h 12514"/>
                    <a:gd name="connsiteX8" fmla="*/ 7867 w 8343"/>
                    <a:gd name="connsiteY8" fmla="*/ 1616 h 12514"/>
                    <a:gd name="connsiteX9" fmla="*/ 9452 w 8343"/>
                    <a:gd name="connsiteY9" fmla="*/ 7832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3" h="12514">
                      <a:moveTo>
                        <a:pt x="8535" y="490"/>
                      </a:moveTo>
                      <a:cubicBezTo>
                        <a:pt x="5489" y="-804"/>
                        <a:pt x="2319" y="490"/>
                        <a:pt x="692" y="4077"/>
                      </a:cubicBezTo>
                      <a:cubicBezTo>
                        <a:pt x="-851" y="7498"/>
                        <a:pt x="275" y="10668"/>
                        <a:pt x="3195" y="12003"/>
                      </a:cubicBezTo>
                      <a:cubicBezTo>
                        <a:pt x="5990" y="13379"/>
                        <a:pt x="9285" y="12295"/>
                        <a:pt x="10954" y="8499"/>
                      </a:cubicBezTo>
                      <a:cubicBezTo>
                        <a:pt x="12539" y="5078"/>
                        <a:pt x="11621" y="1908"/>
                        <a:pt x="8535" y="490"/>
                      </a:cubicBezTo>
                      <a:close/>
                      <a:moveTo>
                        <a:pt x="9452" y="7832"/>
                      </a:moveTo>
                      <a:cubicBezTo>
                        <a:pt x="8284" y="10334"/>
                        <a:pt x="6032" y="11794"/>
                        <a:pt x="3779" y="10835"/>
                      </a:cubicBezTo>
                      <a:cubicBezTo>
                        <a:pt x="1485" y="9834"/>
                        <a:pt x="1109" y="7164"/>
                        <a:pt x="2152" y="4744"/>
                      </a:cubicBezTo>
                      <a:cubicBezTo>
                        <a:pt x="3278" y="2283"/>
                        <a:pt x="5489" y="490"/>
                        <a:pt x="7867" y="1616"/>
                      </a:cubicBezTo>
                      <a:cubicBezTo>
                        <a:pt x="10287" y="2742"/>
                        <a:pt x="10412" y="5537"/>
                        <a:pt x="9452" y="7832"/>
                      </a:cubicBezTo>
                      <a:close/>
                    </a:path>
                  </a:pathLst>
                </a:custGeom>
                <a:solidFill>
                  <a:srgbClr val="43AF50"/>
                </a:solidFill>
                <a:ln w="4171"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6531B42-9B50-4AE3-8F48-579BE77294CC}"/>
                    </a:ext>
                  </a:extLst>
                </p:cNvPr>
                <p:cNvSpPr/>
                <p:nvPr/>
              </p:nvSpPr>
              <p:spPr>
                <a:xfrm>
                  <a:off x="12301059" y="-1883314"/>
                  <a:ext cx="8343" cy="12515"/>
                </a:xfrm>
                <a:custGeom>
                  <a:avLst/>
                  <a:gdLst>
                    <a:gd name="connsiteX0" fmla="*/ 9737 w 8343"/>
                    <a:gd name="connsiteY0" fmla="*/ 1030 h 12514"/>
                    <a:gd name="connsiteX1" fmla="*/ 893 w 8343"/>
                    <a:gd name="connsiteY1" fmla="*/ 3283 h 12514"/>
                    <a:gd name="connsiteX2" fmla="*/ 226 w 8343"/>
                    <a:gd name="connsiteY2" fmla="*/ 8080 h 12514"/>
                    <a:gd name="connsiteX3" fmla="*/ 3438 w 8343"/>
                    <a:gd name="connsiteY3" fmla="*/ 11751 h 12514"/>
                    <a:gd name="connsiteX4" fmla="*/ 7067 w 8343"/>
                    <a:gd name="connsiteY4" fmla="*/ 12919 h 12514"/>
                    <a:gd name="connsiteX5" fmla="*/ 9862 w 8343"/>
                    <a:gd name="connsiteY5" fmla="*/ 7829 h 12514"/>
                    <a:gd name="connsiteX6" fmla="*/ 6358 w 8343"/>
                    <a:gd name="connsiteY6" fmla="*/ 5785 h 12514"/>
                    <a:gd name="connsiteX7" fmla="*/ 5732 w 8343"/>
                    <a:gd name="connsiteY7" fmla="*/ 6954 h 12514"/>
                    <a:gd name="connsiteX8" fmla="*/ 7943 w 8343"/>
                    <a:gd name="connsiteY8" fmla="*/ 8121 h 12514"/>
                    <a:gd name="connsiteX9" fmla="*/ 6149 w 8343"/>
                    <a:gd name="connsiteY9" fmla="*/ 11375 h 12514"/>
                    <a:gd name="connsiteX10" fmla="*/ 4147 w 8343"/>
                    <a:gd name="connsiteY10" fmla="*/ 10624 h 12514"/>
                    <a:gd name="connsiteX11" fmla="*/ 2353 w 8343"/>
                    <a:gd name="connsiteY11" fmla="*/ 4033 h 12514"/>
                    <a:gd name="connsiteX12" fmla="*/ 9027 w 8343"/>
                    <a:gd name="connsiteY12" fmla="*/ 2114 h 12514"/>
                    <a:gd name="connsiteX13" fmla="*/ 11155 w 8343"/>
                    <a:gd name="connsiteY13" fmla="*/ 3867 h 12514"/>
                    <a:gd name="connsiteX14" fmla="*/ 12073 w 8343"/>
                    <a:gd name="connsiteY14" fmla="*/ 2907 h 12514"/>
                    <a:gd name="connsiteX15" fmla="*/ 9737 w 8343"/>
                    <a:gd name="connsiteY15" fmla="*/ 1030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3" h="12514">
                      <a:moveTo>
                        <a:pt x="9737" y="1030"/>
                      </a:moveTo>
                      <a:cubicBezTo>
                        <a:pt x="6149" y="-1014"/>
                        <a:pt x="2687" y="112"/>
                        <a:pt x="893" y="3283"/>
                      </a:cubicBezTo>
                      <a:cubicBezTo>
                        <a:pt x="17" y="4951"/>
                        <a:pt x="-233" y="6703"/>
                        <a:pt x="226" y="8080"/>
                      </a:cubicBezTo>
                      <a:cubicBezTo>
                        <a:pt x="726" y="9707"/>
                        <a:pt x="1769" y="10791"/>
                        <a:pt x="3438" y="11751"/>
                      </a:cubicBezTo>
                      <a:cubicBezTo>
                        <a:pt x="4814" y="12501"/>
                        <a:pt x="6274" y="12835"/>
                        <a:pt x="7067" y="12919"/>
                      </a:cubicBezTo>
                      <a:lnTo>
                        <a:pt x="9862" y="7829"/>
                      </a:lnTo>
                      <a:lnTo>
                        <a:pt x="6358" y="5785"/>
                      </a:lnTo>
                      <a:lnTo>
                        <a:pt x="5732" y="6954"/>
                      </a:lnTo>
                      <a:lnTo>
                        <a:pt x="7943" y="8121"/>
                      </a:lnTo>
                      <a:lnTo>
                        <a:pt x="6149" y="11375"/>
                      </a:lnTo>
                      <a:cubicBezTo>
                        <a:pt x="5732" y="11375"/>
                        <a:pt x="5065" y="11125"/>
                        <a:pt x="4147" y="10624"/>
                      </a:cubicBezTo>
                      <a:cubicBezTo>
                        <a:pt x="1644" y="9206"/>
                        <a:pt x="893" y="6745"/>
                        <a:pt x="2353" y="4033"/>
                      </a:cubicBezTo>
                      <a:cubicBezTo>
                        <a:pt x="3897" y="1322"/>
                        <a:pt x="6483" y="613"/>
                        <a:pt x="9027" y="2114"/>
                      </a:cubicBezTo>
                      <a:cubicBezTo>
                        <a:pt x="10154" y="2657"/>
                        <a:pt x="10821" y="3283"/>
                        <a:pt x="11155" y="3867"/>
                      </a:cubicBezTo>
                      <a:lnTo>
                        <a:pt x="12073" y="2907"/>
                      </a:lnTo>
                      <a:cubicBezTo>
                        <a:pt x="11823" y="2406"/>
                        <a:pt x="11071" y="1614"/>
                        <a:pt x="9737" y="1030"/>
                      </a:cubicBezTo>
                      <a:close/>
                    </a:path>
                  </a:pathLst>
                </a:custGeom>
                <a:solidFill>
                  <a:srgbClr val="43AF50"/>
                </a:solidFill>
                <a:ln w="4171"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FE79C54-5396-4621-90C1-07E3100A1586}"/>
                    </a:ext>
                  </a:extLst>
                </p:cNvPr>
                <p:cNvSpPr/>
                <p:nvPr/>
              </p:nvSpPr>
              <p:spPr>
                <a:xfrm>
                  <a:off x="12309794" y="-1878780"/>
                  <a:ext cx="8343" cy="12515"/>
                </a:xfrm>
                <a:custGeom>
                  <a:avLst/>
                  <a:gdLst>
                    <a:gd name="connsiteX0" fmla="*/ 11722 w 8343"/>
                    <a:gd name="connsiteY0" fmla="*/ 4255 h 12514"/>
                    <a:gd name="connsiteX1" fmla="*/ 9219 w 8343"/>
                    <a:gd name="connsiteY1" fmla="*/ 1377 h 12514"/>
                    <a:gd name="connsiteX2" fmla="*/ 6633 w 8343"/>
                    <a:gd name="connsiteY2" fmla="*/ 0 h 12514"/>
                    <a:gd name="connsiteX3" fmla="*/ 0 w 8343"/>
                    <a:gd name="connsiteY3" fmla="*/ 10053 h 12514"/>
                    <a:gd name="connsiteX4" fmla="*/ 1293 w 8343"/>
                    <a:gd name="connsiteY4" fmla="*/ 10888 h 12514"/>
                    <a:gd name="connsiteX5" fmla="*/ 4255 w 8343"/>
                    <a:gd name="connsiteY5" fmla="*/ 6508 h 12514"/>
                    <a:gd name="connsiteX6" fmla="*/ 5423 w 8343"/>
                    <a:gd name="connsiteY6" fmla="*/ 7384 h 12514"/>
                    <a:gd name="connsiteX7" fmla="*/ 6174 w 8343"/>
                    <a:gd name="connsiteY7" fmla="*/ 10763 h 12514"/>
                    <a:gd name="connsiteX8" fmla="*/ 5214 w 8343"/>
                    <a:gd name="connsiteY8" fmla="*/ 13557 h 12514"/>
                    <a:gd name="connsiteX9" fmla="*/ 6633 w 8343"/>
                    <a:gd name="connsiteY9" fmla="*/ 14475 h 12514"/>
                    <a:gd name="connsiteX10" fmla="*/ 7717 w 8343"/>
                    <a:gd name="connsiteY10" fmla="*/ 11096 h 12514"/>
                    <a:gd name="connsiteX11" fmla="*/ 7634 w 8343"/>
                    <a:gd name="connsiteY11" fmla="*/ 8135 h 12514"/>
                    <a:gd name="connsiteX12" fmla="*/ 7634 w 8343"/>
                    <a:gd name="connsiteY12" fmla="*/ 8009 h 12514"/>
                    <a:gd name="connsiteX13" fmla="*/ 11221 w 8343"/>
                    <a:gd name="connsiteY13" fmla="*/ 6674 h 12514"/>
                    <a:gd name="connsiteX14" fmla="*/ 11722 w 8343"/>
                    <a:gd name="connsiteY14" fmla="*/ 4255 h 12514"/>
                    <a:gd name="connsiteX15" fmla="*/ 9761 w 8343"/>
                    <a:gd name="connsiteY15" fmla="*/ 5965 h 12514"/>
                    <a:gd name="connsiteX16" fmla="*/ 6174 w 8343"/>
                    <a:gd name="connsiteY16" fmla="*/ 6341 h 12514"/>
                    <a:gd name="connsiteX17" fmla="*/ 4839 w 8343"/>
                    <a:gd name="connsiteY17" fmla="*/ 5506 h 12514"/>
                    <a:gd name="connsiteX18" fmla="*/ 7300 w 8343"/>
                    <a:gd name="connsiteY18" fmla="*/ 1794 h 12514"/>
                    <a:gd name="connsiteX19" fmla="*/ 8760 w 8343"/>
                    <a:gd name="connsiteY19" fmla="*/ 2461 h 12514"/>
                    <a:gd name="connsiteX20" fmla="*/ 9761 w 8343"/>
                    <a:gd name="connsiteY20" fmla="*/ 5965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43" h="12514">
                      <a:moveTo>
                        <a:pt x="11722" y="4255"/>
                      </a:moveTo>
                      <a:cubicBezTo>
                        <a:pt x="11430" y="3295"/>
                        <a:pt x="10638" y="2378"/>
                        <a:pt x="9219" y="1377"/>
                      </a:cubicBezTo>
                      <a:cubicBezTo>
                        <a:pt x="8343" y="876"/>
                        <a:pt x="7342" y="250"/>
                        <a:pt x="6633" y="0"/>
                      </a:cubicBezTo>
                      <a:lnTo>
                        <a:pt x="0" y="10053"/>
                      </a:lnTo>
                      <a:lnTo>
                        <a:pt x="1293" y="10888"/>
                      </a:lnTo>
                      <a:lnTo>
                        <a:pt x="4255" y="6508"/>
                      </a:lnTo>
                      <a:lnTo>
                        <a:pt x="5423" y="7384"/>
                      </a:lnTo>
                      <a:cubicBezTo>
                        <a:pt x="6633" y="8218"/>
                        <a:pt x="6800" y="9052"/>
                        <a:pt x="6174" y="10763"/>
                      </a:cubicBezTo>
                      <a:cubicBezTo>
                        <a:pt x="5673" y="12139"/>
                        <a:pt x="5214" y="13224"/>
                        <a:pt x="5214" y="13557"/>
                      </a:cubicBezTo>
                      <a:lnTo>
                        <a:pt x="6633" y="14475"/>
                      </a:lnTo>
                      <a:cubicBezTo>
                        <a:pt x="6633" y="13850"/>
                        <a:pt x="7050" y="12807"/>
                        <a:pt x="7717" y="11096"/>
                      </a:cubicBezTo>
                      <a:cubicBezTo>
                        <a:pt x="8135" y="9887"/>
                        <a:pt x="8135" y="8802"/>
                        <a:pt x="7634" y="8135"/>
                      </a:cubicBezTo>
                      <a:lnTo>
                        <a:pt x="7634" y="8009"/>
                      </a:lnTo>
                      <a:cubicBezTo>
                        <a:pt x="8927" y="8385"/>
                        <a:pt x="10304" y="8009"/>
                        <a:pt x="11221" y="6674"/>
                      </a:cubicBezTo>
                      <a:cubicBezTo>
                        <a:pt x="11722" y="5924"/>
                        <a:pt x="11889" y="4964"/>
                        <a:pt x="11722" y="4255"/>
                      </a:cubicBezTo>
                      <a:close/>
                      <a:moveTo>
                        <a:pt x="9761" y="5965"/>
                      </a:moveTo>
                      <a:cubicBezTo>
                        <a:pt x="9011" y="7092"/>
                        <a:pt x="7634" y="7342"/>
                        <a:pt x="6174" y="6341"/>
                      </a:cubicBezTo>
                      <a:lnTo>
                        <a:pt x="4839" y="5506"/>
                      </a:lnTo>
                      <a:lnTo>
                        <a:pt x="7300" y="1794"/>
                      </a:lnTo>
                      <a:cubicBezTo>
                        <a:pt x="7592" y="1794"/>
                        <a:pt x="8010" y="2086"/>
                        <a:pt x="8760" y="2461"/>
                      </a:cubicBezTo>
                      <a:cubicBezTo>
                        <a:pt x="10095" y="3462"/>
                        <a:pt x="10596" y="4672"/>
                        <a:pt x="9761" y="5965"/>
                      </a:cubicBezTo>
                      <a:close/>
                    </a:path>
                  </a:pathLst>
                </a:custGeom>
                <a:solidFill>
                  <a:srgbClr val="43AF50"/>
                </a:solidFill>
                <a:ln w="4171"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55C40D-6CEF-44E6-B3DC-26836DC94D76}"/>
                    </a:ext>
                  </a:extLst>
                </p:cNvPr>
                <p:cNvSpPr/>
                <p:nvPr/>
              </p:nvSpPr>
              <p:spPr>
                <a:xfrm>
                  <a:off x="12317678" y="-1873065"/>
                  <a:ext cx="12515" cy="12515"/>
                </a:xfrm>
                <a:custGeom>
                  <a:avLst/>
                  <a:gdLst>
                    <a:gd name="connsiteX0" fmla="*/ 11847 w 12514"/>
                    <a:gd name="connsiteY0" fmla="*/ 5006 h 12514"/>
                    <a:gd name="connsiteX1" fmla="*/ 12598 w 12514"/>
                    <a:gd name="connsiteY1" fmla="*/ 3921 h 12514"/>
                    <a:gd name="connsiteX2" fmla="*/ 7342 w 12514"/>
                    <a:gd name="connsiteY2" fmla="*/ 0 h 12514"/>
                    <a:gd name="connsiteX3" fmla="*/ 0 w 12514"/>
                    <a:gd name="connsiteY3" fmla="*/ 9678 h 12514"/>
                    <a:gd name="connsiteX4" fmla="*/ 5465 w 12514"/>
                    <a:gd name="connsiteY4" fmla="*/ 13808 h 12514"/>
                    <a:gd name="connsiteX5" fmla="*/ 6174 w 12514"/>
                    <a:gd name="connsiteY5" fmla="*/ 12807 h 12514"/>
                    <a:gd name="connsiteX6" fmla="*/ 2044 w 12514"/>
                    <a:gd name="connsiteY6" fmla="*/ 9636 h 12514"/>
                    <a:gd name="connsiteX7" fmla="*/ 4714 w 12514"/>
                    <a:gd name="connsiteY7" fmla="*/ 6049 h 12514"/>
                    <a:gd name="connsiteX8" fmla="*/ 8427 w 12514"/>
                    <a:gd name="connsiteY8" fmla="*/ 8969 h 12514"/>
                    <a:gd name="connsiteX9" fmla="*/ 9177 w 12514"/>
                    <a:gd name="connsiteY9" fmla="*/ 7843 h 12514"/>
                    <a:gd name="connsiteX10" fmla="*/ 5465 w 12514"/>
                    <a:gd name="connsiteY10" fmla="*/ 4964 h 12514"/>
                    <a:gd name="connsiteX11" fmla="*/ 7801 w 12514"/>
                    <a:gd name="connsiteY11" fmla="*/ 1919 h 12514"/>
                    <a:gd name="connsiteX12" fmla="*/ 11847 w 12514"/>
                    <a:gd name="connsiteY12" fmla="*/ 5006 h 1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4" h="12514">
                      <a:moveTo>
                        <a:pt x="11847" y="5006"/>
                      </a:moveTo>
                      <a:lnTo>
                        <a:pt x="12598" y="3921"/>
                      </a:lnTo>
                      <a:lnTo>
                        <a:pt x="7342" y="0"/>
                      </a:lnTo>
                      <a:lnTo>
                        <a:pt x="0" y="9678"/>
                      </a:lnTo>
                      <a:lnTo>
                        <a:pt x="5465" y="13808"/>
                      </a:lnTo>
                      <a:lnTo>
                        <a:pt x="6174" y="12807"/>
                      </a:lnTo>
                      <a:lnTo>
                        <a:pt x="2044" y="9636"/>
                      </a:lnTo>
                      <a:lnTo>
                        <a:pt x="4714" y="6049"/>
                      </a:lnTo>
                      <a:lnTo>
                        <a:pt x="8427" y="8969"/>
                      </a:lnTo>
                      <a:lnTo>
                        <a:pt x="9177" y="7843"/>
                      </a:lnTo>
                      <a:lnTo>
                        <a:pt x="5465" y="4964"/>
                      </a:lnTo>
                      <a:lnTo>
                        <a:pt x="7801" y="1919"/>
                      </a:lnTo>
                      <a:lnTo>
                        <a:pt x="11847" y="5006"/>
                      </a:lnTo>
                      <a:close/>
                    </a:path>
                  </a:pathLst>
                </a:custGeom>
                <a:solidFill>
                  <a:srgbClr val="43AF50"/>
                </a:solidFill>
                <a:ln w="4171"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84D94BD-5B4D-4535-A9EA-B7F77ED52192}"/>
                    </a:ext>
                  </a:extLst>
                </p:cNvPr>
                <p:cNvSpPr/>
                <p:nvPr/>
              </p:nvSpPr>
              <p:spPr>
                <a:xfrm>
                  <a:off x="12324520" y="-1866261"/>
                  <a:ext cx="8343" cy="8343"/>
                </a:xfrm>
                <a:custGeom>
                  <a:avLst/>
                  <a:gdLst>
                    <a:gd name="connsiteX0" fmla="*/ 10888 w 8343"/>
                    <a:gd name="connsiteY0" fmla="*/ 1080 h 8343"/>
                    <a:gd name="connsiteX1" fmla="*/ 5673 w 8343"/>
                    <a:gd name="connsiteY1" fmla="*/ 1080 h 8343"/>
                    <a:gd name="connsiteX2" fmla="*/ 5924 w 8343"/>
                    <a:gd name="connsiteY2" fmla="*/ 5835 h 8343"/>
                    <a:gd name="connsiteX3" fmla="*/ 6132 w 8343"/>
                    <a:gd name="connsiteY3" fmla="*/ 9256 h 8343"/>
                    <a:gd name="connsiteX4" fmla="*/ 2753 w 8343"/>
                    <a:gd name="connsiteY4" fmla="*/ 9214 h 8343"/>
                    <a:gd name="connsiteX5" fmla="*/ 1126 w 8343"/>
                    <a:gd name="connsiteY5" fmla="*/ 6753 h 8343"/>
                    <a:gd name="connsiteX6" fmla="*/ 0 w 8343"/>
                    <a:gd name="connsiteY6" fmla="*/ 7420 h 8343"/>
                    <a:gd name="connsiteX7" fmla="*/ 1877 w 8343"/>
                    <a:gd name="connsiteY7" fmla="*/ 10007 h 8343"/>
                    <a:gd name="connsiteX8" fmla="*/ 7425 w 8343"/>
                    <a:gd name="connsiteY8" fmla="*/ 10090 h 8343"/>
                    <a:gd name="connsiteX9" fmla="*/ 7300 w 8343"/>
                    <a:gd name="connsiteY9" fmla="*/ 5460 h 8343"/>
                    <a:gd name="connsiteX10" fmla="*/ 6925 w 8343"/>
                    <a:gd name="connsiteY10" fmla="*/ 2039 h 8343"/>
                    <a:gd name="connsiteX11" fmla="*/ 9887 w 8343"/>
                    <a:gd name="connsiteY11" fmla="*/ 2081 h 8343"/>
                    <a:gd name="connsiteX12" fmla="*/ 11305 w 8343"/>
                    <a:gd name="connsiteY12" fmla="*/ 4000 h 8343"/>
                    <a:gd name="connsiteX13" fmla="*/ 12431 w 8343"/>
                    <a:gd name="connsiteY13" fmla="*/ 3332 h 8343"/>
                    <a:gd name="connsiteX14" fmla="*/ 10888 w 8343"/>
                    <a:gd name="connsiteY14" fmla="*/ 1080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3" h="8343">
                      <a:moveTo>
                        <a:pt x="10888" y="1080"/>
                      </a:moveTo>
                      <a:cubicBezTo>
                        <a:pt x="9094" y="-381"/>
                        <a:pt x="6966" y="-339"/>
                        <a:pt x="5673" y="1080"/>
                      </a:cubicBezTo>
                      <a:cubicBezTo>
                        <a:pt x="4589" y="2373"/>
                        <a:pt x="4797" y="4041"/>
                        <a:pt x="5924" y="5835"/>
                      </a:cubicBezTo>
                      <a:cubicBezTo>
                        <a:pt x="6800" y="7379"/>
                        <a:pt x="6841" y="8380"/>
                        <a:pt x="6132" y="9256"/>
                      </a:cubicBezTo>
                      <a:cubicBezTo>
                        <a:pt x="5298" y="10132"/>
                        <a:pt x="4088" y="10173"/>
                        <a:pt x="2753" y="9214"/>
                      </a:cubicBezTo>
                      <a:cubicBezTo>
                        <a:pt x="1919" y="8463"/>
                        <a:pt x="1377" y="7420"/>
                        <a:pt x="1126" y="6753"/>
                      </a:cubicBezTo>
                      <a:lnTo>
                        <a:pt x="0" y="7420"/>
                      </a:lnTo>
                      <a:cubicBezTo>
                        <a:pt x="84" y="8296"/>
                        <a:pt x="959" y="9297"/>
                        <a:pt x="1877" y="10007"/>
                      </a:cubicBezTo>
                      <a:cubicBezTo>
                        <a:pt x="4088" y="12009"/>
                        <a:pt x="6132" y="11633"/>
                        <a:pt x="7425" y="10090"/>
                      </a:cubicBezTo>
                      <a:cubicBezTo>
                        <a:pt x="8593" y="8714"/>
                        <a:pt x="8343" y="7295"/>
                        <a:pt x="7300" y="5460"/>
                      </a:cubicBezTo>
                      <a:cubicBezTo>
                        <a:pt x="6466" y="3791"/>
                        <a:pt x="6216" y="2915"/>
                        <a:pt x="6925" y="2039"/>
                      </a:cubicBezTo>
                      <a:cubicBezTo>
                        <a:pt x="7425" y="1330"/>
                        <a:pt x="8677" y="1038"/>
                        <a:pt x="9887" y="2081"/>
                      </a:cubicBezTo>
                      <a:cubicBezTo>
                        <a:pt x="10763" y="2832"/>
                        <a:pt x="11096" y="3624"/>
                        <a:pt x="11305" y="4000"/>
                      </a:cubicBezTo>
                      <a:lnTo>
                        <a:pt x="12431" y="3332"/>
                      </a:lnTo>
                      <a:cubicBezTo>
                        <a:pt x="12306" y="2748"/>
                        <a:pt x="11847" y="1914"/>
                        <a:pt x="10888" y="1080"/>
                      </a:cubicBezTo>
                      <a:close/>
                    </a:path>
                  </a:pathLst>
                </a:custGeom>
                <a:solidFill>
                  <a:srgbClr val="43AF50"/>
                </a:solidFill>
                <a:ln w="4171"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EEACF4F-F54E-4B6C-9B39-C50A8A47C8A8}"/>
                    </a:ext>
                  </a:extLst>
                </p:cNvPr>
                <p:cNvSpPr/>
                <p:nvPr/>
              </p:nvSpPr>
              <p:spPr>
                <a:xfrm>
                  <a:off x="12331319" y="-1860161"/>
                  <a:ext cx="12515" cy="8343"/>
                </a:xfrm>
                <a:custGeom>
                  <a:avLst/>
                  <a:gdLst>
                    <a:gd name="connsiteX0" fmla="*/ 11096 w 12514"/>
                    <a:gd name="connsiteY0" fmla="*/ 1195 h 8343"/>
                    <a:gd name="connsiteX1" fmla="*/ 5840 w 12514"/>
                    <a:gd name="connsiteY1" fmla="*/ 1029 h 8343"/>
                    <a:gd name="connsiteX2" fmla="*/ 5924 w 12514"/>
                    <a:gd name="connsiteY2" fmla="*/ 5701 h 8343"/>
                    <a:gd name="connsiteX3" fmla="*/ 6049 w 12514"/>
                    <a:gd name="connsiteY3" fmla="*/ 9080 h 8343"/>
                    <a:gd name="connsiteX4" fmla="*/ 2670 w 12514"/>
                    <a:gd name="connsiteY4" fmla="*/ 8871 h 8343"/>
                    <a:gd name="connsiteX5" fmla="*/ 1210 w 12514"/>
                    <a:gd name="connsiteY5" fmla="*/ 6326 h 8343"/>
                    <a:gd name="connsiteX6" fmla="*/ 0 w 12514"/>
                    <a:gd name="connsiteY6" fmla="*/ 7036 h 8343"/>
                    <a:gd name="connsiteX7" fmla="*/ 1668 w 12514"/>
                    <a:gd name="connsiteY7" fmla="*/ 9789 h 8343"/>
                    <a:gd name="connsiteX8" fmla="*/ 7342 w 12514"/>
                    <a:gd name="connsiteY8" fmla="*/ 10039 h 8343"/>
                    <a:gd name="connsiteX9" fmla="*/ 7384 w 12514"/>
                    <a:gd name="connsiteY9" fmla="*/ 5242 h 8343"/>
                    <a:gd name="connsiteX10" fmla="*/ 7217 w 12514"/>
                    <a:gd name="connsiteY10" fmla="*/ 1988 h 8343"/>
                    <a:gd name="connsiteX11" fmla="*/ 10137 w 12514"/>
                    <a:gd name="connsiteY11" fmla="*/ 2155 h 8343"/>
                    <a:gd name="connsiteX12" fmla="*/ 11513 w 12514"/>
                    <a:gd name="connsiteY12" fmla="*/ 4157 h 8343"/>
                    <a:gd name="connsiteX13" fmla="*/ 12640 w 12514"/>
                    <a:gd name="connsiteY13" fmla="*/ 3490 h 8343"/>
                    <a:gd name="connsiteX14" fmla="*/ 11096 w 12514"/>
                    <a:gd name="connsiteY14" fmla="*/ 1195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14" h="8343">
                      <a:moveTo>
                        <a:pt x="11096" y="1195"/>
                      </a:moveTo>
                      <a:cubicBezTo>
                        <a:pt x="9302" y="-348"/>
                        <a:pt x="7217" y="-390"/>
                        <a:pt x="5840" y="1029"/>
                      </a:cubicBezTo>
                      <a:cubicBezTo>
                        <a:pt x="4714" y="2322"/>
                        <a:pt x="4922" y="3824"/>
                        <a:pt x="5924" y="5701"/>
                      </a:cubicBezTo>
                      <a:cubicBezTo>
                        <a:pt x="6674" y="7327"/>
                        <a:pt x="6758" y="8245"/>
                        <a:pt x="6049" y="9080"/>
                      </a:cubicBezTo>
                      <a:cubicBezTo>
                        <a:pt x="5131" y="9956"/>
                        <a:pt x="3921" y="9956"/>
                        <a:pt x="2670" y="8871"/>
                      </a:cubicBezTo>
                      <a:cubicBezTo>
                        <a:pt x="1919" y="8120"/>
                        <a:pt x="1335" y="7202"/>
                        <a:pt x="1210" y="6326"/>
                      </a:cubicBezTo>
                      <a:lnTo>
                        <a:pt x="0" y="7036"/>
                      </a:lnTo>
                      <a:cubicBezTo>
                        <a:pt x="209" y="7870"/>
                        <a:pt x="876" y="8954"/>
                        <a:pt x="1668" y="9789"/>
                      </a:cubicBezTo>
                      <a:cubicBezTo>
                        <a:pt x="3879" y="11624"/>
                        <a:pt x="6049" y="11458"/>
                        <a:pt x="7342" y="10039"/>
                      </a:cubicBezTo>
                      <a:cubicBezTo>
                        <a:pt x="8510" y="8704"/>
                        <a:pt x="8468" y="7327"/>
                        <a:pt x="7384" y="5242"/>
                      </a:cubicBezTo>
                      <a:cubicBezTo>
                        <a:pt x="6549" y="3657"/>
                        <a:pt x="6466" y="2697"/>
                        <a:pt x="7217" y="1988"/>
                      </a:cubicBezTo>
                      <a:cubicBezTo>
                        <a:pt x="7717" y="1279"/>
                        <a:pt x="8885" y="1029"/>
                        <a:pt x="10137" y="2155"/>
                      </a:cubicBezTo>
                      <a:cubicBezTo>
                        <a:pt x="11013" y="2906"/>
                        <a:pt x="11305" y="3698"/>
                        <a:pt x="11513" y="4157"/>
                      </a:cubicBezTo>
                      <a:lnTo>
                        <a:pt x="12640" y="3490"/>
                      </a:lnTo>
                      <a:cubicBezTo>
                        <a:pt x="12473" y="2906"/>
                        <a:pt x="11889" y="2155"/>
                        <a:pt x="11096" y="1195"/>
                      </a:cubicBezTo>
                      <a:close/>
                    </a:path>
                  </a:pathLst>
                </a:custGeom>
                <a:solidFill>
                  <a:srgbClr val="43AF50"/>
                </a:solidFill>
                <a:ln w="4171"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C6A2C43-1EEE-45ED-89D7-65FA8AF76BC1}"/>
                    </a:ext>
                  </a:extLst>
                </p:cNvPr>
                <p:cNvSpPr/>
                <p:nvPr/>
              </p:nvSpPr>
              <p:spPr>
                <a:xfrm>
                  <a:off x="12339401" y="-1853236"/>
                  <a:ext cx="8343" cy="8343"/>
                </a:xfrm>
                <a:custGeom>
                  <a:avLst/>
                  <a:gdLst>
                    <a:gd name="connsiteX0" fmla="*/ 10648 w 8343"/>
                    <a:gd name="connsiteY0" fmla="*/ 1613 h 8343"/>
                    <a:gd name="connsiteX1" fmla="*/ 2055 w 8343"/>
                    <a:gd name="connsiteY1" fmla="*/ 2155 h 8343"/>
                    <a:gd name="connsiteX2" fmla="*/ 1679 w 8343"/>
                    <a:gd name="connsiteY2" fmla="*/ 10540 h 8343"/>
                    <a:gd name="connsiteX3" fmla="*/ 10189 w 8343"/>
                    <a:gd name="connsiteY3" fmla="*/ 9830 h 8343"/>
                    <a:gd name="connsiteX4" fmla="*/ 10648 w 8343"/>
                    <a:gd name="connsiteY4" fmla="*/ 1613 h 8343"/>
                    <a:gd name="connsiteX5" fmla="*/ 9021 w 8343"/>
                    <a:gd name="connsiteY5" fmla="*/ 8746 h 8343"/>
                    <a:gd name="connsiteX6" fmla="*/ 2597 w 8343"/>
                    <a:gd name="connsiteY6" fmla="*/ 9622 h 8343"/>
                    <a:gd name="connsiteX7" fmla="*/ 3306 w 8343"/>
                    <a:gd name="connsiteY7" fmla="*/ 3365 h 8343"/>
                    <a:gd name="connsiteX8" fmla="*/ 9647 w 8343"/>
                    <a:gd name="connsiteY8" fmla="*/ 2488 h 8343"/>
                    <a:gd name="connsiteX9" fmla="*/ 9021 w 8343"/>
                    <a:gd name="connsiteY9" fmla="*/ 8746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3" h="8343">
                      <a:moveTo>
                        <a:pt x="10648" y="1613"/>
                      </a:moveTo>
                      <a:cubicBezTo>
                        <a:pt x="8312" y="-640"/>
                        <a:pt x="4766" y="-598"/>
                        <a:pt x="2055" y="2155"/>
                      </a:cubicBezTo>
                      <a:cubicBezTo>
                        <a:pt x="-532" y="4825"/>
                        <a:pt x="-698" y="8245"/>
                        <a:pt x="1679" y="10540"/>
                      </a:cubicBezTo>
                      <a:cubicBezTo>
                        <a:pt x="3849" y="12709"/>
                        <a:pt x="7311" y="12917"/>
                        <a:pt x="10189" y="9830"/>
                      </a:cubicBezTo>
                      <a:cubicBezTo>
                        <a:pt x="12776" y="7244"/>
                        <a:pt x="13109" y="3907"/>
                        <a:pt x="10648" y="1613"/>
                      </a:cubicBezTo>
                      <a:close/>
                      <a:moveTo>
                        <a:pt x="9021" y="8746"/>
                      </a:moveTo>
                      <a:cubicBezTo>
                        <a:pt x="7019" y="10665"/>
                        <a:pt x="4474" y="11457"/>
                        <a:pt x="2597" y="9622"/>
                      </a:cubicBezTo>
                      <a:cubicBezTo>
                        <a:pt x="845" y="7953"/>
                        <a:pt x="1429" y="5284"/>
                        <a:pt x="3306" y="3365"/>
                      </a:cubicBezTo>
                      <a:cubicBezTo>
                        <a:pt x="5183" y="1487"/>
                        <a:pt x="7812" y="611"/>
                        <a:pt x="9647" y="2488"/>
                      </a:cubicBezTo>
                      <a:cubicBezTo>
                        <a:pt x="11608" y="4324"/>
                        <a:pt x="10690" y="6952"/>
                        <a:pt x="9021" y="8746"/>
                      </a:cubicBezTo>
                      <a:close/>
                    </a:path>
                  </a:pathLst>
                </a:custGeom>
                <a:solidFill>
                  <a:srgbClr val="43AF50"/>
                </a:solidFill>
                <a:ln w="4171"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95555BA-6376-447A-AFEE-80503CB836A1}"/>
                    </a:ext>
                  </a:extLst>
                </p:cNvPr>
                <p:cNvSpPr/>
                <p:nvPr/>
              </p:nvSpPr>
              <p:spPr>
                <a:xfrm>
                  <a:off x="12322392" y="-1834356"/>
                  <a:ext cx="4172" cy="4172"/>
                </a:xfrm>
                <a:custGeom>
                  <a:avLst/>
                  <a:gdLst>
                    <a:gd name="connsiteX0" fmla="*/ 2253 w 0"/>
                    <a:gd name="connsiteY0" fmla="*/ 1170 h 0"/>
                    <a:gd name="connsiteX1" fmla="*/ 1168 w 0"/>
                    <a:gd name="connsiteY1" fmla="*/ 2255 h 0"/>
                    <a:gd name="connsiteX2" fmla="*/ 0 w 0"/>
                    <a:gd name="connsiteY2" fmla="*/ 1170 h 0"/>
                    <a:gd name="connsiteX3" fmla="*/ 1168 w 0"/>
                    <a:gd name="connsiteY3" fmla="*/ 2 h 0"/>
                    <a:gd name="connsiteX4" fmla="*/ 2253 w 0"/>
                    <a:gd name="connsiteY4" fmla="*/ 117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70"/>
                      </a:moveTo>
                      <a:cubicBezTo>
                        <a:pt x="2253" y="1796"/>
                        <a:pt x="1752" y="2255"/>
                        <a:pt x="1168" y="2255"/>
                      </a:cubicBezTo>
                      <a:cubicBezTo>
                        <a:pt x="501" y="2255"/>
                        <a:pt x="0" y="1796"/>
                        <a:pt x="0" y="1170"/>
                      </a:cubicBezTo>
                      <a:cubicBezTo>
                        <a:pt x="0" y="503"/>
                        <a:pt x="501" y="2"/>
                        <a:pt x="1168" y="2"/>
                      </a:cubicBezTo>
                      <a:cubicBezTo>
                        <a:pt x="1752" y="-39"/>
                        <a:pt x="2253" y="503"/>
                        <a:pt x="2253" y="1170"/>
                      </a:cubicBezTo>
                      <a:close/>
                    </a:path>
                  </a:pathLst>
                </a:custGeom>
                <a:solidFill>
                  <a:srgbClr val="FFFFFF"/>
                </a:solidFill>
                <a:ln w="4171"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B9E77DD-DCA7-412E-8A5D-9EB60510DC98}"/>
                    </a:ext>
                  </a:extLst>
                </p:cNvPr>
                <p:cNvSpPr/>
                <p:nvPr/>
              </p:nvSpPr>
              <p:spPr>
                <a:xfrm>
                  <a:off x="12314133" y="-1833811"/>
                  <a:ext cx="4172" cy="4172"/>
                </a:xfrm>
                <a:custGeom>
                  <a:avLst/>
                  <a:gdLst>
                    <a:gd name="connsiteX0" fmla="*/ 2294 w 0"/>
                    <a:gd name="connsiteY0" fmla="*/ 1168 h 0"/>
                    <a:gd name="connsiteX1" fmla="*/ 1168 w 0"/>
                    <a:gd name="connsiteY1" fmla="*/ 2294 h 0"/>
                    <a:gd name="connsiteX2" fmla="*/ 0 w 0"/>
                    <a:gd name="connsiteY2" fmla="*/ 1168 h 0"/>
                    <a:gd name="connsiteX3" fmla="*/ 1168 w 0"/>
                    <a:gd name="connsiteY3" fmla="*/ 0 h 0"/>
                    <a:gd name="connsiteX4" fmla="*/ 2294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94" y="1168"/>
                      </a:moveTo>
                      <a:cubicBezTo>
                        <a:pt x="2294" y="1794"/>
                        <a:pt x="1794" y="2294"/>
                        <a:pt x="1168" y="2294"/>
                      </a:cubicBezTo>
                      <a:cubicBezTo>
                        <a:pt x="501" y="2294"/>
                        <a:pt x="0" y="1794"/>
                        <a:pt x="0" y="1168"/>
                      </a:cubicBezTo>
                      <a:cubicBezTo>
                        <a:pt x="0" y="501"/>
                        <a:pt x="501" y="0"/>
                        <a:pt x="1168" y="0"/>
                      </a:cubicBezTo>
                      <a:cubicBezTo>
                        <a:pt x="1794" y="0"/>
                        <a:pt x="2294" y="501"/>
                        <a:pt x="2294" y="1168"/>
                      </a:cubicBezTo>
                      <a:close/>
                    </a:path>
                  </a:pathLst>
                </a:custGeom>
                <a:solidFill>
                  <a:srgbClr val="FFFFFF"/>
                </a:solidFill>
                <a:ln w="4171"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85DF1B9-2C1B-490C-AF81-5278D5A1A832}"/>
                    </a:ext>
                  </a:extLst>
                </p:cNvPr>
                <p:cNvSpPr/>
                <p:nvPr/>
              </p:nvSpPr>
              <p:spPr>
                <a:xfrm>
                  <a:off x="12313549" y="-1827846"/>
                  <a:ext cx="4172" cy="4172"/>
                </a:xfrm>
                <a:custGeom>
                  <a:avLst/>
                  <a:gdLst>
                    <a:gd name="connsiteX0" fmla="*/ 2044 w 0"/>
                    <a:gd name="connsiteY0" fmla="*/ 1043 h 0"/>
                    <a:gd name="connsiteX1" fmla="*/ 1001 w 0"/>
                    <a:gd name="connsiteY1" fmla="*/ 2002 h 0"/>
                    <a:gd name="connsiteX2" fmla="*/ 0 w 0"/>
                    <a:gd name="connsiteY2" fmla="*/ 1043 h 0"/>
                    <a:gd name="connsiteX3" fmla="*/ 1001 w 0"/>
                    <a:gd name="connsiteY3" fmla="*/ 0 h 0"/>
                    <a:gd name="connsiteX4" fmla="*/ 2044 w 0"/>
                    <a:gd name="connsiteY4" fmla="*/ 104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44" y="1043"/>
                      </a:moveTo>
                      <a:cubicBezTo>
                        <a:pt x="2044" y="1543"/>
                        <a:pt x="1543" y="2002"/>
                        <a:pt x="1001" y="2002"/>
                      </a:cubicBezTo>
                      <a:cubicBezTo>
                        <a:pt x="459" y="2002"/>
                        <a:pt x="0" y="1543"/>
                        <a:pt x="0" y="1043"/>
                      </a:cubicBezTo>
                      <a:cubicBezTo>
                        <a:pt x="0" y="459"/>
                        <a:pt x="459" y="0"/>
                        <a:pt x="1001" y="0"/>
                      </a:cubicBezTo>
                      <a:cubicBezTo>
                        <a:pt x="1543" y="0"/>
                        <a:pt x="2044" y="459"/>
                        <a:pt x="2044" y="1043"/>
                      </a:cubicBezTo>
                      <a:close/>
                    </a:path>
                  </a:pathLst>
                </a:custGeom>
                <a:solidFill>
                  <a:srgbClr val="FFFFFF"/>
                </a:solidFill>
                <a:ln w="4171"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C3CD815-8AA9-4E7B-BC78-9CEF9EF9C94D}"/>
                    </a:ext>
                  </a:extLst>
                </p:cNvPr>
                <p:cNvSpPr/>
                <p:nvPr/>
              </p:nvSpPr>
              <p:spPr>
                <a:xfrm>
                  <a:off x="12312130" y="-1824258"/>
                  <a:ext cx="4172" cy="4172"/>
                </a:xfrm>
                <a:custGeom>
                  <a:avLst/>
                  <a:gdLst>
                    <a:gd name="connsiteX0" fmla="*/ 1877 w 0"/>
                    <a:gd name="connsiteY0" fmla="*/ 918 h 0"/>
                    <a:gd name="connsiteX1" fmla="*/ 876 w 0"/>
                    <a:gd name="connsiteY1" fmla="*/ 1877 h 0"/>
                    <a:gd name="connsiteX2" fmla="*/ 0 w 0"/>
                    <a:gd name="connsiteY2" fmla="*/ 918 h 0"/>
                    <a:gd name="connsiteX3" fmla="*/ 876 w 0"/>
                    <a:gd name="connsiteY3" fmla="*/ 0 h 0"/>
                    <a:gd name="connsiteX4" fmla="*/ 1877 w 0"/>
                    <a:gd name="connsiteY4" fmla="*/ 91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877" y="918"/>
                      </a:moveTo>
                      <a:cubicBezTo>
                        <a:pt x="1877" y="1418"/>
                        <a:pt x="1418" y="1877"/>
                        <a:pt x="876" y="1877"/>
                      </a:cubicBezTo>
                      <a:cubicBezTo>
                        <a:pt x="459" y="1877"/>
                        <a:pt x="0" y="1418"/>
                        <a:pt x="0" y="918"/>
                      </a:cubicBezTo>
                      <a:cubicBezTo>
                        <a:pt x="0" y="417"/>
                        <a:pt x="459" y="0"/>
                        <a:pt x="876" y="0"/>
                      </a:cubicBezTo>
                      <a:cubicBezTo>
                        <a:pt x="1418" y="0"/>
                        <a:pt x="1877" y="375"/>
                        <a:pt x="1877" y="918"/>
                      </a:cubicBezTo>
                      <a:close/>
                    </a:path>
                  </a:pathLst>
                </a:custGeom>
                <a:solidFill>
                  <a:srgbClr val="FFFFFF"/>
                </a:solidFill>
                <a:ln w="4171"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15CD607-6354-4E44-B56B-F9E4CB99A92D}"/>
                    </a:ext>
                  </a:extLst>
                </p:cNvPr>
                <p:cNvSpPr/>
                <p:nvPr/>
              </p:nvSpPr>
              <p:spPr>
                <a:xfrm>
                  <a:off x="12308376" y="-1822381"/>
                  <a:ext cx="4172" cy="4172"/>
                </a:xfrm>
                <a:custGeom>
                  <a:avLst/>
                  <a:gdLst>
                    <a:gd name="connsiteX0" fmla="*/ 1877 w 0"/>
                    <a:gd name="connsiteY0" fmla="*/ 918 h 0"/>
                    <a:gd name="connsiteX1" fmla="*/ 959 w 0"/>
                    <a:gd name="connsiteY1" fmla="*/ 1835 h 0"/>
                    <a:gd name="connsiteX2" fmla="*/ 0 w 0"/>
                    <a:gd name="connsiteY2" fmla="*/ 918 h 0"/>
                    <a:gd name="connsiteX3" fmla="*/ 959 w 0"/>
                    <a:gd name="connsiteY3" fmla="*/ 0 h 0"/>
                    <a:gd name="connsiteX4" fmla="*/ 1877 w 0"/>
                    <a:gd name="connsiteY4" fmla="*/ 91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877" y="918"/>
                      </a:moveTo>
                      <a:cubicBezTo>
                        <a:pt x="1877" y="1418"/>
                        <a:pt x="1460" y="1835"/>
                        <a:pt x="959" y="1835"/>
                      </a:cubicBezTo>
                      <a:cubicBezTo>
                        <a:pt x="459" y="1835"/>
                        <a:pt x="0" y="1418"/>
                        <a:pt x="0" y="918"/>
                      </a:cubicBezTo>
                      <a:cubicBezTo>
                        <a:pt x="0" y="417"/>
                        <a:pt x="459" y="0"/>
                        <a:pt x="959" y="0"/>
                      </a:cubicBezTo>
                      <a:cubicBezTo>
                        <a:pt x="1460" y="0"/>
                        <a:pt x="1877" y="417"/>
                        <a:pt x="1877" y="918"/>
                      </a:cubicBezTo>
                      <a:close/>
                    </a:path>
                  </a:pathLst>
                </a:custGeom>
                <a:solidFill>
                  <a:srgbClr val="FFFFFF"/>
                </a:solidFill>
                <a:ln w="4171"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09758E1-D96F-4739-803C-51F164B5641D}"/>
                    </a:ext>
                  </a:extLst>
                </p:cNvPr>
                <p:cNvSpPr/>
                <p:nvPr/>
              </p:nvSpPr>
              <p:spPr>
                <a:xfrm>
                  <a:off x="12303120" y="-1821046"/>
                  <a:ext cx="4172" cy="4172"/>
                </a:xfrm>
                <a:custGeom>
                  <a:avLst/>
                  <a:gdLst>
                    <a:gd name="connsiteX0" fmla="*/ 1877 w 0"/>
                    <a:gd name="connsiteY0" fmla="*/ 959 h 0"/>
                    <a:gd name="connsiteX1" fmla="*/ 918 w 0"/>
                    <a:gd name="connsiteY1" fmla="*/ 1919 h 0"/>
                    <a:gd name="connsiteX2" fmla="*/ 0 w 0"/>
                    <a:gd name="connsiteY2" fmla="*/ 959 h 0"/>
                    <a:gd name="connsiteX3" fmla="*/ 918 w 0"/>
                    <a:gd name="connsiteY3" fmla="*/ 0 h 0"/>
                    <a:gd name="connsiteX4" fmla="*/ 1877 w 0"/>
                    <a:gd name="connsiteY4" fmla="*/ 9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877" y="959"/>
                      </a:moveTo>
                      <a:cubicBezTo>
                        <a:pt x="1877" y="1460"/>
                        <a:pt x="1418" y="1919"/>
                        <a:pt x="918" y="1919"/>
                      </a:cubicBezTo>
                      <a:cubicBezTo>
                        <a:pt x="417" y="1919"/>
                        <a:pt x="0" y="1460"/>
                        <a:pt x="0" y="959"/>
                      </a:cubicBezTo>
                      <a:cubicBezTo>
                        <a:pt x="0" y="459"/>
                        <a:pt x="417" y="0"/>
                        <a:pt x="918" y="0"/>
                      </a:cubicBezTo>
                      <a:cubicBezTo>
                        <a:pt x="1418" y="0"/>
                        <a:pt x="1877" y="459"/>
                        <a:pt x="1877" y="959"/>
                      </a:cubicBezTo>
                      <a:close/>
                    </a:path>
                  </a:pathLst>
                </a:custGeom>
                <a:solidFill>
                  <a:srgbClr val="FFFFFF"/>
                </a:solidFill>
                <a:ln w="4171"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1F55725-0219-4115-949A-B0F7AF00DD53}"/>
                    </a:ext>
                  </a:extLst>
                </p:cNvPr>
                <p:cNvSpPr/>
                <p:nvPr/>
              </p:nvSpPr>
              <p:spPr>
                <a:xfrm>
                  <a:off x="12306749" y="-1814789"/>
                  <a:ext cx="4172" cy="4172"/>
                </a:xfrm>
                <a:custGeom>
                  <a:avLst/>
                  <a:gdLst>
                    <a:gd name="connsiteX0" fmla="*/ 2253 w 0"/>
                    <a:gd name="connsiteY0" fmla="*/ 1126 h 0"/>
                    <a:gd name="connsiteX1" fmla="*/ 1126 w 0"/>
                    <a:gd name="connsiteY1" fmla="*/ 2294 h 0"/>
                    <a:gd name="connsiteX2" fmla="*/ 0 w 0"/>
                    <a:gd name="connsiteY2" fmla="*/ 1126 h 0"/>
                    <a:gd name="connsiteX3" fmla="*/ 1126 w 0"/>
                    <a:gd name="connsiteY3" fmla="*/ 0 h 0"/>
                    <a:gd name="connsiteX4" fmla="*/ 2253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26"/>
                      </a:moveTo>
                      <a:cubicBezTo>
                        <a:pt x="2253" y="1794"/>
                        <a:pt x="1752" y="2294"/>
                        <a:pt x="1126" y="2294"/>
                      </a:cubicBezTo>
                      <a:cubicBezTo>
                        <a:pt x="459" y="2294"/>
                        <a:pt x="0" y="1794"/>
                        <a:pt x="0" y="1126"/>
                      </a:cubicBezTo>
                      <a:cubicBezTo>
                        <a:pt x="0" y="584"/>
                        <a:pt x="459" y="0"/>
                        <a:pt x="1126" y="0"/>
                      </a:cubicBezTo>
                      <a:cubicBezTo>
                        <a:pt x="1752" y="0"/>
                        <a:pt x="2253" y="584"/>
                        <a:pt x="2253" y="1126"/>
                      </a:cubicBezTo>
                      <a:close/>
                    </a:path>
                  </a:pathLst>
                </a:custGeom>
                <a:solidFill>
                  <a:srgbClr val="FFFFFF"/>
                </a:solidFill>
                <a:ln w="4171"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B9E0654-6044-4A53-8A49-207C64875EFC}"/>
                    </a:ext>
                  </a:extLst>
                </p:cNvPr>
                <p:cNvSpPr/>
                <p:nvPr/>
              </p:nvSpPr>
              <p:spPr>
                <a:xfrm>
                  <a:off x="12307041" y="-1809324"/>
                  <a:ext cx="4172" cy="4172"/>
                </a:xfrm>
                <a:custGeom>
                  <a:avLst/>
                  <a:gdLst>
                    <a:gd name="connsiteX0" fmla="*/ 2253 w 0"/>
                    <a:gd name="connsiteY0" fmla="*/ 1126 h 0"/>
                    <a:gd name="connsiteX1" fmla="*/ 1168 w 0"/>
                    <a:gd name="connsiteY1" fmla="*/ 2253 h 0"/>
                    <a:gd name="connsiteX2" fmla="*/ 0 w 0"/>
                    <a:gd name="connsiteY2" fmla="*/ 1126 h 0"/>
                    <a:gd name="connsiteX3" fmla="*/ 1168 w 0"/>
                    <a:gd name="connsiteY3" fmla="*/ 0 h 0"/>
                    <a:gd name="connsiteX4" fmla="*/ 2253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26"/>
                      </a:moveTo>
                      <a:cubicBezTo>
                        <a:pt x="2253" y="1710"/>
                        <a:pt x="1794" y="2253"/>
                        <a:pt x="1168" y="2253"/>
                      </a:cubicBezTo>
                      <a:cubicBezTo>
                        <a:pt x="501" y="2253"/>
                        <a:pt x="0" y="1710"/>
                        <a:pt x="0" y="1126"/>
                      </a:cubicBezTo>
                      <a:cubicBezTo>
                        <a:pt x="0" y="459"/>
                        <a:pt x="501" y="0"/>
                        <a:pt x="1168" y="0"/>
                      </a:cubicBezTo>
                      <a:cubicBezTo>
                        <a:pt x="1794" y="0"/>
                        <a:pt x="2253" y="459"/>
                        <a:pt x="2253" y="1126"/>
                      </a:cubicBezTo>
                      <a:close/>
                    </a:path>
                  </a:pathLst>
                </a:custGeom>
                <a:solidFill>
                  <a:srgbClr val="FFFFFF"/>
                </a:solidFill>
                <a:ln w="4171"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EE4AAF4-66B7-4C08-936B-4B83983318C5}"/>
                    </a:ext>
                  </a:extLst>
                </p:cNvPr>
                <p:cNvSpPr/>
                <p:nvPr/>
              </p:nvSpPr>
              <p:spPr>
                <a:xfrm>
                  <a:off x="12288436" y="-1820713"/>
                  <a:ext cx="4172" cy="4172"/>
                </a:xfrm>
                <a:custGeom>
                  <a:avLst/>
                  <a:gdLst>
                    <a:gd name="connsiteX0" fmla="*/ 1543 w 0"/>
                    <a:gd name="connsiteY0" fmla="*/ 709 h 0"/>
                    <a:gd name="connsiteX1" fmla="*/ 709 w 0"/>
                    <a:gd name="connsiteY1" fmla="*/ 1460 h 0"/>
                    <a:gd name="connsiteX2" fmla="*/ 0 w 0"/>
                    <a:gd name="connsiteY2" fmla="*/ 709 h 0"/>
                    <a:gd name="connsiteX3" fmla="*/ 709 w 0"/>
                    <a:gd name="connsiteY3" fmla="*/ 0 h 0"/>
                    <a:gd name="connsiteX4" fmla="*/ 1543 w 0"/>
                    <a:gd name="connsiteY4" fmla="*/ 70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543" y="709"/>
                      </a:moveTo>
                      <a:cubicBezTo>
                        <a:pt x="1543" y="1168"/>
                        <a:pt x="1168" y="1460"/>
                        <a:pt x="709" y="1460"/>
                      </a:cubicBezTo>
                      <a:cubicBezTo>
                        <a:pt x="292" y="1460"/>
                        <a:pt x="0" y="1168"/>
                        <a:pt x="0" y="709"/>
                      </a:cubicBezTo>
                      <a:cubicBezTo>
                        <a:pt x="0" y="292"/>
                        <a:pt x="292" y="0"/>
                        <a:pt x="709" y="0"/>
                      </a:cubicBezTo>
                      <a:cubicBezTo>
                        <a:pt x="1210" y="0"/>
                        <a:pt x="1543" y="334"/>
                        <a:pt x="1543" y="709"/>
                      </a:cubicBezTo>
                      <a:close/>
                    </a:path>
                  </a:pathLst>
                </a:custGeom>
                <a:solidFill>
                  <a:srgbClr val="FFFFFF"/>
                </a:solidFill>
                <a:ln w="4171"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5E0AD11-F773-47C2-BCB3-8D39EAC083D6}"/>
                    </a:ext>
                  </a:extLst>
                </p:cNvPr>
                <p:cNvSpPr/>
                <p:nvPr/>
              </p:nvSpPr>
              <p:spPr>
                <a:xfrm>
                  <a:off x="12282888" y="-1820754"/>
                  <a:ext cx="4172" cy="4172"/>
                </a:xfrm>
                <a:custGeom>
                  <a:avLst/>
                  <a:gdLst>
                    <a:gd name="connsiteX0" fmla="*/ 1543 w 0"/>
                    <a:gd name="connsiteY0" fmla="*/ 751 h 0"/>
                    <a:gd name="connsiteX1" fmla="*/ 709 w 0"/>
                    <a:gd name="connsiteY1" fmla="*/ 1502 h 0"/>
                    <a:gd name="connsiteX2" fmla="*/ 0 w 0"/>
                    <a:gd name="connsiteY2" fmla="*/ 751 h 0"/>
                    <a:gd name="connsiteX3" fmla="*/ 709 w 0"/>
                    <a:gd name="connsiteY3" fmla="*/ 0 h 0"/>
                    <a:gd name="connsiteX4" fmla="*/ 1543 w 0"/>
                    <a:gd name="connsiteY4" fmla="*/ 7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543" y="751"/>
                      </a:moveTo>
                      <a:cubicBezTo>
                        <a:pt x="1543" y="1210"/>
                        <a:pt x="1168" y="1502"/>
                        <a:pt x="709" y="1502"/>
                      </a:cubicBezTo>
                      <a:cubicBezTo>
                        <a:pt x="292" y="1502"/>
                        <a:pt x="0" y="1210"/>
                        <a:pt x="0" y="751"/>
                      </a:cubicBezTo>
                      <a:cubicBezTo>
                        <a:pt x="0" y="334"/>
                        <a:pt x="292" y="0"/>
                        <a:pt x="709" y="0"/>
                      </a:cubicBezTo>
                      <a:cubicBezTo>
                        <a:pt x="1168" y="0"/>
                        <a:pt x="1543" y="376"/>
                        <a:pt x="1543" y="751"/>
                      </a:cubicBezTo>
                      <a:close/>
                    </a:path>
                  </a:pathLst>
                </a:custGeom>
                <a:solidFill>
                  <a:srgbClr val="FFFFFF"/>
                </a:solidFill>
                <a:ln w="4171"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17EDE00-3F97-4533-B372-5681B2F6C00A}"/>
                    </a:ext>
                  </a:extLst>
                </p:cNvPr>
                <p:cNvSpPr/>
                <p:nvPr/>
              </p:nvSpPr>
              <p:spPr>
                <a:xfrm>
                  <a:off x="12284765" y="-1813996"/>
                  <a:ext cx="4172" cy="4172"/>
                </a:xfrm>
                <a:custGeom>
                  <a:avLst/>
                  <a:gdLst>
                    <a:gd name="connsiteX0" fmla="*/ 1585 w 0"/>
                    <a:gd name="connsiteY0" fmla="*/ 751 h 0"/>
                    <a:gd name="connsiteX1" fmla="*/ 751 w 0"/>
                    <a:gd name="connsiteY1" fmla="*/ 1502 h 0"/>
                    <a:gd name="connsiteX2" fmla="*/ 0 w 0"/>
                    <a:gd name="connsiteY2" fmla="*/ 751 h 0"/>
                    <a:gd name="connsiteX3" fmla="*/ 751 w 0"/>
                    <a:gd name="connsiteY3" fmla="*/ 0 h 0"/>
                    <a:gd name="connsiteX4" fmla="*/ 1585 w 0"/>
                    <a:gd name="connsiteY4" fmla="*/ 7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585" y="751"/>
                      </a:moveTo>
                      <a:cubicBezTo>
                        <a:pt x="1585" y="1210"/>
                        <a:pt x="1168" y="1502"/>
                        <a:pt x="751" y="1502"/>
                      </a:cubicBezTo>
                      <a:cubicBezTo>
                        <a:pt x="334" y="1502"/>
                        <a:pt x="0" y="1210"/>
                        <a:pt x="0" y="751"/>
                      </a:cubicBezTo>
                      <a:cubicBezTo>
                        <a:pt x="0" y="292"/>
                        <a:pt x="376" y="0"/>
                        <a:pt x="751" y="0"/>
                      </a:cubicBezTo>
                      <a:cubicBezTo>
                        <a:pt x="1210" y="0"/>
                        <a:pt x="1585" y="292"/>
                        <a:pt x="1585" y="751"/>
                      </a:cubicBezTo>
                      <a:close/>
                    </a:path>
                  </a:pathLst>
                </a:custGeom>
                <a:solidFill>
                  <a:srgbClr val="FFFFFF"/>
                </a:solidFill>
                <a:ln w="4171"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9D93AC7-8E61-4E0C-9FBF-8C03F1788606}"/>
                    </a:ext>
                  </a:extLst>
                </p:cNvPr>
                <p:cNvSpPr/>
                <p:nvPr/>
              </p:nvSpPr>
              <p:spPr>
                <a:xfrm>
                  <a:off x="12261863" y="-1804777"/>
                  <a:ext cx="4172" cy="4172"/>
                </a:xfrm>
                <a:custGeom>
                  <a:avLst/>
                  <a:gdLst>
                    <a:gd name="connsiteX0" fmla="*/ 2253 w 0"/>
                    <a:gd name="connsiteY0" fmla="*/ 1085 h 0"/>
                    <a:gd name="connsiteX1" fmla="*/ 1085 w 0"/>
                    <a:gd name="connsiteY1" fmla="*/ 2253 h 0"/>
                    <a:gd name="connsiteX2" fmla="*/ 0 w 0"/>
                    <a:gd name="connsiteY2" fmla="*/ 1085 h 0"/>
                    <a:gd name="connsiteX3" fmla="*/ 1085 w 0"/>
                    <a:gd name="connsiteY3" fmla="*/ 0 h 0"/>
                    <a:gd name="connsiteX4" fmla="*/ 2253 w 0"/>
                    <a:gd name="connsiteY4" fmla="*/ 1085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085"/>
                      </a:moveTo>
                      <a:cubicBezTo>
                        <a:pt x="2253" y="1752"/>
                        <a:pt x="1752" y="2253"/>
                        <a:pt x="1085" y="2253"/>
                      </a:cubicBezTo>
                      <a:cubicBezTo>
                        <a:pt x="459" y="2253"/>
                        <a:pt x="0" y="1752"/>
                        <a:pt x="0" y="1085"/>
                      </a:cubicBezTo>
                      <a:cubicBezTo>
                        <a:pt x="0" y="459"/>
                        <a:pt x="459" y="0"/>
                        <a:pt x="1085" y="0"/>
                      </a:cubicBezTo>
                      <a:cubicBezTo>
                        <a:pt x="1752" y="0"/>
                        <a:pt x="2253" y="459"/>
                        <a:pt x="2253" y="1085"/>
                      </a:cubicBezTo>
                      <a:close/>
                    </a:path>
                  </a:pathLst>
                </a:custGeom>
                <a:solidFill>
                  <a:srgbClr val="FFFFFF"/>
                </a:solidFill>
                <a:ln w="4171"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529D98E-8D98-496A-89FE-BA7AFBA10CBC}"/>
                    </a:ext>
                  </a:extLst>
                </p:cNvPr>
                <p:cNvSpPr/>
                <p:nvPr/>
              </p:nvSpPr>
              <p:spPr>
                <a:xfrm>
                  <a:off x="12260695" y="-1832143"/>
                  <a:ext cx="4172" cy="4172"/>
                </a:xfrm>
                <a:custGeom>
                  <a:avLst/>
                  <a:gdLst>
                    <a:gd name="connsiteX0" fmla="*/ 2253 w 0"/>
                    <a:gd name="connsiteY0" fmla="*/ 1168 h 0"/>
                    <a:gd name="connsiteX1" fmla="*/ 1168 w 0"/>
                    <a:gd name="connsiteY1" fmla="*/ 2294 h 0"/>
                    <a:gd name="connsiteX2" fmla="*/ 0 w 0"/>
                    <a:gd name="connsiteY2" fmla="*/ 1168 h 0"/>
                    <a:gd name="connsiteX3" fmla="*/ 1168 w 0"/>
                    <a:gd name="connsiteY3" fmla="*/ 0 h 0"/>
                    <a:gd name="connsiteX4" fmla="*/ 2253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68"/>
                      </a:moveTo>
                      <a:cubicBezTo>
                        <a:pt x="2253" y="1794"/>
                        <a:pt x="1752" y="2294"/>
                        <a:pt x="1168" y="2294"/>
                      </a:cubicBezTo>
                      <a:cubicBezTo>
                        <a:pt x="501" y="2294"/>
                        <a:pt x="0" y="1794"/>
                        <a:pt x="0" y="1168"/>
                      </a:cubicBezTo>
                      <a:cubicBezTo>
                        <a:pt x="0" y="501"/>
                        <a:pt x="501" y="0"/>
                        <a:pt x="1168" y="0"/>
                      </a:cubicBezTo>
                      <a:cubicBezTo>
                        <a:pt x="1752" y="0"/>
                        <a:pt x="2253" y="542"/>
                        <a:pt x="2253" y="1168"/>
                      </a:cubicBezTo>
                      <a:close/>
                    </a:path>
                  </a:pathLst>
                </a:custGeom>
                <a:solidFill>
                  <a:srgbClr val="FFFFFF"/>
                </a:solidFill>
                <a:ln w="4171"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9A3AED0-FE73-468B-9354-E4A88D353AB0}"/>
                    </a:ext>
                  </a:extLst>
                </p:cNvPr>
                <p:cNvSpPr/>
                <p:nvPr/>
              </p:nvSpPr>
              <p:spPr>
                <a:xfrm>
                  <a:off x="12267787" y="-1840652"/>
                  <a:ext cx="4172" cy="4172"/>
                </a:xfrm>
                <a:custGeom>
                  <a:avLst/>
                  <a:gdLst>
                    <a:gd name="connsiteX0" fmla="*/ 2336 w 0"/>
                    <a:gd name="connsiteY0" fmla="*/ 1168 h 0"/>
                    <a:gd name="connsiteX1" fmla="*/ 1168 w 0"/>
                    <a:gd name="connsiteY1" fmla="*/ 2294 h 0"/>
                    <a:gd name="connsiteX2" fmla="*/ 0 w 0"/>
                    <a:gd name="connsiteY2" fmla="*/ 1168 h 0"/>
                    <a:gd name="connsiteX3" fmla="*/ 1168 w 0"/>
                    <a:gd name="connsiteY3" fmla="*/ 0 h 0"/>
                    <a:gd name="connsiteX4" fmla="*/ 2336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336" y="1168"/>
                      </a:moveTo>
                      <a:cubicBezTo>
                        <a:pt x="2336" y="1794"/>
                        <a:pt x="1752" y="2294"/>
                        <a:pt x="1168" y="2294"/>
                      </a:cubicBezTo>
                      <a:cubicBezTo>
                        <a:pt x="501" y="2294"/>
                        <a:pt x="0" y="1794"/>
                        <a:pt x="0" y="1168"/>
                      </a:cubicBezTo>
                      <a:cubicBezTo>
                        <a:pt x="0" y="501"/>
                        <a:pt x="501" y="0"/>
                        <a:pt x="1168" y="0"/>
                      </a:cubicBezTo>
                      <a:cubicBezTo>
                        <a:pt x="1794" y="0"/>
                        <a:pt x="2336" y="501"/>
                        <a:pt x="2336" y="1168"/>
                      </a:cubicBezTo>
                      <a:close/>
                    </a:path>
                  </a:pathLst>
                </a:custGeom>
                <a:solidFill>
                  <a:srgbClr val="FFFFFF"/>
                </a:solidFill>
                <a:ln w="4171"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5472DB2-573C-4D06-B3EA-97D1BF904D98}"/>
                    </a:ext>
                  </a:extLst>
                </p:cNvPr>
                <p:cNvSpPr/>
                <p:nvPr/>
              </p:nvSpPr>
              <p:spPr>
                <a:xfrm>
                  <a:off x="12259319" y="-1848539"/>
                  <a:ext cx="4172" cy="4172"/>
                </a:xfrm>
                <a:custGeom>
                  <a:avLst/>
                  <a:gdLst>
                    <a:gd name="connsiteX0" fmla="*/ 2253 w 0"/>
                    <a:gd name="connsiteY0" fmla="*/ 1170 h 0"/>
                    <a:gd name="connsiteX1" fmla="*/ 1126 w 0"/>
                    <a:gd name="connsiteY1" fmla="*/ 2297 h 0"/>
                    <a:gd name="connsiteX2" fmla="*/ 0 w 0"/>
                    <a:gd name="connsiteY2" fmla="*/ 1170 h 0"/>
                    <a:gd name="connsiteX3" fmla="*/ 1126 w 0"/>
                    <a:gd name="connsiteY3" fmla="*/ 2 h 0"/>
                    <a:gd name="connsiteX4" fmla="*/ 2253 w 0"/>
                    <a:gd name="connsiteY4" fmla="*/ 117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70"/>
                      </a:moveTo>
                      <a:cubicBezTo>
                        <a:pt x="2253" y="1754"/>
                        <a:pt x="1752" y="2297"/>
                        <a:pt x="1126" y="2297"/>
                      </a:cubicBezTo>
                      <a:cubicBezTo>
                        <a:pt x="459" y="2297"/>
                        <a:pt x="0" y="1754"/>
                        <a:pt x="0" y="1170"/>
                      </a:cubicBezTo>
                      <a:cubicBezTo>
                        <a:pt x="0" y="503"/>
                        <a:pt x="459" y="2"/>
                        <a:pt x="1126" y="2"/>
                      </a:cubicBezTo>
                      <a:cubicBezTo>
                        <a:pt x="1752" y="-39"/>
                        <a:pt x="2253" y="503"/>
                        <a:pt x="2253" y="1170"/>
                      </a:cubicBezTo>
                      <a:close/>
                    </a:path>
                  </a:pathLst>
                </a:custGeom>
                <a:solidFill>
                  <a:srgbClr val="FFFFFF"/>
                </a:solidFill>
                <a:ln w="4171"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4495890-EFB5-40A4-BFEB-31607E0840B5}"/>
                    </a:ext>
                  </a:extLst>
                </p:cNvPr>
                <p:cNvSpPr/>
                <p:nvPr/>
              </p:nvSpPr>
              <p:spPr>
                <a:xfrm>
                  <a:off x="12251059" y="-1842905"/>
                  <a:ext cx="4172" cy="4172"/>
                </a:xfrm>
                <a:custGeom>
                  <a:avLst/>
                  <a:gdLst>
                    <a:gd name="connsiteX0" fmla="*/ 2253 w 0"/>
                    <a:gd name="connsiteY0" fmla="*/ 1168 h 0"/>
                    <a:gd name="connsiteX1" fmla="*/ 1126 w 0"/>
                    <a:gd name="connsiteY1" fmla="*/ 2253 h 0"/>
                    <a:gd name="connsiteX2" fmla="*/ 0 w 0"/>
                    <a:gd name="connsiteY2" fmla="*/ 1168 h 0"/>
                    <a:gd name="connsiteX3" fmla="*/ 1126 w 0"/>
                    <a:gd name="connsiteY3" fmla="*/ 0 h 0"/>
                    <a:gd name="connsiteX4" fmla="*/ 2253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68"/>
                      </a:moveTo>
                      <a:cubicBezTo>
                        <a:pt x="2253" y="1752"/>
                        <a:pt x="1794" y="2253"/>
                        <a:pt x="1126" y="2253"/>
                      </a:cubicBezTo>
                      <a:cubicBezTo>
                        <a:pt x="459" y="2253"/>
                        <a:pt x="0" y="1752"/>
                        <a:pt x="0" y="1168"/>
                      </a:cubicBezTo>
                      <a:cubicBezTo>
                        <a:pt x="0" y="501"/>
                        <a:pt x="459" y="0"/>
                        <a:pt x="1126" y="0"/>
                      </a:cubicBezTo>
                      <a:cubicBezTo>
                        <a:pt x="1794" y="0"/>
                        <a:pt x="2253" y="501"/>
                        <a:pt x="2253" y="1168"/>
                      </a:cubicBezTo>
                      <a:close/>
                    </a:path>
                  </a:pathLst>
                </a:custGeom>
                <a:solidFill>
                  <a:srgbClr val="FFFFFF"/>
                </a:solidFill>
                <a:ln w="4171"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07ACE85-0881-4049-A378-25F3E37A9D90}"/>
                    </a:ext>
                  </a:extLst>
                </p:cNvPr>
                <p:cNvSpPr/>
                <p:nvPr/>
              </p:nvSpPr>
              <p:spPr>
                <a:xfrm>
                  <a:off x="12256065" y="-1838442"/>
                  <a:ext cx="4172" cy="4172"/>
                </a:xfrm>
                <a:custGeom>
                  <a:avLst/>
                  <a:gdLst>
                    <a:gd name="connsiteX0" fmla="*/ 1376 w 0"/>
                    <a:gd name="connsiteY0" fmla="*/ 709 h 0"/>
                    <a:gd name="connsiteX1" fmla="*/ 667 w 0"/>
                    <a:gd name="connsiteY1" fmla="*/ 1377 h 0"/>
                    <a:gd name="connsiteX2" fmla="*/ 0 w 0"/>
                    <a:gd name="connsiteY2" fmla="*/ 709 h 0"/>
                    <a:gd name="connsiteX3" fmla="*/ 667 w 0"/>
                    <a:gd name="connsiteY3" fmla="*/ 0 h 0"/>
                    <a:gd name="connsiteX4" fmla="*/ 1376 w 0"/>
                    <a:gd name="connsiteY4" fmla="*/ 70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376" y="709"/>
                      </a:moveTo>
                      <a:cubicBezTo>
                        <a:pt x="1376" y="1085"/>
                        <a:pt x="1084" y="1377"/>
                        <a:pt x="667" y="1377"/>
                      </a:cubicBezTo>
                      <a:cubicBezTo>
                        <a:pt x="250" y="1377"/>
                        <a:pt x="0" y="1085"/>
                        <a:pt x="0" y="709"/>
                      </a:cubicBezTo>
                      <a:cubicBezTo>
                        <a:pt x="0" y="250"/>
                        <a:pt x="250" y="0"/>
                        <a:pt x="667" y="0"/>
                      </a:cubicBezTo>
                      <a:cubicBezTo>
                        <a:pt x="1084" y="0"/>
                        <a:pt x="1376" y="250"/>
                        <a:pt x="1376" y="709"/>
                      </a:cubicBezTo>
                      <a:close/>
                    </a:path>
                  </a:pathLst>
                </a:custGeom>
                <a:solidFill>
                  <a:srgbClr val="FFFFFF"/>
                </a:solidFill>
                <a:ln w="4171"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DCC8AF-83E9-4982-9837-84379D2F3380}"/>
                    </a:ext>
                  </a:extLst>
                </p:cNvPr>
                <p:cNvSpPr/>
                <p:nvPr/>
              </p:nvSpPr>
              <p:spPr>
                <a:xfrm>
                  <a:off x="12281136" y="-1869603"/>
                  <a:ext cx="4172" cy="4172"/>
                </a:xfrm>
                <a:custGeom>
                  <a:avLst/>
                  <a:gdLst>
                    <a:gd name="connsiteX0" fmla="*/ 2253 w 0"/>
                    <a:gd name="connsiteY0" fmla="*/ 1126 h 0"/>
                    <a:gd name="connsiteX1" fmla="*/ 1168 w 0"/>
                    <a:gd name="connsiteY1" fmla="*/ 2253 h 0"/>
                    <a:gd name="connsiteX2" fmla="*/ 0 w 0"/>
                    <a:gd name="connsiteY2" fmla="*/ 1126 h 0"/>
                    <a:gd name="connsiteX3" fmla="*/ 1168 w 0"/>
                    <a:gd name="connsiteY3" fmla="*/ 0 h 0"/>
                    <a:gd name="connsiteX4" fmla="*/ 2253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26"/>
                      </a:moveTo>
                      <a:cubicBezTo>
                        <a:pt x="2253" y="1752"/>
                        <a:pt x="1794" y="2253"/>
                        <a:pt x="1168" y="2253"/>
                      </a:cubicBezTo>
                      <a:cubicBezTo>
                        <a:pt x="501" y="2253"/>
                        <a:pt x="0" y="1752"/>
                        <a:pt x="0" y="1126"/>
                      </a:cubicBezTo>
                      <a:cubicBezTo>
                        <a:pt x="0" y="459"/>
                        <a:pt x="501" y="0"/>
                        <a:pt x="1168" y="0"/>
                      </a:cubicBezTo>
                      <a:cubicBezTo>
                        <a:pt x="1794" y="0"/>
                        <a:pt x="2253" y="459"/>
                        <a:pt x="2253" y="1126"/>
                      </a:cubicBezTo>
                      <a:close/>
                    </a:path>
                  </a:pathLst>
                </a:custGeom>
                <a:solidFill>
                  <a:srgbClr val="FFFFFF"/>
                </a:solidFill>
                <a:ln w="4171"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193A1A-67E3-417C-825E-9972FA5C41F3}"/>
                    </a:ext>
                  </a:extLst>
                </p:cNvPr>
                <p:cNvSpPr/>
                <p:nvPr/>
              </p:nvSpPr>
              <p:spPr>
                <a:xfrm>
                  <a:off x="12289979" y="-1902600"/>
                  <a:ext cx="4172" cy="4172"/>
                </a:xfrm>
                <a:custGeom>
                  <a:avLst/>
                  <a:gdLst>
                    <a:gd name="connsiteX0" fmla="*/ 2211 w 0"/>
                    <a:gd name="connsiteY0" fmla="*/ 1126 h 0"/>
                    <a:gd name="connsiteX1" fmla="*/ 1126 w 0"/>
                    <a:gd name="connsiteY1" fmla="*/ 2295 h 0"/>
                    <a:gd name="connsiteX2" fmla="*/ 0 w 0"/>
                    <a:gd name="connsiteY2" fmla="*/ 1126 h 0"/>
                    <a:gd name="connsiteX3" fmla="*/ 1126 w 0"/>
                    <a:gd name="connsiteY3" fmla="*/ 0 h 0"/>
                    <a:gd name="connsiteX4" fmla="*/ 2211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11" y="1126"/>
                      </a:moveTo>
                      <a:cubicBezTo>
                        <a:pt x="2211" y="1794"/>
                        <a:pt x="1794" y="2295"/>
                        <a:pt x="1126" y="2295"/>
                      </a:cubicBezTo>
                      <a:cubicBezTo>
                        <a:pt x="501" y="2295"/>
                        <a:pt x="0" y="1794"/>
                        <a:pt x="0" y="1126"/>
                      </a:cubicBezTo>
                      <a:cubicBezTo>
                        <a:pt x="0" y="501"/>
                        <a:pt x="501" y="0"/>
                        <a:pt x="1126" y="0"/>
                      </a:cubicBezTo>
                      <a:cubicBezTo>
                        <a:pt x="1794" y="0"/>
                        <a:pt x="2211" y="501"/>
                        <a:pt x="2211" y="1126"/>
                      </a:cubicBezTo>
                      <a:close/>
                    </a:path>
                  </a:pathLst>
                </a:custGeom>
                <a:solidFill>
                  <a:srgbClr val="FFFFFF"/>
                </a:solidFill>
                <a:ln w="4171"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EF8C5F6-8D96-47F8-9451-2FE88AFD56D7}"/>
                    </a:ext>
                  </a:extLst>
                </p:cNvPr>
                <p:cNvSpPr/>
                <p:nvPr/>
              </p:nvSpPr>
              <p:spPr>
                <a:xfrm>
                  <a:off x="12231995" y="-1863095"/>
                  <a:ext cx="4172" cy="4172"/>
                </a:xfrm>
                <a:custGeom>
                  <a:avLst/>
                  <a:gdLst>
                    <a:gd name="connsiteX0" fmla="*/ 2253 w 0"/>
                    <a:gd name="connsiteY0" fmla="*/ 1168 h 0"/>
                    <a:gd name="connsiteX1" fmla="*/ 1126 w 0"/>
                    <a:gd name="connsiteY1" fmla="*/ 2294 h 0"/>
                    <a:gd name="connsiteX2" fmla="*/ 0 w 0"/>
                    <a:gd name="connsiteY2" fmla="*/ 1168 h 0"/>
                    <a:gd name="connsiteX3" fmla="*/ 1126 w 0"/>
                    <a:gd name="connsiteY3" fmla="*/ 0 h 0"/>
                    <a:gd name="connsiteX4" fmla="*/ 2253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68"/>
                      </a:moveTo>
                      <a:cubicBezTo>
                        <a:pt x="2253" y="1835"/>
                        <a:pt x="1752" y="2294"/>
                        <a:pt x="1126" y="2294"/>
                      </a:cubicBezTo>
                      <a:cubicBezTo>
                        <a:pt x="459" y="2294"/>
                        <a:pt x="0" y="1835"/>
                        <a:pt x="0" y="1168"/>
                      </a:cubicBezTo>
                      <a:cubicBezTo>
                        <a:pt x="0" y="542"/>
                        <a:pt x="459" y="0"/>
                        <a:pt x="1126" y="0"/>
                      </a:cubicBezTo>
                      <a:cubicBezTo>
                        <a:pt x="1752" y="0"/>
                        <a:pt x="2253" y="542"/>
                        <a:pt x="2253" y="1168"/>
                      </a:cubicBezTo>
                      <a:close/>
                    </a:path>
                  </a:pathLst>
                </a:custGeom>
                <a:solidFill>
                  <a:srgbClr val="FFFFFF"/>
                </a:solidFill>
                <a:ln w="4171"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2284E38-2DFA-4D31-9167-F5F19EE989CA}"/>
                    </a:ext>
                  </a:extLst>
                </p:cNvPr>
                <p:cNvSpPr/>
                <p:nvPr/>
              </p:nvSpPr>
              <p:spPr>
                <a:xfrm>
                  <a:off x="12222317" y="-1821296"/>
                  <a:ext cx="4172" cy="4172"/>
                </a:xfrm>
                <a:custGeom>
                  <a:avLst/>
                  <a:gdLst>
                    <a:gd name="connsiteX0" fmla="*/ 2294 w 0"/>
                    <a:gd name="connsiteY0" fmla="*/ 1126 h 0"/>
                    <a:gd name="connsiteX1" fmla="*/ 1126 w 0"/>
                    <a:gd name="connsiteY1" fmla="*/ 2294 h 0"/>
                    <a:gd name="connsiteX2" fmla="*/ 0 w 0"/>
                    <a:gd name="connsiteY2" fmla="*/ 1126 h 0"/>
                    <a:gd name="connsiteX3" fmla="*/ 1126 w 0"/>
                    <a:gd name="connsiteY3" fmla="*/ 0 h 0"/>
                    <a:gd name="connsiteX4" fmla="*/ 2294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94" y="1126"/>
                      </a:moveTo>
                      <a:cubicBezTo>
                        <a:pt x="2294" y="1794"/>
                        <a:pt x="1710" y="2294"/>
                        <a:pt x="1126" y="2294"/>
                      </a:cubicBezTo>
                      <a:cubicBezTo>
                        <a:pt x="501" y="2294"/>
                        <a:pt x="0" y="1794"/>
                        <a:pt x="0" y="1126"/>
                      </a:cubicBezTo>
                      <a:cubicBezTo>
                        <a:pt x="0" y="501"/>
                        <a:pt x="501" y="0"/>
                        <a:pt x="1126" y="0"/>
                      </a:cubicBezTo>
                      <a:cubicBezTo>
                        <a:pt x="1752" y="0"/>
                        <a:pt x="2294" y="501"/>
                        <a:pt x="2294" y="1126"/>
                      </a:cubicBezTo>
                      <a:close/>
                    </a:path>
                  </a:pathLst>
                </a:custGeom>
                <a:solidFill>
                  <a:srgbClr val="FFFFFF"/>
                </a:solidFill>
                <a:ln w="4171"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AF8F74-309B-4AB7-8BE4-D83C4266D146}"/>
                    </a:ext>
                  </a:extLst>
                </p:cNvPr>
                <p:cNvSpPr/>
                <p:nvPr/>
              </p:nvSpPr>
              <p:spPr>
                <a:xfrm>
                  <a:off x="12206924" y="-1827303"/>
                  <a:ext cx="4172" cy="4172"/>
                </a:xfrm>
                <a:custGeom>
                  <a:avLst/>
                  <a:gdLst>
                    <a:gd name="connsiteX0" fmla="*/ 1710 w 0"/>
                    <a:gd name="connsiteY0" fmla="*/ 876 h 0"/>
                    <a:gd name="connsiteX1" fmla="*/ 876 w 0"/>
                    <a:gd name="connsiteY1" fmla="*/ 1710 h 0"/>
                    <a:gd name="connsiteX2" fmla="*/ 0 w 0"/>
                    <a:gd name="connsiteY2" fmla="*/ 876 h 0"/>
                    <a:gd name="connsiteX3" fmla="*/ 876 w 0"/>
                    <a:gd name="connsiteY3" fmla="*/ 0 h 0"/>
                    <a:gd name="connsiteX4" fmla="*/ 1710 w 0"/>
                    <a:gd name="connsiteY4" fmla="*/ 87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710" y="876"/>
                      </a:moveTo>
                      <a:cubicBezTo>
                        <a:pt x="1710" y="1335"/>
                        <a:pt x="1335" y="1710"/>
                        <a:pt x="876" y="1710"/>
                      </a:cubicBezTo>
                      <a:cubicBezTo>
                        <a:pt x="376" y="1710"/>
                        <a:pt x="0" y="1335"/>
                        <a:pt x="0" y="876"/>
                      </a:cubicBezTo>
                      <a:cubicBezTo>
                        <a:pt x="0" y="417"/>
                        <a:pt x="376" y="0"/>
                        <a:pt x="876" y="0"/>
                      </a:cubicBezTo>
                      <a:cubicBezTo>
                        <a:pt x="1377" y="42"/>
                        <a:pt x="1710" y="417"/>
                        <a:pt x="1710" y="876"/>
                      </a:cubicBezTo>
                      <a:close/>
                    </a:path>
                  </a:pathLst>
                </a:custGeom>
                <a:solidFill>
                  <a:srgbClr val="FFFFFF"/>
                </a:solidFill>
                <a:ln w="4171"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D5AD30B-53C7-4E1F-91F2-485C44A64F19}"/>
                    </a:ext>
                  </a:extLst>
                </p:cNvPr>
                <p:cNvSpPr/>
                <p:nvPr/>
              </p:nvSpPr>
              <p:spPr>
                <a:xfrm>
                  <a:off x="12207508" y="-1834395"/>
                  <a:ext cx="4172" cy="4172"/>
                </a:xfrm>
                <a:custGeom>
                  <a:avLst/>
                  <a:gdLst>
                    <a:gd name="connsiteX0" fmla="*/ 1752 w 0"/>
                    <a:gd name="connsiteY0" fmla="*/ 834 h 0"/>
                    <a:gd name="connsiteX1" fmla="*/ 876 w 0"/>
                    <a:gd name="connsiteY1" fmla="*/ 1752 h 0"/>
                    <a:gd name="connsiteX2" fmla="*/ 0 w 0"/>
                    <a:gd name="connsiteY2" fmla="*/ 834 h 0"/>
                    <a:gd name="connsiteX3" fmla="*/ 876 w 0"/>
                    <a:gd name="connsiteY3" fmla="*/ 0 h 0"/>
                    <a:gd name="connsiteX4" fmla="*/ 1752 w 0"/>
                    <a:gd name="connsiteY4" fmla="*/ 834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752" y="834"/>
                      </a:moveTo>
                      <a:cubicBezTo>
                        <a:pt x="1752" y="1335"/>
                        <a:pt x="1335" y="1752"/>
                        <a:pt x="876" y="1752"/>
                      </a:cubicBezTo>
                      <a:cubicBezTo>
                        <a:pt x="417" y="1752"/>
                        <a:pt x="0" y="1335"/>
                        <a:pt x="0" y="834"/>
                      </a:cubicBezTo>
                      <a:cubicBezTo>
                        <a:pt x="0" y="375"/>
                        <a:pt x="417" y="0"/>
                        <a:pt x="876" y="0"/>
                      </a:cubicBezTo>
                      <a:cubicBezTo>
                        <a:pt x="1335" y="0"/>
                        <a:pt x="1752" y="375"/>
                        <a:pt x="1752" y="834"/>
                      </a:cubicBezTo>
                      <a:close/>
                    </a:path>
                  </a:pathLst>
                </a:custGeom>
                <a:solidFill>
                  <a:srgbClr val="FFFFFF"/>
                </a:solidFill>
                <a:ln w="4171"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52AB3E9-4BEC-49C8-AE81-CBADC4E42EBB}"/>
                    </a:ext>
                  </a:extLst>
                </p:cNvPr>
                <p:cNvSpPr/>
                <p:nvPr/>
              </p:nvSpPr>
              <p:spPr>
                <a:xfrm>
                  <a:off x="12203170" y="-1840486"/>
                  <a:ext cx="4172" cy="4172"/>
                </a:xfrm>
                <a:custGeom>
                  <a:avLst/>
                  <a:gdLst>
                    <a:gd name="connsiteX0" fmla="*/ 1585 w 0"/>
                    <a:gd name="connsiteY0" fmla="*/ 834 h 0"/>
                    <a:gd name="connsiteX1" fmla="*/ 834 w 0"/>
                    <a:gd name="connsiteY1" fmla="*/ 1585 h 0"/>
                    <a:gd name="connsiteX2" fmla="*/ 0 w 0"/>
                    <a:gd name="connsiteY2" fmla="*/ 834 h 0"/>
                    <a:gd name="connsiteX3" fmla="*/ 834 w 0"/>
                    <a:gd name="connsiteY3" fmla="*/ 0 h 0"/>
                    <a:gd name="connsiteX4" fmla="*/ 1585 w 0"/>
                    <a:gd name="connsiteY4" fmla="*/ 834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585" y="834"/>
                      </a:moveTo>
                      <a:cubicBezTo>
                        <a:pt x="1585" y="1251"/>
                        <a:pt x="1210" y="1585"/>
                        <a:pt x="834" y="1585"/>
                      </a:cubicBezTo>
                      <a:cubicBezTo>
                        <a:pt x="376" y="1585"/>
                        <a:pt x="0" y="1210"/>
                        <a:pt x="0" y="834"/>
                      </a:cubicBezTo>
                      <a:cubicBezTo>
                        <a:pt x="0" y="417"/>
                        <a:pt x="376" y="0"/>
                        <a:pt x="834" y="0"/>
                      </a:cubicBezTo>
                      <a:cubicBezTo>
                        <a:pt x="1252" y="42"/>
                        <a:pt x="1585" y="459"/>
                        <a:pt x="1585" y="834"/>
                      </a:cubicBezTo>
                      <a:close/>
                    </a:path>
                  </a:pathLst>
                </a:custGeom>
                <a:solidFill>
                  <a:srgbClr val="FFFFFF"/>
                </a:solidFill>
                <a:ln w="4171"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6C6D5DB-C43C-4E60-861E-C7C78E65483F}"/>
                    </a:ext>
                  </a:extLst>
                </p:cNvPr>
                <p:cNvSpPr/>
                <p:nvPr/>
              </p:nvSpPr>
              <p:spPr>
                <a:xfrm>
                  <a:off x="12193325" y="-1839777"/>
                  <a:ext cx="4172" cy="4172"/>
                </a:xfrm>
                <a:custGeom>
                  <a:avLst/>
                  <a:gdLst>
                    <a:gd name="connsiteX0" fmla="*/ 2253 w 0"/>
                    <a:gd name="connsiteY0" fmla="*/ 1168 h 0"/>
                    <a:gd name="connsiteX1" fmla="*/ 1168 w 0"/>
                    <a:gd name="connsiteY1" fmla="*/ 2295 h 0"/>
                    <a:gd name="connsiteX2" fmla="*/ 0 w 0"/>
                    <a:gd name="connsiteY2" fmla="*/ 1168 h 0"/>
                    <a:gd name="connsiteX3" fmla="*/ 1168 w 0"/>
                    <a:gd name="connsiteY3" fmla="*/ 0 h 0"/>
                    <a:gd name="connsiteX4" fmla="*/ 2253 w 0"/>
                    <a:gd name="connsiteY4" fmla="*/ 116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68"/>
                      </a:moveTo>
                      <a:cubicBezTo>
                        <a:pt x="2253" y="1710"/>
                        <a:pt x="1794" y="2295"/>
                        <a:pt x="1168" y="2295"/>
                      </a:cubicBezTo>
                      <a:cubicBezTo>
                        <a:pt x="501" y="2295"/>
                        <a:pt x="0" y="1710"/>
                        <a:pt x="0" y="1168"/>
                      </a:cubicBezTo>
                      <a:cubicBezTo>
                        <a:pt x="0" y="501"/>
                        <a:pt x="501" y="0"/>
                        <a:pt x="1168" y="0"/>
                      </a:cubicBezTo>
                      <a:cubicBezTo>
                        <a:pt x="1794" y="0"/>
                        <a:pt x="2253" y="501"/>
                        <a:pt x="2253" y="1168"/>
                      </a:cubicBezTo>
                      <a:close/>
                    </a:path>
                  </a:pathLst>
                </a:custGeom>
                <a:solidFill>
                  <a:srgbClr val="FFFFFF"/>
                </a:solidFill>
                <a:ln w="4171"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A506C4-CF87-42F8-A38A-40263329BB2E}"/>
                    </a:ext>
                  </a:extLst>
                </p:cNvPr>
                <p:cNvSpPr/>
                <p:nvPr/>
              </p:nvSpPr>
              <p:spPr>
                <a:xfrm>
                  <a:off x="12185399" y="-1835146"/>
                  <a:ext cx="4172" cy="4172"/>
                </a:xfrm>
                <a:custGeom>
                  <a:avLst/>
                  <a:gdLst>
                    <a:gd name="connsiteX0" fmla="*/ 1293 w 0"/>
                    <a:gd name="connsiteY0" fmla="*/ 626 h 0"/>
                    <a:gd name="connsiteX1" fmla="*/ 667 w 0"/>
                    <a:gd name="connsiteY1" fmla="*/ 1293 h 0"/>
                    <a:gd name="connsiteX2" fmla="*/ 0 w 0"/>
                    <a:gd name="connsiteY2" fmla="*/ 626 h 0"/>
                    <a:gd name="connsiteX3" fmla="*/ 667 w 0"/>
                    <a:gd name="connsiteY3" fmla="*/ 0 h 0"/>
                    <a:gd name="connsiteX4" fmla="*/ 1293 w 0"/>
                    <a:gd name="connsiteY4" fmla="*/ 6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293" y="626"/>
                      </a:moveTo>
                      <a:cubicBezTo>
                        <a:pt x="1293" y="1001"/>
                        <a:pt x="1001" y="1293"/>
                        <a:pt x="667" y="1293"/>
                      </a:cubicBezTo>
                      <a:cubicBezTo>
                        <a:pt x="292" y="1293"/>
                        <a:pt x="0" y="1001"/>
                        <a:pt x="0" y="626"/>
                      </a:cubicBezTo>
                      <a:cubicBezTo>
                        <a:pt x="0" y="250"/>
                        <a:pt x="292" y="0"/>
                        <a:pt x="667" y="0"/>
                      </a:cubicBezTo>
                      <a:cubicBezTo>
                        <a:pt x="1001" y="0"/>
                        <a:pt x="1293" y="250"/>
                        <a:pt x="1293" y="626"/>
                      </a:cubicBezTo>
                      <a:close/>
                    </a:path>
                  </a:pathLst>
                </a:custGeom>
                <a:solidFill>
                  <a:srgbClr val="FFFFFF"/>
                </a:solidFill>
                <a:ln w="4171"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04858DA-B014-4F9C-BD25-7264D7A7B454}"/>
                    </a:ext>
                  </a:extLst>
                </p:cNvPr>
                <p:cNvSpPr/>
                <p:nvPr/>
              </p:nvSpPr>
              <p:spPr>
                <a:xfrm>
                  <a:off x="12185316" y="-1882410"/>
                  <a:ext cx="4172" cy="4172"/>
                </a:xfrm>
                <a:custGeom>
                  <a:avLst/>
                  <a:gdLst>
                    <a:gd name="connsiteX0" fmla="*/ 2253 w 0"/>
                    <a:gd name="connsiteY0" fmla="*/ 1126 h 0"/>
                    <a:gd name="connsiteX1" fmla="*/ 1168 w 0"/>
                    <a:gd name="connsiteY1" fmla="*/ 2253 h 0"/>
                    <a:gd name="connsiteX2" fmla="*/ 0 w 0"/>
                    <a:gd name="connsiteY2" fmla="*/ 1126 h 0"/>
                    <a:gd name="connsiteX3" fmla="*/ 1168 w 0"/>
                    <a:gd name="connsiteY3" fmla="*/ 0 h 0"/>
                    <a:gd name="connsiteX4" fmla="*/ 2253 w 0"/>
                    <a:gd name="connsiteY4" fmla="*/ 112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253" y="1126"/>
                      </a:moveTo>
                      <a:cubicBezTo>
                        <a:pt x="2253" y="1752"/>
                        <a:pt x="1835" y="2253"/>
                        <a:pt x="1168" y="2253"/>
                      </a:cubicBezTo>
                      <a:cubicBezTo>
                        <a:pt x="501" y="2253"/>
                        <a:pt x="0" y="1752"/>
                        <a:pt x="0" y="1126"/>
                      </a:cubicBezTo>
                      <a:cubicBezTo>
                        <a:pt x="0" y="501"/>
                        <a:pt x="501" y="0"/>
                        <a:pt x="1168" y="0"/>
                      </a:cubicBezTo>
                      <a:cubicBezTo>
                        <a:pt x="1835" y="0"/>
                        <a:pt x="2253" y="542"/>
                        <a:pt x="2253" y="1126"/>
                      </a:cubicBezTo>
                      <a:close/>
                    </a:path>
                  </a:pathLst>
                </a:custGeom>
                <a:solidFill>
                  <a:srgbClr val="FFFFFF"/>
                </a:solidFill>
                <a:ln w="4171" cap="flat">
                  <a:noFill/>
                  <a:prstDash val="solid"/>
                  <a:miter/>
                </a:ln>
              </p:spPr>
              <p:txBody>
                <a:bodyPr rtlCol="0" anchor="ctr"/>
                <a:lstStyle/>
                <a:p>
                  <a:endParaRPr lang="en-US"/>
                </a:p>
              </p:txBody>
            </p:sp>
          </p:grpSp>
          <p:sp>
            <p:nvSpPr>
              <p:cNvPr id="198" name="TextBox 197">
                <a:extLst>
                  <a:ext uri="{FF2B5EF4-FFF2-40B4-BE49-F238E27FC236}">
                    <a16:creationId xmlns:a16="http://schemas.microsoft.com/office/drawing/2014/main" id="{342DE5E4-343C-4B37-8814-4A110427B961}"/>
                  </a:ext>
                </a:extLst>
              </p:cNvPr>
              <p:cNvSpPr txBox="1"/>
              <p:nvPr/>
            </p:nvSpPr>
            <p:spPr>
              <a:xfrm>
                <a:off x="1637890" y="4065727"/>
                <a:ext cx="649537"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Brazil</a:t>
                </a:r>
              </a:p>
            </p:txBody>
          </p:sp>
          <p:grpSp>
            <p:nvGrpSpPr>
              <p:cNvPr id="185" name="Group 184">
                <a:extLst>
                  <a:ext uri="{FF2B5EF4-FFF2-40B4-BE49-F238E27FC236}">
                    <a16:creationId xmlns:a16="http://schemas.microsoft.com/office/drawing/2014/main" id="{B38483FF-23BB-4327-96F5-696995E3345A}"/>
                  </a:ext>
                </a:extLst>
              </p:cNvPr>
              <p:cNvGrpSpPr/>
              <p:nvPr/>
            </p:nvGrpSpPr>
            <p:grpSpPr>
              <a:xfrm>
                <a:off x="1239980" y="3579111"/>
                <a:ext cx="237720" cy="233586"/>
                <a:chOff x="11013449" y="-2109508"/>
                <a:chExt cx="496412" cy="487778"/>
              </a:xfrm>
            </p:grpSpPr>
            <p:sp>
              <p:nvSpPr>
                <p:cNvPr id="75" name="Freeform: Shape 74">
                  <a:extLst>
                    <a:ext uri="{FF2B5EF4-FFF2-40B4-BE49-F238E27FC236}">
                      <a16:creationId xmlns:a16="http://schemas.microsoft.com/office/drawing/2014/main" id="{B9F08801-86BD-4A0B-BF07-5475FD71D5DC}"/>
                    </a:ext>
                  </a:extLst>
                </p:cNvPr>
                <p:cNvSpPr/>
                <p:nvPr/>
              </p:nvSpPr>
              <p:spPr>
                <a:xfrm>
                  <a:off x="11068638" y="-2109508"/>
                  <a:ext cx="383781" cy="158518"/>
                </a:xfrm>
                <a:custGeom>
                  <a:avLst/>
                  <a:gdLst>
                    <a:gd name="connsiteX0" fmla="*/ 371684 w 383781"/>
                    <a:gd name="connsiteY0" fmla="*/ 142208 h 158518"/>
                    <a:gd name="connsiteX1" fmla="*/ 347697 w 383781"/>
                    <a:gd name="connsiteY1" fmla="*/ 146588 h 158518"/>
                    <a:gd name="connsiteX2" fmla="*/ 157934 w 383781"/>
                    <a:gd name="connsiteY2" fmla="*/ 60612 h 158518"/>
                    <a:gd name="connsiteX3" fmla="*/ 66619 w 383781"/>
                    <a:gd name="connsiteY3" fmla="*/ 114634 h 158518"/>
                    <a:gd name="connsiteX4" fmla="*/ 20482 w 383781"/>
                    <a:gd name="connsiteY4" fmla="*/ 135033 h 158518"/>
                    <a:gd name="connsiteX5" fmla="*/ 0 w 383781"/>
                    <a:gd name="connsiteY5" fmla="*/ 111255 h 158518"/>
                    <a:gd name="connsiteX6" fmla="*/ 202278 w 383781"/>
                    <a:gd name="connsiteY6" fmla="*/ 0 h 158518"/>
                    <a:gd name="connsiteX7" fmla="*/ 306566 w 383781"/>
                    <a:gd name="connsiteY7" fmla="*/ 23820 h 158518"/>
                    <a:gd name="connsiteX8" fmla="*/ 376022 w 383781"/>
                    <a:gd name="connsiteY8" fmla="*/ 76506 h 158518"/>
                    <a:gd name="connsiteX9" fmla="*/ 371684 w 383781"/>
                    <a:gd name="connsiteY9" fmla="*/ 14220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4" y="142208"/>
                      </a:moveTo>
                      <a:cubicBezTo>
                        <a:pt x="376064" y="155473"/>
                        <a:pt x="373436" y="172326"/>
                        <a:pt x="347697" y="146588"/>
                      </a:cubicBezTo>
                      <a:cubicBezTo>
                        <a:pt x="275905" y="44635"/>
                        <a:pt x="203195" y="49933"/>
                        <a:pt x="157934" y="60612"/>
                      </a:cubicBezTo>
                      <a:cubicBezTo>
                        <a:pt x="112715" y="71208"/>
                        <a:pt x="83431" y="117303"/>
                        <a:pt x="66619" y="114634"/>
                      </a:cubicBezTo>
                      <a:cubicBezTo>
                        <a:pt x="49725" y="111964"/>
                        <a:pt x="53312" y="133322"/>
                        <a:pt x="20482" y="135033"/>
                      </a:cubicBezTo>
                      <a:cubicBezTo>
                        <a:pt x="5924" y="135867"/>
                        <a:pt x="1001" y="124312"/>
                        <a:pt x="0" y="111255"/>
                      </a:cubicBezTo>
                      <a:cubicBezTo>
                        <a:pt x="42466" y="44343"/>
                        <a:pt x="117178" y="0"/>
                        <a:pt x="202278" y="0"/>
                      </a:cubicBezTo>
                      <a:cubicBezTo>
                        <a:pt x="239696" y="0"/>
                        <a:pt x="275113" y="8552"/>
                        <a:pt x="306566" y="23820"/>
                      </a:cubicBezTo>
                      <a:cubicBezTo>
                        <a:pt x="334766" y="40506"/>
                        <a:pt x="363507" y="60070"/>
                        <a:pt x="376022" y="76506"/>
                      </a:cubicBezTo>
                      <a:cubicBezTo>
                        <a:pt x="404514" y="113841"/>
                        <a:pt x="367178" y="128817"/>
                        <a:pt x="371684" y="142208"/>
                      </a:cubicBezTo>
                      <a:close/>
                    </a:path>
                  </a:pathLst>
                </a:custGeom>
                <a:solidFill>
                  <a:srgbClr val="E7EDF8"/>
                </a:solidFill>
                <a:ln w="417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6E25185-4465-41FC-B9AC-E6A1097348EF}"/>
                    </a:ext>
                  </a:extLst>
                </p:cNvPr>
                <p:cNvSpPr/>
                <p:nvPr/>
              </p:nvSpPr>
              <p:spPr>
                <a:xfrm>
                  <a:off x="11070974" y="-2094198"/>
                  <a:ext cx="383781" cy="158518"/>
                </a:xfrm>
                <a:custGeom>
                  <a:avLst/>
                  <a:gdLst>
                    <a:gd name="connsiteX0" fmla="*/ 371684 w 383781"/>
                    <a:gd name="connsiteY0" fmla="*/ 142249 h 158518"/>
                    <a:gd name="connsiteX1" fmla="*/ 347739 w 383781"/>
                    <a:gd name="connsiteY1" fmla="*/ 146671 h 158518"/>
                    <a:gd name="connsiteX2" fmla="*/ 157976 w 383781"/>
                    <a:gd name="connsiteY2" fmla="*/ 60612 h 158518"/>
                    <a:gd name="connsiteX3" fmla="*/ 66619 w 383781"/>
                    <a:gd name="connsiteY3" fmla="*/ 114717 h 158518"/>
                    <a:gd name="connsiteX4" fmla="*/ 20482 w 383781"/>
                    <a:gd name="connsiteY4" fmla="*/ 135074 h 158518"/>
                    <a:gd name="connsiteX5" fmla="*/ 0 w 383781"/>
                    <a:gd name="connsiteY5" fmla="*/ 111296 h 158518"/>
                    <a:gd name="connsiteX6" fmla="*/ 202278 w 383781"/>
                    <a:gd name="connsiteY6" fmla="*/ 0 h 158518"/>
                    <a:gd name="connsiteX7" fmla="*/ 306566 w 383781"/>
                    <a:gd name="connsiteY7" fmla="*/ 23861 h 158518"/>
                    <a:gd name="connsiteX8" fmla="*/ 376064 w 383781"/>
                    <a:gd name="connsiteY8" fmla="*/ 76589 h 158518"/>
                    <a:gd name="connsiteX9" fmla="*/ 371684 w 383781"/>
                    <a:gd name="connsiteY9" fmla="*/ 142249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4" y="142249"/>
                      </a:moveTo>
                      <a:cubicBezTo>
                        <a:pt x="376105" y="155515"/>
                        <a:pt x="373436" y="172410"/>
                        <a:pt x="347739" y="146671"/>
                      </a:cubicBezTo>
                      <a:cubicBezTo>
                        <a:pt x="275947" y="44677"/>
                        <a:pt x="203154" y="50017"/>
                        <a:pt x="157976" y="60612"/>
                      </a:cubicBezTo>
                      <a:cubicBezTo>
                        <a:pt x="112757" y="71208"/>
                        <a:pt x="83472" y="117345"/>
                        <a:pt x="66619" y="114717"/>
                      </a:cubicBezTo>
                      <a:cubicBezTo>
                        <a:pt x="49766" y="112047"/>
                        <a:pt x="53354" y="133281"/>
                        <a:pt x="20482" y="135074"/>
                      </a:cubicBezTo>
                      <a:cubicBezTo>
                        <a:pt x="6007" y="135909"/>
                        <a:pt x="1043" y="124395"/>
                        <a:pt x="0" y="111296"/>
                      </a:cubicBezTo>
                      <a:cubicBezTo>
                        <a:pt x="42466" y="44385"/>
                        <a:pt x="117178" y="0"/>
                        <a:pt x="202278" y="0"/>
                      </a:cubicBezTo>
                      <a:cubicBezTo>
                        <a:pt x="239696" y="0"/>
                        <a:pt x="275029" y="8635"/>
                        <a:pt x="306566" y="23861"/>
                      </a:cubicBezTo>
                      <a:cubicBezTo>
                        <a:pt x="334849" y="40589"/>
                        <a:pt x="363549" y="60154"/>
                        <a:pt x="376064" y="76589"/>
                      </a:cubicBezTo>
                      <a:cubicBezTo>
                        <a:pt x="404514" y="113841"/>
                        <a:pt x="367262" y="128942"/>
                        <a:pt x="371684" y="142249"/>
                      </a:cubicBezTo>
                      <a:close/>
                    </a:path>
                  </a:pathLst>
                </a:custGeom>
                <a:solidFill>
                  <a:srgbClr val="FFFFFF">
                    <a:alpha val="20000"/>
                  </a:srgbClr>
                </a:solidFill>
                <a:ln w="417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01B8007-3FB5-4ADD-8E77-8C1425AB872D}"/>
                    </a:ext>
                  </a:extLst>
                </p:cNvPr>
                <p:cNvSpPr/>
                <p:nvPr/>
              </p:nvSpPr>
              <p:spPr>
                <a:xfrm>
                  <a:off x="11054455" y="-2094991"/>
                  <a:ext cx="404639" cy="166861"/>
                </a:xfrm>
                <a:custGeom>
                  <a:avLst/>
                  <a:gdLst>
                    <a:gd name="connsiteX0" fmla="*/ 392082 w 404638"/>
                    <a:gd name="connsiteY0" fmla="*/ 149967 h 166861"/>
                    <a:gd name="connsiteX1" fmla="*/ 366803 w 404638"/>
                    <a:gd name="connsiteY1" fmla="*/ 154681 h 166861"/>
                    <a:gd name="connsiteX2" fmla="*/ 166611 w 404638"/>
                    <a:gd name="connsiteY2" fmla="*/ 63908 h 166861"/>
                    <a:gd name="connsiteX3" fmla="*/ 70207 w 404638"/>
                    <a:gd name="connsiteY3" fmla="*/ 121016 h 166861"/>
                    <a:gd name="connsiteX4" fmla="*/ 21567 w 404638"/>
                    <a:gd name="connsiteY4" fmla="*/ 142500 h 166861"/>
                    <a:gd name="connsiteX5" fmla="*/ 0 w 404638"/>
                    <a:gd name="connsiteY5" fmla="*/ 117387 h 166861"/>
                    <a:gd name="connsiteX6" fmla="*/ 213374 w 404638"/>
                    <a:gd name="connsiteY6" fmla="*/ 0 h 166861"/>
                    <a:gd name="connsiteX7" fmla="*/ 323502 w 404638"/>
                    <a:gd name="connsiteY7" fmla="*/ 25154 h 166861"/>
                    <a:gd name="connsiteX8" fmla="*/ 396796 w 404638"/>
                    <a:gd name="connsiteY8" fmla="*/ 80719 h 166861"/>
                    <a:gd name="connsiteX9" fmla="*/ 392082 w 404638"/>
                    <a:gd name="connsiteY9" fmla="*/ 149967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82" y="149967"/>
                      </a:moveTo>
                      <a:cubicBezTo>
                        <a:pt x="396796" y="163983"/>
                        <a:pt x="393960" y="181754"/>
                        <a:pt x="366803" y="154681"/>
                      </a:cubicBezTo>
                      <a:cubicBezTo>
                        <a:pt x="291090" y="47055"/>
                        <a:pt x="214333" y="52728"/>
                        <a:pt x="166611" y="63908"/>
                      </a:cubicBezTo>
                      <a:cubicBezTo>
                        <a:pt x="118889" y="75171"/>
                        <a:pt x="88019" y="123811"/>
                        <a:pt x="70207" y="121016"/>
                      </a:cubicBezTo>
                      <a:cubicBezTo>
                        <a:pt x="52436" y="118221"/>
                        <a:pt x="56232" y="140664"/>
                        <a:pt x="21567" y="142500"/>
                      </a:cubicBezTo>
                      <a:cubicBezTo>
                        <a:pt x="6257" y="143334"/>
                        <a:pt x="1001" y="131237"/>
                        <a:pt x="0" y="117387"/>
                      </a:cubicBezTo>
                      <a:cubicBezTo>
                        <a:pt x="44802" y="46805"/>
                        <a:pt x="123602" y="0"/>
                        <a:pt x="213374" y="0"/>
                      </a:cubicBezTo>
                      <a:cubicBezTo>
                        <a:pt x="252878" y="0"/>
                        <a:pt x="290214" y="9052"/>
                        <a:pt x="323502" y="25154"/>
                      </a:cubicBezTo>
                      <a:cubicBezTo>
                        <a:pt x="353245" y="42758"/>
                        <a:pt x="383572" y="63407"/>
                        <a:pt x="396796" y="80719"/>
                      </a:cubicBezTo>
                      <a:cubicBezTo>
                        <a:pt x="426706" y="120057"/>
                        <a:pt x="387410" y="135950"/>
                        <a:pt x="392082" y="149967"/>
                      </a:cubicBezTo>
                      <a:close/>
                    </a:path>
                  </a:pathLst>
                </a:custGeom>
                <a:solidFill>
                  <a:srgbClr val="FFFFFF">
                    <a:alpha val="20000"/>
                  </a:srgbClr>
                </a:solidFill>
                <a:ln w="417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C0820B7-2187-4EBF-9193-7218AE505B06}"/>
                    </a:ext>
                  </a:extLst>
                </p:cNvPr>
                <p:cNvSpPr/>
                <p:nvPr/>
              </p:nvSpPr>
              <p:spPr>
                <a:xfrm>
                  <a:off x="11049991" y="-2095867"/>
                  <a:ext cx="404639" cy="162690"/>
                </a:xfrm>
                <a:custGeom>
                  <a:avLst/>
                  <a:gdLst>
                    <a:gd name="connsiteX0" fmla="*/ 390956 w 404638"/>
                    <a:gd name="connsiteY0" fmla="*/ 148006 h 162689"/>
                    <a:gd name="connsiteX1" fmla="*/ 365802 w 404638"/>
                    <a:gd name="connsiteY1" fmla="*/ 152636 h 162689"/>
                    <a:gd name="connsiteX2" fmla="*/ 166152 w 404638"/>
                    <a:gd name="connsiteY2" fmla="*/ 63115 h 162689"/>
                    <a:gd name="connsiteX3" fmla="*/ 69998 w 404638"/>
                    <a:gd name="connsiteY3" fmla="*/ 119347 h 162689"/>
                    <a:gd name="connsiteX4" fmla="*/ 21483 w 404638"/>
                    <a:gd name="connsiteY4" fmla="*/ 140622 h 162689"/>
                    <a:gd name="connsiteX5" fmla="*/ 0 w 404638"/>
                    <a:gd name="connsiteY5" fmla="*/ 115802 h 162689"/>
                    <a:gd name="connsiteX6" fmla="*/ 212748 w 404638"/>
                    <a:gd name="connsiteY6" fmla="*/ 0 h 162689"/>
                    <a:gd name="connsiteX7" fmla="*/ 322585 w 404638"/>
                    <a:gd name="connsiteY7" fmla="*/ 24862 h 162689"/>
                    <a:gd name="connsiteX8" fmla="*/ 395628 w 404638"/>
                    <a:gd name="connsiteY8" fmla="*/ 79718 h 162689"/>
                    <a:gd name="connsiteX9" fmla="*/ 390956 w 404638"/>
                    <a:gd name="connsiteY9" fmla="*/ 148006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56" y="148006"/>
                      </a:moveTo>
                      <a:cubicBezTo>
                        <a:pt x="395586" y="161814"/>
                        <a:pt x="392792" y="179376"/>
                        <a:pt x="365802" y="152636"/>
                      </a:cubicBezTo>
                      <a:cubicBezTo>
                        <a:pt x="290172" y="46512"/>
                        <a:pt x="213749" y="52019"/>
                        <a:pt x="166152" y="63115"/>
                      </a:cubicBezTo>
                      <a:cubicBezTo>
                        <a:pt x="118555" y="74128"/>
                        <a:pt x="87769" y="122226"/>
                        <a:pt x="69998" y="119347"/>
                      </a:cubicBezTo>
                      <a:cubicBezTo>
                        <a:pt x="52353" y="116594"/>
                        <a:pt x="56024" y="138745"/>
                        <a:pt x="21483" y="140622"/>
                      </a:cubicBezTo>
                      <a:cubicBezTo>
                        <a:pt x="6257" y="141373"/>
                        <a:pt x="1085" y="129401"/>
                        <a:pt x="0" y="115802"/>
                      </a:cubicBezTo>
                      <a:cubicBezTo>
                        <a:pt x="44635" y="46262"/>
                        <a:pt x="123227" y="0"/>
                        <a:pt x="212748" y="0"/>
                      </a:cubicBezTo>
                      <a:cubicBezTo>
                        <a:pt x="252086" y="0"/>
                        <a:pt x="289379" y="8969"/>
                        <a:pt x="322585" y="24862"/>
                      </a:cubicBezTo>
                      <a:cubicBezTo>
                        <a:pt x="352286" y="42258"/>
                        <a:pt x="382446" y="62573"/>
                        <a:pt x="395628" y="79718"/>
                      </a:cubicBezTo>
                      <a:cubicBezTo>
                        <a:pt x="425455" y="118430"/>
                        <a:pt x="386284" y="134156"/>
                        <a:pt x="390956" y="148006"/>
                      </a:cubicBezTo>
                      <a:close/>
                    </a:path>
                  </a:pathLst>
                </a:custGeom>
                <a:solidFill>
                  <a:srgbClr val="FFFFFF"/>
                </a:solidFill>
                <a:ln w="417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BC1046-5C0A-4A28-8C9D-BBBFFABB8943}"/>
                    </a:ext>
                  </a:extLst>
                </p:cNvPr>
                <p:cNvSpPr/>
                <p:nvPr/>
              </p:nvSpPr>
              <p:spPr>
                <a:xfrm>
                  <a:off x="11013449" y="-2105628"/>
                  <a:ext cx="496412" cy="483898"/>
                </a:xfrm>
                <a:custGeom>
                  <a:avLst/>
                  <a:gdLst>
                    <a:gd name="connsiteX0" fmla="*/ 496621 w 496412"/>
                    <a:gd name="connsiteY0" fmla="*/ 235108 h 483897"/>
                    <a:gd name="connsiteX1" fmla="*/ 496621 w 496412"/>
                    <a:gd name="connsiteY1" fmla="*/ 236401 h 483897"/>
                    <a:gd name="connsiteX2" fmla="*/ 496538 w 496412"/>
                    <a:gd name="connsiteY2" fmla="*/ 242783 h 483897"/>
                    <a:gd name="connsiteX3" fmla="*/ 496538 w 496412"/>
                    <a:gd name="connsiteY3" fmla="*/ 243951 h 483897"/>
                    <a:gd name="connsiteX4" fmla="*/ 496329 w 496412"/>
                    <a:gd name="connsiteY4" fmla="*/ 249875 h 483897"/>
                    <a:gd name="connsiteX5" fmla="*/ 483606 w 496412"/>
                    <a:gd name="connsiteY5" fmla="*/ 318371 h 483897"/>
                    <a:gd name="connsiteX6" fmla="*/ 483105 w 496412"/>
                    <a:gd name="connsiteY6" fmla="*/ 320123 h 483897"/>
                    <a:gd name="connsiteX7" fmla="*/ 481103 w 496412"/>
                    <a:gd name="connsiteY7" fmla="*/ 325546 h 483897"/>
                    <a:gd name="connsiteX8" fmla="*/ 477891 w 496412"/>
                    <a:gd name="connsiteY8" fmla="*/ 334015 h 483897"/>
                    <a:gd name="connsiteX9" fmla="*/ 383656 w 496412"/>
                    <a:gd name="connsiteY9" fmla="*/ 447439 h 483897"/>
                    <a:gd name="connsiteX10" fmla="*/ 290881 w 496412"/>
                    <a:gd name="connsiteY10" fmla="*/ 483940 h 483897"/>
                    <a:gd name="connsiteX11" fmla="*/ 290631 w 496412"/>
                    <a:gd name="connsiteY11" fmla="*/ 484023 h 483897"/>
                    <a:gd name="connsiteX12" fmla="*/ 205907 w 496412"/>
                    <a:gd name="connsiteY12" fmla="*/ 484023 h 483897"/>
                    <a:gd name="connsiteX13" fmla="*/ 205490 w 496412"/>
                    <a:gd name="connsiteY13" fmla="*/ 483940 h 483897"/>
                    <a:gd name="connsiteX14" fmla="*/ 152386 w 496412"/>
                    <a:gd name="connsiteY14" fmla="*/ 468422 h 483897"/>
                    <a:gd name="connsiteX15" fmla="*/ 146004 w 496412"/>
                    <a:gd name="connsiteY15" fmla="*/ 465668 h 483897"/>
                    <a:gd name="connsiteX16" fmla="*/ 117429 w 496412"/>
                    <a:gd name="connsiteY16" fmla="*/ 450400 h 483897"/>
                    <a:gd name="connsiteX17" fmla="*/ 15435 w 496412"/>
                    <a:gd name="connsiteY17" fmla="*/ 325505 h 483897"/>
                    <a:gd name="connsiteX18" fmla="*/ 15310 w 496412"/>
                    <a:gd name="connsiteY18" fmla="*/ 325421 h 483897"/>
                    <a:gd name="connsiteX19" fmla="*/ 13516 w 496412"/>
                    <a:gd name="connsiteY19" fmla="*/ 320123 h 483897"/>
                    <a:gd name="connsiteX20" fmla="*/ 13015 w 496412"/>
                    <a:gd name="connsiteY20" fmla="*/ 318371 h 483897"/>
                    <a:gd name="connsiteX21" fmla="*/ 42 w 496412"/>
                    <a:gd name="connsiteY21" fmla="*/ 243951 h 483897"/>
                    <a:gd name="connsiteX22" fmla="*/ 42 w 496412"/>
                    <a:gd name="connsiteY22" fmla="*/ 242783 h 483897"/>
                    <a:gd name="connsiteX23" fmla="*/ 0 w 496412"/>
                    <a:gd name="connsiteY23" fmla="*/ 236401 h 483897"/>
                    <a:gd name="connsiteX24" fmla="*/ 0 w 496412"/>
                    <a:gd name="connsiteY24" fmla="*/ 235316 h 483897"/>
                    <a:gd name="connsiteX25" fmla="*/ 0 w 496412"/>
                    <a:gd name="connsiteY25" fmla="*/ 235108 h 483897"/>
                    <a:gd name="connsiteX26" fmla="*/ 42 w 496412"/>
                    <a:gd name="connsiteY26" fmla="*/ 232855 h 483897"/>
                    <a:gd name="connsiteX27" fmla="*/ 42 w 496412"/>
                    <a:gd name="connsiteY27" fmla="*/ 231103 h 483897"/>
                    <a:gd name="connsiteX28" fmla="*/ 250 w 496412"/>
                    <a:gd name="connsiteY28" fmla="*/ 225221 h 483897"/>
                    <a:gd name="connsiteX29" fmla="*/ 918 w 496412"/>
                    <a:gd name="connsiteY29" fmla="*/ 215418 h 483897"/>
                    <a:gd name="connsiteX30" fmla="*/ 918 w 496412"/>
                    <a:gd name="connsiteY30" fmla="*/ 214959 h 483897"/>
                    <a:gd name="connsiteX31" fmla="*/ 1043 w 496412"/>
                    <a:gd name="connsiteY31" fmla="*/ 213583 h 483897"/>
                    <a:gd name="connsiteX32" fmla="*/ 2169 w 496412"/>
                    <a:gd name="connsiteY32" fmla="*/ 203821 h 483897"/>
                    <a:gd name="connsiteX33" fmla="*/ 2419 w 496412"/>
                    <a:gd name="connsiteY33" fmla="*/ 202069 h 483897"/>
                    <a:gd name="connsiteX34" fmla="*/ 3546 w 496412"/>
                    <a:gd name="connsiteY34" fmla="*/ 194352 h 483897"/>
                    <a:gd name="connsiteX35" fmla="*/ 5465 w 496412"/>
                    <a:gd name="connsiteY35" fmla="*/ 184465 h 483897"/>
                    <a:gd name="connsiteX36" fmla="*/ 7717 w 496412"/>
                    <a:gd name="connsiteY36" fmla="*/ 174871 h 483897"/>
                    <a:gd name="connsiteX37" fmla="*/ 7968 w 496412"/>
                    <a:gd name="connsiteY37" fmla="*/ 173744 h 483897"/>
                    <a:gd name="connsiteX38" fmla="*/ 9761 w 496412"/>
                    <a:gd name="connsiteY38" fmla="*/ 167320 h 483897"/>
                    <a:gd name="connsiteX39" fmla="*/ 11388 w 496412"/>
                    <a:gd name="connsiteY39" fmla="*/ 161814 h 483897"/>
                    <a:gd name="connsiteX40" fmla="*/ 15184 w 496412"/>
                    <a:gd name="connsiteY40" fmla="*/ 150676 h 483897"/>
                    <a:gd name="connsiteX41" fmla="*/ 18355 w 496412"/>
                    <a:gd name="connsiteY41" fmla="*/ 142500 h 483897"/>
                    <a:gd name="connsiteX42" fmla="*/ 18563 w 496412"/>
                    <a:gd name="connsiteY42" fmla="*/ 142041 h 483897"/>
                    <a:gd name="connsiteX43" fmla="*/ 21025 w 496412"/>
                    <a:gd name="connsiteY43" fmla="*/ 136284 h 483897"/>
                    <a:gd name="connsiteX44" fmla="*/ 117470 w 496412"/>
                    <a:gd name="connsiteY44" fmla="*/ 25321 h 483897"/>
                    <a:gd name="connsiteX45" fmla="*/ 146045 w 496412"/>
                    <a:gd name="connsiteY45" fmla="*/ 10054 h 483897"/>
                    <a:gd name="connsiteX46" fmla="*/ 149800 w 496412"/>
                    <a:gd name="connsiteY46" fmla="*/ 8301 h 483897"/>
                    <a:gd name="connsiteX47" fmla="*/ 171659 w 496412"/>
                    <a:gd name="connsiteY47" fmla="*/ 0 h 483897"/>
                    <a:gd name="connsiteX48" fmla="*/ 325088 w 496412"/>
                    <a:gd name="connsiteY48" fmla="*/ 0 h 483897"/>
                    <a:gd name="connsiteX49" fmla="*/ 383656 w 496412"/>
                    <a:gd name="connsiteY49" fmla="*/ 28116 h 483897"/>
                    <a:gd name="connsiteX50" fmla="*/ 471675 w 496412"/>
                    <a:gd name="connsiteY50" fmla="*/ 127607 h 483897"/>
                    <a:gd name="connsiteX51" fmla="*/ 478058 w 496412"/>
                    <a:gd name="connsiteY51" fmla="*/ 141999 h 483897"/>
                    <a:gd name="connsiteX52" fmla="*/ 478225 w 496412"/>
                    <a:gd name="connsiteY52" fmla="*/ 142458 h 483897"/>
                    <a:gd name="connsiteX53" fmla="*/ 481353 w 496412"/>
                    <a:gd name="connsiteY53" fmla="*/ 150634 h 483897"/>
                    <a:gd name="connsiteX54" fmla="*/ 489029 w 496412"/>
                    <a:gd name="connsiteY54" fmla="*/ 175288 h 483897"/>
                    <a:gd name="connsiteX55" fmla="*/ 490113 w 496412"/>
                    <a:gd name="connsiteY55" fmla="*/ 179876 h 483897"/>
                    <a:gd name="connsiteX56" fmla="*/ 492950 w 496412"/>
                    <a:gd name="connsiteY56" fmla="*/ 193517 h 483897"/>
                    <a:gd name="connsiteX57" fmla="*/ 493659 w 496412"/>
                    <a:gd name="connsiteY57" fmla="*/ 198148 h 483897"/>
                    <a:gd name="connsiteX58" fmla="*/ 494619 w 496412"/>
                    <a:gd name="connsiteY58" fmla="*/ 205198 h 483897"/>
                    <a:gd name="connsiteX59" fmla="*/ 495536 w 496412"/>
                    <a:gd name="connsiteY59" fmla="*/ 213332 h 483897"/>
                    <a:gd name="connsiteX60" fmla="*/ 496287 w 496412"/>
                    <a:gd name="connsiteY60" fmla="*/ 224095 h 483897"/>
                    <a:gd name="connsiteX61" fmla="*/ 496538 w 496412"/>
                    <a:gd name="connsiteY61" fmla="*/ 231020 h 483897"/>
                    <a:gd name="connsiteX62" fmla="*/ 496538 w 496412"/>
                    <a:gd name="connsiteY62" fmla="*/ 232771 h 483897"/>
                    <a:gd name="connsiteX63" fmla="*/ 496621 w 496412"/>
                    <a:gd name="connsiteY63" fmla="*/ 235108 h 48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6412" h="483897">
                      <a:moveTo>
                        <a:pt x="496621" y="235108"/>
                      </a:moveTo>
                      <a:lnTo>
                        <a:pt x="496621" y="236401"/>
                      </a:lnTo>
                      <a:cubicBezTo>
                        <a:pt x="496621" y="238528"/>
                        <a:pt x="496621" y="240572"/>
                        <a:pt x="496538" y="242783"/>
                      </a:cubicBezTo>
                      <a:lnTo>
                        <a:pt x="496538" y="243951"/>
                      </a:lnTo>
                      <a:cubicBezTo>
                        <a:pt x="496538" y="245954"/>
                        <a:pt x="496496" y="247872"/>
                        <a:pt x="496329" y="249875"/>
                      </a:cubicBezTo>
                      <a:cubicBezTo>
                        <a:pt x="495244" y="273736"/>
                        <a:pt x="490948" y="296763"/>
                        <a:pt x="483606" y="318371"/>
                      </a:cubicBezTo>
                      <a:cubicBezTo>
                        <a:pt x="483439" y="318997"/>
                        <a:pt x="483230" y="319498"/>
                        <a:pt x="483105" y="320123"/>
                      </a:cubicBezTo>
                      <a:cubicBezTo>
                        <a:pt x="482480" y="321917"/>
                        <a:pt x="481812" y="323753"/>
                        <a:pt x="481103" y="325546"/>
                      </a:cubicBezTo>
                      <a:cubicBezTo>
                        <a:pt x="480185" y="328425"/>
                        <a:pt x="479017" y="331262"/>
                        <a:pt x="477891" y="334015"/>
                      </a:cubicBezTo>
                      <a:cubicBezTo>
                        <a:pt x="458618" y="380652"/>
                        <a:pt x="425538" y="420198"/>
                        <a:pt x="383656" y="447439"/>
                      </a:cubicBezTo>
                      <a:cubicBezTo>
                        <a:pt x="356082" y="465459"/>
                        <a:pt x="324670" y="478225"/>
                        <a:pt x="290881" y="483940"/>
                      </a:cubicBezTo>
                      <a:cubicBezTo>
                        <a:pt x="290798" y="484023"/>
                        <a:pt x="290672" y="484023"/>
                        <a:pt x="290631" y="484023"/>
                      </a:cubicBezTo>
                      <a:lnTo>
                        <a:pt x="205907" y="484023"/>
                      </a:lnTo>
                      <a:cubicBezTo>
                        <a:pt x="205740" y="484023"/>
                        <a:pt x="205615" y="483940"/>
                        <a:pt x="205490" y="483940"/>
                      </a:cubicBezTo>
                      <a:cubicBezTo>
                        <a:pt x="186968" y="480727"/>
                        <a:pt x="169197" y="475471"/>
                        <a:pt x="152386" y="468422"/>
                      </a:cubicBezTo>
                      <a:cubicBezTo>
                        <a:pt x="150259" y="467503"/>
                        <a:pt x="148089" y="466586"/>
                        <a:pt x="146004" y="465668"/>
                      </a:cubicBezTo>
                      <a:cubicBezTo>
                        <a:pt x="136117" y="461163"/>
                        <a:pt x="126606" y="456074"/>
                        <a:pt x="117429" y="450400"/>
                      </a:cubicBezTo>
                      <a:cubicBezTo>
                        <a:pt x="70874" y="421408"/>
                        <a:pt x="34624" y="377565"/>
                        <a:pt x="15435" y="325505"/>
                      </a:cubicBezTo>
                      <a:cubicBezTo>
                        <a:pt x="15310" y="325463"/>
                        <a:pt x="15310" y="325463"/>
                        <a:pt x="15310" y="325421"/>
                      </a:cubicBezTo>
                      <a:cubicBezTo>
                        <a:pt x="14767" y="323628"/>
                        <a:pt x="14100" y="321917"/>
                        <a:pt x="13516" y="320123"/>
                      </a:cubicBezTo>
                      <a:cubicBezTo>
                        <a:pt x="13307" y="319498"/>
                        <a:pt x="13099" y="318997"/>
                        <a:pt x="13015" y="318371"/>
                      </a:cubicBezTo>
                      <a:cubicBezTo>
                        <a:pt x="5048" y="295052"/>
                        <a:pt x="501" y="269982"/>
                        <a:pt x="42" y="243951"/>
                      </a:cubicBezTo>
                      <a:lnTo>
                        <a:pt x="42" y="242783"/>
                      </a:lnTo>
                      <a:cubicBezTo>
                        <a:pt x="0" y="240572"/>
                        <a:pt x="0" y="238570"/>
                        <a:pt x="0" y="236401"/>
                      </a:cubicBezTo>
                      <a:lnTo>
                        <a:pt x="0" y="235316"/>
                      </a:lnTo>
                      <a:cubicBezTo>
                        <a:pt x="0" y="235233"/>
                        <a:pt x="0" y="235233"/>
                        <a:pt x="0" y="235108"/>
                      </a:cubicBezTo>
                      <a:cubicBezTo>
                        <a:pt x="0" y="234398"/>
                        <a:pt x="0" y="233564"/>
                        <a:pt x="42" y="232855"/>
                      </a:cubicBezTo>
                      <a:lnTo>
                        <a:pt x="42" y="231103"/>
                      </a:lnTo>
                      <a:cubicBezTo>
                        <a:pt x="83" y="229142"/>
                        <a:pt x="209" y="227182"/>
                        <a:pt x="250" y="225221"/>
                      </a:cubicBezTo>
                      <a:cubicBezTo>
                        <a:pt x="417" y="221884"/>
                        <a:pt x="626" y="218630"/>
                        <a:pt x="918" y="215418"/>
                      </a:cubicBezTo>
                      <a:lnTo>
                        <a:pt x="918" y="214959"/>
                      </a:lnTo>
                      <a:cubicBezTo>
                        <a:pt x="959" y="214500"/>
                        <a:pt x="959" y="214000"/>
                        <a:pt x="1043" y="213583"/>
                      </a:cubicBezTo>
                      <a:cubicBezTo>
                        <a:pt x="1418" y="210329"/>
                        <a:pt x="1710" y="207033"/>
                        <a:pt x="2169" y="203821"/>
                      </a:cubicBezTo>
                      <a:cubicBezTo>
                        <a:pt x="2211" y="203154"/>
                        <a:pt x="2336" y="202528"/>
                        <a:pt x="2419" y="202069"/>
                      </a:cubicBezTo>
                      <a:cubicBezTo>
                        <a:pt x="2712" y="199483"/>
                        <a:pt x="3129" y="196896"/>
                        <a:pt x="3546" y="194352"/>
                      </a:cubicBezTo>
                      <a:cubicBezTo>
                        <a:pt x="4172" y="190931"/>
                        <a:pt x="4756" y="187677"/>
                        <a:pt x="5465" y="184465"/>
                      </a:cubicBezTo>
                      <a:cubicBezTo>
                        <a:pt x="6132" y="181211"/>
                        <a:pt x="6883" y="178041"/>
                        <a:pt x="7717" y="174871"/>
                      </a:cubicBezTo>
                      <a:cubicBezTo>
                        <a:pt x="7801" y="174454"/>
                        <a:pt x="7926" y="174036"/>
                        <a:pt x="7968" y="173744"/>
                      </a:cubicBezTo>
                      <a:cubicBezTo>
                        <a:pt x="8593" y="171533"/>
                        <a:pt x="9136" y="169406"/>
                        <a:pt x="9761" y="167320"/>
                      </a:cubicBezTo>
                      <a:cubicBezTo>
                        <a:pt x="10304" y="165443"/>
                        <a:pt x="10846" y="163608"/>
                        <a:pt x="11388" y="161814"/>
                      </a:cubicBezTo>
                      <a:cubicBezTo>
                        <a:pt x="12556" y="158018"/>
                        <a:pt x="13891" y="154263"/>
                        <a:pt x="15184" y="150676"/>
                      </a:cubicBezTo>
                      <a:cubicBezTo>
                        <a:pt x="16186" y="147964"/>
                        <a:pt x="17270" y="145211"/>
                        <a:pt x="18355" y="142500"/>
                      </a:cubicBezTo>
                      <a:cubicBezTo>
                        <a:pt x="18396" y="142333"/>
                        <a:pt x="18522" y="142208"/>
                        <a:pt x="18563" y="142041"/>
                      </a:cubicBezTo>
                      <a:cubicBezTo>
                        <a:pt x="19314" y="140122"/>
                        <a:pt x="20190" y="138161"/>
                        <a:pt x="21025" y="136284"/>
                      </a:cubicBezTo>
                      <a:cubicBezTo>
                        <a:pt x="41215" y="90272"/>
                        <a:pt x="75129" y="51560"/>
                        <a:pt x="117470" y="25321"/>
                      </a:cubicBezTo>
                      <a:cubicBezTo>
                        <a:pt x="126606" y="19648"/>
                        <a:pt x="136159" y="14559"/>
                        <a:pt x="146045" y="10054"/>
                      </a:cubicBezTo>
                      <a:cubicBezTo>
                        <a:pt x="147339" y="9386"/>
                        <a:pt x="148548" y="8844"/>
                        <a:pt x="149800" y="8301"/>
                      </a:cubicBezTo>
                      <a:cubicBezTo>
                        <a:pt x="156933" y="5173"/>
                        <a:pt x="164233" y="2420"/>
                        <a:pt x="171659" y="0"/>
                      </a:cubicBezTo>
                      <a:lnTo>
                        <a:pt x="325088" y="0"/>
                      </a:lnTo>
                      <a:cubicBezTo>
                        <a:pt x="345945" y="6841"/>
                        <a:pt x="365718" y="16269"/>
                        <a:pt x="383656" y="28116"/>
                      </a:cubicBezTo>
                      <a:cubicBezTo>
                        <a:pt x="421325" y="52561"/>
                        <a:pt x="451777" y="87018"/>
                        <a:pt x="471675" y="127607"/>
                      </a:cubicBezTo>
                      <a:cubicBezTo>
                        <a:pt x="473970" y="132321"/>
                        <a:pt x="476055" y="137118"/>
                        <a:pt x="478058" y="141999"/>
                      </a:cubicBezTo>
                      <a:cubicBezTo>
                        <a:pt x="478099" y="142166"/>
                        <a:pt x="478141" y="142291"/>
                        <a:pt x="478225" y="142458"/>
                      </a:cubicBezTo>
                      <a:cubicBezTo>
                        <a:pt x="479351" y="145169"/>
                        <a:pt x="480352" y="147881"/>
                        <a:pt x="481353" y="150634"/>
                      </a:cubicBezTo>
                      <a:cubicBezTo>
                        <a:pt x="484357" y="158644"/>
                        <a:pt x="486818" y="166861"/>
                        <a:pt x="489029" y="175288"/>
                      </a:cubicBezTo>
                      <a:cubicBezTo>
                        <a:pt x="489404" y="176831"/>
                        <a:pt x="489780" y="178291"/>
                        <a:pt x="490113" y="179876"/>
                      </a:cubicBezTo>
                      <a:cubicBezTo>
                        <a:pt x="491240" y="184424"/>
                        <a:pt x="492158" y="188929"/>
                        <a:pt x="492950" y="193517"/>
                      </a:cubicBezTo>
                      <a:cubicBezTo>
                        <a:pt x="493159" y="195061"/>
                        <a:pt x="493409" y="196563"/>
                        <a:pt x="493659" y="198148"/>
                      </a:cubicBezTo>
                      <a:cubicBezTo>
                        <a:pt x="494076" y="200442"/>
                        <a:pt x="494368" y="202820"/>
                        <a:pt x="494619" y="205198"/>
                      </a:cubicBezTo>
                      <a:cubicBezTo>
                        <a:pt x="495077" y="207951"/>
                        <a:pt x="495286" y="210621"/>
                        <a:pt x="495536" y="213332"/>
                      </a:cubicBezTo>
                      <a:cubicBezTo>
                        <a:pt x="495828" y="216920"/>
                        <a:pt x="496162" y="220591"/>
                        <a:pt x="496287" y="224095"/>
                      </a:cubicBezTo>
                      <a:cubicBezTo>
                        <a:pt x="496454" y="226431"/>
                        <a:pt x="496496" y="228683"/>
                        <a:pt x="496538" y="231020"/>
                      </a:cubicBezTo>
                      <a:lnTo>
                        <a:pt x="496538" y="232771"/>
                      </a:lnTo>
                      <a:cubicBezTo>
                        <a:pt x="496621" y="233689"/>
                        <a:pt x="496621" y="234357"/>
                        <a:pt x="496621" y="235108"/>
                      </a:cubicBezTo>
                      <a:close/>
                    </a:path>
                  </a:pathLst>
                </a:custGeom>
                <a:solidFill>
                  <a:srgbClr val="FF3B45"/>
                </a:solidFill>
                <a:ln w="417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465E19E-05E1-49B5-B332-7CA250EE4B21}"/>
                    </a:ext>
                  </a:extLst>
                </p:cNvPr>
                <p:cNvSpPr/>
                <p:nvPr/>
              </p:nvSpPr>
              <p:spPr>
                <a:xfrm>
                  <a:off x="11130877" y="-2105503"/>
                  <a:ext cx="262807" cy="479726"/>
                </a:xfrm>
                <a:custGeom>
                  <a:avLst/>
                  <a:gdLst>
                    <a:gd name="connsiteX0" fmla="*/ 266227 w 262806"/>
                    <a:gd name="connsiteY0" fmla="*/ 28116 h 479726"/>
                    <a:gd name="connsiteX1" fmla="*/ 266227 w 262806"/>
                    <a:gd name="connsiteY1" fmla="*/ 447272 h 479726"/>
                    <a:gd name="connsiteX2" fmla="*/ 173452 w 262806"/>
                    <a:gd name="connsiteY2" fmla="*/ 483773 h 479726"/>
                    <a:gd name="connsiteX3" fmla="*/ 88061 w 262806"/>
                    <a:gd name="connsiteY3" fmla="*/ 483773 h 479726"/>
                    <a:gd name="connsiteX4" fmla="*/ 34957 w 262806"/>
                    <a:gd name="connsiteY4" fmla="*/ 468255 h 479726"/>
                    <a:gd name="connsiteX5" fmla="*/ 28575 w 262806"/>
                    <a:gd name="connsiteY5" fmla="*/ 465501 h 479726"/>
                    <a:gd name="connsiteX6" fmla="*/ 0 w 262806"/>
                    <a:gd name="connsiteY6" fmla="*/ 450233 h 479726"/>
                    <a:gd name="connsiteX7" fmla="*/ 0 w 262806"/>
                    <a:gd name="connsiteY7" fmla="*/ 25321 h 479726"/>
                    <a:gd name="connsiteX8" fmla="*/ 28575 w 262806"/>
                    <a:gd name="connsiteY8" fmla="*/ 10053 h 479726"/>
                    <a:gd name="connsiteX9" fmla="*/ 32329 w 262806"/>
                    <a:gd name="connsiteY9" fmla="*/ 8301 h 479726"/>
                    <a:gd name="connsiteX10" fmla="*/ 54188 w 262806"/>
                    <a:gd name="connsiteY10" fmla="*/ 0 h 479726"/>
                    <a:gd name="connsiteX11" fmla="*/ 54397 w 262806"/>
                    <a:gd name="connsiteY11" fmla="*/ 0 h 479726"/>
                    <a:gd name="connsiteX12" fmla="*/ 207325 w 262806"/>
                    <a:gd name="connsiteY12" fmla="*/ 0 h 479726"/>
                    <a:gd name="connsiteX13" fmla="*/ 207617 w 262806"/>
                    <a:gd name="connsiteY13" fmla="*/ 0 h 479726"/>
                    <a:gd name="connsiteX14" fmla="*/ 266227 w 262806"/>
                    <a:gd name="connsiteY14" fmla="*/ 28116 h 47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806" h="479726">
                      <a:moveTo>
                        <a:pt x="266227" y="28116"/>
                      </a:moveTo>
                      <a:lnTo>
                        <a:pt x="266227" y="447272"/>
                      </a:lnTo>
                      <a:cubicBezTo>
                        <a:pt x="238653" y="465292"/>
                        <a:pt x="207242" y="478058"/>
                        <a:pt x="173452" y="483773"/>
                      </a:cubicBezTo>
                      <a:lnTo>
                        <a:pt x="88061" y="483773"/>
                      </a:lnTo>
                      <a:cubicBezTo>
                        <a:pt x="69540" y="480560"/>
                        <a:pt x="51769" y="475304"/>
                        <a:pt x="34957" y="468255"/>
                      </a:cubicBezTo>
                      <a:cubicBezTo>
                        <a:pt x="32830" y="467337"/>
                        <a:pt x="30661" y="466419"/>
                        <a:pt x="28575" y="465501"/>
                      </a:cubicBezTo>
                      <a:cubicBezTo>
                        <a:pt x="18689" y="460996"/>
                        <a:pt x="9177" y="455906"/>
                        <a:pt x="0" y="450233"/>
                      </a:cubicBezTo>
                      <a:lnTo>
                        <a:pt x="0" y="25321"/>
                      </a:lnTo>
                      <a:cubicBezTo>
                        <a:pt x="9136" y="19648"/>
                        <a:pt x="18689" y="14559"/>
                        <a:pt x="28575" y="10053"/>
                      </a:cubicBezTo>
                      <a:cubicBezTo>
                        <a:pt x="29868" y="9386"/>
                        <a:pt x="31078" y="8844"/>
                        <a:pt x="32329" y="8301"/>
                      </a:cubicBezTo>
                      <a:cubicBezTo>
                        <a:pt x="39463" y="5173"/>
                        <a:pt x="46763" y="2419"/>
                        <a:pt x="54188" y="0"/>
                      </a:cubicBezTo>
                      <a:cubicBezTo>
                        <a:pt x="54230" y="0"/>
                        <a:pt x="54355" y="0"/>
                        <a:pt x="54397" y="0"/>
                      </a:cubicBezTo>
                      <a:lnTo>
                        <a:pt x="207325" y="0"/>
                      </a:lnTo>
                      <a:cubicBezTo>
                        <a:pt x="207325" y="0"/>
                        <a:pt x="207534" y="0"/>
                        <a:pt x="207617" y="0"/>
                      </a:cubicBezTo>
                      <a:cubicBezTo>
                        <a:pt x="228517" y="6841"/>
                        <a:pt x="248248" y="16269"/>
                        <a:pt x="266227" y="28116"/>
                      </a:cubicBezTo>
                      <a:close/>
                    </a:path>
                  </a:pathLst>
                </a:custGeom>
                <a:solidFill>
                  <a:srgbClr val="FFFFFF"/>
                </a:solidFill>
                <a:ln w="417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B56AEEC-9B29-4ABF-B56F-A8AB22F94802}"/>
                    </a:ext>
                  </a:extLst>
                </p:cNvPr>
                <p:cNvSpPr/>
                <p:nvPr/>
              </p:nvSpPr>
              <p:spPr>
                <a:xfrm>
                  <a:off x="11157408" y="-1983778"/>
                  <a:ext cx="208577" cy="233606"/>
                </a:xfrm>
                <a:custGeom>
                  <a:avLst/>
                  <a:gdLst>
                    <a:gd name="connsiteX0" fmla="*/ 98031 w 208576"/>
                    <a:gd name="connsiteY0" fmla="*/ 178083 h 233605"/>
                    <a:gd name="connsiteX1" fmla="*/ 98031 w 208576"/>
                    <a:gd name="connsiteY1" fmla="*/ 237444 h 233605"/>
                    <a:gd name="connsiteX2" fmla="*/ 108376 w 208576"/>
                    <a:gd name="connsiteY2" fmla="*/ 237444 h 233605"/>
                    <a:gd name="connsiteX3" fmla="*/ 108376 w 208576"/>
                    <a:gd name="connsiteY3" fmla="*/ 176331 h 233605"/>
                    <a:gd name="connsiteX4" fmla="*/ 163441 w 208576"/>
                    <a:gd name="connsiteY4" fmla="*/ 188386 h 233605"/>
                    <a:gd name="connsiteX5" fmla="*/ 156558 w 208576"/>
                    <a:gd name="connsiteY5" fmla="*/ 169489 h 233605"/>
                    <a:gd name="connsiteX6" fmla="*/ 209870 w 208576"/>
                    <a:gd name="connsiteY6" fmla="*/ 119598 h 233605"/>
                    <a:gd name="connsiteX7" fmla="*/ 195228 w 208576"/>
                    <a:gd name="connsiteY7" fmla="*/ 117011 h 233605"/>
                    <a:gd name="connsiteX8" fmla="*/ 204739 w 208576"/>
                    <a:gd name="connsiteY8" fmla="*/ 80886 h 233605"/>
                    <a:gd name="connsiteX9" fmla="*/ 173744 w 208576"/>
                    <a:gd name="connsiteY9" fmla="*/ 86893 h 233605"/>
                    <a:gd name="connsiteX10" fmla="*/ 166861 w 208576"/>
                    <a:gd name="connsiteY10" fmla="*/ 69623 h 233605"/>
                    <a:gd name="connsiteX11" fmla="*/ 138495 w 208576"/>
                    <a:gd name="connsiteY11" fmla="*/ 98073 h 233605"/>
                    <a:gd name="connsiteX12" fmla="*/ 147088 w 208576"/>
                    <a:gd name="connsiteY12" fmla="*/ 31829 h 233605"/>
                    <a:gd name="connsiteX13" fmla="*/ 127315 w 208576"/>
                    <a:gd name="connsiteY13" fmla="*/ 40464 h 233605"/>
                    <a:gd name="connsiteX14" fmla="*/ 104038 w 208576"/>
                    <a:gd name="connsiteY14" fmla="*/ 0 h 233605"/>
                    <a:gd name="connsiteX15" fmla="*/ 81679 w 208576"/>
                    <a:gd name="connsiteY15" fmla="*/ 42132 h 233605"/>
                    <a:gd name="connsiteX16" fmla="*/ 59361 w 208576"/>
                    <a:gd name="connsiteY16" fmla="*/ 29242 h 233605"/>
                    <a:gd name="connsiteX17" fmla="*/ 70499 w 208576"/>
                    <a:gd name="connsiteY17" fmla="*/ 98073 h 233605"/>
                    <a:gd name="connsiteX18" fmla="*/ 40422 w 208576"/>
                    <a:gd name="connsiteY18" fmla="*/ 67037 h 233605"/>
                    <a:gd name="connsiteX19" fmla="*/ 37877 w 208576"/>
                    <a:gd name="connsiteY19" fmla="*/ 86017 h 233605"/>
                    <a:gd name="connsiteX20" fmla="*/ 6007 w 208576"/>
                    <a:gd name="connsiteY20" fmla="*/ 79176 h 233605"/>
                    <a:gd name="connsiteX21" fmla="*/ 16311 w 208576"/>
                    <a:gd name="connsiteY21" fmla="*/ 113507 h 233605"/>
                    <a:gd name="connsiteX22" fmla="*/ 0 w 208576"/>
                    <a:gd name="connsiteY22" fmla="*/ 119598 h 233605"/>
                    <a:gd name="connsiteX23" fmla="*/ 51602 w 208576"/>
                    <a:gd name="connsiteY23" fmla="*/ 166027 h 233605"/>
                    <a:gd name="connsiteX24" fmla="*/ 43884 w 208576"/>
                    <a:gd name="connsiteY24" fmla="*/ 184924 h 23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576" h="233605">
                      <a:moveTo>
                        <a:pt x="98031" y="178083"/>
                      </a:moveTo>
                      <a:lnTo>
                        <a:pt x="98031" y="237444"/>
                      </a:lnTo>
                      <a:lnTo>
                        <a:pt x="108376" y="237444"/>
                      </a:lnTo>
                      <a:lnTo>
                        <a:pt x="108376" y="176331"/>
                      </a:lnTo>
                      <a:lnTo>
                        <a:pt x="163441" y="188386"/>
                      </a:lnTo>
                      <a:lnTo>
                        <a:pt x="156558" y="169489"/>
                      </a:lnTo>
                      <a:lnTo>
                        <a:pt x="209870" y="119598"/>
                      </a:lnTo>
                      <a:lnTo>
                        <a:pt x="195228" y="117011"/>
                      </a:lnTo>
                      <a:lnTo>
                        <a:pt x="204739" y="80886"/>
                      </a:lnTo>
                      <a:lnTo>
                        <a:pt x="173744" y="86893"/>
                      </a:lnTo>
                      <a:lnTo>
                        <a:pt x="166861" y="69623"/>
                      </a:lnTo>
                      <a:lnTo>
                        <a:pt x="138495" y="98073"/>
                      </a:lnTo>
                      <a:lnTo>
                        <a:pt x="147088" y="31829"/>
                      </a:lnTo>
                      <a:lnTo>
                        <a:pt x="127315" y="40464"/>
                      </a:lnTo>
                      <a:lnTo>
                        <a:pt x="104038" y="0"/>
                      </a:lnTo>
                      <a:lnTo>
                        <a:pt x="81679" y="42132"/>
                      </a:lnTo>
                      <a:lnTo>
                        <a:pt x="59361" y="29242"/>
                      </a:lnTo>
                      <a:lnTo>
                        <a:pt x="70499" y="98073"/>
                      </a:lnTo>
                      <a:lnTo>
                        <a:pt x="40422" y="67037"/>
                      </a:lnTo>
                      <a:lnTo>
                        <a:pt x="37877" y="86017"/>
                      </a:lnTo>
                      <a:lnTo>
                        <a:pt x="6007" y="79176"/>
                      </a:lnTo>
                      <a:lnTo>
                        <a:pt x="16311" y="113507"/>
                      </a:lnTo>
                      <a:lnTo>
                        <a:pt x="0" y="119598"/>
                      </a:lnTo>
                      <a:lnTo>
                        <a:pt x="51602" y="166027"/>
                      </a:lnTo>
                      <a:lnTo>
                        <a:pt x="43884" y="184924"/>
                      </a:lnTo>
                      <a:close/>
                    </a:path>
                  </a:pathLst>
                </a:custGeom>
                <a:solidFill>
                  <a:srgbClr val="FF3B45"/>
                </a:solidFill>
                <a:ln w="4171" cap="flat">
                  <a:noFill/>
                  <a:prstDash val="solid"/>
                  <a:miter/>
                </a:ln>
              </p:spPr>
              <p:txBody>
                <a:bodyPr rtlCol="0" anchor="ctr"/>
                <a:lstStyle/>
                <a:p>
                  <a:endParaRPr lang="en-US"/>
                </a:p>
              </p:txBody>
            </p:sp>
          </p:grpSp>
          <p:sp>
            <p:nvSpPr>
              <p:cNvPr id="199" name="TextBox 198">
                <a:extLst>
                  <a:ext uri="{FF2B5EF4-FFF2-40B4-BE49-F238E27FC236}">
                    <a16:creationId xmlns:a16="http://schemas.microsoft.com/office/drawing/2014/main" id="{AA344EBA-5B96-4CA3-ABF8-93C8BFB0CA4D}"/>
                  </a:ext>
                </a:extLst>
              </p:cNvPr>
              <p:cNvSpPr txBox="1"/>
              <p:nvPr/>
            </p:nvSpPr>
            <p:spPr>
              <a:xfrm>
                <a:off x="1637890" y="3550839"/>
                <a:ext cx="824265"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Canada</a:t>
                </a:r>
              </a:p>
            </p:txBody>
          </p:sp>
          <p:grpSp>
            <p:nvGrpSpPr>
              <p:cNvPr id="186" name="Group 185">
                <a:extLst>
                  <a:ext uri="{FF2B5EF4-FFF2-40B4-BE49-F238E27FC236}">
                    <a16:creationId xmlns:a16="http://schemas.microsoft.com/office/drawing/2014/main" id="{D0D9D343-3A2C-45EF-A102-35F75AE94AE2}"/>
                  </a:ext>
                </a:extLst>
              </p:cNvPr>
              <p:cNvGrpSpPr/>
              <p:nvPr/>
            </p:nvGrpSpPr>
            <p:grpSpPr>
              <a:xfrm>
                <a:off x="1239980" y="3063205"/>
                <a:ext cx="237720" cy="237880"/>
                <a:chOff x="10004355" y="-2117684"/>
                <a:chExt cx="496412" cy="496746"/>
              </a:xfrm>
            </p:grpSpPr>
            <p:sp>
              <p:nvSpPr>
                <p:cNvPr id="68" name="Freeform: Shape 67">
                  <a:extLst>
                    <a:ext uri="{FF2B5EF4-FFF2-40B4-BE49-F238E27FC236}">
                      <a16:creationId xmlns:a16="http://schemas.microsoft.com/office/drawing/2014/main" id="{CE3DC994-939B-42E5-AF2A-C7F1620BE699}"/>
                    </a:ext>
                  </a:extLst>
                </p:cNvPr>
                <p:cNvSpPr/>
                <p:nvPr/>
              </p:nvSpPr>
              <p:spPr>
                <a:xfrm>
                  <a:off x="10059586" y="-2109508"/>
                  <a:ext cx="383781" cy="158518"/>
                </a:xfrm>
                <a:custGeom>
                  <a:avLst/>
                  <a:gdLst>
                    <a:gd name="connsiteX0" fmla="*/ 371600 w 383781"/>
                    <a:gd name="connsiteY0" fmla="*/ 142208 h 158518"/>
                    <a:gd name="connsiteX1" fmla="*/ 347656 w 383781"/>
                    <a:gd name="connsiteY1" fmla="*/ 146588 h 158518"/>
                    <a:gd name="connsiteX2" fmla="*/ 157893 w 383781"/>
                    <a:gd name="connsiteY2" fmla="*/ 60612 h 158518"/>
                    <a:gd name="connsiteX3" fmla="*/ 66536 w 383781"/>
                    <a:gd name="connsiteY3" fmla="*/ 114634 h 158518"/>
                    <a:gd name="connsiteX4" fmla="*/ 20399 w 383781"/>
                    <a:gd name="connsiteY4" fmla="*/ 135033 h 158518"/>
                    <a:gd name="connsiteX5" fmla="*/ 0 w 383781"/>
                    <a:gd name="connsiteY5" fmla="*/ 111255 h 158518"/>
                    <a:gd name="connsiteX6" fmla="*/ 202278 w 383781"/>
                    <a:gd name="connsiteY6" fmla="*/ 0 h 158518"/>
                    <a:gd name="connsiteX7" fmla="*/ 306566 w 383781"/>
                    <a:gd name="connsiteY7" fmla="*/ 23820 h 158518"/>
                    <a:gd name="connsiteX8" fmla="*/ 376022 w 383781"/>
                    <a:gd name="connsiteY8" fmla="*/ 76506 h 158518"/>
                    <a:gd name="connsiteX9" fmla="*/ 371600 w 383781"/>
                    <a:gd name="connsiteY9" fmla="*/ 142208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00" y="142208"/>
                      </a:moveTo>
                      <a:cubicBezTo>
                        <a:pt x="376022" y="155473"/>
                        <a:pt x="373394" y="172326"/>
                        <a:pt x="347656" y="146588"/>
                      </a:cubicBezTo>
                      <a:cubicBezTo>
                        <a:pt x="275863" y="44635"/>
                        <a:pt x="203070" y="49933"/>
                        <a:pt x="157893" y="60612"/>
                      </a:cubicBezTo>
                      <a:cubicBezTo>
                        <a:pt x="112673" y="71208"/>
                        <a:pt x="83389" y="117303"/>
                        <a:pt x="66536" y="114634"/>
                      </a:cubicBezTo>
                      <a:cubicBezTo>
                        <a:pt x="49683" y="111964"/>
                        <a:pt x="53270" y="133322"/>
                        <a:pt x="20399" y="135033"/>
                      </a:cubicBezTo>
                      <a:cubicBezTo>
                        <a:pt x="5924" y="135867"/>
                        <a:pt x="959" y="124312"/>
                        <a:pt x="0" y="111255"/>
                      </a:cubicBezTo>
                      <a:cubicBezTo>
                        <a:pt x="42466" y="44343"/>
                        <a:pt x="117178" y="0"/>
                        <a:pt x="202278" y="0"/>
                      </a:cubicBezTo>
                      <a:cubicBezTo>
                        <a:pt x="239696" y="0"/>
                        <a:pt x="275029" y="8552"/>
                        <a:pt x="306566" y="23820"/>
                      </a:cubicBezTo>
                      <a:cubicBezTo>
                        <a:pt x="334849" y="40506"/>
                        <a:pt x="363466" y="60070"/>
                        <a:pt x="376022" y="76506"/>
                      </a:cubicBezTo>
                      <a:cubicBezTo>
                        <a:pt x="404388" y="113841"/>
                        <a:pt x="367137" y="128817"/>
                        <a:pt x="371600" y="142208"/>
                      </a:cubicBezTo>
                      <a:close/>
                    </a:path>
                  </a:pathLst>
                </a:custGeom>
                <a:solidFill>
                  <a:srgbClr val="E7EDF8"/>
                </a:solidFill>
                <a:ln w="41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AEF28EC-75C7-48F5-A570-4AC0568DFFB7}"/>
                    </a:ext>
                  </a:extLst>
                </p:cNvPr>
                <p:cNvSpPr/>
                <p:nvPr/>
              </p:nvSpPr>
              <p:spPr>
                <a:xfrm>
                  <a:off x="10061880" y="-2094198"/>
                  <a:ext cx="383781" cy="158518"/>
                </a:xfrm>
                <a:custGeom>
                  <a:avLst/>
                  <a:gdLst>
                    <a:gd name="connsiteX0" fmla="*/ 371684 w 383781"/>
                    <a:gd name="connsiteY0" fmla="*/ 142249 h 158518"/>
                    <a:gd name="connsiteX1" fmla="*/ 347739 w 383781"/>
                    <a:gd name="connsiteY1" fmla="*/ 146671 h 158518"/>
                    <a:gd name="connsiteX2" fmla="*/ 157976 w 383781"/>
                    <a:gd name="connsiteY2" fmla="*/ 60612 h 158518"/>
                    <a:gd name="connsiteX3" fmla="*/ 66578 w 383781"/>
                    <a:gd name="connsiteY3" fmla="*/ 114717 h 158518"/>
                    <a:gd name="connsiteX4" fmla="*/ 20482 w 383781"/>
                    <a:gd name="connsiteY4" fmla="*/ 135074 h 158518"/>
                    <a:gd name="connsiteX5" fmla="*/ 0 w 383781"/>
                    <a:gd name="connsiteY5" fmla="*/ 111296 h 158518"/>
                    <a:gd name="connsiteX6" fmla="*/ 202236 w 383781"/>
                    <a:gd name="connsiteY6" fmla="*/ 0 h 158518"/>
                    <a:gd name="connsiteX7" fmla="*/ 306608 w 383781"/>
                    <a:gd name="connsiteY7" fmla="*/ 23861 h 158518"/>
                    <a:gd name="connsiteX8" fmla="*/ 376105 w 383781"/>
                    <a:gd name="connsiteY8" fmla="*/ 76589 h 158518"/>
                    <a:gd name="connsiteX9" fmla="*/ 371684 w 383781"/>
                    <a:gd name="connsiteY9" fmla="*/ 142249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781" h="158518">
                      <a:moveTo>
                        <a:pt x="371684" y="142249"/>
                      </a:moveTo>
                      <a:cubicBezTo>
                        <a:pt x="376105" y="155515"/>
                        <a:pt x="373477" y="172410"/>
                        <a:pt x="347739" y="146671"/>
                      </a:cubicBezTo>
                      <a:cubicBezTo>
                        <a:pt x="275905" y="44677"/>
                        <a:pt x="203154" y="50017"/>
                        <a:pt x="157976" y="60612"/>
                      </a:cubicBezTo>
                      <a:cubicBezTo>
                        <a:pt x="112715" y="71208"/>
                        <a:pt x="83472" y="117345"/>
                        <a:pt x="66578" y="114717"/>
                      </a:cubicBezTo>
                      <a:cubicBezTo>
                        <a:pt x="49725" y="112047"/>
                        <a:pt x="53312" y="133281"/>
                        <a:pt x="20482" y="135074"/>
                      </a:cubicBezTo>
                      <a:cubicBezTo>
                        <a:pt x="6007" y="135909"/>
                        <a:pt x="1001" y="124395"/>
                        <a:pt x="0" y="111296"/>
                      </a:cubicBezTo>
                      <a:cubicBezTo>
                        <a:pt x="42466" y="44385"/>
                        <a:pt x="117137" y="0"/>
                        <a:pt x="202236" y="0"/>
                      </a:cubicBezTo>
                      <a:cubicBezTo>
                        <a:pt x="239696" y="0"/>
                        <a:pt x="275071" y="8635"/>
                        <a:pt x="306608" y="23861"/>
                      </a:cubicBezTo>
                      <a:cubicBezTo>
                        <a:pt x="334891" y="40589"/>
                        <a:pt x="363549" y="60154"/>
                        <a:pt x="376105" y="76589"/>
                      </a:cubicBezTo>
                      <a:cubicBezTo>
                        <a:pt x="404472" y="113841"/>
                        <a:pt x="367262" y="128942"/>
                        <a:pt x="371684" y="142249"/>
                      </a:cubicBezTo>
                      <a:close/>
                    </a:path>
                  </a:pathLst>
                </a:custGeom>
                <a:solidFill>
                  <a:srgbClr val="FFFFFF">
                    <a:alpha val="20000"/>
                  </a:srgbClr>
                </a:solidFill>
                <a:ln w="41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31B4780-BE8D-4AC6-9548-E4CCE0E1802A}"/>
                    </a:ext>
                  </a:extLst>
                </p:cNvPr>
                <p:cNvSpPr/>
                <p:nvPr/>
              </p:nvSpPr>
              <p:spPr>
                <a:xfrm>
                  <a:off x="10045403" y="-2095033"/>
                  <a:ext cx="404639" cy="166861"/>
                </a:xfrm>
                <a:custGeom>
                  <a:avLst/>
                  <a:gdLst>
                    <a:gd name="connsiteX0" fmla="*/ 392041 w 404638"/>
                    <a:gd name="connsiteY0" fmla="*/ 150008 h 166861"/>
                    <a:gd name="connsiteX1" fmla="*/ 366761 w 404638"/>
                    <a:gd name="connsiteY1" fmla="*/ 154722 h 166861"/>
                    <a:gd name="connsiteX2" fmla="*/ 166528 w 404638"/>
                    <a:gd name="connsiteY2" fmla="*/ 63950 h 166861"/>
                    <a:gd name="connsiteX3" fmla="*/ 70165 w 404638"/>
                    <a:gd name="connsiteY3" fmla="*/ 121058 h 166861"/>
                    <a:gd name="connsiteX4" fmla="*/ 21525 w 404638"/>
                    <a:gd name="connsiteY4" fmla="*/ 142500 h 166861"/>
                    <a:gd name="connsiteX5" fmla="*/ 0 w 404638"/>
                    <a:gd name="connsiteY5" fmla="*/ 117387 h 166861"/>
                    <a:gd name="connsiteX6" fmla="*/ 213374 w 404638"/>
                    <a:gd name="connsiteY6" fmla="*/ 0 h 166861"/>
                    <a:gd name="connsiteX7" fmla="*/ 323461 w 404638"/>
                    <a:gd name="connsiteY7" fmla="*/ 25154 h 166861"/>
                    <a:gd name="connsiteX8" fmla="*/ 396796 w 404638"/>
                    <a:gd name="connsiteY8" fmla="*/ 80719 h 166861"/>
                    <a:gd name="connsiteX9" fmla="*/ 392041 w 404638"/>
                    <a:gd name="connsiteY9" fmla="*/ 150008 h 16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6861">
                      <a:moveTo>
                        <a:pt x="392041" y="150008"/>
                      </a:moveTo>
                      <a:cubicBezTo>
                        <a:pt x="396713" y="164025"/>
                        <a:pt x="393876" y="181795"/>
                        <a:pt x="366761" y="154722"/>
                      </a:cubicBezTo>
                      <a:cubicBezTo>
                        <a:pt x="290964" y="47097"/>
                        <a:pt x="214208" y="52770"/>
                        <a:pt x="166528" y="63950"/>
                      </a:cubicBezTo>
                      <a:cubicBezTo>
                        <a:pt x="118805" y="75213"/>
                        <a:pt x="87978" y="123853"/>
                        <a:pt x="70165" y="121058"/>
                      </a:cubicBezTo>
                      <a:cubicBezTo>
                        <a:pt x="52394" y="118221"/>
                        <a:pt x="56149" y="140664"/>
                        <a:pt x="21525" y="142500"/>
                      </a:cubicBezTo>
                      <a:cubicBezTo>
                        <a:pt x="6257" y="143334"/>
                        <a:pt x="1001" y="131237"/>
                        <a:pt x="0" y="117387"/>
                      </a:cubicBezTo>
                      <a:cubicBezTo>
                        <a:pt x="44802" y="46805"/>
                        <a:pt x="123603" y="0"/>
                        <a:pt x="213374" y="0"/>
                      </a:cubicBezTo>
                      <a:cubicBezTo>
                        <a:pt x="252837" y="0"/>
                        <a:pt x="290172" y="9052"/>
                        <a:pt x="323461" y="25154"/>
                      </a:cubicBezTo>
                      <a:cubicBezTo>
                        <a:pt x="353245" y="42758"/>
                        <a:pt x="383572" y="63407"/>
                        <a:pt x="396796" y="80719"/>
                      </a:cubicBezTo>
                      <a:cubicBezTo>
                        <a:pt x="426664" y="120099"/>
                        <a:pt x="387369" y="135992"/>
                        <a:pt x="392041" y="150008"/>
                      </a:cubicBezTo>
                      <a:close/>
                    </a:path>
                  </a:pathLst>
                </a:custGeom>
                <a:solidFill>
                  <a:srgbClr val="FFFFFF">
                    <a:alpha val="20000"/>
                  </a:srgbClr>
                </a:solidFill>
                <a:ln w="41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6778E23-7065-4ADE-A615-F147A18CE3A2}"/>
                    </a:ext>
                  </a:extLst>
                </p:cNvPr>
                <p:cNvSpPr/>
                <p:nvPr/>
              </p:nvSpPr>
              <p:spPr>
                <a:xfrm>
                  <a:off x="10040939" y="-2095867"/>
                  <a:ext cx="404639" cy="162690"/>
                </a:xfrm>
                <a:custGeom>
                  <a:avLst/>
                  <a:gdLst>
                    <a:gd name="connsiteX0" fmla="*/ 390914 w 404638"/>
                    <a:gd name="connsiteY0" fmla="*/ 148006 h 162689"/>
                    <a:gd name="connsiteX1" fmla="*/ 365718 w 404638"/>
                    <a:gd name="connsiteY1" fmla="*/ 152636 h 162689"/>
                    <a:gd name="connsiteX2" fmla="*/ 166069 w 404638"/>
                    <a:gd name="connsiteY2" fmla="*/ 63115 h 162689"/>
                    <a:gd name="connsiteX3" fmla="*/ 70040 w 404638"/>
                    <a:gd name="connsiteY3" fmla="*/ 119347 h 162689"/>
                    <a:gd name="connsiteX4" fmla="*/ 21525 w 404638"/>
                    <a:gd name="connsiteY4" fmla="*/ 140622 h 162689"/>
                    <a:gd name="connsiteX5" fmla="*/ 0 w 404638"/>
                    <a:gd name="connsiteY5" fmla="*/ 115802 h 162689"/>
                    <a:gd name="connsiteX6" fmla="*/ 212748 w 404638"/>
                    <a:gd name="connsiteY6" fmla="*/ 0 h 162689"/>
                    <a:gd name="connsiteX7" fmla="*/ 322585 w 404638"/>
                    <a:gd name="connsiteY7" fmla="*/ 24862 h 162689"/>
                    <a:gd name="connsiteX8" fmla="*/ 395586 w 404638"/>
                    <a:gd name="connsiteY8" fmla="*/ 79718 h 162689"/>
                    <a:gd name="connsiteX9" fmla="*/ 390914 w 404638"/>
                    <a:gd name="connsiteY9" fmla="*/ 148006 h 1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638" h="162689">
                      <a:moveTo>
                        <a:pt x="390914" y="148006"/>
                      </a:moveTo>
                      <a:cubicBezTo>
                        <a:pt x="395545" y="161814"/>
                        <a:pt x="392750" y="179376"/>
                        <a:pt x="365718" y="152636"/>
                      </a:cubicBezTo>
                      <a:cubicBezTo>
                        <a:pt x="290130" y="46512"/>
                        <a:pt x="213666" y="52019"/>
                        <a:pt x="166069" y="63115"/>
                      </a:cubicBezTo>
                      <a:cubicBezTo>
                        <a:pt x="118513" y="74128"/>
                        <a:pt x="87727" y="122226"/>
                        <a:pt x="70040" y="119347"/>
                      </a:cubicBezTo>
                      <a:cubicBezTo>
                        <a:pt x="52269" y="116594"/>
                        <a:pt x="56024" y="138745"/>
                        <a:pt x="21525" y="140622"/>
                      </a:cubicBezTo>
                      <a:cubicBezTo>
                        <a:pt x="6257" y="141373"/>
                        <a:pt x="1001" y="129401"/>
                        <a:pt x="0" y="115802"/>
                      </a:cubicBezTo>
                      <a:cubicBezTo>
                        <a:pt x="44635" y="46262"/>
                        <a:pt x="123227" y="0"/>
                        <a:pt x="212748" y="0"/>
                      </a:cubicBezTo>
                      <a:cubicBezTo>
                        <a:pt x="252127" y="0"/>
                        <a:pt x="289338" y="8969"/>
                        <a:pt x="322585" y="24862"/>
                      </a:cubicBezTo>
                      <a:cubicBezTo>
                        <a:pt x="352286" y="42258"/>
                        <a:pt x="382446" y="62573"/>
                        <a:pt x="395586" y="79718"/>
                      </a:cubicBezTo>
                      <a:cubicBezTo>
                        <a:pt x="425413" y="118430"/>
                        <a:pt x="386201" y="134156"/>
                        <a:pt x="390914" y="148006"/>
                      </a:cubicBezTo>
                      <a:close/>
                    </a:path>
                  </a:pathLst>
                </a:custGeom>
                <a:solidFill>
                  <a:srgbClr val="FFFFFF"/>
                </a:solidFill>
                <a:ln w="41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97D0CB0-51EC-46C3-B001-9C57344D0D5C}"/>
                    </a:ext>
                  </a:extLst>
                </p:cNvPr>
                <p:cNvSpPr/>
                <p:nvPr/>
              </p:nvSpPr>
              <p:spPr>
                <a:xfrm>
                  <a:off x="10004355" y="-2117684"/>
                  <a:ext cx="496412" cy="496412"/>
                </a:xfrm>
                <a:custGeom>
                  <a:avLst/>
                  <a:gdLst>
                    <a:gd name="connsiteX0" fmla="*/ 496579 w 496412"/>
                    <a:gd name="connsiteY0" fmla="*/ 247163 h 496412"/>
                    <a:gd name="connsiteX1" fmla="*/ 496579 w 496412"/>
                    <a:gd name="connsiteY1" fmla="*/ 248456 h 496412"/>
                    <a:gd name="connsiteX2" fmla="*/ 496538 w 496412"/>
                    <a:gd name="connsiteY2" fmla="*/ 254839 h 496412"/>
                    <a:gd name="connsiteX3" fmla="*/ 496538 w 496412"/>
                    <a:gd name="connsiteY3" fmla="*/ 256007 h 496412"/>
                    <a:gd name="connsiteX4" fmla="*/ 496329 w 496412"/>
                    <a:gd name="connsiteY4" fmla="*/ 261931 h 496412"/>
                    <a:gd name="connsiteX5" fmla="*/ 483564 w 496412"/>
                    <a:gd name="connsiteY5" fmla="*/ 330427 h 496412"/>
                    <a:gd name="connsiteX6" fmla="*/ 483064 w 496412"/>
                    <a:gd name="connsiteY6" fmla="*/ 332179 h 496412"/>
                    <a:gd name="connsiteX7" fmla="*/ 481145 w 496412"/>
                    <a:gd name="connsiteY7" fmla="*/ 337602 h 496412"/>
                    <a:gd name="connsiteX8" fmla="*/ 477933 w 496412"/>
                    <a:gd name="connsiteY8" fmla="*/ 346070 h 496412"/>
                    <a:gd name="connsiteX9" fmla="*/ 351744 w 496412"/>
                    <a:gd name="connsiteY9" fmla="*/ 477098 h 496412"/>
                    <a:gd name="connsiteX10" fmla="*/ 258260 w 496412"/>
                    <a:gd name="connsiteY10" fmla="*/ 499541 h 496412"/>
                    <a:gd name="connsiteX11" fmla="*/ 248373 w 496412"/>
                    <a:gd name="connsiteY11" fmla="*/ 499708 h 496412"/>
                    <a:gd name="connsiteX12" fmla="*/ 152386 w 496412"/>
                    <a:gd name="connsiteY12" fmla="*/ 480477 h 496412"/>
                    <a:gd name="connsiteX13" fmla="*/ 146045 w 496412"/>
                    <a:gd name="connsiteY13" fmla="*/ 477724 h 496412"/>
                    <a:gd name="connsiteX14" fmla="*/ 142875 w 496412"/>
                    <a:gd name="connsiteY14" fmla="*/ 476222 h 496412"/>
                    <a:gd name="connsiteX15" fmla="*/ 15435 w 496412"/>
                    <a:gd name="connsiteY15" fmla="*/ 337561 h 496412"/>
                    <a:gd name="connsiteX16" fmla="*/ 15393 w 496412"/>
                    <a:gd name="connsiteY16" fmla="*/ 337477 h 496412"/>
                    <a:gd name="connsiteX17" fmla="*/ 13557 w 496412"/>
                    <a:gd name="connsiteY17" fmla="*/ 332179 h 496412"/>
                    <a:gd name="connsiteX18" fmla="*/ 13057 w 496412"/>
                    <a:gd name="connsiteY18" fmla="*/ 330427 h 496412"/>
                    <a:gd name="connsiteX19" fmla="*/ 83 w 496412"/>
                    <a:gd name="connsiteY19" fmla="*/ 256007 h 496412"/>
                    <a:gd name="connsiteX20" fmla="*/ 83 w 496412"/>
                    <a:gd name="connsiteY20" fmla="*/ 254839 h 496412"/>
                    <a:gd name="connsiteX21" fmla="*/ 0 w 496412"/>
                    <a:gd name="connsiteY21" fmla="*/ 248456 h 496412"/>
                    <a:gd name="connsiteX22" fmla="*/ 0 w 496412"/>
                    <a:gd name="connsiteY22" fmla="*/ 247372 h 496412"/>
                    <a:gd name="connsiteX23" fmla="*/ 0 w 496412"/>
                    <a:gd name="connsiteY23" fmla="*/ 247163 h 496412"/>
                    <a:gd name="connsiteX24" fmla="*/ 42 w 496412"/>
                    <a:gd name="connsiteY24" fmla="*/ 244911 h 496412"/>
                    <a:gd name="connsiteX25" fmla="*/ 42 w 496412"/>
                    <a:gd name="connsiteY25" fmla="*/ 243159 h 496412"/>
                    <a:gd name="connsiteX26" fmla="*/ 250 w 496412"/>
                    <a:gd name="connsiteY26" fmla="*/ 237277 h 496412"/>
                    <a:gd name="connsiteX27" fmla="*/ 918 w 496412"/>
                    <a:gd name="connsiteY27" fmla="*/ 227474 h 496412"/>
                    <a:gd name="connsiteX28" fmla="*/ 918 w 496412"/>
                    <a:gd name="connsiteY28" fmla="*/ 227015 h 496412"/>
                    <a:gd name="connsiteX29" fmla="*/ 1001 w 496412"/>
                    <a:gd name="connsiteY29" fmla="*/ 225638 h 496412"/>
                    <a:gd name="connsiteX30" fmla="*/ 2127 w 496412"/>
                    <a:gd name="connsiteY30" fmla="*/ 215877 h 496412"/>
                    <a:gd name="connsiteX31" fmla="*/ 2378 w 496412"/>
                    <a:gd name="connsiteY31" fmla="*/ 214125 h 496412"/>
                    <a:gd name="connsiteX32" fmla="*/ 3504 w 496412"/>
                    <a:gd name="connsiteY32" fmla="*/ 206408 h 496412"/>
                    <a:gd name="connsiteX33" fmla="*/ 5381 w 496412"/>
                    <a:gd name="connsiteY33" fmla="*/ 196521 h 496412"/>
                    <a:gd name="connsiteX34" fmla="*/ 7634 w 496412"/>
                    <a:gd name="connsiteY34" fmla="*/ 186926 h 496412"/>
                    <a:gd name="connsiteX35" fmla="*/ 7926 w 496412"/>
                    <a:gd name="connsiteY35" fmla="*/ 185800 h 496412"/>
                    <a:gd name="connsiteX36" fmla="*/ 9761 w 496412"/>
                    <a:gd name="connsiteY36" fmla="*/ 179376 h 496412"/>
                    <a:gd name="connsiteX37" fmla="*/ 11347 w 496412"/>
                    <a:gd name="connsiteY37" fmla="*/ 173869 h 496412"/>
                    <a:gd name="connsiteX38" fmla="*/ 15059 w 496412"/>
                    <a:gd name="connsiteY38" fmla="*/ 162732 h 496412"/>
                    <a:gd name="connsiteX39" fmla="*/ 18271 w 496412"/>
                    <a:gd name="connsiteY39" fmla="*/ 154556 h 496412"/>
                    <a:gd name="connsiteX40" fmla="*/ 18480 w 496412"/>
                    <a:gd name="connsiteY40" fmla="*/ 154096 h 496412"/>
                    <a:gd name="connsiteX41" fmla="*/ 20941 w 496412"/>
                    <a:gd name="connsiteY41" fmla="*/ 148340 h 496412"/>
                    <a:gd name="connsiteX42" fmla="*/ 142792 w 496412"/>
                    <a:gd name="connsiteY42" fmla="*/ 23611 h 496412"/>
                    <a:gd name="connsiteX43" fmla="*/ 145962 w 496412"/>
                    <a:gd name="connsiteY43" fmla="*/ 22109 h 496412"/>
                    <a:gd name="connsiteX44" fmla="*/ 149758 w 496412"/>
                    <a:gd name="connsiteY44" fmla="*/ 20357 h 496412"/>
                    <a:gd name="connsiteX45" fmla="*/ 248290 w 496412"/>
                    <a:gd name="connsiteY45" fmla="*/ 0 h 496412"/>
                    <a:gd name="connsiteX46" fmla="*/ 258176 w 496412"/>
                    <a:gd name="connsiteY46" fmla="*/ 209 h 496412"/>
                    <a:gd name="connsiteX47" fmla="*/ 351660 w 496412"/>
                    <a:gd name="connsiteY47" fmla="*/ 22443 h 496412"/>
                    <a:gd name="connsiteX48" fmla="*/ 471634 w 496412"/>
                    <a:gd name="connsiteY48" fmla="*/ 139663 h 496412"/>
                    <a:gd name="connsiteX49" fmla="*/ 477974 w 496412"/>
                    <a:gd name="connsiteY49" fmla="*/ 154055 h 496412"/>
                    <a:gd name="connsiteX50" fmla="*/ 478183 w 496412"/>
                    <a:gd name="connsiteY50" fmla="*/ 154514 h 496412"/>
                    <a:gd name="connsiteX51" fmla="*/ 481311 w 496412"/>
                    <a:gd name="connsiteY51" fmla="*/ 162690 h 496412"/>
                    <a:gd name="connsiteX52" fmla="*/ 488987 w 496412"/>
                    <a:gd name="connsiteY52" fmla="*/ 187344 h 496412"/>
                    <a:gd name="connsiteX53" fmla="*/ 490072 w 496412"/>
                    <a:gd name="connsiteY53" fmla="*/ 191932 h 496412"/>
                    <a:gd name="connsiteX54" fmla="*/ 492867 w 496412"/>
                    <a:gd name="connsiteY54" fmla="*/ 205573 h 496412"/>
                    <a:gd name="connsiteX55" fmla="*/ 493618 w 496412"/>
                    <a:gd name="connsiteY55" fmla="*/ 210204 h 496412"/>
                    <a:gd name="connsiteX56" fmla="*/ 494577 w 496412"/>
                    <a:gd name="connsiteY56" fmla="*/ 217254 h 496412"/>
                    <a:gd name="connsiteX57" fmla="*/ 495495 w 496412"/>
                    <a:gd name="connsiteY57" fmla="*/ 225388 h 496412"/>
                    <a:gd name="connsiteX58" fmla="*/ 496246 w 496412"/>
                    <a:gd name="connsiteY58" fmla="*/ 236151 h 496412"/>
                    <a:gd name="connsiteX59" fmla="*/ 496496 w 496412"/>
                    <a:gd name="connsiteY59" fmla="*/ 243075 h 496412"/>
                    <a:gd name="connsiteX60" fmla="*/ 496496 w 496412"/>
                    <a:gd name="connsiteY60" fmla="*/ 244827 h 496412"/>
                    <a:gd name="connsiteX61" fmla="*/ 496579 w 496412"/>
                    <a:gd name="connsiteY61" fmla="*/ 247163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6412" h="496412">
                      <a:moveTo>
                        <a:pt x="496579" y="247163"/>
                      </a:moveTo>
                      <a:lnTo>
                        <a:pt x="496579" y="248456"/>
                      </a:lnTo>
                      <a:cubicBezTo>
                        <a:pt x="496579" y="250584"/>
                        <a:pt x="496579" y="252628"/>
                        <a:pt x="496538" y="254839"/>
                      </a:cubicBezTo>
                      <a:lnTo>
                        <a:pt x="496538" y="256007"/>
                      </a:lnTo>
                      <a:cubicBezTo>
                        <a:pt x="496538" y="258009"/>
                        <a:pt x="496454" y="259928"/>
                        <a:pt x="496329" y="261931"/>
                      </a:cubicBezTo>
                      <a:cubicBezTo>
                        <a:pt x="495328" y="285792"/>
                        <a:pt x="490989" y="308819"/>
                        <a:pt x="483564" y="330427"/>
                      </a:cubicBezTo>
                      <a:cubicBezTo>
                        <a:pt x="483439" y="331053"/>
                        <a:pt x="483272" y="331554"/>
                        <a:pt x="483064" y="332179"/>
                      </a:cubicBezTo>
                      <a:cubicBezTo>
                        <a:pt x="482521" y="333973"/>
                        <a:pt x="481854" y="335808"/>
                        <a:pt x="481145" y="337602"/>
                      </a:cubicBezTo>
                      <a:cubicBezTo>
                        <a:pt x="480185" y="340481"/>
                        <a:pt x="479059" y="343317"/>
                        <a:pt x="477933" y="346070"/>
                      </a:cubicBezTo>
                      <a:cubicBezTo>
                        <a:pt x="453946" y="404138"/>
                        <a:pt x="408560" y="451110"/>
                        <a:pt x="351744" y="477098"/>
                      </a:cubicBezTo>
                      <a:cubicBezTo>
                        <a:pt x="323127" y="490364"/>
                        <a:pt x="291507" y="498206"/>
                        <a:pt x="258260" y="499541"/>
                      </a:cubicBezTo>
                      <a:cubicBezTo>
                        <a:pt x="254922" y="499666"/>
                        <a:pt x="251669" y="499708"/>
                        <a:pt x="248373" y="499708"/>
                      </a:cubicBezTo>
                      <a:cubicBezTo>
                        <a:pt x="214333" y="499708"/>
                        <a:pt x="181879" y="492867"/>
                        <a:pt x="152386" y="480477"/>
                      </a:cubicBezTo>
                      <a:cubicBezTo>
                        <a:pt x="150300" y="479559"/>
                        <a:pt x="148173" y="478642"/>
                        <a:pt x="146045" y="477724"/>
                      </a:cubicBezTo>
                      <a:cubicBezTo>
                        <a:pt x="145044" y="477265"/>
                        <a:pt x="143960" y="476765"/>
                        <a:pt x="142875" y="476222"/>
                      </a:cubicBezTo>
                      <a:cubicBezTo>
                        <a:pt x="84182" y="448607"/>
                        <a:pt x="38128" y="398757"/>
                        <a:pt x="15435" y="337561"/>
                      </a:cubicBezTo>
                      <a:cubicBezTo>
                        <a:pt x="15393" y="337519"/>
                        <a:pt x="15393" y="337519"/>
                        <a:pt x="15393" y="337477"/>
                      </a:cubicBezTo>
                      <a:cubicBezTo>
                        <a:pt x="14726" y="335683"/>
                        <a:pt x="14058" y="333973"/>
                        <a:pt x="13557" y="332179"/>
                      </a:cubicBezTo>
                      <a:cubicBezTo>
                        <a:pt x="13349" y="331554"/>
                        <a:pt x="13140" y="331053"/>
                        <a:pt x="13057" y="330427"/>
                      </a:cubicBezTo>
                      <a:cubicBezTo>
                        <a:pt x="5089" y="307108"/>
                        <a:pt x="542" y="282038"/>
                        <a:pt x="83" y="256007"/>
                      </a:cubicBezTo>
                      <a:lnTo>
                        <a:pt x="83" y="254839"/>
                      </a:lnTo>
                      <a:cubicBezTo>
                        <a:pt x="0" y="252628"/>
                        <a:pt x="0" y="250584"/>
                        <a:pt x="0" y="248456"/>
                      </a:cubicBezTo>
                      <a:lnTo>
                        <a:pt x="0" y="247372"/>
                      </a:lnTo>
                      <a:cubicBezTo>
                        <a:pt x="0" y="247289"/>
                        <a:pt x="0" y="247289"/>
                        <a:pt x="0" y="247163"/>
                      </a:cubicBezTo>
                      <a:cubicBezTo>
                        <a:pt x="0" y="246454"/>
                        <a:pt x="0" y="245620"/>
                        <a:pt x="42" y="244911"/>
                      </a:cubicBezTo>
                      <a:lnTo>
                        <a:pt x="42" y="243159"/>
                      </a:lnTo>
                      <a:cubicBezTo>
                        <a:pt x="125" y="241198"/>
                        <a:pt x="125" y="239238"/>
                        <a:pt x="250" y="237277"/>
                      </a:cubicBezTo>
                      <a:cubicBezTo>
                        <a:pt x="417" y="233940"/>
                        <a:pt x="667" y="230686"/>
                        <a:pt x="918" y="227474"/>
                      </a:cubicBezTo>
                      <a:lnTo>
                        <a:pt x="918" y="227015"/>
                      </a:lnTo>
                      <a:cubicBezTo>
                        <a:pt x="959" y="226556"/>
                        <a:pt x="959" y="226055"/>
                        <a:pt x="1001" y="225638"/>
                      </a:cubicBezTo>
                      <a:cubicBezTo>
                        <a:pt x="1377" y="222384"/>
                        <a:pt x="1669" y="219089"/>
                        <a:pt x="2127" y="215877"/>
                      </a:cubicBezTo>
                      <a:cubicBezTo>
                        <a:pt x="2169" y="215209"/>
                        <a:pt x="2294" y="214584"/>
                        <a:pt x="2378" y="214125"/>
                      </a:cubicBezTo>
                      <a:cubicBezTo>
                        <a:pt x="2670" y="211539"/>
                        <a:pt x="3087" y="208952"/>
                        <a:pt x="3504" y="206408"/>
                      </a:cubicBezTo>
                      <a:cubicBezTo>
                        <a:pt x="4130" y="202987"/>
                        <a:pt x="4672" y="199733"/>
                        <a:pt x="5381" y="196521"/>
                      </a:cubicBezTo>
                      <a:cubicBezTo>
                        <a:pt x="6090" y="193267"/>
                        <a:pt x="6841" y="190097"/>
                        <a:pt x="7634" y="186926"/>
                      </a:cubicBezTo>
                      <a:cubicBezTo>
                        <a:pt x="7717" y="186509"/>
                        <a:pt x="7884" y="186092"/>
                        <a:pt x="7926" y="185800"/>
                      </a:cubicBezTo>
                      <a:cubicBezTo>
                        <a:pt x="8510" y="183589"/>
                        <a:pt x="9094" y="181462"/>
                        <a:pt x="9761" y="179376"/>
                      </a:cubicBezTo>
                      <a:cubicBezTo>
                        <a:pt x="10262" y="177499"/>
                        <a:pt x="10763" y="175663"/>
                        <a:pt x="11347" y="173869"/>
                      </a:cubicBezTo>
                      <a:cubicBezTo>
                        <a:pt x="12515" y="170073"/>
                        <a:pt x="13808" y="166319"/>
                        <a:pt x="15059" y="162732"/>
                      </a:cubicBezTo>
                      <a:cubicBezTo>
                        <a:pt x="16144" y="160020"/>
                        <a:pt x="17145" y="157267"/>
                        <a:pt x="18271" y="154556"/>
                      </a:cubicBezTo>
                      <a:cubicBezTo>
                        <a:pt x="18313" y="154388"/>
                        <a:pt x="18355" y="154263"/>
                        <a:pt x="18480" y="154096"/>
                      </a:cubicBezTo>
                      <a:cubicBezTo>
                        <a:pt x="19231" y="152178"/>
                        <a:pt x="20065" y="150217"/>
                        <a:pt x="20941" y="148340"/>
                      </a:cubicBezTo>
                      <a:cubicBezTo>
                        <a:pt x="45094" y="93359"/>
                        <a:pt x="88645" y="48932"/>
                        <a:pt x="142792" y="23611"/>
                      </a:cubicBezTo>
                      <a:cubicBezTo>
                        <a:pt x="143876" y="23110"/>
                        <a:pt x="144919" y="22568"/>
                        <a:pt x="145962" y="22109"/>
                      </a:cubicBezTo>
                      <a:cubicBezTo>
                        <a:pt x="147172" y="21442"/>
                        <a:pt x="148507" y="20899"/>
                        <a:pt x="149758" y="20357"/>
                      </a:cubicBezTo>
                      <a:cubicBezTo>
                        <a:pt x="179960" y="7258"/>
                        <a:pt x="213290" y="0"/>
                        <a:pt x="248290" y="0"/>
                      </a:cubicBezTo>
                      <a:cubicBezTo>
                        <a:pt x="251627" y="0"/>
                        <a:pt x="254881" y="0"/>
                        <a:pt x="258176" y="209"/>
                      </a:cubicBezTo>
                      <a:cubicBezTo>
                        <a:pt x="291382" y="1418"/>
                        <a:pt x="323002" y="9303"/>
                        <a:pt x="351660" y="22443"/>
                      </a:cubicBezTo>
                      <a:cubicBezTo>
                        <a:pt x="403930" y="46429"/>
                        <a:pt x="446437" y="88019"/>
                        <a:pt x="471634" y="139663"/>
                      </a:cubicBezTo>
                      <a:cubicBezTo>
                        <a:pt x="473928" y="144377"/>
                        <a:pt x="476055" y="149174"/>
                        <a:pt x="477974" y="154055"/>
                      </a:cubicBezTo>
                      <a:cubicBezTo>
                        <a:pt x="478016" y="154222"/>
                        <a:pt x="478141" y="154347"/>
                        <a:pt x="478183" y="154514"/>
                      </a:cubicBezTo>
                      <a:cubicBezTo>
                        <a:pt x="479267" y="157225"/>
                        <a:pt x="480310" y="159937"/>
                        <a:pt x="481311" y="162690"/>
                      </a:cubicBezTo>
                      <a:cubicBezTo>
                        <a:pt x="484273" y="170699"/>
                        <a:pt x="486818" y="178917"/>
                        <a:pt x="488987" y="187344"/>
                      </a:cubicBezTo>
                      <a:cubicBezTo>
                        <a:pt x="489363" y="188887"/>
                        <a:pt x="489738" y="190347"/>
                        <a:pt x="490072" y="191932"/>
                      </a:cubicBezTo>
                      <a:cubicBezTo>
                        <a:pt x="491198" y="196479"/>
                        <a:pt x="492074" y="200984"/>
                        <a:pt x="492867" y="205573"/>
                      </a:cubicBezTo>
                      <a:cubicBezTo>
                        <a:pt x="493075" y="207117"/>
                        <a:pt x="493367" y="208618"/>
                        <a:pt x="493618" y="210204"/>
                      </a:cubicBezTo>
                      <a:cubicBezTo>
                        <a:pt x="494035" y="212498"/>
                        <a:pt x="494285" y="214876"/>
                        <a:pt x="494577" y="217254"/>
                      </a:cubicBezTo>
                      <a:cubicBezTo>
                        <a:pt x="494994" y="220007"/>
                        <a:pt x="495244" y="222676"/>
                        <a:pt x="495495" y="225388"/>
                      </a:cubicBezTo>
                      <a:cubicBezTo>
                        <a:pt x="495787" y="228976"/>
                        <a:pt x="496037" y="232646"/>
                        <a:pt x="496246" y="236151"/>
                      </a:cubicBezTo>
                      <a:cubicBezTo>
                        <a:pt x="496412" y="238487"/>
                        <a:pt x="496412" y="240739"/>
                        <a:pt x="496496" y="243075"/>
                      </a:cubicBezTo>
                      <a:lnTo>
                        <a:pt x="496496" y="244827"/>
                      </a:lnTo>
                      <a:cubicBezTo>
                        <a:pt x="496579" y="245745"/>
                        <a:pt x="496579" y="246412"/>
                        <a:pt x="496579" y="247163"/>
                      </a:cubicBezTo>
                      <a:close/>
                    </a:path>
                  </a:pathLst>
                </a:custGeom>
                <a:solidFill>
                  <a:srgbClr val="28292B"/>
                </a:solidFill>
                <a:ln w="417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2AF3199-7617-4C7C-B291-A7DFEEE53BBE}"/>
                    </a:ext>
                  </a:extLst>
                </p:cNvPr>
                <p:cNvSpPr/>
                <p:nvPr/>
              </p:nvSpPr>
              <p:spPr>
                <a:xfrm>
                  <a:off x="10262615" y="-2117350"/>
                  <a:ext cx="237777" cy="496412"/>
                </a:xfrm>
                <a:custGeom>
                  <a:avLst/>
                  <a:gdLst>
                    <a:gd name="connsiteX0" fmla="*/ 238320 w 237777"/>
                    <a:gd name="connsiteY0" fmla="*/ 246830 h 496412"/>
                    <a:gd name="connsiteX1" fmla="*/ 238320 w 237777"/>
                    <a:gd name="connsiteY1" fmla="*/ 248123 h 496412"/>
                    <a:gd name="connsiteX2" fmla="*/ 238278 w 237777"/>
                    <a:gd name="connsiteY2" fmla="*/ 254505 h 496412"/>
                    <a:gd name="connsiteX3" fmla="*/ 238278 w 237777"/>
                    <a:gd name="connsiteY3" fmla="*/ 255673 h 496412"/>
                    <a:gd name="connsiteX4" fmla="*/ 238069 w 237777"/>
                    <a:gd name="connsiteY4" fmla="*/ 261597 h 496412"/>
                    <a:gd name="connsiteX5" fmla="*/ 225304 w 237777"/>
                    <a:gd name="connsiteY5" fmla="*/ 330093 h 496412"/>
                    <a:gd name="connsiteX6" fmla="*/ 224804 w 237777"/>
                    <a:gd name="connsiteY6" fmla="*/ 331845 h 496412"/>
                    <a:gd name="connsiteX7" fmla="*/ 222885 w 237777"/>
                    <a:gd name="connsiteY7" fmla="*/ 337268 h 496412"/>
                    <a:gd name="connsiteX8" fmla="*/ 219673 w 237777"/>
                    <a:gd name="connsiteY8" fmla="*/ 345737 h 496412"/>
                    <a:gd name="connsiteX9" fmla="*/ 93484 w 237777"/>
                    <a:gd name="connsiteY9" fmla="*/ 476764 h 496412"/>
                    <a:gd name="connsiteX10" fmla="*/ 0 w 237777"/>
                    <a:gd name="connsiteY10" fmla="*/ 499207 h 496412"/>
                    <a:gd name="connsiteX11" fmla="*/ 0 w 237777"/>
                    <a:gd name="connsiteY11" fmla="*/ 0 h 496412"/>
                    <a:gd name="connsiteX12" fmla="*/ 93484 w 237777"/>
                    <a:gd name="connsiteY12" fmla="*/ 22234 h 496412"/>
                    <a:gd name="connsiteX13" fmla="*/ 213457 w 237777"/>
                    <a:gd name="connsiteY13" fmla="*/ 139454 h 496412"/>
                    <a:gd name="connsiteX14" fmla="*/ 219798 w 237777"/>
                    <a:gd name="connsiteY14" fmla="*/ 153846 h 496412"/>
                    <a:gd name="connsiteX15" fmla="*/ 220007 w 237777"/>
                    <a:gd name="connsiteY15" fmla="*/ 154305 h 496412"/>
                    <a:gd name="connsiteX16" fmla="*/ 223135 w 237777"/>
                    <a:gd name="connsiteY16" fmla="*/ 162481 h 496412"/>
                    <a:gd name="connsiteX17" fmla="*/ 230811 w 237777"/>
                    <a:gd name="connsiteY17" fmla="*/ 187135 h 496412"/>
                    <a:gd name="connsiteX18" fmla="*/ 231896 w 237777"/>
                    <a:gd name="connsiteY18" fmla="*/ 191724 h 496412"/>
                    <a:gd name="connsiteX19" fmla="*/ 234690 w 237777"/>
                    <a:gd name="connsiteY19" fmla="*/ 205364 h 496412"/>
                    <a:gd name="connsiteX20" fmla="*/ 235441 w 237777"/>
                    <a:gd name="connsiteY20" fmla="*/ 209995 h 496412"/>
                    <a:gd name="connsiteX21" fmla="*/ 236401 w 237777"/>
                    <a:gd name="connsiteY21" fmla="*/ 217045 h 496412"/>
                    <a:gd name="connsiteX22" fmla="*/ 237319 w 237777"/>
                    <a:gd name="connsiteY22" fmla="*/ 225179 h 496412"/>
                    <a:gd name="connsiteX23" fmla="*/ 238069 w 237777"/>
                    <a:gd name="connsiteY23" fmla="*/ 235942 h 496412"/>
                    <a:gd name="connsiteX24" fmla="*/ 238320 w 237777"/>
                    <a:gd name="connsiteY24" fmla="*/ 242867 h 496412"/>
                    <a:gd name="connsiteX25" fmla="*/ 238320 w 237777"/>
                    <a:gd name="connsiteY25" fmla="*/ 244619 h 496412"/>
                    <a:gd name="connsiteX26" fmla="*/ 238320 w 237777"/>
                    <a:gd name="connsiteY26" fmla="*/ 246830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777" h="496412">
                      <a:moveTo>
                        <a:pt x="238320" y="246830"/>
                      </a:moveTo>
                      <a:lnTo>
                        <a:pt x="238320" y="248123"/>
                      </a:lnTo>
                      <a:cubicBezTo>
                        <a:pt x="238320" y="250250"/>
                        <a:pt x="238320" y="252294"/>
                        <a:pt x="238278" y="254505"/>
                      </a:cubicBezTo>
                      <a:lnTo>
                        <a:pt x="238278" y="255673"/>
                      </a:lnTo>
                      <a:cubicBezTo>
                        <a:pt x="238278" y="257676"/>
                        <a:pt x="238195" y="259594"/>
                        <a:pt x="238069" y="261597"/>
                      </a:cubicBezTo>
                      <a:cubicBezTo>
                        <a:pt x="237068" y="285458"/>
                        <a:pt x="232730" y="308485"/>
                        <a:pt x="225304" y="330093"/>
                      </a:cubicBezTo>
                      <a:cubicBezTo>
                        <a:pt x="225179" y="330719"/>
                        <a:pt x="225012" y="331220"/>
                        <a:pt x="224804" y="331845"/>
                      </a:cubicBezTo>
                      <a:cubicBezTo>
                        <a:pt x="224262" y="333639"/>
                        <a:pt x="223594" y="335475"/>
                        <a:pt x="222885" y="337268"/>
                      </a:cubicBezTo>
                      <a:cubicBezTo>
                        <a:pt x="221926" y="340147"/>
                        <a:pt x="220799" y="342984"/>
                        <a:pt x="219673" y="345737"/>
                      </a:cubicBezTo>
                      <a:cubicBezTo>
                        <a:pt x="195687" y="403804"/>
                        <a:pt x="150300" y="450776"/>
                        <a:pt x="93484" y="476764"/>
                      </a:cubicBezTo>
                      <a:cubicBezTo>
                        <a:pt x="64867" y="490030"/>
                        <a:pt x="33247" y="497873"/>
                        <a:pt x="0" y="499207"/>
                      </a:cubicBezTo>
                      <a:lnTo>
                        <a:pt x="0" y="0"/>
                      </a:lnTo>
                      <a:cubicBezTo>
                        <a:pt x="33205" y="1210"/>
                        <a:pt x="64826" y="9094"/>
                        <a:pt x="93484" y="22234"/>
                      </a:cubicBezTo>
                      <a:cubicBezTo>
                        <a:pt x="145753" y="46221"/>
                        <a:pt x="188261" y="87811"/>
                        <a:pt x="213457" y="139454"/>
                      </a:cubicBezTo>
                      <a:cubicBezTo>
                        <a:pt x="215752" y="144168"/>
                        <a:pt x="217879" y="148966"/>
                        <a:pt x="219798" y="153846"/>
                      </a:cubicBezTo>
                      <a:cubicBezTo>
                        <a:pt x="219840" y="154013"/>
                        <a:pt x="219965" y="154138"/>
                        <a:pt x="220007" y="154305"/>
                      </a:cubicBezTo>
                      <a:cubicBezTo>
                        <a:pt x="221091" y="157017"/>
                        <a:pt x="222134" y="159728"/>
                        <a:pt x="223135" y="162481"/>
                      </a:cubicBezTo>
                      <a:cubicBezTo>
                        <a:pt x="226097" y="170491"/>
                        <a:pt x="228642" y="178709"/>
                        <a:pt x="230811" y="187135"/>
                      </a:cubicBezTo>
                      <a:cubicBezTo>
                        <a:pt x="231186" y="188678"/>
                        <a:pt x="231562" y="190139"/>
                        <a:pt x="231896" y="191724"/>
                      </a:cubicBezTo>
                      <a:cubicBezTo>
                        <a:pt x="233022" y="196271"/>
                        <a:pt x="233898" y="200776"/>
                        <a:pt x="234690" y="205364"/>
                      </a:cubicBezTo>
                      <a:cubicBezTo>
                        <a:pt x="234899" y="206908"/>
                        <a:pt x="235191" y="208410"/>
                        <a:pt x="235441" y="209995"/>
                      </a:cubicBezTo>
                      <a:cubicBezTo>
                        <a:pt x="235858" y="212289"/>
                        <a:pt x="236109" y="214667"/>
                        <a:pt x="236401" y="217045"/>
                      </a:cubicBezTo>
                      <a:cubicBezTo>
                        <a:pt x="236818" y="219798"/>
                        <a:pt x="237068" y="222468"/>
                        <a:pt x="237319" y="225179"/>
                      </a:cubicBezTo>
                      <a:cubicBezTo>
                        <a:pt x="237611" y="228767"/>
                        <a:pt x="237861" y="232438"/>
                        <a:pt x="238069" y="235942"/>
                      </a:cubicBezTo>
                      <a:cubicBezTo>
                        <a:pt x="238236" y="238278"/>
                        <a:pt x="238236" y="240530"/>
                        <a:pt x="238320" y="242867"/>
                      </a:cubicBezTo>
                      <a:lnTo>
                        <a:pt x="238320" y="244619"/>
                      </a:lnTo>
                      <a:cubicBezTo>
                        <a:pt x="238320" y="245411"/>
                        <a:pt x="238320" y="246079"/>
                        <a:pt x="238320" y="246830"/>
                      </a:cubicBezTo>
                      <a:close/>
                    </a:path>
                  </a:pathLst>
                </a:custGeom>
                <a:solidFill>
                  <a:srgbClr val="ED4343"/>
                </a:solidFill>
                <a:ln w="417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BD7F7BD-A468-4630-A0AA-21F6FB83D5C4}"/>
                    </a:ext>
                  </a:extLst>
                </p:cNvPr>
                <p:cNvSpPr/>
                <p:nvPr/>
              </p:nvSpPr>
              <p:spPr>
                <a:xfrm>
                  <a:off x="10147188" y="-2117601"/>
                  <a:ext cx="208577" cy="496412"/>
                </a:xfrm>
                <a:custGeom>
                  <a:avLst/>
                  <a:gdLst>
                    <a:gd name="connsiteX0" fmla="*/ 208869 w 208576"/>
                    <a:gd name="connsiteY0" fmla="*/ 22526 h 496412"/>
                    <a:gd name="connsiteX1" fmla="*/ 208869 w 208576"/>
                    <a:gd name="connsiteY1" fmla="*/ 477015 h 496412"/>
                    <a:gd name="connsiteX2" fmla="*/ 115385 w 208576"/>
                    <a:gd name="connsiteY2" fmla="*/ 499458 h 496412"/>
                    <a:gd name="connsiteX3" fmla="*/ 105498 w 208576"/>
                    <a:gd name="connsiteY3" fmla="*/ 499625 h 496412"/>
                    <a:gd name="connsiteX4" fmla="*/ 9511 w 208576"/>
                    <a:gd name="connsiteY4" fmla="*/ 480394 h 496412"/>
                    <a:gd name="connsiteX5" fmla="*/ 3170 w 208576"/>
                    <a:gd name="connsiteY5" fmla="*/ 477641 h 496412"/>
                    <a:gd name="connsiteX6" fmla="*/ 0 w 208576"/>
                    <a:gd name="connsiteY6" fmla="*/ 476139 h 496412"/>
                    <a:gd name="connsiteX7" fmla="*/ 0 w 208576"/>
                    <a:gd name="connsiteY7" fmla="*/ 23611 h 496412"/>
                    <a:gd name="connsiteX8" fmla="*/ 3170 w 208576"/>
                    <a:gd name="connsiteY8" fmla="*/ 22109 h 496412"/>
                    <a:gd name="connsiteX9" fmla="*/ 6966 w 208576"/>
                    <a:gd name="connsiteY9" fmla="*/ 20357 h 496412"/>
                    <a:gd name="connsiteX10" fmla="*/ 105498 w 208576"/>
                    <a:gd name="connsiteY10" fmla="*/ 0 h 496412"/>
                    <a:gd name="connsiteX11" fmla="*/ 115385 w 208576"/>
                    <a:gd name="connsiteY11" fmla="*/ 209 h 496412"/>
                    <a:gd name="connsiteX12" fmla="*/ 208869 w 208576"/>
                    <a:gd name="connsiteY12" fmla="*/ 22526 h 49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576" h="496412">
                      <a:moveTo>
                        <a:pt x="208869" y="22526"/>
                      </a:moveTo>
                      <a:lnTo>
                        <a:pt x="208869" y="477015"/>
                      </a:lnTo>
                      <a:cubicBezTo>
                        <a:pt x="180252" y="490280"/>
                        <a:pt x="148632" y="498123"/>
                        <a:pt x="115385" y="499458"/>
                      </a:cubicBezTo>
                      <a:cubicBezTo>
                        <a:pt x="112047" y="499583"/>
                        <a:pt x="108794" y="499625"/>
                        <a:pt x="105498" y="499625"/>
                      </a:cubicBezTo>
                      <a:cubicBezTo>
                        <a:pt x="71458" y="499625"/>
                        <a:pt x="39004" y="492783"/>
                        <a:pt x="9511" y="480394"/>
                      </a:cubicBezTo>
                      <a:cubicBezTo>
                        <a:pt x="7425" y="479476"/>
                        <a:pt x="5298" y="478558"/>
                        <a:pt x="3170" y="477641"/>
                      </a:cubicBezTo>
                      <a:cubicBezTo>
                        <a:pt x="2169" y="477182"/>
                        <a:pt x="1085" y="476681"/>
                        <a:pt x="0" y="476139"/>
                      </a:cubicBezTo>
                      <a:lnTo>
                        <a:pt x="0" y="23611"/>
                      </a:lnTo>
                      <a:cubicBezTo>
                        <a:pt x="1085" y="23110"/>
                        <a:pt x="2127" y="22568"/>
                        <a:pt x="3170" y="22109"/>
                      </a:cubicBezTo>
                      <a:cubicBezTo>
                        <a:pt x="4380" y="21442"/>
                        <a:pt x="5715" y="20899"/>
                        <a:pt x="6966" y="20357"/>
                      </a:cubicBezTo>
                      <a:cubicBezTo>
                        <a:pt x="37168" y="7258"/>
                        <a:pt x="70499" y="0"/>
                        <a:pt x="105498" y="0"/>
                      </a:cubicBezTo>
                      <a:cubicBezTo>
                        <a:pt x="108835" y="0"/>
                        <a:pt x="112089" y="0"/>
                        <a:pt x="115385" y="209"/>
                      </a:cubicBezTo>
                      <a:cubicBezTo>
                        <a:pt x="148590" y="1460"/>
                        <a:pt x="180210" y="9344"/>
                        <a:pt x="208869" y="22526"/>
                      </a:cubicBezTo>
                      <a:close/>
                    </a:path>
                  </a:pathLst>
                </a:custGeom>
                <a:solidFill>
                  <a:srgbClr val="FFF915"/>
                </a:solidFill>
                <a:ln w="4171" cap="flat">
                  <a:noFill/>
                  <a:prstDash val="solid"/>
                  <a:miter/>
                </a:ln>
              </p:spPr>
              <p:txBody>
                <a:bodyPr rtlCol="0" anchor="ctr"/>
                <a:lstStyle/>
                <a:p>
                  <a:endParaRPr lang="en-US"/>
                </a:p>
              </p:txBody>
            </p:sp>
          </p:grpSp>
          <p:sp>
            <p:nvSpPr>
              <p:cNvPr id="200" name="TextBox 199">
                <a:extLst>
                  <a:ext uri="{FF2B5EF4-FFF2-40B4-BE49-F238E27FC236}">
                    <a16:creationId xmlns:a16="http://schemas.microsoft.com/office/drawing/2014/main" id="{65AB250C-816D-4157-8145-637F252BFF55}"/>
                  </a:ext>
                </a:extLst>
              </p:cNvPr>
              <p:cNvSpPr txBox="1"/>
              <p:nvPr/>
            </p:nvSpPr>
            <p:spPr>
              <a:xfrm>
                <a:off x="1637890" y="3035951"/>
                <a:ext cx="902811"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Belgium</a:t>
                </a:r>
              </a:p>
            </p:txBody>
          </p:sp>
          <p:sp>
            <p:nvSpPr>
              <p:cNvPr id="218" name="TextBox 217">
                <a:extLst>
                  <a:ext uri="{FF2B5EF4-FFF2-40B4-BE49-F238E27FC236}">
                    <a16:creationId xmlns:a16="http://schemas.microsoft.com/office/drawing/2014/main" id="{27A8F698-C5D5-47A8-BB49-92F697C1AB36}"/>
                  </a:ext>
                </a:extLst>
              </p:cNvPr>
              <p:cNvSpPr txBox="1"/>
              <p:nvPr/>
            </p:nvSpPr>
            <p:spPr>
              <a:xfrm>
                <a:off x="3118822" y="2521063"/>
                <a:ext cx="582212"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1,586</a:t>
                </a:r>
              </a:p>
            </p:txBody>
          </p:sp>
          <p:sp>
            <p:nvSpPr>
              <p:cNvPr id="219" name="TextBox 218">
                <a:extLst>
                  <a:ext uri="{FF2B5EF4-FFF2-40B4-BE49-F238E27FC236}">
                    <a16:creationId xmlns:a16="http://schemas.microsoft.com/office/drawing/2014/main" id="{A1EF3026-ACC9-462D-8644-88122CECB5B8}"/>
                  </a:ext>
                </a:extLst>
              </p:cNvPr>
              <p:cNvSpPr txBox="1"/>
              <p:nvPr/>
            </p:nvSpPr>
            <p:spPr>
              <a:xfrm>
                <a:off x="3163706" y="5610391"/>
                <a:ext cx="537328"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1,129</a:t>
                </a:r>
              </a:p>
            </p:txBody>
          </p:sp>
          <p:sp>
            <p:nvSpPr>
              <p:cNvPr id="220" name="TextBox 219">
                <a:extLst>
                  <a:ext uri="{FF2B5EF4-FFF2-40B4-BE49-F238E27FC236}">
                    <a16:creationId xmlns:a16="http://schemas.microsoft.com/office/drawing/2014/main" id="{AA808501-00C2-424B-AA09-D6D755E0D2B8}"/>
                  </a:ext>
                </a:extLst>
              </p:cNvPr>
              <p:cNvSpPr txBox="1"/>
              <p:nvPr/>
            </p:nvSpPr>
            <p:spPr>
              <a:xfrm>
                <a:off x="3125235" y="5095503"/>
                <a:ext cx="575799"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1,328</a:t>
                </a:r>
              </a:p>
            </p:txBody>
          </p:sp>
          <p:sp>
            <p:nvSpPr>
              <p:cNvPr id="221" name="TextBox 220">
                <a:extLst>
                  <a:ext uri="{FF2B5EF4-FFF2-40B4-BE49-F238E27FC236}">
                    <a16:creationId xmlns:a16="http://schemas.microsoft.com/office/drawing/2014/main" id="{645E83E4-3B1C-4789-A8E4-ADE0A8F2D1E8}"/>
                  </a:ext>
                </a:extLst>
              </p:cNvPr>
              <p:cNvSpPr txBox="1"/>
              <p:nvPr/>
            </p:nvSpPr>
            <p:spPr>
              <a:xfrm>
                <a:off x="3170119" y="4580615"/>
                <a:ext cx="530915"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1,551</a:t>
                </a:r>
              </a:p>
            </p:txBody>
          </p:sp>
          <p:sp>
            <p:nvSpPr>
              <p:cNvPr id="222" name="TextBox 221">
                <a:extLst>
                  <a:ext uri="{FF2B5EF4-FFF2-40B4-BE49-F238E27FC236}">
                    <a16:creationId xmlns:a16="http://schemas.microsoft.com/office/drawing/2014/main" id="{9A204BA0-D0E9-46D3-9A7E-B4E9828CCEAE}"/>
                  </a:ext>
                </a:extLst>
              </p:cNvPr>
              <p:cNvSpPr txBox="1"/>
              <p:nvPr/>
            </p:nvSpPr>
            <p:spPr>
              <a:xfrm>
                <a:off x="3118823" y="4065727"/>
                <a:ext cx="582211"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1,568</a:t>
                </a:r>
              </a:p>
            </p:txBody>
          </p:sp>
          <p:sp>
            <p:nvSpPr>
              <p:cNvPr id="223" name="TextBox 222">
                <a:extLst>
                  <a:ext uri="{FF2B5EF4-FFF2-40B4-BE49-F238E27FC236}">
                    <a16:creationId xmlns:a16="http://schemas.microsoft.com/office/drawing/2014/main" id="{B6519558-01DB-45FF-8D7B-EE757739BECB}"/>
                  </a:ext>
                </a:extLst>
              </p:cNvPr>
              <p:cNvSpPr txBox="1"/>
              <p:nvPr/>
            </p:nvSpPr>
            <p:spPr>
              <a:xfrm>
                <a:off x="3109204" y="3550839"/>
                <a:ext cx="591830"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1,580</a:t>
                </a:r>
              </a:p>
            </p:txBody>
          </p:sp>
          <p:sp>
            <p:nvSpPr>
              <p:cNvPr id="224" name="TextBox 223">
                <a:extLst>
                  <a:ext uri="{FF2B5EF4-FFF2-40B4-BE49-F238E27FC236}">
                    <a16:creationId xmlns:a16="http://schemas.microsoft.com/office/drawing/2014/main" id="{899AAAB3-B97F-4E05-8E65-66C1D80AEE98}"/>
                  </a:ext>
                </a:extLst>
              </p:cNvPr>
              <p:cNvSpPr txBox="1"/>
              <p:nvPr/>
            </p:nvSpPr>
            <p:spPr>
              <a:xfrm>
                <a:off x="3158898" y="3035951"/>
                <a:ext cx="542136"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1,581</a:t>
                </a:r>
              </a:p>
            </p:txBody>
          </p:sp>
        </p:grpSp>
      </p:grpSp>
      <p:sp>
        <p:nvSpPr>
          <p:cNvPr id="229" name="Rectangle: Rounded Corners 228">
            <a:extLst>
              <a:ext uri="{FF2B5EF4-FFF2-40B4-BE49-F238E27FC236}">
                <a16:creationId xmlns:a16="http://schemas.microsoft.com/office/drawing/2014/main" id="{6238E939-9DDB-4475-95C8-628CD91BD4E5}"/>
              </a:ext>
            </a:extLst>
          </p:cNvPr>
          <p:cNvSpPr/>
          <p:nvPr/>
        </p:nvSpPr>
        <p:spPr>
          <a:xfrm>
            <a:off x="4536948" y="1640968"/>
            <a:ext cx="3118104" cy="4530470"/>
          </a:xfrm>
          <a:prstGeom prst="roundRect">
            <a:avLst>
              <a:gd name="adj" fmla="val 12059"/>
            </a:avLst>
          </a:prstGeom>
          <a:gradFill flip="none" rotWithShape="1">
            <a:gsLst>
              <a:gs pos="0">
                <a:schemeClr val="accent4">
                  <a:alpha val="50000"/>
                </a:schemeClr>
              </a:gs>
              <a:gs pos="100000">
                <a:schemeClr val="accent4">
                  <a:lumMod val="50000"/>
                  <a:alpha val="0"/>
                </a:schemeClr>
              </a:gs>
            </a:gsLst>
            <a:path path="circle">
              <a:fillToRect r="100000" b="100000"/>
            </a:path>
            <a:tileRect l="-100000" t="-100000"/>
          </a:gradFill>
          <a:ln w="12700">
            <a:gradFill flip="none" rotWithShape="1">
              <a:gsLst>
                <a:gs pos="0">
                  <a:schemeClr val="accent4"/>
                </a:gs>
                <a:gs pos="100000">
                  <a:schemeClr val="accent4">
                    <a:lumMod val="3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600" b="1" dirty="0">
                <a:latin typeface="Montserrat" panose="00000500000000000000" pitchFamily="50" charset="0"/>
              </a:rPr>
              <a:t>TOP CITIES</a:t>
            </a:r>
          </a:p>
        </p:txBody>
      </p:sp>
      <p:grpSp>
        <p:nvGrpSpPr>
          <p:cNvPr id="230" name="Group 229">
            <a:extLst>
              <a:ext uri="{FF2B5EF4-FFF2-40B4-BE49-F238E27FC236}">
                <a16:creationId xmlns:a16="http://schemas.microsoft.com/office/drawing/2014/main" id="{39CF1BAB-B37F-479B-BE3E-FD905BD45DD8}"/>
              </a:ext>
            </a:extLst>
          </p:cNvPr>
          <p:cNvGrpSpPr/>
          <p:nvPr/>
        </p:nvGrpSpPr>
        <p:grpSpPr>
          <a:xfrm>
            <a:off x="4699155" y="2447151"/>
            <a:ext cx="2793690" cy="3089328"/>
            <a:chOff x="853793" y="2409813"/>
            <a:chExt cx="3118104" cy="3089328"/>
          </a:xfrm>
        </p:grpSpPr>
        <p:cxnSp>
          <p:nvCxnSpPr>
            <p:cNvPr id="393" name="Straight Connector 392">
              <a:extLst>
                <a:ext uri="{FF2B5EF4-FFF2-40B4-BE49-F238E27FC236}">
                  <a16:creationId xmlns:a16="http://schemas.microsoft.com/office/drawing/2014/main" id="{3E18B6C6-F6DA-4E42-9AD7-EFA6511C4039}"/>
                </a:ext>
              </a:extLst>
            </p:cNvPr>
            <p:cNvCxnSpPr>
              <a:cxnSpLocks/>
            </p:cNvCxnSpPr>
            <p:nvPr/>
          </p:nvCxnSpPr>
          <p:spPr>
            <a:xfrm>
              <a:off x="853793" y="2924701"/>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E1846080-605A-4CA1-984F-D498F7F10376}"/>
                </a:ext>
              </a:extLst>
            </p:cNvPr>
            <p:cNvCxnSpPr>
              <a:cxnSpLocks/>
            </p:cNvCxnSpPr>
            <p:nvPr/>
          </p:nvCxnSpPr>
          <p:spPr>
            <a:xfrm>
              <a:off x="853793" y="4469365"/>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7BE9BB9-C668-4603-9F72-CC9AAEF4086F}"/>
                </a:ext>
              </a:extLst>
            </p:cNvPr>
            <p:cNvCxnSpPr>
              <a:cxnSpLocks/>
            </p:cNvCxnSpPr>
            <p:nvPr/>
          </p:nvCxnSpPr>
          <p:spPr>
            <a:xfrm>
              <a:off x="853793" y="3439589"/>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7483304-6F39-453E-96C7-89057793D9CD}"/>
                </a:ext>
              </a:extLst>
            </p:cNvPr>
            <p:cNvCxnSpPr>
              <a:cxnSpLocks/>
            </p:cNvCxnSpPr>
            <p:nvPr/>
          </p:nvCxnSpPr>
          <p:spPr>
            <a:xfrm>
              <a:off x="853793" y="3954477"/>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07C6B859-35DE-48C7-AFD3-087A48084481}"/>
                </a:ext>
              </a:extLst>
            </p:cNvPr>
            <p:cNvCxnSpPr>
              <a:cxnSpLocks/>
            </p:cNvCxnSpPr>
            <p:nvPr/>
          </p:nvCxnSpPr>
          <p:spPr>
            <a:xfrm>
              <a:off x="853793" y="4984253"/>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3F779BBF-7F41-495F-BB84-8FDD2B6F0BE1}"/>
                </a:ext>
              </a:extLst>
            </p:cNvPr>
            <p:cNvCxnSpPr>
              <a:cxnSpLocks/>
            </p:cNvCxnSpPr>
            <p:nvPr/>
          </p:nvCxnSpPr>
          <p:spPr>
            <a:xfrm>
              <a:off x="853793" y="5499141"/>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31F284C3-4E11-43FC-A6CC-B483DADCAF41}"/>
                </a:ext>
              </a:extLst>
            </p:cNvPr>
            <p:cNvCxnSpPr>
              <a:cxnSpLocks/>
            </p:cNvCxnSpPr>
            <p:nvPr/>
          </p:nvCxnSpPr>
          <p:spPr>
            <a:xfrm>
              <a:off x="853793" y="2409813"/>
              <a:ext cx="3118104" cy="0"/>
            </a:xfrm>
            <a:prstGeom prst="line">
              <a:avLst/>
            </a:prstGeom>
            <a:ln w="3175" cap="rnd">
              <a:solidFill>
                <a:schemeClr val="accent4">
                  <a:alpha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1" name="Group 400">
            <a:extLst>
              <a:ext uri="{FF2B5EF4-FFF2-40B4-BE49-F238E27FC236}">
                <a16:creationId xmlns:a16="http://schemas.microsoft.com/office/drawing/2014/main" id="{873D30C3-F487-4269-B63D-C7078E6ECD68}"/>
              </a:ext>
            </a:extLst>
          </p:cNvPr>
          <p:cNvGrpSpPr/>
          <p:nvPr/>
        </p:nvGrpSpPr>
        <p:grpSpPr>
          <a:xfrm>
            <a:off x="4865480" y="2558401"/>
            <a:ext cx="2461040" cy="3381716"/>
            <a:chOff x="4865487" y="2521063"/>
            <a:chExt cx="2461040" cy="3381716"/>
          </a:xfrm>
        </p:grpSpPr>
        <p:grpSp>
          <p:nvGrpSpPr>
            <p:cNvPr id="400" name="Group 399">
              <a:extLst>
                <a:ext uri="{FF2B5EF4-FFF2-40B4-BE49-F238E27FC236}">
                  <a16:creationId xmlns:a16="http://schemas.microsoft.com/office/drawing/2014/main" id="{283F6113-56E7-456A-A97D-27E3599D140C}"/>
                </a:ext>
              </a:extLst>
            </p:cNvPr>
            <p:cNvGrpSpPr/>
            <p:nvPr/>
          </p:nvGrpSpPr>
          <p:grpSpPr>
            <a:xfrm>
              <a:off x="4865487" y="2521063"/>
              <a:ext cx="1366080" cy="3381716"/>
              <a:chOff x="5263383" y="2521063"/>
              <a:chExt cx="1366080" cy="3381716"/>
            </a:xfrm>
          </p:grpSpPr>
          <p:sp>
            <p:nvSpPr>
              <p:cNvPr id="233" name="TextBox 232">
                <a:extLst>
                  <a:ext uri="{FF2B5EF4-FFF2-40B4-BE49-F238E27FC236}">
                    <a16:creationId xmlns:a16="http://schemas.microsoft.com/office/drawing/2014/main" id="{92BFD703-6C3E-4DA5-BFE8-FCA9639CE1B6}"/>
                  </a:ext>
                </a:extLst>
              </p:cNvPr>
              <p:cNvSpPr txBox="1"/>
              <p:nvPr/>
            </p:nvSpPr>
            <p:spPr>
              <a:xfrm>
                <a:off x="5263383" y="2521063"/>
                <a:ext cx="989373"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New York</a:t>
                </a:r>
              </a:p>
            </p:txBody>
          </p:sp>
          <p:sp>
            <p:nvSpPr>
              <p:cNvPr id="235" name="TextBox 234">
                <a:extLst>
                  <a:ext uri="{FF2B5EF4-FFF2-40B4-BE49-F238E27FC236}">
                    <a16:creationId xmlns:a16="http://schemas.microsoft.com/office/drawing/2014/main" id="{D088C496-C41E-42E5-A619-13F23CC2BF17}"/>
                  </a:ext>
                </a:extLst>
              </p:cNvPr>
              <p:cNvSpPr txBox="1"/>
              <p:nvPr/>
            </p:nvSpPr>
            <p:spPr>
              <a:xfrm>
                <a:off x="5263383" y="5610391"/>
                <a:ext cx="1029449"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Barcelona</a:t>
                </a:r>
              </a:p>
            </p:txBody>
          </p:sp>
          <p:sp>
            <p:nvSpPr>
              <p:cNvPr id="237" name="TextBox 236">
                <a:extLst>
                  <a:ext uri="{FF2B5EF4-FFF2-40B4-BE49-F238E27FC236}">
                    <a16:creationId xmlns:a16="http://schemas.microsoft.com/office/drawing/2014/main" id="{FE89B5A3-A4E1-4520-8897-638CF21FACBC}"/>
                  </a:ext>
                </a:extLst>
              </p:cNvPr>
              <p:cNvSpPr txBox="1"/>
              <p:nvPr/>
            </p:nvSpPr>
            <p:spPr>
              <a:xfrm>
                <a:off x="5263383" y="5095503"/>
                <a:ext cx="1366080"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Rio de Janeiro</a:t>
                </a:r>
              </a:p>
            </p:txBody>
          </p:sp>
          <p:sp>
            <p:nvSpPr>
              <p:cNvPr id="239" name="TextBox 238">
                <a:extLst>
                  <a:ext uri="{FF2B5EF4-FFF2-40B4-BE49-F238E27FC236}">
                    <a16:creationId xmlns:a16="http://schemas.microsoft.com/office/drawing/2014/main" id="{DE74BDFB-C764-40C0-BABA-95528407D446}"/>
                  </a:ext>
                </a:extLst>
              </p:cNvPr>
              <p:cNvSpPr txBox="1"/>
              <p:nvPr/>
            </p:nvSpPr>
            <p:spPr>
              <a:xfrm>
                <a:off x="5263383" y="4580615"/>
                <a:ext cx="652743"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Perth</a:t>
                </a:r>
              </a:p>
            </p:txBody>
          </p:sp>
          <p:sp>
            <p:nvSpPr>
              <p:cNvPr id="241" name="TextBox 240">
                <a:extLst>
                  <a:ext uri="{FF2B5EF4-FFF2-40B4-BE49-F238E27FC236}">
                    <a16:creationId xmlns:a16="http://schemas.microsoft.com/office/drawing/2014/main" id="{9879AE7A-7AE6-4227-8BF4-6FA764C62916}"/>
                  </a:ext>
                </a:extLst>
              </p:cNvPr>
              <p:cNvSpPr txBox="1"/>
              <p:nvPr/>
            </p:nvSpPr>
            <p:spPr>
              <a:xfrm>
                <a:off x="5263383" y="4065727"/>
                <a:ext cx="840295"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Toronto</a:t>
                </a:r>
              </a:p>
            </p:txBody>
          </p:sp>
          <p:sp>
            <p:nvSpPr>
              <p:cNvPr id="243" name="TextBox 242">
                <a:extLst>
                  <a:ext uri="{FF2B5EF4-FFF2-40B4-BE49-F238E27FC236}">
                    <a16:creationId xmlns:a16="http://schemas.microsoft.com/office/drawing/2014/main" id="{1797FA1B-18B5-4ED5-BF8E-2197401F895B}"/>
                  </a:ext>
                </a:extLst>
              </p:cNvPr>
              <p:cNvSpPr txBox="1"/>
              <p:nvPr/>
            </p:nvSpPr>
            <p:spPr>
              <a:xfrm>
                <a:off x="5263383" y="3550839"/>
                <a:ext cx="1186543"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Los Angeles</a:t>
                </a:r>
              </a:p>
            </p:txBody>
          </p:sp>
          <p:sp>
            <p:nvSpPr>
              <p:cNvPr id="245" name="TextBox 244">
                <a:extLst>
                  <a:ext uri="{FF2B5EF4-FFF2-40B4-BE49-F238E27FC236}">
                    <a16:creationId xmlns:a16="http://schemas.microsoft.com/office/drawing/2014/main" id="{85B32CC6-2F37-44DD-A71C-3A59F954A6A1}"/>
                  </a:ext>
                </a:extLst>
              </p:cNvPr>
              <p:cNvSpPr txBox="1"/>
              <p:nvPr/>
            </p:nvSpPr>
            <p:spPr>
              <a:xfrm>
                <a:off x="5263383" y="3035951"/>
                <a:ext cx="872355"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Chicago</a:t>
                </a:r>
              </a:p>
            </p:txBody>
          </p:sp>
        </p:grpSp>
        <p:sp>
          <p:nvSpPr>
            <p:cNvPr id="246" name="TextBox 245">
              <a:extLst>
                <a:ext uri="{FF2B5EF4-FFF2-40B4-BE49-F238E27FC236}">
                  <a16:creationId xmlns:a16="http://schemas.microsoft.com/office/drawing/2014/main" id="{F7046EEE-5BE4-4D2C-851B-88BD9637DB1A}"/>
                </a:ext>
              </a:extLst>
            </p:cNvPr>
            <p:cNvSpPr txBox="1"/>
            <p:nvPr/>
          </p:nvSpPr>
          <p:spPr>
            <a:xfrm>
              <a:off x="6744315" y="2521063"/>
              <a:ext cx="582212"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1,586</a:t>
              </a:r>
            </a:p>
          </p:txBody>
        </p:sp>
        <p:sp>
          <p:nvSpPr>
            <p:cNvPr id="247" name="TextBox 246">
              <a:extLst>
                <a:ext uri="{FF2B5EF4-FFF2-40B4-BE49-F238E27FC236}">
                  <a16:creationId xmlns:a16="http://schemas.microsoft.com/office/drawing/2014/main" id="{51122EAB-A4EF-44B9-AD39-504B9490DCA0}"/>
                </a:ext>
              </a:extLst>
            </p:cNvPr>
            <p:cNvSpPr txBox="1"/>
            <p:nvPr/>
          </p:nvSpPr>
          <p:spPr>
            <a:xfrm>
              <a:off x="6789199" y="5610391"/>
              <a:ext cx="537328"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1,129</a:t>
              </a:r>
            </a:p>
          </p:txBody>
        </p:sp>
        <p:sp>
          <p:nvSpPr>
            <p:cNvPr id="248" name="TextBox 247">
              <a:extLst>
                <a:ext uri="{FF2B5EF4-FFF2-40B4-BE49-F238E27FC236}">
                  <a16:creationId xmlns:a16="http://schemas.microsoft.com/office/drawing/2014/main" id="{BF194D31-40AD-48A4-B92A-72E32C4DD6CB}"/>
                </a:ext>
              </a:extLst>
            </p:cNvPr>
            <p:cNvSpPr txBox="1"/>
            <p:nvPr/>
          </p:nvSpPr>
          <p:spPr>
            <a:xfrm>
              <a:off x="6750728" y="5095503"/>
              <a:ext cx="575799"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1,328</a:t>
              </a:r>
            </a:p>
          </p:txBody>
        </p:sp>
        <p:sp>
          <p:nvSpPr>
            <p:cNvPr id="249" name="TextBox 248">
              <a:extLst>
                <a:ext uri="{FF2B5EF4-FFF2-40B4-BE49-F238E27FC236}">
                  <a16:creationId xmlns:a16="http://schemas.microsoft.com/office/drawing/2014/main" id="{7034F074-436A-4CFD-904C-DD2211FBF154}"/>
                </a:ext>
              </a:extLst>
            </p:cNvPr>
            <p:cNvSpPr txBox="1"/>
            <p:nvPr/>
          </p:nvSpPr>
          <p:spPr>
            <a:xfrm>
              <a:off x="6795612" y="4580615"/>
              <a:ext cx="530915"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1,551</a:t>
              </a:r>
            </a:p>
          </p:txBody>
        </p:sp>
        <p:sp>
          <p:nvSpPr>
            <p:cNvPr id="250" name="TextBox 249">
              <a:extLst>
                <a:ext uri="{FF2B5EF4-FFF2-40B4-BE49-F238E27FC236}">
                  <a16:creationId xmlns:a16="http://schemas.microsoft.com/office/drawing/2014/main" id="{00D76EAC-77B3-440E-9424-453C10B93230}"/>
                </a:ext>
              </a:extLst>
            </p:cNvPr>
            <p:cNvSpPr txBox="1"/>
            <p:nvPr/>
          </p:nvSpPr>
          <p:spPr>
            <a:xfrm>
              <a:off x="6744316" y="4065727"/>
              <a:ext cx="582211"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1,568</a:t>
              </a:r>
            </a:p>
          </p:txBody>
        </p:sp>
        <p:sp>
          <p:nvSpPr>
            <p:cNvPr id="251" name="TextBox 250">
              <a:extLst>
                <a:ext uri="{FF2B5EF4-FFF2-40B4-BE49-F238E27FC236}">
                  <a16:creationId xmlns:a16="http://schemas.microsoft.com/office/drawing/2014/main" id="{3B254A9C-BF09-4ACE-9477-73283C713609}"/>
                </a:ext>
              </a:extLst>
            </p:cNvPr>
            <p:cNvSpPr txBox="1"/>
            <p:nvPr/>
          </p:nvSpPr>
          <p:spPr>
            <a:xfrm>
              <a:off x="6734697" y="3550839"/>
              <a:ext cx="591830"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1,580</a:t>
              </a:r>
            </a:p>
          </p:txBody>
        </p:sp>
        <p:sp>
          <p:nvSpPr>
            <p:cNvPr id="252" name="TextBox 251">
              <a:extLst>
                <a:ext uri="{FF2B5EF4-FFF2-40B4-BE49-F238E27FC236}">
                  <a16:creationId xmlns:a16="http://schemas.microsoft.com/office/drawing/2014/main" id="{77B04A3A-F07B-4513-9F92-FDFC993C480F}"/>
                </a:ext>
              </a:extLst>
            </p:cNvPr>
            <p:cNvSpPr txBox="1"/>
            <p:nvPr/>
          </p:nvSpPr>
          <p:spPr>
            <a:xfrm>
              <a:off x="6784391" y="3035951"/>
              <a:ext cx="542136"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1,581</a:t>
              </a:r>
            </a:p>
          </p:txBody>
        </p:sp>
      </p:grpSp>
      <p:sp>
        <p:nvSpPr>
          <p:cNvPr id="404" name="Rectangle: Rounded Corners 403">
            <a:extLst>
              <a:ext uri="{FF2B5EF4-FFF2-40B4-BE49-F238E27FC236}">
                <a16:creationId xmlns:a16="http://schemas.microsoft.com/office/drawing/2014/main" id="{C58C77BA-156F-4888-B5AE-68C3928CDC85}"/>
              </a:ext>
            </a:extLst>
          </p:cNvPr>
          <p:cNvSpPr/>
          <p:nvPr/>
        </p:nvSpPr>
        <p:spPr>
          <a:xfrm>
            <a:off x="8220103" y="1640968"/>
            <a:ext cx="3118104" cy="4530470"/>
          </a:xfrm>
          <a:prstGeom prst="roundRect">
            <a:avLst>
              <a:gd name="adj" fmla="val 12059"/>
            </a:avLst>
          </a:prstGeom>
          <a:gradFill flip="none" rotWithShape="1">
            <a:gsLst>
              <a:gs pos="0">
                <a:schemeClr val="accent5">
                  <a:alpha val="50000"/>
                </a:schemeClr>
              </a:gs>
              <a:gs pos="100000">
                <a:schemeClr val="accent5">
                  <a:lumMod val="50000"/>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nchorCtr="0"/>
          <a:lstStyle/>
          <a:p>
            <a:pPr algn="ctr"/>
            <a:r>
              <a:rPr lang="en-US" sz="1600" b="1" dirty="0">
                <a:latin typeface="Montserrat" panose="00000500000000000000" pitchFamily="50" charset="0"/>
              </a:rPr>
              <a:t>TOP LANGUAGES</a:t>
            </a:r>
          </a:p>
        </p:txBody>
      </p:sp>
      <p:grpSp>
        <p:nvGrpSpPr>
          <p:cNvPr id="405" name="Group 404">
            <a:extLst>
              <a:ext uri="{FF2B5EF4-FFF2-40B4-BE49-F238E27FC236}">
                <a16:creationId xmlns:a16="http://schemas.microsoft.com/office/drawing/2014/main" id="{497029D3-4F77-4461-8A4B-745B23461E30}"/>
              </a:ext>
            </a:extLst>
          </p:cNvPr>
          <p:cNvGrpSpPr/>
          <p:nvPr/>
        </p:nvGrpSpPr>
        <p:grpSpPr>
          <a:xfrm>
            <a:off x="8382310" y="2447151"/>
            <a:ext cx="2793690" cy="3089328"/>
            <a:chOff x="853793" y="2409813"/>
            <a:chExt cx="3118104" cy="3089328"/>
          </a:xfrm>
        </p:grpSpPr>
        <p:cxnSp>
          <p:nvCxnSpPr>
            <p:cNvPr id="422" name="Straight Connector 421">
              <a:extLst>
                <a:ext uri="{FF2B5EF4-FFF2-40B4-BE49-F238E27FC236}">
                  <a16:creationId xmlns:a16="http://schemas.microsoft.com/office/drawing/2014/main" id="{D6156F1A-4D6C-4EDA-A773-5825F12B90B6}"/>
                </a:ext>
              </a:extLst>
            </p:cNvPr>
            <p:cNvCxnSpPr>
              <a:cxnSpLocks/>
            </p:cNvCxnSpPr>
            <p:nvPr/>
          </p:nvCxnSpPr>
          <p:spPr>
            <a:xfrm>
              <a:off x="853793" y="2924701"/>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7FAB772A-DBA3-411F-99B2-1F6BB6AB1448}"/>
                </a:ext>
              </a:extLst>
            </p:cNvPr>
            <p:cNvCxnSpPr>
              <a:cxnSpLocks/>
            </p:cNvCxnSpPr>
            <p:nvPr/>
          </p:nvCxnSpPr>
          <p:spPr>
            <a:xfrm>
              <a:off x="853793" y="4469365"/>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C139451-758C-4FD1-9016-D4DF3EE836B4}"/>
                </a:ext>
              </a:extLst>
            </p:cNvPr>
            <p:cNvCxnSpPr>
              <a:cxnSpLocks/>
            </p:cNvCxnSpPr>
            <p:nvPr/>
          </p:nvCxnSpPr>
          <p:spPr>
            <a:xfrm>
              <a:off x="853793" y="3439589"/>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BD1F8FC-3C33-4262-A7ED-52E8C83B9D29}"/>
                </a:ext>
              </a:extLst>
            </p:cNvPr>
            <p:cNvCxnSpPr>
              <a:cxnSpLocks/>
            </p:cNvCxnSpPr>
            <p:nvPr/>
          </p:nvCxnSpPr>
          <p:spPr>
            <a:xfrm>
              <a:off x="853793" y="3954477"/>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9831B28-9E33-4604-97A6-5FD9D7FB0504}"/>
                </a:ext>
              </a:extLst>
            </p:cNvPr>
            <p:cNvCxnSpPr>
              <a:cxnSpLocks/>
            </p:cNvCxnSpPr>
            <p:nvPr/>
          </p:nvCxnSpPr>
          <p:spPr>
            <a:xfrm>
              <a:off x="853793" y="4984253"/>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7CB9F07D-8143-495D-B652-5C02EB014D0D}"/>
                </a:ext>
              </a:extLst>
            </p:cNvPr>
            <p:cNvCxnSpPr>
              <a:cxnSpLocks/>
            </p:cNvCxnSpPr>
            <p:nvPr/>
          </p:nvCxnSpPr>
          <p:spPr>
            <a:xfrm>
              <a:off x="853793" y="5499141"/>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7C669BBF-10BF-46ED-86C5-94B14D9E98E9}"/>
                </a:ext>
              </a:extLst>
            </p:cNvPr>
            <p:cNvCxnSpPr>
              <a:cxnSpLocks/>
            </p:cNvCxnSpPr>
            <p:nvPr/>
          </p:nvCxnSpPr>
          <p:spPr>
            <a:xfrm>
              <a:off x="853793" y="2409813"/>
              <a:ext cx="3118104" cy="0"/>
            </a:xfrm>
            <a:prstGeom prst="line">
              <a:avLst/>
            </a:prstGeom>
            <a:ln w="3175" cap="rnd">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C7BCEDFA-62A4-4604-BC18-DB3047E0A176}"/>
              </a:ext>
            </a:extLst>
          </p:cNvPr>
          <p:cNvGrpSpPr/>
          <p:nvPr/>
        </p:nvGrpSpPr>
        <p:grpSpPr>
          <a:xfrm>
            <a:off x="8548635" y="2558401"/>
            <a:ext cx="2461040" cy="3381716"/>
            <a:chOff x="4865487" y="2521063"/>
            <a:chExt cx="2461040" cy="3381716"/>
          </a:xfrm>
        </p:grpSpPr>
        <p:grpSp>
          <p:nvGrpSpPr>
            <p:cNvPr id="407" name="Group 406">
              <a:extLst>
                <a:ext uri="{FF2B5EF4-FFF2-40B4-BE49-F238E27FC236}">
                  <a16:creationId xmlns:a16="http://schemas.microsoft.com/office/drawing/2014/main" id="{B0C5DDAB-3A40-42AF-B9B0-C417C615EC22}"/>
                </a:ext>
              </a:extLst>
            </p:cNvPr>
            <p:cNvGrpSpPr/>
            <p:nvPr/>
          </p:nvGrpSpPr>
          <p:grpSpPr>
            <a:xfrm>
              <a:off x="4865487" y="2521063"/>
              <a:ext cx="1165704" cy="3381716"/>
              <a:chOff x="5263383" y="2521063"/>
              <a:chExt cx="1165704" cy="3381716"/>
            </a:xfrm>
          </p:grpSpPr>
          <p:sp>
            <p:nvSpPr>
              <p:cNvPr id="415" name="TextBox 414">
                <a:extLst>
                  <a:ext uri="{FF2B5EF4-FFF2-40B4-BE49-F238E27FC236}">
                    <a16:creationId xmlns:a16="http://schemas.microsoft.com/office/drawing/2014/main" id="{8C006918-934F-4B16-8E07-760A54E61F4E}"/>
                  </a:ext>
                </a:extLst>
              </p:cNvPr>
              <p:cNvSpPr txBox="1"/>
              <p:nvPr/>
            </p:nvSpPr>
            <p:spPr>
              <a:xfrm>
                <a:off x="5263383" y="2521063"/>
                <a:ext cx="806631"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English</a:t>
                </a:r>
              </a:p>
            </p:txBody>
          </p:sp>
          <p:sp>
            <p:nvSpPr>
              <p:cNvPr id="416" name="TextBox 415">
                <a:extLst>
                  <a:ext uri="{FF2B5EF4-FFF2-40B4-BE49-F238E27FC236}">
                    <a16:creationId xmlns:a16="http://schemas.microsoft.com/office/drawing/2014/main" id="{FFA18EA0-4D6F-4BB4-9D09-1C1B476F3293}"/>
                  </a:ext>
                </a:extLst>
              </p:cNvPr>
              <p:cNvSpPr txBox="1"/>
              <p:nvPr/>
            </p:nvSpPr>
            <p:spPr>
              <a:xfrm>
                <a:off x="5263383" y="5610391"/>
                <a:ext cx="824265"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Bengali</a:t>
                </a:r>
              </a:p>
            </p:txBody>
          </p:sp>
          <p:sp>
            <p:nvSpPr>
              <p:cNvPr id="417" name="TextBox 416">
                <a:extLst>
                  <a:ext uri="{FF2B5EF4-FFF2-40B4-BE49-F238E27FC236}">
                    <a16:creationId xmlns:a16="http://schemas.microsoft.com/office/drawing/2014/main" id="{B1536B4B-26BC-4A6F-B816-2AA42B4F8013}"/>
                  </a:ext>
                </a:extLst>
              </p:cNvPr>
              <p:cNvSpPr txBox="1"/>
              <p:nvPr/>
            </p:nvSpPr>
            <p:spPr>
              <a:xfrm>
                <a:off x="5263383" y="5095503"/>
                <a:ext cx="857927"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Chinese</a:t>
                </a:r>
              </a:p>
            </p:txBody>
          </p:sp>
          <p:sp>
            <p:nvSpPr>
              <p:cNvPr id="418" name="TextBox 417">
                <a:extLst>
                  <a:ext uri="{FF2B5EF4-FFF2-40B4-BE49-F238E27FC236}">
                    <a16:creationId xmlns:a16="http://schemas.microsoft.com/office/drawing/2014/main" id="{187D58C1-9ED2-43D3-A72F-AE19AA715E59}"/>
                  </a:ext>
                </a:extLst>
              </p:cNvPr>
              <p:cNvSpPr txBox="1"/>
              <p:nvPr/>
            </p:nvSpPr>
            <p:spPr>
              <a:xfrm>
                <a:off x="5263383" y="4580615"/>
                <a:ext cx="1165704"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Portuguese</a:t>
                </a:r>
              </a:p>
            </p:txBody>
          </p:sp>
          <p:sp>
            <p:nvSpPr>
              <p:cNvPr id="419" name="TextBox 418">
                <a:extLst>
                  <a:ext uri="{FF2B5EF4-FFF2-40B4-BE49-F238E27FC236}">
                    <a16:creationId xmlns:a16="http://schemas.microsoft.com/office/drawing/2014/main" id="{A47E56F1-8106-43B0-A98E-8C1EEB346238}"/>
                  </a:ext>
                </a:extLst>
              </p:cNvPr>
              <p:cNvSpPr txBox="1"/>
              <p:nvPr/>
            </p:nvSpPr>
            <p:spPr>
              <a:xfrm>
                <a:off x="5263383" y="4065727"/>
                <a:ext cx="867545"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German</a:t>
                </a:r>
              </a:p>
            </p:txBody>
          </p:sp>
          <p:sp>
            <p:nvSpPr>
              <p:cNvPr id="420" name="TextBox 419">
                <a:extLst>
                  <a:ext uri="{FF2B5EF4-FFF2-40B4-BE49-F238E27FC236}">
                    <a16:creationId xmlns:a16="http://schemas.microsoft.com/office/drawing/2014/main" id="{9E048FAE-ED3E-4A37-A6FC-756D549B1C15}"/>
                  </a:ext>
                </a:extLst>
              </p:cNvPr>
              <p:cNvSpPr txBox="1"/>
              <p:nvPr/>
            </p:nvSpPr>
            <p:spPr>
              <a:xfrm>
                <a:off x="5263383" y="3550839"/>
                <a:ext cx="777777"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French</a:t>
                </a:r>
              </a:p>
            </p:txBody>
          </p:sp>
          <p:sp>
            <p:nvSpPr>
              <p:cNvPr id="421" name="TextBox 420">
                <a:extLst>
                  <a:ext uri="{FF2B5EF4-FFF2-40B4-BE49-F238E27FC236}">
                    <a16:creationId xmlns:a16="http://schemas.microsoft.com/office/drawing/2014/main" id="{97F19B61-7481-4B5E-8478-230B43A598E5}"/>
                  </a:ext>
                </a:extLst>
              </p:cNvPr>
              <p:cNvSpPr txBox="1"/>
              <p:nvPr/>
            </p:nvSpPr>
            <p:spPr>
              <a:xfrm>
                <a:off x="5263383" y="3035951"/>
                <a:ext cx="849913" cy="292388"/>
              </a:xfrm>
              <a:prstGeom prst="rect">
                <a:avLst/>
              </a:prstGeom>
              <a:noFill/>
            </p:spPr>
            <p:txBody>
              <a:bodyPr wrap="none" rtlCol="0">
                <a:spAutoFit/>
              </a:bodyPr>
              <a:lstStyle/>
              <a:p>
                <a:r>
                  <a:rPr lang="en-US" sz="1300" dirty="0">
                    <a:solidFill>
                      <a:schemeClr val="bg1"/>
                    </a:solidFill>
                    <a:latin typeface="Montserrat" panose="00000500000000000000" pitchFamily="50" charset="0"/>
                  </a:rPr>
                  <a:t>Spanish</a:t>
                </a:r>
              </a:p>
            </p:txBody>
          </p:sp>
        </p:grpSp>
        <p:sp>
          <p:nvSpPr>
            <p:cNvPr id="408" name="TextBox 407">
              <a:extLst>
                <a:ext uri="{FF2B5EF4-FFF2-40B4-BE49-F238E27FC236}">
                  <a16:creationId xmlns:a16="http://schemas.microsoft.com/office/drawing/2014/main" id="{6BDC6E6F-F650-462A-B6FC-D7426807C71F}"/>
                </a:ext>
              </a:extLst>
            </p:cNvPr>
            <p:cNvSpPr txBox="1"/>
            <p:nvPr/>
          </p:nvSpPr>
          <p:spPr>
            <a:xfrm>
              <a:off x="6744315" y="2521063"/>
              <a:ext cx="582212"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1,586</a:t>
              </a:r>
            </a:p>
          </p:txBody>
        </p:sp>
        <p:sp>
          <p:nvSpPr>
            <p:cNvPr id="409" name="TextBox 408">
              <a:extLst>
                <a:ext uri="{FF2B5EF4-FFF2-40B4-BE49-F238E27FC236}">
                  <a16:creationId xmlns:a16="http://schemas.microsoft.com/office/drawing/2014/main" id="{8B2741C0-CF9C-4EB4-B16A-046EC31544A4}"/>
                </a:ext>
              </a:extLst>
            </p:cNvPr>
            <p:cNvSpPr txBox="1"/>
            <p:nvPr/>
          </p:nvSpPr>
          <p:spPr>
            <a:xfrm>
              <a:off x="6789199" y="5610391"/>
              <a:ext cx="537328"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1,129</a:t>
              </a:r>
            </a:p>
          </p:txBody>
        </p:sp>
        <p:sp>
          <p:nvSpPr>
            <p:cNvPr id="410" name="TextBox 409">
              <a:extLst>
                <a:ext uri="{FF2B5EF4-FFF2-40B4-BE49-F238E27FC236}">
                  <a16:creationId xmlns:a16="http://schemas.microsoft.com/office/drawing/2014/main" id="{7F4F6FC2-0D9F-461B-BDE1-7B9F395E78BF}"/>
                </a:ext>
              </a:extLst>
            </p:cNvPr>
            <p:cNvSpPr txBox="1"/>
            <p:nvPr/>
          </p:nvSpPr>
          <p:spPr>
            <a:xfrm>
              <a:off x="6750728" y="5095503"/>
              <a:ext cx="575799"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1,328</a:t>
              </a:r>
            </a:p>
          </p:txBody>
        </p:sp>
        <p:sp>
          <p:nvSpPr>
            <p:cNvPr id="411" name="TextBox 410">
              <a:extLst>
                <a:ext uri="{FF2B5EF4-FFF2-40B4-BE49-F238E27FC236}">
                  <a16:creationId xmlns:a16="http://schemas.microsoft.com/office/drawing/2014/main" id="{D49DC01D-C365-4215-B6EA-02352EEE06B2}"/>
                </a:ext>
              </a:extLst>
            </p:cNvPr>
            <p:cNvSpPr txBox="1"/>
            <p:nvPr/>
          </p:nvSpPr>
          <p:spPr>
            <a:xfrm>
              <a:off x="6795612" y="4580615"/>
              <a:ext cx="530915"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1,551</a:t>
              </a:r>
            </a:p>
          </p:txBody>
        </p:sp>
        <p:sp>
          <p:nvSpPr>
            <p:cNvPr id="412" name="TextBox 411">
              <a:extLst>
                <a:ext uri="{FF2B5EF4-FFF2-40B4-BE49-F238E27FC236}">
                  <a16:creationId xmlns:a16="http://schemas.microsoft.com/office/drawing/2014/main" id="{CBB51423-428B-4E43-B7C6-455E843BF9BE}"/>
                </a:ext>
              </a:extLst>
            </p:cNvPr>
            <p:cNvSpPr txBox="1"/>
            <p:nvPr/>
          </p:nvSpPr>
          <p:spPr>
            <a:xfrm>
              <a:off x="6744316" y="4065727"/>
              <a:ext cx="582211"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1,568</a:t>
              </a:r>
            </a:p>
          </p:txBody>
        </p:sp>
        <p:sp>
          <p:nvSpPr>
            <p:cNvPr id="413" name="TextBox 412">
              <a:extLst>
                <a:ext uri="{FF2B5EF4-FFF2-40B4-BE49-F238E27FC236}">
                  <a16:creationId xmlns:a16="http://schemas.microsoft.com/office/drawing/2014/main" id="{D3E6BAEA-11EA-49D7-AF9C-4A60241B2F82}"/>
                </a:ext>
              </a:extLst>
            </p:cNvPr>
            <p:cNvSpPr txBox="1"/>
            <p:nvPr/>
          </p:nvSpPr>
          <p:spPr>
            <a:xfrm>
              <a:off x="6734697" y="3550839"/>
              <a:ext cx="591830"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1,580</a:t>
              </a:r>
            </a:p>
          </p:txBody>
        </p:sp>
        <p:sp>
          <p:nvSpPr>
            <p:cNvPr id="414" name="TextBox 413">
              <a:extLst>
                <a:ext uri="{FF2B5EF4-FFF2-40B4-BE49-F238E27FC236}">
                  <a16:creationId xmlns:a16="http://schemas.microsoft.com/office/drawing/2014/main" id="{72B2223E-18A3-4AE7-A93C-B212FAEE1E5E}"/>
                </a:ext>
              </a:extLst>
            </p:cNvPr>
            <p:cNvSpPr txBox="1"/>
            <p:nvPr/>
          </p:nvSpPr>
          <p:spPr>
            <a:xfrm>
              <a:off x="6784391" y="3035951"/>
              <a:ext cx="542136" cy="292388"/>
            </a:xfrm>
            <a:prstGeom prst="rect">
              <a:avLst/>
            </a:prstGeom>
            <a:noFill/>
          </p:spPr>
          <p:txBody>
            <a:bodyPr wrap="none" rtlCol="0">
              <a:spAutoFit/>
            </a:bodyPr>
            <a:lstStyle/>
            <a:p>
              <a:pPr algn="r"/>
              <a:r>
                <a:rPr lang="en-US" sz="1300" dirty="0">
                  <a:solidFill>
                    <a:schemeClr val="bg1"/>
                  </a:solidFill>
                  <a:latin typeface="Montserrat" panose="00000500000000000000" pitchFamily="50" charset="0"/>
                </a:rPr>
                <a:t>1,581</a:t>
              </a:r>
            </a:p>
          </p:txBody>
        </p:sp>
      </p:grpSp>
    </p:spTree>
    <p:extLst>
      <p:ext uri="{BB962C8B-B14F-4D97-AF65-F5344CB8AC3E}">
        <p14:creationId xmlns:p14="http://schemas.microsoft.com/office/powerpoint/2010/main" val="1691368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1DCCDEC-88FF-4C85-865F-F5DF1AB65C8E}"/>
              </a:ext>
            </a:extLst>
          </p:cNvPr>
          <p:cNvGrpSpPr/>
          <p:nvPr/>
        </p:nvGrpSpPr>
        <p:grpSpPr>
          <a:xfrm rot="9621334">
            <a:off x="-2871112" y="-8893814"/>
            <a:ext cx="15557622" cy="15425291"/>
            <a:chOff x="17785720" y="163163"/>
            <a:chExt cx="4226953" cy="4191000"/>
          </a:xfrm>
        </p:grpSpPr>
        <p:sp>
          <p:nvSpPr>
            <p:cNvPr id="14" name="Freeform: Shape 13">
              <a:extLst>
                <a:ext uri="{FF2B5EF4-FFF2-40B4-BE49-F238E27FC236}">
                  <a16:creationId xmlns:a16="http://schemas.microsoft.com/office/drawing/2014/main" id="{D5F8CEAC-28C9-4DAB-A058-8AC81579D60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 name="Freeform: Shape 14">
              <a:extLst>
                <a:ext uri="{FF2B5EF4-FFF2-40B4-BE49-F238E27FC236}">
                  <a16:creationId xmlns:a16="http://schemas.microsoft.com/office/drawing/2014/main" id="{063133A8-C837-4E5B-8C5C-9737F1140C18}"/>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 name="Freeform: Shape 15">
              <a:extLst>
                <a:ext uri="{FF2B5EF4-FFF2-40B4-BE49-F238E27FC236}">
                  <a16:creationId xmlns:a16="http://schemas.microsoft.com/office/drawing/2014/main" id="{AEDDC793-3344-40E0-8EB9-C3B0A8A4CCE5}"/>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 name="Freeform: Shape 16">
              <a:extLst>
                <a:ext uri="{FF2B5EF4-FFF2-40B4-BE49-F238E27FC236}">
                  <a16:creationId xmlns:a16="http://schemas.microsoft.com/office/drawing/2014/main" id="{0C5B3170-81A6-47EA-BC9A-9E57207A7274}"/>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 name="Freeform: Shape 17">
              <a:extLst>
                <a:ext uri="{FF2B5EF4-FFF2-40B4-BE49-F238E27FC236}">
                  <a16:creationId xmlns:a16="http://schemas.microsoft.com/office/drawing/2014/main" id="{6C67E8A6-7914-4B1D-9AF2-67091E60B296}"/>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 name="Freeform: Shape 18">
              <a:extLst>
                <a:ext uri="{FF2B5EF4-FFF2-40B4-BE49-F238E27FC236}">
                  <a16:creationId xmlns:a16="http://schemas.microsoft.com/office/drawing/2014/main" id="{000FEFAF-9DFF-4E35-90DF-2BF0FDAD7B2F}"/>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42671350-ABBE-4417-A330-0A651DF43951}"/>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3BEA5BAF-F4EE-4D86-A64F-CD4F3356293D}"/>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3E6F05F9-9979-45D0-8D38-3F8EFBF94394}"/>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C4510380-DCB0-4C57-9180-7D0C6C4E51D9}"/>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4" name="Freeform: Shape 23">
              <a:extLst>
                <a:ext uri="{FF2B5EF4-FFF2-40B4-BE49-F238E27FC236}">
                  <a16:creationId xmlns:a16="http://schemas.microsoft.com/office/drawing/2014/main" id="{61C31465-3091-442B-8CB2-7D228CE4EC7D}"/>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5" name="Freeform: Shape 24">
              <a:extLst>
                <a:ext uri="{FF2B5EF4-FFF2-40B4-BE49-F238E27FC236}">
                  <a16:creationId xmlns:a16="http://schemas.microsoft.com/office/drawing/2014/main" id="{E95DA47D-EB5A-4D59-81BA-C38EF7229AB9}"/>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A9FB17B1-39BD-4975-BB82-8C2C598D703D}"/>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7BD7A403-71F6-44B1-A210-8FA0397C9E1B}"/>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03C979C2-2BE8-4461-A3BE-0CC85CB5FAF0}"/>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40567D71-389B-4069-B97C-49E602E2D173}"/>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B3762E05-BF85-47C4-910C-51DE8ABBA8E2}"/>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07F7E117-00FD-4F9C-9A59-47B4593664BE}"/>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2" name="Freeform: Shape 31">
              <a:extLst>
                <a:ext uri="{FF2B5EF4-FFF2-40B4-BE49-F238E27FC236}">
                  <a16:creationId xmlns:a16="http://schemas.microsoft.com/office/drawing/2014/main" id="{CF8DD369-32CA-4108-96DB-5515D30F888C}"/>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1FC1FCAA-E095-4C38-A205-99770BFD2C1B}"/>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332C752C-5DEB-4716-A986-447D8BA9435B}"/>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19532CD3-E933-40CD-BB0E-1AC859799A4D}"/>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2" name="Rectangle: Rounded Corners 3">
            <a:extLst>
              <a:ext uri="{FF2B5EF4-FFF2-40B4-BE49-F238E27FC236}">
                <a16:creationId xmlns:a16="http://schemas.microsoft.com/office/drawing/2014/main" id="{20921220-1F83-C1CF-B3C1-0B78EF5E8DE5}"/>
              </a:ext>
            </a:extLst>
          </p:cNvPr>
          <p:cNvSpPr/>
          <p:nvPr/>
        </p:nvSpPr>
        <p:spPr>
          <a:xfrm>
            <a:off x="1295400" y="1408063"/>
            <a:ext cx="4533634" cy="1177398"/>
          </a:xfrm>
          <a:prstGeom prst="roundRect">
            <a:avLst>
              <a:gd name="adj" fmla="val 2501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3">
            <a:extLst>
              <a:ext uri="{FF2B5EF4-FFF2-40B4-BE49-F238E27FC236}">
                <a16:creationId xmlns:a16="http://schemas.microsoft.com/office/drawing/2014/main" id="{524E89AA-35C2-BF5A-84D5-E37D2FBECC52}"/>
              </a:ext>
            </a:extLst>
          </p:cNvPr>
          <p:cNvSpPr/>
          <p:nvPr/>
        </p:nvSpPr>
        <p:spPr>
          <a:xfrm>
            <a:off x="6362966" y="1408063"/>
            <a:ext cx="4533634" cy="1177398"/>
          </a:xfrm>
          <a:prstGeom prst="roundRect">
            <a:avLst>
              <a:gd name="adj" fmla="val 2501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0DFDB29-EF60-47E1-A35E-04576886311F}"/>
              </a:ext>
            </a:extLst>
          </p:cNvPr>
          <p:cNvSpPr txBox="1"/>
          <p:nvPr/>
        </p:nvSpPr>
        <p:spPr>
          <a:xfrm>
            <a:off x="2457450" y="570000"/>
            <a:ext cx="72771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Audience Engagement – Mentions</a:t>
            </a:r>
          </a:p>
        </p:txBody>
      </p:sp>
      <p:graphicFrame>
        <p:nvGraphicFramePr>
          <p:cNvPr id="5" name="Chart 4">
            <a:extLst>
              <a:ext uri="{FF2B5EF4-FFF2-40B4-BE49-F238E27FC236}">
                <a16:creationId xmlns:a16="http://schemas.microsoft.com/office/drawing/2014/main" id="{B0122F50-8999-445A-AFB7-A2F0BD334C7F}"/>
              </a:ext>
            </a:extLst>
          </p:cNvPr>
          <p:cNvGraphicFramePr/>
          <p:nvPr>
            <p:extLst>
              <p:ext uri="{D42A27DB-BD31-4B8C-83A1-F6EECF244321}">
                <p14:modId xmlns:p14="http://schemas.microsoft.com/office/powerpoint/2010/main" val="2468117245"/>
              </p:ext>
            </p:extLst>
          </p:nvPr>
        </p:nvGraphicFramePr>
        <p:xfrm>
          <a:off x="952500" y="2260913"/>
          <a:ext cx="10287000" cy="408423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Rounded Corners 6">
            <a:extLst>
              <a:ext uri="{FF2B5EF4-FFF2-40B4-BE49-F238E27FC236}">
                <a16:creationId xmlns:a16="http://schemas.microsoft.com/office/drawing/2014/main" id="{0CA98109-8FE8-40EF-B09A-B4C39066B361}"/>
              </a:ext>
            </a:extLst>
          </p:cNvPr>
          <p:cNvSpPr/>
          <p:nvPr/>
        </p:nvSpPr>
        <p:spPr>
          <a:xfrm>
            <a:off x="6362967" y="1408063"/>
            <a:ext cx="4533634" cy="1177398"/>
          </a:xfrm>
          <a:prstGeom prst="roundRect">
            <a:avLst>
              <a:gd name="adj" fmla="val 27608"/>
            </a:avLst>
          </a:prstGeom>
          <a:no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bIns="91440" rtlCol="0" anchor="ctr" anchorCtr="0"/>
          <a:lstStyle/>
          <a:p>
            <a:pPr algn="ctr">
              <a:spcAft>
                <a:spcPts val="600"/>
              </a:spcAft>
            </a:pPr>
            <a:endParaRPr lang="en-US" sz="1200" i="1" dirty="0">
              <a:solidFill>
                <a:schemeClr val="accent4"/>
              </a:solidFill>
              <a:latin typeface="Montserrat" panose="00000500000000000000" pitchFamily="50" charset="0"/>
            </a:endParaRPr>
          </a:p>
        </p:txBody>
      </p:sp>
      <p:sp>
        <p:nvSpPr>
          <p:cNvPr id="8" name="Rectangle: Rounded Corners 7">
            <a:extLst>
              <a:ext uri="{FF2B5EF4-FFF2-40B4-BE49-F238E27FC236}">
                <a16:creationId xmlns:a16="http://schemas.microsoft.com/office/drawing/2014/main" id="{F14745B2-FA5A-41D1-952D-AEEC5856EE88}"/>
              </a:ext>
            </a:extLst>
          </p:cNvPr>
          <p:cNvSpPr/>
          <p:nvPr/>
        </p:nvSpPr>
        <p:spPr>
          <a:xfrm>
            <a:off x="1295400" y="1408063"/>
            <a:ext cx="4533634" cy="1177398"/>
          </a:xfrm>
          <a:prstGeom prst="roundRect">
            <a:avLst>
              <a:gd name="adj" fmla="val 27608"/>
            </a:avLst>
          </a:prstGeom>
          <a:no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rtlCol="0" anchor="t" anchorCtr="0"/>
          <a:lstStyle/>
          <a:p>
            <a:pPr lvl="0" algn="ctr">
              <a:spcAft>
                <a:spcPts val="600"/>
              </a:spcAft>
            </a:pPr>
            <a:endParaRPr lang="en-US" sz="1200" i="1" dirty="0">
              <a:solidFill>
                <a:schemeClr val="accent4"/>
              </a:solidFill>
              <a:latin typeface="Montserrat" panose="00000500000000000000" pitchFamily="50" charset="0"/>
            </a:endParaRPr>
          </a:p>
        </p:txBody>
      </p:sp>
      <p:sp>
        <p:nvSpPr>
          <p:cNvPr id="37" name="Rectangle: Rounded Corners 3">
            <a:extLst>
              <a:ext uri="{FF2B5EF4-FFF2-40B4-BE49-F238E27FC236}">
                <a16:creationId xmlns:a16="http://schemas.microsoft.com/office/drawing/2014/main" id="{BA5170CC-D488-4A02-99C9-27B293F01E1E}"/>
              </a:ext>
            </a:extLst>
          </p:cNvPr>
          <p:cNvSpPr/>
          <p:nvPr/>
        </p:nvSpPr>
        <p:spPr>
          <a:xfrm>
            <a:off x="6362966" y="839791"/>
            <a:ext cx="4533634" cy="117739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355CE58-7692-4528-AC0F-2ADDB7CCB53A}"/>
              </a:ext>
            </a:extLst>
          </p:cNvPr>
          <p:cNvSpPr/>
          <p:nvPr/>
        </p:nvSpPr>
        <p:spPr>
          <a:xfrm>
            <a:off x="7153276" y="1536074"/>
            <a:ext cx="2953016" cy="92137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nchorCtr="0"/>
          <a:lstStyle/>
          <a:p>
            <a:pPr algn="ctr">
              <a:spcAft>
                <a:spcPts val="600"/>
              </a:spcAft>
            </a:pPr>
            <a:r>
              <a:rPr lang="en-US" sz="2000" b="1" dirty="0">
                <a:solidFill>
                  <a:schemeClr val="accent4"/>
                </a:solidFill>
                <a:latin typeface="Montserrat" panose="00000500000000000000" pitchFamily="50" charset="0"/>
              </a:rPr>
              <a:t>1,679</a:t>
            </a:r>
          </a:p>
          <a:p>
            <a:pPr algn="ctr">
              <a:lnSpc>
                <a:spcPts val="1600"/>
              </a:lnSpc>
              <a:spcAft>
                <a:spcPts val="200"/>
              </a:spcAft>
            </a:pPr>
            <a:r>
              <a:rPr lang="en-US" sz="1200" dirty="0">
                <a:latin typeface="Montserrat" panose="00000500000000000000" pitchFamily="50" charset="0"/>
              </a:rPr>
              <a:t>Total mentions on all posts</a:t>
            </a:r>
          </a:p>
          <a:p>
            <a:pPr algn="ctr">
              <a:lnSpc>
                <a:spcPts val="1600"/>
              </a:lnSpc>
              <a:spcAft>
                <a:spcPts val="600"/>
              </a:spcAft>
            </a:pPr>
            <a:r>
              <a:rPr lang="en-US" sz="1200" i="1" dirty="0">
                <a:solidFill>
                  <a:schemeClr val="accent4"/>
                </a:solidFill>
                <a:latin typeface="Montserrat" panose="00000500000000000000" pitchFamily="50" charset="0"/>
              </a:rPr>
              <a:t>(+3.9% than previous time period)</a:t>
            </a:r>
          </a:p>
        </p:txBody>
      </p:sp>
      <p:sp>
        <p:nvSpPr>
          <p:cNvPr id="39" name="Rectangle 38">
            <a:extLst>
              <a:ext uri="{FF2B5EF4-FFF2-40B4-BE49-F238E27FC236}">
                <a16:creationId xmlns:a16="http://schemas.microsoft.com/office/drawing/2014/main" id="{58117680-3772-48B4-AD2D-800776DBEEB8}"/>
              </a:ext>
            </a:extLst>
          </p:cNvPr>
          <p:cNvSpPr/>
          <p:nvPr/>
        </p:nvSpPr>
        <p:spPr>
          <a:xfrm>
            <a:off x="2085709" y="1536074"/>
            <a:ext cx="2953016" cy="92137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nchorCtr="0"/>
          <a:lstStyle/>
          <a:p>
            <a:pPr lvl="0" algn="ctr">
              <a:spcAft>
                <a:spcPts val="600"/>
              </a:spcAft>
            </a:pPr>
            <a:r>
              <a:rPr lang="en-US" sz="2000" b="1" dirty="0">
                <a:solidFill>
                  <a:schemeClr val="accent4"/>
                </a:solidFill>
                <a:latin typeface="Montserrat" panose="00000500000000000000" pitchFamily="50" charset="0"/>
              </a:rPr>
              <a:t>3.18</a:t>
            </a:r>
          </a:p>
          <a:p>
            <a:pPr lvl="0" algn="ctr">
              <a:lnSpc>
                <a:spcPts val="1600"/>
              </a:lnSpc>
              <a:spcAft>
                <a:spcPts val="200"/>
              </a:spcAft>
            </a:pPr>
            <a:r>
              <a:rPr lang="en-US" sz="1200" dirty="0">
                <a:solidFill>
                  <a:prstClr val="white"/>
                </a:solidFill>
                <a:latin typeface="Montserrat" panose="00000500000000000000" pitchFamily="50" charset="0"/>
              </a:rPr>
              <a:t>Average mentions per post</a:t>
            </a:r>
          </a:p>
          <a:p>
            <a:pPr lvl="0" algn="ctr">
              <a:lnSpc>
                <a:spcPts val="1600"/>
              </a:lnSpc>
              <a:spcAft>
                <a:spcPts val="600"/>
              </a:spcAft>
            </a:pPr>
            <a:r>
              <a:rPr lang="en-US" sz="1200" i="1" dirty="0">
                <a:solidFill>
                  <a:schemeClr val="accent4"/>
                </a:solidFill>
                <a:latin typeface="Montserrat" panose="00000500000000000000" pitchFamily="50" charset="0"/>
              </a:rPr>
              <a:t>(+7.6% than previous time period)</a:t>
            </a:r>
          </a:p>
        </p:txBody>
      </p:sp>
    </p:spTree>
    <p:extLst>
      <p:ext uri="{BB962C8B-B14F-4D97-AF65-F5344CB8AC3E}">
        <p14:creationId xmlns:p14="http://schemas.microsoft.com/office/powerpoint/2010/main" val="24686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3500"/>
                                        <p:tgtEl>
                                          <p:spTgt spid="5">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0" dur="1000"/>
                                        <p:tgtEl>
                                          <p:spTgt spid="5">
                                            <p:graphicEl>
                                              <a:chart seriesIdx="-4" categoryIdx="0" bldStep="category"/>
                                            </p:graphicEl>
                                          </p:spTgt>
                                        </p:tgtEl>
                                      </p:cBhvr>
                                    </p:animEffect>
                                  </p:childTnLst>
                                </p:cTn>
                              </p:par>
                              <p:par>
                                <p:cTn id="11" presetID="22" presetClass="entr" presetSubtype="4" fill="hold" grpId="0" nodeType="withEffect">
                                  <p:stCondLst>
                                    <p:cond delay="100"/>
                                  </p:stCondLst>
                                  <p:childTnLst>
                                    <p:set>
                                      <p:cBhvr>
                                        <p:cTn id="12"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13" dur="1000"/>
                                        <p:tgtEl>
                                          <p:spTgt spid="5">
                                            <p:graphicEl>
                                              <a:chart seriesIdx="-4" categoryIdx="1" bldStep="category"/>
                                            </p:graphicEl>
                                          </p:spTgt>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16" dur="1000"/>
                                        <p:tgtEl>
                                          <p:spTgt spid="5">
                                            <p:graphicEl>
                                              <a:chart seriesIdx="-4" categoryIdx="2" bldStep="category"/>
                                            </p:graphicEl>
                                          </p:spTgt>
                                        </p:tgtEl>
                                      </p:cBhvr>
                                    </p:animEffect>
                                  </p:childTnLst>
                                </p:cTn>
                              </p:par>
                              <p:par>
                                <p:cTn id="17" presetID="22" presetClass="entr" presetSubtype="4" fill="hold" grpId="0" nodeType="withEffect">
                                  <p:stCondLst>
                                    <p:cond delay="300"/>
                                  </p:stCondLst>
                                  <p:childTnLst>
                                    <p:set>
                                      <p:cBhvr>
                                        <p:cTn id="18"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down)">
                                      <p:cBhvr>
                                        <p:cTn id="19" dur="1000"/>
                                        <p:tgtEl>
                                          <p:spTgt spid="5">
                                            <p:graphicEl>
                                              <a:chart seriesIdx="-4" categoryIdx="3" bldStep="category"/>
                                            </p:graphicEl>
                                          </p:spTgt>
                                        </p:tgtEl>
                                      </p:cBhvr>
                                    </p:animEffect>
                                  </p:childTnLst>
                                </p:cTn>
                              </p:par>
                              <p:par>
                                <p:cTn id="20" presetID="22" presetClass="entr" presetSubtype="4" fill="hold" grpId="0" nodeType="withEffect">
                                  <p:stCondLst>
                                    <p:cond delay="400"/>
                                  </p:stCondLst>
                                  <p:childTnLst>
                                    <p:set>
                                      <p:cBhvr>
                                        <p:cTn id="21"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down)">
                                      <p:cBhvr>
                                        <p:cTn id="22" dur="1000"/>
                                        <p:tgtEl>
                                          <p:spTgt spid="5">
                                            <p:graphicEl>
                                              <a:chart seriesIdx="-4" categoryIdx="4" bldStep="category"/>
                                            </p:graphicEl>
                                          </p:spTgt>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5">
                                            <p:graphicEl>
                                              <a:chart seriesIdx="-4" categoryIdx="5" bldStep="category"/>
                                            </p:graphicEl>
                                          </p:spTgt>
                                        </p:tgtEl>
                                        <p:attrNameLst>
                                          <p:attrName>style.visibility</p:attrName>
                                        </p:attrNameLst>
                                      </p:cBhvr>
                                      <p:to>
                                        <p:strVal val="visible"/>
                                      </p:to>
                                    </p:set>
                                    <p:animEffect transition="in" filter="wipe(down)">
                                      <p:cBhvr>
                                        <p:cTn id="25" dur="1000"/>
                                        <p:tgtEl>
                                          <p:spTgt spid="5">
                                            <p:graphicEl>
                                              <a:chart seriesIdx="-4" categoryIdx="5" bldStep="category"/>
                                            </p:graphicEl>
                                          </p:spTgt>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5">
                                            <p:graphicEl>
                                              <a:chart seriesIdx="-4" categoryIdx="6" bldStep="category"/>
                                            </p:graphicEl>
                                          </p:spTgt>
                                        </p:tgtEl>
                                        <p:attrNameLst>
                                          <p:attrName>style.visibility</p:attrName>
                                        </p:attrNameLst>
                                      </p:cBhvr>
                                      <p:to>
                                        <p:strVal val="visible"/>
                                      </p:to>
                                    </p:set>
                                    <p:animEffect transition="in" filter="wipe(down)">
                                      <p:cBhvr>
                                        <p:cTn id="28" dur="1000"/>
                                        <p:tgtEl>
                                          <p:spTgt spid="5">
                                            <p:graphicEl>
                                              <a:chart seriesIdx="-4" categoryIdx="6" bldStep="category"/>
                                            </p:graphicEl>
                                          </p:spTgt>
                                        </p:tgtEl>
                                      </p:cBhvr>
                                    </p:animEffect>
                                  </p:childTnLst>
                                </p:cTn>
                              </p:par>
                              <p:par>
                                <p:cTn id="29" presetID="22" presetClass="entr" presetSubtype="4" fill="hold" grpId="0" nodeType="withEffect">
                                  <p:stCondLst>
                                    <p:cond delay="700"/>
                                  </p:stCondLst>
                                  <p:childTnLst>
                                    <p:set>
                                      <p:cBhvr>
                                        <p:cTn id="30" dur="1" fill="hold">
                                          <p:stCondLst>
                                            <p:cond delay="0"/>
                                          </p:stCondLst>
                                        </p:cTn>
                                        <p:tgtEl>
                                          <p:spTgt spid="5">
                                            <p:graphicEl>
                                              <a:chart seriesIdx="-4" categoryIdx="7" bldStep="category"/>
                                            </p:graphicEl>
                                          </p:spTgt>
                                        </p:tgtEl>
                                        <p:attrNameLst>
                                          <p:attrName>style.visibility</p:attrName>
                                        </p:attrNameLst>
                                      </p:cBhvr>
                                      <p:to>
                                        <p:strVal val="visible"/>
                                      </p:to>
                                    </p:set>
                                    <p:animEffect transition="in" filter="wipe(down)">
                                      <p:cBhvr>
                                        <p:cTn id="31" dur="1000"/>
                                        <p:tgtEl>
                                          <p:spTgt spid="5">
                                            <p:graphicEl>
                                              <a:chart seriesIdx="-4" categoryIdx="7" bldStep="category"/>
                                            </p:graphicEl>
                                          </p:spTgt>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5">
                                            <p:graphicEl>
                                              <a:chart seriesIdx="-4" categoryIdx="8" bldStep="category"/>
                                            </p:graphicEl>
                                          </p:spTgt>
                                        </p:tgtEl>
                                        <p:attrNameLst>
                                          <p:attrName>style.visibility</p:attrName>
                                        </p:attrNameLst>
                                      </p:cBhvr>
                                      <p:to>
                                        <p:strVal val="visible"/>
                                      </p:to>
                                    </p:set>
                                    <p:animEffect transition="in" filter="wipe(down)">
                                      <p:cBhvr>
                                        <p:cTn id="34" dur="1000"/>
                                        <p:tgtEl>
                                          <p:spTgt spid="5">
                                            <p:graphicEl>
                                              <a:chart seriesIdx="-4" categoryIdx="8" bldStep="category"/>
                                            </p:graphicEl>
                                          </p:spTgt>
                                        </p:tgtEl>
                                      </p:cBhvr>
                                    </p:animEffect>
                                  </p:childTnLst>
                                </p:cTn>
                              </p:par>
                              <p:par>
                                <p:cTn id="35" presetID="22" presetClass="entr" presetSubtype="4" fill="hold" grpId="0" nodeType="withEffect">
                                  <p:stCondLst>
                                    <p:cond delay="900"/>
                                  </p:stCondLst>
                                  <p:childTnLst>
                                    <p:set>
                                      <p:cBhvr>
                                        <p:cTn id="36" dur="1" fill="hold">
                                          <p:stCondLst>
                                            <p:cond delay="0"/>
                                          </p:stCondLst>
                                        </p:cTn>
                                        <p:tgtEl>
                                          <p:spTgt spid="5">
                                            <p:graphicEl>
                                              <a:chart seriesIdx="-4" categoryIdx="9" bldStep="category"/>
                                            </p:graphicEl>
                                          </p:spTgt>
                                        </p:tgtEl>
                                        <p:attrNameLst>
                                          <p:attrName>style.visibility</p:attrName>
                                        </p:attrNameLst>
                                      </p:cBhvr>
                                      <p:to>
                                        <p:strVal val="visible"/>
                                      </p:to>
                                    </p:set>
                                    <p:animEffect transition="in" filter="wipe(down)">
                                      <p:cBhvr>
                                        <p:cTn id="37" dur="1000"/>
                                        <p:tgtEl>
                                          <p:spTgt spid="5">
                                            <p:graphicEl>
                                              <a:chart seriesIdx="-4" categoryIdx="9" bldStep="category"/>
                                            </p:graphicEl>
                                          </p:spTgt>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5">
                                            <p:graphicEl>
                                              <a:chart seriesIdx="-4" categoryIdx="10" bldStep="category"/>
                                            </p:graphicEl>
                                          </p:spTgt>
                                        </p:tgtEl>
                                        <p:attrNameLst>
                                          <p:attrName>style.visibility</p:attrName>
                                        </p:attrNameLst>
                                      </p:cBhvr>
                                      <p:to>
                                        <p:strVal val="visible"/>
                                      </p:to>
                                    </p:set>
                                    <p:animEffect transition="in" filter="wipe(down)">
                                      <p:cBhvr>
                                        <p:cTn id="40" dur="1000"/>
                                        <p:tgtEl>
                                          <p:spTgt spid="5">
                                            <p:graphicEl>
                                              <a:chart seriesIdx="-4" categoryIdx="10" bldStep="category"/>
                                            </p:graphicEl>
                                          </p:spTgt>
                                        </p:tgtEl>
                                      </p:cBhvr>
                                    </p:animEffect>
                                  </p:childTnLst>
                                </p:cTn>
                              </p:par>
                              <p:par>
                                <p:cTn id="41" presetID="22" presetClass="entr" presetSubtype="4" fill="hold" grpId="0" nodeType="withEffect">
                                  <p:stCondLst>
                                    <p:cond delay="1100"/>
                                  </p:stCondLst>
                                  <p:childTnLst>
                                    <p:set>
                                      <p:cBhvr>
                                        <p:cTn id="42" dur="1" fill="hold">
                                          <p:stCondLst>
                                            <p:cond delay="0"/>
                                          </p:stCondLst>
                                        </p:cTn>
                                        <p:tgtEl>
                                          <p:spTgt spid="5">
                                            <p:graphicEl>
                                              <a:chart seriesIdx="-4" categoryIdx="11" bldStep="category"/>
                                            </p:graphicEl>
                                          </p:spTgt>
                                        </p:tgtEl>
                                        <p:attrNameLst>
                                          <p:attrName>style.visibility</p:attrName>
                                        </p:attrNameLst>
                                      </p:cBhvr>
                                      <p:to>
                                        <p:strVal val="visible"/>
                                      </p:to>
                                    </p:set>
                                    <p:animEffect transition="in" filter="wipe(down)">
                                      <p:cBhvr>
                                        <p:cTn id="43" dur="1000"/>
                                        <p:tgtEl>
                                          <p:spTgt spid="5">
                                            <p:graphicEl>
                                              <a:chart seriesIdx="-4" categoryIdx="11" bldStep="category"/>
                                            </p:graphicEl>
                                          </p:spTgt>
                                        </p:tgtEl>
                                      </p:cBhvr>
                                    </p:animEffect>
                                  </p:childTnLst>
                                </p:cTn>
                              </p:par>
                              <p:par>
                                <p:cTn id="44" presetID="22" presetClass="entr" presetSubtype="4" fill="hold" grpId="0" nodeType="withEffect">
                                  <p:stCondLst>
                                    <p:cond delay="1200"/>
                                  </p:stCondLst>
                                  <p:childTnLst>
                                    <p:set>
                                      <p:cBhvr>
                                        <p:cTn id="45" dur="1" fill="hold">
                                          <p:stCondLst>
                                            <p:cond delay="0"/>
                                          </p:stCondLst>
                                        </p:cTn>
                                        <p:tgtEl>
                                          <p:spTgt spid="5">
                                            <p:graphicEl>
                                              <a:chart seriesIdx="-4" categoryIdx="12" bldStep="category"/>
                                            </p:graphicEl>
                                          </p:spTgt>
                                        </p:tgtEl>
                                        <p:attrNameLst>
                                          <p:attrName>style.visibility</p:attrName>
                                        </p:attrNameLst>
                                      </p:cBhvr>
                                      <p:to>
                                        <p:strVal val="visible"/>
                                      </p:to>
                                    </p:set>
                                    <p:animEffect transition="in" filter="wipe(down)">
                                      <p:cBhvr>
                                        <p:cTn id="46" dur="1000"/>
                                        <p:tgtEl>
                                          <p:spTgt spid="5">
                                            <p:graphicEl>
                                              <a:chart seriesIdx="-4" categoryIdx="12" bldStep="category"/>
                                            </p:graphicEl>
                                          </p:spTgt>
                                        </p:tgtEl>
                                      </p:cBhvr>
                                    </p:animEffect>
                                  </p:childTnLst>
                                </p:cTn>
                              </p:par>
                              <p:par>
                                <p:cTn id="47" presetID="22" presetClass="entr" presetSubtype="4" fill="hold" grpId="0" nodeType="withEffect">
                                  <p:stCondLst>
                                    <p:cond delay="1300"/>
                                  </p:stCondLst>
                                  <p:childTnLst>
                                    <p:set>
                                      <p:cBhvr>
                                        <p:cTn id="48" dur="1" fill="hold">
                                          <p:stCondLst>
                                            <p:cond delay="0"/>
                                          </p:stCondLst>
                                        </p:cTn>
                                        <p:tgtEl>
                                          <p:spTgt spid="5">
                                            <p:graphicEl>
                                              <a:chart seriesIdx="-4" categoryIdx="13" bldStep="category"/>
                                            </p:graphicEl>
                                          </p:spTgt>
                                        </p:tgtEl>
                                        <p:attrNameLst>
                                          <p:attrName>style.visibility</p:attrName>
                                        </p:attrNameLst>
                                      </p:cBhvr>
                                      <p:to>
                                        <p:strVal val="visible"/>
                                      </p:to>
                                    </p:set>
                                    <p:animEffect transition="in" filter="wipe(down)">
                                      <p:cBhvr>
                                        <p:cTn id="49" dur="1000"/>
                                        <p:tgtEl>
                                          <p:spTgt spid="5">
                                            <p:graphicEl>
                                              <a:chart seriesIdx="-4" categoryIdx="13" bldStep="category"/>
                                            </p:graphicEl>
                                          </p:spTgt>
                                        </p:tgtEl>
                                      </p:cBhvr>
                                    </p:animEffect>
                                  </p:childTnLst>
                                </p:cTn>
                              </p:par>
                              <p:par>
                                <p:cTn id="50" presetID="22" presetClass="entr" presetSubtype="4" fill="hold" grpId="0" nodeType="withEffect">
                                  <p:stCondLst>
                                    <p:cond delay="1400"/>
                                  </p:stCondLst>
                                  <p:childTnLst>
                                    <p:set>
                                      <p:cBhvr>
                                        <p:cTn id="51" dur="1" fill="hold">
                                          <p:stCondLst>
                                            <p:cond delay="0"/>
                                          </p:stCondLst>
                                        </p:cTn>
                                        <p:tgtEl>
                                          <p:spTgt spid="5">
                                            <p:graphicEl>
                                              <a:chart seriesIdx="-4" categoryIdx="14" bldStep="category"/>
                                            </p:graphicEl>
                                          </p:spTgt>
                                        </p:tgtEl>
                                        <p:attrNameLst>
                                          <p:attrName>style.visibility</p:attrName>
                                        </p:attrNameLst>
                                      </p:cBhvr>
                                      <p:to>
                                        <p:strVal val="visible"/>
                                      </p:to>
                                    </p:set>
                                    <p:animEffect transition="in" filter="wipe(down)">
                                      <p:cBhvr>
                                        <p:cTn id="52" dur="1000"/>
                                        <p:tgtEl>
                                          <p:spTgt spid="5">
                                            <p:graphicEl>
                                              <a:chart seriesIdx="-4" categoryIdx="14" bldStep="category"/>
                                            </p:graphicEl>
                                          </p:spTgt>
                                        </p:tgtEl>
                                      </p:cBhvr>
                                    </p:animEffect>
                                  </p:childTnLst>
                                </p:cTn>
                              </p:par>
                              <p:par>
                                <p:cTn id="53" presetID="22" presetClass="entr" presetSubtype="4" fill="hold" grpId="0" nodeType="withEffect">
                                  <p:stCondLst>
                                    <p:cond delay="1500"/>
                                  </p:stCondLst>
                                  <p:childTnLst>
                                    <p:set>
                                      <p:cBhvr>
                                        <p:cTn id="54" dur="1" fill="hold">
                                          <p:stCondLst>
                                            <p:cond delay="0"/>
                                          </p:stCondLst>
                                        </p:cTn>
                                        <p:tgtEl>
                                          <p:spTgt spid="5">
                                            <p:graphicEl>
                                              <a:chart seriesIdx="-4" categoryIdx="15" bldStep="category"/>
                                            </p:graphicEl>
                                          </p:spTgt>
                                        </p:tgtEl>
                                        <p:attrNameLst>
                                          <p:attrName>style.visibility</p:attrName>
                                        </p:attrNameLst>
                                      </p:cBhvr>
                                      <p:to>
                                        <p:strVal val="visible"/>
                                      </p:to>
                                    </p:set>
                                    <p:animEffect transition="in" filter="wipe(down)">
                                      <p:cBhvr>
                                        <p:cTn id="55" dur="1000"/>
                                        <p:tgtEl>
                                          <p:spTgt spid="5">
                                            <p:graphicEl>
                                              <a:chart seriesIdx="-4" categoryIdx="15" bldStep="category"/>
                                            </p:graphicEl>
                                          </p:spTgt>
                                        </p:tgtEl>
                                      </p:cBhvr>
                                    </p:animEffect>
                                  </p:childTnLst>
                                </p:cTn>
                              </p:par>
                              <p:par>
                                <p:cTn id="56" presetID="22" presetClass="entr" presetSubtype="4" fill="hold" grpId="0" nodeType="withEffect">
                                  <p:stCondLst>
                                    <p:cond delay="1600"/>
                                  </p:stCondLst>
                                  <p:childTnLst>
                                    <p:set>
                                      <p:cBhvr>
                                        <p:cTn id="57" dur="1" fill="hold">
                                          <p:stCondLst>
                                            <p:cond delay="0"/>
                                          </p:stCondLst>
                                        </p:cTn>
                                        <p:tgtEl>
                                          <p:spTgt spid="5">
                                            <p:graphicEl>
                                              <a:chart seriesIdx="-4" categoryIdx="16" bldStep="category"/>
                                            </p:graphicEl>
                                          </p:spTgt>
                                        </p:tgtEl>
                                        <p:attrNameLst>
                                          <p:attrName>style.visibility</p:attrName>
                                        </p:attrNameLst>
                                      </p:cBhvr>
                                      <p:to>
                                        <p:strVal val="visible"/>
                                      </p:to>
                                    </p:set>
                                    <p:animEffect transition="in" filter="wipe(down)">
                                      <p:cBhvr>
                                        <p:cTn id="58" dur="1000"/>
                                        <p:tgtEl>
                                          <p:spTgt spid="5">
                                            <p:graphicEl>
                                              <a:chart seriesIdx="-4" categoryIdx="16" bldStep="category"/>
                                            </p:graphicEl>
                                          </p:spTgt>
                                        </p:tgtEl>
                                      </p:cBhvr>
                                    </p:animEffect>
                                  </p:childTnLst>
                                </p:cTn>
                              </p:par>
                              <p:par>
                                <p:cTn id="59" presetID="22" presetClass="entr" presetSubtype="4" fill="hold" grpId="0" nodeType="withEffect">
                                  <p:stCondLst>
                                    <p:cond delay="1700"/>
                                  </p:stCondLst>
                                  <p:childTnLst>
                                    <p:set>
                                      <p:cBhvr>
                                        <p:cTn id="60" dur="1" fill="hold">
                                          <p:stCondLst>
                                            <p:cond delay="0"/>
                                          </p:stCondLst>
                                        </p:cTn>
                                        <p:tgtEl>
                                          <p:spTgt spid="5">
                                            <p:graphicEl>
                                              <a:chart seriesIdx="-4" categoryIdx="17" bldStep="category"/>
                                            </p:graphicEl>
                                          </p:spTgt>
                                        </p:tgtEl>
                                        <p:attrNameLst>
                                          <p:attrName>style.visibility</p:attrName>
                                        </p:attrNameLst>
                                      </p:cBhvr>
                                      <p:to>
                                        <p:strVal val="visible"/>
                                      </p:to>
                                    </p:set>
                                    <p:animEffect transition="in" filter="wipe(down)">
                                      <p:cBhvr>
                                        <p:cTn id="61" dur="1000"/>
                                        <p:tgtEl>
                                          <p:spTgt spid="5">
                                            <p:graphicEl>
                                              <a:chart seriesIdx="-4" categoryIdx="17" bldStep="category"/>
                                            </p:graphicEl>
                                          </p:spTgt>
                                        </p:tgtEl>
                                      </p:cBhvr>
                                    </p:animEffect>
                                  </p:childTnLst>
                                </p:cTn>
                              </p:par>
                              <p:par>
                                <p:cTn id="62" presetID="22" presetClass="entr" presetSubtype="4" fill="hold" grpId="0" nodeType="withEffect">
                                  <p:stCondLst>
                                    <p:cond delay="1800"/>
                                  </p:stCondLst>
                                  <p:childTnLst>
                                    <p:set>
                                      <p:cBhvr>
                                        <p:cTn id="63" dur="1" fill="hold">
                                          <p:stCondLst>
                                            <p:cond delay="0"/>
                                          </p:stCondLst>
                                        </p:cTn>
                                        <p:tgtEl>
                                          <p:spTgt spid="5">
                                            <p:graphicEl>
                                              <a:chart seriesIdx="-4" categoryIdx="18" bldStep="category"/>
                                            </p:graphicEl>
                                          </p:spTgt>
                                        </p:tgtEl>
                                        <p:attrNameLst>
                                          <p:attrName>style.visibility</p:attrName>
                                        </p:attrNameLst>
                                      </p:cBhvr>
                                      <p:to>
                                        <p:strVal val="visible"/>
                                      </p:to>
                                    </p:set>
                                    <p:animEffect transition="in" filter="wipe(down)">
                                      <p:cBhvr>
                                        <p:cTn id="64" dur="1000"/>
                                        <p:tgtEl>
                                          <p:spTgt spid="5">
                                            <p:graphicEl>
                                              <a:chart seriesIdx="-4" categoryIdx="18" bldStep="category"/>
                                            </p:graphicEl>
                                          </p:spTgt>
                                        </p:tgtEl>
                                      </p:cBhvr>
                                    </p:animEffect>
                                  </p:childTnLst>
                                </p:cTn>
                              </p:par>
                              <p:par>
                                <p:cTn id="65" presetID="22" presetClass="entr" presetSubtype="4" fill="hold" grpId="0" nodeType="withEffect">
                                  <p:stCondLst>
                                    <p:cond delay="1900"/>
                                  </p:stCondLst>
                                  <p:childTnLst>
                                    <p:set>
                                      <p:cBhvr>
                                        <p:cTn id="66" dur="1" fill="hold">
                                          <p:stCondLst>
                                            <p:cond delay="0"/>
                                          </p:stCondLst>
                                        </p:cTn>
                                        <p:tgtEl>
                                          <p:spTgt spid="5">
                                            <p:graphicEl>
                                              <a:chart seriesIdx="-4" categoryIdx="19" bldStep="category"/>
                                            </p:graphicEl>
                                          </p:spTgt>
                                        </p:tgtEl>
                                        <p:attrNameLst>
                                          <p:attrName>style.visibility</p:attrName>
                                        </p:attrNameLst>
                                      </p:cBhvr>
                                      <p:to>
                                        <p:strVal val="visible"/>
                                      </p:to>
                                    </p:set>
                                    <p:animEffect transition="in" filter="wipe(down)">
                                      <p:cBhvr>
                                        <p:cTn id="67" dur="1000"/>
                                        <p:tgtEl>
                                          <p:spTgt spid="5">
                                            <p:graphicEl>
                                              <a:chart seriesIdx="-4" categoryIdx="19" bldStep="category"/>
                                            </p:graphicEl>
                                          </p:spTgt>
                                        </p:tgtEl>
                                      </p:cBhvr>
                                    </p:animEffect>
                                  </p:childTnLst>
                                </p:cTn>
                              </p:par>
                              <p:par>
                                <p:cTn id="68" presetID="22" presetClass="entr" presetSubtype="4" fill="hold" grpId="0" nodeType="withEffect">
                                  <p:stCondLst>
                                    <p:cond delay="2000"/>
                                  </p:stCondLst>
                                  <p:childTnLst>
                                    <p:set>
                                      <p:cBhvr>
                                        <p:cTn id="69" dur="1" fill="hold">
                                          <p:stCondLst>
                                            <p:cond delay="0"/>
                                          </p:stCondLst>
                                        </p:cTn>
                                        <p:tgtEl>
                                          <p:spTgt spid="5">
                                            <p:graphicEl>
                                              <a:chart seriesIdx="-4" categoryIdx="20" bldStep="category"/>
                                            </p:graphicEl>
                                          </p:spTgt>
                                        </p:tgtEl>
                                        <p:attrNameLst>
                                          <p:attrName>style.visibility</p:attrName>
                                        </p:attrNameLst>
                                      </p:cBhvr>
                                      <p:to>
                                        <p:strVal val="visible"/>
                                      </p:to>
                                    </p:set>
                                    <p:animEffect transition="in" filter="wipe(down)">
                                      <p:cBhvr>
                                        <p:cTn id="70" dur="1000"/>
                                        <p:tgtEl>
                                          <p:spTgt spid="5">
                                            <p:graphicEl>
                                              <a:chart seriesIdx="-4" categoryIdx="20" bldStep="category"/>
                                            </p:graphicEl>
                                          </p:spTgt>
                                        </p:tgtEl>
                                      </p:cBhvr>
                                    </p:animEffect>
                                  </p:childTnLst>
                                </p:cTn>
                              </p:par>
                              <p:par>
                                <p:cTn id="71" presetID="22" presetClass="entr" presetSubtype="4" fill="hold" grpId="0" nodeType="withEffect">
                                  <p:stCondLst>
                                    <p:cond delay="2100"/>
                                  </p:stCondLst>
                                  <p:childTnLst>
                                    <p:set>
                                      <p:cBhvr>
                                        <p:cTn id="72" dur="1" fill="hold">
                                          <p:stCondLst>
                                            <p:cond delay="0"/>
                                          </p:stCondLst>
                                        </p:cTn>
                                        <p:tgtEl>
                                          <p:spTgt spid="5">
                                            <p:graphicEl>
                                              <a:chart seriesIdx="-4" categoryIdx="21" bldStep="category"/>
                                            </p:graphicEl>
                                          </p:spTgt>
                                        </p:tgtEl>
                                        <p:attrNameLst>
                                          <p:attrName>style.visibility</p:attrName>
                                        </p:attrNameLst>
                                      </p:cBhvr>
                                      <p:to>
                                        <p:strVal val="visible"/>
                                      </p:to>
                                    </p:set>
                                    <p:animEffect transition="in" filter="wipe(down)">
                                      <p:cBhvr>
                                        <p:cTn id="73" dur="1000"/>
                                        <p:tgtEl>
                                          <p:spTgt spid="5">
                                            <p:graphicEl>
                                              <a:chart seriesIdx="-4" categoryIdx="21" bldStep="category"/>
                                            </p:graphicEl>
                                          </p:spTgt>
                                        </p:tgtEl>
                                      </p:cBhvr>
                                    </p:animEffect>
                                  </p:childTnLst>
                                </p:cTn>
                              </p:par>
                              <p:par>
                                <p:cTn id="74" presetID="22" presetClass="entr" presetSubtype="4" fill="hold" grpId="0" nodeType="withEffect">
                                  <p:stCondLst>
                                    <p:cond delay="2200"/>
                                  </p:stCondLst>
                                  <p:childTnLst>
                                    <p:set>
                                      <p:cBhvr>
                                        <p:cTn id="75" dur="1" fill="hold">
                                          <p:stCondLst>
                                            <p:cond delay="0"/>
                                          </p:stCondLst>
                                        </p:cTn>
                                        <p:tgtEl>
                                          <p:spTgt spid="5">
                                            <p:graphicEl>
                                              <a:chart seriesIdx="-4" categoryIdx="22" bldStep="category"/>
                                            </p:graphicEl>
                                          </p:spTgt>
                                        </p:tgtEl>
                                        <p:attrNameLst>
                                          <p:attrName>style.visibility</p:attrName>
                                        </p:attrNameLst>
                                      </p:cBhvr>
                                      <p:to>
                                        <p:strVal val="visible"/>
                                      </p:to>
                                    </p:set>
                                    <p:animEffect transition="in" filter="wipe(down)">
                                      <p:cBhvr>
                                        <p:cTn id="76" dur="1000"/>
                                        <p:tgtEl>
                                          <p:spTgt spid="5">
                                            <p:graphicEl>
                                              <a:chart seriesIdx="-4" categoryIdx="22" bldStep="category"/>
                                            </p:graphicEl>
                                          </p:spTgt>
                                        </p:tgtEl>
                                      </p:cBhvr>
                                    </p:animEffect>
                                  </p:childTnLst>
                                </p:cTn>
                              </p:par>
                              <p:par>
                                <p:cTn id="77" presetID="22" presetClass="entr" presetSubtype="4" fill="hold" grpId="0" nodeType="withEffect">
                                  <p:stCondLst>
                                    <p:cond delay="2300"/>
                                  </p:stCondLst>
                                  <p:childTnLst>
                                    <p:set>
                                      <p:cBhvr>
                                        <p:cTn id="78" dur="1" fill="hold">
                                          <p:stCondLst>
                                            <p:cond delay="0"/>
                                          </p:stCondLst>
                                        </p:cTn>
                                        <p:tgtEl>
                                          <p:spTgt spid="5">
                                            <p:graphicEl>
                                              <a:chart seriesIdx="-4" categoryIdx="23" bldStep="category"/>
                                            </p:graphicEl>
                                          </p:spTgt>
                                        </p:tgtEl>
                                        <p:attrNameLst>
                                          <p:attrName>style.visibility</p:attrName>
                                        </p:attrNameLst>
                                      </p:cBhvr>
                                      <p:to>
                                        <p:strVal val="visible"/>
                                      </p:to>
                                    </p:set>
                                    <p:animEffect transition="in" filter="wipe(down)">
                                      <p:cBhvr>
                                        <p:cTn id="79" dur="1000"/>
                                        <p:tgtEl>
                                          <p:spTgt spid="5">
                                            <p:graphicEl>
                                              <a:chart seriesIdx="-4" categoryIdx="23" bldStep="category"/>
                                            </p:graphicEl>
                                          </p:spTgt>
                                        </p:tgtEl>
                                      </p:cBhvr>
                                    </p:animEffect>
                                  </p:childTnLst>
                                </p:cTn>
                              </p:par>
                              <p:par>
                                <p:cTn id="80" presetID="22" presetClass="entr" presetSubtype="4" fill="hold" grpId="0" nodeType="withEffect">
                                  <p:stCondLst>
                                    <p:cond delay="2400"/>
                                  </p:stCondLst>
                                  <p:childTnLst>
                                    <p:set>
                                      <p:cBhvr>
                                        <p:cTn id="81" dur="1" fill="hold">
                                          <p:stCondLst>
                                            <p:cond delay="0"/>
                                          </p:stCondLst>
                                        </p:cTn>
                                        <p:tgtEl>
                                          <p:spTgt spid="5">
                                            <p:graphicEl>
                                              <a:chart seriesIdx="-4" categoryIdx="24" bldStep="category"/>
                                            </p:graphicEl>
                                          </p:spTgt>
                                        </p:tgtEl>
                                        <p:attrNameLst>
                                          <p:attrName>style.visibility</p:attrName>
                                        </p:attrNameLst>
                                      </p:cBhvr>
                                      <p:to>
                                        <p:strVal val="visible"/>
                                      </p:to>
                                    </p:set>
                                    <p:animEffect transition="in" filter="wipe(down)">
                                      <p:cBhvr>
                                        <p:cTn id="82" dur="1000"/>
                                        <p:tgtEl>
                                          <p:spTgt spid="5">
                                            <p:graphicEl>
                                              <a:chart seriesIdx="-4" categoryIdx="24" bldStep="category"/>
                                            </p:graphicEl>
                                          </p:spTgt>
                                        </p:tgtEl>
                                      </p:cBhvr>
                                    </p:animEffect>
                                  </p:childTnLst>
                                </p:cTn>
                              </p:par>
                              <p:par>
                                <p:cTn id="83" presetID="22" presetClass="entr" presetSubtype="4" fill="hold" grpId="0" nodeType="withEffect">
                                  <p:stCondLst>
                                    <p:cond delay="2500"/>
                                  </p:stCondLst>
                                  <p:childTnLst>
                                    <p:set>
                                      <p:cBhvr>
                                        <p:cTn id="84" dur="1" fill="hold">
                                          <p:stCondLst>
                                            <p:cond delay="0"/>
                                          </p:stCondLst>
                                        </p:cTn>
                                        <p:tgtEl>
                                          <p:spTgt spid="5">
                                            <p:graphicEl>
                                              <a:chart seriesIdx="-4" categoryIdx="25" bldStep="category"/>
                                            </p:graphicEl>
                                          </p:spTgt>
                                        </p:tgtEl>
                                        <p:attrNameLst>
                                          <p:attrName>style.visibility</p:attrName>
                                        </p:attrNameLst>
                                      </p:cBhvr>
                                      <p:to>
                                        <p:strVal val="visible"/>
                                      </p:to>
                                    </p:set>
                                    <p:animEffect transition="in" filter="wipe(down)">
                                      <p:cBhvr>
                                        <p:cTn id="85" dur="1000"/>
                                        <p:tgtEl>
                                          <p:spTgt spid="5">
                                            <p:graphicEl>
                                              <a:chart seriesIdx="-4" categoryIdx="25" bldStep="category"/>
                                            </p:graphicEl>
                                          </p:spTgt>
                                        </p:tgtEl>
                                      </p:cBhvr>
                                    </p:animEffect>
                                  </p:childTnLst>
                                </p:cTn>
                              </p:par>
                              <p:par>
                                <p:cTn id="86" presetID="22" presetClass="entr" presetSubtype="4" fill="hold" grpId="0" nodeType="withEffect">
                                  <p:stCondLst>
                                    <p:cond delay="2600"/>
                                  </p:stCondLst>
                                  <p:childTnLst>
                                    <p:set>
                                      <p:cBhvr>
                                        <p:cTn id="87" dur="1" fill="hold">
                                          <p:stCondLst>
                                            <p:cond delay="0"/>
                                          </p:stCondLst>
                                        </p:cTn>
                                        <p:tgtEl>
                                          <p:spTgt spid="5">
                                            <p:graphicEl>
                                              <a:chart seriesIdx="-4" categoryIdx="26" bldStep="category"/>
                                            </p:graphicEl>
                                          </p:spTgt>
                                        </p:tgtEl>
                                        <p:attrNameLst>
                                          <p:attrName>style.visibility</p:attrName>
                                        </p:attrNameLst>
                                      </p:cBhvr>
                                      <p:to>
                                        <p:strVal val="visible"/>
                                      </p:to>
                                    </p:set>
                                    <p:animEffect transition="in" filter="wipe(down)">
                                      <p:cBhvr>
                                        <p:cTn id="88" dur="1000"/>
                                        <p:tgtEl>
                                          <p:spTgt spid="5">
                                            <p:graphicEl>
                                              <a:chart seriesIdx="-4" categoryIdx="26" bldStep="category"/>
                                            </p:graphicEl>
                                          </p:spTgt>
                                        </p:tgtEl>
                                      </p:cBhvr>
                                    </p:animEffect>
                                  </p:childTnLst>
                                </p:cTn>
                              </p:par>
                              <p:par>
                                <p:cTn id="89" presetID="22" presetClass="entr" presetSubtype="4" fill="hold" grpId="0" nodeType="withEffect">
                                  <p:stCondLst>
                                    <p:cond delay="2700"/>
                                  </p:stCondLst>
                                  <p:childTnLst>
                                    <p:set>
                                      <p:cBhvr>
                                        <p:cTn id="90" dur="1" fill="hold">
                                          <p:stCondLst>
                                            <p:cond delay="0"/>
                                          </p:stCondLst>
                                        </p:cTn>
                                        <p:tgtEl>
                                          <p:spTgt spid="5">
                                            <p:graphicEl>
                                              <a:chart seriesIdx="-4" categoryIdx="27" bldStep="category"/>
                                            </p:graphicEl>
                                          </p:spTgt>
                                        </p:tgtEl>
                                        <p:attrNameLst>
                                          <p:attrName>style.visibility</p:attrName>
                                        </p:attrNameLst>
                                      </p:cBhvr>
                                      <p:to>
                                        <p:strVal val="visible"/>
                                      </p:to>
                                    </p:set>
                                    <p:animEffect transition="in" filter="wipe(down)">
                                      <p:cBhvr>
                                        <p:cTn id="91" dur="1000"/>
                                        <p:tgtEl>
                                          <p:spTgt spid="5">
                                            <p:graphicEl>
                                              <a:chart seriesIdx="-4" categoryIdx="27" bldStep="category"/>
                                            </p:graphicEl>
                                          </p:spTgt>
                                        </p:tgtEl>
                                      </p:cBhvr>
                                    </p:animEffect>
                                  </p:childTnLst>
                                </p:cTn>
                              </p:par>
                              <p:par>
                                <p:cTn id="92" presetID="22" presetClass="entr" presetSubtype="4" fill="hold" grpId="0" nodeType="withEffect">
                                  <p:stCondLst>
                                    <p:cond delay="2800"/>
                                  </p:stCondLst>
                                  <p:childTnLst>
                                    <p:set>
                                      <p:cBhvr>
                                        <p:cTn id="93" dur="1" fill="hold">
                                          <p:stCondLst>
                                            <p:cond delay="0"/>
                                          </p:stCondLst>
                                        </p:cTn>
                                        <p:tgtEl>
                                          <p:spTgt spid="5">
                                            <p:graphicEl>
                                              <a:chart seriesIdx="-4" categoryIdx="28" bldStep="category"/>
                                            </p:graphicEl>
                                          </p:spTgt>
                                        </p:tgtEl>
                                        <p:attrNameLst>
                                          <p:attrName>style.visibility</p:attrName>
                                        </p:attrNameLst>
                                      </p:cBhvr>
                                      <p:to>
                                        <p:strVal val="visible"/>
                                      </p:to>
                                    </p:set>
                                    <p:animEffect transition="in" filter="wipe(down)">
                                      <p:cBhvr>
                                        <p:cTn id="94" dur="1000"/>
                                        <p:tgtEl>
                                          <p:spTgt spid="5">
                                            <p:graphicEl>
                                              <a:chart seriesIdx="-4" categoryIdx="28" bldStep="category"/>
                                            </p:graphicEl>
                                          </p:spTgt>
                                        </p:tgtEl>
                                      </p:cBhvr>
                                    </p:animEffect>
                                  </p:childTnLst>
                                </p:cTn>
                              </p:par>
                              <p:par>
                                <p:cTn id="95" presetID="22" presetClass="entr" presetSubtype="4" fill="hold" grpId="0" nodeType="withEffect">
                                  <p:stCondLst>
                                    <p:cond delay="2900"/>
                                  </p:stCondLst>
                                  <p:childTnLst>
                                    <p:set>
                                      <p:cBhvr>
                                        <p:cTn id="96" dur="1" fill="hold">
                                          <p:stCondLst>
                                            <p:cond delay="0"/>
                                          </p:stCondLst>
                                        </p:cTn>
                                        <p:tgtEl>
                                          <p:spTgt spid="5">
                                            <p:graphicEl>
                                              <a:chart seriesIdx="-4" categoryIdx="29" bldStep="category"/>
                                            </p:graphicEl>
                                          </p:spTgt>
                                        </p:tgtEl>
                                        <p:attrNameLst>
                                          <p:attrName>style.visibility</p:attrName>
                                        </p:attrNameLst>
                                      </p:cBhvr>
                                      <p:to>
                                        <p:strVal val="visible"/>
                                      </p:to>
                                    </p:set>
                                    <p:animEffect transition="in" filter="wipe(down)">
                                      <p:cBhvr>
                                        <p:cTn id="97" dur="1000"/>
                                        <p:tgtEl>
                                          <p:spTgt spid="5">
                                            <p:graphicEl>
                                              <a:chart seriesIdx="-4" categoryIdx="29" bldStep="category"/>
                                            </p:graphicEl>
                                          </p:spTgt>
                                        </p:tgtEl>
                                      </p:cBhvr>
                                    </p:animEffect>
                                  </p:childTnLst>
                                </p:cTn>
                              </p:par>
                              <p:par>
                                <p:cTn id="98" presetID="22" presetClass="entr" presetSubtype="4" fill="hold" grpId="0" nodeType="withEffect">
                                  <p:stCondLst>
                                    <p:cond delay="3000"/>
                                  </p:stCondLst>
                                  <p:childTnLst>
                                    <p:set>
                                      <p:cBhvr>
                                        <p:cTn id="99" dur="1" fill="hold">
                                          <p:stCondLst>
                                            <p:cond delay="0"/>
                                          </p:stCondLst>
                                        </p:cTn>
                                        <p:tgtEl>
                                          <p:spTgt spid="5">
                                            <p:graphicEl>
                                              <a:chart seriesIdx="-4" categoryIdx="30" bldStep="category"/>
                                            </p:graphicEl>
                                          </p:spTgt>
                                        </p:tgtEl>
                                        <p:attrNameLst>
                                          <p:attrName>style.visibility</p:attrName>
                                        </p:attrNameLst>
                                      </p:cBhvr>
                                      <p:to>
                                        <p:strVal val="visible"/>
                                      </p:to>
                                    </p:set>
                                    <p:animEffect transition="in" filter="wipe(down)">
                                      <p:cBhvr>
                                        <p:cTn id="100" dur="1000"/>
                                        <p:tgtEl>
                                          <p:spTgt spid="5">
                                            <p:graphicEl>
                                              <a:chart seriesIdx="-4" categoryIdx="30" bldStep="category"/>
                                            </p:graphicEl>
                                          </p:spTgt>
                                        </p:tgtEl>
                                      </p:cBhvr>
                                    </p:animEffect>
                                  </p:childTnLst>
                                </p:cTn>
                              </p:par>
                              <p:par>
                                <p:cTn id="101" presetID="12" presetClass="entr" presetSubtype="2" fill="hold" grpId="0" nodeType="withEffect">
                                  <p:stCondLst>
                                    <p:cond delay="2750"/>
                                  </p:stCondLst>
                                  <p:childTnLst>
                                    <p:set>
                                      <p:cBhvr>
                                        <p:cTn id="102" dur="1" fill="hold">
                                          <p:stCondLst>
                                            <p:cond delay="0"/>
                                          </p:stCondLst>
                                        </p:cTn>
                                        <p:tgtEl>
                                          <p:spTgt spid="2"/>
                                        </p:tgtEl>
                                        <p:attrNameLst>
                                          <p:attrName>style.visibility</p:attrName>
                                        </p:attrNameLst>
                                      </p:cBhvr>
                                      <p:to>
                                        <p:strVal val="visible"/>
                                      </p:to>
                                    </p:set>
                                    <p:anim calcmode="lin" valueType="num">
                                      <p:cBhvr additive="base">
                                        <p:cTn id="103" dur="2000"/>
                                        <p:tgtEl>
                                          <p:spTgt spid="2"/>
                                        </p:tgtEl>
                                        <p:attrNameLst>
                                          <p:attrName>ppt_x</p:attrName>
                                        </p:attrNameLst>
                                      </p:cBhvr>
                                      <p:tavLst>
                                        <p:tav tm="0">
                                          <p:val>
                                            <p:strVal val="#ppt_x+#ppt_w*1.125000"/>
                                          </p:val>
                                        </p:tav>
                                        <p:tav tm="100000">
                                          <p:val>
                                            <p:strVal val="#ppt_x"/>
                                          </p:val>
                                        </p:tav>
                                      </p:tavLst>
                                    </p:anim>
                                    <p:animEffect transition="in" filter="wipe(left)">
                                      <p:cBhvr>
                                        <p:cTn id="104" dur="2000"/>
                                        <p:tgtEl>
                                          <p:spTgt spid="2"/>
                                        </p:tgtEl>
                                      </p:cBhvr>
                                    </p:animEffect>
                                  </p:childTnLst>
                                </p:cTn>
                              </p:par>
                              <p:par>
                                <p:cTn id="105" presetID="12" presetClass="entr" presetSubtype="8" fill="hold" grpId="0" nodeType="withEffect">
                                  <p:stCondLst>
                                    <p:cond delay="275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2000"/>
                                        <p:tgtEl>
                                          <p:spTgt spid="3"/>
                                        </p:tgtEl>
                                        <p:attrNameLst>
                                          <p:attrName>ppt_x</p:attrName>
                                        </p:attrNameLst>
                                      </p:cBhvr>
                                      <p:tavLst>
                                        <p:tav tm="0">
                                          <p:val>
                                            <p:strVal val="#ppt_x-#ppt_w*1.125000"/>
                                          </p:val>
                                        </p:tav>
                                        <p:tav tm="100000">
                                          <p:val>
                                            <p:strVal val="#ppt_x"/>
                                          </p:val>
                                        </p:tav>
                                      </p:tavLst>
                                    </p:anim>
                                    <p:animEffect transition="in" filter="wipe(right)">
                                      <p:cBhvr>
                                        <p:cTn id="108" dur="2000"/>
                                        <p:tgtEl>
                                          <p:spTgt spid="3"/>
                                        </p:tgtEl>
                                      </p:cBhvr>
                                    </p:animEffect>
                                  </p:childTnLst>
                                </p:cTn>
                              </p:par>
                              <p:par>
                                <p:cTn id="109" presetID="55" presetClass="entr" presetSubtype="0" fill="hold" grpId="0" nodeType="withEffect">
                                  <p:stCondLst>
                                    <p:cond delay="425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1000" fill="hold"/>
                                        <p:tgtEl>
                                          <p:spTgt spid="39"/>
                                        </p:tgtEl>
                                        <p:attrNameLst>
                                          <p:attrName>ppt_w</p:attrName>
                                        </p:attrNameLst>
                                      </p:cBhvr>
                                      <p:tavLst>
                                        <p:tav tm="0">
                                          <p:val>
                                            <p:strVal val="#ppt_w*0.70"/>
                                          </p:val>
                                        </p:tav>
                                        <p:tav tm="100000">
                                          <p:val>
                                            <p:strVal val="#ppt_w"/>
                                          </p:val>
                                        </p:tav>
                                      </p:tavLst>
                                    </p:anim>
                                    <p:anim calcmode="lin" valueType="num">
                                      <p:cBhvr>
                                        <p:cTn id="112" dur="1000" fill="hold"/>
                                        <p:tgtEl>
                                          <p:spTgt spid="39"/>
                                        </p:tgtEl>
                                        <p:attrNameLst>
                                          <p:attrName>ppt_h</p:attrName>
                                        </p:attrNameLst>
                                      </p:cBhvr>
                                      <p:tavLst>
                                        <p:tav tm="0">
                                          <p:val>
                                            <p:strVal val="#ppt_h"/>
                                          </p:val>
                                        </p:tav>
                                        <p:tav tm="100000">
                                          <p:val>
                                            <p:strVal val="#ppt_h"/>
                                          </p:val>
                                        </p:tav>
                                      </p:tavLst>
                                    </p:anim>
                                    <p:animEffect transition="in" filter="fade">
                                      <p:cBhvr>
                                        <p:cTn id="113" dur="1000"/>
                                        <p:tgtEl>
                                          <p:spTgt spid="39"/>
                                        </p:tgtEl>
                                      </p:cBhvr>
                                    </p:animEffect>
                                  </p:childTnLst>
                                </p:cTn>
                              </p:par>
                              <p:par>
                                <p:cTn id="114" presetID="55" presetClass="entr" presetSubtype="0" fill="hold" grpId="0" nodeType="withEffect">
                                  <p:stCondLst>
                                    <p:cond delay="4250"/>
                                  </p:stCondLst>
                                  <p:childTnLst>
                                    <p:set>
                                      <p:cBhvr>
                                        <p:cTn id="115" dur="1" fill="hold">
                                          <p:stCondLst>
                                            <p:cond delay="0"/>
                                          </p:stCondLst>
                                        </p:cTn>
                                        <p:tgtEl>
                                          <p:spTgt spid="38"/>
                                        </p:tgtEl>
                                        <p:attrNameLst>
                                          <p:attrName>style.visibility</p:attrName>
                                        </p:attrNameLst>
                                      </p:cBhvr>
                                      <p:to>
                                        <p:strVal val="visible"/>
                                      </p:to>
                                    </p:set>
                                    <p:anim calcmode="lin" valueType="num">
                                      <p:cBhvr>
                                        <p:cTn id="116" dur="1000" fill="hold"/>
                                        <p:tgtEl>
                                          <p:spTgt spid="38"/>
                                        </p:tgtEl>
                                        <p:attrNameLst>
                                          <p:attrName>ppt_w</p:attrName>
                                        </p:attrNameLst>
                                      </p:cBhvr>
                                      <p:tavLst>
                                        <p:tav tm="0">
                                          <p:val>
                                            <p:strVal val="#ppt_w*0.70"/>
                                          </p:val>
                                        </p:tav>
                                        <p:tav tm="100000">
                                          <p:val>
                                            <p:strVal val="#ppt_w"/>
                                          </p:val>
                                        </p:tav>
                                      </p:tavLst>
                                    </p:anim>
                                    <p:anim calcmode="lin" valueType="num">
                                      <p:cBhvr>
                                        <p:cTn id="117" dur="1000" fill="hold"/>
                                        <p:tgtEl>
                                          <p:spTgt spid="38"/>
                                        </p:tgtEl>
                                        <p:attrNameLst>
                                          <p:attrName>ppt_h</p:attrName>
                                        </p:attrNameLst>
                                      </p:cBhvr>
                                      <p:tavLst>
                                        <p:tav tm="0">
                                          <p:val>
                                            <p:strVal val="#ppt_h"/>
                                          </p:val>
                                        </p:tav>
                                        <p:tav tm="100000">
                                          <p:val>
                                            <p:strVal val="#ppt_h"/>
                                          </p:val>
                                        </p:tav>
                                      </p:tavLst>
                                    </p:anim>
                                    <p:animEffect transition="in" filter="fade">
                                      <p:cBhvr>
                                        <p:cTn id="118" dur="1000"/>
                                        <p:tgtEl>
                                          <p:spTgt spid="38"/>
                                        </p:tgtEl>
                                      </p:cBhvr>
                                    </p:animEffect>
                                  </p:childTnLst>
                                </p:cTn>
                              </p:par>
                              <p:par>
                                <p:cTn id="119" presetID="22" presetClass="entr" presetSubtype="8" fill="hold" nodeType="withEffect">
                                  <p:stCondLst>
                                    <p:cond delay="150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4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5" grpId="0" uiExpand="1">
        <p:bldSub>
          <a:bldChart bld="category"/>
        </p:bldSub>
      </p:bldGraphic>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453454B-071C-4F63-8686-D972C6151565}"/>
              </a:ext>
            </a:extLst>
          </p:cNvPr>
          <p:cNvGrpSpPr/>
          <p:nvPr/>
        </p:nvGrpSpPr>
        <p:grpSpPr>
          <a:xfrm rot="17960370">
            <a:off x="-1682813" y="-8819369"/>
            <a:ext cx="15557622" cy="15425291"/>
            <a:chOff x="17785720" y="163163"/>
            <a:chExt cx="4226953" cy="4191000"/>
          </a:xfrm>
        </p:grpSpPr>
        <p:sp>
          <p:nvSpPr>
            <p:cNvPr id="35" name="Freeform: Shape 34">
              <a:extLst>
                <a:ext uri="{FF2B5EF4-FFF2-40B4-BE49-F238E27FC236}">
                  <a16:creationId xmlns:a16="http://schemas.microsoft.com/office/drawing/2014/main" id="{F0A74A5E-A82E-4EAE-8134-D5F3F377BA04}"/>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3711B87B-8A31-44C4-8233-594C355453A4}"/>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6C3D53EC-BEDA-4E75-954A-C2CF28E90A7B}"/>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AC9CEE87-01E0-4351-BEFF-05F1992436FA}"/>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94A7EA33-B86B-433A-9501-DDFFFF9D467D}"/>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285C8DE8-3943-435C-B3AD-239336E2653E}"/>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038B40D5-FB0B-46A3-B7C5-38FA4899E46E}"/>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8FB121BB-9A5A-46C4-A8A6-5569620BD91F}"/>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AC77ECAF-E7D9-4FA2-B944-1503DD59CE0F}"/>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8" name="Freeform: Shape 47">
              <a:extLst>
                <a:ext uri="{FF2B5EF4-FFF2-40B4-BE49-F238E27FC236}">
                  <a16:creationId xmlns:a16="http://schemas.microsoft.com/office/drawing/2014/main" id="{B436C25A-1BCA-468C-B1AB-292666AEC683}"/>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5F176AF3-F1C2-4899-A5F3-00B50DC3C6C6}"/>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176CE729-6BE1-4693-B22D-CE7732F89DA6}"/>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5BEE016C-F132-445F-97F8-AD5D912A640F}"/>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EE60331B-A414-4BD9-95CB-6BD56E2AFDDD}"/>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0A9B1530-FF30-46DA-AC77-FE1A9A4A8A1C}"/>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30BCDCFB-54B6-4113-BE2B-27C37E1D222D}"/>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A6A80515-E5E7-4656-8B03-4CADC0233D06}"/>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D877DCEC-CCA1-4BE7-9FAA-9D7895F90721}"/>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72F49F0A-23A4-4E0A-9A6D-9F607EFD9266}"/>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7C7B5738-84D1-4C36-9BC4-BE93273919C7}"/>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0" name="Freeform: Shape 59">
              <a:extLst>
                <a:ext uri="{FF2B5EF4-FFF2-40B4-BE49-F238E27FC236}">
                  <a16:creationId xmlns:a16="http://schemas.microsoft.com/office/drawing/2014/main" id="{8B37C08E-EB22-4A97-AEBC-D769482903E9}"/>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205B8426-0004-4886-82BE-6901AF4EB8FC}"/>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Freeform: Shape 3">
            <a:extLst>
              <a:ext uri="{FF2B5EF4-FFF2-40B4-BE49-F238E27FC236}">
                <a16:creationId xmlns:a16="http://schemas.microsoft.com/office/drawing/2014/main" id="{D7CEA551-BB56-4E07-A06A-CC3836803E26}"/>
              </a:ext>
            </a:extLst>
          </p:cNvPr>
          <p:cNvSpPr/>
          <p:nvPr/>
        </p:nvSpPr>
        <p:spPr>
          <a:xfrm>
            <a:off x="5099873" y="2279417"/>
            <a:ext cx="1992256" cy="3362882"/>
          </a:xfrm>
          <a:custGeom>
            <a:avLst/>
            <a:gdLst>
              <a:gd name="connsiteX0" fmla="*/ 432340 w 857250"/>
              <a:gd name="connsiteY0" fmla="*/ 0 h 695325"/>
              <a:gd name="connsiteX1" fmla="*/ 0 w 857250"/>
              <a:gd name="connsiteY1" fmla="*/ 695706 h 695325"/>
              <a:gd name="connsiteX2" fmla="*/ 432340 w 857250"/>
              <a:gd name="connsiteY2" fmla="*/ 695706 h 695325"/>
              <a:gd name="connsiteX3" fmla="*/ 864680 w 857250"/>
              <a:gd name="connsiteY3" fmla="*/ 695706 h 695325"/>
              <a:gd name="connsiteX4" fmla="*/ 432340 w 857250"/>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695325">
                <a:moveTo>
                  <a:pt x="432340" y="0"/>
                </a:moveTo>
                <a:cubicBezTo>
                  <a:pt x="208693" y="0"/>
                  <a:pt x="216122" y="695706"/>
                  <a:pt x="0" y="695706"/>
                </a:cubicBezTo>
                <a:lnTo>
                  <a:pt x="432340" y="695706"/>
                </a:lnTo>
                <a:lnTo>
                  <a:pt x="864680" y="695706"/>
                </a:lnTo>
                <a:cubicBezTo>
                  <a:pt x="648462" y="695706"/>
                  <a:pt x="655892" y="0"/>
                  <a:pt x="432340" y="0"/>
                </a:cubicBezTo>
                <a:close/>
              </a:path>
            </a:pathLst>
          </a:custGeom>
          <a:gradFill flip="none" rotWithShape="1">
            <a:gsLst>
              <a:gs pos="0">
                <a:schemeClr val="accent4"/>
              </a:gs>
              <a:gs pos="100000">
                <a:schemeClr val="accent4">
                  <a:alpha val="0"/>
                </a:schemeClr>
              </a:gs>
              <a:gs pos="50000">
                <a:schemeClr val="accent4">
                  <a:alpha val="30000"/>
                </a:schemeClr>
              </a:gs>
            </a:gsLst>
            <a:lin ang="5400000" scaled="0"/>
            <a:tileRect/>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AB44E56-2CBE-43B2-ADAB-8F75734FF2EC}"/>
              </a:ext>
            </a:extLst>
          </p:cNvPr>
          <p:cNvSpPr/>
          <p:nvPr/>
        </p:nvSpPr>
        <p:spPr>
          <a:xfrm>
            <a:off x="7326629" y="2064763"/>
            <a:ext cx="1992256" cy="3569989"/>
          </a:xfrm>
          <a:custGeom>
            <a:avLst/>
            <a:gdLst>
              <a:gd name="connsiteX0" fmla="*/ 432340 w 857250"/>
              <a:gd name="connsiteY0" fmla="*/ 0 h 257175"/>
              <a:gd name="connsiteX1" fmla="*/ 0 w 857250"/>
              <a:gd name="connsiteY1" fmla="*/ 258413 h 257175"/>
              <a:gd name="connsiteX2" fmla="*/ 432340 w 857250"/>
              <a:gd name="connsiteY2" fmla="*/ 258413 h 257175"/>
              <a:gd name="connsiteX3" fmla="*/ 864680 w 857250"/>
              <a:gd name="connsiteY3" fmla="*/ 258413 h 257175"/>
              <a:gd name="connsiteX4" fmla="*/ 432340 w 857250"/>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257175">
                <a:moveTo>
                  <a:pt x="432340" y="0"/>
                </a:moveTo>
                <a:cubicBezTo>
                  <a:pt x="208693" y="0"/>
                  <a:pt x="216122" y="258413"/>
                  <a:pt x="0" y="258413"/>
                </a:cubicBezTo>
                <a:lnTo>
                  <a:pt x="432340" y="258413"/>
                </a:lnTo>
                <a:lnTo>
                  <a:pt x="864680" y="258413"/>
                </a:lnTo>
                <a:cubicBezTo>
                  <a:pt x="648557" y="258413"/>
                  <a:pt x="655987" y="0"/>
                  <a:pt x="432340" y="0"/>
                </a:cubicBezTo>
                <a:close/>
              </a:path>
            </a:pathLst>
          </a:custGeom>
          <a:gradFill flip="none" rotWithShape="1">
            <a:gsLst>
              <a:gs pos="0">
                <a:srgbClr val="5CC0E0"/>
              </a:gs>
              <a:gs pos="100000">
                <a:srgbClr val="5CC0E0">
                  <a:alpha val="0"/>
                </a:srgbClr>
              </a:gs>
              <a:gs pos="50000">
                <a:srgbClr val="5CC0E0">
                  <a:alpha val="30000"/>
                </a:srgb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BD491A70-646B-4640-B8CB-DF314D53F02E}"/>
              </a:ext>
            </a:extLst>
          </p:cNvPr>
          <p:cNvSpPr/>
          <p:nvPr/>
        </p:nvSpPr>
        <p:spPr>
          <a:xfrm>
            <a:off x="9553386" y="1890357"/>
            <a:ext cx="1992256" cy="3751942"/>
          </a:xfrm>
          <a:custGeom>
            <a:avLst/>
            <a:gdLst>
              <a:gd name="connsiteX0" fmla="*/ 432340 w 857250"/>
              <a:gd name="connsiteY0" fmla="*/ 0 h 180975"/>
              <a:gd name="connsiteX1" fmla="*/ 0 w 857250"/>
              <a:gd name="connsiteY1" fmla="*/ 181356 h 180975"/>
              <a:gd name="connsiteX2" fmla="*/ 432340 w 857250"/>
              <a:gd name="connsiteY2" fmla="*/ 181356 h 180975"/>
              <a:gd name="connsiteX3" fmla="*/ 864679 w 857250"/>
              <a:gd name="connsiteY3" fmla="*/ 181356 h 180975"/>
              <a:gd name="connsiteX4" fmla="*/ 432340 w 857250"/>
              <a:gd name="connsiteY4" fmla="*/ 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80975">
                <a:moveTo>
                  <a:pt x="432340" y="0"/>
                </a:moveTo>
                <a:cubicBezTo>
                  <a:pt x="208693" y="0"/>
                  <a:pt x="216122" y="181356"/>
                  <a:pt x="0" y="181356"/>
                </a:cubicBezTo>
                <a:lnTo>
                  <a:pt x="432340" y="181356"/>
                </a:lnTo>
                <a:lnTo>
                  <a:pt x="864679" y="181356"/>
                </a:lnTo>
                <a:cubicBezTo>
                  <a:pt x="648557" y="181356"/>
                  <a:pt x="655987" y="0"/>
                  <a:pt x="432340" y="0"/>
                </a:cubicBezTo>
                <a:close/>
              </a:path>
            </a:pathLst>
          </a:custGeom>
          <a:gradFill flip="none" rotWithShape="1">
            <a:gsLst>
              <a:gs pos="0">
                <a:schemeClr val="accent5"/>
              </a:gs>
              <a:gs pos="100000">
                <a:schemeClr val="accent5">
                  <a:alpha val="0"/>
                </a:schemeClr>
              </a:gs>
              <a:gs pos="50000">
                <a:schemeClr val="accent5">
                  <a:alpha val="30000"/>
                </a:scheme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reeform: Shape 6">
            <a:extLst>
              <a:ext uri="{FF2B5EF4-FFF2-40B4-BE49-F238E27FC236}">
                <a16:creationId xmlns:a16="http://schemas.microsoft.com/office/drawing/2014/main" id="{DDFE63CF-A032-47EE-A03B-42EDD1DA7B03}"/>
              </a:ext>
            </a:extLst>
          </p:cNvPr>
          <p:cNvSpPr/>
          <p:nvPr/>
        </p:nvSpPr>
        <p:spPr>
          <a:xfrm>
            <a:off x="2873116" y="2105010"/>
            <a:ext cx="1992256" cy="3529742"/>
          </a:xfrm>
          <a:custGeom>
            <a:avLst/>
            <a:gdLst>
              <a:gd name="connsiteX0" fmla="*/ 432340 w 857250"/>
              <a:gd name="connsiteY0" fmla="*/ 0 h 1333500"/>
              <a:gd name="connsiteX1" fmla="*/ 0 w 857250"/>
              <a:gd name="connsiteY1" fmla="*/ 1336834 h 1333500"/>
              <a:gd name="connsiteX2" fmla="*/ 432340 w 857250"/>
              <a:gd name="connsiteY2" fmla="*/ 1336834 h 1333500"/>
              <a:gd name="connsiteX3" fmla="*/ 864680 w 857250"/>
              <a:gd name="connsiteY3" fmla="*/ 1336834 h 1333500"/>
              <a:gd name="connsiteX4" fmla="*/ 432340 w 857250"/>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333500">
                <a:moveTo>
                  <a:pt x="432340" y="0"/>
                </a:moveTo>
                <a:cubicBezTo>
                  <a:pt x="208693" y="0"/>
                  <a:pt x="216122" y="1336834"/>
                  <a:pt x="0" y="1336834"/>
                </a:cubicBezTo>
                <a:lnTo>
                  <a:pt x="432340" y="1336834"/>
                </a:lnTo>
                <a:lnTo>
                  <a:pt x="864680" y="1336834"/>
                </a:lnTo>
                <a:cubicBezTo>
                  <a:pt x="648462" y="1336834"/>
                  <a:pt x="655892" y="0"/>
                  <a:pt x="432340" y="0"/>
                </a:cubicBezTo>
                <a:close/>
              </a:path>
            </a:pathLst>
          </a:custGeom>
          <a:gradFill flip="none" rotWithShape="1">
            <a:gsLst>
              <a:gs pos="0">
                <a:srgbClr val="30DDE8"/>
              </a:gs>
              <a:gs pos="100000">
                <a:srgbClr val="30DDE8">
                  <a:alpha val="0"/>
                </a:srgbClr>
              </a:gs>
              <a:gs pos="50000">
                <a:srgbClr val="30DDE8">
                  <a:alpha val="30000"/>
                </a:srgbClr>
              </a:gs>
            </a:gsLst>
            <a:lin ang="5400000" scaled="0"/>
            <a:tileRect/>
          </a:gra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3A1618B-DF1F-4F2F-9879-4B5E8350216B}"/>
              </a:ext>
            </a:extLst>
          </p:cNvPr>
          <p:cNvSpPr/>
          <p:nvPr/>
        </p:nvSpPr>
        <p:spPr>
          <a:xfrm>
            <a:off x="646360" y="1756198"/>
            <a:ext cx="1992256" cy="3883911"/>
          </a:xfrm>
          <a:custGeom>
            <a:avLst/>
            <a:gdLst>
              <a:gd name="connsiteX0" fmla="*/ 432340 w 857250"/>
              <a:gd name="connsiteY0" fmla="*/ 0 h 1857375"/>
              <a:gd name="connsiteX1" fmla="*/ 0 w 857250"/>
              <a:gd name="connsiteY1" fmla="*/ 1858613 h 1857375"/>
              <a:gd name="connsiteX2" fmla="*/ 432340 w 857250"/>
              <a:gd name="connsiteY2" fmla="*/ 1858613 h 1857375"/>
              <a:gd name="connsiteX3" fmla="*/ 864680 w 857250"/>
              <a:gd name="connsiteY3" fmla="*/ 1858613 h 1857375"/>
              <a:gd name="connsiteX4" fmla="*/ 432340 w 857250"/>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857375">
                <a:moveTo>
                  <a:pt x="432340" y="0"/>
                </a:moveTo>
                <a:cubicBezTo>
                  <a:pt x="208693" y="0"/>
                  <a:pt x="216218" y="1858613"/>
                  <a:pt x="0" y="1858613"/>
                </a:cubicBezTo>
                <a:lnTo>
                  <a:pt x="432340" y="1858613"/>
                </a:lnTo>
                <a:lnTo>
                  <a:pt x="864680" y="1858613"/>
                </a:lnTo>
                <a:cubicBezTo>
                  <a:pt x="648557" y="1858613"/>
                  <a:pt x="655987" y="0"/>
                  <a:pt x="432340" y="0"/>
                </a:cubicBezTo>
                <a:close/>
              </a:path>
            </a:pathLst>
          </a:custGeom>
          <a:gradFill flip="none" rotWithShape="1">
            <a:gsLst>
              <a:gs pos="0">
                <a:schemeClr val="accent2">
                  <a:lumMod val="60000"/>
                  <a:lumOff val="40000"/>
                </a:schemeClr>
              </a:gs>
              <a:gs pos="100000">
                <a:schemeClr val="accent2">
                  <a:lumMod val="60000"/>
                  <a:lumOff val="40000"/>
                  <a:alpha val="0"/>
                </a:schemeClr>
              </a:gs>
              <a:gs pos="50000">
                <a:schemeClr val="accent2">
                  <a:lumMod val="60000"/>
                  <a:lumOff val="40000"/>
                  <a:alpha val="30000"/>
                </a:schemeClr>
              </a:gs>
            </a:gsLst>
            <a:lin ang="5400000" scaled="0"/>
            <a:tileRect/>
          </a:gradFill>
          <a:ln w="9525" cap="flat">
            <a:noFill/>
            <a:prstDash val="solid"/>
            <a:miter/>
          </a:ln>
        </p:spPr>
        <p:txBody>
          <a:bodyPr rtlCol="0" anchor="ctr"/>
          <a:lstStyle/>
          <a:p>
            <a:endParaRPr lang="en-US"/>
          </a:p>
        </p:txBody>
      </p:sp>
      <p:sp>
        <p:nvSpPr>
          <p:cNvPr id="11" name="Oval 10">
            <a:extLst>
              <a:ext uri="{FF2B5EF4-FFF2-40B4-BE49-F238E27FC236}">
                <a16:creationId xmlns:a16="http://schemas.microsoft.com/office/drawing/2014/main" id="{AA145E1F-B944-4F23-BB1A-78ED2FF1E370}"/>
              </a:ext>
            </a:extLst>
          </p:cNvPr>
          <p:cNvSpPr/>
          <p:nvPr/>
        </p:nvSpPr>
        <p:spPr>
          <a:xfrm>
            <a:off x="8973291" y="4979806"/>
            <a:ext cx="925698" cy="925694"/>
          </a:xfrm>
          <a:prstGeom prst="ellipse">
            <a:avLst/>
          </a:prstGeom>
          <a:gradFill>
            <a:gsLst>
              <a:gs pos="0">
                <a:srgbClr val="6BA3E7">
                  <a:alpha val="40000"/>
                </a:srgbClr>
              </a:gs>
              <a:gs pos="100000">
                <a:srgbClr val="6BA3E7">
                  <a:alpha val="25000"/>
                </a:srgbClr>
              </a:gs>
            </a:gsLst>
            <a:path path="circle">
              <a:fillToRect r="100000" b="100000"/>
            </a:path>
          </a:gradFill>
          <a:ln w="12700">
            <a:gradFill flip="none" rotWithShape="1">
              <a:gsLst>
                <a:gs pos="0">
                  <a:srgbClr val="6BA3E7"/>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500" b="1" dirty="0">
                <a:solidFill>
                  <a:schemeClr val="bg1"/>
                </a:solidFill>
                <a:latin typeface="Montserrat" panose="00000500000000000000" pitchFamily="50" charset="0"/>
              </a:rPr>
              <a:t>-10.9%</a:t>
            </a:r>
          </a:p>
        </p:txBody>
      </p:sp>
      <p:sp>
        <p:nvSpPr>
          <p:cNvPr id="12" name="Oval 11">
            <a:extLst>
              <a:ext uri="{FF2B5EF4-FFF2-40B4-BE49-F238E27FC236}">
                <a16:creationId xmlns:a16="http://schemas.microsoft.com/office/drawing/2014/main" id="{0BD3E596-C633-4CAA-8E11-C7E748812E4B}"/>
              </a:ext>
            </a:extLst>
          </p:cNvPr>
          <p:cNvSpPr/>
          <p:nvPr/>
        </p:nvSpPr>
        <p:spPr>
          <a:xfrm>
            <a:off x="2293019" y="4979806"/>
            <a:ext cx="925698" cy="925694"/>
          </a:xfrm>
          <a:prstGeom prst="ellipse">
            <a:avLst/>
          </a:prstGeom>
          <a:gradFill>
            <a:gsLst>
              <a:gs pos="0">
                <a:srgbClr val="29CFF3">
                  <a:alpha val="40000"/>
                </a:srgbClr>
              </a:gs>
              <a:gs pos="100000">
                <a:srgbClr val="29CFF3">
                  <a:alpha val="25000"/>
                </a:srgbClr>
              </a:gs>
            </a:gsLst>
            <a:path path="circle">
              <a:fillToRect r="100000" b="100000"/>
            </a:path>
          </a:gradFill>
          <a:ln w="12700">
            <a:gradFill flip="none" rotWithShape="1">
              <a:gsLst>
                <a:gs pos="0">
                  <a:srgbClr val="29CFF3"/>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500" b="1" dirty="0">
                <a:solidFill>
                  <a:schemeClr val="bg1"/>
                </a:solidFill>
                <a:latin typeface="Montserrat" panose="00000500000000000000" pitchFamily="50" charset="0"/>
              </a:rPr>
              <a:t>-4.3%</a:t>
            </a:r>
          </a:p>
        </p:txBody>
      </p:sp>
      <p:sp>
        <p:nvSpPr>
          <p:cNvPr id="13" name="Oval 12">
            <a:extLst>
              <a:ext uri="{FF2B5EF4-FFF2-40B4-BE49-F238E27FC236}">
                <a16:creationId xmlns:a16="http://schemas.microsoft.com/office/drawing/2014/main" id="{FADAD595-BF63-44F7-8B5A-F47FC1AB414A}"/>
              </a:ext>
            </a:extLst>
          </p:cNvPr>
          <p:cNvSpPr/>
          <p:nvPr/>
        </p:nvSpPr>
        <p:spPr>
          <a:xfrm>
            <a:off x="4519776" y="4979806"/>
            <a:ext cx="925698" cy="925694"/>
          </a:xfrm>
          <a:prstGeom prst="ellipse">
            <a:avLst/>
          </a:prstGeom>
          <a:gradFill>
            <a:gsLst>
              <a:gs pos="0">
                <a:srgbClr val="36EBDD">
                  <a:alpha val="40000"/>
                </a:srgbClr>
              </a:gs>
              <a:gs pos="100000">
                <a:srgbClr val="36EBDD">
                  <a:alpha val="25000"/>
                </a:srgbClr>
              </a:gs>
            </a:gsLst>
            <a:path path="circle">
              <a:fillToRect r="100000" b="100000"/>
            </a:path>
          </a:gradFill>
          <a:ln w="12700">
            <a:gradFill flip="none" rotWithShape="1">
              <a:gsLst>
                <a:gs pos="0">
                  <a:srgbClr val="36EBDD"/>
                </a:gs>
                <a:gs pos="100000">
                  <a:srgbClr val="32E3E3">
                    <a:lumMod val="70000"/>
                  </a:srgb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500" b="1" dirty="0">
                <a:solidFill>
                  <a:schemeClr val="bg1"/>
                </a:solidFill>
                <a:latin typeface="Montserrat" panose="00000500000000000000" pitchFamily="50" charset="0"/>
              </a:rPr>
              <a:t>-0.6%</a:t>
            </a:r>
          </a:p>
        </p:txBody>
      </p:sp>
      <p:sp>
        <p:nvSpPr>
          <p:cNvPr id="14" name="Oval 13">
            <a:extLst>
              <a:ext uri="{FF2B5EF4-FFF2-40B4-BE49-F238E27FC236}">
                <a16:creationId xmlns:a16="http://schemas.microsoft.com/office/drawing/2014/main" id="{956C084C-DD16-403F-9EBD-86E8CE0A82F9}"/>
              </a:ext>
            </a:extLst>
          </p:cNvPr>
          <p:cNvSpPr/>
          <p:nvPr/>
        </p:nvSpPr>
        <p:spPr>
          <a:xfrm>
            <a:off x="6746534" y="4979806"/>
            <a:ext cx="925698" cy="925694"/>
          </a:xfrm>
          <a:prstGeom prst="ellipse">
            <a:avLst/>
          </a:prstGeom>
          <a:gradFill>
            <a:gsLst>
              <a:gs pos="0">
                <a:srgbClr val="4DDDD8">
                  <a:alpha val="40000"/>
                </a:srgbClr>
              </a:gs>
              <a:gs pos="100000">
                <a:srgbClr val="4DDDD8">
                  <a:alpha val="25000"/>
                </a:srgbClr>
              </a:gs>
            </a:gsLst>
            <a:path path="circle">
              <a:fillToRect r="100000" b="100000"/>
            </a:path>
          </a:gradFill>
          <a:ln w="12700">
            <a:gradFill flip="none" rotWithShape="1">
              <a:gsLst>
                <a:gs pos="0">
                  <a:srgbClr val="4DDDD8"/>
                </a:gs>
                <a:gs pos="100000">
                  <a:schemeClr val="accent3">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500" b="1" dirty="0">
                <a:solidFill>
                  <a:schemeClr val="bg1"/>
                </a:solidFill>
                <a:latin typeface="Montserrat" panose="00000500000000000000" pitchFamily="50" charset="0"/>
              </a:rPr>
              <a:t>+9.6%</a:t>
            </a:r>
          </a:p>
        </p:txBody>
      </p:sp>
      <p:sp>
        <p:nvSpPr>
          <p:cNvPr id="15" name="TextBox 14">
            <a:extLst>
              <a:ext uri="{FF2B5EF4-FFF2-40B4-BE49-F238E27FC236}">
                <a16:creationId xmlns:a16="http://schemas.microsoft.com/office/drawing/2014/main" id="{C0146FC5-D4F6-441D-B5F0-BA5EE195F0B0}"/>
              </a:ext>
            </a:extLst>
          </p:cNvPr>
          <p:cNvSpPr txBox="1"/>
          <p:nvPr/>
        </p:nvSpPr>
        <p:spPr>
          <a:xfrm>
            <a:off x="1138545" y="5564119"/>
            <a:ext cx="1007887" cy="341381"/>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Q1 20XX</a:t>
            </a:r>
          </a:p>
        </p:txBody>
      </p:sp>
      <p:sp>
        <p:nvSpPr>
          <p:cNvPr id="17" name="TextBox 16">
            <a:extLst>
              <a:ext uri="{FF2B5EF4-FFF2-40B4-BE49-F238E27FC236}">
                <a16:creationId xmlns:a16="http://schemas.microsoft.com/office/drawing/2014/main" id="{801FE85F-28BF-41A4-8D93-4F6963CAA4A3}"/>
              </a:ext>
            </a:extLst>
          </p:cNvPr>
          <p:cNvSpPr txBox="1"/>
          <p:nvPr/>
        </p:nvSpPr>
        <p:spPr>
          <a:xfrm>
            <a:off x="3372153" y="5564119"/>
            <a:ext cx="994183"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Q2 20XX</a:t>
            </a:r>
          </a:p>
        </p:txBody>
      </p:sp>
      <p:sp>
        <p:nvSpPr>
          <p:cNvPr id="18" name="TextBox 17">
            <a:extLst>
              <a:ext uri="{FF2B5EF4-FFF2-40B4-BE49-F238E27FC236}">
                <a16:creationId xmlns:a16="http://schemas.microsoft.com/office/drawing/2014/main" id="{CAD00E05-E0E6-4523-B045-C099FE50746F}"/>
              </a:ext>
            </a:extLst>
          </p:cNvPr>
          <p:cNvSpPr txBox="1"/>
          <p:nvPr/>
        </p:nvSpPr>
        <p:spPr>
          <a:xfrm>
            <a:off x="5598911" y="5564119"/>
            <a:ext cx="994183"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Q3 20XX</a:t>
            </a:r>
          </a:p>
        </p:txBody>
      </p:sp>
      <p:sp>
        <p:nvSpPr>
          <p:cNvPr id="19" name="TextBox 18">
            <a:extLst>
              <a:ext uri="{FF2B5EF4-FFF2-40B4-BE49-F238E27FC236}">
                <a16:creationId xmlns:a16="http://schemas.microsoft.com/office/drawing/2014/main" id="{B3ECBF5E-E3A9-49E2-B178-34F325E540BE}"/>
              </a:ext>
            </a:extLst>
          </p:cNvPr>
          <p:cNvSpPr txBox="1"/>
          <p:nvPr/>
        </p:nvSpPr>
        <p:spPr>
          <a:xfrm>
            <a:off x="7816852" y="5564119"/>
            <a:ext cx="1011816"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Q4 20XX</a:t>
            </a:r>
          </a:p>
        </p:txBody>
      </p:sp>
      <p:sp>
        <p:nvSpPr>
          <p:cNvPr id="20" name="TextBox 19">
            <a:extLst>
              <a:ext uri="{FF2B5EF4-FFF2-40B4-BE49-F238E27FC236}">
                <a16:creationId xmlns:a16="http://schemas.microsoft.com/office/drawing/2014/main" id="{A43B2A37-5D94-4BB1-9B9D-66D839DBF09F}"/>
              </a:ext>
            </a:extLst>
          </p:cNvPr>
          <p:cNvSpPr txBox="1"/>
          <p:nvPr/>
        </p:nvSpPr>
        <p:spPr>
          <a:xfrm>
            <a:off x="10045571" y="5564119"/>
            <a:ext cx="1007887" cy="341381"/>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Q1 20XX</a:t>
            </a:r>
          </a:p>
        </p:txBody>
      </p:sp>
      <p:sp>
        <p:nvSpPr>
          <p:cNvPr id="22" name="TextBox 21">
            <a:extLst>
              <a:ext uri="{FF2B5EF4-FFF2-40B4-BE49-F238E27FC236}">
                <a16:creationId xmlns:a16="http://schemas.microsoft.com/office/drawing/2014/main" id="{ECB4E516-E4AC-48AA-82E4-A5F803E5BAB2}"/>
              </a:ext>
            </a:extLst>
          </p:cNvPr>
          <p:cNvSpPr txBox="1"/>
          <p:nvPr/>
        </p:nvSpPr>
        <p:spPr>
          <a:xfrm>
            <a:off x="1389054" y="1294749"/>
            <a:ext cx="506870"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100</a:t>
            </a:r>
          </a:p>
        </p:txBody>
      </p:sp>
      <p:sp>
        <p:nvSpPr>
          <p:cNvPr id="23" name="TextBox 22">
            <a:extLst>
              <a:ext uri="{FF2B5EF4-FFF2-40B4-BE49-F238E27FC236}">
                <a16:creationId xmlns:a16="http://schemas.microsoft.com/office/drawing/2014/main" id="{9CBF1B40-4E11-46A2-B980-A55E3A4FB265}"/>
              </a:ext>
            </a:extLst>
          </p:cNvPr>
          <p:cNvSpPr txBox="1"/>
          <p:nvPr/>
        </p:nvSpPr>
        <p:spPr>
          <a:xfrm>
            <a:off x="3655084" y="1661777"/>
            <a:ext cx="428323"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90</a:t>
            </a:r>
          </a:p>
        </p:txBody>
      </p:sp>
      <p:sp>
        <p:nvSpPr>
          <p:cNvPr id="24" name="TextBox 23">
            <a:extLst>
              <a:ext uri="{FF2B5EF4-FFF2-40B4-BE49-F238E27FC236}">
                <a16:creationId xmlns:a16="http://schemas.microsoft.com/office/drawing/2014/main" id="{EC8286B2-3575-4572-8DF7-BA6DC119E99B}"/>
              </a:ext>
            </a:extLst>
          </p:cNvPr>
          <p:cNvSpPr txBox="1"/>
          <p:nvPr/>
        </p:nvSpPr>
        <p:spPr>
          <a:xfrm>
            <a:off x="5883445" y="1829856"/>
            <a:ext cx="425116"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86</a:t>
            </a:r>
          </a:p>
        </p:txBody>
      </p:sp>
      <p:sp>
        <p:nvSpPr>
          <p:cNvPr id="25" name="TextBox 24">
            <a:extLst>
              <a:ext uri="{FF2B5EF4-FFF2-40B4-BE49-F238E27FC236}">
                <a16:creationId xmlns:a16="http://schemas.microsoft.com/office/drawing/2014/main" id="{B0F1FE78-01B7-4BA4-9B33-F5CD7AC95570}"/>
              </a:ext>
            </a:extLst>
          </p:cNvPr>
          <p:cNvSpPr txBox="1"/>
          <p:nvPr/>
        </p:nvSpPr>
        <p:spPr>
          <a:xfrm>
            <a:off x="8137453" y="1621530"/>
            <a:ext cx="370615"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91</a:t>
            </a:r>
          </a:p>
        </p:txBody>
      </p:sp>
      <p:sp>
        <p:nvSpPr>
          <p:cNvPr id="26" name="TextBox 25">
            <a:extLst>
              <a:ext uri="{FF2B5EF4-FFF2-40B4-BE49-F238E27FC236}">
                <a16:creationId xmlns:a16="http://schemas.microsoft.com/office/drawing/2014/main" id="{5928EAB6-96AF-4357-87B2-14A4CA7E5C9B}"/>
              </a:ext>
            </a:extLst>
          </p:cNvPr>
          <p:cNvSpPr txBox="1"/>
          <p:nvPr/>
        </p:nvSpPr>
        <p:spPr>
          <a:xfrm>
            <a:off x="10344170" y="1447124"/>
            <a:ext cx="410690" cy="323165"/>
          </a:xfrm>
          <a:prstGeom prst="rect">
            <a:avLst/>
          </a:prstGeom>
          <a:noFill/>
        </p:spPr>
        <p:txBody>
          <a:bodyPr wrap="none" rtlCol="0">
            <a:spAutoFit/>
          </a:bodyPr>
          <a:lstStyle/>
          <a:p>
            <a:pPr algn="ctr"/>
            <a:r>
              <a:rPr lang="en-US" sz="1500" dirty="0">
                <a:solidFill>
                  <a:schemeClr val="bg1"/>
                </a:solidFill>
                <a:latin typeface="Montserrat" panose="00000500000000000000" pitchFamily="50" charset="0"/>
              </a:rPr>
              <a:t>95</a:t>
            </a:r>
          </a:p>
        </p:txBody>
      </p:sp>
      <p:grpSp>
        <p:nvGrpSpPr>
          <p:cNvPr id="42" name="Group 41">
            <a:extLst>
              <a:ext uri="{FF2B5EF4-FFF2-40B4-BE49-F238E27FC236}">
                <a16:creationId xmlns:a16="http://schemas.microsoft.com/office/drawing/2014/main" id="{876FA49A-AACC-470B-9839-C199BC2CF060}"/>
              </a:ext>
            </a:extLst>
          </p:cNvPr>
          <p:cNvGrpSpPr/>
          <p:nvPr/>
        </p:nvGrpSpPr>
        <p:grpSpPr>
          <a:xfrm>
            <a:off x="1392496" y="3411894"/>
            <a:ext cx="9407010" cy="788649"/>
            <a:chOff x="1392496" y="3551594"/>
            <a:chExt cx="9407010" cy="788649"/>
          </a:xfrm>
        </p:grpSpPr>
        <p:sp>
          <p:nvSpPr>
            <p:cNvPr id="27" name="Oval 26">
              <a:extLst>
                <a:ext uri="{FF2B5EF4-FFF2-40B4-BE49-F238E27FC236}">
                  <a16:creationId xmlns:a16="http://schemas.microsoft.com/office/drawing/2014/main" id="{C807B6B4-2642-48D1-945E-9463AFD22DCB}"/>
                </a:ext>
              </a:extLst>
            </p:cNvPr>
            <p:cNvSpPr/>
            <p:nvPr/>
          </p:nvSpPr>
          <p:spPr>
            <a:xfrm>
              <a:off x="1392496" y="3840261"/>
              <a:ext cx="499984" cy="499982"/>
            </a:xfrm>
            <a:prstGeom prst="ellips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gs>
                  <a:gs pos="100000">
                    <a:schemeClr val="bg1">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bg1"/>
                  </a:solidFill>
                  <a:latin typeface="Montserrat" panose="00000500000000000000" pitchFamily="50" charset="0"/>
                </a:rPr>
                <a:t>1.1%</a:t>
              </a:r>
            </a:p>
          </p:txBody>
        </p:sp>
        <p:sp>
          <p:nvSpPr>
            <p:cNvPr id="28" name="Oval 27">
              <a:extLst>
                <a:ext uri="{FF2B5EF4-FFF2-40B4-BE49-F238E27FC236}">
                  <a16:creationId xmlns:a16="http://schemas.microsoft.com/office/drawing/2014/main" id="{5C985A38-074F-414A-8A0F-9174CDA64760}"/>
                </a:ext>
              </a:extLst>
            </p:cNvPr>
            <p:cNvSpPr/>
            <p:nvPr/>
          </p:nvSpPr>
          <p:spPr>
            <a:xfrm>
              <a:off x="3619252" y="3840261"/>
              <a:ext cx="499984" cy="499982"/>
            </a:xfrm>
            <a:prstGeom prst="ellips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gs>
                  <a:gs pos="100000">
                    <a:schemeClr val="bg1">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bg1"/>
                  </a:solidFill>
                  <a:latin typeface="Montserrat" panose="00000500000000000000" pitchFamily="50" charset="0"/>
                </a:rPr>
                <a:t>1.1%</a:t>
              </a:r>
            </a:p>
          </p:txBody>
        </p:sp>
        <p:sp>
          <p:nvSpPr>
            <p:cNvPr id="29" name="Oval 28">
              <a:extLst>
                <a:ext uri="{FF2B5EF4-FFF2-40B4-BE49-F238E27FC236}">
                  <a16:creationId xmlns:a16="http://schemas.microsoft.com/office/drawing/2014/main" id="{E67F64EC-A39C-4DD0-B5F0-16414F9B0119}"/>
                </a:ext>
              </a:extLst>
            </p:cNvPr>
            <p:cNvSpPr/>
            <p:nvPr/>
          </p:nvSpPr>
          <p:spPr>
            <a:xfrm>
              <a:off x="5846008" y="3551594"/>
              <a:ext cx="499984" cy="499982"/>
            </a:xfrm>
            <a:prstGeom prst="ellips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gs>
                  <a:gs pos="100000">
                    <a:schemeClr val="bg1">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bg1"/>
                  </a:solidFill>
                  <a:latin typeface="Montserrat" panose="00000500000000000000" pitchFamily="50" charset="0"/>
                </a:rPr>
                <a:t>1.2%</a:t>
              </a:r>
            </a:p>
          </p:txBody>
        </p:sp>
        <p:sp>
          <p:nvSpPr>
            <p:cNvPr id="30" name="Oval 29">
              <a:extLst>
                <a:ext uri="{FF2B5EF4-FFF2-40B4-BE49-F238E27FC236}">
                  <a16:creationId xmlns:a16="http://schemas.microsoft.com/office/drawing/2014/main" id="{ABD7FD44-735C-4A9D-8819-8031AADD4A02}"/>
                </a:ext>
              </a:extLst>
            </p:cNvPr>
            <p:cNvSpPr/>
            <p:nvPr/>
          </p:nvSpPr>
          <p:spPr>
            <a:xfrm>
              <a:off x="10299522" y="3840261"/>
              <a:ext cx="499984" cy="499982"/>
            </a:xfrm>
            <a:prstGeom prst="ellips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gs>
                  <a:gs pos="100000">
                    <a:schemeClr val="bg1">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bg1"/>
                  </a:solidFill>
                  <a:latin typeface="Montserrat" panose="00000500000000000000" pitchFamily="50" charset="0"/>
                </a:rPr>
                <a:t>1.1%</a:t>
              </a:r>
            </a:p>
          </p:txBody>
        </p:sp>
        <p:sp>
          <p:nvSpPr>
            <p:cNvPr id="31" name="Oval 30">
              <a:extLst>
                <a:ext uri="{FF2B5EF4-FFF2-40B4-BE49-F238E27FC236}">
                  <a16:creationId xmlns:a16="http://schemas.microsoft.com/office/drawing/2014/main" id="{2A26CFDD-EECB-48B4-9D6A-7A5902902F5C}"/>
                </a:ext>
              </a:extLst>
            </p:cNvPr>
            <p:cNvSpPr/>
            <p:nvPr/>
          </p:nvSpPr>
          <p:spPr>
            <a:xfrm>
              <a:off x="8072764" y="3551594"/>
              <a:ext cx="499984" cy="499982"/>
            </a:xfrm>
            <a:prstGeom prst="ellips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gs>
                  <a:gs pos="100000">
                    <a:schemeClr val="bg1">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bg1"/>
                  </a:solidFill>
                  <a:latin typeface="Montserrat" panose="00000500000000000000" pitchFamily="50" charset="0"/>
                </a:rPr>
                <a:t>1.2%</a:t>
              </a:r>
            </a:p>
          </p:txBody>
        </p:sp>
        <p:cxnSp>
          <p:nvCxnSpPr>
            <p:cNvPr id="32" name="Straight Connector 31">
              <a:extLst>
                <a:ext uri="{FF2B5EF4-FFF2-40B4-BE49-F238E27FC236}">
                  <a16:creationId xmlns:a16="http://schemas.microsoft.com/office/drawing/2014/main" id="{813C260E-6BC8-4220-9FC7-A3AEF1B4D755}"/>
                </a:ext>
              </a:extLst>
            </p:cNvPr>
            <p:cNvCxnSpPr>
              <a:stCxn id="27" idx="6"/>
              <a:endCxn id="28" idx="2"/>
            </p:cNvCxnSpPr>
            <p:nvPr/>
          </p:nvCxnSpPr>
          <p:spPr>
            <a:xfrm>
              <a:off x="1892480" y="4090252"/>
              <a:ext cx="1726772" cy="0"/>
            </a:xfrm>
            <a:prstGeom prst="lin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alpha val="12713"/>
                    </a:schemeClr>
                  </a:gs>
                  <a:gs pos="100000">
                    <a:schemeClr val="bg1"/>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F517AE35-A8FE-48CC-91E7-4934616952CB}"/>
                </a:ext>
              </a:extLst>
            </p:cNvPr>
            <p:cNvCxnSpPr>
              <a:cxnSpLocks/>
              <a:stCxn id="28" idx="6"/>
              <a:endCxn id="29" idx="2"/>
            </p:cNvCxnSpPr>
            <p:nvPr/>
          </p:nvCxnSpPr>
          <p:spPr>
            <a:xfrm flipV="1">
              <a:off x="4119236" y="3801585"/>
              <a:ext cx="1726772" cy="288667"/>
            </a:xfrm>
            <a:prstGeom prst="lin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alpha val="12713"/>
                    </a:schemeClr>
                  </a:gs>
                  <a:gs pos="100000">
                    <a:schemeClr val="bg1"/>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6BCD0B3C-C9FC-4918-8AAD-6CA5AED56380}"/>
                </a:ext>
              </a:extLst>
            </p:cNvPr>
            <p:cNvCxnSpPr>
              <a:cxnSpLocks/>
              <a:stCxn id="29" idx="6"/>
              <a:endCxn id="31" idx="2"/>
            </p:cNvCxnSpPr>
            <p:nvPr/>
          </p:nvCxnSpPr>
          <p:spPr>
            <a:xfrm>
              <a:off x="6345992" y="3801585"/>
              <a:ext cx="1726772" cy="0"/>
            </a:xfrm>
            <a:prstGeom prst="lin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alpha val="12713"/>
                    </a:schemeClr>
                  </a:gs>
                  <a:gs pos="100000">
                    <a:schemeClr val="bg1"/>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8FC6DAC8-57C7-493D-93D9-82195EB6F27D}"/>
                </a:ext>
              </a:extLst>
            </p:cNvPr>
            <p:cNvCxnSpPr>
              <a:cxnSpLocks/>
              <a:stCxn id="31" idx="6"/>
              <a:endCxn id="30" idx="2"/>
            </p:cNvCxnSpPr>
            <p:nvPr/>
          </p:nvCxnSpPr>
          <p:spPr>
            <a:xfrm>
              <a:off x="8572748" y="3801585"/>
              <a:ext cx="1726774" cy="288667"/>
            </a:xfrm>
            <a:prstGeom prst="line">
              <a:avLst/>
            </a:prstGeom>
            <a:gradFill>
              <a:gsLst>
                <a:gs pos="0">
                  <a:schemeClr val="bg1">
                    <a:alpha val="35000"/>
                  </a:schemeClr>
                </a:gs>
                <a:gs pos="100000">
                  <a:schemeClr val="bg1">
                    <a:alpha val="20000"/>
                  </a:schemeClr>
                </a:gs>
              </a:gsLst>
              <a:path path="circle">
                <a:fillToRect r="100000" b="100000"/>
              </a:path>
            </a:gradFill>
            <a:ln w="12700">
              <a:gradFill flip="none" rotWithShape="1">
                <a:gsLst>
                  <a:gs pos="0">
                    <a:schemeClr val="bg1">
                      <a:alpha val="12713"/>
                    </a:schemeClr>
                  </a:gs>
                  <a:gs pos="100000">
                    <a:schemeClr val="bg1"/>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59" name="TextBox 58">
            <a:extLst>
              <a:ext uri="{FF2B5EF4-FFF2-40B4-BE49-F238E27FC236}">
                <a16:creationId xmlns:a16="http://schemas.microsoft.com/office/drawing/2014/main" id="{F0E1371B-091D-4100-A421-0CA8E61B95D6}"/>
              </a:ext>
            </a:extLst>
          </p:cNvPr>
          <p:cNvSpPr txBox="1"/>
          <p:nvPr/>
        </p:nvSpPr>
        <p:spPr>
          <a:xfrm>
            <a:off x="3479800" y="633187"/>
            <a:ext cx="52324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Impressions And CTR</a:t>
            </a:r>
          </a:p>
        </p:txBody>
      </p:sp>
    </p:spTree>
    <p:extLst>
      <p:ext uri="{BB962C8B-B14F-4D97-AF65-F5344CB8AC3E}">
        <p14:creationId xmlns:p14="http://schemas.microsoft.com/office/powerpoint/2010/main" val="36351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
                                          </p:val>
                                        </p:tav>
                                        <p:tav tm="100000">
                                          <p:val>
                                            <p:strVal val="#ppt_x"/>
                                          </p:val>
                                        </p:tav>
                                      </p:tavLst>
                                    </p:anim>
                                    <p:anim calcmode="lin" valueType="num">
                                      <p:cBhvr>
                                        <p:cTn id="8" dur="1000" fill="hold"/>
                                        <p:tgtEl>
                                          <p:spTgt spid="8"/>
                                        </p:tgtEl>
                                        <p:attrNameLst>
                                          <p:attrName>ppt_y</p:attrName>
                                        </p:attrNameLst>
                                      </p:cBhvr>
                                      <p:tavLst>
                                        <p:tav tm="0">
                                          <p:val>
                                            <p:strVal val="#ppt_y+#ppt_h/2"/>
                                          </p:val>
                                        </p:tav>
                                        <p:tav tm="100000">
                                          <p:val>
                                            <p:strVal val="#ppt_y"/>
                                          </p:val>
                                        </p:tav>
                                      </p:tavLst>
                                    </p:anim>
                                    <p:anim calcmode="lin" valueType="num">
                                      <p:cBhvr>
                                        <p:cTn id="9" dur="1000" fill="hold"/>
                                        <p:tgtEl>
                                          <p:spTgt spid="8"/>
                                        </p:tgtEl>
                                        <p:attrNameLst>
                                          <p:attrName>ppt_w</p:attrName>
                                        </p:attrNameLst>
                                      </p:cBhvr>
                                      <p:tavLst>
                                        <p:tav tm="0">
                                          <p:val>
                                            <p:strVal val="#ppt_w"/>
                                          </p:val>
                                        </p:tav>
                                        <p:tav tm="100000">
                                          <p:val>
                                            <p:strVal val="#ppt_w"/>
                                          </p:val>
                                        </p:tav>
                                      </p:tavLst>
                                    </p:anim>
                                    <p:anim calcmode="lin" valueType="num">
                                      <p:cBhvr>
                                        <p:cTn id="10" dur="1000" fill="hold"/>
                                        <p:tgtEl>
                                          <p:spTgt spid="8"/>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ppt_h/2"/>
                                          </p:val>
                                        </p:tav>
                                        <p:tav tm="100000">
                                          <p:val>
                                            <p:strVal val="#ppt_y"/>
                                          </p:val>
                                        </p:tav>
                                      </p:tavLst>
                                    </p:anim>
                                    <p:anim calcmode="lin" valueType="num">
                                      <p:cBhvr>
                                        <p:cTn id="15" dur="1000" fill="hold"/>
                                        <p:tgtEl>
                                          <p:spTgt spid="7"/>
                                        </p:tgtEl>
                                        <p:attrNameLst>
                                          <p:attrName>ppt_w</p:attrName>
                                        </p:attrNameLst>
                                      </p:cBhvr>
                                      <p:tavLst>
                                        <p:tav tm="0">
                                          <p:val>
                                            <p:strVal val="#ppt_w"/>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ppt_h/2"/>
                                          </p:val>
                                        </p:tav>
                                        <p:tav tm="100000">
                                          <p:val>
                                            <p:strVal val="#ppt_y"/>
                                          </p:val>
                                        </p:tav>
                                      </p:tavLst>
                                    </p:anim>
                                    <p:anim calcmode="lin" valueType="num">
                                      <p:cBhvr>
                                        <p:cTn id="21" dur="1000" fill="hold"/>
                                        <p:tgtEl>
                                          <p:spTgt spid="4"/>
                                        </p:tgtEl>
                                        <p:attrNameLst>
                                          <p:attrName>ppt_w</p:attrName>
                                        </p:attrNameLst>
                                      </p:cBhvr>
                                      <p:tavLst>
                                        <p:tav tm="0">
                                          <p:val>
                                            <p:strVal val="#ppt_w"/>
                                          </p:val>
                                        </p:tav>
                                        <p:tav tm="100000">
                                          <p:val>
                                            <p:strVal val="#ppt_w"/>
                                          </p:val>
                                        </p:tav>
                                      </p:tavLst>
                                    </p:anim>
                                    <p:anim calcmode="lin" valueType="num">
                                      <p:cBhvr>
                                        <p:cTn id="22" dur="1000" fill="hold"/>
                                        <p:tgtEl>
                                          <p:spTgt spid="4"/>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ppt_h/2"/>
                                          </p:val>
                                        </p:tav>
                                        <p:tav tm="100000">
                                          <p:val>
                                            <p:strVal val="#ppt_y"/>
                                          </p:val>
                                        </p:tav>
                                      </p:tavLst>
                                    </p:anim>
                                    <p:anim calcmode="lin" valueType="num">
                                      <p:cBhvr>
                                        <p:cTn id="27" dur="1000" fill="hold"/>
                                        <p:tgtEl>
                                          <p:spTgt spid="5"/>
                                        </p:tgtEl>
                                        <p:attrNameLst>
                                          <p:attrName>ppt_w</p:attrName>
                                        </p:attrNameLst>
                                      </p:cBhvr>
                                      <p:tavLst>
                                        <p:tav tm="0">
                                          <p:val>
                                            <p:strVal val="#ppt_w"/>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100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ppt_h/2"/>
                                          </p:val>
                                        </p:tav>
                                        <p:tav tm="100000">
                                          <p:val>
                                            <p:strVal val="#ppt_y"/>
                                          </p:val>
                                        </p:tav>
                                      </p:tavLst>
                                    </p:anim>
                                    <p:anim calcmode="lin" valueType="num">
                                      <p:cBhvr>
                                        <p:cTn id="33" dur="1000" fill="hold"/>
                                        <p:tgtEl>
                                          <p:spTgt spid="6"/>
                                        </p:tgtEl>
                                        <p:attrNameLst>
                                          <p:attrName>ppt_w</p:attrName>
                                        </p:attrNameLst>
                                      </p:cBhvr>
                                      <p:tavLst>
                                        <p:tav tm="0">
                                          <p:val>
                                            <p:strVal val="#ppt_w"/>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childTnLst>
                                </p:cTn>
                              </p:par>
                              <p:par>
                                <p:cTn id="35" presetID="1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0"/>
                                        <p:tgtEl>
                                          <p:spTgt spid="15"/>
                                        </p:tgtEl>
                                        <p:attrNameLst>
                                          <p:attrName>ppt_y</p:attrName>
                                        </p:attrNameLst>
                                      </p:cBhvr>
                                      <p:tavLst>
                                        <p:tav tm="0">
                                          <p:val>
                                            <p:strVal val="#ppt_y-#ppt_h*1.125000"/>
                                          </p:val>
                                        </p:tav>
                                        <p:tav tm="100000">
                                          <p:val>
                                            <p:strVal val="#ppt_y"/>
                                          </p:val>
                                        </p:tav>
                                      </p:tavLst>
                                    </p:anim>
                                    <p:animEffect transition="in" filter="wipe(down)">
                                      <p:cBhvr>
                                        <p:cTn id="38" dur="1000"/>
                                        <p:tgtEl>
                                          <p:spTgt spid="15"/>
                                        </p:tgtEl>
                                      </p:cBhvr>
                                    </p:animEffect>
                                  </p:childTnLst>
                                </p:cTn>
                              </p:par>
                              <p:par>
                                <p:cTn id="39" presetID="12" presetClass="entr" presetSubtype="1" fill="hold" grpId="0" nodeType="withEffect">
                                  <p:stCondLst>
                                    <p:cond delay="25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1000"/>
                                        <p:tgtEl>
                                          <p:spTgt spid="17"/>
                                        </p:tgtEl>
                                        <p:attrNameLst>
                                          <p:attrName>ppt_y</p:attrName>
                                        </p:attrNameLst>
                                      </p:cBhvr>
                                      <p:tavLst>
                                        <p:tav tm="0">
                                          <p:val>
                                            <p:strVal val="#ppt_y-#ppt_h*1.125000"/>
                                          </p:val>
                                        </p:tav>
                                        <p:tav tm="100000">
                                          <p:val>
                                            <p:strVal val="#ppt_y"/>
                                          </p:val>
                                        </p:tav>
                                      </p:tavLst>
                                    </p:anim>
                                    <p:animEffect transition="in" filter="wipe(down)">
                                      <p:cBhvr>
                                        <p:cTn id="42" dur="1000"/>
                                        <p:tgtEl>
                                          <p:spTgt spid="17"/>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1000"/>
                                        <p:tgtEl>
                                          <p:spTgt spid="18"/>
                                        </p:tgtEl>
                                        <p:attrNameLst>
                                          <p:attrName>ppt_y</p:attrName>
                                        </p:attrNameLst>
                                      </p:cBhvr>
                                      <p:tavLst>
                                        <p:tav tm="0">
                                          <p:val>
                                            <p:strVal val="#ppt_y-#ppt_h*1.125000"/>
                                          </p:val>
                                        </p:tav>
                                        <p:tav tm="100000">
                                          <p:val>
                                            <p:strVal val="#ppt_y"/>
                                          </p:val>
                                        </p:tav>
                                      </p:tavLst>
                                    </p:anim>
                                    <p:animEffect transition="in" filter="wipe(down)">
                                      <p:cBhvr>
                                        <p:cTn id="46" dur="1000"/>
                                        <p:tgtEl>
                                          <p:spTgt spid="18"/>
                                        </p:tgtEl>
                                      </p:cBhvr>
                                    </p:animEffect>
                                  </p:childTnLst>
                                </p:cTn>
                              </p:par>
                              <p:par>
                                <p:cTn id="47" presetID="12" presetClass="entr" presetSubtype="1" fill="hold" grpId="0" nodeType="withEffect">
                                  <p:stCondLst>
                                    <p:cond delay="75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1000"/>
                                        <p:tgtEl>
                                          <p:spTgt spid="19"/>
                                        </p:tgtEl>
                                        <p:attrNameLst>
                                          <p:attrName>ppt_y</p:attrName>
                                        </p:attrNameLst>
                                      </p:cBhvr>
                                      <p:tavLst>
                                        <p:tav tm="0">
                                          <p:val>
                                            <p:strVal val="#ppt_y-#ppt_h*1.125000"/>
                                          </p:val>
                                        </p:tav>
                                        <p:tav tm="100000">
                                          <p:val>
                                            <p:strVal val="#ppt_y"/>
                                          </p:val>
                                        </p:tav>
                                      </p:tavLst>
                                    </p:anim>
                                    <p:animEffect transition="in" filter="wipe(down)">
                                      <p:cBhvr>
                                        <p:cTn id="50" dur="1000"/>
                                        <p:tgtEl>
                                          <p:spTgt spid="19"/>
                                        </p:tgtEl>
                                      </p:cBhvr>
                                    </p:animEffect>
                                  </p:childTnLst>
                                </p:cTn>
                              </p:par>
                              <p:par>
                                <p:cTn id="51" presetID="12" presetClass="entr" presetSubtype="1" fill="hold" grpId="0" nodeType="withEffect">
                                  <p:stCondLst>
                                    <p:cond delay="100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1000"/>
                                        <p:tgtEl>
                                          <p:spTgt spid="20"/>
                                        </p:tgtEl>
                                        <p:attrNameLst>
                                          <p:attrName>ppt_y</p:attrName>
                                        </p:attrNameLst>
                                      </p:cBhvr>
                                      <p:tavLst>
                                        <p:tav tm="0">
                                          <p:val>
                                            <p:strVal val="#ppt_y-#ppt_h*1.125000"/>
                                          </p:val>
                                        </p:tav>
                                        <p:tav tm="100000">
                                          <p:val>
                                            <p:strVal val="#ppt_y"/>
                                          </p:val>
                                        </p:tav>
                                      </p:tavLst>
                                    </p:anim>
                                    <p:animEffect transition="in" filter="wipe(down)">
                                      <p:cBhvr>
                                        <p:cTn id="54" dur="1000"/>
                                        <p:tgtEl>
                                          <p:spTgt spid="20"/>
                                        </p:tgtEl>
                                      </p:cBhvr>
                                    </p:animEffect>
                                  </p:childTnLst>
                                </p:cTn>
                              </p:par>
                              <p:par>
                                <p:cTn id="55" presetID="53" presetClass="entr" presetSubtype="16" fill="hold" grpId="0" nodeType="withEffect">
                                  <p:stCondLst>
                                    <p:cond delay="200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Effect transition="in" filter="fade">
                                      <p:cBhvr>
                                        <p:cTn id="59" dur="1000"/>
                                        <p:tgtEl>
                                          <p:spTgt spid="12"/>
                                        </p:tgtEl>
                                      </p:cBhvr>
                                    </p:animEffect>
                                  </p:childTnLst>
                                </p:cTn>
                              </p:par>
                              <p:par>
                                <p:cTn id="60" presetID="53" presetClass="entr" presetSubtype="16" fill="hold" grpId="0" nodeType="withEffect">
                                  <p:stCondLst>
                                    <p:cond delay="2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1000" fill="hold"/>
                                        <p:tgtEl>
                                          <p:spTgt spid="13"/>
                                        </p:tgtEl>
                                        <p:attrNameLst>
                                          <p:attrName>ppt_w</p:attrName>
                                        </p:attrNameLst>
                                      </p:cBhvr>
                                      <p:tavLst>
                                        <p:tav tm="0">
                                          <p:val>
                                            <p:fltVal val="0"/>
                                          </p:val>
                                        </p:tav>
                                        <p:tav tm="100000">
                                          <p:val>
                                            <p:strVal val="#ppt_w"/>
                                          </p:val>
                                        </p:tav>
                                      </p:tavLst>
                                    </p:anim>
                                    <p:anim calcmode="lin" valueType="num">
                                      <p:cBhvr>
                                        <p:cTn id="63" dur="1000" fill="hold"/>
                                        <p:tgtEl>
                                          <p:spTgt spid="13"/>
                                        </p:tgtEl>
                                        <p:attrNameLst>
                                          <p:attrName>ppt_h</p:attrName>
                                        </p:attrNameLst>
                                      </p:cBhvr>
                                      <p:tavLst>
                                        <p:tav tm="0">
                                          <p:val>
                                            <p:fltVal val="0"/>
                                          </p:val>
                                        </p:tav>
                                        <p:tav tm="100000">
                                          <p:val>
                                            <p:strVal val="#ppt_h"/>
                                          </p:val>
                                        </p:tav>
                                      </p:tavLst>
                                    </p:anim>
                                    <p:animEffect transition="in" filter="fade">
                                      <p:cBhvr>
                                        <p:cTn id="64" dur="1000"/>
                                        <p:tgtEl>
                                          <p:spTgt spid="13"/>
                                        </p:tgtEl>
                                      </p:cBhvr>
                                    </p:animEffect>
                                  </p:childTnLst>
                                </p:cTn>
                              </p:par>
                              <p:par>
                                <p:cTn id="65" presetID="53" presetClass="entr" presetSubtype="16" fill="hold" grpId="0" nodeType="withEffect">
                                  <p:stCondLst>
                                    <p:cond delay="25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Effect transition="in" filter="fade">
                                      <p:cBhvr>
                                        <p:cTn id="69" dur="1000"/>
                                        <p:tgtEl>
                                          <p:spTgt spid="14"/>
                                        </p:tgtEl>
                                      </p:cBhvr>
                                    </p:animEffect>
                                  </p:childTnLst>
                                </p:cTn>
                              </p:par>
                              <p:par>
                                <p:cTn id="70" presetID="53" presetClass="entr" presetSubtype="16" fill="hold" grpId="0" nodeType="withEffect">
                                  <p:stCondLst>
                                    <p:cond delay="27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Effect transition="in" filter="fade">
                                      <p:cBhvr>
                                        <p:cTn id="74" dur="1000"/>
                                        <p:tgtEl>
                                          <p:spTgt spid="11"/>
                                        </p:tgtEl>
                                      </p:cBhvr>
                                    </p:animEffect>
                                  </p:childTnLst>
                                </p:cTn>
                              </p:par>
                              <p:par>
                                <p:cTn id="75" presetID="22" presetClass="entr" presetSubtype="8" fill="hold" nodeType="withEffect">
                                  <p:stCondLst>
                                    <p:cond delay="200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2000"/>
                                        <p:tgtEl>
                                          <p:spTgt spid="42"/>
                                        </p:tgtEl>
                                      </p:cBhvr>
                                    </p:animEffect>
                                  </p:childTnLst>
                                </p:cTn>
                              </p:par>
                              <p:par>
                                <p:cTn id="78" presetID="53" presetClass="entr" presetSubtype="16" fill="hold" grpId="0" nodeType="withEffect">
                                  <p:stCondLst>
                                    <p:cond delay="1000"/>
                                  </p:stCondLst>
                                  <p:childTnLst>
                                    <p:set>
                                      <p:cBhvr>
                                        <p:cTn id="79" dur="1" fill="hold">
                                          <p:stCondLst>
                                            <p:cond delay="0"/>
                                          </p:stCondLst>
                                        </p:cTn>
                                        <p:tgtEl>
                                          <p:spTgt spid="22"/>
                                        </p:tgtEl>
                                        <p:attrNameLst>
                                          <p:attrName>style.visibility</p:attrName>
                                        </p:attrNameLst>
                                      </p:cBhvr>
                                      <p:to>
                                        <p:strVal val="visible"/>
                                      </p:to>
                                    </p:set>
                                    <p:anim calcmode="lin" valueType="num">
                                      <p:cBhvr>
                                        <p:cTn id="80" dur="750" fill="hold"/>
                                        <p:tgtEl>
                                          <p:spTgt spid="22"/>
                                        </p:tgtEl>
                                        <p:attrNameLst>
                                          <p:attrName>ppt_w</p:attrName>
                                        </p:attrNameLst>
                                      </p:cBhvr>
                                      <p:tavLst>
                                        <p:tav tm="0">
                                          <p:val>
                                            <p:fltVal val="0"/>
                                          </p:val>
                                        </p:tav>
                                        <p:tav tm="100000">
                                          <p:val>
                                            <p:strVal val="#ppt_w"/>
                                          </p:val>
                                        </p:tav>
                                      </p:tavLst>
                                    </p:anim>
                                    <p:anim calcmode="lin" valueType="num">
                                      <p:cBhvr>
                                        <p:cTn id="81" dur="750" fill="hold"/>
                                        <p:tgtEl>
                                          <p:spTgt spid="22"/>
                                        </p:tgtEl>
                                        <p:attrNameLst>
                                          <p:attrName>ppt_h</p:attrName>
                                        </p:attrNameLst>
                                      </p:cBhvr>
                                      <p:tavLst>
                                        <p:tav tm="0">
                                          <p:val>
                                            <p:fltVal val="0"/>
                                          </p:val>
                                        </p:tav>
                                        <p:tav tm="100000">
                                          <p:val>
                                            <p:strVal val="#ppt_h"/>
                                          </p:val>
                                        </p:tav>
                                      </p:tavLst>
                                    </p:anim>
                                    <p:animEffect transition="in" filter="fade">
                                      <p:cBhvr>
                                        <p:cTn id="82" dur="750"/>
                                        <p:tgtEl>
                                          <p:spTgt spid="22"/>
                                        </p:tgtEl>
                                      </p:cBhvr>
                                    </p:animEffect>
                                  </p:childTnLst>
                                </p:cTn>
                              </p:par>
                              <p:par>
                                <p:cTn id="83" presetID="53" presetClass="entr" presetSubtype="16" fill="hold" grpId="0" nodeType="withEffect">
                                  <p:stCondLst>
                                    <p:cond delay="1250"/>
                                  </p:stCondLst>
                                  <p:childTnLst>
                                    <p:set>
                                      <p:cBhvr>
                                        <p:cTn id="84" dur="1" fill="hold">
                                          <p:stCondLst>
                                            <p:cond delay="0"/>
                                          </p:stCondLst>
                                        </p:cTn>
                                        <p:tgtEl>
                                          <p:spTgt spid="23"/>
                                        </p:tgtEl>
                                        <p:attrNameLst>
                                          <p:attrName>style.visibility</p:attrName>
                                        </p:attrNameLst>
                                      </p:cBhvr>
                                      <p:to>
                                        <p:strVal val="visible"/>
                                      </p:to>
                                    </p:set>
                                    <p:anim calcmode="lin" valueType="num">
                                      <p:cBhvr>
                                        <p:cTn id="85" dur="750" fill="hold"/>
                                        <p:tgtEl>
                                          <p:spTgt spid="23"/>
                                        </p:tgtEl>
                                        <p:attrNameLst>
                                          <p:attrName>ppt_w</p:attrName>
                                        </p:attrNameLst>
                                      </p:cBhvr>
                                      <p:tavLst>
                                        <p:tav tm="0">
                                          <p:val>
                                            <p:fltVal val="0"/>
                                          </p:val>
                                        </p:tav>
                                        <p:tav tm="100000">
                                          <p:val>
                                            <p:strVal val="#ppt_w"/>
                                          </p:val>
                                        </p:tav>
                                      </p:tavLst>
                                    </p:anim>
                                    <p:anim calcmode="lin" valueType="num">
                                      <p:cBhvr>
                                        <p:cTn id="86" dur="750" fill="hold"/>
                                        <p:tgtEl>
                                          <p:spTgt spid="23"/>
                                        </p:tgtEl>
                                        <p:attrNameLst>
                                          <p:attrName>ppt_h</p:attrName>
                                        </p:attrNameLst>
                                      </p:cBhvr>
                                      <p:tavLst>
                                        <p:tav tm="0">
                                          <p:val>
                                            <p:fltVal val="0"/>
                                          </p:val>
                                        </p:tav>
                                        <p:tav tm="100000">
                                          <p:val>
                                            <p:strVal val="#ppt_h"/>
                                          </p:val>
                                        </p:tav>
                                      </p:tavLst>
                                    </p:anim>
                                    <p:animEffect transition="in" filter="fade">
                                      <p:cBhvr>
                                        <p:cTn id="87" dur="750"/>
                                        <p:tgtEl>
                                          <p:spTgt spid="23"/>
                                        </p:tgtEl>
                                      </p:cBhvr>
                                    </p:animEffect>
                                  </p:childTnLst>
                                </p:cTn>
                              </p:par>
                              <p:par>
                                <p:cTn id="88" presetID="53" presetClass="entr" presetSubtype="16" fill="hold" grpId="0" nodeType="withEffect">
                                  <p:stCondLst>
                                    <p:cond delay="1500"/>
                                  </p:stCondLst>
                                  <p:childTnLst>
                                    <p:set>
                                      <p:cBhvr>
                                        <p:cTn id="89" dur="1" fill="hold">
                                          <p:stCondLst>
                                            <p:cond delay="0"/>
                                          </p:stCondLst>
                                        </p:cTn>
                                        <p:tgtEl>
                                          <p:spTgt spid="24"/>
                                        </p:tgtEl>
                                        <p:attrNameLst>
                                          <p:attrName>style.visibility</p:attrName>
                                        </p:attrNameLst>
                                      </p:cBhvr>
                                      <p:to>
                                        <p:strVal val="visible"/>
                                      </p:to>
                                    </p:set>
                                    <p:anim calcmode="lin" valueType="num">
                                      <p:cBhvr>
                                        <p:cTn id="90" dur="750" fill="hold"/>
                                        <p:tgtEl>
                                          <p:spTgt spid="24"/>
                                        </p:tgtEl>
                                        <p:attrNameLst>
                                          <p:attrName>ppt_w</p:attrName>
                                        </p:attrNameLst>
                                      </p:cBhvr>
                                      <p:tavLst>
                                        <p:tav tm="0">
                                          <p:val>
                                            <p:fltVal val="0"/>
                                          </p:val>
                                        </p:tav>
                                        <p:tav tm="100000">
                                          <p:val>
                                            <p:strVal val="#ppt_w"/>
                                          </p:val>
                                        </p:tav>
                                      </p:tavLst>
                                    </p:anim>
                                    <p:anim calcmode="lin" valueType="num">
                                      <p:cBhvr>
                                        <p:cTn id="91" dur="750" fill="hold"/>
                                        <p:tgtEl>
                                          <p:spTgt spid="24"/>
                                        </p:tgtEl>
                                        <p:attrNameLst>
                                          <p:attrName>ppt_h</p:attrName>
                                        </p:attrNameLst>
                                      </p:cBhvr>
                                      <p:tavLst>
                                        <p:tav tm="0">
                                          <p:val>
                                            <p:fltVal val="0"/>
                                          </p:val>
                                        </p:tav>
                                        <p:tav tm="100000">
                                          <p:val>
                                            <p:strVal val="#ppt_h"/>
                                          </p:val>
                                        </p:tav>
                                      </p:tavLst>
                                    </p:anim>
                                    <p:animEffect transition="in" filter="fade">
                                      <p:cBhvr>
                                        <p:cTn id="92" dur="750"/>
                                        <p:tgtEl>
                                          <p:spTgt spid="24"/>
                                        </p:tgtEl>
                                      </p:cBhvr>
                                    </p:animEffect>
                                  </p:childTnLst>
                                </p:cTn>
                              </p:par>
                              <p:par>
                                <p:cTn id="93" presetID="53" presetClass="entr" presetSubtype="16" fill="hold" grpId="0" nodeType="withEffect">
                                  <p:stCondLst>
                                    <p:cond delay="1750"/>
                                  </p:stCondLst>
                                  <p:childTnLst>
                                    <p:set>
                                      <p:cBhvr>
                                        <p:cTn id="94" dur="1" fill="hold">
                                          <p:stCondLst>
                                            <p:cond delay="0"/>
                                          </p:stCondLst>
                                        </p:cTn>
                                        <p:tgtEl>
                                          <p:spTgt spid="25"/>
                                        </p:tgtEl>
                                        <p:attrNameLst>
                                          <p:attrName>style.visibility</p:attrName>
                                        </p:attrNameLst>
                                      </p:cBhvr>
                                      <p:to>
                                        <p:strVal val="visible"/>
                                      </p:to>
                                    </p:set>
                                    <p:anim calcmode="lin" valueType="num">
                                      <p:cBhvr>
                                        <p:cTn id="95" dur="750" fill="hold"/>
                                        <p:tgtEl>
                                          <p:spTgt spid="25"/>
                                        </p:tgtEl>
                                        <p:attrNameLst>
                                          <p:attrName>ppt_w</p:attrName>
                                        </p:attrNameLst>
                                      </p:cBhvr>
                                      <p:tavLst>
                                        <p:tav tm="0">
                                          <p:val>
                                            <p:fltVal val="0"/>
                                          </p:val>
                                        </p:tav>
                                        <p:tav tm="100000">
                                          <p:val>
                                            <p:strVal val="#ppt_w"/>
                                          </p:val>
                                        </p:tav>
                                      </p:tavLst>
                                    </p:anim>
                                    <p:anim calcmode="lin" valueType="num">
                                      <p:cBhvr>
                                        <p:cTn id="96" dur="750" fill="hold"/>
                                        <p:tgtEl>
                                          <p:spTgt spid="25"/>
                                        </p:tgtEl>
                                        <p:attrNameLst>
                                          <p:attrName>ppt_h</p:attrName>
                                        </p:attrNameLst>
                                      </p:cBhvr>
                                      <p:tavLst>
                                        <p:tav tm="0">
                                          <p:val>
                                            <p:fltVal val="0"/>
                                          </p:val>
                                        </p:tav>
                                        <p:tav tm="100000">
                                          <p:val>
                                            <p:strVal val="#ppt_h"/>
                                          </p:val>
                                        </p:tav>
                                      </p:tavLst>
                                    </p:anim>
                                    <p:animEffect transition="in" filter="fade">
                                      <p:cBhvr>
                                        <p:cTn id="97" dur="750"/>
                                        <p:tgtEl>
                                          <p:spTgt spid="25"/>
                                        </p:tgtEl>
                                      </p:cBhvr>
                                    </p:animEffect>
                                  </p:childTnLst>
                                </p:cTn>
                              </p:par>
                              <p:par>
                                <p:cTn id="98" presetID="53" presetClass="entr" presetSubtype="16" fill="hold" grpId="0" nodeType="withEffect">
                                  <p:stCondLst>
                                    <p:cond delay="200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750" fill="hold"/>
                                        <p:tgtEl>
                                          <p:spTgt spid="26"/>
                                        </p:tgtEl>
                                        <p:attrNameLst>
                                          <p:attrName>ppt_w</p:attrName>
                                        </p:attrNameLst>
                                      </p:cBhvr>
                                      <p:tavLst>
                                        <p:tav tm="0">
                                          <p:val>
                                            <p:fltVal val="0"/>
                                          </p:val>
                                        </p:tav>
                                        <p:tav tm="100000">
                                          <p:val>
                                            <p:strVal val="#ppt_w"/>
                                          </p:val>
                                        </p:tav>
                                      </p:tavLst>
                                    </p:anim>
                                    <p:anim calcmode="lin" valueType="num">
                                      <p:cBhvr>
                                        <p:cTn id="101" dur="750" fill="hold"/>
                                        <p:tgtEl>
                                          <p:spTgt spid="26"/>
                                        </p:tgtEl>
                                        <p:attrNameLst>
                                          <p:attrName>ppt_h</p:attrName>
                                        </p:attrNameLst>
                                      </p:cBhvr>
                                      <p:tavLst>
                                        <p:tav tm="0">
                                          <p:val>
                                            <p:fltVal val="0"/>
                                          </p:val>
                                        </p:tav>
                                        <p:tav tm="100000">
                                          <p:val>
                                            <p:strVal val="#ppt_h"/>
                                          </p:val>
                                        </p:tav>
                                      </p:tavLst>
                                    </p:anim>
                                    <p:animEffect transition="in" filter="fade">
                                      <p:cBhvr>
                                        <p:cTn id="102" dur="750"/>
                                        <p:tgtEl>
                                          <p:spTgt spid="26"/>
                                        </p:tgtEl>
                                      </p:cBhvr>
                                    </p:animEffect>
                                  </p:childTnLst>
                                </p:cTn>
                              </p:par>
                              <p:par>
                                <p:cTn id="103" presetID="22" presetClass="entr" presetSubtype="8" fill="hold" nodeType="withEffect">
                                  <p:stCondLst>
                                    <p:cond delay="2000"/>
                                  </p:stCondLst>
                                  <p:childTnLst>
                                    <p:set>
                                      <p:cBhvr>
                                        <p:cTn id="104" dur="1" fill="hold">
                                          <p:stCondLst>
                                            <p:cond delay="0"/>
                                          </p:stCondLst>
                                        </p:cTn>
                                        <p:tgtEl>
                                          <p:spTgt spid="33"/>
                                        </p:tgtEl>
                                        <p:attrNameLst>
                                          <p:attrName>style.visibility</p:attrName>
                                        </p:attrNameLst>
                                      </p:cBhvr>
                                      <p:to>
                                        <p:strVal val="visible"/>
                                      </p:to>
                                    </p:set>
                                    <p:animEffect transition="in" filter="wipe(left)">
                                      <p:cBhvr>
                                        <p:cTn id="105"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p:bldP spid="17" grpId="0"/>
      <p:bldP spid="18" grpId="0"/>
      <p:bldP spid="19" grpId="0"/>
      <p:bldP spid="20" grpId="0"/>
      <p:bldP spid="22" grpId="0"/>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100000">
              <a:schemeClr val="accent1"/>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03" name="Freeform: Shape 102">
            <a:extLst>
              <a:ext uri="{FF2B5EF4-FFF2-40B4-BE49-F238E27FC236}">
                <a16:creationId xmlns:a16="http://schemas.microsoft.com/office/drawing/2014/main" id="{33BC4A5A-CD75-43FA-9EDE-B3F28F34BF64}"/>
              </a:ext>
            </a:extLst>
          </p:cNvPr>
          <p:cNvSpPr/>
          <p:nvPr/>
        </p:nvSpPr>
        <p:spPr>
          <a:xfrm rot="10800000">
            <a:off x="9005872" y="3739705"/>
            <a:ext cx="5210175" cy="3686175"/>
          </a:xfrm>
          <a:custGeom>
            <a:avLst/>
            <a:gdLst>
              <a:gd name="connsiteX0" fmla="*/ 0 w 5210175"/>
              <a:gd name="connsiteY0" fmla="*/ 0 h 3686175"/>
              <a:gd name="connsiteX1" fmla="*/ 5217510 w 5210175"/>
              <a:gd name="connsiteY1" fmla="*/ 0 h 3686175"/>
              <a:gd name="connsiteX2" fmla="*/ 5217510 w 5210175"/>
              <a:gd name="connsiteY2" fmla="*/ 403479 h 3686175"/>
              <a:gd name="connsiteX3" fmla="*/ 4197001 w 5210175"/>
              <a:gd name="connsiteY3" fmla="*/ 980885 h 3686175"/>
              <a:gd name="connsiteX4" fmla="*/ 3188684 w 5210175"/>
              <a:gd name="connsiteY4" fmla="*/ 1318832 h 3686175"/>
              <a:gd name="connsiteX5" fmla="*/ 4077272 w 5210175"/>
              <a:gd name="connsiteY5" fmla="*/ 2637568 h 3686175"/>
              <a:gd name="connsiteX6" fmla="*/ 1804225 w 5210175"/>
              <a:gd name="connsiteY6" fmla="*/ 2425256 h 3686175"/>
              <a:gd name="connsiteX7" fmla="*/ 8001 w 5210175"/>
              <a:gd name="connsiteY7" fmla="*/ 1996631 h 3686175"/>
              <a:gd name="connsiteX8" fmla="*/ 0 w 5210175"/>
              <a:gd name="connsiteY8" fmla="*/ 0 h 368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0175" h="3686175">
                <a:moveTo>
                  <a:pt x="0" y="0"/>
                </a:moveTo>
                <a:lnTo>
                  <a:pt x="5217510" y="0"/>
                </a:lnTo>
                <a:lnTo>
                  <a:pt x="5217510" y="403479"/>
                </a:lnTo>
                <a:cubicBezTo>
                  <a:pt x="5134071" y="703707"/>
                  <a:pt x="4550283" y="1376839"/>
                  <a:pt x="4197001" y="980885"/>
                </a:cubicBezTo>
                <a:cubicBezTo>
                  <a:pt x="3686937" y="409194"/>
                  <a:pt x="3035332" y="713994"/>
                  <a:pt x="3188684" y="1318832"/>
                </a:cubicBezTo>
                <a:cubicBezTo>
                  <a:pt x="3337751" y="1906905"/>
                  <a:pt x="4149947" y="1696784"/>
                  <a:pt x="4077272" y="2637568"/>
                </a:cubicBezTo>
                <a:cubicBezTo>
                  <a:pt x="3989927" y="3768662"/>
                  <a:pt x="2081975" y="4368737"/>
                  <a:pt x="1804225" y="2425256"/>
                </a:cubicBezTo>
                <a:cubicBezTo>
                  <a:pt x="1628299" y="1194530"/>
                  <a:pt x="698849" y="2546699"/>
                  <a:pt x="8001" y="1996631"/>
                </a:cubicBezTo>
                <a:lnTo>
                  <a:pt x="0" y="0"/>
                </a:lnTo>
                <a:close/>
              </a:path>
            </a:pathLst>
          </a:custGeom>
          <a:gradFill flip="none" rotWithShape="1">
            <a:gsLst>
              <a:gs pos="0">
                <a:schemeClr val="accent5">
                  <a:lumMod val="75000"/>
                  <a:alpha val="0"/>
                </a:schemeClr>
              </a:gs>
              <a:gs pos="82000">
                <a:schemeClr val="accent2">
                  <a:lumMod val="60000"/>
                  <a:lumOff val="40000"/>
                  <a:alpha val="1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Freeform: Shape 5">
            <a:extLst>
              <a:ext uri="{FF2B5EF4-FFF2-40B4-BE49-F238E27FC236}">
                <a16:creationId xmlns:a16="http://schemas.microsoft.com/office/drawing/2014/main" id="{6806B806-DF0A-4FB7-897E-93C6A7338CD7}"/>
              </a:ext>
            </a:extLst>
          </p:cNvPr>
          <p:cNvSpPr/>
          <p:nvPr/>
        </p:nvSpPr>
        <p:spPr>
          <a:xfrm>
            <a:off x="-494845" y="-135596"/>
            <a:ext cx="5210175" cy="3686175"/>
          </a:xfrm>
          <a:custGeom>
            <a:avLst/>
            <a:gdLst>
              <a:gd name="connsiteX0" fmla="*/ 0 w 5210175"/>
              <a:gd name="connsiteY0" fmla="*/ 0 h 3686175"/>
              <a:gd name="connsiteX1" fmla="*/ 5217510 w 5210175"/>
              <a:gd name="connsiteY1" fmla="*/ 0 h 3686175"/>
              <a:gd name="connsiteX2" fmla="*/ 5217510 w 5210175"/>
              <a:gd name="connsiteY2" fmla="*/ 403479 h 3686175"/>
              <a:gd name="connsiteX3" fmla="*/ 4197001 w 5210175"/>
              <a:gd name="connsiteY3" fmla="*/ 980885 h 3686175"/>
              <a:gd name="connsiteX4" fmla="*/ 3188684 w 5210175"/>
              <a:gd name="connsiteY4" fmla="*/ 1318832 h 3686175"/>
              <a:gd name="connsiteX5" fmla="*/ 4077272 w 5210175"/>
              <a:gd name="connsiteY5" fmla="*/ 2637568 h 3686175"/>
              <a:gd name="connsiteX6" fmla="*/ 1804225 w 5210175"/>
              <a:gd name="connsiteY6" fmla="*/ 2425256 h 3686175"/>
              <a:gd name="connsiteX7" fmla="*/ 8001 w 5210175"/>
              <a:gd name="connsiteY7" fmla="*/ 1996631 h 3686175"/>
              <a:gd name="connsiteX8" fmla="*/ 0 w 5210175"/>
              <a:gd name="connsiteY8" fmla="*/ 0 h 368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0175" h="3686175">
                <a:moveTo>
                  <a:pt x="0" y="0"/>
                </a:moveTo>
                <a:lnTo>
                  <a:pt x="5217510" y="0"/>
                </a:lnTo>
                <a:lnTo>
                  <a:pt x="5217510" y="403479"/>
                </a:lnTo>
                <a:cubicBezTo>
                  <a:pt x="5134071" y="703707"/>
                  <a:pt x="4550283" y="1376839"/>
                  <a:pt x="4197001" y="980885"/>
                </a:cubicBezTo>
                <a:cubicBezTo>
                  <a:pt x="3686937" y="409194"/>
                  <a:pt x="3035332" y="713994"/>
                  <a:pt x="3188684" y="1318832"/>
                </a:cubicBezTo>
                <a:cubicBezTo>
                  <a:pt x="3337751" y="1906905"/>
                  <a:pt x="4149947" y="1696784"/>
                  <a:pt x="4077272" y="2637568"/>
                </a:cubicBezTo>
                <a:cubicBezTo>
                  <a:pt x="3989927" y="3768662"/>
                  <a:pt x="2081975" y="4368737"/>
                  <a:pt x="1804225" y="2425256"/>
                </a:cubicBezTo>
                <a:cubicBezTo>
                  <a:pt x="1628299" y="1194530"/>
                  <a:pt x="698849" y="2546699"/>
                  <a:pt x="8001" y="1996631"/>
                </a:cubicBezTo>
                <a:lnTo>
                  <a:pt x="0" y="0"/>
                </a:lnTo>
                <a:close/>
              </a:path>
            </a:pathLst>
          </a:custGeom>
          <a:gradFill flip="none" rotWithShape="1">
            <a:gsLst>
              <a:gs pos="0">
                <a:schemeClr val="accent5">
                  <a:lumMod val="75000"/>
                  <a:alpha val="0"/>
                </a:schemeClr>
              </a:gs>
              <a:gs pos="82000">
                <a:schemeClr val="accent2">
                  <a:lumMod val="60000"/>
                  <a:lumOff val="40000"/>
                  <a:alpha val="15000"/>
                </a:schemeClr>
              </a:gs>
            </a:gsLst>
            <a:path path="circle">
              <a:fillToRect r="100000" b="100000"/>
            </a:path>
            <a:tileRect l="-100000" t="-10000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44332B7-B9B6-4D78-815A-A6425CE5FC66}"/>
              </a:ext>
            </a:extLst>
          </p:cNvPr>
          <p:cNvSpPr/>
          <p:nvPr/>
        </p:nvSpPr>
        <p:spPr>
          <a:xfrm>
            <a:off x="10268830" y="-1109709"/>
            <a:ext cx="3447170" cy="3381510"/>
          </a:xfrm>
          <a:custGeom>
            <a:avLst/>
            <a:gdLst>
              <a:gd name="connsiteX0" fmla="*/ 51596 w 2000250"/>
              <a:gd name="connsiteY0" fmla="*/ 1000336 h 1962150"/>
              <a:gd name="connsiteX1" fmla="*/ 572899 w 2000250"/>
              <a:gd name="connsiteY1" fmla="*/ 31643 h 1962150"/>
              <a:gd name="connsiteX2" fmla="*/ 2005269 w 2000250"/>
              <a:gd name="connsiteY2" fmla="*/ 1123684 h 1962150"/>
              <a:gd name="connsiteX3" fmla="*/ 1170974 w 2000250"/>
              <a:gd name="connsiteY3" fmla="*/ 1917022 h 1962150"/>
              <a:gd name="connsiteX4" fmla="*/ 890939 w 2000250"/>
              <a:gd name="connsiteY4" fmla="*/ 1381526 h 1962150"/>
              <a:gd name="connsiteX5" fmla="*/ 51596 w 2000250"/>
              <a:gd name="connsiteY5" fmla="*/ 1000336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0" h="1962150">
                <a:moveTo>
                  <a:pt x="51596" y="1000336"/>
                </a:moveTo>
                <a:cubicBezTo>
                  <a:pt x="-94041" y="764687"/>
                  <a:pt x="65217" y="153182"/>
                  <a:pt x="572899" y="31643"/>
                </a:cubicBezTo>
                <a:cubicBezTo>
                  <a:pt x="1449770" y="-178193"/>
                  <a:pt x="1978979" y="708871"/>
                  <a:pt x="2005269" y="1123684"/>
                </a:cubicBezTo>
                <a:cubicBezTo>
                  <a:pt x="2057180" y="1943501"/>
                  <a:pt x="1414623" y="2060944"/>
                  <a:pt x="1170974" y="1917022"/>
                </a:cubicBezTo>
                <a:cubicBezTo>
                  <a:pt x="871127" y="1739857"/>
                  <a:pt x="1056388" y="1559263"/>
                  <a:pt x="890939" y="1381526"/>
                </a:cubicBezTo>
                <a:cubicBezTo>
                  <a:pt x="612428" y="1082155"/>
                  <a:pt x="316486" y="1428961"/>
                  <a:pt x="51596" y="1000336"/>
                </a:cubicBezTo>
                <a:close/>
              </a:path>
            </a:pathLst>
          </a:custGeom>
          <a:gradFill flip="none" rotWithShape="1">
            <a:gsLst>
              <a:gs pos="0">
                <a:schemeClr val="accent5">
                  <a:lumMod val="75000"/>
                  <a:alpha val="0"/>
                </a:schemeClr>
              </a:gs>
              <a:gs pos="82000">
                <a:schemeClr val="accent2">
                  <a:lumMod val="60000"/>
                  <a:lumOff val="40000"/>
                  <a:alpha val="1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Shape 7">
            <a:extLst>
              <a:ext uri="{FF2B5EF4-FFF2-40B4-BE49-F238E27FC236}">
                <a16:creationId xmlns:a16="http://schemas.microsoft.com/office/drawing/2014/main" id="{AEEDAC39-351C-433E-8062-15BAE955F993}"/>
              </a:ext>
            </a:extLst>
          </p:cNvPr>
          <p:cNvSpPr/>
          <p:nvPr/>
        </p:nvSpPr>
        <p:spPr>
          <a:xfrm>
            <a:off x="-866764" y="4733404"/>
            <a:ext cx="3133725" cy="2771775"/>
          </a:xfrm>
          <a:custGeom>
            <a:avLst/>
            <a:gdLst>
              <a:gd name="connsiteX0" fmla="*/ 3094852 w 3133725"/>
              <a:gd name="connsiteY0" fmla="*/ 1589053 h 2771775"/>
              <a:gd name="connsiteX1" fmla="*/ 2161307 w 3133725"/>
              <a:gd name="connsiteY1" fmla="*/ 2727290 h 2771775"/>
              <a:gd name="connsiteX2" fmla="*/ 27802 w 3133725"/>
              <a:gd name="connsiteY2" fmla="*/ 781713 h 2771775"/>
              <a:gd name="connsiteX3" fmla="*/ 1266052 w 3133725"/>
              <a:gd name="connsiteY3" fmla="*/ 170685 h 2771775"/>
              <a:gd name="connsiteX4" fmla="*/ 1656577 w 3133725"/>
              <a:gd name="connsiteY4" fmla="*/ 1234722 h 2771775"/>
              <a:gd name="connsiteX5" fmla="*/ 3094852 w 3133725"/>
              <a:gd name="connsiteY5" fmla="*/ 1589053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3725" h="2771775">
                <a:moveTo>
                  <a:pt x="3094852" y="1589053"/>
                </a:moveTo>
                <a:cubicBezTo>
                  <a:pt x="3278494" y="1926333"/>
                  <a:pt x="2930070" y="2570413"/>
                  <a:pt x="2161307" y="2727290"/>
                </a:cubicBezTo>
                <a:cubicBezTo>
                  <a:pt x="833617" y="2998181"/>
                  <a:pt x="-183177" y="2079399"/>
                  <a:pt x="27802" y="781713"/>
                </a:cubicBezTo>
                <a:cubicBezTo>
                  <a:pt x="160485" y="-34198"/>
                  <a:pt x="830379" y="-161833"/>
                  <a:pt x="1266052" y="170685"/>
                </a:cubicBezTo>
                <a:cubicBezTo>
                  <a:pt x="1613143" y="435575"/>
                  <a:pt x="1361302" y="891918"/>
                  <a:pt x="1656577" y="1234722"/>
                </a:cubicBezTo>
                <a:cubicBezTo>
                  <a:pt x="2161498" y="1820891"/>
                  <a:pt x="2799196" y="1046128"/>
                  <a:pt x="3094852" y="1589053"/>
                </a:cubicBezTo>
                <a:close/>
              </a:path>
            </a:pathLst>
          </a:custGeom>
          <a:gradFill flip="none" rotWithShape="1">
            <a:gsLst>
              <a:gs pos="0">
                <a:schemeClr val="accent5">
                  <a:lumMod val="75000"/>
                  <a:alpha val="0"/>
                </a:schemeClr>
              </a:gs>
              <a:gs pos="82000">
                <a:schemeClr val="accent2">
                  <a:lumMod val="60000"/>
                  <a:lumOff val="40000"/>
                  <a:alpha val="1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E751D763-8EBB-4AFF-B523-9B45359768CC}"/>
              </a:ext>
            </a:extLst>
          </p:cNvPr>
          <p:cNvSpPr/>
          <p:nvPr/>
        </p:nvSpPr>
        <p:spPr>
          <a:xfrm rot="5618736">
            <a:off x="-1299160" y="50261"/>
            <a:ext cx="3198558" cy="3353828"/>
          </a:xfrm>
          <a:custGeom>
            <a:avLst/>
            <a:gdLst>
              <a:gd name="connsiteX0" fmla="*/ 905987 w 1962150"/>
              <a:gd name="connsiteY0" fmla="*/ 65790 h 2057400"/>
              <a:gd name="connsiteX1" fmla="*/ 1917447 w 1962150"/>
              <a:gd name="connsiteY1" fmla="*/ 538420 h 2057400"/>
              <a:gd name="connsiteX2" fmla="*/ 893223 w 1962150"/>
              <a:gd name="connsiteY2" fmla="*/ 2052514 h 2057400"/>
              <a:gd name="connsiteX3" fmla="*/ 41498 w 1962150"/>
              <a:gd name="connsiteY3" fmla="*/ 1252795 h 2057400"/>
              <a:gd name="connsiteX4" fmla="*/ 568040 w 1962150"/>
              <a:gd name="connsiteY4" fmla="*/ 938280 h 2057400"/>
              <a:gd name="connsiteX5" fmla="*/ 905987 w 1962150"/>
              <a:gd name="connsiteY5" fmla="*/ 6579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150" h="2057400">
                <a:moveTo>
                  <a:pt x="905987" y="65790"/>
                </a:moveTo>
                <a:cubicBezTo>
                  <a:pt x="1136397" y="-95278"/>
                  <a:pt x="1765142" y="30928"/>
                  <a:pt x="1917447" y="538420"/>
                </a:cubicBezTo>
                <a:cubicBezTo>
                  <a:pt x="2180432" y="1414911"/>
                  <a:pt x="1312038" y="2002032"/>
                  <a:pt x="893223" y="2052514"/>
                </a:cubicBezTo>
                <a:cubicBezTo>
                  <a:pt x="65596" y="2152146"/>
                  <a:pt x="-90328" y="1507875"/>
                  <a:pt x="41498" y="1252795"/>
                </a:cubicBezTo>
                <a:cubicBezTo>
                  <a:pt x="203804" y="938851"/>
                  <a:pt x="397447" y="1116112"/>
                  <a:pt x="568040" y="938280"/>
                </a:cubicBezTo>
                <a:cubicBezTo>
                  <a:pt x="855314" y="638719"/>
                  <a:pt x="486982" y="358779"/>
                  <a:pt x="905987" y="65790"/>
                </a:cubicBezTo>
                <a:close/>
              </a:path>
            </a:pathLst>
          </a:custGeom>
          <a:gradFill flip="none" rotWithShape="1">
            <a:gsLst>
              <a:gs pos="0">
                <a:schemeClr val="accent5">
                  <a:lumMod val="75000"/>
                  <a:alpha val="0"/>
                </a:schemeClr>
              </a:gs>
              <a:gs pos="82000">
                <a:schemeClr val="accent2">
                  <a:lumMod val="60000"/>
                  <a:lumOff val="40000"/>
                  <a:alpha val="1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96" name="Group 95">
            <a:extLst>
              <a:ext uri="{FF2B5EF4-FFF2-40B4-BE49-F238E27FC236}">
                <a16:creationId xmlns:a16="http://schemas.microsoft.com/office/drawing/2014/main" id="{BC96B4EF-BABA-4C02-9AAF-0AADFDB25082}"/>
              </a:ext>
            </a:extLst>
          </p:cNvPr>
          <p:cNvGrpSpPr/>
          <p:nvPr/>
        </p:nvGrpSpPr>
        <p:grpSpPr>
          <a:xfrm>
            <a:off x="5981350" y="5092402"/>
            <a:ext cx="559267" cy="554147"/>
            <a:chOff x="5303195" y="4207784"/>
            <a:chExt cx="423337" cy="419461"/>
          </a:xfrm>
          <a:effectLst>
            <a:outerShdw blurRad="241300" sx="102000" sy="102000" algn="ctr" rotWithShape="0">
              <a:schemeClr val="accent2">
                <a:lumMod val="60000"/>
                <a:lumOff val="40000"/>
                <a:alpha val="40000"/>
              </a:schemeClr>
            </a:outerShdw>
          </a:effectLst>
        </p:grpSpPr>
        <p:sp>
          <p:nvSpPr>
            <p:cNvPr id="13" name="Freeform: Shape 12">
              <a:extLst>
                <a:ext uri="{FF2B5EF4-FFF2-40B4-BE49-F238E27FC236}">
                  <a16:creationId xmlns:a16="http://schemas.microsoft.com/office/drawing/2014/main" id="{FE644E37-8C00-4F9B-9058-291B8C924D00}"/>
                </a:ext>
              </a:extLst>
            </p:cNvPr>
            <p:cNvSpPr/>
            <p:nvPr/>
          </p:nvSpPr>
          <p:spPr>
            <a:xfrm>
              <a:off x="5374107" y="4207784"/>
              <a:ext cx="352425" cy="409575"/>
            </a:xfrm>
            <a:custGeom>
              <a:avLst/>
              <a:gdLst>
                <a:gd name="connsiteX0" fmla="*/ 151345 w 352425"/>
                <a:gd name="connsiteY0" fmla="*/ 14077 h 409575"/>
                <a:gd name="connsiteX1" fmla="*/ 226021 w 352425"/>
                <a:gd name="connsiteY1" fmla="*/ 22269 h 409575"/>
                <a:gd name="connsiteX2" fmla="*/ 347370 w 352425"/>
                <a:gd name="connsiteY2" fmla="*/ 184194 h 409575"/>
                <a:gd name="connsiteX3" fmla="*/ 343655 w 352425"/>
                <a:gd name="connsiteY3" fmla="*/ 270681 h 409575"/>
                <a:gd name="connsiteX4" fmla="*/ 209734 w 352425"/>
                <a:gd name="connsiteY4" fmla="*/ 404412 h 409575"/>
                <a:gd name="connsiteX5" fmla="*/ 135058 w 352425"/>
                <a:gd name="connsiteY5" fmla="*/ 396220 h 409575"/>
                <a:gd name="connsiteX6" fmla="*/ 13709 w 352425"/>
                <a:gd name="connsiteY6" fmla="*/ 234295 h 409575"/>
                <a:gd name="connsiteX7" fmla="*/ 17424 w 352425"/>
                <a:gd name="connsiteY7" fmla="*/ 147808 h 409575"/>
                <a:gd name="connsiteX8" fmla="*/ 151345 w 352425"/>
                <a:gd name="connsiteY8" fmla="*/ 14077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409575">
                  <a:moveTo>
                    <a:pt x="151345" y="14077"/>
                  </a:moveTo>
                  <a:cubicBezTo>
                    <a:pt x="172967" y="-7545"/>
                    <a:pt x="206400" y="-3830"/>
                    <a:pt x="226021" y="22269"/>
                  </a:cubicBezTo>
                  <a:lnTo>
                    <a:pt x="347370" y="184194"/>
                  </a:lnTo>
                  <a:cubicBezTo>
                    <a:pt x="366896" y="210292"/>
                    <a:pt x="365277" y="248964"/>
                    <a:pt x="343655" y="270681"/>
                  </a:cubicBezTo>
                  <a:lnTo>
                    <a:pt x="209734" y="404412"/>
                  </a:lnTo>
                  <a:cubicBezTo>
                    <a:pt x="188112" y="426033"/>
                    <a:pt x="154679" y="422319"/>
                    <a:pt x="135058" y="396220"/>
                  </a:cubicBezTo>
                  <a:lnTo>
                    <a:pt x="13709" y="234295"/>
                  </a:lnTo>
                  <a:cubicBezTo>
                    <a:pt x="-5912" y="208101"/>
                    <a:pt x="-4293" y="169430"/>
                    <a:pt x="17424" y="147808"/>
                  </a:cubicBezTo>
                  <a:lnTo>
                    <a:pt x="151345" y="14077"/>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0DF2993-B735-4C40-9983-8018CA618E86}"/>
                </a:ext>
              </a:extLst>
            </p:cNvPr>
            <p:cNvSpPr/>
            <p:nvPr/>
          </p:nvSpPr>
          <p:spPr>
            <a:xfrm>
              <a:off x="5303195" y="4208145"/>
              <a:ext cx="247650" cy="419100"/>
            </a:xfrm>
            <a:custGeom>
              <a:avLst/>
              <a:gdLst>
                <a:gd name="connsiteX0" fmla="*/ 236831 w 247650"/>
                <a:gd name="connsiteY0" fmla="*/ 3715 h 419100"/>
                <a:gd name="connsiteX1" fmla="*/ 239593 w 247650"/>
                <a:gd name="connsiteY1" fmla="*/ 2572 h 419100"/>
                <a:gd name="connsiteX2" fmla="*/ 245308 w 247650"/>
                <a:gd name="connsiteY2" fmla="*/ 858 h 419100"/>
                <a:gd name="connsiteX3" fmla="*/ 248833 w 247650"/>
                <a:gd name="connsiteY3" fmla="*/ 0 h 419100"/>
                <a:gd name="connsiteX4" fmla="*/ 248833 w 247650"/>
                <a:gd name="connsiteY4" fmla="*/ 0 h 419100"/>
                <a:gd name="connsiteX5" fmla="*/ 248833 w 247650"/>
                <a:gd name="connsiteY5" fmla="*/ 0 h 419100"/>
                <a:gd name="connsiteX6" fmla="*/ 177585 w 247650"/>
                <a:gd name="connsiteY6" fmla="*/ 10573 h 419100"/>
                <a:gd name="connsiteX7" fmla="*/ 175776 w 247650"/>
                <a:gd name="connsiteY7" fmla="*/ 10859 h 419100"/>
                <a:gd name="connsiteX8" fmla="*/ 174061 w 247650"/>
                <a:gd name="connsiteY8" fmla="*/ 11335 h 419100"/>
                <a:gd name="connsiteX9" fmla="*/ 168346 w 247650"/>
                <a:gd name="connsiteY9" fmla="*/ 13049 h 419100"/>
                <a:gd name="connsiteX10" fmla="*/ 166917 w 247650"/>
                <a:gd name="connsiteY10" fmla="*/ 13526 h 419100"/>
                <a:gd name="connsiteX11" fmla="*/ 165679 w 247650"/>
                <a:gd name="connsiteY11" fmla="*/ 14192 h 419100"/>
                <a:gd name="connsiteX12" fmla="*/ 160440 w 247650"/>
                <a:gd name="connsiteY12" fmla="*/ 16954 h 419100"/>
                <a:gd name="connsiteX13" fmla="*/ 158154 w 247650"/>
                <a:gd name="connsiteY13" fmla="*/ 18383 h 419100"/>
                <a:gd name="connsiteX14" fmla="*/ 151201 w 247650"/>
                <a:gd name="connsiteY14" fmla="*/ 24098 h 419100"/>
                <a:gd name="connsiteX15" fmla="*/ 17280 w 247650"/>
                <a:gd name="connsiteY15" fmla="*/ 157829 h 419100"/>
                <a:gd name="connsiteX16" fmla="*/ 12422 w 247650"/>
                <a:gd name="connsiteY16" fmla="*/ 163544 h 419100"/>
                <a:gd name="connsiteX17" fmla="*/ 11279 w 247650"/>
                <a:gd name="connsiteY17" fmla="*/ 165068 h 419100"/>
                <a:gd name="connsiteX18" fmla="*/ 7660 w 247650"/>
                <a:gd name="connsiteY18" fmla="*/ 170879 h 419100"/>
                <a:gd name="connsiteX19" fmla="*/ 7374 w 247650"/>
                <a:gd name="connsiteY19" fmla="*/ 171260 h 419100"/>
                <a:gd name="connsiteX20" fmla="*/ 7374 w 247650"/>
                <a:gd name="connsiteY20" fmla="*/ 171355 h 419100"/>
                <a:gd name="connsiteX21" fmla="*/ 3754 w 247650"/>
                <a:gd name="connsiteY21" fmla="*/ 179927 h 419100"/>
                <a:gd name="connsiteX22" fmla="*/ 3469 w 247650"/>
                <a:gd name="connsiteY22" fmla="*/ 180689 h 419100"/>
                <a:gd name="connsiteX23" fmla="*/ 3278 w 247650"/>
                <a:gd name="connsiteY23" fmla="*/ 181261 h 419100"/>
                <a:gd name="connsiteX24" fmla="*/ 1373 w 247650"/>
                <a:gd name="connsiteY24" fmla="*/ 188404 h 419100"/>
                <a:gd name="connsiteX25" fmla="*/ 1278 w 247650"/>
                <a:gd name="connsiteY25" fmla="*/ 188881 h 419100"/>
                <a:gd name="connsiteX26" fmla="*/ 1087 w 247650"/>
                <a:gd name="connsiteY26" fmla="*/ 190119 h 419100"/>
                <a:gd name="connsiteX27" fmla="*/ 325 w 247650"/>
                <a:gd name="connsiteY27" fmla="*/ 195644 h 419100"/>
                <a:gd name="connsiteX28" fmla="*/ 135 w 247650"/>
                <a:gd name="connsiteY28" fmla="*/ 196787 h 419100"/>
                <a:gd name="connsiteX29" fmla="*/ 135 w 247650"/>
                <a:gd name="connsiteY29" fmla="*/ 197739 h 419100"/>
                <a:gd name="connsiteX30" fmla="*/ 39 w 247650"/>
                <a:gd name="connsiteY30" fmla="*/ 203930 h 419100"/>
                <a:gd name="connsiteX31" fmla="*/ 39 w 247650"/>
                <a:gd name="connsiteY31" fmla="*/ 204788 h 419100"/>
                <a:gd name="connsiteX32" fmla="*/ 39 w 247650"/>
                <a:gd name="connsiteY32" fmla="*/ 204978 h 419100"/>
                <a:gd name="connsiteX33" fmla="*/ 706 w 247650"/>
                <a:gd name="connsiteY33" fmla="*/ 212503 h 419100"/>
                <a:gd name="connsiteX34" fmla="*/ 802 w 247650"/>
                <a:gd name="connsiteY34" fmla="*/ 213265 h 419100"/>
                <a:gd name="connsiteX35" fmla="*/ 992 w 247650"/>
                <a:gd name="connsiteY35" fmla="*/ 214217 h 419100"/>
                <a:gd name="connsiteX36" fmla="*/ 2992 w 247650"/>
                <a:gd name="connsiteY36" fmla="*/ 222980 h 419100"/>
                <a:gd name="connsiteX37" fmla="*/ 2992 w 247650"/>
                <a:gd name="connsiteY37" fmla="*/ 223076 h 419100"/>
                <a:gd name="connsiteX38" fmla="*/ 4040 w 247650"/>
                <a:gd name="connsiteY38" fmla="*/ 226124 h 419100"/>
                <a:gd name="connsiteX39" fmla="*/ 4897 w 247650"/>
                <a:gd name="connsiteY39" fmla="*/ 228505 h 419100"/>
                <a:gd name="connsiteX40" fmla="*/ 6326 w 247650"/>
                <a:gd name="connsiteY40" fmla="*/ 231743 h 419100"/>
                <a:gd name="connsiteX41" fmla="*/ 7374 w 247650"/>
                <a:gd name="connsiteY41" fmla="*/ 234029 h 419100"/>
                <a:gd name="connsiteX42" fmla="*/ 9279 w 247650"/>
                <a:gd name="connsiteY42" fmla="*/ 237363 h 419100"/>
                <a:gd name="connsiteX43" fmla="*/ 10327 w 247650"/>
                <a:gd name="connsiteY43" fmla="*/ 239268 h 419100"/>
                <a:gd name="connsiteX44" fmla="*/ 13756 w 247650"/>
                <a:gd name="connsiteY44" fmla="*/ 244316 h 419100"/>
                <a:gd name="connsiteX45" fmla="*/ 135104 w 247650"/>
                <a:gd name="connsiteY45" fmla="*/ 406241 h 419100"/>
                <a:gd name="connsiteX46" fmla="*/ 183300 w 247650"/>
                <a:gd name="connsiteY46" fmla="*/ 428054 h 419100"/>
                <a:gd name="connsiteX47" fmla="*/ 254547 w 247650"/>
                <a:gd name="connsiteY47" fmla="*/ 417481 h 419100"/>
                <a:gd name="connsiteX48" fmla="*/ 206351 w 247650"/>
                <a:gd name="connsiteY48" fmla="*/ 395669 h 419100"/>
                <a:gd name="connsiteX49" fmla="*/ 85002 w 247650"/>
                <a:gd name="connsiteY49" fmla="*/ 233744 h 419100"/>
                <a:gd name="connsiteX50" fmla="*/ 81573 w 247650"/>
                <a:gd name="connsiteY50" fmla="*/ 228695 h 419100"/>
                <a:gd name="connsiteX51" fmla="*/ 80621 w 247650"/>
                <a:gd name="connsiteY51" fmla="*/ 227076 h 419100"/>
                <a:gd name="connsiteX52" fmla="*/ 78621 w 247650"/>
                <a:gd name="connsiteY52" fmla="*/ 223457 h 419100"/>
                <a:gd name="connsiteX53" fmla="*/ 77668 w 247650"/>
                <a:gd name="connsiteY53" fmla="*/ 221266 h 419100"/>
                <a:gd name="connsiteX54" fmla="*/ 76239 w 247650"/>
                <a:gd name="connsiteY54" fmla="*/ 217932 h 419100"/>
                <a:gd name="connsiteX55" fmla="*/ 75382 w 247650"/>
                <a:gd name="connsiteY55" fmla="*/ 215456 h 419100"/>
                <a:gd name="connsiteX56" fmla="*/ 74335 w 247650"/>
                <a:gd name="connsiteY56" fmla="*/ 212312 h 419100"/>
                <a:gd name="connsiteX57" fmla="*/ 72334 w 247650"/>
                <a:gd name="connsiteY57" fmla="*/ 203550 h 419100"/>
                <a:gd name="connsiteX58" fmla="*/ 72048 w 247650"/>
                <a:gd name="connsiteY58" fmla="*/ 201835 h 419100"/>
                <a:gd name="connsiteX59" fmla="*/ 71382 w 247650"/>
                <a:gd name="connsiteY59" fmla="*/ 194310 h 419100"/>
                <a:gd name="connsiteX60" fmla="*/ 71382 w 247650"/>
                <a:gd name="connsiteY60" fmla="*/ 193262 h 419100"/>
                <a:gd name="connsiteX61" fmla="*/ 71477 w 247650"/>
                <a:gd name="connsiteY61" fmla="*/ 187071 h 419100"/>
                <a:gd name="connsiteX62" fmla="*/ 71667 w 247650"/>
                <a:gd name="connsiteY62" fmla="*/ 184976 h 419100"/>
                <a:gd name="connsiteX63" fmla="*/ 72429 w 247650"/>
                <a:gd name="connsiteY63" fmla="*/ 179451 h 419100"/>
                <a:gd name="connsiteX64" fmla="*/ 72715 w 247650"/>
                <a:gd name="connsiteY64" fmla="*/ 177737 h 419100"/>
                <a:gd name="connsiteX65" fmla="*/ 74620 w 247650"/>
                <a:gd name="connsiteY65" fmla="*/ 170593 h 419100"/>
                <a:gd name="connsiteX66" fmla="*/ 75096 w 247650"/>
                <a:gd name="connsiteY66" fmla="*/ 169259 h 419100"/>
                <a:gd name="connsiteX67" fmla="*/ 78716 w 247650"/>
                <a:gd name="connsiteY67" fmla="*/ 160687 h 419100"/>
                <a:gd name="connsiteX68" fmla="*/ 79002 w 247650"/>
                <a:gd name="connsiteY68" fmla="*/ 160211 h 419100"/>
                <a:gd name="connsiteX69" fmla="*/ 82621 w 247650"/>
                <a:gd name="connsiteY69" fmla="*/ 154400 h 419100"/>
                <a:gd name="connsiteX70" fmla="*/ 83764 w 247650"/>
                <a:gd name="connsiteY70" fmla="*/ 152876 h 419100"/>
                <a:gd name="connsiteX71" fmla="*/ 88622 w 247650"/>
                <a:gd name="connsiteY71" fmla="*/ 147161 h 419100"/>
                <a:gd name="connsiteX72" fmla="*/ 222544 w 247650"/>
                <a:gd name="connsiteY72" fmla="*/ 13430 h 419100"/>
                <a:gd name="connsiteX73" fmla="*/ 229497 w 247650"/>
                <a:gd name="connsiteY73" fmla="*/ 7715 h 419100"/>
                <a:gd name="connsiteX74" fmla="*/ 231783 w 247650"/>
                <a:gd name="connsiteY74" fmla="*/ 6287 h 419100"/>
                <a:gd name="connsiteX75" fmla="*/ 236831 w 247650"/>
                <a:gd name="connsiteY75" fmla="*/ 371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7650" h="419100">
                  <a:moveTo>
                    <a:pt x="236831" y="3715"/>
                  </a:moveTo>
                  <a:cubicBezTo>
                    <a:pt x="237688" y="3334"/>
                    <a:pt x="238641" y="2953"/>
                    <a:pt x="239593" y="2572"/>
                  </a:cubicBezTo>
                  <a:cubicBezTo>
                    <a:pt x="241498" y="1905"/>
                    <a:pt x="243403" y="1334"/>
                    <a:pt x="245308" y="858"/>
                  </a:cubicBezTo>
                  <a:cubicBezTo>
                    <a:pt x="246451" y="571"/>
                    <a:pt x="247689" y="191"/>
                    <a:pt x="248833" y="0"/>
                  </a:cubicBezTo>
                  <a:lnTo>
                    <a:pt x="248833" y="0"/>
                  </a:lnTo>
                  <a:cubicBezTo>
                    <a:pt x="248833" y="0"/>
                    <a:pt x="248833" y="0"/>
                    <a:pt x="248833" y="0"/>
                  </a:cubicBezTo>
                  <a:lnTo>
                    <a:pt x="177585" y="10573"/>
                  </a:lnTo>
                  <a:cubicBezTo>
                    <a:pt x="176919" y="10668"/>
                    <a:pt x="176347" y="10763"/>
                    <a:pt x="175776" y="10859"/>
                  </a:cubicBezTo>
                  <a:cubicBezTo>
                    <a:pt x="175204" y="10954"/>
                    <a:pt x="174633" y="11240"/>
                    <a:pt x="174061" y="11335"/>
                  </a:cubicBezTo>
                  <a:cubicBezTo>
                    <a:pt x="172156" y="11811"/>
                    <a:pt x="170251" y="12383"/>
                    <a:pt x="168346" y="13049"/>
                  </a:cubicBezTo>
                  <a:cubicBezTo>
                    <a:pt x="167870" y="13240"/>
                    <a:pt x="167394" y="13335"/>
                    <a:pt x="166917" y="13526"/>
                  </a:cubicBezTo>
                  <a:cubicBezTo>
                    <a:pt x="166441" y="13716"/>
                    <a:pt x="166060" y="14002"/>
                    <a:pt x="165679" y="14192"/>
                  </a:cubicBezTo>
                  <a:cubicBezTo>
                    <a:pt x="163869" y="14954"/>
                    <a:pt x="162155" y="15907"/>
                    <a:pt x="160440" y="16954"/>
                  </a:cubicBezTo>
                  <a:cubicBezTo>
                    <a:pt x="159678" y="17431"/>
                    <a:pt x="158916" y="17812"/>
                    <a:pt x="158154" y="18383"/>
                  </a:cubicBezTo>
                  <a:cubicBezTo>
                    <a:pt x="155773" y="20098"/>
                    <a:pt x="153392" y="21908"/>
                    <a:pt x="151201" y="24098"/>
                  </a:cubicBezTo>
                  <a:lnTo>
                    <a:pt x="17280" y="157829"/>
                  </a:lnTo>
                  <a:cubicBezTo>
                    <a:pt x="15470" y="159639"/>
                    <a:pt x="13946" y="161544"/>
                    <a:pt x="12422" y="163544"/>
                  </a:cubicBezTo>
                  <a:cubicBezTo>
                    <a:pt x="12041" y="164021"/>
                    <a:pt x="11660" y="164592"/>
                    <a:pt x="11279" y="165068"/>
                  </a:cubicBezTo>
                  <a:cubicBezTo>
                    <a:pt x="9945" y="166973"/>
                    <a:pt x="8707" y="168878"/>
                    <a:pt x="7660" y="170879"/>
                  </a:cubicBezTo>
                  <a:cubicBezTo>
                    <a:pt x="7564" y="171069"/>
                    <a:pt x="7469" y="171164"/>
                    <a:pt x="7374" y="171260"/>
                  </a:cubicBezTo>
                  <a:cubicBezTo>
                    <a:pt x="7374" y="171260"/>
                    <a:pt x="7374" y="171355"/>
                    <a:pt x="7374" y="171355"/>
                  </a:cubicBezTo>
                  <a:cubicBezTo>
                    <a:pt x="5945" y="174117"/>
                    <a:pt x="4707" y="176975"/>
                    <a:pt x="3754" y="179927"/>
                  </a:cubicBezTo>
                  <a:cubicBezTo>
                    <a:pt x="3659" y="180213"/>
                    <a:pt x="3564" y="180404"/>
                    <a:pt x="3469" y="180689"/>
                  </a:cubicBezTo>
                  <a:cubicBezTo>
                    <a:pt x="3373" y="180880"/>
                    <a:pt x="3373" y="181070"/>
                    <a:pt x="3278" y="181261"/>
                  </a:cubicBezTo>
                  <a:cubicBezTo>
                    <a:pt x="2516" y="183642"/>
                    <a:pt x="1849" y="186023"/>
                    <a:pt x="1373" y="188404"/>
                  </a:cubicBezTo>
                  <a:cubicBezTo>
                    <a:pt x="1373" y="188595"/>
                    <a:pt x="1278" y="188690"/>
                    <a:pt x="1278" y="188881"/>
                  </a:cubicBezTo>
                  <a:cubicBezTo>
                    <a:pt x="1182" y="189262"/>
                    <a:pt x="1182" y="189738"/>
                    <a:pt x="1087" y="190119"/>
                  </a:cubicBezTo>
                  <a:cubicBezTo>
                    <a:pt x="802" y="191929"/>
                    <a:pt x="516" y="193739"/>
                    <a:pt x="325" y="195644"/>
                  </a:cubicBezTo>
                  <a:cubicBezTo>
                    <a:pt x="325" y="196025"/>
                    <a:pt x="230" y="196406"/>
                    <a:pt x="135" y="196787"/>
                  </a:cubicBezTo>
                  <a:cubicBezTo>
                    <a:pt x="135" y="197072"/>
                    <a:pt x="135" y="197453"/>
                    <a:pt x="135" y="197739"/>
                  </a:cubicBezTo>
                  <a:cubicBezTo>
                    <a:pt x="39" y="199739"/>
                    <a:pt x="-56" y="201835"/>
                    <a:pt x="39" y="203930"/>
                  </a:cubicBezTo>
                  <a:cubicBezTo>
                    <a:pt x="39" y="204216"/>
                    <a:pt x="39" y="204502"/>
                    <a:pt x="39" y="204788"/>
                  </a:cubicBezTo>
                  <a:cubicBezTo>
                    <a:pt x="39" y="204883"/>
                    <a:pt x="39" y="204883"/>
                    <a:pt x="39" y="204978"/>
                  </a:cubicBezTo>
                  <a:cubicBezTo>
                    <a:pt x="135" y="207454"/>
                    <a:pt x="420" y="209931"/>
                    <a:pt x="706" y="212503"/>
                  </a:cubicBezTo>
                  <a:cubicBezTo>
                    <a:pt x="706" y="212789"/>
                    <a:pt x="706" y="213075"/>
                    <a:pt x="802" y="213265"/>
                  </a:cubicBezTo>
                  <a:cubicBezTo>
                    <a:pt x="897" y="213551"/>
                    <a:pt x="992" y="213932"/>
                    <a:pt x="992" y="214217"/>
                  </a:cubicBezTo>
                  <a:cubicBezTo>
                    <a:pt x="1468" y="217170"/>
                    <a:pt x="2135" y="220123"/>
                    <a:pt x="2992" y="222980"/>
                  </a:cubicBezTo>
                  <a:cubicBezTo>
                    <a:pt x="2992" y="222980"/>
                    <a:pt x="2992" y="223076"/>
                    <a:pt x="2992" y="223076"/>
                  </a:cubicBezTo>
                  <a:cubicBezTo>
                    <a:pt x="3278" y="224123"/>
                    <a:pt x="3659" y="225076"/>
                    <a:pt x="4040" y="226124"/>
                  </a:cubicBezTo>
                  <a:cubicBezTo>
                    <a:pt x="4326" y="226886"/>
                    <a:pt x="4611" y="227743"/>
                    <a:pt x="4897" y="228505"/>
                  </a:cubicBezTo>
                  <a:cubicBezTo>
                    <a:pt x="5278" y="229553"/>
                    <a:pt x="5850" y="230600"/>
                    <a:pt x="6326" y="231743"/>
                  </a:cubicBezTo>
                  <a:cubicBezTo>
                    <a:pt x="6707" y="232505"/>
                    <a:pt x="6993" y="233267"/>
                    <a:pt x="7374" y="234029"/>
                  </a:cubicBezTo>
                  <a:cubicBezTo>
                    <a:pt x="7945" y="235172"/>
                    <a:pt x="8612" y="236315"/>
                    <a:pt x="9279" y="237363"/>
                  </a:cubicBezTo>
                  <a:cubicBezTo>
                    <a:pt x="9660" y="238030"/>
                    <a:pt x="9945" y="238601"/>
                    <a:pt x="10327" y="239268"/>
                  </a:cubicBezTo>
                  <a:cubicBezTo>
                    <a:pt x="11374" y="240983"/>
                    <a:pt x="12517" y="242697"/>
                    <a:pt x="13756" y="244316"/>
                  </a:cubicBezTo>
                  <a:lnTo>
                    <a:pt x="135104" y="406241"/>
                  </a:lnTo>
                  <a:cubicBezTo>
                    <a:pt x="147677" y="423101"/>
                    <a:pt x="166060" y="430530"/>
                    <a:pt x="183300" y="428054"/>
                  </a:cubicBezTo>
                  <a:lnTo>
                    <a:pt x="254547" y="417481"/>
                  </a:lnTo>
                  <a:cubicBezTo>
                    <a:pt x="237307" y="420053"/>
                    <a:pt x="218924" y="412528"/>
                    <a:pt x="206351" y="395669"/>
                  </a:cubicBezTo>
                  <a:lnTo>
                    <a:pt x="85002" y="233744"/>
                  </a:lnTo>
                  <a:cubicBezTo>
                    <a:pt x="83764" y="232125"/>
                    <a:pt x="82621" y="230410"/>
                    <a:pt x="81573" y="228695"/>
                  </a:cubicBezTo>
                  <a:cubicBezTo>
                    <a:pt x="81288" y="228124"/>
                    <a:pt x="81002" y="227552"/>
                    <a:pt x="80621" y="227076"/>
                  </a:cubicBezTo>
                  <a:cubicBezTo>
                    <a:pt x="79954" y="225838"/>
                    <a:pt x="79192" y="224695"/>
                    <a:pt x="78621" y="223457"/>
                  </a:cubicBezTo>
                  <a:cubicBezTo>
                    <a:pt x="78240" y="222790"/>
                    <a:pt x="77954" y="222028"/>
                    <a:pt x="77668" y="221266"/>
                  </a:cubicBezTo>
                  <a:cubicBezTo>
                    <a:pt x="77192" y="220123"/>
                    <a:pt x="76620" y="219075"/>
                    <a:pt x="76239" y="217932"/>
                  </a:cubicBezTo>
                  <a:cubicBezTo>
                    <a:pt x="75954" y="217075"/>
                    <a:pt x="75668" y="216313"/>
                    <a:pt x="75382" y="215456"/>
                  </a:cubicBezTo>
                  <a:cubicBezTo>
                    <a:pt x="75001" y="214408"/>
                    <a:pt x="74620" y="213360"/>
                    <a:pt x="74335" y="212312"/>
                  </a:cubicBezTo>
                  <a:cubicBezTo>
                    <a:pt x="73477" y="209455"/>
                    <a:pt x="72810" y="206502"/>
                    <a:pt x="72334" y="203550"/>
                  </a:cubicBezTo>
                  <a:cubicBezTo>
                    <a:pt x="72239" y="202978"/>
                    <a:pt x="72144" y="202406"/>
                    <a:pt x="72048" y="201835"/>
                  </a:cubicBezTo>
                  <a:cubicBezTo>
                    <a:pt x="71667" y="199358"/>
                    <a:pt x="71477" y="196882"/>
                    <a:pt x="71382" y="194310"/>
                  </a:cubicBezTo>
                  <a:cubicBezTo>
                    <a:pt x="71382" y="193929"/>
                    <a:pt x="71382" y="193643"/>
                    <a:pt x="71382" y="193262"/>
                  </a:cubicBezTo>
                  <a:cubicBezTo>
                    <a:pt x="71382" y="191167"/>
                    <a:pt x="71382" y="189167"/>
                    <a:pt x="71477" y="187071"/>
                  </a:cubicBezTo>
                  <a:cubicBezTo>
                    <a:pt x="71477" y="186404"/>
                    <a:pt x="71572" y="185642"/>
                    <a:pt x="71667" y="184976"/>
                  </a:cubicBezTo>
                  <a:cubicBezTo>
                    <a:pt x="71858" y="183166"/>
                    <a:pt x="72048" y="181261"/>
                    <a:pt x="72429" y="179451"/>
                  </a:cubicBezTo>
                  <a:cubicBezTo>
                    <a:pt x="72525" y="178879"/>
                    <a:pt x="72620" y="178308"/>
                    <a:pt x="72715" y="177737"/>
                  </a:cubicBezTo>
                  <a:cubicBezTo>
                    <a:pt x="73191" y="175260"/>
                    <a:pt x="73858" y="172879"/>
                    <a:pt x="74620" y="170593"/>
                  </a:cubicBezTo>
                  <a:cubicBezTo>
                    <a:pt x="74715" y="170117"/>
                    <a:pt x="74906" y="169736"/>
                    <a:pt x="75096" y="169259"/>
                  </a:cubicBezTo>
                  <a:cubicBezTo>
                    <a:pt x="76144" y="166307"/>
                    <a:pt x="77287" y="163449"/>
                    <a:pt x="78716" y="160687"/>
                  </a:cubicBezTo>
                  <a:cubicBezTo>
                    <a:pt x="78811" y="160496"/>
                    <a:pt x="78906" y="160401"/>
                    <a:pt x="79002" y="160211"/>
                  </a:cubicBezTo>
                  <a:cubicBezTo>
                    <a:pt x="80049" y="158210"/>
                    <a:pt x="81288" y="156210"/>
                    <a:pt x="82621" y="154400"/>
                  </a:cubicBezTo>
                  <a:cubicBezTo>
                    <a:pt x="83002" y="153829"/>
                    <a:pt x="83383" y="153353"/>
                    <a:pt x="83764" y="152876"/>
                  </a:cubicBezTo>
                  <a:cubicBezTo>
                    <a:pt x="85288" y="150876"/>
                    <a:pt x="86907" y="148971"/>
                    <a:pt x="88622" y="147161"/>
                  </a:cubicBezTo>
                  <a:lnTo>
                    <a:pt x="222544" y="13430"/>
                  </a:lnTo>
                  <a:cubicBezTo>
                    <a:pt x="224734" y="11240"/>
                    <a:pt x="227115" y="9335"/>
                    <a:pt x="229497" y="7715"/>
                  </a:cubicBezTo>
                  <a:cubicBezTo>
                    <a:pt x="230259" y="7144"/>
                    <a:pt x="231021" y="6763"/>
                    <a:pt x="231783" y="6287"/>
                  </a:cubicBezTo>
                  <a:cubicBezTo>
                    <a:pt x="233307" y="5525"/>
                    <a:pt x="235021" y="4572"/>
                    <a:pt x="236831" y="3715"/>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14FECCD7-2E4F-4CE7-8279-F16CF0E00D02}"/>
                </a:ext>
              </a:extLst>
            </p:cNvPr>
            <p:cNvSpPr/>
            <p:nvPr/>
          </p:nvSpPr>
          <p:spPr>
            <a:xfrm>
              <a:off x="5451232" y="4344912"/>
              <a:ext cx="228600" cy="200025"/>
            </a:xfrm>
            <a:custGeom>
              <a:avLst/>
              <a:gdLst>
                <a:gd name="connsiteX0" fmla="*/ 127369 w 228600"/>
                <a:gd name="connsiteY0" fmla="*/ 181654 h 200025"/>
                <a:gd name="connsiteX1" fmla="*/ 100509 w 228600"/>
                <a:gd name="connsiteY1" fmla="*/ 208134 h 200025"/>
                <a:gd name="connsiteX2" fmla="*/ 29262 w 228600"/>
                <a:gd name="connsiteY2" fmla="*/ 113360 h 200025"/>
                <a:gd name="connsiteX3" fmla="*/ 56122 w 228600"/>
                <a:gd name="connsiteY3" fmla="*/ 86880 h 200025"/>
                <a:gd name="connsiteX4" fmla="*/ 127369 w 228600"/>
                <a:gd name="connsiteY4" fmla="*/ 181654 h 200025"/>
                <a:gd name="connsiteX5" fmla="*/ 33072 w 228600"/>
                <a:gd name="connsiteY5" fmla="*/ 88976 h 200025"/>
                <a:gd name="connsiteX6" fmla="*/ 32881 w 228600"/>
                <a:gd name="connsiteY6" fmla="*/ 89166 h 200025"/>
                <a:gd name="connsiteX7" fmla="*/ 4497 w 228600"/>
                <a:gd name="connsiteY7" fmla="*/ 88595 h 200025"/>
                <a:gd name="connsiteX8" fmla="*/ 8593 w 228600"/>
                <a:gd name="connsiteY8" fmla="*/ 55924 h 200025"/>
                <a:gd name="connsiteX9" fmla="*/ 37168 w 228600"/>
                <a:gd name="connsiteY9" fmla="*/ 56400 h 200025"/>
                <a:gd name="connsiteX10" fmla="*/ 33072 w 228600"/>
                <a:gd name="connsiteY10" fmla="*/ 88976 h 200025"/>
                <a:gd name="connsiteX11" fmla="*/ 235002 w 228600"/>
                <a:gd name="connsiteY11" fmla="*/ 75641 h 200025"/>
                <a:gd name="connsiteX12" fmla="*/ 204522 w 228600"/>
                <a:gd name="connsiteY12" fmla="*/ 105645 h 200025"/>
                <a:gd name="connsiteX13" fmla="*/ 167660 w 228600"/>
                <a:gd name="connsiteY13" fmla="*/ 56591 h 200025"/>
                <a:gd name="connsiteX14" fmla="*/ 136133 w 228600"/>
                <a:gd name="connsiteY14" fmla="*/ 50019 h 200025"/>
                <a:gd name="connsiteX15" fmla="*/ 130322 w 228600"/>
                <a:gd name="connsiteY15" fmla="*/ 76022 h 200025"/>
                <a:gd name="connsiteX16" fmla="*/ 135466 w 228600"/>
                <a:gd name="connsiteY16" fmla="*/ 84404 h 200025"/>
                <a:gd name="connsiteX17" fmla="*/ 174042 w 228600"/>
                <a:gd name="connsiteY17" fmla="*/ 135648 h 200025"/>
                <a:gd name="connsiteX18" fmla="*/ 143848 w 228600"/>
                <a:gd name="connsiteY18" fmla="*/ 165366 h 200025"/>
                <a:gd name="connsiteX19" fmla="*/ 72601 w 228600"/>
                <a:gd name="connsiteY19" fmla="*/ 70593 h 200025"/>
                <a:gd name="connsiteX20" fmla="*/ 102795 w 228600"/>
                <a:gd name="connsiteY20" fmla="*/ 40875 h 200025"/>
                <a:gd name="connsiteX21" fmla="*/ 113939 w 228600"/>
                <a:gd name="connsiteY21" fmla="*/ 55734 h 200025"/>
                <a:gd name="connsiteX22" fmla="*/ 128893 w 228600"/>
                <a:gd name="connsiteY22" fmla="*/ 13538 h 200025"/>
                <a:gd name="connsiteX23" fmla="*/ 195378 w 228600"/>
                <a:gd name="connsiteY23" fmla="*/ 22872 h 200025"/>
                <a:gd name="connsiteX24" fmla="*/ 235002 w 228600"/>
                <a:gd name="connsiteY24" fmla="*/ 7564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8600" h="200025">
                  <a:moveTo>
                    <a:pt x="127369" y="181654"/>
                  </a:moveTo>
                  <a:lnTo>
                    <a:pt x="100509" y="208134"/>
                  </a:lnTo>
                  <a:lnTo>
                    <a:pt x="29262" y="113360"/>
                  </a:lnTo>
                  <a:lnTo>
                    <a:pt x="56122" y="86880"/>
                  </a:lnTo>
                  <a:lnTo>
                    <a:pt x="127369" y="181654"/>
                  </a:lnTo>
                  <a:close/>
                  <a:moveTo>
                    <a:pt x="33072" y="88976"/>
                  </a:moveTo>
                  <a:lnTo>
                    <a:pt x="32881" y="89166"/>
                  </a:lnTo>
                  <a:cubicBezTo>
                    <a:pt x="23166" y="98787"/>
                    <a:pt x="11355" y="97739"/>
                    <a:pt x="4497" y="88595"/>
                  </a:cubicBezTo>
                  <a:cubicBezTo>
                    <a:pt x="-2552" y="79261"/>
                    <a:pt x="-1408" y="65735"/>
                    <a:pt x="8593" y="55924"/>
                  </a:cubicBezTo>
                  <a:cubicBezTo>
                    <a:pt x="18499" y="46113"/>
                    <a:pt x="29929" y="47256"/>
                    <a:pt x="37168" y="56400"/>
                  </a:cubicBezTo>
                  <a:cubicBezTo>
                    <a:pt x="43930" y="65545"/>
                    <a:pt x="43168" y="79070"/>
                    <a:pt x="33072" y="88976"/>
                  </a:cubicBezTo>
                  <a:close/>
                  <a:moveTo>
                    <a:pt x="235002" y="75641"/>
                  </a:moveTo>
                  <a:lnTo>
                    <a:pt x="204522" y="105645"/>
                  </a:lnTo>
                  <a:lnTo>
                    <a:pt x="167660" y="56591"/>
                  </a:lnTo>
                  <a:cubicBezTo>
                    <a:pt x="158040" y="43732"/>
                    <a:pt x="146610" y="39732"/>
                    <a:pt x="136133" y="50019"/>
                  </a:cubicBezTo>
                  <a:cubicBezTo>
                    <a:pt x="128132" y="57924"/>
                    <a:pt x="128132" y="68211"/>
                    <a:pt x="130322" y="76022"/>
                  </a:cubicBezTo>
                  <a:cubicBezTo>
                    <a:pt x="131084" y="78879"/>
                    <a:pt x="133370" y="81546"/>
                    <a:pt x="135466" y="84404"/>
                  </a:cubicBezTo>
                  <a:lnTo>
                    <a:pt x="174042" y="135648"/>
                  </a:lnTo>
                  <a:lnTo>
                    <a:pt x="143848" y="165366"/>
                  </a:lnTo>
                  <a:cubicBezTo>
                    <a:pt x="143848" y="165366"/>
                    <a:pt x="78887" y="78117"/>
                    <a:pt x="72601" y="70593"/>
                  </a:cubicBezTo>
                  <a:lnTo>
                    <a:pt x="102795" y="40875"/>
                  </a:lnTo>
                  <a:lnTo>
                    <a:pt x="113939" y="55734"/>
                  </a:lnTo>
                  <a:cubicBezTo>
                    <a:pt x="110796" y="47447"/>
                    <a:pt x="113463" y="28683"/>
                    <a:pt x="128893" y="13538"/>
                  </a:cubicBezTo>
                  <a:cubicBezTo>
                    <a:pt x="148039" y="-5322"/>
                    <a:pt x="173280" y="-6464"/>
                    <a:pt x="195378" y="22872"/>
                  </a:cubicBezTo>
                  <a:lnTo>
                    <a:pt x="235002" y="75641"/>
                  </a:lnTo>
                  <a:close/>
                </a:path>
              </a:pathLst>
            </a:custGeom>
            <a:solidFill>
              <a:srgbClr val="FFFFFF"/>
            </a:solidFill>
            <a:ln w="9525"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4AE15986-5A7E-4F10-9A25-5C763F414994}"/>
              </a:ext>
            </a:extLst>
          </p:cNvPr>
          <p:cNvGrpSpPr/>
          <p:nvPr/>
        </p:nvGrpSpPr>
        <p:grpSpPr>
          <a:xfrm>
            <a:off x="2462616" y="2152313"/>
            <a:ext cx="560649" cy="541109"/>
            <a:chOff x="4180142" y="2813192"/>
            <a:chExt cx="424383" cy="409592"/>
          </a:xfrm>
          <a:effectLst>
            <a:outerShdw blurRad="241300" sx="102000" sy="102000" algn="ctr" rotWithShape="0">
              <a:schemeClr val="accent2">
                <a:lumMod val="60000"/>
                <a:lumOff val="40000"/>
                <a:alpha val="40000"/>
              </a:schemeClr>
            </a:outerShdw>
          </a:effectLst>
        </p:grpSpPr>
        <p:sp>
          <p:nvSpPr>
            <p:cNvPr id="17" name="Freeform: Shape 16">
              <a:extLst>
                <a:ext uri="{FF2B5EF4-FFF2-40B4-BE49-F238E27FC236}">
                  <a16:creationId xmlns:a16="http://schemas.microsoft.com/office/drawing/2014/main" id="{69AB3806-606F-4529-AD0D-533274BF4F75}"/>
                </a:ext>
              </a:extLst>
            </p:cNvPr>
            <p:cNvSpPr/>
            <p:nvPr/>
          </p:nvSpPr>
          <p:spPr>
            <a:xfrm>
              <a:off x="4252100" y="2813192"/>
              <a:ext cx="352425" cy="409575"/>
            </a:xfrm>
            <a:custGeom>
              <a:avLst/>
              <a:gdLst>
                <a:gd name="connsiteX0" fmla="*/ 173405 w 352425"/>
                <a:gd name="connsiteY0" fmla="*/ 10113 h 409575"/>
                <a:gd name="connsiteX1" fmla="*/ 246462 w 352425"/>
                <a:gd name="connsiteY1" fmla="*/ 27830 h 409575"/>
                <a:gd name="connsiteX2" fmla="*/ 346189 w 352425"/>
                <a:gd name="connsiteY2" fmla="*/ 203947 h 409575"/>
                <a:gd name="connsiteX3" fmla="*/ 331425 w 352425"/>
                <a:gd name="connsiteY3" fmla="*/ 289196 h 409575"/>
                <a:gd name="connsiteX4" fmla="*/ 181502 w 352425"/>
                <a:gd name="connsiteY4" fmla="*/ 404829 h 409575"/>
                <a:gd name="connsiteX5" fmla="*/ 108540 w 352425"/>
                <a:gd name="connsiteY5" fmla="*/ 387208 h 409575"/>
                <a:gd name="connsiteX6" fmla="*/ 8813 w 352425"/>
                <a:gd name="connsiteY6" fmla="*/ 211091 h 409575"/>
                <a:gd name="connsiteX7" fmla="*/ 23482 w 352425"/>
                <a:gd name="connsiteY7" fmla="*/ 125747 h 409575"/>
                <a:gd name="connsiteX8" fmla="*/ 173405 w 352425"/>
                <a:gd name="connsiteY8" fmla="*/ 1011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409575">
                  <a:moveTo>
                    <a:pt x="173405" y="10113"/>
                  </a:moveTo>
                  <a:cubicBezTo>
                    <a:pt x="197694" y="-8556"/>
                    <a:pt x="230270" y="-650"/>
                    <a:pt x="246462" y="27830"/>
                  </a:cubicBezTo>
                  <a:lnTo>
                    <a:pt x="346189" y="203947"/>
                  </a:lnTo>
                  <a:cubicBezTo>
                    <a:pt x="362286" y="232332"/>
                    <a:pt x="355714" y="270527"/>
                    <a:pt x="331425" y="289196"/>
                  </a:cubicBezTo>
                  <a:lnTo>
                    <a:pt x="181502" y="404829"/>
                  </a:lnTo>
                  <a:cubicBezTo>
                    <a:pt x="157308" y="423498"/>
                    <a:pt x="124542" y="415593"/>
                    <a:pt x="108540" y="387208"/>
                  </a:cubicBezTo>
                  <a:lnTo>
                    <a:pt x="8813" y="211091"/>
                  </a:lnTo>
                  <a:cubicBezTo>
                    <a:pt x="-7284" y="182611"/>
                    <a:pt x="-712" y="144416"/>
                    <a:pt x="23482" y="125747"/>
                  </a:cubicBezTo>
                  <a:lnTo>
                    <a:pt x="173405" y="10113"/>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FB90A7F-D72D-4DA4-B6B7-A5609F6E26D5}"/>
                </a:ext>
              </a:extLst>
            </p:cNvPr>
            <p:cNvSpPr/>
            <p:nvPr/>
          </p:nvSpPr>
          <p:spPr>
            <a:xfrm>
              <a:off x="4180142" y="2813209"/>
              <a:ext cx="266700" cy="409575"/>
            </a:xfrm>
            <a:custGeom>
              <a:avLst/>
              <a:gdLst>
                <a:gd name="connsiteX0" fmla="*/ 260985 w 266700"/>
                <a:gd name="connsiteY0" fmla="*/ 2096 h 409575"/>
                <a:gd name="connsiteX1" fmla="*/ 263842 w 266700"/>
                <a:gd name="connsiteY1" fmla="*/ 1333 h 409575"/>
                <a:gd name="connsiteX2" fmla="*/ 269748 w 266700"/>
                <a:gd name="connsiteY2" fmla="*/ 381 h 409575"/>
                <a:gd name="connsiteX3" fmla="*/ 273367 w 266700"/>
                <a:gd name="connsiteY3" fmla="*/ 0 h 409575"/>
                <a:gd name="connsiteX4" fmla="*/ 273367 w 266700"/>
                <a:gd name="connsiteY4" fmla="*/ 0 h 409575"/>
                <a:gd name="connsiteX5" fmla="*/ 273367 w 266700"/>
                <a:gd name="connsiteY5" fmla="*/ 0 h 409575"/>
                <a:gd name="connsiteX6" fmla="*/ 201359 w 266700"/>
                <a:gd name="connsiteY6" fmla="*/ 1333 h 409575"/>
                <a:gd name="connsiteX7" fmla="*/ 199454 w 266700"/>
                <a:gd name="connsiteY7" fmla="*/ 1429 h 409575"/>
                <a:gd name="connsiteX8" fmla="*/ 197739 w 266700"/>
                <a:gd name="connsiteY8" fmla="*/ 1714 h 409575"/>
                <a:gd name="connsiteX9" fmla="*/ 191834 w 266700"/>
                <a:gd name="connsiteY9" fmla="*/ 2667 h 409575"/>
                <a:gd name="connsiteX10" fmla="*/ 190309 w 266700"/>
                <a:gd name="connsiteY10" fmla="*/ 2953 h 409575"/>
                <a:gd name="connsiteX11" fmla="*/ 188976 w 266700"/>
                <a:gd name="connsiteY11" fmla="*/ 3429 h 409575"/>
                <a:gd name="connsiteX12" fmla="*/ 183451 w 266700"/>
                <a:gd name="connsiteY12" fmla="*/ 5524 h 409575"/>
                <a:gd name="connsiteX13" fmla="*/ 180975 w 266700"/>
                <a:gd name="connsiteY13" fmla="*/ 6667 h 409575"/>
                <a:gd name="connsiteX14" fmla="*/ 173355 w 266700"/>
                <a:gd name="connsiteY14" fmla="*/ 11430 h 409575"/>
                <a:gd name="connsiteX15" fmla="*/ 23431 w 266700"/>
                <a:gd name="connsiteY15" fmla="*/ 127063 h 409575"/>
                <a:gd name="connsiteX16" fmla="*/ 17907 w 266700"/>
                <a:gd name="connsiteY16" fmla="*/ 132112 h 409575"/>
                <a:gd name="connsiteX17" fmla="*/ 16573 w 266700"/>
                <a:gd name="connsiteY17" fmla="*/ 133540 h 409575"/>
                <a:gd name="connsiteX18" fmla="*/ 12192 w 266700"/>
                <a:gd name="connsiteY18" fmla="*/ 138874 h 409575"/>
                <a:gd name="connsiteX19" fmla="*/ 11906 w 266700"/>
                <a:gd name="connsiteY19" fmla="*/ 139255 h 409575"/>
                <a:gd name="connsiteX20" fmla="*/ 11811 w 266700"/>
                <a:gd name="connsiteY20" fmla="*/ 139351 h 409575"/>
                <a:gd name="connsiteX21" fmla="*/ 7048 w 266700"/>
                <a:gd name="connsiteY21" fmla="*/ 147447 h 409575"/>
                <a:gd name="connsiteX22" fmla="*/ 6667 w 266700"/>
                <a:gd name="connsiteY22" fmla="*/ 148114 h 409575"/>
                <a:gd name="connsiteX23" fmla="*/ 6477 w 266700"/>
                <a:gd name="connsiteY23" fmla="*/ 148685 h 409575"/>
                <a:gd name="connsiteX24" fmla="*/ 3715 w 266700"/>
                <a:gd name="connsiteY24" fmla="*/ 155543 h 409575"/>
                <a:gd name="connsiteX25" fmla="*/ 3524 w 266700"/>
                <a:gd name="connsiteY25" fmla="*/ 155924 h 409575"/>
                <a:gd name="connsiteX26" fmla="*/ 3238 w 266700"/>
                <a:gd name="connsiteY26" fmla="*/ 157163 h 409575"/>
                <a:gd name="connsiteX27" fmla="*/ 1810 w 266700"/>
                <a:gd name="connsiteY27" fmla="*/ 162496 h 409575"/>
                <a:gd name="connsiteX28" fmla="*/ 1524 w 266700"/>
                <a:gd name="connsiteY28" fmla="*/ 163639 h 409575"/>
                <a:gd name="connsiteX29" fmla="*/ 1333 w 266700"/>
                <a:gd name="connsiteY29" fmla="*/ 164592 h 409575"/>
                <a:gd name="connsiteX30" fmla="*/ 381 w 266700"/>
                <a:gd name="connsiteY30" fmla="*/ 170688 h 409575"/>
                <a:gd name="connsiteX31" fmla="*/ 286 w 266700"/>
                <a:gd name="connsiteY31" fmla="*/ 171545 h 409575"/>
                <a:gd name="connsiteX32" fmla="*/ 286 w 266700"/>
                <a:gd name="connsiteY32" fmla="*/ 171736 h 409575"/>
                <a:gd name="connsiteX33" fmla="*/ 0 w 266700"/>
                <a:gd name="connsiteY33" fmla="*/ 179260 h 409575"/>
                <a:gd name="connsiteX34" fmla="*/ 0 w 266700"/>
                <a:gd name="connsiteY34" fmla="*/ 180022 h 409575"/>
                <a:gd name="connsiteX35" fmla="*/ 95 w 266700"/>
                <a:gd name="connsiteY35" fmla="*/ 180975 h 409575"/>
                <a:gd name="connsiteX36" fmla="*/ 952 w 266700"/>
                <a:gd name="connsiteY36" fmla="*/ 189928 h 409575"/>
                <a:gd name="connsiteX37" fmla="*/ 952 w 266700"/>
                <a:gd name="connsiteY37" fmla="*/ 190024 h 409575"/>
                <a:gd name="connsiteX38" fmla="*/ 1619 w 266700"/>
                <a:gd name="connsiteY38" fmla="*/ 193167 h 409575"/>
                <a:gd name="connsiteX39" fmla="*/ 2191 w 266700"/>
                <a:gd name="connsiteY39" fmla="*/ 195643 h 409575"/>
                <a:gd name="connsiteX40" fmla="*/ 3238 w 266700"/>
                <a:gd name="connsiteY40" fmla="*/ 198977 h 409575"/>
                <a:gd name="connsiteX41" fmla="*/ 3905 w 266700"/>
                <a:gd name="connsiteY41" fmla="*/ 201359 h 409575"/>
                <a:gd name="connsiteX42" fmla="*/ 5334 w 266700"/>
                <a:gd name="connsiteY42" fmla="*/ 204978 h 409575"/>
                <a:gd name="connsiteX43" fmla="*/ 6096 w 266700"/>
                <a:gd name="connsiteY43" fmla="*/ 206978 h 409575"/>
                <a:gd name="connsiteX44" fmla="*/ 8858 w 266700"/>
                <a:gd name="connsiteY44" fmla="*/ 212407 h 409575"/>
                <a:gd name="connsiteX45" fmla="*/ 108585 w 266700"/>
                <a:gd name="connsiteY45" fmla="*/ 388525 h 409575"/>
                <a:gd name="connsiteX46" fmla="*/ 153638 w 266700"/>
                <a:gd name="connsiteY46" fmla="*/ 416242 h 409575"/>
                <a:gd name="connsiteX47" fmla="*/ 225647 w 266700"/>
                <a:gd name="connsiteY47" fmla="*/ 414909 h 409575"/>
                <a:gd name="connsiteX48" fmla="*/ 180594 w 266700"/>
                <a:gd name="connsiteY48" fmla="*/ 387191 h 409575"/>
                <a:gd name="connsiteX49" fmla="*/ 80867 w 266700"/>
                <a:gd name="connsiteY49" fmla="*/ 211074 h 409575"/>
                <a:gd name="connsiteX50" fmla="*/ 78105 w 266700"/>
                <a:gd name="connsiteY50" fmla="*/ 205645 h 409575"/>
                <a:gd name="connsiteX51" fmla="*/ 77438 w 266700"/>
                <a:gd name="connsiteY51" fmla="*/ 203930 h 409575"/>
                <a:gd name="connsiteX52" fmla="*/ 75914 w 266700"/>
                <a:gd name="connsiteY52" fmla="*/ 200120 h 409575"/>
                <a:gd name="connsiteX53" fmla="*/ 75248 w 266700"/>
                <a:gd name="connsiteY53" fmla="*/ 197834 h 409575"/>
                <a:gd name="connsiteX54" fmla="*/ 74200 w 266700"/>
                <a:gd name="connsiteY54" fmla="*/ 194405 h 409575"/>
                <a:gd name="connsiteX55" fmla="*/ 73628 w 266700"/>
                <a:gd name="connsiteY55" fmla="*/ 191834 h 409575"/>
                <a:gd name="connsiteX56" fmla="*/ 72961 w 266700"/>
                <a:gd name="connsiteY56" fmla="*/ 188595 h 409575"/>
                <a:gd name="connsiteX57" fmla="*/ 72104 w 266700"/>
                <a:gd name="connsiteY57" fmla="*/ 179642 h 409575"/>
                <a:gd name="connsiteX58" fmla="*/ 72009 w 266700"/>
                <a:gd name="connsiteY58" fmla="*/ 177927 h 409575"/>
                <a:gd name="connsiteX59" fmla="*/ 72295 w 266700"/>
                <a:gd name="connsiteY59" fmla="*/ 170402 h 409575"/>
                <a:gd name="connsiteX60" fmla="*/ 72390 w 266700"/>
                <a:gd name="connsiteY60" fmla="*/ 169354 h 409575"/>
                <a:gd name="connsiteX61" fmla="*/ 73342 w 266700"/>
                <a:gd name="connsiteY61" fmla="*/ 163259 h 409575"/>
                <a:gd name="connsiteX62" fmla="*/ 73819 w 266700"/>
                <a:gd name="connsiteY62" fmla="*/ 161163 h 409575"/>
                <a:gd name="connsiteX63" fmla="*/ 75248 w 266700"/>
                <a:gd name="connsiteY63" fmla="*/ 155829 h 409575"/>
                <a:gd name="connsiteX64" fmla="*/ 75724 w 266700"/>
                <a:gd name="connsiteY64" fmla="*/ 154210 h 409575"/>
                <a:gd name="connsiteX65" fmla="*/ 78486 w 266700"/>
                <a:gd name="connsiteY65" fmla="*/ 147352 h 409575"/>
                <a:gd name="connsiteX66" fmla="*/ 79153 w 266700"/>
                <a:gd name="connsiteY66" fmla="*/ 146113 h 409575"/>
                <a:gd name="connsiteX67" fmla="*/ 83915 w 266700"/>
                <a:gd name="connsiteY67" fmla="*/ 138017 h 409575"/>
                <a:gd name="connsiteX68" fmla="*/ 84296 w 266700"/>
                <a:gd name="connsiteY68" fmla="*/ 137541 h 409575"/>
                <a:gd name="connsiteX69" fmla="*/ 88678 w 266700"/>
                <a:gd name="connsiteY69" fmla="*/ 132207 h 409575"/>
                <a:gd name="connsiteX70" fmla="*/ 90011 w 266700"/>
                <a:gd name="connsiteY70" fmla="*/ 130778 h 409575"/>
                <a:gd name="connsiteX71" fmla="*/ 95536 w 266700"/>
                <a:gd name="connsiteY71" fmla="*/ 125730 h 409575"/>
                <a:gd name="connsiteX72" fmla="*/ 245459 w 266700"/>
                <a:gd name="connsiteY72" fmla="*/ 10096 h 409575"/>
                <a:gd name="connsiteX73" fmla="*/ 253079 w 266700"/>
                <a:gd name="connsiteY73" fmla="*/ 5334 h 409575"/>
                <a:gd name="connsiteX74" fmla="*/ 255556 w 266700"/>
                <a:gd name="connsiteY74" fmla="*/ 4191 h 409575"/>
                <a:gd name="connsiteX75" fmla="*/ 260985 w 266700"/>
                <a:gd name="connsiteY75" fmla="*/ 20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6700" h="409575">
                  <a:moveTo>
                    <a:pt x="260985" y="2096"/>
                  </a:moveTo>
                  <a:cubicBezTo>
                    <a:pt x="261938" y="1810"/>
                    <a:pt x="262890" y="1524"/>
                    <a:pt x="263842" y="1333"/>
                  </a:cubicBezTo>
                  <a:cubicBezTo>
                    <a:pt x="265747" y="857"/>
                    <a:pt x="267748" y="571"/>
                    <a:pt x="269748" y="381"/>
                  </a:cubicBezTo>
                  <a:cubicBezTo>
                    <a:pt x="270986" y="286"/>
                    <a:pt x="272129" y="0"/>
                    <a:pt x="273367" y="0"/>
                  </a:cubicBezTo>
                  <a:lnTo>
                    <a:pt x="273367" y="0"/>
                  </a:lnTo>
                  <a:cubicBezTo>
                    <a:pt x="273367" y="0"/>
                    <a:pt x="273367" y="0"/>
                    <a:pt x="273367" y="0"/>
                  </a:cubicBezTo>
                  <a:lnTo>
                    <a:pt x="201359" y="1333"/>
                  </a:lnTo>
                  <a:cubicBezTo>
                    <a:pt x="200692" y="1333"/>
                    <a:pt x="200120" y="1333"/>
                    <a:pt x="199454" y="1429"/>
                  </a:cubicBezTo>
                  <a:cubicBezTo>
                    <a:pt x="198882" y="1429"/>
                    <a:pt x="198310" y="1619"/>
                    <a:pt x="197739" y="1714"/>
                  </a:cubicBezTo>
                  <a:cubicBezTo>
                    <a:pt x="195739" y="1905"/>
                    <a:pt x="193834" y="2191"/>
                    <a:pt x="191834" y="2667"/>
                  </a:cubicBezTo>
                  <a:cubicBezTo>
                    <a:pt x="191357" y="2762"/>
                    <a:pt x="190786" y="2762"/>
                    <a:pt x="190309" y="2953"/>
                  </a:cubicBezTo>
                  <a:cubicBezTo>
                    <a:pt x="189833" y="3048"/>
                    <a:pt x="189452" y="3334"/>
                    <a:pt x="188976" y="3429"/>
                  </a:cubicBezTo>
                  <a:cubicBezTo>
                    <a:pt x="187071" y="4000"/>
                    <a:pt x="185261" y="4763"/>
                    <a:pt x="183451" y="5524"/>
                  </a:cubicBezTo>
                  <a:cubicBezTo>
                    <a:pt x="182594" y="5905"/>
                    <a:pt x="181737" y="6191"/>
                    <a:pt x="180975" y="6667"/>
                  </a:cubicBezTo>
                  <a:cubicBezTo>
                    <a:pt x="178403" y="8001"/>
                    <a:pt x="175832" y="9525"/>
                    <a:pt x="173355" y="11430"/>
                  </a:cubicBezTo>
                  <a:lnTo>
                    <a:pt x="23431" y="127063"/>
                  </a:lnTo>
                  <a:cubicBezTo>
                    <a:pt x="21431" y="128588"/>
                    <a:pt x="19621" y="130302"/>
                    <a:pt x="17907" y="132112"/>
                  </a:cubicBezTo>
                  <a:cubicBezTo>
                    <a:pt x="17431" y="132588"/>
                    <a:pt x="17050" y="133064"/>
                    <a:pt x="16573" y="133540"/>
                  </a:cubicBezTo>
                  <a:cubicBezTo>
                    <a:pt x="15050" y="135255"/>
                    <a:pt x="13525" y="136969"/>
                    <a:pt x="12192" y="138874"/>
                  </a:cubicBezTo>
                  <a:cubicBezTo>
                    <a:pt x="12097" y="138970"/>
                    <a:pt x="12002" y="139160"/>
                    <a:pt x="11906" y="139255"/>
                  </a:cubicBezTo>
                  <a:cubicBezTo>
                    <a:pt x="11906" y="139255"/>
                    <a:pt x="11906" y="139351"/>
                    <a:pt x="11811" y="139351"/>
                  </a:cubicBezTo>
                  <a:cubicBezTo>
                    <a:pt x="10001" y="141922"/>
                    <a:pt x="8477" y="144589"/>
                    <a:pt x="7048" y="147447"/>
                  </a:cubicBezTo>
                  <a:cubicBezTo>
                    <a:pt x="6953" y="147733"/>
                    <a:pt x="6763" y="147923"/>
                    <a:pt x="6667" y="148114"/>
                  </a:cubicBezTo>
                  <a:cubicBezTo>
                    <a:pt x="6572" y="148304"/>
                    <a:pt x="6572" y="148495"/>
                    <a:pt x="6477" y="148685"/>
                  </a:cubicBezTo>
                  <a:cubicBezTo>
                    <a:pt x="5429" y="150876"/>
                    <a:pt x="4477" y="153257"/>
                    <a:pt x="3715" y="155543"/>
                  </a:cubicBezTo>
                  <a:cubicBezTo>
                    <a:pt x="3619" y="155734"/>
                    <a:pt x="3619" y="155829"/>
                    <a:pt x="3524" y="155924"/>
                  </a:cubicBezTo>
                  <a:cubicBezTo>
                    <a:pt x="3429" y="156305"/>
                    <a:pt x="3334" y="156686"/>
                    <a:pt x="3238" y="157163"/>
                  </a:cubicBezTo>
                  <a:cubicBezTo>
                    <a:pt x="2667" y="158877"/>
                    <a:pt x="2191" y="160687"/>
                    <a:pt x="1810" y="162496"/>
                  </a:cubicBezTo>
                  <a:cubicBezTo>
                    <a:pt x="1715" y="162877"/>
                    <a:pt x="1619" y="163259"/>
                    <a:pt x="1524" y="163639"/>
                  </a:cubicBezTo>
                  <a:cubicBezTo>
                    <a:pt x="1429" y="163925"/>
                    <a:pt x="1429" y="164306"/>
                    <a:pt x="1333" y="164592"/>
                  </a:cubicBezTo>
                  <a:cubicBezTo>
                    <a:pt x="952" y="166592"/>
                    <a:pt x="667" y="168592"/>
                    <a:pt x="381" y="170688"/>
                  </a:cubicBezTo>
                  <a:cubicBezTo>
                    <a:pt x="381" y="170974"/>
                    <a:pt x="286" y="171259"/>
                    <a:pt x="286" y="171545"/>
                  </a:cubicBezTo>
                  <a:cubicBezTo>
                    <a:pt x="286" y="171640"/>
                    <a:pt x="286" y="171640"/>
                    <a:pt x="286" y="171736"/>
                  </a:cubicBezTo>
                  <a:cubicBezTo>
                    <a:pt x="95" y="174212"/>
                    <a:pt x="0" y="176689"/>
                    <a:pt x="0" y="179260"/>
                  </a:cubicBezTo>
                  <a:cubicBezTo>
                    <a:pt x="0" y="179546"/>
                    <a:pt x="0" y="179832"/>
                    <a:pt x="0" y="180022"/>
                  </a:cubicBezTo>
                  <a:cubicBezTo>
                    <a:pt x="0" y="180308"/>
                    <a:pt x="95" y="180689"/>
                    <a:pt x="95" y="180975"/>
                  </a:cubicBezTo>
                  <a:cubicBezTo>
                    <a:pt x="190" y="184023"/>
                    <a:pt x="476" y="186976"/>
                    <a:pt x="952" y="189928"/>
                  </a:cubicBezTo>
                  <a:cubicBezTo>
                    <a:pt x="952" y="189928"/>
                    <a:pt x="952" y="190024"/>
                    <a:pt x="952" y="190024"/>
                  </a:cubicBezTo>
                  <a:cubicBezTo>
                    <a:pt x="1143" y="191071"/>
                    <a:pt x="1429" y="192119"/>
                    <a:pt x="1619" y="193167"/>
                  </a:cubicBezTo>
                  <a:cubicBezTo>
                    <a:pt x="1810" y="194024"/>
                    <a:pt x="1905" y="194881"/>
                    <a:pt x="2191" y="195643"/>
                  </a:cubicBezTo>
                  <a:cubicBezTo>
                    <a:pt x="2477" y="196786"/>
                    <a:pt x="2858" y="197929"/>
                    <a:pt x="3238" y="198977"/>
                  </a:cubicBezTo>
                  <a:cubicBezTo>
                    <a:pt x="3524" y="199739"/>
                    <a:pt x="3715" y="200596"/>
                    <a:pt x="3905" y="201359"/>
                  </a:cubicBezTo>
                  <a:cubicBezTo>
                    <a:pt x="4286" y="202597"/>
                    <a:pt x="4858" y="203740"/>
                    <a:pt x="5334" y="204978"/>
                  </a:cubicBezTo>
                  <a:cubicBezTo>
                    <a:pt x="5620" y="205645"/>
                    <a:pt x="5810" y="206311"/>
                    <a:pt x="6096" y="206978"/>
                  </a:cubicBezTo>
                  <a:cubicBezTo>
                    <a:pt x="6953" y="208788"/>
                    <a:pt x="7810" y="210598"/>
                    <a:pt x="8858" y="212407"/>
                  </a:cubicBezTo>
                  <a:lnTo>
                    <a:pt x="108585" y="388525"/>
                  </a:lnTo>
                  <a:cubicBezTo>
                    <a:pt x="118967" y="406813"/>
                    <a:pt x="136208" y="416623"/>
                    <a:pt x="153638" y="416242"/>
                  </a:cubicBezTo>
                  <a:lnTo>
                    <a:pt x="225647" y="414909"/>
                  </a:lnTo>
                  <a:cubicBezTo>
                    <a:pt x="208217" y="415290"/>
                    <a:pt x="190976" y="405479"/>
                    <a:pt x="180594" y="387191"/>
                  </a:cubicBezTo>
                  <a:lnTo>
                    <a:pt x="80867" y="211074"/>
                  </a:lnTo>
                  <a:cubicBezTo>
                    <a:pt x="79819" y="209264"/>
                    <a:pt x="78962" y="207454"/>
                    <a:pt x="78105" y="205645"/>
                  </a:cubicBezTo>
                  <a:cubicBezTo>
                    <a:pt x="77819" y="205073"/>
                    <a:pt x="77629" y="204502"/>
                    <a:pt x="77438" y="203930"/>
                  </a:cubicBezTo>
                  <a:cubicBezTo>
                    <a:pt x="76867" y="202692"/>
                    <a:pt x="76390" y="201359"/>
                    <a:pt x="75914" y="200120"/>
                  </a:cubicBezTo>
                  <a:cubicBezTo>
                    <a:pt x="75629" y="199358"/>
                    <a:pt x="75438" y="198596"/>
                    <a:pt x="75248" y="197834"/>
                  </a:cubicBezTo>
                  <a:cubicBezTo>
                    <a:pt x="74867" y="196691"/>
                    <a:pt x="74486" y="195548"/>
                    <a:pt x="74200" y="194405"/>
                  </a:cubicBezTo>
                  <a:cubicBezTo>
                    <a:pt x="74009" y="193548"/>
                    <a:pt x="73819" y="192691"/>
                    <a:pt x="73628" y="191834"/>
                  </a:cubicBezTo>
                  <a:cubicBezTo>
                    <a:pt x="73438" y="190786"/>
                    <a:pt x="73152" y="189738"/>
                    <a:pt x="72961" y="188595"/>
                  </a:cubicBezTo>
                  <a:cubicBezTo>
                    <a:pt x="72485" y="185642"/>
                    <a:pt x="72200" y="182594"/>
                    <a:pt x="72104" y="179642"/>
                  </a:cubicBezTo>
                  <a:cubicBezTo>
                    <a:pt x="72104" y="179070"/>
                    <a:pt x="72009" y="178498"/>
                    <a:pt x="72009" y="177927"/>
                  </a:cubicBezTo>
                  <a:cubicBezTo>
                    <a:pt x="72009" y="175450"/>
                    <a:pt x="72009" y="172879"/>
                    <a:pt x="72295" y="170402"/>
                  </a:cubicBezTo>
                  <a:cubicBezTo>
                    <a:pt x="72295" y="170021"/>
                    <a:pt x="72390" y="169735"/>
                    <a:pt x="72390" y="169354"/>
                  </a:cubicBezTo>
                  <a:cubicBezTo>
                    <a:pt x="72581" y="167259"/>
                    <a:pt x="72961" y="165259"/>
                    <a:pt x="73342" y="163259"/>
                  </a:cubicBezTo>
                  <a:cubicBezTo>
                    <a:pt x="73438" y="162592"/>
                    <a:pt x="73628" y="161830"/>
                    <a:pt x="73819" y="161163"/>
                  </a:cubicBezTo>
                  <a:cubicBezTo>
                    <a:pt x="74200" y="159353"/>
                    <a:pt x="74676" y="157543"/>
                    <a:pt x="75248" y="155829"/>
                  </a:cubicBezTo>
                  <a:cubicBezTo>
                    <a:pt x="75438" y="155257"/>
                    <a:pt x="75533" y="154781"/>
                    <a:pt x="75724" y="154210"/>
                  </a:cubicBezTo>
                  <a:cubicBezTo>
                    <a:pt x="76486" y="151828"/>
                    <a:pt x="77438" y="149542"/>
                    <a:pt x="78486" y="147352"/>
                  </a:cubicBezTo>
                  <a:cubicBezTo>
                    <a:pt x="78677" y="146971"/>
                    <a:pt x="78867" y="146494"/>
                    <a:pt x="79153" y="146113"/>
                  </a:cubicBezTo>
                  <a:cubicBezTo>
                    <a:pt x="80581" y="143351"/>
                    <a:pt x="82106" y="140589"/>
                    <a:pt x="83915" y="138017"/>
                  </a:cubicBezTo>
                  <a:cubicBezTo>
                    <a:pt x="84011" y="137827"/>
                    <a:pt x="84201" y="137731"/>
                    <a:pt x="84296" y="137541"/>
                  </a:cubicBezTo>
                  <a:cubicBezTo>
                    <a:pt x="85630" y="135636"/>
                    <a:pt x="87154" y="133921"/>
                    <a:pt x="88678" y="132207"/>
                  </a:cubicBezTo>
                  <a:cubicBezTo>
                    <a:pt x="89154" y="131731"/>
                    <a:pt x="89535" y="131254"/>
                    <a:pt x="90011" y="130778"/>
                  </a:cubicBezTo>
                  <a:cubicBezTo>
                    <a:pt x="91726" y="128968"/>
                    <a:pt x="93631" y="127254"/>
                    <a:pt x="95536" y="125730"/>
                  </a:cubicBezTo>
                  <a:lnTo>
                    <a:pt x="245459" y="10096"/>
                  </a:lnTo>
                  <a:cubicBezTo>
                    <a:pt x="247936" y="8192"/>
                    <a:pt x="250508" y="6667"/>
                    <a:pt x="253079" y="5334"/>
                  </a:cubicBezTo>
                  <a:cubicBezTo>
                    <a:pt x="253937" y="4953"/>
                    <a:pt x="254699" y="4572"/>
                    <a:pt x="255556" y="4191"/>
                  </a:cubicBezTo>
                  <a:cubicBezTo>
                    <a:pt x="257270" y="3334"/>
                    <a:pt x="259080" y="2667"/>
                    <a:pt x="260985" y="2096"/>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60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9F61AF29-19DC-4E27-98BD-B389A4CB686D}"/>
                </a:ext>
              </a:extLst>
            </p:cNvPr>
            <p:cNvSpPr/>
            <p:nvPr/>
          </p:nvSpPr>
          <p:spPr>
            <a:xfrm>
              <a:off x="4330236" y="2895627"/>
              <a:ext cx="219075" cy="247650"/>
            </a:xfrm>
            <a:custGeom>
              <a:avLst/>
              <a:gdLst>
                <a:gd name="connsiteX0" fmla="*/ 85173 w 219075"/>
                <a:gd name="connsiteY0" fmla="*/ 81412 h 247650"/>
                <a:gd name="connsiteX1" fmla="*/ 69171 w 219075"/>
                <a:gd name="connsiteY1" fmla="*/ 159231 h 247650"/>
                <a:gd name="connsiteX2" fmla="*/ 136893 w 219075"/>
                <a:gd name="connsiteY2" fmla="*/ 172376 h 247650"/>
                <a:gd name="connsiteX3" fmla="*/ 152895 w 219075"/>
                <a:gd name="connsiteY3" fmla="*/ 94557 h 247650"/>
                <a:gd name="connsiteX4" fmla="*/ 85173 w 219075"/>
                <a:gd name="connsiteY4" fmla="*/ 81412 h 247650"/>
                <a:gd name="connsiteX5" fmla="*/ 127940 w 219075"/>
                <a:gd name="connsiteY5" fmla="*/ 156469 h 247650"/>
                <a:gd name="connsiteX6" fmla="*/ 83934 w 219075"/>
                <a:gd name="connsiteY6" fmla="*/ 147897 h 247650"/>
                <a:gd name="connsiteX7" fmla="*/ 94317 w 219075"/>
                <a:gd name="connsiteY7" fmla="*/ 97414 h 247650"/>
                <a:gd name="connsiteX8" fmla="*/ 138322 w 219075"/>
                <a:gd name="connsiteY8" fmla="*/ 105987 h 247650"/>
                <a:gd name="connsiteX9" fmla="*/ 127940 w 219075"/>
                <a:gd name="connsiteY9" fmla="*/ 156469 h 247650"/>
                <a:gd name="connsiteX10" fmla="*/ 137465 w 219075"/>
                <a:gd name="connsiteY10" fmla="*/ 38454 h 247650"/>
                <a:gd name="connsiteX11" fmla="*/ 133750 w 219075"/>
                <a:gd name="connsiteY11" fmla="*/ 56647 h 247650"/>
                <a:gd name="connsiteX12" fmla="*/ 117939 w 219075"/>
                <a:gd name="connsiteY12" fmla="*/ 53599 h 247650"/>
                <a:gd name="connsiteX13" fmla="*/ 121653 w 219075"/>
                <a:gd name="connsiteY13" fmla="*/ 35406 h 247650"/>
                <a:gd name="connsiteX14" fmla="*/ 137465 w 219075"/>
                <a:gd name="connsiteY14" fmla="*/ 38454 h 247650"/>
                <a:gd name="connsiteX15" fmla="*/ 171279 w 219075"/>
                <a:gd name="connsiteY15" fmla="*/ 27882 h 247650"/>
                <a:gd name="connsiteX16" fmla="*/ 155277 w 219075"/>
                <a:gd name="connsiteY16" fmla="*/ 9308 h 247650"/>
                <a:gd name="connsiteX17" fmla="*/ 136989 w 219075"/>
                <a:gd name="connsiteY17" fmla="*/ 831 h 247650"/>
                <a:gd name="connsiteX18" fmla="*/ 116700 w 219075"/>
                <a:gd name="connsiteY18" fmla="*/ 1783 h 247650"/>
                <a:gd name="connsiteX19" fmla="*/ 94602 w 219075"/>
                <a:gd name="connsiteY19" fmla="*/ 12927 h 247650"/>
                <a:gd name="connsiteX20" fmla="*/ 60693 w 219075"/>
                <a:gd name="connsiteY20" fmla="*/ 38359 h 247650"/>
                <a:gd name="connsiteX21" fmla="*/ 27356 w 219075"/>
                <a:gd name="connsiteY21" fmla="*/ 64839 h 247650"/>
                <a:gd name="connsiteX22" fmla="*/ 9925 w 219075"/>
                <a:gd name="connsiteY22" fmla="*/ 84270 h 247650"/>
                <a:gd name="connsiteX23" fmla="*/ 1353 w 219075"/>
                <a:gd name="connsiteY23" fmla="*/ 105606 h 247650"/>
                <a:gd name="connsiteX24" fmla="*/ 876 w 219075"/>
                <a:gd name="connsiteY24" fmla="*/ 128561 h 247650"/>
                <a:gd name="connsiteX25" fmla="*/ 9354 w 219075"/>
                <a:gd name="connsiteY25" fmla="*/ 153040 h 247650"/>
                <a:gd name="connsiteX26" fmla="*/ 29642 w 219075"/>
                <a:gd name="connsiteY26" fmla="*/ 189997 h 247650"/>
                <a:gd name="connsiteX27" fmla="*/ 50883 w 219075"/>
                <a:gd name="connsiteY27" fmla="*/ 226192 h 247650"/>
                <a:gd name="connsiteX28" fmla="*/ 66885 w 219075"/>
                <a:gd name="connsiteY28" fmla="*/ 244766 h 247650"/>
                <a:gd name="connsiteX29" fmla="*/ 85173 w 219075"/>
                <a:gd name="connsiteY29" fmla="*/ 253243 h 247650"/>
                <a:gd name="connsiteX30" fmla="*/ 105461 w 219075"/>
                <a:gd name="connsiteY30" fmla="*/ 252291 h 247650"/>
                <a:gd name="connsiteX31" fmla="*/ 127559 w 219075"/>
                <a:gd name="connsiteY31" fmla="*/ 241147 h 247650"/>
                <a:gd name="connsiteX32" fmla="*/ 161468 w 219075"/>
                <a:gd name="connsiteY32" fmla="*/ 215715 h 247650"/>
                <a:gd name="connsiteX33" fmla="*/ 194805 w 219075"/>
                <a:gd name="connsiteY33" fmla="*/ 189235 h 247650"/>
                <a:gd name="connsiteX34" fmla="*/ 212236 w 219075"/>
                <a:gd name="connsiteY34" fmla="*/ 169804 h 247650"/>
                <a:gd name="connsiteX35" fmla="*/ 220809 w 219075"/>
                <a:gd name="connsiteY35" fmla="*/ 148468 h 247650"/>
                <a:gd name="connsiteX36" fmla="*/ 221285 w 219075"/>
                <a:gd name="connsiteY36" fmla="*/ 125513 h 247650"/>
                <a:gd name="connsiteX37" fmla="*/ 212808 w 219075"/>
                <a:gd name="connsiteY37" fmla="*/ 101034 h 247650"/>
                <a:gd name="connsiteX38" fmla="*/ 192519 w 219075"/>
                <a:gd name="connsiteY38" fmla="*/ 64077 h 247650"/>
                <a:gd name="connsiteX39" fmla="*/ 171279 w 219075"/>
                <a:gd name="connsiteY39" fmla="*/ 27882 h 247650"/>
                <a:gd name="connsiteX40" fmla="*/ 197758 w 219075"/>
                <a:gd name="connsiteY40" fmla="*/ 111511 h 247650"/>
                <a:gd name="connsiteX41" fmla="*/ 204330 w 219075"/>
                <a:gd name="connsiteY41" fmla="*/ 130180 h 247650"/>
                <a:gd name="connsiteX42" fmla="*/ 204045 w 219075"/>
                <a:gd name="connsiteY42" fmla="*/ 145039 h 247650"/>
                <a:gd name="connsiteX43" fmla="*/ 198425 w 219075"/>
                <a:gd name="connsiteY43" fmla="*/ 158946 h 247650"/>
                <a:gd name="connsiteX44" fmla="*/ 184995 w 219075"/>
                <a:gd name="connsiteY44" fmla="*/ 173710 h 247650"/>
                <a:gd name="connsiteX45" fmla="*/ 152324 w 219075"/>
                <a:gd name="connsiteY45" fmla="*/ 199617 h 247650"/>
                <a:gd name="connsiteX46" fmla="*/ 119082 w 219075"/>
                <a:gd name="connsiteY46" fmla="*/ 224573 h 247650"/>
                <a:gd name="connsiteX47" fmla="*/ 102222 w 219075"/>
                <a:gd name="connsiteY47" fmla="*/ 233241 h 247650"/>
                <a:gd name="connsiteX48" fmla="*/ 89078 w 219075"/>
                <a:gd name="connsiteY48" fmla="*/ 233812 h 247650"/>
                <a:gd name="connsiteX49" fmla="*/ 77172 w 219075"/>
                <a:gd name="connsiteY49" fmla="*/ 228288 h 247650"/>
                <a:gd name="connsiteX50" fmla="*/ 64980 w 219075"/>
                <a:gd name="connsiteY50" fmla="*/ 214000 h 247650"/>
                <a:gd name="connsiteX51" fmla="*/ 44120 w 219075"/>
                <a:gd name="connsiteY51" fmla="*/ 178567 h 247650"/>
                <a:gd name="connsiteX52" fmla="*/ 24213 w 219075"/>
                <a:gd name="connsiteY52" fmla="*/ 142372 h 247650"/>
                <a:gd name="connsiteX53" fmla="*/ 17640 w 219075"/>
                <a:gd name="connsiteY53" fmla="*/ 123703 h 247650"/>
                <a:gd name="connsiteX54" fmla="*/ 17926 w 219075"/>
                <a:gd name="connsiteY54" fmla="*/ 108844 h 247650"/>
                <a:gd name="connsiteX55" fmla="*/ 23546 w 219075"/>
                <a:gd name="connsiteY55" fmla="*/ 94938 h 247650"/>
                <a:gd name="connsiteX56" fmla="*/ 36976 w 219075"/>
                <a:gd name="connsiteY56" fmla="*/ 80174 h 247650"/>
                <a:gd name="connsiteX57" fmla="*/ 69647 w 219075"/>
                <a:gd name="connsiteY57" fmla="*/ 54266 h 247650"/>
                <a:gd name="connsiteX58" fmla="*/ 102889 w 219075"/>
                <a:gd name="connsiteY58" fmla="*/ 29310 h 247650"/>
                <a:gd name="connsiteX59" fmla="*/ 119748 w 219075"/>
                <a:gd name="connsiteY59" fmla="*/ 20643 h 247650"/>
                <a:gd name="connsiteX60" fmla="*/ 132893 w 219075"/>
                <a:gd name="connsiteY60" fmla="*/ 20071 h 247650"/>
                <a:gd name="connsiteX61" fmla="*/ 144799 w 219075"/>
                <a:gd name="connsiteY61" fmla="*/ 25596 h 247650"/>
                <a:gd name="connsiteX62" fmla="*/ 156991 w 219075"/>
                <a:gd name="connsiteY62" fmla="*/ 39883 h 247650"/>
                <a:gd name="connsiteX63" fmla="*/ 177851 w 219075"/>
                <a:gd name="connsiteY63" fmla="*/ 75316 h 247650"/>
                <a:gd name="connsiteX64" fmla="*/ 197758 w 219075"/>
                <a:gd name="connsiteY64" fmla="*/ 11151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9075" h="247650">
                  <a:moveTo>
                    <a:pt x="85173" y="81412"/>
                  </a:moveTo>
                  <a:cubicBezTo>
                    <a:pt x="62027" y="99224"/>
                    <a:pt x="54883" y="134085"/>
                    <a:pt x="69171" y="159231"/>
                  </a:cubicBezTo>
                  <a:cubicBezTo>
                    <a:pt x="83458" y="184377"/>
                    <a:pt x="113843" y="190283"/>
                    <a:pt x="136893" y="172376"/>
                  </a:cubicBezTo>
                  <a:cubicBezTo>
                    <a:pt x="160039" y="154564"/>
                    <a:pt x="167183" y="119703"/>
                    <a:pt x="152895" y="94557"/>
                  </a:cubicBezTo>
                  <a:cubicBezTo>
                    <a:pt x="138608" y="69506"/>
                    <a:pt x="108318" y="63600"/>
                    <a:pt x="85173" y="81412"/>
                  </a:cubicBezTo>
                  <a:close/>
                  <a:moveTo>
                    <a:pt x="127940" y="156469"/>
                  </a:moveTo>
                  <a:cubicBezTo>
                    <a:pt x="112890" y="168090"/>
                    <a:pt x="93269" y="164185"/>
                    <a:pt x="83934" y="147897"/>
                  </a:cubicBezTo>
                  <a:cubicBezTo>
                    <a:pt x="74695" y="131609"/>
                    <a:pt x="79267" y="108939"/>
                    <a:pt x="94317" y="97414"/>
                  </a:cubicBezTo>
                  <a:cubicBezTo>
                    <a:pt x="109366" y="85794"/>
                    <a:pt x="128988" y="89699"/>
                    <a:pt x="138322" y="105987"/>
                  </a:cubicBezTo>
                  <a:cubicBezTo>
                    <a:pt x="147561" y="122274"/>
                    <a:pt x="142894" y="144944"/>
                    <a:pt x="127940" y="156469"/>
                  </a:cubicBezTo>
                  <a:close/>
                  <a:moveTo>
                    <a:pt x="137465" y="38454"/>
                  </a:moveTo>
                  <a:cubicBezTo>
                    <a:pt x="140799" y="44360"/>
                    <a:pt x="139179" y="52456"/>
                    <a:pt x="133750" y="56647"/>
                  </a:cubicBezTo>
                  <a:cubicBezTo>
                    <a:pt x="128321" y="60838"/>
                    <a:pt x="121272" y="59410"/>
                    <a:pt x="117939" y="53599"/>
                  </a:cubicBezTo>
                  <a:cubicBezTo>
                    <a:pt x="114605" y="47694"/>
                    <a:pt x="116224" y="39598"/>
                    <a:pt x="121653" y="35406"/>
                  </a:cubicBezTo>
                  <a:cubicBezTo>
                    <a:pt x="126987" y="31215"/>
                    <a:pt x="134131" y="32644"/>
                    <a:pt x="137465" y="38454"/>
                  </a:cubicBezTo>
                  <a:close/>
                  <a:moveTo>
                    <a:pt x="171279" y="27882"/>
                  </a:moveTo>
                  <a:cubicBezTo>
                    <a:pt x="165564" y="18738"/>
                    <a:pt x="160515" y="13404"/>
                    <a:pt x="155277" y="9308"/>
                  </a:cubicBezTo>
                  <a:cubicBezTo>
                    <a:pt x="149847" y="5117"/>
                    <a:pt x="144323" y="2260"/>
                    <a:pt x="136989" y="831"/>
                  </a:cubicBezTo>
                  <a:cubicBezTo>
                    <a:pt x="129654" y="-598"/>
                    <a:pt x="123368" y="-122"/>
                    <a:pt x="116700" y="1783"/>
                  </a:cubicBezTo>
                  <a:cubicBezTo>
                    <a:pt x="110223" y="3593"/>
                    <a:pt x="103461" y="6641"/>
                    <a:pt x="94602" y="12927"/>
                  </a:cubicBezTo>
                  <a:cubicBezTo>
                    <a:pt x="85649" y="19214"/>
                    <a:pt x="82791" y="21214"/>
                    <a:pt x="60693" y="38359"/>
                  </a:cubicBezTo>
                  <a:cubicBezTo>
                    <a:pt x="38595" y="55409"/>
                    <a:pt x="35833" y="57695"/>
                    <a:pt x="27356" y="64839"/>
                  </a:cubicBezTo>
                  <a:cubicBezTo>
                    <a:pt x="18879" y="71982"/>
                    <a:pt x="13830" y="78078"/>
                    <a:pt x="9925" y="84270"/>
                  </a:cubicBezTo>
                  <a:cubicBezTo>
                    <a:pt x="5829" y="90652"/>
                    <a:pt x="3067" y="97224"/>
                    <a:pt x="1353" y="105606"/>
                  </a:cubicBezTo>
                  <a:cubicBezTo>
                    <a:pt x="-362" y="113988"/>
                    <a:pt x="-362" y="121131"/>
                    <a:pt x="876" y="128561"/>
                  </a:cubicBezTo>
                  <a:cubicBezTo>
                    <a:pt x="2115" y="135800"/>
                    <a:pt x="4401" y="143229"/>
                    <a:pt x="9354" y="153040"/>
                  </a:cubicBezTo>
                  <a:cubicBezTo>
                    <a:pt x="14307" y="162756"/>
                    <a:pt x="15926" y="165899"/>
                    <a:pt x="29642" y="189997"/>
                  </a:cubicBezTo>
                  <a:cubicBezTo>
                    <a:pt x="43358" y="214096"/>
                    <a:pt x="45168" y="217048"/>
                    <a:pt x="50883" y="226192"/>
                  </a:cubicBezTo>
                  <a:cubicBezTo>
                    <a:pt x="56693" y="235336"/>
                    <a:pt x="61646" y="240670"/>
                    <a:pt x="66885" y="244766"/>
                  </a:cubicBezTo>
                  <a:cubicBezTo>
                    <a:pt x="72314" y="248957"/>
                    <a:pt x="77838" y="251815"/>
                    <a:pt x="85173" y="253243"/>
                  </a:cubicBezTo>
                  <a:cubicBezTo>
                    <a:pt x="92507" y="254672"/>
                    <a:pt x="98793" y="254196"/>
                    <a:pt x="105461" y="252291"/>
                  </a:cubicBezTo>
                  <a:cubicBezTo>
                    <a:pt x="111938" y="250481"/>
                    <a:pt x="118701" y="247433"/>
                    <a:pt x="127559" y="241147"/>
                  </a:cubicBezTo>
                  <a:cubicBezTo>
                    <a:pt x="136512" y="234860"/>
                    <a:pt x="139370" y="232860"/>
                    <a:pt x="161468" y="215715"/>
                  </a:cubicBezTo>
                  <a:cubicBezTo>
                    <a:pt x="183566" y="198665"/>
                    <a:pt x="186328" y="196379"/>
                    <a:pt x="194805" y="189235"/>
                  </a:cubicBezTo>
                  <a:cubicBezTo>
                    <a:pt x="203283" y="182091"/>
                    <a:pt x="208331" y="175995"/>
                    <a:pt x="212236" y="169804"/>
                  </a:cubicBezTo>
                  <a:cubicBezTo>
                    <a:pt x="216332" y="163423"/>
                    <a:pt x="219094" y="156850"/>
                    <a:pt x="220809" y="148468"/>
                  </a:cubicBezTo>
                  <a:cubicBezTo>
                    <a:pt x="222523" y="140086"/>
                    <a:pt x="222523" y="132943"/>
                    <a:pt x="221285" y="125513"/>
                  </a:cubicBezTo>
                  <a:cubicBezTo>
                    <a:pt x="220047" y="118274"/>
                    <a:pt x="217761" y="110844"/>
                    <a:pt x="212808" y="101034"/>
                  </a:cubicBezTo>
                  <a:cubicBezTo>
                    <a:pt x="207855" y="91318"/>
                    <a:pt x="206235" y="88175"/>
                    <a:pt x="192519" y="64077"/>
                  </a:cubicBezTo>
                  <a:cubicBezTo>
                    <a:pt x="178899" y="39978"/>
                    <a:pt x="177089" y="37026"/>
                    <a:pt x="171279" y="27882"/>
                  </a:cubicBezTo>
                  <a:close/>
                  <a:moveTo>
                    <a:pt x="197758" y="111511"/>
                  </a:moveTo>
                  <a:cubicBezTo>
                    <a:pt x="202330" y="120465"/>
                    <a:pt x="203664" y="126180"/>
                    <a:pt x="204330" y="130180"/>
                  </a:cubicBezTo>
                  <a:cubicBezTo>
                    <a:pt x="205188" y="135419"/>
                    <a:pt x="205092" y="139800"/>
                    <a:pt x="204045" y="145039"/>
                  </a:cubicBezTo>
                  <a:cubicBezTo>
                    <a:pt x="202997" y="150373"/>
                    <a:pt x="201378" y="154374"/>
                    <a:pt x="198425" y="158946"/>
                  </a:cubicBezTo>
                  <a:cubicBezTo>
                    <a:pt x="196234" y="162375"/>
                    <a:pt x="192710" y="167137"/>
                    <a:pt x="184995" y="173710"/>
                  </a:cubicBezTo>
                  <a:cubicBezTo>
                    <a:pt x="176613" y="180758"/>
                    <a:pt x="174136" y="182854"/>
                    <a:pt x="152324" y="199617"/>
                  </a:cubicBezTo>
                  <a:cubicBezTo>
                    <a:pt x="130607" y="216381"/>
                    <a:pt x="127940" y="218287"/>
                    <a:pt x="119082" y="224573"/>
                  </a:cubicBezTo>
                  <a:cubicBezTo>
                    <a:pt x="110890" y="230288"/>
                    <a:pt x="105747" y="232193"/>
                    <a:pt x="102222" y="233241"/>
                  </a:cubicBezTo>
                  <a:cubicBezTo>
                    <a:pt x="97460" y="234574"/>
                    <a:pt x="93650" y="234765"/>
                    <a:pt x="89078" y="233812"/>
                  </a:cubicBezTo>
                  <a:cubicBezTo>
                    <a:pt x="84506" y="232955"/>
                    <a:pt x="80982" y="231336"/>
                    <a:pt x="77172" y="228288"/>
                  </a:cubicBezTo>
                  <a:cubicBezTo>
                    <a:pt x="74314" y="226002"/>
                    <a:pt x="70314" y="222382"/>
                    <a:pt x="64980" y="214000"/>
                  </a:cubicBezTo>
                  <a:cubicBezTo>
                    <a:pt x="59265" y="204951"/>
                    <a:pt x="57550" y="202189"/>
                    <a:pt x="44120" y="178567"/>
                  </a:cubicBezTo>
                  <a:cubicBezTo>
                    <a:pt x="30690" y="154945"/>
                    <a:pt x="29166" y="151993"/>
                    <a:pt x="24213" y="142372"/>
                  </a:cubicBezTo>
                  <a:cubicBezTo>
                    <a:pt x="19641" y="133419"/>
                    <a:pt x="18307" y="127704"/>
                    <a:pt x="17640" y="123703"/>
                  </a:cubicBezTo>
                  <a:cubicBezTo>
                    <a:pt x="16783" y="118464"/>
                    <a:pt x="16878" y="114083"/>
                    <a:pt x="17926" y="108844"/>
                  </a:cubicBezTo>
                  <a:cubicBezTo>
                    <a:pt x="18974" y="103510"/>
                    <a:pt x="20593" y="99510"/>
                    <a:pt x="23546" y="94938"/>
                  </a:cubicBezTo>
                  <a:cubicBezTo>
                    <a:pt x="25737" y="91509"/>
                    <a:pt x="29261" y="86746"/>
                    <a:pt x="36976" y="80174"/>
                  </a:cubicBezTo>
                  <a:cubicBezTo>
                    <a:pt x="45358" y="73125"/>
                    <a:pt x="47835" y="71030"/>
                    <a:pt x="69647" y="54266"/>
                  </a:cubicBezTo>
                  <a:cubicBezTo>
                    <a:pt x="91364" y="37502"/>
                    <a:pt x="94031" y="35597"/>
                    <a:pt x="102889" y="29310"/>
                  </a:cubicBezTo>
                  <a:cubicBezTo>
                    <a:pt x="111081" y="23595"/>
                    <a:pt x="116224" y="21690"/>
                    <a:pt x="119748" y="20643"/>
                  </a:cubicBezTo>
                  <a:cubicBezTo>
                    <a:pt x="124511" y="19309"/>
                    <a:pt x="128321" y="19119"/>
                    <a:pt x="132893" y="20071"/>
                  </a:cubicBezTo>
                  <a:cubicBezTo>
                    <a:pt x="137465" y="20928"/>
                    <a:pt x="140989" y="22548"/>
                    <a:pt x="144799" y="25596"/>
                  </a:cubicBezTo>
                  <a:cubicBezTo>
                    <a:pt x="147657" y="27882"/>
                    <a:pt x="151657" y="31501"/>
                    <a:pt x="156991" y="39883"/>
                  </a:cubicBezTo>
                  <a:cubicBezTo>
                    <a:pt x="162706" y="48932"/>
                    <a:pt x="164421" y="51694"/>
                    <a:pt x="177851" y="75316"/>
                  </a:cubicBezTo>
                  <a:cubicBezTo>
                    <a:pt x="191376" y="99033"/>
                    <a:pt x="192900" y="101891"/>
                    <a:pt x="197758" y="111511"/>
                  </a:cubicBezTo>
                  <a:close/>
                </a:path>
              </a:pathLst>
            </a:custGeom>
            <a:solidFill>
              <a:srgbClr val="FFFFFF"/>
            </a:solidFill>
            <a:ln w="9525"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7A01F935-B46A-4B37-8E32-204E48E2100D}"/>
              </a:ext>
            </a:extLst>
          </p:cNvPr>
          <p:cNvGrpSpPr/>
          <p:nvPr/>
        </p:nvGrpSpPr>
        <p:grpSpPr>
          <a:xfrm>
            <a:off x="5548289" y="935504"/>
            <a:ext cx="542200" cy="510334"/>
            <a:chOff x="5645474" y="1353979"/>
            <a:chExt cx="410418" cy="386297"/>
          </a:xfrm>
          <a:effectLst>
            <a:outerShdw blurRad="241300" sx="102000" sy="102000" algn="ctr" rotWithShape="0">
              <a:schemeClr val="accent2">
                <a:lumMod val="60000"/>
                <a:lumOff val="40000"/>
                <a:alpha val="40000"/>
              </a:schemeClr>
            </a:outerShdw>
          </a:effectLst>
        </p:grpSpPr>
        <p:sp>
          <p:nvSpPr>
            <p:cNvPr id="21" name="Freeform: Shape 20">
              <a:extLst>
                <a:ext uri="{FF2B5EF4-FFF2-40B4-BE49-F238E27FC236}">
                  <a16:creationId xmlns:a16="http://schemas.microsoft.com/office/drawing/2014/main" id="{060DAF01-08D6-4943-BC44-907347B71191}"/>
                </a:ext>
              </a:extLst>
            </p:cNvPr>
            <p:cNvSpPr/>
            <p:nvPr/>
          </p:nvSpPr>
          <p:spPr>
            <a:xfrm>
              <a:off x="5693942" y="1406901"/>
              <a:ext cx="361950" cy="333375"/>
            </a:xfrm>
            <a:custGeom>
              <a:avLst/>
              <a:gdLst>
                <a:gd name="connsiteX0" fmla="*/ 328716 w 361950"/>
                <a:gd name="connsiteY0" fmla="*/ 36803 h 333375"/>
                <a:gd name="connsiteX1" fmla="*/ 363863 w 361950"/>
                <a:gd name="connsiteY1" fmla="*/ 103192 h 333375"/>
                <a:gd name="connsiteX2" fmla="*/ 298045 w 361950"/>
                <a:gd name="connsiteY2" fmla="*/ 294550 h 333375"/>
                <a:gd name="connsiteX3" fmla="*/ 224417 w 361950"/>
                <a:gd name="connsiteY3" fmla="*/ 339984 h 333375"/>
                <a:gd name="connsiteX4" fmla="*/ 38489 w 361950"/>
                <a:gd name="connsiteY4" fmla="*/ 304265 h 333375"/>
                <a:gd name="connsiteX5" fmla="*/ 3342 w 361950"/>
                <a:gd name="connsiteY5" fmla="*/ 237876 h 333375"/>
                <a:gd name="connsiteX6" fmla="*/ 69159 w 361950"/>
                <a:gd name="connsiteY6" fmla="*/ 46519 h 333375"/>
                <a:gd name="connsiteX7" fmla="*/ 142788 w 361950"/>
                <a:gd name="connsiteY7" fmla="*/ 989 h 333375"/>
                <a:gd name="connsiteX8" fmla="*/ 328716 w 361950"/>
                <a:gd name="connsiteY8" fmla="*/ 36803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333375">
                  <a:moveTo>
                    <a:pt x="328716" y="36803"/>
                  </a:moveTo>
                  <a:cubicBezTo>
                    <a:pt x="358815" y="42613"/>
                    <a:pt x="374531" y="72331"/>
                    <a:pt x="363863" y="103192"/>
                  </a:cubicBezTo>
                  <a:lnTo>
                    <a:pt x="298045" y="294550"/>
                  </a:lnTo>
                  <a:cubicBezTo>
                    <a:pt x="287473" y="325411"/>
                    <a:pt x="254516" y="345794"/>
                    <a:pt x="224417" y="339984"/>
                  </a:cubicBezTo>
                  <a:lnTo>
                    <a:pt x="38489" y="304265"/>
                  </a:lnTo>
                  <a:cubicBezTo>
                    <a:pt x="8390" y="298455"/>
                    <a:pt x="-7326" y="268737"/>
                    <a:pt x="3342" y="237876"/>
                  </a:cubicBezTo>
                  <a:lnTo>
                    <a:pt x="69159" y="46519"/>
                  </a:lnTo>
                  <a:cubicBezTo>
                    <a:pt x="79828" y="15562"/>
                    <a:pt x="112784" y="-4821"/>
                    <a:pt x="142788" y="989"/>
                  </a:cubicBezTo>
                  <a:lnTo>
                    <a:pt x="328716" y="36803"/>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DDA4F3F-59A7-4310-96DD-7E9E1C8D88BA}"/>
                </a:ext>
              </a:extLst>
            </p:cNvPr>
            <p:cNvSpPr/>
            <p:nvPr/>
          </p:nvSpPr>
          <p:spPr>
            <a:xfrm>
              <a:off x="5645474" y="1353979"/>
              <a:ext cx="400050" cy="342900"/>
            </a:xfrm>
            <a:custGeom>
              <a:avLst/>
              <a:gdLst>
                <a:gd name="connsiteX0" fmla="*/ 393566 w 400050"/>
                <a:gd name="connsiteY0" fmla="*/ 96107 h 342900"/>
                <a:gd name="connsiteX1" fmla="*/ 396043 w 400050"/>
                <a:gd name="connsiteY1" fmla="*/ 97727 h 342900"/>
                <a:gd name="connsiteX2" fmla="*/ 400615 w 400050"/>
                <a:gd name="connsiteY2" fmla="*/ 101441 h 342900"/>
                <a:gd name="connsiteX3" fmla="*/ 403282 w 400050"/>
                <a:gd name="connsiteY3" fmla="*/ 103918 h 342900"/>
                <a:gd name="connsiteX4" fmla="*/ 403282 w 400050"/>
                <a:gd name="connsiteY4" fmla="*/ 103918 h 342900"/>
                <a:gd name="connsiteX5" fmla="*/ 403282 w 400050"/>
                <a:gd name="connsiteY5" fmla="*/ 103918 h 342900"/>
                <a:gd name="connsiteX6" fmla="*/ 354514 w 400050"/>
                <a:gd name="connsiteY6" fmla="*/ 50863 h 342900"/>
                <a:gd name="connsiteX7" fmla="*/ 353181 w 400050"/>
                <a:gd name="connsiteY7" fmla="*/ 49530 h 342900"/>
                <a:gd name="connsiteX8" fmla="*/ 351847 w 400050"/>
                <a:gd name="connsiteY8" fmla="*/ 48387 h 342900"/>
                <a:gd name="connsiteX9" fmla="*/ 347275 w 400050"/>
                <a:gd name="connsiteY9" fmla="*/ 44672 h 342900"/>
                <a:gd name="connsiteX10" fmla="*/ 346132 w 400050"/>
                <a:gd name="connsiteY10" fmla="*/ 43720 h 342900"/>
                <a:gd name="connsiteX11" fmla="*/ 344894 w 400050"/>
                <a:gd name="connsiteY11" fmla="*/ 43053 h 342900"/>
                <a:gd name="connsiteX12" fmla="*/ 339655 w 400050"/>
                <a:gd name="connsiteY12" fmla="*/ 40291 h 342900"/>
                <a:gd name="connsiteX13" fmla="*/ 337179 w 400050"/>
                <a:gd name="connsiteY13" fmla="*/ 39148 h 342900"/>
                <a:gd name="connsiteX14" fmla="*/ 328511 w 400050"/>
                <a:gd name="connsiteY14" fmla="*/ 36671 h 342900"/>
                <a:gd name="connsiteX15" fmla="*/ 142583 w 400050"/>
                <a:gd name="connsiteY15" fmla="*/ 952 h 342900"/>
                <a:gd name="connsiteX16" fmla="*/ 135153 w 400050"/>
                <a:gd name="connsiteY16" fmla="*/ 95 h 342900"/>
                <a:gd name="connsiteX17" fmla="*/ 133248 w 400050"/>
                <a:gd name="connsiteY17" fmla="*/ 0 h 342900"/>
                <a:gd name="connsiteX18" fmla="*/ 126390 w 400050"/>
                <a:gd name="connsiteY18" fmla="*/ 286 h 342900"/>
                <a:gd name="connsiteX19" fmla="*/ 125914 w 400050"/>
                <a:gd name="connsiteY19" fmla="*/ 286 h 342900"/>
                <a:gd name="connsiteX20" fmla="*/ 125819 w 400050"/>
                <a:gd name="connsiteY20" fmla="*/ 286 h 342900"/>
                <a:gd name="connsiteX21" fmla="*/ 116675 w 400050"/>
                <a:gd name="connsiteY21" fmla="*/ 2096 h 342900"/>
                <a:gd name="connsiteX22" fmla="*/ 115913 w 400050"/>
                <a:gd name="connsiteY22" fmla="*/ 2286 h 342900"/>
                <a:gd name="connsiteX23" fmla="*/ 115341 w 400050"/>
                <a:gd name="connsiteY23" fmla="*/ 2477 h 342900"/>
                <a:gd name="connsiteX24" fmla="*/ 108388 w 400050"/>
                <a:gd name="connsiteY24" fmla="*/ 4953 h 342900"/>
                <a:gd name="connsiteX25" fmla="*/ 107912 w 400050"/>
                <a:gd name="connsiteY25" fmla="*/ 5144 h 342900"/>
                <a:gd name="connsiteX26" fmla="*/ 106769 w 400050"/>
                <a:gd name="connsiteY26" fmla="*/ 5715 h 342900"/>
                <a:gd name="connsiteX27" fmla="*/ 101816 w 400050"/>
                <a:gd name="connsiteY27" fmla="*/ 8192 h 342900"/>
                <a:gd name="connsiteX28" fmla="*/ 100768 w 400050"/>
                <a:gd name="connsiteY28" fmla="*/ 8668 h 342900"/>
                <a:gd name="connsiteX29" fmla="*/ 99911 w 400050"/>
                <a:gd name="connsiteY29" fmla="*/ 9239 h 342900"/>
                <a:gd name="connsiteX30" fmla="*/ 94767 w 400050"/>
                <a:gd name="connsiteY30" fmla="*/ 12573 h 342900"/>
                <a:gd name="connsiteX31" fmla="*/ 94100 w 400050"/>
                <a:gd name="connsiteY31" fmla="*/ 13049 h 342900"/>
                <a:gd name="connsiteX32" fmla="*/ 93910 w 400050"/>
                <a:gd name="connsiteY32" fmla="*/ 13144 h 342900"/>
                <a:gd name="connsiteX33" fmla="*/ 88100 w 400050"/>
                <a:gd name="connsiteY33" fmla="*/ 17907 h 342900"/>
                <a:gd name="connsiteX34" fmla="*/ 87528 w 400050"/>
                <a:gd name="connsiteY34" fmla="*/ 18383 h 342900"/>
                <a:gd name="connsiteX35" fmla="*/ 86862 w 400050"/>
                <a:gd name="connsiteY35" fmla="*/ 19050 h 342900"/>
                <a:gd name="connsiteX36" fmla="*/ 80670 w 400050"/>
                <a:gd name="connsiteY36" fmla="*/ 25622 h 342900"/>
                <a:gd name="connsiteX37" fmla="*/ 80575 w 400050"/>
                <a:gd name="connsiteY37" fmla="*/ 25717 h 342900"/>
                <a:gd name="connsiteX38" fmla="*/ 78670 w 400050"/>
                <a:gd name="connsiteY38" fmla="*/ 28289 h 342900"/>
                <a:gd name="connsiteX39" fmla="*/ 77146 w 400050"/>
                <a:gd name="connsiteY39" fmla="*/ 30385 h 342900"/>
                <a:gd name="connsiteX40" fmla="*/ 75336 w 400050"/>
                <a:gd name="connsiteY40" fmla="*/ 33338 h 342900"/>
                <a:gd name="connsiteX41" fmla="*/ 74003 w 400050"/>
                <a:gd name="connsiteY41" fmla="*/ 35433 h 342900"/>
                <a:gd name="connsiteX42" fmla="*/ 72288 w 400050"/>
                <a:gd name="connsiteY42" fmla="*/ 38862 h 342900"/>
                <a:gd name="connsiteX43" fmla="*/ 71336 w 400050"/>
                <a:gd name="connsiteY43" fmla="*/ 40767 h 342900"/>
                <a:gd name="connsiteX44" fmla="*/ 69145 w 400050"/>
                <a:gd name="connsiteY44" fmla="*/ 46387 h 342900"/>
                <a:gd name="connsiteX45" fmla="*/ 3327 w 400050"/>
                <a:gd name="connsiteY45" fmla="*/ 237744 h 342900"/>
                <a:gd name="connsiteX46" fmla="*/ 12376 w 400050"/>
                <a:gd name="connsiteY46" fmla="*/ 289846 h 342900"/>
                <a:gd name="connsiteX47" fmla="*/ 61144 w 400050"/>
                <a:gd name="connsiteY47" fmla="*/ 342900 h 342900"/>
                <a:gd name="connsiteX48" fmla="*/ 52095 w 400050"/>
                <a:gd name="connsiteY48" fmla="*/ 290798 h 342900"/>
                <a:gd name="connsiteX49" fmla="*/ 117913 w 400050"/>
                <a:gd name="connsiteY49" fmla="*/ 99441 h 342900"/>
                <a:gd name="connsiteX50" fmla="*/ 120104 w 400050"/>
                <a:gd name="connsiteY50" fmla="*/ 93821 h 342900"/>
                <a:gd name="connsiteX51" fmla="*/ 120961 w 400050"/>
                <a:gd name="connsiteY51" fmla="*/ 92107 h 342900"/>
                <a:gd name="connsiteX52" fmla="*/ 122866 w 400050"/>
                <a:gd name="connsiteY52" fmla="*/ 88392 h 342900"/>
                <a:gd name="connsiteX53" fmla="*/ 124104 w 400050"/>
                <a:gd name="connsiteY53" fmla="*/ 86392 h 342900"/>
                <a:gd name="connsiteX54" fmla="*/ 126009 w 400050"/>
                <a:gd name="connsiteY54" fmla="*/ 83344 h 342900"/>
                <a:gd name="connsiteX55" fmla="*/ 127533 w 400050"/>
                <a:gd name="connsiteY55" fmla="*/ 81248 h 342900"/>
                <a:gd name="connsiteX56" fmla="*/ 129533 w 400050"/>
                <a:gd name="connsiteY56" fmla="*/ 78581 h 342900"/>
                <a:gd name="connsiteX57" fmla="*/ 135725 w 400050"/>
                <a:gd name="connsiteY57" fmla="*/ 72009 h 342900"/>
                <a:gd name="connsiteX58" fmla="*/ 136963 w 400050"/>
                <a:gd name="connsiteY58" fmla="*/ 70771 h 342900"/>
                <a:gd name="connsiteX59" fmla="*/ 142773 w 400050"/>
                <a:gd name="connsiteY59" fmla="*/ 66008 h 342900"/>
                <a:gd name="connsiteX60" fmla="*/ 143631 w 400050"/>
                <a:gd name="connsiteY60" fmla="*/ 65437 h 342900"/>
                <a:gd name="connsiteX61" fmla="*/ 148774 w 400050"/>
                <a:gd name="connsiteY61" fmla="*/ 62103 h 342900"/>
                <a:gd name="connsiteX62" fmla="*/ 150584 w 400050"/>
                <a:gd name="connsiteY62" fmla="*/ 61055 h 342900"/>
                <a:gd name="connsiteX63" fmla="*/ 155537 w 400050"/>
                <a:gd name="connsiteY63" fmla="*/ 58579 h 342900"/>
                <a:gd name="connsiteX64" fmla="*/ 157061 w 400050"/>
                <a:gd name="connsiteY64" fmla="*/ 57912 h 342900"/>
                <a:gd name="connsiteX65" fmla="*/ 164014 w 400050"/>
                <a:gd name="connsiteY65" fmla="*/ 55435 h 342900"/>
                <a:gd name="connsiteX66" fmla="*/ 165348 w 400050"/>
                <a:gd name="connsiteY66" fmla="*/ 55054 h 342900"/>
                <a:gd name="connsiteX67" fmla="*/ 174491 w 400050"/>
                <a:gd name="connsiteY67" fmla="*/ 53245 h 342900"/>
                <a:gd name="connsiteX68" fmla="*/ 175063 w 400050"/>
                <a:gd name="connsiteY68" fmla="*/ 53245 h 342900"/>
                <a:gd name="connsiteX69" fmla="*/ 181921 w 400050"/>
                <a:gd name="connsiteY69" fmla="*/ 52959 h 342900"/>
                <a:gd name="connsiteX70" fmla="*/ 183826 w 400050"/>
                <a:gd name="connsiteY70" fmla="*/ 53054 h 342900"/>
                <a:gd name="connsiteX71" fmla="*/ 191256 w 400050"/>
                <a:gd name="connsiteY71" fmla="*/ 53911 h 342900"/>
                <a:gd name="connsiteX72" fmla="*/ 377183 w 400050"/>
                <a:gd name="connsiteY72" fmla="*/ 89630 h 342900"/>
                <a:gd name="connsiteX73" fmla="*/ 385851 w 400050"/>
                <a:gd name="connsiteY73" fmla="*/ 92107 h 342900"/>
                <a:gd name="connsiteX74" fmla="*/ 388328 w 400050"/>
                <a:gd name="connsiteY74" fmla="*/ 93250 h 342900"/>
                <a:gd name="connsiteX75" fmla="*/ 393566 w 400050"/>
                <a:gd name="connsiteY75" fmla="*/ 9610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0050" h="342900">
                  <a:moveTo>
                    <a:pt x="393566" y="96107"/>
                  </a:moveTo>
                  <a:cubicBezTo>
                    <a:pt x="394424" y="96583"/>
                    <a:pt x="395186" y="97155"/>
                    <a:pt x="396043" y="97727"/>
                  </a:cubicBezTo>
                  <a:cubicBezTo>
                    <a:pt x="397662" y="98869"/>
                    <a:pt x="399186" y="100108"/>
                    <a:pt x="400615" y="101441"/>
                  </a:cubicBezTo>
                  <a:cubicBezTo>
                    <a:pt x="401472" y="102298"/>
                    <a:pt x="402425" y="103061"/>
                    <a:pt x="403282" y="103918"/>
                  </a:cubicBezTo>
                  <a:lnTo>
                    <a:pt x="403282" y="103918"/>
                  </a:lnTo>
                  <a:cubicBezTo>
                    <a:pt x="403282" y="103918"/>
                    <a:pt x="403282" y="103918"/>
                    <a:pt x="403282" y="103918"/>
                  </a:cubicBezTo>
                  <a:lnTo>
                    <a:pt x="354514" y="50863"/>
                  </a:lnTo>
                  <a:cubicBezTo>
                    <a:pt x="354133" y="50387"/>
                    <a:pt x="353657" y="49911"/>
                    <a:pt x="353181" y="49530"/>
                  </a:cubicBezTo>
                  <a:cubicBezTo>
                    <a:pt x="352799" y="49149"/>
                    <a:pt x="352228" y="48768"/>
                    <a:pt x="351847" y="48387"/>
                  </a:cubicBezTo>
                  <a:cubicBezTo>
                    <a:pt x="350418" y="47053"/>
                    <a:pt x="348894" y="45815"/>
                    <a:pt x="347275" y="44672"/>
                  </a:cubicBezTo>
                  <a:cubicBezTo>
                    <a:pt x="346894" y="44386"/>
                    <a:pt x="346513" y="44005"/>
                    <a:pt x="346132" y="43720"/>
                  </a:cubicBezTo>
                  <a:cubicBezTo>
                    <a:pt x="345751" y="43434"/>
                    <a:pt x="345275" y="43339"/>
                    <a:pt x="344894" y="43053"/>
                  </a:cubicBezTo>
                  <a:cubicBezTo>
                    <a:pt x="343274" y="42005"/>
                    <a:pt x="341465" y="41148"/>
                    <a:pt x="339655" y="40291"/>
                  </a:cubicBezTo>
                  <a:cubicBezTo>
                    <a:pt x="338798" y="39910"/>
                    <a:pt x="338036" y="39529"/>
                    <a:pt x="337179" y="39148"/>
                  </a:cubicBezTo>
                  <a:cubicBezTo>
                    <a:pt x="334416" y="38100"/>
                    <a:pt x="331559" y="37243"/>
                    <a:pt x="328511" y="36671"/>
                  </a:cubicBezTo>
                  <a:lnTo>
                    <a:pt x="142583" y="952"/>
                  </a:lnTo>
                  <a:cubicBezTo>
                    <a:pt x="140106" y="476"/>
                    <a:pt x="137630" y="286"/>
                    <a:pt x="135153" y="95"/>
                  </a:cubicBezTo>
                  <a:cubicBezTo>
                    <a:pt x="134487" y="95"/>
                    <a:pt x="133915" y="0"/>
                    <a:pt x="133248" y="0"/>
                  </a:cubicBezTo>
                  <a:cubicBezTo>
                    <a:pt x="130962" y="0"/>
                    <a:pt x="128676" y="0"/>
                    <a:pt x="126390" y="286"/>
                  </a:cubicBezTo>
                  <a:cubicBezTo>
                    <a:pt x="126200" y="286"/>
                    <a:pt x="126105" y="286"/>
                    <a:pt x="125914" y="286"/>
                  </a:cubicBezTo>
                  <a:cubicBezTo>
                    <a:pt x="125914" y="286"/>
                    <a:pt x="125819" y="286"/>
                    <a:pt x="125819" y="286"/>
                  </a:cubicBezTo>
                  <a:cubicBezTo>
                    <a:pt x="122771" y="667"/>
                    <a:pt x="119628" y="1238"/>
                    <a:pt x="116675" y="2096"/>
                  </a:cubicBezTo>
                  <a:cubicBezTo>
                    <a:pt x="116389" y="2191"/>
                    <a:pt x="116103" y="2191"/>
                    <a:pt x="115913" y="2286"/>
                  </a:cubicBezTo>
                  <a:cubicBezTo>
                    <a:pt x="115722" y="2381"/>
                    <a:pt x="115532" y="2381"/>
                    <a:pt x="115341" y="2477"/>
                  </a:cubicBezTo>
                  <a:cubicBezTo>
                    <a:pt x="112960" y="3143"/>
                    <a:pt x="110674" y="4000"/>
                    <a:pt x="108388" y="4953"/>
                  </a:cubicBezTo>
                  <a:cubicBezTo>
                    <a:pt x="108293" y="5048"/>
                    <a:pt x="108102" y="5048"/>
                    <a:pt x="107912" y="5144"/>
                  </a:cubicBezTo>
                  <a:cubicBezTo>
                    <a:pt x="107531" y="5334"/>
                    <a:pt x="107150" y="5525"/>
                    <a:pt x="106769" y="5715"/>
                  </a:cubicBezTo>
                  <a:cubicBezTo>
                    <a:pt x="105054" y="6477"/>
                    <a:pt x="103435" y="7334"/>
                    <a:pt x="101816" y="8192"/>
                  </a:cubicBezTo>
                  <a:cubicBezTo>
                    <a:pt x="101435" y="8382"/>
                    <a:pt x="101149" y="8477"/>
                    <a:pt x="100768" y="8668"/>
                  </a:cubicBezTo>
                  <a:cubicBezTo>
                    <a:pt x="100482" y="8858"/>
                    <a:pt x="100197" y="9049"/>
                    <a:pt x="99911" y="9239"/>
                  </a:cubicBezTo>
                  <a:cubicBezTo>
                    <a:pt x="98101" y="10287"/>
                    <a:pt x="96387" y="11430"/>
                    <a:pt x="94767" y="12573"/>
                  </a:cubicBezTo>
                  <a:cubicBezTo>
                    <a:pt x="94577" y="12763"/>
                    <a:pt x="94291" y="12859"/>
                    <a:pt x="94100" y="13049"/>
                  </a:cubicBezTo>
                  <a:cubicBezTo>
                    <a:pt x="94005" y="13049"/>
                    <a:pt x="94005" y="13144"/>
                    <a:pt x="93910" y="13144"/>
                  </a:cubicBezTo>
                  <a:cubicBezTo>
                    <a:pt x="91910" y="14669"/>
                    <a:pt x="90005" y="16192"/>
                    <a:pt x="88100" y="17907"/>
                  </a:cubicBezTo>
                  <a:cubicBezTo>
                    <a:pt x="87909" y="18098"/>
                    <a:pt x="87719" y="18193"/>
                    <a:pt x="87528" y="18383"/>
                  </a:cubicBezTo>
                  <a:cubicBezTo>
                    <a:pt x="87338" y="18574"/>
                    <a:pt x="87147" y="18859"/>
                    <a:pt x="86862" y="19050"/>
                  </a:cubicBezTo>
                  <a:cubicBezTo>
                    <a:pt x="84671" y="21146"/>
                    <a:pt x="82575" y="23336"/>
                    <a:pt x="80670" y="25622"/>
                  </a:cubicBezTo>
                  <a:cubicBezTo>
                    <a:pt x="80670" y="25622"/>
                    <a:pt x="80575" y="25717"/>
                    <a:pt x="80575" y="25717"/>
                  </a:cubicBezTo>
                  <a:cubicBezTo>
                    <a:pt x="79908" y="26575"/>
                    <a:pt x="79337" y="27432"/>
                    <a:pt x="78670" y="28289"/>
                  </a:cubicBezTo>
                  <a:cubicBezTo>
                    <a:pt x="78194" y="28956"/>
                    <a:pt x="77622" y="29623"/>
                    <a:pt x="77146" y="30385"/>
                  </a:cubicBezTo>
                  <a:cubicBezTo>
                    <a:pt x="76479" y="31337"/>
                    <a:pt x="75908" y="32385"/>
                    <a:pt x="75336" y="33338"/>
                  </a:cubicBezTo>
                  <a:cubicBezTo>
                    <a:pt x="74860" y="34004"/>
                    <a:pt x="74479" y="34766"/>
                    <a:pt x="74003" y="35433"/>
                  </a:cubicBezTo>
                  <a:cubicBezTo>
                    <a:pt x="73336" y="36576"/>
                    <a:pt x="72860" y="37719"/>
                    <a:pt x="72288" y="38862"/>
                  </a:cubicBezTo>
                  <a:cubicBezTo>
                    <a:pt x="72003" y="39529"/>
                    <a:pt x="71622" y="40100"/>
                    <a:pt x="71336" y="40767"/>
                  </a:cubicBezTo>
                  <a:cubicBezTo>
                    <a:pt x="70479" y="42577"/>
                    <a:pt x="69716" y="44482"/>
                    <a:pt x="69145" y="46387"/>
                  </a:cubicBezTo>
                  <a:lnTo>
                    <a:pt x="3327" y="237744"/>
                  </a:lnTo>
                  <a:cubicBezTo>
                    <a:pt x="-3531" y="257651"/>
                    <a:pt x="565" y="276987"/>
                    <a:pt x="12376" y="289846"/>
                  </a:cubicBezTo>
                  <a:lnTo>
                    <a:pt x="61144" y="342900"/>
                  </a:lnTo>
                  <a:cubicBezTo>
                    <a:pt x="49333" y="330041"/>
                    <a:pt x="45237" y="310705"/>
                    <a:pt x="52095" y="290798"/>
                  </a:cubicBezTo>
                  <a:lnTo>
                    <a:pt x="117913" y="99441"/>
                  </a:lnTo>
                  <a:cubicBezTo>
                    <a:pt x="118580" y="97536"/>
                    <a:pt x="119342" y="95631"/>
                    <a:pt x="120104" y="93821"/>
                  </a:cubicBezTo>
                  <a:cubicBezTo>
                    <a:pt x="120390" y="93250"/>
                    <a:pt x="120675" y="92678"/>
                    <a:pt x="120961" y="92107"/>
                  </a:cubicBezTo>
                  <a:cubicBezTo>
                    <a:pt x="121532" y="90869"/>
                    <a:pt x="122199" y="89630"/>
                    <a:pt x="122866" y="88392"/>
                  </a:cubicBezTo>
                  <a:cubicBezTo>
                    <a:pt x="123247" y="87725"/>
                    <a:pt x="123723" y="87058"/>
                    <a:pt x="124104" y="86392"/>
                  </a:cubicBezTo>
                  <a:cubicBezTo>
                    <a:pt x="124771" y="85344"/>
                    <a:pt x="125342" y="84296"/>
                    <a:pt x="126009" y="83344"/>
                  </a:cubicBezTo>
                  <a:cubicBezTo>
                    <a:pt x="126486" y="82582"/>
                    <a:pt x="127057" y="81915"/>
                    <a:pt x="127533" y="81248"/>
                  </a:cubicBezTo>
                  <a:cubicBezTo>
                    <a:pt x="128200" y="80391"/>
                    <a:pt x="128772" y="79438"/>
                    <a:pt x="129533" y="78581"/>
                  </a:cubicBezTo>
                  <a:cubicBezTo>
                    <a:pt x="131439" y="76200"/>
                    <a:pt x="133534" y="74104"/>
                    <a:pt x="135725" y="72009"/>
                  </a:cubicBezTo>
                  <a:cubicBezTo>
                    <a:pt x="136106" y="71628"/>
                    <a:pt x="136582" y="71152"/>
                    <a:pt x="136963" y="70771"/>
                  </a:cubicBezTo>
                  <a:cubicBezTo>
                    <a:pt x="138868" y="69056"/>
                    <a:pt x="140773" y="67437"/>
                    <a:pt x="142773" y="66008"/>
                  </a:cubicBezTo>
                  <a:cubicBezTo>
                    <a:pt x="143059" y="65818"/>
                    <a:pt x="143345" y="65627"/>
                    <a:pt x="143631" y="65437"/>
                  </a:cubicBezTo>
                  <a:cubicBezTo>
                    <a:pt x="145345" y="64198"/>
                    <a:pt x="147060" y="63151"/>
                    <a:pt x="148774" y="62103"/>
                  </a:cubicBezTo>
                  <a:cubicBezTo>
                    <a:pt x="149346" y="61722"/>
                    <a:pt x="150012" y="61436"/>
                    <a:pt x="150584" y="61055"/>
                  </a:cubicBezTo>
                  <a:cubicBezTo>
                    <a:pt x="152203" y="60198"/>
                    <a:pt x="153822" y="59341"/>
                    <a:pt x="155537" y="58579"/>
                  </a:cubicBezTo>
                  <a:cubicBezTo>
                    <a:pt x="156013" y="58388"/>
                    <a:pt x="156585" y="58102"/>
                    <a:pt x="157061" y="57912"/>
                  </a:cubicBezTo>
                  <a:cubicBezTo>
                    <a:pt x="159347" y="56959"/>
                    <a:pt x="161728" y="56102"/>
                    <a:pt x="164014" y="55435"/>
                  </a:cubicBezTo>
                  <a:cubicBezTo>
                    <a:pt x="164490" y="55340"/>
                    <a:pt x="164871" y="55245"/>
                    <a:pt x="165348" y="55054"/>
                  </a:cubicBezTo>
                  <a:cubicBezTo>
                    <a:pt x="168396" y="54197"/>
                    <a:pt x="171444" y="53626"/>
                    <a:pt x="174491" y="53245"/>
                  </a:cubicBezTo>
                  <a:cubicBezTo>
                    <a:pt x="174682" y="53245"/>
                    <a:pt x="174873" y="53245"/>
                    <a:pt x="175063" y="53245"/>
                  </a:cubicBezTo>
                  <a:cubicBezTo>
                    <a:pt x="177349" y="53054"/>
                    <a:pt x="179635" y="52959"/>
                    <a:pt x="181921" y="52959"/>
                  </a:cubicBezTo>
                  <a:cubicBezTo>
                    <a:pt x="182588" y="52959"/>
                    <a:pt x="183255" y="52959"/>
                    <a:pt x="183826" y="53054"/>
                  </a:cubicBezTo>
                  <a:cubicBezTo>
                    <a:pt x="186303" y="53150"/>
                    <a:pt x="188779" y="53435"/>
                    <a:pt x="191256" y="53911"/>
                  </a:cubicBezTo>
                  <a:lnTo>
                    <a:pt x="377183" y="89630"/>
                  </a:lnTo>
                  <a:cubicBezTo>
                    <a:pt x="380232" y="90202"/>
                    <a:pt x="383089" y="91059"/>
                    <a:pt x="385851" y="92107"/>
                  </a:cubicBezTo>
                  <a:cubicBezTo>
                    <a:pt x="386708" y="92392"/>
                    <a:pt x="387471" y="92869"/>
                    <a:pt x="388328" y="93250"/>
                  </a:cubicBezTo>
                  <a:cubicBezTo>
                    <a:pt x="390138" y="94202"/>
                    <a:pt x="391852" y="95059"/>
                    <a:pt x="393566" y="96107"/>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8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F960329D-88FE-4B24-B3DE-701E7CCA4591}"/>
                </a:ext>
              </a:extLst>
            </p:cNvPr>
            <p:cNvSpPr/>
            <p:nvPr/>
          </p:nvSpPr>
          <p:spPr>
            <a:xfrm>
              <a:off x="5773340" y="1502754"/>
              <a:ext cx="219075" cy="152400"/>
            </a:xfrm>
            <a:custGeom>
              <a:avLst/>
              <a:gdLst>
                <a:gd name="connsiteX0" fmla="*/ 225219 w 219075"/>
                <a:gd name="connsiteY0" fmla="*/ 65061 h 152400"/>
                <a:gd name="connsiteX1" fmla="*/ 223791 w 219075"/>
                <a:gd name="connsiteY1" fmla="*/ 45535 h 152400"/>
                <a:gd name="connsiteX2" fmla="*/ 207217 w 219075"/>
                <a:gd name="connsiteY2" fmla="*/ 33438 h 152400"/>
                <a:gd name="connsiteX3" fmla="*/ 138923 w 219075"/>
                <a:gd name="connsiteY3" fmla="*/ 15627 h 152400"/>
                <a:gd name="connsiteX4" fmla="*/ 138828 w 219075"/>
                <a:gd name="connsiteY4" fmla="*/ 15627 h 152400"/>
                <a:gd name="connsiteX5" fmla="*/ 65866 w 219075"/>
                <a:gd name="connsiteY5" fmla="*/ 767 h 152400"/>
                <a:gd name="connsiteX6" fmla="*/ 41768 w 219075"/>
                <a:gd name="connsiteY6" fmla="*/ 3911 h 152400"/>
                <a:gd name="connsiteX7" fmla="*/ 26718 w 219075"/>
                <a:gd name="connsiteY7" fmla="*/ 20961 h 152400"/>
                <a:gd name="connsiteX8" fmla="*/ 13955 w 219075"/>
                <a:gd name="connsiteY8" fmla="*/ 51536 h 152400"/>
                <a:gd name="connsiteX9" fmla="*/ 9002 w 219075"/>
                <a:gd name="connsiteY9" fmla="*/ 66109 h 152400"/>
                <a:gd name="connsiteX10" fmla="*/ 620 w 219075"/>
                <a:gd name="connsiteY10" fmla="*/ 97542 h 152400"/>
                <a:gd name="connsiteX11" fmla="*/ 2811 w 219075"/>
                <a:gd name="connsiteY11" fmla="*/ 118211 h 152400"/>
                <a:gd name="connsiteX12" fmla="*/ 23861 w 219075"/>
                <a:gd name="connsiteY12" fmla="*/ 130784 h 152400"/>
                <a:gd name="connsiteX13" fmla="*/ 94441 w 219075"/>
                <a:gd name="connsiteY13" fmla="*/ 145928 h 152400"/>
                <a:gd name="connsiteX14" fmla="*/ 165116 w 219075"/>
                <a:gd name="connsiteY14" fmla="*/ 157073 h 152400"/>
                <a:gd name="connsiteX15" fmla="*/ 187215 w 219075"/>
                <a:gd name="connsiteY15" fmla="*/ 153072 h 152400"/>
                <a:gd name="connsiteX16" fmla="*/ 200931 w 219075"/>
                <a:gd name="connsiteY16" fmla="*/ 136689 h 152400"/>
                <a:gd name="connsiteX17" fmla="*/ 212741 w 219075"/>
                <a:gd name="connsiteY17" fmla="*/ 108019 h 152400"/>
                <a:gd name="connsiteX18" fmla="*/ 217409 w 219075"/>
                <a:gd name="connsiteY18" fmla="*/ 94398 h 152400"/>
                <a:gd name="connsiteX19" fmla="*/ 225219 w 219075"/>
                <a:gd name="connsiteY19" fmla="*/ 65061 h 152400"/>
                <a:gd name="connsiteX20" fmla="*/ 87202 w 219075"/>
                <a:gd name="connsiteY20" fmla="*/ 100590 h 152400"/>
                <a:gd name="connsiteX21" fmla="*/ 105109 w 219075"/>
                <a:gd name="connsiteY21" fmla="*/ 48202 h 152400"/>
                <a:gd name="connsiteX22" fmla="*/ 150829 w 219075"/>
                <a:gd name="connsiteY22" fmla="*/ 86016 h 152400"/>
                <a:gd name="connsiteX23" fmla="*/ 87202 w 219075"/>
                <a:gd name="connsiteY23" fmla="*/ 10059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075" h="152400">
                  <a:moveTo>
                    <a:pt x="225219" y="65061"/>
                  </a:moveTo>
                  <a:cubicBezTo>
                    <a:pt x="225219" y="65061"/>
                    <a:pt x="227600" y="52298"/>
                    <a:pt x="223791" y="45535"/>
                  </a:cubicBezTo>
                  <a:cubicBezTo>
                    <a:pt x="219028" y="36677"/>
                    <a:pt x="210837" y="34772"/>
                    <a:pt x="207217" y="33438"/>
                  </a:cubicBezTo>
                  <a:cubicBezTo>
                    <a:pt x="180642" y="25247"/>
                    <a:pt x="138923" y="15627"/>
                    <a:pt x="138923" y="15627"/>
                  </a:cubicBezTo>
                  <a:lnTo>
                    <a:pt x="138828" y="15627"/>
                  </a:lnTo>
                  <a:cubicBezTo>
                    <a:pt x="138828" y="15627"/>
                    <a:pt x="95870" y="5625"/>
                    <a:pt x="65866" y="767"/>
                  </a:cubicBezTo>
                  <a:cubicBezTo>
                    <a:pt x="61580" y="291"/>
                    <a:pt x="52531" y="-1804"/>
                    <a:pt x="41768" y="3911"/>
                  </a:cubicBezTo>
                  <a:cubicBezTo>
                    <a:pt x="33291" y="8197"/>
                    <a:pt x="26718" y="20961"/>
                    <a:pt x="26718" y="20961"/>
                  </a:cubicBezTo>
                  <a:cubicBezTo>
                    <a:pt x="26718" y="20961"/>
                    <a:pt x="19289" y="36010"/>
                    <a:pt x="13955" y="51536"/>
                  </a:cubicBezTo>
                  <a:lnTo>
                    <a:pt x="9002" y="66109"/>
                  </a:lnTo>
                  <a:cubicBezTo>
                    <a:pt x="3668" y="81635"/>
                    <a:pt x="620" y="97542"/>
                    <a:pt x="620" y="97542"/>
                  </a:cubicBezTo>
                  <a:cubicBezTo>
                    <a:pt x="620" y="97542"/>
                    <a:pt x="-1761" y="111162"/>
                    <a:pt x="2811" y="118211"/>
                  </a:cubicBezTo>
                  <a:cubicBezTo>
                    <a:pt x="8430" y="127355"/>
                    <a:pt x="19289" y="129165"/>
                    <a:pt x="23861" y="130784"/>
                  </a:cubicBezTo>
                  <a:cubicBezTo>
                    <a:pt x="40434" y="135451"/>
                    <a:pt x="94441" y="145928"/>
                    <a:pt x="94441" y="145928"/>
                  </a:cubicBezTo>
                  <a:cubicBezTo>
                    <a:pt x="94441" y="145928"/>
                    <a:pt x="136923" y="153739"/>
                    <a:pt x="165116" y="157073"/>
                  </a:cubicBezTo>
                  <a:cubicBezTo>
                    <a:pt x="169117" y="157359"/>
                    <a:pt x="177404" y="158882"/>
                    <a:pt x="187215" y="153072"/>
                  </a:cubicBezTo>
                  <a:cubicBezTo>
                    <a:pt x="194834" y="148691"/>
                    <a:pt x="200931" y="136689"/>
                    <a:pt x="200931" y="136689"/>
                  </a:cubicBezTo>
                  <a:cubicBezTo>
                    <a:pt x="200931" y="136689"/>
                    <a:pt x="207789" y="122592"/>
                    <a:pt x="212741" y="108019"/>
                  </a:cubicBezTo>
                  <a:lnTo>
                    <a:pt x="217409" y="94398"/>
                  </a:lnTo>
                  <a:cubicBezTo>
                    <a:pt x="222171" y="80015"/>
                    <a:pt x="225219" y="65061"/>
                    <a:pt x="225219" y="65061"/>
                  </a:cubicBezTo>
                  <a:close/>
                  <a:moveTo>
                    <a:pt x="87202" y="100590"/>
                  </a:moveTo>
                  <a:lnTo>
                    <a:pt x="105109" y="48202"/>
                  </a:lnTo>
                  <a:lnTo>
                    <a:pt x="150829" y="86016"/>
                  </a:lnTo>
                  <a:lnTo>
                    <a:pt x="87202" y="100590"/>
                  </a:lnTo>
                  <a:close/>
                </a:path>
              </a:pathLst>
            </a:custGeom>
            <a:solidFill>
              <a:srgbClr val="FFFFFF"/>
            </a:solidFill>
            <a:ln w="9525"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B93EC35A-5A95-43BA-82C0-DCEB60DF1D75}"/>
              </a:ext>
            </a:extLst>
          </p:cNvPr>
          <p:cNvGrpSpPr/>
          <p:nvPr/>
        </p:nvGrpSpPr>
        <p:grpSpPr>
          <a:xfrm>
            <a:off x="5453109" y="1989842"/>
            <a:ext cx="565976" cy="570972"/>
            <a:chOff x="6112035" y="1861518"/>
            <a:chExt cx="428415" cy="432197"/>
          </a:xfrm>
          <a:effectLst>
            <a:outerShdw blurRad="241300" sx="102000" sy="102000" algn="ctr" rotWithShape="0">
              <a:schemeClr val="accent2">
                <a:lumMod val="60000"/>
                <a:lumOff val="40000"/>
                <a:alpha val="40000"/>
              </a:schemeClr>
            </a:outerShdw>
          </a:effectLst>
        </p:grpSpPr>
        <p:sp>
          <p:nvSpPr>
            <p:cNvPr id="25" name="Freeform: Shape 24">
              <a:extLst>
                <a:ext uri="{FF2B5EF4-FFF2-40B4-BE49-F238E27FC236}">
                  <a16:creationId xmlns:a16="http://schemas.microsoft.com/office/drawing/2014/main" id="{6AF42412-57E6-4850-B4FB-07525C2BE8EF}"/>
                </a:ext>
              </a:extLst>
            </p:cNvPr>
            <p:cNvSpPr/>
            <p:nvPr/>
          </p:nvSpPr>
          <p:spPr>
            <a:xfrm>
              <a:off x="6178500" y="1861518"/>
              <a:ext cx="361950" cy="409575"/>
            </a:xfrm>
            <a:custGeom>
              <a:avLst/>
              <a:gdLst>
                <a:gd name="connsiteX0" fmla="*/ 105619 w 361950"/>
                <a:gd name="connsiteY0" fmla="*/ 23098 h 409575"/>
                <a:gd name="connsiteX1" fmla="*/ 180105 w 361950"/>
                <a:gd name="connsiteY1" fmla="*/ 12907 h 409575"/>
                <a:gd name="connsiteX2" fmla="*/ 337172 w 361950"/>
                <a:gd name="connsiteY2" fmla="*/ 140542 h 409575"/>
                <a:gd name="connsiteX3" fmla="*/ 354507 w 361950"/>
                <a:gd name="connsiteY3" fmla="*/ 225314 h 409575"/>
                <a:gd name="connsiteX4" fmla="*/ 257067 w 361950"/>
                <a:gd name="connsiteY4" fmla="*/ 387620 h 409575"/>
                <a:gd name="connsiteX5" fmla="*/ 182676 w 361950"/>
                <a:gd name="connsiteY5" fmla="*/ 397812 h 409575"/>
                <a:gd name="connsiteX6" fmla="*/ 25609 w 361950"/>
                <a:gd name="connsiteY6" fmla="*/ 270177 h 409575"/>
                <a:gd name="connsiteX7" fmla="*/ 8178 w 361950"/>
                <a:gd name="connsiteY7" fmla="*/ 185404 h 409575"/>
                <a:gd name="connsiteX8" fmla="*/ 105619 w 361950"/>
                <a:gd name="connsiteY8" fmla="*/ 2309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409575">
                  <a:moveTo>
                    <a:pt x="105619" y="23098"/>
                  </a:moveTo>
                  <a:cubicBezTo>
                    <a:pt x="121335" y="-3191"/>
                    <a:pt x="154673" y="-7667"/>
                    <a:pt x="180105" y="12907"/>
                  </a:cubicBezTo>
                  <a:lnTo>
                    <a:pt x="337172" y="140542"/>
                  </a:lnTo>
                  <a:cubicBezTo>
                    <a:pt x="362508" y="161116"/>
                    <a:pt x="370319" y="199025"/>
                    <a:pt x="354507" y="225314"/>
                  </a:cubicBezTo>
                  <a:lnTo>
                    <a:pt x="257067" y="387620"/>
                  </a:lnTo>
                  <a:cubicBezTo>
                    <a:pt x="241350" y="413909"/>
                    <a:pt x="208013" y="418386"/>
                    <a:pt x="182676" y="397812"/>
                  </a:cubicBezTo>
                  <a:lnTo>
                    <a:pt x="25609" y="270177"/>
                  </a:lnTo>
                  <a:cubicBezTo>
                    <a:pt x="177" y="249508"/>
                    <a:pt x="-7633" y="211598"/>
                    <a:pt x="8178" y="185404"/>
                  </a:cubicBezTo>
                  <a:lnTo>
                    <a:pt x="105619" y="23098"/>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C49D263-AD5D-4C8B-A07C-3C23E8F53D75}"/>
                </a:ext>
              </a:extLst>
            </p:cNvPr>
            <p:cNvSpPr/>
            <p:nvPr/>
          </p:nvSpPr>
          <p:spPr>
            <a:xfrm>
              <a:off x="6112035" y="1865090"/>
              <a:ext cx="295275" cy="428625"/>
            </a:xfrm>
            <a:custGeom>
              <a:avLst/>
              <a:gdLst>
                <a:gd name="connsiteX0" fmla="*/ 183705 w 295275"/>
                <a:gd name="connsiteY0" fmla="*/ 6382 h 428625"/>
                <a:gd name="connsiteX1" fmla="*/ 186086 w 295275"/>
                <a:gd name="connsiteY1" fmla="*/ 4667 h 428625"/>
                <a:gd name="connsiteX2" fmla="*/ 191229 w 295275"/>
                <a:gd name="connsiteY2" fmla="*/ 1619 h 428625"/>
                <a:gd name="connsiteX3" fmla="*/ 194468 w 295275"/>
                <a:gd name="connsiteY3" fmla="*/ 0 h 428625"/>
                <a:gd name="connsiteX4" fmla="*/ 194468 w 295275"/>
                <a:gd name="connsiteY4" fmla="*/ 0 h 428625"/>
                <a:gd name="connsiteX5" fmla="*/ 194468 w 295275"/>
                <a:gd name="connsiteY5" fmla="*/ 0 h 428625"/>
                <a:gd name="connsiteX6" fmla="*/ 127888 w 295275"/>
                <a:gd name="connsiteY6" fmla="*/ 27527 h 428625"/>
                <a:gd name="connsiteX7" fmla="*/ 126174 w 295275"/>
                <a:gd name="connsiteY7" fmla="*/ 28289 h 428625"/>
                <a:gd name="connsiteX8" fmla="*/ 124650 w 295275"/>
                <a:gd name="connsiteY8" fmla="*/ 29146 h 428625"/>
                <a:gd name="connsiteX9" fmla="*/ 119506 w 295275"/>
                <a:gd name="connsiteY9" fmla="*/ 32195 h 428625"/>
                <a:gd name="connsiteX10" fmla="*/ 118173 w 295275"/>
                <a:gd name="connsiteY10" fmla="*/ 32957 h 428625"/>
                <a:gd name="connsiteX11" fmla="*/ 117125 w 295275"/>
                <a:gd name="connsiteY11" fmla="*/ 33909 h 428625"/>
                <a:gd name="connsiteX12" fmla="*/ 112743 w 295275"/>
                <a:gd name="connsiteY12" fmla="*/ 37909 h 428625"/>
                <a:gd name="connsiteX13" fmla="*/ 110838 w 295275"/>
                <a:gd name="connsiteY13" fmla="*/ 39910 h 428625"/>
                <a:gd name="connsiteX14" fmla="*/ 105504 w 295275"/>
                <a:gd name="connsiteY14" fmla="*/ 47149 h 428625"/>
                <a:gd name="connsiteX15" fmla="*/ 8064 w 295275"/>
                <a:gd name="connsiteY15" fmla="*/ 209455 h 428625"/>
                <a:gd name="connsiteX16" fmla="*/ 4730 w 295275"/>
                <a:gd name="connsiteY16" fmla="*/ 216122 h 428625"/>
                <a:gd name="connsiteX17" fmla="*/ 3968 w 295275"/>
                <a:gd name="connsiteY17" fmla="*/ 217932 h 428625"/>
                <a:gd name="connsiteX18" fmla="*/ 1872 w 295275"/>
                <a:gd name="connsiteY18" fmla="*/ 224504 h 428625"/>
                <a:gd name="connsiteX19" fmla="*/ 1682 w 295275"/>
                <a:gd name="connsiteY19" fmla="*/ 224980 h 428625"/>
                <a:gd name="connsiteX20" fmla="*/ 1682 w 295275"/>
                <a:gd name="connsiteY20" fmla="*/ 225076 h 428625"/>
                <a:gd name="connsiteX21" fmla="*/ 253 w 295275"/>
                <a:gd name="connsiteY21" fmla="*/ 234315 h 428625"/>
                <a:gd name="connsiteX22" fmla="*/ 158 w 295275"/>
                <a:gd name="connsiteY22" fmla="*/ 235172 h 428625"/>
                <a:gd name="connsiteX23" fmla="*/ 158 w 295275"/>
                <a:gd name="connsiteY23" fmla="*/ 235744 h 428625"/>
                <a:gd name="connsiteX24" fmla="*/ 63 w 295275"/>
                <a:gd name="connsiteY24" fmla="*/ 243173 h 428625"/>
                <a:gd name="connsiteX25" fmla="*/ 63 w 295275"/>
                <a:gd name="connsiteY25" fmla="*/ 243650 h 428625"/>
                <a:gd name="connsiteX26" fmla="*/ 158 w 295275"/>
                <a:gd name="connsiteY26" fmla="*/ 244888 h 428625"/>
                <a:gd name="connsiteX27" fmla="*/ 729 w 295275"/>
                <a:gd name="connsiteY27" fmla="*/ 250412 h 428625"/>
                <a:gd name="connsiteX28" fmla="*/ 824 w 295275"/>
                <a:gd name="connsiteY28" fmla="*/ 251555 h 428625"/>
                <a:gd name="connsiteX29" fmla="*/ 1015 w 295275"/>
                <a:gd name="connsiteY29" fmla="*/ 252508 h 428625"/>
                <a:gd name="connsiteX30" fmla="*/ 2349 w 295275"/>
                <a:gd name="connsiteY30" fmla="*/ 258509 h 428625"/>
                <a:gd name="connsiteX31" fmla="*/ 2539 w 295275"/>
                <a:gd name="connsiteY31" fmla="*/ 259271 h 428625"/>
                <a:gd name="connsiteX32" fmla="*/ 2634 w 295275"/>
                <a:gd name="connsiteY32" fmla="*/ 259461 h 428625"/>
                <a:gd name="connsiteX33" fmla="*/ 5111 w 295275"/>
                <a:gd name="connsiteY33" fmla="*/ 266509 h 428625"/>
                <a:gd name="connsiteX34" fmla="*/ 5397 w 295275"/>
                <a:gd name="connsiteY34" fmla="*/ 267271 h 428625"/>
                <a:gd name="connsiteX35" fmla="*/ 5873 w 295275"/>
                <a:gd name="connsiteY35" fmla="*/ 268129 h 428625"/>
                <a:gd name="connsiteX36" fmla="*/ 9969 w 295275"/>
                <a:gd name="connsiteY36" fmla="*/ 276225 h 428625"/>
                <a:gd name="connsiteX37" fmla="*/ 10064 w 295275"/>
                <a:gd name="connsiteY37" fmla="*/ 276320 h 428625"/>
                <a:gd name="connsiteX38" fmla="*/ 11874 w 295275"/>
                <a:gd name="connsiteY38" fmla="*/ 278987 h 428625"/>
                <a:gd name="connsiteX39" fmla="*/ 13302 w 295275"/>
                <a:gd name="connsiteY39" fmla="*/ 281083 h 428625"/>
                <a:gd name="connsiteX40" fmla="*/ 15493 w 295275"/>
                <a:gd name="connsiteY40" fmla="*/ 283845 h 428625"/>
                <a:gd name="connsiteX41" fmla="*/ 17017 w 295275"/>
                <a:gd name="connsiteY41" fmla="*/ 285750 h 428625"/>
                <a:gd name="connsiteX42" fmla="*/ 19684 w 295275"/>
                <a:gd name="connsiteY42" fmla="*/ 288608 h 428625"/>
                <a:gd name="connsiteX43" fmla="*/ 21208 w 295275"/>
                <a:gd name="connsiteY43" fmla="*/ 290227 h 428625"/>
                <a:gd name="connsiteX44" fmla="*/ 25685 w 295275"/>
                <a:gd name="connsiteY44" fmla="*/ 294227 h 428625"/>
                <a:gd name="connsiteX45" fmla="*/ 182752 w 295275"/>
                <a:gd name="connsiteY45" fmla="*/ 421862 h 428625"/>
                <a:gd name="connsiteX46" fmla="*/ 234758 w 295275"/>
                <a:gd name="connsiteY46" fmla="*/ 431292 h 428625"/>
                <a:gd name="connsiteX47" fmla="*/ 301338 w 295275"/>
                <a:gd name="connsiteY47" fmla="*/ 403765 h 428625"/>
                <a:gd name="connsiteX48" fmla="*/ 249332 w 295275"/>
                <a:gd name="connsiteY48" fmla="*/ 394335 h 428625"/>
                <a:gd name="connsiteX49" fmla="*/ 92265 w 295275"/>
                <a:gd name="connsiteY49" fmla="*/ 266700 h 428625"/>
                <a:gd name="connsiteX50" fmla="*/ 87693 w 295275"/>
                <a:gd name="connsiteY50" fmla="*/ 262700 h 428625"/>
                <a:gd name="connsiteX51" fmla="*/ 86454 w 295275"/>
                <a:gd name="connsiteY51" fmla="*/ 261366 h 428625"/>
                <a:gd name="connsiteX52" fmla="*/ 83597 w 295275"/>
                <a:gd name="connsiteY52" fmla="*/ 258318 h 428625"/>
                <a:gd name="connsiteX53" fmla="*/ 82168 w 295275"/>
                <a:gd name="connsiteY53" fmla="*/ 256413 h 428625"/>
                <a:gd name="connsiteX54" fmla="*/ 79977 w 295275"/>
                <a:gd name="connsiteY54" fmla="*/ 253555 h 428625"/>
                <a:gd name="connsiteX55" fmla="*/ 78549 w 295275"/>
                <a:gd name="connsiteY55" fmla="*/ 251365 h 428625"/>
                <a:gd name="connsiteX56" fmla="*/ 76739 w 295275"/>
                <a:gd name="connsiteY56" fmla="*/ 248603 h 428625"/>
                <a:gd name="connsiteX57" fmla="*/ 72643 w 295275"/>
                <a:gd name="connsiteY57" fmla="*/ 240506 h 428625"/>
                <a:gd name="connsiteX58" fmla="*/ 71976 w 295275"/>
                <a:gd name="connsiteY58" fmla="*/ 238887 h 428625"/>
                <a:gd name="connsiteX59" fmla="*/ 69500 w 295275"/>
                <a:gd name="connsiteY59" fmla="*/ 231838 h 428625"/>
                <a:gd name="connsiteX60" fmla="*/ 69214 w 295275"/>
                <a:gd name="connsiteY60" fmla="*/ 230886 h 428625"/>
                <a:gd name="connsiteX61" fmla="*/ 67881 w 295275"/>
                <a:gd name="connsiteY61" fmla="*/ 224885 h 428625"/>
                <a:gd name="connsiteX62" fmla="*/ 67500 w 295275"/>
                <a:gd name="connsiteY62" fmla="*/ 222790 h 428625"/>
                <a:gd name="connsiteX63" fmla="*/ 66928 w 295275"/>
                <a:gd name="connsiteY63" fmla="*/ 217265 h 428625"/>
                <a:gd name="connsiteX64" fmla="*/ 66833 w 295275"/>
                <a:gd name="connsiteY64" fmla="*/ 215551 h 428625"/>
                <a:gd name="connsiteX65" fmla="*/ 66928 w 295275"/>
                <a:gd name="connsiteY65" fmla="*/ 208121 h 428625"/>
                <a:gd name="connsiteX66" fmla="*/ 67023 w 295275"/>
                <a:gd name="connsiteY66" fmla="*/ 206692 h 428625"/>
                <a:gd name="connsiteX67" fmla="*/ 68452 w 295275"/>
                <a:gd name="connsiteY67" fmla="*/ 197453 h 428625"/>
                <a:gd name="connsiteX68" fmla="*/ 68643 w 295275"/>
                <a:gd name="connsiteY68" fmla="*/ 196882 h 428625"/>
                <a:gd name="connsiteX69" fmla="*/ 70738 w 295275"/>
                <a:gd name="connsiteY69" fmla="*/ 190309 h 428625"/>
                <a:gd name="connsiteX70" fmla="*/ 71500 w 295275"/>
                <a:gd name="connsiteY70" fmla="*/ 188500 h 428625"/>
                <a:gd name="connsiteX71" fmla="*/ 74834 w 295275"/>
                <a:gd name="connsiteY71" fmla="*/ 181832 h 428625"/>
                <a:gd name="connsiteX72" fmla="*/ 172275 w 295275"/>
                <a:gd name="connsiteY72" fmla="*/ 19526 h 428625"/>
                <a:gd name="connsiteX73" fmla="*/ 177608 w 295275"/>
                <a:gd name="connsiteY73" fmla="*/ 12287 h 428625"/>
                <a:gd name="connsiteX74" fmla="*/ 179514 w 295275"/>
                <a:gd name="connsiteY74" fmla="*/ 10287 h 428625"/>
                <a:gd name="connsiteX75" fmla="*/ 183705 w 295275"/>
                <a:gd name="connsiteY75" fmla="*/ 638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5275" h="428625">
                  <a:moveTo>
                    <a:pt x="183705" y="6382"/>
                  </a:moveTo>
                  <a:cubicBezTo>
                    <a:pt x="184466" y="5810"/>
                    <a:pt x="185229" y="5239"/>
                    <a:pt x="186086" y="4667"/>
                  </a:cubicBezTo>
                  <a:cubicBezTo>
                    <a:pt x="187705" y="3524"/>
                    <a:pt x="189420" y="2572"/>
                    <a:pt x="191229" y="1619"/>
                  </a:cubicBezTo>
                  <a:cubicBezTo>
                    <a:pt x="192277" y="1048"/>
                    <a:pt x="193325" y="381"/>
                    <a:pt x="194468" y="0"/>
                  </a:cubicBezTo>
                  <a:lnTo>
                    <a:pt x="194468" y="0"/>
                  </a:lnTo>
                  <a:cubicBezTo>
                    <a:pt x="194468" y="0"/>
                    <a:pt x="194468" y="0"/>
                    <a:pt x="194468" y="0"/>
                  </a:cubicBezTo>
                  <a:lnTo>
                    <a:pt x="127888" y="27527"/>
                  </a:lnTo>
                  <a:cubicBezTo>
                    <a:pt x="127316" y="27813"/>
                    <a:pt x="126745" y="28004"/>
                    <a:pt x="126174" y="28289"/>
                  </a:cubicBezTo>
                  <a:cubicBezTo>
                    <a:pt x="125602" y="28575"/>
                    <a:pt x="125221" y="28956"/>
                    <a:pt x="124650" y="29146"/>
                  </a:cubicBezTo>
                  <a:cubicBezTo>
                    <a:pt x="122935" y="30004"/>
                    <a:pt x="121221" y="31052"/>
                    <a:pt x="119506" y="32195"/>
                  </a:cubicBezTo>
                  <a:cubicBezTo>
                    <a:pt x="119125" y="32480"/>
                    <a:pt x="118649" y="32671"/>
                    <a:pt x="118173" y="32957"/>
                  </a:cubicBezTo>
                  <a:cubicBezTo>
                    <a:pt x="117791" y="33242"/>
                    <a:pt x="117506" y="33623"/>
                    <a:pt x="117125" y="33909"/>
                  </a:cubicBezTo>
                  <a:cubicBezTo>
                    <a:pt x="115601" y="35147"/>
                    <a:pt x="114172" y="36481"/>
                    <a:pt x="112743" y="37909"/>
                  </a:cubicBezTo>
                  <a:cubicBezTo>
                    <a:pt x="112077" y="38576"/>
                    <a:pt x="111410" y="39148"/>
                    <a:pt x="110838" y="39910"/>
                  </a:cubicBezTo>
                  <a:cubicBezTo>
                    <a:pt x="108933" y="42100"/>
                    <a:pt x="107124" y="44482"/>
                    <a:pt x="105504" y="47149"/>
                  </a:cubicBezTo>
                  <a:lnTo>
                    <a:pt x="8064" y="209455"/>
                  </a:lnTo>
                  <a:cubicBezTo>
                    <a:pt x="6730" y="211646"/>
                    <a:pt x="5682" y="213836"/>
                    <a:pt x="4730" y="216122"/>
                  </a:cubicBezTo>
                  <a:cubicBezTo>
                    <a:pt x="4444" y="216694"/>
                    <a:pt x="4254" y="217265"/>
                    <a:pt x="3968" y="217932"/>
                  </a:cubicBezTo>
                  <a:cubicBezTo>
                    <a:pt x="3111" y="220123"/>
                    <a:pt x="2444" y="222218"/>
                    <a:pt x="1872" y="224504"/>
                  </a:cubicBezTo>
                  <a:cubicBezTo>
                    <a:pt x="1872" y="224695"/>
                    <a:pt x="1777" y="224790"/>
                    <a:pt x="1682" y="224980"/>
                  </a:cubicBezTo>
                  <a:cubicBezTo>
                    <a:pt x="1682" y="224980"/>
                    <a:pt x="1682" y="225076"/>
                    <a:pt x="1682" y="225076"/>
                  </a:cubicBezTo>
                  <a:cubicBezTo>
                    <a:pt x="920" y="228124"/>
                    <a:pt x="539" y="231172"/>
                    <a:pt x="253" y="234315"/>
                  </a:cubicBezTo>
                  <a:cubicBezTo>
                    <a:pt x="253" y="234601"/>
                    <a:pt x="158" y="234887"/>
                    <a:pt x="158" y="235172"/>
                  </a:cubicBezTo>
                  <a:cubicBezTo>
                    <a:pt x="158" y="235363"/>
                    <a:pt x="158" y="235553"/>
                    <a:pt x="158" y="235744"/>
                  </a:cubicBezTo>
                  <a:cubicBezTo>
                    <a:pt x="-33" y="238220"/>
                    <a:pt x="-33" y="240697"/>
                    <a:pt x="63" y="243173"/>
                  </a:cubicBezTo>
                  <a:cubicBezTo>
                    <a:pt x="63" y="243364"/>
                    <a:pt x="63" y="243459"/>
                    <a:pt x="63" y="243650"/>
                  </a:cubicBezTo>
                  <a:cubicBezTo>
                    <a:pt x="63" y="244030"/>
                    <a:pt x="158" y="244507"/>
                    <a:pt x="158" y="244888"/>
                  </a:cubicBezTo>
                  <a:cubicBezTo>
                    <a:pt x="253" y="246698"/>
                    <a:pt x="444" y="248603"/>
                    <a:pt x="729" y="250412"/>
                  </a:cubicBezTo>
                  <a:cubicBezTo>
                    <a:pt x="824" y="250793"/>
                    <a:pt x="824" y="251174"/>
                    <a:pt x="824" y="251555"/>
                  </a:cubicBezTo>
                  <a:cubicBezTo>
                    <a:pt x="920" y="251841"/>
                    <a:pt x="1015" y="252222"/>
                    <a:pt x="1015" y="252508"/>
                  </a:cubicBezTo>
                  <a:cubicBezTo>
                    <a:pt x="1396" y="254508"/>
                    <a:pt x="1872" y="256508"/>
                    <a:pt x="2349" y="258509"/>
                  </a:cubicBezTo>
                  <a:cubicBezTo>
                    <a:pt x="2444" y="258794"/>
                    <a:pt x="2444" y="259080"/>
                    <a:pt x="2539" y="259271"/>
                  </a:cubicBezTo>
                  <a:cubicBezTo>
                    <a:pt x="2539" y="259366"/>
                    <a:pt x="2539" y="259366"/>
                    <a:pt x="2634" y="259461"/>
                  </a:cubicBezTo>
                  <a:cubicBezTo>
                    <a:pt x="3301" y="261842"/>
                    <a:pt x="4158" y="264224"/>
                    <a:pt x="5111" y="266509"/>
                  </a:cubicBezTo>
                  <a:cubicBezTo>
                    <a:pt x="5206" y="266795"/>
                    <a:pt x="5301" y="266986"/>
                    <a:pt x="5397" y="267271"/>
                  </a:cubicBezTo>
                  <a:cubicBezTo>
                    <a:pt x="5492" y="267557"/>
                    <a:pt x="5682" y="267843"/>
                    <a:pt x="5873" y="268129"/>
                  </a:cubicBezTo>
                  <a:cubicBezTo>
                    <a:pt x="7111" y="270891"/>
                    <a:pt x="8349" y="273558"/>
                    <a:pt x="9969" y="276225"/>
                  </a:cubicBezTo>
                  <a:cubicBezTo>
                    <a:pt x="9969" y="276225"/>
                    <a:pt x="9969" y="276320"/>
                    <a:pt x="10064" y="276320"/>
                  </a:cubicBezTo>
                  <a:cubicBezTo>
                    <a:pt x="10635" y="277273"/>
                    <a:pt x="11207" y="278130"/>
                    <a:pt x="11874" y="278987"/>
                  </a:cubicBezTo>
                  <a:cubicBezTo>
                    <a:pt x="12350" y="279654"/>
                    <a:pt x="12826" y="280416"/>
                    <a:pt x="13302" y="281083"/>
                  </a:cubicBezTo>
                  <a:cubicBezTo>
                    <a:pt x="13969" y="282035"/>
                    <a:pt x="14731" y="282892"/>
                    <a:pt x="15493" y="283845"/>
                  </a:cubicBezTo>
                  <a:cubicBezTo>
                    <a:pt x="15969" y="284512"/>
                    <a:pt x="16446" y="285179"/>
                    <a:pt x="17017" y="285750"/>
                  </a:cubicBezTo>
                  <a:cubicBezTo>
                    <a:pt x="17874" y="286703"/>
                    <a:pt x="18732" y="287655"/>
                    <a:pt x="19684" y="288608"/>
                  </a:cubicBezTo>
                  <a:cubicBezTo>
                    <a:pt x="20160" y="289084"/>
                    <a:pt x="20637" y="289655"/>
                    <a:pt x="21208" y="290227"/>
                  </a:cubicBezTo>
                  <a:cubicBezTo>
                    <a:pt x="22637" y="291655"/>
                    <a:pt x="24161" y="292989"/>
                    <a:pt x="25685" y="294227"/>
                  </a:cubicBezTo>
                  <a:lnTo>
                    <a:pt x="182752" y="421862"/>
                  </a:lnTo>
                  <a:cubicBezTo>
                    <a:pt x="199040" y="435102"/>
                    <a:pt x="218662" y="437959"/>
                    <a:pt x="234758" y="431292"/>
                  </a:cubicBezTo>
                  <a:lnTo>
                    <a:pt x="301338" y="403765"/>
                  </a:lnTo>
                  <a:cubicBezTo>
                    <a:pt x="285241" y="410432"/>
                    <a:pt x="265620" y="407575"/>
                    <a:pt x="249332" y="394335"/>
                  </a:cubicBezTo>
                  <a:lnTo>
                    <a:pt x="92265" y="266700"/>
                  </a:lnTo>
                  <a:cubicBezTo>
                    <a:pt x="90645" y="265462"/>
                    <a:pt x="89216" y="264033"/>
                    <a:pt x="87693" y="262700"/>
                  </a:cubicBezTo>
                  <a:cubicBezTo>
                    <a:pt x="87216" y="262223"/>
                    <a:pt x="86835" y="261747"/>
                    <a:pt x="86454" y="261366"/>
                  </a:cubicBezTo>
                  <a:cubicBezTo>
                    <a:pt x="85502" y="260413"/>
                    <a:pt x="84549" y="259366"/>
                    <a:pt x="83597" y="258318"/>
                  </a:cubicBezTo>
                  <a:cubicBezTo>
                    <a:pt x="83121" y="257746"/>
                    <a:pt x="82644" y="257080"/>
                    <a:pt x="82168" y="256413"/>
                  </a:cubicBezTo>
                  <a:cubicBezTo>
                    <a:pt x="81406" y="255461"/>
                    <a:pt x="80644" y="254508"/>
                    <a:pt x="79977" y="253555"/>
                  </a:cubicBezTo>
                  <a:cubicBezTo>
                    <a:pt x="79501" y="252889"/>
                    <a:pt x="79025" y="252127"/>
                    <a:pt x="78549" y="251365"/>
                  </a:cubicBezTo>
                  <a:cubicBezTo>
                    <a:pt x="77977" y="250412"/>
                    <a:pt x="77310" y="249555"/>
                    <a:pt x="76739" y="248603"/>
                  </a:cubicBezTo>
                  <a:cubicBezTo>
                    <a:pt x="75215" y="246031"/>
                    <a:pt x="73881" y="243269"/>
                    <a:pt x="72643" y="240506"/>
                  </a:cubicBezTo>
                  <a:cubicBezTo>
                    <a:pt x="72453" y="239935"/>
                    <a:pt x="72167" y="239459"/>
                    <a:pt x="71976" y="238887"/>
                  </a:cubicBezTo>
                  <a:cubicBezTo>
                    <a:pt x="71024" y="236601"/>
                    <a:pt x="70166" y="234220"/>
                    <a:pt x="69500" y="231838"/>
                  </a:cubicBezTo>
                  <a:cubicBezTo>
                    <a:pt x="69405" y="231553"/>
                    <a:pt x="69309" y="231172"/>
                    <a:pt x="69214" y="230886"/>
                  </a:cubicBezTo>
                  <a:cubicBezTo>
                    <a:pt x="68643" y="228886"/>
                    <a:pt x="68262" y="226886"/>
                    <a:pt x="67881" y="224885"/>
                  </a:cubicBezTo>
                  <a:cubicBezTo>
                    <a:pt x="67785" y="224219"/>
                    <a:pt x="67690" y="223457"/>
                    <a:pt x="67500" y="222790"/>
                  </a:cubicBezTo>
                  <a:cubicBezTo>
                    <a:pt x="67214" y="220980"/>
                    <a:pt x="67023" y="219075"/>
                    <a:pt x="66928" y="217265"/>
                  </a:cubicBezTo>
                  <a:cubicBezTo>
                    <a:pt x="66928" y="216694"/>
                    <a:pt x="66833" y="216122"/>
                    <a:pt x="66833" y="215551"/>
                  </a:cubicBezTo>
                  <a:cubicBezTo>
                    <a:pt x="66738" y="213074"/>
                    <a:pt x="66738" y="210598"/>
                    <a:pt x="66928" y="208121"/>
                  </a:cubicBezTo>
                  <a:cubicBezTo>
                    <a:pt x="66928" y="207645"/>
                    <a:pt x="67023" y="207169"/>
                    <a:pt x="67023" y="206692"/>
                  </a:cubicBezTo>
                  <a:cubicBezTo>
                    <a:pt x="67309" y="203549"/>
                    <a:pt x="67785" y="200501"/>
                    <a:pt x="68452" y="197453"/>
                  </a:cubicBezTo>
                  <a:cubicBezTo>
                    <a:pt x="68452" y="197263"/>
                    <a:pt x="68547" y="197072"/>
                    <a:pt x="68643" y="196882"/>
                  </a:cubicBezTo>
                  <a:cubicBezTo>
                    <a:pt x="69214" y="194691"/>
                    <a:pt x="69976" y="192500"/>
                    <a:pt x="70738" y="190309"/>
                  </a:cubicBezTo>
                  <a:cubicBezTo>
                    <a:pt x="70929" y="189738"/>
                    <a:pt x="71214" y="189071"/>
                    <a:pt x="71500" y="188500"/>
                  </a:cubicBezTo>
                  <a:cubicBezTo>
                    <a:pt x="72453" y="186214"/>
                    <a:pt x="73596" y="183928"/>
                    <a:pt x="74834" y="181832"/>
                  </a:cubicBezTo>
                  <a:lnTo>
                    <a:pt x="172275" y="19526"/>
                  </a:lnTo>
                  <a:cubicBezTo>
                    <a:pt x="173894" y="16859"/>
                    <a:pt x="175704" y="14478"/>
                    <a:pt x="177608" y="12287"/>
                  </a:cubicBezTo>
                  <a:cubicBezTo>
                    <a:pt x="178180" y="11621"/>
                    <a:pt x="178847" y="10954"/>
                    <a:pt x="179514" y="10287"/>
                  </a:cubicBezTo>
                  <a:cubicBezTo>
                    <a:pt x="180752" y="8954"/>
                    <a:pt x="182181" y="7525"/>
                    <a:pt x="183705" y="6382"/>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42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BCDA10F2-B79C-41F3-BDD1-2D609F11993F}"/>
                </a:ext>
              </a:extLst>
            </p:cNvPr>
            <p:cNvSpPr/>
            <p:nvPr/>
          </p:nvSpPr>
          <p:spPr>
            <a:xfrm>
              <a:off x="6258401" y="1938338"/>
              <a:ext cx="171450" cy="228600"/>
            </a:xfrm>
            <a:custGeom>
              <a:avLst/>
              <a:gdLst>
                <a:gd name="connsiteX0" fmla="*/ 125635 w 171450"/>
                <a:gd name="connsiteY0" fmla="*/ 34576 h 228600"/>
                <a:gd name="connsiteX1" fmla="*/ 129826 w 171450"/>
                <a:gd name="connsiteY1" fmla="*/ 37814 h 228600"/>
                <a:gd name="connsiteX2" fmla="*/ 148781 w 171450"/>
                <a:gd name="connsiteY2" fmla="*/ 197929 h 228600"/>
                <a:gd name="connsiteX3" fmla="*/ 96488 w 171450"/>
                <a:gd name="connsiteY3" fmla="*/ 233648 h 228600"/>
                <a:gd name="connsiteX4" fmla="*/ 102870 w 171450"/>
                <a:gd name="connsiteY4" fmla="*/ 226695 h 228600"/>
                <a:gd name="connsiteX5" fmla="*/ 120301 w 171450"/>
                <a:gd name="connsiteY5" fmla="*/ 177546 h 228600"/>
                <a:gd name="connsiteX6" fmla="*/ 75152 w 171450"/>
                <a:gd name="connsiteY6" fmla="*/ 188595 h 228600"/>
                <a:gd name="connsiteX7" fmla="*/ 80391 w 171450"/>
                <a:gd name="connsiteY7" fmla="*/ 183261 h 228600"/>
                <a:gd name="connsiteX8" fmla="*/ 85820 w 171450"/>
                <a:gd name="connsiteY8" fmla="*/ 174212 h 228600"/>
                <a:gd name="connsiteX9" fmla="*/ 34957 w 171450"/>
                <a:gd name="connsiteY9" fmla="*/ 173831 h 228600"/>
                <a:gd name="connsiteX10" fmla="*/ 34576 w 171450"/>
                <a:gd name="connsiteY10" fmla="*/ 173546 h 228600"/>
                <a:gd name="connsiteX11" fmla="*/ 49816 w 171450"/>
                <a:gd name="connsiteY11" fmla="*/ 162782 h 228600"/>
                <a:gd name="connsiteX12" fmla="*/ 12478 w 171450"/>
                <a:gd name="connsiteY12" fmla="*/ 155258 h 228600"/>
                <a:gd name="connsiteX13" fmla="*/ 0 w 171450"/>
                <a:gd name="connsiteY13" fmla="*/ 138208 h 228600"/>
                <a:gd name="connsiteX14" fmla="*/ 84296 w 171450"/>
                <a:gd name="connsiteY14" fmla="*/ 101441 h 228600"/>
                <a:gd name="connsiteX15" fmla="*/ 76486 w 171450"/>
                <a:gd name="connsiteY15" fmla="*/ 96393 h 228600"/>
                <a:gd name="connsiteX16" fmla="*/ 69818 w 171450"/>
                <a:gd name="connsiteY16" fmla="*/ 40100 h 228600"/>
                <a:gd name="connsiteX17" fmla="*/ 97917 w 171450"/>
                <a:gd name="connsiteY17" fmla="*/ 25717 h 228600"/>
                <a:gd name="connsiteX18" fmla="*/ 106109 w 171450"/>
                <a:gd name="connsiteY18" fmla="*/ 0 h 228600"/>
                <a:gd name="connsiteX19" fmla="*/ 112586 w 171450"/>
                <a:gd name="connsiteY19" fmla="*/ 27622 h 228600"/>
                <a:gd name="connsiteX20" fmla="*/ 121920 w 171450"/>
                <a:gd name="connsiteY20" fmla="*/ 5905 h 228600"/>
                <a:gd name="connsiteX21" fmla="*/ 125635 w 171450"/>
                <a:gd name="connsiteY21" fmla="*/ 34576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228600">
                  <a:moveTo>
                    <a:pt x="125635" y="34576"/>
                  </a:moveTo>
                  <a:cubicBezTo>
                    <a:pt x="127064" y="35624"/>
                    <a:pt x="128397" y="36671"/>
                    <a:pt x="129826" y="37814"/>
                  </a:cubicBezTo>
                  <a:cubicBezTo>
                    <a:pt x="171545" y="71533"/>
                    <a:pt x="194501" y="141351"/>
                    <a:pt x="148781" y="197929"/>
                  </a:cubicBezTo>
                  <a:cubicBezTo>
                    <a:pt x="134684" y="215265"/>
                    <a:pt x="116396" y="227267"/>
                    <a:pt x="96488" y="233648"/>
                  </a:cubicBezTo>
                  <a:cubicBezTo>
                    <a:pt x="98679" y="231458"/>
                    <a:pt x="100870" y="229171"/>
                    <a:pt x="102870" y="226695"/>
                  </a:cubicBezTo>
                  <a:cubicBezTo>
                    <a:pt x="114491" y="212312"/>
                    <a:pt x="120206" y="194977"/>
                    <a:pt x="120301" y="177546"/>
                  </a:cubicBezTo>
                  <a:cubicBezTo>
                    <a:pt x="109157" y="190786"/>
                    <a:pt x="90869" y="194786"/>
                    <a:pt x="75152" y="188595"/>
                  </a:cubicBezTo>
                  <a:cubicBezTo>
                    <a:pt x="77058" y="186976"/>
                    <a:pt x="78772" y="185261"/>
                    <a:pt x="80391" y="183261"/>
                  </a:cubicBezTo>
                  <a:cubicBezTo>
                    <a:pt x="82677" y="180499"/>
                    <a:pt x="84487" y="177451"/>
                    <a:pt x="85820" y="174212"/>
                  </a:cubicBezTo>
                  <a:cubicBezTo>
                    <a:pt x="71533" y="185928"/>
                    <a:pt x="50197" y="186214"/>
                    <a:pt x="34957" y="173831"/>
                  </a:cubicBezTo>
                  <a:lnTo>
                    <a:pt x="34576" y="173546"/>
                  </a:lnTo>
                  <a:cubicBezTo>
                    <a:pt x="40291" y="171259"/>
                    <a:pt x="45529" y="167735"/>
                    <a:pt x="49816" y="162782"/>
                  </a:cubicBezTo>
                  <a:cubicBezTo>
                    <a:pt x="37433" y="166497"/>
                    <a:pt x="23432" y="164116"/>
                    <a:pt x="12478" y="155258"/>
                  </a:cubicBezTo>
                  <a:cubicBezTo>
                    <a:pt x="6668" y="150590"/>
                    <a:pt x="2477" y="144685"/>
                    <a:pt x="0" y="138208"/>
                  </a:cubicBezTo>
                  <a:cubicBezTo>
                    <a:pt x="31433" y="138493"/>
                    <a:pt x="62294" y="126016"/>
                    <a:pt x="84296" y="101441"/>
                  </a:cubicBezTo>
                  <a:cubicBezTo>
                    <a:pt x="81534" y="100108"/>
                    <a:pt x="78962" y="98393"/>
                    <a:pt x="76486" y="96393"/>
                  </a:cubicBezTo>
                  <a:cubicBezTo>
                    <a:pt x="59055" y="82296"/>
                    <a:pt x="56102" y="57055"/>
                    <a:pt x="69818" y="40100"/>
                  </a:cubicBezTo>
                  <a:cubicBezTo>
                    <a:pt x="76962" y="31242"/>
                    <a:pt x="87249" y="26384"/>
                    <a:pt x="97917" y="25717"/>
                  </a:cubicBezTo>
                  <a:cubicBezTo>
                    <a:pt x="102203" y="17526"/>
                    <a:pt x="104870" y="8858"/>
                    <a:pt x="106109" y="0"/>
                  </a:cubicBezTo>
                  <a:cubicBezTo>
                    <a:pt x="111633" y="8287"/>
                    <a:pt x="113824" y="18097"/>
                    <a:pt x="112586" y="27622"/>
                  </a:cubicBezTo>
                  <a:cubicBezTo>
                    <a:pt x="116872" y="20764"/>
                    <a:pt x="119920" y="13525"/>
                    <a:pt x="121920" y="5905"/>
                  </a:cubicBezTo>
                  <a:cubicBezTo>
                    <a:pt x="124683" y="15240"/>
                    <a:pt x="126016" y="24955"/>
                    <a:pt x="125635" y="34576"/>
                  </a:cubicBezTo>
                  <a:close/>
                </a:path>
              </a:pathLst>
            </a:custGeom>
            <a:solidFill>
              <a:srgbClr val="FFFFFF"/>
            </a:solidFill>
            <a:ln w="9525" cap="flat">
              <a:noFill/>
              <a:prstDash val="solid"/>
              <a:miter/>
            </a:ln>
          </p:spPr>
          <p:txBody>
            <a:bodyPr rtlCol="0" anchor="ctr"/>
            <a:lstStyle/>
            <a:p>
              <a:endParaRPr lang="en-US"/>
            </a:p>
          </p:txBody>
        </p:sp>
      </p:grpSp>
      <p:grpSp>
        <p:nvGrpSpPr>
          <p:cNvPr id="94" name="Group 93">
            <a:extLst>
              <a:ext uri="{FF2B5EF4-FFF2-40B4-BE49-F238E27FC236}">
                <a16:creationId xmlns:a16="http://schemas.microsoft.com/office/drawing/2014/main" id="{1953C207-EE73-48ED-BC38-1B9930E79352}"/>
              </a:ext>
            </a:extLst>
          </p:cNvPr>
          <p:cNvGrpSpPr/>
          <p:nvPr/>
        </p:nvGrpSpPr>
        <p:grpSpPr>
          <a:xfrm>
            <a:off x="3862153" y="1579170"/>
            <a:ext cx="563594" cy="548021"/>
            <a:chOff x="4236186" y="1763836"/>
            <a:chExt cx="426612" cy="414824"/>
          </a:xfrm>
          <a:effectLst>
            <a:outerShdw blurRad="241300" sx="102000" sy="102000" algn="ctr" rotWithShape="0">
              <a:schemeClr val="accent2">
                <a:lumMod val="60000"/>
                <a:lumOff val="40000"/>
                <a:alpha val="40000"/>
              </a:schemeClr>
            </a:outerShdw>
          </a:effectLst>
        </p:grpSpPr>
        <p:sp>
          <p:nvSpPr>
            <p:cNvPr id="29" name="Freeform: Shape 28">
              <a:extLst>
                <a:ext uri="{FF2B5EF4-FFF2-40B4-BE49-F238E27FC236}">
                  <a16:creationId xmlns:a16="http://schemas.microsoft.com/office/drawing/2014/main" id="{12FCFB15-F748-4208-AAB9-4EBEA2256983}"/>
                </a:ext>
              </a:extLst>
            </p:cNvPr>
            <p:cNvSpPr/>
            <p:nvPr/>
          </p:nvSpPr>
          <p:spPr>
            <a:xfrm>
              <a:off x="4272273" y="1826235"/>
              <a:ext cx="390525" cy="352425"/>
            </a:xfrm>
            <a:custGeom>
              <a:avLst/>
              <a:gdLst>
                <a:gd name="connsiteX0" fmla="*/ 369831 w 390525"/>
                <a:gd name="connsiteY0" fmla="*/ 79623 h 352425"/>
                <a:gd name="connsiteX1" fmla="*/ 389738 w 390525"/>
                <a:gd name="connsiteY1" fmla="*/ 152108 h 352425"/>
                <a:gd name="connsiteX2" fmla="*/ 284106 w 390525"/>
                <a:gd name="connsiteY2" fmla="*/ 324701 h 352425"/>
                <a:gd name="connsiteX3" fmla="*/ 202382 w 390525"/>
                <a:gd name="connsiteY3" fmla="*/ 353181 h 352425"/>
                <a:gd name="connsiteX4" fmla="*/ 28646 w 390525"/>
                <a:gd name="connsiteY4" fmla="*/ 278124 h 352425"/>
                <a:gd name="connsiteX5" fmla="*/ 8643 w 390525"/>
                <a:gd name="connsiteY5" fmla="*/ 205734 h 352425"/>
                <a:gd name="connsiteX6" fmla="*/ 114275 w 390525"/>
                <a:gd name="connsiteY6" fmla="*/ 33141 h 352425"/>
                <a:gd name="connsiteX7" fmla="*/ 196000 w 390525"/>
                <a:gd name="connsiteY7" fmla="*/ 4566 h 352425"/>
                <a:gd name="connsiteX8" fmla="*/ 369831 w 390525"/>
                <a:gd name="connsiteY8" fmla="*/ 79623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352425">
                  <a:moveTo>
                    <a:pt x="369831" y="79623"/>
                  </a:moveTo>
                  <a:cubicBezTo>
                    <a:pt x="397930" y="91719"/>
                    <a:pt x="406883" y="124200"/>
                    <a:pt x="389738" y="152108"/>
                  </a:cubicBezTo>
                  <a:lnTo>
                    <a:pt x="284106" y="324701"/>
                  </a:lnTo>
                  <a:cubicBezTo>
                    <a:pt x="267057" y="352514"/>
                    <a:pt x="230480" y="365277"/>
                    <a:pt x="202382" y="353181"/>
                  </a:cubicBezTo>
                  <a:lnTo>
                    <a:pt x="28646" y="278124"/>
                  </a:lnTo>
                  <a:cubicBezTo>
                    <a:pt x="547" y="266027"/>
                    <a:pt x="-8407" y="233547"/>
                    <a:pt x="8643" y="205734"/>
                  </a:cubicBezTo>
                  <a:lnTo>
                    <a:pt x="114275" y="33141"/>
                  </a:lnTo>
                  <a:cubicBezTo>
                    <a:pt x="131325" y="5232"/>
                    <a:pt x="167901" y="-7531"/>
                    <a:pt x="196000" y="4566"/>
                  </a:cubicBezTo>
                  <a:lnTo>
                    <a:pt x="369831" y="79623"/>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842CA84-6935-44DC-9FD1-D083BB603D44}"/>
                </a:ext>
              </a:extLst>
            </p:cNvPr>
            <p:cNvSpPr/>
            <p:nvPr/>
          </p:nvSpPr>
          <p:spPr>
            <a:xfrm>
              <a:off x="4236186" y="1763836"/>
              <a:ext cx="419100" cy="314325"/>
            </a:xfrm>
            <a:custGeom>
              <a:avLst/>
              <a:gdLst>
                <a:gd name="connsiteX0" fmla="*/ 420491 w 419100"/>
                <a:gd name="connsiteY0" fmla="*/ 151832 h 314325"/>
                <a:gd name="connsiteX1" fmla="*/ 422492 w 419100"/>
                <a:gd name="connsiteY1" fmla="*/ 153928 h 314325"/>
                <a:gd name="connsiteX2" fmla="*/ 426206 w 419100"/>
                <a:gd name="connsiteY2" fmla="*/ 158595 h 314325"/>
                <a:gd name="connsiteX3" fmla="*/ 428302 w 419100"/>
                <a:gd name="connsiteY3" fmla="*/ 161548 h 314325"/>
                <a:gd name="connsiteX4" fmla="*/ 428302 w 419100"/>
                <a:gd name="connsiteY4" fmla="*/ 161548 h 314325"/>
                <a:gd name="connsiteX5" fmla="*/ 428302 w 419100"/>
                <a:gd name="connsiteY5" fmla="*/ 161548 h 314325"/>
                <a:gd name="connsiteX6" fmla="*/ 392202 w 419100"/>
                <a:gd name="connsiteY6" fmla="*/ 99254 h 314325"/>
                <a:gd name="connsiteX7" fmla="*/ 391250 w 419100"/>
                <a:gd name="connsiteY7" fmla="*/ 97635 h 314325"/>
                <a:gd name="connsiteX8" fmla="*/ 390202 w 419100"/>
                <a:gd name="connsiteY8" fmla="*/ 96206 h 314325"/>
                <a:gd name="connsiteX9" fmla="*/ 386487 w 419100"/>
                <a:gd name="connsiteY9" fmla="*/ 91539 h 314325"/>
                <a:gd name="connsiteX10" fmla="*/ 385535 w 419100"/>
                <a:gd name="connsiteY10" fmla="*/ 90301 h 314325"/>
                <a:gd name="connsiteX11" fmla="*/ 384392 w 419100"/>
                <a:gd name="connsiteY11" fmla="*/ 89348 h 314325"/>
                <a:gd name="connsiteX12" fmla="*/ 379820 w 419100"/>
                <a:gd name="connsiteY12" fmla="*/ 85538 h 314325"/>
                <a:gd name="connsiteX13" fmla="*/ 377629 w 419100"/>
                <a:gd name="connsiteY13" fmla="*/ 83919 h 314325"/>
                <a:gd name="connsiteX14" fmla="*/ 369723 w 419100"/>
                <a:gd name="connsiteY14" fmla="*/ 79633 h 314325"/>
                <a:gd name="connsiteX15" fmla="*/ 195987 w 419100"/>
                <a:gd name="connsiteY15" fmla="*/ 4576 h 314325"/>
                <a:gd name="connsiteX16" fmla="*/ 188939 w 419100"/>
                <a:gd name="connsiteY16" fmla="*/ 2099 h 314325"/>
                <a:gd name="connsiteX17" fmla="*/ 187034 w 419100"/>
                <a:gd name="connsiteY17" fmla="*/ 1623 h 314325"/>
                <a:gd name="connsiteX18" fmla="*/ 180271 w 419100"/>
                <a:gd name="connsiteY18" fmla="*/ 385 h 314325"/>
                <a:gd name="connsiteX19" fmla="*/ 179795 w 419100"/>
                <a:gd name="connsiteY19" fmla="*/ 290 h 314325"/>
                <a:gd name="connsiteX20" fmla="*/ 179699 w 419100"/>
                <a:gd name="connsiteY20" fmla="*/ 290 h 314325"/>
                <a:gd name="connsiteX21" fmla="*/ 170365 w 419100"/>
                <a:gd name="connsiteY21" fmla="*/ 99 h 314325"/>
                <a:gd name="connsiteX22" fmla="*/ 169508 w 419100"/>
                <a:gd name="connsiteY22" fmla="*/ 99 h 314325"/>
                <a:gd name="connsiteX23" fmla="*/ 168936 w 419100"/>
                <a:gd name="connsiteY23" fmla="*/ 194 h 314325"/>
                <a:gd name="connsiteX24" fmla="*/ 161602 w 419100"/>
                <a:gd name="connsiteY24" fmla="*/ 1052 h 314325"/>
                <a:gd name="connsiteX25" fmla="*/ 161126 w 419100"/>
                <a:gd name="connsiteY25" fmla="*/ 1147 h 314325"/>
                <a:gd name="connsiteX26" fmla="*/ 159887 w 419100"/>
                <a:gd name="connsiteY26" fmla="*/ 1433 h 314325"/>
                <a:gd name="connsiteX27" fmla="*/ 154553 w 419100"/>
                <a:gd name="connsiteY27" fmla="*/ 2766 h 314325"/>
                <a:gd name="connsiteX28" fmla="*/ 153410 w 419100"/>
                <a:gd name="connsiteY28" fmla="*/ 3052 h 314325"/>
                <a:gd name="connsiteX29" fmla="*/ 152458 w 419100"/>
                <a:gd name="connsiteY29" fmla="*/ 3433 h 314325"/>
                <a:gd name="connsiteX30" fmla="*/ 146648 w 419100"/>
                <a:gd name="connsiteY30" fmla="*/ 5624 h 314325"/>
                <a:gd name="connsiteX31" fmla="*/ 145886 w 419100"/>
                <a:gd name="connsiteY31" fmla="*/ 5909 h 314325"/>
                <a:gd name="connsiteX32" fmla="*/ 145695 w 419100"/>
                <a:gd name="connsiteY32" fmla="*/ 6005 h 314325"/>
                <a:gd name="connsiteX33" fmla="*/ 139028 w 419100"/>
                <a:gd name="connsiteY33" fmla="*/ 9434 h 314325"/>
                <a:gd name="connsiteX34" fmla="*/ 138361 w 419100"/>
                <a:gd name="connsiteY34" fmla="*/ 9815 h 314325"/>
                <a:gd name="connsiteX35" fmla="*/ 137599 w 419100"/>
                <a:gd name="connsiteY35" fmla="*/ 10386 h 314325"/>
                <a:gd name="connsiteX36" fmla="*/ 130169 w 419100"/>
                <a:gd name="connsiteY36" fmla="*/ 15530 h 314325"/>
                <a:gd name="connsiteX37" fmla="*/ 130074 w 419100"/>
                <a:gd name="connsiteY37" fmla="*/ 15625 h 314325"/>
                <a:gd name="connsiteX38" fmla="*/ 127598 w 419100"/>
                <a:gd name="connsiteY38" fmla="*/ 17720 h 314325"/>
                <a:gd name="connsiteX39" fmla="*/ 125693 w 419100"/>
                <a:gd name="connsiteY39" fmla="*/ 19435 h 314325"/>
                <a:gd name="connsiteX40" fmla="*/ 123216 w 419100"/>
                <a:gd name="connsiteY40" fmla="*/ 21911 h 314325"/>
                <a:gd name="connsiteX41" fmla="*/ 121502 w 419100"/>
                <a:gd name="connsiteY41" fmla="*/ 23721 h 314325"/>
                <a:gd name="connsiteX42" fmla="*/ 119025 w 419100"/>
                <a:gd name="connsiteY42" fmla="*/ 26674 h 314325"/>
                <a:gd name="connsiteX43" fmla="*/ 117692 w 419100"/>
                <a:gd name="connsiteY43" fmla="*/ 28388 h 314325"/>
                <a:gd name="connsiteX44" fmla="*/ 114263 w 419100"/>
                <a:gd name="connsiteY44" fmla="*/ 33437 h 314325"/>
                <a:gd name="connsiteX45" fmla="*/ 8630 w 419100"/>
                <a:gd name="connsiteY45" fmla="*/ 206030 h 314325"/>
                <a:gd name="connsiteX46" fmla="*/ 6154 w 419100"/>
                <a:gd name="connsiteY46" fmla="*/ 258893 h 314325"/>
                <a:gd name="connsiteX47" fmla="*/ 42254 w 419100"/>
                <a:gd name="connsiteY47" fmla="*/ 321187 h 314325"/>
                <a:gd name="connsiteX48" fmla="*/ 44730 w 419100"/>
                <a:gd name="connsiteY48" fmla="*/ 268323 h 314325"/>
                <a:gd name="connsiteX49" fmla="*/ 150362 w 419100"/>
                <a:gd name="connsiteY49" fmla="*/ 95730 h 314325"/>
                <a:gd name="connsiteX50" fmla="*/ 153791 w 419100"/>
                <a:gd name="connsiteY50" fmla="*/ 90682 h 314325"/>
                <a:gd name="connsiteX51" fmla="*/ 154934 w 419100"/>
                <a:gd name="connsiteY51" fmla="*/ 89253 h 314325"/>
                <a:gd name="connsiteX52" fmla="*/ 157601 w 419100"/>
                <a:gd name="connsiteY52" fmla="*/ 86015 h 314325"/>
                <a:gd name="connsiteX53" fmla="*/ 159221 w 419100"/>
                <a:gd name="connsiteY53" fmla="*/ 84300 h 314325"/>
                <a:gd name="connsiteX54" fmla="*/ 161792 w 419100"/>
                <a:gd name="connsiteY54" fmla="*/ 81728 h 314325"/>
                <a:gd name="connsiteX55" fmla="*/ 163793 w 419100"/>
                <a:gd name="connsiteY55" fmla="*/ 80014 h 314325"/>
                <a:gd name="connsiteX56" fmla="*/ 166269 w 419100"/>
                <a:gd name="connsiteY56" fmla="*/ 77823 h 314325"/>
                <a:gd name="connsiteX57" fmla="*/ 173699 w 419100"/>
                <a:gd name="connsiteY57" fmla="*/ 72680 h 314325"/>
                <a:gd name="connsiteX58" fmla="*/ 175223 w 419100"/>
                <a:gd name="connsiteY58" fmla="*/ 71822 h 314325"/>
                <a:gd name="connsiteX59" fmla="*/ 181890 w 419100"/>
                <a:gd name="connsiteY59" fmla="*/ 68393 h 314325"/>
                <a:gd name="connsiteX60" fmla="*/ 182843 w 419100"/>
                <a:gd name="connsiteY60" fmla="*/ 68012 h 314325"/>
                <a:gd name="connsiteX61" fmla="*/ 188653 w 419100"/>
                <a:gd name="connsiteY61" fmla="*/ 65822 h 314325"/>
                <a:gd name="connsiteX62" fmla="*/ 190653 w 419100"/>
                <a:gd name="connsiteY62" fmla="*/ 65250 h 314325"/>
                <a:gd name="connsiteX63" fmla="*/ 195987 w 419100"/>
                <a:gd name="connsiteY63" fmla="*/ 63917 h 314325"/>
                <a:gd name="connsiteX64" fmla="*/ 197606 w 419100"/>
                <a:gd name="connsiteY64" fmla="*/ 63536 h 314325"/>
                <a:gd name="connsiteX65" fmla="*/ 204941 w 419100"/>
                <a:gd name="connsiteY65" fmla="*/ 62678 h 314325"/>
                <a:gd name="connsiteX66" fmla="*/ 206369 w 419100"/>
                <a:gd name="connsiteY66" fmla="*/ 62583 h 314325"/>
                <a:gd name="connsiteX67" fmla="*/ 215704 w 419100"/>
                <a:gd name="connsiteY67" fmla="*/ 62774 h 314325"/>
                <a:gd name="connsiteX68" fmla="*/ 216275 w 419100"/>
                <a:gd name="connsiteY68" fmla="*/ 62869 h 314325"/>
                <a:gd name="connsiteX69" fmla="*/ 223038 w 419100"/>
                <a:gd name="connsiteY69" fmla="*/ 64107 h 314325"/>
                <a:gd name="connsiteX70" fmla="*/ 224943 w 419100"/>
                <a:gd name="connsiteY70" fmla="*/ 64583 h 314325"/>
                <a:gd name="connsiteX71" fmla="*/ 231992 w 419100"/>
                <a:gd name="connsiteY71" fmla="*/ 67060 h 314325"/>
                <a:gd name="connsiteX72" fmla="*/ 405728 w 419100"/>
                <a:gd name="connsiteY72" fmla="*/ 142117 h 314325"/>
                <a:gd name="connsiteX73" fmla="*/ 413633 w 419100"/>
                <a:gd name="connsiteY73" fmla="*/ 146403 h 314325"/>
                <a:gd name="connsiteX74" fmla="*/ 415824 w 419100"/>
                <a:gd name="connsiteY74" fmla="*/ 148022 h 314325"/>
                <a:gd name="connsiteX75" fmla="*/ 420491 w 419100"/>
                <a:gd name="connsiteY75" fmla="*/ 15183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9100" h="314325">
                  <a:moveTo>
                    <a:pt x="420491" y="151832"/>
                  </a:moveTo>
                  <a:cubicBezTo>
                    <a:pt x="421158" y="152499"/>
                    <a:pt x="421920" y="153261"/>
                    <a:pt x="422492" y="153928"/>
                  </a:cubicBezTo>
                  <a:cubicBezTo>
                    <a:pt x="423825" y="155452"/>
                    <a:pt x="425063" y="156976"/>
                    <a:pt x="426206" y="158595"/>
                  </a:cubicBezTo>
                  <a:cubicBezTo>
                    <a:pt x="426873" y="159548"/>
                    <a:pt x="427635" y="160500"/>
                    <a:pt x="428302" y="161548"/>
                  </a:cubicBezTo>
                  <a:lnTo>
                    <a:pt x="428302" y="161548"/>
                  </a:lnTo>
                  <a:cubicBezTo>
                    <a:pt x="428302" y="161548"/>
                    <a:pt x="428302" y="161548"/>
                    <a:pt x="428302" y="161548"/>
                  </a:cubicBezTo>
                  <a:lnTo>
                    <a:pt x="392202" y="99254"/>
                  </a:lnTo>
                  <a:cubicBezTo>
                    <a:pt x="391916" y="98683"/>
                    <a:pt x="391535" y="98207"/>
                    <a:pt x="391250" y="97635"/>
                  </a:cubicBezTo>
                  <a:cubicBezTo>
                    <a:pt x="390964" y="97159"/>
                    <a:pt x="390488" y="96778"/>
                    <a:pt x="390202" y="96206"/>
                  </a:cubicBezTo>
                  <a:cubicBezTo>
                    <a:pt x="389059" y="94587"/>
                    <a:pt x="387821" y="93063"/>
                    <a:pt x="386487" y="91539"/>
                  </a:cubicBezTo>
                  <a:cubicBezTo>
                    <a:pt x="386106" y="91158"/>
                    <a:pt x="385916" y="90682"/>
                    <a:pt x="385535" y="90301"/>
                  </a:cubicBezTo>
                  <a:cubicBezTo>
                    <a:pt x="385249" y="89920"/>
                    <a:pt x="384773" y="89729"/>
                    <a:pt x="384392" y="89348"/>
                  </a:cubicBezTo>
                  <a:cubicBezTo>
                    <a:pt x="382963" y="88015"/>
                    <a:pt x="381439" y="86777"/>
                    <a:pt x="379820" y="85538"/>
                  </a:cubicBezTo>
                  <a:cubicBezTo>
                    <a:pt x="379058" y="84967"/>
                    <a:pt x="378391" y="84395"/>
                    <a:pt x="377629" y="83919"/>
                  </a:cubicBezTo>
                  <a:cubicBezTo>
                    <a:pt x="375152" y="82300"/>
                    <a:pt x="372581" y="80776"/>
                    <a:pt x="369723" y="79633"/>
                  </a:cubicBezTo>
                  <a:lnTo>
                    <a:pt x="195987" y="4576"/>
                  </a:lnTo>
                  <a:cubicBezTo>
                    <a:pt x="193701" y="3623"/>
                    <a:pt x="191320" y="2766"/>
                    <a:pt x="188939" y="2099"/>
                  </a:cubicBezTo>
                  <a:cubicBezTo>
                    <a:pt x="188272" y="1909"/>
                    <a:pt x="187700" y="1814"/>
                    <a:pt x="187034" y="1623"/>
                  </a:cubicBezTo>
                  <a:cubicBezTo>
                    <a:pt x="184843" y="1052"/>
                    <a:pt x="182557" y="671"/>
                    <a:pt x="180271" y="385"/>
                  </a:cubicBezTo>
                  <a:cubicBezTo>
                    <a:pt x="180080" y="385"/>
                    <a:pt x="179985" y="290"/>
                    <a:pt x="179795" y="290"/>
                  </a:cubicBezTo>
                  <a:cubicBezTo>
                    <a:pt x="179795" y="290"/>
                    <a:pt x="179699" y="290"/>
                    <a:pt x="179699" y="290"/>
                  </a:cubicBezTo>
                  <a:cubicBezTo>
                    <a:pt x="176651" y="4"/>
                    <a:pt x="173508" y="-91"/>
                    <a:pt x="170365" y="99"/>
                  </a:cubicBezTo>
                  <a:cubicBezTo>
                    <a:pt x="170079" y="99"/>
                    <a:pt x="169793" y="99"/>
                    <a:pt x="169508" y="99"/>
                  </a:cubicBezTo>
                  <a:cubicBezTo>
                    <a:pt x="169317" y="99"/>
                    <a:pt x="169127" y="194"/>
                    <a:pt x="168936" y="194"/>
                  </a:cubicBezTo>
                  <a:cubicBezTo>
                    <a:pt x="166460" y="385"/>
                    <a:pt x="163983" y="671"/>
                    <a:pt x="161602" y="1052"/>
                  </a:cubicBezTo>
                  <a:cubicBezTo>
                    <a:pt x="161411" y="1052"/>
                    <a:pt x="161316" y="1052"/>
                    <a:pt x="161126" y="1147"/>
                  </a:cubicBezTo>
                  <a:cubicBezTo>
                    <a:pt x="160745" y="1242"/>
                    <a:pt x="160364" y="1337"/>
                    <a:pt x="159887" y="1433"/>
                  </a:cubicBezTo>
                  <a:cubicBezTo>
                    <a:pt x="158078" y="1814"/>
                    <a:pt x="156268" y="2290"/>
                    <a:pt x="154553" y="2766"/>
                  </a:cubicBezTo>
                  <a:cubicBezTo>
                    <a:pt x="154172" y="2861"/>
                    <a:pt x="153791" y="2957"/>
                    <a:pt x="153410" y="3052"/>
                  </a:cubicBezTo>
                  <a:cubicBezTo>
                    <a:pt x="153125" y="3147"/>
                    <a:pt x="152839" y="3338"/>
                    <a:pt x="152458" y="3433"/>
                  </a:cubicBezTo>
                  <a:cubicBezTo>
                    <a:pt x="150553" y="4100"/>
                    <a:pt x="148553" y="4766"/>
                    <a:pt x="146648" y="5624"/>
                  </a:cubicBezTo>
                  <a:cubicBezTo>
                    <a:pt x="146362" y="5719"/>
                    <a:pt x="146171" y="5814"/>
                    <a:pt x="145886" y="5909"/>
                  </a:cubicBezTo>
                  <a:cubicBezTo>
                    <a:pt x="145790" y="5909"/>
                    <a:pt x="145790" y="6005"/>
                    <a:pt x="145695" y="6005"/>
                  </a:cubicBezTo>
                  <a:cubicBezTo>
                    <a:pt x="143409" y="7052"/>
                    <a:pt x="141218" y="8195"/>
                    <a:pt x="139028" y="9434"/>
                  </a:cubicBezTo>
                  <a:cubicBezTo>
                    <a:pt x="138837" y="9529"/>
                    <a:pt x="138551" y="9624"/>
                    <a:pt x="138361" y="9815"/>
                  </a:cubicBezTo>
                  <a:cubicBezTo>
                    <a:pt x="138075" y="10005"/>
                    <a:pt x="137885" y="10196"/>
                    <a:pt x="137599" y="10386"/>
                  </a:cubicBezTo>
                  <a:cubicBezTo>
                    <a:pt x="135027" y="11910"/>
                    <a:pt x="132551" y="13625"/>
                    <a:pt x="130169" y="15530"/>
                  </a:cubicBezTo>
                  <a:cubicBezTo>
                    <a:pt x="130169" y="15530"/>
                    <a:pt x="130074" y="15530"/>
                    <a:pt x="130074" y="15625"/>
                  </a:cubicBezTo>
                  <a:cubicBezTo>
                    <a:pt x="129217" y="16292"/>
                    <a:pt x="128455" y="17054"/>
                    <a:pt x="127598" y="17720"/>
                  </a:cubicBezTo>
                  <a:cubicBezTo>
                    <a:pt x="126931" y="18292"/>
                    <a:pt x="126264" y="18768"/>
                    <a:pt x="125693" y="19435"/>
                  </a:cubicBezTo>
                  <a:cubicBezTo>
                    <a:pt x="124835" y="20197"/>
                    <a:pt x="124073" y="21054"/>
                    <a:pt x="123216" y="21911"/>
                  </a:cubicBezTo>
                  <a:cubicBezTo>
                    <a:pt x="122645" y="22483"/>
                    <a:pt x="122073" y="23054"/>
                    <a:pt x="121502" y="23721"/>
                  </a:cubicBezTo>
                  <a:cubicBezTo>
                    <a:pt x="120644" y="24674"/>
                    <a:pt x="119882" y="25721"/>
                    <a:pt x="119025" y="26674"/>
                  </a:cubicBezTo>
                  <a:cubicBezTo>
                    <a:pt x="118549" y="27245"/>
                    <a:pt x="118073" y="27817"/>
                    <a:pt x="117692" y="28388"/>
                  </a:cubicBezTo>
                  <a:cubicBezTo>
                    <a:pt x="116453" y="30008"/>
                    <a:pt x="115310" y="31627"/>
                    <a:pt x="114263" y="33437"/>
                  </a:cubicBezTo>
                  <a:lnTo>
                    <a:pt x="8630" y="206030"/>
                  </a:lnTo>
                  <a:cubicBezTo>
                    <a:pt x="-2323" y="223937"/>
                    <a:pt x="-2514" y="243749"/>
                    <a:pt x="6154" y="258893"/>
                  </a:cubicBezTo>
                  <a:lnTo>
                    <a:pt x="42254" y="321187"/>
                  </a:lnTo>
                  <a:cubicBezTo>
                    <a:pt x="33491" y="306137"/>
                    <a:pt x="33681" y="286325"/>
                    <a:pt x="44730" y="268323"/>
                  </a:cubicBezTo>
                  <a:lnTo>
                    <a:pt x="150362" y="95730"/>
                  </a:lnTo>
                  <a:cubicBezTo>
                    <a:pt x="151410" y="94016"/>
                    <a:pt x="152553" y="92301"/>
                    <a:pt x="153791" y="90682"/>
                  </a:cubicBezTo>
                  <a:cubicBezTo>
                    <a:pt x="154172" y="90206"/>
                    <a:pt x="154553" y="89729"/>
                    <a:pt x="154934" y="89253"/>
                  </a:cubicBezTo>
                  <a:cubicBezTo>
                    <a:pt x="155792" y="88205"/>
                    <a:pt x="156649" y="87062"/>
                    <a:pt x="157601" y="86015"/>
                  </a:cubicBezTo>
                  <a:cubicBezTo>
                    <a:pt x="158173" y="85443"/>
                    <a:pt x="158744" y="84872"/>
                    <a:pt x="159221" y="84300"/>
                  </a:cubicBezTo>
                  <a:cubicBezTo>
                    <a:pt x="160078" y="83443"/>
                    <a:pt x="160840" y="82586"/>
                    <a:pt x="161792" y="81728"/>
                  </a:cubicBezTo>
                  <a:cubicBezTo>
                    <a:pt x="162459" y="81157"/>
                    <a:pt x="163126" y="80585"/>
                    <a:pt x="163793" y="80014"/>
                  </a:cubicBezTo>
                  <a:cubicBezTo>
                    <a:pt x="164650" y="79252"/>
                    <a:pt x="165412" y="78585"/>
                    <a:pt x="166269" y="77823"/>
                  </a:cubicBezTo>
                  <a:cubicBezTo>
                    <a:pt x="168650" y="75918"/>
                    <a:pt x="171127" y="74299"/>
                    <a:pt x="173699" y="72680"/>
                  </a:cubicBezTo>
                  <a:cubicBezTo>
                    <a:pt x="174175" y="72394"/>
                    <a:pt x="174651" y="72108"/>
                    <a:pt x="175223" y="71822"/>
                  </a:cubicBezTo>
                  <a:cubicBezTo>
                    <a:pt x="177413" y="70584"/>
                    <a:pt x="179604" y="69441"/>
                    <a:pt x="181890" y="68393"/>
                  </a:cubicBezTo>
                  <a:cubicBezTo>
                    <a:pt x="182176" y="68298"/>
                    <a:pt x="182557" y="68108"/>
                    <a:pt x="182843" y="68012"/>
                  </a:cubicBezTo>
                  <a:cubicBezTo>
                    <a:pt x="184748" y="67250"/>
                    <a:pt x="186653" y="66488"/>
                    <a:pt x="188653" y="65822"/>
                  </a:cubicBezTo>
                  <a:cubicBezTo>
                    <a:pt x="189320" y="65631"/>
                    <a:pt x="189986" y="65441"/>
                    <a:pt x="190653" y="65250"/>
                  </a:cubicBezTo>
                  <a:cubicBezTo>
                    <a:pt x="192463" y="64774"/>
                    <a:pt x="194273" y="64298"/>
                    <a:pt x="195987" y="63917"/>
                  </a:cubicBezTo>
                  <a:cubicBezTo>
                    <a:pt x="196559" y="63821"/>
                    <a:pt x="197130" y="63631"/>
                    <a:pt x="197606" y="63536"/>
                  </a:cubicBezTo>
                  <a:cubicBezTo>
                    <a:pt x="200083" y="63059"/>
                    <a:pt x="202464" y="62774"/>
                    <a:pt x="204941" y="62678"/>
                  </a:cubicBezTo>
                  <a:cubicBezTo>
                    <a:pt x="205417" y="62678"/>
                    <a:pt x="205893" y="62678"/>
                    <a:pt x="206369" y="62583"/>
                  </a:cubicBezTo>
                  <a:cubicBezTo>
                    <a:pt x="209513" y="62488"/>
                    <a:pt x="212656" y="62488"/>
                    <a:pt x="215704" y="62774"/>
                  </a:cubicBezTo>
                  <a:cubicBezTo>
                    <a:pt x="215894" y="62774"/>
                    <a:pt x="216085" y="62869"/>
                    <a:pt x="216275" y="62869"/>
                  </a:cubicBezTo>
                  <a:cubicBezTo>
                    <a:pt x="218561" y="63155"/>
                    <a:pt x="220847" y="63536"/>
                    <a:pt x="223038" y="64107"/>
                  </a:cubicBezTo>
                  <a:cubicBezTo>
                    <a:pt x="223705" y="64298"/>
                    <a:pt x="224276" y="64393"/>
                    <a:pt x="224943" y="64583"/>
                  </a:cubicBezTo>
                  <a:cubicBezTo>
                    <a:pt x="227324" y="65250"/>
                    <a:pt x="229706" y="66012"/>
                    <a:pt x="231992" y="67060"/>
                  </a:cubicBezTo>
                  <a:lnTo>
                    <a:pt x="405728" y="142117"/>
                  </a:lnTo>
                  <a:cubicBezTo>
                    <a:pt x="408585" y="143355"/>
                    <a:pt x="411157" y="144784"/>
                    <a:pt x="413633" y="146403"/>
                  </a:cubicBezTo>
                  <a:cubicBezTo>
                    <a:pt x="414395" y="146879"/>
                    <a:pt x="415062" y="147451"/>
                    <a:pt x="415824" y="148022"/>
                  </a:cubicBezTo>
                  <a:cubicBezTo>
                    <a:pt x="417634" y="149261"/>
                    <a:pt x="419158" y="150499"/>
                    <a:pt x="420491" y="151832"/>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96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4FE2C7AA-2A2B-4ABE-B89B-5D17E280E7F9}"/>
                </a:ext>
              </a:extLst>
            </p:cNvPr>
            <p:cNvSpPr/>
            <p:nvPr/>
          </p:nvSpPr>
          <p:spPr>
            <a:xfrm>
              <a:off x="4380515" y="1917891"/>
              <a:ext cx="190500" cy="180975"/>
            </a:xfrm>
            <a:custGeom>
              <a:avLst/>
              <a:gdLst>
                <a:gd name="connsiteX0" fmla="*/ 150337 w 190500"/>
                <a:gd name="connsiteY0" fmla="*/ 13398 h 180975"/>
                <a:gd name="connsiteX1" fmla="*/ 12891 w 190500"/>
                <a:gd name="connsiteY1" fmla="*/ 46640 h 180975"/>
                <a:gd name="connsiteX2" fmla="*/ 52706 w 190500"/>
                <a:gd name="connsiteY2" fmla="*/ 173609 h 180975"/>
                <a:gd name="connsiteX3" fmla="*/ 184913 w 190500"/>
                <a:gd name="connsiteY3" fmla="*/ 137604 h 180975"/>
                <a:gd name="connsiteX4" fmla="*/ 150337 w 190500"/>
                <a:gd name="connsiteY4" fmla="*/ 13398 h 180975"/>
                <a:gd name="connsiteX5" fmla="*/ 119095 w 190500"/>
                <a:gd name="connsiteY5" fmla="*/ 149225 h 180975"/>
                <a:gd name="connsiteX6" fmla="*/ 110904 w 190500"/>
                <a:gd name="connsiteY6" fmla="*/ 147129 h 180975"/>
                <a:gd name="connsiteX7" fmla="*/ 39085 w 190500"/>
                <a:gd name="connsiteY7" fmla="*/ 100266 h 180975"/>
                <a:gd name="connsiteX8" fmla="*/ 34608 w 190500"/>
                <a:gd name="connsiteY8" fmla="*/ 93123 h 180975"/>
                <a:gd name="connsiteX9" fmla="*/ 42324 w 190500"/>
                <a:gd name="connsiteY9" fmla="*/ 89122 h 180975"/>
                <a:gd name="connsiteX10" fmla="*/ 121000 w 190500"/>
                <a:gd name="connsiteY10" fmla="*/ 141510 h 180975"/>
                <a:gd name="connsiteX11" fmla="*/ 119095 w 190500"/>
                <a:gd name="connsiteY11" fmla="*/ 149225 h 180975"/>
                <a:gd name="connsiteX12" fmla="*/ 142431 w 190500"/>
                <a:gd name="connsiteY12" fmla="*/ 132746 h 180975"/>
                <a:gd name="connsiteX13" fmla="*/ 132430 w 190500"/>
                <a:gd name="connsiteY13" fmla="*/ 130175 h 180975"/>
                <a:gd name="connsiteX14" fmla="*/ 52134 w 190500"/>
                <a:gd name="connsiteY14" fmla="*/ 75977 h 180975"/>
                <a:gd name="connsiteX15" fmla="*/ 46134 w 190500"/>
                <a:gd name="connsiteY15" fmla="*/ 67405 h 180975"/>
                <a:gd name="connsiteX16" fmla="*/ 55278 w 190500"/>
                <a:gd name="connsiteY16" fmla="*/ 61976 h 180975"/>
                <a:gd name="connsiteX17" fmla="*/ 145384 w 190500"/>
                <a:gd name="connsiteY17" fmla="*/ 123983 h 180975"/>
                <a:gd name="connsiteX18" fmla="*/ 142431 w 190500"/>
                <a:gd name="connsiteY18" fmla="*/ 132746 h 180975"/>
                <a:gd name="connsiteX19" fmla="*/ 156624 w 190500"/>
                <a:gd name="connsiteY19" fmla="*/ 111220 h 180975"/>
                <a:gd name="connsiteX20" fmla="*/ 62802 w 190500"/>
                <a:gd name="connsiteY20" fmla="*/ 48831 h 180975"/>
                <a:gd name="connsiteX21" fmla="*/ 55563 w 190500"/>
                <a:gd name="connsiteY21" fmla="*/ 38449 h 180975"/>
                <a:gd name="connsiteX22" fmla="*/ 66612 w 190500"/>
                <a:gd name="connsiteY22" fmla="*/ 31972 h 180975"/>
                <a:gd name="connsiteX23" fmla="*/ 171768 w 190500"/>
                <a:gd name="connsiteY23" fmla="*/ 103314 h 180975"/>
                <a:gd name="connsiteX24" fmla="*/ 168435 w 190500"/>
                <a:gd name="connsiteY24" fmla="*/ 115030 h 180975"/>
                <a:gd name="connsiteX25" fmla="*/ 156624 w 190500"/>
                <a:gd name="connsiteY25" fmla="*/ 11122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80975">
                  <a:moveTo>
                    <a:pt x="150337" y="13398"/>
                  </a:moveTo>
                  <a:cubicBezTo>
                    <a:pt x="103093" y="-13367"/>
                    <a:pt x="40514" y="1111"/>
                    <a:pt x="12891" y="46640"/>
                  </a:cubicBezTo>
                  <a:cubicBezTo>
                    <a:pt x="-14826" y="92075"/>
                    <a:pt x="3843" y="149606"/>
                    <a:pt x="52706" y="173609"/>
                  </a:cubicBezTo>
                  <a:cubicBezTo>
                    <a:pt x="100045" y="196850"/>
                    <a:pt x="158910" y="180371"/>
                    <a:pt x="184913" y="137604"/>
                  </a:cubicBezTo>
                  <a:cubicBezTo>
                    <a:pt x="211011" y="94837"/>
                    <a:pt x="196438" y="39497"/>
                    <a:pt x="150337" y="13398"/>
                  </a:cubicBezTo>
                  <a:close/>
                  <a:moveTo>
                    <a:pt x="119095" y="149225"/>
                  </a:moveTo>
                  <a:cubicBezTo>
                    <a:pt x="115952" y="150749"/>
                    <a:pt x="112523" y="149987"/>
                    <a:pt x="110904" y="147129"/>
                  </a:cubicBezTo>
                  <a:cubicBezTo>
                    <a:pt x="97950" y="125317"/>
                    <a:pt x="73851" y="109696"/>
                    <a:pt x="39085" y="100266"/>
                  </a:cubicBezTo>
                  <a:cubicBezTo>
                    <a:pt x="35466" y="99504"/>
                    <a:pt x="34037" y="96075"/>
                    <a:pt x="34608" y="93123"/>
                  </a:cubicBezTo>
                  <a:cubicBezTo>
                    <a:pt x="35466" y="89789"/>
                    <a:pt x="39180" y="88550"/>
                    <a:pt x="42324" y="89122"/>
                  </a:cubicBezTo>
                  <a:cubicBezTo>
                    <a:pt x="80043" y="99695"/>
                    <a:pt x="106713" y="117316"/>
                    <a:pt x="121000" y="141510"/>
                  </a:cubicBezTo>
                  <a:cubicBezTo>
                    <a:pt x="123381" y="144177"/>
                    <a:pt x="121857" y="147510"/>
                    <a:pt x="119095" y="149225"/>
                  </a:cubicBezTo>
                  <a:close/>
                  <a:moveTo>
                    <a:pt x="142431" y="132746"/>
                  </a:moveTo>
                  <a:cubicBezTo>
                    <a:pt x="138717" y="134461"/>
                    <a:pt x="134145" y="133604"/>
                    <a:pt x="132430" y="130175"/>
                  </a:cubicBezTo>
                  <a:cubicBezTo>
                    <a:pt x="117666" y="105124"/>
                    <a:pt x="84805" y="82454"/>
                    <a:pt x="52134" y="75977"/>
                  </a:cubicBezTo>
                  <a:cubicBezTo>
                    <a:pt x="48039" y="74930"/>
                    <a:pt x="45086" y="71215"/>
                    <a:pt x="46134" y="67405"/>
                  </a:cubicBezTo>
                  <a:cubicBezTo>
                    <a:pt x="47277" y="63690"/>
                    <a:pt x="51277" y="60928"/>
                    <a:pt x="55278" y="61976"/>
                  </a:cubicBezTo>
                  <a:cubicBezTo>
                    <a:pt x="92806" y="70167"/>
                    <a:pt x="128620" y="95123"/>
                    <a:pt x="145384" y="123983"/>
                  </a:cubicBezTo>
                  <a:cubicBezTo>
                    <a:pt x="147289" y="126555"/>
                    <a:pt x="146146" y="131127"/>
                    <a:pt x="142431" y="132746"/>
                  </a:cubicBezTo>
                  <a:close/>
                  <a:moveTo>
                    <a:pt x="156624" y="111220"/>
                  </a:moveTo>
                  <a:cubicBezTo>
                    <a:pt x="139098" y="81883"/>
                    <a:pt x="94330" y="55499"/>
                    <a:pt x="62802" y="48831"/>
                  </a:cubicBezTo>
                  <a:cubicBezTo>
                    <a:pt x="57659" y="47688"/>
                    <a:pt x="54611" y="42831"/>
                    <a:pt x="55563" y="38449"/>
                  </a:cubicBezTo>
                  <a:cubicBezTo>
                    <a:pt x="56706" y="33591"/>
                    <a:pt x="61850" y="31019"/>
                    <a:pt x="66612" y="31972"/>
                  </a:cubicBezTo>
                  <a:cubicBezTo>
                    <a:pt x="102903" y="40449"/>
                    <a:pt x="151766" y="69310"/>
                    <a:pt x="171768" y="103314"/>
                  </a:cubicBezTo>
                  <a:cubicBezTo>
                    <a:pt x="174245" y="107219"/>
                    <a:pt x="172626" y="112649"/>
                    <a:pt x="168435" y="115030"/>
                  </a:cubicBezTo>
                  <a:cubicBezTo>
                    <a:pt x="164815" y="116554"/>
                    <a:pt x="159195" y="115125"/>
                    <a:pt x="156624" y="111220"/>
                  </a:cubicBezTo>
                  <a:close/>
                </a:path>
              </a:pathLst>
            </a:custGeom>
            <a:solidFill>
              <a:srgbClr val="FFFFFF"/>
            </a:solidFill>
            <a:ln w="9525" cap="flat">
              <a:noFill/>
              <a:prstDash val="solid"/>
              <a:miter/>
            </a:ln>
          </p:spPr>
          <p:txBody>
            <a:bodyPr rtlCol="0" anchor="ctr"/>
            <a:lstStyle/>
            <a:p>
              <a:endParaRPr lang="en-US"/>
            </a:p>
          </p:txBody>
        </p:sp>
      </p:grpSp>
      <p:grpSp>
        <p:nvGrpSpPr>
          <p:cNvPr id="90" name="Group 89">
            <a:extLst>
              <a:ext uri="{FF2B5EF4-FFF2-40B4-BE49-F238E27FC236}">
                <a16:creationId xmlns:a16="http://schemas.microsoft.com/office/drawing/2014/main" id="{255C5B3A-A2CF-48BF-A470-01CEB3DAF7E3}"/>
              </a:ext>
            </a:extLst>
          </p:cNvPr>
          <p:cNvGrpSpPr/>
          <p:nvPr/>
        </p:nvGrpSpPr>
        <p:grpSpPr>
          <a:xfrm>
            <a:off x="10001930" y="2783622"/>
            <a:ext cx="545226" cy="563676"/>
            <a:chOff x="7522102" y="2970703"/>
            <a:chExt cx="412708" cy="426674"/>
          </a:xfrm>
          <a:effectLst>
            <a:outerShdw blurRad="241300" sx="102000" sy="102000" algn="ctr" rotWithShape="0">
              <a:schemeClr val="accent2">
                <a:lumMod val="60000"/>
                <a:lumOff val="40000"/>
                <a:alpha val="40000"/>
              </a:schemeClr>
            </a:outerShdw>
          </a:effectLst>
        </p:grpSpPr>
        <p:sp>
          <p:nvSpPr>
            <p:cNvPr id="33" name="Freeform: Shape 32">
              <a:extLst>
                <a:ext uri="{FF2B5EF4-FFF2-40B4-BE49-F238E27FC236}">
                  <a16:creationId xmlns:a16="http://schemas.microsoft.com/office/drawing/2014/main" id="{BD6F7942-8B09-488B-B7DF-4E6DBE58E1E8}"/>
                </a:ext>
              </a:extLst>
            </p:cNvPr>
            <p:cNvSpPr/>
            <p:nvPr/>
          </p:nvSpPr>
          <p:spPr>
            <a:xfrm>
              <a:off x="7582385" y="2970703"/>
              <a:ext cx="352425" cy="390525"/>
            </a:xfrm>
            <a:custGeom>
              <a:avLst/>
              <a:gdLst>
                <a:gd name="connsiteX0" fmla="*/ 68952 w 352425"/>
                <a:gd name="connsiteY0" fmla="*/ 31005 h 390525"/>
                <a:gd name="connsiteX1" fmla="*/ 140199 w 352425"/>
                <a:gd name="connsiteY1" fmla="*/ 7193 h 390525"/>
                <a:gd name="connsiteX2" fmla="*/ 318316 w 352425"/>
                <a:gd name="connsiteY2" fmla="*/ 103300 h 390525"/>
                <a:gd name="connsiteX3" fmla="*/ 351178 w 352425"/>
                <a:gd name="connsiteY3" fmla="*/ 183310 h 390525"/>
                <a:gd name="connsiteX4" fmla="*/ 285646 w 352425"/>
                <a:gd name="connsiteY4" fmla="*/ 360856 h 390525"/>
                <a:gd name="connsiteX5" fmla="*/ 214494 w 352425"/>
                <a:gd name="connsiteY5" fmla="*/ 384764 h 390525"/>
                <a:gd name="connsiteX6" fmla="*/ 36376 w 352425"/>
                <a:gd name="connsiteY6" fmla="*/ 288657 h 390525"/>
                <a:gd name="connsiteX7" fmla="*/ 3420 w 352425"/>
                <a:gd name="connsiteY7" fmla="*/ 208551 h 390525"/>
                <a:gd name="connsiteX8" fmla="*/ 68952 w 352425"/>
                <a:gd name="connsiteY8" fmla="*/ 3100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390525">
                  <a:moveTo>
                    <a:pt x="68952" y="31005"/>
                  </a:moveTo>
                  <a:cubicBezTo>
                    <a:pt x="79525" y="2240"/>
                    <a:pt x="111433" y="-8428"/>
                    <a:pt x="140199" y="7193"/>
                  </a:cubicBezTo>
                  <a:lnTo>
                    <a:pt x="318316" y="103300"/>
                  </a:lnTo>
                  <a:cubicBezTo>
                    <a:pt x="347082" y="118826"/>
                    <a:pt x="361750" y="154640"/>
                    <a:pt x="351178" y="183310"/>
                  </a:cubicBezTo>
                  <a:lnTo>
                    <a:pt x="285646" y="360856"/>
                  </a:lnTo>
                  <a:cubicBezTo>
                    <a:pt x="275073" y="389622"/>
                    <a:pt x="243164" y="400290"/>
                    <a:pt x="214494" y="384764"/>
                  </a:cubicBezTo>
                  <a:lnTo>
                    <a:pt x="36376" y="288657"/>
                  </a:lnTo>
                  <a:cubicBezTo>
                    <a:pt x="7611" y="273131"/>
                    <a:pt x="-7153" y="237317"/>
                    <a:pt x="3420" y="208551"/>
                  </a:cubicBezTo>
                  <a:lnTo>
                    <a:pt x="68952" y="31005"/>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7555E1B-CDCC-4595-B461-FAE9711BC1A4}"/>
                </a:ext>
              </a:extLst>
            </p:cNvPr>
            <p:cNvSpPr/>
            <p:nvPr/>
          </p:nvSpPr>
          <p:spPr>
            <a:xfrm>
              <a:off x="7522102" y="2978277"/>
              <a:ext cx="323850" cy="419100"/>
            </a:xfrm>
            <a:custGeom>
              <a:avLst/>
              <a:gdLst>
                <a:gd name="connsiteX0" fmla="*/ 138189 w 323850"/>
                <a:gd name="connsiteY0" fmla="*/ 8287 h 419100"/>
                <a:gd name="connsiteX1" fmla="*/ 140189 w 323850"/>
                <a:gd name="connsiteY1" fmla="*/ 6096 h 419100"/>
                <a:gd name="connsiteX2" fmla="*/ 144666 w 323850"/>
                <a:gd name="connsiteY2" fmla="*/ 2191 h 419100"/>
                <a:gd name="connsiteX3" fmla="*/ 147524 w 323850"/>
                <a:gd name="connsiteY3" fmla="*/ 0 h 419100"/>
                <a:gd name="connsiteX4" fmla="*/ 147524 w 323850"/>
                <a:gd name="connsiteY4" fmla="*/ 0 h 419100"/>
                <a:gd name="connsiteX5" fmla="*/ 147524 w 323850"/>
                <a:gd name="connsiteY5" fmla="*/ 0 h 419100"/>
                <a:gd name="connsiteX6" fmla="*/ 87230 w 323850"/>
                <a:gd name="connsiteY6" fmla="*/ 39434 h 419100"/>
                <a:gd name="connsiteX7" fmla="*/ 85706 w 323850"/>
                <a:gd name="connsiteY7" fmla="*/ 40481 h 419100"/>
                <a:gd name="connsiteX8" fmla="*/ 84373 w 323850"/>
                <a:gd name="connsiteY8" fmla="*/ 41624 h 419100"/>
                <a:gd name="connsiteX9" fmla="*/ 79896 w 323850"/>
                <a:gd name="connsiteY9" fmla="*/ 45530 h 419100"/>
                <a:gd name="connsiteX10" fmla="*/ 78753 w 323850"/>
                <a:gd name="connsiteY10" fmla="*/ 46577 h 419100"/>
                <a:gd name="connsiteX11" fmla="*/ 77896 w 323850"/>
                <a:gd name="connsiteY11" fmla="*/ 47720 h 419100"/>
                <a:gd name="connsiteX12" fmla="*/ 74372 w 323850"/>
                <a:gd name="connsiteY12" fmla="*/ 52483 h 419100"/>
                <a:gd name="connsiteX13" fmla="*/ 72848 w 323850"/>
                <a:gd name="connsiteY13" fmla="*/ 54769 h 419100"/>
                <a:gd name="connsiteX14" fmla="*/ 68942 w 323850"/>
                <a:gd name="connsiteY14" fmla="*/ 62865 h 419100"/>
                <a:gd name="connsiteX15" fmla="*/ 3410 w 323850"/>
                <a:gd name="connsiteY15" fmla="*/ 240411 h 419100"/>
                <a:gd name="connsiteX16" fmla="*/ 1410 w 323850"/>
                <a:gd name="connsiteY16" fmla="*/ 247650 h 419100"/>
                <a:gd name="connsiteX17" fmla="*/ 1029 w 323850"/>
                <a:gd name="connsiteY17" fmla="*/ 249555 h 419100"/>
                <a:gd name="connsiteX18" fmla="*/ 172 w 323850"/>
                <a:gd name="connsiteY18" fmla="*/ 256413 h 419100"/>
                <a:gd name="connsiteX19" fmla="*/ 77 w 323850"/>
                <a:gd name="connsiteY19" fmla="*/ 256889 h 419100"/>
                <a:gd name="connsiteX20" fmla="*/ 77 w 323850"/>
                <a:gd name="connsiteY20" fmla="*/ 256985 h 419100"/>
                <a:gd name="connsiteX21" fmla="*/ 363 w 323850"/>
                <a:gd name="connsiteY21" fmla="*/ 266319 h 419100"/>
                <a:gd name="connsiteX22" fmla="*/ 363 w 323850"/>
                <a:gd name="connsiteY22" fmla="*/ 267176 h 419100"/>
                <a:gd name="connsiteX23" fmla="*/ 458 w 323850"/>
                <a:gd name="connsiteY23" fmla="*/ 267748 h 419100"/>
                <a:gd name="connsiteX24" fmla="*/ 1791 w 323850"/>
                <a:gd name="connsiteY24" fmla="*/ 275082 h 419100"/>
                <a:gd name="connsiteX25" fmla="*/ 1887 w 323850"/>
                <a:gd name="connsiteY25" fmla="*/ 275558 h 419100"/>
                <a:gd name="connsiteX26" fmla="*/ 2267 w 323850"/>
                <a:gd name="connsiteY26" fmla="*/ 276701 h 419100"/>
                <a:gd name="connsiteX27" fmla="*/ 3887 w 323850"/>
                <a:gd name="connsiteY27" fmla="*/ 282035 h 419100"/>
                <a:gd name="connsiteX28" fmla="*/ 4268 w 323850"/>
                <a:gd name="connsiteY28" fmla="*/ 283178 h 419100"/>
                <a:gd name="connsiteX29" fmla="*/ 4649 w 323850"/>
                <a:gd name="connsiteY29" fmla="*/ 284036 h 419100"/>
                <a:gd name="connsiteX30" fmla="*/ 7125 w 323850"/>
                <a:gd name="connsiteY30" fmla="*/ 289655 h 419100"/>
                <a:gd name="connsiteX31" fmla="*/ 7411 w 323850"/>
                <a:gd name="connsiteY31" fmla="*/ 290417 h 419100"/>
                <a:gd name="connsiteX32" fmla="*/ 7506 w 323850"/>
                <a:gd name="connsiteY32" fmla="*/ 290608 h 419100"/>
                <a:gd name="connsiteX33" fmla="*/ 11316 w 323850"/>
                <a:gd name="connsiteY33" fmla="*/ 297085 h 419100"/>
                <a:gd name="connsiteX34" fmla="*/ 11697 w 323850"/>
                <a:gd name="connsiteY34" fmla="*/ 297752 h 419100"/>
                <a:gd name="connsiteX35" fmla="*/ 12269 w 323850"/>
                <a:gd name="connsiteY35" fmla="*/ 298513 h 419100"/>
                <a:gd name="connsiteX36" fmla="*/ 17793 w 323850"/>
                <a:gd name="connsiteY36" fmla="*/ 305657 h 419100"/>
                <a:gd name="connsiteX37" fmla="*/ 17888 w 323850"/>
                <a:gd name="connsiteY37" fmla="*/ 305753 h 419100"/>
                <a:gd name="connsiteX38" fmla="*/ 20079 w 323850"/>
                <a:gd name="connsiteY38" fmla="*/ 308038 h 419100"/>
                <a:gd name="connsiteX39" fmla="*/ 21889 w 323850"/>
                <a:gd name="connsiteY39" fmla="*/ 309848 h 419100"/>
                <a:gd name="connsiteX40" fmla="*/ 24556 w 323850"/>
                <a:gd name="connsiteY40" fmla="*/ 312134 h 419100"/>
                <a:gd name="connsiteX41" fmla="*/ 26461 w 323850"/>
                <a:gd name="connsiteY41" fmla="*/ 313754 h 419100"/>
                <a:gd name="connsiteX42" fmla="*/ 29604 w 323850"/>
                <a:gd name="connsiteY42" fmla="*/ 316039 h 419100"/>
                <a:gd name="connsiteX43" fmla="*/ 31319 w 323850"/>
                <a:gd name="connsiteY43" fmla="*/ 317278 h 419100"/>
                <a:gd name="connsiteX44" fmla="*/ 36462 w 323850"/>
                <a:gd name="connsiteY44" fmla="*/ 320421 h 419100"/>
                <a:gd name="connsiteX45" fmla="*/ 214580 w 323850"/>
                <a:gd name="connsiteY45" fmla="*/ 416528 h 419100"/>
                <a:gd name="connsiteX46" fmla="*/ 267443 w 323850"/>
                <a:gd name="connsiteY46" fmla="*/ 416052 h 419100"/>
                <a:gd name="connsiteX47" fmla="*/ 327737 w 323850"/>
                <a:gd name="connsiteY47" fmla="*/ 376619 h 419100"/>
                <a:gd name="connsiteX48" fmla="*/ 274873 w 323850"/>
                <a:gd name="connsiteY48" fmla="*/ 377095 h 419100"/>
                <a:gd name="connsiteX49" fmla="*/ 96755 w 323850"/>
                <a:gd name="connsiteY49" fmla="*/ 280988 h 419100"/>
                <a:gd name="connsiteX50" fmla="*/ 91517 w 323850"/>
                <a:gd name="connsiteY50" fmla="*/ 277844 h 419100"/>
                <a:gd name="connsiteX51" fmla="*/ 89993 w 323850"/>
                <a:gd name="connsiteY51" fmla="*/ 276701 h 419100"/>
                <a:gd name="connsiteX52" fmla="*/ 86659 w 323850"/>
                <a:gd name="connsiteY52" fmla="*/ 274225 h 419100"/>
                <a:gd name="connsiteX53" fmla="*/ 84849 w 323850"/>
                <a:gd name="connsiteY53" fmla="*/ 272701 h 419100"/>
                <a:gd name="connsiteX54" fmla="*/ 82182 w 323850"/>
                <a:gd name="connsiteY54" fmla="*/ 270320 h 419100"/>
                <a:gd name="connsiteX55" fmla="*/ 80372 w 323850"/>
                <a:gd name="connsiteY55" fmla="*/ 268414 h 419100"/>
                <a:gd name="connsiteX56" fmla="*/ 78087 w 323850"/>
                <a:gd name="connsiteY56" fmla="*/ 266033 h 419100"/>
                <a:gd name="connsiteX57" fmla="*/ 72562 w 323850"/>
                <a:gd name="connsiteY57" fmla="*/ 258889 h 419100"/>
                <a:gd name="connsiteX58" fmla="*/ 71609 w 323850"/>
                <a:gd name="connsiteY58" fmla="*/ 257461 h 419100"/>
                <a:gd name="connsiteX59" fmla="*/ 67799 w 323850"/>
                <a:gd name="connsiteY59" fmla="*/ 250984 h 419100"/>
                <a:gd name="connsiteX60" fmla="*/ 67418 w 323850"/>
                <a:gd name="connsiteY60" fmla="*/ 250031 h 419100"/>
                <a:gd name="connsiteX61" fmla="*/ 64942 w 323850"/>
                <a:gd name="connsiteY61" fmla="*/ 244412 h 419100"/>
                <a:gd name="connsiteX62" fmla="*/ 64180 w 323850"/>
                <a:gd name="connsiteY62" fmla="*/ 242411 h 419100"/>
                <a:gd name="connsiteX63" fmla="*/ 62561 w 323850"/>
                <a:gd name="connsiteY63" fmla="*/ 237077 h 419100"/>
                <a:gd name="connsiteX64" fmla="*/ 62084 w 323850"/>
                <a:gd name="connsiteY64" fmla="*/ 235458 h 419100"/>
                <a:gd name="connsiteX65" fmla="*/ 60751 w 323850"/>
                <a:gd name="connsiteY65" fmla="*/ 228124 h 419100"/>
                <a:gd name="connsiteX66" fmla="*/ 60656 w 323850"/>
                <a:gd name="connsiteY66" fmla="*/ 226695 h 419100"/>
                <a:gd name="connsiteX67" fmla="*/ 60370 w 323850"/>
                <a:gd name="connsiteY67" fmla="*/ 217361 h 419100"/>
                <a:gd name="connsiteX68" fmla="*/ 60465 w 323850"/>
                <a:gd name="connsiteY68" fmla="*/ 216789 h 419100"/>
                <a:gd name="connsiteX69" fmla="*/ 61322 w 323850"/>
                <a:gd name="connsiteY69" fmla="*/ 209931 h 419100"/>
                <a:gd name="connsiteX70" fmla="*/ 61704 w 323850"/>
                <a:gd name="connsiteY70" fmla="*/ 208026 h 419100"/>
                <a:gd name="connsiteX71" fmla="*/ 63704 w 323850"/>
                <a:gd name="connsiteY71" fmla="*/ 200787 h 419100"/>
                <a:gd name="connsiteX72" fmla="*/ 129236 w 323850"/>
                <a:gd name="connsiteY72" fmla="*/ 23241 h 419100"/>
                <a:gd name="connsiteX73" fmla="*/ 133141 w 323850"/>
                <a:gd name="connsiteY73" fmla="*/ 15145 h 419100"/>
                <a:gd name="connsiteX74" fmla="*/ 134665 w 323850"/>
                <a:gd name="connsiteY74" fmla="*/ 12859 h 419100"/>
                <a:gd name="connsiteX75" fmla="*/ 138189 w 323850"/>
                <a:gd name="connsiteY75" fmla="*/ 828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23850" h="419100">
                  <a:moveTo>
                    <a:pt x="138189" y="8287"/>
                  </a:moveTo>
                  <a:cubicBezTo>
                    <a:pt x="138856" y="7525"/>
                    <a:pt x="139523" y="6858"/>
                    <a:pt x="140189" y="6096"/>
                  </a:cubicBezTo>
                  <a:cubicBezTo>
                    <a:pt x="141618" y="4667"/>
                    <a:pt x="143047" y="3334"/>
                    <a:pt x="144666" y="2191"/>
                  </a:cubicBezTo>
                  <a:cubicBezTo>
                    <a:pt x="145619" y="1429"/>
                    <a:pt x="146571" y="667"/>
                    <a:pt x="147524" y="0"/>
                  </a:cubicBezTo>
                  <a:lnTo>
                    <a:pt x="147524" y="0"/>
                  </a:lnTo>
                  <a:cubicBezTo>
                    <a:pt x="147524" y="0"/>
                    <a:pt x="147524" y="0"/>
                    <a:pt x="147524" y="0"/>
                  </a:cubicBezTo>
                  <a:lnTo>
                    <a:pt x="87230" y="39434"/>
                  </a:lnTo>
                  <a:cubicBezTo>
                    <a:pt x="86754" y="39815"/>
                    <a:pt x="86183" y="40100"/>
                    <a:pt x="85706" y="40481"/>
                  </a:cubicBezTo>
                  <a:cubicBezTo>
                    <a:pt x="85230" y="40862"/>
                    <a:pt x="84849" y="41243"/>
                    <a:pt x="84373" y="41624"/>
                  </a:cubicBezTo>
                  <a:cubicBezTo>
                    <a:pt x="82849" y="42863"/>
                    <a:pt x="81325" y="44101"/>
                    <a:pt x="79896" y="45530"/>
                  </a:cubicBezTo>
                  <a:cubicBezTo>
                    <a:pt x="79515" y="45911"/>
                    <a:pt x="79134" y="46196"/>
                    <a:pt x="78753" y="46577"/>
                  </a:cubicBezTo>
                  <a:cubicBezTo>
                    <a:pt x="78467" y="46958"/>
                    <a:pt x="78182" y="47339"/>
                    <a:pt x="77896" y="47720"/>
                  </a:cubicBezTo>
                  <a:cubicBezTo>
                    <a:pt x="76658" y="49149"/>
                    <a:pt x="75420" y="50768"/>
                    <a:pt x="74372" y="52483"/>
                  </a:cubicBezTo>
                  <a:cubicBezTo>
                    <a:pt x="73896" y="53245"/>
                    <a:pt x="73324" y="53912"/>
                    <a:pt x="72848" y="54769"/>
                  </a:cubicBezTo>
                  <a:cubicBezTo>
                    <a:pt x="71324" y="57341"/>
                    <a:pt x="69990" y="60008"/>
                    <a:pt x="68942" y="62865"/>
                  </a:cubicBezTo>
                  <a:lnTo>
                    <a:pt x="3410" y="240411"/>
                  </a:lnTo>
                  <a:cubicBezTo>
                    <a:pt x="2553" y="242792"/>
                    <a:pt x="1887" y="245174"/>
                    <a:pt x="1410" y="247650"/>
                  </a:cubicBezTo>
                  <a:cubicBezTo>
                    <a:pt x="1315" y="248317"/>
                    <a:pt x="1124" y="248888"/>
                    <a:pt x="1029" y="249555"/>
                  </a:cubicBezTo>
                  <a:cubicBezTo>
                    <a:pt x="648" y="251841"/>
                    <a:pt x="267" y="254127"/>
                    <a:pt x="172" y="256413"/>
                  </a:cubicBezTo>
                  <a:cubicBezTo>
                    <a:pt x="172" y="256604"/>
                    <a:pt x="77" y="256699"/>
                    <a:pt x="77" y="256889"/>
                  </a:cubicBezTo>
                  <a:cubicBezTo>
                    <a:pt x="77" y="256889"/>
                    <a:pt x="77" y="256985"/>
                    <a:pt x="77" y="256985"/>
                  </a:cubicBezTo>
                  <a:cubicBezTo>
                    <a:pt x="-114" y="260128"/>
                    <a:pt x="77" y="263176"/>
                    <a:pt x="363" y="266319"/>
                  </a:cubicBezTo>
                  <a:cubicBezTo>
                    <a:pt x="363" y="266605"/>
                    <a:pt x="363" y="266891"/>
                    <a:pt x="363" y="267176"/>
                  </a:cubicBezTo>
                  <a:cubicBezTo>
                    <a:pt x="363" y="267367"/>
                    <a:pt x="458" y="267557"/>
                    <a:pt x="458" y="267748"/>
                  </a:cubicBezTo>
                  <a:cubicBezTo>
                    <a:pt x="743" y="270224"/>
                    <a:pt x="1220" y="272605"/>
                    <a:pt x="1791" y="275082"/>
                  </a:cubicBezTo>
                  <a:cubicBezTo>
                    <a:pt x="1791" y="275272"/>
                    <a:pt x="1791" y="275368"/>
                    <a:pt x="1887" y="275558"/>
                  </a:cubicBezTo>
                  <a:cubicBezTo>
                    <a:pt x="1982" y="275939"/>
                    <a:pt x="2172" y="276320"/>
                    <a:pt x="2267" y="276701"/>
                  </a:cubicBezTo>
                  <a:cubicBezTo>
                    <a:pt x="2744" y="278511"/>
                    <a:pt x="3315" y="280226"/>
                    <a:pt x="3887" y="282035"/>
                  </a:cubicBezTo>
                  <a:cubicBezTo>
                    <a:pt x="3982" y="282416"/>
                    <a:pt x="4077" y="282797"/>
                    <a:pt x="4268" y="283178"/>
                  </a:cubicBezTo>
                  <a:cubicBezTo>
                    <a:pt x="4363" y="283464"/>
                    <a:pt x="4554" y="283750"/>
                    <a:pt x="4649" y="284036"/>
                  </a:cubicBezTo>
                  <a:cubicBezTo>
                    <a:pt x="5411" y="285941"/>
                    <a:pt x="6173" y="287846"/>
                    <a:pt x="7125" y="289655"/>
                  </a:cubicBezTo>
                  <a:cubicBezTo>
                    <a:pt x="7221" y="289941"/>
                    <a:pt x="7316" y="290132"/>
                    <a:pt x="7411" y="290417"/>
                  </a:cubicBezTo>
                  <a:cubicBezTo>
                    <a:pt x="7411" y="290513"/>
                    <a:pt x="7506" y="290513"/>
                    <a:pt x="7506" y="290608"/>
                  </a:cubicBezTo>
                  <a:cubicBezTo>
                    <a:pt x="8649" y="292799"/>
                    <a:pt x="9888" y="294989"/>
                    <a:pt x="11316" y="297085"/>
                  </a:cubicBezTo>
                  <a:cubicBezTo>
                    <a:pt x="11507" y="297275"/>
                    <a:pt x="11602" y="297561"/>
                    <a:pt x="11697" y="297752"/>
                  </a:cubicBezTo>
                  <a:cubicBezTo>
                    <a:pt x="11888" y="298037"/>
                    <a:pt x="12078" y="298228"/>
                    <a:pt x="12269" y="298513"/>
                  </a:cubicBezTo>
                  <a:cubicBezTo>
                    <a:pt x="13983" y="300990"/>
                    <a:pt x="15793" y="303371"/>
                    <a:pt x="17793" y="305657"/>
                  </a:cubicBezTo>
                  <a:cubicBezTo>
                    <a:pt x="17793" y="305657"/>
                    <a:pt x="17888" y="305753"/>
                    <a:pt x="17888" y="305753"/>
                  </a:cubicBezTo>
                  <a:cubicBezTo>
                    <a:pt x="18555" y="306514"/>
                    <a:pt x="19413" y="307277"/>
                    <a:pt x="20079" y="308038"/>
                  </a:cubicBezTo>
                  <a:cubicBezTo>
                    <a:pt x="20651" y="308610"/>
                    <a:pt x="21222" y="309277"/>
                    <a:pt x="21889" y="309848"/>
                  </a:cubicBezTo>
                  <a:cubicBezTo>
                    <a:pt x="22746" y="310610"/>
                    <a:pt x="23604" y="311372"/>
                    <a:pt x="24556" y="312134"/>
                  </a:cubicBezTo>
                  <a:cubicBezTo>
                    <a:pt x="25223" y="312706"/>
                    <a:pt x="25794" y="313277"/>
                    <a:pt x="26461" y="313754"/>
                  </a:cubicBezTo>
                  <a:cubicBezTo>
                    <a:pt x="27413" y="314516"/>
                    <a:pt x="28556" y="315278"/>
                    <a:pt x="29604" y="316039"/>
                  </a:cubicBezTo>
                  <a:cubicBezTo>
                    <a:pt x="30176" y="316421"/>
                    <a:pt x="30747" y="316897"/>
                    <a:pt x="31319" y="317278"/>
                  </a:cubicBezTo>
                  <a:cubicBezTo>
                    <a:pt x="33033" y="318421"/>
                    <a:pt x="34748" y="319469"/>
                    <a:pt x="36462" y="320421"/>
                  </a:cubicBezTo>
                  <a:lnTo>
                    <a:pt x="214580" y="416528"/>
                  </a:lnTo>
                  <a:cubicBezTo>
                    <a:pt x="233058" y="426530"/>
                    <a:pt x="252870" y="425672"/>
                    <a:pt x="267443" y="416052"/>
                  </a:cubicBezTo>
                  <a:lnTo>
                    <a:pt x="327737" y="376619"/>
                  </a:lnTo>
                  <a:cubicBezTo>
                    <a:pt x="313163" y="386144"/>
                    <a:pt x="293351" y="387001"/>
                    <a:pt x="274873" y="377095"/>
                  </a:cubicBezTo>
                  <a:lnTo>
                    <a:pt x="96755" y="280988"/>
                  </a:lnTo>
                  <a:cubicBezTo>
                    <a:pt x="94946" y="280035"/>
                    <a:pt x="93231" y="278987"/>
                    <a:pt x="91517" y="277844"/>
                  </a:cubicBezTo>
                  <a:cubicBezTo>
                    <a:pt x="91040" y="277463"/>
                    <a:pt x="90469" y="277082"/>
                    <a:pt x="89993" y="276701"/>
                  </a:cubicBezTo>
                  <a:cubicBezTo>
                    <a:pt x="88850" y="275939"/>
                    <a:pt x="87707" y="275082"/>
                    <a:pt x="86659" y="274225"/>
                  </a:cubicBezTo>
                  <a:cubicBezTo>
                    <a:pt x="86088" y="273749"/>
                    <a:pt x="85516" y="273177"/>
                    <a:pt x="84849" y="272701"/>
                  </a:cubicBezTo>
                  <a:cubicBezTo>
                    <a:pt x="83897" y="271939"/>
                    <a:pt x="83039" y="271177"/>
                    <a:pt x="82182" y="270320"/>
                  </a:cubicBezTo>
                  <a:cubicBezTo>
                    <a:pt x="81515" y="269748"/>
                    <a:pt x="80944" y="269081"/>
                    <a:pt x="80372" y="268414"/>
                  </a:cubicBezTo>
                  <a:cubicBezTo>
                    <a:pt x="79610" y="267653"/>
                    <a:pt x="78848" y="266891"/>
                    <a:pt x="78087" y="266033"/>
                  </a:cubicBezTo>
                  <a:cubicBezTo>
                    <a:pt x="76086" y="263747"/>
                    <a:pt x="74276" y="261366"/>
                    <a:pt x="72562" y="258889"/>
                  </a:cubicBezTo>
                  <a:cubicBezTo>
                    <a:pt x="72276" y="258413"/>
                    <a:pt x="71895" y="257937"/>
                    <a:pt x="71609" y="257461"/>
                  </a:cubicBezTo>
                  <a:cubicBezTo>
                    <a:pt x="70276" y="255365"/>
                    <a:pt x="68942" y="253175"/>
                    <a:pt x="67799" y="250984"/>
                  </a:cubicBezTo>
                  <a:cubicBezTo>
                    <a:pt x="67609" y="250698"/>
                    <a:pt x="67514" y="250412"/>
                    <a:pt x="67418" y="250031"/>
                  </a:cubicBezTo>
                  <a:cubicBezTo>
                    <a:pt x="66466" y="248221"/>
                    <a:pt x="65704" y="246317"/>
                    <a:pt x="64942" y="244412"/>
                  </a:cubicBezTo>
                  <a:cubicBezTo>
                    <a:pt x="64656" y="243745"/>
                    <a:pt x="64466" y="243078"/>
                    <a:pt x="64180" y="242411"/>
                  </a:cubicBezTo>
                  <a:cubicBezTo>
                    <a:pt x="63608" y="240697"/>
                    <a:pt x="63037" y="238887"/>
                    <a:pt x="62561" y="237077"/>
                  </a:cubicBezTo>
                  <a:cubicBezTo>
                    <a:pt x="62370" y="236506"/>
                    <a:pt x="62275" y="236029"/>
                    <a:pt x="62084" y="235458"/>
                  </a:cubicBezTo>
                  <a:cubicBezTo>
                    <a:pt x="61513" y="233077"/>
                    <a:pt x="61037" y="230600"/>
                    <a:pt x="60751" y="228124"/>
                  </a:cubicBezTo>
                  <a:cubicBezTo>
                    <a:pt x="60656" y="227647"/>
                    <a:pt x="60656" y="227171"/>
                    <a:pt x="60656" y="226695"/>
                  </a:cubicBezTo>
                  <a:cubicBezTo>
                    <a:pt x="60370" y="223552"/>
                    <a:pt x="60179" y="220409"/>
                    <a:pt x="60370" y="217361"/>
                  </a:cubicBezTo>
                  <a:cubicBezTo>
                    <a:pt x="60370" y="217170"/>
                    <a:pt x="60370" y="216979"/>
                    <a:pt x="60465" y="216789"/>
                  </a:cubicBezTo>
                  <a:cubicBezTo>
                    <a:pt x="60656" y="214503"/>
                    <a:pt x="60941" y="212217"/>
                    <a:pt x="61322" y="209931"/>
                  </a:cubicBezTo>
                  <a:cubicBezTo>
                    <a:pt x="61418" y="209264"/>
                    <a:pt x="61608" y="208693"/>
                    <a:pt x="61704" y="208026"/>
                  </a:cubicBezTo>
                  <a:cubicBezTo>
                    <a:pt x="62275" y="205550"/>
                    <a:pt x="62846" y="203168"/>
                    <a:pt x="63704" y="200787"/>
                  </a:cubicBezTo>
                  <a:lnTo>
                    <a:pt x="129236" y="23241"/>
                  </a:lnTo>
                  <a:cubicBezTo>
                    <a:pt x="130283" y="20384"/>
                    <a:pt x="131617" y="17621"/>
                    <a:pt x="133141" y="15145"/>
                  </a:cubicBezTo>
                  <a:cubicBezTo>
                    <a:pt x="133617" y="14383"/>
                    <a:pt x="134189" y="13621"/>
                    <a:pt x="134665" y="12859"/>
                  </a:cubicBezTo>
                  <a:cubicBezTo>
                    <a:pt x="135808" y="11335"/>
                    <a:pt x="136951" y="9716"/>
                    <a:pt x="138189" y="8287"/>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36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2A3ECF86-900D-42CF-9F49-5BBCA689B763}"/>
                </a:ext>
              </a:extLst>
            </p:cNvPr>
            <p:cNvSpPr/>
            <p:nvPr/>
          </p:nvSpPr>
          <p:spPr>
            <a:xfrm>
              <a:off x="7678831" y="3063475"/>
              <a:ext cx="161925" cy="200025"/>
            </a:xfrm>
            <a:custGeom>
              <a:avLst/>
              <a:gdLst>
                <a:gd name="connsiteX0" fmla="*/ 6986 w 161925"/>
                <a:gd name="connsiteY0" fmla="*/ 57962 h 200025"/>
                <a:gd name="connsiteX1" fmla="*/ 49754 w 161925"/>
                <a:gd name="connsiteY1" fmla="*/ 188645 h 200025"/>
                <a:gd name="connsiteX2" fmla="*/ 121286 w 161925"/>
                <a:gd name="connsiteY2" fmla="*/ 186931 h 200025"/>
                <a:gd name="connsiteX3" fmla="*/ 150242 w 161925"/>
                <a:gd name="connsiteY3" fmla="*/ 202457 h 200025"/>
                <a:gd name="connsiteX4" fmla="*/ 146242 w 161925"/>
                <a:gd name="connsiteY4" fmla="*/ 163595 h 200025"/>
                <a:gd name="connsiteX5" fmla="*/ 158910 w 161925"/>
                <a:gd name="connsiteY5" fmla="*/ 139496 h 200025"/>
                <a:gd name="connsiteX6" fmla="*/ 116143 w 161925"/>
                <a:gd name="connsiteY6" fmla="*/ 8814 h 200025"/>
                <a:gd name="connsiteX7" fmla="*/ 6986 w 161925"/>
                <a:gd name="connsiteY7" fmla="*/ 57962 h 200025"/>
                <a:gd name="connsiteX8" fmla="*/ 112619 w 161925"/>
                <a:gd name="connsiteY8" fmla="*/ 103968 h 200025"/>
                <a:gd name="connsiteX9" fmla="*/ 81853 w 161925"/>
                <a:gd name="connsiteY9" fmla="*/ 114922 h 200025"/>
                <a:gd name="connsiteX10" fmla="*/ 87663 w 161925"/>
                <a:gd name="connsiteY10" fmla="*/ 171596 h 200025"/>
                <a:gd name="connsiteX11" fmla="*/ 58231 w 161925"/>
                <a:gd name="connsiteY11" fmla="*/ 96920 h 200025"/>
                <a:gd name="connsiteX12" fmla="*/ 89187 w 161925"/>
                <a:gd name="connsiteY12" fmla="*/ 85394 h 200025"/>
                <a:gd name="connsiteX13" fmla="*/ 83186 w 161925"/>
                <a:gd name="connsiteY13" fmla="*/ 29292 h 200025"/>
                <a:gd name="connsiteX14" fmla="*/ 112619 w 161925"/>
                <a:gd name="connsiteY14" fmla="*/ 10396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925" h="200025">
                  <a:moveTo>
                    <a:pt x="6986" y="57962"/>
                  </a:moveTo>
                  <a:cubicBezTo>
                    <a:pt x="-11397" y="107588"/>
                    <a:pt x="7748" y="166167"/>
                    <a:pt x="49754" y="188645"/>
                  </a:cubicBezTo>
                  <a:cubicBezTo>
                    <a:pt x="73661" y="201504"/>
                    <a:pt x="99760" y="199885"/>
                    <a:pt x="121286" y="186931"/>
                  </a:cubicBezTo>
                  <a:lnTo>
                    <a:pt x="150242" y="202457"/>
                  </a:lnTo>
                  <a:lnTo>
                    <a:pt x="146242" y="163595"/>
                  </a:lnTo>
                  <a:cubicBezTo>
                    <a:pt x="151290" y="156546"/>
                    <a:pt x="155672" y="148450"/>
                    <a:pt x="158910" y="139496"/>
                  </a:cubicBezTo>
                  <a:cubicBezTo>
                    <a:pt x="177293" y="89871"/>
                    <a:pt x="158148" y="31293"/>
                    <a:pt x="116143" y="8814"/>
                  </a:cubicBezTo>
                  <a:cubicBezTo>
                    <a:pt x="74138" y="-13665"/>
                    <a:pt x="25370" y="8337"/>
                    <a:pt x="6986" y="57962"/>
                  </a:cubicBezTo>
                  <a:close/>
                  <a:moveTo>
                    <a:pt x="112619" y="103968"/>
                  </a:moveTo>
                  <a:lnTo>
                    <a:pt x="81853" y="114922"/>
                  </a:lnTo>
                  <a:lnTo>
                    <a:pt x="87663" y="171596"/>
                  </a:lnTo>
                  <a:lnTo>
                    <a:pt x="58231" y="96920"/>
                  </a:lnTo>
                  <a:lnTo>
                    <a:pt x="89187" y="85394"/>
                  </a:lnTo>
                  <a:lnTo>
                    <a:pt x="83186" y="29292"/>
                  </a:lnTo>
                  <a:lnTo>
                    <a:pt x="112619" y="103968"/>
                  </a:lnTo>
                  <a:close/>
                </a:path>
              </a:pathLst>
            </a:custGeom>
            <a:solidFill>
              <a:srgbClr val="FFFFFF"/>
            </a:solidFill>
            <a:ln w="9525" cap="flat">
              <a:noFill/>
              <a:prstDash val="solid"/>
              <a:miter/>
            </a:ln>
          </p:spPr>
          <p:txBody>
            <a:bodyPr rtlCol="0" anchor="ctr"/>
            <a:lstStyle/>
            <a:p>
              <a:endParaRPr lang="en-US"/>
            </a:p>
          </p:txBody>
        </p:sp>
      </p:grpSp>
      <p:grpSp>
        <p:nvGrpSpPr>
          <p:cNvPr id="91" name="Group 90">
            <a:extLst>
              <a:ext uri="{FF2B5EF4-FFF2-40B4-BE49-F238E27FC236}">
                <a16:creationId xmlns:a16="http://schemas.microsoft.com/office/drawing/2014/main" id="{9A274D1D-0623-42EE-862B-0793DA1F18C6}"/>
              </a:ext>
            </a:extLst>
          </p:cNvPr>
          <p:cNvGrpSpPr/>
          <p:nvPr/>
        </p:nvGrpSpPr>
        <p:grpSpPr>
          <a:xfrm>
            <a:off x="7433862" y="1843994"/>
            <a:ext cx="519544" cy="528503"/>
            <a:chOff x="6761702" y="2634043"/>
            <a:chExt cx="393268" cy="400050"/>
          </a:xfrm>
          <a:effectLst>
            <a:outerShdw blurRad="241300" sx="102000" sy="102000" algn="ctr" rotWithShape="0">
              <a:schemeClr val="accent2">
                <a:lumMod val="60000"/>
                <a:lumOff val="40000"/>
                <a:alpha val="40000"/>
              </a:schemeClr>
            </a:outerShdw>
          </a:effectLst>
        </p:grpSpPr>
        <p:sp>
          <p:nvSpPr>
            <p:cNvPr id="37" name="Freeform: Shape 36">
              <a:extLst>
                <a:ext uri="{FF2B5EF4-FFF2-40B4-BE49-F238E27FC236}">
                  <a16:creationId xmlns:a16="http://schemas.microsoft.com/office/drawing/2014/main" id="{293D7776-C758-4C45-B618-A7E3D22CCA08}"/>
                </a:ext>
              </a:extLst>
            </p:cNvPr>
            <p:cNvSpPr/>
            <p:nvPr/>
          </p:nvSpPr>
          <p:spPr>
            <a:xfrm>
              <a:off x="6831120" y="2651927"/>
              <a:ext cx="323850" cy="381000"/>
            </a:xfrm>
            <a:custGeom>
              <a:avLst/>
              <a:gdLst>
                <a:gd name="connsiteX0" fmla="*/ 214046 w 323850"/>
                <a:gd name="connsiteY0" fmla="*/ 3739 h 381000"/>
                <a:gd name="connsiteX1" fmla="*/ 279769 w 323850"/>
                <a:gd name="connsiteY1" fmla="*/ 40219 h 381000"/>
                <a:gd name="connsiteX2" fmla="*/ 329204 w 323850"/>
                <a:gd name="connsiteY2" fmla="*/ 236530 h 381000"/>
                <a:gd name="connsiteX3" fmla="*/ 292342 w 323850"/>
                <a:gd name="connsiteY3" fmla="*/ 314825 h 381000"/>
                <a:gd name="connsiteX4" fmla="*/ 117177 w 323850"/>
                <a:gd name="connsiteY4" fmla="*/ 386453 h 381000"/>
                <a:gd name="connsiteX5" fmla="*/ 51455 w 323850"/>
                <a:gd name="connsiteY5" fmla="*/ 350068 h 381000"/>
                <a:gd name="connsiteX6" fmla="*/ 2020 w 323850"/>
                <a:gd name="connsiteY6" fmla="*/ 153757 h 381000"/>
                <a:gd name="connsiteX7" fmla="*/ 38882 w 323850"/>
                <a:gd name="connsiteY7" fmla="*/ 75367 h 381000"/>
                <a:gd name="connsiteX8" fmla="*/ 214046 w 323850"/>
                <a:gd name="connsiteY8" fmla="*/ 373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381000">
                  <a:moveTo>
                    <a:pt x="214046" y="3739"/>
                  </a:moveTo>
                  <a:cubicBezTo>
                    <a:pt x="242336" y="-7882"/>
                    <a:pt x="271768" y="8501"/>
                    <a:pt x="279769" y="40219"/>
                  </a:cubicBezTo>
                  <a:lnTo>
                    <a:pt x="329204" y="236530"/>
                  </a:lnTo>
                  <a:cubicBezTo>
                    <a:pt x="337205" y="268153"/>
                    <a:pt x="320727" y="303205"/>
                    <a:pt x="292342" y="314825"/>
                  </a:cubicBezTo>
                  <a:lnTo>
                    <a:pt x="117177" y="386453"/>
                  </a:lnTo>
                  <a:cubicBezTo>
                    <a:pt x="88793" y="398074"/>
                    <a:pt x="59456" y="381691"/>
                    <a:pt x="51455" y="350068"/>
                  </a:cubicBezTo>
                  <a:lnTo>
                    <a:pt x="2020" y="153757"/>
                  </a:lnTo>
                  <a:cubicBezTo>
                    <a:pt x="-5981" y="122039"/>
                    <a:pt x="10497" y="86987"/>
                    <a:pt x="38882" y="75367"/>
                  </a:cubicBezTo>
                  <a:lnTo>
                    <a:pt x="214046" y="3739"/>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36D545C-D222-400F-A994-98E03AFA9013}"/>
                </a:ext>
              </a:extLst>
            </p:cNvPr>
            <p:cNvSpPr/>
            <p:nvPr/>
          </p:nvSpPr>
          <p:spPr>
            <a:xfrm>
              <a:off x="6761702" y="2634043"/>
              <a:ext cx="304800" cy="400050"/>
            </a:xfrm>
            <a:custGeom>
              <a:avLst/>
              <a:gdLst>
                <a:gd name="connsiteX0" fmla="*/ 300704 w 304800"/>
                <a:gd name="connsiteY0" fmla="*/ 18002 h 400050"/>
                <a:gd name="connsiteX1" fmla="*/ 303657 w 304800"/>
                <a:gd name="connsiteY1" fmla="*/ 18002 h 400050"/>
                <a:gd name="connsiteX2" fmla="*/ 309563 w 304800"/>
                <a:gd name="connsiteY2" fmla="*/ 18669 h 400050"/>
                <a:gd name="connsiteX3" fmla="*/ 313182 w 304800"/>
                <a:gd name="connsiteY3" fmla="*/ 19241 h 400050"/>
                <a:gd name="connsiteX4" fmla="*/ 313182 w 304800"/>
                <a:gd name="connsiteY4" fmla="*/ 19241 h 400050"/>
                <a:gd name="connsiteX5" fmla="*/ 313182 w 304800"/>
                <a:gd name="connsiteY5" fmla="*/ 19241 h 400050"/>
                <a:gd name="connsiteX6" fmla="*/ 243364 w 304800"/>
                <a:gd name="connsiteY6" fmla="*/ 1429 h 400050"/>
                <a:gd name="connsiteX7" fmla="*/ 241554 w 304800"/>
                <a:gd name="connsiteY7" fmla="*/ 1048 h 400050"/>
                <a:gd name="connsiteX8" fmla="*/ 239839 w 304800"/>
                <a:gd name="connsiteY8" fmla="*/ 857 h 400050"/>
                <a:gd name="connsiteX9" fmla="*/ 233934 w 304800"/>
                <a:gd name="connsiteY9" fmla="*/ 191 h 400050"/>
                <a:gd name="connsiteX10" fmla="*/ 232410 w 304800"/>
                <a:gd name="connsiteY10" fmla="*/ 0 h 400050"/>
                <a:gd name="connsiteX11" fmla="*/ 230981 w 304800"/>
                <a:gd name="connsiteY11" fmla="*/ 95 h 400050"/>
                <a:gd name="connsiteX12" fmla="*/ 225076 w 304800"/>
                <a:gd name="connsiteY12" fmla="*/ 667 h 400050"/>
                <a:gd name="connsiteX13" fmla="*/ 222409 w 304800"/>
                <a:gd name="connsiteY13" fmla="*/ 1048 h 400050"/>
                <a:gd name="connsiteX14" fmla="*/ 213836 w 304800"/>
                <a:gd name="connsiteY14" fmla="*/ 3620 h 400050"/>
                <a:gd name="connsiteX15" fmla="*/ 38671 w 304800"/>
                <a:gd name="connsiteY15" fmla="*/ 75248 h 400050"/>
                <a:gd name="connsiteX16" fmla="*/ 32004 w 304800"/>
                <a:gd name="connsiteY16" fmla="*/ 78581 h 400050"/>
                <a:gd name="connsiteX17" fmla="*/ 30384 w 304800"/>
                <a:gd name="connsiteY17" fmla="*/ 79629 h 400050"/>
                <a:gd name="connsiteX18" fmla="*/ 24765 w 304800"/>
                <a:gd name="connsiteY18" fmla="*/ 83630 h 400050"/>
                <a:gd name="connsiteX19" fmla="*/ 24384 w 304800"/>
                <a:gd name="connsiteY19" fmla="*/ 83915 h 400050"/>
                <a:gd name="connsiteX20" fmla="*/ 24289 w 304800"/>
                <a:gd name="connsiteY20" fmla="*/ 84011 h 400050"/>
                <a:gd name="connsiteX21" fmla="*/ 17621 w 304800"/>
                <a:gd name="connsiteY21" fmla="*/ 90488 h 400050"/>
                <a:gd name="connsiteX22" fmla="*/ 17050 w 304800"/>
                <a:gd name="connsiteY22" fmla="*/ 91059 h 400050"/>
                <a:gd name="connsiteX23" fmla="*/ 16669 w 304800"/>
                <a:gd name="connsiteY23" fmla="*/ 91535 h 400050"/>
                <a:gd name="connsiteX24" fmla="*/ 12192 w 304800"/>
                <a:gd name="connsiteY24" fmla="*/ 97441 h 400050"/>
                <a:gd name="connsiteX25" fmla="*/ 11906 w 304800"/>
                <a:gd name="connsiteY25" fmla="*/ 97822 h 400050"/>
                <a:gd name="connsiteX26" fmla="*/ 11239 w 304800"/>
                <a:gd name="connsiteY26" fmla="*/ 98870 h 400050"/>
                <a:gd name="connsiteX27" fmla="*/ 8477 w 304800"/>
                <a:gd name="connsiteY27" fmla="*/ 103632 h 400050"/>
                <a:gd name="connsiteX28" fmla="*/ 7906 w 304800"/>
                <a:gd name="connsiteY28" fmla="*/ 104680 h 400050"/>
                <a:gd name="connsiteX29" fmla="*/ 7525 w 304800"/>
                <a:gd name="connsiteY29" fmla="*/ 105537 h 400050"/>
                <a:gd name="connsiteX30" fmla="*/ 5048 w 304800"/>
                <a:gd name="connsiteY30" fmla="*/ 111157 h 400050"/>
                <a:gd name="connsiteX31" fmla="*/ 4667 w 304800"/>
                <a:gd name="connsiteY31" fmla="*/ 111919 h 400050"/>
                <a:gd name="connsiteX32" fmla="*/ 4572 w 304800"/>
                <a:gd name="connsiteY32" fmla="*/ 112109 h 400050"/>
                <a:gd name="connsiteX33" fmla="*/ 2286 w 304800"/>
                <a:gd name="connsiteY33" fmla="*/ 119253 h 400050"/>
                <a:gd name="connsiteX34" fmla="*/ 2095 w 304800"/>
                <a:gd name="connsiteY34" fmla="*/ 120015 h 400050"/>
                <a:gd name="connsiteX35" fmla="*/ 1905 w 304800"/>
                <a:gd name="connsiteY35" fmla="*/ 120968 h 400050"/>
                <a:gd name="connsiteX36" fmla="*/ 381 w 304800"/>
                <a:gd name="connsiteY36" fmla="*/ 129826 h 400050"/>
                <a:gd name="connsiteX37" fmla="*/ 381 w 304800"/>
                <a:gd name="connsiteY37" fmla="*/ 129921 h 400050"/>
                <a:gd name="connsiteX38" fmla="*/ 190 w 304800"/>
                <a:gd name="connsiteY38" fmla="*/ 133160 h 400050"/>
                <a:gd name="connsiteX39" fmla="*/ 0 w 304800"/>
                <a:gd name="connsiteY39" fmla="*/ 135731 h 400050"/>
                <a:gd name="connsiteX40" fmla="*/ 95 w 304800"/>
                <a:gd name="connsiteY40" fmla="*/ 139256 h 400050"/>
                <a:gd name="connsiteX41" fmla="*/ 190 w 304800"/>
                <a:gd name="connsiteY41" fmla="*/ 141732 h 400050"/>
                <a:gd name="connsiteX42" fmla="*/ 571 w 304800"/>
                <a:gd name="connsiteY42" fmla="*/ 145542 h 400050"/>
                <a:gd name="connsiteX43" fmla="*/ 857 w 304800"/>
                <a:gd name="connsiteY43" fmla="*/ 147733 h 400050"/>
                <a:gd name="connsiteX44" fmla="*/ 2095 w 304800"/>
                <a:gd name="connsiteY44" fmla="*/ 153638 h 400050"/>
                <a:gd name="connsiteX45" fmla="*/ 51530 w 304800"/>
                <a:gd name="connsiteY45" fmla="*/ 349949 h 400050"/>
                <a:gd name="connsiteX46" fmla="*/ 87534 w 304800"/>
                <a:gd name="connsiteY46" fmla="*/ 388620 h 400050"/>
                <a:gd name="connsiteX47" fmla="*/ 157353 w 304800"/>
                <a:gd name="connsiteY47" fmla="*/ 406432 h 400050"/>
                <a:gd name="connsiteX48" fmla="*/ 121348 w 304800"/>
                <a:gd name="connsiteY48" fmla="*/ 367760 h 400050"/>
                <a:gd name="connsiteX49" fmla="*/ 71914 w 304800"/>
                <a:gd name="connsiteY49" fmla="*/ 171450 h 400050"/>
                <a:gd name="connsiteX50" fmla="*/ 70675 w 304800"/>
                <a:gd name="connsiteY50" fmla="*/ 165545 h 400050"/>
                <a:gd name="connsiteX51" fmla="*/ 70485 w 304800"/>
                <a:gd name="connsiteY51" fmla="*/ 163640 h 400050"/>
                <a:gd name="connsiteX52" fmla="*/ 70009 w 304800"/>
                <a:gd name="connsiteY52" fmla="*/ 159544 h 400050"/>
                <a:gd name="connsiteX53" fmla="*/ 69913 w 304800"/>
                <a:gd name="connsiteY53" fmla="*/ 157163 h 400050"/>
                <a:gd name="connsiteX54" fmla="*/ 69818 w 304800"/>
                <a:gd name="connsiteY54" fmla="*/ 153543 h 400050"/>
                <a:gd name="connsiteX55" fmla="*/ 70009 w 304800"/>
                <a:gd name="connsiteY55" fmla="*/ 150971 h 400050"/>
                <a:gd name="connsiteX56" fmla="*/ 70199 w 304800"/>
                <a:gd name="connsiteY56" fmla="*/ 147733 h 400050"/>
                <a:gd name="connsiteX57" fmla="*/ 71723 w 304800"/>
                <a:gd name="connsiteY57" fmla="*/ 138875 h 400050"/>
                <a:gd name="connsiteX58" fmla="*/ 72104 w 304800"/>
                <a:gd name="connsiteY58" fmla="*/ 137160 h 400050"/>
                <a:gd name="connsiteX59" fmla="*/ 74390 w 304800"/>
                <a:gd name="connsiteY59" fmla="*/ 130016 h 400050"/>
                <a:gd name="connsiteX60" fmla="*/ 74771 w 304800"/>
                <a:gd name="connsiteY60" fmla="*/ 129064 h 400050"/>
                <a:gd name="connsiteX61" fmla="*/ 77248 w 304800"/>
                <a:gd name="connsiteY61" fmla="*/ 123444 h 400050"/>
                <a:gd name="connsiteX62" fmla="*/ 78200 w 304800"/>
                <a:gd name="connsiteY62" fmla="*/ 121539 h 400050"/>
                <a:gd name="connsiteX63" fmla="*/ 80963 w 304800"/>
                <a:gd name="connsiteY63" fmla="*/ 116777 h 400050"/>
                <a:gd name="connsiteX64" fmla="*/ 81915 w 304800"/>
                <a:gd name="connsiteY64" fmla="*/ 115348 h 400050"/>
                <a:gd name="connsiteX65" fmla="*/ 86392 w 304800"/>
                <a:gd name="connsiteY65" fmla="*/ 109442 h 400050"/>
                <a:gd name="connsiteX66" fmla="*/ 87344 w 304800"/>
                <a:gd name="connsiteY66" fmla="*/ 108395 h 400050"/>
                <a:gd name="connsiteX67" fmla="*/ 94012 w 304800"/>
                <a:gd name="connsiteY67" fmla="*/ 101918 h 400050"/>
                <a:gd name="connsiteX68" fmla="*/ 94488 w 304800"/>
                <a:gd name="connsiteY68" fmla="*/ 101537 h 400050"/>
                <a:gd name="connsiteX69" fmla="*/ 100108 w 304800"/>
                <a:gd name="connsiteY69" fmla="*/ 97536 h 400050"/>
                <a:gd name="connsiteX70" fmla="*/ 101727 w 304800"/>
                <a:gd name="connsiteY70" fmla="*/ 96488 h 400050"/>
                <a:gd name="connsiteX71" fmla="*/ 108394 w 304800"/>
                <a:gd name="connsiteY71" fmla="*/ 93155 h 400050"/>
                <a:gd name="connsiteX72" fmla="*/ 283559 w 304800"/>
                <a:gd name="connsiteY72" fmla="*/ 21527 h 400050"/>
                <a:gd name="connsiteX73" fmla="*/ 292132 w 304800"/>
                <a:gd name="connsiteY73" fmla="*/ 18955 h 400050"/>
                <a:gd name="connsiteX74" fmla="*/ 294799 w 304800"/>
                <a:gd name="connsiteY74" fmla="*/ 18574 h 400050"/>
                <a:gd name="connsiteX75" fmla="*/ 300704 w 304800"/>
                <a:gd name="connsiteY75" fmla="*/ 1800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04800" h="400050">
                  <a:moveTo>
                    <a:pt x="300704" y="18002"/>
                  </a:moveTo>
                  <a:cubicBezTo>
                    <a:pt x="301657" y="18002"/>
                    <a:pt x="302705" y="18002"/>
                    <a:pt x="303657" y="18002"/>
                  </a:cubicBezTo>
                  <a:cubicBezTo>
                    <a:pt x="305657" y="18098"/>
                    <a:pt x="307657" y="18288"/>
                    <a:pt x="309563" y="18669"/>
                  </a:cubicBezTo>
                  <a:cubicBezTo>
                    <a:pt x="310801" y="18860"/>
                    <a:pt x="311944" y="18955"/>
                    <a:pt x="313182" y="19241"/>
                  </a:cubicBezTo>
                  <a:lnTo>
                    <a:pt x="313182" y="19241"/>
                  </a:lnTo>
                  <a:cubicBezTo>
                    <a:pt x="313182" y="19241"/>
                    <a:pt x="313182" y="19241"/>
                    <a:pt x="313182" y="19241"/>
                  </a:cubicBezTo>
                  <a:lnTo>
                    <a:pt x="243364" y="1429"/>
                  </a:lnTo>
                  <a:cubicBezTo>
                    <a:pt x="242792" y="1238"/>
                    <a:pt x="242125" y="1143"/>
                    <a:pt x="241554" y="1048"/>
                  </a:cubicBezTo>
                  <a:cubicBezTo>
                    <a:pt x="240982" y="953"/>
                    <a:pt x="240411" y="953"/>
                    <a:pt x="239839" y="857"/>
                  </a:cubicBezTo>
                  <a:cubicBezTo>
                    <a:pt x="237934" y="572"/>
                    <a:pt x="235934" y="286"/>
                    <a:pt x="233934" y="191"/>
                  </a:cubicBezTo>
                  <a:cubicBezTo>
                    <a:pt x="233458" y="191"/>
                    <a:pt x="232981" y="0"/>
                    <a:pt x="232410" y="0"/>
                  </a:cubicBezTo>
                  <a:cubicBezTo>
                    <a:pt x="231934" y="0"/>
                    <a:pt x="231457" y="95"/>
                    <a:pt x="230981" y="95"/>
                  </a:cubicBezTo>
                  <a:cubicBezTo>
                    <a:pt x="228981" y="191"/>
                    <a:pt x="227076" y="381"/>
                    <a:pt x="225076" y="667"/>
                  </a:cubicBezTo>
                  <a:cubicBezTo>
                    <a:pt x="224218" y="762"/>
                    <a:pt x="223266" y="857"/>
                    <a:pt x="222409" y="1048"/>
                  </a:cubicBezTo>
                  <a:cubicBezTo>
                    <a:pt x="219551" y="1619"/>
                    <a:pt x="216694" y="2477"/>
                    <a:pt x="213836" y="3620"/>
                  </a:cubicBezTo>
                  <a:lnTo>
                    <a:pt x="38671" y="75248"/>
                  </a:lnTo>
                  <a:cubicBezTo>
                    <a:pt x="36385" y="76200"/>
                    <a:pt x="34099" y="77343"/>
                    <a:pt x="32004" y="78581"/>
                  </a:cubicBezTo>
                  <a:cubicBezTo>
                    <a:pt x="31432" y="78867"/>
                    <a:pt x="30861" y="79248"/>
                    <a:pt x="30384" y="79629"/>
                  </a:cubicBezTo>
                  <a:cubicBezTo>
                    <a:pt x="28480" y="80867"/>
                    <a:pt x="26575" y="82201"/>
                    <a:pt x="24765" y="83630"/>
                  </a:cubicBezTo>
                  <a:cubicBezTo>
                    <a:pt x="24670" y="83725"/>
                    <a:pt x="24479" y="83820"/>
                    <a:pt x="24384" y="83915"/>
                  </a:cubicBezTo>
                  <a:cubicBezTo>
                    <a:pt x="24384" y="83915"/>
                    <a:pt x="24289" y="84011"/>
                    <a:pt x="24289" y="84011"/>
                  </a:cubicBezTo>
                  <a:cubicBezTo>
                    <a:pt x="21907" y="86011"/>
                    <a:pt x="19717" y="88202"/>
                    <a:pt x="17621" y="90488"/>
                  </a:cubicBezTo>
                  <a:cubicBezTo>
                    <a:pt x="17431" y="90678"/>
                    <a:pt x="17240" y="90869"/>
                    <a:pt x="17050" y="91059"/>
                  </a:cubicBezTo>
                  <a:cubicBezTo>
                    <a:pt x="16954" y="91154"/>
                    <a:pt x="16859" y="91345"/>
                    <a:pt x="16669" y="91535"/>
                  </a:cubicBezTo>
                  <a:cubicBezTo>
                    <a:pt x="15049" y="93440"/>
                    <a:pt x="13525" y="95345"/>
                    <a:pt x="12192" y="97441"/>
                  </a:cubicBezTo>
                  <a:cubicBezTo>
                    <a:pt x="12097" y="97536"/>
                    <a:pt x="12001" y="97631"/>
                    <a:pt x="11906" y="97822"/>
                  </a:cubicBezTo>
                  <a:cubicBezTo>
                    <a:pt x="11716" y="98203"/>
                    <a:pt x="11525" y="98584"/>
                    <a:pt x="11239" y="98870"/>
                  </a:cubicBezTo>
                  <a:cubicBezTo>
                    <a:pt x="10287" y="100394"/>
                    <a:pt x="9334" y="102013"/>
                    <a:pt x="8477" y="103632"/>
                  </a:cubicBezTo>
                  <a:cubicBezTo>
                    <a:pt x="8287" y="104013"/>
                    <a:pt x="8096" y="104299"/>
                    <a:pt x="7906" y="104680"/>
                  </a:cubicBezTo>
                  <a:cubicBezTo>
                    <a:pt x="7715" y="104966"/>
                    <a:pt x="7620" y="105251"/>
                    <a:pt x="7525" y="105537"/>
                  </a:cubicBezTo>
                  <a:cubicBezTo>
                    <a:pt x="6572" y="107347"/>
                    <a:pt x="5810" y="109252"/>
                    <a:pt x="5048" y="111157"/>
                  </a:cubicBezTo>
                  <a:cubicBezTo>
                    <a:pt x="4953" y="111443"/>
                    <a:pt x="4858" y="111633"/>
                    <a:pt x="4667" y="111919"/>
                  </a:cubicBezTo>
                  <a:cubicBezTo>
                    <a:pt x="4667" y="112014"/>
                    <a:pt x="4667" y="112014"/>
                    <a:pt x="4572" y="112109"/>
                  </a:cubicBezTo>
                  <a:cubicBezTo>
                    <a:pt x="3715" y="114491"/>
                    <a:pt x="2953" y="116872"/>
                    <a:pt x="2286" y="119253"/>
                  </a:cubicBezTo>
                  <a:cubicBezTo>
                    <a:pt x="2191" y="119539"/>
                    <a:pt x="2095" y="119729"/>
                    <a:pt x="2095" y="120015"/>
                  </a:cubicBezTo>
                  <a:cubicBezTo>
                    <a:pt x="2000" y="120301"/>
                    <a:pt x="2000" y="120682"/>
                    <a:pt x="1905" y="120968"/>
                  </a:cubicBezTo>
                  <a:cubicBezTo>
                    <a:pt x="1238" y="123920"/>
                    <a:pt x="667" y="126873"/>
                    <a:pt x="381" y="129826"/>
                  </a:cubicBezTo>
                  <a:cubicBezTo>
                    <a:pt x="381" y="129826"/>
                    <a:pt x="381" y="129921"/>
                    <a:pt x="381" y="129921"/>
                  </a:cubicBezTo>
                  <a:cubicBezTo>
                    <a:pt x="286" y="130969"/>
                    <a:pt x="286" y="132017"/>
                    <a:pt x="190" y="133160"/>
                  </a:cubicBezTo>
                  <a:cubicBezTo>
                    <a:pt x="95" y="134017"/>
                    <a:pt x="95" y="134874"/>
                    <a:pt x="0" y="135731"/>
                  </a:cubicBezTo>
                  <a:cubicBezTo>
                    <a:pt x="0" y="136874"/>
                    <a:pt x="0" y="138113"/>
                    <a:pt x="95" y="139256"/>
                  </a:cubicBezTo>
                  <a:cubicBezTo>
                    <a:pt x="95" y="140113"/>
                    <a:pt x="95" y="140875"/>
                    <a:pt x="190" y="141732"/>
                  </a:cubicBezTo>
                  <a:cubicBezTo>
                    <a:pt x="286" y="142970"/>
                    <a:pt x="476" y="144304"/>
                    <a:pt x="571" y="145542"/>
                  </a:cubicBezTo>
                  <a:cubicBezTo>
                    <a:pt x="667" y="146304"/>
                    <a:pt x="667" y="146971"/>
                    <a:pt x="857" y="147733"/>
                  </a:cubicBezTo>
                  <a:cubicBezTo>
                    <a:pt x="1143" y="149733"/>
                    <a:pt x="1524" y="151733"/>
                    <a:pt x="2095" y="153638"/>
                  </a:cubicBezTo>
                  <a:lnTo>
                    <a:pt x="51530" y="349949"/>
                  </a:lnTo>
                  <a:cubicBezTo>
                    <a:pt x="56674" y="370332"/>
                    <a:pt x="70675" y="384334"/>
                    <a:pt x="87534" y="388620"/>
                  </a:cubicBezTo>
                  <a:lnTo>
                    <a:pt x="157353" y="406432"/>
                  </a:lnTo>
                  <a:cubicBezTo>
                    <a:pt x="140494" y="402146"/>
                    <a:pt x="126492" y="388144"/>
                    <a:pt x="121348" y="367760"/>
                  </a:cubicBezTo>
                  <a:lnTo>
                    <a:pt x="71914" y="171450"/>
                  </a:lnTo>
                  <a:cubicBezTo>
                    <a:pt x="71438" y="169450"/>
                    <a:pt x="71056" y="167450"/>
                    <a:pt x="70675" y="165545"/>
                  </a:cubicBezTo>
                  <a:cubicBezTo>
                    <a:pt x="70580" y="164878"/>
                    <a:pt x="70580" y="164306"/>
                    <a:pt x="70485" y="163640"/>
                  </a:cubicBezTo>
                  <a:cubicBezTo>
                    <a:pt x="70294" y="162306"/>
                    <a:pt x="70104" y="160877"/>
                    <a:pt x="70009" y="159544"/>
                  </a:cubicBezTo>
                  <a:cubicBezTo>
                    <a:pt x="69913" y="158782"/>
                    <a:pt x="70009" y="157925"/>
                    <a:pt x="69913" y="157163"/>
                  </a:cubicBezTo>
                  <a:cubicBezTo>
                    <a:pt x="69913" y="155924"/>
                    <a:pt x="69818" y="154781"/>
                    <a:pt x="69818" y="153543"/>
                  </a:cubicBezTo>
                  <a:cubicBezTo>
                    <a:pt x="69818" y="152686"/>
                    <a:pt x="69913" y="151829"/>
                    <a:pt x="70009" y="150971"/>
                  </a:cubicBezTo>
                  <a:cubicBezTo>
                    <a:pt x="70104" y="149828"/>
                    <a:pt x="70104" y="148781"/>
                    <a:pt x="70199" y="147733"/>
                  </a:cubicBezTo>
                  <a:cubicBezTo>
                    <a:pt x="70485" y="144685"/>
                    <a:pt x="71056" y="141732"/>
                    <a:pt x="71723" y="138875"/>
                  </a:cubicBezTo>
                  <a:cubicBezTo>
                    <a:pt x="71818" y="138303"/>
                    <a:pt x="72009" y="137732"/>
                    <a:pt x="72104" y="137160"/>
                  </a:cubicBezTo>
                  <a:cubicBezTo>
                    <a:pt x="72771" y="134684"/>
                    <a:pt x="73438" y="132302"/>
                    <a:pt x="74390" y="130016"/>
                  </a:cubicBezTo>
                  <a:cubicBezTo>
                    <a:pt x="74485" y="129731"/>
                    <a:pt x="74676" y="129445"/>
                    <a:pt x="74771" y="129064"/>
                  </a:cubicBezTo>
                  <a:cubicBezTo>
                    <a:pt x="75533" y="127159"/>
                    <a:pt x="76390" y="125254"/>
                    <a:pt x="77248" y="123444"/>
                  </a:cubicBezTo>
                  <a:cubicBezTo>
                    <a:pt x="77533" y="122777"/>
                    <a:pt x="77914" y="122206"/>
                    <a:pt x="78200" y="121539"/>
                  </a:cubicBezTo>
                  <a:cubicBezTo>
                    <a:pt x="79057" y="119920"/>
                    <a:pt x="80010" y="118301"/>
                    <a:pt x="80963" y="116777"/>
                  </a:cubicBezTo>
                  <a:cubicBezTo>
                    <a:pt x="81248" y="116300"/>
                    <a:pt x="81534" y="115824"/>
                    <a:pt x="81915" y="115348"/>
                  </a:cubicBezTo>
                  <a:cubicBezTo>
                    <a:pt x="83344" y="113252"/>
                    <a:pt x="84772" y="111347"/>
                    <a:pt x="86392" y="109442"/>
                  </a:cubicBezTo>
                  <a:cubicBezTo>
                    <a:pt x="86677" y="109061"/>
                    <a:pt x="87058" y="108776"/>
                    <a:pt x="87344" y="108395"/>
                  </a:cubicBezTo>
                  <a:cubicBezTo>
                    <a:pt x="89440" y="106013"/>
                    <a:pt x="91630" y="103823"/>
                    <a:pt x="94012" y="101918"/>
                  </a:cubicBezTo>
                  <a:cubicBezTo>
                    <a:pt x="94202" y="101822"/>
                    <a:pt x="94297" y="101727"/>
                    <a:pt x="94488" y="101537"/>
                  </a:cubicBezTo>
                  <a:cubicBezTo>
                    <a:pt x="96298" y="100108"/>
                    <a:pt x="98203" y="98774"/>
                    <a:pt x="100108" y="97536"/>
                  </a:cubicBezTo>
                  <a:cubicBezTo>
                    <a:pt x="100679" y="97155"/>
                    <a:pt x="101155" y="96869"/>
                    <a:pt x="101727" y="96488"/>
                  </a:cubicBezTo>
                  <a:cubicBezTo>
                    <a:pt x="103917" y="95250"/>
                    <a:pt x="106108" y="94107"/>
                    <a:pt x="108394" y="93155"/>
                  </a:cubicBezTo>
                  <a:lnTo>
                    <a:pt x="283559" y="21527"/>
                  </a:lnTo>
                  <a:cubicBezTo>
                    <a:pt x="286417" y="20383"/>
                    <a:pt x="289274" y="19526"/>
                    <a:pt x="292132" y="18955"/>
                  </a:cubicBezTo>
                  <a:cubicBezTo>
                    <a:pt x="292989" y="18764"/>
                    <a:pt x="293941" y="18669"/>
                    <a:pt x="294799" y="18574"/>
                  </a:cubicBezTo>
                  <a:cubicBezTo>
                    <a:pt x="296704" y="18288"/>
                    <a:pt x="298704" y="18098"/>
                    <a:pt x="300704" y="18002"/>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72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33004516-A3C8-42C5-A05A-B71DE24C7D8A}"/>
                </a:ext>
              </a:extLst>
            </p:cNvPr>
            <p:cNvSpPr/>
            <p:nvPr/>
          </p:nvSpPr>
          <p:spPr>
            <a:xfrm>
              <a:off x="6909687" y="2743812"/>
              <a:ext cx="200025" cy="228600"/>
            </a:xfrm>
            <a:custGeom>
              <a:avLst/>
              <a:gdLst>
                <a:gd name="connsiteX0" fmla="*/ 79377 w 200025"/>
                <a:gd name="connsiteY0" fmla="*/ 5103 h 228600"/>
                <a:gd name="connsiteX1" fmla="*/ 79377 w 200025"/>
                <a:gd name="connsiteY1" fmla="*/ 5103 h 228600"/>
                <a:gd name="connsiteX2" fmla="*/ 79377 w 200025"/>
                <a:gd name="connsiteY2" fmla="*/ 5103 h 228600"/>
                <a:gd name="connsiteX3" fmla="*/ 3082 w 200025"/>
                <a:gd name="connsiteY3" fmla="*/ 138072 h 228600"/>
                <a:gd name="connsiteX4" fmla="*/ 37562 w 200025"/>
                <a:gd name="connsiteY4" fmla="*/ 188840 h 228600"/>
                <a:gd name="connsiteX5" fmla="*/ 34133 w 200025"/>
                <a:gd name="connsiteY5" fmla="*/ 230750 h 228600"/>
                <a:gd name="connsiteX6" fmla="*/ 70138 w 200025"/>
                <a:gd name="connsiteY6" fmla="*/ 202842 h 228600"/>
                <a:gd name="connsiteX7" fmla="*/ 128145 w 200025"/>
                <a:gd name="connsiteY7" fmla="*/ 197032 h 228600"/>
                <a:gd name="connsiteX8" fmla="*/ 197201 w 200025"/>
                <a:gd name="connsiteY8" fmla="*/ 66730 h 228600"/>
                <a:gd name="connsiteX9" fmla="*/ 79377 w 200025"/>
                <a:gd name="connsiteY9" fmla="*/ 5103 h 228600"/>
                <a:gd name="connsiteX10" fmla="*/ 168722 w 200025"/>
                <a:gd name="connsiteY10" fmla="*/ 119498 h 228600"/>
                <a:gd name="connsiteX11" fmla="*/ 153862 w 200025"/>
                <a:gd name="connsiteY11" fmla="*/ 139882 h 228600"/>
                <a:gd name="connsiteX12" fmla="*/ 118810 w 200025"/>
                <a:gd name="connsiteY12" fmla="*/ 145597 h 228600"/>
                <a:gd name="connsiteX13" fmla="*/ 59089 w 200025"/>
                <a:gd name="connsiteY13" fmla="*/ 121499 h 228600"/>
                <a:gd name="connsiteX14" fmla="*/ 39658 w 200025"/>
                <a:gd name="connsiteY14" fmla="*/ 96353 h 228600"/>
                <a:gd name="connsiteX15" fmla="*/ 43944 w 200025"/>
                <a:gd name="connsiteY15" fmla="*/ 68921 h 228600"/>
                <a:gd name="connsiteX16" fmla="*/ 53374 w 200025"/>
                <a:gd name="connsiteY16" fmla="*/ 61872 h 228600"/>
                <a:gd name="connsiteX17" fmla="*/ 56708 w 200025"/>
                <a:gd name="connsiteY17" fmla="*/ 60824 h 228600"/>
                <a:gd name="connsiteX18" fmla="*/ 64232 w 200025"/>
                <a:gd name="connsiteY18" fmla="*/ 63396 h 228600"/>
                <a:gd name="connsiteX19" fmla="*/ 78425 w 200025"/>
                <a:gd name="connsiteY19" fmla="*/ 81208 h 228600"/>
                <a:gd name="connsiteX20" fmla="*/ 80139 w 200025"/>
                <a:gd name="connsiteY20" fmla="*/ 86256 h 228600"/>
                <a:gd name="connsiteX21" fmla="*/ 78043 w 200025"/>
                <a:gd name="connsiteY21" fmla="*/ 91876 h 228600"/>
                <a:gd name="connsiteX22" fmla="*/ 74900 w 200025"/>
                <a:gd name="connsiteY22" fmla="*/ 98067 h 228600"/>
                <a:gd name="connsiteX23" fmla="*/ 75281 w 200025"/>
                <a:gd name="connsiteY23" fmla="*/ 104544 h 228600"/>
                <a:gd name="connsiteX24" fmla="*/ 96141 w 200025"/>
                <a:gd name="connsiteY24" fmla="*/ 118165 h 228600"/>
                <a:gd name="connsiteX25" fmla="*/ 122335 w 200025"/>
                <a:gd name="connsiteY25" fmla="*/ 123499 h 228600"/>
                <a:gd name="connsiteX26" fmla="*/ 128812 w 200025"/>
                <a:gd name="connsiteY26" fmla="*/ 119879 h 228600"/>
                <a:gd name="connsiteX27" fmla="*/ 133765 w 200025"/>
                <a:gd name="connsiteY27" fmla="*/ 107211 h 228600"/>
                <a:gd name="connsiteX28" fmla="*/ 140051 w 200025"/>
                <a:gd name="connsiteY28" fmla="*/ 102639 h 228600"/>
                <a:gd name="connsiteX29" fmla="*/ 161006 w 200025"/>
                <a:gd name="connsiteY29" fmla="*/ 104544 h 228600"/>
                <a:gd name="connsiteX30" fmla="*/ 167007 w 200025"/>
                <a:gd name="connsiteY30" fmla="*/ 105782 h 228600"/>
                <a:gd name="connsiteX31" fmla="*/ 168722 w 200025"/>
                <a:gd name="connsiteY31" fmla="*/ 11949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0025" h="228600">
                  <a:moveTo>
                    <a:pt x="79377" y="5103"/>
                  </a:moveTo>
                  <a:lnTo>
                    <a:pt x="79377" y="5103"/>
                  </a:lnTo>
                  <a:lnTo>
                    <a:pt x="79377" y="5103"/>
                  </a:lnTo>
                  <a:cubicBezTo>
                    <a:pt x="24227" y="23105"/>
                    <a:pt x="-10920" y="83113"/>
                    <a:pt x="3082" y="138072"/>
                  </a:cubicBezTo>
                  <a:cubicBezTo>
                    <a:pt x="8606" y="159885"/>
                    <a:pt x="21084" y="177220"/>
                    <a:pt x="37562" y="188840"/>
                  </a:cubicBezTo>
                  <a:lnTo>
                    <a:pt x="34133" y="230750"/>
                  </a:lnTo>
                  <a:lnTo>
                    <a:pt x="70138" y="202842"/>
                  </a:lnTo>
                  <a:cubicBezTo>
                    <a:pt x="88426" y="206747"/>
                    <a:pt x="108524" y="205033"/>
                    <a:pt x="128145" y="197032"/>
                  </a:cubicBezTo>
                  <a:cubicBezTo>
                    <a:pt x="179961" y="175886"/>
                    <a:pt x="210155" y="117784"/>
                    <a:pt x="197201" y="66730"/>
                  </a:cubicBezTo>
                  <a:cubicBezTo>
                    <a:pt x="184152" y="15771"/>
                    <a:pt x="132241" y="-12137"/>
                    <a:pt x="79377" y="5103"/>
                  </a:cubicBezTo>
                  <a:close/>
                  <a:moveTo>
                    <a:pt x="168722" y="119498"/>
                  </a:moveTo>
                  <a:cubicBezTo>
                    <a:pt x="168150" y="126737"/>
                    <a:pt x="160530" y="135500"/>
                    <a:pt x="153862" y="139882"/>
                  </a:cubicBezTo>
                  <a:cubicBezTo>
                    <a:pt x="149195" y="142835"/>
                    <a:pt x="143004" y="146168"/>
                    <a:pt x="118810" y="145597"/>
                  </a:cubicBezTo>
                  <a:cubicBezTo>
                    <a:pt x="87187" y="144835"/>
                    <a:pt x="61089" y="122927"/>
                    <a:pt x="59089" y="121499"/>
                  </a:cubicBezTo>
                  <a:cubicBezTo>
                    <a:pt x="57184" y="120165"/>
                    <a:pt x="43182" y="110354"/>
                    <a:pt x="39658" y="96353"/>
                  </a:cubicBezTo>
                  <a:cubicBezTo>
                    <a:pt x="36133" y="82256"/>
                    <a:pt x="41753" y="72826"/>
                    <a:pt x="43944" y="68921"/>
                  </a:cubicBezTo>
                  <a:cubicBezTo>
                    <a:pt x="45754" y="65682"/>
                    <a:pt x="49468" y="63206"/>
                    <a:pt x="53374" y="61872"/>
                  </a:cubicBezTo>
                  <a:cubicBezTo>
                    <a:pt x="54612" y="61491"/>
                    <a:pt x="55755" y="61110"/>
                    <a:pt x="56708" y="60824"/>
                  </a:cubicBezTo>
                  <a:cubicBezTo>
                    <a:pt x="59660" y="59967"/>
                    <a:pt x="61184" y="59586"/>
                    <a:pt x="64232" y="63396"/>
                  </a:cubicBezTo>
                  <a:cubicBezTo>
                    <a:pt x="68042" y="68159"/>
                    <a:pt x="77377" y="80065"/>
                    <a:pt x="78425" y="81208"/>
                  </a:cubicBezTo>
                  <a:cubicBezTo>
                    <a:pt x="79472" y="82351"/>
                    <a:pt x="80710" y="84065"/>
                    <a:pt x="80139" y="86256"/>
                  </a:cubicBezTo>
                  <a:cubicBezTo>
                    <a:pt x="79663" y="88542"/>
                    <a:pt x="79091" y="89685"/>
                    <a:pt x="78043" y="91876"/>
                  </a:cubicBezTo>
                  <a:cubicBezTo>
                    <a:pt x="76996" y="94067"/>
                    <a:pt x="75948" y="95781"/>
                    <a:pt x="74900" y="98067"/>
                  </a:cubicBezTo>
                  <a:cubicBezTo>
                    <a:pt x="73948" y="100068"/>
                    <a:pt x="72900" y="102258"/>
                    <a:pt x="75281" y="104544"/>
                  </a:cubicBezTo>
                  <a:cubicBezTo>
                    <a:pt x="77662" y="106735"/>
                    <a:pt x="85854" y="113879"/>
                    <a:pt x="96141" y="118165"/>
                  </a:cubicBezTo>
                  <a:cubicBezTo>
                    <a:pt x="109381" y="123689"/>
                    <a:pt x="118906" y="123404"/>
                    <a:pt x="122335" y="123499"/>
                  </a:cubicBezTo>
                  <a:cubicBezTo>
                    <a:pt x="124907" y="123594"/>
                    <a:pt x="127574" y="122356"/>
                    <a:pt x="128812" y="119879"/>
                  </a:cubicBezTo>
                  <a:cubicBezTo>
                    <a:pt x="130336" y="116736"/>
                    <a:pt x="132050" y="111974"/>
                    <a:pt x="133765" y="107211"/>
                  </a:cubicBezTo>
                  <a:cubicBezTo>
                    <a:pt x="135003" y="103782"/>
                    <a:pt x="137289" y="102639"/>
                    <a:pt x="140051" y="102639"/>
                  </a:cubicBezTo>
                  <a:cubicBezTo>
                    <a:pt x="142814" y="102544"/>
                    <a:pt x="157863" y="104258"/>
                    <a:pt x="161006" y="104544"/>
                  </a:cubicBezTo>
                  <a:cubicBezTo>
                    <a:pt x="164054" y="104925"/>
                    <a:pt x="166054" y="104925"/>
                    <a:pt x="167007" y="105782"/>
                  </a:cubicBezTo>
                  <a:cubicBezTo>
                    <a:pt x="167959" y="106830"/>
                    <a:pt x="169293" y="112259"/>
                    <a:pt x="168722" y="119498"/>
                  </a:cubicBezTo>
                  <a:close/>
                </a:path>
              </a:pathLst>
            </a:custGeom>
            <a:solidFill>
              <a:srgbClr val="FFFFFF"/>
            </a:solidFill>
            <a:ln w="9525" cap="flat">
              <a:noFill/>
              <a:prstDash val="solid"/>
              <a:miter/>
            </a:ln>
          </p:spPr>
          <p:txBody>
            <a:bodyPr rtlCol="0" anchor="ctr"/>
            <a:lstStyle/>
            <a:p>
              <a:endParaRPr lang="en-US"/>
            </a:p>
          </p:txBody>
        </p:sp>
      </p:grpSp>
      <p:grpSp>
        <p:nvGrpSpPr>
          <p:cNvPr id="100" name="Group 99">
            <a:extLst>
              <a:ext uri="{FF2B5EF4-FFF2-40B4-BE49-F238E27FC236}">
                <a16:creationId xmlns:a16="http://schemas.microsoft.com/office/drawing/2014/main" id="{5826BAD7-9D0F-4475-B1D1-98F21D3A4B8F}"/>
              </a:ext>
            </a:extLst>
          </p:cNvPr>
          <p:cNvGrpSpPr/>
          <p:nvPr/>
        </p:nvGrpSpPr>
        <p:grpSpPr>
          <a:xfrm>
            <a:off x="2202173" y="4383490"/>
            <a:ext cx="552459" cy="571561"/>
            <a:chOff x="4285832" y="3690253"/>
            <a:chExt cx="418183" cy="432643"/>
          </a:xfrm>
          <a:effectLst>
            <a:outerShdw blurRad="241300" sx="102000" sy="102000" algn="ctr" rotWithShape="0">
              <a:schemeClr val="accent2">
                <a:lumMod val="60000"/>
                <a:lumOff val="40000"/>
                <a:alpha val="40000"/>
              </a:schemeClr>
            </a:outerShdw>
          </a:effectLst>
        </p:grpSpPr>
        <p:sp>
          <p:nvSpPr>
            <p:cNvPr id="41" name="Freeform: Shape 40">
              <a:extLst>
                <a:ext uri="{FF2B5EF4-FFF2-40B4-BE49-F238E27FC236}">
                  <a16:creationId xmlns:a16="http://schemas.microsoft.com/office/drawing/2014/main" id="{3EE22B17-B7CD-42CE-B5F8-5364933907F7}"/>
                </a:ext>
              </a:extLst>
            </p:cNvPr>
            <p:cNvSpPr/>
            <p:nvPr/>
          </p:nvSpPr>
          <p:spPr>
            <a:xfrm>
              <a:off x="4351590" y="3690253"/>
              <a:ext cx="352425" cy="400050"/>
            </a:xfrm>
            <a:custGeom>
              <a:avLst/>
              <a:gdLst>
                <a:gd name="connsiteX0" fmla="*/ 99633 w 352425"/>
                <a:gd name="connsiteY0" fmla="*/ 24306 h 400050"/>
                <a:gd name="connsiteX1" fmla="*/ 173738 w 352425"/>
                <a:gd name="connsiteY1" fmla="*/ 11924 h 400050"/>
                <a:gd name="connsiteX2" fmla="*/ 334615 w 352425"/>
                <a:gd name="connsiteY2" fmla="*/ 134701 h 400050"/>
                <a:gd name="connsiteX3" fmla="*/ 354522 w 352425"/>
                <a:gd name="connsiteY3" fmla="*/ 218902 h 400050"/>
                <a:gd name="connsiteX4" fmla="*/ 262130 w 352425"/>
                <a:gd name="connsiteY4" fmla="*/ 384065 h 400050"/>
                <a:gd name="connsiteX5" fmla="*/ 188120 w 352425"/>
                <a:gd name="connsiteY5" fmla="*/ 396543 h 400050"/>
                <a:gd name="connsiteX6" fmla="*/ 27243 w 352425"/>
                <a:gd name="connsiteY6" fmla="*/ 273766 h 400050"/>
                <a:gd name="connsiteX7" fmla="*/ 7241 w 352425"/>
                <a:gd name="connsiteY7" fmla="*/ 189565 h 400050"/>
                <a:gd name="connsiteX8" fmla="*/ 99633 w 352425"/>
                <a:gd name="connsiteY8" fmla="*/ 2430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400050">
                  <a:moveTo>
                    <a:pt x="99633" y="24306"/>
                  </a:moveTo>
                  <a:cubicBezTo>
                    <a:pt x="114587" y="-2364"/>
                    <a:pt x="147734" y="-7984"/>
                    <a:pt x="173738" y="11924"/>
                  </a:cubicBezTo>
                  <a:lnTo>
                    <a:pt x="334615" y="134701"/>
                  </a:lnTo>
                  <a:cubicBezTo>
                    <a:pt x="360523" y="154513"/>
                    <a:pt x="369476" y="192137"/>
                    <a:pt x="354522" y="218902"/>
                  </a:cubicBezTo>
                  <a:lnTo>
                    <a:pt x="262130" y="384065"/>
                  </a:lnTo>
                  <a:cubicBezTo>
                    <a:pt x="247175" y="410735"/>
                    <a:pt x="214028" y="416355"/>
                    <a:pt x="188120" y="396543"/>
                  </a:cubicBezTo>
                  <a:lnTo>
                    <a:pt x="27243" y="273766"/>
                  </a:lnTo>
                  <a:cubicBezTo>
                    <a:pt x="1240" y="253954"/>
                    <a:pt x="-7714" y="216235"/>
                    <a:pt x="7241" y="189565"/>
                  </a:cubicBezTo>
                  <a:lnTo>
                    <a:pt x="99633" y="24306"/>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670A8B-5C4B-425A-9BC3-BE89265B5898}"/>
                </a:ext>
              </a:extLst>
            </p:cNvPr>
            <p:cNvSpPr/>
            <p:nvPr/>
          </p:nvSpPr>
          <p:spPr>
            <a:xfrm>
              <a:off x="4285832" y="3694271"/>
              <a:ext cx="304800" cy="428625"/>
            </a:xfrm>
            <a:custGeom>
              <a:avLst/>
              <a:gdLst>
                <a:gd name="connsiteX0" fmla="*/ 176536 w 304800"/>
                <a:gd name="connsiteY0" fmla="*/ 6763 h 428625"/>
                <a:gd name="connsiteX1" fmla="*/ 178822 w 304800"/>
                <a:gd name="connsiteY1" fmla="*/ 4953 h 428625"/>
                <a:gd name="connsiteX2" fmla="*/ 183870 w 304800"/>
                <a:gd name="connsiteY2" fmla="*/ 1714 h 428625"/>
                <a:gd name="connsiteX3" fmla="*/ 187013 w 304800"/>
                <a:gd name="connsiteY3" fmla="*/ 0 h 428625"/>
                <a:gd name="connsiteX4" fmla="*/ 187013 w 304800"/>
                <a:gd name="connsiteY4" fmla="*/ 0 h 428625"/>
                <a:gd name="connsiteX5" fmla="*/ 187013 w 304800"/>
                <a:gd name="connsiteY5" fmla="*/ 0 h 428625"/>
                <a:gd name="connsiteX6" fmla="*/ 121291 w 304800"/>
                <a:gd name="connsiteY6" fmla="*/ 29528 h 428625"/>
                <a:gd name="connsiteX7" fmla="*/ 119576 w 304800"/>
                <a:gd name="connsiteY7" fmla="*/ 30289 h 428625"/>
                <a:gd name="connsiteX8" fmla="*/ 118052 w 304800"/>
                <a:gd name="connsiteY8" fmla="*/ 31242 h 428625"/>
                <a:gd name="connsiteX9" fmla="*/ 113004 w 304800"/>
                <a:gd name="connsiteY9" fmla="*/ 34480 h 428625"/>
                <a:gd name="connsiteX10" fmla="*/ 111766 w 304800"/>
                <a:gd name="connsiteY10" fmla="*/ 35338 h 428625"/>
                <a:gd name="connsiteX11" fmla="*/ 110718 w 304800"/>
                <a:gd name="connsiteY11" fmla="*/ 36290 h 428625"/>
                <a:gd name="connsiteX12" fmla="*/ 106432 w 304800"/>
                <a:gd name="connsiteY12" fmla="*/ 40386 h 428625"/>
                <a:gd name="connsiteX13" fmla="*/ 104622 w 304800"/>
                <a:gd name="connsiteY13" fmla="*/ 42386 h 428625"/>
                <a:gd name="connsiteX14" fmla="*/ 99478 w 304800"/>
                <a:gd name="connsiteY14" fmla="*/ 49816 h 428625"/>
                <a:gd name="connsiteX15" fmla="*/ 7086 w 304800"/>
                <a:gd name="connsiteY15" fmla="*/ 214979 h 428625"/>
                <a:gd name="connsiteX16" fmla="*/ 3943 w 304800"/>
                <a:gd name="connsiteY16" fmla="*/ 221742 h 428625"/>
                <a:gd name="connsiteX17" fmla="*/ 3276 w 304800"/>
                <a:gd name="connsiteY17" fmla="*/ 223552 h 428625"/>
                <a:gd name="connsiteX18" fmla="*/ 1371 w 304800"/>
                <a:gd name="connsiteY18" fmla="*/ 230219 h 428625"/>
                <a:gd name="connsiteX19" fmla="*/ 1276 w 304800"/>
                <a:gd name="connsiteY19" fmla="*/ 230696 h 428625"/>
                <a:gd name="connsiteX20" fmla="*/ 1276 w 304800"/>
                <a:gd name="connsiteY20" fmla="*/ 230791 h 428625"/>
                <a:gd name="connsiteX21" fmla="*/ 133 w 304800"/>
                <a:gd name="connsiteY21" fmla="*/ 240030 h 428625"/>
                <a:gd name="connsiteX22" fmla="*/ 37 w 304800"/>
                <a:gd name="connsiteY22" fmla="*/ 240887 h 428625"/>
                <a:gd name="connsiteX23" fmla="*/ 37 w 304800"/>
                <a:gd name="connsiteY23" fmla="*/ 241459 h 428625"/>
                <a:gd name="connsiteX24" fmla="*/ 228 w 304800"/>
                <a:gd name="connsiteY24" fmla="*/ 248888 h 428625"/>
                <a:gd name="connsiteX25" fmla="*/ 228 w 304800"/>
                <a:gd name="connsiteY25" fmla="*/ 249364 h 428625"/>
                <a:gd name="connsiteX26" fmla="*/ 418 w 304800"/>
                <a:gd name="connsiteY26" fmla="*/ 250603 h 428625"/>
                <a:gd name="connsiteX27" fmla="*/ 1180 w 304800"/>
                <a:gd name="connsiteY27" fmla="*/ 256127 h 428625"/>
                <a:gd name="connsiteX28" fmla="*/ 1371 w 304800"/>
                <a:gd name="connsiteY28" fmla="*/ 257270 h 428625"/>
                <a:gd name="connsiteX29" fmla="*/ 1657 w 304800"/>
                <a:gd name="connsiteY29" fmla="*/ 258223 h 428625"/>
                <a:gd name="connsiteX30" fmla="*/ 3181 w 304800"/>
                <a:gd name="connsiteY30" fmla="*/ 264223 h 428625"/>
                <a:gd name="connsiteX31" fmla="*/ 3371 w 304800"/>
                <a:gd name="connsiteY31" fmla="*/ 264986 h 428625"/>
                <a:gd name="connsiteX32" fmla="*/ 3466 w 304800"/>
                <a:gd name="connsiteY32" fmla="*/ 265176 h 428625"/>
                <a:gd name="connsiteX33" fmla="*/ 6133 w 304800"/>
                <a:gd name="connsiteY33" fmla="*/ 272224 h 428625"/>
                <a:gd name="connsiteX34" fmla="*/ 6419 w 304800"/>
                <a:gd name="connsiteY34" fmla="*/ 272987 h 428625"/>
                <a:gd name="connsiteX35" fmla="*/ 6895 w 304800"/>
                <a:gd name="connsiteY35" fmla="*/ 273844 h 428625"/>
                <a:gd name="connsiteX36" fmla="*/ 11182 w 304800"/>
                <a:gd name="connsiteY36" fmla="*/ 281749 h 428625"/>
                <a:gd name="connsiteX37" fmla="*/ 11277 w 304800"/>
                <a:gd name="connsiteY37" fmla="*/ 281845 h 428625"/>
                <a:gd name="connsiteX38" fmla="*/ 13087 w 304800"/>
                <a:gd name="connsiteY38" fmla="*/ 284512 h 428625"/>
                <a:gd name="connsiteX39" fmla="*/ 14515 w 304800"/>
                <a:gd name="connsiteY39" fmla="*/ 286607 h 428625"/>
                <a:gd name="connsiteX40" fmla="*/ 16801 w 304800"/>
                <a:gd name="connsiteY40" fmla="*/ 289274 h 428625"/>
                <a:gd name="connsiteX41" fmla="*/ 18421 w 304800"/>
                <a:gd name="connsiteY41" fmla="*/ 291179 h 428625"/>
                <a:gd name="connsiteX42" fmla="*/ 21088 w 304800"/>
                <a:gd name="connsiteY42" fmla="*/ 293941 h 428625"/>
                <a:gd name="connsiteX43" fmla="*/ 22612 w 304800"/>
                <a:gd name="connsiteY43" fmla="*/ 295465 h 428625"/>
                <a:gd name="connsiteX44" fmla="*/ 27279 w 304800"/>
                <a:gd name="connsiteY44" fmla="*/ 299371 h 428625"/>
                <a:gd name="connsiteX45" fmla="*/ 188156 w 304800"/>
                <a:gd name="connsiteY45" fmla="*/ 422148 h 428625"/>
                <a:gd name="connsiteX46" fmla="*/ 240448 w 304800"/>
                <a:gd name="connsiteY46" fmla="*/ 429958 h 428625"/>
                <a:gd name="connsiteX47" fmla="*/ 306171 w 304800"/>
                <a:gd name="connsiteY47" fmla="*/ 400431 h 428625"/>
                <a:gd name="connsiteX48" fmla="*/ 253879 w 304800"/>
                <a:gd name="connsiteY48" fmla="*/ 392621 h 428625"/>
                <a:gd name="connsiteX49" fmla="*/ 93001 w 304800"/>
                <a:gd name="connsiteY49" fmla="*/ 269843 h 428625"/>
                <a:gd name="connsiteX50" fmla="*/ 88334 w 304800"/>
                <a:gd name="connsiteY50" fmla="*/ 265938 h 428625"/>
                <a:gd name="connsiteX51" fmla="*/ 87001 w 304800"/>
                <a:gd name="connsiteY51" fmla="*/ 264605 h 428625"/>
                <a:gd name="connsiteX52" fmla="*/ 84048 w 304800"/>
                <a:gd name="connsiteY52" fmla="*/ 261652 h 428625"/>
                <a:gd name="connsiteX53" fmla="*/ 82524 w 304800"/>
                <a:gd name="connsiteY53" fmla="*/ 259842 h 428625"/>
                <a:gd name="connsiteX54" fmla="*/ 80238 w 304800"/>
                <a:gd name="connsiteY54" fmla="*/ 257080 h 428625"/>
                <a:gd name="connsiteX55" fmla="*/ 78714 w 304800"/>
                <a:gd name="connsiteY55" fmla="*/ 254984 h 428625"/>
                <a:gd name="connsiteX56" fmla="*/ 76809 w 304800"/>
                <a:gd name="connsiteY56" fmla="*/ 252317 h 428625"/>
                <a:gd name="connsiteX57" fmla="*/ 72523 w 304800"/>
                <a:gd name="connsiteY57" fmla="*/ 244412 h 428625"/>
                <a:gd name="connsiteX58" fmla="*/ 71761 w 304800"/>
                <a:gd name="connsiteY58" fmla="*/ 242792 h 428625"/>
                <a:gd name="connsiteX59" fmla="*/ 69094 w 304800"/>
                <a:gd name="connsiteY59" fmla="*/ 235744 h 428625"/>
                <a:gd name="connsiteX60" fmla="*/ 68808 w 304800"/>
                <a:gd name="connsiteY60" fmla="*/ 234791 h 428625"/>
                <a:gd name="connsiteX61" fmla="*/ 67284 w 304800"/>
                <a:gd name="connsiteY61" fmla="*/ 228790 h 428625"/>
                <a:gd name="connsiteX62" fmla="*/ 66903 w 304800"/>
                <a:gd name="connsiteY62" fmla="*/ 226695 h 428625"/>
                <a:gd name="connsiteX63" fmla="*/ 66141 w 304800"/>
                <a:gd name="connsiteY63" fmla="*/ 221171 h 428625"/>
                <a:gd name="connsiteX64" fmla="*/ 65950 w 304800"/>
                <a:gd name="connsiteY64" fmla="*/ 219456 h 428625"/>
                <a:gd name="connsiteX65" fmla="*/ 65760 w 304800"/>
                <a:gd name="connsiteY65" fmla="*/ 212026 h 428625"/>
                <a:gd name="connsiteX66" fmla="*/ 65855 w 304800"/>
                <a:gd name="connsiteY66" fmla="*/ 210598 h 428625"/>
                <a:gd name="connsiteX67" fmla="*/ 66998 w 304800"/>
                <a:gd name="connsiteY67" fmla="*/ 201358 h 428625"/>
                <a:gd name="connsiteX68" fmla="*/ 67189 w 304800"/>
                <a:gd name="connsiteY68" fmla="*/ 200787 h 428625"/>
                <a:gd name="connsiteX69" fmla="*/ 69094 w 304800"/>
                <a:gd name="connsiteY69" fmla="*/ 194120 h 428625"/>
                <a:gd name="connsiteX70" fmla="*/ 69760 w 304800"/>
                <a:gd name="connsiteY70" fmla="*/ 192310 h 428625"/>
                <a:gd name="connsiteX71" fmla="*/ 72904 w 304800"/>
                <a:gd name="connsiteY71" fmla="*/ 185547 h 428625"/>
                <a:gd name="connsiteX72" fmla="*/ 165391 w 304800"/>
                <a:gd name="connsiteY72" fmla="*/ 20383 h 428625"/>
                <a:gd name="connsiteX73" fmla="*/ 170535 w 304800"/>
                <a:gd name="connsiteY73" fmla="*/ 12954 h 428625"/>
                <a:gd name="connsiteX74" fmla="*/ 172345 w 304800"/>
                <a:gd name="connsiteY74" fmla="*/ 10954 h 428625"/>
                <a:gd name="connsiteX75" fmla="*/ 176536 w 304800"/>
                <a:gd name="connsiteY75" fmla="*/ 676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04800" h="428625">
                  <a:moveTo>
                    <a:pt x="176536" y="6763"/>
                  </a:moveTo>
                  <a:cubicBezTo>
                    <a:pt x="177298" y="6096"/>
                    <a:pt x="178060" y="5524"/>
                    <a:pt x="178822" y="4953"/>
                  </a:cubicBezTo>
                  <a:cubicBezTo>
                    <a:pt x="180441" y="3810"/>
                    <a:pt x="182155" y="2667"/>
                    <a:pt x="183870" y="1714"/>
                  </a:cubicBezTo>
                  <a:cubicBezTo>
                    <a:pt x="184918" y="1143"/>
                    <a:pt x="185965" y="476"/>
                    <a:pt x="187013" y="0"/>
                  </a:cubicBezTo>
                  <a:lnTo>
                    <a:pt x="187013" y="0"/>
                  </a:lnTo>
                  <a:cubicBezTo>
                    <a:pt x="187013" y="0"/>
                    <a:pt x="187013" y="0"/>
                    <a:pt x="187013" y="0"/>
                  </a:cubicBezTo>
                  <a:lnTo>
                    <a:pt x="121291" y="29528"/>
                  </a:lnTo>
                  <a:cubicBezTo>
                    <a:pt x="120719" y="29813"/>
                    <a:pt x="120148" y="30099"/>
                    <a:pt x="119576" y="30289"/>
                  </a:cubicBezTo>
                  <a:cubicBezTo>
                    <a:pt x="119100" y="30575"/>
                    <a:pt x="118624" y="30956"/>
                    <a:pt x="118052" y="31242"/>
                  </a:cubicBezTo>
                  <a:cubicBezTo>
                    <a:pt x="116338" y="32195"/>
                    <a:pt x="114623" y="33242"/>
                    <a:pt x="113004" y="34480"/>
                  </a:cubicBezTo>
                  <a:cubicBezTo>
                    <a:pt x="112623" y="34766"/>
                    <a:pt x="112147" y="34957"/>
                    <a:pt x="111766" y="35338"/>
                  </a:cubicBezTo>
                  <a:cubicBezTo>
                    <a:pt x="111385" y="35623"/>
                    <a:pt x="111099" y="36004"/>
                    <a:pt x="110718" y="36290"/>
                  </a:cubicBezTo>
                  <a:cubicBezTo>
                    <a:pt x="109194" y="37529"/>
                    <a:pt x="107860" y="38957"/>
                    <a:pt x="106432" y="40386"/>
                  </a:cubicBezTo>
                  <a:cubicBezTo>
                    <a:pt x="105860" y="41053"/>
                    <a:pt x="105193" y="41720"/>
                    <a:pt x="104622" y="42386"/>
                  </a:cubicBezTo>
                  <a:cubicBezTo>
                    <a:pt x="102717" y="44672"/>
                    <a:pt x="101002" y="47054"/>
                    <a:pt x="99478" y="49816"/>
                  </a:cubicBezTo>
                  <a:lnTo>
                    <a:pt x="7086" y="214979"/>
                  </a:lnTo>
                  <a:cubicBezTo>
                    <a:pt x="5848" y="217170"/>
                    <a:pt x="4895" y="219456"/>
                    <a:pt x="3943" y="221742"/>
                  </a:cubicBezTo>
                  <a:cubicBezTo>
                    <a:pt x="3752" y="222313"/>
                    <a:pt x="3466" y="222980"/>
                    <a:pt x="3276" y="223552"/>
                  </a:cubicBezTo>
                  <a:cubicBezTo>
                    <a:pt x="2514" y="225742"/>
                    <a:pt x="1847" y="227933"/>
                    <a:pt x="1371" y="230219"/>
                  </a:cubicBezTo>
                  <a:cubicBezTo>
                    <a:pt x="1371" y="230410"/>
                    <a:pt x="1276" y="230505"/>
                    <a:pt x="1276" y="230696"/>
                  </a:cubicBezTo>
                  <a:cubicBezTo>
                    <a:pt x="1276" y="230696"/>
                    <a:pt x="1276" y="230791"/>
                    <a:pt x="1276" y="230791"/>
                  </a:cubicBezTo>
                  <a:cubicBezTo>
                    <a:pt x="609" y="233839"/>
                    <a:pt x="228" y="236982"/>
                    <a:pt x="133" y="240030"/>
                  </a:cubicBezTo>
                  <a:cubicBezTo>
                    <a:pt x="133" y="240316"/>
                    <a:pt x="37" y="240601"/>
                    <a:pt x="37" y="240887"/>
                  </a:cubicBezTo>
                  <a:cubicBezTo>
                    <a:pt x="37" y="241078"/>
                    <a:pt x="37" y="241268"/>
                    <a:pt x="37" y="241459"/>
                  </a:cubicBezTo>
                  <a:cubicBezTo>
                    <a:pt x="-58" y="243935"/>
                    <a:pt x="37" y="246412"/>
                    <a:pt x="228" y="248888"/>
                  </a:cubicBezTo>
                  <a:cubicBezTo>
                    <a:pt x="228" y="249079"/>
                    <a:pt x="228" y="249174"/>
                    <a:pt x="228" y="249364"/>
                  </a:cubicBezTo>
                  <a:cubicBezTo>
                    <a:pt x="228" y="249746"/>
                    <a:pt x="323" y="250222"/>
                    <a:pt x="418" y="250603"/>
                  </a:cubicBezTo>
                  <a:cubicBezTo>
                    <a:pt x="609" y="252413"/>
                    <a:pt x="895" y="254222"/>
                    <a:pt x="1180" y="256127"/>
                  </a:cubicBezTo>
                  <a:cubicBezTo>
                    <a:pt x="1276" y="256508"/>
                    <a:pt x="1276" y="256889"/>
                    <a:pt x="1371" y="257270"/>
                  </a:cubicBezTo>
                  <a:cubicBezTo>
                    <a:pt x="1466" y="257556"/>
                    <a:pt x="1561" y="257937"/>
                    <a:pt x="1657" y="258223"/>
                  </a:cubicBezTo>
                  <a:cubicBezTo>
                    <a:pt x="2133" y="260223"/>
                    <a:pt x="2609" y="262223"/>
                    <a:pt x="3181" y="264223"/>
                  </a:cubicBezTo>
                  <a:cubicBezTo>
                    <a:pt x="3276" y="264509"/>
                    <a:pt x="3276" y="264795"/>
                    <a:pt x="3371" y="264986"/>
                  </a:cubicBezTo>
                  <a:cubicBezTo>
                    <a:pt x="3371" y="265081"/>
                    <a:pt x="3466" y="265081"/>
                    <a:pt x="3466" y="265176"/>
                  </a:cubicBezTo>
                  <a:cubicBezTo>
                    <a:pt x="4228" y="267557"/>
                    <a:pt x="5181" y="269843"/>
                    <a:pt x="6133" y="272224"/>
                  </a:cubicBezTo>
                  <a:cubicBezTo>
                    <a:pt x="6229" y="272510"/>
                    <a:pt x="6324" y="272701"/>
                    <a:pt x="6419" y="272987"/>
                  </a:cubicBezTo>
                  <a:cubicBezTo>
                    <a:pt x="6514" y="273272"/>
                    <a:pt x="6705" y="273558"/>
                    <a:pt x="6895" y="273844"/>
                  </a:cubicBezTo>
                  <a:cubicBezTo>
                    <a:pt x="8134" y="276606"/>
                    <a:pt x="9562" y="279178"/>
                    <a:pt x="11182" y="281749"/>
                  </a:cubicBezTo>
                  <a:cubicBezTo>
                    <a:pt x="11182" y="281749"/>
                    <a:pt x="11182" y="281845"/>
                    <a:pt x="11277" y="281845"/>
                  </a:cubicBezTo>
                  <a:cubicBezTo>
                    <a:pt x="11848" y="282702"/>
                    <a:pt x="12515" y="283559"/>
                    <a:pt x="13087" y="284512"/>
                  </a:cubicBezTo>
                  <a:cubicBezTo>
                    <a:pt x="13563" y="285179"/>
                    <a:pt x="14039" y="285940"/>
                    <a:pt x="14515" y="286607"/>
                  </a:cubicBezTo>
                  <a:cubicBezTo>
                    <a:pt x="15182" y="287560"/>
                    <a:pt x="16039" y="288417"/>
                    <a:pt x="16801" y="289274"/>
                  </a:cubicBezTo>
                  <a:cubicBezTo>
                    <a:pt x="17373" y="289941"/>
                    <a:pt x="17849" y="290513"/>
                    <a:pt x="18421" y="291179"/>
                  </a:cubicBezTo>
                  <a:cubicBezTo>
                    <a:pt x="19278" y="292132"/>
                    <a:pt x="20230" y="292989"/>
                    <a:pt x="21088" y="293941"/>
                  </a:cubicBezTo>
                  <a:cubicBezTo>
                    <a:pt x="21564" y="294418"/>
                    <a:pt x="22040" y="294989"/>
                    <a:pt x="22612" y="295465"/>
                  </a:cubicBezTo>
                  <a:cubicBezTo>
                    <a:pt x="24136" y="296799"/>
                    <a:pt x="25660" y="298132"/>
                    <a:pt x="27279" y="299371"/>
                  </a:cubicBezTo>
                  <a:lnTo>
                    <a:pt x="188156" y="422148"/>
                  </a:lnTo>
                  <a:cubicBezTo>
                    <a:pt x="204825" y="434912"/>
                    <a:pt x="224542" y="437102"/>
                    <a:pt x="240448" y="429958"/>
                  </a:cubicBezTo>
                  <a:lnTo>
                    <a:pt x="306171" y="400431"/>
                  </a:lnTo>
                  <a:cubicBezTo>
                    <a:pt x="290264" y="407575"/>
                    <a:pt x="270547" y="405384"/>
                    <a:pt x="253879" y="392621"/>
                  </a:cubicBezTo>
                  <a:lnTo>
                    <a:pt x="93001" y="269843"/>
                  </a:lnTo>
                  <a:cubicBezTo>
                    <a:pt x="91382" y="268605"/>
                    <a:pt x="89858" y="267271"/>
                    <a:pt x="88334" y="265938"/>
                  </a:cubicBezTo>
                  <a:cubicBezTo>
                    <a:pt x="87858" y="265557"/>
                    <a:pt x="87477" y="265081"/>
                    <a:pt x="87001" y="264605"/>
                  </a:cubicBezTo>
                  <a:cubicBezTo>
                    <a:pt x="86048" y="263652"/>
                    <a:pt x="85000" y="262699"/>
                    <a:pt x="84048" y="261652"/>
                  </a:cubicBezTo>
                  <a:cubicBezTo>
                    <a:pt x="83476" y="261080"/>
                    <a:pt x="83000" y="260413"/>
                    <a:pt x="82524" y="259842"/>
                  </a:cubicBezTo>
                  <a:cubicBezTo>
                    <a:pt x="81762" y="258889"/>
                    <a:pt x="80905" y="258032"/>
                    <a:pt x="80238" y="257080"/>
                  </a:cubicBezTo>
                  <a:cubicBezTo>
                    <a:pt x="79666" y="256413"/>
                    <a:pt x="79285" y="255651"/>
                    <a:pt x="78714" y="254984"/>
                  </a:cubicBezTo>
                  <a:cubicBezTo>
                    <a:pt x="78047" y="254127"/>
                    <a:pt x="77380" y="253174"/>
                    <a:pt x="76809" y="252317"/>
                  </a:cubicBezTo>
                  <a:cubicBezTo>
                    <a:pt x="75190" y="249746"/>
                    <a:pt x="73761" y="247079"/>
                    <a:pt x="72523" y="244412"/>
                  </a:cubicBezTo>
                  <a:cubicBezTo>
                    <a:pt x="72237" y="243840"/>
                    <a:pt x="72046" y="243364"/>
                    <a:pt x="71761" y="242792"/>
                  </a:cubicBezTo>
                  <a:cubicBezTo>
                    <a:pt x="70713" y="240506"/>
                    <a:pt x="69856" y="238125"/>
                    <a:pt x="69094" y="235744"/>
                  </a:cubicBezTo>
                  <a:cubicBezTo>
                    <a:pt x="68998" y="235458"/>
                    <a:pt x="68903" y="235077"/>
                    <a:pt x="68808" y="234791"/>
                  </a:cubicBezTo>
                  <a:cubicBezTo>
                    <a:pt x="68236" y="232791"/>
                    <a:pt x="67665" y="230791"/>
                    <a:pt x="67284" y="228790"/>
                  </a:cubicBezTo>
                  <a:cubicBezTo>
                    <a:pt x="67093" y="228124"/>
                    <a:pt x="66998" y="227362"/>
                    <a:pt x="66903" y="226695"/>
                  </a:cubicBezTo>
                  <a:cubicBezTo>
                    <a:pt x="66522" y="224885"/>
                    <a:pt x="66331" y="223075"/>
                    <a:pt x="66141" y="221171"/>
                  </a:cubicBezTo>
                  <a:cubicBezTo>
                    <a:pt x="66046" y="220599"/>
                    <a:pt x="66046" y="220028"/>
                    <a:pt x="65950" y="219456"/>
                  </a:cubicBezTo>
                  <a:cubicBezTo>
                    <a:pt x="65760" y="216979"/>
                    <a:pt x="65760" y="214503"/>
                    <a:pt x="65760" y="212026"/>
                  </a:cubicBezTo>
                  <a:cubicBezTo>
                    <a:pt x="65760" y="211550"/>
                    <a:pt x="65855" y="211074"/>
                    <a:pt x="65855" y="210598"/>
                  </a:cubicBezTo>
                  <a:cubicBezTo>
                    <a:pt x="66046" y="207454"/>
                    <a:pt x="66427" y="204406"/>
                    <a:pt x="66998" y="201358"/>
                  </a:cubicBezTo>
                  <a:cubicBezTo>
                    <a:pt x="66998" y="201168"/>
                    <a:pt x="67093" y="200978"/>
                    <a:pt x="67189" y="200787"/>
                  </a:cubicBezTo>
                  <a:cubicBezTo>
                    <a:pt x="67665" y="198501"/>
                    <a:pt x="68332" y="196310"/>
                    <a:pt x="69094" y="194120"/>
                  </a:cubicBezTo>
                  <a:cubicBezTo>
                    <a:pt x="69284" y="193548"/>
                    <a:pt x="69570" y="192881"/>
                    <a:pt x="69760" y="192310"/>
                  </a:cubicBezTo>
                  <a:cubicBezTo>
                    <a:pt x="70713" y="190024"/>
                    <a:pt x="71665" y="187738"/>
                    <a:pt x="72904" y="185547"/>
                  </a:cubicBezTo>
                  <a:lnTo>
                    <a:pt x="165391" y="20383"/>
                  </a:lnTo>
                  <a:cubicBezTo>
                    <a:pt x="166915" y="17716"/>
                    <a:pt x="168630" y="15240"/>
                    <a:pt x="170535" y="12954"/>
                  </a:cubicBezTo>
                  <a:cubicBezTo>
                    <a:pt x="171106" y="12192"/>
                    <a:pt x="171773" y="11621"/>
                    <a:pt x="172345" y="10954"/>
                  </a:cubicBezTo>
                  <a:cubicBezTo>
                    <a:pt x="173678" y="9430"/>
                    <a:pt x="175107" y="8001"/>
                    <a:pt x="176536" y="6763"/>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42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02329510-03C5-4E25-BA1A-0BD5A3978BE8}"/>
                </a:ext>
              </a:extLst>
            </p:cNvPr>
            <p:cNvSpPr/>
            <p:nvPr/>
          </p:nvSpPr>
          <p:spPr>
            <a:xfrm>
              <a:off x="4466324" y="3794490"/>
              <a:ext cx="161925" cy="219075"/>
            </a:xfrm>
            <a:custGeom>
              <a:avLst/>
              <a:gdLst>
                <a:gd name="connsiteX0" fmla="*/ 55098 w 161925"/>
                <a:gd name="connsiteY0" fmla="*/ 206010 h 219075"/>
                <a:gd name="connsiteX1" fmla="*/ 59575 w 161925"/>
                <a:gd name="connsiteY1" fmla="*/ 211344 h 219075"/>
                <a:gd name="connsiteX2" fmla="*/ 59194 w 161925"/>
                <a:gd name="connsiteY2" fmla="*/ 217631 h 219075"/>
                <a:gd name="connsiteX3" fmla="*/ 54146 w 161925"/>
                <a:gd name="connsiteY3" fmla="*/ 223251 h 219075"/>
                <a:gd name="connsiteX4" fmla="*/ 46430 w 161925"/>
                <a:gd name="connsiteY4" fmla="*/ 221822 h 219075"/>
                <a:gd name="connsiteX5" fmla="*/ 17570 w 161925"/>
                <a:gd name="connsiteY5" fmla="*/ 199914 h 219075"/>
                <a:gd name="connsiteX6" fmla="*/ 13664 w 161925"/>
                <a:gd name="connsiteY6" fmla="*/ 193628 h 219075"/>
                <a:gd name="connsiteX7" fmla="*/ 14712 w 161925"/>
                <a:gd name="connsiteY7" fmla="*/ 186579 h 219075"/>
                <a:gd name="connsiteX8" fmla="*/ 20046 w 161925"/>
                <a:gd name="connsiteY8" fmla="*/ 182674 h 219075"/>
                <a:gd name="connsiteX9" fmla="*/ 26523 w 161925"/>
                <a:gd name="connsiteY9" fmla="*/ 184389 h 219075"/>
                <a:gd name="connsiteX10" fmla="*/ 55098 w 161925"/>
                <a:gd name="connsiteY10" fmla="*/ 206010 h 219075"/>
                <a:gd name="connsiteX11" fmla="*/ 80435 w 161925"/>
                <a:gd name="connsiteY11" fmla="*/ 191056 h 219075"/>
                <a:gd name="connsiteX12" fmla="*/ 83483 w 161925"/>
                <a:gd name="connsiteY12" fmla="*/ 196390 h 219075"/>
                <a:gd name="connsiteX13" fmla="*/ 81863 w 161925"/>
                <a:gd name="connsiteY13" fmla="*/ 203058 h 219075"/>
                <a:gd name="connsiteX14" fmla="*/ 77482 w 161925"/>
                <a:gd name="connsiteY14" fmla="*/ 207534 h 219075"/>
                <a:gd name="connsiteX15" fmla="*/ 72053 w 161925"/>
                <a:gd name="connsiteY15" fmla="*/ 206487 h 219075"/>
                <a:gd name="connsiteX16" fmla="*/ 5854 w 161925"/>
                <a:gd name="connsiteY16" fmla="*/ 156099 h 219075"/>
                <a:gd name="connsiteX17" fmla="*/ 2139 w 161925"/>
                <a:gd name="connsiteY17" fmla="*/ 150099 h 219075"/>
                <a:gd name="connsiteX18" fmla="*/ 3187 w 161925"/>
                <a:gd name="connsiteY18" fmla="*/ 143241 h 219075"/>
                <a:gd name="connsiteX19" fmla="*/ 8425 w 161925"/>
                <a:gd name="connsiteY19" fmla="*/ 139526 h 219075"/>
                <a:gd name="connsiteX20" fmla="*/ 14712 w 161925"/>
                <a:gd name="connsiteY20" fmla="*/ 141145 h 219075"/>
                <a:gd name="connsiteX21" fmla="*/ 80435 w 161925"/>
                <a:gd name="connsiteY21" fmla="*/ 191056 h 219075"/>
                <a:gd name="connsiteX22" fmla="*/ 96246 w 161925"/>
                <a:gd name="connsiteY22" fmla="*/ 169815 h 219075"/>
                <a:gd name="connsiteX23" fmla="*/ 99294 w 161925"/>
                <a:gd name="connsiteY23" fmla="*/ 175054 h 219075"/>
                <a:gd name="connsiteX24" fmla="*/ 97865 w 161925"/>
                <a:gd name="connsiteY24" fmla="*/ 181436 h 219075"/>
                <a:gd name="connsiteX25" fmla="*/ 93484 w 161925"/>
                <a:gd name="connsiteY25" fmla="*/ 185913 h 219075"/>
                <a:gd name="connsiteX26" fmla="*/ 88150 w 161925"/>
                <a:gd name="connsiteY26" fmla="*/ 184865 h 219075"/>
                <a:gd name="connsiteX27" fmla="*/ 88150 w 161925"/>
                <a:gd name="connsiteY27" fmla="*/ 184865 h 219075"/>
                <a:gd name="connsiteX28" fmla="*/ 28523 w 161925"/>
                <a:gd name="connsiteY28" fmla="*/ 139526 h 219075"/>
                <a:gd name="connsiteX29" fmla="*/ 24713 w 161925"/>
                <a:gd name="connsiteY29" fmla="*/ 133430 h 219075"/>
                <a:gd name="connsiteX30" fmla="*/ 25761 w 161925"/>
                <a:gd name="connsiteY30" fmla="*/ 126572 h 219075"/>
                <a:gd name="connsiteX31" fmla="*/ 30904 w 161925"/>
                <a:gd name="connsiteY31" fmla="*/ 123048 h 219075"/>
                <a:gd name="connsiteX32" fmla="*/ 37191 w 161925"/>
                <a:gd name="connsiteY32" fmla="*/ 124762 h 219075"/>
                <a:gd name="connsiteX33" fmla="*/ 96246 w 161925"/>
                <a:gd name="connsiteY33" fmla="*/ 169815 h 219075"/>
                <a:gd name="connsiteX34" fmla="*/ 108819 w 161925"/>
                <a:gd name="connsiteY34" fmla="*/ 146955 h 219075"/>
                <a:gd name="connsiteX35" fmla="*/ 110057 w 161925"/>
                <a:gd name="connsiteY35" fmla="*/ 158290 h 219075"/>
                <a:gd name="connsiteX36" fmla="*/ 100818 w 161925"/>
                <a:gd name="connsiteY36" fmla="*/ 161719 h 219075"/>
                <a:gd name="connsiteX37" fmla="*/ 100818 w 161925"/>
                <a:gd name="connsiteY37" fmla="*/ 161719 h 219075"/>
                <a:gd name="connsiteX38" fmla="*/ 5473 w 161925"/>
                <a:gd name="connsiteY38" fmla="*/ 89234 h 219075"/>
                <a:gd name="connsiteX39" fmla="*/ 139 w 161925"/>
                <a:gd name="connsiteY39" fmla="*/ 80661 h 219075"/>
                <a:gd name="connsiteX40" fmla="*/ 2234 w 161925"/>
                <a:gd name="connsiteY40" fmla="*/ 73137 h 219075"/>
                <a:gd name="connsiteX41" fmla="*/ 14236 w 161925"/>
                <a:gd name="connsiteY41" fmla="*/ 75137 h 219075"/>
                <a:gd name="connsiteX42" fmla="*/ 108819 w 161925"/>
                <a:gd name="connsiteY42" fmla="*/ 146955 h 219075"/>
                <a:gd name="connsiteX43" fmla="*/ 165017 w 161925"/>
                <a:gd name="connsiteY43" fmla="*/ 32179 h 219075"/>
                <a:gd name="connsiteX44" fmla="*/ 162635 w 161925"/>
                <a:gd name="connsiteY44" fmla="*/ 59707 h 219075"/>
                <a:gd name="connsiteX45" fmla="*/ 119392 w 161925"/>
                <a:gd name="connsiteY45" fmla="*/ 140669 h 219075"/>
                <a:gd name="connsiteX46" fmla="*/ 117677 w 161925"/>
                <a:gd name="connsiteY46" fmla="*/ 141240 h 219075"/>
                <a:gd name="connsiteX47" fmla="*/ 116153 w 161925"/>
                <a:gd name="connsiteY47" fmla="*/ 140669 h 219075"/>
                <a:gd name="connsiteX48" fmla="*/ 13760 w 161925"/>
                <a:gd name="connsiteY48" fmla="*/ 62850 h 219075"/>
                <a:gd name="connsiteX49" fmla="*/ 9759 w 161925"/>
                <a:gd name="connsiteY49" fmla="*/ 55515 h 219075"/>
                <a:gd name="connsiteX50" fmla="*/ 15950 w 161925"/>
                <a:gd name="connsiteY50" fmla="*/ 42180 h 219075"/>
                <a:gd name="connsiteX51" fmla="*/ 38715 w 161925"/>
                <a:gd name="connsiteY51" fmla="*/ 21607 h 219075"/>
                <a:gd name="connsiteX52" fmla="*/ 68243 w 161925"/>
                <a:gd name="connsiteY52" fmla="*/ 16463 h 219075"/>
                <a:gd name="connsiteX53" fmla="*/ 97961 w 161925"/>
                <a:gd name="connsiteY53" fmla="*/ 27036 h 219075"/>
                <a:gd name="connsiteX54" fmla="*/ 102247 w 161925"/>
                <a:gd name="connsiteY54" fmla="*/ 13986 h 219075"/>
                <a:gd name="connsiteX55" fmla="*/ 122916 w 161925"/>
                <a:gd name="connsiteY55" fmla="*/ 270 h 219075"/>
                <a:gd name="connsiteX56" fmla="*/ 148634 w 161925"/>
                <a:gd name="connsiteY56" fmla="*/ 7795 h 219075"/>
                <a:gd name="connsiteX57" fmla="*/ 165017 w 161925"/>
                <a:gd name="connsiteY57" fmla="*/ 3217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1925" h="219075">
                  <a:moveTo>
                    <a:pt x="55098" y="206010"/>
                  </a:moveTo>
                  <a:cubicBezTo>
                    <a:pt x="57575" y="207820"/>
                    <a:pt x="59003" y="209630"/>
                    <a:pt x="59575" y="211344"/>
                  </a:cubicBezTo>
                  <a:cubicBezTo>
                    <a:pt x="60146" y="213059"/>
                    <a:pt x="60051" y="215154"/>
                    <a:pt x="59194" y="217631"/>
                  </a:cubicBezTo>
                  <a:cubicBezTo>
                    <a:pt x="58337" y="220298"/>
                    <a:pt x="56622" y="222203"/>
                    <a:pt x="54146" y="223251"/>
                  </a:cubicBezTo>
                  <a:cubicBezTo>
                    <a:pt x="51669" y="224299"/>
                    <a:pt x="49097" y="223822"/>
                    <a:pt x="46430" y="221822"/>
                  </a:cubicBezTo>
                  <a:lnTo>
                    <a:pt x="17570" y="199914"/>
                  </a:lnTo>
                  <a:cubicBezTo>
                    <a:pt x="15474" y="198390"/>
                    <a:pt x="14236" y="196295"/>
                    <a:pt x="13664" y="193628"/>
                  </a:cubicBezTo>
                  <a:cubicBezTo>
                    <a:pt x="13093" y="191056"/>
                    <a:pt x="13474" y="188675"/>
                    <a:pt x="14712" y="186579"/>
                  </a:cubicBezTo>
                  <a:cubicBezTo>
                    <a:pt x="15950" y="184389"/>
                    <a:pt x="17760" y="183055"/>
                    <a:pt x="20046" y="182674"/>
                  </a:cubicBezTo>
                  <a:cubicBezTo>
                    <a:pt x="22332" y="182198"/>
                    <a:pt x="24523" y="182769"/>
                    <a:pt x="26523" y="184389"/>
                  </a:cubicBezTo>
                  <a:lnTo>
                    <a:pt x="55098" y="206010"/>
                  </a:lnTo>
                  <a:close/>
                  <a:moveTo>
                    <a:pt x="80435" y="191056"/>
                  </a:moveTo>
                  <a:cubicBezTo>
                    <a:pt x="82340" y="192485"/>
                    <a:pt x="83292" y="194295"/>
                    <a:pt x="83483" y="196390"/>
                  </a:cubicBezTo>
                  <a:cubicBezTo>
                    <a:pt x="83673" y="198581"/>
                    <a:pt x="83102" y="200772"/>
                    <a:pt x="81863" y="203058"/>
                  </a:cubicBezTo>
                  <a:cubicBezTo>
                    <a:pt x="80625" y="205344"/>
                    <a:pt x="79196" y="206772"/>
                    <a:pt x="77482" y="207534"/>
                  </a:cubicBezTo>
                  <a:cubicBezTo>
                    <a:pt x="75767" y="208296"/>
                    <a:pt x="73958" y="207915"/>
                    <a:pt x="72053" y="206487"/>
                  </a:cubicBezTo>
                  <a:lnTo>
                    <a:pt x="5854" y="156099"/>
                  </a:lnTo>
                  <a:cubicBezTo>
                    <a:pt x="3854" y="154575"/>
                    <a:pt x="2615" y="152575"/>
                    <a:pt x="2139" y="150099"/>
                  </a:cubicBezTo>
                  <a:cubicBezTo>
                    <a:pt x="1663" y="147527"/>
                    <a:pt x="1949" y="145241"/>
                    <a:pt x="3187" y="143241"/>
                  </a:cubicBezTo>
                  <a:cubicBezTo>
                    <a:pt x="4425" y="141145"/>
                    <a:pt x="6235" y="139907"/>
                    <a:pt x="8425" y="139526"/>
                  </a:cubicBezTo>
                  <a:cubicBezTo>
                    <a:pt x="10712" y="139145"/>
                    <a:pt x="12807" y="139716"/>
                    <a:pt x="14712" y="141145"/>
                  </a:cubicBezTo>
                  <a:lnTo>
                    <a:pt x="80435" y="191056"/>
                  </a:lnTo>
                  <a:close/>
                  <a:moveTo>
                    <a:pt x="96246" y="169815"/>
                  </a:moveTo>
                  <a:cubicBezTo>
                    <a:pt x="98056" y="171244"/>
                    <a:pt x="99104" y="172959"/>
                    <a:pt x="99294" y="175054"/>
                  </a:cubicBezTo>
                  <a:cubicBezTo>
                    <a:pt x="99485" y="177150"/>
                    <a:pt x="99008" y="179245"/>
                    <a:pt x="97865" y="181436"/>
                  </a:cubicBezTo>
                  <a:cubicBezTo>
                    <a:pt x="96627" y="183722"/>
                    <a:pt x="95198" y="185151"/>
                    <a:pt x="93484" y="185913"/>
                  </a:cubicBezTo>
                  <a:cubicBezTo>
                    <a:pt x="91769" y="186675"/>
                    <a:pt x="89960" y="186294"/>
                    <a:pt x="88150" y="184865"/>
                  </a:cubicBezTo>
                  <a:lnTo>
                    <a:pt x="88150" y="184865"/>
                  </a:lnTo>
                  <a:lnTo>
                    <a:pt x="28523" y="139526"/>
                  </a:lnTo>
                  <a:cubicBezTo>
                    <a:pt x="26523" y="138002"/>
                    <a:pt x="25285" y="136002"/>
                    <a:pt x="24713" y="133430"/>
                  </a:cubicBezTo>
                  <a:cubicBezTo>
                    <a:pt x="24142" y="130858"/>
                    <a:pt x="24523" y="128572"/>
                    <a:pt x="25761" y="126572"/>
                  </a:cubicBezTo>
                  <a:cubicBezTo>
                    <a:pt x="26904" y="124572"/>
                    <a:pt x="28619" y="123428"/>
                    <a:pt x="30904" y="123048"/>
                  </a:cubicBezTo>
                  <a:cubicBezTo>
                    <a:pt x="33191" y="122667"/>
                    <a:pt x="35286" y="123238"/>
                    <a:pt x="37191" y="124762"/>
                  </a:cubicBezTo>
                  <a:lnTo>
                    <a:pt x="96246" y="169815"/>
                  </a:lnTo>
                  <a:close/>
                  <a:moveTo>
                    <a:pt x="108819" y="146955"/>
                  </a:moveTo>
                  <a:cubicBezTo>
                    <a:pt x="112248" y="149622"/>
                    <a:pt x="112724" y="153337"/>
                    <a:pt x="110057" y="158290"/>
                  </a:cubicBezTo>
                  <a:cubicBezTo>
                    <a:pt x="107390" y="163243"/>
                    <a:pt x="104342" y="164386"/>
                    <a:pt x="100818" y="161719"/>
                  </a:cubicBezTo>
                  <a:lnTo>
                    <a:pt x="100818" y="161719"/>
                  </a:lnTo>
                  <a:lnTo>
                    <a:pt x="5473" y="89234"/>
                  </a:lnTo>
                  <a:cubicBezTo>
                    <a:pt x="2329" y="86853"/>
                    <a:pt x="615" y="83995"/>
                    <a:pt x="139" y="80661"/>
                  </a:cubicBezTo>
                  <a:cubicBezTo>
                    <a:pt x="-338" y="77328"/>
                    <a:pt x="425" y="74851"/>
                    <a:pt x="2234" y="73137"/>
                  </a:cubicBezTo>
                  <a:cubicBezTo>
                    <a:pt x="4901" y="70470"/>
                    <a:pt x="8902" y="71136"/>
                    <a:pt x="14236" y="75137"/>
                  </a:cubicBezTo>
                  <a:lnTo>
                    <a:pt x="108819" y="146955"/>
                  </a:lnTo>
                  <a:close/>
                  <a:moveTo>
                    <a:pt x="165017" y="32179"/>
                  </a:moveTo>
                  <a:cubicBezTo>
                    <a:pt x="167779" y="42371"/>
                    <a:pt x="167017" y="51515"/>
                    <a:pt x="162635" y="59707"/>
                  </a:cubicBezTo>
                  <a:lnTo>
                    <a:pt x="119392" y="140669"/>
                  </a:lnTo>
                  <a:cubicBezTo>
                    <a:pt x="118916" y="141145"/>
                    <a:pt x="118344" y="141336"/>
                    <a:pt x="117677" y="141240"/>
                  </a:cubicBezTo>
                  <a:cubicBezTo>
                    <a:pt x="117011" y="141145"/>
                    <a:pt x="116534" y="140955"/>
                    <a:pt x="116153" y="140669"/>
                  </a:cubicBezTo>
                  <a:lnTo>
                    <a:pt x="13760" y="62850"/>
                  </a:lnTo>
                  <a:cubicBezTo>
                    <a:pt x="10521" y="60373"/>
                    <a:pt x="9187" y="57897"/>
                    <a:pt x="9759" y="55515"/>
                  </a:cubicBezTo>
                  <a:cubicBezTo>
                    <a:pt x="11378" y="50658"/>
                    <a:pt x="13474" y="46181"/>
                    <a:pt x="15950" y="42180"/>
                  </a:cubicBezTo>
                  <a:cubicBezTo>
                    <a:pt x="21761" y="32941"/>
                    <a:pt x="29381" y="26083"/>
                    <a:pt x="38715" y="21607"/>
                  </a:cubicBezTo>
                  <a:cubicBezTo>
                    <a:pt x="47954" y="17130"/>
                    <a:pt x="57765" y="15415"/>
                    <a:pt x="68243" y="16463"/>
                  </a:cubicBezTo>
                  <a:cubicBezTo>
                    <a:pt x="78625" y="17415"/>
                    <a:pt x="88531" y="20940"/>
                    <a:pt x="97961" y="27036"/>
                  </a:cubicBezTo>
                  <a:cubicBezTo>
                    <a:pt x="98437" y="22273"/>
                    <a:pt x="99866" y="17987"/>
                    <a:pt x="102247" y="13986"/>
                  </a:cubicBezTo>
                  <a:cubicBezTo>
                    <a:pt x="106914" y="5985"/>
                    <a:pt x="113867" y="1413"/>
                    <a:pt x="122916" y="270"/>
                  </a:cubicBezTo>
                  <a:cubicBezTo>
                    <a:pt x="131965" y="-873"/>
                    <a:pt x="140537" y="1604"/>
                    <a:pt x="148634" y="7795"/>
                  </a:cubicBezTo>
                  <a:cubicBezTo>
                    <a:pt x="156825" y="13986"/>
                    <a:pt x="162254" y="22083"/>
                    <a:pt x="165017" y="32179"/>
                  </a:cubicBezTo>
                  <a:close/>
                </a:path>
              </a:pathLst>
            </a:custGeom>
            <a:solidFill>
              <a:srgbClr val="FFFFFF"/>
            </a:solidFill>
            <a:ln w="9525" cap="flat">
              <a:noFill/>
              <a:prstDash val="solid"/>
              <a:miter/>
            </a:ln>
          </p:spPr>
          <p:txBody>
            <a:bodyPr rtlCol="0" anchor="ctr"/>
            <a:lstStyle/>
            <a:p>
              <a:endParaRPr lang="en-US"/>
            </a:p>
          </p:txBody>
        </p:sp>
      </p:grpSp>
      <p:grpSp>
        <p:nvGrpSpPr>
          <p:cNvPr id="105" name="Group 104">
            <a:extLst>
              <a:ext uri="{FF2B5EF4-FFF2-40B4-BE49-F238E27FC236}">
                <a16:creationId xmlns:a16="http://schemas.microsoft.com/office/drawing/2014/main" id="{00F50F58-D2E9-4460-BF1D-4B4D29E428A1}"/>
              </a:ext>
            </a:extLst>
          </p:cNvPr>
          <p:cNvGrpSpPr/>
          <p:nvPr/>
        </p:nvGrpSpPr>
        <p:grpSpPr>
          <a:xfrm>
            <a:off x="9346327" y="658963"/>
            <a:ext cx="535136" cy="543509"/>
            <a:chOff x="7747751" y="1921747"/>
            <a:chExt cx="535136" cy="543509"/>
          </a:xfrm>
          <a:effectLst>
            <a:outerShdw blurRad="241300" sx="102000" sy="102000" algn="ctr" rotWithShape="0">
              <a:schemeClr val="accent2">
                <a:lumMod val="60000"/>
                <a:lumOff val="40000"/>
                <a:alpha val="40000"/>
              </a:schemeClr>
            </a:outerShdw>
          </a:effectLst>
        </p:grpSpPr>
        <p:sp>
          <p:nvSpPr>
            <p:cNvPr id="45" name="Freeform: Shape 44">
              <a:extLst>
                <a:ext uri="{FF2B5EF4-FFF2-40B4-BE49-F238E27FC236}">
                  <a16:creationId xmlns:a16="http://schemas.microsoft.com/office/drawing/2014/main" id="{8F546B9B-16E5-40DA-94C7-2ABBFE42323A}"/>
                </a:ext>
              </a:extLst>
            </p:cNvPr>
            <p:cNvSpPr/>
            <p:nvPr/>
          </p:nvSpPr>
          <p:spPr>
            <a:xfrm>
              <a:off x="7842468" y="1936753"/>
              <a:ext cx="440419" cy="528503"/>
            </a:xfrm>
            <a:custGeom>
              <a:avLst/>
              <a:gdLst>
                <a:gd name="connsiteX0" fmla="*/ 201386 w 333375"/>
                <a:gd name="connsiteY0" fmla="*/ 5563 h 400050"/>
                <a:gd name="connsiteX1" fmla="*/ 270157 w 333375"/>
                <a:gd name="connsiteY1" fmla="*/ 35948 h 400050"/>
                <a:gd name="connsiteX2" fmla="*/ 337022 w 333375"/>
                <a:gd name="connsiteY2" fmla="*/ 227020 h 400050"/>
                <a:gd name="connsiteX3" fmla="*/ 307399 w 333375"/>
                <a:gd name="connsiteY3" fmla="*/ 308268 h 400050"/>
                <a:gd name="connsiteX4" fmla="*/ 139283 w 333375"/>
                <a:gd name="connsiteY4" fmla="*/ 395326 h 400050"/>
                <a:gd name="connsiteX5" fmla="*/ 70608 w 333375"/>
                <a:gd name="connsiteY5" fmla="*/ 365037 h 400050"/>
                <a:gd name="connsiteX6" fmla="*/ 3743 w 333375"/>
                <a:gd name="connsiteY6" fmla="*/ 173965 h 400050"/>
                <a:gd name="connsiteX7" fmla="*/ 33365 w 333375"/>
                <a:gd name="connsiteY7" fmla="*/ 92622 h 400050"/>
                <a:gd name="connsiteX8" fmla="*/ 201386 w 333375"/>
                <a:gd name="connsiteY8" fmla="*/ 5563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400050">
                  <a:moveTo>
                    <a:pt x="201386" y="5563"/>
                  </a:moveTo>
                  <a:cubicBezTo>
                    <a:pt x="228532" y="-8534"/>
                    <a:pt x="259298" y="5087"/>
                    <a:pt x="270157" y="35948"/>
                  </a:cubicBezTo>
                  <a:lnTo>
                    <a:pt x="337022" y="227020"/>
                  </a:lnTo>
                  <a:cubicBezTo>
                    <a:pt x="347785" y="257785"/>
                    <a:pt x="334546" y="294171"/>
                    <a:pt x="307399" y="308268"/>
                  </a:cubicBezTo>
                  <a:lnTo>
                    <a:pt x="139283" y="395326"/>
                  </a:lnTo>
                  <a:cubicBezTo>
                    <a:pt x="112137" y="409423"/>
                    <a:pt x="81371" y="395803"/>
                    <a:pt x="70608" y="365037"/>
                  </a:cubicBezTo>
                  <a:lnTo>
                    <a:pt x="3743" y="173965"/>
                  </a:lnTo>
                  <a:cubicBezTo>
                    <a:pt x="-7021" y="143104"/>
                    <a:pt x="6219" y="106719"/>
                    <a:pt x="33365" y="92622"/>
                  </a:cubicBezTo>
                  <a:lnTo>
                    <a:pt x="201386" y="5563"/>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8B0B20B-6DE2-46EC-BE44-ADAEDC119FB2}"/>
                </a:ext>
              </a:extLst>
            </p:cNvPr>
            <p:cNvSpPr/>
            <p:nvPr/>
          </p:nvSpPr>
          <p:spPr>
            <a:xfrm>
              <a:off x="7747751" y="1921747"/>
              <a:ext cx="390086" cy="541086"/>
            </a:xfrm>
            <a:custGeom>
              <a:avLst/>
              <a:gdLst>
                <a:gd name="connsiteX0" fmla="*/ 289846 w 295275"/>
                <a:gd name="connsiteY0" fmla="*/ 11778 h 409575"/>
                <a:gd name="connsiteX1" fmla="*/ 292798 w 295275"/>
                <a:gd name="connsiteY1" fmla="*/ 11493 h 409575"/>
                <a:gd name="connsiteX2" fmla="*/ 298704 w 295275"/>
                <a:gd name="connsiteY2" fmla="*/ 11588 h 409575"/>
                <a:gd name="connsiteX3" fmla="*/ 302323 w 295275"/>
                <a:gd name="connsiteY3" fmla="*/ 11874 h 409575"/>
                <a:gd name="connsiteX4" fmla="*/ 302323 w 295275"/>
                <a:gd name="connsiteY4" fmla="*/ 11874 h 409575"/>
                <a:gd name="connsiteX5" fmla="*/ 302323 w 295275"/>
                <a:gd name="connsiteY5" fmla="*/ 11874 h 409575"/>
                <a:gd name="connsiteX6" fmla="*/ 231172 w 295275"/>
                <a:gd name="connsiteY6" fmla="*/ 443 h 409575"/>
                <a:gd name="connsiteX7" fmla="*/ 229267 w 295275"/>
                <a:gd name="connsiteY7" fmla="*/ 158 h 409575"/>
                <a:gd name="connsiteX8" fmla="*/ 227457 w 295275"/>
                <a:gd name="connsiteY8" fmla="*/ 158 h 409575"/>
                <a:gd name="connsiteX9" fmla="*/ 221456 w 295275"/>
                <a:gd name="connsiteY9" fmla="*/ 63 h 409575"/>
                <a:gd name="connsiteX10" fmla="*/ 219932 w 295275"/>
                <a:gd name="connsiteY10" fmla="*/ 63 h 409575"/>
                <a:gd name="connsiteX11" fmla="*/ 218504 w 295275"/>
                <a:gd name="connsiteY11" fmla="*/ 348 h 409575"/>
                <a:gd name="connsiteX12" fmla="*/ 212693 w 295275"/>
                <a:gd name="connsiteY12" fmla="*/ 1491 h 409575"/>
                <a:gd name="connsiteX13" fmla="*/ 210026 w 295275"/>
                <a:gd name="connsiteY13" fmla="*/ 2158 h 409575"/>
                <a:gd name="connsiteX14" fmla="*/ 201644 w 295275"/>
                <a:gd name="connsiteY14" fmla="*/ 5492 h 409575"/>
                <a:gd name="connsiteX15" fmla="*/ 33528 w 295275"/>
                <a:gd name="connsiteY15" fmla="*/ 92550 h 409575"/>
                <a:gd name="connsiteX16" fmla="*/ 27146 w 295275"/>
                <a:gd name="connsiteY16" fmla="*/ 96551 h 409575"/>
                <a:gd name="connsiteX17" fmla="*/ 25622 w 295275"/>
                <a:gd name="connsiteY17" fmla="*/ 97694 h 409575"/>
                <a:gd name="connsiteX18" fmla="*/ 20384 w 295275"/>
                <a:gd name="connsiteY18" fmla="*/ 102171 h 409575"/>
                <a:gd name="connsiteX19" fmla="*/ 20003 w 295275"/>
                <a:gd name="connsiteY19" fmla="*/ 102456 h 409575"/>
                <a:gd name="connsiteX20" fmla="*/ 19907 w 295275"/>
                <a:gd name="connsiteY20" fmla="*/ 102551 h 409575"/>
                <a:gd name="connsiteX21" fmla="*/ 13811 w 295275"/>
                <a:gd name="connsiteY21" fmla="*/ 109695 h 409575"/>
                <a:gd name="connsiteX22" fmla="*/ 13240 w 295275"/>
                <a:gd name="connsiteY22" fmla="*/ 110362 h 409575"/>
                <a:gd name="connsiteX23" fmla="*/ 12954 w 295275"/>
                <a:gd name="connsiteY23" fmla="*/ 110838 h 409575"/>
                <a:gd name="connsiteX24" fmla="*/ 8954 w 295275"/>
                <a:gd name="connsiteY24" fmla="*/ 117125 h 409575"/>
                <a:gd name="connsiteX25" fmla="*/ 8668 w 295275"/>
                <a:gd name="connsiteY25" fmla="*/ 117506 h 409575"/>
                <a:gd name="connsiteX26" fmla="*/ 8096 w 295275"/>
                <a:gd name="connsiteY26" fmla="*/ 118649 h 409575"/>
                <a:gd name="connsiteX27" fmla="*/ 5715 w 295275"/>
                <a:gd name="connsiteY27" fmla="*/ 123697 h 409575"/>
                <a:gd name="connsiteX28" fmla="*/ 5239 w 295275"/>
                <a:gd name="connsiteY28" fmla="*/ 124745 h 409575"/>
                <a:gd name="connsiteX29" fmla="*/ 4953 w 295275"/>
                <a:gd name="connsiteY29" fmla="*/ 125697 h 409575"/>
                <a:gd name="connsiteX30" fmla="*/ 2953 w 295275"/>
                <a:gd name="connsiteY30" fmla="*/ 131508 h 409575"/>
                <a:gd name="connsiteX31" fmla="*/ 2667 w 295275"/>
                <a:gd name="connsiteY31" fmla="*/ 132270 h 409575"/>
                <a:gd name="connsiteX32" fmla="*/ 2667 w 295275"/>
                <a:gd name="connsiteY32" fmla="*/ 132460 h 409575"/>
                <a:gd name="connsiteX33" fmla="*/ 1048 w 295275"/>
                <a:gd name="connsiteY33" fmla="*/ 139794 h 409575"/>
                <a:gd name="connsiteX34" fmla="*/ 857 w 295275"/>
                <a:gd name="connsiteY34" fmla="*/ 140556 h 409575"/>
                <a:gd name="connsiteX35" fmla="*/ 762 w 295275"/>
                <a:gd name="connsiteY35" fmla="*/ 141509 h 409575"/>
                <a:gd name="connsiteX36" fmla="*/ 0 w 295275"/>
                <a:gd name="connsiteY36" fmla="*/ 150462 h 409575"/>
                <a:gd name="connsiteX37" fmla="*/ 0 w 295275"/>
                <a:gd name="connsiteY37" fmla="*/ 150558 h 409575"/>
                <a:gd name="connsiteX38" fmla="*/ 95 w 295275"/>
                <a:gd name="connsiteY38" fmla="*/ 153796 h 409575"/>
                <a:gd name="connsiteX39" fmla="*/ 190 w 295275"/>
                <a:gd name="connsiteY39" fmla="*/ 156368 h 409575"/>
                <a:gd name="connsiteX40" fmla="*/ 571 w 295275"/>
                <a:gd name="connsiteY40" fmla="*/ 159892 h 409575"/>
                <a:gd name="connsiteX41" fmla="*/ 857 w 295275"/>
                <a:gd name="connsiteY41" fmla="*/ 162368 h 409575"/>
                <a:gd name="connsiteX42" fmla="*/ 1619 w 295275"/>
                <a:gd name="connsiteY42" fmla="*/ 166179 h 409575"/>
                <a:gd name="connsiteX43" fmla="*/ 2096 w 295275"/>
                <a:gd name="connsiteY43" fmla="*/ 168274 h 409575"/>
                <a:gd name="connsiteX44" fmla="*/ 3810 w 295275"/>
                <a:gd name="connsiteY44" fmla="*/ 174084 h 409575"/>
                <a:gd name="connsiteX45" fmla="*/ 70676 w 295275"/>
                <a:gd name="connsiteY45" fmla="*/ 365156 h 409575"/>
                <a:gd name="connsiteX46" fmla="*/ 110014 w 295275"/>
                <a:gd name="connsiteY46" fmla="*/ 400493 h 409575"/>
                <a:gd name="connsiteX47" fmla="*/ 181165 w 295275"/>
                <a:gd name="connsiteY47" fmla="*/ 411924 h 409575"/>
                <a:gd name="connsiteX48" fmla="*/ 141827 w 295275"/>
                <a:gd name="connsiteY48" fmla="*/ 376586 h 409575"/>
                <a:gd name="connsiteX49" fmla="*/ 74962 w 295275"/>
                <a:gd name="connsiteY49" fmla="*/ 185514 h 409575"/>
                <a:gd name="connsiteX50" fmla="*/ 73247 w 295275"/>
                <a:gd name="connsiteY50" fmla="*/ 179704 h 409575"/>
                <a:gd name="connsiteX51" fmla="*/ 72866 w 295275"/>
                <a:gd name="connsiteY51" fmla="*/ 177894 h 409575"/>
                <a:gd name="connsiteX52" fmla="*/ 72009 w 295275"/>
                <a:gd name="connsiteY52" fmla="*/ 173799 h 409575"/>
                <a:gd name="connsiteX53" fmla="*/ 71723 w 295275"/>
                <a:gd name="connsiteY53" fmla="*/ 171417 h 409575"/>
                <a:gd name="connsiteX54" fmla="*/ 71342 w 295275"/>
                <a:gd name="connsiteY54" fmla="*/ 167798 h 409575"/>
                <a:gd name="connsiteX55" fmla="*/ 71247 w 295275"/>
                <a:gd name="connsiteY55" fmla="*/ 165226 h 409575"/>
                <a:gd name="connsiteX56" fmla="*/ 71152 w 295275"/>
                <a:gd name="connsiteY56" fmla="*/ 161892 h 409575"/>
                <a:gd name="connsiteX57" fmla="*/ 71914 w 295275"/>
                <a:gd name="connsiteY57" fmla="*/ 152939 h 409575"/>
                <a:gd name="connsiteX58" fmla="*/ 72199 w 295275"/>
                <a:gd name="connsiteY58" fmla="*/ 151224 h 409575"/>
                <a:gd name="connsiteX59" fmla="*/ 73819 w 295275"/>
                <a:gd name="connsiteY59" fmla="*/ 143890 h 409575"/>
                <a:gd name="connsiteX60" fmla="*/ 74104 w 295275"/>
                <a:gd name="connsiteY60" fmla="*/ 142938 h 409575"/>
                <a:gd name="connsiteX61" fmla="*/ 76105 w 295275"/>
                <a:gd name="connsiteY61" fmla="*/ 137127 h 409575"/>
                <a:gd name="connsiteX62" fmla="*/ 76867 w 295275"/>
                <a:gd name="connsiteY62" fmla="*/ 135127 h 409575"/>
                <a:gd name="connsiteX63" fmla="*/ 79248 w 295275"/>
                <a:gd name="connsiteY63" fmla="*/ 130079 h 409575"/>
                <a:gd name="connsiteX64" fmla="*/ 80010 w 295275"/>
                <a:gd name="connsiteY64" fmla="*/ 128555 h 409575"/>
                <a:gd name="connsiteX65" fmla="*/ 84011 w 295275"/>
                <a:gd name="connsiteY65" fmla="*/ 122268 h 409575"/>
                <a:gd name="connsiteX66" fmla="*/ 84868 w 295275"/>
                <a:gd name="connsiteY66" fmla="*/ 121125 h 409575"/>
                <a:gd name="connsiteX67" fmla="*/ 90964 w 295275"/>
                <a:gd name="connsiteY67" fmla="*/ 113982 h 409575"/>
                <a:gd name="connsiteX68" fmla="*/ 91440 w 295275"/>
                <a:gd name="connsiteY68" fmla="*/ 113601 h 409575"/>
                <a:gd name="connsiteX69" fmla="*/ 96679 w 295275"/>
                <a:gd name="connsiteY69" fmla="*/ 109124 h 409575"/>
                <a:gd name="connsiteX70" fmla="*/ 98203 w 295275"/>
                <a:gd name="connsiteY70" fmla="*/ 107981 h 409575"/>
                <a:gd name="connsiteX71" fmla="*/ 104585 w 295275"/>
                <a:gd name="connsiteY71" fmla="*/ 103980 h 409575"/>
                <a:gd name="connsiteX72" fmla="*/ 272701 w 295275"/>
                <a:gd name="connsiteY72" fmla="*/ 16922 h 409575"/>
                <a:gd name="connsiteX73" fmla="*/ 281083 w 295275"/>
                <a:gd name="connsiteY73" fmla="*/ 13588 h 409575"/>
                <a:gd name="connsiteX74" fmla="*/ 283750 w 295275"/>
                <a:gd name="connsiteY74" fmla="*/ 12921 h 409575"/>
                <a:gd name="connsiteX75" fmla="*/ 289846 w 295275"/>
                <a:gd name="connsiteY75" fmla="*/ 1177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5275" h="409575">
                  <a:moveTo>
                    <a:pt x="289846" y="11778"/>
                  </a:moveTo>
                  <a:cubicBezTo>
                    <a:pt x="290798" y="11683"/>
                    <a:pt x="291846" y="11588"/>
                    <a:pt x="292798" y="11493"/>
                  </a:cubicBezTo>
                  <a:cubicBezTo>
                    <a:pt x="294799" y="11397"/>
                    <a:pt x="296799" y="11397"/>
                    <a:pt x="298704" y="11588"/>
                  </a:cubicBezTo>
                  <a:cubicBezTo>
                    <a:pt x="299942" y="11683"/>
                    <a:pt x="301180" y="11683"/>
                    <a:pt x="302323" y="11874"/>
                  </a:cubicBezTo>
                  <a:lnTo>
                    <a:pt x="302323" y="11874"/>
                  </a:lnTo>
                  <a:cubicBezTo>
                    <a:pt x="302323" y="11874"/>
                    <a:pt x="302323" y="11874"/>
                    <a:pt x="302323" y="11874"/>
                  </a:cubicBezTo>
                  <a:lnTo>
                    <a:pt x="231172" y="443"/>
                  </a:lnTo>
                  <a:cubicBezTo>
                    <a:pt x="230600" y="348"/>
                    <a:pt x="229934" y="253"/>
                    <a:pt x="229267" y="158"/>
                  </a:cubicBezTo>
                  <a:cubicBezTo>
                    <a:pt x="228695" y="63"/>
                    <a:pt x="228124" y="158"/>
                    <a:pt x="227457" y="158"/>
                  </a:cubicBezTo>
                  <a:cubicBezTo>
                    <a:pt x="225457" y="-33"/>
                    <a:pt x="223552" y="-33"/>
                    <a:pt x="221456" y="63"/>
                  </a:cubicBezTo>
                  <a:cubicBezTo>
                    <a:pt x="220980" y="63"/>
                    <a:pt x="220409" y="-33"/>
                    <a:pt x="219932" y="63"/>
                  </a:cubicBezTo>
                  <a:cubicBezTo>
                    <a:pt x="219456" y="63"/>
                    <a:pt x="218980" y="253"/>
                    <a:pt x="218504" y="348"/>
                  </a:cubicBezTo>
                  <a:cubicBezTo>
                    <a:pt x="216598" y="539"/>
                    <a:pt x="214598" y="920"/>
                    <a:pt x="212693" y="1491"/>
                  </a:cubicBezTo>
                  <a:cubicBezTo>
                    <a:pt x="211836" y="1682"/>
                    <a:pt x="210884" y="1872"/>
                    <a:pt x="210026" y="2158"/>
                  </a:cubicBezTo>
                  <a:cubicBezTo>
                    <a:pt x="207264" y="3015"/>
                    <a:pt x="204406" y="4063"/>
                    <a:pt x="201644" y="5492"/>
                  </a:cubicBezTo>
                  <a:lnTo>
                    <a:pt x="33528" y="92550"/>
                  </a:lnTo>
                  <a:cubicBezTo>
                    <a:pt x="31337" y="93693"/>
                    <a:pt x="29242" y="95027"/>
                    <a:pt x="27146" y="96551"/>
                  </a:cubicBezTo>
                  <a:cubicBezTo>
                    <a:pt x="26575" y="96932"/>
                    <a:pt x="26098" y="97313"/>
                    <a:pt x="25622" y="97694"/>
                  </a:cubicBezTo>
                  <a:cubicBezTo>
                    <a:pt x="23813" y="99122"/>
                    <a:pt x="22003" y="100551"/>
                    <a:pt x="20384" y="102171"/>
                  </a:cubicBezTo>
                  <a:cubicBezTo>
                    <a:pt x="20288" y="102266"/>
                    <a:pt x="20098" y="102361"/>
                    <a:pt x="20003" y="102456"/>
                  </a:cubicBezTo>
                  <a:cubicBezTo>
                    <a:pt x="20003" y="102456"/>
                    <a:pt x="20003" y="102551"/>
                    <a:pt x="19907" y="102551"/>
                  </a:cubicBezTo>
                  <a:cubicBezTo>
                    <a:pt x="17716" y="104742"/>
                    <a:pt x="15716" y="107124"/>
                    <a:pt x="13811" y="109695"/>
                  </a:cubicBezTo>
                  <a:cubicBezTo>
                    <a:pt x="13621" y="109886"/>
                    <a:pt x="13430" y="110076"/>
                    <a:pt x="13240" y="110362"/>
                  </a:cubicBezTo>
                  <a:cubicBezTo>
                    <a:pt x="13145" y="110553"/>
                    <a:pt x="13049" y="110648"/>
                    <a:pt x="12954" y="110838"/>
                  </a:cubicBezTo>
                  <a:cubicBezTo>
                    <a:pt x="11525" y="112839"/>
                    <a:pt x="10192" y="114934"/>
                    <a:pt x="8954" y="117125"/>
                  </a:cubicBezTo>
                  <a:cubicBezTo>
                    <a:pt x="8858" y="117220"/>
                    <a:pt x="8763" y="117410"/>
                    <a:pt x="8668" y="117506"/>
                  </a:cubicBezTo>
                  <a:cubicBezTo>
                    <a:pt x="8477" y="117887"/>
                    <a:pt x="8287" y="118268"/>
                    <a:pt x="8096" y="118649"/>
                  </a:cubicBezTo>
                  <a:cubicBezTo>
                    <a:pt x="7239" y="120268"/>
                    <a:pt x="6477" y="121983"/>
                    <a:pt x="5715" y="123697"/>
                  </a:cubicBezTo>
                  <a:cubicBezTo>
                    <a:pt x="5524" y="124078"/>
                    <a:pt x="5334" y="124364"/>
                    <a:pt x="5239" y="124745"/>
                  </a:cubicBezTo>
                  <a:cubicBezTo>
                    <a:pt x="5144" y="125030"/>
                    <a:pt x="5048" y="125316"/>
                    <a:pt x="4953" y="125697"/>
                  </a:cubicBezTo>
                  <a:cubicBezTo>
                    <a:pt x="4191" y="127602"/>
                    <a:pt x="3524" y="129507"/>
                    <a:pt x="2953" y="131508"/>
                  </a:cubicBezTo>
                  <a:cubicBezTo>
                    <a:pt x="2857" y="131793"/>
                    <a:pt x="2762" y="131984"/>
                    <a:pt x="2667" y="132270"/>
                  </a:cubicBezTo>
                  <a:cubicBezTo>
                    <a:pt x="2667" y="132365"/>
                    <a:pt x="2667" y="132365"/>
                    <a:pt x="2667" y="132460"/>
                  </a:cubicBezTo>
                  <a:cubicBezTo>
                    <a:pt x="2000" y="134841"/>
                    <a:pt x="1524" y="137318"/>
                    <a:pt x="1048" y="139794"/>
                  </a:cubicBezTo>
                  <a:cubicBezTo>
                    <a:pt x="1048" y="140080"/>
                    <a:pt x="953" y="140271"/>
                    <a:pt x="857" y="140556"/>
                  </a:cubicBezTo>
                  <a:cubicBezTo>
                    <a:pt x="762" y="140842"/>
                    <a:pt x="857" y="141223"/>
                    <a:pt x="762" y="141509"/>
                  </a:cubicBezTo>
                  <a:cubicBezTo>
                    <a:pt x="381" y="144462"/>
                    <a:pt x="0" y="147509"/>
                    <a:pt x="0" y="150462"/>
                  </a:cubicBezTo>
                  <a:cubicBezTo>
                    <a:pt x="0" y="150462"/>
                    <a:pt x="0" y="150558"/>
                    <a:pt x="0" y="150558"/>
                  </a:cubicBezTo>
                  <a:cubicBezTo>
                    <a:pt x="0" y="151605"/>
                    <a:pt x="95" y="152748"/>
                    <a:pt x="95" y="153796"/>
                  </a:cubicBezTo>
                  <a:cubicBezTo>
                    <a:pt x="95" y="154653"/>
                    <a:pt x="95" y="155510"/>
                    <a:pt x="190" y="156368"/>
                  </a:cubicBezTo>
                  <a:cubicBezTo>
                    <a:pt x="286" y="157511"/>
                    <a:pt x="476" y="158654"/>
                    <a:pt x="571" y="159892"/>
                  </a:cubicBezTo>
                  <a:cubicBezTo>
                    <a:pt x="667" y="160749"/>
                    <a:pt x="762" y="161511"/>
                    <a:pt x="857" y="162368"/>
                  </a:cubicBezTo>
                  <a:cubicBezTo>
                    <a:pt x="1048" y="163607"/>
                    <a:pt x="1334" y="164845"/>
                    <a:pt x="1619" y="166179"/>
                  </a:cubicBezTo>
                  <a:cubicBezTo>
                    <a:pt x="1810" y="166845"/>
                    <a:pt x="1905" y="167607"/>
                    <a:pt x="2096" y="168274"/>
                  </a:cubicBezTo>
                  <a:cubicBezTo>
                    <a:pt x="2572" y="170179"/>
                    <a:pt x="3143" y="172179"/>
                    <a:pt x="3810" y="174084"/>
                  </a:cubicBezTo>
                  <a:lnTo>
                    <a:pt x="70676" y="365156"/>
                  </a:lnTo>
                  <a:cubicBezTo>
                    <a:pt x="77629" y="384968"/>
                    <a:pt x="92869" y="397731"/>
                    <a:pt x="110014" y="400493"/>
                  </a:cubicBezTo>
                  <a:lnTo>
                    <a:pt x="181165" y="411924"/>
                  </a:lnTo>
                  <a:cubicBezTo>
                    <a:pt x="163925" y="409161"/>
                    <a:pt x="148780" y="396493"/>
                    <a:pt x="141827" y="376586"/>
                  </a:cubicBezTo>
                  <a:lnTo>
                    <a:pt x="74962" y="185514"/>
                  </a:lnTo>
                  <a:cubicBezTo>
                    <a:pt x="74295" y="183609"/>
                    <a:pt x="73723" y="181704"/>
                    <a:pt x="73247" y="179704"/>
                  </a:cubicBezTo>
                  <a:cubicBezTo>
                    <a:pt x="73057" y="179133"/>
                    <a:pt x="72962" y="178466"/>
                    <a:pt x="72866" y="177894"/>
                  </a:cubicBezTo>
                  <a:cubicBezTo>
                    <a:pt x="72580" y="176561"/>
                    <a:pt x="72295" y="175227"/>
                    <a:pt x="72009" y="173799"/>
                  </a:cubicBezTo>
                  <a:cubicBezTo>
                    <a:pt x="71914" y="173037"/>
                    <a:pt x="71819" y="172275"/>
                    <a:pt x="71723" y="171417"/>
                  </a:cubicBezTo>
                  <a:cubicBezTo>
                    <a:pt x="71533" y="170179"/>
                    <a:pt x="71438" y="169036"/>
                    <a:pt x="71342" y="167798"/>
                  </a:cubicBezTo>
                  <a:cubicBezTo>
                    <a:pt x="71247" y="166941"/>
                    <a:pt x="71342" y="166083"/>
                    <a:pt x="71247" y="165226"/>
                  </a:cubicBezTo>
                  <a:cubicBezTo>
                    <a:pt x="71247" y="164083"/>
                    <a:pt x="71152" y="163035"/>
                    <a:pt x="71152" y="161892"/>
                  </a:cubicBezTo>
                  <a:cubicBezTo>
                    <a:pt x="71152" y="158844"/>
                    <a:pt x="71533" y="155892"/>
                    <a:pt x="71914" y="152939"/>
                  </a:cubicBezTo>
                  <a:cubicBezTo>
                    <a:pt x="72009" y="152367"/>
                    <a:pt x="72104" y="151796"/>
                    <a:pt x="72199" y="151224"/>
                  </a:cubicBezTo>
                  <a:cubicBezTo>
                    <a:pt x="72580" y="148748"/>
                    <a:pt x="73152" y="146271"/>
                    <a:pt x="73819" y="143890"/>
                  </a:cubicBezTo>
                  <a:cubicBezTo>
                    <a:pt x="73914" y="143604"/>
                    <a:pt x="74009" y="143223"/>
                    <a:pt x="74104" y="142938"/>
                  </a:cubicBezTo>
                  <a:cubicBezTo>
                    <a:pt x="74676" y="140937"/>
                    <a:pt x="75343" y="139032"/>
                    <a:pt x="76105" y="137127"/>
                  </a:cubicBezTo>
                  <a:cubicBezTo>
                    <a:pt x="76390" y="136460"/>
                    <a:pt x="76676" y="135794"/>
                    <a:pt x="76867" y="135127"/>
                  </a:cubicBezTo>
                  <a:cubicBezTo>
                    <a:pt x="77629" y="133413"/>
                    <a:pt x="78391" y="131793"/>
                    <a:pt x="79248" y="130079"/>
                  </a:cubicBezTo>
                  <a:cubicBezTo>
                    <a:pt x="79534" y="129603"/>
                    <a:pt x="79724" y="129031"/>
                    <a:pt x="80010" y="128555"/>
                  </a:cubicBezTo>
                  <a:cubicBezTo>
                    <a:pt x="81248" y="126364"/>
                    <a:pt x="82582" y="124268"/>
                    <a:pt x="84011" y="122268"/>
                  </a:cubicBezTo>
                  <a:cubicBezTo>
                    <a:pt x="84296" y="121887"/>
                    <a:pt x="84582" y="121506"/>
                    <a:pt x="84868" y="121125"/>
                  </a:cubicBezTo>
                  <a:cubicBezTo>
                    <a:pt x="86773" y="118649"/>
                    <a:pt x="88773" y="116172"/>
                    <a:pt x="90964" y="113982"/>
                  </a:cubicBezTo>
                  <a:cubicBezTo>
                    <a:pt x="91059" y="113886"/>
                    <a:pt x="91249" y="113696"/>
                    <a:pt x="91440" y="113601"/>
                  </a:cubicBezTo>
                  <a:cubicBezTo>
                    <a:pt x="93059" y="111981"/>
                    <a:pt x="94869" y="110553"/>
                    <a:pt x="96679" y="109124"/>
                  </a:cubicBezTo>
                  <a:cubicBezTo>
                    <a:pt x="97155" y="108743"/>
                    <a:pt x="97727" y="108362"/>
                    <a:pt x="98203" y="107981"/>
                  </a:cubicBezTo>
                  <a:cubicBezTo>
                    <a:pt x="100203" y="106552"/>
                    <a:pt x="102298" y="105218"/>
                    <a:pt x="104585" y="103980"/>
                  </a:cubicBezTo>
                  <a:lnTo>
                    <a:pt x="272701" y="16922"/>
                  </a:lnTo>
                  <a:cubicBezTo>
                    <a:pt x="275463" y="15493"/>
                    <a:pt x="278225" y="14445"/>
                    <a:pt x="281083" y="13588"/>
                  </a:cubicBezTo>
                  <a:cubicBezTo>
                    <a:pt x="281940" y="13302"/>
                    <a:pt x="282893" y="13112"/>
                    <a:pt x="283750" y="12921"/>
                  </a:cubicBezTo>
                  <a:cubicBezTo>
                    <a:pt x="285940" y="12445"/>
                    <a:pt x="287941" y="11969"/>
                    <a:pt x="289846" y="11778"/>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66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6EDC196C-F35C-4332-B04B-AA3EFC2844A7}"/>
                </a:ext>
              </a:extLst>
            </p:cNvPr>
            <p:cNvSpPr/>
            <p:nvPr/>
          </p:nvSpPr>
          <p:spPr>
            <a:xfrm>
              <a:off x="7943708" y="2086897"/>
              <a:ext cx="264252" cy="276835"/>
            </a:xfrm>
            <a:custGeom>
              <a:avLst/>
              <a:gdLst>
                <a:gd name="connsiteX0" fmla="*/ 173615 w 200025"/>
                <a:gd name="connsiteY0" fmla="*/ 36121 h 209550"/>
                <a:gd name="connsiteX1" fmla="*/ 149040 w 200025"/>
                <a:gd name="connsiteY1" fmla="*/ 44408 h 209550"/>
                <a:gd name="connsiteX2" fmla="*/ 139134 w 200025"/>
                <a:gd name="connsiteY2" fmla="*/ 31073 h 209550"/>
                <a:gd name="connsiteX3" fmla="*/ 127419 w 200025"/>
                <a:gd name="connsiteY3" fmla="*/ 13928 h 209550"/>
                <a:gd name="connsiteX4" fmla="*/ 74746 w 200025"/>
                <a:gd name="connsiteY4" fmla="*/ 4212 h 209550"/>
                <a:gd name="connsiteX5" fmla="*/ 37122 w 200025"/>
                <a:gd name="connsiteY5" fmla="*/ 24024 h 209550"/>
                <a:gd name="connsiteX6" fmla="*/ 3689 w 200025"/>
                <a:gd name="connsiteY6" fmla="*/ 110226 h 209550"/>
                <a:gd name="connsiteX7" fmla="*/ 27406 w 200025"/>
                <a:gd name="connsiteY7" fmla="*/ 177758 h 209550"/>
                <a:gd name="connsiteX8" fmla="*/ 101511 w 200025"/>
                <a:gd name="connsiteY8" fmla="*/ 207285 h 209550"/>
                <a:gd name="connsiteX9" fmla="*/ 163328 w 200025"/>
                <a:gd name="connsiteY9" fmla="*/ 174710 h 209550"/>
                <a:gd name="connsiteX10" fmla="*/ 196761 w 200025"/>
                <a:gd name="connsiteY10" fmla="*/ 88604 h 209550"/>
                <a:gd name="connsiteX11" fmla="*/ 180663 w 200025"/>
                <a:gd name="connsiteY11" fmla="*/ 41646 h 209550"/>
                <a:gd name="connsiteX12" fmla="*/ 173615 w 200025"/>
                <a:gd name="connsiteY12" fmla="*/ 36121 h 209550"/>
                <a:gd name="connsiteX13" fmla="*/ 54457 w 200025"/>
                <a:gd name="connsiteY13" fmla="*/ 70887 h 209550"/>
                <a:gd name="connsiteX14" fmla="*/ 84271 w 200025"/>
                <a:gd name="connsiteY14" fmla="*/ 55171 h 209550"/>
                <a:gd name="connsiteX15" fmla="*/ 98463 w 200025"/>
                <a:gd name="connsiteY15" fmla="*/ 60791 h 209550"/>
                <a:gd name="connsiteX16" fmla="*/ 92081 w 200025"/>
                <a:gd name="connsiteY16" fmla="*/ 77269 h 209550"/>
                <a:gd name="connsiteX17" fmla="*/ 62268 w 200025"/>
                <a:gd name="connsiteY17" fmla="*/ 92985 h 209550"/>
                <a:gd name="connsiteX18" fmla="*/ 48075 w 200025"/>
                <a:gd name="connsiteY18" fmla="*/ 87366 h 209550"/>
                <a:gd name="connsiteX19" fmla="*/ 54457 w 200025"/>
                <a:gd name="connsiteY19" fmla="*/ 70887 h 209550"/>
                <a:gd name="connsiteX20" fmla="*/ 146088 w 200025"/>
                <a:gd name="connsiteY20" fmla="*/ 127275 h 209550"/>
                <a:gd name="connsiteX21" fmla="*/ 85509 w 200025"/>
                <a:gd name="connsiteY21" fmla="*/ 159184 h 209550"/>
                <a:gd name="connsiteX22" fmla="*/ 71316 w 200025"/>
                <a:gd name="connsiteY22" fmla="*/ 153564 h 209550"/>
                <a:gd name="connsiteX23" fmla="*/ 77698 w 200025"/>
                <a:gd name="connsiteY23" fmla="*/ 137086 h 209550"/>
                <a:gd name="connsiteX24" fmla="*/ 138277 w 200025"/>
                <a:gd name="connsiteY24" fmla="*/ 105177 h 209550"/>
                <a:gd name="connsiteX25" fmla="*/ 152374 w 200025"/>
                <a:gd name="connsiteY25" fmla="*/ 110797 h 209550"/>
                <a:gd name="connsiteX26" fmla="*/ 146088 w 200025"/>
                <a:gd name="connsiteY26" fmla="*/ 1272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0025" h="209550">
                  <a:moveTo>
                    <a:pt x="173615" y="36121"/>
                  </a:moveTo>
                  <a:cubicBezTo>
                    <a:pt x="169424" y="36312"/>
                    <a:pt x="154755" y="46313"/>
                    <a:pt x="149040" y="44408"/>
                  </a:cubicBezTo>
                  <a:cubicBezTo>
                    <a:pt x="144945" y="42979"/>
                    <a:pt x="142849" y="37645"/>
                    <a:pt x="139134" y="31073"/>
                  </a:cubicBezTo>
                  <a:cubicBezTo>
                    <a:pt x="132943" y="20024"/>
                    <a:pt x="131133" y="17643"/>
                    <a:pt x="127419" y="13928"/>
                  </a:cubicBezTo>
                  <a:cubicBezTo>
                    <a:pt x="113988" y="783"/>
                    <a:pt x="91033" y="-4360"/>
                    <a:pt x="74746" y="4212"/>
                  </a:cubicBezTo>
                  <a:lnTo>
                    <a:pt x="37122" y="24024"/>
                  </a:lnTo>
                  <a:cubicBezTo>
                    <a:pt x="7499" y="39645"/>
                    <a:pt x="-7455" y="78412"/>
                    <a:pt x="3689" y="110226"/>
                  </a:cubicBezTo>
                  <a:lnTo>
                    <a:pt x="27406" y="177758"/>
                  </a:lnTo>
                  <a:cubicBezTo>
                    <a:pt x="38550" y="209571"/>
                    <a:pt x="71888" y="222811"/>
                    <a:pt x="101511" y="207285"/>
                  </a:cubicBezTo>
                  <a:lnTo>
                    <a:pt x="163328" y="174710"/>
                  </a:lnTo>
                  <a:cubicBezTo>
                    <a:pt x="192951" y="159089"/>
                    <a:pt x="207810" y="120513"/>
                    <a:pt x="196761" y="88604"/>
                  </a:cubicBezTo>
                  <a:lnTo>
                    <a:pt x="180663" y="41646"/>
                  </a:lnTo>
                  <a:cubicBezTo>
                    <a:pt x="180663" y="41646"/>
                    <a:pt x="178663" y="35835"/>
                    <a:pt x="173615" y="36121"/>
                  </a:cubicBezTo>
                  <a:close/>
                  <a:moveTo>
                    <a:pt x="54457" y="70887"/>
                  </a:moveTo>
                  <a:lnTo>
                    <a:pt x="84271" y="55171"/>
                  </a:lnTo>
                  <a:cubicBezTo>
                    <a:pt x="89985" y="52218"/>
                    <a:pt x="96272" y="54695"/>
                    <a:pt x="98463" y="60791"/>
                  </a:cubicBezTo>
                  <a:cubicBezTo>
                    <a:pt x="100558" y="66887"/>
                    <a:pt x="97796" y="74316"/>
                    <a:pt x="92081" y="77269"/>
                  </a:cubicBezTo>
                  <a:lnTo>
                    <a:pt x="62268" y="92985"/>
                  </a:lnTo>
                  <a:cubicBezTo>
                    <a:pt x="56553" y="95938"/>
                    <a:pt x="50171" y="93366"/>
                    <a:pt x="48075" y="87366"/>
                  </a:cubicBezTo>
                  <a:cubicBezTo>
                    <a:pt x="45885" y="81270"/>
                    <a:pt x="48742" y="73935"/>
                    <a:pt x="54457" y="70887"/>
                  </a:cubicBezTo>
                  <a:close/>
                  <a:moveTo>
                    <a:pt x="146088" y="127275"/>
                  </a:moveTo>
                  <a:lnTo>
                    <a:pt x="85509" y="159184"/>
                  </a:lnTo>
                  <a:cubicBezTo>
                    <a:pt x="79794" y="162137"/>
                    <a:pt x="73412" y="159565"/>
                    <a:pt x="71316" y="153564"/>
                  </a:cubicBezTo>
                  <a:cubicBezTo>
                    <a:pt x="69221" y="147468"/>
                    <a:pt x="72079" y="140134"/>
                    <a:pt x="77698" y="137086"/>
                  </a:cubicBezTo>
                  <a:lnTo>
                    <a:pt x="138277" y="105177"/>
                  </a:lnTo>
                  <a:cubicBezTo>
                    <a:pt x="143897" y="102225"/>
                    <a:pt x="150279" y="104701"/>
                    <a:pt x="152374" y="110797"/>
                  </a:cubicBezTo>
                  <a:cubicBezTo>
                    <a:pt x="154565" y="116893"/>
                    <a:pt x="151707" y="124323"/>
                    <a:pt x="146088" y="127275"/>
                  </a:cubicBezTo>
                  <a:close/>
                </a:path>
              </a:pathLst>
            </a:custGeom>
            <a:solidFill>
              <a:srgbClr val="FFFFFF"/>
            </a:solidFill>
            <a:ln w="9525"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EE91B01D-2A4C-4702-B64A-E9B12D5CB045}"/>
              </a:ext>
            </a:extLst>
          </p:cNvPr>
          <p:cNvGrpSpPr/>
          <p:nvPr/>
        </p:nvGrpSpPr>
        <p:grpSpPr>
          <a:xfrm>
            <a:off x="4610913" y="4586900"/>
            <a:ext cx="571042" cy="550412"/>
            <a:chOff x="5117689" y="3180969"/>
            <a:chExt cx="432250" cy="416634"/>
          </a:xfrm>
          <a:effectLst>
            <a:outerShdw blurRad="241300" sx="102000" sy="102000" algn="ctr" rotWithShape="0">
              <a:schemeClr val="accent2">
                <a:lumMod val="60000"/>
                <a:lumOff val="40000"/>
                <a:alpha val="40000"/>
              </a:schemeClr>
            </a:outerShdw>
          </a:effectLst>
        </p:grpSpPr>
        <p:sp>
          <p:nvSpPr>
            <p:cNvPr id="49" name="Freeform: Shape 48">
              <a:extLst>
                <a:ext uri="{FF2B5EF4-FFF2-40B4-BE49-F238E27FC236}">
                  <a16:creationId xmlns:a16="http://schemas.microsoft.com/office/drawing/2014/main" id="{4E7B83F6-1B74-420B-A09B-5E80F0384964}"/>
                </a:ext>
              </a:extLst>
            </p:cNvPr>
            <p:cNvSpPr/>
            <p:nvPr/>
          </p:nvSpPr>
          <p:spPr>
            <a:xfrm>
              <a:off x="5149889" y="3245178"/>
              <a:ext cx="400050" cy="352425"/>
            </a:xfrm>
            <a:custGeom>
              <a:avLst/>
              <a:gdLst>
                <a:gd name="connsiteX0" fmla="*/ 378612 w 400050"/>
                <a:gd name="connsiteY0" fmla="*/ 91525 h 352425"/>
                <a:gd name="connsiteX1" fmla="*/ 394138 w 400050"/>
                <a:gd name="connsiteY1" fmla="*/ 165058 h 352425"/>
                <a:gd name="connsiteX2" fmla="*/ 278218 w 400050"/>
                <a:gd name="connsiteY2" fmla="*/ 330984 h 352425"/>
                <a:gd name="connsiteX3" fmla="*/ 194970 w 400050"/>
                <a:gd name="connsiteY3" fmla="*/ 354415 h 352425"/>
                <a:gd name="connsiteX4" fmla="*/ 26092 w 400050"/>
                <a:gd name="connsiteY4" fmla="*/ 268976 h 352425"/>
                <a:gd name="connsiteX5" fmla="*/ 10471 w 400050"/>
                <a:gd name="connsiteY5" fmla="*/ 195538 h 352425"/>
                <a:gd name="connsiteX6" fmla="*/ 126390 w 400050"/>
                <a:gd name="connsiteY6" fmla="*/ 29612 h 352425"/>
                <a:gd name="connsiteX7" fmla="*/ 209734 w 400050"/>
                <a:gd name="connsiteY7" fmla="*/ 6086 h 352425"/>
                <a:gd name="connsiteX8" fmla="*/ 378612 w 400050"/>
                <a:gd name="connsiteY8" fmla="*/ 915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352425">
                  <a:moveTo>
                    <a:pt x="378612" y="91525"/>
                  </a:moveTo>
                  <a:cubicBezTo>
                    <a:pt x="405949" y="105336"/>
                    <a:pt x="412902" y="138197"/>
                    <a:pt x="394138" y="165058"/>
                  </a:cubicBezTo>
                  <a:lnTo>
                    <a:pt x="278218" y="330984"/>
                  </a:lnTo>
                  <a:cubicBezTo>
                    <a:pt x="259549" y="357749"/>
                    <a:pt x="222211" y="368226"/>
                    <a:pt x="194970" y="354415"/>
                  </a:cubicBezTo>
                  <a:lnTo>
                    <a:pt x="26092" y="268976"/>
                  </a:lnTo>
                  <a:cubicBezTo>
                    <a:pt x="-1245" y="255164"/>
                    <a:pt x="-8198" y="222303"/>
                    <a:pt x="10471" y="195538"/>
                  </a:cubicBezTo>
                  <a:lnTo>
                    <a:pt x="126390" y="29612"/>
                  </a:lnTo>
                  <a:cubicBezTo>
                    <a:pt x="145154" y="2752"/>
                    <a:pt x="182397" y="-7725"/>
                    <a:pt x="209734" y="6086"/>
                  </a:cubicBezTo>
                  <a:lnTo>
                    <a:pt x="378612" y="91525"/>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6970DE4-BD9C-4D01-8C92-005951931B66}"/>
                </a:ext>
              </a:extLst>
            </p:cNvPr>
            <p:cNvSpPr/>
            <p:nvPr/>
          </p:nvSpPr>
          <p:spPr>
            <a:xfrm>
              <a:off x="5117689" y="3180969"/>
              <a:ext cx="428625" cy="304800"/>
            </a:xfrm>
            <a:custGeom>
              <a:avLst/>
              <a:gdLst>
                <a:gd name="connsiteX0" fmla="*/ 424813 w 428625"/>
                <a:gd name="connsiteY0" fmla="*/ 166402 h 304800"/>
                <a:gd name="connsiteX1" fmla="*/ 426718 w 428625"/>
                <a:gd name="connsiteY1" fmla="*/ 168593 h 304800"/>
                <a:gd name="connsiteX2" fmla="*/ 430147 w 428625"/>
                <a:gd name="connsiteY2" fmla="*/ 173450 h 304800"/>
                <a:gd name="connsiteX3" fmla="*/ 432052 w 428625"/>
                <a:gd name="connsiteY3" fmla="*/ 176594 h 304800"/>
                <a:gd name="connsiteX4" fmla="*/ 432052 w 428625"/>
                <a:gd name="connsiteY4" fmla="*/ 176594 h 304800"/>
                <a:gd name="connsiteX5" fmla="*/ 432052 w 428625"/>
                <a:gd name="connsiteY5" fmla="*/ 176594 h 304800"/>
                <a:gd name="connsiteX6" fmla="*/ 399762 w 428625"/>
                <a:gd name="connsiteY6" fmla="*/ 112204 h 304800"/>
                <a:gd name="connsiteX7" fmla="*/ 398905 w 428625"/>
                <a:gd name="connsiteY7" fmla="*/ 110585 h 304800"/>
                <a:gd name="connsiteX8" fmla="*/ 397857 w 428625"/>
                <a:gd name="connsiteY8" fmla="*/ 109157 h 304800"/>
                <a:gd name="connsiteX9" fmla="*/ 394428 w 428625"/>
                <a:gd name="connsiteY9" fmla="*/ 104299 h 304800"/>
                <a:gd name="connsiteX10" fmla="*/ 393571 w 428625"/>
                <a:gd name="connsiteY10" fmla="*/ 103061 h 304800"/>
                <a:gd name="connsiteX11" fmla="*/ 392523 w 428625"/>
                <a:gd name="connsiteY11" fmla="*/ 102108 h 304800"/>
                <a:gd name="connsiteX12" fmla="*/ 388237 w 428625"/>
                <a:gd name="connsiteY12" fmla="*/ 98012 h 304800"/>
                <a:gd name="connsiteX13" fmla="*/ 386141 w 428625"/>
                <a:gd name="connsiteY13" fmla="*/ 96203 h 304800"/>
                <a:gd name="connsiteX14" fmla="*/ 378521 w 428625"/>
                <a:gd name="connsiteY14" fmla="*/ 91440 h 304800"/>
                <a:gd name="connsiteX15" fmla="*/ 209643 w 428625"/>
                <a:gd name="connsiteY15" fmla="*/ 6001 h 304800"/>
                <a:gd name="connsiteX16" fmla="*/ 202690 w 428625"/>
                <a:gd name="connsiteY16" fmla="*/ 3143 h 304800"/>
                <a:gd name="connsiteX17" fmla="*/ 200880 w 428625"/>
                <a:gd name="connsiteY17" fmla="*/ 2572 h 304800"/>
                <a:gd name="connsiteX18" fmla="*/ 194213 w 428625"/>
                <a:gd name="connsiteY18" fmla="*/ 953 h 304800"/>
                <a:gd name="connsiteX19" fmla="*/ 193736 w 428625"/>
                <a:gd name="connsiteY19" fmla="*/ 857 h 304800"/>
                <a:gd name="connsiteX20" fmla="*/ 193641 w 428625"/>
                <a:gd name="connsiteY20" fmla="*/ 857 h 304800"/>
                <a:gd name="connsiteX21" fmla="*/ 184307 w 428625"/>
                <a:gd name="connsiteY21" fmla="*/ 95 h 304800"/>
                <a:gd name="connsiteX22" fmla="*/ 183449 w 428625"/>
                <a:gd name="connsiteY22" fmla="*/ 0 h 304800"/>
                <a:gd name="connsiteX23" fmla="*/ 182878 w 428625"/>
                <a:gd name="connsiteY23" fmla="*/ 0 h 304800"/>
                <a:gd name="connsiteX24" fmla="*/ 175448 w 428625"/>
                <a:gd name="connsiteY24" fmla="*/ 476 h 304800"/>
                <a:gd name="connsiteX25" fmla="*/ 174972 w 428625"/>
                <a:gd name="connsiteY25" fmla="*/ 476 h 304800"/>
                <a:gd name="connsiteX26" fmla="*/ 173734 w 428625"/>
                <a:gd name="connsiteY26" fmla="*/ 667 h 304800"/>
                <a:gd name="connsiteX27" fmla="*/ 168305 w 428625"/>
                <a:gd name="connsiteY27" fmla="*/ 1715 h 304800"/>
                <a:gd name="connsiteX28" fmla="*/ 167162 w 428625"/>
                <a:gd name="connsiteY28" fmla="*/ 1905 h 304800"/>
                <a:gd name="connsiteX29" fmla="*/ 166209 w 428625"/>
                <a:gd name="connsiteY29" fmla="*/ 2191 h 304800"/>
                <a:gd name="connsiteX30" fmla="*/ 160304 w 428625"/>
                <a:gd name="connsiteY30" fmla="*/ 4001 h 304800"/>
                <a:gd name="connsiteX31" fmla="*/ 159542 w 428625"/>
                <a:gd name="connsiteY31" fmla="*/ 4286 h 304800"/>
                <a:gd name="connsiteX32" fmla="*/ 159351 w 428625"/>
                <a:gd name="connsiteY32" fmla="*/ 4382 h 304800"/>
                <a:gd name="connsiteX33" fmla="*/ 152493 w 428625"/>
                <a:gd name="connsiteY33" fmla="*/ 7429 h 304800"/>
                <a:gd name="connsiteX34" fmla="*/ 151731 w 428625"/>
                <a:gd name="connsiteY34" fmla="*/ 7715 h 304800"/>
                <a:gd name="connsiteX35" fmla="*/ 150874 w 428625"/>
                <a:gd name="connsiteY35" fmla="*/ 8192 h 304800"/>
                <a:gd name="connsiteX36" fmla="*/ 143159 w 428625"/>
                <a:gd name="connsiteY36" fmla="*/ 12859 h 304800"/>
                <a:gd name="connsiteX37" fmla="*/ 143063 w 428625"/>
                <a:gd name="connsiteY37" fmla="*/ 12954 h 304800"/>
                <a:gd name="connsiteX38" fmla="*/ 140492 w 428625"/>
                <a:gd name="connsiteY38" fmla="*/ 14954 h 304800"/>
                <a:gd name="connsiteX39" fmla="*/ 138491 w 428625"/>
                <a:gd name="connsiteY39" fmla="*/ 16478 h 304800"/>
                <a:gd name="connsiteX40" fmla="*/ 135920 w 428625"/>
                <a:gd name="connsiteY40" fmla="*/ 18860 h 304800"/>
                <a:gd name="connsiteX41" fmla="*/ 134110 w 428625"/>
                <a:gd name="connsiteY41" fmla="*/ 20479 h 304800"/>
                <a:gd name="connsiteX42" fmla="*/ 131538 w 428625"/>
                <a:gd name="connsiteY42" fmla="*/ 23336 h 304800"/>
                <a:gd name="connsiteX43" fmla="*/ 130109 w 428625"/>
                <a:gd name="connsiteY43" fmla="*/ 24955 h 304800"/>
                <a:gd name="connsiteX44" fmla="*/ 126395 w 428625"/>
                <a:gd name="connsiteY44" fmla="*/ 29718 h 304800"/>
                <a:gd name="connsiteX45" fmla="*/ 10475 w 428625"/>
                <a:gd name="connsiteY45" fmla="*/ 195644 h 304800"/>
                <a:gd name="connsiteX46" fmla="*/ 4856 w 428625"/>
                <a:gd name="connsiteY46" fmla="*/ 248221 h 304800"/>
                <a:gd name="connsiteX47" fmla="*/ 37145 w 428625"/>
                <a:gd name="connsiteY47" fmla="*/ 312611 h 304800"/>
                <a:gd name="connsiteX48" fmla="*/ 42765 w 428625"/>
                <a:gd name="connsiteY48" fmla="*/ 260033 h 304800"/>
                <a:gd name="connsiteX49" fmla="*/ 158684 w 428625"/>
                <a:gd name="connsiteY49" fmla="*/ 94107 h 304800"/>
                <a:gd name="connsiteX50" fmla="*/ 162399 w 428625"/>
                <a:gd name="connsiteY50" fmla="*/ 89345 h 304800"/>
                <a:gd name="connsiteX51" fmla="*/ 163637 w 428625"/>
                <a:gd name="connsiteY51" fmla="*/ 88011 h 304800"/>
                <a:gd name="connsiteX52" fmla="*/ 166495 w 428625"/>
                <a:gd name="connsiteY52" fmla="*/ 84963 h 304800"/>
                <a:gd name="connsiteX53" fmla="*/ 168209 w 428625"/>
                <a:gd name="connsiteY53" fmla="*/ 83344 h 304800"/>
                <a:gd name="connsiteX54" fmla="*/ 170876 w 428625"/>
                <a:gd name="connsiteY54" fmla="*/ 80963 h 304800"/>
                <a:gd name="connsiteX55" fmla="*/ 172972 w 428625"/>
                <a:gd name="connsiteY55" fmla="*/ 79343 h 304800"/>
                <a:gd name="connsiteX56" fmla="*/ 175639 w 428625"/>
                <a:gd name="connsiteY56" fmla="*/ 77343 h 304800"/>
                <a:gd name="connsiteX57" fmla="*/ 183354 w 428625"/>
                <a:gd name="connsiteY57" fmla="*/ 72676 h 304800"/>
                <a:gd name="connsiteX58" fmla="*/ 184878 w 428625"/>
                <a:gd name="connsiteY58" fmla="*/ 71819 h 304800"/>
                <a:gd name="connsiteX59" fmla="*/ 191736 w 428625"/>
                <a:gd name="connsiteY59" fmla="*/ 68771 h 304800"/>
                <a:gd name="connsiteX60" fmla="*/ 192689 w 428625"/>
                <a:gd name="connsiteY60" fmla="*/ 68485 h 304800"/>
                <a:gd name="connsiteX61" fmla="*/ 198594 w 428625"/>
                <a:gd name="connsiteY61" fmla="*/ 66675 h 304800"/>
                <a:gd name="connsiteX62" fmla="*/ 200690 w 428625"/>
                <a:gd name="connsiteY62" fmla="*/ 66199 h 304800"/>
                <a:gd name="connsiteX63" fmla="*/ 206119 w 428625"/>
                <a:gd name="connsiteY63" fmla="*/ 65151 h 304800"/>
                <a:gd name="connsiteX64" fmla="*/ 207833 w 428625"/>
                <a:gd name="connsiteY64" fmla="*/ 64865 h 304800"/>
                <a:gd name="connsiteX65" fmla="*/ 215263 w 428625"/>
                <a:gd name="connsiteY65" fmla="*/ 64389 h 304800"/>
                <a:gd name="connsiteX66" fmla="*/ 216692 w 428625"/>
                <a:gd name="connsiteY66" fmla="*/ 64389 h 304800"/>
                <a:gd name="connsiteX67" fmla="*/ 226026 w 428625"/>
                <a:gd name="connsiteY67" fmla="*/ 65151 h 304800"/>
                <a:gd name="connsiteX68" fmla="*/ 226598 w 428625"/>
                <a:gd name="connsiteY68" fmla="*/ 65246 h 304800"/>
                <a:gd name="connsiteX69" fmla="*/ 233265 w 428625"/>
                <a:gd name="connsiteY69" fmla="*/ 66866 h 304800"/>
                <a:gd name="connsiteX70" fmla="*/ 235075 w 428625"/>
                <a:gd name="connsiteY70" fmla="*/ 67437 h 304800"/>
                <a:gd name="connsiteX71" fmla="*/ 242028 w 428625"/>
                <a:gd name="connsiteY71" fmla="*/ 70295 h 304800"/>
                <a:gd name="connsiteX72" fmla="*/ 410906 w 428625"/>
                <a:gd name="connsiteY72" fmla="*/ 155734 h 304800"/>
                <a:gd name="connsiteX73" fmla="*/ 418527 w 428625"/>
                <a:gd name="connsiteY73" fmla="*/ 160496 h 304800"/>
                <a:gd name="connsiteX74" fmla="*/ 420622 w 428625"/>
                <a:gd name="connsiteY74" fmla="*/ 162306 h 304800"/>
                <a:gd name="connsiteX75" fmla="*/ 424813 w 428625"/>
                <a:gd name="connsiteY75" fmla="*/ 1664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8625" h="304800">
                  <a:moveTo>
                    <a:pt x="424813" y="166402"/>
                  </a:moveTo>
                  <a:cubicBezTo>
                    <a:pt x="425480" y="167164"/>
                    <a:pt x="426146" y="167830"/>
                    <a:pt x="426718" y="168593"/>
                  </a:cubicBezTo>
                  <a:cubicBezTo>
                    <a:pt x="427956" y="170117"/>
                    <a:pt x="429099" y="171831"/>
                    <a:pt x="430147" y="173450"/>
                  </a:cubicBezTo>
                  <a:cubicBezTo>
                    <a:pt x="430814" y="174498"/>
                    <a:pt x="431480" y="175451"/>
                    <a:pt x="432052" y="176594"/>
                  </a:cubicBezTo>
                  <a:lnTo>
                    <a:pt x="432052" y="176594"/>
                  </a:lnTo>
                  <a:cubicBezTo>
                    <a:pt x="432052" y="176594"/>
                    <a:pt x="432052" y="176594"/>
                    <a:pt x="432052" y="176594"/>
                  </a:cubicBezTo>
                  <a:lnTo>
                    <a:pt x="399762" y="112204"/>
                  </a:lnTo>
                  <a:cubicBezTo>
                    <a:pt x="399476" y="111633"/>
                    <a:pt x="399191" y="111062"/>
                    <a:pt x="398905" y="110585"/>
                  </a:cubicBezTo>
                  <a:cubicBezTo>
                    <a:pt x="398619" y="110109"/>
                    <a:pt x="398238" y="109633"/>
                    <a:pt x="397857" y="109157"/>
                  </a:cubicBezTo>
                  <a:cubicBezTo>
                    <a:pt x="396809" y="107442"/>
                    <a:pt x="395666" y="105823"/>
                    <a:pt x="394428" y="104299"/>
                  </a:cubicBezTo>
                  <a:cubicBezTo>
                    <a:pt x="394142" y="103918"/>
                    <a:pt x="393857" y="103442"/>
                    <a:pt x="393571" y="103061"/>
                  </a:cubicBezTo>
                  <a:cubicBezTo>
                    <a:pt x="393285" y="102679"/>
                    <a:pt x="392809" y="102394"/>
                    <a:pt x="392523" y="102108"/>
                  </a:cubicBezTo>
                  <a:cubicBezTo>
                    <a:pt x="391190" y="100679"/>
                    <a:pt x="389761" y="99346"/>
                    <a:pt x="388237" y="98012"/>
                  </a:cubicBezTo>
                  <a:cubicBezTo>
                    <a:pt x="387570" y="97441"/>
                    <a:pt x="386903" y="96774"/>
                    <a:pt x="386141" y="96203"/>
                  </a:cubicBezTo>
                  <a:cubicBezTo>
                    <a:pt x="383760" y="94488"/>
                    <a:pt x="381284" y="92774"/>
                    <a:pt x="378521" y="91440"/>
                  </a:cubicBezTo>
                  <a:lnTo>
                    <a:pt x="209643" y="6001"/>
                  </a:lnTo>
                  <a:cubicBezTo>
                    <a:pt x="207357" y="4858"/>
                    <a:pt x="205071" y="4001"/>
                    <a:pt x="202690" y="3143"/>
                  </a:cubicBezTo>
                  <a:cubicBezTo>
                    <a:pt x="202118" y="2953"/>
                    <a:pt x="201452" y="2762"/>
                    <a:pt x="200880" y="2572"/>
                  </a:cubicBezTo>
                  <a:cubicBezTo>
                    <a:pt x="198689" y="1905"/>
                    <a:pt x="196499" y="1334"/>
                    <a:pt x="194213" y="953"/>
                  </a:cubicBezTo>
                  <a:cubicBezTo>
                    <a:pt x="194022" y="953"/>
                    <a:pt x="193927" y="857"/>
                    <a:pt x="193736" y="857"/>
                  </a:cubicBezTo>
                  <a:cubicBezTo>
                    <a:pt x="193736" y="857"/>
                    <a:pt x="193641" y="857"/>
                    <a:pt x="193641" y="857"/>
                  </a:cubicBezTo>
                  <a:cubicBezTo>
                    <a:pt x="190593" y="381"/>
                    <a:pt x="187450" y="95"/>
                    <a:pt x="184307" y="95"/>
                  </a:cubicBezTo>
                  <a:cubicBezTo>
                    <a:pt x="184021" y="95"/>
                    <a:pt x="183735" y="0"/>
                    <a:pt x="183449" y="0"/>
                  </a:cubicBezTo>
                  <a:cubicBezTo>
                    <a:pt x="183259" y="0"/>
                    <a:pt x="183068" y="0"/>
                    <a:pt x="182878" y="0"/>
                  </a:cubicBezTo>
                  <a:cubicBezTo>
                    <a:pt x="180401" y="0"/>
                    <a:pt x="177925" y="191"/>
                    <a:pt x="175448" y="476"/>
                  </a:cubicBezTo>
                  <a:cubicBezTo>
                    <a:pt x="175258" y="476"/>
                    <a:pt x="175163" y="476"/>
                    <a:pt x="174972" y="476"/>
                  </a:cubicBezTo>
                  <a:cubicBezTo>
                    <a:pt x="174591" y="571"/>
                    <a:pt x="174210" y="667"/>
                    <a:pt x="173734" y="667"/>
                  </a:cubicBezTo>
                  <a:cubicBezTo>
                    <a:pt x="171924" y="953"/>
                    <a:pt x="170114" y="1238"/>
                    <a:pt x="168305" y="1715"/>
                  </a:cubicBezTo>
                  <a:cubicBezTo>
                    <a:pt x="167924" y="1810"/>
                    <a:pt x="167543" y="1810"/>
                    <a:pt x="167162" y="1905"/>
                  </a:cubicBezTo>
                  <a:cubicBezTo>
                    <a:pt x="166876" y="2000"/>
                    <a:pt x="166590" y="2096"/>
                    <a:pt x="166209" y="2191"/>
                  </a:cubicBezTo>
                  <a:cubicBezTo>
                    <a:pt x="164209" y="2667"/>
                    <a:pt x="162209" y="3334"/>
                    <a:pt x="160304" y="4001"/>
                  </a:cubicBezTo>
                  <a:cubicBezTo>
                    <a:pt x="160018" y="4096"/>
                    <a:pt x="159732" y="4191"/>
                    <a:pt x="159542" y="4286"/>
                  </a:cubicBezTo>
                  <a:cubicBezTo>
                    <a:pt x="159446" y="4286"/>
                    <a:pt x="159446" y="4382"/>
                    <a:pt x="159351" y="4382"/>
                  </a:cubicBezTo>
                  <a:cubicBezTo>
                    <a:pt x="156970" y="5239"/>
                    <a:pt x="154684" y="6287"/>
                    <a:pt x="152493" y="7429"/>
                  </a:cubicBezTo>
                  <a:cubicBezTo>
                    <a:pt x="152207" y="7525"/>
                    <a:pt x="152017" y="7620"/>
                    <a:pt x="151731" y="7715"/>
                  </a:cubicBezTo>
                  <a:cubicBezTo>
                    <a:pt x="151445" y="7906"/>
                    <a:pt x="151160" y="8096"/>
                    <a:pt x="150874" y="8192"/>
                  </a:cubicBezTo>
                  <a:cubicBezTo>
                    <a:pt x="148207" y="9620"/>
                    <a:pt x="145635" y="11144"/>
                    <a:pt x="143159" y="12859"/>
                  </a:cubicBezTo>
                  <a:cubicBezTo>
                    <a:pt x="143159" y="12859"/>
                    <a:pt x="143063" y="12859"/>
                    <a:pt x="143063" y="12954"/>
                  </a:cubicBezTo>
                  <a:cubicBezTo>
                    <a:pt x="142206" y="13526"/>
                    <a:pt x="141349" y="14288"/>
                    <a:pt x="140492" y="14954"/>
                  </a:cubicBezTo>
                  <a:cubicBezTo>
                    <a:pt x="139825" y="15430"/>
                    <a:pt x="139158" y="16002"/>
                    <a:pt x="138491" y="16478"/>
                  </a:cubicBezTo>
                  <a:cubicBezTo>
                    <a:pt x="137634" y="17240"/>
                    <a:pt x="136777" y="18002"/>
                    <a:pt x="135920" y="18860"/>
                  </a:cubicBezTo>
                  <a:cubicBezTo>
                    <a:pt x="135348" y="19431"/>
                    <a:pt x="134681" y="19907"/>
                    <a:pt x="134110" y="20479"/>
                  </a:cubicBezTo>
                  <a:cubicBezTo>
                    <a:pt x="133157" y="21336"/>
                    <a:pt x="132395" y="22384"/>
                    <a:pt x="131538" y="23336"/>
                  </a:cubicBezTo>
                  <a:cubicBezTo>
                    <a:pt x="131062" y="23908"/>
                    <a:pt x="130490" y="24384"/>
                    <a:pt x="130109" y="24955"/>
                  </a:cubicBezTo>
                  <a:cubicBezTo>
                    <a:pt x="128776" y="26479"/>
                    <a:pt x="127538" y="28099"/>
                    <a:pt x="126395" y="29718"/>
                  </a:cubicBezTo>
                  <a:lnTo>
                    <a:pt x="10475" y="195644"/>
                  </a:lnTo>
                  <a:cubicBezTo>
                    <a:pt x="-1526" y="212884"/>
                    <a:pt x="-2955" y="232601"/>
                    <a:pt x="4856" y="248221"/>
                  </a:cubicBezTo>
                  <a:lnTo>
                    <a:pt x="37145" y="312611"/>
                  </a:lnTo>
                  <a:cubicBezTo>
                    <a:pt x="29335" y="296990"/>
                    <a:pt x="30764" y="277273"/>
                    <a:pt x="42765" y="260033"/>
                  </a:cubicBezTo>
                  <a:lnTo>
                    <a:pt x="158684" y="94107"/>
                  </a:lnTo>
                  <a:cubicBezTo>
                    <a:pt x="159827" y="92488"/>
                    <a:pt x="161066" y="90869"/>
                    <a:pt x="162399" y="89345"/>
                  </a:cubicBezTo>
                  <a:cubicBezTo>
                    <a:pt x="162780" y="88868"/>
                    <a:pt x="163256" y="88392"/>
                    <a:pt x="163637" y="88011"/>
                  </a:cubicBezTo>
                  <a:cubicBezTo>
                    <a:pt x="164590" y="86963"/>
                    <a:pt x="165447" y="85916"/>
                    <a:pt x="166495" y="84963"/>
                  </a:cubicBezTo>
                  <a:cubicBezTo>
                    <a:pt x="167066" y="84392"/>
                    <a:pt x="167638" y="83915"/>
                    <a:pt x="168209" y="83344"/>
                  </a:cubicBezTo>
                  <a:cubicBezTo>
                    <a:pt x="169067" y="82487"/>
                    <a:pt x="169924" y="81725"/>
                    <a:pt x="170876" y="80963"/>
                  </a:cubicBezTo>
                  <a:cubicBezTo>
                    <a:pt x="171543" y="80391"/>
                    <a:pt x="172305" y="79915"/>
                    <a:pt x="172972" y="79343"/>
                  </a:cubicBezTo>
                  <a:cubicBezTo>
                    <a:pt x="173829" y="78677"/>
                    <a:pt x="174686" y="78010"/>
                    <a:pt x="175639" y="77343"/>
                  </a:cubicBezTo>
                  <a:cubicBezTo>
                    <a:pt x="178115" y="75629"/>
                    <a:pt x="180687" y="74104"/>
                    <a:pt x="183354" y="72676"/>
                  </a:cubicBezTo>
                  <a:cubicBezTo>
                    <a:pt x="183830" y="72390"/>
                    <a:pt x="184402" y="72104"/>
                    <a:pt x="184878" y="71819"/>
                  </a:cubicBezTo>
                  <a:cubicBezTo>
                    <a:pt x="187164" y="70676"/>
                    <a:pt x="189450" y="69723"/>
                    <a:pt x="191736" y="68771"/>
                  </a:cubicBezTo>
                  <a:cubicBezTo>
                    <a:pt x="192022" y="68675"/>
                    <a:pt x="192403" y="68580"/>
                    <a:pt x="192689" y="68485"/>
                  </a:cubicBezTo>
                  <a:cubicBezTo>
                    <a:pt x="194594" y="67818"/>
                    <a:pt x="196594" y="67246"/>
                    <a:pt x="198594" y="66675"/>
                  </a:cubicBezTo>
                  <a:cubicBezTo>
                    <a:pt x="199261" y="66485"/>
                    <a:pt x="199928" y="66294"/>
                    <a:pt x="200690" y="66199"/>
                  </a:cubicBezTo>
                  <a:cubicBezTo>
                    <a:pt x="202499" y="65818"/>
                    <a:pt x="204309" y="65437"/>
                    <a:pt x="206119" y="65151"/>
                  </a:cubicBezTo>
                  <a:cubicBezTo>
                    <a:pt x="206690" y="65056"/>
                    <a:pt x="207262" y="64961"/>
                    <a:pt x="207833" y="64865"/>
                  </a:cubicBezTo>
                  <a:cubicBezTo>
                    <a:pt x="210310" y="64579"/>
                    <a:pt x="212786" y="64389"/>
                    <a:pt x="215263" y="64389"/>
                  </a:cubicBezTo>
                  <a:cubicBezTo>
                    <a:pt x="215739" y="64389"/>
                    <a:pt x="216215" y="64389"/>
                    <a:pt x="216692" y="64389"/>
                  </a:cubicBezTo>
                  <a:cubicBezTo>
                    <a:pt x="219835" y="64484"/>
                    <a:pt x="222978" y="64675"/>
                    <a:pt x="226026" y="65151"/>
                  </a:cubicBezTo>
                  <a:cubicBezTo>
                    <a:pt x="226217" y="65151"/>
                    <a:pt x="226407" y="65246"/>
                    <a:pt x="226598" y="65246"/>
                  </a:cubicBezTo>
                  <a:cubicBezTo>
                    <a:pt x="228884" y="65627"/>
                    <a:pt x="231074" y="66199"/>
                    <a:pt x="233265" y="66866"/>
                  </a:cubicBezTo>
                  <a:cubicBezTo>
                    <a:pt x="233837" y="67056"/>
                    <a:pt x="234503" y="67246"/>
                    <a:pt x="235075" y="67437"/>
                  </a:cubicBezTo>
                  <a:cubicBezTo>
                    <a:pt x="237456" y="68294"/>
                    <a:pt x="239742" y="69152"/>
                    <a:pt x="242028" y="70295"/>
                  </a:cubicBezTo>
                  <a:lnTo>
                    <a:pt x="410906" y="155734"/>
                  </a:lnTo>
                  <a:cubicBezTo>
                    <a:pt x="413669" y="157163"/>
                    <a:pt x="416145" y="158782"/>
                    <a:pt x="418527" y="160496"/>
                  </a:cubicBezTo>
                  <a:cubicBezTo>
                    <a:pt x="419288" y="161068"/>
                    <a:pt x="419955" y="161639"/>
                    <a:pt x="420622" y="162306"/>
                  </a:cubicBezTo>
                  <a:cubicBezTo>
                    <a:pt x="422051" y="163640"/>
                    <a:pt x="423479" y="164973"/>
                    <a:pt x="424813" y="166402"/>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96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2669F1DE-9853-427E-9AD5-AD29CD1ADCB1}"/>
                </a:ext>
              </a:extLst>
            </p:cNvPr>
            <p:cNvSpPr/>
            <p:nvPr/>
          </p:nvSpPr>
          <p:spPr>
            <a:xfrm>
              <a:off x="5270468" y="3358845"/>
              <a:ext cx="190500" cy="180975"/>
            </a:xfrm>
            <a:custGeom>
              <a:avLst/>
              <a:gdLst>
                <a:gd name="connsiteX0" fmla="*/ 178594 w 190500"/>
                <a:gd name="connsiteY0" fmla="*/ 51867 h 180975"/>
                <a:gd name="connsiteX1" fmla="*/ 159925 w 190500"/>
                <a:gd name="connsiteY1" fmla="*/ 42152 h 180975"/>
                <a:gd name="connsiteX2" fmla="*/ 131445 w 190500"/>
                <a:gd name="connsiteY2" fmla="*/ 48819 h 180975"/>
                <a:gd name="connsiteX3" fmla="*/ 117062 w 190500"/>
                <a:gd name="connsiteY3" fmla="*/ 69488 h 180975"/>
                <a:gd name="connsiteX4" fmla="*/ 152019 w 190500"/>
                <a:gd name="connsiteY4" fmla="*/ 87681 h 180975"/>
                <a:gd name="connsiteX5" fmla="*/ 124873 w 190500"/>
                <a:gd name="connsiteY5" fmla="*/ 117780 h 180975"/>
                <a:gd name="connsiteX6" fmla="*/ 94393 w 190500"/>
                <a:gd name="connsiteY6" fmla="*/ 101969 h 180975"/>
                <a:gd name="connsiteX7" fmla="*/ 36481 w 190500"/>
                <a:gd name="connsiteY7" fmla="*/ 185217 h 180975"/>
                <a:gd name="connsiteX8" fmla="*/ 0 w 190500"/>
                <a:gd name="connsiteY8" fmla="*/ 166167 h 180975"/>
                <a:gd name="connsiteX9" fmla="*/ 57912 w 190500"/>
                <a:gd name="connsiteY9" fmla="*/ 82919 h 180975"/>
                <a:gd name="connsiteX10" fmla="*/ 27432 w 190500"/>
                <a:gd name="connsiteY10" fmla="*/ 67012 h 180975"/>
                <a:gd name="connsiteX11" fmla="*/ 50006 w 190500"/>
                <a:gd name="connsiteY11" fmla="*/ 34627 h 180975"/>
                <a:gd name="connsiteX12" fmla="*/ 80486 w 190500"/>
                <a:gd name="connsiteY12" fmla="*/ 50534 h 180975"/>
                <a:gd name="connsiteX13" fmla="*/ 97155 w 190500"/>
                <a:gd name="connsiteY13" fmla="*/ 26626 h 180975"/>
                <a:gd name="connsiteX14" fmla="*/ 172402 w 190500"/>
                <a:gd name="connsiteY14" fmla="*/ 7481 h 180975"/>
                <a:gd name="connsiteX15" fmla="*/ 198787 w 190500"/>
                <a:gd name="connsiteY15" fmla="*/ 23006 h 180975"/>
                <a:gd name="connsiteX16" fmla="*/ 178594 w 190500"/>
                <a:gd name="connsiteY16" fmla="*/ 5186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180975">
                  <a:moveTo>
                    <a:pt x="178594" y="51867"/>
                  </a:moveTo>
                  <a:lnTo>
                    <a:pt x="159925" y="42152"/>
                  </a:lnTo>
                  <a:cubicBezTo>
                    <a:pt x="145256" y="34532"/>
                    <a:pt x="137922" y="39389"/>
                    <a:pt x="131445" y="48819"/>
                  </a:cubicBezTo>
                  <a:lnTo>
                    <a:pt x="117062" y="69488"/>
                  </a:lnTo>
                  <a:lnTo>
                    <a:pt x="152019" y="87681"/>
                  </a:lnTo>
                  <a:lnTo>
                    <a:pt x="124873" y="117780"/>
                  </a:lnTo>
                  <a:lnTo>
                    <a:pt x="94393" y="101969"/>
                  </a:lnTo>
                  <a:lnTo>
                    <a:pt x="36481" y="185217"/>
                  </a:lnTo>
                  <a:lnTo>
                    <a:pt x="0" y="166167"/>
                  </a:lnTo>
                  <a:lnTo>
                    <a:pt x="57912" y="82919"/>
                  </a:lnTo>
                  <a:lnTo>
                    <a:pt x="27432" y="67012"/>
                  </a:lnTo>
                  <a:lnTo>
                    <a:pt x="50006" y="34627"/>
                  </a:lnTo>
                  <a:lnTo>
                    <a:pt x="80486" y="50534"/>
                  </a:lnTo>
                  <a:lnTo>
                    <a:pt x="97155" y="26626"/>
                  </a:lnTo>
                  <a:cubicBezTo>
                    <a:pt x="116491" y="-1092"/>
                    <a:pt x="145447" y="-6616"/>
                    <a:pt x="172402" y="7481"/>
                  </a:cubicBezTo>
                  <a:cubicBezTo>
                    <a:pt x="185356" y="14244"/>
                    <a:pt x="195834" y="20911"/>
                    <a:pt x="198787" y="23006"/>
                  </a:cubicBezTo>
                  <a:lnTo>
                    <a:pt x="178594" y="51867"/>
                  </a:lnTo>
                  <a:close/>
                </a:path>
              </a:pathLst>
            </a:custGeom>
            <a:solidFill>
              <a:srgbClr val="FFFFFF"/>
            </a:solidFill>
            <a:ln w="9525"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824D55B7-6757-49FA-A446-CA1AB15B9EDF}"/>
              </a:ext>
            </a:extLst>
          </p:cNvPr>
          <p:cNvGrpSpPr/>
          <p:nvPr/>
        </p:nvGrpSpPr>
        <p:grpSpPr>
          <a:xfrm>
            <a:off x="10223465" y="4102104"/>
            <a:ext cx="515821" cy="473530"/>
            <a:chOff x="7376656" y="3786163"/>
            <a:chExt cx="390450" cy="358438"/>
          </a:xfrm>
          <a:effectLst>
            <a:outerShdw blurRad="241300" sx="102000" sy="102000" algn="ctr" rotWithShape="0">
              <a:schemeClr val="accent2">
                <a:lumMod val="60000"/>
                <a:lumOff val="40000"/>
                <a:alpha val="40000"/>
              </a:schemeClr>
            </a:outerShdw>
          </a:effectLst>
        </p:grpSpPr>
        <p:sp>
          <p:nvSpPr>
            <p:cNvPr id="53" name="Freeform: Shape 52">
              <a:extLst>
                <a:ext uri="{FF2B5EF4-FFF2-40B4-BE49-F238E27FC236}">
                  <a16:creationId xmlns:a16="http://schemas.microsoft.com/office/drawing/2014/main" id="{45822443-1C1A-418C-ACDF-AD9BF742B89E}"/>
                </a:ext>
              </a:extLst>
            </p:cNvPr>
            <p:cNvSpPr/>
            <p:nvPr/>
          </p:nvSpPr>
          <p:spPr>
            <a:xfrm>
              <a:off x="7433731" y="3830276"/>
              <a:ext cx="333375" cy="314325"/>
            </a:xfrm>
            <a:custGeom>
              <a:avLst/>
              <a:gdLst>
                <a:gd name="connsiteX0" fmla="*/ 287711 w 333375"/>
                <a:gd name="connsiteY0" fmla="*/ 4013 h 314325"/>
                <a:gd name="connsiteX1" fmla="*/ 333526 w 333375"/>
                <a:gd name="connsiteY1" fmla="*/ 63544 h 314325"/>
                <a:gd name="connsiteX2" fmla="*/ 300855 w 333375"/>
                <a:gd name="connsiteY2" fmla="*/ 263284 h 314325"/>
                <a:gd name="connsiteX3" fmla="*/ 235895 w 333375"/>
                <a:gd name="connsiteY3" fmla="*/ 320434 h 314325"/>
                <a:gd name="connsiteX4" fmla="*/ 46633 w 333375"/>
                <a:gd name="connsiteY4" fmla="*/ 316528 h 314325"/>
                <a:gd name="connsiteX5" fmla="*/ 818 w 333375"/>
                <a:gd name="connsiteY5" fmla="*/ 256997 h 314325"/>
                <a:gd name="connsiteX6" fmla="*/ 33488 w 333375"/>
                <a:gd name="connsiteY6" fmla="*/ 57258 h 314325"/>
                <a:gd name="connsiteX7" fmla="*/ 98449 w 333375"/>
                <a:gd name="connsiteY7" fmla="*/ 13 h 314325"/>
                <a:gd name="connsiteX8" fmla="*/ 287711 w 333375"/>
                <a:gd name="connsiteY8" fmla="*/ 401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14325">
                  <a:moveTo>
                    <a:pt x="287711" y="4013"/>
                  </a:moveTo>
                  <a:cubicBezTo>
                    <a:pt x="318286" y="4680"/>
                    <a:pt x="338765" y="31255"/>
                    <a:pt x="333526" y="63544"/>
                  </a:cubicBezTo>
                  <a:lnTo>
                    <a:pt x="300855" y="263284"/>
                  </a:lnTo>
                  <a:cubicBezTo>
                    <a:pt x="295617" y="295478"/>
                    <a:pt x="266565" y="321100"/>
                    <a:pt x="235895" y="320434"/>
                  </a:cubicBezTo>
                  <a:lnTo>
                    <a:pt x="46633" y="316528"/>
                  </a:lnTo>
                  <a:cubicBezTo>
                    <a:pt x="16058" y="315862"/>
                    <a:pt x="-4421" y="289287"/>
                    <a:pt x="818" y="256997"/>
                  </a:cubicBezTo>
                  <a:lnTo>
                    <a:pt x="33488" y="57258"/>
                  </a:lnTo>
                  <a:cubicBezTo>
                    <a:pt x="38822" y="24968"/>
                    <a:pt x="67874" y="-654"/>
                    <a:pt x="98449" y="13"/>
                  </a:cubicBezTo>
                  <a:lnTo>
                    <a:pt x="287711" y="4013"/>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FF547F3-2962-496A-85F4-E5A14F66FAAF}"/>
                </a:ext>
              </a:extLst>
            </p:cNvPr>
            <p:cNvSpPr/>
            <p:nvPr/>
          </p:nvSpPr>
          <p:spPr>
            <a:xfrm>
              <a:off x="7376656" y="3786163"/>
              <a:ext cx="371475" cy="342900"/>
            </a:xfrm>
            <a:custGeom>
              <a:avLst/>
              <a:gdLst>
                <a:gd name="connsiteX0" fmla="*/ 361930 w 371475"/>
                <a:gd name="connsiteY0" fmla="*/ 51650 h 342900"/>
                <a:gd name="connsiteX1" fmla="*/ 364597 w 371475"/>
                <a:gd name="connsiteY1" fmla="*/ 52793 h 342900"/>
                <a:gd name="connsiteX2" fmla="*/ 369741 w 371475"/>
                <a:gd name="connsiteY2" fmla="*/ 55746 h 342900"/>
                <a:gd name="connsiteX3" fmla="*/ 372789 w 371475"/>
                <a:gd name="connsiteY3" fmla="*/ 57746 h 342900"/>
                <a:gd name="connsiteX4" fmla="*/ 372789 w 371475"/>
                <a:gd name="connsiteY4" fmla="*/ 57746 h 342900"/>
                <a:gd name="connsiteX5" fmla="*/ 372789 w 371475"/>
                <a:gd name="connsiteY5" fmla="*/ 57746 h 342900"/>
                <a:gd name="connsiteX6" fmla="*/ 315829 w 371475"/>
                <a:gd name="connsiteY6" fmla="*/ 13645 h 342900"/>
                <a:gd name="connsiteX7" fmla="*/ 314305 w 371475"/>
                <a:gd name="connsiteY7" fmla="*/ 12503 h 342900"/>
                <a:gd name="connsiteX8" fmla="*/ 312781 w 371475"/>
                <a:gd name="connsiteY8" fmla="*/ 11645 h 342900"/>
                <a:gd name="connsiteX9" fmla="*/ 307638 w 371475"/>
                <a:gd name="connsiteY9" fmla="*/ 8693 h 342900"/>
                <a:gd name="connsiteX10" fmla="*/ 306304 w 371475"/>
                <a:gd name="connsiteY10" fmla="*/ 7930 h 342900"/>
                <a:gd name="connsiteX11" fmla="*/ 304971 w 371475"/>
                <a:gd name="connsiteY11" fmla="*/ 7454 h 342900"/>
                <a:gd name="connsiteX12" fmla="*/ 299351 w 371475"/>
                <a:gd name="connsiteY12" fmla="*/ 5645 h 342900"/>
                <a:gd name="connsiteX13" fmla="*/ 296684 w 371475"/>
                <a:gd name="connsiteY13" fmla="*/ 4978 h 342900"/>
                <a:gd name="connsiteX14" fmla="*/ 287731 w 371475"/>
                <a:gd name="connsiteY14" fmla="*/ 3930 h 342900"/>
                <a:gd name="connsiteX15" fmla="*/ 98469 w 371475"/>
                <a:gd name="connsiteY15" fmla="*/ 25 h 342900"/>
                <a:gd name="connsiteX16" fmla="*/ 90944 w 371475"/>
                <a:gd name="connsiteY16" fmla="*/ 406 h 342900"/>
                <a:gd name="connsiteX17" fmla="*/ 89039 w 371475"/>
                <a:gd name="connsiteY17" fmla="*/ 692 h 342900"/>
                <a:gd name="connsiteX18" fmla="*/ 82276 w 371475"/>
                <a:gd name="connsiteY18" fmla="*/ 2120 h 342900"/>
                <a:gd name="connsiteX19" fmla="*/ 81800 w 371475"/>
                <a:gd name="connsiteY19" fmla="*/ 2216 h 342900"/>
                <a:gd name="connsiteX20" fmla="*/ 81705 w 371475"/>
                <a:gd name="connsiteY20" fmla="*/ 2216 h 342900"/>
                <a:gd name="connsiteX21" fmla="*/ 72942 w 371475"/>
                <a:gd name="connsiteY21" fmla="*/ 5549 h 342900"/>
                <a:gd name="connsiteX22" fmla="*/ 72180 w 371475"/>
                <a:gd name="connsiteY22" fmla="*/ 5835 h 342900"/>
                <a:gd name="connsiteX23" fmla="*/ 71704 w 371475"/>
                <a:gd name="connsiteY23" fmla="*/ 6121 h 342900"/>
                <a:gd name="connsiteX24" fmla="*/ 65226 w 371475"/>
                <a:gd name="connsiteY24" fmla="*/ 9740 h 342900"/>
                <a:gd name="connsiteX25" fmla="*/ 64846 w 371475"/>
                <a:gd name="connsiteY25" fmla="*/ 9931 h 342900"/>
                <a:gd name="connsiteX26" fmla="*/ 63893 w 371475"/>
                <a:gd name="connsiteY26" fmla="*/ 10693 h 342900"/>
                <a:gd name="connsiteX27" fmla="*/ 59416 w 371475"/>
                <a:gd name="connsiteY27" fmla="*/ 13931 h 342900"/>
                <a:gd name="connsiteX28" fmla="*/ 58464 w 371475"/>
                <a:gd name="connsiteY28" fmla="*/ 14598 h 342900"/>
                <a:gd name="connsiteX29" fmla="*/ 57702 w 371475"/>
                <a:gd name="connsiteY29" fmla="*/ 15265 h 342900"/>
                <a:gd name="connsiteX30" fmla="*/ 53130 w 371475"/>
                <a:gd name="connsiteY30" fmla="*/ 19456 h 342900"/>
                <a:gd name="connsiteX31" fmla="*/ 52558 w 371475"/>
                <a:gd name="connsiteY31" fmla="*/ 20027 h 342900"/>
                <a:gd name="connsiteX32" fmla="*/ 52463 w 371475"/>
                <a:gd name="connsiteY32" fmla="*/ 20122 h 342900"/>
                <a:gd name="connsiteX33" fmla="*/ 47510 w 371475"/>
                <a:gd name="connsiteY33" fmla="*/ 25837 h 342900"/>
                <a:gd name="connsiteX34" fmla="*/ 47034 w 371475"/>
                <a:gd name="connsiteY34" fmla="*/ 26409 h 342900"/>
                <a:gd name="connsiteX35" fmla="*/ 46462 w 371475"/>
                <a:gd name="connsiteY35" fmla="*/ 27171 h 342900"/>
                <a:gd name="connsiteX36" fmla="*/ 41509 w 371475"/>
                <a:gd name="connsiteY36" fmla="*/ 34696 h 342900"/>
                <a:gd name="connsiteX37" fmla="*/ 41414 w 371475"/>
                <a:gd name="connsiteY37" fmla="*/ 34791 h 342900"/>
                <a:gd name="connsiteX38" fmla="*/ 39985 w 371475"/>
                <a:gd name="connsiteY38" fmla="*/ 37649 h 342900"/>
                <a:gd name="connsiteX39" fmla="*/ 38842 w 371475"/>
                <a:gd name="connsiteY39" fmla="*/ 39935 h 342900"/>
                <a:gd name="connsiteX40" fmla="*/ 37509 w 371475"/>
                <a:gd name="connsiteY40" fmla="*/ 43173 h 342900"/>
                <a:gd name="connsiteX41" fmla="*/ 36556 w 371475"/>
                <a:gd name="connsiteY41" fmla="*/ 45459 h 342900"/>
                <a:gd name="connsiteX42" fmla="*/ 35413 w 371475"/>
                <a:gd name="connsiteY42" fmla="*/ 49174 h 342900"/>
                <a:gd name="connsiteX43" fmla="*/ 34747 w 371475"/>
                <a:gd name="connsiteY43" fmla="*/ 51269 h 342900"/>
                <a:gd name="connsiteX44" fmla="*/ 33508 w 371475"/>
                <a:gd name="connsiteY44" fmla="*/ 57175 h 342900"/>
                <a:gd name="connsiteX45" fmla="*/ 838 w 371475"/>
                <a:gd name="connsiteY45" fmla="*/ 256914 h 342900"/>
                <a:gd name="connsiteX46" fmla="*/ 18554 w 371475"/>
                <a:gd name="connsiteY46" fmla="*/ 306730 h 342900"/>
                <a:gd name="connsiteX47" fmla="*/ 75514 w 371475"/>
                <a:gd name="connsiteY47" fmla="*/ 350830 h 342900"/>
                <a:gd name="connsiteX48" fmla="*/ 57797 w 371475"/>
                <a:gd name="connsiteY48" fmla="*/ 301015 h 342900"/>
                <a:gd name="connsiteX49" fmla="*/ 90468 w 371475"/>
                <a:gd name="connsiteY49" fmla="*/ 101276 h 342900"/>
                <a:gd name="connsiteX50" fmla="*/ 91706 w 371475"/>
                <a:gd name="connsiteY50" fmla="*/ 95370 h 342900"/>
                <a:gd name="connsiteX51" fmla="*/ 92278 w 371475"/>
                <a:gd name="connsiteY51" fmla="*/ 93560 h 342900"/>
                <a:gd name="connsiteX52" fmla="*/ 93516 w 371475"/>
                <a:gd name="connsiteY52" fmla="*/ 89560 h 342900"/>
                <a:gd name="connsiteX53" fmla="*/ 94373 w 371475"/>
                <a:gd name="connsiteY53" fmla="*/ 87369 h 342900"/>
                <a:gd name="connsiteX54" fmla="*/ 95706 w 371475"/>
                <a:gd name="connsiteY54" fmla="*/ 84035 h 342900"/>
                <a:gd name="connsiteX55" fmla="*/ 96849 w 371475"/>
                <a:gd name="connsiteY55" fmla="*/ 81749 h 342900"/>
                <a:gd name="connsiteX56" fmla="*/ 98373 w 371475"/>
                <a:gd name="connsiteY56" fmla="*/ 78796 h 342900"/>
                <a:gd name="connsiteX57" fmla="*/ 103326 w 371475"/>
                <a:gd name="connsiteY57" fmla="*/ 71272 h 342900"/>
                <a:gd name="connsiteX58" fmla="*/ 104374 w 371475"/>
                <a:gd name="connsiteY58" fmla="*/ 69843 h 342900"/>
                <a:gd name="connsiteX59" fmla="*/ 109327 w 371475"/>
                <a:gd name="connsiteY59" fmla="*/ 64128 h 342900"/>
                <a:gd name="connsiteX60" fmla="*/ 110089 w 371475"/>
                <a:gd name="connsiteY60" fmla="*/ 63461 h 342900"/>
                <a:gd name="connsiteX61" fmla="*/ 114661 w 371475"/>
                <a:gd name="connsiteY61" fmla="*/ 59270 h 342900"/>
                <a:gd name="connsiteX62" fmla="*/ 116281 w 371475"/>
                <a:gd name="connsiteY62" fmla="*/ 57937 h 342900"/>
                <a:gd name="connsiteX63" fmla="*/ 120757 w 371475"/>
                <a:gd name="connsiteY63" fmla="*/ 54698 h 342900"/>
                <a:gd name="connsiteX64" fmla="*/ 122186 w 371475"/>
                <a:gd name="connsiteY64" fmla="*/ 53746 h 342900"/>
                <a:gd name="connsiteX65" fmla="*/ 128663 w 371475"/>
                <a:gd name="connsiteY65" fmla="*/ 50126 h 342900"/>
                <a:gd name="connsiteX66" fmla="*/ 129901 w 371475"/>
                <a:gd name="connsiteY66" fmla="*/ 49555 h 342900"/>
                <a:gd name="connsiteX67" fmla="*/ 138664 w 371475"/>
                <a:gd name="connsiteY67" fmla="*/ 46221 h 342900"/>
                <a:gd name="connsiteX68" fmla="*/ 139236 w 371475"/>
                <a:gd name="connsiteY68" fmla="*/ 46126 h 342900"/>
                <a:gd name="connsiteX69" fmla="*/ 145998 w 371475"/>
                <a:gd name="connsiteY69" fmla="*/ 44697 h 342900"/>
                <a:gd name="connsiteX70" fmla="*/ 147904 w 371475"/>
                <a:gd name="connsiteY70" fmla="*/ 44411 h 342900"/>
                <a:gd name="connsiteX71" fmla="*/ 155428 w 371475"/>
                <a:gd name="connsiteY71" fmla="*/ 44030 h 342900"/>
                <a:gd name="connsiteX72" fmla="*/ 344690 w 371475"/>
                <a:gd name="connsiteY72" fmla="*/ 47936 h 342900"/>
                <a:gd name="connsiteX73" fmla="*/ 353643 w 371475"/>
                <a:gd name="connsiteY73" fmla="*/ 48983 h 342900"/>
                <a:gd name="connsiteX74" fmla="*/ 356310 w 371475"/>
                <a:gd name="connsiteY74" fmla="*/ 49650 h 342900"/>
                <a:gd name="connsiteX75" fmla="*/ 361930 w 371475"/>
                <a:gd name="connsiteY75" fmla="*/ 516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71475" h="342900">
                  <a:moveTo>
                    <a:pt x="361930" y="51650"/>
                  </a:moveTo>
                  <a:cubicBezTo>
                    <a:pt x="362883" y="52031"/>
                    <a:pt x="363740" y="52412"/>
                    <a:pt x="364597" y="52793"/>
                  </a:cubicBezTo>
                  <a:cubicBezTo>
                    <a:pt x="366407" y="53651"/>
                    <a:pt x="368122" y="54603"/>
                    <a:pt x="369741" y="55746"/>
                  </a:cubicBezTo>
                  <a:cubicBezTo>
                    <a:pt x="370789" y="56413"/>
                    <a:pt x="371836" y="56984"/>
                    <a:pt x="372789" y="57746"/>
                  </a:cubicBezTo>
                  <a:lnTo>
                    <a:pt x="372789" y="57746"/>
                  </a:lnTo>
                  <a:cubicBezTo>
                    <a:pt x="372789" y="57746"/>
                    <a:pt x="372789" y="57746"/>
                    <a:pt x="372789" y="57746"/>
                  </a:cubicBezTo>
                  <a:lnTo>
                    <a:pt x="315829" y="13645"/>
                  </a:lnTo>
                  <a:cubicBezTo>
                    <a:pt x="315353" y="13265"/>
                    <a:pt x="314877" y="12884"/>
                    <a:pt x="314305" y="12503"/>
                  </a:cubicBezTo>
                  <a:cubicBezTo>
                    <a:pt x="313829" y="12121"/>
                    <a:pt x="313257" y="11931"/>
                    <a:pt x="312781" y="11645"/>
                  </a:cubicBezTo>
                  <a:cubicBezTo>
                    <a:pt x="311162" y="10597"/>
                    <a:pt x="309448" y="9550"/>
                    <a:pt x="307638" y="8693"/>
                  </a:cubicBezTo>
                  <a:cubicBezTo>
                    <a:pt x="307162" y="8502"/>
                    <a:pt x="306781" y="8121"/>
                    <a:pt x="306304" y="7930"/>
                  </a:cubicBezTo>
                  <a:cubicBezTo>
                    <a:pt x="305828" y="7740"/>
                    <a:pt x="305352" y="7645"/>
                    <a:pt x="304971" y="7454"/>
                  </a:cubicBezTo>
                  <a:cubicBezTo>
                    <a:pt x="303161" y="6692"/>
                    <a:pt x="301256" y="6121"/>
                    <a:pt x="299351" y="5645"/>
                  </a:cubicBezTo>
                  <a:cubicBezTo>
                    <a:pt x="298494" y="5454"/>
                    <a:pt x="297637" y="5168"/>
                    <a:pt x="296684" y="4978"/>
                  </a:cubicBezTo>
                  <a:cubicBezTo>
                    <a:pt x="293826" y="4406"/>
                    <a:pt x="290874" y="4025"/>
                    <a:pt x="287731" y="3930"/>
                  </a:cubicBezTo>
                  <a:lnTo>
                    <a:pt x="98469" y="25"/>
                  </a:lnTo>
                  <a:cubicBezTo>
                    <a:pt x="95992" y="-71"/>
                    <a:pt x="93421" y="120"/>
                    <a:pt x="90944" y="406"/>
                  </a:cubicBezTo>
                  <a:cubicBezTo>
                    <a:pt x="90277" y="501"/>
                    <a:pt x="89706" y="596"/>
                    <a:pt x="89039" y="692"/>
                  </a:cubicBezTo>
                  <a:cubicBezTo>
                    <a:pt x="86753" y="1072"/>
                    <a:pt x="84467" y="1453"/>
                    <a:pt x="82276" y="2120"/>
                  </a:cubicBezTo>
                  <a:cubicBezTo>
                    <a:pt x="82086" y="2120"/>
                    <a:pt x="81990" y="2216"/>
                    <a:pt x="81800" y="2216"/>
                  </a:cubicBezTo>
                  <a:cubicBezTo>
                    <a:pt x="81800" y="2216"/>
                    <a:pt x="81705" y="2216"/>
                    <a:pt x="81705" y="2216"/>
                  </a:cubicBezTo>
                  <a:cubicBezTo>
                    <a:pt x="78752" y="3073"/>
                    <a:pt x="75799" y="4216"/>
                    <a:pt x="72942" y="5549"/>
                  </a:cubicBezTo>
                  <a:cubicBezTo>
                    <a:pt x="72656" y="5645"/>
                    <a:pt x="72465" y="5740"/>
                    <a:pt x="72180" y="5835"/>
                  </a:cubicBezTo>
                  <a:cubicBezTo>
                    <a:pt x="71989" y="5930"/>
                    <a:pt x="71894" y="6026"/>
                    <a:pt x="71704" y="6121"/>
                  </a:cubicBezTo>
                  <a:cubicBezTo>
                    <a:pt x="69513" y="7169"/>
                    <a:pt x="67322" y="8407"/>
                    <a:pt x="65226" y="9740"/>
                  </a:cubicBezTo>
                  <a:cubicBezTo>
                    <a:pt x="65131" y="9836"/>
                    <a:pt x="64941" y="9836"/>
                    <a:pt x="64846" y="9931"/>
                  </a:cubicBezTo>
                  <a:cubicBezTo>
                    <a:pt x="64465" y="10121"/>
                    <a:pt x="64179" y="10407"/>
                    <a:pt x="63893" y="10693"/>
                  </a:cubicBezTo>
                  <a:cubicBezTo>
                    <a:pt x="62369" y="11741"/>
                    <a:pt x="60845" y="12788"/>
                    <a:pt x="59416" y="13931"/>
                  </a:cubicBezTo>
                  <a:cubicBezTo>
                    <a:pt x="59131" y="14217"/>
                    <a:pt x="58749" y="14408"/>
                    <a:pt x="58464" y="14598"/>
                  </a:cubicBezTo>
                  <a:cubicBezTo>
                    <a:pt x="58178" y="14788"/>
                    <a:pt x="57988" y="15074"/>
                    <a:pt x="57702" y="15265"/>
                  </a:cubicBezTo>
                  <a:cubicBezTo>
                    <a:pt x="56178" y="16598"/>
                    <a:pt x="54654" y="17932"/>
                    <a:pt x="53130" y="19456"/>
                  </a:cubicBezTo>
                  <a:cubicBezTo>
                    <a:pt x="52939" y="19646"/>
                    <a:pt x="52749" y="19837"/>
                    <a:pt x="52558" y="20027"/>
                  </a:cubicBezTo>
                  <a:cubicBezTo>
                    <a:pt x="52558" y="20027"/>
                    <a:pt x="52463" y="20122"/>
                    <a:pt x="52463" y="20122"/>
                  </a:cubicBezTo>
                  <a:cubicBezTo>
                    <a:pt x="50748" y="21932"/>
                    <a:pt x="49129" y="23837"/>
                    <a:pt x="47510" y="25837"/>
                  </a:cubicBezTo>
                  <a:cubicBezTo>
                    <a:pt x="47320" y="26028"/>
                    <a:pt x="47129" y="26219"/>
                    <a:pt x="47034" y="26409"/>
                  </a:cubicBezTo>
                  <a:cubicBezTo>
                    <a:pt x="46843" y="26695"/>
                    <a:pt x="46653" y="26980"/>
                    <a:pt x="46462" y="27171"/>
                  </a:cubicBezTo>
                  <a:cubicBezTo>
                    <a:pt x="44653" y="29552"/>
                    <a:pt x="42938" y="32029"/>
                    <a:pt x="41509" y="34696"/>
                  </a:cubicBezTo>
                  <a:cubicBezTo>
                    <a:pt x="41509" y="34696"/>
                    <a:pt x="41414" y="34791"/>
                    <a:pt x="41414" y="34791"/>
                  </a:cubicBezTo>
                  <a:cubicBezTo>
                    <a:pt x="40842" y="35744"/>
                    <a:pt x="40462" y="36696"/>
                    <a:pt x="39985" y="37649"/>
                  </a:cubicBezTo>
                  <a:cubicBezTo>
                    <a:pt x="39604" y="38411"/>
                    <a:pt x="39223" y="39172"/>
                    <a:pt x="38842" y="39935"/>
                  </a:cubicBezTo>
                  <a:cubicBezTo>
                    <a:pt x="38366" y="40982"/>
                    <a:pt x="37985" y="42125"/>
                    <a:pt x="37509" y="43173"/>
                  </a:cubicBezTo>
                  <a:cubicBezTo>
                    <a:pt x="37223" y="43935"/>
                    <a:pt x="36842" y="44697"/>
                    <a:pt x="36556" y="45459"/>
                  </a:cubicBezTo>
                  <a:cubicBezTo>
                    <a:pt x="36080" y="46697"/>
                    <a:pt x="35794" y="47936"/>
                    <a:pt x="35413" y="49174"/>
                  </a:cubicBezTo>
                  <a:cubicBezTo>
                    <a:pt x="35223" y="49841"/>
                    <a:pt x="34937" y="50507"/>
                    <a:pt x="34747" y="51269"/>
                  </a:cubicBezTo>
                  <a:cubicBezTo>
                    <a:pt x="34270" y="53174"/>
                    <a:pt x="33794" y="55175"/>
                    <a:pt x="33508" y="57175"/>
                  </a:cubicBezTo>
                  <a:lnTo>
                    <a:pt x="838" y="256914"/>
                  </a:lnTo>
                  <a:cubicBezTo>
                    <a:pt x="-2592" y="277679"/>
                    <a:pt x="4743" y="296062"/>
                    <a:pt x="18554" y="306730"/>
                  </a:cubicBezTo>
                  <a:lnTo>
                    <a:pt x="75514" y="350830"/>
                  </a:lnTo>
                  <a:cubicBezTo>
                    <a:pt x="61702" y="340162"/>
                    <a:pt x="54463" y="321684"/>
                    <a:pt x="57797" y="301015"/>
                  </a:cubicBezTo>
                  <a:lnTo>
                    <a:pt x="90468" y="101276"/>
                  </a:lnTo>
                  <a:cubicBezTo>
                    <a:pt x="90754" y="99275"/>
                    <a:pt x="91230" y="97275"/>
                    <a:pt x="91706" y="95370"/>
                  </a:cubicBezTo>
                  <a:cubicBezTo>
                    <a:pt x="91897" y="94799"/>
                    <a:pt x="92087" y="94132"/>
                    <a:pt x="92278" y="93560"/>
                  </a:cubicBezTo>
                  <a:cubicBezTo>
                    <a:pt x="92658" y="92227"/>
                    <a:pt x="93040" y="90893"/>
                    <a:pt x="93516" y="89560"/>
                  </a:cubicBezTo>
                  <a:cubicBezTo>
                    <a:pt x="93801" y="88798"/>
                    <a:pt x="94087" y="88131"/>
                    <a:pt x="94373" y="87369"/>
                  </a:cubicBezTo>
                  <a:cubicBezTo>
                    <a:pt x="94849" y="86226"/>
                    <a:pt x="95230" y="85083"/>
                    <a:pt x="95706" y="84035"/>
                  </a:cubicBezTo>
                  <a:cubicBezTo>
                    <a:pt x="96088" y="83273"/>
                    <a:pt x="96468" y="82511"/>
                    <a:pt x="96849" y="81749"/>
                  </a:cubicBezTo>
                  <a:cubicBezTo>
                    <a:pt x="97326" y="80797"/>
                    <a:pt x="97802" y="79749"/>
                    <a:pt x="98373" y="78796"/>
                  </a:cubicBezTo>
                  <a:cubicBezTo>
                    <a:pt x="99898" y="76129"/>
                    <a:pt x="101517" y="73653"/>
                    <a:pt x="103326" y="71272"/>
                  </a:cubicBezTo>
                  <a:cubicBezTo>
                    <a:pt x="103707" y="70795"/>
                    <a:pt x="103993" y="70319"/>
                    <a:pt x="104374" y="69843"/>
                  </a:cubicBezTo>
                  <a:cubicBezTo>
                    <a:pt x="105898" y="67843"/>
                    <a:pt x="107517" y="65938"/>
                    <a:pt x="109327" y="64128"/>
                  </a:cubicBezTo>
                  <a:cubicBezTo>
                    <a:pt x="109518" y="63842"/>
                    <a:pt x="109804" y="63652"/>
                    <a:pt x="110089" y="63461"/>
                  </a:cubicBezTo>
                  <a:cubicBezTo>
                    <a:pt x="111518" y="62033"/>
                    <a:pt x="113042" y="60604"/>
                    <a:pt x="114661" y="59270"/>
                  </a:cubicBezTo>
                  <a:cubicBezTo>
                    <a:pt x="115233" y="58794"/>
                    <a:pt x="115804" y="58413"/>
                    <a:pt x="116281" y="57937"/>
                  </a:cubicBezTo>
                  <a:cubicBezTo>
                    <a:pt x="117709" y="56794"/>
                    <a:pt x="119233" y="55746"/>
                    <a:pt x="120757" y="54698"/>
                  </a:cubicBezTo>
                  <a:cubicBezTo>
                    <a:pt x="121233" y="54412"/>
                    <a:pt x="121710" y="54032"/>
                    <a:pt x="122186" y="53746"/>
                  </a:cubicBezTo>
                  <a:cubicBezTo>
                    <a:pt x="124281" y="52412"/>
                    <a:pt x="126472" y="51174"/>
                    <a:pt x="128663" y="50126"/>
                  </a:cubicBezTo>
                  <a:cubicBezTo>
                    <a:pt x="129044" y="49936"/>
                    <a:pt x="129520" y="49745"/>
                    <a:pt x="129901" y="49555"/>
                  </a:cubicBezTo>
                  <a:cubicBezTo>
                    <a:pt x="132759" y="48221"/>
                    <a:pt x="135616" y="47078"/>
                    <a:pt x="138664" y="46221"/>
                  </a:cubicBezTo>
                  <a:cubicBezTo>
                    <a:pt x="138855" y="46126"/>
                    <a:pt x="139045" y="46126"/>
                    <a:pt x="139236" y="46126"/>
                  </a:cubicBezTo>
                  <a:cubicBezTo>
                    <a:pt x="141426" y="45554"/>
                    <a:pt x="143713" y="45078"/>
                    <a:pt x="145998" y="44697"/>
                  </a:cubicBezTo>
                  <a:cubicBezTo>
                    <a:pt x="146665" y="44602"/>
                    <a:pt x="147237" y="44507"/>
                    <a:pt x="147904" y="44411"/>
                  </a:cubicBezTo>
                  <a:cubicBezTo>
                    <a:pt x="150380" y="44126"/>
                    <a:pt x="152857" y="43935"/>
                    <a:pt x="155428" y="44030"/>
                  </a:cubicBezTo>
                  <a:lnTo>
                    <a:pt x="344690" y="47936"/>
                  </a:lnTo>
                  <a:cubicBezTo>
                    <a:pt x="347738" y="48031"/>
                    <a:pt x="350786" y="48412"/>
                    <a:pt x="353643" y="48983"/>
                  </a:cubicBezTo>
                  <a:cubicBezTo>
                    <a:pt x="354596" y="49174"/>
                    <a:pt x="355453" y="49460"/>
                    <a:pt x="356310" y="49650"/>
                  </a:cubicBezTo>
                  <a:cubicBezTo>
                    <a:pt x="358311" y="50317"/>
                    <a:pt x="360121" y="50888"/>
                    <a:pt x="361930" y="51650"/>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78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57EC9C65-467C-4383-85B1-7E267EC88063}"/>
                </a:ext>
              </a:extLst>
            </p:cNvPr>
            <p:cNvSpPr/>
            <p:nvPr/>
          </p:nvSpPr>
          <p:spPr>
            <a:xfrm>
              <a:off x="7506711" y="3899093"/>
              <a:ext cx="200025" cy="200025"/>
            </a:xfrm>
            <a:custGeom>
              <a:avLst/>
              <a:gdLst>
                <a:gd name="connsiteX0" fmla="*/ 87666 w 200025"/>
                <a:gd name="connsiteY0" fmla="*/ 202372 h 200025"/>
                <a:gd name="connsiteX1" fmla="*/ 59853 w 200025"/>
                <a:gd name="connsiteY1" fmla="*/ 197895 h 200025"/>
                <a:gd name="connsiteX2" fmla="*/ 73569 w 200025"/>
                <a:gd name="connsiteY2" fmla="*/ 176273 h 200025"/>
                <a:gd name="connsiteX3" fmla="*/ 85190 w 200025"/>
                <a:gd name="connsiteY3" fmla="*/ 148556 h 200025"/>
                <a:gd name="connsiteX4" fmla="*/ 107383 w 200025"/>
                <a:gd name="connsiteY4" fmla="*/ 161796 h 200025"/>
                <a:gd name="connsiteX5" fmla="*/ 170439 w 200025"/>
                <a:gd name="connsiteY5" fmla="*/ 95502 h 200025"/>
                <a:gd name="connsiteX6" fmla="*/ 118718 w 200025"/>
                <a:gd name="connsiteY6" fmla="*/ 34637 h 200025"/>
                <a:gd name="connsiteX7" fmla="*/ 36136 w 200025"/>
                <a:gd name="connsiteY7" fmla="*/ 94168 h 200025"/>
                <a:gd name="connsiteX8" fmla="*/ 50900 w 200025"/>
                <a:gd name="connsiteY8" fmla="*/ 134459 h 200025"/>
                <a:gd name="connsiteX9" fmla="*/ 56424 w 200025"/>
                <a:gd name="connsiteY9" fmla="*/ 132078 h 200025"/>
                <a:gd name="connsiteX10" fmla="*/ 59853 w 200025"/>
                <a:gd name="connsiteY10" fmla="*/ 123886 h 200025"/>
                <a:gd name="connsiteX11" fmla="*/ 59282 w 200025"/>
                <a:gd name="connsiteY11" fmla="*/ 118076 h 200025"/>
                <a:gd name="connsiteX12" fmla="*/ 55757 w 200025"/>
                <a:gd name="connsiteY12" fmla="*/ 97597 h 200025"/>
                <a:gd name="connsiteX13" fmla="*/ 113193 w 200025"/>
                <a:gd name="connsiteY13" fmla="*/ 51591 h 200025"/>
                <a:gd name="connsiteX14" fmla="*/ 147483 w 200025"/>
                <a:gd name="connsiteY14" fmla="*/ 92358 h 200025"/>
                <a:gd name="connsiteX15" fmla="*/ 108050 w 200025"/>
                <a:gd name="connsiteY15" fmla="*/ 144270 h 200025"/>
                <a:gd name="connsiteX16" fmla="*/ 95572 w 200025"/>
                <a:gd name="connsiteY16" fmla="*/ 124267 h 200025"/>
                <a:gd name="connsiteX17" fmla="*/ 110145 w 200025"/>
                <a:gd name="connsiteY17" fmla="*/ 88834 h 200025"/>
                <a:gd name="connsiteX18" fmla="*/ 99287 w 200025"/>
                <a:gd name="connsiteY18" fmla="*/ 72927 h 200025"/>
                <a:gd name="connsiteX19" fmla="*/ 75665 w 200025"/>
                <a:gd name="connsiteY19" fmla="*/ 98264 h 200025"/>
                <a:gd name="connsiteX20" fmla="*/ 76236 w 200025"/>
                <a:gd name="connsiteY20" fmla="*/ 114552 h 200025"/>
                <a:gd name="connsiteX21" fmla="*/ 54138 w 200025"/>
                <a:gd name="connsiteY21" fmla="*/ 169797 h 200025"/>
                <a:gd name="connsiteX22" fmla="*/ 48519 w 200025"/>
                <a:gd name="connsiteY22" fmla="*/ 193323 h 200025"/>
                <a:gd name="connsiteX23" fmla="*/ 1370 w 200025"/>
                <a:gd name="connsiteY23" fmla="*/ 96549 h 200025"/>
                <a:gd name="connsiteX24" fmla="*/ 120432 w 200025"/>
                <a:gd name="connsiteY24" fmla="*/ 347 h 200025"/>
                <a:gd name="connsiteX25" fmla="*/ 199585 w 200025"/>
                <a:gd name="connsiteY25" fmla="*/ 105884 h 200025"/>
                <a:gd name="connsiteX26" fmla="*/ 87666 w 200025"/>
                <a:gd name="connsiteY26" fmla="*/ 202372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0025" h="200025">
                  <a:moveTo>
                    <a:pt x="87666" y="202372"/>
                  </a:moveTo>
                  <a:cubicBezTo>
                    <a:pt x="77856" y="202277"/>
                    <a:pt x="68521" y="200658"/>
                    <a:pt x="59853" y="197895"/>
                  </a:cubicBezTo>
                  <a:cubicBezTo>
                    <a:pt x="64711" y="191799"/>
                    <a:pt x="70140" y="183989"/>
                    <a:pt x="73569" y="176273"/>
                  </a:cubicBezTo>
                  <a:cubicBezTo>
                    <a:pt x="75570" y="171797"/>
                    <a:pt x="85190" y="148556"/>
                    <a:pt x="85190" y="148556"/>
                  </a:cubicBezTo>
                  <a:cubicBezTo>
                    <a:pt x="87571" y="155414"/>
                    <a:pt x="96715" y="161510"/>
                    <a:pt x="107383" y="161796"/>
                  </a:cubicBezTo>
                  <a:cubicBezTo>
                    <a:pt x="138625" y="162558"/>
                    <a:pt x="164152" y="134173"/>
                    <a:pt x="170439" y="95502"/>
                  </a:cubicBezTo>
                  <a:cubicBezTo>
                    <a:pt x="175201" y="66260"/>
                    <a:pt x="155770" y="37304"/>
                    <a:pt x="118718" y="34637"/>
                  </a:cubicBezTo>
                  <a:cubicBezTo>
                    <a:pt x="71188" y="31208"/>
                    <a:pt x="40898" y="64736"/>
                    <a:pt x="36136" y="94168"/>
                  </a:cubicBezTo>
                  <a:cubicBezTo>
                    <a:pt x="33279" y="111980"/>
                    <a:pt x="37470" y="128077"/>
                    <a:pt x="50900" y="134459"/>
                  </a:cubicBezTo>
                  <a:cubicBezTo>
                    <a:pt x="53090" y="135507"/>
                    <a:pt x="55377" y="134649"/>
                    <a:pt x="56424" y="132078"/>
                  </a:cubicBezTo>
                  <a:cubicBezTo>
                    <a:pt x="57186" y="130268"/>
                    <a:pt x="59091" y="125791"/>
                    <a:pt x="59853" y="123886"/>
                  </a:cubicBezTo>
                  <a:cubicBezTo>
                    <a:pt x="60996" y="121314"/>
                    <a:pt x="60806" y="120457"/>
                    <a:pt x="59282" y="118076"/>
                  </a:cubicBezTo>
                  <a:cubicBezTo>
                    <a:pt x="55948" y="113028"/>
                    <a:pt x="54329" y="106646"/>
                    <a:pt x="55757" y="97597"/>
                  </a:cubicBezTo>
                  <a:cubicBezTo>
                    <a:pt x="59948" y="71594"/>
                    <a:pt x="82904" y="49591"/>
                    <a:pt x="113193" y="51591"/>
                  </a:cubicBezTo>
                  <a:cubicBezTo>
                    <a:pt x="139387" y="53306"/>
                    <a:pt x="151007" y="70546"/>
                    <a:pt x="147483" y="92358"/>
                  </a:cubicBezTo>
                  <a:cubicBezTo>
                    <a:pt x="142816" y="121029"/>
                    <a:pt x="126623" y="144841"/>
                    <a:pt x="108050" y="144270"/>
                  </a:cubicBezTo>
                  <a:cubicBezTo>
                    <a:pt x="97667" y="143984"/>
                    <a:pt x="91381" y="134935"/>
                    <a:pt x="95572" y="124267"/>
                  </a:cubicBezTo>
                  <a:cubicBezTo>
                    <a:pt x="100620" y="111599"/>
                    <a:pt x="108621" y="98073"/>
                    <a:pt x="110145" y="88834"/>
                  </a:cubicBezTo>
                  <a:cubicBezTo>
                    <a:pt x="111479" y="80547"/>
                    <a:pt x="108240" y="73404"/>
                    <a:pt x="99287" y="72927"/>
                  </a:cubicBezTo>
                  <a:cubicBezTo>
                    <a:pt x="88619" y="72356"/>
                    <a:pt x="78141" y="83119"/>
                    <a:pt x="75665" y="98264"/>
                  </a:cubicBezTo>
                  <a:cubicBezTo>
                    <a:pt x="74141" y="107884"/>
                    <a:pt x="76236" y="114552"/>
                    <a:pt x="76236" y="114552"/>
                  </a:cubicBezTo>
                  <a:cubicBezTo>
                    <a:pt x="76236" y="114552"/>
                    <a:pt x="57472" y="161510"/>
                    <a:pt x="54138" y="169797"/>
                  </a:cubicBezTo>
                  <a:cubicBezTo>
                    <a:pt x="51090" y="177512"/>
                    <a:pt x="49471" y="186180"/>
                    <a:pt x="48519" y="193323"/>
                  </a:cubicBezTo>
                  <a:cubicBezTo>
                    <a:pt x="14514" y="176750"/>
                    <a:pt x="-5584" y="139412"/>
                    <a:pt x="1370" y="96549"/>
                  </a:cubicBezTo>
                  <a:cubicBezTo>
                    <a:pt x="10704" y="38637"/>
                    <a:pt x="64997" y="-4320"/>
                    <a:pt x="120432" y="347"/>
                  </a:cubicBezTo>
                  <a:cubicBezTo>
                    <a:pt x="173677" y="4823"/>
                    <a:pt x="208348" y="52068"/>
                    <a:pt x="199585" y="105884"/>
                  </a:cubicBezTo>
                  <a:cubicBezTo>
                    <a:pt x="190822" y="159700"/>
                    <a:pt x="141578" y="202848"/>
                    <a:pt x="87666" y="202372"/>
                  </a:cubicBezTo>
                  <a:close/>
                </a:path>
              </a:pathLst>
            </a:custGeom>
            <a:solidFill>
              <a:srgbClr val="FFFFFF"/>
            </a:solidFill>
            <a:ln w="9525"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F694A759-FE93-4AAE-A5F3-3C3A75643B89}"/>
              </a:ext>
            </a:extLst>
          </p:cNvPr>
          <p:cNvGrpSpPr/>
          <p:nvPr/>
        </p:nvGrpSpPr>
        <p:grpSpPr>
          <a:xfrm>
            <a:off x="9049226" y="5094450"/>
            <a:ext cx="519920" cy="528503"/>
            <a:chOff x="6042088" y="3877628"/>
            <a:chExt cx="393553" cy="400050"/>
          </a:xfrm>
          <a:effectLst>
            <a:outerShdw blurRad="241300" sx="102000" sy="102000" algn="ctr" rotWithShape="0">
              <a:schemeClr val="accent2">
                <a:lumMod val="60000"/>
                <a:lumOff val="40000"/>
                <a:alpha val="40000"/>
              </a:schemeClr>
            </a:outerShdw>
          </a:effectLst>
        </p:grpSpPr>
        <p:sp>
          <p:nvSpPr>
            <p:cNvPr id="57" name="Freeform: Shape 56">
              <a:extLst>
                <a:ext uri="{FF2B5EF4-FFF2-40B4-BE49-F238E27FC236}">
                  <a16:creationId xmlns:a16="http://schemas.microsoft.com/office/drawing/2014/main" id="{8C21BB23-179B-473B-887A-D98FF909F36A}"/>
                </a:ext>
              </a:extLst>
            </p:cNvPr>
            <p:cNvSpPr/>
            <p:nvPr/>
          </p:nvSpPr>
          <p:spPr>
            <a:xfrm>
              <a:off x="6111791" y="3895309"/>
              <a:ext cx="323850" cy="381000"/>
            </a:xfrm>
            <a:custGeom>
              <a:avLst/>
              <a:gdLst>
                <a:gd name="connsiteX0" fmla="*/ 213952 w 323850"/>
                <a:gd name="connsiteY0" fmla="*/ 3750 h 381000"/>
                <a:gd name="connsiteX1" fmla="*/ 279674 w 323850"/>
                <a:gd name="connsiteY1" fmla="*/ 40136 h 381000"/>
                <a:gd name="connsiteX2" fmla="*/ 329204 w 323850"/>
                <a:gd name="connsiteY2" fmla="*/ 236351 h 381000"/>
                <a:gd name="connsiteX3" fmla="*/ 292438 w 323850"/>
                <a:gd name="connsiteY3" fmla="*/ 314646 h 381000"/>
                <a:gd name="connsiteX4" fmla="*/ 117273 w 323850"/>
                <a:gd name="connsiteY4" fmla="*/ 386369 h 381000"/>
                <a:gd name="connsiteX5" fmla="*/ 51551 w 323850"/>
                <a:gd name="connsiteY5" fmla="*/ 350079 h 381000"/>
                <a:gd name="connsiteX6" fmla="*/ 2020 w 323850"/>
                <a:gd name="connsiteY6" fmla="*/ 153864 h 381000"/>
                <a:gd name="connsiteX7" fmla="*/ 38787 w 323850"/>
                <a:gd name="connsiteY7" fmla="*/ 75473 h 381000"/>
                <a:gd name="connsiteX8" fmla="*/ 213952 w 323850"/>
                <a:gd name="connsiteY8" fmla="*/ 37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381000">
                  <a:moveTo>
                    <a:pt x="213952" y="3750"/>
                  </a:moveTo>
                  <a:cubicBezTo>
                    <a:pt x="242241" y="-7870"/>
                    <a:pt x="271673" y="8417"/>
                    <a:pt x="279674" y="40136"/>
                  </a:cubicBezTo>
                  <a:lnTo>
                    <a:pt x="329204" y="236351"/>
                  </a:lnTo>
                  <a:cubicBezTo>
                    <a:pt x="337205" y="267974"/>
                    <a:pt x="320727" y="303026"/>
                    <a:pt x="292438" y="314646"/>
                  </a:cubicBezTo>
                  <a:lnTo>
                    <a:pt x="117273" y="386369"/>
                  </a:lnTo>
                  <a:cubicBezTo>
                    <a:pt x="88984" y="397990"/>
                    <a:pt x="59552" y="381702"/>
                    <a:pt x="51551" y="350079"/>
                  </a:cubicBezTo>
                  <a:lnTo>
                    <a:pt x="2020" y="153864"/>
                  </a:lnTo>
                  <a:cubicBezTo>
                    <a:pt x="-5981" y="122146"/>
                    <a:pt x="10498" y="87094"/>
                    <a:pt x="38787" y="75473"/>
                  </a:cubicBezTo>
                  <a:lnTo>
                    <a:pt x="213952" y="3750"/>
                  </a:lnTo>
                  <a:close/>
                </a:path>
              </a:pathLst>
            </a:custGeom>
            <a:gradFill flip="none" rotWithShape="1">
              <a:gsLst>
                <a:gs pos="0">
                  <a:srgbClr val="217DE3"/>
                </a:gs>
                <a:gs pos="100000">
                  <a:srgbClr val="217DE3">
                    <a:lumMod val="60000"/>
                  </a:srgbClr>
                </a:gs>
              </a:gsLst>
              <a:path path="circle">
                <a:fillToRect l="100000" t="100000"/>
              </a:path>
              <a:tileRect r="-100000" b="-100000"/>
            </a:gra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884918B-4DDF-4FC3-9EAD-272948F64D38}"/>
                </a:ext>
              </a:extLst>
            </p:cNvPr>
            <p:cNvSpPr/>
            <p:nvPr/>
          </p:nvSpPr>
          <p:spPr>
            <a:xfrm>
              <a:off x="6042088" y="3877628"/>
              <a:ext cx="304800" cy="400050"/>
            </a:xfrm>
            <a:custGeom>
              <a:avLst/>
              <a:gdLst>
                <a:gd name="connsiteX0" fmla="*/ 300800 w 304800"/>
                <a:gd name="connsiteY0" fmla="*/ 17907 h 400050"/>
                <a:gd name="connsiteX1" fmla="*/ 303752 w 304800"/>
                <a:gd name="connsiteY1" fmla="*/ 17907 h 400050"/>
                <a:gd name="connsiteX2" fmla="*/ 309658 w 304800"/>
                <a:gd name="connsiteY2" fmla="*/ 18574 h 400050"/>
                <a:gd name="connsiteX3" fmla="*/ 313277 w 304800"/>
                <a:gd name="connsiteY3" fmla="*/ 19145 h 400050"/>
                <a:gd name="connsiteX4" fmla="*/ 313277 w 304800"/>
                <a:gd name="connsiteY4" fmla="*/ 19145 h 400050"/>
                <a:gd name="connsiteX5" fmla="*/ 313277 w 304800"/>
                <a:gd name="connsiteY5" fmla="*/ 19145 h 400050"/>
                <a:gd name="connsiteX6" fmla="*/ 243459 w 304800"/>
                <a:gd name="connsiteY6" fmla="*/ 1429 h 400050"/>
                <a:gd name="connsiteX7" fmla="*/ 241649 w 304800"/>
                <a:gd name="connsiteY7" fmla="*/ 1048 h 400050"/>
                <a:gd name="connsiteX8" fmla="*/ 239935 w 304800"/>
                <a:gd name="connsiteY8" fmla="*/ 857 h 400050"/>
                <a:gd name="connsiteX9" fmla="*/ 234029 w 304800"/>
                <a:gd name="connsiteY9" fmla="*/ 190 h 400050"/>
                <a:gd name="connsiteX10" fmla="*/ 232505 w 304800"/>
                <a:gd name="connsiteY10" fmla="*/ 0 h 400050"/>
                <a:gd name="connsiteX11" fmla="*/ 231077 w 304800"/>
                <a:gd name="connsiteY11" fmla="*/ 95 h 400050"/>
                <a:gd name="connsiteX12" fmla="*/ 225171 w 304800"/>
                <a:gd name="connsiteY12" fmla="*/ 667 h 400050"/>
                <a:gd name="connsiteX13" fmla="*/ 222504 w 304800"/>
                <a:gd name="connsiteY13" fmla="*/ 1048 h 400050"/>
                <a:gd name="connsiteX14" fmla="*/ 213931 w 304800"/>
                <a:gd name="connsiteY14" fmla="*/ 3620 h 400050"/>
                <a:gd name="connsiteX15" fmla="*/ 38767 w 304800"/>
                <a:gd name="connsiteY15" fmla="*/ 75343 h 400050"/>
                <a:gd name="connsiteX16" fmla="*/ 32099 w 304800"/>
                <a:gd name="connsiteY16" fmla="*/ 78676 h 400050"/>
                <a:gd name="connsiteX17" fmla="*/ 30480 w 304800"/>
                <a:gd name="connsiteY17" fmla="*/ 79724 h 400050"/>
                <a:gd name="connsiteX18" fmla="*/ 24860 w 304800"/>
                <a:gd name="connsiteY18" fmla="*/ 83725 h 400050"/>
                <a:gd name="connsiteX19" fmla="*/ 24479 w 304800"/>
                <a:gd name="connsiteY19" fmla="*/ 84011 h 400050"/>
                <a:gd name="connsiteX20" fmla="*/ 24384 w 304800"/>
                <a:gd name="connsiteY20" fmla="*/ 84106 h 400050"/>
                <a:gd name="connsiteX21" fmla="*/ 17717 w 304800"/>
                <a:gd name="connsiteY21" fmla="*/ 90678 h 400050"/>
                <a:gd name="connsiteX22" fmla="*/ 17145 w 304800"/>
                <a:gd name="connsiteY22" fmla="*/ 91249 h 400050"/>
                <a:gd name="connsiteX23" fmla="*/ 16764 w 304800"/>
                <a:gd name="connsiteY23" fmla="*/ 91726 h 400050"/>
                <a:gd name="connsiteX24" fmla="*/ 12287 w 304800"/>
                <a:gd name="connsiteY24" fmla="*/ 97631 h 400050"/>
                <a:gd name="connsiteX25" fmla="*/ 12002 w 304800"/>
                <a:gd name="connsiteY25" fmla="*/ 98012 h 400050"/>
                <a:gd name="connsiteX26" fmla="*/ 11335 w 304800"/>
                <a:gd name="connsiteY26" fmla="*/ 99060 h 400050"/>
                <a:gd name="connsiteX27" fmla="*/ 8572 w 304800"/>
                <a:gd name="connsiteY27" fmla="*/ 103822 h 400050"/>
                <a:gd name="connsiteX28" fmla="*/ 8001 w 304800"/>
                <a:gd name="connsiteY28" fmla="*/ 104870 h 400050"/>
                <a:gd name="connsiteX29" fmla="*/ 7620 w 304800"/>
                <a:gd name="connsiteY29" fmla="*/ 105728 h 400050"/>
                <a:gd name="connsiteX30" fmla="*/ 5144 w 304800"/>
                <a:gd name="connsiteY30" fmla="*/ 111347 h 400050"/>
                <a:gd name="connsiteX31" fmla="*/ 4763 w 304800"/>
                <a:gd name="connsiteY31" fmla="*/ 112109 h 400050"/>
                <a:gd name="connsiteX32" fmla="*/ 4667 w 304800"/>
                <a:gd name="connsiteY32" fmla="*/ 112300 h 400050"/>
                <a:gd name="connsiteX33" fmla="*/ 2381 w 304800"/>
                <a:gd name="connsiteY33" fmla="*/ 119444 h 400050"/>
                <a:gd name="connsiteX34" fmla="*/ 2096 w 304800"/>
                <a:gd name="connsiteY34" fmla="*/ 120205 h 400050"/>
                <a:gd name="connsiteX35" fmla="*/ 1905 w 304800"/>
                <a:gd name="connsiteY35" fmla="*/ 121158 h 400050"/>
                <a:gd name="connsiteX36" fmla="*/ 381 w 304800"/>
                <a:gd name="connsiteY36" fmla="*/ 130016 h 400050"/>
                <a:gd name="connsiteX37" fmla="*/ 381 w 304800"/>
                <a:gd name="connsiteY37" fmla="*/ 130112 h 400050"/>
                <a:gd name="connsiteX38" fmla="*/ 190 w 304800"/>
                <a:gd name="connsiteY38" fmla="*/ 133350 h 400050"/>
                <a:gd name="connsiteX39" fmla="*/ 0 w 304800"/>
                <a:gd name="connsiteY39" fmla="*/ 135922 h 400050"/>
                <a:gd name="connsiteX40" fmla="*/ 95 w 304800"/>
                <a:gd name="connsiteY40" fmla="*/ 139446 h 400050"/>
                <a:gd name="connsiteX41" fmla="*/ 190 w 304800"/>
                <a:gd name="connsiteY41" fmla="*/ 141922 h 400050"/>
                <a:gd name="connsiteX42" fmla="*/ 571 w 304800"/>
                <a:gd name="connsiteY42" fmla="*/ 145732 h 400050"/>
                <a:gd name="connsiteX43" fmla="*/ 857 w 304800"/>
                <a:gd name="connsiteY43" fmla="*/ 147923 h 400050"/>
                <a:gd name="connsiteX44" fmla="*/ 2096 w 304800"/>
                <a:gd name="connsiteY44" fmla="*/ 153829 h 400050"/>
                <a:gd name="connsiteX45" fmla="*/ 51626 w 304800"/>
                <a:gd name="connsiteY45" fmla="*/ 350044 h 400050"/>
                <a:gd name="connsiteX46" fmla="*/ 87725 w 304800"/>
                <a:gd name="connsiteY46" fmla="*/ 388715 h 400050"/>
                <a:gd name="connsiteX47" fmla="*/ 157544 w 304800"/>
                <a:gd name="connsiteY47" fmla="*/ 406432 h 400050"/>
                <a:gd name="connsiteX48" fmla="*/ 121444 w 304800"/>
                <a:gd name="connsiteY48" fmla="*/ 367760 h 400050"/>
                <a:gd name="connsiteX49" fmla="*/ 71914 w 304800"/>
                <a:gd name="connsiteY49" fmla="*/ 171545 h 400050"/>
                <a:gd name="connsiteX50" fmla="*/ 70676 w 304800"/>
                <a:gd name="connsiteY50" fmla="*/ 165640 h 400050"/>
                <a:gd name="connsiteX51" fmla="*/ 70485 w 304800"/>
                <a:gd name="connsiteY51" fmla="*/ 163735 h 400050"/>
                <a:gd name="connsiteX52" fmla="*/ 70009 w 304800"/>
                <a:gd name="connsiteY52" fmla="*/ 159639 h 400050"/>
                <a:gd name="connsiteX53" fmla="*/ 69913 w 304800"/>
                <a:gd name="connsiteY53" fmla="*/ 157258 h 400050"/>
                <a:gd name="connsiteX54" fmla="*/ 69818 w 304800"/>
                <a:gd name="connsiteY54" fmla="*/ 153638 h 400050"/>
                <a:gd name="connsiteX55" fmla="*/ 70009 w 304800"/>
                <a:gd name="connsiteY55" fmla="*/ 151066 h 400050"/>
                <a:gd name="connsiteX56" fmla="*/ 70199 w 304800"/>
                <a:gd name="connsiteY56" fmla="*/ 147828 h 400050"/>
                <a:gd name="connsiteX57" fmla="*/ 71723 w 304800"/>
                <a:gd name="connsiteY57" fmla="*/ 138970 h 400050"/>
                <a:gd name="connsiteX58" fmla="*/ 72104 w 304800"/>
                <a:gd name="connsiteY58" fmla="*/ 137255 h 400050"/>
                <a:gd name="connsiteX59" fmla="*/ 74390 w 304800"/>
                <a:gd name="connsiteY59" fmla="*/ 130112 h 400050"/>
                <a:gd name="connsiteX60" fmla="*/ 74771 w 304800"/>
                <a:gd name="connsiteY60" fmla="*/ 129159 h 400050"/>
                <a:gd name="connsiteX61" fmla="*/ 77248 w 304800"/>
                <a:gd name="connsiteY61" fmla="*/ 123539 h 400050"/>
                <a:gd name="connsiteX62" fmla="*/ 78200 w 304800"/>
                <a:gd name="connsiteY62" fmla="*/ 121634 h 400050"/>
                <a:gd name="connsiteX63" fmla="*/ 80963 w 304800"/>
                <a:gd name="connsiteY63" fmla="*/ 116872 h 400050"/>
                <a:gd name="connsiteX64" fmla="*/ 81915 w 304800"/>
                <a:gd name="connsiteY64" fmla="*/ 115443 h 400050"/>
                <a:gd name="connsiteX65" fmla="*/ 86392 w 304800"/>
                <a:gd name="connsiteY65" fmla="*/ 109538 h 400050"/>
                <a:gd name="connsiteX66" fmla="*/ 87344 w 304800"/>
                <a:gd name="connsiteY66" fmla="*/ 108490 h 400050"/>
                <a:gd name="connsiteX67" fmla="*/ 94012 w 304800"/>
                <a:gd name="connsiteY67" fmla="*/ 101917 h 400050"/>
                <a:gd name="connsiteX68" fmla="*/ 94488 w 304800"/>
                <a:gd name="connsiteY68" fmla="*/ 101537 h 400050"/>
                <a:gd name="connsiteX69" fmla="*/ 100108 w 304800"/>
                <a:gd name="connsiteY69" fmla="*/ 97536 h 400050"/>
                <a:gd name="connsiteX70" fmla="*/ 101727 w 304800"/>
                <a:gd name="connsiteY70" fmla="*/ 96488 h 400050"/>
                <a:gd name="connsiteX71" fmla="*/ 108395 w 304800"/>
                <a:gd name="connsiteY71" fmla="*/ 93154 h 400050"/>
                <a:gd name="connsiteX72" fmla="*/ 283559 w 304800"/>
                <a:gd name="connsiteY72" fmla="*/ 21431 h 400050"/>
                <a:gd name="connsiteX73" fmla="*/ 292132 w 304800"/>
                <a:gd name="connsiteY73" fmla="*/ 18859 h 400050"/>
                <a:gd name="connsiteX74" fmla="*/ 294799 w 304800"/>
                <a:gd name="connsiteY74" fmla="*/ 18479 h 400050"/>
                <a:gd name="connsiteX75" fmla="*/ 300800 w 304800"/>
                <a:gd name="connsiteY75" fmla="*/ 1790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04800" h="400050">
                  <a:moveTo>
                    <a:pt x="300800" y="17907"/>
                  </a:moveTo>
                  <a:cubicBezTo>
                    <a:pt x="301752" y="17907"/>
                    <a:pt x="302800" y="17907"/>
                    <a:pt x="303752" y="17907"/>
                  </a:cubicBezTo>
                  <a:cubicBezTo>
                    <a:pt x="305753" y="18002"/>
                    <a:pt x="307753" y="18193"/>
                    <a:pt x="309658" y="18574"/>
                  </a:cubicBezTo>
                  <a:cubicBezTo>
                    <a:pt x="310896" y="18764"/>
                    <a:pt x="312039" y="18859"/>
                    <a:pt x="313277" y="19145"/>
                  </a:cubicBezTo>
                  <a:lnTo>
                    <a:pt x="313277" y="19145"/>
                  </a:lnTo>
                  <a:cubicBezTo>
                    <a:pt x="313277" y="19145"/>
                    <a:pt x="313277" y="19145"/>
                    <a:pt x="313277" y="19145"/>
                  </a:cubicBezTo>
                  <a:lnTo>
                    <a:pt x="243459" y="1429"/>
                  </a:lnTo>
                  <a:cubicBezTo>
                    <a:pt x="242888" y="1238"/>
                    <a:pt x="242221" y="1143"/>
                    <a:pt x="241649" y="1048"/>
                  </a:cubicBezTo>
                  <a:cubicBezTo>
                    <a:pt x="241078" y="953"/>
                    <a:pt x="240506" y="953"/>
                    <a:pt x="239935" y="857"/>
                  </a:cubicBezTo>
                  <a:cubicBezTo>
                    <a:pt x="238030" y="571"/>
                    <a:pt x="236029" y="286"/>
                    <a:pt x="234029" y="190"/>
                  </a:cubicBezTo>
                  <a:cubicBezTo>
                    <a:pt x="233553" y="190"/>
                    <a:pt x="233077" y="0"/>
                    <a:pt x="232505" y="0"/>
                  </a:cubicBezTo>
                  <a:cubicBezTo>
                    <a:pt x="232029" y="0"/>
                    <a:pt x="231553" y="95"/>
                    <a:pt x="231077" y="95"/>
                  </a:cubicBezTo>
                  <a:cubicBezTo>
                    <a:pt x="229076" y="190"/>
                    <a:pt x="227171" y="381"/>
                    <a:pt x="225171" y="667"/>
                  </a:cubicBezTo>
                  <a:cubicBezTo>
                    <a:pt x="224314" y="762"/>
                    <a:pt x="223361" y="857"/>
                    <a:pt x="222504" y="1048"/>
                  </a:cubicBezTo>
                  <a:cubicBezTo>
                    <a:pt x="219646" y="1619"/>
                    <a:pt x="216789" y="2476"/>
                    <a:pt x="213931" y="3620"/>
                  </a:cubicBezTo>
                  <a:lnTo>
                    <a:pt x="38767" y="75343"/>
                  </a:lnTo>
                  <a:cubicBezTo>
                    <a:pt x="36481" y="76295"/>
                    <a:pt x="34195" y="77438"/>
                    <a:pt x="32099" y="78676"/>
                  </a:cubicBezTo>
                  <a:cubicBezTo>
                    <a:pt x="31528" y="78962"/>
                    <a:pt x="30956" y="79343"/>
                    <a:pt x="30480" y="79724"/>
                  </a:cubicBezTo>
                  <a:cubicBezTo>
                    <a:pt x="28575" y="80963"/>
                    <a:pt x="26670" y="82296"/>
                    <a:pt x="24860" y="83725"/>
                  </a:cubicBezTo>
                  <a:cubicBezTo>
                    <a:pt x="24765" y="83820"/>
                    <a:pt x="24575" y="83915"/>
                    <a:pt x="24479" y="84011"/>
                  </a:cubicBezTo>
                  <a:cubicBezTo>
                    <a:pt x="24479" y="84011"/>
                    <a:pt x="24384" y="84106"/>
                    <a:pt x="24384" y="84106"/>
                  </a:cubicBezTo>
                  <a:cubicBezTo>
                    <a:pt x="22003" y="86106"/>
                    <a:pt x="19812" y="88297"/>
                    <a:pt x="17717" y="90678"/>
                  </a:cubicBezTo>
                  <a:cubicBezTo>
                    <a:pt x="17526" y="90869"/>
                    <a:pt x="17336" y="91059"/>
                    <a:pt x="17145" y="91249"/>
                  </a:cubicBezTo>
                  <a:cubicBezTo>
                    <a:pt x="17050" y="91345"/>
                    <a:pt x="16954" y="91535"/>
                    <a:pt x="16764" y="91726"/>
                  </a:cubicBezTo>
                  <a:cubicBezTo>
                    <a:pt x="15145" y="93631"/>
                    <a:pt x="13621" y="95536"/>
                    <a:pt x="12287" y="97631"/>
                  </a:cubicBezTo>
                  <a:cubicBezTo>
                    <a:pt x="12192" y="97726"/>
                    <a:pt x="12097" y="97822"/>
                    <a:pt x="12002" y="98012"/>
                  </a:cubicBezTo>
                  <a:cubicBezTo>
                    <a:pt x="11811" y="98393"/>
                    <a:pt x="11621" y="98774"/>
                    <a:pt x="11335" y="99060"/>
                  </a:cubicBezTo>
                  <a:cubicBezTo>
                    <a:pt x="10382" y="100584"/>
                    <a:pt x="9430" y="102203"/>
                    <a:pt x="8572" y="103822"/>
                  </a:cubicBezTo>
                  <a:cubicBezTo>
                    <a:pt x="8382" y="104204"/>
                    <a:pt x="8192" y="104489"/>
                    <a:pt x="8001" y="104870"/>
                  </a:cubicBezTo>
                  <a:cubicBezTo>
                    <a:pt x="7811" y="105156"/>
                    <a:pt x="7715" y="105442"/>
                    <a:pt x="7620" y="105728"/>
                  </a:cubicBezTo>
                  <a:cubicBezTo>
                    <a:pt x="6668" y="107537"/>
                    <a:pt x="5905" y="109442"/>
                    <a:pt x="5144" y="111347"/>
                  </a:cubicBezTo>
                  <a:cubicBezTo>
                    <a:pt x="5048" y="111633"/>
                    <a:pt x="4953" y="111823"/>
                    <a:pt x="4763" y="112109"/>
                  </a:cubicBezTo>
                  <a:cubicBezTo>
                    <a:pt x="4763" y="112204"/>
                    <a:pt x="4763" y="112204"/>
                    <a:pt x="4667" y="112300"/>
                  </a:cubicBezTo>
                  <a:cubicBezTo>
                    <a:pt x="3810" y="114681"/>
                    <a:pt x="3048" y="117062"/>
                    <a:pt x="2381" y="119444"/>
                  </a:cubicBezTo>
                  <a:cubicBezTo>
                    <a:pt x="2286" y="119729"/>
                    <a:pt x="2191" y="119920"/>
                    <a:pt x="2096" y="120205"/>
                  </a:cubicBezTo>
                  <a:cubicBezTo>
                    <a:pt x="2000" y="120491"/>
                    <a:pt x="2000" y="120872"/>
                    <a:pt x="1905" y="121158"/>
                  </a:cubicBezTo>
                  <a:cubicBezTo>
                    <a:pt x="1238" y="124111"/>
                    <a:pt x="667" y="127063"/>
                    <a:pt x="381" y="130016"/>
                  </a:cubicBezTo>
                  <a:cubicBezTo>
                    <a:pt x="381" y="130016"/>
                    <a:pt x="381" y="130112"/>
                    <a:pt x="381" y="130112"/>
                  </a:cubicBezTo>
                  <a:cubicBezTo>
                    <a:pt x="286" y="131159"/>
                    <a:pt x="286" y="132207"/>
                    <a:pt x="190" y="133350"/>
                  </a:cubicBezTo>
                  <a:cubicBezTo>
                    <a:pt x="95" y="134207"/>
                    <a:pt x="95" y="135064"/>
                    <a:pt x="0" y="135922"/>
                  </a:cubicBezTo>
                  <a:cubicBezTo>
                    <a:pt x="0" y="137065"/>
                    <a:pt x="0" y="138303"/>
                    <a:pt x="95" y="139446"/>
                  </a:cubicBezTo>
                  <a:cubicBezTo>
                    <a:pt x="95" y="140303"/>
                    <a:pt x="95" y="141065"/>
                    <a:pt x="190" y="141922"/>
                  </a:cubicBezTo>
                  <a:cubicBezTo>
                    <a:pt x="286" y="143161"/>
                    <a:pt x="476" y="144494"/>
                    <a:pt x="571" y="145732"/>
                  </a:cubicBezTo>
                  <a:cubicBezTo>
                    <a:pt x="667" y="146495"/>
                    <a:pt x="667" y="147161"/>
                    <a:pt x="857" y="147923"/>
                  </a:cubicBezTo>
                  <a:cubicBezTo>
                    <a:pt x="1143" y="149923"/>
                    <a:pt x="1524" y="151924"/>
                    <a:pt x="2096" y="153829"/>
                  </a:cubicBezTo>
                  <a:lnTo>
                    <a:pt x="51626" y="350044"/>
                  </a:lnTo>
                  <a:cubicBezTo>
                    <a:pt x="56769" y="370427"/>
                    <a:pt x="70771" y="384429"/>
                    <a:pt x="87725" y="388715"/>
                  </a:cubicBezTo>
                  <a:lnTo>
                    <a:pt x="157544" y="406432"/>
                  </a:lnTo>
                  <a:cubicBezTo>
                    <a:pt x="140684" y="402146"/>
                    <a:pt x="126587" y="388144"/>
                    <a:pt x="121444" y="367760"/>
                  </a:cubicBezTo>
                  <a:lnTo>
                    <a:pt x="71914" y="171545"/>
                  </a:lnTo>
                  <a:cubicBezTo>
                    <a:pt x="71438" y="169545"/>
                    <a:pt x="71056" y="167640"/>
                    <a:pt x="70676" y="165640"/>
                  </a:cubicBezTo>
                  <a:cubicBezTo>
                    <a:pt x="70580" y="164973"/>
                    <a:pt x="70580" y="164401"/>
                    <a:pt x="70485" y="163735"/>
                  </a:cubicBezTo>
                  <a:cubicBezTo>
                    <a:pt x="70295" y="162401"/>
                    <a:pt x="70104" y="160972"/>
                    <a:pt x="70009" y="159639"/>
                  </a:cubicBezTo>
                  <a:cubicBezTo>
                    <a:pt x="69913" y="158877"/>
                    <a:pt x="70009" y="158020"/>
                    <a:pt x="69913" y="157258"/>
                  </a:cubicBezTo>
                  <a:cubicBezTo>
                    <a:pt x="69913" y="156020"/>
                    <a:pt x="69818" y="154876"/>
                    <a:pt x="69818" y="153638"/>
                  </a:cubicBezTo>
                  <a:cubicBezTo>
                    <a:pt x="69818" y="152781"/>
                    <a:pt x="69913" y="151924"/>
                    <a:pt x="70009" y="151066"/>
                  </a:cubicBezTo>
                  <a:cubicBezTo>
                    <a:pt x="70104" y="149923"/>
                    <a:pt x="70104" y="148876"/>
                    <a:pt x="70199" y="147828"/>
                  </a:cubicBezTo>
                  <a:cubicBezTo>
                    <a:pt x="70485" y="144780"/>
                    <a:pt x="71056" y="141827"/>
                    <a:pt x="71723" y="138970"/>
                  </a:cubicBezTo>
                  <a:cubicBezTo>
                    <a:pt x="71819" y="138398"/>
                    <a:pt x="72009" y="137827"/>
                    <a:pt x="72104" y="137255"/>
                  </a:cubicBezTo>
                  <a:cubicBezTo>
                    <a:pt x="72771" y="134779"/>
                    <a:pt x="73438" y="132397"/>
                    <a:pt x="74390" y="130112"/>
                  </a:cubicBezTo>
                  <a:cubicBezTo>
                    <a:pt x="74486" y="129826"/>
                    <a:pt x="74676" y="129540"/>
                    <a:pt x="74771" y="129159"/>
                  </a:cubicBezTo>
                  <a:cubicBezTo>
                    <a:pt x="75533" y="127254"/>
                    <a:pt x="76390" y="125349"/>
                    <a:pt x="77248" y="123539"/>
                  </a:cubicBezTo>
                  <a:cubicBezTo>
                    <a:pt x="77534" y="122872"/>
                    <a:pt x="77914" y="122301"/>
                    <a:pt x="78200" y="121634"/>
                  </a:cubicBezTo>
                  <a:cubicBezTo>
                    <a:pt x="79058" y="120015"/>
                    <a:pt x="80010" y="118396"/>
                    <a:pt x="80963" y="116872"/>
                  </a:cubicBezTo>
                  <a:cubicBezTo>
                    <a:pt x="81248" y="116396"/>
                    <a:pt x="81534" y="115919"/>
                    <a:pt x="81915" y="115443"/>
                  </a:cubicBezTo>
                  <a:cubicBezTo>
                    <a:pt x="83344" y="113347"/>
                    <a:pt x="84772" y="111442"/>
                    <a:pt x="86392" y="109538"/>
                  </a:cubicBezTo>
                  <a:cubicBezTo>
                    <a:pt x="86678" y="109156"/>
                    <a:pt x="87059" y="108871"/>
                    <a:pt x="87344" y="108490"/>
                  </a:cubicBezTo>
                  <a:cubicBezTo>
                    <a:pt x="89440" y="106108"/>
                    <a:pt x="91630" y="103918"/>
                    <a:pt x="94012" y="101917"/>
                  </a:cubicBezTo>
                  <a:cubicBezTo>
                    <a:pt x="94202" y="101822"/>
                    <a:pt x="94297" y="101727"/>
                    <a:pt x="94488" y="101537"/>
                  </a:cubicBezTo>
                  <a:cubicBezTo>
                    <a:pt x="96298" y="100108"/>
                    <a:pt x="98203" y="98774"/>
                    <a:pt x="100108" y="97536"/>
                  </a:cubicBezTo>
                  <a:cubicBezTo>
                    <a:pt x="100679" y="97155"/>
                    <a:pt x="101155" y="96869"/>
                    <a:pt x="101727" y="96488"/>
                  </a:cubicBezTo>
                  <a:cubicBezTo>
                    <a:pt x="103918" y="95250"/>
                    <a:pt x="106109" y="94107"/>
                    <a:pt x="108395" y="93154"/>
                  </a:cubicBezTo>
                  <a:lnTo>
                    <a:pt x="283559" y="21431"/>
                  </a:lnTo>
                  <a:cubicBezTo>
                    <a:pt x="286417" y="20288"/>
                    <a:pt x="289274" y="19431"/>
                    <a:pt x="292132" y="18859"/>
                  </a:cubicBezTo>
                  <a:cubicBezTo>
                    <a:pt x="292989" y="18669"/>
                    <a:pt x="293942" y="18574"/>
                    <a:pt x="294799" y="18479"/>
                  </a:cubicBezTo>
                  <a:cubicBezTo>
                    <a:pt x="296894" y="18097"/>
                    <a:pt x="298895" y="17907"/>
                    <a:pt x="300800" y="17907"/>
                  </a:cubicBezTo>
                  <a:close/>
                </a:path>
              </a:pathLst>
            </a:custGeom>
            <a:gradFill flip="none" rotWithShape="1">
              <a:gsLst>
                <a:gs pos="15000">
                  <a:srgbClr val="217DE3">
                    <a:lumMod val="60000"/>
                  </a:srgbClr>
                </a:gs>
                <a:gs pos="47000">
                  <a:srgbClr val="217DE3">
                    <a:lumMod val="90000"/>
                    <a:lumOff val="10000"/>
                  </a:srgbClr>
                </a:gs>
                <a:gs pos="85000">
                  <a:srgbClr val="217DE3">
                    <a:lumMod val="60000"/>
                  </a:srgbClr>
                </a:gs>
              </a:gsLst>
              <a:lin ang="66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5ECA0830-5110-44D6-BD5B-F53223D70995}"/>
                </a:ext>
              </a:extLst>
            </p:cNvPr>
            <p:cNvSpPr/>
            <p:nvPr/>
          </p:nvSpPr>
          <p:spPr>
            <a:xfrm>
              <a:off x="6199683" y="3991814"/>
              <a:ext cx="200025" cy="209550"/>
            </a:xfrm>
            <a:custGeom>
              <a:avLst/>
              <a:gdLst>
                <a:gd name="connsiteX0" fmla="*/ 200356 w 200025"/>
                <a:gd name="connsiteY0" fmla="*/ 116509 h 209550"/>
                <a:gd name="connsiteX1" fmla="*/ 195117 w 200025"/>
                <a:gd name="connsiteY1" fmla="*/ 125367 h 209550"/>
                <a:gd name="connsiteX2" fmla="*/ 176924 w 200025"/>
                <a:gd name="connsiteY2" fmla="*/ 138988 h 209550"/>
                <a:gd name="connsiteX3" fmla="*/ 176829 w 200025"/>
                <a:gd name="connsiteY3" fmla="*/ 143941 h 209550"/>
                <a:gd name="connsiteX4" fmla="*/ 176924 w 200025"/>
                <a:gd name="connsiteY4" fmla="*/ 149275 h 209550"/>
                <a:gd name="connsiteX5" fmla="*/ 172828 w 200025"/>
                <a:gd name="connsiteY5" fmla="*/ 155466 h 209550"/>
                <a:gd name="connsiteX6" fmla="*/ 172733 w 200025"/>
                <a:gd name="connsiteY6" fmla="*/ 155562 h 209550"/>
                <a:gd name="connsiteX7" fmla="*/ 172638 w 200025"/>
                <a:gd name="connsiteY7" fmla="*/ 155562 h 209550"/>
                <a:gd name="connsiteX8" fmla="*/ 167875 w 200025"/>
                <a:gd name="connsiteY8" fmla="*/ 156895 h 209550"/>
                <a:gd name="connsiteX9" fmla="*/ 157112 w 200025"/>
                <a:gd name="connsiteY9" fmla="*/ 160229 h 209550"/>
                <a:gd name="connsiteX10" fmla="*/ 149777 w 200025"/>
                <a:gd name="connsiteY10" fmla="*/ 164134 h 209550"/>
                <a:gd name="connsiteX11" fmla="*/ 137681 w 200025"/>
                <a:gd name="connsiteY11" fmla="*/ 177659 h 209550"/>
                <a:gd name="connsiteX12" fmla="*/ 137681 w 200025"/>
                <a:gd name="connsiteY12" fmla="*/ 177659 h 209550"/>
                <a:gd name="connsiteX13" fmla="*/ 112916 w 200025"/>
                <a:gd name="connsiteY13" fmla="*/ 200615 h 209550"/>
                <a:gd name="connsiteX14" fmla="*/ 111487 w 200025"/>
                <a:gd name="connsiteY14" fmla="*/ 201186 h 209550"/>
                <a:gd name="connsiteX15" fmla="*/ 110439 w 200025"/>
                <a:gd name="connsiteY15" fmla="*/ 201663 h 209550"/>
                <a:gd name="connsiteX16" fmla="*/ 79959 w 200025"/>
                <a:gd name="connsiteY16" fmla="*/ 202234 h 209550"/>
                <a:gd name="connsiteX17" fmla="*/ 64052 w 200025"/>
                <a:gd name="connsiteY17" fmla="*/ 200615 h 209550"/>
                <a:gd name="connsiteX18" fmla="*/ 56337 w 200025"/>
                <a:gd name="connsiteY18" fmla="*/ 203187 h 209550"/>
                <a:gd name="connsiteX19" fmla="*/ 46146 w 200025"/>
                <a:gd name="connsiteY19" fmla="*/ 208901 h 209550"/>
                <a:gd name="connsiteX20" fmla="*/ 41669 w 200025"/>
                <a:gd name="connsiteY20" fmla="*/ 211568 h 209550"/>
                <a:gd name="connsiteX21" fmla="*/ 35287 w 200025"/>
                <a:gd name="connsiteY21" fmla="*/ 209759 h 209550"/>
                <a:gd name="connsiteX22" fmla="*/ 32906 w 200025"/>
                <a:gd name="connsiteY22" fmla="*/ 205377 h 209550"/>
                <a:gd name="connsiteX23" fmla="*/ 30525 w 200025"/>
                <a:gd name="connsiteY23" fmla="*/ 201377 h 209550"/>
                <a:gd name="connsiteX24" fmla="*/ 9570 w 200025"/>
                <a:gd name="connsiteY24" fmla="*/ 204425 h 209550"/>
                <a:gd name="connsiteX25" fmla="*/ 1283 w 200025"/>
                <a:gd name="connsiteY25" fmla="*/ 201282 h 209550"/>
                <a:gd name="connsiteX26" fmla="*/ 1283 w 200025"/>
                <a:gd name="connsiteY26" fmla="*/ 201282 h 209550"/>
                <a:gd name="connsiteX27" fmla="*/ 235 w 200025"/>
                <a:gd name="connsiteY27" fmla="*/ 199376 h 209550"/>
                <a:gd name="connsiteX28" fmla="*/ 2902 w 200025"/>
                <a:gd name="connsiteY28" fmla="*/ 192614 h 209550"/>
                <a:gd name="connsiteX29" fmla="*/ 18237 w 200025"/>
                <a:gd name="connsiteY29" fmla="*/ 178422 h 209550"/>
                <a:gd name="connsiteX30" fmla="*/ 27572 w 200025"/>
                <a:gd name="connsiteY30" fmla="*/ 162039 h 209550"/>
                <a:gd name="connsiteX31" fmla="*/ 33477 w 200025"/>
                <a:gd name="connsiteY31" fmla="*/ 141465 h 209550"/>
                <a:gd name="connsiteX32" fmla="*/ 33477 w 200025"/>
                <a:gd name="connsiteY32" fmla="*/ 141179 h 209550"/>
                <a:gd name="connsiteX33" fmla="*/ 32620 w 200025"/>
                <a:gd name="connsiteY33" fmla="*/ 133654 h 209550"/>
                <a:gd name="connsiteX34" fmla="*/ 20142 w 200025"/>
                <a:gd name="connsiteY34" fmla="*/ 131558 h 209550"/>
                <a:gd name="connsiteX35" fmla="*/ 16999 w 200025"/>
                <a:gd name="connsiteY35" fmla="*/ 131749 h 209550"/>
                <a:gd name="connsiteX36" fmla="*/ 8427 w 200025"/>
                <a:gd name="connsiteY36" fmla="*/ 130511 h 209550"/>
                <a:gd name="connsiteX37" fmla="*/ 3759 w 200025"/>
                <a:gd name="connsiteY37" fmla="*/ 124415 h 209550"/>
                <a:gd name="connsiteX38" fmla="*/ 6522 w 200025"/>
                <a:gd name="connsiteY38" fmla="*/ 116985 h 209550"/>
                <a:gd name="connsiteX39" fmla="*/ 12046 w 200025"/>
                <a:gd name="connsiteY39" fmla="*/ 112699 h 209550"/>
                <a:gd name="connsiteX40" fmla="*/ 15666 w 200025"/>
                <a:gd name="connsiteY40" fmla="*/ 111937 h 209550"/>
                <a:gd name="connsiteX41" fmla="*/ 25191 w 200025"/>
                <a:gd name="connsiteY41" fmla="*/ 110604 h 209550"/>
                <a:gd name="connsiteX42" fmla="*/ 28334 w 200025"/>
                <a:gd name="connsiteY42" fmla="*/ 108603 h 209550"/>
                <a:gd name="connsiteX43" fmla="*/ 26905 w 200025"/>
                <a:gd name="connsiteY43" fmla="*/ 104126 h 209550"/>
                <a:gd name="connsiteX44" fmla="*/ 26905 w 200025"/>
                <a:gd name="connsiteY44" fmla="*/ 104126 h 209550"/>
                <a:gd name="connsiteX45" fmla="*/ 18714 w 200025"/>
                <a:gd name="connsiteY45" fmla="*/ 60978 h 209550"/>
                <a:gd name="connsiteX46" fmla="*/ 26239 w 200025"/>
                <a:gd name="connsiteY46" fmla="*/ 37547 h 209550"/>
                <a:gd name="connsiteX47" fmla="*/ 38240 w 200025"/>
                <a:gd name="connsiteY47" fmla="*/ 21259 h 209550"/>
                <a:gd name="connsiteX48" fmla="*/ 59862 w 200025"/>
                <a:gd name="connsiteY48" fmla="*/ 6495 h 209550"/>
                <a:gd name="connsiteX49" fmla="*/ 63291 w 200025"/>
                <a:gd name="connsiteY49" fmla="*/ 4971 h 209550"/>
                <a:gd name="connsiteX50" fmla="*/ 63767 w 200025"/>
                <a:gd name="connsiteY50" fmla="*/ 4781 h 209550"/>
                <a:gd name="connsiteX51" fmla="*/ 63767 w 200025"/>
                <a:gd name="connsiteY51" fmla="*/ 4781 h 209550"/>
                <a:gd name="connsiteX52" fmla="*/ 87865 w 200025"/>
                <a:gd name="connsiteY52" fmla="*/ 18 h 209550"/>
                <a:gd name="connsiteX53" fmla="*/ 105105 w 200025"/>
                <a:gd name="connsiteY53" fmla="*/ 3828 h 209550"/>
                <a:gd name="connsiteX54" fmla="*/ 121965 w 200025"/>
                <a:gd name="connsiteY54" fmla="*/ 16877 h 209550"/>
                <a:gd name="connsiteX55" fmla="*/ 135204 w 200025"/>
                <a:gd name="connsiteY55" fmla="*/ 57930 h 209550"/>
                <a:gd name="connsiteX56" fmla="*/ 135300 w 200025"/>
                <a:gd name="connsiteY56" fmla="*/ 58502 h 209550"/>
                <a:gd name="connsiteX57" fmla="*/ 136062 w 200025"/>
                <a:gd name="connsiteY57" fmla="*/ 62598 h 209550"/>
                <a:gd name="connsiteX58" fmla="*/ 139014 w 200025"/>
                <a:gd name="connsiteY58" fmla="*/ 62026 h 209550"/>
                <a:gd name="connsiteX59" fmla="*/ 146730 w 200025"/>
                <a:gd name="connsiteY59" fmla="*/ 56025 h 209550"/>
                <a:gd name="connsiteX60" fmla="*/ 150540 w 200025"/>
                <a:gd name="connsiteY60" fmla="*/ 53454 h 209550"/>
                <a:gd name="connsiteX61" fmla="*/ 155112 w 200025"/>
                <a:gd name="connsiteY61" fmla="*/ 52501 h 209550"/>
                <a:gd name="connsiteX62" fmla="*/ 163494 w 200025"/>
                <a:gd name="connsiteY62" fmla="*/ 57549 h 209550"/>
                <a:gd name="connsiteX63" fmla="*/ 162541 w 200025"/>
                <a:gd name="connsiteY63" fmla="*/ 64312 h 209550"/>
                <a:gd name="connsiteX64" fmla="*/ 155874 w 200025"/>
                <a:gd name="connsiteY64" fmla="*/ 72694 h 209550"/>
                <a:gd name="connsiteX65" fmla="*/ 153207 w 200025"/>
                <a:gd name="connsiteY65" fmla="*/ 74980 h 209550"/>
                <a:gd name="connsiteX66" fmla="*/ 144158 w 200025"/>
                <a:gd name="connsiteY66" fmla="*/ 86220 h 209550"/>
                <a:gd name="connsiteX67" fmla="*/ 146920 w 200025"/>
                <a:gd name="connsiteY67" fmla="*/ 92887 h 209550"/>
                <a:gd name="connsiteX68" fmla="*/ 147110 w 200025"/>
                <a:gd name="connsiteY68" fmla="*/ 93077 h 209550"/>
                <a:gd name="connsiteX69" fmla="*/ 195117 w 200025"/>
                <a:gd name="connsiteY69" fmla="*/ 110699 h 209550"/>
                <a:gd name="connsiteX70" fmla="*/ 200356 w 200025"/>
                <a:gd name="connsiteY70" fmla="*/ 114128 h 209550"/>
                <a:gd name="connsiteX71" fmla="*/ 200356 w 200025"/>
                <a:gd name="connsiteY71" fmla="*/ 11650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00025" h="209550">
                  <a:moveTo>
                    <a:pt x="200356" y="116509"/>
                  </a:moveTo>
                  <a:cubicBezTo>
                    <a:pt x="199974" y="119271"/>
                    <a:pt x="198260" y="122129"/>
                    <a:pt x="195117" y="125367"/>
                  </a:cubicBezTo>
                  <a:cubicBezTo>
                    <a:pt x="191211" y="129368"/>
                    <a:pt x="185115" y="133940"/>
                    <a:pt x="176924" y="138988"/>
                  </a:cubicBezTo>
                  <a:cubicBezTo>
                    <a:pt x="176733" y="140036"/>
                    <a:pt x="176829" y="142417"/>
                    <a:pt x="176829" y="143941"/>
                  </a:cubicBezTo>
                  <a:cubicBezTo>
                    <a:pt x="176924" y="145656"/>
                    <a:pt x="176924" y="147370"/>
                    <a:pt x="176924" y="149275"/>
                  </a:cubicBezTo>
                  <a:cubicBezTo>
                    <a:pt x="176829" y="152132"/>
                    <a:pt x="175400" y="154418"/>
                    <a:pt x="172828" y="155466"/>
                  </a:cubicBezTo>
                  <a:lnTo>
                    <a:pt x="172733" y="155562"/>
                  </a:lnTo>
                  <a:lnTo>
                    <a:pt x="172638" y="155562"/>
                  </a:lnTo>
                  <a:cubicBezTo>
                    <a:pt x="171495" y="156038"/>
                    <a:pt x="169971" y="156514"/>
                    <a:pt x="167875" y="156895"/>
                  </a:cubicBezTo>
                  <a:cubicBezTo>
                    <a:pt x="164732" y="157562"/>
                    <a:pt x="161303" y="158419"/>
                    <a:pt x="157112" y="160229"/>
                  </a:cubicBezTo>
                  <a:cubicBezTo>
                    <a:pt x="154635" y="161276"/>
                    <a:pt x="152159" y="162610"/>
                    <a:pt x="149777" y="164134"/>
                  </a:cubicBezTo>
                  <a:cubicBezTo>
                    <a:pt x="145110" y="167087"/>
                    <a:pt x="141681" y="171945"/>
                    <a:pt x="137681" y="177659"/>
                  </a:cubicBezTo>
                  <a:lnTo>
                    <a:pt x="137681" y="177659"/>
                  </a:lnTo>
                  <a:cubicBezTo>
                    <a:pt x="131871" y="185946"/>
                    <a:pt x="125298" y="195376"/>
                    <a:pt x="112916" y="200615"/>
                  </a:cubicBezTo>
                  <a:cubicBezTo>
                    <a:pt x="112344" y="200805"/>
                    <a:pt x="111868" y="200996"/>
                    <a:pt x="111487" y="201186"/>
                  </a:cubicBezTo>
                  <a:cubicBezTo>
                    <a:pt x="111201" y="201377"/>
                    <a:pt x="110820" y="201472"/>
                    <a:pt x="110439" y="201663"/>
                  </a:cubicBezTo>
                  <a:cubicBezTo>
                    <a:pt x="98057" y="206901"/>
                    <a:pt x="88437" y="204425"/>
                    <a:pt x="79959" y="202234"/>
                  </a:cubicBezTo>
                  <a:cubicBezTo>
                    <a:pt x="74149" y="200710"/>
                    <a:pt x="69101" y="199376"/>
                    <a:pt x="64052" y="200615"/>
                  </a:cubicBezTo>
                  <a:cubicBezTo>
                    <a:pt x="61385" y="201282"/>
                    <a:pt x="58814" y="202139"/>
                    <a:pt x="56337" y="203187"/>
                  </a:cubicBezTo>
                  <a:cubicBezTo>
                    <a:pt x="51956" y="205091"/>
                    <a:pt x="48622" y="207282"/>
                    <a:pt x="46146" y="208901"/>
                  </a:cubicBezTo>
                  <a:cubicBezTo>
                    <a:pt x="44431" y="210045"/>
                    <a:pt x="43002" y="210997"/>
                    <a:pt x="41669" y="211568"/>
                  </a:cubicBezTo>
                  <a:cubicBezTo>
                    <a:pt x="38145" y="213092"/>
                    <a:pt x="36240" y="211378"/>
                    <a:pt x="35287" y="209759"/>
                  </a:cubicBezTo>
                  <a:cubicBezTo>
                    <a:pt x="34335" y="208235"/>
                    <a:pt x="33573" y="206806"/>
                    <a:pt x="32906" y="205377"/>
                  </a:cubicBezTo>
                  <a:cubicBezTo>
                    <a:pt x="32239" y="204044"/>
                    <a:pt x="31191" y="202043"/>
                    <a:pt x="30525" y="201377"/>
                  </a:cubicBezTo>
                  <a:cubicBezTo>
                    <a:pt x="21571" y="203663"/>
                    <a:pt x="14523" y="204615"/>
                    <a:pt x="9570" y="204425"/>
                  </a:cubicBezTo>
                  <a:cubicBezTo>
                    <a:pt x="5569" y="204234"/>
                    <a:pt x="2807" y="203187"/>
                    <a:pt x="1283" y="201282"/>
                  </a:cubicBezTo>
                  <a:lnTo>
                    <a:pt x="1283" y="201282"/>
                  </a:lnTo>
                  <a:cubicBezTo>
                    <a:pt x="807" y="200710"/>
                    <a:pt x="521" y="200043"/>
                    <a:pt x="235" y="199376"/>
                  </a:cubicBezTo>
                  <a:cubicBezTo>
                    <a:pt x="-527" y="196900"/>
                    <a:pt x="616" y="194042"/>
                    <a:pt x="2902" y="192614"/>
                  </a:cubicBezTo>
                  <a:cubicBezTo>
                    <a:pt x="8617" y="188994"/>
                    <a:pt x="13760" y="184232"/>
                    <a:pt x="18237" y="178422"/>
                  </a:cubicBezTo>
                  <a:cubicBezTo>
                    <a:pt x="21857" y="173659"/>
                    <a:pt x="25000" y="168134"/>
                    <a:pt x="27572" y="162039"/>
                  </a:cubicBezTo>
                  <a:cubicBezTo>
                    <a:pt x="32049" y="151371"/>
                    <a:pt x="33382" y="142512"/>
                    <a:pt x="33477" y="141465"/>
                  </a:cubicBezTo>
                  <a:cubicBezTo>
                    <a:pt x="33477" y="141369"/>
                    <a:pt x="33477" y="141274"/>
                    <a:pt x="33477" y="141179"/>
                  </a:cubicBezTo>
                  <a:cubicBezTo>
                    <a:pt x="34144" y="137750"/>
                    <a:pt x="33858" y="135178"/>
                    <a:pt x="32620" y="133654"/>
                  </a:cubicBezTo>
                  <a:cubicBezTo>
                    <a:pt x="30239" y="130701"/>
                    <a:pt x="24143" y="131273"/>
                    <a:pt x="20142" y="131558"/>
                  </a:cubicBezTo>
                  <a:cubicBezTo>
                    <a:pt x="18999" y="131654"/>
                    <a:pt x="17856" y="131749"/>
                    <a:pt x="16999" y="131749"/>
                  </a:cubicBezTo>
                  <a:cubicBezTo>
                    <a:pt x="13380" y="131844"/>
                    <a:pt x="10522" y="131368"/>
                    <a:pt x="8427" y="130511"/>
                  </a:cubicBezTo>
                  <a:cubicBezTo>
                    <a:pt x="4617" y="128891"/>
                    <a:pt x="3855" y="126034"/>
                    <a:pt x="3759" y="124415"/>
                  </a:cubicBezTo>
                  <a:cubicBezTo>
                    <a:pt x="3569" y="122033"/>
                    <a:pt x="4617" y="119366"/>
                    <a:pt x="6522" y="116985"/>
                  </a:cubicBezTo>
                  <a:cubicBezTo>
                    <a:pt x="8046" y="115080"/>
                    <a:pt x="10046" y="113556"/>
                    <a:pt x="12046" y="112699"/>
                  </a:cubicBezTo>
                  <a:cubicBezTo>
                    <a:pt x="13284" y="112127"/>
                    <a:pt x="14523" y="111937"/>
                    <a:pt x="15666" y="111937"/>
                  </a:cubicBezTo>
                  <a:cubicBezTo>
                    <a:pt x="19476" y="112127"/>
                    <a:pt x="22714" y="111747"/>
                    <a:pt x="25191" y="110604"/>
                  </a:cubicBezTo>
                  <a:cubicBezTo>
                    <a:pt x="26715" y="109937"/>
                    <a:pt x="27762" y="109175"/>
                    <a:pt x="28334" y="108603"/>
                  </a:cubicBezTo>
                  <a:cubicBezTo>
                    <a:pt x="27858" y="107079"/>
                    <a:pt x="27381" y="105555"/>
                    <a:pt x="26905" y="104126"/>
                  </a:cubicBezTo>
                  <a:lnTo>
                    <a:pt x="26905" y="104126"/>
                  </a:lnTo>
                  <a:cubicBezTo>
                    <a:pt x="22428" y="90410"/>
                    <a:pt x="16904" y="73265"/>
                    <a:pt x="18714" y="60978"/>
                  </a:cubicBezTo>
                  <a:cubicBezTo>
                    <a:pt x="19952" y="52596"/>
                    <a:pt x="22524" y="44690"/>
                    <a:pt x="26239" y="37547"/>
                  </a:cubicBezTo>
                  <a:cubicBezTo>
                    <a:pt x="29382" y="31546"/>
                    <a:pt x="33477" y="26117"/>
                    <a:pt x="38240" y="21259"/>
                  </a:cubicBezTo>
                  <a:cubicBezTo>
                    <a:pt x="46717" y="12782"/>
                    <a:pt x="55385" y="8400"/>
                    <a:pt x="59862" y="6495"/>
                  </a:cubicBezTo>
                  <a:cubicBezTo>
                    <a:pt x="60052" y="6400"/>
                    <a:pt x="62052" y="5543"/>
                    <a:pt x="63291" y="4971"/>
                  </a:cubicBezTo>
                  <a:cubicBezTo>
                    <a:pt x="63481" y="4876"/>
                    <a:pt x="63576" y="4876"/>
                    <a:pt x="63767" y="4781"/>
                  </a:cubicBezTo>
                  <a:lnTo>
                    <a:pt x="63767" y="4781"/>
                  </a:lnTo>
                  <a:cubicBezTo>
                    <a:pt x="68244" y="2876"/>
                    <a:pt x="77292" y="-268"/>
                    <a:pt x="87865" y="18"/>
                  </a:cubicBezTo>
                  <a:cubicBezTo>
                    <a:pt x="93961" y="209"/>
                    <a:pt x="99771" y="1447"/>
                    <a:pt x="105105" y="3828"/>
                  </a:cubicBezTo>
                  <a:cubicBezTo>
                    <a:pt x="111392" y="6686"/>
                    <a:pt x="117107" y="11067"/>
                    <a:pt x="121965" y="16877"/>
                  </a:cubicBezTo>
                  <a:cubicBezTo>
                    <a:pt x="129108" y="25450"/>
                    <a:pt x="132537" y="43452"/>
                    <a:pt x="135204" y="57930"/>
                  </a:cubicBezTo>
                  <a:lnTo>
                    <a:pt x="135300" y="58502"/>
                  </a:lnTo>
                  <a:cubicBezTo>
                    <a:pt x="135585" y="59931"/>
                    <a:pt x="135871" y="61264"/>
                    <a:pt x="136062" y="62598"/>
                  </a:cubicBezTo>
                  <a:cubicBezTo>
                    <a:pt x="136728" y="62598"/>
                    <a:pt x="137681" y="62502"/>
                    <a:pt x="139014" y="62026"/>
                  </a:cubicBezTo>
                  <a:cubicBezTo>
                    <a:pt x="141396" y="60883"/>
                    <a:pt x="143967" y="58883"/>
                    <a:pt x="146730" y="56025"/>
                  </a:cubicBezTo>
                  <a:cubicBezTo>
                    <a:pt x="147968" y="54692"/>
                    <a:pt x="149492" y="53930"/>
                    <a:pt x="150540" y="53454"/>
                  </a:cubicBezTo>
                  <a:cubicBezTo>
                    <a:pt x="152064" y="52787"/>
                    <a:pt x="153683" y="52501"/>
                    <a:pt x="155112" y="52501"/>
                  </a:cubicBezTo>
                  <a:cubicBezTo>
                    <a:pt x="159398" y="52310"/>
                    <a:pt x="162636" y="54215"/>
                    <a:pt x="163494" y="57549"/>
                  </a:cubicBezTo>
                  <a:cubicBezTo>
                    <a:pt x="163875" y="58883"/>
                    <a:pt x="163970" y="61169"/>
                    <a:pt x="162541" y="64312"/>
                  </a:cubicBezTo>
                  <a:cubicBezTo>
                    <a:pt x="161303" y="66884"/>
                    <a:pt x="159112" y="69646"/>
                    <a:pt x="155874" y="72694"/>
                  </a:cubicBezTo>
                  <a:cubicBezTo>
                    <a:pt x="155112" y="73361"/>
                    <a:pt x="154159" y="74123"/>
                    <a:pt x="153207" y="74980"/>
                  </a:cubicBezTo>
                  <a:cubicBezTo>
                    <a:pt x="149777" y="77742"/>
                    <a:pt x="144634" y="82029"/>
                    <a:pt x="144158" y="86220"/>
                  </a:cubicBezTo>
                  <a:cubicBezTo>
                    <a:pt x="143872" y="88315"/>
                    <a:pt x="144825" y="90601"/>
                    <a:pt x="146920" y="92887"/>
                  </a:cubicBezTo>
                  <a:cubicBezTo>
                    <a:pt x="147015" y="92982"/>
                    <a:pt x="147015" y="92982"/>
                    <a:pt x="147110" y="93077"/>
                  </a:cubicBezTo>
                  <a:cubicBezTo>
                    <a:pt x="147873" y="94125"/>
                    <a:pt x="167208" y="117557"/>
                    <a:pt x="195117" y="110699"/>
                  </a:cubicBezTo>
                  <a:cubicBezTo>
                    <a:pt x="197593" y="110127"/>
                    <a:pt x="199879" y="111556"/>
                    <a:pt x="200356" y="114128"/>
                  </a:cubicBezTo>
                  <a:cubicBezTo>
                    <a:pt x="200451" y="114890"/>
                    <a:pt x="200451" y="115747"/>
                    <a:pt x="200356" y="116509"/>
                  </a:cubicBezTo>
                  <a:close/>
                </a:path>
              </a:pathLst>
            </a:custGeom>
            <a:solidFill>
              <a:srgbClr val="FFFFFF"/>
            </a:solidFill>
            <a:ln w="9525" cap="flat">
              <a:noFill/>
              <a:prstDash val="solid"/>
              <a:miter/>
            </a:ln>
          </p:spPr>
          <p:txBody>
            <a:bodyPr rtlCol="0" anchor="ctr"/>
            <a:lstStyle/>
            <a:p>
              <a:endParaRPr lang="en-US"/>
            </a:p>
          </p:txBody>
        </p:sp>
      </p:grpSp>
      <p:sp>
        <p:nvSpPr>
          <p:cNvPr id="61" name="Freeform: Shape 60">
            <a:extLst>
              <a:ext uri="{FF2B5EF4-FFF2-40B4-BE49-F238E27FC236}">
                <a16:creationId xmlns:a16="http://schemas.microsoft.com/office/drawing/2014/main" id="{E1FEB0A4-DA96-4FAC-BA3F-A150E071334A}"/>
              </a:ext>
            </a:extLst>
          </p:cNvPr>
          <p:cNvSpPr/>
          <p:nvPr/>
        </p:nvSpPr>
        <p:spPr>
          <a:xfrm>
            <a:off x="9326116" y="1818397"/>
            <a:ext cx="308878" cy="191210"/>
          </a:xfrm>
          <a:custGeom>
            <a:avLst/>
            <a:gdLst>
              <a:gd name="connsiteX0" fmla="*/ 203803 w 200025"/>
              <a:gd name="connsiteY0" fmla="*/ 62560 h 123825"/>
              <a:gd name="connsiteX1" fmla="*/ 165893 w 200025"/>
              <a:gd name="connsiteY1" fmla="*/ 54844 h 123825"/>
              <a:gd name="connsiteX2" fmla="*/ 147605 w 200025"/>
              <a:gd name="connsiteY2" fmla="*/ 82657 h 123825"/>
              <a:gd name="connsiteX3" fmla="*/ 94741 w 200025"/>
              <a:gd name="connsiteY3" fmla="*/ 88277 h 123825"/>
              <a:gd name="connsiteX4" fmla="*/ 56832 w 200025"/>
              <a:gd name="connsiteY4" fmla="*/ 51034 h 123825"/>
              <a:gd name="connsiteX5" fmla="*/ 59785 w 200025"/>
              <a:gd name="connsiteY5" fmla="*/ 17887 h 123825"/>
              <a:gd name="connsiteX6" fmla="*/ 25304 w 200025"/>
              <a:gd name="connsiteY6" fmla="*/ 266 h 123825"/>
              <a:gd name="connsiteX7" fmla="*/ 730 w 200025"/>
              <a:gd name="connsiteY7" fmla="*/ 37890 h 123825"/>
              <a:gd name="connsiteX8" fmla="*/ 83883 w 200025"/>
              <a:gd name="connsiteY8" fmla="*/ 119233 h 123825"/>
              <a:gd name="connsiteX9" fmla="*/ 199612 w 200025"/>
              <a:gd name="connsiteY9" fmla="*/ 107327 h 123825"/>
              <a:gd name="connsiteX10" fmla="*/ 203803 w 200025"/>
              <a:gd name="connsiteY10" fmla="*/ 625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025" h="123825">
                <a:moveTo>
                  <a:pt x="203803" y="62560"/>
                </a:moveTo>
                <a:cubicBezTo>
                  <a:pt x="186467" y="58464"/>
                  <a:pt x="176561" y="57130"/>
                  <a:pt x="165893" y="54844"/>
                </a:cubicBezTo>
                <a:cubicBezTo>
                  <a:pt x="157892" y="53130"/>
                  <a:pt x="153987" y="76657"/>
                  <a:pt x="147605" y="82657"/>
                </a:cubicBezTo>
                <a:cubicBezTo>
                  <a:pt x="128650" y="100469"/>
                  <a:pt x="94741" y="88277"/>
                  <a:pt x="94741" y="88277"/>
                </a:cubicBezTo>
                <a:cubicBezTo>
                  <a:pt x="94741" y="88277"/>
                  <a:pt x="60547" y="76752"/>
                  <a:pt x="56832" y="51034"/>
                </a:cubicBezTo>
                <a:cubicBezTo>
                  <a:pt x="55594" y="42367"/>
                  <a:pt x="67119" y="21507"/>
                  <a:pt x="59785" y="17887"/>
                </a:cubicBezTo>
                <a:cubicBezTo>
                  <a:pt x="49974" y="13030"/>
                  <a:pt x="41497" y="7886"/>
                  <a:pt x="25304" y="266"/>
                </a:cubicBezTo>
                <a:cubicBezTo>
                  <a:pt x="18637" y="-2877"/>
                  <a:pt x="4063" y="22555"/>
                  <a:pt x="730" y="37890"/>
                </a:cubicBezTo>
                <a:cubicBezTo>
                  <a:pt x="-4890" y="63607"/>
                  <a:pt x="21875" y="97612"/>
                  <a:pt x="83883" y="119233"/>
                </a:cubicBezTo>
                <a:cubicBezTo>
                  <a:pt x="145891" y="140855"/>
                  <a:pt x="187991" y="131044"/>
                  <a:pt x="199612" y="107327"/>
                </a:cubicBezTo>
                <a:cubicBezTo>
                  <a:pt x="206565" y="93230"/>
                  <a:pt x="211042" y="64274"/>
                  <a:pt x="203803" y="62560"/>
                </a:cubicBezTo>
                <a:close/>
              </a:path>
            </a:pathLst>
          </a:custGeom>
          <a:solidFill>
            <a:schemeClr val="bg1">
              <a:alpha val="50000"/>
            </a:schemeClr>
          </a:solidFill>
          <a:ln w="9525" cap="flat">
            <a:noFill/>
            <a:prstDash val="solid"/>
            <a:miter/>
          </a:ln>
        </p:spPr>
        <p:txBody>
          <a:bodyPr rtlCol="0" anchor="ctr"/>
          <a:lstStyle/>
          <a:p>
            <a:endParaRPr lang="en-US"/>
          </a:p>
        </p:txBody>
      </p:sp>
      <p:grpSp>
        <p:nvGrpSpPr>
          <p:cNvPr id="88" name="Group 87">
            <a:extLst>
              <a:ext uri="{FF2B5EF4-FFF2-40B4-BE49-F238E27FC236}">
                <a16:creationId xmlns:a16="http://schemas.microsoft.com/office/drawing/2014/main" id="{7E8587EE-5776-43E0-8284-A06423178D38}"/>
              </a:ext>
            </a:extLst>
          </p:cNvPr>
          <p:cNvGrpSpPr/>
          <p:nvPr/>
        </p:nvGrpSpPr>
        <p:grpSpPr>
          <a:xfrm>
            <a:off x="8009505" y="4637219"/>
            <a:ext cx="353002" cy="328586"/>
            <a:chOff x="7224998" y="4282726"/>
            <a:chExt cx="228600" cy="212788"/>
          </a:xfrm>
          <a:solidFill>
            <a:schemeClr val="bg1">
              <a:alpha val="50000"/>
            </a:schemeClr>
          </a:solidFill>
        </p:grpSpPr>
        <p:sp>
          <p:nvSpPr>
            <p:cNvPr id="62" name="Freeform: Shape 61">
              <a:extLst>
                <a:ext uri="{FF2B5EF4-FFF2-40B4-BE49-F238E27FC236}">
                  <a16:creationId xmlns:a16="http://schemas.microsoft.com/office/drawing/2014/main" id="{8240B72D-6645-4937-8DB7-3838BD2796F4}"/>
                </a:ext>
              </a:extLst>
            </p:cNvPr>
            <p:cNvSpPr/>
            <p:nvPr/>
          </p:nvSpPr>
          <p:spPr>
            <a:xfrm>
              <a:off x="7224998" y="4285964"/>
              <a:ext cx="228600" cy="209550"/>
            </a:xfrm>
            <a:custGeom>
              <a:avLst/>
              <a:gdLst>
                <a:gd name="connsiteX0" fmla="*/ 114681 w 228600"/>
                <a:gd name="connsiteY0" fmla="*/ 118872 h 209550"/>
                <a:gd name="connsiteX1" fmla="*/ 0 w 228600"/>
                <a:gd name="connsiteY1" fmla="*/ 104585 h 209550"/>
                <a:gd name="connsiteX2" fmla="*/ 62198 w 228600"/>
                <a:gd name="connsiteY2" fmla="*/ 206502 h 209550"/>
                <a:gd name="connsiteX3" fmla="*/ 81534 w 228600"/>
                <a:gd name="connsiteY3" fmla="*/ 211169 h 209550"/>
                <a:gd name="connsiteX4" fmla="*/ 228981 w 228600"/>
                <a:gd name="connsiteY4" fmla="*/ 121253 h 209550"/>
                <a:gd name="connsiteX5" fmla="*/ 233648 w 228600"/>
                <a:gd name="connsiteY5" fmla="*/ 101918 h 209550"/>
                <a:gd name="connsiteX6" fmla="*/ 171450 w 228600"/>
                <a:gd name="connsiteY6" fmla="*/ 0 h 209550"/>
                <a:gd name="connsiteX7" fmla="*/ 131731 w 228600"/>
                <a:gd name="connsiteY7" fmla="*/ 108490 h 209550"/>
                <a:gd name="connsiteX8" fmla="*/ 114681 w 228600"/>
                <a:gd name="connsiteY8" fmla="*/ 118872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09550">
                  <a:moveTo>
                    <a:pt x="114681" y="118872"/>
                  </a:moveTo>
                  <a:lnTo>
                    <a:pt x="0" y="104585"/>
                  </a:lnTo>
                  <a:lnTo>
                    <a:pt x="62198" y="206502"/>
                  </a:lnTo>
                  <a:cubicBezTo>
                    <a:pt x="66294" y="213170"/>
                    <a:pt x="74962" y="215265"/>
                    <a:pt x="81534" y="211169"/>
                  </a:cubicBezTo>
                  <a:lnTo>
                    <a:pt x="228981" y="121253"/>
                  </a:lnTo>
                  <a:cubicBezTo>
                    <a:pt x="235648" y="117157"/>
                    <a:pt x="237744" y="108490"/>
                    <a:pt x="233648" y="101918"/>
                  </a:cubicBezTo>
                  <a:lnTo>
                    <a:pt x="171450" y="0"/>
                  </a:lnTo>
                  <a:lnTo>
                    <a:pt x="131731" y="108490"/>
                  </a:lnTo>
                  <a:cubicBezTo>
                    <a:pt x="129254" y="115443"/>
                    <a:pt x="122111" y="119824"/>
                    <a:pt x="114681" y="118872"/>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B293B2-C5FE-4EFE-9797-E44F6ADBA20D}"/>
                </a:ext>
              </a:extLst>
            </p:cNvPr>
            <p:cNvSpPr/>
            <p:nvPr/>
          </p:nvSpPr>
          <p:spPr>
            <a:xfrm>
              <a:off x="7233666" y="4282726"/>
              <a:ext cx="133350" cy="95250"/>
            </a:xfrm>
            <a:custGeom>
              <a:avLst/>
              <a:gdLst>
                <a:gd name="connsiteX0" fmla="*/ 137922 w 133350"/>
                <a:gd name="connsiteY0" fmla="*/ 0 h 95250"/>
                <a:gd name="connsiteX1" fmla="*/ 0 w 133350"/>
                <a:gd name="connsiteY1" fmla="*/ 84201 h 95250"/>
                <a:gd name="connsiteX2" fmla="*/ 89725 w 133350"/>
                <a:gd name="connsiteY2" fmla="*/ 95440 h 95250"/>
                <a:gd name="connsiteX3" fmla="*/ 106871 w 133350"/>
                <a:gd name="connsiteY3" fmla="*/ 84963 h 95250"/>
                <a:gd name="connsiteX4" fmla="*/ 137922 w 1333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95250">
                  <a:moveTo>
                    <a:pt x="137922" y="0"/>
                  </a:moveTo>
                  <a:lnTo>
                    <a:pt x="0" y="84201"/>
                  </a:lnTo>
                  <a:lnTo>
                    <a:pt x="89725" y="95440"/>
                  </a:lnTo>
                  <a:cubicBezTo>
                    <a:pt x="97155" y="96393"/>
                    <a:pt x="104299" y="92012"/>
                    <a:pt x="106871" y="84963"/>
                  </a:cubicBezTo>
                  <a:lnTo>
                    <a:pt x="137922" y="0"/>
                  </a:lnTo>
                  <a:close/>
                </a:path>
              </a:pathLst>
            </a:custGeom>
            <a:grpFill/>
            <a:ln w="9525"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0FF81CE7-0474-4AB8-A221-DD474768074A}"/>
              </a:ext>
            </a:extLst>
          </p:cNvPr>
          <p:cNvGrpSpPr/>
          <p:nvPr/>
        </p:nvGrpSpPr>
        <p:grpSpPr>
          <a:xfrm>
            <a:off x="3560740" y="2911555"/>
            <a:ext cx="279462" cy="235858"/>
            <a:chOff x="4109313" y="2419908"/>
            <a:chExt cx="180975" cy="152739"/>
          </a:xfrm>
          <a:solidFill>
            <a:schemeClr val="bg1">
              <a:alpha val="50000"/>
            </a:schemeClr>
          </a:solidFill>
        </p:grpSpPr>
        <p:sp>
          <p:nvSpPr>
            <p:cNvPr id="65" name="Freeform: Shape 64">
              <a:extLst>
                <a:ext uri="{FF2B5EF4-FFF2-40B4-BE49-F238E27FC236}">
                  <a16:creationId xmlns:a16="http://schemas.microsoft.com/office/drawing/2014/main" id="{89E745B6-51F8-494A-BA09-7F806D33AFC5}"/>
                </a:ext>
              </a:extLst>
            </p:cNvPr>
            <p:cNvSpPr/>
            <p:nvPr/>
          </p:nvSpPr>
          <p:spPr>
            <a:xfrm>
              <a:off x="4109313" y="2419908"/>
              <a:ext cx="180975" cy="95250"/>
            </a:xfrm>
            <a:custGeom>
              <a:avLst/>
              <a:gdLst>
                <a:gd name="connsiteX0" fmla="*/ 181604 w 180975"/>
                <a:gd name="connsiteY0" fmla="*/ 24588 h 95250"/>
                <a:gd name="connsiteX1" fmla="*/ 175222 w 180975"/>
                <a:gd name="connsiteY1" fmla="*/ 24778 h 95250"/>
                <a:gd name="connsiteX2" fmla="*/ 16155 w 180975"/>
                <a:gd name="connsiteY2" fmla="*/ 96025 h 95250"/>
                <a:gd name="connsiteX3" fmla="*/ 5392 w 180975"/>
                <a:gd name="connsiteY3" fmla="*/ 100883 h 95250"/>
                <a:gd name="connsiteX4" fmla="*/ 534 w 180975"/>
                <a:gd name="connsiteY4" fmla="*/ 90120 h 95250"/>
                <a:gd name="connsiteX5" fmla="*/ 181128 w 180975"/>
                <a:gd name="connsiteY5" fmla="*/ 9157 h 95250"/>
                <a:gd name="connsiteX6" fmla="*/ 185986 w 180975"/>
                <a:gd name="connsiteY6" fmla="*/ 19920 h 95250"/>
                <a:gd name="connsiteX7" fmla="*/ 181604 w 180975"/>
                <a:gd name="connsiteY7" fmla="*/ 2458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95250">
                  <a:moveTo>
                    <a:pt x="181604" y="24588"/>
                  </a:moveTo>
                  <a:cubicBezTo>
                    <a:pt x="179699" y="25445"/>
                    <a:pt x="177413" y="25635"/>
                    <a:pt x="175222" y="24778"/>
                  </a:cubicBezTo>
                  <a:cubicBezTo>
                    <a:pt x="111691" y="584"/>
                    <a:pt x="40348" y="32588"/>
                    <a:pt x="16155" y="96025"/>
                  </a:cubicBezTo>
                  <a:cubicBezTo>
                    <a:pt x="14536" y="100311"/>
                    <a:pt x="9678" y="102502"/>
                    <a:pt x="5392" y="100883"/>
                  </a:cubicBezTo>
                  <a:cubicBezTo>
                    <a:pt x="1105" y="99264"/>
                    <a:pt x="-1085" y="94406"/>
                    <a:pt x="534" y="90120"/>
                  </a:cubicBezTo>
                  <a:cubicBezTo>
                    <a:pt x="28061" y="18015"/>
                    <a:pt x="109024" y="-18275"/>
                    <a:pt x="181128" y="9157"/>
                  </a:cubicBezTo>
                  <a:cubicBezTo>
                    <a:pt x="185414" y="10776"/>
                    <a:pt x="187605" y="15634"/>
                    <a:pt x="185986" y="19920"/>
                  </a:cubicBezTo>
                  <a:cubicBezTo>
                    <a:pt x="185128" y="22111"/>
                    <a:pt x="183509" y="23730"/>
                    <a:pt x="181604" y="2458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A915647-5222-43B6-B27B-27E8D7223172}"/>
                </a:ext>
              </a:extLst>
            </p:cNvPr>
            <p:cNvSpPr/>
            <p:nvPr/>
          </p:nvSpPr>
          <p:spPr>
            <a:xfrm>
              <a:off x="4191228" y="2507722"/>
              <a:ext cx="66675" cy="38100"/>
            </a:xfrm>
            <a:custGeom>
              <a:avLst/>
              <a:gdLst>
                <a:gd name="connsiteX0" fmla="*/ 68352 w 66675"/>
                <a:gd name="connsiteY0" fmla="*/ 18785 h 38100"/>
                <a:gd name="connsiteX1" fmla="*/ 61970 w 66675"/>
                <a:gd name="connsiteY1" fmla="*/ 18975 h 38100"/>
                <a:gd name="connsiteX2" fmla="*/ 34824 w 66675"/>
                <a:gd name="connsiteY2" fmla="*/ 19737 h 38100"/>
                <a:gd name="connsiteX3" fmla="*/ 16155 w 66675"/>
                <a:gd name="connsiteY3" fmla="*/ 39549 h 38100"/>
                <a:gd name="connsiteX4" fmla="*/ 5392 w 66675"/>
                <a:gd name="connsiteY4" fmla="*/ 44407 h 38100"/>
                <a:gd name="connsiteX5" fmla="*/ 534 w 66675"/>
                <a:gd name="connsiteY5" fmla="*/ 33644 h 38100"/>
                <a:gd name="connsiteX6" fmla="*/ 27966 w 66675"/>
                <a:gd name="connsiteY6" fmla="*/ 4592 h 38100"/>
                <a:gd name="connsiteX7" fmla="*/ 67876 w 66675"/>
                <a:gd name="connsiteY7" fmla="*/ 3449 h 38100"/>
                <a:gd name="connsiteX8" fmla="*/ 72733 w 66675"/>
                <a:gd name="connsiteY8" fmla="*/ 14213 h 38100"/>
                <a:gd name="connsiteX9" fmla="*/ 68352 w 66675"/>
                <a:gd name="connsiteY9" fmla="*/ 1878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38100">
                  <a:moveTo>
                    <a:pt x="68352" y="18785"/>
                  </a:moveTo>
                  <a:cubicBezTo>
                    <a:pt x="66447" y="19642"/>
                    <a:pt x="64161" y="19832"/>
                    <a:pt x="61970" y="18975"/>
                  </a:cubicBezTo>
                  <a:cubicBezTo>
                    <a:pt x="53112" y="15641"/>
                    <a:pt x="43492" y="15832"/>
                    <a:pt x="34824" y="19737"/>
                  </a:cubicBezTo>
                  <a:cubicBezTo>
                    <a:pt x="26156" y="23642"/>
                    <a:pt x="19489" y="30596"/>
                    <a:pt x="16155" y="39549"/>
                  </a:cubicBezTo>
                  <a:cubicBezTo>
                    <a:pt x="14536" y="43835"/>
                    <a:pt x="9678" y="46026"/>
                    <a:pt x="5392" y="44407"/>
                  </a:cubicBezTo>
                  <a:cubicBezTo>
                    <a:pt x="1105" y="42788"/>
                    <a:pt x="-1085" y="37930"/>
                    <a:pt x="534" y="33644"/>
                  </a:cubicBezTo>
                  <a:cubicBezTo>
                    <a:pt x="5487" y="20594"/>
                    <a:pt x="15202" y="10307"/>
                    <a:pt x="27966" y="4592"/>
                  </a:cubicBezTo>
                  <a:cubicBezTo>
                    <a:pt x="40729" y="-1123"/>
                    <a:pt x="54922" y="-1504"/>
                    <a:pt x="67876" y="3449"/>
                  </a:cubicBezTo>
                  <a:cubicBezTo>
                    <a:pt x="72162" y="5069"/>
                    <a:pt x="74353" y="9926"/>
                    <a:pt x="72733" y="14213"/>
                  </a:cubicBezTo>
                  <a:cubicBezTo>
                    <a:pt x="71971" y="16308"/>
                    <a:pt x="70352" y="17927"/>
                    <a:pt x="68352" y="18785"/>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6F972DD-A023-494C-AEE7-3127D8651E69}"/>
                </a:ext>
              </a:extLst>
            </p:cNvPr>
            <p:cNvSpPr/>
            <p:nvPr/>
          </p:nvSpPr>
          <p:spPr>
            <a:xfrm>
              <a:off x="4150271" y="2463864"/>
              <a:ext cx="123825" cy="66675"/>
            </a:xfrm>
            <a:custGeom>
              <a:avLst/>
              <a:gdLst>
                <a:gd name="connsiteX0" fmla="*/ 11773 w 123825"/>
                <a:gd name="connsiteY0" fmla="*/ 72453 h 66675"/>
                <a:gd name="connsiteX1" fmla="*/ 5392 w 123825"/>
                <a:gd name="connsiteY1" fmla="*/ 72643 h 66675"/>
                <a:gd name="connsiteX2" fmla="*/ 534 w 123825"/>
                <a:gd name="connsiteY2" fmla="*/ 61880 h 66675"/>
                <a:gd name="connsiteX3" fmla="*/ 51016 w 123825"/>
                <a:gd name="connsiteY3" fmla="*/ 8445 h 66675"/>
                <a:gd name="connsiteX4" fmla="*/ 124549 w 123825"/>
                <a:gd name="connsiteY4" fmla="*/ 6349 h 66675"/>
                <a:gd name="connsiteX5" fmla="*/ 129407 w 123825"/>
                <a:gd name="connsiteY5" fmla="*/ 17113 h 66675"/>
                <a:gd name="connsiteX6" fmla="*/ 118644 w 123825"/>
                <a:gd name="connsiteY6" fmla="*/ 21970 h 66675"/>
                <a:gd name="connsiteX7" fmla="*/ 57874 w 123825"/>
                <a:gd name="connsiteY7" fmla="*/ 23685 h 66675"/>
                <a:gd name="connsiteX8" fmla="*/ 16155 w 123825"/>
                <a:gd name="connsiteY8" fmla="*/ 67881 h 66675"/>
                <a:gd name="connsiteX9" fmla="*/ 11773 w 123825"/>
                <a:gd name="connsiteY9" fmla="*/ 7245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66675">
                  <a:moveTo>
                    <a:pt x="11773" y="72453"/>
                  </a:moveTo>
                  <a:cubicBezTo>
                    <a:pt x="9868" y="73310"/>
                    <a:pt x="7582" y="73501"/>
                    <a:pt x="5392" y="72643"/>
                  </a:cubicBezTo>
                  <a:cubicBezTo>
                    <a:pt x="1105" y="71024"/>
                    <a:pt x="-1085" y="66166"/>
                    <a:pt x="534" y="61880"/>
                  </a:cubicBezTo>
                  <a:cubicBezTo>
                    <a:pt x="9678" y="37877"/>
                    <a:pt x="27585" y="18922"/>
                    <a:pt x="51016" y="8445"/>
                  </a:cubicBezTo>
                  <a:cubicBezTo>
                    <a:pt x="74448" y="-2033"/>
                    <a:pt x="100546" y="-2795"/>
                    <a:pt x="124549" y="6349"/>
                  </a:cubicBezTo>
                  <a:cubicBezTo>
                    <a:pt x="128836" y="7968"/>
                    <a:pt x="131026" y="12826"/>
                    <a:pt x="129407" y="17113"/>
                  </a:cubicBezTo>
                  <a:cubicBezTo>
                    <a:pt x="127788" y="21399"/>
                    <a:pt x="122930" y="23589"/>
                    <a:pt x="118644" y="21970"/>
                  </a:cubicBezTo>
                  <a:cubicBezTo>
                    <a:pt x="98832" y="14446"/>
                    <a:pt x="77210" y="15017"/>
                    <a:pt x="57874" y="23685"/>
                  </a:cubicBezTo>
                  <a:cubicBezTo>
                    <a:pt x="38539" y="32353"/>
                    <a:pt x="23680" y="48069"/>
                    <a:pt x="16155" y="67881"/>
                  </a:cubicBezTo>
                  <a:cubicBezTo>
                    <a:pt x="15298" y="69881"/>
                    <a:pt x="13678" y="71500"/>
                    <a:pt x="11773" y="72453"/>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2C6EC00-8485-42DB-9C06-3DC8EFFD128F}"/>
                </a:ext>
              </a:extLst>
            </p:cNvPr>
            <p:cNvSpPr/>
            <p:nvPr/>
          </p:nvSpPr>
          <p:spPr>
            <a:xfrm>
              <a:off x="4224708" y="2544072"/>
              <a:ext cx="28575" cy="28575"/>
            </a:xfrm>
            <a:custGeom>
              <a:avLst/>
              <a:gdLst>
                <a:gd name="connsiteX0" fmla="*/ 21537 w 28575"/>
                <a:gd name="connsiteY0" fmla="*/ 1008 h 28575"/>
                <a:gd name="connsiteX1" fmla="*/ 30681 w 28575"/>
                <a:gd name="connsiteY1" fmla="*/ 21487 h 28575"/>
                <a:gd name="connsiteX2" fmla="*/ 10202 w 28575"/>
                <a:gd name="connsiteY2" fmla="*/ 30631 h 28575"/>
                <a:gd name="connsiteX3" fmla="*/ 1058 w 28575"/>
                <a:gd name="connsiteY3" fmla="*/ 10152 h 28575"/>
                <a:gd name="connsiteX4" fmla="*/ 21537 w 28575"/>
                <a:gd name="connsiteY4" fmla="*/ 100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1537" y="1008"/>
                  </a:moveTo>
                  <a:cubicBezTo>
                    <a:pt x="29729" y="4151"/>
                    <a:pt x="33824" y="13296"/>
                    <a:pt x="30681" y="21487"/>
                  </a:cubicBezTo>
                  <a:cubicBezTo>
                    <a:pt x="27538" y="29679"/>
                    <a:pt x="18394" y="33774"/>
                    <a:pt x="10202" y="30631"/>
                  </a:cubicBezTo>
                  <a:cubicBezTo>
                    <a:pt x="2011" y="27488"/>
                    <a:pt x="-2085" y="18344"/>
                    <a:pt x="1058" y="10152"/>
                  </a:cubicBezTo>
                  <a:cubicBezTo>
                    <a:pt x="4202" y="2056"/>
                    <a:pt x="13346" y="-2040"/>
                    <a:pt x="21537" y="1008"/>
                  </a:cubicBezTo>
                  <a:close/>
                </a:path>
              </a:pathLst>
            </a:custGeom>
            <a:grpFill/>
            <a:ln w="9525"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5F761657-0EE9-4327-83EE-D2FF7509EE5E}"/>
              </a:ext>
            </a:extLst>
          </p:cNvPr>
          <p:cNvGrpSpPr/>
          <p:nvPr/>
        </p:nvGrpSpPr>
        <p:grpSpPr>
          <a:xfrm>
            <a:off x="3383866" y="900461"/>
            <a:ext cx="214996" cy="243652"/>
            <a:chOff x="4945285" y="1631292"/>
            <a:chExt cx="139228" cy="157786"/>
          </a:xfrm>
          <a:solidFill>
            <a:schemeClr val="bg1">
              <a:alpha val="50000"/>
            </a:schemeClr>
          </a:solidFill>
        </p:grpSpPr>
        <p:sp>
          <p:nvSpPr>
            <p:cNvPr id="69" name="Freeform: Shape 68">
              <a:extLst>
                <a:ext uri="{FF2B5EF4-FFF2-40B4-BE49-F238E27FC236}">
                  <a16:creationId xmlns:a16="http://schemas.microsoft.com/office/drawing/2014/main" id="{E32D6E0F-9382-4502-9CB8-2234395EE612}"/>
                </a:ext>
              </a:extLst>
            </p:cNvPr>
            <p:cNvSpPr/>
            <p:nvPr/>
          </p:nvSpPr>
          <p:spPr>
            <a:xfrm>
              <a:off x="5008313" y="1631292"/>
              <a:ext cx="76200" cy="76200"/>
            </a:xfrm>
            <a:custGeom>
              <a:avLst/>
              <a:gdLst>
                <a:gd name="connsiteX0" fmla="*/ 74323 w 76200"/>
                <a:gd name="connsiteY0" fmla="*/ 60824 h 76200"/>
                <a:gd name="connsiteX1" fmla="*/ 20030 w 76200"/>
                <a:gd name="connsiteY1" fmla="*/ 80541 h 76200"/>
                <a:gd name="connsiteX2" fmla="*/ 3933 w 76200"/>
                <a:gd name="connsiteY2" fmla="*/ 25105 h 76200"/>
                <a:gd name="connsiteX3" fmla="*/ 58225 w 76200"/>
                <a:gd name="connsiteY3" fmla="*/ 5389 h 76200"/>
                <a:gd name="connsiteX4" fmla="*/ 74323 w 76200"/>
                <a:gd name="connsiteY4" fmla="*/ 6082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4323" y="60824"/>
                  </a:moveTo>
                  <a:cubicBezTo>
                    <a:pt x="63750" y="81589"/>
                    <a:pt x="34127" y="87685"/>
                    <a:pt x="20030" y="80541"/>
                  </a:cubicBezTo>
                  <a:cubicBezTo>
                    <a:pt x="5933" y="73397"/>
                    <a:pt x="-6640" y="45775"/>
                    <a:pt x="3933" y="25105"/>
                  </a:cubicBezTo>
                  <a:cubicBezTo>
                    <a:pt x="14506" y="4341"/>
                    <a:pt x="32698" y="-7565"/>
                    <a:pt x="58225" y="5389"/>
                  </a:cubicBezTo>
                  <a:cubicBezTo>
                    <a:pt x="83657" y="18343"/>
                    <a:pt x="84800" y="40060"/>
                    <a:pt x="74323" y="6082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72AD422-8EDA-4093-B511-9EC8EBD93316}"/>
                </a:ext>
              </a:extLst>
            </p:cNvPr>
            <p:cNvSpPr/>
            <p:nvPr/>
          </p:nvSpPr>
          <p:spPr>
            <a:xfrm>
              <a:off x="4945285" y="1693828"/>
              <a:ext cx="123825" cy="95250"/>
            </a:xfrm>
            <a:custGeom>
              <a:avLst/>
              <a:gdLst>
                <a:gd name="connsiteX0" fmla="*/ 114109 w 123825"/>
                <a:gd name="connsiteY0" fmla="*/ 34960 h 95250"/>
                <a:gd name="connsiteX1" fmla="*/ 109442 w 123825"/>
                <a:gd name="connsiteY1" fmla="*/ 32578 h 95250"/>
                <a:gd name="connsiteX2" fmla="*/ 73152 w 123825"/>
                <a:gd name="connsiteY2" fmla="*/ 37436 h 95250"/>
                <a:gd name="connsiteX3" fmla="*/ 55721 w 123825"/>
                <a:gd name="connsiteY3" fmla="*/ 5242 h 95250"/>
                <a:gd name="connsiteX4" fmla="*/ 51054 w 123825"/>
                <a:gd name="connsiteY4" fmla="*/ 2860 h 95250"/>
                <a:gd name="connsiteX5" fmla="*/ 15907 w 123825"/>
                <a:gd name="connsiteY5" fmla="*/ 14290 h 95250"/>
                <a:gd name="connsiteX6" fmla="*/ 0 w 123825"/>
                <a:gd name="connsiteY6" fmla="*/ 45628 h 95250"/>
                <a:gd name="connsiteX7" fmla="*/ 54864 w 123825"/>
                <a:gd name="connsiteY7" fmla="*/ 73536 h 95250"/>
                <a:gd name="connsiteX8" fmla="*/ 109728 w 123825"/>
                <a:gd name="connsiteY8" fmla="*/ 101444 h 95250"/>
                <a:gd name="connsiteX9" fmla="*/ 125635 w 123825"/>
                <a:gd name="connsiteY9" fmla="*/ 70107 h 95250"/>
                <a:gd name="connsiteX10" fmla="*/ 114109 w 123825"/>
                <a:gd name="connsiteY10" fmla="*/ 3496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95250">
                  <a:moveTo>
                    <a:pt x="114109" y="34960"/>
                  </a:moveTo>
                  <a:lnTo>
                    <a:pt x="109442" y="32578"/>
                  </a:lnTo>
                  <a:cubicBezTo>
                    <a:pt x="109442" y="32578"/>
                    <a:pt x="84772" y="43342"/>
                    <a:pt x="73152" y="37436"/>
                  </a:cubicBezTo>
                  <a:cubicBezTo>
                    <a:pt x="61531" y="31531"/>
                    <a:pt x="55721" y="5242"/>
                    <a:pt x="55721" y="5242"/>
                  </a:cubicBezTo>
                  <a:lnTo>
                    <a:pt x="51054" y="2860"/>
                  </a:lnTo>
                  <a:cubicBezTo>
                    <a:pt x="38195" y="-3712"/>
                    <a:pt x="22479" y="1432"/>
                    <a:pt x="15907" y="14290"/>
                  </a:cubicBezTo>
                  <a:lnTo>
                    <a:pt x="0" y="45628"/>
                  </a:lnTo>
                  <a:lnTo>
                    <a:pt x="54864" y="73536"/>
                  </a:lnTo>
                  <a:lnTo>
                    <a:pt x="109728" y="101444"/>
                  </a:lnTo>
                  <a:lnTo>
                    <a:pt x="125635" y="70107"/>
                  </a:lnTo>
                  <a:cubicBezTo>
                    <a:pt x="132112" y="57248"/>
                    <a:pt x="126968" y="41532"/>
                    <a:pt x="114109" y="34960"/>
                  </a:cubicBezTo>
                  <a:close/>
                </a:path>
              </a:pathLst>
            </a:custGeom>
            <a:grpFill/>
            <a:ln w="9525" cap="flat">
              <a:noFill/>
              <a:prstDash val="solid"/>
              <a:miter/>
            </a:ln>
          </p:spPr>
          <p:txBody>
            <a:bodyPr rtlCol="0" anchor="ctr"/>
            <a:lstStyle/>
            <a:p>
              <a:endParaRPr lang="en-US"/>
            </a:p>
          </p:txBody>
        </p:sp>
      </p:grpSp>
      <p:sp>
        <p:nvSpPr>
          <p:cNvPr id="71" name="Freeform: Shape 70">
            <a:extLst>
              <a:ext uri="{FF2B5EF4-FFF2-40B4-BE49-F238E27FC236}">
                <a16:creationId xmlns:a16="http://schemas.microsoft.com/office/drawing/2014/main" id="{7C5C8B89-DB90-461B-AE45-98C550B446D2}"/>
              </a:ext>
            </a:extLst>
          </p:cNvPr>
          <p:cNvSpPr/>
          <p:nvPr/>
        </p:nvSpPr>
        <p:spPr>
          <a:xfrm>
            <a:off x="680262" y="3678702"/>
            <a:ext cx="264754" cy="250044"/>
          </a:xfrm>
          <a:custGeom>
            <a:avLst/>
            <a:gdLst>
              <a:gd name="connsiteX0" fmla="*/ 163926 w 171450"/>
              <a:gd name="connsiteY0" fmla="*/ 7405 h 161925"/>
              <a:gd name="connsiteX1" fmla="*/ 63151 w 171450"/>
              <a:gd name="connsiteY1" fmla="*/ 77794 h 161925"/>
              <a:gd name="connsiteX2" fmla="*/ 58389 w 171450"/>
              <a:gd name="connsiteY2" fmla="*/ 77699 h 161925"/>
              <a:gd name="connsiteX3" fmla="*/ 1620 w 171450"/>
              <a:gd name="connsiteY3" fmla="*/ 34932 h 161925"/>
              <a:gd name="connsiteX4" fmla="*/ 3334 w 171450"/>
              <a:gd name="connsiteY4" fmla="*/ 27693 h 161925"/>
              <a:gd name="connsiteX5" fmla="*/ 160878 w 171450"/>
              <a:gd name="connsiteY5" fmla="*/ 70 h 161925"/>
              <a:gd name="connsiteX6" fmla="*/ 163926 w 171450"/>
              <a:gd name="connsiteY6" fmla="*/ 7405 h 161925"/>
              <a:gd name="connsiteX7" fmla="*/ 91726 w 171450"/>
              <a:gd name="connsiteY7" fmla="*/ 163996 h 161925"/>
              <a:gd name="connsiteX8" fmla="*/ 71152 w 171450"/>
              <a:gd name="connsiteY8" fmla="*/ 95987 h 161925"/>
              <a:gd name="connsiteX9" fmla="*/ 72676 w 171450"/>
              <a:gd name="connsiteY9" fmla="*/ 91510 h 161925"/>
              <a:gd name="connsiteX10" fmla="*/ 173451 w 171450"/>
              <a:gd name="connsiteY10" fmla="*/ 21121 h 161925"/>
              <a:gd name="connsiteX11" fmla="*/ 179261 w 171450"/>
              <a:gd name="connsiteY11" fmla="*/ 26455 h 161925"/>
              <a:gd name="connsiteX12" fmla="*/ 99060 w 171450"/>
              <a:gd name="connsiteY12" fmla="*/ 164853 h 161925"/>
              <a:gd name="connsiteX13" fmla="*/ 91726 w 171450"/>
              <a:gd name="connsiteY13" fmla="*/ 16399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61925">
                <a:moveTo>
                  <a:pt x="163926" y="7405"/>
                </a:moveTo>
                <a:lnTo>
                  <a:pt x="63151" y="77794"/>
                </a:lnTo>
                <a:cubicBezTo>
                  <a:pt x="61722" y="78842"/>
                  <a:pt x="59817" y="78747"/>
                  <a:pt x="58389" y="77699"/>
                </a:cubicBezTo>
                <a:lnTo>
                  <a:pt x="1620" y="34932"/>
                </a:lnTo>
                <a:cubicBezTo>
                  <a:pt x="-1238" y="32836"/>
                  <a:pt x="-95" y="28360"/>
                  <a:pt x="3334" y="27693"/>
                </a:cubicBezTo>
                <a:lnTo>
                  <a:pt x="160878" y="70"/>
                </a:lnTo>
                <a:cubicBezTo>
                  <a:pt x="165164" y="-691"/>
                  <a:pt x="167450" y="4928"/>
                  <a:pt x="163926" y="7405"/>
                </a:cubicBezTo>
                <a:close/>
                <a:moveTo>
                  <a:pt x="91726" y="163996"/>
                </a:moveTo>
                <a:lnTo>
                  <a:pt x="71152" y="95987"/>
                </a:lnTo>
                <a:cubicBezTo>
                  <a:pt x="70676" y="94273"/>
                  <a:pt x="71247" y="92463"/>
                  <a:pt x="72676" y="91510"/>
                </a:cubicBezTo>
                <a:lnTo>
                  <a:pt x="173451" y="21121"/>
                </a:lnTo>
                <a:cubicBezTo>
                  <a:pt x="176975" y="18644"/>
                  <a:pt x="181451" y="22740"/>
                  <a:pt x="179261" y="26455"/>
                </a:cubicBezTo>
                <a:lnTo>
                  <a:pt x="99060" y="164853"/>
                </a:lnTo>
                <a:cubicBezTo>
                  <a:pt x="97346" y="167901"/>
                  <a:pt x="92774" y="167425"/>
                  <a:pt x="91726" y="163996"/>
                </a:cubicBezTo>
                <a:close/>
              </a:path>
            </a:pathLst>
          </a:custGeom>
          <a:solidFill>
            <a:schemeClr val="bg1">
              <a:alpha val="50000"/>
            </a:scheme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994C22B-2AC3-4545-9541-E7A5461E22C1}"/>
              </a:ext>
            </a:extLst>
          </p:cNvPr>
          <p:cNvSpPr/>
          <p:nvPr/>
        </p:nvSpPr>
        <p:spPr>
          <a:xfrm>
            <a:off x="7393193" y="1102636"/>
            <a:ext cx="264754" cy="250044"/>
          </a:xfrm>
          <a:custGeom>
            <a:avLst/>
            <a:gdLst>
              <a:gd name="connsiteX0" fmla="*/ 177241 w 171450"/>
              <a:gd name="connsiteY0" fmla="*/ 84761 h 161925"/>
              <a:gd name="connsiteX1" fmla="*/ 155429 w 171450"/>
              <a:gd name="connsiteY1" fmla="*/ 52090 h 161925"/>
              <a:gd name="connsiteX2" fmla="*/ 101898 w 171450"/>
              <a:gd name="connsiteY2" fmla="*/ 51804 h 161925"/>
              <a:gd name="connsiteX3" fmla="*/ 74276 w 171450"/>
              <a:gd name="connsiteY3" fmla="*/ 5894 h 161925"/>
              <a:gd name="connsiteX4" fmla="*/ 35033 w 171450"/>
              <a:gd name="connsiteY4" fmla="*/ 3799 h 161925"/>
              <a:gd name="connsiteX5" fmla="*/ 3124 w 171450"/>
              <a:gd name="connsiteY5" fmla="*/ 37041 h 161925"/>
              <a:gd name="connsiteX6" fmla="*/ 35795 w 171450"/>
              <a:gd name="connsiteY6" fmla="*/ 160961 h 161925"/>
              <a:gd name="connsiteX7" fmla="*/ 36556 w 171450"/>
              <a:gd name="connsiteY7" fmla="*/ 161818 h 161925"/>
              <a:gd name="connsiteX8" fmla="*/ 36938 w 171450"/>
              <a:gd name="connsiteY8" fmla="*/ 162295 h 161925"/>
              <a:gd name="connsiteX9" fmla="*/ 38462 w 171450"/>
              <a:gd name="connsiteY9" fmla="*/ 163438 h 161925"/>
              <a:gd name="connsiteX10" fmla="*/ 38462 w 171450"/>
              <a:gd name="connsiteY10" fmla="*/ 163438 h 161925"/>
              <a:gd name="connsiteX11" fmla="*/ 38462 w 171450"/>
              <a:gd name="connsiteY11" fmla="*/ 163438 h 161925"/>
              <a:gd name="connsiteX12" fmla="*/ 40271 w 171450"/>
              <a:gd name="connsiteY12" fmla="*/ 164200 h 161925"/>
              <a:gd name="connsiteX13" fmla="*/ 40938 w 171450"/>
              <a:gd name="connsiteY13" fmla="*/ 164295 h 161925"/>
              <a:gd name="connsiteX14" fmla="*/ 42081 w 171450"/>
              <a:gd name="connsiteY14" fmla="*/ 164485 h 161925"/>
              <a:gd name="connsiteX15" fmla="*/ 165239 w 171450"/>
              <a:gd name="connsiteY15" fmla="*/ 129243 h 161925"/>
              <a:gd name="connsiteX16" fmla="*/ 177241 w 171450"/>
              <a:gd name="connsiteY16" fmla="*/ 8476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450" h="161925">
                <a:moveTo>
                  <a:pt x="177241" y="84761"/>
                </a:moveTo>
                <a:cubicBezTo>
                  <a:pt x="174860" y="69521"/>
                  <a:pt x="167239" y="58186"/>
                  <a:pt x="155429" y="52090"/>
                </a:cubicBezTo>
                <a:cubicBezTo>
                  <a:pt x="138284" y="43137"/>
                  <a:pt x="116662" y="46661"/>
                  <a:pt x="101898" y="51804"/>
                </a:cubicBezTo>
                <a:cubicBezTo>
                  <a:pt x="98755" y="36469"/>
                  <a:pt x="90754" y="16086"/>
                  <a:pt x="74276" y="5894"/>
                </a:cubicBezTo>
                <a:cubicBezTo>
                  <a:pt x="62941" y="-1154"/>
                  <a:pt x="49320" y="-1917"/>
                  <a:pt x="35033" y="3799"/>
                </a:cubicBezTo>
                <a:cubicBezTo>
                  <a:pt x="18840" y="10275"/>
                  <a:pt x="8077" y="21420"/>
                  <a:pt x="3124" y="37041"/>
                </a:cubicBezTo>
                <a:cubicBezTo>
                  <a:pt x="-12212" y="84761"/>
                  <a:pt x="33794" y="157818"/>
                  <a:pt x="35795" y="160961"/>
                </a:cubicBezTo>
                <a:cubicBezTo>
                  <a:pt x="35985" y="161247"/>
                  <a:pt x="36271" y="161533"/>
                  <a:pt x="36556" y="161818"/>
                </a:cubicBezTo>
                <a:cubicBezTo>
                  <a:pt x="36652" y="162009"/>
                  <a:pt x="36842" y="162199"/>
                  <a:pt x="36938" y="162295"/>
                </a:cubicBezTo>
                <a:cubicBezTo>
                  <a:pt x="37414" y="162771"/>
                  <a:pt x="37890" y="163152"/>
                  <a:pt x="38462" y="163438"/>
                </a:cubicBezTo>
                <a:lnTo>
                  <a:pt x="38462" y="163438"/>
                </a:lnTo>
                <a:lnTo>
                  <a:pt x="38462" y="163438"/>
                </a:lnTo>
                <a:cubicBezTo>
                  <a:pt x="39033" y="163723"/>
                  <a:pt x="39605" y="164009"/>
                  <a:pt x="40271" y="164200"/>
                </a:cubicBezTo>
                <a:cubicBezTo>
                  <a:pt x="40462" y="164295"/>
                  <a:pt x="40652" y="164295"/>
                  <a:pt x="40938" y="164295"/>
                </a:cubicBezTo>
                <a:cubicBezTo>
                  <a:pt x="41319" y="164390"/>
                  <a:pt x="41700" y="164485"/>
                  <a:pt x="42081" y="164485"/>
                </a:cubicBezTo>
                <a:cubicBezTo>
                  <a:pt x="45701" y="164581"/>
                  <a:pt x="132092" y="166867"/>
                  <a:pt x="165239" y="129243"/>
                </a:cubicBezTo>
                <a:cubicBezTo>
                  <a:pt x="175812" y="116956"/>
                  <a:pt x="179908" y="102001"/>
                  <a:pt x="177241" y="84761"/>
                </a:cubicBezTo>
                <a:close/>
              </a:path>
            </a:pathLst>
          </a:custGeom>
          <a:solidFill>
            <a:schemeClr val="bg1">
              <a:alpha val="50000"/>
            </a:scheme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5DA64A9-E366-4006-BE5B-54BF2E571A2B}"/>
              </a:ext>
            </a:extLst>
          </p:cNvPr>
          <p:cNvSpPr/>
          <p:nvPr/>
        </p:nvSpPr>
        <p:spPr>
          <a:xfrm>
            <a:off x="11202860" y="3592620"/>
            <a:ext cx="308878" cy="294168"/>
          </a:xfrm>
          <a:custGeom>
            <a:avLst/>
            <a:gdLst>
              <a:gd name="connsiteX0" fmla="*/ 88213 w 200025"/>
              <a:gd name="connsiteY0" fmla="*/ 172372 h 190500"/>
              <a:gd name="connsiteX1" fmla="*/ 84879 w 200025"/>
              <a:gd name="connsiteY1" fmla="*/ 183421 h 190500"/>
              <a:gd name="connsiteX2" fmla="*/ 57638 w 200025"/>
              <a:gd name="connsiteY2" fmla="*/ 198185 h 190500"/>
              <a:gd name="connsiteX3" fmla="*/ 46589 w 200025"/>
              <a:gd name="connsiteY3" fmla="*/ 194946 h 190500"/>
              <a:gd name="connsiteX4" fmla="*/ 964 w 200025"/>
              <a:gd name="connsiteY4" fmla="*/ 110650 h 190500"/>
              <a:gd name="connsiteX5" fmla="*/ 4203 w 200025"/>
              <a:gd name="connsiteY5" fmla="*/ 99601 h 190500"/>
              <a:gd name="connsiteX6" fmla="*/ 31444 w 200025"/>
              <a:gd name="connsiteY6" fmla="*/ 84837 h 190500"/>
              <a:gd name="connsiteX7" fmla="*/ 42493 w 200025"/>
              <a:gd name="connsiteY7" fmla="*/ 88076 h 190500"/>
              <a:gd name="connsiteX8" fmla="*/ 88213 w 200025"/>
              <a:gd name="connsiteY8" fmla="*/ 172372 h 190500"/>
              <a:gd name="connsiteX9" fmla="*/ 175748 w 200025"/>
              <a:gd name="connsiteY9" fmla="*/ 74455 h 190500"/>
              <a:gd name="connsiteX10" fmla="*/ 172319 w 200025"/>
              <a:gd name="connsiteY10" fmla="*/ 76360 h 190500"/>
              <a:gd name="connsiteX11" fmla="*/ 140219 w 200025"/>
              <a:gd name="connsiteY11" fmla="*/ 93791 h 190500"/>
              <a:gd name="connsiteX12" fmla="*/ 138505 w 200025"/>
              <a:gd name="connsiteY12" fmla="*/ 99411 h 190500"/>
              <a:gd name="connsiteX13" fmla="*/ 144125 w 200025"/>
              <a:gd name="connsiteY13" fmla="*/ 101125 h 190500"/>
              <a:gd name="connsiteX14" fmla="*/ 176319 w 200025"/>
              <a:gd name="connsiteY14" fmla="*/ 83694 h 190500"/>
              <a:gd name="connsiteX15" fmla="*/ 189845 w 200025"/>
              <a:gd name="connsiteY15" fmla="*/ 87695 h 190500"/>
              <a:gd name="connsiteX16" fmla="*/ 185844 w 200025"/>
              <a:gd name="connsiteY16" fmla="*/ 101220 h 190500"/>
              <a:gd name="connsiteX17" fmla="*/ 182415 w 200025"/>
              <a:gd name="connsiteY17" fmla="*/ 103125 h 190500"/>
              <a:gd name="connsiteX18" fmla="*/ 153745 w 200025"/>
              <a:gd name="connsiteY18" fmla="*/ 118651 h 190500"/>
              <a:gd name="connsiteX19" fmla="*/ 152030 w 200025"/>
              <a:gd name="connsiteY19" fmla="*/ 124271 h 190500"/>
              <a:gd name="connsiteX20" fmla="*/ 157650 w 200025"/>
              <a:gd name="connsiteY20" fmla="*/ 125985 h 190500"/>
              <a:gd name="connsiteX21" fmla="*/ 186320 w 200025"/>
              <a:gd name="connsiteY21" fmla="*/ 110460 h 190500"/>
              <a:gd name="connsiteX22" fmla="*/ 199846 w 200025"/>
              <a:gd name="connsiteY22" fmla="*/ 114460 h 190500"/>
              <a:gd name="connsiteX23" fmla="*/ 195845 w 200025"/>
              <a:gd name="connsiteY23" fmla="*/ 127986 h 190500"/>
              <a:gd name="connsiteX24" fmla="*/ 167175 w 200025"/>
              <a:gd name="connsiteY24" fmla="*/ 143511 h 190500"/>
              <a:gd name="connsiteX25" fmla="*/ 148125 w 200025"/>
              <a:gd name="connsiteY25" fmla="*/ 153798 h 190500"/>
              <a:gd name="connsiteX26" fmla="*/ 126218 w 200025"/>
              <a:gd name="connsiteY26" fmla="*/ 156465 h 190500"/>
              <a:gd name="connsiteX27" fmla="*/ 98214 w 200025"/>
              <a:gd name="connsiteY27" fmla="*/ 159894 h 190500"/>
              <a:gd name="connsiteX28" fmla="*/ 92594 w 200025"/>
              <a:gd name="connsiteY28" fmla="*/ 162942 h 190500"/>
              <a:gd name="connsiteX29" fmla="*/ 54209 w 200025"/>
              <a:gd name="connsiteY29" fmla="*/ 91981 h 190500"/>
              <a:gd name="connsiteX30" fmla="*/ 58209 w 200025"/>
              <a:gd name="connsiteY30" fmla="*/ 89790 h 190500"/>
              <a:gd name="connsiteX31" fmla="*/ 79355 w 200025"/>
              <a:gd name="connsiteY31" fmla="*/ 58072 h 190500"/>
              <a:gd name="connsiteX32" fmla="*/ 70973 w 200025"/>
              <a:gd name="connsiteY32" fmla="*/ 9018 h 190500"/>
              <a:gd name="connsiteX33" fmla="*/ 71259 w 200025"/>
              <a:gd name="connsiteY33" fmla="*/ 3208 h 190500"/>
              <a:gd name="connsiteX34" fmla="*/ 88880 w 200025"/>
              <a:gd name="connsiteY34" fmla="*/ 1589 h 190500"/>
              <a:gd name="connsiteX35" fmla="*/ 111263 w 200025"/>
              <a:gd name="connsiteY35" fmla="*/ 47690 h 190500"/>
              <a:gd name="connsiteX36" fmla="*/ 111263 w 200025"/>
              <a:gd name="connsiteY36" fmla="*/ 47880 h 190500"/>
              <a:gd name="connsiteX37" fmla="*/ 111454 w 200025"/>
              <a:gd name="connsiteY37" fmla="*/ 48738 h 190500"/>
              <a:gd name="connsiteX38" fmla="*/ 111740 w 200025"/>
              <a:gd name="connsiteY38" fmla="*/ 49500 h 190500"/>
              <a:gd name="connsiteX39" fmla="*/ 111835 w 200025"/>
              <a:gd name="connsiteY39" fmla="*/ 49690 h 190500"/>
              <a:gd name="connsiteX40" fmla="*/ 112216 w 200025"/>
              <a:gd name="connsiteY40" fmla="*/ 50071 h 190500"/>
              <a:gd name="connsiteX41" fmla="*/ 112787 w 200025"/>
              <a:gd name="connsiteY41" fmla="*/ 50738 h 190500"/>
              <a:gd name="connsiteX42" fmla="*/ 113454 w 200025"/>
              <a:gd name="connsiteY42" fmla="*/ 51214 h 190500"/>
              <a:gd name="connsiteX43" fmla="*/ 114121 w 200025"/>
              <a:gd name="connsiteY43" fmla="*/ 51595 h 190500"/>
              <a:gd name="connsiteX44" fmla="*/ 114978 w 200025"/>
              <a:gd name="connsiteY44" fmla="*/ 51786 h 190500"/>
              <a:gd name="connsiteX45" fmla="*/ 115550 w 200025"/>
              <a:gd name="connsiteY45" fmla="*/ 51881 h 190500"/>
              <a:gd name="connsiteX46" fmla="*/ 115740 w 200025"/>
              <a:gd name="connsiteY46" fmla="*/ 51881 h 190500"/>
              <a:gd name="connsiteX47" fmla="*/ 116597 w 200025"/>
              <a:gd name="connsiteY47" fmla="*/ 51690 h 190500"/>
              <a:gd name="connsiteX48" fmla="*/ 117360 w 200025"/>
              <a:gd name="connsiteY48" fmla="*/ 51405 h 190500"/>
              <a:gd name="connsiteX49" fmla="*/ 117550 w 200025"/>
              <a:gd name="connsiteY49" fmla="*/ 51309 h 190500"/>
              <a:gd name="connsiteX50" fmla="*/ 156603 w 200025"/>
              <a:gd name="connsiteY50" fmla="*/ 30164 h 190500"/>
              <a:gd name="connsiteX51" fmla="*/ 170128 w 200025"/>
              <a:gd name="connsiteY51" fmla="*/ 34164 h 190500"/>
              <a:gd name="connsiteX52" fmla="*/ 166128 w 200025"/>
              <a:gd name="connsiteY52" fmla="*/ 47690 h 190500"/>
              <a:gd name="connsiteX53" fmla="*/ 162699 w 200025"/>
              <a:gd name="connsiteY53" fmla="*/ 49595 h 190500"/>
              <a:gd name="connsiteX54" fmla="*/ 127075 w 200025"/>
              <a:gd name="connsiteY54" fmla="*/ 68835 h 190500"/>
              <a:gd name="connsiteX55" fmla="*/ 125361 w 200025"/>
              <a:gd name="connsiteY55" fmla="*/ 74455 h 190500"/>
              <a:gd name="connsiteX56" fmla="*/ 130980 w 200025"/>
              <a:gd name="connsiteY56" fmla="*/ 76170 h 190500"/>
              <a:gd name="connsiteX57" fmla="*/ 166604 w 200025"/>
              <a:gd name="connsiteY57" fmla="*/ 56929 h 190500"/>
              <a:gd name="connsiteX58" fmla="*/ 180129 w 200025"/>
              <a:gd name="connsiteY58" fmla="*/ 60930 h 190500"/>
              <a:gd name="connsiteX59" fmla="*/ 175748 w 200025"/>
              <a:gd name="connsiteY59" fmla="*/ 7445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0025" h="190500">
                <a:moveTo>
                  <a:pt x="88213" y="172372"/>
                </a:moveTo>
                <a:cubicBezTo>
                  <a:pt x="90309" y="176277"/>
                  <a:pt x="88880" y="181230"/>
                  <a:pt x="84879" y="183421"/>
                </a:cubicBezTo>
                <a:lnTo>
                  <a:pt x="57638" y="198185"/>
                </a:lnTo>
                <a:cubicBezTo>
                  <a:pt x="53733" y="200280"/>
                  <a:pt x="48779" y="198852"/>
                  <a:pt x="46589" y="194946"/>
                </a:cubicBezTo>
                <a:lnTo>
                  <a:pt x="964" y="110650"/>
                </a:lnTo>
                <a:cubicBezTo>
                  <a:pt x="-1131" y="106745"/>
                  <a:pt x="297" y="101792"/>
                  <a:pt x="4203" y="99601"/>
                </a:cubicBezTo>
                <a:lnTo>
                  <a:pt x="31444" y="84837"/>
                </a:lnTo>
                <a:cubicBezTo>
                  <a:pt x="35349" y="82742"/>
                  <a:pt x="40302" y="84171"/>
                  <a:pt x="42493" y="88076"/>
                </a:cubicBezTo>
                <a:lnTo>
                  <a:pt x="88213" y="172372"/>
                </a:lnTo>
                <a:close/>
                <a:moveTo>
                  <a:pt x="175748" y="74455"/>
                </a:moveTo>
                <a:lnTo>
                  <a:pt x="172319" y="76360"/>
                </a:lnTo>
                <a:lnTo>
                  <a:pt x="140219" y="93791"/>
                </a:lnTo>
                <a:cubicBezTo>
                  <a:pt x="138219" y="94934"/>
                  <a:pt x="137457" y="97410"/>
                  <a:pt x="138505" y="99411"/>
                </a:cubicBezTo>
                <a:cubicBezTo>
                  <a:pt x="139648" y="101411"/>
                  <a:pt x="142125" y="102173"/>
                  <a:pt x="144125" y="101125"/>
                </a:cubicBezTo>
                <a:lnTo>
                  <a:pt x="176319" y="83694"/>
                </a:lnTo>
                <a:cubicBezTo>
                  <a:pt x="181177" y="81123"/>
                  <a:pt x="187178" y="82837"/>
                  <a:pt x="189845" y="87695"/>
                </a:cubicBezTo>
                <a:cubicBezTo>
                  <a:pt x="192417" y="92553"/>
                  <a:pt x="190607" y="98553"/>
                  <a:pt x="185844" y="101220"/>
                </a:cubicBezTo>
                <a:lnTo>
                  <a:pt x="182415" y="103125"/>
                </a:lnTo>
                <a:lnTo>
                  <a:pt x="153745" y="118651"/>
                </a:lnTo>
                <a:cubicBezTo>
                  <a:pt x="151745" y="119794"/>
                  <a:pt x="150983" y="122271"/>
                  <a:pt x="152030" y="124271"/>
                </a:cubicBezTo>
                <a:cubicBezTo>
                  <a:pt x="153174" y="126271"/>
                  <a:pt x="155650" y="127033"/>
                  <a:pt x="157650" y="125985"/>
                </a:cubicBezTo>
                <a:lnTo>
                  <a:pt x="186320" y="110460"/>
                </a:lnTo>
                <a:cubicBezTo>
                  <a:pt x="191178" y="107888"/>
                  <a:pt x="197179" y="109698"/>
                  <a:pt x="199846" y="114460"/>
                </a:cubicBezTo>
                <a:cubicBezTo>
                  <a:pt x="202418" y="119318"/>
                  <a:pt x="200703" y="125319"/>
                  <a:pt x="195845" y="127986"/>
                </a:cubicBezTo>
                <a:lnTo>
                  <a:pt x="167175" y="143511"/>
                </a:lnTo>
                <a:lnTo>
                  <a:pt x="148125" y="153798"/>
                </a:lnTo>
                <a:cubicBezTo>
                  <a:pt x="141362" y="157418"/>
                  <a:pt x="133647" y="158370"/>
                  <a:pt x="126218" y="156465"/>
                </a:cubicBezTo>
                <a:cubicBezTo>
                  <a:pt x="116788" y="153989"/>
                  <a:pt x="106787" y="155227"/>
                  <a:pt x="98214" y="159894"/>
                </a:cubicBezTo>
                <a:lnTo>
                  <a:pt x="92594" y="162942"/>
                </a:lnTo>
                <a:lnTo>
                  <a:pt x="54209" y="91981"/>
                </a:lnTo>
                <a:lnTo>
                  <a:pt x="58209" y="89790"/>
                </a:lnTo>
                <a:cubicBezTo>
                  <a:pt x="70020" y="83409"/>
                  <a:pt x="77926" y="71502"/>
                  <a:pt x="79355" y="58072"/>
                </a:cubicBezTo>
                <a:cubicBezTo>
                  <a:pt x="80784" y="44451"/>
                  <a:pt x="78307" y="23306"/>
                  <a:pt x="70973" y="9018"/>
                </a:cubicBezTo>
                <a:cubicBezTo>
                  <a:pt x="69163" y="5589"/>
                  <a:pt x="70782" y="3780"/>
                  <a:pt x="71259" y="3208"/>
                </a:cubicBezTo>
                <a:cubicBezTo>
                  <a:pt x="74021" y="160"/>
                  <a:pt x="81069" y="-1364"/>
                  <a:pt x="88880" y="1589"/>
                </a:cubicBezTo>
                <a:cubicBezTo>
                  <a:pt x="95643" y="4161"/>
                  <a:pt x="111359" y="13876"/>
                  <a:pt x="111263" y="47690"/>
                </a:cubicBezTo>
                <a:cubicBezTo>
                  <a:pt x="111263" y="47785"/>
                  <a:pt x="111263" y="47785"/>
                  <a:pt x="111263" y="47880"/>
                </a:cubicBezTo>
                <a:cubicBezTo>
                  <a:pt x="111263" y="48166"/>
                  <a:pt x="111359" y="48452"/>
                  <a:pt x="111454" y="48738"/>
                </a:cubicBezTo>
                <a:cubicBezTo>
                  <a:pt x="111549" y="49023"/>
                  <a:pt x="111549" y="49309"/>
                  <a:pt x="111740" y="49500"/>
                </a:cubicBezTo>
                <a:cubicBezTo>
                  <a:pt x="111740" y="49595"/>
                  <a:pt x="111740" y="49595"/>
                  <a:pt x="111835" y="49690"/>
                </a:cubicBezTo>
                <a:cubicBezTo>
                  <a:pt x="111930" y="49881"/>
                  <a:pt x="112121" y="49976"/>
                  <a:pt x="112216" y="50071"/>
                </a:cubicBezTo>
                <a:cubicBezTo>
                  <a:pt x="112407" y="50262"/>
                  <a:pt x="112597" y="50547"/>
                  <a:pt x="112787" y="50738"/>
                </a:cubicBezTo>
                <a:cubicBezTo>
                  <a:pt x="112978" y="50928"/>
                  <a:pt x="113169" y="51024"/>
                  <a:pt x="113454" y="51214"/>
                </a:cubicBezTo>
                <a:cubicBezTo>
                  <a:pt x="113645" y="51309"/>
                  <a:pt x="113930" y="51500"/>
                  <a:pt x="114121" y="51595"/>
                </a:cubicBezTo>
                <a:cubicBezTo>
                  <a:pt x="114407" y="51690"/>
                  <a:pt x="114693" y="51690"/>
                  <a:pt x="114978" y="51786"/>
                </a:cubicBezTo>
                <a:cubicBezTo>
                  <a:pt x="115169" y="51786"/>
                  <a:pt x="115359" y="51881"/>
                  <a:pt x="115550" y="51881"/>
                </a:cubicBezTo>
                <a:cubicBezTo>
                  <a:pt x="115645" y="51881"/>
                  <a:pt x="115645" y="51881"/>
                  <a:pt x="115740" y="51881"/>
                </a:cubicBezTo>
                <a:cubicBezTo>
                  <a:pt x="116026" y="51881"/>
                  <a:pt x="116312" y="51786"/>
                  <a:pt x="116597" y="51690"/>
                </a:cubicBezTo>
                <a:cubicBezTo>
                  <a:pt x="116883" y="51595"/>
                  <a:pt x="117169" y="51595"/>
                  <a:pt x="117360" y="51405"/>
                </a:cubicBezTo>
                <a:cubicBezTo>
                  <a:pt x="117455" y="51405"/>
                  <a:pt x="117455" y="51405"/>
                  <a:pt x="117550" y="51309"/>
                </a:cubicBezTo>
                <a:lnTo>
                  <a:pt x="156603" y="30164"/>
                </a:lnTo>
                <a:cubicBezTo>
                  <a:pt x="161460" y="27592"/>
                  <a:pt x="167461" y="29402"/>
                  <a:pt x="170128" y="34164"/>
                </a:cubicBezTo>
                <a:cubicBezTo>
                  <a:pt x="172700" y="39022"/>
                  <a:pt x="170890" y="45023"/>
                  <a:pt x="166128" y="47690"/>
                </a:cubicBezTo>
                <a:lnTo>
                  <a:pt x="162699" y="49595"/>
                </a:lnTo>
                <a:lnTo>
                  <a:pt x="127075" y="68835"/>
                </a:lnTo>
                <a:cubicBezTo>
                  <a:pt x="125075" y="69978"/>
                  <a:pt x="124313" y="72455"/>
                  <a:pt x="125361" y="74455"/>
                </a:cubicBezTo>
                <a:cubicBezTo>
                  <a:pt x="126503" y="76455"/>
                  <a:pt x="128980" y="77217"/>
                  <a:pt x="130980" y="76170"/>
                </a:cubicBezTo>
                <a:lnTo>
                  <a:pt x="166604" y="56929"/>
                </a:lnTo>
                <a:cubicBezTo>
                  <a:pt x="171461" y="54357"/>
                  <a:pt x="177462" y="56167"/>
                  <a:pt x="180129" y="60930"/>
                </a:cubicBezTo>
                <a:cubicBezTo>
                  <a:pt x="182415" y="65787"/>
                  <a:pt x="180605" y="71883"/>
                  <a:pt x="175748" y="74455"/>
                </a:cubicBezTo>
                <a:close/>
              </a:path>
            </a:pathLst>
          </a:custGeom>
          <a:solidFill>
            <a:schemeClr val="bg1">
              <a:alpha val="50000"/>
            </a:scheme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4A45053-CA7D-40E8-8B75-DA99EFE4DB9C}"/>
              </a:ext>
            </a:extLst>
          </p:cNvPr>
          <p:cNvSpPr/>
          <p:nvPr/>
        </p:nvSpPr>
        <p:spPr>
          <a:xfrm>
            <a:off x="3060835" y="5434770"/>
            <a:ext cx="205918" cy="250044"/>
          </a:xfrm>
          <a:custGeom>
            <a:avLst/>
            <a:gdLst>
              <a:gd name="connsiteX0" fmla="*/ 103745 w 133350"/>
              <a:gd name="connsiteY0" fmla="*/ 9780 h 161925"/>
              <a:gd name="connsiteX1" fmla="*/ 15734 w 133350"/>
              <a:gd name="connsiteY1" fmla="*/ 29973 h 161925"/>
              <a:gd name="connsiteX2" fmla="*/ 7447 w 133350"/>
              <a:gd name="connsiteY2" fmla="*/ 163418 h 161925"/>
              <a:gd name="connsiteX3" fmla="*/ 123938 w 133350"/>
              <a:gd name="connsiteY3" fmla="*/ 97886 h 161925"/>
              <a:gd name="connsiteX4" fmla="*/ 103745 w 133350"/>
              <a:gd name="connsiteY4" fmla="*/ 9780 h 161925"/>
              <a:gd name="connsiteX5" fmla="*/ 51072 w 133350"/>
              <a:gd name="connsiteY5" fmla="*/ 93886 h 161925"/>
              <a:gd name="connsiteX6" fmla="*/ 42023 w 133350"/>
              <a:gd name="connsiteY6" fmla="*/ 54547 h 161925"/>
              <a:gd name="connsiteX7" fmla="*/ 81361 w 133350"/>
              <a:gd name="connsiteY7" fmla="*/ 45499 h 161925"/>
              <a:gd name="connsiteX8" fmla="*/ 90410 w 133350"/>
              <a:gd name="connsiteY8" fmla="*/ 84837 h 161925"/>
              <a:gd name="connsiteX9" fmla="*/ 51072 w 133350"/>
              <a:gd name="connsiteY9" fmla="*/ 9388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61925">
                <a:moveTo>
                  <a:pt x="103745" y="9780"/>
                </a:moveTo>
                <a:cubicBezTo>
                  <a:pt x="73836" y="-8984"/>
                  <a:pt x="34498" y="64"/>
                  <a:pt x="15734" y="29973"/>
                </a:cubicBezTo>
                <a:cubicBezTo>
                  <a:pt x="-3031" y="59881"/>
                  <a:pt x="-3983" y="156274"/>
                  <a:pt x="7447" y="163418"/>
                </a:cubicBezTo>
                <a:cubicBezTo>
                  <a:pt x="18782" y="170562"/>
                  <a:pt x="105173" y="127699"/>
                  <a:pt x="123938" y="97886"/>
                </a:cubicBezTo>
                <a:cubicBezTo>
                  <a:pt x="142702" y="67978"/>
                  <a:pt x="133653" y="28544"/>
                  <a:pt x="103745" y="9780"/>
                </a:cubicBezTo>
                <a:close/>
                <a:moveTo>
                  <a:pt x="51072" y="93886"/>
                </a:moveTo>
                <a:cubicBezTo>
                  <a:pt x="37736" y="85504"/>
                  <a:pt x="33641" y="67882"/>
                  <a:pt x="42023" y="54547"/>
                </a:cubicBezTo>
                <a:cubicBezTo>
                  <a:pt x="50405" y="41212"/>
                  <a:pt x="68026" y="37117"/>
                  <a:pt x="81361" y="45499"/>
                </a:cubicBezTo>
                <a:cubicBezTo>
                  <a:pt x="94696" y="53881"/>
                  <a:pt x="98792" y="71502"/>
                  <a:pt x="90410" y="84837"/>
                </a:cubicBezTo>
                <a:cubicBezTo>
                  <a:pt x="82028" y="98267"/>
                  <a:pt x="64406" y="102268"/>
                  <a:pt x="51072" y="93886"/>
                </a:cubicBezTo>
                <a:close/>
              </a:path>
            </a:pathLst>
          </a:custGeom>
          <a:solidFill>
            <a:schemeClr val="bg1">
              <a:alpha val="50000"/>
            </a:scheme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5BF22AD-5724-4E09-878D-1FFD6BE3931E}"/>
              </a:ext>
            </a:extLst>
          </p:cNvPr>
          <p:cNvSpPr/>
          <p:nvPr/>
        </p:nvSpPr>
        <p:spPr>
          <a:xfrm>
            <a:off x="5058070" y="1168754"/>
            <a:ext cx="109916" cy="109916"/>
          </a:xfrm>
          <a:custGeom>
            <a:avLst/>
            <a:gdLst>
              <a:gd name="connsiteX0" fmla="*/ 60579 w 114300"/>
              <a:gd name="connsiteY0" fmla="*/ 120968 h 114300"/>
              <a:gd name="connsiteX1" fmla="*/ 60579 w 114300"/>
              <a:gd name="connsiteY1" fmla="*/ 120968 h 114300"/>
              <a:gd name="connsiteX2" fmla="*/ 60579 w 114300"/>
              <a:gd name="connsiteY2" fmla="*/ 120968 h 114300"/>
              <a:gd name="connsiteX3" fmla="*/ 52292 w 114300"/>
              <a:gd name="connsiteY3" fmla="*/ 112871 h 114300"/>
              <a:gd name="connsiteX4" fmla="*/ 52292 w 114300"/>
              <a:gd name="connsiteY4" fmla="*/ 112871 h 114300"/>
              <a:gd name="connsiteX5" fmla="*/ 52292 w 114300"/>
              <a:gd name="connsiteY5" fmla="*/ 112871 h 114300"/>
              <a:gd name="connsiteX6" fmla="*/ 52292 w 114300"/>
              <a:gd name="connsiteY6" fmla="*/ 112871 h 114300"/>
              <a:gd name="connsiteX7" fmla="*/ 52292 w 114300"/>
              <a:gd name="connsiteY7" fmla="*/ 112871 h 114300"/>
              <a:gd name="connsiteX8" fmla="*/ 52292 w 114300"/>
              <a:gd name="connsiteY8" fmla="*/ 112871 h 114300"/>
              <a:gd name="connsiteX9" fmla="*/ 52292 w 114300"/>
              <a:gd name="connsiteY9" fmla="*/ 112871 h 114300"/>
              <a:gd name="connsiteX10" fmla="*/ 52292 w 114300"/>
              <a:gd name="connsiteY10" fmla="*/ 112871 h 114300"/>
              <a:gd name="connsiteX11" fmla="*/ 52292 w 114300"/>
              <a:gd name="connsiteY11" fmla="*/ 112871 h 114300"/>
              <a:gd name="connsiteX12" fmla="*/ 52292 w 114300"/>
              <a:gd name="connsiteY12" fmla="*/ 112871 h 114300"/>
              <a:gd name="connsiteX13" fmla="*/ 52292 w 114300"/>
              <a:gd name="connsiteY13" fmla="*/ 112871 h 114300"/>
              <a:gd name="connsiteX14" fmla="*/ 52292 w 114300"/>
              <a:gd name="connsiteY14" fmla="*/ 112871 h 114300"/>
              <a:gd name="connsiteX15" fmla="*/ 52292 w 114300"/>
              <a:gd name="connsiteY15" fmla="*/ 112871 h 114300"/>
              <a:gd name="connsiteX16" fmla="*/ 52292 w 114300"/>
              <a:gd name="connsiteY16" fmla="*/ 112871 h 114300"/>
              <a:gd name="connsiteX17" fmla="*/ 52292 w 114300"/>
              <a:gd name="connsiteY17" fmla="*/ 112871 h 114300"/>
              <a:gd name="connsiteX18" fmla="*/ 52292 w 114300"/>
              <a:gd name="connsiteY18" fmla="*/ 112871 h 114300"/>
              <a:gd name="connsiteX19" fmla="*/ 52292 w 114300"/>
              <a:gd name="connsiteY19" fmla="*/ 112871 h 114300"/>
              <a:gd name="connsiteX20" fmla="*/ 52292 w 114300"/>
              <a:gd name="connsiteY20" fmla="*/ 112871 h 114300"/>
              <a:gd name="connsiteX21" fmla="*/ 52292 w 114300"/>
              <a:gd name="connsiteY21" fmla="*/ 112871 h 114300"/>
              <a:gd name="connsiteX22" fmla="*/ 8287 w 114300"/>
              <a:gd name="connsiteY22" fmla="*/ 68866 h 114300"/>
              <a:gd name="connsiteX23" fmla="*/ 0 w 114300"/>
              <a:gd name="connsiteY23" fmla="*/ 60579 h 114300"/>
              <a:gd name="connsiteX24" fmla="*/ 8287 w 114300"/>
              <a:gd name="connsiteY24" fmla="*/ 52292 h 114300"/>
              <a:gd name="connsiteX25" fmla="*/ 8287 w 114300"/>
              <a:gd name="connsiteY25" fmla="*/ 52292 h 114300"/>
              <a:gd name="connsiteX26" fmla="*/ 8287 w 114300"/>
              <a:gd name="connsiteY26" fmla="*/ 52292 h 114300"/>
              <a:gd name="connsiteX27" fmla="*/ 9144 w 114300"/>
              <a:gd name="connsiteY27" fmla="*/ 52292 h 114300"/>
              <a:gd name="connsiteX28" fmla="*/ 52197 w 114300"/>
              <a:gd name="connsiteY28" fmla="*/ 8287 h 114300"/>
              <a:gd name="connsiteX29" fmla="*/ 60484 w 114300"/>
              <a:gd name="connsiteY29" fmla="*/ 0 h 114300"/>
              <a:gd name="connsiteX30" fmla="*/ 60484 w 114300"/>
              <a:gd name="connsiteY30" fmla="*/ 0 h 114300"/>
              <a:gd name="connsiteX31" fmla="*/ 68771 w 114300"/>
              <a:gd name="connsiteY31" fmla="*/ 8287 h 114300"/>
              <a:gd name="connsiteX32" fmla="*/ 68771 w 114300"/>
              <a:gd name="connsiteY32" fmla="*/ 8287 h 114300"/>
              <a:gd name="connsiteX33" fmla="*/ 68771 w 114300"/>
              <a:gd name="connsiteY33" fmla="*/ 8287 h 114300"/>
              <a:gd name="connsiteX34" fmla="*/ 68771 w 114300"/>
              <a:gd name="connsiteY34" fmla="*/ 9144 h 114300"/>
              <a:gd name="connsiteX35" fmla="*/ 112776 w 114300"/>
              <a:gd name="connsiteY35" fmla="*/ 52197 h 114300"/>
              <a:gd name="connsiteX36" fmla="*/ 121063 w 114300"/>
              <a:gd name="connsiteY36" fmla="*/ 60484 h 114300"/>
              <a:gd name="connsiteX37" fmla="*/ 112776 w 114300"/>
              <a:gd name="connsiteY37" fmla="*/ 68771 h 114300"/>
              <a:gd name="connsiteX38" fmla="*/ 112776 w 114300"/>
              <a:gd name="connsiteY38" fmla="*/ 68771 h 114300"/>
              <a:gd name="connsiteX39" fmla="*/ 112776 w 114300"/>
              <a:gd name="connsiteY39" fmla="*/ 68771 h 114300"/>
              <a:gd name="connsiteX40" fmla="*/ 111919 w 114300"/>
              <a:gd name="connsiteY40" fmla="*/ 68771 h 114300"/>
              <a:gd name="connsiteX41" fmla="*/ 68866 w 114300"/>
              <a:gd name="connsiteY41" fmla="*/ 112776 h 114300"/>
              <a:gd name="connsiteX42" fmla="*/ 60579 w 114300"/>
              <a:gd name="connsiteY42" fmla="*/ 120968 h 114300"/>
              <a:gd name="connsiteX43" fmla="*/ 60579 w 114300"/>
              <a:gd name="connsiteY43" fmla="*/ 120968 h 114300"/>
              <a:gd name="connsiteX44" fmla="*/ 38767 w 114300"/>
              <a:gd name="connsiteY44" fmla="*/ 60389 h 114300"/>
              <a:gd name="connsiteX45" fmla="*/ 60579 w 114300"/>
              <a:gd name="connsiteY45" fmla="*/ 82201 h 114300"/>
              <a:gd name="connsiteX46" fmla="*/ 82391 w 114300"/>
              <a:gd name="connsiteY46" fmla="*/ 60389 h 114300"/>
              <a:gd name="connsiteX47" fmla="*/ 60579 w 114300"/>
              <a:gd name="connsiteY47" fmla="*/ 38576 h 114300"/>
              <a:gd name="connsiteX48" fmla="*/ 38767 w 114300"/>
              <a:gd name="connsiteY48" fmla="*/ 603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4300" h="114300">
                <a:moveTo>
                  <a:pt x="60579" y="120968"/>
                </a:moveTo>
                <a:lnTo>
                  <a:pt x="60579" y="120968"/>
                </a:lnTo>
                <a:lnTo>
                  <a:pt x="60579" y="120968"/>
                </a:lnTo>
                <a:cubicBezTo>
                  <a:pt x="56102" y="120968"/>
                  <a:pt x="52388" y="117348"/>
                  <a:pt x="52292" y="112871"/>
                </a:cubicBezTo>
                <a:lnTo>
                  <a:pt x="52292" y="112871"/>
                </a:lnTo>
                <a:cubicBezTo>
                  <a:pt x="52292" y="112871"/>
                  <a:pt x="52292" y="112871"/>
                  <a:pt x="52292" y="112871"/>
                </a:cubicBezTo>
                <a:lnTo>
                  <a:pt x="52292" y="112871"/>
                </a:lnTo>
                <a:lnTo>
                  <a:pt x="52292" y="112871"/>
                </a:lnTo>
                <a:lnTo>
                  <a:pt x="52292" y="112871"/>
                </a:lnTo>
                <a:cubicBezTo>
                  <a:pt x="52292" y="112871"/>
                  <a:pt x="52292" y="112871"/>
                  <a:pt x="52292" y="112871"/>
                </a:cubicBezTo>
                <a:lnTo>
                  <a:pt x="52292" y="112871"/>
                </a:lnTo>
                <a:lnTo>
                  <a:pt x="52292" y="112871"/>
                </a:lnTo>
                <a:lnTo>
                  <a:pt x="52292" y="112871"/>
                </a:lnTo>
                <a:lnTo>
                  <a:pt x="52292" y="112871"/>
                </a:lnTo>
                <a:cubicBezTo>
                  <a:pt x="52292" y="112871"/>
                  <a:pt x="52292" y="112871"/>
                  <a:pt x="52292" y="112871"/>
                </a:cubicBezTo>
                <a:lnTo>
                  <a:pt x="52292" y="112871"/>
                </a:lnTo>
                <a:cubicBezTo>
                  <a:pt x="52292" y="112871"/>
                  <a:pt x="52292" y="112871"/>
                  <a:pt x="52292" y="112871"/>
                </a:cubicBezTo>
                <a:cubicBezTo>
                  <a:pt x="52292" y="112871"/>
                  <a:pt x="52292" y="112871"/>
                  <a:pt x="52292" y="112871"/>
                </a:cubicBezTo>
                <a:lnTo>
                  <a:pt x="52292" y="112871"/>
                </a:lnTo>
                <a:cubicBezTo>
                  <a:pt x="52292" y="112871"/>
                  <a:pt x="52292" y="112871"/>
                  <a:pt x="52292" y="112871"/>
                </a:cubicBezTo>
                <a:lnTo>
                  <a:pt x="52292" y="112871"/>
                </a:lnTo>
                <a:cubicBezTo>
                  <a:pt x="52292" y="112871"/>
                  <a:pt x="52292" y="112871"/>
                  <a:pt x="52292" y="112871"/>
                </a:cubicBezTo>
                <a:cubicBezTo>
                  <a:pt x="52292" y="88583"/>
                  <a:pt x="32575" y="68866"/>
                  <a:pt x="8287" y="68866"/>
                </a:cubicBezTo>
                <a:cubicBezTo>
                  <a:pt x="3715" y="68866"/>
                  <a:pt x="0" y="65151"/>
                  <a:pt x="0" y="60579"/>
                </a:cubicBezTo>
                <a:cubicBezTo>
                  <a:pt x="0" y="56007"/>
                  <a:pt x="3715" y="52292"/>
                  <a:pt x="8287" y="52292"/>
                </a:cubicBezTo>
                <a:cubicBezTo>
                  <a:pt x="8287" y="52292"/>
                  <a:pt x="8287" y="52292"/>
                  <a:pt x="8287" y="52292"/>
                </a:cubicBezTo>
                <a:lnTo>
                  <a:pt x="8287" y="52292"/>
                </a:lnTo>
                <a:cubicBezTo>
                  <a:pt x="8573" y="52292"/>
                  <a:pt x="8858" y="52292"/>
                  <a:pt x="9144" y="52292"/>
                </a:cubicBezTo>
                <a:cubicBezTo>
                  <a:pt x="32957" y="51816"/>
                  <a:pt x="52197" y="32290"/>
                  <a:pt x="52197" y="8287"/>
                </a:cubicBezTo>
                <a:cubicBezTo>
                  <a:pt x="52197" y="3715"/>
                  <a:pt x="55912" y="0"/>
                  <a:pt x="60484" y="0"/>
                </a:cubicBezTo>
                <a:lnTo>
                  <a:pt x="60484" y="0"/>
                </a:lnTo>
                <a:cubicBezTo>
                  <a:pt x="65056" y="0"/>
                  <a:pt x="68771" y="3715"/>
                  <a:pt x="68771" y="8287"/>
                </a:cubicBezTo>
                <a:lnTo>
                  <a:pt x="68771" y="8287"/>
                </a:lnTo>
                <a:lnTo>
                  <a:pt x="68771" y="8287"/>
                </a:lnTo>
                <a:cubicBezTo>
                  <a:pt x="68771" y="8573"/>
                  <a:pt x="68771" y="8858"/>
                  <a:pt x="68771" y="9144"/>
                </a:cubicBezTo>
                <a:cubicBezTo>
                  <a:pt x="69247" y="32956"/>
                  <a:pt x="88773" y="52197"/>
                  <a:pt x="112776" y="52197"/>
                </a:cubicBezTo>
                <a:cubicBezTo>
                  <a:pt x="117348" y="52197"/>
                  <a:pt x="121063" y="55912"/>
                  <a:pt x="121063" y="60484"/>
                </a:cubicBezTo>
                <a:cubicBezTo>
                  <a:pt x="121063" y="65056"/>
                  <a:pt x="117348" y="68771"/>
                  <a:pt x="112776" y="68771"/>
                </a:cubicBezTo>
                <a:cubicBezTo>
                  <a:pt x="112776" y="68771"/>
                  <a:pt x="112776" y="68771"/>
                  <a:pt x="112776" y="68771"/>
                </a:cubicBezTo>
                <a:lnTo>
                  <a:pt x="112776" y="68771"/>
                </a:lnTo>
                <a:cubicBezTo>
                  <a:pt x="112490" y="68771"/>
                  <a:pt x="112204" y="68771"/>
                  <a:pt x="111919" y="68771"/>
                </a:cubicBezTo>
                <a:cubicBezTo>
                  <a:pt x="88106" y="69247"/>
                  <a:pt x="68866" y="88773"/>
                  <a:pt x="68866" y="112776"/>
                </a:cubicBezTo>
                <a:cubicBezTo>
                  <a:pt x="68771" y="117253"/>
                  <a:pt x="65151" y="120968"/>
                  <a:pt x="60579" y="120968"/>
                </a:cubicBezTo>
                <a:lnTo>
                  <a:pt x="60579" y="120968"/>
                </a:lnTo>
                <a:close/>
                <a:moveTo>
                  <a:pt x="38767" y="60389"/>
                </a:moveTo>
                <a:cubicBezTo>
                  <a:pt x="47720" y="65627"/>
                  <a:pt x="55245" y="73152"/>
                  <a:pt x="60579" y="82201"/>
                </a:cubicBezTo>
                <a:cubicBezTo>
                  <a:pt x="65818" y="73247"/>
                  <a:pt x="73342" y="65723"/>
                  <a:pt x="82391" y="60389"/>
                </a:cubicBezTo>
                <a:cubicBezTo>
                  <a:pt x="73438" y="55150"/>
                  <a:pt x="65913" y="47625"/>
                  <a:pt x="60579" y="38576"/>
                </a:cubicBezTo>
                <a:cubicBezTo>
                  <a:pt x="55245" y="47625"/>
                  <a:pt x="47720" y="55150"/>
                  <a:pt x="38767" y="60389"/>
                </a:cubicBezTo>
                <a:close/>
              </a:path>
            </a:pathLst>
          </a:custGeom>
          <a:solidFill>
            <a:schemeClr val="accent4"/>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C0423E5-4BD6-4CE5-A317-EA4A5068A2FC}"/>
              </a:ext>
            </a:extLst>
          </p:cNvPr>
          <p:cNvSpPr/>
          <p:nvPr/>
        </p:nvSpPr>
        <p:spPr>
          <a:xfrm>
            <a:off x="2067168" y="562302"/>
            <a:ext cx="137394" cy="137394"/>
          </a:xfrm>
          <a:custGeom>
            <a:avLst/>
            <a:gdLst>
              <a:gd name="connsiteX0" fmla="*/ 74581 w 142875"/>
              <a:gd name="connsiteY0" fmla="*/ 148971 h 142875"/>
              <a:gd name="connsiteX1" fmla="*/ 74581 w 142875"/>
              <a:gd name="connsiteY1" fmla="*/ 148971 h 142875"/>
              <a:gd name="connsiteX2" fmla="*/ 74581 w 142875"/>
              <a:gd name="connsiteY2" fmla="*/ 148971 h 142875"/>
              <a:gd name="connsiteX3" fmla="*/ 64389 w 142875"/>
              <a:gd name="connsiteY3" fmla="*/ 138970 h 142875"/>
              <a:gd name="connsiteX4" fmla="*/ 64389 w 142875"/>
              <a:gd name="connsiteY4" fmla="*/ 138970 h 142875"/>
              <a:gd name="connsiteX5" fmla="*/ 64389 w 142875"/>
              <a:gd name="connsiteY5" fmla="*/ 138970 h 142875"/>
              <a:gd name="connsiteX6" fmla="*/ 64389 w 142875"/>
              <a:gd name="connsiteY6" fmla="*/ 138970 h 142875"/>
              <a:gd name="connsiteX7" fmla="*/ 64389 w 142875"/>
              <a:gd name="connsiteY7" fmla="*/ 138970 h 142875"/>
              <a:gd name="connsiteX8" fmla="*/ 64389 w 142875"/>
              <a:gd name="connsiteY8" fmla="*/ 138970 h 142875"/>
              <a:gd name="connsiteX9" fmla="*/ 64389 w 142875"/>
              <a:gd name="connsiteY9" fmla="*/ 138970 h 142875"/>
              <a:gd name="connsiteX10" fmla="*/ 64389 w 142875"/>
              <a:gd name="connsiteY10" fmla="*/ 138970 h 142875"/>
              <a:gd name="connsiteX11" fmla="*/ 64389 w 142875"/>
              <a:gd name="connsiteY11" fmla="*/ 138970 h 142875"/>
              <a:gd name="connsiteX12" fmla="*/ 64389 w 142875"/>
              <a:gd name="connsiteY12" fmla="*/ 138970 h 142875"/>
              <a:gd name="connsiteX13" fmla="*/ 64389 w 142875"/>
              <a:gd name="connsiteY13" fmla="*/ 138970 h 142875"/>
              <a:gd name="connsiteX14" fmla="*/ 64389 w 142875"/>
              <a:gd name="connsiteY14" fmla="*/ 138970 h 142875"/>
              <a:gd name="connsiteX15" fmla="*/ 64389 w 142875"/>
              <a:gd name="connsiteY15" fmla="*/ 138970 h 142875"/>
              <a:gd name="connsiteX16" fmla="*/ 64389 w 142875"/>
              <a:gd name="connsiteY16" fmla="*/ 138970 h 142875"/>
              <a:gd name="connsiteX17" fmla="*/ 64389 w 142875"/>
              <a:gd name="connsiteY17" fmla="*/ 138970 h 142875"/>
              <a:gd name="connsiteX18" fmla="*/ 64389 w 142875"/>
              <a:gd name="connsiteY18" fmla="*/ 138970 h 142875"/>
              <a:gd name="connsiteX19" fmla="*/ 64389 w 142875"/>
              <a:gd name="connsiteY19" fmla="*/ 138970 h 142875"/>
              <a:gd name="connsiteX20" fmla="*/ 64389 w 142875"/>
              <a:gd name="connsiteY20" fmla="*/ 138970 h 142875"/>
              <a:gd name="connsiteX21" fmla="*/ 64389 w 142875"/>
              <a:gd name="connsiteY21" fmla="*/ 138970 h 142875"/>
              <a:gd name="connsiteX22" fmla="*/ 10192 w 142875"/>
              <a:gd name="connsiteY22" fmla="*/ 84772 h 142875"/>
              <a:gd name="connsiteX23" fmla="*/ 0 w 142875"/>
              <a:gd name="connsiteY23" fmla="*/ 74581 h 142875"/>
              <a:gd name="connsiteX24" fmla="*/ 10192 w 142875"/>
              <a:gd name="connsiteY24" fmla="*/ 64389 h 142875"/>
              <a:gd name="connsiteX25" fmla="*/ 10192 w 142875"/>
              <a:gd name="connsiteY25" fmla="*/ 64389 h 142875"/>
              <a:gd name="connsiteX26" fmla="*/ 10192 w 142875"/>
              <a:gd name="connsiteY26" fmla="*/ 64389 h 142875"/>
              <a:gd name="connsiteX27" fmla="*/ 11239 w 142875"/>
              <a:gd name="connsiteY27" fmla="*/ 64389 h 142875"/>
              <a:gd name="connsiteX28" fmla="*/ 64294 w 142875"/>
              <a:gd name="connsiteY28" fmla="*/ 10192 h 142875"/>
              <a:gd name="connsiteX29" fmla="*/ 74485 w 142875"/>
              <a:gd name="connsiteY29" fmla="*/ 0 h 142875"/>
              <a:gd name="connsiteX30" fmla="*/ 74485 w 142875"/>
              <a:gd name="connsiteY30" fmla="*/ 0 h 142875"/>
              <a:gd name="connsiteX31" fmla="*/ 84677 w 142875"/>
              <a:gd name="connsiteY31" fmla="*/ 10192 h 142875"/>
              <a:gd name="connsiteX32" fmla="*/ 84677 w 142875"/>
              <a:gd name="connsiteY32" fmla="*/ 10192 h 142875"/>
              <a:gd name="connsiteX33" fmla="*/ 84677 w 142875"/>
              <a:gd name="connsiteY33" fmla="*/ 10192 h 142875"/>
              <a:gd name="connsiteX34" fmla="*/ 84677 w 142875"/>
              <a:gd name="connsiteY34" fmla="*/ 11240 h 142875"/>
              <a:gd name="connsiteX35" fmla="*/ 138875 w 142875"/>
              <a:gd name="connsiteY35" fmla="*/ 64294 h 142875"/>
              <a:gd name="connsiteX36" fmla="*/ 149066 w 142875"/>
              <a:gd name="connsiteY36" fmla="*/ 74486 h 142875"/>
              <a:gd name="connsiteX37" fmla="*/ 138875 w 142875"/>
              <a:gd name="connsiteY37" fmla="*/ 84677 h 142875"/>
              <a:gd name="connsiteX38" fmla="*/ 138875 w 142875"/>
              <a:gd name="connsiteY38" fmla="*/ 84677 h 142875"/>
              <a:gd name="connsiteX39" fmla="*/ 138875 w 142875"/>
              <a:gd name="connsiteY39" fmla="*/ 84677 h 142875"/>
              <a:gd name="connsiteX40" fmla="*/ 137827 w 142875"/>
              <a:gd name="connsiteY40" fmla="*/ 84677 h 142875"/>
              <a:gd name="connsiteX41" fmla="*/ 84772 w 142875"/>
              <a:gd name="connsiteY41" fmla="*/ 138874 h 142875"/>
              <a:gd name="connsiteX42" fmla="*/ 74581 w 142875"/>
              <a:gd name="connsiteY42" fmla="*/ 148971 h 142875"/>
              <a:gd name="connsiteX43" fmla="*/ 74581 w 142875"/>
              <a:gd name="connsiteY43" fmla="*/ 148971 h 142875"/>
              <a:gd name="connsiteX44" fmla="*/ 47720 w 142875"/>
              <a:gd name="connsiteY44" fmla="*/ 74486 h 142875"/>
              <a:gd name="connsiteX45" fmla="*/ 74581 w 142875"/>
              <a:gd name="connsiteY45" fmla="*/ 101346 h 142875"/>
              <a:gd name="connsiteX46" fmla="*/ 101441 w 142875"/>
              <a:gd name="connsiteY46" fmla="*/ 74486 h 142875"/>
              <a:gd name="connsiteX47" fmla="*/ 74581 w 142875"/>
              <a:gd name="connsiteY47" fmla="*/ 47625 h 142875"/>
              <a:gd name="connsiteX48" fmla="*/ 47720 w 142875"/>
              <a:gd name="connsiteY48" fmla="*/ 744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875" h="142875">
                <a:moveTo>
                  <a:pt x="74581" y="148971"/>
                </a:moveTo>
                <a:cubicBezTo>
                  <a:pt x="74581" y="148971"/>
                  <a:pt x="74581" y="148971"/>
                  <a:pt x="74581" y="148971"/>
                </a:cubicBezTo>
                <a:lnTo>
                  <a:pt x="74581" y="148971"/>
                </a:lnTo>
                <a:cubicBezTo>
                  <a:pt x="69056" y="148971"/>
                  <a:pt x="64484" y="144494"/>
                  <a:pt x="64389" y="138970"/>
                </a:cubicBezTo>
                <a:lnTo>
                  <a:pt x="64389" y="138970"/>
                </a:lnTo>
                <a:lnTo>
                  <a:pt x="64389" y="138970"/>
                </a:lnTo>
                <a:cubicBezTo>
                  <a:pt x="64389" y="138970"/>
                  <a:pt x="64389" y="138970"/>
                  <a:pt x="64389" y="138970"/>
                </a:cubicBezTo>
                <a:cubicBezTo>
                  <a:pt x="64389" y="138970"/>
                  <a:pt x="64389" y="138970"/>
                  <a:pt x="64389" y="138970"/>
                </a:cubicBezTo>
                <a:lnTo>
                  <a:pt x="64389" y="138970"/>
                </a:lnTo>
                <a:cubicBezTo>
                  <a:pt x="64389" y="138970"/>
                  <a:pt x="64389" y="138970"/>
                  <a:pt x="64389" y="138970"/>
                </a:cubicBezTo>
                <a:lnTo>
                  <a:pt x="64389" y="138970"/>
                </a:lnTo>
                <a:cubicBezTo>
                  <a:pt x="64389" y="138970"/>
                  <a:pt x="64389" y="138970"/>
                  <a:pt x="64389" y="138970"/>
                </a:cubicBezTo>
                <a:lnTo>
                  <a:pt x="64389" y="138970"/>
                </a:lnTo>
                <a:lnTo>
                  <a:pt x="64389" y="138970"/>
                </a:lnTo>
                <a:cubicBezTo>
                  <a:pt x="64389" y="138970"/>
                  <a:pt x="64389" y="138970"/>
                  <a:pt x="64389" y="138970"/>
                </a:cubicBezTo>
                <a:cubicBezTo>
                  <a:pt x="64389" y="138970"/>
                  <a:pt x="64389" y="138970"/>
                  <a:pt x="64389" y="138970"/>
                </a:cubicBezTo>
                <a:lnTo>
                  <a:pt x="64389" y="138970"/>
                </a:lnTo>
                <a:lnTo>
                  <a:pt x="64389" y="138970"/>
                </a:lnTo>
                <a:lnTo>
                  <a:pt x="64389" y="138970"/>
                </a:lnTo>
                <a:lnTo>
                  <a:pt x="64389" y="138970"/>
                </a:lnTo>
                <a:lnTo>
                  <a:pt x="64389" y="138970"/>
                </a:lnTo>
                <a:cubicBezTo>
                  <a:pt x="64389" y="138970"/>
                  <a:pt x="64389" y="138970"/>
                  <a:pt x="64389" y="138970"/>
                </a:cubicBezTo>
                <a:cubicBezTo>
                  <a:pt x="64389" y="109061"/>
                  <a:pt x="40100" y="84772"/>
                  <a:pt x="10192" y="84772"/>
                </a:cubicBezTo>
                <a:cubicBezTo>
                  <a:pt x="4572" y="84772"/>
                  <a:pt x="0" y="80200"/>
                  <a:pt x="0" y="74581"/>
                </a:cubicBezTo>
                <a:cubicBezTo>
                  <a:pt x="0" y="68961"/>
                  <a:pt x="4572" y="64389"/>
                  <a:pt x="10192" y="64389"/>
                </a:cubicBezTo>
                <a:cubicBezTo>
                  <a:pt x="10192" y="64389"/>
                  <a:pt x="10192" y="64389"/>
                  <a:pt x="10192" y="64389"/>
                </a:cubicBezTo>
                <a:lnTo>
                  <a:pt x="10192" y="64389"/>
                </a:lnTo>
                <a:cubicBezTo>
                  <a:pt x="10573" y="64389"/>
                  <a:pt x="10954" y="64389"/>
                  <a:pt x="11239" y="64389"/>
                </a:cubicBezTo>
                <a:cubicBezTo>
                  <a:pt x="40576" y="63817"/>
                  <a:pt x="64294" y="39719"/>
                  <a:pt x="64294" y="10192"/>
                </a:cubicBezTo>
                <a:cubicBezTo>
                  <a:pt x="64294" y="4572"/>
                  <a:pt x="68866" y="0"/>
                  <a:pt x="74485" y="0"/>
                </a:cubicBezTo>
                <a:lnTo>
                  <a:pt x="74485" y="0"/>
                </a:lnTo>
                <a:cubicBezTo>
                  <a:pt x="80105" y="0"/>
                  <a:pt x="84677" y="4572"/>
                  <a:pt x="84677" y="10192"/>
                </a:cubicBezTo>
                <a:cubicBezTo>
                  <a:pt x="84677" y="10192"/>
                  <a:pt x="84677" y="10192"/>
                  <a:pt x="84677" y="10192"/>
                </a:cubicBezTo>
                <a:lnTo>
                  <a:pt x="84677" y="10192"/>
                </a:lnTo>
                <a:cubicBezTo>
                  <a:pt x="84677" y="10573"/>
                  <a:pt x="84677" y="10954"/>
                  <a:pt x="84677" y="11240"/>
                </a:cubicBezTo>
                <a:cubicBezTo>
                  <a:pt x="85249" y="40576"/>
                  <a:pt x="109347" y="64294"/>
                  <a:pt x="138875" y="64294"/>
                </a:cubicBezTo>
                <a:cubicBezTo>
                  <a:pt x="144494" y="64294"/>
                  <a:pt x="149066" y="68866"/>
                  <a:pt x="149066" y="74486"/>
                </a:cubicBezTo>
                <a:cubicBezTo>
                  <a:pt x="149066" y="80105"/>
                  <a:pt x="144494" y="84677"/>
                  <a:pt x="138875" y="84677"/>
                </a:cubicBezTo>
                <a:cubicBezTo>
                  <a:pt x="138875" y="84677"/>
                  <a:pt x="138875" y="84677"/>
                  <a:pt x="138875" y="84677"/>
                </a:cubicBezTo>
                <a:lnTo>
                  <a:pt x="138875" y="84677"/>
                </a:lnTo>
                <a:cubicBezTo>
                  <a:pt x="138493" y="84677"/>
                  <a:pt x="138113" y="84677"/>
                  <a:pt x="137827" y="84677"/>
                </a:cubicBezTo>
                <a:cubicBezTo>
                  <a:pt x="108490" y="85249"/>
                  <a:pt x="84772" y="109347"/>
                  <a:pt x="84772" y="138874"/>
                </a:cubicBezTo>
                <a:cubicBezTo>
                  <a:pt x="84677" y="144399"/>
                  <a:pt x="80200" y="148971"/>
                  <a:pt x="74581" y="148971"/>
                </a:cubicBezTo>
                <a:lnTo>
                  <a:pt x="74581" y="148971"/>
                </a:lnTo>
                <a:close/>
                <a:moveTo>
                  <a:pt x="47720" y="74486"/>
                </a:moveTo>
                <a:cubicBezTo>
                  <a:pt x="58769" y="80963"/>
                  <a:pt x="68104" y="90202"/>
                  <a:pt x="74581" y="101346"/>
                </a:cubicBezTo>
                <a:cubicBezTo>
                  <a:pt x="81058" y="90297"/>
                  <a:pt x="90297" y="80963"/>
                  <a:pt x="101441" y="74486"/>
                </a:cubicBezTo>
                <a:cubicBezTo>
                  <a:pt x="90392" y="68008"/>
                  <a:pt x="81153" y="58769"/>
                  <a:pt x="74581" y="47625"/>
                </a:cubicBezTo>
                <a:cubicBezTo>
                  <a:pt x="68008" y="58769"/>
                  <a:pt x="58769" y="68008"/>
                  <a:pt x="47720" y="74486"/>
                </a:cubicBezTo>
                <a:close/>
              </a:path>
            </a:pathLst>
          </a:custGeom>
          <a:solidFill>
            <a:schemeClr val="accent4"/>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CCD1BF-7C72-4F95-AC01-4FC8CC36DC4B}"/>
              </a:ext>
            </a:extLst>
          </p:cNvPr>
          <p:cNvSpPr/>
          <p:nvPr/>
        </p:nvSpPr>
        <p:spPr>
          <a:xfrm>
            <a:off x="6775973" y="1925725"/>
            <a:ext cx="137394" cy="137394"/>
          </a:xfrm>
          <a:custGeom>
            <a:avLst/>
            <a:gdLst>
              <a:gd name="connsiteX0" fmla="*/ 74581 w 142875"/>
              <a:gd name="connsiteY0" fmla="*/ 148971 h 142875"/>
              <a:gd name="connsiteX1" fmla="*/ 74581 w 142875"/>
              <a:gd name="connsiteY1" fmla="*/ 148971 h 142875"/>
              <a:gd name="connsiteX2" fmla="*/ 74581 w 142875"/>
              <a:gd name="connsiteY2" fmla="*/ 148971 h 142875"/>
              <a:gd name="connsiteX3" fmla="*/ 64389 w 142875"/>
              <a:gd name="connsiteY3" fmla="*/ 138970 h 142875"/>
              <a:gd name="connsiteX4" fmla="*/ 64389 w 142875"/>
              <a:gd name="connsiteY4" fmla="*/ 138970 h 142875"/>
              <a:gd name="connsiteX5" fmla="*/ 64389 w 142875"/>
              <a:gd name="connsiteY5" fmla="*/ 138970 h 142875"/>
              <a:gd name="connsiteX6" fmla="*/ 64389 w 142875"/>
              <a:gd name="connsiteY6" fmla="*/ 138970 h 142875"/>
              <a:gd name="connsiteX7" fmla="*/ 64389 w 142875"/>
              <a:gd name="connsiteY7" fmla="*/ 138970 h 142875"/>
              <a:gd name="connsiteX8" fmla="*/ 64389 w 142875"/>
              <a:gd name="connsiteY8" fmla="*/ 138970 h 142875"/>
              <a:gd name="connsiteX9" fmla="*/ 64389 w 142875"/>
              <a:gd name="connsiteY9" fmla="*/ 138970 h 142875"/>
              <a:gd name="connsiteX10" fmla="*/ 64389 w 142875"/>
              <a:gd name="connsiteY10" fmla="*/ 138970 h 142875"/>
              <a:gd name="connsiteX11" fmla="*/ 64389 w 142875"/>
              <a:gd name="connsiteY11" fmla="*/ 138970 h 142875"/>
              <a:gd name="connsiteX12" fmla="*/ 64389 w 142875"/>
              <a:gd name="connsiteY12" fmla="*/ 138970 h 142875"/>
              <a:gd name="connsiteX13" fmla="*/ 64389 w 142875"/>
              <a:gd name="connsiteY13" fmla="*/ 138970 h 142875"/>
              <a:gd name="connsiteX14" fmla="*/ 64389 w 142875"/>
              <a:gd name="connsiteY14" fmla="*/ 138970 h 142875"/>
              <a:gd name="connsiteX15" fmla="*/ 64389 w 142875"/>
              <a:gd name="connsiteY15" fmla="*/ 138970 h 142875"/>
              <a:gd name="connsiteX16" fmla="*/ 64389 w 142875"/>
              <a:gd name="connsiteY16" fmla="*/ 138970 h 142875"/>
              <a:gd name="connsiteX17" fmla="*/ 64389 w 142875"/>
              <a:gd name="connsiteY17" fmla="*/ 138970 h 142875"/>
              <a:gd name="connsiteX18" fmla="*/ 64389 w 142875"/>
              <a:gd name="connsiteY18" fmla="*/ 138970 h 142875"/>
              <a:gd name="connsiteX19" fmla="*/ 64389 w 142875"/>
              <a:gd name="connsiteY19" fmla="*/ 138970 h 142875"/>
              <a:gd name="connsiteX20" fmla="*/ 64389 w 142875"/>
              <a:gd name="connsiteY20" fmla="*/ 138970 h 142875"/>
              <a:gd name="connsiteX21" fmla="*/ 64389 w 142875"/>
              <a:gd name="connsiteY21" fmla="*/ 138970 h 142875"/>
              <a:gd name="connsiteX22" fmla="*/ 10192 w 142875"/>
              <a:gd name="connsiteY22" fmla="*/ 84773 h 142875"/>
              <a:gd name="connsiteX23" fmla="*/ 0 w 142875"/>
              <a:gd name="connsiteY23" fmla="*/ 74581 h 142875"/>
              <a:gd name="connsiteX24" fmla="*/ 10192 w 142875"/>
              <a:gd name="connsiteY24" fmla="*/ 64389 h 142875"/>
              <a:gd name="connsiteX25" fmla="*/ 10192 w 142875"/>
              <a:gd name="connsiteY25" fmla="*/ 64389 h 142875"/>
              <a:gd name="connsiteX26" fmla="*/ 10192 w 142875"/>
              <a:gd name="connsiteY26" fmla="*/ 64389 h 142875"/>
              <a:gd name="connsiteX27" fmla="*/ 11239 w 142875"/>
              <a:gd name="connsiteY27" fmla="*/ 64389 h 142875"/>
              <a:gd name="connsiteX28" fmla="*/ 64294 w 142875"/>
              <a:gd name="connsiteY28" fmla="*/ 10192 h 142875"/>
              <a:gd name="connsiteX29" fmla="*/ 74486 w 142875"/>
              <a:gd name="connsiteY29" fmla="*/ 0 h 142875"/>
              <a:gd name="connsiteX30" fmla="*/ 74486 w 142875"/>
              <a:gd name="connsiteY30" fmla="*/ 0 h 142875"/>
              <a:gd name="connsiteX31" fmla="*/ 84677 w 142875"/>
              <a:gd name="connsiteY31" fmla="*/ 10192 h 142875"/>
              <a:gd name="connsiteX32" fmla="*/ 84677 w 142875"/>
              <a:gd name="connsiteY32" fmla="*/ 10192 h 142875"/>
              <a:gd name="connsiteX33" fmla="*/ 84677 w 142875"/>
              <a:gd name="connsiteY33" fmla="*/ 10192 h 142875"/>
              <a:gd name="connsiteX34" fmla="*/ 84677 w 142875"/>
              <a:gd name="connsiteY34" fmla="*/ 11240 h 142875"/>
              <a:gd name="connsiteX35" fmla="*/ 138875 w 142875"/>
              <a:gd name="connsiteY35" fmla="*/ 64294 h 142875"/>
              <a:gd name="connsiteX36" fmla="*/ 149066 w 142875"/>
              <a:gd name="connsiteY36" fmla="*/ 74486 h 142875"/>
              <a:gd name="connsiteX37" fmla="*/ 138875 w 142875"/>
              <a:gd name="connsiteY37" fmla="*/ 84677 h 142875"/>
              <a:gd name="connsiteX38" fmla="*/ 138875 w 142875"/>
              <a:gd name="connsiteY38" fmla="*/ 84677 h 142875"/>
              <a:gd name="connsiteX39" fmla="*/ 138875 w 142875"/>
              <a:gd name="connsiteY39" fmla="*/ 84677 h 142875"/>
              <a:gd name="connsiteX40" fmla="*/ 137827 w 142875"/>
              <a:gd name="connsiteY40" fmla="*/ 84677 h 142875"/>
              <a:gd name="connsiteX41" fmla="*/ 84772 w 142875"/>
              <a:gd name="connsiteY41" fmla="*/ 138875 h 142875"/>
              <a:gd name="connsiteX42" fmla="*/ 74581 w 142875"/>
              <a:gd name="connsiteY42" fmla="*/ 148971 h 142875"/>
              <a:gd name="connsiteX43" fmla="*/ 74581 w 142875"/>
              <a:gd name="connsiteY43" fmla="*/ 148971 h 142875"/>
              <a:gd name="connsiteX44" fmla="*/ 47720 w 142875"/>
              <a:gd name="connsiteY44" fmla="*/ 74486 h 142875"/>
              <a:gd name="connsiteX45" fmla="*/ 74581 w 142875"/>
              <a:gd name="connsiteY45" fmla="*/ 101346 h 142875"/>
              <a:gd name="connsiteX46" fmla="*/ 101441 w 142875"/>
              <a:gd name="connsiteY46" fmla="*/ 74486 h 142875"/>
              <a:gd name="connsiteX47" fmla="*/ 74581 w 142875"/>
              <a:gd name="connsiteY47" fmla="*/ 47625 h 142875"/>
              <a:gd name="connsiteX48" fmla="*/ 47720 w 142875"/>
              <a:gd name="connsiteY48" fmla="*/ 7448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875" h="142875">
                <a:moveTo>
                  <a:pt x="74581" y="148971"/>
                </a:moveTo>
                <a:cubicBezTo>
                  <a:pt x="74581" y="148971"/>
                  <a:pt x="74581" y="148971"/>
                  <a:pt x="74581" y="148971"/>
                </a:cubicBezTo>
                <a:lnTo>
                  <a:pt x="74581" y="148971"/>
                </a:lnTo>
                <a:cubicBezTo>
                  <a:pt x="69056" y="148971"/>
                  <a:pt x="64484" y="144494"/>
                  <a:pt x="64389" y="138970"/>
                </a:cubicBezTo>
                <a:lnTo>
                  <a:pt x="64389" y="138970"/>
                </a:lnTo>
                <a:lnTo>
                  <a:pt x="64389" y="138970"/>
                </a:lnTo>
                <a:cubicBezTo>
                  <a:pt x="64389" y="138970"/>
                  <a:pt x="64389" y="138970"/>
                  <a:pt x="64389" y="138970"/>
                </a:cubicBezTo>
                <a:cubicBezTo>
                  <a:pt x="64389" y="138970"/>
                  <a:pt x="64389" y="138970"/>
                  <a:pt x="64389" y="138970"/>
                </a:cubicBezTo>
                <a:lnTo>
                  <a:pt x="64389" y="138970"/>
                </a:lnTo>
                <a:cubicBezTo>
                  <a:pt x="64389" y="138970"/>
                  <a:pt x="64389" y="138970"/>
                  <a:pt x="64389" y="138970"/>
                </a:cubicBezTo>
                <a:lnTo>
                  <a:pt x="64389" y="138970"/>
                </a:lnTo>
                <a:cubicBezTo>
                  <a:pt x="64389" y="138970"/>
                  <a:pt x="64389" y="138970"/>
                  <a:pt x="64389" y="138970"/>
                </a:cubicBezTo>
                <a:lnTo>
                  <a:pt x="64389" y="138970"/>
                </a:lnTo>
                <a:cubicBezTo>
                  <a:pt x="64389" y="138970"/>
                  <a:pt x="64389" y="138970"/>
                  <a:pt x="64389" y="138970"/>
                </a:cubicBezTo>
                <a:cubicBezTo>
                  <a:pt x="64389" y="138970"/>
                  <a:pt x="64389" y="138970"/>
                  <a:pt x="64389" y="138970"/>
                </a:cubicBezTo>
                <a:cubicBezTo>
                  <a:pt x="64389" y="138970"/>
                  <a:pt x="64389" y="138970"/>
                  <a:pt x="64389" y="138970"/>
                </a:cubicBezTo>
                <a:lnTo>
                  <a:pt x="64389" y="138970"/>
                </a:lnTo>
                <a:lnTo>
                  <a:pt x="64389" y="138970"/>
                </a:lnTo>
                <a:lnTo>
                  <a:pt x="64389" y="138970"/>
                </a:lnTo>
                <a:lnTo>
                  <a:pt x="64389" y="138970"/>
                </a:lnTo>
                <a:lnTo>
                  <a:pt x="64389" y="138970"/>
                </a:lnTo>
                <a:cubicBezTo>
                  <a:pt x="64389" y="138970"/>
                  <a:pt x="64389" y="138970"/>
                  <a:pt x="64389" y="138970"/>
                </a:cubicBezTo>
                <a:cubicBezTo>
                  <a:pt x="64389" y="109061"/>
                  <a:pt x="40100" y="84773"/>
                  <a:pt x="10192" y="84773"/>
                </a:cubicBezTo>
                <a:cubicBezTo>
                  <a:pt x="4572" y="84773"/>
                  <a:pt x="0" y="80201"/>
                  <a:pt x="0" y="74581"/>
                </a:cubicBezTo>
                <a:cubicBezTo>
                  <a:pt x="0" y="68961"/>
                  <a:pt x="4572" y="64389"/>
                  <a:pt x="10192" y="64389"/>
                </a:cubicBezTo>
                <a:cubicBezTo>
                  <a:pt x="10192" y="64389"/>
                  <a:pt x="10192" y="64389"/>
                  <a:pt x="10192" y="64389"/>
                </a:cubicBezTo>
                <a:lnTo>
                  <a:pt x="10192" y="64389"/>
                </a:lnTo>
                <a:cubicBezTo>
                  <a:pt x="10573" y="64389"/>
                  <a:pt x="10954" y="64389"/>
                  <a:pt x="11239" y="64389"/>
                </a:cubicBezTo>
                <a:cubicBezTo>
                  <a:pt x="40577" y="63818"/>
                  <a:pt x="64294" y="39719"/>
                  <a:pt x="64294" y="10192"/>
                </a:cubicBezTo>
                <a:cubicBezTo>
                  <a:pt x="64294" y="4572"/>
                  <a:pt x="68866" y="0"/>
                  <a:pt x="74486" y="0"/>
                </a:cubicBezTo>
                <a:lnTo>
                  <a:pt x="74486" y="0"/>
                </a:lnTo>
                <a:cubicBezTo>
                  <a:pt x="80105" y="0"/>
                  <a:pt x="84677" y="4572"/>
                  <a:pt x="84677" y="10192"/>
                </a:cubicBezTo>
                <a:cubicBezTo>
                  <a:pt x="84677" y="10192"/>
                  <a:pt x="84677" y="10192"/>
                  <a:pt x="84677" y="10192"/>
                </a:cubicBezTo>
                <a:lnTo>
                  <a:pt x="84677" y="10192"/>
                </a:lnTo>
                <a:cubicBezTo>
                  <a:pt x="84677" y="10573"/>
                  <a:pt x="84677" y="10954"/>
                  <a:pt x="84677" y="11240"/>
                </a:cubicBezTo>
                <a:cubicBezTo>
                  <a:pt x="85249" y="40577"/>
                  <a:pt x="109347" y="64294"/>
                  <a:pt x="138875" y="64294"/>
                </a:cubicBezTo>
                <a:cubicBezTo>
                  <a:pt x="144494" y="64294"/>
                  <a:pt x="149066" y="68866"/>
                  <a:pt x="149066" y="74486"/>
                </a:cubicBezTo>
                <a:cubicBezTo>
                  <a:pt x="149066" y="80105"/>
                  <a:pt x="144494" y="84677"/>
                  <a:pt x="138875" y="84677"/>
                </a:cubicBezTo>
                <a:cubicBezTo>
                  <a:pt x="138875" y="84677"/>
                  <a:pt x="138875" y="84677"/>
                  <a:pt x="138875" y="84677"/>
                </a:cubicBezTo>
                <a:lnTo>
                  <a:pt x="138875" y="84677"/>
                </a:lnTo>
                <a:cubicBezTo>
                  <a:pt x="138494" y="84677"/>
                  <a:pt x="138113" y="84677"/>
                  <a:pt x="137827" y="84677"/>
                </a:cubicBezTo>
                <a:cubicBezTo>
                  <a:pt x="108490" y="85249"/>
                  <a:pt x="84772" y="109347"/>
                  <a:pt x="84772" y="138875"/>
                </a:cubicBezTo>
                <a:cubicBezTo>
                  <a:pt x="84677" y="144494"/>
                  <a:pt x="80201" y="148971"/>
                  <a:pt x="74581" y="148971"/>
                </a:cubicBezTo>
                <a:lnTo>
                  <a:pt x="74581" y="148971"/>
                </a:lnTo>
                <a:close/>
                <a:moveTo>
                  <a:pt x="47720" y="74486"/>
                </a:moveTo>
                <a:cubicBezTo>
                  <a:pt x="58769" y="80963"/>
                  <a:pt x="68104" y="90202"/>
                  <a:pt x="74581" y="101346"/>
                </a:cubicBezTo>
                <a:cubicBezTo>
                  <a:pt x="81058" y="90297"/>
                  <a:pt x="90297" y="80963"/>
                  <a:pt x="101441" y="74486"/>
                </a:cubicBezTo>
                <a:cubicBezTo>
                  <a:pt x="90392" y="68009"/>
                  <a:pt x="81153" y="58769"/>
                  <a:pt x="74581" y="47625"/>
                </a:cubicBezTo>
                <a:cubicBezTo>
                  <a:pt x="68104" y="58769"/>
                  <a:pt x="58769" y="68009"/>
                  <a:pt x="47720" y="74486"/>
                </a:cubicBezTo>
                <a:close/>
              </a:path>
            </a:pathLst>
          </a:custGeom>
          <a:solidFill>
            <a:schemeClr val="accent4"/>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DC4CEF1-507D-426A-9969-050662EF3BAB}"/>
              </a:ext>
            </a:extLst>
          </p:cNvPr>
          <p:cNvSpPr/>
          <p:nvPr/>
        </p:nvSpPr>
        <p:spPr>
          <a:xfrm>
            <a:off x="10962596" y="1325525"/>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4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4 w 123825"/>
              <a:gd name="connsiteY31" fmla="*/ 8858 h 123825"/>
              <a:gd name="connsiteX32" fmla="*/ 73724 w 123825"/>
              <a:gd name="connsiteY32" fmla="*/ 8858 h 123825"/>
              <a:gd name="connsiteX33" fmla="*/ 73724 w 123825"/>
              <a:gd name="connsiteY33" fmla="*/ 8858 h 123825"/>
              <a:gd name="connsiteX34" fmla="*/ 73724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4 h 123825"/>
              <a:gd name="connsiteX38" fmla="*/ 120872 w 123825"/>
              <a:gd name="connsiteY38" fmla="*/ 73724 h 123825"/>
              <a:gd name="connsiteX39" fmla="*/ 120872 w 123825"/>
              <a:gd name="connsiteY39" fmla="*/ 73724 h 123825"/>
              <a:gd name="connsiteX40" fmla="*/ 119920 w 123825"/>
              <a:gd name="connsiteY40" fmla="*/ 73724 h 123825"/>
              <a:gd name="connsiteX41" fmla="*/ 73724 w 123825"/>
              <a:gd name="connsiteY41" fmla="*/ 120872 h 123825"/>
              <a:gd name="connsiteX42" fmla="*/ 64865 w 123825"/>
              <a:gd name="connsiteY42" fmla="*/ 129635 h 123825"/>
              <a:gd name="connsiteX43" fmla="*/ 64865 w 123825"/>
              <a:gd name="connsiteY43" fmla="*/ 129635 h 123825"/>
              <a:gd name="connsiteX44" fmla="*/ 41434 w 123825"/>
              <a:gd name="connsiteY44" fmla="*/ 64770 h 123825"/>
              <a:gd name="connsiteX45" fmla="*/ 64770 w 123825"/>
              <a:gd name="connsiteY45" fmla="*/ 88106 h 123825"/>
              <a:gd name="connsiteX46" fmla="*/ 88106 w 123825"/>
              <a:gd name="connsiteY46" fmla="*/ 64770 h 123825"/>
              <a:gd name="connsiteX47" fmla="*/ 64770 w 123825"/>
              <a:gd name="connsiteY47" fmla="*/ 41434 h 123825"/>
              <a:gd name="connsiteX48" fmla="*/ 41434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8" y="129635"/>
                  <a:pt x="56102" y="125730"/>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cubicBezTo>
                  <a:pt x="56007" y="120872"/>
                  <a:pt x="56007" y="120872"/>
                  <a:pt x="56007" y="120872"/>
                </a:cubicBezTo>
                <a:lnTo>
                  <a:pt x="56007" y="120872"/>
                </a:lnTo>
                <a:lnTo>
                  <a:pt x="56007" y="120872"/>
                </a:lnTo>
                <a:lnTo>
                  <a:pt x="56007" y="120872"/>
                </a:lnTo>
                <a:lnTo>
                  <a:pt x="56007" y="120872"/>
                </a:lnTo>
                <a:cubicBezTo>
                  <a:pt x="56007" y="120872"/>
                  <a:pt x="56007" y="120872"/>
                  <a:pt x="56007" y="120872"/>
                </a:cubicBezTo>
                <a:cubicBezTo>
                  <a:pt x="56007" y="120872"/>
                  <a:pt x="56007" y="120872"/>
                  <a:pt x="56007" y="120872"/>
                </a:cubicBezTo>
                <a:cubicBezTo>
                  <a:pt x="56007" y="94869"/>
                  <a:pt x="34862" y="73724"/>
                  <a:pt x="8858" y="73724"/>
                </a:cubicBezTo>
                <a:cubicBezTo>
                  <a:pt x="4001" y="73724"/>
                  <a:pt x="0" y="69723"/>
                  <a:pt x="0" y="64865"/>
                </a:cubicBezTo>
                <a:cubicBezTo>
                  <a:pt x="0" y="60008"/>
                  <a:pt x="4001" y="56007"/>
                  <a:pt x="8858" y="56007"/>
                </a:cubicBezTo>
                <a:cubicBezTo>
                  <a:pt x="8858" y="56007"/>
                  <a:pt x="8858" y="56007"/>
                  <a:pt x="8858" y="56007"/>
                </a:cubicBezTo>
                <a:lnTo>
                  <a:pt x="8858" y="56007"/>
                </a:lnTo>
                <a:cubicBezTo>
                  <a:pt x="9144" y="56007"/>
                  <a:pt x="9525" y="56007"/>
                  <a:pt x="9811" y="56007"/>
                </a:cubicBezTo>
                <a:cubicBezTo>
                  <a:pt x="35338" y="55435"/>
                  <a:pt x="56007" y="34481"/>
                  <a:pt x="56007" y="8858"/>
                </a:cubicBezTo>
                <a:cubicBezTo>
                  <a:pt x="56007" y="4001"/>
                  <a:pt x="60008" y="0"/>
                  <a:pt x="64865" y="0"/>
                </a:cubicBezTo>
                <a:lnTo>
                  <a:pt x="64865" y="0"/>
                </a:lnTo>
                <a:cubicBezTo>
                  <a:pt x="69723" y="0"/>
                  <a:pt x="73724" y="4001"/>
                  <a:pt x="73724" y="8858"/>
                </a:cubicBezTo>
                <a:cubicBezTo>
                  <a:pt x="73724" y="8858"/>
                  <a:pt x="73724" y="8858"/>
                  <a:pt x="73724" y="8858"/>
                </a:cubicBezTo>
                <a:lnTo>
                  <a:pt x="73724" y="8858"/>
                </a:lnTo>
                <a:cubicBezTo>
                  <a:pt x="73724" y="9144"/>
                  <a:pt x="73724" y="9525"/>
                  <a:pt x="73724" y="9811"/>
                </a:cubicBezTo>
                <a:cubicBezTo>
                  <a:pt x="74295" y="35338"/>
                  <a:pt x="95250" y="56007"/>
                  <a:pt x="120872" y="56007"/>
                </a:cubicBezTo>
                <a:cubicBezTo>
                  <a:pt x="125730" y="56007"/>
                  <a:pt x="129730" y="60008"/>
                  <a:pt x="129730" y="64865"/>
                </a:cubicBezTo>
                <a:cubicBezTo>
                  <a:pt x="129730" y="69723"/>
                  <a:pt x="125730" y="73724"/>
                  <a:pt x="120872" y="73724"/>
                </a:cubicBezTo>
                <a:cubicBezTo>
                  <a:pt x="120872" y="73724"/>
                  <a:pt x="120872" y="73724"/>
                  <a:pt x="120872" y="73724"/>
                </a:cubicBezTo>
                <a:lnTo>
                  <a:pt x="120872" y="73724"/>
                </a:lnTo>
                <a:cubicBezTo>
                  <a:pt x="120587" y="73724"/>
                  <a:pt x="120205" y="73724"/>
                  <a:pt x="119920" y="73724"/>
                </a:cubicBezTo>
                <a:cubicBezTo>
                  <a:pt x="94393" y="74295"/>
                  <a:pt x="73724" y="95250"/>
                  <a:pt x="73724" y="120872"/>
                </a:cubicBezTo>
                <a:cubicBezTo>
                  <a:pt x="73724" y="125635"/>
                  <a:pt x="69723" y="129635"/>
                  <a:pt x="64865" y="129635"/>
                </a:cubicBezTo>
                <a:lnTo>
                  <a:pt x="64865" y="129635"/>
                </a:lnTo>
                <a:close/>
                <a:moveTo>
                  <a:pt x="41434" y="64770"/>
                </a:moveTo>
                <a:cubicBezTo>
                  <a:pt x="51054" y="70390"/>
                  <a:pt x="59150" y="78486"/>
                  <a:pt x="64770" y="88106"/>
                </a:cubicBezTo>
                <a:cubicBezTo>
                  <a:pt x="70390" y="78486"/>
                  <a:pt x="78486" y="70390"/>
                  <a:pt x="88106" y="64770"/>
                </a:cubicBezTo>
                <a:cubicBezTo>
                  <a:pt x="78486" y="59150"/>
                  <a:pt x="70390" y="51054"/>
                  <a:pt x="64770" y="41434"/>
                </a:cubicBezTo>
                <a:cubicBezTo>
                  <a:pt x="59150" y="51054"/>
                  <a:pt x="51149" y="59055"/>
                  <a:pt x="41434" y="64770"/>
                </a:cubicBezTo>
                <a:close/>
              </a:path>
            </a:pathLst>
          </a:custGeom>
          <a:solidFill>
            <a:schemeClr val="accent4"/>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6B28E62-CC3F-492F-B39A-904126777CC8}"/>
              </a:ext>
            </a:extLst>
          </p:cNvPr>
          <p:cNvSpPr/>
          <p:nvPr/>
        </p:nvSpPr>
        <p:spPr>
          <a:xfrm>
            <a:off x="3518685" y="4682438"/>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4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1 w 123825"/>
              <a:gd name="connsiteY36" fmla="*/ 64865 h 123825"/>
              <a:gd name="connsiteX37" fmla="*/ 120872 w 123825"/>
              <a:gd name="connsiteY37" fmla="*/ 73724 h 123825"/>
              <a:gd name="connsiteX38" fmla="*/ 120872 w 123825"/>
              <a:gd name="connsiteY38" fmla="*/ 73724 h 123825"/>
              <a:gd name="connsiteX39" fmla="*/ 120872 w 123825"/>
              <a:gd name="connsiteY39" fmla="*/ 73724 h 123825"/>
              <a:gd name="connsiteX40" fmla="*/ 119920 w 123825"/>
              <a:gd name="connsiteY40" fmla="*/ 73724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529 w 123825"/>
              <a:gd name="connsiteY44" fmla="*/ 64770 h 123825"/>
              <a:gd name="connsiteX45" fmla="*/ 64865 w 123825"/>
              <a:gd name="connsiteY45" fmla="*/ 88106 h 123825"/>
              <a:gd name="connsiteX46" fmla="*/ 88202 w 123825"/>
              <a:gd name="connsiteY46" fmla="*/ 64770 h 123825"/>
              <a:gd name="connsiteX47" fmla="*/ 64865 w 123825"/>
              <a:gd name="connsiteY47" fmla="*/ 41434 h 123825"/>
              <a:gd name="connsiteX48" fmla="*/ 41529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8" y="129635"/>
                  <a:pt x="56102" y="125730"/>
                  <a:pt x="56007" y="120872"/>
                </a:cubicBezTo>
                <a:lnTo>
                  <a:pt x="56007" y="120872"/>
                </a:lnTo>
                <a:cubicBezTo>
                  <a:pt x="56007" y="120872"/>
                  <a:pt x="56007" y="120872"/>
                  <a:pt x="56007" y="120872"/>
                </a:cubicBez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lnTo>
                  <a:pt x="56007" y="120872"/>
                </a:lnTo>
                <a:lnTo>
                  <a:pt x="56007" y="120872"/>
                </a:lnTo>
                <a:lnTo>
                  <a:pt x="56007" y="120872"/>
                </a:lnTo>
                <a:cubicBezTo>
                  <a:pt x="56007" y="120872"/>
                  <a:pt x="56007" y="120872"/>
                  <a:pt x="56007" y="120872"/>
                </a:cubicBezTo>
                <a:cubicBezTo>
                  <a:pt x="56007" y="120872"/>
                  <a:pt x="56007" y="120872"/>
                  <a:pt x="56007" y="120872"/>
                </a:cubicBezTo>
                <a:lnTo>
                  <a:pt x="56007" y="120872"/>
                </a:lnTo>
                <a:lnTo>
                  <a:pt x="56007" y="120872"/>
                </a:lnTo>
                <a:lnTo>
                  <a:pt x="56007" y="120872"/>
                </a:lnTo>
                <a:cubicBezTo>
                  <a:pt x="56007" y="120872"/>
                  <a:pt x="56007" y="120872"/>
                  <a:pt x="56007" y="120872"/>
                </a:cubicBezTo>
                <a:cubicBezTo>
                  <a:pt x="56007" y="120872"/>
                  <a:pt x="56007" y="120872"/>
                  <a:pt x="56007" y="120872"/>
                </a:cubicBezTo>
                <a:cubicBezTo>
                  <a:pt x="56007" y="120872"/>
                  <a:pt x="56007" y="120872"/>
                  <a:pt x="56007" y="120872"/>
                </a:cubicBezTo>
                <a:cubicBezTo>
                  <a:pt x="56007" y="94869"/>
                  <a:pt x="34862" y="73724"/>
                  <a:pt x="8858" y="73724"/>
                </a:cubicBezTo>
                <a:cubicBezTo>
                  <a:pt x="4000" y="73724"/>
                  <a:pt x="0" y="69723"/>
                  <a:pt x="0" y="64865"/>
                </a:cubicBezTo>
                <a:cubicBezTo>
                  <a:pt x="0" y="60008"/>
                  <a:pt x="4000" y="56007"/>
                  <a:pt x="8858" y="56007"/>
                </a:cubicBezTo>
                <a:cubicBezTo>
                  <a:pt x="8858" y="56007"/>
                  <a:pt x="8858" y="56007"/>
                  <a:pt x="8858" y="56007"/>
                </a:cubicBezTo>
                <a:lnTo>
                  <a:pt x="8858" y="56007"/>
                </a:lnTo>
                <a:cubicBezTo>
                  <a:pt x="9144" y="56007"/>
                  <a:pt x="9525" y="56007"/>
                  <a:pt x="9811" y="56007"/>
                </a:cubicBezTo>
                <a:cubicBezTo>
                  <a:pt x="35338" y="55436"/>
                  <a:pt x="56007" y="34480"/>
                  <a:pt x="56007" y="8858"/>
                </a:cubicBezTo>
                <a:cubicBezTo>
                  <a:pt x="56007" y="4001"/>
                  <a:pt x="60008" y="0"/>
                  <a:pt x="64865" y="0"/>
                </a:cubicBezTo>
                <a:lnTo>
                  <a:pt x="64865" y="0"/>
                </a:lnTo>
                <a:cubicBezTo>
                  <a:pt x="69723" y="0"/>
                  <a:pt x="73723" y="4001"/>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1" y="60008"/>
                  <a:pt x="129731" y="64865"/>
                </a:cubicBezTo>
                <a:cubicBezTo>
                  <a:pt x="129731" y="69723"/>
                  <a:pt x="125730" y="73724"/>
                  <a:pt x="120872" y="73724"/>
                </a:cubicBezTo>
                <a:cubicBezTo>
                  <a:pt x="120872" y="73724"/>
                  <a:pt x="120872" y="73724"/>
                  <a:pt x="120872" y="73724"/>
                </a:cubicBezTo>
                <a:lnTo>
                  <a:pt x="120872" y="73724"/>
                </a:lnTo>
                <a:cubicBezTo>
                  <a:pt x="120587" y="73724"/>
                  <a:pt x="120206" y="73724"/>
                  <a:pt x="119920" y="73724"/>
                </a:cubicBezTo>
                <a:cubicBezTo>
                  <a:pt x="94393" y="74295"/>
                  <a:pt x="73723" y="95250"/>
                  <a:pt x="73723" y="120872"/>
                </a:cubicBezTo>
                <a:cubicBezTo>
                  <a:pt x="73723" y="125635"/>
                  <a:pt x="69723" y="129635"/>
                  <a:pt x="64865" y="129635"/>
                </a:cubicBezTo>
                <a:lnTo>
                  <a:pt x="64865" y="129635"/>
                </a:lnTo>
                <a:close/>
                <a:moveTo>
                  <a:pt x="41529" y="64770"/>
                </a:moveTo>
                <a:cubicBezTo>
                  <a:pt x="51149" y="70390"/>
                  <a:pt x="59246" y="78486"/>
                  <a:pt x="64865" y="88106"/>
                </a:cubicBezTo>
                <a:cubicBezTo>
                  <a:pt x="70485" y="78486"/>
                  <a:pt x="78581" y="70390"/>
                  <a:pt x="88202" y="64770"/>
                </a:cubicBezTo>
                <a:cubicBezTo>
                  <a:pt x="78581" y="59150"/>
                  <a:pt x="70485" y="51054"/>
                  <a:pt x="64865" y="41434"/>
                </a:cubicBezTo>
                <a:cubicBezTo>
                  <a:pt x="59246" y="51054"/>
                  <a:pt x="51149" y="59055"/>
                  <a:pt x="41529" y="64770"/>
                </a:cubicBezTo>
                <a:close/>
              </a:path>
            </a:pathLst>
          </a:custGeom>
          <a:solidFill>
            <a:schemeClr val="accent4"/>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914F1A-6DB9-4C8C-B995-0B730FB8A520}"/>
              </a:ext>
            </a:extLst>
          </p:cNvPr>
          <p:cNvSpPr/>
          <p:nvPr/>
        </p:nvSpPr>
        <p:spPr>
          <a:xfrm>
            <a:off x="8768864" y="2514401"/>
            <a:ext cx="109916" cy="109916"/>
          </a:xfrm>
          <a:custGeom>
            <a:avLst/>
            <a:gdLst>
              <a:gd name="connsiteX0" fmla="*/ 60579 w 114300"/>
              <a:gd name="connsiteY0" fmla="*/ 120967 h 114300"/>
              <a:gd name="connsiteX1" fmla="*/ 60579 w 114300"/>
              <a:gd name="connsiteY1" fmla="*/ 120967 h 114300"/>
              <a:gd name="connsiteX2" fmla="*/ 60579 w 114300"/>
              <a:gd name="connsiteY2" fmla="*/ 120967 h 114300"/>
              <a:gd name="connsiteX3" fmla="*/ 52293 w 114300"/>
              <a:gd name="connsiteY3" fmla="*/ 112871 h 114300"/>
              <a:gd name="connsiteX4" fmla="*/ 52293 w 114300"/>
              <a:gd name="connsiteY4" fmla="*/ 112871 h 114300"/>
              <a:gd name="connsiteX5" fmla="*/ 52293 w 114300"/>
              <a:gd name="connsiteY5" fmla="*/ 112871 h 114300"/>
              <a:gd name="connsiteX6" fmla="*/ 52293 w 114300"/>
              <a:gd name="connsiteY6" fmla="*/ 112871 h 114300"/>
              <a:gd name="connsiteX7" fmla="*/ 52293 w 114300"/>
              <a:gd name="connsiteY7" fmla="*/ 112871 h 114300"/>
              <a:gd name="connsiteX8" fmla="*/ 52293 w 114300"/>
              <a:gd name="connsiteY8" fmla="*/ 112871 h 114300"/>
              <a:gd name="connsiteX9" fmla="*/ 52293 w 114300"/>
              <a:gd name="connsiteY9" fmla="*/ 112871 h 114300"/>
              <a:gd name="connsiteX10" fmla="*/ 52293 w 114300"/>
              <a:gd name="connsiteY10" fmla="*/ 112871 h 114300"/>
              <a:gd name="connsiteX11" fmla="*/ 52293 w 114300"/>
              <a:gd name="connsiteY11" fmla="*/ 112871 h 114300"/>
              <a:gd name="connsiteX12" fmla="*/ 52293 w 114300"/>
              <a:gd name="connsiteY12" fmla="*/ 112871 h 114300"/>
              <a:gd name="connsiteX13" fmla="*/ 52293 w 114300"/>
              <a:gd name="connsiteY13" fmla="*/ 112871 h 114300"/>
              <a:gd name="connsiteX14" fmla="*/ 52293 w 114300"/>
              <a:gd name="connsiteY14" fmla="*/ 112871 h 114300"/>
              <a:gd name="connsiteX15" fmla="*/ 52293 w 114300"/>
              <a:gd name="connsiteY15" fmla="*/ 112871 h 114300"/>
              <a:gd name="connsiteX16" fmla="*/ 52293 w 114300"/>
              <a:gd name="connsiteY16" fmla="*/ 112871 h 114300"/>
              <a:gd name="connsiteX17" fmla="*/ 52293 w 114300"/>
              <a:gd name="connsiteY17" fmla="*/ 112871 h 114300"/>
              <a:gd name="connsiteX18" fmla="*/ 52293 w 114300"/>
              <a:gd name="connsiteY18" fmla="*/ 112871 h 114300"/>
              <a:gd name="connsiteX19" fmla="*/ 52293 w 114300"/>
              <a:gd name="connsiteY19" fmla="*/ 112871 h 114300"/>
              <a:gd name="connsiteX20" fmla="*/ 52293 w 114300"/>
              <a:gd name="connsiteY20" fmla="*/ 112871 h 114300"/>
              <a:gd name="connsiteX21" fmla="*/ 52293 w 114300"/>
              <a:gd name="connsiteY21" fmla="*/ 112871 h 114300"/>
              <a:gd name="connsiteX22" fmla="*/ 8287 w 114300"/>
              <a:gd name="connsiteY22" fmla="*/ 68866 h 114300"/>
              <a:gd name="connsiteX23" fmla="*/ 0 w 114300"/>
              <a:gd name="connsiteY23" fmla="*/ 60579 h 114300"/>
              <a:gd name="connsiteX24" fmla="*/ 8287 w 114300"/>
              <a:gd name="connsiteY24" fmla="*/ 52292 h 114300"/>
              <a:gd name="connsiteX25" fmla="*/ 8287 w 114300"/>
              <a:gd name="connsiteY25" fmla="*/ 52292 h 114300"/>
              <a:gd name="connsiteX26" fmla="*/ 8287 w 114300"/>
              <a:gd name="connsiteY26" fmla="*/ 52292 h 114300"/>
              <a:gd name="connsiteX27" fmla="*/ 9144 w 114300"/>
              <a:gd name="connsiteY27" fmla="*/ 52292 h 114300"/>
              <a:gd name="connsiteX28" fmla="*/ 52197 w 114300"/>
              <a:gd name="connsiteY28" fmla="*/ 8287 h 114300"/>
              <a:gd name="connsiteX29" fmla="*/ 60484 w 114300"/>
              <a:gd name="connsiteY29" fmla="*/ 0 h 114300"/>
              <a:gd name="connsiteX30" fmla="*/ 60484 w 114300"/>
              <a:gd name="connsiteY30" fmla="*/ 0 h 114300"/>
              <a:gd name="connsiteX31" fmla="*/ 68771 w 114300"/>
              <a:gd name="connsiteY31" fmla="*/ 8287 h 114300"/>
              <a:gd name="connsiteX32" fmla="*/ 68771 w 114300"/>
              <a:gd name="connsiteY32" fmla="*/ 8287 h 114300"/>
              <a:gd name="connsiteX33" fmla="*/ 68771 w 114300"/>
              <a:gd name="connsiteY33" fmla="*/ 8287 h 114300"/>
              <a:gd name="connsiteX34" fmla="*/ 68771 w 114300"/>
              <a:gd name="connsiteY34" fmla="*/ 9144 h 114300"/>
              <a:gd name="connsiteX35" fmla="*/ 112776 w 114300"/>
              <a:gd name="connsiteY35" fmla="*/ 52197 h 114300"/>
              <a:gd name="connsiteX36" fmla="*/ 121063 w 114300"/>
              <a:gd name="connsiteY36" fmla="*/ 60484 h 114300"/>
              <a:gd name="connsiteX37" fmla="*/ 112776 w 114300"/>
              <a:gd name="connsiteY37" fmla="*/ 68771 h 114300"/>
              <a:gd name="connsiteX38" fmla="*/ 112776 w 114300"/>
              <a:gd name="connsiteY38" fmla="*/ 68771 h 114300"/>
              <a:gd name="connsiteX39" fmla="*/ 112776 w 114300"/>
              <a:gd name="connsiteY39" fmla="*/ 68771 h 114300"/>
              <a:gd name="connsiteX40" fmla="*/ 111919 w 114300"/>
              <a:gd name="connsiteY40" fmla="*/ 68771 h 114300"/>
              <a:gd name="connsiteX41" fmla="*/ 68866 w 114300"/>
              <a:gd name="connsiteY41" fmla="*/ 112776 h 114300"/>
              <a:gd name="connsiteX42" fmla="*/ 60579 w 114300"/>
              <a:gd name="connsiteY42" fmla="*/ 120967 h 114300"/>
              <a:gd name="connsiteX43" fmla="*/ 60579 w 114300"/>
              <a:gd name="connsiteY43" fmla="*/ 120967 h 114300"/>
              <a:gd name="connsiteX44" fmla="*/ 38767 w 114300"/>
              <a:gd name="connsiteY44" fmla="*/ 60484 h 114300"/>
              <a:gd name="connsiteX45" fmla="*/ 60579 w 114300"/>
              <a:gd name="connsiteY45" fmla="*/ 82296 h 114300"/>
              <a:gd name="connsiteX46" fmla="*/ 82391 w 114300"/>
              <a:gd name="connsiteY46" fmla="*/ 60484 h 114300"/>
              <a:gd name="connsiteX47" fmla="*/ 60579 w 114300"/>
              <a:gd name="connsiteY47" fmla="*/ 38671 h 114300"/>
              <a:gd name="connsiteX48" fmla="*/ 38767 w 114300"/>
              <a:gd name="connsiteY48" fmla="*/ 604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4300" h="114300">
                <a:moveTo>
                  <a:pt x="60579" y="120967"/>
                </a:moveTo>
                <a:cubicBezTo>
                  <a:pt x="60579" y="120967"/>
                  <a:pt x="60579" y="120967"/>
                  <a:pt x="60579" y="120967"/>
                </a:cubicBezTo>
                <a:lnTo>
                  <a:pt x="60579" y="120967"/>
                </a:lnTo>
                <a:cubicBezTo>
                  <a:pt x="56102" y="120967"/>
                  <a:pt x="52388" y="117348"/>
                  <a:pt x="52293" y="112871"/>
                </a:cubicBezTo>
                <a:lnTo>
                  <a:pt x="52293" y="112871"/>
                </a:lnTo>
                <a:cubicBezTo>
                  <a:pt x="52293" y="112871"/>
                  <a:pt x="52293" y="112871"/>
                  <a:pt x="52293" y="112871"/>
                </a:cubicBezTo>
                <a:cubicBezTo>
                  <a:pt x="52293" y="112871"/>
                  <a:pt x="52293" y="112871"/>
                  <a:pt x="52293" y="112871"/>
                </a:cubicBezTo>
                <a:cubicBezTo>
                  <a:pt x="52293" y="112871"/>
                  <a:pt x="52293" y="112871"/>
                  <a:pt x="52293" y="112871"/>
                </a:cubicBezTo>
                <a:lnTo>
                  <a:pt x="52293" y="112871"/>
                </a:lnTo>
                <a:cubicBezTo>
                  <a:pt x="52293" y="112871"/>
                  <a:pt x="52293" y="112871"/>
                  <a:pt x="52293" y="112871"/>
                </a:cubicBezTo>
                <a:lnTo>
                  <a:pt x="52293" y="112871"/>
                </a:lnTo>
                <a:cubicBezTo>
                  <a:pt x="52293" y="112871"/>
                  <a:pt x="52293" y="112871"/>
                  <a:pt x="52293" y="112871"/>
                </a:cubicBezTo>
                <a:lnTo>
                  <a:pt x="52293" y="112871"/>
                </a:lnTo>
                <a:cubicBezTo>
                  <a:pt x="52293" y="112871"/>
                  <a:pt x="52293" y="112871"/>
                  <a:pt x="52293" y="112871"/>
                </a:cubicBezTo>
                <a:cubicBezTo>
                  <a:pt x="52293" y="112871"/>
                  <a:pt x="52293" y="112871"/>
                  <a:pt x="52293" y="112871"/>
                </a:cubicBezTo>
                <a:lnTo>
                  <a:pt x="52293" y="112871"/>
                </a:lnTo>
                <a:lnTo>
                  <a:pt x="52293" y="112871"/>
                </a:lnTo>
                <a:lnTo>
                  <a:pt x="52293" y="112871"/>
                </a:lnTo>
                <a:lnTo>
                  <a:pt x="52293" y="112871"/>
                </a:lnTo>
                <a:lnTo>
                  <a:pt x="52293" y="112871"/>
                </a:lnTo>
                <a:lnTo>
                  <a:pt x="52293" y="112871"/>
                </a:lnTo>
                <a:cubicBezTo>
                  <a:pt x="52293" y="112871"/>
                  <a:pt x="52293" y="112871"/>
                  <a:pt x="52293" y="112871"/>
                </a:cubicBezTo>
                <a:cubicBezTo>
                  <a:pt x="52293" y="88583"/>
                  <a:pt x="32576" y="68866"/>
                  <a:pt x="8287" y="68866"/>
                </a:cubicBezTo>
                <a:cubicBezTo>
                  <a:pt x="3715" y="68866"/>
                  <a:pt x="0" y="65151"/>
                  <a:pt x="0" y="60579"/>
                </a:cubicBezTo>
                <a:cubicBezTo>
                  <a:pt x="0" y="56007"/>
                  <a:pt x="3715" y="52292"/>
                  <a:pt x="8287" y="52292"/>
                </a:cubicBezTo>
                <a:cubicBezTo>
                  <a:pt x="8287" y="52292"/>
                  <a:pt x="8287" y="52292"/>
                  <a:pt x="8287" y="52292"/>
                </a:cubicBezTo>
                <a:lnTo>
                  <a:pt x="8287" y="52292"/>
                </a:lnTo>
                <a:cubicBezTo>
                  <a:pt x="8573" y="52292"/>
                  <a:pt x="8859" y="52292"/>
                  <a:pt x="9144" y="52292"/>
                </a:cubicBezTo>
                <a:cubicBezTo>
                  <a:pt x="32957" y="51816"/>
                  <a:pt x="52197" y="32290"/>
                  <a:pt x="52197" y="8287"/>
                </a:cubicBezTo>
                <a:cubicBezTo>
                  <a:pt x="52197" y="3715"/>
                  <a:pt x="55912" y="0"/>
                  <a:pt x="60484" y="0"/>
                </a:cubicBezTo>
                <a:lnTo>
                  <a:pt x="60484" y="0"/>
                </a:lnTo>
                <a:cubicBezTo>
                  <a:pt x="65056" y="0"/>
                  <a:pt x="68771" y="3715"/>
                  <a:pt x="68771" y="8287"/>
                </a:cubicBezTo>
                <a:cubicBezTo>
                  <a:pt x="68771" y="8287"/>
                  <a:pt x="68771" y="8287"/>
                  <a:pt x="68771" y="8287"/>
                </a:cubicBezTo>
                <a:lnTo>
                  <a:pt x="68771" y="8287"/>
                </a:lnTo>
                <a:cubicBezTo>
                  <a:pt x="68771" y="8573"/>
                  <a:pt x="68771" y="8858"/>
                  <a:pt x="68771" y="9144"/>
                </a:cubicBezTo>
                <a:cubicBezTo>
                  <a:pt x="69247" y="32957"/>
                  <a:pt x="88773" y="52197"/>
                  <a:pt x="112776" y="52197"/>
                </a:cubicBezTo>
                <a:cubicBezTo>
                  <a:pt x="117348" y="52197"/>
                  <a:pt x="121063" y="55912"/>
                  <a:pt x="121063" y="60484"/>
                </a:cubicBezTo>
                <a:cubicBezTo>
                  <a:pt x="121063" y="65056"/>
                  <a:pt x="117348" y="68771"/>
                  <a:pt x="112776" y="68771"/>
                </a:cubicBezTo>
                <a:cubicBezTo>
                  <a:pt x="112776" y="68771"/>
                  <a:pt x="112776" y="68771"/>
                  <a:pt x="112776" y="68771"/>
                </a:cubicBezTo>
                <a:lnTo>
                  <a:pt x="112776" y="68771"/>
                </a:lnTo>
                <a:cubicBezTo>
                  <a:pt x="112490" y="68771"/>
                  <a:pt x="112205" y="68771"/>
                  <a:pt x="111919" y="68771"/>
                </a:cubicBezTo>
                <a:cubicBezTo>
                  <a:pt x="88106" y="69247"/>
                  <a:pt x="68866" y="88773"/>
                  <a:pt x="68866" y="112776"/>
                </a:cubicBezTo>
                <a:cubicBezTo>
                  <a:pt x="68866" y="117253"/>
                  <a:pt x="65151" y="120967"/>
                  <a:pt x="60579" y="120967"/>
                </a:cubicBezTo>
                <a:lnTo>
                  <a:pt x="60579" y="120967"/>
                </a:lnTo>
                <a:close/>
                <a:moveTo>
                  <a:pt x="38767" y="60484"/>
                </a:moveTo>
                <a:cubicBezTo>
                  <a:pt x="47720" y="65723"/>
                  <a:pt x="55245" y="73247"/>
                  <a:pt x="60579" y="82296"/>
                </a:cubicBezTo>
                <a:cubicBezTo>
                  <a:pt x="65818" y="73342"/>
                  <a:pt x="73343" y="65818"/>
                  <a:pt x="82391" y="60484"/>
                </a:cubicBezTo>
                <a:cubicBezTo>
                  <a:pt x="73438" y="55245"/>
                  <a:pt x="65913" y="47720"/>
                  <a:pt x="60579" y="38671"/>
                </a:cubicBezTo>
                <a:cubicBezTo>
                  <a:pt x="55340" y="47720"/>
                  <a:pt x="47816" y="55245"/>
                  <a:pt x="38767" y="60484"/>
                </a:cubicBezTo>
                <a:close/>
              </a:path>
            </a:pathLst>
          </a:custGeom>
          <a:solidFill>
            <a:schemeClr val="accent4"/>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55E74AE-E207-41A8-9DF1-40DFA08EC1F0}"/>
              </a:ext>
            </a:extLst>
          </p:cNvPr>
          <p:cNvSpPr/>
          <p:nvPr/>
        </p:nvSpPr>
        <p:spPr>
          <a:xfrm>
            <a:off x="7701953" y="5565740"/>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3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3 h 123825"/>
              <a:gd name="connsiteX38" fmla="*/ 120872 w 123825"/>
              <a:gd name="connsiteY38" fmla="*/ 73723 h 123825"/>
              <a:gd name="connsiteX39" fmla="*/ 120872 w 123825"/>
              <a:gd name="connsiteY39" fmla="*/ 73723 h 123825"/>
              <a:gd name="connsiteX40" fmla="*/ 119920 w 123825"/>
              <a:gd name="connsiteY40" fmla="*/ 73723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434 w 123825"/>
              <a:gd name="connsiteY44" fmla="*/ 64770 h 123825"/>
              <a:gd name="connsiteX45" fmla="*/ 64770 w 123825"/>
              <a:gd name="connsiteY45" fmla="*/ 88106 h 123825"/>
              <a:gd name="connsiteX46" fmla="*/ 88106 w 123825"/>
              <a:gd name="connsiteY46" fmla="*/ 64770 h 123825"/>
              <a:gd name="connsiteX47" fmla="*/ 64770 w 123825"/>
              <a:gd name="connsiteY47" fmla="*/ 41434 h 123825"/>
              <a:gd name="connsiteX48" fmla="*/ 41434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lnTo>
                  <a:pt x="64865" y="129635"/>
                </a:lnTo>
                <a:lnTo>
                  <a:pt x="64865" y="129635"/>
                </a:lnTo>
                <a:cubicBezTo>
                  <a:pt x="60007" y="129635"/>
                  <a:pt x="56102" y="125730"/>
                  <a:pt x="56007" y="120872"/>
                </a:cubicBezTo>
                <a:lnTo>
                  <a:pt x="56007" y="120872"/>
                </a:ln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cubicBezTo>
                  <a:pt x="56007" y="120872"/>
                  <a:pt x="56007" y="120872"/>
                  <a:pt x="56007" y="120872"/>
                </a:cubicBezTo>
                <a:cubicBezTo>
                  <a:pt x="56007" y="120872"/>
                  <a:pt x="56007" y="120872"/>
                  <a:pt x="56007" y="120872"/>
                </a:cubicBezTo>
                <a:cubicBezTo>
                  <a:pt x="56007" y="94869"/>
                  <a:pt x="34862" y="73723"/>
                  <a:pt x="8858" y="73723"/>
                </a:cubicBezTo>
                <a:cubicBezTo>
                  <a:pt x="4000" y="73723"/>
                  <a:pt x="0" y="69723"/>
                  <a:pt x="0" y="64865"/>
                </a:cubicBezTo>
                <a:cubicBezTo>
                  <a:pt x="0" y="60007"/>
                  <a:pt x="4000" y="56007"/>
                  <a:pt x="8858" y="56007"/>
                </a:cubicBezTo>
                <a:cubicBezTo>
                  <a:pt x="8858" y="56007"/>
                  <a:pt x="8858" y="56007"/>
                  <a:pt x="8858" y="56007"/>
                </a:cubicBezTo>
                <a:lnTo>
                  <a:pt x="8858" y="56007"/>
                </a:lnTo>
                <a:cubicBezTo>
                  <a:pt x="9144" y="56007"/>
                  <a:pt x="9525" y="56007"/>
                  <a:pt x="9811" y="56007"/>
                </a:cubicBezTo>
                <a:cubicBezTo>
                  <a:pt x="35338" y="55436"/>
                  <a:pt x="56007" y="34480"/>
                  <a:pt x="56007" y="8858"/>
                </a:cubicBezTo>
                <a:cubicBezTo>
                  <a:pt x="56007" y="4001"/>
                  <a:pt x="60007" y="0"/>
                  <a:pt x="64865" y="0"/>
                </a:cubicBezTo>
                <a:lnTo>
                  <a:pt x="64865" y="0"/>
                </a:lnTo>
                <a:cubicBezTo>
                  <a:pt x="69723" y="0"/>
                  <a:pt x="73723" y="4001"/>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0" y="60007"/>
                  <a:pt x="129730" y="64865"/>
                </a:cubicBezTo>
                <a:cubicBezTo>
                  <a:pt x="129730" y="69723"/>
                  <a:pt x="125730" y="73723"/>
                  <a:pt x="120872" y="73723"/>
                </a:cubicBezTo>
                <a:cubicBezTo>
                  <a:pt x="120872" y="73723"/>
                  <a:pt x="120872" y="73723"/>
                  <a:pt x="120872" y="73723"/>
                </a:cubicBezTo>
                <a:lnTo>
                  <a:pt x="120872" y="73723"/>
                </a:lnTo>
                <a:cubicBezTo>
                  <a:pt x="120587" y="73723"/>
                  <a:pt x="120205" y="73723"/>
                  <a:pt x="119920" y="73723"/>
                </a:cubicBezTo>
                <a:cubicBezTo>
                  <a:pt x="94393" y="74295"/>
                  <a:pt x="73723" y="95250"/>
                  <a:pt x="73723" y="120872"/>
                </a:cubicBezTo>
                <a:cubicBezTo>
                  <a:pt x="73723" y="125730"/>
                  <a:pt x="69723" y="129635"/>
                  <a:pt x="64865" y="129635"/>
                </a:cubicBezTo>
                <a:lnTo>
                  <a:pt x="64865" y="129635"/>
                </a:lnTo>
                <a:close/>
                <a:moveTo>
                  <a:pt x="41434" y="64770"/>
                </a:moveTo>
                <a:cubicBezTo>
                  <a:pt x="51054" y="70390"/>
                  <a:pt x="59150" y="78486"/>
                  <a:pt x="64770" y="88106"/>
                </a:cubicBezTo>
                <a:cubicBezTo>
                  <a:pt x="70390" y="78486"/>
                  <a:pt x="78486" y="70390"/>
                  <a:pt x="88106" y="64770"/>
                </a:cubicBezTo>
                <a:cubicBezTo>
                  <a:pt x="78486" y="59150"/>
                  <a:pt x="70390" y="51054"/>
                  <a:pt x="64770" y="41434"/>
                </a:cubicBezTo>
                <a:cubicBezTo>
                  <a:pt x="59150" y="51054"/>
                  <a:pt x="51149" y="59150"/>
                  <a:pt x="41434" y="64770"/>
                </a:cubicBezTo>
                <a:close/>
              </a:path>
            </a:pathLst>
          </a:custGeom>
          <a:solidFill>
            <a:schemeClr val="accent4"/>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D8D3E75-769C-45BF-BF0C-254EB753DD91}"/>
              </a:ext>
            </a:extLst>
          </p:cNvPr>
          <p:cNvSpPr/>
          <p:nvPr/>
        </p:nvSpPr>
        <p:spPr>
          <a:xfrm>
            <a:off x="1443974" y="4274276"/>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3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3 h 123825"/>
              <a:gd name="connsiteX38" fmla="*/ 120872 w 123825"/>
              <a:gd name="connsiteY38" fmla="*/ 73723 h 123825"/>
              <a:gd name="connsiteX39" fmla="*/ 120872 w 123825"/>
              <a:gd name="connsiteY39" fmla="*/ 73723 h 123825"/>
              <a:gd name="connsiteX40" fmla="*/ 119920 w 123825"/>
              <a:gd name="connsiteY40" fmla="*/ 73723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529 w 123825"/>
              <a:gd name="connsiteY44" fmla="*/ 64770 h 123825"/>
              <a:gd name="connsiteX45" fmla="*/ 64865 w 123825"/>
              <a:gd name="connsiteY45" fmla="*/ 88106 h 123825"/>
              <a:gd name="connsiteX46" fmla="*/ 88201 w 123825"/>
              <a:gd name="connsiteY46" fmla="*/ 64770 h 123825"/>
              <a:gd name="connsiteX47" fmla="*/ 64865 w 123825"/>
              <a:gd name="connsiteY47" fmla="*/ 41434 h 123825"/>
              <a:gd name="connsiteX48" fmla="*/ 41529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7" y="129635"/>
                  <a:pt x="56102" y="125730"/>
                  <a:pt x="56007" y="120872"/>
                </a:cubicBezTo>
                <a:lnTo>
                  <a:pt x="56007" y="120872"/>
                </a:lnTo>
                <a:lnTo>
                  <a:pt x="56007" y="120872"/>
                </a:lnTo>
                <a:cubicBezTo>
                  <a:pt x="56007" y="120872"/>
                  <a:pt x="56007" y="120872"/>
                  <a:pt x="56007" y="120872"/>
                </a:cubicBezTo>
                <a:lnTo>
                  <a:pt x="56007" y="120872"/>
                </a:ln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cubicBezTo>
                  <a:pt x="56007" y="94869"/>
                  <a:pt x="34861" y="73723"/>
                  <a:pt x="8858" y="73723"/>
                </a:cubicBezTo>
                <a:cubicBezTo>
                  <a:pt x="4000" y="73723"/>
                  <a:pt x="0" y="69723"/>
                  <a:pt x="0" y="64865"/>
                </a:cubicBezTo>
                <a:cubicBezTo>
                  <a:pt x="0" y="60007"/>
                  <a:pt x="4000" y="56007"/>
                  <a:pt x="8858" y="56007"/>
                </a:cubicBezTo>
                <a:cubicBezTo>
                  <a:pt x="8858" y="56007"/>
                  <a:pt x="8858" y="56007"/>
                  <a:pt x="8858" y="56007"/>
                </a:cubicBezTo>
                <a:lnTo>
                  <a:pt x="8858" y="56007"/>
                </a:lnTo>
                <a:cubicBezTo>
                  <a:pt x="9144" y="56007"/>
                  <a:pt x="9525" y="56007"/>
                  <a:pt x="9811" y="56007"/>
                </a:cubicBezTo>
                <a:cubicBezTo>
                  <a:pt x="35338" y="55436"/>
                  <a:pt x="56007" y="34480"/>
                  <a:pt x="56007" y="8858"/>
                </a:cubicBezTo>
                <a:cubicBezTo>
                  <a:pt x="56007" y="4001"/>
                  <a:pt x="60007" y="0"/>
                  <a:pt x="64865" y="0"/>
                </a:cubicBezTo>
                <a:lnTo>
                  <a:pt x="64865" y="0"/>
                </a:lnTo>
                <a:cubicBezTo>
                  <a:pt x="69723" y="0"/>
                  <a:pt x="73723" y="4001"/>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0" y="60007"/>
                  <a:pt x="129730" y="64865"/>
                </a:cubicBezTo>
                <a:cubicBezTo>
                  <a:pt x="129730" y="69723"/>
                  <a:pt x="125730" y="73723"/>
                  <a:pt x="120872" y="73723"/>
                </a:cubicBezTo>
                <a:cubicBezTo>
                  <a:pt x="120872" y="73723"/>
                  <a:pt x="120872" y="73723"/>
                  <a:pt x="120872" y="73723"/>
                </a:cubicBezTo>
                <a:lnTo>
                  <a:pt x="120872" y="73723"/>
                </a:lnTo>
                <a:cubicBezTo>
                  <a:pt x="120586" y="73723"/>
                  <a:pt x="120205" y="73723"/>
                  <a:pt x="119920" y="73723"/>
                </a:cubicBezTo>
                <a:cubicBezTo>
                  <a:pt x="94393" y="74295"/>
                  <a:pt x="73723" y="95250"/>
                  <a:pt x="73723" y="120872"/>
                </a:cubicBezTo>
                <a:cubicBezTo>
                  <a:pt x="73723" y="125635"/>
                  <a:pt x="69818" y="129635"/>
                  <a:pt x="64865" y="129635"/>
                </a:cubicBezTo>
                <a:lnTo>
                  <a:pt x="64865" y="129635"/>
                </a:lnTo>
                <a:close/>
                <a:moveTo>
                  <a:pt x="41529" y="64770"/>
                </a:moveTo>
                <a:cubicBezTo>
                  <a:pt x="51149" y="70390"/>
                  <a:pt x="59246" y="78486"/>
                  <a:pt x="64865" y="88106"/>
                </a:cubicBezTo>
                <a:cubicBezTo>
                  <a:pt x="70485" y="78486"/>
                  <a:pt x="78581" y="70390"/>
                  <a:pt x="88201" y="64770"/>
                </a:cubicBezTo>
                <a:cubicBezTo>
                  <a:pt x="78581" y="59150"/>
                  <a:pt x="70485" y="51054"/>
                  <a:pt x="64865" y="41434"/>
                </a:cubicBezTo>
                <a:cubicBezTo>
                  <a:pt x="59246" y="51054"/>
                  <a:pt x="51149" y="59055"/>
                  <a:pt x="41529" y="64770"/>
                </a:cubicBezTo>
                <a:close/>
              </a:path>
            </a:pathLst>
          </a:custGeom>
          <a:solidFill>
            <a:schemeClr val="accent4"/>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E25B73F-B016-467C-BBB3-F72A825F56A4}"/>
              </a:ext>
            </a:extLst>
          </p:cNvPr>
          <p:cNvSpPr/>
          <p:nvPr/>
        </p:nvSpPr>
        <p:spPr>
          <a:xfrm>
            <a:off x="8878780" y="4273574"/>
            <a:ext cx="109916" cy="109916"/>
          </a:xfrm>
          <a:custGeom>
            <a:avLst/>
            <a:gdLst>
              <a:gd name="connsiteX0" fmla="*/ 60579 w 114300"/>
              <a:gd name="connsiteY0" fmla="*/ 120968 h 114300"/>
              <a:gd name="connsiteX1" fmla="*/ 60579 w 114300"/>
              <a:gd name="connsiteY1" fmla="*/ 120968 h 114300"/>
              <a:gd name="connsiteX2" fmla="*/ 60579 w 114300"/>
              <a:gd name="connsiteY2" fmla="*/ 120968 h 114300"/>
              <a:gd name="connsiteX3" fmla="*/ 52292 w 114300"/>
              <a:gd name="connsiteY3" fmla="*/ 112871 h 114300"/>
              <a:gd name="connsiteX4" fmla="*/ 52292 w 114300"/>
              <a:gd name="connsiteY4" fmla="*/ 112871 h 114300"/>
              <a:gd name="connsiteX5" fmla="*/ 52292 w 114300"/>
              <a:gd name="connsiteY5" fmla="*/ 112871 h 114300"/>
              <a:gd name="connsiteX6" fmla="*/ 52292 w 114300"/>
              <a:gd name="connsiteY6" fmla="*/ 112871 h 114300"/>
              <a:gd name="connsiteX7" fmla="*/ 52292 w 114300"/>
              <a:gd name="connsiteY7" fmla="*/ 112871 h 114300"/>
              <a:gd name="connsiteX8" fmla="*/ 52292 w 114300"/>
              <a:gd name="connsiteY8" fmla="*/ 112871 h 114300"/>
              <a:gd name="connsiteX9" fmla="*/ 52292 w 114300"/>
              <a:gd name="connsiteY9" fmla="*/ 112871 h 114300"/>
              <a:gd name="connsiteX10" fmla="*/ 52292 w 114300"/>
              <a:gd name="connsiteY10" fmla="*/ 112871 h 114300"/>
              <a:gd name="connsiteX11" fmla="*/ 52292 w 114300"/>
              <a:gd name="connsiteY11" fmla="*/ 112871 h 114300"/>
              <a:gd name="connsiteX12" fmla="*/ 52292 w 114300"/>
              <a:gd name="connsiteY12" fmla="*/ 112871 h 114300"/>
              <a:gd name="connsiteX13" fmla="*/ 52292 w 114300"/>
              <a:gd name="connsiteY13" fmla="*/ 112871 h 114300"/>
              <a:gd name="connsiteX14" fmla="*/ 52292 w 114300"/>
              <a:gd name="connsiteY14" fmla="*/ 112871 h 114300"/>
              <a:gd name="connsiteX15" fmla="*/ 52292 w 114300"/>
              <a:gd name="connsiteY15" fmla="*/ 112871 h 114300"/>
              <a:gd name="connsiteX16" fmla="*/ 52292 w 114300"/>
              <a:gd name="connsiteY16" fmla="*/ 112871 h 114300"/>
              <a:gd name="connsiteX17" fmla="*/ 52292 w 114300"/>
              <a:gd name="connsiteY17" fmla="*/ 112871 h 114300"/>
              <a:gd name="connsiteX18" fmla="*/ 52292 w 114300"/>
              <a:gd name="connsiteY18" fmla="*/ 112871 h 114300"/>
              <a:gd name="connsiteX19" fmla="*/ 52292 w 114300"/>
              <a:gd name="connsiteY19" fmla="*/ 112871 h 114300"/>
              <a:gd name="connsiteX20" fmla="*/ 52292 w 114300"/>
              <a:gd name="connsiteY20" fmla="*/ 112871 h 114300"/>
              <a:gd name="connsiteX21" fmla="*/ 52292 w 114300"/>
              <a:gd name="connsiteY21" fmla="*/ 112871 h 114300"/>
              <a:gd name="connsiteX22" fmla="*/ 8287 w 114300"/>
              <a:gd name="connsiteY22" fmla="*/ 68866 h 114300"/>
              <a:gd name="connsiteX23" fmla="*/ 0 w 114300"/>
              <a:gd name="connsiteY23" fmla="*/ 60579 h 114300"/>
              <a:gd name="connsiteX24" fmla="*/ 8287 w 114300"/>
              <a:gd name="connsiteY24" fmla="*/ 52292 h 114300"/>
              <a:gd name="connsiteX25" fmla="*/ 8287 w 114300"/>
              <a:gd name="connsiteY25" fmla="*/ 52292 h 114300"/>
              <a:gd name="connsiteX26" fmla="*/ 8287 w 114300"/>
              <a:gd name="connsiteY26" fmla="*/ 52292 h 114300"/>
              <a:gd name="connsiteX27" fmla="*/ 9144 w 114300"/>
              <a:gd name="connsiteY27" fmla="*/ 52292 h 114300"/>
              <a:gd name="connsiteX28" fmla="*/ 52197 w 114300"/>
              <a:gd name="connsiteY28" fmla="*/ 8287 h 114300"/>
              <a:gd name="connsiteX29" fmla="*/ 60484 w 114300"/>
              <a:gd name="connsiteY29" fmla="*/ 0 h 114300"/>
              <a:gd name="connsiteX30" fmla="*/ 60484 w 114300"/>
              <a:gd name="connsiteY30" fmla="*/ 0 h 114300"/>
              <a:gd name="connsiteX31" fmla="*/ 68770 w 114300"/>
              <a:gd name="connsiteY31" fmla="*/ 8287 h 114300"/>
              <a:gd name="connsiteX32" fmla="*/ 68770 w 114300"/>
              <a:gd name="connsiteY32" fmla="*/ 8287 h 114300"/>
              <a:gd name="connsiteX33" fmla="*/ 68770 w 114300"/>
              <a:gd name="connsiteY33" fmla="*/ 8287 h 114300"/>
              <a:gd name="connsiteX34" fmla="*/ 68770 w 114300"/>
              <a:gd name="connsiteY34" fmla="*/ 9144 h 114300"/>
              <a:gd name="connsiteX35" fmla="*/ 112776 w 114300"/>
              <a:gd name="connsiteY35" fmla="*/ 52197 h 114300"/>
              <a:gd name="connsiteX36" fmla="*/ 121063 w 114300"/>
              <a:gd name="connsiteY36" fmla="*/ 60484 h 114300"/>
              <a:gd name="connsiteX37" fmla="*/ 112776 w 114300"/>
              <a:gd name="connsiteY37" fmla="*/ 68771 h 114300"/>
              <a:gd name="connsiteX38" fmla="*/ 112776 w 114300"/>
              <a:gd name="connsiteY38" fmla="*/ 68771 h 114300"/>
              <a:gd name="connsiteX39" fmla="*/ 112776 w 114300"/>
              <a:gd name="connsiteY39" fmla="*/ 68771 h 114300"/>
              <a:gd name="connsiteX40" fmla="*/ 111919 w 114300"/>
              <a:gd name="connsiteY40" fmla="*/ 68771 h 114300"/>
              <a:gd name="connsiteX41" fmla="*/ 68866 w 114300"/>
              <a:gd name="connsiteY41" fmla="*/ 112776 h 114300"/>
              <a:gd name="connsiteX42" fmla="*/ 60579 w 114300"/>
              <a:gd name="connsiteY42" fmla="*/ 120968 h 114300"/>
              <a:gd name="connsiteX43" fmla="*/ 60579 w 114300"/>
              <a:gd name="connsiteY43" fmla="*/ 120968 h 114300"/>
              <a:gd name="connsiteX44" fmla="*/ 38767 w 114300"/>
              <a:gd name="connsiteY44" fmla="*/ 60484 h 114300"/>
              <a:gd name="connsiteX45" fmla="*/ 60579 w 114300"/>
              <a:gd name="connsiteY45" fmla="*/ 82296 h 114300"/>
              <a:gd name="connsiteX46" fmla="*/ 82391 w 114300"/>
              <a:gd name="connsiteY46" fmla="*/ 60484 h 114300"/>
              <a:gd name="connsiteX47" fmla="*/ 60579 w 114300"/>
              <a:gd name="connsiteY47" fmla="*/ 38671 h 114300"/>
              <a:gd name="connsiteX48" fmla="*/ 38767 w 114300"/>
              <a:gd name="connsiteY48" fmla="*/ 6048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4300" h="114300">
                <a:moveTo>
                  <a:pt x="60579" y="120968"/>
                </a:moveTo>
                <a:lnTo>
                  <a:pt x="60579" y="120968"/>
                </a:lnTo>
                <a:lnTo>
                  <a:pt x="60579" y="120968"/>
                </a:lnTo>
                <a:cubicBezTo>
                  <a:pt x="56102" y="120968"/>
                  <a:pt x="52388" y="117348"/>
                  <a:pt x="52292" y="112871"/>
                </a:cubicBezTo>
                <a:lnTo>
                  <a:pt x="52292" y="112871"/>
                </a:lnTo>
                <a:cubicBezTo>
                  <a:pt x="52292" y="112871"/>
                  <a:pt x="52292" y="112871"/>
                  <a:pt x="52292" y="112871"/>
                </a:cubicBezTo>
                <a:lnTo>
                  <a:pt x="52292" y="112871"/>
                </a:lnTo>
                <a:lnTo>
                  <a:pt x="52292" y="112871"/>
                </a:lnTo>
                <a:lnTo>
                  <a:pt x="52292" y="112871"/>
                </a:lnTo>
                <a:cubicBezTo>
                  <a:pt x="52292" y="112871"/>
                  <a:pt x="52292" y="112871"/>
                  <a:pt x="52292" y="112871"/>
                </a:cubicBezTo>
                <a:lnTo>
                  <a:pt x="52292" y="112871"/>
                </a:lnTo>
                <a:cubicBezTo>
                  <a:pt x="52292" y="112871"/>
                  <a:pt x="52292" y="112871"/>
                  <a:pt x="52292" y="112871"/>
                </a:cubicBezTo>
                <a:lnTo>
                  <a:pt x="52292" y="112871"/>
                </a:lnTo>
                <a:lnTo>
                  <a:pt x="52292" y="112871"/>
                </a:lnTo>
                <a:cubicBezTo>
                  <a:pt x="52292" y="112871"/>
                  <a:pt x="52292" y="112871"/>
                  <a:pt x="52292" y="112871"/>
                </a:cubicBezTo>
                <a:cubicBezTo>
                  <a:pt x="52292" y="112871"/>
                  <a:pt x="52292" y="112871"/>
                  <a:pt x="52292" y="112871"/>
                </a:cubicBezTo>
                <a:lnTo>
                  <a:pt x="52292" y="112871"/>
                </a:lnTo>
                <a:cubicBezTo>
                  <a:pt x="52292" y="112871"/>
                  <a:pt x="52292" y="112871"/>
                  <a:pt x="52292" y="112871"/>
                </a:cubicBezTo>
                <a:lnTo>
                  <a:pt x="52292" y="112871"/>
                </a:lnTo>
                <a:cubicBezTo>
                  <a:pt x="52292" y="112871"/>
                  <a:pt x="52292" y="112871"/>
                  <a:pt x="52292" y="112871"/>
                </a:cubicBezTo>
                <a:lnTo>
                  <a:pt x="52292" y="112871"/>
                </a:lnTo>
                <a:cubicBezTo>
                  <a:pt x="52292" y="112871"/>
                  <a:pt x="52292" y="112871"/>
                  <a:pt x="52292" y="112871"/>
                </a:cubicBezTo>
                <a:cubicBezTo>
                  <a:pt x="52292" y="88583"/>
                  <a:pt x="32575" y="68866"/>
                  <a:pt x="8287" y="68866"/>
                </a:cubicBezTo>
                <a:cubicBezTo>
                  <a:pt x="3715" y="68866"/>
                  <a:pt x="0" y="65151"/>
                  <a:pt x="0" y="60579"/>
                </a:cubicBezTo>
                <a:cubicBezTo>
                  <a:pt x="0" y="56007"/>
                  <a:pt x="3715" y="52292"/>
                  <a:pt x="8287" y="52292"/>
                </a:cubicBezTo>
                <a:cubicBezTo>
                  <a:pt x="8287" y="52292"/>
                  <a:pt x="8287" y="52292"/>
                  <a:pt x="8287" y="52292"/>
                </a:cubicBezTo>
                <a:lnTo>
                  <a:pt x="8287" y="52292"/>
                </a:lnTo>
                <a:cubicBezTo>
                  <a:pt x="8573" y="52292"/>
                  <a:pt x="8858" y="52292"/>
                  <a:pt x="9144" y="52292"/>
                </a:cubicBezTo>
                <a:cubicBezTo>
                  <a:pt x="32957" y="51816"/>
                  <a:pt x="52197" y="32290"/>
                  <a:pt x="52197" y="8287"/>
                </a:cubicBezTo>
                <a:cubicBezTo>
                  <a:pt x="52197" y="3715"/>
                  <a:pt x="55912" y="0"/>
                  <a:pt x="60484" y="0"/>
                </a:cubicBezTo>
                <a:lnTo>
                  <a:pt x="60484" y="0"/>
                </a:lnTo>
                <a:cubicBezTo>
                  <a:pt x="65056" y="0"/>
                  <a:pt x="68770" y="3715"/>
                  <a:pt x="68770" y="8287"/>
                </a:cubicBezTo>
                <a:lnTo>
                  <a:pt x="68770" y="8287"/>
                </a:lnTo>
                <a:lnTo>
                  <a:pt x="68770" y="8287"/>
                </a:lnTo>
                <a:cubicBezTo>
                  <a:pt x="68770" y="8572"/>
                  <a:pt x="68770" y="8858"/>
                  <a:pt x="68770" y="9144"/>
                </a:cubicBezTo>
                <a:cubicBezTo>
                  <a:pt x="69247" y="32956"/>
                  <a:pt x="88773" y="52197"/>
                  <a:pt x="112776" y="52197"/>
                </a:cubicBezTo>
                <a:cubicBezTo>
                  <a:pt x="117348" y="52197"/>
                  <a:pt x="121063" y="55912"/>
                  <a:pt x="121063" y="60484"/>
                </a:cubicBezTo>
                <a:cubicBezTo>
                  <a:pt x="121063" y="65056"/>
                  <a:pt x="117348" y="68771"/>
                  <a:pt x="112776" y="68771"/>
                </a:cubicBezTo>
                <a:cubicBezTo>
                  <a:pt x="112776" y="68771"/>
                  <a:pt x="112776" y="68771"/>
                  <a:pt x="112776" y="68771"/>
                </a:cubicBezTo>
                <a:lnTo>
                  <a:pt x="112776" y="68771"/>
                </a:lnTo>
                <a:cubicBezTo>
                  <a:pt x="112490" y="68771"/>
                  <a:pt x="112205" y="68771"/>
                  <a:pt x="111919" y="68771"/>
                </a:cubicBezTo>
                <a:cubicBezTo>
                  <a:pt x="88106" y="69247"/>
                  <a:pt x="68866" y="88773"/>
                  <a:pt x="68866" y="112776"/>
                </a:cubicBezTo>
                <a:cubicBezTo>
                  <a:pt x="68866" y="117253"/>
                  <a:pt x="65151" y="120968"/>
                  <a:pt x="60579" y="120968"/>
                </a:cubicBezTo>
                <a:lnTo>
                  <a:pt x="60579" y="120968"/>
                </a:lnTo>
                <a:close/>
                <a:moveTo>
                  <a:pt x="38767" y="60484"/>
                </a:moveTo>
                <a:cubicBezTo>
                  <a:pt x="47720" y="65722"/>
                  <a:pt x="55245" y="73247"/>
                  <a:pt x="60579" y="82296"/>
                </a:cubicBezTo>
                <a:cubicBezTo>
                  <a:pt x="65817" y="73343"/>
                  <a:pt x="73343" y="65818"/>
                  <a:pt x="82391" y="60484"/>
                </a:cubicBezTo>
                <a:cubicBezTo>
                  <a:pt x="73438" y="55245"/>
                  <a:pt x="65913" y="47720"/>
                  <a:pt x="60579" y="38671"/>
                </a:cubicBezTo>
                <a:cubicBezTo>
                  <a:pt x="55340" y="47625"/>
                  <a:pt x="47816" y="55150"/>
                  <a:pt x="38767" y="60484"/>
                </a:cubicBezTo>
                <a:close/>
              </a:path>
            </a:pathLst>
          </a:custGeom>
          <a:solidFill>
            <a:schemeClr val="accent4"/>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4438088-0F02-43CA-92B9-A469C6D35554}"/>
              </a:ext>
            </a:extLst>
          </p:cNvPr>
          <p:cNvSpPr/>
          <p:nvPr/>
        </p:nvSpPr>
        <p:spPr>
          <a:xfrm>
            <a:off x="11529167" y="6016908"/>
            <a:ext cx="137394" cy="137394"/>
          </a:xfrm>
          <a:custGeom>
            <a:avLst/>
            <a:gdLst>
              <a:gd name="connsiteX0" fmla="*/ 74581 w 142875"/>
              <a:gd name="connsiteY0" fmla="*/ 148971 h 142875"/>
              <a:gd name="connsiteX1" fmla="*/ 74581 w 142875"/>
              <a:gd name="connsiteY1" fmla="*/ 148971 h 142875"/>
              <a:gd name="connsiteX2" fmla="*/ 74581 w 142875"/>
              <a:gd name="connsiteY2" fmla="*/ 148971 h 142875"/>
              <a:gd name="connsiteX3" fmla="*/ 64389 w 142875"/>
              <a:gd name="connsiteY3" fmla="*/ 138970 h 142875"/>
              <a:gd name="connsiteX4" fmla="*/ 64389 w 142875"/>
              <a:gd name="connsiteY4" fmla="*/ 138970 h 142875"/>
              <a:gd name="connsiteX5" fmla="*/ 64389 w 142875"/>
              <a:gd name="connsiteY5" fmla="*/ 138970 h 142875"/>
              <a:gd name="connsiteX6" fmla="*/ 64389 w 142875"/>
              <a:gd name="connsiteY6" fmla="*/ 138970 h 142875"/>
              <a:gd name="connsiteX7" fmla="*/ 64389 w 142875"/>
              <a:gd name="connsiteY7" fmla="*/ 138970 h 142875"/>
              <a:gd name="connsiteX8" fmla="*/ 64389 w 142875"/>
              <a:gd name="connsiteY8" fmla="*/ 138970 h 142875"/>
              <a:gd name="connsiteX9" fmla="*/ 64389 w 142875"/>
              <a:gd name="connsiteY9" fmla="*/ 138970 h 142875"/>
              <a:gd name="connsiteX10" fmla="*/ 64389 w 142875"/>
              <a:gd name="connsiteY10" fmla="*/ 138970 h 142875"/>
              <a:gd name="connsiteX11" fmla="*/ 64389 w 142875"/>
              <a:gd name="connsiteY11" fmla="*/ 138970 h 142875"/>
              <a:gd name="connsiteX12" fmla="*/ 64389 w 142875"/>
              <a:gd name="connsiteY12" fmla="*/ 138970 h 142875"/>
              <a:gd name="connsiteX13" fmla="*/ 64389 w 142875"/>
              <a:gd name="connsiteY13" fmla="*/ 138970 h 142875"/>
              <a:gd name="connsiteX14" fmla="*/ 64389 w 142875"/>
              <a:gd name="connsiteY14" fmla="*/ 138970 h 142875"/>
              <a:gd name="connsiteX15" fmla="*/ 64389 w 142875"/>
              <a:gd name="connsiteY15" fmla="*/ 138970 h 142875"/>
              <a:gd name="connsiteX16" fmla="*/ 64389 w 142875"/>
              <a:gd name="connsiteY16" fmla="*/ 138970 h 142875"/>
              <a:gd name="connsiteX17" fmla="*/ 64389 w 142875"/>
              <a:gd name="connsiteY17" fmla="*/ 138970 h 142875"/>
              <a:gd name="connsiteX18" fmla="*/ 64389 w 142875"/>
              <a:gd name="connsiteY18" fmla="*/ 138970 h 142875"/>
              <a:gd name="connsiteX19" fmla="*/ 64389 w 142875"/>
              <a:gd name="connsiteY19" fmla="*/ 138970 h 142875"/>
              <a:gd name="connsiteX20" fmla="*/ 64389 w 142875"/>
              <a:gd name="connsiteY20" fmla="*/ 138970 h 142875"/>
              <a:gd name="connsiteX21" fmla="*/ 64389 w 142875"/>
              <a:gd name="connsiteY21" fmla="*/ 138970 h 142875"/>
              <a:gd name="connsiteX22" fmla="*/ 10192 w 142875"/>
              <a:gd name="connsiteY22" fmla="*/ 84772 h 142875"/>
              <a:gd name="connsiteX23" fmla="*/ 0 w 142875"/>
              <a:gd name="connsiteY23" fmla="*/ 74581 h 142875"/>
              <a:gd name="connsiteX24" fmla="*/ 10192 w 142875"/>
              <a:gd name="connsiteY24" fmla="*/ 64389 h 142875"/>
              <a:gd name="connsiteX25" fmla="*/ 10192 w 142875"/>
              <a:gd name="connsiteY25" fmla="*/ 64389 h 142875"/>
              <a:gd name="connsiteX26" fmla="*/ 10192 w 142875"/>
              <a:gd name="connsiteY26" fmla="*/ 64389 h 142875"/>
              <a:gd name="connsiteX27" fmla="*/ 11239 w 142875"/>
              <a:gd name="connsiteY27" fmla="*/ 64389 h 142875"/>
              <a:gd name="connsiteX28" fmla="*/ 64294 w 142875"/>
              <a:gd name="connsiteY28" fmla="*/ 10192 h 142875"/>
              <a:gd name="connsiteX29" fmla="*/ 74485 w 142875"/>
              <a:gd name="connsiteY29" fmla="*/ 0 h 142875"/>
              <a:gd name="connsiteX30" fmla="*/ 74485 w 142875"/>
              <a:gd name="connsiteY30" fmla="*/ 0 h 142875"/>
              <a:gd name="connsiteX31" fmla="*/ 84677 w 142875"/>
              <a:gd name="connsiteY31" fmla="*/ 10192 h 142875"/>
              <a:gd name="connsiteX32" fmla="*/ 84677 w 142875"/>
              <a:gd name="connsiteY32" fmla="*/ 10192 h 142875"/>
              <a:gd name="connsiteX33" fmla="*/ 84677 w 142875"/>
              <a:gd name="connsiteY33" fmla="*/ 10192 h 142875"/>
              <a:gd name="connsiteX34" fmla="*/ 84677 w 142875"/>
              <a:gd name="connsiteY34" fmla="*/ 11239 h 142875"/>
              <a:gd name="connsiteX35" fmla="*/ 138874 w 142875"/>
              <a:gd name="connsiteY35" fmla="*/ 64294 h 142875"/>
              <a:gd name="connsiteX36" fmla="*/ 149066 w 142875"/>
              <a:gd name="connsiteY36" fmla="*/ 74485 h 142875"/>
              <a:gd name="connsiteX37" fmla="*/ 138874 w 142875"/>
              <a:gd name="connsiteY37" fmla="*/ 84677 h 142875"/>
              <a:gd name="connsiteX38" fmla="*/ 138874 w 142875"/>
              <a:gd name="connsiteY38" fmla="*/ 84677 h 142875"/>
              <a:gd name="connsiteX39" fmla="*/ 138874 w 142875"/>
              <a:gd name="connsiteY39" fmla="*/ 84677 h 142875"/>
              <a:gd name="connsiteX40" fmla="*/ 137827 w 142875"/>
              <a:gd name="connsiteY40" fmla="*/ 84677 h 142875"/>
              <a:gd name="connsiteX41" fmla="*/ 84772 w 142875"/>
              <a:gd name="connsiteY41" fmla="*/ 138874 h 142875"/>
              <a:gd name="connsiteX42" fmla="*/ 74581 w 142875"/>
              <a:gd name="connsiteY42" fmla="*/ 148971 h 142875"/>
              <a:gd name="connsiteX43" fmla="*/ 74581 w 142875"/>
              <a:gd name="connsiteY43" fmla="*/ 148971 h 142875"/>
              <a:gd name="connsiteX44" fmla="*/ 47720 w 142875"/>
              <a:gd name="connsiteY44" fmla="*/ 74485 h 142875"/>
              <a:gd name="connsiteX45" fmla="*/ 74581 w 142875"/>
              <a:gd name="connsiteY45" fmla="*/ 101346 h 142875"/>
              <a:gd name="connsiteX46" fmla="*/ 101441 w 142875"/>
              <a:gd name="connsiteY46" fmla="*/ 74485 h 142875"/>
              <a:gd name="connsiteX47" fmla="*/ 74581 w 142875"/>
              <a:gd name="connsiteY47" fmla="*/ 47625 h 142875"/>
              <a:gd name="connsiteX48" fmla="*/ 47720 w 142875"/>
              <a:gd name="connsiteY48" fmla="*/ 7448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875" h="142875">
                <a:moveTo>
                  <a:pt x="74581" y="148971"/>
                </a:moveTo>
                <a:cubicBezTo>
                  <a:pt x="74581" y="148971"/>
                  <a:pt x="74581" y="148971"/>
                  <a:pt x="74581" y="148971"/>
                </a:cubicBezTo>
                <a:lnTo>
                  <a:pt x="74581" y="148971"/>
                </a:lnTo>
                <a:cubicBezTo>
                  <a:pt x="69056" y="148971"/>
                  <a:pt x="64484" y="144494"/>
                  <a:pt x="64389" y="138970"/>
                </a:cubicBezTo>
                <a:lnTo>
                  <a:pt x="64389" y="138970"/>
                </a:lnTo>
                <a:lnTo>
                  <a:pt x="64389" y="138970"/>
                </a:lnTo>
                <a:cubicBezTo>
                  <a:pt x="64389" y="138970"/>
                  <a:pt x="64389" y="138970"/>
                  <a:pt x="64389" y="138970"/>
                </a:cubicBezTo>
                <a:cubicBezTo>
                  <a:pt x="64389" y="138970"/>
                  <a:pt x="64389" y="138970"/>
                  <a:pt x="64389" y="138970"/>
                </a:cubicBezTo>
                <a:lnTo>
                  <a:pt x="64389" y="138970"/>
                </a:lnTo>
                <a:cubicBezTo>
                  <a:pt x="64389" y="138970"/>
                  <a:pt x="64389" y="138970"/>
                  <a:pt x="64389" y="138970"/>
                </a:cubicBezTo>
                <a:lnTo>
                  <a:pt x="64389" y="138970"/>
                </a:lnTo>
                <a:cubicBezTo>
                  <a:pt x="64389" y="138970"/>
                  <a:pt x="64389" y="138970"/>
                  <a:pt x="64389" y="138970"/>
                </a:cubicBezTo>
                <a:lnTo>
                  <a:pt x="64389" y="138970"/>
                </a:lnTo>
                <a:lnTo>
                  <a:pt x="64389" y="138970"/>
                </a:lnTo>
                <a:cubicBezTo>
                  <a:pt x="64389" y="138970"/>
                  <a:pt x="64389" y="138970"/>
                  <a:pt x="64389" y="138970"/>
                </a:cubicBezTo>
                <a:cubicBezTo>
                  <a:pt x="64389" y="138970"/>
                  <a:pt x="64389" y="138970"/>
                  <a:pt x="64389" y="138970"/>
                </a:cubicBezTo>
                <a:lnTo>
                  <a:pt x="64389" y="138970"/>
                </a:lnTo>
                <a:lnTo>
                  <a:pt x="64389" y="138970"/>
                </a:lnTo>
                <a:lnTo>
                  <a:pt x="64389" y="138970"/>
                </a:lnTo>
                <a:lnTo>
                  <a:pt x="64389" y="138970"/>
                </a:lnTo>
                <a:lnTo>
                  <a:pt x="64389" y="138970"/>
                </a:lnTo>
                <a:cubicBezTo>
                  <a:pt x="64389" y="138970"/>
                  <a:pt x="64389" y="138970"/>
                  <a:pt x="64389" y="138970"/>
                </a:cubicBezTo>
                <a:cubicBezTo>
                  <a:pt x="64389" y="109061"/>
                  <a:pt x="40100" y="84772"/>
                  <a:pt x="10192" y="84772"/>
                </a:cubicBezTo>
                <a:cubicBezTo>
                  <a:pt x="4572" y="84772"/>
                  <a:pt x="0" y="80200"/>
                  <a:pt x="0" y="74581"/>
                </a:cubicBezTo>
                <a:cubicBezTo>
                  <a:pt x="0" y="68961"/>
                  <a:pt x="4572" y="64389"/>
                  <a:pt x="10192" y="64389"/>
                </a:cubicBezTo>
                <a:cubicBezTo>
                  <a:pt x="10192" y="64389"/>
                  <a:pt x="10192" y="64389"/>
                  <a:pt x="10192" y="64389"/>
                </a:cubicBezTo>
                <a:lnTo>
                  <a:pt x="10192" y="64389"/>
                </a:lnTo>
                <a:cubicBezTo>
                  <a:pt x="10573" y="64389"/>
                  <a:pt x="10954" y="64389"/>
                  <a:pt x="11239" y="64389"/>
                </a:cubicBezTo>
                <a:cubicBezTo>
                  <a:pt x="40576" y="63817"/>
                  <a:pt x="64294" y="39719"/>
                  <a:pt x="64294" y="10192"/>
                </a:cubicBezTo>
                <a:cubicBezTo>
                  <a:pt x="64294" y="4572"/>
                  <a:pt x="68866" y="0"/>
                  <a:pt x="74485" y="0"/>
                </a:cubicBezTo>
                <a:lnTo>
                  <a:pt x="74485" y="0"/>
                </a:lnTo>
                <a:cubicBezTo>
                  <a:pt x="80105" y="0"/>
                  <a:pt x="84677" y="4572"/>
                  <a:pt x="84677" y="10192"/>
                </a:cubicBezTo>
                <a:cubicBezTo>
                  <a:pt x="84677" y="10192"/>
                  <a:pt x="84677" y="10192"/>
                  <a:pt x="84677" y="10192"/>
                </a:cubicBezTo>
                <a:lnTo>
                  <a:pt x="84677" y="10192"/>
                </a:lnTo>
                <a:cubicBezTo>
                  <a:pt x="84677" y="10573"/>
                  <a:pt x="84677" y="10954"/>
                  <a:pt x="84677" y="11239"/>
                </a:cubicBezTo>
                <a:cubicBezTo>
                  <a:pt x="85249" y="40576"/>
                  <a:pt x="109347" y="64294"/>
                  <a:pt x="138874" y="64294"/>
                </a:cubicBezTo>
                <a:cubicBezTo>
                  <a:pt x="144494" y="64294"/>
                  <a:pt x="149066" y="68866"/>
                  <a:pt x="149066" y="74485"/>
                </a:cubicBezTo>
                <a:cubicBezTo>
                  <a:pt x="149066" y="80105"/>
                  <a:pt x="144494" y="84677"/>
                  <a:pt x="138874" y="84677"/>
                </a:cubicBezTo>
                <a:cubicBezTo>
                  <a:pt x="138874" y="84677"/>
                  <a:pt x="138874" y="84677"/>
                  <a:pt x="138874" y="84677"/>
                </a:cubicBezTo>
                <a:lnTo>
                  <a:pt x="138874" y="84677"/>
                </a:lnTo>
                <a:cubicBezTo>
                  <a:pt x="138493" y="84677"/>
                  <a:pt x="138113" y="84677"/>
                  <a:pt x="137827" y="84677"/>
                </a:cubicBezTo>
                <a:cubicBezTo>
                  <a:pt x="108490" y="85249"/>
                  <a:pt x="84772" y="109347"/>
                  <a:pt x="84772" y="138874"/>
                </a:cubicBezTo>
                <a:cubicBezTo>
                  <a:pt x="84677" y="144494"/>
                  <a:pt x="80200" y="148971"/>
                  <a:pt x="74581" y="148971"/>
                </a:cubicBezTo>
                <a:lnTo>
                  <a:pt x="74581" y="148971"/>
                </a:lnTo>
                <a:close/>
                <a:moveTo>
                  <a:pt x="47720" y="74485"/>
                </a:moveTo>
                <a:cubicBezTo>
                  <a:pt x="58769" y="80963"/>
                  <a:pt x="68104" y="90202"/>
                  <a:pt x="74581" y="101346"/>
                </a:cubicBezTo>
                <a:cubicBezTo>
                  <a:pt x="81058" y="90297"/>
                  <a:pt x="90297" y="80963"/>
                  <a:pt x="101441" y="74485"/>
                </a:cubicBezTo>
                <a:cubicBezTo>
                  <a:pt x="90392" y="68008"/>
                  <a:pt x="81153" y="58769"/>
                  <a:pt x="74581" y="47625"/>
                </a:cubicBezTo>
                <a:cubicBezTo>
                  <a:pt x="68104" y="58769"/>
                  <a:pt x="58769" y="68008"/>
                  <a:pt x="47720" y="74485"/>
                </a:cubicBezTo>
                <a:close/>
              </a:path>
            </a:pathLst>
          </a:custGeom>
          <a:solidFill>
            <a:schemeClr val="accent4"/>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814A86C-2DA2-4B08-9BBF-C4DF3720842D}"/>
              </a:ext>
            </a:extLst>
          </p:cNvPr>
          <p:cNvSpPr/>
          <p:nvPr/>
        </p:nvSpPr>
        <p:spPr>
          <a:xfrm>
            <a:off x="1611774" y="1718845"/>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3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3 h 123825"/>
              <a:gd name="connsiteX38" fmla="*/ 120872 w 123825"/>
              <a:gd name="connsiteY38" fmla="*/ 73723 h 123825"/>
              <a:gd name="connsiteX39" fmla="*/ 120872 w 123825"/>
              <a:gd name="connsiteY39" fmla="*/ 73723 h 123825"/>
              <a:gd name="connsiteX40" fmla="*/ 119920 w 123825"/>
              <a:gd name="connsiteY40" fmla="*/ 73723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529 w 123825"/>
              <a:gd name="connsiteY44" fmla="*/ 64770 h 123825"/>
              <a:gd name="connsiteX45" fmla="*/ 64865 w 123825"/>
              <a:gd name="connsiteY45" fmla="*/ 88106 h 123825"/>
              <a:gd name="connsiteX46" fmla="*/ 88202 w 123825"/>
              <a:gd name="connsiteY46" fmla="*/ 64770 h 123825"/>
              <a:gd name="connsiteX47" fmla="*/ 64865 w 123825"/>
              <a:gd name="connsiteY47" fmla="*/ 41434 h 123825"/>
              <a:gd name="connsiteX48" fmla="*/ 41529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7" y="129635"/>
                  <a:pt x="56102" y="125730"/>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cubicBezTo>
                  <a:pt x="56007" y="120872"/>
                  <a:pt x="56007" y="120872"/>
                  <a:pt x="56007" y="120872"/>
                </a:cubicBezTo>
                <a:lnTo>
                  <a:pt x="56007" y="120872"/>
                </a:lnTo>
                <a:lnTo>
                  <a:pt x="56007" y="120872"/>
                </a:lnTo>
                <a:lnTo>
                  <a:pt x="56007" y="120872"/>
                </a:lnTo>
                <a:lnTo>
                  <a:pt x="56007" y="120872"/>
                </a:lnTo>
                <a:cubicBezTo>
                  <a:pt x="56007" y="120872"/>
                  <a:pt x="56007" y="120872"/>
                  <a:pt x="56007" y="120872"/>
                </a:cubicBezTo>
                <a:cubicBezTo>
                  <a:pt x="56007" y="120872"/>
                  <a:pt x="56007" y="120872"/>
                  <a:pt x="56007" y="120872"/>
                </a:cubicBezTo>
                <a:cubicBezTo>
                  <a:pt x="56007" y="94869"/>
                  <a:pt x="34862" y="73723"/>
                  <a:pt x="8858" y="73723"/>
                </a:cubicBezTo>
                <a:cubicBezTo>
                  <a:pt x="4000" y="73723"/>
                  <a:pt x="0" y="69723"/>
                  <a:pt x="0" y="64865"/>
                </a:cubicBezTo>
                <a:cubicBezTo>
                  <a:pt x="0" y="60007"/>
                  <a:pt x="4000" y="56007"/>
                  <a:pt x="8858" y="56007"/>
                </a:cubicBezTo>
                <a:cubicBezTo>
                  <a:pt x="8858" y="56007"/>
                  <a:pt x="8858" y="56007"/>
                  <a:pt x="8858" y="56007"/>
                </a:cubicBezTo>
                <a:lnTo>
                  <a:pt x="8858" y="56007"/>
                </a:lnTo>
                <a:cubicBezTo>
                  <a:pt x="9144" y="56007"/>
                  <a:pt x="9525" y="56007"/>
                  <a:pt x="9811" y="56007"/>
                </a:cubicBezTo>
                <a:cubicBezTo>
                  <a:pt x="35338" y="55435"/>
                  <a:pt x="56007" y="34480"/>
                  <a:pt x="56007" y="8858"/>
                </a:cubicBezTo>
                <a:cubicBezTo>
                  <a:pt x="56007" y="4000"/>
                  <a:pt x="60007" y="0"/>
                  <a:pt x="64865" y="0"/>
                </a:cubicBezTo>
                <a:lnTo>
                  <a:pt x="64865" y="0"/>
                </a:lnTo>
                <a:cubicBezTo>
                  <a:pt x="69723" y="0"/>
                  <a:pt x="73723" y="4000"/>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0" y="60007"/>
                  <a:pt x="129730" y="64865"/>
                </a:cubicBezTo>
                <a:cubicBezTo>
                  <a:pt x="129730" y="69723"/>
                  <a:pt x="125730" y="73723"/>
                  <a:pt x="120872" y="73723"/>
                </a:cubicBezTo>
                <a:cubicBezTo>
                  <a:pt x="120872" y="73723"/>
                  <a:pt x="120872" y="73723"/>
                  <a:pt x="120872" y="73723"/>
                </a:cubicBezTo>
                <a:lnTo>
                  <a:pt x="120872" y="73723"/>
                </a:lnTo>
                <a:cubicBezTo>
                  <a:pt x="120587" y="73723"/>
                  <a:pt x="120205" y="73723"/>
                  <a:pt x="119920" y="73723"/>
                </a:cubicBezTo>
                <a:cubicBezTo>
                  <a:pt x="94393" y="74295"/>
                  <a:pt x="73723" y="95250"/>
                  <a:pt x="73723" y="120872"/>
                </a:cubicBezTo>
                <a:cubicBezTo>
                  <a:pt x="73723" y="125635"/>
                  <a:pt x="69818" y="129635"/>
                  <a:pt x="64865" y="129635"/>
                </a:cubicBezTo>
                <a:lnTo>
                  <a:pt x="64865" y="129635"/>
                </a:lnTo>
                <a:close/>
                <a:moveTo>
                  <a:pt x="41529" y="64770"/>
                </a:moveTo>
                <a:cubicBezTo>
                  <a:pt x="51149" y="70390"/>
                  <a:pt x="59246" y="78486"/>
                  <a:pt x="64865" y="88106"/>
                </a:cubicBezTo>
                <a:cubicBezTo>
                  <a:pt x="70485" y="78486"/>
                  <a:pt x="78581" y="70390"/>
                  <a:pt x="88202" y="64770"/>
                </a:cubicBezTo>
                <a:cubicBezTo>
                  <a:pt x="78581" y="59150"/>
                  <a:pt x="70485" y="51054"/>
                  <a:pt x="64865" y="41434"/>
                </a:cubicBezTo>
                <a:cubicBezTo>
                  <a:pt x="59246" y="51054"/>
                  <a:pt x="51149" y="59150"/>
                  <a:pt x="41529" y="64770"/>
                </a:cubicBezTo>
                <a:close/>
              </a:path>
            </a:pathLst>
          </a:custGeom>
          <a:solidFill>
            <a:schemeClr val="accent4"/>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6DE36C9-4BFC-4291-831D-480D1AE1EF57}"/>
              </a:ext>
            </a:extLst>
          </p:cNvPr>
          <p:cNvSpPr/>
          <p:nvPr/>
        </p:nvSpPr>
        <p:spPr>
          <a:xfrm>
            <a:off x="6716436" y="4524023"/>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3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3 h 123825"/>
              <a:gd name="connsiteX38" fmla="*/ 120872 w 123825"/>
              <a:gd name="connsiteY38" fmla="*/ 73723 h 123825"/>
              <a:gd name="connsiteX39" fmla="*/ 120872 w 123825"/>
              <a:gd name="connsiteY39" fmla="*/ 73723 h 123825"/>
              <a:gd name="connsiteX40" fmla="*/ 119920 w 123825"/>
              <a:gd name="connsiteY40" fmla="*/ 73723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434 w 123825"/>
              <a:gd name="connsiteY44" fmla="*/ 64770 h 123825"/>
              <a:gd name="connsiteX45" fmla="*/ 64770 w 123825"/>
              <a:gd name="connsiteY45" fmla="*/ 88106 h 123825"/>
              <a:gd name="connsiteX46" fmla="*/ 88106 w 123825"/>
              <a:gd name="connsiteY46" fmla="*/ 64770 h 123825"/>
              <a:gd name="connsiteX47" fmla="*/ 64770 w 123825"/>
              <a:gd name="connsiteY47" fmla="*/ 41434 h 123825"/>
              <a:gd name="connsiteX48" fmla="*/ 41434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7" y="129635"/>
                  <a:pt x="56102" y="125730"/>
                  <a:pt x="56007" y="120872"/>
                </a:cubicBezTo>
                <a:lnTo>
                  <a:pt x="56007" y="120872"/>
                </a:ln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cubicBezTo>
                  <a:pt x="56007" y="94869"/>
                  <a:pt x="34862" y="73723"/>
                  <a:pt x="8858" y="73723"/>
                </a:cubicBezTo>
                <a:cubicBezTo>
                  <a:pt x="4001" y="73723"/>
                  <a:pt x="0" y="69723"/>
                  <a:pt x="0" y="64865"/>
                </a:cubicBezTo>
                <a:cubicBezTo>
                  <a:pt x="0" y="60007"/>
                  <a:pt x="4001" y="56007"/>
                  <a:pt x="8858" y="56007"/>
                </a:cubicBezTo>
                <a:cubicBezTo>
                  <a:pt x="8858" y="56007"/>
                  <a:pt x="8858" y="56007"/>
                  <a:pt x="8858" y="56007"/>
                </a:cubicBezTo>
                <a:lnTo>
                  <a:pt x="8858" y="56007"/>
                </a:lnTo>
                <a:cubicBezTo>
                  <a:pt x="9144" y="56007"/>
                  <a:pt x="9525" y="56007"/>
                  <a:pt x="9811" y="56007"/>
                </a:cubicBezTo>
                <a:cubicBezTo>
                  <a:pt x="35338" y="55435"/>
                  <a:pt x="56007" y="34480"/>
                  <a:pt x="56007" y="8858"/>
                </a:cubicBezTo>
                <a:cubicBezTo>
                  <a:pt x="56007" y="4000"/>
                  <a:pt x="60007" y="0"/>
                  <a:pt x="64865" y="0"/>
                </a:cubicBezTo>
                <a:lnTo>
                  <a:pt x="64865" y="0"/>
                </a:lnTo>
                <a:cubicBezTo>
                  <a:pt x="69723" y="0"/>
                  <a:pt x="73723" y="4000"/>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0" y="60007"/>
                  <a:pt x="129730" y="64865"/>
                </a:cubicBezTo>
                <a:cubicBezTo>
                  <a:pt x="129730" y="69723"/>
                  <a:pt x="125730" y="73723"/>
                  <a:pt x="120872" y="73723"/>
                </a:cubicBezTo>
                <a:cubicBezTo>
                  <a:pt x="120872" y="73723"/>
                  <a:pt x="120872" y="73723"/>
                  <a:pt x="120872" y="73723"/>
                </a:cubicBezTo>
                <a:lnTo>
                  <a:pt x="120872" y="73723"/>
                </a:lnTo>
                <a:cubicBezTo>
                  <a:pt x="120587" y="73723"/>
                  <a:pt x="120205" y="73723"/>
                  <a:pt x="119920" y="73723"/>
                </a:cubicBezTo>
                <a:cubicBezTo>
                  <a:pt x="94393" y="74295"/>
                  <a:pt x="73723" y="95250"/>
                  <a:pt x="73723" y="120872"/>
                </a:cubicBezTo>
                <a:cubicBezTo>
                  <a:pt x="73723" y="125730"/>
                  <a:pt x="69723" y="129635"/>
                  <a:pt x="64865" y="129635"/>
                </a:cubicBezTo>
                <a:lnTo>
                  <a:pt x="64865" y="129635"/>
                </a:lnTo>
                <a:close/>
                <a:moveTo>
                  <a:pt x="41434" y="64770"/>
                </a:moveTo>
                <a:cubicBezTo>
                  <a:pt x="51054" y="70390"/>
                  <a:pt x="59150" y="78486"/>
                  <a:pt x="64770" y="88106"/>
                </a:cubicBezTo>
                <a:cubicBezTo>
                  <a:pt x="70390" y="78486"/>
                  <a:pt x="78486" y="70390"/>
                  <a:pt x="88106" y="64770"/>
                </a:cubicBezTo>
                <a:cubicBezTo>
                  <a:pt x="78486" y="59150"/>
                  <a:pt x="70390" y="51054"/>
                  <a:pt x="64770" y="41434"/>
                </a:cubicBezTo>
                <a:cubicBezTo>
                  <a:pt x="59150" y="51054"/>
                  <a:pt x="51149" y="59150"/>
                  <a:pt x="41434" y="64770"/>
                </a:cubicBezTo>
                <a:close/>
              </a:path>
            </a:pathLst>
          </a:custGeom>
          <a:solidFill>
            <a:schemeClr val="accent4"/>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96A51BE-DC59-4381-86AA-6403ACBE66A4}"/>
              </a:ext>
            </a:extLst>
          </p:cNvPr>
          <p:cNvSpPr/>
          <p:nvPr/>
        </p:nvSpPr>
        <p:spPr>
          <a:xfrm>
            <a:off x="1365711" y="5615875"/>
            <a:ext cx="119074" cy="119074"/>
          </a:xfrm>
          <a:custGeom>
            <a:avLst/>
            <a:gdLst>
              <a:gd name="connsiteX0" fmla="*/ 64865 w 123825"/>
              <a:gd name="connsiteY0" fmla="*/ 129635 h 123825"/>
              <a:gd name="connsiteX1" fmla="*/ 64865 w 123825"/>
              <a:gd name="connsiteY1" fmla="*/ 129635 h 123825"/>
              <a:gd name="connsiteX2" fmla="*/ 64865 w 123825"/>
              <a:gd name="connsiteY2" fmla="*/ 129635 h 123825"/>
              <a:gd name="connsiteX3" fmla="*/ 56007 w 123825"/>
              <a:gd name="connsiteY3" fmla="*/ 120872 h 123825"/>
              <a:gd name="connsiteX4" fmla="*/ 56007 w 123825"/>
              <a:gd name="connsiteY4" fmla="*/ 120872 h 123825"/>
              <a:gd name="connsiteX5" fmla="*/ 56007 w 123825"/>
              <a:gd name="connsiteY5" fmla="*/ 120872 h 123825"/>
              <a:gd name="connsiteX6" fmla="*/ 56007 w 123825"/>
              <a:gd name="connsiteY6" fmla="*/ 120872 h 123825"/>
              <a:gd name="connsiteX7" fmla="*/ 56007 w 123825"/>
              <a:gd name="connsiteY7" fmla="*/ 120872 h 123825"/>
              <a:gd name="connsiteX8" fmla="*/ 56007 w 123825"/>
              <a:gd name="connsiteY8" fmla="*/ 120872 h 123825"/>
              <a:gd name="connsiteX9" fmla="*/ 56007 w 123825"/>
              <a:gd name="connsiteY9" fmla="*/ 120872 h 123825"/>
              <a:gd name="connsiteX10" fmla="*/ 56007 w 123825"/>
              <a:gd name="connsiteY10" fmla="*/ 120872 h 123825"/>
              <a:gd name="connsiteX11" fmla="*/ 56007 w 123825"/>
              <a:gd name="connsiteY11" fmla="*/ 120872 h 123825"/>
              <a:gd name="connsiteX12" fmla="*/ 56007 w 123825"/>
              <a:gd name="connsiteY12" fmla="*/ 120872 h 123825"/>
              <a:gd name="connsiteX13" fmla="*/ 56007 w 123825"/>
              <a:gd name="connsiteY13" fmla="*/ 120872 h 123825"/>
              <a:gd name="connsiteX14" fmla="*/ 56007 w 123825"/>
              <a:gd name="connsiteY14" fmla="*/ 120872 h 123825"/>
              <a:gd name="connsiteX15" fmla="*/ 56007 w 123825"/>
              <a:gd name="connsiteY15" fmla="*/ 120872 h 123825"/>
              <a:gd name="connsiteX16" fmla="*/ 56007 w 123825"/>
              <a:gd name="connsiteY16" fmla="*/ 120872 h 123825"/>
              <a:gd name="connsiteX17" fmla="*/ 56007 w 123825"/>
              <a:gd name="connsiteY17" fmla="*/ 120872 h 123825"/>
              <a:gd name="connsiteX18" fmla="*/ 56007 w 123825"/>
              <a:gd name="connsiteY18" fmla="*/ 120872 h 123825"/>
              <a:gd name="connsiteX19" fmla="*/ 56007 w 123825"/>
              <a:gd name="connsiteY19" fmla="*/ 120872 h 123825"/>
              <a:gd name="connsiteX20" fmla="*/ 56007 w 123825"/>
              <a:gd name="connsiteY20" fmla="*/ 120872 h 123825"/>
              <a:gd name="connsiteX21" fmla="*/ 56007 w 123825"/>
              <a:gd name="connsiteY21" fmla="*/ 120872 h 123825"/>
              <a:gd name="connsiteX22" fmla="*/ 8858 w 123825"/>
              <a:gd name="connsiteY22" fmla="*/ 73723 h 123825"/>
              <a:gd name="connsiteX23" fmla="*/ 0 w 123825"/>
              <a:gd name="connsiteY23" fmla="*/ 64865 h 123825"/>
              <a:gd name="connsiteX24" fmla="*/ 8858 w 123825"/>
              <a:gd name="connsiteY24" fmla="*/ 56007 h 123825"/>
              <a:gd name="connsiteX25" fmla="*/ 8858 w 123825"/>
              <a:gd name="connsiteY25" fmla="*/ 56007 h 123825"/>
              <a:gd name="connsiteX26" fmla="*/ 8858 w 123825"/>
              <a:gd name="connsiteY26" fmla="*/ 56007 h 123825"/>
              <a:gd name="connsiteX27" fmla="*/ 9811 w 123825"/>
              <a:gd name="connsiteY27" fmla="*/ 56007 h 123825"/>
              <a:gd name="connsiteX28" fmla="*/ 56007 w 123825"/>
              <a:gd name="connsiteY28" fmla="*/ 8858 h 123825"/>
              <a:gd name="connsiteX29" fmla="*/ 64865 w 123825"/>
              <a:gd name="connsiteY29" fmla="*/ 0 h 123825"/>
              <a:gd name="connsiteX30" fmla="*/ 64865 w 123825"/>
              <a:gd name="connsiteY30" fmla="*/ 0 h 123825"/>
              <a:gd name="connsiteX31" fmla="*/ 73723 w 123825"/>
              <a:gd name="connsiteY31" fmla="*/ 8858 h 123825"/>
              <a:gd name="connsiteX32" fmla="*/ 73723 w 123825"/>
              <a:gd name="connsiteY32" fmla="*/ 8858 h 123825"/>
              <a:gd name="connsiteX33" fmla="*/ 73723 w 123825"/>
              <a:gd name="connsiteY33" fmla="*/ 8858 h 123825"/>
              <a:gd name="connsiteX34" fmla="*/ 73723 w 123825"/>
              <a:gd name="connsiteY34" fmla="*/ 9811 h 123825"/>
              <a:gd name="connsiteX35" fmla="*/ 120872 w 123825"/>
              <a:gd name="connsiteY35" fmla="*/ 56007 h 123825"/>
              <a:gd name="connsiteX36" fmla="*/ 129730 w 123825"/>
              <a:gd name="connsiteY36" fmla="*/ 64865 h 123825"/>
              <a:gd name="connsiteX37" fmla="*/ 120872 w 123825"/>
              <a:gd name="connsiteY37" fmla="*/ 73723 h 123825"/>
              <a:gd name="connsiteX38" fmla="*/ 120872 w 123825"/>
              <a:gd name="connsiteY38" fmla="*/ 73723 h 123825"/>
              <a:gd name="connsiteX39" fmla="*/ 120872 w 123825"/>
              <a:gd name="connsiteY39" fmla="*/ 73723 h 123825"/>
              <a:gd name="connsiteX40" fmla="*/ 119920 w 123825"/>
              <a:gd name="connsiteY40" fmla="*/ 73723 h 123825"/>
              <a:gd name="connsiteX41" fmla="*/ 73723 w 123825"/>
              <a:gd name="connsiteY41" fmla="*/ 120872 h 123825"/>
              <a:gd name="connsiteX42" fmla="*/ 64865 w 123825"/>
              <a:gd name="connsiteY42" fmla="*/ 129635 h 123825"/>
              <a:gd name="connsiteX43" fmla="*/ 64865 w 123825"/>
              <a:gd name="connsiteY43" fmla="*/ 129635 h 123825"/>
              <a:gd name="connsiteX44" fmla="*/ 41434 w 123825"/>
              <a:gd name="connsiteY44" fmla="*/ 64770 h 123825"/>
              <a:gd name="connsiteX45" fmla="*/ 64770 w 123825"/>
              <a:gd name="connsiteY45" fmla="*/ 88106 h 123825"/>
              <a:gd name="connsiteX46" fmla="*/ 88106 w 123825"/>
              <a:gd name="connsiteY46" fmla="*/ 64770 h 123825"/>
              <a:gd name="connsiteX47" fmla="*/ 64770 w 123825"/>
              <a:gd name="connsiteY47" fmla="*/ 41434 h 123825"/>
              <a:gd name="connsiteX48" fmla="*/ 41434 w 123825"/>
              <a:gd name="connsiteY48" fmla="*/ 6477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123825">
                <a:moveTo>
                  <a:pt x="64865" y="129635"/>
                </a:moveTo>
                <a:cubicBezTo>
                  <a:pt x="64865" y="129635"/>
                  <a:pt x="64865" y="129635"/>
                  <a:pt x="64865" y="129635"/>
                </a:cubicBezTo>
                <a:lnTo>
                  <a:pt x="64865" y="129635"/>
                </a:lnTo>
                <a:cubicBezTo>
                  <a:pt x="60007" y="129635"/>
                  <a:pt x="56102" y="125730"/>
                  <a:pt x="56007" y="120872"/>
                </a:cubicBezTo>
                <a:lnTo>
                  <a:pt x="56007" y="120872"/>
                </a:ln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lnTo>
                  <a:pt x="56007" y="120872"/>
                </a:lnTo>
                <a:lnTo>
                  <a:pt x="56007" y="120872"/>
                </a:lnTo>
                <a:cubicBezTo>
                  <a:pt x="56007" y="120872"/>
                  <a:pt x="56007" y="120872"/>
                  <a:pt x="56007" y="120872"/>
                </a:cubicBezTo>
                <a:lnTo>
                  <a:pt x="56007" y="120872"/>
                </a:lnTo>
                <a:cubicBezTo>
                  <a:pt x="56007" y="120872"/>
                  <a:pt x="56007" y="120872"/>
                  <a:pt x="56007" y="120872"/>
                </a:cubicBezTo>
                <a:cubicBezTo>
                  <a:pt x="56007" y="120872"/>
                  <a:pt x="56007" y="120872"/>
                  <a:pt x="56007" y="120872"/>
                </a:cubicBezTo>
                <a:lnTo>
                  <a:pt x="56007" y="120872"/>
                </a:lnTo>
                <a:cubicBezTo>
                  <a:pt x="56007" y="120872"/>
                  <a:pt x="56007" y="120872"/>
                  <a:pt x="56007" y="120872"/>
                </a:cubicBezTo>
                <a:lnTo>
                  <a:pt x="56007" y="120872"/>
                </a:lnTo>
                <a:cubicBezTo>
                  <a:pt x="56007" y="120872"/>
                  <a:pt x="56007" y="120872"/>
                  <a:pt x="56007" y="120872"/>
                </a:cubicBezTo>
                <a:cubicBezTo>
                  <a:pt x="56007" y="94869"/>
                  <a:pt x="34862" y="73723"/>
                  <a:pt x="8858" y="73723"/>
                </a:cubicBezTo>
                <a:cubicBezTo>
                  <a:pt x="4001" y="73723"/>
                  <a:pt x="0" y="69723"/>
                  <a:pt x="0" y="64865"/>
                </a:cubicBezTo>
                <a:cubicBezTo>
                  <a:pt x="0" y="60007"/>
                  <a:pt x="4001" y="56007"/>
                  <a:pt x="8858" y="56007"/>
                </a:cubicBezTo>
                <a:cubicBezTo>
                  <a:pt x="8858" y="56007"/>
                  <a:pt x="8858" y="56007"/>
                  <a:pt x="8858" y="56007"/>
                </a:cubicBezTo>
                <a:lnTo>
                  <a:pt x="8858" y="56007"/>
                </a:lnTo>
                <a:cubicBezTo>
                  <a:pt x="9144" y="56007"/>
                  <a:pt x="9525" y="56007"/>
                  <a:pt x="9811" y="56007"/>
                </a:cubicBezTo>
                <a:cubicBezTo>
                  <a:pt x="35338" y="55435"/>
                  <a:pt x="56007" y="34480"/>
                  <a:pt x="56007" y="8858"/>
                </a:cubicBezTo>
                <a:cubicBezTo>
                  <a:pt x="56007" y="4000"/>
                  <a:pt x="60007" y="0"/>
                  <a:pt x="64865" y="0"/>
                </a:cubicBezTo>
                <a:lnTo>
                  <a:pt x="64865" y="0"/>
                </a:lnTo>
                <a:cubicBezTo>
                  <a:pt x="69723" y="0"/>
                  <a:pt x="73723" y="4000"/>
                  <a:pt x="73723" y="8858"/>
                </a:cubicBezTo>
                <a:cubicBezTo>
                  <a:pt x="73723" y="8858"/>
                  <a:pt x="73723" y="8858"/>
                  <a:pt x="73723" y="8858"/>
                </a:cubicBezTo>
                <a:lnTo>
                  <a:pt x="73723" y="8858"/>
                </a:lnTo>
                <a:cubicBezTo>
                  <a:pt x="73723" y="9144"/>
                  <a:pt x="73723" y="9525"/>
                  <a:pt x="73723" y="9811"/>
                </a:cubicBezTo>
                <a:cubicBezTo>
                  <a:pt x="74295" y="35338"/>
                  <a:pt x="95250" y="56007"/>
                  <a:pt x="120872" y="56007"/>
                </a:cubicBezTo>
                <a:cubicBezTo>
                  <a:pt x="125730" y="56007"/>
                  <a:pt x="129730" y="60007"/>
                  <a:pt x="129730" y="64865"/>
                </a:cubicBezTo>
                <a:cubicBezTo>
                  <a:pt x="129730" y="69723"/>
                  <a:pt x="125730" y="73723"/>
                  <a:pt x="120872" y="73723"/>
                </a:cubicBezTo>
                <a:cubicBezTo>
                  <a:pt x="120872" y="73723"/>
                  <a:pt x="120872" y="73723"/>
                  <a:pt x="120872" y="73723"/>
                </a:cubicBezTo>
                <a:lnTo>
                  <a:pt x="120872" y="73723"/>
                </a:lnTo>
                <a:cubicBezTo>
                  <a:pt x="120587" y="73723"/>
                  <a:pt x="120205" y="73723"/>
                  <a:pt x="119920" y="73723"/>
                </a:cubicBezTo>
                <a:cubicBezTo>
                  <a:pt x="94393" y="74295"/>
                  <a:pt x="73723" y="95250"/>
                  <a:pt x="73723" y="120872"/>
                </a:cubicBezTo>
                <a:cubicBezTo>
                  <a:pt x="73723" y="125730"/>
                  <a:pt x="69723" y="129635"/>
                  <a:pt x="64865" y="129635"/>
                </a:cubicBezTo>
                <a:lnTo>
                  <a:pt x="64865" y="129635"/>
                </a:lnTo>
                <a:close/>
                <a:moveTo>
                  <a:pt x="41434" y="64770"/>
                </a:moveTo>
                <a:cubicBezTo>
                  <a:pt x="51054" y="70390"/>
                  <a:pt x="59150" y="78486"/>
                  <a:pt x="64770" y="88106"/>
                </a:cubicBezTo>
                <a:cubicBezTo>
                  <a:pt x="70390" y="78486"/>
                  <a:pt x="78486" y="70390"/>
                  <a:pt x="88106" y="64770"/>
                </a:cubicBezTo>
                <a:cubicBezTo>
                  <a:pt x="78486" y="59150"/>
                  <a:pt x="70390" y="51054"/>
                  <a:pt x="64770" y="41434"/>
                </a:cubicBezTo>
                <a:cubicBezTo>
                  <a:pt x="59150" y="51054"/>
                  <a:pt x="51149" y="59150"/>
                  <a:pt x="41434" y="64770"/>
                </a:cubicBezTo>
                <a:close/>
              </a:path>
            </a:pathLst>
          </a:custGeom>
          <a:solidFill>
            <a:schemeClr val="accent4"/>
          </a:solidFill>
          <a:ln w="9525" cap="flat">
            <a:noFill/>
            <a:prstDash val="solid"/>
            <a:miter/>
          </a:ln>
        </p:spPr>
        <p:txBody>
          <a:bodyPr rtlCol="0" anchor="ctr"/>
          <a:lstStyle/>
          <a:p>
            <a:endParaRPr lang="en-US"/>
          </a:p>
        </p:txBody>
      </p:sp>
      <p:sp>
        <p:nvSpPr>
          <p:cNvPr id="108" name="TextBox 107">
            <a:extLst>
              <a:ext uri="{FF2B5EF4-FFF2-40B4-BE49-F238E27FC236}">
                <a16:creationId xmlns:a16="http://schemas.microsoft.com/office/drawing/2014/main" id="{74CBDC91-91FA-4203-9AAC-222072FC2669}"/>
              </a:ext>
            </a:extLst>
          </p:cNvPr>
          <p:cNvSpPr txBox="1"/>
          <p:nvPr/>
        </p:nvSpPr>
        <p:spPr>
          <a:xfrm>
            <a:off x="2435383" y="2469202"/>
            <a:ext cx="7321235" cy="1918089"/>
          </a:xfrm>
          <a:prstGeom prst="rect">
            <a:avLst/>
          </a:prstGeom>
          <a:noFill/>
        </p:spPr>
        <p:txBody>
          <a:bodyPr wrap="none" rtlCol="0">
            <a:spAutoFit/>
          </a:bodyPr>
          <a:lstStyle/>
          <a:p>
            <a:pPr algn="ctr">
              <a:lnSpc>
                <a:spcPts val="7500"/>
              </a:lnSpc>
            </a:pPr>
            <a:r>
              <a:rPr lang="en-US" sz="3200" dirty="0">
                <a:solidFill>
                  <a:schemeClr val="bg1"/>
                </a:solidFill>
                <a:latin typeface="Montserrat" panose="00000500000000000000" pitchFamily="50" charset="0"/>
              </a:rPr>
              <a:t>COMPANY XYZ</a:t>
            </a:r>
          </a:p>
          <a:p>
            <a:pPr algn="ctr">
              <a:lnSpc>
                <a:spcPts val="7500"/>
              </a:lnSpc>
            </a:pPr>
            <a:r>
              <a:rPr lang="en-US" sz="4500" b="1" dirty="0">
                <a:solidFill>
                  <a:schemeClr val="bg1"/>
                </a:solidFill>
                <a:latin typeface="Montserrat" panose="00000500000000000000" pitchFamily="50" charset="0"/>
              </a:rPr>
              <a:t>SOCIAL MEDIA REPORT</a:t>
            </a:r>
          </a:p>
        </p:txBody>
      </p:sp>
    </p:spTree>
    <p:extLst>
      <p:ext uri="{BB962C8B-B14F-4D97-AF65-F5344CB8AC3E}">
        <p14:creationId xmlns:p14="http://schemas.microsoft.com/office/powerpoint/2010/main" val="21151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20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20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20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200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20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20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2000"/>
                                        <p:tgtEl>
                                          <p:spTgt spid="90"/>
                                        </p:tgtEl>
                                      </p:cBhvr>
                                    </p:animEffect>
                                  </p:childTnLst>
                                </p:cTn>
                              </p:par>
                              <p:par>
                                <p:cTn id="26" presetID="10" presetClass="entr" presetSubtype="0"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2000"/>
                                        <p:tgtEl>
                                          <p:spTgt spid="98"/>
                                        </p:tgtEl>
                                      </p:cBhvr>
                                    </p:animEffect>
                                  </p:childTnLst>
                                </p:cTn>
                              </p:par>
                              <p:par>
                                <p:cTn id="29" presetID="10"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2000"/>
                                        <p:tgtEl>
                                          <p:spTgt spid="97"/>
                                        </p:tgtEl>
                                      </p:cBhvr>
                                    </p:animEffect>
                                  </p:childTnLst>
                                </p:cTn>
                              </p:par>
                              <p:par>
                                <p:cTn id="32" presetID="10" presetClass="entr" presetSubtype="0"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2000"/>
                                        <p:tgtEl>
                                          <p:spTgt spid="96"/>
                                        </p:tgtEl>
                                      </p:cBhvr>
                                    </p:animEffect>
                                  </p:childTnLst>
                                </p:cTn>
                              </p:par>
                              <p:par>
                                <p:cTn id="35" presetID="10" presetClass="entr" presetSubtype="0"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2000"/>
                                        <p:tgtEl>
                                          <p:spTgt spid="99"/>
                                        </p:tgtEl>
                                      </p:cBhvr>
                                    </p:animEffect>
                                  </p:childTnLst>
                                </p:cTn>
                              </p:par>
                              <p:par>
                                <p:cTn id="38" presetID="10" presetClass="entr" presetSubtype="0" fill="hold"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2000"/>
                                        <p:tgtEl>
                                          <p:spTgt spid="100"/>
                                        </p:tgtEl>
                                      </p:cBhvr>
                                    </p:animEffect>
                                  </p:childTnLst>
                                </p:cTn>
                              </p:par>
                              <p:par>
                                <p:cTn id="41" presetID="0" presetClass="path" presetSubtype="0" decel="50000" fill="hold" nodeType="withEffect">
                                  <p:stCondLst>
                                    <p:cond delay="0"/>
                                  </p:stCondLst>
                                  <p:childTnLst>
                                    <p:animMotion origin="layout" path="M -0.08294 -0.12292 L -1.45833E-6 -3.7037E-6 " pathEditMode="relative" rAng="0" ptsTypes="AA">
                                      <p:cBhvr>
                                        <p:cTn id="42" dur="4000" fill="hold"/>
                                        <p:tgtEl>
                                          <p:spTgt spid="102"/>
                                        </p:tgtEl>
                                        <p:attrNameLst>
                                          <p:attrName>ppt_x</p:attrName>
                                          <p:attrName>ppt_y</p:attrName>
                                        </p:attrNameLst>
                                      </p:cBhvr>
                                      <p:rCtr x="4193" y="6157"/>
                                    </p:animMotion>
                                  </p:childTnLst>
                                </p:cTn>
                              </p:par>
                              <p:par>
                                <p:cTn id="43" presetID="0" presetClass="path" presetSubtype="0" decel="50000" fill="hold" nodeType="withEffect">
                                  <p:stCondLst>
                                    <p:cond delay="0"/>
                                  </p:stCondLst>
                                  <p:childTnLst>
                                    <p:animMotion origin="layout" path="M 0.01068 0.13727 L 0.00313 -0.01945 " pathEditMode="relative" ptsTypes="AA">
                                      <p:cBhvr>
                                        <p:cTn id="44" dur="4000" fill="hold"/>
                                        <p:tgtEl>
                                          <p:spTgt spid="94"/>
                                        </p:tgtEl>
                                        <p:attrNameLst>
                                          <p:attrName>ppt_x</p:attrName>
                                          <p:attrName>ppt_y</p:attrName>
                                        </p:attrNameLst>
                                      </p:cBhvr>
                                    </p:animMotion>
                                  </p:childTnLst>
                                </p:cTn>
                              </p:par>
                              <p:par>
                                <p:cTn id="45" presetID="0" presetClass="path" presetSubtype="0" decel="50000" fill="hold" nodeType="withEffect">
                                  <p:stCondLst>
                                    <p:cond delay="0"/>
                                  </p:stCondLst>
                                  <p:childTnLst>
                                    <p:animMotion origin="layout" path="M -0.00052 0.3382 L 0.00443 0.00486 " pathEditMode="relative" ptsTypes="AA">
                                      <p:cBhvr>
                                        <p:cTn id="46" dur="4000" fill="hold"/>
                                        <p:tgtEl>
                                          <p:spTgt spid="93"/>
                                        </p:tgtEl>
                                        <p:attrNameLst>
                                          <p:attrName>ppt_x</p:attrName>
                                          <p:attrName>ppt_y</p:attrName>
                                        </p:attrNameLst>
                                      </p:cBhvr>
                                    </p:animMotion>
                                  </p:childTnLst>
                                </p:cTn>
                              </p:par>
                              <p:par>
                                <p:cTn id="47" presetID="0" presetClass="path" presetSubtype="0" decel="50000" fill="hold" nodeType="withEffect">
                                  <p:stCondLst>
                                    <p:cond delay="0"/>
                                  </p:stCondLst>
                                  <p:childTnLst>
                                    <p:animMotion origin="layout" path="M 0.00521 0.18611 L 2.29167E-6 1.48148E-6 " pathEditMode="relative" rAng="0" ptsTypes="AA">
                                      <p:cBhvr>
                                        <p:cTn id="48" dur="4000" fill="hold"/>
                                        <p:tgtEl>
                                          <p:spTgt spid="92"/>
                                        </p:tgtEl>
                                        <p:attrNameLst>
                                          <p:attrName>ppt_x</p:attrName>
                                          <p:attrName>ppt_y</p:attrName>
                                        </p:attrNameLst>
                                      </p:cBhvr>
                                      <p:rCtr x="-104" y="-9352"/>
                                    </p:animMotion>
                                  </p:childTnLst>
                                </p:cTn>
                              </p:par>
                              <p:par>
                                <p:cTn id="49" presetID="0" presetClass="path" presetSubtype="0" decel="50000" fill="hold" nodeType="withEffect">
                                  <p:stCondLst>
                                    <p:cond delay="0"/>
                                  </p:stCondLst>
                                  <p:childTnLst>
                                    <p:animMotion origin="layout" path="M 0.06484 -0.13241 L 0.00404 -0.00255 " pathEditMode="relative" rAng="0" ptsTypes="AA">
                                      <p:cBhvr>
                                        <p:cTn id="50" dur="4000" fill="hold"/>
                                        <p:tgtEl>
                                          <p:spTgt spid="91"/>
                                        </p:tgtEl>
                                        <p:attrNameLst>
                                          <p:attrName>ppt_x</p:attrName>
                                          <p:attrName>ppt_y</p:attrName>
                                        </p:attrNameLst>
                                      </p:cBhvr>
                                      <p:rCtr x="-3047" y="6481"/>
                                    </p:animMotion>
                                  </p:childTnLst>
                                </p:cTn>
                              </p:par>
                              <p:par>
                                <p:cTn id="51" presetID="0" presetClass="path" presetSubtype="0" decel="50000" fill="hold" nodeType="withEffect">
                                  <p:stCondLst>
                                    <p:cond delay="0"/>
                                  </p:stCondLst>
                                  <p:childTnLst>
                                    <p:animMotion origin="layout" path="M 0.05482 -0.13357 L -4.375E-6 -2.59259E-6 " pathEditMode="relative" rAng="0" ptsTypes="AA">
                                      <p:cBhvr>
                                        <p:cTn id="52" dur="4000" fill="hold"/>
                                        <p:tgtEl>
                                          <p:spTgt spid="105"/>
                                        </p:tgtEl>
                                        <p:attrNameLst>
                                          <p:attrName>ppt_x</p:attrName>
                                          <p:attrName>ppt_y</p:attrName>
                                        </p:attrNameLst>
                                      </p:cBhvr>
                                      <p:rCtr x="-2656" y="6713"/>
                                    </p:animMotion>
                                  </p:childTnLst>
                                </p:cTn>
                              </p:par>
                              <p:par>
                                <p:cTn id="53" presetID="0" presetClass="path" presetSubtype="0" decel="50000" fill="hold" nodeType="withEffect">
                                  <p:stCondLst>
                                    <p:cond delay="0"/>
                                  </p:stCondLst>
                                  <p:childTnLst>
                                    <p:animMotion origin="layout" path="M -0.12344 0.01667 L 0.00989 0.00255 " pathEditMode="relative" rAng="0" ptsTypes="AA">
                                      <p:cBhvr>
                                        <p:cTn id="54" dur="4000" fill="hold"/>
                                        <p:tgtEl>
                                          <p:spTgt spid="90"/>
                                        </p:tgtEl>
                                        <p:attrNameLst>
                                          <p:attrName>ppt_x</p:attrName>
                                          <p:attrName>ppt_y</p:attrName>
                                        </p:attrNameLst>
                                      </p:cBhvr>
                                      <p:rCtr x="6667" y="-718"/>
                                    </p:animMotion>
                                  </p:childTnLst>
                                </p:cTn>
                              </p:par>
                              <p:par>
                                <p:cTn id="55" presetID="0" presetClass="path" presetSubtype="0" decel="50000" fill="hold" nodeType="withEffect">
                                  <p:stCondLst>
                                    <p:cond delay="0"/>
                                  </p:stCondLst>
                                  <p:childTnLst>
                                    <p:animMotion origin="layout" path="M 0.09726 0.15972 L 1.66667E-6 -3.7037E-7 " pathEditMode="relative" rAng="0" ptsTypes="AA">
                                      <p:cBhvr>
                                        <p:cTn id="56" dur="4000" fill="hold"/>
                                        <p:tgtEl>
                                          <p:spTgt spid="98"/>
                                        </p:tgtEl>
                                        <p:attrNameLst>
                                          <p:attrName>ppt_x</p:attrName>
                                          <p:attrName>ppt_y</p:attrName>
                                        </p:attrNameLst>
                                      </p:cBhvr>
                                      <p:rCtr x="-4779" y="-7662"/>
                                    </p:animMotion>
                                  </p:childTnLst>
                                </p:cTn>
                              </p:par>
                              <p:par>
                                <p:cTn id="57" presetID="0" presetClass="path" presetSubtype="0" decel="50000" fill="hold" nodeType="withEffect">
                                  <p:stCondLst>
                                    <p:cond delay="0"/>
                                  </p:stCondLst>
                                  <p:childTnLst>
                                    <p:animMotion origin="layout" path="M -0.08906 -0.1581 L -3.75E-6 -1.48148E-6 " pathEditMode="relative" rAng="0" ptsTypes="AA">
                                      <p:cBhvr>
                                        <p:cTn id="58" dur="4000" fill="hold"/>
                                        <p:tgtEl>
                                          <p:spTgt spid="97"/>
                                        </p:tgtEl>
                                        <p:attrNameLst>
                                          <p:attrName>ppt_x</p:attrName>
                                          <p:attrName>ppt_y</p:attrName>
                                        </p:attrNameLst>
                                      </p:cBhvr>
                                      <p:rCtr x="4518" y="7292"/>
                                    </p:animMotion>
                                  </p:childTnLst>
                                </p:cTn>
                              </p:par>
                              <p:par>
                                <p:cTn id="59" presetID="0" presetClass="path" presetSubtype="0" decel="50000" fill="hold" nodeType="withEffect">
                                  <p:stCondLst>
                                    <p:cond delay="0"/>
                                  </p:stCondLst>
                                  <p:childTnLst>
                                    <p:animMotion origin="layout" path="M 0.00599 -0.18472 L -2.08333E-7 1.11111E-6 " pathEditMode="relative" rAng="0" ptsTypes="AA">
                                      <p:cBhvr>
                                        <p:cTn id="60" dur="4000" fill="hold"/>
                                        <p:tgtEl>
                                          <p:spTgt spid="96"/>
                                        </p:tgtEl>
                                        <p:attrNameLst>
                                          <p:attrName>ppt_x</p:attrName>
                                          <p:attrName>ppt_y</p:attrName>
                                        </p:attrNameLst>
                                      </p:cBhvr>
                                      <p:rCtr x="-39" y="9537"/>
                                    </p:animMotion>
                                  </p:childTnLst>
                                </p:cTn>
                              </p:par>
                              <p:par>
                                <p:cTn id="61" presetID="0" presetClass="path" presetSubtype="0" decel="50000" fill="hold" nodeType="withEffect">
                                  <p:stCondLst>
                                    <p:cond delay="0"/>
                                  </p:stCondLst>
                                  <p:childTnLst>
                                    <p:animMotion origin="layout" path="M -0.08659 0.14259 L -2.5E-6 2.22222E-6 " pathEditMode="relative" rAng="0" ptsTypes="AA">
                                      <p:cBhvr>
                                        <p:cTn id="62" dur="4000" fill="hold"/>
                                        <p:tgtEl>
                                          <p:spTgt spid="99"/>
                                        </p:tgtEl>
                                        <p:attrNameLst>
                                          <p:attrName>ppt_x</p:attrName>
                                          <p:attrName>ppt_y</p:attrName>
                                        </p:attrNameLst>
                                      </p:cBhvr>
                                      <p:rCtr x="4010" y="-7130"/>
                                    </p:animMotion>
                                  </p:childTnLst>
                                </p:cTn>
                              </p:par>
                              <p:par>
                                <p:cTn id="63" presetID="0" presetClass="path" presetSubtype="0" decel="50000" fill="hold" nodeType="withEffect">
                                  <p:stCondLst>
                                    <p:cond delay="0"/>
                                  </p:stCondLst>
                                  <p:childTnLst>
                                    <p:animMotion origin="layout" path="M -0.09532 0.08032 L 4.79167E-6 2.96296E-6 " pathEditMode="relative" rAng="0" ptsTypes="AA">
                                      <p:cBhvr>
                                        <p:cTn id="64" dur="4000" fill="hold"/>
                                        <p:tgtEl>
                                          <p:spTgt spid="100"/>
                                        </p:tgtEl>
                                        <p:attrNameLst>
                                          <p:attrName>ppt_x</p:attrName>
                                          <p:attrName>ppt_y</p:attrName>
                                        </p:attrNameLst>
                                      </p:cBhvr>
                                      <p:rCtr x="4766" y="-4028"/>
                                    </p:animMotion>
                                  </p:childTnLst>
                                </p:cTn>
                              </p:par>
                              <p:par>
                                <p:cTn id="65" presetID="42" presetClass="entr" presetSubtype="0" fill="hold" grpId="0" nodeType="withEffect">
                                  <p:stCondLst>
                                    <p:cond delay="1500"/>
                                  </p:stCondLst>
                                  <p:childTnLst>
                                    <p:set>
                                      <p:cBhvr>
                                        <p:cTn id="66" dur="1" fill="hold">
                                          <p:stCondLst>
                                            <p:cond delay="0"/>
                                          </p:stCondLst>
                                        </p:cTn>
                                        <p:tgtEl>
                                          <p:spTgt spid="108"/>
                                        </p:tgtEl>
                                        <p:attrNameLst>
                                          <p:attrName>style.visibility</p:attrName>
                                        </p:attrNameLst>
                                      </p:cBhvr>
                                      <p:to>
                                        <p:strVal val="visible"/>
                                      </p:to>
                                    </p:set>
                                    <p:animEffect transition="in" filter="fade">
                                      <p:cBhvr>
                                        <p:cTn id="67" dur="1500"/>
                                        <p:tgtEl>
                                          <p:spTgt spid="108"/>
                                        </p:tgtEl>
                                      </p:cBhvr>
                                    </p:animEffect>
                                    <p:anim calcmode="lin" valueType="num">
                                      <p:cBhvr>
                                        <p:cTn id="68" dur="1500" fill="hold"/>
                                        <p:tgtEl>
                                          <p:spTgt spid="108"/>
                                        </p:tgtEl>
                                        <p:attrNameLst>
                                          <p:attrName>ppt_x</p:attrName>
                                        </p:attrNameLst>
                                      </p:cBhvr>
                                      <p:tavLst>
                                        <p:tav tm="0">
                                          <p:val>
                                            <p:strVal val="#ppt_x"/>
                                          </p:val>
                                        </p:tav>
                                        <p:tav tm="100000">
                                          <p:val>
                                            <p:strVal val="#ppt_x"/>
                                          </p:val>
                                        </p:tav>
                                      </p:tavLst>
                                    </p:anim>
                                    <p:anim calcmode="lin" valueType="num">
                                      <p:cBhvr>
                                        <p:cTn id="69" dur="1500" fill="hold"/>
                                        <p:tgtEl>
                                          <p:spTgt spid="108"/>
                                        </p:tgtEl>
                                        <p:attrNameLst>
                                          <p:attrName>ppt_y</p:attrName>
                                        </p:attrNameLst>
                                      </p:cBhvr>
                                      <p:tavLst>
                                        <p:tav tm="0">
                                          <p:val>
                                            <p:strVal val="#ppt_y+.1"/>
                                          </p:val>
                                        </p:tav>
                                        <p:tav tm="100000">
                                          <p:val>
                                            <p:strVal val="#ppt_y"/>
                                          </p:val>
                                        </p:tav>
                                      </p:tavLst>
                                    </p:anim>
                                  </p:childTnLst>
                                </p:cTn>
                              </p:par>
                              <p:par>
                                <p:cTn id="70" presetID="8" presetClass="emph" presetSubtype="0" repeatCount="indefinite" fill="hold" nodeType="withEffect">
                                  <p:stCondLst>
                                    <p:cond delay="0"/>
                                  </p:stCondLst>
                                  <p:endCondLst>
                                    <p:cond evt="onNext" delay="0">
                                      <p:tgtEl>
                                        <p:sldTgt/>
                                      </p:tgtEl>
                                    </p:cond>
                                  </p:endCondLst>
                                  <p:childTnLst>
                                    <p:animRot by="-21600000">
                                      <p:cBhvr>
                                        <p:cTn id="71" dur="20000" fill="hold"/>
                                        <p:tgtEl>
                                          <p:spTgt spid="102"/>
                                        </p:tgtEl>
                                        <p:attrNameLst>
                                          <p:attrName>r</p:attrName>
                                        </p:attrNameLst>
                                      </p:cBhvr>
                                    </p:animRot>
                                  </p:childTnLst>
                                </p:cTn>
                              </p:par>
                              <p:par>
                                <p:cTn id="72" presetID="8" presetClass="emph" presetSubtype="0" repeatCount="indefinite" fill="hold" nodeType="withEffect">
                                  <p:stCondLst>
                                    <p:cond delay="0"/>
                                  </p:stCondLst>
                                  <p:endCondLst>
                                    <p:cond evt="onNext" delay="0">
                                      <p:tgtEl>
                                        <p:sldTgt/>
                                      </p:tgtEl>
                                    </p:cond>
                                  </p:endCondLst>
                                  <p:childTnLst>
                                    <p:animRot by="21600000">
                                      <p:cBhvr>
                                        <p:cTn id="73" dur="20000" fill="hold"/>
                                        <p:tgtEl>
                                          <p:spTgt spid="94"/>
                                        </p:tgtEl>
                                        <p:attrNameLst>
                                          <p:attrName>r</p:attrName>
                                        </p:attrNameLst>
                                      </p:cBhvr>
                                    </p:animRot>
                                  </p:childTnLst>
                                </p:cTn>
                              </p:par>
                              <p:par>
                                <p:cTn id="74" presetID="8" presetClass="emph" presetSubtype="0" repeatCount="indefinite" fill="hold" nodeType="withEffect">
                                  <p:stCondLst>
                                    <p:cond delay="0"/>
                                  </p:stCondLst>
                                  <p:endCondLst>
                                    <p:cond evt="onNext" delay="0">
                                      <p:tgtEl>
                                        <p:sldTgt/>
                                      </p:tgtEl>
                                    </p:cond>
                                  </p:endCondLst>
                                  <p:childTnLst>
                                    <p:animRot by="-21600000">
                                      <p:cBhvr>
                                        <p:cTn id="75" dur="20000" fill="hold"/>
                                        <p:tgtEl>
                                          <p:spTgt spid="93"/>
                                        </p:tgtEl>
                                        <p:attrNameLst>
                                          <p:attrName>r</p:attrName>
                                        </p:attrNameLst>
                                      </p:cBhvr>
                                    </p:animRot>
                                  </p:childTnLst>
                                </p:cTn>
                              </p:par>
                              <p:par>
                                <p:cTn id="76" presetID="8" presetClass="emph" presetSubtype="0" repeatCount="indefinite" fill="hold" nodeType="withEffect">
                                  <p:stCondLst>
                                    <p:cond delay="0"/>
                                  </p:stCondLst>
                                  <p:endCondLst>
                                    <p:cond evt="onNext" delay="0">
                                      <p:tgtEl>
                                        <p:sldTgt/>
                                      </p:tgtEl>
                                    </p:cond>
                                  </p:endCondLst>
                                  <p:childTnLst>
                                    <p:animRot by="-21600000">
                                      <p:cBhvr>
                                        <p:cTn id="77" dur="20000" fill="hold"/>
                                        <p:tgtEl>
                                          <p:spTgt spid="92"/>
                                        </p:tgtEl>
                                        <p:attrNameLst>
                                          <p:attrName>r</p:attrName>
                                        </p:attrNameLst>
                                      </p:cBhvr>
                                    </p:animRot>
                                  </p:childTnLst>
                                </p:cTn>
                              </p:par>
                              <p:par>
                                <p:cTn id="78" presetID="8" presetClass="emph" presetSubtype="0" repeatCount="indefinite" fill="hold" nodeType="withEffect">
                                  <p:stCondLst>
                                    <p:cond delay="0"/>
                                  </p:stCondLst>
                                  <p:endCondLst>
                                    <p:cond evt="onNext" delay="0">
                                      <p:tgtEl>
                                        <p:sldTgt/>
                                      </p:tgtEl>
                                    </p:cond>
                                  </p:endCondLst>
                                  <p:childTnLst>
                                    <p:animRot by="21600000">
                                      <p:cBhvr>
                                        <p:cTn id="79" dur="20000" fill="hold"/>
                                        <p:tgtEl>
                                          <p:spTgt spid="91"/>
                                        </p:tgtEl>
                                        <p:attrNameLst>
                                          <p:attrName>r</p:attrName>
                                        </p:attrNameLst>
                                      </p:cBhvr>
                                    </p:animRot>
                                  </p:childTnLst>
                                </p:cTn>
                              </p:par>
                              <p:par>
                                <p:cTn id="80" presetID="8" presetClass="emph" presetSubtype="0" repeatCount="indefinite" fill="hold" nodeType="withEffect">
                                  <p:stCondLst>
                                    <p:cond delay="0"/>
                                  </p:stCondLst>
                                  <p:endCondLst>
                                    <p:cond evt="onNext" delay="0">
                                      <p:tgtEl>
                                        <p:sldTgt/>
                                      </p:tgtEl>
                                    </p:cond>
                                  </p:endCondLst>
                                  <p:childTnLst>
                                    <p:animRot by="21600000">
                                      <p:cBhvr>
                                        <p:cTn id="81" dur="20000" fill="hold"/>
                                        <p:tgtEl>
                                          <p:spTgt spid="105"/>
                                        </p:tgtEl>
                                        <p:attrNameLst>
                                          <p:attrName>r</p:attrName>
                                        </p:attrNameLst>
                                      </p:cBhvr>
                                    </p:animRot>
                                  </p:childTnLst>
                                </p:cTn>
                              </p:par>
                              <p:par>
                                <p:cTn id="82" presetID="8" presetClass="emph" presetSubtype="0" repeatCount="indefinite" fill="hold" nodeType="withEffect">
                                  <p:stCondLst>
                                    <p:cond delay="0"/>
                                  </p:stCondLst>
                                  <p:endCondLst>
                                    <p:cond evt="onNext" delay="0">
                                      <p:tgtEl>
                                        <p:sldTgt/>
                                      </p:tgtEl>
                                    </p:cond>
                                  </p:endCondLst>
                                  <p:childTnLst>
                                    <p:animRot by="-21600000">
                                      <p:cBhvr>
                                        <p:cTn id="83" dur="20000" fill="hold"/>
                                        <p:tgtEl>
                                          <p:spTgt spid="90"/>
                                        </p:tgtEl>
                                        <p:attrNameLst>
                                          <p:attrName>r</p:attrName>
                                        </p:attrNameLst>
                                      </p:cBhvr>
                                    </p:animRot>
                                  </p:childTnLst>
                                </p:cTn>
                              </p:par>
                              <p:par>
                                <p:cTn id="84" presetID="8" presetClass="emph" presetSubtype="0" repeatCount="indefinite" fill="hold" nodeType="withEffect">
                                  <p:stCondLst>
                                    <p:cond delay="0"/>
                                  </p:stCondLst>
                                  <p:endCondLst>
                                    <p:cond evt="onNext" delay="0">
                                      <p:tgtEl>
                                        <p:sldTgt/>
                                      </p:tgtEl>
                                    </p:cond>
                                  </p:endCondLst>
                                  <p:childTnLst>
                                    <p:animRot by="21600000">
                                      <p:cBhvr>
                                        <p:cTn id="85" dur="20000" fill="hold"/>
                                        <p:tgtEl>
                                          <p:spTgt spid="98"/>
                                        </p:tgtEl>
                                        <p:attrNameLst>
                                          <p:attrName>r</p:attrName>
                                        </p:attrNameLst>
                                      </p:cBhvr>
                                    </p:animRot>
                                  </p:childTnLst>
                                </p:cTn>
                              </p:par>
                              <p:par>
                                <p:cTn id="86" presetID="8" presetClass="emph" presetSubtype="0" repeatCount="indefinite" fill="hold" nodeType="withEffect">
                                  <p:stCondLst>
                                    <p:cond delay="0"/>
                                  </p:stCondLst>
                                  <p:endCondLst>
                                    <p:cond evt="onNext" delay="0">
                                      <p:tgtEl>
                                        <p:sldTgt/>
                                      </p:tgtEl>
                                    </p:cond>
                                  </p:endCondLst>
                                  <p:childTnLst>
                                    <p:animRot by="21600000">
                                      <p:cBhvr>
                                        <p:cTn id="87" dur="20000" fill="hold"/>
                                        <p:tgtEl>
                                          <p:spTgt spid="97"/>
                                        </p:tgtEl>
                                        <p:attrNameLst>
                                          <p:attrName>r</p:attrName>
                                        </p:attrNameLst>
                                      </p:cBhvr>
                                    </p:animRot>
                                  </p:childTnLst>
                                </p:cTn>
                              </p:par>
                              <p:par>
                                <p:cTn id="88" presetID="8" presetClass="emph" presetSubtype="0" repeatCount="indefinite" fill="hold" nodeType="withEffect">
                                  <p:stCondLst>
                                    <p:cond delay="0"/>
                                  </p:stCondLst>
                                  <p:endCondLst>
                                    <p:cond evt="onNext" delay="0">
                                      <p:tgtEl>
                                        <p:sldTgt/>
                                      </p:tgtEl>
                                    </p:cond>
                                  </p:endCondLst>
                                  <p:childTnLst>
                                    <p:animRot by="-21600000">
                                      <p:cBhvr>
                                        <p:cTn id="89" dur="20000" fill="hold"/>
                                        <p:tgtEl>
                                          <p:spTgt spid="96"/>
                                        </p:tgtEl>
                                        <p:attrNameLst>
                                          <p:attrName>r</p:attrName>
                                        </p:attrNameLst>
                                      </p:cBhvr>
                                    </p:animRot>
                                  </p:childTnLst>
                                </p:cTn>
                              </p:par>
                              <p:par>
                                <p:cTn id="90" presetID="8" presetClass="emph" presetSubtype="0" repeatCount="indefinite" fill="hold" nodeType="withEffect">
                                  <p:stCondLst>
                                    <p:cond delay="0"/>
                                  </p:stCondLst>
                                  <p:endCondLst>
                                    <p:cond evt="onNext" delay="0">
                                      <p:tgtEl>
                                        <p:sldTgt/>
                                      </p:tgtEl>
                                    </p:cond>
                                  </p:endCondLst>
                                  <p:childTnLst>
                                    <p:animRot by="21600000">
                                      <p:cBhvr>
                                        <p:cTn id="91" dur="20000" fill="hold"/>
                                        <p:tgtEl>
                                          <p:spTgt spid="99"/>
                                        </p:tgtEl>
                                        <p:attrNameLst>
                                          <p:attrName>r</p:attrName>
                                        </p:attrNameLst>
                                      </p:cBhvr>
                                    </p:animRot>
                                  </p:childTnLst>
                                </p:cTn>
                              </p:par>
                              <p:par>
                                <p:cTn id="92" presetID="8" presetClass="emph" presetSubtype="0" repeatCount="indefinite" fill="hold" nodeType="withEffect">
                                  <p:stCondLst>
                                    <p:cond delay="0"/>
                                  </p:stCondLst>
                                  <p:endCondLst>
                                    <p:cond evt="onNext" delay="0">
                                      <p:tgtEl>
                                        <p:sldTgt/>
                                      </p:tgtEl>
                                    </p:cond>
                                  </p:endCondLst>
                                  <p:childTnLst>
                                    <p:animRot by="-21600000">
                                      <p:cBhvr>
                                        <p:cTn id="93" dur="20000" fill="hold"/>
                                        <p:tgtEl>
                                          <p:spTgt spid="100"/>
                                        </p:tgtEl>
                                        <p:attrNameLst>
                                          <p:attrName>r</p:attrName>
                                        </p:attrNameLst>
                                      </p:cBhvr>
                                    </p:animRot>
                                  </p:childTnLst>
                                </p:cTn>
                              </p:par>
                              <p:par>
                                <p:cTn id="94" presetID="2" presetClass="entr" presetSubtype="9" fill="hold" grpId="0" nodeType="with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additive="base">
                                        <p:cTn id="96" dur="7000" fill="hold"/>
                                        <p:tgtEl>
                                          <p:spTgt spid="6"/>
                                        </p:tgtEl>
                                        <p:attrNameLst>
                                          <p:attrName>ppt_x</p:attrName>
                                        </p:attrNameLst>
                                      </p:cBhvr>
                                      <p:tavLst>
                                        <p:tav tm="0">
                                          <p:val>
                                            <p:strVal val="0-#ppt_w/2"/>
                                          </p:val>
                                        </p:tav>
                                        <p:tav tm="100000">
                                          <p:val>
                                            <p:strVal val="#ppt_x"/>
                                          </p:val>
                                        </p:tav>
                                      </p:tavLst>
                                    </p:anim>
                                    <p:anim calcmode="lin" valueType="num">
                                      <p:cBhvr additive="base">
                                        <p:cTn id="97" dur="7000" fill="hold"/>
                                        <p:tgtEl>
                                          <p:spTgt spid="6"/>
                                        </p:tgtEl>
                                        <p:attrNameLst>
                                          <p:attrName>ppt_y</p:attrName>
                                        </p:attrNameLst>
                                      </p:cBhvr>
                                      <p:tavLst>
                                        <p:tav tm="0">
                                          <p:val>
                                            <p:strVal val="0-#ppt_h/2"/>
                                          </p:val>
                                        </p:tav>
                                        <p:tav tm="100000">
                                          <p:val>
                                            <p:strVal val="#ppt_y"/>
                                          </p:val>
                                        </p:tav>
                                      </p:tavLst>
                                    </p:anim>
                                  </p:childTnLst>
                                </p:cTn>
                              </p:par>
                              <p:par>
                                <p:cTn id="98" presetID="2" presetClass="entr" presetSubtype="9"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additive="base">
                                        <p:cTn id="100" dur="7000" fill="hold"/>
                                        <p:tgtEl>
                                          <p:spTgt spid="9"/>
                                        </p:tgtEl>
                                        <p:attrNameLst>
                                          <p:attrName>ppt_x</p:attrName>
                                        </p:attrNameLst>
                                      </p:cBhvr>
                                      <p:tavLst>
                                        <p:tav tm="0">
                                          <p:val>
                                            <p:strVal val="0-#ppt_w/2"/>
                                          </p:val>
                                        </p:tav>
                                        <p:tav tm="100000">
                                          <p:val>
                                            <p:strVal val="#ppt_x"/>
                                          </p:val>
                                        </p:tav>
                                      </p:tavLst>
                                    </p:anim>
                                    <p:anim calcmode="lin" valueType="num">
                                      <p:cBhvr additive="base">
                                        <p:cTn id="101" dur="7000" fill="hold"/>
                                        <p:tgtEl>
                                          <p:spTgt spid="9"/>
                                        </p:tgtEl>
                                        <p:attrNameLst>
                                          <p:attrName>ppt_y</p:attrName>
                                        </p:attrNameLst>
                                      </p:cBhvr>
                                      <p:tavLst>
                                        <p:tav tm="0">
                                          <p:val>
                                            <p:strVal val="0-#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anim calcmode="lin" valueType="num">
                                      <p:cBhvr additive="base">
                                        <p:cTn id="104" dur="7000" fill="hold"/>
                                        <p:tgtEl>
                                          <p:spTgt spid="103"/>
                                        </p:tgtEl>
                                        <p:attrNameLst>
                                          <p:attrName>ppt_x</p:attrName>
                                        </p:attrNameLst>
                                      </p:cBhvr>
                                      <p:tavLst>
                                        <p:tav tm="0">
                                          <p:val>
                                            <p:strVal val="#ppt_x"/>
                                          </p:val>
                                        </p:tav>
                                        <p:tav tm="100000">
                                          <p:val>
                                            <p:strVal val="#ppt_x"/>
                                          </p:val>
                                        </p:tav>
                                      </p:tavLst>
                                    </p:anim>
                                    <p:anim calcmode="lin" valueType="num">
                                      <p:cBhvr additive="base">
                                        <p:cTn id="105" dur="7000" fill="hold"/>
                                        <p:tgtEl>
                                          <p:spTgt spid="103"/>
                                        </p:tgtEl>
                                        <p:attrNameLst>
                                          <p:attrName>ppt_y</p:attrName>
                                        </p:attrNameLst>
                                      </p:cBhvr>
                                      <p:tavLst>
                                        <p:tav tm="0">
                                          <p:val>
                                            <p:strVal val="1+#ppt_h/2"/>
                                          </p:val>
                                        </p:tav>
                                        <p:tav tm="100000">
                                          <p:val>
                                            <p:strVal val="#ppt_y"/>
                                          </p:val>
                                        </p:tav>
                                      </p:tavLst>
                                    </p:anim>
                                  </p:childTnLst>
                                </p:cTn>
                              </p:par>
                              <p:par>
                                <p:cTn id="106" presetID="23" presetClass="entr" presetSubtype="288" fill="hold" grpId="0" nodeType="withEffect">
                                  <p:stCondLst>
                                    <p:cond delay="0"/>
                                  </p:stCondLst>
                                  <p:childTnLst>
                                    <p:set>
                                      <p:cBhvr>
                                        <p:cTn id="107" dur="1" fill="hold">
                                          <p:stCondLst>
                                            <p:cond delay="0"/>
                                          </p:stCondLst>
                                        </p:cTn>
                                        <p:tgtEl>
                                          <p:spTgt spid="8"/>
                                        </p:tgtEl>
                                        <p:attrNameLst>
                                          <p:attrName>style.visibility</p:attrName>
                                        </p:attrNameLst>
                                      </p:cBhvr>
                                      <p:to>
                                        <p:strVal val="visible"/>
                                      </p:to>
                                    </p:set>
                                    <p:anim calcmode="lin" valueType="num">
                                      <p:cBhvr>
                                        <p:cTn id="108" dur="5000" fill="hold"/>
                                        <p:tgtEl>
                                          <p:spTgt spid="8"/>
                                        </p:tgtEl>
                                        <p:attrNameLst>
                                          <p:attrName>ppt_w</p:attrName>
                                        </p:attrNameLst>
                                      </p:cBhvr>
                                      <p:tavLst>
                                        <p:tav tm="0">
                                          <p:val>
                                            <p:strVal val="4/3*#ppt_w"/>
                                          </p:val>
                                        </p:tav>
                                        <p:tav tm="100000">
                                          <p:val>
                                            <p:strVal val="#ppt_w"/>
                                          </p:val>
                                        </p:tav>
                                      </p:tavLst>
                                    </p:anim>
                                    <p:anim calcmode="lin" valueType="num">
                                      <p:cBhvr>
                                        <p:cTn id="109" dur="5000" fill="hold"/>
                                        <p:tgtEl>
                                          <p:spTgt spid="8"/>
                                        </p:tgtEl>
                                        <p:attrNameLst>
                                          <p:attrName>ppt_h</p:attrName>
                                        </p:attrNameLst>
                                      </p:cBhvr>
                                      <p:tavLst>
                                        <p:tav tm="0">
                                          <p:val>
                                            <p:strVal val="4/3*#ppt_h"/>
                                          </p:val>
                                        </p:tav>
                                        <p:tav tm="100000">
                                          <p:val>
                                            <p:strVal val="#ppt_h"/>
                                          </p:val>
                                        </p:tav>
                                      </p:tavLst>
                                    </p:anim>
                                  </p:childTnLst>
                                </p:cTn>
                              </p:par>
                              <p:par>
                                <p:cTn id="110" presetID="23" presetClass="entr" presetSubtype="288" fill="hold" grpId="0" nodeType="withEffect">
                                  <p:stCondLst>
                                    <p:cond delay="0"/>
                                  </p:stCondLst>
                                  <p:childTnLst>
                                    <p:set>
                                      <p:cBhvr>
                                        <p:cTn id="111" dur="1" fill="hold">
                                          <p:stCondLst>
                                            <p:cond delay="0"/>
                                          </p:stCondLst>
                                        </p:cTn>
                                        <p:tgtEl>
                                          <p:spTgt spid="7"/>
                                        </p:tgtEl>
                                        <p:attrNameLst>
                                          <p:attrName>style.visibility</p:attrName>
                                        </p:attrNameLst>
                                      </p:cBhvr>
                                      <p:to>
                                        <p:strVal val="visible"/>
                                      </p:to>
                                    </p:set>
                                    <p:anim calcmode="lin" valueType="num">
                                      <p:cBhvr>
                                        <p:cTn id="112" dur="5000" fill="hold"/>
                                        <p:tgtEl>
                                          <p:spTgt spid="7"/>
                                        </p:tgtEl>
                                        <p:attrNameLst>
                                          <p:attrName>ppt_w</p:attrName>
                                        </p:attrNameLst>
                                      </p:cBhvr>
                                      <p:tavLst>
                                        <p:tav tm="0">
                                          <p:val>
                                            <p:strVal val="4/3*#ppt_w"/>
                                          </p:val>
                                        </p:tav>
                                        <p:tav tm="100000">
                                          <p:val>
                                            <p:strVal val="#ppt_w"/>
                                          </p:val>
                                        </p:tav>
                                      </p:tavLst>
                                    </p:anim>
                                    <p:anim calcmode="lin" valueType="num">
                                      <p:cBhvr>
                                        <p:cTn id="113" dur="5000" fill="hold"/>
                                        <p:tgtEl>
                                          <p:spTgt spid="7"/>
                                        </p:tgtEl>
                                        <p:attrNameLst>
                                          <p:attrName>ppt_h</p:attrName>
                                        </p:attrNameLst>
                                      </p:cBhvr>
                                      <p:tavLst>
                                        <p:tav tm="0">
                                          <p:val>
                                            <p:strVal val="4/3*#ppt_h"/>
                                          </p:val>
                                        </p:tav>
                                        <p:tav tm="100000">
                                          <p:val>
                                            <p:strVal val="#ppt_h"/>
                                          </p:val>
                                        </p:tav>
                                      </p:tavLst>
                                    </p:anim>
                                  </p:childTnLst>
                                </p:cTn>
                              </p:par>
                              <p:par>
                                <p:cTn id="114" presetID="23" presetClass="entr" presetSubtype="16" fill="hold" nodeType="withEffect">
                                  <p:stCondLst>
                                    <p:cond delay="3000"/>
                                  </p:stCondLst>
                                  <p:childTnLst>
                                    <p:set>
                                      <p:cBhvr>
                                        <p:cTn id="115" dur="1" fill="hold">
                                          <p:stCondLst>
                                            <p:cond delay="0"/>
                                          </p:stCondLst>
                                        </p:cTn>
                                        <p:tgtEl>
                                          <p:spTgt spid="87"/>
                                        </p:tgtEl>
                                        <p:attrNameLst>
                                          <p:attrName>style.visibility</p:attrName>
                                        </p:attrNameLst>
                                      </p:cBhvr>
                                      <p:to>
                                        <p:strVal val="visible"/>
                                      </p:to>
                                    </p:set>
                                    <p:anim calcmode="lin" valueType="num">
                                      <p:cBhvr>
                                        <p:cTn id="116" dur="2000" fill="hold"/>
                                        <p:tgtEl>
                                          <p:spTgt spid="87"/>
                                        </p:tgtEl>
                                        <p:attrNameLst>
                                          <p:attrName>ppt_w</p:attrName>
                                        </p:attrNameLst>
                                      </p:cBhvr>
                                      <p:tavLst>
                                        <p:tav tm="0">
                                          <p:val>
                                            <p:fltVal val="0"/>
                                          </p:val>
                                        </p:tav>
                                        <p:tav tm="100000">
                                          <p:val>
                                            <p:strVal val="#ppt_w"/>
                                          </p:val>
                                        </p:tav>
                                      </p:tavLst>
                                    </p:anim>
                                    <p:anim calcmode="lin" valueType="num">
                                      <p:cBhvr>
                                        <p:cTn id="117" dur="2000" fill="hold"/>
                                        <p:tgtEl>
                                          <p:spTgt spid="87"/>
                                        </p:tgtEl>
                                        <p:attrNameLst>
                                          <p:attrName>ppt_h</p:attrName>
                                        </p:attrNameLst>
                                      </p:cBhvr>
                                      <p:tavLst>
                                        <p:tav tm="0">
                                          <p:val>
                                            <p:fltVal val="0"/>
                                          </p:val>
                                        </p:tav>
                                        <p:tav tm="100000">
                                          <p:val>
                                            <p:strVal val="#ppt_h"/>
                                          </p:val>
                                        </p:tav>
                                      </p:tavLst>
                                    </p:anim>
                                  </p:childTnLst>
                                </p:cTn>
                              </p:par>
                              <p:par>
                                <p:cTn id="118" presetID="23" presetClass="entr" presetSubtype="16" fill="hold" nodeType="withEffect">
                                  <p:stCondLst>
                                    <p:cond delay="300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2000" fill="hold"/>
                                        <p:tgtEl>
                                          <p:spTgt spid="89"/>
                                        </p:tgtEl>
                                        <p:attrNameLst>
                                          <p:attrName>ppt_w</p:attrName>
                                        </p:attrNameLst>
                                      </p:cBhvr>
                                      <p:tavLst>
                                        <p:tav tm="0">
                                          <p:val>
                                            <p:fltVal val="0"/>
                                          </p:val>
                                        </p:tav>
                                        <p:tav tm="100000">
                                          <p:val>
                                            <p:strVal val="#ppt_w"/>
                                          </p:val>
                                        </p:tav>
                                      </p:tavLst>
                                    </p:anim>
                                    <p:anim calcmode="lin" valueType="num">
                                      <p:cBhvr>
                                        <p:cTn id="121" dur="2000" fill="hold"/>
                                        <p:tgtEl>
                                          <p:spTgt spid="89"/>
                                        </p:tgtEl>
                                        <p:attrNameLst>
                                          <p:attrName>ppt_h</p:attrName>
                                        </p:attrNameLst>
                                      </p:cBhvr>
                                      <p:tavLst>
                                        <p:tav tm="0">
                                          <p:val>
                                            <p:fltVal val="0"/>
                                          </p:val>
                                        </p:tav>
                                        <p:tav tm="100000">
                                          <p:val>
                                            <p:strVal val="#ppt_h"/>
                                          </p:val>
                                        </p:tav>
                                      </p:tavLst>
                                    </p:anim>
                                  </p:childTnLst>
                                </p:cTn>
                              </p:par>
                              <p:par>
                                <p:cTn id="122" presetID="23" presetClass="entr" presetSubtype="16" fill="hold" grpId="0" nodeType="withEffect">
                                  <p:stCondLst>
                                    <p:cond delay="3000"/>
                                  </p:stCondLst>
                                  <p:childTnLst>
                                    <p:set>
                                      <p:cBhvr>
                                        <p:cTn id="123" dur="1" fill="hold">
                                          <p:stCondLst>
                                            <p:cond delay="0"/>
                                          </p:stCondLst>
                                        </p:cTn>
                                        <p:tgtEl>
                                          <p:spTgt spid="74"/>
                                        </p:tgtEl>
                                        <p:attrNameLst>
                                          <p:attrName>style.visibility</p:attrName>
                                        </p:attrNameLst>
                                      </p:cBhvr>
                                      <p:to>
                                        <p:strVal val="visible"/>
                                      </p:to>
                                    </p:set>
                                    <p:anim calcmode="lin" valueType="num">
                                      <p:cBhvr>
                                        <p:cTn id="124" dur="2000" fill="hold"/>
                                        <p:tgtEl>
                                          <p:spTgt spid="74"/>
                                        </p:tgtEl>
                                        <p:attrNameLst>
                                          <p:attrName>ppt_w</p:attrName>
                                        </p:attrNameLst>
                                      </p:cBhvr>
                                      <p:tavLst>
                                        <p:tav tm="0">
                                          <p:val>
                                            <p:fltVal val="0"/>
                                          </p:val>
                                        </p:tav>
                                        <p:tav tm="100000">
                                          <p:val>
                                            <p:strVal val="#ppt_w"/>
                                          </p:val>
                                        </p:tav>
                                      </p:tavLst>
                                    </p:anim>
                                    <p:anim calcmode="lin" valueType="num">
                                      <p:cBhvr>
                                        <p:cTn id="125" dur="2000" fill="hold"/>
                                        <p:tgtEl>
                                          <p:spTgt spid="74"/>
                                        </p:tgtEl>
                                        <p:attrNameLst>
                                          <p:attrName>ppt_h</p:attrName>
                                        </p:attrNameLst>
                                      </p:cBhvr>
                                      <p:tavLst>
                                        <p:tav tm="0">
                                          <p:val>
                                            <p:fltVal val="0"/>
                                          </p:val>
                                        </p:tav>
                                        <p:tav tm="100000">
                                          <p:val>
                                            <p:strVal val="#ppt_h"/>
                                          </p:val>
                                        </p:tav>
                                      </p:tavLst>
                                    </p:anim>
                                  </p:childTnLst>
                                </p:cTn>
                              </p:par>
                              <p:par>
                                <p:cTn id="126" presetID="23" presetClass="entr" presetSubtype="16" fill="hold" grpId="0" nodeType="withEffect">
                                  <p:stCondLst>
                                    <p:cond delay="3000"/>
                                  </p:stCondLst>
                                  <p:childTnLst>
                                    <p:set>
                                      <p:cBhvr>
                                        <p:cTn id="127" dur="1" fill="hold">
                                          <p:stCondLst>
                                            <p:cond delay="0"/>
                                          </p:stCondLst>
                                        </p:cTn>
                                        <p:tgtEl>
                                          <p:spTgt spid="79"/>
                                        </p:tgtEl>
                                        <p:attrNameLst>
                                          <p:attrName>style.visibility</p:attrName>
                                        </p:attrNameLst>
                                      </p:cBhvr>
                                      <p:to>
                                        <p:strVal val="visible"/>
                                      </p:to>
                                    </p:set>
                                    <p:anim calcmode="lin" valueType="num">
                                      <p:cBhvr>
                                        <p:cTn id="128" dur="2000" fill="hold"/>
                                        <p:tgtEl>
                                          <p:spTgt spid="79"/>
                                        </p:tgtEl>
                                        <p:attrNameLst>
                                          <p:attrName>ppt_w</p:attrName>
                                        </p:attrNameLst>
                                      </p:cBhvr>
                                      <p:tavLst>
                                        <p:tav tm="0">
                                          <p:val>
                                            <p:fltVal val="0"/>
                                          </p:val>
                                        </p:tav>
                                        <p:tav tm="100000">
                                          <p:val>
                                            <p:strVal val="#ppt_w"/>
                                          </p:val>
                                        </p:tav>
                                      </p:tavLst>
                                    </p:anim>
                                    <p:anim calcmode="lin" valueType="num">
                                      <p:cBhvr>
                                        <p:cTn id="129" dur="2000" fill="hold"/>
                                        <p:tgtEl>
                                          <p:spTgt spid="79"/>
                                        </p:tgtEl>
                                        <p:attrNameLst>
                                          <p:attrName>ppt_h</p:attrName>
                                        </p:attrNameLst>
                                      </p:cBhvr>
                                      <p:tavLst>
                                        <p:tav tm="0">
                                          <p:val>
                                            <p:fltVal val="0"/>
                                          </p:val>
                                        </p:tav>
                                        <p:tav tm="100000">
                                          <p:val>
                                            <p:strVal val="#ppt_h"/>
                                          </p:val>
                                        </p:tav>
                                      </p:tavLst>
                                    </p:anim>
                                  </p:childTnLst>
                                </p:cTn>
                              </p:par>
                              <p:par>
                                <p:cTn id="130" presetID="23" presetClass="entr" presetSubtype="16" fill="hold" grpId="0" nodeType="withEffect">
                                  <p:stCondLst>
                                    <p:cond delay="3000"/>
                                  </p:stCondLst>
                                  <p:childTnLst>
                                    <p:set>
                                      <p:cBhvr>
                                        <p:cTn id="131" dur="1" fill="hold">
                                          <p:stCondLst>
                                            <p:cond delay="0"/>
                                          </p:stCondLst>
                                        </p:cTn>
                                        <p:tgtEl>
                                          <p:spTgt spid="71"/>
                                        </p:tgtEl>
                                        <p:attrNameLst>
                                          <p:attrName>style.visibility</p:attrName>
                                        </p:attrNameLst>
                                      </p:cBhvr>
                                      <p:to>
                                        <p:strVal val="visible"/>
                                      </p:to>
                                    </p:set>
                                    <p:anim calcmode="lin" valueType="num">
                                      <p:cBhvr>
                                        <p:cTn id="132" dur="2000" fill="hold"/>
                                        <p:tgtEl>
                                          <p:spTgt spid="71"/>
                                        </p:tgtEl>
                                        <p:attrNameLst>
                                          <p:attrName>ppt_w</p:attrName>
                                        </p:attrNameLst>
                                      </p:cBhvr>
                                      <p:tavLst>
                                        <p:tav tm="0">
                                          <p:val>
                                            <p:fltVal val="0"/>
                                          </p:val>
                                        </p:tav>
                                        <p:tav tm="100000">
                                          <p:val>
                                            <p:strVal val="#ppt_w"/>
                                          </p:val>
                                        </p:tav>
                                      </p:tavLst>
                                    </p:anim>
                                    <p:anim calcmode="lin" valueType="num">
                                      <p:cBhvr>
                                        <p:cTn id="133" dur="2000" fill="hold"/>
                                        <p:tgtEl>
                                          <p:spTgt spid="71"/>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300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2000" fill="hold"/>
                                        <p:tgtEl>
                                          <p:spTgt spid="82"/>
                                        </p:tgtEl>
                                        <p:attrNameLst>
                                          <p:attrName>ppt_w</p:attrName>
                                        </p:attrNameLst>
                                      </p:cBhvr>
                                      <p:tavLst>
                                        <p:tav tm="0">
                                          <p:val>
                                            <p:fltVal val="0"/>
                                          </p:val>
                                        </p:tav>
                                        <p:tav tm="100000">
                                          <p:val>
                                            <p:strVal val="#ppt_w"/>
                                          </p:val>
                                        </p:tav>
                                      </p:tavLst>
                                    </p:anim>
                                    <p:anim calcmode="lin" valueType="num">
                                      <p:cBhvr>
                                        <p:cTn id="137" dur="2000" fill="hold"/>
                                        <p:tgtEl>
                                          <p:spTgt spid="82"/>
                                        </p:tgtEl>
                                        <p:attrNameLst>
                                          <p:attrName>ppt_h</p:attrName>
                                        </p:attrNameLst>
                                      </p:cBhvr>
                                      <p:tavLst>
                                        <p:tav tm="0">
                                          <p:val>
                                            <p:fltVal val="0"/>
                                          </p:val>
                                        </p:tav>
                                        <p:tav tm="100000">
                                          <p:val>
                                            <p:strVal val="#ppt_h"/>
                                          </p:val>
                                        </p:tav>
                                      </p:tavLst>
                                    </p:anim>
                                  </p:childTnLst>
                                </p:cTn>
                              </p:par>
                              <p:par>
                                <p:cTn id="138" presetID="23" presetClass="entr" presetSubtype="16" fill="hold" grpId="0" nodeType="withEffect">
                                  <p:stCondLst>
                                    <p:cond delay="3000"/>
                                  </p:stCondLst>
                                  <p:childTnLst>
                                    <p:set>
                                      <p:cBhvr>
                                        <p:cTn id="139" dur="1" fill="hold">
                                          <p:stCondLst>
                                            <p:cond delay="0"/>
                                          </p:stCondLst>
                                        </p:cTn>
                                        <p:tgtEl>
                                          <p:spTgt spid="109"/>
                                        </p:tgtEl>
                                        <p:attrNameLst>
                                          <p:attrName>style.visibility</p:attrName>
                                        </p:attrNameLst>
                                      </p:cBhvr>
                                      <p:to>
                                        <p:strVal val="visible"/>
                                      </p:to>
                                    </p:set>
                                    <p:anim calcmode="lin" valueType="num">
                                      <p:cBhvr>
                                        <p:cTn id="140" dur="2000" fill="hold"/>
                                        <p:tgtEl>
                                          <p:spTgt spid="109"/>
                                        </p:tgtEl>
                                        <p:attrNameLst>
                                          <p:attrName>ppt_w</p:attrName>
                                        </p:attrNameLst>
                                      </p:cBhvr>
                                      <p:tavLst>
                                        <p:tav tm="0">
                                          <p:val>
                                            <p:fltVal val="0"/>
                                          </p:val>
                                        </p:tav>
                                        <p:tav tm="100000">
                                          <p:val>
                                            <p:strVal val="#ppt_w"/>
                                          </p:val>
                                        </p:tav>
                                      </p:tavLst>
                                    </p:anim>
                                    <p:anim calcmode="lin" valueType="num">
                                      <p:cBhvr>
                                        <p:cTn id="141" dur="2000" fill="hold"/>
                                        <p:tgtEl>
                                          <p:spTgt spid="109"/>
                                        </p:tgtEl>
                                        <p:attrNameLst>
                                          <p:attrName>ppt_h</p:attrName>
                                        </p:attrNameLst>
                                      </p:cBhvr>
                                      <p:tavLst>
                                        <p:tav tm="0">
                                          <p:val>
                                            <p:fltVal val="0"/>
                                          </p:val>
                                        </p:tav>
                                        <p:tav tm="100000">
                                          <p:val>
                                            <p:strVal val="#ppt_h"/>
                                          </p:val>
                                        </p:tav>
                                      </p:tavLst>
                                    </p:anim>
                                  </p:childTnLst>
                                </p:cTn>
                              </p:par>
                              <p:par>
                                <p:cTn id="142" presetID="23" presetClass="entr" presetSubtype="16" fill="hold" grpId="0" nodeType="withEffect">
                                  <p:stCondLst>
                                    <p:cond delay="3000"/>
                                  </p:stCondLst>
                                  <p:childTnLst>
                                    <p:set>
                                      <p:cBhvr>
                                        <p:cTn id="143" dur="1" fill="hold">
                                          <p:stCondLst>
                                            <p:cond delay="0"/>
                                          </p:stCondLst>
                                        </p:cTn>
                                        <p:tgtEl>
                                          <p:spTgt spid="72"/>
                                        </p:tgtEl>
                                        <p:attrNameLst>
                                          <p:attrName>style.visibility</p:attrName>
                                        </p:attrNameLst>
                                      </p:cBhvr>
                                      <p:to>
                                        <p:strVal val="visible"/>
                                      </p:to>
                                    </p:set>
                                    <p:anim calcmode="lin" valueType="num">
                                      <p:cBhvr>
                                        <p:cTn id="144" dur="2000" fill="hold"/>
                                        <p:tgtEl>
                                          <p:spTgt spid="72"/>
                                        </p:tgtEl>
                                        <p:attrNameLst>
                                          <p:attrName>ppt_w</p:attrName>
                                        </p:attrNameLst>
                                      </p:cBhvr>
                                      <p:tavLst>
                                        <p:tav tm="0">
                                          <p:val>
                                            <p:fltVal val="0"/>
                                          </p:val>
                                        </p:tav>
                                        <p:tav tm="100000">
                                          <p:val>
                                            <p:strVal val="#ppt_w"/>
                                          </p:val>
                                        </p:tav>
                                      </p:tavLst>
                                    </p:anim>
                                    <p:anim calcmode="lin" valueType="num">
                                      <p:cBhvr>
                                        <p:cTn id="145" dur="2000" fill="hold"/>
                                        <p:tgtEl>
                                          <p:spTgt spid="72"/>
                                        </p:tgtEl>
                                        <p:attrNameLst>
                                          <p:attrName>ppt_h</p:attrName>
                                        </p:attrNameLst>
                                      </p:cBhvr>
                                      <p:tavLst>
                                        <p:tav tm="0">
                                          <p:val>
                                            <p:fltVal val="0"/>
                                          </p:val>
                                        </p:tav>
                                        <p:tav tm="100000">
                                          <p:val>
                                            <p:strVal val="#ppt_h"/>
                                          </p:val>
                                        </p:tav>
                                      </p:tavLst>
                                    </p:anim>
                                  </p:childTnLst>
                                </p:cTn>
                              </p:par>
                              <p:par>
                                <p:cTn id="146" presetID="23" presetClass="entr" presetSubtype="16" fill="hold" grpId="0" nodeType="withEffect">
                                  <p:stCondLst>
                                    <p:cond delay="3000"/>
                                  </p:stCondLst>
                                  <p:childTnLst>
                                    <p:set>
                                      <p:cBhvr>
                                        <p:cTn id="147" dur="1" fill="hold">
                                          <p:stCondLst>
                                            <p:cond delay="0"/>
                                          </p:stCondLst>
                                        </p:cTn>
                                        <p:tgtEl>
                                          <p:spTgt spid="77"/>
                                        </p:tgtEl>
                                        <p:attrNameLst>
                                          <p:attrName>style.visibility</p:attrName>
                                        </p:attrNameLst>
                                      </p:cBhvr>
                                      <p:to>
                                        <p:strVal val="visible"/>
                                      </p:to>
                                    </p:set>
                                    <p:anim calcmode="lin" valueType="num">
                                      <p:cBhvr>
                                        <p:cTn id="148" dur="2000" fill="hold"/>
                                        <p:tgtEl>
                                          <p:spTgt spid="77"/>
                                        </p:tgtEl>
                                        <p:attrNameLst>
                                          <p:attrName>ppt_w</p:attrName>
                                        </p:attrNameLst>
                                      </p:cBhvr>
                                      <p:tavLst>
                                        <p:tav tm="0">
                                          <p:val>
                                            <p:fltVal val="0"/>
                                          </p:val>
                                        </p:tav>
                                        <p:tav tm="100000">
                                          <p:val>
                                            <p:strVal val="#ppt_w"/>
                                          </p:val>
                                        </p:tav>
                                      </p:tavLst>
                                    </p:anim>
                                    <p:anim calcmode="lin" valueType="num">
                                      <p:cBhvr>
                                        <p:cTn id="149" dur="2000" fill="hold"/>
                                        <p:tgtEl>
                                          <p:spTgt spid="77"/>
                                        </p:tgtEl>
                                        <p:attrNameLst>
                                          <p:attrName>ppt_h</p:attrName>
                                        </p:attrNameLst>
                                      </p:cBhvr>
                                      <p:tavLst>
                                        <p:tav tm="0">
                                          <p:val>
                                            <p:fltVal val="0"/>
                                          </p:val>
                                        </p:tav>
                                        <p:tav tm="100000">
                                          <p:val>
                                            <p:strVal val="#ppt_h"/>
                                          </p:val>
                                        </p:tav>
                                      </p:tavLst>
                                    </p:anim>
                                  </p:childTnLst>
                                </p:cTn>
                              </p:par>
                              <p:par>
                                <p:cTn id="150" presetID="23" presetClass="entr" presetSubtype="16" fill="hold" grpId="0" nodeType="withEffect">
                                  <p:stCondLst>
                                    <p:cond delay="3000"/>
                                  </p:stCondLst>
                                  <p:childTnLst>
                                    <p:set>
                                      <p:cBhvr>
                                        <p:cTn id="151" dur="1" fill="hold">
                                          <p:stCondLst>
                                            <p:cond delay="0"/>
                                          </p:stCondLst>
                                        </p:cTn>
                                        <p:tgtEl>
                                          <p:spTgt spid="61"/>
                                        </p:tgtEl>
                                        <p:attrNameLst>
                                          <p:attrName>style.visibility</p:attrName>
                                        </p:attrNameLst>
                                      </p:cBhvr>
                                      <p:to>
                                        <p:strVal val="visible"/>
                                      </p:to>
                                    </p:set>
                                    <p:anim calcmode="lin" valueType="num">
                                      <p:cBhvr>
                                        <p:cTn id="152" dur="2000" fill="hold"/>
                                        <p:tgtEl>
                                          <p:spTgt spid="61"/>
                                        </p:tgtEl>
                                        <p:attrNameLst>
                                          <p:attrName>ppt_w</p:attrName>
                                        </p:attrNameLst>
                                      </p:cBhvr>
                                      <p:tavLst>
                                        <p:tav tm="0">
                                          <p:val>
                                            <p:fltVal val="0"/>
                                          </p:val>
                                        </p:tav>
                                        <p:tav tm="100000">
                                          <p:val>
                                            <p:strVal val="#ppt_w"/>
                                          </p:val>
                                        </p:tav>
                                      </p:tavLst>
                                    </p:anim>
                                    <p:anim calcmode="lin" valueType="num">
                                      <p:cBhvr>
                                        <p:cTn id="153" dur="2000" fill="hold"/>
                                        <p:tgtEl>
                                          <p:spTgt spid="61"/>
                                        </p:tgtEl>
                                        <p:attrNameLst>
                                          <p:attrName>ppt_h</p:attrName>
                                        </p:attrNameLst>
                                      </p:cBhvr>
                                      <p:tavLst>
                                        <p:tav tm="0">
                                          <p:val>
                                            <p:fltVal val="0"/>
                                          </p:val>
                                        </p:tav>
                                        <p:tav tm="100000">
                                          <p:val>
                                            <p:strVal val="#ppt_h"/>
                                          </p:val>
                                        </p:tav>
                                      </p:tavLst>
                                    </p:anim>
                                  </p:childTnLst>
                                </p:cTn>
                              </p:par>
                              <p:par>
                                <p:cTn id="154" presetID="23" presetClass="entr" presetSubtype="16" fill="hold" grpId="0" nodeType="withEffect">
                                  <p:stCondLst>
                                    <p:cond delay="3000"/>
                                  </p:stCondLst>
                                  <p:childTnLst>
                                    <p:set>
                                      <p:cBhvr>
                                        <p:cTn id="155" dur="1" fill="hold">
                                          <p:stCondLst>
                                            <p:cond delay="0"/>
                                          </p:stCondLst>
                                        </p:cTn>
                                        <p:tgtEl>
                                          <p:spTgt spid="80"/>
                                        </p:tgtEl>
                                        <p:attrNameLst>
                                          <p:attrName>style.visibility</p:attrName>
                                        </p:attrNameLst>
                                      </p:cBhvr>
                                      <p:to>
                                        <p:strVal val="visible"/>
                                      </p:to>
                                    </p:set>
                                    <p:anim calcmode="lin" valueType="num">
                                      <p:cBhvr>
                                        <p:cTn id="156" dur="2000" fill="hold"/>
                                        <p:tgtEl>
                                          <p:spTgt spid="80"/>
                                        </p:tgtEl>
                                        <p:attrNameLst>
                                          <p:attrName>ppt_w</p:attrName>
                                        </p:attrNameLst>
                                      </p:cBhvr>
                                      <p:tavLst>
                                        <p:tav tm="0">
                                          <p:val>
                                            <p:fltVal val="0"/>
                                          </p:val>
                                        </p:tav>
                                        <p:tav tm="100000">
                                          <p:val>
                                            <p:strVal val="#ppt_w"/>
                                          </p:val>
                                        </p:tav>
                                      </p:tavLst>
                                    </p:anim>
                                    <p:anim calcmode="lin" valueType="num">
                                      <p:cBhvr>
                                        <p:cTn id="157" dur="2000" fill="hold"/>
                                        <p:tgtEl>
                                          <p:spTgt spid="80"/>
                                        </p:tgtEl>
                                        <p:attrNameLst>
                                          <p:attrName>ppt_h</p:attrName>
                                        </p:attrNameLst>
                                      </p:cBhvr>
                                      <p:tavLst>
                                        <p:tav tm="0">
                                          <p:val>
                                            <p:fltVal val="0"/>
                                          </p:val>
                                        </p:tav>
                                        <p:tav tm="100000">
                                          <p:val>
                                            <p:strVal val="#ppt_h"/>
                                          </p:val>
                                        </p:tav>
                                      </p:tavLst>
                                    </p:anim>
                                  </p:childTnLst>
                                </p:cTn>
                              </p:par>
                              <p:par>
                                <p:cTn id="158" presetID="23" presetClass="entr" presetSubtype="16" fill="hold" grpId="0" nodeType="withEffect">
                                  <p:stCondLst>
                                    <p:cond delay="3000"/>
                                  </p:stCondLst>
                                  <p:childTnLst>
                                    <p:set>
                                      <p:cBhvr>
                                        <p:cTn id="159" dur="1" fill="hold">
                                          <p:stCondLst>
                                            <p:cond delay="0"/>
                                          </p:stCondLst>
                                        </p:cTn>
                                        <p:tgtEl>
                                          <p:spTgt spid="78"/>
                                        </p:tgtEl>
                                        <p:attrNameLst>
                                          <p:attrName>style.visibility</p:attrName>
                                        </p:attrNameLst>
                                      </p:cBhvr>
                                      <p:to>
                                        <p:strVal val="visible"/>
                                      </p:to>
                                    </p:set>
                                    <p:anim calcmode="lin" valueType="num">
                                      <p:cBhvr>
                                        <p:cTn id="160" dur="2000" fill="hold"/>
                                        <p:tgtEl>
                                          <p:spTgt spid="78"/>
                                        </p:tgtEl>
                                        <p:attrNameLst>
                                          <p:attrName>ppt_w</p:attrName>
                                        </p:attrNameLst>
                                      </p:cBhvr>
                                      <p:tavLst>
                                        <p:tav tm="0">
                                          <p:val>
                                            <p:fltVal val="0"/>
                                          </p:val>
                                        </p:tav>
                                        <p:tav tm="100000">
                                          <p:val>
                                            <p:strVal val="#ppt_w"/>
                                          </p:val>
                                        </p:tav>
                                      </p:tavLst>
                                    </p:anim>
                                    <p:anim calcmode="lin" valueType="num">
                                      <p:cBhvr>
                                        <p:cTn id="161" dur="2000" fill="hold"/>
                                        <p:tgtEl>
                                          <p:spTgt spid="78"/>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3000"/>
                                  </p:stCondLst>
                                  <p:childTnLst>
                                    <p:set>
                                      <p:cBhvr>
                                        <p:cTn id="163" dur="1" fill="hold">
                                          <p:stCondLst>
                                            <p:cond delay="0"/>
                                          </p:stCondLst>
                                        </p:cTn>
                                        <p:tgtEl>
                                          <p:spTgt spid="73"/>
                                        </p:tgtEl>
                                        <p:attrNameLst>
                                          <p:attrName>style.visibility</p:attrName>
                                        </p:attrNameLst>
                                      </p:cBhvr>
                                      <p:to>
                                        <p:strVal val="visible"/>
                                      </p:to>
                                    </p:set>
                                    <p:anim calcmode="lin" valueType="num">
                                      <p:cBhvr>
                                        <p:cTn id="164" dur="2000" fill="hold"/>
                                        <p:tgtEl>
                                          <p:spTgt spid="73"/>
                                        </p:tgtEl>
                                        <p:attrNameLst>
                                          <p:attrName>ppt_w</p:attrName>
                                        </p:attrNameLst>
                                      </p:cBhvr>
                                      <p:tavLst>
                                        <p:tav tm="0">
                                          <p:val>
                                            <p:fltVal val="0"/>
                                          </p:val>
                                        </p:tav>
                                        <p:tav tm="100000">
                                          <p:val>
                                            <p:strVal val="#ppt_w"/>
                                          </p:val>
                                        </p:tav>
                                      </p:tavLst>
                                    </p:anim>
                                    <p:anim calcmode="lin" valueType="num">
                                      <p:cBhvr>
                                        <p:cTn id="165" dur="2000" fill="hold"/>
                                        <p:tgtEl>
                                          <p:spTgt spid="73"/>
                                        </p:tgtEl>
                                        <p:attrNameLst>
                                          <p:attrName>ppt_h</p:attrName>
                                        </p:attrNameLst>
                                      </p:cBhvr>
                                      <p:tavLst>
                                        <p:tav tm="0">
                                          <p:val>
                                            <p:fltVal val="0"/>
                                          </p:val>
                                        </p:tav>
                                        <p:tav tm="100000">
                                          <p:val>
                                            <p:strVal val="#ppt_h"/>
                                          </p:val>
                                        </p:tav>
                                      </p:tavLst>
                                    </p:anim>
                                  </p:childTnLst>
                                </p:cTn>
                              </p:par>
                              <p:par>
                                <p:cTn id="166" presetID="23" presetClass="entr" presetSubtype="16" fill="hold" grpId="0" nodeType="withEffect">
                                  <p:stCondLst>
                                    <p:cond delay="3000"/>
                                  </p:stCondLst>
                                  <p:childTnLst>
                                    <p:set>
                                      <p:cBhvr>
                                        <p:cTn id="167" dur="1" fill="hold">
                                          <p:stCondLst>
                                            <p:cond delay="0"/>
                                          </p:stCondLst>
                                        </p:cTn>
                                        <p:tgtEl>
                                          <p:spTgt spid="84"/>
                                        </p:tgtEl>
                                        <p:attrNameLst>
                                          <p:attrName>style.visibility</p:attrName>
                                        </p:attrNameLst>
                                      </p:cBhvr>
                                      <p:to>
                                        <p:strVal val="visible"/>
                                      </p:to>
                                    </p:set>
                                    <p:anim calcmode="lin" valueType="num">
                                      <p:cBhvr>
                                        <p:cTn id="168" dur="2000" fill="hold"/>
                                        <p:tgtEl>
                                          <p:spTgt spid="84"/>
                                        </p:tgtEl>
                                        <p:attrNameLst>
                                          <p:attrName>ppt_w</p:attrName>
                                        </p:attrNameLst>
                                      </p:cBhvr>
                                      <p:tavLst>
                                        <p:tav tm="0">
                                          <p:val>
                                            <p:fltVal val="0"/>
                                          </p:val>
                                        </p:tav>
                                        <p:tav tm="100000">
                                          <p:val>
                                            <p:strVal val="#ppt_w"/>
                                          </p:val>
                                        </p:tav>
                                      </p:tavLst>
                                    </p:anim>
                                    <p:anim calcmode="lin" valueType="num">
                                      <p:cBhvr>
                                        <p:cTn id="169" dur="2000" fill="hold"/>
                                        <p:tgtEl>
                                          <p:spTgt spid="84"/>
                                        </p:tgtEl>
                                        <p:attrNameLst>
                                          <p:attrName>ppt_h</p:attrName>
                                        </p:attrNameLst>
                                      </p:cBhvr>
                                      <p:tavLst>
                                        <p:tav tm="0">
                                          <p:val>
                                            <p:fltVal val="0"/>
                                          </p:val>
                                        </p:tav>
                                        <p:tav tm="100000">
                                          <p:val>
                                            <p:strVal val="#ppt_h"/>
                                          </p:val>
                                        </p:tav>
                                      </p:tavLst>
                                    </p:anim>
                                  </p:childTnLst>
                                </p:cTn>
                              </p:par>
                              <p:par>
                                <p:cTn id="170" presetID="23" presetClass="entr" presetSubtype="16" fill="hold" nodeType="withEffect">
                                  <p:stCondLst>
                                    <p:cond delay="3000"/>
                                  </p:stCondLst>
                                  <p:childTnLst>
                                    <p:set>
                                      <p:cBhvr>
                                        <p:cTn id="171" dur="1" fill="hold">
                                          <p:stCondLst>
                                            <p:cond delay="0"/>
                                          </p:stCondLst>
                                        </p:cTn>
                                        <p:tgtEl>
                                          <p:spTgt spid="88"/>
                                        </p:tgtEl>
                                        <p:attrNameLst>
                                          <p:attrName>style.visibility</p:attrName>
                                        </p:attrNameLst>
                                      </p:cBhvr>
                                      <p:to>
                                        <p:strVal val="visible"/>
                                      </p:to>
                                    </p:set>
                                    <p:anim calcmode="lin" valueType="num">
                                      <p:cBhvr>
                                        <p:cTn id="172" dur="2000" fill="hold"/>
                                        <p:tgtEl>
                                          <p:spTgt spid="88"/>
                                        </p:tgtEl>
                                        <p:attrNameLst>
                                          <p:attrName>ppt_w</p:attrName>
                                        </p:attrNameLst>
                                      </p:cBhvr>
                                      <p:tavLst>
                                        <p:tav tm="0">
                                          <p:val>
                                            <p:fltVal val="0"/>
                                          </p:val>
                                        </p:tav>
                                        <p:tav tm="100000">
                                          <p:val>
                                            <p:strVal val="#ppt_w"/>
                                          </p:val>
                                        </p:tav>
                                      </p:tavLst>
                                    </p:anim>
                                    <p:anim calcmode="lin" valueType="num">
                                      <p:cBhvr>
                                        <p:cTn id="173" dur="2000" fill="hold"/>
                                        <p:tgtEl>
                                          <p:spTgt spid="88"/>
                                        </p:tgtEl>
                                        <p:attrNameLst>
                                          <p:attrName>ppt_h</p:attrName>
                                        </p:attrNameLst>
                                      </p:cBhvr>
                                      <p:tavLst>
                                        <p:tav tm="0">
                                          <p:val>
                                            <p:fltVal val="0"/>
                                          </p:val>
                                        </p:tav>
                                        <p:tav tm="100000">
                                          <p:val>
                                            <p:strVal val="#ppt_h"/>
                                          </p:val>
                                        </p:tav>
                                      </p:tavLst>
                                    </p:anim>
                                  </p:childTnLst>
                                </p:cTn>
                              </p:par>
                              <p:par>
                                <p:cTn id="174" presetID="23" presetClass="entr" presetSubtype="16" fill="hold" grpId="0" nodeType="withEffect">
                                  <p:stCondLst>
                                    <p:cond delay="3000"/>
                                  </p:stCondLst>
                                  <p:childTnLst>
                                    <p:set>
                                      <p:cBhvr>
                                        <p:cTn id="175" dur="1" fill="hold">
                                          <p:stCondLst>
                                            <p:cond delay="0"/>
                                          </p:stCondLst>
                                        </p:cTn>
                                        <p:tgtEl>
                                          <p:spTgt spid="81"/>
                                        </p:tgtEl>
                                        <p:attrNameLst>
                                          <p:attrName>style.visibility</p:attrName>
                                        </p:attrNameLst>
                                      </p:cBhvr>
                                      <p:to>
                                        <p:strVal val="visible"/>
                                      </p:to>
                                    </p:set>
                                    <p:anim calcmode="lin" valueType="num">
                                      <p:cBhvr>
                                        <p:cTn id="176" dur="2000" fill="hold"/>
                                        <p:tgtEl>
                                          <p:spTgt spid="81"/>
                                        </p:tgtEl>
                                        <p:attrNameLst>
                                          <p:attrName>ppt_w</p:attrName>
                                        </p:attrNameLst>
                                      </p:cBhvr>
                                      <p:tavLst>
                                        <p:tav tm="0">
                                          <p:val>
                                            <p:fltVal val="0"/>
                                          </p:val>
                                        </p:tav>
                                        <p:tav tm="100000">
                                          <p:val>
                                            <p:strVal val="#ppt_w"/>
                                          </p:val>
                                        </p:tav>
                                      </p:tavLst>
                                    </p:anim>
                                    <p:anim calcmode="lin" valueType="num">
                                      <p:cBhvr>
                                        <p:cTn id="177" dur="2000" fill="hold"/>
                                        <p:tgtEl>
                                          <p:spTgt spid="81"/>
                                        </p:tgtEl>
                                        <p:attrNameLst>
                                          <p:attrName>ppt_h</p:attrName>
                                        </p:attrNameLst>
                                      </p:cBhvr>
                                      <p:tavLst>
                                        <p:tav tm="0">
                                          <p:val>
                                            <p:fltVal val="0"/>
                                          </p:val>
                                        </p:tav>
                                        <p:tav tm="100000">
                                          <p:val>
                                            <p:strVal val="#ppt_h"/>
                                          </p:val>
                                        </p:tav>
                                      </p:tavLst>
                                    </p:anim>
                                  </p:childTnLst>
                                </p:cTn>
                              </p:par>
                              <p:par>
                                <p:cTn id="178" presetID="23" presetClass="entr" presetSubtype="16" fill="hold" grpId="0" nodeType="withEffect">
                                  <p:stCondLst>
                                    <p:cond delay="3000"/>
                                  </p:stCondLst>
                                  <p:childTnLst>
                                    <p:set>
                                      <p:cBhvr>
                                        <p:cTn id="179" dur="1" fill="hold">
                                          <p:stCondLst>
                                            <p:cond delay="0"/>
                                          </p:stCondLst>
                                        </p:cTn>
                                        <p:tgtEl>
                                          <p:spTgt spid="83"/>
                                        </p:tgtEl>
                                        <p:attrNameLst>
                                          <p:attrName>style.visibility</p:attrName>
                                        </p:attrNameLst>
                                      </p:cBhvr>
                                      <p:to>
                                        <p:strVal val="visible"/>
                                      </p:to>
                                    </p:set>
                                    <p:anim calcmode="lin" valueType="num">
                                      <p:cBhvr>
                                        <p:cTn id="180" dur="2000" fill="hold"/>
                                        <p:tgtEl>
                                          <p:spTgt spid="83"/>
                                        </p:tgtEl>
                                        <p:attrNameLst>
                                          <p:attrName>ppt_w</p:attrName>
                                        </p:attrNameLst>
                                      </p:cBhvr>
                                      <p:tavLst>
                                        <p:tav tm="0">
                                          <p:val>
                                            <p:fltVal val="0"/>
                                          </p:val>
                                        </p:tav>
                                        <p:tav tm="100000">
                                          <p:val>
                                            <p:strVal val="#ppt_w"/>
                                          </p:val>
                                        </p:tav>
                                      </p:tavLst>
                                    </p:anim>
                                    <p:anim calcmode="lin" valueType="num">
                                      <p:cBhvr>
                                        <p:cTn id="181" dur="2000" fill="hold"/>
                                        <p:tgtEl>
                                          <p:spTgt spid="83"/>
                                        </p:tgtEl>
                                        <p:attrNameLst>
                                          <p:attrName>ppt_h</p:attrName>
                                        </p:attrNameLst>
                                      </p:cBhvr>
                                      <p:tavLst>
                                        <p:tav tm="0">
                                          <p:val>
                                            <p:fltVal val="0"/>
                                          </p:val>
                                        </p:tav>
                                        <p:tav tm="100000">
                                          <p:val>
                                            <p:strVal val="#ppt_h"/>
                                          </p:val>
                                        </p:tav>
                                      </p:tavLst>
                                    </p:anim>
                                  </p:childTnLst>
                                </p:cTn>
                              </p:par>
                              <p:par>
                                <p:cTn id="182" presetID="23" presetClass="entr" presetSubtype="16" fill="hold" grpId="0" nodeType="withEffect">
                                  <p:stCondLst>
                                    <p:cond delay="3000"/>
                                  </p:stCondLst>
                                  <p:childTnLst>
                                    <p:set>
                                      <p:cBhvr>
                                        <p:cTn id="183" dur="1" fill="hold">
                                          <p:stCondLst>
                                            <p:cond delay="0"/>
                                          </p:stCondLst>
                                        </p:cTn>
                                        <p:tgtEl>
                                          <p:spTgt spid="86"/>
                                        </p:tgtEl>
                                        <p:attrNameLst>
                                          <p:attrName>style.visibility</p:attrName>
                                        </p:attrNameLst>
                                      </p:cBhvr>
                                      <p:to>
                                        <p:strVal val="visible"/>
                                      </p:to>
                                    </p:set>
                                    <p:anim calcmode="lin" valueType="num">
                                      <p:cBhvr>
                                        <p:cTn id="184" dur="2000" fill="hold"/>
                                        <p:tgtEl>
                                          <p:spTgt spid="86"/>
                                        </p:tgtEl>
                                        <p:attrNameLst>
                                          <p:attrName>ppt_w</p:attrName>
                                        </p:attrNameLst>
                                      </p:cBhvr>
                                      <p:tavLst>
                                        <p:tav tm="0">
                                          <p:val>
                                            <p:fltVal val="0"/>
                                          </p:val>
                                        </p:tav>
                                        <p:tav tm="100000">
                                          <p:val>
                                            <p:strVal val="#ppt_w"/>
                                          </p:val>
                                        </p:tav>
                                      </p:tavLst>
                                    </p:anim>
                                    <p:anim calcmode="lin" valueType="num">
                                      <p:cBhvr>
                                        <p:cTn id="185" dur="2000" fill="hold"/>
                                        <p:tgtEl>
                                          <p:spTgt spid="86"/>
                                        </p:tgtEl>
                                        <p:attrNameLst>
                                          <p:attrName>ppt_h</p:attrName>
                                        </p:attrNameLst>
                                      </p:cBhvr>
                                      <p:tavLst>
                                        <p:tav tm="0">
                                          <p:val>
                                            <p:fltVal val="0"/>
                                          </p:val>
                                        </p:tav>
                                        <p:tav tm="100000">
                                          <p:val>
                                            <p:strVal val="#ppt_h"/>
                                          </p:val>
                                        </p:tav>
                                      </p:tavLst>
                                    </p:anim>
                                  </p:childTnLst>
                                </p:cTn>
                              </p:par>
                              <p:par>
                                <p:cTn id="186" presetID="53" presetClass="entr" presetSubtype="16" fill="hold" grpId="0" nodeType="withEffect">
                                  <p:stCondLst>
                                    <p:cond delay="3000"/>
                                  </p:stCondLst>
                                  <p:childTnLst>
                                    <p:set>
                                      <p:cBhvr>
                                        <p:cTn id="187" dur="1" fill="hold">
                                          <p:stCondLst>
                                            <p:cond delay="0"/>
                                          </p:stCondLst>
                                        </p:cTn>
                                        <p:tgtEl>
                                          <p:spTgt spid="76"/>
                                        </p:tgtEl>
                                        <p:attrNameLst>
                                          <p:attrName>style.visibility</p:attrName>
                                        </p:attrNameLst>
                                      </p:cBhvr>
                                      <p:to>
                                        <p:strVal val="visible"/>
                                      </p:to>
                                    </p:set>
                                    <p:anim calcmode="lin" valueType="num">
                                      <p:cBhvr>
                                        <p:cTn id="188" dur="2000" fill="hold"/>
                                        <p:tgtEl>
                                          <p:spTgt spid="76"/>
                                        </p:tgtEl>
                                        <p:attrNameLst>
                                          <p:attrName>ppt_w</p:attrName>
                                        </p:attrNameLst>
                                      </p:cBhvr>
                                      <p:tavLst>
                                        <p:tav tm="0">
                                          <p:val>
                                            <p:fltVal val="0"/>
                                          </p:val>
                                        </p:tav>
                                        <p:tav tm="100000">
                                          <p:val>
                                            <p:strVal val="#ppt_w"/>
                                          </p:val>
                                        </p:tav>
                                      </p:tavLst>
                                    </p:anim>
                                    <p:anim calcmode="lin" valueType="num">
                                      <p:cBhvr>
                                        <p:cTn id="189" dur="2000" fill="hold"/>
                                        <p:tgtEl>
                                          <p:spTgt spid="76"/>
                                        </p:tgtEl>
                                        <p:attrNameLst>
                                          <p:attrName>ppt_h</p:attrName>
                                        </p:attrNameLst>
                                      </p:cBhvr>
                                      <p:tavLst>
                                        <p:tav tm="0">
                                          <p:val>
                                            <p:fltVal val="0"/>
                                          </p:val>
                                        </p:tav>
                                        <p:tav tm="100000">
                                          <p:val>
                                            <p:strVal val="#ppt_h"/>
                                          </p:val>
                                        </p:tav>
                                      </p:tavLst>
                                    </p:anim>
                                    <p:animEffect transition="in" filter="fade">
                                      <p:cBhvr>
                                        <p:cTn id="190" dur="2000"/>
                                        <p:tgtEl>
                                          <p:spTgt spid="76"/>
                                        </p:tgtEl>
                                      </p:cBhvr>
                                    </p:animEffect>
                                  </p:childTnLst>
                                </p:cTn>
                              </p:par>
                              <p:par>
                                <p:cTn id="191" presetID="53" presetClass="entr" presetSubtype="16" fill="hold" grpId="0" nodeType="withEffect">
                                  <p:stCondLst>
                                    <p:cond delay="3000"/>
                                  </p:stCondLst>
                                  <p:childTnLst>
                                    <p:set>
                                      <p:cBhvr>
                                        <p:cTn id="192" dur="1" fill="hold">
                                          <p:stCondLst>
                                            <p:cond delay="0"/>
                                          </p:stCondLst>
                                        </p:cTn>
                                        <p:tgtEl>
                                          <p:spTgt spid="85"/>
                                        </p:tgtEl>
                                        <p:attrNameLst>
                                          <p:attrName>style.visibility</p:attrName>
                                        </p:attrNameLst>
                                      </p:cBhvr>
                                      <p:to>
                                        <p:strVal val="visible"/>
                                      </p:to>
                                    </p:set>
                                    <p:anim calcmode="lin" valueType="num">
                                      <p:cBhvr>
                                        <p:cTn id="193" dur="2000" fill="hold"/>
                                        <p:tgtEl>
                                          <p:spTgt spid="85"/>
                                        </p:tgtEl>
                                        <p:attrNameLst>
                                          <p:attrName>ppt_w</p:attrName>
                                        </p:attrNameLst>
                                      </p:cBhvr>
                                      <p:tavLst>
                                        <p:tav tm="0">
                                          <p:val>
                                            <p:fltVal val="0"/>
                                          </p:val>
                                        </p:tav>
                                        <p:tav tm="100000">
                                          <p:val>
                                            <p:strVal val="#ppt_w"/>
                                          </p:val>
                                        </p:tav>
                                      </p:tavLst>
                                    </p:anim>
                                    <p:anim calcmode="lin" valueType="num">
                                      <p:cBhvr>
                                        <p:cTn id="194" dur="2000" fill="hold"/>
                                        <p:tgtEl>
                                          <p:spTgt spid="85"/>
                                        </p:tgtEl>
                                        <p:attrNameLst>
                                          <p:attrName>ppt_h</p:attrName>
                                        </p:attrNameLst>
                                      </p:cBhvr>
                                      <p:tavLst>
                                        <p:tav tm="0">
                                          <p:val>
                                            <p:fltVal val="0"/>
                                          </p:val>
                                        </p:tav>
                                        <p:tav tm="100000">
                                          <p:val>
                                            <p:strVal val="#ppt_h"/>
                                          </p:val>
                                        </p:tav>
                                      </p:tavLst>
                                    </p:anim>
                                    <p:animEffect transition="in" filter="fade">
                                      <p:cBhvr>
                                        <p:cTn id="195" dur="2000"/>
                                        <p:tgtEl>
                                          <p:spTgt spid="85"/>
                                        </p:tgtEl>
                                      </p:cBhvr>
                                    </p:animEffect>
                                  </p:childTnLst>
                                </p:cTn>
                              </p:par>
                              <p:par>
                                <p:cTn id="196" presetID="53" presetClass="entr" presetSubtype="16" fill="hold" grpId="0" nodeType="withEffect">
                                  <p:stCondLst>
                                    <p:cond delay="3000"/>
                                  </p:stCondLst>
                                  <p:childTnLst>
                                    <p:set>
                                      <p:cBhvr>
                                        <p:cTn id="197" dur="1" fill="hold">
                                          <p:stCondLst>
                                            <p:cond delay="0"/>
                                          </p:stCondLst>
                                        </p:cTn>
                                        <p:tgtEl>
                                          <p:spTgt spid="75"/>
                                        </p:tgtEl>
                                        <p:attrNameLst>
                                          <p:attrName>style.visibility</p:attrName>
                                        </p:attrNameLst>
                                      </p:cBhvr>
                                      <p:to>
                                        <p:strVal val="visible"/>
                                      </p:to>
                                    </p:set>
                                    <p:anim calcmode="lin" valueType="num">
                                      <p:cBhvr>
                                        <p:cTn id="198" dur="2000" fill="hold"/>
                                        <p:tgtEl>
                                          <p:spTgt spid="75"/>
                                        </p:tgtEl>
                                        <p:attrNameLst>
                                          <p:attrName>ppt_w</p:attrName>
                                        </p:attrNameLst>
                                      </p:cBhvr>
                                      <p:tavLst>
                                        <p:tav tm="0">
                                          <p:val>
                                            <p:fltVal val="0"/>
                                          </p:val>
                                        </p:tav>
                                        <p:tav tm="100000">
                                          <p:val>
                                            <p:strVal val="#ppt_w"/>
                                          </p:val>
                                        </p:tav>
                                      </p:tavLst>
                                    </p:anim>
                                    <p:anim calcmode="lin" valueType="num">
                                      <p:cBhvr>
                                        <p:cTn id="199" dur="2000" fill="hold"/>
                                        <p:tgtEl>
                                          <p:spTgt spid="75"/>
                                        </p:tgtEl>
                                        <p:attrNameLst>
                                          <p:attrName>ppt_h</p:attrName>
                                        </p:attrNameLst>
                                      </p:cBhvr>
                                      <p:tavLst>
                                        <p:tav tm="0">
                                          <p:val>
                                            <p:fltVal val="0"/>
                                          </p:val>
                                        </p:tav>
                                        <p:tav tm="100000">
                                          <p:val>
                                            <p:strVal val="#ppt_h"/>
                                          </p:val>
                                        </p:tav>
                                      </p:tavLst>
                                    </p:anim>
                                    <p:animEffect transition="in" filter="fade">
                                      <p:cBhvr>
                                        <p:cTn id="200"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6" grpId="0" animBg="1"/>
      <p:bldP spid="7" grpId="0" animBg="1"/>
      <p:bldP spid="8" grpId="0" animBg="1"/>
      <p:bldP spid="9" grpId="0" animBg="1"/>
      <p:bldP spid="61"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109" grpId="0" animBg="1"/>
      <p:bldP spid="10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FD387862-4379-4253-9808-E4589AEEAAE3}"/>
              </a:ext>
            </a:extLst>
          </p:cNvPr>
          <p:cNvGrpSpPr/>
          <p:nvPr/>
        </p:nvGrpSpPr>
        <p:grpSpPr>
          <a:xfrm>
            <a:off x="-2" y="0"/>
            <a:ext cx="12192003" cy="6858000"/>
            <a:chOff x="-2" y="0"/>
            <a:chExt cx="12192003" cy="6858000"/>
          </a:xfrm>
        </p:grpSpPr>
        <p:grpSp>
          <p:nvGrpSpPr>
            <p:cNvPr id="37" name="Group 36">
              <a:extLst>
                <a:ext uri="{FF2B5EF4-FFF2-40B4-BE49-F238E27FC236}">
                  <a16:creationId xmlns:a16="http://schemas.microsoft.com/office/drawing/2014/main" id="{EEA36905-B0FE-4D43-A7E8-8E510B64EE6A}"/>
                </a:ext>
              </a:extLst>
            </p:cNvPr>
            <p:cNvGrpSpPr/>
            <p:nvPr/>
          </p:nvGrpSpPr>
          <p:grpSpPr>
            <a:xfrm rot="5400000">
              <a:off x="4038600" y="-2666998"/>
              <a:ext cx="4114799" cy="12192003"/>
              <a:chOff x="3483429" y="0"/>
              <a:chExt cx="5225142" cy="6858000"/>
            </a:xfrm>
          </p:grpSpPr>
          <p:cxnSp>
            <p:nvCxnSpPr>
              <p:cNvPr id="40" name="Straight Connector 39">
                <a:extLst>
                  <a:ext uri="{FF2B5EF4-FFF2-40B4-BE49-F238E27FC236}">
                    <a16:creationId xmlns:a16="http://schemas.microsoft.com/office/drawing/2014/main" id="{4F2B6C54-84D6-48C3-8585-F4EFC5934F70}"/>
                  </a:ext>
                </a:extLst>
              </p:cNvPr>
              <p:cNvCxnSpPr/>
              <p:nvPr/>
            </p:nvCxnSpPr>
            <p:spPr>
              <a:xfrm>
                <a:off x="8708571" y="0"/>
                <a:ext cx="0" cy="6858000"/>
              </a:xfrm>
              <a:prstGeom prst="line">
                <a:avLst/>
              </a:prstGeom>
              <a:noFill/>
              <a:ln w="3175" cap="rnd">
                <a:solidFill>
                  <a:schemeClr val="tx2">
                    <a:lumMod val="60000"/>
                    <a:lumOff val="40000"/>
                    <a:alpha val="15000"/>
                  </a:schemeClr>
                </a:solidFill>
                <a:prstDash val="dash"/>
                <a:miter/>
              </a:ln>
            </p:spPr>
          </p:cxnSp>
          <p:cxnSp>
            <p:nvCxnSpPr>
              <p:cNvPr id="41" name="Straight Connector 40">
                <a:extLst>
                  <a:ext uri="{FF2B5EF4-FFF2-40B4-BE49-F238E27FC236}">
                    <a16:creationId xmlns:a16="http://schemas.microsoft.com/office/drawing/2014/main" id="{279B8D60-23B5-4640-B27F-21EBAA68EBF4}"/>
                  </a:ext>
                </a:extLst>
              </p:cNvPr>
              <p:cNvCxnSpPr/>
              <p:nvPr/>
            </p:nvCxnSpPr>
            <p:spPr>
              <a:xfrm>
                <a:off x="6966857" y="0"/>
                <a:ext cx="0" cy="6858000"/>
              </a:xfrm>
              <a:prstGeom prst="line">
                <a:avLst/>
              </a:prstGeom>
              <a:noFill/>
              <a:ln w="3175" cap="rnd">
                <a:solidFill>
                  <a:schemeClr val="tx2">
                    <a:lumMod val="60000"/>
                    <a:lumOff val="40000"/>
                    <a:alpha val="15000"/>
                  </a:schemeClr>
                </a:solidFill>
                <a:prstDash val="dash"/>
                <a:miter/>
              </a:ln>
            </p:spPr>
          </p:cxnSp>
          <p:cxnSp>
            <p:nvCxnSpPr>
              <p:cNvPr id="42" name="Straight Connector 41">
                <a:extLst>
                  <a:ext uri="{FF2B5EF4-FFF2-40B4-BE49-F238E27FC236}">
                    <a16:creationId xmlns:a16="http://schemas.microsoft.com/office/drawing/2014/main" id="{A698504F-D120-49C3-81EA-BED6A1DE9ABD}"/>
                  </a:ext>
                </a:extLst>
              </p:cNvPr>
              <p:cNvCxnSpPr/>
              <p:nvPr/>
            </p:nvCxnSpPr>
            <p:spPr>
              <a:xfrm>
                <a:off x="5225143" y="0"/>
                <a:ext cx="0" cy="6858000"/>
              </a:xfrm>
              <a:prstGeom prst="line">
                <a:avLst/>
              </a:prstGeom>
              <a:noFill/>
              <a:ln w="3175" cap="rnd">
                <a:solidFill>
                  <a:schemeClr val="tx2">
                    <a:lumMod val="60000"/>
                    <a:lumOff val="40000"/>
                    <a:alpha val="15000"/>
                  </a:schemeClr>
                </a:solidFill>
                <a:prstDash val="dash"/>
                <a:miter/>
              </a:ln>
            </p:spPr>
          </p:cxnSp>
          <p:cxnSp>
            <p:nvCxnSpPr>
              <p:cNvPr id="43" name="Straight Connector 42">
                <a:extLst>
                  <a:ext uri="{FF2B5EF4-FFF2-40B4-BE49-F238E27FC236}">
                    <a16:creationId xmlns:a16="http://schemas.microsoft.com/office/drawing/2014/main" id="{9CD36C05-ACF7-4358-8BBB-A5F070977F74}"/>
                  </a:ext>
                </a:extLst>
              </p:cNvPr>
              <p:cNvCxnSpPr/>
              <p:nvPr/>
            </p:nvCxnSpPr>
            <p:spPr>
              <a:xfrm>
                <a:off x="3483429" y="0"/>
                <a:ext cx="0" cy="6858000"/>
              </a:xfrm>
              <a:prstGeom prst="line">
                <a:avLst/>
              </a:prstGeom>
              <a:noFill/>
              <a:ln w="3175" cap="rnd">
                <a:solidFill>
                  <a:schemeClr val="tx2">
                    <a:lumMod val="60000"/>
                    <a:lumOff val="40000"/>
                    <a:alpha val="15000"/>
                  </a:schemeClr>
                </a:solidFill>
                <a:prstDash val="dash"/>
                <a:miter/>
              </a:ln>
            </p:spPr>
          </p:cxnSp>
        </p:grpSp>
        <p:grpSp>
          <p:nvGrpSpPr>
            <p:cNvPr id="36" name="Group 35">
              <a:extLst>
                <a:ext uri="{FF2B5EF4-FFF2-40B4-BE49-F238E27FC236}">
                  <a16:creationId xmlns:a16="http://schemas.microsoft.com/office/drawing/2014/main" id="{3169FA0A-EA5D-4C58-99D4-C5C4E69B027A}"/>
                </a:ext>
              </a:extLst>
            </p:cNvPr>
            <p:cNvGrpSpPr/>
            <p:nvPr/>
          </p:nvGrpSpPr>
          <p:grpSpPr>
            <a:xfrm>
              <a:off x="1741715" y="0"/>
              <a:ext cx="8708570" cy="6858000"/>
              <a:chOff x="1741715" y="0"/>
              <a:chExt cx="8708570" cy="6858000"/>
            </a:xfrm>
          </p:grpSpPr>
          <p:cxnSp>
            <p:nvCxnSpPr>
              <p:cNvPr id="30" name="Straight Connector 29">
                <a:extLst>
                  <a:ext uri="{FF2B5EF4-FFF2-40B4-BE49-F238E27FC236}">
                    <a16:creationId xmlns:a16="http://schemas.microsoft.com/office/drawing/2014/main" id="{A5D94D22-308C-4D1B-9828-622645F57488}"/>
                  </a:ext>
                </a:extLst>
              </p:cNvPr>
              <p:cNvCxnSpPr/>
              <p:nvPr/>
            </p:nvCxnSpPr>
            <p:spPr>
              <a:xfrm>
                <a:off x="1741715" y="0"/>
                <a:ext cx="0" cy="6858000"/>
              </a:xfrm>
              <a:prstGeom prst="line">
                <a:avLst/>
              </a:prstGeom>
              <a:noFill/>
              <a:ln w="3175" cap="rnd">
                <a:solidFill>
                  <a:schemeClr val="tx2">
                    <a:lumMod val="60000"/>
                    <a:lumOff val="40000"/>
                    <a:alpha val="15000"/>
                  </a:schemeClr>
                </a:solidFill>
                <a:prstDash val="dash"/>
                <a:miter/>
              </a:ln>
            </p:spPr>
          </p:cxnSp>
          <p:cxnSp>
            <p:nvCxnSpPr>
              <p:cNvPr id="31" name="Straight Connector 30">
                <a:extLst>
                  <a:ext uri="{FF2B5EF4-FFF2-40B4-BE49-F238E27FC236}">
                    <a16:creationId xmlns:a16="http://schemas.microsoft.com/office/drawing/2014/main" id="{B8F333E6-E41B-4133-8020-2CE675A2129C}"/>
                  </a:ext>
                </a:extLst>
              </p:cNvPr>
              <p:cNvCxnSpPr/>
              <p:nvPr/>
            </p:nvCxnSpPr>
            <p:spPr>
              <a:xfrm>
                <a:off x="10450285" y="0"/>
                <a:ext cx="0" cy="6858000"/>
              </a:xfrm>
              <a:prstGeom prst="line">
                <a:avLst/>
              </a:prstGeom>
              <a:noFill/>
              <a:ln w="3175" cap="rnd">
                <a:solidFill>
                  <a:schemeClr val="tx2">
                    <a:lumMod val="60000"/>
                    <a:lumOff val="40000"/>
                    <a:alpha val="15000"/>
                  </a:schemeClr>
                </a:solidFill>
                <a:prstDash val="dash"/>
                <a:miter/>
              </a:ln>
            </p:spPr>
          </p:cxnSp>
          <p:cxnSp>
            <p:nvCxnSpPr>
              <p:cNvPr id="32" name="Straight Connector 31">
                <a:extLst>
                  <a:ext uri="{FF2B5EF4-FFF2-40B4-BE49-F238E27FC236}">
                    <a16:creationId xmlns:a16="http://schemas.microsoft.com/office/drawing/2014/main" id="{20ACA471-1F55-491C-9C40-7779BAFD5D3A}"/>
                  </a:ext>
                </a:extLst>
              </p:cNvPr>
              <p:cNvCxnSpPr/>
              <p:nvPr/>
            </p:nvCxnSpPr>
            <p:spPr>
              <a:xfrm>
                <a:off x="8708571" y="0"/>
                <a:ext cx="0" cy="6858000"/>
              </a:xfrm>
              <a:prstGeom prst="line">
                <a:avLst/>
              </a:prstGeom>
              <a:noFill/>
              <a:ln w="3175" cap="rnd">
                <a:solidFill>
                  <a:schemeClr val="tx2">
                    <a:lumMod val="60000"/>
                    <a:lumOff val="40000"/>
                    <a:alpha val="15000"/>
                  </a:schemeClr>
                </a:solidFill>
                <a:prstDash val="dash"/>
                <a:miter/>
              </a:ln>
            </p:spPr>
          </p:cxnSp>
          <p:cxnSp>
            <p:nvCxnSpPr>
              <p:cNvPr id="33" name="Straight Connector 32">
                <a:extLst>
                  <a:ext uri="{FF2B5EF4-FFF2-40B4-BE49-F238E27FC236}">
                    <a16:creationId xmlns:a16="http://schemas.microsoft.com/office/drawing/2014/main" id="{99A67EAC-B3BC-48B0-AFF3-778C336D7EF6}"/>
                  </a:ext>
                </a:extLst>
              </p:cNvPr>
              <p:cNvCxnSpPr/>
              <p:nvPr/>
            </p:nvCxnSpPr>
            <p:spPr>
              <a:xfrm>
                <a:off x="6966857" y="0"/>
                <a:ext cx="0" cy="6858000"/>
              </a:xfrm>
              <a:prstGeom prst="line">
                <a:avLst/>
              </a:prstGeom>
              <a:noFill/>
              <a:ln w="3175" cap="rnd">
                <a:solidFill>
                  <a:schemeClr val="tx2">
                    <a:lumMod val="60000"/>
                    <a:lumOff val="40000"/>
                    <a:alpha val="15000"/>
                  </a:schemeClr>
                </a:solidFill>
                <a:prstDash val="dash"/>
                <a:miter/>
              </a:ln>
            </p:spPr>
          </p:cxnSp>
          <p:cxnSp>
            <p:nvCxnSpPr>
              <p:cNvPr id="34" name="Straight Connector 33">
                <a:extLst>
                  <a:ext uri="{FF2B5EF4-FFF2-40B4-BE49-F238E27FC236}">
                    <a16:creationId xmlns:a16="http://schemas.microsoft.com/office/drawing/2014/main" id="{2B23A3E3-0582-47C9-BA44-3A4D64F5BB1A}"/>
                  </a:ext>
                </a:extLst>
              </p:cNvPr>
              <p:cNvCxnSpPr/>
              <p:nvPr/>
            </p:nvCxnSpPr>
            <p:spPr>
              <a:xfrm>
                <a:off x="5225143" y="0"/>
                <a:ext cx="0" cy="6858000"/>
              </a:xfrm>
              <a:prstGeom prst="line">
                <a:avLst/>
              </a:prstGeom>
              <a:noFill/>
              <a:ln w="3175" cap="rnd">
                <a:solidFill>
                  <a:schemeClr val="tx2">
                    <a:lumMod val="60000"/>
                    <a:lumOff val="40000"/>
                    <a:alpha val="15000"/>
                  </a:schemeClr>
                </a:solidFill>
                <a:prstDash val="dash"/>
                <a:miter/>
              </a:ln>
            </p:spPr>
          </p:cxnSp>
          <p:cxnSp>
            <p:nvCxnSpPr>
              <p:cNvPr id="35" name="Straight Connector 34">
                <a:extLst>
                  <a:ext uri="{FF2B5EF4-FFF2-40B4-BE49-F238E27FC236}">
                    <a16:creationId xmlns:a16="http://schemas.microsoft.com/office/drawing/2014/main" id="{2A78719C-C35F-4D34-B9E9-51583AB61A75}"/>
                  </a:ext>
                </a:extLst>
              </p:cNvPr>
              <p:cNvCxnSpPr/>
              <p:nvPr/>
            </p:nvCxnSpPr>
            <p:spPr>
              <a:xfrm>
                <a:off x="3483429" y="0"/>
                <a:ext cx="0" cy="6858000"/>
              </a:xfrm>
              <a:prstGeom prst="line">
                <a:avLst/>
              </a:prstGeom>
              <a:noFill/>
              <a:ln w="3175" cap="rnd">
                <a:solidFill>
                  <a:schemeClr val="tx2">
                    <a:lumMod val="60000"/>
                    <a:lumOff val="40000"/>
                    <a:alpha val="15000"/>
                  </a:schemeClr>
                </a:solidFill>
                <a:prstDash val="dash"/>
                <a:miter/>
              </a:ln>
            </p:spPr>
          </p:cxnSp>
        </p:grpSp>
      </p:grpSp>
      <p:sp>
        <p:nvSpPr>
          <p:cNvPr id="4" name="TextBox 3">
            <a:extLst>
              <a:ext uri="{FF2B5EF4-FFF2-40B4-BE49-F238E27FC236}">
                <a16:creationId xmlns:a16="http://schemas.microsoft.com/office/drawing/2014/main" id="{1333993E-9228-A1D3-6002-376648C2D48C}"/>
              </a:ext>
            </a:extLst>
          </p:cNvPr>
          <p:cNvSpPr txBox="1"/>
          <p:nvPr/>
        </p:nvSpPr>
        <p:spPr>
          <a:xfrm>
            <a:off x="7091835" y="1460079"/>
            <a:ext cx="3876381" cy="784830"/>
          </a:xfrm>
          <a:prstGeom prst="rect">
            <a:avLst/>
          </a:prstGeom>
          <a:noFill/>
        </p:spPr>
        <p:txBody>
          <a:bodyPr wrap="none" rtlCol="0">
            <a:spAutoFit/>
          </a:bodyPr>
          <a:lstStyle>
            <a:defPPr>
              <a:defRPr lang="en-US"/>
            </a:defPPr>
            <a:lvl1pPr algn="ctr">
              <a:defRPr sz="2200" b="1">
                <a:solidFill>
                  <a:schemeClr val="bg1">
                    <a:alpha val="80000"/>
                  </a:schemeClr>
                </a:solidFill>
                <a:latin typeface="Montserrat" panose="00000500000000000000" pitchFamily="50" charset="0"/>
              </a:defRPr>
            </a:lvl1pPr>
          </a:lstStyle>
          <a:p>
            <a:pPr algn="r">
              <a:spcAft>
                <a:spcPts val="600"/>
              </a:spcAft>
            </a:pPr>
            <a:r>
              <a:rPr lang="en-US" sz="2500" dirty="0"/>
              <a:t>Average Session Time</a:t>
            </a:r>
          </a:p>
          <a:p>
            <a:pPr algn="r">
              <a:spcAft>
                <a:spcPts val="600"/>
              </a:spcAft>
            </a:pPr>
            <a:r>
              <a:rPr lang="en-US" sz="1500" b="0" dirty="0"/>
              <a:t>(in Minutes)</a:t>
            </a:r>
          </a:p>
        </p:txBody>
      </p:sp>
      <p:grpSp>
        <p:nvGrpSpPr>
          <p:cNvPr id="45" name="Group 44">
            <a:extLst>
              <a:ext uri="{FF2B5EF4-FFF2-40B4-BE49-F238E27FC236}">
                <a16:creationId xmlns:a16="http://schemas.microsoft.com/office/drawing/2014/main" id="{0B56F8C1-C1B2-46EB-A5FB-8EF16DC92E2F}"/>
              </a:ext>
            </a:extLst>
          </p:cNvPr>
          <p:cNvGrpSpPr/>
          <p:nvPr/>
        </p:nvGrpSpPr>
        <p:grpSpPr>
          <a:xfrm>
            <a:off x="704753" y="770666"/>
            <a:ext cx="10782494" cy="5317823"/>
            <a:chOff x="704753" y="976311"/>
            <a:chExt cx="10782494" cy="5317823"/>
          </a:xfrm>
        </p:grpSpPr>
        <p:sp>
          <p:nvSpPr>
            <p:cNvPr id="6" name="Freeform: Shape 5">
              <a:extLst>
                <a:ext uri="{FF2B5EF4-FFF2-40B4-BE49-F238E27FC236}">
                  <a16:creationId xmlns:a16="http://schemas.microsoft.com/office/drawing/2014/main" id="{522CB9DC-ECED-4D35-8117-741D397D9347}"/>
                </a:ext>
              </a:extLst>
            </p:cNvPr>
            <p:cNvSpPr/>
            <p:nvPr/>
          </p:nvSpPr>
          <p:spPr>
            <a:xfrm>
              <a:off x="4188181" y="3789703"/>
              <a:ext cx="2073924" cy="1682183"/>
            </a:xfrm>
            <a:custGeom>
              <a:avLst/>
              <a:gdLst>
                <a:gd name="connsiteX0" fmla="*/ 432340 w 857250"/>
                <a:gd name="connsiteY0" fmla="*/ 0 h 695325"/>
                <a:gd name="connsiteX1" fmla="*/ 0 w 857250"/>
                <a:gd name="connsiteY1" fmla="*/ 695706 h 695325"/>
                <a:gd name="connsiteX2" fmla="*/ 432340 w 857250"/>
                <a:gd name="connsiteY2" fmla="*/ 695706 h 695325"/>
                <a:gd name="connsiteX3" fmla="*/ 864680 w 857250"/>
                <a:gd name="connsiteY3" fmla="*/ 695706 h 695325"/>
                <a:gd name="connsiteX4" fmla="*/ 432340 w 857250"/>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695325">
                  <a:moveTo>
                    <a:pt x="432340" y="0"/>
                  </a:moveTo>
                  <a:cubicBezTo>
                    <a:pt x="208693" y="0"/>
                    <a:pt x="216122" y="695706"/>
                    <a:pt x="0" y="695706"/>
                  </a:cubicBezTo>
                  <a:lnTo>
                    <a:pt x="432340" y="695706"/>
                  </a:lnTo>
                  <a:lnTo>
                    <a:pt x="864680" y="695706"/>
                  </a:lnTo>
                  <a:cubicBezTo>
                    <a:pt x="648462" y="695706"/>
                    <a:pt x="655892" y="0"/>
                    <a:pt x="432340" y="0"/>
                  </a:cubicBezTo>
                  <a:close/>
                </a:path>
              </a:pathLst>
            </a:custGeom>
            <a:gradFill flip="none" rotWithShape="1">
              <a:gsLst>
                <a:gs pos="0">
                  <a:srgbClr val="38F0D9"/>
                </a:gs>
                <a:gs pos="100000">
                  <a:srgbClr val="38F0D9">
                    <a:alpha val="0"/>
                  </a:srgbClr>
                </a:gs>
                <a:gs pos="50000">
                  <a:srgbClr val="38F0D9">
                    <a:alpha val="30000"/>
                  </a:srgbClr>
                </a:gs>
              </a:gsLst>
              <a:lin ang="5400000" scaled="0"/>
              <a:tileRect/>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629B37C-9F53-4F99-9CD8-AE3684512B6D}"/>
                </a:ext>
              </a:extLst>
            </p:cNvPr>
            <p:cNvSpPr/>
            <p:nvPr/>
          </p:nvSpPr>
          <p:spPr>
            <a:xfrm>
              <a:off x="5929895" y="4441372"/>
              <a:ext cx="2073924" cy="1028442"/>
            </a:xfrm>
            <a:custGeom>
              <a:avLst/>
              <a:gdLst>
                <a:gd name="connsiteX0" fmla="*/ 432340 w 857250"/>
                <a:gd name="connsiteY0" fmla="*/ 0 h 257175"/>
                <a:gd name="connsiteX1" fmla="*/ 0 w 857250"/>
                <a:gd name="connsiteY1" fmla="*/ 258413 h 257175"/>
                <a:gd name="connsiteX2" fmla="*/ 432340 w 857250"/>
                <a:gd name="connsiteY2" fmla="*/ 258413 h 257175"/>
                <a:gd name="connsiteX3" fmla="*/ 864680 w 857250"/>
                <a:gd name="connsiteY3" fmla="*/ 258413 h 257175"/>
                <a:gd name="connsiteX4" fmla="*/ 432340 w 857250"/>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257175">
                  <a:moveTo>
                    <a:pt x="432340" y="0"/>
                  </a:moveTo>
                  <a:cubicBezTo>
                    <a:pt x="208693" y="0"/>
                    <a:pt x="216122" y="258413"/>
                    <a:pt x="0" y="258413"/>
                  </a:cubicBezTo>
                  <a:lnTo>
                    <a:pt x="432340" y="258413"/>
                  </a:lnTo>
                  <a:lnTo>
                    <a:pt x="864680" y="258413"/>
                  </a:lnTo>
                  <a:cubicBezTo>
                    <a:pt x="648557" y="258413"/>
                    <a:pt x="655987" y="0"/>
                    <a:pt x="432340" y="0"/>
                  </a:cubicBezTo>
                  <a:close/>
                </a:path>
              </a:pathLst>
            </a:custGeom>
            <a:gradFill flip="none" rotWithShape="1">
              <a:gsLst>
                <a:gs pos="0">
                  <a:schemeClr val="accent4"/>
                </a:gs>
                <a:gs pos="100000">
                  <a:schemeClr val="accent4">
                    <a:alpha val="0"/>
                  </a:schemeClr>
                </a:gs>
                <a:gs pos="50000">
                  <a:schemeClr val="accent4">
                    <a:alpha val="30000"/>
                  </a:scheme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reeform: Shape 7">
              <a:extLst>
                <a:ext uri="{FF2B5EF4-FFF2-40B4-BE49-F238E27FC236}">
                  <a16:creationId xmlns:a16="http://schemas.microsoft.com/office/drawing/2014/main" id="{494589B0-9D3E-438F-BD36-EC8514857C42}"/>
                </a:ext>
              </a:extLst>
            </p:cNvPr>
            <p:cNvSpPr/>
            <p:nvPr/>
          </p:nvSpPr>
          <p:spPr>
            <a:xfrm>
              <a:off x="7671609" y="4818743"/>
              <a:ext cx="2073924" cy="653143"/>
            </a:xfrm>
            <a:custGeom>
              <a:avLst/>
              <a:gdLst>
                <a:gd name="connsiteX0" fmla="*/ 432340 w 857250"/>
                <a:gd name="connsiteY0" fmla="*/ 0 h 180975"/>
                <a:gd name="connsiteX1" fmla="*/ 0 w 857250"/>
                <a:gd name="connsiteY1" fmla="*/ 181356 h 180975"/>
                <a:gd name="connsiteX2" fmla="*/ 432340 w 857250"/>
                <a:gd name="connsiteY2" fmla="*/ 181356 h 180975"/>
                <a:gd name="connsiteX3" fmla="*/ 864679 w 857250"/>
                <a:gd name="connsiteY3" fmla="*/ 181356 h 180975"/>
                <a:gd name="connsiteX4" fmla="*/ 432340 w 857250"/>
                <a:gd name="connsiteY4" fmla="*/ 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80975">
                  <a:moveTo>
                    <a:pt x="432340" y="0"/>
                  </a:moveTo>
                  <a:cubicBezTo>
                    <a:pt x="208693" y="0"/>
                    <a:pt x="216122" y="181356"/>
                    <a:pt x="0" y="181356"/>
                  </a:cubicBezTo>
                  <a:lnTo>
                    <a:pt x="432340" y="181356"/>
                  </a:lnTo>
                  <a:lnTo>
                    <a:pt x="864679" y="181356"/>
                  </a:lnTo>
                  <a:cubicBezTo>
                    <a:pt x="648557" y="181356"/>
                    <a:pt x="655987" y="0"/>
                    <a:pt x="432340" y="0"/>
                  </a:cubicBezTo>
                  <a:close/>
                </a:path>
              </a:pathLst>
            </a:custGeom>
            <a:gradFill flip="none" rotWithShape="1">
              <a:gsLst>
                <a:gs pos="0">
                  <a:srgbClr val="63B3E3"/>
                </a:gs>
                <a:gs pos="100000">
                  <a:srgbClr val="63B3E3">
                    <a:alpha val="0"/>
                  </a:srgbClr>
                </a:gs>
                <a:gs pos="50000">
                  <a:srgbClr val="63B3E3">
                    <a:alpha val="30000"/>
                  </a:srgb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Freeform: Shape 8">
              <a:extLst>
                <a:ext uri="{FF2B5EF4-FFF2-40B4-BE49-F238E27FC236}">
                  <a16:creationId xmlns:a16="http://schemas.microsoft.com/office/drawing/2014/main" id="{806205CE-FF0D-43E0-8C22-1BF2EC5A89A2}"/>
                </a:ext>
              </a:extLst>
            </p:cNvPr>
            <p:cNvSpPr/>
            <p:nvPr/>
          </p:nvSpPr>
          <p:spPr>
            <a:xfrm>
              <a:off x="9413323" y="5190294"/>
              <a:ext cx="2073924" cy="276523"/>
            </a:xfrm>
            <a:custGeom>
              <a:avLst/>
              <a:gdLst>
                <a:gd name="connsiteX0" fmla="*/ 432340 w 857250"/>
                <a:gd name="connsiteY0" fmla="*/ 0 h 114300"/>
                <a:gd name="connsiteX1" fmla="*/ 0 w 857250"/>
                <a:gd name="connsiteY1" fmla="*/ 116777 h 114300"/>
                <a:gd name="connsiteX2" fmla="*/ 432340 w 857250"/>
                <a:gd name="connsiteY2" fmla="*/ 116777 h 114300"/>
                <a:gd name="connsiteX3" fmla="*/ 864680 w 857250"/>
                <a:gd name="connsiteY3" fmla="*/ 116777 h 114300"/>
                <a:gd name="connsiteX4" fmla="*/ 432340 w 8572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14300">
                  <a:moveTo>
                    <a:pt x="432340" y="0"/>
                  </a:moveTo>
                  <a:cubicBezTo>
                    <a:pt x="208693" y="0"/>
                    <a:pt x="216122" y="116777"/>
                    <a:pt x="0" y="116777"/>
                  </a:cubicBezTo>
                  <a:lnTo>
                    <a:pt x="432340" y="116777"/>
                  </a:lnTo>
                  <a:lnTo>
                    <a:pt x="864680" y="116777"/>
                  </a:lnTo>
                  <a:cubicBezTo>
                    <a:pt x="648462" y="116777"/>
                    <a:pt x="655987" y="0"/>
                    <a:pt x="432340" y="0"/>
                  </a:cubicBezTo>
                  <a:close/>
                </a:path>
              </a:pathLst>
            </a:custGeom>
            <a:gradFill flip="none" rotWithShape="1">
              <a:gsLst>
                <a:gs pos="0">
                  <a:schemeClr val="accent5"/>
                </a:gs>
                <a:gs pos="100000">
                  <a:schemeClr val="accent5">
                    <a:alpha val="0"/>
                  </a:schemeClr>
                </a:gs>
                <a:gs pos="50000">
                  <a:schemeClr val="accent5">
                    <a:alpha val="30000"/>
                  </a:schemeClr>
                </a:gs>
              </a:gsLst>
              <a:lin ang="54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8862DC88-1B36-4EDA-8B9C-DF47CCE7DC59}"/>
                </a:ext>
              </a:extLst>
            </p:cNvPr>
            <p:cNvSpPr/>
            <p:nvPr/>
          </p:nvSpPr>
          <p:spPr>
            <a:xfrm>
              <a:off x="2446467" y="2238638"/>
              <a:ext cx="2073924" cy="3226104"/>
            </a:xfrm>
            <a:custGeom>
              <a:avLst/>
              <a:gdLst>
                <a:gd name="connsiteX0" fmla="*/ 432340 w 857250"/>
                <a:gd name="connsiteY0" fmla="*/ 0 h 1333500"/>
                <a:gd name="connsiteX1" fmla="*/ 0 w 857250"/>
                <a:gd name="connsiteY1" fmla="*/ 1336834 h 1333500"/>
                <a:gd name="connsiteX2" fmla="*/ 432340 w 857250"/>
                <a:gd name="connsiteY2" fmla="*/ 1336834 h 1333500"/>
                <a:gd name="connsiteX3" fmla="*/ 864680 w 857250"/>
                <a:gd name="connsiteY3" fmla="*/ 1336834 h 1333500"/>
                <a:gd name="connsiteX4" fmla="*/ 432340 w 857250"/>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333500">
                  <a:moveTo>
                    <a:pt x="432340" y="0"/>
                  </a:moveTo>
                  <a:cubicBezTo>
                    <a:pt x="208693" y="0"/>
                    <a:pt x="216122" y="1336834"/>
                    <a:pt x="0" y="1336834"/>
                  </a:cubicBezTo>
                  <a:lnTo>
                    <a:pt x="432340" y="1336834"/>
                  </a:lnTo>
                  <a:lnTo>
                    <a:pt x="864680" y="1336834"/>
                  </a:lnTo>
                  <a:cubicBezTo>
                    <a:pt x="648462" y="1336834"/>
                    <a:pt x="655892" y="0"/>
                    <a:pt x="432340" y="0"/>
                  </a:cubicBezTo>
                  <a:close/>
                </a:path>
              </a:pathLst>
            </a:custGeom>
            <a:gradFill flip="none" rotWithShape="1">
              <a:gsLst>
                <a:gs pos="0">
                  <a:srgbClr val="2ED8EC"/>
                </a:gs>
                <a:gs pos="100000">
                  <a:srgbClr val="2ED8EC">
                    <a:alpha val="0"/>
                  </a:srgbClr>
                </a:gs>
                <a:gs pos="50000">
                  <a:srgbClr val="2ED8EC">
                    <a:alpha val="30000"/>
                  </a:srgbClr>
                </a:gs>
              </a:gsLst>
              <a:lin ang="5400000" scaled="0"/>
              <a:tileRect/>
            </a:gra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A22273D-6D9D-409D-A821-87FEE9BE2385}"/>
                </a:ext>
              </a:extLst>
            </p:cNvPr>
            <p:cNvSpPr/>
            <p:nvPr/>
          </p:nvSpPr>
          <p:spPr>
            <a:xfrm>
              <a:off x="704753" y="976311"/>
              <a:ext cx="2073924" cy="4493502"/>
            </a:xfrm>
            <a:custGeom>
              <a:avLst/>
              <a:gdLst>
                <a:gd name="connsiteX0" fmla="*/ 432340 w 857250"/>
                <a:gd name="connsiteY0" fmla="*/ 0 h 1857375"/>
                <a:gd name="connsiteX1" fmla="*/ 0 w 857250"/>
                <a:gd name="connsiteY1" fmla="*/ 1858613 h 1857375"/>
                <a:gd name="connsiteX2" fmla="*/ 432340 w 857250"/>
                <a:gd name="connsiteY2" fmla="*/ 1858613 h 1857375"/>
                <a:gd name="connsiteX3" fmla="*/ 864680 w 857250"/>
                <a:gd name="connsiteY3" fmla="*/ 1858613 h 1857375"/>
                <a:gd name="connsiteX4" fmla="*/ 432340 w 857250"/>
                <a:gd name="connsiteY4" fmla="*/ 0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1857375">
                  <a:moveTo>
                    <a:pt x="432340" y="0"/>
                  </a:moveTo>
                  <a:cubicBezTo>
                    <a:pt x="208693" y="0"/>
                    <a:pt x="216218" y="1858613"/>
                    <a:pt x="0" y="1858613"/>
                  </a:cubicBezTo>
                  <a:lnTo>
                    <a:pt x="432340" y="1858613"/>
                  </a:lnTo>
                  <a:lnTo>
                    <a:pt x="864680" y="1858613"/>
                  </a:lnTo>
                  <a:cubicBezTo>
                    <a:pt x="648557" y="1858613"/>
                    <a:pt x="655987" y="0"/>
                    <a:pt x="432340" y="0"/>
                  </a:cubicBezTo>
                  <a:close/>
                </a:path>
              </a:pathLst>
            </a:custGeom>
            <a:gradFill flip="none" rotWithShape="1">
              <a:gsLst>
                <a:gs pos="0">
                  <a:schemeClr val="accent2">
                    <a:lumMod val="60000"/>
                    <a:lumOff val="40000"/>
                  </a:schemeClr>
                </a:gs>
                <a:gs pos="100000">
                  <a:schemeClr val="accent2">
                    <a:lumMod val="60000"/>
                    <a:lumOff val="40000"/>
                    <a:alpha val="0"/>
                  </a:schemeClr>
                </a:gs>
                <a:gs pos="50000">
                  <a:schemeClr val="accent2">
                    <a:lumMod val="60000"/>
                    <a:lumOff val="40000"/>
                    <a:alpha val="30000"/>
                  </a:schemeClr>
                </a:gs>
              </a:gsLst>
              <a:lin ang="5400000" scaled="0"/>
              <a:tileRect/>
            </a:gra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CE1ADABF-0F1F-421D-B8E4-8E9590F816E1}"/>
                </a:ext>
              </a:extLst>
            </p:cNvPr>
            <p:cNvSpPr txBox="1"/>
            <p:nvPr/>
          </p:nvSpPr>
          <p:spPr>
            <a:xfrm>
              <a:off x="1131613" y="5481026"/>
              <a:ext cx="1220206" cy="813108"/>
            </a:xfrm>
            <a:prstGeom prst="rect">
              <a:avLst/>
            </a:prstGeom>
            <a:noFill/>
          </p:spPr>
          <p:txBody>
            <a:bodyPr wrap="none" rtlCol="0" anchor="ctr" anchorCtr="0">
              <a:spAutoFit/>
            </a:bodyPr>
            <a:lstStyle/>
            <a:p>
              <a:pPr algn="ctr">
                <a:lnSpc>
                  <a:spcPts val="3000"/>
                </a:lnSpc>
              </a:pPr>
              <a:r>
                <a:rPr lang="en-US" sz="3000" b="1" dirty="0">
                  <a:solidFill>
                    <a:schemeClr val="accent2">
                      <a:lumMod val="60000"/>
                      <a:lumOff val="40000"/>
                    </a:schemeClr>
                  </a:solidFill>
                  <a:latin typeface="Montserrat" panose="00000500000000000000" pitchFamily="50" charset="0"/>
                </a:rPr>
                <a:t>405</a:t>
              </a:r>
              <a:endParaRPr lang="en-US" sz="3000" baseline="30000" dirty="0">
                <a:solidFill>
                  <a:schemeClr val="accent2">
                    <a:lumMod val="60000"/>
                    <a:lumOff val="40000"/>
                  </a:schemeClr>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A</a:t>
              </a:r>
            </a:p>
          </p:txBody>
        </p:sp>
        <p:sp>
          <p:nvSpPr>
            <p:cNvPr id="23" name="TextBox 22">
              <a:extLst>
                <a:ext uri="{FF2B5EF4-FFF2-40B4-BE49-F238E27FC236}">
                  <a16:creationId xmlns:a16="http://schemas.microsoft.com/office/drawing/2014/main" id="{A0F6E097-BBB1-457C-AE82-71E42070E103}"/>
                </a:ext>
              </a:extLst>
            </p:cNvPr>
            <p:cNvSpPr txBox="1"/>
            <p:nvPr/>
          </p:nvSpPr>
          <p:spPr>
            <a:xfrm>
              <a:off x="9848197" y="5481026"/>
              <a:ext cx="1204177" cy="813108"/>
            </a:xfrm>
            <a:prstGeom prst="rect">
              <a:avLst/>
            </a:prstGeom>
            <a:noFill/>
          </p:spPr>
          <p:txBody>
            <a:bodyPr wrap="none" rtlCol="0" anchor="ctr" anchorCtr="0">
              <a:spAutoFit/>
            </a:bodyPr>
            <a:lstStyle/>
            <a:p>
              <a:pPr algn="ctr">
                <a:lnSpc>
                  <a:spcPts val="3000"/>
                </a:lnSpc>
              </a:pPr>
              <a:r>
                <a:rPr lang="en-US" sz="3000" b="1" dirty="0">
                  <a:solidFill>
                    <a:schemeClr val="accent5"/>
                  </a:solidFill>
                  <a:latin typeface="Montserrat" panose="00000500000000000000" pitchFamily="50" charset="0"/>
                </a:rPr>
                <a:t>15</a:t>
              </a:r>
              <a:endParaRPr lang="en-US" sz="3000" baseline="30000" dirty="0">
                <a:solidFill>
                  <a:schemeClr val="accent5"/>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F</a:t>
              </a:r>
            </a:p>
          </p:txBody>
        </p:sp>
        <p:sp>
          <p:nvSpPr>
            <p:cNvPr id="24" name="TextBox 23">
              <a:extLst>
                <a:ext uri="{FF2B5EF4-FFF2-40B4-BE49-F238E27FC236}">
                  <a16:creationId xmlns:a16="http://schemas.microsoft.com/office/drawing/2014/main" id="{B9D686F1-48A0-47CF-AB7A-C7D028520E51}"/>
                </a:ext>
              </a:extLst>
            </p:cNvPr>
            <p:cNvSpPr txBox="1"/>
            <p:nvPr/>
          </p:nvSpPr>
          <p:spPr>
            <a:xfrm>
              <a:off x="8103278" y="5481026"/>
              <a:ext cx="1210589" cy="813108"/>
            </a:xfrm>
            <a:prstGeom prst="rect">
              <a:avLst/>
            </a:prstGeom>
            <a:noFill/>
          </p:spPr>
          <p:txBody>
            <a:bodyPr wrap="none" rtlCol="0" anchor="ctr" anchorCtr="0">
              <a:spAutoFit/>
            </a:bodyPr>
            <a:lstStyle/>
            <a:p>
              <a:pPr algn="ctr">
                <a:lnSpc>
                  <a:spcPts val="3000"/>
                </a:lnSpc>
              </a:pPr>
              <a:r>
                <a:rPr lang="en-US" sz="3000" b="1" dirty="0">
                  <a:solidFill>
                    <a:srgbClr val="63B3E3"/>
                  </a:solidFill>
                  <a:latin typeface="Montserrat" panose="00000500000000000000" pitchFamily="50" charset="0"/>
                </a:rPr>
                <a:t>17</a:t>
              </a:r>
              <a:endParaRPr lang="en-US" sz="3000" baseline="30000" dirty="0">
                <a:solidFill>
                  <a:srgbClr val="63B3E3"/>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E</a:t>
              </a:r>
            </a:p>
          </p:txBody>
        </p:sp>
        <p:sp>
          <p:nvSpPr>
            <p:cNvPr id="25" name="TextBox 24">
              <a:extLst>
                <a:ext uri="{FF2B5EF4-FFF2-40B4-BE49-F238E27FC236}">
                  <a16:creationId xmlns:a16="http://schemas.microsoft.com/office/drawing/2014/main" id="{84BF86C4-B7AD-4C78-87B5-CFA1A569DEED}"/>
                </a:ext>
              </a:extLst>
            </p:cNvPr>
            <p:cNvSpPr txBox="1"/>
            <p:nvPr/>
          </p:nvSpPr>
          <p:spPr>
            <a:xfrm>
              <a:off x="6346336" y="5481026"/>
              <a:ext cx="1241045" cy="813108"/>
            </a:xfrm>
            <a:prstGeom prst="rect">
              <a:avLst/>
            </a:prstGeom>
            <a:noFill/>
          </p:spPr>
          <p:txBody>
            <a:bodyPr wrap="none" rtlCol="0" anchor="ctr" anchorCtr="0">
              <a:spAutoFit/>
            </a:bodyPr>
            <a:lstStyle/>
            <a:p>
              <a:pPr algn="ctr">
                <a:lnSpc>
                  <a:spcPts val="3000"/>
                </a:lnSpc>
              </a:pPr>
              <a:r>
                <a:rPr lang="en-US" sz="3000" b="1" dirty="0">
                  <a:solidFill>
                    <a:schemeClr val="accent4"/>
                  </a:solidFill>
                  <a:latin typeface="Montserrat" panose="00000500000000000000" pitchFamily="50" charset="0"/>
                </a:rPr>
                <a:t>21</a:t>
              </a:r>
              <a:endParaRPr lang="en-US" sz="3000" baseline="30000" dirty="0">
                <a:solidFill>
                  <a:schemeClr val="accent4"/>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D</a:t>
              </a:r>
            </a:p>
          </p:txBody>
        </p:sp>
        <p:sp>
          <p:nvSpPr>
            <p:cNvPr id="26" name="TextBox 25">
              <a:extLst>
                <a:ext uri="{FF2B5EF4-FFF2-40B4-BE49-F238E27FC236}">
                  <a16:creationId xmlns:a16="http://schemas.microsoft.com/office/drawing/2014/main" id="{3175B97C-6395-49D4-AF67-A26B9AC2B7C5}"/>
                </a:ext>
              </a:extLst>
            </p:cNvPr>
            <p:cNvSpPr txBox="1"/>
            <p:nvPr/>
          </p:nvSpPr>
          <p:spPr>
            <a:xfrm>
              <a:off x="4615041" y="5481026"/>
              <a:ext cx="1220206" cy="813108"/>
            </a:xfrm>
            <a:prstGeom prst="rect">
              <a:avLst/>
            </a:prstGeom>
            <a:noFill/>
          </p:spPr>
          <p:txBody>
            <a:bodyPr wrap="none" rtlCol="0" anchor="ctr" anchorCtr="0">
              <a:spAutoFit/>
            </a:bodyPr>
            <a:lstStyle/>
            <a:p>
              <a:pPr algn="ctr">
                <a:lnSpc>
                  <a:spcPts val="3000"/>
                </a:lnSpc>
              </a:pPr>
              <a:r>
                <a:rPr lang="en-US" sz="3000" b="1" dirty="0">
                  <a:solidFill>
                    <a:srgbClr val="38F0D9"/>
                  </a:solidFill>
                  <a:latin typeface="Montserrat" panose="00000500000000000000" pitchFamily="50" charset="0"/>
                </a:rPr>
                <a:t>88</a:t>
              </a:r>
              <a:endParaRPr lang="en-US" sz="3000" baseline="30000" dirty="0">
                <a:solidFill>
                  <a:srgbClr val="38F0D9"/>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C</a:t>
              </a:r>
            </a:p>
          </p:txBody>
        </p:sp>
        <p:sp>
          <p:nvSpPr>
            <p:cNvPr id="27" name="TextBox 26">
              <a:extLst>
                <a:ext uri="{FF2B5EF4-FFF2-40B4-BE49-F238E27FC236}">
                  <a16:creationId xmlns:a16="http://schemas.microsoft.com/office/drawing/2014/main" id="{A43C14B7-7E3E-4C8F-BD00-5D75C397A57B}"/>
                </a:ext>
              </a:extLst>
            </p:cNvPr>
            <p:cNvSpPr txBox="1"/>
            <p:nvPr/>
          </p:nvSpPr>
          <p:spPr>
            <a:xfrm>
              <a:off x="2870122" y="5481026"/>
              <a:ext cx="1226618" cy="813108"/>
            </a:xfrm>
            <a:prstGeom prst="rect">
              <a:avLst/>
            </a:prstGeom>
            <a:noFill/>
          </p:spPr>
          <p:txBody>
            <a:bodyPr wrap="none" rtlCol="0" anchor="ctr" anchorCtr="0">
              <a:spAutoFit/>
            </a:bodyPr>
            <a:lstStyle/>
            <a:p>
              <a:pPr algn="ctr">
                <a:lnSpc>
                  <a:spcPts val="3000"/>
                </a:lnSpc>
              </a:pPr>
              <a:r>
                <a:rPr lang="en-US" sz="3000" b="1" dirty="0">
                  <a:solidFill>
                    <a:srgbClr val="2ED8EC"/>
                  </a:solidFill>
                  <a:latin typeface="Montserrat" panose="00000500000000000000" pitchFamily="50" charset="0"/>
                </a:rPr>
                <a:t>89</a:t>
              </a:r>
              <a:endParaRPr lang="en-US" sz="3000" baseline="30000" dirty="0">
                <a:solidFill>
                  <a:srgbClr val="2ED8EC"/>
                </a:solidFill>
                <a:latin typeface="Montserrat" panose="00000500000000000000" pitchFamily="50" charset="0"/>
              </a:endParaRPr>
            </a:p>
            <a:p>
              <a:pPr algn="ctr">
                <a:lnSpc>
                  <a:spcPts val="3000"/>
                </a:lnSpc>
              </a:pPr>
              <a:r>
                <a:rPr lang="en-US" sz="1500" dirty="0">
                  <a:solidFill>
                    <a:schemeClr val="bg1"/>
                  </a:solidFill>
                  <a:latin typeface="Montserrat" panose="00000500000000000000" pitchFamily="50" charset="0"/>
                </a:rPr>
                <a:t>Platform B</a:t>
              </a:r>
            </a:p>
          </p:txBody>
        </p:sp>
      </p:grpSp>
    </p:spTree>
    <p:extLst>
      <p:ext uri="{BB962C8B-B14F-4D97-AF65-F5344CB8AC3E}">
        <p14:creationId xmlns:p14="http://schemas.microsoft.com/office/powerpoint/2010/main" val="245970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3">
            <a:extLst>
              <a:ext uri="{FF2B5EF4-FFF2-40B4-BE49-F238E27FC236}">
                <a16:creationId xmlns:a16="http://schemas.microsoft.com/office/drawing/2014/main" id="{462CCEC2-287D-443E-E0E1-74AE3F096A15}"/>
              </a:ext>
            </a:extLst>
          </p:cNvPr>
          <p:cNvSpPr/>
          <p:nvPr/>
        </p:nvSpPr>
        <p:spPr>
          <a:xfrm>
            <a:off x="425450" y="1118788"/>
            <a:ext cx="11341100" cy="5362267"/>
          </a:xfrm>
          <a:prstGeom prst="roundRect">
            <a:avLst>
              <a:gd name="adj" fmla="val 4804"/>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95D8DF6-CC70-4A38-8D7E-72510D1E5758}"/>
              </a:ext>
            </a:extLst>
          </p:cNvPr>
          <p:cNvSpPr/>
          <p:nvPr/>
        </p:nvSpPr>
        <p:spPr>
          <a:xfrm>
            <a:off x="669964" y="1937902"/>
            <a:ext cx="10852073" cy="3907972"/>
          </a:xfrm>
          <a:prstGeom prst="roundRect">
            <a:avLst>
              <a:gd name="adj" fmla="val 6453"/>
            </a:avLst>
          </a:prstGeom>
          <a:gradFill flip="none" rotWithShape="1">
            <a:gsLst>
              <a:gs pos="0">
                <a:schemeClr val="accent1"/>
              </a:gs>
              <a:gs pos="100000">
                <a:schemeClr val="tx2">
                  <a:alpha val="74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1DB8D2A2-B2A2-9992-35B5-E7DC831C603B}"/>
              </a:ext>
            </a:extLst>
          </p:cNvPr>
          <p:cNvGraphicFramePr>
            <a:graphicFrameLocks noGrp="1"/>
          </p:cNvGraphicFramePr>
          <p:nvPr>
            <p:extLst>
              <p:ext uri="{D42A27DB-BD31-4B8C-83A1-F6EECF244321}">
                <p14:modId xmlns:p14="http://schemas.microsoft.com/office/powerpoint/2010/main" val="110187134"/>
              </p:ext>
            </p:extLst>
          </p:nvPr>
        </p:nvGraphicFramePr>
        <p:xfrm>
          <a:off x="669964" y="1254466"/>
          <a:ext cx="10852073" cy="5090913"/>
        </p:xfrm>
        <a:graphic>
          <a:graphicData uri="http://schemas.openxmlformats.org/drawingml/2006/table">
            <a:tbl>
              <a:tblPr/>
              <a:tblGrid>
                <a:gridCol w="1053501">
                  <a:extLst>
                    <a:ext uri="{9D8B030D-6E8A-4147-A177-3AD203B41FA5}">
                      <a16:colId xmlns:a16="http://schemas.microsoft.com/office/drawing/2014/main" val="4226598840"/>
                    </a:ext>
                  </a:extLst>
                </a:gridCol>
                <a:gridCol w="699898">
                  <a:extLst>
                    <a:ext uri="{9D8B030D-6E8A-4147-A177-3AD203B41FA5}">
                      <a16:colId xmlns:a16="http://schemas.microsoft.com/office/drawing/2014/main" val="3429192622"/>
                    </a:ext>
                  </a:extLst>
                </a:gridCol>
                <a:gridCol w="699898">
                  <a:extLst>
                    <a:ext uri="{9D8B030D-6E8A-4147-A177-3AD203B41FA5}">
                      <a16:colId xmlns:a16="http://schemas.microsoft.com/office/drawing/2014/main" val="256628701"/>
                    </a:ext>
                  </a:extLst>
                </a:gridCol>
                <a:gridCol w="699898">
                  <a:extLst>
                    <a:ext uri="{9D8B030D-6E8A-4147-A177-3AD203B41FA5}">
                      <a16:colId xmlns:a16="http://schemas.microsoft.com/office/drawing/2014/main" val="2158130733"/>
                    </a:ext>
                  </a:extLst>
                </a:gridCol>
                <a:gridCol w="699898">
                  <a:extLst>
                    <a:ext uri="{9D8B030D-6E8A-4147-A177-3AD203B41FA5}">
                      <a16:colId xmlns:a16="http://schemas.microsoft.com/office/drawing/2014/main" val="3795112737"/>
                    </a:ext>
                  </a:extLst>
                </a:gridCol>
                <a:gridCol w="699898">
                  <a:extLst>
                    <a:ext uri="{9D8B030D-6E8A-4147-A177-3AD203B41FA5}">
                      <a16:colId xmlns:a16="http://schemas.microsoft.com/office/drawing/2014/main" val="4217680131"/>
                    </a:ext>
                  </a:extLst>
                </a:gridCol>
                <a:gridCol w="699898">
                  <a:extLst>
                    <a:ext uri="{9D8B030D-6E8A-4147-A177-3AD203B41FA5}">
                      <a16:colId xmlns:a16="http://schemas.microsoft.com/office/drawing/2014/main" val="1242431377"/>
                    </a:ext>
                  </a:extLst>
                </a:gridCol>
                <a:gridCol w="699898">
                  <a:extLst>
                    <a:ext uri="{9D8B030D-6E8A-4147-A177-3AD203B41FA5}">
                      <a16:colId xmlns:a16="http://schemas.microsoft.com/office/drawing/2014/main" val="1133949434"/>
                    </a:ext>
                  </a:extLst>
                </a:gridCol>
                <a:gridCol w="699898">
                  <a:extLst>
                    <a:ext uri="{9D8B030D-6E8A-4147-A177-3AD203B41FA5}">
                      <a16:colId xmlns:a16="http://schemas.microsoft.com/office/drawing/2014/main" val="1337023172"/>
                    </a:ext>
                  </a:extLst>
                </a:gridCol>
                <a:gridCol w="699898">
                  <a:extLst>
                    <a:ext uri="{9D8B030D-6E8A-4147-A177-3AD203B41FA5}">
                      <a16:colId xmlns:a16="http://schemas.microsoft.com/office/drawing/2014/main" val="3286730083"/>
                    </a:ext>
                  </a:extLst>
                </a:gridCol>
                <a:gridCol w="699898">
                  <a:extLst>
                    <a:ext uri="{9D8B030D-6E8A-4147-A177-3AD203B41FA5}">
                      <a16:colId xmlns:a16="http://schemas.microsoft.com/office/drawing/2014/main" val="1859589864"/>
                    </a:ext>
                  </a:extLst>
                </a:gridCol>
                <a:gridCol w="699898">
                  <a:extLst>
                    <a:ext uri="{9D8B030D-6E8A-4147-A177-3AD203B41FA5}">
                      <a16:colId xmlns:a16="http://schemas.microsoft.com/office/drawing/2014/main" val="3868878714"/>
                    </a:ext>
                  </a:extLst>
                </a:gridCol>
                <a:gridCol w="699898">
                  <a:extLst>
                    <a:ext uri="{9D8B030D-6E8A-4147-A177-3AD203B41FA5}">
                      <a16:colId xmlns:a16="http://schemas.microsoft.com/office/drawing/2014/main" val="3899074459"/>
                    </a:ext>
                  </a:extLst>
                </a:gridCol>
                <a:gridCol w="699898">
                  <a:extLst>
                    <a:ext uri="{9D8B030D-6E8A-4147-A177-3AD203B41FA5}">
                      <a16:colId xmlns:a16="http://schemas.microsoft.com/office/drawing/2014/main" val="4237805710"/>
                    </a:ext>
                  </a:extLst>
                </a:gridCol>
                <a:gridCol w="699898">
                  <a:extLst>
                    <a:ext uri="{9D8B030D-6E8A-4147-A177-3AD203B41FA5}">
                      <a16:colId xmlns:a16="http://schemas.microsoft.com/office/drawing/2014/main" val="2373551631"/>
                    </a:ext>
                  </a:extLst>
                </a:gridCol>
              </a:tblGrid>
              <a:tr h="504430">
                <a:tc>
                  <a:txBody>
                    <a:bodyPr/>
                    <a:lstStyle/>
                    <a:p>
                      <a:pPr algn="l" rtl="0" fontAlgn="ctr">
                        <a:spcBef>
                          <a:spcPts val="0"/>
                        </a:spcBef>
                        <a:spcAft>
                          <a:spcPts val="0"/>
                        </a:spcAft>
                      </a:pPr>
                      <a:r>
                        <a:rPr lang="en-US" sz="1000" b="1" i="0" u="none" strike="noStrike" dirty="0">
                          <a:solidFill>
                            <a:schemeClr val="accent4"/>
                          </a:solidFill>
                          <a:effectLst/>
                          <a:latin typeface="Montserrat" panose="00000500000000000000" pitchFamily="50" charset="0"/>
                        </a:rPr>
                        <a:t>Channel</a:t>
                      </a:r>
                      <a:endParaRPr lang="en-US" sz="1000" b="1" dirty="0">
                        <a:solidFill>
                          <a:schemeClr val="accent4"/>
                        </a:solidFill>
                        <a:effectLst/>
                        <a:latin typeface="Montserrat" panose="00000500000000000000" pitchFamily="50" charset="0"/>
                      </a:endParaRPr>
                    </a:p>
                  </a:txBody>
                  <a:tcPr marL="182880" marR="0" marT="91440" marB="137160"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Spend</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Reach</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Link Clicks</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Sessions</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 of conversions</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CPV</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CPV</a:t>
                      </a:r>
                      <a:endParaRPr lang="en-US" sz="1000" b="1" dirty="0">
                        <a:solidFill>
                          <a:schemeClr val="accent4"/>
                        </a:solidFill>
                        <a:effectLst/>
                        <a:latin typeface="Montserrat" panose="00000500000000000000" pitchFamily="50" charset="0"/>
                      </a:endParaRPr>
                    </a:p>
                  </a:txBody>
                  <a:tcPr marL="45720" marR="45720" marT="91440" marB="137160"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000" b="1" i="0" u="none" strike="noStrike" dirty="0">
                          <a:solidFill>
                            <a:schemeClr val="accent4"/>
                          </a:solidFill>
                          <a:effectLst/>
                          <a:latin typeface="Montserrat" panose="00000500000000000000" pitchFamily="50" charset="0"/>
                        </a:rPr>
                        <a:t>MoM %</a:t>
                      </a:r>
                      <a:endParaRPr lang="en-US" sz="1000" b="1" dirty="0">
                        <a:solidFill>
                          <a:schemeClr val="accent4"/>
                        </a:solidFill>
                        <a:effectLst/>
                        <a:latin typeface="Montserrat" panose="00000500000000000000" pitchFamily="50" charset="0"/>
                      </a:endParaRPr>
                    </a:p>
                  </a:txBody>
                  <a:tcPr marL="45720" marR="45720" marT="91440" marB="137160" anchor="ctr">
                    <a:lnL w="9525" cap="flat" cmpd="sng" algn="ctr">
                      <a:noFill/>
                      <a:prstDash val="dot"/>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6307449"/>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Instagram</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162043"/>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Facebook</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extLst>
                  <a:ext uri="{0D108BD9-81ED-4DB2-BD59-A6C34878D82A}">
                    <a16:rowId xmlns:a16="http://schemas.microsoft.com/office/drawing/2014/main" val="535818448"/>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Twitter</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08178"/>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TikTok</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extLst>
                  <a:ext uri="{0D108BD9-81ED-4DB2-BD59-A6C34878D82A}">
                    <a16:rowId xmlns:a16="http://schemas.microsoft.com/office/drawing/2014/main" val="2138984687"/>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LinkedIn</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884764"/>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Pinterest</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noFill/>
                      <a:prstDash val="dash"/>
                      <a:round/>
                      <a:headEnd type="none" w="med" len="med"/>
                      <a:tailEnd type="none" w="med" len="med"/>
                    </a:lnB>
                    <a:lnTlToBr w="12700" cmpd="sng">
                      <a:noFill/>
                      <a:prstDash val="solid"/>
                    </a:lnTlToBr>
                    <a:lnBlToTr w="12700" cmpd="sng">
                      <a:noFill/>
                      <a:prstDash val="solid"/>
                    </a:lnBlToTr>
                    <a:solidFill>
                      <a:srgbClr val="B6EAFF">
                        <a:alpha val="14902"/>
                      </a:srgbClr>
                    </a:solidFill>
                  </a:tcPr>
                </a:tc>
                <a:extLst>
                  <a:ext uri="{0D108BD9-81ED-4DB2-BD59-A6C34878D82A}">
                    <a16:rowId xmlns:a16="http://schemas.microsoft.com/office/drawing/2014/main" val="1389785118"/>
                  </a:ext>
                </a:extLst>
              </a:tr>
              <a:tr h="558408">
                <a:tc>
                  <a:txBody>
                    <a:bodyPr/>
                    <a:lstStyle/>
                    <a:p>
                      <a:pPr algn="l" rtl="0" fontAlgn="ctr">
                        <a:spcBef>
                          <a:spcPts val="0"/>
                        </a:spcBef>
                        <a:spcAft>
                          <a:spcPts val="0"/>
                        </a:spcAft>
                      </a:pPr>
                      <a:r>
                        <a:rPr lang="en-US" sz="1100" b="1" i="0" u="none" strike="noStrike" dirty="0">
                          <a:solidFill>
                            <a:schemeClr val="bg1"/>
                          </a:solidFill>
                          <a:effectLst/>
                          <a:latin typeface="Montserrat" panose="00000500000000000000" pitchFamily="50" charset="0"/>
                        </a:rPr>
                        <a:t>Google</a:t>
                      </a:r>
                      <a:endParaRPr lang="en-US" sz="1100" b="1" dirty="0">
                        <a:solidFill>
                          <a:schemeClr val="bg1"/>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100K</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a:solidFill>
                            <a:schemeClr val="bg1"/>
                          </a:solidFill>
                          <a:effectLst/>
                          <a:latin typeface="Montserrat" panose="00000500000000000000" pitchFamily="50" charset="0"/>
                        </a:rPr>
                        <a:t>+5%</a:t>
                      </a:r>
                      <a:endParaRPr lang="en-US" sz="110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100K</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rgbClr val="FFFFFF">
                          <a:alpha val="50196"/>
                        </a:srgbClr>
                      </a:solidFill>
                      <a:prstDash val="sysDash"/>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$1</a:t>
                      </a:r>
                      <a:endParaRPr lang="en-US" sz="1100" dirty="0">
                        <a:solidFill>
                          <a:schemeClr val="bg1"/>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6350" cap="flat" cmpd="sng" algn="ctr">
                      <a:solidFill>
                        <a:srgbClr val="FFFFFF">
                          <a:alpha val="50196"/>
                        </a:srgbClr>
                      </a:solidFill>
                      <a:prstDash val="sysDash"/>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0" i="0" u="none" strike="noStrike" dirty="0">
                          <a:solidFill>
                            <a:schemeClr val="bg1"/>
                          </a:solidFill>
                          <a:effectLst/>
                          <a:latin typeface="Montserrat" panose="00000500000000000000" pitchFamily="50" charset="0"/>
                        </a:rPr>
                        <a:t>+5%</a:t>
                      </a:r>
                      <a:endParaRPr lang="en-US" sz="1100" dirty="0">
                        <a:solidFill>
                          <a:schemeClr val="bg1"/>
                        </a:solidFill>
                        <a:effectLst/>
                        <a:latin typeface="Montserrat" panose="00000500000000000000" pitchFamily="50" charset="0"/>
                      </a:endParaRPr>
                    </a:p>
                  </a:txBody>
                  <a:tcPr marR="182880" marT="130295" marB="130295" anchor="ctr">
                    <a:lnL w="6350" cap="flat" cmpd="sng" algn="ctr">
                      <a:solidFill>
                        <a:srgbClr val="FFFFFF">
                          <a:alpha val="50196"/>
                        </a:srgbClr>
                      </a:solidFill>
                      <a:prstDash val="sysDash"/>
                      <a:round/>
                      <a:headEnd type="none" w="med" len="med"/>
                      <a:tailEnd type="none" w="med" len="med"/>
                    </a:lnL>
                    <a:lnR w="9525" cap="flat" cmpd="sng" algn="ctr">
                      <a:noFill/>
                      <a:prstDash val="solid"/>
                      <a:round/>
                      <a:headEnd type="none" w="med" len="med"/>
                      <a:tailEnd type="none" w="med" len="med"/>
                    </a:lnR>
                    <a:lnT w="3175"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7710417"/>
                  </a:ext>
                </a:extLst>
              </a:tr>
              <a:tr h="496257">
                <a:tc>
                  <a:txBody>
                    <a:bodyPr/>
                    <a:lstStyle/>
                    <a:p>
                      <a:pPr algn="l" rtl="0" fontAlgn="ctr">
                        <a:spcBef>
                          <a:spcPts val="0"/>
                        </a:spcBef>
                        <a:spcAft>
                          <a:spcPts val="0"/>
                        </a:spcAft>
                      </a:pPr>
                      <a:r>
                        <a:rPr lang="en-US" sz="1100" b="1" i="0" u="none" strike="noStrike" dirty="0">
                          <a:solidFill>
                            <a:schemeClr val="accent4"/>
                          </a:solidFill>
                          <a:effectLst/>
                          <a:latin typeface="Montserrat" panose="00000500000000000000" pitchFamily="50" charset="0"/>
                        </a:rPr>
                        <a:t>Total</a:t>
                      </a:r>
                      <a:endParaRPr lang="en-US" sz="1100" b="1" dirty="0">
                        <a:solidFill>
                          <a:schemeClr val="accent4"/>
                        </a:solidFill>
                        <a:effectLst/>
                        <a:latin typeface="Montserrat" panose="00000500000000000000" pitchFamily="50" charset="0"/>
                      </a:endParaRPr>
                    </a:p>
                  </a:txBody>
                  <a:tcPr marL="182880" marR="0" marT="130295" marB="130295"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$70</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700K</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700K</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700K</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700K</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30295" marT="130295" marB="130295" anchor="ctr">
                    <a:lnL w="9525" cap="flat" cmpd="sng" algn="ctr">
                      <a:noFill/>
                      <a:prstDash val="dot"/>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$7</a:t>
                      </a:r>
                      <a:endParaRPr lang="en-US" sz="1100" b="1" dirty="0">
                        <a:solidFill>
                          <a:schemeClr val="accent4"/>
                        </a:solidFill>
                        <a:effectLst/>
                        <a:latin typeface="Montserrat" panose="00000500000000000000" pitchFamily="50" charset="0"/>
                      </a:endParaRPr>
                    </a:p>
                  </a:txBody>
                  <a:tcPr marR="130295" marT="130295" marB="130295" anchor="ctr">
                    <a:lnL w="6350" cap="flat" cmpd="sng" algn="ctr">
                      <a:solidFill>
                        <a:schemeClr val="bg1"/>
                      </a:solidFill>
                      <a:prstDash val="solid"/>
                      <a:round/>
                      <a:headEnd type="none" w="med" len="med"/>
                      <a:tailEnd type="none" w="med" len="med"/>
                    </a:lnL>
                    <a:lnR w="9525" cap="flat" cmpd="sng" algn="ctr">
                      <a:noFill/>
                      <a:prstDash val="dot"/>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spcBef>
                          <a:spcPts val="0"/>
                        </a:spcBef>
                        <a:spcAft>
                          <a:spcPts val="0"/>
                        </a:spcAft>
                      </a:pPr>
                      <a:r>
                        <a:rPr lang="en-US" sz="1100" b="1" i="0" u="none" strike="noStrike" dirty="0">
                          <a:solidFill>
                            <a:schemeClr val="accent4"/>
                          </a:solidFill>
                          <a:effectLst/>
                          <a:latin typeface="Montserrat" panose="00000500000000000000" pitchFamily="50" charset="0"/>
                        </a:rPr>
                        <a:t>+5%</a:t>
                      </a:r>
                      <a:endParaRPr lang="en-US" sz="1100" b="1" dirty="0">
                        <a:solidFill>
                          <a:schemeClr val="accent4"/>
                        </a:solidFill>
                        <a:effectLst/>
                        <a:latin typeface="Montserrat" panose="00000500000000000000" pitchFamily="50" charset="0"/>
                      </a:endParaRPr>
                    </a:p>
                  </a:txBody>
                  <a:tcPr marR="182880" marT="130295" marB="130295" anchor="ctr">
                    <a:lnL w="9525" cap="flat" cmpd="sng" algn="ctr">
                      <a:noFill/>
                      <a:prstDash val="dot"/>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6319366"/>
                  </a:ext>
                </a:extLst>
              </a:tr>
            </a:tbl>
          </a:graphicData>
        </a:graphic>
      </p:graphicFrame>
      <p:sp>
        <p:nvSpPr>
          <p:cNvPr id="8" name="TextBox 7">
            <a:extLst>
              <a:ext uri="{FF2B5EF4-FFF2-40B4-BE49-F238E27FC236}">
                <a16:creationId xmlns:a16="http://schemas.microsoft.com/office/drawing/2014/main" id="{4768AFDB-55CB-49C3-97E0-073FB730F1A6}"/>
              </a:ext>
            </a:extLst>
          </p:cNvPr>
          <p:cNvSpPr txBox="1"/>
          <p:nvPr/>
        </p:nvSpPr>
        <p:spPr>
          <a:xfrm>
            <a:off x="3479800" y="335368"/>
            <a:ext cx="52324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Monthly Spend Breakdown</a:t>
            </a:r>
          </a:p>
        </p:txBody>
      </p:sp>
    </p:spTree>
    <p:extLst>
      <p:ext uri="{BB962C8B-B14F-4D97-AF65-F5344CB8AC3E}">
        <p14:creationId xmlns:p14="http://schemas.microsoft.com/office/powerpoint/2010/main" val="791610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405535-E111-48CD-B0D1-D40A34D01CF5}"/>
              </a:ext>
            </a:extLst>
          </p:cNvPr>
          <p:cNvGrpSpPr/>
          <p:nvPr/>
        </p:nvGrpSpPr>
        <p:grpSpPr>
          <a:xfrm>
            <a:off x="1001487" y="1990127"/>
            <a:ext cx="10189839" cy="4254345"/>
            <a:chOff x="1001487" y="1990127"/>
            <a:chExt cx="10189839" cy="4254345"/>
          </a:xfrm>
        </p:grpSpPr>
        <p:sp>
          <p:nvSpPr>
            <p:cNvPr id="2" name="Rectangle: Rounded Corners 3">
              <a:extLst>
                <a:ext uri="{FF2B5EF4-FFF2-40B4-BE49-F238E27FC236}">
                  <a16:creationId xmlns:a16="http://schemas.microsoft.com/office/drawing/2014/main" id="{BB010B67-1A57-C73F-BB79-8F7A6FDFBA25}"/>
                </a:ext>
              </a:extLst>
            </p:cNvPr>
            <p:cNvSpPr/>
            <p:nvPr/>
          </p:nvSpPr>
          <p:spPr>
            <a:xfrm>
              <a:off x="1002300" y="1990127"/>
              <a:ext cx="10189026" cy="4254345"/>
            </a:xfrm>
            <a:prstGeom prst="roundRect">
              <a:avLst>
                <a:gd name="adj" fmla="val 9282"/>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F85470FC-D17B-4A04-9238-6A83CF8EC642}"/>
                </a:ext>
              </a:extLst>
            </p:cNvPr>
            <p:cNvCxnSpPr>
              <a:cxnSpLocks/>
            </p:cNvCxnSpPr>
            <p:nvPr/>
          </p:nvCxnSpPr>
          <p:spPr>
            <a:xfrm>
              <a:off x="1001487" y="3405257"/>
              <a:ext cx="10189026" cy="0"/>
            </a:xfrm>
            <a:prstGeom prst="line">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3"/>
                  </a:gs>
                  <a:gs pos="100000">
                    <a:schemeClr val="bg2">
                      <a:alpha val="5109"/>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38E21B81-0EB1-464D-8D15-8D1B34AE355F}"/>
                </a:ext>
              </a:extLst>
            </p:cNvPr>
            <p:cNvCxnSpPr>
              <a:cxnSpLocks/>
            </p:cNvCxnSpPr>
            <p:nvPr/>
          </p:nvCxnSpPr>
          <p:spPr>
            <a:xfrm>
              <a:off x="1001487" y="4825065"/>
              <a:ext cx="10189026" cy="0"/>
            </a:xfrm>
            <a:prstGeom prst="line">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3"/>
                  </a:gs>
                  <a:gs pos="100000">
                    <a:schemeClr val="bg2">
                      <a:alpha val="5109"/>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90" name="Rectangle 89">
            <a:extLst>
              <a:ext uri="{FF2B5EF4-FFF2-40B4-BE49-F238E27FC236}">
                <a16:creationId xmlns:a16="http://schemas.microsoft.com/office/drawing/2014/main" id="{2ADFFAC6-8873-4FB4-9F8C-A2B857DAA889}"/>
              </a:ext>
            </a:extLst>
          </p:cNvPr>
          <p:cNvSpPr/>
          <p:nvPr/>
        </p:nvSpPr>
        <p:spPr>
          <a:xfrm>
            <a:off x="3200399" y="1181136"/>
            <a:ext cx="1990807" cy="5063739"/>
          </a:xfrm>
          <a:prstGeom prst="rect">
            <a:avLst/>
          </a:prstGeom>
          <a:gradFill flip="none" rotWithShape="1">
            <a:gsLst>
              <a:gs pos="0">
                <a:schemeClr val="accent4">
                  <a:alpha val="0"/>
                </a:schemeClr>
              </a:gs>
              <a:gs pos="33000">
                <a:schemeClr val="accent2">
                  <a:lumMod val="60000"/>
                  <a:lumOff val="40000"/>
                  <a:alpha val="1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E37DD0E-6BA1-4FBD-AD3E-26E07BF2A306}"/>
              </a:ext>
            </a:extLst>
          </p:cNvPr>
          <p:cNvSpPr/>
          <p:nvPr/>
        </p:nvSpPr>
        <p:spPr>
          <a:xfrm>
            <a:off x="7199937" y="1181136"/>
            <a:ext cx="1990807" cy="5063739"/>
          </a:xfrm>
          <a:prstGeom prst="rect">
            <a:avLst/>
          </a:prstGeom>
          <a:gradFill flip="none" rotWithShape="1">
            <a:gsLst>
              <a:gs pos="0">
                <a:schemeClr val="accent4">
                  <a:alpha val="0"/>
                </a:schemeClr>
              </a:gs>
              <a:gs pos="33000">
                <a:schemeClr val="accent2">
                  <a:lumMod val="60000"/>
                  <a:lumOff val="40000"/>
                  <a:alpha val="13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2173740-CBAA-40F3-A062-E93E0F999611}"/>
              </a:ext>
            </a:extLst>
          </p:cNvPr>
          <p:cNvGrpSpPr/>
          <p:nvPr/>
        </p:nvGrpSpPr>
        <p:grpSpPr>
          <a:xfrm rot="7169646">
            <a:off x="-464535" y="372861"/>
            <a:ext cx="15557622" cy="15425291"/>
            <a:chOff x="17785720" y="163163"/>
            <a:chExt cx="4226953" cy="4191000"/>
          </a:xfrm>
        </p:grpSpPr>
        <p:sp>
          <p:nvSpPr>
            <p:cNvPr id="66" name="Freeform: Shape 65">
              <a:extLst>
                <a:ext uri="{FF2B5EF4-FFF2-40B4-BE49-F238E27FC236}">
                  <a16:creationId xmlns:a16="http://schemas.microsoft.com/office/drawing/2014/main" id="{66EC83CA-6A37-4C21-A2FA-5A6608DC9D84}"/>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91F7FD6D-BEF2-4D2A-AF59-D8A82698A6AF}"/>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FA206B89-280B-432B-8DB8-67E680E386DC}"/>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E4773ECD-5678-4DF1-A524-8C567974E3B3}"/>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0" name="Freeform: Shape 69">
              <a:extLst>
                <a:ext uri="{FF2B5EF4-FFF2-40B4-BE49-F238E27FC236}">
                  <a16:creationId xmlns:a16="http://schemas.microsoft.com/office/drawing/2014/main" id="{A8BF7540-ED74-475C-B78E-3E242F0B3832}"/>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1" name="Freeform: Shape 70">
              <a:extLst>
                <a:ext uri="{FF2B5EF4-FFF2-40B4-BE49-F238E27FC236}">
                  <a16:creationId xmlns:a16="http://schemas.microsoft.com/office/drawing/2014/main" id="{B349F9D8-8B21-4399-98A2-9AB98E6E192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2" name="Freeform: Shape 71">
              <a:extLst>
                <a:ext uri="{FF2B5EF4-FFF2-40B4-BE49-F238E27FC236}">
                  <a16:creationId xmlns:a16="http://schemas.microsoft.com/office/drawing/2014/main" id="{0B4CEBE1-7FF4-4A00-B8EB-E28610E1855E}"/>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3" name="Freeform: Shape 72">
              <a:extLst>
                <a:ext uri="{FF2B5EF4-FFF2-40B4-BE49-F238E27FC236}">
                  <a16:creationId xmlns:a16="http://schemas.microsoft.com/office/drawing/2014/main" id="{15A14C9E-6E36-45C1-8902-BC9EF017DB93}"/>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4" name="Freeform: Shape 73">
              <a:extLst>
                <a:ext uri="{FF2B5EF4-FFF2-40B4-BE49-F238E27FC236}">
                  <a16:creationId xmlns:a16="http://schemas.microsoft.com/office/drawing/2014/main" id="{201642FD-6A45-4106-9D05-52F936D77548}"/>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5" name="Freeform: Shape 74">
              <a:extLst>
                <a:ext uri="{FF2B5EF4-FFF2-40B4-BE49-F238E27FC236}">
                  <a16:creationId xmlns:a16="http://schemas.microsoft.com/office/drawing/2014/main" id="{96FEDF19-2270-4BFC-AD02-B51D9E6B96F2}"/>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6" name="Freeform: Shape 75">
              <a:extLst>
                <a:ext uri="{FF2B5EF4-FFF2-40B4-BE49-F238E27FC236}">
                  <a16:creationId xmlns:a16="http://schemas.microsoft.com/office/drawing/2014/main" id="{6A15976E-3830-45F8-A330-461EF7665F9E}"/>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7" name="Freeform: Shape 76">
              <a:extLst>
                <a:ext uri="{FF2B5EF4-FFF2-40B4-BE49-F238E27FC236}">
                  <a16:creationId xmlns:a16="http://schemas.microsoft.com/office/drawing/2014/main" id="{295B4463-7284-4441-AC91-58A700DE5106}"/>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8" name="Freeform: Shape 77">
              <a:extLst>
                <a:ext uri="{FF2B5EF4-FFF2-40B4-BE49-F238E27FC236}">
                  <a16:creationId xmlns:a16="http://schemas.microsoft.com/office/drawing/2014/main" id="{77FAC23E-5B32-45AD-A1C6-F7717713D0BB}"/>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9" name="Freeform: Shape 78">
              <a:extLst>
                <a:ext uri="{FF2B5EF4-FFF2-40B4-BE49-F238E27FC236}">
                  <a16:creationId xmlns:a16="http://schemas.microsoft.com/office/drawing/2014/main" id="{D5E47C36-2E0B-4F70-8DF8-5E26F65D5428}"/>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0" name="Freeform: Shape 79">
              <a:extLst>
                <a:ext uri="{FF2B5EF4-FFF2-40B4-BE49-F238E27FC236}">
                  <a16:creationId xmlns:a16="http://schemas.microsoft.com/office/drawing/2014/main" id="{8A5A5C44-9D4B-41C8-83E0-C09612851105}"/>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3" name="Freeform: Shape 82">
              <a:extLst>
                <a:ext uri="{FF2B5EF4-FFF2-40B4-BE49-F238E27FC236}">
                  <a16:creationId xmlns:a16="http://schemas.microsoft.com/office/drawing/2014/main" id="{E3E746C9-FF63-4BB9-9445-8AF7916E6EAE}"/>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4" name="Freeform: Shape 83">
              <a:extLst>
                <a:ext uri="{FF2B5EF4-FFF2-40B4-BE49-F238E27FC236}">
                  <a16:creationId xmlns:a16="http://schemas.microsoft.com/office/drawing/2014/main" id="{150E879F-33C7-4C85-869C-374FC67C5842}"/>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5" name="Freeform: Shape 84">
              <a:extLst>
                <a:ext uri="{FF2B5EF4-FFF2-40B4-BE49-F238E27FC236}">
                  <a16:creationId xmlns:a16="http://schemas.microsoft.com/office/drawing/2014/main" id="{6259946A-52C0-4232-B259-389688B065F2}"/>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6" name="Freeform: Shape 85">
              <a:extLst>
                <a:ext uri="{FF2B5EF4-FFF2-40B4-BE49-F238E27FC236}">
                  <a16:creationId xmlns:a16="http://schemas.microsoft.com/office/drawing/2014/main" id="{1B7148E6-54EF-46D6-B4A9-7DACA0F95DA4}"/>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7" name="Freeform: Shape 86">
              <a:extLst>
                <a:ext uri="{FF2B5EF4-FFF2-40B4-BE49-F238E27FC236}">
                  <a16:creationId xmlns:a16="http://schemas.microsoft.com/office/drawing/2014/main" id="{B8140F61-0517-4602-A495-AAB3D3980DB1}"/>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8" name="Freeform: Shape 87">
              <a:extLst>
                <a:ext uri="{FF2B5EF4-FFF2-40B4-BE49-F238E27FC236}">
                  <a16:creationId xmlns:a16="http://schemas.microsoft.com/office/drawing/2014/main" id="{EC7A28EF-5B66-4C33-B6E0-2AABF0091BB0}"/>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9" name="Freeform: Shape 88">
              <a:extLst>
                <a:ext uri="{FF2B5EF4-FFF2-40B4-BE49-F238E27FC236}">
                  <a16:creationId xmlns:a16="http://schemas.microsoft.com/office/drawing/2014/main" id="{5B641A75-DE8D-4C05-9FF1-136399DB4EA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6" name="TextBox 5">
            <a:extLst>
              <a:ext uri="{FF2B5EF4-FFF2-40B4-BE49-F238E27FC236}">
                <a16:creationId xmlns:a16="http://schemas.microsoft.com/office/drawing/2014/main" id="{9B57D68A-3861-47D4-8C74-162D20AFA571}"/>
              </a:ext>
            </a:extLst>
          </p:cNvPr>
          <p:cNvSpPr txBox="1"/>
          <p:nvPr/>
        </p:nvSpPr>
        <p:spPr>
          <a:xfrm>
            <a:off x="3479800" y="435858"/>
            <a:ext cx="52324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Audit Report</a:t>
            </a:r>
          </a:p>
        </p:txBody>
      </p:sp>
      <p:sp>
        <p:nvSpPr>
          <p:cNvPr id="101" name="Rectangle 100">
            <a:extLst>
              <a:ext uri="{FF2B5EF4-FFF2-40B4-BE49-F238E27FC236}">
                <a16:creationId xmlns:a16="http://schemas.microsoft.com/office/drawing/2014/main" id="{E26A1797-4E51-4704-87FE-6B8526661113}"/>
              </a:ext>
            </a:extLst>
          </p:cNvPr>
          <p:cNvSpPr/>
          <p:nvPr/>
        </p:nvSpPr>
        <p:spPr>
          <a:xfrm>
            <a:off x="5446811" y="1420793"/>
            <a:ext cx="1497526" cy="323165"/>
          </a:xfrm>
          <a:prstGeom prst="rect">
            <a:avLst/>
          </a:prstGeom>
        </p:spPr>
        <p:txBody>
          <a:bodyPr wrap="none">
            <a:spAutoFit/>
          </a:bodyPr>
          <a:lstStyle/>
          <a:p>
            <a:pPr algn="ctr"/>
            <a:r>
              <a:rPr lang="en-US" sz="1500" b="1" dirty="0">
                <a:solidFill>
                  <a:schemeClr val="accent2">
                    <a:lumMod val="40000"/>
                    <a:lumOff val="60000"/>
                  </a:schemeClr>
                </a:solidFill>
                <a:latin typeface="Montserrat" panose="00000500000000000000" pitchFamily="50" charset="0"/>
              </a:rPr>
              <a:t>Engagement</a:t>
            </a:r>
          </a:p>
        </p:txBody>
      </p:sp>
      <p:sp>
        <p:nvSpPr>
          <p:cNvPr id="102" name="Rectangle 101">
            <a:extLst>
              <a:ext uri="{FF2B5EF4-FFF2-40B4-BE49-F238E27FC236}">
                <a16:creationId xmlns:a16="http://schemas.microsoft.com/office/drawing/2014/main" id="{D067E95A-B43E-4C19-9843-61E77DD2F8A7}"/>
              </a:ext>
            </a:extLst>
          </p:cNvPr>
          <p:cNvSpPr/>
          <p:nvPr/>
        </p:nvSpPr>
        <p:spPr>
          <a:xfrm>
            <a:off x="3613753" y="1420793"/>
            <a:ext cx="1164101" cy="323165"/>
          </a:xfrm>
          <a:prstGeom prst="rect">
            <a:avLst/>
          </a:prstGeom>
        </p:spPr>
        <p:txBody>
          <a:bodyPr wrap="none">
            <a:spAutoFit/>
          </a:bodyPr>
          <a:lstStyle/>
          <a:p>
            <a:pPr algn="ctr"/>
            <a:r>
              <a:rPr lang="en-US" sz="1500" b="1" dirty="0">
                <a:solidFill>
                  <a:schemeClr val="accent2">
                    <a:lumMod val="40000"/>
                    <a:lumOff val="60000"/>
                  </a:schemeClr>
                </a:solidFill>
                <a:latin typeface="Montserrat" panose="00000500000000000000" pitchFamily="50" charset="0"/>
              </a:rPr>
              <a:t>Followers</a:t>
            </a:r>
          </a:p>
        </p:txBody>
      </p:sp>
      <p:sp>
        <p:nvSpPr>
          <p:cNvPr id="103" name="Rectangle 102">
            <a:extLst>
              <a:ext uri="{FF2B5EF4-FFF2-40B4-BE49-F238E27FC236}">
                <a16:creationId xmlns:a16="http://schemas.microsoft.com/office/drawing/2014/main" id="{561DFFB0-5C2A-48B2-9ACB-7CED929B51A2}"/>
              </a:ext>
            </a:extLst>
          </p:cNvPr>
          <p:cNvSpPr/>
          <p:nvPr/>
        </p:nvSpPr>
        <p:spPr>
          <a:xfrm>
            <a:off x="9199704" y="1420793"/>
            <a:ext cx="1981848" cy="323165"/>
          </a:xfrm>
          <a:prstGeom prst="rect">
            <a:avLst/>
          </a:prstGeom>
        </p:spPr>
        <p:txBody>
          <a:bodyPr wrap="square">
            <a:spAutoFit/>
          </a:bodyPr>
          <a:lstStyle/>
          <a:p>
            <a:pPr algn="ctr"/>
            <a:r>
              <a:rPr lang="en-US" sz="1500" b="1" dirty="0">
                <a:solidFill>
                  <a:schemeClr val="accent2">
                    <a:lumMod val="40000"/>
                    <a:lumOff val="60000"/>
                  </a:schemeClr>
                </a:solidFill>
                <a:latin typeface="Montserrat" panose="00000500000000000000" pitchFamily="50" charset="0"/>
              </a:rPr>
              <a:t>Action Steps</a:t>
            </a:r>
          </a:p>
        </p:txBody>
      </p:sp>
      <p:sp>
        <p:nvSpPr>
          <p:cNvPr id="138" name="Rectangle 137">
            <a:extLst>
              <a:ext uri="{FF2B5EF4-FFF2-40B4-BE49-F238E27FC236}">
                <a16:creationId xmlns:a16="http://schemas.microsoft.com/office/drawing/2014/main" id="{9A62863B-0357-4B9D-AD64-669EE23634FB}"/>
              </a:ext>
            </a:extLst>
          </p:cNvPr>
          <p:cNvSpPr/>
          <p:nvPr/>
        </p:nvSpPr>
        <p:spPr>
          <a:xfrm>
            <a:off x="1234401" y="1420793"/>
            <a:ext cx="1518364" cy="323165"/>
          </a:xfrm>
          <a:prstGeom prst="rect">
            <a:avLst/>
          </a:prstGeom>
        </p:spPr>
        <p:txBody>
          <a:bodyPr wrap="none" anchor="ctr" anchorCtr="0">
            <a:spAutoFit/>
          </a:bodyPr>
          <a:lstStyle/>
          <a:p>
            <a:r>
              <a:rPr lang="en-US" sz="1500" b="1" dirty="0">
                <a:solidFill>
                  <a:schemeClr val="accent2">
                    <a:lumMod val="40000"/>
                    <a:lumOff val="60000"/>
                  </a:schemeClr>
                </a:solidFill>
                <a:latin typeface="Montserrat" panose="00000500000000000000" pitchFamily="50" charset="0"/>
              </a:rPr>
              <a:t>Account/URL</a:t>
            </a:r>
          </a:p>
        </p:txBody>
      </p:sp>
      <p:sp>
        <p:nvSpPr>
          <p:cNvPr id="100" name="Rectangle 99">
            <a:extLst>
              <a:ext uri="{FF2B5EF4-FFF2-40B4-BE49-F238E27FC236}">
                <a16:creationId xmlns:a16="http://schemas.microsoft.com/office/drawing/2014/main" id="{5D8211F6-04BB-4757-B44A-00FE297B7C27}"/>
              </a:ext>
            </a:extLst>
          </p:cNvPr>
          <p:cNvSpPr/>
          <p:nvPr/>
        </p:nvSpPr>
        <p:spPr>
          <a:xfrm>
            <a:off x="7443374" y="1420793"/>
            <a:ext cx="1503938" cy="323165"/>
          </a:xfrm>
          <a:prstGeom prst="rect">
            <a:avLst/>
          </a:prstGeom>
        </p:spPr>
        <p:txBody>
          <a:bodyPr wrap="none">
            <a:spAutoFit/>
          </a:bodyPr>
          <a:lstStyle/>
          <a:p>
            <a:pPr algn="ctr"/>
            <a:r>
              <a:rPr lang="en-US" sz="1500" b="1" dirty="0">
                <a:solidFill>
                  <a:schemeClr val="accent2">
                    <a:lumMod val="40000"/>
                    <a:lumOff val="60000"/>
                  </a:schemeClr>
                </a:solidFill>
                <a:latin typeface="Montserrat" panose="00000500000000000000" pitchFamily="50" charset="0"/>
              </a:rPr>
              <a:t>Performance</a:t>
            </a:r>
          </a:p>
        </p:txBody>
      </p:sp>
      <p:sp>
        <p:nvSpPr>
          <p:cNvPr id="106" name="Rectangle 105">
            <a:extLst>
              <a:ext uri="{FF2B5EF4-FFF2-40B4-BE49-F238E27FC236}">
                <a16:creationId xmlns:a16="http://schemas.microsoft.com/office/drawing/2014/main" id="{C99D3DD4-C134-4AF9-95C0-AC9F316E877E}"/>
              </a:ext>
            </a:extLst>
          </p:cNvPr>
          <p:cNvSpPr/>
          <p:nvPr/>
        </p:nvSpPr>
        <p:spPr>
          <a:xfrm>
            <a:off x="9312029" y="3976668"/>
            <a:ext cx="1757212" cy="276999"/>
          </a:xfrm>
          <a:prstGeom prst="rect">
            <a:avLst/>
          </a:prstGeom>
        </p:spPr>
        <p:txBody>
          <a:bodyPr wrap="none" anchor="ctr" anchorCtr="0">
            <a:spAutoFit/>
          </a:bodyPr>
          <a:lstStyle/>
          <a:p>
            <a:pPr algn="ctr"/>
            <a:r>
              <a:rPr lang="en-US" sz="1200" dirty="0">
                <a:solidFill>
                  <a:schemeClr val="bg1"/>
                </a:solidFill>
                <a:latin typeface="Montserrat" panose="00000500000000000000" pitchFamily="50" charset="0"/>
              </a:rPr>
              <a:t>No Change required</a:t>
            </a:r>
          </a:p>
        </p:txBody>
      </p:sp>
      <p:sp>
        <p:nvSpPr>
          <p:cNvPr id="109" name="Rectangle 108">
            <a:extLst>
              <a:ext uri="{FF2B5EF4-FFF2-40B4-BE49-F238E27FC236}">
                <a16:creationId xmlns:a16="http://schemas.microsoft.com/office/drawing/2014/main" id="{AEAAE34D-94F5-4CC4-A42B-97B297F74C6B}"/>
              </a:ext>
            </a:extLst>
          </p:cNvPr>
          <p:cNvSpPr/>
          <p:nvPr/>
        </p:nvSpPr>
        <p:spPr>
          <a:xfrm>
            <a:off x="3890271" y="3976668"/>
            <a:ext cx="611065" cy="276999"/>
          </a:xfrm>
          <a:prstGeom prst="rect">
            <a:avLst/>
          </a:prstGeom>
        </p:spPr>
        <p:txBody>
          <a:bodyPr wrap="none" anchor="ctr" anchorCtr="0">
            <a:spAutoFit/>
          </a:bodyPr>
          <a:lstStyle/>
          <a:p>
            <a:pPr algn="ctr"/>
            <a:r>
              <a:rPr lang="en-US" sz="1200" dirty="0">
                <a:solidFill>
                  <a:schemeClr val="bg1"/>
                </a:solidFill>
                <a:latin typeface="Montserrat" panose="00000500000000000000" pitchFamily="50" charset="0"/>
              </a:rPr>
              <a:t>5,000</a:t>
            </a:r>
          </a:p>
        </p:txBody>
      </p:sp>
      <p:sp>
        <p:nvSpPr>
          <p:cNvPr id="110" name="Rectangle 109">
            <a:extLst>
              <a:ext uri="{FF2B5EF4-FFF2-40B4-BE49-F238E27FC236}">
                <a16:creationId xmlns:a16="http://schemas.microsoft.com/office/drawing/2014/main" id="{EF01385C-EC3D-43E0-9289-18E563C66560}"/>
              </a:ext>
            </a:extLst>
          </p:cNvPr>
          <p:cNvSpPr/>
          <p:nvPr/>
        </p:nvSpPr>
        <p:spPr>
          <a:xfrm>
            <a:off x="1234401" y="3976668"/>
            <a:ext cx="1244251" cy="276999"/>
          </a:xfrm>
          <a:prstGeom prst="rect">
            <a:avLst/>
          </a:prstGeom>
        </p:spPr>
        <p:txBody>
          <a:bodyPr wrap="none" anchor="ctr" anchorCtr="0">
            <a:spAutoFit/>
          </a:bodyPr>
          <a:lstStyle/>
          <a:p>
            <a:r>
              <a:rPr lang="en-US" sz="1200" dirty="0">
                <a:solidFill>
                  <a:schemeClr val="bg1"/>
                </a:solidFill>
                <a:latin typeface="Montserrat" panose="00000500000000000000" pitchFamily="50" charset="0"/>
              </a:rPr>
              <a:t>Instagram/url</a:t>
            </a:r>
          </a:p>
        </p:txBody>
      </p:sp>
      <p:sp>
        <p:nvSpPr>
          <p:cNvPr id="113" name="Rectangle 112">
            <a:extLst>
              <a:ext uri="{FF2B5EF4-FFF2-40B4-BE49-F238E27FC236}">
                <a16:creationId xmlns:a16="http://schemas.microsoft.com/office/drawing/2014/main" id="{FBD8205E-DECD-4057-A570-EFEA68909F3B}"/>
              </a:ext>
            </a:extLst>
          </p:cNvPr>
          <p:cNvSpPr/>
          <p:nvPr/>
        </p:nvSpPr>
        <p:spPr>
          <a:xfrm>
            <a:off x="9423680" y="2372190"/>
            <a:ext cx="1533918" cy="646331"/>
          </a:xfrm>
          <a:prstGeom prst="rect">
            <a:avLst/>
          </a:prstGeom>
        </p:spPr>
        <p:txBody>
          <a:bodyPr wrap="square" anchor="ctr" anchorCtr="0">
            <a:spAutoFit/>
          </a:bodyPr>
          <a:lstStyle/>
          <a:p>
            <a:pPr algn="ctr"/>
            <a:r>
              <a:rPr lang="en-US" sz="1200" dirty="0">
                <a:solidFill>
                  <a:schemeClr val="bg1"/>
                </a:solidFill>
                <a:latin typeface="Montserrat" panose="00000500000000000000" pitchFamily="50" charset="0"/>
              </a:rPr>
              <a:t>Improve content quality and posting time</a:t>
            </a:r>
          </a:p>
        </p:txBody>
      </p:sp>
      <p:sp>
        <p:nvSpPr>
          <p:cNvPr id="115" name="Rectangle 114">
            <a:extLst>
              <a:ext uri="{FF2B5EF4-FFF2-40B4-BE49-F238E27FC236}">
                <a16:creationId xmlns:a16="http://schemas.microsoft.com/office/drawing/2014/main" id="{3F953C68-61C8-4E29-95E0-2278E66F0E65}"/>
              </a:ext>
            </a:extLst>
          </p:cNvPr>
          <p:cNvSpPr/>
          <p:nvPr/>
        </p:nvSpPr>
        <p:spPr>
          <a:xfrm>
            <a:off x="3854202" y="2556856"/>
            <a:ext cx="683200" cy="276999"/>
          </a:xfrm>
          <a:prstGeom prst="rect">
            <a:avLst/>
          </a:prstGeom>
        </p:spPr>
        <p:txBody>
          <a:bodyPr wrap="none" anchor="ctr" anchorCtr="0">
            <a:spAutoFit/>
          </a:bodyPr>
          <a:lstStyle/>
          <a:p>
            <a:pPr algn="ctr"/>
            <a:r>
              <a:rPr lang="en-US" sz="1200" dirty="0">
                <a:solidFill>
                  <a:schemeClr val="bg1"/>
                </a:solidFill>
                <a:latin typeface="Montserrat" panose="00000500000000000000" pitchFamily="50" charset="0"/>
              </a:rPr>
              <a:t>10,000</a:t>
            </a:r>
          </a:p>
        </p:txBody>
      </p:sp>
      <p:sp>
        <p:nvSpPr>
          <p:cNvPr id="116" name="Rectangle 115">
            <a:extLst>
              <a:ext uri="{FF2B5EF4-FFF2-40B4-BE49-F238E27FC236}">
                <a16:creationId xmlns:a16="http://schemas.microsoft.com/office/drawing/2014/main" id="{6A81ECA2-2217-4F33-990E-3E5D550C702B}"/>
              </a:ext>
            </a:extLst>
          </p:cNvPr>
          <p:cNvSpPr/>
          <p:nvPr/>
        </p:nvSpPr>
        <p:spPr>
          <a:xfrm>
            <a:off x="1234401" y="2556856"/>
            <a:ext cx="1200970" cy="276999"/>
          </a:xfrm>
          <a:prstGeom prst="rect">
            <a:avLst/>
          </a:prstGeom>
        </p:spPr>
        <p:txBody>
          <a:bodyPr wrap="none" anchor="ctr" anchorCtr="0">
            <a:spAutoFit/>
          </a:bodyPr>
          <a:lstStyle/>
          <a:p>
            <a:r>
              <a:rPr lang="en-US" sz="1200" dirty="0">
                <a:solidFill>
                  <a:schemeClr val="bg1"/>
                </a:solidFill>
                <a:latin typeface="Montserrat" panose="00000500000000000000" pitchFamily="50" charset="0"/>
              </a:rPr>
              <a:t>Facebook/url</a:t>
            </a:r>
          </a:p>
        </p:txBody>
      </p:sp>
      <p:sp>
        <p:nvSpPr>
          <p:cNvPr id="119" name="Rectangle 118">
            <a:extLst>
              <a:ext uri="{FF2B5EF4-FFF2-40B4-BE49-F238E27FC236}">
                <a16:creationId xmlns:a16="http://schemas.microsoft.com/office/drawing/2014/main" id="{D924EF03-D0F8-4D77-A4C5-9B8F4B4666EB}"/>
              </a:ext>
            </a:extLst>
          </p:cNvPr>
          <p:cNvSpPr/>
          <p:nvPr/>
        </p:nvSpPr>
        <p:spPr>
          <a:xfrm>
            <a:off x="9423669" y="5396475"/>
            <a:ext cx="1533928" cy="461665"/>
          </a:xfrm>
          <a:prstGeom prst="rect">
            <a:avLst/>
          </a:prstGeom>
        </p:spPr>
        <p:txBody>
          <a:bodyPr wrap="square">
            <a:spAutoFit/>
          </a:bodyPr>
          <a:lstStyle/>
          <a:p>
            <a:pPr algn="ctr"/>
            <a:r>
              <a:rPr lang="en-US" sz="1200" dirty="0">
                <a:solidFill>
                  <a:schemeClr val="bg1"/>
                </a:solidFill>
                <a:latin typeface="Montserrat" panose="00000500000000000000" pitchFamily="50" charset="0"/>
              </a:rPr>
              <a:t>Improve content posting time</a:t>
            </a:r>
          </a:p>
        </p:txBody>
      </p:sp>
      <p:sp>
        <p:nvSpPr>
          <p:cNvPr id="121" name="Rectangle 120">
            <a:extLst>
              <a:ext uri="{FF2B5EF4-FFF2-40B4-BE49-F238E27FC236}">
                <a16:creationId xmlns:a16="http://schemas.microsoft.com/office/drawing/2014/main" id="{2866C9F9-F5AA-4171-8CB9-D28F50DD0747}"/>
              </a:ext>
            </a:extLst>
          </p:cNvPr>
          <p:cNvSpPr/>
          <p:nvPr/>
        </p:nvSpPr>
        <p:spPr>
          <a:xfrm>
            <a:off x="3887865" y="5396475"/>
            <a:ext cx="615874" cy="276999"/>
          </a:xfrm>
          <a:prstGeom prst="rect">
            <a:avLst/>
          </a:prstGeom>
        </p:spPr>
        <p:txBody>
          <a:bodyPr wrap="none" anchor="ctr" anchorCtr="0">
            <a:spAutoFit/>
          </a:bodyPr>
          <a:lstStyle/>
          <a:p>
            <a:pPr algn="ctr"/>
            <a:r>
              <a:rPr lang="en-US" sz="1200" dirty="0">
                <a:solidFill>
                  <a:schemeClr val="bg1"/>
                </a:solidFill>
                <a:latin typeface="Montserrat" panose="00000500000000000000" pitchFamily="50" charset="0"/>
              </a:rPr>
              <a:t>7,000</a:t>
            </a:r>
          </a:p>
        </p:txBody>
      </p:sp>
      <p:sp>
        <p:nvSpPr>
          <p:cNvPr id="122" name="Rectangle 121">
            <a:extLst>
              <a:ext uri="{FF2B5EF4-FFF2-40B4-BE49-F238E27FC236}">
                <a16:creationId xmlns:a16="http://schemas.microsoft.com/office/drawing/2014/main" id="{755D5512-9227-40A0-A4D7-21DF00C6E68D}"/>
              </a:ext>
            </a:extLst>
          </p:cNvPr>
          <p:cNvSpPr/>
          <p:nvPr/>
        </p:nvSpPr>
        <p:spPr>
          <a:xfrm>
            <a:off x="1234401" y="5396475"/>
            <a:ext cx="986167" cy="276999"/>
          </a:xfrm>
          <a:prstGeom prst="rect">
            <a:avLst/>
          </a:prstGeom>
        </p:spPr>
        <p:txBody>
          <a:bodyPr wrap="none" anchor="ctr" anchorCtr="0">
            <a:spAutoFit/>
          </a:bodyPr>
          <a:lstStyle/>
          <a:p>
            <a:r>
              <a:rPr lang="en-US" sz="1200" dirty="0">
                <a:solidFill>
                  <a:schemeClr val="bg1"/>
                </a:solidFill>
                <a:latin typeface="Montserrat" panose="00000500000000000000" pitchFamily="50" charset="0"/>
              </a:rPr>
              <a:t>Twitter/</a:t>
            </a:r>
            <a:r>
              <a:rPr lang="en-US" sz="1200" dirty="0" err="1">
                <a:solidFill>
                  <a:schemeClr val="bg1"/>
                </a:solidFill>
                <a:latin typeface="Montserrat" panose="00000500000000000000" pitchFamily="50" charset="0"/>
              </a:rPr>
              <a:t>url</a:t>
            </a:r>
            <a:endParaRPr lang="en-US" sz="1200" dirty="0">
              <a:solidFill>
                <a:schemeClr val="bg1"/>
              </a:solidFill>
              <a:latin typeface="Montserrat" panose="00000500000000000000" pitchFamily="50" charset="0"/>
            </a:endParaRPr>
          </a:p>
        </p:txBody>
      </p:sp>
      <p:sp>
        <p:nvSpPr>
          <p:cNvPr id="81" name="Arc 80">
            <a:extLst>
              <a:ext uri="{FF2B5EF4-FFF2-40B4-BE49-F238E27FC236}">
                <a16:creationId xmlns:a16="http://schemas.microsoft.com/office/drawing/2014/main" id="{4501C68D-7F53-4208-B26F-BD61C35E6651}"/>
              </a:ext>
            </a:extLst>
          </p:cNvPr>
          <p:cNvSpPr/>
          <p:nvPr/>
        </p:nvSpPr>
        <p:spPr>
          <a:xfrm>
            <a:off x="7314278" y="5194015"/>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82" name="Arc 81">
            <a:extLst>
              <a:ext uri="{FF2B5EF4-FFF2-40B4-BE49-F238E27FC236}">
                <a16:creationId xmlns:a16="http://schemas.microsoft.com/office/drawing/2014/main" id="{1D101E12-23C1-4FF0-8C08-5DD4294B057B}"/>
              </a:ext>
            </a:extLst>
          </p:cNvPr>
          <p:cNvSpPr/>
          <p:nvPr/>
        </p:nvSpPr>
        <p:spPr>
          <a:xfrm>
            <a:off x="7314278" y="5194015"/>
            <a:ext cx="1762126" cy="1762126"/>
          </a:xfrm>
          <a:prstGeom prst="arc">
            <a:avLst>
              <a:gd name="adj1" fmla="val 13069173"/>
              <a:gd name="adj2" fmla="val 17277423"/>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B9CB4A0-805E-4D55-ABD5-AA8FF3BC4C16}"/>
              </a:ext>
            </a:extLst>
          </p:cNvPr>
          <p:cNvSpPr/>
          <p:nvPr/>
        </p:nvSpPr>
        <p:spPr>
          <a:xfrm>
            <a:off x="7314277" y="2353034"/>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54" name="Arc 53">
            <a:extLst>
              <a:ext uri="{FF2B5EF4-FFF2-40B4-BE49-F238E27FC236}">
                <a16:creationId xmlns:a16="http://schemas.microsoft.com/office/drawing/2014/main" id="{AB42CF22-84BD-420E-AE5A-0C0E6A70D4EA}"/>
              </a:ext>
            </a:extLst>
          </p:cNvPr>
          <p:cNvSpPr/>
          <p:nvPr/>
        </p:nvSpPr>
        <p:spPr>
          <a:xfrm>
            <a:off x="7314277" y="2353034"/>
            <a:ext cx="1762126" cy="1762126"/>
          </a:xfrm>
          <a:prstGeom prst="arc">
            <a:avLst>
              <a:gd name="adj1" fmla="val 13069173"/>
              <a:gd name="adj2" fmla="val 14720411"/>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448AFF1D-AA00-444D-8F75-7D86681A1558}"/>
              </a:ext>
            </a:extLst>
          </p:cNvPr>
          <p:cNvSpPr/>
          <p:nvPr/>
        </p:nvSpPr>
        <p:spPr>
          <a:xfrm>
            <a:off x="7314277" y="3778553"/>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59" name="Arc 58">
            <a:extLst>
              <a:ext uri="{FF2B5EF4-FFF2-40B4-BE49-F238E27FC236}">
                <a16:creationId xmlns:a16="http://schemas.microsoft.com/office/drawing/2014/main" id="{0288228B-9378-4D8E-8B54-924C22061D09}"/>
              </a:ext>
            </a:extLst>
          </p:cNvPr>
          <p:cNvSpPr/>
          <p:nvPr/>
        </p:nvSpPr>
        <p:spPr>
          <a:xfrm>
            <a:off x="7314277" y="3778553"/>
            <a:ext cx="1762126" cy="1762126"/>
          </a:xfrm>
          <a:prstGeom prst="arc">
            <a:avLst>
              <a:gd name="adj1" fmla="val 13069173"/>
              <a:gd name="adj2" fmla="val 19335290"/>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E88C7E9E-40C7-4FFA-A757-E5F1987A69B0}"/>
              </a:ext>
            </a:extLst>
          </p:cNvPr>
          <p:cNvSpPr/>
          <p:nvPr/>
        </p:nvSpPr>
        <p:spPr>
          <a:xfrm>
            <a:off x="7491461" y="2801800"/>
            <a:ext cx="1407758" cy="276999"/>
          </a:xfrm>
          <a:prstGeom prst="rect">
            <a:avLst/>
          </a:prstGeom>
        </p:spPr>
        <p:txBody>
          <a:bodyPr wrap="none">
            <a:spAutoFit/>
          </a:bodyPr>
          <a:lstStyle/>
          <a:p>
            <a:pPr algn="ctr"/>
            <a:r>
              <a:rPr lang="en-US" sz="1200" dirty="0">
                <a:solidFill>
                  <a:schemeClr val="bg1"/>
                </a:solidFill>
                <a:latin typeface="Montserrat" panose="00000500000000000000" pitchFamily="50" charset="0"/>
              </a:rPr>
              <a:t>Not Satisfactory</a:t>
            </a:r>
          </a:p>
        </p:txBody>
      </p:sp>
      <p:sp>
        <p:nvSpPr>
          <p:cNvPr id="98" name="Rectangle 97">
            <a:extLst>
              <a:ext uri="{FF2B5EF4-FFF2-40B4-BE49-F238E27FC236}">
                <a16:creationId xmlns:a16="http://schemas.microsoft.com/office/drawing/2014/main" id="{D845AB54-3418-4BA7-9225-69FA2243A4BF}"/>
              </a:ext>
            </a:extLst>
          </p:cNvPr>
          <p:cNvSpPr/>
          <p:nvPr/>
        </p:nvSpPr>
        <p:spPr>
          <a:xfrm>
            <a:off x="7301509" y="4283470"/>
            <a:ext cx="1787669" cy="276999"/>
          </a:xfrm>
          <a:prstGeom prst="rect">
            <a:avLst/>
          </a:prstGeom>
        </p:spPr>
        <p:txBody>
          <a:bodyPr wrap="none">
            <a:spAutoFit/>
          </a:bodyPr>
          <a:lstStyle/>
          <a:p>
            <a:pPr algn="ctr"/>
            <a:r>
              <a:rPr lang="en-US" sz="1200" dirty="0">
                <a:solidFill>
                  <a:schemeClr val="bg1"/>
                </a:solidFill>
                <a:latin typeface="Montserrat" panose="00000500000000000000" pitchFamily="50" charset="0"/>
              </a:rPr>
              <a:t>Exceed Expectations</a:t>
            </a:r>
          </a:p>
        </p:txBody>
      </p:sp>
      <p:sp>
        <p:nvSpPr>
          <p:cNvPr id="99" name="Rectangle 98">
            <a:extLst>
              <a:ext uri="{FF2B5EF4-FFF2-40B4-BE49-F238E27FC236}">
                <a16:creationId xmlns:a16="http://schemas.microsoft.com/office/drawing/2014/main" id="{541FD3D9-4B6A-4DF5-A833-61B9B9835D39}"/>
              </a:ext>
            </a:extLst>
          </p:cNvPr>
          <p:cNvSpPr/>
          <p:nvPr/>
        </p:nvSpPr>
        <p:spPr>
          <a:xfrm>
            <a:off x="7653366" y="5638050"/>
            <a:ext cx="1083951" cy="276999"/>
          </a:xfrm>
          <a:prstGeom prst="rect">
            <a:avLst/>
          </a:prstGeom>
        </p:spPr>
        <p:txBody>
          <a:bodyPr wrap="none">
            <a:spAutoFit/>
          </a:bodyPr>
          <a:lstStyle/>
          <a:p>
            <a:pPr algn="ctr"/>
            <a:r>
              <a:rPr lang="en-US" sz="1200" dirty="0">
                <a:solidFill>
                  <a:schemeClr val="bg1"/>
                </a:solidFill>
                <a:latin typeface="Montserrat" panose="00000500000000000000" pitchFamily="50" charset="0"/>
              </a:rPr>
              <a:t>Satisfactory</a:t>
            </a:r>
          </a:p>
        </p:txBody>
      </p:sp>
      <p:sp>
        <p:nvSpPr>
          <p:cNvPr id="92" name="Arc 91">
            <a:extLst>
              <a:ext uri="{FF2B5EF4-FFF2-40B4-BE49-F238E27FC236}">
                <a16:creationId xmlns:a16="http://schemas.microsoft.com/office/drawing/2014/main" id="{6B2BBC8A-3148-4FD0-A4F8-AF0427A714A0}"/>
              </a:ext>
            </a:extLst>
          </p:cNvPr>
          <p:cNvSpPr/>
          <p:nvPr/>
        </p:nvSpPr>
        <p:spPr>
          <a:xfrm>
            <a:off x="5314506" y="5194015"/>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93" name="Arc 92">
            <a:extLst>
              <a:ext uri="{FF2B5EF4-FFF2-40B4-BE49-F238E27FC236}">
                <a16:creationId xmlns:a16="http://schemas.microsoft.com/office/drawing/2014/main" id="{47E9AFFA-9917-4A5B-A69F-C1D9DE77C457}"/>
              </a:ext>
            </a:extLst>
          </p:cNvPr>
          <p:cNvSpPr/>
          <p:nvPr/>
        </p:nvSpPr>
        <p:spPr>
          <a:xfrm>
            <a:off x="5314506" y="5194015"/>
            <a:ext cx="1762126" cy="1762126"/>
          </a:xfrm>
          <a:prstGeom prst="arc">
            <a:avLst>
              <a:gd name="adj1" fmla="val 13069173"/>
              <a:gd name="adj2" fmla="val 16957365"/>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95" name="Arc 94">
            <a:extLst>
              <a:ext uri="{FF2B5EF4-FFF2-40B4-BE49-F238E27FC236}">
                <a16:creationId xmlns:a16="http://schemas.microsoft.com/office/drawing/2014/main" id="{4AE19AD5-3BFD-497F-BEA5-163FDF017F45}"/>
              </a:ext>
            </a:extLst>
          </p:cNvPr>
          <p:cNvSpPr/>
          <p:nvPr/>
        </p:nvSpPr>
        <p:spPr>
          <a:xfrm>
            <a:off x="5314505" y="2353034"/>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97" name="Arc 96">
            <a:extLst>
              <a:ext uri="{FF2B5EF4-FFF2-40B4-BE49-F238E27FC236}">
                <a16:creationId xmlns:a16="http://schemas.microsoft.com/office/drawing/2014/main" id="{97735158-7813-4706-807C-DC564709E430}"/>
              </a:ext>
            </a:extLst>
          </p:cNvPr>
          <p:cNvSpPr/>
          <p:nvPr/>
        </p:nvSpPr>
        <p:spPr>
          <a:xfrm>
            <a:off x="5314505" y="2353034"/>
            <a:ext cx="1762126" cy="1762126"/>
          </a:xfrm>
          <a:prstGeom prst="arc">
            <a:avLst>
              <a:gd name="adj1" fmla="val 13069173"/>
              <a:gd name="adj2" fmla="val 17798853"/>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04" name="Arc 103">
            <a:extLst>
              <a:ext uri="{FF2B5EF4-FFF2-40B4-BE49-F238E27FC236}">
                <a16:creationId xmlns:a16="http://schemas.microsoft.com/office/drawing/2014/main" id="{91DB9966-B33B-4EBD-B466-C661F0B2968A}"/>
              </a:ext>
            </a:extLst>
          </p:cNvPr>
          <p:cNvSpPr/>
          <p:nvPr/>
        </p:nvSpPr>
        <p:spPr>
          <a:xfrm>
            <a:off x="5314505" y="3778553"/>
            <a:ext cx="1762126" cy="1762126"/>
          </a:xfrm>
          <a:prstGeom prst="arc">
            <a:avLst>
              <a:gd name="adj1" fmla="val 13069173"/>
              <a:gd name="adj2" fmla="val 19349253"/>
            </a:avLst>
          </a:prstGeom>
          <a:ln w="88900" cap="rnd">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txBody>
          <a:bodyPr lIns="91440" tIns="1097280" rIns="91440" rtlCol="0" anchor="t" anchorCtr="0"/>
          <a:lstStyle/>
          <a:p>
            <a:pPr algn="ctr"/>
            <a:endParaRPr lang="en-US" sz="1200" dirty="0">
              <a:solidFill>
                <a:schemeClr val="bg1"/>
              </a:solidFill>
              <a:latin typeface="Montserrat" panose="00000500000000000000" pitchFamily="50" charset="0"/>
            </a:endParaRPr>
          </a:p>
        </p:txBody>
      </p:sp>
      <p:sp>
        <p:nvSpPr>
          <p:cNvPr id="105" name="Arc 104">
            <a:extLst>
              <a:ext uri="{FF2B5EF4-FFF2-40B4-BE49-F238E27FC236}">
                <a16:creationId xmlns:a16="http://schemas.microsoft.com/office/drawing/2014/main" id="{41B45279-7FA8-4D9E-AE48-4DF297B1E5AF}"/>
              </a:ext>
            </a:extLst>
          </p:cNvPr>
          <p:cNvSpPr/>
          <p:nvPr/>
        </p:nvSpPr>
        <p:spPr>
          <a:xfrm>
            <a:off x="5314505" y="3778553"/>
            <a:ext cx="1762126" cy="1762126"/>
          </a:xfrm>
          <a:prstGeom prst="arc">
            <a:avLst>
              <a:gd name="adj1" fmla="val 13069173"/>
              <a:gd name="adj2" fmla="val 14572714"/>
            </a:avLst>
          </a:prstGeom>
          <a:noFill/>
          <a:ln w="88900" cap="rnd">
            <a:gradFill>
              <a:gsLst>
                <a:gs pos="0">
                  <a:schemeClr val="accent2">
                    <a:lumMod val="80000"/>
                    <a:lumOff val="20000"/>
                  </a:schemeClr>
                </a:gs>
                <a:gs pos="100000">
                  <a:schemeClr val="accent4"/>
                </a:gs>
              </a:gsLst>
              <a:lin ang="0" scaled="0"/>
            </a:gradFill>
          </a:ln>
          <a:effectLst>
            <a:outerShdw blurRad="203200" sx="102000" sy="102000" algn="ctr" rotWithShape="0">
              <a:schemeClr val="accent4">
                <a:alpha val="3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07" name="Rectangle 106">
            <a:extLst>
              <a:ext uri="{FF2B5EF4-FFF2-40B4-BE49-F238E27FC236}">
                <a16:creationId xmlns:a16="http://schemas.microsoft.com/office/drawing/2014/main" id="{EDE8EBCD-A1B7-47B4-8EE1-D263C9F124F7}"/>
              </a:ext>
            </a:extLst>
          </p:cNvPr>
          <p:cNvSpPr/>
          <p:nvPr/>
        </p:nvSpPr>
        <p:spPr>
          <a:xfrm>
            <a:off x="5942133" y="2801800"/>
            <a:ext cx="506869" cy="276999"/>
          </a:xfrm>
          <a:prstGeom prst="rect">
            <a:avLst/>
          </a:prstGeom>
        </p:spPr>
        <p:txBody>
          <a:bodyPr wrap="none" anchor="b" anchorCtr="0">
            <a:spAutoFit/>
          </a:bodyPr>
          <a:lstStyle/>
          <a:p>
            <a:pPr algn="ctr"/>
            <a:r>
              <a:rPr lang="en-US" sz="1200" dirty="0">
                <a:solidFill>
                  <a:schemeClr val="bg1"/>
                </a:solidFill>
                <a:latin typeface="Montserrat" panose="00000500000000000000" pitchFamily="50" charset="0"/>
              </a:rPr>
              <a:t>70%</a:t>
            </a:r>
          </a:p>
        </p:txBody>
      </p:sp>
      <p:sp>
        <p:nvSpPr>
          <p:cNvPr id="108" name="Rectangle 107">
            <a:extLst>
              <a:ext uri="{FF2B5EF4-FFF2-40B4-BE49-F238E27FC236}">
                <a16:creationId xmlns:a16="http://schemas.microsoft.com/office/drawing/2014/main" id="{1F2CA344-4B87-48E2-B4B7-CB391A913214}"/>
              </a:ext>
            </a:extLst>
          </p:cNvPr>
          <p:cNvSpPr/>
          <p:nvPr/>
        </p:nvSpPr>
        <p:spPr>
          <a:xfrm>
            <a:off x="5944542" y="4283470"/>
            <a:ext cx="502061" cy="276999"/>
          </a:xfrm>
          <a:prstGeom prst="rect">
            <a:avLst/>
          </a:prstGeom>
        </p:spPr>
        <p:txBody>
          <a:bodyPr wrap="none" anchor="b" anchorCtr="0">
            <a:spAutoFit/>
          </a:bodyPr>
          <a:lstStyle/>
          <a:p>
            <a:pPr algn="ctr"/>
            <a:r>
              <a:rPr lang="en-US" sz="1200" dirty="0">
                <a:solidFill>
                  <a:schemeClr val="bg1"/>
                </a:solidFill>
                <a:latin typeface="Montserrat" panose="00000500000000000000" pitchFamily="50" charset="0"/>
              </a:rPr>
              <a:t>30%</a:t>
            </a:r>
          </a:p>
        </p:txBody>
      </p:sp>
      <p:sp>
        <p:nvSpPr>
          <p:cNvPr id="112" name="Rectangle 111">
            <a:extLst>
              <a:ext uri="{FF2B5EF4-FFF2-40B4-BE49-F238E27FC236}">
                <a16:creationId xmlns:a16="http://schemas.microsoft.com/office/drawing/2014/main" id="{F20D1054-F606-401D-A4D7-39F9281D83C2}"/>
              </a:ext>
            </a:extLst>
          </p:cNvPr>
          <p:cNvSpPr/>
          <p:nvPr/>
        </p:nvSpPr>
        <p:spPr>
          <a:xfrm>
            <a:off x="5941333" y="5638050"/>
            <a:ext cx="508473" cy="276999"/>
          </a:xfrm>
          <a:prstGeom prst="rect">
            <a:avLst/>
          </a:prstGeom>
        </p:spPr>
        <p:txBody>
          <a:bodyPr wrap="none" anchor="b" anchorCtr="0">
            <a:spAutoFit/>
          </a:bodyPr>
          <a:lstStyle/>
          <a:p>
            <a:pPr algn="ctr"/>
            <a:r>
              <a:rPr lang="en-US" sz="1200" dirty="0">
                <a:solidFill>
                  <a:schemeClr val="bg1"/>
                </a:solidFill>
                <a:latin typeface="Montserrat" panose="00000500000000000000" pitchFamily="50" charset="0"/>
              </a:rPr>
              <a:t>60%</a:t>
            </a:r>
          </a:p>
        </p:txBody>
      </p:sp>
    </p:spTree>
    <p:extLst>
      <p:ext uri="{BB962C8B-B14F-4D97-AF65-F5344CB8AC3E}">
        <p14:creationId xmlns:p14="http://schemas.microsoft.com/office/powerpoint/2010/main" val="122778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 fill="hold"/>
                                        <p:tgtEl>
                                          <p:spTgt spid="4"/>
                                        </p:tgtEl>
                                        <p:attrNameLst>
                                          <p:attrName>ppt_w</p:attrName>
                                        </p:attrNameLst>
                                      </p:cBhvr>
                                      <p:tavLst>
                                        <p:tav tm="0">
                                          <p:val>
                                            <p:strVal val="#ppt_w*0.70"/>
                                          </p:val>
                                        </p:tav>
                                        <p:tav tm="100000">
                                          <p:val>
                                            <p:strVal val="#ppt_w"/>
                                          </p:val>
                                        </p:tav>
                                      </p:tavLst>
                                    </p:anim>
                                    <p:anim calcmode="lin" valueType="num">
                                      <p:cBhvr>
                                        <p:cTn id="8" dur="1500" fill="hold"/>
                                        <p:tgtEl>
                                          <p:spTgt spid="4"/>
                                        </p:tgtEl>
                                        <p:attrNameLst>
                                          <p:attrName>ppt_h</p:attrName>
                                        </p:attrNameLst>
                                      </p:cBhvr>
                                      <p:tavLst>
                                        <p:tav tm="0">
                                          <p:val>
                                            <p:strVal val="#ppt_h"/>
                                          </p:val>
                                        </p:tav>
                                        <p:tav tm="100000">
                                          <p:val>
                                            <p:strVal val="#ppt_h"/>
                                          </p:val>
                                        </p:tav>
                                      </p:tavLst>
                                    </p:anim>
                                    <p:animEffect transition="in" filter="fade">
                                      <p:cBhvr>
                                        <p:cTn id="9" dur="1500"/>
                                        <p:tgtEl>
                                          <p:spTgt spid="4"/>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wipe(down)">
                                      <p:cBhvr>
                                        <p:cTn id="12" dur="1500"/>
                                        <p:tgtEl>
                                          <p:spTgt spid="90"/>
                                        </p:tgtEl>
                                      </p:cBhvr>
                                    </p:animEffect>
                                  </p:childTnLst>
                                </p:cTn>
                              </p:par>
                              <p:par>
                                <p:cTn id="13" presetID="42" presetClass="path" presetSubtype="0" accel="50000" decel="50000" fill="hold" grpId="1" nodeType="withEffect">
                                  <p:stCondLst>
                                    <p:cond delay="0"/>
                                  </p:stCondLst>
                                  <p:childTnLst>
                                    <p:animMotion origin="layout" path="M -6.25E-7 -0.31065 L -6.25E-7 4.81481E-6 " pathEditMode="relative" rAng="0" ptsTypes="AA">
                                      <p:cBhvr>
                                        <p:cTn id="14" dur="2000" fill="hold"/>
                                        <p:tgtEl>
                                          <p:spTgt spid="90"/>
                                        </p:tgtEl>
                                        <p:attrNameLst>
                                          <p:attrName>ppt_x</p:attrName>
                                          <p:attrName>ppt_y</p:attrName>
                                        </p:attrNameLst>
                                      </p:cBhvr>
                                      <p:rCtr x="0" y="15532"/>
                                    </p:animMotion>
                                  </p:childTnLst>
                                </p:cTn>
                              </p:par>
                              <p:par>
                                <p:cTn id="15" presetID="22" presetClass="entr" presetSubtype="4"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down)">
                                      <p:cBhvr>
                                        <p:cTn id="17" dur="1500"/>
                                        <p:tgtEl>
                                          <p:spTgt spid="94"/>
                                        </p:tgtEl>
                                      </p:cBhvr>
                                    </p:animEffect>
                                  </p:childTnLst>
                                </p:cTn>
                              </p:par>
                              <p:par>
                                <p:cTn id="18" presetID="42" presetClass="path" presetSubtype="0" accel="50000" decel="50000" fill="hold" grpId="1" nodeType="withEffect">
                                  <p:stCondLst>
                                    <p:cond delay="0"/>
                                  </p:stCondLst>
                                  <p:childTnLst>
                                    <p:animMotion origin="layout" path="M -6.25E-7 -0.31065 L -6.25E-7 4.81481E-6 " pathEditMode="relative" rAng="0" ptsTypes="AA">
                                      <p:cBhvr>
                                        <p:cTn id="19" dur="2000" fill="hold"/>
                                        <p:tgtEl>
                                          <p:spTgt spid="94"/>
                                        </p:tgtEl>
                                        <p:attrNameLst>
                                          <p:attrName>ppt_x</p:attrName>
                                          <p:attrName>ppt_y</p:attrName>
                                        </p:attrNameLst>
                                      </p:cBhvr>
                                      <p:rCtr x="0" y="15532"/>
                                    </p:animMotion>
                                  </p:childTnLst>
                                </p:cTn>
                              </p:par>
                              <p:par>
                                <p:cTn id="20" presetID="12" presetClass="entr" presetSubtype="4" fill="hold" grpId="0" nodeType="withEffect">
                                  <p:stCondLst>
                                    <p:cond delay="1500"/>
                                  </p:stCondLst>
                                  <p:childTnLst>
                                    <p:set>
                                      <p:cBhvr>
                                        <p:cTn id="21" dur="1" fill="hold">
                                          <p:stCondLst>
                                            <p:cond delay="0"/>
                                          </p:stCondLst>
                                        </p:cTn>
                                        <p:tgtEl>
                                          <p:spTgt spid="138"/>
                                        </p:tgtEl>
                                        <p:attrNameLst>
                                          <p:attrName>style.visibility</p:attrName>
                                        </p:attrNameLst>
                                      </p:cBhvr>
                                      <p:to>
                                        <p:strVal val="visible"/>
                                      </p:to>
                                    </p:set>
                                    <p:anim calcmode="lin" valueType="num">
                                      <p:cBhvr additive="base">
                                        <p:cTn id="22" dur="1000"/>
                                        <p:tgtEl>
                                          <p:spTgt spid="138"/>
                                        </p:tgtEl>
                                        <p:attrNameLst>
                                          <p:attrName>ppt_y</p:attrName>
                                        </p:attrNameLst>
                                      </p:cBhvr>
                                      <p:tavLst>
                                        <p:tav tm="0">
                                          <p:val>
                                            <p:strVal val="#ppt_y+#ppt_h*1.125000"/>
                                          </p:val>
                                        </p:tav>
                                        <p:tav tm="100000">
                                          <p:val>
                                            <p:strVal val="#ppt_y"/>
                                          </p:val>
                                        </p:tav>
                                      </p:tavLst>
                                    </p:anim>
                                    <p:animEffect transition="in" filter="wipe(up)">
                                      <p:cBhvr>
                                        <p:cTn id="23" dur="1000"/>
                                        <p:tgtEl>
                                          <p:spTgt spid="138"/>
                                        </p:tgtEl>
                                      </p:cBhvr>
                                    </p:animEffect>
                                  </p:childTnLst>
                                </p:cTn>
                              </p:par>
                              <p:par>
                                <p:cTn id="24" presetID="12" presetClass="entr" presetSubtype="4" fill="hold" grpId="0" nodeType="withEffect">
                                  <p:stCondLst>
                                    <p:cond delay="1500"/>
                                  </p:stCondLst>
                                  <p:childTnLst>
                                    <p:set>
                                      <p:cBhvr>
                                        <p:cTn id="25" dur="1" fill="hold">
                                          <p:stCondLst>
                                            <p:cond delay="0"/>
                                          </p:stCondLst>
                                        </p:cTn>
                                        <p:tgtEl>
                                          <p:spTgt spid="102"/>
                                        </p:tgtEl>
                                        <p:attrNameLst>
                                          <p:attrName>style.visibility</p:attrName>
                                        </p:attrNameLst>
                                      </p:cBhvr>
                                      <p:to>
                                        <p:strVal val="visible"/>
                                      </p:to>
                                    </p:set>
                                    <p:anim calcmode="lin" valueType="num">
                                      <p:cBhvr additive="base">
                                        <p:cTn id="26" dur="1000"/>
                                        <p:tgtEl>
                                          <p:spTgt spid="102"/>
                                        </p:tgtEl>
                                        <p:attrNameLst>
                                          <p:attrName>ppt_y</p:attrName>
                                        </p:attrNameLst>
                                      </p:cBhvr>
                                      <p:tavLst>
                                        <p:tav tm="0">
                                          <p:val>
                                            <p:strVal val="#ppt_y+#ppt_h*1.125000"/>
                                          </p:val>
                                        </p:tav>
                                        <p:tav tm="100000">
                                          <p:val>
                                            <p:strVal val="#ppt_y"/>
                                          </p:val>
                                        </p:tav>
                                      </p:tavLst>
                                    </p:anim>
                                    <p:animEffect transition="in" filter="wipe(up)">
                                      <p:cBhvr>
                                        <p:cTn id="27" dur="1000"/>
                                        <p:tgtEl>
                                          <p:spTgt spid="102"/>
                                        </p:tgtEl>
                                      </p:cBhvr>
                                    </p:animEffect>
                                  </p:childTnLst>
                                </p:cTn>
                              </p:par>
                              <p:par>
                                <p:cTn id="28" presetID="12" presetClass="entr" presetSubtype="4" fill="hold" grpId="0" nodeType="withEffect">
                                  <p:stCondLst>
                                    <p:cond delay="1500"/>
                                  </p:stCondLst>
                                  <p:childTnLst>
                                    <p:set>
                                      <p:cBhvr>
                                        <p:cTn id="29" dur="1" fill="hold">
                                          <p:stCondLst>
                                            <p:cond delay="0"/>
                                          </p:stCondLst>
                                        </p:cTn>
                                        <p:tgtEl>
                                          <p:spTgt spid="101"/>
                                        </p:tgtEl>
                                        <p:attrNameLst>
                                          <p:attrName>style.visibility</p:attrName>
                                        </p:attrNameLst>
                                      </p:cBhvr>
                                      <p:to>
                                        <p:strVal val="visible"/>
                                      </p:to>
                                    </p:set>
                                    <p:anim calcmode="lin" valueType="num">
                                      <p:cBhvr additive="base">
                                        <p:cTn id="30" dur="1000"/>
                                        <p:tgtEl>
                                          <p:spTgt spid="101"/>
                                        </p:tgtEl>
                                        <p:attrNameLst>
                                          <p:attrName>ppt_y</p:attrName>
                                        </p:attrNameLst>
                                      </p:cBhvr>
                                      <p:tavLst>
                                        <p:tav tm="0">
                                          <p:val>
                                            <p:strVal val="#ppt_y+#ppt_h*1.125000"/>
                                          </p:val>
                                        </p:tav>
                                        <p:tav tm="100000">
                                          <p:val>
                                            <p:strVal val="#ppt_y"/>
                                          </p:val>
                                        </p:tav>
                                      </p:tavLst>
                                    </p:anim>
                                    <p:animEffect transition="in" filter="wipe(up)">
                                      <p:cBhvr>
                                        <p:cTn id="31" dur="1000"/>
                                        <p:tgtEl>
                                          <p:spTgt spid="101"/>
                                        </p:tgtEl>
                                      </p:cBhvr>
                                    </p:animEffect>
                                  </p:childTnLst>
                                </p:cTn>
                              </p:par>
                              <p:par>
                                <p:cTn id="32" presetID="12" presetClass="entr" presetSubtype="4" fill="hold" grpId="0" nodeType="withEffect">
                                  <p:stCondLst>
                                    <p:cond delay="1500"/>
                                  </p:stCondLst>
                                  <p:childTnLst>
                                    <p:set>
                                      <p:cBhvr>
                                        <p:cTn id="33" dur="1" fill="hold">
                                          <p:stCondLst>
                                            <p:cond delay="0"/>
                                          </p:stCondLst>
                                        </p:cTn>
                                        <p:tgtEl>
                                          <p:spTgt spid="100"/>
                                        </p:tgtEl>
                                        <p:attrNameLst>
                                          <p:attrName>style.visibility</p:attrName>
                                        </p:attrNameLst>
                                      </p:cBhvr>
                                      <p:to>
                                        <p:strVal val="visible"/>
                                      </p:to>
                                    </p:set>
                                    <p:anim calcmode="lin" valueType="num">
                                      <p:cBhvr additive="base">
                                        <p:cTn id="34" dur="1000"/>
                                        <p:tgtEl>
                                          <p:spTgt spid="100"/>
                                        </p:tgtEl>
                                        <p:attrNameLst>
                                          <p:attrName>ppt_y</p:attrName>
                                        </p:attrNameLst>
                                      </p:cBhvr>
                                      <p:tavLst>
                                        <p:tav tm="0">
                                          <p:val>
                                            <p:strVal val="#ppt_y+#ppt_h*1.125000"/>
                                          </p:val>
                                        </p:tav>
                                        <p:tav tm="100000">
                                          <p:val>
                                            <p:strVal val="#ppt_y"/>
                                          </p:val>
                                        </p:tav>
                                      </p:tavLst>
                                    </p:anim>
                                    <p:animEffect transition="in" filter="wipe(up)">
                                      <p:cBhvr>
                                        <p:cTn id="35" dur="1000"/>
                                        <p:tgtEl>
                                          <p:spTgt spid="100"/>
                                        </p:tgtEl>
                                      </p:cBhvr>
                                    </p:animEffect>
                                  </p:childTnLst>
                                </p:cTn>
                              </p:par>
                              <p:par>
                                <p:cTn id="36" presetID="12" presetClass="entr" presetSubtype="4" fill="hold" grpId="0" nodeType="withEffect">
                                  <p:stCondLst>
                                    <p:cond delay="1500"/>
                                  </p:stCondLst>
                                  <p:childTnLst>
                                    <p:set>
                                      <p:cBhvr>
                                        <p:cTn id="37" dur="1" fill="hold">
                                          <p:stCondLst>
                                            <p:cond delay="0"/>
                                          </p:stCondLst>
                                        </p:cTn>
                                        <p:tgtEl>
                                          <p:spTgt spid="103"/>
                                        </p:tgtEl>
                                        <p:attrNameLst>
                                          <p:attrName>style.visibility</p:attrName>
                                        </p:attrNameLst>
                                      </p:cBhvr>
                                      <p:to>
                                        <p:strVal val="visible"/>
                                      </p:to>
                                    </p:set>
                                    <p:anim calcmode="lin" valueType="num">
                                      <p:cBhvr additive="base">
                                        <p:cTn id="38" dur="1000"/>
                                        <p:tgtEl>
                                          <p:spTgt spid="103"/>
                                        </p:tgtEl>
                                        <p:attrNameLst>
                                          <p:attrName>ppt_y</p:attrName>
                                        </p:attrNameLst>
                                      </p:cBhvr>
                                      <p:tavLst>
                                        <p:tav tm="0">
                                          <p:val>
                                            <p:strVal val="#ppt_y+#ppt_h*1.125000"/>
                                          </p:val>
                                        </p:tav>
                                        <p:tav tm="100000">
                                          <p:val>
                                            <p:strVal val="#ppt_y"/>
                                          </p:val>
                                        </p:tav>
                                      </p:tavLst>
                                    </p:anim>
                                    <p:animEffect transition="in" filter="wipe(up)">
                                      <p:cBhvr>
                                        <p:cTn id="39" dur="1000"/>
                                        <p:tgtEl>
                                          <p:spTgt spid="103"/>
                                        </p:tgtEl>
                                      </p:cBhvr>
                                    </p:animEffect>
                                  </p:childTnLst>
                                </p:cTn>
                              </p:par>
                              <p:par>
                                <p:cTn id="40" presetID="22" presetClass="entr" presetSubtype="8" fill="hold" grpId="0" nodeType="withEffect">
                                  <p:stCondLst>
                                    <p:cond delay="2250"/>
                                  </p:stCondLst>
                                  <p:childTnLst>
                                    <p:set>
                                      <p:cBhvr>
                                        <p:cTn id="41" dur="1" fill="hold">
                                          <p:stCondLst>
                                            <p:cond delay="0"/>
                                          </p:stCondLst>
                                        </p:cTn>
                                        <p:tgtEl>
                                          <p:spTgt spid="116"/>
                                        </p:tgtEl>
                                        <p:attrNameLst>
                                          <p:attrName>style.visibility</p:attrName>
                                        </p:attrNameLst>
                                      </p:cBhvr>
                                      <p:to>
                                        <p:strVal val="visible"/>
                                      </p:to>
                                    </p:set>
                                    <p:animEffect transition="in" filter="wipe(left)">
                                      <p:cBhvr>
                                        <p:cTn id="42" dur="750"/>
                                        <p:tgtEl>
                                          <p:spTgt spid="116"/>
                                        </p:tgtEl>
                                      </p:cBhvr>
                                    </p:animEffect>
                                  </p:childTnLst>
                                </p:cTn>
                              </p:par>
                              <p:par>
                                <p:cTn id="43" presetID="22" presetClass="entr" presetSubtype="8" fill="hold" grpId="0" nodeType="withEffect">
                                  <p:stCondLst>
                                    <p:cond delay="2250"/>
                                  </p:stCondLst>
                                  <p:childTnLst>
                                    <p:set>
                                      <p:cBhvr>
                                        <p:cTn id="44" dur="1" fill="hold">
                                          <p:stCondLst>
                                            <p:cond delay="0"/>
                                          </p:stCondLst>
                                        </p:cTn>
                                        <p:tgtEl>
                                          <p:spTgt spid="110"/>
                                        </p:tgtEl>
                                        <p:attrNameLst>
                                          <p:attrName>style.visibility</p:attrName>
                                        </p:attrNameLst>
                                      </p:cBhvr>
                                      <p:to>
                                        <p:strVal val="visible"/>
                                      </p:to>
                                    </p:set>
                                    <p:animEffect transition="in" filter="wipe(left)">
                                      <p:cBhvr>
                                        <p:cTn id="45" dur="750"/>
                                        <p:tgtEl>
                                          <p:spTgt spid="110"/>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122"/>
                                        </p:tgtEl>
                                        <p:attrNameLst>
                                          <p:attrName>style.visibility</p:attrName>
                                        </p:attrNameLst>
                                      </p:cBhvr>
                                      <p:to>
                                        <p:strVal val="visible"/>
                                      </p:to>
                                    </p:set>
                                    <p:animEffect transition="in" filter="wipe(left)">
                                      <p:cBhvr>
                                        <p:cTn id="48" dur="750"/>
                                        <p:tgtEl>
                                          <p:spTgt spid="122"/>
                                        </p:tgtEl>
                                      </p:cBhvr>
                                    </p:animEffect>
                                  </p:childTnLst>
                                </p:cTn>
                              </p:par>
                              <p:par>
                                <p:cTn id="49" presetID="22" presetClass="entr" presetSubtype="8" fill="hold" grpId="0" nodeType="withEffect">
                                  <p:stCondLst>
                                    <p:cond delay="2750"/>
                                  </p:stCondLst>
                                  <p:childTnLst>
                                    <p:set>
                                      <p:cBhvr>
                                        <p:cTn id="50" dur="1" fill="hold">
                                          <p:stCondLst>
                                            <p:cond delay="0"/>
                                          </p:stCondLst>
                                        </p:cTn>
                                        <p:tgtEl>
                                          <p:spTgt spid="115"/>
                                        </p:tgtEl>
                                        <p:attrNameLst>
                                          <p:attrName>style.visibility</p:attrName>
                                        </p:attrNameLst>
                                      </p:cBhvr>
                                      <p:to>
                                        <p:strVal val="visible"/>
                                      </p:to>
                                    </p:set>
                                    <p:animEffect transition="in" filter="wipe(left)">
                                      <p:cBhvr>
                                        <p:cTn id="51" dur="750"/>
                                        <p:tgtEl>
                                          <p:spTgt spid="115"/>
                                        </p:tgtEl>
                                      </p:cBhvr>
                                    </p:animEffect>
                                  </p:childTnLst>
                                </p:cTn>
                              </p:par>
                              <p:par>
                                <p:cTn id="52" presetID="22" presetClass="entr" presetSubtype="8" fill="hold" grpId="0" nodeType="withEffect">
                                  <p:stCondLst>
                                    <p:cond delay="2750"/>
                                  </p:stCondLst>
                                  <p:childTnLst>
                                    <p:set>
                                      <p:cBhvr>
                                        <p:cTn id="53" dur="1" fill="hold">
                                          <p:stCondLst>
                                            <p:cond delay="0"/>
                                          </p:stCondLst>
                                        </p:cTn>
                                        <p:tgtEl>
                                          <p:spTgt spid="109"/>
                                        </p:tgtEl>
                                        <p:attrNameLst>
                                          <p:attrName>style.visibility</p:attrName>
                                        </p:attrNameLst>
                                      </p:cBhvr>
                                      <p:to>
                                        <p:strVal val="visible"/>
                                      </p:to>
                                    </p:set>
                                    <p:animEffect transition="in" filter="wipe(left)">
                                      <p:cBhvr>
                                        <p:cTn id="54" dur="750"/>
                                        <p:tgtEl>
                                          <p:spTgt spid="109"/>
                                        </p:tgtEl>
                                      </p:cBhvr>
                                    </p:animEffect>
                                  </p:childTnLst>
                                </p:cTn>
                              </p:par>
                              <p:par>
                                <p:cTn id="55" presetID="22" presetClass="entr" presetSubtype="8" fill="hold" grpId="0" nodeType="withEffect">
                                  <p:stCondLst>
                                    <p:cond delay="2750"/>
                                  </p:stCondLst>
                                  <p:childTnLst>
                                    <p:set>
                                      <p:cBhvr>
                                        <p:cTn id="56" dur="1" fill="hold">
                                          <p:stCondLst>
                                            <p:cond delay="0"/>
                                          </p:stCondLst>
                                        </p:cTn>
                                        <p:tgtEl>
                                          <p:spTgt spid="121"/>
                                        </p:tgtEl>
                                        <p:attrNameLst>
                                          <p:attrName>style.visibility</p:attrName>
                                        </p:attrNameLst>
                                      </p:cBhvr>
                                      <p:to>
                                        <p:strVal val="visible"/>
                                      </p:to>
                                    </p:set>
                                    <p:animEffect transition="in" filter="wipe(left)">
                                      <p:cBhvr>
                                        <p:cTn id="57" dur="750"/>
                                        <p:tgtEl>
                                          <p:spTgt spid="121"/>
                                        </p:tgtEl>
                                      </p:cBhvr>
                                    </p:animEffect>
                                  </p:childTnLst>
                                </p:cTn>
                              </p:par>
                              <p:par>
                                <p:cTn id="58" presetID="10" presetClass="entr" presetSubtype="0" fill="hold" grpId="0" nodeType="withEffect">
                                  <p:stCondLst>
                                    <p:cond delay="3250"/>
                                  </p:stCondLst>
                                  <p:childTnLst>
                                    <p:set>
                                      <p:cBhvr>
                                        <p:cTn id="59" dur="1" fill="hold">
                                          <p:stCondLst>
                                            <p:cond delay="0"/>
                                          </p:stCondLst>
                                        </p:cTn>
                                        <p:tgtEl>
                                          <p:spTgt spid="107"/>
                                        </p:tgtEl>
                                        <p:attrNameLst>
                                          <p:attrName>style.visibility</p:attrName>
                                        </p:attrNameLst>
                                      </p:cBhvr>
                                      <p:to>
                                        <p:strVal val="visible"/>
                                      </p:to>
                                    </p:set>
                                    <p:animEffect transition="in" filter="fade">
                                      <p:cBhvr>
                                        <p:cTn id="60" dur="1000"/>
                                        <p:tgtEl>
                                          <p:spTgt spid="107"/>
                                        </p:tgtEl>
                                      </p:cBhvr>
                                    </p:animEffect>
                                  </p:childTnLst>
                                </p:cTn>
                              </p:par>
                              <p:par>
                                <p:cTn id="61" presetID="10" presetClass="entr" presetSubtype="0" fill="hold" grpId="0" nodeType="withEffect">
                                  <p:stCondLst>
                                    <p:cond delay="325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1000"/>
                                        <p:tgtEl>
                                          <p:spTgt spid="95"/>
                                        </p:tgtEl>
                                      </p:cBhvr>
                                    </p:animEffect>
                                  </p:childTnLst>
                                </p:cTn>
                              </p:par>
                              <p:par>
                                <p:cTn id="64" presetID="10" presetClass="entr" presetSubtype="0" fill="hold" grpId="0" nodeType="withEffect">
                                  <p:stCondLst>
                                    <p:cond delay="325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1000"/>
                                        <p:tgtEl>
                                          <p:spTgt spid="104"/>
                                        </p:tgtEl>
                                      </p:cBhvr>
                                    </p:animEffect>
                                  </p:childTnLst>
                                </p:cTn>
                              </p:par>
                              <p:par>
                                <p:cTn id="67" presetID="10" presetClass="entr" presetSubtype="0" fill="hold" grpId="0" nodeType="withEffect">
                                  <p:stCondLst>
                                    <p:cond delay="325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1000"/>
                                        <p:tgtEl>
                                          <p:spTgt spid="108"/>
                                        </p:tgtEl>
                                      </p:cBhvr>
                                    </p:animEffect>
                                  </p:childTnLst>
                                </p:cTn>
                              </p:par>
                              <p:par>
                                <p:cTn id="70" presetID="10" presetClass="entr" presetSubtype="0" fill="hold" grpId="0" nodeType="withEffect">
                                  <p:stCondLst>
                                    <p:cond delay="325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1000"/>
                                        <p:tgtEl>
                                          <p:spTgt spid="92"/>
                                        </p:tgtEl>
                                      </p:cBhvr>
                                    </p:animEffect>
                                  </p:childTnLst>
                                </p:cTn>
                              </p:par>
                              <p:par>
                                <p:cTn id="73" presetID="10" presetClass="entr" presetSubtype="0" fill="hold" grpId="0" nodeType="withEffect">
                                  <p:stCondLst>
                                    <p:cond delay="3250"/>
                                  </p:stCondLst>
                                  <p:childTnLst>
                                    <p:set>
                                      <p:cBhvr>
                                        <p:cTn id="74" dur="1" fill="hold">
                                          <p:stCondLst>
                                            <p:cond delay="0"/>
                                          </p:stCondLst>
                                        </p:cTn>
                                        <p:tgtEl>
                                          <p:spTgt spid="112"/>
                                        </p:tgtEl>
                                        <p:attrNameLst>
                                          <p:attrName>style.visibility</p:attrName>
                                        </p:attrNameLst>
                                      </p:cBhvr>
                                      <p:to>
                                        <p:strVal val="visible"/>
                                      </p:to>
                                    </p:set>
                                    <p:animEffect transition="in" filter="fade">
                                      <p:cBhvr>
                                        <p:cTn id="75" dur="1000"/>
                                        <p:tgtEl>
                                          <p:spTgt spid="112"/>
                                        </p:tgtEl>
                                      </p:cBhvr>
                                    </p:animEffect>
                                  </p:childTnLst>
                                </p:cTn>
                              </p:par>
                              <p:par>
                                <p:cTn id="76" presetID="22" presetClass="entr" presetSubtype="8" fill="hold" grpId="0" nodeType="withEffect">
                                  <p:stCondLst>
                                    <p:cond delay="3250"/>
                                  </p:stCondLst>
                                  <p:childTnLst>
                                    <p:set>
                                      <p:cBhvr>
                                        <p:cTn id="77" dur="1" fill="hold">
                                          <p:stCondLst>
                                            <p:cond delay="0"/>
                                          </p:stCondLst>
                                        </p:cTn>
                                        <p:tgtEl>
                                          <p:spTgt spid="97"/>
                                        </p:tgtEl>
                                        <p:attrNameLst>
                                          <p:attrName>style.visibility</p:attrName>
                                        </p:attrNameLst>
                                      </p:cBhvr>
                                      <p:to>
                                        <p:strVal val="visible"/>
                                      </p:to>
                                    </p:set>
                                    <p:animEffect transition="in" filter="wipe(left)">
                                      <p:cBhvr>
                                        <p:cTn id="78" dur="1000"/>
                                        <p:tgtEl>
                                          <p:spTgt spid="97"/>
                                        </p:tgtEl>
                                      </p:cBhvr>
                                    </p:animEffect>
                                  </p:childTnLst>
                                </p:cTn>
                              </p:par>
                              <p:par>
                                <p:cTn id="79" presetID="22" presetClass="entr" presetSubtype="8" fill="hold" grpId="0" nodeType="withEffect">
                                  <p:stCondLst>
                                    <p:cond delay="3250"/>
                                  </p:stCondLst>
                                  <p:childTnLst>
                                    <p:set>
                                      <p:cBhvr>
                                        <p:cTn id="80" dur="1" fill="hold">
                                          <p:stCondLst>
                                            <p:cond delay="0"/>
                                          </p:stCondLst>
                                        </p:cTn>
                                        <p:tgtEl>
                                          <p:spTgt spid="105"/>
                                        </p:tgtEl>
                                        <p:attrNameLst>
                                          <p:attrName>style.visibility</p:attrName>
                                        </p:attrNameLst>
                                      </p:cBhvr>
                                      <p:to>
                                        <p:strVal val="visible"/>
                                      </p:to>
                                    </p:set>
                                    <p:animEffect transition="in" filter="wipe(left)">
                                      <p:cBhvr>
                                        <p:cTn id="81" dur="1000"/>
                                        <p:tgtEl>
                                          <p:spTgt spid="105"/>
                                        </p:tgtEl>
                                      </p:cBhvr>
                                    </p:animEffect>
                                  </p:childTnLst>
                                </p:cTn>
                              </p:par>
                              <p:par>
                                <p:cTn id="82" presetID="22" presetClass="entr" presetSubtype="8" fill="hold" grpId="0" nodeType="withEffect">
                                  <p:stCondLst>
                                    <p:cond delay="3250"/>
                                  </p:stCondLst>
                                  <p:childTnLst>
                                    <p:set>
                                      <p:cBhvr>
                                        <p:cTn id="83" dur="1" fill="hold">
                                          <p:stCondLst>
                                            <p:cond delay="0"/>
                                          </p:stCondLst>
                                        </p:cTn>
                                        <p:tgtEl>
                                          <p:spTgt spid="93"/>
                                        </p:tgtEl>
                                        <p:attrNameLst>
                                          <p:attrName>style.visibility</p:attrName>
                                        </p:attrNameLst>
                                      </p:cBhvr>
                                      <p:to>
                                        <p:strVal val="visible"/>
                                      </p:to>
                                    </p:set>
                                    <p:animEffect transition="in" filter="wipe(left)">
                                      <p:cBhvr>
                                        <p:cTn id="84" dur="1000"/>
                                        <p:tgtEl>
                                          <p:spTgt spid="93"/>
                                        </p:tgtEl>
                                      </p:cBhvr>
                                    </p:animEffect>
                                  </p:childTnLst>
                                </p:cTn>
                              </p:par>
                              <p:par>
                                <p:cTn id="85" presetID="10" presetClass="entr" presetSubtype="0" fill="hold" grpId="0" nodeType="withEffect">
                                  <p:stCondLst>
                                    <p:cond delay="375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1000"/>
                                        <p:tgtEl>
                                          <p:spTgt spid="47"/>
                                        </p:tgtEl>
                                      </p:cBhvr>
                                    </p:animEffect>
                                  </p:childTnLst>
                                </p:cTn>
                              </p:par>
                              <p:par>
                                <p:cTn id="88" presetID="10" presetClass="entr" presetSubtype="0" fill="hold" grpId="0" nodeType="withEffect">
                                  <p:stCondLst>
                                    <p:cond delay="3750"/>
                                  </p:stCondLst>
                                  <p:childTnLst>
                                    <p:set>
                                      <p:cBhvr>
                                        <p:cTn id="89" dur="1" fill="hold">
                                          <p:stCondLst>
                                            <p:cond delay="0"/>
                                          </p:stCondLst>
                                        </p:cTn>
                                        <p:tgtEl>
                                          <p:spTgt spid="96"/>
                                        </p:tgtEl>
                                        <p:attrNameLst>
                                          <p:attrName>style.visibility</p:attrName>
                                        </p:attrNameLst>
                                      </p:cBhvr>
                                      <p:to>
                                        <p:strVal val="visible"/>
                                      </p:to>
                                    </p:set>
                                    <p:animEffect transition="in" filter="fade">
                                      <p:cBhvr>
                                        <p:cTn id="90" dur="1000"/>
                                        <p:tgtEl>
                                          <p:spTgt spid="96"/>
                                        </p:tgtEl>
                                      </p:cBhvr>
                                    </p:animEffect>
                                  </p:childTnLst>
                                </p:cTn>
                              </p:par>
                              <p:par>
                                <p:cTn id="91" presetID="22" presetClass="entr" presetSubtype="8" fill="hold" grpId="0" nodeType="withEffect">
                                  <p:stCondLst>
                                    <p:cond delay="3750"/>
                                  </p:stCondLst>
                                  <p:childTnLst>
                                    <p:set>
                                      <p:cBhvr>
                                        <p:cTn id="92" dur="1" fill="hold">
                                          <p:stCondLst>
                                            <p:cond delay="0"/>
                                          </p:stCondLst>
                                        </p:cTn>
                                        <p:tgtEl>
                                          <p:spTgt spid="54"/>
                                        </p:tgtEl>
                                        <p:attrNameLst>
                                          <p:attrName>style.visibility</p:attrName>
                                        </p:attrNameLst>
                                      </p:cBhvr>
                                      <p:to>
                                        <p:strVal val="visible"/>
                                      </p:to>
                                    </p:set>
                                    <p:animEffect transition="in" filter="wipe(left)">
                                      <p:cBhvr>
                                        <p:cTn id="93" dur="1000"/>
                                        <p:tgtEl>
                                          <p:spTgt spid="54"/>
                                        </p:tgtEl>
                                      </p:cBhvr>
                                    </p:animEffect>
                                  </p:childTnLst>
                                </p:cTn>
                              </p:par>
                              <p:par>
                                <p:cTn id="94" presetID="10" presetClass="entr" presetSubtype="0" fill="hold" grpId="0" nodeType="withEffect">
                                  <p:stCondLst>
                                    <p:cond delay="375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1000"/>
                                        <p:tgtEl>
                                          <p:spTgt spid="58"/>
                                        </p:tgtEl>
                                      </p:cBhvr>
                                    </p:animEffect>
                                  </p:childTnLst>
                                </p:cTn>
                              </p:par>
                              <p:par>
                                <p:cTn id="97" presetID="22" presetClass="entr" presetSubtype="8" fill="hold" grpId="0" nodeType="withEffect">
                                  <p:stCondLst>
                                    <p:cond delay="3750"/>
                                  </p:stCondLst>
                                  <p:childTnLst>
                                    <p:set>
                                      <p:cBhvr>
                                        <p:cTn id="98" dur="1" fill="hold">
                                          <p:stCondLst>
                                            <p:cond delay="0"/>
                                          </p:stCondLst>
                                        </p:cTn>
                                        <p:tgtEl>
                                          <p:spTgt spid="59"/>
                                        </p:tgtEl>
                                        <p:attrNameLst>
                                          <p:attrName>style.visibility</p:attrName>
                                        </p:attrNameLst>
                                      </p:cBhvr>
                                      <p:to>
                                        <p:strVal val="visible"/>
                                      </p:to>
                                    </p:set>
                                    <p:animEffect transition="in" filter="wipe(left)">
                                      <p:cBhvr>
                                        <p:cTn id="99" dur="1000"/>
                                        <p:tgtEl>
                                          <p:spTgt spid="59"/>
                                        </p:tgtEl>
                                      </p:cBhvr>
                                    </p:animEffect>
                                  </p:childTnLst>
                                </p:cTn>
                              </p:par>
                              <p:par>
                                <p:cTn id="100" presetID="10" presetClass="entr" presetSubtype="0" fill="hold" grpId="0" nodeType="withEffect">
                                  <p:stCondLst>
                                    <p:cond delay="3750"/>
                                  </p:stCondLst>
                                  <p:childTnLst>
                                    <p:set>
                                      <p:cBhvr>
                                        <p:cTn id="101" dur="1" fill="hold">
                                          <p:stCondLst>
                                            <p:cond delay="0"/>
                                          </p:stCondLst>
                                        </p:cTn>
                                        <p:tgtEl>
                                          <p:spTgt spid="98"/>
                                        </p:tgtEl>
                                        <p:attrNameLst>
                                          <p:attrName>style.visibility</p:attrName>
                                        </p:attrNameLst>
                                      </p:cBhvr>
                                      <p:to>
                                        <p:strVal val="visible"/>
                                      </p:to>
                                    </p:set>
                                    <p:animEffect transition="in" filter="fade">
                                      <p:cBhvr>
                                        <p:cTn id="102" dur="1000"/>
                                        <p:tgtEl>
                                          <p:spTgt spid="98"/>
                                        </p:tgtEl>
                                      </p:cBhvr>
                                    </p:animEffect>
                                  </p:childTnLst>
                                </p:cTn>
                              </p:par>
                              <p:par>
                                <p:cTn id="103" presetID="10" presetClass="entr" presetSubtype="0" fill="hold" grpId="0" nodeType="withEffect">
                                  <p:stCondLst>
                                    <p:cond delay="375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1000"/>
                                        <p:tgtEl>
                                          <p:spTgt spid="81"/>
                                        </p:tgtEl>
                                      </p:cBhvr>
                                    </p:animEffect>
                                  </p:childTnLst>
                                </p:cTn>
                              </p:par>
                              <p:par>
                                <p:cTn id="106" presetID="22" presetClass="entr" presetSubtype="8" fill="hold" grpId="0" nodeType="withEffect">
                                  <p:stCondLst>
                                    <p:cond delay="3750"/>
                                  </p:stCondLst>
                                  <p:childTnLst>
                                    <p:set>
                                      <p:cBhvr>
                                        <p:cTn id="107" dur="1" fill="hold">
                                          <p:stCondLst>
                                            <p:cond delay="0"/>
                                          </p:stCondLst>
                                        </p:cTn>
                                        <p:tgtEl>
                                          <p:spTgt spid="82"/>
                                        </p:tgtEl>
                                        <p:attrNameLst>
                                          <p:attrName>style.visibility</p:attrName>
                                        </p:attrNameLst>
                                      </p:cBhvr>
                                      <p:to>
                                        <p:strVal val="visible"/>
                                      </p:to>
                                    </p:set>
                                    <p:animEffect transition="in" filter="wipe(left)">
                                      <p:cBhvr>
                                        <p:cTn id="108" dur="1000"/>
                                        <p:tgtEl>
                                          <p:spTgt spid="82"/>
                                        </p:tgtEl>
                                      </p:cBhvr>
                                    </p:animEffect>
                                  </p:childTnLst>
                                </p:cTn>
                              </p:par>
                              <p:par>
                                <p:cTn id="109" presetID="10" presetClass="entr" presetSubtype="0" fill="hold" grpId="0" nodeType="withEffect">
                                  <p:stCondLst>
                                    <p:cond delay="375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1000"/>
                                        <p:tgtEl>
                                          <p:spTgt spid="99"/>
                                        </p:tgtEl>
                                      </p:cBhvr>
                                    </p:animEffect>
                                  </p:childTnLst>
                                </p:cTn>
                              </p:par>
                              <p:par>
                                <p:cTn id="112" presetID="22" presetClass="entr" presetSubtype="8" fill="hold" grpId="0" nodeType="withEffect">
                                  <p:stCondLst>
                                    <p:cond delay="4250"/>
                                  </p:stCondLst>
                                  <p:childTnLst>
                                    <p:set>
                                      <p:cBhvr>
                                        <p:cTn id="113" dur="1" fill="hold">
                                          <p:stCondLst>
                                            <p:cond delay="0"/>
                                          </p:stCondLst>
                                        </p:cTn>
                                        <p:tgtEl>
                                          <p:spTgt spid="113"/>
                                        </p:tgtEl>
                                        <p:attrNameLst>
                                          <p:attrName>style.visibility</p:attrName>
                                        </p:attrNameLst>
                                      </p:cBhvr>
                                      <p:to>
                                        <p:strVal val="visible"/>
                                      </p:to>
                                    </p:set>
                                    <p:animEffect transition="in" filter="wipe(left)">
                                      <p:cBhvr>
                                        <p:cTn id="114" dur="750"/>
                                        <p:tgtEl>
                                          <p:spTgt spid="113"/>
                                        </p:tgtEl>
                                      </p:cBhvr>
                                    </p:animEffect>
                                  </p:childTnLst>
                                </p:cTn>
                              </p:par>
                              <p:par>
                                <p:cTn id="115" presetID="22" presetClass="entr" presetSubtype="8" fill="hold" grpId="0" nodeType="withEffect">
                                  <p:stCondLst>
                                    <p:cond delay="4250"/>
                                  </p:stCondLst>
                                  <p:childTnLst>
                                    <p:set>
                                      <p:cBhvr>
                                        <p:cTn id="116" dur="1" fill="hold">
                                          <p:stCondLst>
                                            <p:cond delay="0"/>
                                          </p:stCondLst>
                                        </p:cTn>
                                        <p:tgtEl>
                                          <p:spTgt spid="106"/>
                                        </p:tgtEl>
                                        <p:attrNameLst>
                                          <p:attrName>style.visibility</p:attrName>
                                        </p:attrNameLst>
                                      </p:cBhvr>
                                      <p:to>
                                        <p:strVal val="visible"/>
                                      </p:to>
                                    </p:set>
                                    <p:animEffect transition="in" filter="wipe(left)">
                                      <p:cBhvr>
                                        <p:cTn id="117" dur="750"/>
                                        <p:tgtEl>
                                          <p:spTgt spid="106"/>
                                        </p:tgtEl>
                                      </p:cBhvr>
                                    </p:animEffect>
                                  </p:childTnLst>
                                </p:cTn>
                              </p:par>
                              <p:par>
                                <p:cTn id="118" presetID="22" presetClass="entr" presetSubtype="8" fill="hold" grpId="0" nodeType="withEffect">
                                  <p:stCondLst>
                                    <p:cond delay="4250"/>
                                  </p:stCondLst>
                                  <p:childTnLst>
                                    <p:set>
                                      <p:cBhvr>
                                        <p:cTn id="119" dur="1" fill="hold">
                                          <p:stCondLst>
                                            <p:cond delay="0"/>
                                          </p:stCondLst>
                                        </p:cTn>
                                        <p:tgtEl>
                                          <p:spTgt spid="119"/>
                                        </p:tgtEl>
                                        <p:attrNameLst>
                                          <p:attrName>style.visibility</p:attrName>
                                        </p:attrNameLst>
                                      </p:cBhvr>
                                      <p:to>
                                        <p:strVal val="visible"/>
                                      </p:to>
                                    </p:set>
                                    <p:animEffect transition="in" filter="wipe(left)">
                                      <p:cBhvr>
                                        <p:cTn id="120" dur="750"/>
                                        <p:tgtEl>
                                          <p:spTgt spid="119"/>
                                        </p:tgtEl>
                                      </p:cBhvr>
                                    </p:animEffect>
                                  </p:childTnLst>
                                </p:cTn>
                              </p:par>
                              <p:par>
                                <p:cTn id="121" presetID="22" presetClass="entr" presetSubtype="8" fill="hold" nodeType="withEffect">
                                  <p:stCondLst>
                                    <p:cond delay="2000"/>
                                  </p:stCondLst>
                                  <p:childTnLst>
                                    <p:set>
                                      <p:cBhvr>
                                        <p:cTn id="122" dur="1" fill="hold">
                                          <p:stCondLst>
                                            <p:cond delay="0"/>
                                          </p:stCondLst>
                                        </p:cTn>
                                        <p:tgtEl>
                                          <p:spTgt spid="65"/>
                                        </p:tgtEl>
                                        <p:attrNameLst>
                                          <p:attrName>style.visibility</p:attrName>
                                        </p:attrNameLst>
                                      </p:cBhvr>
                                      <p:to>
                                        <p:strVal val="visible"/>
                                      </p:to>
                                    </p:set>
                                    <p:animEffect transition="in" filter="wipe(left)">
                                      <p:cBhvr>
                                        <p:cTn id="123"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4" grpId="0" animBg="1"/>
      <p:bldP spid="94" grpId="1" animBg="1"/>
      <p:bldP spid="101" grpId="0"/>
      <p:bldP spid="102" grpId="0"/>
      <p:bldP spid="103" grpId="0"/>
      <p:bldP spid="138" grpId="0"/>
      <p:bldP spid="100" grpId="0"/>
      <p:bldP spid="106" grpId="0"/>
      <p:bldP spid="109" grpId="0"/>
      <p:bldP spid="110" grpId="0"/>
      <p:bldP spid="113" grpId="0"/>
      <p:bldP spid="115" grpId="0"/>
      <p:bldP spid="116" grpId="0"/>
      <p:bldP spid="119" grpId="0"/>
      <p:bldP spid="121" grpId="0"/>
      <p:bldP spid="122" grpId="0"/>
      <p:bldP spid="81" grpId="0" animBg="1"/>
      <p:bldP spid="82" grpId="0" animBg="1"/>
      <p:bldP spid="47" grpId="0" animBg="1"/>
      <p:bldP spid="54" grpId="0" animBg="1"/>
      <p:bldP spid="58" grpId="0" animBg="1"/>
      <p:bldP spid="59" grpId="0" animBg="1"/>
      <p:bldP spid="96" grpId="0"/>
      <p:bldP spid="98" grpId="0"/>
      <p:bldP spid="99" grpId="0"/>
      <p:bldP spid="92" grpId="0" animBg="1"/>
      <p:bldP spid="93" grpId="0" animBg="1"/>
      <p:bldP spid="95" grpId="0" animBg="1"/>
      <p:bldP spid="97" grpId="0" animBg="1"/>
      <p:bldP spid="104" grpId="0" animBg="1"/>
      <p:bldP spid="105" grpId="0" animBg="1"/>
      <p:bldP spid="107" grpId="0"/>
      <p:bldP spid="108" grpId="0"/>
      <p:bldP spid="1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1C1D15E-E550-4DFC-BEE9-D92FA2980F4C}"/>
              </a:ext>
            </a:extLst>
          </p:cNvPr>
          <p:cNvGrpSpPr/>
          <p:nvPr/>
        </p:nvGrpSpPr>
        <p:grpSpPr>
          <a:xfrm rot="10576480">
            <a:off x="-1981995" y="-10028269"/>
            <a:ext cx="15557622" cy="15425291"/>
            <a:chOff x="17785720" y="163163"/>
            <a:chExt cx="4226953" cy="4191000"/>
          </a:xfrm>
        </p:grpSpPr>
        <p:sp>
          <p:nvSpPr>
            <p:cNvPr id="10" name="Freeform: Shape 9">
              <a:extLst>
                <a:ext uri="{FF2B5EF4-FFF2-40B4-BE49-F238E27FC236}">
                  <a16:creationId xmlns:a16="http://schemas.microsoft.com/office/drawing/2014/main" id="{06C7474A-4CBA-422D-98D4-2D199BC03139}"/>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 name="Freeform: Shape 10">
              <a:extLst>
                <a:ext uri="{FF2B5EF4-FFF2-40B4-BE49-F238E27FC236}">
                  <a16:creationId xmlns:a16="http://schemas.microsoft.com/office/drawing/2014/main" id="{F4E8B1BF-3C3E-4327-A342-EECEC9845F06}"/>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 name="Freeform: Shape 11">
              <a:extLst>
                <a:ext uri="{FF2B5EF4-FFF2-40B4-BE49-F238E27FC236}">
                  <a16:creationId xmlns:a16="http://schemas.microsoft.com/office/drawing/2014/main" id="{6BB51272-2E7A-467C-8B62-6DE4DB7CA958}"/>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 name="Freeform: Shape 14">
              <a:extLst>
                <a:ext uri="{FF2B5EF4-FFF2-40B4-BE49-F238E27FC236}">
                  <a16:creationId xmlns:a16="http://schemas.microsoft.com/office/drawing/2014/main" id="{C65F999B-F501-4F5D-9162-DB178D79CCA6}"/>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 name="Freeform: Shape 17">
              <a:extLst>
                <a:ext uri="{FF2B5EF4-FFF2-40B4-BE49-F238E27FC236}">
                  <a16:creationId xmlns:a16="http://schemas.microsoft.com/office/drawing/2014/main" id="{49A068C6-EABA-4B1C-8720-F76FF377BB53}"/>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 name="Freeform: Shape 18">
              <a:extLst>
                <a:ext uri="{FF2B5EF4-FFF2-40B4-BE49-F238E27FC236}">
                  <a16:creationId xmlns:a16="http://schemas.microsoft.com/office/drawing/2014/main" id="{DC897C72-7E27-4186-A736-3F3A446E71F6}"/>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6B167D0C-0CD7-46BA-BAFA-68C2A0578E22}"/>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DAEC2183-D85E-4739-B420-5F3419EB0A2A}"/>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601963A8-0B5C-4DFD-A7E3-5E992A045229}"/>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A2C1FBDB-B756-4F20-884C-49A9627D5015}"/>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4" name="Freeform: Shape 23">
              <a:extLst>
                <a:ext uri="{FF2B5EF4-FFF2-40B4-BE49-F238E27FC236}">
                  <a16:creationId xmlns:a16="http://schemas.microsoft.com/office/drawing/2014/main" id="{80BE1A9C-8270-458D-9727-803D4EF1257A}"/>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5" name="Freeform: Shape 24">
              <a:extLst>
                <a:ext uri="{FF2B5EF4-FFF2-40B4-BE49-F238E27FC236}">
                  <a16:creationId xmlns:a16="http://schemas.microsoft.com/office/drawing/2014/main" id="{4BDBD094-E119-407D-BDC9-0B8FD1CBB46D}"/>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4C331755-1405-4280-9DD4-CB817DD518EA}"/>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4296E8F2-333A-42A7-B20C-51821DFE9BD5}"/>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DB651D68-8845-4D97-804C-29EDC4B3D245}"/>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27F42E5A-7FB2-4269-939C-F3E19E485862}"/>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7FD93F74-E362-4DDC-A5C3-C7AEA54A30EF}"/>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F2FA5D93-11AA-48F0-BB22-DDF911B960EC}"/>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2" name="Freeform: Shape 31">
              <a:extLst>
                <a:ext uri="{FF2B5EF4-FFF2-40B4-BE49-F238E27FC236}">
                  <a16:creationId xmlns:a16="http://schemas.microsoft.com/office/drawing/2014/main" id="{07D62593-921F-482C-A309-6D62A57F9D26}"/>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3DDEB7FB-666F-4868-A7AF-C9F78D456A23}"/>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E34955E1-ACAF-44DC-8D2C-9811E6021A9E}"/>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5EA10C54-AF0E-4658-89DA-4473EF25FAA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3DB6164B-5388-418C-84AD-2A6E1015D7F8}"/>
              </a:ext>
            </a:extLst>
          </p:cNvPr>
          <p:cNvSpPr txBox="1"/>
          <p:nvPr/>
        </p:nvSpPr>
        <p:spPr>
          <a:xfrm>
            <a:off x="4513699" y="506000"/>
            <a:ext cx="3164602"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Key Learnings</a:t>
            </a:r>
          </a:p>
        </p:txBody>
      </p:sp>
      <p:sp>
        <p:nvSpPr>
          <p:cNvPr id="5" name="Rectangle: Rounded Corners 4">
            <a:extLst>
              <a:ext uri="{FF2B5EF4-FFF2-40B4-BE49-F238E27FC236}">
                <a16:creationId xmlns:a16="http://schemas.microsoft.com/office/drawing/2014/main" id="{9C840E0D-14EE-4881-9DDA-72676E2FFD5E}"/>
              </a:ext>
            </a:extLst>
          </p:cNvPr>
          <p:cNvSpPr/>
          <p:nvPr/>
        </p:nvSpPr>
        <p:spPr>
          <a:xfrm>
            <a:off x="548119" y="1454150"/>
            <a:ext cx="3417460" cy="4897851"/>
          </a:xfrm>
          <a:prstGeom prst="roundRect">
            <a:avLst>
              <a:gd name="adj" fmla="val 10931"/>
            </a:avLst>
          </a:prstGeom>
          <a:gradFill flip="none" rotWithShape="1">
            <a:gsLst>
              <a:gs pos="0">
                <a:schemeClr val="accent2">
                  <a:lumMod val="60000"/>
                  <a:lumOff val="40000"/>
                  <a:alpha val="50000"/>
                </a:schemeClr>
              </a:gs>
              <a:gs pos="100000">
                <a:schemeClr val="accent2">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solidFill>
                  <a:schemeClr val="accent2">
                    <a:lumMod val="40000"/>
                    <a:lumOff val="60000"/>
                  </a:schemeClr>
                </a:solidFill>
                <a:latin typeface="Montserrat" panose="00000500000000000000" pitchFamily="50" charset="0"/>
              </a:rPr>
              <a:t>WINS</a:t>
            </a:r>
          </a:p>
        </p:txBody>
      </p:sp>
      <p:sp>
        <p:nvSpPr>
          <p:cNvPr id="6" name="Rectangle: Rounded Corners 5">
            <a:extLst>
              <a:ext uri="{FF2B5EF4-FFF2-40B4-BE49-F238E27FC236}">
                <a16:creationId xmlns:a16="http://schemas.microsoft.com/office/drawing/2014/main" id="{209774C2-C2C6-4B20-ADEA-454659F46199}"/>
              </a:ext>
            </a:extLst>
          </p:cNvPr>
          <p:cNvSpPr/>
          <p:nvPr/>
        </p:nvSpPr>
        <p:spPr>
          <a:xfrm>
            <a:off x="674548" y="2080442"/>
            <a:ext cx="3164604" cy="4136208"/>
          </a:xfrm>
          <a:prstGeom prst="roundRect">
            <a:avLst>
              <a:gd name="adj" fmla="val 8917"/>
            </a:avLst>
          </a:prstGeom>
          <a:gradFill>
            <a:gsLst>
              <a:gs pos="0">
                <a:srgbClr val="0C5278"/>
              </a:gs>
              <a:gs pos="100000">
                <a:srgbClr val="1F2F4F"/>
              </a:gs>
            </a:gsLst>
            <a:path path="circle">
              <a:fillToRect r="100000" b="100000"/>
            </a:path>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171450" indent="-171450" defTabSz="457200">
              <a:lnSpc>
                <a:spcPts val="1600"/>
              </a:lnSpc>
              <a:spcAft>
                <a:spcPts val="600"/>
              </a:spcAft>
              <a:buFont typeface="Arial" panose="020B0604020202020204" pitchFamily="34" charset="0"/>
              <a:buChar char="•"/>
            </a:pPr>
            <a:r>
              <a:rPr lang="en-US" sz="1100" dirty="0">
                <a:solidFill>
                  <a:schemeClr val="bg1"/>
                </a:solidFill>
                <a:latin typeface="Montserrat" panose="00000500000000000000" pitchFamily="50" charset="0"/>
              </a:rPr>
              <a:t>Highest overall engagement rate to date! Likely due to increased Reels &amp; TikTok posting cadence.</a:t>
            </a:r>
          </a:p>
          <a:p>
            <a:pPr marL="171450" indent="-171450" defTabSz="457200">
              <a:lnSpc>
                <a:spcPts val="1600"/>
              </a:lnSpc>
              <a:spcAft>
                <a:spcPts val="600"/>
              </a:spcAft>
              <a:buFont typeface="Arial" panose="020B0604020202020204" pitchFamily="34" charset="0"/>
              <a:buChar char="•"/>
            </a:pPr>
            <a:r>
              <a:rPr lang="en-US" sz="1100" dirty="0">
                <a:solidFill>
                  <a:schemeClr val="bg1"/>
                </a:solidFill>
                <a:latin typeface="Montserrat" panose="00000500000000000000" pitchFamily="50" charset="0"/>
              </a:rPr>
              <a:t>YouTube views increased </a:t>
            </a:r>
            <a:r>
              <a:rPr lang="en-US" sz="1100" b="1" dirty="0">
                <a:solidFill>
                  <a:schemeClr val="accent2">
                    <a:lumMod val="60000"/>
                    <a:lumOff val="40000"/>
                  </a:schemeClr>
                </a:solidFill>
                <a:latin typeface="Montserrat" panose="00000500000000000000" pitchFamily="50" charset="0"/>
              </a:rPr>
              <a:t>9%</a:t>
            </a:r>
            <a:r>
              <a:rPr lang="en-US" sz="1100" dirty="0">
                <a:solidFill>
                  <a:schemeClr val="bg1"/>
                </a:solidFill>
                <a:latin typeface="Montserrat" panose="00000500000000000000" pitchFamily="50" charset="0"/>
              </a:rPr>
              <a:t> MoM. Educational content is performing especially well.</a:t>
            </a:r>
          </a:p>
          <a:p>
            <a:pPr marL="171450" indent="-171450" defTabSz="457200">
              <a:lnSpc>
                <a:spcPts val="1600"/>
              </a:lnSpc>
              <a:spcAft>
                <a:spcPts val="600"/>
              </a:spcAft>
              <a:buFont typeface="Arial" panose="020B0604020202020204" pitchFamily="34" charset="0"/>
              <a:buChar char="•"/>
            </a:pPr>
            <a:r>
              <a:rPr lang="en-US" sz="1100" dirty="0">
                <a:solidFill>
                  <a:schemeClr val="bg1"/>
                </a:solidFill>
                <a:latin typeface="Montserrat" panose="00000500000000000000" pitchFamily="50" charset="0"/>
              </a:rPr>
              <a:t>TikTok following grew by </a:t>
            </a:r>
            <a:r>
              <a:rPr lang="en-US" sz="1100" b="1" dirty="0">
                <a:solidFill>
                  <a:schemeClr val="accent2">
                    <a:lumMod val="60000"/>
                    <a:lumOff val="40000"/>
                  </a:schemeClr>
                </a:solidFill>
                <a:latin typeface="Montserrat" panose="00000500000000000000" pitchFamily="50" charset="0"/>
              </a:rPr>
              <a:t>6% </a:t>
            </a:r>
            <a:r>
              <a:rPr lang="en-US" sz="1100" dirty="0">
                <a:solidFill>
                  <a:schemeClr val="bg1"/>
                </a:solidFill>
                <a:latin typeface="Montserrat" panose="00000500000000000000" pitchFamily="50" charset="0"/>
              </a:rPr>
              <a:t>MoM.</a:t>
            </a:r>
          </a:p>
          <a:p>
            <a:pPr marL="628650" lvl="1" indent="-171450" defTabSz="91440">
              <a:lnSpc>
                <a:spcPts val="1600"/>
              </a:lnSpc>
              <a:spcAft>
                <a:spcPts val="600"/>
              </a:spcAft>
              <a:buFont typeface="Courier New" panose="02070309020205020404" pitchFamily="49" charset="0"/>
              <a:buChar char="o"/>
              <a:tabLst>
                <a:tab pos="91440" algn="l"/>
              </a:tabLst>
            </a:pPr>
            <a:r>
              <a:rPr lang="en-US" sz="1100" dirty="0">
                <a:solidFill>
                  <a:schemeClr val="bg1"/>
                </a:solidFill>
                <a:latin typeface="Montserrat" panose="00000500000000000000" pitchFamily="50" charset="0"/>
              </a:rPr>
              <a:t>Increased Team Collaboration</a:t>
            </a:r>
          </a:p>
          <a:p>
            <a:pPr marL="628650" lvl="1" indent="-171450" defTabSz="91440">
              <a:lnSpc>
                <a:spcPts val="1600"/>
              </a:lnSpc>
              <a:spcAft>
                <a:spcPts val="600"/>
              </a:spcAft>
              <a:buFont typeface="Courier New" panose="02070309020205020404" pitchFamily="49" charset="0"/>
              <a:buChar char="o"/>
              <a:tabLst>
                <a:tab pos="91440" algn="l"/>
              </a:tabLst>
            </a:pPr>
            <a:r>
              <a:rPr lang="en-US" sz="1100" dirty="0">
                <a:solidFill>
                  <a:schemeClr val="bg1"/>
                </a:solidFill>
                <a:latin typeface="Montserrat" panose="00000500000000000000" pitchFamily="50" charset="0"/>
              </a:rPr>
              <a:t>2x videos hit over </a:t>
            </a:r>
            <a:r>
              <a:rPr lang="en-US" sz="1100" b="1" dirty="0">
                <a:solidFill>
                  <a:schemeClr val="accent2">
                    <a:lumMod val="60000"/>
                    <a:lumOff val="40000"/>
                  </a:schemeClr>
                </a:solidFill>
                <a:latin typeface="Montserrat" panose="00000500000000000000" pitchFamily="50" charset="0"/>
              </a:rPr>
              <a:t>100K views</a:t>
            </a:r>
            <a:r>
              <a:rPr lang="en-US" sz="1100" dirty="0">
                <a:solidFill>
                  <a:schemeClr val="bg1"/>
                </a:solidFill>
                <a:latin typeface="Montserrat" panose="00000500000000000000" pitchFamily="50" charset="0"/>
              </a:rPr>
              <a:t>.</a:t>
            </a:r>
          </a:p>
          <a:p>
            <a:pPr marL="171450" indent="-171450" defTabSz="457200">
              <a:lnSpc>
                <a:spcPts val="1600"/>
              </a:lnSpc>
              <a:spcAft>
                <a:spcPts val="600"/>
              </a:spcAft>
              <a:buFont typeface="Arial" panose="020B0604020202020204" pitchFamily="34" charset="0"/>
              <a:buChar char="•"/>
            </a:pPr>
            <a:r>
              <a:rPr lang="en-US" sz="1100" dirty="0">
                <a:solidFill>
                  <a:schemeClr val="bg1"/>
                </a:solidFill>
                <a:latin typeface="Montserrat" panose="00000500000000000000" pitchFamily="50" charset="0"/>
              </a:rPr>
              <a:t>Meme Content on Instagram continues to perform </a:t>
            </a:r>
            <a:r>
              <a:rPr lang="en-US" sz="1100" b="1" dirty="0">
                <a:solidFill>
                  <a:schemeClr val="accent2">
                    <a:lumMod val="60000"/>
                    <a:lumOff val="40000"/>
                  </a:schemeClr>
                </a:solidFill>
                <a:latin typeface="Montserrat" panose="00000500000000000000" pitchFamily="50" charset="0"/>
              </a:rPr>
              <a:t>above average</a:t>
            </a:r>
            <a:r>
              <a:rPr lang="en-US" sz="1100" dirty="0">
                <a:solidFill>
                  <a:schemeClr val="bg1"/>
                </a:solidFill>
                <a:latin typeface="Montserrat" panose="00000500000000000000" pitchFamily="50" charset="0"/>
              </a:rPr>
              <a:t> (+10% engagement and reach rates.)</a:t>
            </a:r>
          </a:p>
        </p:txBody>
      </p:sp>
      <p:sp>
        <p:nvSpPr>
          <p:cNvPr id="13" name="Rectangle: Rounded Corners 12">
            <a:extLst>
              <a:ext uri="{FF2B5EF4-FFF2-40B4-BE49-F238E27FC236}">
                <a16:creationId xmlns:a16="http://schemas.microsoft.com/office/drawing/2014/main" id="{78AFE32B-71DA-4FEF-9051-0BCE4A1B0A42}"/>
              </a:ext>
            </a:extLst>
          </p:cNvPr>
          <p:cNvSpPr/>
          <p:nvPr/>
        </p:nvSpPr>
        <p:spPr>
          <a:xfrm>
            <a:off x="4387270" y="1454150"/>
            <a:ext cx="3417460" cy="4897851"/>
          </a:xfrm>
          <a:prstGeom prst="roundRect">
            <a:avLst>
              <a:gd name="adj" fmla="val 10931"/>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solidFill>
                  <a:schemeClr val="accent4">
                    <a:lumMod val="60000"/>
                    <a:lumOff val="40000"/>
                  </a:schemeClr>
                </a:solidFill>
                <a:latin typeface="Montserrat" panose="00000500000000000000" pitchFamily="50" charset="0"/>
              </a:rPr>
              <a:t>CHALLENGES</a:t>
            </a:r>
          </a:p>
        </p:txBody>
      </p:sp>
      <p:sp>
        <p:nvSpPr>
          <p:cNvPr id="14" name="Rectangle: Rounded Corners 13">
            <a:extLst>
              <a:ext uri="{FF2B5EF4-FFF2-40B4-BE49-F238E27FC236}">
                <a16:creationId xmlns:a16="http://schemas.microsoft.com/office/drawing/2014/main" id="{3A919166-D271-4484-8E4D-DB0EFFF47AF4}"/>
              </a:ext>
            </a:extLst>
          </p:cNvPr>
          <p:cNvSpPr/>
          <p:nvPr/>
        </p:nvSpPr>
        <p:spPr>
          <a:xfrm>
            <a:off x="4513699" y="2080442"/>
            <a:ext cx="3164604" cy="4136208"/>
          </a:xfrm>
          <a:prstGeom prst="roundRect">
            <a:avLst>
              <a:gd name="adj" fmla="val 8917"/>
            </a:avLst>
          </a:prstGeom>
          <a:gradFill flip="none" rotWithShape="1">
            <a:gsLst>
              <a:gs pos="0">
                <a:srgbClr val="164165"/>
              </a:gs>
              <a:gs pos="86000">
                <a:srgbClr val="242846"/>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Reduced team bandwidth due to vacation time. Maintaining posting consistency reduced potential for creative opportunities.</a:t>
            </a:r>
          </a:p>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Twitter follower growth is plateauing.</a:t>
            </a:r>
          </a:p>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Reel reach rate decreased by </a:t>
            </a:r>
            <a:r>
              <a:rPr lang="en-US" sz="1100" b="1" dirty="0">
                <a:solidFill>
                  <a:schemeClr val="accent4"/>
                </a:solidFill>
                <a:latin typeface="Montserrat" panose="00000500000000000000" pitchFamily="50" charset="0"/>
              </a:rPr>
              <a:t>5%</a:t>
            </a:r>
            <a:r>
              <a:rPr lang="en-US" sz="1100" dirty="0">
                <a:solidFill>
                  <a:prstClr val="white"/>
                </a:solidFill>
                <a:latin typeface="Montserrat" panose="00000500000000000000" pitchFamily="50" charset="0"/>
              </a:rPr>
              <a:t>.</a:t>
            </a:r>
          </a:p>
          <a:p>
            <a:pPr marL="628650" lvl="1" indent="-171450" defTabSz="457200">
              <a:lnSpc>
                <a:spcPts val="1600"/>
              </a:lnSpc>
              <a:spcAft>
                <a:spcPts val="600"/>
              </a:spcAft>
              <a:buFont typeface="Courier New" panose="02070309020205020404" pitchFamily="49" charset="0"/>
              <a:buChar char="o"/>
            </a:pPr>
            <a:r>
              <a:rPr lang="en-US" sz="1100" dirty="0">
                <a:solidFill>
                  <a:prstClr val="white"/>
                </a:solidFill>
                <a:latin typeface="Montserrat" panose="00000500000000000000" pitchFamily="50" charset="0"/>
              </a:rPr>
              <a:t>Still a huge channel, but appears to be slowing down.</a:t>
            </a:r>
          </a:p>
        </p:txBody>
      </p:sp>
      <p:sp>
        <p:nvSpPr>
          <p:cNvPr id="16" name="Rectangle: Rounded Corners 15">
            <a:extLst>
              <a:ext uri="{FF2B5EF4-FFF2-40B4-BE49-F238E27FC236}">
                <a16:creationId xmlns:a16="http://schemas.microsoft.com/office/drawing/2014/main" id="{380CC426-7E77-45E0-8FF8-3E3C2D4CE34E}"/>
              </a:ext>
            </a:extLst>
          </p:cNvPr>
          <p:cNvSpPr/>
          <p:nvPr/>
        </p:nvSpPr>
        <p:spPr>
          <a:xfrm>
            <a:off x="8226421" y="1454150"/>
            <a:ext cx="3417460" cy="4897851"/>
          </a:xfrm>
          <a:prstGeom prst="roundRect">
            <a:avLst>
              <a:gd name="adj" fmla="val 10931"/>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r>
              <a:rPr lang="en-US" sz="1600" b="1" dirty="0">
                <a:solidFill>
                  <a:schemeClr val="accent5">
                    <a:lumMod val="60000"/>
                    <a:lumOff val="40000"/>
                  </a:schemeClr>
                </a:solidFill>
                <a:latin typeface="Montserrat" panose="00000500000000000000" pitchFamily="50" charset="0"/>
              </a:rPr>
              <a:t>OPPORTUNITIES</a:t>
            </a:r>
          </a:p>
        </p:txBody>
      </p:sp>
      <p:sp>
        <p:nvSpPr>
          <p:cNvPr id="17" name="Rectangle: Rounded Corners 16">
            <a:extLst>
              <a:ext uri="{FF2B5EF4-FFF2-40B4-BE49-F238E27FC236}">
                <a16:creationId xmlns:a16="http://schemas.microsoft.com/office/drawing/2014/main" id="{94A9911A-E88B-4DB9-AEC7-4E49371759A7}"/>
              </a:ext>
            </a:extLst>
          </p:cNvPr>
          <p:cNvSpPr/>
          <p:nvPr/>
        </p:nvSpPr>
        <p:spPr>
          <a:xfrm>
            <a:off x="8352850" y="2080442"/>
            <a:ext cx="3164604" cy="4136208"/>
          </a:xfrm>
          <a:prstGeom prst="roundRect">
            <a:avLst>
              <a:gd name="adj" fmla="val 8917"/>
            </a:avLst>
          </a:prstGeom>
          <a:gradFill>
            <a:gsLst>
              <a:gs pos="0">
                <a:srgbClr val="242846"/>
              </a:gs>
              <a:gs pos="100000">
                <a:srgbClr val="242848"/>
              </a:gs>
            </a:gsLst>
            <a:path path="circle">
              <a:fillToRect r="100000" b="100000"/>
            </a:path>
          </a:gradFill>
          <a:ln w="12700">
            <a:gradFill flip="none" rotWithShape="1">
              <a:gsLst>
                <a:gs pos="0">
                  <a:schemeClr val="accent5"/>
                </a:gs>
                <a:gs pos="100000">
                  <a:schemeClr val="accent5">
                    <a:lumMod val="75000"/>
                  </a:schemeClr>
                </a:gs>
              </a:gsLst>
              <a:path path="circle">
                <a:fillToRect r="100000" b="100000"/>
              </a:path>
              <a:tileRect l="-100000" t="-100000"/>
            </a:gradFill>
          </a:ln>
          <a:effectLst>
            <a:innerShdw blurRad="203200" dist="88900" dir="13500000">
              <a:schemeClr val="accent1">
                <a:lumMod val="50000"/>
                <a:alpha val="4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Expand “OOO” content plan and create additional evergreen, pre-prepared posts to supplement day-to-day content</a:t>
            </a:r>
          </a:p>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Experiment with more educational and </a:t>
            </a:r>
            <a:r>
              <a:rPr lang="en-US" sz="1100" b="1" dirty="0">
                <a:solidFill>
                  <a:schemeClr val="accent5"/>
                </a:solidFill>
                <a:latin typeface="Montserrat" panose="00000500000000000000" pitchFamily="50" charset="0"/>
              </a:rPr>
              <a:t>“hot take” Reels </a:t>
            </a:r>
            <a:r>
              <a:rPr lang="en-US" sz="1100" dirty="0">
                <a:solidFill>
                  <a:prstClr val="white"/>
                </a:solidFill>
                <a:latin typeface="Montserrat" panose="00000500000000000000" pitchFamily="50" charset="0"/>
              </a:rPr>
              <a:t>to help increase reach</a:t>
            </a:r>
          </a:p>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Review Twitter goals, and focus more on </a:t>
            </a:r>
            <a:r>
              <a:rPr lang="en-US" sz="1100" b="1" dirty="0">
                <a:solidFill>
                  <a:schemeClr val="accent5"/>
                </a:solidFill>
                <a:latin typeface="Montserrat" panose="00000500000000000000" pitchFamily="50" charset="0"/>
              </a:rPr>
              <a:t>community-building</a:t>
            </a:r>
            <a:r>
              <a:rPr lang="en-US" sz="1100" dirty="0">
                <a:solidFill>
                  <a:prstClr val="white"/>
                </a:solidFill>
                <a:latin typeface="Montserrat" panose="00000500000000000000" pitchFamily="50" charset="0"/>
              </a:rPr>
              <a:t> and joining industry #</a:t>
            </a:r>
            <a:r>
              <a:rPr lang="en-US" sz="1100" dirty="0" err="1">
                <a:solidFill>
                  <a:prstClr val="white"/>
                </a:solidFill>
                <a:latin typeface="Montserrat" panose="00000500000000000000" pitchFamily="50" charset="0"/>
              </a:rPr>
              <a:t>TwitterChats</a:t>
            </a:r>
            <a:endParaRPr lang="en-US" sz="1100" dirty="0">
              <a:solidFill>
                <a:prstClr val="white"/>
              </a:solidFill>
              <a:latin typeface="Montserrat" panose="00000500000000000000" pitchFamily="50" charset="0"/>
            </a:endParaRPr>
          </a:p>
          <a:p>
            <a:pPr marL="171450" lvl="0" indent="-171450" defTabSz="457200">
              <a:lnSpc>
                <a:spcPts val="1600"/>
              </a:lnSpc>
              <a:spcAft>
                <a:spcPts val="600"/>
              </a:spcAft>
              <a:buFont typeface="Arial" panose="020B0604020202020204" pitchFamily="34" charset="0"/>
              <a:buChar char="•"/>
            </a:pPr>
            <a:r>
              <a:rPr lang="en-US" sz="1100" dirty="0">
                <a:solidFill>
                  <a:prstClr val="white"/>
                </a:solidFill>
                <a:latin typeface="Montserrat" panose="00000500000000000000" pitchFamily="50" charset="0"/>
              </a:rPr>
              <a:t>Test </a:t>
            </a:r>
            <a:r>
              <a:rPr lang="en-US" sz="1100" b="1" dirty="0">
                <a:solidFill>
                  <a:schemeClr val="accent5"/>
                </a:solidFill>
                <a:latin typeface="Montserrat" panose="00000500000000000000" pitchFamily="50" charset="0"/>
              </a:rPr>
              <a:t>Meme  content </a:t>
            </a:r>
            <a:r>
              <a:rPr lang="en-US" sz="1100" dirty="0">
                <a:solidFill>
                  <a:prstClr val="white"/>
                </a:solidFill>
                <a:latin typeface="Montserrat" panose="00000500000000000000" pitchFamily="50" charset="0"/>
              </a:rPr>
              <a:t>on other channels like Facebook and Twitter</a:t>
            </a:r>
          </a:p>
        </p:txBody>
      </p:sp>
      <p:grpSp>
        <p:nvGrpSpPr>
          <p:cNvPr id="36" name="Group 35">
            <a:extLst>
              <a:ext uri="{FF2B5EF4-FFF2-40B4-BE49-F238E27FC236}">
                <a16:creationId xmlns:a16="http://schemas.microsoft.com/office/drawing/2014/main" id="{B5D351A6-AAC0-471C-BCB8-6FDEF7F40168}"/>
              </a:ext>
            </a:extLst>
          </p:cNvPr>
          <p:cNvGrpSpPr/>
          <p:nvPr/>
        </p:nvGrpSpPr>
        <p:grpSpPr>
          <a:xfrm rot="10576480">
            <a:off x="-7104265" y="2183394"/>
            <a:ext cx="15557622" cy="15425291"/>
            <a:chOff x="17785720" y="163163"/>
            <a:chExt cx="4226953" cy="4191000"/>
          </a:xfrm>
        </p:grpSpPr>
        <p:sp>
          <p:nvSpPr>
            <p:cNvPr id="37" name="Freeform: Shape 36">
              <a:extLst>
                <a:ext uri="{FF2B5EF4-FFF2-40B4-BE49-F238E27FC236}">
                  <a16:creationId xmlns:a16="http://schemas.microsoft.com/office/drawing/2014/main" id="{7B7B211B-DA60-418F-9AA4-7611191C679B}"/>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1B5E1D82-38A6-4EE5-BB7B-17D8353C878E}"/>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1D60290C-299A-4C87-9A9E-7DCE492AE769}"/>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0" name="Freeform: Shape 39">
              <a:extLst>
                <a:ext uri="{FF2B5EF4-FFF2-40B4-BE49-F238E27FC236}">
                  <a16:creationId xmlns:a16="http://schemas.microsoft.com/office/drawing/2014/main" id="{69981D22-06CB-45FB-9BB0-03DF8DBBD590}"/>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DF80DA53-A25F-4974-9062-53DEB59338E2}"/>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1F06F04A-D477-4414-888C-1F86927673D2}"/>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BEEAA266-AC34-4F94-96AD-F00404B60480}"/>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997492ED-8B1E-416A-A1ED-5C2433A7CE53}"/>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12C36D74-F5DB-4F2D-807D-53529B3FEE8B}"/>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21345C23-E267-4524-8D1F-8AD6CA856B29}"/>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B21A593A-2802-444A-B7E8-3C20959649C8}"/>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8" name="Freeform: Shape 47">
              <a:extLst>
                <a:ext uri="{FF2B5EF4-FFF2-40B4-BE49-F238E27FC236}">
                  <a16:creationId xmlns:a16="http://schemas.microsoft.com/office/drawing/2014/main" id="{A2D63D39-6EF9-4EF8-80D3-E70B08F74007}"/>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460DE24A-81EE-42FE-B242-EEE882C511D0}"/>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3F44D22E-DD33-4562-8E27-AA208332459A}"/>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CC8C2E46-07A9-4AF9-8CF2-527F20D40B1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6FABABDB-BF85-4F54-8159-6C27166CD82E}"/>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6D6361C1-5258-464D-BDA0-85364272A74C}"/>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DD873606-B465-4E6B-9C2B-E0DFA13F506F}"/>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1FBB2947-FB83-4D21-9ABC-ED49FEB4E8F1}"/>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75E2485C-D958-4484-ABFE-7CB314BE4A78}"/>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706EEE66-6EBB-4660-A826-3C5BA14E3690}"/>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F9F5F00D-1C9C-476C-817E-04074DB52167}"/>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Tree>
    <p:extLst>
      <p:ext uri="{BB962C8B-B14F-4D97-AF65-F5344CB8AC3E}">
        <p14:creationId xmlns:p14="http://schemas.microsoft.com/office/powerpoint/2010/main" val="2916678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D993C2-0ED6-4059-B49C-114AD0FF0AF6}"/>
              </a:ext>
            </a:extLst>
          </p:cNvPr>
          <p:cNvSpPr txBox="1"/>
          <p:nvPr/>
        </p:nvSpPr>
        <p:spPr>
          <a:xfrm>
            <a:off x="3479800" y="582963"/>
            <a:ext cx="52324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Traffic Sources</a:t>
            </a:r>
          </a:p>
        </p:txBody>
      </p:sp>
      <p:graphicFrame>
        <p:nvGraphicFramePr>
          <p:cNvPr id="7" name="Chart 6">
            <a:extLst>
              <a:ext uri="{FF2B5EF4-FFF2-40B4-BE49-F238E27FC236}">
                <a16:creationId xmlns:a16="http://schemas.microsoft.com/office/drawing/2014/main" id="{BAC884C7-7F34-41C9-BD44-8FEBD5E4F70A}"/>
              </a:ext>
            </a:extLst>
          </p:cNvPr>
          <p:cNvGraphicFramePr/>
          <p:nvPr>
            <p:extLst>
              <p:ext uri="{D42A27DB-BD31-4B8C-83A1-F6EECF244321}">
                <p14:modId xmlns:p14="http://schemas.microsoft.com/office/powerpoint/2010/main" val="2082483523"/>
              </p:ext>
            </p:extLst>
          </p:nvPr>
        </p:nvGraphicFramePr>
        <p:xfrm>
          <a:off x="285750" y="3012949"/>
          <a:ext cx="11620500" cy="3721101"/>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Rounded Corners 8">
            <a:extLst>
              <a:ext uri="{FF2B5EF4-FFF2-40B4-BE49-F238E27FC236}">
                <a16:creationId xmlns:a16="http://schemas.microsoft.com/office/drawing/2014/main" id="{CB5C435C-9FB6-4A0A-9DE0-76D425EDEA8D}"/>
              </a:ext>
            </a:extLst>
          </p:cNvPr>
          <p:cNvSpPr/>
          <p:nvPr/>
        </p:nvSpPr>
        <p:spPr>
          <a:xfrm>
            <a:off x="645840" y="1774679"/>
            <a:ext cx="1868444" cy="951289"/>
          </a:xfrm>
          <a:prstGeom prst="roundRect">
            <a:avLst>
              <a:gd name="adj" fmla="val 50000"/>
            </a:avLst>
          </a:prstGeom>
          <a:gradFill flip="none" rotWithShape="1">
            <a:gsLst>
              <a:gs pos="0">
                <a:schemeClr val="accent5">
                  <a:lumMod val="60000"/>
                  <a:lumOff val="40000"/>
                  <a:alpha val="40000"/>
                </a:schemeClr>
              </a:gs>
              <a:gs pos="100000">
                <a:schemeClr val="accent5">
                  <a:lumMod val="60000"/>
                  <a:lumOff val="40000"/>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r>
              <a:rPr lang="en-US" sz="1300" dirty="0">
                <a:solidFill>
                  <a:prstClr val="white"/>
                </a:solidFill>
                <a:latin typeface="Montserrat" panose="00000500000000000000" pitchFamily="50" charset="0"/>
              </a:rPr>
              <a:t>Direct</a:t>
            </a:r>
          </a:p>
          <a:p>
            <a:pPr lvl="0">
              <a:spcAft>
                <a:spcPts val="600"/>
              </a:spcAft>
            </a:pPr>
            <a:r>
              <a:rPr lang="en-US" sz="1300" b="1" dirty="0">
                <a:solidFill>
                  <a:prstClr val="white"/>
                </a:solidFill>
                <a:latin typeface="Montserrat" panose="00000500000000000000" pitchFamily="50" charset="0"/>
              </a:rPr>
              <a:t>1.6B</a:t>
            </a:r>
          </a:p>
        </p:txBody>
      </p:sp>
      <p:sp>
        <p:nvSpPr>
          <p:cNvPr id="11" name="Oval 10">
            <a:extLst>
              <a:ext uri="{FF2B5EF4-FFF2-40B4-BE49-F238E27FC236}">
                <a16:creationId xmlns:a16="http://schemas.microsoft.com/office/drawing/2014/main" id="{3F96CE6E-8FA5-46EB-9EBC-1836C62CEE4D}"/>
              </a:ext>
            </a:extLst>
          </p:cNvPr>
          <p:cNvSpPr/>
          <p:nvPr/>
        </p:nvSpPr>
        <p:spPr>
          <a:xfrm>
            <a:off x="1562996" y="1774679"/>
            <a:ext cx="951289" cy="951289"/>
          </a:xfrm>
          <a:prstGeom prst="ellips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tial Circle 11">
            <a:extLst>
              <a:ext uri="{FF2B5EF4-FFF2-40B4-BE49-F238E27FC236}">
                <a16:creationId xmlns:a16="http://schemas.microsoft.com/office/drawing/2014/main" id="{CDA80AA4-74D0-4174-A06F-42710E4765FE}"/>
              </a:ext>
            </a:extLst>
          </p:cNvPr>
          <p:cNvSpPr/>
          <p:nvPr/>
        </p:nvSpPr>
        <p:spPr>
          <a:xfrm flipH="1">
            <a:off x="1509480" y="1721161"/>
            <a:ext cx="1058322" cy="1058322"/>
          </a:xfrm>
          <a:prstGeom prst="pie">
            <a:avLst>
              <a:gd name="adj1" fmla="val 4778739"/>
              <a:gd name="adj2" fmla="val 16200000"/>
            </a:avLst>
          </a:prstGeom>
          <a:gradFill flip="none" rotWithShape="1">
            <a:gsLst>
              <a:gs pos="0">
                <a:schemeClr val="accent5">
                  <a:lumMod val="60000"/>
                  <a:lumOff val="40000"/>
                </a:schemeClr>
              </a:gs>
              <a:gs pos="100000">
                <a:schemeClr val="accent5"/>
              </a:gs>
            </a:gsLst>
            <a:path path="circle">
              <a:fillToRect r="100000" b="100000"/>
            </a:path>
            <a:tileRect l="-100000" t="-100000"/>
          </a:gradFill>
          <a:ln>
            <a:noFill/>
          </a:ln>
          <a:effectLst>
            <a:outerShdw blurRad="127000" sx="102000" sy="102000" algn="ctr" rotWithShape="0">
              <a:schemeClr val="accent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957E45-AD73-4DCF-BFF1-9B58B288A30E}"/>
              </a:ext>
            </a:extLst>
          </p:cNvPr>
          <p:cNvSpPr/>
          <p:nvPr/>
        </p:nvSpPr>
        <p:spPr>
          <a:xfrm>
            <a:off x="1675821" y="1887504"/>
            <a:ext cx="725640" cy="725638"/>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accent1"/>
                </a:solidFill>
                <a:latin typeface="Montserrat" panose="00000500000000000000" pitchFamily="50" charset="0"/>
              </a:rPr>
              <a:t>52.95%</a:t>
            </a:r>
          </a:p>
        </p:txBody>
      </p:sp>
      <p:sp>
        <p:nvSpPr>
          <p:cNvPr id="35" name="Rectangle: Rounded Corners 34">
            <a:extLst>
              <a:ext uri="{FF2B5EF4-FFF2-40B4-BE49-F238E27FC236}">
                <a16:creationId xmlns:a16="http://schemas.microsoft.com/office/drawing/2014/main" id="{BC7E18EE-2917-4B2D-A1B9-64423AE0CEDC}"/>
              </a:ext>
            </a:extLst>
          </p:cNvPr>
          <p:cNvSpPr/>
          <p:nvPr/>
        </p:nvSpPr>
        <p:spPr>
          <a:xfrm>
            <a:off x="2847709" y="1774679"/>
            <a:ext cx="2009589" cy="951289"/>
          </a:xfrm>
          <a:prstGeom prst="roundRect">
            <a:avLst>
              <a:gd name="adj" fmla="val 50000"/>
            </a:avLst>
          </a:prstGeom>
          <a:gradFill flip="none" rotWithShape="1">
            <a:gsLst>
              <a:gs pos="0">
                <a:schemeClr val="accent5">
                  <a:alpha val="50000"/>
                </a:schemeClr>
              </a:gs>
              <a:gs pos="100000">
                <a:schemeClr val="accent5">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r>
              <a:rPr lang="en-US" sz="1300" dirty="0">
                <a:solidFill>
                  <a:prstClr val="white"/>
                </a:solidFill>
                <a:latin typeface="Montserrat" panose="00000500000000000000" pitchFamily="50" charset="0"/>
              </a:rPr>
              <a:t>Referral</a:t>
            </a:r>
          </a:p>
          <a:p>
            <a:pPr lvl="0">
              <a:spcAft>
                <a:spcPts val="600"/>
              </a:spcAft>
            </a:pPr>
            <a:r>
              <a:rPr lang="en-US" sz="1300" b="1" dirty="0">
                <a:solidFill>
                  <a:prstClr val="white"/>
                </a:solidFill>
                <a:latin typeface="Montserrat" panose="00000500000000000000" pitchFamily="50" charset="0"/>
              </a:rPr>
              <a:t>752.6M</a:t>
            </a:r>
          </a:p>
        </p:txBody>
      </p:sp>
      <p:sp>
        <p:nvSpPr>
          <p:cNvPr id="37" name="Oval 36">
            <a:extLst>
              <a:ext uri="{FF2B5EF4-FFF2-40B4-BE49-F238E27FC236}">
                <a16:creationId xmlns:a16="http://schemas.microsoft.com/office/drawing/2014/main" id="{D2659DE1-C2BE-4DE7-A5CC-6FA50C09051B}"/>
              </a:ext>
            </a:extLst>
          </p:cNvPr>
          <p:cNvSpPr/>
          <p:nvPr/>
        </p:nvSpPr>
        <p:spPr>
          <a:xfrm>
            <a:off x="3906010" y="1774679"/>
            <a:ext cx="951289" cy="951289"/>
          </a:xfrm>
          <a:prstGeom prst="ellips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EA3CAA50-767D-4CE3-89A4-059109BCABB8}"/>
              </a:ext>
            </a:extLst>
          </p:cNvPr>
          <p:cNvSpPr/>
          <p:nvPr/>
        </p:nvSpPr>
        <p:spPr>
          <a:xfrm flipH="1">
            <a:off x="3852494" y="1721163"/>
            <a:ext cx="1058322" cy="1058322"/>
          </a:xfrm>
          <a:prstGeom prst="pie">
            <a:avLst>
              <a:gd name="adj1" fmla="val 10739299"/>
              <a:gd name="adj2" fmla="val 16200000"/>
            </a:avLst>
          </a:prstGeom>
          <a:gradFill flip="none" rotWithShape="1">
            <a:gsLst>
              <a:gs pos="0">
                <a:schemeClr val="accent5"/>
              </a:gs>
              <a:gs pos="100000">
                <a:schemeClr val="accent5">
                  <a:lumMod val="75000"/>
                </a:schemeClr>
              </a:gs>
            </a:gsLst>
            <a:path path="circle">
              <a:fillToRect r="100000" b="100000"/>
            </a:path>
            <a:tileRect l="-100000" t="-100000"/>
          </a:gradFill>
          <a:ln>
            <a:noFill/>
          </a:ln>
          <a:effectLst>
            <a:outerShdw blurRad="127000" sx="102000" sy="102000" algn="ctr" rotWithShape="0">
              <a:schemeClr val="accent5">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23B50D5-24CC-4D33-9F27-A26B8F7414A4}"/>
              </a:ext>
            </a:extLst>
          </p:cNvPr>
          <p:cNvSpPr/>
          <p:nvPr/>
        </p:nvSpPr>
        <p:spPr>
          <a:xfrm>
            <a:off x="4018835" y="1887505"/>
            <a:ext cx="725640" cy="725638"/>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accent1"/>
                </a:solidFill>
                <a:latin typeface="Montserrat" panose="00000500000000000000" pitchFamily="50" charset="0"/>
              </a:rPr>
              <a:t>25.17%</a:t>
            </a:r>
          </a:p>
        </p:txBody>
      </p:sp>
      <p:sp>
        <p:nvSpPr>
          <p:cNvPr id="41" name="Rectangle: Rounded Corners 40">
            <a:extLst>
              <a:ext uri="{FF2B5EF4-FFF2-40B4-BE49-F238E27FC236}">
                <a16:creationId xmlns:a16="http://schemas.microsoft.com/office/drawing/2014/main" id="{41578EBF-2410-487E-91AE-D2BC3594AD67}"/>
              </a:ext>
            </a:extLst>
          </p:cNvPr>
          <p:cNvSpPr/>
          <p:nvPr/>
        </p:nvSpPr>
        <p:spPr>
          <a:xfrm>
            <a:off x="5190722" y="1774679"/>
            <a:ext cx="1914036" cy="951289"/>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r>
              <a:rPr lang="en-US" sz="1300" dirty="0">
                <a:solidFill>
                  <a:prstClr val="white"/>
                </a:solidFill>
                <a:latin typeface="Montserrat" panose="00000500000000000000" pitchFamily="50" charset="0"/>
              </a:rPr>
              <a:t>Search</a:t>
            </a:r>
          </a:p>
          <a:p>
            <a:pPr lvl="0">
              <a:spcAft>
                <a:spcPts val="600"/>
              </a:spcAft>
            </a:pPr>
            <a:r>
              <a:rPr lang="en-US" sz="1300" b="1" dirty="0">
                <a:solidFill>
                  <a:prstClr val="white"/>
                </a:solidFill>
                <a:latin typeface="Montserrat" panose="00000500000000000000" pitchFamily="50" charset="0"/>
              </a:rPr>
              <a:t>514.2M</a:t>
            </a:r>
          </a:p>
        </p:txBody>
      </p:sp>
      <p:sp>
        <p:nvSpPr>
          <p:cNvPr id="43" name="Oval 42">
            <a:extLst>
              <a:ext uri="{FF2B5EF4-FFF2-40B4-BE49-F238E27FC236}">
                <a16:creationId xmlns:a16="http://schemas.microsoft.com/office/drawing/2014/main" id="{C342BEC0-A492-4ED4-9BE5-79709E3C8947}"/>
              </a:ext>
            </a:extLst>
          </p:cNvPr>
          <p:cNvSpPr/>
          <p:nvPr/>
        </p:nvSpPr>
        <p:spPr>
          <a:xfrm>
            <a:off x="6153470" y="1774679"/>
            <a:ext cx="951289" cy="951289"/>
          </a:xfrm>
          <a:prstGeom prst="ellips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tial Circle 43">
            <a:extLst>
              <a:ext uri="{FF2B5EF4-FFF2-40B4-BE49-F238E27FC236}">
                <a16:creationId xmlns:a16="http://schemas.microsoft.com/office/drawing/2014/main" id="{CCB8F9C9-5AC9-4508-BF2E-E9FA6CA7D075}"/>
              </a:ext>
            </a:extLst>
          </p:cNvPr>
          <p:cNvSpPr/>
          <p:nvPr/>
        </p:nvSpPr>
        <p:spPr>
          <a:xfrm flipH="1">
            <a:off x="6099954" y="1721163"/>
            <a:ext cx="1058322" cy="1058322"/>
          </a:xfrm>
          <a:prstGeom prst="pie">
            <a:avLst>
              <a:gd name="adj1" fmla="val 12340174"/>
              <a:gd name="adj2" fmla="val 16200000"/>
            </a:avLst>
          </a:prstGeom>
          <a:gradFill flip="none" rotWithShape="1">
            <a:gsLst>
              <a:gs pos="0">
                <a:schemeClr val="accent4"/>
              </a:gs>
              <a:gs pos="100000">
                <a:schemeClr val="accent4">
                  <a:lumMod val="5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3D7B3F5-8384-4A95-9732-7195C65FC71D}"/>
              </a:ext>
            </a:extLst>
          </p:cNvPr>
          <p:cNvSpPr/>
          <p:nvPr/>
        </p:nvSpPr>
        <p:spPr>
          <a:xfrm>
            <a:off x="6266295" y="1887505"/>
            <a:ext cx="725640" cy="725638"/>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accent1"/>
                </a:solidFill>
                <a:latin typeface="Montserrat" panose="00000500000000000000" pitchFamily="50" charset="0"/>
              </a:rPr>
              <a:t>17.2%</a:t>
            </a:r>
          </a:p>
        </p:txBody>
      </p:sp>
      <p:sp>
        <p:nvSpPr>
          <p:cNvPr id="47" name="Rectangle: Rounded Corners 46">
            <a:extLst>
              <a:ext uri="{FF2B5EF4-FFF2-40B4-BE49-F238E27FC236}">
                <a16:creationId xmlns:a16="http://schemas.microsoft.com/office/drawing/2014/main" id="{D770B189-783E-4416-8B8D-CA29ACADBCFE}"/>
              </a:ext>
            </a:extLst>
          </p:cNvPr>
          <p:cNvSpPr/>
          <p:nvPr/>
        </p:nvSpPr>
        <p:spPr>
          <a:xfrm>
            <a:off x="7438182" y="1774679"/>
            <a:ext cx="1860518" cy="951289"/>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r>
              <a:rPr lang="en-US" sz="1300" dirty="0">
                <a:solidFill>
                  <a:prstClr val="white"/>
                </a:solidFill>
                <a:latin typeface="Montserrat" panose="00000500000000000000" pitchFamily="50" charset="0"/>
              </a:rPr>
              <a:t>Social</a:t>
            </a:r>
          </a:p>
          <a:p>
            <a:pPr lvl="0">
              <a:spcAft>
                <a:spcPts val="600"/>
              </a:spcAft>
            </a:pPr>
            <a:r>
              <a:rPr lang="en-US" sz="1300" b="1" dirty="0">
                <a:solidFill>
                  <a:prstClr val="white"/>
                </a:solidFill>
                <a:latin typeface="Montserrat" panose="00000500000000000000" pitchFamily="50" charset="0"/>
              </a:rPr>
              <a:t>95.2M</a:t>
            </a:r>
          </a:p>
        </p:txBody>
      </p:sp>
      <p:sp>
        <p:nvSpPr>
          <p:cNvPr id="49" name="Oval 48">
            <a:extLst>
              <a:ext uri="{FF2B5EF4-FFF2-40B4-BE49-F238E27FC236}">
                <a16:creationId xmlns:a16="http://schemas.microsoft.com/office/drawing/2014/main" id="{00360B46-3AA1-4886-8846-5F8CFB2A9B5B}"/>
              </a:ext>
            </a:extLst>
          </p:cNvPr>
          <p:cNvSpPr/>
          <p:nvPr/>
        </p:nvSpPr>
        <p:spPr>
          <a:xfrm>
            <a:off x="8347412" y="1774679"/>
            <a:ext cx="951289" cy="951289"/>
          </a:xfrm>
          <a:prstGeom prst="ellips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tial Circle 49">
            <a:extLst>
              <a:ext uri="{FF2B5EF4-FFF2-40B4-BE49-F238E27FC236}">
                <a16:creationId xmlns:a16="http://schemas.microsoft.com/office/drawing/2014/main" id="{F43CECC1-0ECE-4DA4-9290-79277D06E137}"/>
              </a:ext>
            </a:extLst>
          </p:cNvPr>
          <p:cNvSpPr/>
          <p:nvPr/>
        </p:nvSpPr>
        <p:spPr>
          <a:xfrm flipH="1">
            <a:off x="8293896" y="1721163"/>
            <a:ext cx="1058322" cy="1058322"/>
          </a:xfrm>
          <a:prstGeom prst="pie">
            <a:avLst>
              <a:gd name="adj1" fmla="val 14626294"/>
              <a:gd name="adj2" fmla="val 16200000"/>
            </a:avLst>
          </a:prstGeom>
          <a:gradFill flip="none" rotWithShape="1">
            <a:gsLst>
              <a:gs pos="0">
                <a:schemeClr val="accent2">
                  <a:lumMod val="60000"/>
                  <a:lumOff val="40000"/>
                </a:schemeClr>
              </a:gs>
              <a:gs pos="100000">
                <a:schemeClr val="accent2"/>
              </a:gs>
            </a:gsLst>
            <a:path path="circle">
              <a:fillToRect r="100000" b="100000"/>
            </a:path>
            <a:tileRect l="-100000" t="-100000"/>
          </a:gradFill>
          <a:ln>
            <a:noFill/>
          </a:ln>
          <a:effectLst>
            <a:outerShdw blurRad="127000" sx="102000" sy="102000" algn="ctr" rotWithShape="0">
              <a:schemeClr val="accent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66DBC48-B670-4304-B3A8-F8B2C577C5A6}"/>
              </a:ext>
            </a:extLst>
          </p:cNvPr>
          <p:cNvSpPr/>
          <p:nvPr/>
        </p:nvSpPr>
        <p:spPr>
          <a:xfrm>
            <a:off x="8460237" y="1887505"/>
            <a:ext cx="725640" cy="725638"/>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accent1"/>
                </a:solidFill>
                <a:latin typeface="Montserrat" panose="00000500000000000000" pitchFamily="50" charset="0"/>
              </a:rPr>
              <a:t>3.18%</a:t>
            </a:r>
          </a:p>
        </p:txBody>
      </p:sp>
      <p:sp>
        <p:nvSpPr>
          <p:cNvPr id="53" name="Rectangle: Rounded Corners 52">
            <a:extLst>
              <a:ext uri="{FF2B5EF4-FFF2-40B4-BE49-F238E27FC236}">
                <a16:creationId xmlns:a16="http://schemas.microsoft.com/office/drawing/2014/main" id="{EC7DD0D8-B811-4DC2-B003-CD8CA30960D2}"/>
              </a:ext>
            </a:extLst>
          </p:cNvPr>
          <p:cNvSpPr/>
          <p:nvPr/>
        </p:nvSpPr>
        <p:spPr>
          <a:xfrm>
            <a:off x="9632125" y="1774679"/>
            <a:ext cx="1860518" cy="951289"/>
          </a:xfrm>
          <a:prstGeom prst="roundRect">
            <a:avLst>
              <a:gd name="adj" fmla="val 50000"/>
            </a:avLst>
          </a:prstGeom>
          <a:gradFill flip="none" rotWithShape="1">
            <a:gsLst>
              <a:gs pos="0">
                <a:schemeClr val="tx2">
                  <a:lumMod val="60000"/>
                  <a:lumOff val="40000"/>
                  <a:alpha val="40000"/>
                </a:schemeClr>
              </a:gs>
              <a:gs pos="100000">
                <a:schemeClr val="tx2">
                  <a:lumMod val="60000"/>
                  <a:lumOff val="40000"/>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r>
              <a:rPr lang="en-US" sz="1300" dirty="0">
                <a:solidFill>
                  <a:prstClr val="white"/>
                </a:solidFill>
                <a:latin typeface="Montserrat" panose="00000500000000000000" pitchFamily="50" charset="0"/>
              </a:rPr>
              <a:t>Paid</a:t>
            </a:r>
          </a:p>
          <a:p>
            <a:pPr lvl="0">
              <a:spcAft>
                <a:spcPts val="600"/>
              </a:spcAft>
            </a:pPr>
            <a:r>
              <a:rPr lang="en-US" sz="1300" b="1" dirty="0">
                <a:solidFill>
                  <a:prstClr val="white"/>
                </a:solidFill>
                <a:latin typeface="Montserrat" panose="00000500000000000000" pitchFamily="50" charset="0"/>
              </a:rPr>
              <a:t>44.8M</a:t>
            </a:r>
          </a:p>
        </p:txBody>
      </p:sp>
      <p:sp>
        <p:nvSpPr>
          <p:cNvPr id="55" name="Oval 54">
            <a:extLst>
              <a:ext uri="{FF2B5EF4-FFF2-40B4-BE49-F238E27FC236}">
                <a16:creationId xmlns:a16="http://schemas.microsoft.com/office/drawing/2014/main" id="{DDE8EA78-0123-4F9A-BD30-327788A9751A}"/>
              </a:ext>
            </a:extLst>
          </p:cNvPr>
          <p:cNvSpPr/>
          <p:nvPr/>
        </p:nvSpPr>
        <p:spPr>
          <a:xfrm>
            <a:off x="10541355" y="1774679"/>
            <a:ext cx="951289" cy="951289"/>
          </a:xfrm>
          <a:prstGeom prst="ellipse">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tial Circle 55">
            <a:extLst>
              <a:ext uri="{FF2B5EF4-FFF2-40B4-BE49-F238E27FC236}">
                <a16:creationId xmlns:a16="http://schemas.microsoft.com/office/drawing/2014/main" id="{93643C1B-F71A-4B05-804A-60FE427B3193}"/>
              </a:ext>
            </a:extLst>
          </p:cNvPr>
          <p:cNvSpPr/>
          <p:nvPr/>
        </p:nvSpPr>
        <p:spPr>
          <a:xfrm flipH="1">
            <a:off x="10487839" y="1721163"/>
            <a:ext cx="1058322" cy="1058322"/>
          </a:xfrm>
          <a:prstGeom prst="pie">
            <a:avLst>
              <a:gd name="adj1" fmla="val 15385777"/>
              <a:gd name="adj2" fmla="val 16200000"/>
            </a:avLst>
          </a:prstGeom>
          <a:gradFill flip="none" rotWithShape="1">
            <a:gsLst>
              <a:gs pos="0">
                <a:schemeClr val="tx2">
                  <a:lumMod val="60000"/>
                  <a:lumOff val="40000"/>
                </a:schemeClr>
              </a:gs>
              <a:gs pos="100000">
                <a:schemeClr val="tx2"/>
              </a:gs>
            </a:gsLst>
            <a:path path="circle">
              <a:fillToRect r="100000" b="100000"/>
            </a:path>
            <a:tileRect l="-100000" t="-100000"/>
          </a:gradFill>
          <a:ln>
            <a:noFill/>
          </a:ln>
          <a:effectLst>
            <a:outerShdw blurRad="127000" sx="102000" sy="102000" algn="ctr" rotWithShape="0">
              <a:schemeClr val="tx2">
                <a:lumMod val="40000"/>
                <a:lumOff val="6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772A3A9-B179-412F-B3E2-D7DB36ED1206}"/>
              </a:ext>
            </a:extLst>
          </p:cNvPr>
          <p:cNvSpPr/>
          <p:nvPr/>
        </p:nvSpPr>
        <p:spPr>
          <a:xfrm>
            <a:off x="10654180" y="1887505"/>
            <a:ext cx="725640" cy="725638"/>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schemeClr val="accent1"/>
                </a:solidFill>
                <a:latin typeface="Montserrat" panose="00000500000000000000" pitchFamily="50" charset="0"/>
              </a:rPr>
              <a:t>1.5%</a:t>
            </a:r>
          </a:p>
        </p:txBody>
      </p:sp>
    </p:spTree>
    <p:extLst>
      <p:ext uri="{BB962C8B-B14F-4D97-AF65-F5344CB8AC3E}">
        <p14:creationId xmlns:p14="http://schemas.microsoft.com/office/powerpoint/2010/main" val="355234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1500"/>
                                        <p:tgtEl>
                                          <p:spTgt spid="7">
                                            <p:graphicEl>
                                              <a:chart seriesIdx="-3" categoryIdx="-3" bldStep="gridLegend"/>
                                            </p:graphicEl>
                                          </p:spTgt>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0" dur="2000"/>
                                        <p:tgtEl>
                                          <p:spTgt spid="7">
                                            <p:graphicEl>
                                              <a:chart seriesIdx="0" categoryIdx="-4" bldStep="series"/>
                                            </p:graphicEl>
                                          </p:spTgt>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3" dur="2000"/>
                                        <p:tgtEl>
                                          <p:spTgt spid="7">
                                            <p:graphicEl>
                                              <a:chart seriesIdx="1" categoryIdx="-4" bldStep="series"/>
                                            </p:graphicEl>
                                          </p:spTgt>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16" dur="2000"/>
                                        <p:tgtEl>
                                          <p:spTgt spid="7">
                                            <p:graphicEl>
                                              <a:chart seriesIdx="2" categoryIdx="-4" bldStep="series"/>
                                            </p:graphicEl>
                                          </p:spTgt>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left)">
                                      <p:cBhvr>
                                        <p:cTn id="19" dur="2000"/>
                                        <p:tgtEl>
                                          <p:spTgt spid="7">
                                            <p:graphicEl>
                                              <a:chart seriesIdx="3" categoryIdx="-4" bldStep="series"/>
                                            </p:graphicEl>
                                          </p:spTgt>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left)">
                                      <p:cBhvr>
                                        <p:cTn id="22" dur="2000"/>
                                        <p:tgtEl>
                                          <p:spTgt spid="7">
                                            <p:graphicEl>
                                              <a:chart seriesIdx="4" categoryIdx="-4" bldStep="series"/>
                                            </p:graphicEl>
                                          </p:spTgt>
                                        </p:tgtEl>
                                      </p:cBhvr>
                                    </p:animEffect>
                                  </p:childTnLst>
                                </p:cTn>
                              </p:par>
                              <p:par>
                                <p:cTn id="23" presetID="64" presetClass="path" presetSubtype="0" accel="50000" decel="50000" fill="hold" grpId="1" nodeType="withEffect">
                                  <p:stCondLst>
                                    <p:cond delay="1000"/>
                                  </p:stCondLst>
                                  <p:childTnLst>
                                    <p:animMotion origin="layout" path="M 0 0.0375 L 0 1.85185E-6 " pathEditMode="relative" rAng="0" ptsTypes="AA">
                                      <p:cBhvr>
                                        <p:cTn id="24" dur="2500" fill="hold"/>
                                        <p:tgtEl>
                                          <p:spTgt spid="7">
                                            <p:graphicEl>
                                              <a:chart seriesIdx="0" categoryIdx="-4" bldStep="series"/>
                                            </p:graphicEl>
                                          </p:spTgt>
                                        </p:tgtEl>
                                        <p:attrNameLst>
                                          <p:attrName>ppt_x</p:attrName>
                                          <p:attrName>ppt_y</p:attrName>
                                        </p:attrNameLst>
                                      </p:cBhvr>
                                      <p:rCtr x="0" y="-1875"/>
                                    </p:animMotion>
                                  </p:childTnLst>
                                </p:cTn>
                              </p:par>
                              <p:par>
                                <p:cTn id="25" presetID="64" presetClass="path" presetSubtype="0" accel="50000" decel="50000" fill="hold" grpId="1" nodeType="withEffect">
                                  <p:stCondLst>
                                    <p:cond delay="1000"/>
                                  </p:stCondLst>
                                  <p:childTnLst>
                                    <p:animMotion origin="layout" path="M 0 0.06805 L 0 1.85185E-6 " pathEditMode="relative" rAng="0" ptsTypes="AA">
                                      <p:cBhvr>
                                        <p:cTn id="26" dur="2500" fill="hold"/>
                                        <p:tgtEl>
                                          <p:spTgt spid="7">
                                            <p:graphicEl>
                                              <a:chart seriesIdx="1" categoryIdx="-4" bldStep="series"/>
                                            </p:graphicEl>
                                          </p:spTgt>
                                        </p:tgtEl>
                                        <p:attrNameLst>
                                          <p:attrName>ppt_x</p:attrName>
                                          <p:attrName>ppt_y</p:attrName>
                                        </p:attrNameLst>
                                      </p:cBhvr>
                                      <p:rCtr x="0" y="-3403"/>
                                    </p:animMotion>
                                  </p:childTnLst>
                                </p:cTn>
                              </p:par>
                              <p:par>
                                <p:cTn id="27" presetID="64" presetClass="path" presetSubtype="0" accel="50000" decel="50000" fill="hold" grpId="1" nodeType="withEffect">
                                  <p:stCondLst>
                                    <p:cond delay="1000"/>
                                  </p:stCondLst>
                                  <p:childTnLst>
                                    <p:animMotion origin="layout" path="M 0 0.09398 L 0 1.85185E-6 " pathEditMode="relative" rAng="0" ptsTypes="AA">
                                      <p:cBhvr>
                                        <p:cTn id="28" dur="2500" fill="hold"/>
                                        <p:tgtEl>
                                          <p:spTgt spid="7">
                                            <p:graphicEl>
                                              <a:chart seriesIdx="2" categoryIdx="-4" bldStep="series"/>
                                            </p:graphicEl>
                                          </p:spTgt>
                                        </p:tgtEl>
                                        <p:attrNameLst>
                                          <p:attrName>ppt_x</p:attrName>
                                          <p:attrName>ppt_y</p:attrName>
                                        </p:attrNameLst>
                                      </p:cBhvr>
                                      <p:rCtr x="0" y="-4699"/>
                                    </p:animMotion>
                                  </p:childTnLst>
                                </p:cTn>
                              </p:par>
                              <p:par>
                                <p:cTn id="29" presetID="64" presetClass="path" presetSubtype="0" accel="50000" decel="50000" fill="hold" grpId="1" nodeType="withEffect">
                                  <p:stCondLst>
                                    <p:cond delay="1000"/>
                                  </p:stCondLst>
                                  <p:childTnLst>
                                    <p:animMotion origin="layout" path="M 0 0.19491 L 0 1.85185E-6 " pathEditMode="relative" rAng="0" ptsTypes="AA">
                                      <p:cBhvr>
                                        <p:cTn id="30" dur="2500" fill="hold"/>
                                        <p:tgtEl>
                                          <p:spTgt spid="7">
                                            <p:graphicEl>
                                              <a:chart seriesIdx="3" categoryIdx="-4" bldStep="series"/>
                                            </p:graphicEl>
                                          </p:spTgt>
                                        </p:tgtEl>
                                        <p:attrNameLst>
                                          <p:attrName>ppt_x</p:attrName>
                                          <p:attrName>ppt_y</p:attrName>
                                        </p:attrNameLst>
                                      </p:cBhvr>
                                      <p:rCtr x="0" y="-9745"/>
                                    </p:animMotion>
                                  </p:childTnLst>
                                </p:cTn>
                              </p:par>
                              <p:par>
                                <p:cTn id="31" presetID="64" presetClass="path" presetSubtype="0" accel="50000" decel="50000" fill="hold" grpId="1" nodeType="withEffect">
                                  <p:stCondLst>
                                    <p:cond delay="1000"/>
                                  </p:stCondLst>
                                  <p:childTnLst>
                                    <p:animMotion origin="layout" path="M 0 0.34074 L 0 1.85185E-6 " pathEditMode="relative" rAng="0" ptsTypes="AA">
                                      <p:cBhvr>
                                        <p:cTn id="32" dur="2500" fill="hold"/>
                                        <p:tgtEl>
                                          <p:spTgt spid="7">
                                            <p:graphicEl>
                                              <a:chart seriesIdx="4" categoryIdx="-4" bldStep="series"/>
                                            </p:graphicEl>
                                          </p:spTgt>
                                        </p:tgtEl>
                                        <p:attrNameLst>
                                          <p:attrName>ppt_x</p:attrName>
                                          <p:attrName>ppt_y</p:attrName>
                                        </p:attrNameLst>
                                      </p:cBhvr>
                                      <p:rCtr x="0" y="-17037"/>
                                    </p:animMotion>
                                  </p:childTnLst>
                                </p:cTn>
                              </p:par>
                              <p:par>
                                <p:cTn id="33" presetID="55" presetClass="entr" presetSubtype="0" fill="hold" grpId="0" nodeType="withEffect">
                                  <p:stCondLst>
                                    <p:cond delay="300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0.70"/>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par>
                                <p:cTn id="38" presetID="55" presetClass="entr" presetSubtype="0" fill="hold" grpId="0" nodeType="withEffect">
                                  <p:stCondLst>
                                    <p:cond delay="3000"/>
                                  </p:stCondLst>
                                  <p:childTnLst>
                                    <p:set>
                                      <p:cBhvr>
                                        <p:cTn id="39" dur="1" fill="hold">
                                          <p:stCondLst>
                                            <p:cond delay="0"/>
                                          </p:stCondLst>
                                        </p:cTn>
                                        <p:tgtEl>
                                          <p:spTgt spid="35"/>
                                        </p:tgtEl>
                                        <p:attrNameLst>
                                          <p:attrName>style.visibility</p:attrName>
                                        </p:attrNameLst>
                                      </p:cBhvr>
                                      <p:to>
                                        <p:strVal val="visible"/>
                                      </p:to>
                                    </p:set>
                                    <p:anim calcmode="lin" valueType="num">
                                      <p:cBhvr>
                                        <p:cTn id="40" dur="1000" fill="hold"/>
                                        <p:tgtEl>
                                          <p:spTgt spid="35"/>
                                        </p:tgtEl>
                                        <p:attrNameLst>
                                          <p:attrName>ppt_w</p:attrName>
                                        </p:attrNameLst>
                                      </p:cBhvr>
                                      <p:tavLst>
                                        <p:tav tm="0">
                                          <p:val>
                                            <p:strVal val="#ppt_w*0.70"/>
                                          </p:val>
                                        </p:tav>
                                        <p:tav tm="100000">
                                          <p:val>
                                            <p:strVal val="#ppt_w"/>
                                          </p:val>
                                        </p:tav>
                                      </p:tavLst>
                                    </p:anim>
                                    <p:anim calcmode="lin" valueType="num">
                                      <p:cBhvr>
                                        <p:cTn id="41" dur="1000" fill="hold"/>
                                        <p:tgtEl>
                                          <p:spTgt spid="35"/>
                                        </p:tgtEl>
                                        <p:attrNameLst>
                                          <p:attrName>ppt_h</p:attrName>
                                        </p:attrNameLst>
                                      </p:cBhvr>
                                      <p:tavLst>
                                        <p:tav tm="0">
                                          <p:val>
                                            <p:strVal val="#ppt_h"/>
                                          </p:val>
                                        </p:tav>
                                        <p:tav tm="100000">
                                          <p:val>
                                            <p:strVal val="#ppt_h"/>
                                          </p:val>
                                        </p:tav>
                                      </p:tavLst>
                                    </p:anim>
                                    <p:animEffect transition="in" filter="fade">
                                      <p:cBhvr>
                                        <p:cTn id="42" dur="1000"/>
                                        <p:tgtEl>
                                          <p:spTgt spid="35"/>
                                        </p:tgtEl>
                                      </p:cBhvr>
                                    </p:animEffect>
                                  </p:childTnLst>
                                </p:cTn>
                              </p:par>
                              <p:par>
                                <p:cTn id="43" presetID="55" presetClass="entr" presetSubtype="0" fill="hold" grpId="0" nodeType="withEffect">
                                  <p:stCondLst>
                                    <p:cond delay="3000"/>
                                  </p:stCondLst>
                                  <p:childTnLst>
                                    <p:set>
                                      <p:cBhvr>
                                        <p:cTn id="44" dur="1" fill="hold">
                                          <p:stCondLst>
                                            <p:cond delay="0"/>
                                          </p:stCondLst>
                                        </p:cTn>
                                        <p:tgtEl>
                                          <p:spTgt spid="41"/>
                                        </p:tgtEl>
                                        <p:attrNameLst>
                                          <p:attrName>style.visibility</p:attrName>
                                        </p:attrNameLst>
                                      </p:cBhvr>
                                      <p:to>
                                        <p:strVal val="visible"/>
                                      </p:to>
                                    </p:set>
                                    <p:anim calcmode="lin" valueType="num">
                                      <p:cBhvr>
                                        <p:cTn id="45" dur="1000" fill="hold"/>
                                        <p:tgtEl>
                                          <p:spTgt spid="41"/>
                                        </p:tgtEl>
                                        <p:attrNameLst>
                                          <p:attrName>ppt_w</p:attrName>
                                        </p:attrNameLst>
                                      </p:cBhvr>
                                      <p:tavLst>
                                        <p:tav tm="0">
                                          <p:val>
                                            <p:strVal val="#ppt_w*0.70"/>
                                          </p:val>
                                        </p:tav>
                                        <p:tav tm="100000">
                                          <p:val>
                                            <p:strVal val="#ppt_w"/>
                                          </p:val>
                                        </p:tav>
                                      </p:tavLst>
                                    </p:anim>
                                    <p:anim calcmode="lin" valueType="num">
                                      <p:cBhvr>
                                        <p:cTn id="46" dur="1000" fill="hold"/>
                                        <p:tgtEl>
                                          <p:spTgt spid="41"/>
                                        </p:tgtEl>
                                        <p:attrNameLst>
                                          <p:attrName>ppt_h</p:attrName>
                                        </p:attrNameLst>
                                      </p:cBhvr>
                                      <p:tavLst>
                                        <p:tav tm="0">
                                          <p:val>
                                            <p:strVal val="#ppt_h"/>
                                          </p:val>
                                        </p:tav>
                                        <p:tav tm="100000">
                                          <p:val>
                                            <p:strVal val="#ppt_h"/>
                                          </p:val>
                                        </p:tav>
                                      </p:tavLst>
                                    </p:anim>
                                    <p:animEffect transition="in" filter="fade">
                                      <p:cBhvr>
                                        <p:cTn id="47" dur="1000"/>
                                        <p:tgtEl>
                                          <p:spTgt spid="41"/>
                                        </p:tgtEl>
                                      </p:cBhvr>
                                    </p:animEffect>
                                  </p:childTnLst>
                                </p:cTn>
                              </p:par>
                              <p:par>
                                <p:cTn id="48" presetID="55" presetClass="entr" presetSubtype="0" fill="hold" grpId="0" nodeType="withEffect">
                                  <p:stCondLst>
                                    <p:cond delay="3000"/>
                                  </p:stCondLst>
                                  <p:childTnLst>
                                    <p:set>
                                      <p:cBhvr>
                                        <p:cTn id="49" dur="1" fill="hold">
                                          <p:stCondLst>
                                            <p:cond delay="0"/>
                                          </p:stCondLst>
                                        </p:cTn>
                                        <p:tgtEl>
                                          <p:spTgt spid="47"/>
                                        </p:tgtEl>
                                        <p:attrNameLst>
                                          <p:attrName>style.visibility</p:attrName>
                                        </p:attrNameLst>
                                      </p:cBhvr>
                                      <p:to>
                                        <p:strVal val="visible"/>
                                      </p:to>
                                    </p:set>
                                    <p:anim calcmode="lin" valueType="num">
                                      <p:cBhvr>
                                        <p:cTn id="50" dur="1000" fill="hold"/>
                                        <p:tgtEl>
                                          <p:spTgt spid="47"/>
                                        </p:tgtEl>
                                        <p:attrNameLst>
                                          <p:attrName>ppt_w</p:attrName>
                                        </p:attrNameLst>
                                      </p:cBhvr>
                                      <p:tavLst>
                                        <p:tav tm="0">
                                          <p:val>
                                            <p:strVal val="#ppt_w*0.70"/>
                                          </p:val>
                                        </p:tav>
                                        <p:tav tm="100000">
                                          <p:val>
                                            <p:strVal val="#ppt_w"/>
                                          </p:val>
                                        </p:tav>
                                      </p:tavLst>
                                    </p:anim>
                                    <p:anim calcmode="lin" valueType="num">
                                      <p:cBhvr>
                                        <p:cTn id="51" dur="1000" fill="hold"/>
                                        <p:tgtEl>
                                          <p:spTgt spid="47"/>
                                        </p:tgtEl>
                                        <p:attrNameLst>
                                          <p:attrName>ppt_h</p:attrName>
                                        </p:attrNameLst>
                                      </p:cBhvr>
                                      <p:tavLst>
                                        <p:tav tm="0">
                                          <p:val>
                                            <p:strVal val="#ppt_h"/>
                                          </p:val>
                                        </p:tav>
                                        <p:tav tm="100000">
                                          <p:val>
                                            <p:strVal val="#ppt_h"/>
                                          </p:val>
                                        </p:tav>
                                      </p:tavLst>
                                    </p:anim>
                                    <p:animEffect transition="in" filter="fade">
                                      <p:cBhvr>
                                        <p:cTn id="52" dur="1000"/>
                                        <p:tgtEl>
                                          <p:spTgt spid="47"/>
                                        </p:tgtEl>
                                      </p:cBhvr>
                                    </p:animEffect>
                                  </p:childTnLst>
                                </p:cTn>
                              </p:par>
                              <p:par>
                                <p:cTn id="53" presetID="55" presetClass="entr" presetSubtype="0" fill="hold" grpId="0" nodeType="withEffect">
                                  <p:stCondLst>
                                    <p:cond delay="300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strVal val="#ppt_w*0.70"/>
                                          </p:val>
                                        </p:tav>
                                        <p:tav tm="100000">
                                          <p:val>
                                            <p:strVal val="#ppt_w"/>
                                          </p:val>
                                        </p:tav>
                                      </p:tavLst>
                                    </p:anim>
                                    <p:anim calcmode="lin" valueType="num">
                                      <p:cBhvr>
                                        <p:cTn id="56" dur="1000" fill="hold"/>
                                        <p:tgtEl>
                                          <p:spTgt spid="53"/>
                                        </p:tgtEl>
                                        <p:attrNameLst>
                                          <p:attrName>ppt_h</p:attrName>
                                        </p:attrNameLst>
                                      </p:cBhvr>
                                      <p:tavLst>
                                        <p:tav tm="0">
                                          <p:val>
                                            <p:strVal val="#ppt_h"/>
                                          </p:val>
                                        </p:tav>
                                        <p:tav tm="100000">
                                          <p:val>
                                            <p:strVal val="#ppt_h"/>
                                          </p:val>
                                        </p:tav>
                                      </p:tavLst>
                                    </p:anim>
                                    <p:animEffect transition="in" filter="fade">
                                      <p:cBhvr>
                                        <p:cTn id="57" dur="1000"/>
                                        <p:tgtEl>
                                          <p:spTgt spid="53"/>
                                        </p:tgtEl>
                                      </p:cBhvr>
                                    </p:animEffect>
                                  </p:childTnLst>
                                </p:cTn>
                              </p:par>
                              <p:par>
                                <p:cTn id="58" presetID="53" presetClass="entr" presetSubtype="16" fill="hold" grpId="0" nodeType="withEffect">
                                  <p:stCondLst>
                                    <p:cond delay="3000"/>
                                  </p:stCondLst>
                                  <p:childTnLst>
                                    <p:set>
                                      <p:cBhvr>
                                        <p:cTn id="59" dur="1" fill="hold">
                                          <p:stCondLst>
                                            <p:cond delay="0"/>
                                          </p:stCondLst>
                                        </p:cTn>
                                        <p:tgtEl>
                                          <p:spTgt spid="11"/>
                                        </p:tgtEl>
                                        <p:attrNameLst>
                                          <p:attrName>style.visibility</p:attrName>
                                        </p:attrNameLst>
                                      </p:cBhvr>
                                      <p:to>
                                        <p:strVal val="visible"/>
                                      </p:to>
                                    </p:set>
                                    <p:anim calcmode="lin" valueType="num">
                                      <p:cBhvr>
                                        <p:cTn id="60" dur="1000" fill="hold"/>
                                        <p:tgtEl>
                                          <p:spTgt spid="11"/>
                                        </p:tgtEl>
                                        <p:attrNameLst>
                                          <p:attrName>ppt_w</p:attrName>
                                        </p:attrNameLst>
                                      </p:cBhvr>
                                      <p:tavLst>
                                        <p:tav tm="0">
                                          <p:val>
                                            <p:fltVal val="0"/>
                                          </p:val>
                                        </p:tav>
                                        <p:tav tm="100000">
                                          <p:val>
                                            <p:strVal val="#ppt_w"/>
                                          </p:val>
                                        </p:tav>
                                      </p:tavLst>
                                    </p:anim>
                                    <p:anim calcmode="lin" valueType="num">
                                      <p:cBhvr>
                                        <p:cTn id="61" dur="1000" fill="hold"/>
                                        <p:tgtEl>
                                          <p:spTgt spid="11"/>
                                        </p:tgtEl>
                                        <p:attrNameLst>
                                          <p:attrName>ppt_h</p:attrName>
                                        </p:attrNameLst>
                                      </p:cBhvr>
                                      <p:tavLst>
                                        <p:tav tm="0">
                                          <p:val>
                                            <p:fltVal val="0"/>
                                          </p:val>
                                        </p:tav>
                                        <p:tav tm="100000">
                                          <p:val>
                                            <p:strVal val="#ppt_h"/>
                                          </p:val>
                                        </p:tav>
                                      </p:tavLst>
                                    </p:anim>
                                    <p:animEffect transition="in" filter="fade">
                                      <p:cBhvr>
                                        <p:cTn id="62" dur="1000"/>
                                        <p:tgtEl>
                                          <p:spTgt spid="11"/>
                                        </p:tgtEl>
                                      </p:cBhvr>
                                    </p:animEffect>
                                  </p:childTnLst>
                                </p:cTn>
                              </p:par>
                              <p:par>
                                <p:cTn id="63" presetID="53" presetClass="entr" presetSubtype="16" fill="hold" grpId="0" nodeType="withEffect">
                                  <p:stCondLst>
                                    <p:cond delay="3250"/>
                                  </p:stCondLst>
                                  <p:childTnLst>
                                    <p:set>
                                      <p:cBhvr>
                                        <p:cTn id="64" dur="1" fill="hold">
                                          <p:stCondLst>
                                            <p:cond delay="0"/>
                                          </p:stCondLst>
                                        </p:cTn>
                                        <p:tgtEl>
                                          <p:spTgt spid="13"/>
                                        </p:tgtEl>
                                        <p:attrNameLst>
                                          <p:attrName>style.visibility</p:attrName>
                                        </p:attrNameLst>
                                      </p:cBhvr>
                                      <p:to>
                                        <p:strVal val="visible"/>
                                      </p:to>
                                    </p:set>
                                    <p:anim calcmode="lin" valueType="num">
                                      <p:cBhvr>
                                        <p:cTn id="65" dur="1000" fill="hold"/>
                                        <p:tgtEl>
                                          <p:spTgt spid="13"/>
                                        </p:tgtEl>
                                        <p:attrNameLst>
                                          <p:attrName>ppt_w</p:attrName>
                                        </p:attrNameLst>
                                      </p:cBhvr>
                                      <p:tavLst>
                                        <p:tav tm="0">
                                          <p:val>
                                            <p:fltVal val="0"/>
                                          </p:val>
                                        </p:tav>
                                        <p:tav tm="100000">
                                          <p:val>
                                            <p:strVal val="#ppt_w"/>
                                          </p:val>
                                        </p:tav>
                                      </p:tavLst>
                                    </p:anim>
                                    <p:anim calcmode="lin" valueType="num">
                                      <p:cBhvr>
                                        <p:cTn id="66" dur="1000" fill="hold"/>
                                        <p:tgtEl>
                                          <p:spTgt spid="13"/>
                                        </p:tgtEl>
                                        <p:attrNameLst>
                                          <p:attrName>ppt_h</p:attrName>
                                        </p:attrNameLst>
                                      </p:cBhvr>
                                      <p:tavLst>
                                        <p:tav tm="0">
                                          <p:val>
                                            <p:fltVal val="0"/>
                                          </p:val>
                                        </p:tav>
                                        <p:tav tm="100000">
                                          <p:val>
                                            <p:strVal val="#ppt_h"/>
                                          </p:val>
                                        </p:tav>
                                      </p:tavLst>
                                    </p:anim>
                                    <p:animEffect transition="in" filter="fade">
                                      <p:cBhvr>
                                        <p:cTn id="67" dur="1000"/>
                                        <p:tgtEl>
                                          <p:spTgt spid="13"/>
                                        </p:tgtEl>
                                      </p:cBhvr>
                                    </p:animEffect>
                                  </p:childTnLst>
                                </p:cTn>
                              </p:par>
                              <p:par>
                                <p:cTn id="68" presetID="53" presetClass="entr" presetSubtype="16" fill="hold" grpId="0" nodeType="withEffect">
                                  <p:stCondLst>
                                    <p:cond delay="3000"/>
                                  </p:stCondLst>
                                  <p:childTnLst>
                                    <p:set>
                                      <p:cBhvr>
                                        <p:cTn id="69" dur="1" fill="hold">
                                          <p:stCondLst>
                                            <p:cond delay="0"/>
                                          </p:stCondLst>
                                        </p:cTn>
                                        <p:tgtEl>
                                          <p:spTgt spid="37"/>
                                        </p:tgtEl>
                                        <p:attrNameLst>
                                          <p:attrName>style.visibility</p:attrName>
                                        </p:attrNameLst>
                                      </p:cBhvr>
                                      <p:to>
                                        <p:strVal val="visible"/>
                                      </p:to>
                                    </p:set>
                                    <p:anim calcmode="lin" valueType="num">
                                      <p:cBhvr>
                                        <p:cTn id="70" dur="1000" fill="hold"/>
                                        <p:tgtEl>
                                          <p:spTgt spid="37"/>
                                        </p:tgtEl>
                                        <p:attrNameLst>
                                          <p:attrName>ppt_w</p:attrName>
                                        </p:attrNameLst>
                                      </p:cBhvr>
                                      <p:tavLst>
                                        <p:tav tm="0">
                                          <p:val>
                                            <p:fltVal val="0"/>
                                          </p:val>
                                        </p:tav>
                                        <p:tav tm="100000">
                                          <p:val>
                                            <p:strVal val="#ppt_w"/>
                                          </p:val>
                                        </p:tav>
                                      </p:tavLst>
                                    </p:anim>
                                    <p:anim calcmode="lin" valueType="num">
                                      <p:cBhvr>
                                        <p:cTn id="71" dur="1000" fill="hold"/>
                                        <p:tgtEl>
                                          <p:spTgt spid="37"/>
                                        </p:tgtEl>
                                        <p:attrNameLst>
                                          <p:attrName>ppt_h</p:attrName>
                                        </p:attrNameLst>
                                      </p:cBhvr>
                                      <p:tavLst>
                                        <p:tav tm="0">
                                          <p:val>
                                            <p:fltVal val="0"/>
                                          </p:val>
                                        </p:tav>
                                        <p:tav tm="100000">
                                          <p:val>
                                            <p:strVal val="#ppt_h"/>
                                          </p:val>
                                        </p:tav>
                                      </p:tavLst>
                                    </p:anim>
                                    <p:animEffect transition="in" filter="fade">
                                      <p:cBhvr>
                                        <p:cTn id="72" dur="1000"/>
                                        <p:tgtEl>
                                          <p:spTgt spid="37"/>
                                        </p:tgtEl>
                                      </p:cBhvr>
                                    </p:animEffect>
                                  </p:childTnLst>
                                </p:cTn>
                              </p:par>
                              <p:par>
                                <p:cTn id="73" presetID="53" presetClass="entr" presetSubtype="16" fill="hold" grpId="0" nodeType="withEffect">
                                  <p:stCondLst>
                                    <p:cond delay="30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1000" fill="hold"/>
                                        <p:tgtEl>
                                          <p:spTgt spid="43"/>
                                        </p:tgtEl>
                                        <p:attrNameLst>
                                          <p:attrName>ppt_w</p:attrName>
                                        </p:attrNameLst>
                                      </p:cBhvr>
                                      <p:tavLst>
                                        <p:tav tm="0">
                                          <p:val>
                                            <p:fltVal val="0"/>
                                          </p:val>
                                        </p:tav>
                                        <p:tav tm="100000">
                                          <p:val>
                                            <p:strVal val="#ppt_w"/>
                                          </p:val>
                                        </p:tav>
                                      </p:tavLst>
                                    </p:anim>
                                    <p:anim calcmode="lin" valueType="num">
                                      <p:cBhvr>
                                        <p:cTn id="76" dur="1000" fill="hold"/>
                                        <p:tgtEl>
                                          <p:spTgt spid="43"/>
                                        </p:tgtEl>
                                        <p:attrNameLst>
                                          <p:attrName>ppt_h</p:attrName>
                                        </p:attrNameLst>
                                      </p:cBhvr>
                                      <p:tavLst>
                                        <p:tav tm="0">
                                          <p:val>
                                            <p:fltVal val="0"/>
                                          </p:val>
                                        </p:tav>
                                        <p:tav tm="100000">
                                          <p:val>
                                            <p:strVal val="#ppt_h"/>
                                          </p:val>
                                        </p:tav>
                                      </p:tavLst>
                                    </p:anim>
                                    <p:animEffect transition="in" filter="fade">
                                      <p:cBhvr>
                                        <p:cTn id="77" dur="1000"/>
                                        <p:tgtEl>
                                          <p:spTgt spid="43"/>
                                        </p:tgtEl>
                                      </p:cBhvr>
                                    </p:animEffect>
                                  </p:childTnLst>
                                </p:cTn>
                              </p:par>
                              <p:par>
                                <p:cTn id="78" presetID="53" presetClass="entr" presetSubtype="16" fill="hold" grpId="0" nodeType="withEffect">
                                  <p:stCondLst>
                                    <p:cond delay="3000"/>
                                  </p:stCondLst>
                                  <p:childTnLst>
                                    <p:set>
                                      <p:cBhvr>
                                        <p:cTn id="79" dur="1" fill="hold">
                                          <p:stCondLst>
                                            <p:cond delay="0"/>
                                          </p:stCondLst>
                                        </p:cTn>
                                        <p:tgtEl>
                                          <p:spTgt spid="49"/>
                                        </p:tgtEl>
                                        <p:attrNameLst>
                                          <p:attrName>style.visibility</p:attrName>
                                        </p:attrNameLst>
                                      </p:cBhvr>
                                      <p:to>
                                        <p:strVal val="visible"/>
                                      </p:to>
                                    </p:set>
                                    <p:anim calcmode="lin" valueType="num">
                                      <p:cBhvr>
                                        <p:cTn id="80" dur="1000" fill="hold"/>
                                        <p:tgtEl>
                                          <p:spTgt spid="49"/>
                                        </p:tgtEl>
                                        <p:attrNameLst>
                                          <p:attrName>ppt_w</p:attrName>
                                        </p:attrNameLst>
                                      </p:cBhvr>
                                      <p:tavLst>
                                        <p:tav tm="0">
                                          <p:val>
                                            <p:fltVal val="0"/>
                                          </p:val>
                                        </p:tav>
                                        <p:tav tm="100000">
                                          <p:val>
                                            <p:strVal val="#ppt_w"/>
                                          </p:val>
                                        </p:tav>
                                      </p:tavLst>
                                    </p:anim>
                                    <p:anim calcmode="lin" valueType="num">
                                      <p:cBhvr>
                                        <p:cTn id="81" dur="1000" fill="hold"/>
                                        <p:tgtEl>
                                          <p:spTgt spid="49"/>
                                        </p:tgtEl>
                                        <p:attrNameLst>
                                          <p:attrName>ppt_h</p:attrName>
                                        </p:attrNameLst>
                                      </p:cBhvr>
                                      <p:tavLst>
                                        <p:tav tm="0">
                                          <p:val>
                                            <p:fltVal val="0"/>
                                          </p:val>
                                        </p:tav>
                                        <p:tav tm="100000">
                                          <p:val>
                                            <p:strVal val="#ppt_h"/>
                                          </p:val>
                                        </p:tav>
                                      </p:tavLst>
                                    </p:anim>
                                    <p:animEffect transition="in" filter="fade">
                                      <p:cBhvr>
                                        <p:cTn id="82" dur="1000"/>
                                        <p:tgtEl>
                                          <p:spTgt spid="49"/>
                                        </p:tgtEl>
                                      </p:cBhvr>
                                    </p:animEffect>
                                  </p:childTnLst>
                                </p:cTn>
                              </p:par>
                              <p:par>
                                <p:cTn id="83" presetID="53" presetClass="entr" presetSubtype="16" fill="hold" grpId="0" nodeType="withEffect">
                                  <p:stCondLst>
                                    <p:cond delay="3000"/>
                                  </p:stCondLst>
                                  <p:childTnLst>
                                    <p:set>
                                      <p:cBhvr>
                                        <p:cTn id="84" dur="1" fill="hold">
                                          <p:stCondLst>
                                            <p:cond delay="0"/>
                                          </p:stCondLst>
                                        </p:cTn>
                                        <p:tgtEl>
                                          <p:spTgt spid="55"/>
                                        </p:tgtEl>
                                        <p:attrNameLst>
                                          <p:attrName>style.visibility</p:attrName>
                                        </p:attrNameLst>
                                      </p:cBhvr>
                                      <p:to>
                                        <p:strVal val="visible"/>
                                      </p:to>
                                    </p:set>
                                    <p:anim calcmode="lin" valueType="num">
                                      <p:cBhvr>
                                        <p:cTn id="85" dur="1000" fill="hold"/>
                                        <p:tgtEl>
                                          <p:spTgt spid="55"/>
                                        </p:tgtEl>
                                        <p:attrNameLst>
                                          <p:attrName>ppt_w</p:attrName>
                                        </p:attrNameLst>
                                      </p:cBhvr>
                                      <p:tavLst>
                                        <p:tav tm="0">
                                          <p:val>
                                            <p:fltVal val="0"/>
                                          </p:val>
                                        </p:tav>
                                        <p:tav tm="100000">
                                          <p:val>
                                            <p:strVal val="#ppt_w"/>
                                          </p:val>
                                        </p:tav>
                                      </p:tavLst>
                                    </p:anim>
                                    <p:anim calcmode="lin" valueType="num">
                                      <p:cBhvr>
                                        <p:cTn id="86" dur="1000" fill="hold"/>
                                        <p:tgtEl>
                                          <p:spTgt spid="55"/>
                                        </p:tgtEl>
                                        <p:attrNameLst>
                                          <p:attrName>ppt_h</p:attrName>
                                        </p:attrNameLst>
                                      </p:cBhvr>
                                      <p:tavLst>
                                        <p:tav tm="0">
                                          <p:val>
                                            <p:fltVal val="0"/>
                                          </p:val>
                                        </p:tav>
                                        <p:tav tm="100000">
                                          <p:val>
                                            <p:strVal val="#ppt_h"/>
                                          </p:val>
                                        </p:tav>
                                      </p:tavLst>
                                    </p:anim>
                                    <p:animEffect transition="in" filter="fade">
                                      <p:cBhvr>
                                        <p:cTn id="87" dur="1000"/>
                                        <p:tgtEl>
                                          <p:spTgt spid="55"/>
                                        </p:tgtEl>
                                      </p:cBhvr>
                                    </p:animEffect>
                                  </p:childTnLst>
                                </p:cTn>
                              </p:par>
                              <p:par>
                                <p:cTn id="88" presetID="53" presetClass="entr" presetSubtype="16" fill="hold" grpId="0" nodeType="withEffect">
                                  <p:stCondLst>
                                    <p:cond delay="3250"/>
                                  </p:stCondLst>
                                  <p:childTnLst>
                                    <p:set>
                                      <p:cBhvr>
                                        <p:cTn id="89" dur="1" fill="hold">
                                          <p:stCondLst>
                                            <p:cond delay="0"/>
                                          </p:stCondLst>
                                        </p:cTn>
                                        <p:tgtEl>
                                          <p:spTgt spid="39"/>
                                        </p:tgtEl>
                                        <p:attrNameLst>
                                          <p:attrName>style.visibility</p:attrName>
                                        </p:attrNameLst>
                                      </p:cBhvr>
                                      <p:to>
                                        <p:strVal val="visible"/>
                                      </p:to>
                                    </p:set>
                                    <p:anim calcmode="lin" valueType="num">
                                      <p:cBhvr>
                                        <p:cTn id="90" dur="1000" fill="hold"/>
                                        <p:tgtEl>
                                          <p:spTgt spid="39"/>
                                        </p:tgtEl>
                                        <p:attrNameLst>
                                          <p:attrName>ppt_w</p:attrName>
                                        </p:attrNameLst>
                                      </p:cBhvr>
                                      <p:tavLst>
                                        <p:tav tm="0">
                                          <p:val>
                                            <p:fltVal val="0"/>
                                          </p:val>
                                        </p:tav>
                                        <p:tav tm="100000">
                                          <p:val>
                                            <p:strVal val="#ppt_w"/>
                                          </p:val>
                                        </p:tav>
                                      </p:tavLst>
                                    </p:anim>
                                    <p:anim calcmode="lin" valueType="num">
                                      <p:cBhvr>
                                        <p:cTn id="91" dur="1000" fill="hold"/>
                                        <p:tgtEl>
                                          <p:spTgt spid="39"/>
                                        </p:tgtEl>
                                        <p:attrNameLst>
                                          <p:attrName>ppt_h</p:attrName>
                                        </p:attrNameLst>
                                      </p:cBhvr>
                                      <p:tavLst>
                                        <p:tav tm="0">
                                          <p:val>
                                            <p:fltVal val="0"/>
                                          </p:val>
                                        </p:tav>
                                        <p:tav tm="100000">
                                          <p:val>
                                            <p:strVal val="#ppt_h"/>
                                          </p:val>
                                        </p:tav>
                                      </p:tavLst>
                                    </p:anim>
                                    <p:animEffect transition="in" filter="fade">
                                      <p:cBhvr>
                                        <p:cTn id="92" dur="1000"/>
                                        <p:tgtEl>
                                          <p:spTgt spid="39"/>
                                        </p:tgtEl>
                                      </p:cBhvr>
                                    </p:animEffect>
                                  </p:childTnLst>
                                </p:cTn>
                              </p:par>
                              <p:par>
                                <p:cTn id="93" presetID="53" presetClass="entr" presetSubtype="16" fill="hold" grpId="0" nodeType="withEffect">
                                  <p:stCondLst>
                                    <p:cond delay="3250"/>
                                  </p:stCondLst>
                                  <p:childTnLst>
                                    <p:set>
                                      <p:cBhvr>
                                        <p:cTn id="94" dur="1" fill="hold">
                                          <p:stCondLst>
                                            <p:cond delay="0"/>
                                          </p:stCondLst>
                                        </p:cTn>
                                        <p:tgtEl>
                                          <p:spTgt spid="45"/>
                                        </p:tgtEl>
                                        <p:attrNameLst>
                                          <p:attrName>style.visibility</p:attrName>
                                        </p:attrNameLst>
                                      </p:cBhvr>
                                      <p:to>
                                        <p:strVal val="visible"/>
                                      </p:to>
                                    </p:set>
                                    <p:anim calcmode="lin" valueType="num">
                                      <p:cBhvr>
                                        <p:cTn id="95" dur="1000" fill="hold"/>
                                        <p:tgtEl>
                                          <p:spTgt spid="45"/>
                                        </p:tgtEl>
                                        <p:attrNameLst>
                                          <p:attrName>ppt_w</p:attrName>
                                        </p:attrNameLst>
                                      </p:cBhvr>
                                      <p:tavLst>
                                        <p:tav tm="0">
                                          <p:val>
                                            <p:fltVal val="0"/>
                                          </p:val>
                                        </p:tav>
                                        <p:tav tm="100000">
                                          <p:val>
                                            <p:strVal val="#ppt_w"/>
                                          </p:val>
                                        </p:tav>
                                      </p:tavLst>
                                    </p:anim>
                                    <p:anim calcmode="lin" valueType="num">
                                      <p:cBhvr>
                                        <p:cTn id="96" dur="1000" fill="hold"/>
                                        <p:tgtEl>
                                          <p:spTgt spid="45"/>
                                        </p:tgtEl>
                                        <p:attrNameLst>
                                          <p:attrName>ppt_h</p:attrName>
                                        </p:attrNameLst>
                                      </p:cBhvr>
                                      <p:tavLst>
                                        <p:tav tm="0">
                                          <p:val>
                                            <p:fltVal val="0"/>
                                          </p:val>
                                        </p:tav>
                                        <p:tav tm="100000">
                                          <p:val>
                                            <p:strVal val="#ppt_h"/>
                                          </p:val>
                                        </p:tav>
                                      </p:tavLst>
                                    </p:anim>
                                    <p:animEffect transition="in" filter="fade">
                                      <p:cBhvr>
                                        <p:cTn id="97" dur="1000"/>
                                        <p:tgtEl>
                                          <p:spTgt spid="45"/>
                                        </p:tgtEl>
                                      </p:cBhvr>
                                    </p:animEffect>
                                  </p:childTnLst>
                                </p:cTn>
                              </p:par>
                              <p:par>
                                <p:cTn id="98" presetID="53" presetClass="entr" presetSubtype="16" fill="hold" grpId="0" nodeType="withEffect">
                                  <p:stCondLst>
                                    <p:cond delay="3250"/>
                                  </p:stCondLst>
                                  <p:childTnLst>
                                    <p:set>
                                      <p:cBhvr>
                                        <p:cTn id="99" dur="1" fill="hold">
                                          <p:stCondLst>
                                            <p:cond delay="0"/>
                                          </p:stCondLst>
                                        </p:cTn>
                                        <p:tgtEl>
                                          <p:spTgt spid="51"/>
                                        </p:tgtEl>
                                        <p:attrNameLst>
                                          <p:attrName>style.visibility</p:attrName>
                                        </p:attrNameLst>
                                      </p:cBhvr>
                                      <p:to>
                                        <p:strVal val="visible"/>
                                      </p:to>
                                    </p:set>
                                    <p:anim calcmode="lin" valueType="num">
                                      <p:cBhvr>
                                        <p:cTn id="100" dur="1000" fill="hold"/>
                                        <p:tgtEl>
                                          <p:spTgt spid="51"/>
                                        </p:tgtEl>
                                        <p:attrNameLst>
                                          <p:attrName>ppt_w</p:attrName>
                                        </p:attrNameLst>
                                      </p:cBhvr>
                                      <p:tavLst>
                                        <p:tav tm="0">
                                          <p:val>
                                            <p:fltVal val="0"/>
                                          </p:val>
                                        </p:tav>
                                        <p:tav tm="100000">
                                          <p:val>
                                            <p:strVal val="#ppt_w"/>
                                          </p:val>
                                        </p:tav>
                                      </p:tavLst>
                                    </p:anim>
                                    <p:anim calcmode="lin" valueType="num">
                                      <p:cBhvr>
                                        <p:cTn id="101" dur="1000" fill="hold"/>
                                        <p:tgtEl>
                                          <p:spTgt spid="51"/>
                                        </p:tgtEl>
                                        <p:attrNameLst>
                                          <p:attrName>ppt_h</p:attrName>
                                        </p:attrNameLst>
                                      </p:cBhvr>
                                      <p:tavLst>
                                        <p:tav tm="0">
                                          <p:val>
                                            <p:fltVal val="0"/>
                                          </p:val>
                                        </p:tav>
                                        <p:tav tm="100000">
                                          <p:val>
                                            <p:strVal val="#ppt_h"/>
                                          </p:val>
                                        </p:tav>
                                      </p:tavLst>
                                    </p:anim>
                                    <p:animEffect transition="in" filter="fade">
                                      <p:cBhvr>
                                        <p:cTn id="102" dur="1000"/>
                                        <p:tgtEl>
                                          <p:spTgt spid="51"/>
                                        </p:tgtEl>
                                      </p:cBhvr>
                                    </p:animEffect>
                                  </p:childTnLst>
                                </p:cTn>
                              </p:par>
                              <p:par>
                                <p:cTn id="103" presetID="53" presetClass="entr" presetSubtype="16" fill="hold" grpId="0" nodeType="withEffect">
                                  <p:stCondLst>
                                    <p:cond delay="3250"/>
                                  </p:stCondLst>
                                  <p:childTnLst>
                                    <p:set>
                                      <p:cBhvr>
                                        <p:cTn id="104" dur="1" fill="hold">
                                          <p:stCondLst>
                                            <p:cond delay="0"/>
                                          </p:stCondLst>
                                        </p:cTn>
                                        <p:tgtEl>
                                          <p:spTgt spid="57"/>
                                        </p:tgtEl>
                                        <p:attrNameLst>
                                          <p:attrName>style.visibility</p:attrName>
                                        </p:attrNameLst>
                                      </p:cBhvr>
                                      <p:to>
                                        <p:strVal val="visible"/>
                                      </p:to>
                                    </p:set>
                                    <p:anim calcmode="lin" valueType="num">
                                      <p:cBhvr>
                                        <p:cTn id="105" dur="1000" fill="hold"/>
                                        <p:tgtEl>
                                          <p:spTgt spid="57"/>
                                        </p:tgtEl>
                                        <p:attrNameLst>
                                          <p:attrName>ppt_w</p:attrName>
                                        </p:attrNameLst>
                                      </p:cBhvr>
                                      <p:tavLst>
                                        <p:tav tm="0">
                                          <p:val>
                                            <p:fltVal val="0"/>
                                          </p:val>
                                        </p:tav>
                                        <p:tav tm="100000">
                                          <p:val>
                                            <p:strVal val="#ppt_w"/>
                                          </p:val>
                                        </p:tav>
                                      </p:tavLst>
                                    </p:anim>
                                    <p:anim calcmode="lin" valueType="num">
                                      <p:cBhvr>
                                        <p:cTn id="106" dur="1000" fill="hold"/>
                                        <p:tgtEl>
                                          <p:spTgt spid="57"/>
                                        </p:tgtEl>
                                        <p:attrNameLst>
                                          <p:attrName>ppt_h</p:attrName>
                                        </p:attrNameLst>
                                      </p:cBhvr>
                                      <p:tavLst>
                                        <p:tav tm="0">
                                          <p:val>
                                            <p:fltVal val="0"/>
                                          </p:val>
                                        </p:tav>
                                        <p:tav tm="100000">
                                          <p:val>
                                            <p:strVal val="#ppt_h"/>
                                          </p:val>
                                        </p:tav>
                                      </p:tavLst>
                                    </p:anim>
                                    <p:animEffect transition="in" filter="fade">
                                      <p:cBhvr>
                                        <p:cTn id="107" dur="1000"/>
                                        <p:tgtEl>
                                          <p:spTgt spid="57"/>
                                        </p:tgtEl>
                                      </p:cBhvr>
                                    </p:animEffect>
                                  </p:childTnLst>
                                </p:cTn>
                              </p:par>
                              <p:par>
                                <p:cTn id="108" presetID="53" presetClass="entr" presetSubtype="16" fill="hold" grpId="0" nodeType="withEffect">
                                  <p:stCondLst>
                                    <p:cond delay="4000"/>
                                  </p:stCondLst>
                                  <p:childTnLst>
                                    <p:set>
                                      <p:cBhvr>
                                        <p:cTn id="109" dur="1" fill="hold">
                                          <p:stCondLst>
                                            <p:cond delay="0"/>
                                          </p:stCondLst>
                                        </p:cTn>
                                        <p:tgtEl>
                                          <p:spTgt spid="12"/>
                                        </p:tgtEl>
                                        <p:attrNameLst>
                                          <p:attrName>style.visibility</p:attrName>
                                        </p:attrNameLst>
                                      </p:cBhvr>
                                      <p:to>
                                        <p:strVal val="visible"/>
                                      </p:to>
                                    </p:set>
                                    <p:anim calcmode="lin" valueType="num">
                                      <p:cBhvr>
                                        <p:cTn id="110" dur="1000" fill="hold"/>
                                        <p:tgtEl>
                                          <p:spTgt spid="12"/>
                                        </p:tgtEl>
                                        <p:attrNameLst>
                                          <p:attrName>ppt_w</p:attrName>
                                        </p:attrNameLst>
                                      </p:cBhvr>
                                      <p:tavLst>
                                        <p:tav tm="0">
                                          <p:val>
                                            <p:fltVal val="0"/>
                                          </p:val>
                                        </p:tav>
                                        <p:tav tm="100000">
                                          <p:val>
                                            <p:strVal val="#ppt_w"/>
                                          </p:val>
                                        </p:tav>
                                      </p:tavLst>
                                    </p:anim>
                                    <p:anim calcmode="lin" valueType="num">
                                      <p:cBhvr>
                                        <p:cTn id="111" dur="1000" fill="hold"/>
                                        <p:tgtEl>
                                          <p:spTgt spid="12"/>
                                        </p:tgtEl>
                                        <p:attrNameLst>
                                          <p:attrName>ppt_h</p:attrName>
                                        </p:attrNameLst>
                                      </p:cBhvr>
                                      <p:tavLst>
                                        <p:tav tm="0">
                                          <p:val>
                                            <p:fltVal val="0"/>
                                          </p:val>
                                        </p:tav>
                                        <p:tav tm="100000">
                                          <p:val>
                                            <p:strVal val="#ppt_h"/>
                                          </p:val>
                                        </p:tav>
                                      </p:tavLst>
                                    </p:anim>
                                    <p:animEffect transition="in" filter="fade">
                                      <p:cBhvr>
                                        <p:cTn id="112" dur="1000"/>
                                        <p:tgtEl>
                                          <p:spTgt spid="12"/>
                                        </p:tgtEl>
                                      </p:cBhvr>
                                    </p:animEffect>
                                  </p:childTnLst>
                                </p:cTn>
                              </p:par>
                              <p:par>
                                <p:cTn id="113" presetID="53" presetClass="entr" presetSubtype="16" fill="hold" grpId="0" nodeType="withEffect">
                                  <p:stCondLst>
                                    <p:cond delay="400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1000" fill="hold"/>
                                        <p:tgtEl>
                                          <p:spTgt spid="38"/>
                                        </p:tgtEl>
                                        <p:attrNameLst>
                                          <p:attrName>ppt_w</p:attrName>
                                        </p:attrNameLst>
                                      </p:cBhvr>
                                      <p:tavLst>
                                        <p:tav tm="0">
                                          <p:val>
                                            <p:fltVal val="0"/>
                                          </p:val>
                                        </p:tav>
                                        <p:tav tm="100000">
                                          <p:val>
                                            <p:strVal val="#ppt_w"/>
                                          </p:val>
                                        </p:tav>
                                      </p:tavLst>
                                    </p:anim>
                                    <p:anim calcmode="lin" valueType="num">
                                      <p:cBhvr>
                                        <p:cTn id="116" dur="1000" fill="hold"/>
                                        <p:tgtEl>
                                          <p:spTgt spid="38"/>
                                        </p:tgtEl>
                                        <p:attrNameLst>
                                          <p:attrName>ppt_h</p:attrName>
                                        </p:attrNameLst>
                                      </p:cBhvr>
                                      <p:tavLst>
                                        <p:tav tm="0">
                                          <p:val>
                                            <p:fltVal val="0"/>
                                          </p:val>
                                        </p:tav>
                                        <p:tav tm="100000">
                                          <p:val>
                                            <p:strVal val="#ppt_h"/>
                                          </p:val>
                                        </p:tav>
                                      </p:tavLst>
                                    </p:anim>
                                    <p:animEffect transition="in" filter="fade">
                                      <p:cBhvr>
                                        <p:cTn id="117" dur="1000"/>
                                        <p:tgtEl>
                                          <p:spTgt spid="38"/>
                                        </p:tgtEl>
                                      </p:cBhvr>
                                    </p:animEffect>
                                  </p:childTnLst>
                                </p:cTn>
                              </p:par>
                              <p:par>
                                <p:cTn id="118" presetID="53" presetClass="entr" presetSubtype="16" fill="hold" grpId="0" nodeType="withEffect">
                                  <p:stCondLst>
                                    <p:cond delay="4000"/>
                                  </p:stCondLst>
                                  <p:childTnLst>
                                    <p:set>
                                      <p:cBhvr>
                                        <p:cTn id="119" dur="1" fill="hold">
                                          <p:stCondLst>
                                            <p:cond delay="0"/>
                                          </p:stCondLst>
                                        </p:cTn>
                                        <p:tgtEl>
                                          <p:spTgt spid="44"/>
                                        </p:tgtEl>
                                        <p:attrNameLst>
                                          <p:attrName>style.visibility</p:attrName>
                                        </p:attrNameLst>
                                      </p:cBhvr>
                                      <p:to>
                                        <p:strVal val="visible"/>
                                      </p:to>
                                    </p:set>
                                    <p:anim calcmode="lin" valueType="num">
                                      <p:cBhvr>
                                        <p:cTn id="120" dur="1000" fill="hold"/>
                                        <p:tgtEl>
                                          <p:spTgt spid="44"/>
                                        </p:tgtEl>
                                        <p:attrNameLst>
                                          <p:attrName>ppt_w</p:attrName>
                                        </p:attrNameLst>
                                      </p:cBhvr>
                                      <p:tavLst>
                                        <p:tav tm="0">
                                          <p:val>
                                            <p:fltVal val="0"/>
                                          </p:val>
                                        </p:tav>
                                        <p:tav tm="100000">
                                          <p:val>
                                            <p:strVal val="#ppt_w"/>
                                          </p:val>
                                        </p:tav>
                                      </p:tavLst>
                                    </p:anim>
                                    <p:anim calcmode="lin" valueType="num">
                                      <p:cBhvr>
                                        <p:cTn id="121" dur="1000" fill="hold"/>
                                        <p:tgtEl>
                                          <p:spTgt spid="44"/>
                                        </p:tgtEl>
                                        <p:attrNameLst>
                                          <p:attrName>ppt_h</p:attrName>
                                        </p:attrNameLst>
                                      </p:cBhvr>
                                      <p:tavLst>
                                        <p:tav tm="0">
                                          <p:val>
                                            <p:fltVal val="0"/>
                                          </p:val>
                                        </p:tav>
                                        <p:tav tm="100000">
                                          <p:val>
                                            <p:strVal val="#ppt_h"/>
                                          </p:val>
                                        </p:tav>
                                      </p:tavLst>
                                    </p:anim>
                                    <p:animEffect transition="in" filter="fade">
                                      <p:cBhvr>
                                        <p:cTn id="122" dur="1000"/>
                                        <p:tgtEl>
                                          <p:spTgt spid="44"/>
                                        </p:tgtEl>
                                      </p:cBhvr>
                                    </p:animEffect>
                                  </p:childTnLst>
                                </p:cTn>
                              </p:par>
                              <p:par>
                                <p:cTn id="123" presetID="53" presetClass="entr" presetSubtype="16" fill="hold" grpId="0" nodeType="withEffect">
                                  <p:stCondLst>
                                    <p:cond delay="4000"/>
                                  </p:stCondLst>
                                  <p:childTnLst>
                                    <p:set>
                                      <p:cBhvr>
                                        <p:cTn id="124" dur="1" fill="hold">
                                          <p:stCondLst>
                                            <p:cond delay="0"/>
                                          </p:stCondLst>
                                        </p:cTn>
                                        <p:tgtEl>
                                          <p:spTgt spid="50"/>
                                        </p:tgtEl>
                                        <p:attrNameLst>
                                          <p:attrName>style.visibility</p:attrName>
                                        </p:attrNameLst>
                                      </p:cBhvr>
                                      <p:to>
                                        <p:strVal val="visible"/>
                                      </p:to>
                                    </p:set>
                                    <p:anim calcmode="lin" valueType="num">
                                      <p:cBhvr>
                                        <p:cTn id="125" dur="1000" fill="hold"/>
                                        <p:tgtEl>
                                          <p:spTgt spid="50"/>
                                        </p:tgtEl>
                                        <p:attrNameLst>
                                          <p:attrName>ppt_w</p:attrName>
                                        </p:attrNameLst>
                                      </p:cBhvr>
                                      <p:tavLst>
                                        <p:tav tm="0">
                                          <p:val>
                                            <p:fltVal val="0"/>
                                          </p:val>
                                        </p:tav>
                                        <p:tav tm="100000">
                                          <p:val>
                                            <p:strVal val="#ppt_w"/>
                                          </p:val>
                                        </p:tav>
                                      </p:tavLst>
                                    </p:anim>
                                    <p:anim calcmode="lin" valueType="num">
                                      <p:cBhvr>
                                        <p:cTn id="126" dur="1000" fill="hold"/>
                                        <p:tgtEl>
                                          <p:spTgt spid="50"/>
                                        </p:tgtEl>
                                        <p:attrNameLst>
                                          <p:attrName>ppt_h</p:attrName>
                                        </p:attrNameLst>
                                      </p:cBhvr>
                                      <p:tavLst>
                                        <p:tav tm="0">
                                          <p:val>
                                            <p:fltVal val="0"/>
                                          </p:val>
                                        </p:tav>
                                        <p:tav tm="100000">
                                          <p:val>
                                            <p:strVal val="#ppt_h"/>
                                          </p:val>
                                        </p:tav>
                                      </p:tavLst>
                                    </p:anim>
                                    <p:animEffect transition="in" filter="fade">
                                      <p:cBhvr>
                                        <p:cTn id="127" dur="1000"/>
                                        <p:tgtEl>
                                          <p:spTgt spid="50"/>
                                        </p:tgtEl>
                                      </p:cBhvr>
                                    </p:animEffect>
                                  </p:childTnLst>
                                </p:cTn>
                              </p:par>
                              <p:par>
                                <p:cTn id="128" presetID="53" presetClass="entr" presetSubtype="16" fill="hold" grpId="0" nodeType="withEffect">
                                  <p:stCondLst>
                                    <p:cond delay="4000"/>
                                  </p:stCondLst>
                                  <p:childTnLst>
                                    <p:set>
                                      <p:cBhvr>
                                        <p:cTn id="129" dur="1" fill="hold">
                                          <p:stCondLst>
                                            <p:cond delay="0"/>
                                          </p:stCondLst>
                                        </p:cTn>
                                        <p:tgtEl>
                                          <p:spTgt spid="56"/>
                                        </p:tgtEl>
                                        <p:attrNameLst>
                                          <p:attrName>style.visibility</p:attrName>
                                        </p:attrNameLst>
                                      </p:cBhvr>
                                      <p:to>
                                        <p:strVal val="visible"/>
                                      </p:to>
                                    </p:set>
                                    <p:anim calcmode="lin" valueType="num">
                                      <p:cBhvr>
                                        <p:cTn id="130" dur="1000" fill="hold"/>
                                        <p:tgtEl>
                                          <p:spTgt spid="56"/>
                                        </p:tgtEl>
                                        <p:attrNameLst>
                                          <p:attrName>ppt_w</p:attrName>
                                        </p:attrNameLst>
                                      </p:cBhvr>
                                      <p:tavLst>
                                        <p:tav tm="0">
                                          <p:val>
                                            <p:fltVal val="0"/>
                                          </p:val>
                                        </p:tav>
                                        <p:tav tm="100000">
                                          <p:val>
                                            <p:strVal val="#ppt_w"/>
                                          </p:val>
                                        </p:tav>
                                      </p:tavLst>
                                    </p:anim>
                                    <p:anim calcmode="lin" valueType="num">
                                      <p:cBhvr>
                                        <p:cTn id="131" dur="1000" fill="hold"/>
                                        <p:tgtEl>
                                          <p:spTgt spid="56"/>
                                        </p:tgtEl>
                                        <p:attrNameLst>
                                          <p:attrName>ppt_h</p:attrName>
                                        </p:attrNameLst>
                                      </p:cBhvr>
                                      <p:tavLst>
                                        <p:tav tm="0">
                                          <p:val>
                                            <p:fltVal val="0"/>
                                          </p:val>
                                        </p:tav>
                                        <p:tav tm="100000">
                                          <p:val>
                                            <p:strVal val="#ppt_h"/>
                                          </p:val>
                                        </p:tav>
                                      </p:tavLst>
                                    </p:anim>
                                    <p:animEffect transition="in" filter="fade">
                                      <p:cBhvr>
                                        <p:cTn id="13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Graphic spid="7" grpId="1" uiExpand="1">
        <p:bldSub>
          <a:bldChart bld="series"/>
        </p:bldSub>
      </p:bldGraphic>
      <p:bldP spid="9" grpId="0" animBg="1"/>
      <p:bldP spid="11" grpId="0" animBg="1"/>
      <p:bldP spid="12" grpId="0" animBg="1"/>
      <p:bldP spid="13" grpId="0" animBg="1"/>
      <p:bldP spid="35" grpId="0" animBg="1"/>
      <p:bldP spid="37" grpId="0" animBg="1"/>
      <p:bldP spid="38" grpId="0" animBg="1"/>
      <p:bldP spid="39" grpId="0" animBg="1"/>
      <p:bldP spid="41" grpId="0" animBg="1"/>
      <p:bldP spid="43" grpId="0" animBg="1"/>
      <p:bldP spid="44" grpId="0" animBg="1"/>
      <p:bldP spid="45" grpId="0" animBg="1"/>
      <p:bldP spid="47" grpId="0" animBg="1"/>
      <p:bldP spid="49" grpId="0" animBg="1"/>
      <p:bldP spid="50" grpId="0" animBg="1"/>
      <p:bldP spid="51" grpId="0" animBg="1"/>
      <p:bldP spid="53" grpId="0" animBg="1"/>
      <p:bldP spid="55" grpId="0" animBg="1"/>
      <p:bldP spid="56" grpId="0" animBg="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6DCB772C-F705-4163-9D4F-547D1D472CDA}"/>
              </a:ext>
            </a:extLst>
          </p:cNvPr>
          <p:cNvSpPr/>
          <p:nvPr/>
        </p:nvSpPr>
        <p:spPr>
          <a:xfrm rot="16200000">
            <a:off x="3429466" y="5729614"/>
            <a:ext cx="598294" cy="440874"/>
          </a:xfrm>
          <a:prstGeom prst="round2SameRect">
            <a:avLst>
              <a:gd name="adj1" fmla="val 50000"/>
              <a:gd name="adj2" fmla="val 0"/>
            </a:avLst>
          </a:prstGeom>
          <a:solidFill>
            <a:schemeClr val="accent2">
              <a:lumMod val="60000"/>
              <a:lumOff val="40000"/>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ectangle: Rounded Corners 21">
            <a:extLst>
              <a:ext uri="{FF2B5EF4-FFF2-40B4-BE49-F238E27FC236}">
                <a16:creationId xmlns:a16="http://schemas.microsoft.com/office/drawing/2014/main" id="{39C7C17C-0AA6-4F31-87AD-E3D003DE0EAD}"/>
              </a:ext>
            </a:extLst>
          </p:cNvPr>
          <p:cNvSpPr/>
          <p:nvPr/>
        </p:nvSpPr>
        <p:spPr>
          <a:xfrm>
            <a:off x="3508175" y="5650904"/>
            <a:ext cx="2310947" cy="598292"/>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24" name="Rectangle: Rounded Corners 23">
            <a:extLst>
              <a:ext uri="{FF2B5EF4-FFF2-40B4-BE49-F238E27FC236}">
                <a16:creationId xmlns:a16="http://schemas.microsoft.com/office/drawing/2014/main" id="{83A0B283-4080-4ECB-8B7B-2C4EC0B70D49}"/>
              </a:ext>
            </a:extLst>
          </p:cNvPr>
          <p:cNvSpPr/>
          <p:nvPr/>
        </p:nvSpPr>
        <p:spPr>
          <a:xfrm>
            <a:off x="9348409" y="5650904"/>
            <a:ext cx="1861407" cy="598292"/>
          </a:xfrm>
          <a:prstGeom prst="roundRect">
            <a:avLst>
              <a:gd name="adj" fmla="val 5000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dirty="0">
              <a:solidFill>
                <a:schemeClr val="bg1"/>
              </a:solidFill>
              <a:latin typeface="Montserrat" panose="00000500000000000000" pitchFamily="50" charset="0"/>
            </a:endParaRPr>
          </a:p>
        </p:txBody>
      </p:sp>
      <p:sp>
        <p:nvSpPr>
          <p:cNvPr id="23" name="Rectangle: Rounded Corners 22">
            <a:extLst>
              <a:ext uri="{FF2B5EF4-FFF2-40B4-BE49-F238E27FC236}">
                <a16:creationId xmlns:a16="http://schemas.microsoft.com/office/drawing/2014/main" id="{F3B23902-0441-4E17-921F-C9DE98CC84A6}"/>
              </a:ext>
            </a:extLst>
          </p:cNvPr>
          <p:cNvSpPr/>
          <p:nvPr/>
        </p:nvSpPr>
        <p:spPr>
          <a:xfrm>
            <a:off x="6056703" y="5650905"/>
            <a:ext cx="3054124" cy="598292"/>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dirty="0">
              <a:solidFill>
                <a:schemeClr val="accent4"/>
              </a:solidFill>
              <a:latin typeface="Montserrat" panose="00000500000000000000" pitchFamily="50" charset="0"/>
            </a:endParaRPr>
          </a:p>
        </p:txBody>
      </p:sp>
      <p:graphicFrame>
        <p:nvGraphicFramePr>
          <p:cNvPr id="46" name="Chart 45">
            <a:extLst>
              <a:ext uri="{FF2B5EF4-FFF2-40B4-BE49-F238E27FC236}">
                <a16:creationId xmlns:a16="http://schemas.microsoft.com/office/drawing/2014/main" id="{58845A18-62D1-4763-AF73-DF4F30CA9B62}"/>
              </a:ext>
            </a:extLst>
          </p:cNvPr>
          <p:cNvGraphicFramePr/>
          <p:nvPr>
            <p:extLst>
              <p:ext uri="{D42A27DB-BD31-4B8C-83A1-F6EECF244321}">
                <p14:modId xmlns:p14="http://schemas.microsoft.com/office/powerpoint/2010/main" val="2442160762"/>
              </p:ext>
            </p:extLst>
          </p:nvPr>
        </p:nvGraphicFramePr>
        <p:xfrm>
          <a:off x="6241959" y="5722171"/>
          <a:ext cx="2683610" cy="455760"/>
        </p:xfrm>
        <a:graphic>
          <a:graphicData uri="http://schemas.openxmlformats.org/drawingml/2006/chart">
            <c:chart xmlns:c="http://schemas.openxmlformats.org/drawingml/2006/chart" xmlns:r="http://schemas.openxmlformats.org/officeDocument/2006/relationships" r:id="rId3"/>
          </a:graphicData>
        </a:graphic>
      </p:graphicFrame>
      <p:sp>
        <p:nvSpPr>
          <p:cNvPr id="78" name="Rectangle 77">
            <a:extLst>
              <a:ext uri="{FF2B5EF4-FFF2-40B4-BE49-F238E27FC236}">
                <a16:creationId xmlns:a16="http://schemas.microsoft.com/office/drawing/2014/main" id="{6A7196B0-F819-481B-A810-0556F9C2882F}"/>
              </a:ext>
            </a:extLst>
          </p:cNvPr>
          <p:cNvSpPr/>
          <p:nvPr/>
        </p:nvSpPr>
        <p:spPr>
          <a:xfrm>
            <a:off x="3949051" y="5737241"/>
            <a:ext cx="1429196"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600" dirty="0">
                <a:latin typeface="Montserrat" panose="00000500000000000000" pitchFamily="50" charset="0"/>
              </a:rPr>
              <a:t>12.51%</a:t>
            </a:r>
          </a:p>
        </p:txBody>
      </p:sp>
      <p:sp>
        <p:nvSpPr>
          <p:cNvPr id="83" name="Rectangle 82">
            <a:extLst>
              <a:ext uri="{FF2B5EF4-FFF2-40B4-BE49-F238E27FC236}">
                <a16:creationId xmlns:a16="http://schemas.microsoft.com/office/drawing/2014/main" id="{A926DBAA-A75C-43A5-BFB4-10A6A7249B41}"/>
              </a:ext>
            </a:extLst>
          </p:cNvPr>
          <p:cNvSpPr/>
          <p:nvPr/>
        </p:nvSpPr>
        <p:spPr>
          <a:xfrm>
            <a:off x="9703523" y="5737241"/>
            <a:ext cx="1151180"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solidFill>
                  <a:schemeClr val="bg1"/>
                </a:solidFill>
                <a:latin typeface="Montserrat" panose="00000500000000000000" pitchFamily="50" charset="0"/>
              </a:rPr>
              <a:t>6.4M</a:t>
            </a:r>
          </a:p>
        </p:txBody>
      </p:sp>
      <p:sp>
        <p:nvSpPr>
          <p:cNvPr id="29" name="Rectangle: Top Corners Rounded 28">
            <a:extLst>
              <a:ext uri="{FF2B5EF4-FFF2-40B4-BE49-F238E27FC236}">
                <a16:creationId xmlns:a16="http://schemas.microsoft.com/office/drawing/2014/main" id="{CAA1C6AC-106F-4E97-A13E-22ECC39523D5}"/>
              </a:ext>
            </a:extLst>
          </p:cNvPr>
          <p:cNvSpPr/>
          <p:nvPr/>
        </p:nvSpPr>
        <p:spPr>
          <a:xfrm rot="16200000">
            <a:off x="3616154" y="4624713"/>
            <a:ext cx="598294" cy="814250"/>
          </a:xfrm>
          <a:prstGeom prst="round2SameRect">
            <a:avLst>
              <a:gd name="adj1" fmla="val 50000"/>
              <a:gd name="adj2" fmla="val 0"/>
            </a:avLst>
          </a:prstGeom>
          <a:solidFill>
            <a:schemeClr val="accent2">
              <a:lumMod val="60000"/>
              <a:lumOff val="40000"/>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Rounded Corners 17">
            <a:extLst>
              <a:ext uri="{FF2B5EF4-FFF2-40B4-BE49-F238E27FC236}">
                <a16:creationId xmlns:a16="http://schemas.microsoft.com/office/drawing/2014/main" id="{39773F8E-24FE-45CD-9D77-B460EAFB60CC}"/>
              </a:ext>
            </a:extLst>
          </p:cNvPr>
          <p:cNvSpPr/>
          <p:nvPr/>
        </p:nvSpPr>
        <p:spPr>
          <a:xfrm>
            <a:off x="3508175" y="4732692"/>
            <a:ext cx="2310947" cy="598292"/>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20" name="Rectangle: Rounded Corners 19">
            <a:extLst>
              <a:ext uri="{FF2B5EF4-FFF2-40B4-BE49-F238E27FC236}">
                <a16:creationId xmlns:a16="http://schemas.microsoft.com/office/drawing/2014/main" id="{E890167E-4945-4B9B-BC81-4642A31D2483}"/>
              </a:ext>
            </a:extLst>
          </p:cNvPr>
          <p:cNvSpPr/>
          <p:nvPr/>
        </p:nvSpPr>
        <p:spPr>
          <a:xfrm>
            <a:off x="9348409" y="4732692"/>
            <a:ext cx="1861407" cy="598292"/>
          </a:xfrm>
          <a:prstGeom prst="roundRect">
            <a:avLst>
              <a:gd name="adj" fmla="val 5000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dirty="0">
              <a:solidFill>
                <a:schemeClr val="bg1"/>
              </a:solidFill>
              <a:latin typeface="Montserrat" panose="00000500000000000000" pitchFamily="50" charset="0"/>
            </a:endParaRPr>
          </a:p>
        </p:txBody>
      </p:sp>
      <p:sp>
        <p:nvSpPr>
          <p:cNvPr id="19" name="Rectangle: Rounded Corners 18">
            <a:extLst>
              <a:ext uri="{FF2B5EF4-FFF2-40B4-BE49-F238E27FC236}">
                <a16:creationId xmlns:a16="http://schemas.microsoft.com/office/drawing/2014/main" id="{88DBD08C-2414-4BF5-AFCD-41309E0F2684}"/>
              </a:ext>
            </a:extLst>
          </p:cNvPr>
          <p:cNvSpPr/>
          <p:nvPr/>
        </p:nvSpPr>
        <p:spPr>
          <a:xfrm>
            <a:off x="6056703" y="4732692"/>
            <a:ext cx="3054124" cy="598292"/>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dirty="0">
              <a:solidFill>
                <a:schemeClr val="accent4"/>
              </a:solidFill>
              <a:latin typeface="Montserrat" panose="00000500000000000000" pitchFamily="50" charset="0"/>
            </a:endParaRPr>
          </a:p>
        </p:txBody>
      </p:sp>
      <p:graphicFrame>
        <p:nvGraphicFramePr>
          <p:cNvPr id="45" name="Chart 44">
            <a:extLst>
              <a:ext uri="{FF2B5EF4-FFF2-40B4-BE49-F238E27FC236}">
                <a16:creationId xmlns:a16="http://schemas.microsoft.com/office/drawing/2014/main" id="{1256905B-9BD4-40FD-998D-30601829BFFF}"/>
              </a:ext>
            </a:extLst>
          </p:cNvPr>
          <p:cNvGraphicFramePr/>
          <p:nvPr>
            <p:extLst>
              <p:ext uri="{D42A27DB-BD31-4B8C-83A1-F6EECF244321}">
                <p14:modId xmlns:p14="http://schemas.microsoft.com/office/powerpoint/2010/main" val="1628288933"/>
              </p:ext>
            </p:extLst>
          </p:nvPr>
        </p:nvGraphicFramePr>
        <p:xfrm>
          <a:off x="6241959" y="4803957"/>
          <a:ext cx="2683610" cy="455760"/>
        </p:xfrm>
        <a:graphic>
          <a:graphicData uri="http://schemas.openxmlformats.org/drawingml/2006/chart">
            <c:chart xmlns:c="http://schemas.openxmlformats.org/drawingml/2006/chart" xmlns:r="http://schemas.openxmlformats.org/officeDocument/2006/relationships" r:id="rId4"/>
          </a:graphicData>
        </a:graphic>
      </p:graphicFrame>
      <p:sp>
        <p:nvSpPr>
          <p:cNvPr id="77" name="Rectangle 76">
            <a:extLst>
              <a:ext uri="{FF2B5EF4-FFF2-40B4-BE49-F238E27FC236}">
                <a16:creationId xmlns:a16="http://schemas.microsoft.com/office/drawing/2014/main" id="{012BE211-1F91-417A-A268-B518BA091EEF}"/>
              </a:ext>
            </a:extLst>
          </p:cNvPr>
          <p:cNvSpPr/>
          <p:nvPr/>
        </p:nvSpPr>
        <p:spPr>
          <a:xfrm>
            <a:off x="3949051" y="4819027"/>
            <a:ext cx="1429196"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600" dirty="0">
                <a:latin typeface="Montserrat" panose="00000500000000000000" pitchFamily="50" charset="0"/>
              </a:rPr>
              <a:t>22.86%</a:t>
            </a:r>
          </a:p>
        </p:txBody>
      </p:sp>
      <p:sp>
        <p:nvSpPr>
          <p:cNvPr id="82" name="Rectangle 81">
            <a:extLst>
              <a:ext uri="{FF2B5EF4-FFF2-40B4-BE49-F238E27FC236}">
                <a16:creationId xmlns:a16="http://schemas.microsoft.com/office/drawing/2014/main" id="{308DCACE-655F-454B-ABF0-FEB8DD7FE727}"/>
              </a:ext>
            </a:extLst>
          </p:cNvPr>
          <p:cNvSpPr/>
          <p:nvPr/>
        </p:nvSpPr>
        <p:spPr>
          <a:xfrm>
            <a:off x="9703523" y="4819027"/>
            <a:ext cx="1151180"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solidFill>
                  <a:schemeClr val="bg1"/>
                </a:solidFill>
                <a:latin typeface="Montserrat" panose="00000500000000000000" pitchFamily="50" charset="0"/>
              </a:rPr>
              <a:t>8M</a:t>
            </a:r>
          </a:p>
        </p:txBody>
      </p:sp>
      <p:sp>
        <p:nvSpPr>
          <p:cNvPr id="28" name="Rectangle: Top Corners Rounded 27">
            <a:extLst>
              <a:ext uri="{FF2B5EF4-FFF2-40B4-BE49-F238E27FC236}">
                <a16:creationId xmlns:a16="http://schemas.microsoft.com/office/drawing/2014/main" id="{18189F51-0B1D-4AA2-B926-B0B04D8D23E0}"/>
              </a:ext>
            </a:extLst>
          </p:cNvPr>
          <p:cNvSpPr/>
          <p:nvPr/>
        </p:nvSpPr>
        <p:spPr>
          <a:xfrm rot="16200000">
            <a:off x="3749506" y="3573148"/>
            <a:ext cx="598294" cy="1080954"/>
          </a:xfrm>
          <a:prstGeom prst="round2SameRect">
            <a:avLst>
              <a:gd name="adj1" fmla="val 50000"/>
              <a:gd name="adj2" fmla="val 0"/>
            </a:avLst>
          </a:prstGeom>
          <a:solidFill>
            <a:schemeClr val="accent2">
              <a:lumMod val="60000"/>
              <a:lumOff val="40000"/>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3">
            <a:extLst>
              <a:ext uri="{FF2B5EF4-FFF2-40B4-BE49-F238E27FC236}">
                <a16:creationId xmlns:a16="http://schemas.microsoft.com/office/drawing/2014/main" id="{7535FA5B-1879-4AD1-888E-FF2C14FE6975}"/>
              </a:ext>
            </a:extLst>
          </p:cNvPr>
          <p:cNvSpPr/>
          <p:nvPr/>
        </p:nvSpPr>
        <p:spPr>
          <a:xfrm>
            <a:off x="3508175" y="3814479"/>
            <a:ext cx="2310947" cy="598292"/>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16" name="Rectangle: Rounded Corners 15">
            <a:extLst>
              <a:ext uri="{FF2B5EF4-FFF2-40B4-BE49-F238E27FC236}">
                <a16:creationId xmlns:a16="http://schemas.microsoft.com/office/drawing/2014/main" id="{5BDCDC44-555B-4318-A091-239D75BB41CD}"/>
              </a:ext>
            </a:extLst>
          </p:cNvPr>
          <p:cNvSpPr/>
          <p:nvPr/>
        </p:nvSpPr>
        <p:spPr>
          <a:xfrm>
            <a:off x="9348409" y="3814479"/>
            <a:ext cx="1861407" cy="598292"/>
          </a:xfrm>
          <a:prstGeom prst="roundRect">
            <a:avLst>
              <a:gd name="adj" fmla="val 5000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dirty="0">
              <a:solidFill>
                <a:schemeClr val="bg1"/>
              </a:solidFill>
              <a:latin typeface="Montserrat" panose="00000500000000000000" pitchFamily="50" charset="0"/>
            </a:endParaRPr>
          </a:p>
        </p:txBody>
      </p:sp>
      <p:sp>
        <p:nvSpPr>
          <p:cNvPr id="15" name="Rectangle: Rounded Corners 14">
            <a:extLst>
              <a:ext uri="{FF2B5EF4-FFF2-40B4-BE49-F238E27FC236}">
                <a16:creationId xmlns:a16="http://schemas.microsoft.com/office/drawing/2014/main" id="{A0A06B2A-1265-4075-A780-F9773F2094AC}"/>
              </a:ext>
            </a:extLst>
          </p:cNvPr>
          <p:cNvSpPr/>
          <p:nvPr/>
        </p:nvSpPr>
        <p:spPr>
          <a:xfrm>
            <a:off x="6056703" y="3814479"/>
            <a:ext cx="3054124" cy="598292"/>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dirty="0">
              <a:solidFill>
                <a:schemeClr val="accent4"/>
              </a:solidFill>
              <a:latin typeface="Montserrat" panose="00000500000000000000" pitchFamily="50" charset="0"/>
            </a:endParaRPr>
          </a:p>
        </p:txBody>
      </p:sp>
      <p:graphicFrame>
        <p:nvGraphicFramePr>
          <p:cNvPr id="44" name="Chart 43">
            <a:extLst>
              <a:ext uri="{FF2B5EF4-FFF2-40B4-BE49-F238E27FC236}">
                <a16:creationId xmlns:a16="http://schemas.microsoft.com/office/drawing/2014/main" id="{109D7F12-A04D-4900-96EA-4B5F9A90C360}"/>
              </a:ext>
            </a:extLst>
          </p:cNvPr>
          <p:cNvGraphicFramePr/>
          <p:nvPr>
            <p:extLst>
              <p:ext uri="{D42A27DB-BD31-4B8C-83A1-F6EECF244321}">
                <p14:modId xmlns:p14="http://schemas.microsoft.com/office/powerpoint/2010/main" val="2366273092"/>
              </p:ext>
            </p:extLst>
          </p:nvPr>
        </p:nvGraphicFramePr>
        <p:xfrm>
          <a:off x="6241959" y="3885743"/>
          <a:ext cx="2683610" cy="455760"/>
        </p:xfrm>
        <a:graphic>
          <a:graphicData uri="http://schemas.openxmlformats.org/drawingml/2006/chart">
            <c:chart xmlns:c="http://schemas.openxmlformats.org/drawingml/2006/chart" xmlns:r="http://schemas.openxmlformats.org/officeDocument/2006/relationships" r:id="rId5"/>
          </a:graphicData>
        </a:graphic>
      </p:graphicFrame>
      <p:sp>
        <p:nvSpPr>
          <p:cNvPr id="76" name="Rectangle 75">
            <a:extLst>
              <a:ext uri="{FF2B5EF4-FFF2-40B4-BE49-F238E27FC236}">
                <a16:creationId xmlns:a16="http://schemas.microsoft.com/office/drawing/2014/main" id="{24DB7CC8-D25A-43EB-B84F-C34CB0AC5493}"/>
              </a:ext>
            </a:extLst>
          </p:cNvPr>
          <p:cNvSpPr/>
          <p:nvPr/>
        </p:nvSpPr>
        <p:spPr>
          <a:xfrm>
            <a:off x="3949051" y="3900813"/>
            <a:ext cx="1429196"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600" dirty="0">
                <a:latin typeface="Montserrat" panose="00000500000000000000" pitchFamily="50" charset="0"/>
              </a:rPr>
              <a:t>38.22%</a:t>
            </a:r>
          </a:p>
        </p:txBody>
      </p:sp>
      <p:sp>
        <p:nvSpPr>
          <p:cNvPr id="81" name="Rectangle 80">
            <a:extLst>
              <a:ext uri="{FF2B5EF4-FFF2-40B4-BE49-F238E27FC236}">
                <a16:creationId xmlns:a16="http://schemas.microsoft.com/office/drawing/2014/main" id="{081D30C8-D56C-4FCD-B5C2-80E0F311CF34}"/>
              </a:ext>
            </a:extLst>
          </p:cNvPr>
          <p:cNvSpPr/>
          <p:nvPr/>
        </p:nvSpPr>
        <p:spPr>
          <a:xfrm>
            <a:off x="9703523" y="3900813"/>
            <a:ext cx="1151180"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solidFill>
                  <a:schemeClr val="bg1"/>
                </a:solidFill>
                <a:latin typeface="Montserrat" panose="00000500000000000000" pitchFamily="50" charset="0"/>
              </a:rPr>
              <a:t>9.1M</a:t>
            </a:r>
          </a:p>
        </p:txBody>
      </p:sp>
      <p:sp>
        <p:nvSpPr>
          <p:cNvPr id="27" name="Rectangle: Top Corners Rounded 26">
            <a:extLst>
              <a:ext uri="{FF2B5EF4-FFF2-40B4-BE49-F238E27FC236}">
                <a16:creationId xmlns:a16="http://schemas.microsoft.com/office/drawing/2014/main" id="{9E869A07-29A6-48E8-B097-3B3CDCA7D23C}"/>
              </a:ext>
            </a:extLst>
          </p:cNvPr>
          <p:cNvSpPr/>
          <p:nvPr/>
        </p:nvSpPr>
        <p:spPr>
          <a:xfrm rot="16200000">
            <a:off x="3787604" y="2616834"/>
            <a:ext cx="598298" cy="1157151"/>
          </a:xfrm>
          <a:prstGeom prst="round2SameRect">
            <a:avLst>
              <a:gd name="adj1" fmla="val 50000"/>
              <a:gd name="adj2" fmla="val 0"/>
            </a:avLst>
          </a:prstGeom>
          <a:solidFill>
            <a:schemeClr val="accent2">
              <a:lumMod val="60000"/>
              <a:lumOff val="40000"/>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69FEF2FB-3B5C-4E6C-A005-FB0D54B519AA}"/>
              </a:ext>
            </a:extLst>
          </p:cNvPr>
          <p:cNvSpPr/>
          <p:nvPr/>
        </p:nvSpPr>
        <p:spPr>
          <a:xfrm>
            <a:off x="3508175" y="2896264"/>
            <a:ext cx="2310947" cy="598292"/>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12" name="Rectangle: Rounded Corners 11">
            <a:extLst>
              <a:ext uri="{FF2B5EF4-FFF2-40B4-BE49-F238E27FC236}">
                <a16:creationId xmlns:a16="http://schemas.microsoft.com/office/drawing/2014/main" id="{8AC99866-C8BA-4E06-BA5D-B6FA7A1533F6}"/>
              </a:ext>
            </a:extLst>
          </p:cNvPr>
          <p:cNvSpPr/>
          <p:nvPr/>
        </p:nvSpPr>
        <p:spPr>
          <a:xfrm>
            <a:off x="9348409" y="2896264"/>
            <a:ext cx="1861407" cy="598292"/>
          </a:xfrm>
          <a:prstGeom prst="roundRect">
            <a:avLst>
              <a:gd name="adj" fmla="val 5000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dirty="0">
              <a:solidFill>
                <a:schemeClr val="bg1"/>
              </a:solidFill>
              <a:latin typeface="Montserrat" panose="00000500000000000000" pitchFamily="50" charset="0"/>
            </a:endParaRPr>
          </a:p>
        </p:txBody>
      </p:sp>
      <p:sp>
        <p:nvSpPr>
          <p:cNvPr id="11" name="Rectangle: Rounded Corners 10">
            <a:extLst>
              <a:ext uri="{FF2B5EF4-FFF2-40B4-BE49-F238E27FC236}">
                <a16:creationId xmlns:a16="http://schemas.microsoft.com/office/drawing/2014/main" id="{C80B98D6-B3B0-44B5-93E5-197F12D69FD5}"/>
              </a:ext>
            </a:extLst>
          </p:cNvPr>
          <p:cNvSpPr/>
          <p:nvPr/>
        </p:nvSpPr>
        <p:spPr>
          <a:xfrm>
            <a:off x="6056703" y="2896264"/>
            <a:ext cx="3054124" cy="598292"/>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dirty="0">
              <a:solidFill>
                <a:schemeClr val="accent4"/>
              </a:solidFill>
              <a:latin typeface="Montserrat" panose="00000500000000000000" pitchFamily="50" charset="0"/>
            </a:endParaRPr>
          </a:p>
        </p:txBody>
      </p:sp>
      <p:graphicFrame>
        <p:nvGraphicFramePr>
          <p:cNvPr id="43" name="Chart 42">
            <a:extLst>
              <a:ext uri="{FF2B5EF4-FFF2-40B4-BE49-F238E27FC236}">
                <a16:creationId xmlns:a16="http://schemas.microsoft.com/office/drawing/2014/main" id="{385FD5AB-DC45-4920-9A6B-983D87CAC8EB}"/>
              </a:ext>
            </a:extLst>
          </p:cNvPr>
          <p:cNvGraphicFramePr/>
          <p:nvPr>
            <p:extLst>
              <p:ext uri="{D42A27DB-BD31-4B8C-83A1-F6EECF244321}">
                <p14:modId xmlns:p14="http://schemas.microsoft.com/office/powerpoint/2010/main" val="2387126362"/>
              </p:ext>
            </p:extLst>
          </p:nvPr>
        </p:nvGraphicFramePr>
        <p:xfrm>
          <a:off x="6241959" y="2967529"/>
          <a:ext cx="2683610" cy="455760"/>
        </p:xfrm>
        <a:graphic>
          <a:graphicData uri="http://schemas.openxmlformats.org/drawingml/2006/chart">
            <c:chart xmlns:c="http://schemas.openxmlformats.org/drawingml/2006/chart" xmlns:r="http://schemas.openxmlformats.org/officeDocument/2006/relationships" r:id="rId6"/>
          </a:graphicData>
        </a:graphic>
      </p:graphicFrame>
      <p:sp>
        <p:nvSpPr>
          <p:cNvPr id="75" name="Rectangle 74">
            <a:extLst>
              <a:ext uri="{FF2B5EF4-FFF2-40B4-BE49-F238E27FC236}">
                <a16:creationId xmlns:a16="http://schemas.microsoft.com/office/drawing/2014/main" id="{4374DC1C-4068-4977-BFDF-00952A810C8A}"/>
              </a:ext>
            </a:extLst>
          </p:cNvPr>
          <p:cNvSpPr/>
          <p:nvPr/>
        </p:nvSpPr>
        <p:spPr>
          <a:xfrm>
            <a:off x="3949051" y="2982599"/>
            <a:ext cx="1429196"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600" dirty="0">
                <a:latin typeface="Montserrat" panose="00000500000000000000" pitchFamily="50" charset="0"/>
              </a:rPr>
              <a:t>45.12%</a:t>
            </a:r>
          </a:p>
        </p:txBody>
      </p:sp>
      <p:sp>
        <p:nvSpPr>
          <p:cNvPr id="80" name="Rectangle 79">
            <a:extLst>
              <a:ext uri="{FF2B5EF4-FFF2-40B4-BE49-F238E27FC236}">
                <a16:creationId xmlns:a16="http://schemas.microsoft.com/office/drawing/2014/main" id="{E4EDFABE-C5B3-4C98-A298-1C99D3689B10}"/>
              </a:ext>
            </a:extLst>
          </p:cNvPr>
          <p:cNvSpPr/>
          <p:nvPr/>
        </p:nvSpPr>
        <p:spPr>
          <a:xfrm>
            <a:off x="9703523" y="2982599"/>
            <a:ext cx="1151180"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solidFill>
                  <a:schemeClr val="bg1"/>
                </a:solidFill>
                <a:latin typeface="Montserrat" panose="00000500000000000000" pitchFamily="50" charset="0"/>
              </a:rPr>
              <a:t>70.7M</a:t>
            </a:r>
          </a:p>
        </p:txBody>
      </p:sp>
      <p:grpSp>
        <p:nvGrpSpPr>
          <p:cNvPr id="40" name="Group 39">
            <a:extLst>
              <a:ext uri="{FF2B5EF4-FFF2-40B4-BE49-F238E27FC236}">
                <a16:creationId xmlns:a16="http://schemas.microsoft.com/office/drawing/2014/main" id="{6E145B50-D926-483A-9F33-BC2E26AB1D16}"/>
              </a:ext>
            </a:extLst>
          </p:cNvPr>
          <p:cNvGrpSpPr/>
          <p:nvPr/>
        </p:nvGrpSpPr>
        <p:grpSpPr>
          <a:xfrm rot="15513389">
            <a:off x="-5425625" y="-8465408"/>
            <a:ext cx="15557622" cy="15425291"/>
            <a:chOff x="17785720" y="163163"/>
            <a:chExt cx="4226953" cy="4191000"/>
          </a:xfrm>
        </p:grpSpPr>
        <p:sp>
          <p:nvSpPr>
            <p:cNvPr id="51" name="Freeform: Shape 50">
              <a:extLst>
                <a:ext uri="{FF2B5EF4-FFF2-40B4-BE49-F238E27FC236}">
                  <a16:creationId xmlns:a16="http://schemas.microsoft.com/office/drawing/2014/main" id="{B900810E-DDAC-4060-9051-A7E955100977}"/>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CAD05D97-3FE0-4F8A-AD4E-BD930BAA9A9B}"/>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AAB74732-EE16-4CE9-A52E-8BA4286C3BA2}"/>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EF252743-30E9-4E00-B4A0-B86C886D2B74}"/>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6D83616E-341E-4385-83E8-3407F60E5BB7}"/>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D5F3BA14-5464-48DD-B46F-C165DD45138C}"/>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DD81AD88-3AC2-4DA0-94DB-DDCC59870F44}"/>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91353249-3A8C-487B-A084-ADB0448E16E2}"/>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9" name="Freeform: Shape 58">
              <a:extLst>
                <a:ext uri="{FF2B5EF4-FFF2-40B4-BE49-F238E27FC236}">
                  <a16:creationId xmlns:a16="http://schemas.microsoft.com/office/drawing/2014/main" id="{F5A0E74B-27B3-4112-BBED-BFF44C79439C}"/>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0" name="Freeform: Shape 59">
              <a:extLst>
                <a:ext uri="{FF2B5EF4-FFF2-40B4-BE49-F238E27FC236}">
                  <a16:creationId xmlns:a16="http://schemas.microsoft.com/office/drawing/2014/main" id="{023A898D-6B75-49F8-A05B-EA6AD6E58D16}"/>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972D17DB-AD7E-4F8D-8F56-05366911A275}"/>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2" name="Freeform: Shape 61">
              <a:extLst>
                <a:ext uri="{FF2B5EF4-FFF2-40B4-BE49-F238E27FC236}">
                  <a16:creationId xmlns:a16="http://schemas.microsoft.com/office/drawing/2014/main" id="{9FC92337-ABD9-4957-8EAA-CE79B411E115}"/>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3" name="Freeform: Shape 62">
              <a:extLst>
                <a:ext uri="{FF2B5EF4-FFF2-40B4-BE49-F238E27FC236}">
                  <a16:creationId xmlns:a16="http://schemas.microsoft.com/office/drawing/2014/main" id="{F7298CBC-C076-4F23-8609-18E4732BA3FA}"/>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4" name="Freeform: Shape 63">
              <a:extLst>
                <a:ext uri="{FF2B5EF4-FFF2-40B4-BE49-F238E27FC236}">
                  <a16:creationId xmlns:a16="http://schemas.microsoft.com/office/drawing/2014/main" id="{35D83E2B-0CAC-4CB8-BD00-59AD331D5A6A}"/>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5" name="Freeform: Shape 64">
              <a:extLst>
                <a:ext uri="{FF2B5EF4-FFF2-40B4-BE49-F238E27FC236}">
                  <a16:creationId xmlns:a16="http://schemas.microsoft.com/office/drawing/2014/main" id="{97BD632B-B69F-4ACD-B3BC-6E6871B9B118}"/>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0C263C27-3BEC-4467-B73B-1FBBD17AA77C}"/>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259CBA6D-A6F5-4A5D-A975-A743446E0F3F}"/>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8B684E20-3E69-4F5E-9E61-09D8B2F071DB}"/>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341A347D-FAB6-4838-878D-227ED45EA80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0" name="Freeform: Shape 69">
              <a:extLst>
                <a:ext uri="{FF2B5EF4-FFF2-40B4-BE49-F238E27FC236}">
                  <a16:creationId xmlns:a16="http://schemas.microsoft.com/office/drawing/2014/main" id="{8984276F-3A17-4C35-9AAF-DDE07EA75D0E}"/>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1" name="Freeform: Shape 70">
              <a:extLst>
                <a:ext uri="{FF2B5EF4-FFF2-40B4-BE49-F238E27FC236}">
                  <a16:creationId xmlns:a16="http://schemas.microsoft.com/office/drawing/2014/main" id="{AB23B332-2EBD-43F8-A97E-74325928A4CE}"/>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2" name="Freeform: Shape 71">
              <a:extLst>
                <a:ext uri="{FF2B5EF4-FFF2-40B4-BE49-F238E27FC236}">
                  <a16:creationId xmlns:a16="http://schemas.microsoft.com/office/drawing/2014/main" id="{DC5BFCD7-589D-40BC-9505-49AA3A7DF2BE}"/>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5B48BB78-12D2-4E5C-9FAF-D958DCF3BC98}"/>
              </a:ext>
            </a:extLst>
          </p:cNvPr>
          <p:cNvSpPr txBox="1"/>
          <p:nvPr/>
        </p:nvSpPr>
        <p:spPr>
          <a:xfrm>
            <a:off x="4789714" y="532163"/>
            <a:ext cx="2612572"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Top Pages</a:t>
            </a:r>
          </a:p>
        </p:txBody>
      </p:sp>
      <p:sp>
        <p:nvSpPr>
          <p:cNvPr id="26" name="Rectangle: Top Corners Rounded 25">
            <a:extLst>
              <a:ext uri="{FF2B5EF4-FFF2-40B4-BE49-F238E27FC236}">
                <a16:creationId xmlns:a16="http://schemas.microsoft.com/office/drawing/2014/main" id="{55B66B38-9679-4886-8B90-C62A3E425900}"/>
              </a:ext>
            </a:extLst>
          </p:cNvPr>
          <p:cNvSpPr/>
          <p:nvPr/>
        </p:nvSpPr>
        <p:spPr>
          <a:xfrm rot="16200000">
            <a:off x="3970485" y="1515738"/>
            <a:ext cx="598294" cy="1522914"/>
          </a:xfrm>
          <a:prstGeom prst="round2SameRect">
            <a:avLst>
              <a:gd name="adj1" fmla="val 50000"/>
              <a:gd name="adj2" fmla="val 0"/>
            </a:avLst>
          </a:prstGeom>
          <a:solidFill>
            <a:schemeClr val="accent2">
              <a:lumMod val="60000"/>
              <a:lumOff val="40000"/>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Rounded Corners 4">
            <a:extLst>
              <a:ext uri="{FF2B5EF4-FFF2-40B4-BE49-F238E27FC236}">
                <a16:creationId xmlns:a16="http://schemas.microsoft.com/office/drawing/2014/main" id="{A8DFEB97-021F-4484-817E-BD5186C9F35D}"/>
              </a:ext>
            </a:extLst>
          </p:cNvPr>
          <p:cNvSpPr/>
          <p:nvPr/>
        </p:nvSpPr>
        <p:spPr>
          <a:xfrm>
            <a:off x="3508175" y="1978048"/>
            <a:ext cx="2310947" cy="598292"/>
          </a:xfrm>
          <a:prstGeom prst="roundRect">
            <a:avLst>
              <a:gd name="adj" fmla="val 5000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7" name="Rectangle: Rounded Corners 6">
            <a:extLst>
              <a:ext uri="{FF2B5EF4-FFF2-40B4-BE49-F238E27FC236}">
                <a16:creationId xmlns:a16="http://schemas.microsoft.com/office/drawing/2014/main" id="{5FBD01E0-A8F0-4A2C-BD59-5E0470DB40C1}"/>
              </a:ext>
            </a:extLst>
          </p:cNvPr>
          <p:cNvSpPr/>
          <p:nvPr/>
        </p:nvSpPr>
        <p:spPr>
          <a:xfrm>
            <a:off x="9348409" y="1978048"/>
            <a:ext cx="1861407" cy="598292"/>
          </a:xfrm>
          <a:prstGeom prst="roundRect">
            <a:avLst>
              <a:gd name="adj" fmla="val 5000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dirty="0">
              <a:solidFill>
                <a:schemeClr val="bg1"/>
              </a:solidFill>
              <a:latin typeface="Montserrat" panose="00000500000000000000" pitchFamily="50" charset="0"/>
            </a:endParaRPr>
          </a:p>
        </p:txBody>
      </p:sp>
      <p:sp>
        <p:nvSpPr>
          <p:cNvPr id="6" name="Rectangle: Rounded Corners 5">
            <a:extLst>
              <a:ext uri="{FF2B5EF4-FFF2-40B4-BE49-F238E27FC236}">
                <a16:creationId xmlns:a16="http://schemas.microsoft.com/office/drawing/2014/main" id="{2451BEF9-F267-48F2-92E5-4FA571672686}"/>
              </a:ext>
            </a:extLst>
          </p:cNvPr>
          <p:cNvSpPr/>
          <p:nvPr/>
        </p:nvSpPr>
        <p:spPr>
          <a:xfrm>
            <a:off x="6056703" y="1978049"/>
            <a:ext cx="3054124" cy="598292"/>
          </a:xfrm>
          <a:prstGeom prst="roundRect">
            <a:avLst>
              <a:gd name="adj" fmla="val 5000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dirty="0">
              <a:solidFill>
                <a:schemeClr val="accent4"/>
              </a:solidFill>
              <a:latin typeface="Montserrat" panose="00000500000000000000" pitchFamily="50" charset="0"/>
            </a:endParaRPr>
          </a:p>
        </p:txBody>
      </p:sp>
      <p:graphicFrame>
        <p:nvGraphicFramePr>
          <p:cNvPr id="42" name="Chart 41">
            <a:extLst>
              <a:ext uri="{FF2B5EF4-FFF2-40B4-BE49-F238E27FC236}">
                <a16:creationId xmlns:a16="http://schemas.microsoft.com/office/drawing/2014/main" id="{BC4564B2-0335-4669-9D65-B0F4BF114EBE}"/>
              </a:ext>
            </a:extLst>
          </p:cNvPr>
          <p:cNvGraphicFramePr/>
          <p:nvPr>
            <p:extLst>
              <p:ext uri="{D42A27DB-BD31-4B8C-83A1-F6EECF244321}">
                <p14:modId xmlns:p14="http://schemas.microsoft.com/office/powerpoint/2010/main" val="1802948975"/>
              </p:ext>
            </p:extLst>
          </p:nvPr>
        </p:nvGraphicFramePr>
        <p:xfrm>
          <a:off x="6241959" y="2049315"/>
          <a:ext cx="2683610" cy="455760"/>
        </p:xfrm>
        <a:graphic>
          <a:graphicData uri="http://schemas.openxmlformats.org/drawingml/2006/chart">
            <c:chart xmlns:c="http://schemas.openxmlformats.org/drawingml/2006/chart" xmlns:r="http://schemas.openxmlformats.org/officeDocument/2006/relationships" r:id="rId7"/>
          </a:graphicData>
        </a:graphic>
      </p:graphicFrame>
      <p:sp>
        <p:nvSpPr>
          <p:cNvPr id="35" name="TextBox 34">
            <a:extLst>
              <a:ext uri="{FF2B5EF4-FFF2-40B4-BE49-F238E27FC236}">
                <a16:creationId xmlns:a16="http://schemas.microsoft.com/office/drawing/2014/main" id="{5F8EDAA6-5875-4493-B7FF-6F28F0673509}"/>
              </a:ext>
            </a:extLst>
          </p:cNvPr>
          <p:cNvSpPr txBox="1"/>
          <p:nvPr/>
        </p:nvSpPr>
        <p:spPr>
          <a:xfrm>
            <a:off x="945321" y="2123307"/>
            <a:ext cx="2132315" cy="307777"/>
          </a:xfrm>
          <a:prstGeom prst="rect">
            <a:avLst/>
          </a:prstGeom>
          <a:noFill/>
        </p:spPr>
        <p:txBody>
          <a:bodyPr wrap="none" rtlCol="0" anchor="ctr" anchorCtr="0">
            <a:spAutoFit/>
          </a:bodyPr>
          <a:lstStyle/>
          <a:p>
            <a:r>
              <a:rPr lang="en-US" sz="1400" dirty="0" err="1">
                <a:solidFill>
                  <a:schemeClr val="bg1"/>
                </a:solidFill>
                <a:latin typeface="Montserrat" panose="00000500000000000000" pitchFamily="50" charset="0"/>
              </a:rPr>
              <a:t>website..com</a:t>
            </a:r>
            <a:r>
              <a:rPr lang="en-US" sz="1400" dirty="0">
                <a:solidFill>
                  <a:schemeClr val="bg1"/>
                </a:solidFill>
                <a:latin typeface="Montserrat" panose="00000500000000000000" pitchFamily="50" charset="0"/>
              </a:rPr>
              <a:t>/</a:t>
            </a:r>
            <a:r>
              <a:rPr lang="en-US" sz="1400" dirty="0" err="1">
                <a:solidFill>
                  <a:schemeClr val="bg1"/>
                </a:solidFill>
                <a:latin typeface="Montserrat" panose="00000500000000000000" pitchFamily="50" charset="0"/>
              </a:rPr>
              <a:t>pageurl</a:t>
            </a:r>
            <a:endParaRPr lang="en-US" sz="1400" dirty="0">
              <a:solidFill>
                <a:schemeClr val="bg1"/>
              </a:solidFill>
              <a:latin typeface="Montserrat" panose="00000500000000000000" pitchFamily="50" charset="0"/>
            </a:endParaRPr>
          </a:p>
        </p:txBody>
      </p:sp>
      <p:sp>
        <p:nvSpPr>
          <p:cNvPr id="36" name="TextBox 35">
            <a:extLst>
              <a:ext uri="{FF2B5EF4-FFF2-40B4-BE49-F238E27FC236}">
                <a16:creationId xmlns:a16="http://schemas.microsoft.com/office/drawing/2014/main" id="{B0CE00BE-E994-45C8-AC3C-582940F46DE4}"/>
              </a:ext>
            </a:extLst>
          </p:cNvPr>
          <p:cNvSpPr txBox="1"/>
          <p:nvPr/>
        </p:nvSpPr>
        <p:spPr>
          <a:xfrm>
            <a:off x="6758859" y="1376698"/>
            <a:ext cx="1649812" cy="307777"/>
          </a:xfrm>
          <a:prstGeom prst="rect">
            <a:avLst/>
          </a:prstGeom>
          <a:noFill/>
        </p:spPr>
        <p:txBody>
          <a:bodyPr wrap="none" rtlCol="0" anchor="ctr" anchorCtr="0">
            <a:spAutoFit/>
          </a:bodyPr>
          <a:lstStyle/>
          <a:p>
            <a:pPr algn="ctr"/>
            <a:r>
              <a:rPr lang="en-US" sz="1400" b="1" dirty="0">
                <a:solidFill>
                  <a:schemeClr val="accent4"/>
                </a:solidFill>
                <a:latin typeface="Montserrat" panose="00000500000000000000" pitchFamily="50" charset="0"/>
              </a:rPr>
              <a:t>One Year Trend</a:t>
            </a:r>
          </a:p>
        </p:txBody>
      </p:sp>
      <p:sp>
        <p:nvSpPr>
          <p:cNvPr id="37" name="TextBox 36">
            <a:extLst>
              <a:ext uri="{FF2B5EF4-FFF2-40B4-BE49-F238E27FC236}">
                <a16:creationId xmlns:a16="http://schemas.microsoft.com/office/drawing/2014/main" id="{2A1CCB09-28A2-4A98-92DF-7C5146CE2982}"/>
              </a:ext>
            </a:extLst>
          </p:cNvPr>
          <p:cNvSpPr txBox="1"/>
          <p:nvPr/>
        </p:nvSpPr>
        <p:spPr>
          <a:xfrm>
            <a:off x="9311540" y="1376698"/>
            <a:ext cx="1935146" cy="307777"/>
          </a:xfrm>
          <a:prstGeom prst="rect">
            <a:avLst/>
          </a:prstGeom>
          <a:noFill/>
        </p:spPr>
        <p:txBody>
          <a:bodyPr wrap="none" rtlCol="0" anchor="ctr" anchorCtr="0">
            <a:spAutoFit/>
          </a:bodyPr>
          <a:lstStyle/>
          <a:p>
            <a:pPr algn="ctr"/>
            <a:r>
              <a:rPr lang="en-US" sz="1400" b="1" dirty="0">
                <a:solidFill>
                  <a:schemeClr val="accent5"/>
                </a:solidFill>
                <a:latin typeface="Montserrat" panose="00000500000000000000" pitchFamily="50" charset="0"/>
              </a:rPr>
              <a:t>Unique Pageviews</a:t>
            </a:r>
          </a:p>
        </p:txBody>
      </p:sp>
      <p:sp>
        <p:nvSpPr>
          <p:cNvPr id="39" name="TextBox 38">
            <a:extLst>
              <a:ext uri="{FF2B5EF4-FFF2-40B4-BE49-F238E27FC236}">
                <a16:creationId xmlns:a16="http://schemas.microsoft.com/office/drawing/2014/main" id="{C2AC8BD6-9B44-4C66-B908-DB814B6FF3F8}"/>
              </a:ext>
            </a:extLst>
          </p:cNvPr>
          <p:cNvSpPr txBox="1"/>
          <p:nvPr/>
        </p:nvSpPr>
        <p:spPr>
          <a:xfrm>
            <a:off x="945314" y="5796163"/>
            <a:ext cx="2132315" cy="307777"/>
          </a:xfrm>
          <a:prstGeom prst="rect">
            <a:avLst/>
          </a:prstGeom>
          <a:noFill/>
        </p:spPr>
        <p:txBody>
          <a:bodyPr wrap="none" rtlCol="0" anchor="ctr" anchorCtr="0">
            <a:spAutoFit/>
          </a:bodyPr>
          <a:lstStyle/>
          <a:p>
            <a:r>
              <a:rPr lang="en-US" sz="1400" dirty="0" err="1">
                <a:solidFill>
                  <a:schemeClr val="bg1"/>
                </a:solidFill>
                <a:latin typeface="Montserrat" panose="00000500000000000000" pitchFamily="50" charset="0"/>
              </a:rPr>
              <a:t>website..com</a:t>
            </a:r>
            <a:r>
              <a:rPr lang="en-US" sz="1400" dirty="0">
                <a:solidFill>
                  <a:schemeClr val="bg1"/>
                </a:solidFill>
                <a:latin typeface="Montserrat" panose="00000500000000000000" pitchFamily="50" charset="0"/>
              </a:rPr>
              <a:t>/</a:t>
            </a:r>
            <a:r>
              <a:rPr lang="en-US" sz="1400" dirty="0" err="1">
                <a:solidFill>
                  <a:schemeClr val="bg1"/>
                </a:solidFill>
                <a:latin typeface="Montserrat" panose="00000500000000000000" pitchFamily="50" charset="0"/>
              </a:rPr>
              <a:t>pageurl</a:t>
            </a:r>
            <a:endParaRPr lang="en-US" sz="1400" dirty="0">
              <a:solidFill>
                <a:schemeClr val="bg1"/>
              </a:solidFill>
              <a:latin typeface="Montserrat" panose="00000500000000000000" pitchFamily="50" charset="0"/>
            </a:endParaRPr>
          </a:p>
        </p:txBody>
      </p:sp>
      <p:sp>
        <p:nvSpPr>
          <p:cNvPr id="41" name="TextBox 40">
            <a:extLst>
              <a:ext uri="{FF2B5EF4-FFF2-40B4-BE49-F238E27FC236}">
                <a16:creationId xmlns:a16="http://schemas.microsoft.com/office/drawing/2014/main" id="{D55CF8B2-59D7-44F5-97AD-451276A92184}"/>
              </a:ext>
            </a:extLst>
          </p:cNvPr>
          <p:cNvSpPr txBox="1"/>
          <p:nvPr/>
        </p:nvSpPr>
        <p:spPr>
          <a:xfrm>
            <a:off x="945315" y="4877949"/>
            <a:ext cx="2132315" cy="307777"/>
          </a:xfrm>
          <a:prstGeom prst="rect">
            <a:avLst/>
          </a:prstGeom>
          <a:noFill/>
        </p:spPr>
        <p:txBody>
          <a:bodyPr wrap="none" rtlCol="0" anchor="ctr" anchorCtr="0">
            <a:spAutoFit/>
          </a:bodyPr>
          <a:lstStyle/>
          <a:p>
            <a:r>
              <a:rPr lang="en-US" sz="1400" dirty="0" err="1">
                <a:solidFill>
                  <a:schemeClr val="bg1"/>
                </a:solidFill>
                <a:latin typeface="Montserrat" panose="00000500000000000000" pitchFamily="50" charset="0"/>
              </a:rPr>
              <a:t>website..com</a:t>
            </a:r>
            <a:r>
              <a:rPr lang="en-US" sz="1400" dirty="0">
                <a:solidFill>
                  <a:schemeClr val="bg1"/>
                </a:solidFill>
                <a:latin typeface="Montserrat" panose="00000500000000000000" pitchFamily="50" charset="0"/>
              </a:rPr>
              <a:t>/</a:t>
            </a:r>
            <a:r>
              <a:rPr lang="en-US" sz="1400" dirty="0" err="1">
                <a:solidFill>
                  <a:schemeClr val="bg1"/>
                </a:solidFill>
                <a:latin typeface="Montserrat" panose="00000500000000000000" pitchFamily="50" charset="0"/>
              </a:rPr>
              <a:t>pageurl</a:t>
            </a:r>
            <a:endParaRPr lang="en-US" sz="1400" dirty="0">
              <a:solidFill>
                <a:schemeClr val="bg1"/>
              </a:solidFill>
              <a:latin typeface="Montserrat" panose="00000500000000000000" pitchFamily="50" charset="0"/>
            </a:endParaRPr>
          </a:p>
        </p:txBody>
      </p:sp>
      <p:sp>
        <p:nvSpPr>
          <p:cNvPr id="47" name="TextBox 46">
            <a:extLst>
              <a:ext uri="{FF2B5EF4-FFF2-40B4-BE49-F238E27FC236}">
                <a16:creationId xmlns:a16="http://schemas.microsoft.com/office/drawing/2014/main" id="{4A0CB0B4-B161-404A-8B4B-62CFD554720E}"/>
              </a:ext>
            </a:extLst>
          </p:cNvPr>
          <p:cNvSpPr txBox="1"/>
          <p:nvPr/>
        </p:nvSpPr>
        <p:spPr>
          <a:xfrm>
            <a:off x="945315" y="3959735"/>
            <a:ext cx="2132315" cy="307777"/>
          </a:xfrm>
          <a:prstGeom prst="rect">
            <a:avLst/>
          </a:prstGeom>
          <a:noFill/>
        </p:spPr>
        <p:txBody>
          <a:bodyPr wrap="none" rtlCol="0" anchor="ctr" anchorCtr="0">
            <a:spAutoFit/>
          </a:bodyPr>
          <a:lstStyle/>
          <a:p>
            <a:r>
              <a:rPr lang="en-US" sz="1400" dirty="0" err="1">
                <a:solidFill>
                  <a:schemeClr val="bg1"/>
                </a:solidFill>
                <a:latin typeface="Montserrat" panose="00000500000000000000" pitchFamily="50" charset="0"/>
              </a:rPr>
              <a:t>website..com</a:t>
            </a:r>
            <a:r>
              <a:rPr lang="en-US" sz="1400" dirty="0">
                <a:solidFill>
                  <a:schemeClr val="bg1"/>
                </a:solidFill>
                <a:latin typeface="Montserrat" panose="00000500000000000000" pitchFamily="50" charset="0"/>
              </a:rPr>
              <a:t>/</a:t>
            </a:r>
            <a:r>
              <a:rPr lang="en-US" sz="1400" dirty="0" err="1">
                <a:solidFill>
                  <a:schemeClr val="bg1"/>
                </a:solidFill>
                <a:latin typeface="Montserrat" panose="00000500000000000000" pitchFamily="50" charset="0"/>
              </a:rPr>
              <a:t>pageurl</a:t>
            </a:r>
            <a:endParaRPr lang="en-US" sz="1400" dirty="0">
              <a:solidFill>
                <a:schemeClr val="bg1"/>
              </a:solidFill>
              <a:latin typeface="Montserrat" panose="00000500000000000000" pitchFamily="50" charset="0"/>
            </a:endParaRPr>
          </a:p>
        </p:txBody>
      </p:sp>
      <p:sp>
        <p:nvSpPr>
          <p:cNvPr id="48" name="TextBox 47">
            <a:extLst>
              <a:ext uri="{FF2B5EF4-FFF2-40B4-BE49-F238E27FC236}">
                <a16:creationId xmlns:a16="http://schemas.microsoft.com/office/drawing/2014/main" id="{F65A99ED-771F-42CC-9062-4815DE8CB146}"/>
              </a:ext>
            </a:extLst>
          </p:cNvPr>
          <p:cNvSpPr txBox="1"/>
          <p:nvPr/>
        </p:nvSpPr>
        <p:spPr>
          <a:xfrm>
            <a:off x="945315" y="3041521"/>
            <a:ext cx="2132315" cy="307777"/>
          </a:xfrm>
          <a:prstGeom prst="rect">
            <a:avLst/>
          </a:prstGeom>
          <a:noFill/>
        </p:spPr>
        <p:txBody>
          <a:bodyPr wrap="none" rtlCol="0" anchor="ctr" anchorCtr="0">
            <a:spAutoFit/>
          </a:bodyPr>
          <a:lstStyle/>
          <a:p>
            <a:r>
              <a:rPr lang="en-US" sz="1400" dirty="0" err="1">
                <a:solidFill>
                  <a:schemeClr val="bg1"/>
                </a:solidFill>
                <a:latin typeface="Montserrat" panose="00000500000000000000" pitchFamily="50" charset="0"/>
              </a:rPr>
              <a:t>website..com</a:t>
            </a:r>
            <a:r>
              <a:rPr lang="en-US" sz="1400" dirty="0">
                <a:solidFill>
                  <a:schemeClr val="bg1"/>
                </a:solidFill>
                <a:latin typeface="Montserrat" panose="00000500000000000000" pitchFamily="50" charset="0"/>
              </a:rPr>
              <a:t>/</a:t>
            </a:r>
            <a:r>
              <a:rPr lang="en-US" sz="1400" dirty="0" err="1">
                <a:solidFill>
                  <a:schemeClr val="bg1"/>
                </a:solidFill>
                <a:latin typeface="Montserrat" panose="00000500000000000000" pitchFamily="50" charset="0"/>
              </a:rPr>
              <a:t>pageurl</a:t>
            </a:r>
            <a:endParaRPr lang="en-US" sz="1400" dirty="0">
              <a:solidFill>
                <a:schemeClr val="bg1"/>
              </a:solidFill>
              <a:latin typeface="Montserrat" panose="00000500000000000000" pitchFamily="50" charset="0"/>
            </a:endParaRPr>
          </a:p>
        </p:txBody>
      </p:sp>
      <p:sp>
        <p:nvSpPr>
          <p:cNvPr id="49" name="TextBox 48">
            <a:extLst>
              <a:ext uri="{FF2B5EF4-FFF2-40B4-BE49-F238E27FC236}">
                <a16:creationId xmlns:a16="http://schemas.microsoft.com/office/drawing/2014/main" id="{32B17F2B-4AF0-4E13-9B40-2629ACB4A66A}"/>
              </a:ext>
            </a:extLst>
          </p:cNvPr>
          <p:cNvSpPr txBox="1"/>
          <p:nvPr/>
        </p:nvSpPr>
        <p:spPr>
          <a:xfrm>
            <a:off x="3978204" y="1376698"/>
            <a:ext cx="1370888" cy="307777"/>
          </a:xfrm>
          <a:prstGeom prst="rect">
            <a:avLst/>
          </a:prstGeom>
          <a:noFill/>
        </p:spPr>
        <p:txBody>
          <a:bodyPr wrap="none" rtlCol="0" anchor="ctr" anchorCtr="0">
            <a:spAutoFit/>
          </a:bodyPr>
          <a:lstStyle/>
          <a:p>
            <a:pPr algn="ctr"/>
            <a:r>
              <a:rPr lang="en-US" sz="1400" b="1" dirty="0">
                <a:solidFill>
                  <a:schemeClr val="accent2">
                    <a:lumMod val="60000"/>
                    <a:lumOff val="40000"/>
                  </a:schemeClr>
                </a:solidFill>
                <a:latin typeface="Montserrat" panose="00000500000000000000" pitchFamily="50" charset="0"/>
              </a:rPr>
              <a:t>Traffic Share</a:t>
            </a:r>
          </a:p>
        </p:txBody>
      </p:sp>
      <p:sp>
        <p:nvSpPr>
          <p:cNvPr id="50" name="TextBox 49">
            <a:extLst>
              <a:ext uri="{FF2B5EF4-FFF2-40B4-BE49-F238E27FC236}">
                <a16:creationId xmlns:a16="http://schemas.microsoft.com/office/drawing/2014/main" id="{71673E51-984B-44A0-BB8D-4FDF1417ED41}"/>
              </a:ext>
            </a:extLst>
          </p:cNvPr>
          <p:cNvSpPr txBox="1"/>
          <p:nvPr/>
        </p:nvSpPr>
        <p:spPr>
          <a:xfrm>
            <a:off x="945314" y="1376698"/>
            <a:ext cx="665567" cy="307777"/>
          </a:xfrm>
          <a:prstGeom prst="rect">
            <a:avLst/>
          </a:prstGeom>
          <a:noFill/>
        </p:spPr>
        <p:txBody>
          <a:bodyPr wrap="none" rtlCol="0" anchor="ctr" anchorCtr="0">
            <a:spAutoFit/>
          </a:bodyPr>
          <a:lstStyle/>
          <a:p>
            <a:r>
              <a:rPr lang="en-US" sz="1400" b="1" dirty="0">
                <a:solidFill>
                  <a:schemeClr val="bg1"/>
                </a:solidFill>
                <a:latin typeface="Montserrat" panose="00000500000000000000" pitchFamily="50" charset="0"/>
              </a:rPr>
              <a:t>Page</a:t>
            </a:r>
          </a:p>
        </p:txBody>
      </p:sp>
      <p:sp>
        <p:nvSpPr>
          <p:cNvPr id="74" name="Rectangle 73">
            <a:extLst>
              <a:ext uri="{FF2B5EF4-FFF2-40B4-BE49-F238E27FC236}">
                <a16:creationId xmlns:a16="http://schemas.microsoft.com/office/drawing/2014/main" id="{798EF5B8-53A9-40D7-AD95-F0A4D27E1126}"/>
              </a:ext>
            </a:extLst>
          </p:cNvPr>
          <p:cNvSpPr/>
          <p:nvPr/>
        </p:nvSpPr>
        <p:spPr>
          <a:xfrm>
            <a:off x="3949051" y="2064385"/>
            <a:ext cx="1429196"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algn="ctr"/>
            <a:r>
              <a:rPr lang="en-US" sz="1600" dirty="0">
                <a:latin typeface="Montserrat" panose="00000500000000000000" pitchFamily="50" charset="0"/>
              </a:rPr>
              <a:t>67.78%</a:t>
            </a:r>
          </a:p>
        </p:txBody>
      </p:sp>
      <p:sp>
        <p:nvSpPr>
          <p:cNvPr id="79" name="Rectangle 78">
            <a:extLst>
              <a:ext uri="{FF2B5EF4-FFF2-40B4-BE49-F238E27FC236}">
                <a16:creationId xmlns:a16="http://schemas.microsoft.com/office/drawing/2014/main" id="{46FD7826-5261-4A61-8D4A-0AB9EF336DD4}"/>
              </a:ext>
            </a:extLst>
          </p:cNvPr>
          <p:cNvSpPr/>
          <p:nvPr/>
        </p:nvSpPr>
        <p:spPr>
          <a:xfrm>
            <a:off x="9703523" y="2064385"/>
            <a:ext cx="1151180" cy="42561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solidFill>
                  <a:schemeClr val="bg1"/>
                </a:solidFill>
                <a:latin typeface="Montserrat" panose="00000500000000000000" pitchFamily="50" charset="0"/>
              </a:rPr>
              <a:t>71.4M</a:t>
            </a:r>
          </a:p>
        </p:txBody>
      </p:sp>
    </p:spTree>
    <p:extLst>
      <p:ext uri="{BB962C8B-B14F-4D97-AF65-F5344CB8AC3E}">
        <p14:creationId xmlns:p14="http://schemas.microsoft.com/office/powerpoint/2010/main" val="149498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500"/>
                                        <p:tgtEl>
                                          <p:spTgt spid="49"/>
                                        </p:tgtEl>
                                        <p:attrNameLst>
                                          <p:attrName>ppt_y</p:attrName>
                                        </p:attrNameLst>
                                      </p:cBhvr>
                                      <p:tavLst>
                                        <p:tav tm="0">
                                          <p:val>
                                            <p:strVal val="#ppt_y+#ppt_h*1.125000"/>
                                          </p:val>
                                        </p:tav>
                                        <p:tav tm="100000">
                                          <p:val>
                                            <p:strVal val="#ppt_y"/>
                                          </p:val>
                                        </p:tav>
                                      </p:tavLst>
                                    </p:anim>
                                    <p:animEffect transition="in" filter="wipe(up)">
                                      <p:cBhvr>
                                        <p:cTn id="8" dur="1500"/>
                                        <p:tgtEl>
                                          <p:spTgt spid="4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500"/>
                                        <p:tgtEl>
                                          <p:spTgt spid="36"/>
                                        </p:tgtEl>
                                        <p:attrNameLst>
                                          <p:attrName>ppt_y</p:attrName>
                                        </p:attrNameLst>
                                      </p:cBhvr>
                                      <p:tavLst>
                                        <p:tav tm="0">
                                          <p:val>
                                            <p:strVal val="#ppt_y+#ppt_h*1.125000"/>
                                          </p:val>
                                        </p:tav>
                                        <p:tav tm="100000">
                                          <p:val>
                                            <p:strVal val="#ppt_y"/>
                                          </p:val>
                                        </p:tav>
                                      </p:tavLst>
                                    </p:anim>
                                    <p:animEffect transition="in" filter="wipe(up)">
                                      <p:cBhvr>
                                        <p:cTn id="12" dur="1500"/>
                                        <p:tgtEl>
                                          <p:spTgt spid="3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500"/>
                                        <p:tgtEl>
                                          <p:spTgt spid="37"/>
                                        </p:tgtEl>
                                        <p:attrNameLst>
                                          <p:attrName>ppt_y</p:attrName>
                                        </p:attrNameLst>
                                      </p:cBhvr>
                                      <p:tavLst>
                                        <p:tav tm="0">
                                          <p:val>
                                            <p:strVal val="#ppt_y+#ppt_h*1.125000"/>
                                          </p:val>
                                        </p:tav>
                                        <p:tav tm="100000">
                                          <p:val>
                                            <p:strVal val="#ppt_y"/>
                                          </p:val>
                                        </p:tav>
                                      </p:tavLst>
                                    </p:anim>
                                    <p:animEffect transition="in" filter="wipe(up)">
                                      <p:cBhvr>
                                        <p:cTn id="16" dur="1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par>
                                <p:cTn id="29" presetID="42" presetClass="path" presetSubtype="0" accel="50000" decel="50000" fill="hold" grpId="1" nodeType="withEffect">
                                  <p:stCondLst>
                                    <p:cond delay="0"/>
                                  </p:stCondLst>
                                  <p:childTnLst>
                                    <p:animMotion origin="layout" path="M -2.08333E-6 -0.13518 L -2.08333E-6 2.22222E-6 " pathEditMode="relative" rAng="0" ptsTypes="AA">
                                      <p:cBhvr>
                                        <p:cTn id="30" dur="2000" fill="hold"/>
                                        <p:tgtEl>
                                          <p:spTgt spid="10"/>
                                        </p:tgtEl>
                                        <p:attrNameLst>
                                          <p:attrName>ppt_x</p:attrName>
                                          <p:attrName>ppt_y</p:attrName>
                                        </p:attrNameLst>
                                      </p:cBhvr>
                                      <p:rCtr x="0" y="7037"/>
                                    </p:animMotion>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childTnLst>
                                </p:cTn>
                              </p:par>
                              <p:par>
                                <p:cTn id="34" presetID="42" presetClass="path" presetSubtype="0" accel="50000" decel="50000" fill="hold" grpId="1" nodeType="withEffect">
                                  <p:stCondLst>
                                    <p:cond delay="0"/>
                                  </p:stCondLst>
                                  <p:childTnLst>
                                    <p:animMotion origin="layout" path="M -2.08333E-6 -0.26921 L -2.08333E-6 1.48148E-6 " pathEditMode="relative" rAng="0" ptsTypes="AA">
                                      <p:cBhvr>
                                        <p:cTn id="35" dur="2000" fill="hold"/>
                                        <p:tgtEl>
                                          <p:spTgt spid="14"/>
                                        </p:tgtEl>
                                        <p:attrNameLst>
                                          <p:attrName>ppt_x</p:attrName>
                                          <p:attrName>ppt_y</p:attrName>
                                        </p:attrNameLst>
                                      </p:cBhvr>
                                      <p:rCtr x="0" y="13449"/>
                                    </p:animMotion>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par>
                                <p:cTn id="39" presetID="42" presetClass="path" presetSubtype="0" accel="50000" decel="50000" fill="hold" grpId="1" nodeType="withEffect">
                                  <p:stCondLst>
                                    <p:cond delay="0"/>
                                  </p:stCondLst>
                                  <p:childTnLst>
                                    <p:animMotion origin="layout" path="M -2.08333E-6 -0.403 L -2.08333E-6 -4.81481E-6 " pathEditMode="relative" rAng="0" ptsTypes="AA">
                                      <p:cBhvr>
                                        <p:cTn id="40" dur="2000" fill="hold"/>
                                        <p:tgtEl>
                                          <p:spTgt spid="18"/>
                                        </p:tgtEl>
                                        <p:attrNameLst>
                                          <p:attrName>ppt_x</p:attrName>
                                          <p:attrName>ppt_y</p:attrName>
                                        </p:attrNameLst>
                                      </p:cBhvr>
                                      <p:rCtr x="0" y="20139"/>
                                    </p:animMotion>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par>
                                <p:cTn id="44" presetID="42" presetClass="path" presetSubtype="0" accel="50000" decel="50000" fill="hold" grpId="1" nodeType="withEffect">
                                  <p:stCondLst>
                                    <p:cond delay="0"/>
                                  </p:stCondLst>
                                  <p:childTnLst>
                                    <p:animMotion origin="layout" path="M -2.08333E-6 -0.53703 L -2.08333E-6 -2.59259E-6 " pathEditMode="relative" rAng="0" ptsTypes="AA">
                                      <p:cBhvr>
                                        <p:cTn id="45" dur="2000" fill="hold"/>
                                        <p:tgtEl>
                                          <p:spTgt spid="22"/>
                                        </p:tgtEl>
                                        <p:attrNameLst>
                                          <p:attrName>ppt_x</p:attrName>
                                          <p:attrName>ppt_y</p:attrName>
                                        </p:attrNameLst>
                                      </p:cBhvr>
                                      <p:rCtr x="0" y="26852"/>
                                    </p:animMotion>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childTnLst>
                                </p:cTn>
                              </p:par>
                              <p:par>
                                <p:cTn id="49" presetID="42" presetClass="path" presetSubtype="0" accel="50000" decel="50000" fill="hold" grpId="1" nodeType="withEffect">
                                  <p:stCondLst>
                                    <p:cond delay="0"/>
                                  </p:stCondLst>
                                  <p:childTnLst>
                                    <p:animMotion origin="layout" path="M -2.08333E-6 -0.13518 L -2.08333E-6 2.22222E-6 " pathEditMode="relative" rAng="0" ptsTypes="AA">
                                      <p:cBhvr>
                                        <p:cTn id="50" dur="2000" fill="hold"/>
                                        <p:tgtEl>
                                          <p:spTgt spid="11"/>
                                        </p:tgtEl>
                                        <p:attrNameLst>
                                          <p:attrName>ppt_x</p:attrName>
                                          <p:attrName>ppt_y</p:attrName>
                                        </p:attrNameLst>
                                      </p:cBhvr>
                                      <p:rCtr x="0" y="7037"/>
                                    </p:animMotion>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childTnLst>
                                </p:cTn>
                              </p:par>
                              <p:par>
                                <p:cTn id="54" presetID="42" presetClass="path" presetSubtype="0" accel="50000" decel="50000" fill="hold" grpId="1" nodeType="withEffect">
                                  <p:stCondLst>
                                    <p:cond delay="0"/>
                                  </p:stCondLst>
                                  <p:childTnLst>
                                    <p:animMotion origin="layout" path="M -2.08333E-6 -0.13518 L -2.08333E-6 2.22222E-6 " pathEditMode="relative" rAng="0" ptsTypes="AA">
                                      <p:cBhvr>
                                        <p:cTn id="55" dur="2000" fill="hold"/>
                                        <p:tgtEl>
                                          <p:spTgt spid="12"/>
                                        </p:tgtEl>
                                        <p:attrNameLst>
                                          <p:attrName>ppt_x</p:attrName>
                                          <p:attrName>ppt_y</p:attrName>
                                        </p:attrNameLst>
                                      </p:cBhvr>
                                      <p:rCtr x="0" y="7037"/>
                                    </p:animMotion>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childTnLst>
                                </p:cTn>
                              </p:par>
                              <p:par>
                                <p:cTn id="59" presetID="42" presetClass="path" presetSubtype="0" accel="50000" decel="50000" fill="hold" grpId="1" nodeType="withEffect">
                                  <p:stCondLst>
                                    <p:cond delay="0"/>
                                  </p:stCondLst>
                                  <p:childTnLst>
                                    <p:animMotion origin="layout" path="M -2.08333E-6 -0.26921 L -2.08333E-6 1.48148E-6 " pathEditMode="relative" rAng="0" ptsTypes="AA">
                                      <p:cBhvr>
                                        <p:cTn id="60" dur="2000" fill="hold"/>
                                        <p:tgtEl>
                                          <p:spTgt spid="15"/>
                                        </p:tgtEl>
                                        <p:attrNameLst>
                                          <p:attrName>ppt_x</p:attrName>
                                          <p:attrName>ppt_y</p:attrName>
                                        </p:attrNameLst>
                                      </p:cBhvr>
                                      <p:rCtr x="0" y="13449"/>
                                    </p:animMotion>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childTnLst>
                                </p:cTn>
                              </p:par>
                              <p:par>
                                <p:cTn id="64" presetID="42" presetClass="path" presetSubtype="0" accel="50000" decel="50000" fill="hold" grpId="1" nodeType="withEffect">
                                  <p:stCondLst>
                                    <p:cond delay="0"/>
                                  </p:stCondLst>
                                  <p:childTnLst>
                                    <p:animMotion origin="layout" path="M -2.08333E-6 -0.26921 L -2.08333E-6 1.48148E-6 " pathEditMode="relative" rAng="0" ptsTypes="AA">
                                      <p:cBhvr>
                                        <p:cTn id="65" dur="2000" fill="hold"/>
                                        <p:tgtEl>
                                          <p:spTgt spid="16"/>
                                        </p:tgtEl>
                                        <p:attrNameLst>
                                          <p:attrName>ppt_x</p:attrName>
                                          <p:attrName>ppt_y</p:attrName>
                                        </p:attrNameLst>
                                      </p:cBhvr>
                                      <p:rCtr x="0" y="13449"/>
                                    </p:animMotion>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childTnLst>
                                </p:cTn>
                              </p:par>
                              <p:par>
                                <p:cTn id="69" presetID="42" presetClass="path" presetSubtype="0" accel="50000" decel="50000" fill="hold" grpId="1" nodeType="withEffect">
                                  <p:stCondLst>
                                    <p:cond delay="0"/>
                                  </p:stCondLst>
                                  <p:childTnLst>
                                    <p:animMotion origin="layout" path="M -2.08333E-6 -0.403 L -2.08333E-6 -4.81481E-6 " pathEditMode="relative" rAng="0" ptsTypes="AA">
                                      <p:cBhvr>
                                        <p:cTn id="70" dur="2000" fill="hold"/>
                                        <p:tgtEl>
                                          <p:spTgt spid="19"/>
                                        </p:tgtEl>
                                        <p:attrNameLst>
                                          <p:attrName>ppt_x</p:attrName>
                                          <p:attrName>ppt_y</p:attrName>
                                        </p:attrNameLst>
                                      </p:cBhvr>
                                      <p:rCtr x="0" y="20139"/>
                                    </p:animMotion>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childTnLst>
                                </p:cTn>
                              </p:par>
                              <p:par>
                                <p:cTn id="74" presetID="42" presetClass="path" presetSubtype="0" accel="50000" decel="50000" fill="hold" grpId="1" nodeType="withEffect">
                                  <p:stCondLst>
                                    <p:cond delay="0"/>
                                  </p:stCondLst>
                                  <p:childTnLst>
                                    <p:animMotion origin="layout" path="M -2.08333E-6 -0.403 L -2.08333E-6 -4.81481E-6 " pathEditMode="relative" rAng="0" ptsTypes="AA">
                                      <p:cBhvr>
                                        <p:cTn id="75" dur="2000" fill="hold"/>
                                        <p:tgtEl>
                                          <p:spTgt spid="20"/>
                                        </p:tgtEl>
                                        <p:attrNameLst>
                                          <p:attrName>ppt_x</p:attrName>
                                          <p:attrName>ppt_y</p:attrName>
                                        </p:attrNameLst>
                                      </p:cBhvr>
                                      <p:rCtr x="0" y="20139"/>
                                    </p:animMotion>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000"/>
                                        <p:tgtEl>
                                          <p:spTgt spid="23"/>
                                        </p:tgtEl>
                                      </p:cBhvr>
                                    </p:animEffect>
                                  </p:childTnLst>
                                </p:cTn>
                              </p:par>
                              <p:par>
                                <p:cTn id="79" presetID="42" presetClass="path" presetSubtype="0" accel="50000" decel="50000" fill="hold" grpId="1" nodeType="withEffect">
                                  <p:stCondLst>
                                    <p:cond delay="0"/>
                                  </p:stCondLst>
                                  <p:childTnLst>
                                    <p:animMotion origin="layout" path="M -2.08333E-6 -0.53703 L -2.08333E-6 -2.59259E-6 " pathEditMode="relative" rAng="0" ptsTypes="AA">
                                      <p:cBhvr>
                                        <p:cTn id="80" dur="2000" fill="hold"/>
                                        <p:tgtEl>
                                          <p:spTgt spid="23"/>
                                        </p:tgtEl>
                                        <p:attrNameLst>
                                          <p:attrName>ppt_x</p:attrName>
                                          <p:attrName>ppt_y</p:attrName>
                                        </p:attrNameLst>
                                      </p:cBhvr>
                                      <p:rCtr x="0" y="26852"/>
                                    </p:animMotion>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childTnLst>
                                </p:cTn>
                              </p:par>
                              <p:par>
                                <p:cTn id="84" presetID="42" presetClass="path" presetSubtype="0" accel="50000" decel="50000" fill="hold" grpId="1" nodeType="withEffect">
                                  <p:stCondLst>
                                    <p:cond delay="0"/>
                                  </p:stCondLst>
                                  <p:childTnLst>
                                    <p:animMotion origin="layout" path="M -2.08333E-6 -0.53703 L -2.08333E-6 -2.59259E-6 " pathEditMode="relative" rAng="0" ptsTypes="AA">
                                      <p:cBhvr>
                                        <p:cTn id="85" dur="2000" fill="hold"/>
                                        <p:tgtEl>
                                          <p:spTgt spid="24"/>
                                        </p:tgtEl>
                                        <p:attrNameLst>
                                          <p:attrName>ppt_x</p:attrName>
                                          <p:attrName>ppt_y</p:attrName>
                                        </p:attrNameLst>
                                      </p:cBhvr>
                                      <p:rCtr x="0" y="26852"/>
                                    </p:animMotion>
                                  </p:childTnLst>
                                </p:cTn>
                              </p:par>
                              <p:par>
                                <p:cTn id="86" presetID="22" presetClass="entr" presetSubtype="8" fill="hold" grpId="0" nodeType="withEffect">
                                  <p:stCondLst>
                                    <p:cond delay="2000"/>
                                  </p:stCondLst>
                                  <p:childTnLst>
                                    <p:set>
                                      <p:cBhvr>
                                        <p:cTn id="87" dur="1" fill="hold">
                                          <p:stCondLst>
                                            <p:cond delay="0"/>
                                          </p:stCondLst>
                                        </p:cTn>
                                        <p:tgtEl>
                                          <p:spTgt spid="50"/>
                                        </p:tgtEl>
                                        <p:attrNameLst>
                                          <p:attrName>style.visibility</p:attrName>
                                        </p:attrNameLst>
                                      </p:cBhvr>
                                      <p:to>
                                        <p:strVal val="visible"/>
                                      </p:to>
                                    </p:set>
                                    <p:animEffect transition="in" filter="wipe(left)">
                                      <p:cBhvr>
                                        <p:cTn id="88" dur="1000"/>
                                        <p:tgtEl>
                                          <p:spTgt spid="50"/>
                                        </p:tgtEl>
                                      </p:cBhvr>
                                    </p:animEffect>
                                  </p:childTnLst>
                                </p:cTn>
                              </p:par>
                              <p:par>
                                <p:cTn id="89" presetID="22" presetClass="entr" presetSubtype="8" fill="hold" grpId="0" nodeType="withEffect">
                                  <p:stCondLst>
                                    <p:cond delay="200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1000"/>
                                        <p:tgtEl>
                                          <p:spTgt spid="35"/>
                                        </p:tgtEl>
                                      </p:cBhvr>
                                    </p:animEffect>
                                  </p:childTnLst>
                                </p:cTn>
                              </p:par>
                              <p:par>
                                <p:cTn id="92" presetID="22" presetClass="entr" presetSubtype="8" fill="hold" grpId="0" nodeType="withEffect">
                                  <p:stCondLst>
                                    <p:cond delay="200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1000"/>
                                        <p:tgtEl>
                                          <p:spTgt spid="48"/>
                                        </p:tgtEl>
                                      </p:cBhvr>
                                    </p:animEffect>
                                  </p:childTnLst>
                                </p:cTn>
                              </p:par>
                              <p:par>
                                <p:cTn id="95" presetID="22" presetClass="entr" presetSubtype="8" fill="hold" grpId="0" nodeType="withEffect">
                                  <p:stCondLst>
                                    <p:cond delay="2000"/>
                                  </p:stCondLst>
                                  <p:childTnLst>
                                    <p:set>
                                      <p:cBhvr>
                                        <p:cTn id="96" dur="1" fill="hold">
                                          <p:stCondLst>
                                            <p:cond delay="0"/>
                                          </p:stCondLst>
                                        </p:cTn>
                                        <p:tgtEl>
                                          <p:spTgt spid="47"/>
                                        </p:tgtEl>
                                        <p:attrNameLst>
                                          <p:attrName>style.visibility</p:attrName>
                                        </p:attrNameLst>
                                      </p:cBhvr>
                                      <p:to>
                                        <p:strVal val="visible"/>
                                      </p:to>
                                    </p:set>
                                    <p:animEffect transition="in" filter="wipe(left)">
                                      <p:cBhvr>
                                        <p:cTn id="97" dur="1000"/>
                                        <p:tgtEl>
                                          <p:spTgt spid="47"/>
                                        </p:tgtEl>
                                      </p:cBhvr>
                                    </p:animEffect>
                                  </p:childTnLst>
                                </p:cTn>
                              </p:par>
                              <p:par>
                                <p:cTn id="98" presetID="22" presetClass="entr" presetSubtype="8" fill="hold" grpId="0" nodeType="withEffect">
                                  <p:stCondLst>
                                    <p:cond delay="200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1000"/>
                                        <p:tgtEl>
                                          <p:spTgt spid="41"/>
                                        </p:tgtEl>
                                      </p:cBhvr>
                                    </p:animEffect>
                                  </p:childTnLst>
                                </p:cTn>
                              </p:par>
                              <p:par>
                                <p:cTn id="101" presetID="22" presetClass="entr" presetSubtype="8" fill="hold" grpId="0" nodeType="withEffect">
                                  <p:stCondLst>
                                    <p:cond delay="2000"/>
                                  </p:stCondLst>
                                  <p:childTnLst>
                                    <p:set>
                                      <p:cBhvr>
                                        <p:cTn id="102" dur="1" fill="hold">
                                          <p:stCondLst>
                                            <p:cond delay="0"/>
                                          </p:stCondLst>
                                        </p:cTn>
                                        <p:tgtEl>
                                          <p:spTgt spid="39"/>
                                        </p:tgtEl>
                                        <p:attrNameLst>
                                          <p:attrName>style.visibility</p:attrName>
                                        </p:attrNameLst>
                                      </p:cBhvr>
                                      <p:to>
                                        <p:strVal val="visible"/>
                                      </p:to>
                                    </p:set>
                                    <p:animEffect transition="in" filter="wipe(left)">
                                      <p:cBhvr>
                                        <p:cTn id="103" dur="1000"/>
                                        <p:tgtEl>
                                          <p:spTgt spid="39"/>
                                        </p:tgtEl>
                                      </p:cBhvr>
                                    </p:animEffect>
                                  </p:childTnLst>
                                </p:cTn>
                              </p:par>
                              <p:par>
                                <p:cTn id="104" presetID="22" presetClass="entr" presetSubtype="8" fill="hold" grpId="0" nodeType="withEffect">
                                  <p:stCondLst>
                                    <p:cond delay="2750"/>
                                  </p:stCondLst>
                                  <p:childTnLst>
                                    <p:set>
                                      <p:cBhvr>
                                        <p:cTn id="105" dur="1" fill="hold">
                                          <p:stCondLst>
                                            <p:cond delay="0"/>
                                          </p:stCondLst>
                                        </p:cTn>
                                        <p:tgtEl>
                                          <p:spTgt spid="30"/>
                                        </p:tgtEl>
                                        <p:attrNameLst>
                                          <p:attrName>style.visibility</p:attrName>
                                        </p:attrNameLst>
                                      </p:cBhvr>
                                      <p:to>
                                        <p:strVal val="visible"/>
                                      </p:to>
                                    </p:set>
                                    <p:animEffect transition="in" filter="wipe(left)">
                                      <p:cBhvr>
                                        <p:cTn id="106" dur="1000"/>
                                        <p:tgtEl>
                                          <p:spTgt spid="30"/>
                                        </p:tgtEl>
                                      </p:cBhvr>
                                    </p:animEffect>
                                  </p:childTnLst>
                                </p:cTn>
                              </p:par>
                              <p:par>
                                <p:cTn id="107" presetID="22" presetClass="entr" presetSubtype="8" fill="hold" grpId="0" nodeType="withEffect">
                                  <p:stCondLst>
                                    <p:cond delay="2750"/>
                                  </p:stCondLst>
                                  <p:childTnLst>
                                    <p:set>
                                      <p:cBhvr>
                                        <p:cTn id="108" dur="1" fill="hold">
                                          <p:stCondLst>
                                            <p:cond delay="0"/>
                                          </p:stCondLst>
                                        </p:cTn>
                                        <p:tgtEl>
                                          <p:spTgt spid="78"/>
                                        </p:tgtEl>
                                        <p:attrNameLst>
                                          <p:attrName>style.visibility</p:attrName>
                                        </p:attrNameLst>
                                      </p:cBhvr>
                                      <p:to>
                                        <p:strVal val="visible"/>
                                      </p:to>
                                    </p:set>
                                    <p:animEffect transition="in" filter="wipe(left)">
                                      <p:cBhvr>
                                        <p:cTn id="109" dur="1000"/>
                                        <p:tgtEl>
                                          <p:spTgt spid="78"/>
                                        </p:tgtEl>
                                      </p:cBhvr>
                                    </p:animEffect>
                                  </p:childTnLst>
                                </p:cTn>
                              </p:par>
                              <p:par>
                                <p:cTn id="110" presetID="22" presetClass="entr" presetSubtype="8" fill="hold" grpId="0" nodeType="withEffect">
                                  <p:stCondLst>
                                    <p:cond delay="2750"/>
                                  </p:stCondLst>
                                  <p:childTnLst>
                                    <p:set>
                                      <p:cBhvr>
                                        <p:cTn id="111" dur="1" fill="hold">
                                          <p:stCondLst>
                                            <p:cond delay="0"/>
                                          </p:stCondLst>
                                        </p:cTn>
                                        <p:tgtEl>
                                          <p:spTgt spid="29"/>
                                        </p:tgtEl>
                                        <p:attrNameLst>
                                          <p:attrName>style.visibility</p:attrName>
                                        </p:attrNameLst>
                                      </p:cBhvr>
                                      <p:to>
                                        <p:strVal val="visible"/>
                                      </p:to>
                                    </p:set>
                                    <p:animEffect transition="in" filter="wipe(left)">
                                      <p:cBhvr>
                                        <p:cTn id="112" dur="1000"/>
                                        <p:tgtEl>
                                          <p:spTgt spid="29"/>
                                        </p:tgtEl>
                                      </p:cBhvr>
                                    </p:animEffect>
                                  </p:childTnLst>
                                </p:cTn>
                              </p:par>
                              <p:par>
                                <p:cTn id="113" presetID="22" presetClass="entr" presetSubtype="8" fill="hold" grpId="0" nodeType="withEffect">
                                  <p:stCondLst>
                                    <p:cond delay="2750"/>
                                  </p:stCondLst>
                                  <p:childTnLst>
                                    <p:set>
                                      <p:cBhvr>
                                        <p:cTn id="114" dur="1" fill="hold">
                                          <p:stCondLst>
                                            <p:cond delay="0"/>
                                          </p:stCondLst>
                                        </p:cTn>
                                        <p:tgtEl>
                                          <p:spTgt spid="77"/>
                                        </p:tgtEl>
                                        <p:attrNameLst>
                                          <p:attrName>style.visibility</p:attrName>
                                        </p:attrNameLst>
                                      </p:cBhvr>
                                      <p:to>
                                        <p:strVal val="visible"/>
                                      </p:to>
                                    </p:set>
                                    <p:animEffect transition="in" filter="wipe(left)">
                                      <p:cBhvr>
                                        <p:cTn id="115" dur="1000"/>
                                        <p:tgtEl>
                                          <p:spTgt spid="77"/>
                                        </p:tgtEl>
                                      </p:cBhvr>
                                    </p:animEffect>
                                  </p:childTnLst>
                                </p:cTn>
                              </p:par>
                              <p:par>
                                <p:cTn id="116" presetID="22" presetClass="entr" presetSubtype="8" fill="hold" grpId="0" nodeType="withEffect">
                                  <p:stCondLst>
                                    <p:cond delay="2750"/>
                                  </p:stCondLst>
                                  <p:childTnLst>
                                    <p:set>
                                      <p:cBhvr>
                                        <p:cTn id="117" dur="1" fill="hold">
                                          <p:stCondLst>
                                            <p:cond delay="0"/>
                                          </p:stCondLst>
                                        </p:cTn>
                                        <p:tgtEl>
                                          <p:spTgt spid="28"/>
                                        </p:tgtEl>
                                        <p:attrNameLst>
                                          <p:attrName>style.visibility</p:attrName>
                                        </p:attrNameLst>
                                      </p:cBhvr>
                                      <p:to>
                                        <p:strVal val="visible"/>
                                      </p:to>
                                    </p:set>
                                    <p:animEffect transition="in" filter="wipe(left)">
                                      <p:cBhvr>
                                        <p:cTn id="118" dur="1000"/>
                                        <p:tgtEl>
                                          <p:spTgt spid="28"/>
                                        </p:tgtEl>
                                      </p:cBhvr>
                                    </p:animEffect>
                                  </p:childTnLst>
                                </p:cTn>
                              </p:par>
                              <p:par>
                                <p:cTn id="119" presetID="22" presetClass="entr" presetSubtype="8" fill="hold" grpId="0" nodeType="withEffect">
                                  <p:stCondLst>
                                    <p:cond delay="2750"/>
                                  </p:stCondLst>
                                  <p:childTnLst>
                                    <p:set>
                                      <p:cBhvr>
                                        <p:cTn id="120" dur="1" fill="hold">
                                          <p:stCondLst>
                                            <p:cond delay="0"/>
                                          </p:stCondLst>
                                        </p:cTn>
                                        <p:tgtEl>
                                          <p:spTgt spid="76"/>
                                        </p:tgtEl>
                                        <p:attrNameLst>
                                          <p:attrName>style.visibility</p:attrName>
                                        </p:attrNameLst>
                                      </p:cBhvr>
                                      <p:to>
                                        <p:strVal val="visible"/>
                                      </p:to>
                                    </p:set>
                                    <p:animEffect transition="in" filter="wipe(left)">
                                      <p:cBhvr>
                                        <p:cTn id="121" dur="1000"/>
                                        <p:tgtEl>
                                          <p:spTgt spid="76"/>
                                        </p:tgtEl>
                                      </p:cBhvr>
                                    </p:animEffect>
                                  </p:childTnLst>
                                </p:cTn>
                              </p:par>
                              <p:par>
                                <p:cTn id="122" presetID="22" presetClass="entr" presetSubtype="8" fill="hold" grpId="0" nodeType="withEffect">
                                  <p:stCondLst>
                                    <p:cond delay="2750"/>
                                  </p:stCondLst>
                                  <p:childTnLst>
                                    <p:set>
                                      <p:cBhvr>
                                        <p:cTn id="123" dur="1" fill="hold">
                                          <p:stCondLst>
                                            <p:cond delay="0"/>
                                          </p:stCondLst>
                                        </p:cTn>
                                        <p:tgtEl>
                                          <p:spTgt spid="27"/>
                                        </p:tgtEl>
                                        <p:attrNameLst>
                                          <p:attrName>style.visibility</p:attrName>
                                        </p:attrNameLst>
                                      </p:cBhvr>
                                      <p:to>
                                        <p:strVal val="visible"/>
                                      </p:to>
                                    </p:set>
                                    <p:animEffect transition="in" filter="wipe(left)">
                                      <p:cBhvr>
                                        <p:cTn id="124" dur="1000"/>
                                        <p:tgtEl>
                                          <p:spTgt spid="27"/>
                                        </p:tgtEl>
                                      </p:cBhvr>
                                    </p:animEffect>
                                  </p:childTnLst>
                                </p:cTn>
                              </p:par>
                              <p:par>
                                <p:cTn id="125" presetID="22" presetClass="entr" presetSubtype="8" fill="hold" grpId="0" nodeType="withEffect">
                                  <p:stCondLst>
                                    <p:cond delay="2750"/>
                                  </p:stCondLst>
                                  <p:childTnLst>
                                    <p:set>
                                      <p:cBhvr>
                                        <p:cTn id="126" dur="1" fill="hold">
                                          <p:stCondLst>
                                            <p:cond delay="0"/>
                                          </p:stCondLst>
                                        </p:cTn>
                                        <p:tgtEl>
                                          <p:spTgt spid="75"/>
                                        </p:tgtEl>
                                        <p:attrNameLst>
                                          <p:attrName>style.visibility</p:attrName>
                                        </p:attrNameLst>
                                      </p:cBhvr>
                                      <p:to>
                                        <p:strVal val="visible"/>
                                      </p:to>
                                    </p:set>
                                    <p:animEffect transition="in" filter="wipe(left)">
                                      <p:cBhvr>
                                        <p:cTn id="127" dur="1000"/>
                                        <p:tgtEl>
                                          <p:spTgt spid="75"/>
                                        </p:tgtEl>
                                      </p:cBhvr>
                                    </p:animEffect>
                                  </p:childTnLst>
                                </p:cTn>
                              </p:par>
                              <p:par>
                                <p:cTn id="128" presetID="22" presetClass="entr" presetSubtype="8" fill="hold" grpId="0" nodeType="withEffect">
                                  <p:stCondLst>
                                    <p:cond delay="2750"/>
                                  </p:stCondLst>
                                  <p:childTnLst>
                                    <p:set>
                                      <p:cBhvr>
                                        <p:cTn id="129" dur="1" fill="hold">
                                          <p:stCondLst>
                                            <p:cond delay="0"/>
                                          </p:stCondLst>
                                        </p:cTn>
                                        <p:tgtEl>
                                          <p:spTgt spid="26"/>
                                        </p:tgtEl>
                                        <p:attrNameLst>
                                          <p:attrName>style.visibility</p:attrName>
                                        </p:attrNameLst>
                                      </p:cBhvr>
                                      <p:to>
                                        <p:strVal val="visible"/>
                                      </p:to>
                                    </p:set>
                                    <p:animEffect transition="in" filter="wipe(left)">
                                      <p:cBhvr>
                                        <p:cTn id="130" dur="1000"/>
                                        <p:tgtEl>
                                          <p:spTgt spid="26"/>
                                        </p:tgtEl>
                                      </p:cBhvr>
                                    </p:animEffect>
                                  </p:childTnLst>
                                </p:cTn>
                              </p:par>
                              <p:par>
                                <p:cTn id="131" presetID="22" presetClass="entr" presetSubtype="8" fill="hold" grpId="0" nodeType="withEffect">
                                  <p:stCondLst>
                                    <p:cond delay="2750"/>
                                  </p:stCondLst>
                                  <p:childTnLst>
                                    <p:set>
                                      <p:cBhvr>
                                        <p:cTn id="132" dur="1" fill="hold">
                                          <p:stCondLst>
                                            <p:cond delay="0"/>
                                          </p:stCondLst>
                                        </p:cTn>
                                        <p:tgtEl>
                                          <p:spTgt spid="74"/>
                                        </p:tgtEl>
                                        <p:attrNameLst>
                                          <p:attrName>style.visibility</p:attrName>
                                        </p:attrNameLst>
                                      </p:cBhvr>
                                      <p:to>
                                        <p:strVal val="visible"/>
                                      </p:to>
                                    </p:set>
                                    <p:animEffect transition="in" filter="wipe(left)">
                                      <p:cBhvr>
                                        <p:cTn id="133" dur="1000"/>
                                        <p:tgtEl>
                                          <p:spTgt spid="74"/>
                                        </p:tgtEl>
                                      </p:cBhvr>
                                    </p:animEffect>
                                  </p:childTnLst>
                                </p:cTn>
                              </p:par>
                              <p:par>
                                <p:cTn id="134" presetID="22" presetClass="entr" presetSubtype="8" fill="hold" grpId="0" nodeType="withEffect">
                                  <p:stCondLst>
                                    <p:cond delay="3500"/>
                                  </p:stCondLst>
                                  <p:childTnLst>
                                    <p:set>
                                      <p:cBhvr>
                                        <p:cTn id="135" dur="1" fill="hold">
                                          <p:stCondLst>
                                            <p:cond delay="0"/>
                                          </p:stCondLst>
                                        </p:cTn>
                                        <p:tgtEl>
                                          <p:spTgt spid="46"/>
                                        </p:tgtEl>
                                        <p:attrNameLst>
                                          <p:attrName>style.visibility</p:attrName>
                                        </p:attrNameLst>
                                      </p:cBhvr>
                                      <p:to>
                                        <p:strVal val="visible"/>
                                      </p:to>
                                    </p:set>
                                    <p:animEffect transition="in" filter="wipe(left)">
                                      <p:cBhvr>
                                        <p:cTn id="136" dur="1000"/>
                                        <p:tgtEl>
                                          <p:spTgt spid="46"/>
                                        </p:tgtEl>
                                      </p:cBhvr>
                                    </p:animEffect>
                                  </p:childTnLst>
                                </p:cTn>
                              </p:par>
                              <p:par>
                                <p:cTn id="137" presetID="22" presetClass="entr" presetSubtype="8" fill="hold" grpId="0" nodeType="withEffect">
                                  <p:stCondLst>
                                    <p:cond delay="3500"/>
                                  </p:stCondLst>
                                  <p:childTnLst>
                                    <p:set>
                                      <p:cBhvr>
                                        <p:cTn id="138" dur="1" fill="hold">
                                          <p:stCondLst>
                                            <p:cond delay="0"/>
                                          </p:stCondLst>
                                        </p:cTn>
                                        <p:tgtEl>
                                          <p:spTgt spid="45"/>
                                        </p:tgtEl>
                                        <p:attrNameLst>
                                          <p:attrName>style.visibility</p:attrName>
                                        </p:attrNameLst>
                                      </p:cBhvr>
                                      <p:to>
                                        <p:strVal val="visible"/>
                                      </p:to>
                                    </p:set>
                                    <p:animEffect transition="in" filter="wipe(left)">
                                      <p:cBhvr>
                                        <p:cTn id="139" dur="1000"/>
                                        <p:tgtEl>
                                          <p:spTgt spid="45"/>
                                        </p:tgtEl>
                                      </p:cBhvr>
                                    </p:animEffect>
                                  </p:childTnLst>
                                </p:cTn>
                              </p:par>
                              <p:par>
                                <p:cTn id="140" presetID="22" presetClass="entr" presetSubtype="8" fill="hold" grpId="0" nodeType="withEffect">
                                  <p:stCondLst>
                                    <p:cond delay="3500"/>
                                  </p:stCondLst>
                                  <p:childTnLst>
                                    <p:set>
                                      <p:cBhvr>
                                        <p:cTn id="141" dur="1" fill="hold">
                                          <p:stCondLst>
                                            <p:cond delay="0"/>
                                          </p:stCondLst>
                                        </p:cTn>
                                        <p:tgtEl>
                                          <p:spTgt spid="44"/>
                                        </p:tgtEl>
                                        <p:attrNameLst>
                                          <p:attrName>style.visibility</p:attrName>
                                        </p:attrNameLst>
                                      </p:cBhvr>
                                      <p:to>
                                        <p:strVal val="visible"/>
                                      </p:to>
                                    </p:set>
                                    <p:animEffect transition="in" filter="wipe(left)">
                                      <p:cBhvr>
                                        <p:cTn id="142" dur="1000"/>
                                        <p:tgtEl>
                                          <p:spTgt spid="44"/>
                                        </p:tgtEl>
                                      </p:cBhvr>
                                    </p:animEffect>
                                  </p:childTnLst>
                                </p:cTn>
                              </p:par>
                              <p:par>
                                <p:cTn id="143" presetID="22" presetClass="entr" presetSubtype="8" fill="hold" grpId="0" nodeType="withEffect">
                                  <p:stCondLst>
                                    <p:cond delay="3500"/>
                                  </p:stCondLst>
                                  <p:childTnLst>
                                    <p:set>
                                      <p:cBhvr>
                                        <p:cTn id="144" dur="1" fill="hold">
                                          <p:stCondLst>
                                            <p:cond delay="0"/>
                                          </p:stCondLst>
                                        </p:cTn>
                                        <p:tgtEl>
                                          <p:spTgt spid="43"/>
                                        </p:tgtEl>
                                        <p:attrNameLst>
                                          <p:attrName>style.visibility</p:attrName>
                                        </p:attrNameLst>
                                      </p:cBhvr>
                                      <p:to>
                                        <p:strVal val="visible"/>
                                      </p:to>
                                    </p:set>
                                    <p:animEffect transition="in" filter="wipe(left)">
                                      <p:cBhvr>
                                        <p:cTn id="145" dur="1000"/>
                                        <p:tgtEl>
                                          <p:spTgt spid="43"/>
                                        </p:tgtEl>
                                      </p:cBhvr>
                                    </p:animEffect>
                                  </p:childTnLst>
                                </p:cTn>
                              </p:par>
                              <p:par>
                                <p:cTn id="146" presetID="22" presetClass="entr" presetSubtype="8" fill="hold" grpId="0" nodeType="withEffect">
                                  <p:stCondLst>
                                    <p:cond delay="3500"/>
                                  </p:stCondLst>
                                  <p:childTnLst>
                                    <p:set>
                                      <p:cBhvr>
                                        <p:cTn id="147" dur="1" fill="hold">
                                          <p:stCondLst>
                                            <p:cond delay="0"/>
                                          </p:stCondLst>
                                        </p:cTn>
                                        <p:tgtEl>
                                          <p:spTgt spid="42"/>
                                        </p:tgtEl>
                                        <p:attrNameLst>
                                          <p:attrName>style.visibility</p:attrName>
                                        </p:attrNameLst>
                                      </p:cBhvr>
                                      <p:to>
                                        <p:strVal val="visible"/>
                                      </p:to>
                                    </p:set>
                                    <p:animEffect transition="in" filter="wipe(left)">
                                      <p:cBhvr>
                                        <p:cTn id="148" dur="1000"/>
                                        <p:tgtEl>
                                          <p:spTgt spid="42"/>
                                        </p:tgtEl>
                                      </p:cBhvr>
                                    </p:animEffect>
                                  </p:childTnLst>
                                </p:cTn>
                              </p:par>
                              <p:par>
                                <p:cTn id="149" presetID="22" presetClass="entr" presetSubtype="8" fill="hold" grpId="0" nodeType="withEffect">
                                  <p:stCondLst>
                                    <p:cond delay="4250"/>
                                  </p:stCondLst>
                                  <p:childTnLst>
                                    <p:set>
                                      <p:cBhvr>
                                        <p:cTn id="150" dur="1" fill="hold">
                                          <p:stCondLst>
                                            <p:cond delay="0"/>
                                          </p:stCondLst>
                                        </p:cTn>
                                        <p:tgtEl>
                                          <p:spTgt spid="83"/>
                                        </p:tgtEl>
                                        <p:attrNameLst>
                                          <p:attrName>style.visibility</p:attrName>
                                        </p:attrNameLst>
                                      </p:cBhvr>
                                      <p:to>
                                        <p:strVal val="visible"/>
                                      </p:to>
                                    </p:set>
                                    <p:animEffect transition="in" filter="wipe(left)">
                                      <p:cBhvr>
                                        <p:cTn id="151" dur="1000"/>
                                        <p:tgtEl>
                                          <p:spTgt spid="83"/>
                                        </p:tgtEl>
                                      </p:cBhvr>
                                    </p:animEffect>
                                  </p:childTnLst>
                                </p:cTn>
                              </p:par>
                              <p:par>
                                <p:cTn id="152" presetID="22" presetClass="entr" presetSubtype="8" fill="hold" grpId="0" nodeType="withEffect">
                                  <p:stCondLst>
                                    <p:cond delay="4250"/>
                                  </p:stCondLst>
                                  <p:childTnLst>
                                    <p:set>
                                      <p:cBhvr>
                                        <p:cTn id="153" dur="1" fill="hold">
                                          <p:stCondLst>
                                            <p:cond delay="0"/>
                                          </p:stCondLst>
                                        </p:cTn>
                                        <p:tgtEl>
                                          <p:spTgt spid="82"/>
                                        </p:tgtEl>
                                        <p:attrNameLst>
                                          <p:attrName>style.visibility</p:attrName>
                                        </p:attrNameLst>
                                      </p:cBhvr>
                                      <p:to>
                                        <p:strVal val="visible"/>
                                      </p:to>
                                    </p:set>
                                    <p:animEffect transition="in" filter="wipe(left)">
                                      <p:cBhvr>
                                        <p:cTn id="154" dur="1000"/>
                                        <p:tgtEl>
                                          <p:spTgt spid="82"/>
                                        </p:tgtEl>
                                      </p:cBhvr>
                                    </p:animEffect>
                                  </p:childTnLst>
                                </p:cTn>
                              </p:par>
                              <p:par>
                                <p:cTn id="155" presetID="22" presetClass="entr" presetSubtype="8" fill="hold" grpId="0" nodeType="withEffect">
                                  <p:stCondLst>
                                    <p:cond delay="4250"/>
                                  </p:stCondLst>
                                  <p:childTnLst>
                                    <p:set>
                                      <p:cBhvr>
                                        <p:cTn id="156" dur="1" fill="hold">
                                          <p:stCondLst>
                                            <p:cond delay="0"/>
                                          </p:stCondLst>
                                        </p:cTn>
                                        <p:tgtEl>
                                          <p:spTgt spid="81"/>
                                        </p:tgtEl>
                                        <p:attrNameLst>
                                          <p:attrName>style.visibility</p:attrName>
                                        </p:attrNameLst>
                                      </p:cBhvr>
                                      <p:to>
                                        <p:strVal val="visible"/>
                                      </p:to>
                                    </p:set>
                                    <p:animEffect transition="in" filter="wipe(left)">
                                      <p:cBhvr>
                                        <p:cTn id="157" dur="1000"/>
                                        <p:tgtEl>
                                          <p:spTgt spid="81"/>
                                        </p:tgtEl>
                                      </p:cBhvr>
                                    </p:animEffect>
                                  </p:childTnLst>
                                </p:cTn>
                              </p:par>
                              <p:par>
                                <p:cTn id="158" presetID="22" presetClass="entr" presetSubtype="8" fill="hold" grpId="0" nodeType="withEffect">
                                  <p:stCondLst>
                                    <p:cond delay="4250"/>
                                  </p:stCondLst>
                                  <p:childTnLst>
                                    <p:set>
                                      <p:cBhvr>
                                        <p:cTn id="159" dur="1" fill="hold">
                                          <p:stCondLst>
                                            <p:cond delay="0"/>
                                          </p:stCondLst>
                                        </p:cTn>
                                        <p:tgtEl>
                                          <p:spTgt spid="80"/>
                                        </p:tgtEl>
                                        <p:attrNameLst>
                                          <p:attrName>style.visibility</p:attrName>
                                        </p:attrNameLst>
                                      </p:cBhvr>
                                      <p:to>
                                        <p:strVal val="visible"/>
                                      </p:to>
                                    </p:set>
                                    <p:animEffect transition="in" filter="wipe(left)">
                                      <p:cBhvr>
                                        <p:cTn id="160" dur="1000"/>
                                        <p:tgtEl>
                                          <p:spTgt spid="80"/>
                                        </p:tgtEl>
                                      </p:cBhvr>
                                    </p:animEffect>
                                  </p:childTnLst>
                                </p:cTn>
                              </p:par>
                              <p:par>
                                <p:cTn id="161" presetID="22" presetClass="entr" presetSubtype="8" fill="hold" grpId="0" nodeType="withEffect">
                                  <p:stCondLst>
                                    <p:cond delay="4250"/>
                                  </p:stCondLst>
                                  <p:childTnLst>
                                    <p:set>
                                      <p:cBhvr>
                                        <p:cTn id="162" dur="1" fill="hold">
                                          <p:stCondLst>
                                            <p:cond delay="0"/>
                                          </p:stCondLst>
                                        </p:cTn>
                                        <p:tgtEl>
                                          <p:spTgt spid="79"/>
                                        </p:tgtEl>
                                        <p:attrNameLst>
                                          <p:attrName>style.visibility</p:attrName>
                                        </p:attrNameLst>
                                      </p:cBhvr>
                                      <p:to>
                                        <p:strVal val="visible"/>
                                      </p:to>
                                    </p:set>
                                    <p:animEffect transition="in" filter="wipe(left)">
                                      <p:cBhvr>
                                        <p:cTn id="163" dur="1000"/>
                                        <p:tgtEl>
                                          <p:spTgt spid="79"/>
                                        </p:tgtEl>
                                      </p:cBhvr>
                                    </p:animEffect>
                                  </p:childTnLst>
                                </p:cTn>
                              </p:par>
                              <p:par>
                                <p:cTn id="164" presetID="22" presetClass="entr" presetSubtype="4" fill="hold" nodeType="withEffect">
                                  <p:stCondLst>
                                    <p:cond delay="2000"/>
                                  </p:stCondLst>
                                  <p:childTnLst>
                                    <p:set>
                                      <p:cBhvr>
                                        <p:cTn id="165" dur="1" fill="hold">
                                          <p:stCondLst>
                                            <p:cond delay="0"/>
                                          </p:stCondLst>
                                        </p:cTn>
                                        <p:tgtEl>
                                          <p:spTgt spid="40"/>
                                        </p:tgtEl>
                                        <p:attrNameLst>
                                          <p:attrName>style.visibility</p:attrName>
                                        </p:attrNameLst>
                                      </p:cBhvr>
                                      <p:to>
                                        <p:strVal val="visible"/>
                                      </p:to>
                                    </p:set>
                                    <p:animEffect transition="in" filter="wipe(down)">
                                      <p:cBhvr>
                                        <p:cTn id="166" dur="3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22" grpId="1" animBg="1"/>
      <p:bldP spid="24" grpId="0" animBg="1"/>
      <p:bldP spid="24" grpId="1" animBg="1"/>
      <p:bldP spid="23" grpId="0" animBg="1"/>
      <p:bldP spid="23" grpId="1" animBg="1"/>
      <p:bldGraphic spid="46" grpId="0">
        <p:bldAsOne/>
      </p:bldGraphic>
      <p:bldP spid="78" grpId="0"/>
      <p:bldP spid="83" grpId="0"/>
      <p:bldP spid="29" grpId="0" animBg="1"/>
      <p:bldP spid="18" grpId="0" animBg="1"/>
      <p:bldP spid="18" grpId="1" animBg="1"/>
      <p:bldP spid="20" grpId="0" animBg="1"/>
      <p:bldP spid="20" grpId="1" animBg="1"/>
      <p:bldP spid="19" grpId="0" animBg="1"/>
      <p:bldP spid="19" grpId="1" animBg="1"/>
      <p:bldGraphic spid="45" grpId="0">
        <p:bldAsOne/>
      </p:bldGraphic>
      <p:bldP spid="77" grpId="0"/>
      <p:bldP spid="82" grpId="0"/>
      <p:bldP spid="28" grpId="0" animBg="1"/>
      <p:bldP spid="14" grpId="0" animBg="1"/>
      <p:bldP spid="14" grpId="1" animBg="1"/>
      <p:bldP spid="16" grpId="0" animBg="1"/>
      <p:bldP spid="16" grpId="1" animBg="1"/>
      <p:bldP spid="15" grpId="0" animBg="1"/>
      <p:bldP spid="15" grpId="1" animBg="1"/>
      <p:bldGraphic spid="44" grpId="0">
        <p:bldAsOne/>
      </p:bldGraphic>
      <p:bldP spid="76" grpId="0"/>
      <p:bldP spid="81" grpId="0"/>
      <p:bldP spid="27" grpId="0" animBg="1"/>
      <p:bldP spid="10" grpId="0" animBg="1"/>
      <p:bldP spid="10" grpId="1" animBg="1"/>
      <p:bldP spid="12" grpId="0" animBg="1"/>
      <p:bldP spid="12" grpId="1" animBg="1"/>
      <p:bldP spid="11" grpId="0" animBg="1"/>
      <p:bldP spid="11" grpId="1" animBg="1"/>
      <p:bldGraphic spid="43" grpId="0">
        <p:bldAsOne/>
      </p:bldGraphic>
      <p:bldP spid="75" grpId="0"/>
      <p:bldP spid="80" grpId="0"/>
      <p:bldP spid="26" grpId="0" animBg="1"/>
      <p:bldP spid="5" grpId="0" animBg="1"/>
      <p:bldP spid="7" grpId="0" animBg="1"/>
      <p:bldP spid="6" grpId="0" animBg="1"/>
      <p:bldGraphic spid="42" grpId="0">
        <p:bldAsOne/>
      </p:bldGraphic>
      <p:bldP spid="35" grpId="0"/>
      <p:bldP spid="36" grpId="0"/>
      <p:bldP spid="37" grpId="0"/>
      <p:bldP spid="39" grpId="0"/>
      <p:bldP spid="41" grpId="0"/>
      <p:bldP spid="47" grpId="0"/>
      <p:bldP spid="48" grpId="0"/>
      <p:bldP spid="49" grpId="0"/>
      <p:bldP spid="50" grpId="0"/>
      <p:bldP spid="74" grpId="0"/>
      <p:bldP spid="7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24F6D249-22FC-45B8-B49C-FD2B27BE1CE0}"/>
              </a:ext>
            </a:extLst>
          </p:cNvPr>
          <p:cNvGrpSpPr/>
          <p:nvPr/>
        </p:nvGrpSpPr>
        <p:grpSpPr>
          <a:xfrm rot="9583756">
            <a:off x="-3762396" y="-10028737"/>
            <a:ext cx="15557622" cy="15425291"/>
            <a:chOff x="17785720" y="163163"/>
            <a:chExt cx="4226953" cy="4191000"/>
          </a:xfrm>
        </p:grpSpPr>
        <p:sp>
          <p:nvSpPr>
            <p:cNvPr id="135" name="Freeform: Shape 134">
              <a:extLst>
                <a:ext uri="{FF2B5EF4-FFF2-40B4-BE49-F238E27FC236}">
                  <a16:creationId xmlns:a16="http://schemas.microsoft.com/office/drawing/2014/main" id="{A09E8C2D-E4FF-4B57-B307-81E56EE2F5B7}"/>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6" name="Freeform: Shape 135">
              <a:extLst>
                <a:ext uri="{FF2B5EF4-FFF2-40B4-BE49-F238E27FC236}">
                  <a16:creationId xmlns:a16="http://schemas.microsoft.com/office/drawing/2014/main" id="{44D52557-C5A4-4E72-AF6A-DCD4B2BC7209}"/>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7" name="Freeform: Shape 136">
              <a:extLst>
                <a:ext uri="{FF2B5EF4-FFF2-40B4-BE49-F238E27FC236}">
                  <a16:creationId xmlns:a16="http://schemas.microsoft.com/office/drawing/2014/main" id="{F0D59205-6FD6-43FD-BA2A-740576E5B533}"/>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8" name="Freeform: Shape 137">
              <a:extLst>
                <a:ext uri="{FF2B5EF4-FFF2-40B4-BE49-F238E27FC236}">
                  <a16:creationId xmlns:a16="http://schemas.microsoft.com/office/drawing/2014/main" id="{2757B221-D850-46BA-93B6-15658C848140}"/>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9" name="Freeform: Shape 138">
              <a:extLst>
                <a:ext uri="{FF2B5EF4-FFF2-40B4-BE49-F238E27FC236}">
                  <a16:creationId xmlns:a16="http://schemas.microsoft.com/office/drawing/2014/main" id="{17009DA1-8E23-4DD5-B652-36E932782059}"/>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0" name="Freeform: Shape 139">
              <a:extLst>
                <a:ext uri="{FF2B5EF4-FFF2-40B4-BE49-F238E27FC236}">
                  <a16:creationId xmlns:a16="http://schemas.microsoft.com/office/drawing/2014/main" id="{29435F9F-9DB0-44C1-B3F0-21C5D0CD24B7}"/>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1" name="Freeform: Shape 140">
              <a:extLst>
                <a:ext uri="{FF2B5EF4-FFF2-40B4-BE49-F238E27FC236}">
                  <a16:creationId xmlns:a16="http://schemas.microsoft.com/office/drawing/2014/main" id="{28067818-016F-4FE1-8DCE-D98199DC0A8B}"/>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2" name="Freeform: Shape 141">
              <a:extLst>
                <a:ext uri="{FF2B5EF4-FFF2-40B4-BE49-F238E27FC236}">
                  <a16:creationId xmlns:a16="http://schemas.microsoft.com/office/drawing/2014/main" id="{1360911E-E56C-400B-B203-78C8ADC8842C}"/>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3" name="Freeform: Shape 142">
              <a:extLst>
                <a:ext uri="{FF2B5EF4-FFF2-40B4-BE49-F238E27FC236}">
                  <a16:creationId xmlns:a16="http://schemas.microsoft.com/office/drawing/2014/main" id="{54BFC784-6A49-4820-B4A9-50D73FA8407A}"/>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4" name="Freeform: Shape 143">
              <a:extLst>
                <a:ext uri="{FF2B5EF4-FFF2-40B4-BE49-F238E27FC236}">
                  <a16:creationId xmlns:a16="http://schemas.microsoft.com/office/drawing/2014/main" id="{F597E709-94F0-411B-9083-87F7191BF837}"/>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5" name="Freeform: Shape 144">
              <a:extLst>
                <a:ext uri="{FF2B5EF4-FFF2-40B4-BE49-F238E27FC236}">
                  <a16:creationId xmlns:a16="http://schemas.microsoft.com/office/drawing/2014/main" id="{E0AEF69E-127C-4F33-A043-FF5D069C8D96}"/>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6" name="Freeform: Shape 145">
              <a:extLst>
                <a:ext uri="{FF2B5EF4-FFF2-40B4-BE49-F238E27FC236}">
                  <a16:creationId xmlns:a16="http://schemas.microsoft.com/office/drawing/2014/main" id="{A3324DD9-AC44-450B-9299-64FCD2E3D9C3}"/>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7" name="Freeform: Shape 146">
              <a:extLst>
                <a:ext uri="{FF2B5EF4-FFF2-40B4-BE49-F238E27FC236}">
                  <a16:creationId xmlns:a16="http://schemas.microsoft.com/office/drawing/2014/main" id="{9E048378-DAAF-49B7-A1AD-2BF68EDFCB3A}"/>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8" name="Freeform: Shape 147">
              <a:extLst>
                <a:ext uri="{FF2B5EF4-FFF2-40B4-BE49-F238E27FC236}">
                  <a16:creationId xmlns:a16="http://schemas.microsoft.com/office/drawing/2014/main" id="{0AF6518D-2DD6-46A9-BB7D-630DCB015851}"/>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9" name="Freeform: Shape 148">
              <a:extLst>
                <a:ext uri="{FF2B5EF4-FFF2-40B4-BE49-F238E27FC236}">
                  <a16:creationId xmlns:a16="http://schemas.microsoft.com/office/drawing/2014/main" id="{1B03F480-41A1-49EB-933F-DD33766E409E}"/>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0" name="Freeform: Shape 149">
              <a:extLst>
                <a:ext uri="{FF2B5EF4-FFF2-40B4-BE49-F238E27FC236}">
                  <a16:creationId xmlns:a16="http://schemas.microsoft.com/office/drawing/2014/main" id="{90533EE8-3387-4A55-8491-29F9EEA6B82C}"/>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1" name="Freeform: Shape 150">
              <a:extLst>
                <a:ext uri="{FF2B5EF4-FFF2-40B4-BE49-F238E27FC236}">
                  <a16:creationId xmlns:a16="http://schemas.microsoft.com/office/drawing/2014/main" id="{AB426B47-2BA8-42ED-9C3A-4846E6AD2BD7}"/>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2" name="Freeform: Shape 151">
              <a:extLst>
                <a:ext uri="{FF2B5EF4-FFF2-40B4-BE49-F238E27FC236}">
                  <a16:creationId xmlns:a16="http://schemas.microsoft.com/office/drawing/2014/main" id="{03B47D49-325B-4460-A22D-54D400CBDBA7}"/>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3" name="Freeform: Shape 152">
              <a:extLst>
                <a:ext uri="{FF2B5EF4-FFF2-40B4-BE49-F238E27FC236}">
                  <a16:creationId xmlns:a16="http://schemas.microsoft.com/office/drawing/2014/main" id="{216DA7A8-7883-4CA6-BAAC-B3BEDD57966C}"/>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4" name="Freeform: Shape 153">
              <a:extLst>
                <a:ext uri="{FF2B5EF4-FFF2-40B4-BE49-F238E27FC236}">
                  <a16:creationId xmlns:a16="http://schemas.microsoft.com/office/drawing/2014/main" id="{47E75449-DB87-43A4-BDAD-1A9834EF50A6}"/>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5" name="Freeform: Shape 154">
              <a:extLst>
                <a:ext uri="{FF2B5EF4-FFF2-40B4-BE49-F238E27FC236}">
                  <a16:creationId xmlns:a16="http://schemas.microsoft.com/office/drawing/2014/main" id="{26205CF5-7017-4215-9A63-EFC0C1C1332E}"/>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6" name="Freeform: Shape 155">
              <a:extLst>
                <a:ext uri="{FF2B5EF4-FFF2-40B4-BE49-F238E27FC236}">
                  <a16:creationId xmlns:a16="http://schemas.microsoft.com/office/drawing/2014/main" id="{7A368B25-1952-4148-BC69-874FC474B23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90C496C3-B25F-46FB-ADCA-9CB4A37E2B15}"/>
              </a:ext>
            </a:extLst>
          </p:cNvPr>
          <p:cNvSpPr txBox="1"/>
          <p:nvPr/>
        </p:nvSpPr>
        <p:spPr>
          <a:xfrm>
            <a:off x="3022600" y="689343"/>
            <a:ext cx="6146800" cy="477054"/>
          </a:xfrm>
          <a:prstGeom prst="rect">
            <a:avLst/>
          </a:prstGeom>
          <a:noFill/>
        </p:spPr>
        <p:txBody>
          <a:bodyPr wrap="square" rtlCol="0">
            <a:spAutoFit/>
          </a:bodyPr>
          <a:lstStyle/>
          <a:p>
            <a:pPr algn="ctr"/>
            <a:r>
              <a:rPr lang="en-US" sz="2500" b="1" dirty="0">
                <a:solidFill>
                  <a:schemeClr val="bg1">
                    <a:alpha val="80000"/>
                  </a:schemeClr>
                </a:solidFill>
                <a:latin typeface="Montserrat" panose="00000500000000000000" pitchFamily="50" charset="0"/>
              </a:rPr>
              <a:t>Paid Campaign Performance</a:t>
            </a:r>
          </a:p>
        </p:txBody>
      </p:sp>
      <p:sp>
        <p:nvSpPr>
          <p:cNvPr id="5" name="Rectangle: Rounded Corners 4">
            <a:extLst>
              <a:ext uri="{FF2B5EF4-FFF2-40B4-BE49-F238E27FC236}">
                <a16:creationId xmlns:a16="http://schemas.microsoft.com/office/drawing/2014/main" id="{B6DB16D6-357B-43FA-9B74-F9B8C984B4ED}"/>
              </a:ext>
            </a:extLst>
          </p:cNvPr>
          <p:cNvSpPr/>
          <p:nvPr/>
        </p:nvSpPr>
        <p:spPr>
          <a:xfrm>
            <a:off x="720908" y="1579340"/>
            <a:ext cx="4995682" cy="1858610"/>
          </a:xfrm>
          <a:prstGeom prst="roundRect">
            <a:avLst>
              <a:gd name="adj" fmla="val 21813"/>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000" b="1" dirty="0">
              <a:solidFill>
                <a:schemeClr val="accent2">
                  <a:lumMod val="60000"/>
                  <a:lumOff val="40000"/>
                </a:schemeClr>
              </a:solidFill>
              <a:latin typeface="Montserrat" panose="00000500000000000000" pitchFamily="50" charset="0"/>
            </a:endParaRPr>
          </a:p>
        </p:txBody>
      </p:sp>
      <p:grpSp>
        <p:nvGrpSpPr>
          <p:cNvPr id="27" name="Group 26">
            <a:extLst>
              <a:ext uri="{FF2B5EF4-FFF2-40B4-BE49-F238E27FC236}">
                <a16:creationId xmlns:a16="http://schemas.microsoft.com/office/drawing/2014/main" id="{7CA5E4A7-F835-4C52-93FB-9A26457FB5F4}"/>
              </a:ext>
            </a:extLst>
          </p:cNvPr>
          <p:cNvGrpSpPr/>
          <p:nvPr/>
        </p:nvGrpSpPr>
        <p:grpSpPr>
          <a:xfrm>
            <a:off x="1055972" y="2188804"/>
            <a:ext cx="669342" cy="639682"/>
            <a:chOff x="3888494" y="3701794"/>
            <a:chExt cx="3233378" cy="3090103"/>
          </a:xfrm>
        </p:grpSpPr>
        <p:sp>
          <p:nvSpPr>
            <p:cNvPr id="28" name="Freeform: Shape 27">
              <a:extLst>
                <a:ext uri="{FF2B5EF4-FFF2-40B4-BE49-F238E27FC236}">
                  <a16:creationId xmlns:a16="http://schemas.microsoft.com/office/drawing/2014/main" id="{598701D7-B88A-4B17-91F8-3FF519ED4AF2}"/>
                </a:ext>
              </a:extLst>
            </p:cNvPr>
            <p:cNvSpPr/>
            <p:nvPr/>
          </p:nvSpPr>
          <p:spPr>
            <a:xfrm>
              <a:off x="3888580" y="3701794"/>
              <a:ext cx="3157461" cy="3090103"/>
            </a:xfrm>
            <a:custGeom>
              <a:avLst/>
              <a:gdLst>
                <a:gd name="connsiteX0" fmla="*/ 3150954 w 3157458"/>
                <a:gd name="connsiteY0" fmla="*/ 1669255 h 3090099"/>
                <a:gd name="connsiteX1" fmla="*/ 3150786 w 3157458"/>
                <a:gd name="connsiteY1" fmla="*/ 1671528 h 3090099"/>
                <a:gd name="connsiteX2" fmla="*/ 3133525 w 3157458"/>
                <a:gd name="connsiteY2" fmla="*/ 1688789 h 3090099"/>
                <a:gd name="connsiteX3" fmla="*/ 2709079 w 3157458"/>
                <a:gd name="connsiteY3" fmla="*/ 2074083 h 3090099"/>
                <a:gd name="connsiteX4" fmla="*/ 1743738 w 3157458"/>
                <a:gd name="connsiteY4" fmla="*/ 2490699 h 3090099"/>
                <a:gd name="connsiteX5" fmla="*/ 1427066 w 3157458"/>
                <a:gd name="connsiteY5" fmla="*/ 2482700 h 3090099"/>
                <a:gd name="connsiteX6" fmla="*/ 1378736 w 3157458"/>
                <a:gd name="connsiteY6" fmla="*/ 2473017 h 3090099"/>
                <a:gd name="connsiteX7" fmla="*/ 1377809 w 3157458"/>
                <a:gd name="connsiteY7" fmla="*/ 2472428 h 3090099"/>
                <a:gd name="connsiteX8" fmla="*/ 1376715 w 3157458"/>
                <a:gd name="connsiteY8" fmla="*/ 2472344 h 3090099"/>
                <a:gd name="connsiteX9" fmla="*/ 1280644 w 3157458"/>
                <a:gd name="connsiteY9" fmla="*/ 2450115 h 3090099"/>
                <a:gd name="connsiteX10" fmla="*/ 1275845 w 3157458"/>
                <a:gd name="connsiteY10" fmla="*/ 2448852 h 3090099"/>
                <a:gd name="connsiteX11" fmla="*/ 1271888 w 3157458"/>
                <a:gd name="connsiteY11" fmla="*/ 2447842 h 3090099"/>
                <a:gd name="connsiteX12" fmla="*/ 1221789 w 3157458"/>
                <a:gd name="connsiteY12" fmla="*/ 2433023 h 3090099"/>
                <a:gd name="connsiteX13" fmla="*/ 910506 w 3157458"/>
                <a:gd name="connsiteY13" fmla="*/ 2309082 h 3090099"/>
                <a:gd name="connsiteX14" fmla="*/ 440086 w 3157458"/>
                <a:gd name="connsiteY14" fmla="*/ 1998725 h 3090099"/>
                <a:gd name="connsiteX15" fmla="*/ 103207 w 3157458"/>
                <a:gd name="connsiteY15" fmla="*/ 1681127 h 3090099"/>
                <a:gd name="connsiteX16" fmla="*/ 81484 w 3157458"/>
                <a:gd name="connsiteY16" fmla="*/ 1666728 h 3090099"/>
                <a:gd name="connsiteX17" fmla="*/ 32732 w 3157458"/>
                <a:gd name="connsiteY17" fmla="*/ 1603327 h 3090099"/>
                <a:gd name="connsiteX18" fmla="*/ 33237 w 3157458"/>
                <a:gd name="connsiteY18" fmla="*/ 1489827 h 3090099"/>
                <a:gd name="connsiteX19" fmla="*/ 81399 w 3157458"/>
                <a:gd name="connsiteY19" fmla="*/ 1427099 h 3090099"/>
                <a:gd name="connsiteX20" fmla="*/ 103122 w 3157458"/>
                <a:gd name="connsiteY20" fmla="*/ 1412785 h 3090099"/>
                <a:gd name="connsiteX21" fmla="*/ 288023 w 3157458"/>
                <a:gd name="connsiteY21" fmla="*/ 1227968 h 3090099"/>
                <a:gd name="connsiteX22" fmla="*/ 613116 w 3157458"/>
                <a:gd name="connsiteY22" fmla="*/ 963836 h 3090099"/>
                <a:gd name="connsiteX23" fmla="*/ 1222631 w 3157458"/>
                <a:gd name="connsiteY23" fmla="*/ 660468 h 3090099"/>
                <a:gd name="connsiteX24" fmla="*/ 1296053 w 3157458"/>
                <a:gd name="connsiteY24" fmla="*/ 639334 h 3090099"/>
                <a:gd name="connsiteX25" fmla="*/ 1298410 w 3157458"/>
                <a:gd name="connsiteY25" fmla="*/ 638660 h 3090099"/>
                <a:gd name="connsiteX26" fmla="*/ 1300852 w 3157458"/>
                <a:gd name="connsiteY26" fmla="*/ 638071 h 3090099"/>
                <a:gd name="connsiteX27" fmla="*/ 1421004 w 3157458"/>
                <a:gd name="connsiteY27" fmla="*/ 612306 h 3090099"/>
                <a:gd name="connsiteX28" fmla="*/ 1488952 w 3157458"/>
                <a:gd name="connsiteY28" fmla="*/ 601613 h 3090099"/>
                <a:gd name="connsiteX29" fmla="*/ 2066809 w 3157458"/>
                <a:gd name="connsiteY29" fmla="*/ 671245 h 3090099"/>
                <a:gd name="connsiteX30" fmla="*/ 2878066 w 3157458"/>
                <a:gd name="connsiteY30" fmla="*/ 1156736 h 3090099"/>
                <a:gd name="connsiteX31" fmla="*/ 3150870 w 3157458"/>
                <a:gd name="connsiteY31" fmla="*/ 1421878 h 3090099"/>
                <a:gd name="connsiteX32" fmla="*/ 3151123 w 3157458"/>
                <a:gd name="connsiteY32" fmla="*/ 1425078 h 3090099"/>
                <a:gd name="connsiteX33" fmla="*/ 3155922 w 3157458"/>
                <a:gd name="connsiteY33" fmla="*/ 1433329 h 3090099"/>
                <a:gd name="connsiteX34" fmla="*/ 3159964 w 3157458"/>
                <a:gd name="connsiteY34" fmla="*/ 1431730 h 3090099"/>
                <a:gd name="connsiteX35" fmla="*/ 3158195 w 3157458"/>
                <a:gd name="connsiteY35" fmla="*/ 1429372 h 3090099"/>
                <a:gd name="connsiteX36" fmla="*/ 3138998 w 3157458"/>
                <a:gd name="connsiteY36" fmla="*/ 1263753 h 3090099"/>
                <a:gd name="connsiteX37" fmla="*/ 2331699 w 3157458"/>
                <a:gd name="connsiteY37" fmla="*/ 175061 h 3090099"/>
                <a:gd name="connsiteX38" fmla="*/ 1503182 w 3157458"/>
                <a:gd name="connsiteY38" fmla="*/ 4558 h 3090099"/>
                <a:gd name="connsiteX39" fmla="*/ 937954 w 3157458"/>
                <a:gd name="connsiteY39" fmla="*/ 157547 h 3090099"/>
                <a:gd name="connsiteX40" fmla="*/ 174355 w 3157458"/>
                <a:gd name="connsiteY40" fmla="*/ 991706 h 3090099"/>
                <a:gd name="connsiteX41" fmla="*/ 76937 w 3157458"/>
                <a:gd name="connsiteY41" fmla="*/ 1426425 h 3090099"/>
                <a:gd name="connsiteX42" fmla="*/ 24060 w 3157458"/>
                <a:gd name="connsiteY42" fmla="*/ 1488564 h 3090099"/>
                <a:gd name="connsiteX43" fmla="*/ 24060 w 3157458"/>
                <a:gd name="connsiteY43" fmla="*/ 1605095 h 3090099"/>
                <a:gd name="connsiteX44" fmla="*/ 77021 w 3157458"/>
                <a:gd name="connsiteY44" fmla="*/ 1667234 h 3090099"/>
                <a:gd name="connsiteX45" fmla="*/ 148590 w 3157458"/>
                <a:gd name="connsiteY45" fmla="*/ 2030805 h 3090099"/>
                <a:gd name="connsiteX46" fmla="*/ 600233 w 3157458"/>
                <a:gd name="connsiteY46" fmla="*/ 2711300 h 3090099"/>
                <a:gd name="connsiteX47" fmla="*/ 1021143 w 3157458"/>
                <a:gd name="connsiteY47" fmla="*/ 2973916 h 3090099"/>
                <a:gd name="connsiteX48" fmla="*/ 1852018 w 3157458"/>
                <a:gd name="connsiteY48" fmla="*/ 3075797 h 3090099"/>
                <a:gd name="connsiteX49" fmla="*/ 2668916 w 3157458"/>
                <a:gd name="connsiteY49" fmla="*/ 2681999 h 3090099"/>
                <a:gd name="connsiteX50" fmla="*/ 3067681 w 3157458"/>
                <a:gd name="connsiteY50" fmla="*/ 2087555 h 3090099"/>
                <a:gd name="connsiteX51" fmla="*/ 3158111 w 3157458"/>
                <a:gd name="connsiteY51" fmla="*/ 1664287 h 3090099"/>
                <a:gd name="connsiteX52" fmla="*/ 3158364 w 3157458"/>
                <a:gd name="connsiteY52" fmla="*/ 1664035 h 3090099"/>
                <a:gd name="connsiteX53" fmla="*/ 3156090 w 3157458"/>
                <a:gd name="connsiteY53" fmla="*/ 1660245 h 3090099"/>
                <a:gd name="connsiteX54" fmla="*/ 3150954 w 3157458"/>
                <a:gd name="connsiteY54" fmla="*/ 1669255 h 309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57458" h="3090099">
                  <a:moveTo>
                    <a:pt x="3150954" y="1669255"/>
                  </a:moveTo>
                  <a:cubicBezTo>
                    <a:pt x="3150870" y="1670012"/>
                    <a:pt x="3150870" y="1670770"/>
                    <a:pt x="3150786" y="1671528"/>
                  </a:cubicBezTo>
                  <a:cubicBezTo>
                    <a:pt x="3144892" y="1677170"/>
                    <a:pt x="3139082" y="1682811"/>
                    <a:pt x="3133525" y="1688789"/>
                  </a:cubicBezTo>
                  <a:cubicBezTo>
                    <a:pt x="3003185" y="1829569"/>
                    <a:pt x="2862573" y="1959067"/>
                    <a:pt x="2709079" y="2074083"/>
                  </a:cubicBezTo>
                  <a:cubicBezTo>
                    <a:pt x="2420697" y="2290053"/>
                    <a:pt x="2109162" y="2453567"/>
                    <a:pt x="1743738" y="2490699"/>
                  </a:cubicBezTo>
                  <a:cubicBezTo>
                    <a:pt x="1638237" y="2501392"/>
                    <a:pt x="1532230" y="2502066"/>
                    <a:pt x="1427066" y="2482700"/>
                  </a:cubicBezTo>
                  <a:cubicBezTo>
                    <a:pt x="1412247" y="2473522"/>
                    <a:pt x="1393387" y="2482953"/>
                    <a:pt x="1378736" y="2473017"/>
                  </a:cubicBezTo>
                  <a:cubicBezTo>
                    <a:pt x="1378399" y="2472849"/>
                    <a:pt x="1378147" y="2472681"/>
                    <a:pt x="1377809" y="2472428"/>
                  </a:cubicBezTo>
                  <a:cubicBezTo>
                    <a:pt x="1377473" y="2472428"/>
                    <a:pt x="1377052" y="2472344"/>
                    <a:pt x="1376715" y="2472344"/>
                  </a:cubicBezTo>
                  <a:cubicBezTo>
                    <a:pt x="1343709" y="2469060"/>
                    <a:pt x="1312472" y="2458535"/>
                    <a:pt x="1280644" y="2450115"/>
                  </a:cubicBezTo>
                  <a:cubicBezTo>
                    <a:pt x="1279044" y="2449695"/>
                    <a:pt x="1277445" y="2449273"/>
                    <a:pt x="1275845" y="2448852"/>
                  </a:cubicBezTo>
                  <a:cubicBezTo>
                    <a:pt x="1274498" y="2448516"/>
                    <a:pt x="1273235" y="2448178"/>
                    <a:pt x="1271888" y="2447842"/>
                  </a:cubicBezTo>
                  <a:cubicBezTo>
                    <a:pt x="1255132" y="2443042"/>
                    <a:pt x="1238376" y="2438159"/>
                    <a:pt x="1221789" y="2433023"/>
                  </a:cubicBezTo>
                  <a:cubicBezTo>
                    <a:pt x="1114772" y="2400101"/>
                    <a:pt x="1010618" y="2359686"/>
                    <a:pt x="910506" y="2309082"/>
                  </a:cubicBezTo>
                  <a:cubicBezTo>
                    <a:pt x="741771" y="2223789"/>
                    <a:pt x="585667" y="2119214"/>
                    <a:pt x="440086" y="1998725"/>
                  </a:cubicBezTo>
                  <a:cubicBezTo>
                    <a:pt x="320945" y="1900128"/>
                    <a:pt x="205677" y="1797405"/>
                    <a:pt x="103207" y="1681127"/>
                  </a:cubicBezTo>
                  <a:cubicBezTo>
                    <a:pt x="97313" y="1674475"/>
                    <a:pt x="91335" y="1666645"/>
                    <a:pt x="81484" y="1666728"/>
                  </a:cubicBezTo>
                  <a:cubicBezTo>
                    <a:pt x="70117" y="1641890"/>
                    <a:pt x="49488" y="1623956"/>
                    <a:pt x="32732" y="1603327"/>
                  </a:cubicBezTo>
                  <a:cubicBezTo>
                    <a:pt x="1073" y="1564511"/>
                    <a:pt x="1326" y="1528811"/>
                    <a:pt x="33237" y="1489827"/>
                  </a:cubicBezTo>
                  <a:cubicBezTo>
                    <a:pt x="49909" y="1469450"/>
                    <a:pt x="70369" y="1451853"/>
                    <a:pt x="81399" y="1427099"/>
                  </a:cubicBezTo>
                  <a:cubicBezTo>
                    <a:pt x="91335" y="1427183"/>
                    <a:pt x="97313" y="1419521"/>
                    <a:pt x="103122" y="1412785"/>
                  </a:cubicBezTo>
                  <a:cubicBezTo>
                    <a:pt x="160462" y="1346857"/>
                    <a:pt x="223948" y="1287244"/>
                    <a:pt x="288023" y="1227968"/>
                  </a:cubicBezTo>
                  <a:cubicBezTo>
                    <a:pt x="390746" y="1132739"/>
                    <a:pt x="498773" y="1044751"/>
                    <a:pt x="613116" y="963836"/>
                  </a:cubicBezTo>
                  <a:cubicBezTo>
                    <a:pt x="801300" y="830633"/>
                    <a:pt x="1003546" y="727911"/>
                    <a:pt x="1222631" y="660468"/>
                  </a:cubicBezTo>
                  <a:cubicBezTo>
                    <a:pt x="1246880" y="652974"/>
                    <a:pt x="1271382" y="645901"/>
                    <a:pt x="1296053" y="639334"/>
                  </a:cubicBezTo>
                  <a:cubicBezTo>
                    <a:pt x="1296810" y="639081"/>
                    <a:pt x="1297652" y="638828"/>
                    <a:pt x="1298410" y="638660"/>
                  </a:cubicBezTo>
                  <a:cubicBezTo>
                    <a:pt x="1299252" y="638492"/>
                    <a:pt x="1300010" y="638239"/>
                    <a:pt x="1300852" y="638071"/>
                  </a:cubicBezTo>
                  <a:cubicBezTo>
                    <a:pt x="1340594" y="628472"/>
                    <a:pt x="1380420" y="618368"/>
                    <a:pt x="1421004" y="612306"/>
                  </a:cubicBezTo>
                  <a:cubicBezTo>
                    <a:pt x="1442811" y="603549"/>
                    <a:pt x="1466303" y="603465"/>
                    <a:pt x="1488952" y="601613"/>
                  </a:cubicBezTo>
                  <a:cubicBezTo>
                    <a:pt x="1686230" y="585110"/>
                    <a:pt x="1879046" y="608854"/>
                    <a:pt x="2066809" y="671245"/>
                  </a:cubicBezTo>
                  <a:cubicBezTo>
                    <a:pt x="2373041" y="773042"/>
                    <a:pt x="2636162" y="947333"/>
                    <a:pt x="2878066" y="1156736"/>
                  </a:cubicBezTo>
                  <a:cubicBezTo>
                    <a:pt x="2974221" y="1239840"/>
                    <a:pt x="3063387" y="1330017"/>
                    <a:pt x="3150870" y="1421878"/>
                  </a:cubicBezTo>
                  <a:cubicBezTo>
                    <a:pt x="3150954" y="1422973"/>
                    <a:pt x="3151039" y="1423983"/>
                    <a:pt x="3151123" y="1425078"/>
                  </a:cubicBezTo>
                  <a:cubicBezTo>
                    <a:pt x="3152638" y="1427856"/>
                    <a:pt x="3154322" y="1430635"/>
                    <a:pt x="3155922" y="1433329"/>
                  </a:cubicBezTo>
                  <a:cubicBezTo>
                    <a:pt x="3157269" y="1432824"/>
                    <a:pt x="3158532" y="1432235"/>
                    <a:pt x="3159964" y="1431730"/>
                  </a:cubicBezTo>
                  <a:cubicBezTo>
                    <a:pt x="3159374" y="1430972"/>
                    <a:pt x="3158785" y="1430214"/>
                    <a:pt x="3158195" y="1429372"/>
                  </a:cubicBezTo>
                  <a:cubicBezTo>
                    <a:pt x="3159458" y="1373295"/>
                    <a:pt x="3150112" y="1318313"/>
                    <a:pt x="3138998" y="1263753"/>
                  </a:cubicBezTo>
                  <a:cubicBezTo>
                    <a:pt x="3039475" y="775230"/>
                    <a:pt x="2770712" y="410565"/>
                    <a:pt x="2331699" y="175061"/>
                  </a:cubicBezTo>
                  <a:cubicBezTo>
                    <a:pt x="2073629" y="36554"/>
                    <a:pt x="1795773" y="-16828"/>
                    <a:pt x="1503182" y="4558"/>
                  </a:cubicBezTo>
                  <a:cubicBezTo>
                    <a:pt x="1304557" y="19040"/>
                    <a:pt x="1115446" y="68549"/>
                    <a:pt x="937954" y="157547"/>
                  </a:cubicBezTo>
                  <a:cubicBezTo>
                    <a:pt x="577752" y="338154"/>
                    <a:pt x="322376" y="616431"/>
                    <a:pt x="174355" y="991706"/>
                  </a:cubicBezTo>
                  <a:cubicBezTo>
                    <a:pt x="119289" y="1131308"/>
                    <a:pt x="86199" y="1276298"/>
                    <a:pt x="76937" y="1426425"/>
                  </a:cubicBezTo>
                  <a:cubicBezTo>
                    <a:pt x="59255" y="1447138"/>
                    <a:pt x="41405" y="1467598"/>
                    <a:pt x="24060" y="1488564"/>
                  </a:cubicBezTo>
                  <a:cubicBezTo>
                    <a:pt x="-8020" y="1526958"/>
                    <a:pt x="-8020" y="1566700"/>
                    <a:pt x="24060" y="1605095"/>
                  </a:cubicBezTo>
                  <a:cubicBezTo>
                    <a:pt x="41489" y="1625976"/>
                    <a:pt x="59339" y="1646521"/>
                    <a:pt x="77021" y="1667234"/>
                  </a:cubicBezTo>
                  <a:cubicBezTo>
                    <a:pt x="83589" y="1791848"/>
                    <a:pt x="109269" y="1912926"/>
                    <a:pt x="148590" y="2030805"/>
                  </a:cubicBezTo>
                  <a:cubicBezTo>
                    <a:pt x="237757" y="2298052"/>
                    <a:pt x="388388" y="2525221"/>
                    <a:pt x="600233" y="2711300"/>
                  </a:cubicBezTo>
                  <a:cubicBezTo>
                    <a:pt x="726026" y="2821853"/>
                    <a:pt x="866470" y="2909841"/>
                    <a:pt x="1021143" y="2973916"/>
                  </a:cubicBezTo>
                  <a:cubicBezTo>
                    <a:pt x="1288475" y="3084722"/>
                    <a:pt x="1565489" y="3119749"/>
                    <a:pt x="1852018" y="3075797"/>
                  </a:cubicBezTo>
                  <a:cubicBezTo>
                    <a:pt x="2164480" y="3027804"/>
                    <a:pt x="2436695" y="2895696"/>
                    <a:pt x="2668916" y="2681999"/>
                  </a:cubicBezTo>
                  <a:cubicBezTo>
                    <a:pt x="2849185" y="2516043"/>
                    <a:pt x="2982388" y="2317418"/>
                    <a:pt x="3067681" y="2087555"/>
                  </a:cubicBezTo>
                  <a:cubicBezTo>
                    <a:pt x="3118285" y="1951068"/>
                    <a:pt x="3153733" y="1810877"/>
                    <a:pt x="3158111" y="1664287"/>
                  </a:cubicBezTo>
                  <a:cubicBezTo>
                    <a:pt x="3158195" y="1664203"/>
                    <a:pt x="3158280" y="1664118"/>
                    <a:pt x="3158364" y="1664035"/>
                  </a:cubicBezTo>
                  <a:cubicBezTo>
                    <a:pt x="3157606" y="1662771"/>
                    <a:pt x="3156848" y="1661508"/>
                    <a:pt x="3156090" y="1660245"/>
                  </a:cubicBezTo>
                  <a:cubicBezTo>
                    <a:pt x="3154322" y="1663192"/>
                    <a:pt x="3152554" y="1666140"/>
                    <a:pt x="3150954" y="1669255"/>
                  </a:cubicBezTo>
                  <a:close/>
                </a:path>
              </a:pathLst>
            </a:custGeom>
            <a:solidFill>
              <a:schemeClr val="accent1">
                <a:alpha val="50000"/>
              </a:schemeClr>
            </a:solidFill>
            <a:ln w="842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D5A4793-E9A3-48DC-A3E3-A03016BF93C4}"/>
                </a:ext>
              </a:extLst>
            </p:cNvPr>
            <p:cNvSpPr/>
            <p:nvPr/>
          </p:nvSpPr>
          <p:spPr>
            <a:xfrm>
              <a:off x="4149651" y="4290522"/>
              <a:ext cx="2972221" cy="1911315"/>
            </a:xfrm>
            <a:custGeom>
              <a:avLst/>
              <a:gdLst>
                <a:gd name="connsiteX0" fmla="*/ 2897039 w 2972220"/>
                <a:gd name="connsiteY0" fmla="*/ 840727 h 1911314"/>
                <a:gd name="connsiteX1" fmla="*/ 2889209 w 2972220"/>
                <a:gd name="connsiteY1" fmla="*/ 826581 h 1911314"/>
                <a:gd name="connsiteX2" fmla="*/ 2880704 w 2972220"/>
                <a:gd name="connsiteY2" fmla="*/ 813867 h 1911314"/>
                <a:gd name="connsiteX3" fmla="*/ 2652273 w 2972220"/>
                <a:gd name="connsiteY3" fmla="*/ 587625 h 1911314"/>
                <a:gd name="connsiteX4" fmla="*/ 2225385 w 2972220"/>
                <a:gd name="connsiteY4" fmla="*/ 269437 h 1911314"/>
                <a:gd name="connsiteX5" fmla="*/ 1778962 w 2972220"/>
                <a:gd name="connsiteY5" fmla="*/ 65339 h 1911314"/>
                <a:gd name="connsiteX6" fmla="*/ 1237310 w 2972220"/>
                <a:gd name="connsiteY6" fmla="*/ 3032 h 1911314"/>
                <a:gd name="connsiteX7" fmla="*/ 1156901 w 2972220"/>
                <a:gd name="connsiteY7" fmla="*/ 16756 h 1911314"/>
                <a:gd name="connsiteX8" fmla="*/ 1108150 w 2972220"/>
                <a:gd name="connsiteY8" fmla="*/ 29302 h 1911314"/>
                <a:gd name="connsiteX9" fmla="*/ 1040370 w 2972220"/>
                <a:gd name="connsiteY9" fmla="*/ 46647 h 1911314"/>
                <a:gd name="connsiteX10" fmla="*/ 1037675 w 2972220"/>
                <a:gd name="connsiteY10" fmla="*/ 47405 h 1911314"/>
                <a:gd name="connsiteX11" fmla="*/ 1033044 w 2972220"/>
                <a:gd name="connsiteY11" fmla="*/ 48752 h 1911314"/>
                <a:gd name="connsiteX12" fmla="*/ 961559 w 2972220"/>
                <a:gd name="connsiteY12" fmla="*/ 71738 h 1911314"/>
                <a:gd name="connsiteX13" fmla="*/ 692123 w 2972220"/>
                <a:gd name="connsiteY13" fmla="*/ 200057 h 1911314"/>
                <a:gd name="connsiteX14" fmla="*/ 232902 w 2972220"/>
                <a:gd name="connsiteY14" fmla="*/ 581310 h 1911314"/>
                <a:gd name="connsiteX15" fmla="*/ 38571 w 2972220"/>
                <a:gd name="connsiteY15" fmla="*/ 840811 h 1911314"/>
                <a:gd name="connsiteX16" fmla="*/ 38066 w 2972220"/>
                <a:gd name="connsiteY16" fmla="*/ 1073284 h 1911314"/>
                <a:gd name="connsiteX17" fmla="*/ 41434 w 2972220"/>
                <a:gd name="connsiteY17" fmla="*/ 1078589 h 1911314"/>
                <a:gd name="connsiteX18" fmla="*/ 417634 w 2972220"/>
                <a:gd name="connsiteY18" fmla="*/ 1516928 h 1911314"/>
                <a:gd name="connsiteX19" fmla="*/ 960717 w 2972220"/>
                <a:gd name="connsiteY19" fmla="*/ 1844293 h 1911314"/>
                <a:gd name="connsiteX20" fmla="*/ 1011152 w 2972220"/>
                <a:gd name="connsiteY20" fmla="*/ 1861217 h 1911314"/>
                <a:gd name="connsiteX21" fmla="*/ 1017888 w 2972220"/>
                <a:gd name="connsiteY21" fmla="*/ 1863322 h 1911314"/>
                <a:gd name="connsiteX22" fmla="*/ 1019993 w 2972220"/>
                <a:gd name="connsiteY22" fmla="*/ 1863996 h 1911314"/>
                <a:gd name="connsiteX23" fmla="*/ 1082553 w 2972220"/>
                <a:gd name="connsiteY23" fmla="*/ 1881846 h 1911314"/>
                <a:gd name="connsiteX24" fmla="*/ 1113033 w 2972220"/>
                <a:gd name="connsiteY24" fmla="*/ 1888666 h 1911314"/>
                <a:gd name="connsiteX25" fmla="*/ 1162879 w 2972220"/>
                <a:gd name="connsiteY25" fmla="*/ 1900707 h 1911314"/>
                <a:gd name="connsiteX26" fmla="*/ 1190244 w 2972220"/>
                <a:gd name="connsiteY26" fmla="*/ 1907611 h 1911314"/>
                <a:gd name="connsiteX27" fmla="*/ 1535711 w 2972220"/>
                <a:gd name="connsiteY27" fmla="*/ 1904580 h 1911314"/>
                <a:gd name="connsiteX28" fmla="*/ 2168298 w 2972220"/>
                <a:gd name="connsiteY28" fmla="*/ 1680611 h 1911314"/>
                <a:gd name="connsiteX29" fmla="*/ 2825386 w 2972220"/>
                <a:gd name="connsiteY29" fmla="*/ 1162956 h 1911314"/>
                <a:gd name="connsiteX30" fmla="*/ 2889209 w 2972220"/>
                <a:gd name="connsiteY30" fmla="*/ 1089534 h 1911314"/>
                <a:gd name="connsiteX31" fmla="*/ 2896955 w 2972220"/>
                <a:gd name="connsiteY31" fmla="*/ 1075642 h 1911314"/>
                <a:gd name="connsiteX32" fmla="*/ 2972229 w 2972220"/>
                <a:gd name="connsiteY32" fmla="*/ 977129 h 1911314"/>
                <a:gd name="connsiteX33" fmla="*/ 2972229 w 2972220"/>
                <a:gd name="connsiteY33" fmla="*/ 939239 h 1911314"/>
                <a:gd name="connsiteX34" fmla="*/ 2897039 w 2972220"/>
                <a:gd name="connsiteY34" fmla="*/ 840727 h 19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972220" h="1911314">
                  <a:moveTo>
                    <a:pt x="2897039" y="840727"/>
                  </a:moveTo>
                  <a:cubicBezTo>
                    <a:pt x="2894261" y="836096"/>
                    <a:pt x="2891819" y="831296"/>
                    <a:pt x="2889209" y="826581"/>
                  </a:cubicBezTo>
                  <a:cubicBezTo>
                    <a:pt x="2886683" y="822203"/>
                    <a:pt x="2884073" y="817825"/>
                    <a:pt x="2880704" y="813867"/>
                  </a:cubicBezTo>
                  <a:cubicBezTo>
                    <a:pt x="2811577" y="731352"/>
                    <a:pt x="2731841" y="659362"/>
                    <a:pt x="2652273" y="587625"/>
                  </a:cubicBezTo>
                  <a:cubicBezTo>
                    <a:pt x="2520081" y="468399"/>
                    <a:pt x="2377869" y="361887"/>
                    <a:pt x="2225385" y="269437"/>
                  </a:cubicBezTo>
                  <a:cubicBezTo>
                    <a:pt x="2084520" y="183975"/>
                    <a:pt x="1936414" y="114764"/>
                    <a:pt x="1778962" y="65339"/>
                  </a:cubicBezTo>
                  <a:cubicBezTo>
                    <a:pt x="1602229" y="9936"/>
                    <a:pt x="1421453" y="-7830"/>
                    <a:pt x="1237310" y="3032"/>
                  </a:cubicBezTo>
                  <a:cubicBezTo>
                    <a:pt x="1210114" y="4632"/>
                    <a:pt x="1182834" y="7158"/>
                    <a:pt x="1156901" y="16756"/>
                  </a:cubicBezTo>
                  <a:cubicBezTo>
                    <a:pt x="1140735" y="21303"/>
                    <a:pt x="1124484" y="25344"/>
                    <a:pt x="1108150" y="29302"/>
                  </a:cubicBezTo>
                  <a:cubicBezTo>
                    <a:pt x="1085500" y="34775"/>
                    <a:pt x="1062766" y="40079"/>
                    <a:pt x="1040370" y="46647"/>
                  </a:cubicBezTo>
                  <a:cubicBezTo>
                    <a:pt x="1039443" y="46900"/>
                    <a:pt x="1038601" y="47152"/>
                    <a:pt x="1037675" y="47405"/>
                  </a:cubicBezTo>
                  <a:cubicBezTo>
                    <a:pt x="1036075" y="47826"/>
                    <a:pt x="1034560" y="48331"/>
                    <a:pt x="1033044" y="48752"/>
                  </a:cubicBezTo>
                  <a:cubicBezTo>
                    <a:pt x="1008879" y="55740"/>
                    <a:pt x="985051" y="63403"/>
                    <a:pt x="961559" y="71738"/>
                  </a:cubicBezTo>
                  <a:cubicBezTo>
                    <a:pt x="867425" y="104744"/>
                    <a:pt x="777753" y="148023"/>
                    <a:pt x="692123" y="200057"/>
                  </a:cubicBezTo>
                  <a:cubicBezTo>
                    <a:pt x="520273" y="304379"/>
                    <a:pt x="366946" y="430931"/>
                    <a:pt x="232902" y="581310"/>
                  </a:cubicBezTo>
                  <a:cubicBezTo>
                    <a:pt x="160491" y="662478"/>
                    <a:pt x="95910" y="748445"/>
                    <a:pt x="38571" y="840811"/>
                  </a:cubicBezTo>
                  <a:cubicBezTo>
                    <a:pt x="-10770" y="920126"/>
                    <a:pt x="-14727" y="995653"/>
                    <a:pt x="38066" y="1073284"/>
                  </a:cubicBezTo>
                  <a:cubicBezTo>
                    <a:pt x="39244" y="1074968"/>
                    <a:pt x="40339" y="1076821"/>
                    <a:pt x="41434" y="1078589"/>
                  </a:cubicBezTo>
                  <a:cubicBezTo>
                    <a:pt x="140704" y="1247071"/>
                    <a:pt x="270371" y="1389956"/>
                    <a:pt x="417634" y="1516928"/>
                  </a:cubicBezTo>
                  <a:cubicBezTo>
                    <a:pt x="580307" y="1657372"/>
                    <a:pt x="758303" y="1772219"/>
                    <a:pt x="960717" y="1844293"/>
                  </a:cubicBezTo>
                  <a:cubicBezTo>
                    <a:pt x="977304" y="1850272"/>
                    <a:pt x="994144" y="1855913"/>
                    <a:pt x="1011152" y="1861217"/>
                  </a:cubicBezTo>
                  <a:cubicBezTo>
                    <a:pt x="1013342" y="1861975"/>
                    <a:pt x="1015615" y="1862649"/>
                    <a:pt x="1017888" y="1863322"/>
                  </a:cubicBezTo>
                  <a:cubicBezTo>
                    <a:pt x="1018562" y="1863575"/>
                    <a:pt x="1019320" y="1863743"/>
                    <a:pt x="1019993" y="1863996"/>
                  </a:cubicBezTo>
                  <a:cubicBezTo>
                    <a:pt x="1040958" y="1869637"/>
                    <a:pt x="1061587" y="1876373"/>
                    <a:pt x="1082553" y="1881846"/>
                  </a:cubicBezTo>
                  <a:cubicBezTo>
                    <a:pt x="1092657" y="1884456"/>
                    <a:pt x="1102761" y="1886814"/>
                    <a:pt x="1113033" y="1888666"/>
                  </a:cubicBezTo>
                  <a:cubicBezTo>
                    <a:pt x="1129620" y="1893045"/>
                    <a:pt x="1147386" y="1892203"/>
                    <a:pt x="1162879" y="1900707"/>
                  </a:cubicBezTo>
                  <a:cubicBezTo>
                    <a:pt x="1171383" y="1905422"/>
                    <a:pt x="1180729" y="1906601"/>
                    <a:pt x="1190244" y="1907611"/>
                  </a:cubicBezTo>
                  <a:cubicBezTo>
                    <a:pt x="1305512" y="1919904"/>
                    <a:pt x="1420948" y="1920241"/>
                    <a:pt x="1535711" y="1904580"/>
                  </a:cubicBezTo>
                  <a:cubicBezTo>
                    <a:pt x="1761786" y="1873679"/>
                    <a:pt x="1970935" y="1793101"/>
                    <a:pt x="2168298" y="1680611"/>
                  </a:cubicBezTo>
                  <a:cubicBezTo>
                    <a:pt x="2413233" y="1541009"/>
                    <a:pt x="2628108" y="1363013"/>
                    <a:pt x="2825386" y="1162956"/>
                  </a:cubicBezTo>
                  <a:cubicBezTo>
                    <a:pt x="2847951" y="1140054"/>
                    <a:pt x="2872116" y="1117488"/>
                    <a:pt x="2889209" y="1089534"/>
                  </a:cubicBezTo>
                  <a:cubicBezTo>
                    <a:pt x="2892072" y="1085072"/>
                    <a:pt x="2894597" y="1080441"/>
                    <a:pt x="2896955" y="1075642"/>
                  </a:cubicBezTo>
                  <a:cubicBezTo>
                    <a:pt x="2921205" y="1042131"/>
                    <a:pt x="2954800" y="1015860"/>
                    <a:pt x="2972229" y="977129"/>
                  </a:cubicBezTo>
                  <a:lnTo>
                    <a:pt x="2972229" y="939239"/>
                  </a:lnTo>
                  <a:cubicBezTo>
                    <a:pt x="2954884" y="900508"/>
                    <a:pt x="2921205" y="874238"/>
                    <a:pt x="2897039" y="840727"/>
                  </a:cubicBezTo>
                  <a:close/>
                </a:path>
              </a:pathLst>
            </a:custGeom>
            <a:solidFill>
              <a:schemeClr val="accent2">
                <a:lumMod val="60000"/>
                <a:lumOff val="40000"/>
              </a:schemeClr>
            </a:solidFill>
            <a:ln w="842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8DB055F-B1BD-4C34-BF9A-AAA057DD5324}"/>
                </a:ext>
              </a:extLst>
            </p:cNvPr>
            <p:cNvSpPr/>
            <p:nvPr/>
          </p:nvSpPr>
          <p:spPr>
            <a:xfrm>
              <a:off x="3888494" y="4337775"/>
              <a:ext cx="1296663" cy="1810276"/>
            </a:xfrm>
            <a:custGeom>
              <a:avLst/>
              <a:gdLst>
                <a:gd name="connsiteX0" fmla="*/ 527233 w 1296662"/>
                <a:gd name="connsiteY0" fmla="*/ 507872 h 1810276"/>
                <a:gd name="connsiteX1" fmla="*/ 777051 w 1296662"/>
                <a:gd name="connsiteY1" fmla="*/ 282387 h 1810276"/>
                <a:gd name="connsiteX2" fmla="*/ 1300936 w 1296662"/>
                <a:gd name="connsiteY2" fmla="*/ 7730 h 1810276"/>
                <a:gd name="connsiteX3" fmla="*/ 1300936 w 1296662"/>
                <a:gd name="connsiteY3" fmla="*/ 2089 h 1810276"/>
                <a:gd name="connsiteX4" fmla="*/ 1298831 w 1296662"/>
                <a:gd name="connsiteY4" fmla="*/ 153 h 1810276"/>
                <a:gd name="connsiteX5" fmla="*/ 1295968 w 1296662"/>
                <a:gd name="connsiteY5" fmla="*/ 237 h 1810276"/>
                <a:gd name="connsiteX6" fmla="*/ 1293611 w 1296662"/>
                <a:gd name="connsiteY6" fmla="*/ 994 h 1810276"/>
                <a:gd name="connsiteX7" fmla="*/ 1107363 w 1296662"/>
                <a:gd name="connsiteY7" fmla="*/ 55471 h 1810276"/>
                <a:gd name="connsiteX8" fmla="*/ 366244 w 1296662"/>
                <a:gd name="connsiteY8" fmla="*/ 510230 h 1810276"/>
                <a:gd name="connsiteX9" fmla="*/ 83168 w 1296662"/>
                <a:gd name="connsiteY9" fmla="*/ 784044 h 1810276"/>
                <a:gd name="connsiteX10" fmla="*/ 76937 w 1296662"/>
                <a:gd name="connsiteY10" fmla="*/ 790528 h 1810276"/>
                <a:gd name="connsiteX11" fmla="*/ 24060 w 1296662"/>
                <a:gd name="connsiteY11" fmla="*/ 852666 h 1810276"/>
                <a:gd name="connsiteX12" fmla="*/ 24060 w 1296662"/>
                <a:gd name="connsiteY12" fmla="*/ 969197 h 1810276"/>
                <a:gd name="connsiteX13" fmla="*/ 77021 w 1296662"/>
                <a:gd name="connsiteY13" fmla="*/ 1031336 h 1810276"/>
                <a:gd name="connsiteX14" fmla="*/ 82831 w 1296662"/>
                <a:gd name="connsiteY14" fmla="*/ 1037146 h 1810276"/>
                <a:gd name="connsiteX15" fmla="*/ 101270 w 1296662"/>
                <a:gd name="connsiteY15" fmla="*/ 1055670 h 1810276"/>
                <a:gd name="connsiteX16" fmla="*/ 929198 w 1296662"/>
                <a:gd name="connsiteY16" fmla="*/ 1690277 h 1810276"/>
                <a:gd name="connsiteX17" fmla="*/ 1267257 w 1296662"/>
                <a:gd name="connsiteY17" fmla="*/ 1814891 h 1810276"/>
                <a:gd name="connsiteX18" fmla="*/ 1279044 w 1296662"/>
                <a:gd name="connsiteY18" fmla="*/ 1816070 h 1810276"/>
                <a:gd name="connsiteX19" fmla="*/ 1280728 w 1296662"/>
                <a:gd name="connsiteY19" fmla="*/ 1814134 h 1810276"/>
                <a:gd name="connsiteX20" fmla="*/ 1281823 w 1296662"/>
                <a:gd name="connsiteY20" fmla="*/ 1807903 h 1810276"/>
                <a:gd name="connsiteX21" fmla="*/ 1105342 w 1296662"/>
                <a:gd name="connsiteY21" fmla="*/ 1741217 h 1810276"/>
                <a:gd name="connsiteX22" fmla="*/ 622461 w 1296662"/>
                <a:gd name="connsiteY22" fmla="*/ 1408969 h 1810276"/>
                <a:gd name="connsiteX23" fmla="*/ 307389 w 1296662"/>
                <a:gd name="connsiteY23" fmla="*/ 1026285 h 1810276"/>
                <a:gd name="connsiteX24" fmla="*/ 302927 w 1296662"/>
                <a:gd name="connsiteY24" fmla="*/ 802484 h 1810276"/>
                <a:gd name="connsiteX25" fmla="*/ 527233 w 1296662"/>
                <a:gd name="connsiteY25" fmla="*/ 507872 h 18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6662" h="1810276">
                  <a:moveTo>
                    <a:pt x="527233" y="507872"/>
                  </a:moveTo>
                  <a:cubicBezTo>
                    <a:pt x="603685" y="425441"/>
                    <a:pt x="687716" y="350841"/>
                    <a:pt x="777051" y="282387"/>
                  </a:cubicBezTo>
                  <a:cubicBezTo>
                    <a:pt x="935849" y="160636"/>
                    <a:pt x="1107531" y="63554"/>
                    <a:pt x="1300936" y="7730"/>
                  </a:cubicBezTo>
                  <a:cubicBezTo>
                    <a:pt x="1301357" y="5373"/>
                    <a:pt x="1301442" y="3436"/>
                    <a:pt x="1300936" y="2089"/>
                  </a:cubicBezTo>
                  <a:cubicBezTo>
                    <a:pt x="1300599" y="994"/>
                    <a:pt x="1299926" y="321"/>
                    <a:pt x="1298831" y="153"/>
                  </a:cubicBezTo>
                  <a:cubicBezTo>
                    <a:pt x="1298073" y="-100"/>
                    <a:pt x="1297147" y="-16"/>
                    <a:pt x="1295968" y="237"/>
                  </a:cubicBezTo>
                  <a:cubicBezTo>
                    <a:pt x="1295211" y="489"/>
                    <a:pt x="1294369" y="742"/>
                    <a:pt x="1293611" y="994"/>
                  </a:cubicBezTo>
                  <a:cubicBezTo>
                    <a:pt x="1229199" y="11098"/>
                    <a:pt x="1168070" y="33074"/>
                    <a:pt x="1107363" y="55471"/>
                  </a:cubicBezTo>
                  <a:cubicBezTo>
                    <a:pt x="830096" y="157773"/>
                    <a:pt x="588950" y="319098"/>
                    <a:pt x="366244" y="510230"/>
                  </a:cubicBezTo>
                  <a:cubicBezTo>
                    <a:pt x="266384" y="595860"/>
                    <a:pt x="173681" y="688815"/>
                    <a:pt x="83168" y="784044"/>
                  </a:cubicBezTo>
                  <a:cubicBezTo>
                    <a:pt x="81063" y="786233"/>
                    <a:pt x="78958" y="788338"/>
                    <a:pt x="76937" y="790528"/>
                  </a:cubicBezTo>
                  <a:cubicBezTo>
                    <a:pt x="59255" y="811241"/>
                    <a:pt x="41405" y="831701"/>
                    <a:pt x="24060" y="852666"/>
                  </a:cubicBezTo>
                  <a:cubicBezTo>
                    <a:pt x="-8020" y="891061"/>
                    <a:pt x="-8020" y="930803"/>
                    <a:pt x="24060" y="969197"/>
                  </a:cubicBezTo>
                  <a:cubicBezTo>
                    <a:pt x="41489" y="990079"/>
                    <a:pt x="59339" y="1010624"/>
                    <a:pt x="77021" y="1031336"/>
                  </a:cubicBezTo>
                  <a:cubicBezTo>
                    <a:pt x="78958" y="1033273"/>
                    <a:pt x="80894" y="1035210"/>
                    <a:pt x="82831" y="1037146"/>
                  </a:cubicBezTo>
                  <a:cubicBezTo>
                    <a:pt x="89061" y="1043209"/>
                    <a:pt x="95292" y="1049271"/>
                    <a:pt x="101270" y="1055670"/>
                  </a:cubicBezTo>
                  <a:cubicBezTo>
                    <a:pt x="342416" y="1312645"/>
                    <a:pt x="611095" y="1533920"/>
                    <a:pt x="929198" y="1690277"/>
                  </a:cubicBezTo>
                  <a:cubicBezTo>
                    <a:pt x="1037394" y="1743406"/>
                    <a:pt x="1149041" y="1788285"/>
                    <a:pt x="1267257" y="1814891"/>
                  </a:cubicBezTo>
                  <a:cubicBezTo>
                    <a:pt x="1271382" y="1815649"/>
                    <a:pt x="1276098" y="1817754"/>
                    <a:pt x="1279044" y="1816070"/>
                  </a:cubicBezTo>
                  <a:cubicBezTo>
                    <a:pt x="1279718" y="1815734"/>
                    <a:pt x="1280392" y="1815060"/>
                    <a:pt x="1280728" y="1814134"/>
                  </a:cubicBezTo>
                  <a:cubicBezTo>
                    <a:pt x="1281486" y="1812786"/>
                    <a:pt x="1281907" y="1810766"/>
                    <a:pt x="1281823" y="1807903"/>
                  </a:cubicBezTo>
                  <a:cubicBezTo>
                    <a:pt x="1221032" y="1790979"/>
                    <a:pt x="1162513" y="1767656"/>
                    <a:pt x="1105342" y="1741217"/>
                  </a:cubicBezTo>
                  <a:cubicBezTo>
                    <a:pt x="925577" y="1657945"/>
                    <a:pt x="766694" y="1543434"/>
                    <a:pt x="622461" y="1408969"/>
                  </a:cubicBezTo>
                  <a:cubicBezTo>
                    <a:pt x="500878" y="1295552"/>
                    <a:pt x="394367" y="1169170"/>
                    <a:pt x="307389" y="1026285"/>
                  </a:cubicBezTo>
                  <a:cubicBezTo>
                    <a:pt x="261164" y="950421"/>
                    <a:pt x="256028" y="880283"/>
                    <a:pt x="302927" y="802484"/>
                  </a:cubicBezTo>
                  <a:cubicBezTo>
                    <a:pt x="367170" y="695804"/>
                    <a:pt x="443034" y="598639"/>
                    <a:pt x="527233" y="507872"/>
                  </a:cubicBezTo>
                  <a:close/>
                </a:path>
              </a:pathLst>
            </a:custGeom>
            <a:solidFill>
              <a:schemeClr val="accent2"/>
            </a:solidFill>
            <a:ln w="842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03814BF-9252-404B-A46E-AF3EDF247D16}"/>
                </a:ext>
              </a:extLst>
            </p:cNvPr>
            <p:cNvSpPr/>
            <p:nvPr/>
          </p:nvSpPr>
          <p:spPr>
            <a:xfrm>
              <a:off x="4990892" y="4431007"/>
              <a:ext cx="1347182" cy="1633459"/>
            </a:xfrm>
            <a:custGeom>
              <a:avLst/>
              <a:gdLst>
                <a:gd name="connsiteX0" fmla="*/ 684955 w 1347182"/>
                <a:gd name="connsiteY0" fmla="*/ 2486 h 1633458"/>
                <a:gd name="connsiteX1" fmla="*/ 1321668 w 1347182"/>
                <a:gd name="connsiteY1" fmla="*/ 618569 h 1633458"/>
                <a:gd name="connsiteX2" fmla="*/ 694302 w 1347182"/>
                <a:gd name="connsiteY2" fmla="*/ 1631819 h 1633458"/>
                <a:gd name="connsiteX3" fmla="*/ 684872 w 1347182"/>
                <a:gd name="connsiteY3" fmla="*/ 1632829 h 1633458"/>
                <a:gd name="connsiteX4" fmla="*/ 604461 w 1347182"/>
                <a:gd name="connsiteY4" fmla="*/ 1625167 h 1633458"/>
                <a:gd name="connsiteX5" fmla="*/ 98426 w 1347182"/>
                <a:gd name="connsiteY5" fmla="*/ 1210151 h 1633458"/>
                <a:gd name="connsiteX6" fmla="*/ 1766 w 1347182"/>
                <a:gd name="connsiteY6" fmla="*/ 768780 h 1633458"/>
                <a:gd name="connsiteX7" fmla="*/ 229945 w 1347182"/>
                <a:gd name="connsiteY7" fmla="*/ 240853 h 1633458"/>
                <a:gd name="connsiteX8" fmla="*/ 589306 w 1347182"/>
                <a:gd name="connsiteY8" fmla="*/ 14695 h 1633458"/>
                <a:gd name="connsiteX9" fmla="*/ 684955 w 1347182"/>
                <a:gd name="connsiteY9" fmla="*/ 2486 h 163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7182" h="1633458">
                  <a:moveTo>
                    <a:pt x="684955" y="2486"/>
                  </a:moveTo>
                  <a:cubicBezTo>
                    <a:pt x="1018551" y="82391"/>
                    <a:pt x="1237216" y="286826"/>
                    <a:pt x="1321668" y="618569"/>
                  </a:cubicBezTo>
                  <a:cubicBezTo>
                    <a:pt x="1438115" y="1075517"/>
                    <a:pt x="1153354" y="1527917"/>
                    <a:pt x="694302" y="1631819"/>
                  </a:cubicBezTo>
                  <a:cubicBezTo>
                    <a:pt x="691270" y="1632493"/>
                    <a:pt x="688071" y="1632493"/>
                    <a:pt x="684872" y="1632829"/>
                  </a:cubicBezTo>
                  <a:cubicBezTo>
                    <a:pt x="657254" y="1639060"/>
                    <a:pt x="630479" y="1633334"/>
                    <a:pt x="604461" y="1625167"/>
                  </a:cubicBezTo>
                  <a:cubicBezTo>
                    <a:pt x="380072" y="1554861"/>
                    <a:pt x="209905" y="1418038"/>
                    <a:pt x="98426" y="1210151"/>
                  </a:cubicBezTo>
                  <a:cubicBezTo>
                    <a:pt x="24416" y="1072233"/>
                    <a:pt x="-8254" y="924212"/>
                    <a:pt x="1766" y="768780"/>
                  </a:cubicBezTo>
                  <a:cubicBezTo>
                    <a:pt x="14817" y="566534"/>
                    <a:pt x="90596" y="389549"/>
                    <a:pt x="229945" y="240853"/>
                  </a:cubicBezTo>
                  <a:cubicBezTo>
                    <a:pt x="330057" y="134089"/>
                    <a:pt x="450630" y="59910"/>
                    <a:pt x="589306" y="14695"/>
                  </a:cubicBezTo>
                  <a:cubicBezTo>
                    <a:pt x="620375" y="4675"/>
                    <a:pt x="651697" y="-4586"/>
                    <a:pt x="684955" y="2486"/>
                  </a:cubicBezTo>
                  <a:close/>
                </a:path>
              </a:pathLst>
            </a:custGeom>
            <a:solidFill>
              <a:schemeClr val="bg1"/>
            </a:solidFill>
            <a:ln w="842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6792AFA-1EA5-48C0-9D14-4A5C4E9DB17C}"/>
                </a:ext>
              </a:extLst>
            </p:cNvPr>
            <p:cNvSpPr/>
            <p:nvPr/>
          </p:nvSpPr>
          <p:spPr>
            <a:xfrm>
              <a:off x="4669491" y="4413479"/>
              <a:ext cx="1001967" cy="1667138"/>
            </a:xfrm>
            <a:custGeom>
              <a:avLst/>
              <a:gdLst>
                <a:gd name="connsiteX0" fmla="*/ 1006357 w 1001966"/>
                <a:gd name="connsiteY0" fmla="*/ 20014 h 1667138"/>
                <a:gd name="connsiteX1" fmla="*/ 745172 w 1001966"/>
                <a:gd name="connsiteY1" fmla="*/ 115159 h 1667138"/>
                <a:gd name="connsiteX2" fmla="*/ 348258 w 1001966"/>
                <a:gd name="connsiteY2" fmla="*/ 668430 h 1667138"/>
                <a:gd name="connsiteX3" fmla="*/ 515225 w 1001966"/>
                <a:gd name="connsiteY3" fmla="*/ 1357009 h 1667138"/>
                <a:gd name="connsiteX4" fmla="*/ 972256 w 1001966"/>
                <a:gd name="connsiteY4" fmla="*/ 1645642 h 1667138"/>
                <a:gd name="connsiteX5" fmla="*/ 1006357 w 1001966"/>
                <a:gd name="connsiteY5" fmla="*/ 1650358 h 1667138"/>
                <a:gd name="connsiteX6" fmla="*/ 760159 w 1001966"/>
                <a:gd name="connsiteY6" fmla="*/ 1666945 h 1667138"/>
                <a:gd name="connsiteX7" fmla="*/ 497122 w 1001966"/>
                <a:gd name="connsiteY7" fmla="*/ 1598323 h 1667138"/>
                <a:gd name="connsiteX8" fmla="*/ 117216 w 1001966"/>
                <a:gd name="connsiteY8" fmla="*/ 1260264 h 1667138"/>
                <a:gd name="connsiteX9" fmla="*/ 3464 w 1001966"/>
                <a:gd name="connsiteY9" fmla="*/ 762480 h 1667138"/>
                <a:gd name="connsiteX10" fmla="*/ 689011 w 1001966"/>
                <a:gd name="connsiteY10" fmla="*/ 13615 h 1667138"/>
                <a:gd name="connsiteX11" fmla="*/ 1006357 w 1001966"/>
                <a:gd name="connsiteY11" fmla="*/ 20014 h 16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1966" h="1667138">
                  <a:moveTo>
                    <a:pt x="1006357" y="20014"/>
                  </a:moveTo>
                  <a:cubicBezTo>
                    <a:pt x="911717" y="30792"/>
                    <a:pt x="825834" y="67166"/>
                    <a:pt x="745172" y="115159"/>
                  </a:cubicBezTo>
                  <a:cubicBezTo>
                    <a:pt x="532738" y="241626"/>
                    <a:pt x="397683" y="426022"/>
                    <a:pt x="348258" y="668430"/>
                  </a:cubicBezTo>
                  <a:cubicBezTo>
                    <a:pt x="296476" y="922795"/>
                    <a:pt x="354320" y="1153668"/>
                    <a:pt x="515225" y="1357009"/>
                  </a:cubicBezTo>
                  <a:cubicBezTo>
                    <a:pt x="633271" y="1506125"/>
                    <a:pt x="787103" y="1601522"/>
                    <a:pt x="972256" y="1645642"/>
                  </a:cubicBezTo>
                  <a:cubicBezTo>
                    <a:pt x="983370" y="1648253"/>
                    <a:pt x="994990" y="1648842"/>
                    <a:pt x="1006357" y="1650358"/>
                  </a:cubicBezTo>
                  <a:cubicBezTo>
                    <a:pt x="925610" y="1674607"/>
                    <a:pt x="842253" y="1673260"/>
                    <a:pt x="760159" y="1666945"/>
                  </a:cubicBezTo>
                  <a:cubicBezTo>
                    <a:pt x="669224" y="1659956"/>
                    <a:pt x="581152" y="1636297"/>
                    <a:pt x="497122" y="1598323"/>
                  </a:cubicBezTo>
                  <a:cubicBezTo>
                    <a:pt x="334955" y="1525154"/>
                    <a:pt x="208825" y="1411906"/>
                    <a:pt x="117216" y="1260264"/>
                  </a:cubicBezTo>
                  <a:cubicBezTo>
                    <a:pt x="24682" y="1107106"/>
                    <a:pt x="-12113" y="939213"/>
                    <a:pt x="3464" y="762480"/>
                  </a:cubicBezTo>
                  <a:cubicBezTo>
                    <a:pt x="36807" y="383248"/>
                    <a:pt x="321230" y="77269"/>
                    <a:pt x="689011" y="13615"/>
                  </a:cubicBezTo>
                  <a:cubicBezTo>
                    <a:pt x="795102" y="-4740"/>
                    <a:pt x="901024" y="-6340"/>
                    <a:pt x="1006357" y="20014"/>
                  </a:cubicBezTo>
                  <a:close/>
                </a:path>
              </a:pathLst>
            </a:custGeom>
            <a:solidFill>
              <a:schemeClr val="accent2">
                <a:lumMod val="20000"/>
                <a:lumOff val="80000"/>
              </a:schemeClr>
            </a:solidFill>
            <a:ln w="842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7297647-C4AD-4C2D-8CC2-AA2371AC0146}"/>
                </a:ext>
              </a:extLst>
            </p:cNvPr>
            <p:cNvSpPr/>
            <p:nvPr/>
          </p:nvSpPr>
          <p:spPr>
            <a:xfrm>
              <a:off x="5182105" y="4314099"/>
              <a:ext cx="126298" cy="25260"/>
            </a:xfrm>
            <a:custGeom>
              <a:avLst/>
              <a:gdLst>
                <a:gd name="connsiteX0" fmla="*/ 7325 w 126298"/>
                <a:gd name="connsiteY0" fmla="*/ 31406 h 25259"/>
                <a:gd name="connsiteX1" fmla="*/ 0 w 126298"/>
                <a:gd name="connsiteY1" fmla="*/ 24586 h 25259"/>
                <a:gd name="connsiteX2" fmla="*/ 127477 w 126298"/>
                <a:gd name="connsiteY2" fmla="*/ 0 h 25259"/>
                <a:gd name="connsiteX3" fmla="*/ 7325 w 126298"/>
                <a:gd name="connsiteY3" fmla="*/ 31406 h 25259"/>
              </a:gdLst>
              <a:ahLst/>
              <a:cxnLst>
                <a:cxn ang="0">
                  <a:pos x="connsiteX0" y="connsiteY0"/>
                </a:cxn>
                <a:cxn ang="0">
                  <a:pos x="connsiteX1" y="connsiteY1"/>
                </a:cxn>
                <a:cxn ang="0">
                  <a:pos x="connsiteX2" y="connsiteY2"/>
                </a:cxn>
                <a:cxn ang="0">
                  <a:pos x="connsiteX3" y="connsiteY3"/>
                </a:cxn>
              </a:cxnLst>
              <a:rect l="l" t="t" r="r" b="b"/>
              <a:pathLst>
                <a:path w="126298" h="25259">
                  <a:moveTo>
                    <a:pt x="7325" y="31406"/>
                  </a:moveTo>
                  <a:cubicBezTo>
                    <a:pt x="4883" y="29133"/>
                    <a:pt x="2442" y="26859"/>
                    <a:pt x="0" y="24586"/>
                  </a:cubicBezTo>
                  <a:cubicBezTo>
                    <a:pt x="41257" y="10104"/>
                    <a:pt x="83862" y="2694"/>
                    <a:pt x="127477" y="0"/>
                  </a:cubicBezTo>
                  <a:cubicBezTo>
                    <a:pt x="87398" y="10441"/>
                    <a:pt x="47404" y="20881"/>
                    <a:pt x="7325" y="31406"/>
                  </a:cubicBezTo>
                  <a:close/>
                </a:path>
              </a:pathLst>
            </a:custGeom>
            <a:solidFill>
              <a:srgbClr val="31486B"/>
            </a:solidFill>
            <a:ln w="842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73DB7F0-FD10-48F1-9CEF-BB6FBE23165B}"/>
                </a:ext>
              </a:extLst>
            </p:cNvPr>
            <p:cNvSpPr/>
            <p:nvPr/>
          </p:nvSpPr>
          <p:spPr>
            <a:xfrm>
              <a:off x="5155751" y="6145593"/>
              <a:ext cx="109459" cy="25260"/>
            </a:xfrm>
            <a:custGeom>
              <a:avLst/>
              <a:gdLst>
                <a:gd name="connsiteX0" fmla="*/ 0 w 109458"/>
                <a:gd name="connsiteY0" fmla="*/ 7072 h 25259"/>
                <a:gd name="connsiteX1" fmla="*/ 14566 w 109458"/>
                <a:gd name="connsiteY1" fmla="*/ 0 h 25259"/>
                <a:gd name="connsiteX2" fmla="*/ 109543 w 109458"/>
                <a:gd name="connsiteY2" fmla="*/ 25091 h 25259"/>
                <a:gd name="connsiteX3" fmla="*/ 111732 w 109458"/>
                <a:gd name="connsiteY3" fmla="*/ 28880 h 25259"/>
                <a:gd name="connsiteX4" fmla="*/ 109543 w 109458"/>
                <a:gd name="connsiteY4" fmla="*/ 30817 h 25259"/>
                <a:gd name="connsiteX5" fmla="*/ 0 w 109458"/>
                <a:gd name="connsiteY5" fmla="*/ 7072 h 2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58" h="25259">
                  <a:moveTo>
                    <a:pt x="0" y="7072"/>
                  </a:moveTo>
                  <a:cubicBezTo>
                    <a:pt x="5473" y="5978"/>
                    <a:pt x="11367" y="5810"/>
                    <a:pt x="14566" y="0"/>
                  </a:cubicBezTo>
                  <a:cubicBezTo>
                    <a:pt x="46057" y="9009"/>
                    <a:pt x="76789" y="20713"/>
                    <a:pt x="109543" y="25091"/>
                  </a:cubicBezTo>
                  <a:cubicBezTo>
                    <a:pt x="111732" y="26354"/>
                    <a:pt x="112490" y="27617"/>
                    <a:pt x="111732" y="28880"/>
                  </a:cubicBezTo>
                  <a:cubicBezTo>
                    <a:pt x="111058" y="30143"/>
                    <a:pt x="110300" y="30817"/>
                    <a:pt x="109543" y="30817"/>
                  </a:cubicBezTo>
                  <a:cubicBezTo>
                    <a:pt x="71906" y="28122"/>
                    <a:pt x="35700" y="18945"/>
                    <a:pt x="0" y="7072"/>
                  </a:cubicBezTo>
                  <a:close/>
                </a:path>
              </a:pathLst>
            </a:custGeom>
            <a:solidFill>
              <a:srgbClr val="31486A"/>
            </a:solidFill>
            <a:ln w="842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75B1FC6-EF7F-41DB-A93E-56872EC5942A}"/>
                </a:ext>
              </a:extLst>
            </p:cNvPr>
            <p:cNvSpPr/>
            <p:nvPr/>
          </p:nvSpPr>
          <p:spPr>
            <a:xfrm>
              <a:off x="5265294" y="6170684"/>
              <a:ext cx="42099" cy="8420"/>
            </a:xfrm>
            <a:custGeom>
              <a:avLst/>
              <a:gdLst>
                <a:gd name="connsiteX0" fmla="*/ 84 w 42099"/>
                <a:gd name="connsiteY0" fmla="*/ 5725 h 8419"/>
                <a:gd name="connsiteX1" fmla="*/ 0 w 42099"/>
                <a:gd name="connsiteY1" fmla="*/ 0 h 8419"/>
                <a:gd name="connsiteX2" fmla="*/ 50351 w 42099"/>
                <a:gd name="connsiteY2" fmla="*/ 13724 h 8419"/>
                <a:gd name="connsiteX3" fmla="*/ 84 w 42099"/>
                <a:gd name="connsiteY3" fmla="*/ 5725 h 8419"/>
              </a:gdLst>
              <a:ahLst/>
              <a:cxnLst>
                <a:cxn ang="0">
                  <a:pos x="connsiteX0" y="connsiteY0"/>
                </a:cxn>
                <a:cxn ang="0">
                  <a:pos x="connsiteX1" y="connsiteY1"/>
                </a:cxn>
                <a:cxn ang="0">
                  <a:pos x="connsiteX2" y="connsiteY2"/>
                </a:cxn>
                <a:cxn ang="0">
                  <a:pos x="connsiteX3" y="connsiteY3"/>
                </a:cxn>
              </a:cxnLst>
              <a:rect l="l" t="t" r="r" b="b"/>
              <a:pathLst>
                <a:path w="42099" h="8419">
                  <a:moveTo>
                    <a:pt x="84" y="5725"/>
                  </a:moveTo>
                  <a:cubicBezTo>
                    <a:pt x="84" y="3789"/>
                    <a:pt x="84" y="1936"/>
                    <a:pt x="0" y="0"/>
                  </a:cubicBezTo>
                  <a:cubicBezTo>
                    <a:pt x="15829" y="8168"/>
                    <a:pt x="35953" y="589"/>
                    <a:pt x="50351" y="13724"/>
                  </a:cubicBezTo>
                  <a:cubicBezTo>
                    <a:pt x="33427" y="12125"/>
                    <a:pt x="15829" y="14651"/>
                    <a:pt x="84" y="5725"/>
                  </a:cubicBezTo>
                  <a:close/>
                </a:path>
              </a:pathLst>
            </a:custGeom>
            <a:solidFill>
              <a:srgbClr val="324A73"/>
            </a:solidFill>
            <a:ln w="842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21BDF7A-9518-4008-B66D-B607ACB98B07}"/>
                </a:ext>
              </a:extLst>
            </p:cNvPr>
            <p:cNvSpPr/>
            <p:nvPr/>
          </p:nvSpPr>
          <p:spPr>
            <a:xfrm>
              <a:off x="5082137" y="4834886"/>
              <a:ext cx="825149" cy="825149"/>
            </a:xfrm>
            <a:custGeom>
              <a:avLst/>
              <a:gdLst>
                <a:gd name="connsiteX0" fmla="*/ 826520 w 825149"/>
                <a:gd name="connsiteY0" fmla="*/ 382835 h 825149"/>
                <a:gd name="connsiteX1" fmla="*/ 418071 w 825149"/>
                <a:gd name="connsiteY1" fmla="*/ 828669 h 825149"/>
                <a:gd name="connsiteX2" fmla="*/ 613 w 825149"/>
                <a:gd name="connsiteY2" fmla="*/ 440849 h 825149"/>
                <a:gd name="connsiteX3" fmla="*/ 373446 w 825149"/>
                <a:gd name="connsiteY3" fmla="*/ 1920 h 825149"/>
                <a:gd name="connsiteX4" fmla="*/ 624611 w 825149"/>
                <a:gd name="connsiteY4" fmla="*/ 56901 h 825149"/>
                <a:gd name="connsiteX5" fmla="*/ 650544 w 825149"/>
                <a:gd name="connsiteY5" fmla="*/ 78456 h 825149"/>
                <a:gd name="connsiteX6" fmla="*/ 631516 w 825149"/>
                <a:gd name="connsiteY6" fmla="*/ 106326 h 825149"/>
                <a:gd name="connsiteX7" fmla="*/ 601877 w 825149"/>
                <a:gd name="connsiteY7" fmla="*/ 297795 h 825149"/>
                <a:gd name="connsiteX8" fmla="*/ 771201 w 825149"/>
                <a:gd name="connsiteY8" fmla="*/ 387803 h 825149"/>
                <a:gd name="connsiteX9" fmla="*/ 826520 w 825149"/>
                <a:gd name="connsiteY9" fmla="*/ 382835 h 82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49" h="825149">
                  <a:moveTo>
                    <a:pt x="826520" y="382835"/>
                  </a:moveTo>
                  <a:cubicBezTo>
                    <a:pt x="842602" y="624318"/>
                    <a:pt x="660059" y="823533"/>
                    <a:pt x="418071" y="828669"/>
                  </a:cubicBezTo>
                  <a:cubicBezTo>
                    <a:pt x="202859" y="833215"/>
                    <a:pt x="11980" y="655892"/>
                    <a:pt x="613" y="440849"/>
                  </a:cubicBezTo>
                  <a:cubicBezTo>
                    <a:pt x="-11343" y="214943"/>
                    <a:pt x="153013" y="22211"/>
                    <a:pt x="373446" y="1920"/>
                  </a:cubicBezTo>
                  <a:cubicBezTo>
                    <a:pt x="463454" y="-6332"/>
                    <a:pt x="546727" y="12024"/>
                    <a:pt x="624611" y="56901"/>
                  </a:cubicBezTo>
                  <a:cubicBezTo>
                    <a:pt x="634294" y="62543"/>
                    <a:pt x="646082" y="66248"/>
                    <a:pt x="650544" y="78456"/>
                  </a:cubicBezTo>
                  <a:cubicBezTo>
                    <a:pt x="649113" y="91086"/>
                    <a:pt x="639178" y="97990"/>
                    <a:pt x="631516" y="106326"/>
                  </a:cubicBezTo>
                  <a:cubicBezTo>
                    <a:pt x="579985" y="162234"/>
                    <a:pt x="569208" y="231109"/>
                    <a:pt x="601877" y="297795"/>
                  </a:cubicBezTo>
                  <a:cubicBezTo>
                    <a:pt x="631768" y="358755"/>
                    <a:pt x="698201" y="393276"/>
                    <a:pt x="771201" y="387803"/>
                  </a:cubicBezTo>
                  <a:cubicBezTo>
                    <a:pt x="789725" y="386456"/>
                    <a:pt x="807407" y="376268"/>
                    <a:pt x="826520" y="382835"/>
                  </a:cubicBezTo>
                  <a:close/>
                </a:path>
              </a:pathLst>
            </a:custGeom>
            <a:solidFill>
              <a:schemeClr val="accent2"/>
            </a:solidFill>
            <a:ln w="842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2D66CC3-2565-4176-B936-09252D2AAF07}"/>
                </a:ext>
              </a:extLst>
            </p:cNvPr>
            <p:cNvSpPr/>
            <p:nvPr/>
          </p:nvSpPr>
          <p:spPr>
            <a:xfrm>
              <a:off x="5657729" y="4880059"/>
              <a:ext cx="345215" cy="345215"/>
            </a:xfrm>
            <a:custGeom>
              <a:avLst/>
              <a:gdLst>
                <a:gd name="connsiteX0" fmla="*/ 250929 w 345215"/>
                <a:gd name="connsiteY0" fmla="*/ 337662 h 345215"/>
                <a:gd name="connsiteX1" fmla="*/ 2121 w 345215"/>
                <a:gd name="connsiteY1" fmla="*/ 203112 h 345215"/>
                <a:gd name="connsiteX2" fmla="*/ 74869 w 345215"/>
                <a:gd name="connsiteY2" fmla="*/ 33367 h 345215"/>
                <a:gd name="connsiteX3" fmla="*/ 317951 w 345215"/>
                <a:gd name="connsiteY3" fmla="*/ 71846 h 345215"/>
                <a:gd name="connsiteX4" fmla="*/ 301616 w 345215"/>
                <a:gd name="connsiteY4" fmla="*/ 301372 h 345215"/>
                <a:gd name="connsiteX5" fmla="*/ 250929 w 345215"/>
                <a:gd name="connsiteY5" fmla="*/ 337662 h 34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215" h="345215">
                  <a:moveTo>
                    <a:pt x="250929" y="337662"/>
                  </a:moveTo>
                  <a:cubicBezTo>
                    <a:pt x="126146" y="387423"/>
                    <a:pt x="16771" y="307013"/>
                    <a:pt x="2121" y="203112"/>
                  </a:cubicBezTo>
                  <a:cubicBezTo>
                    <a:pt x="-7814" y="132722"/>
                    <a:pt x="17277" y="75635"/>
                    <a:pt x="74869" y="33367"/>
                  </a:cubicBezTo>
                  <a:cubicBezTo>
                    <a:pt x="159657" y="-22120"/>
                    <a:pt x="250087" y="-7806"/>
                    <a:pt x="317951" y="71846"/>
                  </a:cubicBezTo>
                  <a:cubicBezTo>
                    <a:pt x="369986" y="132890"/>
                    <a:pt x="363334" y="237465"/>
                    <a:pt x="301616" y="301372"/>
                  </a:cubicBezTo>
                  <a:cubicBezTo>
                    <a:pt x="287471" y="316107"/>
                    <a:pt x="268021" y="325706"/>
                    <a:pt x="250929" y="337662"/>
                  </a:cubicBezTo>
                  <a:close/>
                </a:path>
              </a:pathLst>
            </a:custGeom>
            <a:solidFill>
              <a:schemeClr val="accent2">
                <a:lumMod val="20000"/>
                <a:lumOff val="80000"/>
              </a:schemeClr>
            </a:solidFill>
            <a:ln w="8420" cap="flat">
              <a:noFill/>
              <a:prstDash val="solid"/>
              <a:miter/>
            </a:ln>
          </p:spPr>
          <p:txBody>
            <a:bodyPr rtlCol="0" anchor="ctr"/>
            <a:lstStyle/>
            <a:p>
              <a:endParaRPr lang="en-US"/>
            </a:p>
          </p:txBody>
        </p:sp>
      </p:grpSp>
      <p:sp>
        <p:nvSpPr>
          <p:cNvPr id="18437" name="TextBox 18436">
            <a:extLst>
              <a:ext uri="{FF2B5EF4-FFF2-40B4-BE49-F238E27FC236}">
                <a16:creationId xmlns:a16="http://schemas.microsoft.com/office/drawing/2014/main" id="{FED95094-7DFB-46DE-AE95-38795294600D}"/>
              </a:ext>
            </a:extLst>
          </p:cNvPr>
          <p:cNvSpPr txBox="1"/>
          <p:nvPr/>
        </p:nvSpPr>
        <p:spPr>
          <a:xfrm>
            <a:off x="1965753" y="2031592"/>
            <a:ext cx="1279517" cy="954107"/>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Impressions</a:t>
            </a:r>
          </a:p>
          <a:p>
            <a:pPr>
              <a:spcBef>
                <a:spcPts val="300"/>
              </a:spcBef>
              <a:spcAft>
                <a:spcPts val="300"/>
              </a:spcAft>
            </a:pPr>
            <a:r>
              <a:rPr lang="en-US" b="1" dirty="0">
                <a:solidFill>
                  <a:schemeClr val="bg1"/>
                </a:solidFill>
                <a:latin typeface="Montserrat" panose="00000500000000000000" pitchFamily="50" charset="0"/>
              </a:rPr>
              <a:t>1,946,814</a:t>
            </a:r>
          </a:p>
          <a:p>
            <a:pPr>
              <a:spcBef>
                <a:spcPts val="300"/>
              </a:spcBef>
              <a:spcAft>
                <a:spcPts val="300"/>
              </a:spcAft>
            </a:pPr>
            <a:r>
              <a:rPr lang="en-US" sz="1400" dirty="0">
                <a:solidFill>
                  <a:schemeClr val="accent4"/>
                </a:solidFill>
                <a:latin typeface="Montserrat" panose="00000500000000000000" pitchFamily="50" charset="0"/>
                <a:sym typeface="Wingdings 3" panose="05040102010807070707" pitchFamily="18" charset="2"/>
              </a:rPr>
              <a:t></a:t>
            </a:r>
            <a:r>
              <a:rPr lang="en-US" sz="1400" dirty="0">
                <a:solidFill>
                  <a:schemeClr val="accent4"/>
                </a:solidFill>
                <a:latin typeface="Montserrat" panose="00000500000000000000" pitchFamily="50" charset="0"/>
              </a:rPr>
              <a:t>161%</a:t>
            </a:r>
          </a:p>
        </p:txBody>
      </p:sp>
      <p:sp>
        <p:nvSpPr>
          <p:cNvPr id="92" name="TextBox 91">
            <a:extLst>
              <a:ext uri="{FF2B5EF4-FFF2-40B4-BE49-F238E27FC236}">
                <a16:creationId xmlns:a16="http://schemas.microsoft.com/office/drawing/2014/main" id="{24B2EFBF-F0B4-465C-B6E6-C06F01BEBB3E}"/>
              </a:ext>
            </a:extLst>
          </p:cNvPr>
          <p:cNvSpPr txBox="1"/>
          <p:nvPr/>
        </p:nvSpPr>
        <p:spPr>
          <a:xfrm>
            <a:off x="4176164" y="2031592"/>
            <a:ext cx="813043" cy="954107"/>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CPM</a:t>
            </a:r>
          </a:p>
          <a:p>
            <a:pPr>
              <a:spcBef>
                <a:spcPts val="300"/>
              </a:spcBef>
              <a:spcAft>
                <a:spcPts val="300"/>
              </a:spcAft>
            </a:pPr>
            <a:r>
              <a:rPr lang="en-US" b="1" dirty="0">
                <a:solidFill>
                  <a:schemeClr val="bg1"/>
                </a:solidFill>
                <a:latin typeface="Montserrat" panose="00000500000000000000" pitchFamily="50" charset="0"/>
              </a:rPr>
              <a:t>$3.36</a:t>
            </a:r>
          </a:p>
          <a:p>
            <a:pPr>
              <a:spcBef>
                <a:spcPts val="300"/>
              </a:spcBef>
              <a:spcAft>
                <a:spcPts val="300"/>
              </a:spcAft>
            </a:pPr>
            <a:r>
              <a:rPr lang="en-US" sz="1400" dirty="0">
                <a:solidFill>
                  <a:schemeClr val="accent4"/>
                </a:solidFill>
                <a:latin typeface="Montserrat" panose="00000500000000000000" pitchFamily="50" charset="0"/>
                <a:sym typeface="Wingdings 3" panose="05040102010807070707" pitchFamily="18" charset="2"/>
              </a:rPr>
              <a:t></a:t>
            </a:r>
            <a:r>
              <a:rPr lang="en-US" sz="1400" dirty="0">
                <a:solidFill>
                  <a:schemeClr val="accent4"/>
                </a:solidFill>
                <a:latin typeface="Montserrat" panose="00000500000000000000" pitchFamily="50" charset="0"/>
              </a:rPr>
              <a:t>8.6%</a:t>
            </a:r>
          </a:p>
        </p:txBody>
      </p:sp>
      <p:sp>
        <p:nvSpPr>
          <p:cNvPr id="7" name="Rectangle: Rounded Corners 6">
            <a:extLst>
              <a:ext uri="{FF2B5EF4-FFF2-40B4-BE49-F238E27FC236}">
                <a16:creationId xmlns:a16="http://schemas.microsoft.com/office/drawing/2014/main" id="{9FEDFC4C-73DF-4096-8428-D4F4653686DB}"/>
              </a:ext>
            </a:extLst>
          </p:cNvPr>
          <p:cNvSpPr/>
          <p:nvPr/>
        </p:nvSpPr>
        <p:spPr>
          <a:xfrm>
            <a:off x="6475411" y="1579340"/>
            <a:ext cx="4995682" cy="1858610"/>
          </a:xfrm>
          <a:prstGeom prst="roundRect">
            <a:avLst>
              <a:gd name="adj" fmla="val 21962"/>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000" b="1" dirty="0">
              <a:solidFill>
                <a:schemeClr val="accent2">
                  <a:lumMod val="60000"/>
                  <a:lumOff val="40000"/>
                </a:schemeClr>
              </a:solidFill>
              <a:latin typeface="Montserrat" panose="00000500000000000000" pitchFamily="50" charset="0"/>
            </a:endParaRPr>
          </a:p>
        </p:txBody>
      </p:sp>
      <p:grpSp>
        <p:nvGrpSpPr>
          <p:cNvPr id="18" name="Group 17">
            <a:extLst>
              <a:ext uri="{FF2B5EF4-FFF2-40B4-BE49-F238E27FC236}">
                <a16:creationId xmlns:a16="http://schemas.microsoft.com/office/drawing/2014/main" id="{7E936DAB-4D32-4DA7-8BF2-3C62450536F7}"/>
              </a:ext>
            </a:extLst>
          </p:cNvPr>
          <p:cNvGrpSpPr/>
          <p:nvPr/>
        </p:nvGrpSpPr>
        <p:grpSpPr>
          <a:xfrm>
            <a:off x="6963560" y="2173999"/>
            <a:ext cx="665108" cy="669292"/>
            <a:chOff x="8959299" y="65233"/>
            <a:chExt cx="3212921" cy="3233132"/>
          </a:xfrm>
        </p:grpSpPr>
        <p:sp>
          <p:nvSpPr>
            <p:cNvPr id="19" name="Freeform: Shape 18">
              <a:extLst>
                <a:ext uri="{FF2B5EF4-FFF2-40B4-BE49-F238E27FC236}">
                  <a16:creationId xmlns:a16="http://schemas.microsoft.com/office/drawing/2014/main" id="{6CBD3BF5-D60D-4CAD-8E16-714A4C745271}"/>
                </a:ext>
              </a:extLst>
            </p:cNvPr>
            <p:cNvSpPr/>
            <p:nvPr/>
          </p:nvSpPr>
          <p:spPr>
            <a:xfrm>
              <a:off x="9319440" y="1799678"/>
              <a:ext cx="2340729" cy="1490321"/>
            </a:xfrm>
            <a:custGeom>
              <a:avLst/>
              <a:gdLst>
                <a:gd name="connsiteX0" fmla="*/ 538819 w 2340729"/>
                <a:gd name="connsiteY0" fmla="*/ 606053 h 1490320"/>
                <a:gd name="connsiteX1" fmla="*/ 769271 w 2340729"/>
                <a:gd name="connsiteY1" fmla="*/ 728310 h 1490320"/>
                <a:gd name="connsiteX2" fmla="*/ 1205590 w 2340729"/>
                <a:gd name="connsiteY2" fmla="*/ 599654 h 1490320"/>
                <a:gd name="connsiteX3" fmla="*/ 1672389 w 2340729"/>
                <a:gd name="connsiteY3" fmla="*/ 133613 h 1490320"/>
                <a:gd name="connsiteX4" fmla="*/ 1806602 w 2340729"/>
                <a:gd name="connsiteY4" fmla="*/ 73 h 1490320"/>
                <a:gd name="connsiteX5" fmla="*/ 1837587 w 2340729"/>
                <a:gd name="connsiteY5" fmla="*/ 19018 h 1490320"/>
                <a:gd name="connsiteX6" fmla="*/ 2322909 w 2340729"/>
                <a:gd name="connsiteY6" fmla="*/ 504341 h 1490320"/>
                <a:gd name="connsiteX7" fmla="*/ 2342780 w 2340729"/>
                <a:gd name="connsiteY7" fmla="*/ 531789 h 1490320"/>
                <a:gd name="connsiteX8" fmla="*/ 2330825 w 2340729"/>
                <a:gd name="connsiteY8" fmla="*/ 549556 h 1490320"/>
                <a:gd name="connsiteX9" fmla="*/ 1704385 w 2340729"/>
                <a:gd name="connsiteY9" fmla="*/ 1172291 h 1490320"/>
                <a:gd name="connsiteX10" fmla="*/ 1048391 w 2340729"/>
                <a:gd name="connsiteY10" fmla="*/ 1485847 h 1490320"/>
                <a:gd name="connsiteX11" fmla="*/ 978927 w 2340729"/>
                <a:gd name="connsiteY11" fmla="*/ 1497635 h 1490320"/>
                <a:gd name="connsiteX12" fmla="*/ 941037 w 2340729"/>
                <a:gd name="connsiteY12" fmla="*/ 1497635 h 1490320"/>
                <a:gd name="connsiteX13" fmla="*/ 896833 w 2340729"/>
                <a:gd name="connsiteY13" fmla="*/ 1497635 h 1490320"/>
                <a:gd name="connsiteX14" fmla="*/ 846313 w 2340729"/>
                <a:gd name="connsiteY14" fmla="*/ 1497635 h 1490320"/>
                <a:gd name="connsiteX15" fmla="*/ 802109 w 2340729"/>
                <a:gd name="connsiteY15" fmla="*/ 1497635 h 1490320"/>
                <a:gd name="connsiteX16" fmla="*/ 751589 w 2340729"/>
                <a:gd name="connsiteY16" fmla="*/ 1497635 h 1490320"/>
                <a:gd name="connsiteX17" fmla="*/ 617882 w 2340729"/>
                <a:gd name="connsiteY17" fmla="*/ 1472628 h 1490320"/>
                <a:gd name="connsiteX18" fmla="*/ 10050 w 2340729"/>
                <a:gd name="connsiteY18" fmla="*/ 1148883 h 1490320"/>
                <a:gd name="connsiteX19" fmla="*/ 536 w 2340729"/>
                <a:gd name="connsiteY19" fmla="*/ 1136927 h 1490320"/>
                <a:gd name="connsiteX20" fmla="*/ 18217 w 2340729"/>
                <a:gd name="connsiteY20" fmla="*/ 1106026 h 1490320"/>
                <a:gd name="connsiteX21" fmla="*/ 501519 w 2340729"/>
                <a:gd name="connsiteY21" fmla="*/ 622640 h 1490320"/>
                <a:gd name="connsiteX22" fmla="*/ 538819 w 2340729"/>
                <a:gd name="connsiteY22" fmla="*/ 606053 h 149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0729" h="1490320">
                  <a:moveTo>
                    <a:pt x="538819" y="606053"/>
                  </a:moveTo>
                  <a:cubicBezTo>
                    <a:pt x="605757" y="665413"/>
                    <a:pt x="680189" y="710291"/>
                    <a:pt x="769271" y="728310"/>
                  </a:cubicBezTo>
                  <a:cubicBezTo>
                    <a:pt x="937501" y="762242"/>
                    <a:pt x="1083755" y="719385"/>
                    <a:pt x="1205590" y="599654"/>
                  </a:cubicBezTo>
                  <a:cubicBezTo>
                    <a:pt x="1362453" y="445570"/>
                    <a:pt x="1516873" y="289044"/>
                    <a:pt x="1672389" y="133613"/>
                  </a:cubicBezTo>
                  <a:cubicBezTo>
                    <a:pt x="1717014" y="88987"/>
                    <a:pt x="1761892" y="44615"/>
                    <a:pt x="1806602" y="73"/>
                  </a:cubicBezTo>
                  <a:cubicBezTo>
                    <a:pt x="1821421" y="-1021"/>
                    <a:pt x="1828915" y="10346"/>
                    <a:pt x="1837587" y="19018"/>
                  </a:cubicBezTo>
                  <a:cubicBezTo>
                    <a:pt x="1999502" y="180680"/>
                    <a:pt x="2161248" y="342426"/>
                    <a:pt x="2322909" y="504341"/>
                  </a:cubicBezTo>
                  <a:cubicBezTo>
                    <a:pt x="2330909" y="512340"/>
                    <a:pt x="2340928" y="519244"/>
                    <a:pt x="2342780" y="531789"/>
                  </a:cubicBezTo>
                  <a:cubicBezTo>
                    <a:pt x="2342444" y="540125"/>
                    <a:pt x="2335961" y="544504"/>
                    <a:pt x="2330825" y="549556"/>
                  </a:cubicBezTo>
                  <a:cubicBezTo>
                    <a:pt x="2122348" y="757443"/>
                    <a:pt x="1916734" y="968445"/>
                    <a:pt x="1704385" y="1172291"/>
                  </a:cubicBezTo>
                  <a:cubicBezTo>
                    <a:pt x="1521505" y="1347845"/>
                    <a:pt x="1299219" y="1448210"/>
                    <a:pt x="1048391" y="1485847"/>
                  </a:cubicBezTo>
                  <a:cubicBezTo>
                    <a:pt x="1025320" y="1489299"/>
                    <a:pt x="1000566" y="1485342"/>
                    <a:pt x="978927" y="1497635"/>
                  </a:cubicBezTo>
                  <a:cubicBezTo>
                    <a:pt x="966297" y="1497635"/>
                    <a:pt x="953667" y="1497635"/>
                    <a:pt x="941037" y="1497635"/>
                  </a:cubicBezTo>
                  <a:cubicBezTo>
                    <a:pt x="926302" y="1492415"/>
                    <a:pt x="911567" y="1492415"/>
                    <a:pt x="896833" y="1497635"/>
                  </a:cubicBezTo>
                  <a:cubicBezTo>
                    <a:pt x="879993" y="1497635"/>
                    <a:pt x="863153" y="1497635"/>
                    <a:pt x="846313" y="1497635"/>
                  </a:cubicBezTo>
                  <a:cubicBezTo>
                    <a:pt x="831578" y="1492415"/>
                    <a:pt x="816844" y="1492415"/>
                    <a:pt x="802109" y="1497635"/>
                  </a:cubicBezTo>
                  <a:cubicBezTo>
                    <a:pt x="785269" y="1497635"/>
                    <a:pt x="768429" y="1497635"/>
                    <a:pt x="751589" y="1497635"/>
                  </a:cubicBezTo>
                  <a:cubicBezTo>
                    <a:pt x="708395" y="1481974"/>
                    <a:pt x="662339" y="1482227"/>
                    <a:pt x="617882" y="1472628"/>
                  </a:cubicBezTo>
                  <a:cubicBezTo>
                    <a:pt x="384398" y="1422277"/>
                    <a:pt x="181732" y="1314924"/>
                    <a:pt x="10050" y="1148883"/>
                  </a:cubicBezTo>
                  <a:cubicBezTo>
                    <a:pt x="6429" y="1145347"/>
                    <a:pt x="3651" y="1140969"/>
                    <a:pt x="536" y="1136927"/>
                  </a:cubicBezTo>
                  <a:cubicBezTo>
                    <a:pt x="-2748" y="1121434"/>
                    <a:pt x="9797" y="1114446"/>
                    <a:pt x="18217" y="1106026"/>
                  </a:cubicBezTo>
                  <a:cubicBezTo>
                    <a:pt x="179121" y="944701"/>
                    <a:pt x="340194" y="783628"/>
                    <a:pt x="501519" y="622640"/>
                  </a:cubicBezTo>
                  <a:cubicBezTo>
                    <a:pt x="511538" y="612705"/>
                    <a:pt x="520800" y="599149"/>
                    <a:pt x="538819" y="606053"/>
                  </a:cubicBezTo>
                  <a:close/>
                </a:path>
              </a:pathLst>
            </a:custGeom>
            <a:solidFill>
              <a:srgbClr val="00A1E2"/>
            </a:solidFill>
            <a:ln w="842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FA37249-85C8-4A85-B3BC-748CF549C32B}"/>
                </a:ext>
              </a:extLst>
            </p:cNvPr>
            <p:cNvSpPr/>
            <p:nvPr/>
          </p:nvSpPr>
          <p:spPr>
            <a:xfrm>
              <a:off x="10942919" y="95440"/>
              <a:ext cx="1229301" cy="1229306"/>
            </a:xfrm>
            <a:custGeom>
              <a:avLst/>
              <a:gdLst>
                <a:gd name="connsiteX0" fmla="*/ 1232840 w 1229303"/>
                <a:gd name="connsiteY0" fmla="*/ 95015 h 1229303"/>
                <a:gd name="connsiteX1" fmla="*/ 1037667 w 1229303"/>
                <a:gd name="connsiteY1" fmla="*/ 299029 h 1229303"/>
                <a:gd name="connsiteX2" fmla="*/ 888130 w 1229303"/>
                <a:gd name="connsiteY2" fmla="*/ 448230 h 1229303"/>
                <a:gd name="connsiteX3" fmla="*/ 887708 w 1229303"/>
                <a:gd name="connsiteY3" fmla="*/ 482246 h 1229303"/>
                <a:gd name="connsiteX4" fmla="*/ 1059727 w 1229303"/>
                <a:gd name="connsiteY4" fmla="*/ 653591 h 1229303"/>
                <a:gd name="connsiteX5" fmla="*/ 1026132 w 1229303"/>
                <a:gd name="connsiteY5" fmla="*/ 827799 h 1229303"/>
                <a:gd name="connsiteX6" fmla="*/ 119815 w 1229303"/>
                <a:gd name="connsiteY6" fmla="*/ 1216208 h 1229303"/>
                <a:gd name="connsiteX7" fmla="*/ 0 w 1229303"/>
                <a:gd name="connsiteY7" fmla="*/ 1200547 h 1229303"/>
                <a:gd name="connsiteX8" fmla="*/ 23070 w 1229303"/>
                <a:gd name="connsiteY8" fmla="*/ 1171246 h 1229303"/>
                <a:gd name="connsiteX9" fmla="*/ 1170028 w 1229303"/>
                <a:gd name="connsiteY9" fmla="*/ 24625 h 1229303"/>
                <a:gd name="connsiteX10" fmla="*/ 1207664 w 1229303"/>
                <a:gd name="connsiteY10" fmla="*/ 292 h 1229303"/>
                <a:gd name="connsiteX11" fmla="*/ 1232924 w 1229303"/>
                <a:gd name="connsiteY11" fmla="*/ 44496 h 1229303"/>
                <a:gd name="connsiteX12" fmla="*/ 1232840 w 1229303"/>
                <a:gd name="connsiteY12" fmla="*/ 95015 h 122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9303" h="1229303">
                  <a:moveTo>
                    <a:pt x="1232840" y="95015"/>
                  </a:moveTo>
                  <a:cubicBezTo>
                    <a:pt x="1175921" y="170794"/>
                    <a:pt x="1102837" y="231165"/>
                    <a:pt x="1037667" y="299029"/>
                  </a:cubicBezTo>
                  <a:cubicBezTo>
                    <a:pt x="988916" y="349801"/>
                    <a:pt x="938818" y="399310"/>
                    <a:pt x="888130" y="448230"/>
                  </a:cubicBezTo>
                  <a:cubicBezTo>
                    <a:pt x="874490" y="461449"/>
                    <a:pt x="873395" y="468353"/>
                    <a:pt x="887708" y="482246"/>
                  </a:cubicBezTo>
                  <a:cubicBezTo>
                    <a:pt x="945806" y="538575"/>
                    <a:pt x="1002724" y="596083"/>
                    <a:pt x="1059727" y="653591"/>
                  </a:cubicBezTo>
                  <a:cubicBezTo>
                    <a:pt x="1124981" y="719435"/>
                    <a:pt x="1110667" y="791593"/>
                    <a:pt x="1026132" y="827799"/>
                  </a:cubicBezTo>
                  <a:cubicBezTo>
                    <a:pt x="724026" y="957212"/>
                    <a:pt x="421921" y="1086794"/>
                    <a:pt x="119815" y="1216208"/>
                  </a:cubicBezTo>
                  <a:cubicBezTo>
                    <a:pt x="64244" y="1240036"/>
                    <a:pt x="34690" y="1236163"/>
                    <a:pt x="0" y="1200547"/>
                  </a:cubicBezTo>
                  <a:cubicBezTo>
                    <a:pt x="3367" y="1187412"/>
                    <a:pt x="14313" y="1180003"/>
                    <a:pt x="23070" y="1171246"/>
                  </a:cubicBezTo>
                  <a:cubicBezTo>
                    <a:pt x="405249" y="788899"/>
                    <a:pt x="787512" y="406636"/>
                    <a:pt x="1170028" y="24625"/>
                  </a:cubicBezTo>
                  <a:cubicBezTo>
                    <a:pt x="1180468" y="14185"/>
                    <a:pt x="1188215" y="-2403"/>
                    <a:pt x="1207664" y="292"/>
                  </a:cubicBezTo>
                  <a:cubicBezTo>
                    <a:pt x="1222989" y="11069"/>
                    <a:pt x="1224084" y="30014"/>
                    <a:pt x="1232924" y="44496"/>
                  </a:cubicBezTo>
                  <a:cubicBezTo>
                    <a:pt x="1232840" y="61336"/>
                    <a:pt x="1232840" y="78176"/>
                    <a:pt x="1232840" y="95015"/>
                  </a:cubicBezTo>
                  <a:close/>
                </a:path>
              </a:pathLst>
            </a:custGeom>
            <a:solidFill>
              <a:schemeClr val="bg1">
                <a:alpha val="25000"/>
              </a:schemeClr>
            </a:solidFill>
            <a:ln w="842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F539444-ABB5-4264-96F4-DA51062B8B46}"/>
                </a:ext>
              </a:extLst>
            </p:cNvPr>
            <p:cNvSpPr/>
            <p:nvPr/>
          </p:nvSpPr>
          <p:spPr>
            <a:xfrm>
              <a:off x="10121465" y="3289945"/>
              <a:ext cx="42099" cy="8420"/>
            </a:xfrm>
            <a:custGeom>
              <a:avLst/>
              <a:gdLst>
                <a:gd name="connsiteX0" fmla="*/ 0 w 42099"/>
                <a:gd name="connsiteY0" fmla="*/ 7452 h 0"/>
                <a:gd name="connsiteX1" fmla="*/ 44204 w 42099"/>
                <a:gd name="connsiteY1" fmla="*/ 7452 h 0"/>
                <a:gd name="connsiteX2" fmla="*/ 0 w 42099"/>
                <a:gd name="connsiteY2" fmla="*/ 7452 h 0"/>
              </a:gdLst>
              <a:ahLst/>
              <a:cxnLst>
                <a:cxn ang="0">
                  <a:pos x="connsiteX0" y="connsiteY0"/>
                </a:cxn>
                <a:cxn ang="0">
                  <a:pos x="connsiteX1" y="connsiteY1"/>
                </a:cxn>
                <a:cxn ang="0">
                  <a:pos x="connsiteX2" y="connsiteY2"/>
                </a:cxn>
              </a:cxnLst>
              <a:rect l="l" t="t" r="r" b="b"/>
              <a:pathLst>
                <a:path w="42099">
                  <a:moveTo>
                    <a:pt x="0" y="7452"/>
                  </a:moveTo>
                  <a:cubicBezTo>
                    <a:pt x="14735" y="-2568"/>
                    <a:pt x="29470" y="-2399"/>
                    <a:pt x="44204" y="7452"/>
                  </a:cubicBezTo>
                  <a:cubicBezTo>
                    <a:pt x="29470" y="7452"/>
                    <a:pt x="14735" y="7452"/>
                    <a:pt x="0" y="7452"/>
                  </a:cubicBezTo>
                  <a:close/>
                </a:path>
              </a:pathLst>
            </a:custGeom>
            <a:solidFill>
              <a:srgbClr val="F2440B"/>
            </a:solidFill>
            <a:ln w="842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F3EE7D-CB22-44DC-A50D-64F18CC4BB02}"/>
                </a:ext>
              </a:extLst>
            </p:cNvPr>
            <p:cNvSpPr/>
            <p:nvPr/>
          </p:nvSpPr>
          <p:spPr>
            <a:xfrm>
              <a:off x="10216188" y="3289945"/>
              <a:ext cx="42099" cy="8420"/>
            </a:xfrm>
            <a:custGeom>
              <a:avLst/>
              <a:gdLst>
                <a:gd name="connsiteX0" fmla="*/ 0 w 42099"/>
                <a:gd name="connsiteY0" fmla="*/ 7452 h 0"/>
                <a:gd name="connsiteX1" fmla="*/ 44204 w 42099"/>
                <a:gd name="connsiteY1" fmla="*/ 7452 h 0"/>
                <a:gd name="connsiteX2" fmla="*/ 0 w 42099"/>
                <a:gd name="connsiteY2" fmla="*/ 7452 h 0"/>
              </a:gdLst>
              <a:ahLst/>
              <a:cxnLst>
                <a:cxn ang="0">
                  <a:pos x="connsiteX0" y="connsiteY0"/>
                </a:cxn>
                <a:cxn ang="0">
                  <a:pos x="connsiteX1" y="connsiteY1"/>
                </a:cxn>
                <a:cxn ang="0">
                  <a:pos x="connsiteX2" y="connsiteY2"/>
                </a:cxn>
              </a:cxnLst>
              <a:rect l="l" t="t" r="r" b="b"/>
              <a:pathLst>
                <a:path w="42099">
                  <a:moveTo>
                    <a:pt x="0" y="7452"/>
                  </a:moveTo>
                  <a:cubicBezTo>
                    <a:pt x="14735" y="-2399"/>
                    <a:pt x="29470" y="-2568"/>
                    <a:pt x="44204" y="7452"/>
                  </a:cubicBezTo>
                  <a:cubicBezTo>
                    <a:pt x="29470" y="7452"/>
                    <a:pt x="14735" y="7452"/>
                    <a:pt x="0" y="7452"/>
                  </a:cubicBezTo>
                  <a:close/>
                </a:path>
              </a:pathLst>
            </a:custGeom>
            <a:solidFill>
              <a:srgbClr val="F2470F"/>
            </a:solidFill>
            <a:ln w="842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15D8BE5-922F-4CBE-8406-E96243AA68CB}"/>
                </a:ext>
              </a:extLst>
            </p:cNvPr>
            <p:cNvSpPr/>
            <p:nvPr/>
          </p:nvSpPr>
          <p:spPr>
            <a:xfrm>
              <a:off x="8959299" y="594865"/>
              <a:ext cx="1490320" cy="2340729"/>
            </a:xfrm>
            <a:custGeom>
              <a:avLst/>
              <a:gdLst>
                <a:gd name="connsiteX0" fmla="*/ 898960 w 1490320"/>
                <a:gd name="connsiteY0" fmla="*/ 1810866 h 2340729"/>
                <a:gd name="connsiteX1" fmla="*/ 872859 w 1490320"/>
                <a:gd name="connsiteY1" fmla="*/ 1826948 h 2340729"/>
                <a:gd name="connsiteX2" fmla="*/ 370360 w 1490320"/>
                <a:gd name="connsiteY2" fmla="*/ 2329531 h 2340729"/>
                <a:gd name="connsiteX3" fmla="*/ 360593 w 1490320"/>
                <a:gd name="connsiteY3" fmla="*/ 2341740 h 2340729"/>
                <a:gd name="connsiteX4" fmla="*/ 21187 w 1490320"/>
                <a:gd name="connsiteY4" fmla="*/ 1696524 h 2340729"/>
                <a:gd name="connsiteX5" fmla="*/ 225453 w 1490320"/>
                <a:gd name="connsiteY5" fmla="*/ 761074 h 2340729"/>
                <a:gd name="connsiteX6" fmla="*/ 361688 w 1490320"/>
                <a:gd name="connsiteY6" fmla="*/ 599749 h 2340729"/>
                <a:gd name="connsiteX7" fmla="*/ 944344 w 1490320"/>
                <a:gd name="connsiteY7" fmla="*/ 17261 h 2340729"/>
                <a:gd name="connsiteX8" fmla="*/ 966152 w 1490320"/>
                <a:gd name="connsiteY8" fmla="*/ 0 h 2340729"/>
                <a:gd name="connsiteX9" fmla="*/ 991495 w 1490320"/>
                <a:gd name="connsiteY9" fmla="*/ 17429 h 2340729"/>
                <a:gd name="connsiteX10" fmla="*/ 1479260 w 1490320"/>
                <a:gd name="connsiteY10" fmla="*/ 505278 h 2340729"/>
                <a:gd name="connsiteX11" fmla="*/ 1497025 w 1490320"/>
                <a:gd name="connsiteY11" fmla="*/ 536263 h 2340729"/>
                <a:gd name="connsiteX12" fmla="*/ 892561 w 1490320"/>
                <a:gd name="connsiteY12" fmla="*/ 1141148 h 2340729"/>
                <a:gd name="connsiteX13" fmla="*/ 898960 w 1490320"/>
                <a:gd name="connsiteY13" fmla="*/ 1810866 h 234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0320" h="2340729">
                  <a:moveTo>
                    <a:pt x="898960" y="1810866"/>
                  </a:moveTo>
                  <a:cubicBezTo>
                    <a:pt x="887509" y="1811708"/>
                    <a:pt x="880353" y="1819538"/>
                    <a:pt x="872859" y="1826948"/>
                  </a:cubicBezTo>
                  <a:cubicBezTo>
                    <a:pt x="705387" y="1994504"/>
                    <a:pt x="537831" y="2161975"/>
                    <a:pt x="370360" y="2329531"/>
                  </a:cubicBezTo>
                  <a:cubicBezTo>
                    <a:pt x="366739" y="2333236"/>
                    <a:pt x="363877" y="2337698"/>
                    <a:pt x="360593" y="2341740"/>
                  </a:cubicBezTo>
                  <a:cubicBezTo>
                    <a:pt x="179565" y="2162396"/>
                    <a:pt x="65728" y="1946426"/>
                    <a:pt x="21187" y="1696524"/>
                  </a:cubicBezTo>
                  <a:cubicBezTo>
                    <a:pt x="-39099" y="1357792"/>
                    <a:pt x="29355" y="1044908"/>
                    <a:pt x="225453" y="761074"/>
                  </a:cubicBezTo>
                  <a:cubicBezTo>
                    <a:pt x="265617" y="702892"/>
                    <a:pt x="311757" y="649679"/>
                    <a:pt x="361688" y="599749"/>
                  </a:cubicBezTo>
                  <a:cubicBezTo>
                    <a:pt x="555850" y="405502"/>
                    <a:pt x="750013" y="211339"/>
                    <a:pt x="944344" y="17261"/>
                  </a:cubicBezTo>
                  <a:cubicBezTo>
                    <a:pt x="950911" y="10777"/>
                    <a:pt x="955963" y="2021"/>
                    <a:pt x="966152" y="0"/>
                  </a:cubicBezTo>
                  <a:cubicBezTo>
                    <a:pt x="977687" y="1347"/>
                    <a:pt x="984170" y="10188"/>
                    <a:pt x="991495" y="17429"/>
                  </a:cubicBezTo>
                  <a:cubicBezTo>
                    <a:pt x="1154168" y="179933"/>
                    <a:pt x="1316840" y="342521"/>
                    <a:pt x="1479260" y="505278"/>
                  </a:cubicBezTo>
                  <a:cubicBezTo>
                    <a:pt x="1487764" y="513782"/>
                    <a:pt x="1499888" y="520939"/>
                    <a:pt x="1497025" y="536263"/>
                  </a:cubicBezTo>
                  <a:cubicBezTo>
                    <a:pt x="1295369" y="737667"/>
                    <a:pt x="1091692" y="937218"/>
                    <a:pt x="892561" y="1141148"/>
                  </a:cubicBezTo>
                  <a:cubicBezTo>
                    <a:pt x="706988" y="1331521"/>
                    <a:pt x="712039" y="1612661"/>
                    <a:pt x="898960" y="1810866"/>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5F1E955-789D-43B3-B864-BCF12C357EFA}"/>
                </a:ext>
              </a:extLst>
            </p:cNvPr>
            <p:cNvSpPr/>
            <p:nvPr/>
          </p:nvSpPr>
          <p:spPr>
            <a:xfrm>
              <a:off x="9925534" y="228937"/>
              <a:ext cx="892508" cy="900928"/>
            </a:xfrm>
            <a:custGeom>
              <a:avLst/>
              <a:gdLst>
                <a:gd name="connsiteX0" fmla="*/ 530874 w 892508"/>
                <a:gd name="connsiteY0" fmla="*/ 902360 h 900928"/>
                <a:gd name="connsiteX1" fmla="*/ 506288 w 892508"/>
                <a:gd name="connsiteY1" fmla="*/ 874237 h 900928"/>
                <a:gd name="connsiteX2" fmla="*/ 21218 w 892508"/>
                <a:gd name="connsiteY2" fmla="*/ 388915 h 900928"/>
                <a:gd name="connsiteX3" fmla="*/ 0 w 892508"/>
                <a:gd name="connsiteY3" fmla="*/ 365928 h 900928"/>
                <a:gd name="connsiteX4" fmla="*/ 18187 w 892508"/>
                <a:gd name="connsiteY4" fmla="*/ 344458 h 900928"/>
                <a:gd name="connsiteX5" fmla="*/ 325935 w 892508"/>
                <a:gd name="connsiteY5" fmla="*/ 36627 h 900928"/>
                <a:gd name="connsiteX6" fmla="*/ 470167 w 892508"/>
                <a:gd name="connsiteY6" fmla="*/ 36627 h 900928"/>
                <a:gd name="connsiteX7" fmla="*/ 862703 w 892508"/>
                <a:gd name="connsiteY7" fmla="*/ 429162 h 900928"/>
                <a:gd name="connsiteX8" fmla="*/ 863460 w 892508"/>
                <a:gd name="connsiteY8" fmla="*/ 566238 h 900928"/>
                <a:gd name="connsiteX9" fmla="*/ 564723 w 892508"/>
                <a:gd name="connsiteY9" fmla="*/ 865228 h 900928"/>
                <a:gd name="connsiteX10" fmla="*/ 530874 w 892508"/>
                <a:gd name="connsiteY10" fmla="*/ 902360 h 90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2508" h="900928">
                  <a:moveTo>
                    <a:pt x="530874" y="902360"/>
                  </a:moveTo>
                  <a:cubicBezTo>
                    <a:pt x="522707" y="893014"/>
                    <a:pt x="515045" y="883078"/>
                    <a:pt x="506288" y="874237"/>
                  </a:cubicBezTo>
                  <a:cubicBezTo>
                    <a:pt x="344627" y="712407"/>
                    <a:pt x="182881" y="550745"/>
                    <a:pt x="21218" y="388915"/>
                  </a:cubicBezTo>
                  <a:cubicBezTo>
                    <a:pt x="13893" y="381589"/>
                    <a:pt x="7073" y="373591"/>
                    <a:pt x="0" y="365928"/>
                  </a:cubicBezTo>
                  <a:cubicBezTo>
                    <a:pt x="6063" y="358772"/>
                    <a:pt x="11619" y="351109"/>
                    <a:pt x="18187" y="344458"/>
                  </a:cubicBezTo>
                  <a:cubicBezTo>
                    <a:pt x="120658" y="241735"/>
                    <a:pt x="223211" y="139097"/>
                    <a:pt x="325935" y="36627"/>
                  </a:cubicBezTo>
                  <a:cubicBezTo>
                    <a:pt x="375022" y="-12293"/>
                    <a:pt x="421332" y="-12125"/>
                    <a:pt x="470167" y="36627"/>
                  </a:cubicBezTo>
                  <a:cubicBezTo>
                    <a:pt x="601012" y="167472"/>
                    <a:pt x="731941" y="298317"/>
                    <a:pt x="862703" y="429162"/>
                  </a:cubicBezTo>
                  <a:cubicBezTo>
                    <a:pt x="908170" y="474629"/>
                    <a:pt x="908422" y="521191"/>
                    <a:pt x="863460" y="566238"/>
                  </a:cubicBezTo>
                  <a:cubicBezTo>
                    <a:pt x="763937" y="665929"/>
                    <a:pt x="664161" y="765452"/>
                    <a:pt x="564723" y="865228"/>
                  </a:cubicBezTo>
                  <a:cubicBezTo>
                    <a:pt x="552935" y="877184"/>
                    <a:pt x="542157" y="890067"/>
                    <a:pt x="530874" y="902360"/>
                  </a:cubicBezTo>
                  <a:close/>
                </a:path>
              </a:pathLst>
            </a:custGeom>
            <a:solidFill>
              <a:srgbClr val="00D0E6">
                <a:alpha val="50000"/>
              </a:srgbClr>
            </a:solidFill>
            <a:ln w="842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8D20D7-F57A-4B3E-8197-5B87BE88CB99}"/>
                </a:ext>
              </a:extLst>
            </p:cNvPr>
            <p:cNvSpPr/>
            <p:nvPr/>
          </p:nvSpPr>
          <p:spPr>
            <a:xfrm>
              <a:off x="11126126" y="1435412"/>
              <a:ext cx="900928" cy="892508"/>
            </a:xfrm>
            <a:custGeom>
              <a:avLst/>
              <a:gdLst>
                <a:gd name="connsiteX0" fmla="*/ 536094 w 900928"/>
                <a:gd name="connsiteY0" fmla="*/ 896056 h 892508"/>
                <a:gd name="connsiteX1" fmla="*/ 147853 w 900928"/>
                <a:gd name="connsiteY1" fmla="*/ 510004 h 892508"/>
                <a:gd name="connsiteX2" fmla="*/ 0 w 900928"/>
                <a:gd name="connsiteY2" fmla="*/ 364424 h 892508"/>
                <a:gd name="connsiteX3" fmla="*/ 139770 w 900928"/>
                <a:gd name="connsiteY3" fmla="*/ 227937 h 892508"/>
                <a:gd name="connsiteX4" fmla="*/ 336290 w 900928"/>
                <a:gd name="connsiteY4" fmla="*/ 31670 h 892508"/>
                <a:gd name="connsiteX5" fmla="*/ 471598 w 900928"/>
                <a:gd name="connsiteY5" fmla="*/ 32175 h 892508"/>
                <a:gd name="connsiteX6" fmla="*/ 871037 w 900928"/>
                <a:gd name="connsiteY6" fmla="*/ 431614 h 892508"/>
                <a:gd name="connsiteX7" fmla="*/ 878110 w 900928"/>
                <a:gd name="connsiteY7" fmla="*/ 555555 h 892508"/>
                <a:gd name="connsiteX8" fmla="*/ 536094 w 900928"/>
                <a:gd name="connsiteY8" fmla="*/ 896056 h 89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28" h="892508">
                  <a:moveTo>
                    <a:pt x="536094" y="896056"/>
                  </a:moveTo>
                  <a:cubicBezTo>
                    <a:pt x="406680" y="767315"/>
                    <a:pt x="277351" y="638575"/>
                    <a:pt x="147853" y="510004"/>
                  </a:cubicBezTo>
                  <a:cubicBezTo>
                    <a:pt x="98765" y="461252"/>
                    <a:pt x="49256" y="412922"/>
                    <a:pt x="0" y="364424"/>
                  </a:cubicBezTo>
                  <a:cubicBezTo>
                    <a:pt x="46645" y="318956"/>
                    <a:pt x="93461" y="273742"/>
                    <a:pt x="139770" y="227937"/>
                  </a:cubicBezTo>
                  <a:cubicBezTo>
                    <a:pt x="205529" y="162767"/>
                    <a:pt x="270700" y="97008"/>
                    <a:pt x="336290" y="31670"/>
                  </a:cubicBezTo>
                  <a:cubicBezTo>
                    <a:pt x="378895" y="-10682"/>
                    <a:pt x="428740" y="-10598"/>
                    <a:pt x="471598" y="32175"/>
                  </a:cubicBezTo>
                  <a:cubicBezTo>
                    <a:pt x="604800" y="165209"/>
                    <a:pt x="738004" y="298328"/>
                    <a:pt x="871037" y="431614"/>
                  </a:cubicBezTo>
                  <a:cubicBezTo>
                    <a:pt x="906401" y="467062"/>
                    <a:pt x="912463" y="520529"/>
                    <a:pt x="878110" y="555555"/>
                  </a:cubicBezTo>
                  <a:cubicBezTo>
                    <a:pt x="765451" y="670403"/>
                    <a:pt x="650268" y="782724"/>
                    <a:pt x="536094" y="896056"/>
                  </a:cubicBezTo>
                  <a:close/>
                </a:path>
              </a:pathLst>
            </a:custGeom>
            <a:solidFill>
              <a:srgbClr val="00D0E6">
                <a:alpha val="50000"/>
              </a:srgbClr>
            </a:solidFill>
            <a:ln w="842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2B91104-8A7A-4479-823A-9D30E5E7FD73}"/>
                </a:ext>
              </a:extLst>
            </p:cNvPr>
            <p:cNvSpPr/>
            <p:nvPr/>
          </p:nvSpPr>
          <p:spPr>
            <a:xfrm>
              <a:off x="10930779" y="65233"/>
              <a:ext cx="1229301" cy="1229306"/>
            </a:xfrm>
            <a:custGeom>
              <a:avLst/>
              <a:gdLst>
                <a:gd name="connsiteX0" fmla="*/ 1236722 w 1229303"/>
                <a:gd name="connsiteY0" fmla="*/ 30417 h 1229303"/>
                <a:gd name="connsiteX1" fmla="*/ 1208516 w 1229303"/>
                <a:gd name="connsiteY1" fmla="*/ 55340 h 1229303"/>
                <a:gd name="connsiteX2" fmla="*/ 59706 w 1229303"/>
                <a:gd name="connsiteY2" fmla="*/ 1203897 h 1229303"/>
                <a:gd name="connsiteX3" fmla="*/ 29058 w 1229303"/>
                <a:gd name="connsiteY3" fmla="*/ 1230672 h 1229303"/>
                <a:gd name="connsiteX4" fmla="*/ 37562 w 1229303"/>
                <a:gd name="connsiteY4" fmla="*/ 1089302 h 1229303"/>
                <a:gd name="connsiteX5" fmla="*/ 334026 w 1229303"/>
                <a:gd name="connsiteY5" fmla="*/ 792417 h 1229303"/>
                <a:gd name="connsiteX6" fmla="*/ 333016 w 1229303"/>
                <a:gd name="connsiteY6" fmla="*/ 733562 h 1229303"/>
                <a:gd name="connsiteX7" fmla="*/ 172532 w 1229303"/>
                <a:gd name="connsiteY7" fmla="*/ 572826 h 1229303"/>
                <a:gd name="connsiteX8" fmla="*/ 204022 w 1229303"/>
                <a:gd name="connsiteY8" fmla="*/ 404008 h 1229303"/>
                <a:gd name="connsiteX9" fmla="*/ 1113119 w 1229303"/>
                <a:gd name="connsiteY9" fmla="*/ 13914 h 1229303"/>
                <a:gd name="connsiteX10" fmla="*/ 1236722 w 1229303"/>
                <a:gd name="connsiteY10" fmla="*/ 30417 h 122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03" h="1229303">
                  <a:moveTo>
                    <a:pt x="1236722" y="30417"/>
                  </a:moveTo>
                  <a:cubicBezTo>
                    <a:pt x="1227292" y="38669"/>
                    <a:pt x="1217441" y="46499"/>
                    <a:pt x="1208516" y="55340"/>
                  </a:cubicBezTo>
                  <a:cubicBezTo>
                    <a:pt x="825579" y="438192"/>
                    <a:pt x="442643" y="821045"/>
                    <a:pt x="59706" y="1203897"/>
                  </a:cubicBezTo>
                  <a:cubicBezTo>
                    <a:pt x="50108" y="1213496"/>
                    <a:pt x="39330" y="1221832"/>
                    <a:pt x="29058" y="1230672"/>
                  </a:cubicBezTo>
                  <a:cubicBezTo>
                    <a:pt x="-12116" y="1183689"/>
                    <a:pt x="-9758" y="1136875"/>
                    <a:pt x="37562" y="1089302"/>
                  </a:cubicBezTo>
                  <a:cubicBezTo>
                    <a:pt x="136159" y="990116"/>
                    <a:pt x="235345" y="891519"/>
                    <a:pt x="334026" y="792417"/>
                  </a:cubicBezTo>
                  <a:cubicBezTo>
                    <a:pt x="367621" y="758653"/>
                    <a:pt x="367621" y="768589"/>
                    <a:pt x="333016" y="733562"/>
                  </a:cubicBezTo>
                  <a:cubicBezTo>
                    <a:pt x="279801" y="679759"/>
                    <a:pt x="225915" y="626545"/>
                    <a:pt x="172532" y="572826"/>
                  </a:cubicBezTo>
                  <a:cubicBezTo>
                    <a:pt x="111741" y="511614"/>
                    <a:pt x="125634" y="437603"/>
                    <a:pt x="204022" y="404008"/>
                  </a:cubicBezTo>
                  <a:cubicBezTo>
                    <a:pt x="507138" y="274089"/>
                    <a:pt x="810339" y="144591"/>
                    <a:pt x="1113119" y="13914"/>
                  </a:cubicBezTo>
                  <a:cubicBezTo>
                    <a:pt x="1159260" y="-5957"/>
                    <a:pt x="1199843" y="-7893"/>
                    <a:pt x="1236722" y="30417"/>
                  </a:cubicBezTo>
                  <a:close/>
                </a:path>
              </a:pathLst>
            </a:custGeom>
            <a:solidFill>
              <a:schemeClr val="bg1">
                <a:alpha val="50000"/>
              </a:schemeClr>
            </a:solidFill>
            <a:ln w="8420" cap="flat">
              <a:noFill/>
              <a:prstDash val="solid"/>
              <a:miter/>
            </a:ln>
          </p:spPr>
          <p:txBody>
            <a:bodyPr rtlCol="0" anchor="ctr"/>
            <a:lstStyle/>
            <a:p>
              <a:endParaRPr lang="en-US"/>
            </a:p>
          </p:txBody>
        </p:sp>
      </p:grpSp>
      <p:grpSp>
        <p:nvGrpSpPr>
          <p:cNvPr id="94" name="Group 93">
            <a:extLst>
              <a:ext uri="{FF2B5EF4-FFF2-40B4-BE49-F238E27FC236}">
                <a16:creationId xmlns:a16="http://schemas.microsoft.com/office/drawing/2014/main" id="{23C4B943-E854-410F-828F-2A02A18EA93C}"/>
              </a:ext>
            </a:extLst>
          </p:cNvPr>
          <p:cNvGrpSpPr/>
          <p:nvPr/>
        </p:nvGrpSpPr>
        <p:grpSpPr>
          <a:xfrm>
            <a:off x="7872656" y="2177785"/>
            <a:ext cx="3142076" cy="661720"/>
            <a:chOff x="2155110" y="3277126"/>
            <a:chExt cx="3142076" cy="661720"/>
          </a:xfrm>
        </p:grpSpPr>
        <p:sp>
          <p:nvSpPr>
            <p:cNvPr id="96" name="TextBox 95">
              <a:extLst>
                <a:ext uri="{FF2B5EF4-FFF2-40B4-BE49-F238E27FC236}">
                  <a16:creationId xmlns:a16="http://schemas.microsoft.com/office/drawing/2014/main" id="{4932025F-96F9-4441-B462-3572E2602090}"/>
                </a:ext>
              </a:extLst>
            </p:cNvPr>
            <p:cNvSpPr txBox="1"/>
            <p:nvPr/>
          </p:nvSpPr>
          <p:spPr>
            <a:xfrm>
              <a:off x="2155110" y="3277126"/>
              <a:ext cx="1470274" cy="661720"/>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Engagements</a:t>
              </a:r>
            </a:p>
            <a:p>
              <a:pPr>
                <a:spcBef>
                  <a:spcPts val="300"/>
                </a:spcBef>
                <a:spcAft>
                  <a:spcPts val="300"/>
                </a:spcAft>
              </a:pPr>
              <a:r>
                <a:rPr lang="en-US" b="1" dirty="0">
                  <a:solidFill>
                    <a:schemeClr val="bg1"/>
                  </a:solidFill>
                  <a:latin typeface="Montserrat" panose="00000500000000000000" pitchFamily="50" charset="0"/>
                </a:rPr>
                <a:t>20,531 </a:t>
              </a:r>
              <a:r>
                <a:rPr lang="en-US" dirty="0">
                  <a:solidFill>
                    <a:schemeClr val="accent4"/>
                  </a:solidFill>
                  <a:latin typeface="Montserrat" panose="00000500000000000000" pitchFamily="50" charset="0"/>
                  <a:sym typeface="Wingdings 3" panose="05040102010807070707" pitchFamily="18" charset="2"/>
                </a:rPr>
                <a:t>-</a:t>
              </a:r>
              <a:endParaRPr lang="en-US" b="1" dirty="0">
                <a:solidFill>
                  <a:schemeClr val="bg1"/>
                </a:solidFill>
                <a:latin typeface="Montserrat" panose="00000500000000000000" pitchFamily="50" charset="0"/>
              </a:endParaRPr>
            </a:p>
          </p:txBody>
        </p:sp>
        <p:sp>
          <p:nvSpPr>
            <p:cNvPr id="97" name="TextBox 96">
              <a:extLst>
                <a:ext uri="{FF2B5EF4-FFF2-40B4-BE49-F238E27FC236}">
                  <a16:creationId xmlns:a16="http://schemas.microsoft.com/office/drawing/2014/main" id="{F3291172-9B1B-427E-82C9-1ED9080DE56F}"/>
                </a:ext>
              </a:extLst>
            </p:cNvPr>
            <p:cNvSpPr txBox="1"/>
            <p:nvPr/>
          </p:nvSpPr>
          <p:spPr>
            <a:xfrm>
              <a:off x="4365521" y="3277126"/>
              <a:ext cx="931665" cy="661720"/>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CPE</a:t>
              </a:r>
            </a:p>
            <a:p>
              <a:pPr>
                <a:spcBef>
                  <a:spcPts val="300"/>
                </a:spcBef>
                <a:spcAft>
                  <a:spcPts val="300"/>
                </a:spcAft>
              </a:pPr>
              <a:r>
                <a:rPr lang="en-US" b="1" dirty="0">
                  <a:solidFill>
                    <a:schemeClr val="bg1"/>
                  </a:solidFill>
                  <a:latin typeface="Montserrat" panose="00000500000000000000" pitchFamily="50" charset="0"/>
                </a:rPr>
                <a:t>$0.31 </a:t>
              </a:r>
              <a:r>
                <a:rPr lang="en-US" dirty="0">
                  <a:solidFill>
                    <a:schemeClr val="accent4"/>
                  </a:solidFill>
                  <a:latin typeface="Montserrat" panose="00000500000000000000" pitchFamily="50" charset="0"/>
                </a:rPr>
                <a:t>-</a:t>
              </a:r>
            </a:p>
          </p:txBody>
        </p:sp>
      </p:grpSp>
      <p:sp>
        <p:nvSpPr>
          <p:cNvPr id="38" name="Rectangle: Rounded Corners 37">
            <a:extLst>
              <a:ext uri="{FF2B5EF4-FFF2-40B4-BE49-F238E27FC236}">
                <a16:creationId xmlns:a16="http://schemas.microsoft.com/office/drawing/2014/main" id="{1B1E0685-6F41-4875-BB3C-90ADC81E3CB9}"/>
              </a:ext>
            </a:extLst>
          </p:cNvPr>
          <p:cNvSpPr/>
          <p:nvPr/>
        </p:nvSpPr>
        <p:spPr>
          <a:xfrm>
            <a:off x="720908" y="4310048"/>
            <a:ext cx="4995682" cy="1858610"/>
          </a:xfrm>
          <a:prstGeom prst="roundRect">
            <a:avLst>
              <a:gd name="adj" fmla="val 21516"/>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t="100000" r="100000"/>
              </a:path>
              <a:tileRect l="-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000" b="1" dirty="0">
              <a:solidFill>
                <a:schemeClr val="accent2">
                  <a:lumMod val="60000"/>
                  <a:lumOff val="40000"/>
                </a:schemeClr>
              </a:solidFill>
              <a:latin typeface="Montserrat" panose="00000500000000000000" pitchFamily="50" charset="0"/>
            </a:endParaRPr>
          </a:p>
        </p:txBody>
      </p:sp>
      <p:grpSp>
        <p:nvGrpSpPr>
          <p:cNvPr id="55" name="Group 54">
            <a:extLst>
              <a:ext uri="{FF2B5EF4-FFF2-40B4-BE49-F238E27FC236}">
                <a16:creationId xmlns:a16="http://schemas.microsoft.com/office/drawing/2014/main" id="{B7B34342-B536-44FD-9AD8-7F022822C624}"/>
              </a:ext>
            </a:extLst>
          </p:cNvPr>
          <p:cNvGrpSpPr/>
          <p:nvPr/>
        </p:nvGrpSpPr>
        <p:grpSpPr>
          <a:xfrm>
            <a:off x="1056598" y="4906925"/>
            <a:ext cx="665468" cy="664858"/>
            <a:chOff x="4381577" y="1714524"/>
            <a:chExt cx="3426494" cy="3423380"/>
          </a:xfrm>
        </p:grpSpPr>
        <p:sp>
          <p:nvSpPr>
            <p:cNvPr id="39" name="Freeform: Shape 38">
              <a:extLst>
                <a:ext uri="{FF2B5EF4-FFF2-40B4-BE49-F238E27FC236}">
                  <a16:creationId xmlns:a16="http://schemas.microsoft.com/office/drawing/2014/main" id="{8571F24F-6EC1-41C4-B460-5C271BB3DDBF}"/>
                </a:ext>
              </a:extLst>
            </p:cNvPr>
            <p:cNvSpPr/>
            <p:nvPr/>
          </p:nvSpPr>
          <p:spPr>
            <a:xfrm>
              <a:off x="4381577" y="2735580"/>
              <a:ext cx="2238375" cy="2238375"/>
            </a:xfrm>
            <a:custGeom>
              <a:avLst/>
              <a:gdLst>
                <a:gd name="connsiteX0" fmla="*/ 1514398 w 2238375"/>
                <a:gd name="connsiteY0" fmla="*/ 1993106 h 2238375"/>
                <a:gd name="connsiteX1" fmla="*/ 1422577 w 2238375"/>
                <a:gd name="connsiteY1" fmla="*/ 1867091 h 2238375"/>
                <a:gd name="connsiteX2" fmla="*/ 1365713 w 2238375"/>
                <a:gd name="connsiteY2" fmla="*/ 1863757 h 2238375"/>
                <a:gd name="connsiteX3" fmla="*/ 1250651 w 2238375"/>
                <a:gd name="connsiteY3" fmla="*/ 1710118 h 2238375"/>
                <a:gd name="connsiteX4" fmla="*/ 1189977 w 2238375"/>
                <a:gd name="connsiteY4" fmla="*/ 1706213 h 2238375"/>
                <a:gd name="connsiteX5" fmla="*/ 768400 w 2238375"/>
                <a:gd name="connsiteY5" fmla="*/ 2127123 h 2238375"/>
                <a:gd name="connsiteX6" fmla="*/ 497699 w 2238375"/>
                <a:gd name="connsiteY6" fmla="*/ 2243995 h 2238375"/>
                <a:gd name="connsiteX7" fmla="*/ 301770 w 2238375"/>
                <a:gd name="connsiteY7" fmla="*/ 2178273 h 2238375"/>
                <a:gd name="connsiteX8" fmla="*/ 71360 w 2238375"/>
                <a:gd name="connsiteY8" fmla="*/ 1940433 h 2238375"/>
                <a:gd name="connsiteX9" fmla="*/ 108889 w 2238375"/>
                <a:gd name="connsiteY9" fmla="*/ 1482947 h 2238375"/>
                <a:gd name="connsiteX10" fmla="*/ 548658 w 2238375"/>
                <a:gd name="connsiteY10" fmla="*/ 1044226 h 2238375"/>
                <a:gd name="connsiteX11" fmla="*/ 544753 w 2238375"/>
                <a:gd name="connsiteY11" fmla="*/ 992124 h 2238375"/>
                <a:gd name="connsiteX12" fmla="*/ 334822 w 2238375"/>
                <a:gd name="connsiteY12" fmla="*/ 838486 h 2238375"/>
                <a:gd name="connsiteX13" fmla="*/ 238619 w 2238375"/>
                <a:gd name="connsiteY13" fmla="*/ 596170 h 2238375"/>
                <a:gd name="connsiteX14" fmla="*/ 418070 w 2238375"/>
                <a:gd name="connsiteY14" fmla="*/ 419291 h 2238375"/>
                <a:gd name="connsiteX15" fmla="*/ 1523637 w 2238375"/>
                <a:gd name="connsiteY15" fmla="*/ 163830 h 2238375"/>
                <a:gd name="connsiteX16" fmla="*/ 2226963 w 2238375"/>
                <a:gd name="connsiteY16" fmla="*/ 572 h 2238375"/>
                <a:gd name="connsiteX17" fmla="*/ 2237631 w 2238375"/>
                <a:gd name="connsiteY17" fmla="*/ 0 h 2238375"/>
                <a:gd name="connsiteX18" fmla="*/ 2239346 w 2238375"/>
                <a:gd name="connsiteY18" fmla="*/ 40862 h 2238375"/>
                <a:gd name="connsiteX19" fmla="*/ 2027795 w 2238375"/>
                <a:gd name="connsiteY19" fmla="*/ 958501 h 2238375"/>
                <a:gd name="connsiteX20" fmla="*/ 1829009 w 2238375"/>
                <a:gd name="connsiteY20" fmla="*/ 1816894 h 2238375"/>
                <a:gd name="connsiteX21" fmla="*/ 1612696 w 2238375"/>
                <a:gd name="connsiteY21" fmla="*/ 2014157 h 2238375"/>
                <a:gd name="connsiteX22" fmla="*/ 1514398 w 2238375"/>
                <a:gd name="connsiteY22" fmla="*/ 1993106 h 223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8375" h="2238375">
                  <a:moveTo>
                    <a:pt x="1514398" y="1993106"/>
                  </a:moveTo>
                  <a:cubicBezTo>
                    <a:pt x="1483728" y="1951101"/>
                    <a:pt x="1452771" y="1909382"/>
                    <a:pt x="1422577" y="1867091"/>
                  </a:cubicBezTo>
                  <a:cubicBezTo>
                    <a:pt x="1396288" y="1830229"/>
                    <a:pt x="1396669" y="1829943"/>
                    <a:pt x="1365713" y="1863757"/>
                  </a:cubicBezTo>
                  <a:cubicBezTo>
                    <a:pt x="1321040" y="1817275"/>
                    <a:pt x="1289322" y="1761077"/>
                    <a:pt x="1250651" y="1710118"/>
                  </a:cubicBezTo>
                  <a:cubicBezTo>
                    <a:pt x="1223409" y="1674114"/>
                    <a:pt x="1222933" y="1673257"/>
                    <a:pt x="1189977" y="1706213"/>
                  </a:cubicBezTo>
                  <a:cubicBezTo>
                    <a:pt x="1049483" y="1846517"/>
                    <a:pt x="909846" y="1987772"/>
                    <a:pt x="768400" y="2127123"/>
                  </a:cubicBezTo>
                  <a:cubicBezTo>
                    <a:pt x="693819" y="2200561"/>
                    <a:pt x="605237" y="2246757"/>
                    <a:pt x="497699" y="2243995"/>
                  </a:cubicBezTo>
                  <a:cubicBezTo>
                    <a:pt x="426357" y="2242185"/>
                    <a:pt x="359206" y="2223611"/>
                    <a:pt x="301770" y="2178273"/>
                  </a:cubicBezTo>
                  <a:cubicBezTo>
                    <a:pt x="224522" y="2099405"/>
                    <a:pt x="140798" y="2025682"/>
                    <a:pt x="71360" y="1940433"/>
                  </a:cubicBezTo>
                  <a:cubicBezTo>
                    <a:pt x="-38177" y="1805845"/>
                    <a:pt x="-18460" y="1611249"/>
                    <a:pt x="108889" y="1482947"/>
                  </a:cubicBezTo>
                  <a:cubicBezTo>
                    <a:pt x="254812" y="1335977"/>
                    <a:pt x="401021" y="1189387"/>
                    <a:pt x="548658" y="1044226"/>
                  </a:cubicBezTo>
                  <a:cubicBezTo>
                    <a:pt x="572566" y="1020699"/>
                    <a:pt x="570756" y="1010412"/>
                    <a:pt x="544753" y="992124"/>
                  </a:cubicBezTo>
                  <a:cubicBezTo>
                    <a:pt x="473887" y="942213"/>
                    <a:pt x="404926" y="889540"/>
                    <a:pt x="334822" y="838486"/>
                  </a:cubicBezTo>
                  <a:cubicBezTo>
                    <a:pt x="251573" y="777812"/>
                    <a:pt x="217093" y="696182"/>
                    <a:pt x="238619" y="596170"/>
                  </a:cubicBezTo>
                  <a:cubicBezTo>
                    <a:pt x="259193" y="500158"/>
                    <a:pt x="321963" y="441484"/>
                    <a:pt x="418070" y="419291"/>
                  </a:cubicBezTo>
                  <a:cubicBezTo>
                    <a:pt x="786593" y="334137"/>
                    <a:pt x="1155115" y="249079"/>
                    <a:pt x="1523637" y="163830"/>
                  </a:cubicBezTo>
                  <a:cubicBezTo>
                    <a:pt x="1758143" y="109538"/>
                    <a:pt x="1992553" y="54959"/>
                    <a:pt x="2226963" y="572"/>
                  </a:cubicBezTo>
                  <a:cubicBezTo>
                    <a:pt x="2230392" y="-190"/>
                    <a:pt x="2234107" y="191"/>
                    <a:pt x="2237631" y="0"/>
                  </a:cubicBezTo>
                  <a:cubicBezTo>
                    <a:pt x="2248585" y="13145"/>
                    <a:pt x="2242489" y="27337"/>
                    <a:pt x="2239346" y="40862"/>
                  </a:cubicBezTo>
                  <a:cubicBezTo>
                    <a:pt x="2167908" y="346520"/>
                    <a:pt x="2098852" y="652748"/>
                    <a:pt x="2027795" y="958501"/>
                  </a:cubicBezTo>
                  <a:cubicBezTo>
                    <a:pt x="1961311" y="1244537"/>
                    <a:pt x="1897017" y="1531144"/>
                    <a:pt x="1829009" y="1816894"/>
                  </a:cubicBezTo>
                  <a:cubicBezTo>
                    <a:pt x="1801386" y="1933099"/>
                    <a:pt x="1729663" y="1997202"/>
                    <a:pt x="1612696" y="2014157"/>
                  </a:cubicBezTo>
                  <a:cubicBezTo>
                    <a:pt x="1577739" y="2019110"/>
                    <a:pt x="1543735" y="2016061"/>
                    <a:pt x="1514398" y="1993106"/>
                  </a:cubicBezTo>
                  <a:close/>
                </a:path>
              </a:pathLst>
            </a:custGeom>
            <a:solidFill>
              <a:schemeClr val="accent2">
                <a:lumMod val="60000"/>
                <a:lumOff val="40000"/>
              </a:scheme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2D23F1-579D-4E84-BA07-6E6D176274A0}"/>
                </a:ext>
              </a:extLst>
            </p:cNvPr>
            <p:cNvSpPr/>
            <p:nvPr/>
          </p:nvSpPr>
          <p:spPr>
            <a:xfrm>
              <a:off x="5895975" y="2719770"/>
              <a:ext cx="904875" cy="2190750"/>
            </a:xfrm>
            <a:custGeom>
              <a:avLst/>
              <a:gdLst>
                <a:gd name="connsiteX0" fmla="*/ 0 w 904875"/>
                <a:gd name="connsiteY0" fmla="*/ 2008917 h 2190750"/>
                <a:gd name="connsiteX1" fmla="*/ 277178 w 904875"/>
                <a:gd name="connsiteY1" fmla="*/ 1906427 h 2190750"/>
                <a:gd name="connsiteX2" fmla="*/ 320516 w 904875"/>
                <a:gd name="connsiteY2" fmla="*/ 1767934 h 2190750"/>
                <a:gd name="connsiteX3" fmla="*/ 449294 w 904875"/>
                <a:gd name="connsiteY3" fmla="*/ 1211674 h 2190750"/>
                <a:gd name="connsiteX4" fmla="*/ 665988 w 904875"/>
                <a:gd name="connsiteY4" fmla="*/ 264508 h 2190750"/>
                <a:gd name="connsiteX5" fmla="*/ 723138 w 904875"/>
                <a:gd name="connsiteY5" fmla="*/ 15715 h 2190750"/>
                <a:gd name="connsiteX6" fmla="*/ 827342 w 904875"/>
                <a:gd name="connsiteY6" fmla="*/ 4761 h 2190750"/>
                <a:gd name="connsiteX7" fmla="*/ 905447 w 904875"/>
                <a:gd name="connsiteY7" fmla="*/ 149351 h 2190750"/>
                <a:gd name="connsiteX8" fmla="*/ 704183 w 904875"/>
                <a:gd name="connsiteY8" fmla="*/ 1019078 h 2190750"/>
                <a:gd name="connsiteX9" fmla="*/ 480060 w 904875"/>
                <a:gd name="connsiteY9" fmla="*/ 1993105 h 2190750"/>
                <a:gd name="connsiteX10" fmla="*/ 281368 w 904875"/>
                <a:gd name="connsiteY10" fmla="*/ 2190177 h 2190750"/>
                <a:gd name="connsiteX11" fmla="*/ 93726 w 904875"/>
                <a:gd name="connsiteY11" fmla="*/ 2133599 h 2190750"/>
                <a:gd name="connsiteX12" fmla="*/ 0 w 904875"/>
                <a:gd name="connsiteY12" fmla="*/ 2008917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4875" h="2190750">
                  <a:moveTo>
                    <a:pt x="0" y="2008917"/>
                  </a:moveTo>
                  <a:cubicBezTo>
                    <a:pt x="134303" y="2048445"/>
                    <a:pt x="230600" y="1982627"/>
                    <a:pt x="277178" y="1906427"/>
                  </a:cubicBezTo>
                  <a:cubicBezTo>
                    <a:pt x="303181" y="1863946"/>
                    <a:pt x="309372" y="1814892"/>
                    <a:pt x="320516" y="1767934"/>
                  </a:cubicBezTo>
                  <a:cubicBezTo>
                    <a:pt x="364617" y="1582768"/>
                    <a:pt x="406813" y="1397221"/>
                    <a:pt x="449294" y="1211674"/>
                  </a:cubicBezTo>
                  <a:cubicBezTo>
                    <a:pt x="521684" y="896015"/>
                    <a:pt x="593693" y="580262"/>
                    <a:pt x="665988" y="264508"/>
                  </a:cubicBezTo>
                  <a:cubicBezTo>
                    <a:pt x="684943" y="181545"/>
                    <a:pt x="704088" y="98678"/>
                    <a:pt x="723138" y="15715"/>
                  </a:cubicBezTo>
                  <a:cubicBezTo>
                    <a:pt x="756761" y="1713"/>
                    <a:pt x="792004" y="-5335"/>
                    <a:pt x="827342" y="4761"/>
                  </a:cubicBezTo>
                  <a:cubicBezTo>
                    <a:pt x="888016" y="22001"/>
                    <a:pt x="920591" y="83723"/>
                    <a:pt x="905447" y="149351"/>
                  </a:cubicBezTo>
                  <a:cubicBezTo>
                    <a:pt x="838391" y="439292"/>
                    <a:pt x="771049" y="729137"/>
                    <a:pt x="704183" y="1019078"/>
                  </a:cubicBezTo>
                  <a:cubicBezTo>
                    <a:pt x="629222" y="1343690"/>
                    <a:pt x="554450" y="1668302"/>
                    <a:pt x="480060" y="1993105"/>
                  </a:cubicBezTo>
                  <a:cubicBezTo>
                    <a:pt x="455295" y="2101309"/>
                    <a:pt x="392716" y="2170842"/>
                    <a:pt x="281368" y="2190177"/>
                  </a:cubicBezTo>
                  <a:cubicBezTo>
                    <a:pt x="210217" y="2202560"/>
                    <a:pt x="147161" y="2181510"/>
                    <a:pt x="93726" y="2133599"/>
                  </a:cubicBezTo>
                  <a:cubicBezTo>
                    <a:pt x="54483" y="2098356"/>
                    <a:pt x="27432" y="2053494"/>
                    <a:pt x="0" y="2008917"/>
                  </a:cubicBezTo>
                  <a:close/>
                </a:path>
              </a:pathLst>
            </a:custGeom>
            <a:solidFill>
              <a:schemeClr val="accent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94419D-F1A5-4FE9-ADBD-949A3015C5CC}"/>
                </a:ext>
              </a:extLst>
            </p:cNvPr>
            <p:cNvSpPr/>
            <p:nvPr/>
          </p:nvSpPr>
          <p:spPr>
            <a:xfrm>
              <a:off x="4683252" y="4404479"/>
              <a:ext cx="1057275" cy="733425"/>
            </a:xfrm>
            <a:custGeom>
              <a:avLst/>
              <a:gdLst>
                <a:gd name="connsiteX0" fmla="*/ 0 w 1057275"/>
                <a:gd name="connsiteY0" fmla="*/ 509469 h 733425"/>
                <a:gd name="connsiteX1" fmla="*/ 144018 w 1057275"/>
                <a:gd name="connsiteY1" fmla="*/ 561285 h 733425"/>
                <a:gd name="connsiteX2" fmla="*/ 411861 w 1057275"/>
                <a:gd name="connsiteY2" fmla="*/ 494038 h 733425"/>
                <a:gd name="connsiteX3" fmla="*/ 475679 w 1057275"/>
                <a:gd name="connsiteY3" fmla="*/ 437460 h 733425"/>
                <a:gd name="connsiteX4" fmla="*/ 896874 w 1057275"/>
                <a:gd name="connsiteY4" fmla="*/ 15788 h 733425"/>
                <a:gd name="connsiteX5" fmla="*/ 944880 w 1057275"/>
                <a:gd name="connsiteY5" fmla="*/ 19217 h 733425"/>
                <a:gd name="connsiteX6" fmla="*/ 1045940 w 1057275"/>
                <a:gd name="connsiteY6" fmla="*/ 161044 h 733425"/>
                <a:gd name="connsiteX7" fmla="*/ 1064038 w 1057275"/>
                <a:gd name="connsiteY7" fmla="*/ 195049 h 733425"/>
                <a:gd name="connsiteX8" fmla="*/ 848773 w 1057275"/>
                <a:gd name="connsiteY8" fmla="*/ 408599 h 733425"/>
                <a:gd name="connsiteX9" fmla="*/ 630841 w 1057275"/>
                <a:gd name="connsiteY9" fmla="*/ 625007 h 733425"/>
                <a:gd name="connsiteX10" fmla="*/ 122682 w 1057275"/>
                <a:gd name="connsiteY10" fmla="*/ 634056 h 733425"/>
                <a:gd name="connsiteX11" fmla="*/ 0 w 1057275"/>
                <a:gd name="connsiteY11" fmla="*/ 509469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275" h="733425">
                  <a:moveTo>
                    <a:pt x="0" y="509469"/>
                  </a:moveTo>
                  <a:cubicBezTo>
                    <a:pt x="48197" y="526042"/>
                    <a:pt x="92107" y="552141"/>
                    <a:pt x="144018" y="561285"/>
                  </a:cubicBezTo>
                  <a:cubicBezTo>
                    <a:pt x="244697" y="579001"/>
                    <a:pt x="331089" y="550331"/>
                    <a:pt x="411861" y="494038"/>
                  </a:cubicBezTo>
                  <a:cubicBezTo>
                    <a:pt x="435388" y="477655"/>
                    <a:pt x="455486" y="457653"/>
                    <a:pt x="475679" y="437460"/>
                  </a:cubicBezTo>
                  <a:cubicBezTo>
                    <a:pt x="616077" y="296871"/>
                    <a:pt x="756952" y="156853"/>
                    <a:pt x="896874" y="15788"/>
                  </a:cubicBezTo>
                  <a:cubicBezTo>
                    <a:pt x="916781" y="-4310"/>
                    <a:pt x="927545" y="-7358"/>
                    <a:pt x="944880" y="19217"/>
                  </a:cubicBezTo>
                  <a:cubicBezTo>
                    <a:pt x="976503" y="67794"/>
                    <a:pt x="1012698" y="113419"/>
                    <a:pt x="1045940" y="161044"/>
                  </a:cubicBezTo>
                  <a:cubicBezTo>
                    <a:pt x="1053179" y="171331"/>
                    <a:pt x="1063847" y="180666"/>
                    <a:pt x="1064038" y="195049"/>
                  </a:cubicBezTo>
                  <a:cubicBezTo>
                    <a:pt x="992315" y="266200"/>
                    <a:pt x="920496" y="337352"/>
                    <a:pt x="848773" y="408599"/>
                  </a:cubicBezTo>
                  <a:cubicBezTo>
                    <a:pt x="776097" y="480703"/>
                    <a:pt x="703612" y="552998"/>
                    <a:pt x="630841" y="625007"/>
                  </a:cubicBezTo>
                  <a:cubicBezTo>
                    <a:pt x="482441" y="772168"/>
                    <a:pt x="275273" y="776359"/>
                    <a:pt x="122682" y="634056"/>
                  </a:cubicBezTo>
                  <a:cubicBezTo>
                    <a:pt x="80105" y="594241"/>
                    <a:pt x="40767" y="550998"/>
                    <a:pt x="0" y="509469"/>
                  </a:cubicBezTo>
                  <a:close/>
                </a:path>
              </a:pathLst>
            </a:custGeom>
            <a:solidFill>
              <a:schemeClr val="accent2"/>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5CCBCB9-D1DE-4BAE-95F3-0B754066F336}"/>
                </a:ext>
              </a:extLst>
            </p:cNvPr>
            <p:cNvSpPr/>
            <p:nvPr/>
          </p:nvSpPr>
          <p:spPr>
            <a:xfrm>
              <a:off x="5999882" y="1981675"/>
              <a:ext cx="476250" cy="476250"/>
            </a:xfrm>
            <a:custGeom>
              <a:avLst/>
              <a:gdLst>
                <a:gd name="connsiteX0" fmla="*/ 477880 w 476250"/>
                <a:gd name="connsiteY0" fmla="*/ 354903 h 476250"/>
                <a:gd name="connsiteX1" fmla="*/ 415777 w 476250"/>
                <a:gd name="connsiteY1" fmla="*/ 465393 h 476250"/>
                <a:gd name="connsiteX2" fmla="*/ 293095 w 476250"/>
                <a:gd name="connsiteY2" fmla="*/ 453677 h 476250"/>
                <a:gd name="connsiteX3" fmla="*/ 26205 w 476250"/>
                <a:gd name="connsiteY3" fmla="*/ 186501 h 476250"/>
                <a:gd name="connsiteX4" fmla="*/ 11727 w 476250"/>
                <a:gd name="connsiteY4" fmla="*/ 67438 h 476250"/>
                <a:gd name="connsiteX5" fmla="*/ 112501 w 476250"/>
                <a:gd name="connsiteY5" fmla="*/ 97 h 476250"/>
                <a:gd name="connsiteX6" fmla="*/ 213752 w 476250"/>
                <a:gd name="connsiteY6" fmla="*/ 47150 h 476250"/>
                <a:gd name="connsiteX7" fmla="*/ 433017 w 476250"/>
                <a:gd name="connsiteY7" fmla="*/ 266701 h 476250"/>
                <a:gd name="connsiteX8" fmla="*/ 477880 w 476250"/>
                <a:gd name="connsiteY8" fmla="*/ 354903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476250">
                  <a:moveTo>
                    <a:pt x="477880" y="354903"/>
                  </a:moveTo>
                  <a:cubicBezTo>
                    <a:pt x="477499" y="409291"/>
                    <a:pt x="458163" y="446057"/>
                    <a:pt x="415777" y="465393"/>
                  </a:cubicBezTo>
                  <a:cubicBezTo>
                    <a:pt x="374058" y="484443"/>
                    <a:pt x="329957" y="487681"/>
                    <a:pt x="293095" y="453677"/>
                  </a:cubicBezTo>
                  <a:cubicBezTo>
                    <a:pt x="200417" y="368333"/>
                    <a:pt x="111263" y="279465"/>
                    <a:pt x="26205" y="186501"/>
                  </a:cubicBezTo>
                  <a:cubicBezTo>
                    <a:pt x="-6276" y="150973"/>
                    <a:pt x="-5418" y="109539"/>
                    <a:pt x="11727" y="67438"/>
                  </a:cubicBezTo>
                  <a:cubicBezTo>
                    <a:pt x="30015" y="22480"/>
                    <a:pt x="69353" y="2097"/>
                    <a:pt x="112501" y="97"/>
                  </a:cubicBezTo>
                  <a:cubicBezTo>
                    <a:pt x="150601" y="-1618"/>
                    <a:pt x="185939" y="19718"/>
                    <a:pt x="213752" y="47150"/>
                  </a:cubicBezTo>
                  <a:cubicBezTo>
                    <a:pt x="287475" y="119731"/>
                    <a:pt x="361008" y="192406"/>
                    <a:pt x="433017" y="266701"/>
                  </a:cubicBezTo>
                  <a:cubicBezTo>
                    <a:pt x="458354" y="292705"/>
                    <a:pt x="479404" y="323089"/>
                    <a:pt x="477880" y="354903"/>
                  </a:cubicBezTo>
                  <a:close/>
                </a:path>
              </a:pathLst>
            </a:custGeom>
            <a:solidFill>
              <a:schemeClr val="bg1">
                <a:alpha val="50000"/>
              </a:scheme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5A21F8D-A6A0-4A2A-B63C-BB45A0A7677D}"/>
                </a:ext>
              </a:extLst>
            </p:cNvPr>
            <p:cNvSpPr/>
            <p:nvPr/>
          </p:nvSpPr>
          <p:spPr>
            <a:xfrm>
              <a:off x="7062377" y="3042728"/>
              <a:ext cx="476250" cy="476250"/>
            </a:xfrm>
            <a:custGeom>
              <a:avLst/>
              <a:gdLst>
                <a:gd name="connsiteX0" fmla="*/ 360456 w 476250"/>
                <a:gd name="connsiteY0" fmla="*/ 478950 h 476250"/>
                <a:gd name="connsiteX1" fmla="*/ 272159 w 476250"/>
                <a:gd name="connsiteY1" fmla="*/ 437993 h 476250"/>
                <a:gd name="connsiteX2" fmla="*/ 45273 w 476250"/>
                <a:gd name="connsiteY2" fmla="*/ 211107 h 476250"/>
                <a:gd name="connsiteX3" fmla="*/ 6697 w 476250"/>
                <a:gd name="connsiteY3" fmla="*/ 83186 h 476250"/>
                <a:gd name="connsiteX4" fmla="*/ 101852 w 476250"/>
                <a:gd name="connsiteY4" fmla="*/ 1938 h 476250"/>
                <a:gd name="connsiteX5" fmla="*/ 213390 w 476250"/>
                <a:gd name="connsiteY5" fmla="*/ 50039 h 476250"/>
                <a:gd name="connsiteX6" fmla="*/ 433227 w 476250"/>
                <a:gd name="connsiteY6" fmla="*/ 268733 h 476250"/>
                <a:gd name="connsiteX7" fmla="*/ 437799 w 476250"/>
                <a:gd name="connsiteY7" fmla="*/ 452375 h 476250"/>
                <a:gd name="connsiteX8" fmla="*/ 360456 w 476250"/>
                <a:gd name="connsiteY8" fmla="*/ 4789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476250">
                  <a:moveTo>
                    <a:pt x="360456" y="478950"/>
                  </a:moveTo>
                  <a:cubicBezTo>
                    <a:pt x="325023" y="482570"/>
                    <a:pt x="297019" y="462472"/>
                    <a:pt x="272159" y="437993"/>
                  </a:cubicBezTo>
                  <a:cubicBezTo>
                    <a:pt x="196054" y="362840"/>
                    <a:pt x="120426" y="287212"/>
                    <a:pt x="45273" y="211107"/>
                  </a:cubicBezTo>
                  <a:cubicBezTo>
                    <a:pt x="10222" y="175674"/>
                    <a:pt x="-11781" y="135193"/>
                    <a:pt x="6697" y="83186"/>
                  </a:cubicBezTo>
                  <a:cubicBezTo>
                    <a:pt x="22795" y="38038"/>
                    <a:pt x="55370" y="11654"/>
                    <a:pt x="101852" y="1938"/>
                  </a:cubicBezTo>
                  <a:cubicBezTo>
                    <a:pt x="150048" y="-8158"/>
                    <a:pt x="184053" y="23179"/>
                    <a:pt x="213390" y="50039"/>
                  </a:cubicBezTo>
                  <a:cubicBezTo>
                    <a:pt x="289685" y="119667"/>
                    <a:pt x="362742" y="193200"/>
                    <a:pt x="433227" y="268733"/>
                  </a:cubicBezTo>
                  <a:cubicBezTo>
                    <a:pt x="491329" y="330932"/>
                    <a:pt x="497140" y="396749"/>
                    <a:pt x="437799" y="452375"/>
                  </a:cubicBezTo>
                  <a:cubicBezTo>
                    <a:pt x="417511" y="471521"/>
                    <a:pt x="396556" y="478855"/>
                    <a:pt x="360456" y="478950"/>
                  </a:cubicBezTo>
                  <a:close/>
                </a:path>
              </a:pathLst>
            </a:custGeom>
            <a:solidFill>
              <a:schemeClr val="bg1">
                <a:alpha val="50000"/>
              </a:scheme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F10F2F2-2AB5-4431-88FC-B6261A43D1F9}"/>
                </a:ext>
              </a:extLst>
            </p:cNvPr>
            <p:cNvSpPr/>
            <p:nvPr/>
          </p:nvSpPr>
          <p:spPr>
            <a:xfrm>
              <a:off x="7064186" y="1987296"/>
              <a:ext cx="466725" cy="466725"/>
            </a:xfrm>
            <a:custGeom>
              <a:avLst/>
              <a:gdLst>
                <a:gd name="connsiteX0" fmla="*/ 474375 w 466725"/>
                <a:gd name="connsiteY0" fmla="*/ 140684 h 466725"/>
                <a:gd name="connsiteX1" fmla="*/ 433703 w 466725"/>
                <a:gd name="connsiteY1" fmla="*/ 206502 h 466725"/>
                <a:gd name="connsiteX2" fmla="*/ 211580 w 466725"/>
                <a:gd name="connsiteY2" fmla="*/ 428339 h 466725"/>
                <a:gd name="connsiteX3" fmla="*/ 16223 w 466725"/>
                <a:gd name="connsiteY3" fmla="*/ 413290 h 466725"/>
                <a:gd name="connsiteX4" fmla="*/ 25938 w 466725"/>
                <a:gd name="connsiteY4" fmla="*/ 287465 h 466725"/>
                <a:gd name="connsiteX5" fmla="*/ 225296 w 466725"/>
                <a:gd name="connsiteY5" fmla="*/ 83534 h 466725"/>
                <a:gd name="connsiteX6" fmla="*/ 333882 w 466725"/>
                <a:gd name="connsiteY6" fmla="*/ 0 h 466725"/>
                <a:gd name="connsiteX7" fmla="*/ 392555 w 466725"/>
                <a:gd name="connsiteY7" fmla="*/ 4667 h 466725"/>
                <a:gd name="connsiteX8" fmla="*/ 469518 w 466725"/>
                <a:gd name="connsiteY8" fmla="*/ 82010 h 466725"/>
                <a:gd name="connsiteX9" fmla="*/ 474375 w 466725"/>
                <a:gd name="connsiteY9" fmla="*/ 14068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725" h="466725">
                  <a:moveTo>
                    <a:pt x="474375" y="140684"/>
                  </a:moveTo>
                  <a:cubicBezTo>
                    <a:pt x="467422" y="166688"/>
                    <a:pt x="452277" y="187833"/>
                    <a:pt x="433703" y="206502"/>
                  </a:cubicBezTo>
                  <a:cubicBezTo>
                    <a:pt x="359885" y="280607"/>
                    <a:pt x="286447" y="355283"/>
                    <a:pt x="211580" y="428339"/>
                  </a:cubicBezTo>
                  <a:cubicBezTo>
                    <a:pt x="144810" y="493490"/>
                    <a:pt x="56323" y="486346"/>
                    <a:pt x="16223" y="413290"/>
                  </a:cubicBezTo>
                  <a:cubicBezTo>
                    <a:pt x="-7590" y="369951"/>
                    <a:pt x="-5875" y="325660"/>
                    <a:pt x="25938" y="287465"/>
                  </a:cubicBezTo>
                  <a:cubicBezTo>
                    <a:pt x="86898" y="214313"/>
                    <a:pt x="158526" y="151257"/>
                    <a:pt x="225296" y="83534"/>
                  </a:cubicBezTo>
                  <a:cubicBezTo>
                    <a:pt x="257491" y="50864"/>
                    <a:pt x="285876" y="12478"/>
                    <a:pt x="333882" y="0"/>
                  </a:cubicBezTo>
                  <a:cubicBezTo>
                    <a:pt x="353217" y="4953"/>
                    <a:pt x="373505" y="-2572"/>
                    <a:pt x="392555" y="4667"/>
                  </a:cubicBezTo>
                  <a:cubicBezTo>
                    <a:pt x="430655" y="18098"/>
                    <a:pt x="456563" y="43625"/>
                    <a:pt x="469518" y="82010"/>
                  </a:cubicBezTo>
                  <a:cubicBezTo>
                    <a:pt x="477042" y="101060"/>
                    <a:pt x="469232" y="121444"/>
                    <a:pt x="474375" y="140684"/>
                  </a:cubicBezTo>
                  <a:close/>
                </a:path>
              </a:pathLst>
            </a:custGeom>
            <a:solidFill>
              <a:schemeClr val="bg1">
                <a:alpha val="50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93B0F0-ABB5-4998-9BC8-2EB7569FA33D}"/>
                </a:ext>
              </a:extLst>
            </p:cNvPr>
            <p:cNvSpPr/>
            <p:nvPr/>
          </p:nvSpPr>
          <p:spPr>
            <a:xfrm>
              <a:off x="7236571" y="2637981"/>
              <a:ext cx="571500" cy="228600"/>
            </a:xfrm>
            <a:custGeom>
              <a:avLst/>
              <a:gdLst>
                <a:gd name="connsiteX0" fmla="*/ 97203 w 571500"/>
                <a:gd name="connsiteY0" fmla="*/ 230663 h 228600"/>
                <a:gd name="connsiteX1" fmla="*/ 3572 w 571500"/>
                <a:gd name="connsiteY1" fmla="*/ 140842 h 228600"/>
                <a:gd name="connsiteX2" fmla="*/ 3572 w 571500"/>
                <a:gd name="connsiteY2" fmla="*/ 89693 h 228600"/>
                <a:gd name="connsiteX3" fmla="*/ 89964 w 571500"/>
                <a:gd name="connsiteY3" fmla="*/ 4349 h 228600"/>
                <a:gd name="connsiteX4" fmla="*/ 178260 w 571500"/>
                <a:gd name="connsiteY4" fmla="*/ 1396 h 228600"/>
                <a:gd name="connsiteX5" fmla="*/ 483632 w 571500"/>
                <a:gd name="connsiteY5" fmla="*/ 4063 h 228600"/>
                <a:gd name="connsiteX6" fmla="*/ 575548 w 571500"/>
                <a:gd name="connsiteY6" fmla="*/ 126079 h 228600"/>
                <a:gd name="connsiteX7" fmla="*/ 483441 w 571500"/>
                <a:gd name="connsiteY7" fmla="*/ 226282 h 228600"/>
                <a:gd name="connsiteX8" fmla="*/ 359807 w 571500"/>
                <a:gd name="connsiteY8" fmla="*/ 229234 h 228600"/>
                <a:gd name="connsiteX9" fmla="*/ 97203 w 571500"/>
                <a:gd name="connsiteY9" fmla="*/ 23066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228600">
                  <a:moveTo>
                    <a:pt x="97203" y="230663"/>
                  </a:moveTo>
                  <a:cubicBezTo>
                    <a:pt x="48530" y="218948"/>
                    <a:pt x="12430" y="194087"/>
                    <a:pt x="3572" y="140842"/>
                  </a:cubicBezTo>
                  <a:cubicBezTo>
                    <a:pt x="-1191" y="123793"/>
                    <a:pt x="-1191" y="106743"/>
                    <a:pt x="3572" y="89693"/>
                  </a:cubicBezTo>
                  <a:cubicBezTo>
                    <a:pt x="11764" y="40449"/>
                    <a:pt x="42624" y="14065"/>
                    <a:pt x="89964" y="4349"/>
                  </a:cubicBezTo>
                  <a:cubicBezTo>
                    <a:pt x="119110" y="-2985"/>
                    <a:pt x="148828" y="1111"/>
                    <a:pt x="178260" y="1396"/>
                  </a:cubicBezTo>
                  <a:cubicBezTo>
                    <a:pt x="280083" y="2349"/>
                    <a:pt x="381905" y="-2699"/>
                    <a:pt x="483632" y="4063"/>
                  </a:cubicBezTo>
                  <a:cubicBezTo>
                    <a:pt x="554307" y="33972"/>
                    <a:pt x="578882" y="66643"/>
                    <a:pt x="575548" y="126079"/>
                  </a:cubicBezTo>
                  <a:cubicBezTo>
                    <a:pt x="572786" y="175990"/>
                    <a:pt x="534305" y="217900"/>
                    <a:pt x="483441" y="226282"/>
                  </a:cubicBezTo>
                  <a:cubicBezTo>
                    <a:pt x="442389" y="233235"/>
                    <a:pt x="401050" y="228473"/>
                    <a:pt x="359807" y="229234"/>
                  </a:cubicBezTo>
                  <a:cubicBezTo>
                    <a:pt x="272272" y="230663"/>
                    <a:pt x="184738" y="227710"/>
                    <a:pt x="97203" y="230663"/>
                  </a:cubicBezTo>
                  <a:close/>
                </a:path>
              </a:pathLst>
            </a:custGeom>
            <a:solidFill>
              <a:schemeClr val="bg1">
                <a:alpha val="50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D53F343-1DA8-4DB0-9B43-31339AD5E2E6}"/>
                </a:ext>
              </a:extLst>
            </p:cNvPr>
            <p:cNvSpPr/>
            <p:nvPr/>
          </p:nvSpPr>
          <p:spPr>
            <a:xfrm>
              <a:off x="6657505" y="1714524"/>
              <a:ext cx="228600" cy="571500"/>
            </a:xfrm>
            <a:custGeom>
              <a:avLst/>
              <a:gdLst>
                <a:gd name="connsiteX0" fmla="*/ 89624 w 228600"/>
                <a:gd name="connsiteY0" fmla="*/ 571191 h 571500"/>
                <a:gd name="connsiteX1" fmla="*/ 4280 w 228600"/>
                <a:gd name="connsiteY1" fmla="*/ 484704 h 571500"/>
                <a:gd name="connsiteX2" fmla="*/ 1232 w 228600"/>
                <a:gd name="connsiteY2" fmla="*/ 403551 h 571500"/>
                <a:gd name="connsiteX3" fmla="*/ 3994 w 228600"/>
                <a:gd name="connsiteY3" fmla="*/ 91035 h 571500"/>
                <a:gd name="connsiteX4" fmla="*/ 101530 w 228600"/>
                <a:gd name="connsiteY4" fmla="*/ 262 h 571500"/>
                <a:gd name="connsiteX5" fmla="*/ 226212 w 228600"/>
                <a:gd name="connsiteY5" fmla="*/ 91321 h 571500"/>
                <a:gd name="connsiteX6" fmla="*/ 228879 w 228600"/>
                <a:gd name="connsiteY6" fmla="*/ 296871 h 571500"/>
                <a:gd name="connsiteX7" fmla="*/ 225927 w 228600"/>
                <a:gd name="connsiteY7" fmla="*/ 484513 h 571500"/>
                <a:gd name="connsiteX8" fmla="*/ 140583 w 228600"/>
                <a:gd name="connsiteY8" fmla="*/ 571095 h 571500"/>
                <a:gd name="connsiteX9" fmla="*/ 89624 w 228600"/>
                <a:gd name="connsiteY9" fmla="*/ 57119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571500">
                  <a:moveTo>
                    <a:pt x="89624" y="571191"/>
                  </a:moveTo>
                  <a:cubicBezTo>
                    <a:pt x="42951" y="562713"/>
                    <a:pt x="11233" y="530519"/>
                    <a:pt x="4280" y="484704"/>
                  </a:cubicBezTo>
                  <a:cubicBezTo>
                    <a:pt x="-2769" y="457938"/>
                    <a:pt x="946" y="430602"/>
                    <a:pt x="1232" y="403551"/>
                  </a:cubicBezTo>
                  <a:cubicBezTo>
                    <a:pt x="2375" y="299347"/>
                    <a:pt x="-2959" y="195144"/>
                    <a:pt x="3994" y="91035"/>
                  </a:cubicBezTo>
                  <a:cubicBezTo>
                    <a:pt x="10281" y="30837"/>
                    <a:pt x="58287" y="2739"/>
                    <a:pt x="101530" y="262"/>
                  </a:cubicBezTo>
                  <a:cubicBezTo>
                    <a:pt x="157156" y="-2976"/>
                    <a:pt x="208400" y="23598"/>
                    <a:pt x="226212" y="91321"/>
                  </a:cubicBezTo>
                  <a:cubicBezTo>
                    <a:pt x="233166" y="159711"/>
                    <a:pt x="228879" y="228386"/>
                    <a:pt x="228879" y="296871"/>
                  </a:cubicBezTo>
                  <a:cubicBezTo>
                    <a:pt x="228879" y="359450"/>
                    <a:pt x="233356" y="422124"/>
                    <a:pt x="225927" y="484513"/>
                  </a:cubicBezTo>
                  <a:cubicBezTo>
                    <a:pt x="214497" y="530138"/>
                    <a:pt x="189350" y="562237"/>
                    <a:pt x="140583" y="571095"/>
                  </a:cubicBezTo>
                  <a:cubicBezTo>
                    <a:pt x="123628" y="575953"/>
                    <a:pt x="106578" y="575953"/>
                    <a:pt x="89624" y="571191"/>
                  </a:cubicBezTo>
                  <a:close/>
                </a:path>
              </a:pathLst>
            </a:custGeom>
            <a:solidFill>
              <a:schemeClr val="bg1">
                <a:alpha val="50000"/>
              </a:schemeClr>
            </a:solidFill>
            <a:ln w="9525" cap="flat">
              <a:noFill/>
              <a:prstDash val="solid"/>
              <a:miter/>
            </a:ln>
          </p:spPr>
          <p:txBody>
            <a:bodyPr rtlCol="0" anchor="ctr"/>
            <a:lstStyle/>
            <a:p>
              <a:endParaRPr lang="en-US"/>
            </a:p>
          </p:txBody>
        </p:sp>
      </p:grpSp>
      <p:sp>
        <p:nvSpPr>
          <p:cNvPr id="108" name="TextBox 107">
            <a:extLst>
              <a:ext uri="{FF2B5EF4-FFF2-40B4-BE49-F238E27FC236}">
                <a16:creationId xmlns:a16="http://schemas.microsoft.com/office/drawing/2014/main" id="{96203708-2845-4DA1-89DE-9225C9B6E912}"/>
              </a:ext>
            </a:extLst>
          </p:cNvPr>
          <p:cNvSpPr txBox="1"/>
          <p:nvPr/>
        </p:nvSpPr>
        <p:spPr>
          <a:xfrm>
            <a:off x="1965753" y="4908493"/>
            <a:ext cx="1096775" cy="661720"/>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Clicks</a:t>
            </a:r>
          </a:p>
          <a:p>
            <a:pPr>
              <a:spcBef>
                <a:spcPts val="300"/>
              </a:spcBef>
              <a:spcAft>
                <a:spcPts val="300"/>
              </a:spcAft>
            </a:pPr>
            <a:r>
              <a:rPr lang="en-US" b="1" dirty="0">
                <a:solidFill>
                  <a:schemeClr val="bg1"/>
                </a:solidFill>
                <a:latin typeface="Montserrat" panose="00000500000000000000" pitchFamily="50" charset="0"/>
              </a:rPr>
              <a:t>4,951 </a:t>
            </a:r>
            <a:r>
              <a:rPr lang="en-US" dirty="0">
                <a:solidFill>
                  <a:schemeClr val="accent4"/>
                </a:solidFill>
                <a:latin typeface="Montserrat" panose="00000500000000000000" pitchFamily="50" charset="0"/>
                <a:sym typeface="Wingdings 3" panose="05040102010807070707" pitchFamily="18" charset="2"/>
              </a:rPr>
              <a:t>-</a:t>
            </a:r>
            <a:endParaRPr lang="en-US" b="1" dirty="0">
              <a:solidFill>
                <a:schemeClr val="bg1"/>
              </a:solidFill>
              <a:latin typeface="Montserrat" panose="00000500000000000000" pitchFamily="50" charset="0"/>
            </a:endParaRPr>
          </a:p>
        </p:txBody>
      </p:sp>
      <p:sp>
        <p:nvSpPr>
          <p:cNvPr id="109" name="TextBox 108">
            <a:extLst>
              <a:ext uri="{FF2B5EF4-FFF2-40B4-BE49-F238E27FC236}">
                <a16:creationId xmlns:a16="http://schemas.microsoft.com/office/drawing/2014/main" id="{4DAB4DCD-3F1B-4A98-B293-2052A0AF1360}"/>
              </a:ext>
            </a:extLst>
          </p:cNvPr>
          <p:cNvSpPr txBox="1"/>
          <p:nvPr/>
        </p:nvSpPr>
        <p:spPr>
          <a:xfrm>
            <a:off x="4176164" y="4908493"/>
            <a:ext cx="909223" cy="661720"/>
          </a:xfrm>
          <a:prstGeom prst="rect">
            <a:avLst/>
          </a:prstGeom>
          <a:noFill/>
        </p:spPr>
        <p:txBody>
          <a:bodyPr wrap="none" rtlCol="0" anchor="ctr" anchorCtr="0">
            <a:spAutoFit/>
          </a:bodyPr>
          <a:lstStyle/>
          <a:p>
            <a:pPr lvl="0">
              <a:spcBef>
                <a:spcPts val="300"/>
              </a:spcBef>
              <a:spcAft>
                <a:spcPts val="300"/>
              </a:spcAft>
            </a:pPr>
            <a:r>
              <a:rPr lang="en-US" sz="1400" dirty="0">
                <a:solidFill>
                  <a:prstClr val="white"/>
                </a:solidFill>
                <a:latin typeface="Montserrat" panose="00000500000000000000" pitchFamily="50" charset="0"/>
              </a:rPr>
              <a:t>CPC</a:t>
            </a:r>
          </a:p>
          <a:p>
            <a:pPr lvl="0">
              <a:spcBef>
                <a:spcPts val="300"/>
              </a:spcBef>
              <a:spcAft>
                <a:spcPts val="300"/>
              </a:spcAft>
            </a:pPr>
            <a:r>
              <a:rPr lang="en-US" b="1" dirty="0">
                <a:solidFill>
                  <a:prstClr val="white"/>
                </a:solidFill>
                <a:latin typeface="Montserrat" panose="00000500000000000000" pitchFamily="50" charset="0"/>
              </a:rPr>
              <a:t>$1.32 </a:t>
            </a:r>
            <a:r>
              <a:rPr lang="en-US" dirty="0">
                <a:solidFill>
                  <a:srgbClr val="3DFBD0"/>
                </a:solidFill>
                <a:latin typeface="Montserrat" panose="00000500000000000000" pitchFamily="50" charset="0"/>
              </a:rPr>
              <a:t>-</a:t>
            </a:r>
          </a:p>
        </p:txBody>
      </p:sp>
      <p:sp>
        <p:nvSpPr>
          <p:cNvPr id="6" name="Rectangle: Rounded Corners 5">
            <a:extLst>
              <a:ext uri="{FF2B5EF4-FFF2-40B4-BE49-F238E27FC236}">
                <a16:creationId xmlns:a16="http://schemas.microsoft.com/office/drawing/2014/main" id="{1ADDCCA2-9EFE-4753-9557-098D5421C222}"/>
              </a:ext>
            </a:extLst>
          </p:cNvPr>
          <p:cNvSpPr/>
          <p:nvPr/>
        </p:nvSpPr>
        <p:spPr>
          <a:xfrm>
            <a:off x="6475411" y="4310048"/>
            <a:ext cx="4995682" cy="1858610"/>
          </a:xfrm>
          <a:prstGeom prst="roundRect">
            <a:avLst>
              <a:gd name="adj" fmla="val 21516"/>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000" b="1" dirty="0">
              <a:solidFill>
                <a:schemeClr val="accent2">
                  <a:lumMod val="60000"/>
                  <a:lumOff val="40000"/>
                </a:schemeClr>
              </a:solidFill>
              <a:latin typeface="Montserrat" panose="00000500000000000000" pitchFamily="50" charset="0"/>
            </a:endParaRPr>
          </a:p>
        </p:txBody>
      </p:sp>
      <p:grpSp>
        <p:nvGrpSpPr>
          <p:cNvPr id="8" name="Group 7">
            <a:extLst>
              <a:ext uri="{FF2B5EF4-FFF2-40B4-BE49-F238E27FC236}">
                <a16:creationId xmlns:a16="http://schemas.microsoft.com/office/drawing/2014/main" id="{B6D28485-8A7A-462D-883C-36348487CAF4}"/>
              </a:ext>
            </a:extLst>
          </p:cNvPr>
          <p:cNvGrpSpPr/>
          <p:nvPr/>
        </p:nvGrpSpPr>
        <p:grpSpPr>
          <a:xfrm>
            <a:off x="6962875" y="4949058"/>
            <a:ext cx="669342" cy="580590"/>
            <a:chOff x="3988669" y="468024"/>
            <a:chExt cx="3028635" cy="2627043"/>
          </a:xfrm>
        </p:grpSpPr>
        <p:sp>
          <p:nvSpPr>
            <p:cNvPr id="9" name="Freeform: Shape 8">
              <a:extLst>
                <a:ext uri="{FF2B5EF4-FFF2-40B4-BE49-F238E27FC236}">
                  <a16:creationId xmlns:a16="http://schemas.microsoft.com/office/drawing/2014/main" id="{80FC58ED-263F-4777-A05D-6261883D1EA7}"/>
                </a:ext>
              </a:extLst>
            </p:cNvPr>
            <p:cNvSpPr/>
            <p:nvPr/>
          </p:nvSpPr>
          <p:spPr>
            <a:xfrm>
              <a:off x="3988669" y="468230"/>
              <a:ext cx="1726077" cy="1616619"/>
            </a:xfrm>
            <a:custGeom>
              <a:avLst/>
              <a:gdLst>
                <a:gd name="connsiteX0" fmla="*/ 1010472 w 1726077"/>
                <a:gd name="connsiteY0" fmla="*/ 1414626 h 1616618"/>
                <a:gd name="connsiteX1" fmla="*/ 635029 w 1726077"/>
                <a:gd name="connsiteY1" fmla="*/ 1414542 h 1616618"/>
                <a:gd name="connsiteX2" fmla="*/ 601434 w 1726077"/>
                <a:gd name="connsiteY2" fmla="*/ 1419930 h 1616618"/>
                <a:gd name="connsiteX3" fmla="*/ 363067 w 1726077"/>
                <a:gd name="connsiteY3" fmla="*/ 1422288 h 1616618"/>
                <a:gd name="connsiteX4" fmla="*/ 274490 w 1726077"/>
                <a:gd name="connsiteY4" fmla="*/ 1458409 h 1616618"/>
                <a:gd name="connsiteX5" fmla="*/ 134972 w 1726077"/>
                <a:gd name="connsiteY5" fmla="*/ 1594306 h 1616618"/>
                <a:gd name="connsiteX6" fmla="*/ 90683 w 1726077"/>
                <a:gd name="connsiteY6" fmla="*/ 1615440 h 1616618"/>
                <a:gd name="connsiteX7" fmla="*/ 1 w 1726077"/>
                <a:gd name="connsiteY7" fmla="*/ 1532420 h 1616618"/>
                <a:gd name="connsiteX8" fmla="*/ 1180 w 1726077"/>
                <a:gd name="connsiteY8" fmla="*/ 197783 h 1616618"/>
                <a:gd name="connsiteX9" fmla="*/ 199721 w 1726077"/>
                <a:gd name="connsiteY9" fmla="*/ 0 h 1616618"/>
                <a:gd name="connsiteX10" fmla="*/ 1505983 w 1726077"/>
                <a:gd name="connsiteY10" fmla="*/ 84 h 1616618"/>
                <a:gd name="connsiteX11" fmla="*/ 1555323 w 1726077"/>
                <a:gd name="connsiteY11" fmla="*/ 1010 h 1616618"/>
                <a:gd name="connsiteX12" fmla="*/ 1728605 w 1726077"/>
                <a:gd name="connsiteY12" fmla="*/ 207634 h 1616618"/>
                <a:gd name="connsiteX13" fmla="*/ 1728520 w 1726077"/>
                <a:gd name="connsiteY13" fmla="*/ 592592 h 1616618"/>
                <a:gd name="connsiteX14" fmla="*/ 1728436 w 1726077"/>
                <a:gd name="connsiteY14" fmla="*/ 961804 h 1616618"/>
                <a:gd name="connsiteX15" fmla="*/ 1721195 w 1726077"/>
                <a:gd name="connsiteY15" fmla="*/ 1010976 h 1616618"/>
                <a:gd name="connsiteX16" fmla="*/ 1669665 w 1726077"/>
                <a:gd name="connsiteY16" fmla="*/ 1019901 h 1616618"/>
                <a:gd name="connsiteX17" fmla="*/ 1222064 w 1726077"/>
                <a:gd name="connsiteY17" fmla="*/ 1020154 h 1616618"/>
                <a:gd name="connsiteX18" fmla="*/ 1021165 w 1726077"/>
                <a:gd name="connsiteY18" fmla="*/ 1222231 h 1616618"/>
                <a:gd name="connsiteX19" fmla="*/ 1020913 w 1726077"/>
                <a:gd name="connsiteY19" fmla="*/ 1373537 h 1616618"/>
                <a:gd name="connsiteX20" fmla="*/ 1010472 w 1726077"/>
                <a:gd name="connsiteY20" fmla="*/ 1414626 h 161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6077" h="1616618">
                  <a:moveTo>
                    <a:pt x="1010472" y="1414626"/>
                  </a:moveTo>
                  <a:cubicBezTo>
                    <a:pt x="885353" y="1414626"/>
                    <a:pt x="760233" y="1414542"/>
                    <a:pt x="635029" y="1414542"/>
                  </a:cubicBezTo>
                  <a:cubicBezTo>
                    <a:pt x="623578" y="1414542"/>
                    <a:pt x="611790" y="1413110"/>
                    <a:pt x="601434" y="1419930"/>
                  </a:cubicBezTo>
                  <a:cubicBezTo>
                    <a:pt x="522034" y="1426582"/>
                    <a:pt x="442467" y="1423214"/>
                    <a:pt x="363067" y="1422288"/>
                  </a:cubicBezTo>
                  <a:cubicBezTo>
                    <a:pt x="326693" y="1421867"/>
                    <a:pt x="299918" y="1431802"/>
                    <a:pt x="274490" y="1458409"/>
                  </a:cubicBezTo>
                  <a:cubicBezTo>
                    <a:pt x="229611" y="1505224"/>
                    <a:pt x="185491" y="1553049"/>
                    <a:pt x="134972" y="1594306"/>
                  </a:cubicBezTo>
                  <a:cubicBezTo>
                    <a:pt x="121500" y="1605252"/>
                    <a:pt x="107860" y="1613419"/>
                    <a:pt x="90683" y="1615440"/>
                  </a:cubicBezTo>
                  <a:cubicBezTo>
                    <a:pt x="40333" y="1628491"/>
                    <a:pt x="-251" y="1586307"/>
                    <a:pt x="1" y="1532420"/>
                  </a:cubicBezTo>
                  <a:cubicBezTo>
                    <a:pt x="2106" y="1087513"/>
                    <a:pt x="1180" y="642690"/>
                    <a:pt x="1180" y="197783"/>
                  </a:cubicBezTo>
                  <a:cubicBezTo>
                    <a:pt x="1180" y="89082"/>
                    <a:pt x="90683" y="0"/>
                    <a:pt x="199721" y="0"/>
                  </a:cubicBezTo>
                  <a:cubicBezTo>
                    <a:pt x="635114" y="84"/>
                    <a:pt x="1070506" y="0"/>
                    <a:pt x="1505983" y="84"/>
                  </a:cubicBezTo>
                  <a:cubicBezTo>
                    <a:pt x="1522402" y="84"/>
                    <a:pt x="1538904" y="674"/>
                    <a:pt x="1555323" y="1010"/>
                  </a:cubicBezTo>
                  <a:cubicBezTo>
                    <a:pt x="1671433" y="10609"/>
                    <a:pt x="1728773" y="120152"/>
                    <a:pt x="1728605" y="207634"/>
                  </a:cubicBezTo>
                  <a:cubicBezTo>
                    <a:pt x="1728352" y="335954"/>
                    <a:pt x="1728520" y="464273"/>
                    <a:pt x="1728520" y="592592"/>
                  </a:cubicBezTo>
                  <a:cubicBezTo>
                    <a:pt x="1728520" y="715691"/>
                    <a:pt x="1728605" y="838705"/>
                    <a:pt x="1728436" y="961804"/>
                  </a:cubicBezTo>
                  <a:cubicBezTo>
                    <a:pt x="1728436" y="978391"/>
                    <a:pt x="1730878" y="995652"/>
                    <a:pt x="1721195" y="1010976"/>
                  </a:cubicBezTo>
                  <a:cubicBezTo>
                    <a:pt x="1705618" y="1023269"/>
                    <a:pt x="1687178" y="1019901"/>
                    <a:pt x="1669665" y="1019901"/>
                  </a:cubicBezTo>
                  <a:cubicBezTo>
                    <a:pt x="1520465" y="1020154"/>
                    <a:pt x="1371265" y="1019901"/>
                    <a:pt x="1222064" y="1020154"/>
                  </a:cubicBezTo>
                  <a:cubicBezTo>
                    <a:pt x="1100986" y="1020322"/>
                    <a:pt x="1021418" y="1100564"/>
                    <a:pt x="1021165" y="1222231"/>
                  </a:cubicBezTo>
                  <a:cubicBezTo>
                    <a:pt x="1021081" y="1272666"/>
                    <a:pt x="1021502" y="1323102"/>
                    <a:pt x="1020913" y="1373537"/>
                  </a:cubicBezTo>
                  <a:cubicBezTo>
                    <a:pt x="1020660" y="1387766"/>
                    <a:pt x="1023355" y="1403343"/>
                    <a:pt x="1010472" y="1414626"/>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F828F78-CC14-48F5-B8C3-6B30987BA768}"/>
                </a:ext>
              </a:extLst>
            </p:cNvPr>
            <p:cNvSpPr/>
            <p:nvPr/>
          </p:nvSpPr>
          <p:spPr>
            <a:xfrm>
              <a:off x="4999141" y="1468429"/>
              <a:ext cx="1726077" cy="1625039"/>
            </a:xfrm>
            <a:custGeom>
              <a:avLst/>
              <a:gdLst>
                <a:gd name="connsiteX0" fmla="*/ 0 w 1726077"/>
                <a:gd name="connsiteY0" fmla="*/ 414427 h 1625038"/>
                <a:gd name="connsiteX1" fmla="*/ 927 w 1726077"/>
                <a:gd name="connsiteY1" fmla="*/ 206540 h 1625038"/>
                <a:gd name="connsiteX2" fmla="*/ 197615 w 1726077"/>
                <a:gd name="connsiteY2" fmla="*/ 10272 h 1625038"/>
                <a:gd name="connsiteX3" fmla="*/ 708029 w 1726077"/>
                <a:gd name="connsiteY3" fmla="*/ 9346 h 1625038"/>
                <a:gd name="connsiteX4" fmla="*/ 743729 w 1726077"/>
                <a:gd name="connsiteY4" fmla="*/ 253 h 1625038"/>
                <a:gd name="connsiteX5" fmla="*/ 975781 w 1726077"/>
                <a:gd name="connsiteY5" fmla="*/ 253 h 1625038"/>
                <a:gd name="connsiteX6" fmla="*/ 1011397 w 1726077"/>
                <a:gd name="connsiteY6" fmla="*/ 9514 h 1625038"/>
                <a:gd name="connsiteX7" fmla="*/ 1523579 w 1726077"/>
                <a:gd name="connsiteY7" fmla="*/ 10272 h 1625038"/>
                <a:gd name="connsiteX8" fmla="*/ 1554901 w 1726077"/>
                <a:gd name="connsiteY8" fmla="*/ 11283 h 1625038"/>
                <a:gd name="connsiteX9" fmla="*/ 1727425 w 1726077"/>
                <a:gd name="connsiteY9" fmla="*/ 198373 h 1625038"/>
                <a:gd name="connsiteX10" fmla="*/ 1728267 w 1726077"/>
                <a:gd name="connsiteY10" fmla="*/ 236178 h 1625038"/>
                <a:gd name="connsiteX11" fmla="*/ 1728267 w 1726077"/>
                <a:gd name="connsiteY11" fmla="*/ 1520464 h 1625038"/>
                <a:gd name="connsiteX12" fmla="*/ 1727761 w 1726077"/>
                <a:gd name="connsiteY12" fmla="*/ 1552038 h 1625038"/>
                <a:gd name="connsiteX13" fmla="*/ 1668401 w 1726077"/>
                <a:gd name="connsiteY13" fmla="*/ 1626049 h 1625038"/>
                <a:gd name="connsiteX14" fmla="*/ 1581256 w 1726077"/>
                <a:gd name="connsiteY14" fmla="*/ 1593717 h 1625038"/>
                <a:gd name="connsiteX15" fmla="*/ 1434581 w 1726077"/>
                <a:gd name="connsiteY15" fmla="*/ 1445695 h 1625038"/>
                <a:gd name="connsiteX16" fmla="*/ 1382209 w 1726077"/>
                <a:gd name="connsiteY16" fmla="*/ 1424393 h 1625038"/>
                <a:gd name="connsiteX17" fmla="*/ 201404 w 1726077"/>
                <a:gd name="connsiteY17" fmla="*/ 1424898 h 1625038"/>
                <a:gd name="connsiteX18" fmla="*/ 758 w 1726077"/>
                <a:gd name="connsiteY18" fmla="*/ 1222736 h 1625038"/>
                <a:gd name="connsiteX19" fmla="*/ 758 w 1726077"/>
                <a:gd name="connsiteY19" fmla="*/ 446086 h 1625038"/>
                <a:gd name="connsiteX20" fmla="*/ 0 w 1726077"/>
                <a:gd name="connsiteY20" fmla="*/ 414427 h 162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6077" h="1625038">
                  <a:moveTo>
                    <a:pt x="0" y="414427"/>
                  </a:moveTo>
                  <a:cubicBezTo>
                    <a:pt x="337" y="345131"/>
                    <a:pt x="758" y="275836"/>
                    <a:pt x="927" y="206540"/>
                  </a:cubicBezTo>
                  <a:cubicBezTo>
                    <a:pt x="1263" y="99944"/>
                    <a:pt x="90851" y="10441"/>
                    <a:pt x="197615" y="10272"/>
                  </a:cubicBezTo>
                  <a:cubicBezTo>
                    <a:pt x="367781" y="9936"/>
                    <a:pt x="537947" y="9683"/>
                    <a:pt x="708029" y="9346"/>
                  </a:cubicBezTo>
                  <a:cubicBezTo>
                    <a:pt x="718469" y="674"/>
                    <a:pt x="731099" y="253"/>
                    <a:pt x="743729" y="253"/>
                  </a:cubicBezTo>
                  <a:cubicBezTo>
                    <a:pt x="821108" y="-84"/>
                    <a:pt x="898487" y="-84"/>
                    <a:pt x="975781" y="253"/>
                  </a:cubicBezTo>
                  <a:cubicBezTo>
                    <a:pt x="988327" y="337"/>
                    <a:pt x="1001041" y="758"/>
                    <a:pt x="1011397" y="9514"/>
                  </a:cubicBezTo>
                  <a:cubicBezTo>
                    <a:pt x="1182153" y="9767"/>
                    <a:pt x="1352908" y="10020"/>
                    <a:pt x="1523579" y="10272"/>
                  </a:cubicBezTo>
                  <a:cubicBezTo>
                    <a:pt x="1534020" y="10272"/>
                    <a:pt x="1544460" y="10946"/>
                    <a:pt x="1554901" y="11283"/>
                  </a:cubicBezTo>
                  <a:cubicBezTo>
                    <a:pt x="1653667" y="25765"/>
                    <a:pt x="1718921" y="96576"/>
                    <a:pt x="1727425" y="198373"/>
                  </a:cubicBezTo>
                  <a:cubicBezTo>
                    <a:pt x="1728435" y="211003"/>
                    <a:pt x="1728267" y="223632"/>
                    <a:pt x="1728267" y="236178"/>
                  </a:cubicBezTo>
                  <a:cubicBezTo>
                    <a:pt x="1728267" y="664245"/>
                    <a:pt x="1728267" y="1092397"/>
                    <a:pt x="1728267" y="1520464"/>
                  </a:cubicBezTo>
                  <a:cubicBezTo>
                    <a:pt x="1728267" y="1530989"/>
                    <a:pt x="1728520" y="1541514"/>
                    <a:pt x="1727761" y="1552038"/>
                  </a:cubicBezTo>
                  <a:cubicBezTo>
                    <a:pt x="1724730" y="1594896"/>
                    <a:pt x="1709827" y="1613419"/>
                    <a:pt x="1668401" y="1626049"/>
                  </a:cubicBezTo>
                  <a:cubicBezTo>
                    <a:pt x="1632953" y="1632364"/>
                    <a:pt x="1605842" y="1619229"/>
                    <a:pt x="1581256" y="1593717"/>
                  </a:cubicBezTo>
                  <a:cubicBezTo>
                    <a:pt x="1533178" y="1543619"/>
                    <a:pt x="1482743" y="1495709"/>
                    <a:pt x="1434581" y="1445695"/>
                  </a:cubicBezTo>
                  <a:cubicBezTo>
                    <a:pt x="1419425" y="1429950"/>
                    <a:pt x="1403932" y="1424309"/>
                    <a:pt x="1382209" y="1424393"/>
                  </a:cubicBezTo>
                  <a:cubicBezTo>
                    <a:pt x="988580" y="1425066"/>
                    <a:pt x="595034" y="1424814"/>
                    <a:pt x="201404" y="1424898"/>
                  </a:cubicBezTo>
                  <a:cubicBezTo>
                    <a:pt x="88577" y="1424898"/>
                    <a:pt x="758" y="1336405"/>
                    <a:pt x="758" y="1222736"/>
                  </a:cubicBezTo>
                  <a:cubicBezTo>
                    <a:pt x="842" y="963825"/>
                    <a:pt x="758" y="704913"/>
                    <a:pt x="758" y="446086"/>
                  </a:cubicBezTo>
                  <a:cubicBezTo>
                    <a:pt x="927" y="435477"/>
                    <a:pt x="337" y="424952"/>
                    <a:pt x="0" y="414427"/>
                  </a:cubicBezTo>
                  <a:close/>
                </a:path>
              </a:pathLst>
            </a:custGeom>
            <a:solidFill>
              <a:schemeClr val="accent2"/>
            </a:solidFill>
            <a:ln w="842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315DDD5-07AB-47AC-92EB-11C8E233CEF9}"/>
                </a:ext>
              </a:extLst>
            </p:cNvPr>
            <p:cNvSpPr/>
            <p:nvPr/>
          </p:nvSpPr>
          <p:spPr>
            <a:xfrm>
              <a:off x="6554210" y="1478448"/>
              <a:ext cx="463094" cy="1616619"/>
            </a:xfrm>
            <a:custGeom>
              <a:avLst/>
              <a:gdLst>
                <a:gd name="connsiteX0" fmla="*/ 113500 w 463093"/>
                <a:gd name="connsiteY0" fmla="*/ 1615946 h 1616618"/>
                <a:gd name="connsiteX1" fmla="*/ 164188 w 463093"/>
                <a:gd name="connsiteY1" fmla="*/ 1520632 h 1616618"/>
                <a:gd name="connsiteX2" fmla="*/ 164525 w 463093"/>
                <a:gd name="connsiteY2" fmla="*/ 236599 h 1616618"/>
                <a:gd name="connsiteX3" fmla="*/ 0 w 463093"/>
                <a:gd name="connsiteY3" fmla="*/ 1179 h 1616618"/>
                <a:gd name="connsiteX4" fmla="*/ 274404 w 463093"/>
                <a:gd name="connsiteY4" fmla="*/ 926 h 1616618"/>
                <a:gd name="connsiteX5" fmla="*/ 466294 w 463093"/>
                <a:gd name="connsiteY5" fmla="*/ 191048 h 1616618"/>
                <a:gd name="connsiteX6" fmla="*/ 466631 w 463093"/>
                <a:gd name="connsiteY6" fmla="*/ 222622 h 1616618"/>
                <a:gd name="connsiteX7" fmla="*/ 466631 w 463093"/>
                <a:gd name="connsiteY7" fmla="*/ 1522569 h 1616618"/>
                <a:gd name="connsiteX8" fmla="*/ 372075 w 463093"/>
                <a:gd name="connsiteY8" fmla="*/ 1616787 h 1616618"/>
                <a:gd name="connsiteX9" fmla="*/ 113500 w 463093"/>
                <a:gd name="connsiteY9" fmla="*/ 1615946 h 161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93" h="1616618">
                  <a:moveTo>
                    <a:pt x="113500" y="1615946"/>
                  </a:moveTo>
                  <a:cubicBezTo>
                    <a:pt x="153579" y="1596496"/>
                    <a:pt x="164272" y="1563574"/>
                    <a:pt x="164188" y="1520632"/>
                  </a:cubicBezTo>
                  <a:cubicBezTo>
                    <a:pt x="163178" y="1092649"/>
                    <a:pt x="162083" y="664582"/>
                    <a:pt x="164525" y="236599"/>
                  </a:cubicBezTo>
                  <a:cubicBezTo>
                    <a:pt x="165198" y="120405"/>
                    <a:pt x="119478" y="37216"/>
                    <a:pt x="0" y="1179"/>
                  </a:cubicBezTo>
                  <a:cubicBezTo>
                    <a:pt x="91440" y="926"/>
                    <a:pt x="182965" y="-1179"/>
                    <a:pt x="274404" y="926"/>
                  </a:cubicBezTo>
                  <a:cubicBezTo>
                    <a:pt x="376874" y="3284"/>
                    <a:pt x="461073" y="88662"/>
                    <a:pt x="466294" y="191048"/>
                  </a:cubicBezTo>
                  <a:cubicBezTo>
                    <a:pt x="466799" y="201572"/>
                    <a:pt x="466631" y="212097"/>
                    <a:pt x="466631" y="222622"/>
                  </a:cubicBezTo>
                  <a:cubicBezTo>
                    <a:pt x="466631" y="655910"/>
                    <a:pt x="466631" y="1089281"/>
                    <a:pt x="466631" y="1522569"/>
                  </a:cubicBezTo>
                  <a:cubicBezTo>
                    <a:pt x="466631" y="1593044"/>
                    <a:pt x="442802" y="1616872"/>
                    <a:pt x="372075" y="1616787"/>
                  </a:cubicBezTo>
                  <a:cubicBezTo>
                    <a:pt x="285940" y="1616703"/>
                    <a:pt x="199720" y="1616282"/>
                    <a:pt x="113500" y="1615946"/>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BDD4F3E-CA9C-47D2-BCBD-FA0D82900D42}"/>
                </a:ext>
              </a:extLst>
            </p:cNvPr>
            <p:cNvSpPr/>
            <p:nvPr/>
          </p:nvSpPr>
          <p:spPr>
            <a:xfrm>
              <a:off x="5543824" y="468024"/>
              <a:ext cx="463094" cy="1001967"/>
            </a:xfrm>
            <a:custGeom>
              <a:avLst/>
              <a:gdLst>
                <a:gd name="connsiteX0" fmla="*/ 466799 w 463093"/>
                <a:gd name="connsiteY0" fmla="*/ 1009919 h 1001966"/>
                <a:gd name="connsiteX1" fmla="*/ 163430 w 463093"/>
                <a:gd name="connsiteY1" fmla="*/ 1009751 h 1001966"/>
                <a:gd name="connsiteX2" fmla="*/ 163515 w 463093"/>
                <a:gd name="connsiteY2" fmla="*/ 215082 h 1001966"/>
                <a:gd name="connsiteX3" fmla="*/ 4631 w 463093"/>
                <a:gd name="connsiteY3" fmla="*/ 5174 h 1001966"/>
                <a:gd name="connsiteX4" fmla="*/ 0 w 463093"/>
                <a:gd name="connsiteY4" fmla="*/ 1216 h 1001966"/>
                <a:gd name="connsiteX5" fmla="*/ 274067 w 463093"/>
                <a:gd name="connsiteY5" fmla="*/ 964 h 1001966"/>
                <a:gd name="connsiteX6" fmla="*/ 466462 w 463093"/>
                <a:gd name="connsiteY6" fmla="*/ 206241 h 1001966"/>
                <a:gd name="connsiteX7" fmla="*/ 466799 w 463093"/>
                <a:gd name="connsiteY7" fmla="*/ 1009919 h 10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093" h="1001966">
                  <a:moveTo>
                    <a:pt x="466799" y="1009919"/>
                  </a:moveTo>
                  <a:cubicBezTo>
                    <a:pt x="365676" y="1009835"/>
                    <a:pt x="264553" y="1009835"/>
                    <a:pt x="163430" y="1009751"/>
                  </a:cubicBezTo>
                  <a:cubicBezTo>
                    <a:pt x="163515" y="744861"/>
                    <a:pt x="163598" y="479971"/>
                    <a:pt x="163515" y="215082"/>
                  </a:cubicBezTo>
                  <a:cubicBezTo>
                    <a:pt x="163515" y="105792"/>
                    <a:pt x="109711" y="34980"/>
                    <a:pt x="4631" y="5174"/>
                  </a:cubicBezTo>
                  <a:cubicBezTo>
                    <a:pt x="2863" y="4669"/>
                    <a:pt x="1516" y="2564"/>
                    <a:pt x="0" y="1216"/>
                  </a:cubicBezTo>
                  <a:cubicBezTo>
                    <a:pt x="91356" y="964"/>
                    <a:pt x="182796" y="-1225"/>
                    <a:pt x="274067" y="964"/>
                  </a:cubicBezTo>
                  <a:cubicBezTo>
                    <a:pt x="382937" y="3574"/>
                    <a:pt x="466209" y="93330"/>
                    <a:pt x="466462" y="206241"/>
                  </a:cubicBezTo>
                  <a:cubicBezTo>
                    <a:pt x="467052" y="474162"/>
                    <a:pt x="466714" y="741998"/>
                    <a:pt x="466799" y="1009919"/>
                  </a:cubicBezTo>
                  <a:close/>
                </a:path>
              </a:pathLst>
            </a:custGeom>
            <a:solidFill>
              <a:schemeClr val="accent2"/>
            </a:solidFill>
            <a:ln w="842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19F918F-922E-47B9-8D17-08A38AFDF7AA}"/>
                </a:ext>
              </a:extLst>
            </p:cNvPr>
            <p:cNvSpPr/>
            <p:nvPr/>
          </p:nvSpPr>
          <p:spPr>
            <a:xfrm>
              <a:off x="4079268" y="1882518"/>
              <a:ext cx="505193" cy="202077"/>
            </a:xfrm>
            <a:custGeom>
              <a:avLst/>
              <a:gdLst>
                <a:gd name="connsiteX0" fmla="*/ 0 w 505193"/>
                <a:gd name="connsiteY0" fmla="*/ 201152 h 202077"/>
                <a:gd name="connsiteX1" fmla="*/ 70474 w 505193"/>
                <a:gd name="connsiteY1" fmla="*/ 144823 h 202077"/>
                <a:gd name="connsiteX2" fmla="*/ 199720 w 505193"/>
                <a:gd name="connsiteY2" fmla="*/ 15914 h 202077"/>
                <a:gd name="connsiteX3" fmla="*/ 232136 w 505193"/>
                <a:gd name="connsiteY3" fmla="*/ 1 h 202077"/>
                <a:gd name="connsiteX4" fmla="*/ 493406 w 505193"/>
                <a:gd name="connsiteY4" fmla="*/ 338 h 202077"/>
                <a:gd name="connsiteX5" fmla="*/ 510751 w 505193"/>
                <a:gd name="connsiteY5" fmla="*/ 5642 h 202077"/>
                <a:gd name="connsiteX6" fmla="*/ 346226 w 505193"/>
                <a:gd name="connsiteY6" fmla="*/ 170840 h 202077"/>
                <a:gd name="connsiteX7" fmla="*/ 270868 w 505193"/>
                <a:gd name="connsiteY7" fmla="*/ 202667 h 202077"/>
                <a:gd name="connsiteX8" fmla="*/ 0 w 505193"/>
                <a:gd name="connsiteY8" fmla="*/ 201152 h 20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193" h="202077">
                  <a:moveTo>
                    <a:pt x="0" y="201152"/>
                  </a:moveTo>
                  <a:cubicBezTo>
                    <a:pt x="28122" y="188270"/>
                    <a:pt x="48920" y="165704"/>
                    <a:pt x="70474" y="144823"/>
                  </a:cubicBezTo>
                  <a:cubicBezTo>
                    <a:pt x="114258" y="102555"/>
                    <a:pt x="156862" y="59108"/>
                    <a:pt x="199720" y="15914"/>
                  </a:cubicBezTo>
                  <a:cubicBezTo>
                    <a:pt x="208813" y="6737"/>
                    <a:pt x="217823" y="-83"/>
                    <a:pt x="232136" y="1"/>
                  </a:cubicBezTo>
                  <a:cubicBezTo>
                    <a:pt x="319198" y="590"/>
                    <a:pt x="406344" y="253"/>
                    <a:pt x="493406" y="338"/>
                  </a:cubicBezTo>
                  <a:cubicBezTo>
                    <a:pt x="499721" y="338"/>
                    <a:pt x="506120" y="169"/>
                    <a:pt x="510751" y="5642"/>
                  </a:cubicBezTo>
                  <a:cubicBezTo>
                    <a:pt x="455853" y="60624"/>
                    <a:pt x="400534" y="115185"/>
                    <a:pt x="346226" y="170840"/>
                  </a:cubicBezTo>
                  <a:cubicBezTo>
                    <a:pt x="325092" y="192479"/>
                    <a:pt x="301516" y="203173"/>
                    <a:pt x="270868" y="202667"/>
                  </a:cubicBezTo>
                  <a:cubicBezTo>
                    <a:pt x="180606" y="201320"/>
                    <a:pt x="90261" y="201573"/>
                    <a:pt x="0" y="201152"/>
                  </a:cubicBezTo>
                  <a:close/>
                </a:path>
              </a:pathLst>
            </a:custGeom>
            <a:solidFill>
              <a:schemeClr val="accent2">
                <a:lumMod val="50000"/>
              </a:schemeClr>
            </a:solidFill>
            <a:ln w="842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4547437-26B7-44B0-9796-CB00B2FBCDB1}"/>
                </a:ext>
              </a:extLst>
            </p:cNvPr>
            <p:cNvSpPr/>
            <p:nvPr/>
          </p:nvSpPr>
          <p:spPr>
            <a:xfrm>
              <a:off x="4444102" y="820573"/>
              <a:ext cx="808309" cy="715691"/>
            </a:xfrm>
            <a:custGeom>
              <a:avLst/>
              <a:gdLst>
                <a:gd name="connsiteX0" fmla="*/ 0 w 808309"/>
                <a:gd name="connsiteY0" fmla="*/ 217768 h 715690"/>
                <a:gd name="connsiteX1" fmla="*/ 131182 w 808309"/>
                <a:gd name="connsiteY1" fmla="*/ 22679 h 715690"/>
                <a:gd name="connsiteX2" fmla="*/ 379316 w 808309"/>
                <a:gd name="connsiteY2" fmla="*/ 63684 h 715690"/>
                <a:gd name="connsiteX3" fmla="*/ 428825 w 808309"/>
                <a:gd name="connsiteY3" fmla="*/ 64526 h 715690"/>
                <a:gd name="connsiteX4" fmla="*/ 744234 w 808309"/>
                <a:gd name="connsiteY4" fmla="*/ 67978 h 715690"/>
                <a:gd name="connsiteX5" fmla="*/ 745581 w 808309"/>
                <a:gd name="connsiteY5" fmla="*/ 381450 h 715690"/>
                <a:gd name="connsiteX6" fmla="*/ 421247 w 808309"/>
                <a:gd name="connsiteY6" fmla="*/ 708731 h 715690"/>
                <a:gd name="connsiteX7" fmla="*/ 388410 w 808309"/>
                <a:gd name="connsiteY7" fmla="*/ 709321 h 715690"/>
                <a:gd name="connsiteX8" fmla="*/ 61634 w 808309"/>
                <a:gd name="connsiteY8" fmla="*/ 380019 h 715690"/>
                <a:gd name="connsiteX9" fmla="*/ 0 w 808309"/>
                <a:gd name="connsiteY9" fmla="*/ 217768 h 7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309" h="715690">
                  <a:moveTo>
                    <a:pt x="0" y="217768"/>
                  </a:moveTo>
                  <a:cubicBezTo>
                    <a:pt x="4210" y="132222"/>
                    <a:pt x="46225" y="61579"/>
                    <a:pt x="131182" y="22679"/>
                  </a:cubicBezTo>
                  <a:cubicBezTo>
                    <a:pt x="221275" y="-18579"/>
                    <a:pt x="306147" y="-2749"/>
                    <a:pt x="379316" y="63684"/>
                  </a:cubicBezTo>
                  <a:cubicBezTo>
                    <a:pt x="398850" y="81450"/>
                    <a:pt x="407944" y="84397"/>
                    <a:pt x="428825" y="64526"/>
                  </a:cubicBezTo>
                  <a:cubicBezTo>
                    <a:pt x="519592" y="-21778"/>
                    <a:pt x="659614" y="-19084"/>
                    <a:pt x="744234" y="67978"/>
                  </a:cubicBezTo>
                  <a:cubicBezTo>
                    <a:pt x="829275" y="155460"/>
                    <a:pt x="831717" y="291947"/>
                    <a:pt x="745581" y="381450"/>
                  </a:cubicBezTo>
                  <a:cubicBezTo>
                    <a:pt x="639070" y="492088"/>
                    <a:pt x="529190" y="599441"/>
                    <a:pt x="421247" y="708731"/>
                  </a:cubicBezTo>
                  <a:cubicBezTo>
                    <a:pt x="409038" y="721109"/>
                    <a:pt x="401376" y="722540"/>
                    <a:pt x="388410" y="709321"/>
                  </a:cubicBezTo>
                  <a:cubicBezTo>
                    <a:pt x="279793" y="599273"/>
                    <a:pt x="169913" y="490404"/>
                    <a:pt x="61634" y="380019"/>
                  </a:cubicBezTo>
                  <a:cubicBezTo>
                    <a:pt x="20124" y="337667"/>
                    <a:pt x="1010" y="284790"/>
                    <a:pt x="0" y="217768"/>
                  </a:cubicBezTo>
                  <a:close/>
                </a:path>
              </a:pathLst>
            </a:custGeom>
            <a:solidFill>
              <a:schemeClr val="bg1"/>
            </a:solidFill>
            <a:ln w="84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D60837E-E329-45A3-9703-7434303839CC}"/>
                </a:ext>
              </a:extLst>
            </p:cNvPr>
            <p:cNvSpPr/>
            <p:nvPr/>
          </p:nvSpPr>
          <p:spPr>
            <a:xfrm>
              <a:off x="5747501" y="1630257"/>
              <a:ext cx="614652" cy="951448"/>
            </a:xfrm>
            <a:custGeom>
              <a:avLst/>
              <a:gdLst>
                <a:gd name="connsiteX0" fmla="*/ 11199 w 614651"/>
                <a:gd name="connsiteY0" fmla="*/ 352290 h 951447"/>
                <a:gd name="connsiteX1" fmla="*/ 180017 w 614651"/>
                <a:gd name="connsiteY1" fmla="*/ 182293 h 951447"/>
                <a:gd name="connsiteX2" fmla="*/ 212686 w 614651"/>
                <a:gd name="connsiteY2" fmla="*/ 99104 h 951447"/>
                <a:gd name="connsiteX3" fmla="*/ 314146 w 614651"/>
                <a:gd name="connsiteY3" fmla="*/ 2 h 951447"/>
                <a:gd name="connsiteX4" fmla="*/ 414343 w 614651"/>
                <a:gd name="connsiteY4" fmla="*/ 103651 h 951447"/>
                <a:gd name="connsiteX5" fmla="*/ 413838 w 614651"/>
                <a:gd name="connsiteY5" fmla="*/ 321389 h 951447"/>
                <a:gd name="connsiteX6" fmla="*/ 447770 w 614651"/>
                <a:gd name="connsiteY6" fmla="*/ 353974 h 951447"/>
                <a:gd name="connsiteX7" fmla="*/ 517150 w 614651"/>
                <a:gd name="connsiteY7" fmla="*/ 353722 h 951447"/>
                <a:gd name="connsiteX8" fmla="*/ 616167 w 614651"/>
                <a:gd name="connsiteY8" fmla="*/ 451898 h 951447"/>
                <a:gd name="connsiteX9" fmla="*/ 616084 w 614651"/>
                <a:gd name="connsiteY9" fmla="*/ 862199 h 951447"/>
                <a:gd name="connsiteX10" fmla="*/ 509993 w 614651"/>
                <a:gd name="connsiteY10" fmla="*/ 959617 h 951447"/>
                <a:gd name="connsiteX11" fmla="*/ 11283 w 614651"/>
                <a:gd name="connsiteY11" fmla="*/ 959617 h 951447"/>
                <a:gd name="connsiteX12" fmla="*/ 253 w 614651"/>
                <a:gd name="connsiteY12" fmla="*/ 918612 h 951447"/>
                <a:gd name="connsiteX13" fmla="*/ 253 w 614651"/>
                <a:gd name="connsiteY13" fmla="*/ 393295 h 951447"/>
                <a:gd name="connsiteX14" fmla="*/ 11199 w 614651"/>
                <a:gd name="connsiteY14" fmla="*/ 352290 h 9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651" h="951447">
                  <a:moveTo>
                    <a:pt x="11199" y="352290"/>
                  </a:moveTo>
                  <a:cubicBezTo>
                    <a:pt x="69212" y="297393"/>
                    <a:pt x="126635" y="241821"/>
                    <a:pt x="180017" y="182293"/>
                  </a:cubicBezTo>
                  <a:cubicBezTo>
                    <a:pt x="201236" y="158717"/>
                    <a:pt x="211340" y="130931"/>
                    <a:pt x="212686" y="99104"/>
                  </a:cubicBezTo>
                  <a:cubicBezTo>
                    <a:pt x="215212" y="41344"/>
                    <a:pt x="258491" y="-335"/>
                    <a:pt x="314146" y="2"/>
                  </a:cubicBezTo>
                  <a:cubicBezTo>
                    <a:pt x="370728" y="339"/>
                    <a:pt x="413922" y="44375"/>
                    <a:pt x="414343" y="103651"/>
                  </a:cubicBezTo>
                  <a:cubicBezTo>
                    <a:pt x="414932" y="176230"/>
                    <a:pt x="415774" y="248894"/>
                    <a:pt x="413838" y="321389"/>
                  </a:cubicBezTo>
                  <a:cubicBezTo>
                    <a:pt x="413164" y="348586"/>
                    <a:pt x="422089" y="356248"/>
                    <a:pt x="447770" y="353974"/>
                  </a:cubicBezTo>
                  <a:cubicBezTo>
                    <a:pt x="470756" y="351953"/>
                    <a:pt x="494079" y="353048"/>
                    <a:pt x="517150" y="353722"/>
                  </a:cubicBezTo>
                  <a:cubicBezTo>
                    <a:pt x="572721" y="355321"/>
                    <a:pt x="615747" y="396579"/>
                    <a:pt x="616167" y="451898"/>
                  </a:cubicBezTo>
                  <a:cubicBezTo>
                    <a:pt x="617178" y="588637"/>
                    <a:pt x="617262" y="725460"/>
                    <a:pt x="616084" y="862199"/>
                  </a:cubicBezTo>
                  <a:cubicBezTo>
                    <a:pt x="615578" y="919454"/>
                    <a:pt x="570532" y="959533"/>
                    <a:pt x="509993" y="959617"/>
                  </a:cubicBezTo>
                  <a:cubicBezTo>
                    <a:pt x="343784" y="959870"/>
                    <a:pt x="177491" y="959617"/>
                    <a:pt x="11283" y="959617"/>
                  </a:cubicBezTo>
                  <a:cubicBezTo>
                    <a:pt x="-1431" y="948419"/>
                    <a:pt x="253" y="933010"/>
                    <a:pt x="253" y="918612"/>
                  </a:cubicBezTo>
                  <a:cubicBezTo>
                    <a:pt x="-84" y="743478"/>
                    <a:pt x="-84" y="568429"/>
                    <a:pt x="253" y="393295"/>
                  </a:cubicBezTo>
                  <a:cubicBezTo>
                    <a:pt x="337" y="378981"/>
                    <a:pt x="-1347" y="363573"/>
                    <a:pt x="11199" y="352290"/>
                  </a:cubicBezTo>
                  <a:close/>
                </a:path>
              </a:pathLst>
            </a:custGeom>
            <a:solidFill>
              <a:schemeClr val="bg1"/>
            </a:solidFill>
            <a:ln w="842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FBF01CA-F431-4D28-B759-F53CD7980A66}"/>
                </a:ext>
              </a:extLst>
            </p:cNvPr>
            <p:cNvSpPr/>
            <p:nvPr/>
          </p:nvSpPr>
          <p:spPr>
            <a:xfrm>
              <a:off x="5454783" y="1933270"/>
              <a:ext cx="303116" cy="707271"/>
            </a:xfrm>
            <a:custGeom>
              <a:avLst/>
              <a:gdLst>
                <a:gd name="connsiteX0" fmla="*/ 303916 w 303116"/>
                <a:gd name="connsiteY0" fmla="*/ 49277 h 707270"/>
                <a:gd name="connsiteX1" fmla="*/ 304084 w 303116"/>
                <a:gd name="connsiteY1" fmla="*/ 656772 h 707270"/>
                <a:gd name="connsiteX2" fmla="*/ 240767 w 303116"/>
                <a:gd name="connsiteY2" fmla="*/ 707376 h 707270"/>
                <a:gd name="connsiteX3" fmla="*/ 61170 w 303116"/>
                <a:gd name="connsiteY3" fmla="*/ 707376 h 707270"/>
                <a:gd name="connsiteX4" fmla="*/ 126 w 303116"/>
                <a:gd name="connsiteY4" fmla="*/ 645995 h 707270"/>
                <a:gd name="connsiteX5" fmla="*/ 126 w 303116"/>
                <a:gd name="connsiteY5" fmla="*/ 63002 h 707270"/>
                <a:gd name="connsiteX6" fmla="*/ 62939 w 303116"/>
                <a:gd name="connsiteY6" fmla="*/ 189 h 707270"/>
                <a:gd name="connsiteX7" fmla="*/ 242535 w 303116"/>
                <a:gd name="connsiteY7" fmla="*/ 189 h 707270"/>
                <a:gd name="connsiteX8" fmla="*/ 303916 w 303116"/>
                <a:gd name="connsiteY8" fmla="*/ 49277 h 7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16" h="707270">
                  <a:moveTo>
                    <a:pt x="303916" y="49277"/>
                  </a:moveTo>
                  <a:cubicBezTo>
                    <a:pt x="304000" y="251776"/>
                    <a:pt x="304000" y="454274"/>
                    <a:pt x="304084" y="656772"/>
                  </a:cubicBezTo>
                  <a:cubicBezTo>
                    <a:pt x="293980" y="696598"/>
                    <a:pt x="281098" y="707208"/>
                    <a:pt x="240767" y="707376"/>
                  </a:cubicBezTo>
                  <a:cubicBezTo>
                    <a:pt x="180901" y="707629"/>
                    <a:pt x="121036" y="707629"/>
                    <a:pt x="61170" y="707376"/>
                  </a:cubicBezTo>
                  <a:cubicBezTo>
                    <a:pt x="17724" y="707123"/>
                    <a:pt x="126" y="689610"/>
                    <a:pt x="126" y="645995"/>
                  </a:cubicBezTo>
                  <a:cubicBezTo>
                    <a:pt x="-42" y="451664"/>
                    <a:pt x="-42" y="257333"/>
                    <a:pt x="126" y="63002"/>
                  </a:cubicBezTo>
                  <a:cubicBezTo>
                    <a:pt x="126" y="17450"/>
                    <a:pt x="17387" y="358"/>
                    <a:pt x="62939" y="189"/>
                  </a:cubicBezTo>
                  <a:cubicBezTo>
                    <a:pt x="122804" y="-63"/>
                    <a:pt x="182669" y="-63"/>
                    <a:pt x="242535" y="189"/>
                  </a:cubicBezTo>
                  <a:cubicBezTo>
                    <a:pt x="281013" y="358"/>
                    <a:pt x="293138" y="10377"/>
                    <a:pt x="303916" y="49277"/>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CD73AC-31F6-4933-B4D3-C9FE40155E4B}"/>
                </a:ext>
              </a:extLst>
            </p:cNvPr>
            <p:cNvSpPr/>
            <p:nvPr/>
          </p:nvSpPr>
          <p:spPr>
            <a:xfrm>
              <a:off x="5537743" y="2420546"/>
              <a:ext cx="134718" cy="134718"/>
            </a:xfrm>
            <a:custGeom>
              <a:avLst/>
              <a:gdLst>
                <a:gd name="connsiteX0" fmla="*/ 67967 w 134718"/>
                <a:gd name="connsiteY0" fmla="*/ 4 h 134718"/>
                <a:gd name="connsiteX1" fmla="*/ 137009 w 134718"/>
                <a:gd name="connsiteY1" fmla="*/ 68710 h 134718"/>
                <a:gd name="connsiteX2" fmla="*/ 67545 w 134718"/>
                <a:gd name="connsiteY2" fmla="*/ 136995 h 134718"/>
                <a:gd name="connsiteX3" fmla="*/ 18 w 134718"/>
                <a:gd name="connsiteY3" fmla="*/ 69889 h 134718"/>
                <a:gd name="connsiteX4" fmla="*/ 67967 w 134718"/>
                <a:gd name="connsiteY4" fmla="*/ 4 h 13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18" h="134718">
                  <a:moveTo>
                    <a:pt x="67967" y="4"/>
                  </a:moveTo>
                  <a:cubicBezTo>
                    <a:pt x="101899" y="-417"/>
                    <a:pt x="137178" y="34609"/>
                    <a:pt x="137009" y="68710"/>
                  </a:cubicBezTo>
                  <a:cubicBezTo>
                    <a:pt x="136841" y="102811"/>
                    <a:pt x="101309" y="137753"/>
                    <a:pt x="67545" y="136995"/>
                  </a:cubicBezTo>
                  <a:cubicBezTo>
                    <a:pt x="34540" y="136238"/>
                    <a:pt x="1113" y="102979"/>
                    <a:pt x="18" y="69889"/>
                  </a:cubicBezTo>
                  <a:cubicBezTo>
                    <a:pt x="-908" y="36125"/>
                    <a:pt x="33698" y="425"/>
                    <a:pt x="67967" y="4"/>
                  </a:cubicBezTo>
                  <a:close/>
                </a:path>
              </a:pathLst>
            </a:custGeom>
            <a:solidFill>
              <a:schemeClr val="bg1"/>
            </a:solidFill>
            <a:ln w="8420" cap="flat">
              <a:noFill/>
              <a:prstDash val="solid"/>
              <a:miter/>
            </a:ln>
          </p:spPr>
          <p:txBody>
            <a:bodyPr rtlCol="0" anchor="ctr"/>
            <a:lstStyle/>
            <a:p>
              <a:endParaRPr lang="en-US"/>
            </a:p>
          </p:txBody>
        </p:sp>
      </p:grpSp>
      <p:grpSp>
        <p:nvGrpSpPr>
          <p:cNvPr id="61" name="Graphic 59">
            <a:extLst>
              <a:ext uri="{FF2B5EF4-FFF2-40B4-BE49-F238E27FC236}">
                <a16:creationId xmlns:a16="http://schemas.microsoft.com/office/drawing/2014/main" id="{A42AFE8B-9DB2-410F-BF56-D0B0479246E9}"/>
              </a:ext>
            </a:extLst>
          </p:cNvPr>
          <p:cNvGrpSpPr/>
          <p:nvPr/>
        </p:nvGrpSpPr>
        <p:grpSpPr>
          <a:xfrm>
            <a:off x="3821353" y="2341606"/>
            <a:ext cx="195748" cy="334078"/>
            <a:chOff x="5024437" y="1600200"/>
            <a:chExt cx="2143125" cy="3657600"/>
          </a:xfrm>
          <a:solidFill>
            <a:schemeClr val="tx2">
              <a:lumMod val="60000"/>
              <a:lumOff val="40000"/>
            </a:schemeClr>
          </a:solidFill>
        </p:grpSpPr>
        <p:sp>
          <p:nvSpPr>
            <p:cNvPr id="62" name="Freeform: Shape 61">
              <a:extLst>
                <a:ext uri="{FF2B5EF4-FFF2-40B4-BE49-F238E27FC236}">
                  <a16:creationId xmlns:a16="http://schemas.microsoft.com/office/drawing/2014/main" id="{A023F0BF-1AFA-4BAC-85C9-C2ADF2F0707E}"/>
                </a:ext>
              </a:extLst>
            </p:cNvPr>
            <p:cNvSpPr/>
            <p:nvPr/>
          </p:nvSpPr>
          <p:spPr>
            <a:xfrm>
              <a:off x="6083729" y="1600200"/>
              <a:ext cx="1076325" cy="3657600"/>
            </a:xfrm>
            <a:custGeom>
              <a:avLst/>
              <a:gdLst>
                <a:gd name="connsiteX0" fmla="*/ 1076404 w 1076325"/>
                <a:gd name="connsiteY0" fmla="*/ 2321624 h 3657600"/>
                <a:gd name="connsiteX1" fmla="*/ 580151 w 1076325"/>
                <a:gd name="connsiteY1" fmla="*/ 1750790 h 3657600"/>
                <a:gd name="connsiteX2" fmla="*/ 249824 w 1076325"/>
                <a:gd name="connsiteY2" fmla="*/ 1666018 h 3657600"/>
                <a:gd name="connsiteX3" fmla="*/ 226488 w 1076325"/>
                <a:gd name="connsiteY3" fmla="*/ 1638300 h 3657600"/>
                <a:gd name="connsiteX4" fmla="*/ 226393 w 1076325"/>
                <a:gd name="connsiteY4" fmla="*/ 995553 h 3657600"/>
                <a:gd name="connsiteX5" fmla="*/ 250681 w 1076325"/>
                <a:gd name="connsiteY5" fmla="*/ 971264 h 3657600"/>
                <a:gd name="connsiteX6" fmla="*/ 429180 w 1076325"/>
                <a:gd name="connsiteY6" fmla="*/ 971645 h 3657600"/>
                <a:gd name="connsiteX7" fmla="*/ 655303 w 1076325"/>
                <a:gd name="connsiteY7" fmla="*/ 1199198 h 3657600"/>
                <a:gd name="connsiteX8" fmla="*/ 655208 w 1076325"/>
                <a:gd name="connsiteY8" fmla="*/ 1374172 h 3657600"/>
                <a:gd name="connsiteX9" fmla="*/ 677306 w 1076325"/>
                <a:gd name="connsiteY9" fmla="*/ 1400651 h 3657600"/>
                <a:gd name="connsiteX10" fmla="*/ 1062878 w 1076325"/>
                <a:gd name="connsiteY10" fmla="*/ 1400366 h 3657600"/>
                <a:gd name="connsiteX11" fmla="*/ 1084214 w 1076325"/>
                <a:gd name="connsiteY11" fmla="*/ 1380554 h 3657600"/>
                <a:gd name="connsiteX12" fmla="*/ 1070022 w 1076325"/>
                <a:gd name="connsiteY12" fmla="*/ 1046321 h 3657600"/>
                <a:gd name="connsiteX13" fmla="*/ 538146 w 1076325"/>
                <a:gd name="connsiteY13" fmla="*/ 549593 h 3657600"/>
                <a:gd name="connsiteX14" fmla="*/ 263730 w 1076325"/>
                <a:gd name="connsiteY14" fmla="*/ 543782 h 3657600"/>
                <a:gd name="connsiteX15" fmla="*/ 226012 w 1076325"/>
                <a:gd name="connsiteY15" fmla="*/ 507111 h 3657600"/>
                <a:gd name="connsiteX16" fmla="*/ 226774 w 1076325"/>
                <a:gd name="connsiteY16" fmla="*/ 0 h 3657600"/>
                <a:gd name="connsiteX17" fmla="*/ 12461 w 1076325"/>
                <a:gd name="connsiteY17" fmla="*/ 0 h 3657600"/>
                <a:gd name="connsiteX18" fmla="*/ 936 w 1076325"/>
                <a:gd name="connsiteY18" fmla="*/ 72390 h 3657600"/>
                <a:gd name="connsiteX19" fmla="*/ 745 w 1076325"/>
                <a:gd name="connsiteY19" fmla="*/ 3584448 h 3657600"/>
                <a:gd name="connsiteX20" fmla="*/ 1126 w 1076325"/>
                <a:gd name="connsiteY20" fmla="*/ 3620072 h 3657600"/>
                <a:gd name="connsiteX21" fmla="*/ 12652 w 1076325"/>
                <a:gd name="connsiteY21" fmla="*/ 3656457 h 3657600"/>
                <a:gd name="connsiteX22" fmla="*/ 194674 w 1076325"/>
                <a:gd name="connsiteY22" fmla="*/ 3658362 h 3657600"/>
                <a:gd name="connsiteX23" fmla="*/ 227345 w 1076325"/>
                <a:gd name="connsiteY23" fmla="*/ 3623977 h 3657600"/>
                <a:gd name="connsiteX24" fmla="*/ 226012 w 1076325"/>
                <a:gd name="connsiteY24" fmla="*/ 3149060 h 3657600"/>
                <a:gd name="connsiteX25" fmla="*/ 261730 w 1076325"/>
                <a:gd name="connsiteY25" fmla="*/ 3114008 h 3657600"/>
                <a:gd name="connsiteX26" fmla="*/ 511000 w 1076325"/>
                <a:gd name="connsiteY26" fmla="*/ 3105531 h 3657600"/>
                <a:gd name="connsiteX27" fmla="*/ 1076404 w 1076325"/>
                <a:gd name="connsiteY27" fmla="*/ 2321624 h 3657600"/>
                <a:gd name="connsiteX28" fmla="*/ 653303 w 1076325"/>
                <a:gd name="connsiteY28" fmla="*/ 2439257 h 3657600"/>
                <a:gd name="connsiteX29" fmla="*/ 386984 w 1076325"/>
                <a:gd name="connsiteY29" fmla="*/ 2685955 h 3657600"/>
                <a:gd name="connsiteX30" fmla="*/ 316594 w 1076325"/>
                <a:gd name="connsiteY30" fmla="*/ 2686050 h 3657600"/>
                <a:gd name="connsiteX31" fmla="*/ 233346 w 1076325"/>
                <a:gd name="connsiteY31" fmla="*/ 2680526 h 3657600"/>
                <a:gd name="connsiteX32" fmla="*/ 227059 w 1076325"/>
                <a:gd name="connsiteY32" fmla="*/ 2591657 h 3657600"/>
                <a:gd name="connsiteX33" fmla="*/ 226297 w 1076325"/>
                <a:gd name="connsiteY33" fmla="*/ 2138934 h 3657600"/>
                <a:gd name="connsiteX34" fmla="*/ 259540 w 1076325"/>
                <a:gd name="connsiteY34" fmla="*/ 2112264 h 3657600"/>
                <a:gd name="connsiteX35" fmla="*/ 455469 w 1076325"/>
                <a:gd name="connsiteY35" fmla="*/ 2162270 h 3657600"/>
                <a:gd name="connsiteX36" fmla="*/ 653303 w 1076325"/>
                <a:gd name="connsiteY36" fmla="*/ 2439257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325" h="3657600">
                  <a:moveTo>
                    <a:pt x="1076404" y="2321624"/>
                  </a:moveTo>
                  <a:cubicBezTo>
                    <a:pt x="1030779" y="2029968"/>
                    <a:pt x="861424" y="1838706"/>
                    <a:pt x="580151" y="1750790"/>
                  </a:cubicBezTo>
                  <a:cubicBezTo>
                    <a:pt x="471757" y="1716881"/>
                    <a:pt x="360314" y="1692878"/>
                    <a:pt x="249824" y="1666018"/>
                  </a:cubicBezTo>
                  <a:cubicBezTo>
                    <a:pt x="232298" y="1661732"/>
                    <a:pt x="226488" y="1655826"/>
                    <a:pt x="226488" y="1638300"/>
                  </a:cubicBezTo>
                  <a:cubicBezTo>
                    <a:pt x="226964" y="1424083"/>
                    <a:pt x="226964" y="1209866"/>
                    <a:pt x="226393" y="995553"/>
                  </a:cubicBezTo>
                  <a:cubicBezTo>
                    <a:pt x="226393" y="976884"/>
                    <a:pt x="231917" y="970883"/>
                    <a:pt x="250681" y="971264"/>
                  </a:cubicBezTo>
                  <a:cubicBezTo>
                    <a:pt x="310213" y="972217"/>
                    <a:pt x="369744" y="971264"/>
                    <a:pt x="429180" y="971645"/>
                  </a:cubicBezTo>
                  <a:cubicBezTo>
                    <a:pt x="563101" y="972598"/>
                    <a:pt x="654446" y="1064609"/>
                    <a:pt x="655303" y="1199198"/>
                  </a:cubicBezTo>
                  <a:cubicBezTo>
                    <a:pt x="655684" y="1257491"/>
                    <a:pt x="655684" y="1315879"/>
                    <a:pt x="655208" y="1374172"/>
                  </a:cubicBezTo>
                  <a:cubicBezTo>
                    <a:pt x="655018" y="1390174"/>
                    <a:pt x="655970" y="1400747"/>
                    <a:pt x="677306" y="1400651"/>
                  </a:cubicBezTo>
                  <a:cubicBezTo>
                    <a:pt x="805798" y="1399794"/>
                    <a:pt x="934386" y="1400080"/>
                    <a:pt x="1062878" y="1400366"/>
                  </a:cubicBezTo>
                  <a:cubicBezTo>
                    <a:pt x="1077451" y="1400461"/>
                    <a:pt x="1084786" y="1396841"/>
                    <a:pt x="1084214" y="1380554"/>
                  </a:cubicBezTo>
                  <a:cubicBezTo>
                    <a:pt x="1079833" y="1269111"/>
                    <a:pt x="1093072" y="1157288"/>
                    <a:pt x="1070022" y="1046321"/>
                  </a:cubicBezTo>
                  <a:cubicBezTo>
                    <a:pt x="1017634" y="794004"/>
                    <a:pt x="791797" y="582930"/>
                    <a:pt x="538146" y="549593"/>
                  </a:cubicBezTo>
                  <a:cubicBezTo>
                    <a:pt x="446706" y="537591"/>
                    <a:pt x="355171" y="544925"/>
                    <a:pt x="263730" y="543782"/>
                  </a:cubicBezTo>
                  <a:cubicBezTo>
                    <a:pt x="234965" y="543497"/>
                    <a:pt x="225726" y="537686"/>
                    <a:pt x="226012" y="507111"/>
                  </a:cubicBezTo>
                  <a:cubicBezTo>
                    <a:pt x="227631" y="338042"/>
                    <a:pt x="226774" y="169069"/>
                    <a:pt x="226774" y="0"/>
                  </a:cubicBezTo>
                  <a:lnTo>
                    <a:pt x="12461" y="0"/>
                  </a:lnTo>
                  <a:cubicBezTo>
                    <a:pt x="-4874" y="22003"/>
                    <a:pt x="936" y="47911"/>
                    <a:pt x="936" y="72390"/>
                  </a:cubicBezTo>
                  <a:cubicBezTo>
                    <a:pt x="650" y="1243013"/>
                    <a:pt x="745" y="2413730"/>
                    <a:pt x="745" y="3584448"/>
                  </a:cubicBezTo>
                  <a:cubicBezTo>
                    <a:pt x="745" y="3596259"/>
                    <a:pt x="460" y="3608165"/>
                    <a:pt x="1126" y="3620072"/>
                  </a:cubicBezTo>
                  <a:cubicBezTo>
                    <a:pt x="1793" y="3633216"/>
                    <a:pt x="2174" y="3646456"/>
                    <a:pt x="12652" y="3656457"/>
                  </a:cubicBezTo>
                  <a:cubicBezTo>
                    <a:pt x="73326" y="3656838"/>
                    <a:pt x="134095" y="3655695"/>
                    <a:pt x="194674" y="3658362"/>
                  </a:cubicBezTo>
                  <a:cubicBezTo>
                    <a:pt x="222868" y="3659600"/>
                    <a:pt x="227536" y="3649409"/>
                    <a:pt x="227345" y="3623977"/>
                  </a:cubicBezTo>
                  <a:cubicBezTo>
                    <a:pt x="226202" y="3465671"/>
                    <a:pt x="227536" y="3307366"/>
                    <a:pt x="226012" y="3149060"/>
                  </a:cubicBezTo>
                  <a:cubicBezTo>
                    <a:pt x="225821" y="3120295"/>
                    <a:pt x="234394" y="3113913"/>
                    <a:pt x="261730" y="3114008"/>
                  </a:cubicBezTo>
                  <a:cubicBezTo>
                    <a:pt x="344884" y="3114294"/>
                    <a:pt x="428513" y="3120962"/>
                    <a:pt x="511000" y="3105531"/>
                  </a:cubicBezTo>
                  <a:cubicBezTo>
                    <a:pt x="882570" y="3035713"/>
                    <a:pt x="1134030" y="2689765"/>
                    <a:pt x="1076404" y="2321624"/>
                  </a:cubicBezTo>
                  <a:close/>
                  <a:moveTo>
                    <a:pt x="653303" y="2439257"/>
                  </a:moveTo>
                  <a:cubicBezTo>
                    <a:pt x="638730" y="2583847"/>
                    <a:pt x="529192" y="2682335"/>
                    <a:pt x="386984" y="2685955"/>
                  </a:cubicBezTo>
                  <a:cubicBezTo>
                    <a:pt x="365553" y="2686526"/>
                    <a:pt x="344217" y="2686050"/>
                    <a:pt x="316594" y="2686050"/>
                  </a:cubicBezTo>
                  <a:cubicBezTo>
                    <a:pt x="292210" y="2683574"/>
                    <a:pt x="252872" y="2699099"/>
                    <a:pt x="233346" y="2680526"/>
                  </a:cubicBezTo>
                  <a:cubicBezTo>
                    <a:pt x="213534" y="2661761"/>
                    <a:pt x="227155" y="2622137"/>
                    <a:pt x="227059" y="2591657"/>
                  </a:cubicBezTo>
                  <a:cubicBezTo>
                    <a:pt x="226393" y="2440781"/>
                    <a:pt x="227250" y="2289810"/>
                    <a:pt x="226297" y="2138934"/>
                  </a:cubicBezTo>
                  <a:cubicBezTo>
                    <a:pt x="226107" y="2112169"/>
                    <a:pt x="229822" y="2103596"/>
                    <a:pt x="259540" y="2112264"/>
                  </a:cubicBezTo>
                  <a:cubicBezTo>
                    <a:pt x="324119" y="2131219"/>
                    <a:pt x="390318" y="2145125"/>
                    <a:pt x="455469" y="2162270"/>
                  </a:cubicBezTo>
                  <a:cubicBezTo>
                    <a:pt x="593486" y="2198561"/>
                    <a:pt x="664924" y="2324195"/>
                    <a:pt x="653303" y="2439257"/>
                  </a:cubicBezTo>
                  <a:close/>
                </a:path>
              </a:pathLst>
            </a:custGeom>
            <a:solidFill>
              <a:schemeClr val="tx2">
                <a:lumMod val="60000"/>
                <a:lumOff val="40000"/>
                <a:alpha val="75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9F59DB2-9BEF-40F3-BD3F-C1A977CFA6B0}"/>
                </a:ext>
              </a:extLst>
            </p:cNvPr>
            <p:cNvSpPr/>
            <p:nvPr/>
          </p:nvSpPr>
          <p:spPr>
            <a:xfrm>
              <a:off x="5024397" y="1600200"/>
              <a:ext cx="1066800" cy="3657600"/>
            </a:xfrm>
            <a:custGeom>
              <a:avLst/>
              <a:gdLst>
                <a:gd name="connsiteX0" fmla="*/ 1071793 w 1066800"/>
                <a:gd name="connsiteY0" fmla="*/ 0 h 3657600"/>
                <a:gd name="connsiteX1" fmla="*/ 857481 w 1066800"/>
                <a:gd name="connsiteY1" fmla="*/ 0 h 3657600"/>
                <a:gd name="connsiteX2" fmla="*/ 858338 w 1066800"/>
                <a:gd name="connsiteY2" fmla="*/ 503396 h 3657600"/>
                <a:gd name="connsiteX3" fmla="*/ 816619 w 1066800"/>
                <a:gd name="connsiteY3" fmla="*/ 543687 h 3657600"/>
                <a:gd name="connsiteX4" fmla="*/ 581637 w 1066800"/>
                <a:gd name="connsiteY4" fmla="*/ 551783 h 3657600"/>
                <a:gd name="connsiteX5" fmla="*/ 6231 w 1066800"/>
                <a:gd name="connsiteY5" fmla="*/ 1323118 h 3657600"/>
                <a:gd name="connsiteX6" fmla="*/ 530964 w 1066800"/>
                <a:gd name="connsiteY6" fmla="*/ 1914620 h 3657600"/>
                <a:gd name="connsiteX7" fmla="*/ 831763 w 1066800"/>
                <a:gd name="connsiteY7" fmla="*/ 1989487 h 3657600"/>
                <a:gd name="connsiteX8" fmla="*/ 857957 w 1066800"/>
                <a:gd name="connsiteY8" fmla="*/ 2022824 h 3657600"/>
                <a:gd name="connsiteX9" fmla="*/ 857957 w 1066800"/>
                <a:gd name="connsiteY9" fmla="*/ 2658332 h 3657600"/>
                <a:gd name="connsiteX10" fmla="*/ 829858 w 1066800"/>
                <a:gd name="connsiteY10" fmla="*/ 2686526 h 3657600"/>
                <a:gd name="connsiteX11" fmla="*/ 647740 w 1066800"/>
                <a:gd name="connsiteY11" fmla="*/ 2685955 h 3657600"/>
                <a:gd name="connsiteX12" fmla="*/ 428951 w 1066800"/>
                <a:gd name="connsiteY12" fmla="*/ 2466785 h 3657600"/>
                <a:gd name="connsiteX13" fmla="*/ 428951 w 1066800"/>
                <a:gd name="connsiteY13" fmla="*/ 2284667 h 3657600"/>
                <a:gd name="connsiteX14" fmla="*/ 407805 w 1066800"/>
                <a:gd name="connsiteY14" fmla="*/ 2257139 h 3657600"/>
                <a:gd name="connsiteX15" fmla="*/ 22233 w 1066800"/>
                <a:gd name="connsiteY15" fmla="*/ 2257235 h 3657600"/>
                <a:gd name="connsiteX16" fmla="*/ 40 w 1066800"/>
                <a:gd name="connsiteY16" fmla="*/ 2280095 h 3657600"/>
                <a:gd name="connsiteX17" fmla="*/ 6136 w 1066800"/>
                <a:gd name="connsiteY17" fmla="*/ 2554605 h 3657600"/>
                <a:gd name="connsiteX18" fmla="*/ 512771 w 1066800"/>
                <a:gd name="connsiteY18" fmla="*/ 3101340 h 3657600"/>
                <a:gd name="connsiteX19" fmla="*/ 818714 w 1066800"/>
                <a:gd name="connsiteY19" fmla="*/ 3113818 h 3657600"/>
                <a:gd name="connsiteX20" fmla="*/ 858338 w 1066800"/>
                <a:gd name="connsiteY20" fmla="*/ 3152775 h 3657600"/>
                <a:gd name="connsiteX21" fmla="*/ 857004 w 1066800"/>
                <a:gd name="connsiteY21" fmla="*/ 3627596 h 3657600"/>
                <a:gd name="connsiteX22" fmla="*/ 886437 w 1066800"/>
                <a:gd name="connsiteY22" fmla="*/ 3658172 h 3657600"/>
                <a:gd name="connsiteX23" fmla="*/ 1071984 w 1066800"/>
                <a:gd name="connsiteY23" fmla="*/ 3656457 h 3657600"/>
                <a:gd name="connsiteX24" fmla="*/ 1071793 w 1066800"/>
                <a:gd name="connsiteY24" fmla="*/ 0 h 3657600"/>
                <a:gd name="connsiteX25" fmla="*/ 857481 w 1066800"/>
                <a:gd name="connsiteY25" fmla="*/ 1263110 h 3657600"/>
                <a:gd name="connsiteX26" fmla="*/ 857957 w 1066800"/>
                <a:gd name="connsiteY26" fmla="*/ 1523619 h 3657600"/>
                <a:gd name="connsiteX27" fmla="*/ 826810 w 1066800"/>
                <a:gd name="connsiteY27" fmla="*/ 1546955 h 3657600"/>
                <a:gd name="connsiteX28" fmla="*/ 633548 w 1066800"/>
                <a:gd name="connsiteY28" fmla="*/ 1498378 h 3657600"/>
                <a:gd name="connsiteX29" fmla="*/ 429999 w 1066800"/>
                <a:gd name="connsiteY29" fmla="*/ 1209961 h 3657600"/>
                <a:gd name="connsiteX30" fmla="*/ 701080 w 1066800"/>
                <a:gd name="connsiteY30" fmla="*/ 971645 h 3657600"/>
                <a:gd name="connsiteX31" fmla="*/ 825953 w 1066800"/>
                <a:gd name="connsiteY31" fmla="*/ 971074 h 3657600"/>
                <a:gd name="connsiteX32" fmla="*/ 858052 w 1066800"/>
                <a:gd name="connsiteY32" fmla="*/ 1002602 h 3657600"/>
                <a:gd name="connsiteX33" fmla="*/ 857481 w 1066800"/>
                <a:gd name="connsiteY33" fmla="*/ 126311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 h="3657600">
                  <a:moveTo>
                    <a:pt x="1071793" y="0"/>
                  </a:moveTo>
                  <a:lnTo>
                    <a:pt x="857481" y="0"/>
                  </a:lnTo>
                  <a:cubicBezTo>
                    <a:pt x="857481" y="167831"/>
                    <a:pt x="856433" y="335661"/>
                    <a:pt x="858338" y="503396"/>
                  </a:cubicBezTo>
                  <a:cubicBezTo>
                    <a:pt x="858719" y="537496"/>
                    <a:pt x="847956" y="544259"/>
                    <a:pt x="816619" y="543687"/>
                  </a:cubicBezTo>
                  <a:cubicBezTo>
                    <a:pt x="738228" y="542449"/>
                    <a:pt x="659456" y="538353"/>
                    <a:pt x="581637" y="551783"/>
                  </a:cubicBezTo>
                  <a:cubicBezTo>
                    <a:pt x="212829" y="615410"/>
                    <a:pt x="-37298" y="950786"/>
                    <a:pt x="6231" y="1323118"/>
                  </a:cubicBezTo>
                  <a:cubicBezTo>
                    <a:pt x="39664" y="1609725"/>
                    <a:pt x="248357" y="1844707"/>
                    <a:pt x="530964" y="1914620"/>
                  </a:cubicBezTo>
                  <a:cubicBezTo>
                    <a:pt x="631262" y="1939385"/>
                    <a:pt x="731274" y="1965389"/>
                    <a:pt x="831763" y="1989487"/>
                  </a:cubicBezTo>
                  <a:cubicBezTo>
                    <a:pt x="851575" y="1994249"/>
                    <a:pt x="858052" y="2002250"/>
                    <a:pt x="857957" y="2022824"/>
                  </a:cubicBezTo>
                  <a:cubicBezTo>
                    <a:pt x="857195" y="2234660"/>
                    <a:pt x="857195" y="2446496"/>
                    <a:pt x="857957" y="2658332"/>
                  </a:cubicBezTo>
                  <a:cubicBezTo>
                    <a:pt x="857957" y="2680240"/>
                    <a:pt x="851956" y="2687098"/>
                    <a:pt x="829858" y="2686526"/>
                  </a:cubicBezTo>
                  <a:cubicBezTo>
                    <a:pt x="769184" y="2685193"/>
                    <a:pt x="708415" y="2686431"/>
                    <a:pt x="647740" y="2685955"/>
                  </a:cubicBezTo>
                  <a:cubicBezTo>
                    <a:pt x="521820" y="2685003"/>
                    <a:pt x="429808" y="2592800"/>
                    <a:pt x="428951" y="2466785"/>
                  </a:cubicBezTo>
                  <a:cubicBezTo>
                    <a:pt x="428475" y="2406015"/>
                    <a:pt x="428665" y="2345341"/>
                    <a:pt x="428951" y="2284667"/>
                  </a:cubicBezTo>
                  <a:cubicBezTo>
                    <a:pt x="428951" y="2269617"/>
                    <a:pt x="430094" y="2257044"/>
                    <a:pt x="407805" y="2257139"/>
                  </a:cubicBezTo>
                  <a:cubicBezTo>
                    <a:pt x="279313" y="2257901"/>
                    <a:pt x="150726" y="2257711"/>
                    <a:pt x="22233" y="2257235"/>
                  </a:cubicBezTo>
                  <a:cubicBezTo>
                    <a:pt x="4898" y="2257139"/>
                    <a:pt x="-531" y="2263426"/>
                    <a:pt x="40" y="2280095"/>
                  </a:cubicBezTo>
                  <a:cubicBezTo>
                    <a:pt x="3279" y="2371535"/>
                    <a:pt x="-4627" y="2463165"/>
                    <a:pt x="6136" y="2554605"/>
                  </a:cubicBezTo>
                  <a:cubicBezTo>
                    <a:pt x="37473" y="2820829"/>
                    <a:pt x="250071" y="3049905"/>
                    <a:pt x="512771" y="3101340"/>
                  </a:cubicBezTo>
                  <a:cubicBezTo>
                    <a:pt x="614498" y="3121247"/>
                    <a:pt x="716701" y="3113341"/>
                    <a:pt x="818714" y="3113818"/>
                  </a:cubicBezTo>
                  <a:cubicBezTo>
                    <a:pt x="849480" y="3114008"/>
                    <a:pt x="858719" y="3120485"/>
                    <a:pt x="858338" y="3152775"/>
                  </a:cubicBezTo>
                  <a:cubicBezTo>
                    <a:pt x="856433" y="3311081"/>
                    <a:pt x="857862" y="3469386"/>
                    <a:pt x="857004" y="3627596"/>
                  </a:cubicBezTo>
                  <a:cubicBezTo>
                    <a:pt x="856909" y="3650171"/>
                    <a:pt x="862148" y="3658934"/>
                    <a:pt x="886437" y="3658172"/>
                  </a:cubicBezTo>
                  <a:cubicBezTo>
                    <a:pt x="948254" y="3656171"/>
                    <a:pt x="1010071" y="3656838"/>
                    <a:pt x="1071984" y="3656457"/>
                  </a:cubicBezTo>
                  <a:cubicBezTo>
                    <a:pt x="1071889" y="2437638"/>
                    <a:pt x="1071889" y="1218819"/>
                    <a:pt x="1071793" y="0"/>
                  </a:cubicBezTo>
                  <a:close/>
                  <a:moveTo>
                    <a:pt x="857481" y="1263110"/>
                  </a:moveTo>
                  <a:cubicBezTo>
                    <a:pt x="857481" y="1349883"/>
                    <a:pt x="856623" y="1436751"/>
                    <a:pt x="857957" y="1523619"/>
                  </a:cubicBezTo>
                  <a:cubicBezTo>
                    <a:pt x="858338" y="1549527"/>
                    <a:pt x="850432" y="1553242"/>
                    <a:pt x="826810" y="1546955"/>
                  </a:cubicBezTo>
                  <a:cubicBezTo>
                    <a:pt x="762707" y="1529620"/>
                    <a:pt x="697746" y="1515237"/>
                    <a:pt x="633548" y="1498378"/>
                  </a:cubicBezTo>
                  <a:cubicBezTo>
                    <a:pt x="500960" y="1463516"/>
                    <a:pt x="413235" y="1338643"/>
                    <a:pt x="429999" y="1209961"/>
                  </a:cubicBezTo>
                  <a:cubicBezTo>
                    <a:pt x="448191" y="1070134"/>
                    <a:pt x="558967" y="972693"/>
                    <a:pt x="701080" y="971645"/>
                  </a:cubicBezTo>
                  <a:cubicBezTo>
                    <a:pt x="742800" y="971360"/>
                    <a:pt x="784424" y="972979"/>
                    <a:pt x="825953" y="971074"/>
                  </a:cubicBezTo>
                  <a:cubicBezTo>
                    <a:pt x="850813" y="969931"/>
                    <a:pt x="858528" y="977265"/>
                    <a:pt x="858052" y="1002602"/>
                  </a:cubicBezTo>
                  <a:cubicBezTo>
                    <a:pt x="856528" y="1089470"/>
                    <a:pt x="857481" y="1176242"/>
                    <a:pt x="857481" y="1263110"/>
                  </a:cubicBezTo>
                  <a:close/>
                </a:path>
              </a:pathLst>
            </a:custGeom>
            <a:grpFill/>
            <a:ln w="9525" cap="flat">
              <a:noFill/>
              <a:prstDash val="solid"/>
              <a:miter/>
            </a:ln>
          </p:spPr>
          <p:txBody>
            <a:bodyPr rtlCol="0" anchor="ctr"/>
            <a:lstStyle/>
            <a:p>
              <a:endParaRPr lang="en-US"/>
            </a:p>
          </p:txBody>
        </p:sp>
      </p:grpSp>
      <p:grpSp>
        <p:nvGrpSpPr>
          <p:cNvPr id="80" name="Graphic 59">
            <a:extLst>
              <a:ext uri="{FF2B5EF4-FFF2-40B4-BE49-F238E27FC236}">
                <a16:creationId xmlns:a16="http://schemas.microsoft.com/office/drawing/2014/main" id="{B4E43068-B41C-4858-ABFC-FBB91D25B279}"/>
              </a:ext>
            </a:extLst>
          </p:cNvPr>
          <p:cNvGrpSpPr/>
          <p:nvPr/>
        </p:nvGrpSpPr>
        <p:grpSpPr>
          <a:xfrm>
            <a:off x="3821353" y="5072314"/>
            <a:ext cx="195748" cy="334078"/>
            <a:chOff x="5024437" y="1600200"/>
            <a:chExt cx="2143125" cy="3657600"/>
          </a:xfrm>
          <a:solidFill>
            <a:schemeClr val="tx2">
              <a:lumMod val="60000"/>
              <a:lumOff val="40000"/>
            </a:schemeClr>
          </a:solidFill>
        </p:grpSpPr>
        <p:sp>
          <p:nvSpPr>
            <p:cNvPr id="81" name="Freeform: Shape 80">
              <a:extLst>
                <a:ext uri="{FF2B5EF4-FFF2-40B4-BE49-F238E27FC236}">
                  <a16:creationId xmlns:a16="http://schemas.microsoft.com/office/drawing/2014/main" id="{ABBBB546-2B62-4BFC-8734-746A89E8EED9}"/>
                </a:ext>
              </a:extLst>
            </p:cNvPr>
            <p:cNvSpPr/>
            <p:nvPr/>
          </p:nvSpPr>
          <p:spPr>
            <a:xfrm>
              <a:off x="6083729" y="1600200"/>
              <a:ext cx="1076325" cy="3657600"/>
            </a:xfrm>
            <a:custGeom>
              <a:avLst/>
              <a:gdLst>
                <a:gd name="connsiteX0" fmla="*/ 1076404 w 1076325"/>
                <a:gd name="connsiteY0" fmla="*/ 2321624 h 3657600"/>
                <a:gd name="connsiteX1" fmla="*/ 580151 w 1076325"/>
                <a:gd name="connsiteY1" fmla="*/ 1750790 h 3657600"/>
                <a:gd name="connsiteX2" fmla="*/ 249824 w 1076325"/>
                <a:gd name="connsiteY2" fmla="*/ 1666018 h 3657600"/>
                <a:gd name="connsiteX3" fmla="*/ 226488 w 1076325"/>
                <a:gd name="connsiteY3" fmla="*/ 1638300 h 3657600"/>
                <a:gd name="connsiteX4" fmla="*/ 226393 w 1076325"/>
                <a:gd name="connsiteY4" fmla="*/ 995553 h 3657600"/>
                <a:gd name="connsiteX5" fmla="*/ 250681 w 1076325"/>
                <a:gd name="connsiteY5" fmla="*/ 971264 h 3657600"/>
                <a:gd name="connsiteX6" fmla="*/ 429180 w 1076325"/>
                <a:gd name="connsiteY6" fmla="*/ 971645 h 3657600"/>
                <a:gd name="connsiteX7" fmla="*/ 655303 w 1076325"/>
                <a:gd name="connsiteY7" fmla="*/ 1199198 h 3657600"/>
                <a:gd name="connsiteX8" fmla="*/ 655208 w 1076325"/>
                <a:gd name="connsiteY8" fmla="*/ 1374172 h 3657600"/>
                <a:gd name="connsiteX9" fmla="*/ 677306 w 1076325"/>
                <a:gd name="connsiteY9" fmla="*/ 1400651 h 3657600"/>
                <a:gd name="connsiteX10" fmla="*/ 1062878 w 1076325"/>
                <a:gd name="connsiteY10" fmla="*/ 1400366 h 3657600"/>
                <a:gd name="connsiteX11" fmla="*/ 1084214 w 1076325"/>
                <a:gd name="connsiteY11" fmla="*/ 1380554 h 3657600"/>
                <a:gd name="connsiteX12" fmla="*/ 1070022 w 1076325"/>
                <a:gd name="connsiteY12" fmla="*/ 1046321 h 3657600"/>
                <a:gd name="connsiteX13" fmla="*/ 538146 w 1076325"/>
                <a:gd name="connsiteY13" fmla="*/ 549593 h 3657600"/>
                <a:gd name="connsiteX14" fmla="*/ 263730 w 1076325"/>
                <a:gd name="connsiteY14" fmla="*/ 543782 h 3657600"/>
                <a:gd name="connsiteX15" fmla="*/ 226012 w 1076325"/>
                <a:gd name="connsiteY15" fmla="*/ 507111 h 3657600"/>
                <a:gd name="connsiteX16" fmla="*/ 226774 w 1076325"/>
                <a:gd name="connsiteY16" fmla="*/ 0 h 3657600"/>
                <a:gd name="connsiteX17" fmla="*/ 12461 w 1076325"/>
                <a:gd name="connsiteY17" fmla="*/ 0 h 3657600"/>
                <a:gd name="connsiteX18" fmla="*/ 936 w 1076325"/>
                <a:gd name="connsiteY18" fmla="*/ 72390 h 3657600"/>
                <a:gd name="connsiteX19" fmla="*/ 745 w 1076325"/>
                <a:gd name="connsiteY19" fmla="*/ 3584448 h 3657600"/>
                <a:gd name="connsiteX20" fmla="*/ 1126 w 1076325"/>
                <a:gd name="connsiteY20" fmla="*/ 3620072 h 3657600"/>
                <a:gd name="connsiteX21" fmla="*/ 12652 w 1076325"/>
                <a:gd name="connsiteY21" fmla="*/ 3656457 h 3657600"/>
                <a:gd name="connsiteX22" fmla="*/ 194674 w 1076325"/>
                <a:gd name="connsiteY22" fmla="*/ 3658362 h 3657600"/>
                <a:gd name="connsiteX23" fmla="*/ 227345 w 1076325"/>
                <a:gd name="connsiteY23" fmla="*/ 3623977 h 3657600"/>
                <a:gd name="connsiteX24" fmla="*/ 226012 w 1076325"/>
                <a:gd name="connsiteY24" fmla="*/ 3149060 h 3657600"/>
                <a:gd name="connsiteX25" fmla="*/ 261730 w 1076325"/>
                <a:gd name="connsiteY25" fmla="*/ 3114008 h 3657600"/>
                <a:gd name="connsiteX26" fmla="*/ 511000 w 1076325"/>
                <a:gd name="connsiteY26" fmla="*/ 3105531 h 3657600"/>
                <a:gd name="connsiteX27" fmla="*/ 1076404 w 1076325"/>
                <a:gd name="connsiteY27" fmla="*/ 2321624 h 3657600"/>
                <a:gd name="connsiteX28" fmla="*/ 653303 w 1076325"/>
                <a:gd name="connsiteY28" fmla="*/ 2439257 h 3657600"/>
                <a:gd name="connsiteX29" fmla="*/ 386984 w 1076325"/>
                <a:gd name="connsiteY29" fmla="*/ 2685955 h 3657600"/>
                <a:gd name="connsiteX30" fmla="*/ 316594 w 1076325"/>
                <a:gd name="connsiteY30" fmla="*/ 2686050 h 3657600"/>
                <a:gd name="connsiteX31" fmla="*/ 233346 w 1076325"/>
                <a:gd name="connsiteY31" fmla="*/ 2680526 h 3657600"/>
                <a:gd name="connsiteX32" fmla="*/ 227059 w 1076325"/>
                <a:gd name="connsiteY32" fmla="*/ 2591657 h 3657600"/>
                <a:gd name="connsiteX33" fmla="*/ 226297 w 1076325"/>
                <a:gd name="connsiteY33" fmla="*/ 2138934 h 3657600"/>
                <a:gd name="connsiteX34" fmla="*/ 259540 w 1076325"/>
                <a:gd name="connsiteY34" fmla="*/ 2112264 h 3657600"/>
                <a:gd name="connsiteX35" fmla="*/ 455469 w 1076325"/>
                <a:gd name="connsiteY35" fmla="*/ 2162270 h 3657600"/>
                <a:gd name="connsiteX36" fmla="*/ 653303 w 1076325"/>
                <a:gd name="connsiteY36" fmla="*/ 2439257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325" h="3657600">
                  <a:moveTo>
                    <a:pt x="1076404" y="2321624"/>
                  </a:moveTo>
                  <a:cubicBezTo>
                    <a:pt x="1030779" y="2029968"/>
                    <a:pt x="861424" y="1838706"/>
                    <a:pt x="580151" y="1750790"/>
                  </a:cubicBezTo>
                  <a:cubicBezTo>
                    <a:pt x="471757" y="1716881"/>
                    <a:pt x="360314" y="1692878"/>
                    <a:pt x="249824" y="1666018"/>
                  </a:cubicBezTo>
                  <a:cubicBezTo>
                    <a:pt x="232298" y="1661732"/>
                    <a:pt x="226488" y="1655826"/>
                    <a:pt x="226488" y="1638300"/>
                  </a:cubicBezTo>
                  <a:cubicBezTo>
                    <a:pt x="226964" y="1424083"/>
                    <a:pt x="226964" y="1209866"/>
                    <a:pt x="226393" y="995553"/>
                  </a:cubicBezTo>
                  <a:cubicBezTo>
                    <a:pt x="226393" y="976884"/>
                    <a:pt x="231917" y="970883"/>
                    <a:pt x="250681" y="971264"/>
                  </a:cubicBezTo>
                  <a:cubicBezTo>
                    <a:pt x="310213" y="972217"/>
                    <a:pt x="369744" y="971264"/>
                    <a:pt x="429180" y="971645"/>
                  </a:cubicBezTo>
                  <a:cubicBezTo>
                    <a:pt x="563101" y="972598"/>
                    <a:pt x="654446" y="1064609"/>
                    <a:pt x="655303" y="1199198"/>
                  </a:cubicBezTo>
                  <a:cubicBezTo>
                    <a:pt x="655684" y="1257491"/>
                    <a:pt x="655684" y="1315879"/>
                    <a:pt x="655208" y="1374172"/>
                  </a:cubicBezTo>
                  <a:cubicBezTo>
                    <a:pt x="655018" y="1390174"/>
                    <a:pt x="655970" y="1400747"/>
                    <a:pt x="677306" y="1400651"/>
                  </a:cubicBezTo>
                  <a:cubicBezTo>
                    <a:pt x="805798" y="1399794"/>
                    <a:pt x="934386" y="1400080"/>
                    <a:pt x="1062878" y="1400366"/>
                  </a:cubicBezTo>
                  <a:cubicBezTo>
                    <a:pt x="1077451" y="1400461"/>
                    <a:pt x="1084786" y="1396841"/>
                    <a:pt x="1084214" y="1380554"/>
                  </a:cubicBezTo>
                  <a:cubicBezTo>
                    <a:pt x="1079833" y="1269111"/>
                    <a:pt x="1093072" y="1157288"/>
                    <a:pt x="1070022" y="1046321"/>
                  </a:cubicBezTo>
                  <a:cubicBezTo>
                    <a:pt x="1017634" y="794004"/>
                    <a:pt x="791797" y="582930"/>
                    <a:pt x="538146" y="549593"/>
                  </a:cubicBezTo>
                  <a:cubicBezTo>
                    <a:pt x="446706" y="537591"/>
                    <a:pt x="355171" y="544925"/>
                    <a:pt x="263730" y="543782"/>
                  </a:cubicBezTo>
                  <a:cubicBezTo>
                    <a:pt x="234965" y="543497"/>
                    <a:pt x="225726" y="537686"/>
                    <a:pt x="226012" y="507111"/>
                  </a:cubicBezTo>
                  <a:cubicBezTo>
                    <a:pt x="227631" y="338042"/>
                    <a:pt x="226774" y="169069"/>
                    <a:pt x="226774" y="0"/>
                  </a:cubicBezTo>
                  <a:lnTo>
                    <a:pt x="12461" y="0"/>
                  </a:lnTo>
                  <a:cubicBezTo>
                    <a:pt x="-4874" y="22003"/>
                    <a:pt x="936" y="47911"/>
                    <a:pt x="936" y="72390"/>
                  </a:cubicBezTo>
                  <a:cubicBezTo>
                    <a:pt x="650" y="1243013"/>
                    <a:pt x="745" y="2413730"/>
                    <a:pt x="745" y="3584448"/>
                  </a:cubicBezTo>
                  <a:cubicBezTo>
                    <a:pt x="745" y="3596259"/>
                    <a:pt x="460" y="3608165"/>
                    <a:pt x="1126" y="3620072"/>
                  </a:cubicBezTo>
                  <a:cubicBezTo>
                    <a:pt x="1793" y="3633216"/>
                    <a:pt x="2174" y="3646456"/>
                    <a:pt x="12652" y="3656457"/>
                  </a:cubicBezTo>
                  <a:cubicBezTo>
                    <a:pt x="73326" y="3656838"/>
                    <a:pt x="134095" y="3655695"/>
                    <a:pt x="194674" y="3658362"/>
                  </a:cubicBezTo>
                  <a:cubicBezTo>
                    <a:pt x="222868" y="3659600"/>
                    <a:pt x="227536" y="3649409"/>
                    <a:pt x="227345" y="3623977"/>
                  </a:cubicBezTo>
                  <a:cubicBezTo>
                    <a:pt x="226202" y="3465671"/>
                    <a:pt x="227536" y="3307366"/>
                    <a:pt x="226012" y="3149060"/>
                  </a:cubicBezTo>
                  <a:cubicBezTo>
                    <a:pt x="225821" y="3120295"/>
                    <a:pt x="234394" y="3113913"/>
                    <a:pt x="261730" y="3114008"/>
                  </a:cubicBezTo>
                  <a:cubicBezTo>
                    <a:pt x="344884" y="3114294"/>
                    <a:pt x="428513" y="3120962"/>
                    <a:pt x="511000" y="3105531"/>
                  </a:cubicBezTo>
                  <a:cubicBezTo>
                    <a:pt x="882570" y="3035713"/>
                    <a:pt x="1134030" y="2689765"/>
                    <a:pt x="1076404" y="2321624"/>
                  </a:cubicBezTo>
                  <a:close/>
                  <a:moveTo>
                    <a:pt x="653303" y="2439257"/>
                  </a:moveTo>
                  <a:cubicBezTo>
                    <a:pt x="638730" y="2583847"/>
                    <a:pt x="529192" y="2682335"/>
                    <a:pt x="386984" y="2685955"/>
                  </a:cubicBezTo>
                  <a:cubicBezTo>
                    <a:pt x="365553" y="2686526"/>
                    <a:pt x="344217" y="2686050"/>
                    <a:pt x="316594" y="2686050"/>
                  </a:cubicBezTo>
                  <a:cubicBezTo>
                    <a:pt x="292210" y="2683574"/>
                    <a:pt x="252872" y="2699099"/>
                    <a:pt x="233346" y="2680526"/>
                  </a:cubicBezTo>
                  <a:cubicBezTo>
                    <a:pt x="213534" y="2661761"/>
                    <a:pt x="227155" y="2622137"/>
                    <a:pt x="227059" y="2591657"/>
                  </a:cubicBezTo>
                  <a:cubicBezTo>
                    <a:pt x="226393" y="2440781"/>
                    <a:pt x="227250" y="2289810"/>
                    <a:pt x="226297" y="2138934"/>
                  </a:cubicBezTo>
                  <a:cubicBezTo>
                    <a:pt x="226107" y="2112169"/>
                    <a:pt x="229822" y="2103596"/>
                    <a:pt x="259540" y="2112264"/>
                  </a:cubicBezTo>
                  <a:cubicBezTo>
                    <a:pt x="324119" y="2131219"/>
                    <a:pt x="390318" y="2145125"/>
                    <a:pt x="455469" y="2162270"/>
                  </a:cubicBezTo>
                  <a:cubicBezTo>
                    <a:pt x="593486" y="2198561"/>
                    <a:pt x="664924" y="2324195"/>
                    <a:pt x="653303" y="2439257"/>
                  </a:cubicBezTo>
                  <a:close/>
                </a:path>
              </a:pathLst>
            </a:custGeom>
            <a:solidFill>
              <a:schemeClr val="tx2">
                <a:lumMod val="60000"/>
                <a:lumOff val="40000"/>
                <a:alpha val="75000"/>
              </a:scheme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F8F61CF-6E80-4F29-988D-EFAF4A3D4F1F}"/>
                </a:ext>
              </a:extLst>
            </p:cNvPr>
            <p:cNvSpPr/>
            <p:nvPr/>
          </p:nvSpPr>
          <p:spPr>
            <a:xfrm>
              <a:off x="5024397" y="1600200"/>
              <a:ext cx="1066800" cy="3657600"/>
            </a:xfrm>
            <a:custGeom>
              <a:avLst/>
              <a:gdLst>
                <a:gd name="connsiteX0" fmla="*/ 1071793 w 1066800"/>
                <a:gd name="connsiteY0" fmla="*/ 0 h 3657600"/>
                <a:gd name="connsiteX1" fmla="*/ 857481 w 1066800"/>
                <a:gd name="connsiteY1" fmla="*/ 0 h 3657600"/>
                <a:gd name="connsiteX2" fmla="*/ 858338 w 1066800"/>
                <a:gd name="connsiteY2" fmla="*/ 503396 h 3657600"/>
                <a:gd name="connsiteX3" fmla="*/ 816619 w 1066800"/>
                <a:gd name="connsiteY3" fmla="*/ 543687 h 3657600"/>
                <a:gd name="connsiteX4" fmla="*/ 581637 w 1066800"/>
                <a:gd name="connsiteY4" fmla="*/ 551783 h 3657600"/>
                <a:gd name="connsiteX5" fmla="*/ 6231 w 1066800"/>
                <a:gd name="connsiteY5" fmla="*/ 1323118 h 3657600"/>
                <a:gd name="connsiteX6" fmla="*/ 530964 w 1066800"/>
                <a:gd name="connsiteY6" fmla="*/ 1914620 h 3657600"/>
                <a:gd name="connsiteX7" fmla="*/ 831763 w 1066800"/>
                <a:gd name="connsiteY7" fmla="*/ 1989487 h 3657600"/>
                <a:gd name="connsiteX8" fmla="*/ 857957 w 1066800"/>
                <a:gd name="connsiteY8" fmla="*/ 2022824 h 3657600"/>
                <a:gd name="connsiteX9" fmla="*/ 857957 w 1066800"/>
                <a:gd name="connsiteY9" fmla="*/ 2658332 h 3657600"/>
                <a:gd name="connsiteX10" fmla="*/ 829858 w 1066800"/>
                <a:gd name="connsiteY10" fmla="*/ 2686526 h 3657600"/>
                <a:gd name="connsiteX11" fmla="*/ 647740 w 1066800"/>
                <a:gd name="connsiteY11" fmla="*/ 2685955 h 3657600"/>
                <a:gd name="connsiteX12" fmla="*/ 428951 w 1066800"/>
                <a:gd name="connsiteY12" fmla="*/ 2466785 h 3657600"/>
                <a:gd name="connsiteX13" fmla="*/ 428951 w 1066800"/>
                <a:gd name="connsiteY13" fmla="*/ 2284667 h 3657600"/>
                <a:gd name="connsiteX14" fmla="*/ 407805 w 1066800"/>
                <a:gd name="connsiteY14" fmla="*/ 2257139 h 3657600"/>
                <a:gd name="connsiteX15" fmla="*/ 22233 w 1066800"/>
                <a:gd name="connsiteY15" fmla="*/ 2257235 h 3657600"/>
                <a:gd name="connsiteX16" fmla="*/ 40 w 1066800"/>
                <a:gd name="connsiteY16" fmla="*/ 2280095 h 3657600"/>
                <a:gd name="connsiteX17" fmla="*/ 6136 w 1066800"/>
                <a:gd name="connsiteY17" fmla="*/ 2554605 h 3657600"/>
                <a:gd name="connsiteX18" fmla="*/ 512771 w 1066800"/>
                <a:gd name="connsiteY18" fmla="*/ 3101340 h 3657600"/>
                <a:gd name="connsiteX19" fmla="*/ 818714 w 1066800"/>
                <a:gd name="connsiteY19" fmla="*/ 3113818 h 3657600"/>
                <a:gd name="connsiteX20" fmla="*/ 858338 w 1066800"/>
                <a:gd name="connsiteY20" fmla="*/ 3152775 h 3657600"/>
                <a:gd name="connsiteX21" fmla="*/ 857004 w 1066800"/>
                <a:gd name="connsiteY21" fmla="*/ 3627596 h 3657600"/>
                <a:gd name="connsiteX22" fmla="*/ 886437 w 1066800"/>
                <a:gd name="connsiteY22" fmla="*/ 3658172 h 3657600"/>
                <a:gd name="connsiteX23" fmla="*/ 1071984 w 1066800"/>
                <a:gd name="connsiteY23" fmla="*/ 3656457 h 3657600"/>
                <a:gd name="connsiteX24" fmla="*/ 1071793 w 1066800"/>
                <a:gd name="connsiteY24" fmla="*/ 0 h 3657600"/>
                <a:gd name="connsiteX25" fmla="*/ 857481 w 1066800"/>
                <a:gd name="connsiteY25" fmla="*/ 1263110 h 3657600"/>
                <a:gd name="connsiteX26" fmla="*/ 857957 w 1066800"/>
                <a:gd name="connsiteY26" fmla="*/ 1523619 h 3657600"/>
                <a:gd name="connsiteX27" fmla="*/ 826810 w 1066800"/>
                <a:gd name="connsiteY27" fmla="*/ 1546955 h 3657600"/>
                <a:gd name="connsiteX28" fmla="*/ 633548 w 1066800"/>
                <a:gd name="connsiteY28" fmla="*/ 1498378 h 3657600"/>
                <a:gd name="connsiteX29" fmla="*/ 429999 w 1066800"/>
                <a:gd name="connsiteY29" fmla="*/ 1209961 h 3657600"/>
                <a:gd name="connsiteX30" fmla="*/ 701080 w 1066800"/>
                <a:gd name="connsiteY30" fmla="*/ 971645 h 3657600"/>
                <a:gd name="connsiteX31" fmla="*/ 825953 w 1066800"/>
                <a:gd name="connsiteY31" fmla="*/ 971074 h 3657600"/>
                <a:gd name="connsiteX32" fmla="*/ 858052 w 1066800"/>
                <a:gd name="connsiteY32" fmla="*/ 1002602 h 3657600"/>
                <a:gd name="connsiteX33" fmla="*/ 857481 w 1066800"/>
                <a:gd name="connsiteY33" fmla="*/ 126311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 h="3657600">
                  <a:moveTo>
                    <a:pt x="1071793" y="0"/>
                  </a:moveTo>
                  <a:lnTo>
                    <a:pt x="857481" y="0"/>
                  </a:lnTo>
                  <a:cubicBezTo>
                    <a:pt x="857481" y="167831"/>
                    <a:pt x="856433" y="335661"/>
                    <a:pt x="858338" y="503396"/>
                  </a:cubicBezTo>
                  <a:cubicBezTo>
                    <a:pt x="858719" y="537496"/>
                    <a:pt x="847956" y="544259"/>
                    <a:pt x="816619" y="543687"/>
                  </a:cubicBezTo>
                  <a:cubicBezTo>
                    <a:pt x="738228" y="542449"/>
                    <a:pt x="659456" y="538353"/>
                    <a:pt x="581637" y="551783"/>
                  </a:cubicBezTo>
                  <a:cubicBezTo>
                    <a:pt x="212829" y="615410"/>
                    <a:pt x="-37298" y="950786"/>
                    <a:pt x="6231" y="1323118"/>
                  </a:cubicBezTo>
                  <a:cubicBezTo>
                    <a:pt x="39664" y="1609725"/>
                    <a:pt x="248357" y="1844707"/>
                    <a:pt x="530964" y="1914620"/>
                  </a:cubicBezTo>
                  <a:cubicBezTo>
                    <a:pt x="631262" y="1939385"/>
                    <a:pt x="731274" y="1965389"/>
                    <a:pt x="831763" y="1989487"/>
                  </a:cubicBezTo>
                  <a:cubicBezTo>
                    <a:pt x="851575" y="1994249"/>
                    <a:pt x="858052" y="2002250"/>
                    <a:pt x="857957" y="2022824"/>
                  </a:cubicBezTo>
                  <a:cubicBezTo>
                    <a:pt x="857195" y="2234660"/>
                    <a:pt x="857195" y="2446496"/>
                    <a:pt x="857957" y="2658332"/>
                  </a:cubicBezTo>
                  <a:cubicBezTo>
                    <a:pt x="857957" y="2680240"/>
                    <a:pt x="851956" y="2687098"/>
                    <a:pt x="829858" y="2686526"/>
                  </a:cubicBezTo>
                  <a:cubicBezTo>
                    <a:pt x="769184" y="2685193"/>
                    <a:pt x="708415" y="2686431"/>
                    <a:pt x="647740" y="2685955"/>
                  </a:cubicBezTo>
                  <a:cubicBezTo>
                    <a:pt x="521820" y="2685003"/>
                    <a:pt x="429808" y="2592800"/>
                    <a:pt x="428951" y="2466785"/>
                  </a:cubicBezTo>
                  <a:cubicBezTo>
                    <a:pt x="428475" y="2406015"/>
                    <a:pt x="428665" y="2345341"/>
                    <a:pt x="428951" y="2284667"/>
                  </a:cubicBezTo>
                  <a:cubicBezTo>
                    <a:pt x="428951" y="2269617"/>
                    <a:pt x="430094" y="2257044"/>
                    <a:pt x="407805" y="2257139"/>
                  </a:cubicBezTo>
                  <a:cubicBezTo>
                    <a:pt x="279313" y="2257901"/>
                    <a:pt x="150726" y="2257711"/>
                    <a:pt x="22233" y="2257235"/>
                  </a:cubicBezTo>
                  <a:cubicBezTo>
                    <a:pt x="4898" y="2257139"/>
                    <a:pt x="-531" y="2263426"/>
                    <a:pt x="40" y="2280095"/>
                  </a:cubicBezTo>
                  <a:cubicBezTo>
                    <a:pt x="3279" y="2371535"/>
                    <a:pt x="-4627" y="2463165"/>
                    <a:pt x="6136" y="2554605"/>
                  </a:cubicBezTo>
                  <a:cubicBezTo>
                    <a:pt x="37473" y="2820829"/>
                    <a:pt x="250071" y="3049905"/>
                    <a:pt x="512771" y="3101340"/>
                  </a:cubicBezTo>
                  <a:cubicBezTo>
                    <a:pt x="614498" y="3121247"/>
                    <a:pt x="716701" y="3113341"/>
                    <a:pt x="818714" y="3113818"/>
                  </a:cubicBezTo>
                  <a:cubicBezTo>
                    <a:pt x="849480" y="3114008"/>
                    <a:pt x="858719" y="3120485"/>
                    <a:pt x="858338" y="3152775"/>
                  </a:cubicBezTo>
                  <a:cubicBezTo>
                    <a:pt x="856433" y="3311081"/>
                    <a:pt x="857862" y="3469386"/>
                    <a:pt x="857004" y="3627596"/>
                  </a:cubicBezTo>
                  <a:cubicBezTo>
                    <a:pt x="856909" y="3650171"/>
                    <a:pt x="862148" y="3658934"/>
                    <a:pt x="886437" y="3658172"/>
                  </a:cubicBezTo>
                  <a:cubicBezTo>
                    <a:pt x="948254" y="3656171"/>
                    <a:pt x="1010071" y="3656838"/>
                    <a:pt x="1071984" y="3656457"/>
                  </a:cubicBezTo>
                  <a:cubicBezTo>
                    <a:pt x="1071889" y="2437638"/>
                    <a:pt x="1071889" y="1218819"/>
                    <a:pt x="1071793" y="0"/>
                  </a:cubicBezTo>
                  <a:close/>
                  <a:moveTo>
                    <a:pt x="857481" y="1263110"/>
                  </a:moveTo>
                  <a:cubicBezTo>
                    <a:pt x="857481" y="1349883"/>
                    <a:pt x="856623" y="1436751"/>
                    <a:pt x="857957" y="1523619"/>
                  </a:cubicBezTo>
                  <a:cubicBezTo>
                    <a:pt x="858338" y="1549527"/>
                    <a:pt x="850432" y="1553242"/>
                    <a:pt x="826810" y="1546955"/>
                  </a:cubicBezTo>
                  <a:cubicBezTo>
                    <a:pt x="762707" y="1529620"/>
                    <a:pt x="697746" y="1515237"/>
                    <a:pt x="633548" y="1498378"/>
                  </a:cubicBezTo>
                  <a:cubicBezTo>
                    <a:pt x="500960" y="1463516"/>
                    <a:pt x="413235" y="1338643"/>
                    <a:pt x="429999" y="1209961"/>
                  </a:cubicBezTo>
                  <a:cubicBezTo>
                    <a:pt x="448191" y="1070134"/>
                    <a:pt x="558967" y="972693"/>
                    <a:pt x="701080" y="971645"/>
                  </a:cubicBezTo>
                  <a:cubicBezTo>
                    <a:pt x="742800" y="971360"/>
                    <a:pt x="784424" y="972979"/>
                    <a:pt x="825953" y="971074"/>
                  </a:cubicBezTo>
                  <a:cubicBezTo>
                    <a:pt x="850813" y="969931"/>
                    <a:pt x="858528" y="977265"/>
                    <a:pt x="858052" y="1002602"/>
                  </a:cubicBezTo>
                  <a:cubicBezTo>
                    <a:pt x="856528" y="1089470"/>
                    <a:pt x="857481" y="1176242"/>
                    <a:pt x="857481" y="1263110"/>
                  </a:cubicBezTo>
                  <a:close/>
                </a:path>
              </a:pathLst>
            </a:custGeom>
            <a:grpFill/>
            <a:ln w="9525" cap="flat">
              <a:noFill/>
              <a:prstDash val="solid"/>
              <a:miter/>
            </a:ln>
          </p:spPr>
          <p:txBody>
            <a:bodyPr rtlCol="0" anchor="ctr"/>
            <a:lstStyle/>
            <a:p>
              <a:endParaRPr lang="en-US"/>
            </a:p>
          </p:txBody>
        </p:sp>
      </p:grpSp>
      <p:grpSp>
        <p:nvGrpSpPr>
          <p:cNvPr id="83" name="Graphic 59">
            <a:extLst>
              <a:ext uri="{FF2B5EF4-FFF2-40B4-BE49-F238E27FC236}">
                <a16:creationId xmlns:a16="http://schemas.microsoft.com/office/drawing/2014/main" id="{462BA203-FA98-4877-B19D-3CCECE5E7953}"/>
              </a:ext>
            </a:extLst>
          </p:cNvPr>
          <p:cNvGrpSpPr/>
          <p:nvPr/>
        </p:nvGrpSpPr>
        <p:grpSpPr>
          <a:xfrm>
            <a:off x="9728252" y="2341606"/>
            <a:ext cx="195066" cy="334078"/>
            <a:chOff x="5024393" y="1600200"/>
            <a:chExt cx="2135658" cy="3657600"/>
          </a:xfrm>
          <a:solidFill>
            <a:schemeClr val="tx2">
              <a:lumMod val="60000"/>
              <a:lumOff val="40000"/>
            </a:schemeClr>
          </a:solidFill>
        </p:grpSpPr>
        <p:sp>
          <p:nvSpPr>
            <p:cNvPr id="84" name="Freeform: Shape 83">
              <a:extLst>
                <a:ext uri="{FF2B5EF4-FFF2-40B4-BE49-F238E27FC236}">
                  <a16:creationId xmlns:a16="http://schemas.microsoft.com/office/drawing/2014/main" id="{C881C43A-6B61-4FCD-83F7-A18F88B938B0}"/>
                </a:ext>
              </a:extLst>
            </p:cNvPr>
            <p:cNvSpPr/>
            <p:nvPr/>
          </p:nvSpPr>
          <p:spPr>
            <a:xfrm>
              <a:off x="6083726" y="1600200"/>
              <a:ext cx="1076325" cy="3657600"/>
            </a:xfrm>
            <a:custGeom>
              <a:avLst/>
              <a:gdLst>
                <a:gd name="connsiteX0" fmla="*/ 1076404 w 1076325"/>
                <a:gd name="connsiteY0" fmla="*/ 2321624 h 3657600"/>
                <a:gd name="connsiteX1" fmla="*/ 580151 w 1076325"/>
                <a:gd name="connsiteY1" fmla="*/ 1750790 h 3657600"/>
                <a:gd name="connsiteX2" fmla="*/ 249824 w 1076325"/>
                <a:gd name="connsiteY2" fmla="*/ 1666018 h 3657600"/>
                <a:gd name="connsiteX3" fmla="*/ 226488 w 1076325"/>
                <a:gd name="connsiteY3" fmla="*/ 1638300 h 3657600"/>
                <a:gd name="connsiteX4" fmla="*/ 226393 w 1076325"/>
                <a:gd name="connsiteY4" fmla="*/ 995553 h 3657600"/>
                <a:gd name="connsiteX5" fmla="*/ 250681 w 1076325"/>
                <a:gd name="connsiteY5" fmla="*/ 971264 h 3657600"/>
                <a:gd name="connsiteX6" fmla="*/ 429180 w 1076325"/>
                <a:gd name="connsiteY6" fmla="*/ 971645 h 3657600"/>
                <a:gd name="connsiteX7" fmla="*/ 655303 w 1076325"/>
                <a:gd name="connsiteY7" fmla="*/ 1199198 h 3657600"/>
                <a:gd name="connsiteX8" fmla="*/ 655208 w 1076325"/>
                <a:gd name="connsiteY8" fmla="*/ 1374172 h 3657600"/>
                <a:gd name="connsiteX9" fmla="*/ 677306 w 1076325"/>
                <a:gd name="connsiteY9" fmla="*/ 1400651 h 3657600"/>
                <a:gd name="connsiteX10" fmla="*/ 1062878 w 1076325"/>
                <a:gd name="connsiteY10" fmla="*/ 1400366 h 3657600"/>
                <a:gd name="connsiteX11" fmla="*/ 1084214 w 1076325"/>
                <a:gd name="connsiteY11" fmla="*/ 1380554 h 3657600"/>
                <a:gd name="connsiteX12" fmla="*/ 1070022 w 1076325"/>
                <a:gd name="connsiteY12" fmla="*/ 1046321 h 3657600"/>
                <a:gd name="connsiteX13" fmla="*/ 538146 w 1076325"/>
                <a:gd name="connsiteY13" fmla="*/ 549593 h 3657600"/>
                <a:gd name="connsiteX14" fmla="*/ 263730 w 1076325"/>
                <a:gd name="connsiteY14" fmla="*/ 543782 h 3657600"/>
                <a:gd name="connsiteX15" fmla="*/ 226012 w 1076325"/>
                <a:gd name="connsiteY15" fmla="*/ 507111 h 3657600"/>
                <a:gd name="connsiteX16" fmla="*/ 226774 w 1076325"/>
                <a:gd name="connsiteY16" fmla="*/ 0 h 3657600"/>
                <a:gd name="connsiteX17" fmla="*/ 12461 w 1076325"/>
                <a:gd name="connsiteY17" fmla="*/ 0 h 3657600"/>
                <a:gd name="connsiteX18" fmla="*/ 936 w 1076325"/>
                <a:gd name="connsiteY18" fmla="*/ 72390 h 3657600"/>
                <a:gd name="connsiteX19" fmla="*/ 745 w 1076325"/>
                <a:gd name="connsiteY19" fmla="*/ 3584448 h 3657600"/>
                <a:gd name="connsiteX20" fmla="*/ 1126 w 1076325"/>
                <a:gd name="connsiteY20" fmla="*/ 3620072 h 3657600"/>
                <a:gd name="connsiteX21" fmla="*/ 12652 w 1076325"/>
                <a:gd name="connsiteY21" fmla="*/ 3656457 h 3657600"/>
                <a:gd name="connsiteX22" fmla="*/ 194674 w 1076325"/>
                <a:gd name="connsiteY22" fmla="*/ 3658362 h 3657600"/>
                <a:gd name="connsiteX23" fmla="*/ 227345 w 1076325"/>
                <a:gd name="connsiteY23" fmla="*/ 3623977 h 3657600"/>
                <a:gd name="connsiteX24" fmla="*/ 226012 w 1076325"/>
                <a:gd name="connsiteY24" fmla="*/ 3149060 h 3657600"/>
                <a:gd name="connsiteX25" fmla="*/ 261730 w 1076325"/>
                <a:gd name="connsiteY25" fmla="*/ 3114008 h 3657600"/>
                <a:gd name="connsiteX26" fmla="*/ 511000 w 1076325"/>
                <a:gd name="connsiteY26" fmla="*/ 3105531 h 3657600"/>
                <a:gd name="connsiteX27" fmla="*/ 1076404 w 1076325"/>
                <a:gd name="connsiteY27" fmla="*/ 2321624 h 3657600"/>
                <a:gd name="connsiteX28" fmla="*/ 653303 w 1076325"/>
                <a:gd name="connsiteY28" fmla="*/ 2439257 h 3657600"/>
                <a:gd name="connsiteX29" fmla="*/ 386984 w 1076325"/>
                <a:gd name="connsiteY29" fmla="*/ 2685955 h 3657600"/>
                <a:gd name="connsiteX30" fmla="*/ 316594 w 1076325"/>
                <a:gd name="connsiteY30" fmla="*/ 2686050 h 3657600"/>
                <a:gd name="connsiteX31" fmla="*/ 233346 w 1076325"/>
                <a:gd name="connsiteY31" fmla="*/ 2680526 h 3657600"/>
                <a:gd name="connsiteX32" fmla="*/ 227059 w 1076325"/>
                <a:gd name="connsiteY32" fmla="*/ 2591657 h 3657600"/>
                <a:gd name="connsiteX33" fmla="*/ 226297 w 1076325"/>
                <a:gd name="connsiteY33" fmla="*/ 2138934 h 3657600"/>
                <a:gd name="connsiteX34" fmla="*/ 259540 w 1076325"/>
                <a:gd name="connsiteY34" fmla="*/ 2112264 h 3657600"/>
                <a:gd name="connsiteX35" fmla="*/ 455469 w 1076325"/>
                <a:gd name="connsiteY35" fmla="*/ 2162270 h 3657600"/>
                <a:gd name="connsiteX36" fmla="*/ 653303 w 1076325"/>
                <a:gd name="connsiteY36" fmla="*/ 2439257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325" h="3657600">
                  <a:moveTo>
                    <a:pt x="1076404" y="2321624"/>
                  </a:moveTo>
                  <a:cubicBezTo>
                    <a:pt x="1030779" y="2029968"/>
                    <a:pt x="861424" y="1838706"/>
                    <a:pt x="580151" y="1750790"/>
                  </a:cubicBezTo>
                  <a:cubicBezTo>
                    <a:pt x="471757" y="1716881"/>
                    <a:pt x="360314" y="1692878"/>
                    <a:pt x="249824" y="1666018"/>
                  </a:cubicBezTo>
                  <a:cubicBezTo>
                    <a:pt x="232298" y="1661732"/>
                    <a:pt x="226488" y="1655826"/>
                    <a:pt x="226488" y="1638300"/>
                  </a:cubicBezTo>
                  <a:cubicBezTo>
                    <a:pt x="226964" y="1424083"/>
                    <a:pt x="226964" y="1209866"/>
                    <a:pt x="226393" y="995553"/>
                  </a:cubicBezTo>
                  <a:cubicBezTo>
                    <a:pt x="226393" y="976884"/>
                    <a:pt x="231917" y="970883"/>
                    <a:pt x="250681" y="971264"/>
                  </a:cubicBezTo>
                  <a:cubicBezTo>
                    <a:pt x="310213" y="972217"/>
                    <a:pt x="369744" y="971264"/>
                    <a:pt x="429180" y="971645"/>
                  </a:cubicBezTo>
                  <a:cubicBezTo>
                    <a:pt x="563101" y="972598"/>
                    <a:pt x="654446" y="1064609"/>
                    <a:pt x="655303" y="1199198"/>
                  </a:cubicBezTo>
                  <a:cubicBezTo>
                    <a:pt x="655684" y="1257491"/>
                    <a:pt x="655684" y="1315879"/>
                    <a:pt x="655208" y="1374172"/>
                  </a:cubicBezTo>
                  <a:cubicBezTo>
                    <a:pt x="655018" y="1390174"/>
                    <a:pt x="655970" y="1400747"/>
                    <a:pt x="677306" y="1400651"/>
                  </a:cubicBezTo>
                  <a:cubicBezTo>
                    <a:pt x="805798" y="1399794"/>
                    <a:pt x="934386" y="1400080"/>
                    <a:pt x="1062878" y="1400366"/>
                  </a:cubicBezTo>
                  <a:cubicBezTo>
                    <a:pt x="1077451" y="1400461"/>
                    <a:pt x="1084786" y="1396841"/>
                    <a:pt x="1084214" y="1380554"/>
                  </a:cubicBezTo>
                  <a:cubicBezTo>
                    <a:pt x="1079833" y="1269111"/>
                    <a:pt x="1093072" y="1157288"/>
                    <a:pt x="1070022" y="1046321"/>
                  </a:cubicBezTo>
                  <a:cubicBezTo>
                    <a:pt x="1017634" y="794004"/>
                    <a:pt x="791797" y="582930"/>
                    <a:pt x="538146" y="549593"/>
                  </a:cubicBezTo>
                  <a:cubicBezTo>
                    <a:pt x="446706" y="537591"/>
                    <a:pt x="355171" y="544925"/>
                    <a:pt x="263730" y="543782"/>
                  </a:cubicBezTo>
                  <a:cubicBezTo>
                    <a:pt x="234965" y="543497"/>
                    <a:pt x="225726" y="537686"/>
                    <a:pt x="226012" y="507111"/>
                  </a:cubicBezTo>
                  <a:cubicBezTo>
                    <a:pt x="227631" y="338042"/>
                    <a:pt x="226774" y="169069"/>
                    <a:pt x="226774" y="0"/>
                  </a:cubicBezTo>
                  <a:lnTo>
                    <a:pt x="12461" y="0"/>
                  </a:lnTo>
                  <a:cubicBezTo>
                    <a:pt x="-4874" y="22003"/>
                    <a:pt x="936" y="47911"/>
                    <a:pt x="936" y="72390"/>
                  </a:cubicBezTo>
                  <a:cubicBezTo>
                    <a:pt x="650" y="1243013"/>
                    <a:pt x="745" y="2413730"/>
                    <a:pt x="745" y="3584448"/>
                  </a:cubicBezTo>
                  <a:cubicBezTo>
                    <a:pt x="745" y="3596259"/>
                    <a:pt x="460" y="3608165"/>
                    <a:pt x="1126" y="3620072"/>
                  </a:cubicBezTo>
                  <a:cubicBezTo>
                    <a:pt x="1793" y="3633216"/>
                    <a:pt x="2174" y="3646456"/>
                    <a:pt x="12652" y="3656457"/>
                  </a:cubicBezTo>
                  <a:cubicBezTo>
                    <a:pt x="73326" y="3656838"/>
                    <a:pt x="134095" y="3655695"/>
                    <a:pt x="194674" y="3658362"/>
                  </a:cubicBezTo>
                  <a:cubicBezTo>
                    <a:pt x="222868" y="3659600"/>
                    <a:pt x="227536" y="3649409"/>
                    <a:pt x="227345" y="3623977"/>
                  </a:cubicBezTo>
                  <a:cubicBezTo>
                    <a:pt x="226202" y="3465671"/>
                    <a:pt x="227536" y="3307366"/>
                    <a:pt x="226012" y="3149060"/>
                  </a:cubicBezTo>
                  <a:cubicBezTo>
                    <a:pt x="225821" y="3120295"/>
                    <a:pt x="234394" y="3113913"/>
                    <a:pt x="261730" y="3114008"/>
                  </a:cubicBezTo>
                  <a:cubicBezTo>
                    <a:pt x="344884" y="3114294"/>
                    <a:pt x="428513" y="3120962"/>
                    <a:pt x="511000" y="3105531"/>
                  </a:cubicBezTo>
                  <a:cubicBezTo>
                    <a:pt x="882570" y="3035713"/>
                    <a:pt x="1134030" y="2689765"/>
                    <a:pt x="1076404" y="2321624"/>
                  </a:cubicBezTo>
                  <a:close/>
                  <a:moveTo>
                    <a:pt x="653303" y="2439257"/>
                  </a:moveTo>
                  <a:cubicBezTo>
                    <a:pt x="638730" y="2583847"/>
                    <a:pt x="529192" y="2682335"/>
                    <a:pt x="386984" y="2685955"/>
                  </a:cubicBezTo>
                  <a:cubicBezTo>
                    <a:pt x="365553" y="2686526"/>
                    <a:pt x="344217" y="2686050"/>
                    <a:pt x="316594" y="2686050"/>
                  </a:cubicBezTo>
                  <a:cubicBezTo>
                    <a:pt x="292210" y="2683574"/>
                    <a:pt x="252872" y="2699099"/>
                    <a:pt x="233346" y="2680526"/>
                  </a:cubicBezTo>
                  <a:cubicBezTo>
                    <a:pt x="213534" y="2661761"/>
                    <a:pt x="227155" y="2622137"/>
                    <a:pt x="227059" y="2591657"/>
                  </a:cubicBezTo>
                  <a:cubicBezTo>
                    <a:pt x="226393" y="2440781"/>
                    <a:pt x="227250" y="2289810"/>
                    <a:pt x="226297" y="2138934"/>
                  </a:cubicBezTo>
                  <a:cubicBezTo>
                    <a:pt x="226107" y="2112169"/>
                    <a:pt x="229822" y="2103596"/>
                    <a:pt x="259540" y="2112264"/>
                  </a:cubicBezTo>
                  <a:cubicBezTo>
                    <a:pt x="324119" y="2131219"/>
                    <a:pt x="390318" y="2145125"/>
                    <a:pt x="455469" y="2162270"/>
                  </a:cubicBezTo>
                  <a:cubicBezTo>
                    <a:pt x="593486" y="2198561"/>
                    <a:pt x="664924" y="2324195"/>
                    <a:pt x="653303" y="2439257"/>
                  </a:cubicBezTo>
                  <a:close/>
                </a:path>
              </a:pathLst>
            </a:custGeom>
            <a:solidFill>
              <a:schemeClr val="tx2">
                <a:lumMod val="60000"/>
                <a:lumOff val="40000"/>
                <a:alpha val="75000"/>
              </a:scheme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ADE53AA-5982-45BB-ABB5-963807745EC3}"/>
                </a:ext>
              </a:extLst>
            </p:cNvPr>
            <p:cNvSpPr/>
            <p:nvPr/>
          </p:nvSpPr>
          <p:spPr>
            <a:xfrm>
              <a:off x="5024393" y="1600200"/>
              <a:ext cx="1066800" cy="3657600"/>
            </a:xfrm>
            <a:custGeom>
              <a:avLst/>
              <a:gdLst>
                <a:gd name="connsiteX0" fmla="*/ 1071793 w 1066800"/>
                <a:gd name="connsiteY0" fmla="*/ 0 h 3657600"/>
                <a:gd name="connsiteX1" fmla="*/ 857481 w 1066800"/>
                <a:gd name="connsiteY1" fmla="*/ 0 h 3657600"/>
                <a:gd name="connsiteX2" fmla="*/ 858338 w 1066800"/>
                <a:gd name="connsiteY2" fmla="*/ 503396 h 3657600"/>
                <a:gd name="connsiteX3" fmla="*/ 816619 w 1066800"/>
                <a:gd name="connsiteY3" fmla="*/ 543687 h 3657600"/>
                <a:gd name="connsiteX4" fmla="*/ 581637 w 1066800"/>
                <a:gd name="connsiteY4" fmla="*/ 551783 h 3657600"/>
                <a:gd name="connsiteX5" fmla="*/ 6231 w 1066800"/>
                <a:gd name="connsiteY5" fmla="*/ 1323118 h 3657600"/>
                <a:gd name="connsiteX6" fmla="*/ 530964 w 1066800"/>
                <a:gd name="connsiteY6" fmla="*/ 1914620 h 3657600"/>
                <a:gd name="connsiteX7" fmla="*/ 831763 w 1066800"/>
                <a:gd name="connsiteY7" fmla="*/ 1989487 h 3657600"/>
                <a:gd name="connsiteX8" fmla="*/ 857957 w 1066800"/>
                <a:gd name="connsiteY8" fmla="*/ 2022824 h 3657600"/>
                <a:gd name="connsiteX9" fmla="*/ 857957 w 1066800"/>
                <a:gd name="connsiteY9" fmla="*/ 2658332 h 3657600"/>
                <a:gd name="connsiteX10" fmla="*/ 829858 w 1066800"/>
                <a:gd name="connsiteY10" fmla="*/ 2686526 h 3657600"/>
                <a:gd name="connsiteX11" fmla="*/ 647740 w 1066800"/>
                <a:gd name="connsiteY11" fmla="*/ 2685955 h 3657600"/>
                <a:gd name="connsiteX12" fmla="*/ 428951 w 1066800"/>
                <a:gd name="connsiteY12" fmla="*/ 2466785 h 3657600"/>
                <a:gd name="connsiteX13" fmla="*/ 428951 w 1066800"/>
                <a:gd name="connsiteY13" fmla="*/ 2284667 h 3657600"/>
                <a:gd name="connsiteX14" fmla="*/ 407805 w 1066800"/>
                <a:gd name="connsiteY14" fmla="*/ 2257139 h 3657600"/>
                <a:gd name="connsiteX15" fmla="*/ 22233 w 1066800"/>
                <a:gd name="connsiteY15" fmla="*/ 2257235 h 3657600"/>
                <a:gd name="connsiteX16" fmla="*/ 40 w 1066800"/>
                <a:gd name="connsiteY16" fmla="*/ 2280095 h 3657600"/>
                <a:gd name="connsiteX17" fmla="*/ 6136 w 1066800"/>
                <a:gd name="connsiteY17" fmla="*/ 2554605 h 3657600"/>
                <a:gd name="connsiteX18" fmla="*/ 512771 w 1066800"/>
                <a:gd name="connsiteY18" fmla="*/ 3101340 h 3657600"/>
                <a:gd name="connsiteX19" fmla="*/ 818714 w 1066800"/>
                <a:gd name="connsiteY19" fmla="*/ 3113818 h 3657600"/>
                <a:gd name="connsiteX20" fmla="*/ 858338 w 1066800"/>
                <a:gd name="connsiteY20" fmla="*/ 3152775 h 3657600"/>
                <a:gd name="connsiteX21" fmla="*/ 857004 w 1066800"/>
                <a:gd name="connsiteY21" fmla="*/ 3627596 h 3657600"/>
                <a:gd name="connsiteX22" fmla="*/ 886437 w 1066800"/>
                <a:gd name="connsiteY22" fmla="*/ 3658172 h 3657600"/>
                <a:gd name="connsiteX23" fmla="*/ 1071984 w 1066800"/>
                <a:gd name="connsiteY23" fmla="*/ 3656457 h 3657600"/>
                <a:gd name="connsiteX24" fmla="*/ 1071793 w 1066800"/>
                <a:gd name="connsiteY24" fmla="*/ 0 h 3657600"/>
                <a:gd name="connsiteX25" fmla="*/ 857481 w 1066800"/>
                <a:gd name="connsiteY25" fmla="*/ 1263110 h 3657600"/>
                <a:gd name="connsiteX26" fmla="*/ 857957 w 1066800"/>
                <a:gd name="connsiteY26" fmla="*/ 1523619 h 3657600"/>
                <a:gd name="connsiteX27" fmla="*/ 826810 w 1066800"/>
                <a:gd name="connsiteY27" fmla="*/ 1546955 h 3657600"/>
                <a:gd name="connsiteX28" fmla="*/ 633548 w 1066800"/>
                <a:gd name="connsiteY28" fmla="*/ 1498378 h 3657600"/>
                <a:gd name="connsiteX29" fmla="*/ 429999 w 1066800"/>
                <a:gd name="connsiteY29" fmla="*/ 1209961 h 3657600"/>
                <a:gd name="connsiteX30" fmla="*/ 701080 w 1066800"/>
                <a:gd name="connsiteY30" fmla="*/ 971645 h 3657600"/>
                <a:gd name="connsiteX31" fmla="*/ 825953 w 1066800"/>
                <a:gd name="connsiteY31" fmla="*/ 971074 h 3657600"/>
                <a:gd name="connsiteX32" fmla="*/ 858052 w 1066800"/>
                <a:gd name="connsiteY32" fmla="*/ 1002602 h 3657600"/>
                <a:gd name="connsiteX33" fmla="*/ 857481 w 1066800"/>
                <a:gd name="connsiteY33" fmla="*/ 126311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 h="3657600">
                  <a:moveTo>
                    <a:pt x="1071793" y="0"/>
                  </a:moveTo>
                  <a:lnTo>
                    <a:pt x="857481" y="0"/>
                  </a:lnTo>
                  <a:cubicBezTo>
                    <a:pt x="857481" y="167831"/>
                    <a:pt x="856433" y="335661"/>
                    <a:pt x="858338" y="503396"/>
                  </a:cubicBezTo>
                  <a:cubicBezTo>
                    <a:pt x="858719" y="537496"/>
                    <a:pt x="847956" y="544259"/>
                    <a:pt x="816619" y="543687"/>
                  </a:cubicBezTo>
                  <a:cubicBezTo>
                    <a:pt x="738228" y="542449"/>
                    <a:pt x="659456" y="538353"/>
                    <a:pt x="581637" y="551783"/>
                  </a:cubicBezTo>
                  <a:cubicBezTo>
                    <a:pt x="212829" y="615410"/>
                    <a:pt x="-37298" y="950786"/>
                    <a:pt x="6231" y="1323118"/>
                  </a:cubicBezTo>
                  <a:cubicBezTo>
                    <a:pt x="39664" y="1609725"/>
                    <a:pt x="248357" y="1844707"/>
                    <a:pt x="530964" y="1914620"/>
                  </a:cubicBezTo>
                  <a:cubicBezTo>
                    <a:pt x="631262" y="1939385"/>
                    <a:pt x="731274" y="1965389"/>
                    <a:pt x="831763" y="1989487"/>
                  </a:cubicBezTo>
                  <a:cubicBezTo>
                    <a:pt x="851575" y="1994249"/>
                    <a:pt x="858052" y="2002250"/>
                    <a:pt x="857957" y="2022824"/>
                  </a:cubicBezTo>
                  <a:cubicBezTo>
                    <a:pt x="857195" y="2234660"/>
                    <a:pt x="857195" y="2446496"/>
                    <a:pt x="857957" y="2658332"/>
                  </a:cubicBezTo>
                  <a:cubicBezTo>
                    <a:pt x="857957" y="2680240"/>
                    <a:pt x="851956" y="2687098"/>
                    <a:pt x="829858" y="2686526"/>
                  </a:cubicBezTo>
                  <a:cubicBezTo>
                    <a:pt x="769184" y="2685193"/>
                    <a:pt x="708415" y="2686431"/>
                    <a:pt x="647740" y="2685955"/>
                  </a:cubicBezTo>
                  <a:cubicBezTo>
                    <a:pt x="521820" y="2685003"/>
                    <a:pt x="429808" y="2592800"/>
                    <a:pt x="428951" y="2466785"/>
                  </a:cubicBezTo>
                  <a:cubicBezTo>
                    <a:pt x="428475" y="2406015"/>
                    <a:pt x="428665" y="2345341"/>
                    <a:pt x="428951" y="2284667"/>
                  </a:cubicBezTo>
                  <a:cubicBezTo>
                    <a:pt x="428951" y="2269617"/>
                    <a:pt x="430094" y="2257044"/>
                    <a:pt x="407805" y="2257139"/>
                  </a:cubicBezTo>
                  <a:cubicBezTo>
                    <a:pt x="279313" y="2257901"/>
                    <a:pt x="150726" y="2257711"/>
                    <a:pt x="22233" y="2257235"/>
                  </a:cubicBezTo>
                  <a:cubicBezTo>
                    <a:pt x="4898" y="2257139"/>
                    <a:pt x="-531" y="2263426"/>
                    <a:pt x="40" y="2280095"/>
                  </a:cubicBezTo>
                  <a:cubicBezTo>
                    <a:pt x="3279" y="2371535"/>
                    <a:pt x="-4627" y="2463165"/>
                    <a:pt x="6136" y="2554605"/>
                  </a:cubicBezTo>
                  <a:cubicBezTo>
                    <a:pt x="37473" y="2820829"/>
                    <a:pt x="250071" y="3049905"/>
                    <a:pt x="512771" y="3101340"/>
                  </a:cubicBezTo>
                  <a:cubicBezTo>
                    <a:pt x="614498" y="3121247"/>
                    <a:pt x="716701" y="3113341"/>
                    <a:pt x="818714" y="3113818"/>
                  </a:cubicBezTo>
                  <a:cubicBezTo>
                    <a:pt x="849480" y="3114008"/>
                    <a:pt x="858719" y="3120485"/>
                    <a:pt x="858338" y="3152775"/>
                  </a:cubicBezTo>
                  <a:cubicBezTo>
                    <a:pt x="856433" y="3311081"/>
                    <a:pt x="857862" y="3469386"/>
                    <a:pt x="857004" y="3627596"/>
                  </a:cubicBezTo>
                  <a:cubicBezTo>
                    <a:pt x="856909" y="3650171"/>
                    <a:pt x="862148" y="3658934"/>
                    <a:pt x="886437" y="3658172"/>
                  </a:cubicBezTo>
                  <a:cubicBezTo>
                    <a:pt x="948254" y="3656171"/>
                    <a:pt x="1010071" y="3656838"/>
                    <a:pt x="1071984" y="3656457"/>
                  </a:cubicBezTo>
                  <a:cubicBezTo>
                    <a:pt x="1071889" y="2437638"/>
                    <a:pt x="1071889" y="1218819"/>
                    <a:pt x="1071793" y="0"/>
                  </a:cubicBezTo>
                  <a:close/>
                  <a:moveTo>
                    <a:pt x="857481" y="1263110"/>
                  </a:moveTo>
                  <a:cubicBezTo>
                    <a:pt x="857481" y="1349883"/>
                    <a:pt x="856623" y="1436751"/>
                    <a:pt x="857957" y="1523619"/>
                  </a:cubicBezTo>
                  <a:cubicBezTo>
                    <a:pt x="858338" y="1549527"/>
                    <a:pt x="850432" y="1553242"/>
                    <a:pt x="826810" y="1546955"/>
                  </a:cubicBezTo>
                  <a:cubicBezTo>
                    <a:pt x="762707" y="1529620"/>
                    <a:pt x="697746" y="1515237"/>
                    <a:pt x="633548" y="1498378"/>
                  </a:cubicBezTo>
                  <a:cubicBezTo>
                    <a:pt x="500960" y="1463516"/>
                    <a:pt x="413235" y="1338643"/>
                    <a:pt x="429999" y="1209961"/>
                  </a:cubicBezTo>
                  <a:cubicBezTo>
                    <a:pt x="448191" y="1070134"/>
                    <a:pt x="558967" y="972693"/>
                    <a:pt x="701080" y="971645"/>
                  </a:cubicBezTo>
                  <a:cubicBezTo>
                    <a:pt x="742800" y="971360"/>
                    <a:pt x="784424" y="972979"/>
                    <a:pt x="825953" y="971074"/>
                  </a:cubicBezTo>
                  <a:cubicBezTo>
                    <a:pt x="850813" y="969931"/>
                    <a:pt x="858528" y="977265"/>
                    <a:pt x="858052" y="1002602"/>
                  </a:cubicBezTo>
                  <a:cubicBezTo>
                    <a:pt x="856528" y="1089470"/>
                    <a:pt x="857481" y="1176242"/>
                    <a:pt x="857481" y="1263110"/>
                  </a:cubicBezTo>
                  <a:close/>
                </a:path>
              </a:pathLst>
            </a:custGeom>
            <a:grpFill/>
            <a:ln w="9525" cap="flat">
              <a:noFill/>
              <a:prstDash val="solid"/>
              <a:miter/>
            </a:ln>
          </p:spPr>
          <p:txBody>
            <a:bodyPr rtlCol="0" anchor="ctr"/>
            <a:lstStyle/>
            <a:p>
              <a:endParaRPr lang="en-US"/>
            </a:p>
          </p:txBody>
        </p:sp>
      </p:grpSp>
      <p:grpSp>
        <p:nvGrpSpPr>
          <p:cNvPr id="86" name="Graphic 59">
            <a:extLst>
              <a:ext uri="{FF2B5EF4-FFF2-40B4-BE49-F238E27FC236}">
                <a16:creationId xmlns:a16="http://schemas.microsoft.com/office/drawing/2014/main" id="{F160B604-BB00-4810-AD70-FAE20FE826DB}"/>
              </a:ext>
            </a:extLst>
          </p:cNvPr>
          <p:cNvGrpSpPr/>
          <p:nvPr/>
        </p:nvGrpSpPr>
        <p:grpSpPr>
          <a:xfrm>
            <a:off x="9728252" y="5072314"/>
            <a:ext cx="195066" cy="334078"/>
            <a:chOff x="5024393" y="1600200"/>
            <a:chExt cx="2135658" cy="3657600"/>
          </a:xfrm>
          <a:solidFill>
            <a:schemeClr val="tx2">
              <a:lumMod val="60000"/>
              <a:lumOff val="40000"/>
            </a:schemeClr>
          </a:solidFill>
        </p:grpSpPr>
        <p:sp>
          <p:nvSpPr>
            <p:cNvPr id="87" name="Freeform: Shape 86">
              <a:extLst>
                <a:ext uri="{FF2B5EF4-FFF2-40B4-BE49-F238E27FC236}">
                  <a16:creationId xmlns:a16="http://schemas.microsoft.com/office/drawing/2014/main" id="{9A2D6870-6B59-462E-8BC0-C4BF978D334B}"/>
                </a:ext>
              </a:extLst>
            </p:cNvPr>
            <p:cNvSpPr/>
            <p:nvPr/>
          </p:nvSpPr>
          <p:spPr>
            <a:xfrm>
              <a:off x="6083726" y="1600200"/>
              <a:ext cx="1076325" cy="3657600"/>
            </a:xfrm>
            <a:custGeom>
              <a:avLst/>
              <a:gdLst>
                <a:gd name="connsiteX0" fmla="*/ 1076404 w 1076325"/>
                <a:gd name="connsiteY0" fmla="*/ 2321624 h 3657600"/>
                <a:gd name="connsiteX1" fmla="*/ 580151 w 1076325"/>
                <a:gd name="connsiteY1" fmla="*/ 1750790 h 3657600"/>
                <a:gd name="connsiteX2" fmla="*/ 249824 w 1076325"/>
                <a:gd name="connsiteY2" fmla="*/ 1666018 h 3657600"/>
                <a:gd name="connsiteX3" fmla="*/ 226488 w 1076325"/>
                <a:gd name="connsiteY3" fmla="*/ 1638300 h 3657600"/>
                <a:gd name="connsiteX4" fmla="*/ 226393 w 1076325"/>
                <a:gd name="connsiteY4" fmla="*/ 995553 h 3657600"/>
                <a:gd name="connsiteX5" fmla="*/ 250681 w 1076325"/>
                <a:gd name="connsiteY5" fmla="*/ 971264 h 3657600"/>
                <a:gd name="connsiteX6" fmla="*/ 429180 w 1076325"/>
                <a:gd name="connsiteY6" fmla="*/ 971645 h 3657600"/>
                <a:gd name="connsiteX7" fmla="*/ 655303 w 1076325"/>
                <a:gd name="connsiteY7" fmla="*/ 1199198 h 3657600"/>
                <a:gd name="connsiteX8" fmla="*/ 655208 w 1076325"/>
                <a:gd name="connsiteY8" fmla="*/ 1374172 h 3657600"/>
                <a:gd name="connsiteX9" fmla="*/ 677306 w 1076325"/>
                <a:gd name="connsiteY9" fmla="*/ 1400651 h 3657600"/>
                <a:gd name="connsiteX10" fmla="*/ 1062878 w 1076325"/>
                <a:gd name="connsiteY10" fmla="*/ 1400366 h 3657600"/>
                <a:gd name="connsiteX11" fmla="*/ 1084214 w 1076325"/>
                <a:gd name="connsiteY11" fmla="*/ 1380554 h 3657600"/>
                <a:gd name="connsiteX12" fmla="*/ 1070022 w 1076325"/>
                <a:gd name="connsiteY12" fmla="*/ 1046321 h 3657600"/>
                <a:gd name="connsiteX13" fmla="*/ 538146 w 1076325"/>
                <a:gd name="connsiteY13" fmla="*/ 549593 h 3657600"/>
                <a:gd name="connsiteX14" fmla="*/ 263730 w 1076325"/>
                <a:gd name="connsiteY14" fmla="*/ 543782 h 3657600"/>
                <a:gd name="connsiteX15" fmla="*/ 226012 w 1076325"/>
                <a:gd name="connsiteY15" fmla="*/ 507111 h 3657600"/>
                <a:gd name="connsiteX16" fmla="*/ 226774 w 1076325"/>
                <a:gd name="connsiteY16" fmla="*/ 0 h 3657600"/>
                <a:gd name="connsiteX17" fmla="*/ 12461 w 1076325"/>
                <a:gd name="connsiteY17" fmla="*/ 0 h 3657600"/>
                <a:gd name="connsiteX18" fmla="*/ 936 w 1076325"/>
                <a:gd name="connsiteY18" fmla="*/ 72390 h 3657600"/>
                <a:gd name="connsiteX19" fmla="*/ 745 w 1076325"/>
                <a:gd name="connsiteY19" fmla="*/ 3584448 h 3657600"/>
                <a:gd name="connsiteX20" fmla="*/ 1126 w 1076325"/>
                <a:gd name="connsiteY20" fmla="*/ 3620072 h 3657600"/>
                <a:gd name="connsiteX21" fmla="*/ 12652 w 1076325"/>
                <a:gd name="connsiteY21" fmla="*/ 3656457 h 3657600"/>
                <a:gd name="connsiteX22" fmla="*/ 194674 w 1076325"/>
                <a:gd name="connsiteY22" fmla="*/ 3658362 h 3657600"/>
                <a:gd name="connsiteX23" fmla="*/ 227345 w 1076325"/>
                <a:gd name="connsiteY23" fmla="*/ 3623977 h 3657600"/>
                <a:gd name="connsiteX24" fmla="*/ 226012 w 1076325"/>
                <a:gd name="connsiteY24" fmla="*/ 3149060 h 3657600"/>
                <a:gd name="connsiteX25" fmla="*/ 261730 w 1076325"/>
                <a:gd name="connsiteY25" fmla="*/ 3114008 h 3657600"/>
                <a:gd name="connsiteX26" fmla="*/ 511000 w 1076325"/>
                <a:gd name="connsiteY26" fmla="*/ 3105531 h 3657600"/>
                <a:gd name="connsiteX27" fmla="*/ 1076404 w 1076325"/>
                <a:gd name="connsiteY27" fmla="*/ 2321624 h 3657600"/>
                <a:gd name="connsiteX28" fmla="*/ 653303 w 1076325"/>
                <a:gd name="connsiteY28" fmla="*/ 2439257 h 3657600"/>
                <a:gd name="connsiteX29" fmla="*/ 386984 w 1076325"/>
                <a:gd name="connsiteY29" fmla="*/ 2685955 h 3657600"/>
                <a:gd name="connsiteX30" fmla="*/ 316594 w 1076325"/>
                <a:gd name="connsiteY30" fmla="*/ 2686050 h 3657600"/>
                <a:gd name="connsiteX31" fmla="*/ 233346 w 1076325"/>
                <a:gd name="connsiteY31" fmla="*/ 2680526 h 3657600"/>
                <a:gd name="connsiteX32" fmla="*/ 227059 w 1076325"/>
                <a:gd name="connsiteY32" fmla="*/ 2591657 h 3657600"/>
                <a:gd name="connsiteX33" fmla="*/ 226297 w 1076325"/>
                <a:gd name="connsiteY33" fmla="*/ 2138934 h 3657600"/>
                <a:gd name="connsiteX34" fmla="*/ 259540 w 1076325"/>
                <a:gd name="connsiteY34" fmla="*/ 2112264 h 3657600"/>
                <a:gd name="connsiteX35" fmla="*/ 455469 w 1076325"/>
                <a:gd name="connsiteY35" fmla="*/ 2162270 h 3657600"/>
                <a:gd name="connsiteX36" fmla="*/ 653303 w 1076325"/>
                <a:gd name="connsiteY36" fmla="*/ 2439257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6325" h="3657600">
                  <a:moveTo>
                    <a:pt x="1076404" y="2321624"/>
                  </a:moveTo>
                  <a:cubicBezTo>
                    <a:pt x="1030779" y="2029968"/>
                    <a:pt x="861424" y="1838706"/>
                    <a:pt x="580151" y="1750790"/>
                  </a:cubicBezTo>
                  <a:cubicBezTo>
                    <a:pt x="471757" y="1716881"/>
                    <a:pt x="360314" y="1692878"/>
                    <a:pt x="249824" y="1666018"/>
                  </a:cubicBezTo>
                  <a:cubicBezTo>
                    <a:pt x="232298" y="1661732"/>
                    <a:pt x="226488" y="1655826"/>
                    <a:pt x="226488" y="1638300"/>
                  </a:cubicBezTo>
                  <a:cubicBezTo>
                    <a:pt x="226964" y="1424083"/>
                    <a:pt x="226964" y="1209866"/>
                    <a:pt x="226393" y="995553"/>
                  </a:cubicBezTo>
                  <a:cubicBezTo>
                    <a:pt x="226393" y="976884"/>
                    <a:pt x="231917" y="970883"/>
                    <a:pt x="250681" y="971264"/>
                  </a:cubicBezTo>
                  <a:cubicBezTo>
                    <a:pt x="310213" y="972217"/>
                    <a:pt x="369744" y="971264"/>
                    <a:pt x="429180" y="971645"/>
                  </a:cubicBezTo>
                  <a:cubicBezTo>
                    <a:pt x="563101" y="972598"/>
                    <a:pt x="654446" y="1064609"/>
                    <a:pt x="655303" y="1199198"/>
                  </a:cubicBezTo>
                  <a:cubicBezTo>
                    <a:pt x="655684" y="1257491"/>
                    <a:pt x="655684" y="1315879"/>
                    <a:pt x="655208" y="1374172"/>
                  </a:cubicBezTo>
                  <a:cubicBezTo>
                    <a:pt x="655018" y="1390174"/>
                    <a:pt x="655970" y="1400747"/>
                    <a:pt x="677306" y="1400651"/>
                  </a:cubicBezTo>
                  <a:cubicBezTo>
                    <a:pt x="805798" y="1399794"/>
                    <a:pt x="934386" y="1400080"/>
                    <a:pt x="1062878" y="1400366"/>
                  </a:cubicBezTo>
                  <a:cubicBezTo>
                    <a:pt x="1077451" y="1400461"/>
                    <a:pt x="1084786" y="1396841"/>
                    <a:pt x="1084214" y="1380554"/>
                  </a:cubicBezTo>
                  <a:cubicBezTo>
                    <a:pt x="1079833" y="1269111"/>
                    <a:pt x="1093072" y="1157288"/>
                    <a:pt x="1070022" y="1046321"/>
                  </a:cubicBezTo>
                  <a:cubicBezTo>
                    <a:pt x="1017634" y="794004"/>
                    <a:pt x="791797" y="582930"/>
                    <a:pt x="538146" y="549593"/>
                  </a:cubicBezTo>
                  <a:cubicBezTo>
                    <a:pt x="446706" y="537591"/>
                    <a:pt x="355171" y="544925"/>
                    <a:pt x="263730" y="543782"/>
                  </a:cubicBezTo>
                  <a:cubicBezTo>
                    <a:pt x="234965" y="543497"/>
                    <a:pt x="225726" y="537686"/>
                    <a:pt x="226012" y="507111"/>
                  </a:cubicBezTo>
                  <a:cubicBezTo>
                    <a:pt x="227631" y="338042"/>
                    <a:pt x="226774" y="169069"/>
                    <a:pt x="226774" y="0"/>
                  </a:cubicBezTo>
                  <a:lnTo>
                    <a:pt x="12461" y="0"/>
                  </a:lnTo>
                  <a:cubicBezTo>
                    <a:pt x="-4874" y="22003"/>
                    <a:pt x="936" y="47911"/>
                    <a:pt x="936" y="72390"/>
                  </a:cubicBezTo>
                  <a:cubicBezTo>
                    <a:pt x="650" y="1243013"/>
                    <a:pt x="745" y="2413730"/>
                    <a:pt x="745" y="3584448"/>
                  </a:cubicBezTo>
                  <a:cubicBezTo>
                    <a:pt x="745" y="3596259"/>
                    <a:pt x="460" y="3608165"/>
                    <a:pt x="1126" y="3620072"/>
                  </a:cubicBezTo>
                  <a:cubicBezTo>
                    <a:pt x="1793" y="3633216"/>
                    <a:pt x="2174" y="3646456"/>
                    <a:pt x="12652" y="3656457"/>
                  </a:cubicBezTo>
                  <a:cubicBezTo>
                    <a:pt x="73326" y="3656838"/>
                    <a:pt x="134095" y="3655695"/>
                    <a:pt x="194674" y="3658362"/>
                  </a:cubicBezTo>
                  <a:cubicBezTo>
                    <a:pt x="222868" y="3659600"/>
                    <a:pt x="227536" y="3649409"/>
                    <a:pt x="227345" y="3623977"/>
                  </a:cubicBezTo>
                  <a:cubicBezTo>
                    <a:pt x="226202" y="3465671"/>
                    <a:pt x="227536" y="3307366"/>
                    <a:pt x="226012" y="3149060"/>
                  </a:cubicBezTo>
                  <a:cubicBezTo>
                    <a:pt x="225821" y="3120295"/>
                    <a:pt x="234394" y="3113913"/>
                    <a:pt x="261730" y="3114008"/>
                  </a:cubicBezTo>
                  <a:cubicBezTo>
                    <a:pt x="344884" y="3114294"/>
                    <a:pt x="428513" y="3120962"/>
                    <a:pt x="511000" y="3105531"/>
                  </a:cubicBezTo>
                  <a:cubicBezTo>
                    <a:pt x="882570" y="3035713"/>
                    <a:pt x="1134030" y="2689765"/>
                    <a:pt x="1076404" y="2321624"/>
                  </a:cubicBezTo>
                  <a:close/>
                  <a:moveTo>
                    <a:pt x="653303" y="2439257"/>
                  </a:moveTo>
                  <a:cubicBezTo>
                    <a:pt x="638730" y="2583847"/>
                    <a:pt x="529192" y="2682335"/>
                    <a:pt x="386984" y="2685955"/>
                  </a:cubicBezTo>
                  <a:cubicBezTo>
                    <a:pt x="365553" y="2686526"/>
                    <a:pt x="344217" y="2686050"/>
                    <a:pt x="316594" y="2686050"/>
                  </a:cubicBezTo>
                  <a:cubicBezTo>
                    <a:pt x="292210" y="2683574"/>
                    <a:pt x="252872" y="2699099"/>
                    <a:pt x="233346" y="2680526"/>
                  </a:cubicBezTo>
                  <a:cubicBezTo>
                    <a:pt x="213534" y="2661761"/>
                    <a:pt x="227155" y="2622137"/>
                    <a:pt x="227059" y="2591657"/>
                  </a:cubicBezTo>
                  <a:cubicBezTo>
                    <a:pt x="226393" y="2440781"/>
                    <a:pt x="227250" y="2289810"/>
                    <a:pt x="226297" y="2138934"/>
                  </a:cubicBezTo>
                  <a:cubicBezTo>
                    <a:pt x="226107" y="2112169"/>
                    <a:pt x="229822" y="2103596"/>
                    <a:pt x="259540" y="2112264"/>
                  </a:cubicBezTo>
                  <a:cubicBezTo>
                    <a:pt x="324119" y="2131219"/>
                    <a:pt x="390318" y="2145125"/>
                    <a:pt x="455469" y="2162270"/>
                  </a:cubicBezTo>
                  <a:cubicBezTo>
                    <a:pt x="593486" y="2198561"/>
                    <a:pt x="664924" y="2324195"/>
                    <a:pt x="653303" y="2439257"/>
                  </a:cubicBezTo>
                  <a:close/>
                </a:path>
              </a:pathLst>
            </a:custGeom>
            <a:solidFill>
              <a:schemeClr val="tx2">
                <a:lumMod val="60000"/>
                <a:lumOff val="40000"/>
                <a:alpha val="75000"/>
              </a:scheme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47DD403-39C9-4BC3-8BF2-162F96095F6B}"/>
                </a:ext>
              </a:extLst>
            </p:cNvPr>
            <p:cNvSpPr/>
            <p:nvPr/>
          </p:nvSpPr>
          <p:spPr>
            <a:xfrm>
              <a:off x="5024393" y="1600200"/>
              <a:ext cx="1066800" cy="3657600"/>
            </a:xfrm>
            <a:custGeom>
              <a:avLst/>
              <a:gdLst>
                <a:gd name="connsiteX0" fmla="*/ 1071793 w 1066800"/>
                <a:gd name="connsiteY0" fmla="*/ 0 h 3657600"/>
                <a:gd name="connsiteX1" fmla="*/ 857481 w 1066800"/>
                <a:gd name="connsiteY1" fmla="*/ 0 h 3657600"/>
                <a:gd name="connsiteX2" fmla="*/ 858338 w 1066800"/>
                <a:gd name="connsiteY2" fmla="*/ 503396 h 3657600"/>
                <a:gd name="connsiteX3" fmla="*/ 816619 w 1066800"/>
                <a:gd name="connsiteY3" fmla="*/ 543687 h 3657600"/>
                <a:gd name="connsiteX4" fmla="*/ 581637 w 1066800"/>
                <a:gd name="connsiteY4" fmla="*/ 551783 h 3657600"/>
                <a:gd name="connsiteX5" fmla="*/ 6231 w 1066800"/>
                <a:gd name="connsiteY5" fmla="*/ 1323118 h 3657600"/>
                <a:gd name="connsiteX6" fmla="*/ 530964 w 1066800"/>
                <a:gd name="connsiteY6" fmla="*/ 1914620 h 3657600"/>
                <a:gd name="connsiteX7" fmla="*/ 831763 w 1066800"/>
                <a:gd name="connsiteY7" fmla="*/ 1989487 h 3657600"/>
                <a:gd name="connsiteX8" fmla="*/ 857957 w 1066800"/>
                <a:gd name="connsiteY8" fmla="*/ 2022824 h 3657600"/>
                <a:gd name="connsiteX9" fmla="*/ 857957 w 1066800"/>
                <a:gd name="connsiteY9" fmla="*/ 2658332 h 3657600"/>
                <a:gd name="connsiteX10" fmla="*/ 829858 w 1066800"/>
                <a:gd name="connsiteY10" fmla="*/ 2686526 h 3657600"/>
                <a:gd name="connsiteX11" fmla="*/ 647740 w 1066800"/>
                <a:gd name="connsiteY11" fmla="*/ 2685955 h 3657600"/>
                <a:gd name="connsiteX12" fmla="*/ 428951 w 1066800"/>
                <a:gd name="connsiteY12" fmla="*/ 2466785 h 3657600"/>
                <a:gd name="connsiteX13" fmla="*/ 428951 w 1066800"/>
                <a:gd name="connsiteY13" fmla="*/ 2284667 h 3657600"/>
                <a:gd name="connsiteX14" fmla="*/ 407805 w 1066800"/>
                <a:gd name="connsiteY14" fmla="*/ 2257139 h 3657600"/>
                <a:gd name="connsiteX15" fmla="*/ 22233 w 1066800"/>
                <a:gd name="connsiteY15" fmla="*/ 2257235 h 3657600"/>
                <a:gd name="connsiteX16" fmla="*/ 40 w 1066800"/>
                <a:gd name="connsiteY16" fmla="*/ 2280095 h 3657600"/>
                <a:gd name="connsiteX17" fmla="*/ 6136 w 1066800"/>
                <a:gd name="connsiteY17" fmla="*/ 2554605 h 3657600"/>
                <a:gd name="connsiteX18" fmla="*/ 512771 w 1066800"/>
                <a:gd name="connsiteY18" fmla="*/ 3101340 h 3657600"/>
                <a:gd name="connsiteX19" fmla="*/ 818714 w 1066800"/>
                <a:gd name="connsiteY19" fmla="*/ 3113818 h 3657600"/>
                <a:gd name="connsiteX20" fmla="*/ 858338 w 1066800"/>
                <a:gd name="connsiteY20" fmla="*/ 3152775 h 3657600"/>
                <a:gd name="connsiteX21" fmla="*/ 857004 w 1066800"/>
                <a:gd name="connsiteY21" fmla="*/ 3627596 h 3657600"/>
                <a:gd name="connsiteX22" fmla="*/ 886437 w 1066800"/>
                <a:gd name="connsiteY22" fmla="*/ 3658172 h 3657600"/>
                <a:gd name="connsiteX23" fmla="*/ 1071984 w 1066800"/>
                <a:gd name="connsiteY23" fmla="*/ 3656457 h 3657600"/>
                <a:gd name="connsiteX24" fmla="*/ 1071793 w 1066800"/>
                <a:gd name="connsiteY24" fmla="*/ 0 h 3657600"/>
                <a:gd name="connsiteX25" fmla="*/ 857481 w 1066800"/>
                <a:gd name="connsiteY25" fmla="*/ 1263110 h 3657600"/>
                <a:gd name="connsiteX26" fmla="*/ 857957 w 1066800"/>
                <a:gd name="connsiteY26" fmla="*/ 1523619 h 3657600"/>
                <a:gd name="connsiteX27" fmla="*/ 826810 w 1066800"/>
                <a:gd name="connsiteY27" fmla="*/ 1546955 h 3657600"/>
                <a:gd name="connsiteX28" fmla="*/ 633548 w 1066800"/>
                <a:gd name="connsiteY28" fmla="*/ 1498378 h 3657600"/>
                <a:gd name="connsiteX29" fmla="*/ 429999 w 1066800"/>
                <a:gd name="connsiteY29" fmla="*/ 1209961 h 3657600"/>
                <a:gd name="connsiteX30" fmla="*/ 701080 w 1066800"/>
                <a:gd name="connsiteY30" fmla="*/ 971645 h 3657600"/>
                <a:gd name="connsiteX31" fmla="*/ 825953 w 1066800"/>
                <a:gd name="connsiteY31" fmla="*/ 971074 h 3657600"/>
                <a:gd name="connsiteX32" fmla="*/ 858052 w 1066800"/>
                <a:gd name="connsiteY32" fmla="*/ 1002602 h 3657600"/>
                <a:gd name="connsiteX33" fmla="*/ 857481 w 1066800"/>
                <a:gd name="connsiteY33" fmla="*/ 126311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66800" h="3657600">
                  <a:moveTo>
                    <a:pt x="1071793" y="0"/>
                  </a:moveTo>
                  <a:lnTo>
                    <a:pt x="857481" y="0"/>
                  </a:lnTo>
                  <a:cubicBezTo>
                    <a:pt x="857481" y="167831"/>
                    <a:pt x="856433" y="335661"/>
                    <a:pt x="858338" y="503396"/>
                  </a:cubicBezTo>
                  <a:cubicBezTo>
                    <a:pt x="858719" y="537496"/>
                    <a:pt x="847956" y="544259"/>
                    <a:pt x="816619" y="543687"/>
                  </a:cubicBezTo>
                  <a:cubicBezTo>
                    <a:pt x="738228" y="542449"/>
                    <a:pt x="659456" y="538353"/>
                    <a:pt x="581637" y="551783"/>
                  </a:cubicBezTo>
                  <a:cubicBezTo>
                    <a:pt x="212829" y="615410"/>
                    <a:pt x="-37298" y="950786"/>
                    <a:pt x="6231" y="1323118"/>
                  </a:cubicBezTo>
                  <a:cubicBezTo>
                    <a:pt x="39664" y="1609725"/>
                    <a:pt x="248357" y="1844707"/>
                    <a:pt x="530964" y="1914620"/>
                  </a:cubicBezTo>
                  <a:cubicBezTo>
                    <a:pt x="631262" y="1939385"/>
                    <a:pt x="731274" y="1965389"/>
                    <a:pt x="831763" y="1989487"/>
                  </a:cubicBezTo>
                  <a:cubicBezTo>
                    <a:pt x="851575" y="1994249"/>
                    <a:pt x="858052" y="2002250"/>
                    <a:pt x="857957" y="2022824"/>
                  </a:cubicBezTo>
                  <a:cubicBezTo>
                    <a:pt x="857195" y="2234660"/>
                    <a:pt x="857195" y="2446496"/>
                    <a:pt x="857957" y="2658332"/>
                  </a:cubicBezTo>
                  <a:cubicBezTo>
                    <a:pt x="857957" y="2680240"/>
                    <a:pt x="851956" y="2687098"/>
                    <a:pt x="829858" y="2686526"/>
                  </a:cubicBezTo>
                  <a:cubicBezTo>
                    <a:pt x="769184" y="2685193"/>
                    <a:pt x="708415" y="2686431"/>
                    <a:pt x="647740" y="2685955"/>
                  </a:cubicBezTo>
                  <a:cubicBezTo>
                    <a:pt x="521820" y="2685003"/>
                    <a:pt x="429808" y="2592800"/>
                    <a:pt x="428951" y="2466785"/>
                  </a:cubicBezTo>
                  <a:cubicBezTo>
                    <a:pt x="428475" y="2406015"/>
                    <a:pt x="428665" y="2345341"/>
                    <a:pt x="428951" y="2284667"/>
                  </a:cubicBezTo>
                  <a:cubicBezTo>
                    <a:pt x="428951" y="2269617"/>
                    <a:pt x="430094" y="2257044"/>
                    <a:pt x="407805" y="2257139"/>
                  </a:cubicBezTo>
                  <a:cubicBezTo>
                    <a:pt x="279313" y="2257901"/>
                    <a:pt x="150726" y="2257711"/>
                    <a:pt x="22233" y="2257235"/>
                  </a:cubicBezTo>
                  <a:cubicBezTo>
                    <a:pt x="4898" y="2257139"/>
                    <a:pt x="-531" y="2263426"/>
                    <a:pt x="40" y="2280095"/>
                  </a:cubicBezTo>
                  <a:cubicBezTo>
                    <a:pt x="3279" y="2371535"/>
                    <a:pt x="-4627" y="2463165"/>
                    <a:pt x="6136" y="2554605"/>
                  </a:cubicBezTo>
                  <a:cubicBezTo>
                    <a:pt x="37473" y="2820829"/>
                    <a:pt x="250071" y="3049905"/>
                    <a:pt x="512771" y="3101340"/>
                  </a:cubicBezTo>
                  <a:cubicBezTo>
                    <a:pt x="614498" y="3121247"/>
                    <a:pt x="716701" y="3113341"/>
                    <a:pt x="818714" y="3113818"/>
                  </a:cubicBezTo>
                  <a:cubicBezTo>
                    <a:pt x="849480" y="3114008"/>
                    <a:pt x="858719" y="3120485"/>
                    <a:pt x="858338" y="3152775"/>
                  </a:cubicBezTo>
                  <a:cubicBezTo>
                    <a:pt x="856433" y="3311081"/>
                    <a:pt x="857862" y="3469386"/>
                    <a:pt x="857004" y="3627596"/>
                  </a:cubicBezTo>
                  <a:cubicBezTo>
                    <a:pt x="856909" y="3650171"/>
                    <a:pt x="862148" y="3658934"/>
                    <a:pt x="886437" y="3658172"/>
                  </a:cubicBezTo>
                  <a:cubicBezTo>
                    <a:pt x="948254" y="3656171"/>
                    <a:pt x="1010071" y="3656838"/>
                    <a:pt x="1071984" y="3656457"/>
                  </a:cubicBezTo>
                  <a:cubicBezTo>
                    <a:pt x="1071889" y="2437638"/>
                    <a:pt x="1071889" y="1218819"/>
                    <a:pt x="1071793" y="0"/>
                  </a:cubicBezTo>
                  <a:close/>
                  <a:moveTo>
                    <a:pt x="857481" y="1263110"/>
                  </a:moveTo>
                  <a:cubicBezTo>
                    <a:pt x="857481" y="1349883"/>
                    <a:pt x="856623" y="1436751"/>
                    <a:pt x="857957" y="1523619"/>
                  </a:cubicBezTo>
                  <a:cubicBezTo>
                    <a:pt x="858338" y="1549527"/>
                    <a:pt x="850432" y="1553242"/>
                    <a:pt x="826810" y="1546955"/>
                  </a:cubicBezTo>
                  <a:cubicBezTo>
                    <a:pt x="762707" y="1529620"/>
                    <a:pt x="697746" y="1515237"/>
                    <a:pt x="633548" y="1498378"/>
                  </a:cubicBezTo>
                  <a:cubicBezTo>
                    <a:pt x="500960" y="1463516"/>
                    <a:pt x="413235" y="1338643"/>
                    <a:pt x="429999" y="1209961"/>
                  </a:cubicBezTo>
                  <a:cubicBezTo>
                    <a:pt x="448191" y="1070134"/>
                    <a:pt x="558967" y="972693"/>
                    <a:pt x="701080" y="971645"/>
                  </a:cubicBezTo>
                  <a:cubicBezTo>
                    <a:pt x="742800" y="971360"/>
                    <a:pt x="784424" y="972979"/>
                    <a:pt x="825953" y="971074"/>
                  </a:cubicBezTo>
                  <a:cubicBezTo>
                    <a:pt x="850813" y="969931"/>
                    <a:pt x="858528" y="977265"/>
                    <a:pt x="858052" y="1002602"/>
                  </a:cubicBezTo>
                  <a:cubicBezTo>
                    <a:pt x="856528" y="1089470"/>
                    <a:pt x="857481" y="1176242"/>
                    <a:pt x="857481" y="1263110"/>
                  </a:cubicBezTo>
                  <a:close/>
                </a:path>
              </a:pathLst>
            </a:custGeom>
            <a:grpFill/>
            <a:ln w="9525" cap="flat">
              <a:noFill/>
              <a:prstDash val="solid"/>
              <a:miter/>
            </a:ln>
          </p:spPr>
          <p:txBody>
            <a:bodyPr rtlCol="0" anchor="ctr"/>
            <a:lstStyle/>
            <a:p>
              <a:endParaRPr lang="en-US"/>
            </a:p>
          </p:txBody>
        </p:sp>
      </p:grpSp>
      <p:sp>
        <p:nvSpPr>
          <p:cNvPr id="111" name="TextBox 110">
            <a:extLst>
              <a:ext uri="{FF2B5EF4-FFF2-40B4-BE49-F238E27FC236}">
                <a16:creationId xmlns:a16="http://schemas.microsoft.com/office/drawing/2014/main" id="{D7CB90B9-9668-407F-AB8E-454D511435A3}"/>
              </a:ext>
            </a:extLst>
          </p:cNvPr>
          <p:cNvSpPr txBox="1"/>
          <p:nvPr/>
        </p:nvSpPr>
        <p:spPr>
          <a:xfrm>
            <a:off x="7872656" y="4908493"/>
            <a:ext cx="1762021" cy="661720"/>
          </a:xfrm>
          <a:prstGeom prst="rect">
            <a:avLst/>
          </a:prstGeom>
          <a:noFill/>
        </p:spPr>
        <p:txBody>
          <a:bodyPr wrap="none" rtlCol="0" anchor="ctr" anchorCtr="0">
            <a:spAutoFit/>
          </a:bodyPr>
          <a:lstStyle/>
          <a:p>
            <a:pPr>
              <a:spcBef>
                <a:spcPts val="300"/>
              </a:spcBef>
              <a:spcAft>
                <a:spcPts val="300"/>
              </a:spcAft>
            </a:pPr>
            <a:r>
              <a:rPr lang="en-US" sz="1400" dirty="0">
                <a:solidFill>
                  <a:schemeClr val="bg1"/>
                </a:solidFill>
                <a:latin typeface="Montserrat" panose="00000500000000000000" pitchFamily="50" charset="0"/>
              </a:rPr>
              <a:t>Web Conversions</a:t>
            </a:r>
          </a:p>
          <a:p>
            <a:pPr>
              <a:spcBef>
                <a:spcPts val="300"/>
              </a:spcBef>
              <a:spcAft>
                <a:spcPts val="300"/>
              </a:spcAft>
            </a:pPr>
            <a:r>
              <a:rPr lang="en-US" b="1" dirty="0">
                <a:solidFill>
                  <a:schemeClr val="bg1"/>
                </a:solidFill>
                <a:latin typeface="Montserrat" panose="00000500000000000000" pitchFamily="50" charset="0"/>
              </a:rPr>
              <a:t>806 </a:t>
            </a:r>
            <a:r>
              <a:rPr lang="en-US" dirty="0">
                <a:solidFill>
                  <a:schemeClr val="accent4"/>
                </a:solidFill>
                <a:latin typeface="Montserrat" panose="00000500000000000000" pitchFamily="50" charset="0"/>
                <a:sym typeface="Wingdings 3" panose="05040102010807070707" pitchFamily="18" charset="2"/>
              </a:rPr>
              <a:t>-</a:t>
            </a:r>
            <a:endParaRPr lang="en-US" b="1" dirty="0">
              <a:solidFill>
                <a:schemeClr val="bg1"/>
              </a:solidFill>
              <a:latin typeface="Montserrat" panose="00000500000000000000" pitchFamily="50" charset="0"/>
            </a:endParaRPr>
          </a:p>
        </p:txBody>
      </p:sp>
      <p:sp>
        <p:nvSpPr>
          <p:cNvPr id="112" name="TextBox 111">
            <a:extLst>
              <a:ext uri="{FF2B5EF4-FFF2-40B4-BE49-F238E27FC236}">
                <a16:creationId xmlns:a16="http://schemas.microsoft.com/office/drawing/2014/main" id="{6DF259A7-0E9C-4FB2-899D-3BB7159D2A12}"/>
              </a:ext>
            </a:extLst>
          </p:cNvPr>
          <p:cNvSpPr txBox="1"/>
          <p:nvPr/>
        </p:nvSpPr>
        <p:spPr>
          <a:xfrm>
            <a:off x="10083067" y="4908493"/>
            <a:ext cx="925253" cy="661720"/>
          </a:xfrm>
          <a:prstGeom prst="rect">
            <a:avLst/>
          </a:prstGeom>
          <a:noFill/>
        </p:spPr>
        <p:txBody>
          <a:bodyPr wrap="none" rtlCol="0" anchor="ctr" anchorCtr="0">
            <a:spAutoFit/>
          </a:bodyPr>
          <a:lstStyle/>
          <a:p>
            <a:pPr lvl="0">
              <a:spcBef>
                <a:spcPts val="300"/>
              </a:spcBef>
              <a:spcAft>
                <a:spcPts val="300"/>
              </a:spcAft>
            </a:pPr>
            <a:r>
              <a:rPr lang="en-US" sz="1400" dirty="0" err="1">
                <a:solidFill>
                  <a:prstClr val="white"/>
                </a:solidFill>
                <a:latin typeface="Montserrat" panose="00000500000000000000" pitchFamily="50" charset="0"/>
              </a:rPr>
              <a:t>CPCon</a:t>
            </a:r>
            <a:endParaRPr lang="en-US" sz="1400" dirty="0">
              <a:solidFill>
                <a:prstClr val="white"/>
              </a:solidFill>
              <a:latin typeface="Montserrat" panose="00000500000000000000" pitchFamily="50" charset="0"/>
            </a:endParaRPr>
          </a:p>
          <a:p>
            <a:pPr lvl="0">
              <a:spcBef>
                <a:spcPts val="300"/>
              </a:spcBef>
              <a:spcAft>
                <a:spcPts val="300"/>
              </a:spcAft>
            </a:pPr>
            <a:r>
              <a:rPr lang="en-US" b="1" dirty="0">
                <a:solidFill>
                  <a:prstClr val="white"/>
                </a:solidFill>
                <a:latin typeface="Montserrat" panose="00000500000000000000" pitchFamily="50" charset="0"/>
              </a:rPr>
              <a:t>$8.12 </a:t>
            </a:r>
            <a:r>
              <a:rPr lang="en-US" dirty="0">
                <a:solidFill>
                  <a:srgbClr val="3DFBD0"/>
                </a:solidFill>
                <a:latin typeface="Montserrat" panose="00000500000000000000" pitchFamily="50" charset="0"/>
              </a:rPr>
              <a:t>-</a:t>
            </a:r>
          </a:p>
        </p:txBody>
      </p:sp>
      <p:grpSp>
        <p:nvGrpSpPr>
          <p:cNvPr id="18446" name="Group 18445">
            <a:extLst>
              <a:ext uri="{FF2B5EF4-FFF2-40B4-BE49-F238E27FC236}">
                <a16:creationId xmlns:a16="http://schemas.microsoft.com/office/drawing/2014/main" id="{23396B8B-2CBF-46DD-8E25-4A77A1037590}"/>
              </a:ext>
            </a:extLst>
          </p:cNvPr>
          <p:cNvGrpSpPr/>
          <p:nvPr/>
        </p:nvGrpSpPr>
        <p:grpSpPr>
          <a:xfrm>
            <a:off x="4973241" y="2751240"/>
            <a:ext cx="2245518" cy="2245518"/>
            <a:chOff x="4973241" y="2865636"/>
            <a:chExt cx="2245518" cy="2245518"/>
          </a:xfrm>
        </p:grpSpPr>
        <p:sp>
          <p:nvSpPr>
            <p:cNvPr id="18444" name="Oval 18443">
              <a:extLst>
                <a:ext uri="{FF2B5EF4-FFF2-40B4-BE49-F238E27FC236}">
                  <a16:creationId xmlns:a16="http://schemas.microsoft.com/office/drawing/2014/main" id="{691E1606-E50F-4BE4-AD96-35B40767CE5C}"/>
                </a:ext>
              </a:extLst>
            </p:cNvPr>
            <p:cNvSpPr/>
            <p:nvPr/>
          </p:nvSpPr>
          <p:spPr>
            <a:xfrm>
              <a:off x="4973241" y="2865636"/>
              <a:ext cx="2245518" cy="2245518"/>
            </a:xfrm>
            <a:prstGeom prst="ellipse">
              <a:avLst/>
            </a:prstGeom>
            <a:gradFill flip="none" rotWithShape="1">
              <a:gsLst>
                <a:gs pos="0">
                  <a:schemeClr val="accent2">
                    <a:lumMod val="60000"/>
                    <a:lumOff val="40000"/>
                    <a:alpha val="61844"/>
                  </a:schemeClr>
                </a:gs>
                <a:gs pos="81000">
                  <a:schemeClr val="tx1">
                    <a:alpha val="54000"/>
                  </a:schemeClr>
                </a:gs>
              </a:gsLst>
              <a:path path="circle">
                <a:fillToRect r="100000" b="100000"/>
              </a:path>
              <a:tileRect l="-100000" t="-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a:solidFill>
                  <a:schemeClr val="accent2">
                    <a:lumMod val="60000"/>
                    <a:lumOff val="40000"/>
                  </a:schemeClr>
                </a:solidFill>
                <a:latin typeface="Montserrat" panose="00000500000000000000" pitchFamily="50" charset="0"/>
              </a:endParaRPr>
            </a:p>
          </p:txBody>
        </p:sp>
        <p:sp>
          <p:nvSpPr>
            <p:cNvPr id="119" name="TextBox 118">
              <a:extLst>
                <a:ext uri="{FF2B5EF4-FFF2-40B4-BE49-F238E27FC236}">
                  <a16:creationId xmlns:a16="http://schemas.microsoft.com/office/drawing/2014/main" id="{1B534E3E-6A85-409B-85AD-67915CE39D36}"/>
                </a:ext>
              </a:extLst>
            </p:cNvPr>
            <p:cNvSpPr txBox="1"/>
            <p:nvPr/>
          </p:nvSpPr>
          <p:spPr>
            <a:xfrm>
              <a:off x="5238233" y="3364776"/>
              <a:ext cx="1715534" cy="1323439"/>
            </a:xfrm>
            <a:prstGeom prst="rect">
              <a:avLst/>
            </a:prstGeom>
            <a:noFill/>
          </p:spPr>
          <p:txBody>
            <a:bodyPr wrap="none" rtlCol="0" anchor="ctr" anchorCtr="0">
              <a:spAutoFit/>
            </a:bodyPr>
            <a:lstStyle/>
            <a:p>
              <a:pPr algn="ctr">
                <a:spcBef>
                  <a:spcPts val="300"/>
                </a:spcBef>
                <a:spcAft>
                  <a:spcPts val="300"/>
                </a:spcAft>
              </a:pPr>
              <a:r>
                <a:rPr lang="en-US" sz="2000" dirty="0">
                  <a:solidFill>
                    <a:schemeClr val="bg1"/>
                  </a:solidFill>
                  <a:latin typeface="Montserrat" panose="00000500000000000000" pitchFamily="50" charset="0"/>
                </a:rPr>
                <a:t>Total Spend</a:t>
              </a:r>
            </a:p>
            <a:p>
              <a:pPr algn="ctr">
                <a:spcBef>
                  <a:spcPts val="300"/>
                </a:spcBef>
                <a:spcAft>
                  <a:spcPts val="300"/>
                </a:spcAft>
              </a:pPr>
              <a:r>
                <a:rPr lang="en-US" sz="3000" b="1" dirty="0">
                  <a:solidFill>
                    <a:schemeClr val="bg1"/>
                  </a:solidFill>
                  <a:latin typeface="Montserrat" panose="00000500000000000000" pitchFamily="50" charset="0"/>
                </a:rPr>
                <a:t>$6,547</a:t>
              </a:r>
            </a:p>
            <a:p>
              <a:pPr algn="ctr">
                <a:spcBef>
                  <a:spcPts val="300"/>
                </a:spcBef>
                <a:spcAft>
                  <a:spcPts val="300"/>
                </a:spcAft>
              </a:pPr>
              <a:r>
                <a:rPr lang="en-US" sz="2000" dirty="0">
                  <a:solidFill>
                    <a:schemeClr val="accent4"/>
                  </a:solidFill>
                  <a:latin typeface="Montserrat" panose="00000500000000000000" pitchFamily="50" charset="0"/>
                  <a:sym typeface="Wingdings 3" panose="05040102010807070707" pitchFamily="18" charset="2"/>
                </a:rPr>
                <a:t></a:t>
              </a:r>
              <a:r>
                <a:rPr lang="en-US" sz="2000" dirty="0">
                  <a:solidFill>
                    <a:schemeClr val="accent4"/>
                  </a:solidFill>
                  <a:latin typeface="Montserrat" panose="00000500000000000000" pitchFamily="50" charset="0"/>
                </a:rPr>
                <a:t>139%</a:t>
              </a:r>
            </a:p>
          </p:txBody>
        </p:sp>
        <p:sp>
          <p:nvSpPr>
            <p:cNvPr id="131" name="Oval 130">
              <a:extLst>
                <a:ext uri="{FF2B5EF4-FFF2-40B4-BE49-F238E27FC236}">
                  <a16:creationId xmlns:a16="http://schemas.microsoft.com/office/drawing/2014/main" id="{4FF4DDC0-FA18-4643-964E-564A31C19A04}"/>
                </a:ext>
              </a:extLst>
            </p:cNvPr>
            <p:cNvSpPr/>
            <p:nvPr/>
          </p:nvSpPr>
          <p:spPr>
            <a:xfrm>
              <a:off x="4973241" y="2865636"/>
              <a:ext cx="2245518" cy="2245518"/>
            </a:xfrm>
            <a:prstGeom prst="ellipse">
              <a:avLst/>
            </a:prstGeom>
            <a:noFill/>
            <a:ln w="19050">
              <a:gradFill flip="none" rotWithShape="1">
                <a:gsLst>
                  <a:gs pos="0">
                    <a:schemeClr val="accent2">
                      <a:lumMod val="40000"/>
                      <a:lumOff val="60000"/>
                    </a:schemeClr>
                  </a:gs>
                  <a:gs pos="100000">
                    <a:schemeClr val="accent5"/>
                  </a:gs>
                </a:gsLst>
                <a:path path="circle">
                  <a:fillToRect r="100000" b="100000"/>
                </a:path>
                <a:tileRect l="-100000" t="-100000"/>
              </a:gradFill>
            </a:ln>
            <a:effectLst>
              <a:outerShdw blurRad="88900" algn="ctr"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t" anchorCtr="0"/>
            <a:lstStyle/>
            <a:p>
              <a:pPr algn="ctr"/>
              <a:endParaRPr lang="en-US" sz="1600" b="1">
                <a:solidFill>
                  <a:schemeClr val="accent2">
                    <a:lumMod val="60000"/>
                    <a:lumOff val="40000"/>
                  </a:schemeClr>
                </a:solidFill>
                <a:latin typeface="Montserrat" panose="00000500000000000000" pitchFamily="50" charset="0"/>
              </a:endParaRPr>
            </a:p>
          </p:txBody>
        </p:sp>
      </p:grpSp>
    </p:spTree>
    <p:extLst>
      <p:ext uri="{BB962C8B-B14F-4D97-AF65-F5344CB8AC3E}">
        <p14:creationId xmlns:p14="http://schemas.microsoft.com/office/powerpoint/2010/main" val="366520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a:extLst>
              <a:ext uri="{FF2B5EF4-FFF2-40B4-BE49-F238E27FC236}">
                <a16:creationId xmlns:a16="http://schemas.microsoft.com/office/drawing/2014/main" id="{340E8E4F-34E3-4BE9-9A64-451BEA346E1F}"/>
              </a:ext>
            </a:extLst>
          </p:cNvPr>
          <p:cNvGrpSpPr/>
          <p:nvPr/>
        </p:nvGrpSpPr>
        <p:grpSpPr>
          <a:xfrm rot="3492725">
            <a:off x="5962032" y="361192"/>
            <a:ext cx="12580282" cy="12473276"/>
            <a:chOff x="17785720" y="163163"/>
            <a:chExt cx="4226953" cy="4191000"/>
          </a:xfrm>
        </p:grpSpPr>
        <p:sp>
          <p:nvSpPr>
            <p:cNvPr id="148" name="Freeform: Shape 147">
              <a:extLst>
                <a:ext uri="{FF2B5EF4-FFF2-40B4-BE49-F238E27FC236}">
                  <a16:creationId xmlns:a16="http://schemas.microsoft.com/office/drawing/2014/main" id="{FB6BC47C-5ACA-4817-B8E0-161583FA7F42}"/>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9" name="Freeform: Shape 148">
              <a:extLst>
                <a:ext uri="{FF2B5EF4-FFF2-40B4-BE49-F238E27FC236}">
                  <a16:creationId xmlns:a16="http://schemas.microsoft.com/office/drawing/2014/main" id="{CC0ED41F-5F69-414B-B850-7C8162B83E80}"/>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0" name="Freeform: Shape 149">
              <a:extLst>
                <a:ext uri="{FF2B5EF4-FFF2-40B4-BE49-F238E27FC236}">
                  <a16:creationId xmlns:a16="http://schemas.microsoft.com/office/drawing/2014/main" id="{7EC1D762-DA14-4A3F-9ECD-CD4C05C6B31D}"/>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1" name="Freeform: Shape 150">
              <a:extLst>
                <a:ext uri="{FF2B5EF4-FFF2-40B4-BE49-F238E27FC236}">
                  <a16:creationId xmlns:a16="http://schemas.microsoft.com/office/drawing/2014/main" id="{B00E1EAA-C8B5-4704-9F64-28558D6D6DD8}"/>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2" name="Freeform: Shape 151">
              <a:extLst>
                <a:ext uri="{FF2B5EF4-FFF2-40B4-BE49-F238E27FC236}">
                  <a16:creationId xmlns:a16="http://schemas.microsoft.com/office/drawing/2014/main" id="{A045D04B-FBE7-447E-94D1-2447DE2D7AEB}"/>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3" name="Freeform: Shape 152">
              <a:extLst>
                <a:ext uri="{FF2B5EF4-FFF2-40B4-BE49-F238E27FC236}">
                  <a16:creationId xmlns:a16="http://schemas.microsoft.com/office/drawing/2014/main" id="{F7873E0D-2BC8-49C1-A0FC-66CBE4D9D49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4" name="Freeform: Shape 153">
              <a:extLst>
                <a:ext uri="{FF2B5EF4-FFF2-40B4-BE49-F238E27FC236}">
                  <a16:creationId xmlns:a16="http://schemas.microsoft.com/office/drawing/2014/main" id="{C0897F9F-1FD4-40AC-A779-6715FAB1867F}"/>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5" name="Freeform: Shape 154">
              <a:extLst>
                <a:ext uri="{FF2B5EF4-FFF2-40B4-BE49-F238E27FC236}">
                  <a16:creationId xmlns:a16="http://schemas.microsoft.com/office/drawing/2014/main" id="{024D6657-1F49-441E-9F5F-A71273558CAB}"/>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6" name="Freeform: Shape 155">
              <a:extLst>
                <a:ext uri="{FF2B5EF4-FFF2-40B4-BE49-F238E27FC236}">
                  <a16:creationId xmlns:a16="http://schemas.microsoft.com/office/drawing/2014/main" id="{362170E8-D5C9-4C70-9559-4C300E99AB30}"/>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7" name="Freeform: Shape 156">
              <a:extLst>
                <a:ext uri="{FF2B5EF4-FFF2-40B4-BE49-F238E27FC236}">
                  <a16:creationId xmlns:a16="http://schemas.microsoft.com/office/drawing/2014/main" id="{895BD286-3917-496B-A0ED-D1711BAD13B9}"/>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8" name="Freeform: Shape 157">
              <a:extLst>
                <a:ext uri="{FF2B5EF4-FFF2-40B4-BE49-F238E27FC236}">
                  <a16:creationId xmlns:a16="http://schemas.microsoft.com/office/drawing/2014/main" id="{428850DF-BC36-4C2C-9B03-C4383226F452}"/>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9" name="Freeform: Shape 158">
              <a:extLst>
                <a:ext uri="{FF2B5EF4-FFF2-40B4-BE49-F238E27FC236}">
                  <a16:creationId xmlns:a16="http://schemas.microsoft.com/office/drawing/2014/main" id="{DE7EBCAA-8FC9-4E70-BF26-001284C8D9A6}"/>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0" name="Freeform: Shape 159">
              <a:extLst>
                <a:ext uri="{FF2B5EF4-FFF2-40B4-BE49-F238E27FC236}">
                  <a16:creationId xmlns:a16="http://schemas.microsoft.com/office/drawing/2014/main" id="{457BE5BF-FCB5-4C3C-B718-74FC2DB01594}"/>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1" name="Freeform: Shape 160">
              <a:extLst>
                <a:ext uri="{FF2B5EF4-FFF2-40B4-BE49-F238E27FC236}">
                  <a16:creationId xmlns:a16="http://schemas.microsoft.com/office/drawing/2014/main" id="{1C5ADD37-BF04-4027-84B0-D0281ADF7538}"/>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2" name="Freeform: Shape 161">
              <a:extLst>
                <a:ext uri="{FF2B5EF4-FFF2-40B4-BE49-F238E27FC236}">
                  <a16:creationId xmlns:a16="http://schemas.microsoft.com/office/drawing/2014/main" id="{D5D77516-896B-4F7F-B30C-506DDAA89CB7}"/>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3" name="Freeform: Shape 162">
              <a:extLst>
                <a:ext uri="{FF2B5EF4-FFF2-40B4-BE49-F238E27FC236}">
                  <a16:creationId xmlns:a16="http://schemas.microsoft.com/office/drawing/2014/main" id="{49C33CD9-138E-47CE-8D6C-B454ACE8E2CB}"/>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4" name="Freeform: Shape 163">
              <a:extLst>
                <a:ext uri="{FF2B5EF4-FFF2-40B4-BE49-F238E27FC236}">
                  <a16:creationId xmlns:a16="http://schemas.microsoft.com/office/drawing/2014/main" id="{F6A665E4-E293-4B8C-9C27-9F54CD7CF7D1}"/>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5" name="Freeform: Shape 164">
              <a:extLst>
                <a:ext uri="{FF2B5EF4-FFF2-40B4-BE49-F238E27FC236}">
                  <a16:creationId xmlns:a16="http://schemas.microsoft.com/office/drawing/2014/main" id="{908AE166-02A1-4615-B686-F103A82727FF}"/>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6" name="Freeform: Shape 165">
              <a:extLst>
                <a:ext uri="{FF2B5EF4-FFF2-40B4-BE49-F238E27FC236}">
                  <a16:creationId xmlns:a16="http://schemas.microsoft.com/office/drawing/2014/main" id="{E8818C85-D4A9-4900-A559-1E7037522669}"/>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7" name="Freeform: Shape 166">
              <a:extLst>
                <a:ext uri="{FF2B5EF4-FFF2-40B4-BE49-F238E27FC236}">
                  <a16:creationId xmlns:a16="http://schemas.microsoft.com/office/drawing/2014/main" id="{E12DDC88-8C47-4F1F-B00C-C2B58BC208AF}"/>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8" name="Freeform: Shape 167">
              <a:extLst>
                <a:ext uri="{FF2B5EF4-FFF2-40B4-BE49-F238E27FC236}">
                  <a16:creationId xmlns:a16="http://schemas.microsoft.com/office/drawing/2014/main" id="{5400AA77-675A-449B-91D5-37F062A75B9C}"/>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9" name="Freeform: Shape 168">
              <a:extLst>
                <a:ext uri="{FF2B5EF4-FFF2-40B4-BE49-F238E27FC236}">
                  <a16:creationId xmlns:a16="http://schemas.microsoft.com/office/drawing/2014/main" id="{5920CB39-6B5B-436C-8F23-2D6737081731}"/>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170" name="Group 169">
            <a:extLst>
              <a:ext uri="{FF2B5EF4-FFF2-40B4-BE49-F238E27FC236}">
                <a16:creationId xmlns:a16="http://schemas.microsoft.com/office/drawing/2014/main" id="{63CBC624-DA71-4A0B-BD42-011830F80776}"/>
              </a:ext>
            </a:extLst>
          </p:cNvPr>
          <p:cNvGrpSpPr/>
          <p:nvPr/>
        </p:nvGrpSpPr>
        <p:grpSpPr>
          <a:xfrm rot="17939155">
            <a:off x="-452906" y="-7897327"/>
            <a:ext cx="13188136" cy="11273473"/>
            <a:chOff x="14495907" y="750189"/>
            <a:chExt cx="6295072" cy="5381149"/>
          </a:xfrm>
        </p:grpSpPr>
        <p:sp>
          <p:nvSpPr>
            <p:cNvPr id="171" name="Freeform: Shape 170">
              <a:extLst>
                <a:ext uri="{FF2B5EF4-FFF2-40B4-BE49-F238E27FC236}">
                  <a16:creationId xmlns:a16="http://schemas.microsoft.com/office/drawing/2014/main" id="{AF2EC864-D852-44A9-A5B3-DB316ED424F3}"/>
                </a:ext>
              </a:extLst>
            </p:cNvPr>
            <p:cNvSpPr/>
            <p:nvPr/>
          </p:nvSpPr>
          <p:spPr>
            <a:xfrm>
              <a:off x="14885479" y="750189"/>
              <a:ext cx="5905500" cy="4619625"/>
            </a:xfrm>
            <a:custGeom>
              <a:avLst/>
              <a:gdLst>
                <a:gd name="connsiteX0" fmla="*/ 0 w 5905500"/>
                <a:gd name="connsiteY0" fmla="*/ 0 h 4619625"/>
                <a:gd name="connsiteX1" fmla="*/ 1262348 w 5905500"/>
                <a:gd name="connsiteY1" fmla="*/ 1537049 h 4619625"/>
                <a:gd name="connsiteX2" fmla="*/ 2100358 w 5905500"/>
                <a:gd name="connsiteY2" fmla="*/ 1609630 h 4619625"/>
                <a:gd name="connsiteX3" fmla="*/ 2751677 w 5905500"/>
                <a:gd name="connsiteY3" fmla="*/ 1751267 h 4619625"/>
                <a:gd name="connsiteX4" fmla="*/ 3538443 w 5905500"/>
                <a:gd name="connsiteY4" fmla="*/ 2261045 h 4619625"/>
                <a:gd name="connsiteX5" fmla="*/ 3943636 w 5905500"/>
                <a:gd name="connsiteY5" fmla="*/ 3105817 h 4619625"/>
                <a:gd name="connsiteX6" fmla="*/ 4684872 w 5905500"/>
                <a:gd name="connsiteY6" fmla="*/ 4192810 h 4619625"/>
                <a:gd name="connsiteX7" fmla="*/ 5907120 w 5905500"/>
                <a:gd name="connsiteY7" fmla="*/ 4612862 h 461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0" h="4619625">
                  <a:moveTo>
                    <a:pt x="0" y="0"/>
                  </a:moveTo>
                  <a:cubicBezTo>
                    <a:pt x="12097" y="715328"/>
                    <a:pt x="563023" y="1386078"/>
                    <a:pt x="1262348" y="1537049"/>
                  </a:cubicBezTo>
                  <a:cubicBezTo>
                    <a:pt x="1536668" y="1596295"/>
                    <a:pt x="1820989" y="1582388"/>
                    <a:pt x="2100358" y="1609630"/>
                  </a:cubicBezTo>
                  <a:cubicBezTo>
                    <a:pt x="2322005" y="1631252"/>
                    <a:pt x="2541080" y="1678877"/>
                    <a:pt x="2751677" y="1751267"/>
                  </a:cubicBezTo>
                  <a:cubicBezTo>
                    <a:pt x="3051239" y="1854232"/>
                    <a:pt x="3340703" y="2013585"/>
                    <a:pt x="3538443" y="2261045"/>
                  </a:cubicBezTo>
                  <a:cubicBezTo>
                    <a:pt x="3734181" y="2506028"/>
                    <a:pt x="3824764" y="2815590"/>
                    <a:pt x="3943636" y="3105817"/>
                  </a:cubicBezTo>
                  <a:cubicBezTo>
                    <a:pt x="4111371" y="3515582"/>
                    <a:pt x="4348258" y="3905250"/>
                    <a:pt x="4684872" y="4192810"/>
                  </a:cubicBezTo>
                  <a:cubicBezTo>
                    <a:pt x="5021580" y="4480370"/>
                    <a:pt x="5466588" y="4657439"/>
                    <a:pt x="5907120" y="46128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2" name="Freeform: Shape 171">
              <a:extLst>
                <a:ext uri="{FF2B5EF4-FFF2-40B4-BE49-F238E27FC236}">
                  <a16:creationId xmlns:a16="http://schemas.microsoft.com/office/drawing/2014/main" id="{34A07117-7B45-4C90-847E-BC04E084B78F}"/>
                </a:ext>
              </a:extLst>
            </p:cNvPr>
            <p:cNvSpPr/>
            <p:nvPr/>
          </p:nvSpPr>
          <p:spPr>
            <a:xfrm>
              <a:off x="14866906" y="751523"/>
              <a:ext cx="5819775" cy="4648200"/>
            </a:xfrm>
            <a:custGeom>
              <a:avLst/>
              <a:gdLst>
                <a:gd name="connsiteX0" fmla="*/ 0 w 5819775"/>
                <a:gd name="connsiteY0" fmla="*/ 0 h 4648200"/>
                <a:gd name="connsiteX1" fmla="*/ 198025 w 5819775"/>
                <a:gd name="connsiteY1" fmla="*/ 706183 h 4648200"/>
                <a:gd name="connsiteX2" fmla="*/ 662845 w 5819775"/>
                <a:gd name="connsiteY2" fmla="*/ 1269492 h 4648200"/>
                <a:gd name="connsiteX3" fmla="*/ 1226534 w 5819775"/>
                <a:gd name="connsiteY3" fmla="*/ 1551432 h 4648200"/>
                <a:gd name="connsiteX4" fmla="*/ 2043875 w 5819775"/>
                <a:gd name="connsiteY4" fmla="*/ 1651445 h 4648200"/>
                <a:gd name="connsiteX5" fmla="*/ 2686146 w 5819775"/>
                <a:gd name="connsiteY5" fmla="*/ 1805178 h 4648200"/>
                <a:gd name="connsiteX6" fmla="*/ 2829116 w 5819775"/>
                <a:gd name="connsiteY6" fmla="*/ 1860518 h 4648200"/>
                <a:gd name="connsiteX7" fmla="*/ 3473387 w 5819775"/>
                <a:gd name="connsiteY7" fmla="*/ 2306764 h 4648200"/>
                <a:gd name="connsiteX8" fmla="*/ 3819811 w 5819775"/>
                <a:gd name="connsiteY8" fmla="*/ 2939606 h 4648200"/>
                <a:gd name="connsiteX9" fmla="*/ 3898773 w 5819775"/>
                <a:gd name="connsiteY9" fmla="*/ 3122009 h 4648200"/>
                <a:gd name="connsiteX10" fmla="*/ 4088035 w 5819775"/>
                <a:gd name="connsiteY10" fmla="*/ 3491960 h 4648200"/>
                <a:gd name="connsiteX11" fmla="*/ 4489895 w 5819775"/>
                <a:gd name="connsiteY11" fmla="*/ 4040219 h 4648200"/>
                <a:gd name="connsiteX12" fmla="*/ 4648486 w 5819775"/>
                <a:gd name="connsiteY12" fmla="*/ 4193000 h 4648200"/>
                <a:gd name="connsiteX13" fmla="*/ 4921091 w 5819775"/>
                <a:gd name="connsiteY13" fmla="*/ 4394359 h 4648200"/>
                <a:gd name="connsiteX14" fmla="*/ 5825014 w 5819775"/>
                <a:gd name="connsiteY14" fmla="*/ 4648295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9775" h="4648200">
                  <a:moveTo>
                    <a:pt x="0" y="0"/>
                  </a:moveTo>
                  <a:cubicBezTo>
                    <a:pt x="12573" y="244221"/>
                    <a:pt x="83153" y="487490"/>
                    <a:pt x="198025" y="706183"/>
                  </a:cubicBezTo>
                  <a:cubicBezTo>
                    <a:pt x="312611" y="924497"/>
                    <a:pt x="471488" y="1118711"/>
                    <a:pt x="662845" y="1269492"/>
                  </a:cubicBezTo>
                  <a:cubicBezTo>
                    <a:pt x="829533" y="1400842"/>
                    <a:pt x="1020985" y="1499140"/>
                    <a:pt x="1226534" y="1551432"/>
                  </a:cubicBezTo>
                  <a:cubicBezTo>
                    <a:pt x="1492472" y="1619155"/>
                    <a:pt x="1769745" y="1616393"/>
                    <a:pt x="2043875" y="1651445"/>
                  </a:cubicBezTo>
                  <a:cubicBezTo>
                    <a:pt x="2261426" y="1679258"/>
                    <a:pt x="2477453" y="1730978"/>
                    <a:pt x="2686146" y="1805178"/>
                  </a:cubicBezTo>
                  <a:cubicBezTo>
                    <a:pt x="2734152" y="1822228"/>
                    <a:pt x="2781872" y="1840611"/>
                    <a:pt x="2829116" y="1860518"/>
                  </a:cubicBezTo>
                  <a:cubicBezTo>
                    <a:pt x="3074099" y="1963484"/>
                    <a:pt x="3304318" y="2105978"/>
                    <a:pt x="3473387" y="2306764"/>
                  </a:cubicBezTo>
                  <a:cubicBezTo>
                    <a:pt x="3629978" y="2492883"/>
                    <a:pt x="3725132" y="2716435"/>
                    <a:pt x="3819811" y="2939606"/>
                  </a:cubicBezTo>
                  <a:cubicBezTo>
                    <a:pt x="3845719" y="3000661"/>
                    <a:pt x="3871627" y="3061716"/>
                    <a:pt x="3898773" y="3122009"/>
                  </a:cubicBezTo>
                  <a:cubicBezTo>
                    <a:pt x="3955257" y="3247454"/>
                    <a:pt x="4018121" y="3371469"/>
                    <a:pt x="4088035" y="3491960"/>
                  </a:cubicBezTo>
                  <a:cubicBezTo>
                    <a:pt x="4201954" y="3688366"/>
                    <a:pt x="4334256" y="3875342"/>
                    <a:pt x="4489895" y="4040219"/>
                  </a:cubicBezTo>
                  <a:cubicBezTo>
                    <a:pt x="4540282" y="4093559"/>
                    <a:pt x="4593050" y="4144613"/>
                    <a:pt x="4648486" y="4193000"/>
                  </a:cubicBezTo>
                  <a:cubicBezTo>
                    <a:pt x="4733544" y="4267391"/>
                    <a:pt x="4825175" y="4335114"/>
                    <a:pt x="4921091" y="4394359"/>
                  </a:cubicBezTo>
                  <a:cubicBezTo>
                    <a:pt x="5198936" y="4565809"/>
                    <a:pt x="5513166" y="4665535"/>
                    <a:pt x="5825014" y="464829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3" name="Freeform: Shape 172">
              <a:extLst>
                <a:ext uri="{FF2B5EF4-FFF2-40B4-BE49-F238E27FC236}">
                  <a16:creationId xmlns:a16="http://schemas.microsoft.com/office/drawing/2014/main" id="{7582E69F-9FD0-4DBB-A83B-A07FA6651A45}"/>
                </a:ext>
              </a:extLst>
            </p:cNvPr>
            <p:cNvSpPr/>
            <p:nvPr/>
          </p:nvSpPr>
          <p:spPr>
            <a:xfrm>
              <a:off x="14848427" y="752856"/>
              <a:ext cx="5734050" cy="4676775"/>
            </a:xfrm>
            <a:custGeom>
              <a:avLst/>
              <a:gdLst>
                <a:gd name="connsiteX0" fmla="*/ 0 w 5734050"/>
                <a:gd name="connsiteY0" fmla="*/ 0 h 4676775"/>
                <a:gd name="connsiteX1" fmla="*/ 203263 w 5734050"/>
                <a:gd name="connsiteY1" fmla="*/ 700373 h 4676775"/>
                <a:gd name="connsiteX2" fmla="*/ 647605 w 5734050"/>
                <a:gd name="connsiteY2" fmla="*/ 1269397 h 4676775"/>
                <a:gd name="connsiteX3" fmla="*/ 1190530 w 5734050"/>
                <a:gd name="connsiteY3" fmla="*/ 1565720 h 4676775"/>
                <a:gd name="connsiteX4" fmla="*/ 1987296 w 5734050"/>
                <a:gd name="connsiteY4" fmla="*/ 1693164 h 4676775"/>
                <a:gd name="connsiteX5" fmla="*/ 2620518 w 5734050"/>
                <a:gd name="connsiteY5" fmla="*/ 1858994 h 4676775"/>
                <a:gd name="connsiteX6" fmla="*/ 2762440 w 5734050"/>
                <a:gd name="connsiteY6" fmla="*/ 1915097 h 4676775"/>
                <a:gd name="connsiteX7" fmla="*/ 3408236 w 5734050"/>
                <a:gd name="connsiteY7" fmla="*/ 2352199 h 4676775"/>
                <a:gd name="connsiteX8" fmla="*/ 3769804 w 5734050"/>
                <a:gd name="connsiteY8" fmla="*/ 2962085 h 4676775"/>
                <a:gd name="connsiteX9" fmla="*/ 3853720 w 5734050"/>
                <a:gd name="connsiteY9" fmla="*/ 3138011 h 4676775"/>
                <a:gd name="connsiteX10" fmla="*/ 4051078 w 5734050"/>
                <a:gd name="connsiteY10" fmla="*/ 3497294 h 4676775"/>
                <a:gd name="connsiteX11" fmla="*/ 4455128 w 5734050"/>
                <a:gd name="connsiteY11" fmla="*/ 4039743 h 4676775"/>
                <a:gd name="connsiteX12" fmla="*/ 4611719 w 5734050"/>
                <a:gd name="connsiteY12" fmla="*/ 4193096 h 4676775"/>
                <a:gd name="connsiteX13" fmla="*/ 4878134 w 5734050"/>
                <a:gd name="connsiteY13" fmla="*/ 4398074 h 4676775"/>
                <a:gd name="connsiteX14" fmla="*/ 5742528 w 5734050"/>
                <a:gd name="connsiteY14" fmla="*/ 4683538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050" h="4676775">
                  <a:moveTo>
                    <a:pt x="0" y="0"/>
                  </a:moveTo>
                  <a:cubicBezTo>
                    <a:pt x="20859" y="238982"/>
                    <a:pt x="92392" y="481394"/>
                    <a:pt x="203263" y="700373"/>
                  </a:cubicBezTo>
                  <a:cubicBezTo>
                    <a:pt x="313944" y="918972"/>
                    <a:pt x="464534" y="1114901"/>
                    <a:pt x="647605" y="1269397"/>
                  </a:cubicBezTo>
                  <a:cubicBezTo>
                    <a:pt x="807148" y="1403985"/>
                    <a:pt x="991552" y="1506950"/>
                    <a:pt x="1190530" y="1565720"/>
                  </a:cubicBezTo>
                  <a:cubicBezTo>
                    <a:pt x="1447990" y="1641824"/>
                    <a:pt x="1718405" y="1650302"/>
                    <a:pt x="1987296" y="1693164"/>
                  </a:cubicBezTo>
                  <a:cubicBezTo>
                    <a:pt x="2200656" y="1727168"/>
                    <a:pt x="2413730" y="1782985"/>
                    <a:pt x="2620518" y="1858994"/>
                  </a:cubicBezTo>
                  <a:cubicBezTo>
                    <a:pt x="2668048" y="1876425"/>
                    <a:pt x="2715482" y="1895094"/>
                    <a:pt x="2762440" y="1915097"/>
                  </a:cubicBezTo>
                  <a:cubicBezTo>
                    <a:pt x="3005899" y="2018824"/>
                    <a:pt x="3236024" y="2158079"/>
                    <a:pt x="3408236" y="2352199"/>
                  </a:cubicBezTo>
                  <a:cubicBezTo>
                    <a:pt x="3567779" y="2532126"/>
                    <a:pt x="3669125" y="2747105"/>
                    <a:pt x="3769804" y="2962085"/>
                  </a:cubicBezTo>
                  <a:cubicBezTo>
                    <a:pt x="3797427" y="3020949"/>
                    <a:pt x="3825049" y="3079814"/>
                    <a:pt x="3853720" y="3138011"/>
                  </a:cubicBezTo>
                  <a:cubicBezTo>
                    <a:pt x="3913441" y="3259169"/>
                    <a:pt x="3979164" y="3379375"/>
                    <a:pt x="4051078" y="3497294"/>
                  </a:cubicBezTo>
                  <a:cubicBezTo>
                    <a:pt x="4168140" y="3689414"/>
                    <a:pt x="4300919" y="3874960"/>
                    <a:pt x="4455128" y="4039743"/>
                  </a:cubicBezTo>
                  <a:cubicBezTo>
                    <a:pt x="4505039" y="4093083"/>
                    <a:pt x="4557237" y="4144328"/>
                    <a:pt x="4611719" y="4193096"/>
                  </a:cubicBezTo>
                  <a:cubicBezTo>
                    <a:pt x="4695444" y="4268153"/>
                    <a:pt x="4785074" y="4336923"/>
                    <a:pt x="4878134" y="4398074"/>
                  </a:cubicBezTo>
                  <a:cubicBezTo>
                    <a:pt x="5147691" y="4574858"/>
                    <a:pt x="5446300" y="4684967"/>
                    <a:pt x="5742528" y="468353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4" name="Freeform: Shape 173">
              <a:extLst>
                <a:ext uri="{FF2B5EF4-FFF2-40B4-BE49-F238E27FC236}">
                  <a16:creationId xmlns:a16="http://schemas.microsoft.com/office/drawing/2014/main" id="{D6E2A0CD-5F12-4357-8BDB-BC8B75A90261}"/>
                </a:ext>
              </a:extLst>
            </p:cNvPr>
            <p:cNvSpPr/>
            <p:nvPr/>
          </p:nvSpPr>
          <p:spPr>
            <a:xfrm>
              <a:off x="14829854" y="754190"/>
              <a:ext cx="5657850" cy="4714875"/>
            </a:xfrm>
            <a:custGeom>
              <a:avLst/>
              <a:gdLst>
                <a:gd name="connsiteX0" fmla="*/ 0 w 5657850"/>
                <a:gd name="connsiteY0" fmla="*/ 0 h 4714875"/>
                <a:gd name="connsiteX1" fmla="*/ 208597 w 5657850"/>
                <a:gd name="connsiteY1" fmla="*/ 694563 h 4714875"/>
                <a:gd name="connsiteX2" fmla="*/ 632460 w 5657850"/>
                <a:gd name="connsiteY2" fmla="*/ 1269302 h 4714875"/>
                <a:gd name="connsiteX3" fmla="*/ 1154621 w 5657850"/>
                <a:gd name="connsiteY3" fmla="*/ 1580007 h 4714875"/>
                <a:gd name="connsiteX4" fmla="*/ 1930813 w 5657850"/>
                <a:gd name="connsiteY4" fmla="*/ 1734884 h 4714875"/>
                <a:gd name="connsiteX5" fmla="*/ 2555081 w 5657850"/>
                <a:gd name="connsiteY5" fmla="*/ 1912715 h 4714875"/>
                <a:gd name="connsiteX6" fmla="*/ 2695861 w 5657850"/>
                <a:gd name="connsiteY6" fmla="*/ 1969675 h 4714875"/>
                <a:gd name="connsiteX7" fmla="*/ 3343180 w 5657850"/>
                <a:gd name="connsiteY7" fmla="*/ 2397728 h 4714875"/>
                <a:gd name="connsiteX8" fmla="*/ 3719989 w 5657850"/>
                <a:gd name="connsiteY8" fmla="*/ 2984564 h 4714875"/>
                <a:gd name="connsiteX9" fmla="*/ 3808857 w 5657850"/>
                <a:gd name="connsiteY9" fmla="*/ 3154013 h 4714875"/>
                <a:gd name="connsiteX10" fmla="*/ 4014216 w 5657850"/>
                <a:gd name="connsiteY10" fmla="*/ 3502628 h 4714875"/>
                <a:gd name="connsiteX11" fmla="*/ 4420553 w 5657850"/>
                <a:gd name="connsiteY11" fmla="*/ 4039267 h 4714875"/>
                <a:gd name="connsiteX12" fmla="*/ 4575144 w 5657850"/>
                <a:gd name="connsiteY12" fmla="*/ 4193096 h 4714875"/>
                <a:gd name="connsiteX13" fmla="*/ 4835367 w 5657850"/>
                <a:gd name="connsiteY13" fmla="*/ 4401693 h 4714875"/>
                <a:gd name="connsiteX14" fmla="*/ 5660327 w 5657850"/>
                <a:gd name="connsiteY14" fmla="*/ 4718781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57850" h="4714875">
                  <a:moveTo>
                    <a:pt x="0" y="0"/>
                  </a:moveTo>
                  <a:cubicBezTo>
                    <a:pt x="29146" y="233744"/>
                    <a:pt x="101632" y="475393"/>
                    <a:pt x="208597" y="694563"/>
                  </a:cubicBezTo>
                  <a:cubicBezTo>
                    <a:pt x="315373" y="913352"/>
                    <a:pt x="457581" y="1111091"/>
                    <a:pt x="632460" y="1269302"/>
                  </a:cubicBezTo>
                  <a:cubicBezTo>
                    <a:pt x="784860" y="1407128"/>
                    <a:pt x="962215" y="1514761"/>
                    <a:pt x="1154621" y="1580007"/>
                  </a:cubicBezTo>
                  <a:cubicBezTo>
                    <a:pt x="1403699" y="1664589"/>
                    <a:pt x="1667065" y="1684211"/>
                    <a:pt x="1930813" y="1734884"/>
                  </a:cubicBezTo>
                  <a:cubicBezTo>
                    <a:pt x="2140077" y="1775079"/>
                    <a:pt x="2350103" y="1835087"/>
                    <a:pt x="2555081" y="1912715"/>
                  </a:cubicBezTo>
                  <a:cubicBezTo>
                    <a:pt x="2602230" y="1930622"/>
                    <a:pt x="2649284" y="1949482"/>
                    <a:pt x="2695861" y="1969675"/>
                  </a:cubicBezTo>
                  <a:cubicBezTo>
                    <a:pt x="2937700" y="2074069"/>
                    <a:pt x="3167729" y="2210276"/>
                    <a:pt x="3343180" y="2397728"/>
                  </a:cubicBezTo>
                  <a:cubicBezTo>
                    <a:pt x="3505676" y="2571464"/>
                    <a:pt x="3613214" y="2777776"/>
                    <a:pt x="3719989" y="2984564"/>
                  </a:cubicBezTo>
                  <a:cubicBezTo>
                    <a:pt x="3749326" y="3041142"/>
                    <a:pt x="3778568" y="3097816"/>
                    <a:pt x="3808857" y="3154013"/>
                  </a:cubicBezTo>
                  <a:cubicBezTo>
                    <a:pt x="3871913" y="3270885"/>
                    <a:pt x="3940397" y="3387281"/>
                    <a:pt x="4014216" y="3502628"/>
                  </a:cubicBezTo>
                  <a:cubicBezTo>
                    <a:pt x="4134422" y="3690461"/>
                    <a:pt x="4267676" y="3874484"/>
                    <a:pt x="4420553" y="4039267"/>
                  </a:cubicBezTo>
                  <a:cubicBezTo>
                    <a:pt x="4469987" y="4092607"/>
                    <a:pt x="4521613" y="4143947"/>
                    <a:pt x="4575144" y="4193096"/>
                  </a:cubicBezTo>
                  <a:cubicBezTo>
                    <a:pt x="4657535" y="4268724"/>
                    <a:pt x="4745165" y="4338733"/>
                    <a:pt x="4835367" y="4401693"/>
                  </a:cubicBezTo>
                  <a:cubicBezTo>
                    <a:pt x="5096637" y="4583716"/>
                    <a:pt x="5379625" y="4704398"/>
                    <a:pt x="5660327" y="471878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5" name="Freeform: Shape 174">
              <a:extLst>
                <a:ext uri="{FF2B5EF4-FFF2-40B4-BE49-F238E27FC236}">
                  <a16:creationId xmlns:a16="http://schemas.microsoft.com/office/drawing/2014/main" id="{E6141B7F-99F2-4EBE-B602-842DFB4E0AA4}"/>
                </a:ext>
              </a:extLst>
            </p:cNvPr>
            <p:cNvSpPr/>
            <p:nvPr/>
          </p:nvSpPr>
          <p:spPr>
            <a:xfrm>
              <a:off x="14811280" y="755523"/>
              <a:ext cx="5572125" cy="4752975"/>
            </a:xfrm>
            <a:custGeom>
              <a:avLst/>
              <a:gdLst>
                <a:gd name="connsiteX0" fmla="*/ 0 w 5572125"/>
                <a:gd name="connsiteY0" fmla="*/ 0 h 4752975"/>
                <a:gd name="connsiteX1" fmla="*/ 213932 w 5572125"/>
                <a:gd name="connsiteY1" fmla="*/ 688753 h 4752975"/>
                <a:gd name="connsiteX2" fmla="*/ 617315 w 5572125"/>
                <a:gd name="connsiteY2" fmla="*/ 1269206 h 4752975"/>
                <a:gd name="connsiteX3" fmla="*/ 1118807 w 5572125"/>
                <a:gd name="connsiteY3" fmla="*/ 1594295 h 4752975"/>
                <a:gd name="connsiteX4" fmla="*/ 1874425 w 5572125"/>
                <a:gd name="connsiteY4" fmla="*/ 1776603 h 4752975"/>
                <a:gd name="connsiteX5" fmla="*/ 2489645 w 5572125"/>
                <a:gd name="connsiteY5" fmla="*/ 1966532 h 4752975"/>
                <a:gd name="connsiteX6" fmla="*/ 2629281 w 5572125"/>
                <a:gd name="connsiteY6" fmla="*/ 2024253 h 4752975"/>
                <a:gd name="connsiteX7" fmla="*/ 3278124 w 5572125"/>
                <a:gd name="connsiteY7" fmla="*/ 2443163 h 4752975"/>
                <a:gd name="connsiteX8" fmla="*/ 3670173 w 5572125"/>
                <a:gd name="connsiteY8" fmla="*/ 3006947 h 4752975"/>
                <a:gd name="connsiteX9" fmla="*/ 3763994 w 5572125"/>
                <a:gd name="connsiteY9" fmla="*/ 3169920 h 4752975"/>
                <a:gd name="connsiteX10" fmla="*/ 3977450 w 5572125"/>
                <a:gd name="connsiteY10" fmla="*/ 3507772 h 4752975"/>
                <a:gd name="connsiteX11" fmla="*/ 4385977 w 5572125"/>
                <a:gd name="connsiteY11" fmla="*/ 4038600 h 4752975"/>
                <a:gd name="connsiteX12" fmla="*/ 4538663 w 5572125"/>
                <a:gd name="connsiteY12" fmla="*/ 4193000 h 4752975"/>
                <a:gd name="connsiteX13" fmla="*/ 4792694 w 5572125"/>
                <a:gd name="connsiteY13" fmla="*/ 4405217 h 4752975"/>
                <a:gd name="connsiteX14" fmla="*/ 5578126 w 5572125"/>
                <a:gd name="connsiteY14" fmla="*/ 4753928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2125" h="4752975">
                  <a:moveTo>
                    <a:pt x="0" y="0"/>
                  </a:moveTo>
                  <a:cubicBezTo>
                    <a:pt x="37433" y="228505"/>
                    <a:pt x="110871" y="469297"/>
                    <a:pt x="213932" y="688753"/>
                  </a:cubicBezTo>
                  <a:cubicBezTo>
                    <a:pt x="316802" y="907828"/>
                    <a:pt x="450723" y="1107281"/>
                    <a:pt x="617315" y="1269206"/>
                  </a:cubicBezTo>
                  <a:cubicBezTo>
                    <a:pt x="762476" y="1410272"/>
                    <a:pt x="932784" y="1522571"/>
                    <a:pt x="1118807" y="1594295"/>
                  </a:cubicBezTo>
                  <a:cubicBezTo>
                    <a:pt x="1359408" y="1687354"/>
                    <a:pt x="1615917" y="1718120"/>
                    <a:pt x="1874425" y="1776603"/>
                  </a:cubicBezTo>
                  <a:cubicBezTo>
                    <a:pt x="2079593" y="1822990"/>
                    <a:pt x="2286476" y="1887093"/>
                    <a:pt x="2489645" y="1966532"/>
                  </a:cubicBezTo>
                  <a:cubicBezTo>
                    <a:pt x="2536317" y="1984820"/>
                    <a:pt x="2582990" y="2004060"/>
                    <a:pt x="2629281" y="2024253"/>
                  </a:cubicBezTo>
                  <a:cubicBezTo>
                    <a:pt x="2869502" y="2129314"/>
                    <a:pt x="3099435" y="2262378"/>
                    <a:pt x="3278124" y="2443163"/>
                  </a:cubicBezTo>
                  <a:cubicBezTo>
                    <a:pt x="3443574" y="2610707"/>
                    <a:pt x="3557302" y="2808447"/>
                    <a:pt x="3670173" y="3006947"/>
                  </a:cubicBezTo>
                  <a:cubicBezTo>
                    <a:pt x="3701129" y="3061335"/>
                    <a:pt x="3732086" y="3115818"/>
                    <a:pt x="3763994" y="3169920"/>
                  </a:cubicBezTo>
                  <a:cubicBezTo>
                    <a:pt x="3830384" y="3282506"/>
                    <a:pt x="3901726" y="3395186"/>
                    <a:pt x="3977450" y="3507772"/>
                  </a:cubicBezTo>
                  <a:cubicBezTo>
                    <a:pt x="4100799" y="3691223"/>
                    <a:pt x="4234530" y="3873818"/>
                    <a:pt x="4385977" y="4038600"/>
                  </a:cubicBezTo>
                  <a:cubicBezTo>
                    <a:pt x="4435031" y="4091940"/>
                    <a:pt x="4485990" y="4143470"/>
                    <a:pt x="4538663" y="4193000"/>
                  </a:cubicBezTo>
                  <a:cubicBezTo>
                    <a:pt x="4619721" y="4269200"/>
                    <a:pt x="4705350" y="4340352"/>
                    <a:pt x="4792694" y="4405217"/>
                  </a:cubicBezTo>
                  <a:cubicBezTo>
                    <a:pt x="5045678" y="4592574"/>
                    <a:pt x="5313045" y="4723638"/>
                    <a:pt x="5578126" y="475392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6" name="Freeform: Shape 175">
              <a:extLst>
                <a:ext uri="{FF2B5EF4-FFF2-40B4-BE49-F238E27FC236}">
                  <a16:creationId xmlns:a16="http://schemas.microsoft.com/office/drawing/2014/main" id="{B2CC5620-C518-4A50-A50B-2CFEE9E41E5E}"/>
                </a:ext>
              </a:extLst>
            </p:cNvPr>
            <p:cNvSpPr/>
            <p:nvPr/>
          </p:nvSpPr>
          <p:spPr>
            <a:xfrm>
              <a:off x="14792706" y="756856"/>
              <a:ext cx="5495925" cy="4781550"/>
            </a:xfrm>
            <a:custGeom>
              <a:avLst/>
              <a:gdLst>
                <a:gd name="connsiteX0" fmla="*/ 0 w 5495925"/>
                <a:gd name="connsiteY0" fmla="*/ 0 h 4781550"/>
                <a:gd name="connsiteX1" fmla="*/ 219265 w 5495925"/>
                <a:gd name="connsiteY1" fmla="*/ 683038 h 4781550"/>
                <a:gd name="connsiteX2" fmla="*/ 602171 w 5495925"/>
                <a:gd name="connsiteY2" fmla="*/ 1269206 h 4781550"/>
                <a:gd name="connsiteX3" fmla="*/ 1082897 w 5495925"/>
                <a:gd name="connsiteY3" fmla="*/ 1608677 h 4781550"/>
                <a:gd name="connsiteX4" fmla="*/ 1817941 w 5495925"/>
                <a:gd name="connsiteY4" fmla="*/ 1818418 h 4781550"/>
                <a:gd name="connsiteX5" fmla="*/ 2424112 w 5495925"/>
                <a:gd name="connsiteY5" fmla="*/ 2020443 h 4781550"/>
                <a:gd name="connsiteX6" fmla="*/ 2562702 w 5495925"/>
                <a:gd name="connsiteY6" fmla="*/ 2079022 h 4781550"/>
                <a:gd name="connsiteX7" fmla="*/ 3213164 w 5495925"/>
                <a:gd name="connsiteY7" fmla="*/ 2488883 h 4781550"/>
                <a:gd name="connsiteX8" fmla="*/ 3620453 w 5495925"/>
                <a:gd name="connsiteY8" fmla="*/ 3029712 h 4781550"/>
                <a:gd name="connsiteX9" fmla="*/ 3719227 w 5495925"/>
                <a:gd name="connsiteY9" fmla="*/ 3186113 h 4781550"/>
                <a:gd name="connsiteX10" fmla="*/ 3940778 w 5495925"/>
                <a:gd name="connsiteY10" fmla="*/ 3513296 h 4781550"/>
                <a:gd name="connsiteX11" fmla="*/ 4351592 w 5495925"/>
                <a:gd name="connsiteY11" fmla="*/ 4038314 h 4781550"/>
                <a:gd name="connsiteX12" fmla="*/ 4502277 w 5495925"/>
                <a:gd name="connsiteY12" fmla="*/ 4193191 h 4781550"/>
                <a:gd name="connsiteX13" fmla="*/ 4750213 w 5495925"/>
                <a:gd name="connsiteY13" fmla="*/ 4409027 h 4781550"/>
                <a:gd name="connsiteX14" fmla="*/ 5496116 w 5495925"/>
                <a:gd name="connsiteY14" fmla="*/ 4789266 h 47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95925" h="4781550">
                  <a:moveTo>
                    <a:pt x="0" y="0"/>
                  </a:moveTo>
                  <a:cubicBezTo>
                    <a:pt x="45720" y="223266"/>
                    <a:pt x="120110" y="463296"/>
                    <a:pt x="219265" y="683038"/>
                  </a:cubicBezTo>
                  <a:cubicBezTo>
                    <a:pt x="318230" y="902399"/>
                    <a:pt x="443770" y="1103567"/>
                    <a:pt x="602171" y="1269206"/>
                  </a:cubicBezTo>
                  <a:cubicBezTo>
                    <a:pt x="740188" y="1413415"/>
                    <a:pt x="903446" y="1530477"/>
                    <a:pt x="1082897" y="1608677"/>
                  </a:cubicBezTo>
                  <a:cubicBezTo>
                    <a:pt x="1315117" y="1710214"/>
                    <a:pt x="1564576" y="1752124"/>
                    <a:pt x="1817941" y="1818418"/>
                  </a:cubicBezTo>
                  <a:cubicBezTo>
                    <a:pt x="2018919" y="1871091"/>
                    <a:pt x="2222849" y="1939195"/>
                    <a:pt x="2424112" y="2020443"/>
                  </a:cubicBezTo>
                  <a:cubicBezTo>
                    <a:pt x="2470404" y="2039112"/>
                    <a:pt x="2516696" y="2058638"/>
                    <a:pt x="2562702" y="2079022"/>
                  </a:cubicBezTo>
                  <a:cubicBezTo>
                    <a:pt x="2801303" y="2184749"/>
                    <a:pt x="3031141" y="2314766"/>
                    <a:pt x="3213164" y="2488883"/>
                  </a:cubicBezTo>
                  <a:cubicBezTo>
                    <a:pt x="3381566" y="2650236"/>
                    <a:pt x="3501580" y="2839307"/>
                    <a:pt x="3620453" y="3029712"/>
                  </a:cubicBezTo>
                  <a:cubicBezTo>
                    <a:pt x="3653123" y="3081814"/>
                    <a:pt x="3685794" y="3134106"/>
                    <a:pt x="3719227" y="3186113"/>
                  </a:cubicBezTo>
                  <a:cubicBezTo>
                    <a:pt x="3788855" y="3294412"/>
                    <a:pt x="3863054" y="3403283"/>
                    <a:pt x="3940778" y="3513296"/>
                  </a:cubicBezTo>
                  <a:cubicBezTo>
                    <a:pt x="4067270" y="3692462"/>
                    <a:pt x="4201478" y="3873627"/>
                    <a:pt x="4351592" y="4038314"/>
                  </a:cubicBezTo>
                  <a:cubicBezTo>
                    <a:pt x="4400169" y="4091654"/>
                    <a:pt x="4450461" y="4143280"/>
                    <a:pt x="4502277" y="4193191"/>
                  </a:cubicBezTo>
                  <a:cubicBezTo>
                    <a:pt x="4582002" y="4270058"/>
                    <a:pt x="4665631" y="4342258"/>
                    <a:pt x="4750213" y="4409027"/>
                  </a:cubicBezTo>
                  <a:cubicBezTo>
                    <a:pt x="4994910" y="4601718"/>
                    <a:pt x="5246656" y="4743164"/>
                    <a:pt x="5496116" y="478926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7" name="Freeform: Shape 176">
              <a:extLst>
                <a:ext uri="{FF2B5EF4-FFF2-40B4-BE49-F238E27FC236}">
                  <a16:creationId xmlns:a16="http://schemas.microsoft.com/office/drawing/2014/main" id="{61B543FE-9415-4A70-840C-DD52BD1B863A}"/>
                </a:ext>
              </a:extLst>
            </p:cNvPr>
            <p:cNvSpPr/>
            <p:nvPr/>
          </p:nvSpPr>
          <p:spPr>
            <a:xfrm>
              <a:off x="14774132" y="758190"/>
              <a:ext cx="5410200" cy="4819650"/>
            </a:xfrm>
            <a:custGeom>
              <a:avLst/>
              <a:gdLst>
                <a:gd name="connsiteX0" fmla="*/ 0 w 5410200"/>
                <a:gd name="connsiteY0" fmla="*/ 0 h 4819650"/>
                <a:gd name="connsiteX1" fmla="*/ 224504 w 5410200"/>
                <a:gd name="connsiteY1" fmla="*/ 677228 h 4819650"/>
                <a:gd name="connsiteX2" fmla="*/ 586930 w 5410200"/>
                <a:gd name="connsiteY2" fmla="*/ 1269111 h 4819650"/>
                <a:gd name="connsiteX3" fmla="*/ 1046988 w 5410200"/>
                <a:gd name="connsiteY3" fmla="*/ 1622965 h 4819650"/>
                <a:gd name="connsiteX4" fmla="*/ 1761458 w 5410200"/>
                <a:gd name="connsiteY4" fmla="*/ 1860137 h 4819650"/>
                <a:gd name="connsiteX5" fmla="*/ 2358581 w 5410200"/>
                <a:gd name="connsiteY5" fmla="*/ 2074259 h 4819650"/>
                <a:gd name="connsiteX6" fmla="*/ 2496027 w 5410200"/>
                <a:gd name="connsiteY6" fmla="*/ 2133695 h 4819650"/>
                <a:gd name="connsiteX7" fmla="*/ 3148013 w 5410200"/>
                <a:gd name="connsiteY7" fmla="*/ 2534507 h 4819650"/>
                <a:gd name="connsiteX8" fmla="*/ 3570542 w 5410200"/>
                <a:gd name="connsiteY8" fmla="*/ 3052286 h 4819650"/>
                <a:gd name="connsiteX9" fmla="*/ 3674269 w 5410200"/>
                <a:gd name="connsiteY9" fmla="*/ 3202210 h 4819650"/>
                <a:gd name="connsiteX10" fmla="*/ 3903917 w 5410200"/>
                <a:gd name="connsiteY10" fmla="*/ 3518630 h 4819650"/>
                <a:gd name="connsiteX11" fmla="*/ 4316921 w 5410200"/>
                <a:gd name="connsiteY11" fmla="*/ 4037838 h 4819650"/>
                <a:gd name="connsiteX12" fmla="*/ 4465701 w 5410200"/>
                <a:gd name="connsiteY12" fmla="*/ 4193286 h 4819650"/>
                <a:gd name="connsiteX13" fmla="*/ 4707446 w 5410200"/>
                <a:gd name="connsiteY13" fmla="*/ 4412742 h 4819650"/>
                <a:gd name="connsiteX14" fmla="*/ 5413820 w 5410200"/>
                <a:gd name="connsiteY14" fmla="*/ 4824603 h 481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10200" h="4819650">
                  <a:moveTo>
                    <a:pt x="0" y="0"/>
                  </a:moveTo>
                  <a:cubicBezTo>
                    <a:pt x="54007" y="218027"/>
                    <a:pt x="129254" y="457295"/>
                    <a:pt x="224504" y="677228"/>
                  </a:cubicBezTo>
                  <a:cubicBezTo>
                    <a:pt x="319564" y="896874"/>
                    <a:pt x="436817" y="1099757"/>
                    <a:pt x="586930" y="1269111"/>
                  </a:cubicBezTo>
                  <a:cubicBezTo>
                    <a:pt x="717804" y="1416558"/>
                    <a:pt x="874014" y="1538192"/>
                    <a:pt x="1046988" y="1622965"/>
                  </a:cubicBezTo>
                  <a:cubicBezTo>
                    <a:pt x="1270826" y="1732979"/>
                    <a:pt x="1513332" y="1786033"/>
                    <a:pt x="1761458" y="1860137"/>
                  </a:cubicBezTo>
                  <a:cubicBezTo>
                    <a:pt x="1958340" y="1919002"/>
                    <a:pt x="2159222" y="1991297"/>
                    <a:pt x="2358581" y="2074259"/>
                  </a:cubicBezTo>
                  <a:cubicBezTo>
                    <a:pt x="2404396" y="2093309"/>
                    <a:pt x="2450307" y="2113122"/>
                    <a:pt x="2496027" y="2133695"/>
                  </a:cubicBezTo>
                  <a:cubicBezTo>
                    <a:pt x="2733009" y="2240090"/>
                    <a:pt x="2962847" y="2366963"/>
                    <a:pt x="3148013" y="2534507"/>
                  </a:cubicBezTo>
                  <a:cubicBezTo>
                    <a:pt x="3319272" y="2689670"/>
                    <a:pt x="3445574" y="2870168"/>
                    <a:pt x="3570542" y="3052286"/>
                  </a:cubicBezTo>
                  <a:cubicBezTo>
                    <a:pt x="3604832" y="3102197"/>
                    <a:pt x="3639217" y="3152204"/>
                    <a:pt x="3674269" y="3202210"/>
                  </a:cubicBezTo>
                  <a:cubicBezTo>
                    <a:pt x="3747230" y="3306223"/>
                    <a:pt x="3824193" y="3411284"/>
                    <a:pt x="3903917" y="3518630"/>
                  </a:cubicBezTo>
                  <a:cubicBezTo>
                    <a:pt x="4033552" y="3693509"/>
                    <a:pt x="4168236" y="3873151"/>
                    <a:pt x="4316921" y="4037838"/>
                  </a:cubicBezTo>
                  <a:cubicBezTo>
                    <a:pt x="4365022" y="4091083"/>
                    <a:pt x="4414743" y="4142994"/>
                    <a:pt x="4465701" y="4193286"/>
                  </a:cubicBezTo>
                  <a:cubicBezTo>
                    <a:pt x="4544092" y="4270725"/>
                    <a:pt x="4625721" y="4344162"/>
                    <a:pt x="4707446" y="4412742"/>
                  </a:cubicBezTo>
                  <a:cubicBezTo>
                    <a:pt x="4943952" y="4610767"/>
                    <a:pt x="5179981" y="4762691"/>
                    <a:pt x="5413820" y="48246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8" name="Freeform: Shape 177">
              <a:extLst>
                <a:ext uri="{FF2B5EF4-FFF2-40B4-BE49-F238E27FC236}">
                  <a16:creationId xmlns:a16="http://schemas.microsoft.com/office/drawing/2014/main" id="{42AA61D7-49F9-4849-ABB5-7FDCE63C361B}"/>
                </a:ext>
              </a:extLst>
            </p:cNvPr>
            <p:cNvSpPr/>
            <p:nvPr/>
          </p:nvSpPr>
          <p:spPr>
            <a:xfrm>
              <a:off x="14755654" y="759524"/>
              <a:ext cx="5324475" cy="4857750"/>
            </a:xfrm>
            <a:custGeom>
              <a:avLst/>
              <a:gdLst>
                <a:gd name="connsiteX0" fmla="*/ 0 w 5324475"/>
                <a:gd name="connsiteY0" fmla="*/ 0 h 4857750"/>
                <a:gd name="connsiteX1" fmla="*/ 229838 w 5324475"/>
                <a:gd name="connsiteY1" fmla="*/ 671417 h 4857750"/>
                <a:gd name="connsiteX2" fmla="*/ 571786 w 5324475"/>
                <a:gd name="connsiteY2" fmla="*/ 1269016 h 4857750"/>
                <a:gd name="connsiteX3" fmla="*/ 1011079 w 5324475"/>
                <a:gd name="connsiteY3" fmla="*/ 1637252 h 4857750"/>
                <a:gd name="connsiteX4" fmla="*/ 1704880 w 5324475"/>
                <a:gd name="connsiteY4" fmla="*/ 1901952 h 4857750"/>
                <a:gd name="connsiteX5" fmla="*/ 2292953 w 5324475"/>
                <a:gd name="connsiteY5" fmla="*/ 2128171 h 4857750"/>
                <a:gd name="connsiteX6" fmla="*/ 2429352 w 5324475"/>
                <a:gd name="connsiteY6" fmla="*/ 2188369 h 4857750"/>
                <a:gd name="connsiteX7" fmla="*/ 3082862 w 5324475"/>
                <a:gd name="connsiteY7" fmla="*/ 2580037 h 4857750"/>
                <a:gd name="connsiteX8" fmla="*/ 3520536 w 5324475"/>
                <a:gd name="connsiteY8" fmla="*/ 3074861 h 4857750"/>
                <a:gd name="connsiteX9" fmla="*/ 3629216 w 5324475"/>
                <a:gd name="connsiteY9" fmla="*/ 3218307 h 4857750"/>
                <a:gd name="connsiteX10" fmla="*/ 3866960 w 5324475"/>
                <a:gd name="connsiteY10" fmla="*/ 3524060 h 4857750"/>
                <a:gd name="connsiteX11" fmla="*/ 4282250 w 5324475"/>
                <a:gd name="connsiteY11" fmla="*/ 4037552 h 4857750"/>
                <a:gd name="connsiteX12" fmla="*/ 4429030 w 5324475"/>
                <a:gd name="connsiteY12" fmla="*/ 4193477 h 4857750"/>
                <a:gd name="connsiteX13" fmla="*/ 4664583 w 5324475"/>
                <a:gd name="connsiteY13" fmla="*/ 4416552 h 4857750"/>
                <a:gd name="connsiteX14" fmla="*/ 5331524 w 5324475"/>
                <a:gd name="connsiteY14" fmla="*/ 4860036 h 485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75" h="4857750">
                  <a:moveTo>
                    <a:pt x="0" y="0"/>
                  </a:moveTo>
                  <a:cubicBezTo>
                    <a:pt x="62389" y="212884"/>
                    <a:pt x="138494" y="451199"/>
                    <a:pt x="229838" y="671417"/>
                  </a:cubicBezTo>
                  <a:cubicBezTo>
                    <a:pt x="320993" y="891350"/>
                    <a:pt x="429863" y="1095947"/>
                    <a:pt x="571786" y="1269016"/>
                  </a:cubicBezTo>
                  <a:cubicBezTo>
                    <a:pt x="695420" y="1419701"/>
                    <a:pt x="844677" y="1546003"/>
                    <a:pt x="1011079" y="1637252"/>
                  </a:cubicBezTo>
                  <a:cubicBezTo>
                    <a:pt x="1226439" y="1755648"/>
                    <a:pt x="1461993" y="1819942"/>
                    <a:pt x="1704880" y="1901952"/>
                  </a:cubicBezTo>
                  <a:cubicBezTo>
                    <a:pt x="1897666" y="1967008"/>
                    <a:pt x="2095500" y="2043398"/>
                    <a:pt x="2292953" y="2128171"/>
                  </a:cubicBezTo>
                  <a:cubicBezTo>
                    <a:pt x="2338388" y="2147697"/>
                    <a:pt x="2383917" y="2167700"/>
                    <a:pt x="2429352" y="2188369"/>
                  </a:cubicBezTo>
                  <a:cubicBezTo>
                    <a:pt x="2664714" y="2295525"/>
                    <a:pt x="2894457" y="2419255"/>
                    <a:pt x="3082862" y="2580037"/>
                  </a:cubicBezTo>
                  <a:cubicBezTo>
                    <a:pt x="3257074" y="2729008"/>
                    <a:pt x="3389567" y="2900839"/>
                    <a:pt x="3520536" y="3074861"/>
                  </a:cubicBezTo>
                  <a:cubicBezTo>
                    <a:pt x="3556540" y="3122486"/>
                    <a:pt x="3592545" y="3170396"/>
                    <a:pt x="3629216" y="3218307"/>
                  </a:cubicBezTo>
                  <a:cubicBezTo>
                    <a:pt x="3705511" y="3318034"/>
                    <a:pt x="3785330" y="3419285"/>
                    <a:pt x="3866960" y="3524060"/>
                  </a:cubicBezTo>
                  <a:cubicBezTo>
                    <a:pt x="3999738" y="3694652"/>
                    <a:pt x="4134898" y="3872865"/>
                    <a:pt x="4282250" y="4037552"/>
                  </a:cubicBezTo>
                  <a:cubicBezTo>
                    <a:pt x="4329970" y="4090797"/>
                    <a:pt x="4379024" y="4142804"/>
                    <a:pt x="4429030" y="4193477"/>
                  </a:cubicBezTo>
                  <a:cubicBezTo>
                    <a:pt x="4506087" y="4271582"/>
                    <a:pt x="4585717" y="4346067"/>
                    <a:pt x="4664583" y="4416552"/>
                  </a:cubicBezTo>
                  <a:cubicBezTo>
                    <a:pt x="4892802" y="4619911"/>
                    <a:pt x="5113211" y="4782217"/>
                    <a:pt x="5331524" y="486003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9" name="Freeform: Shape 178">
              <a:extLst>
                <a:ext uri="{FF2B5EF4-FFF2-40B4-BE49-F238E27FC236}">
                  <a16:creationId xmlns:a16="http://schemas.microsoft.com/office/drawing/2014/main" id="{89D0BFB1-7004-4E47-96EF-72CB4EC9D663}"/>
                </a:ext>
              </a:extLst>
            </p:cNvPr>
            <p:cNvSpPr/>
            <p:nvPr/>
          </p:nvSpPr>
          <p:spPr>
            <a:xfrm>
              <a:off x="14737080" y="760857"/>
              <a:ext cx="5248275" cy="4886325"/>
            </a:xfrm>
            <a:custGeom>
              <a:avLst/>
              <a:gdLst>
                <a:gd name="connsiteX0" fmla="*/ 0 w 5248275"/>
                <a:gd name="connsiteY0" fmla="*/ 0 h 4886325"/>
                <a:gd name="connsiteX1" fmla="*/ 235172 w 5248275"/>
                <a:gd name="connsiteY1" fmla="*/ 665607 h 4886325"/>
                <a:gd name="connsiteX2" fmla="*/ 556641 w 5248275"/>
                <a:gd name="connsiteY2" fmla="*/ 1268921 h 4886325"/>
                <a:gd name="connsiteX3" fmla="*/ 975169 w 5248275"/>
                <a:gd name="connsiteY3" fmla="*/ 1651540 h 4886325"/>
                <a:gd name="connsiteX4" fmla="*/ 1648397 w 5248275"/>
                <a:gd name="connsiteY4" fmla="*/ 1943672 h 4886325"/>
                <a:gd name="connsiteX5" fmla="*/ 2227421 w 5248275"/>
                <a:gd name="connsiteY5" fmla="*/ 2181987 h 4886325"/>
                <a:gd name="connsiteX6" fmla="*/ 2362676 w 5248275"/>
                <a:gd name="connsiteY6" fmla="*/ 2243042 h 4886325"/>
                <a:gd name="connsiteX7" fmla="*/ 3017711 w 5248275"/>
                <a:gd name="connsiteY7" fmla="*/ 2625662 h 4886325"/>
                <a:gd name="connsiteX8" fmla="*/ 3470624 w 5248275"/>
                <a:gd name="connsiteY8" fmla="*/ 3097435 h 4886325"/>
                <a:gd name="connsiteX9" fmla="*/ 3584258 w 5248275"/>
                <a:gd name="connsiteY9" fmla="*/ 3234404 h 4886325"/>
                <a:gd name="connsiteX10" fmla="*/ 3830098 w 5248275"/>
                <a:gd name="connsiteY10" fmla="*/ 3529489 h 4886325"/>
                <a:gd name="connsiteX11" fmla="*/ 4247579 w 5248275"/>
                <a:gd name="connsiteY11" fmla="*/ 4037171 h 4886325"/>
                <a:gd name="connsiteX12" fmla="*/ 4392454 w 5248275"/>
                <a:gd name="connsiteY12" fmla="*/ 4193667 h 4886325"/>
                <a:gd name="connsiteX13" fmla="*/ 4621816 w 5248275"/>
                <a:gd name="connsiteY13" fmla="*/ 4420362 h 4886325"/>
                <a:gd name="connsiteX14" fmla="*/ 5249228 w 5248275"/>
                <a:gd name="connsiteY14" fmla="*/ 4895374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8275" h="4886325">
                  <a:moveTo>
                    <a:pt x="0" y="0"/>
                  </a:moveTo>
                  <a:cubicBezTo>
                    <a:pt x="70675" y="207645"/>
                    <a:pt x="147733" y="445199"/>
                    <a:pt x="235172" y="665607"/>
                  </a:cubicBezTo>
                  <a:cubicBezTo>
                    <a:pt x="322421" y="885825"/>
                    <a:pt x="423005" y="1092136"/>
                    <a:pt x="556641" y="1268921"/>
                  </a:cubicBezTo>
                  <a:cubicBezTo>
                    <a:pt x="673132" y="1422845"/>
                    <a:pt x="815340" y="1553813"/>
                    <a:pt x="975169" y="1651540"/>
                  </a:cubicBezTo>
                  <a:cubicBezTo>
                    <a:pt x="1182148" y="1778413"/>
                    <a:pt x="1410652" y="1853851"/>
                    <a:pt x="1648397" y="1943672"/>
                  </a:cubicBezTo>
                  <a:cubicBezTo>
                    <a:pt x="1837087" y="2014919"/>
                    <a:pt x="2031778" y="2095405"/>
                    <a:pt x="2227421" y="2181987"/>
                  </a:cubicBezTo>
                  <a:cubicBezTo>
                    <a:pt x="2272379" y="2201894"/>
                    <a:pt x="2317623" y="2222183"/>
                    <a:pt x="2362676" y="2243042"/>
                  </a:cubicBezTo>
                  <a:cubicBezTo>
                    <a:pt x="2596420" y="2350865"/>
                    <a:pt x="2826068" y="2471547"/>
                    <a:pt x="3017711" y="2625662"/>
                  </a:cubicBezTo>
                  <a:cubicBezTo>
                    <a:pt x="3194875" y="2768441"/>
                    <a:pt x="3333559" y="2931700"/>
                    <a:pt x="3470624" y="3097435"/>
                  </a:cubicBezTo>
                  <a:cubicBezTo>
                    <a:pt x="3508344" y="3142869"/>
                    <a:pt x="3546062" y="3188494"/>
                    <a:pt x="3584258" y="3234404"/>
                  </a:cubicBezTo>
                  <a:cubicBezTo>
                    <a:pt x="3663791" y="3329845"/>
                    <a:pt x="3746469" y="3427286"/>
                    <a:pt x="3830098" y="3529489"/>
                  </a:cubicBezTo>
                  <a:cubicBezTo>
                    <a:pt x="3966020" y="3695796"/>
                    <a:pt x="4101656" y="3872484"/>
                    <a:pt x="4247579" y="4037171"/>
                  </a:cubicBezTo>
                  <a:cubicBezTo>
                    <a:pt x="4294822" y="4090416"/>
                    <a:pt x="4343305" y="4142613"/>
                    <a:pt x="4392454" y="4193667"/>
                  </a:cubicBezTo>
                  <a:cubicBezTo>
                    <a:pt x="4468178" y="4272344"/>
                    <a:pt x="4545806" y="4348067"/>
                    <a:pt x="4621816" y="4420362"/>
                  </a:cubicBezTo>
                  <a:cubicBezTo>
                    <a:pt x="4841748" y="4628960"/>
                    <a:pt x="5046536" y="4801743"/>
                    <a:pt x="5249228" y="489537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0" name="Freeform: Shape 179">
              <a:extLst>
                <a:ext uri="{FF2B5EF4-FFF2-40B4-BE49-F238E27FC236}">
                  <a16:creationId xmlns:a16="http://schemas.microsoft.com/office/drawing/2014/main" id="{E6F052D6-DE84-431C-808B-7856277F3BDE}"/>
                </a:ext>
              </a:extLst>
            </p:cNvPr>
            <p:cNvSpPr/>
            <p:nvPr/>
          </p:nvSpPr>
          <p:spPr>
            <a:xfrm>
              <a:off x="14718506" y="762191"/>
              <a:ext cx="5162550" cy="4924425"/>
            </a:xfrm>
            <a:custGeom>
              <a:avLst/>
              <a:gdLst>
                <a:gd name="connsiteX0" fmla="*/ 0 w 5162550"/>
                <a:gd name="connsiteY0" fmla="*/ 0 h 4924425"/>
                <a:gd name="connsiteX1" fmla="*/ 240411 w 5162550"/>
                <a:gd name="connsiteY1" fmla="*/ 659892 h 4924425"/>
                <a:gd name="connsiteX2" fmla="*/ 541401 w 5162550"/>
                <a:gd name="connsiteY2" fmla="*/ 1268825 h 4924425"/>
                <a:gd name="connsiteX3" fmla="*/ 939260 w 5162550"/>
                <a:gd name="connsiteY3" fmla="*/ 1665827 h 4924425"/>
                <a:gd name="connsiteX4" fmla="*/ 1591913 w 5162550"/>
                <a:gd name="connsiteY4" fmla="*/ 1985391 h 4924425"/>
                <a:gd name="connsiteX5" fmla="*/ 2161889 w 5162550"/>
                <a:gd name="connsiteY5" fmla="*/ 2235708 h 4924425"/>
                <a:gd name="connsiteX6" fmla="*/ 2296097 w 5162550"/>
                <a:gd name="connsiteY6" fmla="*/ 2297525 h 4924425"/>
                <a:gd name="connsiteX7" fmla="*/ 2952655 w 5162550"/>
                <a:gd name="connsiteY7" fmla="*/ 2671001 h 4924425"/>
                <a:gd name="connsiteX8" fmla="*/ 3420809 w 5162550"/>
                <a:gd name="connsiteY8" fmla="*/ 3119819 h 4924425"/>
                <a:gd name="connsiteX9" fmla="*/ 3539395 w 5162550"/>
                <a:gd name="connsiteY9" fmla="*/ 3250216 h 4924425"/>
                <a:gd name="connsiteX10" fmla="*/ 3793331 w 5162550"/>
                <a:gd name="connsiteY10" fmla="*/ 3534537 h 4924425"/>
                <a:gd name="connsiteX11" fmla="*/ 4213098 w 5162550"/>
                <a:gd name="connsiteY11" fmla="*/ 4036409 h 4924425"/>
                <a:gd name="connsiteX12" fmla="*/ 4355973 w 5162550"/>
                <a:gd name="connsiteY12" fmla="*/ 4193477 h 4924425"/>
                <a:gd name="connsiteX13" fmla="*/ 4579144 w 5162550"/>
                <a:gd name="connsiteY13" fmla="*/ 4423791 h 4924425"/>
                <a:gd name="connsiteX14" fmla="*/ 5167027 w 5162550"/>
                <a:gd name="connsiteY14" fmla="*/ 4930426 h 49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2550" h="4924425">
                  <a:moveTo>
                    <a:pt x="0" y="0"/>
                  </a:moveTo>
                  <a:cubicBezTo>
                    <a:pt x="78962" y="202406"/>
                    <a:pt x="156972" y="439198"/>
                    <a:pt x="240411" y="659892"/>
                  </a:cubicBezTo>
                  <a:cubicBezTo>
                    <a:pt x="323755" y="880301"/>
                    <a:pt x="415957" y="1088327"/>
                    <a:pt x="541401" y="1268825"/>
                  </a:cubicBezTo>
                  <a:cubicBezTo>
                    <a:pt x="650653" y="1425988"/>
                    <a:pt x="785908" y="1561624"/>
                    <a:pt x="939260" y="1665827"/>
                  </a:cubicBezTo>
                  <a:cubicBezTo>
                    <a:pt x="1137761" y="1801178"/>
                    <a:pt x="1359408" y="1887760"/>
                    <a:pt x="1591913" y="1985391"/>
                  </a:cubicBezTo>
                  <a:cubicBezTo>
                    <a:pt x="1776413" y="2062925"/>
                    <a:pt x="1968151" y="2147507"/>
                    <a:pt x="2161889" y="2235708"/>
                  </a:cubicBezTo>
                  <a:cubicBezTo>
                    <a:pt x="2206466" y="2255996"/>
                    <a:pt x="2251234" y="2276666"/>
                    <a:pt x="2296097" y="2297525"/>
                  </a:cubicBezTo>
                  <a:cubicBezTo>
                    <a:pt x="2528316" y="2406015"/>
                    <a:pt x="2757774" y="2523554"/>
                    <a:pt x="2952655" y="2671001"/>
                  </a:cubicBezTo>
                  <a:cubicBezTo>
                    <a:pt x="3132773" y="2807589"/>
                    <a:pt x="3277648" y="2962275"/>
                    <a:pt x="3420809" y="3119819"/>
                  </a:cubicBezTo>
                  <a:cubicBezTo>
                    <a:pt x="3460147" y="3162967"/>
                    <a:pt x="3499580" y="3206496"/>
                    <a:pt x="3539395" y="3250216"/>
                  </a:cubicBezTo>
                  <a:cubicBezTo>
                    <a:pt x="3622262" y="3341370"/>
                    <a:pt x="3707702" y="3435096"/>
                    <a:pt x="3793331" y="3534537"/>
                  </a:cubicBezTo>
                  <a:cubicBezTo>
                    <a:pt x="3932396" y="3696462"/>
                    <a:pt x="4068509" y="3871722"/>
                    <a:pt x="4213098" y="4036409"/>
                  </a:cubicBezTo>
                  <a:cubicBezTo>
                    <a:pt x="4259866" y="4089654"/>
                    <a:pt x="4307681" y="4142042"/>
                    <a:pt x="4355973" y="4193477"/>
                  </a:cubicBezTo>
                  <a:cubicBezTo>
                    <a:pt x="4430268" y="4272725"/>
                    <a:pt x="4505992" y="4349591"/>
                    <a:pt x="4579144" y="4423791"/>
                  </a:cubicBezTo>
                  <a:cubicBezTo>
                    <a:pt x="4790789" y="4637723"/>
                    <a:pt x="4979956" y="4820889"/>
                    <a:pt x="5167027" y="493042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1" name="Freeform: Shape 180">
              <a:extLst>
                <a:ext uri="{FF2B5EF4-FFF2-40B4-BE49-F238E27FC236}">
                  <a16:creationId xmlns:a16="http://schemas.microsoft.com/office/drawing/2014/main" id="{6B5D4F55-421D-455F-A16F-890CA2D162ED}"/>
                </a:ext>
              </a:extLst>
            </p:cNvPr>
            <p:cNvSpPr/>
            <p:nvPr/>
          </p:nvSpPr>
          <p:spPr>
            <a:xfrm>
              <a:off x="14699932" y="763524"/>
              <a:ext cx="5076825" cy="4962525"/>
            </a:xfrm>
            <a:custGeom>
              <a:avLst/>
              <a:gdLst>
                <a:gd name="connsiteX0" fmla="*/ 0 w 5076825"/>
                <a:gd name="connsiteY0" fmla="*/ 0 h 4962525"/>
                <a:gd name="connsiteX1" fmla="*/ 245745 w 5076825"/>
                <a:gd name="connsiteY1" fmla="*/ 654082 h 4962525"/>
                <a:gd name="connsiteX2" fmla="*/ 526256 w 5076825"/>
                <a:gd name="connsiteY2" fmla="*/ 1268730 h 4962525"/>
                <a:gd name="connsiteX3" fmla="*/ 903351 w 5076825"/>
                <a:gd name="connsiteY3" fmla="*/ 1680115 h 4962525"/>
                <a:gd name="connsiteX4" fmla="*/ 1535430 w 5076825"/>
                <a:gd name="connsiteY4" fmla="*/ 2027111 h 4962525"/>
                <a:gd name="connsiteX5" fmla="*/ 2096358 w 5076825"/>
                <a:gd name="connsiteY5" fmla="*/ 2289524 h 4962525"/>
                <a:gd name="connsiteX6" fmla="*/ 2229422 w 5076825"/>
                <a:gd name="connsiteY6" fmla="*/ 2352199 h 4962525"/>
                <a:gd name="connsiteX7" fmla="*/ 2887504 w 5076825"/>
                <a:gd name="connsiteY7" fmla="*/ 2716625 h 4962525"/>
                <a:gd name="connsiteX8" fmla="*/ 3370898 w 5076825"/>
                <a:gd name="connsiteY8" fmla="*/ 3142393 h 4962525"/>
                <a:gd name="connsiteX9" fmla="*/ 3494437 w 5076825"/>
                <a:gd name="connsiteY9" fmla="*/ 3266313 h 4962525"/>
                <a:gd name="connsiteX10" fmla="*/ 3756374 w 5076825"/>
                <a:gd name="connsiteY10" fmla="*/ 3539966 h 4962525"/>
                <a:gd name="connsiteX11" fmla="*/ 4178332 w 5076825"/>
                <a:gd name="connsiteY11" fmla="*/ 4036029 h 4962525"/>
                <a:gd name="connsiteX12" fmla="*/ 4319207 w 5076825"/>
                <a:gd name="connsiteY12" fmla="*/ 4193572 h 4962525"/>
                <a:gd name="connsiteX13" fmla="*/ 4536186 w 5076825"/>
                <a:gd name="connsiteY13" fmla="*/ 4427506 h 4962525"/>
                <a:gd name="connsiteX14" fmla="*/ 5084636 w 5076825"/>
                <a:gd name="connsiteY14" fmla="*/ 4965764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6825" h="4962525">
                  <a:moveTo>
                    <a:pt x="0" y="0"/>
                  </a:moveTo>
                  <a:cubicBezTo>
                    <a:pt x="87249" y="197168"/>
                    <a:pt x="166116" y="433102"/>
                    <a:pt x="245745" y="654082"/>
                  </a:cubicBezTo>
                  <a:cubicBezTo>
                    <a:pt x="325184" y="874776"/>
                    <a:pt x="409099" y="1084517"/>
                    <a:pt x="526256" y="1268730"/>
                  </a:cubicBezTo>
                  <a:cubicBezTo>
                    <a:pt x="628364" y="1429131"/>
                    <a:pt x="756571" y="1569434"/>
                    <a:pt x="903351" y="1680115"/>
                  </a:cubicBezTo>
                  <a:cubicBezTo>
                    <a:pt x="1093470" y="1823942"/>
                    <a:pt x="1308068" y="1921574"/>
                    <a:pt x="1535430" y="2027111"/>
                  </a:cubicBezTo>
                  <a:cubicBezTo>
                    <a:pt x="1715834" y="2110835"/>
                    <a:pt x="1904524" y="2199513"/>
                    <a:pt x="2096358" y="2289524"/>
                  </a:cubicBezTo>
                  <a:cubicBezTo>
                    <a:pt x="2140553" y="2310289"/>
                    <a:pt x="2184940" y="2331149"/>
                    <a:pt x="2229422" y="2352199"/>
                  </a:cubicBezTo>
                  <a:cubicBezTo>
                    <a:pt x="2460022" y="2461355"/>
                    <a:pt x="2689479" y="2575846"/>
                    <a:pt x="2887504" y="2716625"/>
                  </a:cubicBezTo>
                  <a:cubicBezTo>
                    <a:pt x="3070574" y="2847023"/>
                    <a:pt x="3221736" y="2993041"/>
                    <a:pt x="3370898" y="3142393"/>
                  </a:cubicBezTo>
                  <a:cubicBezTo>
                    <a:pt x="3411951" y="3183350"/>
                    <a:pt x="3453003" y="3224594"/>
                    <a:pt x="3494437" y="3266313"/>
                  </a:cubicBezTo>
                  <a:cubicBezTo>
                    <a:pt x="3580638" y="3353181"/>
                    <a:pt x="3668935" y="3443097"/>
                    <a:pt x="3756374" y="3539966"/>
                  </a:cubicBezTo>
                  <a:cubicBezTo>
                    <a:pt x="3898583" y="3697605"/>
                    <a:pt x="4035171" y="3871436"/>
                    <a:pt x="4178332" y="4036029"/>
                  </a:cubicBezTo>
                  <a:cubicBezTo>
                    <a:pt x="4224624" y="4089273"/>
                    <a:pt x="4271867" y="4141756"/>
                    <a:pt x="4319207" y="4193572"/>
                  </a:cubicBezTo>
                  <a:cubicBezTo>
                    <a:pt x="4392168" y="4273487"/>
                    <a:pt x="4465892" y="4351497"/>
                    <a:pt x="4536186" y="4427506"/>
                  </a:cubicBezTo>
                  <a:cubicBezTo>
                    <a:pt x="4739641" y="4646772"/>
                    <a:pt x="4913090" y="4840415"/>
                    <a:pt x="5084636" y="49657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2" name="Freeform: Shape 181">
              <a:extLst>
                <a:ext uri="{FF2B5EF4-FFF2-40B4-BE49-F238E27FC236}">
                  <a16:creationId xmlns:a16="http://schemas.microsoft.com/office/drawing/2014/main" id="{31C92902-9831-4081-BD89-58051829A02C}"/>
                </a:ext>
              </a:extLst>
            </p:cNvPr>
            <p:cNvSpPr/>
            <p:nvPr/>
          </p:nvSpPr>
          <p:spPr>
            <a:xfrm>
              <a:off x="14681359" y="764857"/>
              <a:ext cx="5000625" cy="5000625"/>
            </a:xfrm>
            <a:custGeom>
              <a:avLst/>
              <a:gdLst>
                <a:gd name="connsiteX0" fmla="*/ 0 w 5000625"/>
                <a:gd name="connsiteY0" fmla="*/ 0 h 5000625"/>
                <a:gd name="connsiteX1" fmla="*/ 251079 w 5000625"/>
                <a:gd name="connsiteY1" fmla="*/ 648272 h 5000625"/>
                <a:gd name="connsiteX2" fmla="*/ 511207 w 5000625"/>
                <a:gd name="connsiteY2" fmla="*/ 1268635 h 5000625"/>
                <a:gd name="connsiteX3" fmla="*/ 867632 w 5000625"/>
                <a:gd name="connsiteY3" fmla="*/ 1694498 h 5000625"/>
                <a:gd name="connsiteX4" fmla="*/ 1479137 w 5000625"/>
                <a:gd name="connsiteY4" fmla="*/ 2068925 h 5000625"/>
                <a:gd name="connsiteX5" fmla="*/ 2031016 w 5000625"/>
                <a:gd name="connsiteY5" fmla="*/ 2343436 h 5000625"/>
                <a:gd name="connsiteX6" fmla="*/ 2162937 w 5000625"/>
                <a:gd name="connsiteY6" fmla="*/ 2406968 h 5000625"/>
                <a:gd name="connsiteX7" fmla="*/ 2822639 w 5000625"/>
                <a:gd name="connsiteY7" fmla="*/ 2762345 h 5000625"/>
                <a:gd name="connsiteX8" fmla="*/ 3321272 w 5000625"/>
                <a:gd name="connsiteY8" fmla="*/ 3165062 h 5000625"/>
                <a:gd name="connsiteX9" fmla="*/ 3449765 w 5000625"/>
                <a:gd name="connsiteY9" fmla="*/ 3282506 h 5000625"/>
                <a:gd name="connsiteX10" fmla="*/ 3719798 w 5000625"/>
                <a:gd name="connsiteY10" fmla="*/ 3545491 h 5000625"/>
                <a:gd name="connsiteX11" fmla="*/ 4144042 w 5000625"/>
                <a:gd name="connsiteY11" fmla="*/ 4035743 h 5000625"/>
                <a:gd name="connsiteX12" fmla="*/ 4283012 w 5000625"/>
                <a:gd name="connsiteY12" fmla="*/ 4193858 h 5000625"/>
                <a:gd name="connsiteX13" fmla="*/ 4493895 w 5000625"/>
                <a:gd name="connsiteY13" fmla="*/ 4431411 h 5000625"/>
                <a:gd name="connsiteX14" fmla="*/ 5002816 w 5000625"/>
                <a:gd name="connsiteY14" fmla="*/ 5001197 h 500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0625" h="5000625">
                  <a:moveTo>
                    <a:pt x="0" y="0"/>
                  </a:moveTo>
                  <a:cubicBezTo>
                    <a:pt x="95536" y="191929"/>
                    <a:pt x="175355" y="427101"/>
                    <a:pt x="251079" y="648272"/>
                  </a:cubicBezTo>
                  <a:cubicBezTo>
                    <a:pt x="326612" y="869252"/>
                    <a:pt x="402146" y="1080707"/>
                    <a:pt x="511207" y="1268635"/>
                  </a:cubicBezTo>
                  <a:cubicBezTo>
                    <a:pt x="606171" y="1432179"/>
                    <a:pt x="727329" y="1577245"/>
                    <a:pt x="867632" y="1694498"/>
                  </a:cubicBezTo>
                  <a:cubicBezTo>
                    <a:pt x="1049369" y="1846707"/>
                    <a:pt x="1257014" y="1955578"/>
                    <a:pt x="1479137" y="2068925"/>
                  </a:cubicBezTo>
                  <a:cubicBezTo>
                    <a:pt x="1655445" y="2158841"/>
                    <a:pt x="1841087" y="2251615"/>
                    <a:pt x="2031016" y="2343436"/>
                  </a:cubicBezTo>
                  <a:cubicBezTo>
                    <a:pt x="2074736" y="2364581"/>
                    <a:pt x="2118836" y="2385727"/>
                    <a:pt x="2162937" y="2406968"/>
                  </a:cubicBezTo>
                  <a:cubicBezTo>
                    <a:pt x="2391918" y="2516886"/>
                    <a:pt x="2621280" y="2628138"/>
                    <a:pt x="2822639" y="2762345"/>
                  </a:cubicBezTo>
                  <a:cubicBezTo>
                    <a:pt x="3008567" y="2886456"/>
                    <a:pt x="3166015" y="3023997"/>
                    <a:pt x="3321272" y="3165062"/>
                  </a:cubicBezTo>
                  <a:cubicBezTo>
                    <a:pt x="3364040" y="3203734"/>
                    <a:pt x="3406807" y="3242786"/>
                    <a:pt x="3449765" y="3282506"/>
                  </a:cubicBezTo>
                  <a:cubicBezTo>
                    <a:pt x="3539204" y="3365087"/>
                    <a:pt x="3630358" y="3451193"/>
                    <a:pt x="3719798" y="3545491"/>
                  </a:cubicBezTo>
                  <a:cubicBezTo>
                    <a:pt x="3865055" y="3698843"/>
                    <a:pt x="4002215" y="3871151"/>
                    <a:pt x="4144042" y="4035743"/>
                  </a:cubicBezTo>
                  <a:cubicBezTo>
                    <a:pt x="4189952" y="4088987"/>
                    <a:pt x="4236530" y="4141661"/>
                    <a:pt x="4283012" y="4193858"/>
                  </a:cubicBezTo>
                  <a:cubicBezTo>
                    <a:pt x="4354640" y="4274344"/>
                    <a:pt x="4426268" y="4353497"/>
                    <a:pt x="4493895" y="4431411"/>
                  </a:cubicBezTo>
                  <a:cubicBezTo>
                    <a:pt x="4689063" y="4656011"/>
                    <a:pt x="4846892" y="4860036"/>
                    <a:pt x="5002816" y="50011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3" name="Freeform: Shape 182">
              <a:extLst>
                <a:ext uri="{FF2B5EF4-FFF2-40B4-BE49-F238E27FC236}">
                  <a16:creationId xmlns:a16="http://schemas.microsoft.com/office/drawing/2014/main" id="{95F0872A-3AD7-4CB4-8208-6B696EBD0E3F}"/>
                </a:ext>
              </a:extLst>
            </p:cNvPr>
            <p:cNvSpPr/>
            <p:nvPr/>
          </p:nvSpPr>
          <p:spPr>
            <a:xfrm>
              <a:off x="14662880" y="766191"/>
              <a:ext cx="4914900" cy="5029200"/>
            </a:xfrm>
            <a:custGeom>
              <a:avLst/>
              <a:gdLst>
                <a:gd name="connsiteX0" fmla="*/ 0 w 4914900"/>
                <a:gd name="connsiteY0" fmla="*/ 0 h 5029200"/>
                <a:gd name="connsiteX1" fmla="*/ 256413 w 4914900"/>
                <a:gd name="connsiteY1" fmla="*/ 642461 h 5029200"/>
                <a:gd name="connsiteX2" fmla="*/ 496062 w 4914900"/>
                <a:gd name="connsiteY2" fmla="*/ 1268540 h 5029200"/>
                <a:gd name="connsiteX3" fmla="*/ 831723 w 4914900"/>
                <a:gd name="connsiteY3" fmla="*/ 1708785 h 5029200"/>
                <a:gd name="connsiteX4" fmla="*/ 1422654 w 4914900"/>
                <a:gd name="connsiteY4" fmla="*/ 2110645 h 5029200"/>
                <a:gd name="connsiteX5" fmla="*/ 1965484 w 4914900"/>
                <a:gd name="connsiteY5" fmla="*/ 2397252 h 5029200"/>
                <a:gd name="connsiteX6" fmla="*/ 2096357 w 4914900"/>
                <a:gd name="connsiteY6" fmla="*/ 2461546 h 5029200"/>
                <a:gd name="connsiteX7" fmla="*/ 2757583 w 4914900"/>
                <a:gd name="connsiteY7" fmla="*/ 2807780 h 5029200"/>
                <a:gd name="connsiteX8" fmla="*/ 3271361 w 4914900"/>
                <a:gd name="connsiteY8" fmla="*/ 3187541 h 5029200"/>
                <a:gd name="connsiteX9" fmla="*/ 3404807 w 4914900"/>
                <a:gd name="connsiteY9" fmla="*/ 3298508 h 5029200"/>
                <a:gd name="connsiteX10" fmla="*/ 3682937 w 4914900"/>
                <a:gd name="connsiteY10" fmla="*/ 3550730 h 5029200"/>
                <a:gd name="connsiteX11" fmla="*/ 4109371 w 4914900"/>
                <a:gd name="connsiteY11" fmla="*/ 4035171 h 5029200"/>
                <a:gd name="connsiteX12" fmla="*/ 4246340 w 4914900"/>
                <a:gd name="connsiteY12" fmla="*/ 4193762 h 5029200"/>
                <a:gd name="connsiteX13" fmla="*/ 4451033 w 4914900"/>
                <a:gd name="connsiteY13" fmla="*/ 4434935 h 5029200"/>
                <a:gd name="connsiteX14" fmla="*/ 4920425 w 4914900"/>
                <a:gd name="connsiteY14" fmla="*/ 5036344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14900" h="5029200">
                  <a:moveTo>
                    <a:pt x="0" y="0"/>
                  </a:moveTo>
                  <a:cubicBezTo>
                    <a:pt x="103822" y="186690"/>
                    <a:pt x="184595" y="421005"/>
                    <a:pt x="256413" y="642461"/>
                  </a:cubicBezTo>
                  <a:cubicBezTo>
                    <a:pt x="328041" y="863727"/>
                    <a:pt x="395288" y="1076897"/>
                    <a:pt x="496062" y="1268540"/>
                  </a:cubicBezTo>
                  <a:cubicBezTo>
                    <a:pt x="583787" y="1435322"/>
                    <a:pt x="697992" y="1585055"/>
                    <a:pt x="831723" y="1708785"/>
                  </a:cubicBezTo>
                  <a:cubicBezTo>
                    <a:pt x="1004983" y="1869472"/>
                    <a:pt x="1205674" y="1989487"/>
                    <a:pt x="1422654" y="2110645"/>
                  </a:cubicBezTo>
                  <a:cubicBezTo>
                    <a:pt x="1594771" y="2206752"/>
                    <a:pt x="1777365" y="2303717"/>
                    <a:pt x="1965484" y="2397252"/>
                  </a:cubicBezTo>
                  <a:cubicBezTo>
                    <a:pt x="2008823" y="2418779"/>
                    <a:pt x="2052447" y="2440210"/>
                    <a:pt x="2096357" y="2461546"/>
                  </a:cubicBezTo>
                  <a:cubicBezTo>
                    <a:pt x="2323719" y="2572131"/>
                    <a:pt x="2552986" y="2680335"/>
                    <a:pt x="2757583" y="2807780"/>
                  </a:cubicBezTo>
                  <a:cubicBezTo>
                    <a:pt x="2946464" y="2925699"/>
                    <a:pt x="3110103" y="3054572"/>
                    <a:pt x="3271361" y="3187541"/>
                  </a:cubicBezTo>
                  <a:cubicBezTo>
                    <a:pt x="3315748" y="3224022"/>
                    <a:pt x="3360230" y="3260884"/>
                    <a:pt x="3404807" y="3298508"/>
                  </a:cubicBezTo>
                  <a:cubicBezTo>
                    <a:pt x="3497580" y="3376803"/>
                    <a:pt x="3591592" y="3459099"/>
                    <a:pt x="3682937" y="3550730"/>
                  </a:cubicBezTo>
                  <a:cubicBezTo>
                    <a:pt x="3831336" y="3699796"/>
                    <a:pt x="3968972" y="3870674"/>
                    <a:pt x="4109371" y="4035171"/>
                  </a:cubicBezTo>
                  <a:cubicBezTo>
                    <a:pt x="4154805" y="4088416"/>
                    <a:pt x="4200716" y="4141184"/>
                    <a:pt x="4246340" y="4193762"/>
                  </a:cubicBezTo>
                  <a:cubicBezTo>
                    <a:pt x="4316635" y="4274820"/>
                    <a:pt x="4386262" y="4355116"/>
                    <a:pt x="4451033" y="4434935"/>
                  </a:cubicBezTo>
                  <a:cubicBezTo>
                    <a:pt x="4637913" y="4664869"/>
                    <a:pt x="4780217" y="4879277"/>
                    <a:pt x="4920425" y="503634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4" name="Freeform: Shape 183">
              <a:extLst>
                <a:ext uri="{FF2B5EF4-FFF2-40B4-BE49-F238E27FC236}">
                  <a16:creationId xmlns:a16="http://schemas.microsoft.com/office/drawing/2014/main" id="{DFC9AF12-A413-4817-83E3-2A5B591DB086}"/>
                </a:ext>
              </a:extLst>
            </p:cNvPr>
            <p:cNvSpPr/>
            <p:nvPr/>
          </p:nvSpPr>
          <p:spPr>
            <a:xfrm>
              <a:off x="14644306" y="767525"/>
              <a:ext cx="4829175" cy="5067300"/>
            </a:xfrm>
            <a:custGeom>
              <a:avLst/>
              <a:gdLst>
                <a:gd name="connsiteX0" fmla="*/ 0 w 4829175"/>
                <a:gd name="connsiteY0" fmla="*/ 0 h 5067300"/>
                <a:gd name="connsiteX1" fmla="*/ 261652 w 4829175"/>
                <a:gd name="connsiteY1" fmla="*/ 636746 h 5067300"/>
                <a:gd name="connsiteX2" fmla="*/ 480822 w 4829175"/>
                <a:gd name="connsiteY2" fmla="*/ 1268539 h 5067300"/>
                <a:gd name="connsiteX3" fmla="*/ 795719 w 4829175"/>
                <a:gd name="connsiteY3" fmla="*/ 1723168 h 5067300"/>
                <a:gd name="connsiteX4" fmla="*/ 1365980 w 4829175"/>
                <a:gd name="connsiteY4" fmla="*/ 2152460 h 5067300"/>
                <a:gd name="connsiteX5" fmla="*/ 1899857 w 4829175"/>
                <a:gd name="connsiteY5" fmla="*/ 2451164 h 5067300"/>
                <a:gd name="connsiteX6" fmla="*/ 2029587 w 4829175"/>
                <a:gd name="connsiteY6" fmla="*/ 2516315 h 5067300"/>
                <a:gd name="connsiteX7" fmla="*/ 2692337 w 4829175"/>
                <a:gd name="connsiteY7" fmla="*/ 2853500 h 5067300"/>
                <a:gd name="connsiteX8" fmla="*/ 3221355 w 4829175"/>
                <a:gd name="connsiteY8" fmla="*/ 3210211 h 5067300"/>
                <a:gd name="connsiteX9" fmla="*/ 3359753 w 4829175"/>
                <a:gd name="connsiteY9" fmla="*/ 3314605 h 5067300"/>
                <a:gd name="connsiteX10" fmla="*/ 3645980 w 4829175"/>
                <a:gd name="connsiteY10" fmla="*/ 3556159 h 5067300"/>
                <a:gd name="connsiteX11" fmla="*/ 4074700 w 4829175"/>
                <a:gd name="connsiteY11" fmla="*/ 4034790 h 5067300"/>
                <a:gd name="connsiteX12" fmla="*/ 4209765 w 4829175"/>
                <a:gd name="connsiteY12" fmla="*/ 4193953 h 5067300"/>
                <a:gd name="connsiteX13" fmla="*/ 4408266 w 4829175"/>
                <a:gd name="connsiteY13" fmla="*/ 4438746 h 5067300"/>
                <a:gd name="connsiteX14" fmla="*/ 4838129 w 4829175"/>
                <a:gd name="connsiteY14" fmla="*/ 5071777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175" h="5067300">
                  <a:moveTo>
                    <a:pt x="0" y="0"/>
                  </a:moveTo>
                  <a:cubicBezTo>
                    <a:pt x="112109" y="181451"/>
                    <a:pt x="193834" y="415004"/>
                    <a:pt x="261652" y="636746"/>
                  </a:cubicBezTo>
                  <a:cubicBezTo>
                    <a:pt x="329470" y="858298"/>
                    <a:pt x="388239" y="1073182"/>
                    <a:pt x="480822" y="1268539"/>
                  </a:cubicBezTo>
                  <a:cubicBezTo>
                    <a:pt x="561404" y="1438561"/>
                    <a:pt x="668560" y="1592961"/>
                    <a:pt x="795719" y="1723168"/>
                  </a:cubicBezTo>
                  <a:cubicBezTo>
                    <a:pt x="960596" y="1892332"/>
                    <a:pt x="1154335" y="2023491"/>
                    <a:pt x="1365980" y="2152460"/>
                  </a:cubicBezTo>
                  <a:cubicBezTo>
                    <a:pt x="1534001" y="2254758"/>
                    <a:pt x="1713548" y="2355818"/>
                    <a:pt x="1899857" y="2451164"/>
                  </a:cubicBezTo>
                  <a:cubicBezTo>
                    <a:pt x="1942719" y="2473166"/>
                    <a:pt x="1986058" y="2494788"/>
                    <a:pt x="2029587" y="2516315"/>
                  </a:cubicBezTo>
                  <a:cubicBezTo>
                    <a:pt x="2255330" y="2627567"/>
                    <a:pt x="2484501" y="2732723"/>
                    <a:pt x="2692337" y="2853500"/>
                  </a:cubicBezTo>
                  <a:cubicBezTo>
                    <a:pt x="2884170" y="2965228"/>
                    <a:pt x="3054001" y="3085529"/>
                    <a:pt x="3221355" y="3210211"/>
                  </a:cubicBezTo>
                  <a:cubicBezTo>
                    <a:pt x="3267456" y="3244406"/>
                    <a:pt x="3313557" y="3279077"/>
                    <a:pt x="3359753" y="3314605"/>
                  </a:cubicBezTo>
                  <a:cubicBezTo>
                    <a:pt x="3455861" y="3388614"/>
                    <a:pt x="3552635" y="3467100"/>
                    <a:pt x="3645980" y="3556159"/>
                  </a:cubicBezTo>
                  <a:cubicBezTo>
                    <a:pt x="3797523" y="3700939"/>
                    <a:pt x="3935635" y="3870293"/>
                    <a:pt x="4074700" y="4034790"/>
                  </a:cubicBezTo>
                  <a:cubicBezTo>
                    <a:pt x="4119658" y="4088035"/>
                    <a:pt x="4164997" y="4140994"/>
                    <a:pt x="4209765" y="4193953"/>
                  </a:cubicBezTo>
                  <a:cubicBezTo>
                    <a:pt x="4278725" y="4275677"/>
                    <a:pt x="4346353" y="4357116"/>
                    <a:pt x="4408266" y="4438746"/>
                  </a:cubicBezTo>
                  <a:cubicBezTo>
                    <a:pt x="4586860" y="4673918"/>
                    <a:pt x="4713542" y="4898898"/>
                    <a:pt x="4838129" y="507177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5" name="Freeform: Shape 184">
              <a:extLst>
                <a:ext uri="{FF2B5EF4-FFF2-40B4-BE49-F238E27FC236}">
                  <a16:creationId xmlns:a16="http://schemas.microsoft.com/office/drawing/2014/main" id="{92623487-6CCF-4FF7-9C4A-57853BD8870D}"/>
                </a:ext>
              </a:extLst>
            </p:cNvPr>
            <p:cNvSpPr/>
            <p:nvPr/>
          </p:nvSpPr>
          <p:spPr>
            <a:xfrm>
              <a:off x="14625733" y="768858"/>
              <a:ext cx="4752975" cy="5105400"/>
            </a:xfrm>
            <a:custGeom>
              <a:avLst/>
              <a:gdLst>
                <a:gd name="connsiteX0" fmla="*/ 0 w 4752975"/>
                <a:gd name="connsiteY0" fmla="*/ 0 h 5105400"/>
                <a:gd name="connsiteX1" fmla="*/ 266986 w 4752975"/>
                <a:gd name="connsiteY1" fmla="*/ 630936 h 5105400"/>
                <a:gd name="connsiteX2" fmla="*/ 465677 w 4752975"/>
                <a:gd name="connsiteY2" fmla="*/ 1268444 h 5105400"/>
                <a:gd name="connsiteX3" fmla="*/ 759905 w 4752975"/>
                <a:gd name="connsiteY3" fmla="*/ 1737455 h 5105400"/>
                <a:gd name="connsiteX4" fmla="*/ 1309592 w 4752975"/>
                <a:gd name="connsiteY4" fmla="*/ 2194179 h 5105400"/>
                <a:gd name="connsiteX5" fmla="*/ 1834420 w 4752975"/>
                <a:gd name="connsiteY5" fmla="*/ 2504980 h 5105400"/>
                <a:gd name="connsiteX6" fmla="*/ 1963102 w 4752975"/>
                <a:gd name="connsiteY6" fmla="*/ 2570988 h 5105400"/>
                <a:gd name="connsiteX7" fmla="*/ 2627376 w 4752975"/>
                <a:gd name="connsiteY7" fmla="*/ 2899029 h 5105400"/>
                <a:gd name="connsiteX8" fmla="*/ 3171635 w 4752975"/>
                <a:gd name="connsiteY8" fmla="*/ 3232785 h 5105400"/>
                <a:gd name="connsiteX9" fmla="*/ 3314986 w 4752975"/>
                <a:gd name="connsiteY9" fmla="*/ 3330702 h 5105400"/>
                <a:gd name="connsiteX10" fmla="*/ 3609308 w 4752975"/>
                <a:gd name="connsiteY10" fmla="*/ 3561493 h 5105400"/>
                <a:gd name="connsiteX11" fmla="*/ 4040219 w 4752975"/>
                <a:gd name="connsiteY11" fmla="*/ 4034314 h 5105400"/>
                <a:gd name="connsiteX12" fmla="*/ 4173284 w 4752975"/>
                <a:gd name="connsiteY12" fmla="*/ 4193953 h 5105400"/>
                <a:gd name="connsiteX13" fmla="*/ 4365594 w 4752975"/>
                <a:gd name="connsiteY13" fmla="*/ 4442365 h 5105400"/>
                <a:gd name="connsiteX14" fmla="*/ 4756023 w 4752975"/>
                <a:gd name="connsiteY14" fmla="*/ 5106924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52975" h="5105400">
                  <a:moveTo>
                    <a:pt x="0" y="0"/>
                  </a:moveTo>
                  <a:cubicBezTo>
                    <a:pt x="120491" y="176213"/>
                    <a:pt x="203073" y="409004"/>
                    <a:pt x="266986" y="630936"/>
                  </a:cubicBezTo>
                  <a:cubicBezTo>
                    <a:pt x="330899" y="852773"/>
                    <a:pt x="381381" y="1069372"/>
                    <a:pt x="465677" y="1268444"/>
                  </a:cubicBezTo>
                  <a:cubicBezTo>
                    <a:pt x="539115" y="1441704"/>
                    <a:pt x="639223" y="1600772"/>
                    <a:pt x="759905" y="1737455"/>
                  </a:cubicBezTo>
                  <a:cubicBezTo>
                    <a:pt x="916305" y="1915097"/>
                    <a:pt x="1103090" y="2057400"/>
                    <a:pt x="1309592" y="2194179"/>
                  </a:cubicBezTo>
                  <a:cubicBezTo>
                    <a:pt x="1473518" y="2302764"/>
                    <a:pt x="1650016" y="2407825"/>
                    <a:pt x="1834420" y="2504980"/>
                  </a:cubicBezTo>
                  <a:cubicBezTo>
                    <a:pt x="1876901" y="2527364"/>
                    <a:pt x="1919764" y="2549366"/>
                    <a:pt x="1963102" y="2570988"/>
                  </a:cubicBezTo>
                  <a:cubicBezTo>
                    <a:pt x="2187226" y="2682907"/>
                    <a:pt x="2416398" y="2784920"/>
                    <a:pt x="2627376" y="2899029"/>
                  </a:cubicBezTo>
                  <a:cubicBezTo>
                    <a:pt x="2822162" y="3004566"/>
                    <a:pt x="2998185" y="3116199"/>
                    <a:pt x="3171635" y="3232785"/>
                  </a:cubicBezTo>
                  <a:cubicBezTo>
                    <a:pt x="3219450" y="3264789"/>
                    <a:pt x="3267266" y="3297270"/>
                    <a:pt x="3314986" y="3330702"/>
                  </a:cubicBezTo>
                  <a:cubicBezTo>
                    <a:pt x="3414427" y="3400425"/>
                    <a:pt x="3513963" y="3475101"/>
                    <a:pt x="3609308" y="3561493"/>
                  </a:cubicBezTo>
                  <a:cubicBezTo>
                    <a:pt x="3763994" y="3701891"/>
                    <a:pt x="3902583" y="3869912"/>
                    <a:pt x="4040219" y="4034314"/>
                  </a:cubicBezTo>
                  <a:cubicBezTo>
                    <a:pt x="4084796" y="4087558"/>
                    <a:pt x="4129469" y="4140613"/>
                    <a:pt x="4173284" y="4193953"/>
                  </a:cubicBezTo>
                  <a:cubicBezTo>
                    <a:pt x="4240911" y="4276249"/>
                    <a:pt x="4306539" y="4358831"/>
                    <a:pt x="4365594" y="4442365"/>
                  </a:cubicBezTo>
                  <a:cubicBezTo>
                    <a:pt x="4535900" y="4682871"/>
                    <a:pt x="4646962" y="4918234"/>
                    <a:pt x="4756023" y="510692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6" name="Freeform: Shape 185">
              <a:extLst>
                <a:ext uri="{FF2B5EF4-FFF2-40B4-BE49-F238E27FC236}">
                  <a16:creationId xmlns:a16="http://schemas.microsoft.com/office/drawing/2014/main" id="{5A6F715C-C13F-4F5B-9C76-028422958FE7}"/>
                </a:ext>
              </a:extLst>
            </p:cNvPr>
            <p:cNvSpPr/>
            <p:nvPr/>
          </p:nvSpPr>
          <p:spPr>
            <a:xfrm>
              <a:off x="14607159" y="770192"/>
              <a:ext cx="4667250" cy="5133975"/>
            </a:xfrm>
            <a:custGeom>
              <a:avLst/>
              <a:gdLst>
                <a:gd name="connsiteX0" fmla="*/ 0 w 4667250"/>
                <a:gd name="connsiteY0" fmla="*/ 0 h 5133975"/>
                <a:gd name="connsiteX1" fmla="*/ 272320 w 4667250"/>
                <a:gd name="connsiteY1" fmla="*/ 625126 h 5133975"/>
                <a:gd name="connsiteX2" fmla="*/ 450532 w 4667250"/>
                <a:gd name="connsiteY2" fmla="*/ 1268349 h 5133975"/>
                <a:gd name="connsiteX3" fmla="*/ 723995 w 4667250"/>
                <a:gd name="connsiteY3" fmla="*/ 1751743 h 5133975"/>
                <a:gd name="connsiteX4" fmla="*/ 1253109 w 4667250"/>
                <a:gd name="connsiteY4" fmla="*/ 2235899 h 5133975"/>
                <a:gd name="connsiteX5" fmla="*/ 1768888 w 4667250"/>
                <a:gd name="connsiteY5" fmla="*/ 2558796 h 5133975"/>
                <a:gd name="connsiteX6" fmla="*/ 1896428 w 4667250"/>
                <a:gd name="connsiteY6" fmla="*/ 2625566 h 5133975"/>
                <a:gd name="connsiteX7" fmla="*/ 2562225 w 4667250"/>
                <a:gd name="connsiteY7" fmla="*/ 2944559 h 5133975"/>
                <a:gd name="connsiteX8" fmla="*/ 3121724 w 4667250"/>
                <a:gd name="connsiteY8" fmla="*/ 3255264 h 5133975"/>
                <a:gd name="connsiteX9" fmla="*/ 3270028 w 4667250"/>
                <a:gd name="connsiteY9" fmla="*/ 3346704 h 5133975"/>
                <a:gd name="connsiteX10" fmla="*/ 3572447 w 4667250"/>
                <a:gd name="connsiteY10" fmla="*/ 3566827 h 5133975"/>
                <a:gd name="connsiteX11" fmla="*/ 4005643 w 4667250"/>
                <a:gd name="connsiteY11" fmla="*/ 4033933 h 5133975"/>
                <a:gd name="connsiteX12" fmla="*/ 4136803 w 4667250"/>
                <a:gd name="connsiteY12" fmla="*/ 4194143 h 5133975"/>
                <a:gd name="connsiteX13" fmla="*/ 4322921 w 4667250"/>
                <a:gd name="connsiteY13" fmla="*/ 4446175 h 5133975"/>
                <a:gd name="connsiteX14" fmla="*/ 4673823 w 4667250"/>
                <a:gd name="connsiteY14" fmla="*/ 5142357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250" h="5133975">
                  <a:moveTo>
                    <a:pt x="0" y="0"/>
                  </a:moveTo>
                  <a:cubicBezTo>
                    <a:pt x="128778" y="170974"/>
                    <a:pt x="212217" y="402908"/>
                    <a:pt x="272320" y="625126"/>
                  </a:cubicBezTo>
                  <a:cubicBezTo>
                    <a:pt x="332327" y="847154"/>
                    <a:pt x="374428" y="1065562"/>
                    <a:pt x="450532" y="1268349"/>
                  </a:cubicBezTo>
                  <a:cubicBezTo>
                    <a:pt x="516731" y="1444847"/>
                    <a:pt x="609886" y="1608582"/>
                    <a:pt x="723995" y="1751743"/>
                  </a:cubicBezTo>
                  <a:cubicBezTo>
                    <a:pt x="872014" y="1937861"/>
                    <a:pt x="1051751" y="2091309"/>
                    <a:pt x="1253109" y="2235899"/>
                  </a:cubicBezTo>
                  <a:cubicBezTo>
                    <a:pt x="1412843" y="2350675"/>
                    <a:pt x="1586389" y="2459927"/>
                    <a:pt x="1768888" y="2558796"/>
                  </a:cubicBezTo>
                  <a:cubicBezTo>
                    <a:pt x="1810893" y="2581561"/>
                    <a:pt x="1853470" y="2603849"/>
                    <a:pt x="1896428" y="2625566"/>
                  </a:cubicBezTo>
                  <a:cubicBezTo>
                    <a:pt x="2118932" y="2738247"/>
                    <a:pt x="2348008" y="2837117"/>
                    <a:pt x="2562225" y="2944559"/>
                  </a:cubicBezTo>
                  <a:cubicBezTo>
                    <a:pt x="2759964" y="3043904"/>
                    <a:pt x="2942273" y="3146965"/>
                    <a:pt x="3121724" y="3255264"/>
                  </a:cubicBezTo>
                  <a:cubicBezTo>
                    <a:pt x="3171158" y="3284982"/>
                    <a:pt x="3220688" y="3315272"/>
                    <a:pt x="3270028" y="3346704"/>
                  </a:cubicBezTo>
                  <a:cubicBezTo>
                    <a:pt x="3372708" y="3412141"/>
                    <a:pt x="3475196" y="3483102"/>
                    <a:pt x="3572447" y="3566827"/>
                  </a:cubicBezTo>
                  <a:cubicBezTo>
                    <a:pt x="3730276" y="3702939"/>
                    <a:pt x="3869341" y="3869436"/>
                    <a:pt x="4005643" y="4033933"/>
                  </a:cubicBezTo>
                  <a:cubicBezTo>
                    <a:pt x="4049744" y="4087082"/>
                    <a:pt x="4093845" y="4140422"/>
                    <a:pt x="4136803" y="4194143"/>
                  </a:cubicBezTo>
                  <a:cubicBezTo>
                    <a:pt x="4203097" y="4277106"/>
                    <a:pt x="4266724" y="4360831"/>
                    <a:pt x="4322921" y="4446175"/>
                  </a:cubicBezTo>
                  <a:cubicBezTo>
                    <a:pt x="4485037" y="4692015"/>
                    <a:pt x="4580382" y="4937760"/>
                    <a:pt x="4673823" y="514235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7" name="Freeform: Shape 186">
              <a:extLst>
                <a:ext uri="{FF2B5EF4-FFF2-40B4-BE49-F238E27FC236}">
                  <a16:creationId xmlns:a16="http://schemas.microsoft.com/office/drawing/2014/main" id="{91FD5837-7331-4DF2-B166-5991C9557CB4}"/>
                </a:ext>
              </a:extLst>
            </p:cNvPr>
            <p:cNvSpPr/>
            <p:nvPr/>
          </p:nvSpPr>
          <p:spPr>
            <a:xfrm>
              <a:off x="14588585" y="771525"/>
              <a:ext cx="4591050" cy="5172075"/>
            </a:xfrm>
            <a:custGeom>
              <a:avLst/>
              <a:gdLst>
                <a:gd name="connsiteX0" fmla="*/ 0 w 4591050"/>
                <a:gd name="connsiteY0" fmla="*/ 0 h 5172075"/>
                <a:gd name="connsiteX1" fmla="*/ 277559 w 4591050"/>
                <a:gd name="connsiteY1" fmla="*/ 619316 h 5172075"/>
                <a:gd name="connsiteX2" fmla="*/ 435292 w 4591050"/>
                <a:gd name="connsiteY2" fmla="*/ 1268254 h 5172075"/>
                <a:gd name="connsiteX3" fmla="*/ 688086 w 4591050"/>
                <a:gd name="connsiteY3" fmla="*/ 1766030 h 5172075"/>
                <a:gd name="connsiteX4" fmla="*/ 1196626 w 4591050"/>
                <a:gd name="connsiteY4" fmla="*/ 2277618 h 5172075"/>
                <a:gd name="connsiteX5" fmla="*/ 1703356 w 4591050"/>
                <a:gd name="connsiteY5" fmla="*/ 2612517 h 5172075"/>
                <a:gd name="connsiteX6" fmla="*/ 1829752 w 4591050"/>
                <a:gd name="connsiteY6" fmla="*/ 2680145 h 5172075"/>
                <a:gd name="connsiteX7" fmla="*/ 2497074 w 4591050"/>
                <a:gd name="connsiteY7" fmla="*/ 2990088 h 5172075"/>
                <a:gd name="connsiteX8" fmla="*/ 3071812 w 4591050"/>
                <a:gd name="connsiteY8" fmla="*/ 3277743 h 5172075"/>
                <a:gd name="connsiteX9" fmla="*/ 3225070 w 4591050"/>
                <a:gd name="connsiteY9" fmla="*/ 3362706 h 5172075"/>
                <a:gd name="connsiteX10" fmla="*/ 3535489 w 4591050"/>
                <a:gd name="connsiteY10" fmla="*/ 3572161 h 5172075"/>
                <a:gd name="connsiteX11" fmla="*/ 3970877 w 4591050"/>
                <a:gd name="connsiteY11" fmla="*/ 4033457 h 5172075"/>
                <a:gd name="connsiteX12" fmla="*/ 4100036 w 4591050"/>
                <a:gd name="connsiteY12" fmla="*/ 4194143 h 5172075"/>
                <a:gd name="connsiteX13" fmla="*/ 4279964 w 4591050"/>
                <a:gd name="connsiteY13" fmla="*/ 4449794 h 5172075"/>
                <a:gd name="connsiteX14" fmla="*/ 4591336 w 4591050"/>
                <a:gd name="connsiteY14" fmla="*/ 5177600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50" h="5172075">
                  <a:moveTo>
                    <a:pt x="0" y="0"/>
                  </a:moveTo>
                  <a:cubicBezTo>
                    <a:pt x="137065" y="165735"/>
                    <a:pt x="221456" y="396907"/>
                    <a:pt x="277559" y="619316"/>
                  </a:cubicBezTo>
                  <a:cubicBezTo>
                    <a:pt x="333661" y="841629"/>
                    <a:pt x="367475" y="1061752"/>
                    <a:pt x="435292" y="1268254"/>
                  </a:cubicBezTo>
                  <a:cubicBezTo>
                    <a:pt x="494348" y="1447991"/>
                    <a:pt x="580453" y="1616393"/>
                    <a:pt x="688086" y="1766030"/>
                  </a:cubicBezTo>
                  <a:cubicBezTo>
                    <a:pt x="827627" y="1960531"/>
                    <a:pt x="1000506" y="2125218"/>
                    <a:pt x="1196626" y="2277618"/>
                  </a:cubicBezTo>
                  <a:cubicBezTo>
                    <a:pt x="1352264" y="2398586"/>
                    <a:pt x="1522667" y="2511933"/>
                    <a:pt x="1703356" y="2612517"/>
                  </a:cubicBezTo>
                  <a:cubicBezTo>
                    <a:pt x="1744980" y="2635663"/>
                    <a:pt x="1787176" y="2658237"/>
                    <a:pt x="1829752" y="2680145"/>
                  </a:cubicBezTo>
                  <a:cubicBezTo>
                    <a:pt x="2050733" y="2793492"/>
                    <a:pt x="2279618" y="2889218"/>
                    <a:pt x="2497074" y="2990088"/>
                  </a:cubicBezTo>
                  <a:cubicBezTo>
                    <a:pt x="2697766" y="3083243"/>
                    <a:pt x="2886266" y="3177635"/>
                    <a:pt x="3071812" y="3277743"/>
                  </a:cubicBezTo>
                  <a:cubicBezTo>
                    <a:pt x="3122962" y="3305270"/>
                    <a:pt x="3174111" y="3333274"/>
                    <a:pt x="3225070" y="3362706"/>
                  </a:cubicBezTo>
                  <a:cubicBezTo>
                    <a:pt x="3331083" y="3423857"/>
                    <a:pt x="3436334" y="3491008"/>
                    <a:pt x="3535489" y="3572161"/>
                  </a:cubicBezTo>
                  <a:cubicBezTo>
                    <a:pt x="3696462" y="3703987"/>
                    <a:pt x="3836004" y="3868960"/>
                    <a:pt x="3970877" y="4033457"/>
                  </a:cubicBezTo>
                  <a:cubicBezTo>
                    <a:pt x="4014502" y="4086606"/>
                    <a:pt x="4057936" y="4140137"/>
                    <a:pt x="4100036" y="4194143"/>
                  </a:cubicBezTo>
                  <a:cubicBezTo>
                    <a:pt x="4164997" y="4277678"/>
                    <a:pt x="4226624" y="4362546"/>
                    <a:pt x="4279964" y="4449794"/>
                  </a:cubicBezTo>
                  <a:cubicBezTo>
                    <a:pt x="4433792" y="4700969"/>
                    <a:pt x="4513516" y="4957191"/>
                    <a:pt x="4591336" y="517760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8" name="Freeform: Shape 187">
              <a:extLst>
                <a:ext uri="{FF2B5EF4-FFF2-40B4-BE49-F238E27FC236}">
                  <a16:creationId xmlns:a16="http://schemas.microsoft.com/office/drawing/2014/main" id="{E2D5B064-FEF2-479C-A874-D6EE6495E0C7}"/>
                </a:ext>
              </a:extLst>
            </p:cNvPr>
            <p:cNvSpPr/>
            <p:nvPr/>
          </p:nvSpPr>
          <p:spPr>
            <a:xfrm>
              <a:off x="14570107" y="772858"/>
              <a:ext cx="4505325" cy="5210175"/>
            </a:xfrm>
            <a:custGeom>
              <a:avLst/>
              <a:gdLst>
                <a:gd name="connsiteX0" fmla="*/ 0 w 4505325"/>
                <a:gd name="connsiteY0" fmla="*/ 0 h 5210175"/>
                <a:gd name="connsiteX1" fmla="*/ 282892 w 4505325"/>
                <a:gd name="connsiteY1" fmla="*/ 613505 h 5210175"/>
                <a:gd name="connsiteX2" fmla="*/ 420148 w 4505325"/>
                <a:gd name="connsiteY2" fmla="*/ 1268159 h 5210175"/>
                <a:gd name="connsiteX3" fmla="*/ 652177 w 4505325"/>
                <a:gd name="connsiteY3" fmla="*/ 1780318 h 5210175"/>
                <a:gd name="connsiteX4" fmla="*/ 1140143 w 4505325"/>
                <a:gd name="connsiteY4" fmla="*/ 2319338 h 5210175"/>
                <a:gd name="connsiteX5" fmla="*/ 1637824 w 4505325"/>
                <a:gd name="connsiteY5" fmla="*/ 2666333 h 5210175"/>
                <a:gd name="connsiteX6" fmla="*/ 1763173 w 4505325"/>
                <a:gd name="connsiteY6" fmla="*/ 2734723 h 5210175"/>
                <a:gd name="connsiteX7" fmla="*/ 2432114 w 4505325"/>
                <a:gd name="connsiteY7" fmla="*/ 3035522 h 5210175"/>
                <a:gd name="connsiteX8" fmla="*/ 3022092 w 4505325"/>
                <a:gd name="connsiteY8" fmla="*/ 3300222 h 5210175"/>
                <a:gd name="connsiteX9" fmla="*/ 3180302 w 4505325"/>
                <a:gd name="connsiteY9" fmla="*/ 3378613 h 5210175"/>
                <a:gd name="connsiteX10" fmla="*/ 3498818 w 4505325"/>
                <a:gd name="connsiteY10" fmla="*/ 3577304 h 5210175"/>
                <a:gd name="connsiteX11" fmla="*/ 3936492 w 4505325"/>
                <a:gd name="connsiteY11" fmla="*/ 4032790 h 5210175"/>
                <a:gd name="connsiteX12" fmla="*/ 4063651 w 4505325"/>
                <a:gd name="connsiteY12" fmla="*/ 4194048 h 5210175"/>
                <a:gd name="connsiteX13" fmla="*/ 4237387 w 4505325"/>
                <a:gd name="connsiteY13" fmla="*/ 4453319 h 5210175"/>
                <a:gd name="connsiteX14" fmla="*/ 4509326 w 4505325"/>
                <a:gd name="connsiteY14" fmla="*/ 5212652 h 521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5325" h="5210175">
                  <a:moveTo>
                    <a:pt x="0" y="0"/>
                  </a:moveTo>
                  <a:cubicBezTo>
                    <a:pt x="145351" y="160496"/>
                    <a:pt x="230696" y="390811"/>
                    <a:pt x="282892" y="613505"/>
                  </a:cubicBezTo>
                  <a:cubicBezTo>
                    <a:pt x="335090" y="836105"/>
                    <a:pt x="360521" y="1057847"/>
                    <a:pt x="420148" y="1268159"/>
                  </a:cubicBezTo>
                  <a:cubicBezTo>
                    <a:pt x="472059" y="1451134"/>
                    <a:pt x="551117" y="1624203"/>
                    <a:pt x="652177" y="1780318"/>
                  </a:cubicBezTo>
                  <a:cubicBezTo>
                    <a:pt x="783336" y="1983295"/>
                    <a:pt x="949166" y="2159127"/>
                    <a:pt x="1140143" y="2319338"/>
                  </a:cubicBezTo>
                  <a:cubicBezTo>
                    <a:pt x="1291685" y="2446496"/>
                    <a:pt x="1459040" y="2563940"/>
                    <a:pt x="1637824" y="2666333"/>
                  </a:cubicBezTo>
                  <a:cubicBezTo>
                    <a:pt x="1678972" y="2689955"/>
                    <a:pt x="1720786" y="2712720"/>
                    <a:pt x="1763173" y="2734723"/>
                  </a:cubicBezTo>
                  <a:cubicBezTo>
                    <a:pt x="1982534" y="2848737"/>
                    <a:pt x="2211324" y="2941415"/>
                    <a:pt x="2432114" y="3035522"/>
                  </a:cubicBezTo>
                  <a:cubicBezTo>
                    <a:pt x="2635663" y="3122486"/>
                    <a:pt x="2830449" y="3208306"/>
                    <a:pt x="3022092" y="3300222"/>
                  </a:cubicBezTo>
                  <a:cubicBezTo>
                    <a:pt x="3074956" y="3325463"/>
                    <a:pt x="3127820" y="3351371"/>
                    <a:pt x="3180302" y="3378613"/>
                  </a:cubicBezTo>
                  <a:cubicBezTo>
                    <a:pt x="3289649" y="3435382"/>
                    <a:pt x="3397663" y="3498818"/>
                    <a:pt x="3498818" y="3577304"/>
                  </a:cubicBezTo>
                  <a:cubicBezTo>
                    <a:pt x="3662934" y="3704844"/>
                    <a:pt x="3802952" y="3868388"/>
                    <a:pt x="3936492" y="4032790"/>
                  </a:cubicBezTo>
                  <a:cubicBezTo>
                    <a:pt x="3979640" y="4085939"/>
                    <a:pt x="4022503" y="4139565"/>
                    <a:pt x="4063651" y="4194048"/>
                  </a:cubicBezTo>
                  <a:cubicBezTo>
                    <a:pt x="4127278" y="4278154"/>
                    <a:pt x="4186904" y="4364165"/>
                    <a:pt x="4237387" y="4453319"/>
                  </a:cubicBezTo>
                  <a:cubicBezTo>
                    <a:pt x="4382929" y="4709827"/>
                    <a:pt x="4447032" y="4976432"/>
                    <a:pt x="4509326" y="52126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9" name="Freeform: Shape 188">
              <a:extLst>
                <a:ext uri="{FF2B5EF4-FFF2-40B4-BE49-F238E27FC236}">
                  <a16:creationId xmlns:a16="http://schemas.microsoft.com/office/drawing/2014/main" id="{C2A6E5BB-6D0F-43A8-B528-96A60E8E5F17}"/>
                </a:ext>
              </a:extLst>
            </p:cNvPr>
            <p:cNvSpPr/>
            <p:nvPr/>
          </p:nvSpPr>
          <p:spPr>
            <a:xfrm>
              <a:off x="14551533" y="774192"/>
              <a:ext cx="4419600" cy="5238750"/>
            </a:xfrm>
            <a:custGeom>
              <a:avLst/>
              <a:gdLst>
                <a:gd name="connsiteX0" fmla="*/ 0 w 4419600"/>
                <a:gd name="connsiteY0" fmla="*/ 0 h 5238750"/>
                <a:gd name="connsiteX1" fmla="*/ 288227 w 4419600"/>
                <a:gd name="connsiteY1" fmla="*/ 607790 h 5238750"/>
                <a:gd name="connsiteX2" fmla="*/ 405003 w 4419600"/>
                <a:gd name="connsiteY2" fmla="*/ 1268063 h 5238750"/>
                <a:gd name="connsiteX3" fmla="*/ 616268 w 4419600"/>
                <a:gd name="connsiteY3" fmla="*/ 1794605 h 5238750"/>
                <a:gd name="connsiteX4" fmla="*/ 1083659 w 4419600"/>
                <a:gd name="connsiteY4" fmla="*/ 2361057 h 5238750"/>
                <a:gd name="connsiteX5" fmla="*/ 1572292 w 4419600"/>
                <a:gd name="connsiteY5" fmla="*/ 2720149 h 5238750"/>
                <a:gd name="connsiteX6" fmla="*/ 1696498 w 4419600"/>
                <a:gd name="connsiteY6" fmla="*/ 2789396 h 5238750"/>
                <a:gd name="connsiteX7" fmla="*/ 2366963 w 4419600"/>
                <a:gd name="connsiteY7" fmla="*/ 3081147 h 5238750"/>
                <a:gd name="connsiteX8" fmla="*/ 2972086 w 4419600"/>
                <a:gd name="connsiteY8" fmla="*/ 3322796 h 5238750"/>
                <a:gd name="connsiteX9" fmla="*/ 3135249 w 4419600"/>
                <a:gd name="connsiteY9" fmla="*/ 3394710 h 5238750"/>
                <a:gd name="connsiteX10" fmla="*/ 3461861 w 4419600"/>
                <a:gd name="connsiteY10" fmla="*/ 3582734 h 5238750"/>
                <a:gd name="connsiteX11" fmla="*/ 3901726 w 4419600"/>
                <a:gd name="connsiteY11" fmla="*/ 4032409 h 5238750"/>
                <a:gd name="connsiteX12" fmla="*/ 4026980 w 4419600"/>
                <a:gd name="connsiteY12" fmla="*/ 4194143 h 5238750"/>
                <a:gd name="connsiteX13" fmla="*/ 4194620 w 4419600"/>
                <a:gd name="connsiteY13" fmla="*/ 4457034 h 5238750"/>
                <a:gd name="connsiteX14" fmla="*/ 4427030 w 4419600"/>
                <a:gd name="connsiteY14" fmla="*/ 5247990 h 52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9600" h="5238750">
                  <a:moveTo>
                    <a:pt x="0" y="0"/>
                  </a:moveTo>
                  <a:cubicBezTo>
                    <a:pt x="153638" y="155258"/>
                    <a:pt x="239935" y="384810"/>
                    <a:pt x="288227" y="607790"/>
                  </a:cubicBezTo>
                  <a:cubicBezTo>
                    <a:pt x="336518" y="830675"/>
                    <a:pt x="353663" y="1054132"/>
                    <a:pt x="405003" y="1268063"/>
                  </a:cubicBezTo>
                  <a:cubicBezTo>
                    <a:pt x="449675" y="1454182"/>
                    <a:pt x="521780" y="1632014"/>
                    <a:pt x="616268" y="1794605"/>
                  </a:cubicBezTo>
                  <a:cubicBezTo>
                    <a:pt x="739045" y="2006060"/>
                    <a:pt x="897922" y="2193036"/>
                    <a:pt x="1083659" y="2361057"/>
                  </a:cubicBezTo>
                  <a:cubicBezTo>
                    <a:pt x="1231011" y="2494503"/>
                    <a:pt x="1395413" y="2616041"/>
                    <a:pt x="1572292" y="2720149"/>
                  </a:cubicBezTo>
                  <a:cubicBezTo>
                    <a:pt x="1613059" y="2744153"/>
                    <a:pt x="1654493" y="2767203"/>
                    <a:pt x="1696498" y="2789396"/>
                  </a:cubicBezTo>
                  <a:cubicBezTo>
                    <a:pt x="1914239" y="2904078"/>
                    <a:pt x="2143030" y="2993612"/>
                    <a:pt x="2366963" y="3081147"/>
                  </a:cubicBezTo>
                  <a:cubicBezTo>
                    <a:pt x="2573465" y="3161919"/>
                    <a:pt x="2774442" y="3239072"/>
                    <a:pt x="2972086" y="3322796"/>
                  </a:cubicBezTo>
                  <a:cubicBezTo>
                    <a:pt x="3026569" y="3345847"/>
                    <a:pt x="3081147" y="3369469"/>
                    <a:pt x="3135249" y="3394710"/>
                  </a:cubicBezTo>
                  <a:cubicBezTo>
                    <a:pt x="3247835" y="3447193"/>
                    <a:pt x="3358801" y="3506820"/>
                    <a:pt x="3461861" y="3582734"/>
                  </a:cubicBezTo>
                  <a:cubicBezTo>
                    <a:pt x="3629120" y="3705892"/>
                    <a:pt x="3769614" y="3868007"/>
                    <a:pt x="3901726" y="4032409"/>
                  </a:cubicBezTo>
                  <a:cubicBezTo>
                    <a:pt x="3944493" y="4085558"/>
                    <a:pt x="3986689" y="4139374"/>
                    <a:pt x="4026980" y="4194143"/>
                  </a:cubicBezTo>
                  <a:cubicBezTo>
                    <a:pt x="4089273" y="4278916"/>
                    <a:pt x="4146900" y="4366070"/>
                    <a:pt x="4194620" y="4457034"/>
                  </a:cubicBezTo>
                  <a:cubicBezTo>
                    <a:pt x="4331875" y="4718781"/>
                    <a:pt x="4380357" y="4995863"/>
                    <a:pt x="4427030" y="524799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0" name="Freeform: Shape 189">
              <a:extLst>
                <a:ext uri="{FF2B5EF4-FFF2-40B4-BE49-F238E27FC236}">
                  <a16:creationId xmlns:a16="http://schemas.microsoft.com/office/drawing/2014/main" id="{97B4EBBC-9BBB-4327-9D4B-C2F9D74CC88E}"/>
                </a:ext>
              </a:extLst>
            </p:cNvPr>
            <p:cNvSpPr/>
            <p:nvPr/>
          </p:nvSpPr>
          <p:spPr>
            <a:xfrm>
              <a:off x="14532959" y="775525"/>
              <a:ext cx="4343400" cy="5276850"/>
            </a:xfrm>
            <a:custGeom>
              <a:avLst/>
              <a:gdLst>
                <a:gd name="connsiteX0" fmla="*/ 0 w 4343400"/>
                <a:gd name="connsiteY0" fmla="*/ 0 h 5276850"/>
                <a:gd name="connsiteX1" fmla="*/ 293560 w 4343400"/>
                <a:gd name="connsiteY1" fmla="*/ 601980 h 5276850"/>
                <a:gd name="connsiteX2" fmla="*/ 389858 w 4343400"/>
                <a:gd name="connsiteY2" fmla="*/ 1267968 h 5276850"/>
                <a:gd name="connsiteX3" fmla="*/ 580453 w 4343400"/>
                <a:gd name="connsiteY3" fmla="*/ 1808893 h 5276850"/>
                <a:gd name="connsiteX4" fmla="*/ 1027176 w 4343400"/>
                <a:gd name="connsiteY4" fmla="*/ 2402777 h 5276850"/>
                <a:gd name="connsiteX5" fmla="*/ 1506760 w 4343400"/>
                <a:gd name="connsiteY5" fmla="*/ 2773966 h 5276850"/>
                <a:gd name="connsiteX6" fmla="*/ 1629918 w 4343400"/>
                <a:gd name="connsiteY6" fmla="*/ 2844070 h 5276850"/>
                <a:gd name="connsiteX7" fmla="*/ 2301907 w 4343400"/>
                <a:gd name="connsiteY7" fmla="*/ 3126677 h 5276850"/>
                <a:gd name="connsiteX8" fmla="*/ 2922270 w 4343400"/>
                <a:gd name="connsiteY8" fmla="*/ 3345371 h 5276850"/>
                <a:gd name="connsiteX9" fmla="*/ 3090386 w 4343400"/>
                <a:gd name="connsiteY9" fmla="*/ 3410807 h 5276850"/>
                <a:gd name="connsiteX10" fmla="*/ 3425095 w 4343400"/>
                <a:gd name="connsiteY10" fmla="*/ 3588163 h 5276850"/>
                <a:gd name="connsiteX11" fmla="*/ 3867246 w 4343400"/>
                <a:gd name="connsiteY11" fmla="*/ 4032028 h 5276850"/>
                <a:gd name="connsiteX12" fmla="*/ 3990499 w 4343400"/>
                <a:gd name="connsiteY12" fmla="*/ 4194334 h 5276850"/>
                <a:gd name="connsiteX13" fmla="*/ 4151947 w 4343400"/>
                <a:gd name="connsiteY13" fmla="*/ 4460844 h 5276850"/>
                <a:gd name="connsiteX14" fmla="*/ 4344829 w 4343400"/>
                <a:gd name="connsiteY14" fmla="*/ 5283422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3400" h="5276850">
                  <a:moveTo>
                    <a:pt x="0" y="0"/>
                  </a:moveTo>
                  <a:cubicBezTo>
                    <a:pt x="161925" y="150114"/>
                    <a:pt x="249079" y="378809"/>
                    <a:pt x="293560" y="601980"/>
                  </a:cubicBezTo>
                  <a:cubicBezTo>
                    <a:pt x="337947" y="825151"/>
                    <a:pt x="346710" y="1050322"/>
                    <a:pt x="389858" y="1267968"/>
                  </a:cubicBezTo>
                  <a:cubicBezTo>
                    <a:pt x="427387" y="1457325"/>
                    <a:pt x="492442" y="1639824"/>
                    <a:pt x="580453" y="1808893"/>
                  </a:cubicBezTo>
                  <a:cubicBezTo>
                    <a:pt x="694753" y="2028825"/>
                    <a:pt x="846677" y="2226945"/>
                    <a:pt x="1027176" y="2402777"/>
                  </a:cubicBezTo>
                  <a:cubicBezTo>
                    <a:pt x="1170432" y="2542413"/>
                    <a:pt x="1331785" y="2668048"/>
                    <a:pt x="1506760" y="2773966"/>
                  </a:cubicBezTo>
                  <a:cubicBezTo>
                    <a:pt x="1547051" y="2798350"/>
                    <a:pt x="1588199" y="2821782"/>
                    <a:pt x="1629918" y="2844070"/>
                  </a:cubicBezTo>
                  <a:cubicBezTo>
                    <a:pt x="1846040" y="2959513"/>
                    <a:pt x="2074735" y="3045905"/>
                    <a:pt x="2301907" y="3126677"/>
                  </a:cubicBezTo>
                  <a:cubicBezTo>
                    <a:pt x="2511362" y="3201257"/>
                    <a:pt x="2718530" y="3269837"/>
                    <a:pt x="2922270" y="3345371"/>
                  </a:cubicBezTo>
                  <a:cubicBezTo>
                    <a:pt x="2978467" y="3366135"/>
                    <a:pt x="3034665" y="3387662"/>
                    <a:pt x="3090386" y="3410807"/>
                  </a:cubicBezTo>
                  <a:cubicBezTo>
                    <a:pt x="3206306" y="3459004"/>
                    <a:pt x="3320034" y="3514820"/>
                    <a:pt x="3425095" y="3588163"/>
                  </a:cubicBezTo>
                  <a:cubicBezTo>
                    <a:pt x="3595497" y="3707035"/>
                    <a:pt x="3736467" y="3867722"/>
                    <a:pt x="3867246" y="4032028"/>
                  </a:cubicBezTo>
                  <a:cubicBezTo>
                    <a:pt x="3909536" y="4085177"/>
                    <a:pt x="3951161" y="4139089"/>
                    <a:pt x="3990499" y="4194334"/>
                  </a:cubicBezTo>
                  <a:cubicBezTo>
                    <a:pt x="4051363" y="4279678"/>
                    <a:pt x="4107085" y="4367975"/>
                    <a:pt x="4151947" y="4460844"/>
                  </a:cubicBezTo>
                  <a:cubicBezTo>
                    <a:pt x="4281011" y="4727924"/>
                    <a:pt x="4313777" y="5015484"/>
                    <a:pt x="4344829" y="528342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1" name="Freeform: Shape 190">
              <a:extLst>
                <a:ext uri="{FF2B5EF4-FFF2-40B4-BE49-F238E27FC236}">
                  <a16:creationId xmlns:a16="http://schemas.microsoft.com/office/drawing/2014/main" id="{E51AE4CC-3338-4271-AD31-2BBF39A03815}"/>
                </a:ext>
              </a:extLst>
            </p:cNvPr>
            <p:cNvSpPr/>
            <p:nvPr/>
          </p:nvSpPr>
          <p:spPr>
            <a:xfrm>
              <a:off x="14514386" y="776954"/>
              <a:ext cx="4257675" cy="5314950"/>
            </a:xfrm>
            <a:custGeom>
              <a:avLst/>
              <a:gdLst>
                <a:gd name="connsiteX0" fmla="*/ 0 w 4257675"/>
                <a:gd name="connsiteY0" fmla="*/ 0 h 5314950"/>
                <a:gd name="connsiteX1" fmla="*/ 298799 w 4257675"/>
                <a:gd name="connsiteY1" fmla="*/ 596170 h 5314950"/>
                <a:gd name="connsiteX2" fmla="*/ 374618 w 4257675"/>
                <a:gd name="connsiteY2" fmla="*/ 1267873 h 5314950"/>
                <a:gd name="connsiteX3" fmla="*/ 544449 w 4257675"/>
                <a:gd name="connsiteY3" fmla="*/ 1823276 h 5314950"/>
                <a:gd name="connsiteX4" fmla="*/ 970597 w 4257675"/>
                <a:gd name="connsiteY4" fmla="*/ 2444687 h 5314950"/>
                <a:gd name="connsiteX5" fmla="*/ 1441132 w 4257675"/>
                <a:gd name="connsiteY5" fmla="*/ 2827973 h 5314950"/>
                <a:gd name="connsiteX6" fmla="*/ 1563148 w 4257675"/>
                <a:gd name="connsiteY6" fmla="*/ 2898839 h 5314950"/>
                <a:gd name="connsiteX7" fmla="*/ 2236661 w 4257675"/>
                <a:gd name="connsiteY7" fmla="*/ 3172397 h 5314950"/>
                <a:gd name="connsiteX8" fmla="*/ 2872264 w 4257675"/>
                <a:gd name="connsiteY8" fmla="*/ 3368040 h 5314950"/>
                <a:gd name="connsiteX9" fmla="*/ 3045333 w 4257675"/>
                <a:gd name="connsiteY9" fmla="*/ 3427000 h 5314950"/>
                <a:gd name="connsiteX10" fmla="*/ 3388138 w 4257675"/>
                <a:gd name="connsiteY10" fmla="*/ 3593592 h 5314950"/>
                <a:gd name="connsiteX11" fmla="*/ 3832574 w 4257675"/>
                <a:gd name="connsiteY11" fmla="*/ 4031647 h 5314950"/>
                <a:gd name="connsiteX12" fmla="*/ 3953923 w 4257675"/>
                <a:gd name="connsiteY12" fmla="*/ 4194429 h 5314950"/>
                <a:gd name="connsiteX13" fmla="*/ 4109180 w 4257675"/>
                <a:gd name="connsiteY13" fmla="*/ 4464558 h 5314950"/>
                <a:gd name="connsiteX14" fmla="*/ 4262533 w 4257675"/>
                <a:gd name="connsiteY14" fmla="*/ 5318665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7675" h="5314950">
                  <a:moveTo>
                    <a:pt x="0" y="0"/>
                  </a:moveTo>
                  <a:cubicBezTo>
                    <a:pt x="170212" y="144875"/>
                    <a:pt x="258318" y="372713"/>
                    <a:pt x="298799" y="596170"/>
                  </a:cubicBezTo>
                  <a:cubicBezTo>
                    <a:pt x="339280" y="819626"/>
                    <a:pt x="339757" y="1046512"/>
                    <a:pt x="374618" y="1267873"/>
                  </a:cubicBezTo>
                  <a:cubicBezTo>
                    <a:pt x="405003" y="1460468"/>
                    <a:pt x="463010" y="1647635"/>
                    <a:pt x="544449" y="1823276"/>
                  </a:cubicBezTo>
                  <a:cubicBezTo>
                    <a:pt x="650367" y="2051590"/>
                    <a:pt x="795338" y="2260949"/>
                    <a:pt x="970597" y="2444687"/>
                  </a:cubicBezTo>
                  <a:cubicBezTo>
                    <a:pt x="1109758" y="2590514"/>
                    <a:pt x="1268063" y="2720245"/>
                    <a:pt x="1441132" y="2827973"/>
                  </a:cubicBezTo>
                  <a:cubicBezTo>
                    <a:pt x="1481042" y="2852833"/>
                    <a:pt x="1521714" y="2876455"/>
                    <a:pt x="1563148" y="2898839"/>
                  </a:cubicBezTo>
                  <a:cubicBezTo>
                    <a:pt x="1777651" y="3014948"/>
                    <a:pt x="2006251" y="3098292"/>
                    <a:pt x="2236661" y="3172397"/>
                  </a:cubicBezTo>
                  <a:cubicBezTo>
                    <a:pt x="2449068" y="3240786"/>
                    <a:pt x="2662523" y="3300698"/>
                    <a:pt x="2872264" y="3368040"/>
                  </a:cubicBezTo>
                  <a:cubicBezTo>
                    <a:pt x="2930081" y="3386614"/>
                    <a:pt x="2988088" y="3405855"/>
                    <a:pt x="3045333" y="3427000"/>
                  </a:cubicBezTo>
                  <a:cubicBezTo>
                    <a:pt x="3164586" y="3470910"/>
                    <a:pt x="3281077" y="3523012"/>
                    <a:pt x="3388138" y="3593592"/>
                  </a:cubicBezTo>
                  <a:cubicBezTo>
                    <a:pt x="3561683" y="3708178"/>
                    <a:pt x="3703129" y="3867341"/>
                    <a:pt x="3832574" y="4031647"/>
                  </a:cubicBezTo>
                  <a:cubicBezTo>
                    <a:pt x="3874389" y="4084797"/>
                    <a:pt x="3915347" y="4138898"/>
                    <a:pt x="3953923" y="4194429"/>
                  </a:cubicBezTo>
                  <a:cubicBezTo>
                    <a:pt x="4013454" y="4280440"/>
                    <a:pt x="4067175" y="4369880"/>
                    <a:pt x="4109180" y="4464558"/>
                  </a:cubicBezTo>
                  <a:cubicBezTo>
                    <a:pt x="4229957" y="4736973"/>
                    <a:pt x="4247103" y="5034915"/>
                    <a:pt x="4262533" y="531866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2" name="Freeform: Shape 191">
              <a:extLst>
                <a:ext uri="{FF2B5EF4-FFF2-40B4-BE49-F238E27FC236}">
                  <a16:creationId xmlns:a16="http://schemas.microsoft.com/office/drawing/2014/main" id="{18D647BA-8177-42D2-8E5B-EEBE9E20727F}"/>
                </a:ext>
              </a:extLst>
            </p:cNvPr>
            <p:cNvSpPr/>
            <p:nvPr/>
          </p:nvSpPr>
          <p:spPr>
            <a:xfrm>
              <a:off x="14495907" y="778288"/>
              <a:ext cx="4171950" cy="5353050"/>
            </a:xfrm>
            <a:custGeom>
              <a:avLst/>
              <a:gdLst>
                <a:gd name="connsiteX0" fmla="*/ 0 w 4171950"/>
                <a:gd name="connsiteY0" fmla="*/ 0 h 5353050"/>
                <a:gd name="connsiteX1" fmla="*/ 304133 w 4171950"/>
                <a:gd name="connsiteY1" fmla="*/ 590360 h 5353050"/>
                <a:gd name="connsiteX2" fmla="*/ 359473 w 4171950"/>
                <a:gd name="connsiteY2" fmla="*/ 1267778 h 5353050"/>
                <a:gd name="connsiteX3" fmla="*/ 1496663 w 4171950"/>
                <a:gd name="connsiteY3" fmla="*/ 2953417 h 5353050"/>
                <a:gd name="connsiteX4" fmla="*/ 2822544 w 4171950"/>
                <a:gd name="connsiteY4" fmla="*/ 3390519 h 5353050"/>
                <a:gd name="connsiteX5" fmla="*/ 3351466 w 4171950"/>
                <a:gd name="connsiteY5" fmla="*/ 3598831 h 5353050"/>
                <a:gd name="connsiteX6" fmla="*/ 3798094 w 4171950"/>
                <a:gd name="connsiteY6" fmla="*/ 4031076 h 5353050"/>
                <a:gd name="connsiteX7" fmla="*/ 4066508 w 4171950"/>
                <a:gd name="connsiteY7" fmla="*/ 4468178 h 5353050"/>
                <a:gd name="connsiteX8" fmla="*/ 4180428 w 4171950"/>
                <a:gd name="connsiteY8" fmla="*/ 5353907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50" h="5353050">
                  <a:moveTo>
                    <a:pt x="0" y="0"/>
                  </a:moveTo>
                  <a:cubicBezTo>
                    <a:pt x="178594" y="139637"/>
                    <a:pt x="267557" y="366713"/>
                    <a:pt x="304133" y="590360"/>
                  </a:cubicBezTo>
                  <a:cubicBezTo>
                    <a:pt x="340709" y="814007"/>
                    <a:pt x="332804" y="1042702"/>
                    <a:pt x="359473" y="1267778"/>
                  </a:cubicBezTo>
                  <a:cubicBezTo>
                    <a:pt x="442246" y="1966912"/>
                    <a:pt x="879348" y="2614803"/>
                    <a:pt x="1496663" y="2953417"/>
                  </a:cubicBezTo>
                  <a:cubicBezTo>
                    <a:pt x="1905762" y="3177826"/>
                    <a:pt x="2372487" y="3267170"/>
                    <a:pt x="2822544" y="3390519"/>
                  </a:cubicBezTo>
                  <a:cubicBezTo>
                    <a:pt x="3005995" y="3440811"/>
                    <a:pt x="3190113" y="3498152"/>
                    <a:pt x="3351466" y="3598831"/>
                  </a:cubicBezTo>
                  <a:cubicBezTo>
                    <a:pt x="3528155" y="3709130"/>
                    <a:pt x="3670078" y="3866769"/>
                    <a:pt x="3798094" y="4031076"/>
                  </a:cubicBezTo>
                  <a:cubicBezTo>
                    <a:pt x="3903536" y="4166426"/>
                    <a:pt x="4002119" y="4309205"/>
                    <a:pt x="4066508" y="4468178"/>
                  </a:cubicBezTo>
                  <a:cubicBezTo>
                    <a:pt x="4178999" y="4745926"/>
                    <a:pt x="4180523" y="5054251"/>
                    <a:pt x="4180428" y="535390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Rectangle: Rounded Corners 3">
            <a:extLst>
              <a:ext uri="{FF2B5EF4-FFF2-40B4-BE49-F238E27FC236}">
                <a16:creationId xmlns:a16="http://schemas.microsoft.com/office/drawing/2014/main" id="{81A5D3D8-1D87-48AC-B7BD-319C4B46151C}"/>
              </a:ext>
            </a:extLst>
          </p:cNvPr>
          <p:cNvSpPr/>
          <p:nvPr/>
        </p:nvSpPr>
        <p:spPr>
          <a:xfrm>
            <a:off x="774699" y="1266459"/>
            <a:ext cx="3258510" cy="5041899"/>
          </a:xfrm>
          <a:prstGeom prst="roundRect">
            <a:avLst>
              <a:gd name="adj" fmla="val 8638"/>
            </a:avLst>
          </a:prstGeom>
          <a:gradFill flip="none" rotWithShape="1">
            <a:gsLst>
              <a:gs pos="0">
                <a:schemeClr val="accent4">
                  <a:alpha val="10000"/>
                </a:schemeClr>
              </a:gs>
              <a:gs pos="100000">
                <a:schemeClr val="bg1">
                  <a:alpha val="0"/>
                </a:schemeClr>
              </a:gs>
            </a:gsLst>
            <a:path path="circle">
              <a:fillToRect r="100000" b="100000"/>
            </a:path>
            <a:tileRect l="-100000" t="-100000"/>
          </a:gradFill>
          <a:ln w="12700">
            <a:gradFill flip="none" rotWithShape="1">
              <a:gsLst>
                <a:gs pos="0">
                  <a:schemeClr val="accent4"/>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8AADB22-7545-4911-8651-7052BBC7EEDC}"/>
              </a:ext>
            </a:extLst>
          </p:cNvPr>
          <p:cNvSpPr/>
          <p:nvPr/>
        </p:nvSpPr>
        <p:spPr>
          <a:xfrm>
            <a:off x="4466745" y="1266459"/>
            <a:ext cx="3258510" cy="5041899"/>
          </a:xfrm>
          <a:prstGeom prst="roundRect">
            <a:avLst>
              <a:gd name="adj" fmla="val 8638"/>
            </a:avLst>
          </a:prstGeom>
          <a:gradFill flip="none" rotWithShape="1">
            <a:gsLst>
              <a:gs pos="0">
                <a:schemeClr val="accent2">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7CB9754-C9EA-4F97-A34B-8A32C0AF5395}"/>
              </a:ext>
            </a:extLst>
          </p:cNvPr>
          <p:cNvSpPr/>
          <p:nvPr/>
        </p:nvSpPr>
        <p:spPr>
          <a:xfrm>
            <a:off x="8158791" y="1266459"/>
            <a:ext cx="3258510" cy="5041899"/>
          </a:xfrm>
          <a:prstGeom prst="roundRect">
            <a:avLst>
              <a:gd name="adj" fmla="val 8638"/>
            </a:avLst>
          </a:prstGeom>
          <a:gradFill flip="none" rotWithShape="1">
            <a:gsLst>
              <a:gs pos="0">
                <a:schemeClr val="accent5">
                  <a:alpha val="10000"/>
                </a:schemeClr>
              </a:gs>
              <a:gs pos="100000">
                <a:schemeClr val="bg1">
                  <a:alpha val="0"/>
                </a:schemeClr>
              </a:gs>
            </a:gsLst>
            <a:path path="circle">
              <a:fillToRect r="100000" b="100000"/>
            </a:path>
            <a:tileRect l="-100000" t="-100000"/>
          </a:gradFill>
          <a:ln w="12700">
            <a:gradFill flip="none" rotWithShape="1">
              <a:gsLst>
                <a:gs pos="0">
                  <a:schemeClr val="accent5"/>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893D27-16D1-44DB-8AB2-CB217A7DD372}"/>
              </a:ext>
            </a:extLst>
          </p:cNvPr>
          <p:cNvSpPr txBox="1"/>
          <p:nvPr/>
        </p:nvSpPr>
        <p:spPr>
          <a:xfrm>
            <a:off x="5049727" y="549642"/>
            <a:ext cx="2092542"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Top Posts</a:t>
            </a:r>
          </a:p>
        </p:txBody>
      </p:sp>
      <p:sp>
        <p:nvSpPr>
          <p:cNvPr id="15" name="Freeform: Shape 14">
            <a:extLst>
              <a:ext uri="{FF2B5EF4-FFF2-40B4-BE49-F238E27FC236}">
                <a16:creationId xmlns:a16="http://schemas.microsoft.com/office/drawing/2014/main" id="{0E641EF3-61EC-4EF8-A7EB-053F4F3040A6}"/>
              </a:ext>
            </a:extLst>
          </p:cNvPr>
          <p:cNvSpPr/>
          <p:nvPr/>
        </p:nvSpPr>
        <p:spPr>
          <a:xfrm>
            <a:off x="1003299" y="1522896"/>
            <a:ext cx="284050" cy="284050"/>
          </a:xfrm>
          <a:custGeom>
            <a:avLst/>
            <a:gdLst>
              <a:gd name="connsiteX0" fmla="*/ 2550854 w 3371438"/>
              <a:gd name="connsiteY0" fmla="*/ 3371831 h 3371438"/>
              <a:gd name="connsiteX1" fmla="*/ 827308 w 3371438"/>
              <a:gd name="connsiteY1" fmla="*/ 3371831 h 3371438"/>
              <a:gd name="connsiteX2" fmla="*/ 502746 w 3371438"/>
              <a:gd name="connsiteY2" fmla="*/ 3270770 h 3371438"/>
              <a:gd name="connsiteX3" fmla="*/ 5335 w 3371438"/>
              <a:gd name="connsiteY3" fmla="*/ 2478153 h 3371438"/>
              <a:gd name="connsiteX4" fmla="*/ 3033 w 3371438"/>
              <a:gd name="connsiteY4" fmla="*/ 896290 h 3371438"/>
              <a:gd name="connsiteX5" fmla="*/ 78849 w 3371438"/>
              <a:gd name="connsiteY5" fmla="*/ 558817 h 3371438"/>
              <a:gd name="connsiteX6" fmla="*/ 940292 w 3371438"/>
              <a:gd name="connsiteY6" fmla="*/ 2119 h 3371438"/>
              <a:gd name="connsiteX7" fmla="*/ 2436718 w 3371438"/>
              <a:gd name="connsiteY7" fmla="*/ 1214 h 3371438"/>
              <a:gd name="connsiteX8" fmla="*/ 2567876 w 3371438"/>
              <a:gd name="connsiteY8" fmla="*/ 7875 h 3371438"/>
              <a:gd name="connsiteX9" fmla="*/ 3279496 w 3371438"/>
              <a:gd name="connsiteY9" fmla="*/ 516057 h 3371438"/>
              <a:gd name="connsiteX10" fmla="*/ 3373156 w 3371438"/>
              <a:gd name="connsiteY10" fmla="*/ 825983 h 3371438"/>
              <a:gd name="connsiteX11" fmla="*/ 3373156 w 3371438"/>
              <a:gd name="connsiteY11" fmla="*/ 2549528 h 3371438"/>
              <a:gd name="connsiteX12" fmla="*/ 3363124 w 3371438"/>
              <a:gd name="connsiteY12" fmla="*/ 2601005 h 3371438"/>
              <a:gd name="connsiteX13" fmla="*/ 2866207 w 3371438"/>
              <a:gd name="connsiteY13" fmla="*/ 3275621 h 3371438"/>
              <a:gd name="connsiteX14" fmla="*/ 2550854 w 3371438"/>
              <a:gd name="connsiteY14" fmla="*/ 3371831 h 3371438"/>
              <a:gd name="connsiteX15" fmla="*/ 210335 w 3371438"/>
              <a:gd name="connsiteY15" fmla="*/ 1684384 h 3371438"/>
              <a:gd name="connsiteX16" fmla="*/ 210253 w 3371438"/>
              <a:gd name="connsiteY16" fmla="*/ 1684384 h 3371438"/>
              <a:gd name="connsiteX17" fmla="*/ 210499 w 3371438"/>
              <a:gd name="connsiteY17" fmla="*/ 2470423 h 3371438"/>
              <a:gd name="connsiteX18" fmla="*/ 324471 w 3371438"/>
              <a:gd name="connsiteY18" fmla="*/ 2838897 h 3371438"/>
              <a:gd name="connsiteX19" fmla="*/ 875166 w 3371438"/>
              <a:gd name="connsiteY19" fmla="*/ 3162966 h 3371438"/>
              <a:gd name="connsiteX20" fmla="*/ 2486714 w 3371438"/>
              <a:gd name="connsiteY20" fmla="*/ 3165597 h 3371438"/>
              <a:gd name="connsiteX21" fmla="*/ 2811030 w 3371438"/>
              <a:gd name="connsiteY21" fmla="*/ 3070375 h 3371438"/>
              <a:gd name="connsiteX22" fmla="*/ 3169061 w 3371438"/>
              <a:gd name="connsiteY22" fmla="*/ 2427663 h 3371438"/>
              <a:gd name="connsiteX23" fmla="*/ 3168731 w 3371438"/>
              <a:gd name="connsiteY23" fmla="*/ 947602 h 3371438"/>
              <a:gd name="connsiteX24" fmla="*/ 3160920 w 3371438"/>
              <a:gd name="connsiteY24" fmla="*/ 813237 h 3371438"/>
              <a:gd name="connsiteX25" fmla="*/ 2486714 w 3371438"/>
              <a:gd name="connsiteY25" fmla="*/ 209503 h 3371438"/>
              <a:gd name="connsiteX26" fmla="*/ 2144719 w 3371438"/>
              <a:gd name="connsiteY26" fmla="*/ 207941 h 3371438"/>
              <a:gd name="connsiteX27" fmla="*/ 904769 w 3371438"/>
              <a:gd name="connsiteY27" fmla="*/ 209092 h 3371438"/>
              <a:gd name="connsiteX28" fmla="*/ 531115 w 3371438"/>
              <a:gd name="connsiteY28" fmla="*/ 327504 h 3371438"/>
              <a:gd name="connsiteX29" fmla="*/ 211651 w 3371438"/>
              <a:gd name="connsiteY29" fmla="*/ 901553 h 3371438"/>
              <a:gd name="connsiteX30" fmla="*/ 210335 w 3371438"/>
              <a:gd name="connsiteY30" fmla="*/ 1684384 h 3371438"/>
              <a:gd name="connsiteX31" fmla="*/ 2617707 w 3371438"/>
              <a:gd name="connsiteY31" fmla="*/ 1688989 h 3371438"/>
              <a:gd name="connsiteX32" fmla="*/ 1687930 w 3371438"/>
              <a:gd name="connsiteY32" fmla="*/ 2614655 h 3371438"/>
              <a:gd name="connsiteX33" fmla="*/ 762264 w 3371438"/>
              <a:gd name="connsiteY33" fmla="*/ 1686522 h 3371438"/>
              <a:gd name="connsiteX34" fmla="*/ 1690397 w 3371438"/>
              <a:gd name="connsiteY34" fmla="*/ 760857 h 3371438"/>
              <a:gd name="connsiteX35" fmla="*/ 2617707 w 3371438"/>
              <a:gd name="connsiteY35" fmla="*/ 1688989 h 3371438"/>
              <a:gd name="connsiteX36" fmla="*/ 2410322 w 3371438"/>
              <a:gd name="connsiteY36" fmla="*/ 1689318 h 3371438"/>
              <a:gd name="connsiteX37" fmla="*/ 1691548 w 3371438"/>
              <a:gd name="connsiteY37" fmla="*/ 966515 h 3371438"/>
              <a:gd name="connsiteX38" fmla="*/ 967922 w 3371438"/>
              <a:gd name="connsiteY38" fmla="*/ 1684467 h 3371438"/>
              <a:gd name="connsiteX39" fmla="*/ 1688341 w 3371438"/>
              <a:gd name="connsiteY39" fmla="*/ 2408915 h 3371438"/>
              <a:gd name="connsiteX40" fmla="*/ 2410322 w 3371438"/>
              <a:gd name="connsiteY40" fmla="*/ 1689318 h 3371438"/>
              <a:gd name="connsiteX41" fmla="*/ 2668278 w 3371438"/>
              <a:gd name="connsiteY41" fmla="*/ 992499 h 3371438"/>
              <a:gd name="connsiteX42" fmla="*/ 2384338 w 3371438"/>
              <a:gd name="connsiteY42" fmla="*/ 706914 h 3371438"/>
              <a:gd name="connsiteX43" fmla="*/ 2668278 w 3371438"/>
              <a:gd name="connsiteY43" fmla="*/ 423877 h 3371438"/>
              <a:gd name="connsiteX44" fmla="*/ 2952877 w 3371438"/>
              <a:gd name="connsiteY44" fmla="*/ 706831 h 3371438"/>
              <a:gd name="connsiteX45" fmla="*/ 2668278 w 3371438"/>
              <a:gd name="connsiteY45" fmla="*/ 992499 h 3371438"/>
              <a:gd name="connsiteX46" fmla="*/ 2667703 w 3371438"/>
              <a:gd name="connsiteY46" fmla="*/ 784621 h 3371438"/>
              <a:gd name="connsiteX47" fmla="*/ 2745575 w 3371438"/>
              <a:gd name="connsiteY47" fmla="*/ 708312 h 3371438"/>
              <a:gd name="connsiteX48" fmla="*/ 2667374 w 3371438"/>
              <a:gd name="connsiteY48" fmla="*/ 631262 h 3371438"/>
              <a:gd name="connsiteX49" fmla="*/ 2592215 w 3371438"/>
              <a:gd name="connsiteY49" fmla="*/ 706996 h 3371438"/>
              <a:gd name="connsiteX50" fmla="*/ 2667703 w 3371438"/>
              <a:gd name="connsiteY50" fmla="*/ 784621 h 33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71438" h="3371438">
                <a:moveTo>
                  <a:pt x="2550854" y="3371831"/>
                </a:moveTo>
                <a:cubicBezTo>
                  <a:pt x="1976311" y="3371831"/>
                  <a:pt x="1401851" y="3371831"/>
                  <a:pt x="827308" y="3371831"/>
                </a:cubicBezTo>
                <a:cubicBezTo>
                  <a:pt x="714078" y="3354398"/>
                  <a:pt x="603642" y="3326769"/>
                  <a:pt x="502746" y="3270770"/>
                </a:cubicBezTo>
                <a:cubicBezTo>
                  <a:pt x="191504" y="3098168"/>
                  <a:pt x="12160" y="2834950"/>
                  <a:pt x="5335" y="2478153"/>
                </a:cubicBezTo>
                <a:cubicBezTo>
                  <a:pt x="-4697" y="1951057"/>
                  <a:pt x="2375" y="1423550"/>
                  <a:pt x="3033" y="896290"/>
                </a:cubicBezTo>
                <a:cubicBezTo>
                  <a:pt x="3197" y="778536"/>
                  <a:pt x="28360" y="664483"/>
                  <a:pt x="78849" y="558817"/>
                </a:cubicBezTo>
                <a:cubicBezTo>
                  <a:pt x="251533" y="197662"/>
                  <a:pt x="538022" y="5408"/>
                  <a:pt x="940292" y="2119"/>
                </a:cubicBezTo>
                <a:cubicBezTo>
                  <a:pt x="1439101" y="-1993"/>
                  <a:pt x="1937909" y="1132"/>
                  <a:pt x="2436718" y="1214"/>
                </a:cubicBezTo>
                <a:cubicBezTo>
                  <a:pt x="2480547" y="1214"/>
                  <a:pt x="2524293" y="1214"/>
                  <a:pt x="2567876" y="7875"/>
                </a:cubicBezTo>
                <a:cubicBezTo>
                  <a:pt x="2890711" y="57459"/>
                  <a:pt x="3127945" y="226689"/>
                  <a:pt x="3279496" y="516057"/>
                </a:cubicBezTo>
                <a:cubicBezTo>
                  <a:pt x="3330479" y="613336"/>
                  <a:pt x="3356134" y="718344"/>
                  <a:pt x="3373156" y="825983"/>
                </a:cubicBezTo>
                <a:cubicBezTo>
                  <a:pt x="3373156" y="1400526"/>
                  <a:pt x="3373156" y="1974986"/>
                  <a:pt x="3373156" y="2549528"/>
                </a:cubicBezTo>
                <a:cubicBezTo>
                  <a:pt x="3369784" y="2566632"/>
                  <a:pt x="3366248" y="2583818"/>
                  <a:pt x="3363124" y="2601005"/>
                </a:cubicBezTo>
                <a:cubicBezTo>
                  <a:pt x="3306714" y="2906325"/>
                  <a:pt x="3140115" y="3130485"/>
                  <a:pt x="2866207" y="3275621"/>
                </a:cubicBezTo>
                <a:cubicBezTo>
                  <a:pt x="2767284" y="3327920"/>
                  <a:pt x="2660549" y="3354562"/>
                  <a:pt x="2550854" y="3371831"/>
                </a:cubicBezTo>
                <a:close/>
                <a:moveTo>
                  <a:pt x="210335" y="1684384"/>
                </a:moveTo>
                <a:cubicBezTo>
                  <a:pt x="210335" y="1684384"/>
                  <a:pt x="210253" y="1684384"/>
                  <a:pt x="210253" y="1684384"/>
                </a:cubicBezTo>
                <a:cubicBezTo>
                  <a:pt x="210253" y="1946370"/>
                  <a:pt x="209677" y="2208438"/>
                  <a:pt x="210499" y="2470423"/>
                </a:cubicBezTo>
                <a:cubicBezTo>
                  <a:pt x="210911" y="2604540"/>
                  <a:pt x="250381" y="2727968"/>
                  <a:pt x="324471" y="2838897"/>
                </a:cubicBezTo>
                <a:cubicBezTo>
                  <a:pt x="455463" y="3035098"/>
                  <a:pt x="638919" y="3158937"/>
                  <a:pt x="875166" y="3162966"/>
                </a:cubicBezTo>
                <a:cubicBezTo>
                  <a:pt x="1412212" y="3172011"/>
                  <a:pt x="1949504" y="3166666"/>
                  <a:pt x="2486714" y="3165597"/>
                </a:cubicBezTo>
                <a:cubicBezTo>
                  <a:pt x="2603152" y="3165351"/>
                  <a:pt x="2712272" y="3131060"/>
                  <a:pt x="2811030" y="3070375"/>
                </a:cubicBezTo>
                <a:cubicBezTo>
                  <a:pt x="3049827" y="2923512"/>
                  <a:pt x="3169389" y="2708973"/>
                  <a:pt x="3169061" y="2427663"/>
                </a:cubicBezTo>
                <a:cubicBezTo>
                  <a:pt x="3168485" y="1934282"/>
                  <a:pt x="3168978" y="1440983"/>
                  <a:pt x="3168731" y="947602"/>
                </a:cubicBezTo>
                <a:cubicBezTo>
                  <a:pt x="3168731" y="902704"/>
                  <a:pt x="3167005" y="858053"/>
                  <a:pt x="3160920" y="813237"/>
                </a:cubicBezTo>
                <a:cubicBezTo>
                  <a:pt x="3116926" y="487770"/>
                  <a:pt x="2815799" y="216822"/>
                  <a:pt x="2486714" y="209503"/>
                </a:cubicBezTo>
                <a:cubicBezTo>
                  <a:pt x="2372743" y="206954"/>
                  <a:pt x="2258690" y="207941"/>
                  <a:pt x="2144719" y="207941"/>
                </a:cubicBezTo>
                <a:cubicBezTo>
                  <a:pt x="1731430" y="208105"/>
                  <a:pt x="1318058" y="208023"/>
                  <a:pt x="904769" y="209092"/>
                </a:cubicBezTo>
                <a:cubicBezTo>
                  <a:pt x="768349" y="209421"/>
                  <a:pt x="642866" y="250618"/>
                  <a:pt x="531115" y="327504"/>
                </a:cubicBezTo>
                <a:cubicBezTo>
                  <a:pt x="330391" y="465568"/>
                  <a:pt x="216585" y="656178"/>
                  <a:pt x="211651" y="901553"/>
                </a:cubicBezTo>
                <a:cubicBezTo>
                  <a:pt x="206224" y="1162469"/>
                  <a:pt x="210335" y="1423468"/>
                  <a:pt x="210335" y="1684384"/>
                </a:cubicBezTo>
                <a:close/>
                <a:moveTo>
                  <a:pt x="2617707" y="1688989"/>
                </a:moveTo>
                <a:cubicBezTo>
                  <a:pt x="2608991" y="2208766"/>
                  <a:pt x="2202198" y="2615642"/>
                  <a:pt x="1687930" y="2614655"/>
                </a:cubicBezTo>
                <a:cubicBezTo>
                  <a:pt x="1168070" y="2613668"/>
                  <a:pt x="761278" y="2200872"/>
                  <a:pt x="762264" y="1686522"/>
                </a:cubicBezTo>
                <a:cubicBezTo>
                  <a:pt x="763333" y="1166663"/>
                  <a:pt x="1176047" y="759870"/>
                  <a:pt x="1690397" y="760857"/>
                </a:cubicBezTo>
                <a:cubicBezTo>
                  <a:pt x="2210174" y="761844"/>
                  <a:pt x="2610882" y="1174639"/>
                  <a:pt x="2617707" y="1688989"/>
                </a:cubicBezTo>
                <a:close/>
                <a:moveTo>
                  <a:pt x="2410322" y="1689318"/>
                </a:moveTo>
                <a:cubicBezTo>
                  <a:pt x="2411144" y="1294037"/>
                  <a:pt x="2086664" y="967748"/>
                  <a:pt x="1691548" y="966515"/>
                </a:cubicBezTo>
                <a:cubicBezTo>
                  <a:pt x="1296267" y="965281"/>
                  <a:pt x="969649" y="1289350"/>
                  <a:pt x="967922" y="1684467"/>
                </a:cubicBezTo>
                <a:cubicBezTo>
                  <a:pt x="966195" y="2081063"/>
                  <a:pt x="1291909" y="2408504"/>
                  <a:pt x="1688341" y="2408915"/>
                </a:cubicBezTo>
                <a:cubicBezTo>
                  <a:pt x="2083539" y="2409326"/>
                  <a:pt x="2409500" y="2084434"/>
                  <a:pt x="2410322" y="1689318"/>
                </a:cubicBezTo>
                <a:close/>
                <a:moveTo>
                  <a:pt x="2668278" y="992499"/>
                </a:moveTo>
                <a:cubicBezTo>
                  <a:pt x="2512123" y="992417"/>
                  <a:pt x="2383597" y="863069"/>
                  <a:pt x="2384338" y="706914"/>
                </a:cubicBezTo>
                <a:cubicBezTo>
                  <a:pt x="2385077" y="552897"/>
                  <a:pt x="2514014" y="424288"/>
                  <a:pt x="2668278" y="423877"/>
                </a:cubicBezTo>
                <a:cubicBezTo>
                  <a:pt x="2821062" y="423466"/>
                  <a:pt x="2950821" y="552403"/>
                  <a:pt x="2952877" y="706831"/>
                </a:cubicBezTo>
                <a:cubicBezTo>
                  <a:pt x="2954933" y="860849"/>
                  <a:pt x="2823611" y="992664"/>
                  <a:pt x="2668278" y="992499"/>
                </a:cubicBezTo>
                <a:close/>
                <a:moveTo>
                  <a:pt x="2667703" y="784621"/>
                </a:moveTo>
                <a:cubicBezTo>
                  <a:pt x="2709723" y="784950"/>
                  <a:pt x="2745657" y="749673"/>
                  <a:pt x="2745575" y="708312"/>
                </a:cubicBezTo>
                <a:cubicBezTo>
                  <a:pt x="2745493" y="668183"/>
                  <a:pt x="2707338" y="630686"/>
                  <a:pt x="2667374" y="631262"/>
                </a:cubicBezTo>
                <a:cubicBezTo>
                  <a:pt x="2627246" y="631838"/>
                  <a:pt x="2592791" y="666621"/>
                  <a:pt x="2592215" y="706996"/>
                </a:cubicBezTo>
                <a:cubicBezTo>
                  <a:pt x="2591640" y="750085"/>
                  <a:pt x="2624943" y="784292"/>
                  <a:pt x="2667703" y="784621"/>
                </a:cubicBezTo>
                <a:close/>
              </a:path>
            </a:pathLst>
          </a:custGeom>
          <a:solidFill>
            <a:schemeClr val="accent4"/>
          </a:solidFill>
          <a:ln w="822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B0A6EB0-DEA1-42E4-A981-98B45906EC09}"/>
              </a:ext>
            </a:extLst>
          </p:cNvPr>
          <p:cNvSpPr/>
          <p:nvPr/>
        </p:nvSpPr>
        <p:spPr>
          <a:xfrm>
            <a:off x="4695345" y="1531476"/>
            <a:ext cx="283356" cy="284048"/>
          </a:xfrm>
          <a:custGeom>
            <a:avLst/>
            <a:gdLst>
              <a:gd name="connsiteX0" fmla="*/ 3370699 w 3363215"/>
              <a:gd name="connsiteY0" fmla="*/ 342078 h 3371438"/>
              <a:gd name="connsiteX1" fmla="*/ 3370699 w 3363215"/>
              <a:gd name="connsiteY1" fmla="*/ 3026072 h 3371438"/>
              <a:gd name="connsiteX2" fmla="*/ 3365436 w 3363215"/>
              <a:gd name="connsiteY2" fmla="*/ 3044985 h 3371438"/>
              <a:gd name="connsiteX3" fmla="*/ 2940635 w 3363215"/>
              <a:gd name="connsiteY3" fmla="*/ 3372015 h 3371438"/>
              <a:gd name="connsiteX4" fmla="*/ 2220463 w 3363215"/>
              <a:gd name="connsiteY4" fmla="*/ 3370699 h 3371438"/>
              <a:gd name="connsiteX5" fmla="*/ 2098515 w 3363215"/>
              <a:gd name="connsiteY5" fmla="*/ 3248916 h 3371438"/>
              <a:gd name="connsiteX6" fmla="*/ 2098515 w 3363215"/>
              <a:gd name="connsiteY6" fmla="*/ 2084783 h 3371438"/>
              <a:gd name="connsiteX7" fmla="*/ 2224738 w 3363215"/>
              <a:gd name="connsiteY7" fmla="*/ 1958806 h 3371438"/>
              <a:gd name="connsiteX8" fmla="*/ 2510817 w 3363215"/>
              <a:gd name="connsiteY8" fmla="*/ 1958642 h 3371438"/>
              <a:gd name="connsiteX9" fmla="*/ 2553166 w 3363215"/>
              <a:gd name="connsiteY9" fmla="*/ 1915306 h 3371438"/>
              <a:gd name="connsiteX10" fmla="*/ 2553166 w 3363215"/>
              <a:gd name="connsiteY10" fmla="*/ 1727821 h 3371438"/>
              <a:gd name="connsiteX11" fmla="*/ 2509666 w 3363215"/>
              <a:gd name="connsiteY11" fmla="*/ 1685555 h 3371438"/>
              <a:gd name="connsiteX12" fmla="*/ 2213720 w 3363215"/>
              <a:gd name="connsiteY12" fmla="*/ 1685062 h 3371438"/>
              <a:gd name="connsiteX13" fmla="*/ 2098597 w 3363215"/>
              <a:gd name="connsiteY13" fmla="*/ 1567637 h 3371438"/>
              <a:gd name="connsiteX14" fmla="*/ 2098597 w 3363215"/>
              <a:gd name="connsiteY14" fmla="*/ 1189460 h 3371438"/>
              <a:gd name="connsiteX15" fmla="*/ 2225150 w 3363215"/>
              <a:gd name="connsiteY15" fmla="*/ 1063401 h 3371438"/>
              <a:gd name="connsiteX16" fmla="*/ 2511229 w 3363215"/>
              <a:gd name="connsiteY16" fmla="*/ 1063895 h 3371438"/>
              <a:gd name="connsiteX17" fmla="*/ 2553742 w 3363215"/>
              <a:gd name="connsiteY17" fmla="*/ 1023026 h 3371438"/>
              <a:gd name="connsiteX18" fmla="*/ 2553659 w 3363215"/>
              <a:gd name="connsiteY18" fmla="*/ 825756 h 3371438"/>
              <a:gd name="connsiteX19" fmla="*/ 2514107 w 3363215"/>
              <a:gd name="connsiteY19" fmla="*/ 785299 h 3371438"/>
              <a:gd name="connsiteX20" fmla="*/ 2293812 w 3363215"/>
              <a:gd name="connsiteY20" fmla="*/ 785628 h 3371438"/>
              <a:gd name="connsiteX21" fmla="*/ 2136670 w 3363215"/>
              <a:gd name="connsiteY21" fmla="*/ 795577 h 3371438"/>
              <a:gd name="connsiteX22" fmla="*/ 1820988 w 3363215"/>
              <a:gd name="connsiteY22" fmla="*/ 1190694 h 3371438"/>
              <a:gd name="connsiteX23" fmla="*/ 1820741 w 3363215"/>
              <a:gd name="connsiteY23" fmla="*/ 1555714 h 3371438"/>
              <a:gd name="connsiteX24" fmla="*/ 1691147 w 3363215"/>
              <a:gd name="connsiteY24" fmla="*/ 1685308 h 3371438"/>
              <a:gd name="connsiteX25" fmla="*/ 1408357 w 3363215"/>
              <a:gd name="connsiteY25" fmla="*/ 1684897 h 3371438"/>
              <a:gd name="connsiteX26" fmla="*/ 1365515 w 3363215"/>
              <a:gd name="connsiteY26" fmla="*/ 1725766 h 3371438"/>
              <a:gd name="connsiteX27" fmla="*/ 1365597 w 3363215"/>
              <a:gd name="connsiteY27" fmla="*/ 1919747 h 3371438"/>
              <a:gd name="connsiteX28" fmla="*/ 1406383 w 3363215"/>
              <a:gd name="connsiteY28" fmla="*/ 1959135 h 3371438"/>
              <a:gd name="connsiteX29" fmla="*/ 1702330 w 3363215"/>
              <a:gd name="connsiteY29" fmla="*/ 1958888 h 3371438"/>
              <a:gd name="connsiteX30" fmla="*/ 1820659 w 3363215"/>
              <a:gd name="connsiteY30" fmla="*/ 2076149 h 3371438"/>
              <a:gd name="connsiteX31" fmla="*/ 1820659 w 3363215"/>
              <a:gd name="connsiteY31" fmla="*/ 3256728 h 3371438"/>
              <a:gd name="connsiteX32" fmla="*/ 1707346 w 3363215"/>
              <a:gd name="connsiteY32" fmla="*/ 3370617 h 3371438"/>
              <a:gd name="connsiteX33" fmla="*/ 405066 w 3363215"/>
              <a:gd name="connsiteY33" fmla="*/ 3370452 h 3371438"/>
              <a:gd name="connsiteX34" fmla="*/ 329 w 3363215"/>
              <a:gd name="connsiteY34" fmla="*/ 2965468 h 3371438"/>
              <a:gd name="connsiteX35" fmla="*/ 0 w 3363215"/>
              <a:gd name="connsiteY35" fmla="*/ 403668 h 3371438"/>
              <a:gd name="connsiteX36" fmla="*/ 59946 w 3363215"/>
              <a:gd name="connsiteY36" fmla="*/ 194803 h 3371438"/>
              <a:gd name="connsiteX37" fmla="*/ 344627 w 3363215"/>
              <a:gd name="connsiteY37" fmla="*/ 0 h 3371438"/>
              <a:gd name="connsiteX38" fmla="*/ 3028621 w 3363215"/>
              <a:gd name="connsiteY38" fmla="*/ 0 h 3371438"/>
              <a:gd name="connsiteX39" fmla="*/ 3168906 w 3363215"/>
              <a:gd name="connsiteY39" fmla="*/ 52874 h 3371438"/>
              <a:gd name="connsiteX40" fmla="*/ 3370699 w 3363215"/>
              <a:gd name="connsiteY40" fmla="*/ 342078 h 3371438"/>
              <a:gd name="connsiteX41" fmla="*/ 206973 w 3363215"/>
              <a:gd name="connsiteY41" fmla="*/ 1684157 h 3371438"/>
              <a:gd name="connsiteX42" fmla="*/ 205822 w 3363215"/>
              <a:gd name="connsiteY42" fmla="*/ 2940470 h 3371438"/>
              <a:gd name="connsiteX43" fmla="*/ 416332 w 3363215"/>
              <a:gd name="connsiteY43" fmla="*/ 3164383 h 3371438"/>
              <a:gd name="connsiteX44" fmla="*/ 1574051 w 3363215"/>
              <a:gd name="connsiteY44" fmla="*/ 3164137 h 3371438"/>
              <a:gd name="connsiteX45" fmla="*/ 1614179 w 3363215"/>
              <a:gd name="connsiteY45" fmla="*/ 3123186 h 3371438"/>
              <a:gd name="connsiteX46" fmla="*/ 1614261 w 3363215"/>
              <a:gd name="connsiteY46" fmla="*/ 2205579 h 3371438"/>
              <a:gd name="connsiteX47" fmla="*/ 1573475 w 3363215"/>
              <a:gd name="connsiteY47" fmla="*/ 2165944 h 3371438"/>
              <a:gd name="connsiteX48" fmla="*/ 1274157 w 3363215"/>
              <a:gd name="connsiteY48" fmla="*/ 2166191 h 3371438"/>
              <a:gd name="connsiteX49" fmla="*/ 1158459 w 3363215"/>
              <a:gd name="connsiteY49" fmla="*/ 2052220 h 3371438"/>
              <a:gd name="connsiteX50" fmla="*/ 1158459 w 3363215"/>
              <a:gd name="connsiteY50" fmla="*/ 1591730 h 3371438"/>
              <a:gd name="connsiteX51" fmla="*/ 1273664 w 3363215"/>
              <a:gd name="connsiteY51" fmla="*/ 1477842 h 3371438"/>
              <a:gd name="connsiteX52" fmla="*/ 1559825 w 3363215"/>
              <a:gd name="connsiteY52" fmla="*/ 1477677 h 3371438"/>
              <a:gd name="connsiteX53" fmla="*/ 1614015 w 3363215"/>
              <a:gd name="connsiteY53" fmla="*/ 1422583 h 3371438"/>
              <a:gd name="connsiteX54" fmla="*/ 1625445 w 3363215"/>
              <a:gd name="connsiteY54" fmla="*/ 1071460 h 3371438"/>
              <a:gd name="connsiteX55" fmla="*/ 2112741 w 3363215"/>
              <a:gd name="connsiteY55" fmla="*/ 590249 h 3371438"/>
              <a:gd name="connsiteX56" fmla="*/ 2654556 w 3363215"/>
              <a:gd name="connsiteY56" fmla="*/ 581532 h 3371438"/>
              <a:gd name="connsiteX57" fmla="*/ 2760962 w 3363215"/>
              <a:gd name="connsiteY57" fmla="*/ 697066 h 3371438"/>
              <a:gd name="connsiteX58" fmla="*/ 2761044 w 3363215"/>
              <a:gd name="connsiteY58" fmla="*/ 1150976 h 3371438"/>
              <a:gd name="connsiteX59" fmla="*/ 2758659 w 3363215"/>
              <a:gd name="connsiteY59" fmla="*/ 1183704 h 3371438"/>
              <a:gd name="connsiteX60" fmla="*/ 2639590 w 3363215"/>
              <a:gd name="connsiteY60" fmla="*/ 1270046 h 3371438"/>
              <a:gd name="connsiteX61" fmla="*/ 2346850 w 3363215"/>
              <a:gd name="connsiteY61" fmla="*/ 1269964 h 3371438"/>
              <a:gd name="connsiteX62" fmla="*/ 2305078 w 3363215"/>
              <a:gd name="connsiteY62" fmla="*/ 1312559 h 3371438"/>
              <a:gd name="connsiteX63" fmla="*/ 2305571 w 3363215"/>
              <a:gd name="connsiteY63" fmla="*/ 1434259 h 3371438"/>
              <a:gd name="connsiteX64" fmla="*/ 2348084 w 3363215"/>
              <a:gd name="connsiteY64" fmla="*/ 1477759 h 3371438"/>
              <a:gd name="connsiteX65" fmla="*/ 2637534 w 3363215"/>
              <a:gd name="connsiteY65" fmla="*/ 1477842 h 3371438"/>
              <a:gd name="connsiteX66" fmla="*/ 2761126 w 3363215"/>
              <a:gd name="connsiteY66" fmla="*/ 1600036 h 3371438"/>
              <a:gd name="connsiteX67" fmla="*/ 2761126 w 3363215"/>
              <a:gd name="connsiteY67" fmla="*/ 2044079 h 3371438"/>
              <a:gd name="connsiteX68" fmla="*/ 2637041 w 3363215"/>
              <a:gd name="connsiteY68" fmla="*/ 2166355 h 3371438"/>
              <a:gd name="connsiteX69" fmla="*/ 2344301 w 3363215"/>
              <a:gd name="connsiteY69" fmla="*/ 2166026 h 3371438"/>
              <a:gd name="connsiteX70" fmla="*/ 2305242 w 3363215"/>
              <a:gd name="connsiteY70" fmla="*/ 2204017 h 3371438"/>
              <a:gd name="connsiteX71" fmla="*/ 2305571 w 3363215"/>
              <a:gd name="connsiteY71" fmla="*/ 2338874 h 3371438"/>
              <a:gd name="connsiteX72" fmla="*/ 2305489 w 3363215"/>
              <a:gd name="connsiteY72" fmla="*/ 3118334 h 3371438"/>
              <a:gd name="connsiteX73" fmla="*/ 2340519 w 3363215"/>
              <a:gd name="connsiteY73" fmla="*/ 3163972 h 3371438"/>
              <a:gd name="connsiteX74" fmla="*/ 2975254 w 3363215"/>
              <a:gd name="connsiteY74" fmla="*/ 3162410 h 3371438"/>
              <a:gd name="connsiteX75" fmla="*/ 3120061 w 3363215"/>
              <a:gd name="connsiteY75" fmla="*/ 3088896 h 3371438"/>
              <a:gd name="connsiteX76" fmla="*/ 3166850 w 3363215"/>
              <a:gd name="connsiteY76" fmla="*/ 2925587 h 3371438"/>
              <a:gd name="connsiteX77" fmla="*/ 3166521 w 3363215"/>
              <a:gd name="connsiteY77" fmla="*/ 442399 h 3371438"/>
              <a:gd name="connsiteX78" fmla="*/ 3165699 w 3363215"/>
              <a:gd name="connsiteY78" fmla="*/ 399639 h 3371438"/>
              <a:gd name="connsiteX79" fmla="*/ 3071134 w 3363215"/>
              <a:gd name="connsiteY79" fmla="*/ 235590 h 3371438"/>
              <a:gd name="connsiteX80" fmla="*/ 2929205 w 3363215"/>
              <a:gd name="connsiteY80" fmla="*/ 204095 h 3371438"/>
              <a:gd name="connsiteX81" fmla="*/ 446017 w 3363215"/>
              <a:gd name="connsiteY81" fmla="*/ 204342 h 3371438"/>
              <a:gd name="connsiteX82" fmla="*/ 399968 w 3363215"/>
              <a:gd name="connsiteY82" fmla="*/ 205247 h 3371438"/>
              <a:gd name="connsiteX83" fmla="*/ 287806 w 3363215"/>
              <a:gd name="connsiteY83" fmla="*/ 246280 h 3371438"/>
              <a:gd name="connsiteX84" fmla="*/ 206562 w 3363215"/>
              <a:gd name="connsiteY84" fmla="*/ 434258 h 3371438"/>
              <a:gd name="connsiteX85" fmla="*/ 206973 w 3363215"/>
              <a:gd name="connsiteY85" fmla="*/ 1684157 h 33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63215" h="3371438">
                <a:moveTo>
                  <a:pt x="3370699" y="342078"/>
                </a:moveTo>
                <a:cubicBezTo>
                  <a:pt x="3370699" y="1236742"/>
                  <a:pt x="3370699" y="2131407"/>
                  <a:pt x="3370699" y="3026072"/>
                </a:cubicBezTo>
                <a:cubicBezTo>
                  <a:pt x="3368972" y="3032404"/>
                  <a:pt x="3366834" y="3038653"/>
                  <a:pt x="3365436" y="3044985"/>
                </a:cubicBezTo>
                <a:cubicBezTo>
                  <a:pt x="3321854" y="3241022"/>
                  <a:pt x="3143414" y="3376702"/>
                  <a:pt x="2940635" y="3372015"/>
                </a:cubicBezTo>
                <a:cubicBezTo>
                  <a:pt x="2700687" y="3366423"/>
                  <a:pt x="2460575" y="3370781"/>
                  <a:pt x="2220463" y="3370699"/>
                </a:cubicBezTo>
                <a:cubicBezTo>
                  <a:pt x="2135026" y="3370699"/>
                  <a:pt x="2098515" y="3334271"/>
                  <a:pt x="2098515" y="3248916"/>
                </a:cubicBezTo>
                <a:cubicBezTo>
                  <a:pt x="2098433" y="2860872"/>
                  <a:pt x="2098433" y="2472827"/>
                  <a:pt x="2098515" y="2084783"/>
                </a:cubicBezTo>
                <a:cubicBezTo>
                  <a:pt x="2098515" y="1996796"/>
                  <a:pt x="2136259" y="1959053"/>
                  <a:pt x="2224738" y="1958806"/>
                </a:cubicBezTo>
                <a:cubicBezTo>
                  <a:pt x="2320126" y="1958559"/>
                  <a:pt x="2415513" y="1958888"/>
                  <a:pt x="2510817" y="1958642"/>
                </a:cubicBezTo>
                <a:cubicBezTo>
                  <a:pt x="2551522" y="1958559"/>
                  <a:pt x="2553002" y="1956915"/>
                  <a:pt x="2553166" y="1915306"/>
                </a:cubicBezTo>
                <a:cubicBezTo>
                  <a:pt x="2553331" y="1852811"/>
                  <a:pt x="2553413" y="1790316"/>
                  <a:pt x="2553166" y="1727821"/>
                </a:cubicBezTo>
                <a:cubicBezTo>
                  <a:pt x="2553002" y="1687529"/>
                  <a:pt x="2551110" y="1685637"/>
                  <a:pt x="2509666" y="1685555"/>
                </a:cubicBezTo>
                <a:cubicBezTo>
                  <a:pt x="2410990" y="1685308"/>
                  <a:pt x="2312314" y="1686213"/>
                  <a:pt x="2213720" y="1685062"/>
                </a:cubicBezTo>
                <a:cubicBezTo>
                  <a:pt x="2138890" y="1684157"/>
                  <a:pt x="2098762" y="1642302"/>
                  <a:pt x="2098597" y="1567637"/>
                </a:cubicBezTo>
                <a:cubicBezTo>
                  <a:pt x="2098351" y="1441578"/>
                  <a:pt x="2098351" y="1315519"/>
                  <a:pt x="2098597" y="1189460"/>
                </a:cubicBezTo>
                <a:cubicBezTo>
                  <a:pt x="2098762" y="1108546"/>
                  <a:pt x="2143824" y="1063648"/>
                  <a:pt x="2225150" y="1063401"/>
                </a:cubicBezTo>
                <a:cubicBezTo>
                  <a:pt x="2320537" y="1063072"/>
                  <a:pt x="2415924" y="1062332"/>
                  <a:pt x="2511229" y="1063895"/>
                </a:cubicBezTo>
                <a:cubicBezTo>
                  <a:pt x="2542147" y="1064388"/>
                  <a:pt x="2554728" y="1055507"/>
                  <a:pt x="2553742" y="1023026"/>
                </a:cubicBezTo>
                <a:cubicBezTo>
                  <a:pt x="2551850" y="957324"/>
                  <a:pt x="2552097" y="891458"/>
                  <a:pt x="2553659" y="825756"/>
                </a:cubicBezTo>
                <a:cubicBezTo>
                  <a:pt x="2554400" y="796153"/>
                  <a:pt x="2544696" y="784641"/>
                  <a:pt x="2514107" y="785299"/>
                </a:cubicBezTo>
                <a:cubicBezTo>
                  <a:pt x="2440675" y="786943"/>
                  <a:pt x="2367244" y="786203"/>
                  <a:pt x="2293812" y="785628"/>
                </a:cubicBezTo>
                <a:cubicBezTo>
                  <a:pt x="2241102" y="785216"/>
                  <a:pt x="2188228" y="784887"/>
                  <a:pt x="2136670" y="795577"/>
                </a:cubicBezTo>
                <a:cubicBezTo>
                  <a:pt x="1947952" y="834719"/>
                  <a:pt x="1822879" y="991203"/>
                  <a:pt x="1820988" y="1190694"/>
                </a:cubicBezTo>
                <a:cubicBezTo>
                  <a:pt x="1819837" y="1312394"/>
                  <a:pt x="1820824" y="1434013"/>
                  <a:pt x="1820741" y="1555714"/>
                </a:cubicBezTo>
                <a:cubicBezTo>
                  <a:pt x="1820659" y="1648140"/>
                  <a:pt x="1783902" y="1685062"/>
                  <a:pt x="1691147" y="1685308"/>
                </a:cubicBezTo>
                <a:cubicBezTo>
                  <a:pt x="1596911" y="1685555"/>
                  <a:pt x="1502593" y="1686213"/>
                  <a:pt x="1408357" y="1684897"/>
                </a:cubicBezTo>
                <a:cubicBezTo>
                  <a:pt x="1378096" y="1684486"/>
                  <a:pt x="1364528" y="1693038"/>
                  <a:pt x="1365515" y="1725766"/>
                </a:cubicBezTo>
                <a:cubicBezTo>
                  <a:pt x="1367489" y="1790399"/>
                  <a:pt x="1367242" y="1855114"/>
                  <a:pt x="1365597" y="1919747"/>
                </a:cubicBezTo>
                <a:cubicBezTo>
                  <a:pt x="1364775" y="1950665"/>
                  <a:pt x="1377027" y="1959464"/>
                  <a:pt x="1406383" y="1959135"/>
                </a:cubicBezTo>
                <a:cubicBezTo>
                  <a:pt x="1505060" y="1957902"/>
                  <a:pt x="1603654" y="1958230"/>
                  <a:pt x="1702330" y="1958888"/>
                </a:cubicBezTo>
                <a:cubicBezTo>
                  <a:pt x="1780366" y="1959382"/>
                  <a:pt x="1820659" y="1999510"/>
                  <a:pt x="1820659" y="2076149"/>
                </a:cubicBezTo>
                <a:cubicBezTo>
                  <a:pt x="1820824" y="2469702"/>
                  <a:pt x="1820824" y="2863174"/>
                  <a:pt x="1820659" y="3256728"/>
                </a:cubicBezTo>
                <a:cubicBezTo>
                  <a:pt x="1820659" y="3331393"/>
                  <a:pt x="1781600" y="3370617"/>
                  <a:pt x="1707346" y="3370617"/>
                </a:cubicBezTo>
                <a:cubicBezTo>
                  <a:pt x="1273253" y="3370781"/>
                  <a:pt x="839159" y="3371192"/>
                  <a:pt x="405066" y="3370452"/>
                </a:cubicBezTo>
                <a:cubicBezTo>
                  <a:pt x="184196" y="3370041"/>
                  <a:pt x="493" y="3186421"/>
                  <a:pt x="329" y="2965468"/>
                </a:cubicBezTo>
                <a:cubicBezTo>
                  <a:pt x="-247" y="2111508"/>
                  <a:pt x="164" y="1257629"/>
                  <a:pt x="0" y="403668"/>
                </a:cubicBezTo>
                <a:cubicBezTo>
                  <a:pt x="0" y="328181"/>
                  <a:pt x="20722" y="258696"/>
                  <a:pt x="59946" y="194803"/>
                </a:cubicBezTo>
                <a:cubicBezTo>
                  <a:pt x="125812" y="87740"/>
                  <a:pt x="223584" y="26725"/>
                  <a:pt x="344627" y="0"/>
                </a:cubicBezTo>
                <a:cubicBezTo>
                  <a:pt x="1239292" y="0"/>
                  <a:pt x="2133957" y="0"/>
                  <a:pt x="3028621" y="0"/>
                </a:cubicBezTo>
                <a:cubicBezTo>
                  <a:pt x="3077137" y="12910"/>
                  <a:pt x="3125242" y="26643"/>
                  <a:pt x="3168906" y="52874"/>
                </a:cubicBezTo>
                <a:cubicBezTo>
                  <a:pt x="3279423" y="119152"/>
                  <a:pt x="3343316" y="217828"/>
                  <a:pt x="3370699" y="342078"/>
                </a:cubicBezTo>
                <a:close/>
                <a:moveTo>
                  <a:pt x="206973" y="1684157"/>
                </a:moveTo>
                <a:cubicBezTo>
                  <a:pt x="206973" y="2102956"/>
                  <a:pt x="209029" y="2521754"/>
                  <a:pt x="205822" y="2940470"/>
                </a:cubicBezTo>
                <a:cubicBezTo>
                  <a:pt x="204753" y="3082564"/>
                  <a:pt x="313791" y="3164877"/>
                  <a:pt x="416332" y="3164383"/>
                </a:cubicBezTo>
                <a:cubicBezTo>
                  <a:pt x="802238" y="3162410"/>
                  <a:pt x="1188144" y="3163479"/>
                  <a:pt x="1574051" y="3164137"/>
                </a:cubicBezTo>
                <a:cubicBezTo>
                  <a:pt x="1604147" y="3164219"/>
                  <a:pt x="1614261" y="3152624"/>
                  <a:pt x="1614179" y="3123186"/>
                </a:cubicBezTo>
                <a:cubicBezTo>
                  <a:pt x="1613521" y="2817289"/>
                  <a:pt x="1613521" y="2511475"/>
                  <a:pt x="1614261" y="2205579"/>
                </a:cubicBezTo>
                <a:cubicBezTo>
                  <a:pt x="1614344" y="2175318"/>
                  <a:pt x="1603078" y="2165533"/>
                  <a:pt x="1573475" y="2165944"/>
                </a:cubicBezTo>
                <a:cubicBezTo>
                  <a:pt x="1473730" y="2167177"/>
                  <a:pt x="1373985" y="2166766"/>
                  <a:pt x="1274157" y="2166191"/>
                </a:cubicBezTo>
                <a:cubicBezTo>
                  <a:pt x="1201466" y="2165780"/>
                  <a:pt x="1158706" y="2124006"/>
                  <a:pt x="1158459" y="2052220"/>
                </a:cubicBezTo>
                <a:cubicBezTo>
                  <a:pt x="1157884" y="1898696"/>
                  <a:pt x="1157884" y="1745254"/>
                  <a:pt x="1158459" y="1591730"/>
                </a:cubicBezTo>
                <a:cubicBezTo>
                  <a:pt x="1158706" y="1519203"/>
                  <a:pt x="1200643" y="1478253"/>
                  <a:pt x="1273664" y="1477842"/>
                </a:cubicBezTo>
                <a:cubicBezTo>
                  <a:pt x="1369051" y="1477348"/>
                  <a:pt x="1464438" y="1477759"/>
                  <a:pt x="1559825" y="1477677"/>
                </a:cubicBezTo>
                <a:cubicBezTo>
                  <a:pt x="1613768" y="1477677"/>
                  <a:pt x="1613192" y="1477595"/>
                  <a:pt x="1614015" y="1422583"/>
                </a:cubicBezTo>
                <a:cubicBezTo>
                  <a:pt x="1615742" y="1305487"/>
                  <a:pt x="1607107" y="1187980"/>
                  <a:pt x="1625445" y="1071460"/>
                </a:cubicBezTo>
                <a:cubicBezTo>
                  <a:pt x="1662942" y="832828"/>
                  <a:pt x="1874438" y="621414"/>
                  <a:pt x="2112741" y="590249"/>
                </a:cubicBezTo>
                <a:cubicBezTo>
                  <a:pt x="2292661" y="566731"/>
                  <a:pt x="2473896" y="579065"/>
                  <a:pt x="2654556" y="581532"/>
                </a:cubicBezTo>
                <a:cubicBezTo>
                  <a:pt x="2725849" y="582519"/>
                  <a:pt x="2760715" y="625690"/>
                  <a:pt x="2760962" y="697066"/>
                </a:cubicBezTo>
                <a:cubicBezTo>
                  <a:pt x="2761373" y="848369"/>
                  <a:pt x="2761126" y="999673"/>
                  <a:pt x="2761044" y="1150976"/>
                </a:cubicBezTo>
                <a:cubicBezTo>
                  <a:pt x="2761044" y="1161913"/>
                  <a:pt x="2760797" y="1173014"/>
                  <a:pt x="2758659" y="1183704"/>
                </a:cubicBezTo>
                <a:cubicBezTo>
                  <a:pt x="2747641" y="1238716"/>
                  <a:pt x="2706361" y="1269388"/>
                  <a:pt x="2639590" y="1270046"/>
                </a:cubicBezTo>
                <a:cubicBezTo>
                  <a:pt x="2542065" y="1270950"/>
                  <a:pt x="2444458" y="1271279"/>
                  <a:pt x="2346850" y="1269964"/>
                </a:cubicBezTo>
                <a:cubicBezTo>
                  <a:pt x="2315027" y="1269552"/>
                  <a:pt x="2303844" y="1281640"/>
                  <a:pt x="2305078" y="1312559"/>
                </a:cubicBezTo>
                <a:cubicBezTo>
                  <a:pt x="2306722" y="1353016"/>
                  <a:pt x="2305242" y="1393638"/>
                  <a:pt x="2305571" y="1434259"/>
                </a:cubicBezTo>
                <a:cubicBezTo>
                  <a:pt x="2305818" y="1475292"/>
                  <a:pt x="2308120" y="1477677"/>
                  <a:pt x="2348084" y="1477759"/>
                </a:cubicBezTo>
                <a:cubicBezTo>
                  <a:pt x="2444540" y="1477924"/>
                  <a:pt x="2541078" y="1477677"/>
                  <a:pt x="2637534" y="1477842"/>
                </a:cubicBezTo>
                <a:cubicBezTo>
                  <a:pt x="2721491" y="1478006"/>
                  <a:pt x="2760962" y="1516901"/>
                  <a:pt x="2761126" y="1600036"/>
                </a:cubicBezTo>
                <a:cubicBezTo>
                  <a:pt x="2761373" y="1748050"/>
                  <a:pt x="2761373" y="1896064"/>
                  <a:pt x="2761126" y="2044079"/>
                </a:cubicBezTo>
                <a:cubicBezTo>
                  <a:pt x="2760962" y="2126474"/>
                  <a:pt x="2720587" y="2166109"/>
                  <a:pt x="2637041" y="2166355"/>
                </a:cubicBezTo>
                <a:cubicBezTo>
                  <a:pt x="2539434" y="2166602"/>
                  <a:pt x="2441909" y="2167095"/>
                  <a:pt x="2344301" y="2166026"/>
                </a:cubicBezTo>
                <a:cubicBezTo>
                  <a:pt x="2316179" y="2165697"/>
                  <a:pt x="2304420" y="2175318"/>
                  <a:pt x="2305242" y="2204017"/>
                </a:cubicBezTo>
                <a:cubicBezTo>
                  <a:pt x="2306558" y="2248914"/>
                  <a:pt x="2305571" y="2293894"/>
                  <a:pt x="2305571" y="2338874"/>
                </a:cubicBezTo>
                <a:cubicBezTo>
                  <a:pt x="2305571" y="2598722"/>
                  <a:pt x="2305653" y="2858569"/>
                  <a:pt x="2305489" y="3118334"/>
                </a:cubicBezTo>
                <a:cubicBezTo>
                  <a:pt x="2305489" y="3143168"/>
                  <a:pt x="2306064" y="3164137"/>
                  <a:pt x="2340519" y="3163972"/>
                </a:cubicBezTo>
                <a:cubicBezTo>
                  <a:pt x="2552097" y="3162985"/>
                  <a:pt x="2763675" y="3163561"/>
                  <a:pt x="2975254" y="3162410"/>
                </a:cubicBezTo>
                <a:cubicBezTo>
                  <a:pt x="3034788" y="3162081"/>
                  <a:pt x="3081824" y="3133382"/>
                  <a:pt x="3120061" y="3088896"/>
                </a:cubicBezTo>
                <a:cubicBezTo>
                  <a:pt x="3160847" y="3041531"/>
                  <a:pt x="3166850" y="2985121"/>
                  <a:pt x="3166850" y="2925587"/>
                </a:cubicBezTo>
                <a:cubicBezTo>
                  <a:pt x="3166357" y="2097857"/>
                  <a:pt x="3166521" y="1270128"/>
                  <a:pt x="3166521" y="442399"/>
                </a:cubicBezTo>
                <a:cubicBezTo>
                  <a:pt x="3166521" y="428173"/>
                  <a:pt x="3166110" y="413865"/>
                  <a:pt x="3165699" y="399639"/>
                </a:cubicBezTo>
                <a:cubicBezTo>
                  <a:pt x="3163314" y="328181"/>
                  <a:pt x="3129024" y="275060"/>
                  <a:pt x="3071134" y="235590"/>
                </a:cubicBezTo>
                <a:cubicBezTo>
                  <a:pt x="3028045" y="206233"/>
                  <a:pt x="2979119" y="204013"/>
                  <a:pt x="2929205" y="204095"/>
                </a:cubicBezTo>
                <a:cubicBezTo>
                  <a:pt x="2101475" y="204342"/>
                  <a:pt x="1273746" y="204260"/>
                  <a:pt x="446017" y="204342"/>
                </a:cubicBezTo>
                <a:cubicBezTo>
                  <a:pt x="430640" y="204342"/>
                  <a:pt x="415345" y="205082"/>
                  <a:pt x="399968" y="205247"/>
                </a:cubicBezTo>
                <a:cubicBezTo>
                  <a:pt x="357784" y="205822"/>
                  <a:pt x="320780" y="220953"/>
                  <a:pt x="287806" y="246280"/>
                </a:cubicBezTo>
                <a:cubicBezTo>
                  <a:pt x="225886" y="293809"/>
                  <a:pt x="206398" y="358359"/>
                  <a:pt x="206562" y="434258"/>
                </a:cubicBezTo>
                <a:cubicBezTo>
                  <a:pt x="207467" y="850918"/>
                  <a:pt x="206891" y="1267579"/>
                  <a:pt x="206973" y="1684157"/>
                </a:cubicBezTo>
                <a:close/>
              </a:path>
            </a:pathLst>
          </a:custGeom>
          <a:solidFill>
            <a:schemeClr val="accent2">
              <a:lumMod val="60000"/>
              <a:lumOff val="40000"/>
            </a:schemeClr>
          </a:solidFill>
          <a:ln w="822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32DA15-D59F-4B86-9E1F-DA8E162E5CC0}"/>
              </a:ext>
            </a:extLst>
          </p:cNvPr>
          <p:cNvSpPr/>
          <p:nvPr/>
        </p:nvSpPr>
        <p:spPr>
          <a:xfrm>
            <a:off x="8387391" y="1570965"/>
            <a:ext cx="283356" cy="205070"/>
          </a:xfrm>
          <a:custGeom>
            <a:avLst/>
            <a:gdLst>
              <a:gd name="connsiteX0" fmla="*/ 0 w 3363215"/>
              <a:gd name="connsiteY0" fmla="*/ 976114 h 2434014"/>
              <a:gd name="connsiteX1" fmla="*/ 11266 w 3363215"/>
              <a:gd name="connsiteY1" fmla="*/ 819136 h 2434014"/>
              <a:gd name="connsiteX2" fmla="*/ 61262 w 3363215"/>
              <a:gd name="connsiteY2" fmla="*/ 445236 h 2434014"/>
              <a:gd name="connsiteX3" fmla="*/ 496177 w 3363215"/>
              <a:gd name="connsiteY3" fmla="*/ 53244 h 2434014"/>
              <a:gd name="connsiteX4" fmla="*/ 1010034 w 3363215"/>
              <a:gd name="connsiteY4" fmla="*/ 12705 h 2434014"/>
              <a:gd name="connsiteX5" fmla="*/ 1989642 w 3363215"/>
              <a:gd name="connsiteY5" fmla="*/ 1768 h 2434014"/>
              <a:gd name="connsiteX6" fmla="*/ 2652829 w 3363215"/>
              <a:gd name="connsiteY6" fmla="*/ 28411 h 2434014"/>
              <a:gd name="connsiteX7" fmla="*/ 2919748 w 3363215"/>
              <a:gd name="connsiteY7" fmla="*/ 62536 h 2434014"/>
              <a:gd name="connsiteX8" fmla="*/ 3316345 w 3363215"/>
              <a:gd name="connsiteY8" fmla="*/ 486433 h 2434014"/>
              <a:gd name="connsiteX9" fmla="*/ 3364203 w 3363215"/>
              <a:gd name="connsiteY9" fmla="*/ 946676 h 2434014"/>
              <a:gd name="connsiteX10" fmla="*/ 3368890 w 3363215"/>
              <a:gd name="connsiteY10" fmla="*/ 1364076 h 2434014"/>
              <a:gd name="connsiteX11" fmla="*/ 3317578 w 3363215"/>
              <a:gd name="connsiteY11" fmla="*/ 1942566 h 2434014"/>
              <a:gd name="connsiteX12" fmla="*/ 2852155 w 3363215"/>
              <a:gd name="connsiteY12" fmla="*/ 2385622 h 2434014"/>
              <a:gd name="connsiteX13" fmla="*/ 2439853 w 3363215"/>
              <a:gd name="connsiteY13" fmla="*/ 2419419 h 2434014"/>
              <a:gd name="connsiteX14" fmla="*/ 1473648 w 3363215"/>
              <a:gd name="connsiteY14" fmla="*/ 2436194 h 2434014"/>
              <a:gd name="connsiteX15" fmla="*/ 859388 w 3363215"/>
              <a:gd name="connsiteY15" fmla="*/ 2416623 h 2434014"/>
              <a:gd name="connsiteX16" fmla="*/ 490174 w 3363215"/>
              <a:gd name="connsiteY16" fmla="*/ 2380853 h 2434014"/>
              <a:gd name="connsiteX17" fmla="*/ 51147 w 3363215"/>
              <a:gd name="connsiteY17" fmla="*/ 1945690 h 2434014"/>
              <a:gd name="connsiteX18" fmla="*/ 4605 w 3363215"/>
              <a:gd name="connsiteY18" fmla="*/ 1491944 h 2434014"/>
              <a:gd name="connsiteX19" fmla="*/ 247 w 3363215"/>
              <a:gd name="connsiteY19" fmla="*/ 1456338 h 2434014"/>
              <a:gd name="connsiteX20" fmla="*/ 0 w 3363215"/>
              <a:gd name="connsiteY20" fmla="*/ 976114 h 2434014"/>
              <a:gd name="connsiteX21" fmla="*/ 1661462 w 3363215"/>
              <a:gd name="connsiteY21" fmla="*/ 2230700 h 2434014"/>
              <a:gd name="connsiteX22" fmla="*/ 2339039 w 3363215"/>
              <a:gd name="connsiteY22" fmla="*/ 2218201 h 2434014"/>
              <a:gd name="connsiteX23" fmla="*/ 2813918 w 3363215"/>
              <a:gd name="connsiteY23" fmla="*/ 2184487 h 2434014"/>
              <a:gd name="connsiteX24" fmla="*/ 3116443 w 3363215"/>
              <a:gd name="connsiteY24" fmla="*/ 1903013 h 2434014"/>
              <a:gd name="connsiteX25" fmla="*/ 3161012 w 3363215"/>
              <a:gd name="connsiteY25" fmla="*/ 1449102 h 2434014"/>
              <a:gd name="connsiteX26" fmla="*/ 3162410 w 3363215"/>
              <a:gd name="connsiteY26" fmla="*/ 1025288 h 2434014"/>
              <a:gd name="connsiteX27" fmla="*/ 3122610 w 3363215"/>
              <a:gd name="connsiteY27" fmla="*/ 560851 h 2434014"/>
              <a:gd name="connsiteX28" fmla="*/ 2819592 w 3363215"/>
              <a:gd name="connsiteY28" fmla="*/ 251830 h 2434014"/>
              <a:gd name="connsiteX29" fmla="*/ 2335009 w 3363215"/>
              <a:gd name="connsiteY29" fmla="*/ 216224 h 2434014"/>
              <a:gd name="connsiteX30" fmla="*/ 1759973 w 3363215"/>
              <a:gd name="connsiteY30" fmla="*/ 203232 h 2434014"/>
              <a:gd name="connsiteX31" fmla="*/ 925419 w 3363215"/>
              <a:gd name="connsiteY31" fmla="*/ 221487 h 2434014"/>
              <a:gd name="connsiteX32" fmla="*/ 526438 w 3363215"/>
              <a:gd name="connsiteY32" fmla="*/ 255366 h 2434014"/>
              <a:gd name="connsiteX33" fmla="*/ 257298 w 3363215"/>
              <a:gd name="connsiteY33" fmla="*/ 505181 h 2434014"/>
              <a:gd name="connsiteX34" fmla="*/ 213387 w 3363215"/>
              <a:gd name="connsiteY34" fmla="*/ 860005 h 2434014"/>
              <a:gd name="connsiteX35" fmla="*/ 204671 w 3363215"/>
              <a:gd name="connsiteY35" fmla="*/ 1385456 h 2434014"/>
              <a:gd name="connsiteX36" fmla="*/ 239454 w 3363215"/>
              <a:gd name="connsiteY36" fmla="*/ 1833857 h 2434014"/>
              <a:gd name="connsiteX37" fmla="*/ 290848 w 3363215"/>
              <a:gd name="connsiteY37" fmla="*/ 2026523 h 2434014"/>
              <a:gd name="connsiteX38" fmla="*/ 556041 w 3363215"/>
              <a:gd name="connsiteY38" fmla="*/ 2184898 h 2434014"/>
              <a:gd name="connsiteX39" fmla="*/ 1126143 w 3363215"/>
              <a:gd name="connsiteY39" fmla="*/ 2222477 h 2434014"/>
              <a:gd name="connsiteX40" fmla="*/ 1661462 w 3363215"/>
              <a:gd name="connsiteY40" fmla="*/ 2230700 h 2434014"/>
              <a:gd name="connsiteX41" fmla="*/ 1255738 w 3363215"/>
              <a:gd name="connsiteY41" fmla="*/ 1217131 h 2434014"/>
              <a:gd name="connsiteX42" fmla="*/ 1255738 w 3363215"/>
              <a:gd name="connsiteY42" fmla="*/ 618906 h 2434014"/>
              <a:gd name="connsiteX43" fmla="*/ 1300060 w 3363215"/>
              <a:gd name="connsiteY43" fmla="*/ 593908 h 2434014"/>
              <a:gd name="connsiteX44" fmla="*/ 2356389 w 3363215"/>
              <a:gd name="connsiteY44" fmla="*/ 1195998 h 2434014"/>
              <a:gd name="connsiteX45" fmla="*/ 2382538 w 3363215"/>
              <a:gd name="connsiteY45" fmla="*/ 1217624 h 2434014"/>
              <a:gd name="connsiteX46" fmla="*/ 2356307 w 3363215"/>
              <a:gd name="connsiteY46" fmla="*/ 1239662 h 2434014"/>
              <a:gd name="connsiteX47" fmla="*/ 1296935 w 3363215"/>
              <a:gd name="connsiteY47" fmla="*/ 1843067 h 2434014"/>
              <a:gd name="connsiteX48" fmla="*/ 1255738 w 3363215"/>
              <a:gd name="connsiteY48" fmla="*/ 1818562 h 2434014"/>
              <a:gd name="connsiteX49" fmla="*/ 1255738 w 3363215"/>
              <a:gd name="connsiteY49" fmla="*/ 1217131 h 2434014"/>
              <a:gd name="connsiteX50" fmla="*/ 1462053 w 3363215"/>
              <a:gd name="connsiteY50" fmla="*/ 1220009 h 2434014"/>
              <a:gd name="connsiteX51" fmla="*/ 1462053 w 3363215"/>
              <a:gd name="connsiteY51" fmla="*/ 1476238 h 2434014"/>
              <a:gd name="connsiteX52" fmla="*/ 1494616 w 3363215"/>
              <a:gd name="connsiteY52" fmla="*/ 1495398 h 2434014"/>
              <a:gd name="connsiteX53" fmla="*/ 1948363 w 3363215"/>
              <a:gd name="connsiteY53" fmla="*/ 1236866 h 2434014"/>
              <a:gd name="connsiteX54" fmla="*/ 1971305 w 3363215"/>
              <a:gd name="connsiteY54" fmla="*/ 1216719 h 2434014"/>
              <a:gd name="connsiteX55" fmla="*/ 1949021 w 3363215"/>
              <a:gd name="connsiteY55" fmla="*/ 1199040 h 2434014"/>
              <a:gd name="connsiteX56" fmla="*/ 1492478 w 3363215"/>
              <a:gd name="connsiteY56" fmla="*/ 938699 h 2434014"/>
              <a:gd name="connsiteX57" fmla="*/ 1461642 w 3363215"/>
              <a:gd name="connsiteY57" fmla="*/ 957119 h 2434014"/>
              <a:gd name="connsiteX58" fmla="*/ 1462053 w 3363215"/>
              <a:gd name="connsiteY58" fmla="*/ 1220009 h 243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363215" h="2434014">
                <a:moveTo>
                  <a:pt x="0" y="976114"/>
                </a:moveTo>
                <a:cubicBezTo>
                  <a:pt x="3783" y="923815"/>
                  <a:pt x="7647" y="871517"/>
                  <a:pt x="11266" y="819136"/>
                </a:cubicBezTo>
                <a:cubicBezTo>
                  <a:pt x="19900" y="693407"/>
                  <a:pt x="31165" y="567923"/>
                  <a:pt x="61262" y="445236"/>
                </a:cubicBezTo>
                <a:cubicBezTo>
                  <a:pt x="114711" y="227243"/>
                  <a:pt x="274649" y="84491"/>
                  <a:pt x="496177" y="53244"/>
                </a:cubicBezTo>
                <a:cubicBezTo>
                  <a:pt x="666640" y="29233"/>
                  <a:pt x="838173" y="20928"/>
                  <a:pt x="1010034" y="12705"/>
                </a:cubicBezTo>
                <a:cubicBezTo>
                  <a:pt x="1336488" y="-3001"/>
                  <a:pt x="1663106" y="-699"/>
                  <a:pt x="1989642" y="1768"/>
                </a:cubicBezTo>
                <a:cubicBezTo>
                  <a:pt x="2210924" y="3412"/>
                  <a:pt x="2432041" y="12047"/>
                  <a:pt x="2652829" y="28411"/>
                </a:cubicBezTo>
                <a:cubicBezTo>
                  <a:pt x="2742295" y="35071"/>
                  <a:pt x="2832338" y="41485"/>
                  <a:pt x="2919748" y="62536"/>
                </a:cubicBezTo>
                <a:cubicBezTo>
                  <a:pt x="3144483" y="116397"/>
                  <a:pt x="3272680" y="262931"/>
                  <a:pt x="3316345" y="486433"/>
                </a:cubicBezTo>
                <a:cubicBezTo>
                  <a:pt x="3346030" y="638312"/>
                  <a:pt x="3355569" y="792329"/>
                  <a:pt x="3364203" y="946676"/>
                </a:cubicBezTo>
                <a:cubicBezTo>
                  <a:pt x="3371932" y="1085891"/>
                  <a:pt x="3372179" y="1225025"/>
                  <a:pt x="3368890" y="1364076"/>
                </a:cubicBezTo>
                <a:cubicBezTo>
                  <a:pt x="3364285" y="1557893"/>
                  <a:pt x="3352937" y="1751298"/>
                  <a:pt x="3317578" y="1942566"/>
                </a:cubicBezTo>
                <a:cubicBezTo>
                  <a:pt x="3270625" y="2196328"/>
                  <a:pt x="3108138" y="2351415"/>
                  <a:pt x="2852155" y="2385622"/>
                </a:cubicBezTo>
                <a:cubicBezTo>
                  <a:pt x="2715242" y="2403877"/>
                  <a:pt x="2577671" y="2412676"/>
                  <a:pt x="2439853" y="2419419"/>
                </a:cubicBezTo>
                <a:cubicBezTo>
                  <a:pt x="2117922" y="2435125"/>
                  <a:pt x="1795826" y="2440963"/>
                  <a:pt x="1473648" y="2436194"/>
                </a:cubicBezTo>
                <a:cubicBezTo>
                  <a:pt x="1268812" y="2433151"/>
                  <a:pt x="1063977" y="2426244"/>
                  <a:pt x="859388" y="2416623"/>
                </a:cubicBezTo>
                <a:cubicBezTo>
                  <a:pt x="735960" y="2410867"/>
                  <a:pt x="612451" y="2401903"/>
                  <a:pt x="490174" y="2380853"/>
                </a:cubicBezTo>
                <a:cubicBezTo>
                  <a:pt x="249322" y="2339491"/>
                  <a:pt x="96456" y="2188434"/>
                  <a:pt x="51147" y="1945690"/>
                </a:cubicBezTo>
                <a:cubicBezTo>
                  <a:pt x="23189" y="1795703"/>
                  <a:pt x="10608" y="1644152"/>
                  <a:pt x="4605" y="1491944"/>
                </a:cubicBezTo>
                <a:cubicBezTo>
                  <a:pt x="4112" y="1480021"/>
                  <a:pt x="1809" y="1468179"/>
                  <a:pt x="247" y="1456338"/>
                </a:cubicBezTo>
                <a:cubicBezTo>
                  <a:pt x="0" y="1296236"/>
                  <a:pt x="0" y="1136134"/>
                  <a:pt x="0" y="976114"/>
                </a:cubicBezTo>
                <a:close/>
                <a:moveTo>
                  <a:pt x="1661462" y="2230700"/>
                </a:moveTo>
                <a:cubicBezTo>
                  <a:pt x="1903136" y="2232427"/>
                  <a:pt x="2121129" y="2226753"/>
                  <a:pt x="2339039" y="2218201"/>
                </a:cubicBezTo>
                <a:cubicBezTo>
                  <a:pt x="2497743" y="2211952"/>
                  <a:pt x="2656200" y="2204140"/>
                  <a:pt x="2813918" y="2184487"/>
                </a:cubicBezTo>
                <a:cubicBezTo>
                  <a:pt x="2991371" y="2162367"/>
                  <a:pt x="3083058" y="2077094"/>
                  <a:pt x="3116443" y="1903013"/>
                </a:cubicBezTo>
                <a:cubicBezTo>
                  <a:pt x="3145224" y="1753025"/>
                  <a:pt x="3154433" y="1601064"/>
                  <a:pt x="3161012" y="1449102"/>
                </a:cubicBezTo>
                <a:cubicBezTo>
                  <a:pt x="3167179" y="1307995"/>
                  <a:pt x="3168988" y="1166641"/>
                  <a:pt x="3162410" y="1025288"/>
                </a:cubicBezTo>
                <a:cubicBezTo>
                  <a:pt x="3155174" y="869955"/>
                  <a:pt x="3145306" y="715033"/>
                  <a:pt x="3122610" y="560851"/>
                </a:cubicBezTo>
                <a:cubicBezTo>
                  <a:pt x="3093665" y="363992"/>
                  <a:pt x="2988493" y="272881"/>
                  <a:pt x="2819592" y="251830"/>
                </a:cubicBezTo>
                <a:cubicBezTo>
                  <a:pt x="2658503" y="231766"/>
                  <a:pt x="2496838" y="222803"/>
                  <a:pt x="2335009" y="216224"/>
                </a:cubicBezTo>
                <a:cubicBezTo>
                  <a:pt x="2143495" y="208412"/>
                  <a:pt x="1951652" y="203890"/>
                  <a:pt x="1759973" y="203232"/>
                </a:cubicBezTo>
                <a:cubicBezTo>
                  <a:pt x="1481706" y="202245"/>
                  <a:pt x="1203439" y="208742"/>
                  <a:pt x="925419" y="221487"/>
                </a:cubicBezTo>
                <a:cubicBezTo>
                  <a:pt x="791959" y="227654"/>
                  <a:pt x="658582" y="235220"/>
                  <a:pt x="526438" y="255366"/>
                </a:cubicBezTo>
                <a:cubicBezTo>
                  <a:pt x="377848" y="278062"/>
                  <a:pt x="291177" y="359141"/>
                  <a:pt x="257298" y="505181"/>
                </a:cubicBezTo>
                <a:cubicBezTo>
                  <a:pt x="230162" y="621866"/>
                  <a:pt x="220295" y="741018"/>
                  <a:pt x="213387" y="860005"/>
                </a:cubicBezTo>
                <a:cubicBezTo>
                  <a:pt x="203191" y="1034991"/>
                  <a:pt x="197764" y="1210059"/>
                  <a:pt x="204671" y="1385456"/>
                </a:cubicBezTo>
                <a:cubicBezTo>
                  <a:pt x="210592" y="1535444"/>
                  <a:pt x="217828" y="1685185"/>
                  <a:pt x="239454" y="1833857"/>
                </a:cubicBezTo>
                <a:cubicBezTo>
                  <a:pt x="249075" y="1899806"/>
                  <a:pt x="257710" y="1966824"/>
                  <a:pt x="290848" y="2026523"/>
                </a:cubicBezTo>
                <a:cubicBezTo>
                  <a:pt x="348492" y="2130297"/>
                  <a:pt x="443714" y="2170508"/>
                  <a:pt x="556041" y="2184898"/>
                </a:cubicBezTo>
                <a:cubicBezTo>
                  <a:pt x="745417" y="2209074"/>
                  <a:pt x="935862" y="2216310"/>
                  <a:pt x="1126143" y="2222477"/>
                </a:cubicBezTo>
                <a:cubicBezTo>
                  <a:pt x="1312394" y="2228563"/>
                  <a:pt x="1498646" y="2235305"/>
                  <a:pt x="1661462" y="2230700"/>
                </a:cubicBezTo>
                <a:close/>
                <a:moveTo>
                  <a:pt x="1255738" y="1217131"/>
                </a:moveTo>
                <a:cubicBezTo>
                  <a:pt x="1255738" y="1017723"/>
                  <a:pt x="1255655" y="818314"/>
                  <a:pt x="1255738" y="618906"/>
                </a:cubicBezTo>
                <a:cubicBezTo>
                  <a:pt x="1255738" y="570966"/>
                  <a:pt x="1257958" y="569979"/>
                  <a:pt x="1300060" y="593908"/>
                </a:cubicBezTo>
                <a:cubicBezTo>
                  <a:pt x="1652170" y="794632"/>
                  <a:pt x="2004362" y="995191"/>
                  <a:pt x="2356389" y="1195998"/>
                </a:cubicBezTo>
                <a:cubicBezTo>
                  <a:pt x="2366339" y="1201672"/>
                  <a:pt x="2382703" y="1204056"/>
                  <a:pt x="2382538" y="1217624"/>
                </a:cubicBezTo>
                <a:cubicBezTo>
                  <a:pt x="2382456" y="1231028"/>
                  <a:pt x="2366339" y="1233906"/>
                  <a:pt x="2356307" y="1239662"/>
                </a:cubicBezTo>
                <a:cubicBezTo>
                  <a:pt x="2003293" y="1440961"/>
                  <a:pt x="1650114" y="1642014"/>
                  <a:pt x="1296935" y="1843067"/>
                </a:cubicBezTo>
                <a:cubicBezTo>
                  <a:pt x="1259849" y="1864200"/>
                  <a:pt x="1255820" y="1862062"/>
                  <a:pt x="1255738" y="1818562"/>
                </a:cubicBezTo>
                <a:cubicBezTo>
                  <a:pt x="1255655" y="1618167"/>
                  <a:pt x="1255738" y="1417608"/>
                  <a:pt x="1255738" y="1217131"/>
                </a:cubicBezTo>
                <a:close/>
                <a:moveTo>
                  <a:pt x="1462053" y="1220009"/>
                </a:moveTo>
                <a:cubicBezTo>
                  <a:pt x="1462053" y="1305446"/>
                  <a:pt x="1461971" y="1390883"/>
                  <a:pt x="1462053" y="1476238"/>
                </a:cubicBezTo>
                <a:cubicBezTo>
                  <a:pt x="1462135" y="1513899"/>
                  <a:pt x="1462300" y="1513817"/>
                  <a:pt x="1494616" y="1495398"/>
                </a:cubicBezTo>
                <a:cubicBezTo>
                  <a:pt x="1645838" y="1409221"/>
                  <a:pt x="1797224" y="1323208"/>
                  <a:pt x="1948363" y="1236866"/>
                </a:cubicBezTo>
                <a:cubicBezTo>
                  <a:pt x="1957326" y="1231768"/>
                  <a:pt x="1972292" y="1229712"/>
                  <a:pt x="1971305" y="1216719"/>
                </a:cubicBezTo>
                <a:cubicBezTo>
                  <a:pt x="1970565" y="1206852"/>
                  <a:pt x="1957490" y="1203891"/>
                  <a:pt x="1949021" y="1199040"/>
                </a:cubicBezTo>
                <a:cubicBezTo>
                  <a:pt x="1796812" y="1112287"/>
                  <a:pt x="1644275" y="1026110"/>
                  <a:pt x="1492478" y="938699"/>
                </a:cubicBezTo>
                <a:cubicBezTo>
                  <a:pt x="1466740" y="923898"/>
                  <a:pt x="1461395" y="930147"/>
                  <a:pt x="1461642" y="957119"/>
                </a:cubicBezTo>
                <a:cubicBezTo>
                  <a:pt x="1462629" y="1044858"/>
                  <a:pt x="1462053" y="1132433"/>
                  <a:pt x="1462053" y="1220009"/>
                </a:cubicBezTo>
                <a:close/>
              </a:path>
            </a:pathLst>
          </a:custGeom>
          <a:solidFill>
            <a:schemeClr val="accent5">
              <a:lumMod val="60000"/>
              <a:lumOff val="40000"/>
            </a:schemeClr>
          </a:solidFill>
          <a:ln w="8221"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DCAA4AEA-4F96-4095-9A69-2EB4A3513D70}"/>
              </a:ext>
            </a:extLst>
          </p:cNvPr>
          <p:cNvSpPr txBox="1"/>
          <p:nvPr/>
        </p:nvSpPr>
        <p:spPr>
          <a:xfrm>
            <a:off x="1418094" y="1429661"/>
            <a:ext cx="1955985" cy="466794"/>
          </a:xfrm>
          <a:prstGeom prst="rect">
            <a:avLst/>
          </a:prstGeom>
          <a:noFill/>
        </p:spPr>
        <p:txBody>
          <a:bodyPr wrap="none" rtlCol="0">
            <a:spAutoFit/>
          </a:bodyPr>
          <a:lstStyle/>
          <a:p>
            <a:pPr>
              <a:spcAft>
                <a:spcPts val="400"/>
              </a:spcAft>
            </a:pPr>
            <a:r>
              <a:rPr lang="en-US" sz="1200" b="1" dirty="0" err="1">
                <a:solidFill>
                  <a:schemeClr val="accent4"/>
                </a:solidFill>
                <a:latin typeface="Montserrat" panose="00000500000000000000" pitchFamily="50" charset="0"/>
              </a:rPr>
              <a:t>ChannelXYZ</a:t>
            </a:r>
            <a:endParaRPr lang="en-US" sz="1200" b="1" dirty="0">
              <a:solidFill>
                <a:schemeClr val="accent4"/>
              </a:solidFill>
              <a:latin typeface="Montserrat" panose="00000500000000000000" pitchFamily="50" charset="0"/>
            </a:endParaRPr>
          </a:p>
          <a:p>
            <a:pPr defTabSz="182880">
              <a:spcAft>
                <a:spcPts val="400"/>
              </a:spcAft>
            </a:pPr>
            <a:r>
              <a:rPr lang="en-US" sz="900" dirty="0">
                <a:solidFill>
                  <a:schemeClr val="bg1"/>
                </a:solidFill>
                <a:latin typeface="Montserrat" panose="00000500000000000000" pitchFamily="50" charset="0"/>
              </a:rPr>
              <a:t>Mon 9/26/20XX   .   9:15 am PDT</a:t>
            </a:r>
          </a:p>
        </p:txBody>
      </p:sp>
      <p:cxnSp>
        <p:nvCxnSpPr>
          <p:cNvPr id="26" name="Straight Connector 25">
            <a:extLst>
              <a:ext uri="{FF2B5EF4-FFF2-40B4-BE49-F238E27FC236}">
                <a16:creationId xmlns:a16="http://schemas.microsoft.com/office/drawing/2014/main" id="{917AB8E0-A01A-4587-A1BD-86DD14E3240F}"/>
              </a:ext>
            </a:extLst>
          </p:cNvPr>
          <p:cNvCxnSpPr>
            <a:cxnSpLocks/>
          </p:cNvCxnSpPr>
          <p:nvPr/>
        </p:nvCxnSpPr>
        <p:spPr>
          <a:xfrm>
            <a:off x="774699" y="2063384"/>
            <a:ext cx="3258510" cy="0"/>
          </a:xfrm>
          <a:prstGeom prst="line">
            <a:avLst/>
          </a:prstGeom>
          <a:gradFill flip="none" rotWithShape="1">
            <a:gsLst>
              <a:gs pos="0">
                <a:schemeClr val="accent4">
                  <a:alpha val="10000"/>
                </a:schemeClr>
              </a:gs>
              <a:gs pos="100000">
                <a:schemeClr val="bg1">
                  <a:alpha val="0"/>
                </a:schemeClr>
              </a:gs>
            </a:gsLst>
            <a:path path="circle">
              <a:fillToRect r="100000" b="100000"/>
            </a:path>
            <a:tileRect l="-100000" t="-100000"/>
          </a:gradFill>
          <a:ln w="12700">
            <a:gradFill flip="none" rotWithShape="1">
              <a:gsLst>
                <a:gs pos="0">
                  <a:schemeClr val="accent4"/>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28" name="Rectangle: Rounded Corners 27">
            <a:extLst>
              <a:ext uri="{FF2B5EF4-FFF2-40B4-BE49-F238E27FC236}">
                <a16:creationId xmlns:a16="http://schemas.microsoft.com/office/drawing/2014/main" id="{2C11636A-0E3D-46F7-A067-9D6F23CDD69B}"/>
              </a:ext>
            </a:extLst>
          </p:cNvPr>
          <p:cNvSpPr/>
          <p:nvPr/>
        </p:nvSpPr>
        <p:spPr>
          <a:xfrm>
            <a:off x="947105" y="2741983"/>
            <a:ext cx="2913694" cy="2171692"/>
          </a:xfrm>
          <a:prstGeom prst="roundRect">
            <a:avLst>
              <a:gd name="adj" fmla="val 7373"/>
            </a:avLst>
          </a:prstGeom>
          <a:blipFill dpi="0" rotWithShape="1">
            <a:blip r:embed="rId3" cstate="email">
              <a:extLst>
                <a:ext uri="{28A0092B-C50C-407E-A947-70E740481C1C}">
                  <a14:useLocalDpi xmlns:a14="http://schemas.microsoft.com/office/drawing/2010/main"/>
                </a:ext>
              </a:extLst>
            </a:blip>
            <a:srcRect/>
            <a:stretch>
              <a:fillRect t="-967" b="-9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F92D154-D817-46A7-8608-93633BDD9C0A}"/>
              </a:ext>
            </a:extLst>
          </p:cNvPr>
          <p:cNvSpPr txBox="1"/>
          <p:nvPr/>
        </p:nvSpPr>
        <p:spPr>
          <a:xfrm>
            <a:off x="947105" y="2217961"/>
            <a:ext cx="2913694" cy="412549"/>
          </a:xfrm>
          <a:prstGeom prst="rect">
            <a:avLst/>
          </a:prstGeom>
          <a:noFill/>
        </p:spPr>
        <p:txBody>
          <a:bodyPr wrap="square" rtlCol="0">
            <a:spAutoFit/>
          </a:bodyPr>
          <a:lstStyle/>
          <a:p>
            <a:pPr>
              <a:lnSpc>
                <a:spcPts val="1300"/>
              </a:lnSpc>
              <a:spcAft>
                <a:spcPts val="400"/>
              </a:spcAft>
            </a:pPr>
            <a:r>
              <a:rPr lang="en-US" sz="1000" dirty="0">
                <a:solidFill>
                  <a:schemeClr val="bg1"/>
                </a:solidFill>
                <a:latin typeface="Montserrat" panose="00000500000000000000" pitchFamily="50" charset="0"/>
              </a:rPr>
              <a:t>Fall in love with fall season – Join us for our new seasonal event. RSVP at link in bio!</a:t>
            </a:r>
          </a:p>
        </p:txBody>
      </p:sp>
      <p:sp>
        <p:nvSpPr>
          <p:cNvPr id="35" name="Rectangle: Rounded Corners 34">
            <a:extLst>
              <a:ext uri="{FF2B5EF4-FFF2-40B4-BE49-F238E27FC236}">
                <a16:creationId xmlns:a16="http://schemas.microsoft.com/office/drawing/2014/main" id="{3414FF5F-25C9-4A47-9175-14C2840C0F6B}"/>
              </a:ext>
            </a:extLst>
          </p:cNvPr>
          <p:cNvSpPr/>
          <p:nvPr/>
        </p:nvSpPr>
        <p:spPr>
          <a:xfrm>
            <a:off x="947105" y="5700590"/>
            <a:ext cx="2913694" cy="394175"/>
          </a:xfrm>
          <a:prstGeom prst="roundRect">
            <a:avLst>
              <a:gd name="adj" fmla="val 40599"/>
            </a:avLst>
          </a:prstGeom>
          <a:gradFill flip="none" rotWithShape="1">
            <a:gsLst>
              <a:gs pos="0">
                <a:schemeClr val="accent4">
                  <a:alpha val="10000"/>
                </a:schemeClr>
              </a:gs>
              <a:gs pos="100000">
                <a:schemeClr val="bg1">
                  <a:alpha val="0"/>
                </a:schemeClr>
              </a:gs>
            </a:gsLst>
            <a:path path="circle">
              <a:fillToRect r="100000" b="100000"/>
            </a:path>
            <a:tileRect l="-100000" t="-100000"/>
          </a:gradFill>
          <a:ln w="12700">
            <a:gradFill flip="none" rotWithShape="1">
              <a:gsLst>
                <a:gs pos="0">
                  <a:schemeClr val="accent4"/>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1400" dirty="0">
                <a:latin typeface="Montserrat" panose="00000500000000000000" pitchFamily="50" charset="0"/>
              </a:rPr>
              <a:t>Interactions: </a:t>
            </a:r>
            <a:r>
              <a:rPr lang="en-US" sz="1400" b="1" dirty="0">
                <a:solidFill>
                  <a:schemeClr val="accent4"/>
                </a:solidFill>
                <a:latin typeface="Montserrat" panose="00000500000000000000" pitchFamily="50" charset="0"/>
              </a:rPr>
              <a:t>1,200</a:t>
            </a:r>
          </a:p>
        </p:txBody>
      </p:sp>
      <p:sp>
        <p:nvSpPr>
          <p:cNvPr id="49" name="Freeform: Shape 48">
            <a:extLst>
              <a:ext uri="{FF2B5EF4-FFF2-40B4-BE49-F238E27FC236}">
                <a16:creationId xmlns:a16="http://schemas.microsoft.com/office/drawing/2014/main" id="{0DE77DE1-572B-49A8-881E-869512A274BF}"/>
              </a:ext>
            </a:extLst>
          </p:cNvPr>
          <p:cNvSpPr/>
          <p:nvPr/>
        </p:nvSpPr>
        <p:spPr>
          <a:xfrm>
            <a:off x="1170396" y="5191365"/>
            <a:ext cx="216198" cy="222010"/>
          </a:xfrm>
          <a:custGeom>
            <a:avLst/>
            <a:gdLst>
              <a:gd name="connsiteX0" fmla="*/ 1935284 w 3074863"/>
              <a:gd name="connsiteY0" fmla="*/ 3165311 h 3157521"/>
              <a:gd name="connsiteX1" fmla="*/ 1855602 w 3074863"/>
              <a:gd name="connsiteY1" fmla="*/ 3160683 h 3157521"/>
              <a:gd name="connsiteX2" fmla="*/ 1291464 w 3074863"/>
              <a:gd name="connsiteY2" fmla="*/ 3140514 h 3157521"/>
              <a:gd name="connsiteX3" fmla="*/ 862388 w 3074863"/>
              <a:gd name="connsiteY3" fmla="*/ 3094887 h 3157521"/>
              <a:gd name="connsiteX4" fmla="*/ 821555 w 3074863"/>
              <a:gd name="connsiteY4" fmla="*/ 3104062 h 3157521"/>
              <a:gd name="connsiteX5" fmla="*/ 680458 w 3074863"/>
              <a:gd name="connsiteY5" fmla="*/ 3142498 h 3157521"/>
              <a:gd name="connsiteX6" fmla="*/ 282214 w 3074863"/>
              <a:gd name="connsiteY6" fmla="*/ 3142167 h 3157521"/>
              <a:gd name="connsiteX7" fmla="*/ 682 w 3074863"/>
              <a:gd name="connsiteY7" fmla="*/ 2859974 h 3157521"/>
              <a:gd name="connsiteX8" fmla="*/ 682 w 3074863"/>
              <a:gd name="connsiteY8" fmla="*/ 1794848 h 3157521"/>
              <a:gd name="connsiteX9" fmla="*/ 287917 w 3074863"/>
              <a:gd name="connsiteY9" fmla="*/ 1511498 h 3157521"/>
              <a:gd name="connsiteX10" fmla="*/ 710628 w 3074863"/>
              <a:gd name="connsiteY10" fmla="*/ 1514060 h 3157521"/>
              <a:gd name="connsiteX11" fmla="*/ 791054 w 3074863"/>
              <a:gd name="connsiteY11" fmla="*/ 1534311 h 3157521"/>
              <a:gd name="connsiteX12" fmla="*/ 819488 w 3074863"/>
              <a:gd name="connsiteY12" fmla="*/ 1526872 h 3157521"/>
              <a:gd name="connsiteX13" fmla="*/ 1006212 w 3074863"/>
              <a:gd name="connsiteY13" fmla="*/ 1287744 h 3157521"/>
              <a:gd name="connsiteX14" fmla="*/ 1196820 w 3074863"/>
              <a:gd name="connsiteY14" fmla="*/ 1011667 h 3157521"/>
              <a:gd name="connsiteX15" fmla="*/ 1481080 w 3074863"/>
              <a:gd name="connsiteY15" fmla="*/ 395620 h 3157521"/>
              <a:gd name="connsiteX16" fmla="*/ 1485874 w 3074863"/>
              <a:gd name="connsiteY16" fmla="*/ 347430 h 3157521"/>
              <a:gd name="connsiteX17" fmla="*/ 1497281 w 3074863"/>
              <a:gd name="connsiteY17" fmla="*/ 157566 h 3157521"/>
              <a:gd name="connsiteX18" fmla="*/ 1733021 w 3074863"/>
              <a:gd name="connsiteY18" fmla="*/ 3657 h 3157521"/>
              <a:gd name="connsiteX19" fmla="*/ 2092912 w 3074863"/>
              <a:gd name="connsiteY19" fmla="*/ 383469 h 3157521"/>
              <a:gd name="connsiteX20" fmla="*/ 2038440 w 3074863"/>
              <a:gd name="connsiteY20" fmla="*/ 787004 h 3157521"/>
              <a:gd name="connsiteX21" fmla="*/ 1959337 w 3074863"/>
              <a:gd name="connsiteY21" fmla="*/ 1084984 h 3157521"/>
              <a:gd name="connsiteX22" fmla="*/ 1949914 w 3074863"/>
              <a:gd name="connsiteY22" fmla="*/ 1158302 h 3157521"/>
              <a:gd name="connsiteX23" fmla="*/ 1977522 w 3074863"/>
              <a:gd name="connsiteY23" fmla="*/ 1182520 h 3157521"/>
              <a:gd name="connsiteX24" fmla="*/ 2257070 w 3074863"/>
              <a:gd name="connsiteY24" fmla="*/ 1135240 h 3157521"/>
              <a:gd name="connsiteX25" fmla="*/ 2743262 w 3074863"/>
              <a:gd name="connsiteY25" fmla="*/ 1163344 h 3157521"/>
              <a:gd name="connsiteX26" fmla="*/ 3020578 w 3074863"/>
              <a:gd name="connsiteY26" fmla="*/ 1462978 h 3157521"/>
              <a:gd name="connsiteX27" fmla="*/ 3002890 w 3074863"/>
              <a:gd name="connsiteY27" fmla="*/ 1636228 h 3157521"/>
              <a:gd name="connsiteX28" fmla="*/ 3009420 w 3074863"/>
              <a:gd name="connsiteY28" fmla="*/ 1684831 h 3157521"/>
              <a:gd name="connsiteX29" fmla="*/ 3005948 w 3074863"/>
              <a:gd name="connsiteY29" fmla="*/ 2126305 h 3157521"/>
              <a:gd name="connsiteX30" fmla="*/ 2996856 w 3074863"/>
              <a:gd name="connsiteY30" fmla="*/ 2183422 h 3157521"/>
              <a:gd name="connsiteX31" fmla="*/ 2888244 w 3074863"/>
              <a:gd name="connsiteY31" fmla="*/ 2606050 h 3157521"/>
              <a:gd name="connsiteX32" fmla="*/ 2868240 w 3074863"/>
              <a:gd name="connsiteY32" fmla="*/ 2660273 h 3157521"/>
              <a:gd name="connsiteX33" fmla="*/ 2593321 w 3074863"/>
              <a:gd name="connsiteY33" fmla="*/ 3080918 h 3157521"/>
              <a:gd name="connsiteX34" fmla="*/ 2268394 w 3074863"/>
              <a:gd name="connsiteY34" fmla="*/ 3161096 h 3157521"/>
              <a:gd name="connsiteX35" fmla="*/ 2244341 w 3074863"/>
              <a:gd name="connsiteY35" fmla="*/ 3165311 h 3157521"/>
              <a:gd name="connsiteX36" fmla="*/ 1935284 w 3074863"/>
              <a:gd name="connsiteY36" fmla="*/ 3165311 h 3157521"/>
              <a:gd name="connsiteX37" fmla="*/ 2075306 w 3074863"/>
              <a:gd name="connsiteY37" fmla="*/ 2984539 h 3157521"/>
              <a:gd name="connsiteX38" fmla="*/ 2290794 w 3074863"/>
              <a:gd name="connsiteY38" fmla="*/ 2971645 h 3157521"/>
              <a:gd name="connsiteX39" fmla="*/ 2570590 w 3074863"/>
              <a:gd name="connsiteY39" fmla="*/ 2882457 h 3157521"/>
              <a:gd name="connsiteX40" fmla="*/ 2678459 w 3074863"/>
              <a:gd name="connsiteY40" fmla="*/ 2642998 h 3157521"/>
              <a:gd name="connsiteX41" fmla="*/ 2731938 w 3074863"/>
              <a:gd name="connsiteY41" fmla="*/ 2498513 h 3157521"/>
              <a:gd name="connsiteX42" fmla="*/ 2829143 w 3074863"/>
              <a:gd name="connsiteY42" fmla="*/ 2289058 h 3157521"/>
              <a:gd name="connsiteX43" fmla="*/ 2798395 w 3074863"/>
              <a:gd name="connsiteY43" fmla="*/ 2179867 h 3157521"/>
              <a:gd name="connsiteX44" fmla="*/ 2813025 w 3074863"/>
              <a:gd name="connsiteY44" fmla="*/ 2073652 h 3157521"/>
              <a:gd name="connsiteX45" fmla="*/ 2844352 w 3074863"/>
              <a:gd name="connsiteY45" fmla="*/ 2035464 h 3157521"/>
              <a:gd name="connsiteX46" fmla="*/ 2849642 w 3074863"/>
              <a:gd name="connsiteY46" fmla="*/ 1778813 h 3157521"/>
              <a:gd name="connsiteX47" fmla="*/ 2812860 w 3074863"/>
              <a:gd name="connsiteY47" fmla="*/ 1733185 h 3157521"/>
              <a:gd name="connsiteX48" fmla="*/ 2799800 w 3074863"/>
              <a:gd name="connsiteY48" fmla="*/ 1640526 h 3157521"/>
              <a:gd name="connsiteX49" fmla="*/ 2819390 w 3074863"/>
              <a:gd name="connsiteY49" fmla="*/ 1598619 h 3157521"/>
              <a:gd name="connsiteX50" fmla="*/ 2728301 w 3074863"/>
              <a:gd name="connsiteY50" fmla="*/ 1354448 h 3157521"/>
              <a:gd name="connsiteX51" fmla="*/ 2688047 w 3074863"/>
              <a:gd name="connsiteY51" fmla="*/ 1338991 h 3157521"/>
              <a:gd name="connsiteX52" fmla="*/ 2462722 w 3074863"/>
              <a:gd name="connsiteY52" fmla="*/ 1308821 h 3157521"/>
              <a:gd name="connsiteX53" fmla="*/ 1959420 w 3074863"/>
              <a:gd name="connsiteY53" fmla="*/ 1374369 h 3157521"/>
              <a:gd name="connsiteX54" fmla="*/ 1777986 w 3074863"/>
              <a:gd name="connsiteY54" fmla="*/ 1272452 h 3157521"/>
              <a:gd name="connsiteX55" fmla="*/ 1764348 w 3074863"/>
              <a:gd name="connsiteY55" fmla="*/ 1135323 h 3157521"/>
              <a:gd name="connsiteX56" fmla="*/ 1850394 w 3074863"/>
              <a:gd name="connsiteY56" fmla="*/ 763529 h 3157521"/>
              <a:gd name="connsiteX57" fmla="*/ 1909247 w 3074863"/>
              <a:gd name="connsiteY57" fmla="*/ 415788 h 3157521"/>
              <a:gd name="connsiteX58" fmla="*/ 1718308 w 3074863"/>
              <a:gd name="connsiteY58" fmla="*/ 188893 h 3157521"/>
              <a:gd name="connsiteX59" fmla="*/ 1671937 w 3074863"/>
              <a:gd name="connsiteY59" fmla="*/ 224436 h 3157521"/>
              <a:gd name="connsiteX60" fmla="*/ 1673176 w 3074863"/>
              <a:gd name="connsiteY60" fmla="*/ 360077 h 3157521"/>
              <a:gd name="connsiteX61" fmla="*/ 1663423 w 3074863"/>
              <a:gd name="connsiteY61" fmla="*/ 435461 h 3157521"/>
              <a:gd name="connsiteX62" fmla="*/ 1362466 w 3074863"/>
              <a:gd name="connsiteY62" fmla="*/ 1094573 h 3157521"/>
              <a:gd name="connsiteX63" fmla="*/ 1097631 w 3074863"/>
              <a:gd name="connsiteY63" fmla="*/ 1456778 h 3157521"/>
              <a:gd name="connsiteX64" fmla="*/ 984969 w 3074863"/>
              <a:gd name="connsiteY64" fmla="*/ 1609860 h 3157521"/>
              <a:gd name="connsiteX65" fmla="*/ 958353 w 3074863"/>
              <a:gd name="connsiteY65" fmla="*/ 1766166 h 3157521"/>
              <a:gd name="connsiteX66" fmla="*/ 960916 w 3074863"/>
              <a:gd name="connsiteY66" fmla="*/ 1812206 h 3157521"/>
              <a:gd name="connsiteX67" fmla="*/ 960916 w 3074863"/>
              <a:gd name="connsiteY67" fmla="*/ 2846418 h 3157521"/>
              <a:gd name="connsiteX68" fmla="*/ 958188 w 3074863"/>
              <a:gd name="connsiteY68" fmla="*/ 2895600 h 3157521"/>
              <a:gd name="connsiteX69" fmla="*/ 980092 w 3074863"/>
              <a:gd name="connsiteY69" fmla="*/ 2923042 h 3157521"/>
              <a:gd name="connsiteX70" fmla="*/ 1563738 w 3074863"/>
              <a:gd name="connsiteY70" fmla="*/ 2970818 h 3157521"/>
              <a:gd name="connsiteX71" fmla="*/ 2075306 w 3074863"/>
              <a:gd name="connsiteY71" fmla="*/ 2984539 h 3157521"/>
              <a:gd name="connsiteX72" fmla="*/ 773448 w 3074863"/>
              <a:gd name="connsiteY72" fmla="*/ 2327990 h 3157521"/>
              <a:gd name="connsiteX73" fmla="*/ 773283 w 3074863"/>
              <a:gd name="connsiteY73" fmla="*/ 1797163 h 3157521"/>
              <a:gd name="connsiteX74" fmla="*/ 686492 w 3074863"/>
              <a:gd name="connsiteY74" fmla="*/ 1697725 h 3157521"/>
              <a:gd name="connsiteX75" fmla="*/ 272956 w 3074863"/>
              <a:gd name="connsiteY75" fmla="*/ 1697725 h 3157521"/>
              <a:gd name="connsiteX76" fmla="*/ 188645 w 3074863"/>
              <a:gd name="connsiteY76" fmla="*/ 1770216 h 3157521"/>
              <a:gd name="connsiteX77" fmla="*/ 183851 w 3074863"/>
              <a:gd name="connsiteY77" fmla="*/ 1825431 h 3157521"/>
              <a:gd name="connsiteX78" fmla="*/ 183934 w 3074863"/>
              <a:gd name="connsiteY78" fmla="*/ 2831457 h 3157521"/>
              <a:gd name="connsiteX79" fmla="*/ 184430 w 3074863"/>
              <a:gd name="connsiteY79" fmla="*/ 2859230 h 3157521"/>
              <a:gd name="connsiteX80" fmla="*/ 288413 w 3074863"/>
              <a:gd name="connsiteY80" fmla="*/ 2955361 h 3157521"/>
              <a:gd name="connsiteX81" fmla="*/ 664919 w 3074863"/>
              <a:gd name="connsiteY81" fmla="*/ 2955361 h 3157521"/>
              <a:gd name="connsiteX82" fmla="*/ 773448 w 3074863"/>
              <a:gd name="connsiteY82" fmla="*/ 2846501 h 3157521"/>
              <a:gd name="connsiteX83" fmla="*/ 773448 w 3074863"/>
              <a:gd name="connsiteY83" fmla="*/ 2327990 h 315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074863" h="3157521">
                <a:moveTo>
                  <a:pt x="1935284" y="3165311"/>
                </a:moveTo>
                <a:cubicBezTo>
                  <a:pt x="1909164" y="3157128"/>
                  <a:pt x="1882135" y="3160104"/>
                  <a:pt x="1855602" y="3160683"/>
                </a:cubicBezTo>
                <a:cubicBezTo>
                  <a:pt x="1667142" y="3164650"/>
                  <a:pt x="1479262" y="3153078"/>
                  <a:pt x="1291464" y="3140514"/>
                </a:cubicBezTo>
                <a:cubicBezTo>
                  <a:pt x="1147970" y="3130926"/>
                  <a:pt x="1004972" y="3114312"/>
                  <a:pt x="862388" y="3094887"/>
                </a:cubicBezTo>
                <a:cubicBezTo>
                  <a:pt x="846931" y="3092821"/>
                  <a:pt x="834449" y="3096375"/>
                  <a:pt x="821555" y="3104062"/>
                </a:cubicBezTo>
                <a:cubicBezTo>
                  <a:pt x="778160" y="3129852"/>
                  <a:pt x="731045" y="3142498"/>
                  <a:pt x="680458" y="3142498"/>
                </a:cubicBezTo>
                <a:cubicBezTo>
                  <a:pt x="547710" y="3142333"/>
                  <a:pt x="414962" y="3143325"/>
                  <a:pt x="282214" y="3142167"/>
                </a:cubicBezTo>
                <a:cubicBezTo>
                  <a:pt x="121279" y="3140762"/>
                  <a:pt x="1013" y="3020909"/>
                  <a:pt x="682" y="2859974"/>
                </a:cubicBezTo>
                <a:cubicBezTo>
                  <a:pt x="-227" y="2504960"/>
                  <a:pt x="-227" y="2149863"/>
                  <a:pt x="682" y="1794848"/>
                </a:cubicBezTo>
                <a:cubicBezTo>
                  <a:pt x="1095" y="1632261"/>
                  <a:pt x="114749" y="1516953"/>
                  <a:pt x="287917" y="1511498"/>
                </a:cubicBezTo>
                <a:cubicBezTo>
                  <a:pt x="428600" y="1507117"/>
                  <a:pt x="569780" y="1505216"/>
                  <a:pt x="710628" y="1514060"/>
                </a:cubicBezTo>
                <a:cubicBezTo>
                  <a:pt x="738897" y="1515879"/>
                  <a:pt x="765100" y="1524392"/>
                  <a:pt x="791054" y="1534311"/>
                </a:cubicBezTo>
                <a:cubicBezTo>
                  <a:pt x="802957" y="1538857"/>
                  <a:pt x="813041" y="1540676"/>
                  <a:pt x="819488" y="1526872"/>
                </a:cubicBezTo>
                <a:cubicBezTo>
                  <a:pt x="863462" y="1432890"/>
                  <a:pt x="932812" y="1359573"/>
                  <a:pt x="1006212" y="1287744"/>
                </a:cubicBezTo>
                <a:cubicBezTo>
                  <a:pt x="1087051" y="1208723"/>
                  <a:pt x="1141936" y="1109451"/>
                  <a:pt x="1196820" y="1011667"/>
                </a:cubicBezTo>
                <a:cubicBezTo>
                  <a:pt x="1307747" y="813867"/>
                  <a:pt x="1399332" y="606975"/>
                  <a:pt x="1481080" y="395620"/>
                </a:cubicBezTo>
                <a:cubicBezTo>
                  <a:pt x="1487197" y="379750"/>
                  <a:pt x="1487527" y="364375"/>
                  <a:pt x="1485874" y="347430"/>
                </a:cubicBezTo>
                <a:cubicBezTo>
                  <a:pt x="1479344" y="283619"/>
                  <a:pt x="1480501" y="219972"/>
                  <a:pt x="1497281" y="157566"/>
                </a:cubicBezTo>
                <a:cubicBezTo>
                  <a:pt x="1529517" y="37547"/>
                  <a:pt x="1610026" y="-14941"/>
                  <a:pt x="1733021" y="3657"/>
                </a:cubicBezTo>
                <a:cubicBezTo>
                  <a:pt x="1938755" y="34737"/>
                  <a:pt x="2071338" y="176825"/>
                  <a:pt x="2092912" y="383469"/>
                </a:cubicBezTo>
                <a:cubicBezTo>
                  <a:pt x="2107460" y="522995"/>
                  <a:pt x="2077372" y="655247"/>
                  <a:pt x="2038440" y="787004"/>
                </a:cubicBezTo>
                <a:cubicBezTo>
                  <a:pt x="2009345" y="885614"/>
                  <a:pt x="1976613" y="983233"/>
                  <a:pt x="1959337" y="1084984"/>
                </a:cubicBezTo>
                <a:cubicBezTo>
                  <a:pt x="1955204" y="1109286"/>
                  <a:pt x="1952725" y="1133835"/>
                  <a:pt x="1949914" y="1158302"/>
                </a:cubicBezTo>
                <a:cubicBezTo>
                  <a:pt x="1947434" y="1179297"/>
                  <a:pt x="1953138" y="1187728"/>
                  <a:pt x="1977522" y="1182520"/>
                </a:cubicBezTo>
                <a:cubicBezTo>
                  <a:pt x="2070016" y="1162765"/>
                  <a:pt x="2162840" y="1143837"/>
                  <a:pt x="2257070" y="1135240"/>
                </a:cubicBezTo>
                <a:cubicBezTo>
                  <a:pt x="2420401" y="1120279"/>
                  <a:pt x="2584063" y="1111931"/>
                  <a:pt x="2743262" y="1163344"/>
                </a:cubicBezTo>
                <a:cubicBezTo>
                  <a:pt x="2890889" y="1211037"/>
                  <a:pt x="2993797" y="1302705"/>
                  <a:pt x="3020578" y="1462978"/>
                </a:cubicBezTo>
                <a:cubicBezTo>
                  <a:pt x="3030497" y="1521995"/>
                  <a:pt x="3022066" y="1580021"/>
                  <a:pt x="3002890" y="1636228"/>
                </a:cubicBezTo>
                <a:cubicBezTo>
                  <a:pt x="2996608" y="1654743"/>
                  <a:pt x="2999005" y="1668382"/>
                  <a:pt x="3009420" y="1684831"/>
                </a:cubicBezTo>
                <a:cubicBezTo>
                  <a:pt x="3102988" y="1832457"/>
                  <a:pt x="3107204" y="1980166"/>
                  <a:pt x="3005948" y="2126305"/>
                </a:cubicBezTo>
                <a:cubicBezTo>
                  <a:pt x="2993054" y="2144903"/>
                  <a:pt x="2990574" y="2161269"/>
                  <a:pt x="2996856" y="2183422"/>
                </a:cubicBezTo>
                <a:cubicBezTo>
                  <a:pt x="3042565" y="2345017"/>
                  <a:pt x="3004708" y="2486114"/>
                  <a:pt x="2888244" y="2606050"/>
                </a:cubicBezTo>
                <a:cubicBezTo>
                  <a:pt x="2872456" y="2622334"/>
                  <a:pt x="2866835" y="2637543"/>
                  <a:pt x="2868240" y="2660273"/>
                </a:cubicBezTo>
                <a:cubicBezTo>
                  <a:pt x="2879399" y="2844104"/>
                  <a:pt x="2776656" y="2999748"/>
                  <a:pt x="2593321" y="3080918"/>
                </a:cubicBezTo>
                <a:cubicBezTo>
                  <a:pt x="2489669" y="3126793"/>
                  <a:pt x="2380726" y="3150516"/>
                  <a:pt x="2268394" y="3161096"/>
                </a:cubicBezTo>
                <a:cubicBezTo>
                  <a:pt x="2260294" y="3161840"/>
                  <a:pt x="2252358" y="3163906"/>
                  <a:pt x="2244341" y="3165311"/>
                </a:cubicBezTo>
                <a:cubicBezTo>
                  <a:pt x="2141184" y="3165311"/>
                  <a:pt x="2038193" y="3165311"/>
                  <a:pt x="1935284" y="3165311"/>
                </a:cubicBezTo>
                <a:close/>
                <a:moveTo>
                  <a:pt x="2075306" y="2984539"/>
                </a:moveTo>
                <a:cubicBezTo>
                  <a:pt x="2159782" y="2983052"/>
                  <a:pt x="2225495" y="2980158"/>
                  <a:pt x="2290794" y="2971645"/>
                </a:cubicBezTo>
                <a:cubicBezTo>
                  <a:pt x="2389322" y="2958833"/>
                  <a:pt x="2485370" y="2937342"/>
                  <a:pt x="2570590" y="2882457"/>
                </a:cubicBezTo>
                <a:cubicBezTo>
                  <a:pt x="2658290" y="2826002"/>
                  <a:pt x="2699453" y="2745494"/>
                  <a:pt x="2678459" y="2642998"/>
                </a:cubicBezTo>
                <a:cubicBezTo>
                  <a:pt x="2665399" y="2579434"/>
                  <a:pt x="2683253" y="2537775"/>
                  <a:pt x="2731938" y="2498513"/>
                </a:cubicBezTo>
                <a:cubicBezTo>
                  <a:pt x="2797403" y="2445777"/>
                  <a:pt x="2836169" y="2377171"/>
                  <a:pt x="2829143" y="2289058"/>
                </a:cubicBezTo>
                <a:cubicBezTo>
                  <a:pt x="2826085" y="2250540"/>
                  <a:pt x="2815174" y="2214336"/>
                  <a:pt x="2798395" y="2179867"/>
                </a:cubicBezTo>
                <a:cubicBezTo>
                  <a:pt x="2779466" y="2141018"/>
                  <a:pt x="2786740" y="2106054"/>
                  <a:pt x="2813025" y="2073652"/>
                </a:cubicBezTo>
                <a:cubicBezTo>
                  <a:pt x="2823357" y="2060840"/>
                  <a:pt x="2834186" y="2048442"/>
                  <a:pt x="2844352" y="2035464"/>
                </a:cubicBezTo>
                <a:cubicBezTo>
                  <a:pt x="2907172" y="1955617"/>
                  <a:pt x="2909239" y="1861305"/>
                  <a:pt x="2849642" y="1778813"/>
                </a:cubicBezTo>
                <a:cubicBezTo>
                  <a:pt x="2838236" y="1763025"/>
                  <a:pt x="2825010" y="1748477"/>
                  <a:pt x="2812860" y="1733185"/>
                </a:cubicBezTo>
                <a:cubicBezTo>
                  <a:pt x="2790460" y="1704917"/>
                  <a:pt x="2785831" y="1673920"/>
                  <a:pt x="2799800" y="1640526"/>
                </a:cubicBezTo>
                <a:cubicBezTo>
                  <a:pt x="2805751" y="1626309"/>
                  <a:pt x="2813190" y="1612753"/>
                  <a:pt x="2819390" y="1598619"/>
                </a:cubicBezTo>
                <a:cubicBezTo>
                  <a:pt x="2864521" y="1495627"/>
                  <a:pt x="2829722" y="1402059"/>
                  <a:pt x="2728301" y="1354448"/>
                </a:cubicBezTo>
                <a:cubicBezTo>
                  <a:pt x="2715324" y="1348332"/>
                  <a:pt x="2701685" y="1343289"/>
                  <a:pt x="2688047" y="1338991"/>
                </a:cubicBezTo>
                <a:cubicBezTo>
                  <a:pt x="2614729" y="1315599"/>
                  <a:pt x="2538685" y="1310309"/>
                  <a:pt x="2462722" y="1308821"/>
                </a:cubicBezTo>
                <a:cubicBezTo>
                  <a:pt x="2291786" y="1305432"/>
                  <a:pt x="2125231" y="1337751"/>
                  <a:pt x="1959420" y="1374369"/>
                </a:cubicBezTo>
                <a:cubicBezTo>
                  <a:pt x="1874282" y="1393132"/>
                  <a:pt x="1803610" y="1354531"/>
                  <a:pt x="1777986" y="1272452"/>
                </a:cubicBezTo>
                <a:cubicBezTo>
                  <a:pt x="1764100" y="1227982"/>
                  <a:pt x="1760132" y="1182272"/>
                  <a:pt x="1764348" y="1135323"/>
                </a:cubicBezTo>
                <a:cubicBezTo>
                  <a:pt x="1775837" y="1007286"/>
                  <a:pt x="1811959" y="885201"/>
                  <a:pt x="1850394" y="763529"/>
                </a:cubicBezTo>
                <a:cubicBezTo>
                  <a:pt x="1886102" y="650453"/>
                  <a:pt x="1915529" y="536386"/>
                  <a:pt x="1909247" y="415788"/>
                </a:cubicBezTo>
                <a:cubicBezTo>
                  <a:pt x="1902799" y="291389"/>
                  <a:pt x="1837996" y="212616"/>
                  <a:pt x="1718308" y="188893"/>
                </a:cubicBezTo>
                <a:cubicBezTo>
                  <a:pt x="1682269" y="181784"/>
                  <a:pt x="1674747" y="187075"/>
                  <a:pt x="1671937" y="224436"/>
                </a:cubicBezTo>
                <a:cubicBezTo>
                  <a:pt x="1668465" y="269650"/>
                  <a:pt x="1667804" y="315111"/>
                  <a:pt x="1673176" y="360077"/>
                </a:cubicBezTo>
                <a:cubicBezTo>
                  <a:pt x="1676317" y="386775"/>
                  <a:pt x="1672680" y="411077"/>
                  <a:pt x="1663423" y="435461"/>
                </a:cubicBezTo>
                <a:cubicBezTo>
                  <a:pt x="1577542" y="661777"/>
                  <a:pt x="1480419" y="883052"/>
                  <a:pt x="1362466" y="1094573"/>
                </a:cubicBezTo>
                <a:cubicBezTo>
                  <a:pt x="1289149" y="1225998"/>
                  <a:pt x="1210294" y="1354200"/>
                  <a:pt x="1097631" y="1456778"/>
                </a:cubicBezTo>
                <a:cubicBezTo>
                  <a:pt x="1049442" y="1500587"/>
                  <a:pt x="1013651" y="1552413"/>
                  <a:pt x="984969" y="1609860"/>
                </a:cubicBezTo>
                <a:cubicBezTo>
                  <a:pt x="960420" y="1659042"/>
                  <a:pt x="939838" y="1708967"/>
                  <a:pt x="958353" y="1766166"/>
                </a:cubicBezTo>
                <a:cubicBezTo>
                  <a:pt x="962899" y="1780300"/>
                  <a:pt x="960916" y="1796749"/>
                  <a:pt x="960916" y="1812206"/>
                </a:cubicBezTo>
                <a:cubicBezTo>
                  <a:pt x="960998" y="2156971"/>
                  <a:pt x="960998" y="2501654"/>
                  <a:pt x="960916" y="2846418"/>
                </a:cubicBezTo>
                <a:cubicBezTo>
                  <a:pt x="960916" y="2862867"/>
                  <a:pt x="961081" y="2879564"/>
                  <a:pt x="958188" y="2895600"/>
                </a:cubicBezTo>
                <a:cubicBezTo>
                  <a:pt x="954634" y="2914942"/>
                  <a:pt x="961577" y="2920810"/>
                  <a:pt x="980092" y="2923042"/>
                </a:cubicBezTo>
                <a:cubicBezTo>
                  <a:pt x="1174090" y="2946352"/>
                  <a:pt x="1368583" y="2963958"/>
                  <a:pt x="1563738" y="2970818"/>
                </a:cubicBezTo>
                <a:cubicBezTo>
                  <a:pt x="1740212" y="2977017"/>
                  <a:pt x="1917347" y="2969991"/>
                  <a:pt x="2075306" y="2984539"/>
                </a:cubicBezTo>
                <a:close/>
                <a:moveTo>
                  <a:pt x="773448" y="2327990"/>
                </a:moveTo>
                <a:cubicBezTo>
                  <a:pt x="773448" y="2151020"/>
                  <a:pt x="773696" y="1974133"/>
                  <a:pt x="773283" y="1797163"/>
                </a:cubicBezTo>
                <a:cubicBezTo>
                  <a:pt x="773117" y="1738062"/>
                  <a:pt x="739724" y="1698221"/>
                  <a:pt x="686492" y="1697725"/>
                </a:cubicBezTo>
                <a:cubicBezTo>
                  <a:pt x="548702" y="1696403"/>
                  <a:pt x="410829" y="1696568"/>
                  <a:pt x="272956" y="1697725"/>
                </a:cubicBezTo>
                <a:cubicBezTo>
                  <a:pt x="229809" y="1698056"/>
                  <a:pt x="197986" y="1727978"/>
                  <a:pt x="188645" y="1770216"/>
                </a:cubicBezTo>
                <a:cubicBezTo>
                  <a:pt x="184595" y="1788401"/>
                  <a:pt x="183851" y="1806833"/>
                  <a:pt x="183851" y="1825431"/>
                </a:cubicBezTo>
                <a:cubicBezTo>
                  <a:pt x="183934" y="2160773"/>
                  <a:pt x="183934" y="2496115"/>
                  <a:pt x="183934" y="2831457"/>
                </a:cubicBezTo>
                <a:cubicBezTo>
                  <a:pt x="183934" y="2840715"/>
                  <a:pt x="183686" y="2850055"/>
                  <a:pt x="184430" y="2859230"/>
                </a:cubicBezTo>
                <a:cubicBezTo>
                  <a:pt x="189968" y="2924199"/>
                  <a:pt x="223279" y="2955196"/>
                  <a:pt x="288413" y="2955361"/>
                </a:cubicBezTo>
                <a:cubicBezTo>
                  <a:pt x="413887" y="2955609"/>
                  <a:pt x="539444" y="2955609"/>
                  <a:pt x="664919" y="2955361"/>
                </a:cubicBezTo>
                <a:cubicBezTo>
                  <a:pt x="741790" y="2955196"/>
                  <a:pt x="773365" y="2923455"/>
                  <a:pt x="773448" y="2846501"/>
                </a:cubicBezTo>
                <a:cubicBezTo>
                  <a:pt x="773613" y="2673581"/>
                  <a:pt x="773448" y="2500744"/>
                  <a:pt x="773448" y="2327990"/>
                </a:cubicBezTo>
                <a:close/>
              </a:path>
            </a:pathLst>
          </a:cu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3" name="TextBox 52">
            <a:extLst>
              <a:ext uri="{FF2B5EF4-FFF2-40B4-BE49-F238E27FC236}">
                <a16:creationId xmlns:a16="http://schemas.microsoft.com/office/drawing/2014/main" id="{2E77A95E-4DC9-4FD6-8A61-C9C0F4FAB856}"/>
              </a:ext>
            </a:extLst>
          </p:cNvPr>
          <p:cNvSpPr txBox="1"/>
          <p:nvPr/>
        </p:nvSpPr>
        <p:spPr>
          <a:xfrm>
            <a:off x="1472555" y="5177610"/>
            <a:ext cx="701352"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34K</a:t>
            </a:r>
          </a:p>
        </p:txBody>
      </p:sp>
      <p:sp>
        <p:nvSpPr>
          <p:cNvPr id="48" name="Freeform: Shape 47">
            <a:extLst>
              <a:ext uri="{FF2B5EF4-FFF2-40B4-BE49-F238E27FC236}">
                <a16:creationId xmlns:a16="http://schemas.microsoft.com/office/drawing/2014/main" id="{B8CAFB15-4898-4B85-9D1D-4C35C16FD8F9}"/>
              </a:ext>
            </a:extLst>
          </p:cNvPr>
          <p:cNvSpPr/>
          <p:nvPr/>
        </p:nvSpPr>
        <p:spPr>
          <a:xfrm>
            <a:off x="2151244" y="5204733"/>
            <a:ext cx="209222" cy="195274"/>
          </a:xfrm>
          <a:custGeom>
            <a:avLst/>
            <a:gdLst>
              <a:gd name="connsiteX0" fmla="*/ 1490400 w 2975674"/>
              <a:gd name="connsiteY0" fmla="*/ 89 h 2777296"/>
              <a:gd name="connsiteX1" fmla="*/ 2677446 w 2975674"/>
              <a:gd name="connsiteY1" fmla="*/ 172 h 2777296"/>
              <a:gd name="connsiteX2" fmla="*/ 2976667 w 2975674"/>
              <a:gd name="connsiteY2" fmla="*/ 249302 h 2777296"/>
              <a:gd name="connsiteX3" fmla="*/ 2980056 w 2975674"/>
              <a:gd name="connsiteY3" fmla="*/ 307906 h 2777296"/>
              <a:gd name="connsiteX4" fmla="*/ 2980139 w 2975674"/>
              <a:gd name="connsiteY4" fmla="*/ 1879228 h 2777296"/>
              <a:gd name="connsiteX5" fmla="*/ 2673809 w 2975674"/>
              <a:gd name="connsiteY5" fmla="*/ 2186466 h 2777296"/>
              <a:gd name="connsiteX6" fmla="*/ 1517759 w 2975674"/>
              <a:gd name="connsiteY6" fmla="*/ 2186053 h 2777296"/>
              <a:gd name="connsiteX7" fmla="*/ 1447501 w 2975674"/>
              <a:gd name="connsiteY7" fmla="*/ 2210602 h 2777296"/>
              <a:gd name="connsiteX8" fmla="*/ 775246 w 2975674"/>
              <a:gd name="connsiteY8" fmla="*/ 2749365 h 2777296"/>
              <a:gd name="connsiteX9" fmla="*/ 657707 w 2975674"/>
              <a:gd name="connsiteY9" fmla="*/ 2774244 h 2777296"/>
              <a:gd name="connsiteX10" fmla="*/ 595301 w 2975674"/>
              <a:gd name="connsiteY10" fmla="*/ 2676543 h 2777296"/>
              <a:gd name="connsiteX11" fmla="*/ 595301 w 2975674"/>
              <a:gd name="connsiteY11" fmla="*/ 2227134 h 2777296"/>
              <a:gd name="connsiteX12" fmla="*/ 554302 w 2975674"/>
              <a:gd name="connsiteY12" fmla="*/ 2186549 h 2777296"/>
              <a:gd name="connsiteX13" fmla="*/ 293931 w 2975674"/>
              <a:gd name="connsiteY13" fmla="*/ 2186383 h 2777296"/>
              <a:gd name="connsiteX14" fmla="*/ 496 w 2975674"/>
              <a:gd name="connsiteY14" fmla="*/ 1894437 h 2777296"/>
              <a:gd name="connsiteX15" fmla="*/ 496 w 2975674"/>
              <a:gd name="connsiteY15" fmla="*/ 292119 h 2777296"/>
              <a:gd name="connsiteX16" fmla="*/ 294013 w 2975674"/>
              <a:gd name="connsiteY16" fmla="*/ 420 h 2777296"/>
              <a:gd name="connsiteX17" fmla="*/ 1490400 w 2975674"/>
              <a:gd name="connsiteY17" fmla="*/ 89 h 2777296"/>
              <a:gd name="connsiteX18" fmla="*/ 798059 w 2975674"/>
              <a:gd name="connsiteY18" fmla="*/ 2466262 h 2777296"/>
              <a:gd name="connsiteX19" fmla="*/ 829304 w 2975674"/>
              <a:gd name="connsiteY19" fmla="*/ 2442953 h 2777296"/>
              <a:gd name="connsiteX20" fmla="*/ 1356494 w 2975674"/>
              <a:gd name="connsiteY20" fmla="*/ 2020490 h 2777296"/>
              <a:gd name="connsiteX21" fmla="*/ 1461139 w 2975674"/>
              <a:gd name="connsiteY21" fmla="*/ 1983211 h 2777296"/>
              <a:gd name="connsiteX22" fmla="*/ 2657443 w 2975674"/>
              <a:gd name="connsiteY22" fmla="*/ 1983707 h 2777296"/>
              <a:gd name="connsiteX23" fmla="*/ 2777379 w 2975674"/>
              <a:gd name="connsiteY23" fmla="*/ 1864267 h 2777296"/>
              <a:gd name="connsiteX24" fmla="*/ 2777379 w 2975674"/>
              <a:gd name="connsiteY24" fmla="*/ 320884 h 2777296"/>
              <a:gd name="connsiteX25" fmla="*/ 2659344 w 2975674"/>
              <a:gd name="connsiteY25" fmla="*/ 202766 h 2777296"/>
              <a:gd name="connsiteX26" fmla="*/ 322530 w 2975674"/>
              <a:gd name="connsiteY26" fmla="*/ 202766 h 2777296"/>
              <a:gd name="connsiteX27" fmla="*/ 203007 w 2975674"/>
              <a:gd name="connsiteY27" fmla="*/ 322371 h 2777296"/>
              <a:gd name="connsiteX28" fmla="*/ 203007 w 2975674"/>
              <a:gd name="connsiteY28" fmla="*/ 1862696 h 2777296"/>
              <a:gd name="connsiteX29" fmla="*/ 324349 w 2975674"/>
              <a:gd name="connsiteY29" fmla="*/ 1983790 h 2777296"/>
              <a:gd name="connsiteX30" fmla="*/ 690026 w 2975674"/>
              <a:gd name="connsiteY30" fmla="*/ 1983955 h 2777296"/>
              <a:gd name="connsiteX31" fmla="*/ 797977 w 2975674"/>
              <a:gd name="connsiteY31" fmla="*/ 2091741 h 2777296"/>
              <a:gd name="connsiteX32" fmla="*/ 798059 w 2975674"/>
              <a:gd name="connsiteY32" fmla="*/ 2355170 h 2777296"/>
              <a:gd name="connsiteX33" fmla="*/ 798059 w 2975674"/>
              <a:gd name="connsiteY33" fmla="*/ 2466262 h 2777296"/>
              <a:gd name="connsiteX34" fmla="*/ 2280524 w 2975674"/>
              <a:gd name="connsiteY34" fmla="*/ 996114 h 2777296"/>
              <a:gd name="connsiteX35" fmla="*/ 2385004 w 2975674"/>
              <a:gd name="connsiteY35" fmla="*/ 894114 h 2777296"/>
              <a:gd name="connsiteX36" fmla="*/ 2282178 w 2975674"/>
              <a:gd name="connsiteY36" fmla="*/ 793768 h 2777296"/>
              <a:gd name="connsiteX37" fmla="*/ 698457 w 2975674"/>
              <a:gd name="connsiteY37" fmla="*/ 793768 h 2777296"/>
              <a:gd name="connsiteX38" fmla="*/ 595631 w 2975674"/>
              <a:gd name="connsiteY38" fmla="*/ 903207 h 2777296"/>
              <a:gd name="connsiteX39" fmla="*/ 703003 w 2975674"/>
              <a:gd name="connsiteY39" fmla="*/ 996196 h 2777296"/>
              <a:gd name="connsiteX40" fmla="*/ 1487094 w 2975674"/>
              <a:gd name="connsiteY40" fmla="*/ 996279 h 2777296"/>
              <a:gd name="connsiteX41" fmla="*/ 2280524 w 2975674"/>
              <a:gd name="connsiteY41" fmla="*/ 996114 h 2777296"/>
              <a:gd name="connsiteX42" fmla="*/ 696060 w 2975674"/>
              <a:gd name="connsiteY42" fmla="*/ 1190607 h 2777296"/>
              <a:gd name="connsiteX43" fmla="*/ 595466 w 2975674"/>
              <a:gd name="connsiteY43" fmla="*/ 1293020 h 2777296"/>
              <a:gd name="connsiteX44" fmla="*/ 696060 w 2975674"/>
              <a:gd name="connsiteY44" fmla="*/ 1392705 h 2777296"/>
              <a:gd name="connsiteX45" fmla="*/ 1492466 w 2975674"/>
              <a:gd name="connsiteY45" fmla="*/ 1392953 h 2777296"/>
              <a:gd name="connsiteX46" fmla="*/ 1545202 w 2975674"/>
              <a:gd name="connsiteY46" fmla="*/ 1377496 h 2777296"/>
              <a:gd name="connsiteX47" fmla="*/ 1588514 w 2975674"/>
              <a:gd name="connsiteY47" fmla="*/ 1263924 h 2777296"/>
              <a:gd name="connsiteX48" fmla="*/ 1492466 w 2975674"/>
              <a:gd name="connsiteY48" fmla="*/ 1190524 h 2777296"/>
              <a:gd name="connsiteX49" fmla="*/ 1092734 w 2975674"/>
              <a:gd name="connsiteY49" fmla="*/ 1190276 h 2777296"/>
              <a:gd name="connsiteX50" fmla="*/ 696060 w 2975674"/>
              <a:gd name="connsiteY50" fmla="*/ 1190607 h 27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75674" h="2777296">
                <a:moveTo>
                  <a:pt x="1490400" y="89"/>
                </a:moveTo>
                <a:cubicBezTo>
                  <a:pt x="1886082" y="89"/>
                  <a:pt x="2281764" y="-159"/>
                  <a:pt x="2677446" y="172"/>
                </a:cubicBezTo>
                <a:cubicBezTo>
                  <a:pt x="2829288" y="255"/>
                  <a:pt x="2948728" y="99857"/>
                  <a:pt x="2976667" y="249302"/>
                </a:cubicBezTo>
                <a:cubicBezTo>
                  <a:pt x="2980221" y="268396"/>
                  <a:pt x="2980056" y="288316"/>
                  <a:pt x="2980056" y="307906"/>
                </a:cubicBezTo>
                <a:cubicBezTo>
                  <a:pt x="2980221" y="831708"/>
                  <a:pt x="2980304" y="1355426"/>
                  <a:pt x="2980139" y="1879228"/>
                </a:cubicBezTo>
                <a:cubicBezTo>
                  <a:pt x="2980056" y="2057520"/>
                  <a:pt x="2851523" y="2186383"/>
                  <a:pt x="2673809" y="2186466"/>
                </a:cubicBezTo>
                <a:cubicBezTo>
                  <a:pt x="2288459" y="2186714"/>
                  <a:pt x="1903109" y="2186797"/>
                  <a:pt x="1517759" y="2186053"/>
                </a:cubicBezTo>
                <a:cubicBezTo>
                  <a:pt x="1490317" y="2185970"/>
                  <a:pt x="1468992" y="2193327"/>
                  <a:pt x="1447501" y="2210602"/>
                </a:cubicBezTo>
                <a:cubicBezTo>
                  <a:pt x="1223746" y="2390631"/>
                  <a:pt x="999083" y="2569502"/>
                  <a:pt x="775246" y="2749365"/>
                </a:cubicBezTo>
                <a:cubicBezTo>
                  <a:pt x="739455" y="2778129"/>
                  <a:pt x="701515" y="2792016"/>
                  <a:pt x="657707" y="2774244"/>
                </a:cubicBezTo>
                <a:cubicBezTo>
                  <a:pt x="614890" y="2756804"/>
                  <a:pt x="595218" y="2722749"/>
                  <a:pt x="595301" y="2676543"/>
                </a:cubicBezTo>
                <a:cubicBezTo>
                  <a:pt x="595466" y="2526768"/>
                  <a:pt x="595383" y="2376909"/>
                  <a:pt x="595301" y="2227134"/>
                </a:cubicBezTo>
                <a:cubicBezTo>
                  <a:pt x="595301" y="2186631"/>
                  <a:pt x="595218" y="2186549"/>
                  <a:pt x="554302" y="2186549"/>
                </a:cubicBezTo>
                <a:cubicBezTo>
                  <a:pt x="467512" y="2186466"/>
                  <a:pt x="380721" y="2186962"/>
                  <a:pt x="293931" y="2186383"/>
                </a:cubicBezTo>
                <a:cubicBezTo>
                  <a:pt x="133740" y="2185144"/>
                  <a:pt x="662" y="2053883"/>
                  <a:pt x="496" y="1894437"/>
                </a:cubicBezTo>
                <a:cubicBezTo>
                  <a:pt x="-165" y="1360303"/>
                  <a:pt x="-165" y="826252"/>
                  <a:pt x="496" y="292119"/>
                </a:cubicBezTo>
                <a:cubicBezTo>
                  <a:pt x="662" y="132672"/>
                  <a:pt x="133740" y="668"/>
                  <a:pt x="294013" y="420"/>
                </a:cubicBezTo>
                <a:cubicBezTo>
                  <a:pt x="692836" y="-324"/>
                  <a:pt x="1091660" y="172"/>
                  <a:pt x="1490400" y="89"/>
                </a:cubicBezTo>
                <a:close/>
                <a:moveTo>
                  <a:pt x="798059" y="2466262"/>
                </a:moveTo>
                <a:cubicBezTo>
                  <a:pt x="812855" y="2455269"/>
                  <a:pt x="821286" y="2449400"/>
                  <a:pt x="829304" y="2442953"/>
                </a:cubicBezTo>
                <a:cubicBezTo>
                  <a:pt x="1005199" y="2302352"/>
                  <a:pt x="1181343" y="2162082"/>
                  <a:pt x="1356494" y="2020490"/>
                </a:cubicBezTo>
                <a:cubicBezTo>
                  <a:pt x="1387905" y="1995114"/>
                  <a:pt x="1420472" y="1983128"/>
                  <a:pt x="1461139" y="1983211"/>
                </a:cubicBezTo>
                <a:cubicBezTo>
                  <a:pt x="1859880" y="1984120"/>
                  <a:pt x="2258703" y="1983790"/>
                  <a:pt x="2657443" y="1983707"/>
                </a:cubicBezTo>
                <a:cubicBezTo>
                  <a:pt x="2739440" y="1983707"/>
                  <a:pt x="2777379" y="1946015"/>
                  <a:pt x="2777379" y="1864267"/>
                </a:cubicBezTo>
                <a:cubicBezTo>
                  <a:pt x="2777462" y="1349806"/>
                  <a:pt x="2777462" y="835345"/>
                  <a:pt x="2777379" y="320884"/>
                </a:cubicBezTo>
                <a:cubicBezTo>
                  <a:pt x="2777379" y="240954"/>
                  <a:pt x="2739191" y="202766"/>
                  <a:pt x="2659344" y="202766"/>
                </a:cubicBezTo>
                <a:cubicBezTo>
                  <a:pt x="1880378" y="202683"/>
                  <a:pt x="1101496" y="202683"/>
                  <a:pt x="322530" y="202766"/>
                </a:cubicBezTo>
                <a:cubicBezTo>
                  <a:pt x="240616" y="202766"/>
                  <a:pt x="203007" y="240375"/>
                  <a:pt x="203007" y="322371"/>
                </a:cubicBezTo>
                <a:cubicBezTo>
                  <a:pt x="202925" y="835841"/>
                  <a:pt x="202925" y="1349227"/>
                  <a:pt x="203007" y="1862696"/>
                </a:cubicBezTo>
                <a:cubicBezTo>
                  <a:pt x="203007" y="1946924"/>
                  <a:pt x="239955" y="1983707"/>
                  <a:pt x="324349" y="1983790"/>
                </a:cubicBezTo>
                <a:cubicBezTo>
                  <a:pt x="446269" y="1983955"/>
                  <a:pt x="568189" y="1983624"/>
                  <a:pt x="690026" y="1983955"/>
                </a:cubicBezTo>
                <a:cubicBezTo>
                  <a:pt x="758136" y="1984120"/>
                  <a:pt x="797729" y="2023713"/>
                  <a:pt x="797977" y="2091741"/>
                </a:cubicBezTo>
                <a:cubicBezTo>
                  <a:pt x="798308" y="2179523"/>
                  <a:pt x="798059" y="2267388"/>
                  <a:pt x="798059" y="2355170"/>
                </a:cubicBezTo>
                <a:cubicBezTo>
                  <a:pt x="798059" y="2389969"/>
                  <a:pt x="798059" y="2424768"/>
                  <a:pt x="798059" y="2466262"/>
                </a:cubicBezTo>
                <a:close/>
                <a:moveTo>
                  <a:pt x="2280524" y="996114"/>
                </a:moveTo>
                <a:cubicBezTo>
                  <a:pt x="2342600" y="996031"/>
                  <a:pt x="2385334" y="953545"/>
                  <a:pt x="2385004" y="894114"/>
                </a:cubicBezTo>
                <a:cubicBezTo>
                  <a:pt x="2384756" y="835923"/>
                  <a:pt x="2342683" y="793768"/>
                  <a:pt x="2282178" y="793768"/>
                </a:cubicBezTo>
                <a:cubicBezTo>
                  <a:pt x="1754243" y="793520"/>
                  <a:pt x="1226391" y="793520"/>
                  <a:pt x="698457" y="793768"/>
                </a:cubicBezTo>
                <a:cubicBezTo>
                  <a:pt x="634150" y="793768"/>
                  <a:pt x="592077" y="839725"/>
                  <a:pt x="595631" y="903207"/>
                </a:cubicBezTo>
                <a:cubicBezTo>
                  <a:pt x="598689" y="957347"/>
                  <a:pt x="642829" y="996114"/>
                  <a:pt x="703003" y="996196"/>
                </a:cubicBezTo>
                <a:cubicBezTo>
                  <a:pt x="964367" y="996362"/>
                  <a:pt x="1225730" y="996279"/>
                  <a:pt x="1487094" y="996279"/>
                </a:cubicBezTo>
                <a:cubicBezTo>
                  <a:pt x="1751598" y="996279"/>
                  <a:pt x="2016020" y="996444"/>
                  <a:pt x="2280524" y="996114"/>
                </a:cubicBezTo>
                <a:close/>
                <a:moveTo>
                  <a:pt x="696060" y="1190607"/>
                </a:moveTo>
                <a:cubicBezTo>
                  <a:pt x="636298" y="1190938"/>
                  <a:pt x="594970" y="1234085"/>
                  <a:pt x="595466" y="1293020"/>
                </a:cubicBezTo>
                <a:cubicBezTo>
                  <a:pt x="595962" y="1349640"/>
                  <a:pt x="637952" y="1392622"/>
                  <a:pt x="696060" y="1392705"/>
                </a:cubicBezTo>
                <a:cubicBezTo>
                  <a:pt x="961556" y="1393201"/>
                  <a:pt x="1226970" y="1392870"/>
                  <a:pt x="1492466" y="1392953"/>
                </a:cubicBezTo>
                <a:cubicBezTo>
                  <a:pt x="1511643" y="1392953"/>
                  <a:pt x="1529166" y="1387993"/>
                  <a:pt x="1545202" y="1377496"/>
                </a:cubicBezTo>
                <a:cubicBezTo>
                  <a:pt x="1583472" y="1352533"/>
                  <a:pt x="1600583" y="1307568"/>
                  <a:pt x="1588514" y="1263924"/>
                </a:cubicBezTo>
                <a:cubicBezTo>
                  <a:pt x="1576447" y="1220198"/>
                  <a:pt x="1539416" y="1190772"/>
                  <a:pt x="1492466" y="1190524"/>
                </a:cubicBezTo>
                <a:cubicBezTo>
                  <a:pt x="1359222" y="1189946"/>
                  <a:pt x="1225978" y="1190276"/>
                  <a:pt x="1092734" y="1190276"/>
                </a:cubicBezTo>
                <a:cubicBezTo>
                  <a:pt x="960482" y="1190442"/>
                  <a:pt x="828230" y="1189946"/>
                  <a:pt x="696060" y="1190607"/>
                </a:cubicBezTo>
                <a:close/>
              </a:path>
            </a:pathLst>
          </a:custGeom>
          <a:solidFill>
            <a:schemeClr val="accent4"/>
          </a:solidFill>
          <a:ln w="8266" cap="flat">
            <a:noFill/>
            <a:prstDash val="solid"/>
            <a:miter/>
          </a:ln>
        </p:spPr>
        <p:txBody>
          <a:bodyPr rtlCol="0" anchor="ctr"/>
          <a:lstStyle/>
          <a:p>
            <a:endParaRPr lang="en-US"/>
          </a:p>
        </p:txBody>
      </p:sp>
      <p:sp>
        <p:nvSpPr>
          <p:cNvPr id="57" name="TextBox 56">
            <a:extLst>
              <a:ext uri="{FF2B5EF4-FFF2-40B4-BE49-F238E27FC236}">
                <a16:creationId xmlns:a16="http://schemas.microsoft.com/office/drawing/2014/main" id="{1BB82E22-2F5E-4C45-A827-88A811CCACF0}"/>
              </a:ext>
            </a:extLst>
          </p:cNvPr>
          <p:cNvSpPr txBox="1"/>
          <p:nvPr/>
        </p:nvSpPr>
        <p:spPr>
          <a:xfrm>
            <a:off x="2449915" y="5177610"/>
            <a:ext cx="570274"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670</a:t>
            </a:r>
          </a:p>
        </p:txBody>
      </p:sp>
      <p:sp>
        <p:nvSpPr>
          <p:cNvPr id="50" name="Freeform: Shape 49">
            <a:extLst>
              <a:ext uri="{FF2B5EF4-FFF2-40B4-BE49-F238E27FC236}">
                <a16:creationId xmlns:a16="http://schemas.microsoft.com/office/drawing/2014/main" id="{D05E4CFE-7861-457F-A7E4-072AD12BE671}"/>
              </a:ext>
            </a:extLst>
          </p:cNvPr>
          <p:cNvSpPr/>
          <p:nvPr/>
        </p:nvSpPr>
        <p:spPr>
          <a:xfrm>
            <a:off x="3128604" y="5197759"/>
            <a:ext cx="153430" cy="209222"/>
          </a:xfrm>
          <a:custGeom>
            <a:avLst/>
            <a:gdLst>
              <a:gd name="connsiteX0" fmla="*/ 1441 w 2182161"/>
              <a:gd name="connsiteY0" fmla="*/ 1658386 h 2975674"/>
              <a:gd name="connsiteX1" fmla="*/ 37 w 2182161"/>
              <a:gd name="connsiteY1" fmla="*/ 490104 h 2975674"/>
              <a:gd name="connsiteX2" fmla="*/ 409275 w 2182161"/>
              <a:gd name="connsiteY2" fmla="*/ 4407 h 2975674"/>
              <a:gd name="connsiteX3" fmla="*/ 470937 w 2182161"/>
              <a:gd name="connsiteY3" fmla="*/ 357 h 2975674"/>
              <a:gd name="connsiteX4" fmla="*/ 1716670 w 2182161"/>
              <a:gd name="connsiteY4" fmla="*/ 357 h 2975674"/>
              <a:gd name="connsiteX5" fmla="*/ 2187654 w 2182161"/>
              <a:gd name="connsiteY5" fmla="*/ 469770 h 2975674"/>
              <a:gd name="connsiteX6" fmla="*/ 2188315 w 2182161"/>
              <a:gd name="connsiteY6" fmla="*/ 2868329 h 2975674"/>
              <a:gd name="connsiteX7" fmla="*/ 2134174 w 2182161"/>
              <a:gd name="connsiteY7" fmla="*/ 2968593 h 2975674"/>
              <a:gd name="connsiteX8" fmla="*/ 2017875 w 2182161"/>
              <a:gd name="connsiteY8" fmla="*/ 2956111 h 2975674"/>
              <a:gd name="connsiteX9" fmla="*/ 1124759 w 2182161"/>
              <a:gd name="connsiteY9" fmla="*/ 2330062 h 2975674"/>
              <a:gd name="connsiteX10" fmla="*/ 1065658 w 2182161"/>
              <a:gd name="connsiteY10" fmla="*/ 2329319 h 2975674"/>
              <a:gd name="connsiteX11" fmla="*/ 175105 w 2182161"/>
              <a:gd name="connsiteY11" fmla="*/ 2953549 h 2975674"/>
              <a:gd name="connsiteX12" fmla="*/ 17312 w 2182161"/>
              <a:gd name="connsiteY12" fmla="*/ 2935199 h 2975674"/>
              <a:gd name="connsiteX13" fmla="*/ 1277 w 2182161"/>
              <a:gd name="connsiteY13" fmla="*/ 2863948 h 2975674"/>
              <a:gd name="connsiteX14" fmla="*/ 1441 w 2182161"/>
              <a:gd name="connsiteY14" fmla="*/ 1658386 h 2975674"/>
              <a:gd name="connsiteX15" fmla="*/ 204118 w 2182161"/>
              <a:gd name="connsiteY15" fmla="*/ 1565893 h 2975674"/>
              <a:gd name="connsiteX16" fmla="*/ 204449 w 2182161"/>
              <a:gd name="connsiteY16" fmla="*/ 2628952 h 2975674"/>
              <a:gd name="connsiteX17" fmla="*/ 209987 w 2182161"/>
              <a:gd name="connsiteY17" fmla="*/ 2672017 h 2975674"/>
              <a:gd name="connsiteX18" fmla="*/ 248671 w 2182161"/>
              <a:gd name="connsiteY18" fmla="*/ 2651353 h 2975674"/>
              <a:gd name="connsiteX19" fmla="*/ 1023008 w 2182161"/>
              <a:gd name="connsiteY19" fmla="*/ 2109366 h 2975674"/>
              <a:gd name="connsiteX20" fmla="*/ 1165592 w 2182161"/>
              <a:gd name="connsiteY20" fmla="*/ 2108705 h 2975674"/>
              <a:gd name="connsiteX21" fmla="*/ 1185926 w 2182161"/>
              <a:gd name="connsiteY21" fmla="*/ 2122922 h 2975674"/>
              <a:gd name="connsiteX22" fmla="*/ 1952575 w 2182161"/>
              <a:gd name="connsiteY22" fmla="*/ 2659536 h 2975674"/>
              <a:gd name="connsiteX23" fmla="*/ 1978943 w 2182161"/>
              <a:gd name="connsiteY23" fmla="*/ 2673092 h 2975674"/>
              <a:gd name="connsiteX24" fmla="*/ 1984977 w 2182161"/>
              <a:gd name="connsiteY24" fmla="*/ 2642177 h 2975674"/>
              <a:gd name="connsiteX25" fmla="*/ 1985225 w 2182161"/>
              <a:gd name="connsiteY25" fmla="*/ 500601 h 2975674"/>
              <a:gd name="connsiteX26" fmla="*/ 1975058 w 2182161"/>
              <a:gd name="connsiteY26" fmla="*/ 411579 h 2975674"/>
              <a:gd name="connsiteX27" fmla="*/ 1701049 w 2182161"/>
              <a:gd name="connsiteY27" fmla="*/ 203364 h 2975674"/>
              <a:gd name="connsiteX28" fmla="*/ 489287 w 2182161"/>
              <a:gd name="connsiteY28" fmla="*/ 203282 h 2975674"/>
              <a:gd name="connsiteX29" fmla="*/ 220484 w 2182161"/>
              <a:gd name="connsiteY29" fmla="*/ 389922 h 2975674"/>
              <a:gd name="connsiteX30" fmla="*/ 204201 w 2182161"/>
              <a:gd name="connsiteY30" fmla="*/ 505891 h 2975674"/>
              <a:gd name="connsiteX31" fmla="*/ 204118 w 2182161"/>
              <a:gd name="connsiteY31" fmla="*/ 1565893 h 297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2161" h="2975674">
                <a:moveTo>
                  <a:pt x="1441" y="1658386"/>
                </a:moveTo>
                <a:cubicBezTo>
                  <a:pt x="1441" y="1268986"/>
                  <a:pt x="4996" y="879504"/>
                  <a:pt x="37" y="490104"/>
                </a:cubicBezTo>
                <a:cubicBezTo>
                  <a:pt x="-2773" y="266845"/>
                  <a:pt x="155103" y="43008"/>
                  <a:pt x="409275" y="4407"/>
                </a:cubicBezTo>
                <a:cubicBezTo>
                  <a:pt x="429608" y="1349"/>
                  <a:pt x="450356" y="357"/>
                  <a:pt x="470937" y="357"/>
                </a:cubicBezTo>
                <a:cubicBezTo>
                  <a:pt x="886209" y="109"/>
                  <a:pt x="1301398" y="-304"/>
                  <a:pt x="1716670" y="357"/>
                </a:cubicBezTo>
                <a:cubicBezTo>
                  <a:pt x="1973983" y="770"/>
                  <a:pt x="2187489" y="213118"/>
                  <a:pt x="2187654" y="469770"/>
                </a:cubicBezTo>
                <a:cubicBezTo>
                  <a:pt x="2188232" y="1269317"/>
                  <a:pt x="2187736" y="2068781"/>
                  <a:pt x="2188315" y="2868329"/>
                </a:cubicBezTo>
                <a:cubicBezTo>
                  <a:pt x="2188315" y="2912964"/>
                  <a:pt x="2173353" y="2947680"/>
                  <a:pt x="2134174" y="2968593"/>
                </a:cubicBezTo>
                <a:cubicBezTo>
                  <a:pt x="2093590" y="2990166"/>
                  <a:pt x="2054823" y="2981983"/>
                  <a:pt x="2017875" y="2956111"/>
                </a:cubicBezTo>
                <a:cubicBezTo>
                  <a:pt x="1720142" y="2747401"/>
                  <a:pt x="1422079" y="2539269"/>
                  <a:pt x="1124759" y="2330062"/>
                </a:cubicBezTo>
                <a:cubicBezTo>
                  <a:pt x="1102773" y="2314523"/>
                  <a:pt x="1088555" y="2313200"/>
                  <a:pt x="1065658" y="2329319"/>
                </a:cubicBezTo>
                <a:cubicBezTo>
                  <a:pt x="769331" y="2538112"/>
                  <a:pt x="472177" y="2745830"/>
                  <a:pt x="175105" y="2953549"/>
                </a:cubicBezTo>
                <a:cubicBezTo>
                  <a:pt x="115427" y="2995291"/>
                  <a:pt x="51119" y="2987191"/>
                  <a:pt x="17312" y="2935199"/>
                </a:cubicBezTo>
                <a:cubicBezTo>
                  <a:pt x="3012" y="2913295"/>
                  <a:pt x="1277" y="2889158"/>
                  <a:pt x="1277" y="2863948"/>
                </a:cubicBezTo>
                <a:cubicBezTo>
                  <a:pt x="1441" y="2462067"/>
                  <a:pt x="1441" y="2060185"/>
                  <a:pt x="1441" y="1658386"/>
                </a:cubicBezTo>
                <a:close/>
                <a:moveTo>
                  <a:pt x="204118" y="1565893"/>
                </a:moveTo>
                <a:cubicBezTo>
                  <a:pt x="204118" y="1920246"/>
                  <a:pt x="204035" y="2274599"/>
                  <a:pt x="204449" y="2628952"/>
                </a:cubicBezTo>
                <a:cubicBezTo>
                  <a:pt x="204449" y="2643748"/>
                  <a:pt x="196101" y="2665239"/>
                  <a:pt x="209987" y="2672017"/>
                </a:cubicBezTo>
                <a:cubicBezTo>
                  <a:pt x="223130" y="2678547"/>
                  <a:pt x="236355" y="2659949"/>
                  <a:pt x="248671" y="2651353"/>
                </a:cubicBezTo>
                <a:cubicBezTo>
                  <a:pt x="506893" y="2470911"/>
                  <a:pt x="764868" y="2289973"/>
                  <a:pt x="1023008" y="2109366"/>
                </a:cubicBezTo>
                <a:cubicBezTo>
                  <a:pt x="1075330" y="2072749"/>
                  <a:pt x="1112939" y="2072997"/>
                  <a:pt x="1165592" y="2108705"/>
                </a:cubicBezTo>
                <a:cubicBezTo>
                  <a:pt x="1172452" y="2113334"/>
                  <a:pt x="1179148" y="2118128"/>
                  <a:pt x="1185926" y="2122922"/>
                </a:cubicBezTo>
                <a:cubicBezTo>
                  <a:pt x="1441421" y="2301876"/>
                  <a:pt x="1696997" y="2480747"/>
                  <a:pt x="1952575" y="2659536"/>
                </a:cubicBezTo>
                <a:cubicBezTo>
                  <a:pt x="1960841" y="2665322"/>
                  <a:pt x="1969768" y="2677059"/>
                  <a:pt x="1978943" y="2673092"/>
                </a:cubicBezTo>
                <a:cubicBezTo>
                  <a:pt x="1991342" y="2667801"/>
                  <a:pt x="1984977" y="2652758"/>
                  <a:pt x="1984977" y="2642177"/>
                </a:cubicBezTo>
                <a:cubicBezTo>
                  <a:pt x="1985225" y="1928346"/>
                  <a:pt x="1985225" y="1214515"/>
                  <a:pt x="1985225" y="500601"/>
                </a:cubicBezTo>
                <a:cubicBezTo>
                  <a:pt x="1985225" y="470596"/>
                  <a:pt x="1982332" y="440674"/>
                  <a:pt x="1975058" y="411579"/>
                </a:cubicBezTo>
                <a:cubicBezTo>
                  <a:pt x="1943978" y="286600"/>
                  <a:pt x="1838921" y="203860"/>
                  <a:pt x="1701049" y="203364"/>
                </a:cubicBezTo>
                <a:cubicBezTo>
                  <a:pt x="1297100" y="201794"/>
                  <a:pt x="893235" y="201959"/>
                  <a:pt x="489287" y="203282"/>
                </a:cubicBezTo>
                <a:cubicBezTo>
                  <a:pt x="359349" y="203695"/>
                  <a:pt x="260491" y="274863"/>
                  <a:pt x="220484" y="389922"/>
                </a:cubicBezTo>
                <a:cubicBezTo>
                  <a:pt x="207425" y="427449"/>
                  <a:pt x="204284" y="466546"/>
                  <a:pt x="204201" y="505891"/>
                </a:cubicBezTo>
                <a:cubicBezTo>
                  <a:pt x="204118" y="859335"/>
                  <a:pt x="204118" y="1212614"/>
                  <a:pt x="204118" y="1565893"/>
                </a:cubicBezTo>
                <a:close/>
              </a:path>
            </a:pathLst>
          </a:custGeom>
          <a:solidFill>
            <a:schemeClr val="accent4"/>
          </a:solidFill>
          <a:ln w="8266" cap="flat">
            <a:noFill/>
            <a:prstDash val="solid"/>
            <a:miter/>
          </a:ln>
        </p:spPr>
        <p:txBody>
          <a:bodyPr rtlCol="0" anchor="ctr"/>
          <a:lstStyle/>
          <a:p>
            <a:endParaRPr lang="en-US"/>
          </a:p>
        </p:txBody>
      </p:sp>
      <p:sp>
        <p:nvSpPr>
          <p:cNvPr id="60" name="TextBox 59">
            <a:extLst>
              <a:ext uri="{FF2B5EF4-FFF2-40B4-BE49-F238E27FC236}">
                <a16:creationId xmlns:a16="http://schemas.microsoft.com/office/drawing/2014/main" id="{4F2E8411-27E1-41E5-8704-130C8B71BAFC}"/>
              </a:ext>
            </a:extLst>
          </p:cNvPr>
          <p:cNvSpPr txBox="1"/>
          <p:nvPr/>
        </p:nvSpPr>
        <p:spPr>
          <a:xfrm>
            <a:off x="3373185" y="5177610"/>
            <a:ext cx="411131"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110</a:t>
            </a:r>
          </a:p>
        </p:txBody>
      </p:sp>
      <p:sp>
        <p:nvSpPr>
          <p:cNvPr id="113" name="TextBox 112">
            <a:extLst>
              <a:ext uri="{FF2B5EF4-FFF2-40B4-BE49-F238E27FC236}">
                <a16:creationId xmlns:a16="http://schemas.microsoft.com/office/drawing/2014/main" id="{7D42D859-6EC4-418F-BCAF-DA6C6542A570}"/>
              </a:ext>
            </a:extLst>
          </p:cNvPr>
          <p:cNvSpPr txBox="1"/>
          <p:nvPr/>
        </p:nvSpPr>
        <p:spPr>
          <a:xfrm>
            <a:off x="5110140" y="1429661"/>
            <a:ext cx="1955985" cy="466794"/>
          </a:xfrm>
          <a:prstGeom prst="rect">
            <a:avLst/>
          </a:prstGeom>
          <a:noFill/>
        </p:spPr>
        <p:txBody>
          <a:bodyPr wrap="none" rtlCol="0">
            <a:spAutoFit/>
          </a:bodyPr>
          <a:lstStyle/>
          <a:p>
            <a:pPr>
              <a:spcAft>
                <a:spcPts val="400"/>
              </a:spcAft>
            </a:pPr>
            <a:r>
              <a:rPr lang="en-US" sz="1200" b="1" dirty="0" err="1">
                <a:solidFill>
                  <a:schemeClr val="accent2">
                    <a:lumMod val="60000"/>
                    <a:lumOff val="40000"/>
                  </a:schemeClr>
                </a:solidFill>
                <a:latin typeface="Montserrat" panose="00000500000000000000" pitchFamily="50" charset="0"/>
              </a:rPr>
              <a:t>ChannelXYZ</a:t>
            </a:r>
            <a:endParaRPr lang="en-US" sz="1200" b="1" dirty="0">
              <a:solidFill>
                <a:schemeClr val="accent2">
                  <a:lumMod val="60000"/>
                  <a:lumOff val="40000"/>
                </a:schemeClr>
              </a:solidFill>
              <a:latin typeface="Montserrat" panose="00000500000000000000" pitchFamily="50" charset="0"/>
            </a:endParaRPr>
          </a:p>
          <a:p>
            <a:pPr defTabSz="182880">
              <a:spcAft>
                <a:spcPts val="400"/>
              </a:spcAft>
            </a:pPr>
            <a:r>
              <a:rPr lang="en-US" sz="900" dirty="0">
                <a:solidFill>
                  <a:schemeClr val="bg1"/>
                </a:solidFill>
                <a:latin typeface="Montserrat" panose="00000500000000000000" pitchFamily="50" charset="0"/>
              </a:rPr>
              <a:t>Mon 9/26/20XX   .   9:15 am PDT</a:t>
            </a:r>
          </a:p>
        </p:txBody>
      </p:sp>
      <p:cxnSp>
        <p:nvCxnSpPr>
          <p:cNvPr id="115" name="Straight Connector 114">
            <a:extLst>
              <a:ext uri="{FF2B5EF4-FFF2-40B4-BE49-F238E27FC236}">
                <a16:creationId xmlns:a16="http://schemas.microsoft.com/office/drawing/2014/main" id="{FB54AA06-ACD2-4B57-ACF2-E91C682554C9}"/>
              </a:ext>
            </a:extLst>
          </p:cNvPr>
          <p:cNvCxnSpPr>
            <a:cxnSpLocks/>
          </p:cNvCxnSpPr>
          <p:nvPr/>
        </p:nvCxnSpPr>
        <p:spPr>
          <a:xfrm>
            <a:off x="4466745" y="2063384"/>
            <a:ext cx="3258510" cy="0"/>
          </a:xfrm>
          <a:prstGeom prst="line">
            <a:avLst/>
          </a:prstGeom>
          <a:gradFill flip="none" rotWithShape="1">
            <a:gsLst>
              <a:gs pos="0">
                <a:schemeClr val="accent2">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116" name="Rectangle: Rounded Corners 115">
            <a:extLst>
              <a:ext uri="{FF2B5EF4-FFF2-40B4-BE49-F238E27FC236}">
                <a16:creationId xmlns:a16="http://schemas.microsoft.com/office/drawing/2014/main" id="{4D61E5F2-17DC-4C46-8F00-046AFEC66891}"/>
              </a:ext>
            </a:extLst>
          </p:cNvPr>
          <p:cNvSpPr/>
          <p:nvPr/>
        </p:nvSpPr>
        <p:spPr>
          <a:xfrm>
            <a:off x="4639151" y="2741983"/>
            <a:ext cx="2913694" cy="2171692"/>
          </a:xfrm>
          <a:prstGeom prst="roundRect">
            <a:avLst>
              <a:gd name="adj" fmla="val 7373"/>
            </a:avLst>
          </a:prstGeom>
          <a:blipFill dpi="0" rotWithShape="1">
            <a:blip r:embed="rId4" cstate="email">
              <a:extLst>
                <a:ext uri="{BEBA8EAE-BF5A-486C-A8C5-ECC9F3942E4B}">
                  <a14:imgProps xmlns:a14="http://schemas.microsoft.com/office/drawing/2010/main">
                    <a14:imgLayer r:embed="rId5">
                      <a14:imgEffect>
                        <a14:colorTemperature colorTemp="4700"/>
                      </a14:imgEffect>
                      <a14:imgEffect>
                        <a14:saturation sat="66000"/>
                      </a14:imgEffect>
                    </a14:imgLayer>
                  </a14:imgProps>
                </a:ext>
                <a:ext uri="{28A0092B-C50C-407E-A947-70E740481C1C}">
                  <a14:useLocalDpi xmlns:a14="http://schemas.microsoft.com/office/drawing/2010/main"/>
                </a:ext>
              </a:extLst>
            </a:blip>
            <a:srcRect/>
            <a:stretch>
              <a:fillRect t="-967" b="-9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87336153-9052-47B7-BD25-CC5B8F03985E}"/>
              </a:ext>
            </a:extLst>
          </p:cNvPr>
          <p:cNvSpPr txBox="1"/>
          <p:nvPr/>
        </p:nvSpPr>
        <p:spPr>
          <a:xfrm>
            <a:off x="4639151" y="2217961"/>
            <a:ext cx="2913694" cy="412549"/>
          </a:xfrm>
          <a:prstGeom prst="rect">
            <a:avLst/>
          </a:prstGeom>
          <a:noFill/>
        </p:spPr>
        <p:txBody>
          <a:bodyPr wrap="square" rtlCol="0">
            <a:spAutoFit/>
          </a:bodyPr>
          <a:lstStyle/>
          <a:p>
            <a:pPr>
              <a:lnSpc>
                <a:spcPts val="1300"/>
              </a:lnSpc>
              <a:spcAft>
                <a:spcPts val="400"/>
              </a:spcAft>
            </a:pPr>
            <a:r>
              <a:rPr lang="en-US" sz="1000" dirty="0">
                <a:solidFill>
                  <a:schemeClr val="bg1"/>
                </a:solidFill>
                <a:latin typeface="Montserrat" panose="00000500000000000000" pitchFamily="50" charset="0"/>
              </a:rPr>
              <a:t>Tag a friend for a chance to win our sweepstake. Submit by October 20!</a:t>
            </a:r>
          </a:p>
        </p:txBody>
      </p:sp>
      <p:sp>
        <p:nvSpPr>
          <p:cNvPr id="118" name="Rectangle: Rounded Corners 117">
            <a:extLst>
              <a:ext uri="{FF2B5EF4-FFF2-40B4-BE49-F238E27FC236}">
                <a16:creationId xmlns:a16="http://schemas.microsoft.com/office/drawing/2014/main" id="{1BAC37E5-B380-472E-AD5E-6F7F5C5FCF6C}"/>
              </a:ext>
            </a:extLst>
          </p:cNvPr>
          <p:cNvSpPr/>
          <p:nvPr/>
        </p:nvSpPr>
        <p:spPr>
          <a:xfrm>
            <a:off x="4639151" y="5700590"/>
            <a:ext cx="2913694" cy="394175"/>
          </a:xfrm>
          <a:prstGeom prst="roundRect">
            <a:avLst>
              <a:gd name="adj" fmla="val 40599"/>
            </a:avLst>
          </a:prstGeom>
          <a:gradFill flip="none" rotWithShape="1">
            <a:gsLst>
              <a:gs pos="0">
                <a:schemeClr val="accent2">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1400" dirty="0">
                <a:latin typeface="Montserrat" panose="00000500000000000000" pitchFamily="50" charset="0"/>
              </a:rPr>
              <a:t>Interactions : </a:t>
            </a:r>
            <a:r>
              <a:rPr lang="en-US" sz="1400" b="1" dirty="0">
                <a:solidFill>
                  <a:schemeClr val="accent2">
                    <a:lumMod val="60000"/>
                    <a:lumOff val="40000"/>
                  </a:schemeClr>
                </a:solidFill>
                <a:latin typeface="Montserrat" panose="00000500000000000000" pitchFamily="50" charset="0"/>
              </a:rPr>
              <a:t>1,200</a:t>
            </a:r>
          </a:p>
        </p:txBody>
      </p:sp>
      <p:sp>
        <p:nvSpPr>
          <p:cNvPr id="127" name="Freeform: Shape 126">
            <a:extLst>
              <a:ext uri="{FF2B5EF4-FFF2-40B4-BE49-F238E27FC236}">
                <a16:creationId xmlns:a16="http://schemas.microsoft.com/office/drawing/2014/main" id="{5825B5E6-1302-4B67-9CEA-5F03A62128BF}"/>
              </a:ext>
            </a:extLst>
          </p:cNvPr>
          <p:cNvSpPr/>
          <p:nvPr/>
        </p:nvSpPr>
        <p:spPr>
          <a:xfrm>
            <a:off x="4862442" y="5191365"/>
            <a:ext cx="216198" cy="222010"/>
          </a:xfrm>
          <a:custGeom>
            <a:avLst/>
            <a:gdLst>
              <a:gd name="connsiteX0" fmla="*/ 1935284 w 3074863"/>
              <a:gd name="connsiteY0" fmla="*/ 3165311 h 3157521"/>
              <a:gd name="connsiteX1" fmla="*/ 1855602 w 3074863"/>
              <a:gd name="connsiteY1" fmla="*/ 3160683 h 3157521"/>
              <a:gd name="connsiteX2" fmla="*/ 1291464 w 3074863"/>
              <a:gd name="connsiteY2" fmla="*/ 3140514 h 3157521"/>
              <a:gd name="connsiteX3" fmla="*/ 862388 w 3074863"/>
              <a:gd name="connsiteY3" fmla="*/ 3094887 h 3157521"/>
              <a:gd name="connsiteX4" fmla="*/ 821555 w 3074863"/>
              <a:gd name="connsiteY4" fmla="*/ 3104062 h 3157521"/>
              <a:gd name="connsiteX5" fmla="*/ 680458 w 3074863"/>
              <a:gd name="connsiteY5" fmla="*/ 3142498 h 3157521"/>
              <a:gd name="connsiteX6" fmla="*/ 282214 w 3074863"/>
              <a:gd name="connsiteY6" fmla="*/ 3142167 h 3157521"/>
              <a:gd name="connsiteX7" fmla="*/ 682 w 3074863"/>
              <a:gd name="connsiteY7" fmla="*/ 2859974 h 3157521"/>
              <a:gd name="connsiteX8" fmla="*/ 682 w 3074863"/>
              <a:gd name="connsiteY8" fmla="*/ 1794848 h 3157521"/>
              <a:gd name="connsiteX9" fmla="*/ 287917 w 3074863"/>
              <a:gd name="connsiteY9" fmla="*/ 1511498 h 3157521"/>
              <a:gd name="connsiteX10" fmla="*/ 710628 w 3074863"/>
              <a:gd name="connsiteY10" fmla="*/ 1514060 h 3157521"/>
              <a:gd name="connsiteX11" fmla="*/ 791054 w 3074863"/>
              <a:gd name="connsiteY11" fmla="*/ 1534311 h 3157521"/>
              <a:gd name="connsiteX12" fmla="*/ 819488 w 3074863"/>
              <a:gd name="connsiteY12" fmla="*/ 1526872 h 3157521"/>
              <a:gd name="connsiteX13" fmla="*/ 1006212 w 3074863"/>
              <a:gd name="connsiteY13" fmla="*/ 1287744 h 3157521"/>
              <a:gd name="connsiteX14" fmla="*/ 1196820 w 3074863"/>
              <a:gd name="connsiteY14" fmla="*/ 1011667 h 3157521"/>
              <a:gd name="connsiteX15" fmla="*/ 1481080 w 3074863"/>
              <a:gd name="connsiteY15" fmla="*/ 395620 h 3157521"/>
              <a:gd name="connsiteX16" fmla="*/ 1485874 w 3074863"/>
              <a:gd name="connsiteY16" fmla="*/ 347430 h 3157521"/>
              <a:gd name="connsiteX17" fmla="*/ 1497281 w 3074863"/>
              <a:gd name="connsiteY17" fmla="*/ 157566 h 3157521"/>
              <a:gd name="connsiteX18" fmla="*/ 1733021 w 3074863"/>
              <a:gd name="connsiteY18" fmla="*/ 3657 h 3157521"/>
              <a:gd name="connsiteX19" fmla="*/ 2092912 w 3074863"/>
              <a:gd name="connsiteY19" fmla="*/ 383469 h 3157521"/>
              <a:gd name="connsiteX20" fmla="*/ 2038440 w 3074863"/>
              <a:gd name="connsiteY20" fmla="*/ 787004 h 3157521"/>
              <a:gd name="connsiteX21" fmla="*/ 1959337 w 3074863"/>
              <a:gd name="connsiteY21" fmla="*/ 1084984 h 3157521"/>
              <a:gd name="connsiteX22" fmla="*/ 1949914 w 3074863"/>
              <a:gd name="connsiteY22" fmla="*/ 1158302 h 3157521"/>
              <a:gd name="connsiteX23" fmla="*/ 1977522 w 3074863"/>
              <a:gd name="connsiteY23" fmla="*/ 1182520 h 3157521"/>
              <a:gd name="connsiteX24" fmla="*/ 2257070 w 3074863"/>
              <a:gd name="connsiteY24" fmla="*/ 1135240 h 3157521"/>
              <a:gd name="connsiteX25" fmla="*/ 2743262 w 3074863"/>
              <a:gd name="connsiteY25" fmla="*/ 1163344 h 3157521"/>
              <a:gd name="connsiteX26" fmla="*/ 3020578 w 3074863"/>
              <a:gd name="connsiteY26" fmla="*/ 1462978 h 3157521"/>
              <a:gd name="connsiteX27" fmla="*/ 3002890 w 3074863"/>
              <a:gd name="connsiteY27" fmla="*/ 1636228 h 3157521"/>
              <a:gd name="connsiteX28" fmla="*/ 3009420 w 3074863"/>
              <a:gd name="connsiteY28" fmla="*/ 1684831 h 3157521"/>
              <a:gd name="connsiteX29" fmla="*/ 3005948 w 3074863"/>
              <a:gd name="connsiteY29" fmla="*/ 2126305 h 3157521"/>
              <a:gd name="connsiteX30" fmla="*/ 2996856 w 3074863"/>
              <a:gd name="connsiteY30" fmla="*/ 2183422 h 3157521"/>
              <a:gd name="connsiteX31" fmla="*/ 2888244 w 3074863"/>
              <a:gd name="connsiteY31" fmla="*/ 2606050 h 3157521"/>
              <a:gd name="connsiteX32" fmla="*/ 2868240 w 3074863"/>
              <a:gd name="connsiteY32" fmla="*/ 2660273 h 3157521"/>
              <a:gd name="connsiteX33" fmla="*/ 2593321 w 3074863"/>
              <a:gd name="connsiteY33" fmla="*/ 3080918 h 3157521"/>
              <a:gd name="connsiteX34" fmla="*/ 2268394 w 3074863"/>
              <a:gd name="connsiteY34" fmla="*/ 3161096 h 3157521"/>
              <a:gd name="connsiteX35" fmla="*/ 2244341 w 3074863"/>
              <a:gd name="connsiteY35" fmla="*/ 3165311 h 3157521"/>
              <a:gd name="connsiteX36" fmla="*/ 1935284 w 3074863"/>
              <a:gd name="connsiteY36" fmla="*/ 3165311 h 3157521"/>
              <a:gd name="connsiteX37" fmla="*/ 2075306 w 3074863"/>
              <a:gd name="connsiteY37" fmla="*/ 2984539 h 3157521"/>
              <a:gd name="connsiteX38" fmla="*/ 2290794 w 3074863"/>
              <a:gd name="connsiteY38" fmla="*/ 2971645 h 3157521"/>
              <a:gd name="connsiteX39" fmla="*/ 2570590 w 3074863"/>
              <a:gd name="connsiteY39" fmla="*/ 2882457 h 3157521"/>
              <a:gd name="connsiteX40" fmla="*/ 2678459 w 3074863"/>
              <a:gd name="connsiteY40" fmla="*/ 2642998 h 3157521"/>
              <a:gd name="connsiteX41" fmla="*/ 2731938 w 3074863"/>
              <a:gd name="connsiteY41" fmla="*/ 2498513 h 3157521"/>
              <a:gd name="connsiteX42" fmla="*/ 2829143 w 3074863"/>
              <a:gd name="connsiteY42" fmla="*/ 2289058 h 3157521"/>
              <a:gd name="connsiteX43" fmla="*/ 2798395 w 3074863"/>
              <a:gd name="connsiteY43" fmla="*/ 2179867 h 3157521"/>
              <a:gd name="connsiteX44" fmla="*/ 2813025 w 3074863"/>
              <a:gd name="connsiteY44" fmla="*/ 2073652 h 3157521"/>
              <a:gd name="connsiteX45" fmla="*/ 2844352 w 3074863"/>
              <a:gd name="connsiteY45" fmla="*/ 2035464 h 3157521"/>
              <a:gd name="connsiteX46" fmla="*/ 2849642 w 3074863"/>
              <a:gd name="connsiteY46" fmla="*/ 1778813 h 3157521"/>
              <a:gd name="connsiteX47" fmla="*/ 2812860 w 3074863"/>
              <a:gd name="connsiteY47" fmla="*/ 1733185 h 3157521"/>
              <a:gd name="connsiteX48" fmla="*/ 2799800 w 3074863"/>
              <a:gd name="connsiteY48" fmla="*/ 1640526 h 3157521"/>
              <a:gd name="connsiteX49" fmla="*/ 2819390 w 3074863"/>
              <a:gd name="connsiteY49" fmla="*/ 1598619 h 3157521"/>
              <a:gd name="connsiteX50" fmla="*/ 2728301 w 3074863"/>
              <a:gd name="connsiteY50" fmla="*/ 1354448 h 3157521"/>
              <a:gd name="connsiteX51" fmla="*/ 2688047 w 3074863"/>
              <a:gd name="connsiteY51" fmla="*/ 1338991 h 3157521"/>
              <a:gd name="connsiteX52" fmla="*/ 2462722 w 3074863"/>
              <a:gd name="connsiteY52" fmla="*/ 1308821 h 3157521"/>
              <a:gd name="connsiteX53" fmla="*/ 1959420 w 3074863"/>
              <a:gd name="connsiteY53" fmla="*/ 1374369 h 3157521"/>
              <a:gd name="connsiteX54" fmla="*/ 1777986 w 3074863"/>
              <a:gd name="connsiteY54" fmla="*/ 1272452 h 3157521"/>
              <a:gd name="connsiteX55" fmla="*/ 1764348 w 3074863"/>
              <a:gd name="connsiteY55" fmla="*/ 1135323 h 3157521"/>
              <a:gd name="connsiteX56" fmla="*/ 1850394 w 3074863"/>
              <a:gd name="connsiteY56" fmla="*/ 763529 h 3157521"/>
              <a:gd name="connsiteX57" fmla="*/ 1909247 w 3074863"/>
              <a:gd name="connsiteY57" fmla="*/ 415788 h 3157521"/>
              <a:gd name="connsiteX58" fmla="*/ 1718308 w 3074863"/>
              <a:gd name="connsiteY58" fmla="*/ 188893 h 3157521"/>
              <a:gd name="connsiteX59" fmla="*/ 1671937 w 3074863"/>
              <a:gd name="connsiteY59" fmla="*/ 224436 h 3157521"/>
              <a:gd name="connsiteX60" fmla="*/ 1673176 w 3074863"/>
              <a:gd name="connsiteY60" fmla="*/ 360077 h 3157521"/>
              <a:gd name="connsiteX61" fmla="*/ 1663423 w 3074863"/>
              <a:gd name="connsiteY61" fmla="*/ 435461 h 3157521"/>
              <a:gd name="connsiteX62" fmla="*/ 1362466 w 3074863"/>
              <a:gd name="connsiteY62" fmla="*/ 1094573 h 3157521"/>
              <a:gd name="connsiteX63" fmla="*/ 1097631 w 3074863"/>
              <a:gd name="connsiteY63" fmla="*/ 1456778 h 3157521"/>
              <a:gd name="connsiteX64" fmla="*/ 984969 w 3074863"/>
              <a:gd name="connsiteY64" fmla="*/ 1609860 h 3157521"/>
              <a:gd name="connsiteX65" fmla="*/ 958353 w 3074863"/>
              <a:gd name="connsiteY65" fmla="*/ 1766166 h 3157521"/>
              <a:gd name="connsiteX66" fmla="*/ 960916 w 3074863"/>
              <a:gd name="connsiteY66" fmla="*/ 1812206 h 3157521"/>
              <a:gd name="connsiteX67" fmla="*/ 960916 w 3074863"/>
              <a:gd name="connsiteY67" fmla="*/ 2846418 h 3157521"/>
              <a:gd name="connsiteX68" fmla="*/ 958188 w 3074863"/>
              <a:gd name="connsiteY68" fmla="*/ 2895600 h 3157521"/>
              <a:gd name="connsiteX69" fmla="*/ 980092 w 3074863"/>
              <a:gd name="connsiteY69" fmla="*/ 2923042 h 3157521"/>
              <a:gd name="connsiteX70" fmla="*/ 1563738 w 3074863"/>
              <a:gd name="connsiteY70" fmla="*/ 2970818 h 3157521"/>
              <a:gd name="connsiteX71" fmla="*/ 2075306 w 3074863"/>
              <a:gd name="connsiteY71" fmla="*/ 2984539 h 3157521"/>
              <a:gd name="connsiteX72" fmla="*/ 773448 w 3074863"/>
              <a:gd name="connsiteY72" fmla="*/ 2327990 h 3157521"/>
              <a:gd name="connsiteX73" fmla="*/ 773283 w 3074863"/>
              <a:gd name="connsiteY73" fmla="*/ 1797163 h 3157521"/>
              <a:gd name="connsiteX74" fmla="*/ 686492 w 3074863"/>
              <a:gd name="connsiteY74" fmla="*/ 1697725 h 3157521"/>
              <a:gd name="connsiteX75" fmla="*/ 272956 w 3074863"/>
              <a:gd name="connsiteY75" fmla="*/ 1697725 h 3157521"/>
              <a:gd name="connsiteX76" fmla="*/ 188645 w 3074863"/>
              <a:gd name="connsiteY76" fmla="*/ 1770216 h 3157521"/>
              <a:gd name="connsiteX77" fmla="*/ 183851 w 3074863"/>
              <a:gd name="connsiteY77" fmla="*/ 1825431 h 3157521"/>
              <a:gd name="connsiteX78" fmla="*/ 183934 w 3074863"/>
              <a:gd name="connsiteY78" fmla="*/ 2831457 h 3157521"/>
              <a:gd name="connsiteX79" fmla="*/ 184430 w 3074863"/>
              <a:gd name="connsiteY79" fmla="*/ 2859230 h 3157521"/>
              <a:gd name="connsiteX80" fmla="*/ 288413 w 3074863"/>
              <a:gd name="connsiteY80" fmla="*/ 2955361 h 3157521"/>
              <a:gd name="connsiteX81" fmla="*/ 664919 w 3074863"/>
              <a:gd name="connsiteY81" fmla="*/ 2955361 h 3157521"/>
              <a:gd name="connsiteX82" fmla="*/ 773448 w 3074863"/>
              <a:gd name="connsiteY82" fmla="*/ 2846501 h 3157521"/>
              <a:gd name="connsiteX83" fmla="*/ 773448 w 3074863"/>
              <a:gd name="connsiteY83" fmla="*/ 2327990 h 315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074863" h="3157521">
                <a:moveTo>
                  <a:pt x="1935284" y="3165311"/>
                </a:moveTo>
                <a:cubicBezTo>
                  <a:pt x="1909164" y="3157128"/>
                  <a:pt x="1882135" y="3160104"/>
                  <a:pt x="1855602" y="3160683"/>
                </a:cubicBezTo>
                <a:cubicBezTo>
                  <a:pt x="1667142" y="3164650"/>
                  <a:pt x="1479262" y="3153078"/>
                  <a:pt x="1291464" y="3140514"/>
                </a:cubicBezTo>
                <a:cubicBezTo>
                  <a:pt x="1147970" y="3130926"/>
                  <a:pt x="1004972" y="3114312"/>
                  <a:pt x="862388" y="3094887"/>
                </a:cubicBezTo>
                <a:cubicBezTo>
                  <a:pt x="846931" y="3092821"/>
                  <a:pt x="834449" y="3096375"/>
                  <a:pt x="821555" y="3104062"/>
                </a:cubicBezTo>
                <a:cubicBezTo>
                  <a:pt x="778160" y="3129852"/>
                  <a:pt x="731045" y="3142498"/>
                  <a:pt x="680458" y="3142498"/>
                </a:cubicBezTo>
                <a:cubicBezTo>
                  <a:pt x="547710" y="3142333"/>
                  <a:pt x="414962" y="3143325"/>
                  <a:pt x="282214" y="3142167"/>
                </a:cubicBezTo>
                <a:cubicBezTo>
                  <a:pt x="121279" y="3140762"/>
                  <a:pt x="1013" y="3020909"/>
                  <a:pt x="682" y="2859974"/>
                </a:cubicBezTo>
                <a:cubicBezTo>
                  <a:pt x="-227" y="2504960"/>
                  <a:pt x="-227" y="2149863"/>
                  <a:pt x="682" y="1794848"/>
                </a:cubicBezTo>
                <a:cubicBezTo>
                  <a:pt x="1095" y="1632261"/>
                  <a:pt x="114749" y="1516953"/>
                  <a:pt x="287917" y="1511498"/>
                </a:cubicBezTo>
                <a:cubicBezTo>
                  <a:pt x="428600" y="1507117"/>
                  <a:pt x="569780" y="1505216"/>
                  <a:pt x="710628" y="1514060"/>
                </a:cubicBezTo>
                <a:cubicBezTo>
                  <a:pt x="738897" y="1515879"/>
                  <a:pt x="765100" y="1524392"/>
                  <a:pt x="791054" y="1534311"/>
                </a:cubicBezTo>
                <a:cubicBezTo>
                  <a:pt x="802957" y="1538857"/>
                  <a:pt x="813041" y="1540676"/>
                  <a:pt x="819488" y="1526872"/>
                </a:cubicBezTo>
                <a:cubicBezTo>
                  <a:pt x="863462" y="1432890"/>
                  <a:pt x="932812" y="1359573"/>
                  <a:pt x="1006212" y="1287744"/>
                </a:cubicBezTo>
                <a:cubicBezTo>
                  <a:pt x="1087051" y="1208723"/>
                  <a:pt x="1141936" y="1109451"/>
                  <a:pt x="1196820" y="1011667"/>
                </a:cubicBezTo>
                <a:cubicBezTo>
                  <a:pt x="1307747" y="813867"/>
                  <a:pt x="1399332" y="606975"/>
                  <a:pt x="1481080" y="395620"/>
                </a:cubicBezTo>
                <a:cubicBezTo>
                  <a:pt x="1487197" y="379750"/>
                  <a:pt x="1487527" y="364375"/>
                  <a:pt x="1485874" y="347430"/>
                </a:cubicBezTo>
                <a:cubicBezTo>
                  <a:pt x="1479344" y="283619"/>
                  <a:pt x="1480501" y="219972"/>
                  <a:pt x="1497281" y="157566"/>
                </a:cubicBezTo>
                <a:cubicBezTo>
                  <a:pt x="1529517" y="37547"/>
                  <a:pt x="1610026" y="-14941"/>
                  <a:pt x="1733021" y="3657"/>
                </a:cubicBezTo>
                <a:cubicBezTo>
                  <a:pt x="1938755" y="34737"/>
                  <a:pt x="2071338" y="176825"/>
                  <a:pt x="2092912" y="383469"/>
                </a:cubicBezTo>
                <a:cubicBezTo>
                  <a:pt x="2107460" y="522995"/>
                  <a:pt x="2077372" y="655247"/>
                  <a:pt x="2038440" y="787004"/>
                </a:cubicBezTo>
                <a:cubicBezTo>
                  <a:pt x="2009345" y="885614"/>
                  <a:pt x="1976613" y="983233"/>
                  <a:pt x="1959337" y="1084984"/>
                </a:cubicBezTo>
                <a:cubicBezTo>
                  <a:pt x="1955204" y="1109286"/>
                  <a:pt x="1952725" y="1133835"/>
                  <a:pt x="1949914" y="1158302"/>
                </a:cubicBezTo>
                <a:cubicBezTo>
                  <a:pt x="1947434" y="1179297"/>
                  <a:pt x="1953138" y="1187728"/>
                  <a:pt x="1977522" y="1182520"/>
                </a:cubicBezTo>
                <a:cubicBezTo>
                  <a:pt x="2070016" y="1162765"/>
                  <a:pt x="2162840" y="1143837"/>
                  <a:pt x="2257070" y="1135240"/>
                </a:cubicBezTo>
                <a:cubicBezTo>
                  <a:pt x="2420401" y="1120279"/>
                  <a:pt x="2584063" y="1111931"/>
                  <a:pt x="2743262" y="1163344"/>
                </a:cubicBezTo>
                <a:cubicBezTo>
                  <a:pt x="2890889" y="1211037"/>
                  <a:pt x="2993797" y="1302705"/>
                  <a:pt x="3020578" y="1462978"/>
                </a:cubicBezTo>
                <a:cubicBezTo>
                  <a:pt x="3030497" y="1521995"/>
                  <a:pt x="3022066" y="1580021"/>
                  <a:pt x="3002890" y="1636228"/>
                </a:cubicBezTo>
                <a:cubicBezTo>
                  <a:pt x="2996608" y="1654743"/>
                  <a:pt x="2999005" y="1668382"/>
                  <a:pt x="3009420" y="1684831"/>
                </a:cubicBezTo>
                <a:cubicBezTo>
                  <a:pt x="3102988" y="1832457"/>
                  <a:pt x="3107204" y="1980166"/>
                  <a:pt x="3005948" y="2126305"/>
                </a:cubicBezTo>
                <a:cubicBezTo>
                  <a:pt x="2993054" y="2144903"/>
                  <a:pt x="2990574" y="2161269"/>
                  <a:pt x="2996856" y="2183422"/>
                </a:cubicBezTo>
                <a:cubicBezTo>
                  <a:pt x="3042565" y="2345017"/>
                  <a:pt x="3004708" y="2486114"/>
                  <a:pt x="2888244" y="2606050"/>
                </a:cubicBezTo>
                <a:cubicBezTo>
                  <a:pt x="2872456" y="2622334"/>
                  <a:pt x="2866835" y="2637543"/>
                  <a:pt x="2868240" y="2660273"/>
                </a:cubicBezTo>
                <a:cubicBezTo>
                  <a:pt x="2879399" y="2844104"/>
                  <a:pt x="2776656" y="2999748"/>
                  <a:pt x="2593321" y="3080918"/>
                </a:cubicBezTo>
                <a:cubicBezTo>
                  <a:pt x="2489669" y="3126793"/>
                  <a:pt x="2380726" y="3150516"/>
                  <a:pt x="2268394" y="3161096"/>
                </a:cubicBezTo>
                <a:cubicBezTo>
                  <a:pt x="2260294" y="3161840"/>
                  <a:pt x="2252358" y="3163906"/>
                  <a:pt x="2244341" y="3165311"/>
                </a:cubicBezTo>
                <a:cubicBezTo>
                  <a:pt x="2141184" y="3165311"/>
                  <a:pt x="2038193" y="3165311"/>
                  <a:pt x="1935284" y="3165311"/>
                </a:cubicBezTo>
                <a:close/>
                <a:moveTo>
                  <a:pt x="2075306" y="2984539"/>
                </a:moveTo>
                <a:cubicBezTo>
                  <a:pt x="2159782" y="2983052"/>
                  <a:pt x="2225495" y="2980158"/>
                  <a:pt x="2290794" y="2971645"/>
                </a:cubicBezTo>
                <a:cubicBezTo>
                  <a:pt x="2389322" y="2958833"/>
                  <a:pt x="2485370" y="2937342"/>
                  <a:pt x="2570590" y="2882457"/>
                </a:cubicBezTo>
                <a:cubicBezTo>
                  <a:pt x="2658290" y="2826002"/>
                  <a:pt x="2699453" y="2745494"/>
                  <a:pt x="2678459" y="2642998"/>
                </a:cubicBezTo>
                <a:cubicBezTo>
                  <a:pt x="2665399" y="2579434"/>
                  <a:pt x="2683253" y="2537775"/>
                  <a:pt x="2731938" y="2498513"/>
                </a:cubicBezTo>
                <a:cubicBezTo>
                  <a:pt x="2797403" y="2445777"/>
                  <a:pt x="2836169" y="2377171"/>
                  <a:pt x="2829143" y="2289058"/>
                </a:cubicBezTo>
                <a:cubicBezTo>
                  <a:pt x="2826085" y="2250540"/>
                  <a:pt x="2815174" y="2214336"/>
                  <a:pt x="2798395" y="2179867"/>
                </a:cubicBezTo>
                <a:cubicBezTo>
                  <a:pt x="2779466" y="2141018"/>
                  <a:pt x="2786740" y="2106054"/>
                  <a:pt x="2813025" y="2073652"/>
                </a:cubicBezTo>
                <a:cubicBezTo>
                  <a:pt x="2823357" y="2060840"/>
                  <a:pt x="2834186" y="2048442"/>
                  <a:pt x="2844352" y="2035464"/>
                </a:cubicBezTo>
                <a:cubicBezTo>
                  <a:pt x="2907172" y="1955617"/>
                  <a:pt x="2909239" y="1861305"/>
                  <a:pt x="2849642" y="1778813"/>
                </a:cubicBezTo>
                <a:cubicBezTo>
                  <a:pt x="2838236" y="1763025"/>
                  <a:pt x="2825010" y="1748477"/>
                  <a:pt x="2812860" y="1733185"/>
                </a:cubicBezTo>
                <a:cubicBezTo>
                  <a:pt x="2790460" y="1704917"/>
                  <a:pt x="2785831" y="1673920"/>
                  <a:pt x="2799800" y="1640526"/>
                </a:cubicBezTo>
                <a:cubicBezTo>
                  <a:pt x="2805751" y="1626309"/>
                  <a:pt x="2813190" y="1612753"/>
                  <a:pt x="2819390" y="1598619"/>
                </a:cubicBezTo>
                <a:cubicBezTo>
                  <a:pt x="2864521" y="1495627"/>
                  <a:pt x="2829722" y="1402059"/>
                  <a:pt x="2728301" y="1354448"/>
                </a:cubicBezTo>
                <a:cubicBezTo>
                  <a:pt x="2715324" y="1348332"/>
                  <a:pt x="2701685" y="1343289"/>
                  <a:pt x="2688047" y="1338991"/>
                </a:cubicBezTo>
                <a:cubicBezTo>
                  <a:pt x="2614729" y="1315599"/>
                  <a:pt x="2538685" y="1310309"/>
                  <a:pt x="2462722" y="1308821"/>
                </a:cubicBezTo>
                <a:cubicBezTo>
                  <a:pt x="2291786" y="1305432"/>
                  <a:pt x="2125231" y="1337751"/>
                  <a:pt x="1959420" y="1374369"/>
                </a:cubicBezTo>
                <a:cubicBezTo>
                  <a:pt x="1874282" y="1393132"/>
                  <a:pt x="1803610" y="1354531"/>
                  <a:pt x="1777986" y="1272452"/>
                </a:cubicBezTo>
                <a:cubicBezTo>
                  <a:pt x="1764100" y="1227982"/>
                  <a:pt x="1760132" y="1182272"/>
                  <a:pt x="1764348" y="1135323"/>
                </a:cubicBezTo>
                <a:cubicBezTo>
                  <a:pt x="1775837" y="1007286"/>
                  <a:pt x="1811959" y="885201"/>
                  <a:pt x="1850394" y="763529"/>
                </a:cubicBezTo>
                <a:cubicBezTo>
                  <a:pt x="1886102" y="650453"/>
                  <a:pt x="1915529" y="536386"/>
                  <a:pt x="1909247" y="415788"/>
                </a:cubicBezTo>
                <a:cubicBezTo>
                  <a:pt x="1902799" y="291389"/>
                  <a:pt x="1837996" y="212616"/>
                  <a:pt x="1718308" y="188893"/>
                </a:cubicBezTo>
                <a:cubicBezTo>
                  <a:pt x="1682269" y="181784"/>
                  <a:pt x="1674747" y="187075"/>
                  <a:pt x="1671937" y="224436"/>
                </a:cubicBezTo>
                <a:cubicBezTo>
                  <a:pt x="1668465" y="269650"/>
                  <a:pt x="1667804" y="315111"/>
                  <a:pt x="1673176" y="360077"/>
                </a:cubicBezTo>
                <a:cubicBezTo>
                  <a:pt x="1676317" y="386775"/>
                  <a:pt x="1672680" y="411077"/>
                  <a:pt x="1663423" y="435461"/>
                </a:cubicBezTo>
                <a:cubicBezTo>
                  <a:pt x="1577542" y="661777"/>
                  <a:pt x="1480419" y="883052"/>
                  <a:pt x="1362466" y="1094573"/>
                </a:cubicBezTo>
                <a:cubicBezTo>
                  <a:pt x="1289149" y="1225998"/>
                  <a:pt x="1210294" y="1354200"/>
                  <a:pt x="1097631" y="1456778"/>
                </a:cubicBezTo>
                <a:cubicBezTo>
                  <a:pt x="1049442" y="1500587"/>
                  <a:pt x="1013651" y="1552413"/>
                  <a:pt x="984969" y="1609860"/>
                </a:cubicBezTo>
                <a:cubicBezTo>
                  <a:pt x="960420" y="1659042"/>
                  <a:pt x="939838" y="1708967"/>
                  <a:pt x="958353" y="1766166"/>
                </a:cubicBezTo>
                <a:cubicBezTo>
                  <a:pt x="962899" y="1780300"/>
                  <a:pt x="960916" y="1796749"/>
                  <a:pt x="960916" y="1812206"/>
                </a:cubicBezTo>
                <a:cubicBezTo>
                  <a:pt x="960998" y="2156971"/>
                  <a:pt x="960998" y="2501654"/>
                  <a:pt x="960916" y="2846418"/>
                </a:cubicBezTo>
                <a:cubicBezTo>
                  <a:pt x="960916" y="2862867"/>
                  <a:pt x="961081" y="2879564"/>
                  <a:pt x="958188" y="2895600"/>
                </a:cubicBezTo>
                <a:cubicBezTo>
                  <a:pt x="954634" y="2914942"/>
                  <a:pt x="961577" y="2920810"/>
                  <a:pt x="980092" y="2923042"/>
                </a:cubicBezTo>
                <a:cubicBezTo>
                  <a:pt x="1174090" y="2946352"/>
                  <a:pt x="1368583" y="2963958"/>
                  <a:pt x="1563738" y="2970818"/>
                </a:cubicBezTo>
                <a:cubicBezTo>
                  <a:pt x="1740212" y="2977017"/>
                  <a:pt x="1917347" y="2969991"/>
                  <a:pt x="2075306" y="2984539"/>
                </a:cubicBezTo>
                <a:close/>
                <a:moveTo>
                  <a:pt x="773448" y="2327990"/>
                </a:moveTo>
                <a:cubicBezTo>
                  <a:pt x="773448" y="2151020"/>
                  <a:pt x="773696" y="1974133"/>
                  <a:pt x="773283" y="1797163"/>
                </a:cubicBezTo>
                <a:cubicBezTo>
                  <a:pt x="773117" y="1738062"/>
                  <a:pt x="739724" y="1698221"/>
                  <a:pt x="686492" y="1697725"/>
                </a:cubicBezTo>
                <a:cubicBezTo>
                  <a:pt x="548702" y="1696403"/>
                  <a:pt x="410829" y="1696568"/>
                  <a:pt x="272956" y="1697725"/>
                </a:cubicBezTo>
                <a:cubicBezTo>
                  <a:pt x="229809" y="1698056"/>
                  <a:pt x="197986" y="1727978"/>
                  <a:pt x="188645" y="1770216"/>
                </a:cubicBezTo>
                <a:cubicBezTo>
                  <a:pt x="184595" y="1788401"/>
                  <a:pt x="183851" y="1806833"/>
                  <a:pt x="183851" y="1825431"/>
                </a:cubicBezTo>
                <a:cubicBezTo>
                  <a:pt x="183934" y="2160773"/>
                  <a:pt x="183934" y="2496115"/>
                  <a:pt x="183934" y="2831457"/>
                </a:cubicBezTo>
                <a:cubicBezTo>
                  <a:pt x="183934" y="2840715"/>
                  <a:pt x="183686" y="2850055"/>
                  <a:pt x="184430" y="2859230"/>
                </a:cubicBezTo>
                <a:cubicBezTo>
                  <a:pt x="189968" y="2924199"/>
                  <a:pt x="223279" y="2955196"/>
                  <a:pt x="288413" y="2955361"/>
                </a:cubicBezTo>
                <a:cubicBezTo>
                  <a:pt x="413887" y="2955609"/>
                  <a:pt x="539444" y="2955609"/>
                  <a:pt x="664919" y="2955361"/>
                </a:cubicBezTo>
                <a:cubicBezTo>
                  <a:pt x="741790" y="2955196"/>
                  <a:pt x="773365" y="2923455"/>
                  <a:pt x="773448" y="2846501"/>
                </a:cubicBezTo>
                <a:cubicBezTo>
                  <a:pt x="773613" y="2673581"/>
                  <a:pt x="773448" y="2500744"/>
                  <a:pt x="773448" y="2327990"/>
                </a:cubicBezTo>
                <a:close/>
              </a:path>
            </a:pathLst>
          </a:custGeom>
          <a:solidFill>
            <a:schemeClr val="accent2">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8" name="TextBox 127">
            <a:extLst>
              <a:ext uri="{FF2B5EF4-FFF2-40B4-BE49-F238E27FC236}">
                <a16:creationId xmlns:a16="http://schemas.microsoft.com/office/drawing/2014/main" id="{844F7F1D-1882-4084-9B9E-DF26305A37D4}"/>
              </a:ext>
            </a:extLst>
          </p:cNvPr>
          <p:cNvSpPr txBox="1"/>
          <p:nvPr/>
        </p:nvSpPr>
        <p:spPr>
          <a:xfrm>
            <a:off x="5164601" y="5177610"/>
            <a:ext cx="498377"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31K</a:t>
            </a:r>
          </a:p>
        </p:txBody>
      </p:sp>
      <p:sp>
        <p:nvSpPr>
          <p:cNvPr id="125" name="Freeform: Shape 124">
            <a:extLst>
              <a:ext uri="{FF2B5EF4-FFF2-40B4-BE49-F238E27FC236}">
                <a16:creationId xmlns:a16="http://schemas.microsoft.com/office/drawing/2014/main" id="{B27698A1-AA41-487A-AF2D-C328397E23AA}"/>
              </a:ext>
            </a:extLst>
          </p:cNvPr>
          <p:cNvSpPr/>
          <p:nvPr/>
        </p:nvSpPr>
        <p:spPr>
          <a:xfrm>
            <a:off x="5843290" y="5204733"/>
            <a:ext cx="209222" cy="195274"/>
          </a:xfrm>
          <a:custGeom>
            <a:avLst/>
            <a:gdLst>
              <a:gd name="connsiteX0" fmla="*/ 1490400 w 2975674"/>
              <a:gd name="connsiteY0" fmla="*/ 89 h 2777296"/>
              <a:gd name="connsiteX1" fmla="*/ 2677446 w 2975674"/>
              <a:gd name="connsiteY1" fmla="*/ 172 h 2777296"/>
              <a:gd name="connsiteX2" fmla="*/ 2976667 w 2975674"/>
              <a:gd name="connsiteY2" fmla="*/ 249302 h 2777296"/>
              <a:gd name="connsiteX3" fmla="*/ 2980056 w 2975674"/>
              <a:gd name="connsiteY3" fmla="*/ 307906 h 2777296"/>
              <a:gd name="connsiteX4" fmla="*/ 2980139 w 2975674"/>
              <a:gd name="connsiteY4" fmla="*/ 1879228 h 2777296"/>
              <a:gd name="connsiteX5" fmla="*/ 2673809 w 2975674"/>
              <a:gd name="connsiteY5" fmla="*/ 2186466 h 2777296"/>
              <a:gd name="connsiteX6" fmla="*/ 1517759 w 2975674"/>
              <a:gd name="connsiteY6" fmla="*/ 2186053 h 2777296"/>
              <a:gd name="connsiteX7" fmla="*/ 1447501 w 2975674"/>
              <a:gd name="connsiteY7" fmla="*/ 2210602 h 2777296"/>
              <a:gd name="connsiteX8" fmla="*/ 775246 w 2975674"/>
              <a:gd name="connsiteY8" fmla="*/ 2749365 h 2777296"/>
              <a:gd name="connsiteX9" fmla="*/ 657707 w 2975674"/>
              <a:gd name="connsiteY9" fmla="*/ 2774244 h 2777296"/>
              <a:gd name="connsiteX10" fmla="*/ 595301 w 2975674"/>
              <a:gd name="connsiteY10" fmla="*/ 2676543 h 2777296"/>
              <a:gd name="connsiteX11" fmla="*/ 595301 w 2975674"/>
              <a:gd name="connsiteY11" fmla="*/ 2227134 h 2777296"/>
              <a:gd name="connsiteX12" fmla="*/ 554302 w 2975674"/>
              <a:gd name="connsiteY12" fmla="*/ 2186549 h 2777296"/>
              <a:gd name="connsiteX13" fmla="*/ 293931 w 2975674"/>
              <a:gd name="connsiteY13" fmla="*/ 2186383 h 2777296"/>
              <a:gd name="connsiteX14" fmla="*/ 496 w 2975674"/>
              <a:gd name="connsiteY14" fmla="*/ 1894437 h 2777296"/>
              <a:gd name="connsiteX15" fmla="*/ 496 w 2975674"/>
              <a:gd name="connsiteY15" fmla="*/ 292119 h 2777296"/>
              <a:gd name="connsiteX16" fmla="*/ 294013 w 2975674"/>
              <a:gd name="connsiteY16" fmla="*/ 420 h 2777296"/>
              <a:gd name="connsiteX17" fmla="*/ 1490400 w 2975674"/>
              <a:gd name="connsiteY17" fmla="*/ 89 h 2777296"/>
              <a:gd name="connsiteX18" fmla="*/ 798059 w 2975674"/>
              <a:gd name="connsiteY18" fmla="*/ 2466262 h 2777296"/>
              <a:gd name="connsiteX19" fmla="*/ 829304 w 2975674"/>
              <a:gd name="connsiteY19" fmla="*/ 2442953 h 2777296"/>
              <a:gd name="connsiteX20" fmla="*/ 1356494 w 2975674"/>
              <a:gd name="connsiteY20" fmla="*/ 2020490 h 2777296"/>
              <a:gd name="connsiteX21" fmla="*/ 1461139 w 2975674"/>
              <a:gd name="connsiteY21" fmla="*/ 1983211 h 2777296"/>
              <a:gd name="connsiteX22" fmla="*/ 2657443 w 2975674"/>
              <a:gd name="connsiteY22" fmla="*/ 1983707 h 2777296"/>
              <a:gd name="connsiteX23" fmla="*/ 2777379 w 2975674"/>
              <a:gd name="connsiteY23" fmla="*/ 1864267 h 2777296"/>
              <a:gd name="connsiteX24" fmla="*/ 2777379 w 2975674"/>
              <a:gd name="connsiteY24" fmla="*/ 320884 h 2777296"/>
              <a:gd name="connsiteX25" fmla="*/ 2659344 w 2975674"/>
              <a:gd name="connsiteY25" fmla="*/ 202766 h 2777296"/>
              <a:gd name="connsiteX26" fmla="*/ 322530 w 2975674"/>
              <a:gd name="connsiteY26" fmla="*/ 202766 h 2777296"/>
              <a:gd name="connsiteX27" fmla="*/ 203007 w 2975674"/>
              <a:gd name="connsiteY27" fmla="*/ 322371 h 2777296"/>
              <a:gd name="connsiteX28" fmla="*/ 203007 w 2975674"/>
              <a:gd name="connsiteY28" fmla="*/ 1862696 h 2777296"/>
              <a:gd name="connsiteX29" fmla="*/ 324349 w 2975674"/>
              <a:gd name="connsiteY29" fmla="*/ 1983790 h 2777296"/>
              <a:gd name="connsiteX30" fmla="*/ 690026 w 2975674"/>
              <a:gd name="connsiteY30" fmla="*/ 1983955 h 2777296"/>
              <a:gd name="connsiteX31" fmla="*/ 797977 w 2975674"/>
              <a:gd name="connsiteY31" fmla="*/ 2091741 h 2777296"/>
              <a:gd name="connsiteX32" fmla="*/ 798059 w 2975674"/>
              <a:gd name="connsiteY32" fmla="*/ 2355170 h 2777296"/>
              <a:gd name="connsiteX33" fmla="*/ 798059 w 2975674"/>
              <a:gd name="connsiteY33" fmla="*/ 2466262 h 2777296"/>
              <a:gd name="connsiteX34" fmla="*/ 2280524 w 2975674"/>
              <a:gd name="connsiteY34" fmla="*/ 996114 h 2777296"/>
              <a:gd name="connsiteX35" fmla="*/ 2385004 w 2975674"/>
              <a:gd name="connsiteY35" fmla="*/ 894114 h 2777296"/>
              <a:gd name="connsiteX36" fmla="*/ 2282178 w 2975674"/>
              <a:gd name="connsiteY36" fmla="*/ 793768 h 2777296"/>
              <a:gd name="connsiteX37" fmla="*/ 698457 w 2975674"/>
              <a:gd name="connsiteY37" fmla="*/ 793768 h 2777296"/>
              <a:gd name="connsiteX38" fmla="*/ 595631 w 2975674"/>
              <a:gd name="connsiteY38" fmla="*/ 903207 h 2777296"/>
              <a:gd name="connsiteX39" fmla="*/ 703003 w 2975674"/>
              <a:gd name="connsiteY39" fmla="*/ 996196 h 2777296"/>
              <a:gd name="connsiteX40" fmla="*/ 1487094 w 2975674"/>
              <a:gd name="connsiteY40" fmla="*/ 996279 h 2777296"/>
              <a:gd name="connsiteX41" fmla="*/ 2280524 w 2975674"/>
              <a:gd name="connsiteY41" fmla="*/ 996114 h 2777296"/>
              <a:gd name="connsiteX42" fmla="*/ 696060 w 2975674"/>
              <a:gd name="connsiteY42" fmla="*/ 1190607 h 2777296"/>
              <a:gd name="connsiteX43" fmla="*/ 595466 w 2975674"/>
              <a:gd name="connsiteY43" fmla="*/ 1293020 h 2777296"/>
              <a:gd name="connsiteX44" fmla="*/ 696060 w 2975674"/>
              <a:gd name="connsiteY44" fmla="*/ 1392705 h 2777296"/>
              <a:gd name="connsiteX45" fmla="*/ 1492466 w 2975674"/>
              <a:gd name="connsiteY45" fmla="*/ 1392953 h 2777296"/>
              <a:gd name="connsiteX46" fmla="*/ 1545202 w 2975674"/>
              <a:gd name="connsiteY46" fmla="*/ 1377496 h 2777296"/>
              <a:gd name="connsiteX47" fmla="*/ 1588514 w 2975674"/>
              <a:gd name="connsiteY47" fmla="*/ 1263924 h 2777296"/>
              <a:gd name="connsiteX48" fmla="*/ 1492466 w 2975674"/>
              <a:gd name="connsiteY48" fmla="*/ 1190524 h 2777296"/>
              <a:gd name="connsiteX49" fmla="*/ 1092734 w 2975674"/>
              <a:gd name="connsiteY49" fmla="*/ 1190276 h 2777296"/>
              <a:gd name="connsiteX50" fmla="*/ 696060 w 2975674"/>
              <a:gd name="connsiteY50" fmla="*/ 1190607 h 27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75674" h="2777296">
                <a:moveTo>
                  <a:pt x="1490400" y="89"/>
                </a:moveTo>
                <a:cubicBezTo>
                  <a:pt x="1886082" y="89"/>
                  <a:pt x="2281764" y="-159"/>
                  <a:pt x="2677446" y="172"/>
                </a:cubicBezTo>
                <a:cubicBezTo>
                  <a:pt x="2829288" y="255"/>
                  <a:pt x="2948728" y="99857"/>
                  <a:pt x="2976667" y="249302"/>
                </a:cubicBezTo>
                <a:cubicBezTo>
                  <a:pt x="2980221" y="268396"/>
                  <a:pt x="2980056" y="288316"/>
                  <a:pt x="2980056" y="307906"/>
                </a:cubicBezTo>
                <a:cubicBezTo>
                  <a:pt x="2980221" y="831708"/>
                  <a:pt x="2980304" y="1355426"/>
                  <a:pt x="2980139" y="1879228"/>
                </a:cubicBezTo>
                <a:cubicBezTo>
                  <a:pt x="2980056" y="2057520"/>
                  <a:pt x="2851523" y="2186383"/>
                  <a:pt x="2673809" y="2186466"/>
                </a:cubicBezTo>
                <a:cubicBezTo>
                  <a:pt x="2288459" y="2186714"/>
                  <a:pt x="1903109" y="2186797"/>
                  <a:pt x="1517759" y="2186053"/>
                </a:cubicBezTo>
                <a:cubicBezTo>
                  <a:pt x="1490317" y="2185970"/>
                  <a:pt x="1468992" y="2193327"/>
                  <a:pt x="1447501" y="2210602"/>
                </a:cubicBezTo>
                <a:cubicBezTo>
                  <a:pt x="1223746" y="2390631"/>
                  <a:pt x="999083" y="2569502"/>
                  <a:pt x="775246" y="2749365"/>
                </a:cubicBezTo>
                <a:cubicBezTo>
                  <a:pt x="739455" y="2778129"/>
                  <a:pt x="701515" y="2792016"/>
                  <a:pt x="657707" y="2774244"/>
                </a:cubicBezTo>
                <a:cubicBezTo>
                  <a:pt x="614890" y="2756804"/>
                  <a:pt x="595218" y="2722749"/>
                  <a:pt x="595301" y="2676543"/>
                </a:cubicBezTo>
                <a:cubicBezTo>
                  <a:pt x="595466" y="2526768"/>
                  <a:pt x="595383" y="2376909"/>
                  <a:pt x="595301" y="2227134"/>
                </a:cubicBezTo>
                <a:cubicBezTo>
                  <a:pt x="595301" y="2186631"/>
                  <a:pt x="595218" y="2186549"/>
                  <a:pt x="554302" y="2186549"/>
                </a:cubicBezTo>
                <a:cubicBezTo>
                  <a:pt x="467512" y="2186466"/>
                  <a:pt x="380721" y="2186962"/>
                  <a:pt x="293931" y="2186383"/>
                </a:cubicBezTo>
                <a:cubicBezTo>
                  <a:pt x="133740" y="2185144"/>
                  <a:pt x="662" y="2053883"/>
                  <a:pt x="496" y="1894437"/>
                </a:cubicBezTo>
                <a:cubicBezTo>
                  <a:pt x="-165" y="1360303"/>
                  <a:pt x="-165" y="826252"/>
                  <a:pt x="496" y="292119"/>
                </a:cubicBezTo>
                <a:cubicBezTo>
                  <a:pt x="662" y="132672"/>
                  <a:pt x="133740" y="668"/>
                  <a:pt x="294013" y="420"/>
                </a:cubicBezTo>
                <a:cubicBezTo>
                  <a:pt x="692836" y="-324"/>
                  <a:pt x="1091660" y="172"/>
                  <a:pt x="1490400" y="89"/>
                </a:cubicBezTo>
                <a:close/>
                <a:moveTo>
                  <a:pt x="798059" y="2466262"/>
                </a:moveTo>
                <a:cubicBezTo>
                  <a:pt x="812855" y="2455269"/>
                  <a:pt x="821286" y="2449400"/>
                  <a:pt x="829304" y="2442953"/>
                </a:cubicBezTo>
                <a:cubicBezTo>
                  <a:pt x="1005199" y="2302352"/>
                  <a:pt x="1181343" y="2162082"/>
                  <a:pt x="1356494" y="2020490"/>
                </a:cubicBezTo>
                <a:cubicBezTo>
                  <a:pt x="1387905" y="1995114"/>
                  <a:pt x="1420472" y="1983128"/>
                  <a:pt x="1461139" y="1983211"/>
                </a:cubicBezTo>
                <a:cubicBezTo>
                  <a:pt x="1859880" y="1984120"/>
                  <a:pt x="2258703" y="1983790"/>
                  <a:pt x="2657443" y="1983707"/>
                </a:cubicBezTo>
                <a:cubicBezTo>
                  <a:pt x="2739440" y="1983707"/>
                  <a:pt x="2777379" y="1946015"/>
                  <a:pt x="2777379" y="1864267"/>
                </a:cubicBezTo>
                <a:cubicBezTo>
                  <a:pt x="2777462" y="1349806"/>
                  <a:pt x="2777462" y="835345"/>
                  <a:pt x="2777379" y="320884"/>
                </a:cubicBezTo>
                <a:cubicBezTo>
                  <a:pt x="2777379" y="240954"/>
                  <a:pt x="2739191" y="202766"/>
                  <a:pt x="2659344" y="202766"/>
                </a:cubicBezTo>
                <a:cubicBezTo>
                  <a:pt x="1880378" y="202683"/>
                  <a:pt x="1101496" y="202683"/>
                  <a:pt x="322530" y="202766"/>
                </a:cubicBezTo>
                <a:cubicBezTo>
                  <a:pt x="240616" y="202766"/>
                  <a:pt x="203007" y="240375"/>
                  <a:pt x="203007" y="322371"/>
                </a:cubicBezTo>
                <a:cubicBezTo>
                  <a:pt x="202925" y="835841"/>
                  <a:pt x="202925" y="1349227"/>
                  <a:pt x="203007" y="1862696"/>
                </a:cubicBezTo>
                <a:cubicBezTo>
                  <a:pt x="203007" y="1946924"/>
                  <a:pt x="239955" y="1983707"/>
                  <a:pt x="324349" y="1983790"/>
                </a:cubicBezTo>
                <a:cubicBezTo>
                  <a:pt x="446269" y="1983955"/>
                  <a:pt x="568189" y="1983624"/>
                  <a:pt x="690026" y="1983955"/>
                </a:cubicBezTo>
                <a:cubicBezTo>
                  <a:pt x="758136" y="1984120"/>
                  <a:pt x="797729" y="2023713"/>
                  <a:pt x="797977" y="2091741"/>
                </a:cubicBezTo>
                <a:cubicBezTo>
                  <a:pt x="798308" y="2179523"/>
                  <a:pt x="798059" y="2267388"/>
                  <a:pt x="798059" y="2355170"/>
                </a:cubicBezTo>
                <a:cubicBezTo>
                  <a:pt x="798059" y="2389969"/>
                  <a:pt x="798059" y="2424768"/>
                  <a:pt x="798059" y="2466262"/>
                </a:cubicBezTo>
                <a:close/>
                <a:moveTo>
                  <a:pt x="2280524" y="996114"/>
                </a:moveTo>
                <a:cubicBezTo>
                  <a:pt x="2342600" y="996031"/>
                  <a:pt x="2385334" y="953545"/>
                  <a:pt x="2385004" y="894114"/>
                </a:cubicBezTo>
                <a:cubicBezTo>
                  <a:pt x="2384756" y="835923"/>
                  <a:pt x="2342683" y="793768"/>
                  <a:pt x="2282178" y="793768"/>
                </a:cubicBezTo>
                <a:cubicBezTo>
                  <a:pt x="1754243" y="793520"/>
                  <a:pt x="1226391" y="793520"/>
                  <a:pt x="698457" y="793768"/>
                </a:cubicBezTo>
                <a:cubicBezTo>
                  <a:pt x="634150" y="793768"/>
                  <a:pt x="592077" y="839725"/>
                  <a:pt x="595631" y="903207"/>
                </a:cubicBezTo>
                <a:cubicBezTo>
                  <a:pt x="598689" y="957347"/>
                  <a:pt x="642829" y="996114"/>
                  <a:pt x="703003" y="996196"/>
                </a:cubicBezTo>
                <a:cubicBezTo>
                  <a:pt x="964367" y="996362"/>
                  <a:pt x="1225730" y="996279"/>
                  <a:pt x="1487094" y="996279"/>
                </a:cubicBezTo>
                <a:cubicBezTo>
                  <a:pt x="1751598" y="996279"/>
                  <a:pt x="2016020" y="996444"/>
                  <a:pt x="2280524" y="996114"/>
                </a:cubicBezTo>
                <a:close/>
                <a:moveTo>
                  <a:pt x="696060" y="1190607"/>
                </a:moveTo>
                <a:cubicBezTo>
                  <a:pt x="636298" y="1190938"/>
                  <a:pt x="594970" y="1234085"/>
                  <a:pt x="595466" y="1293020"/>
                </a:cubicBezTo>
                <a:cubicBezTo>
                  <a:pt x="595962" y="1349640"/>
                  <a:pt x="637952" y="1392622"/>
                  <a:pt x="696060" y="1392705"/>
                </a:cubicBezTo>
                <a:cubicBezTo>
                  <a:pt x="961556" y="1393201"/>
                  <a:pt x="1226970" y="1392870"/>
                  <a:pt x="1492466" y="1392953"/>
                </a:cubicBezTo>
                <a:cubicBezTo>
                  <a:pt x="1511643" y="1392953"/>
                  <a:pt x="1529166" y="1387993"/>
                  <a:pt x="1545202" y="1377496"/>
                </a:cubicBezTo>
                <a:cubicBezTo>
                  <a:pt x="1583472" y="1352533"/>
                  <a:pt x="1600583" y="1307568"/>
                  <a:pt x="1588514" y="1263924"/>
                </a:cubicBezTo>
                <a:cubicBezTo>
                  <a:pt x="1576447" y="1220198"/>
                  <a:pt x="1539416" y="1190772"/>
                  <a:pt x="1492466" y="1190524"/>
                </a:cubicBezTo>
                <a:cubicBezTo>
                  <a:pt x="1359222" y="1189946"/>
                  <a:pt x="1225978" y="1190276"/>
                  <a:pt x="1092734" y="1190276"/>
                </a:cubicBezTo>
                <a:cubicBezTo>
                  <a:pt x="960482" y="1190442"/>
                  <a:pt x="828230" y="1189946"/>
                  <a:pt x="696060" y="1190607"/>
                </a:cubicBezTo>
                <a:close/>
              </a:path>
            </a:pathLst>
          </a:custGeom>
          <a:solidFill>
            <a:schemeClr val="accent2">
              <a:lumMod val="60000"/>
              <a:lumOff val="40000"/>
            </a:schemeClr>
          </a:solidFill>
          <a:ln w="8266" cap="flat">
            <a:noFill/>
            <a:prstDash val="solid"/>
            <a:miter/>
          </a:ln>
        </p:spPr>
        <p:txBody>
          <a:bodyPr rtlCol="0" anchor="ctr"/>
          <a:lstStyle/>
          <a:p>
            <a:endParaRPr lang="en-US"/>
          </a:p>
        </p:txBody>
      </p:sp>
      <p:sp>
        <p:nvSpPr>
          <p:cNvPr id="126" name="TextBox 125">
            <a:extLst>
              <a:ext uri="{FF2B5EF4-FFF2-40B4-BE49-F238E27FC236}">
                <a16:creationId xmlns:a16="http://schemas.microsoft.com/office/drawing/2014/main" id="{CAFFC3B8-5E9A-4687-BEE8-2CF0F56D07C2}"/>
              </a:ext>
            </a:extLst>
          </p:cNvPr>
          <p:cNvSpPr txBox="1"/>
          <p:nvPr/>
        </p:nvSpPr>
        <p:spPr>
          <a:xfrm>
            <a:off x="6141961" y="5177610"/>
            <a:ext cx="527869"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540</a:t>
            </a:r>
          </a:p>
        </p:txBody>
      </p:sp>
      <p:sp>
        <p:nvSpPr>
          <p:cNvPr id="123" name="Freeform: Shape 122">
            <a:extLst>
              <a:ext uri="{FF2B5EF4-FFF2-40B4-BE49-F238E27FC236}">
                <a16:creationId xmlns:a16="http://schemas.microsoft.com/office/drawing/2014/main" id="{533F2B57-73BC-4D4B-BA79-A636E937542C}"/>
              </a:ext>
            </a:extLst>
          </p:cNvPr>
          <p:cNvSpPr/>
          <p:nvPr/>
        </p:nvSpPr>
        <p:spPr>
          <a:xfrm>
            <a:off x="6820650" y="5197759"/>
            <a:ext cx="153430" cy="209222"/>
          </a:xfrm>
          <a:custGeom>
            <a:avLst/>
            <a:gdLst>
              <a:gd name="connsiteX0" fmla="*/ 1441 w 2182161"/>
              <a:gd name="connsiteY0" fmla="*/ 1658386 h 2975674"/>
              <a:gd name="connsiteX1" fmla="*/ 37 w 2182161"/>
              <a:gd name="connsiteY1" fmla="*/ 490104 h 2975674"/>
              <a:gd name="connsiteX2" fmla="*/ 409275 w 2182161"/>
              <a:gd name="connsiteY2" fmla="*/ 4407 h 2975674"/>
              <a:gd name="connsiteX3" fmla="*/ 470937 w 2182161"/>
              <a:gd name="connsiteY3" fmla="*/ 357 h 2975674"/>
              <a:gd name="connsiteX4" fmla="*/ 1716670 w 2182161"/>
              <a:gd name="connsiteY4" fmla="*/ 357 h 2975674"/>
              <a:gd name="connsiteX5" fmla="*/ 2187654 w 2182161"/>
              <a:gd name="connsiteY5" fmla="*/ 469770 h 2975674"/>
              <a:gd name="connsiteX6" fmla="*/ 2188315 w 2182161"/>
              <a:gd name="connsiteY6" fmla="*/ 2868329 h 2975674"/>
              <a:gd name="connsiteX7" fmla="*/ 2134174 w 2182161"/>
              <a:gd name="connsiteY7" fmla="*/ 2968593 h 2975674"/>
              <a:gd name="connsiteX8" fmla="*/ 2017875 w 2182161"/>
              <a:gd name="connsiteY8" fmla="*/ 2956111 h 2975674"/>
              <a:gd name="connsiteX9" fmla="*/ 1124759 w 2182161"/>
              <a:gd name="connsiteY9" fmla="*/ 2330062 h 2975674"/>
              <a:gd name="connsiteX10" fmla="*/ 1065658 w 2182161"/>
              <a:gd name="connsiteY10" fmla="*/ 2329319 h 2975674"/>
              <a:gd name="connsiteX11" fmla="*/ 175105 w 2182161"/>
              <a:gd name="connsiteY11" fmla="*/ 2953549 h 2975674"/>
              <a:gd name="connsiteX12" fmla="*/ 17312 w 2182161"/>
              <a:gd name="connsiteY12" fmla="*/ 2935199 h 2975674"/>
              <a:gd name="connsiteX13" fmla="*/ 1277 w 2182161"/>
              <a:gd name="connsiteY13" fmla="*/ 2863948 h 2975674"/>
              <a:gd name="connsiteX14" fmla="*/ 1441 w 2182161"/>
              <a:gd name="connsiteY14" fmla="*/ 1658386 h 2975674"/>
              <a:gd name="connsiteX15" fmla="*/ 204118 w 2182161"/>
              <a:gd name="connsiteY15" fmla="*/ 1565893 h 2975674"/>
              <a:gd name="connsiteX16" fmla="*/ 204449 w 2182161"/>
              <a:gd name="connsiteY16" fmla="*/ 2628952 h 2975674"/>
              <a:gd name="connsiteX17" fmla="*/ 209987 w 2182161"/>
              <a:gd name="connsiteY17" fmla="*/ 2672017 h 2975674"/>
              <a:gd name="connsiteX18" fmla="*/ 248671 w 2182161"/>
              <a:gd name="connsiteY18" fmla="*/ 2651353 h 2975674"/>
              <a:gd name="connsiteX19" fmla="*/ 1023008 w 2182161"/>
              <a:gd name="connsiteY19" fmla="*/ 2109366 h 2975674"/>
              <a:gd name="connsiteX20" fmla="*/ 1165592 w 2182161"/>
              <a:gd name="connsiteY20" fmla="*/ 2108705 h 2975674"/>
              <a:gd name="connsiteX21" fmla="*/ 1185926 w 2182161"/>
              <a:gd name="connsiteY21" fmla="*/ 2122922 h 2975674"/>
              <a:gd name="connsiteX22" fmla="*/ 1952575 w 2182161"/>
              <a:gd name="connsiteY22" fmla="*/ 2659536 h 2975674"/>
              <a:gd name="connsiteX23" fmla="*/ 1978943 w 2182161"/>
              <a:gd name="connsiteY23" fmla="*/ 2673092 h 2975674"/>
              <a:gd name="connsiteX24" fmla="*/ 1984977 w 2182161"/>
              <a:gd name="connsiteY24" fmla="*/ 2642177 h 2975674"/>
              <a:gd name="connsiteX25" fmla="*/ 1985225 w 2182161"/>
              <a:gd name="connsiteY25" fmla="*/ 500601 h 2975674"/>
              <a:gd name="connsiteX26" fmla="*/ 1975058 w 2182161"/>
              <a:gd name="connsiteY26" fmla="*/ 411579 h 2975674"/>
              <a:gd name="connsiteX27" fmla="*/ 1701049 w 2182161"/>
              <a:gd name="connsiteY27" fmla="*/ 203364 h 2975674"/>
              <a:gd name="connsiteX28" fmla="*/ 489287 w 2182161"/>
              <a:gd name="connsiteY28" fmla="*/ 203282 h 2975674"/>
              <a:gd name="connsiteX29" fmla="*/ 220484 w 2182161"/>
              <a:gd name="connsiteY29" fmla="*/ 389922 h 2975674"/>
              <a:gd name="connsiteX30" fmla="*/ 204201 w 2182161"/>
              <a:gd name="connsiteY30" fmla="*/ 505891 h 2975674"/>
              <a:gd name="connsiteX31" fmla="*/ 204118 w 2182161"/>
              <a:gd name="connsiteY31" fmla="*/ 1565893 h 297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2161" h="2975674">
                <a:moveTo>
                  <a:pt x="1441" y="1658386"/>
                </a:moveTo>
                <a:cubicBezTo>
                  <a:pt x="1441" y="1268986"/>
                  <a:pt x="4996" y="879504"/>
                  <a:pt x="37" y="490104"/>
                </a:cubicBezTo>
                <a:cubicBezTo>
                  <a:pt x="-2773" y="266845"/>
                  <a:pt x="155103" y="43008"/>
                  <a:pt x="409275" y="4407"/>
                </a:cubicBezTo>
                <a:cubicBezTo>
                  <a:pt x="429608" y="1349"/>
                  <a:pt x="450356" y="357"/>
                  <a:pt x="470937" y="357"/>
                </a:cubicBezTo>
                <a:cubicBezTo>
                  <a:pt x="886209" y="109"/>
                  <a:pt x="1301398" y="-304"/>
                  <a:pt x="1716670" y="357"/>
                </a:cubicBezTo>
                <a:cubicBezTo>
                  <a:pt x="1973983" y="770"/>
                  <a:pt x="2187489" y="213118"/>
                  <a:pt x="2187654" y="469770"/>
                </a:cubicBezTo>
                <a:cubicBezTo>
                  <a:pt x="2188232" y="1269317"/>
                  <a:pt x="2187736" y="2068781"/>
                  <a:pt x="2188315" y="2868329"/>
                </a:cubicBezTo>
                <a:cubicBezTo>
                  <a:pt x="2188315" y="2912964"/>
                  <a:pt x="2173353" y="2947680"/>
                  <a:pt x="2134174" y="2968593"/>
                </a:cubicBezTo>
                <a:cubicBezTo>
                  <a:pt x="2093590" y="2990166"/>
                  <a:pt x="2054823" y="2981983"/>
                  <a:pt x="2017875" y="2956111"/>
                </a:cubicBezTo>
                <a:cubicBezTo>
                  <a:pt x="1720142" y="2747401"/>
                  <a:pt x="1422079" y="2539269"/>
                  <a:pt x="1124759" y="2330062"/>
                </a:cubicBezTo>
                <a:cubicBezTo>
                  <a:pt x="1102773" y="2314523"/>
                  <a:pt x="1088555" y="2313200"/>
                  <a:pt x="1065658" y="2329319"/>
                </a:cubicBezTo>
                <a:cubicBezTo>
                  <a:pt x="769331" y="2538112"/>
                  <a:pt x="472177" y="2745830"/>
                  <a:pt x="175105" y="2953549"/>
                </a:cubicBezTo>
                <a:cubicBezTo>
                  <a:pt x="115427" y="2995291"/>
                  <a:pt x="51119" y="2987191"/>
                  <a:pt x="17312" y="2935199"/>
                </a:cubicBezTo>
                <a:cubicBezTo>
                  <a:pt x="3012" y="2913295"/>
                  <a:pt x="1277" y="2889158"/>
                  <a:pt x="1277" y="2863948"/>
                </a:cubicBezTo>
                <a:cubicBezTo>
                  <a:pt x="1441" y="2462067"/>
                  <a:pt x="1441" y="2060185"/>
                  <a:pt x="1441" y="1658386"/>
                </a:cubicBezTo>
                <a:close/>
                <a:moveTo>
                  <a:pt x="204118" y="1565893"/>
                </a:moveTo>
                <a:cubicBezTo>
                  <a:pt x="204118" y="1920246"/>
                  <a:pt x="204035" y="2274599"/>
                  <a:pt x="204449" y="2628952"/>
                </a:cubicBezTo>
                <a:cubicBezTo>
                  <a:pt x="204449" y="2643748"/>
                  <a:pt x="196101" y="2665239"/>
                  <a:pt x="209987" y="2672017"/>
                </a:cubicBezTo>
                <a:cubicBezTo>
                  <a:pt x="223130" y="2678547"/>
                  <a:pt x="236355" y="2659949"/>
                  <a:pt x="248671" y="2651353"/>
                </a:cubicBezTo>
                <a:cubicBezTo>
                  <a:pt x="506893" y="2470911"/>
                  <a:pt x="764868" y="2289973"/>
                  <a:pt x="1023008" y="2109366"/>
                </a:cubicBezTo>
                <a:cubicBezTo>
                  <a:pt x="1075330" y="2072749"/>
                  <a:pt x="1112939" y="2072997"/>
                  <a:pt x="1165592" y="2108705"/>
                </a:cubicBezTo>
                <a:cubicBezTo>
                  <a:pt x="1172452" y="2113334"/>
                  <a:pt x="1179148" y="2118128"/>
                  <a:pt x="1185926" y="2122922"/>
                </a:cubicBezTo>
                <a:cubicBezTo>
                  <a:pt x="1441421" y="2301876"/>
                  <a:pt x="1696997" y="2480747"/>
                  <a:pt x="1952575" y="2659536"/>
                </a:cubicBezTo>
                <a:cubicBezTo>
                  <a:pt x="1960841" y="2665322"/>
                  <a:pt x="1969768" y="2677059"/>
                  <a:pt x="1978943" y="2673092"/>
                </a:cubicBezTo>
                <a:cubicBezTo>
                  <a:pt x="1991342" y="2667801"/>
                  <a:pt x="1984977" y="2652758"/>
                  <a:pt x="1984977" y="2642177"/>
                </a:cubicBezTo>
                <a:cubicBezTo>
                  <a:pt x="1985225" y="1928346"/>
                  <a:pt x="1985225" y="1214515"/>
                  <a:pt x="1985225" y="500601"/>
                </a:cubicBezTo>
                <a:cubicBezTo>
                  <a:pt x="1985225" y="470596"/>
                  <a:pt x="1982332" y="440674"/>
                  <a:pt x="1975058" y="411579"/>
                </a:cubicBezTo>
                <a:cubicBezTo>
                  <a:pt x="1943978" y="286600"/>
                  <a:pt x="1838921" y="203860"/>
                  <a:pt x="1701049" y="203364"/>
                </a:cubicBezTo>
                <a:cubicBezTo>
                  <a:pt x="1297100" y="201794"/>
                  <a:pt x="893235" y="201959"/>
                  <a:pt x="489287" y="203282"/>
                </a:cubicBezTo>
                <a:cubicBezTo>
                  <a:pt x="359349" y="203695"/>
                  <a:pt x="260491" y="274863"/>
                  <a:pt x="220484" y="389922"/>
                </a:cubicBezTo>
                <a:cubicBezTo>
                  <a:pt x="207425" y="427449"/>
                  <a:pt x="204284" y="466546"/>
                  <a:pt x="204201" y="505891"/>
                </a:cubicBezTo>
                <a:cubicBezTo>
                  <a:pt x="204118" y="859335"/>
                  <a:pt x="204118" y="1212614"/>
                  <a:pt x="204118" y="1565893"/>
                </a:cubicBezTo>
                <a:close/>
              </a:path>
            </a:pathLst>
          </a:custGeom>
          <a:solidFill>
            <a:schemeClr val="accent2">
              <a:lumMod val="60000"/>
              <a:lumOff val="40000"/>
            </a:schemeClr>
          </a:solidFill>
          <a:ln w="8266" cap="flat">
            <a:noFill/>
            <a:prstDash val="solid"/>
            <a:miter/>
          </a:ln>
        </p:spPr>
        <p:txBody>
          <a:bodyPr rtlCol="0" anchor="ctr"/>
          <a:lstStyle/>
          <a:p>
            <a:endParaRPr lang="en-US"/>
          </a:p>
        </p:txBody>
      </p:sp>
      <p:sp>
        <p:nvSpPr>
          <p:cNvPr id="124" name="TextBox 123">
            <a:extLst>
              <a:ext uri="{FF2B5EF4-FFF2-40B4-BE49-F238E27FC236}">
                <a16:creationId xmlns:a16="http://schemas.microsoft.com/office/drawing/2014/main" id="{02DDC4D4-BBFF-4711-803F-603CA2C5B461}"/>
              </a:ext>
            </a:extLst>
          </p:cNvPr>
          <p:cNvSpPr txBox="1"/>
          <p:nvPr/>
        </p:nvSpPr>
        <p:spPr>
          <a:xfrm>
            <a:off x="7065231" y="5177610"/>
            <a:ext cx="676262"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105</a:t>
            </a:r>
          </a:p>
        </p:txBody>
      </p:sp>
      <p:sp>
        <p:nvSpPr>
          <p:cNvPr id="130" name="TextBox 129">
            <a:extLst>
              <a:ext uri="{FF2B5EF4-FFF2-40B4-BE49-F238E27FC236}">
                <a16:creationId xmlns:a16="http://schemas.microsoft.com/office/drawing/2014/main" id="{474A07DD-0FEA-448B-B857-AD3BA3E8BBCE}"/>
              </a:ext>
            </a:extLst>
          </p:cNvPr>
          <p:cNvSpPr txBox="1"/>
          <p:nvPr/>
        </p:nvSpPr>
        <p:spPr>
          <a:xfrm>
            <a:off x="8802186" y="1429661"/>
            <a:ext cx="1955985" cy="466794"/>
          </a:xfrm>
          <a:prstGeom prst="rect">
            <a:avLst/>
          </a:prstGeom>
          <a:noFill/>
        </p:spPr>
        <p:txBody>
          <a:bodyPr wrap="none" rtlCol="0">
            <a:spAutoFit/>
          </a:bodyPr>
          <a:lstStyle/>
          <a:p>
            <a:pPr>
              <a:spcAft>
                <a:spcPts val="400"/>
              </a:spcAft>
            </a:pPr>
            <a:r>
              <a:rPr lang="en-US" sz="1200" b="1" dirty="0" err="1">
                <a:solidFill>
                  <a:schemeClr val="accent5">
                    <a:lumMod val="60000"/>
                    <a:lumOff val="40000"/>
                  </a:schemeClr>
                </a:solidFill>
                <a:latin typeface="Montserrat" panose="00000500000000000000" pitchFamily="50" charset="0"/>
              </a:rPr>
              <a:t>ChannelXYZ</a:t>
            </a:r>
            <a:endParaRPr lang="en-US" sz="1200" b="1" dirty="0">
              <a:solidFill>
                <a:schemeClr val="accent5">
                  <a:lumMod val="60000"/>
                  <a:lumOff val="40000"/>
                </a:schemeClr>
              </a:solidFill>
              <a:latin typeface="Montserrat" panose="00000500000000000000" pitchFamily="50" charset="0"/>
            </a:endParaRPr>
          </a:p>
          <a:p>
            <a:pPr defTabSz="182880">
              <a:spcAft>
                <a:spcPts val="400"/>
              </a:spcAft>
            </a:pPr>
            <a:r>
              <a:rPr lang="en-US" sz="900" dirty="0">
                <a:solidFill>
                  <a:schemeClr val="bg1"/>
                </a:solidFill>
                <a:latin typeface="Montserrat" panose="00000500000000000000" pitchFamily="50" charset="0"/>
              </a:rPr>
              <a:t>Mon 9/26/20XX   .   9:15 am PDT</a:t>
            </a:r>
          </a:p>
        </p:txBody>
      </p:sp>
      <p:cxnSp>
        <p:nvCxnSpPr>
          <p:cNvPr id="132" name="Straight Connector 131">
            <a:extLst>
              <a:ext uri="{FF2B5EF4-FFF2-40B4-BE49-F238E27FC236}">
                <a16:creationId xmlns:a16="http://schemas.microsoft.com/office/drawing/2014/main" id="{E7AF5008-385A-469A-85BB-CA415A5A9555}"/>
              </a:ext>
            </a:extLst>
          </p:cNvPr>
          <p:cNvCxnSpPr>
            <a:cxnSpLocks/>
          </p:cNvCxnSpPr>
          <p:nvPr/>
        </p:nvCxnSpPr>
        <p:spPr>
          <a:xfrm>
            <a:off x="8158791" y="2063384"/>
            <a:ext cx="3258510" cy="0"/>
          </a:xfrm>
          <a:prstGeom prst="line">
            <a:avLst/>
          </a:prstGeom>
          <a:gradFill flip="none" rotWithShape="1">
            <a:gsLst>
              <a:gs pos="0">
                <a:schemeClr val="accent5">
                  <a:alpha val="10000"/>
                </a:schemeClr>
              </a:gs>
              <a:gs pos="100000">
                <a:schemeClr val="bg1">
                  <a:alpha val="0"/>
                </a:schemeClr>
              </a:gs>
            </a:gsLst>
            <a:path path="circle">
              <a:fillToRect r="100000" b="100000"/>
            </a:path>
            <a:tileRect l="-100000" t="-100000"/>
          </a:gradFill>
          <a:ln w="12700">
            <a:gradFill flip="none" rotWithShape="1">
              <a:gsLst>
                <a:gs pos="0">
                  <a:schemeClr val="accent5"/>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cxnSp>
      <p:sp>
        <p:nvSpPr>
          <p:cNvPr id="133" name="Rectangle: Rounded Corners 132">
            <a:extLst>
              <a:ext uri="{FF2B5EF4-FFF2-40B4-BE49-F238E27FC236}">
                <a16:creationId xmlns:a16="http://schemas.microsoft.com/office/drawing/2014/main" id="{CA483372-3197-4281-99FB-FD18D39EA8AA}"/>
              </a:ext>
            </a:extLst>
          </p:cNvPr>
          <p:cNvSpPr/>
          <p:nvPr/>
        </p:nvSpPr>
        <p:spPr>
          <a:xfrm>
            <a:off x="8331197" y="2741983"/>
            <a:ext cx="2913694" cy="2171692"/>
          </a:xfrm>
          <a:prstGeom prst="roundRect">
            <a:avLst>
              <a:gd name="adj" fmla="val 7373"/>
            </a:avLst>
          </a:prstGeom>
          <a:blipFill dpi="0" rotWithShape="1">
            <a:blip r:embed="rId6" cstate="email">
              <a:extLst>
                <a:ext uri="{28A0092B-C50C-407E-A947-70E740481C1C}">
                  <a14:useLocalDpi xmlns:a14="http://schemas.microsoft.com/office/drawing/2010/main"/>
                </a:ext>
              </a:extLst>
            </a:blip>
            <a:srcRect/>
            <a:stretch>
              <a:fillRect l="-12111" r="-121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B15325E4-338A-47FD-BA55-F75E873CDE5F}"/>
              </a:ext>
            </a:extLst>
          </p:cNvPr>
          <p:cNvSpPr txBox="1"/>
          <p:nvPr/>
        </p:nvSpPr>
        <p:spPr>
          <a:xfrm>
            <a:off x="8331197" y="2217961"/>
            <a:ext cx="2913694" cy="412549"/>
          </a:xfrm>
          <a:prstGeom prst="rect">
            <a:avLst/>
          </a:prstGeom>
          <a:noFill/>
        </p:spPr>
        <p:txBody>
          <a:bodyPr wrap="square" rtlCol="0">
            <a:spAutoFit/>
          </a:bodyPr>
          <a:lstStyle/>
          <a:p>
            <a:pPr>
              <a:lnSpc>
                <a:spcPts val="1300"/>
              </a:lnSpc>
              <a:spcAft>
                <a:spcPts val="400"/>
              </a:spcAft>
            </a:pPr>
            <a:r>
              <a:rPr lang="en-US" sz="1000" dirty="0">
                <a:solidFill>
                  <a:schemeClr val="bg1"/>
                </a:solidFill>
                <a:latin typeface="Montserrat" panose="00000500000000000000" pitchFamily="50" charset="0"/>
              </a:rPr>
              <a:t>Behind the scenes – Exclusive sneak peek of our upcoming new product launch.</a:t>
            </a:r>
          </a:p>
        </p:txBody>
      </p:sp>
      <p:sp>
        <p:nvSpPr>
          <p:cNvPr id="135" name="Rectangle: Rounded Corners 134">
            <a:extLst>
              <a:ext uri="{FF2B5EF4-FFF2-40B4-BE49-F238E27FC236}">
                <a16:creationId xmlns:a16="http://schemas.microsoft.com/office/drawing/2014/main" id="{8F0DFB21-72DF-48C4-9C94-82971255411E}"/>
              </a:ext>
            </a:extLst>
          </p:cNvPr>
          <p:cNvSpPr/>
          <p:nvPr/>
        </p:nvSpPr>
        <p:spPr>
          <a:xfrm>
            <a:off x="8331197" y="5700590"/>
            <a:ext cx="2913694" cy="394175"/>
          </a:xfrm>
          <a:prstGeom prst="roundRect">
            <a:avLst>
              <a:gd name="adj" fmla="val 40599"/>
            </a:avLst>
          </a:prstGeom>
          <a:gradFill flip="none" rotWithShape="1">
            <a:gsLst>
              <a:gs pos="0">
                <a:schemeClr val="accent5">
                  <a:alpha val="10000"/>
                </a:schemeClr>
              </a:gs>
              <a:gs pos="100000">
                <a:schemeClr val="bg1">
                  <a:alpha val="0"/>
                </a:schemeClr>
              </a:gs>
            </a:gsLst>
            <a:path path="circle">
              <a:fillToRect r="100000" b="100000"/>
            </a:path>
            <a:tileRect l="-100000" t="-100000"/>
          </a:gradFill>
          <a:ln w="12700">
            <a:gradFill flip="none" rotWithShape="1">
              <a:gsLst>
                <a:gs pos="0">
                  <a:schemeClr val="accent5"/>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1400" dirty="0">
                <a:latin typeface="Montserrat" panose="00000500000000000000" pitchFamily="50" charset="0"/>
              </a:rPr>
              <a:t>Interactions : </a:t>
            </a:r>
            <a:r>
              <a:rPr lang="en-US" sz="1400" b="1" dirty="0">
                <a:solidFill>
                  <a:schemeClr val="accent5">
                    <a:lumMod val="60000"/>
                    <a:lumOff val="40000"/>
                  </a:schemeClr>
                </a:solidFill>
                <a:latin typeface="Montserrat" panose="00000500000000000000" pitchFamily="50" charset="0"/>
              </a:rPr>
              <a:t>1,200</a:t>
            </a:r>
          </a:p>
        </p:txBody>
      </p:sp>
      <p:sp>
        <p:nvSpPr>
          <p:cNvPr id="144" name="Freeform: Shape 143">
            <a:extLst>
              <a:ext uri="{FF2B5EF4-FFF2-40B4-BE49-F238E27FC236}">
                <a16:creationId xmlns:a16="http://schemas.microsoft.com/office/drawing/2014/main" id="{7BF4CA94-09B2-4BC7-A395-9520D863A29D}"/>
              </a:ext>
            </a:extLst>
          </p:cNvPr>
          <p:cNvSpPr/>
          <p:nvPr/>
        </p:nvSpPr>
        <p:spPr>
          <a:xfrm>
            <a:off x="8554488" y="5191365"/>
            <a:ext cx="216198" cy="222010"/>
          </a:xfrm>
          <a:custGeom>
            <a:avLst/>
            <a:gdLst>
              <a:gd name="connsiteX0" fmla="*/ 1935284 w 3074863"/>
              <a:gd name="connsiteY0" fmla="*/ 3165311 h 3157521"/>
              <a:gd name="connsiteX1" fmla="*/ 1855602 w 3074863"/>
              <a:gd name="connsiteY1" fmla="*/ 3160683 h 3157521"/>
              <a:gd name="connsiteX2" fmla="*/ 1291464 w 3074863"/>
              <a:gd name="connsiteY2" fmla="*/ 3140514 h 3157521"/>
              <a:gd name="connsiteX3" fmla="*/ 862388 w 3074863"/>
              <a:gd name="connsiteY3" fmla="*/ 3094887 h 3157521"/>
              <a:gd name="connsiteX4" fmla="*/ 821555 w 3074863"/>
              <a:gd name="connsiteY4" fmla="*/ 3104062 h 3157521"/>
              <a:gd name="connsiteX5" fmla="*/ 680458 w 3074863"/>
              <a:gd name="connsiteY5" fmla="*/ 3142498 h 3157521"/>
              <a:gd name="connsiteX6" fmla="*/ 282214 w 3074863"/>
              <a:gd name="connsiteY6" fmla="*/ 3142167 h 3157521"/>
              <a:gd name="connsiteX7" fmla="*/ 682 w 3074863"/>
              <a:gd name="connsiteY7" fmla="*/ 2859974 h 3157521"/>
              <a:gd name="connsiteX8" fmla="*/ 682 w 3074863"/>
              <a:gd name="connsiteY8" fmla="*/ 1794848 h 3157521"/>
              <a:gd name="connsiteX9" fmla="*/ 287917 w 3074863"/>
              <a:gd name="connsiteY9" fmla="*/ 1511498 h 3157521"/>
              <a:gd name="connsiteX10" fmla="*/ 710628 w 3074863"/>
              <a:gd name="connsiteY10" fmla="*/ 1514060 h 3157521"/>
              <a:gd name="connsiteX11" fmla="*/ 791054 w 3074863"/>
              <a:gd name="connsiteY11" fmla="*/ 1534311 h 3157521"/>
              <a:gd name="connsiteX12" fmla="*/ 819488 w 3074863"/>
              <a:gd name="connsiteY12" fmla="*/ 1526872 h 3157521"/>
              <a:gd name="connsiteX13" fmla="*/ 1006212 w 3074863"/>
              <a:gd name="connsiteY13" fmla="*/ 1287744 h 3157521"/>
              <a:gd name="connsiteX14" fmla="*/ 1196820 w 3074863"/>
              <a:gd name="connsiteY14" fmla="*/ 1011667 h 3157521"/>
              <a:gd name="connsiteX15" fmla="*/ 1481080 w 3074863"/>
              <a:gd name="connsiteY15" fmla="*/ 395620 h 3157521"/>
              <a:gd name="connsiteX16" fmla="*/ 1485874 w 3074863"/>
              <a:gd name="connsiteY16" fmla="*/ 347430 h 3157521"/>
              <a:gd name="connsiteX17" fmla="*/ 1497281 w 3074863"/>
              <a:gd name="connsiteY17" fmla="*/ 157566 h 3157521"/>
              <a:gd name="connsiteX18" fmla="*/ 1733021 w 3074863"/>
              <a:gd name="connsiteY18" fmla="*/ 3657 h 3157521"/>
              <a:gd name="connsiteX19" fmla="*/ 2092912 w 3074863"/>
              <a:gd name="connsiteY19" fmla="*/ 383469 h 3157521"/>
              <a:gd name="connsiteX20" fmla="*/ 2038440 w 3074863"/>
              <a:gd name="connsiteY20" fmla="*/ 787004 h 3157521"/>
              <a:gd name="connsiteX21" fmla="*/ 1959337 w 3074863"/>
              <a:gd name="connsiteY21" fmla="*/ 1084984 h 3157521"/>
              <a:gd name="connsiteX22" fmla="*/ 1949914 w 3074863"/>
              <a:gd name="connsiteY22" fmla="*/ 1158302 h 3157521"/>
              <a:gd name="connsiteX23" fmla="*/ 1977522 w 3074863"/>
              <a:gd name="connsiteY23" fmla="*/ 1182520 h 3157521"/>
              <a:gd name="connsiteX24" fmla="*/ 2257070 w 3074863"/>
              <a:gd name="connsiteY24" fmla="*/ 1135240 h 3157521"/>
              <a:gd name="connsiteX25" fmla="*/ 2743262 w 3074863"/>
              <a:gd name="connsiteY25" fmla="*/ 1163344 h 3157521"/>
              <a:gd name="connsiteX26" fmla="*/ 3020578 w 3074863"/>
              <a:gd name="connsiteY26" fmla="*/ 1462978 h 3157521"/>
              <a:gd name="connsiteX27" fmla="*/ 3002890 w 3074863"/>
              <a:gd name="connsiteY27" fmla="*/ 1636228 h 3157521"/>
              <a:gd name="connsiteX28" fmla="*/ 3009420 w 3074863"/>
              <a:gd name="connsiteY28" fmla="*/ 1684831 h 3157521"/>
              <a:gd name="connsiteX29" fmla="*/ 3005948 w 3074863"/>
              <a:gd name="connsiteY29" fmla="*/ 2126305 h 3157521"/>
              <a:gd name="connsiteX30" fmla="*/ 2996856 w 3074863"/>
              <a:gd name="connsiteY30" fmla="*/ 2183422 h 3157521"/>
              <a:gd name="connsiteX31" fmla="*/ 2888244 w 3074863"/>
              <a:gd name="connsiteY31" fmla="*/ 2606050 h 3157521"/>
              <a:gd name="connsiteX32" fmla="*/ 2868240 w 3074863"/>
              <a:gd name="connsiteY32" fmla="*/ 2660273 h 3157521"/>
              <a:gd name="connsiteX33" fmla="*/ 2593321 w 3074863"/>
              <a:gd name="connsiteY33" fmla="*/ 3080918 h 3157521"/>
              <a:gd name="connsiteX34" fmla="*/ 2268394 w 3074863"/>
              <a:gd name="connsiteY34" fmla="*/ 3161096 h 3157521"/>
              <a:gd name="connsiteX35" fmla="*/ 2244341 w 3074863"/>
              <a:gd name="connsiteY35" fmla="*/ 3165311 h 3157521"/>
              <a:gd name="connsiteX36" fmla="*/ 1935284 w 3074863"/>
              <a:gd name="connsiteY36" fmla="*/ 3165311 h 3157521"/>
              <a:gd name="connsiteX37" fmla="*/ 2075306 w 3074863"/>
              <a:gd name="connsiteY37" fmla="*/ 2984539 h 3157521"/>
              <a:gd name="connsiteX38" fmla="*/ 2290794 w 3074863"/>
              <a:gd name="connsiteY38" fmla="*/ 2971645 h 3157521"/>
              <a:gd name="connsiteX39" fmla="*/ 2570590 w 3074863"/>
              <a:gd name="connsiteY39" fmla="*/ 2882457 h 3157521"/>
              <a:gd name="connsiteX40" fmla="*/ 2678459 w 3074863"/>
              <a:gd name="connsiteY40" fmla="*/ 2642998 h 3157521"/>
              <a:gd name="connsiteX41" fmla="*/ 2731938 w 3074863"/>
              <a:gd name="connsiteY41" fmla="*/ 2498513 h 3157521"/>
              <a:gd name="connsiteX42" fmla="*/ 2829143 w 3074863"/>
              <a:gd name="connsiteY42" fmla="*/ 2289058 h 3157521"/>
              <a:gd name="connsiteX43" fmla="*/ 2798395 w 3074863"/>
              <a:gd name="connsiteY43" fmla="*/ 2179867 h 3157521"/>
              <a:gd name="connsiteX44" fmla="*/ 2813025 w 3074863"/>
              <a:gd name="connsiteY44" fmla="*/ 2073652 h 3157521"/>
              <a:gd name="connsiteX45" fmla="*/ 2844352 w 3074863"/>
              <a:gd name="connsiteY45" fmla="*/ 2035464 h 3157521"/>
              <a:gd name="connsiteX46" fmla="*/ 2849642 w 3074863"/>
              <a:gd name="connsiteY46" fmla="*/ 1778813 h 3157521"/>
              <a:gd name="connsiteX47" fmla="*/ 2812860 w 3074863"/>
              <a:gd name="connsiteY47" fmla="*/ 1733185 h 3157521"/>
              <a:gd name="connsiteX48" fmla="*/ 2799800 w 3074863"/>
              <a:gd name="connsiteY48" fmla="*/ 1640526 h 3157521"/>
              <a:gd name="connsiteX49" fmla="*/ 2819390 w 3074863"/>
              <a:gd name="connsiteY49" fmla="*/ 1598619 h 3157521"/>
              <a:gd name="connsiteX50" fmla="*/ 2728301 w 3074863"/>
              <a:gd name="connsiteY50" fmla="*/ 1354448 h 3157521"/>
              <a:gd name="connsiteX51" fmla="*/ 2688047 w 3074863"/>
              <a:gd name="connsiteY51" fmla="*/ 1338991 h 3157521"/>
              <a:gd name="connsiteX52" fmla="*/ 2462722 w 3074863"/>
              <a:gd name="connsiteY52" fmla="*/ 1308821 h 3157521"/>
              <a:gd name="connsiteX53" fmla="*/ 1959420 w 3074863"/>
              <a:gd name="connsiteY53" fmla="*/ 1374369 h 3157521"/>
              <a:gd name="connsiteX54" fmla="*/ 1777986 w 3074863"/>
              <a:gd name="connsiteY54" fmla="*/ 1272452 h 3157521"/>
              <a:gd name="connsiteX55" fmla="*/ 1764348 w 3074863"/>
              <a:gd name="connsiteY55" fmla="*/ 1135323 h 3157521"/>
              <a:gd name="connsiteX56" fmla="*/ 1850394 w 3074863"/>
              <a:gd name="connsiteY56" fmla="*/ 763529 h 3157521"/>
              <a:gd name="connsiteX57" fmla="*/ 1909247 w 3074863"/>
              <a:gd name="connsiteY57" fmla="*/ 415788 h 3157521"/>
              <a:gd name="connsiteX58" fmla="*/ 1718308 w 3074863"/>
              <a:gd name="connsiteY58" fmla="*/ 188893 h 3157521"/>
              <a:gd name="connsiteX59" fmla="*/ 1671937 w 3074863"/>
              <a:gd name="connsiteY59" fmla="*/ 224436 h 3157521"/>
              <a:gd name="connsiteX60" fmla="*/ 1673176 w 3074863"/>
              <a:gd name="connsiteY60" fmla="*/ 360077 h 3157521"/>
              <a:gd name="connsiteX61" fmla="*/ 1663423 w 3074863"/>
              <a:gd name="connsiteY61" fmla="*/ 435461 h 3157521"/>
              <a:gd name="connsiteX62" fmla="*/ 1362466 w 3074863"/>
              <a:gd name="connsiteY62" fmla="*/ 1094573 h 3157521"/>
              <a:gd name="connsiteX63" fmla="*/ 1097631 w 3074863"/>
              <a:gd name="connsiteY63" fmla="*/ 1456778 h 3157521"/>
              <a:gd name="connsiteX64" fmla="*/ 984969 w 3074863"/>
              <a:gd name="connsiteY64" fmla="*/ 1609860 h 3157521"/>
              <a:gd name="connsiteX65" fmla="*/ 958353 w 3074863"/>
              <a:gd name="connsiteY65" fmla="*/ 1766166 h 3157521"/>
              <a:gd name="connsiteX66" fmla="*/ 960916 w 3074863"/>
              <a:gd name="connsiteY66" fmla="*/ 1812206 h 3157521"/>
              <a:gd name="connsiteX67" fmla="*/ 960916 w 3074863"/>
              <a:gd name="connsiteY67" fmla="*/ 2846418 h 3157521"/>
              <a:gd name="connsiteX68" fmla="*/ 958188 w 3074863"/>
              <a:gd name="connsiteY68" fmla="*/ 2895600 h 3157521"/>
              <a:gd name="connsiteX69" fmla="*/ 980092 w 3074863"/>
              <a:gd name="connsiteY69" fmla="*/ 2923042 h 3157521"/>
              <a:gd name="connsiteX70" fmla="*/ 1563738 w 3074863"/>
              <a:gd name="connsiteY70" fmla="*/ 2970818 h 3157521"/>
              <a:gd name="connsiteX71" fmla="*/ 2075306 w 3074863"/>
              <a:gd name="connsiteY71" fmla="*/ 2984539 h 3157521"/>
              <a:gd name="connsiteX72" fmla="*/ 773448 w 3074863"/>
              <a:gd name="connsiteY72" fmla="*/ 2327990 h 3157521"/>
              <a:gd name="connsiteX73" fmla="*/ 773283 w 3074863"/>
              <a:gd name="connsiteY73" fmla="*/ 1797163 h 3157521"/>
              <a:gd name="connsiteX74" fmla="*/ 686492 w 3074863"/>
              <a:gd name="connsiteY74" fmla="*/ 1697725 h 3157521"/>
              <a:gd name="connsiteX75" fmla="*/ 272956 w 3074863"/>
              <a:gd name="connsiteY75" fmla="*/ 1697725 h 3157521"/>
              <a:gd name="connsiteX76" fmla="*/ 188645 w 3074863"/>
              <a:gd name="connsiteY76" fmla="*/ 1770216 h 3157521"/>
              <a:gd name="connsiteX77" fmla="*/ 183851 w 3074863"/>
              <a:gd name="connsiteY77" fmla="*/ 1825431 h 3157521"/>
              <a:gd name="connsiteX78" fmla="*/ 183934 w 3074863"/>
              <a:gd name="connsiteY78" fmla="*/ 2831457 h 3157521"/>
              <a:gd name="connsiteX79" fmla="*/ 184430 w 3074863"/>
              <a:gd name="connsiteY79" fmla="*/ 2859230 h 3157521"/>
              <a:gd name="connsiteX80" fmla="*/ 288413 w 3074863"/>
              <a:gd name="connsiteY80" fmla="*/ 2955361 h 3157521"/>
              <a:gd name="connsiteX81" fmla="*/ 664919 w 3074863"/>
              <a:gd name="connsiteY81" fmla="*/ 2955361 h 3157521"/>
              <a:gd name="connsiteX82" fmla="*/ 773448 w 3074863"/>
              <a:gd name="connsiteY82" fmla="*/ 2846501 h 3157521"/>
              <a:gd name="connsiteX83" fmla="*/ 773448 w 3074863"/>
              <a:gd name="connsiteY83" fmla="*/ 2327990 h 315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074863" h="3157521">
                <a:moveTo>
                  <a:pt x="1935284" y="3165311"/>
                </a:moveTo>
                <a:cubicBezTo>
                  <a:pt x="1909164" y="3157128"/>
                  <a:pt x="1882135" y="3160104"/>
                  <a:pt x="1855602" y="3160683"/>
                </a:cubicBezTo>
                <a:cubicBezTo>
                  <a:pt x="1667142" y="3164650"/>
                  <a:pt x="1479262" y="3153078"/>
                  <a:pt x="1291464" y="3140514"/>
                </a:cubicBezTo>
                <a:cubicBezTo>
                  <a:pt x="1147970" y="3130926"/>
                  <a:pt x="1004972" y="3114312"/>
                  <a:pt x="862388" y="3094887"/>
                </a:cubicBezTo>
                <a:cubicBezTo>
                  <a:pt x="846931" y="3092821"/>
                  <a:pt x="834449" y="3096375"/>
                  <a:pt x="821555" y="3104062"/>
                </a:cubicBezTo>
                <a:cubicBezTo>
                  <a:pt x="778160" y="3129852"/>
                  <a:pt x="731045" y="3142498"/>
                  <a:pt x="680458" y="3142498"/>
                </a:cubicBezTo>
                <a:cubicBezTo>
                  <a:pt x="547710" y="3142333"/>
                  <a:pt x="414962" y="3143325"/>
                  <a:pt x="282214" y="3142167"/>
                </a:cubicBezTo>
                <a:cubicBezTo>
                  <a:pt x="121279" y="3140762"/>
                  <a:pt x="1013" y="3020909"/>
                  <a:pt x="682" y="2859974"/>
                </a:cubicBezTo>
                <a:cubicBezTo>
                  <a:pt x="-227" y="2504960"/>
                  <a:pt x="-227" y="2149863"/>
                  <a:pt x="682" y="1794848"/>
                </a:cubicBezTo>
                <a:cubicBezTo>
                  <a:pt x="1095" y="1632261"/>
                  <a:pt x="114749" y="1516953"/>
                  <a:pt x="287917" y="1511498"/>
                </a:cubicBezTo>
                <a:cubicBezTo>
                  <a:pt x="428600" y="1507117"/>
                  <a:pt x="569780" y="1505216"/>
                  <a:pt x="710628" y="1514060"/>
                </a:cubicBezTo>
                <a:cubicBezTo>
                  <a:pt x="738897" y="1515879"/>
                  <a:pt x="765100" y="1524392"/>
                  <a:pt x="791054" y="1534311"/>
                </a:cubicBezTo>
                <a:cubicBezTo>
                  <a:pt x="802957" y="1538857"/>
                  <a:pt x="813041" y="1540676"/>
                  <a:pt x="819488" y="1526872"/>
                </a:cubicBezTo>
                <a:cubicBezTo>
                  <a:pt x="863462" y="1432890"/>
                  <a:pt x="932812" y="1359573"/>
                  <a:pt x="1006212" y="1287744"/>
                </a:cubicBezTo>
                <a:cubicBezTo>
                  <a:pt x="1087051" y="1208723"/>
                  <a:pt x="1141936" y="1109451"/>
                  <a:pt x="1196820" y="1011667"/>
                </a:cubicBezTo>
                <a:cubicBezTo>
                  <a:pt x="1307747" y="813867"/>
                  <a:pt x="1399332" y="606975"/>
                  <a:pt x="1481080" y="395620"/>
                </a:cubicBezTo>
                <a:cubicBezTo>
                  <a:pt x="1487197" y="379750"/>
                  <a:pt x="1487527" y="364375"/>
                  <a:pt x="1485874" y="347430"/>
                </a:cubicBezTo>
                <a:cubicBezTo>
                  <a:pt x="1479344" y="283619"/>
                  <a:pt x="1480501" y="219972"/>
                  <a:pt x="1497281" y="157566"/>
                </a:cubicBezTo>
                <a:cubicBezTo>
                  <a:pt x="1529517" y="37547"/>
                  <a:pt x="1610026" y="-14941"/>
                  <a:pt x="1733021" y="3657"/>
                </a:cubicBezTo>
                <a:cubicBezTo>
                  <a:pt x="1938755" y="34737"/>
                  <a:pt x="2071338" y="176825"/>
                  <a:pt x="2092912" y="383469"/>
                </a:cubicBezTo>
                <a:cubicBezTo>
                  <a:pt x="2107460" y="522995"/>
                  <a:pt x="2077372" y="655247"/>
                  <a:pt x="2038440" y="787004"/>
                </a:cubicBezTo>
                <a:cubicBezTo>
                  <a:pt x="2009345" y="885614"/>
                  <a:pt x="1976613" y="983233"/>
                  <a:pt x="1959337" y="1084984"/>
                </a:cubicBezTo>
                <a:cubicBezTo>
                  <a:pt x="1955204" y="1109286"/>
                  <a:pt x="1952725" y="1133835"/>
                  <a:pt x="1949914" y="1158302"/>
                </a:cubicBezTo>
                <a:cubicBezTo>
                  <a:pt x="1947434" y="1179297"/>
                  <a:pt x="1953138" y="1187728"/>
                  <a:pt x="1977522" y="1182520"/>
                </a:cubicBezTo>
                <a:cubicBezTo>
                  <a:pt x="2070016" y="1162765"/>
                  <a:pt x="2162840" y="1143837"/>
                  <a:pt x="2257070" y="1135240"/>
                </a:cubicBezTo>
                <a:cubicBezTo>
                  <a:pt x="2420401" y="1120279"/>
                  <a:pt x="2584063" y="1111931"/>
                  <a:pt x="2743262" y="1163344"/>
                </a:cubicBezTo>
                <a:cubicBezTo>
                  <a:pt x="2890889" y="1211037"/>
                  <a:pt x="2993797" y="1302705"/>
                  <a:pt x="3020578" y="1462978"/>
                </a:cubicBezTo>
                <a:cubicBezTo>
                  <a:pt x="3030497" y="1521995"/>
                  <a:pt x="3022066" y="1580021"/>
                  <a:pt x="3002890" y="1636228"/>
                </a:cubicBezTo>
                <a:cubicBezTo>
                  <a:pt x="2996608" y="1654743"/>
                  <a:pt x="2999005" y="1668382"/>
                  <a:pt x="3009420" y="1684831"/>
                </a:cubicBezTo>
                <a:cubicBezTo>
                  <a:pt x="3102988" y="1832457"/>
                  <a:pt x="3107204" y="1980166"/>
                  <a:pt x="3005948" y="2126305"/>
                </a:cubicBezTo>
                <a:cubicBezTo>
                  <a:pt x="2993054" y="2144903"/>
                  <a:pt x="2990574" y="2161269"/>
                  <a:pt x="2996856" y="2183422"/>
                </a:cubicBezTo>
                <a:cubicBezTo>
                  <a:pt x="3042565" y="2345017"/>
                  <a:pt x="3004708" y="2486114"/>
                  <a:pt x="2888244" y="2606050"/>
                </a:cubicBezTo>
                <a:cubicBezTo>
                  <a:pt x="2872456" y="2622334"/>
                  <a:pt x="2866835" y="2637543"/>
                  <a:pt x="2868240" y="2660273"/>
                </a:cubicBezTo>
                <a:cubicBezTo>
                  <a:pt x="2879399" y="2844104"/>
                  <a:pt x="2776656" y="2999748"/>
                  <a:pt x="2593321" y="3080918"/>
                </a:cubicBezTo>
                <a:cubicBezTo>
                  <a:pt x="2489669" y="3126793"/>
                  <a:pt x="2380726" y="3150516"/>
                  <a:pt x="2268394" y="3161096"/>
                </a:cubicBezTo>
                <a:cubicBezTo>
                  <a:pt x="2260294" y="3161840"/>
                  <a:pt x="2252358" y="3163906"/>
                  <a:pt x="2244341" y="3165311"/>
                </a:cubicBezTo>
                <a:cubicBezTo>
                  <a:pt x="2141184" y="3165311"/>
                  <a:pt x="2038193" y="3165311"/>
                  <a:pt x="1935284" y="3165311"/>
                </a:cubicBezTo>
                <a:close/>
                <a:moveTo>
                  <a:pt x="2075306" y="2984539"/>
                </a:moveTo>
                <a:cubicBezTo>
                  <a:pt x="2159782" y="2983052"/>
                  <a:pt x="2225495" y="2980158"/>
                  <a:pt x="2290794" y="2971645"/>
                </a:cubicBezTo>
                <a:cubicBezTo>
                  <a:pt x="2389322" y="2958833"/>
                  <a:pt x="2485370" y="2937342"/>
                  <a:pt x="2570590" y="2882457"/>
                </a:cubicBezTo>
                <a:cubicBezTo>
                  <a:pt x="2658290" y="2826002"/>
                  <a:pt x="2699453" y="2745494"/>
                  <a:pt x="2678459" y="2642998"/>
                </a:cubicBezTo>
                <a:cubicBezTo>
                  <a:pt x="2665399" y="2579434"/>
                  <a:pt x="2683253" y="2537775"/>
                  <a:pt x="2731938" y="2498513"/>
                </a:cubicBezTo>
                <a:cubicBezTo>
                  <a:pt x="2797403" y="2445777"/>
                  <a:pt x="2836169" y="2377171"/>
                  <a:pt x="2829143" y="2289058"/>
                </a:cubicBezTo>
                <a:cubicBezTo>
                  <a:pt x="2826085" y="2250540"/>
                  <a:pt x="2815174" y="2214336"/>
                  <a:pt x="2798395" y="2179867"/>
                </a:cubicBezTo>
                <a:cubicBezTo>
                  <a:pt x="2779466" y="2141018"/>
                  <a:pt x="2786740" y="2106054"/>
                  <a:pt x="2813025" y="2073652"/>
                </a:cubicBezTo>
                <a:cubicBezTo>
                  <a:pt x="2823357" y="2060840"/>
                  <a:pt x="2834186" y="2048442"/>
                  <a:pt x="2844352" y="2035464"/>
                </a:cubicBezTo>
                <a:cubicBezTo>
                  <a:pt x="2907172" y="1955617"/>
                  <a:pt x="2909239" y="1861305"/>
                  <a:pt x="2849642" y="1778813"/>
                </a:cubicBezTo>
                <a:cubicBezTo>
                  <a:pt x="2838236" y="1763025"/>
                  <a:pt x="2825010" y="1748477"/>
                  <a:pt x="2812860" y="1733185"/>
                </a:cubicBezTo>
                <a:cubicBezTo>
                  <a:pt x="2790460" y="1704917"/>
                  <a:pt x="2785831" y="1673920"/>
                  <a:pt x="2799800" y="1640526"/>
                </a:cubicBezTo>
                <a:cubicBezTo>
                  <a:pt x="2805751" y="1626309"/>
                  <a:pt x="2813190" y="1612753"/>
                  <a:pt x="2819390" y="1598619"/>
                </a:cubicBezTo>
                <a:cubicBezTo>
                  <a:pt x="2864521" y="1495627"/>
                  <a:pt x="2829722" y="1402059"/>
                  <a:pt x="2728301" y="1354448"/>
                </a:cubicBezTo>
                <a:cubicBezTo>
                  <a:pt x="2715324" y="1348332"/>
                  <a:pt x="2701685" y="1343289"/>
                  <a:pt x="2688047" y="1338991"/>
                </a:cubicBezTo>
                <a:cubicBezTo>
                  <a:pt x="2614729" y="1315599"/>
                  <a:pt x="2538685" y="1310309"/>
                  <a:pt x="2462722" y="1308821"/>
                </a:cubicBezTo>
                <a:cubicBezTo>
                  <a:pt x="2291786" y="1305432"/>
                  <a:pt x="2125231" y="1337751"/>
                  <a:pt x="1959420" y="1374369"/>
                </a:cubicBezTo>
                <a:cubicBezTo>
                  <a:pt x="1874282" y="1393132"/>
                  <a:pt x="1803610" y="1354531"/>
                  <a:pt x="1777986" y="1272452"/>
                </a:cubicBezTo>
                <a:cubicBezTo>
                  <a:pt x="1764100" y="1227982"/>
                  <a:pt x="1760132" y="1182272"/>
                  <a:pt x="1764348" y="1135323"/>
                </a:cubicBezTo>
                <a:cubicBezTo>
                  <a:pt x="1775837" y="1007286"/>
                  <a:pt x="1811959" y="885201"/>
                  <a:pt x="1850394" y="763529"/>
                </a:cubicBezTo>
                <a:cubicBezTo>
                  <a:pt x="1886102" y="650453"/>
                  <a:pt x="1915529" y="536386"/>
                  <a:pt x="1909247" y="415788"/>
                </a:cubicBezTo>
                <a:cubicBezTo>
                  <a:pt x="1902799" y="291389"/>
                  <a:pt x="1837996" y="212616"/>
                  <a:pt x="1718308" y="188893"/>
                </a:cubicBezTo>
                <a:cubicBezTo>
                  <a:pt x="1682269" y="181784"/>
                  <a:pt x="1674747" y="187075"/>
                  <a:pt x="1671937" y="224436"/>
                </a:cubicBezTo>
                <a:cubicBezTo>
                  <a:pt x="1668465" y="269650"/>
                  <a:pt x="1667804" y="315111"/>
                  <a:pt x="1673176" y="360077"/>
                </a:cubicBezTo>
                <a:cubicBezTo>
                  <a:pt x="1676317" y="386775"/>
                  <a:pt x="1672680" y="411077"/>
                  <a:pt x="1663423" y="435461"/>
                </a:cubicBezTo>
                <a:cubicBezTo>
                  <a:pt x="1577542" y="661777"/>
                  <a:pt x="1480419" y="883052"/>
                  <a:pt x="1362466" y="1094573"/>
                </a:cubicBezTo>
                <a:cubicBezTo>
                  <a:pt x="1289149" y="1225998"/>
                  <a:pt x="1210294" y="1354200"/>
                  <a:pt x="1097631" y="1456778"/>
                </a:cubicBezTo>
                <a:cubicBezTo>
                  <a:pt x="1049442" y="1500587"/>
                  <a:pt x="1013651" y="1552413"/>
                  <a:pt x="984969" y="1609860"/>
                </a:cubicBezTo>
                <a:cubicBezTo>
                  <a:pt x="960420" y="1659042"/>
                  <a:pt x="939838" y="1708967"/>
                  <a:pt x="958353" y="1766166"/>
                </a:cubicBezTo>
                <a:cubicBezTo>
                  <a:pt x="962899" y="1780300"/>
                  <a:pt x="960916" y="1796749"/>
                  <a:pt x="960916" y="1812206"/>
                </a:cubicBezTo>
                <a:cubicBezTo>
                  <a:pt x="960998" y="2156971"/>
                  <a:pt x="960998" y="2501654"/>
                  <a:pt x="960916" y="2846418"/>
                </a:cubicBezTo>
                <a:cubicBezTo>
                  <a:pt x="960916" y="2862867"/>
                  <a:pt x="961081" y="2879564"/>
                  <a:pt x="958188" y="2895600"/>
                </a:cubicBezTo>
                <a:cubicBezTo>
                  <a:pt x="954634" y="2914942"/>
                  <a:pt x="961577" y="2920810"/>
                  <a:pt x="980092" y="2923042"/>
                </a:cubicBezTo>
                <a:cubicBezTo>
                  <a:pt x="1174090" y="2946352"/>
                  <a:pt x="1368583" y="2963958"/>
                  <a:pt x="1563738" y="2970818"/>
                </a:cubicBezTo>
                <a:cubicBezTo>
                  <a:pt x="1740212" y="2977017"/>
                  <a:pt x="1917347" y="2969991"/>
                  <a:pt x="2075306" y="2984539"/>
                </a:cubicBezTo>
                <a:close/>
                <a:moveTo>
                  <a:pt x="773448" y="2327990"/>
                </a:moveTo>
                <a:cubicBezTo>
                  <a:pt x="773448" y="2151020"/>
                  <a:pt x="773696" y="1974133"/>
                  <a:pt x="773283" y="1797163"/>
                </a:cubicBezTo>
                <a:cubicBezTo>
                  <a:pt x="773117" y="1738062"/>
                  <a:pt x="739724" y="1698221"/>
                  <a:pt x="686492" y="1697725"/>
                </a:cubicBezTo>
                <a:cubicBezTo>
                  <a:pt x="548702" y="1696403"/>
                  <a:pt x="410829" y="1696568"/>
                  <a:pt x="272956" y="1697725"/>
                </a:cubicBezTo>
                <a:cubicBezTo>
                  <a:pt x="229809" y="1698056"/>
                  <a:pt x="197986" y="1727978"/>
                  <a:pt x="188645" y="1770216"/>
                </a:cubicBezTo>
                <a:cubicBezTo>
                  <a:pt x="184595" y="1788401"/>
                  <a:pt x="183851" y="1806833"/>
                  <a:pt x="183851" y="1825431"/>
                </a:cubicBezTo>
                <a:cubicBezTo>
                  <a:pt x="183934" y="2160773"/>
                  <a:pt x="183934" y="2496115"/>
                  <a:pt x="183934" y="2831457"/>
                </a:cubicBezTo>
                <a:cubicBezTo>
                  <a:pt x="183934" y="2840715"/>
                  <a:pt x="183686" y="2850055"/>
                  <a:pt x="184430" y="2859230"/>
                </a:cubicBezTo>
                <a:cubicBezTo>
                  <a:pt x="189968" y="2924199"/>
                  <a:pt x="223279" y="2955196"/>
                  <a:pt x="288413" y="2955361"/>
                </a:cubicBezTo>
                <a:cubicBezTo>
                  <a:pt x="413887" y="2955609"/>
                  <a:pt x="539444" y="2955609"/>
                  <a:pt x="664919" y="2955361"/>
                </a:cubicBezTo>
                <a:cubicBezTo>
                  <a:pt x="741790" y="2955196"/>
                  <a:pt x="773365" y="2923455"/>
                  <a:pt x="773448" y="2846501"/>
                </a:cubicBezTo>
                <a:cubicBezTo>
                  <a:pt x="773613" y="2673581"/>
                  <a:pt x="773448" y="2500744"/>
                  <a:pt x="773448" y="2327990"/>
                </a:cubicBezTo>
                <a:close/>
              </a:path>
            </a:pathLst>
          </a:custGeom>
          <a:solidFill>
            <a:schemeClr val="accent5">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45" name="TextBox 144">
            <a:extLst>
              <a:ext uri="{FF2B5EF4-FFF2-40B4-BE49-F238E27FC236}">
                <a16:creationId xmlns:a16="http://schemas.microsoft.com/office/drawing/2014/main" id="{D77D05DD-3020-48C0-9CD8-3A5B0D7A21B8}"/>
              </a:ext>
            </a:extLst>
          </p:cNvPr>
          <p:cNvSpPr txBox="1"/>
          <p:nvPr/>
        </p:nvSpPr>
        <p:spPr>
          <a:xfrm>
            <a:off x="8856647" y="5177610"/>
            <a:ext cx="555890"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27K</a:t>
            </a:r>
          </a:p>
        </p:txBody>
      </p:sp>
      <p:sp>
        <p:nvSpPr>
          <p:cNvPr id="142" name="Freeform: Shape 141">
            <a:extLst>
              <a:ext uri="{FF2B5EF4-FFF2-40B4-BE49-F238E27FC236}">
                <a16:creationId xmlns:a16="http://schemas.microsoft.com/office/drawing/2014/main" id="{AFBD60AF-C249-47EE-83A2-13B24ED1AEC5}"/>
              </a:ext>
            </a:extLst>
          </p:cNvPr>
          <p:cNvSpPr/>
          <p:nvPr/>
        </p:nvSpPr>
        <p:spPr>
          <a:xfrm>
            <a:off x="9535336" y="5204733"/>
            <a:ext cx="209222" cy="195274"/>
          </a:xfrm>
          <a:custGeom>
            <a:avLst/>
            <a:gdLst>
              <a:gd name="connsiteX0" fmla="*/ 1490400 w 2975674"/>
              <a:gd name="connsiteY0" fmla="*/ 89 h 2777296"/>
              <a:gd name="connsiteX1" fmla="*/ 2677446 w 2975674"/>
              <a:gd name="connsiteY1" fmla="*/ 172 h 2777296"/>
              <a:gd name="connsiteX2" fmla="*/ 2976667 w 2975674"/>
              <a:gd name="connsiteY2" fmla="*/ 249302 h 2777296"/>
              <a:gd name="connsiteX3" fmla="*/ 2980056 w 2975674"/>
              <a:gd name="connsiteY3" fmla="*/ 307906 h 2777296"/>
              <a:gd name="connsiteX4" fmla="*/ 2980139 w 2975674"/>
              <a:gd name="connsiteY4" fmla="*/ 1879228 h 2777296"/>
              <a:gd name="connsiteX5" fmla="*/ 2673809 w 2975674"/>
              <a:gd name="connsiteY5" fmla="*/ 2186466 h 2777296"/>
              <a:gd name="connsiteX6" fmla="*/ 1517759 w 2975674"/>
              <a:gd name="connsiteY6" fmla="*/ 2186053 h 2777296"/>
              <a:gd name="connsiteX7" fmla="*/ 1447501 w 2975674"/>
              <a:gd name="connsiteY7" fmla="*/ 2210602 h 2777296"/>
              <a:gd name="connsiteX8" fmla="*/ 775246 w 2975674"/>
              <a:gd name="connsiteY8" fmla="*/ 2749365 h 2777296"/>
              <a:gd name="connsiteX9" fmla="*/ 657707 w 2975674"/>
              <a:gd name="connsiteY9" fmla="*/ 2774244 h 2777296"/>
              <a:gd name="connsiteX10" fmla="*/ 595301 w 2975674"/>
              <a:gd name="connsiteY10" fmla="*/ 2676543 h 2777296"/>
              <a:gd name="connsiteX11" fmla="*/ 595301 w 2975674"/>
              <a:gd name="connsiteY11" fmla="*/ 2227134 h 2777296"/>
              <a:gd name="connsiteX12" fmla="*/ 554302 w 2975674"/>
              <a:gd name="connsiteY12" fmla="*/ 2186549 h 2777296"/>
              <a:gd name="connsiteX13" fmla="*/ 293931 w 2975674"/>
              <a:gd name="connsiteY13" fmla="*/ 2186383 h 2777296"/>
              <a:gd name="connsiteX14" fmla="*/ 496 w 2975674"/>
              <a:gd name="connsiteY14" fmla="*/ 1894437 h 2777296"/>
              <a:gd name="connsiteX15" fmla="*/ 496 w 2975674"/>
              <a:gd name="connsiteY15" fmla="*/ 292119 h 2777296"/>
              <a:gd name="connsiteX16" fmla="*/ 294013 w 2975674"/>
              <a:gd name="connsiteY16" fmla="*/ 420 h 2777296"/>
              <a:gd name="connsiteX17" fmla="*/ 1490400 w 2975674"/>
              <a:gd name="connsiteY17" fmla="*/ 89 h 2777296"/>
              <a:gd name="connsiteX18" fmla="*/ 798059 w 2975674"/>
              <a:gd name="connsiteY18" fmla="*/ 2466262 h 2777296"/>
              <a:gd name="connsiteX19" fmla="*/ 829304 w 2975674"/>
              <a:gd name="connsiteY19" fmla="*/ 2442953 h 2777296"/>
              <a:gd name="connsiteX20" fmla="*/ 1356494 w 2975674"/>
              <a:gd name="connsiteY20" fmla="*/ 2020490 h 2777296"/>
              <a:gd name="connsiteX21" fmla="*/ 1461139 w 2975674"/>
              <a:gd name="connsiteY21" fmla="*/ 1983211 h 2777296"/>
              <a:gd name="connsiteX22" fmla="*/ 2657443 w 2975674"/>
              <a:gd name="connsiteY22" fmla="*/ 1983707 h 2777296"/>
              <a:gd name="connsiteX23" fmla="*/ 2777379 w 2975674"/>
              <a:gd name="connsiteY23" fmla="*/ 1864267 h 2777296"/>
              <a:gd name="connsiteX24" fmla="*/ 2777379 w 2975674"/>
              <a:gd name="connsiteY24" fmla="*/ 320884 h 2777296"/>
              <a:gd name="connsiteX25" fmla="*/ 2659344 w 2975674"/>
              <a:gd name="connsiteY25" fmla="*/ 202766 h 2777296"/>
              <a:gd name="connsiteX26" fmla="*/ 322530 w 2975674"/>
              <a:gd name="connsiteY26" fmla="*/ 202766 h 2777296"/>
              <a:gd name="connsiteX27" fmla="*/ 203007 w 2975674"/>
              <a:gd name="connsiteY27" fmla="*/ 322371 h 2777296"/>
              <a:gd name="connsiteX28" fmla="*/ 203007 w 2975674"/>
              <a:gd name="connsiteY28" fmla="*/ 1862696 h 2777296"/>
              <a:gd name="connsiteX29" fmla="*/ 324349 w 2975674"/>
              <a:gd name="connsiteY29" fmla="*/ 1983790 h 2777296"/>
              <a:gd name="connsiteX30" fmla="*/ 690026 w 2975674"/>
              <a:gd name="connsiteY30" fmla="*/ 1983955 h 2777296"/>
              <a:gd name="connsiteX31" fmla="*/ 797977 w 2975674"/>
              <a:gd name="connsiteY31" fmla="*/ 2091741 h 2777296"/>
              <a:gd name="connsiteX32" fmla="*/ 798059 w 2975674"/>
              <a:gd name="connsiteY32" fmla="*/ 2355170 h 2777296"/>
              <a:gd name="connsiteX33" fmla="*/ 798059 w 2975674"/>
              <a:gd name="connsiteY33" fmla="*/ 2466262 h 2777296"/>
              <a:gd name="connsiteX34" fmla="*/ 2280524 w 2975674"/>
              <a:gd name="connsiteY34" fmla="*/ 996114 h 2777296"/>
              <a:gd name="connsiteX35" fmla="*/ 2385004 w 2975674"/>
              <a:gd name="connsiteY35" fmla="*/ 894114 h 2777296"/>
              <a:gd name="connsiteX36" fmla="*/ 2282178 w 2975674"/>
              <a:gd name="connsiteY36" fmla="*/ 793768 h 2777296"/>
              <a:gd name="connsiteX37" fmla="*/ 698457 w 2975674"/>
              <a:gd name="connsiteY37" fmla="*/ 793768 h 2777296"/>
              <a:gd name="connsiteX38" fmla="*/ 595631 w 2975674"/>
              <a:gd name="connsiteY38" fmla="*/ 903207 h 2777296"/>
              <a:gd name="connsiteX39" fmla="*/ 703003 w 2975674"/>
              <a:gd name="connsiteY39" fmla="*/ 996196 h 2777296"/>
              <a:gd name="connsiteX40" fmla="*/ 1487094 w 2975674"/>
              <a:gd name="connsiteY40" fmla="*/ 996279 h 2777296"/>
              <a:gd name="connsiteX41" fmla="*/ 2280524 w 2975674"/>
              <a:gd name="connsiteY41" fmla="*/ 996114 h 2777296"/>
              <a:gd name="connsiteX42" fmla="*/ 696060 w 2975674"/>
              <a:gd name="connsiteY42" fmla="*/ 1190607 h 2777296"/>
              <a:gd name="connsiteX43" fmla="*/ 595466 w 2975674"/>
              <a:gd name="connsiteY43" fmla="*/ 1293020 h 2777296"/>
              <a:gd name="connsiteX44" fmla="*/ 696060 w 2975674"/>
              <a:gd name="connsiteY44" fmla="*/ 1392705 h 2777296"/>
              <a:gd name="connsiteX45" fmla="*/ 1492466 w 2975674"/>
              <a:gd name="connsiteY45" fmla="*/ 1392953 h 2777296"/>
              <a:gd name="connsiteX46" fmla="*/ 1545202 w 2975674"/>
              <a:gd name="connsiteY46" fmla="*/ 1377496 h 2777296"/>
              <a:gd name="connsiteX47" fmla="*/ 1588514 w 2975674"/>
              <a:gd name="connsiteY47" fmla="*/ 1263924 h 2777296"/>
              <a:gd name="connsiteX48" fmla="*/ 1492466 w 2975674"/>
              <a:gd name="connsiteY48" fmla="*/ 1190524 h 2777296"/>
              <a:gd name="connsiteX49" fmla="*/ 1092734 w 2975674"/>
              <a:gd name="connsiteY49" fmla="*/ 1190276 h 2777296"/>
              <a:gd name="connsiteX50" fmla="*/ 696060 w 2975674"/>
              <a:gd name="connsiteY50" fmla="*/ 1190607 h 27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75674" h="2777296">
                <a:moveTo>
                  <a:pt x="1490400" y="89"/>
                </a:moveTo>
                <a:cubicBezTo>
                  <a:pt x="1886082" y="89"/>
                  <a:pt x="2281764" y="-159"/>
                  <a:pt x="2677446" y="172"/>
                </a:cubicBezTo>
                <a:cubicBezTo>
                  <a:pt x="2829288" y="255"/>
                  <a:pt x="2948728" y="99857"/>
                  <a:pt x="2976667" y="249302"/>
                </a:cubicBezTo>
                <a:cubicBezTo>
                  <a:pt x="2980221" y="268396"/>
                  <a:pt x="2980056" y="288316"/>
                  <a:pt x="2980056" y="307906"/>
                </a:cubicBezTo>
                <a:cubicBezTo>
                  <a:pt x="2980221" y="831708"/>
                  <a:pt x="2980304" y="1355426"/>
                  <a:pt x="2980139" y="1879228"/>
                </a:cubicBezTo>
                <a:cubicBezTo>
                  <a:pt x="2980056" y="2057520"/>
                  <a:pt x="2851523" y="2186383"/>
                  <a:pt x="2673809" y="2186466"/>
                </a:cubicBezTo>
                <a:cubicBezTo>
                  <a:pt x="2288459" y="2186714"/>
                  <a:pt x="1903109" y="2186797"/>
                  <a:pt x="1517759" y="2186053"/>
                </a:cubicBezTo>
                <a:cubicBezTo>
                  <a:pt x="1490317" y="2185970"/>
                  <a:pt x="1468992" y="2193327"/>
                  <a:pt x="1447501" y="2210602"/>
                </a:cubicBezTo>
                <a:cubicBezTo>
                  <a:pt x="1223746" y="2390631"/>
                  <a:pt x="999083" y="2569502"/>
                  <a:pt x="775246" y="2749365"/>
                </a:cubicBezTo>
                <a:cubicBezTo>
                  <a:pt x="739455" y="2778129"/>
                  <a:pt x="701515" y="2792016"/>
                  <a:pt x="657707" y="2774244"/>
                </a:cubicBezTo>
                <a:cubicBezTo>
                  <a:pt x="614890" y="2756804"/>
                  <a:pt x="595218" y="2722749"/>
                  <a:pt x="595301" y="2676543"/>
                </a:cubicBezTo>
                <a:cubicBezTo>
                  <a:pt x="595466" y="2526768"/>
                  <a:pt x="595383" y="2376909"/>
                  <a:pt x="595301" y="2227134"/>
                </a:cubicBezTo>
                <a:cubicBezTo>
                  <a:pt x="595301" y="2186631"/>
                  <a:pt x="595218" y="2186549"/>
                  <a:pt x="554302" y="2186549"/>
                </a:cubicBezTo>
                <a:cubicBezTo>
                  <a:pt x="467512" y="2186466"/>
                  <a:pt x="380721" y="2186962"/>
                  <a:pt x="293931" y="2186383"/>
                </a:cubicBezTo>
                <a:cubicBezTo>
                  <a:pt x="133740" y="2185144"/>
                  <a:pt x="662" y="2053883"/>
                  <a:pt x="496" y="1894437"/>
                </a:cubicBezTo>
                <a:cubicBezTo>
                  <a:pt x="-165" y="1360303"/>
                  <a:pt x="-165" y="826252"/>
                  <a:pt x="496" y="292119"/>
                </a:cubicBezTo>
                <a:cubicBezTo>
                  <a:pt x="662" y="132672"/>
                  <a:pt x="133740" y="668"/>
                  <a:pt x="294013" y="420"/>
                </a:cubicBezTo>
                <a:cubicBezTo>
                  <a:pt x="692836" y="-324"/>
                  <a:pt x="1091660" y="172"/>
                  <a:pt x="1490400" y="89"/>
                </a:cubicBezTo>
                <a:close/>
                <a:moveTo>
                  <a:pt x="798059" y="2466262"/>
                </a:moveTo>
                <a:cubicBezTo>
                  <a:pt x="812855" y="2455269"/>
                  <a:pt x="821286" y="2449400"/>
                  <a:pt x="829304" y="2442953"/>
                </a:cubicBezTo>
                <a:cubicBezTo>
                  <a:pt x="1005199" y="2302352"/>
                  <a:pt x="1181343" y="2162082"/>
                  <a:pt x="1356494" y="2020490"/>
                </a:cubicBezTo>
                <a:cubicBezTo>
                  <a:pt x="1387905" y="1995114"/>
                  <a:pt x="1420472" y="1983128"/>
                  <a:pt x="1461139" y="1983211"/>
                </a:cubicBezTo>
                <a:cubicBezTo>
                  <a:pt x="1859880" y="1984120"/>
                  <a:pt x="2258703" y="1983790"/>
                  <a:pt x="2657443" y="1983707"/>
                </a:cubicBezTo>
                <a:cubicBezTo>
                  <a:pt x="2739440" y="1983707"/>
                  <a:pt x="2777379" y="1946015"/>
                  <a:pt x="2777379" y="1864267"/>
                </a:cubicBezTo>
                <a:cubicBezTo>
                  <a:pt x="2777462" y="1349806"/>
                  <a:pt x="2777462" y="835345"/>
                  <a:pt x="2777379" y="320884"/>
                </a:cubicBezTo>
                <a:cubicBezTo>
                  <a:pt x="2777379" y="240954"/>
                  <a:pt x="2739191" y="202766"/>
                  <a:pt x="2659344" y="202766"/>
                </a:cubicBezTo>
                <a:cubicBezTo>
                  <a:pt x="1880378" y="202683"/>
                  <a:pt x="1101496" y="202683"/>
                  <a:pt x="322530" y="202766"/>
                </a:cubicBezTo>
                <a:cubicBezTo>
                  <a:pt x="240616" y="202766"/>
                  <a:pt x="203007" y="240375"/>
                  <a:pt x="203007" y="322371"/>
                </a:cubicBezTo>
                <a:cubicBezTo>
                  <a:pt x="202925" y="835841"/>
                  <a:pt x="202925" y="1349227"/>
                  <a:pt x="203007" y="1862696"/>
                </a:cubicBezTo>
                <a:cubicBezTo>
                  <a:pt x="203007" y="1946924"/>
                  <a:pt x="239955" y="1983707"/>
                  <a:pt x="324349" y="1983790"/>
                </a:cubicBezTo>
                <a:cubicBezTo>
                  <a:pt x="446269" y="1983955"/>
                  <a:pt x="568189" y="1983624"/>
                  <a:pt x="690026" y="1983955"/>
                </a:cubicBezTo>
                <a:cubicBezTo>
                  <a:pt x="758136" y="1984120"/>
                  <a:pt x="797729" y="2023713"/>
                  <a:pt x="797977" y="2091741"/>
                </a:cubicBezTo>
                <a:cubicBezTo>
                  <a:pt x="798308" y="2179523"/>
                  <a:pt x="798059" y="2267388"/>
                  <a:pt x="798059" y="2355170"/>
                </a:cubicBezTo>
                <a:cubicBezTo>
                  <a:pt x="798059" y="2389969"/>
                  <a:pt x="798059" y="2424768"/>
                  <a:pt x="798059" y="2466262"/>
                </a:cubicBezTo>
                <a:close/>
                <a:moveTo>
                  <a:pt x="2280524" y="996114"/>
                </a:moveTo>
                <a:cubicBezTo>
                  <a:pt x="2342600" y="996031"/>
                  <a:pt x="2385334" y="953545"/>
                  <a:pt x="2385004" y="894114"/>
                </a:cubicBezTo>
                <a:cubicBezTo>
                  <a:pt x="2384756" y="835923"/>
                  <a:pt x="2342683" y="793768"/>
                  <a:pt x="2282178" y="793768"/>
                </a:cubicBezTo>
                <a:cubicBezTo>
                  <a:pt x="1754243" y="793520"/>
                  <a:pt x="1226391" y="793520"/>
                  <a:pt x="698457" y="793768"/>
                </a:cubicBezTo>
                <a:cubicBezTo>
                  <a:pt x="634150" y="793768"/>
                  <a:pt x="592077" y="839725"/>
                  <a:pt x="595631" y="903207"/>
                </a:cubicBezTo>
                <a:cubicBezTo>
                  <a:pt x="598689" y="957347"/>
                  <a:pt x="642829" y="996114"/>
                  <a:pt x="703003" y="996196"/>
                </a:cubicBezTo>
                <a:cubicBezTo>
                  <a:pt x="964367" y="996362"/>
                  <a:pt x="1225730" y="996279"/>
                  <a:pt x="1487094" y="996279"/>
                </a:cubicBezTo>
                <a:cubicBezTo>
                  <a:pt x="1751598" y="996279"/>
                  <a:pt x="2016020" y="996444"/>
                  <a:pt x="2280524" y="996114"/>
                </a:cubicBezTo>
                <a:close/>
                <a:moveTo>
                  <a:pt x="696060" y="1190607"/>
                </a:moveTo>
                <a:cubicBezTo>
                  <a:pt x="636298" y="1190938"/>
                  <a:pt x="594970" y="1234085"/>
                  <a:pt x="595466" y="1293020"/>
                </a:cubicBezTo>
                <a:cubicBezTo>
                  <a:pt x="595962" y="1349640"/>
                  <a:pt x="637952" y="1392622"/>
                  <a:pt x="696060" y="1392705"/>
                </a:cubicBezTo>
                <a:cubicBezTo>
                  <a:pt x="961556" y="1393201"/>
                  <a:pt x="1226970" y="1392870"/>
                  <a:pt x="1492466" y="1392953"/>
                </a:cubicBezTo>
                <a:cubicBezTo>
                  <a:pt x="1511643" y="1392953"/>
                  <a:pt x="1529166" y="1387993"/>
                  <a:pt x="1545202" y="1377496"/>
                </a:cubicBezTo>
                <a:cubicBezTo>
                  <a:pt x="1583472" y="1352533"/>
                  <a:pt x="1600583" y="1307568"/>
                  <a:pt x="1588514" y="1263924"/>
                </a:cubicBezTo>
                <a:cubicBezTo>
                  <a:pt x="1576447" y="1220198"/>
                  <a:pt x="1539416" y="1190772"/>
                  <a:pt x="1492466" y="1190524"/>
                </a:cubicBezTo>
                <a:cubicBezTo>
                  <a:pt x="1359222" y="1189946"/>
                  <a:pt x="1225978" y="1190276"/>
                  <a:pt x="1092734" y="1190276"/>
                </a:cubicBezTo>
                <a:cubicBezTo>
                  <a:pt x="960482" y="1190442"/>
                  <a:pt x="828230" y="1189946"/>
                  <a:pt x="696060" y="1190607"/>
                </a:cubicBezTo>
                <a:close/>
              </a:path>
            </a:pathLst>
          </a:custGeom>
          <a:solidFill>
            <a:schemeClr val="accent5">
              <a:lumMod val="60000"/>
              <a:lumOff val="40000"/>
            </a:schemeClr>
          </a:solidFill>
          <a:ln w="8266" cap="flat">
            <a:noFill/>
            <a:prstDash val="solid"/>
            <a:miter/>
          </a:ln>
        </p:spPr>
        <p:txBody>
          <a:bodyPr rtlCol="0" anchor="ctr"/>
          <a:lstStyle/>
          <a:p>
            <a:endParaRPr lang="en-US"/>
          </a:p>
        </p:txBody>
      </p:sp>
      <p:sp>
        <p:nvSpPr>
          <p:cNvPr id="143" name="TextBox 142">
            <a:extLst>
              <a:ext uri="{FF2B5EF4-FFF2-40B4-BE49-F238E27FC236}">
                <a16:creationId xmlns:a16="http://schemas.microsoft.com/office/drawing/2014/main" id="{A498B3BF-29A6-4FA5-8045-EDA5885DC475}"/>
              </a:ext>
            </a:extLst>
          </p:cNvPr>
          <p:cNvSpPr txBox="1"/>
          <p:nvPr/>
        </p:nvSpPr>
        <p:spPr>
          <a:xfrm>
            <a:off x="9834007" y="5177610"/>
            <a:ext cx="695619"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500</a:t>
            </a:r>
          </a:p>
        </p:txBody>
      </p:sp>
      <p:sp>
        <p:nvSpPr>
          <p:cNvPr id="140" name="Freeform: Shape 139">
            <a:extLst>
              <a:ext uri="{FF2B5EF4-FFF2-40B4-BE49-F238E27FC236}">
                <a16:creationId xmlns:a16="http://schemas.microsoft.com/office/drawing/2014/main" id="{6FE3ABA2-E236-4F30-8352-89A6E3EC32D4}"/>
              </a:ext>
            </a:extLst>
          </p:cNvPr>
          <p:cNvSpPr/>
          <p:nvPr/>
        </p:nvSpPr>
        <p:spPr>
          <a:xfrm>
            <a:off x="10512696" y="5197759"/>
            <a:ext cx="153430" cy="209222"/>
          </a:xfrm>
          <a:custGeom>
            <a:avLst/>
            <a:gdLst>
              <a:gd name="connsiteX0" fmla="*/ 1441 w 2182161"/>
              <a:gd name="connsiteY0" fmla="*/ 1658386 h 2975674"/>
              <a:gd name="connsiteX1" fmla="*/ 37 w 2182161"/>
              <a:gd name="connsiteY1" fmla="*/ 490104 h 2975674"/>
              <a:gd name="connsiteX2" fmla="*/ 409275 w 2182161"/>
              <a:gd name="connsiteY2" fmla="*/ 4407 h 2975674"/>
              <a:gd name="connsiteX3" fmla="*/ 470937 w 2182161"/>
              <a:gd name="connsiteY3" fmla="*/ 357 h 2975674"/>
              <a:gd name="connsiteX4" fmla="*/ 1716670 w 2182161"/>
              <a:gd name="connsiteY4" fmla="*/ 357 h 2975674"/>
              <a:gd name="connsiteX5" fmla="*/ 2187654 w 2182161"/>
              <a:gd name="connsiteY5" fmla="*/ 469770 h 2975674"/>
              <a:gd name="connsiteX6" fmla="*/ 2188315 w 2182161"/>
              <a:gd name="connsiteY6" fmla="*/ 2868329 h 2975674"/>
              <a:gd name="connsiteX7" fmla="*/ 2134174 w 2182161"/>
              <a:gd name="connsiteY7" fmla="*/ 2968593 h 2975674"/>
              <a:gd name="connsiteX8" fmla="*/ 2017875 w 2182161"/>
              <a:gd name="connsiteY8" fmla="*/ 2956111 h 2975674"/>
              <a:gd name="connsiteX9" fmla="*/ 1124759 w 2182161"/>
              <a:gd name="connsiteY9" fmla="*/ 2330062 h 2975674"/>
              <a:gd name="connsiteX10" fmla="*/ 1065658 w 2182161"/>
              <a:gd name="connsiteY10" fmla="*/ 2329319 h 2975674"/>
              <a:gd name="connsiteX11" fmla="*/ 175105 w 2182161"/>
              <a:gd name="connsiteY11" fmla="*/ 2953549 h 2975674"/>
              <a:gd name="connsiteX12" fmla="*/ 17312 w 2182161"/>
              <a:gd name="connsiteY12" fmla="*/ 2935199 h 2975674"/>
              <a:gd name="connsiteX13" fmla="*/ 1277 w 2182161"/>
              <a:gd name="connsiteY13" fmla="*/ 2863948 h 2975674"/>
              <a:gd name="connsiteX14" fmla="*/ 1441 w 2182161"/>
              <a:gd name="connsiteY14" fmla="*/ 1658386 h 2975674"/>
              <a:gd name="connsiteX15" fmla="*/ 204118 w 2182161"/>
              <a:gd name="connsiteY15" fmla="*/ 1565893 h 2975674"/>
              <a:gd name="connsiteX16" fmla="*/ 204449 w 2182161"/>
              <a:gd name="connsiteY16" fmla="*/ 2628952 h 2975674"/>
              <a:gd name="connsiteX17" fmla="*/ 209987 w 2182161"/>
              <a:gd name="connsiteY17" fmla="*/ 2672017 h 2975674"/>
              <a:gd name="connsiteX18" fmla="*/ 248671 w 2182161"/>
              <a:gd name="connsiteY18" fmla="*/ 2651353 h 2975674"/>
              <a:gd name="connsiteX19" fmla="*/ 1023008 w 2182161"/>
              <a:gd name="connsiteY19" fmla="*/ 2109366 h 2975674"/>
              <a:gd name="connsiteX20" fmla="*/ 1165592 w 2182161"/>
              <a:gd name="connsiteY20" fmla="*/ 2108705 h 2975674"/>
              <a:gd name="connsiteX21" fmla="*/ 1185926 w 2182161"/>
              <a:gd name="connsiteY21" fmla="*/ 2122922 h 2975674"/>
              <a:gd name="connsiteX22" fmla="*/ 1952575 w 2182161"/>
              <a:gd name="connsiteY22" fmla="*/ 2659536 h 2975674"/>
              <a:gd name="connsiteX23" fmla="*/ 1978943 w 2182161"/>
              <a:gd name="connsiteY23" fmla="*/ 2673092 h 2975674"/>
              <a:gd name="connsiteX24" fmla="*/ 1984977 w 2182161"/>
              <a:gd name="connsiteY24" fmla="*/ 2642177 h 2975674"/>
              <a:gd name="connsiteX25" fmla="*/ 1985225 w 2182161"/>
              <a:gd name="connsiteY25" fmla="*/ 500601 h 2975674"/>
              <a:gd name="connsiteX26" fmla="*/ 1975058 w 2182161"/>
              <a:gd name="connsiteY26" fmla="*/ 411579 h 2975674"/>
              <a:gd name="connsiteX27" fmla="*/ 1701049 w 2182161"/>
              <a:gd name="connsiteY27" fmla="*/ 203364 h 2975674"/>
              <a:gd name="connsiteX28" fmla="*/ 489287 w 2182161"/>
              <a:gd name="connsiteY28" fmla="*/ 203282 h 2975674"/>
              <a:gd name="connsiteX29" fmla="*/ 220484 w 2182161"/>
              <a:gd name="connsiteY29" fmla="*/ 389922 h 2975674"/>
              <a:gd name="connsiteX30" fmla="*/ 204201 w 2182161"/>
              <a:gd name="connsiteY30" fmla="*/ 505891 h 2975674"/>
              <a:gd name="connsiteX31" fmla="*/ 204118 w 2182161"/>
              <a:gd name="connsiteY31" fmla="*/ 1565893 h 297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2161" h="2975674">
                <a:moveTo>
                  <a:pt x="1441" y="1658386"/>
                </a:moveTo>
                <a:cubicBezTo>
                  <a:pt x="1441" y="1268986"/>
                  <a:pt x="4996" y="879504"/>
                  <a:pt x="37" y="490104"/>
                </a:cubicBezTo>
                <a:cubicBezTo>
                  <a:pt x="-2773" y="266845"/>
                  <a:pt x="155103" y="43008"/>
                  <a:pt x="409275" y="4407"/>
                </a:cubicBezTo>
                <a:cubicBezTo>
                  <a:pt x="429608" y="1349"/>
                  <a:pt x="450356" y="357"/>
                  <a:pt x="470937" y="357"/>
                </a:cubicBezTo>
                <a:cubicBezTo>
                  <a:pt x="886209" y="109"/>
                  <a:pt x="1301398" y="-304"/>
                  <a:pt x="1716670" y="357"/>
                </a:cubicBezTo>
                <a:cubicBezTo>
                  <a:pt x="1973983" y="770"/>
                  <a:pt x="2187489" y="213118"/>
                  <a:pt x="2187654" y="469770"/>
                </a:cubicBezTo>
                <a:cubicBezTo>
                  <a:pt x="2188232" y="1269317"/>
                  <a:pt x="2187736" y="2068781"/>
                  <a:pt x="2188315" y="2868329"/>
                </a:cubicBezTo>
                <a:cubicBezTo>
                  <a:pt x="2188315" y="2912964"/>
                  <a:pt x="2173353" y="2947680"/>
                  <a:pt x="2134174" y="2968593"/>
                </a:cubicBezTo>
                <a:cubicBezTo>
                  <a:pt x="2093590" y="2990166"/>
                  <a:pt x="2054823" y="2981983"/>
                  <a:pt x="2017875" y="2956111"/>
                </a:cubicBezTo>
                <a:cubicBezTo>
                  <a:pt x="1720142" y="2747401"/>
                  <a:pt x="1422079" y="2539269"/>
                  <a:pt x="1124759" y="2330062"/>
                </a:cubicBezTo>
                <a:cubicBezTo>
                  <a:pt x="1102773" y="2314523"/>
                  <a:pt x="1088555" y="2313200"/>
                  <a:pt x="1065658" y="2329319"/>
                </a:cubicBezTo>
                <a:cubicBezTo>
                  <a:pt x="769331" y="2538112"/>
                  <a:pt x="472177" y="2745830"/>
                  <a:pt x="175105" y="2953549"/>
                </a:cubicBezTo>
                <a:cubicBezTo>
                  <a:pt x="115427" y="2995291"/>
                  <a:pt x="51119" y="2987191"/>
                  <a:pt x="17312" y="2935199"/>
                </a:cubicBezTo>
                <a:cubicBezTo>
                  <a:pt x="3012" y="2913295"/>
                  <a:pt x="1277" y="2889158"/>
                  <a:pt x="1277" y="2863948"/>
                </a:cubicBezTo>
                <a:cubicBezTo>
                  <a:pt x="1441" y="2462067"/>
                  <a:pt x="1441" y="2060185"/>
                  <a:pt x="1441" y="1658386"/>
                </a:cubicBezTo>
                <a:close/>
                <a:moveTo>
                  <a:pt x="204118" y="1565893"/>
                </a:moveTo>
                <a:cubicBezTo>
                  <a:pt x="204118" y="1920246"/>
                  <a:pt x="204035" y="2274599"/>
                  <a:pt x="204449" y="2628952"/>
                </a:cubicBezTo>
                <a:cubicBezTo>
                  <a:pt x="204449" y="2643748"/>
                  <a:pt x="196101" y="2665239"/>
                  <a:pt x="209987" y="2672017"/>
                </a:cubicBezTo>
                <a:cubicBezTo>
                  <a:pt x="223130" y="2678547"/>
                  <a:pt x="236355" y="2659949"/>
                  <a:pt x="248671" y="2651353"/>
                </a:cubicBezTo>
                <a:cubicBezTo>
                  <a:pt x="506893" y="2470911"/>
                  <a:pt x="764868" y="2289973"/>
                  <a:pt x="1023008" y="2109366"/>
                </a:cubicBezTo>
                <a:cubicBezTo>
                  <a:pt x="1075330" y="2072749"/>
                  <a:pt x="1112939" y="2072997"/>
                  <a:pt x="1165592" y="2108705"/>
                </a:cubicBezTo>
                <a:cubicBezTo>
                  <a:pt x="1172452" y="2113334"/>
                  <a:pt x="1179148" y="2118128"/>
                  <a:pt x="1185926" y="2122922"/>
                </a:cubicBezTo>
                <a:cubicBezTo>
                  <a:pt x="1441421" y="2301876"/>
                  <a:pt x="1696997" y="2480747"/>
                  <a:pt x="1952575" y="2659536"/>
                </a:cubicBezTo>
                <a:cubicBezTo>
                  <a:pt x="1960841" y="2665322"/>
                  <a:pt x="1969768" y="2677059"/>
                  <a:pt x="1978943" y="2673092"/>
                </a:cubicBezTo>
                <a:cubicBezTo>
                  <a:pt x="1991342" y="2667801"/>
                  <a:pt x="1984977" y="2652758"/>
                  <a:pt x="1984977" y="2642177"/>
                </a:cubicBezTo>
                <a:cubicBezTo>
                  <a:pt x="1985225" y="1928346"/>
                  <a:pt x="1985225" y="1214515"/>
                  <a:pt x="1985225" y="500601"/>
                </a:cubicBezTo>
                <a:cubicBezTo>
                  <a:pt x="1985225" y="470596"/>
                  <a:pt x="1982332" y="440674"/>
                  <a:pt x="1975058" y="411579"/>
                </a:cubicBezTo>
                <a:cubicBezTo>
                  <a:pt x="1943978" y="286600"/>
                  <a:pt x="1838921" y="203860"/>
                  <a:pt x="1701049" y="203364"/>
                </a:cubicBezTo>
                <a:cubicBezTo>
                  <a:pt x="1297100" y="201794"/>
                  <a:pt x="893235" y="201959"/>
                  <a:pt x="489287" y="203282"/>
                </a:cubicBezTo>
                <a:cubicBezTo>
                  <a:pt x="359349" y="203695"/>
                  <a:pt x="260491" y="274863"/>
                  <a:pt x="220484" y="389922"/>
                </a:cubicBezTo>
                <a:cubicBezTo>
                  <a:pt x="207425" y="427449"/>
                  <a:pt x="204284" y="466546"/>
                  <a:pt x="204201" y="505891"/>
                </a:cubicBezTo>
                <a:cubicBezTo>
                  <a:pt x="204118" y="859335"/>
                  <a:pt x="204118" y="1212614"/>
                  <a:pt x="204118" y="1565893"/>
                </a:cubicBezTo>
                <a:close/>
              </a:path>
            </a:pathLst>
          </a:custGeom>
          <a:solidFill>
            <a:schemeClr val="accent5">
              <a:lumMod val="60000"/>
              <a:lumOff val="40000"/>
            </a:schemeClr>
          </a:solidFill>
          <a:ln w="8266" cap="flat">
            <a:noFill/>
            <a:prstDash val="solid"/>
            <a:miter/>
          </a:ln>
        </p:spPr>
        <p:txBody>
          <a:bodyPr rtlCol="0" anchor="ctr"/>
          <a:lstStyle/>
          <a:p>
            <a:endParaRPr lang="en-US"/>
          </a:p>
        </p:txBody>
      </p:sp>
      <p:sp>
        <p:nvSpPr>
          <p:cNvPr id="141" name="TextBox 140">
            <a:extLst>
              <a:ext uri="{FF2B5EF4-FFF2-40B4-BE49-F238E27FC236}">
                <a16:creationId xmlns:a16="http://schemas.microsoft.com/office/drawing/2014/main" id="{9B41CDB5-D008-49AB-BDCE-CA594C746A70}"/>
              </a:ext>
            </a:extLst>
          </p:cNvPr>
          <p:cNvSpPr txBox="1"/>
          <p:nvPr/>
        </p:nvSpPr>
        <p:spPr>
          <a:xfrm>
            <a:off x="10757277" y="5177610"/>
            <a:ext cx="596648" cy="259045"/>
          </a:xfrm>
          <a:prstGeom prst="rect">
            <a:avLst/>
          </a:prstGeom>
          <a:noFill/>
        </p:spPr>
        <p:txBody>
          <a:bodyPr wrap="square" rtlCol="0">
            <a:spAutoFit/>
          </a:bodyPr>
          <a:lstStyle/>
          <a:p>
            <a:pPr>
              <a:lnSpc>
                <a:spcPts val="1300"/>
              </a:lnSpc>
              <a:spcAft>
                <a:spcPts val="400"/>
              </a:spcAft>
            </a:pPr>
            <a:r>
              <a:rPr lang="en-US" sz="1100" dirty="0">
                <a:solidFill>
                  <a:schemeClr val="bg1"/>
                </a:solidFill>
                <a:latin typeface="Montserrat" panose="00000500000000000000" pitchFamily="50" charset="0"/>
              </a:rPr>
              <a:t>79</a:t>
            </a:r>
          </a:p>
        </p:txBody>
      </p:sp>
    </p:spTree>
    <p:extLst>
      <p:ext uri="{BB962C8B-B14F-4D97-AF65-F5344CB8AC3E}">
        <p14:creationId xmlns:p14="http://schemas.microsoft.com/office/powerpoint/2010/main" val="14901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70"/>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Effect transition="in" filter="fade">
                                      <p:cBhvr>
                                        <p:cTn id="9" dur="2000"/>
                                        <p:tgtEl>
                                          <p:spTgt spid="4"/>
                                        </p:tgtEl>
                                      </p:cBhvr>
                                    </p:animEffect>
                                  </p:childTnLst>
                                </p:cTn>
                              </p:par>
                              <p:par>
                                <p:cTn id="10" presetID="35" presetClass="path" presetSubtype="0" accel="50000" decel="50000" fill="hold" grpId="1" nodeType="withEffect">
                                  <p:stCondLst>
                                    <p:cond delay="0"/>
                                  </p:stCondLst>
                                  <p:childTnLst>
                                    <p:animMotion origin="layout" path="M 0.30286 -4.81481E-6 L 2.08333E-7 -4.81481E-6 " pathEditMode="relative" rAng="0" ptsTypes="AA">
                                      <p:cBhvr>
                                        <p:cTn id="11" dur="2000" fill="hold"/>
                                        <p:tgtEl>
                                          <p:spTgt spid="4"/>
                                        </p:tgtEl>
                                        <p:attrNameLst>
                                          <p:attrName>ppt_x</p:attrName>
                                          <p:attrName>ppt_y</p:attrName>
                                        </p:attrNameLst>
                                      </p:cBhvr>
                                      <p:rCtr x="-15326" y="0"/>
                                    </p:animMotion>
                                  </p:childTnLst>
                                </p:cTn>
                              </p:par>
                              <p:par>
                                <p:cTn id="12" presetID="55"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2000" fill="hold"/>
                                        <p:tgtEl>
                                          <p:spTgt spid="23"/>
                                        </p:tgtEl>
                                        <p:attrNameLst>
                                          <p:attrName>ppt_w</p:attrName>
                                        </p:attrNameLst>
                                      </p:cBhvr>
                                      <p:tavLst>
                                        <p:tav tm="0">
                                          <p:val>
                                            <p:strVal val="#ppt_w*0.70"/>
                                          </p:val>
                                        </p:tav>
                                        <p:tav tm="100000">
                                          <p:val>
                                            <p:strVal val="#ppt_w"/>
                                          </p:val>
                                        </p:tav>
                                      </p:tavLst>
                                    </p:anim>
                                    <p:anim calcmode="lin" valueType="num">
                                      <p:cBhvr>
                                        <p:cTn id="15" dur="2000" fill="hold"/>
                                        <p:tgtEl>
                                          <p:spTgt spid="23"/>
                                        </p:tgtEl>
                                        <p:attrNameLst>
                                          <p:attrName>ppt_h</p:attrName>
                                        </p:attrNameLst>
                                      </p:cBhvr>
                                      <p:tavLst>
                                        <p:tav tm="0">
                                          <p:val>
                                            <p:strVal val="#ppt_h"/>
                                          </p:val>
                                        </p:tav>
                                        <p:tav tm="100000">
                                          <p:val>
                                            <p:strVal val="#ppt_h"/>
                                          </p:val>
                                        </p:tav>
                                      </p:tavLst>
                                    </p:anim>
                                    <p:animEffect transition="in" filter="fade">
                                      <p:cBhvr>
                                        <p:cTn id="16" dur="2000"/>
                                        <p:tgtEl>
                                          <p:spTgt spid="23"/>
                                        </p:tgtEl>
                                      </p:cBhvr>
                                    </p:animEffect>
                                  </p:childTnLst>
                                </p:cTn>
                              </p:par>
                              <p:par>
                                <p:cTn id="17" presetID="35" presetClass="path" presetSubtype="0" accel="50000" decel="50000" fill="hold" grpId="1" nodeType="withEffect">
                                  <p:stCondLst>
                                    <p:cond delay="0"/>
                                  </p:stCondLst>
                                  <p:childTnLst>
                                    <p:animMotion origin="layout" path="M -0.30273 -4.81481E-6 L -4.375E-6 -4.81481E-6 " pathEditMode="relative" rAng="0" ptsTypes="AA">
                                      <p:cBhvr>
                                        <p:cTn id="18" dur="2000" fill="hold"/>
                                        <p:tgtEl>
                                          <p:spTgt spid="23"/>
                                        </p:tgtEl>
                                        <p:attrNameLst>
                                          <p:attrName>ppt_x</p:attrName>
                                          <p:attrName>ppt_y</p:attrName>
                                        </p:attrNameLst>
                                      </p:cBhvr>
                                      <p:rCtr x="15130" y="0"/>
                                    </p:animMotion>
                                  </p:childTnLst>
                                </p:cTn>
                              </p:par>
                              <p:par>
                                <p:cTn id="19" presetID="55"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2000" fill="hold"/>
                                        <p:tgtEl>
                                          <p:spTgt spid="22"/>
                                        </p:tgtEl>
                                        <p:attrNameLst>
                                          <p:attrName>ppt_w</p:attrName>
                                        </p:attrNameLst>
                                      </p:cBhvr>
                                      <p:tavLst>
                                        <p:tav tm="0">
                                          <p:val>
                                            <p:strVal val="#ppt_w*0.70"/>
                                          </p:val>
                                        </p:tav>
                                        <p:tav tm="100000">
                                          <p:val>
                                            <p:strVal val="#ppt_w"/>
                                          </p:val>
                                        </p:tav>
                                      </p:tavLst>
                                    </p:anim>
                                    <p:anim calcmode="lin" valueType="num">
                                      <p:cBhvr>
                                        <p:cTn id="22" dur="2000" fill="hold"/>
                                        <p:tgtEl>
                                          <p:spTgt spid="22"/>
                                        </p:tgtEl>
                                        <p:attrNameLst>
                                          <p:attrName>ppt_h</p:attrName>
                                        </p:attrNameLst>
                                      </p:cBhvr>
                                      <p:tavLst>
                                        <p:tav tm="0">
                                          <p:val>
                                            <p:strVal val="#ppt_h"/>
                                          </p:val>
                                        </p:tav>
                                        <p:tav tm="100000">
                                          <p:val>
                                            <p:strVal val="#ppt_h"/>
                                          </p:val>
                                        </p:tav>
                                      </p:tavLst>
                                    </p:anim>
                                    <p:animEffect transition="in" filter="fade">
                                      <p:cBhvr>
                                        <p:cTn id="23" dur="2000"/>
                                        <p:tgtEl>
                                          <p:spTgt spid="22"/>
                                        </p:tgtEl>
                                      </p:cBhvr>
                                    </p:animEffect>
                                  </p:childTnLst>
                                </p:cTn>
                              </p:par>
                              <p:par>
                                <p:cTn id="24" presetID="53" presetClass="entr" presetSubtype="16" fill="hold" grpId="0" nodeType="withEffect">
                                  <p:stCondLst>
                                    <p:cond delay="1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fltVal val="0"/>
                                          </p:val>
                                        </p:tav>
                                        <p:tav tm="100000">
                                          <p:val>
                                            <p:strVal val="#ppt_w"/>
                                          </p:val>
                                        </p:tav>
                                      </p:tavLst>
                                    </p:anim>
                                    <p:anim calcmode="lin" valueType="num">
                                      <p:cBhvr>
                                        <p:cTn id="27" dur="1000" fill="hold"/>
                                        <p:tgtEl>
                                          <p:spTgt spid="15"/>
                                        </p:tgtEl>
                                        <p:attrNameLst>
                                          <p:attrName>ppt_h</p:attrName>
                                        </p:attrNameLst>
                                      </p:cBhvr>
                                      <p:tavLst>
                                        <p:tav tm="0">
                                          <p:val>
                                            <p:fltVal val="0"/>
                                          </p:val>
                                        </p:tav>
                                        <p:tav tm="100000">
                                          <p:val>
                                            <p:strVal val="#ppt_h"/>
                                          </p:val>
                                        </p:tav>
                                      </p:tavLst>
                                    </p:anim>
                                    <p:animEffect transition="in" filter="fade">
                                      <p:cBhvr>
                                        <p:cTn id="28" dur="1000"/>
                                        <p:tgtEl>
                                          <p:spTgt spid="15"/>
                                        </p:tgtEl>
                                      </p:cBhvr>
                                    </p:animEffect>
                                  </p:childTnLst>
                                </p:cTn>
                              </p:par>
                              <p:par>
                                <p:cTn id="29" presetID="53" presetClass="entr" presetSubtype="16" fill="hold" grpId="0"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Effect transition="in" filter="fade">
                                      <p:cBhvr>
                                        <p:cTn id="33" dur="1000"/>
                                        <p:tgtEl>
                                          <p:spTgt spid="24"/>
                                        </p:tgtEl>
                                      </p:cBhvr>
                                    </p:animEffect>
                                  </p:childTnLst>
                                </p:cTn>
                              </p:par>
                              <p:par>
                                <p:cTn id="34" presetID="53" presetClass="entr" presetSubtype="16" fill="hold" grpId="0" nodeType="withEffect">
                                  <p:stCondLst>
                                    <p:cond delay="15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1000" fill="hold"/>
                                        <p:tgtEl>
                                          <p:spTgt spid="25"/>
                                        </p:tgtEl>
                                        <p:attrNameLst>
                                          <p:attrName>ppt_w</p:attrName>
                                        </p:attrNameLst>
                                      </p:cBhvr>
                                      <p:tavLst>
                                        <p:tav tm="0">
                                          <p:val>
                                            <p:fltVal val="0"/>
                                          </p:val>
                                        </p:tav>
                                        <p:tav tm="100000">
                                          <p:val>
                                            <p:strVal val="#ppt_w"/>
                                          </p:val>
                                        </p:tav>
                                      </p:tavLst>
                                    </p:anim>
                                    <p:anim calcmode="lin" valueType="num">
                                      <p:cBhvr>
                                        <p:cTn id="37" dur="1000" fill="hold"/>
                                        <p:tgtEl>
                                          <p:spTgt spid="25"/>
                                        </p:tgtEl>
                                        <p:attrNameLst>
                                          <p:attrName>ppt_h</p:attrName>
                                        </p:attrNameLst>
                                      </p:cBhvr>
                                      <p:tavLst>
                                        <p:tav tm="0">
                                          <p:val>
                                            <p:fltVal val="0"/>
                                          </p:val>
                                        </p:tav>
                                        <p:tav tm="100000">
                                          <p:val>
                                            <p:strVal val="#ppt_h"/>
                                          </p:val>
                                        </p:tav>
                                      </p:tavLst>
                                    </p:anim>
                                    <p:animEffect transition="in" filter="fade">
                                      <p:cBhvr>
                                        <p:cTn id="38" dur="1000"/>
                                        <p:tgtEl>
                                          <p:spTgt spid="25"/>
                                        </p:tgtEl>
                                      </p:cBhvr>
                                    </p:animEffect>
                                  </p:childTnLst>
                                </p:cTn>
                              </p:par>
                              <p:par>
                                <p:cTn id="39" presetID="22" presetClass="entr" presetSubtype="8" fill="hold" grpId="0" nodeType="withEffect">
                                  <p:stCondLst>
                                    <p:cond delay="200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1250"/>
                                        <p:tgtEl>
                                          <p:spTgt spid="27"/>
                                        </p:tgtEl>
                                      </p:cBhvr>
                                    </p:animEffect>
                                  </p:childTnLst>
                                </p:cTn>
                              </p:par>
                              <p:par>
                                <p:cTn id="42" presetID="22" presetClass="entr" presetSubtype="8" fill="hold" grpId="0" nodeType="withEffect">
                                  <p:stCondLst>
                                    <p:cond delay="2000"/>
                                  </p:stCondLst>
                                  <p:childTnLst>
                                    <p:set>
                                      <p:cBhvr>
                                        <p:cTn id="43" dur="1" fill="hold">
                                          <p:stCondLst>
                                            <p:cond delay="0"/>
                                          </p:stCondLst>
                                        </p:cTn>
                                        <p:tgtEl>
                                          <p:spTgt spid="113"/>
                                        </p:tgtEl>
                                        <p:attrNameLst>
                                          <p:attrName>style.visibility</p:attrName>
                                        </p:attrNameLst>
                                      </p:cBhvr>
                                      <p:to>
                                        <p:strVal val="visible"/>
                                      </p:to>
                                    </p:set>
                                    <p:animEffect transition="in" filter="wipe(left)">
                                      <p:cBhvr>
                                        <p:cTn id="44" dur="1250"/>
                                        <p:tgtEl>
                                          <p:spTgt spid="113"/>
                                        </p:tgtEl>
                                      </p:cBhvr>
                                    </p:animEffect>
                                  </p:childTnLst>
                                </p:cTn>
                              </p:par>
                              <p:par>
                                <p:cTn id="45" presetID="22" presetClass="entr" presetSubtype="8" fill="hold" grpId="0" nodeType="withEffect">
                                  <p:stCondLst>
                                    <p:cond delay="2000"/>
                                  </p:stCondLst>
                                  <p:childTnLst>
                                    <p:set>
                                      <p:cBhvr>
                                        <p:cTn id="46" dur="1" fill="hold">
                                          <p:stCondLst>
                                            <p:cond delay="0"/>
                                          </p:stCondLst>
                                        </p:cTn>
                                        <p:tgtEl>
                                          <p:spTgt spid="130"/>
                                        </p:tgtEl>
                                        <p:attrNameLst>
                                          <p:attrName>style.visibility</p:attrName>
                                        </p:attrNameLst>
                                      </p:cBhvr>
                                      <p:to>
                                        <p:strVal val="visible"/>
                                      </p:to>
                                    </p:set>
                                    <p:animEffect transition="in" filter="wipe(left)">
                                      <p:cBhvr>
                                        <p:cTn id="47" dur="1250"/>
                                        <p:tgtEl>
                                          <p:spTgt spid="130"/>
                                        </p:tgtEl>
                                      </p:cBhvr>
                                    </p:animEffect>
                                  </p:childTnLst>
                                </p:cTn>
                              </p:par>
                              <p:par>
                                <p:cTn id="48" presetID="22" presetClass="entr" presetSubtype="8" fill="hold" nodeType="withEffect">
                                  <p:stCondLst>
                                    <p:cond delay="200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1250"/>
                                        <p:tgtEl>
                                          <p:spTgt spid="26"/>
                                        </p:tgtEl>
                                      </p:cBhvr>
                                    </p:animEffect>
                                  </p:childTnLst>
                                </p:cTn>
                              </p:par>
                              <p:par>
                                <p:cTn id="51" presetID="22" presetClass="entr" presetSubtype="8" fill="hold" nodeType="withEffect">
                                  <p:stCondLst>
                                    <p:cond delay="2000"/>
                                  </p:stCondLst>
                                  <p:childTnLst>
                                    <p:set>
                                      <p:cBhvr>
                                        <p:cTn id="52" dur="1" fill="hold">
                                          <p:stCondLst>
                                            <p:cond delay="0"/>
                                          </p:stCondLst>
                                        </p:cTn>
                                        <p:tgtEl>
                                          <p:spTgt spid="115"/>
                                        </p:tgtEl>
                                        <p:attrNameLst>
                                          <p:attrName>style.visibility</p:attrName>
                                        </p:attrNameLst>
                                      </p:cBhvr>
                                      <p:to>
                                        <p:strVal val="visible"/>
                                      </p:to>
                                    </p:set>
                                    <p:animEffect transition="in" filter="wipe(left)">
                                      <p:cBhvr>
                                        <p:cTn id="53" dur="1250"/>
                                        <p:tgtEl>
                                          <p:spTgt spid="115"/>
                                        </p:tgtEl>
                                      </p:cBhvr>
                                    </p:animEffect>
                                  </p:childTnLst>
                                </p:cTn>
                              </p:par>
                              <p:par>
                                <p:cTn id="54" presetID="22" presetClass="entr" presetSubtype="8" fill="hold" nodeType="withEffect">
                                  <p:stCondLst>
                                    <p:cond delay="2000"/>
                                  </p:stCondLst>
                                  <p:childTnLst>
                                    <p:set>
                                      <p:cBhvr>
                                        <p:cTn id="55" dur="1" fill="hold">
                                          <p:stCondLst>
                                            <p:cond delay="0"/>
                                          </p:stCondLst>
                                        </p:cTn>
                                        <p:tgtEl>
                                          <p:spTgt spid="132"/>
                                        </p:tgtEl>
                                        <p:attrNameLst>
                                          <p:attrName>style.visibility</p:attrName>
                                        </p:attrNameLst>
                                      </p:cBhvr>
                                      <p:to>
                                        <p:strVal val="visible"/>
                                      </p:to>
                                    </p:set>
                                    <p:animEffect transition="in" filter="wipe(left)">
                                      <p:cBhvr>
                                        <p:cTn id="56" dur="1250"/>
                                        <p:tgtEl>
                                          <p:spTgt spid="132"/>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117"/>
                                        </p:tgtEl>
                                        <p:attrNameLst>
                                          <p:attrName>style.visibility</p:attrName>
                                        </p:attrNameLst>
                                      </p:cBhvr>
                                      <p:to>
                                        <p:strVal val="visible"/>
                                      </p:to>
                                    </p:set>
                                    <p:animEffect transition="in" filter="fade">
                                      <p:cBhvr>
                                        <p:cTn id="62" dur="1000"/>
                                        <p:tgtEl>
                                          <p:spTgt spid="117"/>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1000"/>
                                        <p:tgtEl>
                                          <p:spTgt spid="134"/>
                                        </p:tgtEl>
                                      </p:cBhvr>
                                    </p:animEffect>
                                  </p:childTnLst>
                                </p:cTn>
                              </p:par>
                              <p:par>
                                <p:cTn id="66" presetID="22" presetClass="entr" presetSubtype="1" fill="hold" grpId="0" nodeType="withEffect">
                                  <p:stCondLst>
                                    <p:cond delay="3000"/>
                                  </p:stCondLst>
                                  <p:childTnLst>
                                    <p:set>
                                      <p:cBhvr>
                                        <p:cTn id="67" dur="1" fill="hold">
                                          <p:stCondLst>
                                            <p:cond delay="0"/>
                                          </p:stCondLst>
                                        </p:cTn>
                                        <p:tgtEl>
                                          <p:spTgt spid="28"/>
                                        </p:tgtEl>
                                        <p:attrNameLst>
                                          <p:attrName>style.visibility</p:attrName>
                                        </p:attrNameLst>
                                      </p:cBhvr>
                                      <p:to>
                                        <p:strVal val="visible"/>
                                      </p:to>
                                    </p:set>
                                    <p:animEffect transition="in" filter="wipe(up)">
                                      <p:cBhvr>
                                        <p:cTn id="68" dur="1500"/>
                                        <p:tgtEl>
                                          <p:spTgt spid="28"/>
                                        </p:tgtEl>
                                      </p:cBhvr>
                                    </p:animEffect>
                                  </p:childTnLst>
                                </p:cTn>
                              </p:par>
                              <p:par>
                                <p:cTn id="69" presetID="22" presetClass="entr" presetSubtype="1" fill="hold" grpId="0" nodeType="withEffect">
                                  <p:stCondLst>
                                    <p:cond delay="3000"/>
                                  </p:stCondLst>
                                  <p:childTnLst>
                                    <p:set>
                                      <p:cBhvr>
                                        <p:cTn id="70" dur="1" fill="hold">
                                          <p:stCondLst>
                                            <p:cond delay="0"/>
                                          </p:stCondLst>
                                        </p:cTn>
                                        <p:tgtEl>
                                          <p:spTgt spid="116"/>
                                        </p:tgtEl>
                                        <p:attrNameLst>
                                          <p:attrName>style.visibility</p:attrName>
                                        </p:attrNameLst>
                                      </p:cBhvr>
                                      <p:to>
                                        <p:strVal val="visible"/>
                                      </p:to>
                                    </p:set>
                                    <p:animEffect transition="in" filter="wipe(up)">
                                      <p:cBhvr>
                                        <p:cTn id="71" dur="1500"/>
                                        <p:tgtEl>
                                          <p:spTgt spid="116"/>
                                        </p:tgtEl>
                                      </p:cBhvr>
                                    </p:animEffect>
                                  </p:childTnLst>
                                </p:cTn>
                              </p:par>
                              <p:par>
                                <p:cTn id="72" presetID="22" presetClass="entr" presetSubtype="1" fill="hold" grpId="0" nodeType="withEffect">
                                  <p:stCondLst>
                                    <p:cond delay="3000"/>
                                  </p:stCondLst>
                                  <p:childTnLst>
                                    <p:set>
                                      <p:cBhvr>
                                        <p:cTn id="73" dur="1" fill="hold">
                                          <p:stCondLst>
                                            <p:cond delay="0"/>
                                          </p:stCondLst>
                                        </p:cTn>
                                        <p:tgtEl>
                                          <p:spTgt spid="133"/>
                                        </p:tgtEl>
                                        <p:attrNameLst>
                                          <p:attrName>style.visibility</p:attrName>
                                        </p:attrNameLst>
                                      </p:cBhvr>
                                      <p:to>
                                        <p:strVal val="visible"/>
                                      </p:to>
                                    </p:set>
                                    <p:animEffect transition="in" filter="wipe(up)">
                                      <p:cBhvr>
                                        <p:cTn id="74" dur="1500"/>
                                        <p:tgtEl>
                                          <p:spTgt spid="133"/>
                                        </p:tgtEl>
                                      </p:cBhvr>
                                    </p:animEffect>
                                  </p:childTnLst>
                                </p:cTn>
                              </p:par>
                              <p:par>
                                <p:cTn id="75" presetID="23" presetClass="entr" presetSubtype="288" fill="hold" grpId="1" nodeType="withEffect">
                                  <p:stCondLst>
                                    <p:cond delay="3000"/>
                                  </p:stCondLst>
                                  <p:childTnLst>
                                    <p:set>
                                      <p:cBhvr>
                                        <p:cTn id="76" dur="1" fill="hold">
                                          <p:stCondLst>
                                            <p:cond delay="0"/>
                                          </p:stCondLst>
                                        </p:cTn>
                                        <p:tgtEl>
                                          <p:spTgt spid="28"/>
                                        </p:tgtEl>
                                        <p:attrNameLst>
                                          <p:attrName>style.visibility</p:attrName>
                                        </p:attrNameLst>
                                      </p:cBhvr>
                                      <p:to>
                                        <p:strVal val="visible"/>
                                      </p:to>
                                    </p:set>
                                    <p:anim calcmode="lin" valueType="num">
                                      <p:cBhvr>
                                        <p:cTn id="77" dur="1000" fill="hold"/>
                                        <p:tgtEl>
                                          <p:spTgt spid="28"/>
                                        </p:tgtEl>
                                        <p:attrNameLst>
                                          <p:attrName>ppt_w</p:attrName>
                                        </p:attrNameLst>
                                      </p:cBhvr>
                                      <p:tavLst>
                                        <p:tav tm="0">
                                          <p:val>
                                            <p:strVal val="4/3*#ppt_w"/>
                                          </p:val>
                                        </p:tav>
                                        <p:tav tm="100000">
                                          <p:val>
                                            <p:strVal val="#ppt_w"/>
                                          </p:val>
                                        </p:tav>
                                      </p:tavLst>
                                    </p:anim>
                                    <p:anim calcmode="lin" valueType="num">
                                      <p:cBhvr>
                                        <p:cTn id="78" dur="1000" fill="hold"/>
                                        <p:tgtEl>
                                          <p:spTgt spid="28"/>
                                        </p:tgtEl>
                                        <p:attrNameLst>
                                          <p:attrName>ppt_h</p:attrName>
                                        </p:attrNameLst>
                                      </p:cBhvr>
                                      <p:tavLst>
                                        <p:tav tm="0">
                                          <p:val>
                                            <p:strVal val="4/3*#ppt_h"/>
                                          </p:val>
                                        </p:tav>
                                        <p:tav tm="100000">
                                          <p:val>
                                            <p:strVal val="#ppt_h"/>
                                          </p:val>
                                        </p:tav>
                                      </p:tavLst>
                                    </p:anim>
                                  </p:childTnLst>
                                </p:cTn>
                              </p:par>
                              <p:par>
                                <p:cTn id="79" presetID="23" presetClass="entr" presetSubtype="288" fill="hold" grpId="1" nodeType="withEffect">
                                  <p:stCondLst>
                                    <p:cond delay="3000"/>
                                  </p:stCondLst>
                                  <p:childTnLst>
                                    <p:set>
                                      <p:cBhvr>
                                        <p:cTn id="80" dur="1" fill="hold">
                                          <p:stCondLst>
                                            <p:cond delay="0"/>
                                          </p:stCondLst>
                                        </p:cTn>
                                        <p:tgtEl>
                                          <p:spTgt spid="116"/>
                                        </p:tgtEl>
                                        <p:attrNameLst>
                                          <p:attrName>style.visibility</p:attrName>
                                        </p:attrNameLst>
                                      </p:cBhvr>
                                      <p:to>
                                        <p:strVal val="visible"/>
                                      </p:to>
                                    </p:set>
                                    <p:anim calcmode="lin" valueType="num">
                                      <p:cBhvr>
                                        <p:cTn id="81" dur="1000" fill="hold"/>
                                        <p:tgtEl>
                                          <p:spTgt spid="116"/>
                                        </p:tgtEl>
                                        <p:attrNameLst>
                                          <p:attrName>ppt_w</p:attrName>
                                        </p:attrNameLst>
                                      </p:cBhvr>
                                      <p:tavLst>
                                        <p:tav tm="0">
                                          <p:val>
                                            <p:strVal val="4/3*#ppt_w"/>
                                          </p:val>
                                        </p:tav>
                                        <p:tav tm="100000">
                                          <p:val>
                                            <p:strVal val="#ppt_w"/>
                                          </p:val>
                                        </p:tav>
                                      </p:tavLst>
                                    </p:anim>
                                    <p:anim calcmode="lin" valueType="num">
                                      <p:cBhvr>
                                        <p:cTn id="82" dur="1000" fill="hold"/>
                                        <p:tgtEl>
                                          <p:spTgt spid="116"/>
                                        </p:tgtEl>
                                        <p:attrNameLst>
                                          <p:attrName>ppt_h</p:attrName>
                                        </p:attrNameLst>
                                      </p:cBhvr>
                                      <p:tavLst>
                                        <p:tav tm="0">
                                          <p:val>
                                            <p:strVal val="4/3*#ppt_h"/>
                                          </p:val>
                                        </p:tav>
                                        <p:tav tm="100000">
                                          <p:val>
                                            <p:strVal val="#ppt_h"/>
                                          </p:val>
                                        </p:tav>
                                      </p:tavLst>
                                    </p:anim>
                                  </p:childTnLst>
                                </p:cTn>
                              </p:par>
                              <p:par>
                                <p:cTn id="83" presetID="23" presetClass="entr" presetSubtype="288" fill="hold" grpId="1" nodeType="withEffect">
                                  <p:stCondLst>
                                    <p:cond delay="3000"/>
                                  </p:stCondLst>
                                  <p:childTnLst>
                                    <p:set>
                                      <p:cBhvr>
                                        <p:cTn id="84" dur="1" fill="hold">
                                          <p:stCondLst>
                                            <p:cond delay="0"/>
                                          </p:stCondLst>
                                        </p:cTn>
                                        <p:tgtEl>
                                          <p:spTgt spid="133"/>
                                        </p:tgtEl>
                                        <p:attrNameLst>
                                          <p:attrName>style.visibility</p:attrName>
                                        </p:attrNameLst>
                                      </p:cBhvr>
                                      <p:to>
                                        <p:strVal val="visible"/>
                                      </p:to>
                                    </p:set>
                                    <p:anim calcmode="lin" valueType="num">
                                      <p:cBhvr>
                                        <p:cTn id="85" dur="1000" fill="hold"/>
                                        <p:tgtEl>
                                          <p:spTgt spid="133"/>
                                        </p:tgtEl>
                                        <p:attrNameLst>
                                          <p:attrName>ppt_w</p:attrName>
                                        </p:attrNameLst>
                                      </p:cBhvr>
                                      <p:tavLst>
                                        <p:tav tm="0">
                                          <p:val>
                                            <p:strVal val="4/3*#ppt_w"/>
                                          </p:val>
                                        </p:tav>
                                        <p:tav tm="100000">
                                          <p:val>
                                            <p:strVal val="#ppt_w"/>
                                          </p:val>
                                        </p:tav>
                                      </p:tavLst>
                                    </p:anim>
                                    <p:anim calcmode="lin" valueType="num">
                                      <p:cBhvr>
                                        <p:cTn id="86" dur="1000" fill="hold"/>
                                        <p:tgtEl>
                                          <p:spTgt spid="133"/>
                                        </p:tgtEl>
                                        <p:attrNameLst>
                                          <p:attrName>ppt_h</p:attrName>
                                        </p:attrNameLst>
                                      </p:cBhvr>
                                      <p:tavLst>
                                        <p:tav tm="0">
                                          <p:val>
                                            <p:strVal val="4/3*#ppt_h"/>
                                          </p:val>
                                        </p:tav>
                                        <p:tav tm="100000">
                                          <p:val>
                                            <p:strVal val="#ppt_h"/>
                                          </p:val>
                                        </p:tav>
                                      </p:tavLst>
                                    </p:anim>
                                  </p:childTnLst>
                                </p:cTn>
                              </p:par>
                              <p:par>
                                <p:cTn id="87" presetID="49" presetClass="entr" presetSubtype="0" decel="100000" fill="hold" grpId="0" nodeType="withEffect">
                                  <p:stCondLst>
                                    <p:cond delay="4000"/>
                                  </p:stCondLst>
                                  <p:childTnLst>
                                    <p:set>
                                      <p:cBhvr>
                                        <p:cTn id="88" dur="1" fill="hold">
                                          <p:stCondLst>
                                            <p:cond delay="0"/>
                                          </p:stCondLst>
                                        </p:cTn>
                                        <p:tgtEl>
                                          <p:spTgt spid="49"/>
                                        </p:tgtEl>
                                        <p:attrNameLst>
                                          <p:attrName>style.visibility</p:attrName>
                                        </p:attrNameLst>
                                      </p:cBhvr>
                                      <p:to>
                                        <p:strVal val="visible"/>
                                      </p:to>
                                    </p:set>
                                    <p:anim calcmode="lin" valueType="num">
                                      <p:cBhvr>
                                        <p:cTn id="89" dur="1000" fill="hold"/>
                                        <p:tgtEl>
                                          <p:spTgt spid="49"/>
                                        </p:tgtEl>
                                        <p:attrNameLst>
                                          <p:attrName>ppt_w</p:attrName>
                                        </p:attrNameLst>
                                      </p:cBhvr>
                                      <p:tavLst>
                                        <p:tav tm="0">
                                          <p:val>
                                            <p:fltVal val="0"/>
                                          </p:val>
                                        </p:tav>
                                        <p:tav tm="100000">
                                          <p:val>
                                            <p:strVal val="#ppt_w"/>
                                          </p:val>
                                        </p:tav>
                                      </p:tavLst>
                                    </p:anim>
                                    <p:anim calcmode="lin" valueType="num">
                                      <p:cBhvr>
                                        <p:cTn id="90" dur="1000" fill="hold"/>
                                        <p:tgtEl>
                                          <p:spTgt spid="49"/>
                                        </p:tgtEl>
                                        <p:attrNameLst>
                                          <p:attrName>ppt_h</p:attrName>
                                        </p:attrNameLst>
                                      </p:cBhvr>
                                      <p:tavLst>
                                        <p:tav tm="0">
                                          <p:val>
                                            <p:fltVal val="0"/>
                                          </p:val>
                                        </p:tav>
                                        <p:tav tm="100000">
                                          <p:val>
                                            <p:strVal val="#ppt_h"/>
                                          </p:val>
                                        </p:tav>
                                      </p:tavLst>
                                    </p:anim>
                                    <p:anim calcmode="lin" valueType="num">
                                      <p:cBhvr>
                                        <p:cTn id="91" dur="1000" fill="hold"/>
                                        <p:tgtEl>
                                          <p:spTgt spid="49"/>
                                        </p:tgtEl>
                                        <p:attrNameLst>
                                          <p:attrName>style.rotation</p:attrName>
                                        </p:attrNameLst>
                                      </p:cBhvr>
                                      <p:tavLst>
                                        <p:tav tm="0">
                                          <p:val>
                                            <p:fltVal val="360"/>
                                          </p:val>
                                        </p:tav>
                                        <p:tav tm="100000">
                                          <p:val>
                                            <p:fltVal val="0"/>
                                          </p:val>
                                        </p:tav>
                                      </p:tavLst>
                                    </p:anim>
                                    <p:animEffect transition="in" filter="fade">
                                      <p:cBhvr>
                                        <p:cTn id="92" dur="1000"/>
                                        <p:tgtEl>
                                          <p:spTgt spid="49"/>
                                        </p:tgtEl>
                                      </p:cBhvr>
                                    </p:animEffect>
                                  </p:childTnLst>
                                </p:cTn>
                              </p:par>
                              <p:par>
                                <p:cTn id="93" presetID="49" presetClass="entr" presetSubtype="0" decel="100000" fill="hold" grpId="0" nodeType="withEffect">
                                  <p:stCondLst>
                                    <p:cond delay="4000"/>
                                  </p:stCondLst>
                                  <p:childTnLst>
                                    <p:set>
                                      <p:cBhvr>
                                        <p:cTn id="94" dur="1" fill="hold">
                                          <p:stCondLst>
                                            <p:cond delay="0"/>
                                          </p:stCondLst>
                                        </p:cTn>
                                        <p:tgtEl>
                                          <p:spTgt spid="127"/>
                                        </p:tgtEl>
                                        <p:attrNameLst>
                                          <p:attrName>style.visibility</p:attrName>
                                        </p:attrNameLst>
                                      </p:cBhvr>
                                      <p:to>
                                        <p:strVal val="visible"/>
                                      </p:to>
                                    </p:set>
                                    <p:anim calcmode="lin" valueType="num">
                                      <p:cBhvr>
                                        <p:cTn id="95" dur="1000" fill="hold"/>
                                        <p:tgtEl>
                                          <p:spTgt spid="127"/>
                                        </p:tgtEl>
                                        <p:attrNameLst>
                                          <p:attrName>ppt_w</p:attrName>
                                        </p:attrNameLst>
                                      </p:cBhvr>
                                      <p:tavLst>
                                        <p:tav tm="0">
                                          <p:val>
                                            <p:fltVal val="0"/>
                                          </p:val>
                                        </p:tav>
                                        <p:tav tm="100000">
                                          <p:val>
                                            <p:strVal val="#ppt_w"/>
                                          </p:val>
                                        </p:tav>
                                      </p:tavLst>
                                    </p:anim>
                                    <p:anim calcmode="lin" valueType="num">
                                      <p:cBhvr>
                                        <p:cTn id="96" dur="1000" fill="hold"/>
                                        <p:tgtEl>
                                          <p:spTgt spid="127"/>
                                        </p:tgtEl>
                                        <p:attrNameLst>
                                          <p:attrName>ppt_h</p:attrName>
                                        </p:attrNameLst>
                                      </p:cBhvr>
                                      <p:tavLst>
                                        <p:tav tm="0">
                                          <p:val>
                                            <p:fltVal val="0"/>
                                          </p:val>
                                        </p:tav>
                                        <p:tav tm="100000">
                                          <p:val>
                                            <p:strVal val="#ppt_h"/>
                                          </p:val>
                                        </p:tav>
                                      </p:tavLst>
                                    </p:anim>
                                    <p:anim calcmode="lin" valueType="num">
                                      <p:cBhvr>
                                        <p:cTn id="97" dur="1000" fill="hold"/>
                                        <p:tgtEl>
                                          <p:spTgt spid="127"/>
                                        </p:tgtEl>
                                        <p:attrNameLst>
                                          <p:attrName>style.rotation</p:attrName>
                                        </p:attrNameLst>
                                      </p:cBhvr>
                                      <p:tavLst>
                                        <p:tav tm="0">
                                          <p:val>
                                            <p:fltVal val="360"/>
                                          </p:val>
                                        </p:tav>
                                        <p:tav tm="100000">
                                          <p:val>
                                            <p:fltVal val="0"/>
                                          </p:val>
                                        </p:tav>
                                      </p:tavLst>
                                    </p:anim>
                                    <p:animEffect transition="in" filter="fade">
                                      <p:cBhvr>
                                        <p:cTn id="98" dur="1000"/>
                                        <p:tgtEl>
                                          <p:spTgt spid="127"/>
                                        </p:tgtEl>
                                      </p:cBhvr>
                                    </p:animEffect>
                                  </p:childTnLst>
                                </p:cTn>
                              </p:par>
                              <p:par>
                                <p:cTn id="99" presetID="49" presetClass="entr" presetSubtype="0" decel="100000" fill="hold" grpId="0" nodeType="withEffect">
                                  <p:stCondLst>
                                    <p:cond delay="4000"/>
                                  </p:stCondLst>
                                  <p:childTnLst>
                                    <p:set>
                                      <p:cBhvr>
                                        <p:cTn id="100" dur="1" fill="hold">
                                          <p:stCondLst>
                                            <p:cond delay="0"/>
                                          </p:stCondLst>
                                        </p:cTn>
                                        <p:tgtEl>
                                          <p:spTgt spid="144"/>
                                        </p:tgtEl>
                                        <p:attrNameLst>
                                          <p:attrName>style.visibility</p:attrName>
                                        </p:attrNameLst>
                                      </p:cBhvr>
                                      <p:to>
                                        <p:strVal val="visible"/>
                                      </p:to>
                                    </p:set>
                                    <p:anim calcmode="lin" valueType="num">
                                      <p:cBhvr>
                                        <p:cTn id="101" dur="1000" fill="hold"/>
                                        <p:tgtEl>
                                          <p:spTgt spid="144"/>
                                        </p:tgtEl>
                                        <p:attrNameLst>
                                          <p:attrName>ppt_w</p:attrName>
                                        </p:attrNameLst>
                                      </p:cBhvr>
                                      <p:tavLst>
                                        <p:tav tm="0">
                                          <p:val>
                                            <p:fltVal val="0"/>
                                          </p:val>
                                        </p:tav>
                                        <p:tav tm="100000">
                                          <p:val>
                                            <p:strVal val="#ppt_w"/>
                                          </p:val>
                                        </p:tav>
                                      </p:tavLst>
                                    </p:anim>
                                    <p:anim calcmode="lin" valueType="num">
                                      <p:cBhvr>
                                        <p:cTn id="102" dur="1000" fill="hold"/>
                                        <p:tgtEl>
                                          <p:spTgt spid="144"/>
                                        </p:tgtEl>
                                        <p:attrNameLst>
                                          <p:attrName>ppt_h</p:attrName>
                                        </p:attrNameLst>
                                      </p:cBhvr>
                                      <p:tavLst>
                                        <p:tav tm="0">
                                          <p:val>
                                            <p:fltVal val="0"/>
                                          </p:val>
                                        </p:tav>
                                        <p:tav tm="100000">
                                          <p:val>
                                            <p:strVal val="#ppt_h"/>
                                          </p:val>
                                        </p:tav>
                                      </p:tavLst>
                                    </p:anim>
                                    <p:anim calcmode="lin" valueType="num">
                                      <p:cBhvr>
                                        <p:cTn id="103" dur="1000" fill="hold"/>
                                        <p:tgtEl>
                                          <p:spTgt spid="144"/>
                                        </p:tgtEl>
                                        <p:attrNameLst>
                                          <p:attrName>style.rotation</p:attrName>
                                        </p:attrNameLst>
                                      </p:cBhvr>
                                      <p:tavLst>
                                        <p:tav tm="0">
                                          <p:val>
                                            <p:fltVal val="360"/>
                                          </p:val>
                                        </p:tav>
                                        <p:tav tm="100000">
                                          <p:val>
                                            <p:fltVal val="0"/>
                                          </p:val>
                                        </p:tav>
                                      </p:tavLst>
                                    </p:anim>
                                    <p:animEffect transition="in" filter="fade">
                                      <p:cBhvr>
                                        <p:cTn id="104" dur="1000"/>
                                        <p:tgtEl>
                                          <p:spTgt spid="144"/>
                                        </p:tgtEl>
                                      </p:cBhvr>
                                    </p:animEffect>
                                  </p:childTnLst>
                                </p:cTn>
                              </p:par>
                              <p:par>
                                <p:cTn id="105" presetID="22" presetClass="entr" presetSubtype="8" fill="hold" grpId="0" nodeType="withEffect">
                                  <p:stCondLst>
                                    <p:cond delay="4000"/>
                                  </p:stCondLst>
                                  <p:childTnLst>
                                    <p:set>
                                      <p:cBhvr>
                                        <p:cTn id="106" dur="1" fill="hold">
                                          <p:stCondLst>
                                            <p:cond delay="0"/>
                                          </p:stCondLst>
                                        </p:cTn>
                                        <p:tgtEl>
                                          <p:spTgt spid="53"/>
                                        </p:tgtEl>
                                        <p:attrNameLst>
                                          <p:attrName>style.visibility</p:attrName>
                                        </p:attrNameLst>
                                      </p:cBhvr>
                                      <p:to>
                                        <p:strVal val="visible"/>
                                      </p:to>
                                    </p:set>
                                    <p:animEffect transition="in" filter="wipe(left)">
                                      <p:cBhvr>
                                        <p:cTn id="107" dur="1000"/>
                                        <p:tgtEl>
                                          <p:spTgt spid="53"/>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128"/>
                                        </p:tgtEl>
                                        <p:attrNameLst>
                                          <p:attrName>style.visibility</p:attrName>
                                        </p:attrNameLst>
                                      </p:cBhvr>
                                      <p:to>
                                        <p:strVal val="visible"/>
                                      </p:to>
                                    </p:set>
                                    <p:animEffect transition="in" filter="wipe(left)">
                                      <p:cBhvr>
                                        <p:cTn id="110" dur="1000"/>
                                        <p:tgtEl>
                                          <p:spTgt spid="128"/>
                                        </p:tgtEl>
                                      </p:cBhvr>
                                    </p:animEffect>
                                  </p:childTnLst>
                                </p:cTn>
                              </p:par>
                              <p:par>
                                <p:cTn id="111" presetID="22" presetClass="entr" presetSubtype="8" fill="hold" grpId="0" nodeType="withEffect">
                                  <p:stCondLst>
                                    <p:cond delay="4000"/>
                                  </p:stCondLst>
                                  <p:childTnLst>
                                    <p:set>
                                      <p:cBhvr>
                                        <p:cTn id="112" dur="1" fill="hold">
                                          <p:stCondLst>
                                            <p:cond delay="0"/>
                                          </p:stCondLst>
                                        </p:cTn>
                                        <p:tgtEl>
                                          <p:spTgt spid="145"/>
                                        </p:tgtEl>
                                        <p:attrNameLst>
                                          <p:attrName>style.visibility</p:attrName>
                                        </p:attrNameLst>
                                      </p:cBhvr>
                                      <p:to>
                                        <p:strVal val="visible"/>
                                      </p:to>
                                    </p:set>
                                    <p:animEffect transition="in" filter="wipe(left)">
                                      <p:cBhvr>
                                        <p:cTn id="113" dur="1000"/>
                                        <p:tgtEl>
                                          <p:spTgt spid="145"/>
                                        </p:tgtEl>
                                      </p:cBhvr>
                                    </p:animEffect>
                                  </p:childTnLst>
                                </p:cTn>
                              </p:par>
                              <p:par>
                                <p:cTn id="114" presetID="49" presetClass="entr" presetSubtype="0" decel="100000" fill="hold" grpId="0" nodeType="withEffect">
                                  <p:stCondLst>
                                    <p:cond delay="4500"/>
                                  </p:stCondLst>
                                  <p:childTnLst>
                                    <p:set>
                                      <p:cBhvr>
                                        <p:cTn id="115" dur="1" fill="hold">
                                          <p:stCondLst>
                                            <p:cond delay="0"/>
                                          </p:stCondLst>
                                        </p:cTn>
                                        <p:tgtEl>
                                          <p:spTgt spid="48"/>
                                        </p:tgtEl>
                                        <p:attrNameLst>
                                          <p:attrName>style.visibility</p:attrName>
                                        </p:attrNameLst>
                                      </p:cBhvr>
                                      <p:to>
                                        <p:strVal val="visible"/>
                                      </p:to>
                                    </p:set>
                                    <p:anim calcmode="lin" valueType="num">
                                      <p:cBhvr>
                                        <p:cTn id="116" dur="1000" fill="hold"/>
                                        <p:tgtEl>
                                          <p:spTgt spid="48"/>
                                        </p:tgtEl>
                                        <p:attrNameLst>
                                          <p:attrName>ppt_w</p:attrName>
                                        </p:attrNameLst>
                                      </p:cBhvr>
                                      <p:tavLst>
                                        <p:tav tm="0">
                                          <p:val>
                                            <p:fltVal val="0"/>
                                          </p:val>
                                        </p:tav>
                                        <p:tav tm="100000">
                                          <p:val>
                                            <p:strVal val="#ppt_w"/>
                                          </p:val>
                                        </p:tav>
                                      </p:tavLst>
                                    </p:anim>
                                    <p:anim calcmode="lin" valueType="num">
                                      <p:cBhvr>
                                        <p:cTn id="117" dur="1000" fill="hold"/>
                                        <p:tgtEl>
                                          <p:spTgt spid="48"/>
                                        </p:tgtEl>
                                        <p:attrNameLst>
                                          <p:attrName>ppt_h</p:attrName>
                                        </p:attrNameLst>
                                      </p:cBhvr>
                                      <p:tavLst>
                                        <p:tav tm="0">
                                          <p:val>
                                            <p:fltVal val="0"/>
                                          </p:val>
                                        </p:tav>
                                        <p:tav tm="100000">
                                          <p:val>
                                            <p:strVal val="#ppt_h"/>
                                          </p:val>
                                        </p:tav>
                                      </p:tavLst>
                                    </p:anim>
                                    <p:anim calcmode="lin" valueType="num">
                                      <p:cBhvr>
                                        <p:cTn id="118" dur="1000" fill="hold"/>
                                        <p:tgtEl>
                                          <p:spTgt spid="48"/>
                                        </p:tgtEl>
                                        <p:attrNameLst>
                                          <p:attrName>style.rotation</p:attrName>
                                        </p:attrNameLst>
                                      </p:cBhvr>
                                      <p:tavLst>
                                        <p:tav tm="0">
                                          <p:val>
                                            <p:fltVal val="360"/>
                                          </p:val>
                                        </p:tav>
                                        <p:tav tm="100000">
                                          <p:val>
                                            <p:fltVal val="0"/>
                                          </p:val>
                                        </p:tav>
                                      </p:tavLst>
                                    </p:anim>
                                    <p:animEffect transition="in" filter="fade">
                                      <p:cBhvr>
                                        <p:cTn id="119" dur="1000"/>
                                        <p:tgtEl>
                                          <p:spTgt spid="48"/>
                                        </p:tgtEl>
                                      </p:cBhvr>
                                    </p:animEffect>
                                  </p:childTnLst>
                                </p:cTn>
                              </p:par>
                              <p:par>
                                <p:cTn id="120" presetID="49" presetClass="entr" presetSubtype="0" decel="100000" fill="hold" grpId="0" nodeType="withEffect">
                                  <p:stCondLst>
                                    <p:cond delay="4500"/>
                                  </p:stCondLst>
                                  <p:childTnLst>
                                    <p:set>
                                      <p:cBhvr>
                                        <p:cTn id="121" dur="1" fill="hold">
                                          <p:stCondLst>
                                            <p:cond delay="0"/>
                                          </p:stCondLst>
                                        </p:cTn>
                                        <p:tgtEl>
                                          <p:spTgt spid="125"/>
                                        </p:tgtEl>
                                        <p:attrNameLst>
                                          <p:attrName>style.visibility</p:attrName>
                                        </p:attrNameLst>
                                      </p:cBhvr>
                                      <p:to>
                                        <p:strVal val="visible"/>
                                      </p:to>
                                    </p:set>
                                    <p:anim calcmode="lin" valueType="num">
                                      <p:cBhvr>
                                        <p:cTn id="122" dur="1000" fill="hold"/>
                                        <p:tgtEl>
                                          <p:spTgt spid="125"/>
                                        </p:tgtEl>
                                        <p:attrNameLst>
                                          <p:attrName>ppt_w</p:attrName>
                                        </p:attrNameLst>
                                      </p:cBhvr>
                                      <p:tavLst>
                                        <p:tav tm="0">
                                          <p:val>
                                            <p:fltVal val="0"/>
                                          </p:val>
                                        </p:tav>
                                        <p:tav tm="100000">
                                          <p:val>
                                            <p:strVal val="#ppt_w"/>
                                          </p:val>
                                        </p:tav>
                                      </p:tavLst>
                                    </p:anim>
                                    <p:anim calcmode="lin" valueType="num">
                                      <p:cBhvr>
                                        <p:cTn id="123" dur="1000" fill="hold"/>
                                        <p:tgtEl>
                                          <p:spTgt spid="125"/>
                                        </p:tgtEl>
                                        <p:attrNameLst>
                                          <p:attrName>ppt_h</p:attrName>
                                        </p:attrNameLst>
                                      </p:cBhvr>
                                      <p:tavLst>
                                        <p:tav tm="0">
                                          <p:val>
                                            <p:fltVal val="0"/>
                                          </p:val>
                                        </p:tav>
                                        <p:tav tm="100000">
                                          <p:val>
                                            <p:strVal val="#ppt_h"/>
                                          </p:val>
                                        </p:tav>
                                      </p:tavLst>
                                    </p:anim>
                                    <p:anim calcmode="lin" valueType="num">
                                      <p:cBhvr>
                                        <p:cTn id="124" dur="1000" fill="hold"/>
                                        <p:tgtEl>
                                          <p:spTgt spid="125"/>
                                        </p:tgtEl>
                                        <p:attrNameLst>
                                          <p:attrName>style.rotation</p:attrName>
                                        </p:attrNameLst>
                                      </p:cBhvr>
                                      <p:tavLst>
                                        <p:tav tm="0">
                                          <p:val>
                                            <p:fltVal val="360"/>
                                          </p:val>
                                        </p:tav>
                                        <p:tav tm="100000">
                                          <p:val>
                                            <p:fltVal val="0"/>
                                          </p:val>
                                        </p:tav>
                                      </p:tavLst>
                                    </p:anim>
                                    <p:animEffect transition="in" filter="fade">
                                      <p:cBhvr>
                                        <p:cTn id="125" dur="1000"/>
                                        <p:tgtEl>
                                          <p:spTgt spid="125"/>
                                        </p:tgtEl>
                                      </p:cBhvr>
                                    </p:animEffect>
                                  </p:childTnLst>
                                </p:cTn>
                              </p:par>
                              <p:par>
                                <p:cTn id="126" presetID="49" presetClass="entr" presetSubtype="0" decel="100000" fill="hold" grpId="0" nodeType="withEffect">
                                  <p:stCondLst>
                                    <p:cond delay="4500"/>
                                  </p:stCondLst>
                                  <p:childTnLst>
                                    <p:set>
                                      <p:cBhvr>
                                        <p:cTn id="127" dur="1" fill="hold">
                                          <p:stCondLst>
                                            <p:cond delay="0"/>
                                          </p:stCondLst>
                                        </p:cTn>
                                        <p:tgtEl>
                                          <p:spTgt spid="142"/>
                                        </p:tgtEl>
                                        <p:attrNameLst>
                                          <p:attrName>style.visibility</p:attrName>
                                        </p:attrNameLst>
                                      </p:cBhvr>
                                      <p:to>
                                        <p:strVal val="visible"/>
                                      </p:to>
                                    </p:set>
                                    <p:anim calcmode="lin" valueType="num">
                                      <p:cBhvr>
                                        <p:cTn id="128" dur="1000" fill="hold"/>
                                        <p:tgtEl>
                                          <p:spTgt spid="142"/>
                                        </p:tgtEl>
                                        <p:attrNameLst>
                                          <p:attrName>ppt_w</p:attrName>
                                        </p:attrNameLst>
                                      </p:cBhvr>
                                      <p:tavLst>
                                        <p:tav tm="0">
                                          <p:val>
                                            <p:fltVal val="0"/>
                                          </p:val>
                                        </p:tav>
                                        <p:tav tm="100000">
                                          <p:val>
                                            <p:strVal val="#ppt_w"/>
                                          </p:val>
                                        </p:tav>
                                      </p:tavLst>
                                    </p:anim>
                                    <p:anim calcmode="lin" valueType="num">
                                      <p:cBhvr>
                                        <p:cTn id="129" dur="1000" fill="hold"/>
                                        <p:tgtEl>
                                          <p:spTgt spid="142"/>
                                        </p:tgtEl>
                                        <p:attrNameLst>
                                          <p:attrName>ppt_h</p:attrName>
                                        </p:attrNameLst>
                                      </p:cBhvr>
                                      <p:tavLst>
                                        <p:tav tm="0">
                                          <p:val>
                                            <p:fltVal val="0"/>
                                          </p:val>
                                        </p:tav>
                                        <p:tav tm="100000">
                                          <p:val>
                                            <p:strVal val="#ppt_h"/>
                                          </p:val>
                                        </p:tav>
                                      </p:tavLst>
                                    </p:anim>
                                    <p:anim calcmode="lin" valueType="num">
                                      <p:cBhvr>
                                        <p:cTn id="130" dur="1000" fill="hold"/>
                                        <p:tgtEl>
                                          <p:spTgt spid="142"/>
                                        </p:tgtEl>
                                        <p:attrNameLst>
                                          <p:attrName>style.rotation</p:attrName>
                                        </p:attrNameLst>
                                      </p:cBhvr>
                                      <p:tavLst>
                                        <p:tav tm="0">
                                          <p:val>
                                            <p:fltVal val="360"/>
                                          </p:val>
                                        </p:tav>
                                        <p:tav tm="100000">
                                          <p:val>
                                            <p:fltVal val="0"/>
                                          </p:val>
                                        </p:tav>
                                      </p:tavLst>
                                    </p:anim>
                                    <p:animEffect transition="in" filter="fade">
                                      <p:cBhvr>
                                        <p:cTn id="131" dur="1000"/>
                                        <p:tgtEl>
                                          <p:spTgt spid="142"/>
                                        </p:tgtEl>
                                      </p:cBhvr>
                                    </p:animEffect>
                                  </p:childTnLst>
                                </p:cTn>
                              </p:par>
                              <p:par>
                                <p:cTn id="132" presetID="22" presetClass="entr" presetSubtype="8" fill="hold" grpId="0" nodeType="withEffect">
                                  <p:stCondLst>
                                    <p:cond delay="4500"/>
                                  </p:stCondLst>
                                  <p:childTnLst>
                                    <p:set>
                                      <p:cBhvr>
                                        <p:cTn id="133" dur="1" fill="hold">
                                          <p:stCondLst>
                                            <p:cond delay="0"/>
                                          </p:stCondLst>
                                        </p:cTn>
                                        <p:tgtEl>
                                          <p:spTgt spid="57"/>
                                        </p:tgtEl>
                                        <p:attrNameLst>
                                          <p:attrName>style.visibility</p:attrName>
                                        </p:attrNameLst>
                                      </p:cBhvr>
                                      <p:to>
                                        <p:strVal val="visible"/>
                                      </p:to>
                                    </p:set>
                                    <p:animEffect transition="in" filter="wipe(left)">
                                      <p:cBhvr>
                                        <p:cTn id="134" dur="1000"/>
                                        <p:tgtEl>
                                          <p:spTgt spid="57"/>
                                        </p:tgtEl>
                                      </p:cBhvr>
                                    </p:animEffect>
                                  </p:childTnLst>
                                </p:cTn>
                              </p:par>
                              <p:par>
                                <p:cTn id="135" presetID="22" presetClass="entr" presetSubtype="8" fill="hold" grpId="0" nodeType="withEffect">
                                  <p:stCondLst>
                                    <p:cond delay="4500"/>
                                  </p:stCondLst>
                                  <p:childTnLst>
                                    <p:set>
                                      <p:cBhvr>
                                        <p:cTn id="136" dur="1" fill="hold">
                                          <p:stCondLst>
                                            <p:cond delay="0"/>
                                          </p:stCondLst>
                                        </p:cTn>
                                        <p:tgtEl>
                                          <p:spTgt spid="126"/>
                                        </p:tgtEl>
                                        <p:attrNameLst>
                                          <p:attrName>style.visibility</p:attrName>
                                        </p:attrNameLst>
                                      </p:cBhvr>
                                      <p:to>
                                        <p:strVal val="visible"/>
                                      </p:to>
                                    </p:set>
                                    <p:animEffect transition="in" filter="wipe(left)">
                                      <p:cBhvr>
                                        <p:cTn id="137" dur="1000"/>
                                        <p:tgtEl>
                                          <p:spTgt spid="126"/>
                                        </p:tgtEl>
                                      </p:cBhvr>
                                    </p:animEffect>
                                  </p:childTnLst>
                                </p:cTn>
                              </p:par>
                              <p:par>
                                <p:cTn id="138" presetID="22" presetClass="entr" presetSubtype="8" fill="hold" grpId="0" nodeType="withEffect">
                                  <p:stCondLst>
                                    <p:cond delay="4500"/>
                                  </p:stCondLst>
                                  <p:childTnLst>
                                    <p:set>
                                      <p:cBhvr>
                                        <p:cTn id="139" dur="1" fill="hold">
                                          <p:stCondLst>
                                            <p:cond delay="0"/>
                                          </p:stCondLst>
                                        </p:cTn>
                                        <p:tgtEl>
                                          <p:spTgt spid="143"/>
                                        </p:tgtEl>
                                        <p:attrNameLst>
                                          <p:attrName>style.visibility</p:attrName>
                                        </p:attrNameLst>
                                      </p:cBhvr>
                                      <p:to>
                                        <p:strVal val="visible"/>
                                      </p:to>
                                    </p:set>
                                    <p:animEffect transition="in" filter="wipe(left)">
                                      <p:cBhvr>
                                        <p:cTn id="140" dur="1000"/>
                                        <p:tgtEl>
                                          <p:spTgt spid="143"/>
                                        </p:tgtEl>
                                      </p:cBhvr>
                                    </p:animEffect>
                                  </p:childTnLst>
                                </p:cTn>
                              </p:par>
                              <p:par>
                                <p:cTn id="141" presetID="49" presetClass="entr" presetSubtype="0" decel="100000" fill="hold" grpId="0" nodeType="withEffect">
                                  <p:stCondLst>
                                    <p:cond delay="5000"/>
                                  </p:stCondLst>
                                  <p:childTnLst>
                                    <p:set>
                                      <p:cBhvr>
                                        <p:cTn id="142" dur="1" fill="hold">
                                          <p:stCondLst>
                                            <p:cond delay="0"/>
                                          </p:stCondLst>
                                        </p:cTn>
                                        <p:tgtEl>
                                          <p:spTgt spid="50"/>
                                        </p:tgtEl>
                                        <p:attrNameLst>
                                          <p:attrName>style.visibility</p:attrName>
                                        </p:attrNameLst>
                                      </p:cBhvr>
                                      <p:to>
                                        <p:strVal val="visible"/>
                                      </p:to>
                                    </p:set>
                                    <p:anim calcmode="lin" valueType="num">
                                      <p:cBhvr>
                                        <p:cTn id="143" dur="1000" fill="hold"/>
                                        <p:tgtEl>
                                          <p:spTgt spid="50"/>
                                        </p:tgtEl>
                                        <p:attrNameLst>
                                          <p:attrName>ppt_w</p:attrName>
                                        </p:attrNameLst>
                                      </p:cBhvr>
                                      <p:tavLst>
                                        <p:tav tm="0">
                                          <p:val>
                                            <p:fltVal val="0"/>
                                          </p:val>
                                        </p:tav>
                                        <p:tav tm="100000">
                                          <p:val>
                                            <p:strVal val="#ppt_w"/>
                                          </p:val>
                                        </p:tav>
                                      </p:tavLst>
                                    </p:anim>
                                    <p:anim calcmode="lin" valueType="num">
                                      <p:cBhvr>
                                        <p:cTn id="144" dur="1000" fill="hold"/>
                                        <p:tgtEl>
                                          <p:spTgt spid="50"/>
                                        </p:tgtEl>
                                        <p:attrNameLst>
                                          <p:attrName>ppt_h</p:attrName>
                                        </p:attrNameLst>
                                      </p:cBhvr>
                                      <p:tavLst>
                                        <p:tav tm="0">
                                          <p:val>
                                            <p:fltVal val="0"/>
                                          </p:val>
                                        </p:tav>
                                        <p:tav tm="100000">
                                          <p:val>
                                            <p:strVal val="#ppt_h"/>
                                          </p:val>
                                        </p:tav>
                                      </p:tavLst>
                                    </p:anim>
                                    <p:anim calcmode="lin" valueType="num">
                                      <p:cBhvr>
                                        <p:cTn id="145" dur="1000" fill="hold"/>
                                        <p:tgtEl>
                                          <p:spTgt spid="50"/>
                                        </p:tgtEl>
                                        <p:attrNameLst>
                                          <p:attrName>style.rotation</p:attrName>
                                        </p:attrNameLst>
                                      </p:cBhvr>
                                      <p:tavLst>
                                        <p:tav tm="0">
                                          <p:val>
                                            <p:fltVal val="360"/>
                                          </p:val>
                                        </p:tav>
                                        <p:tav tm="100000">
                                          <p:val>
                                            <p:fltVal val="0"/>
                                          </p:val>
                                        </p:tav>
                                      </p:tavLst>
                                    </p:anim>
                                    <p:animEffect transition="in" filter="fade">
                                      <p:cBhvr>
                                        <p:cTn id="146" dur="1000"/>
                                        <p:tgtEl>
                                          <p:spTgt spid="50"/>
                                        </p:tgtEl>
                                      </p:cBhvr>
                                    </p:animEffect>
                                  </p:childTnLst>
                                </p:cTn>
                              </p:par>
                              <p:par>
                                <p:cTn id="147" presetID="49" presetClass="entr" presetSubtype="0" decel="100000" fill="hold" grpId="0" nodeType="withEffect">
                                  <p:stCondLst>
                                    <p:cond delay="5000"/>
                                  </p:stCondLst>
                                  <p:childTnLst>
                                    <p:set>
                                      <p:cBhvr>
                                        <p:cTn id="148" dur="1" fill="hold">
                                          <p:stCondLst>
                                            <p:cond delay="0"/>
                                          </p:stCondLst>
                                        </p:cTn>
                                        <p:tgtEl>
                                          <p:spTgt spid="123"/>
                                        </p:tgtEl>
                                        <p:attrNameLst>
                                          <p:attrName>style.visibility</p:attrName>
                                        </p:attrNameLst>
                                      </p:cBhvr>
                                      <p:to>
                                        <p:strVal val="visible"/>
                                      </p:to>
                                    </p:set>
                                    <p:anim calcmode="lin" valueType="num">
                                      <p:cBhvr>
                                        <p:cTn id="149" dur="1000" fill="hold"/>
                                        <p:tgtEl>
                                          <p:spTgt spid="123"/>
                                        </p:tgtEl>
                                        <p:attrNameLst>
                                          <p:attrName>ppt_w</p:attrName>
                                        </p:attrNameLst>
                                      </p:cBhvr>
                                      <p:tavLst>
                                        <p:tav tm="0">
                                          <p:val>
                                            <p:fltVal val="0"/>
                                          </p:val>
                                        </p:tav>
                                        <p:tav tm="100000">
                                          <p:val>
                                            <p:strVal val="#ppt_w"/>
                                          </p:val>
                                        </p:tav>
                                      </p:tavLst>
                                    </p:anim>
                                    <p:anim calcmode="lin" valueType="num">
                                      <p:cBhvr>
                                        <p:cTn id="150" dur="1000" fill="hold"/>
                                        <p:tgtEl>
                                          <p:spTgt spid="123"/>
                                        </p:tgtEl>
                                        <p:attrNameLst>
                                          <p:attrName>ppt_h</p:attrName>
                                        </p:attrNameLst>
                                      </p:cBhvr>
                                      <p:tavLst>
                                        <p:tav tm="0">
                                          <p:val>
                                            <p:fltVal val="0"/>
                                          </p:val>
                                        </p:tav>
                                        <p:tav tm="100000">
                                          <p:val>
                                            <p:strVal val="#ppt_h"/>
                                          </p:val>
                                        </p:tav>
                                      </p:tavLst>
                                    </p:anim>
                                    <p:anim calcmode="lin" valueType="num">
                                      <p:cBhvr>
                                        <p:cTn id="151" dur="1000" fill="hold"/>
                                        <p:tgtEl>
                                          <p:spTgt spid="123"/>
                                        </p:tgtEl>
                                        <p:attrNameLst>
                                          <p:attrName>style.rotation</p:attrName>
                                        </p:attrNameLst>
                                      </p:cBhvr>
                                      <p:tavLst>
                                        <p:tav tm="0">
                                          <p:val>
                                            <p:fltVal val="360"/>
                                          </p:val>
                                        </p:tav>
                                        <p:tav tm="100000">
                                          <p:val>
                                            <p:fltVal val="0"/>
                                          </p:val>
                                        </p:tav>
                                      </p:tavLst>
                                    </p:anim>
                                    <p:animEffect transition="in" filter="fade">
                                      <p:cBhvr>
                                        <p:cTn id="152" dur="1000"/>
                                        <p:tgtEl>
                                          <p:spTgt spid="123"/>
                                        </p:tgtEl>
                                      </p:cBhvr>
                                    </p:animEffect>
                                  </p:childTnLst>
                                </p:cTn>
                              </p:par>
                              <p:par>
                                <p:cTn id="153" presetID="49" presetClass="entr" presetSubtype="0" decel="100000" fill="hold" grpId="0" nodeType="withEffect">
                                  <p:stCondLst>
                                    <p:cond delay="5000"/>
                                  </p:stCondLst>
                                  <p:childTnLst>
                                    <p:set>
                                      <p:cBhvr>
                                        <p:cTn id="154" dur="1" fill="hold">
                                          <p:stCondLst>
                                            <p:cond delay="0"/>
                                          </p:stCondLst>
                                        </p:cTn>
                                        <p:tgtEl>
                                          <p:spTgt spid="140"/>
                                        </p:tgtEl>
                                        <p:attrNameLst>
                                          <p:attrName>style.visibility</p:attrName>
                                        </p:attrNameLst>
                                      </p:cBhvr>
                                      <p:to>
                                        <p:strVal val="visible"/>
                                      </p:to>
                                    </p:set>
                                    <p:anim calcmode="lin" valueType="num">
                                      <p:cBhvr>
                                        <p:cTn id="155" dur="1000" fill="hold"/>
                                        <p:tgtEl>
                                          <p:spTgt spid="140"/>
                                        </p:tgtEl>
                                        <p:attrNameLst>
                                          <p:attrName>ppt_w</p:attrName>
                                        </p:attrNameLst>
                                      </p:cBhvr>
                                      <p:tavLst>
                                        <p:tav tm="0">
                                          <p:val>
                                            <p:fltVal val="0"/>
                                          </p:val>
                                        </p:tav>
                                        <p:tav tm="100000">
                                          <p:val>
                                            <p:strVal val="#ppt_w"/>
                                          </p:val>
                                        </p:tav>
                                      </p:tavLst>
                                    </p:anim>
                                    <p:anim calcmode="lin" valueType="num">
                                      <p:cBhvr>
                                        <p:cTn id="156" dur="1000" fill="hold"/>
                                        <p:tgtEl>
                                          <p:spTgt spid="140"/>
                                        </p:tgtEl>
                                        <p:attrNameLst>
                                          <p:attrName>ppt_h</p:attrName>
                                        </p:attrNameLst>
                                      </p:cBhvr>
                                      <p:tavLst>
                                        <p:tav tm="0">
                                          <p:val>
                                            <p:fltVal val="0"/>
                                          </p:val>
                                        </p:tav>
                                        <p:tav tm="100000">
                                          <p:val>
                                            <p:strVal val="#ppt_h"/>
                                          </p:val>
                                        </p:tav>
                                      </p:tavLst>
                                    </p:anim>
                                    <p:anim calcmode="lin" valueType="num">
                                      <p:cBhvr>
                                        <p:cTn id="157" dur="1000" fill="hold"/>
                                        <p:tgtEl>
                                          <p:spTgt spid="140"/>
                                        </p:tgtEl>
                                        <p:attrNameLst>
                                          <p:attrName>style.rotation</p:attrName>
                                        </p:attrNameLst>
                                      </p:cBhvr>
                                      <p:tavLst>
                                        <p:tav tm="0">
                                          <p:val>
                                            <p:fltVal val="360"/>
                                          </p:val>
                                        </p:tav>
                                        <p:tav tm="100000">
                                          <p:val>
                                            <p:fltVal val="0"/>
                                          </p:val>
                                        </p:tav>
                                      </p:tavLst>
                                    </p:anim>
                                    <p:animEffect transition="in" filter="fade">
                                      <p:cBhvr>
                                        <p:cTn id="158" dur="1000"/>
                                        <p:tgtEl>
                                          <p:spTgt spid="140"/>
                                        </p:tgtEl>
                                      </p:cBhvr>
                                    </p:animEffect>
                                  </p:childTnLst>
                                </p:cTn>
                              </p:par>
                              <p:par>
                                <p:cTn id="159" presetID="22" presetClass="entr" presetSubtype="8" fill="hold" grpId="0" nodeType="withEffect">
                                  <p:stCondLst>
                                    <p:cond delay="5000"/>
                                  </p:stCondLst>
                                  <p:childTnLst>
                                    <p:set>
                                      <p:cBhvr>
                                        <p:cTn id="160" dur="1" fill="hold">
                                          <p:stCondLst>
                                            <p:cond delay="0"/>
                                          </p:stCondLst>
                                        </p:cTn>
                                        <p:tgtEl>
                                          <p:spTgt spid="60"/>
                                        </p:tgtEl>
                                        <p:attrNameLst>
                                          <p:attrName>style.visibility</p:attrName>
                                        </p:attrNameLst>
                                      </p:cBhvr>
                                      <p:to>
                                        <p:strVal val="visible"/>
                                      </p:to>
                                    </p:set>
                                    <p:animEffect transition="in" filter="wipe(left)">
                                      <p:cBhvr>
                                        <p:cTn id="161" dur="1000"/>
                                        <p:tgtEl>
                                          <p:spTgt spid="60"/>
                                        </p:tgtEl>
                                      </p:cBhvr>
                                    </p:animEffect>
                                  </p:childTnLst>
                                </p:cTn>
                              </p:par>
                              <p:par>
                                <p:cTn id="162" presetID="22" presetClass="entr" presetSubtype="8" fill="hold" grpId="0" nodeType="withEffect">
                                  <p:stCondLst>
                                    <p:cond delay="5000"/>
                                  </p:stCondLst>
                                  <p:childTnLst>
                                    <p:set>
                                      <p:cBhvr>
                                        <p:cTn id="163" dur="1" fill="hold">
                                          <p:stCondLst>
                                            <p:cond delay="0"/>
                                          </p:stCondLst>
                                        </p:cTn>
                                        <p:tgtEl>
                                          <p:spTgt spid="124"/>
                                        </p:tgtEl>
                                        <p:attrNameLst>
                                          <p:attrName>style.visibility</p:attrName>
                                        </p:attrNameLst>
                                      </p:cBhvr>
                                      <p:to>
                                        <p:strVal val="visible"/>
                                      </p:to>
                                    </p:set>
                                    <p:animEffect transition="in" filter="wipe(left)">
                                      <p:cBhvr>
                                        <p:cTn id="164" dur="1000"/>
                                        <p:tgtEl>
                                          <p:spTgt spid="124"/>
                                        </p:tgtEl>
                                      </p:cBhvr>
                                    </p:animEffect>
                                  </p:childTnLst>
                                </p:cTn>
                              </p:par>
                              <p:par>
                                <p:cTn id="165" presetID="22" presetClass="entr" presetSubtype="8" fill="hold" grpId="0" nodeType="withEffect">
                                  <p:stCondLst>
                                    <p:cond delay="5000"/>
                                  </p:stCondLst>
                                  <p:childTnLst>
                                    <p:set>
                                      <p:cBhvr>
                                        <p:cTn id="166" dur="1" fill="hold">
                                          <p:stCondLst>
                                            <p:cond delay="0"/>
                                          </p:stCondLst>
                                        </p:cTn>
                                        <p:tgtEl>
                                          <p:spTgt spid="141"/>
                                        </p:tgtEl>
                                        <p:attrNameLst>
                                          <p:attrName>style.visibility</p:attrName>
                                        </p:attrNameLst>
                                      </p:cBhvr>
                                      <p:to>
                                        <p:strVal val="visible"/>
                                      </p:to>
                                    </p:set>
                                    <p:animEffect transition="in" filter="wipe(left)">
                                      <p:cBhvr>
                                        <p:cTn id="167" dur="1000"/>
                                        <p:tgtEl>
                                          <p:spTgt spid="141"/>
                                        </p:tgtEl>
                                      </p:cBhvr>
                                    </p:animEffect>
                                  </p:childTnLst>
                                </p:cTn>
                              </p:par>
                              <p:par>
                                <p:cTn id="168" presetID="12" presetClass="entr" presetSubtype="4" fill="hold" grpId="0" nodeType="withEffect">
                                  <p:stCondLst>
                                    <p:cond delay="5000"/>
                                  </p:stCondLst>
                                  <p:childTnLst>
                                    <p:set>
                                      <p:cBhvr>
                                        <p:cTn id="169" dur="1" fill="hold">
                                          <p:stCondLst>
                                            <p:cond delay="0"/>
                                          </p:stCondLst>
                                        </p:cTn>
                                        <p:tgtEl>
                                          <p:spTgt spid="35"/>
                                        </p:tgtEl>
                                        <p:attrNameLst>
                                          <p:attrName>style.visibility</p:attrName>
                                        </p:attrNameLst>
                                      </p:cBhvr>
                                      <p:to>
                                        <p:strVal val="visible"/>
                                      </p:to>
                                    </p:set>
                                    <p:anim calcmode="lin" valueType="num">
                                      <p:cBhvr additive="base">
                                        <p:cTn id="170" dur="1000"/>
                                        <p:tgtEl>
                                          <p:spTgt spid="35"/>
                                        </p:tgtEl>
                                        <p:attrNameLst>
                                          <p:attrName>ppt_y</p:attrName>
                                        </p:attrNameLst>
                                      </p:cBhvr>
                                      <p:tavLst>
                                        <p:tav tm="0">
                                          <p:val>
                                            <p:strVal val="#ppt_y+#ppt_h*1.125000"/>
                                          </p:val>
                                        </p:tav>
                                        <p:tav tm="100000">
                                          <p:val>
                                            <p:strVal val="#ppt_y"/>
                                          </p:val>
                                        </p:tav>
                                      </p:tavLst>
                                    </p:anim>
                                    <p:animEffect transition="in" filter="wipe(up)">
                                      <p:cBhvr>
                                        <p:cTn id="171" dur="1000"/>
                                        <p:tgtEl>
                                          <p:spTgt spid="35"/>
                                        </p:tgtEl>
                                      </p:cBhvr>
                                    </p:animEffect>
                                  </p:childTnLst>
                                </p:cTn>
                              </p:par>
                              <p:par>
                                <p:cTn id="172" presetID="12" presetClass="entr" presetSubtype="4" fill="hold" grpId="0" nodeType="withEffect">
                                  <p:stCondLst>
                                    <p:cond delay="5000"/>
                                  </p:stCondLst>
                                  <p:childTnLst>
                                    <p:set>
                                      <p:cBhvr>
                                        <p:cTn id="173" dur="1" fill="hold">
                                          <p:stCondLst>
                                            <p:cond delay="0"/>
                                          </p:stCondLst>
                                        </p:cTn>
                                        <p:tgtEl>
                                          <p:spTgt spid="118"/>
                                        </p:tgtEl>
                                        <p:attrNameLst>
                                          <p:attrName>style.visibility</p:attrName>
                                        </p:attrNameLst>
                                      </p:cBhvr>
                                      <p:to>
                                        <p:strVal val="visible"/>
                                      </p:to>
                                    </p:set>
                                    <p:anim calcmode="lin" valueType="num">
                                      <p:cBhvr additive="base">
                                        <p:cTn id="174" dur="1000"/>
                                        <p:tgtEl>
                                          <p:spTgt spid="118"/>
                                        </p:tgtEl>
                                        <p:attrNameLst>
                                          <p:attrName>ppt_y</p:attrName>
                                        </p:attrNameLst>
                                      </p:cBhvr>
                                      <p:tavLst>
                                        <p:tav tm="0">
                                          <p:val>
                                            <p:strVal val="#ppt_y+#ppt_h*1.125000"/>
                                          </p:val>
                                        </p:tav>
                                        <p:tav tm="100000">
                                          <p:val>
                                            <p:strVal val="#ppt_y"/>
                                          </p:val>
                                        </p:tav>
                                      </p:tavLst>
                                    </p:anim>
                                    <p:animEffect transition="in" filter="wipe(up)">
                                      <p:cBhvr>
                                        <p:cTn id="175" dur="1000"/>
                                        <p:tgtEl>
                                          <p:spTgt spid="118"/>
                                        </p:tgtEl>
                                      </p:cBhvr>
                                    </p:animEffect>
                                  </p:childTnLst>
                                </p:cTn>
                              </p:par>
                              <p:par>
                                <p:cTn id="176" presetID="12" presetClass="entr" presetSubtype="4" fill="hold" grpId="0" nodeType="withEffect">
                                  <p:stCondLst>
                                    <p:cond delay="5000"/>
                                  </p:stCondLst>
                                  <p:childTnLst>
                                    <p:set>
                                      <p:cBhvr>
                                        <p:cTn id="177" dur="1" fill="hold">
                                          <p:stCondLst>
                                            <p:cond delay="0"/>
                                          </p:stCondLst>
                                        </p:cTn>
                                        <p:tgtEl>
                                          <p:spTgt spid="135"/>
                                        </p:tgtEl>
                                        <p:attrNameLst>
                                          <p:attrName>style.visibility</p:attrName>
                                        </p:attrNameLst>
                                      </p:cBhvr>
                                      <p:to>
                                        <p:strVal val="visible"/>
                                      </p:to>
                                    </p:set>
                                    <p:anim calcmode="lin" valueType="num">
                                      <p:cBhvr additive="base">
                                        <p:cTn id="178" dur="1000"/>
                                        <p:tgtEl>
                                          <p:spTgt spid="135"/>
                                        </p:tgtEl>
                                        <p:attrNameLst>
                                          <p:attrName>ppt_y</p:attrName>
                                        </p:attrNameLst>
                                      </p:cBhvr>
                                      <p:tavLst>
                                        <p:tav tm="0">
                                          <p:val>
                                            <p:strVal val="#ppt_y+#ppt_h*1.125000"/>
                                          </p:val>
                                        </p:tav>
                                        <p:tav tm="100000">
                                          <p:val>
                                            <p:strVal val="#ppt_y"/>
                                          </p:val>
                                        </p:tav>
                                      </p:tavLst>
                                    </p:anim>
                                    <p:animEffect transition="in" filter="wipe(up)">
                                      <p:cBhvr>
                                        <p:cTn id="179" dur="1000"/>
                                        <p:tgtEl>
                                          <p:spTgt spid="135"/>
                                        </p:tgtEl>
                                      </p:cBhvr>
                                    </p:animEffect>
                                  </p:childTnLst>
                                </p:cTn>
                              </p:par>
                              <p:par>
                                <p:cTn id="180" presetID="22" presetClass="entr" presetSubtype="8" fill="hold" nodeType="withEffect">
                                  <p:stCondLst>
                                    <p:cond delay="2000"/>
                                  </p:stCondLst>
                                  <p:childTnLst>
                                    <p:set>
                                      <p:cBhvr>
                                        <p:cTn id="181" dur="1" fill="hold">
                                          <p:stCondLst>
                                            <p:cond delay="0"/>
                                          </p:stCondLst>
                                        </p:cTn>
                                        <p:tgtEl>
                                          <p:spTgt spid="170"/>
                                        </p:tgtEl>
                                        <p:attrNameLst>
                                          <p:attrName>style.visibility</p:attrName>
                                        </p:attrNameLst>
                                      </p:cBhvr>
                                      <p:to>
                                        <p:strVal val="visible"/>
                                      </p:to>
                                    </p:set>
                                    <p:animEffect transition="in" filter="wipe(left)">
                                      <p:cBhvr>
                                        <p:cTn id="182" dur="3000"/>
                                        <p:tgtEl>
                                          <p:spTgt spid="170"/>
                                        </p:tgtEl>
                                      </p:cBhvr>
                                    </p:animEffect>
                                  </p:childTnLst>
                                </p:cTn>
                              </p:par>
                              <p:par>
                                <p:cTn id="183" presetID="22" presetClass="entr" presetSubtype="4" fill="hold" nodeType="withEffect">
                                  <p:stCondLst>
                                    <p:cond delay="2000"/>
                                  </p:stCondLst>
                                  <p:childTnLst>
                                    <p:set>
                                      <p:cBhvr>
                                        <p:cTn id="184" dur="1" fill="hold">
                                          <p:stCondLst>
                                            <p:cond delay="0"/>
                                          </p:stCondLst>
                                        </p:cTn>
                                        <p:tgtEl>
                                          <p:spTgt spid="147"/>
                                        </p:tgtEl>
                                        <p:attrNameLst>
                                          <p:attrName>style.visibility</p:attrName>
                                        </p:attrNameLst>
                                      </p:cBhvr>
                                      <p:to>
                                        <p:strVal val="visible"/>
                                      </p:to>
                                    </p:set>
                                    <p:animEffect transition="in" filter="wipe(down)">
                                      <p:cBhvr>
                                        <p:cTn id="185" dur="3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2" grpId="0" animBg="1"/>
      <p:bldP spid="23" grpId="0" animBg="1"/>
      <p:bldP spid="23" grpId="1" animBg="1"/>
      <p:bldP spid="15" grpId="0" animBg="1"/>
      <p:bldP spid="24" grpId="0" animBg="1"/>
      <p:bldP spid="25" grpId="0" animBg="1"/>
      <p:bldP spid="27" grpId="0"/>
      <p:bldP spid="28" grpId="0" animBg="1"/>
      <p:bldP spid="28" grpId="1" animBg="1"/>
      <p:bldP spid="31" grpId="0"/>
      <p:bldP spid="35" grpId="0" animBg="1"/>
      <p:bldP spid="49" grpId="0" animBg="1"/>
      <p:bldP spid="53" grpId="0"/>
      <p:bldP spid="48" grpId="0" animBg="1"/>
      <p:bldP spid="57" grpId="0"/>
      <p:bldP spid="50" grpId="0" animBg="1"/>
      <p:bldP spid="60" grpId="0"/>
      <p:bldP spid="113" grpId="0"/>
      <p:bldP spid="116" grpId="0" animBg="1"/>
      <p:bldP spid="116" grpId="1" animBg="1"/>
      <p:bldP spid="117" grpId="0"/>
      <p:bldP spid="118" grpId="0" animBg="1"/>
      <p:bldP spid="127" grpId="0" animBg="1"/>
      <p:bldP spid="128" grpId="0"/>
      <p:bldP spid="125" grpId="0" animBg="1"/>
      <p:bldP spid="126" grpId="0"/>
      <p:bldP spid="123" grpId="0" animBg="1"/>
      <p:bldP spid="124" grpId="0"/>
      <p:bldP spid="130" grpId="0"/>
      <p:bldP spid="133" grpId="0" animBg="1"/>
      <p:bldP spid="133" grpId="1" animBg="1"/>
      <p:bldP spid="134" grpId="0"/>
      <p:bldP spid="135" grpId="0" animBg="1"/>
      <p:bldP spid="144" grpId="0" animBg="1"/>
      <p:bldP spid="145" grpId="0"/>
      <p:bldP spid="142" grpId="0" animBg="1"/>
      <p:bldP spid="143" grpId="0"/>
      <p:bldP spid="140" grpId="0" animBg="1"/>
      <p:bldP spid="1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29643E-2A8D-4623-BF93-469EED99117D}"/>
              </a:ext>
            </a:extLst>
          </p:cNvPr>
          <p:cNvSpPr txBox="1"/>
          <p:nvPr/>
        </p:nvSpPr>
        <p:spPr>
          <a:xfrm>
            <a:off x="1306286" y="676300"/>
            <a:ext cx="9579428"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Performance Ranking by Social Content Type</a:t>
            </a:r>
          </a:p>
        </p:txBody>
      </p:sp>
      <p:sp>
        <p:nvSpPr>
          <p:cNvPr id="17" name="Rectangle: Rounded Corners 16">
            <a:extLst>
              <a:ext uri="{FF2B5EF4-FFF2-40B4-BE49-F238E27FC236}">
                <a16:creationId xmlns:a16="http://schemas.microsoft.com/office/drawing/2014/main" id="{F4AA7E67-BBC4-462C-9629-CAC878FBAA3F}"/>
              </a:ext>
            </a:extLst>
          </p:cNvPr>
          <p:cNvSpPr/>
          <p:nvPr/>
        </p:nvSpPr>
        <p:spPr>
          <a:xfrm>
            <a:off x="516417" y="332283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1</a:t>
            </a:r>
          </a:p>
        </p:txBody>
      </p:sp>
      <p:sp>
        <p:nvSpPr>
          <p:cNvPr id="6" name="Rectangle: Rounded Corners 5">
            <a:extLst>
              <a:ext uri="{FF2B5EF4-FFF2-40B4-BE49-F238E27FC236}">
                <a16:creationId xmlns:a16="http://schemas.microsoft.com/office/drawing/2014/main" id="{4A2D4107-4CC0-46B1-BBE4-FDA78CE44960}"/>
              </a:ext>
            </a:extLst>
          </p:cNvPr>
          <p:cNvSpPr/>
          <p:nvPr/>
        </p:nvSpPr>
        <p:spPr>
          <a:xfrm>
            <a:off x="516416" y="1570866"/>
            <a:ext cx="3457124" cy="1632857"/>
          </a:xfrm>
          <a:prstGeom prst="roundRect">
            <a:avLst>
              <a:gd name="adj" fmla="val 11806"/>
            </a:avLst>
          </a:prstGeom>
          <a:blipFill dpi="0" rotWithShape="1">
            <a:blip r:embed="rId3" cstate="screen">
              <a:extLst>
                <a:ext uri="{28A0092B-C50C-407E-A947-70E740481C1C}">
                  <a14:useLocalDpi xmlns:a14="http://schemas.microsoft.com/office/drawing/2010/main"/>
                </a:ext>
              </a:extLst>
            </a:blip>
            <a:srcRect/>
            <a:stretch>
              <a:fillRect t="-91148" b="-91148"/>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20" name="Rectangle: Rounded Corners 19">
            <a:extLst>
              <a:ext uri="{FF2B5EF4-FFF2-40B4-BE49-F238E27FC236}">
                <a16:creationId xmlns:a16="http://schemas.microsoft.com/office/drawing/2014/main" id="{61DE3583-84EA-4E89-A2C7-9EEF8698128C}"/>
              </a:ext>
            </a:extLst>
          </p:cNvPr>
          <p:cNvSpPr/>
          <p:nvPr/>
        </p:nvSpPr>
        <p:spPr>
          <a:xfrm>
            <a:off x="1020789" y="332284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18" name="TextBox 17">
            <a:extLst>
              <a:ext uri="{FF2B5EF4-FFF2-40B4-BE49-F238E27FC236}">
                <a16:creationId xmlns:a16="http://schemas.microsoft.com/office/drawing/2014/main" id="{42018A29-63C8-4442-ADFD-50A5DC23EC81}"/>
              </a:ext>
            </a:extLst>
          </p:cNvPr>
          <p:cNvSpPr txBox="1"/>
          <p:nvPr/>
        </p:nvSpPr>
        <p:spPr>
          <a:xfrm>
            <a:off x="1354059" y="335575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23" name="TextBox 22">
            <a:extLst>
              <a:ext uri="{FF2B5EF4-FFF2-40B4-BE49-F238E27FC236}">
                <a16:creationId xmlns:a16="http://schemas.microsoft.com/office/drawing/2014/main" id="{7DB1F069-3048-4BFA-8DFE-CFB0EEEA7068}"/>
              </a:ext>
            </a:extLst>
          </p:cNvPr>
          <p:cNvSpPr txBox="1"/>
          <p:nvPr/>
        </p:nvSpPr>
        <p:spPr>
          <a:xfrm>
            <a:off x="2871311" y="335575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27" name="Straight Connector 26">
            <a:extLst>
              <a:ext uri="{FF2B5EF4-FFF2-40B4-BE49-F238E27FC236}">
                <a16:creationId xmlns:a16="http://schemas.microsoft.com/office/drawing/2014/main" id="{F540A651-E119-45D7-A361-697A457BD9AB}"/>
              </a:ext>
            </a:extLst>
          </p:cNvPr>
          <p:cNvCxnSpPr>
            <a:cxnSpLocks/>
          </p:cNvCxnSpPr>
          <p:nvPr/>
        </p:nvCxnSpPr>
        <p:spPr>
          <a:xfrm>
            <a:off x="2497165" y="343322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FFF9A08F-33ED-4213-BCD8-970F82967E5D}"/>
              </a:ext>
            </a:extLst>
          </p:cNvPr>
          <p:cNvSpPr/>
          <p:nvPr/>
        </p:nvSpPr>
        <p:spPr>
          <a:xfrm>
            <a:off x="4367439" y="332283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2</a:t>
            </a:r>
          </a:p>
        </p:txBody>
      </p:sp>
      <p:sp>
        <p:nvSpPr>
          <p:cNvPr id="35" name="Rectangle: Rounded Corners 34">
            <a:extLst>
              <a:ext uri="{FF2B5EF4-FFF2-40B4-BE49-F238E27FC236}">
                <a16:creationId xmlns:a16="http://schemas.microsoft.com/office/drawing/2014/main" id="{AA5991C1-9E40-411A-8C8D-EEA71FFC4397}"/>
              </a:ext>
            </a:extLst>
          </p:cNvPr>
          <p:cNvSpPr/>
          <p:nvPr/>
        </p:nvSpPr>
        <p:spPr>
          <a:xfrm>
            <a:off x="4367438" y="1570866"/>
            <a:ext cx="3457124" cy="1632857"/>
          </a:xfrm>
          <a:prstGeom prst="roundRect">
            <a:avLst>
              <a:gd name="adj" fmla="val 11806"/>
            </a:avLst>
          </a:prstGeom>
          <a:blipFill dpi="0"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t="-30444" b="-30444"/>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36" name="Rectangle: Rounded Corners 35">
            <a:extLst>
              <a:ext uri="{FF2B5EF4-FFF2-40B4-BE49-F238E27FC236}">
                <a16:creationId xmlns:a16="http://schemas.microsoft.com/office/drawing/2014/main" id="{8C05534B-6652-4817-AE1F-7000FACF906B}"/>
              </a:ext>
            </a:extLst>
          </p:cNvPr>
          <p:cNvSpPr/>
          <p:nvPr/>
        </p:nvSpPr>
        <p:spPr>
          <a:xfrm>
            <a:off x="4871811" y="332284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37" name="TextBox 36">
            <a:extLst>
              <a:ext uri="{FF2B5EF4-FFF2-40B4-BE49-F238E27FC236}">
                <a16:creationId xmlns:a16="http://schemas.microsoft.com/office/drawing/2014/main" id="{FD457AF8-FA3B-4FE4-8D8A-42E7C82B28BA}"/>
              </a:ext>
            </a:extLst>
          </p:cNvPr>
          <p:cNvSpPr txBox="1"/>
          <p:nvPr/>
        </p:nvSpPr>
        <p:spPr>
          <a:xfrm>
            <a:off x="5205081" y="335575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38" name="TextBox 37">
            <a:extLst>
              <a:ext uri="{FF2B5EF4-FFF2-40B4-BE49-F238E27FC236}">
                <a16:creationId xmlns:a16="http://schemas.microsoft.com/office/drawing/2014/main" id="{A659DD15-EAB7-4449-BFE1-E450231A0BF8}"/>
              </a:ext>
            </a:extLst>
          </p:cNvPr>
          <p:cNvSpPr txBox="1"/>
          <p:nvPr/>
        </p:nvSpPr>
        <p:spPr>
          <a:xfrm>
            <a:off x="6722333" y="335575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39" name="Straight Connector 38">
            <a:extLst>
              <a:ext uri="{FF2B5EF4-FFF2-40B4-BE49-F238E27FC236}">
                <a16:creationId xmlns:a16="http://schemas.microsoft.com/office/drawing/2014/main" id="{E2C23953-3503-46B8-972A-CAD93A6EB6C8}"/>
              </a:ext>
            </a:extLst>
          </p:cNvPr>
          <p:cNvCxnSpPr>
            <a:cxnSpLocks/>
          </p:cNvCxnSpPr>
          <p:nvPr/>
        </p:nvCxnSpPr>
        <p:spPr>
          <a:xfrm>
            <a:off x="6348187" y="343322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D4177C5D-110C-404C-91A1-B84F2084A758}"/>
              </a:ext>
            </a:extLst>
          </p:cNvPr>
          <p:cNvSpPr/>
          <p:nvPr/>
        </p:nvSpPr>
        <p:spPr>
          <a:xfrm>
            <a:off x="8218461" y="332283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3</a:t>
            </a:r>
          </a:p>
        </p:txBody>
      </p:sp>
      <p:sp>
        <p:nvSpPr>
          <p:cNvPr id="56" name="Rectangle: Rounded Corners 55">
            <a:extLst>
              <a:ext uri="{FF2B5EF4-FFF2-40B4-BE49-F238E27FC236}">
                <a16:creationId xmlns:a16="http://schemas.microsoft.com/office/drawing/2014/main" id="{48DA0620-0876-45E8-97B7-AFACA69FA6A3}"/>
              </a:ext>
            </a:extLst>
          </p:cNvPr>
          <p:cNvSpPr/>
          <p:nvPr/>
        </p:nvSpPr>
        <p:spPr>
          <a:xfrm>
            <a:off x="8218460" y="1570866"/>
            <a:ext cx="3457124" cy="1632857"/>
          </a:xfrm>
          <a:prstGeom prst="roundRect">
            <a:avLst>
              <a:gd name="adj" fmla="val 11806"/>
            </a:avLst>
          </a:prstGeom>
          <a:blipFill dpi="0"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t="-43180" b="-43180"/>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57" name="Rectangle: Rounded Corners 56">
            <a:extLst>
              <a:ext uri="{FF2B5EF4-FFF2-40B4-BE49-F238E27FC236}">
                <a16:creationId xmlns:a16="http://schemas.microsoft.com/office/drawing/2014/main" id="{4F899937-605D-4456-927F-C4E870A15ED9}"/>
              </a:ext>
            </a:extLst>
          </p:cNvPr>
          <p:cNvSpPr/>
          <p:nvPr/>
        </p:nvSpPr>
        <p:spPr>
          <a:xfrm>
            <a:off x="8722833" y="332284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58" name="TextBox 57">
            <a:extLst>
              <a:ext uri="{FF2B5EF4-FFF2-40B4-BE49-F238E27FC236}">
                <a16:creationId xmlns:a16="http://schemas.microsoft.com/office/drawing/2014/main" id="{B042D6C7-2FC2-43D4-B6C1-1AF45935CC14}"/>
              </a:ext>
            </a:extLst>
          </p:cNvPr>
          <p:cNvSpPr txBox="1"/>
          <p:nvPr/>
        </p:nvSpPr>
        <p:spPr>
          <a:xfrm>
            <a:off x="9056103" y="335575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59" name="TextBox 58">
            <a:extLst>
              <a:ext uri="{FF2B5EF4-FFF2-40B4-BE49-F238E27FC236}">
                <a16:creationId xmlns:a16="http://schemas.microsoft.com/office/drawing/2014/main" id="{83980A54-1FA1-4E0B-B5FC-7ADAC86C1C43}"/>
              </a:ext>
            </a:extLst>
          </p:cNvPr>
          <p:cNvSpPr txBox="1"/>
          <p:nvPr/>
        </p:nvSpPr>
        <p:spPr>
          <a:xfrm>
            <a:off x="10573355" y="335575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60" name="Straight Connector 59">
            <a:extLst>
              <a:ext uri="{FF2B5EF4-FFF2-40B4-BE49-F238E27FC236}">
                <a16:creationId xmlns:a16="http://schemas.microsoft.com/office/drawing/2014/main" id="{484AE7AF-7B16-4D2C-9831-88C8C414C58C}"/>
              </a:ext>
            </a:extLst>
          </p:cNvPr>
          <p:cNvCxnSpPr>
            <a:cxnSpLocks/>
          </p:cNvCxnSpPr>
          <p:nvPr/>
        </p:nvCxnSpPr>
        <p:spPr>
          <a:xfrm>
            <a:off x="10199209" y="343322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A88C8A5D-0A2A-4A2A-8626-A57A75216870}"/>
              </a:ext>
            </a:extLst>
          </p:cNvPr>
          <p:cNvSpPr/>
          <p:nvPr/>
        </p:nvSpPr>
        <p:spPr>
          <a:xfrm>
            <a:off x="516417" y="578850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4</a:t>
            </a:r>
          </a:p>
        </p:txBody>
      </p:sp>
      <p:sp>
        <p:nvSpPr>
          <p:cNvPr id="63" name="Rectangle: Rounded Corners 62">
            <a:extLst>
              <a:ext uri="{FF2B5EF4-FFF2-40B4-BE49-F238E27FC236}">
                <a16:creationId xmlns:a16="http://schemas.microsoft.com/office/drawing/2014/main" id="{09695142-5A10-40A5-8484-474BD7F5ECB3}"/>
              </a:ext>
            </a:extLst>
          </p:cNvPr>
          <p:cNvSpPr/>
          <p:nvPr/>
        </p:nvSpPr>
        <p:spPr>
          <a:xfrm>
            <a:off x="516416" y="4036536"/>
            <a:ext cx="3457124" cy="1632857"/>
          </a:xfrm>
          <a:prstGeom prst="roundRect">
            <a:avLst>
              <a:gd name="adj" fmla="val 11806"/>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t="-55861" b="-55861"/>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64" name="Rectangle: Rounded Corners 63">
            <a:extLst>
              <a:ext uri="{FF2B5EF4-FFF2-40B4-BE49-F238E27FC236}">
                <a16:creationId xmlns:a16="http://schemas.microsoft.com/office/drawing/2014/main" id="{01C51526-DB4C-4239-A1E1-7DFB318C934E}"/>
              </a:ext>
            </a:extLst>
          </p:cNvPr>
          <p:cNvSpPr/>
          <p:nvPr/>
        </p:nvSpPr>
        <p:spPr>
          <a:xfrm>
            <a:off x="1020789" y="578851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65" name="TextBox 64">
            <a:extLst>
              <a:ext uri="{FF2B5EF4-FFF2-40B4-BE49-F238E27FC236}">
                <a16:creationId xmlns:a16="http://schemas.microsoft.com/office/drawing/2014/main" id="{2C43E215-731D-468B-B96B-1451B41A3A3E}"/>
              </a:ext>
            </a:extLst>
          </p:cNvPr>
          <p:cNvSpPr txBox="1"/>
          <p:nvPr/>
        </p:nvSpPr>
        <p:spPr>
          <a:xfrm>
            <a:off x="1354059" y="582142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66" name="TextBox 65">
            <a:extLst>
              <a:ext uri="{FF2B5EF4-FFF2-40B4-BE49-F238E27FC236}">
                <a16:creationId xmlns:a16="http://schemas.microsoft.com/office/drawing/2014/main" id="{BE991F56-4B37-4F7A-BAFF-C19E2C70BE9A}"/>
              </a:ext>
            </a:extLst>
          </p:cNvPr>
          <p:cNvSpPr txBox="1"/>
          <p:nvPr/>
        </p:nvSpPr>
        <p:spPr>
          <a:xfrm>
            <a:off x="2871311" y="582142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67" name="Straight Connector 66">
            <a:extLst>
              <a:ext uri="{FF2B5EF4-FFF2-40B4-BE49-F238E27FC236}">
                <a16:creationId xmlns:a16="http://schemas.microsoft.com/office/drawing/2014/main" id="{6FFCC9E3-8715-4CC6-A8FF-1BCE986B3A6A}"/>
              </a:ext>
            </a:extLst>
          </p:cNvPr>
          <p:cNvCxnSpPr>
            <a:cxnSpLocks/>
          </p:cNvCxnSpPr>
          <p:nvPr/>
        </p:nvCxnSpPr>
        <p:spPr>
          <a:xfrm>
            <a:off x="2497165" y="589889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E1B5A8FD-8A68-4016-BD26-CE9AE83FFCBA}"/>
              </a:ext>
            </a:extLst>
          </p:cNvPr>
          <p:cNvSpPr/>
          <p:nvPr/>
        </p:nvSpPr>
        <p:spPr>
          <a:xfrm>
            <a:off x="4367439" y="578850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5</a:t>
            </a:r>
          </a:p>
        </p:txBody>
      </p:sp>
      <p:sp>
        <p:nvSpPr>
          <p:cNvPr id="70" name="Rectangle: Rounded Corners 69">
            <a:extLst>
              <a:ext uri="{FF2B5EF4-FFF2-40B4-BE49-F238E27FC236}">
                <a16:creationId xmlns:a16="http://schemas.microsoft.com/office/drawing/2014/main" id="{C4B217B2-7CFF-42AA-B745-CED381B9F5D4}"/>
              </a:ext>
            </a:extLst>
          </p:cNvPr>
          <p:cNvSpPr/>
          <p:nvPr/>
        </p:nvSpPr>
        <p:spPr>
          <a:xfrm>
            <a:off x="4367438" y="4036536"/>
            <a:ext cx="3457124" cy="1632857"/>
          </a:xfrm>
          <a:prstGeom prst="roundRect">
            <a:avLst>
              <a:gd name="adj" fmla="val 11806"/>
            </a:avLst>
          </a:prstGeom>
          <a:blipFill dpi="0" rotWithShape="1">
            <a:blip r:embed="rId7">
              <a:extLst>
                <a:ext uri="{28A0092B-C50C-407E-A947-70E740481C1C}">
                  <a14:useLocalDpi xmlns:a14="http://schemas.microsoft.com/office/drawing/2010/main" val="0"/>
                </a:ext>
              </a:extLst>
            </a:blip>
            <a:srcRect/>
            <a:stretch>
              <a:fillRect t="-91148" b="-91148"/>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71" name="Rectangle: Rounded Corners 70">
            <a:extLst>
              <a:ext uri="{FF2B5EF4-FFF2-40B4-BE49-F238E27FC236}">
                <a16:creationId xmlns:a16="http://schemas.microsoft.com/office/drawing/2014/main" id="{98E89767-1964-4973-A09B-4845830C70B8}"/>
              </a:ext>
            </a:extLst>
          </p:cNvPr>
          <p:cNvSpPr/>
          <p:nvPr/>
        </p:nvSpPr>
        <p:spPr>
          <a:xfrm>
            <a:off x="4871811" y="578851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72" name="TextBox 71">
            <a:extLst>
              <a:ext uri="{FF2B5EF4-FFF2-40B4-BE49-F238E27FC236}">
                <a16:creationId xmlns:a16="http://schemas.microsoft.com/office/drawing/2014/main" id="{F4B82862-DAF9-4832-A220-3E480E2FDE00}"/>
              </a:ext>
            </a:extLst>
          </p:cNvPr>
          <p:cNvSpPr txBox="1"/>
          <p:nvPr/>
        </p:nvSpPr>
        <p:spPr>
          <a:xfrm>
            <a:off x="5205081" y="582142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73" name="TextBox 72">
            <a:extLst>
              <a:ext uri="{FF2B5EF4-FFF2-40B4-BE49-F238E27FC236}">
                <a16:creationId xmlns:a16="http://schemas.microsoft.com/office/drawing/2014/main" id="{5A191CCB-8206-4B25-84C2-A8889DD31923}"/>
              </a:ext>
            </a:extLst>
          </p:cNvPr>
          <p:cNvSpPr txBox="1"/>
          <p:nvPr/>
        </p:nvSpPr>
        <p:spPr>
          <a:xfrm>
            <a:off x="6722333" y="582142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74" name="Straight Connector 73">
            <a:extLst>
              <a:ext uri="{FF2B5EF4-FFF2-40B4-BE49-F238E27FC236}">
                <a16:creationId xmlns:a16="http://schemas.microsoft.com/office/drawing/2014/main" id="{EC617EC7-B502-434D-ADB3-DD4B072E7A83}"/>
              </a:ext>
            </a:extLst>
          </p:cNvPr>
          <p:cNvCxnSpPr>
            <a:cxnSpLocks/>
          </p:cNvCxnSpPr>
          <p:nvPr/>
        </p:nvCxnSpPr>
        <p:spPr>
          <a:xfrm>
            <a:off x="6348187" y="589889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225F0612-44A0-4FC8-9CED-168A8A5BEA3A}"/>
              </a:ext>
            </a:extLst>
          </p:cNvPr>
          <p:cNvSpPr/>
          <p:nvPr/>
        </p:nvSpPr>
        <p:spPr>
          <a:xfrm>
            <a:off x="8218461" y="5788509"/>
            <a:ext cx="393192" cy="393192"/>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500" dirty="0">
                <a:solidFill>
                  <a:schemeClr val="accent4"/>
                </a:solidFill>
                <a:latin typeface="Montserrat" panose="00000500000000000000" pitchFamily="50" charset="0"/>
              </a:rPr>
              <a:t>6</a:t>
            </a:r>
          </a:p>
        </p:txBody>
      </p:sp>
      <p:sp>
        <p:nvSpPr>
          <p:cNvPr id="77" name="Rectangle: Rounded Corners 76">
            <a:extLst>
              <a:ext uri="{FF2B5EF4-FFF2-40B4-BE49-F238E27FC236}">
                <a16:creationId xmlns:a16="http://schemas.microsoft.com/office/drawing/2014/main" id="{23A74811-7072-4BEF-99AC-8E09112809A4}"/>
              </a:ext>
            </a:extLst>
          </p:cNvPr>
          <p:cNvSpPr/>
          <p:nvPr/>
        </p:nvSpPr>
        <p:spPr>
          <a:xfrm>
            <a:off x="8218460" y="4036536"/>
            <a:ext cx="3457124" cy="1632857"/>
          </a:xfrm>
          <a:prstGeom prst="roundRect">
            <a:avLst>
              <a:gd name="adj" fmla="val 11806"/>
            </a:avLst>
          </a:prstGeom>
          <a:blipFill dpi="0" rotWithShape="1">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t="-91148" b="-91148"/>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78" name="Rectangle: Rounded Corners 77">
            <a:extLst>
              <a:ext uri="{FF2B5EF4-FFF2-40B4-BE49-F238E27FC236}">
                <a16:creationId xmlns:a16="http://schemas.microsoft.com/office/drawing/2014/main" id="{2FF66BA0-4899-4BFA-82BC-B919CFE2A82E}"/>
              </a:ext>
            </a:extLst>
          </p:cNvPr>
          <p:cNvSpPr/>
          <p:nvPr/>
        </p:nvSpPr>
        <p:spPr>
          <a:xfrm>
            <a:off x="8722833" y="5788510"/>
            <a:ext cx="2952752" cy="388994"/>
          </a:xfrm>
          <a:prstGeom prst="roundRect">
            <a:avLst>
              <a:gd name="adj" fmla="val 50000"/>
            </a:avLst>
          </a:prstGeom>
          <a:gradFill flip="none" rotWithShape="1">
            <a:gsLst>
              <a:gs pos="0">
                <a:schemeClr val="accent4">
                  <a:alpha val="40000"/>
                </a:schemeClr>
              </a:gs>
              <a:gs pos="100000">
                <a:schemeClr val="accent4">
                  <a:alpha val="500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a:solidFill>
                <a:prstClr val="white"/>
              </a:solidFill>
              <a:latin typeface="Montserrat" panose="00000500000000000000" pitchFamily="50" charset="0"/>
            </a:endParaRPr>
          </a:p>
        </p:txBody>
      </p:sp>
      <p:sp>
        <p:nvSpPr>
          <p:cNvPr id="79" name="TextBox 78">
            <a:extLst>
              <a:ext uri="{FF2B5EF4-FFF2-40B4-BE49-F238E27FC236}">
                <a16:creationId xmlns:a16="http://schemas.microsoft.com/office/drawing/2014/main" id="{8AF92431-80B7-4416-A412-F3886DF5D590}"/>
              </a:ext>
            </a:extLst>
          </p:cNvPr>
          <p:cNvSpPr txBox="1"/>
          <p:nvPr/>
        </p:nvSpPr>
        <p:spPr>
          <a:xfrm>
            <a:off x="9056103" y="5821425"/>
            <a:ext cx="809837"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$9,982</a:t>
            </a:r>
          </a:p>
        </p:txBody>
      </p:sp>
      <p:sp>
        <p:nvSpPr>
          <p:cNvPr id="80" name="TextBox 79">
            <a:extLst>
              <a:ext uri="{FF2B5EF4-FFF2-40B4-BE49-F238E27FC236}">
                <a16:creationId xmlns:a16="http://schemas.microsoft.com/office/drawing/2014/main" id="{BAD1D5EA-4E20-4FC3-97A8-B516A46E8460}"/>
              </a:ext>
            </a:extLst>
          </p:cNvPr>
          <p:cNvSpPr txBox="1"/>
          <p:nvPr/>
        </p:nvSpPr>
        <p:spPr>
          <a:xfrm>
            <a:off x="10573355" y="5821425"/>
            <a:ext cx="728084" cy="323165"/>
          </a:xfrm>
          <a:prstGeom prst="rect">
            <a:avLst/>
          </a:prstGeom>
          <a:noFill/>
        </p:spPr>
        <p:txBody>
          <a:bodyPr wrap="none" rtlCol="0" anchor="ctr" anchorCtr="0">
            <a:spAutoFit/>
          </a:bodyPr>
          <a:lstStyle/>
          <a:p>
            <a:pPr algn="ctr"/>
            <a:r>
              <a:rPr lang="en-US" sz="1500" dirty="0">
                <a:solidFill>
                  <a:schemeClr val="bg1"/>
                </a:solidFill>
                <a:latin typeface="Montserrat" panose="00000500000000000000" pitchFamily="50" charset="0"/>
              </a:rPr>
              <a:t>2.20%</a:t>
            </a:r>
          </a:p>
        </p:txBody>
      </p:sp>
      <p:cxnSp>
        <p:nvCxnSpPr>
          <p:cNvPr id="81" name="Straight Connector 80">
            <a:extLst>
              <a:ext uri="{FF2B5EF4-FFF2-40B4-BE49-F238E27FC236}">
                <a16:creationId xmlns:a16="http://schemas.microsoft.com/office/drawing/2014/main" id="{806F9383-E9B0-49AF-B780-279073C4F9CE}"/>
              </a:ext>
            </a:extLst>
          </p:cNvPr>
          <p:cNvCxnSpPr>
            <a:cxnSpLocks/>
          </p:cNvCxnSpPr>
          <p:nvPr/>
        </p:nvCxnSpPr>
        <p:spPr>
          <a:xfrm>
            <a:off x="10199209" y="5898898"/>
            <a:ext cx="0" cy="168218"/>
          </a:xfrm>
          <a:prstGeom prst="line">
            <a:avLst/>
          </a:prstGeom>
          <a:ln>
            <a:solidFill>
              <a:schemeClr val="accent4">
                <a:alpha val="86000"/>
              </a:schemeClr>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35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9F0E16F3-8F93-49FF-AC7B-DD0927914A82}"/>
              </a:ext>
            </a:extLst>
          </p:cNvPr>
          <p:cNvGrpSpPr/>
          <p:nvPr/>
        </p:nvGrpSpPr>
        <p:grpSpPr>
          <a:xfrm rot="11928760">
            <a:off x="1454718" y="-6322571"/>
            <a:ext cx="13204405" cy="13092090"/>
            <a:chOff x="17785720" y="163163"/>
            <a:chExt cx="4226953" cy="4191000"/>
          </a:xfrm>
        </p:grpSpPr>
        <p:sp>
          <p:nvSpPr>
            <p:cNvPr id="144" name="Freeform: Shape 143">
              <a:extLst>
                <a:ext uri="{FF2B5EF4-FFF2-40B4-BE49-F238E27FC236}">
                  <a16:creationId xmlns:a16="http://schemas.microsoft.com/office/drawing/2014/main" id="{03C72722-E44F-46D8-A19A-979EE62BBB2C}"/>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5" name="Freeform: Shape 144">
              <a:extLst>
                <a:ext uri="{FF2B5EF4-FFF2-40B4-BE49-F238E27FC236}">
                  <a16:creationId xmlns:a16="http://schemas.microsoft.com/office/drawing/2014/main" id="{3313C837-423A-43B8-A0A0-567EB584BEFF}"/>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6" name="Freeform: Shape 145">
              <a:extLst>
                <a:ext uri="{FF2B5EF4-FFF2-40B4-BE49-F238E27FC236}">
                  <a16:creationId xmlns:a16="http://schemas.microsoft.com/office/drawing/2014/main" id="{DBCBE5C5-B230-4D6C-858F-72824AD0CF7C}"/>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7" name="Freeform: Shape 146">
              <a:extLst>
                <a:ext uri="{FF2B5EF4-FFF2-40B4-BE49-F238E27FC236}">
                  <a16:creationId xmlns:a16="http://schemas.microsoft.com/office/drawing/2014/main" id="{D398A4D4-F2B1-4102-99EF-2F68DC576562}"/>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8" name="Freeform: Shape 147">
              <a:extLst>
                <a:ext uri="{FF2B5EF4-FFF2-40B4-BE49-F238E27FC236}">
                  <a16:creationId xmlns:a16="http://schemas.microsoft.com/office/drawing/2014/main" id="{4671133C-7A84-47CB-AB5F-8A1BD37605AD}"/>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9" name="Freeform: Shape 148">
              <a:extLst>
                <a:ext uri="{FF2B5EF4-FFF2-40B4-BE49-F238E27FC236}">
                  <a16:creationId xmlns:a16="http://schemas.microsoft.com/office/drawing/2014/main" id="{69BFF562-01BA-4A6E-819A-B36879ED065D}"/>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0" name="Freeform: Shape 149">
              <a:extLst>
                <a:ext uri="{FF2B5EF4-FFF2-40B4-BE49-F238E27FC236}">
                  <a16:creationId xmlns:a16="http://schemas.microsoft.com/office/drawing/2014/main" id="{F6206773-0889-4B8E-ABF2-7A5E8DA054C1}"/>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1" name="Freeform: Shape 150">
              <a:extLst>
                <a:ext uri="{FF2B5EF4-FFF2-40B4-BE49-F238E27FC236}">
                  <a16:creationId xmlns:a16="http://schemas.microsoft.com/office/drawing/2014/main" id="{075AFBA4-AEB8-437E-AB63-E9EBA70635B2}"/>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2" name="Freeform: Shape 151">
              <a:extLst>
                <a:ext uri="{FF2B5EF4-FFF2-40B4-BE49-F238E27FC236}">
                  <a16:creationId xmlns:a16="http://schemas.microsoft.com/office/drawing/2014/main" id="{C29BDEFE-AB67-453A-9C32-1D27AC7A1BE1}"/>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3" name="Freeform: Shape 152">
              <a:extLst>
                <a:ext uri="{FF2B5EF4-FFF2-40B4-BE49-F238E27FC236}">
                  <a16:creationId xmlns:a16="http://schemas.microsoft.com/office/drawing/2014/main" id="{B5BFE53C-78AE-46C6-B8D9-78560D7D52CF}"/>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4" name="Freeform: Shape 153">
              <a:extLst>
                <a:ext uri="{FF2B5EF4-FFF2-40B4-BE49-F238E27FC236}">
                  <a16:creationId xmlns:a16="http://schemas.microsoft.com/office/drawing/2014/main" id="{66FD8DD4-559A-4265-8DE8-0AF1455E6891}"/>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5" name="Freeform: Shape 154">
              <a:extLst>
                <a:ext uri="{FF2B5EF4-FFF2-40B4-BE49-F238E27FC236}">
                  <a16:creationId xmlns:a16="http://schemas.microsoft.com/office/drawing/2014/main" id="{23F5F972-1CEA-4732-A6FC-5EA2BF333AEA}"/>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6" name="Freeform: Shape 155">
              <a:extLst>
                <a:ext uri="{FF2B5EF4-FFF2-40B4-BE49-F238E27FC236}">
                  <a16:creationId xmlns:a16="http://schemas.microsoft.com/office/drawing/2014/main" id="{EF67B048-9F29-48F2-AEAE-9258E9239D97}"/>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7" name="Freeform: Shape 156">
              <a:extLst>
                <a:ext uri="{FF2B5EF4-FFF2-40B4-BE49-F238E27FC236}">
                  <a16:creationId xmlns:a16="http://schemas.microsoft.com/office/drawing/2014/main" id="{F194A872-9BF8-45C2-921E-29278E37C601}"/>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8" name="Freeform: Shape 157">
              <a:extLst>
                <a:ext uri="{FF2B5EF4-FFF2-40B4-BE49-F238E27FC236}">
                  <a16:creationId xmlns:a16="http://schemas.microsoft.com/office/drawing/2014/main" id="{78EB5DE6-3A66-4CFE-B85A-6262AEEC69AA}"/>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9" name="Freeform: Shape 158">
              <a:extLst>
                <a:ext uri="{FF2B5EF4-FFF2-40B4-BE49-F238E27FC236}">
                  <a16:creationId xmlns:a16="http://schemas.microsoft.com/office/drawing/2014/main" id="{8DEC21CB-3E06-42D3-8C39-9FF7F540E6EB}"/>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0" name="Freeform: Shape 159">
              <a:extLst>
                <a:ext uri="{FF2B5EF4-FFF2-40B4-BE49-F238E27FC236}">
                  <a16:creationId xmlns:a16="http://schemas.microsoft.com/office/drawing/2014/main" id="{24F68B66-6907-4F3D-9F32-51FDBAE467BB}"/>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1" name="Freeform: Shape 160">
              <a:extLst>
                <a:ext uri="{FF2B5EF4-FFF2-40B4-BE49-F238E27FC236}">
                  <a16:creationId xmlns:a16="http://schemas.microsoft.com/office/drawing/2014/main" id="{F2875D26-25D1-4FD4-96C8-149135C2A269}"/>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2" name="Freeform: Shape 161">
              <a:extLst>
                <a:ext uri="{FF2B5EF4-FFF2-40B4-BE49-F238E27FC236}">
                  <a16:creationId xmlns:a16="http://schemas.microsoft.com/office/drawing/2014/main" id="{09C33DE1-703C-4278-8EC4-CF7D8281E6D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3" name="Freeform: Shape 162">
              <a:extLst>
                <a:ext uri="{FF2B5EF4-FFF2-40B4-BE49-F238E27FC236}">
                  <a16:creationId xmlns:a16="http://schemas.microsoft.com/office/drawing/2014/main" id="{0F45C5EB-3651-4334-A599-0ED38FCDA456}"/>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4" name="Freeform: Shape 163">
              <a:extLst>
                <a:ext uri="{FF2B5EF4-FFF2-40B4-BE49-F238E27FC236}">
                  <a16:creationId xmlns:a16="http://schemas.microsoft.com/office/drawing/2014/main" id="{66BD53C0-6E15-4A68-B1A7-C3E36C9D08AC}"/>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5" name="Freeform: Shape 164">
              <a:extLst>
                <a:ext uri="{FF2B5EF4-FFF2-40B4-BE49-F238E27FC236}">
                  <a16:creationId xmlns:a16="http://schemas.microsoft.com/office/drawing/2014/main" id="{FEF3B9A9-4656-4715-99B6-4C981799068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6098D9BB-9768-4556-842C-885B1ADBBF17}"/>
              </a:ext>
            </a:extLst>
          </p:cNvPr>
          <p:cNvSpPr/>
          <p:nvPr/>
        </p:nvSpPr>
        <p:spPr>
          <a:xfrm>
            <a:off x="1219200" y="982487"/>
            <a:ext cx="3759200" cy="1009305"/>
          </a:xfrm>
          <a:prstGeom prst="roundRect">
            <a:avLst>
              <a:gd name="adj" fmla="val 25970"/>
            </a:avLst>
          </a:prstGeom>
          <a:gradFill flip="none" rotWithShape="1">
            <a:gsLst>
              <a:gs pos="0">
                <a:schemeClr val="accent5">
                  <a:alpha val="50000"/>
                </a:schemeClr>
              </a:gs>
              <a:gs pos="100000">
                <a:schemeClr val="accent5">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endParaRPr lang="en-US" sz="1300" b="1" dirty="0">
              <a:solidFill>
                <a:prstClr val="white"/>
              </a:solidFill>
              <a:latin typeface="Montserrat" panose="00000500000000000000" pitchFamily="50" charset="0"/>
            </a:endParaRPr>
          </a:p>
        </p:txBody>
      </p:sp>
      <p:sp>
        <p:nvSpPr>
          <p:cNvPr id="17" name="Rectangle: Rounded Corners 16">
            <a:extLst>
              <a:ext uri="{FF2B5EF4-FFF2-40B4-BE49-F238E27FC236}">
                <a16:creationId xmlns:a16="http://schemas.microsoft.com/office/drawing/2014/main" id="{3E764068-65AF-4986-8F5B-EFBF61B8AEB2}"/>
              </a:ext>
            </a:extLst>
          </p:cNvPr>
          <p:cNvSpPr/>
          <p:nvPr/>
        </p:nvSpPr>
        <p:spPr>
          <a:xfrm>
            <a:off x="1219200" y="2277060"/>
            <a:ext cx="3759200" cy="1009305"/>
          </a:xfrm>
          <a:prstGeom prst="roundRect">
            <a:avLst>
              <a:gd name="adj" fmla="val 2597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dirty="0">
              <a:solidFill>
                <a:prstClr val="white"/>
              </a:solidFill>
              <a:latin typeface="Montserrat" panose="00000500000000000000" pitchFamily="50" charset="0"/>
            </a:endParaRPr>
          </a:p>
        </p:txBody>
      </p:sp>
      <p:sp>
        <p:nvSpPr>
          <p:cNvPr id="18" name="Rectangle: Rounded Corners 17">
            <a:extLst>
              <a:ext uri="{FF2B5EF4-FFF2-40B4-BE49-F238E27FC236}">
                <a16:creationId xmlns:a16="http://schemas.microsoft.com/office/drawing/2014/main" id="{BEB0D6F8-DAE3-4389-9200-5EAFA426CDEF}"/>
              </a:ext>
            </a:extLst>
          </p:cNvPr>
          <p:cNvSpPr/>
          <p:nvPr/>
        </p:nvSpPr>
        <p:spPr>
          <a:xfrm>
            <a:off x="1219200" y="3571634"/>
            <a:ext cx="3759200" cy="1009305"/>
          </a:xfrm>
          <a:prstGeom prst="roundRect">
            <a:avLst>
              <a:gd name="adj" fmla="val 2597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dirty="0">
              <a:solidFill>
                <a:prstClr val="white"/>
              </a:solidFill>
              <a:latin typeface="Montserrat" panose="00000500000000000000" pitchFamily="50" charset="0"/>
            </a:endParaRPr>
          </a:p>
        </p:txBody>
      </p:sp>
      <p:sp>
        <p:nvSpPr>
          <p:cNvPr id="19" name="Rectangle: Rounded Corners 18">
            <a:extLst>
              <a:ext uri="{FF2B5EF4-FFF2-40B4-BE49-F238E27FC236}">
                <a16:creationId xmlns:a16="http://schemas.microsoft.com/office/drawing/2014/main" id="{3277E415-558D-43D0-8449-A291400EC9BD}"/>
              </a:ext>
            </a:extLst>
          </p:cNvPr>
          <p:cNvSpPr/>
          <p:nvPr/>
        </p:nvSpPr>
        <p:spPr>
          <a:xfrm>
            <a:off x="1219200" y="4866208"/>
            <a:ext cx="3759200" cy="1009305"/>
          </a:xfrm>
          <a:prstGeom prst="roundRect">
            <a:avLst>
              <a:gd name="adj" fmla="val 25970"/>
            </a:avLst>
          </a:prstGeom>
          <a:gradFill flip="none" rotWithShape="1">
            <a:gsLst>
              <a:gs pos="0">
                <a:schemeClr val="accent3">
                  <a:alpha val="40000"/>
                </a:schemeClr>
              </a:gs>
              <a:gs pos="100000">
                <a:schemeClr val="accent3">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dirty="0">
              <a:solidFill>
                <a:prstClr val="white"/>
              </a:solidFill>
              <a:latin typeface="Montserrat" panose="00000500000000000000" pitchFamily="50" charset="0"/>
            </a:endParaRPr>
          </a:p>
        </p:txBody>
      </p:sp>
      <p:grpSp>
        <p:nvGrpSpPr>
          <p:cNvPr id="2" name="Group 1">
            <a:extLst>
              <a:ext uri="{FF2B5EF4-FFF2-40B4-BE49-F238E27FC236}">
                <a16:creationId xmlns:a16="http://schemas.microsoft.com/office/drawing/2014/main" id="{AC26BBFD-B0FE-4D6B-AA7B-D7431AACA60D}"/>
              </a:ext>
            </a:extLst>
          </p:cNvPr>
          <p:cNvGrpSpPr/>
          <p:nvPr/>
        </p:nvGrpSpPr>
        <p:grpSpPr>
          <a:xfrm>
            <a:off x="4705350" y="639359"/>
            <a:ext cx="2781300" cy="5579282"/>
            <a:chOff x="4705350" y="639359"/>
            <a:chExt cx="2781300" cy="5579282"/>
          </a:xfrm>
        </p:grpSpPr>
        <p:pic>
          <p:nvPicPr>
            <p:cNvPr id="3" name="Picture 2">
              <a:extLst>
                <a:ext uri="{FF2B5EF4-FFF2-40B4-BE49-F238E27FC236}">
                  <a16:creationId xmlns:a16="http://schemas.microsoft.com/office/drawing/2014/main" id="{F05A88B0-F0B3-4481-84F6-03B8757FE6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5350" y="639359"/>
              <a:ext cx="2781300" cy="5579282"/>
            </a:xfrm>
            <a:prstGeom prst="rect">
              <a:avLst/>
            </a:prstGeom>
            <a:effectLst>
              <a:outerShdw blurRad="254000" sx="102000" sy="102000" algn="ctr" rotWithShape="0">
                <a:schemeClr val="accent1">
                  <a:lumMod val="50000"/>
                  <a:alpha val="35000"/>
                </a:schemeClr>
              </a:outerShdw>
            </a:effectLst>
          </p:spPr>
        </p:pic>
        <p:sp>
          <p:nvSpPr>
            <p:cNvPr id="4" name="Rectangle: Rounded Corners 3">
              <a:extLst>
                <a:ext uri="{FF2B5EF4-FFF2-40B4-BE49-F238E27FC236}">
                  <a16:creationId xmlns:a16="http://schemas.microsoft.com/office/drawing/2014/main" id="{1D9C1824-EAF3-464E-8E41-D169B6285790}"/>
                </a:ext>
              </a:extLst>
            </p:cNvPr>
            <p:cNvSpPr/>
            <p:nvPr/>
          </p:nvSpPr>
          <p:spPr>
            <a:xfrm>
              <a:off x="4794627" y="719808"/>
              <a:ext cx="2602747" cy="5418384"/>
            </a:xfrm>
            <a:prstGeom prst="roundRect">
              <a:avLst>
                <a:gd name="adj" fmla="val 13501"/>
              </a:avLst>
            </a:prstGeom>
            <a:blipFill dpi="0" rotWithShape="1">
              <a:blip r:embed="rId4" cstate="email">
                <a:duotone>
                  <a:prstClr val="black"/>
                  <a:schemeClr val="accent1">
                    <a:tint val="45000"/>
                    <a:satMod val="400000"/>
                  </a:schemeClr>
                </a:duotone>
                <a:extLst>
                  <a:ext uri="{28A0092B-C50C-407E-A947-70E740481C1C}">
                    <a14:useLocalDpi xmlns:a14="http://schemas.microsoft.com/office/drawing/2010/main"/>
                  </a:ext>
                </a:extLst>
              </a:blip>
              <a:srcRect/>
              <a:stretch>
                <a:fillRect l="-88787" r="-88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FD4F9912-6DB4-40C5-96B0-072B22D4CDA3}"/>
                </a:ext>
              </a:extLst>
            </p:cNvPr>
            <p:cNvSpPr/>
            <p:nvPr/>
          </p:nvSpPr>
          <p:spPr>
            <a:xfrm>
              <a:off x="5611849" y="647084"/>
              <a:ext cx="968302" cy="335403"/>
            </a:xfrm>
            <a:prstGeom prst="round2SameRect">
              <a:avLst>
                <a:gd name="adj1" fmla="val 0"/>
                <a:gd name="adj2" fmla="val 50000"/>
              </a:avLst>
            </a:prstGeom>
            <a:blipFill dpi="0" rotWithShape="0">
              <a:blip r:embed="rId3" cstate="email">
                <a:extLst>
                  <a:ext uri="{28A0092B-C50C-407E-A947-70E740481C1C}">
                    <a14:useLocalDpi xmlns:a14="http://schemas.microsoft.com/office/drawing/2010/main"/>
                  </a:ext>
                </a:extLst>
              </a:blip>
              <a:srcRect/>
              <a:stretch>
                <a:fillRect l="-93618" t="-2076" r="-93618" b="-15613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9982628-9B55-4752-B277-F31D7F410D71}"/>
              </a:ext>
            </a:extLst>
          </p:cNvPr>
          <p:cNvGrpSpPr/>
          <p:nvPr/>
        </p:nvGrpSpPr>
        <p:grpSpPr>
          <a:xfrm>
            <a:off x="5772889" y="3186359"/>
            <a:ext cx="646224" cy="485282"/>
            <a:chOff x="5797233" y="3204640"/>
            <a:chExt cx="597536" cy="448720"/>
          </a:xfrm>
        </p:grpSpPr>
        <p:sp>
          <p:nvSpPr>
            <p:cNvPr id="8" name="Rectangle: Rounded Corners 7">
              <a:extLst>
                <a:ext uri="{FF2B5EF4-FFF2-40B4-BE49-F238E27FC236}">
                  <a16:creationId xmlns:a16="http://schemas.microsoft.com/office/drawing/2014/main" id="{494CE398-FBEC-453E-85B2-D774A1DCE20B}"/>
                </a:ext>
              </a:extLst>
            </p:cNvPr>
            <p:cNvSpPr/>
            <p:nvPr/>
          </p:nvSpPr>
          <p:spPr>
            <a:xfrm>
              <a:off x="5797233" y="3204640"/>
              <a:ext cx="597536" cy="448720"/>
            </a:xfrm>
            <a:prstGeom prst="roundRect">
              <a:avLst>
                <a:gd name="adj" fmla="val 31950"/>
              </a:avLst>
            </a:prstGeom>
            <a:gradFill>
              <a:gsLst>
                <a:gs pos="0">
                  <a:schemeClr val="accent2">
                    <a:lumMod val="60000"/>
                    <a:lumOff val="40000"/>
                  </a:schemeClr>
                </a:gs>
                <a:gs pos="100000">
                  <a:schemeClr val="accent5"/>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0FA4CC3A-5387-4869-88D9-22E3211BC50A}"/>
                </a:ext>
              </a:extLst>
            </p:cNvPr>
            <p:cNvSpPr/>
            <p:nvPr/>
          </p:nvSpPr>
          <p:spPr>
            <a:xfrm rot="5400000">
              <a:off x="6017418" y="3346888"/>
              <a:ext cx="190500" cy="1642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690498B5-29C1-45DF-B412-FF166A43A9AF}"/>
              </a:ext>
            </a:extLst>
          </p:cNvPr>
          <p:cNvSpPr txBox="1"/>
          <p:nvPr/>
        </p:nvSpPr>
        <p:spPr>
          <a:xfrm>
            <a:off x="2231145" y="1156279"/>
            <a:ext cx="1462260" cy="661720"/>
          </a:xfrm>
          <a:prstGeom prst="rect">
            <a:avLst/>
          </a:prstGeom>
          <a:noFill/>
        </p:spPr>
        <p:txBody>
          <a:bodyPr wrap="none" rtlCol="0">
            <a:spAutoFit/>
          </a:bodyPr>
          <a:lstStyle/>
          <a:p>
            <a:pPr>
              <a:spcAft>
                <a:spcPts val="600"/>
              </a:spcAft>
            </a:pPr>
            <a:r>
              <a:rPr lang="en-US" sz="1200" dirty="0">
                <a:solidFill>
                  <a:schemeClr val="bg1"/>
                </a:solidFill>
                <a:latin typeface="Montserrat" panose="00000500000000000000" pitchFamily="50" charset="0"/>
              </a:rPr>
              <a:t>View Impression</a:t>
            </a:r>
          </a:p>
          <a:p>
            <a:pPr>
              <a:spcAft>
                <a:spcPts val="600"/>
              </a:spcAft>
            </a:pPr>
            <a:r>
              <a:rPr lang="en-US" sz="2000" b="1" dirty="0">
                <a:solidFill>
                  <a:schemeClr val="bg1"/>
                </a:solidFill>
                <a:latin typeface="Montserrat" panose="00000500000000000000" pitchFamily="50" charset="0"/>
              </a:rPr>
              <a:t>13,225K</a:t>
            </a:r>
          </a:p>
        </p:txBody>
      </p:sp>
      <p:grpSp>
        <p:nvGrpSpPr>
          <p:cNvPr id="59" name="Group 58">
            <a:extLst>
              <a:ext uri="{FF2B5EF4-FFF2-40B4-BE49-F238E27FC236}">
                <a16:creationId xmlns:a16="http://schemas.microsoft.com/office/drawing/2014/main" id="{BDA127D8-2C03-42DB-8711-B173880256D4}"/>
              </a:ext>
            </a:extLst>
          </p:cNvPr>
          <p:cNvGrpSpPr/>
          <p:nvPr/>
        </p:nvGrpSpPr>
        <p:grpSpPr>
          <a:xfrm>
            <a:off x="1491938" y="3879912"/>
            <a:ext cx="452786" cy="392748"/>
            <a:chOff x="3988669" y="468024"/>
            <a:chExt cx="3028635" cy="2627043"/>
          </a:xfrm>
        </p:grpSpPr>
        <p:sp>
          <p:nvSpPr>
            <p:cNvPr id="23" name="Freeform: Shape 22">
              <a:extLst>
                <a:ext uri="{FF2B5EF4-FFF2-40B4-BE49-F238E27FC236}">
                  <a16:creationId xmlns:a16="http://schemas.microsoft.com/office/drawing/2014/main" id="{30D44FC2-8B42-490E-8465-C07BB4DA03FC}"/>
                </a:ext>
              </a:extLst>
            </p:cNvPr>
            <p:cNvSpPr/>
            <p:nvPr/>
          </p:nvSpPr>
          <p:spPr>
            <a:xfrm>
              <a:off x="3988669" y="468230"/>
              <a:ext cx="1726077" cy="1616619"/>
            </a:xfrm>
            <a:custGeom>
              <a:avLst/>
              <a:gdLst>
                <a:gd name="connsiteX0" fmla="*/ 1010472 w 1726077"/>
                <a:gd name="connsiteY0" fmla="*/ 1414626 h 1616618"/>
                <a:gd name="connsiteX1" fmla="*/ 635029 w 1726077"/>
                <a:gd name="connsiteY1" fmla="*/ 1414542 h 1616618"/>
                <a:gd name="connsiteX2" fmla="*/ 601434 w 1726077"/>
                <a:gd name="connsiteY2" fmla="*/ 1419930 h 1616618"/>
                <a:gd name="connsiteX3" fmla="*/ 363067 w 1726077"/>
                <a:gd name="connsiteY3" fmla="*/ 1422288 h 1616618"/>
                <a:gd name="connsiteX4" fmla="*/ 274490 w 1726077"/>
                <a:gd name="connsiteY4" fmla="*/ 1458409 h 1616618"/>
                <a:gd name="connsiteX5" fmla="*/ 134972 w 1726077"/>
                <a:gd name="connsiteY5" fmla="*/ 1594306 h 1616618"/>
                <a:gd name="connsiteX6" fmla="*/ 90683 w 1726077"/>
                <a:gd name="connsiteY6" fmla="*/ 1615440 h 1616618"/>
                <a:gd name="connsiteX7" fmla="*/ 1 w 1726077"/>
                <a:gd name="connsiteY7" fmla="*/ 1532420 h 1616618"/>
                <a:gd name="connsiteX8" fmla="*/ 1180 w 1726077"/>
                <a:gd name="connsiteY8" fmla="*/ 197783 h 1616618"/>
                <a:gd name="connsiteX9" fmla="*/ 199721 w 1726077"/>
                <a:gd name="connsiteY9" fmla="*/ 0 h 1616618"/>
                <a:gd name="connsiteX10" fmla="*/ 1505983 w 1726077"/>
                <a:gd name="connsiteY10" fmla="*/ 84 h 1616618"/>
                <a:gd name="connsiteX11" fmla="*/ 1555323 w 1726077"/>
                <a:gd name="connsiteY11" fmla="*/ 1010 h 1616618"/>
                <a:gd name="connsiteX12" fmla="*/ 1728605 w 1726077"/>
                <a:gd name="connsiteY12" fmla="*/ 207634 h 1616618"/>
                <a:gd name="connsiteX13" fmla="*/ 1728520 w 1726077"/>
                <a:gd name="connsiteY13" fmla="*/ 592592 h 1616618"/>
                <a:gd name="connsiteX14" fmla="*/ 1728436 w 1726077"/>
                <a:gd name="connsiteY14" fmla="*/ 961804 h 1616618"/>
                <a:gd name="connsiteX15" fmla="*/ 1721195 w 1726077"/>
                <a:gd name="connsiteY15" fmla="*/ 1010976 h 1616618"/>
                <a:gd name="connsiteX16" fmla="*/ 1669665 w 1726077"/>
                <a:gd name="connsiteY16" fmla="*/ 1019901 h 1616618"/>
                <a:gd name="connsiteX17" fmla="*/ 1222064 w 1726077"/>
                <a:gd name="connsiteY17" fmla="*/ 1020154 h 1616618"/>
                <a:gd name="connsiteX18" fmla="*/ 1021165 w 1726077"/>
                <a:gd name="connsiteY18" fmla="*/ 1222231 h 1616618"/>
                <a:gd name="connsiteX19" fmla="*/ 1020913 w 1726077"/>
                <a:gd name="connsiteY19" fmla="*/ 1373537 h 1616618"/>
                <a:gd name="connsiteX20" fmla="*/ 1010472 w 1726077"/>
                <a:gd name="connsiteY20" fmla="*/ 1414626 h 161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6077" h="1616618">
                  <a:moveTo>
                    <a:pt x="1010472" y="1414626"/>
                  </a:moveTo>
                  <a:cubicBezTo>
                    <a:pt x="885353" y="1414626"/>
                    <a:pt x="760233" y="1414542"/>
                    <a:pt x="635029" y="1414542"/>
                  </a:cubicBezTo>
                  <a:cubicBezTo>
                    <a:pt x="623578" y="1414542"/>
                    <a:pt x="611790" y="1413110"/>
                    <a:pt x="601434" y="1419930"/>
                  </a:cubicBezTo>
                  <a:cubicBezTo>
                    <a:pt x="522034" y="1426582"/>
                    <a:pt x="442467" y="1423214"/>
                    <a:pt x="363067" y="1422288"/>
                  </a:cubicBezTo>
                  <a:cubicBezTo>
                    <a:pt x="326693" y="1421867"/>
                    <a:pt x="299918" y="1431802"/>
                    <a:pt x="274490" y="1458409"/>
                  </a:cubicBezTo>
                  <a:cubicBezTo>
                    <a:pt x="229611" y="1505224"/>
                    <a:pt x="185491" y="1553049"/>
                    <a:pt x="134972" y="1594306"/>
                  </a:cubicBezTo>
                  <a:cubicBezTo>
                    <a:pt x="121500" y="1605252"/>
                    <a:pt x="107860" y="1613419"/>
                    <a:pt x="90683" y="1615440"/>
                  </a:cubicBezTo>
                  <a:cubicBezTo>
                    <a:pt x="40333" y="1628491"/>
                    <a:pt x="-251" y="1586307"/>
                    <a:pt x="1" y="1532420"/>
                  </a:cubicBezTo>
                  <a:cubicBezTo>
                    <a:pt x="2106" y="1087513"/>
                    <a:pt x="1180" y="642690"/>
                    <a:pt x="1180" y="197783"/>
                  </a:cubicBezTo>
                  <a:cubicBezTo>
                    <a:pt x="1180" y="89082"/>
                    <a:pt x="90683" y="0"/>
                    <a:pt x="199721" y="0"/>
                  </a:cubicBezTo>
                  <a:cubicBezTo>
                    <a:pt x="635114" y="84"/>
                    <a:pt x="1070506" y="0"/>
                    <a:pt x="1505983" y="84"/>
                  </a:cubicBezTo>
                  <a:cubicBezTo>
                    <a:pt x="1522402" y="84"/>
                    <a:pt x="1538904" y="674"/>
                    <a:pt x="1555323" y="1010"/>
                  </a:cubicBezTo>
                  <a:cubicBezTo>
                    <a:pt x="1671433" y="10609"/>
                    <a:pt x="1728773" y="120152"/>
                    <a:pt x="1728605" y="207634"/>
                  </a:cubicBezTo>
                  <a:cubicBezTo>
                    <a:pt x="1728352" y="335954"/>
                    <a:pt x="1728520" y="464273"/>
                    <a:pt x="1728520" y="592592"/>
                  </a:cubicBezTo>
                  <a:cubicBezTo>
                    <a:pt x="1728520" y="715691"/>
                    <a:pt x="1728605" y="838705"/>
                    <a:pt x="1728436" y="961804"/>
                  </a:cubicBezTo>
                  <a:cubicBezTo>
                    <a:pt x="1728436" y="978391"/>
                    <a:pt x="1730878" y="995652"/>
                    <a:pt x="1721195" y="1010976"/>
                  </a:cubicBezTo>
                  <a:cubicBezTo>
                    <a:pt x="1705618" y="1023269"/>
                    <a:pt x="1687178" y="1019901"/>
                    <a:pt x="1669665" y="1019901"/>
                  </a:cubicBezTo>
                  <a:cubicBezTo>
                    <a:pt x="1520465" y="1020154"/>
                    <a:pt x="1371265" y="1019901"/>
                    <a:pt x="1222064" y="1020154"/>
                  </a:cubicBezTo>
                  <a:cubicBezTo>
                    <a:pt x="1100986" y="1020322"/>
                    <a:pt x="1021418" y="1100564"/>
                    <a:pt x="1021165" y="1222231"/>
                  </a:cubicBezTo>
                  <a:cubicBezTo>
                    <a:pt x="1021081" y="1272666"/>
                    <a:pt x="1021502" y="1323102"/>
                    <a:pt x="1020913" y="1373537"/>
                  </a:cubicBezTo>
                  <a:cubicBezTo>
                    <a:pt x="1020660" y="1387766"/>
                    <a:pt x="1023355" y="1403343"/>
                    <a:pt x="1010472" y="1414626"/>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42E0E63-9DF5-4C36-8E67-948E7301119E}"/>
                </a:ext>
              </a:extLst>
            </p:cNvPr>
            <p:cNvSpPr/>
            <p:nvPr/>
          </p:nvSpPr>
          <p:spPr>
            <a:xfrm>
              <a:off x="4999141" y="1468429"/>
              <a:ext cx="1726077" cy="1625039"/>
            </a:xfrm>
            <a:custGeom>
              <a:avLst/>
              <a:gdLst>
                <a:gd name="connsiteX0" fmla="*/ 0 w 1726077"/>
                <a:gd name="connsiteY0" fmla="*/ 414427 h 1625038"/>
                <a:gd name="connsiteX1" fmla="*/ 927 w 1726077"/>
                <a:gd name="connsiteY1" fmla="*/ 206540 h 1625038"/>
                <a:gd name="connsiteX2" fmla="*/ 197615 w 1726077"/>
                <a:gd name="connsiteY2" fmla="*/ 10272 h 1625038"/>
                <a:gd name="connsiteX3" fmla="*/ 708029 w 1726077"/>
                <a:gd name="connsiteY3" fmla="*/ 9346 h 1625038"/>
                <a:gd name="connsiteX4" fmla="*/ 743729 w 1726077"/>
                <a:gd name="connsiteY4" fmla="*/ 253 h 1625038"/>
                <a:gd name="connsiteX5" fmla="*/ 975781 w 1726077"/>
                <a:gd name="connsiteY5" fmla="*/ 253 h 1625038"/>
                <a:gd name="connsiteX6" fmla="*/ 1011397 w 1726077"/>
                <a:gd name="connsiteY6" fmla="*/ 9514 h 1625038"/>
                <a:gd name="connsiteX7" fmla="*/ 1523579 w 1726077"/>
                <a:gd name="connsiteY7" fmla="*/ 10272 h 1625038"/>
                <a:gd name="connsiteX8" fmla="*/ 1554901 w 1726077"/>
                <a:gd name="connsiteY8" fmla="*/ 11283 h 1625038"/>
                <a:gd name="connsiteX9" fmla="*/ 1727425 w 1726077"/>
                <a:gd name="connsiteY9" fmla="*/ 198373 h 1625038"/>
                <a:gd name="connsiteX10" fmla="*/ 1728267 w 1726077"/>
                <a:gd name="connsiteY10" fmla="*/ 236178 h 1625038"/>
                <a:gd name="connsiteX11" fmla="*/ 1728267 w 1726077"/>
                <a:gd name="connsiteY11" fmla="*/ 1520464 h 1625038"/>
                <a:gd name="connsiteX12" fmla="*/ 1727761 w 1726077"/>
                <a:gd name="connsiteY12" fmla="*/ 1552038 h 1625038"/>
                <a:gd name="connsiteX13" fmla="*/ 1668401 w 1726077"/>
                <a:gd name="connsiteY13" fmla="*/ 1626049 h 1625038"/>
                <a:gd name="connsiteX14" fmla="*/ 1581256 w 1726077"/>
                <a:gd name="connsiteY14" fmla="*/ 1593717 h 1625038"/>
                <a:gd name="connsiteX15" fmla="*/ 1434581 w 1726077"/>
                <a:gd name="connsiteY15" fmla="*/ 1445695 h 1625038"/>
                <a:gd name="connsiteX16" fmla="*/ 1382209 w 1726077"/>
                <a:gd name="connsiteY16" fmla="*/ 1424393 h 1625038"/>
                <a:gd name="connsiteX17" fmla="*/ 201404 w 1726077"/>
                <a:gd name="connsiteY17" fmla="*/ 1424898 h 1625038"/>
                <a:gd name="connsiteX18" fmla="*/ 758 w 1726077"/>
                <a:gd name="connsiteY18" fmla="*/ 1222736 h 1625038"/>
                <a:gd name="connsiteX19" fmla="*/ 758 w 1726077"/>
                <a:gd name="connsiteY19" fmla="*/ 446086 h 1625038"/>
                <a:gd name="connsiteX20" fmla="*/ 0 w 1726077"/>
                <a:gd name="connsiteY20" fmla="*/ 414427 h 162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26077" h="1625038">
                  <a:moveTo>
                    <a:pt x="0" y="414427"/>
                  </a:moveTo>
                  <a:cubicBezTo>
                    <a:pt x="337" y="345131"/>
                    <a:pt x="758" y="275836"/>
                    <a:pt x="927" y="206540"/>
                  </a:cubicBezTo>
                  <a:cubicBezTo>
                    <a:pt x="1263" y="99944"/>
                    <a:pt x="90851" y="10441"/>
                    <a:pt x="197615" y="10272"/>
                  </a:cubicBezTo>
                  <a:cubicBezTo>
                    <a:pt x="367781" y="9936"/>
                    <a:pt x="537947" y="9683"/>
                    <a:pt x="708029" y="9346"/>
                  </a:cubicBezTo>
                  <a:cubicBezTo>
                    <a:pt x="718469" y="674"/>
                    <a:pt x="731099" y="253"/>
                    <a:pt x="743729" y="253"/>
                  </a:cubicBezTo>
                  <a:cubicBezTo>
                    <a:pt x="821108" y="-84"/>
                    <a:pt x="898487" y="-84"/>
                    <a:pt x="975781" y="253"/>
                  </a:cubicBezTo>
                  <a:cubicBezTo>
                    <a:pt x="988327" y="337"/>
                    <a:pt x="1001041" y="758"/>
                    <a:pt x="1011397" y="9514"/>
                  </a:cubicBezTo>
                  <a:cubicBezTo>
                    <a:pt x="1182153" y="9767"/>
                    <a:pt x="1352908" y="10020"/>
                    <a:pt x="1523579" y="10272"/>
                  </a:cubicBezTo>
                  <a:cubicBezTo>
                    <a:pt x="1534020" y="10272"/>
                    <a:pt x="1544460" y="10946"/>
                    <a:pt x="1554901" y="11283"/>
                  </a:cubicBezTo>
                  <a:cubicBezTo>
                    <a:pt x="1653667" y="25765"/>
                    <a:pt x="1718921" y="96576"/>
                    <a:pt x="1727425" y="198373"/>
                  </a:cubicBezTo>
                  <a:cubicBezTo>
                    <a:pt x="1728435" y="211003"/>
                    <a:pt x="1728267" y="223632"/>
                    <a:pt x="1728267" y="236178"/>
                  </a:cubicBezTo>
                  <a:cubicBezTo>
                    <a:pt x="1728267" y="664245"/>
                    <a:pt x="1728267" y="1092397"/>
                    <a:pt x="1728267" y="1520464"/>
                  </a:cubicBezTo>
                  <a:cubicBezTo>
                    <a:pt x="1728267" y="1530989"/>
                    <a:pt x="1728520" y="1541514"/>
                    <a:pt x="1727761" y="1552038"/>
                  </a:cubicBezTo>
                  <a:cubicBezTo>
                    <a:pt x="1724730" y="1594896"/>
                    <a:pt x="1709827" y="1613419"/>
                    <a:pt x="1668401" y="1626049"/>
                  </a:cubicBezTo>
                  <a:cubicBezTo>
                    <a:pt x="1632953" y="1632364"/>
                    <a:pt x="1605842" y="1619229"/>
                    <a:pt x="1581256" y="1593717"/>
                  </a:cubicBezTo>
                  <a:cubicBezTo>
                    <a:pt x="1533178" y="1543619"/>
                    <a:pt x="1482743" y="1495709"/>
                    <a:pt x="1434581" y="1445695"/>
                  </a:cubicBezTo>
                  <a:cubicBezTo>
                    <a:pt x="1419425" y="1429950"/>
                    <a:pt x="1403932" y="1424309"/>
                    <a:pt x="1382209" y="1424393"/>
                  </a:cubicBezTo>
                  <a:cubicBezTo>
                    <a:pt x="988580" y="1425066"/>
                    <a:pt x="595034" y="1424814"/>
                    <a:pt x="201404" y="1424898"/>
                  </a:cubicBezTo>
                  <a:cubicBezTo>
                    <a:pt x="88577" y="1424898"/>
                    <a:pt x="758" y="1336405"/>
                    <a:pt x="758" y="1222736"/>
                  </a:cubicBezTo>
                  <a:cubicBezTo>
                    <a:pt x="842" y="963825"/>
                    <a:pt x="758" y="704913"/>
                    <a:pt x="758" y="446086"/>
                  </a:cubicBezTo>
                  <a:cubicBezTo>
                    <a:pt x="927" y="435477"/>
                    <a:pt x="337" y="424952"/>
                    <a:pt x="0" y="414427"/>
                  </a:cubicBezTo>
                  <a:close/>
                </a:path>
              </a:pathLst>
            </a:custGeom>
            <a:solidFill>
              <a:srgbClr val="FED92D"/>
            </a:solidFill>
            <a:ln w="842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F9CDE53-57C7-4DFD-9D28-6C1BE7EA3AA5}"/>
                </a:ext>
              </a:extLst>
            </p:cNvPr>
            <p:cNvSpPr/>
            <p:nvPr/>
          </p:nvSpPr>
          <p:spPr>
            <a:xfrm>
              <a:off x="6554210" y="1478448"/>
              <a:ext cx="463094" cy="1616619"/>
            </a:xfrm>
            <a:custGeom>
              <a:avLst/>
              <a:gdLst>
                <a:gd name="connsiteX0" fmla="*/ 113500 w 463093"/>
                <a:gd name="connsiteY0" fmla="*/ 1615946 h 1616618"/>
                <a:gd name="connsiteX1" fmla="*/ 164188 w 463093"/>
                <a:gd name="connsiteY1" fmla="*/ 1520632 h 1616618"/>
                <a:gd name="connsiteX2" fmla="*/ 164525 w 463093"/>
                <a:gd name="connsiteY2" fmla="*/ 236599 h 1616618"/>
                <a:gd name="connsiteX3" fmla="*/ 0 w 463093"/>
                <a:gd name="connsiteY3" fmla="*/ 1179 h 1616618"/>
                <a:gd name="connsiteX4" fmla="*/ 274404 w 463093"/>
                <a:gd name="connsiteY4" fmla="*/ 926 h 1616618"/>
                <a:gd name="connsiteX5" fmla="*/ 466294 w 463093"/>
                <a:gd name="connsiteY5" fmla="*/ 191048 h 1616618"/>
                <a:gd name="connsiteX6" fmla="*/ 466631 w 463093"/>
                <a:gd name="connsiteY6" fmla="*/ 222622 h 1616618"/>
                <a:gd name="connsiteX7" fmla="*/ 466631 w 463093"/>
                <a:gd name="connsiteY7" fmla="*/ 1522569 h 1616618"/>
                <a:gd name="connsiteX8" fmla="*/ 372075 w 463093"/>
                <a:gd name="connsiteY8" fmla="*/ 1616787 h 1616618"/>
                <a:gd name="connsiteX9" fmla="*/ 113500 w 463093"/>
                <a:gd name="connsiteY9" fmla="*/ 1615946 h 161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93" h="1616618">
                  <a:moveTo>
                    <a:pt x="113500" y="1615946"/>
                  </a:moveTo>
                  <a:cubicBezTo>
                    <a:pt x="153579" y="1596496"/>
                    <a:pt x="164272" y="1563574"/>
                    <a:pt x="164188" y="1520632"/>
                  </a:cubicBezTo>
                  <a:cubicBezTo>
                    <a:pt x="163178" y="1092649"/>
                    <a:pt x="162083" y="664582"/>
                    <a:pt x="164525" y="236599"/>
                  </a:cubicBezTo>
                  <a:cubicBezTo>
                    <a:pt x="165198" y="120405"/>
                    <a:pt x="119478" y="37216"/>
                    <a:pt x="0" y="1179"/>
                  </a:cubicBezTo>
                  <a:cubicBezTo>
                    <a:pt x="91440" y="926"/>
                    <a:pt x="182965" y="-1179"/>
                    <a:pt x="274404" y="926"/>
                  </a:cubicBezTo>
                  <a:cubicBezTo>
                    <a:pt x="376874" y="3284"/>
                    <a:pt x="461073" y="88662"/>
                    <a:pt x="466294" y="191048"/>
                  </a:cubicBezTo>
                  <a:cubicBezTo>
                    <a:pt x="466799" y="201572"/>
                    <a:pt x="466631" y="212097"/>
                    <a:pt x="466631" y="222622"/>
                  </a:cubicBezTo>
                  <a:cubicBezTo>
                    <a:pt x="466631" y="655910"/>
                    <a:pt x="466631" y="1089281"/>
                    <a:pt x="466631" y="1522569"/>
                  </a:cubicBezTo>
                  <a:cubicBezTo>
                    <a:pt x="466631" y="1593044"/>
                    <a:pt x="442802" y="1616872"/>
                    <a:pt x="372075" y="1616787"/>
                  </a:cubicBezTo>
                  <a:cubicBezTo>
                    <a:pt x="285940" y="1616703"/>
                    <a:pt x="199720" y="1616282"/>
                    <a:pt x="113500" y="1615946"/>
                  </a:cubicBezTo>
                  <a:close/>
                </a:path>
              </a:pathLst>
            </a:custGeom>
            <a:solidFill>
              <a:srgbClr val="FCBE00"/>
            </a:solidFill>
            <a:ln w="842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F55D007-0297-45D8-86AC-EFADC841C03F}"/>
                </a:ext>
              </a:extLst>
            </p:cNvPr>
            <p:cNvSpPr/>
            <p:nvPr/>
          </p:nvSpPr>
          <p:spPr>
            <a:xfrm>
              <a:off x="5543824" y="468024"/>
              <a:ext cx="463094" cy="1001967"/>
            </a:xfrm>
            <a:custGeom>
              <a:avLst/>
              <a:gdLst>
                <a:gd name="connsiteX0" fmla="*/ 466799 w 463093"/>
                <a:gd name="connsiteY0" fmla="*/ 1009919 h 1001966"/>
                <a:gd name="connsiteX1" fmla="*/ 163430 w 463093"/>
                <a:gd name="connsiteY1" fmla="*/ 1009751 h 1001966"/>
                <a:gd name="connsiteX2" fmla="*/ 163515 w 463093"/>
                <a:gd name="connsiteY2" fmla="*/ 215082 h 1001966"/>
                <a:gd name="connsiteX3" fmla="*/ 4631 w 463093"/>
                <a:gd name="connsiteY3" fmla="*/ 5174 h 1001966"/>
                <a:gd name="connsiteX4" fmla="*/ 0 w 463093"/>
                <a:gd name="connsiteY4" fmla="*/ 1216 h 1001966"/>
                <a:gd name="connsiteX5" fmla="*/ 274067 w 463093"/>
                <a:gd name="connsiteY5" fmla="*/ 964 h 1001966"/>
                <a:gd name="connsiteX6" fmla="*/ 466462 w 463093"/>
                <a:gd name="connsiteY6" fmla="*/ 206241 h 1001966"/>
                <a:gd name="connsiteX7" fmla="*/ 466799 w 463093"/>
                <a:gd name="connsiteY7" fmla="*/ 1009919 h 10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093" h="1001966">
                  <a:moveTo>
                    <a:pt x="466799" y="1009919"/>
                  </a:moveTo>
                  <a:cubicBezTo>
                    <a:pt x="365676" y="1009835"/>
                    <a:pt x="264553" y="1009835"/>
                    <a:pt x="163430" y="1009751"/>
                  </a:cubicBezTo>
                  <a:cubicBezTo>
                    <a:pt x="163515" y="744861"/>
                    <a:pt x="163598" y="479971"/>
                    <a:pt x="163515" y="215082"/>
                  </a:cubicBezTo>
                  <a:cubicBezTo>
                    <a:pt x="163515" y="105792"/>
                    <a:pt x="109711" y="34980"/>
                    <a:pt x="4631" y="5174"/>
                  </a:cubicBezTo>
                  <a:cubicBezTo>
                    <a:pt x="2863" y="4669"/>
                    <a:pt x="1516" y="2564"/>
                    <a:pt x="0" y="1216"/>
                  </a:cubicBezTo>
                  <a:cubicBezTo>
                    <a:pt x="91356" y="964"/>
                    <a:pt x="182796" y="-1225"/>
                    <a:pt x="274067" y="964"/>
                  </a:cubicBezTo>
                  <a:cubicBezTo>
                    <a:pt x="382937" y="3574"/>
                    <a:pt x="466209" y="93330"/>
                    <a:pt x="466462" y="206241"/>
                  </a:cubicBezTo>
                  <a:cubicBezTo>
                    <a:pt x="467052" y="474162"/>
                    <a:pt x="466714" y="741998"/>
                    <a:pt x="466799" y="1009919"/>
                  </a:cubicBezTo>
                  <a:close/>
                </a:path>
              </a:pathLst>
            </a:custGeom>
            <a:solidFill>
              <a:schemeClr val="accent2">
                <a:lumMod val="75000"/>
              </a:schemeClr>
            </a:solidFill>
            <a:ln w="842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1A1C1CF-FD59-4213-9698-DD15EA2F1D80}"/>
                </a:ext>
              </a:extLst>
            </p:cNvPr>
            <p:cNvSpPr/>
            <p:nvPr/>
          </p:nvSpPr>
          <p:spPr>
            <a:xfrm>
              <a:off x="4079268" y="1882518"/>
              <a:ext cx="505193" cy="202077"/>
            </a:xfrm>
            <a:custGeom>
              <a:avLst/>
              <a:gdLst>
                <a:gd name="connsiteX0" fmla="*/ 0 w 505193"/>
                <a:gd name="connsiteY0" fmla="*/ 201152 h 202077"/>
                <a:gd name="connsiteX1" fmla="*/ 70474 w 505193"/>
                <a:gd name="connsiteY1" fmla="*/ 144823 h 202077"/>
                <a:gd name="connsiteX2" fmla="*/ 199720 w 505193"/>
                <a:gd name="connsiteY2" fmla="*/ 15914 h 202077"/>
                <a:gd name="connsiteX3" fmla="*/ 232136 w 505193"/>
                <a:gd name="connsiteY3" fmla="*/ 1 h 202077"/>
                <a:gd name="connsiteX4" fmla="*/ 493406 w 505193"/>
                <a:gd name="connsiteY4" fmla="*/ 338 h 202077"/>
                <a:gd name="connsiteX5" fmla="*/ 510751 w 505193"/>
                <a:gd name="connsiteY5" fmla="*/ 5642 h 202077"/>
                <a:gd name="connsiteX6" fmla="*/ 346226 w 505193"/>
                <a:gd name="connsiteY6" fmla="*/ 170840 h 202077"/>
                <a:gd name="connsiteX7" fmla="*/ 270868 w 505193"/>
                <a:gd name="connsiteY7" fmla="*/ 202667 h 202077"/>
                <a:gd name="connsiteX8" fmla="*/ 0 w 505193"/>
                <a:gd name="connsiteY8" fmla="*/ 201152 h 20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193" h="202077">
                  <a:moveTo>
                    <a:pt x="0" y="201152"/>
                  </a:moveTo>
                  <a:cubicBezTo>
                    <a:pt x="28122" y="188270"/>
                    <a:pt x="48920" y="165704"/>
                    <a:pt x="70474" y="144823"/>
                  </a:cubicBezTo>
                  <a:cubicBezTo>
                    <a:pt x="114258" y="102555"/>
                    <a:pt x="156862" y="59108"/>
                    <a:pt x="199720" y="15914"/>
                  </a:cubicBezTo>
                  <a:cubicBezTo>
                    <a:pt x="208813" y="6737"/>
                    <a:pt x="217823" y="-83"/>
                    <a:pt x="232136" y="1"/>
                  </a:cubicBezTo>
                  <a:cubicBezTo>
                    <a:pt x="319198" y="590"/>
                    <a:pt x="406344" y="253"/>
                    <a:pt x="493406" y="338"/>
                  </a:cubicBezTo>
                  <a:cubicBezTo>
                    <a:pt x="499721" y="338"/>
                    <a:pt x="506120" y="169"/>
                    <a:pt x="510751" y="5642"/>
                  </a:cubicBezTo>
                  <a:cubicBezTo>
                    <a:pt x="455853" y="60624"/>
                    <a:pt x="400534" y="115185"/>
                    <a:pt x="346226" y="170840"/>
                  </a:cubicBezTo>
                  <a:cubicBezTo>
                    <a:pt x="325092" y="192479"/>
                    <a:pt x="301516" y="203173"/>
                    <a:pt x="270868" y="202667"/>
                  </a:cubicBezTo>
                  <a:cubicBezTo>
                    <a:pt x="180606" y="201320"/>
                    <a:pt x="90261" y="201573"/>
                    <a:pt x="0" y="201152"/>
                  </a:cubicBezTo>
                  <a:close/>
                </a:path>
              </a:pathLst>
            </a:custGeom>
            <a:solidFill>
              <a:schemeClr val="accent2">
                <a:lumMod val="75000"/>
              </a:schemeClr>
            </a:solidFill>
            <a:ln w="842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2E0FC1A-6B36-4177-BE9D-E24DE135ABAF}"/>
                </a:ext>
              </a:extLst>
            </p:cNvPr>
            <p:cNvSpPr/>
            <p:nvPr/>
          </p:nvSpPr>
          <p:spPr>
            <a:xfrm>
              <a:off x="4444102" y="820573"/>
              <a:ext cx="808309" cy="715691"/>
            </a:xfrm>
            <a:custGeom>
              <a:avLst/>
              <a:gdLst>
                <a:gd name="connsiteX0" fmla="*/ 0 w 808309"/>
                <a:gd name="connsiteY0" fmla="*/ 217768 h 715690"/>
                <a:gd name="connsiteX1" fmla="*/ 131182 w 808309"/>
                <a:gd name="connsiteY1" fmla="*/ 22679 h 715690"/>
                <a:gd name="connsiteX2" fmla="*/ 379316 w 808309"/>
                <a:gd name="connsiteY2" fmla="*/ 63684 h 715690"/>
                <a:gd name="connsiteX3" fmla="*/ 428825 w 808309"/>
                <a:gd name="connsiteY3" fmla="*/ 64526 h 715690"/>
                <a:gd name="connsiteX4" fmla="*/ 744234 w 808309"/>
                <a:gd name="connsiteY4" fmla="*/ 67978 h 715690"/>
                <a:gd name="connsiteX5" fmla="*/ 745581 w 808309"/>
                <a:gd name="connsiteY5" fmla="*/ 381450 h 715690"/>
                <a:gd name="connsiteX6" fmla="*/ 421247 w 808309"/>
                <a:gd name="connsiteY6" fmla="*/ 708731 h 715690"/>
                <a:gd name="connsiteX7" fmla="*/ 388410 w 808309"/>
                <a:gd name="connsiteY7" fmla="*/ 709321 h 715690"/>
                <a:gd name="connsiteX8" fmla="*/ 61634 w 808309"/>
                <a:gd name="connsiteY8" fmla="*/ 380019 h 715690"/>
                <a:gd name="connsiteX9" fmla="*/ 0 w 808309"/>
                <a:gd name="connsiteY9" fmla="*/ 217768 h 7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309" h="715690">
                  <a:moveTo>
                    <a:pt x="0" y="217768"/>
                  </a:moveTo>
                  <a:cubicBezTo>
                    <a:pt x="4210" y="132222"/>
                    <a:pt x="46225" y="61579"/>
                    <a:pt x="131182" y="22679"/>
                  </a:cubicBezTo>
                  <a:cubicBezTo>
                    <a:pt x="221275" y="-18579"/>
                    <a:pt x="306147" y="-2749"/>
                    <a:pt x="379316" y="63684"/>
                  </a:cubicBezTo>
                  <a:cubicBezTo>
                    <a:pt x="398850" y="81450"/>
                    <a:pt x="407944" y="84397"/>
                    <a:pt x="428825" y="64526"/>
                  </a:cubicBezTo>
                  <a:cubicBezTo>
                    <a:pt x="519592" y="-21778"/>
                    <a:pt x="659614" y="-19084"/>
                    <a:pt x="744234" y="67978"/>
                  </a:cubicBezTo>
                  <a:cubicBezTo>
                    <a:pt x="829275" y="155460"/>
                    <a:pt x="831717" y="291947"/>
                    <a:pt x="745581" y="381450"/>
                  </a:cubicBezTo>
                  <a:cubicBezTo>
                    <a:pt x="639070" y="492088"/>
                    <a:pt x="529190" y="599441"/>
                    <a:pt x="421247" y="708731"/>
                  </a:cubicBezTo>
                  <a:cubicBezTo>
                    <a:pt x="409038" y="721109"/>
                    <a:pt x="401376" y="722540"/>
                    <a:pt x="388410" y="709321"/>
                  </a:cubicBezTo>
                  <a:cubicBezTo>
                    <a:pt x="279793" y="599273"/>
                    <a:pt x="169913" y="490404"/>
                    <a:pt x="61634" y="380019"/>
                  </a:cubicBezTo>
                  <a:cubicBezTo>
                    <a:pt x="20124" y="337667"/>
                    <a:pt x="1010" y="284790"/>
                    <a:pt x="0" y="217768"/>
                  </a:cubicBezTo>
                  <a:close/>
                </a:path>
              </a:pathLst>
            </a:custGeom>
            <a:solidFill>
              <a:srgbClr val="FED92D"/>
            </a:solidFill>
            <a:ln w="842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420CAD2-274E-4060-88A0-8AE059D29D4E}"/>
                </a:ext>
              </a:extLst>
            </p:cNvPr>
            <p:cNvSpPr/>
            <p:nvPr/>
          </p:nvSpPr>
          <p:spPr>
            <a:xfrm>
              <a:off x="5747501" y="1630257"/>
              <a:ext cx="614652" cy="951448"/>
            </a:xfrm>
            <a:custGeom>
              <a:avLst/>
              <a:gdLst>
                <a:gd name="connsiteX0" fmla="*/ 11199 w 614651"/>
                <a:gd name="connsiteY0" fmla="*/ 352290 h 951447"/>
                <a:gd name="connsiteX1" fmla="*/ 180017 w 614651"/>
                <a:gd name="connsiteY1" fmla="*/ 182293 h 951447"/>
                <a:gd name="connsiteX2" fmla="*/ 212686 w 614651"/>
                <a:gd name="connsiteY2" fmla="*/ 99104 h 951447"/>
                <a:gd name="connsiteX3" fmla="*/ 314146 w 614651"/>
                <a:gd name="connsiteY3" fmla="*/ 2 h 951447"/>
                <a:gd name="connsiteX4" fmla="*/ 414343 w 614651"/>
                <a:gd name="connsiteY4" fmla="*/ 103651 h 951447"/>
                <a:gd name="connsiteX5" fmla="*/ 413838 w 614651"/>
                <a:gd name="connsiteY5" fmla="*/ 321389 h 951447"/>
                <a:gd name="connsiteX6" fmla="*/ 447770 w 614651"/>
                <a:gd name="connsiteY6" fmla="*/ 353974 h 951447"/>
                <a:gd name="connsiteX7" fmla="*/ 517150 w 614651"/>
                <a:gd name="connsiteY7" fmla="*/ 353722 h 951447"/>
                <a:gd name="connsiteX8" fmla="*/ 616167 w 614651"/>
                <a:gd name="connsiteY8" fmla="*/ 451898 h 951447"/>
                <a:gd name="connsiteX9" fmla="*/ 616084 w 614651"/>
                <a:gd name="connsiteY9" fmla="*/ 862199 h 951447"/>
                <a:gd name="connsiteX10" fmla="*/ 509993 w 614651"/>
                <a:gd name="connsiteY10" fmla="*/ 959617 h 951447"/>
                <a:gd name="connsiteX11" fmla="*/ 11283 w 614651"/>
                <a:gd name="connsiteY11" fmla="*/ 959617 h 951447"/>
                <a:gd name="connsiteX12" fmla="*/ 253 w 614651"/>
                <a:gd name="connsiteY12" fmla="*/ 918612 h 951447"/>
                <a:gd name="connsiteX13" fmla="*/ 253 w 614651"/>
                <a:gd name="connsiteY13" fmla="*/ 393295 h 951447"/>
                <a:gd name="connsiteX14" fmla="*/ 11199 w 614651"/>
                <a:gd name="connsiteY14" fmla="*/ 352290 h 9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651" h="951447">
                  <a:moveTo>
                    <a:pt x="11199" y="352290"/>
                  </a:moveTo>
                  <a:cubicBezTo>
                    <a:pt x="69212" y="297393"/>
                    <a:pt x="126635" y="241821"/>
                    <a:pt x="180017" y="182293"/>
                  </a:cubicBezTo>
                  <a:cubicBezTo>
                    <a:pt x="201236" y="158717"/>
                    <a:pt x="211340" y="130931"/>
                    <a:pt x="212686" y="99104"/>
                  </a:cubicBezTo>
                  <a:cubicBezTo>
                    <a:pt x="215212" y="41344"/>
                    <a:pt x="258491" y="-335"/>
                    <a:pt x="314146" y="2"/>
                  </a:cubicBezTo>
                  <a:cubicBezTo>
                    <a:pt x="370728" y="339"/>
                    <a:pt x="413922" y="44375"/>
                    <a:pt x="414343" y="103651"/>
                  </a:cubicBezTo>
                  <a:cubicBezTo>
                    <a:pt x="414932" y="176230"/>
                    <a:pt x="415774" y="248894"/>
                    <a:pt x="413838" y="321389"/>
                  </a:cubicBezTo>
                  <a:cubicBezTo>
                    <a:pt x="413164" y="348586"/>
                    <a:pt x="422089" y="356248"/>
                    <a:pt x="447770" y="353974"/>
                  </a:cubicBezTo>
                  <a:cubicBezTo>
                    <a:pt x="470756" y="351953"/>
                    <a:pt x="494079" y="353048"/>
                    <a:pt x="517150" y="353722"/>
                  </a:cubicBezTo>
                  <a:cubicBezTo>
                    <a:pt x="572721" y="355321"/>
                    <a:pt x="615747" y="396579"/>
                    <a:pt x="616167" y="451898"/>
                  </a:cubicBezTo>
                  <a:cubicBezTo>
                    <a:pt x="617178" y="588637"/>
                    <a:pt x="617262" y="725460"/>
                    <a:pt x="616084" y="862199"/>
                  </a:cubicBezTo>
                  <a:cubicBezTo>
                    <a:pt x="615578" y="919454"/>
                    <a:pt x="570532" y="959533"/>
                    <a:pt x="509993" y="959617"/>
                  </a:cubicBezTo>
                  <a:cubicBezTo>
                    <a:pt x="343784" y="959870"/>
                    <a:pt x="177491" y="959617"/>
                    <a:pt x="11283" y="959617"/>
                  </a:cubicBezTo>
                  <a:cubicBezTo>
                    <a:pt x="-1431" y="948419"/>
                    <a:pt x="253" y="933010"/>
                    <a:pt x="253" y="918612"/>
                  </a:cubicBezTo>
                  <a:cubicBezTo>
                    <a:pt x="-84" y="743478"/>
                    <a:pt x="-84" y="568429"/>
                    <a:pt x="253" y="393295"/>
                  </a:cubicBezTo>
                  <a:cubicBezTo>
                    <a:pt x="337" y="378981"/>
                    <a:pt x="-1347" y="363573"/>
                    <a:pt x="11199" y="352290"/>
                  </a:cubicBezTo>
                  <a:close/>
                </a:path>
              </a:pathLst>
            </a:custGeom>
            <a:solidFill>
              <a:srgbClr val="F79D65"/>
            </a:solidFill>
            <a:ln w="842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56ECF91-70F6-4A0E-8855-5A13664E9185}"/>
                </a:ext>
              </a:extLst>
            </p:cNvPr>
            <p:cNvSpPr/>
            <p:nvPr/>
          </p:nvSpPr>
          <p:spPr>
            <a:xfrm>
              <a:off x="5454783" y="1933270"/>
              <a:ext cx="303116" cy="707271"/>
            </a:xfrm>
            <a:custGeom>
              <a:avLst/>
              <a:gdLst>
                <a:gd name="connsiteX0" fmla="*/ 303916 w 303116"/>
                <a:gd name="connsiteY0" fmla="*/ 49277 h 707270"/>
                <a:gd name="connsiteX1" fmla="*/ 304084 w 303116"/>
                <a:gd name="connsiteY1" fmla="*/ 656772 h 707270"/>
                <a:gd name="connsiteX2" fmla="*/ 240767 w 303116"/>
                <a:gd name="connsiteY2" fmla="*/ 707376 h 707270"/>
                <a:gd name="connsiteX3" fmla="*/ 61170 w 303116"/>
                <a:gd name="connsiteY3" fmla="*/ 707376 h 707270"/>
                <a:gd name="connsiteX4" fmla="*/ 126 w 303116"/>
                <a:gd name="connsiteY4" fmla="*/ 645995 h 707270"/>
                <a:gd name="connsiteX5" fmla="*/ 126 w 303116"/>
                <a:gd name="connsiteY5" fmla="*/ 63002 h 707270"/>
                <a:gd name="connsiteX6" fmla="*/ 62939 w 303116"/>
                <a:gd name="connsiteY6" fmla="*/ 189 h 707270"/>
                <a:gd name="connsiteX7" fmla="*/ 242535 w 303116"/>
                <a:gd name="connsiteY7" fmla="*/ 189 h 707270"/>
                <a:gd name="connsiteX8" fmla="*/ 303916 w 303116"/>
                <a:gd name="connsiteY8" fmla="*/ 49277 h 7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16" h="707270">
                  <a:moveTo>
                    <a:pt x="303916" y="49277"/>
                  </a:moveTo>
                  <a:cubicBezTo>
                    <a:pt x="304000" y="251776"/>
                    <a:pt x="304000" y="454274"/>
                    <a:pt x="304084" y="656772"/>
                  </a:cubicBezTo>
                  <a:cubicBezTo>
                    <a:pt x="293980" y="696598"/>
                    <a:pt x="281098" y="707208"/>
                    <a:pt x="240767" y="707376"/>
                  </a:cubicBezTo>
                  <a:cubicBezTo>
                    <a:pt x="180901" y="707629"/>
                    <a:pt x="121036" y="707629"/>
                    <a:pt x="61170" y="707376"/>
                  </a:cubicBezTo>
                  <a:cubicBezTo>
                    <a:pt x="17724" y="707123"/>
                    <a:pt x="126" y="689610"/>
                    <a:pt x="126" y="645995"/>
                  </a:cubicBezTo>
                  <a:cubicBezTo>
                    <a:pt x="-42" y="451664"/>
                    <a:pt x="-42" y="257333"/>
                    <a:pt x="126" y="63002"/>
                  </a:cubicBezTo>
                  <a:cubicBezTo>
                    <a:pt x="126" y="17450"/>
                    <a:pt x="17387" y="358"/>
                    <a:pt x="62939" y="189"/>
                  </a:cubicBezTo>
                  <a:cubicBezTo>
                    <a:pt x="122804" y="-63"/>
                    <a:pt x="182669" y="-63"/>
                    <a:pt x="242535" y="189"/>
                  </a:cubicBezTo>
                  <a:cubicBezTo>
                    <a:pt x="281013" y="358"/>
                    <a:pt x="293138" y="10377"/>
                    <a:pt x="303916" y="49277"/>
                  </a:cubicBezTo>
                  <a:close/>
                </a:path>
              </a:pathLst>
            </a:custGeom>
            <a:solidFill>
              <a:schemeClr val="accent2">
                <a:lumMod val="60000"/>
                <a:lumOff val="40000"/>
              </a:schemeClr>
            </a:solidFill>
            <a:ln w="842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2ED0208-39DE-40F5-984F-C22131D6889E}"/>
                </a:ext>
              </a:extLst>
            </p:cNvPr>
            <p:cNvSpPr/>
            <p:nvPr/>
          </p:nvSpPr>
          <p:spPr>
            <a:xfrm>
              <a:off x="5537743" y="2420546"/>
              <a:ext cx="134718" cy="134718"/>
            </a:xfrm>
            <a:custGeom>
              <a:avLst/>
              <a:gdLst>
                <a:gd name="connsiteX0" fmla="*/ 67967 w 134718"/>
                <a:gd name="connsiteY0" fmla="*/ 4 h 134718"/>
                <a:gd name="connsiteX1" fmla="*/ 137009 w 134718"/>
                <a:gd name="connsiteY1" fmla="*/ 68710 h 134718"/>
                <a:gd name="connsiteX2" fmla="*/ 67545 w 134718"/>
                <a:gd name="connsiteY2" fmla="*/ 136995 h 134718"/>
                <a:gd name="connsiteX3" fmla="*/ 18 w 134718"/>
                <a:gd name="connsiteY3" fmla="*/ 69889 h 134718"/>
                <a:gd name="connsiteX4" fmla="*/ 67967 w 134718"/>
                <a:gd name="connsiteY4" fmla="*/ 4 h 13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18" h="134718">
                  <a:moveTo>
                    <a:pt x="67967" y="4"/>
                  </a:moveTo>
                  <a:cubicBezTo>
                    <a:pt x="101899" y="-417"/>
                    <a:pt x="137178" y="34609"/>
                    <a:pt x="137009" y="68710"/>
                  </a:cubicBezTo>
                  <a:cubicBezTo>
                    <a:pt x="136841" y="102811"/>
                    <a:pt x="101309" y="137753"/>
                    <a:pt x="67545" y="136995"/>
                  </a:cubicBezTo>
                  <a:cubicBezTo>
                    <a:pt x="34540" y="136238"/>
                    <a:pt x="1113" y="102979"/>
                    <a:pt x="18" y="69889"/>
                  </a:cubicBezTo>
                  <a:cubicBezTo>
                    <a:pt x="-908" y="36125"/>
                    <a:pt x="33698" y="425"/>
                    <a:pt x="67967" y="4"/>
                  </a:cubicBezTo>
                  <a:close/>
                </a:path>
              </a:pathLst>
            </a:custGeom>
            <a:solidFill>
              <a:schemeClr val="bg1"/>
            </a:solidFill>
            <a:ln w="8420"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50E38F25-C0DB-43FA-A94E-3B4DF3AF7564}"/>
              </a:ext>
            </a:extLst>
          </p:cNvPr>
          <p:cNvGrpSpPr/>
          <p:nvPr/>
        </p:nvGrpSpPr>
        <p:grpSpPr>
          <a:xfrm>
            <a:off x="1541471" y="2548130"/>
            <a:ext cx="353720" cy="467164"/>
            <a:chOff x="-11" y="118173"/>
            <a:chExt cx="2365989" cy="3124806"/>
          </a:xfrm>
        </p:grpSpPr>
        <p:sp>
          <p:nvSpPr>
            <p:cNvPr id="33" name="Freeform: Shape 32">
              <a:extLst>
                <a:ext uri="{FF2B5EF4-FFF2-40B4-BE49-F238E27FC236}">
                  <a16:creationId xmlns:a16="http://schemas.microsoft.com/office/drawing/2014/main" id="{54688142-E1D2-4D5C-894B-148EB8594E7D}"/>
                </a:ext>
              </a:extLst>
            </p:cNvPr>
            <p:cNvSpPr/>
            <p:nvPr/>
          </p:nvSpPr>
          <p:spPr>
            <a:xfrm>
              <a:off x="54666" y="1087487"/>
              <a:ext cx="2256530" cy="2155492"/>
            </a:xfrm>
            <a:custGeom>
              <a:avLst/>
              <a:gdLst>
                <a:gd name="connsiteX0" fmla="*/ 1131865 w 2256530"/>
                <a:gd name="connsiteY0" fmla="*/ 110 h 2155491"/>
                <a:gd name="connsiteX1" fmla="*/ 1930491 w 2256530"/>
                <a:gd name="connsiteY1" fmla="*/ 278 h 2155491"/>
                <a:gd name="connsiteX2" fmla="*/ 2258446 w 2256530"/>
                <a:gd name="connsiteY2" fmla="*/ 274009 h 2155491"/>
                <a:gd name="connsiteX3" fmla="*/ 2262235 w 2256530"/>
                <a:gd name="connsiteY3" fmla="*/ 340021 h 2155491"/>
                <a:gd name="connsiteX4" fmla="*/ 2263666 w 2256530"/>
                <a:gd name="connsiteY4" fmla="*/ 1438480 h 2155491"/>
                <a:gd name="connsiteX5" fmla="*/ 1921735 w 2256530"/>
                <a:gd name="connsiteY5" fmla="*/ 1779822 h 2155491"/>
                <a:gd name="connsiteX6" fmla="*/ 1612388 w 2256530"/>
                <a:gd name="connsiteY6" fmla="*/ 1779149 h 2155491"/>
                <a:gd name="connsiteX7" fmla="*/ 1564479 w 2256530"/>
                <a:gd name="connsiteY7" fmla="*/ 1797083 h 2155491"/>
                <a:gd name="connsiteX8" fmla="*/ 1182131 w 2256530"/>
                <a:gd name="connsiteY8" fmla="*/ 2131689 h 2155491"/>
                <a:gd name="connsiteX9" fmla="*/ 1079409 w 2256530"/>
                <a:gd name="connsiteY9" fmla="*/ 2130848 h 2155491"/>
                <a:gd name="connsiteX10" fmla="*/ 697146 w 2256530"/>
                <a:gd name="connsiteY10" fmla="*/ 1796241 h 2155491"/>
                <a:gd name="connsiteX11" fmla="*/ 652099 w 2256530"/>
                <a:gd name="connsiteY11" fmla="*/ 1779233 h 2155491"/>
                <a:gd name="connsiteX12" fmla="*/ 336438 w 2256530"/>
                <a:gd name="connsiteY12" fmla="*/ 1779485 h 2155491"/>
                <a:gd name="connsiteX13" fmla="*/ 316 w 2256530"/>
                <a:gd name="connsiteY13" fmla="*/ 1443616 h 2155491"/>
                <a:gd name="connsiteX14" fmla="*/ 316 w 2256530"/>
                <a:gd name="connsiteY14" fmla="*/ 335727 h 2155491"/>
                <a:gd name="connsiteX15" fmla="*/ 336438 w 2256530"/>
                <a:gd name="connsiteY15" fmla="*/ 278 h 2155491"/>
                <a:gd name="connsiteX16" fmla="*/ 1131865 w 2256530"/>
                <a:gd name="connsiteY16" fmla="*/ 110 h 21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6530" h="2155491">
                  <a:moveTo>
                    <a:pt x="1131865" y="110"/>
                  </a:moveTo>
                  <a:cubicBezTo>
                    <a:pt x="1398102" y="110"/>
                    <a:pt x="1664254" y="-227"/>
                    <a:pt x="1930491" y="278"/>
                  </a:cubicBezTo>
                  <a:cubicBezTo>
                    <a:pt x="2099731" y="615"/>
                    <a:pt x="2228892" y="108642"/>
                    <a:pt x="2258446" y="274009"/>
                  </a:cubicBezTo>
                  <a:cubicBezTo>
                    <a:pt x="2262319" y="295564"/>
                    <a:pt x="2262235" y="317961"/>
                    <a:pt x="2262235" y="340021"/>
                  </a:cubicBezTo>
                  <a:cubicBezTo>
                    <a:pt x="2262488" y="706202"/>
                    <a:pt x="2259288" y="1072383"/>
                    <a:pt x="2263666" y="1438480"/>
                  </a:cubicBezTo>
                  <a:cubicBezTo>
                    <a:pt x="2265856" y="1618665"/>
                    <a:pt x="2129538" y="1783695"/>
                    <a:pt x="1921735" y="1779822"/>
                  </a:cubicBezTo>
                  <a:cubicBezTo>
                    <a:pt x="1818675" y="1777886"/>
                    <a:pt x="1715532" y="1779906"/>
                    <a:pt x="1612388" y="1779149"/>
                  </a:cubicBezTo>
                  <a:cubicBezTo>
                    <a:pt x="1593191" y="1778980"/>
                    <a:pt x="1579045" y="1784200"/>
                    <a:pt x="1564479" y="1797083"/>
                  </a:cubicBezTo>
                  <a:cubicBezTo>
                    <a:pt x="1437423" y="1909152"/>
                    <a:pt x="1309777" y="2020378"/>
                    <a:pt x="1182131" y="2131689"/>
                  </a:cubicBezTo>
                  <a:cubicBezTo>
                    <a:pt x="1144831" y="2164275"/>
                    <a:pt x="1116962" y="2163685"/>
                    <a:pt x="1079409" y="2130848"/>
                  </a:cubicBezTo>
                  <a:cubicBezTo>
                    <a:pt x="951932" y="2019368"/>
                    <a:pt x="824202" y="1908141"/>
                    <a:pt x="697146" y="1796241"/>
                  </a:cubicBezTo>
                  <a:cubicBezTo>
                    <a:pt x="683506" y="1784200"/>
                    <a:pt x="670118" y="1779149"/>
                    <a:pt x="652099" y="1779233"/>
                  </a:cubicBezTo>
                  <a:cubicBezTo>
                    <a:pt x="546851" y="1779906"/>
                    <a:pt x="441686" y="1779822"/>
                    <a:pt x="336438" y="1779485"/>
                  </a:cubicBezTo>
                  <a:cubicBezTo>
                    <a:pt x="140002" y="1778896"/>
                    <a:pt x="484" y="1639884"/>
                    <a:pt x="316" y="1443616"/>
                  </a:cubicBezTo>
                  <a:cubicBezTo>
                    <a:pt x="-105" y="1074320"/>
                    <a:pt x="-105" y="705023"/>
                    <a:pt x="316" y="335727"/>
                  </a:cubicBezTo>
                  <a:cubicBezTo>
                    <a:pt x="484" y="138786"/>
                    <a:pt x="139328" y="531"/>
                    <a:pt x="336438" y="278"/>
                  </a:cubicBezTo>
                  <a:cubicBezTo>
                    <a:pt x="601580" y="-143"/>
                    <a:pt x="866722" y="110"/>
                    <a:pt x="1131865" y="110"/>
                  </a:cubicBezTo>
                  <a:close/>
                </a:path>
              </a:pathLst>
            </a:custGeom>
            <a:solidFill>
              <a:srgbClr val="05D5A3"/>
            </a:solidFill>
            <a:ln w="842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E2C6C8F-F544-4440-BFF1-B656CB0F71B8}"/>
                </a:ext>
              </a:extLst>
            </p:cNvPr>
            <p:cNvSpPr/>
            <p:nvPr/>
          </p:nvSpPr>
          <p:spPr>
            <a:xfrm>
              <a:off x="-11" y="118173"/>
              <a:ext cx="2365989" cy="749370"/>
            </a:xfrm>
            <a:custGeom>
              <a:avLst/>
              <a:gdLst>
                <a:gd name="connsiteX0" fmla="*/ 2000745 w 2365988"/>
                <a:gd name="connsiteY0" fmla="*/ 218286 h 749370"/>
                <a:gd name="connsiteX1" fmla="*/ 1919914 w 2365988"/>
                <a:gd name="connsiteY1" fmla="*/ 212223 h 749370"/>
                <a:gd name="connsiteX2" fmla="*/ 1832516 w 2365988"/>
                <a:gd name="connsiteY2" fmla="*/ 101249 h 749370"/>
                <a:gd name="connsiteX3" fmla="*/ 1935575 w 2365988"/>
                <a:gd name="connsiteY3" fmla="*/ 1137 h 749370"/>
                <a:gd name="connsiteX4" fmla="*/ 2267066 w 2365988"/>
                <a:gd name="connsiteY4" fmla="*/ 1137 h 749370"/>
                <a:gd name="connsiteX5" fmla="*/ 2371389 w 2365988"/>
                <a:gd name="connsiteY5" fmla="*/ 106133 h 749370"/>
                <a:gd name="connsiteX6" fmla="*/ 2371473 w 2365988"/>
                <a:gd name="connsiteY6" fmla="*/ 431309 h 749370"/>
                <a:gd name="connsiteX7" fmla="*/ 2261930 w 2365988"/>
                <a:gd name="connsiteY7" fmla="*/ 538915 h 749370"/>
                <a:gd name="connsiteX8" fmla="*/ 2156766 w 2365988"/>
                <a:gd name="connsiteY8" fmla="*/ 427436 h 749370"/>
                <a:gd name="connsiteX9" fmla="*/ 2156682 w 2365988"/>
                <a:gd name="connsiteY9" fmla="*/ 374306 h 749370"/>
                <a:gd name="connsiteX10" fmla="*/ 2129906 w 2365988"/>
                <a:gd name="connsiteY10" fmla="*/ 393756 h 749370"/>
                <a:gd name="connsiteX11" fmla="*/ 1866280 w 2365988"/>
                <a:gd name="connsiteY11" fmla="*/ 656962 h 749370"/>
                <a:gd name="connsiteX12" fmla="*/ 1690809 w 2365988"/>
                <a:gd name="connsiteY12" fmla="*/ 656373 h 749370"/>
                <a:gd name="connsiteX13" fmla="*/ 1527968 w 2365988"/>
                <a:gd name="connsiteY13" fmla="*/ 493279 h 749370"/>
                <a:gd name="connsiteX14" fmla="*/ 1491342 w 2365988"/>
                <a:gd name="connsiteY14" fmla="*/ 492942 h 749370"/>
                <a:gd name="connsiteX15" fmla="*/ 1272341 w 2365988"/>
                <a:gd name="connsiteY15" fmla="*/ 711523 h 749370"/>
                <a:gd name="connsiteX16" fmla="*/ 1099564 w 2365988"/>
                <a:gd name="connsiteY16" fmla="*/ 711691 h 749370"/>
                <a:gd name="connsiteX17" fmla="*/ 941018 w 2365988"/>
                <a:gd name="connsiteY17" fmla="*/ 553229 h 749370"/>
                <a:gd name="connsiteX18" fmla="*/ 892267 w 2365988"/>
                <a:gd name="connsiteY18" fmla="*/ 552050 h 749370"/>
                <a:gd name="connsiteX19" fmla="*/ 785587 w 2365988"/>
                <a:gd name="connsiteY19" fmla="*/ 659572 h 749370"/>
                <a:gd name="connsiteX20" fmla="*/ 614579 w 2365988"/>
                <a:gd name="connsiteY20" fmla="*/ 658309 h 749370"/>
                <a:gd name="connsiteX21" fmla="*/ 449549 w 2365988"/>
                <a:gd name="connsiteY21" fmla="*/ 492942 h 749370"/>
                <a:gd name="connsiteX22" fmla="*/ 413175 w 2365988"/>
                <a:gd name="connsiteY22" fmla="*/ 493195 h 749370"/>
                <a:gd name="connsiteX23" fmla="*/ 187522 w 2365988"/>
                <a:gd name="connsiteY23" fmla="*/ 718511 h 749370"/>
                <a:gd name="connsiteX24" fmla="*/ 72001 w 2365988"/>
                <a:gd name="connsiteY24" fmla="*/ 747307 h 749370"/>
                <a:gd name="connsiteX25" fmla="*/ 1527 w 2365988"/>
                <a:gd name="connsiteY25" fmla="*/ 661677 h 749370"/>
                <a:gd name="connsiteX26" fmla="*/ 30659 w 2365988"/>
                <a:gd name="connsiteY26" fmla="*/ 572174 h 749370"/>
                <a:gd name="connsiteX27" fmla="*/ 356930 w 2365988"/>
                <a:gd name="connsiteY27" fmla="*/ 246492 h 749370"/>
                <a:gd name="connsiteX28" fmla="*/ 506888 w 2365988"/>
                <a:gd name="connsiteY28" fmla="*/ 247250 h 749370"/>
                <a:gd name="connsiteX29" fmla="*/ 681180 w 2365988"/>
                <a:gd name="connsiteY29" fmla="*/ 421205 h 749370"/>
                <a:gd name="connsiteX30" fmla="*/ 720333 w 2365988"/>
                <a:gd name="connsiteY30" fmla="*/ 421542 h 749370"/>
                <a:gd name="connsiteX31" fmla="*/ 836274 w 2365988"/>
                <a:gd name="connsiteY31" fmla="*/ 305347 h 749370"/>
                <a:gd name="connsiteX32" fmla="*/ 995663 w 2365988"/>
                <a:gd name="connsiteY32" fmla="*/ 304169 h 749370"/>
                <a:gd name="connsiteX33" fmla="*/ 1165240 w 2365988"/>
                <a:gd name="connsiteY33" fmla="*/ 473829 h 749370"/>
                <a:gd name="connsiteX34" fmla="*/ 1207171 w 2365988"/>
                <a:gd name="connsiteY34" fmla="*/ 472987 h 749370"/>
                <a:gd name="connsiteX35" fmla="*/ 1423646 w 2365988"/>
                <a:gd name="connsiteY35" fmla="*/ 256344 h 749370"/>
                <a:gd name="connsiteX36" fmla="*/ 1594654 w 2365988"/>
                <a:gd name="connsiteY36" fmla="*/ 256512 h 749370"/>
                <a:gd name="connsiteX37" fmla="*/ 1762210 w 2365988"/>
                <a:gd name="connsiteY37" fmla="*/ 423815 h 749370"/>
                <a:gd name="connsiteX38" fmla="*/ 1792100 w 2365988"/>
                <a:gd name="connsiteY38" fmla="*/ 427436 h 749370"/>
                <a:gd name="connsiteX39" fmla="*/ 2000745 w 2365988"/>
                <a:gd name="connsiteY39" fmla="*/ 218286 h 7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65988" h="749370">
                  <a:moveTo>
                    <a:pt x="2000745" y="218286"/>
                  </a:moveTo>
                  <a:cubicBezTo>
                    <a:pt x="1969844" y="216181"/>
                    <a:pt x="1944416" y="216770"/>
                    <a:pt x="1919914" y="212223"/>
                  </a:cubicBezTo>
                  <a:cubicBezTo>
                    <a:pt x="1866027" y="202288"/>
                    <a:pt x="1828474" y="153116"/>
                    <a:pt x="1832516" y="101249"/>
                  </a:cubicBezTo>
                  <a:cubicBezTo>
                    <a:pt x="1836810" y="45762"/>
                    <a:pt x="1879583" y="1979"/>
                    <a:pt x="1935575" y="1137"/>
                  </a:cubicBezTo>
                  <a:cubicBezTo>
                    <a:pt x="2046044" y="-379"/>
                    <a:pt x="2156597" y="-379"/>
                    <a:pt x="2267066" y="1137"/>
                  </a:cubicBezTo>
                  <a:cubicBezTo>
                    <a:pt x="2326511" y="1979"/>
                    <a:pt x="2370210" y="45341"/>
                    <a:pt x="2371389" y="106133"/>
                  </a:cubicBezTo>
                  <a:cubicBezTo>
                    <a:pt x="2373410" y="214497"/>
                    <a:pt x="2373410" y="322945"/>
                    <a:pt x="2371473" y="431309"/>
                  </a:cubicBezTo>
                  <a:cubicBezTo>
                    <a:pt x="2370378" y="493784"/>
                    <a:pt x="2320448" y="540178"/>
                    <a:pt x="2261930" y="538915"/>
                  </a:cubicBezTo>
                  <a:cubicBezTo>
                    <a:pt x="2202317" y="537652"/>
                    <a:pt x="2158281" y="491090"/>
                    <a:pt x="2156766" y="427436"/>
                  </a:cubicBezTo>
                  <a:cubicBezTo>
                    <a:pt x="2156345" y="410007"/>
                    <a:pt x="2156682" y="392577"/>
                    <a:pt x="2156682" y="374306"/>
                  </a:cubicBezTo>
                  <a:cubicBezTo>
                    <a:pt x="2142031" y="376495"/>
                    <a:pt x="2136979" y="386768"/>
                    <a:pt x="2129906" y="393756"/>
                  </a:cubicBezTo>
                  <a:cubicBezTo>
                    <a:pt x="2041834" y="481323"/>
                    <a:pt x="1954183" y="569311"/>
                    <a:pt x="1866280" y="656962"/>
                  </a:cubicBezTo>
                  <a:cubicBezTo>
                    <a:pt x="1807256" y="715817"/>
                    <a:pt x="1750338" y="715564"/>
                    <a:pt x="1690809" y="656373"/>
                  </a:cubicBezTo>
                  <a:cubicBezTo>
                    <a:pt x="1636332" y="602148"/>
                    <a:pt x="1581435" y="548430"/>
                    <a:pt x="1527968" y="493279"/>
                  </a:cubicBezTo>
                  <a:cubicBezTo>
                    <a:pt x="1513739" y="478629"/>
                    <a:pt x="1505993" y="477955"/>
                    <a:pt x="1491342" y="492942"/>
                  </a:cubicBezTo>
                  <a:cubicBezTo>
                    <a:pt x="1419015" y="566448"/>
                    <a:pt x="1345509" y="638859"/>
                    <a:pt x="1272341" y="711523"/>
                  </a:cubicBezTo>
                  <a:cubicBezTo>
                    <a:pt x="1214412" y="769115"/>
                    <a:pt x="1157577" y="769199"/>
                    <a:pt x="1099564" y="711691"/>
                  </a:cubicBezTo>
                  <a:cubicBezTo>
                    <a:pt x="1046519" y="659067"/>
                    <a:pt x="992800" y="607032"/>
                    <a:pt x="941018" y="553229"/>
                  </a:cubicBezTo>
                  <a:cubicBezTo>
                    <a:pt x="922999" y="534453"/>
                    <a:pt x="912138" y="529653"/>
                    <a:pt x="892267" y="552050"/>
                  </a:cubicBezTo>
                  <a:cubicBezTo>
                    <a:pt x="858840" y="589771"/>
                    <a:pt x="821455" y="624040"/>
                    <a:pt x="785587" y="659572"/>
                  </a:cubicBezTo>
                  <a:cubicBezTo>
                    <a:pt x="729426" y="715143"/>
                    <a:pt x="671497" y="714807"/>
                    <a:pt x="614579" y="658309"/>
                  </a:cubicBezTo>
                  <a:cubicBezTo>
                    <a:pt x="559344" y="603411"/>
                    <a:pt x="503689" y="548935"/>
                    <a:pt x="449549" y="492942"/>
                  </a:cubicBezTo>
                  <a:cubicBezTo>
                    <a:pt x="434983" y="477955"/>
                    <a:pt x="427405" y="478797"/>
                    <a:pt x="413175" y="493195"/>
                  </a:cubicBezTo>
                  <a:cubicBezTo>
                    <a:pt x="338659" y="568974"/>
                    <a:pt x="263133" y="643743"/>
                    <a:pt x="187522" y="718511"/>
                  </a:cubicBezTo>
                  <a:cubicBezTo>
                    <a:pt x="155021" y="750675"/>
                    <a:pt x="116374" y="763221"/>
                    <a:pt x="72001" y="747307"/>
                  </a:cubicBezTo>
                  <a:cubicBezTo>
                    <a:pt x="32007" y="732994"/>
                    <a:pt x="8431" y="703356"/>
                    <a:pt x="1527" y="661677"/>
                  </a:cubicBezTo>
                  <a:cubicBezTo>
                    <a:pt x="-4199" y="627324"/>
                    <a:pt x="6326" y="596676"/>
                    <a:pt x="30659" y="572174"/>
                  </a:cubicBezTo>
                  <a:cubicBezTo>
                    <a:pt x="139108" y="463304"/>
                    <a:pt x="247556" y="354435"/>
                    <a:pt x="356930" y="246492"/>
                  </a:cubicBezTo>
                  <a:cubicBezTo>
                    <a:pt x="400714" y="203298"/>
                    <a:pt x="462095" y="203888"/>
                    <a:pt x="506888" y="247250"/>
                  </a:cubicBezTo>
                  <a:cubicBezTo>
                    <a:pt x="565912" y="304337"/>
                    <a:pt x="624009" y="362350"/>
                    <a:pt x="681180" y="421205"/>
                  </a:cubicBezTo>
                  <a:cubicBezTo>
                    <a:pt x="696420" y="436950"/>
                    <a:pt x="704840" y="437961"/>
                    <a:pt x="720333" y="421542"/>
                  </a:cubicBezTo>
                  <a:cubicBezTo>
                    <a:pt x="757801" y="381716"/>
                    <a:pt x="797206" y="343658"/>
                    <a:pt x="836274" y="305347"/>
                  </a:cubicBezTo>
                  <a:cubicBezTo>
                    <a:pt x="885868" y="256680"/>
                    <a:pt x="945649" y="255754"/>
                    <a:pt x="995663" y="304169"/>
                  </a:cubicBezTo>
                  <a:cubicBezTo>
                    <a:pt x="1053087" y="359824"/>
                    <a:pt x="1109921" y="416153"/>
                    <a:pt x="1165240" y="473829"/>
                  </a:cubicBezTo>
                  <a:cubicBezTo>
                    <a:pt x="1182332" y="491595"/>
                    <a:pt x="1191257" y="489322"/>
                    <a:pt x="1207171" y="472987"/>
                  </a:cubicBezTo>
                  <a:cubicBezTo>
                    <a:pt x="1278571" y="399987"/>
                    <a:pt x="1351235" y="328249"/>
                    <a:pt x="1423646" y="256344"/>
                  </a:cubicBezTo>
                  <a:cubicBezTo>
                    <a:pt x="1480059" y="200351"/>
                    <a:pt x="1538241" y="200435"/>
                    <a:pt x="1594654" y="256512"/>
                  </a:cubicBezTo>
                  <a:cubicBezTo>
                    <a:pt x="1650646" y="312083"/>
                    <a:pt x="1706470" y="367907"/>
                    <a:pt x="1762210" y="423815"/>
                  </a:cubicBezTo>
                  <a:cubicBezTo>
                    <a:pt x="1771640" y="433245"/>
                    <a:pt x="1778123" y="441665"/>
                    <a:pt x="1792100" y="427436"/>
                  </a:cubicBezTo>
                  <a:cubicBezTo>
                    <a:pt x="1859796" y="358561"/>
                    <a:pt x="1928503" y="290613"/>
                    <a:pt x="2000745" y="218286"/>
                  </a:cubicBezTo>
                  <a:close/>
                </a:path>
              </a:pathLst>
            </a:custGeom>
            <a:solidFill>
              <a:srgbClr val="FED92D"/>
            </a:solidFill>
            <a:ln w="842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852EC92-017F-445B-9D8F-01A93003C31C}"/>
                </a:ext>
              </a:extLst>
            </p:cNvPr>
            <p:cNvSpPr/>
            <p:nvPr/>
          </p:nvSpPr>
          <p:spPr>
            <a:xfrm>
              <a:off x="755043" y="2165443"/>
              <a:ext cx="858829" cy="429414"/>
            </a:xfrm>
            <a:custGeom>
              <a:avLst/>
              <a:gdLst>
                <a:gd name="connsiteX0" fmla="*/ 538252 w 858828"/>
                <a:gd name="connsiteY0" fmla="*/ 910 h 429414"/>
                <a:gd name="connsiteX1" fmla="*/ 753633 w 858828"/>
                <a:gd name="connsiteY1" fmla="*/ 54040 h 429414"/>
                <a:gd name="connsiteX2" fmla="*/ 860734 w 858828"/>
                <a:gd name="connsiteY2" fmla="*/ 259148 h 429414"/>
                <a:gd name="connsiteX3" fmla="*/ 860987 w 858828"/>
                <a:gd name="connsiteY3" fmla="*/ 325413 h 429414"/>
                <a:gd name="connsiteX4" fmla="*/ 754223 w 858828"/>
                <a:gd name="connsiteY4" fmla="*/ 430914 h 429414"/>
                <a:gd name="connsiteX5" fmla="*/ 107322 w 858828"/>
                <a:gd name="connsiteY5" fmla="*/ 430914 h 429414"/>
                <a:gd name="connsiteX6" fmla="*/ 727 w 858828"/>
                <a:gd name="connsiteY6" fmla="*/ 325413 h 429414"/>
                <a:gd name="connsiteX7" fmla="*/ 10410 w 858828"/>
                <a:gd name="connsiteY7" fmla="*/ 193894 h 429414"/>
                <a:gd name="connsiteX8" fmla="*/ 263427 w 858828"/>
                <a:gd name="connsiteY8" fmla="*/ 1163 h 429414"/>
                <a:gd name="connsiteX9" fmla="*/ 323377 w 858828"/>
                <a:gd name="connsiteY9" fmla="*/ 910 h 429414"/>
                <a:gd name="connsiteX10" fmla="*/ 331797 w 858828"/>
                <a:gd name="connsiteY10" fmla="*/ 45873 h 429414"/>
                <a:gd name="connsiteX11" fmla="*/ 432330 w 858828"/>
                <a:gd name="connsiteY11" fmla="*/ 150700 h 429414"/>
                <a:gd name="connsiteX12" fmla="*/ 529664 w 858828"/>
                <a:gd name="connsiteY12" fmla="*/ 45873 h 429414"/>
                <a:gd name="connsiteX13" fmla="*/ 538252 w 858828"/>
                <a:gd name="connsiteY13" fmla="*/ 910 h 4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8828" h="429414">
                  <a:moveTo>
                    <a:pt x="538252" y="910"/>
                  </a:moveTo>
                  <a:cubicBezTo>
                    <a:pt x="615379" y="-3047"/>
                    <a:pt x="689726" y="4362"/>
                    <a:pt x="753633" y="54040"/>
                  </a:cubicBezTo>
                  <a:cubicBezTo>
                    <a:pt x="820571" y="106075"/>
                    <a:pt x="857535" y="173939"/>
                    <a:pt x="860734" y="259148"/>
                  </a:cubicBezTo>
                  <a:cubicBezTo>
                    <a:pt x="861576" y="281208"/>
                    <a:pt x="861660" y="303353"/>
                    <a:pt x="860987" y="325413"/>
                  </a:cubicBezTo>
                  <a:cubicBezTo>
                    <a:pt x="859134" y="386204"/>
                    <a:pt x="815351" y="430661"/>
                    <a:pt x="754223" y="430914"/>
                  </a:cubicBezTo>
                  <a:cubicBezTo>
                    <a:pt x="538589" y="431588"/>
                    <a:pt x="322956" y="431588"/>
                    <a:pt x="107322" y="430914"/>
                  </a:cubicBezTo>
                  <a:cubicBezTo>
                    <a:pt x="46194" y="430746"/>
                    <a:pt x="1821" y="386120"/>
                    <a:pt x="727" y="325413"/>
                  </a:cubicBezTo>
                  <a:cubicBezTo>
                    <a:pt x="-115" y="281377"/>
                    <a:pt x="-2473" y="237172"/>
                    <a:pt x="10410" y="193894"/>
                  </a:cubicBezTo>
                  <a:cubicBezTo>
                    <a:pt x="44173" y="81068"/>
                    <a:pt x="145380" y="3605"/>
                    <a:pt x="263427" y="1163"/>
                  </a:cubicBezTo>
                  <a:cubicBezTo>
                    <a:pt x="283382" y="742"/>
                    <a:pt x="303422" y="995"/>
                    <a:pt x="323377" y="910"/>
                  </a:cubicBezTo>
                  <a:cubicBezTo>
                    <a:pt x="335754" y="14130"/>
                    <a:pt x="331376" y="30633"/>
                    <a:pt x="331797" y="45873"/>
                  </a:cubicBezTo>
                  <a:cubicBezTo>
                    <a:pt x="333565" y="110537"/>
                    <a:pt x="372465" y="151374"/>
                    <a:pt x="432330" y="150700"/>
                  </a:cubicBezTo>
                  <a:cubicBezTo>
                    <a:pt x="490343" y="150027"/>
                    <a:pt x="527896" y="109274"/>
                    <a:pt x="529664" y="45873"/>
                  </a:cubicBezTo>
                  <a:cubicBezTo>
                    <a:pt x="530253" y="30548"/>
                    <a:pt x="525875" y="14045"/>
                    <a:pt x="538252" y="910"/>
                  </a:cubicBezTo>
                  <a:close/>
                </a:path>
              </a:pathLst>
            </a:custGeom>
            <a:solidFill>
              <a:schemeClr val="bg1"/>
            </a:solidFill>
            <a:ln w="842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7B5DC85-84CA-4974-9BA5-F04883BB72E4}"/>
                </a:ext>
              </a:extLst>
            </p:cNvPr>
            <p:cNvSpPr/>
            <p:nvPr/>
          </p:nvSpPr>
          <p:spPr>
            <a:xfrm>
              <a:off x="864357" y="1567369"/>
              <a:ext cx="639912" cy="547293"/>
            </a:xfrm>
            <a:custGeom>
              <a:avLst/>
              <a:gdLst>
                <a:gd name="connsiteX0" fmla="*/ 213389 w 639911"/>
                <a:gd name="connsiteY0" fmla="*/ 517900 h 547292"/>
                <a:gd name="connsiteX1" fmla="*/ 81533 w 639911"/>
                <a:gd name="connsiteY1" fmla="*/ 325590 h 547292"/>
                <a:gd name="connsiteX2" fmla="*/ 61831 w 639911"/>
                <a:gd name="connsiteY2" fmla="*/ 298983 h 547292"/>
                <a:gd name="connsiteX3" fmla="*/ 3396 w 639911"/>
                <a:gd name="connsiteY3" fmla="*/ 195250 h 547292"/>
                <a:gd name="connsiteX4" fmla="*/ 46001 w 639911"/>
                <a:gd name="connsiteY4" fmla="*/ 139510 h 547292"/>
                <a:gd name="connsiteX5" fmla="*/ 87848 w 639911"/>
                <a:gd name="connsiteY5" fmla="*/ 103810 h 547292"/>
                <a:gd name="connsiteX6" fmla="*/ 182993 w 639911"/>
                <a:gd name="connsiteY6" fmla="*/ 43018 h 547292"/>
                <a:gd name="connsiteX7" fmla="*/ 299692 w 639911"/>
                <a:gd name="connsiteY7" fmla="*/ 6729 h 547292"/>
                <a:gd name="connsiteX8" fmla="*/ 347433 w 639911"/>
                <a:gd name="connsiteY8" fmla="*/ 7571 h 547292"/>
                <a:gd name="connsiteX9" fmla="*/ 457902 w 639911"/>
                <a:gd name="connsiteY9" fmla="*/ 42598 h 547292"/>
                <a:gd name="connsiteX10" fmla="*/ 555741 w 639911"/>
                <a:gd name="connsiteY10" fmla="*/ 104400 h 547292"/>
                <a:gd name="connsiteX11" fmla="*/ 597925 w 639911"/>
                <a:gd name="connsiteY11" fmla="*/ 139679 h 547292"/>
                <a:gd name="connsiteX12" fmla="*/ 639435 w 639911"/>
                <a:gd name="connsiteY12" fmla="*/ 195924 h 547292"/>
                <a:gd name="connsiteX13" fmla="*/ 583948 w 639911"/>
                <a:gd name="connsiteY13" fmla="*/ 298225 h 547292"/>
                <a:gd name="connsiteX14" fmla="*/ 561467 w 639911"/>
                <a:gd name="connsiteY14" fmla="*/ 322559 h 547292"/>
                <a:gd name="connsiteX15" fmla="*/ 429696 w 639911"/>
                <a:gd name="connsiteY15" fmla="*/ 517732 h 547292"/>
                <a:gd name="connsiteX16" fmla="*/ 405867 w 639911"/>
                <a:gd name="connsiteY16" fmla="*/ 537266 h 547292"/>
                <a:gd name="connsiteX17" fmla="*/ 242774 w 639911"/>
                <a:gd name="connsiteY17" fmla="*/ 540381 h 547292"/>
                <a:gd name="connsiteX18" fmla="*/ 213389 w 639911"/>
                <a:gd name="connsiteY18" fmla="*/ 517900 h 54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9911" h="547292">
                  <a:moveTo>
                    <a:pt x="213389" y="517900"/>
                  </a:moveTo>
                  <a:cubicBezTo>
                    <a:pt x="134747" y="477569"/>
                    <a:pt x="89785" y="413831"/>
                    <a:pt x="81533" y="325590"/>
                  </a:cubicBezTo>
                  <a:cubicBezTo>
                    <a:pt x="80186" y="311024"/>
                    <a:pt x="76313" y="303951"/>
                    <a:pt x="61831" y="298983"/>
                  </a:cubicBezTo>
                  <a:cubicBezTo>
                    <a:pt x="8280" y="280544"/>
                    <a:pt x="-7886" y="250653"/>
                    <a:pt x="3396" y="195250"/>
                  </a:cubicBezTo>
                  <a:cubicBezTo>
                    <a:pt x="2470" y="165107"/>
                    <a:pt x="20910" y="148857"/>
                    <a:pt x="46001" y="139510"/>
                  </a:cubicBezTo>
                  <a:cubicBezTo>
                    <a:pt x="64862" y="132522"/>
                    <a:pt x="77492" y="121071"/>
                    <a:pt x="87848" y="103810"/>
                  </a:cubicBezTo>
                  <a:cubicBezTo>
                    <a:pt x="109150" y="68278"/>
                    <a:pt x="142240" y="48407"/>
                    <a:pt x="182993" y="43018"/>
                  </a:cubicBezTo>
                  <a:cubicBezTo>
                    <a:pt x="224166" y="37546"/>
                    <a:pt x="263571" y="27694"/>
                    <a:pt x="299692" y="6729"/>
                  </a:cubicBezTo>
                  <a:cubicBezTo>
                    <a:pt x="316027" y="-2786"/>
                    <a:pt x="331772" y="-1944"/>
                    <a:pt x="347433" y="7571"/>
                  </a:cubicBezTo>
                  <a:cubicBezTo>
                    <a:pt x="381450" y="28200"/>
                    <a:pt x="418834" y="37546"/>
                    <a:pt x="457902" y="42598"/>
                  </a:cubicBezTo>
                  <a:cubicBezTo>
                    <a:pt x="499917" y="47986"/>
                    <a:pt x="533934" y="67773"/>
                    <a:pt x="555741" y="104400"/>
                  </a:cubicBezTo>
                  <a:cubicBezTo>
                    <a:pt x="566098" y="121829"/>
                    <a:pt x="579317" y="132438"/>
                    <a:pt x="597925" y="139679"/>
                  </a:cubicBezTo>
                  <a:cubicBezTo>
                    <a:pt x="622764" y="149362"/>
                    <a:pt x="641624" y="165359"/>
                    <a:pt x="639435" y="195924"/>
                  </a:cubicBezTo>
                  <a:cubicBezTo>
                    <a:pt x="651054" y="248632"/>
                    <a:pt x="633794" y="281049"/>
                    <a:pt x="583948" y="298225"/>
                  </a:cubicBezTo>
                  <a:cubicBezTo>
                    <a:pt x="571655" y="302520"/>
                    <a:pt x="562814" y="305719"/>
                    <a:pt x="561467" y="322559"/>
                  </a:cubicBezTo>
                  <a:cubicBezTo>
                    <a:pt x="554226" y="411894"/>
                    <a:pt x="508927" y="476559"/>
                    <a:pt x="429696" y="517732"/>
                  </a:cubicBezTo>
                  <a:cubicBezTo>
                    <a:pt x="423381" y="526236"/>
                    <a:pt x="416139" y="533393"/>
                    <a:pt x="405867" y="537266"/>
                  </a:cubicBezTo>
                  <a:cubicBezTo>
                    <a:pt x="351812" y="557811"/>
                    <a:pt x="297419" y="556800"/>
                    <a:pt x="242774" y="540381"/>
                  </a:cubicBezTo>
                  <a:cubicBezTo>
                    <a:pt x="230060" y="536761"/>
                    <a:pt x="220798" y="528509"/>
                    <a:pt x="213389" y="517900"/>
                  </a:cubicBezTo>
                  <a:close/>
                </a:path>
              </a:pathLst>
            </a:custGeom>
            <a:solidFill>
              <a:srgbClr val="F8C3BC"/>
            </a:solidFill>
            <a:ln w="842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219F8A3-6E74-4731-AC43-75789FBEE69F}"/>
                </a:ext>
              </a:extLst>
            </p:cNvPr>
            <p:cNvSpPr/>
            <p:nvPr/>
          </p:nvSpPr>
          <p:spPr>
            <a:xfrm>
              <a:off x="861677" y="1356274"/>
              <a:ext cx="648331" cy="404155"/>
            </a:xfrm>
            <a:custGeom>
              <a:avLst/>
              <a:gdLst>
                <a:gd name="connsiteX0" fmla="*/ 642031 w 648331"/>
                <a:gd name="connsiteY0" fmla="*/ 407103 h 404154"/>
                <a:gd name="connsiteX1" fmla="*/ 610794 w 648331"/>
                <a:gd name="connsiteY1" fmla="*/ 366099 h 404154"/>
                <a:gd name="connsiteX2" fmla="*/ 539814 w 648331"/>
                <a:gd name="connsiteY2" fmla="*/ 303539 h 404154"/>
                <a:gd name="connsiteX3" fmla="*/ 461762 w 648331"/>
                <a:gd name="connsiteY3" fmla="*/ 261776 h 404154"/>
                <a:gd name="connsiteX4" fmla="*/ 345988 w 648331"/>
                <a:gd name="connsiteY4" fmla="*/ 225655 h 404154"/>
                <a:gd name="connsiteX5" fmla="*/ 302710 w 648331"/>
                <a:gd name="connsiteY5" fmla="*/ 225486 h 404154"/>
                <a:gd name="connsiteX6" fmla="*/ 190052 w 648331"/>
                <a:gd name="connsiteY6" fmla="*/ 261271 h 404154"/>
                <a:gd name="connsiteX7" fmla="*/ 89518 w 648331"/>
                <a:gd name="connsiteY7" fmla="*/ 331409 h 404154"/>
                <a:gd name="connsiteX8" fmla="*/ 63585 w 648331"/>
                <a:gd name="connsiteY8" fmla="*/ 354395 h 404154"/>
                <a:gd name="connsiteX9" fmla="*/ 5993 w 648331"/>
                <a:gd name="connsiteY9" fmla="*/ 406262 h 404154"/>
                <a:gd name="connsiteX10" fmla="*/ 54323 w 648331"/>
                <a:gd name="connsiteY10" fmla="*/ 110134 h 404154"/>
                <a:gd name="connsiteX11" fmla="*/ 261705 w 648331"/>
                <a:gd name="connsiteY11" fmla="*/ 2275 h 404154"/>
                <a:gd name="connsiteX12" fmla="*/ 434397 w 648331"/>
                <a:gd name="connsiteY12" fmla="*/ 7580 h 404154"/>
                <a:gd name="connsiteX13" fmla="*/ 646241 w 648331"/>
                <a:gd name="connsiteY13" fmla="*/ 263123 h 404154"/>
                <a:gd name="connsiteX14" fmla="*/ 642031 w 648331"/>
                <a:gd name="connsiteY14" fmla="*/ 407103 h 40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331" h="404154">
                  <a:moveTo>
                    <a:pt x="642031" y="407103"/>
                  </a:moveTo>
                  <a:cubicBezTo>
                    <a:pt x="637653" y="388748"/>
                    <a:pt x="627465" y="370730"/>
                    <a:pt x="610794" y="366099"/>
                  </a:cubicBezTo>
                  <a:cubicBezTo>
                    <a:pt x="575599" y="356416"/>
                    <a:pt x="558422" y="331240"/>
                    <a:pt x="539814" y="303539"/>
                  </a:cubicBezTo>
                  <a:cubicBezTo>
                    <a:pt x="522216" y="277353"/>
                    <a:pt x="493252" y="264555"/>
                    <a:pt x="461762" y="261776"/>
                  </a:cubicBezTo>
                  <a:cubicBezTo>
                    <a:pt x="420420" y="258071"/>
                    <a:pt x="381352" y="247799"/>
                    <a:pt x="345988" y="225655"/>
                  </a:cubicBezTo>
                  <a:cubicBezTo>
                    <a:pt x="331001" y="216309"/>
                    <a:pt x="318371" y="215719"/>
                    <a:pt x="302710" y="225486"/>
                  </a:cubicBezTo>
                  <a:cubicBezTo>
                    <a:pt x="268525" y="246957"/>
                    <a:pt x="230383" y="257482"/>
                    <a:pt x="190052" y="261271"/>
                  </a:cubicBezTo>
                  <a:cubicBezTo>
                    <a:pt x="143658" y="265649"/>
                    <a:pt x="109473" y="289141"/>
                    <a:pt x="89518" y="331409"/>
                  </a:cubicBezTo>
                  <a:cubicBezTo>
                    <a:pt x="83793" y="343533"/>
                    <a:pt x="77983" y="351532"/>
                    <a:pt x="63585" y="354395"/>
                  </a:cubicBezTo>
                  <a:cubicBezTo>
                    <a:pt x="34705" y="360121"/>
                    <a:pt x="15171" y="377802"/>
                    <a:pt x="5993" y="406262"/>
                  </a:cubicBezTo>
                  <a:cubicBezTo>
                    <a:pt x="-1332" y="303707"/>
                    <a:pt x="-14131" y="200143"/>
                    <a:pt x="54323" y="110134"/>
                  </a:cubicBezTo>
                  <a:cubicBezTo>
                    <a:pt x="106358" y="41680"/>
                    <a:pt x="175485" y="3791"/>
                    <a:pt x="261705" y="2275"/>
                  </a:cubicBezTo>
                  <a:cubicBezTo>
                    <a:pt x="319297" y="1265"/>
                    <a:pt x="377310" y="-4545"/>
                    <a:pt x="434397" y="7580"/>
                  </a:cubicBezTo>
                  <a:cubicBezTo>
                    <a:pt x="557243" y="33681"/>
                    <a:pt x="644557" y="138004"/>
                    <a:pt x="646241" y="263123"/>
                  </a:cubicBezTo>
                  <a:cubicBezTo>
                    <a:pt x="646915" y="311201"/>
                    <a:pt x="652977" y="359531"/>
                    <a:pt x="642031" y="407103"/>
                  </a:cubicBezTo>
                  <a:close/>
                </a:path>
              </a:pathLst>
            </a:custGeom>
            <a:solidFill>
              <a:srgbClr val="0C5278"/>
            </a:solidFill>
            <a:ln w="842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06DF558-49D0-481E-A610-23112C22CD43}"/>
                </a:ext>
              </a:extLst>
            </p:cNvPr>
            <p:cNvSpPr/>
            <p:nvPr/>
          </p:nvSpPr>
          <p:spPr>
            <a:xfrm>
              <a:off x="1077746" y="2085186"/>
              <a:ext cx="210497" cy="235757"/>
            </a:xfrm>
            <a:custGeom>
              <a:avLst/>
              <a:gdLst>
                <a:gd name="connsiteX0" fmla="*/ 0 w 210497"/>
                <a:gd name="connsiteY0" fmla="*/ 84 h 235756"/>
                <a:gd name="connsiteX1" fmla="*/ 216223 w 210497"/>
                <a:gd name="connsiteY1" fmla="*/ 0 h 235756"/>
                <a:gd name="connsiteX2" fmla="*/ 215549 w 210497"/>
                <a:gd name="connsiteY2" fmla="*/ 81084 h 235756"/>
                <a:gd name="connsiteX3" fmla="*/ 203761 w 210497"/>
                <a:gd name="connsiteY3" fmla="*/ 182964 h 235756"/>
                <a:gd name="connsiteX4" fmla="*/ 81504 w 210497"/>
                <a:gd name="connsiteY4" fmla="*/ 238367 h 235756"/>
                <a:gd name="connsiteX5" fmla="*/ 842 w 210497"/>
                <a:gd name="connsiteY5" fmla="*/ 137750 h 235756"/>
                <a:gd name="connsiteX6" fmla="*/ 758 w 210497"/>
                <a:gd name="connsiteY6" fmla="*/ 80999 h 235756"/>
                <a:gd name="connsiteX7" fmla="*/ 0 w 210497"/>
                <a:gd name="connsiteY7" fmla="*/ 84 h 23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497" h="235756">
                  <a:moveTo>
                    <a:pt x="0" y="84"/>
                  </a:moveTo>
                  <a:cubicBezTo>
                    <a:pt x="72074" y="36627"/>
                    <a:pt x="144148" y="34522"/>
                    <a:pt x="216223" y="0"/>
                  </a:cubicBezTo>
                  <a:cubicBezTo>
                    <a:pt x="215970" y="27028"/>
                    <a:pt x="215802" y="54056"/>
                    <a:pt x="215549" y="81084"/>
                  </a:cubicBezTo>
                  <a:cubicBezTo>
                    <a:pt x="213444" y="115184"/>
                    <a:pt x="221612" y="150043"/>
                    <a:pt x="203761" y="182964"/>
                  </a:cubicBezTo>
                  <a:cubicBezTo>
                    <a:pt x="179680" y="227421"/>
                    <a:pt x="131856" y="250155"/>
                    <a:pt x="81504" y="238367"/>
                  </a:cubicBezTo>
                  <a:cubicBezTo>
                    <a:pt x="36374" y="227842"/>
                    <a:pt x="2021" y="185238"/>
                    <a:pt x="842" y="137750"/>
                  </a:cubicBezTo>
                  <a:cubicBezTo>
                    <a:pt x="337" y="118889"/>
                    <a:pt x="758" y="99944"/>
                    <a:pt x="758" y="80999"/>
                  </a:cubicBezTo>
                  <a:cubicBezTo>
                    <a:pt x="505" y="54140"/>
                    <a:pt x="253" y="27112"/>
                    <a:pt x="0" y="84"/>
                  </a:cubicBezTo>
                  <a:close/>
                </a:path>
              </a:pathLst>
            </a:custGeom>
            <a:solidFill>
              <a:srgbClr val="E7ABA6"/>
            </a:solidFill>
            <a:ln w="8420"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id="{3EDF8BE1-7C6A-4C8B-990F-8EA7C9F995C6}"/>
              </a:ext>
            </a:extLst>
          </p:cNvPr>
          <p:cNvGrpSpPr/>
          <p:nvPr/>
        </p:nvGrpSpPr>
        <p:grpSpPr>
          <a:xfrm>
            <a:off x="1492180" y="5144484"/>
            <a:ext cx="449921" cy="452752"/>
            <a:chOff x="8959299" y="65233"/>
            <a:chExt cx="3212921" cy="3233132"/>
          </a:xfrm>
        </p:grpSpPr>
        <p:sp>
          <p:nvSpPr>
            <p:cNvPr id="39" name="Freeform: Shape 38">
              <a:extLst>
                <a:ext uri="{FF2B5EF4-FFF2-40B4-BE49-F238E27FC236}">
                  <a16:creationId xmlns:a16="http://schemas.microsoft.com/office/drawing/2014/main" id="{9A7FF778-44C4-421A-9D99-FBF2FA79809F}"/>
                </a:ext>
              </a:extLst>
            </p:cNvPr>
            <p:cNvSpPr/>
            <p:nvPr/>
          </p:nvSpPr>
          <p:spPr>
            <a:xfrm>
              <a:off x="9319440" y="1799678"/>
              <a:ext cx="2340729" cy="1490321"/>
            </a:xfrm>
            <a:custGeom>
              <a:avLst/>
              <a:gdLst>
                <a:gd name="connsiteX0" fmla="*/ 538819 w 2340729"/>
                <a:gd name="connsiteY0" fmla="*/ 606053 h 1490320"/>
                <a:gd name="connsiteX1" fmla="*/ 769271 w 2340729"/>
                <a:gd name="connsiteY1" fmla="*/ 728310 h 1490320"/>
                <a:gd name="connsiteX2" fmla="*/ 1205590 w 2340729"/>
                <a:gd name="connsiteY2" fmla="*/ 599654 h 1490320"/>
                <a:gd name="connsiteX3" fmla="*/ 1672389 w 2340729"/>
                <a:gd name="connsiteY3" fmla="*/ 133613 h 1490320"/>
                <a:gd name="connsiteX4" fmla="*/ 1806602 w 2340729"/>
                <a:gd name="connsiteY4" fmla="*/ 73 h 1490320"/>
                <a:gd name="connsiteX5" fmla="*/ 1837587 w 2340729"/>
                <a:gd name="connsiteY5" fmla="*/ 19018 h 1490320"/>
                <a:gd name="connsiteX6" fmla="*/ 2322909 w 2340729"/>
                <a:gd name="connsiteY6" fmla="*/ 504341 h 1490320"/>
                <a:gd name="connsiteX7" fmla="*/ 2342780 w 2340729"/>
                <a:gd name="connsiteY7" fmla="*/ 531789 h 1490320"/>
                <a:gd name="connsiteX8" fmla="*/ 2330825 w 2340729"/>
                <a:gd name="connsiteY8" fmla="*/ 549556 h 1490320"/>
                <a:gd name="connsiteX9" fmla="*/ 1704385 w 2340729"/>
                <a:gd name="connsiteY9" fmla="*/ 1172291 h 1490320"/>
                <a:gd name="connsiteX10" fmla="*/ 1048391 w 2340729"/>
                <a:gd name="connsiteY10" fmla="*/ 1485847 h 1490320"/>
                <a:gd name="connsiteX11" fmla="*/ 978927 w 2340729"/>
                <a:gd name="connsiteY11" fmla="*/ 1497635 h 1490320"/>
                <a:gd name="connsiteX12" fmla="*/ 941037 w 2340729"/>
                <a:gd name="connsiteY12" fmla="*/ 1497635 h 1490320"/>
                <a:gd name="connsiteX13" fmla="*/ 896833 w 2340729"/>
                <a:gd name="connsiteY13" fmla="*/ 1497635 h 1490320"/>
                <a:gd name="connsiteX14" fmla="*/ 846313 w 2340729"/>
                <a:gd name="connsiteY14" fmla="*/ 1497635 h 1490320"/>
                <a:gd name="connsiteX15" fmla="*/ 802109 w 2340729"/>
                <a:gd name="connsiteY15" fmla="*/ 1497635 h 1490320"/>
                <a:gd name="connsiteX16" fmla="*/ 751589 w 2340729"/>
                <a:gd name="connsiteY16" fmla="*/ 1497635 h 1490320"/>
                <a:gd name="connsiteX17" fmla="*/ 617882 w 2340729"/>
                <a:gd name="connsiteY17" fmla="*/ 1472628 h 1490320"/>
                <a:gd name="connsiteX18" fmla="*/ 10050 w 2340729"/>
                <a:gd name="connsiteY18" fmla="*/ 1148883 h 1490320"/>
                <a:gd name="connsiteX19" fmla="*/ 536 w 2340729"/>
                <a:gd name="connsiteY19" fmla="*/ 1136927 h 1490320"/>
                <a:gd name="connsiteX20" fmla="*/ 18217 w 2340729"/>
                <a:gd name="connsiteY20" fmla="*/ 1106026 h 1490320"/>
                <a:gd name="connsiteX21" fmla="*/ 501519 w 2340729"/>
                <a:gd name="connsiteY21" fmla="*/ 622640 h 1490320"/>
                <a:gd name="connsiteX22" fmla="*/ 538819 w 2340729"/>
                <a:gd name="connsiteY22" fmla="*/ 606053 h 149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0729" h="1490320">
                  <a:moveTo>
                    <a:pt x="538819" y="606053"/>
                  </a:moveTo>
                  <a:cubicBezTo>
                    <a:pt x="605757" y="665413"/>
                    <a:pt x="680189" y="710291"/>
                    <a:pt x="769271" y="728310"/>
                  </a:cubicBezTo>
                  <a:cubicBezTo>
                    <a:pt x="937501" y="762242"/>
                    <a:pt x="1083755" y="719385"/>
                    <a:pt x="1205590" y="599654"/>
                  </a:cubicBezTo>
                  <a:cubicBezTo>
                    <a:pt x="1362453" y="445570"/>
                    <a:pt x="1516873" y="289044"/>
                    <a:pt x="1672389" y="133613"/>
                  </a:cubicBezTo>
                  <a:cubicBezTo>
                    <a:pt x="1717014" y="88987"/>
                    <a:pt x="1761892" y="44615"/>
                    <a:pt x="1806602" y="73"/>
                  </a:cubicBezTo>
                  <a:cubicBezTo>
                    <a:pt x="1821421" y="-1021"/>
                    <a:pt x="1828915" y="10346"/>
                    <a:pt x="1837587" y="19018"/>
                  </a:cubicBezTo>
                  <a:cubicBezTo>
                    <a:pt x="1999502" y="180680"/>
                    <a:pt x="2161248" y="342426"/>
                    <a:pt x="2322909" y="504341"/>
                  </a:cubicBezTo>
                  <a:cubicBezTo>
                    <a:pt x="2330909" y="512340"/>
                    <a:pt x="2340928" y="519244"/>
                    <a:pt x="2342780" y="531789"/>
                  </a:cubicBezTo>
                  <a:cubicBezTo>
                    <a:pt x="2342444" y="540125"/>
                    <a:pt x="2335961" y="544504"/>
                    <a:pt x="2330825" y="549556"/>
                  </a:cubicBezTo>
                  <a:cubicBezTo>
                    <a:pt x="2122348" y="757443"/>
                    <a:pt x="1916734" y="968445"/>
                    <a:pt x="1704385" y="1172291"/>
                  </a:cubicBezTo>
                  <a:cubicBezTo>
                    <a:pt x="1521505" y="1347845"/>
                    <a:pt x="1299219" y="1448210"/>
                    <a:pt x="1048391" y="1485847"/>
                  </a:cubicBezTo>
                  <a:cubicBezTo>
                    <a:pt x="1025320" y="1489299"/>
                    <a:pt x="1000566" y="1485342"/>
                    <a:pt x="978927" y="1497635"/>
                  </a:cubicBezTo>
                  <a:cubicBezTo>
                    <a:pt x="966297" y="1497635"/>
                    <a:pt x="953667" y="1497635"/>
                    <a:pt x="941037" y="1497635"/>
                  </a:cubicBezTo>
                  <a:cubicBezTo>
                    <a:pt x="926302" y="1492415"/>
                    <a:pt x="911567" y="1492415"/>
                    <a:pt x="896833" y="1497635"/>
                  </a:cubicBezTo>
                  <a:cubicBezTo>
                    <a:pt x="879993" y="1497635"/>
                    <a:pt x="863153" y="1497635"/>
                    <a:pt x="846313" y="1497635"/>
                  </a:cubicBezTo>
                  <a:cubicBezTo>
                    <a:pt x="831578" y="1492415"/>
                    <a:pt x="816844" y="1492415"/>
                    <a:pt x="802109" y="1497635"/>
                  </a:cubicBezTo>
                  <a:cubicBezTo>
                    <a:pt x="785269" y="1497635"/>
                    <a:pt x="768429" y="1497635"/>
                    <a:pt x="751589" y="1497635"/>
                  </a:cubicBezTo>
                  <a:cubicBezTo>
                    <a:pt x="708395" y="1481974"/>
                    <a:pt x="662339" y="1482227"/>
                    <a:pt x="617882" y="1472628"/>
                  </a:cubicBezTo>
                  <a:cubicBezTo>
                    <a:pt x="384398" y="1422277"/>
                    <a:pt x="181732" y="1314924"/>
                    <a:pt x="10050" y="1148883"/>
                  </a:cubicBezTo>
                  <a:cubicBezTo>
                    <a:pt x="6429" y="1145347"/>
                    <a:pt x="3651" y="1140969"/>
                    <a:pt x="536" y="1136927"/>
                  </a:cubicBezTo>
                  <a:cubicBezTo>
                    <a:pt x="-2748" y="1121434"/>
                    <a:pt x="9797" y="1114446"/>
                    <a:pt x="18217" y="1106026"/>
                  </a:cubicBezTo>
                  <a:cubicBezTo>
                    <a:pt x="179121" y="944701"/>
                    <a:pt x="340194" y="783628"/>
                    <a:pt x="501519" y="622640"/>
                  </a:cubicBezTo>
                  <a:cubicBezTo>
                    <a:pt x="511538" y="612705"/>
                    <a:pt x="520800" y="599149"/>
                    <a:pt x="538819" y="606053"/>
                  </a:cubicBezTo>
                  <a:close/>
                </a:path>
              </a:pathLst>
            </a:custGeom>
            <a:solidFill>
              <a:schemeClr val="accent3"/>
            </a:solidFill>
            <a:ln w="842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59E8EA5-7F2B-4BF1-9D5F-AB51593FA3FB}"/>
                </a:ext>
              </a:extLst>
            </p:cNvPr>
            <p:cNvSpPr/>
            <p:nvPr/>
          </p:nvSpPr>
          <p:spPr>
            <a:xfrm>
              <a:off x="10942919" y="95440"/>
              <a:ext cx="1229301" cy="1229306"/>
            </a:xfrm>
            <a:custGeom>
              <a:avLst/>
              <a:gdLst>
                <a:gd name="connsiteX0" fmla="*/ 1232840 w 1229303"/>
                <a:gd name="connsiteY0" fmla="*/ 95015 h 1229303"/>
                <a:gd name="connsiteX1" fmla="*/ 1037667 w 1229303"/>
                <a:gd name="connsiteY1" fmla="*/ 299029 h 1229303"/>
                <a:gd name="connsiteX2" fmla="*/ 888130 w 1229303"/>
                <a:gd name="connsiteY2" fmla="*/ 448230 h 1229303"/>
                <a:gd name="connsiteX3" fmla="*/ 887708 w 1229303"/>
                <a:gd name="connsiteY3" fmla="*/ 482246 h 1229303"/>
                <a:gd name="connsiteX4" fmla="*/ 1059727 w 1229303"/>
                <a:gd name="connsiteY4" fmla="*/ 653591 h 1229303"/>
                <a:gd name="connsiteX5" fmla="*/ 1026132 w 1229303"/>
                <a:gd name="connsiteY5" fmla="*/ 827799 h 1229303"/>
                <a:gd name="connsiteX6" fmla="*/ 119815 w 1229303"/>
                <a:gd name="connsiteY6" fmla="*/ 1216208 h 1229303"/>
                <a:gd name="connsiteX7" fmla="*/ 0 w 1229303"/>
                <a:gd name="connsiteY7" fmla="*/ 1200547 h 1229303"/>
                <a:gd name="connsiteX8" fmla="*/ 23070 w 1229303"/>
                <a:gd name="connsiteY8" fmla="*/ 1171246 h 1229303"/>
                <a:gd name="connsiteX9" fmla="*/ 1170028 w 1229303"/>
                <a:gd name="connsiteY9" fmla="*/ 24625 h 1229303"/>
                <a:gd name="connsiteX10" fmla="*/ 1207664 w 1229303"/>
                <a:gd name="connsiteY10" fmla="*/ 292 h 1229303"/>
                <a:gd name="connsiteX11" fmla="*/ 1232924 w 1229303"/>
                <a:gd name="connsiteY11" fmla="*/ 44496 h 1229303"/>
                <a:gd name="connsiteX12" fmla="*/ 1232840 w 1229303"/>
                <a:gd name="connsiteY12" fmla="*/ 95015 h 122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9303" h="1229303">
                  <a:moveTo>
                    <a:pt x="1232840" y="95015"/>
                  </a:moveTo>
                  <a:cubicBezTo>
                    <a:pt x="1175921" y="170794"/>
                    <a:pt x="1102837" y="231165"/>
                    <a:pt x="1037667" y="299029"/>
                  </a:cubicBezTo>
                  <a:cubicBezTo>
                    <a:pt x="988916" y="349801"/>
                    <a:pt x="938818" y="399310"/>
                    <a:pt x="888130" y="448230"/>
                  </a:cubicBezTo>
                  <a:cubicBezTo>
                    <a:pt x="874490" y="461449"/>
                    <a:pt x="873395" y="468353"/>
                    <a:pt x="887708" y="482246"/>
                  </a:cubicBezTo>
                  <a:cubicBezTo>
                    <a:pt x="945806" y="538575"/>
                    <a:pt x="1002724" y="596083"/>
                    <a:pt x="1059727" y="653591"/>
                  </a:cubicBezTo>
                  <a:cubicBezTo>
                    <a:pt x="1124981" y="719435"/>
                    <a:pt x="1110667" y="791593"/>
                    <a:pt x="1026132" y="827799"/>
                  </a:cubicBezTo>
                  <a:cubicBezTo>
                    <a:pt x="724026" y="957212"/>
                    <a:pt x="421921" y="1086794"/>
                    <a:pt x="119815" y="1216208"/>
                  </a:cubicBezTo>
                  <a:cubicBezTo>
                    <a:pt x="64244" y="1240036"/>
                    <a:pt x="34690" y="1236163"/>
                    <a:pt x="0" y="1200547"/>
                  </a:cubicBezTo>
                  <a:cubicBezTo>
                    <a:pt x="3367" y="1187412"/>
                    <a:pt x="14313" y="1180003"/>
                    <a:pt x="23070" y="1171246"/>
                  </a:cubicBezTo>
                  <a:cubicBezTo>
                    <a:pt x="405249" y="788899"/>
                    <a:pt x="787512" y="406636"/>
                    <a:pt x="1170028" y="24625"/>
                  </a:cubicBezTo>
                  <a:cubicBezTo>
                    <a:pt x="1180468" y="14185"/>
                    <a:pt x="1188215" y="-2403"/>
                    <a:pt x="1207664" y="292"/>
                  </a:cubicBezTo>
                  <a:cubicBezTo>
                    <a:pt x="1222989" y="11069"/>
                    <a:pt x="1224084" y="30014"/>
                    <a:pt x="1232924" y="44496"/>
                  </a:cubicBezTo>
                  <a:cubicBezTo>
                    <a:pt x="1232840" y="61336"/>
                    <a:pt x="1232840" y="78176"/>
                    <a:pt x="1232840" y="95015"/>
                  </a:cubicBezTo>
                  <a:close/>
                </a:path>
              </a:pathLst>
            </a:custGeom>
            <a:solidFill>
              <a:srgbClr val="FCBE00"/>
            </a:solidFill>
            <a:ln w="842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4725CAC-72D3-4EB8-92DE-88B723ADF2AF}"/>
                </a:ext>
              </a:extLst>
            </p:cNvPr>
            <p:cNvSpPr/>
            <p:nvPr/>
          </p:nvSpPr>
          <p:spPr>
            <a:xfrm>
              <a:off x="10121465" y="3289945"/>
              <a:ext cx="42099" cy="8420"/>
            </a:xfrm>
            <a:custGeom>
              <a:avLst/>
              <a:gdLst>
                <a:gd name="connsiteX0" fmla="*/ 0 w 42099"/>
                <a:gd name="connsiteY0" fmla="*/ 7452 h 0"/>
                <a:gd name="connsiteX1" fmla="*/ 44204 w 42099"/>
                <a:gd name="connsiteY1" fmla="*/ 7452 h 0"/>
                <a:gd name="connsiteX2" fmla="*/ 0 w 42099"/>
                <a:gd name="connsiteY2" fmla="*/ 7452 h 0"/>
              </a:gdLst>
              <a:ahLst/>
              <a:cxnLst>
                <a:cxn ang="0">
                  <a:pos x="connsiteX0" y="connsiteY0"/>
                </a:cxn>
                <a:cxn ang="0">
                  <a:pos x="connsiteX1" y="connsiteY1"/>
                </a:cxn>
                <a:cxn ang="0">
                  <a:pos x="connsiteX2" y="connsiteY2"/>
                </a:cxn>
              </a:cxnLst>
              <a:rect l="l" t="t" r="r" b="b"/>
              <a:pathLst>
                <a:path w="42099">
                  <a:moveTo>
                    <a:pt x="0" y="7452"/>
                  </a:moveTo>
                  <a:cubicBezTo>
                    <a:pt x="14735" y="-2568"/>
                    <a:pt x="29470" y="-2399"/>
                    <a:pt x="44204" y="7452"/>
                  </a:cubicBezTo>
                  <a:cubicBezTo>
                    <a:pt x="29470" y="7452"/>
                    <a:pt x="14735" y="7452"/>
                    <a:pt x="0" y="7452"/>
                  </a:cubicBezTo>
                  <a:close/>
                </a:path>
              </a:pathLst>
            </a:custGeom>
            <a:solidFill>
              <a:srgbClr val="F2440B"/>
            </a:solidFill>
            <a:ln w="842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6431EB9-9197-4F1E-90CD-00E3FB946678}"/>
                </a:ext>
              </a:extLst>
            </p:cNvPr>
            <p:cNvSpPr/>
            <p:nvPr/>
          </p:nvSpPr>
          <p:spPr>
            <a:xfrm>
              <a:off x="10216188" y="3289945"/>
              <a:ext cx="42099" cy="8420"/>
            </a:xfrm>
            <a:custGeom>
              <a:avLst/>
              <a:gdLst>
                <a:gd name="connsiteX0" fmla="*/ 0 w 42099"/>
                <a:gd name="connsiteY0" fmla="*/ 7452 h 0"/>
                <a:gd name="connsiteX1" fmla="*/ 44204 w 42099"/>
                <a:gd name="connsiteY1" fmla="*/ 7452 h 0"/>
                <a:gd name="connsiteX2" fmla="*/ 0 w 42099"/>
                <a:gd name="connsiteY2" fmla="*/ 7452 h 0"/>
              </a:gdLst>
              <a:ahLst/>
              <a:cxnLst>
                <a:cxn ang="0">
                  <a:pos x="connsiteX0" y="connsiteY0"/>
                </a:cxn>
                <a:cxn ang="0">
                  <a:pos x="connsiteX1" y="connsiteY1"/>
                </a:cxn>
                <a:cxn ang="0">
                  <a:pos x="connsiteX2" y="connsiteY2"/>
                </a:cxn>
              </a:cxnLst>
              <a:rect l="l" t="t" r="r" b="b"/>
              <a:pathLst>
                <a:path w="42099">
                  <a:moveTo>
                    <a:pt x="0" y="7452"/>
                  </a:moveTo>
                  <a:cubicBezTo>
                    <a:pt x="14735" y="-2399"/>
                    <a:pt x="29470" y="-2568"/>
                    <a:pt x="44204" y="7452"/>
                  </a:cubicBezTo>
                  <a:cubicBezTo>
                    <a:pt x="29470" y="7452"/>
                    <a:pt x="14735" y="7452"/>
                    <a:pt x="0" y="7452"/>
                  </a:cubicBezTo>
                  <a:close/>
                </a:path>
              </a:pathLst>
            </a:custGeom>
            <a:solidFill>
              <a:srgbClr val="F2470F"/>
            </a:solidFill>
            <a:ln w="842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C1A4E50-F987-4183-A8D9-2B1AE6F75370}"/>
                </a:ext>
              </a:extLst>
            </p:cNvPr>
            <p:cNvSpPr/>
            <p:nvPr/>
          </p:nvSpPr>
          <p:spPr>
            <a:xfrm>
              <a:off x="8959299" y="594865"/>
              <a:ext cx="1490320" cy="2340729"/>
            </a:xfrm>
            <a:custGeom>
              <a:avLst/>
              <a:gdLst>
                <a:gd name="connsiteX0" fmla="*/ 898960 w 1490320"/>
                <a:gd name="connsiteY0" fmla="*/ 1810866 h 2340729"/>
                <a:gd name="connsiteX1" fmla="*/ 872859 w 1490320"/>
                <a:gd name="connsiteY1" fmla="*/ 1826948 h 2340729"/>
                <a:gd name="connsiteX2" fmla="*/ 370360 w 1490320"/>
                <a:gd name="connsiteY2" fmla="*/ 2329531 h 2340729"/>
                <a:gd name="connsiteX3" fmla="*/ 360593 w 1490320"/>
                <a:gd name="connsiteY3" fmla="*/ 2341740 h 2340729"/>
                <a:gd name="connsiteX4" fmla="*/ 21187 w 1490320"/>
                <a:gd name="connsiteY4" fmla="*/ 1696524 h 2340729"/>
                <a:gd name="connsiteX5" fmla="*/ 225453 w 1490320"/>
                <a:gd name="connsiteY5" fmla="*/ 761074 h 2340729"/>
                <a:gd name="connsiteX6" fmla="*/ 361688 w 1490320"/>
                <a:gd name="connsiteY6" fmla="*/ 599749 h 2340729"/>
                <a:gd name="connsiteX7" fmla="*/ 944344 w 1490320"/>
                <a:gd name="connsiteY7" fmla="*/ 17261 h 2340729"/>
                <a:gd name="connsiteX8" fmla="*/ 966152 w 1490320"/>
                <a:gd name="connsiteY8" fmla="*/ 0 h 2340729"/>
                <a:gd name="connsiteX9" fmla="*/ 991495 w 1490320"/>
                <a:gd name="connsiteY9" fmla="*/ 17429 h 2340729"/>
                <a:gd name="connsiteX10" fmla="*/ 1479260 w 1490320"/>
                <a:gd name="connsiteY10" fmla="*/ 505278 h 2340729"/>
                <a:gd name="connsiteX11" fmla="*/ 1497025 w 1490320"/>
                <a:gd name="connsiteY11" fmla="*/ 536263 h 2340729"/>
                <a:gd name="connsiteX12" fmla="*/ 892561 w 1490320"/>
                <a:gd name="connsiteY12" fmla="*/ 1141148 h 2340729"/>
                <a:gd name="connsiteX13" fmla="*/ 898960 w 1490320"/>
                <a:gd name="connsiteY13" fmla="*/ 1810866 h 234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0320" h="2340729">
                  <a:moveTo>
                    <a:pt x="898960" y="1810866"/>
                  </a:moveTo>
                  <a:cubicBezTo>
                    <a:pt x="887509" y="1811708"/>
                    <a:pt x="880353" y="1819538"/>
                    <a:pt x="872859" y="1826948"/>
                  </a:cubicBezTo>
                  <a:cubicBezTo>
                    <a:pt x="705387" y="1994504"/>
                    <a:pt x="537831" y="2161975"/>
                    <a:pt x="370360" y="2329531"/>
                  </a:cubicBezTo>
                  <a:cubicBezTo>
                    <a:pt x="366739" y="2333236"/>
                    <a:pt x="363877" y="2337698"/>
                    <a:pt x="360593" y="2341740"/>
                  </a:cubicBezTo>
                  <a:cubicBezTo>
                    <a:pt x="179565" y="2162396"/>
                    <a:pt x="65728" y="1946426"/>
                    <a:pt x="21187" y="1696524"/>
                  </a:cubicBezTo>
                  <a:cubicBezTo>
                    <a:pt x="-39099" y="1357792"/>
                    <a:pt x="29355" y="1044908"/>
                    <a:pt x="225453" y="761074"/>
                  </a:cubicBezTo>
                  <a:cubicBezTo>
                    <a:pt x="265617" y="702892"/>
                    <a:pt x="311757" y="649679"/>
                    <a:pt x="361688" y="599749"/>
                  </a:cubicBezTo>
                  <a:cubicBezTo>
                    <a:pt x="555850" y="405502"/>
                    <a:pt x="750013" y="211339"/>
                    <a:pt x="944344" y="17261"/>
                  </a:cubicBezTo>
                  <a:cubicBezTo>
                    <a:pt x="950911" y="10777"/>
                    <a:pt x="955963" y="2021"/>
                    <a:pt x="966152" y="0"/>
                  </a:cubicBezTo>
                  <a:cubicBezTo>
                    <a:pt x="977687" y="1347"/>
                    <a:pt x="984170" y="10188"/>
                    <a:pt x="991495" y="17429"/>
                  </a:cubicBezTo>
                  <a:cubicBezTo>
                    <a:pt x="1154168" y="179933"/>
                    <a:pt x="1316840" y="342521"/>
                    <a:pt x="1479260" y="505278"/>
                  </a:cubicBezTo>
                  <a:cubicBezTo>
                    <a:pt x="1487764" y="513782"/>
                    <a:pt x="1499888" y="520939"/>
                    <a:pt x="1497025" y="536263"/>
                  </a:cubicBezTo>
                  <a:cubicBezTo>
                    <a:pt x="1295369" y="737667"/>
                    <a:pt x="1091692" y="937218"/>
                    <a:pt x="892561" y="1141148"/>
                  </a:cubicBezTo>
                  <a:cubicBezTo>
                    <a:pt x="706988" y="1331521"/>
                    <a:pt x="712039" y="1612661"/>
                    <a:pt x="898960" y="1810866"/>
                  </a:cubicBezTo>
                  <a:close/>
                </a:path>
              </a:pathLst>
            </a:custGeom>
            <a:solidFill>
              <a:srgbClr val="00D0E6"/>
            </a:solidFill>
            <a:ln w="842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57DF880-DB0E-4C38-A3B5-32FFB41EED16}"/>
                </a:ext>
              </a:extLst>
            </p:cNvPr>
            <p:cNvSpPr/>
            <p:nvPr/>
          </p:nvSpPr>
          <p:spPr>
            <a:xfrm>
              <a:off x="9925534" y="228937"/>
              <a:ext cx="892508" cy="900928"/>
            </a:xfrm>
            <a:custGeom>
              <a:avLst/>
              <a:gdLst>
                <a:gd name="connsiteX0" fmla="*/ 530874 w 892508"/>
                <a:gd name="connsiteY0" fmla="*/ 902360 h 900928"/>
                <a:gd name="connsiteX1" fmla="*/ 506288 w 892508"/>
                <a:gd name="connsiteY1" fmla="*/ 874237 h 900928"/>
                <a:gd name="connsiteX2" fmla="*/ 21218 w 892508"/>
                <a:gd name="connsiteY2" fmla="*/ 388915 h 900928"/>
                <a:gd name="connsiteX3" fmla="*/ 0 w 892508"/>
                <a:gd name="connsiteY3" fmla="*/ 365928 h 900928"/>
                <a:gd name="connsiteX4" fmla="*/ 18187 w 892508"/>
                <a:gd name="connsiteY4" fmla="*/ 344458 h 900928"/>
                <a:gd name="connsiteX5" fmla="*/ 325935 w 892508"/>
                <a:gd name="connsiteY5" fmla="*/ 36627 h 900928"/>
                <a:gd name="connsiteX6" fmla="*/ 470167 w 892508"/>
                <a:gd name="connsiteY6" fmla="*/ 36627 h 900928"/>
                <a:gd name="connsiteX7" fmla="*/ 862703 w 892508"/>
                <a:gd name="connsiteY7" fmla="*/ 429162 h 900928"/>
                <a:gd name="connsiteX8" fmla="*/ 863460 w 892508"/>
                <a:gd name="connsiteY8" fmla="*/ 566238 h 900928"/>
                <a:gd name="connsiteX9" fmla="*/ 564723 w 892508"/>
                <a:gd name="connsiteY9" fmla="*/ 865228 h 900928"/>
                <a:gd name="connsiteX10" fmla="*/ 530874 w 892508"/>
                <a:gd name="connsiteY10" fmla="*/ 902360 h 90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2508" h="900928">
                  <a:moveTo>
                    <a:pt x="530874" y="902360"/>
                  </a:moveTo>
                  <a:cubicBezTo>
                    <a:pt x="522707" y="893014"/>
                    <a:pt x="515045" y="883078"/>
                    <a:pt x="506288" y="874237"/>
                  </a:cubicBezTo>
                  <a:cubicBezTo>
                    <a:pt x="344627" y="712407"/>
                    <a:pt x="182881" y="550745"/>
                    <a:pt x="21218" y="388915"/>
                  </a:cubicBezTo>
                  <a:cubicBezTo>
                    <a:pt x="13893" y="381589"/>
                    <a:pt x="7073" y="373591"/>
                    <a:pt x="0" y="365928"/>
                  </a:cubicBezTo>
                  <a:cubicBezTo>
                    <a:pt x="6063" y="358772"/>
                    <a:pt x="11619" y="351109"/>
                    <a:pt x="18187" y="344458"/>
                  </a:cubicBezTo>
                  <a:cubicBezTo>
                    <a:pt x="120658" y="241735"/>
                    <a:pt x="223211" y="139097"/>
                    <a:pt x="325935" y="36627"/>
                  </a:cubicBezTo>
                  <a:cubicBezTo>
                    <a:pt x="375022" y="-12293"/>
                    <a:pt x="421332" y="-12125"/>
                    <a:pt x="470167" y="36627"/>
                  </a:cubicBezTo>
                  <a:cubicBezTo>
                    <a:pt x="601012" y="167472"/>
                    <a:pt x="731941" y="298317"/>
                    <a:pt x="862703" y="429162"/>
                  </a:cubicBezTo>
                  <a:cubicBezTo>
                    <a:pt x="908170" y="474629"/>
                    <a:pt x="908422" y="521191"/>
                    <a:pt x="863460" y="566238"/>
                  </a:cubicBezTo>
                  <a:cubicBezTo>
                    <a:pt x="763937" y="665929"/>
                    <a:pt x="664161" y="765452"/>
                    <a:pt x="564723" y="865228"/>
                  </a:cubicBezTo>
                  <a:cubicBezTo>
                    <a:pt x="552935" y="877184"/>
                    <a:pt x="542157" y="890067"/>
                    <a:pt x="530874" y="902360"/>
                  </a:cubicBezTo>
                  <a:close/>
                </a:path>
              </a:pathLst>
            </a:custGeom>
            <a:solidFill>
              <a:schemeClr val="accent5">
                <a:lumMod val="20000"/>
                <a:lumOff val="80000"/>
              </a:schemeClr>
            </a:solidFill>
            <a:ln w="842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68038F-34B6-4372-901D-38FDC3428C27}"/>
                </a:ext>
              </a:extLst>
            </p:cNvPr>
            <p:cNvSpPr/>
            <p:nvPr/>
          </p:nvSpPr>
          <p:spPr>
            <a:xfrm>
              <a:off x="11126126" y="1435412"/>
              <a:ext cx="900928" cy="892508"/>
            </a:xfrm>
            <a:custGeom>
              <a:avLst/>
              <a:gdLst>
                <a:gd name="connsiteX0" fmla="*/ 536094 w 900928"/>
                <a:gd name="connsiteY0" fmla="*/ 896056 h 892508"/>
                <a:gd name="connsiteX1" fmla="*/ 147853 w 900928"/>
                <a:gd name="connsiteY1" fmla="*/ 510004 h 892508"/>
                <a:gd name="connsiteX2" fmla="*/ 0 w 900928"/>
                <a:gd name="connsiteY2" fmla="*/ 364424 h 892508"/>
                <a:gd name="connsiteX3" fmla="*/ 139770 w 900928"/>
                <a:gd name="connsiteY3" fmla="*/ 227937 h 892508"/>
                <a:gd name="connsiteX4" fmla="*/ 336290 w 900928"/>
                <a:gd name="connsiteY4" fmla="*/ 31670 h 892508"/>
                <a:gd name="connsiteX5" fmla="*/ 471598 w 900928"/>
                <a:gd name="connsiteY5" fmla="*/ 32175 h 892508"/>
                <a:gd name="connsiteX6" fmla="*/ 871037 w 900928"/>
                <a:gd name="connsiteY6" fmla="*/ 431614 h 892508"/>
                <a:gd name="connsiteX7" fmla="*/ 878110 w 900928"/>
                <a:gd name="connsiteY7" fmla="*/ 555555 h 892508"/>
                <a:gd name="connsiteX8" fmla="*/ 536094 w 900928"/>
                <a:gd name="connsiteY8" fmla="*/ 896056 h 89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28" h="892508">
                  <a:moveTo>
                    <a:pt x="536094" y="896056"/>
                  </a:moveTo>
                  <a:cubicBezTo>
                    <a:pt x="406680" y="767315"/>
                    <a:pt x="277351" y="638575"/>
                    <a:pt x="147853" y="510004"/>
                  </a:cubicBezTo>
                  <a:cubicBezTo>
                    <a:pt x="98765" y="461252"/>
                    <a:pt x="49256" y="412922"/>
                    <a:pt x="0" y="364424"/>
                  </a:cubicBezTo>
                  <a:cubicBezTo>
                    <a:pt x="46645" y="318956"/>
                    <a:pt x="93461" y="273742"/>
                    <a:pt x="139770" y="227937"/>
                  </a:cubicBezTo>
                  <a:cubicBezTo>
                    <a:pt x="205529" y="162767"/>
                    <a:pt x="270700" y="97008"/>
                    <a:pt x="336290" y="31670"/>
                  </a:cubicBezTo>
                  <a:cubicBezTo>
                    <a:pt x="378895" y="-10682"/>
                    <a:pt x="428740" y="-10598"/>
                    <a:pt x="471598" y="32175"/>
                  </a:cubicBezTo>
                  <a:cubicBezTo>
                    <a:pt x="604800" y="165209"/>
                    <a:pt x="738004" y="298328"/>
                    <a:pt x="871037" y="431614"/>
                  </a:cubicBezTo>
                  <a:cubicBezTo>
                    <a:pt x="906401" y="467062"/>
                    <a:pt x="912463" y="520529"/>
                    <a:pt x="878110" y="555555"/>
                  </a:cubicBezTo>
                  <a:cubicBezTo>
                    <a:pt x="765451" y="670403"/>
                    <a:pt x="650268" y="782724"/>
                    <a:pt x="536094" y="896056"/>
                  </a:cubicBezTo>
                  <a:close/>
                </a:path>
              </a:pathLst>
            </a:custGeom>
            <a:solidFill>
              <a:schemeClr val="accent5">
                <a:lumMod val="20000"/>
                <a:lumOff val="80000"/>
              </a:schemeClr>
            </a:solidFill>
            <a:ln w="842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AE39E3E-ECF0-4247-902E-17DBD369497E}"/>
                </a:ext>
              </a:extLst>
            </p:cNvPr>
            <p:cNvSpPr/>
            <p:nvPr/>
          </p:nvSpPr>
          <p:spPr>
            <a:xfrm>
              <a:off x="10930779" y="65233"/>
              <a:ext cx="1229301" cy="1229306"/>
            </a:xfrm>
            <a:custGeom>
              <a:avLst/>
              <a:gdLst>
                <a:gd name="connsiteX0" fmla="*/ 1236722 w 1229303"/>
                <a:gd name="connsiteY0" fmla="*/ 30417 h 1229303"/>
                <a:gd name="connsiteX1" fmla="*/ 1208516 w 1229303"/>
                <a:gd name="connsiteY1" fmla="*/ 55340 h 1229303"/>
                <a:gd name="connsiteX2" fmla="*/ 59706 w 1229303"/>
                <a:gd name="connsiteY2" fmla="*/ 1203897 h 1229303"/>
                <a:gd name="connsiteX3" fmla="*/ 29058 w 1229303"/>
                <a:gd name="connsiteY3" fmla="*/ 1230672 h 1229303"/>
                <a:gd name="connsiteX4" fmla="*/ 37562 w 1229303"/>
                <a:gd name="connsiteY4" fmla="*/ 1089302 h 1229303"/>
                <a:gd name="connsiteX5" fmla="*/ 334026 w 1229303"/>
                <a:gd name="connsiteY5" fmla="*/ 792417 h 1229303"/>
                <a:gd name="connsiteX6" fmla="*/ 333016 w 1229303"/>
                <a:gd name="connsiteY6" fmla="*/ 733562 h 1229303"/>
                <a:gd name="connsiteX7" fmla="*/ 172532 w 1229303"/>
                <a:gd name="connsiteY7" fmla="*/ 572826 h 1229303"/>
                <a:gd name="connsiteX8" fmla="*/ 204022 w 1229303"/>
                <a:gd name="connsiteY8" fmla="*/ 404008 h 1229303"/>
                <a:gd name="connsiteX9" fmla="*/ 1113119 w 1229303"/>
                <a:gd name="connsiteY9" fmla="*/ 13914 h 1229303"/>
                <a:gd name="connsiteX10" fmla="*/ 1236722 w 1229303"/>
                <a:gd name="connsiteY10" fmla="*/ 30417 h 122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303" h="1229303">
                  <a:moveTo>
                    <a:pt x="1236722" y="30417"/>
                  </a:moveTo>
                  <a:cubicBezTo>
                    <a:pt x="1227292" y="38669"/>
                    <a:pt x="1217441" y="46499"/>
                    <a:pt x="1208516" y="55340"/>
                  </a:cubicBezTo>
                  <a:cubicBezTo>
                    <a:pt x="825579" y="438192"/>
                    <a:pt x="442643" y="821045"/>
                    <a:pt x="59706" y="1203897"/>
                  </a:cubicBezTo>
                  <a:cubicBezTo>
                    <a:pt x="50108" y="1213496"/>
                    <a:pt x="39330" y="1221832"/>
                    <a:pt x="29058" y="1230672"/>
                  </a:cubicBezTo>
                  <a:cubicBezTo>
                    <a:pt x="-12116" y="1183689"/>
                    <a:pt x="-9758" y="1136875"/>
                    <a:pt x="37562" y="1089302"/>
                  </a:cubicBezTo>
                  <a:cubicBezTo>
                    <a:pt x="136159" y="990116"/>
                    <a:pt x="235345" y="891519"/>
                    <a:pt x="334026" y="792417"/>
                  </a:cubicBezTo>
                  <a:cubicBezTo>
                    <a:pt x="367621" y="758653"/>
                    <a:pt x="367621" y="768589"/>
                    <a:pt x="333016" y="733562"/>
                  </a:cubicBezTo>
                  <a:cubicBezTo>
                    <a:pt x="279801" y="679759"/>
                    <a:pt x="225915" y="626545"/>
                    <a:pt x="172532" y="572826"/>
                  </a:cubicBezTo>
                  <a:cubicBezTo>
                    <a:pt x="111741" y="511614"/>
                    <a:pt x="125634" y="437603"/>
                    <a:pt x="204022" y="404008"/>
                  </a:cubicBezTo>
                  <a:cubicBezTo>
                    <a:pt x="507138" y="274089"/>
                    <a:pt x="810339" y="144591"/>
                    <a:pt x="1113119" y="13914"/>
                  </a:cubicBezTo>
                  <a:cubicBezTo>
                    <a:pt x="1159260" y="-5957"/>
                    <a:pt x="1199843" y="-7893"/>
                    <a:pt x="1236722" y="30417"/>
                  </a:cubicBezTo>
                  <a:close/>
                </a:path>
              </a:pathLst>
            </a:custGeom>
            <a:solidFill>
              <a:srgbClr val="FED92D"/>
            </a:solidFill>
            <a:ln w="8420"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E2F7A32A-0943-4CCE-90D7-93B971B98A67}"/>
              </a:ext>
            </a:extLst>
          </p:cNvPr>
          <p:cNvGrpSpPr/>
          <p:nvPr/>
        </p:nvGrpSpPr>
        <p:grpSpPr>
          <a:xfrm>
            <a:off x="1491938" y="1270778"/>
            <a:ext cx="452786" cy="432722"/>
            <a:chOff x="3888494" y="3701794"/>
            <a:chExt cx="3233378" cy="3090103"/>
          </a:xfrm>
        </p:grpSpPr>
        <p:sp>
          <p:nvSpPr>
            <p:cNvPr id="32" name="Freeform: Shape 31">
              <a:extLst>
                <a:ext uri="{FF2B5EF4-FFF2-40B4-BE49-F238E27FC236}">
                  <a16:creationId xmlns:a16="http://schemas.microsoft.com/office/drawing/2014/main" id="{30E3AFA4-3451-4274-A5C9-C5CAB84B4FB9}"/>
                </a:ext>
              </a:extLst>
            </p:cNvPr>
            <p:cNvSpPr/>
            <p:nvPr/>
          </p:nvSpPr>
          <p:spPr>
            <a:xfrm>
              <a:off x="3888580" y="3701794"/>
              <a:ext cx="3157461" cy="3090103"/>
            </a:xfrm>
            <a:custGeom>
              <a:avLst/>
              <a:gdLst>
                <a:gd name="connsiteX0" fmla="*/ 3150954 w 3157458"/>
                <a:gd name="connsiteY0" fmla="*/ 1669255 h 3090099"/>
                <a:gd name="connsiteX1" fmla="*/ 3150786 w 3157458"/>
                <a:gd name="connsiteY1" fmla="*/ 1671528 h 3090099"/>
                <a:gd name="connsiteX2" fmla="*/ 3133525 w 3157458"/>
                <a:gd name="connsiteY2" fmla="*/ 1688789 h 3090099"/>
                <a:gd name="connsiteX3" fmla="*/ 2709079 w 3157458"/>
                <a:gd name="connsiteY3" fmla="*/ 2074083 h 3090099"/>
                <a:gd name="connsiteX4" fmla="*/ 1743738 w 3157458"/>
                <a:gd name="connsiteY4" fmla="*/ 2490699 h 3090099"/>
                <a:gd name="connsiteX5" fmla="*/ 1427066 w 3157458"/>
                <a:gd name="connsiteY5" fmla="*/ 2482700 h 3090099"/>
                <a:gd name="connsiteX6" fmla="*/ 1378736 w 3157458"/>
                <a:gd name="connsiteY6" fmla="*/ 2473017 h 3090099"/>
                <a:gd name="connsiteX7" fmla="*/ 1377809 w 3157458"/>
                <a:gd name="connsiteY7" fmla="*/ 2472428 h 3090099"/>
                <a:gd name="connsiteX8" fmla="*/ 1376715 w 3157458"/>
                <a:gd name="connsiteY8" fmla="*/ 2472344 h 3090099"/>
                <a:gd name="connsiteX9" fmla="*/ 1280644 w 3157458"/>
                <a:gd name="connsiteY9" fmla="*/ 2450115 h 3090099"/>
                <a:gd name="connsiteX10" fmla="*/ 1275845 w 3157458"/>
                <a:gd name="connsiteY10" fmla="*/ 2448852 h 3090099"/>
                <a:gd name="connsiteX11" fmla="*/ 1271888 w 3157458"/>
                <a:gd name="connsiteY11" fmla="*/ 2447842 h 3090099"/>
                <a:gd name="connsiteX12" fmla="*/ 1221789 w 3157458"/>
                <a:gd name="connsiteY12" fmla="*/ 2433023 h 3090099"/>
                <a:gd name="connsiteX13" fmla="*/ 910506 w 3157458"/>
                <a:gd name="connsiteY13" fmla="*/ 2309082 h 3090099"/>
                <a:gd name="connsiteX14" fmla="*/ 440086 w 3157458"/>
                <a:gd name="connsiteY14" fmla="*/ 1998725 h 3090099"/>
                <a:gd name="connsiteX15" fmla="*/ 103207 w 3157458"/>
                <a:gd name="connsiteY15" fmla="*/ 1681127 h 3090099"/>
                <a:gd name="connsiteX16" fmla="*/ 81484 w 3157458"/>
                <a:gd name="connsiteY16" fmla="*/ 1666728 h 3090099"/>
                <a:gd name="connsiteX17" fmla="*/ 32732 w 3157458"/>
                <a:gd name="connsiteY17" fmla="*/ 1603327 h 3090099"/>
                <a:gd name="connsiteX18" fmla="*/ 33237 w 3157458"/>
                <a:gd name="connsiteY18" fmla="*/ 1489827 h 3090099"/>
                <a:gd name="connsiteX19" fmla="*/ 81399 w 3157458"/>
                <a:gd name="connsiteY19" fmla="*/ 1427099 h 3090099"/>
                <a:gd name="connsiteX20" fmla="*/ 103122 w 3157458"/>
                <a:gd name="connsiteY20" fmla="*/ 1412785 h 3090099"/>
                <a:gd name="connsiteX21" fmla="*/ 288023 w 3157458"/>
                <a:gd name="connsiteY21" fmla="*/ 1227968 h 3090099"/>
                <a:gd name="connsiteX22" fmla="*/ 613116 w 3157458"/>
                <a:gd name="connsiteY22" fmla="*/ 963836 h 3090099"/>
                <a:gd name="connsiteX23" fmla="*/ 1222631 w 3157458"/>
                <a:gd name="connsiteY23" fmla="*/ 660468 h 3090099"/>
                <a:gd name="connsiteX24" fmla="*/ 1296053 w 3157458"/>
                <a:gd name="connsiteY24" fmla="*/ 639334 h 3090099"/>
                <a:gd name="connsiteX25" fmla="*/ 1298410 w 3157458"/>
                <a:gd name="connsiteY25" fmla="*/ 638660 h 3090099"/>
                <a:gd name="connsiteX26" fmla="*/ 1300852 w 3157458"/>
                <a:gd name="connsiteY26" fmla="*/ 638071 h 3090099"/>
                <a:gd name="connsiteX27" fmla="*/ 1421004 w 3157458"/>
                <a:gd name="connsiteY27" fmla="*/ 612306 h 3090099"/>
                <a:gd name="connsiteX28" fmla="*/ 1488952 w 3157458"/>
                <a:gd name="connsiteY28" fmla="*/ 601613 h 3090099"/>
                <a:gd name="connsiteX29" fmla="*/ 2066809 w 3157458"/>
                <a:gd name="connsiteY29" fmla="*/ 671245 h 3090099"/>
                <a:gd name="connsiteX30" fmla="*/ 2878066 w 3157458"/>
                <a:gd name="connsiteY30" fmla="*/ 1156736 h 3090099"/>
                <a:gd name="connsiteX31" fmla="*/ 3150870 w 3157458"/>
                <a:gd name="connsiteY31" fmla="*/ 1421878 h 3090099"/>
                <a:gd name="connsiteX32" fmla="*/ 3151123 w 3157458"/>
                <a:gd name="connsiteY32" fmla="*/ 1425078 h 3090099"/>
                <a:gd name="connsiteX33" fmla="*/ 3155922 w 3157458"/>
                <a:gd name="connsiteY33" fmla="*/ 1433329 h 3090099"/>
                <a:gd name="connsiteX34" fmla="*/ 3159964 w 3157458"/>
                <a:gd name="connsiteY34" fmla="*/ 1431730 h 3090099"/>
                <a:gd name="connsiteX35" fmla="*/ 3158195 w 3157458"/>
                <a:gd name="connsiteY35" fmla="*/ 1429372 h 3090099"/>
                <a:gd name="connsiteX36" fmla="*/ 3138998 w 3157458"/>
                <a:gd name="connsiteY36" fmla="*/ 1263753 h 3090099"/>
                <a:gd name="connsiteX37" fmla="*/ 2331699 w 3157458"/>
                <a:gd name="connsiteY37" fmla="*/ 175061 h 3090099"/>
                <a:gd name="connsiteX38" fmla="*/ 1503182 w 3157458"/>
                <a:gd name="connsiteY38" fmla="*/ 4558 h 3090099"/>
                <a:gd name="connsiteX39" fmla="*/ 937954 w 3157458"/>
                <a:gd name="connsiteY39" fmla="*/ 157547 h 3090099"/>
                <a:gd name="connsiteX40" fmla="*/ 174355 w 3157458"/>
                <a:gd name="connsiteY40" fmla="*/ 991706 h 3090099"/>
                <a:gd name="connsiteX41" fmla="*/ 76937 w 3157458"/>
                <a:gd name="connsiteY41" fmla="*/ 1426425 h 3090099"/>
                <a:gd name="connsiteX42" fmla="*/ 24060 w 3157458"/>
                <a:gd name="connsiteY42" fmla="*/ 1488564 h 3090099"/>
                <a:gd name="connsiteX43" fmla="*/ 24060 w 3157458"/>
                <a:gd name="connsiteY43" fmla="*/ 1605095 h 3090099"/>
                <a:gd name="connsiteX44" fmla="*/ 77021 w 3157458"/>
                <a:gd name="connsiteY44" fmla="*/ 1667234 h 3090099"/>
                <a:gd name="connsiteX45" fmla="*/ 148590 w 3157458"/>
                <a:gd name="connsiteY45" fmla="*/ 2030805 h 3090099"/>
                <a:gd name="connsiteX46" fmla="*/ 600233 w 3157458"/>
                <a:gd name="connsiteY46" fmla="*/ 2711300 h 3090099"/>
                <a:gd name="connsiteX47" fmla="*/ 1021143 w 3157458"/>
                <a:gd name="connsiteY47" fmla="*/ 2973916 h 3090099"/>
                <a:gd name="connsiteX48" fmla="*/ 1852018 w 3157458"/>
                <a:gd name="connsiteY48" fmla="*/ 3075797 h 3090099"/>
                <a:gd name="connsiteX49" fmla="*/ 2668916 w 3157458"/>
                <a:gd name="connsiteY49" fmla="*/ 2681999 h 3090099"/>
                <a:gd name="connsiteX50" fmla="*/ 3067681 w 3157458"/>
                <a:gd name="connsiteY50" fmla="*/ 2087555 h 3090099"/>
                <a:gd name="connsiteX51" fmla="*/ 3158111 w 3157458"/>
                <a:gd name="connsiteY51" fmla="*/ 1664287 h 3090099"/>
                <a:gd name="connsiteX52" fmla="*/ 3158364 w 3157458"/>
                <a:gd name="connsiteY52" fmla="*/ 1664035 h 3090099"/>
                <a:gd name="connsiteX53" fmla="*/ 3156090 w 3157458"/>
                <a:gd name="connsiteY53" fmla="*/ 1660245 h 3090099"/>
                <a:gd name="connsiteX54" fmla="*/ 3150954 w 3157458"/>
                <a:gd name="connsiteY54" fmla="*/ 1669255 h 309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57458" h="3090099">
                  <a:moveTo>
                    <a:pt x="3150954" y="1669255"/>
                  </a:moveTo>
                  <a:cubicBezTo>
                    <a:pt x="3150870" y="1670012"/>
                    <a:pt x="3150870" y="1670770"/>
                    <a:pt x="3150786" y="1671528"/>
                  </a:cubicBezTo>
                  <a:cubicBezTo>
                    <a:pt x="3144892" y="1677170"/>
                    <a:pt x="3139082" y="1682811"/>
                    <a:pt x="3133525" y="1688789"/>
                  </a:cubicBezTo>
                  <a:cubicBezTo>
                    <a:pt x="3003185" y="1829569"/>
                    <a:pt x="2862573" y="1959067"/>
                    <a:pt x="2709079" y="2074083"/>
                  </a:cubicBezTo>
                  <a:cubicBezTo>
                    <a:pt x="2420697" y="2290053"/>
                    <a:pt x="2109162" y="2453567"/>
                    <a:pt x="1743738" y="2490699"/>
                  </a:cubicBezTo>
                  <a:cubicBezTo>
                    <a:pt x="1638237" y="2501392"/>
                    <a:pt x="1532230" y="2502066"/>
                    <a:pt x="1427066" y="2482700"/>
                  </a:cubicBezTo>
                  <a:cubicBezTo>
                    <a:pt x="1412247" y="2473522"/>
                    <a:pt x="1393387" y="2482953"/>
                    <a:pt x="1378736" y="2473017"/>
                  </a:cubicBezTo>
                  <a:cubicBezTo>
                    <a:pt x="1378399" y="2472849"/>
                    <a:pt x="1378147" y="2472681"/>
                    <a:pt x="1377809" y="2472428"/>
                  </a:cubicBezTo>
                  <a:cubicBezTo>
                    <a:pt x="1377473" y="2472428"/>
                    <a:pt x="1377052" y="2472344"/>
                    <a:pt x="1376715" y="2472344"/>
                  </a:cubicBezTo>
                  <a:cubicBezTo>
                    <a:pt x="1343709" y="2469060"/>
                    <a:pt x="1312472" y="2458535"/>
                    <a:pt x="1280644" y="2450115"/>
                  </a:cubicBezTo>
                  <a:cubicBezTo>
                    <a:pt x="1279044" y="2449695"/>
                    <a:pt x="1277445" y="2449273"/>
                    <a:pt x="1275845" y="2448852"/>
                  </a:cubicBezTo>
                  <a:cubicBezTo>
                    <a:pt x="1274498" y="2448516"/>
                    <a:pt x="1273235" y="2448178"/>
                    <a:pt x="1271888" y="2447842"/>
                  </a:cubicBezTo>
                  <a:cubicBezTo>
                    <a:pt x="1255132" y="2443042"/>
                    <a:pt x="1238376" y="2438159"/>
                    <a:pt x="1221789" y="2433023"/>
                  </a:cubicBezTo>
                  <a:cubicBezTo>
                    <a:pt x="1114772" y="2400101"/>
                    <a:pt x="1010618" y="2359686"/>
                    <a:pt x="910506" y="2309082"/>
                  </a:cubicBezTo>
                  <a:cubicBezTo>
                    <a:pt x="741771" y="2223789"/>
                    <a:pt x="585667" y="2119214"/>
                    <a:pt x="440086" y="1998725"/>
                  </a:cubicBezTo>
                  <a:cubicBezTo>
                    <a:pt x="320945" y="1900128"/>
                    <a:pt x="205677" y="1797405"/>
                    <a:pt x="103207" y="1681127"/>
                  </a:cubicBezTo>
                  <a:cubicBezTo>
                    <a:pt x="97313" y="1674475"/>
                    <a:pt x="91335" y="1666645"/>
                    <a:pt x="81484" y="1666728"/>
                  </a:cubicBezTo>
                  <a:cubicBezTo>
                    <a:pt x="70117" y="1641890"/>
                    <a:pt x="49488" y="1623956"/>
                    <a:pt x="32732" y="1603327"/>
                  </a:cubicBezTo>
                  <a:cubicBezTo>
                    <a:pt x="1073" y="1564511"/>
                    <a:pt x="1326" y="1528811"/>
                    <a:pt x="33237" y="1489827"/>
                  </a:cubicBezTo>
                  <a:cubicBezTo>
                    <a:pt x="49909" y="1469450"/>
                    <a:pt x="70369" y="1451853"/>
                    <a:pt x="81399" y="1427099"/>
                  </a:cubicBezTo>
                  <a:cubicBezTo>
                    <a:pt x="91335" y="1427183"/>
                    <a:pt x="97313" y="1419521"/>
                    <a:pt x="103122" y="1412785"/>
                  </a:cubicBezTo>
                  <a:cubicBezTo>
                    <a:pt x="160462" y="1346857"/>
                    <a:pt x="223948" y="1287244"/>
                    <a:pt x="288023" y="1227968"/>
                  </a:cubicBezTo>
                  <a:cubicBezTo>
                    <a:pt x="390746" y="1132739"/>
                    <a:pt x="498773" y="1044751"/>
                    <a:pt x="613116" y="963836"/>
                  </a:cubicBezTo>
                  <a:cubicBezTo>
                    <a:pt x="801300" y="830633"/>
                    <a:pt x="1003546" y="727911"/>
                    <a:pt x="1222631" y="660468"/>
                  </a:cubicBezTo>
                  <a:cubicBezTo>
                    <a:pt x="1246880" y="652974"/>
                    <a:pt x="1271382" y="645901"/>
                    <a:pt x="1296053" y="639334"/>
                  </a:cubicBezTo>
                  <a:cubicBezTo>
                    <a:pt x="1296810" y="639081"/>
                    <a:pt x="1297652" y="638828"/>
                    <a:pt x="1298410" y="638660"/>
                  </a:cubicBezTo>
                  <a:cubicBezTo>
                    <a:pt x="1299252" y="638492"/>
                    <a:pt x="1300010" y="638239"/>
                    <a:pt x="1300852" y="638071"/>
                  </a:cubicBezTo>
                  <a:cubicBezTo>
                    <a:pt x="1340594" y="628472"/>
                    <a:pt x="1380420" y="618368"/>
                    <a:pt x="1421004" y="612306"/>
                  </a:cubicBezTo>
                  <a:cubicBezTo>
                    <a:pt x="1442811" y="603549"/>
                    <a:pt x="1466303" y="603465"/>
                    <a:pt x="1488952" y="601613"/>
                  </a:cubicBezTo>
                  <a:cubicBezTo>
                    <a:pt x="1686230" y="585110"/>
                    <a:pt x="1879046" y="608854"/>
                    <a:pt x="2066809" y="671245"/>
                  </a:cubicBezTo>
                  <a:cubicBezTo>
                    <a:pt x="2373041" y="773042"/>
                    <a:pt x="2636162" y="947333"/>
                    <a:pt x="2878066" y="1156736"/>
                  </a:cubicBezTo>
                  <a:cubicBezTo>
                    <a:pt x="2974221" y="1239840"/>
                    <a:pt x="3063387" y="1330017"/>
                    <a:pt x="3150870" y="1421878"/>
                  </a:cubicBezTo>
                  <a:cubicBezTo>
                    <a:pt x="3150954" y="1422973"/>
                    <a:pt x="3151039" y="1423983"/>
                    <a:pt x="3151123" y="1425078"/>
                  </a:cubicBezTo>
                  <a:cubicBezTo>
                    <a:pt x="3152638" y="1427856"/>
                    <a:pt x="3154322" y="1430635"/>
                    <a:pt x="3155922" y="1433329"/>
                  </a:cubicBezTo>
                  <a:cubicBezTo>
                    <a:pt x="3157269" y="1432824"/>
                    <a:pt x="3158532" y="1432235"/>
                    <a:pt x="3159964" y="1431730"/>
                  </a:cubicBezTo>
                  <a:cubicBezTo>
                    <a:pt x="3159374" y="1430972"/>
                    <a:pt x="3158785" y="1430214"/>
                    <a:pt x="3158195" y="1429372"/>
                  </a:cubicBezTo>
                  <a:cubicBezTo>
                    <a:pt x="3159458" y="1373295"/>
                    <a:pt x="3150112" y="1318313"/>
                    <a:pt x="3138998" y="1263753"/>
                  </a:cubicBezTo>
                  <a:cubicBezTo>
                    <a:pt x="3039475" y="775230"/>
                    <a:pt x="2770712" y="410565"/>
                    <a:pt x="2331699" y="175061"/>
                  </a:cubicBezTo>
                  <a:cubicBezTo>
                    <a:pt x="2073629" y="36554"/>
                    <a:pt x="1795773" y="-16828"/>
                    <a:pt x="1503182" y="4558"/>
                  </a:cubicBezTo>
                  <a:cubicBezTo>
                    <a:pt x="1304557" y="19040"/>
                    <a:pt x="1115446" y="68549"/>
                    <a:pt x="937954" y="157547"/>
                  </a:cubicBezTo>
                  <a:cubicBezTo>
                    <a:pt x="577752" y="338154"/>
                    <a:pt x="322376" y="616431"/>
                    <a:pt x="174355" y="991706"/>
                  </a:cubicBezTo>
                  <a:cubicBezTo>
                    <a:pt x="119289" y="1131308"/>
                    <a:pt x="86199" y="1276298"/>
                    <a:pt x="76937" y="1426425"/>
                  </a:cubicBezTo>
                  <a:cubicBezTo>
                    <a:pt x="59255" y="1447138"/>
                    <a:pt x="41405" y="1467598"/>
                    <a:pt x="24060" y="1488564"/>
                  </a:cubicBezTo>
                  <a:cubicBezTo>
                    <a:pt x="-8020" y="1526958"/>
                    <a:pt x="-8020" y="1566700"/>
                    <a:pt x="24060" y="1605095"/>
                  </a:cubicBezTo>
                  <a:cubicBezTo>
                    <a:pt x="41489" y="1625976"/>
                    <a:pt x="59339" y="1646521"/>
                    <a:pt x="77021" y="1667234"/>
                  </a:cubicBezTo>
                  <a:cubicBezTo>
                    <a:pt x="83589" y="1791848"/>
                    <a:pt x="109269" y="1912926"/>
                    <a:pt x="148590" y="2030805"/>
                  </a:cubicBezTo>
                  <a:cubicBezTo>
                    <a:pt x="237757" y="2298052"/>
                    <a:pt x="388388" y="2525221"/>
                    <a:pt x="600233" y="2711300"/>
                  </a:cubicBezTo>
                  <a:cubicBezTo>
                    <a:pt x="726026" y="2821853"/>
                    <a:pt x="866470" y="2909841"/>
                    <a:pt x="1021143" y="2973916"/>
                  </a:cubicBezTo>
                  <a:cubicBezTo>
                    <a:pt x="1288475" y="3084722"/>
                    <a:pt x="1565489" y="3119749"/>
                    <a:pt x="1852018" y="3075797"/>
                  </a:cubicBezTo>
                  <a:cubicBezTo>
                    <a:pt x="2164480" y="3027804"/>
                    <a:pt x="2436695" y="2895696"/>
                    <a:pt x="2668916" y="2681999"/>
                  </a:cubicBezTo>
                  <a:cubicBezTo>
                    <a:pt x="2849185" y="2516043"/>
                    <a:pt x="2982388" y="2317418"/>
                    <a:pt x="3067681" y="2087555"/>
                  </a:cubicBezTo>
                  <a:cubicBezTo>
                    <a:pt x="3118285" y="1951068"/>
                    <a:pt x="3153733" y="1810877"/>
                    <a:pt x="3158111" y="1664287"/>
                  </a:cubicBezTo>
                  <a:cubicBezTo>
                    <a:pt x="3158195" y="1664203"/>
                    <a:pt x="3158280" y="1664118"/>
                    <a:pt x="3158364" y="1664035"/>
                  </a:cubicBezTo>
                  <a:cubicBezTo>
                    <a:pt x="3157606" y="1662771"/>
                    <a:pt x="3156848" y="1661508"/>
                    <a:pt x="3156090" y="1660245"/>
                  </a:cubicBezTo>
                  <a:cubicBezTo>
                    <a:pt x="3154322" y="1663192"/>
                    <a:pt x="3152554" y="1666140"/>
                    <a:pt x="3150954" y="1669255"/>
                  </a:cubicBezTo>
                  <a:close/>
                </a:path>
              </a:pathLst>
            </a:custGeom>
            <a:solidFill>
              <a:srgbClr val="FED92D"/>
            </a:solidFill>
            <a:ln w="842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CA6DB5D-16C2-424E-A727-D46CF85E35D0}"/>
                </a:ext>
              </a:extLst>
            </p:cNvPr>
            <p:cNvSpPr/>
            <p:nvPr/>
          </p:nvSpPr>
          <p:spPr>
            <a:xfrm>
              <a:off x="4149651" y="4290522"/>
              <a:ext cx="2972221" cy="1911315"/>
            </a:xfrm>
            <a:custGeom>
              <a:avLst/>
              <a:gdLst>
                <a:gd name="connsiteX0" fmla="*/ 2897039 w 2972220"/>
                <a:gd name="connsiteY0" fmla="*/ 840727 h 1911314"/>
                <a:gd name="connsiteX1" fmla="*/ 2889209 w 2972220"/>
                <a:gd name="connsiteY1" fmla="*/ 826581 h 1911314"/>
                <a:gd name="connsiteX2" fmla="*/ 2880704 w 2972220"/>
                <a:gd name="connsiteY2" fmla="*/ 813867 h 1911314"/>
                <a:gd name="connsiteX3" fmla="*/ 2652273 w 2972220"/>
                <a:gd name="connsiteY3" fmla="*/ 587625 h 1911314"/>
                <a:gd name="connsiteX4" fmla="*/ 2225385 w 2972220"/>
                <a:gd name="connsiteY4" fmla="*/ 269437 h 1911314"/>
                <a:gd name="connsiteX5" fmla="*/ 1778962 w 2972220"/>
                <a:gd name="connsiteY5" fmla="*/ 65339 h 1911314"/>
                <a:gd name="connsiteX6" fmla="*/ 1237310 w 2972220"/>
                <a:gd name="connsiteY6" fmla="*/ 3032 h 1911314"/>
                <a:gd name="connsiteX7" fmla="*/ 1156901 w 2972220"/>
                <a:gd name="connsiteY7" fmla="*/ 16756 h 1911314"/>
                <a:gd name="connsiteX8" fmla="*/ 1108150 w 2972220"/>
                <a:gd name="connsiteY8" fmla="*/ 29302 h 1911314"/>
                <a:gd name="connsiteX9" fmla="*/ 1040370 w 2972220"/>
                <a:gd name="connsiteY9" fmla="*/ 46647 h 1911314"/>
                <a:gd name="connsiteX10" fmla="*/ 1037675 w 2972220"/>
                <a:gd name="connsiteY10" fmla="*/ 47405 h 1911314"/>
                <a:gd name="connsiteX11" fmla="*/ 1033044 w 2972220"/>
                <a:gd name="connsiteY11" fmla="*/ 48752 h 1911314"/>
                <a:gd name="connsiteX12" fmla="*/ 961559 w 2972220"/>
                <a:gd name="connsiteY12" fmla="*/ 71738 h 1911314"/>
                <a:gd name="connsiteX13" fmla="*/ 692123 w 2972220"/>
                <a:gd name="connsiteY13" fmla="*/ 200057 h 1911314"/>
                <a:gd name="connsiteX14" fmla="*/ 232902 w 2972220"/>
                <a:gd name="connsiteY14" fmla="*/ 581310 h 1911314"/>
                <a:gd name="connsiteX15" fmla="*/ 38571 w 2972220"/>
                <a:gd name="connsiteY15" fmla="*/ 840811 h 1911314"/>
                <a:gd name="connsiteX16" fmla="*/ 38066 w 2972220"/>
                <a:gd name="connsiteY16" fmla="*/ 1073284 h 1911314"/>
                <a:gd name="connsiteX17" fmla="*/ 41434 w 2972220"/>
                <a:gd name="connsiteY17" fmla="*/ 1078589 h 1911314"/>
                <a:gd name="connsiteX18" fmla="*/ 417634 w 2972220"/>
                <a:gd name="connsiteY18" fmla="*/ 1516928 h 1911314"/>
                <a:gd name="connsiteX19" fmla="*/ 960717 w 2972220"/>
                <a:gd name="connsiteY19" fmla="*/ 1844293 h 1911314"/>
                <a:gd name="connsiteX20" fmla="*/ 1011152 w 2972220"/>
                <a:gd name="connsiteY20" fmla="*/ 1861217 h 1911314"/>
                <a:gd name="connsiteX21" fmla="*/ 1017888 w 2972220"/>
                <a:gd name="connsiteY21" fmla="*/ 1863322 h 1911314"/>
                <a:gd name="connsiteX22" fmla="*/ 1019993 w 2972220"/>
                <a:gd name="connsiteY22" fmla="*/ 1863996 h 1911314"/>
                <a:gd name="connsiteX23" fmla="*/ 1082553 w 2972220"/>
                <a:gd name="connsiteY23" fmla="*/ 1881846 h 1911314"/>
                <a:gd name="connsiteX24" fmla="*/ 1113033 w 2972220"/>
                <a:gd name="connsiteY24" fmla="*/ 1888666 h 1911314"/>
                <a:gd name="connsiteX25" fmla="*/ 1162879 w 2972220"/>
                <a:gd name="connsiteY25" fmla="*/ 1900707 h 1911314"/>
                <a:gd name="connsiteX26" fmla="*/ 1190244 w 2972220"/>
                <a:gd name="connsiteY26" fmla="*/ 1907611 h 1911314"/>
                <a:gd name="connsiteX27" fmla="*/ 1535711 w 2972220"/>
                <a:gd name="connsiteY27" fmla="*/ 1904580 h 1911314"/>
                <a:gd name="connsiteX28" fmla="*/ 2168298 w 2972220"/>
                <a:gd name="connsiteY28" fmla="*/ 1680611 h 1911314"/>
                <a:gd name="connsiteX29" fmla="*/ 2825386 w 2972220"/>
                <a:gd name="connsiteY29" fmla="*/ 1162956 h 1911314"/>
                <a:gd name="connsiteX30" fmla="*/ 2889209 w 2972220"/>
                <a:gd name="connsiteY30" fmla="*/ 1089534 h 1911314"/>
                <a:gd name="connsiteX31" fmla="*/ 2896955 w 2972220"/>
                <a:gd name="connsiteY31" fmla="*/ 1075642 h 1911314"/>
                <a:gd name="connsiteX32" fmla="*/ 2972229 w 2972220"/>
                <a:gd name="connsiteY32" fmla="*/ 977129 h 1911314"/>
                <a:gd name="connsiteX33" fmla="*/ 2972229 w 2972220"/>
                <a:gd name="connsiteY33" fmla="*/ 939239 h 1911314"/>
                <a:gd name="connsiteX34" fmla="*/ 2897039 w 2972220"/>
                <a:gd name="connsiteY34" fmla="*/ 840727 h 191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972220" h="1911314">
                  <a:moveTo>
                    <a:pt x="2897039" y="840727"/>
                  </a:moveTo>
                  <a:cubicBezTo>
                    <a:pt x="2894261" y="836096"/>
                    <a:pt x="2891819" y="831296"/>
                    <a:pt x="2889209" y="826581"/>
                  </a:cubicBezTo>
                  <a:cubicBezTo>
                    <a:pt x="2886683" y="822203"/>
                    <a:pt x="2884073" y="817825"/>
                    <a:pt x="2880704" y="813867"/>
                  </a:cubicBezTo>
                  <a:cubicBezTo>
                    <a:pt x="2811577" y="731352"/>
                    <a:pt x="2731841" y="659362"/>
                    <a:pt x="2652273" y="587625"/>
                  </a:cubicBezTo>
                  <a:cubicBezTo>
                    <a:pt x="2520081" y="468399"/>
                    <a:pt x="2377869" y="361887"/>
                    <a:pt x="2225385" y="269437"/>
                  </a:cubicBezTo>
                  <a:cubicBezTo>
                    <a:pt x="2084520" y="183975"/>
                    <a:pt x="1936414" y="114764"/>
                    <a:pt x="1778962" y="65339"/>
                  </a:cubicBezTo>
                  <a:cubicBezTo>
                    <a:pt x="1602229" y="9936"/>
                    <a:pt x="1421453" y="-7830"/>
                    <a:pt x="1237310" y="3032"/>
                  </a:cubicBezTo>
                  <a:cubicBezTo>
                    <a:pt x="1210114" y="4632"/>
                    <a:pt x="1182834" y="7158"/>
                    <a:pt x="1156901" y="16756"/>
                  </a:cubicBezTo>
                  <a:cubicBezTo>
                    <a:pt x="1140735" y="21303"/>
                    <a:pt x="1124484" y="25344"/>
                    <a:pt x="1108150" y="29302"/>
                  </a:cubicBezTo>
                  <a:cubicBezTo>
                    <a:pt x="1085500" y="34775"/>
                    <a:pt x="1062766" y="40079"/>
                    <a:pt x="1040370" y="46647"/>
                  </a:cubicBezTo>
                  <a:cubicBezTo>
                    <a:pt x="1039443" y="46900"/>
                    <a:pt x="1038601" y="47152"/>
                    <a:pt x="1037675" y="47405"/>
                  </a:cubicBezTo>
                  <a:cubicBezTo>
                    <a:pt x="1036075" y="47826"/>
                    <a:pt x="1034560" y="48331"/>
                    <a:pt x="1033044" y="48752"/>
                  </a:cubicBezTo>
                  <a:cubicBezTo>
                    <a:pt x="1008879" y="55740"/>
                    <a:pt x="985051" y="63403"/>
                    <a:pt x="961559" y="71738"/>
                  </a:cubicBezTo>
                  <a:cubicBezTo>
                    <a:pt x="867425" y="104744"/>
                    <a:pt x="777753" y="148023"/>
                    <a:pt x="692123" y="200057"/>
                  </a:cubicBezTo>
                  <a:cubicBezTo>
                    <a:pt x="520273" y="304379"/>
                    <a:pt x="366946" y="430931"/>
                    <a:pt x="232902" y="581310"/>
                  </a:cubicBezTo>
                  <a:cubicBezTo>
                    <a:pt x="160491" y="662478"/>
                    <a:pt x="95910" y="748445"/>
                    <a:pt x="38571" y="840811"/>
                  </a:cubicBezTo>
                  <a:cubicBezTo>
                    <a:pt x="-10770" y="920126"/>
                    <a:pt x="-14727" y="995653"/>
                    <a:pt x="38066" y="1073284"/>
                  </a:cubicBezTo>
                  <a:cubicBezTo>
                    <a:pt x="39244" y="1074968"/>
                    <a:pt x="40339" y="1076821"/>
                    <a:pt x="41434" y="1078589"/>
                  </a:cubicBezTo>
                  <a:cubicBezTo>
                    <a:pt x="140704" y="1247071"/>
                    <a:pt x="270371" y="1389956"/>
                    <a:pt x="417634" y="1516928"/>
                  </a:cubicBezTo>
                  <a:cubicBezTo>
                    <a:pt x="580307" y="1657372"/>
                    <a:pt x="758303" y="1772219"/>
                    <a:pt x="960717" y="1844293"/>
                  </a:cubicBezTo>
                  <a:cubicBezTo>
                    <a:pt x="977304" y="1850272"/>
                    <a:pt x="994144" y="1855913"/>
                    <a:pt x="1011152" y="1861217"/>
                  </a:cubicBezTo>
                  <a:cubicBezTo>
                    <a:pt x="1013342" y="1861975"/>
                    <a:pt x="1015615" y="1862649"/>
                    <a:pt x="1017888" y="1863322"/>
                  </a:cubicBezTo>
                  <a:cubicBezTo>
                    <a:pt x="1018562" y="1863575"/>
                    <a:pt x="1019320" y="1863743"/>
                    <a:pt x="1019993" y="1863996"/>
                  </a:cubicBezTo>
                  <a:cubicBezTo>
                    <a:pt x="1040958" y="1869637"/>
                    <a:pt x="1061587" y="1876373"/>
                    <a:pt x="1082553" y="1881846"/>
                  </a:cubicBezTo>
                  <a:cubicBezTo>
                    <a:pt x="1092657" y="1884456"/>
                    <a:pt x="1102761" y="1886814"/>
                    <a:pt x="1113033" y="1888666"/>
                  </a:cubicBezTo>
                  <a:cubicBezTo>
                    <a:pt x="1129620" y="1893045"/>
                    <a:pt x="1147386" y="1892203"/>
                    <a:pt x="1162879" y="1900707"/>
                  </a:cubicBezTo>
                  <a:cubicBezTo>
                    <a:pt x="1171383" y="1905422"/>
                    <a:pt x="1180729" y="1906601"/>
                    <a:pt x="1190244" y="1907611"/>
                  </a:cubicBezTo>
                  <a:cubicBezTo>
                    <a:pt x="1305512" y="1919904"/>
                    <a:pt x="1420948" y="1920241"/>
                    <a:pt x="1535711" y="1904580"/>
                  </a:cubicBezTo>
                  <a:cubicBezTo>
                    <a:pt x="1761786" y="1873679"/>
                    <a:pt x="1970935" y="1793101"/>
                    <a:pt x="2168298" y="1680611"/>
                  </a:cubicBezTo>
                  <a:cubicBezTo>
                    <a:pt x="2413233" y="1541009"/>
                    <a:pt x="2628108" y="1363013"/>
                    <a:pt x="2825386" y="1162956"/>
                  </a:cubicBezTo>
                  <a:cubicBezTo>
                    <a:pt x="2847951" y="1140054"/>
                    <a:pt x="2872116" y="1117488"/>
                    <a:pt x="2889209" y="1089534"/>
                  </a:cubicBezTo>
                  <a:cubicBezTo>
                    <a:pt x="2892072" y="1085072"/>
                    <a:pt x="2894597" y="1080441"/>
                    <a:pt x="2896955" y="1075642"/>
                  </a:cubicBezTo>
                  <a:cubicBezTo>
                    <a:pt x="2921205" y="1042131"/>
                    <a:pt x="2954800" y="1015860"/>
                    <a:pt x="2972229" y="977129"/>
                  </a:cubicBezTo>
                  <a:lnTo>
                    <a:pt x="2972229" y="939239"/>
                  </a:lnTo>
                  <a:cubicBezTo>
                    <a:pt x="2954884" y="900508"/>
                    <a:pt x="2921205" y="874238"/>
                    <a:pt x="2897039" y="840727"/>
                  </a:cubicBezTo>
                  <a:close/>
                </a:path>
              </a:pathLst>
            </a:custGeom>
            <a:solidFill>
              <a:schemeClr val="accent5"/>
            </a:solidFill>
            <a:ln w="842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8BAE5ED-3A15-42B4-A2C9-6E879E61C67B}"/>
                </a:ext>
              </a:extLst>
            </p:cNvPr>
            <p:cNvSpPr/>
            <p:nvPr/>
          </p:nvSpPr>
          <p:spPr>
            <a:xfrm>
              <a:off x="3888494" y="4337775"/>
              <a:ext cx="1296663" cy="1810276"/>
            </a:xfrm>
            <a:custGeom>
              <a:avLst/>
              <a:gdLst>
                <a:gd name="connsiteX0" fmla="*/ 527233 w 1296662"/>
                <a:gd name="connsiteY0" fmla="*/ 507872 h 1810276"/>
                <a:gd name="connsiteX1" fmla="*/ 777051 w 1296662"/>
                <a:gd name="connsiteY1" fmla="*/ 282387 h 1810276"/>
                <a:gd name="connsiteX2" fmla="*/ 1300936 w 1296662"/>
                <a:gd name="connsiteY2" fmla="*/ 7730 h 1810276"/>
                <a:gd name="connsiteX3" fmla="*/ 1300936 w 1296662"/>
                <a:gd name="connsiteY3" fmla="*/ 2089 h 1810276"/>
                <a:gd name="connsiteX4" fmla="*/ 1298831 w 1296662"/>
                <a:gd name="connsiteY4" fmla="*/ 153 h 1810276"/>
                <a:gd name="connsiteX5" fmla="*/ 1295968 w 1296662"/>
                <a:gd name="connsiteY5" fmla="*/ 237 h 1810276"/>
                <a:gd name="connsiteX6" fmla="*/ 1293611 w 1296662"/>
                <a:gd name="connsiteY6" fmla="*/ 994 h 1810276"/>
                <a:gd name="connsiteX7" fmla="*/ 1107363 w 1296662"/>
                <a:gd name="connsiteY7" fmla="*/ 55471 h 1810276"/>
                <a:gd name="connsiteX8" fmla="*/ 366244 w 1296662"/>
                <a:gd name="connsiteY8" fmla="*/ 510230 h 1810276"/>
                <a:gd name="connsiteX9" fmla="*/ 83168 w 1296662"/>
                <a:gd name="connsiteY9" fmla="*/ 784044 h 1810276"/>
                <a:gd name="connsiteX10" fmla="*/ 76937 w 1296662"/>
                <a:gd name="connsiteY10" fmla="*/ 790528 h 1810276"/>
                <a:gd name="connsiteX11" fmla="*/ 24060 w 1296662"/>
                <a:gd name="connsiteY11" fmla="*/ 852666 h 1810276"/>
                <a:gd name="connsiteX12" fmla="*/ 24060 w 1296662"/>
                <a:gd name="connsiteY12" fmla="*/ 969197 h 1810276"/>
                <a:gd name="connsiteX13" fmla="*/ 77021 w 1296662"/>
                <a:gd name="connsiteY13" fmla="*/ 1031336 h 1810276"/>
                <a:gd name="connsiteX14" fmla="*/ 82831 w 1296662"/>
                <a:gd name="connsiteY14" fmla="*/ 1037146 h 1810276"/>
                <a:gd name="connsiteX15" fmla="*/ 101270 w 1296662"/>
                <a:gd name="connsiteY15" fmla="*/ 1055670 h 1810276"/>
                <a:gd name="connsiteX16" fmla="*/ 929198 w 1296662"/>
                <a:gd name="connsiteY16" fmla="*/ 1690277 h 1810276"/>
                <a:gd name="connsiteX17" fmla="*/ 1267257 w 1296662"/>
                <a:gd name="connsiteY17" fmla="*/ 1814891 h 1810276"/>
                <a:gd name="connsiteX18" fmla="*/ 1279044 w 1296662"/>
                <a:gd name="connsiteY18" fmla="*/ 1816070 h 1810276"/>
                <a:gd name="connsiteX19" fmla="*/ 1280728 w 1296662"/>
                <a:gd name="connsiteY19" fmla="*/ 1814134 h 1810276"/>
                <a:gd name="connsiteX20" fmla="*/ 1281823 w 1296662"/>
                <a:gd name="connsiteY20" fmla="*/ 1807903 h 1810276"/>
                <a:gd name="connsiteX21" fmla="*/ 1105342 w 1296662"/>
                <a:gd name="connsiteY21" fmla="*/ 1741217 h 1810276"/>
                <a:gd name="connsiteX22" fmla="*/ 622461 w 1296662"/>
                <a:gd name="connsiteY22" fmla="*/ 1408969 h 1810276"/>
                <a:gd name="connsiteX23" fmla="*/ 307389 w 1296662"/>
                <a:gd name="connsiteY23" fmla="*/ 1026285 h 1810276"/>
                <a:gd name="connsiteX24" fmla="*/ 302927 w 1296662"/>
                <a:gd name="connsiteY24" fmla="*/ 802484 h 1810276"/>
                <a:gd name="connsiteX25" fmla="*/ 527233 w 1296662"/>
                <a:gd name="connsiteY25" fmla="*/ 507872 h 181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96662" h="1810276">
                  <a:moveTo>
                    <a:pt x="527233" y="507872"/>
                  </a:moveTo>
                  <a:cubicBezTo>
                    <a:pt x="603685" y="425441"/>
                    <a:pt x="687716" y="350841"/>
                    <a:pt x="777051" y="282387"/>
                  </a:cubicBezTo>
                  <a:cubicBezTo>
                    <a:pt x="935849" y="160636"/>
                    <a:pt x="1107531" y="63554"/>
                    <a:pt x="1300936" y="7730"/>
                  </a:cubicBezTo>
                  <a:cubicBezTo>
                    <a:pt x="1301357" y="5373"/>
                    <a:pt x="1301442" y="3436"/>
                    <a:pt x="1300936" y="2089"/>
                  </a:cubicBezTo>
                  <a:cubicBezTo>
                    <a:pt x="1300599" y="994"/>
                    <a:pt x="1299926" y="321"/>
                    <a:pt x="1298831" y="153"/>
                  </a:cubicBezTo>
                  <a:cubicBezTo>
                    <a:pt x="1298073" y="-100"/>
                    <a:pt x="1297147" y="-16"/>
                    <a:pt x="1295968" y="237"/>
                  </a:cubicBezTo>
                  <a:cubicBezTo>
                    <a:pt x="1295211" y="489"/>
                    <a:pt x="1294369" y="742"/>
                    <a:pt x="1293611" y="994"/>
                  </a:cubicBezTo>
                  <a:cubicBezTo>
                    <a:pt x="1229199" y="11098"/>
                    <a:pt x="1168070" y="33074"/>
                    <a:pt x="1107363" y="55471"/>
                  </a:cubicBezTo>
                  <a:cubicBezTo>
                    <a:pt x="830096" y="157773"/>
                    <a:pt x="588950" y="319098"/>
                    <a:pt x="366244" y="510230"/>
                  </a:cubicBezTo>
                  <a:cubicBezTo>
                    <a:pt x="266384" y="595860"/>
                    <a:pt x="173681" y="688815"/>
                    <a:pt x="83168" y="784044"/>
                  </a:cubicBezTo>
                  <a:cubicBezTo>
                    <a:pt x="81063" y="786233"/>
                    <a:pt x="78958" y="788338"/>
                    <a:pt x="76937" y="790528"/>
                  </a:cubicBezTo>
                  <a:cubicBezTo>
                    <a:pt x="59255" y="811241"/>
                    <a:pt x="41405" y="831701"/>
                    <a:pt x="24060" y="852666"/>
                  </a:cubicBezTo>
                  <a:cubicBezTo>
                    <a:pt x="-8020" y="891061"/>
                    <a:pt x="-8020" y="930803"/>
                    <a:pt x="24060" y="969197"/>
                  </a:cubicBezTo>
                  <a:cubicBezTo>
                    <a:pt x="41489" y="990079"/>
                    <a:pt x="59339" y="1010624"/>
                    <a:pt x="77021" y="1031336"/>
                  </a:cubicBezTo>
                  <a:cubicBezTo>
                    <a:pt x="78958" y="1033273"/>
                    <a:pt x="80894" y="1035210"/>
                    <a:pt x="82831" y="1037146"/>
                  </a:cubicBezTo>
                  <a:cubicBezTo>
                    <a:pt x="89061" y="1043209"/>
                    <a:pt x="95292" y="1049271"/>
                    <a:pt x="101270" y="1055670"/>
                  </a:cubicBezTo>
                  <a:cubicBezTo>
                    <a:pt x="342416" y="1312645"/>
                    <a:pt x="611095" y="1533920"/>
                    <a:pt x="929198" y="1690277"/>
                  </a:cubicBezTo>
                  <a:cubicBezTo>
                    <a:pt x="1037394" y="1743406"/>
                    <a:pt x="1149041" y="1788285"/>
                    <a:pt x="1267257" y="1814891"/>
                  </a:cubicBezTo>
                  <a:cubicBezTo>
                    <a:pt x="1271382" y="1815649"/>
                    <a:pt x="1276098" y="1817754"/>
                    <a:pt x="1279044" y="1816070"/>
                  </a:cubicBezTo>
                  <a:cubicBezTo>
                    <a:pt x="1279718" y="1815734"/>
                    <a:pt x="1280392" y="1815060"/>
                    <a:pt x="1280728" y="1814134"/>
                  </a:cubicBezTo>
                  <a:cubicBezTo>
                    <a:pt x="1281486" y="1812786"/>
                    <a:pt x="1281907" y="1810766"/>
                    <a:pt x="1281823" y="1807903"/>
                  </a:cubicBezTo>
                  <a:cubicBezTo>
                    <a:pt x="1221032" y="1790979"/>
                    <a:pt x="1162513" y="1767656"/>
                    <a:pt x="1105342" y="1741217"/>
                  </a:cubicBezTo>
                  <a:cubicBezTo>
                    <a:pt x="925577" y="1657945"/>
                    <a:pt x="766694" y="1543434"/>
                    <a:pt x="622461" y="1408969"/>
                  </a:cubicBezTo>
                  <a:cubicBezTo>
                    <a:pt x="500878" y="1295552"/>
                    <a:pt x="394367" y="1169170"/>
                    <a:pt x="307389" y="1026285"/>
                  </a:cubicBezTo>
                  <a:cubicBezTo>
                    <a:pt x="261164" y="950421"/>
                    <a:pt x="256028" y="880283"/>
                    <a:pt x="302927" y="802484"/>
                  </a:cubicBezTo>
                  <a:cubicBezTo>
                    <a:pt x="367170" y="695804"/>
                    <a:pt x="443034" y="598639"/>
                    <a:pt x="527233" y="507872"/>
                  </a:cubicBezTo>
                  <a:close/>
                </a:path>
              </a:pathLst>
            </a:custGeom>
            <a:solidFill>
              <a:schemeClr val="accent5">
                <a:lumMod val="75000"/>
              </a:schemeClr>
            </a:solidFill>
            <a:ln w="842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0EB5418-977D-4062-AE40-E75FCB95BDC0}"/>
                </a:ext>
              </a:extLst>
            </p:cNvPr>
            <p:cNvSpPr/>
            <p:nvPr/>
          </p:nvSpPr>
          <p:spPr>
            <a:xfrm>
              <a:off x="4990892" y="4431007"/>
              <a:ext cx="1347182" cy="1633459"/>
            </a:xfrm>
            <a:custGeom>
              <a:avLst/>
              <a:gdLst>
                <a:gd name="connsiteX0" fmla="*/ 684955 w 1347182"/>
                <a:gd name="connsiteY0" fmla="*/ 2486 h 1633458"/>
                <a:gd name="connsiteX1" fmla="*/ 1321668 w 1347182"/>
                <a:gd name="connsiteY1" fmla="*/ 618569 h 1633458"/>
                <a:gd name="connsiteX2" fmla="*/ 694302 w 1347182"/>
                <a:gd name="connsiteY2" fmla="*/ 1631819 h 1633458"/>
                <a:gd name="connsiteX3" fmla="*/ 684872 w 1347182"/>
                <a:gd name="connsiteY3" fmla="*/ 1632829 h 1633458"/>
                <a:gd name="connsiteX4" fmla="*/ 604461 w 1347182"/>
                <a:gd name="connsiteY4" fmla="*/ 1625167 h 1633458"/>
                <a:gd name="connsiteX5" fmla="*/ 98426 w 1347182"/>
                <a:gd name="connsiteY5" fmla="*/ 1210151 h 1633458"/>
                <a:gd name="connsiteX6" fmla="*/ 1766 w 1347182"/>
                <a:gd name="connsiteY6" fmla="*/ 768780 h 1633458"/>
                <a:gd name="connsiteX7" fmla="*/ 229945 w 1347182"/>
                <a:gd name="connsiteY7" fmla="*/ 240853 h 1633458"/>
                <a:gd name="connsiteX8" fmla="*/ 589306 w 1347182"/>
                <a:gd name="connsiteY8" fmla="*/ 14695 h 1633458"/>
                <a:gd name="connsiteX9" fmla="*/ 684955 w 1347182"/>
                <a:gd name="connsiteY9" fmla="*/ 2486 h 163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7182" h="1633458">
                  <a:moveTo>
                    <a:pt x="684955" y="2486"/>
                  </a:moveTo>
                  <a:cubicBezTo>
                    <a:pt x="1018551" y="82391"/>
                    <a:pt x="1237216" y="286826"/>
                    <a:pt x="1321668" y="618569"/>
                  </a:cubicBezTo>
                  <a:cubicBezTo>
                    <a:pt x="1438115" y="1075517"/>
                    <a:pt x="1153354" y="1527917"/>
                    <a:pt x="694302" y="1631819"/>
                  </a:cubicBezTo>
                  <a:cubicBezTo>
                    <a:pt x="691270" y="1632493"/>
                    <a:pt x="688071" y="1632493"/>
                    <a:pt x="684872" y="1632829"/>
                  </a:cubicBezTo>
                  <a:cubicBezTo>
                    <a:pt x="657254" y="1639060"/>
                    <a:pt x="630479" y="1633334"/>
                    <a:pt x="604461" y="1625167"/>
                  </a:cubicBezTo>
                  <a:cubicBezTo>
                    <a:pt x="380072" y="1554861"/>
                    <a:pt x="209905" y="1418038"/>
                    <a:pt x="98426" y="1210151"/>
                  </a:cubicBezTo>
                  <a:cubicBezTo>
                    <a:pt x="24416" y="1072233"/>
                    <a:pt x="-8254" y="924212"/>
                    <a:pt x="1766" y="768780"/>
                  </a:cubicBezTo>
                  <a:cubicBezTo>
                    <a:pt x="14817" y="566534"/>
                    <a:pt x="90596" y="389549"/>
                    <a:pt x="229945" y="240853"/>
                  </a:cubicBezTo>
                  <a:cubicBezTo>
                    <a:pt x="330057" y="134089"/>
                    <a:pt x="450630" y="59910"/>
                    <a:pt x="589306" y="14695"/>
                  </a:cubicBezTo>
                  <a:cubicBezTo>
                    <a:pt x="620375" y="4675"/>
                    <a:pt x="651697" y="-4586"/>
                    <a:pt x="684955" y="2486"/>
                  </a:cubicBezTo>
                  <a:close/>
                </a:path>
              </a:pathLst>
            </a:custGeom>
            <a:solidFill>
              <a:schemeClr val="bg1"/>
            </a:solidFill>
            <a:ln w="842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32A450E-E33C-4E0A-9832-012D8678E33B}"/>
                </a:ext>
              </a:extLst>
            </p:cNvPr>
            <p:cNvSpPr/>
            <p:nvPr/>
          </p:nvSpPr>
          <p:spPr>
            <a:xfrm>
              <a:off x="4669491" y="4413479"/>
              <a:ext cx="1001967" cy="1667138"/>
            </a:xfrm>
            <a:custGeom>
              <a:avLst/>
              <a:gdLst>
                <a:gd name="connsiteX0" fmla="*/ 1006357 w 1001966"/>
                <a:gd name="connsiteY0" fmla="*/ 20014 h 1667138"/>
                <a:gd name="connsiteX1" fmla="*/ 745172 w 1001966"/>
                <a:gd name="connsiteY1" fmla="*/ 115159 h 1667138"/>
                <a:gd name="connsiteX2" fmla="*/ 348258 w 1001966"/>
                <a:gd name="connsiteY2" fmla="*/ 668430 h 1667138"/>
                <a:gd name="connsiteX3" fmla="*/ 515225 w 1001966"/>
                <a:gd name="connsiteY3" fmla="*/ 1357009 h 1667138"/>
                <a:gd name="connsiteX4" fmla="*/ 972256 w 1001966"/>
                <a:gd name="connsiteY4" fmla="*/ 1645642 h 1667138"/>
                <a:gd name="connsiteX5" fmla="*/ 1006357 w 1001966"/>
                <a:gd name="connsiteY5" fmla="*/ 1650358 h 1667138"/>
                <a:gd name="connsiteX6" fmla="*/ 760159 w 1001966"/>
                <a:gd name="connsiteY6" fmla="*/ 1666945 h 1667138"/>
                <a:gd name="connsiteX7" fmla="*/ 497122 w 1001966"/>
                <a:gd name="connsiteY7" fmla="*/ 1598323 h 1667138"/>
                <a:gd name="connsiteX8" fmla="*/ 117216 w 1001966"/>
                <a:gd name="connsiteY8" fmla="*/ 1260264 h 1667138"/>
                <a:gd name="connsiteX9" fmla="*/ 3464 w 1001966"/>
                <a:gd name="connsiteY9" fmla="*/ 762480 h 1667138"/>
                <a:gd name="connsiteX10" fmla="*/ 689011 w 1001966"/>
                <a:gd name="connsiteY10" fmla="*/ 13615 h 1667138"/>
                <a:gd name="connsiteX11" fmla="*/ 1006357 w 1001966"/>
                <a:gd name="connsiteY11" fmla="*/ 20014 h 16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1966" h="1667138">
                  <a:moveTo>
                    <a:pt x="1006357" y="20014"/>
                  </a:moveTo>
                  <a:cubicBezTo>
                    <a:pt x="911717" y="30792"/>
                    <a:pt x="825834" y="67166"/>
                    <a:pt x="745172" y="115159"/>
                  </a:cubicBezTo>
                  <a:cubicBezTo>
                    <a:pt x="532738" y="241626"/>
                    <a:pt x="397683" y="426022"/>
                    <a:pt x="348258" y="668430"/>
                  </a:cubicBezTo>
                  <a:cubicBezTo>
                    <a:pt x="296476" y="922795"/>
                    <a:pt x="354320" y="1153668"/>
                    <a:pt x="515225" y="1357009"/>
                  </a:cubicBezTo>
                  <a:cubicBezTo>
                    <a:pt x="633271" y="1506125"/>
                    <a:pt x="787103" y="1601522"/>
                    <a:pt x="972256" y="1645642"/>
                  </a:cubicBezTo>
                  <a:cubicBezTo>
                    <a:pt x="983370" y="1648253"/>
                    <a:pt x="994990" y="1648842"/>
                    <a:pt x="1006357" y="1650358"/>
                  </a:cubicBezTo>
                  <a:cubicBezTo>
                    <a:pt x="925610" y="1674607"/>
                    <a:pt x="842253" y="1673260"/>
                    <a:pt x="760159" y="1666945"/>
                  </a:cubicBezTo>
                  <a:cubicBezTo>
                    <a:pt x="669224" y="1659956"/>
                    <a:pt x="581152" y="1636297"/>
                    <a:pt x="497122" y="1598323"/>
                  </a:cubicBezTo>
                  <a:cubicBezTo>
                    <a:pt x="334955" y="1525154"/>
                    <a:pt x="208825" y="1411906"/>
                    <a:pt x="117216" y="1260264"/>
                  </a:cubicBezTo>
                  <a:cubicBezTo>
                    <a:pt x="24682" y="1107106"/>
                    <a:pt x="-12113" y="939213"/>
                    <a:pt x="3464" y="762480"/>
                  </a:cubicBezTo>
                  <a:cubicBezTo>
                    <a:pt x="36807" y="383248"/>
                    <a:pt x="321230" y="77269"/>
                    <a:pt x="689011" y="13615"/>
                  </a:cubicBezTo>
                  <a:cubicBezTo>
                    <a:pt x="795102" y="-4740"/>
                    <a:pt x="901024" y="-6340"/>
                    <a:pt x="1006357" y="20014"/>
                  </a:cubicBezTo>
                  <a:close/>
                </a:path>
              </a:pathLst>
            </a:custGeom>
            <a:solidFill>
              <a:schemeClr val="accent5">
                <a:lumMod val="20000"/>
                <a:lumOff val="80000"/>
              </a:schemeClr>
            </a:solidFill>
            <a:ln w="842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DDD09C2-F36D-416B-BEB2-B19C7B34A7F5}"/>
                </a:ext>
              </a:extLst>
            </p:cNvPr>
            <p:cNvSpPr/>
            <p:nvPr/>
          </p:nvSpPr>
          <p:spPr>
            <a:xfrm>
              <a:off x="5182105" y="4314099"/>
              <a:ext cx="126298" cy="25260"/>
            </a:xfrm>
            <a:custGeom>
              <a:avLst/>
              <a:gdLst>
                <a:gd name="connsiteX0" fmla="*/ 7325 w 126298"/>
                <a:gd name="connsiteY0" fmla="*/ 31406 h 25259"/>
                <a:gd name="connsiteX1" fmla="*/ 0 w 126298"/>
                <a:gd name="connsiteY1" fmla="*/ 24586 h 25259"/>
                <a:gd name="connsiteX2" fmla="*/ 127477 w 126298"/>
                <a:gd name="connsiteY2" fmla="*/ 0 h 25259"/>
                <a:gd name="connsiteX3" fmla="*/ 7325 w 126298"/>
                <a:gd name="connsiteY3" fmla="*/ 31406 h 25259"/>
              </a:gdLst>
              <a:ahLst/>
              <a:cxnLst>
                <a:cxn ang="0">
                  <a:pos x="connsiteX0" y="connsiteY0"/>
                </a:cxn>
                <a:cxn ang="0">
                  <a:pos x="connsiteX1" y="connsiteY1"/>
                </a:cxn>
                <a:cxn ang="0">
                  <a:pos x="connsiteX2" y="connsiteY2"/>
                </a:cxn>
                <a:cxn ang="0">
                  <a:pos x="connsiteX3" y="connsiteY3"/>
                </a:cxn>
              </a:cxnLst>
              <a:rect l="l" t="t" r="r" b="b"/>
              <a:pathLst>
                <a:path w="126298" h="25259">
                  <a:moveTo>
                    <a:pt x="7325" y="31406"/>
                  </a:moveTo>
                  <a:cubicBezTo>
                    <a:pt x="4883" y="29133"/>
                    <a:pt x="2442" y="26859"/>
                    <a:pt x="0" y="24586"/>
                  </a:cubicBezTo>
                  <a:cubicBezTo>
                    <a:pt x="41257" y="10104"/>
                    <a:pt x="83862" y="2694"/>
                    <a:pt x="127477" y="0"/>
                  </a:cubicBezTo>
                  <a:cubicBezTo>
                    <a:pt x="87398" y="10441"/>
                    <a:pt x="47404" y="20881"/>
                    <a:pt x="7325" y="31406"/>
                  </a:cubicBezTo>
                  <a:close/>
                </a:path>
              </a:pathLst>
            </a:custGeom>
            <a:solidFill>
              <a:srgbClr val="31486B"/>
            </a:solidFill>
            <a:ln w="842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BE7889E-F012-48E6-B2C4-C90DCF430D43}"/>
                </a:ext>
              </a:extLst>
            </p:cNvPr>
            <p:cNvSpPr/>
            <p:nvPr/>
          </p:nvSpPr>
          <p:spPr>
            <a:xfrm>
              <a:off x="5155751" y="6145593"/>
              <a:ext cx="109459" cy="25260"/>
            </a:xfrm>
            <a:custGeom>
              <a:avLst/>
              <a:gdLst>
                <a:gd name="connsiteX0" fmla="*/ 0 w 109458"/>
                <a:gd name="connsiteY0" fmla="*/ 7072 h 25259"/>
                <a:gd name="connsiteX1" fmla="*/ 14566 w 109458"/>
                <a:gd name="connsiteY1" fmla="*/ 0 h 25259"/>
                <a:gd name="connsiteX2" fmla="*/ 109543 w 109458"/>
                <a:gd name="connsiteY2" fmla="*/ 25091 h 25259"/>
                <a:gd name="connsiteX3" fmla="*/ 111732 w 109458"/>
                <a:gd name="connsiteY3" fmla="*/ 28880 h 25259"/>
                <a:gd name="connsiteX4" fmla="*/ 109543 w 109458"/>
                <a:gd name="connsiteY4" fmla="*/ 30817 h 25259"/>
                <a:gd name="connsiteX5" fmla="*/ 0 w 109458"/>
                <a:gd name="connsiteY5" fmla="*/ 7072 h 2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458" h="25259">
                  <a:moveTo>
                    <a:pt x="0" y="7072"/>
                  </a:moveTo>
                  <a:cubicBezTo>
                    <a:pt x="5473" y="5978"/>
                    <a:pt x="11367" y="5810"/>
                    <a:pt x="14566" y="0"/>
                  </a:cubicBezTo>
                  <a:cubicBezTo>
                    <a:pt x="46057" y="9009"/>
                    <a:pt x="76789" y="20713"/>
                    <a:pt x="109543" y="25091"/>
                  </a:cubicBezTo>
                  <a:cubicBezTo>
                    <a:pt x="111732" y="26354"/>
                    <a:pt x="112490" y="27617"/>
                    <a:pt x="111732" y="28880"/>
                  </a:cubicBezTo>
                  <a:cubicBezTo>
                    <a:pt x="111058" y="30143"/>
                    <a:pt x="110300" y="30817"/>
                    <a:pt x="109543" y="30817"/>
                  </a:cubicBezTo>
                  <a:cubicBezTo>
                    <a:pt x="71906" y="28122"/>
                    <a:pt x="35700" y="18945"/>
                    <a:pt x="0" y="7072"/>
                  </a:cubicBezTo>
                  <a:close/>
                </a:path>
              </a:pathLst>
            </a:custGeom>
            <a:solidFill>
              <a:srgbClr val="31486A"/>
            </a:solidFill>
            <a:ln w="842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7694DFF-029E-4DA2-9769-E9E90597F191}"/>
                </a:ext>
              </a:extLst>
            </p:cNvPr>
            <p:cNvSpPr/>
            <p:nvPr/>
          </p:nvSpPr>
          <p:spPr>
            <a:xfrm>
              <a:off x="5265294" y="6170684"/>
              <a:ext cx="42099" cy="8420"/>
            </a:xfrm>
            <a:custGeom>
              <a:avLst/>
              <a:gdLst>
                <a:gd name="connsiteX0" fmla="*/ 84 w 42099"/>
                <a:gd name="connsiteY0" fmla="*/ 5725 h 8419"/>
                <a:gd name="connsiteX1" fmla="*/ 0 w 42099"/>
                <a:gd name="connsiteY1" fmla="*/ 0 h 8419"/>
                <a:gd name="connsiteX2" fmla="*/ 50351 w 42099"/>
                <a:gd name="connsiteY2" fmla="*/ 13724 h 8419"/>
                <a:gd name="connsiteX3" fmla="*/ 84 w 42099"/>
                <a:gd name="connsiteY3" fmla="*/ 5725 h 8419"/>
              </a:gdLst>
              <a:ahLst/>
              <a:cxnLst>
                <a:cxn ang="0">
                  <a:pos x="connsiteX0" y="connsiteY0"/>
                </a:cxn>
                <a:cxn ang="0">
                  <a:pos x="connsiteX1" y="connsiteY1"/>
                </a:cxn>
                <a:cxn ang="0">
                  <a:pos x="connsiteX2" y="connsiteY2"/>
                </a:cxn>
                <a:cxn ang="0">
                  <a:pos x="connsiteX3" y="connsiteY3"/>
                </a:cxn>
              </a:cxnLst>
              <a:rect l="l" t="t" r="r" b="b"/>
              <a:pathLst>
                <a:path w="42099" h="8419">
                  <a:moveTo>
                    <a:pt x="84" y="5725"/>
                  </a:moveTo>
                  <a:cubicBezTo>
                    <a:pt x="84" y="3789"/>
                    <a:pt x="84" y="1936"/>
                    <a:pt x="0" y="0"/>
                  </a:cubicBezTo>
                  <a:cubicBezTo>
                    <a:pt x="15829" y="8168"/>
                    <a:pt x="35953" y="589"/>
                    <a:pt x="50351" y="13724"/>
                  </a:cubicBezTo>
                  <a:cubicBezTo>
                    <a:pt x="33427" y="12125"/>
                    <a:pt x="15829" y="14651"/>
                    <a:pt x="84" y="5725"/>
                  </a:cubicBezTo>
                  <a:close/>
                </a:path>
              </a:pathLst>
            </a:custGeom>
            <a:solidFill>
              <a:srgbClr val="324A73"/>
            </a:solidFill>
            <a:ln w="842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3FA7DAF-24D9-44F7-94D7-9057D4D5ADDF}"/>
                </a:ext>
              </a:extLst>
            </p:cNvPr>
            <p:cNvSpPr/>
            <p:nvPr/>
          </p:nvSpPr>
          <p:spPr>
            <a:xfrm>
              <a:off x="5082137" y="4834886"/>
              <a:ext cx="825149" cy="825149"/>
            </a:xfrm>
            <a:custGeom>
              <a:avLst/>
              <a:gdLst>
                <a:gd name="connsiteX0" fmla="*/ 826520 w 825149"/>
                <a:gd name="connsiteY0" fmla="*/ 382835 h 825149"/>
                <a:gd name="connsiteX1" fmla="*/ 418071 w 825149"/>
                <a:gd name="connsiteY1" fmla="*/ 828669 h 825149"/>
                <a:gd name="connsiteX2" fmla="*/ 613 w 825149"/>
                <a:gd name="connsiteY2" fmla="*/ 440849 h 825149"/>
                <a:gd name="connsiteX3" fmla="*/ 373446 w 825149"/>
                <a:gd name="connsiteY3" fmla="*/ 1920 h 825149"/>
                <a:gd name="connsiteX4" fmla="*/ 624611 w 825149"/>
                <a:gd name="connsiteY4" fmla="*/ 56901 h 825149"/>
                <a:gd name="connsiteX5" fmla="*/ 650544 w 825149"/>
                <a:gd name="connsiteY5" fmla="*/ 78456 h 825149"/>
                <a:gd name="connsiteX6" fmla="*/ 631516 w 825149"/>
                <a:gd name="connsiteY6" fmla="*/ 106326 h 825149"/>
                <a:gd name="connsiteX7" fmla="*/ 601877 w 825149"/>
                <a:gd name="connsiteY7" fmla="*/ 297795 h 825149"/>
                <a:gd name="connsiteX8" fmla="*/ 771201 w 825149"/>
                <a:gd name="connsiteY8" fmla="*/ 387803 h 825149"/>
                <a:gd name="connsiteX9" fmla="*/ 826520 w 825149"/>
                <a:gd name="connsiteY9" fmla="*/ 382835 h 82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49" h="825149">
                  <a:moveTo>
                    <a:pt x="826520" y="382835"/>
                  </a:moveTo>
                  <a:cubicBezTo>
                    <a:pt x="842602" y="624318"/>
                    <a:pt x="660059" y="823533"/>
                    <a:pt x="418071" y="828669"/>
                  </a:cubicBezTo>
                  <a:cubicBezTo>
                    <a:pt x="202859" y="833215"/>
                    <a:pt x="11980" y="655892"/>
                    <a:pt x="613" y="440849"/>
                  </a:cubicBezTo>
                  <a:cubicBezTo>
                    <a:pt x="-11343" y="214943"/>
                    <a:pt x="153013" y="22211"/>
                    <a:pt x="373446" y="1920"/>
                  </a:cubicBezTo>
                  <a:cubicBezTo>
                    <a:pt x="463454" y="-6332"/>
                    <a:pt x="546727" y="12024"/>
                    <a:pt x="624611" y="56901"/>
                  </a:cubicBezTo>
                  <a:cubicBezTo>
                    <a:pt x="634294" y="62543"/>
                    <a:pt x="646082" y="66248"/>
                    <a:pt x="650544" y="78456"/>
                  </a:cubicBezTo>
                  <a:cubicBezTo>
                    <a:pt x="649113" y="91086"/>
                    <a:pt x="639178" y="97990"/>
                    <a:pt x="631516" y="106326"/>
                  </a:cubicBezTo>
                  <a:cubicBezTo>
                    <a:pt x="579985" y="162234"/>
                    <a:pt x="569208" y="231109"/>
                    <a:pt x="601877" y="297795"/>
                  </a:cubicBezTo>
                  <a:cubicBezTo>
                    <a:pt x="631768" y="358755"/>
                    <a:pt x="698201" y="393276"/>
                    <a:pt x="771201" y="387803"/>
                  </a:cubicBezTo>
                  <a:cubicBezTo>
                    <a:pt x="789725" y="386456"/>
                    <a:pt x="807407" y="376268"/>
                    <a:pt x="826520" y="382835"/>
                  </a:cubicBezTo>
                  <a:close/>
                </a:path>
              </a:pathLst>
            </a:custGeom>
            <a:solidFill>
              <a:schemeClr val="accent5">
                <a:lumMod val="75000"/>
              </a:schemeClr>
            </a:solidFill>
            <a:ln w="842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12EE7E2-BA1C-4E04-8209-55910BF4380B}"/>
                </a:ext>
              </a:extLst>
            </p:cNvPr>
            <p:cNvSpPr/>
            <p:nvPr/>
          </p:nvSpPr>
          <p:spPr>
            <a:xfrm>
              <a:off x="5657729" y="4880059"/>
              <a:ext cx="345215" cy="345215"/>
            </a:xfrm>
            <a:custGeom>
              <a:avLst/>
              <a:gdLst>
                <a:gd name="connsiteX0" fmla="*/ 250929 w 345215"/>
                <a:gd name="connsiteY0" fmla="*/ 337662 h 345215"/>
                <a:gd name="connsiteX1" fmla="*/ 2121 w 345215"/>
                <a:gd name="connsiteY1" fmla="*/ 203112 h 345215"/>
                <a:gd name="connsiteX2" fmla="*/ 74869 w 345215"/>
                <a:gd name="connsiteY2" fmla="*/ 33367 h 345215"/>
                <a:gd name="connsiteX3" fmla="*/ 317951 w 345215"/>
                <a:gd name="connsiteY3" fmla="*/ 71846 h 345215"/>
                <a:gd name="connsiteX4" fmla="*/ 301616 w 345215"/>
                <a:gd name="connsiteY4" fmla="*/ 301372 h 345215"/>
                <a:gd name="connsiteX5" fmla="*/ 250929 w 345215"/>
                <a:gd name="connsiteY5" fmla="*/ 337662 h 34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215" h="345215">
                  <a:moveTo>
                    <a:pt x="250929" y="337662"/>
                  </a:moveTo>
                  <a:cubicBezTo>
                    <a:pt x="126146" y="387423"/>
                    <a:pt x="16771" y="307013"/>
                    <a:pt x="2121" y="203112"/>
                  </a:cubicBezTo>
                  <a:cubicBezTo>
                    <a:pt x="-7814" y="132722"/>
                    <a:pt x="17277" y="75635"/>
                    <a:pt x="74869" y="33367"/>
                  </a:cubicBezTo>
                  <a:cubicBezTo>
                    <a:pt x="159657" y="-22120"/>
                    <a:pt x="250087" y="-7806"/>
                    <a:pt x="317951" y="71846"/>
                  </a:cubicBezTo>
                  <a:cubicBezTo>
                    <a:pt x="369986" y="132890"/>
                    <a:pt x="363334" y="237465"/>
                    <a:pt x="301616" y="301372"/>
                  </a:cubicBezTo>
                  <a:cubicBezTo>
                    <a:pt x="287471" y="316107"/>
                    <a:pt x="268021" y="325706"/>
                    <a:pt x="250929" y="337662"/>
                  </a:cubicBezTo>
                  <a:close/>
                </a:path>
              </a:pathLst>
            </a:custGeom>
            <a:solidFill>
              <a:schemeClr val="accent5">
                <a:lumMod val="20000"/>
                <a:lumOff val="80000"/>
              </a:schemeClr>
            </a:solidFill>
            <a:ln w="8420" cap="flat">
              <a:noFill/>
              <a:prstDash val="solid"/>
              <a:miter/>
            </a:ln>
          </p:spPr>
          <p:txBody>
            <a:bodyPr rtlCol="0" anchor="ctr"/>
            <a:lstStyle/>
            <a:p>
              <a:endParaRPr lang="en-US"/>
            </a:p>
          </p:txBody>
        </p:sp>
      </p:grpSp>
      <p:sp>
        <p:nvSpPr>
          <p:cNvPr id="61" name="TextBox 60">
            <a:extLst>
              <a:ext uri="{FF2B5EF4-FFF2-40B4-BE49-F238E27FC236}">
                <a16:creationId xmlns:a16="http://schemas.microsoft.com/office/drawing/2014/main" id="{BB082E58-1B91-4EA2-96F3-B9CF30B0925A}"/>
              </a:ext>
            </a:extLst>
          </p:cNvPr>
          <p:cNvSpPr txBox="1"/>
          <p:nvPr/>
        </p:nvSpPr>
        <p:spPr>
          <a:xfrm>
            <a:off x="2231145" y="2450852"/>
            <a:ext cx="1317990" cy="661720"/>
          </a:xfrm>
          <a:prstGeom prst="rect">
            <a:avLst/>
          </a:prstGeom>
          <a:noFill/>
        </p:spPr>
        <p:txBody>
          <a:bodyPr wrap="none" rtlCol="0">
            <a:spAutoFit/>
          </a:bodyPr>
          <a:lstStyle/>
          <a:p>
            <a:pPr>
              <a:spcAft>
                <a:spcPts val="600"/>
              </a:spcAft>
            </a:pPr>
            <a:r>
              <a:rPr lang="en-US" sz="1200" dirty="0">
                <a:solidFill>
                  <a:schemeClr val="bg1"/>
                </a:solidFill>
                <a:latin typeface="Montserrat" panose="00000500000000000000" pitchFamily="50" charset="0"/>
              </a:rPr>
              <a:t>Followers Gain</a:t>
            </a:r>
          </a:p>
          <a:p>
            <a:pPr>
              <a:spcAft>
                <a:spcPts val="600"/>
              </a:spcAft>
            </a:pPr>
            <a:r>
              <a:rPr lang="en-US" sz="2000" b="1" dirty="0">
                <a:solidFill>
                  <a:schemeClr val="bg1"/>
                </a:solidFill>
                <a:latin typeface="Montserrat" panose="00000500000000000000" pitchFamily="50" charset="0"/>
              </a:rPr>
              <a:t>13,225K</a:t>
            </a:r>
          </a:p>
        </p:txBody>
      </p:sp>
      <p:sp>
        <p:nvSpPr>
          <p:cNvPr id="62" name="TextBox 61">
            <a:extLst>
              <a:ext uri="{FF2B5EF4-FFF2-40B4-BE49-F238E27FC236}">
                <a16:creationId xmlns:a16="http://schemas.microsoft.com/office/drawing/2014/main" id="{9EE49539-4E85-4027-A1B0-03B469F27F17}"/>
              </a:ext>
            </a:extLst>
          </p:cNvPr>
          <p:cNvSpPr txBox="1"/>
          <p:nvPr/>
        </p:nvSpPr>
        <p:spPr>
          <a:xfrm>
            <a:off x="2231145" y="3708756"/>
            <a:ext cx="1608133" cy="661720"/>
          </a:xfrm>
          <a:prstGeom prst="rect">
            <a:avLst/>
          </a:prstGeom>
          <a:noFill/>
        </p:spPr>
        <p:txBody>
          <a:bodyPr wrap="none" rtlCol="0">
            <a:spAutoFit/>
          </a:bodyPr>
          <a:lstStyle/>
          <a:p>
            <a:pPr>
              <a:spcAft>
                <a:spcPts val="600"/>
              </a:spcAft>
            </a:pPr>
            <a:r>
              <a:rPr lang="en-US" sz="1200" dirty="0">
                <a:solidFill>
                  <a:schemeClr val="bg1"/>
                </a:solidFill>
                <a:latin typeface="Montserrat" panose="00000500000000000000" pitchFamily="50" charset="0"/>
              </a:rPr>
              <a:t>Engagement Rate</a:t>
            </a:r>
          </a:p>
          <a:p>
            <a:pPr>
              <a:spcAft>
                <a:spcPts val="600"/>
              </a:spcAft>
            </a:pPr>
            <a:r>
              <a:rPr lang="en-US" sz="2000" b="1" dirty="0">
                <a:solidFill>
                  <a:schemeClr val="bg1"/>
                </a:solidFill>
                <a:latin typeface="Montserrat" panose="00000500000000000000" pitchFamily="50" charset="0"/>
              </a:rPr>
              <a:t>70%</a:t>
            </a:r>
          </a:p>
        </p:txBody>
      </p:sp>
      <p:sp>
        <p:nvSpPr>
          <p:cNvPr id="63" name="TextBox 62">
            <a:extLst>
              <a:ext uri="{FF2B5EF4-FFF2-40B4-BE49-F238E27FC236}">
                <a16:creationId xmlns:a16="http://schemas.microsoft.com/office/drawing/2014/main" id="{577DF4BD-DE6F-4B33-BC50-435F13A45607}"/>
              </a:ext>
            </a:extLst>
          </p:cNvPr>
          <p:cNvSpPr txBox="1"/>
          <p:nvPr/>
        </p:nvSpPr>
        <p:spPr>
          <a:xfrm>
            <a:off x="2231145" y="5040000"/>
            <a:ext cx="1545616" cy="661720"/>
          </a:xfrm>
          <a:prstGeom prst="rect">
            <a:avLst/>
          </a:prstGeom>
          <a:noFill/>
        </p:spPr>
        <p:txBody>
          <a:bodyPr wrap="none" rtlCol="0">
            <a:spAutoFit/>
          </a:bodyPr>
          <a:lstStyle/>
          <a:p>
            <a:pPr>
              <a:spcAft>
                <a:spcPts val="600"/>
              </a:spcAft>
            </a:pPr>
            <a:r>
              <a:rPr lang="en-US" sz="1200" dirty="0">
                <a:solidFill>
                  <a:schemeClr val="bg1"/>
                </a:solidFill>
                <a:latin typeface="Montserrat" panose="00000500000000000000" pitchFamily="50" charset="0"/>
              </a:rPr>
              <a:t>Conversion Leads</a:t>
            </a:r>
          </a:p>
          <a:p>
            <a:pPr>
              <a:spcAft>
                <a:spcPts val="600"/>
              </a:spcAft>
            </a:pPr>
            <a:r>
              <a:rPr lang="en-US" sz="2000" b="1" dirty="0">
                <a:solidFill>
                  <a:schemeClr val="bg1"/>
                </a:solidFill>
                <a:latin typeface="Montserrat" panose="00000500000000000000" pitchFamily="50" charset="0"/>
              </a:rPr>
              <a:t>47%</a:t>
            </a:r>
          </a:p>
        </p:txBody>
      </p:sp>
      <p:sp>
        <p:nvSpPr>
          <p:cNvPr id="64" name="TextBox 63">
            <a:extLst>
              <a:ext uri="{FF2B5EF4-FFF2-40B4-BE49-F238E27FC236}">
                <a16:creationId xmlns:a16="http://schemas.microsoft.com/office/drawing/2014/main" id="{AB949767-9B64-4BD9-A1CA-49FC35FB4B97}"/>
              </a:ext>
            </a:extLst>
          </p:cNvPr>
          <p:cNvSpPr txBox="1"/>
          <p:nvPr/>
        </p:nvSpPr>
        <p:spPr>
          <a:xfrm>
            <a:off x="7900063" y="1522918"/>
            <a:ext cx="2933038" cy="934551"/>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pPr algn="l">
              <a:lnSpc>
                <a:spcPts val="3400"/>
              </a:lnSpc>
            </a:pPr>
            <a:r>
              <a:rPr lang="en-US" dirty="0"/>
              <a:t>Top Social Performance</a:t>
            </a:r>
          </a:p>
        </p:txBody>
      </p:sp>
      <p:sp>
        <p:nvSpPr>
          <p:cNvPr id="65" name="TextBox 64">
            <a:extLst>
              <a:ext uri="{FF2B5EF4-FFF2-40B4-BE49-F238E27FC236}">
                <a16:creationId xmlns:a16="http://schemas.microsoft.com/office/drawing/2014/main" id="{EB5C5F96-ABA7-4873-97C7-4413CAB230B0}"/>
              </a:ext>
            </a:extLst>
          </p:cNvPr>
          <p:cNvSpPr txBox="1"/>
          <p:nvPr/>
        </p:nvSpPr>
        <p:spPr>
          <a:xfrm>
            <a:off x="7900062" y="2529200"/>
            <a:ext cx="3231487" cy="994118"/>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pPr algn="l">
              <a:lnSpc>
                <a:spcPts val="1800"/>
              </a:lnSpc>
            </a:pPr>
            <a:r>
              <a:rPr lang="en-US" sz="1200" b="0" dirty="0"/>
              <a:t>Our top performing post are our YouTube how-to videos. Here is an example of one such video that boosted our engagement in February.</a:t>
            </a:r>
          </a:p>
        </p:txBody>
      </p:sp>
      <p:sp>
        <p:nvSpPr>
          <p:cNvPr id="69" name="Oval 68">
            <a:extLst>
              <a:ext uri="{FF2B5EF4-FFF2-40B4-BE49-F238E27FC236}">
                <a16:creationId xmlns:a16="http://schemas.microsoft.com/office/drawing/2014/main" id="{724C40EF-AE9D-433B-9AF3-548AD7F4B076}"/>
              </a:ext>
            </a:extLst>
          </p:cNvPr>
          <p:cNvSpPr/>
          <p:nvPr/>
        </p:nvSpPr>
        <p:spPr>
          <a:xfrm>
            <a:off x="8056920" y="4091141"/>
            <a:ext cx="1151918" cy="1151916"/>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70" name="Partial Circle 69">
            <a:extLst>
              <a:ext uri="{FF2B5EF4-FFF2-40B4-BE49-F238E27FC236}">
                <a16:creationId xmlns:a16="http://schemas.microsoft.com/office/drawing/2014/main" id="{48FB18DF-8E7F-41A7-9EEA-C154AFA0B5B2}"/>
              </a:ext>
            </a:extLst>
          </p:cNvPr>
          <p:cNvSpPr/>
          <p:nvPr/>
        </p:nvSpPr>
        <p:spPr>
          <a:xfrm flipH="1">
            <a:off x="7964899" y="3999120"/>
            <a:ext cx="1335962" cy="1335962"/>
          </a:xfrm>
          <a:prstGeom prst="pie">
            <a:avLst>
              <a:gd name="adj1" fmla="val 5627425"/>
              <a:gd name="adj2" fmla="val 16200000"/>
            </a:avLst>
          </a:prstGeom>
          <a:gradFill flip="none" rotWithShape="1">
            <a:gsLst>
              <a:gs pos="0">
                <a:schemeClr val="accent4"/>
              </a:gs>
              <a:gs pos="100000">
                <a:schemeClr val="accent2">
                  <a:lumMod val="60000"/>
                  <a:lumOff val="4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71" name="Oval 70">
            <a:extLst>
              <a:ext uri="{FF2B5EF4-FFF2-40B4-BE49-F238E27FC236}">
                <a16:creationId xmlns:a16="http://schemas.microsoft.com/office/drawing/2014/main" id="{37BDF113-B3ED-4015-99C4-85DE55EE8BF1}"/>
              </a:ext>
            </a:extLst>
          </p:cNvPr>
          <p:cNvSpPr/>
          <p:nvPr/>
        </p:nvSpPr>
        <p:spPr>
          <a:xfrm>
            <a:off x="8250022" y="4284242"/>
            <a:ext cx="765714" cy="765714"/>
          </a:xfrm>
          <a:prstGeom prst="ellipse">
            <a:avLst/>
          </a:prstGeom>
          <a:solidFill>
            <a:schemeClr val="bg1"/>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b="1" dirty="0">
                <a:solidFill>
                  <a:schemeClr val="accent1"/>
                </a:solidFill>
                <a:latin typeface="Montserrat" panose="00000500000000000000" pitchFamily="50" charset="0"/>
              </a:rPr>
              <a:t>47%</a:t>
            </a:r>
          </a:p>
        </p:txBody>
      </p:sp>
      <p:grpSp>
        <p:nvGrpSpPr>
          <p:cNvPr id="7168" name="Group 7167">
            <a:extLst>
              <a:ext uri="{FF2B5EF4-FFF2-40B4-BE49-F238E27FC236}">
                <a16:creationId xmlns:a16="http://schemas.microsoft.com/office/drawing/2014/main" id="{0DF03E46-0543-4E37-AC77-1348FE9A1275}"/>
              </a:ext>
            </a:extLst>
          </p:cNvPr>
          <p:cNvGrpSpPr/>
          <p:nvPr/>
        </p:nvGrpSpPr>
        <p:grpSpPr>
          <a:xfrm>
            <a:off x="9515805" y="4359372"/>
            <a:ext cx="1959801" cy="615458"/>
            <a:chOff x="9687255" y="4364374"/>
            <a:chExt cx="1959801" cy="615458"/>
          </a:xfrm>
        </p:grpSpPr>
        <p:sp>
          <p:nvSpPr>
            <p:cNvPr id="68" name="TextBox 67">
              <a:extLst>
                <a:ext uri="{FF2B5EF4-FFF2-40B4-BE49-F238E27FC236}">
                  <a16:creationId xmlns:a16="http://schemas.microsoft.com/office/drawing/2014/main" id="{415C9B2C-5883-4D1E-AE31-10C3E34606ED}"/>
                </a:ext>
              </a:extLst>
            </p:cNvPr>
            <p:cNvSpPr txBox="1"/>
            <p:nvPr/>
          </p:nvSpPr>
          <p:spPr>
            <a:xfrm>
              <a:off x="9687255" y="4364374"/>
              <a:ext cx="1821254" cy="314253"/>
            </a:xfrm>
            <a:prstGeom prst="rect">
              <a:avLst/>
            </a:prstGeom>
            <a:noFill/>
          </p:spPr>
          <p:txBody>
            <a:bodyPr wrap="square" rtlCol="0" anchor="ctr" anchorCtr="0">
              <a:spAutoFit/>
            </a:bodyPr>
            <a:lstStyle/>
            <a:p>
              <a:pPr>
                <a:lnSpc>
                  <a:spcPts val="1900"/>
                </a:lnSpc>
              </a:pPr>
              <a:r>
                <a:rPr lang="en-US" sz="1300" b="1" dirty="0">
                  <a:solidFill>
                    <a:schemeClr val="bg1"/>
                  </a:solidFill>
                  <a:latin typeface="Montserrat" panose="00000500000000000000" pitchFamily="50" charset="0"/>
                </a:rPr>
                <a:t>Conversion Rate</a:t>
              </a:r>
            </a:p>
          </p:txBody>
        </p:sp>
        <p:sp>
          <p:nvSpPr>
            <p:cNvPr id="73" name="TextBox 72">
              <a:extLst>
                <a:ext uri="{FF2B5EF4-FFF2-40B4-BE49-F238E27FC236}">
                  <a16:creationId xmlns:a16="http://schemas.microsoft.com/office/drawing/2014/main" id="{B1C8857B-008B-4E42-AEB7-5E2445C3AEF7}"/>
                </a:ext>
              </a:extLst>
            </p:cNvPr>
            <p:cNvSpPr txBox="1"/>
            <p:nvPr/>
          </p:nvSpPr>
          <p:spPr>
            <a:xfrm>
              <a:off x="9687256" y="4678211"/>
              <a:ext cx="1959800" cy="301621"/>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pPr algn="l">
                <a:lnSpc>
                  <a:spcPts val="1800"/>
                </a:lnSpc>
              </a:pPr>
              <a:r>
                <a:rPr lang="en-US" sz="1200" b="0" dirty="0"/>
                <a:t>As of February 17th</a:t>
              </a:r>
            </a:p>
          </p:txBody>
        </p:sp>
      </p:grpSp>
    </p:spTree>
    <p:extLst>
      <p:ext uri="{BB962C8B-B14F-4D97-AF65-F5344CB8AC3E}">
        <p14:creationId xmlns:p14="http://schemas.microsoft.com/office/powerpoint/2010/main" val="210465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33000" decel="67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150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p:tgtEl>
                                          <p:spTgt spid="64"/>
                                        </p:tgtEl>
                                        <p:attrNameLst>
                                          <p:attrName>ppt_x</p:attrName>
                                        </p:attrNameLst>
                                      </p:cBhvr>
                                      <p:tavLst>
                                        <p:tav tm="0">
                                          <p:val>
                                            <p:strVal val="#ppt_x-#ppt_w*1.125000"/>
                                          </p:val>
                                        </p:tav>
                                        <p:tav tm="100000">
                                          <p:val>
                                            <p:strVal val="#ppt_x"/>
                                          </p:val>
                                        </p:tav>
                                      </p:tavLst>
                                    </p:anim>
                                    <p:animEffect transition="in" filter="wipe(right)">
                                      <p:cBhvr>
                                        <p:cTn id="12" dur="1000"/>
                                        <p:tgtEl>
                                          <p:spTgt spid="64"/>
                                        </p:tgtEl>
                                      </p:cBhvr>
                                    </p:animEffect>
                                  </p:childTnLst>
                                </p:cTn>
                              </p:par>
                              <p:par>
                                <p:cTn id="13" presetID="12" presetClass="entr" presetSubtype="8" fill="hold" grpId="0" nodeType="withEffect">
                                  <p:stCondLst>
                                    <p:cond delay="20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1000"/>
                                        <p:tgtEl>
                                          <p:spTgt spid="65"/>
                                        </p:tgtEl>
                                        <p:attrNameLst>
                                          <p:attrName>ppt_x</p:attrName>
                                        </p:attrNameLst>
                                      </p:cBhvr>
                                      <p:tavLst>
                                        <p:tav tm="0">
                                          <p:val>
                                            <p:strVal val="#ppt_x-#ppt_w*1.125000"/>
                                          </p:val>
                                        </p:tav>
                                        <p:tav tm="100000">
                                          <p:val>
                                            <p:strVal val="#ppt_x"/>
                                          </p:val>
                                        </p:tav>
                                      </p:tavLst>
                                    </p:anim>
                                    <p:animEffect transition="in" filter="wipe(right)">
                                      <p:cBhvr>
                                        <p:cTn id="16" dur="1000"/>
                                        <p:tgtEl>
                                          <p:spTgt spid="65"/>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250"/>
                                        <p:tgtEl>
                                          <p:spTgt spid="13"/>
                                        </p:tgtEl>
                                      </p:cBhvr>
                                    </p:animEffect>
                                  </p:childTnLst>
                                </p:cTn>
                              </p:par>
                              <p:par>
                                <p:cTn id="20" presetID="42" presetClass="path" presetSubtype="0" accel="50000" decel="50000" fill="hold" grpId="1" nodeType="withEffect">
                                  <p:stCondLst>
                                    <p:cond delay="1500"/>
                                  </p:stCondLst>
                                  <p:childTnLst>
                                    <p:animMotion origin="layout" path="M 0.28554 4.44444E-6 L 3.33333E-6 4.44444E-6 " pathEditMode="relative" rAng="0" ptsTypes="AA">
                                      <p:cBhvr>
                                        <p:cTn id="21" dur="2000" fill="hold"/>
                                        <p:tgtEl>
                                          <p:spTgt spid="13"/>
                                        </p:tgtEl>
                                        <p:attrNameLst>
                                          <p:attrName>ppt_x</p:attrName>
                                          <p:attrName>ppt_y</p:attrName>
                                        </p:attrNameLst>
                                      </p:cBhvr>
                                      <p:rCtr x="-14284" y="0"/>
                                    </p:animMotion>
                                  </p:childTnLst>
                                </p:cTn>
                              </p:par>
                              <p:par>
                                <p:cTn id="22" presetID="22" presetClass="entr" presetSubtype="8" fill="hold" grpId="0" nodeType="withEffect">
                                  <p:stCondLst>
                                    <p:cond delay="175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1250"/>
                                        <p:tgtEl>
                                          <p:spTgt spid="17"/>
                                        </p:tgtEl>
                                      </p:cBhvr>
                                    </p:animEffect>
                                  </p:childTnLst>
                                </p:cTn>
                              </p:par>
                              <p:par>
                                <p:cTn id="25" presetID="42" presetClass="path" presetSubtype="0" accel="50000" decel="50000" fill="hold" grpId="1" nodeType="withEffect">
                                  <p:stCondLst>
                                    <p:cond delay="1750"/>
                                  </p:stCondLst>
                                  <p:childTnLst>
                                    <p:animMotion origin="layout" path="M 0.28554 4.44444E-6 L 3.33333E-6 4.44444E-6 " pathEditMode="relative" rAng="0" ptsTypes="AA">
                                      <p:cBhvr>
                                        <p:cTn id="26" dur="2000" fill="hold"/>
                                        <p:tgtEl>
                                          <p:spTgt spid="17"/>
                                        </p:tgtEl>
                                        <p:attrNameLst>
                                          <p:attrName>ppt_x</p:attrName>
                                          <p:attrName>ppt_y</p:attrName>
                                        </p:attrNameLst>
                                      </p:cBhvr>
                                      <p:rCtr x="-14284" y="0"/>
                                    </p:animMotion>
                                  </p:childTnLst>
                                </p:cTn>
                              </p:par>
                              <p:par>
                                <p:cTn id="27" presetID="22" presetClass="entr" presetSubtype="8" fill="hold" grpId="0" nodeType="withEffect">
                                  <p:stCondLst>
                                    <p:cond delay="200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1250"/>
                                        <p:tgtEl>
                                          <p:spTgt spid="18"/>
                                        </p:tgtEl>
                                      </p:cBhvr>
                                    </p:animEffect>
                                  </p:childTnLst>
                                </p:cTn>
                              </p:par>
                              <p:par>
                                <p:cTn id="30" presetID="42" presetClass="path" presetSubtype="0" accel="50000" decel="50000" fill="hold" grpId="1" nodeType="withEffect">
                                  <p:stCondLst>
                                    <p:cond delay="2000"/>
                                  </p:stCondLst>
                                  <p:childTnLst>
                                    <p:animMotion origin="layout" path="M 0.28554 4.44444E-6 L 3.33333E-6 4.44444E-6 " pathEditMode="relative" rAng="0" ptsTypes="AA">
                                      <p:cBhvr>
                                        <p:cTn id="31" dur="2000" fill="hold"/>
                                        <p:tgtEl>
                                          <p:spTgt spid="18"/>
                                        </p:tgtEl>
                                        <p:attrNameLst>
                                          <p:attrName>ppt_x</p:attrName>
                                          <p:attrName>ppt_y</p:attrName>
                                        </p:attrNameLst>
                                      </p:cBhvr>
                                      <p:rCtr x="-14284" y="0"/>
                                    </p:animMotion>
                                  </p:childTnLst>
                                </p:cTn>
                              </p:par>
                              <p:par>
                                <p:cTn id="32" presetID="22" presetClass="entr" presetSubtype="8" fill="hold" grpId="0" nodeType="withEffect">
                                  <p:stCondLst>
                                    <p:cond delay="225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1250"/>
                                        <p:tgtEl>
                                          <p:spTgt spid="19"/>
                                        </p:tgtEl>
                                      </p:cBhvr>
                                    </p:animEffect>
                                  </p:childTnLst>
                                </p:cTn>
                              </p:par>
                              <p:par>
                                <p:cTn id="35" presetID="42" presetClass="path" presetSubtype="0" accel="50000" decel="50000" fill="hold" grpId="1" nodeType="withEffect">
                                  <p:stCondLst>
                                    <p:cond delay="2250"/>
                                  </p:stCondLst>
                                  <p:childTnLst>
                                    <p:animMotion origin="layout" path="M 0.28554 4.44444E-6 L 3.33333E-6 4.44444E-6 " pathEditMode="relative" rAng="0" ptsTypes="AA">
                                      <p:cBhvr>
                                        <p:cTn id="36" dur="2000" fill="hold"/>
                                        <p:tgtEl>
                                          <p:spTgt spid="19"/>
                                        </p:tgtEl>
                                        <p:attrNameLst>
                                          <p:attrName>ppt_x</p:attrName>
                                          <p:attrName>ppt_y</p:attrName>
                                        </p:attrNameLst>
                                      </p:cBhvr>
                                      <p:rCtr x="-14284" y="0"/>
                                    </p:animMotion>
                                  </p:childTnLst>
                                </p:cTn>
                              </p:par>
                              <p:par>
                                <p:cTn id="37" presetID="10" presetClass="entr" presetSubtype="0" fill="hold" nodeType="withEffect">
                                  <p:stCondLst>
                                    <p:cond delay="2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3" presetClass="entr" presetSubtype="16" fill="hold" nodeType="withEffect">
                                  <p:stCondLst>
                                    <p:cond delay="30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1000" fill="hold"/>
                                        <p:tgtEl>
                                          <p:spTgt spid="57"/>
                                        </p:tgtEl>
                                        <p:attrNameLst>
                                          <p:attrName>ppt_w</p:attrName>
                                        </p:attrNameLst>
                                      </p:cBhvr>
                                      <p:tavLst>
                                        <p:tav tm="0">
                                          <p:val>
                                            <p:fltVal val="0"/>
                                          </p:val>
                                        </p:tav>
                                        <p:tav tm="100000">
                                          <p:val>
                                            <p:strVal val="#ppt_w"/>
                                          </p:val>
                                        </p:tav>
                                      </p:tavLst>
                                    </p:anim>
                                    <p:anim calcmode="lin" valueType="num">
                                      <p:cBhvr>
                                        <p:cTn id="43" dur="1000" fill="hold"/>
                                        <p:tgtEl>
                                          <p:spTgt spid="57"/>
                                        </p:tgtEl>
                                        <p:attrNameLst>
                                          <p:attrName>ppt_h</p:attrName>
                                        </p:attrNameLst>
                                      </p:cBhvr>
                                      <p:tavLst>
                                        <p:tav tm="0">
                                          <p:val>
                                            <p:fltVal val="0"/>
                                          </p:val>
                                        </p:tav>
                                        <p:tav tm="100000">
                                          <p:val>
                                            <p:strVal val="#ppt_h"/>
                                          </p:val>
                                        </p:tav>
                                      </p:tavLst>
                                    </p:anim>
                                    <p:animEffect transition="in" filter="fade">
                                      <p:cBhvr>
                                        <p:cTn id="44" dur="1000"/>
                                        <p:tgtEl>
                                          <p:spTgt spid="57"/>
                                        </p:tgtEl>
                                      </p:cBhvr>
                                    </p:animEffect>
                                  </p:childTnLst>
                                </p:cTn>
                              </p:par>
                              <p:par>
                                <p:cTn id="45" presetID="53" presetClass="entr" presetSubtype="16" fill="hold" nodeType="withEffect">
                                  <p:stCondLst>
                                    <p:cond delay="3250"/>
                                  </p:stCondLst>
                                  <p:childTnLst>
                                    <p:set>
                                      <p:cBhvr>
                                        <p:cTn id="46" dur="1" fill="hold">
                                          <p:stCondLst>
                                            <p:cond delay="0"/>
                                          </p:stCondLst>
                                        </p:cTn>
                                        <p:tgtEl>
                                          <p:spTgt spid="56"/>
                                        </p:tgtEl>
                                        <p:attrNameLst>
                                          <p:attrName>style.visibility</p:attrName>
                                        </p:attrNameLst>
                                      </p:cBhvr>
                                      <p:to>
                                        <p:strVal val="visible"/>
                                      </p:to>
                                    </p:set>
                                    <p:anim calcmode="lin" valueType="num">
                                      <p:cBhvr>
                                        <p:cTn id="47" dur="1000" fill="hold"/>
                                        <p:tgtEl>
                                          <p:spTgt spid="56"/>
                                        </p:tgtEl>
                                        <p:attrNameLst>
                                          <p:attrName>ppt_w</p:attrName>
                                        </p:attrNameLst>
                                      </p:cBhvr>
                                      <p:tavLst>
                                        <p:tav tm="0">
                                          <p:val>
                                            <p:fltVal val="0"/>
                                          </p:val>
                                        </p:tav>
                                        <p:tav tm="100000">
                                          <p:val>
                                            <p:strVal val="#ppt_w"/>
                                          </p:val>
                                        </p:tav>
                                      </p:tavLst>
                                    </p:anim>
                                    <p:anim calcmode="lin" valueType="num">
                                      <p:cBhvr>
                                        <p:cTn id="48" dur="1000" fill="hold"/>
                                        <p:tgtEl>
                                          <p:spTgt spid="56"/>
                                        </p:tgtEl>
                                        <p:attrNameLst>
                                          <p:attrName>ppt_h</p:attrName>
                                        </p:attrNameLst>
                                      </p:cBhvr>
                                      <p:tavLst>
                                        <p:tav tm="0">
                                          <p:val>
                                            <p:fltVal val="0"/>
                                          </p:val>
                                        </p:tav>
                                        <p:tav tm="100000">
                                          <p:val>
                                            <p:strVal val="#ppt_h"/>
                                          </p:val>
                                        </p:tav>
                                      </p:tavLst>
                                    </p:anim>
                                    <p:animEffect transition="in" filter="fade">
                                      <p:cBhvr>
                                        <p:cTn id="49" dur="1000"/>
                                        <p:tgtEl>
                                          <p:spTgt spid="56"/>
                                        </p:tgtEl>
                                      </p:cBhvr>
                                    </p:animEffect>
                                  </p:childTnLst>
                                </p:cTn>
                              </p:par>
                              <p:par>
                                <p:cTn id="50" presetID="53" presetClass="entr" presetSubtype="16" fill="hold" nodeType="withEffect">
                                  <p:stCondLst>
                                    <p:cond delay="3500"/>
                                  </p:stCondLst>
                                  <p:childTnLst>
                                    <p:set>
                                      <p:cBhvr>
                                        <p:cTn id="51" dur="1" fill="hold">
                                          <p:stCondLst>
                                            <p:cond delay="0"/>
                                          </p:stCondLst>
                                        </p:cTn>
                                        <p:tgtEl>
                                          <p:spTgt spid="59"/>
                                        </p:tgtEl>
                                        <p:attrNameLst>
                                          <p:attrName>style.visibility</p:attrName>
                                        </p:attrNameLst>
                                      </p:cBhvr>
                                      <p:to>
                                        <p:strVal val="visible"/>
                                      </p:to>
                                    </p:set>
                                    <p:anim calcmode="lin" valueType="num">
                                      <p:cBhvr>
                                        <p:cTn id="52" dur="1000" fill="hold"/>
                                        <p:tgtEl>
                                          <p:spTgt spid="59"/>
                                        </p:tgtEl>
                                        <p:attrNameLst>
                                          <p:attrName>ppt_w</p:attrName>
                                        </p:attrNameLst>
                                      </p:cBhvr>
                                      <p:tavLst>
                                        <p:tav tm="0">
                                          <p:val>
                                            <p:fltVal val="0"/>
                                          </p:val>
                                        </p:tav>
                                        <p:tav tm="100000">
                                          <p:val>
                                            <p:strVal val="#ppt_w"/>
                                          </p:val>
                                        </p:tav>
                                      </p:tavLst>
                                    </p:anim>
                                    <p:anim calcmode="lin" valueType="num">
                                      <p:cBhvr>
                                        <p:cTn id="53" dur="1000" fill="hold"/>
                                        <p:tgtEl>
                                          <p:spTgt spid="59"/>
                                        </p:tgtEl>
                                        <p:attrNameLst>
                                          <p:attrName>ppt_h</p:attrName>
                                        </p:attrNameLst>
                                      </p:cBhvr>
                                      <p:tavLst>
                                        <p:tav tm="0">
                                          <p:val>
                                            <p:fltVal val="0"/>
                                          </p:val>
                                        </p:tav>
                                        <p:tav tm="100000">
                                          <p:val>
                                            <p:strVal val="#ppt_h"/>
                                          </p:val>
                                        </p:tav>
                                      </p:tavLst>
                                    </p:anim>
                                    <p:animEffect transition="in" filter="fade">
                                      <p:cBhvr>
                                        <p:cTn id="54" dur="1000"/>
                                        <p:tgtEl>
                                          <p:spTgt spid="59"/>
                                        </p:tgtEl>
                                      </p:cBhvr>
                                    </p:animEffect>
                                  </p:childTnLst>
                                </p:cTn>
                              </p:par>
                              <p:par>
                                <p:cTn id="55" presetID="53" presetClass="entr" presetSubtype="16" fill="hold" nodeType="withEffect">
                                  <p:stCondLst>
                                    <p:cond delay="3750"/>
                                  </p:stCondLst>
                                  <p:childTnLst>
                                    <p:set>
                                      <p:cBhvr>
                                        <p:cTn id="56" dur="1" fill="hold">
                                          <p:stCondLst>
                                            <p:cond delay="0"/>
                                          </p:stCondLst>
                                        </p:cTn>
                                        <p:tgtEl>
                                          <p:spTgt spid="58"/>
                                        </p:tgtEl>
                                        <p:attrNameLst>
                                          <p:attrName>style.visibility</p:attrName>
                                        </p:attrNameLst>
                                      </p:cBhvr>
                                      <p:to>
                                        <p:strVal val="visible"/>
                                      </p:to>
                                    </p:set>
                                    <p:anim calcmode="lin" valueType="num">
                                      <p:cBhvr>
                                        <p:cTn id="57" dur="1000" fill="hold"/>
                                        <p:tgtEl>
                                          <p:spTgt spid="58"/>
                                        </p:tgtEl>
                                        <p:attrNameLst>
                                          <p:attrName>ppt_w</p:attrName>
                                        </p:attrNameLst>
                                      </p:cBhvr>
                                      <p:tavLst>
                                        <p:tav tm="0">
                                          <p:val>
                                            <p:fltVal val="0"/>
                                          </p:val>
                                        </p:tav>
                                        <p:tav tm="100000">
                                          <p:val>
                                            <p:strVal val="#ppt_w"/>
                                          </p:val>
                                        </p:tav>
                                      </p:tavLst>
                                    </p:anim>
                                    <p:anim calcmode="lin" valueType="num">
                                      <p:cBhvr>
                                        <p:cTn id="58" dur="1000" fill="hold"/>
                                        <p:tgtEl>
                                          <p:spTgt spid="58"/>
                                        </p:tgtEl>
                                        <p:attrNameLst>
                                          <p:attrName>ppt_h</p:attrName>
                                        </p:attrNameLst>
                                      </p:cBhvr>
                                      <p:tavLst>
                                        <p:tav tm="0">
                                          <p:val>
                                            <p:fltVal val="0"/>
                                          </p:val>
                                        </p:tav>
                                        <p:tav tm="100000">
                                          <p:val>
                                            <p:strVal val="#ppt_h"/>
                                          </p:val>
                                        </p:tav>
                                      </p:tavLst>
                                    </p:anim>
                                    <p:animEffect transition="in" filter="fade">
                                      <p:cBhvr>
                                        <p:cTn id="59" dur="1000"/>
                                        <p:tgtEl>
                                          <p:spTgt spid="58"/>
                                        </p:tgtEl>
                                      </p:cBhvr>
                                    </p:animEffect>
                                  </p:childTnLst>
                                </p:cTn>
                              </p:par>
                              <p:par>
                                <p:cTn id="60" presetID="22" presetClass="entr" presetSubtype="8" fill="hold" grpId="0" nodeType="withEffect">
                                  <p:stCondLst>
                                    <p:cond delay="300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1000"/>
                                        <p:tgtEl>
                                          <p:spTgt spid="20"/>
                                        </p:tgtEl>
                                      </p:cBhvr>
                                    </p:animEffect>
                                  </p:childTnLst>
                                </p:cTn>
                              </p:par>
                              <p:par>
                                <p:cTn id="63" presetID="22" presetClass="entr" presetSubtype="8" fill="hold" grpId="0" nodeType="withEffect">
                                  <p:stCondLst>
                                    <p:cond delay="3250"/>
                                  </p:stCondLst>
                                  <p:childTnLst>
                                    <p:set>
                                      <p:cBhvr>
                                        <p:cTn id="64" dur="1" fill="hold">
                                          <p:stCondLst>
                                            <p:cond delay="0"/>
                                          </p:stCondLst>
                                        </p:cTn>
                                        <p:tgtEl>
                                          <p:spTgt spid="61"/>
                                        </p:tgtEl>
                                        <p:attrNameLst>
                                          <p:attrName>style.visibility</p:attrName>
                                        </p:attrNameLst>
                                      </p:cBhvr>
                                      <p:to>
                                        <p:strVal val="visible"/>
                                      </p:to>
                                    </p:set>
                                    <p:animEffect transition="in" filter="wipe(left)">
                                      <p:cBhvr>
                                        <p:cTn id="65" dur="1000"/>
                                        <p:tgtEl>
                                          <p:spTgt spid="61"/>
                                        </p:tgtEl>
                                      </p:cBhvr>
                                    </p:animEffect>
                                  </p:childTnLst>
                                </p:cTn>
                              </p:par>
                              <p:par>
                                <p:cTn id="66" presetID="22" presetClass="entr" presetSubtype="8" fill="hold" grpId="0" nodeType="withEffect">
                                  <p:stCondLst>
                                    <p:cond delay="350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1000"/>
                                        <p:tgtEl>
                                          <p:spTgt spid="62"/>
                                        </p:tgtEl>
                                      </p:cBhvr>
                                    </p:animEffect>
                                  </p:childTnLst>
                                </p:cTn>
                              </p:par>
                              <p:par>
                                <p:cTn id="69" presetID="22" presetClass="entr" presetSubtype="8" fill="hold" grpId="0" nodeType="withEffect">
                                  <p:stCondLst>
                                    <p:cond delay="375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1000"/>
                                        <p:tgtEl>
                                          <p:spTgt spid="63"/>
                                        </p:tgtEl>
                                      </p:cBhvr>
                                    </p:animEffect>
                                  </p:childTnLst>
                                </p:cTn>
                              </p:par>
                              <p:par>
                                <p:cTn id="72" presetID="53" presetClass="entr" presetSubtype="16" fill="hold" grpId="0" nodeType="withEffect">
                                  <p:stCondLst>
                                    <p:cond delay="4750"/>
                                  </p:stCondLst>
                                  <p:childTnLst>
                                    <p:set>
                                      <p:cBhvr>
                                        <p:cTn id="73" dur="1" fill="hold">
                                          <p:stCondLst>
                                            <p:cond delay="0"/>
                                          </p:stCondLst>
                                        </p:cTn>
                                        <p:tgtEl>
                                          <p:spTgt spid="71"/>
                                        </p:tgtEl>
                                        <p:attrNameLst>
                                          <p:attrName>style.visibility</p:attrName>
                                        </p:attrNameLst>
                                      </p:cBhvr>
                                      <p:to>
                                        <p:strVal val="visible"/>
                                      </p:to>
                                    </p:set>
                                    <p:anim calcmode="lin" valueType="num">
                                      <p:cBhvr>
                                        <p:cTn id="74" dur="1000" fill="hold"/>
                                        <p:tgtEl>
                                          <p:spTgt spid="71"/>
                                        </p:tgtEl>
                                        <p:attrNameLst>
                                          <p:attrName>ppt_w</p:attrName>
                                        </p:attrNameLst>
                                      </p:cBhvr>
                                      <p:tavLst>
                                        <p:tav tm="0">
                                          <p:val>
                                            <p:fltVal val="0"/>
                                          </p:val>
                                        </p:tav>
                                        <p:tav tm="100000">
                                          <p:val>
                                            <p:strVal val="#ppt_w"/>
                                          </p:val>
                                        </p:tav>
                                      </p:tavLst>
                                    </p:anim>
                                    <p:anim calcmode="lin" valueType="num">
                                      <p:cBhvr>
                                        <p:cTn id="75" dur="1000" fill="hold"/>
                                        <p:tgtEl>
                                          <p:spTgt spid="71"/>
                                        </p:tgtEl>
                                        <p:attrNameLst>
                                          <p:attrName>ppt_h</p:attrName>
                                        </p:attrNameLst>
                                      </p:cBhvr>
                                      <p:tavLst>
                                        <p:tav tm="0">
                                          <p:val>
                                            <p:fltVal val="0"/>
                                          </p:val>
                                        </p:tav>
                                        <p:tav tm="100000">
                                          <p:val>
                                            <p:strVal val="#ppt_h"/>
                                          </p:val>
                                        </p:tav>
                                      </p:tavLst>
                                    </p:anim>
                                    <p:animEffect transition="in" filter="fade">
                                      <p:cBhvr>
                                        <p:cTn id="76" dur="1000"/>
                                        <p:tgtEl>
                                          <p:spTgt spid="71"/>
                                        </p:tgtEl>
                                      </p:cBhvr>
                                    </p:animEffect>
                                  </p:childTnLst>
                                </p:cTn>
                              </p:par>
                              <p:par>
                                <p:cTn id="77" presetID="53" presetClass="entr" presetSubtype="16" fill="hold" grpId="0" nodeType="withEffect">
                                  <p:stCondLst>
                                    <p:cond delay="4500"/>
                                  </p:stCondLst>
                                  <p:childTnLst>
                                    <p:set>
                                      <p:cBhvr>
                                        <p:cTn id="78" dur="1" fill="hold">
                                          <p:stCondLst>
                                            <p:cond delay="0"/>
                                          </p:stCondLst>
                                        </p:cTn>
                                        <p:tgtEl>
                                          <p:spTgt spid="69"/>
                                        </p:tgtEl>
                                        <p:attrNameLst>
                                          <p:attrName>style.visibility</p:attrName>
                                        </p:attrNameLst>
                                      </p:cBhvr>
                                      <p:to>
                                        <p:strVal val="visible"/>
                                      </p:to>
                                    </p:set>
                                    <p:anim calcmode="lin" valueType="num">
                                      <p:cBhvr>
                                        <p:cTn id="79" dur="1000" fill="hold"/>
                                        <p:tgtEl>
                                          <p:spTgt spid="69"/>
                                        </p:tgtEl>
                                        <p:attrNameLst>
                                          <p:attrName>ppt_w</p:attrName>
                                        </p:attrNameLst>
                                      </p:cBhvr>
                                      <p:tavLst>
                                        <p:tav tm="0">
                                          <p:val>
                                            <p:fltVal val="0"/>
                                          </p:val>
                                        </p:tav>
                                        <p:tav tm="100000">
                                          <p:val>
                                            <p:strVal val="#ppt_w"/>
                                          </p:val>
                                        </p:tav>
                                      </p:tavLst>
                                    </p:anim>
                                    <p:anim calcmode="lin" valueType="num">
                                      <p:cBhvr>
                                        <p:cTn id="80" dur="1000" fill="hold"/>
                                        <p:tgtEl>
                                          <p:spTgt spid="69"/>
                                        </p:tgtEl>
                                        <p:attrNameLst>
                                          <p:attrName>ppt_h</p:attrName>
                                        </p:attrNameLst>
                                      </p:cBhvr>
                                      <p:tavLst>
                                        <p:tav tm="0">
                                          <p:val>
                                            <p:fltVal val="0"/>
                                          </p:val>
                                        </p:tav>
                                        <p:tav tm="100000">
                                          <p:val>
                                            <p:strVal val="#ppt_h"/>
                                          </p:val>
                                        </p:tav>
                                      </p:tavLst>
                                    </p:anim>
                                    <p:animEffect transition="in" filter="fade">
                                      <p:cBhvr>
                                        <p:cTn id="81" dur="1000"/>
                                        <p:tgtEl>
                                          <p:spTgt spid="69"/>
                                        </p:tgtEl>
                                      </p:cBhvr>
                                    </p:animEffect>
                                  </p:childTnLst>
                                </p:cTn>
                              </p:par>
                              <p:par>
                                <p:cTn id="82" presetID="22" presetClass="entr" presetSubtype="1" fill="hold" grpId="0" nodeType="withEffect">
                                  <p:stCondLst>
                                    <p:cond delay="5000"/>
                                  </p:stCondLst>
                                  <p:childTnLst>
                                    <p:set>
                                      <p:cBhvr>
                                        <p:cTn id="83" dur="1" fill="hold">
                                          <p:stCondLst>
                                            <p:cond delay="0"/>
                                          </p:stCondLst>
                                        </p:cTn>
                                        <p:tgtEl>
                                          <p:spTgt spid="70"/>
                                        </p:tgtEl>
                                        <p:attrNameLst>
                                          <p:attrName>style.visibility</p:attrName>
                                        </p:attrNameLst>
                                      </p:cBhvr>
                                      <p:to>
                                        <p:strVal val="visible"/>
                                      </p:to>
                                    </p:set>
                                    <p:animEffect transition="in" filter="wipe(up)">
                                      <p:cBhvr>
                                        <p:cTn id="84" dur="1000"/>
                                        <p:tgtEl>
                                          <p:spTgt spid="70"/>
                                        </p:tgtEl>
                                      </p:cBhvr>
                                    </p:animEffect>
                                  </p:childTnLst>
                                </p:cTn>
                              </p:par>
                              <p:par>
                                <p:cTn id="85" presetID="12" presetClass="entr" presetSubtype="8" fill="hold" nodeType="withEffect">
                                  <p:stCondLst>
                                    <p:cond delay="5000"/>
                                  </p:stCondLst>
                                  <p:childTnLst>
                                    <p:set>
                                      <p:cBhvr>
                                        <p:cTn id="86" dur="1" fill="hold">
                                          <p:stCondLst>
                                            <p:cond delay="0"/>
                                          </p:stCondLst>
                                        </p:cTn>
                                        <p:tgtEl>
                                          <p:spTgt spid="7168"/>
                                        </p:tgtEl>
                                        <p:attrNameLst>
                                          <p:attrName>style.visibility</p:attrName>
                                        </p:attrNameLst>
                                      </p:cBhvr>
                                      <p:to>
                                        <p:strVal val="visible"/>
                                      </p:to>
                                    </p:set>
                                    <p:anim calcmode="lin" valueType="num">
                                      <p:cBhvr additive="base">
                                        <p:cTn id="87" dur="1000"/>
                                        <p:tgtEl>
                                          <p:spTgt spid="7168"/>
                                        </p:tgtEl>
                                        <p:attrNameLst>
                                          <p:attrName>ppt_x</p:attrName>
                                        </p:attrNameLst>
                                      </p:cBhvr>
                                      <p:tavLst>
                                        <p:tav tm="0">
                                          <p:val>
                                            <p:strVal val="#ppt_x-#ppt_w*1.125000"/>
                                          </p:val>
                                        </p:tav>
                                        <p:tav tm="100000">
                                          <p:val>
                                            <p:strVal val="#ppt_x"/>
                                          </p:val>
                                        </p:tav>
                                      </p:tavLst>
                                    </p:anim>
                                    <p:animEffect transition="in" filter="wipe(right)">
                                      <p:cBhvr>
                                        <p:cTn id="88" dur="1000"/>
                                        <p:tgtEl>
                                          <p:spTgt spid="7168"/>
                                        </p:tgtEl>
                                      </p:cBhvr>
                                    </p:animEffect>
                                  </p:childTnLst>
                                </p:cTn>
                              </p:par>
                              <p:par>
                                <p:cTn id="89" presetID="22" presetClass="entr" presetSubtype="1" fill="hold" nodeType="withEffect">
                                  <p:stCondLst>
                                    <p:cond delay="2000"/>
                                  </p:stCondLst>
                                  <p:childTnLst>
                                    <p:set>
                                      <p:cBhvr>
                                        <p:cTn id="90" dur="1" fill="hold">
                                          <p:stCondLst>
                                            <p:cond delay="0"/>
                                          </p:stCondLst>
                                        </p:cTn>
                                        <p:tgtEl>
                                          <p:spTgt spid="143"/>
                                        </p:tgtEl>
                                        <p:attrNameLst>
                                          <p:attrName>style.visibility</p:attrName>
                                        </p:attrNameLst>
                                      </p:cBhvr>
                                      <p:to>
                                        <p:strVal val="visible"/>
                                      </p:to>
                                    </p:set>
                                    <p:animEffect transition="in" filter="wipe(up)">
                                      <p:cBhvr>
                                        <p:cTn id="91" dur="2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P spid="17" grpId="1" animBg="1"/>
      <p:bldP spid="18" grpId="0" animBg="1"/>
      <p:bldP spid="18" grpId="1" animBg="1"/>
      <p:bldP spid="19" grpId="0" animBg="1"/>
      <p:bldP spid="19" grpId="1" animBg="1"/>
      <p:bldP spid="20" grpId="0"/>
      <p:bldP spid="61" grpId="0"/>
      <p:bldP spid="62" grpId="0"/>
      <p:bldP spid="63" grpId="0"/>
      <p:bldP spid="64" grpId="0"/>
      <p:bldP spid="65" grpId="0"/>
      <p:bldP spid="69" grpId="0" animBg="1"/>
      <p:bldP spid="70" grpId="0" animBg="1"/>
      <p:bldP spid="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8D6EC04-B17B-41AF-BDD9-EEB4EFA84B44}"/>
              </a:ext>
            </a:extLst>
          </p:cNvPr>
          <p:cNvPicPr>
            <a:picLocks noChangeAspect="1"/>
          </p:cNvPicPr>
          <p:nvPr/>
        </p:nvPicPr>
        <p:blipFill>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a:stretch>
        </p:blipFill>
        <p:spPr>
          <a:xfrm>
            <a:off x="-1" y="0"/>
            <a:ext cx="12192002" cy="6858000"/>
          </a:xfrm>
          <a:prstGeom prst="rect">
            <a:avLst/>
          </a:prstGeom>
        </p:spPr>
      </p:pic>
      <p:sp>
        <p:nvSpPr>
          <p:cNvPr id="12" name="Rectangle 11">
            <a:extLst>
              <a:ext uri="{FF2B5EF4-FFF2-40B4-BE49-F238E27FC236}">
                <a16:creationId xmlns:a16="http://schemas.microsoft.com/office/drawing/2014/main" id="{0BDD6C0D-08A8-4310-B6B2-6B23BF206F31}"/>
              </a:ext>
            </a:extLst>
          </p:cNvPr>
          <p:cNvSpPr/>
          <p:nvPr/>
        </p:nvSpPr>
        <p:spPr>
          <a:xfrm>
            <a:off x="-1" y="7697"/>
            <a:ext cx="12192000" cy="6858000"/>
          </a:xfrm>
          <a:prstGeom prst="rect">
            <a:avLst/>
          </a:prstGeom>
          <a:gradFill flip="none" rotWithShape="1">
            <a:gsLst>
              <a:gs pos="0">
                <a:schemeClr val="accent2">
                  <a:lumMod val="75000"/>
                  <a:alpha val="62153"/>
                </a:schemeClr>
              </a:gs>
              <a:gs pos="35000">
                <a:srgbClr val="0D3F5F">
                  <a:alpha val="79636"/>
                </a:srgbClr>
              </a:gs>
              <a:gs pos="76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626FF6E7-05F7-4FF3-BFC0-521393FF9FE2}"/>
              </a:ext>
            </a:extLst>
          </p:cNvPr>
          <p:cNvGrpSpPr/>
          <p:nvPr/>
        </p:nvGrpSpPr>
        <p:grpSpPr>
          <a:xfrm rot="10576480">
            <a:off x="-2446452" y="-8170440"/>
            <a:ext cx="15557622" cy="15425291"/>
            <a:chOff x="17785720" y="163163"/>
            <a:chExt cx="4226953" cy="4191000"/>
          </a:xfrm>
        </p:grpSpPr>
        <p:sp>
          <p:nvSpPr>
            <p:cNvPr id="114" name="Freeform: Shape 113">
              <a:extLst>
                <a:ext uri="{FF2B5EF4-FFF2-40B4-BE49-F238E27FC236}">
                  <a16:creationId xmlns:a16="http://schemas.microsoft.com/office/drawing/2014/main" id="{A268252F-D7AA-4942-A1EA-0C8F2507E96F}"/>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5" name="Freeform: Shape 114">
              <a:extLst>
                <a:ext uri="{FF2B5EF4-FFF2-40B4-BE49-F238E27FC236}">
                  <a16:creationId xmlns:a16="http://schemas.microsoft.com/office/drawing/2014/main" id="{9FDF2FC9-FB8C-4439-B395-2E20921A315E}"/>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6" name="Freeform: Shape 115">
              <a:extLst>
                <a:ext uri="{FF2B5EF4-FFF2-40B4-BE49-F238E27FC236}">
                  <a16:creationId xmlns:a16="http://schemas.microsoft.com/office/drawing/2014/main" id="{97F4648B-02D4-4FF5-B0EC-B1F5478C740D}"/>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7" name="Freeform: Shape 116">
              <a:extLst>
                <a:ext uri="{FF2B5EF4-FFF2-40B4-BE49-F238E27FC236}">
                  <a16:creationId xmlns:a16="http://schemas.microsoft.com/office/drawing/2014/main" id="{8CDAD41A-745C-42B9-941C-1A42F75E1489}"/>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8" name="Freeform: Shape 117">
              <a:extLst>
                <a:ext uri="{FF2B5EF4-FFF2-40B4-BE49-F238E27FC236}">
                  <a16:creationId xmlns:a16="http://schemas.microsoft.com/office/drawing/2014/main" id="{290CE27F-F148-4AD7-9ABA-771A9FBF8E45}"/>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9" name="Freeform: Shape 118">
              <a:extLst>
                <a:ext uri="{FF2B5EF4-FFF2-40B4-BE49-F238E27FC236}">
                  <a16:creationId xmlns:a16="http://schemas.microsoft.com/office/drawing/2014/main" id="{DE386BB6-A308-4268-AAAF-95989F6FCE0F}"/>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0" name="Freeform: Shape 119">
              <a:extLst>
                <a:ext uri="{FF2B5EF4-FFF2-40B4-BE49-F238E27FC236}">
                  <a16:creationId xmlns:a16="http://schemas.microsoft.com/office/drawing/2014/main" id="{02B4BC22-2899-4683-A6B4-A2D557A12922}"/>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1" name="Freeform: Shape 120">
              <a:extLst>
                <a:ext uri="{FF2B5EF4-FFF2-40B4-BE49-F238E27FC236}">
                  <a16:creationId xmlns:a16="http://schemas.microsoft.com/office/drawing/2014/main" id="{2CA1CB82-C8F3-473A-9694-B68DB48F7787}"/>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2" name="Freeform: Shape 121">
              <a:extLst>
                <a:ext uri="{FF2B5EF4-FFF2-40B4-BE49-F238E27FC236}">
                  <a16:creationId xmlns:a16="http://schemas.microsoft.com/office/drawing/2014/main" id="{876CDA8B-34C1-4A0F-8FA6-E48FED68A453}"/>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3" name="Freeform: Shape 122">
              <a:extLst>
                <a:ext uri="{FF2B5EF4-FFF2-40B4-BE49-F238E27FC236}">
                  <a16:creationId xmlns:a16="http://schemas.microsoft.com/office/drawing/2014/main" id="{0B39365A-E1E8-4419-9D57-A649B774B33E}"/>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CAA8C374-CB3B-41BF-A52D-859FC8CF762B}"/>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937C2FEB-F0DA-479E-9A65-9A2D2274E41E}"/>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C08870E3-F5F2-4B6E-9398-C1514C8BF3B8}"/>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7005BB93-50D0-43BF-82A0-A3036FF34CD8}"/>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904FBB00-B8A3-4387-891B-833413D7FE38}"/>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7AA0B37E-9FDB-4886-9A04-15DA9BC3ED0C}"/>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EDB195BD-4DBF-44E7-9356-91F514D0D3E7}"/>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71E6794E-1990-43A0-99A4-EED90086E5E1}"/>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53024953-29F7-4132-8AE5-9BFD33DEDC02}"/>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E229F29D-FFCE-43C2-AF43-351322FF4898}"/>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4" name="Freeform: Shape 133">
              <a:extLst>
                <a:ext uri="{FF2B5EF4-FFF2-40B4-BE49-F238E27FC236}">
                  <a16:creationId xmlns:a16="http://schemas.microsoft.com/office/drawing/2014/main" id="{9EC64D11-64FF-4A6C-A1C7-6E70B642107C}"/>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5" name="Freeform: Shape 134">
              <a:extLst>
                <a:ext uri="{FF2B5EF4-FFF2-40B4-BE49-F238E27FC236}">
                  <a16:creationId xmlns:a16="http://schemas.microsoft.com/office/drawing/2014/main" id="{0918EC6F-82C3-457B-B559-23CB5C621AE9}"/>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68" name="Group 67">
            <a:extLst>
              <a:ext uri="{FF2B5EF4-FFF2-40B4-BE49-F238E27FC236}">
                <a16:creationId xmlns:a16="http://schemas.microsoft.com/office/drawing/2014/main" id="{480E73C3-3345-4464-9C50-2C0B566AC2F4}"/>
              </a:ext>
            </a:extLst>
          </p:cNvPr>
          <p:cNvGrpSpPr/>
          <p:nvPr/>
        </p:nvGrpSpPr>
        <p:grpSpPr>
          <a:xfrm>
            <a:off x="1064365" y="925303"/>
            <a:ext cx="10063270" cy="5007394"/>
            <a:chOff x="1064365" y="923137"/>
            <a:chExt cx="10063270" cy="5007394"/>
          </a:xfrm>
        </p:grpSpPr>
        <p:sp>
          <p:nvSpPr>
            <p:cNvPr id="14" name="Rectangle 13">
              <a:extLst>
                <a:ext uri="{FF2B5EF4-FFF2-40B4-BE49-F238E27FC236}">
                  <a16:creationId xmlns:a16="http://schemas.microsoft.com/office/drawing/2014/main" id="{7A69C845-74BE-4969-8197-D45BE8E9F951}"/>
                </a:ext>
              </a:extLst>
            </p:cNvPr>
            <p:cNvSpPr/>
            <p:nvPr/>
          </p:nvSpPr>
          <p:spPr>
            <a:xfrm>
              <a:off x="3826496" y="3769618"/>
              <a:ext cx="7301139" cy="2160913"/>
            </a:xfrm>
            <a:prstGeom prst="rect">
              <a:avLst/>
            </a:prstGeom>
          </p:spPr>
          <p:txBody>
            <a:bodyPr wrap="square">
              <a:spAutoFit/>
            </a:bodyPr>
            <a:lstStyle/>
            <a:p>
              <a:pPr>
                <a:lnSpc>
                  <a:spcPts val="1900"/>
                </a:lnSpc>
                <a:spcAft>
                  <a:spcPts val="1200"/>
                </a:spcAft>
              </a:pPr>
              <a:r>
                <a:rPr lang="en-US" sz="1300" dirty="0">
                  <a:solidFill>
                    <a:schemeClr val="bg1"/>
                  </a:solidFill>
                  <a:latin typeface="Montserrat" panose="00000500000000000000" pitchFamily="50" charset="0"/>
                </a:rPr>
                <a:t>In order to capitalize on the continuous growth of the platform economy, our digital marketing team has allocated more resources to growth our social media marketing channels in the past year.</a:t>
              </a:r>
            </a:p>
            <a:p>
              <a:pPr>
                <a:lnSpc>
                  <a:spcPts val="1900"/>
                </a:lnSpc>
                <a:spcAft>
                  <a:spcPts val="600"/>
                </a:spcAft>
              </a:pPr>
              <a:r>
                <a:rPr lang="en-US" sz="1300" b="1" dirty="0">
                  <a:solidFill>
                    <a:schemeClr val="bg1"/>
                  </a:solidFill>
                  <a:latin typeface="Montserrat" panose="00000500000000000000" pitchFamily="50" charset="0"/>
                </a:rPr>
                <a:t>To summarize the current state of our social media marketing efforts:</a:t>
              </a:r>
            </a:p>
            <a:p>
              <a:pPr marL="285750" indent="-285750">
                <a:lnSpc>
                  <a:spcPts val="1900"/>
                </a:lnSpc>
                <a:spcAft>
                  <a:spcPts val="600"/>
                </a:spcAft>
                <a:buFont typeface="Arial" panose="020B0604020202020204" pitchFamily="34" charset="0"/>
                <a:buChar char="•"/>
              </a:pPr>
              <a:r>
                <a:rPr lang="en-US" sz="1300" dirty="0">
                  <a:solidFill>
                    <a:schemeClr val="bg1"/>
                  </a:solidFill>
                  <a:latin typeface="Montserrat" panose="00000500000000000000" pitchFamily="50" charset="0"/>
                </a:rPr>
                <a:t>Our goal is to generate a higher share of revenue from social channels </a:t>
              </a:r>
            </a:p>
            <a:p>
              <a:pPr marL="285750" indent="-285750">
                <a:lnSpc>
                  <a:spcPts val="1900"/>
                </a:lnSpc>
                <a:spcAft>
                  <a:spcPts val="600"/>
                </a:spcAft>
                <a:buFont typeface="Arial" panose="020B0604020202020204" pitchFamily="34" charset="0"/>
                <a:buChar char="•"/>
              </a:pPr>
              <a:r>
                <a:rPr lang="en-US" sz="1300" dirty="0">
                  <a:solidFill>
                    <a:schemeClr val="bg1"/>
                  </a:solidFill>
                  <a:latin typeface="Montserrat" panose="00000500000000000000" pitchFamily="50" charset="0"/>
                </a:rPr>
                <a:t>Our strategy is to capitalize on viral content </a:t>
              </a:r>
            </a:p>
            <a:p>
              <a:pPr marL="285750" indent="-285750">
                <a:lnSpc>
                  <a:spcPts val="1900"/>
                </a:lnSpc>
                <a:spcAft>
                  <a:spcPts val="600"/>
                </a:spcAft>
                <a:buFont typeface="Arial" panose="020B0604020202020204" pitchFamily="34" charset="0"/>
                <a:buChar char="•"/>
              </a:pPr>
              <a:r>
                <a:rPr lang="en-US" sz="1300" dirty="0">
                  <a:solidFill>
                    <a:schemeClr val="bg1"/>
                  </a:solidFill>
                  <a:latin typeface="Montserrat" panose="00000500000000000000" pitchFamily="50" charset="0"/>
                </a:rPr>
                <a:t>The success of our strategy will be based by audience growth and conversion rate</a:t>
              </a:r>
            </a:p>
          </p:txBody>
        </p:sp>
        <p:grpSp>
          <p:nvGrpSpPr>
            <p:cNvPr id="66" name="Group 65">
              <a:extLst>
                <a:ext uri="{FF2B5EF4-FFF2-40B4-BE49-F238E27FC236}">
                  <a16:creationId xmlns:a16="http://schemas.microsoft.com/office/drawing/2014/main" id="{E608E660-11D9-454A-BCE3-8FDEBD2A61A8}"/>
                </a:ext>
              </a:extLst>
            </p:cNvPr>
            <p:cNvGrpSpPr/>
            <p:nvPr/>
          </p:nvGrpSpPr>
          <p:grpSpPr>
            <a:xfrm>
              <a:off x="1064365" y="923137"/>
              <a:ext cx="5202561" cy="4969664"/>
              <a:chOff x="1404829" y="923137"/>
              <a:chExt cx="5202561" cy="4969664"/>
            </a:xfrm>
          </p:grpSpPr>
          <p:grpSp>
            <p:nvGrpSpPr>
              <p:cNvPr id="13" name="Group 12">
                <a:extLst>
                  <a:ext uri="{FF2B5EF4-FFF2-40B4-BE49-F238E27FC236}">
                    <a16:creationId xmlns:a16="http://schemas.microsoft.com/office/drawing/2014/main" id="{339E4944-10B4-4B64-A981-EA4AF7F90E6C}"/>
                  </a:ext>
                </a:extLst>
              </p:cNvPr>
              <p:cNvGrpSpPr/>
              <p:nvPr/>
            </p:nvGrpSpPr>
            <p:grpSpPr>
              <a:xfrm>
                <a:off x="1404829" y="923137"/>
                <a:ext cx="2514028" cy="4969664"/>
                <a:chOff x="1680601" y="923137"/>
                <a:chExt cx="2514028" cy="4969664"/>
              </a:xfrm>
            </p:grpSpPr>
            <p:sp>
              <p:nvSpPr>
                <p:cNvPr id="7" name="Rectangle: Rounded Corners 6">
                  <a:extLst>
                    <a:ext uri="{FF2B5EF4-FFF2-40B4-BE49-F238E27FC236}">
                      <a16:creationId xmlns:a16="http://schemas.microsoft.com/office/drawing/2014/main" id="{72D537C1-8F80-40E5-B0CD-FCC711910201}"/>
                    </a:ext>
                  </a:extLst>
                </p:cNvPr>
                <p:cNvSpPr/>
                <p:nvPr/>
              </p:nvSpPr>
              <p:spPr>
                <a:xfrm>
                  <a:off x="1680601" y="923137"/>
                  <a:ext cx="2514028" cy="4969664"/>
                </a:xfrm>
                <a:prstGeom prst="roundRect">
                  <a:avLst>
                    <a:gd name="adj" fmla="val 10465"/>
                  </a:avLst>
                </a:prstGeom>
                <a:gradFill>
                  <a:gsLst>
                    <a:gs pos="0">
                      <a:schemeClr val="bg1">
                        <a:alpha val="25000"/>
                      </a:schemeClr>
                    </a:gs>
                    <a:gs pos="100000">
                      <a:schemeClr val="accent2">
                        <a:alpha val="0"/>
                      </a:schemeClr>
                    </a:gs>
                  </a:gsLst>
                  <a:path path="circle">
                    <a:fillToRect r="100000" b="100000"/>
                  </a:path>
                </a:gradFill>
                <a:ln w="12700">
                  <a:gradFill flip="none" rotWithShape="1">
                    <a:gsLst>
                      <a:gs pos="0">
                        <a:schemeClr val="bg1"/>
                      </a:gs>
                      <a:gs pos="100000">
                        <a:schemeClr val="bg1">
                          <a:alpha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tIns="365760" rtlCol="0" anchor="ctr"/>
                <a:lstStyle/>
                <a:p>
                  <a:pPr algn="ctr"/>
                  <a:endParaRPr lang="en-US" sz="3500" dirty="0">
                    <a:latin typeface="Montserrat" panose="00000500000000000000" pitchFamily="50" charset="0"/>
                  </a:endParaRPr>
                </a:p>
              </p:txBody>
            </p:sp>
            <p:sp>
              <p:nvSpPr>
                <p:cNvPr id="8" name="Rectangle: Top Corners Rounded 7">
                  <a:extLst>
                    <a:ext uri="{FF2B5EF4-FFF2-40B4-BE49-F238E27FC236}">
                      <a16:creationId xmlns:a16="http://schemas.microsoft.com/office/drawing/2014/main" id="{CF38702F-E780-43A2-9FBD-4E52752BFB82}"/>
                    </a:ext>
                  </a:extLst>
                </p:cNvPr>
                <p:cNvSpPr/>
                <p:nvPr/>
              </p:nvSpPr>
              <p:spPr>
                <a:xfrm>
                  <a:off x="2272738" y="923137"/>
                  <a:ext cx="1329754" cy="314037"/>
                </a:xfrm>
                <a:prstGeom prst="round2SameRect">
                  <a:avLst>
                    <a:gd name="adj1" fmla="val 0"/>
                    <a:gd name="adj2"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C6B9E4F-03ED-4C88-A9B6-AF5C209DF1E7}"/>
                  </a:ext>
                </a:extLst>
              </p:cNvPr>
              <p:cNvSpPr/>
              <p:nvPr/>
            </p:nvSpPr>
            <p:spPr>
              <a:xfrm>
                <a:off x="2174766" y="2999585"/>
                <a:ext cx="4432624" cy="707886"/>
              </a:xfrm>
              <a:prstGeom prst="rect">
                <a:avLst/>
              </a:prstGeom>
            </p:spPr>
            <p:txBody>
              <a:bodyPr wrap="none">
                <a:spAutoFit/>
              </a:bodyPr>
              <a:lstStyle/>
              <a:p>
                <a:r>
                  <a:rPr lang="en-US" sz="4000" b="1" dirty="0">
                    <a:solidFill>
                      <a:schemeClr val="accent2">
                        <a:lumMod val="40000"/>
                        <a:lumOff val="60000"/>
                      </a:schemeClr>
                    </a:solidFill>
                    <a:latin typeface="Montserrat" panose="00000500000000000000" pitchFamily="50" charset="0"/>
                  </a:rPr>
                  <a:t>INTRODUCTION</a:t>
                </a:r>
              </a:p>
            </p:txBody>
          </p:sp>
          <p:grpSp>
            <p:nvGrpSpPr>
              <p:cNvPr id="65" name="Group 64">
                <a:extLst>
                  <a:ext uri="{FF2B5EF4-FFF2-40B4-BE49-F238E27FC236}">
                    <a16:creationId xmlns:a16="http://schemas.microsoft.com/office/drawing/2014/main" id="{563C990B-CE7C-4635-8877-4FB03A6C4C55}"/>
                  </a:ext>
                </a:extLst>
              </p:cNvPr>
              <p:cNvGrpSpPr/>
              <p:nvPr/>
            </p:nvGrpSpPr>
            <p:grpSpPr>
              <a:xfrm>
                <a:off x="1675844" y="1329921"/>
                <a:ext cx="1935275" cy="4113624"/>
                <a:chOff x="1675844" y="1329921"/>
                <a:chExt cx="1935275" cy="4113624"/>
              </a:xfrm>
            </p:grpSpPr>
            <p:sp>
              <p:nvSpPr>
                <p:cNvPr id="18" name="Freeform: Shape 17">
                  <a:extLst>
                    <a:ext uri="{FF2B5EF4-FFF2-40B4-BE49-F238E27FC236}">
                      <a16:creationId xmlns:a16="http://schemas.microsoft.com/office/drawing/2014/main" id="{C2B81BCA-764B-425B-A304-C226D2ABDC73}"/>
                    </a:ext>
                  </a:extLst>
                </p:cNvPr>
                <p:cNvSpPr/>
                <p:nvPr/>
              </p:nvSpPr>
              <p:spPr>
                <a:xfrm>
                  <a:off x="3249538" y="4796893"/>
                  <a:ext cx="361581" cy="214094"/>
                </a:xfrm>
                <a:custGeom>
                  <a:avLst/>
                  <a:gdLst>
                    <a:gd name="connsiteX0" fmla="*/ 71786 w 478995"/>
                    <a:gd name="connsiteY0" fmla="*/ 124602 h 283615"/>
                    <a:gd name="connsiteX1" fmla="*/ 71723 w 478995"/>
                    <a:gd name="connsiteY1" fmla="*/ 123719 h 283615"/>
                    <a:gd name="connsiteX2" fmla="*/ 135694 w 478995"/>
                    <a:gd name="connsiteY2" fmla="*/ 59748 h 283615"/>
                    <a:gd name="connsiteX3" fmla="*/ 169854 w 478995"/>
                    <a:gd name="connsiteY3" fmla="*/ 69707 h 283615"/>
                    <a:gd name="connsiteX4" fmla="*/ 281221 w 478995"/>
                    <a:gd name="connsiteY4" fmla="*/ 0 h 283615"/>
                    <a:gd name="connsiteX5" fmla="*/ 404940 w 478995"/>
                    <a:gd name="connsiteY5" fmla="*/ 123719 h 283615"/>
                    <a:gd name="connsiteX6" fmla="*/ 404940 w 478995"/>
                    <a:gd name="connsiteY6" fmla="*/ 123909 h 283615"/>
                    <a:gd name="connsiteX7" fmla="*/ 484416 w 478995"/>
                    <a:gd name="connsiteY7" fmla="*/ 206787 h 283615"/>
                    <a:gd name="connsiteX8" fmla="*/ 401348 w 478995"/>
                    <a:gd name="connsiteY8" fmla="*/ 289855 h 283615"/>
                    <a:gd name="connsiteX9" fmla="*/ 83068 w 478995"/>
                    <a:gd name="connsiteY9" fmla="*/ 289855 h 283615"/>
                    <a:gd name="connsiteX10" fmla="*/ 0 w 478995"/>
                    <a:gd name="connsiteY10" fmla="*/ 206787 h 283615"/>
                    <a:gd name="connsiteX11" fmla="*/ 71786 w 478995"/>
                    <a:gd name="connsiteY11" fmla="*/ 124602 h 28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995" h="283615">
                      <a:moveTo>
                        <a:pt x="71786" y="124602"/>
                      </a:moveTo>
                      <a:cubicBezTo>
                        <a:pt x="71786" y="124287"/>
                        <a:pt x="71723" y="124035"/>
                        <a:pt x="71723" y="123719"/>
                      </a:cubicBezTo>
                      <a:cubicBezTo>
                        <a:pt x="71723" y="88362"/>
                        <a:pt x="100400" y="59748"/>
                        <a:pt x="135694" y="59748"/>
                      </a:cubicBezTo>
                      <a:cubicBezTo>
                        <a:pt x="148299" y="59748"/>
                        <a:pt x="159959" y="63404"/>
                        <a:pt x="169854" y="69707"/>
                      </a:cubicBezTo>
                      <a:cubicBezTo>
                        <a:pt x="189896" y="28425"/>
                        <a:pt x="232250" y="0"/>
                        <a:pt x="281221" y="0"/>
                      </a:cubicBezTo>
                      <a:cubicBezTo>
                        <a:pt x="349541" y="0"/>
                        <a:pt x="404940" y="55400"/>
                        <a:pt x="404940" y="123719"/>
                      </a:cubicBezTo>
                      <a:cubicBezTo>
                        <a:pt x="404940" y="123783"/>
                        <a:pt x="404940" y="123846"/>
                        <a:pt x="404940" y="123909"/>
                      </a:cubicBezTo>
                      <a:cubicBezTo>
                        <a:pt x="449121" y="125799"/>
                        <a:pt x="484416" y="162102"/>
                        <a:pt x="484416" y="206787"/>
                      </a:cubicBezTo>
                      <a:cubicBezTo>
                        <a:pt x="484416" y="252670"/>
                        <a:pt x="447230" y="289855"/>
                        <a:pt x="401348" y="289855"/>
                      </a:cubicBezTo>
                      <a:lnTo>
                        <a:pt x="83068" y="289855"/>
                      </a:lnTo>
                      <a:cubicBezTo>
                        <a:pt x="37185" y="289855"/>
                        <a:pt x="0" y="252670"/>
                        <a:pt x="0" y="206787"/>
                      </a:cubicBezTo>
                      <a:cubicBezTo>
                        <a:pt x="126" y="164749"/>
                        <a:pt x="31324" y="130148"/>
                        <a:pt x="71786" y="124602"/>
                      </a:cubicBezTo>
                      <a:close/>
                    </a:path>
                  </a:pathLst>
                </a:custGeom>
                <a:noFill/>
                <a:ln w="12700" cap="flat">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nvGrpSpPr>
                <p:cNvPr id="60" name="Group 59">
                  <a:extLst>
                    <a:ext uri="{FF2B5EF4-FFF2-40B4-BE49-F238E27FC236}">
                      <a16:creationId xmlns:a16="http://schemas.microsoft.com/office/drawing/2014/main" id="{BEF5CE98-6CB1-4EF4-A239-34AED8AE1A9E}"/>
                    </a:ext>
                  </a:extLst>
                </p:cNvPr>
                <p:cNvGrpSpPr/>
                <p:nvPr/>
              </p:nvGrpSpPr>
              <p:grpSpPr>
                <a:xfrm>
                  <a:off x="2720176" y="2253322"/>
                  <a:ext cx="168980" cy="201830"/>
                  <a:chOff x="3743764" y="2522755"/>
                  <a:chExt cx="314005" cy="375048"/>
                </a:xfrm>
              </p:grpSpPr>
              <p:sp>
                <p:nvSpPr>
                  <p:cNvPr id="19" name="Freeform: Shape 18">
                    <a:extLst>
                      <a:ext uri="{FF2B5EF4-FFF2-40B4-BE49-F238E27FC236}">
                        <a16:creationId xmlns:a16="http://schemas.microsoft.com/office/drawing/2014/main" id="{BAA1B20B-6BF0-401C-B2A8-31C6C5A48DC3}"/>
                      </a:ext>
                    </a:extLst>
                  </p:cNvPr>
                  <p:cNvSpPr/>
                  <p:nvPr/>
                </p:nvSpPr>
                <p:spPr>
                  <a:xfrm>
                    <a:off x="3796997" y="2522755"/>
                    <a:ext cx="204578" cy="204578"/>
                  </a:xfrm>
                  <a:custGeom>
                    <a:avLst/>
                    <a:gdLst>
                      <a:gd name="connsiteX0" fmla="*/ 206427 w 271010"/>
                      <a:gd name="connsiteY0" fmla="*/ 68809 h 271010"/>
                      <a:gd name="connsiteX1" fmla="*/ 206427 w 271010"/>
                      <a:gd name="connsiteY1" fmla="*/ 206427 h 271010"/>
                      <a:gd name="connsiteX2" fmla="*/ 68809 w 271010"/>
                      <a:gd name="connsiteY2" fmla="*/ 206427 h 271010"/>
                      <a:gd name="connsiteX3" fmla="*/ 68809 w 271010"/>
                      <a:gd name="connsiteY3" fmla="*/ 68809 h 271010"/>
                      <a:gd name="connsiteX4" fmla="*/ 206427 w 271010"/>
                      <a:gd name="connsiteY4" fmla="*/ 68809 h 271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10" h="271010">
                        <a:moveTo>
                          <a:pt x="206427" y="68809"/>
                        </a:moveTo>
                        <a:cubicBezTo>
                          <a:pt x="244429" y="106811"/>
                          <a:pt x="244429" y="168425"/>
                          <a:pt x="206427" y="206427"/>
                        </a:cubicBezTo>
                        <a:cubicBezTo>
                          <a:pt x="168425" y="244430"/>
                          <a:pt x="106811" y="244430"/>
                          <a:pt x="68809" y="206427"/>
                        </a:cubicBezTo>
                        <a:cubicBezTo>
                          <a:pt x="30807" y="168425"/>
                          <a:pt x="30807" y="106811"/>
                          <a:pt x="68809" y="68809"/>
                        </a:cubicBezTo>
                        <a:cubicBezTo>
                          <a:pt x="106811" y="30807"/>
                          <a:pt x="168425" y="30807"/>
                          <a:pt x="206427" y="68809"/>
                        </a:cubicBezTo>
                        <a:close/>
                      </a:path>
                    </a:pathLst>
                  </a:custGeom>
                  <a:noFill/>
                  <a:ln w="12700" cap="flat">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B615DE79-4822-4FD6-B92A-8650D24CD651}"/>
                      </a:ext>
                    </a:extLst>
                  </p:cNvPr>
                  <p:cNvSpPr/>
                  <p:nvPr/>
                </p:nvSpPr>
                <p:spPr>
                  <a:xfrm>
                    <a:off x="3743764" y="2740801"/>
                    <a:ext cx="314005" cy="157002"/>
                  </a:xfrm>
                  <a:custGeom>
                    <a:avLst/>
                    <a:gdLst>
                      <a:gd name="connsiteX0" fmla="*/ 0 w 415969"/>
                      <a:gd name="connsiteY0" fmla="*/ 208174 h 207984"/>
                      <a:gd name="connsiteX1" fmla="*/ 208174 w 415969"/>
                      <a:gd name="connsiteY1" fmla="*/ 0 h 207984"/>
                      <a:gd name="connsiteX2" fmla="*/ 416348 w 415969"/>
                      <a:gd name="connsiteY2" fmla="*/ 208174 h 207984"/>
                      <a:gd name="connsiteX3" fmla="*/ 0 w 415969"/>
                      <a:gd name="connsiteY3" fmla="*/ 208174 h 207984"/>
                    </a:gdLst>
                    <a:ahLst/>
                    <a:cxnLst>
                      <a:cxn ang="0">
                        <a:pos x="connsiteX0" y="connsiteY0"/>
                      </a:cxn>
                      <a:cxn ang="0">
                        <a:pos x="connsiteX1" y="connsiteY1"/>
                      </a:cxn>
                      <a:cxn ang="0">
                        <a:pos x="connsiteX2" y="connsiteY2"/>
                      </a:cxn>
                      <a:cxn ang="0">
                        <a:pos x="connsiteX3" y="connsiteY3"/>
                      </a:cxn>
                    </a:cxnLst>
                    <a:rect l="l" t="t" r="r" b="b"/>
                    <a:pathLst>
                      <a:path w="415969" h="207984">
                        <a:moveTo>
                          <a:pt x="0" y="208174"/>
                        </a:moveTo>
                        <a:cubicBezTo>
                          <a:pt x="0" y="93215"/>
                          <a:pt x="93215" y="0"/>
                          <a:pt x="208174" y="0"/>
                        </a:cubicBezTo>
                        <a:cubicBezTo>
                          <a:pt x="323133" y="0"/>
                          <a:pt x="416348" y="93215"/>
                          <a:pt x="416348" y="208174"/>
                        </a:cubicBezTo>
                        <a:lnTo>
                          <a:pt x="0" y="208174"/>
                        </a:lnTo>
                        <a:close/>
                      </a:path>
                    </a:pathLst>
                  </a:custGeom>
                  <a:noFill/>
                  <a:ln w="12700" cap="flat">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sp>
              <p:nvSpPr>
                <p:cNvPr id="21" name="Freeform: Shape 20">
                  <a:extLst>
                    <a:ext uri="{FF2B5EF4-FFF2-40B4-BE49-F238E27FC236}">
                      <a16:creationId xmlns:a16="http://schemas.microsoft.com/office/drawing/2014/main" id="{0F42C903-230A-4EE3-89F5-8E0E0E025E4F}"/>
                    </a:ext>
                  </a:extLst>
                </p:cNvPr>
                <p:cNvSpPr/>
                <p:nvPr/>
              </p:nvSpPr>
              <p:spPr>
                <a:xfrm>
                  <a:off x="1978653" y="5310331"/>
                  <a:ext cx="133214" cy="133214"/>
                </a:xfrm>
                <a:custGeom>
                  <a:avLst/>
                  <a:gdLst>
                    <a:gd name="connsiteX0" fmla="*/ 178867 w 176471"/>
                    <a:gd name="connsiteY0" fmla="*/ 89433 h 176471"/>
                    <a:gd name="connsiteX1" fmla="*/ 89433 w 176471"/>
                    <a:gd name="connsiteY1" fmla="*/ 178867 h 176471"/>
                    <a:gd name="connsiteX2" fmla="*/ 0 w 176471"/>
                    <a:gd name="connsiteY2" fmla="*/ 89433 h 176471"/>
                    <a:gd name="connsiteX3" fmla="*/ 89433 w 176471"/>
                    <a:gd name="connsiteY3" fmla="*/ 0 h 176471"/>
                    <a:gd name="connsiteX4" fmla="*/ 178867 w 176471"/>
                    <a:gd name="connsiteY4" fmla="*/ 89433 h 17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1" h="176471">
                      <a:moveTo>
                        <a:pt x="178867" y="89433"/>
                      </a:moveTo>
                      <a:cubicBezTo>
                        <a:pt x="178867" y="138826"/>
                        <a:pt x="138826" y="178867"/>
                        <a:pt x="89433" y="178867"/>
                      </a:cubicBezTo>
                      <a:cubicBezTo>
                        <a:pt x="40041" y="178867"/>
                        <a:pt x="0" y="138826"/>
                        <a:pt x="0" y="89433"/>
                      </a:cubicBezTo>
                      <a:cubicBezTo>
                        <a:pt x="0" y="40041"/>
                        <a:pt x="40041" y="0"/>
                        <a:pt x="89433" y="0"/>
                      </a:cubicBezTo>
                      <a:cubicBezTo>
                        <a:pt x="138826" y="0"/>
                        <a:pt x="178867" y="40041"/>
                        <a:pt x="178867" y="8943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B64DF870-722E-4D74-9C5D-F54F4776A545}"/>
                    </a:ext>
                  </a:extLst>
                </p:cNvPr>
                <p:cNvSpPr/>
                <p:nvPr/>
              </p:nvSpPr>
              <p:spPr>
                <a:xfrm>
                  <a:off x="3501693" y="4243860"/>
                  <a:ext cx="109426" cy="109426"/>
                </a:xfrm>
                <a:custGeom>
                  <a:avLst/>
                  <a:gdLst>
                    <a:gd name="connsiteX0" fmla="*/ 145085 w 144959"/>
                    <a:gd name="connsiteY0" fmla="*/ 72543 h 144959"/>
                    <a:gd name="connsiteX1" fmla="*/ 72542 w 144959"/>
                    <a:gd name="connsiteY1" fmla="*/ 145085 h 144959"/>
                    <a:gd name="connsiteX2" fmla="*/ 0 w 144959"/>
                    <a:gd name="connsiteY2" fmla="*/ 72543 h 144959"/>
                    <a:gd name="connsiteX3" fmla="*/ 72542 w 144959"/>
                    <a:gd name="connsiteY3" fmla="*/ 0 h 144959"/>
                    <a:gd name="connsiteX4" fmla="*/ 145085 w 144959"/>
                    <a:gd name="connsiteY4" fmla="*/ 72543 h 14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59" h="144959">
                      <a:moveTo>
                        <a:pt x="145085" y="72543"/>
                      </a:moveTo>
                      <a:cubicBezTo>
                        <a:pt x="145085" y="112607"/>
                        <a:pt x="112607" y="145085"/>
                        <a:pt x="72542" y="145085"/>
                      </a:cubicBezTo>
                      <a:cubicBezTo>
                        <a:pt x="32478" y="145085"/>
                        <a:pt x="0" y="112607"/>
                        <a:pt x="0" y="72543"/>
                      </a:cubicBezTo>
                      <a:cubicBezTo>
                        <a:pt x="0" y="32478"/>
                        <a:pt x="32478" y="0"/>
                        <a:pt x="72542" y="0"/>
                      </a:cubicBezTo>
                      <a:cubicBezTo>
                        <a:pt x="112607" y="0"/>
                        <a:pt x="145085" y="32478"/>
                        <a:pt x="145085" y="7254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1A63E7FF-2820-470C-B678-A5ED4B037B27}"/>
                    </a:ext>
                  </a:extLst>
                </p:cNvPr>
                <p:cNvSpPr/>
                <p:nvPr/>
              </p:nvSpPr>
              <p:spPr>
                <a:xfrm>
                  <a:off x="2380510" y="4521182"/>
                  <a:ext cx="109426" cy="109426"/>
                </a:xfrm>
                <a:custGeom>
                  <a:avLst/>
                  <a:gdLst>
                    <a:gd name="connsiteX0" fmla="*/ 145085 w 144959"/>
                    <a:gd name="connsiteY0" fmla="*/ 72543 h 144959"/>
                    <a:gd name="connsiteX1" fmla="*/ 72543 w 144959"/>
                    <a:gd name="connsiteY1" fmla="*/ 145085 h 144959"/>
                    <a:gd name="connsiteX2" fmla="*/ 0 w 144959"/>
                    <a:gd name="connsiteY2" fmla="*/ 72543 h 144959"/>
                    <a:gd name="connsiteX3" fmla="*/ 72543 w 144959"/>
                    <a:gd name="connsiteY3" fmla="*/ 0 h 144959"/>
                    <a:gd name="connsiteX4" fmla="*/ 145085 w 144959"/>
                    <a:gd name="connsiteY4" fmla="*/ 72543 h 14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59" h="144959">
                      <a:moveTo>
                        <a:pt x="145085" y="72543"/>
                      </a:moveTo>
                      <a:cubicBezTo>
                        <a:pt x="145085" y="112607"/>
                        <a:pt x="112607" y="145085"/>
                        <a:pt x="72543" y="145085"/>
                      </a:cubicBezTo>
                      <a:cubicBezTo>
                        <a:pt x="32478" y="145085"/>
                        <a:pt x="0" y="112607"/>
                        <a:pt x="0" y="72543"/>
                      </a:cubicBezTo>
                      <a:cubicBezTo>
                        <a:pt x="0" y="32478"/>
                        <a:pt x="32478" y="0"/>
                        <a:pt x="72543" y="0"/>
                      </a:cubicBezTo>
                      <a:cubicBezTo>
                        <a:pt x="112607" y="0"/>
                        <a:pt x="145085" y="32478"/>
                        <a:pt x="145085" y="7254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CF2CEB22-AB17-4562-88D9-B02E029275C8}"/>
                    </a:ext>
                  </a:extLst>
                </p:cNvPr>
                <p:cNvSpPr/>
                <p:nvPr/>
              </p:nvSpPr>
              <p:spPr>
                <a:xfrm>
                  <a:off x="1675844" y="3766752"/>
                  <a:ext cx="109426" cy="109426"/>
                </a:xfrm>
                <a:custGeom>
                  <a:avLst/>
                  <a:gdLst>
                    <a:gd name="connsiteX0" fmla="*/ 145085 w 144959"/>
                    <a:gd name="connsiteY0" fmla="*/ 72543 h 144959"/>
                    <a:gd name="connsiteX1" fmla="*/ 72543 w 144959"/>
                    <a:gd name="connsiteY1" fmla="*/ 145085 h 144959"/>
                    <a:gd name="connsiteX2" fmla="*/ 0 w 144959"/>
                    <a:gd name="connsiteY2" fmla="*/ 72543 h 144959"/>
                    <a:gd name="connsiteX3" fmla="*/ 72543 w 144959"/>
                    <a:gd name="connsiteY3" fmla="*/ 0 h 144959"/>
                    <a:gd name="connsiteX4" fmla="*/ 145085 w 144959"/>
                    <a:gd name="connsiteY4" fmla="*/ 72543 h 14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59" h="144959">
                      <a:moveTo>
                        <a:pt x="145085" y="72543"/>
                      </a:moveTo>
                      <a:cubicBezTo>
                        <a:pt x="145085" y="112607"/>
                        <a:pt x="112607" y="145085"/>
                        <a:pt x="72543" y="145085"/>
                      </a:cubicBezTo>
                      <a:cubicBezTo>
                        <a:pt x="32478" y="145085"/>
                        <a:pt x="0" y="112607"/>
                        <a:pt x="0" y="72543"/>
                      </a:cubicBezTo>
                      <a:cubicBezTo>
                        <a:pt x="0" y="32478"/>
                        <a:pt x="32478" y="0"/>
                        <a:pt x="72543" y="0"/>
                      </a:cubicBezTo>
                      <a:cubicBezTo>
                        <a:pt x="112607" y="0"/>
                        <a:pt x="145085" y="32478"/>
                        <a:pt x="145085" y="7254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AE0EF23B-7AF6-4846-960D-746F835F861A}"/>
                    </a:ext>
                  </a:extLst>
                </p:cNvPr>
                <p:cNvSpPr/>
                <p:nvPr/>
              </p:nvSpPr>
              <p:spPr>
                <a:xfrm>
                  <a:off x="1969052" y="2903269"/>
                  <a:ext cx="176033" cy="237882"/>
                </a:xfrm>
                <a:custGeom>
                  <a:avLst/>
                  <a:gdLst>
                    <a:gd name="connsiteX0" fmla="*/ 63971 w 233195"/>
                    <a:gd name="connsiteY0" fmla="*/ 317965 h 315128"/>
                    <a:gd name="connsiteX1" fmla="*/ 237922 w 233195"/>
                    <a:gd name="connsiteY1" fmla="*/ 0 h 315128"/>
                    <a:gd name="connsiteX2" fmla="*/ 81555 w 233195"/>
                    <a:gd name="connsiteY2" fmla="*/ 86849 h 315128"/>
                    <a:gd name="connsiteX3" fmla="*/ 0 w 233195"/>
                    <a:gd name="connsiteY3" fmla="*/ 223615 h 315128"/>
                  </a:gdLst>
                  <a:ahLst/>
                  <a:cxnLst>
                    <a:cxn ang="0">
                      <a:pos x="connsiteX0" y="connsiteY0"/>
                    </a:cxn>
                    <a:cxn ang="0">
                      <a:pos x="connsiteX1" y="connsiteY1"/>
                    </a:cxn>
                    <a:cxn ang="0">
                      <a:pos x="connsiteX2" y="connsiteY2"/>
                    </a:cxn>
                    <a:cxn ang="0">
                      <a:pos x="connsiteX3" y="connsiteY3"/>
                    </a:cxn>
                  </a:cxnLst>
                  <a:rect l="l" t="t" r="r" b="b"/>
                  <a:pathLst>
                    <a:path w="233195" h="315128">
                      <a:moveTo>
                        <a:pt x="63971" y="317965"/>
                      </a:moveTo>
                      <a:cubicBezTo>
                        <a:pt x="63971" y="317965"/>
                        <a:pt x="20105" y="184161"/>
                        <a:pt x="237922" y="0"/>
                      </a:cubicBezTo>
                      <a:moveTo>
                        <a:pt x="81555" y="86849"/>
                      </a:moveTo>
                      <a:cubicBezTo>
                        <a:pt x="12164" y="147921"/>
                        <a:pt x="0" y="223615"/>
                        <a:pt x="0" y="223615"/>
                      </a:cubicBezTo>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90406085-1E87-43DA-9008-6695BA508A2A}"/>
                    </a:ext>
                  </a:extLst>
                </p:cNvPr>
                <p:cNvSpPr/>
                <p:nvPr/>
              </p:nvSpPr>
              <p:spPr>
                <a:xfrm rot="19583021">
                  <a:off x="2043897" y="3611153"/>
                  <a:ext cx="147487" cy="214094"/>
                </a:xfrm>
                <a:custGeom>
                  <a:avLst/>
                  <a:gdLst>
                    <a:gd name="connsiteX0" fmla="*/ 195884 w 195379"/>
                    <a:gd name="connsiteY0" fmla="*/ 284876 h 283615"/>
                    <a:gd name="connsiteX1" fmla="*/ 17269 w 195379"/>
                    <a:gd name="connsiteY1" fmla="*/ 0 h 283615"/>
                    <a:gd name="connsiteX2" fmla="*/ 0 w 195379"/>
                    <a:gd name="connsiteY2" fmla="*/ 151766 h 283615"/>
                    <a:gd name="connsiteX3" fmla="*/ 71723 w 195379"/>
                    <a:gd name="connsiteY3" fmla="*/ 279204 h 283615"/>
                  </a:gdLst>
                  <a:ahLst/>
                  <a:cxnLst>
                    <a:cxn ang="0">
                      <a:pos x="connsiteX0" y="connsiteY0"/>
                    </a:cxn>
                    <a:cxn ang="0">
                      <a:pos x="connsiteX1" y="connsiteY1"/>
                    </a:cxn>
                    <a:cxn ang="0">
                      <a:pos x="connsiteX2" y="connsiteY2"/>
                    </a:cxn>
                    <a:cxn ang="0">
                      <a:pos x="connsiteX3" y="connsiteY3"/>
                    </a:cxn>
                  </a:cxnLst>
                  <a:rect l="l" t="t" r="r" b="b"/>
                  <a:pathLst>
                    <a:path w="195379" h="283615">
                      <a:moveTo>
                        <a:pt x="195884" y="284876"/>
                      </a:moveTo>
                      <a:cubicBezTo>
                        <a:pt x="195884" y="284876"/>
                        <a:pt x="32143" y="250275"/>
                        <a:pt x="17269" y="0"/>
                      </a:cubicBezTo>
                      <a:moveTo>
                        <a:pt x="0" y="151766"/>
                      </a:moveTo>
                      <a:cubicBezTo>
                        <a:pt x="7059" y="232691"/>
                        <a:pt x="71723" y="279204"/>
                        <a:pt x="71723" y="279204"/>
                      </a:cubicBezTo>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20D9E0CD-76B5-4368-96F5-F7D9BAA8819D}"/>
                    </a:ext>
                  </a:extLst>
                </p:cNvPr>
                <p:cNvSpPr/>
                <p:nvPr/>
              </p:nvSpPr>
              <p:spPr>
                <a:xfrm>
                  <a:off x="1996965" y="2111080"/>
                  <a:ext cx="229804" cy="199666"/>
                </a:xfrm>
                <a:custGeom>
                  <a:avLst/>
                  <a:gdLst>
                    <a:gd name="connsiteX0" fmla="*/ 112060 w 384456"/>
                    <a:gd name="connsiteY0" fmla="*/ 58173 h 334036"/>
                    <a:gd name="connsiteX1" fmla="*/ 112060 w 384456"/>
                    <a:gd name="connsiteY1" fmla="*/ 0 h 334036"/>
                    <a:gd name="connsiteX2" fmla="*/ 0 w 384456"/>
                    <a:gd name="connsiteY2" fmla="*/ 109917 h 334036"/>
                    <a:gd name="connsiteX3" fmla="*/ 112060 w 384456"/>
                    <a:gd name="connsiteY3" fmla="*/ 219834 h 334036"/>
                    <a:gd name="connsiteX4" fmla="*/ 112060 w 384456"/>
                    <a:gd name="connsiteY4" fmla="*/ 156241 h 334036"/>
                    <a:gd name="connsiteX5" fmla="*/ 292250 w 384456"/>
                    <a:gd name="connsiteY5" fmla="*/ 336431 h 334036"/>
                    <a:gd name="connsiteX6" fmla="*/ 390318 w 384456"/>
                    <a:gd name="connsiteY6" fmla="*/ 336431 h 334036"/>
                    <a:gd name="connsiteX7" fmla="*/ 112060 w 384456"/>
                    <a:gd name="connsiteY7" fmla="*/ 58173 h 3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456" h="334036">
                      <a:moveTo>
                        <a:pt x="112060" y="58173"/>
                      </a:moveTo>
                      <a:lnTo>
                        <a:pt x="112060" y="0"/>
                      </a:lnTo>
                      <a:lnTo>
                        <a:pt x="0" y="109917"/>
                      </a:lnTo>
                      <a:lnTo>
                        <a:pt x="112060" y="219834"/>
                      </a:lnTo>
                      <a:lnTo>
                        <a:pt x="112060" y="156241"/>
                      </a:lnTo>
                      <a:cubicBezTo>
                        <a:pt x="211577" y="156241"/>
                        <a:pt x="292250" y="236914"/>
                        <a:pt x="292250" y="336431"/>
                      </a:cubicBezTo>
                      <a:lnTo>
                        <a:pt x="390318" y="336431"/>
                      </a:lnTo>
                      <a:cubicBezTo>
                        <a:pt x="390318" y="182775"/>
                        <a:pt x="265716" y="58173"/>
                        <a:pt x="112060" y="5817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87BEAF8B-D339-46F9-A9D3-FCF833D98FC2}"/>
                    </a:ext>
                  </a:extLst>
                </p:cNvPr>
                <p:cNvSpPr/>
                <p:nvPr/>
              </p:nvSpPr>
              <p:spPr>
                <a:xfrm>
                  <a:off x="2921423" y="4733529"/>
                  <a:ext cx="133214" cy="133214"/>
                </a:xfrm>
                <a:custGeom>
                  <a:avLst/>
                  <a:gdLst>
                    <a:gd name="connsiteX0" fmla="*/ 178867 w 176471"/>
                    <a:gd name="connsiteY0" fmla="*/ 89434 h 176471"/>
                    <a:gd name="connsiteX1" fmla="*/ 89433 w 176471"/>
                    <a:gd name="connsiteY1" fmla="*/ 178867 h 176471"/>
                    <a:gd name="connsiteX2" fmla="*/ 0 w 176471"/>
                    <a:gd name="connsiteY2" fmla="*/ 89434 h 176471"/>
                    <a:gd name="connsiteX3" fmla="*/ 89433 w 176471"/>
                    <a:gd name="connsiteY3" fmla="*/ 0 h 176471"/>
                    <a:gd name="connsiteX4" fmla="*/ 178867 w 176471"/>
                    <a:gd name="connsiteY4" fmla="*/ 89434 h 17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1" h="176471">
                      <a:moveTo>
                        <a:pt x="178867" y="89434"/>
                      </a:moveTo>
                      <a:cubicBezTo>
                        <a:pt x="178867" y="138826"/>
                        <a:pt x="138826" y="178867"/>
                        <a:pt x="89433" y="178867"/>
                      </a:cubicBezTo>
                      <a:cubicBezTo>
                        <a:pt x="40041" y="178867"/>
                        <a:pt x="0" y="138826"/>
                        <a:pt x="0" y="89434"/>
                      </a:cubicBezTo>
                      <a:cubicBezTo>
                        <a:pt x="0" y="40041"/>
                        <a:pt x="40041" y="0"/>
                        <a:pt x="89433" y="0"/>
                      </a:cubicBezTo>
                      <a:cubicBezTo>
                        <a:pt x="138826" y="0"/>
                        <a:pt x="178867" y="40041"/>
                        <a:pt x="178867" y="89434"/>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731FC752-4DEB-44C1-B14C-75DAC9603E86}"/>
                    </a:ext>
                  </a:extLst>
                </p:cNvPr>
                <p:cNvSpPr/>
                <p:nvPr/>
              </p:nvSpPr>
              <p:spPr>
                <a:xfrm>
                  <a:off x="2845565" y="1610271"/>
                  <a:ext cx="133214" cy="133214"/>
                </a:xfrm>
                <a:custGeom>
                  <a:avLst/>
                  <a:gdLst>
                    <a:gd name="connsiteX0" fmla="*/ 178867 w 176471"/>
                    <a:gd name="connsiteY0" fmla="*/ 89433 h 176471"/>
                    <a:gd name="connsiteX1" fmla="*/ 89434 w 176471"/>
                    <a:gd name="connsiteY1" fmla="*/ 178867 h 176471"/>
                    <a:gd name="connsiteX2" fmla="*/ 0 w 176471"/>
                    <a:gd name="connsiteY2" fmla="*/ 89433 h 176471"/>
                    <a:gd name="connsiteX3" fmla="*/ 89434 w 176471"/>
                    <a:gd name="connsiteY3" fmla="*/ 0 h 176471"/>
                    <a:gd name="connsiteX4" fmla="*/ 178867 w 176471"/>
                    <a:gd name="connsiteY4" fmla="*/ 89433 h 17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1" h="176471">
                      <a:moveTo>
                        <a:pt x="178867" y="89433"/>
                      </a:moveTo>
                      <a:cubicBezTo>
                        <a:pt x="178867" y="138826"/>
                        <a:pt x="138826" y="178867"/>
                        <a:pt x="89434" y="178867"/>
                      </a:cubicBezTo>
                      <a:cubicBezTo>
                        <a:pt x="40041" y="178867"/>
                        <a:pt x="0" y="138826"/>
                        <a:pt x="0" y="89433"/>
                      </a:cubicBezTo>
                      <a:cubicBezTo>
                        <a:pt x="0" y="40041"/>
                        <a:pt x="40041" y="0"/>
                        <a:pt x="89434" y="0"/>
                      </a:cubicBezTo>
                      <a:cubicBezTo>
                        <a:pt x="138826" y="0"/>
                        <a:pt x="178867" y="40041"/>
                        <a:pt x="178867" y="8943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A6CD78A6-000A-4B8A-B751-F842C3ED20F7}"/>
                    </a:ext>
                  </a:extLst>
                </p:cNvPr>
                <p:cNvSpPr/>
                <p:nvPr/>
              </p:nvSpPr>
              <p:spPr>
                <a:xfrm>
                  <a:off x="1779131" y="2483275"/>
                  <a:ext cx="133214" cy="133214"/>
                </a:xfrm>
                <a:custGeom>
                  <a:avLst/>
                  <a:gdLst>
                    <a:gd name="connsiteX0" fmla="*/ 178867 w 176471"/>
                    <a:gd name="connsiteY0" fmla="*/ 89434 h 176471"/>
                    <a:gd name="connsiteX1" fmla="*/ 89433 w 176471"/>
                    <a:gd name="connsiteY1" fmla="*/ 178867 h 176471"/>
                    <a:gd name="connsiteX2" fmla="*/ 0 w 176471"/>
                    <a:gd name="connsiteY2" fmla="*/ 89434 h 176471"/>
                    <a:gd name="connsiteX3" fmla="*/ 89433 w 176471"/>
                    <a:gd name="connsiteY3" fmla="*/ 0 h 176471"/>
                    <a:gd name="connsiteX4" fmla="*/ 178867 w 176471"/>
                    <a:gd name="connsiteY4" fmla="*/ 89434 h 176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1" h="176471">
                      <a:moveTo>
                        <a:pt x="178867" y="89434"/>
                      </a:moveTo>
                      <a:cubicBezTo>
                        <a:pt x="178867" y="138826"/>
                        <a:pt x="138826" y="178867"/>
                        <a:pt x="89433" y="178867"/>
                      </a:cubicBezTo>
                      <a:cubicBezTo>
                        <a:pt x="40041" y="178867"/>
                        <a:pt x="0" y="138826"/>
                        <a:pt x="0" y="89434"/>
                      </a:cubicBezTo>
                      <a:cubicBezTo>
                        <a:pt x="0" y="40041"/>
                        <a:pt x="40041" y="0"/>
                        <a:pt x="89433" y="0"/>
                      </a:cubicBezTo>
                      <a:cubicBezTo>
                        <a:pt x="138826" y="0"/>
                        <a:pt x="178867" y="40041"/>
                        <a:pt x="178867" y="89434"/>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D81A4B15-EE26-44CC-8597-00673EAB7995}"/>
                    </a:ext>
                  </a:extLst>
                </p:cNvPr>
                <p:cNvSpPr/>
                <p:nvPr/>
              </p:nvSpPr>
              <p:spPr>
                <a:xfrm>
                  <a:off x="3270226" y="3821465"/>
                  <a:ext cx="109426" cy="109426"/>
                </a:xfrm>
                <a:custGeom>
                  <a:avLst/>
                  <a:gdLst>
                    <a:gd name="connsiteX0" fmla="*/ 145085 w 144959"/>
                    <a:gd name="connsiteY0" fmla="*/ 72543 h 144959"/>
                    <a:gd name="connsiteX1" fmla="*/ 72543 w 144959"/>
                    <a:gd name="connsiteY1" fmla="*/ 145085 h 144959"/>
                    <a:gd name="connsiteX2" fmla="*/ 0 w 144959"/>
                    <a:gd name="connsiteY2" fmla="*/ 72543 h 144959"/>
                    <a:gd name="connsiteX3" fmla="*/ 72543 w 144959"/>
                    <a:gd name="connsiteY3" fmla="*/ 0 h 144959"/>
                    <a:gd name="connsiteX4" fmla="*/ 145085 w 144959"/>
                    <a:gd name="connsiteY4" fmla="*/ 72543 h 144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59" h="144959">
                      <a:moveTo>
                        <a:pt x="145085" y="72543"/>
                      </a:moveTo>
                      <a:cubicBezTo>
                        <a:pt x="145085" y="112607"/>
                        <a:pt x="112607" y="145085"/>
                        <a:pt x="72543" y="145085"/>
                      </a:cubicBezTo>
                      <a:cubicBezTo>
                        <a:pt x="32478" y="145085"/>
                        <a:pt x="0" y="112607"/>
                        <a:pt x="0" y="72543"/>
                      </a:cubicBezTo>
                      <a:cubicBezTo>
                        <a:pt x="0" y="32478"/>
                        <a:pt x="32478" y="0"/>
                        <a:pt x="72543" y="0"/>
                      </a:cubicBezTo>
                      <a:cubicBezTo>
                        <a:pt x="112607" y="0"/>
                        <a:pt x="145085" y="32478"/>
                        <a:pt x="145085" y="7254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94338A0-0081-4D81-8965-30D157AFDDB9}"/>
                    </a:ext>
                  </a:extLst>
                </p:cNvPr>
                <p:cNvSpPr/>
                <p:nvPr/>
              </p:nvSpPr>
              <p:spPr>
                <a:xfrm>
                  <a:off x="3356941" y="5342564"/>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89"/>
                        <a:pt x="55589" y="71597"/>
                        <a:pt x="35799" y="71597"/>
                      </a:cubicBezTo>
                      <a:cubicBezTo>
                        <a:pt x="16008" y="71597"/>
                        <a:pt x="0" y="55589"/>
                        <a:pt x="0" y="35799"/>
                      </a:cubicBezTo>
                      <a:cubicBezTo>
                        <a:pt x="0" y="16009"/>
                        <a:pt x="16008" y="0"/>
                        <a:pt x="35799" y="0"/>
                      </a:cubicBezTo>
                      <a:cubicBezTo>
                        <a:pt x="55589" y="63"/>
                        <a:pt x="71597" y="16071"/>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E01571C3-8F70-4259-9665-7083B99DC4F7}"/>
                    </a:ext>
                  </a:extLst>
                </p:cNvPr>
                <p:cNvSpPr/>
                <p:nvPr/>
              </p:nvSpPr>
              <p:spPr>
                <a:xfrm>
                  <a:off x="1774889" y="1584104"/>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70"/>
                        <a:pt x="55570" y="71597"/>
                        <a:pt x="35799" y="71597"/>
                      </a:cubicBezTo>
                      <a:cubicBezTo>
                        <a:pt x="16028" y="71597"/>
                        <a:pt x="0" y="55570"/>
                        <a:pt x="0" y="35799"/>
                      </a:cubicBezTo>
                      <a:cubicBezTo>
                        <a:pt x="0" y="16028"/>
                        <a:pt x="16028" y="0"/>
                        <a:pt x="35799" y="0"/>
                      </a:cubicBezTo>
                      <a:cubicBezTo>
                        <a:pt x="55570" y="0"/>
                        <a:pt x="71597" y="1602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50830FF6-560F-4FAD-AECA-DCB0781EBEDA}"/>
                    </a:ext>
                  </a:extLst>
                </p:cNvPr>
                <p:cNvSpPr/>
                <p:nvPr/>
              </p:nvSpPr>
              <p:spPr>
                <a:xfrm>
                  <a:off x="2297964" y="2528801"/>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89"/>
                        <a:pt x="55589" y="71597"/>
                        <a:pt x="35799" y="71597"/>
                      </a:cubicBezTo>
                      <a:cubicBezTo>
                        <a:pt x="16009" y="71597"/>
                        <a:pt x="0" y="55589"/>
                        <a:pt x="0" y="35799"/>
                      </a:cubicBezTo>
                      <a:cubicBezTo>
                        <a:pt x="0" y="16008"/>
                        <a:pt x="16009" y="0"/>
                        <a:pt x="35799" y="0"/>
                      </a:cubicBezTo>
                      <a:cubicBezTo>
                        <a:pt x="55589" y="0"/>
                        <a:pt x="71597" y="1600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698DC852-0908-49A2-B6D8-0A3BB690D9A7}"/>
                    </a:ext>
                  </a:extLst>
                </p:cNvPr>
                <p:cNvSpPr/>
                <p:nvPr/>
              </p:nvSpPr>
              <p:spPr>
                <a:xfrm>
                  <a:off x="3501693" y="2701315"/>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70"/>
                        <a:pt x="55569" y="71597"/>
                        <a:pt x="35799" y="71597"/>
                      </a:cubicBezTo>
                      <a:cubicBezTo>
                        <a:pt x="16028" y="71597"/>
                        <a:pt x="0" y="55570"/>
                        <a:pt x="0" y="35799"/>
                      </a:cubicBezTo>
                      <a:cubicBezTo>
                        <a:pt x="0" y="16028"/>
                        <a:pt x="16028" y="0"/>
                        <a:pt x="35799" y="0"/>
                      </a:cubicBezTo>
                      <a:cubicBezTo>
                        <a:pt x="55569" y="0"/>
                        <a:pt x="71597" y="1602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1C2B5349-B87D-44A9-8B3A-ADB5E8B8040F}"/>
                    </a:ext>
                  </a:extLst>
                </p:cNvPr>
                <p:cNvSpPr/>
                <p:nvPr/>
              </p:nvSpPr>
              <p:spPr>
                <a:xfrm>
                  <a:off x="3327318" y="2377900"/>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70"/>
                        <a:pt x="55570" y="71597"/>
                        <a:pt x="35799" y="71597"/>
                      </a:cubicBezTo>
                      <a:cubicBezTo>
                        <a:pt x="16028" y="71597"/>
                        <a:pt x="0" y="55570"/>
                        <a:pt x="0" y="35799"/>
                      </a:cubicBezTo>
                      <a:cubicBezTo>
                        <a:pt x="0" y="16028"/>
                        <a:pt x="16028" y="0"/>
                        <a:pt x="35799" y="0"/>
                      </a:cubicBezTo>
                      <a:cubicBezTo>
                        <a:pt x="55570" y="0"/>
                        <a:pt x="71597" y="1602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3048F8C8-B9A5-4AB9-94BE-B45BE5404C0C}"/>
                    </a:ext>
                  </a:extLst>
                </p:cNvPr>
                <p:cNvSpPr/>
                <p:nvPr/>
              </p:nvSpPr>
              <p:spPr>
                <a:xfrm>
                  <a:off x="1816014" y="4934008"/>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89"/>
                        <a:pt x="55589" y="71597"/>
                        <a:pt x="35799" y="71597"/>
                      </a:cubicBezTo>
                      <a:cubicBezTo>
                        <a:pt x="16008" y="71597"/>
                        <a:pt x="0" y="55589"/>
                        <a:pt x="0" y="35799"/>
                      </a:cubicBezTo>
                      <a:cubicBezTo>
                        <a:pt x="0" y="16008"/>
                        <a:pt x="16008" y="0"/>
                        <a:pt x="35799" y="0"/>
                      </a:cubicBezTo>
                      <a:cubicBezTo>
                        <a:pt x="55526" y="63"/>
                        <a:pt x="71597" y="16071"/>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2AED299C-7CA5-420C-A5CB-8D49658A0537}"/>
                    </a:ext>
                  </a:extLst>
                </p:cNvPr>
                <p:cNvSpPr/>
                <p:nvPr/>
              </p:nvSpPr>
              <p:spPr>
                <a:xfrm>
                  <a:off x="2760525" y="5076999"/>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89"/>
                        <a:pt x="55589" y="71597"/>
                        <a:pt x="35799" y="71597"/>
                      </a:cubicBezTo>
                      <a:cubicBezTo>
                        <a:pt x="16008" y="71597"/>
                        <a:pt x="0" y="55589"/>
                        <a:pt x="0" y="35799"/>
                      </a:cubicBezTo>
                      <a:cubicBezTo>
                        <a:pt x="0" y="16008"/>
                        <a:pt x="16008" y="0"/>
                        <a:pt x="35799" y="0"/>
                      </a:cubicBezTo>
                      <a:cubicBezTo>
                        <a:pt x="55589" y="0"/>
                        <a:pt x="71597" y="1600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DF16D4D6-D450-45B1-AD31-493C5F901F0C}"/>
                    </a:ext>
                  </a:extLst>
                </p:cNvPr>
                <p:cNvSpPr/>
                <p:nvPr/>
              </p:nvSpPr>
              <p:spPr>
                <a:xfrm>
                  <a:off x="2213455" y="4963652"/>
                  <a:ext cx="309247" cy="252155"/>
                </a:xfrm>
                <a:custGeom>
                  <a:avLst/>
                  <a:gdLst>
                    <a:gd name="connsiteX0" fmla="*/ 384016 w 409667"/>
                    <a:gd name="connsiteY0" fmla="*/ 47521 h 334036"/>
                    <a:gd name="connsiteX1" fmla="*/ 367944 w 409667"/>
                    <a:gd name="connsiteY1" fmla="*/ 49601 h 334036"/>
                    <a:gd name="connsiteX2" fmla="*/ 368259 w 409667"/>
                    <a:gd name="connsiteY2" fmla="*/ 47899 h 334036"/>
                    <a:gd name="connsiteX3" fmla="*/ 400528 w 409667"/>
                    <a:gd name="connsiteY3" fmla="*/ 11029 h 334036"/>
                    <a:gd name="connsiteX4" fmla="*/ 400276 w 409667"/>
                    <a:gd name="connsiteY4" fmla="*/ 5294 h 334036"/>
                    <a:gd name="connsiteX5" fmla="*/ 373301 w 409667"/>
                    <a:gd name="connsiteY5" fmla="*/ 16765 h 334036"/>
                    <a:gd name="connsiteX6" fmla="*/ 350738 w 409667"/>
                    <a:gd name="connsiteY6" fmla="*/ 26975 h 334036"/>
                    <a:gd name="connsiteX7" fmla="*/ 350738 w 409667"/>
                    <a:gd name="connsiteY7" fmla="*/ 26975 h 334036"/>
                    <a:gd name="connsiteX8" fmla="*/ 285254 w 409667"/>
                    <a:gd name="connsiteY8" fmla="*/ 0 h 334036"/>
                    <a:gd name="connsiteX9" fmla="*/ 200295 w 409667"/>
                    <a:gd name="connsiteY9" fmla="*/ 74244 h 334036"/>
                    <a:gd name="connsiteX10" fmla="*/ 203762 w 409667"/>
                    <a:gd name="connsiteY10" fmla="*/ 102228 h 334036"/>
                    <a:gd name="connsiteX11" fmla="*/ 203762 w 409667"/>
                    <a:gd name="connsiteY11" fmla="*/ 102228 h 334036"/>
                    <a:gd name="connsiteX12" fmla="*/ 100337 w 409667"/>
                    <a:gd name="connsiteY12" fmla="*/ 71534 h 334036"/>
                    <a:gd name="connsiteX13" fmla="*/ 28047 w 409667"/>
                    <a:gd name="connsiteY13" fmla="*/ 13235 h 334036"/>
                    <a:gd name="connsiteX14" fmla="*/ 22689 w 409667"/>
                    <a:gd name="connsiteY14" fmla="*/ 91576 h 334036"/>
                    <a:gd name="connsiteX15" fmla="*/ 53446 w 409667"/>
                    <a:gd name="connsiteY15" fmla="*/ 127375 h 334036"/>
                    <a:gd name="connsiteX16" fmla="*/ 53446 w 409667"/>
                    <a:gd name="connsiteY16" fmla="*/ 127375 h 334036"/>
                    <a:gd name="connsiteX17" fmla="*/ 31639 w 409667"/>
                    <a:gd name="connsiteY17" fmla="*/ 123782 h 334036"/>
                    <a:gd name="connsiteX18" fmla="*/ 16261 w 409667"/>
                    <a:gd name="connsiteY18" fmla="*/ 116282 h 334036"/>
                    <a:gd name="connsiteX19" fmla="*/ 45946 w 409667"/>
                    <a:gd name="connsiteY19" fmla="*/ 182081 h 334036"/>
                    <a:gd name="connsiteX20" fmla="*/ 83887 w 409667"/>
                    <a:gd name="connsiteY20" fmla="*/ 201745 h 334036"/>
                    <a:gd name="connsiteX21" fmla="*/ 45631 w 409667"/>
                    <a:gd name="connsiteY21" fmla="*/ 202817 h 334036"/>
                    <a:gd name="connsiteX22" fmla="*/ 123656 w 409667"/>
                    <a:gd name="connsiteY22" fmla="*/ 262124 h 334036"/>
                    <a:gd name="connsiteX23" fmla="*/ 123656 w 409667"/>
                    <a:gd name="connsiteY23" fmla="*/ 262124 h 334036"/>
                    <a:gd name="connsiteX24" fmla="*/ 43677 w 409667"/>
                    <a:gd name="connsiteY24" fmla="*/ 291179 h 334036"/>
                    <a:gd name="connsiteX25" fmla="*/ 0 w 409667"/>
                    <a:gd name="connsiteY25" fmla="*/ 284750 h 334036"/>
                    <a:gd name="connsiteX26" fmla="*/ 142186 w 409667"/>
                    <a:gd name="connsiteY26" fmla="*/ 335675 h 334036"/>
                    <a:gd name="connsiteX27" fmla="*/ 369961 w 409667"/>
                    <a:gd name="connsiteY27" fmla="*/ 84265 h 334036"/>
                    <a:gd name="connsiteX28" fmla="*/ 370150 w 409667"/>
                    <a:gd name="connsiteY28" fmla="*/ 84517 h 334036"/>
                    <a:gd name="connsiteX29" fmla="*/ 391201 w 409667"/>
                    <a:gd name="connsiteY29" fmla="*/ 66807 h 334036"/>
                    <a:gd name="connsiteX30" fmla="*/ 414457 w 409667"/>
                    <a:gd name="connsiteY30" fmla="*/ 35673 h 334036"/>
                    <a:gd name="connsiteX31" fmla="*/ 384016 w 409667"/>
                    <a:gd name="connsiteY31" fmla="*/ 47521 h 3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9667" h="334036">
                      <a:moveTo>
                        <a:pt x="384016" y="47521"/>
                      </a:moveTo>
                      <a:cubicBezTo>
                        <a:pt x="375003" y="49979"/>
                        <a:pt x="367944" y="49601"/>
                        <a:pt x="367944" y="49601"/>
                      </a:cubicBezTo>
                      <a:lnTo>
                        <a:pt x="368259" y="47899"/>
                      </a:lnTo>
                      <a:cubicBezTo>
                        <a:pt x="376642" y="41219"/>
                        <a:pt x="397755" y="20672"/>
                        <a:pt x="400528" y="11029"/>
                      </a:cubicBezTo>
                      <a:cubicBezTo>
                        <a:pt x="401726" y="6870"/>
                        <a:pt x="400339" y="5420"/>
                        <a:pt x="400276" y="5294"/>
                      </a:cubicBezTo>
                      <a:lnTo>
                        <a:pt x="373301" y="16765"/>
                      </a:lnTo>
                      <a:lnTo>
                        <a:pt x="350738" y="26975"/>
                      </a:lnTo>
                      <a:lnTo>
                        <a:pt x="350738" y="26975"/>
                      </a:lnTo>
                      <a:cubicBezTo>
                        <a:pt x="335171" y="10462"/>
                        <a:pt x="311599" y="0"/>
                        <a:pt x="285254" y="0"/>
                      </a:cubicBezTo>
                      <a:cubicBezTo>
                        <a:pt x="238363" y="0"/>
                        <a:pt x="200295" y="33214"/>
                        <a:pt x="200295" y="74244"/>
                      </a:cubicBezTo>
                      <a:cubicBezTo>
                        <a:pt x="200295" y="81744"/>
                        <a:pt x="201430" y="95421"/>
                        <a:pt x="203762" y="102228"/>
                      </a:cubicBezTo>
                      <a:cubicBezTo>
                        <a:pt x="203762" y="104371"/>
                        <a:pt x="203825" y="100085"/>
                        <a:pt x="203762" y="102228"/>
                      </a:cubicBezTo>
                      <a:cubicBezTo>
                        <a:pt x="173573" y="101408"/>
                        <a:pt x="134812" y="88992"/>
                        <a:pt x="100337" y="71534"/>
                      </a:cubicBezTo>
                      <a:cubicBezTo>
                        <a:pt x="32332" y="37059"/>
                        <a:pt x="28047" y="13235"/>
                        <a:pt x="28047" y="13235"/>
                      </a:cubicBezTo>
                      <a:cubicBezTo>
                        <a:pt x="17332" y="24580"/>
                        <a:pt x="11849" y="62143"/>
                        <a:pt x="22689" y="91576"/>
                      </a:cubicBezTo>
                      <a:cubicBezTo>
                        <a:pt x="29622" y="110421"/>
                        <a:pt x="53446" y="127375"/>
                        <a:pt x="53446" y="127375"/>
                      </a:cubicBezTo>
                      <a:lnTo>
                        <a:pt x="53446" y="127375"/>
                      </a:lnTo>
                      <a:cubicBezTo>
                        <a:pt x="53446" y="127375"/>
                        <a:pt x="42794" y="127564"/>
                        <a:pt x="31639" y="123782"/>
                      </a:cubicBezTo>
                      <a:cubicBezTo>
                        <a:pt x="20483" y="120001"/>
                        <a:pt x="16261" y="116282"/>
                        <a:pt x="16261" y="116282"/>
                      </a:cubicBezTo>
                      <a:cubicBezTo>
                        <a:pt x="9643" y="132480"/>
                        <a:pt x="22941" y="161346"/>
                        <a:pt x="45946" y="182081"/>
                      </a:cubicBezTo>
                      <a:cubicBezTo>
                        <a:pt x="59370" y="194182"/>
                        <a:pt x="83887" y="201745"/>
                        <a:pt x="83887" y="201745"/>
                      </a:cubicBezTo>
                      <a:lnTo>
                        <a:pt x="45631" y="202817"/>
                      </a:lnTo>
                      <a:cubicBezTo>
                        <a:pt x="43488" y="240002"/>
                        <a:pt x="123656" y="262124"/>
                        <a:pt x="123656" y="262124"/>
                      </a:cubicBezTo>
                      <a:lnTo>
                        <a:pt x="123656" y="262124"/>
                      </a:lnTo>
                      <a:cubicBezTo>
                        <a:pt x="100148" y="280212"/>
                        <a:pt x="72921" y="291179"/>
                        <a:pt x="43677" y="291179"/>
                      </a:cubicBezTo>
                      <a:cubicBezTo>
                        <a:pt x="28550" y="291179"/>
                        <a:pt x="13866" y="288910"/>
                        <a:pt x="0" y="284750"/>
                      </a:cubicBezTo>
                      <a:cubicBezTo>
                        <a:pt x="38635" y="316578"/>
                        <a:pt x="88236" y="338511"/>
                        <a:pt x="142186" y="335675"/>
                      </a:cubicBezTo>
                      <a:cubicBezTo>
                        <a:pt x="285317" y="328175"/>
                        <a:pt x="366116" y="205086"/>
                        <a:pt x="369961" y="84265"/>
                      </a:cubicBezTo>
                      <a:lnTo>
                        <a:pt x="370150" y="84517"/>
                      </a:lnTo>
                      <a:cubicBezTo>
                        <a:pt x="370150" y="84517"/>
                        <a:pt x="376831" y="81177"/>
                        <a:pt x="391201" y="66807"/>
                      </a:cubicBezTo>
                      <a:cubicBezTo>
                        <a:pt x="405507" y="52437"/>
                        <a:pt x="414457" y="35673"/>
                        <a:pt x="414457" y="35673"/>
                      </a:cubicBezTo>
                      <a:cubicBezTo>
                        <a:pt x="414457" y="35673"/>
                        <a:pt x="393028" y="45000"/>
                        <a:pt x="384016" y="47521"/>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08A6B5F5-9858-4576-9B69-9B167EE858F3}"/>
                    </a:ext>
                  </a:extLst>
                </p:cNvPr>
                <p:cNvSpPr/>
                <p:nvPr/>
              </p:nvSpPr>
              <p:spPr>
                <a:xfrm>
                  <a:off x="1835205" y="4196283"/>
                  <a:ext cx="161760" cy="314005"/>
                </a:xfrm>
                <a:custGeom>
                  <a:avLst/>
                  <a:gdLst>
                    <a:gd name="connsiteX0" fmla="*/ 142060 w 214287"/>
                    <a:gd name="connsiteY0" fmla="*/ 421453 h 415969"/>
                    <a:gd name="connsiteX1" fmla="*/ 142060 w 214287"/>
                    <a:gd name="connsiteY1" fmla="*/ 229224 h 415969"/>
                    <a:gd name="connsiteX2" fmla="*/ 206598 w 214287"/>
                    <a:gd name="connsiteY2" fmla="*/ 229224 h 415969"/>
                    <a:gd name="connsiteX3" fmla="*/ 216241 w 214287"/>
                    <a:gd name="connsiteY3" fmla="*/ 154287 h 415969"/>
                    <a:gd name="connsiteX4" fmla="*/ 142060 w 214287"/>
                    <a:gd name="connsiteY4" fmla="*/ 154287 h 415969"/>
                    <a:gd name="connsiteX5" fmla="*/ 142060 w 214287"/>
                    <a:gd name="connsiteY5" fmla="*/ 106450 h 415969"/>
                    <a:gd name="connsiteX6" fmla="*/ 179182 w 214287"/>
                    <a:gd name="connsiteY6" fmla="*/ 69958 h 415969"/>
                    <a:gd name="connsiteX7" fmla="*/ 218825 w 214287"/>
                    <a:gd name="connsiteY7" fmla="*/ 69958 h 415969"/>
                    <a:gd name="connsiteX8" fmla="*/ 218825 w 214287"/>
                    <a:gd name="connsiteY8" fmla="*/ 2962 h 415969"/>
                    <a:gd name="connsiteX9" fmla="*/ 161031 w 214287"/>
                    <a:gd name="connsiteY9" fmla="*/ 0 h 415969"/>
                    <a:gd name="connsiteX10" fmla="*/ 64664 w 214287"/>
                    <a:gd name="connsiteY10" fmla="*/ 99013 h 415969"/>
                    <a:gd name="connsiteX11" fmla="*/ 64664 w 214287"/>
                    <a:gd name="connsiteY11" fmla="*/ 154224 h 415969"/>
                    <a:gd name="connsiteX12" fmla="*/ 0 w 214287"/>
                    <a:gd name="connsiteY12" fmla="*/ 154224 h 415969"/>
                    <a:gd name="connsiteX13" fmla="*/ 0 w 214287"/>
                    <a:gd name="connsiteY13" fmla="*/ 229161 h 415969"/>
                    <a:gd name="connsiteX14" fmla="*/ 64664 w 214287"/>
                    <a:gd name="connsiteY14" fmla="*/ 229161 h 415969"/>
                    <a:gd name="connsiteX15" fmla="*/ 64664 w 214287"/>
                    <a:gd name="connsiteY15" fmla="*/ 421390 h 415969"/>
                    <a:gd name="connsiteX16" fmla="*/ 142060 w 214287"/>
                    <a:gd name="connsiteY16" fmla="*/ 421390 h 415969"/>
                    <a:gd name="connsiteX17" fmla="*/ 142060 w 214287"/>
                    <a:gd name="connsiteY17" fmla="*/ 421453 h 41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287" h="415969">
                      <a:moveTo>
                        <a:pt x="142060" y="421453"/>
                      </a:moveTo>
                      <a:lnTo>
                        <a:pt x="142060" y="229224"/>
                      </a:lnTo>
                      <a:lnTo>
                        <a:pt x="206598" y="229224"/>
                      </a:lnTo>
                      <a:lnTo>
                        <a:pt x="216241" y="154287"/>
                      </a:lnTo>
                      <a:lnTo>
                        <a:pt x="142060" y="154287"/>
                      </a:lnTo>
                      <a:lnTo>
                        <a:pt x="142060" y="106450"/>
                      </a:lnTo>
                      <a:cubicBezTo>
                        <a:pt x="142060" y="84769"/>
                        <a:pt x="148047" y="69958"/>
                        <a:pt x="179182" y="69958"/>
                      </a:cubicBezTo>
                      <a:lnTo>
                        <a:pt x="218825" y="69958"/>
                      </a:lnTo>
                      <a:lnTo>
                        <a:pt x="218825" y="2962"/>
                      </a:lnTo>
                      <a:cubicBezTo>
                        <a:pt x="211955" y="2080"/>
                        <a:pt x="188447" y="0"/>
                        <a:pt x="161031" y="0"/>
                      </a:cubicBezTo>
                      <a:cubicBezTo>
                        <a:pt x="103866" y="0"/>
                        <a:pt x="64664" y="34916"/>
                        <a:pt x="64664" y="99013"/>
                      </a:cubicBezTo>
                      <a:lnTo>
                        <a:pt x="64664" y="154224"/>
                      </a:lnTo>
                      <a:lnTo>
                        <a:pt x="0" y="154224"/>
                      </a:lnTo>
                      <a:lnTo>
                        <a:pt x="0" y="229161"/>
                      </a:lnTo>
                      <a:lnTo>
                        <a:pt x="64664" y="229161"/>
                      </a:lnTo>
                      <a:lnTo>
                        <a:pt x="64664" y="421390"/>
                      </a:lnTo>
                      <a:lnTo>
                        <a:pt x="142060" y="421390"/>
                      </a:lnTo>
                      <a:lnTo>
                        <a:pt x="142060" y="421453"/>
                      </a:ln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1217DB70-D487-416B-99EB-02BF1B056B6B}"/>
                    </a:ext>
                  </a:extLst>
                </p:cNvPr>
                <p:cNvSpPr/>
                <p:nvPr/>
              </p:nvSpPr>
              <p:spPr>
                <a:xfrm>
                  <a:off x="2181272" y="1571238"/>
                  <a:ext cx="347308" cy="347308"/>
                </a:xfrm>
                <a:custGeom>
                  <a:avLst/>
                  <a:gdLst>
                    <a:gd name="connsiteX0" fmla="*/ 230548 w 460087"/>
                    <a:gd name="connsiteY0" fmla="*/ 461222 h 460087"/>
                    <a:gd name="connsiteX1" fmla="*/ 115526 w 460087"/>
                    <a:gd name="connsiteY1" fmla="*/ 430276 h 460087"/>
                    <a:gd name="connsiteX2" fmla="*/ 25714 w 460087"/>
                    <a:gd name="connsiteY2" fmla="*/ 461222 h 460087"/>
                    <a:gd name="connsiteX3" fmla="*/ 44181 w 460087"/>
                    <a:gd name="connsiteY3" fmla="*/ 366053 h 460087"/>
                    <a:gd name="connsiteX4" fmla="*/ 0 w 460087"/>
                    <a:gd name="connsiteY4" fmla="*/ 230611 h 460087"/>
                    <a:gd name="connsiteX5" fmla="*/ 230611 w 460087"/>
                    <a:gd name="connsiteY5" fmla="*/ 0 h 460087"/>
                    <a:gd name="connsiteX6" fmla="*/ 461222 w 460087"/>
                    <a:gd name="connsiteY6" fmla="*/ 230611 h 460087"/>
                    <a:gd name="connsiteX7" fmla="*/ 230548 w 460087"/>
                    <a:gd name="connsiteY7" fmla="*/ 461222 h 460087"/>
                    <a:gd name="connsiteX8" fmla="*/ 94791 w 460087"/>
                    <a:gd name="connsiteY8" fmla="*/ 192733 h 460087"/>
                    <a:gd name="connsiteX9" fmla="*/ 171997 w 460087"/>
                    <a:gd name="connsiteY9" fmla="*/ 300759 h 460087"/>
                    <a:gd name="connsiteX10" fmla="*/ 306809 w 460087"/>
                    <a:gd name="connsiteY10" fmla="*/ 361137 h 460087"/>
                    <a:gd name="connsiteX11" fmla="*/ 361704 w 460087"/>
                    <a:gd name="connsiteY11" fmla="*/ 334225 h 460087"/>
                    <a:gd name="connsiteX12" fmla="*/ 371536 w 460087"/>
                    <a:gd name="connsiteY12" fmla="*/ 300128 h 460087"/>
                    <a:gd name="connsiteX13" fmla="*/ 366242 w 460087"/>
                    <a:gd name="connsiteY13" fmla="*/ 290233 h 460087"/>
                    <a:gd name="connsiteX14" fmla="*/ 310654 w 460087"/>
                    <a:gd name="connsiteY14" fmla="*/ 263006 h 460087"/>
                    <a:gd name="connsiteX15" fmla="*/ 293952 w 460087"/>
                    <a:gd name="connsiteY15" fmla="*/ 266347 h 460087"/>
                    <a:gd name="connsiteX16" fmla="*/ 270821 w 460087"/>
                    <a:gd name="connsiteY16" fmla="*/ 294393 h 460087"/>
                    <a:gd name="connsiteX17" fmla="*/ 261557 w 460087"/>
                    <a:gd name="connsiteY17" fmla="*/ 297229 h 460087"/>
                    <a:gd name="connsiteX18" fmla="*/ 201367 w 460087"/>
                    <a:gd name="connsiteY18" fmla="*/ 261872 h 460087"/>
                    <a:gd name="connsiteX19" fmla="*/ 164308 w 460087"/>
                    <a:gd name="connsiteY19" fmla="*/ 216430 h 460087"/>
                    <a:gd name="connsiteX20" fmla="*/ 164308 w 460087"/>
                    <a:gd name="connsiteY20" fmla="*/ 199413 h 460087"/>
                    <a:gd name="connsiteX21" fmla="*/ 181010 w 460087"/>
                    <a:gd name="connsiteY21" fmla="*/ 179875 h 460087"/>
                    <a:gd name="connsiteX22" fmla="*/ 182838 w 460087"/>
                    <a:gd name="connsiteY22" fmla="*/ 163678 h 460087"/>
                    <a:gd name="connsiteX23" fmla="*/ 158888 w 460087"/>
                    <a:gd name="connsiteY23" fmla="*/ 107585 h 460087"/>
                    <a:gd name="connsiteX24" fmla="*/ 125673 w 460087"/>
                    <a:gd name="connsiteY24" fmla="*/ 100904 h 460087"/>
                    <a:gd name="connsiteX25" fmla="*/ 97627 w 460087"/>
                    <a:gd name="connsiteY25" fmla="*/ 129455 h 460087"/>
                    <a:gd name="connsiteX26" fmla="*/ 94791 w 460087"/>
                    <a:gd name="connsiteY26" fmla="*/ 192733 h 4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87" h="460087">
                      <a:moveTo>
                        <a:pt x="230548" y="461222"/>
                      </a:moveTo>
                      <a:cubicBezTo>
                        <a:pt x="190212" y="461222"/>
                        <a:pt x="150631" y="450571"/>
                        <a:pt x="115526" y="430276"/>
                      </a:cubicBezTo>
                      <a:lnTo>
                        <a:pt x="25714" y="461222"/>
                      </a:lnTo>
                      <a:lnTo>
                        <a:pt x="44181" y="366053"/>
                      </a:lnTo>
                      <a:cubicBezTo>
                        <a:pt x="15252" y="326410"/>
                        <a:pt x="0" y="279708"/>
                        <a:pt x="0" y="230611"/>
                      </a:cubicBezTo>
                      <a:cubicBezTo>
                        <a:pt x="0" y="103488"/>
                        <a:pt x="103425" y="0"/>
                        <a:pt x="230611" y="0"/>
                      </a:cubicBezTo>
                      <a:cubicBezTo>
                        <a:pt x="357734" y="0"/>
                        <a:pt x="461222" y="103425"/>
                        <a:pt x="461222" y="230611"/>
                      </a:cubicBezTo>
                      <a:cubicBezTo>
                        <a:pt x="461159" y="357734"/>
                        <a:pt x="357734" y="461222"/>
                        <a:pt x="230548" y="461222"/>
                      </a:cubicBezTo>
                      <a:close/>
                      <a:moveTo>
                        <a:pt x="94791" y="192733"/>
                      </a:moveTo>
                      <a:cubicBezTo>
                        <a:pt x="102480" y="226703"/>
                        <a:pt x="135190" y="264015"/>
                        <a:pt x="171997" y="300759"/>
                      </a:cubicBezTo>
                      <a:cubicBezTo>
                        <a:pt x="208804" y="337566"/>
                        <a:pt x="277817" y="361137"/>
                        <a:pt x="306809" y="361137"/>
                      </a:cubicBezTo>
                      <a:cubicBezTo>
                        <a:pt x="335801" y="361137"/>
                        <a:pt x="355087" y="340843"/>
                        <a:pt x="361704" y="334225"/>
                      </a:cubicBezTo>
                      <a:cubicBezTo>
                        <a:pt x="368322" y="327608"/>
                        <a:pt x="371536" y="308133"/>
                        <a:pt x="371536" y="300128"/>
                      </a:cubicBezTo>
                      <a:cubicBezTo>
                        <a:pt x="371536" y="292187"/>
                        <a:pt x="366242" y="290233"/>
                        <a:pt x="366242" y="290233"/>
                      </a:cubicBezTo>
                      <a:cubicBezTo>
                        <a:pt x="366242" y="290233"/>
                        <a:pt x="321116" y="267733"/>
                        <a:pt x="310654" y="263006"/>
                      </a:cubicBezTo>
                      <a:cubicBezTo>
                        <a:pt x="300191" y="258216"/>
                        <a:pt x="293952" y="266347"/>
                        <a:pt x="293952" y="266347"/>
                      </a:cubicBezTo>
                      <a:cubicBezTo>
                        <a:pt x="293952" y="266347"/>
                        <a:pt x="274414" y="290801"/>
                        <a:pt x="270821" y="294393"/>
                      </a:cubicBezTo>
                      <a:cubicBezTo>
                        <a:pt x="267229" y="297986"/>
                        <a:pt x="261557" y="297229"/>
                        <a:pt x="261557" y="297229"/>
                      </a:cubicBezTo>
                      <a:cubicBezTo>
                        <a:pt x="261557" y="297229"/>
                        <a:pt x="221977" y="282544"/>
                        <a:pt x="201367" y="261872"/>
                      </a:cubicBezTo>
                      <a:cubicBezTo>
                        <a:pt x="180695" y="241262"/>
                        <a:pt x="170737" y="225191"/>
                        <a:pt x="164308" y="216430"/>
                      </a:cubicBezTo>
                      <a:cubicBezTo>
                        <a:pt x="157879" y="207670"/>
                        <a:pt x="164308" y="199413"/>
                        <a:pt x="164308" y="199413"/>
                      </a:cubicBezTo>
                      <a:cubicBezTo>
                        <a:pt x="164308" y="199413"/>
                        <a:pt x="175905" y="187817"/>
                        <a:pt x="181010" y="179875"/>
                      </a:cubicBezTo>
                      <a:cubicBezTo>
                        <a:pt x="186178" y="171934"/>
                        <a:pt x="182838" y="163678"/>
                        <a:pt x="182838" y="163678"/>
                      </a:cubicBezTo>
                      <a:cubicBezTo>
                        <a:pt x="182838" y="163678"/>
                        <a:pt x="163300" y="115841"/>
                        <a:pt x="158888" y="107585"/>
                      </a:cubicBezTo>
                      <a:cubicBezTo>
                        <a:pt x="154539" y="99328"/>
                        <a:pt x="138278" y="99328"/>
                        <a:pt x="125673" y="100904"/>
                      </a:cubicBezTo>
                      <a:cubicBezTo>
                        <a:pt x="113068" y="102480"/>
                        <a:pt x="97627" y="129455"/>
                        <a:pt x="97627" y="129455"/>
                      </a:cubicBezTo>
                      <a:cubicBezTo>
                        <a:pt x="88110" y="143383"/>
                        <a:pt x="87101" y="158762"/>
                        <a:pt x="94791" y="19273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57C7BE44-1E75-478B-B531-0CB5237E3D7C}"/>
                    </a:ext>
                  </a:extLst>
                </p:cNvPr>
                <p:cNvSpPr/>
                <p:nvPr/>
              </p:nvSpPr>
              <p:spPr>
                <a:xfrm>
                  <a:off x="2649231" y="2708031"/>
                  <a:ext cx="207138" cy="197722"/>
                </a:xfrm>
                <a:custGeom>
                  <a:avLst/>
                  <a:gdLst>
                    <a:gd name="connsiteX0" fmla="*/ 353448 w 415969"/>
                    <a:gd name="connsiteY0" fmla="*/ 79917 h 397061"/>
                    <a:gd name="connsiteX1" fmla="*/ 329499 w 415969"/>
                    <a:gd name="connsiteY1" fmla="*/ 103866 h 397061"/>
                    <a:gd name="connsiteX2" fmla="*/ 305548 w 415969"/>
                    <a:gd name="connsiteY2" fmla="*/ 79917 h 397061"/>
                    <a:gd name="connsiteX3" fmla="*/ 329499 w 415969"/>
                    <a:gd name="connsiteY3" fmla="*/ 55967 h 397061"/>
                    <a:gd name="connsiteX4" fmla="*/ 353448 w 415969"/>
                    <a:gd name="connsiteY4" fmla="*/ 79917 h 397061"/>
                    <a:gd name="connsiteX5" fmla="*/ 210254 w 415969"/>
                    <a:gd name="connsiteY5" fmla="*/ 98068 h 397061"/>
                    <a:gd name="connsiteX6" fmla="*/ 107018 w 415969"/>
                    <a:gd name="connsiteY6" fmla="*/ 201304 h 397061"/>
                    <a:gd name="connsiteX7" fmla="*/ 210254 w 415969"/>
                    <a:gd name="connsiteY7" fmla="*/ 304540 h 397061"/>
                    <a:gd name="connsiteX8" fmla="*/ 313490 w 415969"/>
                    <a:gd name="connsiteY8" fmla="*/ 201304 h 397061"/>
                    <a:gd name="connsiteX9" fmla="*/ 210254 w 415969"/>
                    <a:gd name="connsiteY9" fmla="*/ 98068 h 397061"/>
                    <a:gd name="connsiteX10" fmla="*/ 420445 w 415969"/>
                    <a:gd name="connsiteY10" fmla="*/ 274099 h 397061"/>
                    <a:gd name="connsiteX11" fmla="*/ 420445 w 415969"/>
                    <a:gd name="connsiteY11" fmla="*/ 127186 h 397061"/>
                    <a:gd name="connsiteX12" fmla="*/ 293259 w 415969"/>
                    <a:gd name="connsiteY12" fmla="*/ 0 h 397061"/>
                    <a:gd name="connsiteX13" fmla="*/ 127186 w 415969"/>
                    <a:gd name="connsiteY13" fmla="*/ 0 h 397061"/>
                    <a:gd name="connsiteX14" fmla="*/ 0 w 415969"/>
                    <a:gd name="connsiteY14" fmla="*/ 127186 h 397061"/>
                    <a:gd name="connsiteX15" fmla="*/ 0 w 415969"/>
                    <a:gd name="connsiteY15" fmla="*/ 274099 h 397061"/>
                    <a:gd name="connsiteX16" fmla="*/ 127186 w 415969"/>
                    <a:gd name="connsiteY16" fmla="*/ 401285 h 397061"/>
                    <a:gd name="connsiteX17" fmla="*/ 293259 w 415969"/>
                    <a:gd name="connsiteY17" fmla="*/ 401285 h 397061"/>
                    <a:gd name="connsiteX18" fmla="*/ 420445 w 415969"/>
                    <a:gd name="connsiteY18" fmla="*/ 274099 h 397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5969" h="397061">
                      <a:moveTo>
                        <a:pt x="353448" y="79917"/>
                      </a:moveTo>
                      <a:cubicBezTo>
                        <a:pt x="353448" y="93152"/>
                        <a:pt x="342734" y="103866"/>
                        <a:pt x="329499" y="103866"/>
                      </a:cubicBezTo>
                      <a:cubicBezTo>
                        <a:pt x="316263" y="103866"/>
                        <a:pt x="305548" y="93152"/>
                        <a:pt x="305548" y="79917"/>
                      </a:cubicBezTo>
                      <a:cubicBezTo>
                        <a:pt x="305548" y="66681"/>
                        <a:pt x="316263" y="55967"/>
                        <a:pt x="329499" y="55967"/>
                      </a:cubicBezTo>
                      <a:cubicBezTo>
                        <a:pt x="342734" y="55967"/>
                        <a:pt x="353448" y="66681"/>
                        <a:pt x="353448" y="79917"/>
                      </a:cubicBezTo>
                      <a:close/>
                      <a:moveTo>
                        <a:pt x="210254" y="98068"/>
                      </a:moveTo>
                      <a:cubicBezTo>
                        <a:pt x="153279" y="98068"/>
                        <a:pt x="107018" y="144266"/>
                        <a:pt x="107018" y="201304"/>
                      </a:cubicBezTo>
                      <a:cubicBezTo>
                        <a:pt x="107018" y="258279"/>
                        <a:pt x="153215" y="304540"/>
                        <a:pt x="210254" y="304540"/>
                      </a:cubicBezTo>
                      <a:cubicBezTo>
                        <a:pt x="267229" y="304540"/>
                        <a:pt x="313490" y="258342"/>
                        <a:pt x="313490" y="201304"/>
                      </a:cubicBezTo>
                      <a:cubicBezTo>
                        <a:pt x="313427" y="144266"/>
                        <a:pt x="267229" y="98068"/>
                        <a:pt x="210254" y="98068"/>
                      </a:cubicBezTo>
                      <a:close/>
                      <a:moveTo>
                        <a:pt x="420445" y="274099"/>
                      </a:moveTo>
                      <a:lnTo>
                        <a:pt x="420445" y="127186"/>
                      </a:lnTo>
                      <a:cubicBezTo>
                        <a:pt x="420445" y="56975"/>
                        <a:pt x="363532" y="0"/>
                        <a:pt x="293259" y="0"/>
                      </a:cubicBezTo>
                      <a:lnTo>
                        <a:pt x="127186" y="0"/>
                      </a:lnTo>
                      <a:cubicBezTo>
                        <a:pt x="56912" y="0"/>
                        <a:pt x="0" y="56912"/>
                        <a:pt x="0" y="127186"/>
                      </a:cubicBezTo>
                      <a:lnTo>
                        <a:pt x="0" y="274099"/>
                      </a:lnTo>
                      <a:cubicBezTo>
                        <a:pt x="0" y="344372"/>
                        <a:pt x="56912" y="401285"/>
                        <a:pt x="127186" y="401285"/>
                      </a:cubicBezTo>
                      <a:lnTo>
                        <a:pt x="293259" y="401285"/>
                      </a:lnTo>
                      <a:cubicBezTo>
                        <a:pt x="363532" y="401285"/>
                        <a:pt x="420445" y="344372"/>
                        <a:pt x="420445" y="274099"/>
                      </a:cubicBezTo>
                      <a:close/>
                    </a:path>
                  </a:pathLst>
                </a:custGeom>
                <a:noFill/>
                <a:ln w="12700" cap="flat">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5CDC1A7-C0A4-4C5E-B39B-1DFDDF1A1BFE}"/>
                    </a:ext>
                  </a:extLst>
                </p:cNvPr>
                <p:cNvSpPr/>
                <p:nvPr/>
              </p:nvSpPr>
              <p:spPr>
                <a:xfrm>
                  <a:off x="2608701" y="3838266"/>
                  <a:ext cx="451976" cy="413915"/>
                </a:xfrm>
                <a:custGeom>
                  <a:avLst/>
                  <a:gdLst>
                    <a:gd name="connsiteX0" fmla="*/ 399394 w 598744"/>
                    <a:gd name="connsiteY0" fmla="*/ 403554 h 548323"/>
                    <a:gd name="connsiteX1" fmla="*/ 298742 w 598744"/>
                    <a:gd name="connsiteY1" fmla="*/ 376452 h 548323"/>
                    <a:gd name="connsiteX2" fmla="*/ 220149 w 598744"/>
                    <a:gd name="connsiteY2" fmla="*/ 403554 h 548323"/>
                    <a:gd name="connsiteX3" fmla="*/ 236283 w 598744"/>
                    <a:gd name="connsiteY3" fmla="*/ 320297 h 548323"/>
                    <a:gd name="connsiteX4" fmla="*/ 197586 w 598744"/>
                    <a:gd name="connsiteY4" fmla="*/ 201745 h 548323"/>
                    <a:gd name="connsiteX5" fmla="*/ 399331 w 598744"/>
                    <a:gd name="connsiteY5" fmla="*/ 0 h 548323"/>
                    <a:gd name="connsiteX6" fmla="*/ 601076 w 598744"/>
                    <a:gd name="connsiteY6" fmla="*/ 201745 h 548323"/>
                    <a:gd name="connsiteX7" fmla="*/ 399394 w 598744"/>
                    <a:gd name="connsiteY7" fmla="*/ 403554 h 548323"/>
                    <a:gd name="connsiteX8" fmla="*/ 335486 w 598744"/>
                    <a:gd name="connsiteY8" fmla="*/ 393028 h 548323"/>
                    <a:gd name="connsiteX9" fmla="*/ 298805 w 598744"/>
                    <a:gd name="connsiteY9" fmla="*/ 376452 h 548323"/>
                    <a:gd name="connsiteX10" fmla="*/ 220212 w 598744"/>
                    <a:gd name="connsiteY10" fmla="*/ 403554 h 548323"/>
                    <a:gd name="connsiteX11" fmla="*/ 236346 w 598744"/>
                    <a:gd name="connsiteY11" fmla="*/ 320297 h 548323"/>
                    <a:gd name="connsiteX12" fmla="*/ 198594 w 598744"/>
                    <a:gd name="connsiteY12" fmla="*/ 220338 h 548323"/>
                    <a:gd name="connsiteX13" fmla="*/ 167900 w 598744"/>
                    <a:gd name="connsiteY13" fmla="*/ 217502 h 548323"/>
                    <a:gd name="connsiteX14" fmla="*/ 0 w 598744"/>
                    <a:gd name="connsiteY14" fmla="*/ 385402 h 548323"/>
                    <a:gd name="connsiteX15" fmla="*/ 167900 w 598744"/>
                    <a:gd name="connsiteY15" fmla="*/ 553303 h 548323"/>
                    <a:gd name="connsiteX16" fmla="*/ 251662 w 598744"/>
                    <a:gd name="connsiteY16" fmla="*/ 530739 h 548323"/>
                    <a:gd name="connsiteX17" fmla="*/ 317082 w 598744"/>
                    <a:gd name="connsiteY17" fmla="*/ 553303 h 548323"/>
                    <a:gd name="connsiteX18" fmla="*/ 303658 w 598744"/>
                    <a:gd name="connsiteY18" fmla="*/ 484037 h 548323"/>
                    <a:gd name="connsiteX19" fmla="*/ 335486 w 598744"/>
                    <a:gd name="connsiteY19" fmla="*/ 393028 h 548323"/>
                    <a:gd name="connsiteX20" fmla="*/ 301263 w 598744"/>
                    <a:gd name="connsiteY20" fmla="*/ 259477 h 548323"/>
                    <a:gd name="connsiteX21" fmla="*/ 497462 w 598744"/>
                    <a:gd name="connsiteY21" fmla="*/ 259477 h 548323"/>
                    <a:gd name="connsiteX22" fmla="*/ 301263 w 598744"/>
                    <a:gd name="connsiteY22" fmla="*/ 201808 h 548323"/>
                    <a:gd name="connsiteX23" fmla="*/ 497462 w 598744"/>
                    <a:gd name="connsiteY23" fmla="*/ 201808 h 548323"/>
                    <a:gd name="connsiteX24" fmla="*/ 301263 w 598744"/>
                    <a:gd name="connsiteY24" fmla="*/ 144140 h 548323"/>
                    <a:gd name="connsiteX25" fmla="*/ 497462 w 598744"/>
                    <a:gd name="connsiteY25" fmla="*/ 144140 h 548323"/>
                    <a:gd name="connsiteX26" fmla="*/ 121135 w 598744"/>
                    <a:gd name="connsiteY26" fmla="*/ 375633 h 548323"/>
                    <a:gd name="connsiteX27" fmla="*/ 111366 w 598744"/>
                    <a:gd name="connsiteY27" fmla="*/ 385402 h 548323"/>
                    <a:gd name="connsiteX28" fmla="*/ 121135 w 598744"/>
                    <a:gd name="connsiteY28" fmla="*/ 395171 h 548323"/>
                    <a:gd name="connsiteX29" fmla="*/ 130904 w 598744"/>
                    <a:gd name="connsiteY29" fmla="*/ 385402 h 548323"/>
                    <a:gd name="connsiteX30" fmla="*/ 121135 w 598744"/>
                    <a:gd name="connsiteY30" fmla="*/ 375633 h 548323"/>
                    <a:gd name="connsiteX31" fmla="*/ 167711 w 598744"/>
                    <a:gd name="connsiteY31" fmla="*/ 375633 h 548323"/>
                    <a:gd name="connsiteX32" fmla="*/ 157942 w 598744"/>
                    <a:gd name="connsiteY32" fmla="*/ 385402 h 548323"/>
                    <a:gd name="connsiteX33" fmla="*/ 167711 w 598744"/>
                    <a:gd name="connsiteY33" fmla="*/ 395171 h 548323"/>
                    <a:gd name="connsiteX34" fmla="*/ 177480 w 598744"/>
                    <a:gd name="connsiteY34" fmla="*/ 385402 h 548323"/>
                    <a:gd name="connsiteX35" fmla="*/ 167711 w 598744"/>
                    <a:gd name="connsiteY35" fmla="*/ 375633 h 548323"/>
                    <a:gd name="connsiteX36" fmla="*/ 209434 w 598744"/>
                    <a:gd name="connsiteY36" fmla="*/ 375633 h 548323"/>
                    <a:gd name="connsiteX37" fmla="*/ 199665 w 598744"/>
                    <a:gd name="connsiteY37" fmla="*/ 385402 h 548323"/>
                    <a:gd name="connsiteX38" fmla="*/ 209434 w 598744"/>
                    <a:gd name="connsiteY38" fmla="*/ 395171 h 548323"/>
                    <a:gd name="connsiteX39" fmla="*/ 219203 w 598744"/>
                    <a:gd name="connsiteY39" fmla="*/ 385402 h 548323"/>
                    <a:gd name="connsiteX40" fmla="*/ 209434 w 598744"/>
                    <a:gd name="connsiteY40" fmla="*/ 375633 h 5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8744" h="548323">
                      <a:moveTo>
                        <a:pt x="399394" y="403554"/>
                      </a:moveTo>
                      <a:cubicBezTo>
                        <a:pt x="364099" y="403554"/>
                        <a:pt x="329435" y="394226"/>
                        <a:pt x="298742" y="376452"/>
                      </a:cubicBezTo>
                      <a:lnTo>
                        <a:pt x="220149" y="403554"/>
                      </a:lnTo>
                      <a:lnTo>
                        <a:pt x="236283" y="320297"/>
                      </a:lnTo>
                      <a:cubicBezTo>
                        <a:pt x="210947" y="285569"/>
                        <a:pt x="197586" y="244729"/>
                        <a:pt x="197586" y="201745"/>
                      </a:cubicBezTo>
                      <a:cubicBezTo>
                        <a:pt x="197586" y="90505"/>
                        <a:pt x="288090" y="0"/>
                        <a:pt x="399331" y="0"/>
                      </a:cubicBezTo>
                      <a:cubicBezTo>
                        <a:pt x="510571" y="0"/>
                        <a:pt x="601076" y="90505"/>
                        <a:pt x="601076" y="201745"/>
                      </a:cubicBezTo>
                      <a:cubicBezTo>
                        <a:pt x="601202" y="313049"/>
                        <a:pt x="510634" y="403554"/>
                        <a:pt x="399394" y="403554"/>
                      </a:cubicBezTo>
                      <a:close/>
                      <a:moveTo>
                        <a:pt x="335486" y="393028"/>
                      </a:moveTo>
                      <a:cubicBezTo>
                        <a:pt x="322818" y="388742"/>
                        <a:pt x="310465" y="383196"/>
                        <a:pt x="298805" y="376452"/>
                      </a:cubicBezTo>
                      <a:lnTo>
                        <a:pt x="220212" y="403554"/>
                      </a:lnTo>
                      <a:lnTo>
                        <a:pt x="236346" y="320297"/>
                      </a:lnTo>
                      <a:cubicBezTo>
                        <a:pt x="214729" y="290611"/>
                        <a:pt x="201871" y="256452"/>
                        <a:pt x="198594" y="220338"/>
                      </a:cubicBezTo>
                      <a:cubicBezTo>
                        <a:pt x="188636" y="218510"/>
                        <a:pt x="178426" y="217502"/>
                        <a:pt x="167900" y="217502"/>
                      </a:cubicBezTo>
                      <a:cubicBezTo>
                        <a:pt x="75316" y="217502"/>
                        <a:pt x="0" y="292817"/>
                        <a:pt x="0" y="385402"/>
                      </a:cubicBezTo>
                      <a:cubicBezTo>
                        <a:pt x="0" y="477987"/>
                        <a:pt x="75316" y="553303"/>
                        <a:pt x="167900" y="553303"/>
                      </a:cubicBezTo>
                      <a:cubicBezTo>
                        <a:pt x="197270" y="553303"/>
                        <a:pt x="226136" y="545550"/>
                        <a:pt x="251662" y="530739"/>
                      </a:cubicBezTo>
                      <a:lnTo>
                        <a:pt x="317082" y="553303"/>
                      </a:lnTo>
                      <a:lnTo>
                        <a:pt x="303658" y="484037"/>
                      </a:lnTo>
                      <a:cubicBezTo>
                        <a:pt x="323133" y="457188"/>
                        <a:pt x="333973" y="425991"/>
                        <a:pt x="335486" y="393028"/>
                      </a:cubicBezTo>
                      <a:close/>
                      <a:moveTo>
                        <a:pt x="301263" y="259477"/>
                      </a:moveTo>
                      <a:lnTo>
                        <a:pt x="497462" y="259477"/>
                      </a:lnTo>
                      <a:moveTo>
                        <a:pt x="301263" y="201808"/>
                      </a:moveTo>
                      <a:lnTo>
                        <a:pt x="497462" y="201808"/>
                      </a:lnTo>
                      <a:moveTo>
                        <a:pt x="301263" y="144140"/>
                      </a:moveTo>
                      <a:lnTo>
                        <a:pt x="497462" y="144140"/>
                      </a:lnTo>
                      <a:moveTo>
                        <a:pt x="121135" y="375633"/>
                      </a:moveTo>
                      <a:cubicBezTo>
                        <a:pt x="115715" y="375633"/>
                        <a:pt x="111366" y="379982"/>
                        <a:pt x="111366" y="385402"/>
                      </a:cubicBezTo>
                      <a:cubicBezTo>
                        <a:pt x="111366" y="390822"/>
                        <a:pt x="115715" y="395171"/>
                        <a:pt x="121135" y="395171"/>
                      </a:cubicBezTo>
                      <a:cubicBezTo>
                        <a:pt x="126556" y="395171"/>
                        <a:pt x="130904" y="390822"/>
                        <a:pt x="130904" y="385402"/>
                      </a:cubicBezTo>
                      <a:cubicBezTo>
                        <a:pt x="130904" y="379982"/>
                        <a:pt x="126556" y="375633"/>
                        <a:pt x="121135" y="375633"/>
                      </a:cubicBezTo>
                      <a:close/>
                      <a:moveTo>
                        <a:pt x="167711" y="375633"/>
                      </a:moveTo>
                      <a:cubicBezTo>
                        <a:pt x="162291" y="375633"/>
                        <a:pt x="157942" y="379982"/>
                        <a:pt x="157942" y="385402"/>
                      </a:cubicBezTo>
                      <a:cubicBezTo>
                        <a:pt x="157942" y="390822"/>
                        <a:pt x="162291" y="395171"/>
                        <a:pt x="167711" y="395171"/>
                      </a:cubicBezTo>
                      <a:cubicBezTo>
                        <a:pt x="173132" y="395171"/>
                        <a:pt x="177480" y="390822"/>
                        <a:pt x="177480" y="385402"/>
                      </a:cubicBezTo>
                      <a:cubicBezTo>
                        <a:pt x="177480" y="379982"/>
                        <a:pt x="173132" y="375633"/>
                        <a:pt x="167711" y="375633"/>
                      </a:cubicBezTo>
                      <a:close/>
                      <a:moveTo>
                        <a:pt x="209434" y="375633"/>
                      </a:moveTo>
                      <a:cubicBezTo>
                        <a:pt x="204014" y="375633"/>
                        <a:pt x="199665" y="379982"/>
                        <a:pt x="199665" y="385402"/>
                      </a:cubicBezTo>
                      <a:cubicBezTo>
                        <a:pt x="199665" y="390822"/>
                        <a:pt x="204014" y="395171"/>
                        <a:pt x="209434" y="395171"/>
                      </a:cubicBezTo>
                      <a:cubicBezTo>
                        <a:pt x="214855" y="395171"/>
                        <a:pt x="219203" y="390822"/>
                        <a:pt x="219203" y="385402"/>
                      </a:cubicBezTo>
                      <a:cubicBezTo>
                        <a:pt x="219203" y="379982"/>
                        <a:pt x="214855" y="375633"/>
                        <a:pt x="209434" y="375633"/>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nvGrpSpPr>
                <p:cNvPr id="59" name="Group 58">
                  <a:extLst>
                    <a:ext uri="{FF2B5EF4-FFF2-40B4-BE49-F238E27FC236}">
                      <a16:creationId xmlns:a16="http://schemas.microsoft.com/office/drawing/2014/main" id="{1F3F9CF7-2C0D-4746-B910-9C0274AA4B64}"/>
                    </a:ext>
                  </a:extLst>
                </p:cNvPr>
                <p:cNvGrpSpPr/>
                <p:nvPr/>
              </p:nvGrpSpPr>
              <p:grpSpPr>
                <a:xfrm>
                  <a:off x="3198919" y="1705513"/>
                  <a:ext cx="342550" cy="342597"/>
                  <a:chOff x="1016113" y="3032873"/>
                  <a:chExt cx="342550" cy="342597"/>
                </a:xfrm>
              </p:grpSpPr>
              <p:sp>
                <p:nvSpPr>
                  <p:cNvPr id="53" name="Freeform: Shape 52">
                    <a:extLst>
                      <a:ext uri="{FF2B5EF4-FFF2-40B4-BE49-F238E27FC236}">
                        <a16:creationId xmlns:a16="http://schemas.microsoft.com/office/drawing/2014/main" id="{31A42E96-1353-4AC9-AFB0-892D96A8FF31}"/>
                      </a:ext>
                    </a:extLst>
                  </p:cNvPr>
                  <p:cNvSpPr/>
                  <p:nvPr/>
                </p:nvSpPr>
                <p:spPr>
                  <a:xfrm>
                    <a:off x="1080769" y="3032873"/>
                    <a:ext cx="214094" cy="71365"/>
                  </a:xfrm>
                  <a:custGeom>
                    <a:avLst/>
                    <a:gdLst>
                      <a:gd name="connsiteX0" fmla="*/ 0 w 283615"/>
                      <a:gd name="connsiteY0" fmla="*/ 50231 h 94538"/>
                      <a:gd name="connsiteX1" fmla="*/ 142816 w 283615"/>
                      <a:gd name="connsiteY1" fmla="*/ 100463 h 94538"/>
                      <a:gd name="connsiteX2" fmla="*/ 285695 w 283615"/>
                      <a:gd name="connsiteY2" fmla="*/ 50231 h 94538"/>
                      <a:gd name="connsiteX3" fmla="*/ 142816 w 283615"/>
                      <a:gd name="connsiteY3" fmla="*/ 0 h 94538"/>
                      <a:gd name="connsiteX4" fmla="*/ 0 w 283615"/>
                      <a:gd name="connsiteY4" fmla="*/ 50231 h 9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5" h="94538">
                        <a:moveTo>
                          <a:pt x="0" y="50231"/>
                        </a:moveTo>
                        <a:cubicBezTo>
                          <a:pt x="39139" y="81618"/>
                          <a:pt x="88803" y="100463"/>
                          <a:pt x="142816" y="100463"/>
                        </a:cubicBezTo>
                        <a:cubicBezTo>
                          <a:pt x="196892" y="100463"/>
                          <a:pt x="246557" y="81618"/>
                          <a:pt x="285695" y="50231"/>
                        </a:cubicBezTo>
                        <a:cubicBezTo>
                          <a:pt x="246557" y="18845"/>
                          <a:pt x="196892" y="0"/>
                          <a:pt x="142816" y="0"/>
                        </a:cubicBezTo>
                        <a:cubicBezTo>
                          <a:pt x="88803" y="63"/>
                          <a:pt x="39139" y="18845"/>
                          <a:pt x="0" y="50231"/>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348FB05-FA9E-4B34-93BC-4F251D35DE09}"/>
                      </a:ext>
                    </a:extLst>
                  </p:cNvPr>
                  <p:cNvSpPr/>
                  <p:nvPr/>
                </p:nvSpPr>
                <p:spPr>
                  <a:xfrm>
                    <a:off x="1080769" y="3302107"/>
                    <a:ext cx="214094" cy="71365"/>
                  </a:xfrm>
                  <a:custGeom>
                    <a:avLst/>
                    <a:gdLst>
                      <a:gd name="connsiteX0" fmla="*/ 0 w 283615"/>
                      <a:gd name="connsiteY0" fmla="*/ 50231 h 94538"/>
                      <a:gd name="connsiteX1" fmla="*/ 142816 w 283615"/>
                      <a:gd name="connsiteY1" fmla="*/ 100463 h 94538"/>
                      <a:gd name="connsiteX2" fmla="*/ 285695 w 283615"/>
                      <a:gd name="connsiteY2" fmla="*/ 50231 h 94538"/>
                      <a:gd name="connsiteX3" fmla="*/ 142816 w 283615"/>
                      <a:gd name="connsiteY3" fmla="*/ 0 h 94538"/>
                      <a:gd name="connsiteX4" fmla="*/ 0 w 283615"/>
                      <a:gd name="connsiteY4" fmla="*/ 50231 h 94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15" h="94538">
                        <a:moveTo>
                          <a:pt x="0" y="50231"/>
                        </a:moveTo>
                        <a:cubicBezTo>
                          <a:pt x="39139" y="81618"/>
                          <a:pt x="88803" y="100463"/>
                          <a:pt x="142816" y="100463"/>
                        </a:cubicBezTo>
                        <a:cubicBezTo>
                          <a:pt x="196892" y="100463"/>
                          <a:pt x="246557" y="81618"/>
                          <a:pt x="285695" y="50231"/>
                        </a:cubicBezTo>
                        <a:cubicBezTo>
                          <a:pt x="246557" y="18845"/>
                          <a:pt x="196892" y="0"/>
                          <a:pt x="142816" y="0"/>
                        </a:cubicBezTo>
                        <a:cubicBezTo>
                          <a:pt x="88803" y="0"/>
                          <a:pt x="39139" y="18845"/>
                          <a:pt x="0" y="50231"/>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BBD18DC7-A6B1-46A5-B19E-5481D6246264}"/>
                      </a:ext>
                    </a:extLst>
                  </p:cNvPr>
                  <p:cNvSpPr/>
                  <p:nvPr/>
                </p:nvSpPr>
                <p:spPr>
                  <a:xfrm>
                    <a:off x="1102368" y="3032920"/>
                    <a:ext cx="171275" cy="342550"/>
                  </a:xfrm>
                  <a:custGeom>
                    <a:avLst/>
                    <a:gdLst>
                      <a:gd name="connsiteX0" fmla="*/ 228531 w 226892"/>
                      <a:gd name="connsiteY0" fmla="*/ 228531 h 453784"/>
                      <a:gd name="connsiteX1" fmla="*/ 114266 w 226892"/>
                      <a:gd name="connsiteY1" fmla="*/ 457062 h 453784"/>
                      <a:gd name="connsiteX2" fmla="*/ 0 w 226892"/>
                      <a:gd name="connsiteY2" fmla="*/ 228531 h 453784"/>
                      <a:gd name="connsiteX3" fmla="*/ 114266 w 226892"/>
                      <a:gd name="connsiteY3" fmla="*/ 0 h 453784"/>
                      <a:gd name="connsiteX4" fmla="*/ 228531 w 226892"/>
                      <a:gd name="connsiteY4" fmla="*/ 228531 h 45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92" h="453784">
                        <a:moveTo>
                          <a:pt x="228531" y="228531"/>
                        </a:moveTo>
                        <a:cubicBezTo>
                          <a:pt x="228531" y="354745"/>
                          <a:pt x="177373" y="457062"/>
                          <a:pt x="114266" y="457062"/>
                        </a:cubicBezTo>
                        <a:cubicBezTo>
                          <a:pt x="51158" y="457062"/>
                          <a:pt x="0" y="354745"/>
                          <a:pt x="0" y="228531"/>
                        </a:cubicBezTo>
                        <a:cubicBezTo>
                          <a:pt x="0" y="102317"/>
                          <a:pt x="51158" y="0"/>
                          <a:pt x="114266" y="0"/>
                        </a:cubicBezTo>
                        <a:cubicBezTo>
                          <a:pt x="177373" y="0"/>
                          <a:pt x="228531" y="102317"/>
                          <a:pt x="228531" y="228531"/>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nvGrpSpPr>
                  <p:cNvPr id="58" name="Group 57">
                    <a:extLst>
                      <a:ext uri="{FF2B5EF4-FFF2-40B4-BE49-F238E27FC236}">
                        <a16:creationId xmlns:a16="http://schemas.microsoft.com/office/drawing/2014/main" id="{27A674CE-76BB-4028-9766-4D42BA6127D6}"/>
                      </a:ext>
                    </a:extLst>
                  </p:cNvPr>
                  <p:cNvGrpSpPr/>
                  <p:nvPr/>
                </p:nvGrpSpPr>
                <p:grpSpPr>
                  <a:xfrm>
                    <a:off x="1016113" y="3032920"/>
                    <a:ext cx="342550" cy="342550"/>
                    <a:chOff x="1016113" y="3032920"/>
                    <a:chExt cx="342550" cy="342550"/>
                  </a:xfrm>
                </p:grpSpPr>
                <p:sp>
                  <p:nvSpPr>
                    <p:cNvPr id="52" name="Freeform: Shape 51">
                      <a:extLst>
                        <a:ext uri="{FF2B5EF4-FFF2-40B4-BE49-F238E27FC236}">
                          <a16:creationId xmlns:a16="http://schemas.microsoft.com/office/drawing/2014/main" id="{D020CC04-E14B-4857-94FF-8EA6F9E3D764}"/>
                        </a:ext>
                      </a:extLst>
                    </p:cNvPr>
                    <p:cNvSpPr/>
                    <p:nvPr/>
                  </p:nvSpPr>
                  <p:spPr>
                    <a:xfrm>
                      <a:off x="1016113" y="3032920"/>
                      <a:ext cx="342550" cy="342550"/>
                    </a:xfrm>
                    <a:custGeom>
                      <a:avLst/>
                      <a:gdLst>
                        <a:gd name="connsiteX0" fmla="*/ 457062 w 453785"/>
                        <a:gd name="connsiteY0" fmla="*/ 228531 h 453784"/>
                        <a:gd name="connsiteX1" fmla="*/ 228531 w 453785"/>
                        <a:gd name="connsiteY1" fmla="*/ 457062 h 453784"/>
                        <a:gd name="connsiteX2" fmla="*/ 0 w 453785"/>
                        <a:gd name="connsiteY2" fmla="*/ 228531 h 453784"/>
                        <a:gd name="connsiteX3" fmla="*/ 228531 w 453785"/>
                        <a:gd name="connsiteY3" fmla="*/ 0 h 453784"/>
                        <a:gd name="connsiteX4" fmla="*/ 457062 w 453785"/>
                        <a:gd name="connsiteY4" fmla="*/ 228531 h 453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85" h="453784">
                          <a:moveTo>
                            <a:pt x="457062" y="228531"/>
                          </a:moveTo>
                          <a:cubicBezTo>
                            <a:pt x="457062" y="354745"/>
                            <a:pt x="354745" y="457062"/>
                            <a:pt x="228531" y="457062"/>
                          </a:cubicBezTo>
                          <a:cubicBezTo>
                            <a:pt x="102317" y="457062"/>
                            <a:pt x="0" y="354745"/>
                            <a:pt x="0" y="228531"/>
                          </a:cubicBezTo>
                          <a:cubicBezTo>
                            <a:pt x="0" y="102317"/>
                            <a:pt x="102317" y="0"/>
                            <a:pt x="228531" y="0"/>
                          </a:cubicBezTo>
                          <a:cubicBezTo>
                            <a:pt x="354745" y="0"/>
                            <a:pt x="457062" y="102317"/>
                            <a:pt x="457062" y="228531"/>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2C967745-6FEB-4C60-A612-EB7F495FB4BB}"/>
                        </a:ext>
                      </a:extLst>
                    </p:cNvPr>
                    <p:cNvSpPr/>
                    <p:nvPr/>
                  </p:nvSpPr>
                  <p:spPr>
                    <a:xfrm>
                      <a:off x="1016113" y="3205432"/>
                      <a:ext cx="342550" cy="4758"/>
                    </a:xfrm>
                    <a:custGeom>
                      <a:avLst/>
                      <a:gdLst>
                        <a:gd name="connsiteX0" fmla="*/ 0 w 453785"/>
                        <a:gd name="connsiteY0" fmla="*/ 0 h 0"/>
                        <a:gd name="connsiteX1" fmla="*/ 457062 w 453785"/>
                        <a:gd name="connsiteY1" fmla="*/ 0 h 0"/>
                      </a:gdLst>
                      <a:ahLst/>
                      <a:cxnLst>
                        <a:cxn ang="0">
                          <a:pos x="connsiteX0" y="connsiteY0"/>
                        </a:cxn>
                        <a:cxn ang="0">
                          <a:pos x="connsiteX1" y="connsiteY1"/>
                        </a:cxn>
                      </a:cxnLst>
                      <a:rect l="l" t="t" r="r" b="b"/>
                      <a:pathLst>
                        <a:path w="453785">
                          <a:moveTo>
                            <a:pt x="0" y="0"/>
                          </a:moveTo>
                          <a:lnTo>
                            <a:pt x="457062" y="0"/>
                          </a:lnTo>
                        </a:path>
                      </a:pathLst>
                    </a:custGeom>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sp>
                <p:nvSpPr>
                  <p:cNvPr id="57" name="Freeform: Shape 56">
                    <a:extLst>
                      <a:ext uri="{FF2B5EF4-FFF2-40B4-BE49-F238E27FC236}">
                        <a16:creationId xmlns:a16="http://schemas.microsoft.com/office/drawing/2014/main" id="{785C6D5E-4B95-4547-AE37-F7DD838ADEF5}"/>
                      </a:ext>
                    </a:extLst>
                  </p:cNvPr>
                  <p:cNvSpPr/>
                  <p:nvPr/>
                </p:nvSpPr>
                <p:spPr>
                  <a:xfrm>
                    <a:off x="1188625" y="3032920"/>
                    <a:ext cx="4758" cy="342550"/>
                  </a:xfrm>
                  <a:custGeom>
                    <a:avLst/>
                    <a:gdLst>
                      <a:gd name="connsiteX0" fmla="*/ 0 w 0"/>
                      <a:gd name="connsiteY0" fmla="*/ 0 h 453784"/>
                      <a:gd name="connsiteX1" fmla="*/ 0 w 0"/>
                      <a:gd name="connsiteY1" fmla="*/ 457062 h 453784"/>
                    </a:gdLst>
                    <a:ahLst/>
                    <a:cxnLst>
                      <a:cxn ang="0">
                        <a:pos x="connsiteX0" y="connsiteY0"/>
                      </a:cxn>
                      <a:cxn ang="0">
                        <a:pos x="connsiteX1" y="connsiteY1"/>
                      </a:cxn>
                    </a:cxnLst>
                    <a:rect l="l" t="t" r="r" b="b"/>
                    <a:pathLst>
                      <a:path h="453784">
                        <a:moveTo>
                          <a:pt x="0" y="0"/>
                        </a:moveTo>
                        <a:lnTo>
                          <a:pt x="0" y="457062"/>
                        </a:lnTo>
                      </a:path>
                    </a:pathLst>
                  </a:custGeom>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sp>
              <p:nvSpPr>
                <p:cNvPr id="61" name="Freeform: Shape 60">
                  <a:extLst>
                    <a:ext uri="{FF2B5EF4-FFF2-40B4-BE49-F238E27FC236}">
                      <a16:creationId xmlns:a16="http://schemas.microsoft.com/office/drawing/2014/main" id="{9ED0C5AD-BBD4-48AD-A240-041B2B73EDC4}"/>
                    </a:ext>
                  </a:extLst>
                </p:cNvPr>
                <p:cNvSpPr/>
                <p:nvPr/>
              </p:nvSpPr>
              <p:spPr>
                <a:xfrm>
                  <a:off x="3539033" y="1329921"/>
                  <a:ext cx="52334" cy="52334"/>
                </a:xfrm>
                <a:custGeom>
                  <a:avLst/>
                  <a:gdLst>
                    <a:gd name="connsiteX0" fmla="*/ 71597 w 69328"/>
                    <a:gd name="connsiteY0" fmla="*/ 35799 h 69328"/>
                    <a:gd name="connsiteX1" fmla="*/ 35799 w 69328"/>
                    <a:gd name="connsiteY1" fmla="*/ 71597 h 69328"/>
                    <a:gd name="connsiteX2" fmla="*/ 0 w 69328"/>
                    <a:gd name="connsiteY2" fmla="*/ 35799 h 69328"/>
                    <a:gd name="connsiteX3" fmla="*/ 35799 w 69328"/>
                    <a:gd name="connsiteY3" fmla="*/ 0 h 69328"/>
                    <a:gd name="connsiteX4" fmla="*/ 71597 w 69328"/>
                    <a:gd name="connsiteY4" fmla="*/ 35799 h 6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28" h="69328">
                      <a:moveTo>
                        <a:pt x="71597" y="35799"/>
                      </a:moveTo>
                      <a:cubicBezTo>
                        <a:pt x="71597" y="55570"/>
                        <a:pt x="55570" y="71597"/>
                        <a:pt x="35799" y="71597"/>
                      </a:cubicBezTo>
                      <a:cubicBezTo>
                        <a:pt x="16028" y="71597"/>
                        <a:pt x="0" y="55570"/>
                        <a:pt x="0" y="35799"/>
                      </a:cubicBezTo>
                      <a:cubicBezTo>
                        <a:pt x="0" y="16028"/>
                        <a:pt x="16028" y="0"/>
                        <a:pt x="35799" y="0"/>
                      </a:cubicBezTo>
                      <a:cubicBezTo>
                        <a:pt x="55570" y="0"/>
                        <a:pt x="71597" y="16028"/>
                        <a:pt x="71597" y="35799"/>
                      </a:cubicBezTo>
                      <a:close/>
                    </a:path>
                  </a:pathLst>
                </a:custGeom>
                <a:noFill/>
                <a:ln w="12700" cap="rnd">
                  <a:gradFill flip="none" rotWithShape="1">
                    <a:gsLst>
                      <a:gs pos="0">
                        <a:schemeClr val="accent1">
                          <a:lumMod val="5000"/>
                          <a:lumOff val="95000"/>
                        </a:schemeClr>
                      </a:gs>
                      <a:gs pos="100000">
                        <a:schemeClr val="bg1">
                          <a:alpha val="25000"/>
                        </a:schemeClr>
                      </a:gs>
                    </a:gsLst>
                    <a:path path="circle">
                      <a:fillToRect r="100000" b="100000"/>
                    </a:path>
                    <a:tileRect l="-100000" t="-100000"/>
                  </a:gradFill>
                  <a:prstDash val="solid"/>
                  <a:round/>
                </a:ln>
              </p:spPr>
              <p:txBody>
                <a:bodyPr rtlCol="0" anchor="ctr"/>
                <a:lstStyle/>
                <a:p>
                  <a:endParaRPr lang="en-US"/>
                </a:p>
              </p:txBody>
            </p:sp>
          </p:grpSp>
        </p:grpSp>
      </p:grpSp>
    </p:spTree>
    <p:extLst>
      <p:ext uri="{BB962C8B-B14F-4D97-AF65-F5344CB8AC3E}">
        <p14:creationId xmlns:p14="http://schemas.microsoft.com/office/powerpoint/2010/main" val="142451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picture containing park, outdoor&#10;&#10;Description automatically generated">
            <a:extLst>
              <a:ext uri="{FF2B5EF4-FFF2-40B4-BE49-F238E27FC236}">
                <a16:creationId xmlns:a16="http://schemas.microsoft.com/office/drawing/2014/main" id="{BCB98C08-20C8-48FC-BC47-DBDD3E36CDB0}"/>
              </a:ext>
            </a:extLst>
          </p:cNvPr>
          <p:cNvPicPr>
            <a:picLocks noChangeAspect="1"/>
          </p:cNvPicPr>
          <p:nvPr/>
        </p:nvPicPr>
        <p:blipFill rotWithShape="1">
          <a:blip r:embed="rId3">
            <a:extLst>
              <a:ext uri="{28A0092B-C50C-407E-A947-70E740481C1C}">
                <a14:useLocalDpi xmlns:a14="http://schemas.microsoft.com/office/drawing/2010/main" val="0"/>
              </a:ext>
            </a:extLst>
          </a:blip>
          <a:srcRect t="6452" r="1266" b="6709"/>
          <a:stretch/>
        </p:blipFill>
        <p:spPr>
          <a:xfrm>
            <a:off x="941" y="0"/>
            <a:ext cx="12190119" cy="6837787"/>
          </a:xfrm>
          <a:prstGeom prst="rect">
            <a:avLst/>
          </a:prstGeom>
        </p:spPr>
      </p:pic>
      <p:sp>
        <p:nvSpPr>
          <p:cNvPr id="65" name="Rectangle 64">
            <a:extLst>
              <a:ext uri="{FF2B5EF4-FFF2-40B4-BE49-F238E27FC236}">
                <a16:creationId xmlns:a16="http://schemas.microsoft.com/office/drawing/2014/main" id="{F5A0D72C-BC79-4133-9C44-202B2E5B0704}"/>
              </a:ext>
            </a:extLst>
          </p:cNvPr>
          <p:cNvSpPr/>
          <p:nvPr/>
        </p:nvSpPr>
        <p:spPr>
          <a:xfrm>
            <a:off x="-1" y="0"/>
            <a:ext cx="12192000" cy="6858000"/>
          </a:xfrm>
          <a:prstGeom prst="rect">
            <a:avLst/>
          </a:prstGeom>
          <a:gradFill flip="none" rotWithShape="1">
            <a:gsLst>
              <a:gs pos="99000">
                <a:schemeClr val="accent2">
                  <a:lumMod val="75000"/>
                  <a:alpha val="25000"/>
                </a:schemeClr>
              </a:gs>
              <a:gs pos="67000">
                <a:srgbClr val="0D3F5F">
                  <a:alpha val="79636"/>
                </a:srgbClr>
              </a:gs>
              <a:gs pos="14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B5B91C3-6E25-4C13-9493-0D2F1BD25672}"/>
              </a:ext>
            </a:extLst>
          </p:cNvPr>
          <p:cNvSpPr txBox="1"/>
          <p:nvPr/>
        </p:nvSpPr>
        <p:spPr>
          <a:xfrm>
            <a:off x="4241796" y="817253"/>
            <a:ext cx="3708404"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Return Calculation</a:t>
            </a:r>
          </a:p>
        </p:txBody>
      </p:sp>
      <p:grpSp>
        <p:nvGrpSpPr>
          <p:cNvPr id="40" name="Group 39">
            <a:extLst>
              <a:ext uri="{FF2B5EF4-FFF2-40B4-BE49-F238E27FC236}">
                <a16:creationId xmlns:a16="http://schemas.microsoft.com/office/drawing/2014/main" id="{065A1DD1-AB07-45AB-876E-28994E7310D9}"/>
              </a:ext>
            </a:extLst>
          </p:cNvPr>
          <p:cNvGrpSpPr/>
          <p:nvPr/>
        </p:nvGrpSpPr>
        <p:grpSpPr>
          <a:xfrm rot="18930655">
            <a:off x="-224306" y="-2383662"/>
            <a:ext cx="13188136" cy="11273473"/>
            <a:chOff x="14495907" y="750189"/>
            <a:chExt cx="6295072" cy="5381149"/>
          </a:xfrm>
        </p:grpSpPr>
        <p:sp>
          <p:nvSpPr>
            <p:cNvPr id="41" name="Freeform: Shape 40">
              <a:extLst>
                <a:ext uri="{FF2B5EF4-FFF2-40B4-BE49-F238E27FC236}">
                  <a16:creationId xmlns:a16="http://schemas.microsoft.com/office/drawing/2014/main" id="{8908589F-2A80-49B9-BE3E-3823E7FBC403}"/>
                </a:ext>
              </a:extLst>
            </p:cNvPr>
            <p:cNvSpPr/>
            <p:nvPr/>
          </p:nvSpPr>
          <p:spPr>
            <a:xfrm>
              <a:off x="14885479" y="750189"/>
              <a:ext cx="5905500" cy="4619625"/>
            </a:xfrm>
            <a:custGeom>
              <a:avLst/>
              <a:gdLst>
                <a:gd name="connsiteX0" fmla="*/ 0 w 5905500"/>
                <a:gd name="connsiteY0" fmla="*/ 0 h 4619625"/>
                <a:gd name="connsiteX1" fmla="*/ 1262348 w 5905500"/>
                <a:gd name="connsiteY1" fmla="*/ 1537049 h 4619625"/>
                <a:gd name="connsiteX2" fmla="*/ 2100358 w 5905500"/>
                <a:gd name="connsiteY2" fmla="*/ 1609630 h 4619625"/>
                <a:gd name="connsiteX3" fmla="*/ 2751677 w 5905500"/>
                <a:gd name="connsiteY3" fmla="*/ 1751267 h 4619625"/>
                <a:gd name="connsiteX4" fmla="*/ 3538443 w 5905500"/>
                <a:gd name="connsiteY4" fmla="*/ 2261045 h 4619625"/>
                <a:gd name="connsiteX5" fmla="*/ 3943636 w 5905500"/>
                <a:gd name="connsiteY5" fmla="*/ 3105817 h 4619625"/>
                <a:gd name="connsiteX6" fmla="*/ 4684872 w 5905500"/>
                <a:gd name="connsiteY6" fmla="*/ 4192810 h 4619625"/>
                <a:gd name="connsiteX7" fmla="*/ 5907120 w 5905500"/>
                <a:gd name="connsiteY7" fmla="*/ 4612862 h 461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0" h="4619625">
                  <a:moveTo>
                    <a:pt x="0" y="0"/>
                  </a:moveTo>
                  <a:cubicBezTo>
                    <a:pt x="12097" y="715328"/>
                    <a:pt x="563023" y="1386078"/>
                    <a:pt x="1262348" y="1537049"/>
                  </a:cubicBezTo>
                  <a:cubicBezTo>
                    <a:pt x="1536668" y="1596295"/>
                    <a:pt x="1820989" y="1582388"/>
                    <a:pt x="2100358" y="1609630"/>
                  </a:cubicBezTo>
                  <a:cubicBezTo>
                    <a:pt x="2322005" y="1631252"/>
                    <a:pt x="2541080" y="1678877"/>
                    <a:pt x="2751677" y="1751267"/>
                  </a:cubicBezTo>
                  <a:cubicBezTo>
                    <a:pt x="3051239" y="1854232"/>
                    <a:pt x="3340703" y="2013585"/>
                    <a:pt x="3538443" y="2261045"/>
                  </a:cubicBezTo>
                  <a:cubicBezTo>
                    <a:pt x="3734181" y="2506028"/>
                    <a:pt x="3824764" y="2815590"/>
                    <a:pt x="3943636" y="3105817"/>
                  </a:cubicBezTo>
                  <a:cubicBezTo>
                    <a:pt x="4111371" y="3515582"/>
                    <a:pt x="4348258" y="3905250"/>
                    <a:pt x="4684872" y="4192810"/>
                  </a:cubicBezTo>
                  <a:cubicBezTo>
                    <a:pt x="5021580" y="4480370"/>
                    <a:pt x="5466588" y="4657439"/>
                    <a:pt x="5907120" y="4612862"/>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CD6807B5-717F-43E8-BC6D-F0EA5EBB3AE7}"/>
                </a:ext>
              </a:extLst>
            </p:cNvPr>
            <p:cNvSpPr/>
            <p:nvPr/>
          </p:nvSpPr>
          <p:spPr>
            <a:xfrm>
              <a:off x="14866906" y="751523"/>
              <a:ext cx="5819775" cy="4648200"/>
            </a:xfrm>
            <a:custGeom>
              <a:avLst/>
              <a:gdLst>
                <a:gd name="connsiteX0" fmla="*/ 0 w 5819775"/>
                <a:gd name="connsiteY0" fmla="*/ 0 h 4648200"/>
                <a:gd name="connsiteX1" fmla="*/ 198025 w 5819775"/>
                <a:gd name="connsiteY1" fmla="*/ 706183 h 4648200"/>
                <a:gd name="connsiteX2" fmla="*/ 662845 w 5819775"/>
                <a:gd name="connsiteY2" fmla="*/ 1269492 h 4648200"/>
                <a:gd name="connsiteX3" fmla="*/ 1226534 w 5819775"/>
                <a:gd name="connsiteY3" fmla="*/ 1551432 h 4648200"/>
                <a:gd name="connsiteX4" fmla="*/ 2043875 w 5819775"/>
                <a:gd name="connsiteY4" fmla="*/ 1651445 h 4648200"/>
                <a:gd name="connsiteX5" fmla="*/ 2686146 w 5819775"/>
                <a:gd name="connsiteY5" fmla="*/ 1805178 h 4648200"/>
                <a:gd name="connsiteX6" fmla="*/ 2829116 w 5819775"/>
                <a:gd name="connsiteY6" fmla="*/ 1860518 h 4648200"/>
                <a:gd name="connsiteX7" fmla="*/ 3473387 w 5819775"/>
                <a:gd name="connsiteY7" fmla="*/ 2306764 h 4648200"/>
                <a:gd name="connsiteX8" fmla="*/ 3819811 w 5819775"/>
                <a:gd name="connsiteY8" fmla="*/ 2939606 h 4648200"/>
                <a:gd name="connsiteX9" fmla="*/ 3898773 w 5819775"/>
                <a:gd name="connsiteY9" fmla="*/ 3122009 h 4648200"/>
                <a:gd name="connsiteX10" fmla="*/ 4088035 w 5819775"/>
                <a:gd name="connsiteY10" fmla="*/ 3491960 h 4648200"/>
                <a:gd name="connsiteX11" fmla="*/ 4489895 w 5819775"/>
                <a:gd name="connsiteY11" fmla="*/ 4040219 h 4648200"/>
                <a:gd name="connsiteX12" fmla="*/ 4648486 w 5819775"/>
                <a:gd name="connsiteY12" fmla="*/ 4193000 h 4648200"/>
                <a:gd name="connsiteX13" fmla="*/ 4921091 w 5819775"/>
                <a:gd name="connsiteY13" fmla="*/ 4394359 h 4648200"/>
                <a:gd name="connsiteX14" fmla="*/ 5825014 w 5819775"/>
                <a:gd name="connsiteY14" fmla="*/ 4648295 h 46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9775" h="4648200">
                  <a:moveTo>
                    <a:pt x="0" y="0"/>
                  </a:moveTo>
                  <a:cubicBezTo>
                    <a:pt x="12573" y="244221"/>
                    <a:pt x="83153" y="487490"/>
                    <a:pt x="198025" y="706183"/>
                  </a:cubicBezTo>
                  <a:cubicBezTo>
                    <a:pt x="312611" y="924497"/>
                    <a:pt x="471488" y="1118711"/>
                    <a:pt x="662845" y="1269492"/>
                  </a:cubicBezTo>
                  <a:cubicBezTo>
                    <a:pt x="829533" y="1400842"/>
                    <a:pt x="1020985" y="1499140"/>
                    <a:pt x="1226534" y="1551432"/>
                  </a:cubicBezTo>
                  <a:cubicBezTo>
                    <a:pt x="1492472" y="1619155"/>
                    <a:pt x="1769745" y="1616393"/>
                    <a:pt x="2043875" y="1651445"/>
                  </a:cubicBezTo>
                  <a:cubicBezTo>
                    <a:pt x="2261426" y="1679258"/>
                    <a:pt x="2477453" y="1730978"/>
                    <a:pt x="2686146" y="1805178"/>
                  </a:cubicBezTo>
                  <a:cubicBezTo>
                    <a:pt x="2734152" y="1822228"/>
                    <a:pt x="2781872" y="1840611"/>
                    <a:pt x="2829116" y="1860518"/>
                  </a:cubicBezTo>
                  <a:cubicBezTo>
                    <a:pt x="3074099" y="1963484"/>
                    <a:pt x="3304318" y="2105978"/>
                    <a:pt x="3473387" y="2306764"/>
                  </a:cubicBezTo>
                  <a:cubicBezTo>
                    <a:pt x="3629978" y="2492883"/>
                    <a:pt x="3725132" y="2716435"/>
                    <a:pt x="3819811" y="2939606"/>
                  </a:cubicBezTo>
                  <a:cubicBezTo>
                    <a:pt x="3845719" y="3000661"/>
                    <a:pt x="3871627" y="3061716"/>
                    <a:pt x="3898773" y="3122009"/>
                  </a:cubicBezTo>
                  <a:cubicBezTo>
                    <a:pt x="3955257" y="3247454"/>
                    <a:pt x="4018121" y="3371469"/>
                    <a:pt x="4088035" y="3491960"/>
                  </a:cubicBezTo>
                  <a:cubicBezTo>
                    <a:pt x="4201954" y="3688366"/>
                    <a:pt x="4334256" y="3875342"/>
                    <a:pt x="4489895" y="4040219"/>
                  </a:cubicBezTo>
                  <a:cubicBezTo>
                    <a:pt x="4540282" y="4093559"/>
                    <a:pt x="4593050" y="4144613"/>
                    <a:pt x="4648486" y="4193000"/>
                  </a:cubicBezTo>
                  <a:cubicBezTo>
                    <a:pt x="4733544" y="4267391"/>
                    <a:pt x="4825175" y="4335114"/>
                    <a:pt x="4921091" y="4394359"/>
                  </a:cubicBezTo>
                  <a:cubicBezTo>
                    <a:pt x="5198936" y="4565809"/>
                    <a:pt x="5513166" y="4665535"/>
                    <a:pt x="5825014" y="4648295"/>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678F868C-250E-4D91-8DF8-B524E00F553C}"/>
                </a:ext>
              </a:extLst>
            </p:cNvPr>
            <p:cNvSpPr/>
            <p:nvPr/>
          </p:nvSpPr>
          <p:spPr>
            <a:xfrm>
              <a:off x="14848427" y="752856"/>
              <a:ext cx="5734050" cy="4676775"/>
            </a:xfrm>
            <a:custGeom>
              <a:avLst/>
              <a:gdLst>
                <a:gd name="connsiteX0" fmla="*/ 0 w 5734050"/>
                <a:gd name="connsiteY0" fmla="*/ 0 h 4676775"/>
                <a:gd name="connsiteX1" fmla="*/ 203263 w 5734050"/>
                <a:gd name="connsiteY1" fmla="*/ 700373 h 4676775"/>
                <a:gd name="connsiteX2" fmla="*/ 647605 w 5734050"/>
                <a:gd name="connsiteY2" fmla="*/ 1269397 h 4676775"/>
                <a:gd name="connsiteX3" fmla="*/ 1190530 w 5734050"/>
                <a:gd name="connsiteY3" fmla="*/ 1565720 h 4676775"/>
                <a:gd name="connsiteX4" fmla="*/ 1987296 w 5734050"/>
                <a:gd name="connsiteY4" fmla="*/ 1693164 h 4676775"/>
                <a:gd name="connsiteX5" fmla="*/ 2620518 w 5734050"/>
                <a:gd name="connsiteY5" fmla="*/ 1858994 h 4676775"/>
                <a:gd name="connsiteX6" fmla="*/ 2762440 w 5734050"/>
                <a:gd name="connsiteY6" fmla="*/ 1915097 h 4676775"/>
                <a:gd name="connsiteX7" fmla="*/ 3408236 w 5734050"/>
                <a:gd name="connsiteY7" fmla="*/ 2352199 h 4676775"/>
                <a:gd name="connsiteX8" fmla="*/ 3769804 w 5734050"/>
                <a:gd name="connsiteY8" fmla="*/ 2962085 h 4676775"/>
                <a:gd name="connsiteX9" fmla="*/ 3853720 w 5734050"/>
                <a:gd name="connsiteY9" fmla="*/ 3138011 h 4676775"/>
                <a:gd name="connsiteX10" fmla="*/ 4051078 w 5734050"/>
                <a:gd name="connsiteY10" fmla="*/ 3497294 h 4676775"/>
                <a:gd name="connsiteX11" fmla="*/ 4455128 w 5734050"/>
                <a:gd name="connsiteY11" fmla="*/ 4039743 h 4676775"/>
                <a:gd name="connsiteX12" fmla="*/ 4611719 w 5734050"/>
                <a:gd name="connsiteY12" fmla="*/ 4193096 h 4676775"/>
                <a:gd name="connsiteX13" fmla="*/ 4878134 w 5734050"/>
                <a:gd name="connsiteY13" fmla="*/ 4398074 h 4676775"/>
                <a:gd name="connsiteX14" fmla="*/ 5742528 w 5734050"/>
                <a:gd name="connsiteY14" fmla="*/ 4683538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34050" h="4676775">
                  <a:moveTo>
                    <a:pt x="0" y="0"/>
                  </a:moveTo>
                  <a:cubicBezTo>
                    <a:pt x="20859" y="238982"/>
                    <a:pt x="92392" y="481394"/>
                    <a:pt x="203263" y="700373"/>
                  </a:cubicBezTo>
                  <a:cubicBezTo>
                    <a:pt x="313944" y="918972"/>
                    <a:pt x="464534" y="1114901"/>
                    <a:pt x="647605" y="1269397"/>
                  </a:cubicBezTo>
                  <a:cubicBezTo>
                    <a:pt x="807148" y="1403985"/>
                    <a:pt x="991552" y="1506950"/>
                    <a:pt x="1190530" y="1565720"/>
                  </a:cubicBezTo>
                  <a:cubicBezTo>
                    <a:pt x="1447990" y="1641824"/>
                    <a:pt x="1718405" y="1650302"/>
                    <a:pt x="1987296" y="1693164"/>
                  </a:cubicBezTo>
                  <a:cubicBezTo>
                    <a:pt x="2200656" y="1727168"/>
                    <a:pt x="2413730" y="1782985"/>
                    <a:pt x="2620518" y="1858994"/>
                  </a:cubicBezTo>
                  <a:cubicBezTo>
                    <a:pt x="2668048" y="1876425"/>
                    <a:pt x="2715482" y="1895094"/>
                    <a:pt x="2762440" y="1915097"/>
                  </a:cubicBezTo>
                  <a:cubicBezTo>
                    <a:pt x="3005899" y="2018824"/>
                    <a:pt x="3236024" y="2158079"/>
                    <a:pt x="3408236" y="2352199"/>
                  </a:cubicBezTo>
                  <a:cubicBezTo>
                    <a:pt x="3567779" y="2532126"/>
                    <a:pt x="3669125" y="2747105"/>
                    <a:pt x="3769804" y="2962085"/>
                  </a:cubicBezTo>
                  <a:cubicBezTo>
                    <a:pt x="3797427" y="3020949"/>
                    <a:pt x="3825049" y="3079814"/>
                    <a:pt x="3853720" y="3138011"/>
                  </a:cubicBezTo>
                  <a:cubicBezTo>
                    <a:pt x="3913441" y="3259169"/>
                    <a:pt x="3979164" y="3379375"/>
                    <a:pt x="4051078" y="3497294"/>
                  </a:cubicBezTo>
                  <a:cubicBezTo>
                    <a:pt x="4168140" y="3689414"/>
                    <a:pt x="4300919" y="3874960"/>
                    <a:pt x="4455128" y="4039743"/>
                  </a:cubicBezTo>
                  <a:cubicBezTo>
                    <a:pt x="4505039" y="4093083"/>
                    <a:pt x="4557237" y="4144328"/>
                    <a:pt x="4611719" y="4193096"/>
                  </a:cubicBezTo>
                  <a:cubicBezTo>
                    <a:pt x="4695444" y="4268153"/>
                    <a:pt x="4785074" y="4336923"/>
                    <a:pt x="4878134" y="4398074"/>
                  </a:cubicBezTo>
                  <a:cubicBezTo>
                    <a:pt x="5147691" y="4574858"/>
                    <a:pt x="5446300" y="4684967"/>
                    <a:pt x="5742528" y="4683538"/>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DD1102B7-F5D4-4AE1-ADCE-5DC5D0EEF720}"/>
                </a:ext>
              </a:extLst>
            </p:cNvPr>
            <p:cNvSpPr/>
            <p:nvPr/>
          </p:nvSpPr>
          <p:spPr>
            <a:xfrm>
              <a:off x="14829854" y="754190"/>
              <a:ext cx="5657850" cy="4714875"/>
            </a:xfrm>
            <a:custGeom>
              <a:avLst/>
              <a:gdLst>
                <a:gd name="connsiteX0" fmla="*/ 0 w 5657850"/>
                <a:gd name="connsiteY0" fmla="*/ 0 h 4714875"/>
                <a:gd name="connsiteX1" fmla="*/ 208597 w 5657850"/>
                <a:gd name="connsiteY1" fmla="*/ 694563 h 4714875"/>
                <a:gd name="connsiteX2" fmla="*/ 632460 w 5657850"/>
                <a:gd name="connsiteY2" fmla="*/ 1269302 h 4714875"/>
                <a:gd name="connsiteX3" fmla="*/ 1154621 w 5657850"/>
                <a:gd name="connsiteY3" fmla="*/ 1580007 h 4714875"/>
                <a:gd name="connsiteX4" fmla="*/ 1930813 w 5657850"/>
                <a:gd name="connsiteY4" fmla="*/ 1734884 h 4714875"/>
                <a:gd name="connsiteX5" fmla="*/ 2555081 w 5657850"/>
                <a:gd name="connsiteY5" fmla="*/ 1912715 h 4714875"/>
                <a:gd name="connsiteX6" fmla="*/ 2695861 w 5657850"/>
                <a:gd name="connsiteY6" fmla="*/ 1969675 h 4714875"/>
                <a:gd name="connsiteX7" fmla="*/ 3343180 w 5657850"/>
                <a:gd name="connsiteY7" fmla="*/ 2397728 h 4714875"/>
                <a:gd name="connsiteX8" fmla="*/ 3719989 w 5657850"/>
                <a:gd name="connsiteY8" fmla="*/ 2984564 h 4714875"/>
                <a:gd name="connsiteX9" fmla="*/ 3808857 w 5657850"/>
                <a:gd name="connsiteY9" fmla="*/ 3154013 h 4714875"/>
                <a:gd name="connsiteX10" fmla="*/ 4014216 w 5657850"/>
                <a:gd name="connsiteY10" fmla="*/ 3502628 h 4714875"/>
                <a:gd name="connsiteX11" fmla="*/ 4420553 w 5657850"/>
                <a:gd name="connsiteY11" fmla="*/ 4039267 h 4714875"/>
                <a:gd name="connsiteX12" fmla="*/ 4575144 w 5657850"/>
                <a:gd name="connsiteY12" fmla="*/ 4193096 h 4714875"/>
                <a:gd name="connsiteX13" fmla="*/ 4835367 w 5657850"/>
                <a:gd name="connsiteY13" fmla="*/ 4401693 h 4714875"/>
                <a:gd name="connsiteX14" fmla="*/ 5660327 w 5657850"/>
                <a:gd name="connsiteY14" fmla="*/ 4718781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57850" h="4714875">
                  <a:moveTo>
                    <a:pt x="0" y="0"/>
                  </a:moveTo>
                  <a:cubicBezTo>
                    <a:pt x="29146" y="233744"/>
                    <a:pt x="101632" y="475393"/>
                    <a:pt x="208597" y="694563"/>
                  </a:cubicBezTo>
                  <a:cubicBezTo>
                    <a:pt x="315373" y="913352"/>
                    <a:pt x="457581" y="1111091"/>
                    <a:pt x="632460" y="1269302"/>
                  </a:cubicBezTo>
                  <a:cubicBezTo>
                    <a:pt x="784860" y="1407128"/>
                    <a:pt x="962215" y="1514761"/>
                    <a:pt x="1154621" y="1580007"/>
                  </a:cubicBezTo>
                  <a:cubicBezTo>
                    <a:pt x="1403699" y="1664589"/>
                    <a:pt x="1667065" y="1684211"/>
                    <a:pt x="1930813" y="1734884"/>
                  </a:cubicBezTo>
                  <a:cubicBezTo>
                    <a:pt x="2140077" y="1775079"/>
                    <a:pt x="2350103" y="1835087"/>
                    <a:pt x="2555081" y="1912715"/>
                  </a:cubicBezTo>
                  <a:cubicBezTo>
                    <a:pt x="2602230" y="1930622"/>
                    <a:pt x="2649284" y="1949482"/>
                    <a:pt x="2695861" y="1969675"/>
                  </a:cubicBezTo>
                  <a:cubicBezTo>
                    <a:pt x="2937700" y="2074069"/>
                    <a:pt x="3167729" y="2210276"/>
                    <a:pt x="3343180" y="2397728"/>
                  </a:cubicBezTo>
                  <a:cubicBezTo>
                    <a:pt x="3505676" y="2571464"/>
                    <a:pt x="3613214" y="2777776"/>
                    <a:pt x="3719989" y="2984564"/>
                  </a:cubicBezTo>
                  <a:cubicBezTo>
                    <a:pt x="3749326" y="3041142"/>
                    <a:pt x="3778568" y="3097816"/>
                    <a:pt x="3808857" y="3154013"/>
                  </a:cubicBezTo>
                  <a:cubicBezTo>
                    <a:pt x="3871913" y="3270885"/>
                    <a:pt x="3940397" y="3387281"/>
                    <a:pt x="4014216" y="3502628"/>
                  </a:cubicBezTo>
                  <a:cubicBezTo>
                    <a:pt x="4134422" y="3690461"/>
                    <a:pt x="4267676" y="3874484"/>
                    <a:pt x="4420553" y="4039267"/>
                  </a:cubicBezTo>
                  <a:cubicBezTo>
                    <a:pt x="4469987" y="4092607"/>
                    <a:pt x="4521613" y="4143947"/>
                    <a:pt x="4575144" y="4193096"/>
                  </a:cubicBezTo>
                  <a:cubicBezTo>
                    <a:pt x="4657535" y="4268724"/>
                    <a:pt x="4745165" y="4338733"/>
                    <a:pt x="4835367" y="4401693"/>
                  </a:cubicBezTo>
                  <a:cubicBezTo>
                    <a:pt x="5096637" y="4583716"/>
                    <a:pt x="5379625" y="4704398"/>
                    <a:pt x="5660327" y="4718781"/>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B082BC94-D2EF-4459-9702-1F34D5D8627F}"/>
                </a:ext>
              </a:extLst>
            </p:cNvPr>
            <p:cNvSpPr/>
            <p:nvPr/>
          </p:nvSpPr>
          <p:spPr>
            <a:xfrm>
              <a:off x="14811280" y="755523"/>
              <a:ext cx="5572125" cy="4752975"/>
            </a:xfrm>
            <a:custGeom>
              <a:avLst/>
              <a:gdLst>
                <a:gd name="connsiteX0" fmla="*/ 0 w 5572125"/>
                <a:gd name="connsiteY0" fmla="*/ 0 h 4752975"/>
                <a:gd name="connsiteX1" fmla="*/ 213932 w 5572125"/>
                <a:gd name="connsiteY1" fmla="*/ 688753 h 4752975"/>
                <a:gd name="connsiteX2" fmla="*/ 617315 w 5572125"/>
                <a:gd name="connsiteY2" fmla="*/ 1269206 h 4752975"/>
                <a:gd name="connsiteX3" fmla="*/ 1118807 w 5572125"/>
                <a:gd name="connsiteY3" fmla="*/ 1594295 h 4752975"/>
                <a:gd name="connsiteX4" fmla="*/ 1874425 w 5572125"/>
                <a:gd name="connsiteY4" fmla="*/ 1776603 h 4752975"/>
                <a:gd name="connsiteX5" fmla="*/ 2489645 w 5572125"/>
                <a:gd name="connsiteY5" fmla="*/ 1966532 h 4752975"/>
                <a:gd name="connsiteX6" fmla="*/ 2629281 w 5572125"/>
                <a:gd name="connsiteY6" fmla="*/ 2024253 h 4752975"/>
                <a:gd name="connsiteX7" fmla="*/ 3278124 w 5572125"/>
                <a:gd name="connsiteY7" fmla="*/ 2443163 h 4752975"/>
                <a:gd name="connsiteX8" fmla="*/ 3670173 w 5572125"/>
                <a:gd name="connsiteY8" fmla="*/ 3006947 h 4752975"/>
                <a:gd name="connsiteX9" fmla="*/ 3763994 w 5572125"/>
                <a:gd name="connsiteY9" fmla="*/ 3169920 h 4752975"/>
                <a:gd name="connsiteX10" fmla="*/ 3977450 w 5572125"/>
                <a:gd name="connsiteY10" fmla="*/ 3507772 h 4752975"/>
                <a:gd name="connsiteX11" fmla="*/ 4385977 w 5572125"/>
                <a:gd name="connsiteY11" fmla="*/ 4038600 h 4752975"/>
                <a:gd name="connsiteX12" fmla="*/ 4538663 w 5572125"/>
                <a:gd name="connsiteY12" fmla="*/ 4193000 h 4752975"/>
                <a:gd name="connsiteX13" fmla="*/ 4792694 w 5572125"/>
                <a:gd name="connsiteY13" fmla="*/ 4405217 h 4752975"/>
                <a:gd name="connsiteX14" fmla="*/ 5578126 w 5572125"/>
                <a:gd name="connsiteY14" fmla="*/ 4753928 h 475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72125" h="4752975">
                  <a:moveTo>
                    <a:pt x="0" y="0"/>
                  </a:moveTo>
                  <a:cubicBezTo>
                    <a:pt x="37433" y="228505"/>
                    <a:pt x="110871" y="469297"/>
                    <a:pt x="213932" y="688753"/>
                  </a:cubicBezTo>
                  <a:cubicBezTo>
                    <a:pt x="316802" y="907828"/>
                    <a:pt x="450723" y="1107281"/>
                    <a:pt x="617315" y="1269206"/>
                  </a:cubicBezTo>
                  <a:cubicBezTo>
                    <a:pt x="762476" y="1410272"/>
                    <a:pt x="932784" y="1522571"/>
                    <a:pt x="1118807" y="1594295"/>
                  </a:cubicBezTo>
                  <a:cubicBezTo>
                    <a:pt x="1359408" y="1687354"/>
                    <a:pt x="1615917" y="1718120"/>
                    <a:pt x="1874425" y="1776603"/>
                  </a:cubicBezTo>
                  <a:cubicBezTo>
                    <a:pt x="2079593" y="1822990"/>
                    <a:pt x="2286476" y="1887093"/>
                    <a:pt x="2489645" y="1966532"/>
                  </a:cubicBezTo>
                  <a:cubicBezTo>
                    <a:pt x="2536317" y="1984820"/>
                    <a:pt x="2582990" y="2004060"/>
                    <a:pt x="2629281" y="2024253"/>
                  </a:cubicBezTo>
                  <a:cubicBezTo>
                    <a:pt x="2869502" y="2129314"/>
                    <a:pt x="3099435" y="2262378"/>
                    <a:pt x="3278124" y="2443163"/>
                  </a:cubicBezTo>
                  <a:cubicBezTo>
                    <a:pt x="3443574" y="2610707"/>
                    <a:pt x="3557302" y="2808447"/>
                    <a:pt x="3670173" y="3006947"/>
                  </a:cubicBezTo>
                  <a:cubicBezTo>
                    <a:pt x="3701129" y="3061335"/>
                    <a:pt x="3732086" y="3115818"/>
                    <a:pt x="3763994" y="3169920"/>
                  </a:cubicBezTo>
                  <a:cubicBezTo>
                    <a:pt x="3830384" y="3282506"/>
                    <a:pt x="3901726" y="3395186"/>
                    <a:pt x="3977450" y="3507772"/>
                  </a:cubicBezTo>
                  <a:cubicBezTo>
                    <a:pt x="4100799" y="3691223"/>
                    <a:pt x="4234530" y="3873818"/>
                    <a:pt x="4385977" y="4038600"/>
                  </a:cubicBezTo>
                  <a:cubicBezTo>
                    <a:pt x="4435031" y="4091940"/>
                    <a:pt x="4485990" y="4143470"/>
                    <a:pt x="4538663" y="4193000"/>
                  </a:cubicBezTo>
                  <a:cubicBezTo>
                    <a:pt x="4619721" y="4269200"/>
                    <a:pt x="4705350" y="4340352"/>
                    <a:pt x="4792694" y="4405217"/>
                  </a:cubicBezTo>
                  <a:cubicBezTo>
                    <a:pt x="5045678" y="4592574"/>
                    <a:pt x="5313045" y="4723638"/>
                    <a:pt x="5578126" y="4753928"/>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850DCA12-ED74-49EB-9FE4-9C43FD68776F}"/>
                </a:ext>
              </a:extLst>
            </p:cNvPr>
            <p:cNvSpPr/>
            <p:nvPr/>
          </p:nvSpPr>
          <p:spPr>
            <a:xfrm>
              <a:off x="14792706" y="756856"/>
              <a:ext cx="5495925" cy="4781550"/>
            </a:xfrm>
            <a:custGeom>
              <a:avLst/>
              <a:gdLst>
                <a:gd name="connsiteX0" fmla="*/ 0 w 5495925"/>
                <a:gd name="connsiteY0" fmla="*/ 0 h 4781550"/>
                <a:gd name="connsiteX1" fmla="*/ 219265 w 5495925"/>
                <a:gd name="connsiteY1" fmla="*/ 683038 h 4781550"/>
                <a:gd name="connsiteX2" fmla="*/ 602171 w 5495925"/>
                <a:gd name="connsiteY2" fmla="*/ 1269206 h 4781550"/>
                <a:gd name="connsiteX3" fmla="*/ 1082897 w 5495925"/>
                <a:gd name="connsiteY3" fmla="*/ 1608677 h 4781550"/>
                <a:gd name="connsiteX4" fmla="*/ 1817941 w 5495925"/>
                <a:gd name="connsiteY4" fmla="*/ 1818418 h 4781550"/>
                <a:gd name="connsiteX5" fmla="*/ 2424112 w 5495925"/>
                <a:gd name="connsiteY5" fmla="*/ 2020443 h 4781550"/>
                <a:gd name="connsiteX6" fmla="*/ 2562702 w 5495925"/>
                <a:gd name="connsiteY6" fmla="*/ 2079022 h 4781550"/>
                <a:gd name="connsiteX7" fmla="*/ 3213164 w 5495925"/>
                <a:gd name="connsiteY7" fmla="*/ 2488883 h 4781550"/>
                <a:gd name="connsiteX8" fmla="*/ 3620453 w 5495925"/>
                <a:gd name="connsiteY8" fmla="*/ 3029712 h 4781550"/>
                <a:gd name="connsiteX9" fmla="*/ 3719227 w 5495925"/>
                <a:gd name="connsiteY9" fmla="*/ 3186113 h 4781550"/>
                <a:gd name="connsiteX10" fmla="*/ 3940778 w 5495925"/>
                <a:gd name="connsiteY10" fmla="*/ 3513296 h 4781550"/>
                <a:gd name="connsiteX11" fmla="*/ 4351592 w 5495925"/>
                <a:gd name="connsiteY11" fmla="*/ 4038314 h 4781550"/>
                <a:gd name="connsiteX12" fmla="*/ 4502277 w 5495925"/>
                <a:gd name="connsiteY12" fmla="*/ 4193191 h 4781550"/>
                <a:gd name="connsiteX13" fmla="*/ 4750213 w 5495925"/>
                <a:gd name="connsiteY13" fmla="*/ 4409027 h 4781550"/>
                <a:gd name="connsiteX14" fmla="*/ 5496116 w 5495925"/>
                <a:gd name="connsiteY14" fmla="*/ 4789266 h 47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95925" h="4781550">
                  <a:moveTo>
                    <a:pt x="0" y="0"/>
                  </a:moveTo>
                  <a:cubicBezTo>
                    <a:pt x="45720" y="223266"/>
                    <a:pt x="120110" y="463296"/>
                    <a:pt x="219265" y="683038"/>
                  </a:cubicBezTo>
                  <a:cubicBezTo>
                    <a:pt x="318230" y="902399"/>
                    <a:pt x="443770" y="1103567"/>
                    <a:pt x="602171" y="1269206"/>
                  </a:cubicBezTo>
                  <a:cubicBezTo>
                    <a:pt x="740188" y="1413415"/>
                    <a:pt x="903446" y="1530477"/>
                    <a:pt x="1082897" y="1608677"/>
                  </a:cubicBezTo>
                  <a:cubicBezTo>
                    <a:pt x="1315117" y="1710214"/>
                    <a:pt x="1564576" y="1752124"/>
                    <a:pt x="1817941" y="1818418"/>
                  </a:cubicBezTo>
                  <a:cubicBezTo>
                    <a:pt x="2018919" y="1871091"/>
                    <a:pt x="2222849" y="1939195"/>
                    <a:pt x="2424112" y="2020443"/>
                  </a:cubicBezTo>
                  <a:cubicBezTo>
                    <a:pt x="2470404" y="2039112"/>
                    <a:pt x="2516696" y="2058638"/>
                    <a:pt x="2562702" y="2079022"/>
                  </a:cubicBezTo>
                  <a:cubicBezTo>
                    <a:pt x="2801303" y="2184749"/>
                    <a:pt x="3031141" y="2314766"/>
                    <a:pt x="3213164" y="2488883"/>
                  </a:cubicBezTo>
                  <a:cubicBezTo>
                    <a:pt x="3381566" y="2650236"/>
                    <a:pt x="3501580" y="2839307"/>
                    <a:pt x="3620453" y="3029712"/>
                  </a:cubicBezTo>
                  <a:cubicBezTo>
                    <a:pt x="3653123" y="3081814"/>
                    <a:pt x="3685794" y="3134106"/>
                    <a:pt x="3719227" y="3186113"/>
                  </a:cubicBezTo>
                  <a:cubicBezTo>
                    <a:pt x="3788855" y="3294412"/>
                    <a:pt x="3863054" y="3403283"/>
                    <a:pt x="3940778" y="3513296"/>
                  </a:cubicBezTo>
                  <a:cubicBezTo>
                    <a:pt x="4067270" y="3692462"/>
                    <a:pt x="4201478" y="3873627"/>
                    <a:pt x="4351592" y="4038314"/>
                  </a:cubicBezTo>
                  <a:cubicBezTo>
                    <a:pt x="4400169" y="4091654"/>
                    <a:pt x="4450461" y="4143280"/>
                    <a:pt x="4502277" y="4193191"/>
                  </a:cubicBezTo>
                  <a:cubicBezTo>
                    <a:pt x="4582002" y="4270058"/>
                    <a:pt x="4665631" y="4342258"/>
                    <a:pt x="4750213" y="4409027"/>
                  </a:cubicBezTo>
                  <a:cubicBezTo>
                    <a:pt x="4994910" y="4601718"/>
                    <a:pt x="5246656" y="4743164"/>
                    <a:pt x="5496116" y="4789266"/>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BE14349B-6A13-4298-9FE4-99153CB77B84}"/>
                </a:ext>
              </a:extLst>
            </p:cNvPr>
            <p:cNvSpPr/>
            <p:nvPr/>
          </p:nvSpPr>
          <p:spPr>
            <a:xfrm>
              <a:off x="14774132" y="758190"/>
              <a:ext cx="5410200" cy="4819650"/>
            </a:xfrm>
            <a:custGeom>
              <a:avLst/>
              <a:gdLst>
                <a:gd name="connsiteX0" fmla="*/ 0 w 5410200"/>
                <a:gd name="connsiteY0" fmla="*/ 0 h 4819650"/>
                <a:gd name="connsiteX1" fmla="*/ 224504 w 5410200"/>
                <a:gd name="connsiteY1" fmla="*/ 677228 h 4819650"/>
                <a:gd name="connsiteX2" fmla="*/ 586930 w 5410200"/>
                <a:gd name="connsiteY2" fmla="*/ 1269111 h 4819650"/>
                <a:gd name="connsiteX3" fmla="*/ 1046988 w 5410200"/>
                <a:gd name="connsiteY3" fmla="*/ 1622965 h 4819650"/>
                <a:gd name="connsiteX4" fmla="*/ 1761458 w 5410200"/>
                <a:gd name="connsiteY4" fmla="*/ 1860137 h 4819650"/>
                <a:gd name="connsiteX5" fmla="*/ 2358581 w 5410200"/>
                <a:gd name="connsiteY5" fmla="*/ 2074259 h 4819650"/>
                <a:gd name="connsiteX6" fmla="*/ 2496027 w 5410200"/>
                <a:gd name="connsiteY6" fmla="*/ 2133695 h 4819650"/>
                <a:gd name="connsiteX7" fmla="*/ 3148013 w 5410200"/>
                <a:gd name="connsiteY7" fmla="*/ 2534507 h 4819650"/>
                <a:gd name="connsiteX8" fmla="*/ 3570542 w 5410200"/>
                <a:gd name="connsiteY8" fmla="*/ 3052286 h 4819650"/>
                <a:gd name="connsiteX9" fmla="*/ 3674269 w 5410200"/>
                <a:gd name="connsiteY9" fmla="*/ 3202210 h 4819650"/>
                <a:gd name="connsiteX10" fmla="*/ 3903917 w 5410200"/>
                <a:gd name="connsiteY10" fmla="*/ 3518630 h 4819650"/>
                <a:gd name="connsiteX11" fmla="*/ 4316921 w 5410200"/>
                <a:gd name="connsiteY11" fmla="*/ 4037838 h 4819650"/>
                <a:gd name="connsiteX12" fmla="*/ 4465701 w 5410200"/>
                <a:gd name="connsiteY12" fmla="*/ 4193286 h 4819650"/>
                <a:gd name="connsiteX13" fmla="*/ 4707446 w 5410200"/>
                <a:gd name="connsiteY13" fmla="*/ 4412742 h 4819650"/>
                <a:gd name="connsiteX14" fmla="*/ 5413820 w 5410200"/>
                <a:gd name="connsiteY14" fmla="*/ 4824603 h 481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10200" h="4819650">
                  <a:moveTo>
                    <a:pt x="0" y="0"/>
                  </a:moveTo>
                  <a:cubicBezTo>
                    <a:pt x="54007" y="218027"/>
                    <a:pt x="129254" y="457295"/>
                    <a:pt x="224504" y="677228"/>
                  </a:cubicBezTo>
                  <a:cubicBezTo>
                    <a:pt x="319564" y="896874"/>
                    <a:pt x="436817" y="1099757"/>
                    <a:pt x="586930" y="1269111"/>
                  </a:cubicBezTo>
                  <a:cubicBezTo>
                    <a:pt x="717804" y="1416558"/>
                    <a:pt x="874014" y="1538192"/>
                    <a:pt x="1046988" y="1622965"/>
                  </a:cubicBezTo>
                  <a:cubicBezTo>
                    <a:pt x="1270826" y="1732979"/>
                    <a:pt x="1513332" y="1786033"/>
                    <a:pt x="1761458" y="1860137"/>
                  </a:cubicBezTo>
                  <a:cubicBezTo>
                    <a:pt x="1958340" y="1919002"/>
                    <a:pt x="2159222" y="1991297"/>
                    <a:pt x="2358581" y="2074259"/>
                  </a:cubicBezTo>
                  <a:cubicBezTo>
                    <a:pt x="2404396" y="2093309"/>
                    <a:pt x="2450307" y="2113122"/>
                    <a:pt x="2496027" y="2133695"/>
                  </a:cubicBezTo>
                  <a:cubicBezTo>
                    <a:pt x="2733009" y="2240090"/>
                    <a:pt x="2962847" y="2366963"/>
                    <a:pt x="3148013" y="2534507"/>
                  </a:cubicBezTo>
                  <a:cubicBezTo>
                    <a:pt x="3319272" y="2689670"/>
                    <a:pt x="3445574" y="2870168"/>
                    <a:pt x="3570542" y="3052286"/>
                  </a:cubicBezTo>
                  <a:cubicBezTo>
                    <a:pt x="3604832" y="3102197"/>
                    <a:pt x="3639217" y="3152204"/>
                    <a:pt x="3674269" y="3202210"/>
                  </a:cubicBezTo>
                  <a:cubicBezTo>
                    <a:pt x="3747230" y="3306223"/>
                    <a:pt x="3824193" y="3411284"/>
                    <a:pt x="3903917" y="3518630"/>
                  </a:cubicBezTo>
                  <a:cubicBezTo>
                    <a:pt x="4033552" y="3693509"/>
                    <a:pt x="4168236" y="3873151"/>
                    <a:pt x="4316921" y="4037838"/>
                  </a:cubicBezTo>
                  <a:cubicBezTo>
                    <a:pt x="4365022" y="4091083"/>
                    <a:pt x="4414743" y="4142994"/>
                    <a:pt x="4465701" y="4193286"/>
                  </a:cubicBezTo>
                  <a:cubicBezTo>
                    <a:pt x="4544092" y="4270725"/>
                    <a:pt x="4625721" y="4344162"/>
                    <a:pt x="4707446" y="4412742"/>
                  </a:cubicBezTo>
                  <a:cubicBezTo>
                    <a:pt x="4943952" y="4610767"/>
                    <a:pt x="5179981" y="4762691"/>
                    <a:pt x="5413820" y="4824603"/>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8" name="Freeform: Shape 47">
              <a:extLst>
                <a:ext uri="{FF2B5EF4-FFF2-40B4-BE49-F238E27FC236}">
                  <a16:creationId xmlns:a16="http://schemas.microsoft.com/office/drawing/2014/main" id="{9404E6FB-A213-4CD6-AB25-BEB98B4207E8}"/>
                </a:ext>
              </a:extLst>
            </p:cNvPr>
            <p:cNvSpPr/>
            <p:nvPr/>
          </p:nvSpPr>
          <p:spPr>
            <a:xfrm>
              <a:off x="14755654" y="759524"/>
              <a:ext cx="5324475" cy="4857750"/>
            </a:xfrm>
            <a:custGeom>
              <a:avLst/>
              <a:gdLst>
                <a:gd name="connsiteX0" fmla="*/ 0 w 5324475"/>
                <a:gd name="connsiteY0" fmla="*/ 0 h 4857750"/>
                <a:gd name="connsiteX1" fmla="*/ 229838 w 5324475"/>
                <a:gd name="connsiteY1" fmla="*/ 671417 h 4857750"/>
                <a:gd name="connsiteX2" fmla="*/ 571786 w 5324475"/>
                <a:gd name="connsiteY2" fmla="*/ 1269016 h 4857750"/>
                <a:gd name="connsiteX3" fmla="*/ 1011079 w 5324475"/>
                <a:gd name="connsiteY3" fmla="*/ 1637252 h 4857750"/>
                <a:gd name="connsiteX4" fmla="*/ 1704880 w 5324475"/>
                <a:gd name="connsiteY4" fmla="*/ 1901952 h 4857750"/>
                <a:gd name="connsiteX5" fmla="*/ 2292953 w 5324475"/>
                <a:gd name="connsiteY5" fmla="*/ 2128171 h 4857750"/>
                <a:gd name="connsiteX6" fmla="*/ 2429352 w 5324475"/>
                <a:gd name="connsiteY6" fmla="*/ 2188369 h 4857750"/>
                <a:gd name="connsiteX7" fmla="*/ 3082862 w 5324475"/>
                <a:gd name="connsiteY7" fmla="*/ 2580037 h 4857750"/>
                <a:gd name="connsiteX8" fmla="*/ 3520536 w 5324475"/>
                <a:gd name="connsiteY8" fmla="*/ 3074861 h 4857750"/>
                <a:gd name="connsiteX9" fmla="*/ 3629216 w 5324475"/>
                <a:gd name="connsiteY9" fmla="*/ 3218307 h 4857750"/>
                <a:gd name="connsiteX10" fmla="*/ 3866960 w 5324475"/>
                <a:gd name="connsiteY10" fmla="*/ 3524060 h 4857750"/>
                <a:gd name="connsiteX11" fmla="*/ 4282250 w 5324475"/>
                <a:gd name="connsiteY11" fmla="*/ 4037552 h 4857750"/>
                <a:gd name="connsiteX12" fmla="*/ 4429030 w 5324475"/>
                <a:gd name="connsiteY12" fmla="*/ 4193477 h 4857750"/>
                <a:gd name="connsiteX13" fmla="*/ 4664583 w 5324475"/>
                <a:gd name="connsiteY13" fmla="*/ 4416552 h 4857750"/>
                <a:gd name="connsiteX14" fmla="*/ 5331524 w 5324475"/>
                <a:gd name="connsiteY14" fmla="*/ 4860036 h 485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75" h="4857750">
                  <a:moveTo>
                    <a:pt x="0" y="0"/>
                  </a:moveTo>
                  <a:cubicBezTo>
                    <a:pt x="62389" y="212884"/>
                    <a:pt x="138494" y="451199"/>
                    <a:pt x="229838" y="671417"/>
                  </a:cubicBezTo>
                  <a:cubicBezTo>
                    <a:pt x="320993" y="891350"/>
                    <a:pt x="429863" y="1095947"/>
                    <a:pt x="571786" y="1269016"/>
                  </a:cubicBezTo>
                  <a:cubicBezTo>
                    <a:pt x="695420" y="1419701"/>
                    <a:pt x="844677" y="1546003"/>
                    <a:pt x="1011079" y="1637252"/>
                  </a:cubicBezTo>
                  <a:cubicBezTo>
                    <a:pt x="1226439" y="1755648"/>
                    <a:pt x="1461993" y="1819942"/>
                    <a:pt x="1704880" y="1901952"/>
                  </a:cubicBezTo>
                  <a:cubicBezTo>
                    <a:pt x="1897666" y="1967008"/>
                    <a:pt x="2095500" y="2043398"/>
                    <a:pt x="2292953" y="2128171"/>
                  </a:cubicBezTo>
                  <a:cubicBezTo>
                    <a:pt x="2338388" y="2147697"/>
                    <a:pt x="2383917" y="2167700"/>
                    <a:pt x="2429352" y="2188369"/>
                  </a:cubicBezTo>
                  <a:cubicBezTo>
                    <a:pt x="2664714" y="2295525"/>
                    <a:pt x="2894457" y="2419255"/>
                    <a:pt x="3082862" y="2580037"/>
                  </a:cubicBezTo>
                  <a:cubicBezTo>
                    <a:pt x="3257074" y="2729008"/>
                    <a:pt x="3389567" y="2900839"/>
                    <a:pt x="3520536" y="3074861"/>
                  </a:cubicBezTo>
                  <a:cubicBezTo>
                    <a:pt x="3556540" y="3122486"/>
                    <a:pt x="3592545" y="3170396"/>
                    <a:pt x="3629216" y="3218307"/>
                  </a:cubicBezTo>
                  <a:cubicBezTo>
                    <a:pt x="3705511" y="3318034"/>
                    <a:pt x="3785330" y="3419285"/>
                    <a:pt x="3866960" y="3524060"/>
                  </a:cubicBezTo>
                  <a:cubicBezTo>
                    <a:pt x="3999738" y="3694652"/>
                    <a:pt x="4134898" y="3872865"/>
                    <a:pt x="4282250" y="4037552"/>
                  </a:cubicBezTo>
                  <a:cubicBezTo>
                    <a:pt x="4329970" y="4090797"/>
                    <a:pt x="4379024" y="4142804"/>
                    <a:pt x="4429030" y="4193477"/>
                  </a:cubicBezTo>
                  <a:cubicBezTo>
                    <a:pt x="4506087" y="4271582"/>
                    <a:pt x="4585717" y="4346067"/>
                    <a:pt x="4664583" y="4416552"/>
                  </a:cubicBezTo>
                  <a:cubicBezTo>
                    <a:pt x="4892802" y="4619911"/>
                    <a:pt x="5113211" y="4782217"/>
                    <a:pt x="5331524" y="4860036"/>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A84B7BDC-3BF4-4757-87D6-D7C812FABFC7}"/>
                </a:ext>
              </a:extLst>
            </p:cNvPr>
            <p:cNvSpPr/>
            <p:nvPr/>
          </p:nvSpPr>
          <p:spPr>
            <a:xfrm>
              <a:off x="14737080" y="760857"/>
              <a:ext cx="5248275" cy="4886325"/>
            </a:xfrm>
            <a:custGeom>
              <a:avLst/>
              <a:gdLst>
                <a:gd name="connsiteX0" fmla="*/ 0 w 5248275"/>
                <a:gd name="connsiteY0" fmla="*/ 0 h 4886325"/>
                <a:gd name="connsiteX1" fmla="*/ 235172 w 5248275"/>
                <a:gd name="connsiteY1" fmla="*/ 665607 h 4886325"/>
                <a:gd name="connsiteX2" fmla="*/ 556641 w 5248275"/>
                <a:gd name="connsiteY2" fmla="*/ 1268921 h 4886325"/>
                <a:gd name="connsiteX3" fmla="*/ 975169 w 5248275"/>
                <a:gd name="connsiteY3" fmla="*/ 1651540 h 4886325"/>
                <a:gd name="connsiteX4" fmla="*/ 1648397 w 5248275"/>
                <a:gd name="connsiteY4" fmla="*/ 1943672 h 4886325"/>
                <a:gd name="connsiteX5" fmla="*/ 2227421 w 5248275"/>
                <a:gd name="connsiteY5" fmla="*/ 2181987 h 4886325"/>
                <a:gd name="connsiteX6" fmla="*/ 2362676 w 5248275"/>
                <a:gd name="connsiteY6" fmla="*/ 2243042 h 4886325"/>
                <a:gd name="connsiteX7" fmla="*/ 3017711 w 5248275"/>
                <a:gd name="connsiteY7" fmla="*/ 2625662 h 4886325"/>
                <a:gd name="connsiteX8" fmla="*/ 3470624 w 5248275"/>
                <a:gd name="connsiteY8" fmla="*/ 3097435 h 4886325"/>
                <a:gd name="connsiteX9" fmla="*/ 3584258 w 5248275"/>
                <a:gd name="connsiteY9" fmla="*/ 3234404 h 4886325"/>
                <a:gd name="connsiteX10" fmla="*/ 3830098 w 5248275"/>
                <a:gd name="connsiteY10" fmla="*/ 3529489 h 4886325"/>
                <a:gd name="connsiteX11" fmla="*/ 4247579 w 5248275"/>
                <a:gd name="connsiteY11" fmla="*/ 4037171 h 4886325"/>
                <a:gd name="connsiteX12" fmla="*/ 4392454 w 5248275"/>
                <a:gd name="connsiteY12" fmla="*/ 4193667 h 4886325"/>
                <a:gd name="connsiteX13" fmla="*/ 4621816 w 5248275"/>
                <a:gd name="connsiteY13" fmla="*/ 4420362 h 4886325"/>
                <a:gd name="connsiteX14" fmla="*/ 5249228 w 5248275"/>
                <a:gd name="connsiteY14" fmla="*/ 4895374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8275" h="4886325">
                  <a:moveTo>
                    <a:pt x="0" y="0"/>
                  </a:moveTo>
                  <a:cubicBezTo>
                    <a:pt x="70675" y="207645"/>
                    <a:pt x="147733" y="445199"/>
                    <a:pt x="235172" y="665607"/>
                  </a:cubicBezTo>
                  <a:cubicBezTo>
                    <a:pt x="322421" y="885825"/>
                    <a:pt x="423005" y="1092136"/>
                    <a:pt x="556641" y="1268921"/>
                  </a:cubicBezTo>
                  <a:cubicBezTo>
                    <a:pt x="673132" y="1422845"/>
                    <a:pt x="815340" y="1553813"/>
                    <a:pt x="975169" y="1651540"/>
                  </a:cubicBezTo>
                  <a:cubicBezTo>
                    <a:pt x="1182148" y="1778413"/>
                    <a:pt x="1410652" y="1853851"/>
                    <a:pt x="1648397" y="1943672"/>
                  </a:cubicBezTo>
                  <a:cubicBezTo>
                    <a:pt x="1837087" y="2014919"/>
                    <a:pt x="2031778" y="2095405"/>
                    <a:pt x="2227421" y="2181987"/>
                  </a:cubicBezTo>
                  <a:cubicBezTo>
                    <a:pt x="2272379" y="2201894"/>
                    <a:pt x="2317623" y="2222183"/>
                    <a:pt x="2362676" y="2243042"/>
                  </a:cubicBezTo>
                  <a:cubicBezTo>
                    <a:pt x="2596420" y="2350865"/>
                    <a:pt x="2826068" y="2471547"/>
                    <a:pt x="3017711" y="2625662"/>
                  </a:cubicBezTo>
                  <a:cubicBezTo>
                    <a:pt x="3194875" y="2768441"/>
                    <a:pt x="3333559" y="2931700"/>
                    <a:pt x="3470624" y="3097435"/>
                  </a:cubicBezTo>
                  <a:cubicBezTo>
                    <a:pt x="3508344" y="3142869"/>
                    <a:pt x="3546062" y="3188494"/>
                    <a:pt x="3584258" y="3234404"/>
                  </a:cubicBezTo>
                  <a:cubicBezTo>
                    <a:pt x="3663791" y="3329845"/>
                    <a:pt x="3746469" y="3427286"/>
                    <a:pt x="3830098" y="3529489"/>
                  </a:cubicBezTo>
                  <a:cubicBezTo>
                    <a:pt x="3966020" y="3695796"/>
                    <a:pt x="4101656" y="3872484"/>
                    <a:pt x="4247579" y="4037171"/>
                  </a:cubicBezTo>
                  <a:cubicBezTo>
                    <a:pt x="4294822" y="4090416"/>
                    <a:pt x="4343305" y="4142613"/>
                    <a:pt x="4392454" y="4193667"/>
                  </a:cubicBezTo>
                  <a:cubicBezTo>
                    <a:pt x="4468178" y="4272344"/>
                    <a:pt x="4545806" y="4348067"/>
                    <a:pt x="4621816" y="4420362"/>
                  </a:cubicBezTo>
                  <a:cubicBezTo>
                    <a:pt x="4841748" y="4628960"/>
                    <a:pt x="5046536" y="4801743"/>
                    <a:pt x="5249228" y="4895374"/>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4157ED8E-8695-4ADC-AB9B-24BFFA1E1B3D}"/>
                </a:ext>
              </a:extLst>
            </p:cNvPr>
            <p:cNvSpPr/>
            <p:nvPr/>
          </p:nvSpPr>
          <p:spPr>
            <a:xfrm>
              <a:off x="14718506" y="762191"/>
              <a:ext cx="5162550" cy="4924425"/>
            </a:xfrm>
            <a:custGeom>
              <a:avLst/>
              <a:gdLst>
                <a:gd name="connsiteX0" fmla="*/ 0 w 5162550"/>
                <a:gd name="connsiteY0" fmla="*/ 0 h 4924425"/>
                <a:gd name="connsiteX1" fmla="*/ 240411 w 5162550"/>
                <a:gd name="connsiteY1" fmla="*/ 659892 h 4924425"/>
                <a:gd name="connsiteX2" fmla="*/ 541401 w 5162550"/>
                <a:gd name="connsiteY2" fmla="*/ 1268825 h 4924425"/>
                <a:gd name="connsiteX3" fmla="*/ 939260 w 5162550"/>
                <a:gd name="connsiteY3" fmla="*/ 1665827 h 4924425"/>
                <a:gd name="connsiteX4" fmla="*/ 1591913 w 5162550"/>
                <a:gd name="connsiteY4" fmla="*/ 1985391 h 4924425"/>
                <a:gd name="connsiteX5" fmla="*/ 2161889 w 5162550"/>
                <a:gd name="connsiteY5" fmla="*/ 2235708 h 4924425"/>
                <a:gd name="connsiteX6" fmla="*/ 2296097 w 5162550"/>
                <a:gd name="connsiteY6" fmla="*/ 2297525 h 4924425"/>
                <a:gd name="connsiteX7" fmla="*/ 2952655 w 5162550"/>
                <a:gd name="connsiteY7" fmla="*/ 2671001 h 4924425"/>
                <a:gd name="connsiteX8" fmla="*/ 3420809 w 5162550"/>
                <a:gd name="connsiteY8" fmla="*/ 3119819 h 4924425"/>
                <a:gd name="connsiteX9" fmla="*/ 3539395 w 5162550"/>
                <a:gd name="connsiteY9" fmla="*/ 3250216 h 4924425"/>
                <a:gd name="connsiteX10" fmla="*/ 3793331 w 5162550"/>
                <a:gd name="connsiteY10" fmla="*/ 3534537 h 4924425"/>
                <a:gd name="connsiteX11" fmla="*/ 4213098 w 5162550"/>
                <a:gd name="connsiteY11" fmla="*/ 4036409 h 4924425"/>
                <a:gd name="connsiteX12" fmla="*/ 4355973 w 5162550"/>
                <a:gd name="connsiteY12" fmla="*/ 4193477 h 4924425"/>
                <a:gd name="connsiteX13" fmla="*/ 4579144 w 5162550"/>
                <a:gd name="connsiteY13" fmla="*/ 4423791 h 4924425"/>
                <a:gd name="connsiteX14" fmla="*/ 5167027 w 5162550"/>
                <a:gd name="connsiteY14" fmla="*/ 4930426 h 49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62550" h="4924425">
                  <a:moveTo>
                    <a:pt x="0" y="0"/>
                  </a:moveTo>
                  <a:cubicBezTo>
                    <a:pt x="78962" y="202406"/>
                    <a:pt x="156972" y="439198"/>
                    <a:pt x="240411" y="659892"/>
                  </a:cubicBezTo>
                  <a:cubicBezTo>
                    <a:pt x="323755" y="880301"/>
                    <a:pt x="415957" y="1088327"/>
                    <a:pt x="541401" y="1268825"/>
                  </a:cubicBezTo>
                  <a:cubicBezTo>
                    <a:pt x="650653" y="1425988"/>
                    <a:pt x="785908" y="1561624"/>
                    <a:pt x="939260" y="1665827"/>
                  </a:cubicBezTo>
                  <a:cubicBezTo>
                    <a:pt x="1137761" y="1801178"/>
                    <a:pt x="1359408" y="1887760"/>
                    <a:pt x="1591913" y="1985391"/>
                  </a:cubicBezTo>
                  <a:cubicBezTo>
                    <a:pt x="1776413" y="2062925"/>
                    <a:pt x="1968151" y="2147507"/>
                    <a:pt x="2161889" y="2235708"/>
                  </a:cubicBezTo>
                  <a:cubicBezTo>
                    <a:pt x="2206466" y="2255996"/>
                    <a:pt x="2251234" y="2276666"/>
                    <a:pt x="2296097" y="2297525"/>
                  </a:cubicBezTo>
                  <a:cubicBezTo>
                    <a:pt x="2528316" y="2406015"/>
                    <a:pt x="2757774" y="2523554"/>
                    <a:pt x="2952655" y="2671001"/>
                  </a:cubicBezTo>
                  <a:cubicBezTo>
                    <a:pt x="3132773" y="2807589"/>
                    <a:pt x="3277648" y="2962275"/>
                    <a:pt x="3420809" y="3119819"/>
                  </a:cubicBezTo>
                  <a:cubicBezTo>
                    <a:pt x="3460147" y="3162967"/>
                    <a:pt x="3499580" y="3206496"/>
                    <a:pt x="3539395" y="3250216"/>
                  </a:cubicBezTo>
                  <a:cubicBezTo>
                    <a:pt x="3622262" y="3341370"/>
                    <a:pt x="3707702" y="3435096"/>
                    <a:pt x="3793331" y="3534537"/>
                  </a:cubicBezTo>
                  <a:cubicBezTo>
                    <a:pt x="3932396" y="3696462"/>
                    <a:pt x="4068509" y="3871722"/>
                    <a:pt x="4213098" y="4036409"/>
                  </a:cubicBezTo>
                  <a:cubicBezTo>
                    <a:pt x="4259866" y="4089654"/>
                    <a:pt x="4307681" y="4142042"/>
                    <a:pt x="4355973" y="4193477"/>
                  </a:cubicBezTo>
                  <a:cubicBezTo>
                    <a:pt x="4430268" y="4272725"/>
                    <a:pt x="4505992" y="4349591"/>
                    <a:pt x="4579144" y="4423791"/>
                  </a:cubicBezTo>
                  <a:cubicBezTo>
                    <a:pt x="4790789" y="4637723"/>
                    <a:pt x="4979956" y="4820889"/>
                    <a:pt x="5167027" y="4930426"/>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7B593E0C-C98E-4C26-9C20-5E6A77EFA0C4}"/>
                </a:ext>
              </a:extLst>
            </p:cNvPr>
            <p:cNvSpPr/>
            <p:nvPr/>
          </p:nvSpPr>
          <p:spPr>
            <a:xfrm>
              <a:off x="14699932" y="763524"/>
              <a:ext cx="5076825" cy="4962525"/>
            </a:xfrm>
            <a:custGeom>
              <a:avLst/>
              <a:gdLst>
                <a:gd name="connsiteX0" fmla="*/ 0 w 5076825"/>
                <a:gd name="connsiteY0" fmla="*/ 0 h 4962525"/>
                <a:gd name="connsiteX1" fmla="*/ 245745 w 5076825"/>
                <a:gd name="connsiteY1" fmla="*/ 654082 h 4962525"/>
                <a:gd name="connsiteX2" fmla="*/ 526256 w 5076825"/>
                <a:gd name="connsiteY2" fmla="*/ 1268730 h 4962525"/>
                <a:gd name="connsiteX3" fmla="*/ 903351 w 5076825"/>
                <a:gd name="connsiteY3" fmla="*/ 1680115 h 4962525"/>
                <a:gd name="connsiteX4" fmla="*/ 1535430 w 5076825"/>
                <a:gd name="connsiteY4" fmla="*/ 2027111 h 4962525"/>
                <a:gd name="connsiteX5" fmla="*/ 2096358 w 5076825"/>
                <a:gd name="connsiteY5" fmla="*/ 2289524 h 4962525"/>
                <a:gd name="connsiteX6" fmla="*/ 2229422 w 5076825"/>
                <a:gd name="connsiteY6" fmla="*/ 2352199 h 4962525"/>
                <a:gd name="connsiteX7" fmla="*/ 2887504 w 5076825"/>
                <a:gd name="connsiteY7" fmla="*/ 2716625 h 4962525"/>
                <a:gd name="connsiteX8" fmla="*/ 3370898 w 5076825"/>
                <a:gd name="connsiteY8" fmla="*/ 3142393 h 4962525"/>
                <a:gd name="connsiteX9" fmla="*/ 3494437 w 5076825"/>
                <a:gd name="connsiteY9" fmla="*/ 3266313 h 4962525"/>
                <a:gd name="connsiteX10" fmla="*/ 3756374 w 5076825"/>
                <a:gd name="connsiteY10" fmla="*/ 3539966 h 4962525"/>
                <a:gd name="connsiteX11" fmla="*/ 4178332 w 5076825"/>
                <a:gd name="connsiteY11" fmla="*/ 4036029 h 4962525"/>
                <a:gd name="connsiteX12" fmla="*/ 4319207 w 5076825"/>
                <a:gd name="connsiteY12" fmla="*/ 4193572 h 4962525"/>
                <a:gd name="connsiteX13" fmla="*/ 4536186 w 5076825"/>
                <a:gd name="connsiteY13" fmla="*/ 4427506 h 4962525"/>
                <a:gd name="connsiteX14" fmla="*/ 5084636 w 5076825"/>
                <a:gd name="connsiteY14" fmla="*/ 4965764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6825" h="4962525">
                  <a:moveTo>
                    <a:pt x="0" y="0"/>
                  </a:moveTo>
                  <a:cubicBezTo>
                    <a:pt x="87249" y="197168"/>
                    <a:pt x="166116" y="433102"/>
                    <a:pt x="245745" y="654082"/>
                  </a:cubicBezTo>
                  <a:cubicBezTo>
                    <a:pt x="325184" y="874776"/>
                    <a:pt x="409099" y="1084517"/>
                    <a:pt x="526256" y="1268730"/>
                  </a:cubicBezTo>
                  <a:cubicBezTo>
                    <a:pt x="628364" y="1429131"/>
                    <a:pt x="756571" y="1569434"/>
                    <a:pt x="903351" y="1680115"/>
                  </a:cubicBezTo>
                  <a:cubicBezTo>
                    <a:pt x="1093470" y="1823942"/>
                    <a:pt x="1308068" y="1921574"/>
                    <a:pt x="1535430" y="2027111"/>
                  </a:cubicBezTo>
                  <a:cubicBezTo>
                    <a:pt x="1715834" y="2110835"/>
                    <a:pt x="1904524" y="2199513"/>
                    <a:pt x="2096358" y="2289524"/>
                  </a:cubicBezTo>
                  <a:cubicBezTo>
                    <a:pt x="2140553" y="2310289"/>
                    <a:pt x="2184940" y="2331149"/>
                    <a:pt x="2229422" y="2352199"/>
                  </a:cubicBezTo>
                  <a:cubicBezTo>
                    <a:pt x="2460022" y="2461355"/>
                    <a:pt x="2689479" y="2575846"/>
                    <a:pt x="2887504" y="2716625"/>
                  </a:cubicBezTo>
                  <a:cubicBezTo>
                    <a:pt x="3070574" y="2847023"/>
                    <a:pt x="3221736" y="2993041"/>
                    <a:pt x="3370898" y="3142393"/>
                  </a:cubicBezTo>
                  <a:cubicBezTo>
                    <a:pt x="3411951" y="3183350"/>
                    <a:pt x="3453003" y="3224594"/>
                    <a:pt x="3494437" y="3266313"/>
                  </a:cubicBezTo>
                  <a:cubicBezTo>
                    <a:pt x="3580638" y="3353181"/>
                    <a:pt x="3668935" y="3443097"/>
                    <a:pt x="3756374" y="3539966"/>
                  </a:cubicBezTo>
                  <a:cubicBezTo>
                    <a:pt x="3898583" y="3697605"/>
                    <a:pt x="4035171" y="3871436"/>
                    <a:pt x="4178332" y="4036029"/>
                  </a:cubicBezTo>
                  <a:cubicBezTo>
                    <a:pt x="4224624" y="4089273"/>
                    <a:pt x="4271867" y="4141756"/>
                    <a:pt x="4319207" y="4193572"/>
                  </a:cubicBezTo>
                  <a:cubicBezTo>
                    <a:pt x="4392168" y="4273487"/>
                    <a:pt x="4465892" y="4351497"/>
                    <a:pt x="4536186" y="4427506"/>
                  </a:cubicBezTo>
                  <a:cubicBezTo>
                    <a:pt x="4739641" y="4646772"/>
                    <a:pt x="4913090" y="4840415"/>
                    <a:pt x="5084636" y="4965764"/>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6E5DC6E6-B5C8-4BB1-93E9-049981315AA4}"/>
                </a:ext>
              </a:extLst>
            </p:cNvPr>
            <p:cNvSpPr/>
            <p:nvPr/>
          </p:nvSpPr>
          <p:spPr>
            <a:xfrm>
              <a:off x="14681359" y="764857"/>
              <a:ext cx="5000625" cy="5000625"/>
            </a:xfrm>
            <a:custGeom>
              <a:avLst/>
              <a:gdLst>
                <a:gd name="connsiteX0" fmla="*/ 0 w 5000625"/>
                <a:gd name="connsiteY0" fmla="*/ 0 h 5000625"/>
                <a:gd name="connsiteX1" fmla="*/ 251079 w 5000625"/>
                <a:gd name="connsiteY1" fmla="*/ 648272 h 5000625"/>
                <a:gd name="connsiteX2" fmla="*/ 511207 w 5000625"/>
                <a:gd name="connsiteY2" fmla="*/ 1268635 h 5000625"/>
                <a:gd name="connsiteX3" fmla="*/ 867632 w 5000625"/>
                <a:gd name="connsiteY3" fmla="*/ 1694498 h 5000625"/>
                <a:gd name="connsiteX4" fmla="*/ 1479137 w 5000625"/>
                <a:gd name="connsiteY4" fmla="*/ 2068925 h 5000625"/>
                <a:gd name="connsiteX5" fmla="*/ 2031016 w 5000625"/>
                <a:gd name="connsiteY5" fmla="*/ 2343436 h 5000625"/>
                <a:gd name="connsiteX6" fmla="*/ 2162937 w 5000625"/>
                <a:gd name="connsiteY6" fmla="*/ 2406968 h 5000625"/>
                <a:gd name="connsiteX7" fmla="*/ 2822639 w 5000625"/>
                <a:gd name="connsiteY7" fmla="*/ 2762345 h 5000625"/>
                <a:gd name="connsiteX8" fmla="*/ 3321272 w 5000625"/>
                <a:gd name="connsiteY8" fmla="*/ 3165062 h 5000625"/>
                <a:gd name="connsiteX9" fmla="*/ 3449765 w 5000625"/>
                <a:gd name="connsiteY9" fmla="*/ 3282506 h 5000625"/>
                <a:gd name="connsiteX10" fmla="*/ 3719798 w 5000625"/>
                <a:gd name="connsiteY10" fmla="*/ 3545491 h 5000625"/>
                <a:gd name="connsiteX11" fmla="*/ 4144042 w 5000625"/>
                <a:gd name="connsiteY11" fmla="*/ 4035743 h 5000625"/>
                <a:gd name="connsiteX12" fmla="*/ 4283012 w 5000625"/>
                <a:gd name="connsiteY12" fmla="*/ 4193858 h 5000625"/>
                <a:gd name="connsiteX13" fmla="*/ 4493895 w 5000625"/>
                <a:gd name="connsiteY13" fmla="*/ 4431411 h 5000625"/>
                <a:gd name="connsiteX14" fmla="*/ 5002816 w 5000625"/>
                <a:gd name="connsiteY14" fmla="*/ 5001197 h 500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0625" h="5000625">
                  <a:moveTo>
                    <a:pt x="0" y="0"/>
                  </a:moveTo>
                  <a:cubicBezTo>
                    <a:pt x="95536" y="191929"/>
                    <a:pt x="175355" y="427101"/>
                    <a:pt x="251079" y="648272"/>
                  </a:cubicBezTo>
                  <a:cubicBezTo>
                    <a:pt x="326612" y="869252"/>
                    <a:pt x="402146" y="1080707"/>
                    <a:pt x="511207" y="1268635"/>
                  </a:cubicBezTo>
                  <a:cubicBezTo>
                    <a:pt x="606171" y="1432179"/>
                    <a:pt x="727329" y="1577245"/>
                    <a:pt x="867632" y="1694498"/>
                  </a:cubicBezTo>
                  <a:cubicBezTo>
                    <a:pt x="1049369" y="1846707"/>
                    <a:pt x="1257014" y="1955578"/>
                    <a:pt x="1479137" y="2068925"/>
                  </a:cubicBezTo>
                  <a:cubicBezTo>
                    <a:pt x="1655445" y="2158841"/>
                    <a:pt x="1841087" y="2251615"/>
                    <a:pt x="2031016" y="2343436"/>
                  </a:cubicBezTo>
                  <a:cubicBezTo>
                    <a:pt x="2074736" y="2364581"/>
                    <a:pt x="2118836" y="2385727"/>
                    <a:pt x="2162937" y="2406968"/>
                  </a:cubicBezTo>
                  <a:cubicBezTo>
                    <a:pt x="2391918" y="2516886"/>
                    <a:pt x="2621280" y="2628138"/>
                    <a:pt x="2822639" y="2762345"/>
                  </a:cubicBezTo>
                  <a:cubicBezTo>
                    <a:pt x="3008567" y="2886456"/>
                    <a:pt x="3166015" y="3023997"/>
                    <a:pt x="3321272" y="3165062"/>
                  </a:cubicBezTo>
                  <a:cubicBezTo>
                    <a:pt x="3364040" y="3203734"/>
                    <a:pt x="3406807" y="3242786"/>
                    <a:pt x="3449765" y="3282506"/>
                  </a:cubicBezTo>
                  <a:cubicBezTo>
                    <a:pt x="3539204" y="3365087"/>
                    <a:pt x="3630358" y="3451193"/>
                    <a:pt x="3719798" y="3545491"/>
                  </a:cubicBezTo>
                  <a:cubicBezTo>
                    <a:pt x="3865055" y="3698843"/>
                    <a:pt x="4002215" y="3871151"/>
                    <a:pt x="4144042" y="4035743"/>
                  </a:cubicBezTo>
                  <a:cubicBezTo>
                    <a:pt x="4189952" y="4088987"/>
                    <a:pt x="4236530" y="4141661"/>
                    <a:pt x="4283012" y="4193858"/>
                  </a:cubicBezTo>
                  <a:cubicBezTo>
                    <a:pt x="4354640" y="4274344"/>
                    <a:pt x="4426268" y="4353497"/>
                    <a:pt x="4493895" y="4431411"/>
                  </a:cubicBezTo>
                  <a:cubicBezTo>
                    <a:pt x="4689063" y="4656011"/>
                    <a:pt x="4846892" y="4860036"/>
                    <a:pt x="5002816" y="5001197"/>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58BD857A-4263-479F-BE28-EB44D7CD66DC}"/>
                </a:ext>
              </a:extLst>
            </p:cNvPr>
            <p:cNvSpPr/>
            <p:nvPr/>
          </p:nvSpPr>
          <p:spPr>
            <a:xfrm>
              <a:off x="14662880" y="766191"/>
              <a:ext cx="4914900" cy="5029200"/>
            </a:xfrm>
            <a:custGeom>
              <a:avLst/>
              <a:gdLst>
                <a:gd name="connsiteX0" fmla="*/ 0 w 4914900"/>
                <a:gd name="connsiteY0" fmla="*/ 0 h 5029200"/>
                <a:gd name="connsiteX1" fmla="*/ 256413 w 4914900"/>
                <a:gd name="connsiteY1" fmla="*/ 642461 h 5029200"/>
                <a:gd name="connsiteX2" fmla="*/ 496062 w 4914900"/>
                <a:gd name="connsiteY2" fmla="*/ 1268540 h 5029200"/>
                <a:gd name="connsiteX3" fmla="*/ 831723 w 4914900"/>
                <a:gd name="connsiteY3" fmla="*/ 1708785 h 5029200"/>
                <a:gd name="connsiteX4" fmla="*/ 1422654 w 4914900"/>
                <a:gd name="connsiteY4" fmla="*/ 2110645 h 5029200"/>
                <a:gd name="connsiteX5" fmla="*/ 1965484 w 4914900"/>
                <a:gd name="connsiteY5" fmla="*/ 2397252 h 5029200"/>
                <a:gd name="connsiteX6" fmla="*/ 2096357 w 4914900"/>
                <a:gd name="connsiteY6" fmla="*/ 2461546 h 5029200"/>
                <a:gd name="connsiteX7" fmla="*/ 2757583 w 4914900"/>
                <a:gd name="connsiteY7" fmla="*/ 2807780 h 5029200"/>
                <a:gd name="connsiteX8" fmla="*/ 3271361 w 4914900"/>
                <a:gd name="connsiteY8" fmla="*/ 3187541 h 5029200"/>
                <a:gd name="connsiteX9" fmla="*/ 3404807 w 4914900"/>
                <a:gd name="connsiteY9" fmla="*/ 3298508 h 5029200"/>
                <a:gd name="connsiteX10" fmla="*/ 3682937 w 4914900"/>
                <a:gd name="connsiteY10" fmla="*/ 3550730 h 5029200"/>
                <a:gd name="connsiteX11" fmla="*/ 4109371 w 4914900"/>
                <a:gd name="connsiteY11" fmla="*/ 4035171 h 5029200"/>
                <a:gd name="connsiteX12" fmla="*/ 4246340 w 4914900"/>
                <a:gd name="connsiteY12" fmla="*/ 4193762 h 5029200"/>
                <a:gd name="connsiteX13" fmla="*/ 4451033 w 4914900"/>
                <a:gd name="connsiteY13" fmla="*/ 4434935 h 5029200"/>
                <a:gd name="connsiteX14" fmla="*/ 4920425 w 4914900"/>
                <a:gd name="connsiteY14" fmla="*/ 5036344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14900" h="5029200">
                  <a:moveTo>
                    <a:pt x="0" y="0"/>
                  </a:moveTo>
                  <a:cubicBezTo>
                    <a:pt x="103822" y="186690"/>
                    <a:pt x="184595" y="421005"/>
                    <a:pt x="256413" y="642461"/>
                  </a:cubicBezTo>
                  <a:cubicBezTo>
                    <a:pt x="328041" y="863727"/>
                    <a:pt x="395288" y="1076897"/>
                    <a:pt x="496062" y="1268540"/>
                  </a:cubicBezTo>
                  <a:cubicBezTo>
                    <a:pt x="583787" y="1435322"/>
                    <a:pt x="697992" y="1585055"/>
                    <a:pt x="831723" y="1708785"/>
                  </a:cubicBezTo>
                  <a:cubicBezTo>
                    <a:pt x="1004983" y="1869472"/>
                    <a:pt x="1205674" y="1989487"/>
                    <a:pt x="1422654" y="2110645"/>
                  </a:cubicBezTo>
                  <a:cubicBezTo>
                    <a:pt x="1594771" y="2206752"/>
                    <a:pt x="1777365" y="2303717"/>
                    <a:pt x="1965484" y="2397252"/>
                  </a:cubicBezTo>
                  <a:cubicBezTo>
                    <a:pt x="2008823" y="2418779"/>
                    <a:pt x="2052447" y="2440210"/>
                    <a:pt x="2096357" y="2461546"/>
                  </a:cubicBezTo>
                  <a:cubicBezTo>
                    <a:pt x="2323719" y="2572131"/>
                    <a:pt x="2552986" y="2680335"/>
                    <a:pt x="2757583" y="2807780"/>
                  </a:cubicBezTo>
                  <a:cubicBezTo>
                    <a:pt x="2946464" y="2925699"/>
                    <a:pt x="3110103" y="3054572"/>
                    <a:pt x="3271361" y="3187541"/>
                  </a:cubicBezTo>
                  <a:cubicBezTo>
                    <a:pt x="3315748" y="3224022"/>
                    <a:pt x="3360230" y="3260884"/>
                    <a:pt x="3404807" y="3298508"/>
                  </a:cubicBezTo>
                  <a:cubicBezTo>
                    <a:pt x="3497580" y="3376803"/>
                    <a:pt x="3591592" y="3459099"/>
                    <a:pt x="3682937" y="3550730"/>
                  </a:cubicBezTo>
                  <a:cubicBezTo>
                    <a:pt x="3831336" y="3699796"/>
                    <a:pt x="3968972" y="3870674"/>
                    <a:pt x="4109371" y="4035171"/>
                  </a:cubicBezTo>
                  <a:cubicBezTo>
                    <a:pt x="4154805" y="4088416"/>
                    <a:pt x="4200716" y="4141184"/>
                    <a:pt x="4246340" y="4193762"/>
                  </a:cubicBezTo>
                  <a:cubicBezTo>
                    <a:pt x="4316635" y="4274820"/>
                    <a:pt x="4386262" y="4355116"/>
                    <a:pt x="4451033" y="4434935"/>
                  </a:cubicBezTo>
                  <a:cubicBezTo>
                    <a:pt x="4637913" y="4664869"/>
                    <a:pt x="4780217" y="4879277"/>
                    <a:pt x="4920425" y="5036344"/>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B200E3AE-FDF6-4E0E-8510-28E5C36F78CA}"/>
                </a:ext>
              </a:extLst>
            </p:cNvPr>
            <p:cNvSpPr/>
            <p:nvPr/>
          </p:nvSpPr>
          <p:spPr>
            <a:xfrm>
              <a:off x="14644306" y="767525"/>
              <a:ext cx="4829175" cy="5067300"/>
            </a:xfrm>
            <a:custGeom>
              <a:avLst/>
              <a:gdLst>
                <a:gd name="connsiteX0" fmla="*/ 0 w 4829175"/>
                <a:gd name="connsiteY0" fmla="*/ 0 h 5067300"/>
                <a:gd name="connsiteX1" fmla="*/ 261652 w 4829175"/>
                <a:gd name="connsiteY1" fmla="*/ 636746 h 5067300"/>
                <a:gd name="connsiteX2" fmla="*/ 480822 w 4829175"/>
                <a:gd name="connsiteY2" fmla="*/ 1268539 h 5067300"/>
                <a:gd name="connsiteX3" fmla="*/ 795719 w 4829175"/>
                <a:gd name="connsiteY3" fmla="*/ 1723168 h 5067300"/>
                <a:gd name="connsiteX4" fmla="*/ 1365980 w 4829175"/>
                <a:gd name="connsiteY4" fmla="*/ 2152460 h 5067300"/>
                <a:gd name="connsiteX5" fmla="*/ 1899857 w 4829175"/>
                <a:gd name="connsiteY5" fmla="*/ 2451164 h 5067300"/>
                <a:gd name="connsiteX6" fmla="*/ 2029587 w 4829175"/>
                <a:gd name="connsiteY6" fmla="*/ 2516315 h 5067300"/>
                <a:gd name="connsiteX7" fmla="*/ 2692337 w 4829175"/>
                <a:gd name="connsiteY7" fmla="*/ 2853500 h 5067300"/>
                <a:gd name="connsiteX8" fmla="*/ 3221355 w 4829175"/>
                <a:gd name="connsiteY8" fmla="*/ 3210211 h 5067300"/>
                <a:gd name="connsiteX9" fmla="*/ 3359753 w 4829175"/>
                <a:gd name="connsiteY9" fmla="*/ 3314605 h 5067300"/>
                <a:gd name="connsiteX10" fmla="*/ 3645980 w 4829175"/>
                <a:gd name="connsiteY10" fmla="*/ 3556159 h 5067300"/>
                <a:gd name="connsiteX11" fmla="*/ 4074700 w 4829175"/>
                <a:gd name="connsiteY11" fmla="*/ 4034790 h 5067300"/>
                <a:gd name="connsiteX12" fmla="*/ 4209765 w 4829175"/>
                <a:gd name="connsiteY12" fmla="*/ 4193953 h 5067300"/>
                <a:gd name="connsiteX13" fmla="*/ 4408266 w 4829175"/>
                <a:gd name="connsiteY13" fmla="*/ 4438746 h 5067300"/>
                <a:gd name="connsiteX14" fmla="*/ 4838129 w 4829175"/>
                <a:gd name="connsiteY14" fmla="*/ 5071777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175" h="5067300">
                  <a:moveTo>
                    <a:pt x="0" y="0"/>
                  </a:moveTo>
                  <a:cubicBezTo>
                    <a:pt x="112109" y="181451"/>
                    <a:pt x="193834" y="415004"/>
                    <a:pt x="261652" y="636746"/>
                  </a:cubicBezTo>
                  <a:cubicBezTo>
                    <a:pt x="329470" y="858298"/>
                    <a:pt x="388239" y="1073182"/>
                    <a:pt x="480822" y="1268539"/>
                  </a:cubicBezTo>
                  <a:cubicBezTo>
                    <a:pt x="561404" y="1438561"/>
                    <a:pt x="668560" y="1592961"/>
                    <a:pt x="795719" y="1723168"/>
                  </a:cubicBezTo>
                  <a:cubicBezTo>
                    <a:pt x="960596" y="1892332"/>
                    <a:pt x="1154335" y="2023491"/>
                    <a:pt x="1365980" y="2152460"/>
                  </a:cubicBezTo>
                  <a:cubicBezTo>
                    <a:pt x="1534001" y="2254758"/>
                    <a:pt x="1713548" y="2355818"/>
                    <a:pt x="1899857" y="2451164"/>
                  </a:cubicBezTo>
                  <a:cubicBezTo>
                    <a:pt x="1942719" y="2473166"/>
                    <a:pt x="1986058" y="2494788"/>
                    <a:pt x="2029587" y="2516315"/>
                  </a:cubicBezTo>
                  <a:cubicBezTo>
                    <a:pt x="2255330" y="2627567"/>
                    <a:pt x="2484501" y="2732723"/>
                    <a:pt x="2692337" y="2853500"/>
                  </a:cubicBezTo>
                  <a:cubicBezTo>
                    <a:pt x="2884170" y="2965228"/>
                    <a:pt x="3054001" y="3085529"/>
                    <a:pt x="3221355" y="3210211"/>
                  </a:cubicBezTo>
                  <a:cubicBezTo>
                    <a:pt x="3267456" y="3244406"/>
                    <a:pt x="3313557" y="3279077"/>
                    <a:pt x="3359753" y="3314605"/>
                  </a:cubicBezTo>
                  <a:cubicBezTo>
                    <a:pt x="3455861" y="3388614"/>
                    <a:pt x="3552635" y="3467100"/>
                    <a:pt x="3645980" y="3556159"/>
                  </a:cubicBezTo>
                  <a:cubicBezTo>
                    <a:pt x="3797523" y="3700939"/>
                    <a:pt x="3935635" y="3870293"/>
                    <a:pt x="4074700" y="4034790"/>
                  </a:cubicBezTo>
                  <a:cubicBezTo>
                    <a:pt x="4119658" y="4088035"/>
                    <a:pt x="4164997" y="4140994"/>
                    <a:pt x="4209765" y="4193953"/>
                  </a:cubicBezTo>
                  <a:cubicBezTo>
                    <a:pt x="4278725" y="4275677"/>
                    <a:pt x="4346353" y="4357116"/>
                    <a:pt x="4408266" y="4438746"/>
                  </a:cubicBezTo>
                  <a:cubicBezTo>
                    <a:pt x="4586860" y="4673918"/>
                    <a:pt x="4713542" y="4898898"/>
                    <a:pt x="4838129" y="5071777"/>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8DF87907-64AE-4A66-A6DA-B55821368375}"/>
                </a:ext>
              </a:extLst>
            </p:cNvPr>
            <p:cNvSpPr/>
            <p:nvPr/>
          </p:nvSpPr>
          <p:spPr>
            <a:xfrm>
              <a:off x="14625733" y="768858"/>
              <a:ext cx="4752975" cy="5105400"/>
            </a:xfrm>
            <a:custGeom>
              <a:avLst/>
              <a:gdLst>
                <a:gd name="connsiteX0" fmla="*/ 0 w 4752975"/>
                <a:gd name="connsiteY0" fmla="*/ 0 h 5105400"/>
                <a:gd name="connsiteX1" fmla="*/ 266986 w 4752975"/>
                <a:gd name="connsiteY1" fmla="*/ 630936 h 5105400"/>
                <a:gd name="connsiteX2" fmla="*/ 465677 w 4752975"/>
                <a:gd name="connsiteY2" fmla="*/ 1268444 h 5105400"/>
                <a:gd name="connsiteX3" fmla="*/ 759905 w 4752975"/>
                <a:gd name="connsiteY3" fmla="*/ 1737455 h 5105400"/>
                <a:gd name="connsiteX4" fmla="*/ 1309592 w 4752975"/>
                <a:gd name="connsiteY4" fmla="*/ 2194179 h 5105400"/>
                <a:gd name="connsiteX5" fmla="*/ 1834420 w 4752975"/>
                <a:gd name="connsiteY5" fmla="*/ 2504980 h 5105400"/>
                <a:gd name="connsiteX6" fmla="*/ 1963102 w 4752975"/>
                <a:gd name="connsiteY6" fmla="*/ 2570988 h 5105400"/>
                <a:gd name="connsiteX7" fmla="*/ 2627376 w 4752975"/>
                <a:gd name="connsiteY7" fmla="*/ 2899029 h 5105400"/>
                <a:gd name="connsiteX8" fmla="*/ 3171635 w 4752975"/>
                <a:gd name="connsiteY8" fmla="*/ 3232785 h 5105400"/>
                <a:gd name="connsiteX9" fmla="*/ 3314986 w 4752975"/>
                <a:gd name="connsiteY9" fmla="*/ 3330702 h 5105400"/>
                <a:gd name="connsiteX10" fmla="*/ 3609308 w 4752975"/>
                <a:gd name="connsiteY10" fmla="*/ 3561493 h 5105400"/>
                <a:gd name="connsiteX11" fmla="*/ 4040219 w 4752975"/>
                <a:gd name="connsiteY11" fmla="*/ 4034314 h 5105400"/>
                <a:gd name="connsiteX12" fmla="*/ 4173284 w 4752975"/>
                <a:gd name="connsiteY12" fmla="*/ 4193953 h 5105400"/>
                <a:gd name="connsiteX13" fmla="*/ 4365594 w 4752975"/>
                <a:gd name="connsiteY13" fmla="*/ 4442365 h 5105400"/>
                <a:gd name="connsiteX14" fmla="*/ 4756023 w 4752975"/>
                <a:gd name="connsiteY14" fmla="*/ 5106924 h 51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52975" h="5105400">
                  <a:moveTo>
                    <a:pt x="0" y="0"/>
                  </a:moveTo>
                  <a:cubicBezTo>
                    <a:pt x="120491" y="176213"/>
                    <a:pt x="203073" y="409004"/>
                    <a:pt x="266986" y="630936"/>
                  </a:cubicBezTo>
                  <a:cubicBezTo>
                    <a:pt x="330899" y="852773"/>
                    <a:pt x="381381" y="1069372"/>
                    <a:pt x="465677" y="1268444"/>
                  </a:cubicBezTo>
                  <a:cubicBezTo>
                    <a:pt x="539115" y="1441704"/>
                    <a:pt x="639223" y="1600772"/>
                    <a:pt x="759905" y="1737455"/>
                  </a:cubicBezTo>
                  <a:cubicBezTo>
                    <a:pt x="916305" y="1915097"/>
                    <a:pt x="1103090" y="2057400"/>
                    <a:pt x="1309592" y="2194179"/>
                  </a:cubicBezTo>
                  <a:cubicBezTo>
                    <a:pt x="1473518" y="2302764"/>
                    <a:pt x="1650016" y="2407825"/>
                    <a:pt x="1834420" y="2504980"/>
                  </a:cubicBezTo>
                  <a:cubicBezTo>
                    <a:pt x="1876901" y="2527364"/>
                    <a:pt x="1919764" y="2549366"/>
                    <a:pt x="1963102" y="2570988"/>
                  </a:cubicBezTo>
                  <a:cubicBezTo>
                    <a:pt x="2187226" y="2682907"/>
                    <a:pt x="2416398" y="2784920"/>
                    <a:pt x="2627376" y="2899029"/>
                  </a:cubicBezTo>
                  <a:cubicBezTo>
                    <a:pt x="2822162" y="3004566"/>
                    <a:pt x="2998185" y="3116199"/>
                    <a:pt x="3171635" y="3232785"/>
                  </a:cubicBezTo>
                  <a:cubicBezTo>
                    <a:pt x="3219450" y="3264789"/>
                    <a:pt x="3267266" y="3297270"/>
                    <a:pt x="3314986" y="3330702"/>
                  </a:cubicBezTo>
                  <a:cubicBezTo>
                    <a:pt x="3414427" y="3400425"/>
                    <a:pt x="3513963" y="3475101"/>
                    <a:pt x="3609308" y="3561493"/>
                  </a:cubicBezTo>
                  <a:cubicBezTo>
                    <a:pt x="3763994" y="3701891"/>
                    <a:pt x="3902583" y="3869912"/>
                    <a:pt x="4040219" y="4034314"/>
                  </a:cubicBezTo>
                  <a:cubicBezTo>
                    <a:pt x="4084796" y="4087558"/>
                    <a:pt x="4129469" y="4140613"/>
                    <a:pt x="4173284" y="4193953"/>
                  </a:cubicBezTo>
                  <a:cubicBezTo>
                    <a:pt x="4240911" y="4276249"/>
                    <a:pt x="4306539" y="4358831"/>
                    <a:pt x="4365594" y="4442365"/>
                  </a:cubicBezTo>
                  <a:cubicBezTo>
                    <a:pt x="4535900" y="4682871"/>
                    <a:pt x="4646962" y="4918234"/>
                    <a:pt x="4756023" y="5106924"/>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9AB06B9D-61E4-4262-AACC-D64C1EFB78A1}"/>
                </a:ext>
              </a:extLst>
            </p:cNvPr>
            <p:cNvSpPr/>
            <p:nvPr/>
          </p:nvSpPr>
          <p:spPr>
            <a:xfrm>
              <a:off x="14607159" y="770192"/>
              <a:ext cx="4667250" cy="5133975"/>
            </a:xfrm>
            <a:custGeom>
              <a:avLst/>
              <a:gdLst>
                <a:gd name="connsiteX0" fmla="*/ 0 w 4667250"/>
                <a:gd name="connsiteY0" fmla="*/ 0 h 5133975"/>
                <a:gd name="connsiteX1" fmla="*/ 272320 w 4667250"/>
                <a:gd name="connsiteY1" fmla="*/ 625126 h 5133975"/>
                <a:gd name="connsiteX2" fmla="*/ 450532 w 4667250"/>
                <a:gd name="connsiteY2" fmla="*/ 1268349 h 5133975"/>
                <a:gd name="connsiteX3" fmla="*/ 723995 w 4667250"/>
                <a:gd name="connsiteY3" fmla="*/ 1751743 h 5133975"/>
                <a:gd name="connsiteX4" fmla="*/ 1253109 w 4667250"/>
                <a:gd name="connsiteY4" fmla="*/ 2235899 h 5133975"/>
                <a:gd name="connsiteX5" fmla="*/ 1768888 w 4667250"/>
                <a:gd name="connsiteY5" fmla="*/ 2558796 h 5133975"/>
                <a:gd name="connsiteX6" fmla="*/ 1896428 w 4667250"/>
                <a:gd name="connsiteY6" fmla="*/ 2625566 h 5133975"/>
                <a:gd name="connsiteX7" fmla="*/ 2562225 w 4667250"/>
                <a:gd name="connsiteY7" fmla="*/ 2944559 h 5133975"/>
                <a:gd name="connsiteX8" fmla="*/ 3121724 w 4667250"/>
                <a:gd name="connsiteY8" fmla="*/ 3255264 h 5133975"/>
                <a:gd name="connsiteX9" fmla="*/ 3270028 w 4667250"/>
                <a:gd name="connsiteY9" fmla="*/ 3346704 h 5133975"/>
                <a:gd name="connsiteX10" fmla="*/ 3572447 w 4667250"/>
                <a:gd name="connsiteY10" fmla="*/ 3566827 h 5133975"/>
                <a:gd name="connsiteX11" fmla="*/ 4005643 w 4667250"/>
                <a:gd name="connsiteY11" fmla="*/ 4033933 h 5133975"/>
                <a:gd name="connsiteX12" fmla="*/ 4136803 w 4667250"/>
                <a:gd name="connsiteY12" fmla="*/ 4194143 h 5133975"/>
                <a:gd name="connsiteX13" fmla="*/ 4322921 w 4667250"/>
                <a:gd name="connsiteY13" fmla="*/ 4446175 h 5133975"/>
                <a:gd name="connsiteX14" fmla="*/ 4673823 w 4667250"/>
                <a:gd name="connsiteY14" fmla="*/ 5142357 h 513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250" h="5133975">
                  <a:moveTo>
                    <a:pt x="0" y="0"/>
                  </a:moveTo>
                  <a:cubicBezTo>
                    <a:pt x="128778" y="170974"/>
                    <a:pt x="212217" y="402908"/>
                    <a:pt x="272320" y="625126"/>
                  </a:cubicBezTo>
                  <a:cubicBezTo>
                    <a:pt x="332327" y="847154"/>
                    <a:pt x="374428" y="1065562"/>
                    <a:pt x="450532" y="1268349"/>
                  </a:cubicBezTo>
                  <a:cubicBezTo>
                    <a:pt x="516731" y="1444847"/>
                    <a:pt x="609886" y="1608582"/>
                    <a:pt x="723995" y="1751743"/>
                  </a:cubicBezTo>
                  <a:cubicBezTo>
                    <a:pt x="872014" y="1937861"/>
                    <a:pt x="1051751" y="2091309"/>
                    <a:pt x="1253109" y="2235899"/>
                  </a:cubicBezTo>
                  <a:cubicBezTo>
                    <a:pt x="1412843" y="2350675"/>
                    <a:pt x="1586389" y="2459927"/>
                    <a:pt x="1768888" y="2558796"/>
                  </a:cubicBezTo>
                  <a:cubicBezTo>
                    <a:pt x="1810893" y="2581561"/>
                    <a:pt x="1853470" y="2603849"/>
                    <a:pt x="1896428" y="2625566"/>
                  </a:cubicBezTo>
                  <a:cubicBezTo>
                    <a:pt x="2118932" y="2738247"/>
                    <a:pt x="2348008" y="2837117"/>
                    <a:pt x="2562225" y="2944559"/>
                  </a:cubicBezTo>
                  <a:cubicBezTo>
                    <a:pt x="2759964" y="3043904"/>
                    <a:pt x="2942273" y="3146965"/>
                    <a:pt x="3121724" y="3255264"/>
                  </a:cubicBezTo>
                  <a:cubicBezTo>
                    <a:pt x="3171158" y="3284982"/>
                    <a:pt x="3220688" y="3315272"/>
                    <a:pt x="3270028" y="3346704"/>
                  </a:cubicBezTo>
                  <a:cubicBezTo>
                    <a:pt x="3372708" y="3412141"/>
                    <a:pt x="3475196" y="3483102"/>
                    <a:pt x="3572447" y="3566827"/>
                  </a:cubicBezTo>
                  <a:cubicBezTo>
                    <a:pt x="3730276" y="3702939"/>
                    <a:pt x="3869341" y="3869436"/>
                    <a:pt x="4005643" y="4033933"/>
                  </a:cubicBezTo>
                  <a:cubicBezTo>
                    <a:pt x="4049744" y="4087082"/>
                    <a:pt x="4093845" y="4140422"/>
                    <a:pt x="4136803" y="4194143"/>
                  </a:cubicBezTo>
                  <a:cubicBezTo>
                    <a:pt x="4203097" y="4277106"/>
                    <a:pt x="4266724" y="4360831"/>
                    <a:pt x="4322921" y="4446175"/>
                  </a:cubicBezTo>
                  <a:cubicBezTo>
                    <a:pt x="4485037" y="4692015"/>
                    <a:pt x="4580382" y="4937760"/>
                    <a:pt x="4673823" y="5142357"/>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8E9BF571-ACA8-49F6-B843-223AC80E00C2}"/>
                </a:ext>
              </a:extLst>
            </p:cNvPr>
            <p:cNvSpPr/>
            <p:nvPr/>
          </p:nvSpPr>
          <p:spPr>
            <a:xfrm>
              <a:off x="14588585" y="771525"/>
              <a:ext cx="4591050" cy="5172075"/>
            </a:xfrm>
            <a:custGeom>
              <a:avLst/>
              <a:gdLst>
                <a:gd name="connsiteX0" fmla="*/ 0 w 4591050"/>
                <a:gd name="connsiteY0" fmla="*/ 0 h 5172075"/>
                <a:gd name="connsiteX1" fmla="*/ 277559 w 4591050"/>
                <a:gd name="connsiteY1" fmla="*/ 619316 h 5172075"/>
                <a:gd name="connsiteX2" fmla="*/ 435292 w 4591050"/>
                <a:gd name="connsiteY2" fmla="*/ 1268254 h 5172075"/>
                <a:gd name="connsiteX3" fmla="*/ 688086 w 4591050"/>
                <a:gd name="connsiteY3" fmla="*/ 1766030 h 5172075"/>
                <a:gd name="connsiteX4" fmla="*/ 1196626 w 4591050"/>
                <a:gd name="connsiteY4" fmla="*/ 2277618 h 5172075"/>
                <a:gd name="connsiteX5" fmla="*/ 1703356 w 4591050"/>
                <a:gd name="connsiteY5" fmla="*/ 2612517 h 5172075"/>
                <a:gd name="connsiteX6" fmla="*/ 1829752 w 4591050"/>
                <a:gd name="connsiteY6" fmla="*/ 2680145 h 5172075"/>
                <a:gd name="connsiteX7" fmla="*/ 2497074 w 4591050"/>
                <a:gd name="connsiteY7" fmla="*/ 2990088 h 5172075"/>
                <a:gd name="connsiteX8" fmla="*/ 3071812 w 4591050"/>
                <a:gd name="connsiteY8" fmla="*/ 3277743 h 5172075"/>
                <a:gd name="connsiteX9" fmla="*/ 3225070 w 4591050"/>
                <a:gd name="connsiteY9" fmla="*/ 3362706 h 5172075"/>
                <a:gd name="connsiteX10" fmla="*/ 3535489 w 4591050"/>
                <a:gd name="connsiteY10" fmla="*/ 3572161 h 5172075"/>
                <a:gd name="connsiteX11" fmla="*/ 3970877 w 4591050"/>
                <a:gd name="connsiteY11" fmla="*/ 4033457 h 5172075"/>
                <a:gd name="connsiteX12" fmla="*/ 4100036 w 4591050"/>
                <a:gd name="connsiteY12" fmla="*/ 4194143 h 5172075"/>
                <a:gd name="connsiteX13" fmla="*/ 4279964 w 4591050"/>
                <a:gd name="connsiteY13" fmla="*/ 4449794 h 5172075"/>
                <a:gd name="connsiteX14" fmla="*/ 4591336 w 4591050"/>
                <a:gd name="connsiteY14" fmla="*/ 5177600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50" h="5172075">
                  <a:moveTo>
                    <a:pt x="0" y="0"/>
                  </a:moveTo>
                  <a:cubicBezTo>
                    <a:pt x="137065" y="165735"/>
                    <a:pt x="221456" y="396907"/>
                    <a:pt x="277559" y="619316"/>
                  </a:cubicBezTo>
                  <a:cubicBezTo>
                    <a:pt x="333661" y="841629"/>
                    <a:pt x="367475" y="1061752"/>
                    <a:pt x="435292" y="1268254"/>
                  </a:cubicBezTo>
                  <a:cubicBezTo>
                    <a:pt x="494348" y="1447991"/>
                    <a:pt x="580453" y="1616393"/>
                    <a:pt x="688086" y="1766030"/>
                  </a:cubicBezTo>
                  <a:cubicBezTo>
                    <a:pt x="827627" y="1960531"/>
                    <a:pt x="1000506" y="2125218"/>
                    <a:pt x="1196626" y="2277618"/>
                  </a:cubicBezTo>
                  <a:cubicBezTo>
                    <a:pt x="1352264" y="2398586"/>
                    <a:pt x="1522667" y="2511933"/>
                    <a:pt x="1703356" y="2612517"/>
                  </a:cubicBezTo>
                  <a:cubicBezTo>
                    <a:pt x="1744980" y="2635663"/>
                    <a:pt x="1787176" y="2658237"/>
                    <a:pt x="1829752" y="2680145"/>
                  </a:cubicBezTo>
                  <a:cubicBezTo>
                    <a:pt x="2050733" y="2793492"/>
                    <a:pt x="2279618" y="2889218"/>
                    <a:pt x="2497074" y="2990088"/>
                  </a:cubicBezTo>
                  <a:cubicBezTo>
                    <a:pt x="2697766" y="3083243"/>
                    <a:pt x="2886266" y="3177635"/>
                    <a:pt x="3071812" y="3277743"/>
                  </a:cubicBezTo>
                  <a:cubicBezTo>
                    <a:pt x="3122962" y="3305270"/>
                    <a:pt x="3174111" y="3333274"/>
                    <a:pt x="3225070" y="3362706"/>
                  </a:cubicBezTo>
                  <a:cubicBezTo>
                    <a:pt x="3331083" y="3423857"/>
                    <a:pt x="3436334" y="3491008"/>
                    <a:pt x="3535489" y="3572161"/>
                  </a:cubicBezTo>
                  <a:cubicBezTo>
                    <a:pt x="3696462" y="3703987"/>
                    <a:pt x="3836004" y="3868960"/>
                    <a:pt x="3970877" y="4033457"/>
                  </a:cubicBezTo>
                  <a:cubicBezTo>
                    <a:pt x="4014502" y="4086606"/>
                    <a:pt x="4057936" y="4140137"/>
                    <a:pt x="4100036" y="4194143"/>
                  </a:cubicBezTo>
                  <a:cubicBezTo>
                    <a:pt x="4164997" y="4277678"/>
                    <a:pt x="4226624" y="4362546"/>
                    <a:pt x="4279964" y="4449794"/>
                  </a:cubicBezTo>
                  <a:cubicBezTo>
                    <a:pt x="4433792" y="4700969"/>
                    <a:pt x="4513516" y="4957191"/>
                    <a:pt x="4591336" y="5177600"/>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E316FE7A-EA20-40AA-972F-43650ACDDA6D}"/>
                </a:ext>
              </a:extLst>
            </p:cNvPr>
            <p:cNvSpPr/>
            <p:nvPr/>
          </p:nvSpPr>
          <p:spPr>
            <a:xfrm>
              <a:off x="14570107" y="772858"/>
              <a:ext cx="4505325" cy="5210175"/>
            </a:xfrm>
            <a:custGeom>
              <a:avLst/>
              <a:gdLst>
                <a:gd name="connsiteX0" fmla="*/ 0 w 4505325"/>
                <a:gd name="connsiteY0" fmla="*/ 0 h 5210175"/>
                <a:gd name="connsiteX1" fmla="*/ 282892 w 4505325"/>
                <a:gd name="connsiteY1" fmla="*/ 613505 h 5210175"/>
                <a:gd name="connsiteX2" fmla="*/ 420148 w 4505325"/>
                <a:gd name="connsiteY2" fmla="*/ 1268159 h 5210175"/>
                <a:gd name="connsiteX3" fmla="*/ 652177 w 4505325"/>
                <a:gd name="connsiteY3" fmla="*/ 1780318 h 5210175"/>
                <a:gd name="connsiteX4" fmla="*/ 1140143 w 4505325"/>
                <a:gd name="connsiteY4" fmla="*/ 2319338 h 5210175"/>
                <a:gd name="connsiteX5" fmla="*/ 1637824 w 4505325"/>
                <a:gd name="connsiteY5" fmla="*/ 2666333 h 5210175"/>
                <a:gd name="connsiteX6" fmla="*/ 1763173 w 4505325"/>
                <a:gd name="connsiteY6" fmla="*/ 2734723 h 5210175"/>
                <a:gd name="connsiteX7" fmla="*/ 2432114 w 4505325"/>
                <a:gd name="connsiteY7" fmla="*/ 3035522 h 5210175"/>
                <a:gd name="connsiteX8" fmla="*/ 3022092 w 4505325"/>
                <a:gd name="connsiteY8" fmla="*/ 3300222 h 5210175"/>
                <a:gd name="connsiteX9" fmla="*/ 3180302 w 4505325"/>
                <a:gd name="connsiteY9" fmla="*/ 3378613 h 5210175"/>
                <a:gd name="connsiteX10" fmla="*/ 3498818 w 4505325"/>
                <a:gd name="connsiteY10" fmla="*/ 3577304 h 5210175"/>
                <a:gd name="connsiteX11" fmla="*/ 3936492 w 4505325"/>
                <a:gd name="connsiteY11" fmla="*/ 4032790 h 5210175"/>
                <a:gd name="connsiteX12" fmla="*/ 4063651 w 4505325"/>
                <a:gd name="connsiteY12" fmla="*/ 4194048 h 5210175"/>
                <a:gd name="connsiteX13" fmla="*/ 4237387 w 4505325"/>
                <a:gd name="connsiteY13" fmla="*/ 4453319 h 5210175"/>
                <a:gd name="connsiteX14" fmla="*/ 4509326 w 4505325"/>
                <a:gd name="connsiteY14" fmla="*/ 5212652 h 521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5325" h="5210175">
                  <a:moveTo>
                    <a:pt x="0" y="0"/>
                  </a:moveTo>
                  <a:cubicBezTo>
                    <a:pt x="145351" y="160496"/>
                    <a:pt x="230696" y="390811"/>
                    <a:pt x="282892" y="613505"/>
                  </a:cubicBezTo>
                  <a:cubicBezTo>
                    <a:pt x="335090" y="836105"/>
                    <a:pt x="360521" y="1057847"/>
                    <a:pt x="420148" y="1268159"/>
                  </a:cubicBezTo>
                  <a:cubicBezTo>
                    <a:pt x="472059" y="1451134"/>
                    <a:pt x="551117" y="1624203"/>
                    <a:pt x="652177" y="1780318"/>
                  </a:cubicBezTo>
                  <a:cubicBezTo>
                    <a:pt x="783336" y="1983295"/>
                    <a:pt x="949166" y="2159127"/>
                    <a:pt x="1140143" y="2319338"/>
                  </a:cubicBezTo>
                  <a:cubicBezTo>
                    <a:pt x="1291685" y="2446496"/>
                    <a:pt x="1459040" y="2563940"/>
                    <a:pt x="1637824" y="2666333"/>
                  </a:cubicBezTo>
                  <a:cubicBezTo>
                    <a:pt x="1678972" y="2689955"/>
                    <a:pt x="1720786" y="2712720"/>
                    <a:pt x="1763173" y="2734723"/>
                  </a:cubicBezTo>
                  <a:cubicBezTo>
                    <a:pt x="1982534" y="2848737"/>
                    <a:pt x="2211324" y="2941415"/>
                    <a:pt x="2432114" y="3035522"/>
                  </a:cubicBezTo>
                  <a:cubicBezTo>
                    <a:pt x="2635663" y="3122486"/>
                    <a:pt x="2830449" y="3208306"/>
                    <a:pt x="3022092" y="3300222"/>
                  </a:cubicBezTo>
                  <a:cubicBezTo>
                    <a:pt x="3074956" y="3325463"/>
                    <a:pt x="3127820" y="3351371"/>
                    <a:pt x="3180302" y="3378613"/>
                  </a:cubicBezTo>
                  <a:cubicBezTo>
                    <a:pt x="3289649" y="3435382"/>
                    <a:pt x="3397663" y="3498818"/>
                    <a:pt x="3498818" y="3577304"/>
                  </a:cubicBezTo>
                  <a:cubicBezTo>
                    <a:pt x="3662934" y="3704844"/>
                    <a:pt x="3802952" y="3868388"/>
                    <a:pt x="3936492" y="4032790"/>
                  </a:cubicBezTo>
                  <a:cubicBezTo>
                    <a:pt x="3979640" y="4085939"/>
                    <a:pt x="4022503" y="4139565"/>
                    <a:pt x="4063651" y="4194048"/>
                  </a:cubicBezTo>
                  <a:cubicBezTo>
                    <a:pt x="4127278" y="4278154"/>
                    <a:pt x="4186904" y="4364165"/>
                    <a:pt x="4237387" y="4453319"/>
                  </a:cubicBezTo>
                  <a:cubicBezTo>
                    <a:pt x="4382929" y="4709827"/>
                    <a:pt x="4447032" y="4976432"/>
                    <a:pt x="4509326" y="5212652"/>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59" name="Freeform: Shape 58">
              <a:extLst>
                <a:ext uri="{FF2B5EF4-FFF2-40B4-BE49-F238E27FC236}">
                  <a16:creationId xmlns:a16="http://schemas.microsoft.com/office/drawing/2014/main" id="{640ECA28-BEF5-4B43-885C-E235D74B0328}"/>
                </a:ext>
              </a:extLst>
            </p:cNvPr>
            <p:cNvSpPr/>
            <p:nvPr/>
          </p:nvSpPr>
          <p:spPr>
            <a:xfrm>
              <a:off x="14551533" y="774192"/>
              <a:ext cx="4419600" cy="5238750"/>
            </a:xfrm>
            <a:custGeom>
              <a:avLst/>
              <a:gdLst>
                <a:gd name="connsiteX0" fmla="*/ 0 w 4419600"/>
                <a:gd name="connsiteY0" fmla="*/ 0 h 5238750"/>
                <a:gd name="connsiteX1" fmla="*/ 288227 w 4419600"/>
                <a:gd name="connsiteY1" fmla="*/ 607790 h 5238750"/>
                <a:gd name="connsiteX2" fmla="*/ 405003 w 4419600"/>
                <a:gd name="connsiteY2" fmla="*/ 1268063 h 5238750"/>
                <a:gd name="connsiteX3" fmla="*/ 616268 w 4419600"/>
                <a:gd name="connsiteY3" fmla="*/ 1794605 h 5238750"/>
                <a:gd name="connsiteX4" fmla="*/ 1083659 w 4419600"/>
                <a:gd name="connsiteY4" fmla="*/ 2361057 h 5238750"/>
                <a:gd name="connsiteX5" fmla="*/ 1572292 w 4419600"/>
                <a:gd name="connsiteY5" fmla="*/ 2720149 h 5238750"/>
                <a:gd name="connsiteX6" fmla="*/ 1696498 w 4419600"/>
                <a:gd name="connsiteY6" fmla="*/ 2789396 h 5238750"/>
                <a:gd name="connsiteX7" fmla="*/ 2366963 w 4419600"/>
                <a:gd name="connsiteY7" fmla="*/ 3081147 h 5238750"/>
                <a:gd name="connsiteX8" fmla="*/ 2972086 w 4419600"/>
                <a:gd name="connsiteY8" fmla="*/ 3322796 h 5238750"/>
                <a:gd name="connsiteX9" fmla="*/ 3135249 w 4419600"/>
                <a:gd name="connsiteY9" fmla="*/ 3394710 h 5238750"/>
                <a:gd name="connsiteX10" fmla="*/ 3461861 w 4419600"/>
                <a:gd name="connsiteY10" fmla="*/ 3582734 h 5238750"/>
                <a:gd name="connsiteX11" fmla="*/ 3901726 w 4419600"/>
                <a:gd name="connsiteY11" fmla="*/ 4032409 h 5238750"/>
                <a:gd name="connsiteX12" fmla="*/ 4026980 w 4419600"/>
                <a:gd name="connsiteY12" fmla="*/ 4194143 h 5238750"/>
                <a:gd name="connsiteX13" fmla="*/ 4194620 w 4419600"/>
                <a:gd name="connsiteY13" fmla="*/ 4457034 h 5238750"/>
                <a:gd name="connsiteX14" fmla="*/ 4427030 w 4419600"/>
                <a:gd name="connsiteY14" fmla="*/ 5247990 h 523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9600" h="5238750">
                  <a:moveTo>
                    <a:pt x="0" y="0"/>
                  </a:moveTo>
                  <a:cubicBezTo>
                    <a:pt x="153638" y="155258"/>
                    <a:pt x="239935" y="384810"/>
                    <a:pt x="288227" y="607790"/>
                  </a:cubicBezTo>
                  <a:cubicBezTo>
                    <a:pt x="336518" y="830675"/>
                    <a:pt x="353663" y="1054132"/>
                    <a:pt x="405003" y="1268063"/>
                  </a:cubicBezTo>
                  <a:cubicBezTo>
                    <a:pt x="449675" y="1454182"/>
                    <a:pt x="521780" y="1632014"/>
                    <a:pt x="616268" y="1794605"/>
                  </a:cubicBezTo>
                  <a:cubicBezTo>
                    <a:pt x="739045" y="2006060"/>
                    <a:pt x="897922" y="2193036"/>
                    <a:pt x="1083659" y="2361057"/>
                  </a:cubicBezTo>
                  <a:cubicBezTo>
                    <a:pt x="1231011" y="2494503"/>
                    <a:pt x="1395413" y="2616041"/>
                    <a:pt x="1572292" y="2720149"/>
                  </a:cubicBezTo>
                  <a:cubicBezTo>
                    <a:pt x="1613059" y="2744153"/>
                    <a:pt x="1654493" y="2767203"/>
                    <a:pt x="1696498" y="2789396"/>
                  </a:cubicBezTo>
                  <a:cubicBezTo>
                    <a:pt x="1914239" y="2904078"/>
                    <a:pt x="2143030" y="2993612"/>
                    <a:pt x="2366963" y="3081147"/>
                  </a:cubicBezTo>
                  <a:cubicBezTo>
                    <a:pt x="2573465" y="3161919"/>
                    <a:pt x="2774442" y="3239072"/>
                    <a:pt x="2972086" y="3322796"/>
                  </a:cubicBezTo>
                  <a:cubicBezTo>
                    <a:pt x="3026569" y="3345847"/>
                    <a:pt x="3081147" y="3369469"/>
                    <a:pt x="3135249" y="3394710"/>
                  </a:cubicBezTo>
                  <a:cubicBezTo>
                    <a:pt x="3247835" y="3447193"/>
                    <a:pt x="3358801" y="3506820"/>
                    <a:pt x="3461861" y="3582734"/>
                  </a:cubicBezTo>
                  <a:cubicBezTo>
                    <a:pt x="3629120" y="3705892"/>
                    <a:pt x="3769614" y="3868007"/>
                    <a:pt x="3901726" y="4032409"/>
                  </a:cubicBezTo>
                  <a:cubicBezTo>
                    <a:pt x="3944493" y="4085558"/>
                    <a:pt x="3986689" y="4139374"/>
                    <a:pt x="4026980" y="4194143"/>
                  </a:cubicBezTo>
                  <a:cubicBezTo>
                    <a:pt x="4089273" y="4278916"/>
                    <a:pt x="4146900" y="4366070"/>
                    <a:pt x="4194620" y="4457034"/>
                  </a:cubicBezTo>
                  <a:cubicBezTo>
                    <a:pt x="4331875" y="4718781"/>
                    <a:pt x="4380357" y="4995863"/>
                    <a:pt x="4427030" y="5247990"/>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60" name="Freeform: Shape 59">
              <a:extLst>
                <a:ext uri="{FF2B5EF4-FFF2-40B4-BE49-F238E27FC236}">
                  <a16:creationId xmlns:a16="http://schemas.microsoft.com/office/drawing/2014/main" id="{C9B3628D-B572-46E1-9585-D0D13FB0C2B2}"/>
                </a:ext>
              </a:extLst>
            </p:cNvPr>
            <p:cNvSpPr/>
            <p:nvPr/>
          </p:nvSpPr>
          <p:spPr>
            <a:xfrm>
              <a:off x="14532959" y="775525"/>
              <a:ext cx="4343400" cy="5276850"/>
            </a:xfrm>
            <a:custGeom>
              <a:avLst/>
              <a:gdLst>
                <a:gd name="connsiteX0" fmla="*/ 0 w 4343400"/>
                <a:gd name="connsiteY0" fmla="*/ 0 h 5276850"/>
                <a:gd name="connsiteX1" fmla="*/ 293560 w 4343400"/>
                <a:gd name="connsiteY1" fmla="*/ 601980 h 5276850"/>
                <a:gd name="connsiteX2" fmla="*/ 389858 w 4343400"/>
                <a:gd name="connsiteY2" fmla="*/ 1267968 h 5276850"/>
                <a:gd name="connsiteX3" fmla="*/ 580453 w 4343400"/>
                <a:gd name="connsiteY3" fmla="*/ 1808893 h 5276850"/>
                <a:gd name="connsiteX4" fmla="*/ 1027176 w 4343400"/>
                <a:gd name="connsiteY4" fmla="*/ 2402777 h 5276850"/>
                <a:gd name="connsiteX5" fmla="*/ 1506760 w 4343400"/>
                <a:gd name="connsiteY5" fmla="*/ 2773966 h 5276850"/>
                <a:gd name="connsiteX6" fmla="*/ 1629918 w 4343400"/>
                <a:gd name="connsiteY6" fmla="*/ 2844070 h 5276850"/>
                <a:gd name="connsiteX7" fmla="*/ 2301907 w 4343400"/>
                <a:gd name="connsiteY7" fmla="*/ 3126677 h 5276850"/>
                <a:gd name="connsiteX8" fmla="*/ 2922270 w 4343400"/>
                <a:gd name="connsiteY8" fmla="*/ 3345371 h 5276850"/>
                <a:gd name="connsiteX9" fmla="*/ 3090386 w 4343400"/>
                <a:gd name="connsiteY9" fmla="*/ 3410807 h 5276850"/>
                <a:gd name="connsiteX10" fmla="*/ 3425095 w 4343400"/>
                <a:gd name="connsiteY10" fmla="*/ 3588163 h 5276850"/>
                <a:gd name="connsiteX11" fmla="*/ 3867246 w 4343400"/>
                <a:gd name="connsiteY11" fmla="*/ 4032028 h 5276850"/>
                <a:gd name="connsiteX12" fmla="*/ 3990499 w 4343400"/>
                <a:gd name="connsiteY12" fmla="*/ 4194334 h 5276850"/>
                <a:gd name="connsiteX13" fmla="*/ 4151947 w 4343400"/>
                <a:gd name="connsiteY13" fmla="*/ 4460844 h 5276850"/>
                <a:gd name="connsiteX14" fmla="*/ 4344829 w 4343400"/>
                <a:gd name="connsiteY14" fmla="*/ 5283422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3400" h="5276850">
                  <a:moveTo>
                    <a:pt x="0" y="0"/>
                  </a:moveTo>
                  <a:cubicBezTo>
                    <a:pt x="161925" y="150114"/>
                    <a:pt x="249079" y="378809"/>
                    <a:pt x="293560" y="601980"/>
                  </a:cubicBezTo>
                  <a:cubicBezTo>
                    <a:pt x="337947" y="825151"/>
                    <a:pt x="346710" y="1050322"/>
                    <a:pt x="389858" y="1267968"/>
                  </a:cubicBezTo>
                  <a:cubicBezTo>
                    <a:pt x="427387" y="1457325"/>
                    <a:pt x="492442" y="1639824"/>
                    <a:pt x="580453" y="1808893"/>
                  </a:cubicBezTo>
                  <a:cubicBezTo>
                    <a:pt x="694753" y="2028825"/>
                    <a:pt x="846677" y="2226945"/>
                    <a:pt x="1027176" y="2402777"/>
                  </a:cubicBezTo>
                  <a:cubicBezTo>
                    <a:pt x="1170432" y="2542413"/>
                    <a:pt x="1331785" y="2668048"/>
                    <a:pt x="1506760" y="2773966"/>
                  </a:cubicBezTo>
                  <a:cubicBezTo>
                    <a:pt x="1547051" y="2798350"/>
                    <a:pt x="1588199" y="2821782"/>
                    <a:pt x="1629918" y="2844070"/>
                  </a:cubicBezTo>
                  <a:cubicBezTo>
                    <a:pt x="1846040" y="2959513"/>
                    <a:pt x="2074735" y="3045905"/>
                    <a:pt x="2301907" y="3126677"/>
                  </a:cubicBezTo>
                  <a:cubicBezTo>
                    <a:pt x="2511362" y="3201257"/>
                    <a:pt x="2718530" y="3269837"/>
                    <a:pt x="2922270" y="3345371"/>
                  </a:cubicBezTo>
                  <a:cubicBezTo>
                    <a:pt x="2978467" y="3366135"/>
                    <a:pt x="3034665" y="3387662"/>
                    <a:pt x="3090386" y="3410807"/>
                  </a:cubicBezTo>
                  <a:cubicBezTo>
                    <a:pt x="3206306" y="3459004"/>
                    <a:pt x="3320034" y="3514820"/>
                    <a:pt x="3425095" y="3588163"/>
                  </a:cubicBezTo>
                  <a:cubicBezTo>
                    <a:pt x="3595497" y="3707035"/>
                    <a:pt x="3736467" y="3867722"/>
                    <a:pt x="3867246" y="4032028"/>
                  </a:cubicBezTo>
                  <a:cubicBezTo>
                    <a:pt x="3909536" y="4085177"/>
                    <a:pt x="3951161" y="4139089"/>
                    <a:pt x="3990499" y="4194334"/>
                  </a:cubicBezTo>
                  <a:cubicBezTo>
                    <a:pt x="4051363" y="4279678"/>
                    <a:pt x="4107085" y="4367975"/>
                    <a:pt x="4151947" y="4460844"/>
                  </a:cubicBezTo>
                  <a:cubicBezTo>
                    <a:pt x="4281011" y="4727924"/>
                    <a:pt x="4313777" y="5015484"/>
                    <a:pt x="4344829" y="5283422"/>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6E04FBE1-A942-4ABA-8618-5582373AAED0}"/>
                </a:ext>
              </a:extLst>
            </p:cNvPr>
            <p:cNvSpPr/>
            <p:nvPr/>
          </p:nvSpPr>
          <p:spPr>
            <a:xfrm>
              <a:off x="14514386" y="776954"/>
              <a:ext cx="4257675" cy="5314950"/>
            </a:xfrm>
            <a:custGeom>
              <a:avLst/>
              <a:gdLst>
                <a:gd name="connsiteX0" fmla="*/ 0 w 4257675"/>
                <a:gd name="connsiteY0" fmla="*/ 0 h 5314950"/>
                <a:gd name="connsiteX1" fmla="*/ 298799 w 4257675"/>
                <a:gd name="connsiteY1" fmla="*/ 596170 h 5314950"/>
                <a:gd name="connsiteX2" fmla="*/ 374618 w 4257675"/>
                <a:gd name="connsiteY2" fmla="*/ 1267873 h 5314950"/>
                <a:gd name="connsiteX3" fmla="*/ 544449 w 4257675"/>
                <a:gd name="connsiteY3" fmla="*/ 1823276 h 5314950"/>
                <a:gd name="connsiteX4" fmla="*/ 970597 w 4257675"/>
                <a:gd name="connsiteY4" fmla="*/ 2444687 h 5314950"/>
                <a:gd name="connsiteX5" fmla="*/ 1441132 w 4257675"/>
                <a:gd name="connsiteY5" fmla="*/ 2827973 h 5314950"/>
                <a:gd name="connsiteX6" fmla="*/ 1563148 w 4257675"/>
                <a:gd name="connsiteY6" fmla="*/ 2898839 h 5314950"/>
                <a:gd name="connsiteX7" fmla="*/ 2236661 w 4257675"/>
                <a:gd name="connsiteY7" fmla="*/ 3172397 h 5314950"/>
                <a:gd name="connsiteX8" fmla="*/ 2872264 w 4257675"/>
                <a:gd name="connsiteY8" fmla="*/ 3368040 h 5314950"/>
                <a:gd name="connsiteX9" fmla="*/ 3045333 w 4257675"/>
                <a:gd name="connsiteY9" fmla="*/ 3427000 h 5314950"/>
                <a:gd name="connsiteX10" fmla="*/ 3388138 w 4257675"/>
                <a:gd name="connsiteY10" fmla="*/ 3593592 h 5314950"/>
                <a:gd name="connsiteX11" fmla="*/ 3832574 w 4257675"/>
                <a:gd name="connsiteY11" fmla="*/ 4031647 h 5314950"/>
                <a:gd name="connsiteX12" fmla="*/ 3953923 w 4257675"/>
                <a:gd name="connsiteY12" fmla="*/ 4194429 h 5314950"/>
                <a:gd name="connsiteX13" fmla="*/ 4109180 w 4257675"/>
                <a:gd name="connsiteY13" fmla="*/ 4464558 h 5314950"/>
                <a:gd name="connsiteX14" fmla="*/ 4262533 w 4257675"/>
                <a:gd name="connsiteY14" fmla="*/ 5318665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7675" h="5314950">
                  <a:moveTo>
                    <a:pt x="0" y="0"/>
                  </a:moveTo>
                  <a:cubicBezTo>
                    <a:pt x="170212" y="144875"/>
                    <a:pt x="258318" y="372713"/>
                    <a:pt x="298799" y="596170"/>
                  </a:cubicBezTo>
                  <a:cubicBezTo>
                    <a:pt x="339280" y="819626"/>
                    <a:pt x="339757" y="1046512"/>
                    <a:pt x="374618" y="1267873"/>
                  </a:cubicBezTo>
                  <a:cubicBezTo>
                    <a:pt x="405003" y="1460468"/>
                    <a:pt x="463010" y="1647635"/>
                    <a:pt x="544449" y="1823276"/>
                  </a:cubicBezTo>
                  <a:cubicBezTo>
                    <a:pt x="650367" y="2051590"/>
                    <a:pt x="795338" y="2260949"/>
                    <a:pt x="970597" y="2444687"/>
                  </a:cubicBezTo>
                  <a:cubicBezTo>
                    <a:pt x="1109758" y="2590514"/>
                    <a:pt x="1268063" y="2720245"/>
                    <a:pt x="1441132" y="2827973"/>
                  </a:cubicBezTo>
                  <a:cubicBezTo>
                    <a:pt x="1481042" y="2852833"/>
                    <a:pt x="1521714" y="2876455"/>
                    <a:pt x="1563148" y="2898839"/>
                  </a:cubicBezTo>
                  <a:cubicBezTo>
                    <a:pt x="1777651" y="3014948"/>
                    <a:pt x="2006251" y="3098292"/>
                    <a:pt x="2236661" y="3172397"/>
                  </a:cubicBezTo>
                  <a:cubicBezTo>
                    <a:pt x="2449068" y="3240786"/>
                    <a:pt x="2662523" y="3300698"/>
                    <a:pt x="2872264" y="3368040"/>
                  </a:cubicBezTo>
                  <a:cubicBezTo>
                    <a:pt x="2930081" y="3386614"/>
                    <a:pt x="2988088" y="3405855"/>
                    <a:pt x="3045333" y="3427000"/>
                  </a:cubicBezTo>
                  <a:cubicBezTo>
                    <a:pt x="3164586" y="3470910"/>
                    <a:pt x="3281077" y="3523012"/>
                    <a:pt x="3388138" y="3593592"/>
                  </a:cubicBezTo>
                  <a:cubicBezTo>
                    <a:pt x="3561683" y="3708178"/>
                    <a:pt x="3703129" y="3867341"/>
                    <a:pt x="3832574" y="4031647"/>
                  </a:cubicBezTo>
                  <a:cubicBezTo>
                    <a:pt x="3874389" y="4084797"/>
                    <a:pt x="3915347" y="4138898"/>
                    <a:pt x="3953923" y="4194429"/>
                  </a:cubicBezTo>
                  <a:cubicBezTo>
                    <a:pt x="4013454" y="4280440"/>
                    <a:pt x="4067175" y="4369880"/>
                    <a:pt x="4109180" y="4464558"/>
                  </a:cubicBezTo>
                  <a:cubicBezTo>
                    <a:pt x="4229957" y="4736973"/>
                    <a:pt x="4247103" y="5034915"/>
                    <a:pt x="4262533" y="5318665"/>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sp>
          <p:nvSpPr>
            <p:cNvPr id="62" name="Freeform: Shape 61">
              <a:extLst>
                <a:ext uri="{FF2B5EF4-FFF2-40B4-BE49-F238E27FC236}">
                  <a16:creationId xmlns:a16="http://schemas.microsoft.com/office/drawing/2014/main" id="{B48F1FAE-FB90-49D8-B47D-003F1974F280}"/>
                </a:ext>
              </a:extLst>
            </p:cNvPr>
            <p:cNvSpPr/>
            <p:nvPr/>
          </p:nvSpPr>
          <p:spPr>
            <a:xfrm>
              <a:off x="14495907" y="778288"/>
              <a:ext cx="4171950" cy="5353050"/>
            </a:xfrm>
            <a:custGeom>
              <a:avLst/>
              <a:gdLst>
                <a:gd name="connsiteX0" fmla="*/ 0 w 4171950"/>
                <a:gd name="connsiteY0" fmla="*/ 0 h 5353050"/>
                <a:gd name="connsiteX1" fmla="*/ 304133 w 4171950"/>
                <a:gd name="connsiteY1" fmla="*/ 590360 h 5353050"/>
                <a:gd name="connsiteX2" fmla="*/ 359473 w 4171950"/>
                <a:gd name="connsiteY2" fmla="*/ 1267778 h 5353050"/>
                <a:gd name="connsiteX3" fmla="*/ 1496663 w 4171950"/>
                <a:gd name="connsiteY3" fmla="*/ 2953417 h 5353050"/>
                <a:gd name="connsiteX4" fmla="*/ 2822544 w 4171950"/>
                <a:gd name="connsiteY4" fmla="*/ 3390519 h 5353050"/>
                <a:gd name="connsiteX5" fmla="*/ 3351466 w 4171950"/>
                <a:gd name="connsiteY5" fmla="*/ 3598831 h 5353050"/>
                <a:gd name="connsiteX6" fmla="*/ 3798094 w 4171950"/>
                <a:gd name="connsiteY6" fmla="*/ 4031076 h 5353050"/>
                <a:gd name="connsiteX7" fmla="*/ 4066508 w 4171950"/>
                <a:gd name="connsiteY7" fmla="*/ 4468178 h 5353050"/>
                <a:gd name="connsiteX8" fmla="*/ 4180428 w 4171950"/>
                <a:gd name="connsiteY8" fmla="*/ 5353907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50" h="5353050">
                  <a:moveTo>
                    <a:pt x="0" y="0"/>
                  </a:moveTo>
                  <a:cubicBezTo>
                    <a:pt x="178594" y="139637"/>
                    <a:pt x="267557" y="366713"/>
                    <a:pt x="304133" y="590360"/>
                  </a:cubicBezTo>
                  <a:cubicBezTo>
                    <a:pt x="340709" y="814007"/>
                    <a:pt x="332804" y="1042702"/>
                    <a:pt x="359473" y="1267778"/>
                  </a:cubicBezTo>
                  <a:cubicBezTo>
                    <a:pt x="442246" y="1966912"/>
                    <a:pt x="879348" y="2614803"/>
                    <a:pt x="1496663" y="2953417"/>
                  </a:cubicBezTo>
                  <a:cubicBezTo>
                    <a:pt x="1905762" y="3177826"/>
                    <a:pt x="2372487" y="3267170"/>
                    <a:pt x="2822544" y="3390519"/>
                  </a:cubicBezTo>
                  <a:cubicBezTo>
                    <a:pt x="3005995" y="3440811"/>
                    <a:pt x="3190113" y="3498152"/>
                    <a:pt x="3351466" y="3598831"/>
                  </a:cubicBezTo>
                  <a:cubicBezTo>
                    <a:pt x="3528155" y="3709130"/>
                    <a:pt x="3670078" y="3866769"/>
                    <a:pt x="3798094" y="4031076"/>
                  </a:cubicBezTo>
                  <a:cubicBezTo>
                    <a:pt x="3903536" y="4166426"/>
                    <a:pt x="4002119" y="4309205"/>
                    <a:pt x="4066508" y="4468178"/>
                  </a:cubicBezTo>
                  <a:cubicBezTo>
                    <a:pt x="4178999" y="4745926"/>
                    <a:pt x="4180523" y="5054251"/>
                    <a:pt x="4180428" y="5353907"/>
                  </a:cubicBezTo>
                </a:path>
              </a:pathLst>
            </a:custGeom>
            <a:noFill/>
            <a:ln w="3175" cap="rnd">
              <a:gradFill>
                <a:gsLst>
                  <a:gs pos="0">
                    <a:schemeClr val="accent3">
                      <a:alpha val="50000"/>
                    </a:schemeClr>
                  </a:gs>
                  <a:gs pos="100000">
                    <a:schemeClr val="accent4">
                      <a:alpha val="25000"/>
                    </a:schemeClr>
                  </a:gs>
                </a:gsLst>
                <a:lin ang="5400000" scaled="1"/>
              </a:gradFill>
              <a:prstDash val="dash"/>
              <a:miter/>
            </a:ln>
          </p:spPr>
          <p:txBody>
            <a:bodyPr rtlCol="0" anchor="ctr"/>
            <a:lstStyle/>
            <a:p>
              <a:endParaRPr lang="en-US"/>
            </a:p>
          </p:txBody>
        </p:sp>
      </p:grpSp>
      <p:sp>
        <p:nvSpPr>
          <p:cNvPr id="2" name="Oval 1">
            <a:extLst>
              <a:ext uri="{FF2B5EF4-FFF2-40B4-BE49-F238E27FC236}">
                <a16:creationId xmlns:a16="http://schemas.microsoft.com/office/drawing/2014/main" id="{402B546B-A6F4-4F5D-A79F-6EB7663F7CC3}"/>
              </a:ext>
            </a:extLst>
          </p:cNvPr>
          <p:cNvSpPr/>
          <p:nvPr/>
        </p:nvSpPr>
        <p:spPr>
          <a:xfrm>
            <a:off x="-3978814" y="-5421746"/>
            <a:ext cx="8639900" cy="8639900"/>
          </a:xfrm>
          <a:prstGeom prst="ellipse">
            <a:avLst/>
          </a:prstGeom>
          <a:solidFill>
            <a:schemeClr val="accent2">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B7C7E7E-F673-413A-9C24-6DAD9A5BC6F5}"/>
              </a:ext>
            </a:extLst>
          </p:cNvPr>
          <p:cNvSpPr/>
          <p:nvPr/>
        </p:nvSpPr>
        <p:spPr>
          <a:xfrm>
            <a:off x="9611783" y="-2693056"/>
            <a:ext cx="8639900" cy="8639900"/>
          </a:xfrm>
          <a:prstGeom prst="ellipse">
            <a:avLst/>
          </a:prstGeom>
          <a:solidFill>
            <a:schemeClr val="accent2">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33B37C6-94D9-4310-9D5C-74B786A37932}"/>
              </a:ext>
            </a:extLst>
          </p:cNvPr>
          <p:cNvGrpSpPr/>
          <p:nvPr/>
        </p:nvGrpSpPr>
        <p:grpSpPr>
          <a:xfrm>
            <a:off x="1096710" y="1916113"/>
            <a:ext cx="2106728" cy="2613815"/>
            <a:chOff x="784255" y="1497013"/>
            <a:chExt cx="2106728" cy="2613815"/>
          </a:xfrm>
        </p:grpSpPr>
        <p:grpSp>
          <p:nvGrpSpPr>
            <p:cNvPr id="3" name="Group 2">
              <a:extLst>
                <a:ext uri="{FF2B5EF4-FFF2-40B4-BE49-F238E27FC236}">
                  <a16:creationId xmlns:a16="http://schemas.microsoft.com/office/drawing/2014/main" id="{DEDCC50B-703C-4415-9EE1-7AD3CC32F7DB}"/>
                </a:ext>
              </a:extLst>
            </p:cNvPr>
            <p:cNvGrpSpPr/>
            <p:nvPr/>
          </p:nvGrpSpPr>
          <p:grpSpPr>
            <a:xfrm>
              <a:off x="875766" y="1497013"/>
              <a:ext cx="1923708" cy="1923708"/>
              <a:chOff x="1513071" y="1617901"/>
              <a:chExt cx="1923708" cy="1923708"/>
            </a:xfrm>
          </p:grpSpPr>
          <p:sp>
            <p:nvSpPr>
              <p:cNvPr id="5" name="Oval 4">
                <a:extLst>
                  <a:ext uri="{FF2B5EF4-FFF2-40B4-BE49-F238E27FC236}">
                    <a16:creationId xmlns:a16="http://schemas.microsoft.com/office/drawing/2014/main" id="{5758CC14-AE67-40EC-A322-61E35C6C1FC3}"/>
                  </a:ext>
                </a:extLst>
              </p:cNvPr>
              <p:cNvSpPr/>
              <p:nvPr/>
            </p:nvSpPr>
            <p:spPr>
              <a:xfrm>
                <a:off x="1610348" y="1715179"/>
                <a:ext cx="1729154" cy="1729152"/>
              </a:xfrm>
              <a:prstGeom prst="ellipse">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6" name="Oval 5">
                <a:extLst>
                  <a:ext uri="{FF2B5EF4-FFF2-40B4-BE49-F238E27FC236}">
                    <a16:creationId xmlns:a16="http://schemas.microsoft.com/office/drawing/2014/main" id="{290041AC-8901-43BB-8863-B4B66C2676AA}"/>
                  </a:ext>
                </a:extLst>
              </p:cNvPr>
              <p:cNvSpPr/>
              <p:nvPr/>
            </p:nvSpPr>
            <p:spPr>
              <a:xfrm flipH="1">
                <a:off x="1513071" y="1617901"/>
                <a:ext cx="1923708" cy="1923708"/>
              </a:xfrm>
              <a:prstGeom prst="ellipse">
                <a:avLst/>
              </a:prstGeom>
              <a:gradFill flip="none" rotWithShape="1">
                <a:gsLst>
                  <a:gs pos="0">
                    <a:schemeClr val="accent4"/>
                  </a:gs>
                  <a:gs pos="100000">
                    <a:schemeClr val="accent2">
                      <a:lumMod val="60000"/>
                      <a:lumOff val="4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7" name="Oval 6">
                <a:extLst>
                  <a:ext uri="{FF2B5EF4-FFF2-40B4-BE49-F238E27FC236}">
                    <a16:creationId xmlns:a16="http://schemas.microsoft.com/office/drawing/2014/main" id="{7DBDA8BA-A414-469F-A71A-D845A76DA7B1}"/>
                  </a:ext>
                </a:extLst>
              </p:cNvPr>
              <p:cNvSpPr/>
              <p:nvPr/>
            </p:nvSpPr>
            <p:spPr>
              <a:xfrm>
                <a:off x="1892239" y="1997069"/>
                <a:ext cx="1165372" cy="1165372"/>
              </a:xfrm>
              <a:prstGeom prst="ellipse">
                <a:avLst/>
              </a:prstGeom>
              <a:solidFill>
                <a:schemeClr val="bg1">
                  <a:alpha val="70000"/>
                </a:schemeClr>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b="1" dirty="0">
                    <a:solidFill>
                      <a:schemeClr val="accent1"/>
                    </a:solidFill>
                    <a:latin typeface="Montserrat" panose="00000500000000000000" pitchFamily="50" charset="0"/>
                  </a:rPr>
                  <a:t>1,000</a:t>
                </a:r>
              </a:p>
            </p:txBody>
          </p:sp>
        </p:grpSp>
        <p:sp>
          <p:nvSpPr>
            <p:cNvPr id="29" name="TextBox 28">
              <a:extLst>
                <a:ext uri="{FF2B5EF4-FFF2-40B4-BE49-F238E27FC236}">
                  <a16:creationId xmlns:a16="http://schemas.microsoft.com/office/drawing/2014/main" id="{CAB96A8E-8AA7-4E37-B560-5D6310425346}"/>
                </a:ext>
              </a:extLst>
            </p:cNvPr>
            <p:cNvSpPr txBox="1"/>
            <p:nvPr/>
          </p:nvSpPr>
          <p:spPr>
            <a:xfrm>
              <a:off x="784255" y="3552918"/>
              <a:ext cx="2106728" cy="557910"/>
            </a:xfrm>
            <a:prstGeom prst="rect">
              <a:avLst/>
            </a:prstGeom>
            <a:noFill/>
          </p:spPr>
          <p:txBody>
            <a:bodyPr wrap="square" rtlCol="0">
              <a:spAutoFit/>
            </a:bodyPr>
            <a:lstStyle/>
            <a:p>
              <a:pPr algn="ctr">
                <a:lnSpc>
                  <a:spcPts val="1900"/>
                </a:lnSpc>
              </a:pPr>
              <a:r>
                <a:rPr lang="en-US" sz="1300" b="1" dirty="0">
                  <a:solidFill>
                    <a:schemeClr val="bg1"/>
                  </a:solidFill>
                  <a:latin typeface="Montserrat" panose="00000500000000000000" pitchFamily="50" charset="0"/>
                </a:rPr>
                <a:t>Total Facebook Visits from Campaign</a:t>
              </a:r>
            </a:p>
          </p:txBody>
        </p:sp>
      </p:grpSp>
      <p:grpSp>
        <p:nvGrpSpPr>
          <p:cNvPr id="31" name="Group 30">
            <a:extLst>
              <a:ext uri="{FF2B5EF4-FFF2-40B4-BE49-F238E27FC236}">
                <a16:creationId xmlns:a16="http://schemas.microsoft.com/office/drawing/2014/main" id="{AFCECBB0-9AB9-4404-9704-648757D49FAC}"/>
              </a:ext>
            </a:extLst>
          </p:cNvPr>
          <p:cNvGrpSpPr/>
          <p:nvPr/>
        </p:nvGrpSpPr>
        <p:grpSpPr>
          <a:xfrm>
            <a:off x="3849342" y="3253075"/>
            <a:ext cx="1923708" cy="2613815"/>
            <a:chOff x="3714687" y="3629025"/>
            <a:chExt cx="1923708" cy="2613815"/>
          </a:xfrm>
        </p:grpSpPr>
        <p:grpSp>
          <p:nvGrpSpPr>
            <p:cNvPr id="8" name="Group 7">
              <a:extLst>
                <a:ext uri="{FF2B5EF4-FFF2-40B4-BE49-F238E27FC236}">
                  <a16:creationId xmlns:a16="http://schemas.microsoft.com/office/drawing/2014/main" id="{5CFF1169-8851-4C60-8EAC-4D6242146DF5}"/>
                </a:ext>
              </a:extLst>
            </p:cNvPr>
            <p:cNvGrpSpPr/>
            <p:nvPr/>
          </p:nvGrpSpPr>
          <p:grpSpPr>
            <a:xfrm>
              <a:off x="3714687" y="3629025"/>
              <a:ext cx="1923708" cy="1923708"/>
              <a:chOff x="-665060" y="6011102"/>
              <a:chExt cx="1358220" cy="1358220"/>
            </a:xfrm>
          </p:grpSpPr>
          <p:sp>
            <p:nvSpPr>
              <p:cNvPr id="9" name="Oval 8">
                <a:extLst>
                  <a:ext uri="{FF2B5EF4-FFF2-40B4-BE49-F238E27FC236}">
                    <a16:creationId xmlns:a16="http://schemas.microsoft.com/office/drawing/2014/main" id="{28EB4598-1F2F-4110-BD82-3991B1E1EE95}"/>
                  </a:ext>
                </a:extLst>
              </p:cNvPr>
              <p:cNvSpPr/>
              <p:nvPr/>
            </p:nvSpPr>
            <p:spPr>
              <a:xfrm>
                <a:off x="-596379" y="6079783"/>
                <a:ext cx="1220856" cy="1220855"/>
              </a:xfrm>
              <a:prstGeom prst="ellipse">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0" name="Partial Circle 9">
                <a:extLst>
                  <a:ext uri="{FF2B5EF4-FFF2-40B4-BE49-F238E27FC236}">
                    <a16:creationId xmlns:a16="http://schemas.microsoft.com/office/drawing/2014/main" id="{14D4D36E-3DB1-4DD9-A205-3FA687E239AD}"/>
                  </a:ext>
                </a:extLst>
              </p:cNvPr>
              <p:cNvSpPr/>
              <p:nvPr/>
            </p:nvSpPr>
            <p:spPr>
              <a:xfrm flipH="1">
                <a:off x="-665060" y="6011102"/>
                <a:ext cx="1358220" cy="1358220"/>
              </a:xfrm>
              <a:prstGeom prst="pie">
                <a:avLst>
                  <a:gd name="adj1" fmla="val 13884989"/>
                  <a:gd name="adj2" fmla="val 16200000"/>
                </a:avLst>
              </a:prstGeom>
              <a:gradFill flip="none" rotWithShape="1">
                <a:gsLst>
                  <a:gs pos="0">
                    <a:schemeClr val="accent4"/>
                  </a:gs>
                  <a:gs pos="100000">
                    <a:schemeClr val="accent2">
                      <a:lumMod val="60000"/>
                      <a:lumOff val="4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1" name="Oval 10">
                <a:extLst>
                  <a:ext uri="{FF2B5EF4-FFF2-40B4-BE49-F238E27FC236}">
                    <a16:creationId xmlns:a16="http://schemas.microsoft.com/office/drawing/2014/main" id="{148B8D54-97D7-49FA-A614-C9C83895EEED}"/>
                  </a:ext>
                </a:extLst>
              </p:cNvPr>
              <p:cNvSpPr/>
              <p:nvPr/>
            </p:nvSpPr>
            <p:spPr>
              <a:xfrm>
                <a:off x="-397352" y="6278809"/>
                <a:ext cx="822802" cy="822802"/>
              </a:xfrm>
              <a:prstGeom prst="ellipse">
                <a:avLst/>
              </a:prstGeom>
              <a:solidFill>
                <a:schemeClr val="bg1">
                  <a:alpha val="70000"/>
                </a:schemeClr>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b="1" dirty="0">
                    <a:solidFill>
                      <a:schemeClr val="accent1"/>
                    </a:solidFill>
                    <a:latin typeface="Montserrat" panose="00000500000000000000" pitchFamily="50" charset="0"/>
                  </a:rPr>
                  <a:t>10%</a:t>
                </a:r>
              </a:p>
            </p:txBody>
          </p:sp>
        </p:grpSp>
        <p:sp>
          <p:nvSpPr>
            <p:cNvPr id="32" name="TextBox 31">
              <a:extLst>
                <a:ext uri="{FF2B5EF4-FFF2-40B4-BE49-F238E27FC236}">
                  <a16:creationId xmlns:a16="http://schemas.microsoft.com/office/drawing/2014/main" id="{E67EC854-FD65-4F6E-AF7A-E4E3E277A241}"/>
                </a:ext>
              </a:extLst>
            </p:cNvPr>
            <p:cNvSpPr txBox="1"/>
            <p:nvPr/>
          </p:nvSpPr>
          <p:spPr>
            <a:xfrm>
              <a:off x="3714687" y="5684930"/>
              <a:ext cx="1923708" cy="557910"/>
            </a:xfrm>
            <a:prstGeom prst="rect">
              <a:avLst/>
            </a:prstGeom>
            <a:noFill/>
          </p:spPr>
          <p:txBody>
            <a:bodyPr wrap="square" rtlCol="0">
              <a:spAutoFit/>
            </a:bodyPr>
            <a:lstStyle/>
            <a:p>
              <a:pPr algn="ctr">
                <a:lnSpc>
                  <a:spcPts val="1900"/>
                </a:lnSpc>
              </a:pPr>
              <a:r>
                <a:rPr lang="en-US" sz="1300" b="1" dirty="0">
                  <a:solidFill>
                    <a:schemeClr val="bg1"/>
                  </a:solidFill>
                  <a:latin typeface="Montserrat" panose="00000500000000000000" pitchFamily="50" charset="0"/>
                </a:rPr>
                <a:t>Landing Page Conversion Rate</a:t>
              </a:r>
            </a:p>
          </p:txBody>
        </p:sp>
      </p:grpSp>
      <p:grpSp>
        <p:nvGrpSpPr>
          <p:cNvPr id="35" name="Group 34">
            <a:extLst>
              <a:ext uri="{FF2B5EF4-FFF2-40B4-BE49-F238E27FC236}">
                <a16:creationId xmlns:a16="http://schemas.microsoft.com/office/drawing/2014/main" id="{91985E18-5B7E-402A-9A26-6046F99ECA9C}"/>
              </a:ext>
            </a:extLst>
          </p:cNvPr>
          <p:cNvGrpSpPr/>
          <p:nvPr/>
        </p:nvGrpSpPr>
        <p:grpSpPr>
          <a:xfrm>
            <a:off x="6510462" y="1916115"/>
            <a:ext cx="1923708" cy="2370158"/>
            <a:chOff x="6553607" y="1497015"/>
            <a:chExt cx="1923708" cy="2370158"/>
          </a:xfrm>
        </p:grpSpPr>
        <p:grpSp>
          <p:nvGrpSpPr>
            <p:cNvPr id="12" name="Group 11">
              <a:extLst>
                <a:ext uri="{FF2B5EF4-FFF2-40B4-BE49-F238E27FC236}">
                  <a16:creationId xmlns:a16="http://schemas.microsoft.com/office/drawing/2014/main" id="{17880687-0A0E-4596-A3E4-EC90B6A6C651}"/>
                </a:ext>
              </a:extLst>
            </p:cNvPr>
            <p:cNvGrpSpPr/>
            <p:nvPr/>
          </p:nvGrpSpPr>
          <p:grpSpPr>
            <a:xfrm>
              <a:off x="6553607" y="1497015"/>
              <a:ext cx="1923708" cy="1923708"/>
              <a:chOff x="-665060" y="6011102"/>
              <a:chExt cx="1358220" cy="1358220"/>
            </a:xfrm>
          </p:grpSpPr>
          <p:sp>
            <p:nvSpPr>
              <p:cNvPr id="13" name="Oval 12">
                <a:extLst>
                  <a:ext uri="{FF2B5EF4-FFF2-40B4-BE49-F238E27FC236}">
                    <a16:creationId xmlns:a16="http://schemas.microsoft.com/office/drawing/2014/main" id="{00AF6B94-5619-4434-BDE1-110904CA747A}"/>
                  </a:ext>
                </a:extLst>
              </p:cNvPr>
              <p:cNvSpPr/>
              <p:nvPr/>
            </p:nvSpPr>
            <p:spPr>
              <a:xfrm>
                <a:off x="-596379" y="6079783"/>
                <a:ext cx="1220856" cy="1220855"/>
              </a:xfrm>
              <a:prstGeom prst="ellipse">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4" name="Partial Circle 13">
                <a:extLst>
                  <a:ext uri="{FF2B5EF4-FFF2-40B4-BE49-F238E27FC236}">
                    <a16:creationId xmlns:a16="http://schemas.microsoft.com/office/drawing/2014/main" id="{3969E7C1-73AC-4535-B678-7AE0566EABB2}"/>
                  </a:ext>
                </a:extLst>
              </p:cNvPr>
              <p:cNvSpPr/>
              <p:nvPr/>
            </p:nvSpPr>
            <p:spPr>
              <a:xfrm flipH="1">
                <a:off x="-665060" y="6011102"/>
                <a:ext cx="1358220" cy="1358220"/>
              </a:xfrm>
              <a:prstGeom prst="pie">
                <a:avLst>
                  <a:gd name="adj1" fmla="val 5356150"/>
                  <a:gd name="adj2" fmla="val 16200000"/>
                </a:avLst>
              </a:prstGeom>
              <a:gradFill flip="none" rotWithShape="1">
                <a:gsLst>
                  <a:gs pos="0">
                    <a:schemeClr val="accent4"/>
                  </a:gs>
                  <a:gs pos="100000">
                    <a:schemeClr val="accent2">
                      <a:lumMod val="60000"/>
                      <a:lumOff val="4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5" name="Oval 14">
                <a:extLst>
                  <a:ext uri="{FF2B5EF4-FFF2-40B4-BE49-F238E27FC236}">
                    <a16:creationId xmlns:a16="http://schemas.microsoft.com/office/drawing/2014/main" id="{0F764978-369C-4F18-82BB-2A272013D029}"/>
                  </a:ext>
                </a:extLst>
              </p:cNvPr>
              <p:cNvSpPr/>
              <p:nvPr/>
            </p:nvSpPr>
            <p:spPr>
              <a:xfrm>
                <a:off x="-397352" y="6278809"/>
                <a:ext cx="822802" cy="822802"/>
              </a:xfrm>
              <a:prstGeom prst="ellipse">
                <a:avLst/>
              </a:prstGeom>
              <a:solidFill>
                <a:schemeClr val="bg1">
                  <a:alpha val="70000"/>
                </a:schemeClr>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b="1" dirty="0">
                    <a:solidFill>
                      <a:schemeClr val="accent1"/>
                    </a:solidFill>
                    <a:latin typeface="Montserrat" panose="00000500000000000000" pitchFamily="50" charset="0"/>
                  </a:rPr>
                  <a:t>50%</a:t>
                </a:r>
              </a:p>
            </p:txBody>
          </p:sp>
        </p:grpSp>
        <p:sp>
          <p:nvSpPr>
            <p:cNvPr id="33" name="TextBox 32">
              <a:extLst>
                <a:ext uri="{FF2B5EF4-FFF2-40B4-BE49-F238E27FC236}">
                  <a16:creationId xmlns:a16="http://schemas.microsoft.com/office/drawing/2014/main" id="{9040D0F3-3632-46BF-844A-7B331F94C7A4}"/>
                </a:ext>
              </a:extLst>
            </p:cNvPr>
            <p:cNvSpPr txBox="1"/>
            <p:nvPr/>
          </p:nvSpPr>
          <p:spPr>
            <a:xfrm>
              <a:off x="6553607" y="3552920"/>
              <a:ext cx="1923708" cy="314253"/>
            </a:xfrm>
            <a:prstGeom prst="rect">
              <a:avLst/>
            </a:prstGeom>
            <a:noFill/>
          </p:spPr>
          <p:txBody>
            <a:bodyPr wrap="square" rtlCol="0">
              <a:spAutoFit/>
            </a:bodyPr>
            <a:lstStyle/>
            <a:p>
              <a:pPr algn="ctr">
                <a:lnSpc>
                  <a:spcPts val="1900"/>
                </a:lnSpc>
              </a:pPr>
              <a:r>
                <a:rPr lang="en-US" sz="1300" b="1" dirty="0">
                  <a:solidFill>
                    <a:schemeClr val="bg1"/>
                  </a:solidFill>
                  <a:latin typeface="Montserrat" panose="00000500000000000000" pitchFamily="50" charset="0"/>
                </a:rPr>
                <a:t>Close Rate</a:t>
              </a:r>
            </a:p>
          </p:txBody>
        </p:sp>
      </p:grpSp>
      <p:grpSp>
        <p:nvGrpSpPr>
          <p:cNvPr id="36" name="Group 35">
            <a:extLst>
              <a:ext uri="{FF2B5EF4-FFF2-40B4-BE49-F238E27FC236}">
                <a16:creationId xmlns:a16="http://schemas.microsoft.com/office/drawing/2014/main" id="{10BCFCC5-976E-4E51-A1C7-EE28568C3660}"/>
              </a:ext>
            </a:extLst>
          </p:cNvPr>
          <p:cNvGrpSpPr/>
          <p:nvPr/>
        </p:nvGrpSpPr>
        <p:grpSpPr>
          <a:xfrm>
            <a:off x="9171582" y="3253075"/>
            <a:ext cx="1923708" cy="2613815"/>
            <a:chOff x="9392527" y="3629025"/>
            <a:chExt cx="1923708" cy="2613815"/>
          </a:xfrm>
        </p:grpSpPr>
        <p:grpSp>
          <p:nvGrpSpPr>
            <p:cNvPr id="16" name="Group 15">
              <a:extLst>
                <a:ext uri="{FF2B5EF4-FFF2-40B4-BE49-F238E27FC236}">
                  <a16:creationId xmlns:a16="http://schemas.microsoft.com/office/drawing/2014/main" id="{1E9267F1-E40E-4382-B21F-BD3D63EE9D38}"/>
                </a:ext>
              </a:extLst>
            </p:cNvPr>
            <p:cNvGrpSpPr/>
            <p:nvPr/>
          </p:nvGrpSpPr>
          <p:grpSpPr>
            <a:xfrm>
              <a:off x="9392527" y="3629025"/>
              <a:ext cx="1923708" cy="1923708"/>
              <a:chOff x="-665060" y="6011102"/>
              <a:chExt cx="1358220" cy="1358220"/>
            </a:xfrm>
          </p:grpSpPr>
          <p:sp>
            <p:nvSpPr>
              <p:cNvPr id="17" name="Oval 16">
                <a:extLst>
                  <a:ext uri="{FF2B5EF4-FFF2-40B4-BE49-F238E27FC236}">
                    <a16:creationId xmlns:a16="http://schemas.microsoft.com/office/drawing/2014/main" id="{39F1266C-AFF5-4647-8C74-AB6526F5CF10}"/>
                  </a:ext>
                </a:extLst>
              </p:cNvPr>
              <p:cNvSpPr/>
              <p:nvPr/>
            </p:nvSpPr>
            <p:spPr>
              <a:xfrm>
                <a:off x="-596379" y="6079783"/>
                <a:ext cx="1220856" cy="1220855"/>
              </a:xfrm>
              <a:prstGeom prst="ellipse">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8" name="Oval 17">
                <a:extLst>
                  <a:ext uri="{FF2B5EF4-FFF2-40B4-BE49-F238E27FC236}">
                    <a16:creationId xmlns:a16="http://schemas.microsoft.com/office/drawing/2014/main" id="{7AC6ED19-4B41-488C-A9EB-7C7C86498D68}"/>
                  </a:ext>
                </a:extLst>
              </p:cNvPr>
              <p:cNvSpPr/>
              <p:nvPr/>
            </p:nvSpPr>
            <p:spPr>
              <a:xfrm flipH="1">
                <a:off x="-665060" y="6011102"/>
                <a:ext cx="1358220" cy="1358220"/>
              </a:xfrm>
              <a:prstGeom prst="ellipse">
                <a:avLst/>
              </a:prstGeom>
              <a:gradFill flip="none" rotWithShape="1">
                <a:gsLst>
                  <a:gs pos="0">
                    <a:schemeClr val="accent4"/>
                  </a:gs>
                  <a:gs pos="100000">
                    <a:schemeClr val="accent2">
                      <a:lumMod val="60000"/>
                      <a:lumOff val="40000"/>
                    </a:schemeClr>
                  </a:gs>
                </a:gsLst>
                <a:path path="circle">
                  <a:fillToRect r="100000" b="100000"/>
                </a:path>
                <a:tileRect l="-100000" t="-100000"/>
              </a:gradFill>
              <a:ln>
                <a:noFill/>
              </a:ln>
              <a:effectLst>
                <a:outerShdw blurRad="127000" sx="102000" sy="102000" algn="ctr"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900"/>
              </a:p>
            </p:txBody>
          </p:sp>
          <p:sp>
            <p:nvSpPr>
              <p:cNvPr id="19" name="Oval 18">
                <a:extLst>
                  <a:ext uri="{FF2B5EF4-FFF2-40B4-BE49-F238E27FC236}">
                    <a16:creationId xmlns:a16="http://schemas.microsoft.com/office/drawing/2014/main" id="{D0B22EE5-CF9A-4162-A0C9-F18FB2544CFA}"/>
                  </a:ext>
                </a:extLst>
              </p:cNvPr>
              <p:cNvSpPr/>
              <p:nvPr/>
            </p:nvSpPr>
            <p:spPr>
              <a:xfrm>
                <a:off x="-397352" y="6278809"/>
                <a:ext cx="822802" cy="822802"/>
              </a:xfrm>
              <a:prstGeom prst="ellipse">
                <a:avLst/>
              </a:prstGeom>
              <a:solidFill>
                <a:schemeClr val="bg1">
                  <a:alpha val="70000"/>
                </a:schemeClr>
              </a:solidFill>
              <a:ln>
                <a:noFill/>
              </a:ln>
              <a:effectLst>
                <a:outerShdw blurRad="1524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b="1" dirty="0">
                    <a:solidFill>
                      <a:schemeClr val="accent1"/>
                    </a:solidFill>
                    <a:latin typeface="Montserrat" panose="00000500000000000000" pitchFamily="50" charset="0"/>
                  </a:rPr>
                  <a:t>$1,500</a:t>
                </a:r>
              </a:p>
            </p:txBody>
          </p:sp>
        </p:grpSp>
        <p:sp>
          <p:nvSpPr>
            <p:cNvPr id="34" name="TextBox 33">
              <a:extLst>
                <a:ext uri="{FF2B5EF4-FFF2-40B4-BE49-F238E27FC236}">
                  <a16:creationId xmlns:a16="http://schemas.microsoft.com/office/drawing/2014/main" id="{5D958AF9-C155-43B1-90A7-573C5C7B0849}"/>
                </a:ext>
              </a:extLst>
            </p:cNvPr>
            <p:cNvSpPr txBox="1"/>
            <p:nvPr/>
          </p:nvSpPr>
          <p:spPr>
            <a:xfrm>
              <a:off x="9495808" y="5684930"/>
              <a:ext cx="1717146" cy="557910"/>
            </a:xfrm>
            <a:prstGeom prst="rect">
              <a:avLst/>
            </a:prstGeom>
            <a:noFill/>
          </p:spPr>
          <p:txBody>
            <a:bodyPr wrap="square" rtlCol="0">
              <a:spAutoFit/>
            </a:bodyPr>
            <a:lstStyle/>
            <a:p>
              <a:pPr algn="ctr">
                <a:lnSpc>
                  <a:spcPts val="1900"/>
                </a:lnSpc>
              </a:pPr>
              <a:r>
                <a:rPr lang="en-US" sz="1300" b="1" dirty="0">
                  <a:solidFill>
                    <a:schemeClr val="bg1"/>
                  </a:solidFill>
                  <a:latin typeface="Montserrat" panose="00000500000000000000" pitchFamily="50" charset="0"/>
                </a:rPr>
                <a:t>Lifetime Customer Value</a:t>
              </a:r>
            </a:p>
          </p:txBody>
        </p:sp>
      </p:grpSp>
    </p:spTree>
    <p:extLst>
      <p:ext uri="{BB962C8B-B14F-4D97-AF65-F5344CB8AC3E}">
        <p14:creationId xmlns:p14="http://schemas.microsoft.com/office/powerpoint/2010/main" val="29226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C01B954-841C-4FB7-9352-886CABBCF1FF}"/>
              </a:ext>
            </a:extLst>
          </p:cNvPr>
          <p:cNvGrpSpPr/>
          <p:nvPr/>
        </p:nvGrpSpPr>
        <p:grpSpPr>
          <a:xfrm rot="8986221">
            <a:off x="-8017700" y="-10996793"/>
            <a:ext cx="18797049" cy="18637164"/>
            <a:chOff x="17785720" y="163163"/>
            <a:chExt cx="4226953" cy="4191000"/>
          </a:xfrm>
        </p:grpSpPr>
        <p:sp>
          <p:nvSpPr>
            <p:cNvPr id="32" name="Freeform: Shape 31">
              <a:extLst>
                <a:ext uri="{FF2B5EF4-FFF2-40B4-BE49-F238E27FC236}">
                  <a16:creationId xmlns:a16="http://schemas.microsoft.com/office/drawing/2014/main" id="{4A4F557F-0304-40B2-A971-ACFF9D783619}"/>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5D28110B-F735-4085-B64C-1B99BC218720}"/>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57CC468E-588E-4D0D-8835-2C98C97FB8D0}"/>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B6014C34-1B39-4BE6-9332-0F4B3A515C64}"/>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714F9650-83B3-4005-B76D-9AA83A8A6E53}"/>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7" name="Freeform: Shape 36">
              <a:extLst>
                <a:ext uri="{FF2B5EF4-FFF2-40B4-BE49-F238E27FC236}">
                  <a16:creationId xmlns:a16="http://schemas.microsoft.com/office/drawing/2014/main" id="{FC7CD8E3-7A5F-4555-967A-F359EDFCCE0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4EAFB3ED-E72B-4730-9BA2-D4EBDF24205B}"/>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DE6641DB-8654-4206-A12D-B75AC268214A}"/>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0" name="Freeform: Shape 39">
              <a:extLst>
                <a:ext uri="{FF2B5EF4-FFF2-40B4-BE49-F238E27FC236}">
                  <a16:creationId xmlns:a16="http://schemas.microsoft.com/office/drawing/2014/main" id="{04111D42-8D2B-43D5-9C7D-8A832E533791}"/>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68C8668A-F1EB-425E-B7E0-A52F33041373}"/>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00C0AF22-BB02-4A6D-9A98-841B42846396}"/>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EFBB8712-1244-4E6B-B286-10B2EF3ED558}"/>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349C2562-6DF1-4DBD-B5E9-BC82D1D195A4}"/>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130D9298-1B32-4746-B28B-306F3FF084DD}"/>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B86DEDB4-FE92-4AB5-B667-7ED07EFED79B}"/>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79CC1BFA-040D-4FF5-98DD-C141A0BD740D}"/>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8" name="Freeform: Shape 47">
              <a:extLst>
                <a:ext uri="{FF2B5EF4-FFF2-40B4-BE49-F238E27FC236}">
                  <a16:creationId xmlns:a16="http://schemas.microsoft.com/office/drawing/2014/main" id="{179AAFB3-C99A-4427-A6B1-346A636B8C86}"/>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52BD9D9F-1AF1-432C-BF70-7CFCB90FAB46}"/>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568CC14C-70DB-4295-9096-948CED2E821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BFE13DBA-9AD8-4479-8E79-CCC3348D2A45}"/>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0090B504-94DA-4817-B6A6-4BE726F6D3A5}"/>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ADE36DCE-588E-4216-86D7-E98CA85155AF}"/>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14" name="Rectangle: Rounded Corners 13">
            <a:extLst>
              <a:ext uri="{FF2B5EF4-FFF2-40B4-BE49-F238E27FC236}">
                <a16:creationId xmlns:a16="http://schemas.microsoft.com/office/drawing/2014/main" id="{5EFDCA4B-90B9-4309-B34D-6171057901B9}"/>
              </a:ext>
            </a:extLst>
          </p:cNvPr>
          <p:cNvSpPr/>
          <p:nvPr/>
        </p:nvSpPr>
        <p:spPr>
          <a:xfrm>
            <a:off x="1214024" y="2039800"/>
            <a:ext cx="9763952" cy="4227387"/>
          </a:xfrm>
          <a:prstGeom prst="roundRect">
            <a:avLst>
              <a:gd name="adj" fmla="val 6148"/>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6" name="TextBox 5">
            <a:extLst>
              <a:ext uri="{FF2B5EF4-FFF2-40B4-BE49-F238E27FC236}">
                <a16:creationId xmlns:a16="http://schemas.microsoft.com/office/drawing/2014/main" id="{F01258B7-A02C-454F-B397-0C45E680FF6C}"/>
              </a:ext>
            </a:extLst>
          </p:cNvPr>
          <p:cNvSpPr txBox="1"/>
          <p:nvPr/>
        </p:nvSpPr>
        <p:spPr>
          <a:xfrm>
            <a:off x="2468841" y="590814"/>
            <a:ext cx="7254318"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Social Media Customer Success</a:t>
            </a:r>
          </a:p>
        </p:txBody>
      </p:sp>
      <p:graphicFrame>
        <p:nvGraphicFramePr>
          <p:cNvPr id="7" name="Chart 6">
            <a:extLst>
              <a:ext uri="{FF2B5EF4-FFF2-40B4-BE49-F238E27FC236}">
                <a16:creationId xmlns:a16="http://schemas.microsoft.com/office/drawing/2014/main" id="{D4A4A940-CA89-43AD-B794-62F48F87649B}"/>
              </a:ext>
            </a:extLst>
          </p:cNvPr>
          <p:cNvGraphicFramePr/>
          <p:nvPr>
            <p:extLst>
              <p:ext uri="{D42A27DB-BD31-4B8C-83A1-F6EECF244321}">
                <p14:modId xmlns:p14="http://schemas.microsoft.com/office/powerpoint/2010/main" val="1382879398"/>
              </p:ext>
            </p:extLst>
          </p:nvPr>
        </p:nvGraphicFramePr>
        <p:xfrm>
          <a:off x="1380824" y="2200514"/>
          <a:ext cx="9430352" cy="3419475"/>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a:extLst>
              <a:ext uri="{FF2B5EF4-FFF2-40B4-BE49-F238E27FC236}">
                <a16:creationId xmlns:a16="http://schemas.microsoft.com/office/drawing/2014/main" id="{6C4C65FD-2691-4248-8790-AFC3A38A356F}"/>
              </a:ext>
            </a:extLst>
          </p:cNvPr>
          <p:cNvGrpSpPr/>
          <p:nvPr/>
        </p:nvGrpSpPr>
        <p:grpSpPr>
          <a:xfrm>
            <a:off x="1214024" y="1326842"/>
            <a:ext cx="9763952" cy="526164"/>
            <a:chOff x="1622124" y="1412328"/>
            <a:chExt cx="8465152" cy="526164"/>
          </a:xfrm>
        </p:grpSpPr>
        <p:grpSp>
          <p:nvGrpSpPr>
            <p:cNvPr id="12" name="Group 11">
              <a:extLst>
                <a:ext uri="{FF2B5EF4-FFF2-40B4-BE49-F238E27FC236}">
                  <a16:creationId xmlns:a16="http://schemas.microsoft.com/office/drawing/2014/main" id="{53A28924-0A02-4E9A-9F60-5EE44680AB3C}"/>
                </a:ext>
              </a:extLst>
            </p:cNvPr>
            <p:cNvGrpSpPr/>
            <p:nvPr/>
          </p:nvGrpSpPr>
          <p:grpSpPr>
            <a:xfrm>
              <a:off x="1622124" y="1412328"/>
              <a:ext cx="8465152" cy="526164"/>
              <a:chOff x="1622124" y="1412328"/>
              <a:chExt cx="8465152" cy="526164"/>
            </a:xfrm>
          </p:grpSpPr>
          <p:sp>
            <p:nvSpPr>
              <p:cNvPr id="10" name="Rectangle: Rounded Corners 9">
                <a:extLst>
                  <a:ext uri="{FF2B5EF4-FFF2-40B4-BE49-F238E27FC236}">
                    <a16:creationId xmlns:a16="http://schemas.microsoft.com/office/drawing/2014/main" id="{EEAF74F6-8B98-4F29-904E-D14DB342FA98}"/>
                  </a:ext>
                </a:extLst>
              </p:cNvPr>
              <p:cNvSpPr/>
              <p:nvPr/>
            </p:nvSpPr>
            <p:spPr>
              <a:xfrm>
                <a:off x="1622124" y="1412328"/>
                <a:ext cx="8465152" cy="526164"/>
              </a:xfrm>
              <a:prstGeom prst="roundRect">
                <a:avLst>
                  <a:gd name="adj" fmla="val 50000"/>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8" name="TextBox 7">
                <a:extLst>
                  <a:ext uri="{FF2B5EF4-FFF2-40B4-BE49-F238E27FC236}">
                    <a16:creationId xmlns:a16="http://schemas.microsoft.com/office/drawing/2014/main" id="{95A5228D-39EC-40D2-838D-45790B91E4EB}"/>
                  </a:ext>
                </a:extLst>
              </p:cNvPr>
              <p:cNvSpPr txBox="1"/>
              <p:nvPr/>
            </p:nvSpPr>
            <p:spPr>
              <a:xfrm>
                <a:off x="4032727" y="1529216"/>
                <a:ext cx="3643946" cy="292388"/>
              </a:xfrm>
              <a:prstGeom prst="rect">
                <a:avLst/>
              </a:prstGeom>
              <a:noFill/>
            </p:spPr>
            <p:txBody>
              <a:bodyPr wrap="none" rtlCol="0">
                <a:spAutoFit/>
              </a:bodyPr>
              <a:lstStyle/>
              <a:p>
                <a:pPr algn="ctr"/>
                <a:r>
                  <a:rPr lang="en-US" sz="1300" dirty="0">
                    <a:solidFill>
                      <a:schemeClr val="bg1"/>
                    </a:solidFill>
                    <a:latin typeface="Montserrat" panose="00000500000000000000" pitchFamily="50" charset="0"/>
                  </a:rPr>
                  <a:t>Using Social Media for Customer Service?</a:t>
                </a:r>
              </a:p>
            </p:txBody>
          </p:sp>
        </p:grpSp>
        <p:sp>
          <p:nvSpPr>
            <p:cNvPr id="11" name="Rectangle: Rounded Corners 10">
              <a:extLst>
                <a:ext uri="{FF2B5EF4-FFF2-40B4-BE49-F238E27FC236}">
                  <a16:creationId xmlns:a16="http://schemas.microsoft.com/office/drawing/2014/main" id="{AC5D0ECD-51B8-4470-89F2-C11C34D703B5}"/>
                </a:ext>
              </a:extLst>
            </p:cNvPr>
            <p:cNvSpPr/>
            <p:nvPr/>
          </p:nvSpPr>
          <p:spPr>
            <a:xfrm>
              <a:off x="1703068" y="1489673"/>
              <a:ext cx="1301749" cy="371475"/>
            </a:xfrm>
            <a:prstGeom prst="roundRect">
              <a:avLst>
                <a:gd name="adj" fmla="val 50000"/>
              </a:avLst>
            </a:prstGeom>
            <a:gradFill flip="none" rotWithShape="1">
              <a:gsLst>
                <a:gs pos="0">
                  <a:schemeClr val="accent4">
                    <a:alpha val="80000"/>
                  </a:schemeClr>
                </a:gs>
                <a:gs pos="100000">
                  <a:schemeClr val="accent4">
                    <a:alpha val="40000"/>
                  </a:schemeClr>
                </a:gs>
              </a:gsLst>
              <a:path path="circle">
                <a:fillToRect r="100000" b="100000"/>
              </a:path>
              <a:tileRect l="-100000" t="-100000"/>
            </a:gradFill>
            <a:ln w="12700">
              <a:noFill/>
            </a:ln>
            <a:effectLst>
              <a:outerShdw blurRad="203200" dist="889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600" b="1" dirty="0">
                  <a:solidFill>
                    <a:prstClr val="white"/>
                  </a:solidFill>
                  <a:latin typeface="Montserrat" panose="00000500000000000000" pitchFamily="50" charset="0"/>
                </a:rPr>
                <a:t>Yes: 71.2%</a:t>
              </a:r>
            </a:p>
          </p:txBody>
        </p:sp>
        <p:sp>
          <p:nvSpPr>
            <p:cNvPr id="13" name="Rectangle: Rounded Corners 12">
              <a:extLst>
                <a:ext uri="{FF2B5EF4-FFF2-40B4-BE49-F238E27FC236}">
                  <a16:creationId xmlns:a16="http://schemas.microsoft.com/office/drawing/2014/main" id="{F5F7AA87-CF3D-4EAC-9946-E0B69A5D0556}"/>
                </a:ext>
              </a:extLst>
            </p:cNvPr>
            <p:cNvSpPr/>
            <p:nvPr/>
          </p:nvSpPr>
          <p:spPr>
            <a:xfrm>
              <a:off x="8704583" y="1489673"/>
              <a:ext cx="1301749" cy="371475"/>
            </a:xfrm>
            <a:prstGeom prst="roundRect">
              <a:avLst>
                <a:gd name="adj" fmla="val 50000"/>
              </a:avLst>
            </a:prstGeom>
            <a:gradFill flip="none" rotWithShape="1">
              <a:gsLst>
                <a:gs pos="0">
                  <a:schemeClr val="tx2">
                    <a:lumMod val="60000"/>
                    <a:lumOff val="40000"/>
                    <a:alpha val="70000"/>
                  </a:schemeClr>
                </a:gs>
                <a:gs pos="100000">
                  <a:schemeClr val="tx2">
                    <a:lumMod val="60000"/>
                    <a:lumOff val="40000"/>
                    <a:alpha val="30000"/>
                  </a:schemeClr>
                </a:gs>
              </a:gsLst>
              <a:path path="circle">
                <a:fillToRect r="100000" b="100000"/>
              </a:path>
              <a:tileRect l="-100000" t="-100000"/>
            </a:gradFill>
            <a:ln w="12700">
              <a:noFill/>
            </a:ln>
            <a:effectLst>
              <a:outerShdw blurRad="203200" dist="889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600" b="1" dirty="0">
                  <a:solidFill>
                    <a:schemeClr val="tx2">
                      <a:lumMod val="20000"/>
                      <a:lumOff val="80000"/>
                    </a:schemeClr>
                  </a:solidFill>
                  <a:latin typeface="Montserrat" panose="00000500000000000000" pitchFamily="50" charset="0"/>
                </a:rPr>
                <a:t>No: 28.8%</a:t>
              </a:r>
            </a:p>
          </p:txBody>
        </p:sp>
      </p:grpSp>
      <p:sp>
        <p:nvSpPr>
          <p:cNvPr id="16" name="TextBox 15">
            <a:extLst>
              <a:ext uri="{FF2B5EF4-FFF2-40B4-BE49-F238E27FC236}">
                <a16:creationId xmlns:a16="http://schemas.microsoft.com/office/drawing/2014/main" id="{EC5280BB-62E7-49B5-9722-4D66B13FE7C8}"/>
              </a:ext>
            </a:extLst>
          </p:cNvPr>
          <p:cNvSpPr txBox="1"/>
          <p:nvPr/>
        </p:nvSpPr>
        <p:spPr>
          <a:xfrm>
            <a:off x="4024760" y="5727523"/>
            <a:ext cx="4142481" cy="292388"/>
          </a:xfrm>
          <a:prstGeom prst="rect">
            <a:avLst/>
          </a:prstGeom>
          <a:noFill/>
        </p:spPr>
        <p:txBody>
          <a:bodyPr wrap="none" rtlCol="0">
            <a:spAutoFit/>
          </a:bodyPr>
          <a:lstStyle/>
          <a:p>
            <a:pPr algn="ctr"/>
            <a:r>
              <a:rPr lang="en-US" sz="1300" b="1" dirty="0">
                <a:solidFill>
                  <a:schemeClr val="bg1"/>
                </a:solidFill>
                <a:latin typeface="Montserrat" panose="00000500000000000000" pitchFamily="50" charset="0"/>
              </a:rPr>
              <a:t>Impact of Social Media for Customer Service7</a:t>
            </a:r>
          </a:p>
        </p:txBody>
      </p:sp>
    </p:spTree>
    <p:extLst>
      <p:ext uri="{BB962C8B-B14F-4D97-AF65-F5344CB8AC3E}">
        <p14:creationId xmlns:p14="http://schemas.microsoft.com/office/powerpoint/2010/main" val="206130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4797957-3AF3-4594-B78C-39317E72B7A0}"/>
              </a:ext>
            </a:extLst>
          </p:cNvPr>
          <p:cNvGrpSpPr/>
          <p:nvPr/>
        </p:nvGrpSpPr>
        <p:grpSpPr>
          <a:xfrm rot="9868543">
            <a:off x="-10984975" y="-2010636"/>
            <a:ext cx="13252983" cy="13140255"/>
            <a:chOff x="17785720" y="163163"/>
            <a:chExt cx="4226953" cy="4191000"/>
          </a:xfrm>
        </p:grpSpPr>
        <p:sp>
          <p:nvSpPr>
            <p:cNvPr id="89" name="Freeform: Shape 88">
              <a:extLst>
                <a:ext uri="{FF2B5EF4-FFF2-40B4-BE49-F238E27FC236}">
                  <a16:creationId xmlns:a16="http://schemas.microsoft.com/office/drawing/2014/main" id="{FC6E2E08-1A00-43B3-B88D-5B09AF1B8086}"/>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0" name="Freeform: Shape 89">
              <a:extLst>
                <a:ext uri="{FF2B5EF4-FFF2-40B4-BE49-F238E27FC236}">
                  <a16:creationId xmlns:a16="http://schemas.microsoft.com/office/drawing/2014/main" id="{1F923B7F-D9AD-494C-A397-C148961DD341}"/>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1" name="Freeform: Shape 90">
              <a:extLst>
                <a:ext uri="{FF2B5EF4-FFF2-40B4-BE49-F238E27FC236}">
                  <a16:creationId xmlns:a16="http://schemas.microsoft.com/office/drawing/2014/main" id="{B2FD80DF-029E-4636-9889-AA35146E03FA}"/>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2" name="Freeform: Shape 91">
              <a:extLst>
                <a:ext uri="{FF2B5EF4-FFF2-40B4-BE49-F238E27FC236}">
                  <a16:creationId xmlns:a16="http://schemas.microsoft.com/office/drawing/2014/main" id="{179F607E-627D-4FCE-A06B-A2ED8483685C}"/>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3" name="Freeform: Shape 92">
              <a:extLst>
                <a:ext uri="{FF2B5EF4-FFF2-40B4-BE49-F238E27FC236}">
                  <a16:creationId xmlns:a16="http://schemas.microsoft.com/office/drawing/2014/main" id="{FF0286FA-CD46-4F02-B675-8D3852D536F9}"/>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4" name="Freeform: Shape 93">
              <a:extLst>
                <a:ext uri="{FF2B5EF4-FFF2-40B4-BE49-F238E27FC236}">
                  <a16:creationId xmlns:a16="http://schemas.microsoft.com/office/drawing/2014/main" id="{8AD2E604-ABBC-4569-B2C5-0928812E3023}"/>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5" name="Freeform: Shape 94">
              <a:extLst>
                <a:ext uri="{FF2B5EF4-FFF2-40B4-BE49-F238E27FC236}">
                  <a16:creationId xmlns:a16="http://schemas.microsoft.com/office/drawing/2014/main" id="{30D7AE0D-B377-428E-AEFF-C2D0933693D4}"/>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6" name="Freeform: Shape 95">
              <a:extLst>
                <a:ext uri="{FF2B5EF4-FFF2-40B4-BE49-F238E27FC236}">
                  <a16:creationId xmlns:a16="http://schemas.microsoft.com/office/drawing/2014/main" id="{B06087CA-27CE-4A10-B024-EB0326B345BA}"/>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7" name="Freeform: Shape 96">
              <a:extLst>
                <a:ext uri="{FF2B5EF4-FFF2-40B4-BE49-F238E27FC236}">
                  <a16:creationId xmlns:a16="http://schemas.microsoft.com/office/drawing/2014/main" id="{2CB85CF3-6E41-4B35-B1D5-AE7DD727606C}"/>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8" name="Freeform: Shape 97">
              <a:extLst>
                <a:ext uri="{FF2B5EF4-FFF2-40B4-BE49-F238E27FC236}">
                  <a16:creationId xmlns:a16="http://schemas.microsoft.com/office/drawing/2014/main" id="{57BD607B-C215-4C30-A00E-BB5E0319769F}"/>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99" name="Freeform: Shape 98">
              <a:extLst>
                <a:ext uri="{FF2B5EF4-FFF2-40B4-BE49-F238E27FC236}">
                  <a16:creationId xmlns:a16="http://schemas.microsoft.com/office/drawing/2014/main" id="{8BAB0231-6734-43C6-B201-F026DB4F56D1}"/>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0" name="Freeform: Shape 99">
              <a:extLst>
                <a:ext uri="{FF2B5EF4-FFF2-40B4-BE49-F238E27FC236}">
                  <a16:creationId xmlns:a16="http://schemas.microsoft.com/office/drawing/2014/main" id="{53F275C3-D53E-474E-BBFA-F4E3AAFB7CB5}"/>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1" name="Freeform: Shape 100">
              <a:extLst>
                <a:ext uri="{FF2B5EF4-FFF2-40B4-BE49-F238E27FC236}">
                  <a16:creationId xmlns:a16="http://schemas.microsoft.com/office/drawing/2014/main" id="{929B0C61-40CE-4F31-AA03-E76EE883AE2B}"/>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2" name="Freeform: Shape 101">
              <a:extLst>
                <a:ext uri="{FF2B5EF4-FFF2-40B4-BE49-F238E27FC236}">
                  <a16:creationId xmlns:a16="http://schemas.microsoft.com/office/drawing/2014/main" id="{00B9A339-7300-403B-B73C-4B5CE1463295}"/>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3" name="Freeform: Shape 102">
              <a:extLst>
                <a:ext uri="{FF2B5EF4-FFF2-40B4-BE49-F238E27FC236}">
                  <a16:creationId xmlns:a16="http://schemas.microsoft.com/office/drawing/2014/main" id="{807AA82B-79F2-40CD-A98F-3A266BE816F5}"/>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4" name="Freeform: Shape 103">
              <a:extLst>
                <a:ext uri="{FF2B5EF4-FFF2-40B4-BE49-F238E27FC236}">
                  <a16:creationId xmlns:a16="http://schemas.microsoft.com/office/drawing/2014/main" id="{5E0EBCEA-32F0-4733-BFB9-7F616AE83D89}"/>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5" name="Freeform: Shape 104">
              <a:extLst>
                <a:ext uri="{FF2B5EF4-FFF2-40B4-BE49-F238E27FC236}">
                  <a16:creationId xmlns:a16="http://schemas.microsoft.com/office/drawing/2014/main" id="{56261726-5194-4E41-B9C6-DB81A177F089}"/>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6" name="Freeform: Shape 105">
              <a:extLst>
                <a:ext uri="{FF2B5EF4-FFF2-40B4-BE49-F238E27FC236}">
                  <a16:creationId xmlns:a16="http://schemas.microsoft.com/office/drawing/2014/main" id="{3083EA91-4C8C-4572-8945-32CF63689871}"/>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7" name="Freeform: Shape 106">
              <a:extLst>
                <a:ext uri="{FF2B5EF4-FFF2-40B4-BE49-F238E27FC236}">
                  <a16:creationId xmlns:a16="http://schemas.microsoft.com/office/drawing/2014/main" id="{2650B0E1-A90B-4C85-9BF7-ABD35DC00551}"/>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8" name="Freeform: Shape 107">
              <a:extLst>
                <a:ext uri="{FF2B5EF4-FFF2-40B4-BE49-F238E27FC236}">
                  <a16:creationId xmlns:a16="http://schemas.microsoft.com/office/drawing/2014/main" id="{82C07D77-FC1E-4B30-93ED-63F128189E1E}"/>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9" name="Freeform: Shape 108">
              <a:extLst>
                <a:ext uri="{FF2B5EF4-FFF2-40B4-BE49-F238E27FC236}">
                  <a16:creationId xmlns:a16="http://schemas.microsoft.com/office/drawing/2014/main" id="{8D7B2CEA-6D4B-4FD8-A961-FDB9354D9DE1}"/>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0" name="Freeform: Shape 109">
              <a:extLst>
                <a:ext uri="{FF2B5EF4-FFF2-40B4-BE49-F238E27FC236}">
                  <a16:creationId xmlns:a16="http://schemas.microsoft.com/office/drawing/2014/main" id="{BCB6BF5A-435D-4329-951F-6CFB1CBC0D44}"/>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65" name="Group 64">
            <a:extLst>
              <a:ext uri="{FF2B5EF4-FFF2-40B4-BE49-F238E27FC236}">
                <a16:creationId xmlns:a16="http://schemas.microsoft.com/office/drawing/2014/main" id="{00F1D0A7-7528-481B-878C-D403D7A2DAC9}"/>
              </a:ext>
            </a:extLst>
          </p:cNvPr>
          <p:cNvGrpSpPr/>
          <p:nvPr/>
        </p:nvGrpSpPr>
        <p:grpSpPr>
          <a:xfrm rot="9868543">
            <a:off x="-118358" y="-8189281"/>
            <a:ext cx="13252983" cy="13140255"/>
            <a:chOff x="17785720" y="163163"/>
            <a:chExt cx="4226953" cy="4191000"/>
          </a:xfrm>
        </p:grpSpPr>
        <p:sp>
          <p:nvSpPr>
            <p:cNvPr id="66" name="Freeform: Shape 65">
              <a:extLst>
                <a:ext uri="{FF2B5EF4-FFF2-40B4-BE49-F238E27FC236}">
                  <a16:creationId xmlns:a16="http://schemas.microsoft.com/office/drawing/2014/main" id="{B9DAEA2B-C4D0-42B1-84A8-5842EC6CA47E}"/>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69D48FE9-D453-4B02-9EBC-C354908A512F}"/>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F5664ECF-705E-46A1-9B6E-816304EEB780}"/>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AE02C614-ACF0-40DB-AAD7-2B27FAAF2CE8}"/>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0" name="Freeform: Shape 69">
              <a:extLst>
                <a:ext uri="{FF2B5EF4-FFF2-40B4-BE49-F238E27FC236}">
                  <a16:creationId xmlns:a16="http://schemas.microsoft.com/office/drawing/2014/main" id="{7B3933F3-B9AD-44D8-BC1A-65261EC87868}"/>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1" name="Freeform: Shape 70">
              <a:extLst>
                <a:ext uri="{FF2B5EF4-FFF2-40B4-BE49-F238E27FC236}">
                  <a16:creationId xmlns:a16="http://schemas.microsoft.com/office/drawing/2014/main" id="{3F6B4B3D-ADBF-4DC2-AC6D-53459E40B21C}"/>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2" name="Freeform: Shape 71">
              <a:extLst>
                <a:ext uri="{FF2B5EF4-FFF2-40B4-BE49-F238E27FC236}">
                  <a16:creationId xmlns:a16="http://schemas.microsoft.com/office/drawing/2014/main" id="{0AC72E24-16BD-46A7-AEC7-45A89D65B6ED}"/>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3" name="Freeform: Shape 72">
              <a:extLst>
                <a:ext uri="{FF2B5EF4-FFF2-40B4-BE49-F238E27FC236}">
                  <a16:creationId xmlns:a16="http://schemas.microsoft.com/office/drawing/2014/main" id="{AC1E54FF-E8FB-4D60-A0E8-121B85E4ED82}"/>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4" name="Freeform: Shape 73">
              <a:extLst>
                <a:ext uri="{FF2B5EF4-FFF2-40B4-BE49-F238E27FC236}">
                  <a16:creationId xmlns:a16="http://schemas.microsoft.com/office/drawing/2014/main" id="{42932CBC-6E8D-468B-B3F6-B743D0B5AB5A}"/>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5" name="Freeform: Shape 74">
              <a:extLst>
                <a:ext uri="{FF2B5EF4-FFF2-40B4-BE49-F238E27FC236}">
                  <a16:creationId xmlns:a16="http://schemas.microsoft.com/office/drawing/2014/main" id="{3764A08B-8F6A-433C-95AA-BBA680CC474A}"/>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6" name="Freeform: Shape 75">
              <a:extLst>
                <a:ext uri="{FF2B5EF4-FFF2-40B4-BE49-F238E27FC236}">
                  <a16:creationId xmlns:a16="http://schemas.microsoft.com/office/drawing/2014/main" id="{DAAEADD9-AC39-41EA-847A-8992A876DD8F}"/>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7" name="Freeform: Shape 76">
              <a:extLst>
                <a:ext uri="{FF2B5EF4-FFF2-40B4-BE49-F238E27FC236}">
                  <a16:creationId xmlns:a16="http://schemas.microsoft.com/office/drawing/2014/main" id="{47BEF3C0-B9BD-42B3-81AF-979B97B28BCB}"/>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8" name="Freeform: Shape 77">
              <a:extLst>
                <a:ext uri="{FF2B5EF4-FFF2-40B4-BE49-F238E27FC236}">
                  <a16:creationId xmlns:a16="http://schemas.microsoft.com/office/drawing/2014/main" id="{EFCA5542-658F-4677-991E-FF82CB0F9758}"/>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9" name="Freeform: Shape 78">
              <a:extLst>
                <a:ext uri="{FF2B5EF4-FFF2-40B4-BE49-F238E27FC236}">
                  <a16:creationId xmlns:a16="http://schemas.microsoft.com/office/drawing/2014/main" id="{B93549E3-F258-42DF-ACB2-5F3554F9C868}"/>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0" name="Freeform: Shape 79">
              <a:extLst>
                <a:ext uri="{FF2B5EF4-FFF2-40B4-BE49-F238E27FC236}">
                  <a16:creationId xmlns:a16="http://schemas.microsoft.com/office/drawing/2014/main" id="{FF743E8B-9442-4439-9073-F77C63AB8172}"/>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1" name="Freeform: Shape 80">
              <a:extLst>
                <a:ext uri="{FF2B5EF4-FFF2-40B4-BE49-F238E27FC236}">
                  <a16:creationId xmlns:a16="http://schemas.microsoft.com/office/drawing/2014/main" id="{D44B8BE4-9DBE-47D1-8797-5027ED527597}"/>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2" name="Freeform: Shape 81">
              <a:extLst>
                <a:ext uri="{FF2B5EF4-FFF2-40B4-BE49-F238E27FC236}">
                  <a16:creationId xmlns:a16="http://schemas.microsoft.com/office/drawing/2014/main" id="{F35B3814-9903-42EA-8CBD-8405D8295274}"/>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3" name="Freeform: Shape 82">
              <a:extLst>
                <a:ext uri="{FF2B5EF4-FFF2-40B4-BE49-F238E27FC236}">
                  <a16:creationId xmlns:a16="http://schemas.microsoft.com/office/drawing/2014/main" id="{FEC14626-FB90-4BA1-814E-116597C31C53}"/>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4" name="Freeform: Shape 83">
              <a:extLst>
                <a:ext uri="{FF2B5EF4-FFF2-40B4-BE49-F238E27FC236}">
                  <a16:creationId xmlns:a16="http://schemas.microsoft.com/office/drawing/2014/main" id="{DB822FD6-FF75-4D8C-8681-2E5AF984387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5" name="Freeform: Shape 84">
              <a:extLst>
                <a:ext uri="{FF2B5EF4-FFF2-40B4-BE49-F238E27FC236}">
                  <a16:creationId xmlns:a16="http://schemas.microsoft.com/office/drawing/2014/main" id="{4061A12B-317B-46B5-BAF1-5033BE1EB869}"/>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6" name="Freeform: Shape 85">
              <a:extLst>
                <a:ext uri="{FF2B5EF4-FFF2-40B4-BE49-F238E27FC236}">
                  <a16:creationId xmlns:a16="http://schemas.microsoft.com/office/drawing/2014/main" id="{EFCB45F0-445E-494A-8756-FFC658F1E2F8}"/>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7" name="Freeform: Shape 86">
              <a:extLst>
                <a:ext uri="{FF2B5EF4-FFF2-40B4-BE49-F238E27FC236}">
                  <a16:creationId xmlns:a16="http://schemas.microsoft.com/office/drawing/2014/main" id="{F75A026E-EE66-4AC0-8104-FEA6D419AE8E}"/>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B98CFDFA-F1D1-4DCD-9F75-0B51CADE7118}"/>
              </a:ext>
            </a:extLst>
          </p:cNvPr>
          <p:cNvSpPr txBox="1"/>
          <p:nvPr/>
        </p:nvSpPr>
        <p:spPr>
          <a:xfrm>
            <a:off x="2133598" y="599085"/>
            <a:ext cx="7924804"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Competitive Benchmarking – Traffic Growth</a:t>
            </a:r>
          </a:p>
        </p:txBody>
      </p:sp>
      <p:sp>
        <p:nvSpPr>
          <p:cNvPr id="3" name="Rectangle: Diagonal Corners Rounded 2">
            <a:extLst>
              <a:ext uri="{FF2B5EF4-FFF2-40B4-BE49-F238E27FC236}">
                <a16:creationId xmlns:a16="http://schemas.microsoft.com/office/drawing/2014/main" id="{4B4BBB91-D582-41D6-A74B-03F0D61CB5C6}"/>
              </a:ext>
            </a:extLst>
          </p:cNvPr>
          <p:cNvSpPr/>
          <p:nvPr/>
        </p:nvSpPr>
        <p:spPr>
          <a:xfrm>
            <a:off x="1117602" y="1362984"/>
            <a:ext cx="4904677" cy="2195730"/>
          </a:xfrm>
          <a:prstGeom prst="round2DiagRect">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ontserrat" panose="00000500000000000000" pitchFamily="50" charset="0"/>
            </a:endParaRPr>
          </a:p>
        </p:txBody>
      </p:sp>
      <p:sp>
        <p:nvSpPr>
          <p:cNvPr id="6" name="Rectangle: Diagonal Corners Rounded 5">
            <a:extLst>
              <a:ext uri="{FF2B5EF4-FFF2-40B4-BE49-F238E27FC236}">
                <a16:creationId xmlns:a16="http://schemas.microsoft.com/office/drawing/2014/main" id="{E3CE1C0A-6389-401E-848E-47065D0C632B}"/>
              </a:ext>
            </a:extLst>
          </p:cNvPr>
          <p:cNvSpPr/>
          <p:nvPr/>
        </p:nvSpPr>
        <p:spPr>
          <a:xfrm flipH="1">
            <a:off x="6169718" y="1362982"/>
            <a:ext cx="4904680" cy="2195730"/>
          </a:xfrm>
          <a:prstGeom prst="round2DiagRect">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45720" numCol="1" spcCol="0" rtlCol="0" fromWordArt="0" anchor="t" anchorCtr="0" forceAA="0" compatLnSpc="1">
            <a:prstTxWarp prst="textNoShape">
              <a:avLst/>
            </a:prstTxWarp>
            <a:noAutofit/>
          </a:bodyPr>
          <a:lstStyle/>
          <a:p>
            <a:pPr algn="ctr"/>
            <a:endParaRPr lang="en-US" sz="1600" dirty="0">
              <a:solidFill>
                <a:schemeClr val="bg1"/>
              </a:solidFill>
              <a:latin typeface="Montserrat" panose="00000500000000000000" pitchFamily="50" charset="0"/>
            </a:endParaRPr>
          </a:p>
        </p:txBody>
      </p:sp>
      <p:sp>
        <p:nvSpPr>
          <p:cNvPr id="7" name="Rectangle: Diagonal Corners Rounded 6">
            <a:extLst>
              <a:ext uri="{FF2B5EF4-FFF2-40B4-BE49-F238E27FC236}">
                <a16:creationId xmlns:a16="http://schemas.microsoft.com/office/drawing/2014/main" id="{403F3459-0FCF-4C57-A6FB-67206FE2F897}"/>
              </a:ext>
            </a:extLst>
          </p:cNvPr>
          <p:cNvSpPr/>
          <p:nvPr/>
        </p:nvSpPr>
        <p:spPr>
          <a:xfrm flipV="1">
            <a:off x="1117602" y="3703676"/>
            <a:ext cx="4904677" cy="2195726"/>
          </a:xfrm>
          <a:prstGeom prst="round2DiagRect">
            <a:avLst/>
          </a:prstGeom>
          <a:gradFill flip="none" rotWithShape="1">
            <a:gsLst>
              <a:gs pos="0">
                <a:schemeClr val="tx2">
                  <a:lumMod val="60000"/>
                  <a:lumOff val="40000"/>
                  <a:alpha val="40000"/>
                </a:schemeClr>
              </a:gs>
              <a:gs pos="100000">
                <a:schemeClr val="tx2">
                  <a:lumMod val="60000"/>
                  <a:lumOff val="40000"/>
                  <a:alpha val="0"/>
                </a:schemeClr>
              </a:gs>
            </a:gsLst>
            <a:path path="circle">
              <a:fillToRect r="100000" b="100000"/>
            </a:path>
            <a:tileRect l="-100000" t="-100000"/>
          </a:gradFill>
          <a:ln w="12700">
            <a:gradFill flip="none" rotWithShape="1">
              <a:gsLst>
                <a:gs pos="0">
                  <a:schemeClr val="tx2">
                    <a:lumMod val="60000"/>
                    <a:lumOff val="40000"/>
                  </a:schemeClr>
                </a:gs>
                <a:gs pos="100000">
                  <a:schemeClr val="tx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algn="ctr">
              <a:spcAft>
                <a:spcPts val="600"/>
              </a:spcAft>
            </a:pPr>
            <a:endParaRPr lang="en-US" sz="1400" b="1" dirty="0">
              <a:latin typeface="Montserrat" panose="00000500000000000000" pitchFamily="50" charset="0"/>
            </a:endParaRPr>
          </a:p>
        </p:txBody>
      </p:sp>
      <p:sp>
        <p:nvSpPr>
          <p:cNvPr id="8" name="Rectangle: Diagonal Corners Rounded 7">
            <a:extLst>
              <a:ext uri="{FF2B5EF4-FFF2-40B4-BE49-F238E27FC236}">
                <a16:creationId xmlns:a16="http://schemas.microsoft.com/office/drawing/2014/main" id="{D3BABD7B-57C2-4AA6-9593-811DA3A22CE2}"/>
              </a:ext>
            </a:extLst>
          </p:cNvPr>
          <p:cNvSpPr/>
          <p:nvPr/>
        </p:nvSpPr>
        <p:spPr>
          <a:xfrm flipH="1" flipV="1">
            <a:off x="6169718" y="3703676"/>
            <a:ext cx="4904680" cy="2195726"/>
          </a:xfrm>
          <a:prstGeom prst="round2DiagRect">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45720" numCol="1" spcCol="0" rtlCol="0" fromWordArt="0" anchor="t" anchorCtr="0" forceAA="0" compatLnSpc="1">
            <a:prstTxWarp prst="textNoShape">
              <a:avLst/>
            </a:prstTxWarp>
            <a:noAutofit/>
          </a:bodyPr>
          <a:lstStyle/>
          <a:p>
            <a:pPr algn="ctr"/>
            <a:endParaRPr lang="en-US" sz="1600" b="1" dirty="0">
              <a:solidFill>
                <a:schemeClr val="accent4"/>
              </a:solidFill>
              <a:latin typeface="Montserrat" panose="00000500000000000000" pitchFamily="50" charset="0"/>
            </a:endParaRPr>
          </a:p>
        </p:txBody>
      </p:sp>
      <p:sp>
        <p:nvSpPr>
          <p:cNvPr id="10" name="Rectangle 9">
            <a:extLst>
              <a:ext uri="{FF2B5EF4-FFF2-40B4-BE49-F238E27FC236}">
                <a16:creationId xmlns:a16="http://schemas.microsoft.com/office/drawing/2014/main" id="{939E1EFC-0F64-475A-9BF6-1D8DF0DC4C88}"/>
              </a:ext>
            </a:extLst>
          </p:cNvPr>
          <p:cNvSpPr/>
          <p:nvPr/>
        </p:nvSpPr>
        <p:spPr>
          <a:xfrm>
            <a:off x="8292017" y="5339570"/>
            <a:ext cx="2541081" cy="369332"/>
          </a:xfrm>
          <a:prstGeom prst="rect">
            <a:avLst/>
          </a:prstGeom>
        </p:spPr>
        <p:txBody>
          <a:bodyPr wrap="none">
            <a:spAutoFit/>
          </a:bodyPr>
          <a:lstStyle/>
          <a:p>
            <a:pPr algn="r"/>
            <a:r>
              <a:rPr lang="en-US" b="1" dirty="0">
                <a:solidFill>
                  <a:schemeClr val="accent4">
                    <a:lumMod val="40000"/>
                    <a:lumOff val="60000"/>
                  </a:schemeClr>
                </a:solidFill>
                <a:latin typeface="Montserrat" panose="00000500000000000000" pitchFamily="50" charset="0"/>
              </a:rPr>
              <a:t>Established Players</a:t>
            </a:r>
          </a:p>
        </p:txBody>
      </p:sp>
      <p:sp>
        <p:nvSpPr>
          <p:cNvPr id="16" name="Rectangle 15">
            <a:extLst>
              <a:ext uri="{FF2B5EF4-FFF2-40B4-BE49-F238E27FC236}">
                <a16:creationId xmlns:a16="http://schemas.microsoft.com/office/drawing/2014/main" id="{79F08BF1-C115-45C7-B232-75379C4C91CF}"/>
              </a:ext>
            </a:extLst>
          </p:cNvPr>
          <p:cNvSpPr/>
          <p:nvPr/>
        </p:nvSpPr>
        <p:spPr>
          <a:xfrm>
            <a:off x="1358902" y="5339570"/>
            <a:ext cx="1710725" cy="369332"/>
          </a:xfrm>
          <a:prstGeom prst="rect">
            <a:avLst/>
          </a:prstGeom>
        </p:spPr>
        <p:txBody>
          <a:bodyPr wrap="none">
            <a:spAutoFit/>
          </a:bodyPr>
          <a:lstStyle/>
          <a:p>
            <a:pPr>
              <a:spcAft>
                <a:spcPts val="600"/>
              </a:spcAft>
            </a:pPr>
            <a:r>
              <a:rPr lang="en-US" b="1" dirty="0">
                <a:solidFill>
                  <a:schemeClr val="tx2">
                    <a:lumMod val="20000"/>
                    <a:lumOff val="80000"/>
                  </a:schemeClr>
                </a:solidFill>
                <a:latin typeface="Montserrat" panose="00000500000000000000" pitchFamily="50" charset="0"/>
              </a:rPr>
              <a:t>Niche Player</a:t>
            </a:r>
          </a:p>
        </p:txBody>
      </p:sp>
      <p:sp>
        <p:nvSpPr>
          <p:cNvPr id="17" name="Rectangle 16">
            <a:extLst>
              <a:ext uri="{FF2B5EF4-FFF2-40B4-BE49-F238E27FC236}">
                <a16:creationId xmlns:a16="http://schemas.microsoft.com/office/drawing/2014/main" id="{49603155-CBF1-4E4E-8340-94123A38EBE8}"/>
              </a:ext>
            </a:extLst>
          </p:cNvPr>
          <p:cNvSpPr/>
          <p:nvPr/>
        </p:nvSpPr>
        <p:spPr>
          <a:xfrm>
            <a:off x="1358902" y="1553484"/>
            <a:ext cx="2121093" cy="369332"/>
          </a:xfrm>
          <a:prstGeom prst="rect">
            <a:avLst/>
          </a:prstGeom>
        </p:spPr>
        <p:txBody>
          <a:bodyPr wrap="none">
            <a:spAutoFit/>
          </a:bodyPr>
          <a:lstStyle/>
          <a:p>
            <a:pPr>
              <a:spcAft>
                <a:spcPts val="600"/>
              </a:spcAft>
            </a:pPr>
            <a:r>
              <a:rPr lang="en-US" b="1" dirty="0">
                <a:solidFill>
                  <a:schemeClr val="accent2">
                    <a:lumMod val="20000"/>
                    <a:lumOff val="80000"/>
                  </a:schemeClr>
                </a:solidFill>
                <a:latin typeface="Montserrat" panose="00000500000000000000" pitchFamily="50" charset="0"/>
              </a:rPr>
              <a:t>Game Changers</a:t>
            </a:r>
          </a:p>
        </p:txBody>
      </p:sp>
      <p:sp>
        <p:nvSpPr>
          <p:cNvPr id="18" name="Rectangle 17">
            <a:extLst>
              <a:ext uri="{FF2B5EF4-FFF2-40B4-BE49-F238E27FC236}">
                <a16:creationId xmlns:a16="http://schemas.microsoft.com/office/drawing/2014/main" id="{C67F1996-1AF0-4521-BD1B-FAC3F4F75562}"/>
              </a:ext>
            </a:extLst>
          </p:cNvPr>
          <p:cNvSpPr/>
          <p:nvPr/>
        </p:nvSpPr>
        <p:spPr>
          <a:xfrm>
            <a:off x="9693042" y="1553484"/>
            <a:ext cx="1140056" cy="369332"/>
          </a:xfrm>
          <a:prstGeom prst="rect">
            <a:avLst/>
          </a:prstGeom>
        </p:spPr>
        <p:txBody>
          <a:bodyPr wrap="none">
            <a:spAutoFit/>
          </a:bodyPr>
          <a:lstStyle/>
          <a:p>
            <a:pPr algn="r">
              <a:spcAft>
                <a:spcPts val="600"/>
              </a:spcAft>
            </a:pPr>
            <a:r>
              <a:rPr lang="en-US" b="1" dirty="0">
                <a:solidFill>
                  <a:schemeClr val="accent5">
                    <a:lumMod val="40000"/>
                    <a:lumOff val="60000"/>
                  </a:schemeClr>
                </a:solidFill>
                <a:latin typeface="Montserrat" panose="00000500000000000000" pitchFamily="50" charset="0"/>
              </a:rPr>
              <a:t>Leaders</a:t>
            </a:r>
          </a:p>
        </p:txBody>
      </p:sp>
      <p:grpSp>
        <p:nvGrpSpPr>
          <p:cNvPr id="26" name="Group 25">
            <a:extLst>
              <a:ext uri="{FF2B5EF4-FFF2-40B4-BE49-F238E27FC236}">
                <a16:creationId xmlns:a16="http://schemas.microsoft.com/office/drawing/2014/main" id="{1E250E51-6E52-416E-8D9E-AD4B011E6122}"/>
              </a:ext>
            </a:extLst>
          </p:cNvPr>
          <p:cNvGrpSpPr/>
          <p:nvPr/>
        </p:nvGrpSpPr>
        <p:grpSpPr>
          <a:xfrm>
            <a:off x="2354527" y="2122565"/>
            <a:ext cx="1430200" cy="297847"/>
            <a:chOff x="2720893" y="2441477"/>
            <a:chExt cx="1430200" cy="297847"/>
          </a:xfrm>
        </p:grpSpPr>
        <p:sp>
          <p:nvSpPr>
            <p:cNvPr id="25" name="Graphic 23">
              <a:extLst>
                <a:ext uri="{FF2B5EF4-FFF2-40B4-BE49-F238E27FC236}">
                  <a16:creationId xmlns:a16="http://schemas.microsoft.com/office/drawing/2014/main" id="{0155C9A4-DF22-441A-9D0C-F3389EFF6CAA}"/>
                </a:ext>
              </a:extLst>
            </p:cNvPr>
            <p:cNvSpPr/>
            <p:nvPr/>
          </p:nvSpPr>
          <p:spPr>
            <a:xfrm>
              <a:off x="2720893" y="2464494"/>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2">
                    <a:lumMod val="60000"/>
                    <a:lumOff val="40000"/>
                    <a:alpha val="0"/>
                  </a:schemeClr>
                </a:gs>
                <a:gs pos="0">
                  <a:schemeClr val="accent2">
                    <a:lumMod val="60000"/>
                    <a:lumOff val="4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Box 21">
              <a:extLst>
                <a:ext uri="{FF2B5EF4-FFF2-40B4-BE49-F238E27FC236}">
                  <a16:creationId xmlns:a16="http://schemas.microsoft.com/office/drawing/2014/main" id="{2367839C-06AE-4521-B66C-515E8239CE3A}"/>
                </a:ext>
              </a:extLst>
            </p:cNvPr>
            <p:cNvSpPr txBox="1"/>
            <p:nvPr/>
          </p:nvSpPr>
          <p:spPr>
            <a:xfrm>
              <a:off x="2720893" y="2441477"/>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28" name="Group 27">
            <a:extLst>
              <a:ext uri="{FF2B5EF4-FFF2-40B4-BE49-F238E27FC236}">
                <a16:creationId xmlns:a16="http://schemas.microsoft.com/office/drawing/2014/main" id="{8F60F7F9-AE55-4333-8B2F-95EEDD6782B1}"/>
              </a:ext>
            </a:extLst>
          </p:cNvPr>
          <p:cNvGrpSpPr/>
          <p:nvPr/>
        </p:nvGrpSpPr>
        <p:grpSpPr>
          <a:xfrm>
            <a:off x="5148121" y="1876462"/>
            <a:ext cx="1430200" cy="297847"/>
            <a:chOff x="2720893" y="2441477"/>
            <a:chExt cx="1430200" cy="297847"/>
          </a:xfrm>
        </p:grpSpPr>
        <p:sp>
          <p:nvSpPr>
            <p:cNvPr id="29" name="Graphic 23">
              <a:extLst>
                <a:ext uri="{FF2B5EF4-FFF2-40B4-BE49-F238E27FC236}">
                  <a16:creationId xmlns:a16="http://schemas.microsoft.com/office/drawing/2014/main" id="{0A611B35-413A-40BD-B495-ED5ABE41E4E6}"/>
                </a:ext>
              </a:extLst>
            </p:cNvPr>
            <p:cNvSpPr/>
            <p:nvPr/>
          </p:nvSpPr>
          <p:spPr>
            <a:xfrm>
              <a:off x="2720893" y="2464494"/>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2">
                    <a:lumMod val="60000"/>
                    <a:lumOff val="40000"/>
                    <a:alpha val="0"/>
                  </a:schemeClr>
                </a:gs>
                <a:gs pos="0">
                  <a:schemeClr val="accent2">
                    <a:lumMod val="60000"/>
                    <a:lumOff val="4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Box 29">
              <a:extLst>
                <a:ext uri="{FF2B5EF4-FFF2-40B4-BE49-F238E27FC236}">
                  <a16:creationId xmlns:a16="http://schemas.microsoft.com/office/drawing/2014/main" id="{EFEC3D18-BD3A-4B60-B8F7-03E42D738189}"/>
                </a:ext>
              </a:extLst>
            </p:cNvPr>
            <p:cNvSpPr txBox="1"/>
            <p:nvPr/>
          </p:nvSpPr>
          <p:spPr>
            <a:xfrm>
              <a:off x="2720893" y="2441477"/>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31" name="Group 30">
            <a:extLst>
              <a:ext uri="{FF2B5EF4-FFF2-40B4-BE49-F238E27FC236}">
                <a16:creationId xmlns:a16="http://schemas.microsoft.com/office/drawing/2014/main" id="{AE6BA386-5E1B-43F6-8B14-E26120D6B0BF}"/>
              </a:ext>
            </a:extLst>
          </p:cNvPr>
          <p:cNvGrpSpPr/>
          <p:nvPr/>
        </p:nvGrpSpPr>
        <p:grpSpPr>
          <a:xfrm>
            <a:off x="3069627" y="2860909"/>
            <a:ext cx="1430200" cy="297847"/>
            <a:chOff x="2720893" y="2441477"/>
            <a:chExt cx="1430200" cy="297847"/>
          </a:xfrm>
        </p:grpSpPr>
        <p:sp>
          <p:nvSpPr>
            <p:cNvPr id="32" name="Graphic 23">
              <a:extLst>
                <a:ext uri="{FF2B5EF4-FFF2-40B4-BE49-F238E27FC236}">
                  <a16:creationId xmlns:a16="http://schemas.microsoft.com/office/drawing/2014/main" id="{AD3E347B-5616-4270-B133-C6D36DE214A1}"/>
                </a:ext>
              </a:extLst>
            </p:cNvPr>
            <p:cNvSpPr/>
            <p:nvPr/>
          </p:nvSpPr>
          <p:spPr>
            <a:xfrm>
              <a:off x="2720893" y="2464494"/>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2">
                    <a:lumMod val="60000"/>
                    <a:lumOff val="40000"/>
                    <a:alpha val="0"/>
                  </a:schemeClr>
                </a:gs>
                <a:gs pos="0">
                  <a:schemeClr val="accent2">
                    <a:lumMod val="60000"/>
                    <a:lumOff val="4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TextBox 32">
              <a:extLst>
                <a:ext uri="{FF2B5EF4-FFF2-40B4-BE49-F238E27FC236}">
                  <a16:creationId xmlns:a16="http://schemas.microsoft.com/office/drawing/2014/main" id="{FDA64257-4B74-4B2E-91AC-1D68C53ED54D}"/>
                </a:ext>
              </a:extLst>
            </p:cNvPr>
            <p:cNvSpPr txBox="1"/>
            <p:nvPr/>
          </p:nvSpPr>
          <p:spPr>
            <a:xfrm>
              <a:off x="2720893" y="2441477"/>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14" name="Group 13">
            <a:extLst>
              <a:ext uri="{FF2B5EF4-FFF2-40B4-BE49-F238E27FC236}">
                <a16:creationId xmlns:a16="http://schemas.microsoft.com/office/drawing/2014/main" id="{529DF7E2-CC6B-4A50-83E5-819426760836}"/>
              </a:ext>
            </a:extLst>
          </p:cNvPr>
          <p:cNvGrpSpPr/>
          <p:nvPr/>
        </p:nvGrpSpPr>
        <p:grpSpPr>
          <a:xfrm>
            <a:off x="1902447" y="4176715"/>
            <a:ext cx="1430200" cy="297847"/>
            <a:chOff x="1902447" y="4176715"/>
            <a:chExt cx="1430200" cy="297847"/>
          </a:xfrm>
        </p:grpSpPr>
        <p:sp>
          <p:nvSpPr>
            <p:cNvPr id="35" name="Graphic 23">
              <a:extLst>
                <a:ext uri="{FF2B5EF4-FFF2-40B4-BE49-F238E27FC236}">
                  <a16:creationId xmlns:a16="http://schemas.microsoft.com/office/drawing/2014/main" id="{F8E4EF1B-6570-4B5C-A7B9-03D7C7C4F01B}"/>
                </a:ext>
              </a:extLst>
            </p:cNvPr>
            <p:cNvSpPr/>
            <p:nvPr/>
          </p:nvSpPr>
          <p:spPr>
            <a:xfrm>
              <a:off x="1902447" y="4199732"/>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tx2">
                    <a:lumMod val="60000"/>
                    <a:lumOff val="40000"/>
                    <a:alpha val="0"/>
                  </a:schemeClr>
                </a:gs>
                <a:gs pos="0">
                  <a:schemeClr val="tx2">
                    <a:lumMod val="40000"/>
                    <a:lumOff val="6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TextBox 35">
              <a:extLst>
                <a:ext uri="{FF2B5EF4-FFF2-40B4-BE49-F238E27FC236}">
                  <a16:creationId xmlns:a16="http://schemas.microsoft.com/office/drawing/2014/main" id="{877FE79D-E929-4EAB-B200-E62F5634D6EB}"/>
                </a:ext>
              </a:extLst>
            </p:cNvPr>
            <p:cNvSpPr txBox="1"/>
            <p:nvPr/>
          </p:nvSpPr>
          <p:spPr>
            <a:xfrm>
              <a:off x="1902447" y="4176715"/>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13" name="Group 12">
            <a:extLst>
              <a:ext uri="{FF2B5EF4-FFF2-40B4-BE49-F238E27FC236}">
                <a16:creationId xmlns:a16="http://schemas.microsoft.com/office/drawing/2014/main" id="{3CF12075-3444-4D4A-92EA-8281EBCC9B0D}"/>
              </a:ext>
            </a:extLst>
          </p:cNvPr>
          <p:cNvGrpSpPr/>
          <p:nvPr/>
        </p:nvGrpSpPr>
        <p:grpSpPr>
          <a:xfrm>
            <a:off x="2419448" y="4496803"/>
            <a:ext cx="1430200" cy="297847"/>
            <a:chOff x="2419448" y="4496803"/>
            <a:chExt cx="1430200" cy="297847"/>
          </a:xfrm>
        </p:grpSpPr>
        <p:sp>
          <p:nvSpPr>
            <p:cNvPr id="38" name="Graphic 23">
              <a:extLst>
                <a:ext uri="{FF2B5EF4-FFF2-40B4-BE49-F238E27FC236}">
                  <a16:creationId xmlns:a16="http://schemas.microsoft.com/office/drawing/2014/main" id="{BC539A73-86D3-4D5E-8750-6B7C3F26C8A1}"/>
                </a:ext>
              </a:extLst>
            </p:cNvPr>
            <p:cNvSpPr/>
            <p:nvPr/>
          </p:nvSpPr>
          <p:spPr>
            <a:xfrm>
              <a:off x="2419448" y="4519820"/>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tx2">
                    <a:lumMod val="60000"/>
                    <a:lumOff val="40000"/>
                    <a:alpha val="0"/>
                  </a:schemeClr>
                </a:gs>
                <a:gs pos="0">
                  <a:schemeClr val="tx2">
                    <a:lumMod val="40000"/>
                    <a:lumOff val="6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TextBox 38">
              <a:extLst>
                <a:ext uri="{FF2B5EF4-FFF2-40B4-BE49-F238E27FC236}">
                  <a16:creationId xmlns:a16="http://schemas.microsoft.com/office/drawing/2014/main" id="{C395251B-9766-4629-B1DC-7FCC6F567F12}"/>
                </a:ext>
              </a:extLst>
            </p:cNvPr>
            <p:cNvSpPr txBox="1"/>
            <p:nvPr/>
          </p:nvSpPr>
          <p:spPr>
            <a:xfrm>
              <a:off x="2419448" y="4496803"/>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12" name="Group 11">
            <a:extLst>
              <a:ext uri="{FF2B5EF4-FFF2-40B4-BE49-F238E27FC236}">
                <a16:creationId xmlns:a16="http://schemas.microsoft.com/office/drawing/2014/main" id="{6DE5041D-A410-4E7B-9334-BD93E111DBFA}"/>
              </a:ext>
            </a:extLst>
          </p:cNvPr>
          <p:cNvGrpSpPr/>
          <p:nvPr/>
        </p:nvGrpSpPr>
        <p:grpSpPr>
          <a:xfrm>
            <a:off x="5307179" y="4101991"/>
            <a:ext cx="1430200" cy="297847"/>
            <a:chOff x="5307179" y="4101991"/>
            <a:chExt cx="1430200" cy="297847"/>
          </a:xfrm>
        </p:grpSpPr>
        <p:sp>
          <p:nvSpPr>
            <p:cNvPr id="41" name="Graphic 23">
              <a:extLst>
                <a:ext uri="{FF2B5EF4-FFF2-40B4-BE49-F238E27FC236}">
                  <a16:creationId xmlns:a16="http://schemas.microsoft.com/office/drawing/2014/main" id="{E77B4725-0BB5-4F34-B1D7-D553F85F9458}"/>
                </a:ext>
              </a:extLst>
            </p:cNvPr>
            <p:cNvSpPr/>
            <p:nvPr/>
          </p:nvSpPr>
          <p:spPr>
            <a:xfrm>
              <a:off x="5307179" y="4125008"/>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tx2">
                    <a:lumMod val="60000"/>
                    <a:lumOff val="40000"/>
                    <a:alpha val="0"/>
                  </a:schemeClr>
                </a:gs>
                <a:gs pos="0">
                  <a:schemeClr val="tx2">
                    <a:lumMod val="40000"/>
                    <a:lumOff val="60000"/>
                  </a:scheme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TextBox 41">
              <a:extLst>
                <a:ext uri="{FF2B5EF4-FFF2-40B4-BE49-F238E27FC236}">
                  <a16:creationId xmlns:a16="http://schemas.microsoft.com/office/drawing/2014/main" id="{9622C1B5-2A5A-416C-A924-7B49FD6E5854}"/>
                </a:ext>
              </a:extLst>
            </p:cNvPr>
            <p:cNvSpPr txBox="1"/>
            <p:nvPr/>
          </p:nvSpPr>
          <p:spPr>
            <a:xfrm>
              <a:off x="5307179" y="4101991"/>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11" name="Group 10">
            <a:extLst>
              <a:ext uri="{FF2B5EF4-FFF2-40B4-BE49-F238E27FC236}">
                <a16:creationId xmlns:a16="http://schemas.microsoft.com/office/drawing/2014/main" id="{13DE46C9-B9CF-4FDA-9D93-6F421C7C16C1}"/>
              </a:ext>
            </a:extLst>
          </p:cNvPr>
          <p:cNvGrpSpPr/>
          <p:nvPr/>
        </p:nvGrpSpPr>
        <p:grpSpPr>
          <a:xfrm>
            <a:off x="7191858" y="5045682"/>
            <a:ext cx="1430200" cy="297847"/>
            <a:chOff x="7191858" y="5045682"/>
            <a:chExt cx="1430200" cy="297847"/>
          </a:xfrm>
        </p:grpSpPr>
        <p:sp>
          <p:nvSpPr>
            <p:cNvPr id="44" name="Graphic 23">
              <a:extLst>
                <a:ext uri="{FF2B5EF4-FFF2-40B4-BE49-F238E27FC236}">
                  <a16:creationId xmlns:a16="http://schemas.microsoft.com/office/drawing/2014/main" id="{AEC383AC-359C-4E01-9F06-06A9BA57AA32}"/>
                </a:ext>
              </a:extLst>
            </p:cNvPr>
            <p:cNvSpPr/>
            <p:nvPr/>
          </p:nvSpPr>
          <p:spPr>
            <a:xfrm>
              <a:off x="7191858" y="5068699"/>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4">
                    <a:alpha val="0"/>
                  </a:schemeClr>
                </a:gs>
                <a:gs pos="0">
                  <a:schemeClr val="accent4"/>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TextBox 44">
              <a:extLst>
                <a:ext uri="{FF2B5EF4-FFF2-40B4-BE49-F238E27FC236}">
                  <a16:creationId xmlns:a16="http://schemas.microsoft.com/office/drawing/2014/main" id="{402480B8-9588-4CF1-9CD8-5A0107D4AACE}"/>
                </a:ext>
              </a:extLst>
            </p:cNvPr>
            <p:cNvSpPr txBox="1"/>
            <p:nvPr/>
          </p:nvSpPr>
          <p:spPr>
            <a:xfrm>
              <a:off x="7191858" y="5045682"/>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9" name="Group 8">
            <a:extLst>
              <a:ext uri="{FF2B5EF4-FFF2-40B4-BE49-F238E27FC236}">
                <a16:creationId xmlns:a16="http://schemas.microsoft.com/office/drawing/2014/main" id="{9A0C5F0B-A5D5-433F-889A-CA6878C1B7D6}"/>
              </a:ext>
            </a:extLst>
          </p:cNvPr>
          <p:cNvGrpSpPr/>
          <p:nvPr/>
        </p:nvGrpSpPr>
        <p:grpSpPr>
          <a:xfrm>
            <a:off x="9402898" y="4232231"/>
            <a:ext cx="1430200" cy="297847"/>
            <a:chOff x="9402898" y="4232231"/>
            <a:chExt cx="1430200" cy="297847"/>
          </a:xfrm>
        </p:grpSpPr>
        <p:sp>
          <p:nvSpPr>
            <p:cNvPr id="47" name="Graphic 23">
              <a:extLst>
                <a:ext uri="{FF2B5EF4-FFF2-40B4-BE49-F238E27FC236}">
                  <a16:creationId xmlns:a16="http://schemas.microsoft.com/office/drawing/2014/main" id="{C966343A-D8DF-4464-A5DA-71916F205924}"/>
                </a:ext>
              </a:extLst>
            </p:cNvPr>
            <p:cNvSpPr/>
            <p:nvPr/>
          </p:nvSpPr>
          <p:spPr>
            <a:xfrm>
              <a:off x="9402898" y="4255248"/>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4">
                    <a:alpha val="0"/>
                  </a:schemeClr>
                </a:gs>
                <a:gs pos="0">
                  <a:schemeClr val="accent4"/>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TextBox 47">
              <a:extLst>
                <a:ext uri="{FF2B5EF4-FFF2-40B4-BE49-F238E27FC236}">
                  <a16:creationId xmlns:a16="http://schemas.microsoft.com/office/drawing/2014/main" id="{4B8DAD6A-743A-4F59-AE3C-FF9626285D22}"/>
                </a:ext>
              </a:extLst>
            </p:cNvPr>
            <p:cNvSpPr txBox="1"/>
            <p:nvPr/>
          </p:nvSpPr>
          <p:spPr>
            <a:xfrm>
              <a:off x="9402898" y="4232231"/>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5" name="Group 4">
            <a:extLst>
              <a:ext uri="{FF2B5EF4-FFF2-40B4-BE49-F238E27FC236}">
                <a16:creationId xmlns:a16="http://schemas.microsoft.com/office/drawing/2014/main" id="{F05B36A7-A476-4851-A314-9A55F4A672B0}"/>
              </a:ext>
            </a:extLst>
          </p:cNvPr>
          <p:cNvGrpSpPr/>
          <p:nvPr/>
        </p:nvGrpSpPr>
        <p:grpSpPr>
          <a:xfrm>
            <a:off x="7002799" y="2587882"/>
            <a:ext cx="1430200" cy="297847"/>
            <a:chOff x="7002799" y="2587882"/>
            <a:chExt cx="1430200" cy="297847"/>
          </a:xfrm>
        </p:grpSpPr>
        <p:sp>
          <p:nvSpPr>
            <p:cNvPr id="50" name="Graphic 23">
              <a:extLst>
                <a:ext uri="{FF2B5EF4-FFF2-40B4-BE49-F238E27FC236}">
                  <a16:creationId xmlns:a16="http://schemas.microsoft.com/office/drawing/2014/main" id="{5B0F234F-9008-4224-9607-9E4CD64E3B52}"/>
                </a:ext>
              </a:extLst>
            </p:cNvPr>
            <p:cNvSpPr/>
            <p:nvPr/>
          </p:nvSpPr>
          <p:spPr>
            <a:xfrm>
              <a:off x="7002799" y="2610899"/>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5">
                    <a:alpha val="0"/>
                  </a:schemeClr>
                </a:gs>
                <a:gs pos="0">
                  <a:schemeClr val="accent5"/>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TextBox 50">
              <a:extLst>
                <a:ext uri="{FF2B5EF4-FFF2-40B4-BE49-F238E27FC236}">
                  <a16:creationId xmlns:a16="http://schemas.microsoft.com/office/drawing/2014/main" id="{E2B8EA56-C67D-4D64-89DC-8C77C450B3A0}"/>
                </a:ext>
              </a:extLst>
            </p:cNvPr>
            <p:cNvSpPr txBox="1"/>
            <p:nvPr/>
          </p:nvSpPr>
          <p:spPr>
            <a:xfrm>
              <a:off x="7002799" y="2587882"/>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grpSp>
        <p:nvGrpSpPr>
          <p:cNvPr id="2" name="Group 1">
            <a:extLst>
              <a:ext uri="{FF2B5EF4-FFF2-40B4-BE49-F238E27FC236}">
                <a16:creationId xmlns:a16="http://schemas.microsoft.com/office/drawing/2014/main" id="{64E167D5-3FB8-4C7D-9111-D6E255EA138A}"/>
              </a:ext>
            </a:extLst>
          </p:cNvPr>
          <p:cNvGrpSpPr/>
          <p:nvPr/>
        </p:nvGrpSpPr>
        <p:grpSpPr>
          <a:xfrm>
            <a:off x="8977942" y="2495008"/>
            <a:ext cx="1430200" cy="297847"/>
            <a:chOff x="8977942" y="2495008"/>
            <a:chExt cx="1430200" cy="297847"/>
          </a:xfrm>
        </p:grpSpPr>
        <p:sp>
          <p:nvSpPr>
            <p:cNvPr id="53" name="Graphic 23">
              <a:extLst>
                <a:ext uri="{FF2B5EF4-FFF2-40B4-BE49-F238E27FC236}">
                  <a16:creationId xmlns:a16="http://schemas.microsoft.com/office/drawing/2014/main" id="{B718D581-FEC8-47D6-BDAA-370AE9B32B5F}"/>
                </a:ext>
              </a:extLst>
            </p:cNvPr>
            <p:cNvSpPr/>
            <p:nvPr/>
          </p:nvSpPr>
          <p:spPr>
            <a:xfrm>
              <a:off x="8977942" y="2518025"/>
              <a:ext cx="526041" cy="274830"/>
            </a:xfrm>
            <a:custGeom>
              <a:avLst/>
              <a:gdLst>
                <a:gd name="connsiteX0" fmla="*/ 1998631 w 2333625"/>
                <a:gd name="connsiteY0" fmla="*/ 0 h 1219200"/>
                <a:gd name="connsiteX1" fmla="*/ 336328 w 2333625"/>
                <a:gd name="connsiteY1" fmla="*/ 0 h 1219200"/>
                <a:gd name="connsiteX2" fmla="*/ 0 w 2333625"/>
                <a:gd name="connsiteY2" fmla="*/ 336328 h 1219200"/>
                <a:gd name="connsiteX3" fmla="*/ 0 w 2333625"/>
                <a:gd name="connsiteY3" fmla="*/ 627983 h 1219200"/>
                <a:gd name="connsiteX4" fmla="*/ 0 w 2333625"/>
                <a:gd name="connsiteY4" fmla="*/ 684276 h 1219200"/>
                <a:gd name="connsiteX5" fmla="*/ 0 w 2333625"/>
                <a:gd name="connsiteY5" fmla="*/ 1227677 h 1219200"/>
                <a:gd name="connsiteX6" fmla="*/ 510254 w 2333625"/>
                <a:gd name="connsiteY6" fmla="*/ 1020604 h 1219200"/>
                <a:gd name="connsiteX7" fmla="*/ 1998631 w 2333625"/>
                <a:gd name="connsiteY7" fmla="*/ 1020604 h 1219200"/>
                <a:gd name="connsiteX8" fmla="*/ 2334959 w 2333625"/>
                <a:gd name="connsiteY8" fmla="*/ 684276 h 1219200"/>
                <a:gd name="connsiteX9" fmla="*/ 2334959 w 2333625"/>
                <a:gd name="connsiteY9" fmla="*/ 336328 h 1219200"/>
                <a:gd name="connsiteX10" fmla="*/ 1998631 w 2333625"/>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5" h="1219200">
                  <a:moveTo>
                    <a:pt x="1998631" y="0"/>
                  </a:moveTo>
                  <a:lnTo>
                    <a:pt x="336328" y="0"/>
                  </a:lnTo>
                  <a:cubicBezTo>
                    <a:pt x="151352" y="0"/>
                    <a:pt x="0" y="151352"/>
                    <a:pt x="0" y="336328"/>
                  </a:cubicBezTo>
                  <a:lnTo>
                    <a:pt x="0" y="627983"/>
                  </a:lnTo>
                  <a:lnTo>
                    <a:pt x="0" y="684276"/>
                  </a:lnTo>
                  <a:lnTo>
                    <a:pt x="0" y="1227677"/>
                  </a:lnTo>
                  <a:cubicBezTo>
                    <a:pt x="0" y="1227677"/>
                    <a:pt x="170783" y="1020604"/>
                    <a:pt x="510254" y="1020604"/>
                  </a:cubicBezTo>
                  <a:lnTo>
                    <a:pt x="1998631" y="1020604"/>
                  </a:lnTo>
                  <a:cubicBezTo>
                    <a:pt x="2183606" y="1020604"/>
                    <a:pt x="2334959" y="869252"/>
                    <a:pt x="2334959" y="684276"/>
                  </a:cubicBezTo>
                  <a:lnTo>
                    <a:pt x="2334959" y="336328"/>
                  </a:lnTo>
                  <a:cubicBezTo>
                    <a:pt x="2334959" y="151352"/>
                    <a:pt x="2183606" y="0"/>
                    <a:pt x="1998631" y="0"/>
                  </a:cubicBezTo>
                  <a:close/>
                </a:path>
              </a:pathLst>
            </a:custGeom>
            <a:gradFill flip="none" rotWithShape="1">
              <a:gsLst>
                <a:gs pos="93000">
                  <a:schemeClr val="accent5">
                    <a:alpha val="0"/>
                  </a:schemeClr>
                </a:gs>
                <a:gs pos="0">
                  <a:schemeClr val="accent5"/>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TextBox 53">
              <a:extLst>
                <a:ext uri="{FF2B5EF4-FFF2-40B4-BE49-F238E27FC236}">
                  <a16:creationId xmlns:a16="http://schemas.microsoft.com/office/drawing/2014/main" id="{3FD57269-51A6-47F4-BFE5-7EFF17508CAC}"/>
                </a:ext>
              </a:extLst>
            </p:cNvPr>
            <p:cNvSpPr txBox="1"/>
            <p:nvPr/>
          </p:nvSpPr>
          <p:spPr>
            <a:xfrm>
              <a:off x="8977942" y="2495008"/>
              <a:ext cx="1430200"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Company name</a:t>
              </a:r>
            </a:p>
          </p:txBody>
        </p:sp>
      </p:grpSp>
      <p:cxnSp>
        <p:nvCxnSpPr>
          <p:cNvPr id="58" name="Straight Arrow Connector 57">
            <a:extLst>
              <a:ext uri="{FF2B5EF4-FFF2-40B4-BE49-F238E27FC236}">
                <a16:creationId xmlns:a16="http://schemas.microsoft.com/office/drawing/2014/main" id="{D912AC97-3585-40A4-8AF3-854B910F3E05}"/>
              </a:ext>
            </a:extLst>
          </p:cNvPr>
          <p:cNvCxnSpPr/>
          <p:nvPr/>
        </p:nvCxnSpPr>
        <p:spPr>
          <a:xfrm flipV="1">
            <a:off x="917100" y="1362982"/>
            <a:ext cx="0" cy="4536420"/>
          </a:xfrm>
          <a:prstGeom prst="straightConnector1">
            <a:avLst/>
          </a:prstGeom>
          <a:ln w="31750">
            <a:gradFill>
              <a:gsLst>
                <a:gs pos="0">
                  <a:schemeClr val="bg1">
                    <a:alpha val="0"/>
                  </a:schemeClr>
                </a:gs>
                <a:gs pos="100000">
                  <a:schemeClr val="bg1">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3288AE-B172-4234-B7DA-3963C10BC446}"/>
              </a:ext>
            </a:extLst>
          </p:cNvPr>
          <p:cNvCxnSpPr/>
          <p:nvPr/>
        </p:nvCxnSpPr>
        <p:spPr>
          <a:xfrm rot="5400000" flipV="1">
            <a:off x="6096000" y="1149694"/>
            <a:ext cx="0" cy="9956796"/>
          </a:xfrm>
          <a:prstGeom prst="straightConnector1">
            <a:avLst/>
          </a:prstGeom>
          <a:ln w="31750">
            <a:gradFill>
              <a:gsLst>
                <a:gs pos="0">
                  <a:schemeClr val="bg1">
                    <a:alpha val="0"/>
                  </a:schemeClr>
                </a:gs>
                <a:gs pos="100000">
                  <a:schemeClr val="bg1">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512E060-8031-4812-841C-D35D815B5DA3}"/>
              </a:ext>
            </a:extLst>
          </p:cNvPr>
          <p:cNvSpPr txBox="1"/>
          <p:nvPr/>
        </p:nvSpPr>
        <p:spPr>
          <a:xfrm>
            <a:off x="5683869" y="6161670"/>
            <a:ext cx="824265" cy="323165"/>
          </a:xfrm>
          <a:prstGeom prst="rect">
            <a:avLst/>
          </a:prstGeom>
          <a:noFill/>
        </p:spPr>
        <p:txBody>
          <a:bodyPr wrap="none" rtlCol="0">
            <a:spAutoFit/>
          </a:bodyPr>
          <a:lstStyle/>
          <a:p>
            <a:pPr algn="ctr"/>
            <a:r>
              <a:rPr lang="en-US" sz="1500" b="1" dirty="0">
                <a:solidFill>
                  <a:schemeClr val="bg1"/>
                </a:solidFill>
                <a:latin typeface="Montserrat" panose="00000500000000000000" pitchFamily="50" charset="0"/>
              </a:rPr>
              <a:t>Traffic</a:t>
            </a:r>
          </a:p>
        </p:txBody>
      </p:sp>
      <p:sp>
        <p:nvSpPr>
          <p:cNvPr id="57" name="TextBox 56">
            <a:extLst>
              <a:ext uri="{FF2B5EF4-FFF2-40B4-BE49-F238E27FC236}">
                <a16:creationId xmlns:a16="http://schemas.microsoft.com/office/drawing/2014/main" id="{EE540DC3-9632-4606-A9C4-58EB06423C9F}"/>
              </a:ext>
            </a:extLst>
          </p:cNvPr>
          <p:cNvSpPr txBox="1"/>
          <p:nvPr/>
        </p:nvSpPr>
        <p:spPr>
          <a:xfrm rot="16200000">
            <a:off x="-209726" y="3469610"/>
            <a:ext cx="1856598" cy="323165"/>
          </a:xfrm>
          <a:prstGeom prst="rect">
            <a:avLst/>
          </a:prstGeom>
          <a:noFill/>
        </p:spPr>
        <p:txBody>
          <a:bodyPr wrap="none" rtlCol="0">
            <a:spAutoFit/>
          </a:bodyPr>
          <a:lstStyle/>
          <a:p>
            <a:pPr algn="ctr"/>
            <a:r>
              <a:rPr lang="en-US" sz="1500" b="1" dirty="0">
                <a:solidFill>
                  <a:schemeClr val="bg1"/>
                </a:solidFill>
                <a:latin typeface="Montserrat" panose="00000500000000000000" pitchFamily="50" charset="0"/>
              </a:rPr>
              <a:t>Traffic Growth %</a:t>
            </a:r>
          </a:p>
        </p:txBody>
      </p:sp>
    </p:spTree>
    <p:extLst>
      <p:ext uri="{BB962C8B-B14F-4D97-AF65-F5344CB8AC3E}">
        <p14:creationId xmlns:p14="http://schemas.microsoft.com/office/powerpoint/2010/main" val="174477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42" presetClass="path" presetSubtype="0" accel="50000" decel="50000" fill="hold" grpId="1" nodeType="withEffect">
                                  <p:stCondLst>
                                    <p:cond delay="0"/>
                                  </p:stCondLst>
                                  <p:childTnLst>
                                    <p:animMotion origin="layout" path="M 0.2069 0.1699 L 1.45833E-6 3.7037E-6 " pathEditMode="relative" rAng="0" ptsTypes="AA">
                                      <p:cBhvr>
                                        <p:cTn id="9" dur="2000" fill="hold"/>
                                        <p:tgtEl>
                                          <p:spTgt spid="3"/>
                                        </p:tgtEl>
                                        <p:attrNameLst>
                                          <p:attrName>ppt_x</p:attrName>
                                          <p:attrName>ppt_y</p:attrName>
                                        </p:attrNameLst>
                                      </p:cBhvr>
                                      <p:rCtr x="-10352" y="-849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par>
                                <p:cTn id="13" presetID="42" presetClass="path" presetSubtype="0" accel="50000" decel="50000" fill="hold" grpId="1" nodeType="withEffect">
                                  <p:stCondLst>
                                    <p:cond delay="0"/>
                                  </p:stCondLst>
                                  <p:childTnLst>
                                    <p:animMotion origin="layout" path="M -0.20742 0.1699 L -1.45833E-6 3.7037E-6 " pathEditMode="relative" rAng="0" ptsTypes="AA">
                                      <p:cBhvr>
                                        <p:cTn id="14" dur="2000" fill="hold"/>
                                        <p:tgtEl>
                                          <p:spTgt spid="6"/>
                                        </p:tgtEl>
                                        <p:attrNameLst>
                                          <p:attrName>ppt_x</p:attrName>
                                          <p:attrName>ppt_y</p:attrName>
                                        </p:attrNameLst>
                                      </p:cBhvr>
                                      <p:rCtr x="10365" y="-8495"/>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path" presetSubtype="0" accel="50000" decel="50000" fill="hold" grpId="1" nodeType="withEffect">
                                  <p:stCondLst>
                                    <p:cond delay="0"/>
                                  </p:stCondLst>
                                  <p:childTnLst>
                                    <p:animMotion origin="layout" path="M -0.20742 -0.17037 L -1.45833E-6 0 " pathEditMode="relative" rAng="0" ptsTypes="AA">
                                      <p:cBhvr>
                                        <p:cTn id="19" dur="2000" fill="hold"/>
                                        <p:tgtEl>
                                          <p:spTgt spid="8"/>
                                        </p:tgtEl>
                                        <p:attrNameLst>
                                          <p:attrName>ppt_x</p:attrName>
                                          <p:attrName>ppt_y</p:attrName>
                                        </p:attrNameLst>
                                      </p:cBhvr>
                                      <p:rCtr x="10365" y="8519"/>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par>
                                <p:cTn id="23" presetID="42" presetClass="path" presetSubtype="0" accel="50000" decel="50000" fill="hold" grpId="1" nodeType="withEffect">
                                  <p:stCondLst>
                                    <p:cond delay="0"/>
                                  </p:stCondLst>
                                  <p:childTnLst>
                                    <p:animMotion origin="layout" path="M 0.20703 -0.16968 L 1.45833E-6 0 " pathEditMode="relative" rAng="0" ptsTypes="AA">
                                      <p:cBhvr>
                                        <p:cTn id="24" dur="2000" fill="hold"/>
                                        <p:tgtEl>
                                          <p:spTgt spid="7"/>
                                        </p:tgtEl>
                                        <p:attrNameLst>
                                          <p:attrName>ppt_x</p:attrName>
                                          <p:attrName>ppt_y</p:attrName>
                                        </p:attrNameLst>
                                      </p:cBhvr>
                                      <p:rCtr x="-10352" y="8472"/>
                                    </p:animMotion>
                                  </p:childTnLst>
                                </p:cTn>
                              </p:par>
                              <p:par>
                                <p:cTn id="25" presetID="22" presetClass="entr" presetSubtype="4" fill="hold" nodeType="withEffect">
                                  <p:stCondLst>
                                    <p:cond delay="1500"/>
                                  </p:stCondLst>
                                  <p:childTnLst>
                                    <p:set>
                                      <p:cBhvr>
                                        <p:cTn id="26" dur="1" fill="hold">
                                          <p:stCondLst>
                                            <p:cond delay="0"/>
                                          </p:stCondLst>
                                        </p:cTn>
                                        <p:tgtEl>
                                          <p:spTgt spid="58"/>
                                        </p:tgtEl>
                                        <p:attrNameLst>
                                          <p:attrName>style.visibility</p:attrName>
                                        </p:attrNameLst>
                                      </p:cBhvr>
                                      <p:to>
                                        <p:strVal val="visible"/>
                                      </p:to>
                                    </p:set>
                                    <p:animEffect transition="in" filter="wipe(down)">
                                      <p:cBhvr>
                                        <p:cTn id="27" dur="1500"/>
                                        <p:tgtEl>
                                          <p:spTgt spid="58"/>
                                        </p:tgtEl>
                                      </p:cBhvr>
                                    </p:animEffect>
                                  </p:childTnLst>
                                </p:cTn>
                              </p:par>
                              <p:par>
                                <p:cTn id="28" presetID="22" presetClass="entr" presetSubtype="8" fill="hold" nodeType="withEffect">
                                  <p:stCondLst>
                                    <p:cond delay="150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1500"/>
                                        <p:tgtEl>
                                          <p:spTgt spid="63"/>
                                        </p:tgtEl>
                                      </p:cBhvr>
                                    </p:animEffect>
                                  </p:childTnLst>
                                </p:cTn>
                              </p:par>
                              <p:par>
                                <p:cTn id="31" presetID="12" presetClass="entr" presetSubtype="1" fill="hold" grpId="0" nodeType="withEffect">
                                  <p:stCondLst>
                                    <p:cond delay="15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000"/>
                                        <p:tgtEl>
                                          <p:spTgt spid="56"/>
                                        </p:tgtEl>
                                        <p:attrNameLst>
                                          <p:attrName>ppt_y</p:attrName>
                                        </p:attrNameLst>
                                      </p:cBhvr>
                                      <p:tavLst>
                                        <p:tav tm="0">
                                          <p:val>
                                            <p:strVal val="#ppt_y-#ppt_h*1.125000"/>
                                          </p:val>
                                        </p:tav>
                                        <p:tav tm="100000">
                                          <p:val>
                                            <p:strVal val="#ppt_y"/>
                                          </p:val>
                                        </p:tav>
                                      </p:tavLst>
                                    </p:anim>
                                    <p:animEffect transition="in" filter="wipe(down)">
                                      <p:cBhvr>
                                        <p:cTn id="34" dur="1000"/>
                                        <p:tgtEl>
                                          <p:spTgt spid="56"/>
                                        </p:tgtEl>
                                      </p:cBhvr>
                                    </p:animEffect>
                                  </p:childTnLst>
                                </p:cTn>
                              </p:par>
                              <p:par>
                                <p:cTn id="35" presetID="12" presetClass="entr" presetSubtype="2" fill="hold" grpId="0" nodeType="withEffect">
                                  <p:stCondLst>
                                    <p:cond delay="15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1000"/>
                                        <p:tgtEl>
                                          <p:spTgt spid="57"/>
                                        </p:tgtEl>
                                        <p:attrNameLst>
                                          <p:attrName>ppt_x</p:attrName>
                                        </p:attrNameLst>
                                      </p:cBhvr>
                                      <p:tavLst>
                                        <p:tav tm="0">
                                          <p:val>
                                            <p:strVal val="#ppt_x+#ppt_w*1.125000"/>
                                          </p:val>
                                        </p:tav>
                                        <p:tav tm="100000">
                                          <p:val>
                                            <p:strVal val="#ppt_x"/>
                                          </p:val>
                                        </p:tav>
                                      </p:tavLst>
                                    </p:anim>
                                    <p:animEffect transition="in" filter="wipe(left)">
                                      <p:cBhvr>
                                        <p:cTn id="38" dur="1000"/>
                                        <p:tgtEl>
                                          <p:spTgt spid="57"/>
                                        </p:tgtEl>
                                      </p:cBhvr>
                                    </p:animEffect>
                                  </p:childTnLst>
                                </p:cTn>
                              </p:par>
                              <p:par>
                                <p:cTn id="39" presetID="10" presetClass="entr" presetSubtype="0" fill="hold" grpId="0" nodeType="withEffect">
                                  <p:stCondLst>
                                    <p:cond delay="225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500"/>
                                        <p:tgtEl>
                                          <p:spTgt spid="17"/>
                                        </p:tgtEl>
                                      </p:cBhvr>
                                    </p:animEffect>
                                  </p:childTnLst>
                                </p:cTn>
                              </p:par>
                              <p:par>
                                <p:cTn id="42" presetID="22" presetClass="entr" presetSubtype="8" fill="hold" nodeType="withEffect">
                                  <p:stCondLst>
                                    <p:cond delay="225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1000"/>
                                        <p:tgtEl>
                                          <p:spTgt spid="26"/>
                                        </p:tgtEl>
                                      </p:cBhvr>
                                    </p:animEffect>
                                  </p:childTnLst>
                                </p:cTn>
                              </p:par>
                              <p:par>
                                <p:cTn id="45" presetID="22" presetClass="entr" presetSubtype="8" fill="hold" nodeType="withEffect">
                                  <p:stCondLst>
                                    <p:cond delay="225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1000"/>
                                        <p:tgtEl>
                                          <p:spTgt spid="28"/>
                                        </p:tgtEl>
                                      </p:cBhvr>
                                    </p:animEffect>
                                  </p:childTnLst>
                                </p:cTn>
                              </p:par>
                              <p:par>
                                <p:cTn id="48" presetID="22" presetClass="entr" presetSubtype="8" fill="hold" nodeType="withEffect">
                                  <p:stCondLst>
                                    <p:cond delay="225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1000"/>
                                        <p:tgtEl>
                                          <p:spTgt spid="31"/>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500"/>
                                        <p:tgtEl>
                                          <p:spTgt spid="18"/>
                                        </p:tgtEl>
                                      </p:cBhvr>
                                    </p:animEffect>
                                  </p:childTnLst>
                                </p:cTn>
                              </p:par>
                              <p:par>
                                <p:cTn id="54" presetID="22" presetClass="entr" presetSubtype="8" fill="hold" nodeType="withEffect">
                                  <p:stCondLst>
                                    <p:cond delay="300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1000"/>
                                        <p:tgtEl>
                                          <p:spTgt spid="5"/>
                                        </p:tgtEl>
                                      </p:cBhvr>
                                    </p:animEffect>
                                  </p:childTnLst>
                                </p:cTn>
                              </p:par>
                              <p:par>
                                <p:cTn id="57" presetID="22" presetClass="entr" presetSubtype="8" fill="hold" nodeType="withEffect">
                                  <p:stCondLst>
                                    <p:cond delay="3000"/>
                                  </p:stCondLst>
                                  <p:childTnLst>
                                    <p:set>
                                      <p:cBhvr>
                                        <p:cTn id="58" dur="1" fill="hold">
                                          <p:stCondLst>
                                            <p:cond delay="0"/>
                                          </p:stCondLst>
                                        </p:cTn>
                                        <p:tgtEl>
                                          <p:spTgt spid="2"/>
                                        </p:tgtEl>
                                        <p:attrNameLst>
                                          <p:attrName>style.visibility</p:attrName>
                                        </p:attrNameLst>
                                      </p:cBhvr>
                                      <p:to>
                                        <p:strVal val="visible"/>
                                      </p:to>
                                    </p:set>
                                    <p:animEffect transition="in" filter="wipe(left)">
                                      <p:cBhvr>
                                        <p:cTn id="59" dur="1000"/>
                                        <p:tgtEl>
                                          <p:spTgt spid="2"/>
                                        </p:tgtEl>
                                      </p:cBhvr>
                                    </p:animEffect>
                                  </p:childTnLst>
                                </p:cTn>
                              </p:par>
                              <p:par>
                                <p:cTn id="60" presetID="10" presetClass="entr" presetSubtype="0" fill="hold" grpId="0" nodeType="withEffect">
                                  <p:stCondLst>
                                    <p:cond delay="37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500"/>
                                        <p:tgtEl>
                                          <p:spTgt spid="10"/>
                                        </p:tgtEl>
                                      </p:cBhvr>
                                    </p:animEffect>
                                  </p:childTnLst>
                                </p:cTn>
                              </p:par>
                              <p:par>
                                <p:cTn id="63" presetID="22" presetClass="entr" presetSubtype="8" fill="hold" nodeType="withEffect">
                                  <p:stCondLst>
                                    <p:cond delay="375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1000"/>
                                        <p:tgtEl>
                                          <p:spTgt spid="9"/>
                                        </p:tgtEl>
                                      </p:cBhvr>
                                    </p:animEffect>
                                  </p:childTnLst>
                                </p:cTn>
                              </p:par>
                              <p:par>
                                <p:cTn id="66" presetID="22" presetClass="entr" presetSubtype="8" fill="hold" nodeType="withEffect">
                                  <p:stCondLst>
                                    <p:cond delay="375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1000"/>
                                        <p:tgtEl>
                                          <p:spTgt spid="11"/>
                                        </p:tgtEl>
                                      </p:cBhvr>
                                    </p:animEffect>
                                  </p:childTnLst>
                                </p:cTn>
                              </p:par>
                              <p:par>
                                <p:cTn id="69" presetID="10" presetClass="entr" presetSubtype="0" fill="hold" grpId="0" nodeType="withEffect">
                                  <p:stCondLst>
                                    <p:cond delay="450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500"/>
                                        <p:tgtEl>
                                          <p:spTgt spid="16"/>
                                        </p:tgtEl>
                                      </p:cBhvr>
                                    </p:animEffect>
                                  </p:childTnLst>
                                </p:cTn>
                              </p:par>
                              <p:par>
                                <p:cTn id="72" presetID="22" presetClass="entr" presetSubtype="8" fill="hold" nodeType="withEffect">
                                  <p:stCondLst>
                                    <p:cond delay="450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1000"/>
                                        <p:tgtEl>
                                          <p:spTgt spid="12"/>
                                        </p:tgtEl>
                                      </p:cBhvr>
                                    </p:animEffect>
                                  </p:childTnLst>
                                </p:cTn>
                              </p:par>
                              <p:par>
                                <p:cTn id="75" presetID="22" presetClass="entr" presetSubtype="8" fill="hold" nodeType="withEffect">
                                  <p:stCondLst>
                                    <p:cond delay="450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1000"/>
                                        <p:tgtEl>
                                          <p:spTgt spid="14"/>
                                        </p:tgtEl>
                                      </p:cBhvr>
                                    </p:animEffect>
                                  </p:childTnLst>
                                </p:cTn>
                              </p:par>
                              <p:par>
                                <p:cTn id="78" presetID="22" presetClass="entr" presetSubtype="8" fill="hold" nodeType="withEffect">
                                  <p:stCondLst>
                                    <p:cond delay="4500"/>
                                  </p:stCondLst>
                                  <p:childTnLst>
                                    <p:set>
                                      <p:cBhvr>
                                        <p:cTn id="79" dur="1" fill="hold">
                                          <p:stCondLst>
                                            <p:cond delay="0"/>
                                          </p:stCondLst>
                                        </p:cTn>
                                        <p:tgtEl>
                                          <p:spTgt spid="13"/>
                                        </p:tgtEl>
                                        <p:attrNameLst>
                                          <p:attrName>style.visibility</p:attrName>
                                        </p:attrNameLst>
                                      </p:cBhvr>
                                      <p:to>
                                        <p:strVal val="visible"/>
                                      </p:to>
                                    </p:set>
                                    <p:animEffect transition="in" filter="wipe(left)">
                                      <p:cBhvr>
                                        <p:cTn id="80" dur="1000"/>
                                        <p:tgtEl>
                                          <p:spTgt spid="13"/>
                                        </p:tgtEl>
                                      </p:cBhvr>
                                    </p:animEffect>
                                  </p:childTnLst>
                                </p:cTn>
                              </p:par>
                              <p:par>
                                <p:cTn id="81" presetID="22" presetClass="entr" presetSubtype="2" fill="hold" nodeType="withEffect">
                                  <p:stCondLst>
                                    <p:cond delay="2000"/>
                                  </p:stCondLst>
                                  <p:childTnLst>
                                    <p:set>
                                      <p:cBhvr>
                                        <p:cTn id="82" dur="1" fill="hold">
                                          <p:stCondLst>
                                            <p:cond delay="0"/>
                                          </p:stCondLst>
                                        </p:cTn>
                                        <p:tgtEl>
                                          <p:spTgt spid="65"/>
                                        </p:tgtEl>
                                        <p:attrNameLst>
                                          <p:attrName>style.visibility</p:attrName>
                                        </p:attrNameLst>
                                      </p:cBhvr>
                                      <p:to>
                                        <p:strVal val="visible"/>
                                      </p:to>
                                    </p:set>
                                    <p:animEffect transition="in" filter="wipe(right)">
                                      <p:cBhvr>
                                        <p:cTn id="83" dur="2000"/>
                                        <p:tgtEl>
                                          <p:spTgt spid="65"/>
                                        </p:tgtEl>
                                      </p:cBhvr>
                                    </p:animEffect>
                                  </p:childTnLst>
                                </p:cTn>
                              </p:par>
                              <p:par>
                                <p:cTn id="84" presetID="22" presetClass="entr" presetSubtype="2" fill="hold" nodeType="withEffect">
                                  <p:stCondLst>
                                    <p:cond delay="2000"/>
                                  </p:stCondLst>
                                  <p:childTnLst>
                                    <p:set>
                                      <p:cBhvr>
                                        <p:cTn id="85" dur="1" fill="hold">
                                          <p:stCondLst>
                                            <p:cond delay="0"/>
                                          </p:stCondLst>
                                        </p:cTn>
                                        <p:tgtEl>
                                          <p:spTgt spid="88"/>
                                        </p:tgtEl>
                                        <p:attrNameLst>
                                          <p:attrName>style.visibility</p:attrName>
                                        </p:attrNameLst>
                                      </p:cBhvr>
                                      <p:to>
                                        <p:strVal val="visible"/>
                                      </p:to>
                                    </p:set>
                                    <p:animEffect transition="in" filter="wipe(right)">
                                      <p:cBhvr>
                                        <p:cTn id="86"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10" grpId="0"/>
      <p:bldP spid="16" grpId="0"/>
      <p:bldP spid="17" grpId="0"/>
      <p:bldP spid="18" grpId="0"/>
      <p:bldP spid="56" grpId="0"/>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FF932D-71C1-496E-9368-6A03FF913BFF}"/>
              </a:ext>
            </a:extLst>
          </p:cNvPr>
          <p:cNvGrpSpPr/>
          <p:nvPr/>
        </p:nvGrpSpPr>
        <p:grpSpPr>
          <a:xfrm>
            <a:off x="765072" y="1411442"/>
            <a:ext cx="10661856" cy="4527550"/>
            <a:chOff x="765072" y="1411442"/>
            <a:chExt cx="10661856" cy="4527550"/>
          </a:xfrm>
        </p:grpSpPr>
        <p:grpSp>
          <p:nvGrpSpPr>
            <p:cNvPr id="37" name="Group 36">
              <a:extLst>
                <a:ext uri="{FF2B5EF4-FFF2-40B4-BE49-F238E27FC236}">
                  <a16:creationId xmlns:a16="http://schemas.microsoft.com/office/drawing/2014/main" id="{83741D68-1D5D-4AB4-ABBC-3056DA66AEA2}"/>
                </a:ext>
              </a:extLst>
            </p:cNvPr>
            <p:cNvGrpSpPr/>
            <p:nvPr/>
          </p:nvGrpSpPr>
          <p:grpSpPr>
            <a:xfrm>
              <a:off x="1307103" y="1535715"/>
              <a:ext cx="10119825" cy="4287440"/>
              <a:chOff x="1147445" y="1452665"/>
              <a:chExt cx="130175" cy="4287440"/>
            </a:xfrm>
          </p:grpSpPr>
          <p:cxnSp>
            <p:nvCxnSpPr>
              <p:cNvPr id="6" name="Straight Connector 5">
                <a:extLst>
                  <a:ext uri="{FF2B5EF4-FFF2-40B4-BE49-F238E27FC236}">
                    <a16:creationId xmlns:a16="http://schemas.microsoft.com/office/drawing/2014/main" id="{2F5184CC-B800-4EB9-B639-596AC8630FF7}"/>
                  </a:ext>
                </a:extLst>
              </p:cNvPr>
              <p:cNvCxnSpPr/>
              <p:nvPr/>
            </p:nvCxnSpPr>
            <p:spPr>
              <a:xfrm>
                <a:off x="1147445" y="5740105"/>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CD7EA2-84CC-4434-8D50-934F87E36F49}"/>
                  </a:ext>
                </a:extLst>
              </p:cNvPr>
              <p:cNvCxnSpPr/>
              <p:nvPr/>
            </p:nvCxnSpPr>
            <p:spPr>
              <a:xfrm>
                <a:off x="1147445" y="5203484"/>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2942E1-1602-4268-A770-4A2D2365CA31}"/>
                  </a:ext>
                </a:extLst>
              </p:cNvPr>
              <p:cNvCxnSpPr/>
              <p:nvPr/>
            </p:nvCxnSpPr>
            <p:spPr>
              <a:xfrm>
                <a:off x="1147445" y="4666857"/>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D67E6D3-7E8A-40D0-8113-CDD12642C8F6}"/>
                  </a:ext>
                </a:extLst>
              </p:cNvPr>
              <p:cNvCxnSpPr/>
              <p:nvPr/>
            </p:nvCxnSpPr>
            <p:spPr>
              <a:xfrm>
                <a:off x="1147445" y="4130231"/>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BADDE5-3446-4DCF-8703-0E33BEAD95A0}"/>
                  </a:ext>
                </a:extLst>
              </p:cNvPr>
              <p:cNvCxnSpPr/>
              <p:nvPr/>
            </p:nvCxnSpPr>
            <p:spPr>
              <a:xfrm>
                <a:off x="1147445" y="3593605"/>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2103A8-FFDD-4841-890D-07CAEB724758}"/>
                  </a:ext>
                </a:extLst>
              </p:cNvPr>
              <p:cNvCxnSpPr/>
              <p:nvPr/>
            </p:nvCxnSpPr>
            <p:spPr>
              <a:xfrm>
                <a:off x="1147445" y="3056979"/>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1752BB-4E4D-4D4B-9B9E-1046A8CF72E4}"/>
                  </a:ext>
                </a:extLst>
              </p:cNvPr>
              <p:cNvCxnSpPr/>
              <p:nvPr/>
            </p:nvCxnSpPr>
            <p:spPr>
              <a:xfrm>
                <a:off x="1147445" y="2520352"/>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9E91B-C5DC-4A75-B1B7-6AA2D0685321}"/>
                  </a:ext>
                </a:extLst>
              </p:cNvPr>
              <p:cNvCxnSpPr/>
              <p:nvPr/>
            </p:nvCxnSpPr>
            <p:spPr>
              <a:xfrm>
                <a:off x="1147445" y="1983726"/>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429EE8-2E09-44AA-89F6-8DB176624177}"/>
                  </a:ext>
                </a:extLst>
              </p:cNvPr>
              <p:cNvCxnSpPr/>
              <p:nvPr/>
            </p:nvCxnSpPr>
            <p:spPr>
              <a:xfrm>
                <a:off x="1147445" y="1452665"/>
                <a:ext cx="130175" cy="0"/>
              </a:xfrm>
              <a:prstGeom prst="line">
                <a:avLst/>
              </a:prstGeom>
              <a:ln w="3175" cap="rnd">
                <a:solidFill>
                  <a:schemeClr val="bg1">
                    <a:alpha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D1392D-E9C7-4236-8BB6-008BD7FB026B}"/>
                </a:ext>
              </a:extLst>
            </p:cNvPr>
            <p:cNvGrpSpPr/>
            <p:nvPr/>
          </p:nvGrpSpPr>
          <p:grpSpPr>
            <a:xfrm>
              <a:off x="765072" y="1411442"/>
              <a:ext cx="464425" cy="4527550"/>
              <a:chOff x="615744" y="1333500"/>
              <a:chExt cx="455574" cy="4544961"/>
            </a:xfrm>
          </p:grpSpPr>
          <p:sp>
            <p:nvSpPr>
              <p:cNvPr id="27" name="TextBox 26">
                <a:extLst>
                  <a:ext uri="{FF2B5EF4-FFF2-40B4-BE49-F238E27FC236}">
                    <a16:creationId xmlns:a16="http://schemas.microsoft.com/office/drawing/2014/main" id="{94228EA6-EEEC-4641-AC96-2F2600806625}"/>
                  </a:ext>
                </a:extLst>
              </p:cNvPr>
              <p:cNvSpPr txBox="1"/>
              <p:nvPr/>
            </p:nvSpPr>
            <p:spPr>
              <a:xfrm>
                <a:off x="708719" y="5645898"/>
                <a:ext cx="362599"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0k</a:t>
                </a:r>
              </a:p>
            </p:txBody>
          </p:sp>
          <p:sp>
            <p:nvSpPr>
              <p:cNvPr id="28" name="TextBox 27">
                <a:extLst>
                  <a:ext uri="{FF2B5EF4-FFF2-40B4-BE49-F238E27FC236}">
                    <a16:creationId xmlns:a16="http://schemas.microsoft.com/office/drawing/2014/main" id="{6D0A96DC-8FDB-4F30-A8CA-1F6C634F0047}"/>
                  </a:ext>
                </a:extLst>
              </p:cNvPr>
              <p:cNvSpPr txBox="1"/>
              <p:nvPr/>
            </p:nvSpPr>
            <p:spPr>
              <a:xfrm>
                <a:off x="721542" y="5106850"/>
                <a:ext cx="349776"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5k</a:t>
                </a:r>
              </a:p>
            </p:txBody>
          </p:sp>
          <p:sp>
            <p:nvSpPr>
              <p:cNvPr id="29" name="TextBox 28">
                <a:extLst>
                  <a:ext uri="{FF2B5EF4-FFF2-40B4-BE49-F238E27FC236}">
                    <a16:creationId xmlns:a16="http://schemas.microsoft.com/office/drawing/2014/main" id="{F9087151-323D-4F79-A62C-ABED033AC877}"/>
                  </a:ext>
                </a:extLst>
              </p:cNvPr>
              <p:cNvSpPr txBox="1"/>
              <p:nvPr/>
            </p:nvSpPr>
            <p:spPr>
              <a:xfrm>
                <a:off x="657422" y="4567800"/>
                <a:ext cx="413896"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10k</a:t>
                </a:r>
              </a:p>
            </p:txBody>
          </p:sp>
          <p:sp>
            <p:nvSpPr>
              <p:cNvPr id="30" name="TextBox 29">
                <a:extLst>
                  <a:ext uri="{FF2B5EF4-FFF2-40B4-BE49-F238E27FC236}">
                    <a16:creationId xmlns:a16="http://schemas.microsoft.com/office/drawing/2014/main" id="{3735CEB9-4760-4E4D-86DF-077351228913}"/>
                  </a:ext>
                </a:extLst>
              </p:cNvPr>
              <p:cNvSpPr txBox="1"/>
              <p:nvPr/>
            </p:nvSpPr>
            <p:spPr>
              <a:xfrm>
                <a:off x="670246" y="4028749"/>
                <a:ext cx="401072"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15k</a:t>
                </a:r>
              </a:p>
            </p:txBody>
          </p:sp>
          <p:sp>
            <p:nvSpPr>
              <p:cNvPr id="31" name="TextBox 30">
                <a:extLst>
                  <a:ext uri="{FF2B5EF4-FFF2-40B4-BE49-F238E27FC236}">
                    <a16:creationId xmlns:a16="http://schemas.microsoft.com/office/drawing/2014/main" id="{FCEF5E37-7A6F-4EE6-88F3-70C26E06BCEE}"/>
                  </a:ext>
                </a:extLst>
              </p:cNvPr>
              <p:cNvSpPr txBox="1"/>
              <p:nvPr/>
            </p:nvSpPr>
            <p:spPr>
              <a:xfrm>
                <a:off x="628568" y="3489699"/>
                <a:ext cx="442750"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20k</a:t>
                </a:r>
              </a:p>
            </p:txBody>
          </p:sp>
          <p:sp>
            <p:nvSpPr>
              <p:cNvPr id="32" name="TextBox 31">
                <a:extLst>
                  <a:ext uri="{FF2B5EF4-FFF2-40B4-BE49-F238E27FC236}">
                    <a16:creationId xmlns:a16="http://schemas.microsoft.com/office/drawing/2014/main" id="{2C55D522-0F09-4C6E-BC68-D088BAE88513}"/>
                  </a:ext>
                </a:extLst>
              </p:cNvPr>
              <p:cNvSpPr txBox="1"/>
              <p:nvPr/>
            </p:nvSpPr>
            <p:spPr>
              <a:xfrm>
                <a:off x="641392" y="2950650"/>
                <a:ext cx="429926"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25k</a:t>
                </a:r>
              </a:p>
            </p:txBody>
          </p:sp>
          <p:sp>
            <p:nvSpPr>
              <p:cNvPr id="33" name="TextBox 32">
                <a:extLst>
                  <a:ext uri="{FF2B5EF4-FFF2-40B4-BE49-F238E27FC236}">
                    <a16:creationId xmlns:a16="http://schemas.microsoft.com/office/drawing/2014/main" id="{3C9EA36C-B6F3-4483-AB8D-F7D8A1C37FB3}"/>
                  </a:ext>
                </a:extLst>
              </p:cNvPr>
              <p:cNvSpPr txBox="1"/>
              <p:nvPr/>
            </p:nvSpPr>
            <p:spPr>
              <a:xfrm>
                <a:off x="628568" y="2411600"/>
                <a:ext cx="442750"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30k</a:t>
                </a:r>
              </a:p>
            </p:txBody>
          </p:sp>
          <p:sp>
            <p:nvSpPr>
              <p:cNvPr id="34" name="TextBox 33">
                <a:extLst>
                  <a:ext uri="{FF2B5EF4-FFF2-40B4-BE49-F238E27FC236}">
                    <a16:creationId xmlns:a16="http://schemas.microsoft.com/office/drawing/2014/main" id="{D73B94A9-B41D-4F20-B42D-9ABD2247C586}"/>
                  </a:ext>
                </a:extLst>
              </p:cNvPr>
              <p:cNvSpPr txBox="1"/>
              <p:nvPr/>
            </p:nvSpPr>
            <p:spPr>
              <a:xfrm>
                <a:off x="641392" y="1872550"/>
                <a:ext cx="429926"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35k</a:t>
                </a:r>
              </a:p>
            </p:txBody>
          </p:sp>
          <p:sp>
            <p:nvSpPr>
              <p:cNvPr id="35" name="TextBox 34">
                <a:extLst>
                  <a:ext uri="{FF2B5EF4-FFF2-40B4-BE49-F238E27FC236}">
                    <a16:creationId xmlns:a16="http://schemas.microsoft.com/office/drawing/2014/main" id="{B9BCF4BE-A44C-4230-87B4-6DD5B01BCCB5}"/>
                  </a:ext>
                </a:extLst>
              </p:cNvPr>
              <p:cNvSpPr txBox="1"/>
              <p:nvPr/>
            </p:nvSpPr>
            <p:spPr>
              <a:xfrm>
                <a:off x="615744" y="1333500"/>
                <a:ext cx="455574" cy="232563"/>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40k</a:t>
                </a:r>
              </a:p>
            </p:txBody>
          </p:sp>
        </p:grpSp>
      </p:grpSp>
      <p:sp>
        <p:nvSpPr>
          <p:cNvPr id="3" name="Rectangle: Rounded Corners 2">
            <a:extLst>
              <a:ext uri="{FF2B5EF4-FFF2-40B4-BE49-F238E27FC236}">
                <a16:creationId xmlns:a16="http://schemas.microsoft.com/office/drawing/2014/main" id="{7A017C46-DC1A-4251-83AC-EDFCF53358CD}"/>
              </a:ext>
            </a:extLst>
          </p:cNvPr>
          <p:cNvSpPr/>
          <p:nvPr/>
        </p:nvSpPr>
        <p:spPr>
          <a:xfrm>
            <a:off x="1687065" y="733725"/>
            <a:ext cx="2763122" cy="5091874"/>
          </a:xfrm>
          <a:prstGeom prst="roundRect">
            <a:avLst>
              <a:gd name="adj" fmla="val 11042"/>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lvl="0" algn="ctr">
              <a:spcAft>
                <a:spcPts val="600"/>
              </a:spcAft>
            </a:pPr>
            <a:endParaRPr lang="en-US" sz="1100" dirty="0">
              <a:solidFill>
                <a:prstClr val="white"/>
              </a:solidFill>
              <a:latin typeface="Montserrat" panose="00000500000000000000" pitchFamily="50" charset="0"/>
            </a:endParaRPr>
          </a:p>
        </p:txBody>
      </p:sp>
      <p:cxnSp>
        <p:nvCxnSpPr>
          <p:cNvPr id="42" name="Straight Connector 41">
            <a:extLst>
              <a:ext uri="{FF2B5EF4-FFF2-40B4-BE49-F238E27FC236}">
                <a16:creationId xmlns:a16="http://schemas.microsoft.com/office/drawing/2014/main" id="{1390F58B-82AF-44B2-94CC-4D7AF7CD6782}"/>
              </a:ext>
            </a:extLst>
          </p:cNvPr>
          <p:cNvCxnSpPr>
            <a:cxnSpLocks/>
          </p:cNvCxnSpPr>
          <p:nvPr/>
        </p:nvCxnSpPr>
        <p:spPr>
          <a:xfrm flipV="1">
            <a:off x="1687065" y="4436911"/>
            <a:ext cx="2763122" cy="177738"/>
          </a:xfrm>
          <a:prstGeom prst="line">
            <a:avLst/>
          </a:prstGeom>
          <a:ln w="25400" cap="rnd">
            <a:solidFill>
              <a:schemeClr val="tx2">
                <a:lumMod val="40000"/>
                <a:lumOff val="6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1C7E3816-8DC3-4756-A615-D0D192FCC12F}"/>
              </a:ext>
            </a:extLst>
          </p:cNvPr>
          <p:cNvSpPr/>
          <p:nvPr/>
        </p:nvSpPr>
        <p:spPr>
          <a:xfrm>
            <a:off x="4985454" y="733725"/>
            <a:ext cx="2763122" cy="5091874"/>
          </a:xfrm>
          <a:prstGeom prst="roundRect">
            <a:avLst>
              <a:gd name="adj" fmla="val 11042"/>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lvl="0" algn="ctr">
              <a:spcAft>
                <a:spcPts val="600"/>
              </a:spcAft>
            </a:pPr>
            <a:endParaRPr lang="en-US" sz="1100" dirty="0">
              <a:solidFill>
                <a:prstClr val="white"/>
              </a:solidFill>
              <a:latin typeface="Montserrat" panose="00000500000000000000" pitchFamily="50" charset="0"/>
            </a:endParaRPr>
          </a:p>
        </p:txBody>
      </p:sp>
      <p:cxnSp>
        <p:nvCxnSpPr>
          <p:cNvPr id="65" name="Straight Connector 64">
            <a:extLst>
              <a:ext uri="{FF2B5EF4-FFF2-40B4-BE49-F238E27FC236}">
                <a16:creationId xmlns:a16="http://schemas.microsoft.com/office/drawing/2014/main" id="{7FFE0817-3953-41A9-8067-FA17A4DEEDB8}"/>
              </a:ext>
            </a:extLst>
          </p:cNvPr>
          <p:cNvCxnSpPr>
            <a:cxnSpLocks/>
          </p:cNvCxnSpPr>
          <p:nvPr/>
        </p:nvCxnSpPr>
        <p:spPr>
          <a:xfrm flipV="1">
            <a:off x="4985454" y="4749188"/>
            <a:ext cx="2763122" cy="124762"/>
          </a:xfrm>
          <a:prstGeom prst="line">
            <a:avLst/>
          </a:prstGeom>
          <a:ln w="25400" cap="rnd">
            <a:solidFill>
              <a:schemeClr val="tx2">
                <a:lumMod val="40000"/>
                <a:lumOff val="6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37A8D49E-4C10-4673-854B-200569B04631}"/>
              </a:ext>
            </a:extLst>
          </p:cNvPr>
          <p:cNvSpPr/>
          <p:nvPr/>
        </p:nvSpPr>
        <p:spPr>
          <a:xfrm>
            <a:off x="8283843" y="733725"/>
            <a:ext cx="2763122" cy="5091874"/>
          </a:xfrm>
          <a:prstGeom prst="roundRect">
            <a:avLst>
              <a:gd name="adj" fmla="val 11042"/>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lvl="0" algn="ctr">
              <a:spcAft>
                <a:spcPts val="600"/>
              </a:spcAft>
            </a:pPr>
            <a:endParaRPr lang="en-US" sz="1100" dirty="0">
              <a:solidFill>
                <a:prstClr val="white"/>
              </a:solidFill>
              <a:latin typeface="Montserrat" panose="00000500000000000000" pitchFamily="50" charset="0"/>
            </a:endParaRPr>
          </a:p>
        </p:txBody>
      </p:sp>
      <p:cxnSp>
        <p:nvCxnSpPr>
          <p:cNvPr id="71" name="Straight Connector 70">
            <a:extLst>
              <a:ext uri="{FF2B5EF4-FFF2-40B4-BE49-F238E27FC236}">
                <a16:creationId xmlns:a16="http://schemas.microsoft.com/office/drawing/2014/main" id="{2C1F891F-12DE-42AE-8BA1-0E1548669282}"/>
              </a:ext>
            </a:extLst>
          </p:cNvPr>
          <p:cNvCxnSpPr>
            <a:cxnSpLocks/>
          </p:cNvCxnSpPr>
          <p:nvPr/>
        </p:nvCxnSpPr>
        <p:spPr>
          <a:xfrm flipV="1">
            <a:off x="8283843" y="3915461"/>
            <a:ext cx="2763122" cy="177738"/>
          </a:xfrm>
          <a:prstGeom prst="line">
            <a:avLst/>
          </a:prstGeom>
          <a:ln w="25400" cap="rnd">
            <a:solidFill>
              <a:schemeClr val="tx2">
                <a:lumMod val="40000"/>
                <a:lumOff val="6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82F6F59-42A2-4967-B80C-24FDBCF0F38A}"/>
              </a:ext>
            </a:extLst>
          </p:cNvPr>
          <p:cNvCxnSpPr>
            <a:cxnSpLocks/>
          </p:cNvCxnSpPr>
          <p:nvPr/>
        </p:nvCxnSpPr>
        <p:spPr>
          <a:xfrm flipV="1">
            <a:off x="1687065" y="4096367"/>
            <a:ext cx="2763122" cy="249731"/>
          </a:xfrm>
          <a:prstGeom prst="line">
            <a:avLst/>
          </a:prstGeom>
          <a:ln w="25400" cap="rnd">
            <a:solidFill>
              <a:schemeClr val="accent5"/>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F2F339-B15E-43F7-8F91-C3EB1BD9C632}"/>
              </a:ext>
            </a:extLst>
          </p:cNvPr>
          <p:cNvCxnSpPr>
            <a:cxnSpLocks/>
          </p:cNvCxnSpPr>
          <p:nvPr/>
        </p:nvCxnSpPr>
        <p:spPr>
          <a:xfrm flipV="1">
            <a:off x="4985454" y="3092562"/>
            <a:ext cx="2763122" cy="249731"/>
          </a:xfrm>
          <a:prstGeom prst="line">
            <a:avLst/>
          </a:prstGeom>
          <a:ln w="25400" cap="rnd">
            <a:solidFill>
              <a:schemeClr val="accent5"/>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76B7D1A-7F5C-436F-B685-C370A50F04B0}"/>
              </a:ext>
            </a:extLst>
          </p:cNvPr>
          <p:cNvCxnSpPr>
            <a:cxnSpLocks/>
          </p:cNvCxnSpPr>
          <p:nvPr/>
        </p:nvCxnSpPr>
        <p:spPr>
          <a:xfrm flipV="1">
            <a:off x="8283843" y="2420081"/>
            <a:ext cx="2763122" cy="1364812"/>
          </a:xfrm>
          <a:prstGeom prst="line">
            <a:avLst/>
          </a:prstGeom>
          <a:ln w="25400" cap="rnd">
            <a:solidFill>
              <a:schemeClr val="accent5"/>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0CA647D-1600-4BB8-9E97-4B5AF503D3B2}"/>
              </a:ext>
            </a:extLst>
          </p:cNvPr>
          <p:cNvCxnSpPr>
            <a:cxnSpLocks/>
          </p:cNvCxnSpPr>
          <p:nvPr/>
        </p:nvCxnSpPr>
        <p:spPr>
          <a:xfrm flipV="1">
            <a:off x="1687065" y="1665410"/>
            <a:ext cx="2763122" cy="553789"/>
          </a:xfrm>
          <a:prstGeom prst="line">
            <a:avLst/>
          </a:prstGeom>
          <a:ln w="25400" cap="rnd">
            <a:solidFill>
              <a:schemeClr val="accent2">
                <a:lumMod val="60000"/>
                <a:lumOff val="4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DFC4B2B-A52D-4580-BFBD-C9E28BDC9021}"/>
              </a:ext>
            </a:extLst>
          </p:cNvPr>
          <p:cNvCxnSpPr>
            <a:cxnSpLocks/>
          </p:cNvCxnSpPr>
          <p:nvPr/>
        </p:nvCxnSpPr>
        <p:spPr>
          <a:xfrm flipV="1">
            <a:off x="4985454" y="4221232"/>
            <a:ext cx="2763122" cy="257439"/>
          </a:xfrm>
          <a:prstGeom prst="line">
            <a:avLst/>
          </a:prstGeom>
          <a:ln w="25400" cap="rnd">
            <a:solidFill>
              <a:schemeClr val="accent2">
                <a:lumMod val="60000"/>
                <a:lumOff val="4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AB80F-CC98-424E-914A-9CE071C77746}"/>
              </a:ext>
            </a:extLst>
          </p:cNvPr>
          <p:cNvCxnSpPr>
            <a:cxnSpLocks/>
          </p:cNvCxnSpPr>
          <p:nvPr/>
        </p:nvCxnSpPr>
        <p:spPr>
          <a:xfrm flipV="1">
            <a:off x="8283843" y="1969592"/>
            <a:ext cx="2763122" cy="553789"/>
          </a:xfrm>
          <a:prstGeom prst="line">
            <a:avLst/>
          </a:prstGeom>
          <a:ln w="25400" cap="rnd">
            <a:solidFill>
              <a:schemeClr val="accent2">
                <a:lumMod val="60000"/>
                <a:lumOff val="40000"/>
              </a:schemeClr>
            </a:solidFill>
            <a:prstDash val="sysDot"/>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955AA0-0A50-4488-9D95-15BDEBB15935}"/>
              </a:ext>
            </a:extLst>
          </p:cNvPr>
          <p:cNvCxnSpPr>
            <a:cxnSpLocks/>
            <a:endCxn id="3" idx="3"/>
          </p:cNvCxnSpPr>
          <p:nvPr/>
        </p:nvCxnSpPr>
        <p:spPr>
          <a:xfrm flipV="1">
            <a:off x="1687065" y="3279662"/>
            <a:ext cx="2763122" cy="709990"/>
          </a:xfrm>
          <a:prstGeom prst="line">
            <a:avLst/>
          </a:prstGeom>
          <a:ln w="25400" cap="rnd">
            <a:solidFill>
              <a:schemeClr val="accent4"/>
            </a:solidFill>
            <a:prstDash val="solid"/>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788E788-28AB-4831-919A-3114F76DE3C0}"/>
              </a:ext>
            </a:extLst>
          </p:cNvPr>
          <p:cNvCxnSpPr>
            <a:cxnSpLocks/>
          </p:cNvCxnSpPr>
          <p:nvPr/>
        </p:nvCxnSpPr>
        <p:spPr>
          <a:xfrm flipV="1">
            <a:off x="4985454" y="3885607"/>
            <a:ext cx="2763122" cy="1204135"/>
          </a:xfrm>
          <a:prstGeom prst="line">
            <a:avLst/>
          </a:prstGeom>
          <a:ln w="25400" cap="rnd">
            <a:solidFill>
              <a:schemeClr val="accent4"/>
            </a:solidFill>
            <a:prstDash val="solid"/>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04F8DB-27AA-48A8-9F8C-207FBD8EC53F}"/>
              </a:ext>
            </a:extLst>
          </p:cNvPr>
          <p:cNvCxnSpPr>
            <a:cxnSpLocks/>
          </p:cNvCxnSpPr>
          <p:nvPr/>
        </p:nvCxnSpPr>
        <p:spPr>
          <a:xfrm flipV="1">
            <a:off x="8283843" y="2937765"/>
            <a:ext cx="2763122" cy="2602437"/>
          </a:xfrm>
          <a:prstGeom prst="line">
            <a:avLst/>
          </a:prstGeom>
          <a:ln w="25400" cap="rnd">
            <a:solidFill>
              <a:schemeClr val="accent4"/>
            </a:solidFill>
            <a:prstDash val="solid"/>
            <a:headEnd type="oval" w="lg" len="lg"/>
            <a:tailEnd type="oval" w="lg" len="lg"/>
          </a:ln>
          <a:effectLst>
            <a:outerShdw blurRad="139700" dist="88900" dir="2700000" algn="tl" rotWithShape="0">
              <a:schemeClr val="accent1">
                <a:lumMod val="50000"/>
                <a:alpha val="50000"/>
              </a:schemeClr>
            </a:outerShdw>
          </a:effectLst>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66E0154A-91AD-4399-AEAC-6E9C1E0BB261}"/>
              </a:ext>
            </a:extLst>
          </p:cNvPr>
          <p:cNvGrpSpPr/>
          <p:nvPr/>
        </p:nvGrpSpPr>
        <p:grpSpPr>
          <a:xfrm>
            <a:off x="2835328" y="6079503"/>
            <a:ext cx="1418296" cy="276999"/>
            <a:chOff x="2694576" y="6070141"/>
            <a:chExt cx="1418296" cy="276999"/>
          </a:xfrm>
        </p:grpSpPr>
        <p:sp>
          <p:nvSpPr>
            <p:cNvPr id="96" name="Oval 95">
              <a:extLst>
                <a:ext uri="{FF2B5EF4-FFF2-40B4-BE49-F238E27FC236}">
                  <a16:creationId xmlns:a16="http://schemas.microsoft.com/office/drawing/2014/main" id="{A678A938-2E72-4281-A651-CF0B294B95ED}"/>
                </a:ext>
              </a:extLst>
            </p:cNvPr>
            <p:cNvSpPr/>
            <p:nvPr/>
          </p:nvSpPr>
          <p:spPr>
            <a:xfrm>
              <a:off x="2694576" y="6124332"/>
              <a:ext cx="168616" cy="1686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0" name="TextBox 99">
              <a:extLst>
                <a:ext uri="{FF2B5EF4-FFF2-40B4-BE49-F238E27FC236}">
                  <a16:creationId xmlns:a16="http://schemas.microsoft.com/office/drawing/2014/main" id="{6526FCD1-19D8-40E9-8512-6F775B064615}"/>
                </a:ext>
              </a:extLst>
            </p:cNvPr>
            <p:cNvSpPr txBox="1"/>
            <p:nvPr/>
          </p:nvSpPr>
          <p:spPr>
            <a:xfrm>
              <a:off x="2940756" y="6070141"/>
              <a:ext cx="1172116"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Competitor 1</a:t>
              </a:r>
            </a:p>
          </p:txBody>
        </p:sp>
      </p:grpSp>
      <p:grpSp>
        <p:nvGrpSpPr>
          <p:cNvPr id="105" name="Group 104">
            <a:extLst>
              <a:ext uri="{FF2B5EF4-FFF2-40B4-BE49-F238E27FC236}">
                <a16:creationId xmlns:a16="http://schemas.microsoft.com/office/drawing/2014/main" id="{73808277-571F-44C9-8C05-E7998045121C}"/>
              </a:ext>
            </a:extLst>
          </p:cNvPr>
          <p:cNvGrpSpPr/>
          <p:nvPr/>
        </p:nvGrpSpPr>
        <p:grpSpPr>
          <a:xfrm>
            <a:off x="4662519" y="6079503"/>
            <a:ext cx="1450356" cy="276999"/>
            <a:chOff x="4502944" y="6070141"/>
            <a:chExt cx="1450356" cy="276999"/>
          </a:xfrm>
        </p:grpSpPr>
        <p:sp>
          <p:nvSpPr>
            <p:cNvPr id="103" name="Oval 102">
              <a:extLst>
                <a:ext uri="{FF2B5EF4-FFF2-40B4-BE49-F238E27FC236}">
                  <a16:creationId xmlns:a16="http://schemas.microsoft.com/office/drawing/2014/main" id="{C869A30A-440F-46D5-9937-EAD32071581F}"/>
                </a:ext>
              </a:extLst>
            </p:cNvPr>
            <p:cNvSpPr/>
            <p:nvPr/>
          </p:nvSpPr>
          <p:spPr>
            <a:xfrm>
              <a:off x="4502944" y="6124332"/>
              <a:ext cx="168616" cy="1686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7B39E871-6B5D-4459-B30F-40573826D93F}"/>
                </a:ext>
              </a:extLst>
            </p:cNvPr>
            <p:cNvSpPr txBox="1"/>
            <p:nvPr/>
          </p:nvSpPr>
          <p:spPr>
            <a:xfrm>
              <a:off x="4749124" y="6070141"/>
              <a:ext cx="1204176"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Competitor 2</a:t>
              </a:r>
            </a:p>
          </p:txBody>
        </p:sp>
      </p:grpSp>
      <p:grpSp>
        <p:nvGrpSpPr>
          <p:cNvPr id="109" name="Group 108">
            <a:extLst>
              <a:ext uri="{FF2B5EF4-FFF2-40B4-BE49-F238E27FC236}">
                <a16:creationId xmlns:a16="http://schemas.microsoft.com/office/drawing/2014/main" id="{C3F24B9B-3E59-4CA3-A935-37C093A7C55C}"/>
              </a:ext>
            </a:extLst>
          </p:cNvPr>
          <p:cNvGrpSpPr/>
          <p:nvPr/>
        </p:nvGrpSpPr>
        <p:grpSpPr>
          <a:xfrm>
            <a:off x="6521770" y="6079503"/>
            <a:ext cx="1448753" cy="276999"/>
            <a:chOff x="5772944" y="6070141"/>
            <a:chExt cx="1448753" cy="276999"/>
          </a:xfrm>
        </p:grpSpPr>
        <p:sp>
          <p:nvSpPr>
            <p:cNvPr id="107" name="Oval 106">
              <a:extLst>
                <a:ext uri="{FF2B5EF4-FFF2-40B4-BE49-F238E27FC236}">
                  <a16:creationId xmlns:a16="http://schemas.microsoft.com/office/drawing/2014/main" id="{DF041E42-7931-49FE-803C-FB052A201FC2}"/>
                </a:ext>
              </a:extLst>
            </p:cNvPr>
            <p:cNvSpPr/>
            <p:nvPr/>
          </p:nvSpPr>
          <p:spPr>
            <a:xfrm>
              <a:off x="5772944" y="6124332"/>
              <a:ext cx="168616" cy="168616"/>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5435EF6-91E3-435F-87BE-3D420BA4846A}"/>
                </a:ext>
              </a:extLst>
            </p:cNvPr>
            <p:cNvSpPr txBox="1"/>
            <p:nvPr/>
          </p:nvSpPr>
          <p:spPr>
            <a:xfrm>
              <a:off x="6019124" y="6070141"/>
              <a:ext cx="1202573"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Competitor 3</a:t>
              </a:r>
            </a:p>
          </p:txBody>
        </p:sp>
      </p:grpSp>
      <p:grpSp>
        <p:nvGrpSpPr>
          <p:cNvPr id="113" name="Group 112">
            <a:extLst>
              <a:ext uri="{FF2B5EF4-FFF2-40B4-BE49-F238E27FC236}">
                <a16:creationId xmlns:a16="http://schemas.microsoft.com/office/drawing/2014/main" id="{948513C1-D748-4793-84EE-70ADAEBD02A8}"/>
              </a:ext>
            </a:extLst>
          </p:cNvPr>
          <p:cNvGrpSpPr/>
          <p:nvPr/>
        </p:nvGrpSpPr>
        <p:grpSpPr>
          <a:xfrm>
            <a:off x="8379417" y="6079503"/>
            <a:ext cx="1519285" cy="276999"/>
            <a:chOff x="7912637" y="6070141"/>
            <a:chExt cx="1519285" cy="276999"/>
          </a:xfrm>
        </p:grpSpPr>
        <p:sp>
          <p:nvSpPr>
            <p:cNvPr id="111" name="Oval 110">
              <a:extLst>
                <a:ext uri="{FF2B5EF4-FFF2-40B4-BE49-F238E27FC236}">
                  <a16:creationId xmlns:a16="http://schemas.microsoft.com/office/drawing/2014/main" id="{01B167EE-503D-46B8-A578-F11238E6F19A}"/>
                </a:ext>
              </a:extLst>
            </p:cNvPr>
            <p:cNvSpPr/>
            <p:nvPr/>
          </p:nvSpPr>
          <p:spPr>
            <a:xfrm>
              <a:off x="7912637" y="6124332"/>
              <a:ext cx="168616" cy="1686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41582683-A7F2-48DC-A27B-E2367562FC1B}"/>
                </a:ext>
              </a:extLst>
            </p:cNvPr>
            <p:cNvSpPr txBox="1"/>
            <p:nvPr/>
          </p:nvSpPr>
          <p:spPr>
            <a:xfrm>
              <a:off x="8158817" y="6070141"/>
              <a:ext cx="1273105" cy="276999"/>
            </a:xfrm>
            <a:prstGeom prst="rect">
              <a:avLst/>
            </a:prstGeom>
            <a:noFill/>
          </p:spPr>
          <p:txBody>
            <a:bodyPr wrap="none" rtlCol="0">
              <a:spAutoFit/>
            </a:bodyPr>
            <a:lstStyle/>
            <a:p>
              <a:r>
                <a:rPr lang="en-US" sz="1200" dirty="0">
                  <a:solidFill>
                    <a:schemeClr val="bg1"/>
                  </a:solidFill>
                  <a:latin typeface="Montserrat" panose="00000500000000000000" pitchFamily="50" charset="0"/>
                </a:rPr>
                <a:t>Our Company</a:t>
              </a:r>
            </a:p>
          </p:txBody>
        </p:sp>
      </p:grpSp>
      <p:sp>
        <p:nvSpPr>
          <p:cNvPr id="55" name="Rectangle 54">
            <a:extLst>
              <a:ext uri="{FF2B5EF4-FFF2-40B4-BE49-F238E27FC236}">
                <a16:creationId xmlns:a16="http://schemas.microsoft.com/office/drawing/2014/main" id="{6097B208-89F9-4DA4-99B5-DE16A565FCA9}"/>
              </a:ext>
            </a:extLst>
          </p:cNvPr>
          <p:cNvSpPr/>
          <p:nvPr/>
        </p:nvSpPr>
        <p:spPr>
          <a:xfrm>
            <a:off x="2002274" y="847726"/>
            <a:ext cx="2132704" cy="568424"/>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lvl="0" algn="ctr">
              <a:spcAft>
                <a:spcPts val="600"/>
              </a:spcAft>
            </a:pPr>
            <a:r>
              <a:rPr lang="en-US" sz="1400" b="1" dirty="0">
                <a:solidFill>
                  <a:prstClr val="white"/>
                </a:solidFill>
                <a:latin typeface="Montserrat" panose="00000500000000000000" pitchFamily="50" charset="0"/>
              </a:rPr>
              <a:t>Social Channel A</a:t>
            </a:r>
          </a:p>
          <a:p>
            <a:pPr lvl="0" algn="ctr">
              <a:spcAft>
                <a:spcPts val="600"/>
              </a:spcAft>
            </a:pPr>
            <a:r>
              <a:rPr lang="en-US" sz="1100" dirty="0">
                <a:solidFill>
                  <a:prstClr val="white"/>
                </a:solidFill>
                <a:latin typeface="Montserrat" panose="00000500000000000000" pitchFamily="50" charset="0"/>
              </a:rPr>
              <a:t>July - December</a:t>
            </a:r>
          </a:p>
        </p:txBody>
      </p:sp>
      <p:sp>
        <p:nvSpPr>
          <p:cNvPr id="56" name="Rectangle 55">
            <a:extLst>
              <a:ext uri="{FF2B5EF4-FFF2-40B4-BE49-F238E27FC236}">
                <a16:creationId xmlns:a16="http://schemas.microsoft.com/office/drawing/2014/main" id="{8AC03BBD-D811-41F4-8CD3-447E4CDBB54D}"/>
              </a:ext>
            </a:extLst>
          </p:cNvPr>
          <p:cNvSpPr/>
          <p:nvPr/>
        </p:nvSpPr>
        <p:spPr>
          <a:xfrm>
            <a:off x="5300663" y="847726"/>
            <a:ext cx="2132704" cy="568424"/>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lvl="0" algn="ctr">
              <a:spcAft>
                <a:spcPts val="600"/>
              </a:spcAft>
            </a:pPr>
            <a:r>
              <a:rPr lang="en-US" sz="1400" b="1" dirty="0">
                <a:solidFill>
                  <a:prstClr val="white"/>
                </a:solidFill>
                <a:latin typeface="Montserrat" panose="00000500000000000000" pitchFamily="50" charset="0"/>
              </a:rPr>
              <a:t>Social Channel B</a:t>
            </a:r>
          </a:p>
          <a:p>
            <a:pPr lvl="0" algn="ctr">
              <a:spcAft>
                <a:spcPts val="600"/>
              </a:spcAft>
            </a:pPr>
            <a:r>
              <a:rPr lang="en-US" sz="1100" dirty="0">
                <a:solidFill>
                  <a:prstClr val="white"/>
                </a:solidFill>
                <a:latin typeface="Montserrat" panose="00000500000000000000" pitchFamily="50" charset="0"/>
              </a:rPr>
              <a:t>July - December</a:t>
            </a:r>
          </a:p>
        </p:txBody>
      </p:sp>
      <p:sp>
        <p:nvSpPr>
          <p:cNvPr id="57" name="Rectangle 56">
            <a:extLst>
              <a:ext uri="{FF2B5EF4-FFF2-40B4-BE49-F238E27FC236}">
                <a16:creationId xmlns:a16="http://schemas.microsoft.com/office/drawing/2014/main" id="{C75709C5-3EAF-42AF-BD5C-3E5D2CBD751C}"/>
              </a:ext>
            </a:extLst>
          </p:cNvPr>
          <p:cNvSpPr/>
          <p:nvPr/>
        </p:nvSpPr>
        <p:spPr>
          <a:xfrm>
            <a:off x="8599052" y="847726"/>
            <a:ext cx="2132704" cy="568424"/>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tIns="45720" rtlCol="0" anchor="ctr" anchorCtr="0"/>
          <a:lstStyle/>
          <a:p>
            <a:pPr lvl="0" algn="ctr">
              <a:spcAft>
                <a:spcPts val="600"/>
              </a:spcAft>
            </a:pPr>
            <a:r>
              <a:rPr lang="en-US" sz="1400" b="1" dirty="0">
                <a:solidFill>
                  <a:prstClr val="white"/>
                </a:solidFill>
                <a:latin typeface="Montserrat" panose="00000500000000000000" pitchFamily="50" charset="0"/>
              </a:rPr>
              <a:t>Social Channel C</a:t>
            </a:r>
          </a:p>
          <a:p>
            <a:pPr lvl="0" algn="ctr">
              <a:spcAft>
                <a:spcPts val="600"/>
              </a:spcAft>
            </a:pPr>
            <a:r>
              <a:rPr lang="en-US" sz="1100" dirty="0">
                <a:solidFill>
                  <a:prstClr val="white"/>
                </a:solidFill>
                <a:latin typeface="Montserrat" panose="00000500000000000000" pitchFamily="50" charset="0"/>
              </a:rPr>
              <a:t>July - December</a:t>
            </a:r>
          </a:p>
        </p:txBody>
      </p:sp>
    </p:spTree>
    <p:extLst>
      <p:ext uri="{BB962C8B-B14F-4D97-AF65-F5344CB8AC3E}">
        <p14:creationId xmlns:p14="http://schemas.microsoft.com/office/powerpoint/2010/main" val="289384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250"/>
                                        <p:tgtEl>
                                          <p:spTgt spid="3"/>
                                        </p:tgtEl>
                                      </p:cBhvr>
                                    </p:animEffect>
                                  </p:childTnLst>
                                </p:cTn>
                              </p:par>
                              <p:par>
                                <p:cTn id="8" presetID="42" presetClass="path" presetSubtype="0" accel="50000" decel="50000" fill="hold" grpId="1" nodeType="withEffect">
                                  <p:stCondLst>
                                    <p:cond delay="0"/>
                                  </p:stCondLst>
                                  <p:childTnLst>
                                    <p:animMotion origin="layout" path="M -0.04544 -7.40741E-7 L -2.70833E-6 -7.40741E-7 " pathEditMode="relative" rAng="0" ptsTypes="AA">
                                      <p:cBhvr>
                                        <p:cTn id="9" dur="1250" fill="hold"/>
                                        <p:tgtEl>
                                          <p:spTgt spid="3"/>
                                        </p:tgtEl>
                                        <p:attrNameLst>
                                          <p:attrName>ppt_x</p:attrName>
                                          <p:attrName>ppt_y</p:attrName>
                                        </p:attrNameLst>
                                      </p:cBhvr>
                                      <p:rCtr x="2266" y="0"/>
                                    </p:animMotion>
                                  </p:childTnLst>
                                </p:cTn>
                              </p:par>
                              <p:par>
                                <p:cTn id="10" presetID="22" presetClass="entr" presetSubtype="2" fill="hold" grpId="0"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1250"/>
                                        <p:tgtEl>
                                          <p:spTgt spid="64"/>
                                        </p:tgtEl>
                                      </p:cBhvr>
                                    </p:animEffect>
                                  </p:childTnLst>
                                </p:cTn>
                              </p:par>
                              <p:par>
                                <p:cTn id="13" presetID="42" presetClass="path" presetSubtype="0" accel="50000" decel="50000" fill="hold" grpId="1" nodeType="withEffect">
                                  <p:stCondLst>
                                    <p:cond delay="500"/>
                                  </p:stCondLst>
                                  <p:childTnLst>
                                    <p:animMotion origin="layout" path="M -0.04544 -7.40741E-7 L -2.70833E-6 -7.40741E-7 " pathEditMode="relative" rAng="0" ptsTypes="AA">
                                      <p:cBhvr>
                                        <p:cTn id="14" dur="1250" fill="hold"/>
                                        <p:tgtEl>
                                          <p:spTgt spid="64"/>
                                        </p:tgtEl>
                                        <p:attrNameLst>
                                          <p:attrName>ppt_x</p:attrName>
                                          <p:attrName>ppt_y</p:attrName>
                                        </p:attrNameLst>
                                      </p:cBhvr>
                                      <p:rCtr x="2266" y="0"/>
                                    </p:animMotion>
                                  </p:childTnLst>
                                </p:cTn>
                              </p:par>
                              <p:par>
                                <p:cTn id="15" presetID="22" presetClass="entr" presetSubtype="2" fill="hold" grpId="0" nodeType="withEffect">
                                  <p:stCondLst>
                                    <p:cond delay="1000"/>
                                  </p:stCondLst>
                                  <p:childTnLst>
                                    <p:set>
                                      <p:cBhvr>
                                        <p:cTn id="16" dur="1" fill="hold">
                                          <p:stCondLst>
                                            <p:cond delay="0"/>
                                          </p:stCondLst>
                                        </p:cTn>
                                        <p:tgtEl>
                                          <p:spTgt spid="70"/>
                                        </p:tgtEl>
                                        <p:attrNameLst>
                                          <p:attrName>style.visibility</p:attrName>
                                        </p:attrNameLst>
                                      </p:cBhvr>
                                      <p:to>
                                        <p:strVal val="visible"/>
                                      </p:to>
                                    </p:set>
                                    <p:animEffect transition="in" filter="wipe(right)">
                                      <p:cBhvr>
                                        <p:cTn id="17" dur="1250"/>
                                        <p:tgtEl>
                                          <p:spTgt spid="70"/>
                                        </p:tgtEl>
                                      </p:cBhvr>
                                    </p:animEffect>
                                  </p:childTnLst>
                                </p:cTn>
                              </p:par>
                              <p:par>
                                <p:cTn id="18" presetID="42" presetClass="path" presetSubtype="0" accel="50000" decel="50000" fill="hold" grpId="1" nodeType="withEffect">
                                  <p:stCondLst>
                                    <p:cond delay="1000"/>
                                  </p:stCondLst>
                                  <p:childTnLst>
                                    <p:animMotion origin="layout" path="M -0.04544 -7.40741E-7 L -2.70833E-6 -7.40741E-7 " pathEditMode="relative" rAng="0" ptsTypes="AA">
                                      <p:cBhvr>
                                        <p:cTn id="19" dur="1250" fill="hold"/>
                                        <p:tgtEl>
                                          <p:spTgt spid="70"/>
                                        </p:tgtEl>
                                        <p:attrNameLst>
                                          <p:attrName>ppt_x</p:attrName>
                                          <p:attrName>ppt_y</p:attrName>
                                        </p:attrNameLst>
                                      </p:cBhvr>
                                      <p:rCtr x="2266" y="0"/>
                                    </p:animMotion>
                                  </p:childTnLst>
                                </p:cTn>
                              </p:par>
                              <p:par>
                                <p:cTn id="20" presetID="22" presetClass="entr" presetSubtype="8"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2000"/>
                                        <p:tgtEl>
                                          <p:spTgt spid="2"/>
                                        </p:tgtEl>
                                      </p:cBhvr>
                                    </p:animEffect>
                                  </p:childTnLst>
                                </p:cTn>
                              </p:par>
                              <p:par>
                                <p:cTn id="23" presetID="12" presetClass="entr" presetSubtype="4" fill="hold" grpId="0" nodeType="withEffect">
                                  <p:stCondLst>
                                    <p:cond delay="200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1000"/>
                                        <p:tgtEl>
                                          <p:spTgt spid="55"/>
                                        </p:tgtEl>
                                        <p:attrNameLst>
                                          <p:attrName>ppt_y</p:attrName>
                                        </p:attrNameLst>
                                      </p:cBhvr>
                                      <p:tavLst>
                                        <p:tav tm="0">
                                          <p:val>
                                            <p:strVal val="#ppt_y+#ppt_h*1.125000"/>
                                          </p:val>
                                        </p:tav>
                                        <p:tav tm="100000">
                                          <p:val>
                                            <p:strVal val="#ppt_y"/>
                                          </p:val>
                                        </p:tav>
                                      </p:tavLst>
                                    </p:anim>
                                    <p:animEffect transition="in" filter="wipe(up)">
                                      <p:cBhvr>
                                        <p:cTn id="26" dur="1000"/>
                                        <p:tgtEl>
                                          <p:spTgt spid="55"/>
                                        </p:tgtEl>
                                      </p:cBhvr>
                                    </p:animEffect>
                                  </p:childTnLst>
                                </p:cTn>
                              </p:par>
                              <p:par>
                                <p:cTn id="27" presetID="12" presetClass="entr" presetSubtype="4" fill="hold" grpId="0" nodeType="withEffect">
                                  <p:stCondLst>
                                    <p:cond delay="200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1000"/>
                                        <p:tgtEl>
                                          <p:spTgt spid="56"/>
                                        </p:tgtEl>
                                        <p:attrNameLst>
                                          <p:attrName>ppt_y</p:attrName>
                                        </p:attrNameLst>
                                      </p:cBhvr>
                                      <p:tavLst>
                                        <p:tav tm="0">
                                          <p:val>
                                            <p:strVal val="#ppt_y+#ppt_h*1.125000"/>
                                          </p:val>
                                        </p:tav>
                                        <p:tav tm="100000">
                                          <p:val>
                                            <p:strVal val="#ppt_y"/>
                                          </p:val>
                                        </p:tav>
                                      </p:tavLst>
                                    </p:anim>
                                    <p:animEffect transition="in" filter="wipe(up)">
                                      <p:cBhvr>
                                        <p:cTn id="30" dur="1000"/>
                                        <p:tgtEl>
                                          <p:spTgt spid="56"/>
                                        </p:tgtEl>
                                      </p:cBhvr>
                                    </p:animEffect>
                                  </p:childTnLst>
                                </p:cTn>
                              </p:par>
                              <p:par>
                                <p:cTn id="31" presetID="12" presetClass="entr" presetSubtype="4" fill="hold" grpId="0" nodeType="withEffect">
                                  <p:stCondLst>
                                    <p:cond delay="20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1000"/>
                                        <p:tgtEl>
                                          <p:spTgt spid="57"/>
                                        </p:tgtEl>
                                        <p:attrNameLst>
                                          <p:attrName>ppt_y</p:attrName>
                                        </p:attrNameLst>
                                      </p:cBhvr>
                                      <p:tavLst>
                                        <p:tav tm="0">
                                          <p:val>
                                            <p:strVal val="#ppt_y+#ppt_h*1.125000"/>
                                          </p:val>
                                        </p:tav>
                                        <p:tav tm="100000">
                                          <p:val>
                                            <p:strVal val="#ppt_y"/>
                                          </p:val>
                                        </p:tav>
                                      </p:tavLst>
                                    </p:anim>
                                    <p:animEffect transition="in" filter="wipe(up)">
                                      <p:cBhvr>
                                        <p:cTn id="34" dur="1000"/>
                                        <p:tgtEl>
                                          <p:spTgt spid="57"/>
                                        </p:tgtEl>
                                      </p:cBhvr>
                                    </p:animEffect>
                                  </p:childTnLst>
                                </p:cTn>
                              </p:par>
                              <p:par>
                                <p:cTn id="35" presetID="10" presetClass="entr" presetSubtype="0" fill="hold" nodeType="withEffect">
                                  <p:stCondLst>
                                    <p:cond delay="25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1000"/>
                                        <p:tgtEl>
                                          <p:spTgt spid="101"/>
                                        </p:tgtEl>
                                      </p:cBhvr>
                                    </p:animEffect>
                                  </p:childTnLst>
                                </p:cTn>
                              </p:par>
                              <p:par>
                                <p:cTn id="38" presetID="22" presetClass="entr" presetSubtype="8" fill="hold" nodeType="withEffect">
                                  <p:stCondLst>
                                    <p:cond delay="250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1000"/>
                                        <p:tgtEl>
                                          <p:spTgt spid="47"/>
                                        </p:tgtEl>
                                      </p:cBhvr>
                                    </p:animEffect>
                                  </p:childTnLst>
                                </p:cTn>
                              </p:par>
                              <p:par>
                                <p:cTn id="41" presetID="22" presetClass="entr" presetSubtype="8" fill="hold" nodeType="withEffect">
                                  <p:stCondLst>
                                    <p:cond delay="250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000"/>
                                        <p:tgtEl>
                                          <p:spTgt spid="68"/>
                                        </p:tgtEl>
                                      </p:cBhvr>
                                    </p:animEffect>
                                  </p:childTnLst>
                                </p:cTn>
                              </p:par>
                              <p:par>
                                <p:cTn id="44" presetID="22" presetClass="entr" presetSubtype="8" fill="hold" nodeType="withEffect">
                                  <p:stCondLst>
                                    <p:cond delay="250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1000"/>
                                        <p:tgtEl>
                                          <p:spTgt spid="74"/>
                                        </p:tgtEl>
                                      </p:cBhvr>
                                    </p:animEffect>
                                  </p:childTnLst>
                                </p:cTn>
                              </p:par>
                              <p:par>
                                <p:cTn id="47" presetID="10" presetClass="entr" presetSubtype="0" fill="hold" nodeType="withEffect">
                                  <p:stCondLst>
                                    <p:cond delay="325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1000"/>
                                        <p:tgtEl>
                                          <p:spTgt spid="105"/>
                                        </p:tgtEl>
                                      </p:cBhvr>
                                    </p:animEffect>
                                  </p:childTnLst>
                                </p:cTn>
                              </p:par>
                              <p:par>
                                <p:cTn id="50" presetID="22" presetClass="entr" presetSubtype="8" fill="hold" nodeType="withEffect">
                                  <p:stCondLst>
                                    <p:cond delay="325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1000"/>
                                        <p:tgtEl>
                                          <p:spTgt spid="67"/>
                                        </p:tgtEl>
                                      </p:cBhvr>
                                    </p:animEffect>
                                  </p:childTnLst>
                                </p:cTn>
                              </p:par>
                              <p:par>
                                <p:cTn id="53" presetID="22" presetClass="entr" presetSubtype="8" fill="hold" nodeType="withEffect">
                                  <p:stCondLst>
                                    <p:cond delay="325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1000"/>
                                        <p:tgtEl>
                                          <p:spTgt spid="46"/>
                                        </p:tgtEl>
                                      </p:cBhvr>
                                    </p:animEffect>
                                  </p:childTnLst>
                                </p:cTn>
                              </p:par>
                              <p:par>
                                <p:cTn id="56" presetID="22" presetClass="entr" presetSubtype="8" fill="hold" nodeType="withEffect">
                                  <p:stCondLst>
                                    <p:cond delay="325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1000"/>
                                        <p:tgtEl>
                                          <p:spTgt spid="73"/>
                                        </p:tgtEl>
                                      </p:cBhvr>
                                    </p:animEffect>
                                  </p:childTnLst>
                                </p:cTn>
                              </p:par>
                              <p:par>
                                <p:cTn id="59" presetID="10" presetClass="entr" presetSubtype="0" fill="hold" nodeType="withEffect">
                                  <p:stCondLst>
                                    <p:cond delay="400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1000"/>
                                        <p:tgtEl>
                                          <p:spTgt spid="109"/>
                                        </p:tgtEl>
                                      </p:cBhvr>
                                    </p:animEffect>
                                  </p:childTnLst>
                                </p:cTn>
                              </p:par>
                              <p:par>
                                <p:cTn id="62" presetID="22" presetClass="entr" presetSubtype="8" fill="hold" nodeType="withEffect">
                                  <p:stCondLst>
                                    <p:cond delay="400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1000"/>
                                        <p:tgtEl>
                                          <p:spTgt spid="42"/>
                                        </p:tgtEl>
                                      </p:cBhvr>
                                    </p:animEffect>
                                  </p:childTnLst>
                                </p:cTn>
                              </p:par>
                              <p:par>
                                <p:cTn id="65" presetID="22" presetClass="entr" presetSubtype="8" fill="hold" nodeType="withEffect">
                                  <p:stCondLst>
                                    <p:cond delay="400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1000"/>
                                        <p:tgtEl>
                                          <p:spTgt spid="65"/>
                                        </p:tgtEl>
                                      </p:cBhvr>
                                    </p:animEffect>
                                  </p:childTnLst>
                                </p:cTn>
                              </p:par>
                              <p:par>
                                <p:cTn id="68" presetID="22" presetClass="entr" presetSubtype="8" fill="hold" nodeType="withEffect">
                                  <p:stCondLst>
                                    <p:cond delay="4000"/>
                                  </p:stCondLst>
                                  <p:childTnLst>
                                    <p:set>
                                      <p:cBhvr>
                                        <p:cTn id="69" dur="1" fill="hold">
                                          <p:stCondLst>
                                            <p:cond delay="0"/>
                                          </p:stCondLst>
                                        </p:cTn>
                                        <p:tgtEl>
                                          <p:spTgt spid="71"/>
                                        </p:tgtEl>
                                        <p:attrNameLst>
                                          <p:attrName>style.visibility</p:attrName>
                                        </p:attrNameLst>
                                      </p:cBhvr>
                                      <p:to>
                                        <p:strVal val="visible"/>
                                      </p:to>
                                    </p:set>
                                    <p:animEffect transition="in" filter="wipe(left)">
                                      <p:cBhvr>
                                        <p:cTn id="70" dur="1000"/>
                                        <p:tgtEl>
                                          <p:spTgt spid="71"/>
                                        </p:tgtEl>
                                      </p:cBhvr>
                                    </p:animEffect>
                                  </p:childTnLst>
                                </p:cTn>
                              </p:par>
                              <p:par>
                                <p:cTn id="71" presetID="10" presetClass="entr" presetSubtype="0" fill="hold" nodeType="withEffect">
                                  <p:stCondLst>
                                    <p:cond delay="47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1000"/>
                                        <p:tgtEl>
                                          <p:spTgt spid="113"/>
                                        </p:tgtEl>
                                      </p:cBhvr>
                                    </p:animEffect>
                                  </p:childTnLst>
                                </p:cTn>
                              </p:par>
                              <p:par>
                                <p:cTn id="74" presetID="22" presetClass="entr" presetSubtype="8" fill="hold" nodeType="withEffect">
                                  <p:stCondLst>
                                    <p:cond delay="475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1000"/>
                                        <p:tgtEl>
                                          <p:spTgt spid="45"/>
                                        </p:tgtEl>
                                      </p:cBhvr>
                                    </p:animEffect>
                                  </p:childTnLst>
                                </p:cTn>
                              </p:par>
                              <p:par>
                                <p:cTn id="77" presetID="22" presetClass="entr" presetSubtype="8" fill="hold" nodeType="withEffect">
                                  <p:stCondLst>
                                    <p:cond delay="4750"/>
                                  </p:stCondLst>
                                  <p:childTnLst>
                                    <p:set>
                                      <p:cBhvr>
                                        <p:cTn id="78" dur="1" fill="hold">
                                          <p:stCondLst>
                                            <p:cond delay="0"/>
                                          </p:stCondLst>
                                        </p:cTn>
                                        <p:tgtEl>
                                          <p:spTgt spid="66"/>
                                        </p:tgtEl>
                                        <p:attrNameLst>
                                          <p:attrName>style.visibility</p:attrName>
                                        </p:attrNameLst>
                                      </p:cBhvr>
                                      <p:to>
                                        <p:strVal val="visible"/>
                                      </p:to>
                                    </p:set>
                                    <p:animEffect transition="in" filter="wipe(left)">
                                      <p:cBhvr>
                                        <p:cTn id="79" dur="1000"/>
                                        <p:tgtEl>
                                          <p:spTgt spid="66"/>
                                        </p:tgtEl>
                                      </p:cBhvr>
                                    </p:animEffect>
                                  </p:childTnLst>
                                </p:cTn>
                              </p:par>
                              <p:par>
                                <p:cTn id="80" presetID="22" presetClass="entr" presetSubtype="8" fill="hold" nodeType="withEffect">
                                  <p:stCondLst>
                                    <p:cond delay="4750"/>
                                  </p:stCondLst>
                                  <p:childTnLst>
                                    <p:set>
                                      <p:cBhvr>
                                        <p:cTn id="81" dur="1" fill="hold">
                                          <p:stCondLst>
                                            <p:cond delay="0"/>
                                          </p:stCondLst>
                                        </p:cTn>
                                        <p:tgtEl>
                                          <p:spTgt spid="72"/>
                                        </p:tgtEl>
                                        <p:attrNameLst>
                                          <p:attrName>style.visibility</p:attrName>
                                        </p:attrNameLst>
                                      </p:cBhvr>
                                      <p:to>
                                        <p:strVal val="visible"/>
                                      </p:to>
                                    </p:set>
                                    <p:animEffect transition="in" filter="wipe(left)">
                                      <p:cBhvr>
                                        <p:cTn id="82"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4" grpId="0" animBg="1"/>
      <p:bldP spid="64" grpId="1" animBg="1"/>
      <p:bldP spid="70" grpId="0" animBg="1"/>
      <p:bldP spid="70" grpId="1" animBg="1"/>
      <p:bldP spid="55" grpId="0"/>
      <p:bldP spid="56"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E0CDE4F-5220-45C6-8288-E84554AC3D81}"/>
              </a:ext>
            </a:extLst>
          </p:cNvPr>
          <p:cNvSpPr/>
          <p:nvPr/>
        </p:nvSpPr>
        <p:spPr>
          <a:xfrm>
            <a:off x="586766" y="1756700"/>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389F3B8-BE7E-4E07-810A-BB68FDCB7C24}"/>
              </a:ext>
            </a:extLst>
          </p:cNvPr>
          <p:cNvSpPr/>
          <p:nvPr/>
        </p:nvSpPr>
        <p:spPr>
          <a:xfrm>
            <a:off x="586767" y="1756700"/>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1</a:t>
            </a:r>
          </a:p>
        </p:txBody>
      </p:sp>
      <p:sp>
        <p:nvSpPr>
          <p:cNvPr id="3" name="TextBox 2">
            <a:extLst>
              <a:ext uri="{FF2B5EF4-FFF2-40B4-BE49-F238E27FC236}">
                <a16:creationId xmlns:a16="http://schemas.microsoft.com/office/drawing/2014/main" id="{8CDDE990-4379-450E-A128-81A49A46A643}"/>
              </a:ext>
            </a:extLst>
          </p:cNvPr>
          <p:cNvSpPr txBox="1"/>
          <p:nvPr/>
        </p:nvSpPr>
        <p:spPr>
          <a:xfrm>
            <a:off x="1199001" y="1843754"/>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6" name="Rectangle: Top Corners Rounded 5">
            <a:extLst>
              <a:ext uri="{FF2B5EF4-FFF2-40B4-BE49-F238E27FC236}">
                <a16:creationId xmlns:a16="http://schemas.microsoft.com/office/drawing/2014/main" id="{D3513E3D-01C6-4195-957B-BFAE1747DF9C}"/>
              </a:ext>
            </a:extLst>
          </p:cNvPr>
          <p:cNvSpPr/>
          <p:nvPr/>
        </p:nvSpPr>
        <p:spPr>
          <a:xfrm rot="16200000">
            <a:off x="3534389" y="1526101"/>
            <a:ext cx="466496" cy="927694"/>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69" name="Rectangle: Rounded Corners 68">
            <a:extLst>
              <a:ext uri="{FF2B5EF4-FFF2-40B4-BE49-F238E27FC236}">
                <a16:creationId xmlns:a16="http://schemas.microsoft.com/office/drawing/2014/main" id="{67535799-CCBF-4751-BCA9-FA61698940C7}"/>
              </a:ext>
            </a:extLst>
          </p:cNvPr>
          <p:cNvSpPr/>
          <p:nvPr/>
        </p:nvSpPr>
        <p:spPr>
          <a:xfrm>
            <a:off x="3303789" y="1756700"/>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72" name="Rectangle: Rounded Corners 71">
            <a:extLst>
              <a:ext uri="{FF2B5EF4-FFF2-40B4-BE49-F238E27FC236}">
                <a16:creationId xmlns:a16="http://schemas.microsoft.com/office/drawing/2014/main" id="{7988D5E4-0576-4154-AD47-85651977BC5A}"/>
              </a:ext>
            </a:extLst>
          </p:cNvPr>
          <p:cNvSpPr/>
          <p:nvPr/>
        </p:nvSpPr>
        <p:spPr>
          <a:xfrm>
            <a:off x="6294839" y="1756700"/>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2CB1AAD5-C942-412A-A74E-203B598394D7}"/>
              </a:ext>
            </a:extLst>
          </p:cNvPr>
          <p:cNvSpPr/>
          <p:nvPr/>
        </p:nvSpPr>
        <p:spPr>
          <a:xfrm>
            <a:off x="6294840" y="1756700"/>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6</a:t>
            </a:r>
          </a:p>
        </p:txBody>
      </p:sp>
      <p:sp>
        <p:nvSpPr>
          <p:cNvPr id="74" name="TextBox 73">
            <a:extLst>
              <a:ext uri="{FF2B5EF4-FFF2-40B4-BE49-F238E27FC236}">
                <a16:creationId xmlns:a16="http://schemas.microsoft.com/office/drawing/2014/main" id="{1AD126B0-2386-4E67-B855-7758552BE122}"/>
              </a:ext>
            </a:extLst>
          </p:cNvPr>
          <p:cNvSpPr txBox="1"/>
          <p:nvPr/>
        </p:nvSpPr>
        <p:spPr>
          <a:xfrm>
            <a:off x="6907074" y="1843754"/>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75" name="Rectangle: Top Corners Rounded 74">
            <a:extLst>
              <a:ext uri="{FF2B5EF4-FFF2-40B4-BE49-F238E27FC236}">
                <a16:creationId xmlns:a16="http://schemas.microsoft.com/office/drawing/2014/main" id="{6010E6B9-62D5-4F96-8785-13515A0F49D4}"/>
              </a:ext>
            </a:extLst>
          </p:cNvPr>
          <p:cNvSpPr/>
          <p:nvPr/>
        </p:nvSpPr>
        <p:spPr>
          <a:xfrm rot="16200000">
            <a:off x="8993908" y="1774654"/>
            <a:ext cx="466496" cy="430588"/>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76" name="Rectangle: Rounded Corners 75">
            <a:extLst>
              <a:ext uri="{FF2B5EF4-FFF2-40B4-BE49-F238E27FC236}">
                <a16:creationId xmlns:a16="http://schemas.microsoft.com/office/drawing/2014/main" id="{43C6D983-5329-4F66-AA75-8A5EC1FB9408}"/>
              </a:ext>
            </a:extLst>
          </p:cNvPr>
          <p:cNvSpPr/>
          <p:nvPr/>
        </p:nvSpPr>
        <p:spPr>
          <a:xfrm>
            <a:off x="9011862" y="1756700"/>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86" name="Rectangle: Rounded Corners 85">
            <a:extLst>
              <a:ext uri="{FF2B5EF4-FFF2-40B4-BE49-F238E27FC236}">
                <a16:creationId xmlns:a16="http://schemas.microsoft.com/office/drawing/2014/main" id="{E769E5D8-AA70-4C2E-A1D0-A2F88B927642}"/>
              </a:ext>
            </a:extLst>
          </p:cNvPr>
          <p:cNvSpPr/>
          <p:nvPr/>
        </p:nvSpPr>
        <p:spPr>
          <a:xfrm>
            <a:off x="586766" y="2722561"/>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9E543D59-2982-4D47-B588-754694E4EE5C}"/>
              </a:ext>
            </a:extLst>
          </p:cNvPr>
          <p:cNvSpPr/>
          <p:nvPr/>
        </p:nvSpPr>
        <p:spPr>
          <a:xfrm>
            <a:off x="586767" y="2722561"/>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2</a:t>
            </a:r>
          </a:p>
        </p:txBody>
      </p:sp>
      <p:sp>
        <p:nvSpPr>
          <p:cNvPr id="88" name="TextBox 87">
            <a:extLst>
              <a:ext uri="{FF2B5EF4-FFF2-40B4-BE49-F238E27FC236}">
                <a16:creationId xmlns:a16="http://schemas.microsoft.com/office/drawing/2014/main" id="{E084EF8B-ED97-4081-ADAF-A411FF48AB0F}"/>
              </a:ext>
            </a:extLst>
          </p:cNvPr>
          <p:cNvSpPr txBox="1"/>
          <p:nvPr/>
        </p:nvSpPr>
        <p:spPr>
          <a:xfrm>
            <a:off x="1199001" y="2809615"/>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89" name="Rectangle: Top Corners Rounded 88">
            <a:extLst>
              <a:ext uri="{FF2B5EF4-FFF2-40B4-BE49-F238E27FC236}">
                <a16:creationId xmlns:a16="http://schemas.microsoft.com/office/drawing/2014/main" id="{8B17080A-DC5B-4FDB-9837-28FA614D861B}"/>
              </a:ext>
            </a:extLst>
          </p:cNvPr>
          <p:cNvSpPr/>
          <p:nvPr/>
        </p:nvSpPr>
        <p:spPr>
          <a:xfrm rot="16200000">
            <a:off x="3379606" y="2646744"/>
            <a:ext cx="466496" cy="618130"/>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90" name="Rectangle: Rounded Corners 89">
            <a:extLst>
              <a:ext uri="{FF2B5EF4-FFF2-40B4-BE49-F238E27FC236}">
                <a16:creationId xmlns:a16="http://schemas.microsoft.com/office/drawing/2014/main" id="{96608A2C-60FB-45E6-B7BE-09A0143A8F4B}"/>
              </a:ext>
            </a:extLst>
          </p:cNvPr>
          <p:cNvSpPr/>
          <p:nvPr/>
        </p:nvSpPr>
        <p:spPr>
          <a:xfrm>
            <a:off x="3303789" y="2722561"/>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81" name="Rectangle: Rounded Corners 80">
            <a:extLst>
              <a:ext uri="{FF2B5EF4-FFF2-40B4-BE49-F238E27FC236}">
                <a16:creationId xmlns:a16="http://schemas.microsoft.com/office/drawing/2014/main" id="{E22B125C-D924-49CB-AED0-803D4E51A510}"/>
              </a:ext>
            </a:extLst>
          </p:cNvPr>
          <p:cNvSpPr/>
          <p:nvPr/>
        </p:nvSpPr>
        <p:spPr>
          <a:xfrm>
            <a:off x="6294839" y="2722561"/>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B702DF6E-CC04-4AEB-B376-113539D17E1A}"/>
              </a:ext>
            </a:extLst>
          </p:cNvPr>
          <p:cNvSpPr/>
          <p:nvPr/>
        </p:nvSpPr>
        <p:spPr>
          <a:xfrm>
            <a:off x="6294840" y="2722561"/>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7</a:t>
            </a:r>
          </a:p>
        </p:txBody>
      </p:sp>
      <p:sp>
        <p:nvSpPr>
          <p:cNvPr id="83" name="TextBox 82">
            <a:extLst>
              <a:ext uri="{FF2B5EF4-FFF2-40B4-BE49-F238E27FC236}">
                <a16:creationId xmlns:a16="http://schemas.microsoft.com/office/drawing/2014/main" id="{1CD7038A-F4A3-48B8-A799-4AC486FD2EA4}"/>
              </a:ext>
            </a:extLst>
          </p:cNvPr>
          <p:cNvSpPr txBox="1"/>
          <p:nvPr/>
        </p:nvSpPr>
        <p:spPr>
          <a:xfrm>
            <a:off x="6907074" y="2809615"/>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84" name="Rectangle: Top Corners Rounded 83">
            <a:extLst>
              <a:ext uri="{FF2B5EF4-FFF2-40B4-BE49-F238E27FC236}">
                <a16:creationId xmlns:a16="http://schemas.microsoft.com/office/drawing/2014/main" id="{7A3A542A-A45D-436A-8D52-014AF75565C3}"/>
              </a:ext>
            </a:extLst>
          </p:cNvPr>
          <p:cNvSpPr/>
          <p:nvPr/>
        </p:nvSpPr>
        <p:spPr>
          <a:xfrm rot="16200000">
            <a:off x="8952636" y="2781789"/>
            <a:ext cx="466496" cy="348040"/>
          </a:xfrm>
          <a:prstGeom prst="round2SameRect">
            <a:avLst>
              <a:gd name="adj1" fmla="val 33016"/>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85" name="Rectangle: Rounded Corners 84">
            <a:extLst>
              <a:ext uri="{FF2B5EF4-FFF2-40B4-BE49-F238E27FC236}">
                <a16:creationId xmlns:a16="http://schemas.microsoft.com/office/drawing/2014/main" id="{459D3F88-26A4-4F5D-B490-9E397310199D}"/>
              </a:ext>
            </a:extLst>
          </p:cNvPr>
          <p:cNvSpPr/>
          <p:nvPr/>
        </p:nvSpPr>
        <p:spPr>
          <a:xfrm>
            <a:off x="9011862" y="2722561"/>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99" name="Rectangle: Rounded Corners 98">
            <a:extLst>
              <a:ext uri="{FF2B5EF4-FFF2-40B4-BE49-F238E27FC236}">
                <a16:creationId xmlns:a16="http://schemas.microsoft.com/office/drawing/2014/main" id="{3AD17A59-C612-4E4D-9844-0FF891909779}"/>
              </a:ext>
            </a:extLst>
          </p:cNvPr>
          <p:cNvSpPr/>
          <p:nvPr/>
        </p:nvSpPr>
        <p:spPr>
          <a:xfrm>
            <a:off x="586766" y="3688422"/>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421CB7DD-B1A7-40D5-849B-1F120270C511}"/>
              </a:ext>
            </a:extLst>
          </p:cNvPr>
          <p:cNvSpPr/>
          <p:nvPr/>
        </p:nvSpPr>
        <p:spPr>
          <a:xfrm>
            <a:off x="586767" y="3688422"/>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3</a:t>
            </a:r>
          </a:p>
        </p:txBody>
      </p:sp>
      <p:sp>
        <p:nvSpPr>
          <p:cNvPr id="101" name="TextBox 100">
            <a:extLst>
              <a:ext uri="{FF2B5EF4-FFF2-40B4-BE49-F238E27FC236}">
                <a16:creationId xmlns:a16="http://schemas.microsoft.com/office/drawing/2014/main" id="{036D485D-CD8D-4FC5-8F70-110E4D643A53}"/>
              </a:ext>
            </a:extLst>
          </p:cNvPr>
          <p:cNvSpPr txBox="1"/>
          <p:nvPr/>
        </p:nvSpPr>
        <p:spPr>
          <a:xfrm>
            <a:off x="1199001" y="3775476"/>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102" name="Rectangle: Top Corners Rounded 101">
            <a:extLst>
              <a:ext uri="{FF2B5EF4-FFF2-40B4-BE49-F238E27FC236}">
                <a16:creationId xmlns:a16="http://schemas.microsoft.com/office/drawing/2014/main" id="{4B65556C-D712-43D8-8720-73180D25A4DB}"/>
              </a:ext>
            </a:extLst>
          </p:cNvPr>
          <p:cNvSpPr/>
          <p:nvPr/>
        </p:nvSpPr>
        <p:spPr>
          <a:xfrm rot="16200000">
            <a:off x="3342697" y="3649514"/>
            <a:ext cx="466496" cy="544311"/>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103" name="Rectangle: Rounded Corners 102">
            <a:extLst>
              <a:ext uri="{FF2B5EF4-FFF2-40B4-BE49-F238E27FC236}">
                <a16:creationId xmlns:a16="http://schemas.microsoft.com/office/drawing/2014/main" id="{616FAAFD-1A72-4723-A7A4-AB7C26CB7EC4}"/>
              </a:ext>
            </a:extLst>
          </p:cNvPr>
          <p:cNvSpPr/>
          <p:nvPr/>
        </p:nvSpPr>
        <p:spPr>
          <a:xfrm>
            <a:off x="3303789" y="3688422"/>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94" name="Rectangle: Rounded Corners 93">
            <a:extLst>
              <a:ext uri="{FF2B5EF4-FFF2-40B4-BE49-F238E27FC236}">
                <a16:creationId xmlns:a16="http://schemas.microsoft.com/office/drawing/2014/main" id="{34290B41-AFDB-4A6F-839A-E6089E7B87D8}"/>
              </a:ext>
            </a:extLst>
          </p:cNvPr>
          <p:cNvSpPr/>
          <p:nvPr/>
        </p:nvSpPr>
        <p:spPr>
          <a:xfrm>
            <a:off x="6294839" y="3688422"/>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58D628CF-3D58-4DB1-A4D6-01605A0AB0E4}"/>
              </a:ext>
            </a:extLst>
          </p:cNvPr>
          <p:cNvSpPr/>
          <p:nvPr/>
        </p:nvSpPr>
        <p:spPr>
          <a:xfrm>
            <a:off x="6294840" y="3688422"/>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8</a:t>
            </a:r>
          </a:p>
        </p:txBody>
      </p:sp>
      <p:sp>
        <p:nvSpPr>
          <p:cNvPr id="96" name="TextBox 95">
            <a:extLst>
              <a:ext uri="{FF2B5EF4-FFF2-40B4-BE49-F238E27FC236}">
                <a16:creationId xmlns:a16="http://schemas.microsoft.com/office/drawing/2014/main" id="{3377AA8C-AF35-471B-B9A8-0AB8121D27E4}"/>
              </a:ext>
            </a:extLst>
          </p:cNvPr>
          <p:cNvSpPr txBox="1"/>
          <p:nvPr/>
        </p:nvSpPr>
        <p:spPr>
          <a:xfrm>
            <a:off x="6907074" y="3775476"/>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97" name="Rectangle: Top Corners Rounded 96">
            <a:extLst>
              <a:ext uri="{FF2B5EF4-FFF2-40B4-BE49-F238E27FC236}">
                <a16:creationId xmlns:a16="http://schemas.microsoft.com/office/drawing/2014/main" id="{4AF8A615-6EE9-4D22-A427-9823B5FF4502}"/>
              </a:ext>
            </a:extLst>
          </p:cNvPr>
          <p:cNvSpPr/>
          <p:nvPr/>
        </p:nvSpPr>
        <p:spPr>
          <a:xfrm rot="16200000">
            <a:off x="8941521" y="3758763"/>
            <a:ext cx="466496" cy="325813"/>
          </a:xfrm>
          <a:prstGeom prst="round2SameRect">
            <a:avLst>
              <a:gd name="adj1" fmla="val 40392"/>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98" name="Rectangle: Rounded Corners 97">
            <a:extLst>
              <a:ext uri="{FF2B5EF4-FFF2-40B4-BE49-F238E27FC236}">
                <a16:creationId xmlns:a16="http://schemas.microsoft.com/office/drawing/2014/main" id="{704AA83D-7E09-439E-AF95-FF70C56C6230}"/>
              </a:ext>
            </a:extLst>
          </p:cNvPr>
          <p:cNvSpPr/>
          <p:nvPr/>
        </p:nvSpPr>
        <p:spPr>
          <a:xfrm>
            <a:off x="9011862" y="3688422"/>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112" name="Rectangle: Rounded Corners 111">
            <a:extLst>
              <a:ext uri="{FF2B5EF4-FFF2-40B4-BE49-F238E27FC236}">
                <a16:creationId xmlns:a16="http://schemas.microsoft.com/office/drawing/2014/main" id="{5B6FB25E-1C48-49B6-80E8-05744700DB4F}"/>
              </a:ext>
            </a:extLst>
          </p:cNvPr>
          <p:cNvSpPr/>
          <p:nvPr/>
        </p:nvSpPr>
        <p:spPr>
          <a:xfrm>
            <a:off x="586766" y="4654283"/>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A1E2C1BD-7AED-4E12-8388-05ED6C266F6F}"/>
              </a:ext>
            </a:extLst>
          </p:cNvPr>
          <p:cNvSpPr/>
          <p:nvPr/>
        </p:nvSpPr>
        <p:spPr>
          <a:xfrm>
            <a:off x="586767" y="4654283"/>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4</a:t>
            </a:r>
          </a:p>
        </p:txBody>
      </p:sp>
      <p:sp>
        <p:nvSpPr>
          <p:cNvPr id="114" name="TextBox 113">
            <a:extLst>
              <a:ext uri="{FF2B5EF4-FFF2-40B4-BE49-F238E27FC236}">
                <a16:creationId xmlns:a16="http://schemas.microsoft.com/office/drawing/2014/main" id="{EC733A1C-BF5F-4563-93CB-1E2FABD61F47}"/>
              </a:ext>
            </a:extLst>
          </p:cNvPr>
          <p:cNvSpPr txBox="1"/>
          <p:nvPr/>
        </p:nvSpPr>
        <p:spPr>
          <a:xfrm>
            <a:off x="1199001" y="4741337"/>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115" name="Rectangle: Top Corners Rounded 114">
            <a:extLst>
              <a:ext uri="{FF2B5EF4-FFF2-40B4-BE49-F238E27FC236}">
                <a16:creationId xmlns:a16="http://schemas.microsoft.com/office/drawing/2014/main" id="{B7EB3E2A-0759-498B-BD7B-7E7802D9DAB1}"/>
              </a:ext>
            </a:extLst>
          </p:cNvPr>
          <p:cNvSpPr/>
          <p:nvPr/>
        </p:nvSpPr>
        <p:spPr>
          <a:xfrm rot="16200000">
            <a:off x="3326028" y="4632044"/>
            <a:ext cx="466496" cy="510974"/>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116" name="Rectangle: Rounded Corners 115">
            <a:extLst>
              <a:ext uri="{FF2B5EF4-FFF2-40B4-BE49-F238E27FC236}">
                <a16:creationId xmlns:a16="http://schemas.microsoft.com/office/drawing/2014/main" id="{499D9D42-4653-44EF-81F5-7897A1C5E749}"/>
              </a:ext>
            </a:extLst>
          </p:cNvPr>
          <p:cNvSpPr/>
          <p:nvPr/>
        </p:nvSpPr>
        <p:spPr>
          <a:xfrm>
            <a:off x="3303789" y="4654283"/>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107" name="Rectangle: Rounded Corners 106">
            <a:extLst>
              <a:ext uri="{FF2B5EF4-FFF2-40B4-BE49-F238E27FC236}">
                <a16:creationId xmlns:a16="http://schemas.microsoft.com/office/drawing/2014/main" id="{9027348C-19E0-4036-BFE1-4457FB4FB31A}"/>
              </a:ext>
            </a:extLst>
          </p:cNvPr>
          <p:cNvSpPr/>
          <p:nvPr/>
        </p:nvSpPr>
        <p:spPr>
          <a:xfrm>
            <a:off x="6294839" y="4654283"/>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6B9AC196-E5E6-4729-98D2-EA246A8CED52}"/>
              </a:ext>
            </a:extLst>
          </p:cNvPr>
          <p:cNvSpPr/>
          <p:nvPr/>
        </p:nvSpPr>
        <p:spPr>
          <a:xfrm>
            <a:off x="6294840" y="4654283"/>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9</a:t>
            </a:r>
          </a:p>
        </p:txBody>
      </p:sp>
      <p:sp>
        <p:nvSpPr>
          <p:cNvPr id="109" name="TextBox 108">
            <a:extLst>
              <a:ext uri="{FF2B5EF4-FFF2-40B4-BE49-F238E27FC236}">
                <a16:creationId xmlns:a16="http://schemas.microsoft.com/office/drawing/2014/main" id="{AD0742AC-4AB1-48B8-B92A-814893D701AE}"/>
              </a:ext>
            </a:extLst>
          </p:cNvPr>
          <p:cNvSpPr txBox="1"/>
          <p:nvPr/>
        </p:nvSpPr>
        <p:spPr>
          <a:xfrm>
            <a:off x="6907074" y="4741337"/>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110" name="Rectangle: Top Corners Rounded 109">
            <a:extLst>
              <a:ext uri="{FF2B5EF4-FFF2-40B4-BE49-F238E27FC236}">
                <a16:creationId xmlns:a16="http://schemas.microsoft.com/office/drawing/2014/main" id="{21DF34D9-051C-4D89-9690-51AB928B5FA2}"/>
              </a:ext>
            </a:extLst>
          </p:cNvPr>
          <p:cNvSpPr/>
          <p:nvPr/>
        </p:nvSpPr>
        <p:spPr>
          <a:xfrm rot="16200000">
            <a:off x="8925646" y="4740499"/>
            <a:ext cx="466496" cy="294063"/>
          </a:xfrm>
          <a:prstGeom prst="round2SameRect">
            <a:avLst>
              <a:gd name="adj1" fmla="val 5000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111" name="Rectangle: Rounded Corners 110">
            <a:extLst>
              <a:ext uri="{FF2B5EF4-FFF2-40B4-BE49-F238E27FC236}">
                <a16:creationId xmlns:a16="http://schemas.microsoft.com/office/drawing/2014/main" id="{39E04498-2AB7-42DF-9D2A-9F142093F590}"/>
              </a:ext>
            </a:extLst>
          </p:cNvPr>
          <p:cNvSpPr/>
          <p:nvPr/>
        </p:nvSpPr>
        <p:spPr>
          <a:xfrm>
            <a:off x="9011862" y="4654283"/>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125" name="Rectangle: Rounded Corners 124">
            <a:extLst>
              <a:ext uri="{FF2B5EF4-FFF2-40B4-BE49-F238E27FC236}">
                <a16:creationId xmlns:a16="http://schemas.microsoft.com/office/drawing/2014/main" id="{106DC9E5-56DD-472B-B5B5-FBBC91D2A945}"/>
              </a:ext>
            </a:extLst>
          </p:cNvPr>
          <p:cNvSpPr/>
          <p:nvPr/>
        </p:nvSpPr>
        <p:spPr>
          <a:xfrm>
            <a:off x="586766" y="5620142"/>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1F6C1A01-00AA-4F96-A124-41F44AC06E93}"/>
              </a:ext>
            </a:extLst>
          </p:cNvPr>
          <p:cNvSpPr/>
          <p:nvPr/>
        </p:nvSpPr>
        <p:spPr>
          <a:xfrm>
            <a:off x="586767" y="5620142"/>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5</a:t>
            </a:r>
          </a:p>
        </p:txBody>
      </p:sp>
      <p:sp>
        <p:nvSpPr>
          <p:cNvPr id="127" name="TextBox 126">
            <a:extLst>
              <a:ext uri="{FF2B5EF4-FFF2-40B4-BE49-F238E27FC236}">
                <a16:creationId xmlns:a16="http://schemas.microsoft.com/office/drawing/2014/main" id="{CC64E3AC-2B1C-41E0-836E-C5F6AADF82CC}"/>
              </a:ext>
            </a:extLst>
          </p:cNvPr>
          <p:cNvSpPr txBox="1"/>
          <p:nvPr/>
        </p:nvSpPr>
        <p:spPr>
          <a:xfrm>
            <a:off x="1199001" y="5707196"/>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128" name="Rectangle: Top Corners Rounded 127">
            <a:extLst>
              <a:ext uri="{FF2B5EF4-FFF2-40B4-BE49-F238E27FC236}">
                <a16:creationId xmlns:a16="http://schemas.microsoft.com/office/drawing/2014/main" id="{3C18A760-5366-4058-9001-4227624EDEFD}"/>
              </a:ext>
            </a:extLst>
          </p:cNvPr>
          <p:cNvSpPr/>
          <p:nvPr/>
        </p:nvSpPr>
        <p:spPr>
          <a:xfrm rot="16200000">
            <a:off x="3314122" y="5609809"/>
            <a:ext cx="466496" cy="487161"/>
          </a:xfrm>
          <a:prstGeom prst="round2SameRect">
            <a:avLst>
              <a:gd name="adj1" fmla="val 3096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129" name="Rectangle: Rounded Corners 128">
            <a:extLst>
              <a:ext uri="{FF2B5EF4-FFF2-40B4-BE49-F238E27FC236}">
                <a16:creationId xmlns:a16="http://schemas.microsoft.com/office/drawing/2014/main" id="{C466F466-5034-41B2-9687-257C6DA647DD}"/>
              </a:ext>
            </a:extLst>
          </p:cNvPr>
          <p:cNvSpPr/>
          <p:nvPr/>
        </p:nvSpPr>
        <p:spPr>
          <a:xfrm>
            <a:off x="3303789" y="5620142"/>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120" name="Rectangle: Rounded Corners 119">
            <a:extLst>
              <a:ext uri="{FF2B5EF4-FFF2-40B4-BE49-F238E27FC236}">
                <a16:creationId xmlns:a16="http://schemas.microsoft.com/office/drawing/2014/main" id="{538A85A4-D0F7-4AC2-9CF9-795084B413CE}"/>
              </a:ext>
            </a:extLst>
          </p:cNvPr>
          <p:cNvSpPr/>
          <p:nvPr/>
        </p:nvSpPr>
        <p:spPr>
          <a:xfrm>
            <a:off x="6294839" y="5620142"/>
            <a:ext cx="5310396" cy="466496"/>
          </a:xfrm>
          <a:prstGeom prst="roundRect">
            <a:avLst>
              <a:gd name="adj" fmla="val 30279"/>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AAFD29AD-FE38-47EA-AB42-414A877F27BD}"/>
              </a:ext>
            </a:extLst>
          </p:cNvPr>
          <p:cNvSpPr/>
          <p:nvPr/>
        </p:nvSpPr>
        <p:spPr>
          <a:xfrm>
            <a:off x="6294840" y="5620142"/>
            <a:ext cx="463430"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dirty="0">
                <a:latin typeface="Montserrat" panose="00000500000000000000" pitchFamily="50" charset="0"/>
              </a:rPr>
              <a:t>10</a:t>
            </a:r>
          </a:p>
        </p:txBody>
      </p:sp>
      <p:sp>
        <p:nvSpPr>
          <p:cNvPr id="122" name="TextBox 121">
            <a:extLst>
              <a:ext uri="{FF2B5EF4-FFF2-40B4-BE49-F238E27FC236}">
                <a16:creationId xmlns:a16="http://schemas.microsoft.com/office/drawing/2014/main" id="{BC0D52A5-F008-4E6F-BFA1-131953A450F9}"/>
              </a:ext>
            </a:extLst>
          </p:cNvPr>
          <p:cNvSpPr txBox="1"/>
          <p:nvPr/>
        </p:nvSpPr>
        <p:spPr>
          <a:xfrm>
            <a:off x="6907074" y="5707196"/>
            <a:ext cx="1723549" cy="292388"/>
          </a:xfrm>
          <a:prstGeom prst="rect">
            <a:avLst/>
          </a:prstGeom>
          <a:noFill/>
        </p:spPr>
        <p:txBody>
          <a:bodyPr wrap="none" rtlCol="0" anchor="ctr" anchorCtr="0">
            <a:spAutoFit/>
          </a:bodyPr>
          <a:lstStyle/>
          <a:p>
            <a:r>
              <a:rPr lang="en-US" sz="1300" dirty="0">
                <a:solidFill>
                  <a:schemeClr val="bg1"/>
                </a:solidFill>
                <a:latin typeface="Montserrat" panose="00000500000000000000" pitchFamily="50" charset="0"/>
              </a:rPr>
              <a:t>www.website.com</a:t>
            </a:r>
          </a:p>
        </p:txBody>
      </p:sp>
      <p:sp>
        <p:nvSpPr>
          <p:cNvPr id="123" name="Rectangle: Top Corners Rounded 122">
            <a:extLst>
              <a:ext uri="{FF2B5EF4-FFF2-40B4-BE49-F238E27FC236}">
                <a16:creationId xmlns:a16="http://schemas.microsoft.com/office/drawing/2014/main" id="{88B308C4-E063-4CC0-9390-CE8FC6BE3030}"/>
              </a:ext>
            </a:extLst>
          </p:cNvPr>
          <p:cNvSpPr/>
          <p:nvPr/>
        </p:nvSpPr>
        <p:spPr>
          <a:xfrm rot="16200000">
            <a:off x="8911360" y="5720644"/>
            <a:ext cx="466496" cy="265491"/>
          </a:xfrm>
          <a:prstGeom prst="round2SameRect">
            <a:avLst>
              <a:gd name="adj1" fmla="val 50000"/>
              <a:gd name="adj2" fmla="val 0"/>
            </a:avLst>
          </a:prstGeom>
          <a:solidFill>
            <a:schemeClr val="accent2">
              <a:lumMod val="60000"/>
              <a:lumOff val="40000"/>
              <a:alpha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dirty="0">
              <a:latin typeface="Montserrat" panose="00000500000000000000" pitchFamily="50" charset="0"/>
            </a:endParaRPr>
          </a:p>
        </p:txBody>
      </p:sp>
      <p:sp>
        <p:nvSpPr>
          <p:cNvPr id="124" name="Rectangle: Rounded Corners 123">
            <a:extLst>
              <a:ext uri="{FF2B5EF4-FFF2-40B4-BE49-F238E27FC236}">
                <a16:creationId xmlns:a16="http://schemas.microsoft.com/office/drawing/2014/main" id="{F16D7FC0-B6D6-437C-9789-5A3DE9951B11}"/>
              </a:ext>
            </a:extLst>
          </p:cNvPr>
          <p:cNvSpPr/>
          <p:nvPr/>
        </p:nvSpPr>
        <p:spPr>
          <a:xfrm>
            <a:off x="9011862" y="5620142"/>
            <a:ext cx="2593373" cy="466496"/>
          </a:xfrm>
          <a:prstGeom prst="roundRect">
            <a:avLst>
              <a:gd name="adj" fmla="val 30769"/>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500" b="1" dirty="0">
              <a:latin typeface="Montserrat" panose="00000500000000000000" pitchFamily="50" charset="0"/>
            </a:endParaRPr>
          </a:p>
        </p:txBody>
      </p:sp>
      <p:sp>
        <p:nvSpPr>
          <p:cNvPr id="131" name="TextBox 130">
            <a:extLst>
              <a:ext uri="{FF2B5EF4-FFF2-40B4-BE49-F238E27FC236}">
                <a16:creationId xmlns:a16="http://schemas.microsoft.com/office/drawing/2014/main" id="{1F92B092-361F-47A9-96FB-A2B24BBC9227}"/>
              </a:ext>
            </a:extLst>
          </p:cNvPr>
          <p:cNvSpPr txBox="1"/>
          <p:nvPr/>
        </p:nvSpPr>
        <p:spPr>
          <a:xfrm>
            <a:off x="1393367" y="771363"/>
            <a:ext cx="9405262"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Competitive Benchmarking – Share Of Visits</a:t>
            </a:r>
          </a:p>
        </p:txBody>
      </p:sp>
      <p:sp>
        <p:nvSpPr>
          <p:cNvPr id="56" name="Rectangle 55">
            <a:extLst>
              <a:ext uri="{FF2B5EF4-FFF2-40B4-BE49-F238E27FC236}">
                <a16:creationId xmlns:a16="http://schemas.microsoft.com/office/drawing/2014/main" id="{C1EC1AD3-1DED-4D11-A02F-584C331D9ED3}"/>
              </a:ext>
            </a:extLst>
          </p:cNvPr>
          <p:cNvSpPr/>
          <p:nvPr/>
        </p:nvSpPr>
        <p:spPr>
          <a:xfrm>
            <a:off x="4024809" y="1756700"/>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22.25%</a:t>
            </a:r>
          </a:p>
        </p:txBody>
      </p:sp>
      <p:sp>
        <p:nvSpPr>
          <p:cNvPr id="57" name="Rectangle 56">
            <a:extLst>
              <a:ext uri="{FF2B5EF4-FFF2-40B4-BE49-F238E27FC236}">
                <a16:creationId xmlns:a16="http://schemas.microsoft.com/office/drawing/2014/main" id="{DDEE8ECA-00B5-4830-B57A-2FE1E11193B5}"/>
              </a:ext>
            </a:extLst>
          </p:cNvPr>
          <p:cNvSpPr/>
          <p:nvPr/>
        </p:nvSpPr>
        <p:spPr>
          <a:xfrm>
            <a:off x="9732882" y="1756700"/>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6.77%</a:t>
            </a:r>
          </a:p>
        </p:txBody>
      </p:sp>
      <p:sp>
        <p:nvSpPr>
          <p:cNvPr id="58" name="Rectangle 57">
            <a:extLst>
              <a:ext uri="{FF2B5EF4-FFF2-40B4-BE49-F238E27FC236}">
                <a16:creationId xmlns:a16="http://schemas.microsoft.com/office/drawing/2014/main" id="{EC53CA64-923B-467F-8FE6-526F64F4F139}"/>
              </a:ext>
            </a:extLst>
          </p:cNvPr>
          <p:cNvSpPr/>
          <p:nvPr/>
        </p:nvSpPr>
        <p:spPr>
          <a:xfrm>
            <a:off x="4024809" y="2722561"/>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9.66%</a:t>
            </a:r>
          </a:p>
        </p:txBody>
      </p:sp>
      <p:sp>
        <p:nvSpPr>
          <p:cNvPr id="59" name="Rectangle 58">
            <a:extLst>
              <a:ext uri="{FF2B5EF4-FFF2-40B4-BE49-F238E27FC236}">
                <a16:creationId xmlns:a16="http://schemas.microsoft.com/office/drawing/2014/main" id="{07C3EBE1-B6DA-4CCC-BB55-5BE0B874BCF8}"/>
              </a:ext>
            </a:extLst>
          </p:cNvPr>
          <p:cNvSpPr/>
          <p:nvPr/>
        </p:nvSpPr>
        <p:spPr>
          <a:xfrm>
            <a:off x="9732882" y="2722561"/>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5.80%</a:t>
            </a:r>
          </a:p>
        </p:txBody>
      </p:sp>
      <p:sp>
        <p:nvSpPr>
          <p:cNvPr id="60" name="Rectangle 59">
            <a:extLst>
              <a:ext uri="{FF2B5EF4-FFF2-40B4-BE49-F238E27FC236}">
                <a16:creationId xmlns:a16="http://schemas.microsoft.com/office/drawing/2014/main" id="{13297C51-2D3B-43D8-A0A6-2118756CA4B5}"/>
              </a:ext>
            </a:extLst>
          </p:cNvPr>
          <p:cNvSpPr/>
          <p:nvPr/>
        </p:nvSpPr>
        <p:spPr>
          <a:xfrm>
            <a:off x="4024809" y="3688422"/>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7.79%</a:t>
            </a:r>
          </a:p>
        </p:txBody>
      </p:sp>
      <p:sp>
        <p:nvSpPr>
          <p:cNvPr id="61" name="Rectangle 60">
            <a:extLst>
              <a:ext uri="{FF2B5EF4-FFF2-40B4-BE49-F238E27FC236}">
                <a16:creationId xmlns:a16="http://schemas.microsoft.com/office/drawing/2014/main" id="{DAAB6546-F8D9-435A-898C-051724FDC26A}"/>
              </a:ext>
            </a:extLst>
          </p:cNvPr>
          <p:cNvSpPr/>
          <p:nvPr/>
        </p:nvSpPr>
        <p:spPr>
          <a:xfrm>
            <a:off x="9732882" y="3688422"/>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5.77%</a:t>
            </a:r>
          </a:p>
        </p:txBody>
      </p:sp>
      <p:sp>
        <p:nvSpPr>
          <p:cNvPr id="62" name="Rectangle 61">
            <a:extLst>
              <a:ext uri="{FF2B5EF4-FFF2-40B4-BE49-F238E27FC236}">
                <a16:creationId xmlns:a16="http://schemas.microsoft.com/office/drawing/2014/main" id="{4B820989-6959-434A-AA6F-49AF18ADF9F0}"/>
              </a:ext>
            </a:extLst>
          </p:cNvPr>
          <p:cNvSpPr/>
          <p:nvPr/>
        </p:nvSpPr>
        <p:spPr>
          <a:xfrm>
            <a:off x="4024809" y="4654283"/>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7.39%</a:t>
            </a:r>
          </a:p>
        </p:txBody>
      </p:sp>
      <p:sp>
        <p:nvSpPr>
          <p:cNvPr id="63" name="Rectangle 62">
            <a:extLst>
              <a:ext uri="{FF2B5EF4-FFF2-40B4-BE49-F238E27FC236}">
                <a16:creationId xmlns:a16="http://schemas.microsoft.com/office/drawing/2014/main" id="{685AB0DE-D5F7-4FD2-B9AB-FD91E25544C5}"/>
              </a:ext>
            </a:extLst>
          </p:cNvPr>
          <p:cNvSpPr/>
          <p:nvPr/>
        </p:nvSpPr>
        <p:spPr>
          <a:xfrm>
            <a:off x="9732882" y="4654283"/>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4.85%</a:t>
            </a:r>
          </a:p>
        </p:txBody>
      </p:sp>
      <p:sp>
        <p:nvSpPr>
          <p:cNvPr id="64" name="Rectangle 63">
            <a:extLst>
              <a:ext uri="{FF2B5EF4-FFF2-40B4-BE49-F238E27FC236}">
                <a16:creationId xmlns:a16="http://schemas.microsoft.com/office/drawing/2014/main" id="{77E74211-C89D-424E-8416-78417FB57D5B}"/>
              </a:ext>
            </a:extLst>
          </p:cNvPr>
          <p:cNvSpPr/>
          <p:nvPr/>
        </p:nvSpPr>
        <p:spPr>
          <a:xfrm>
            <a:off x="4024809" y="5620142"/>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7.29%</a:t>
            </a:r>
          </a:p>
        </p:txBody>
      </p:sp>
      <p:sp>
        <p:nvSpPr>
          <p:cNvPr id="65" name="Rectangle 64">
            <a:extLst>
              <a:ext uri="{FF2B5EF4-FFF2-40B4-BE49-F238E27FC236}">
                <a16:creationId xmlns:a16="http://schemas.microsoft.com/office/drawing/2014/main" id="{8F645170-BD2E-4096-B1E1-887308BD5466}"/>
              </a:ext>
            </a:extLst>
          </p:cNvPr>
          <p:cNvSpPr/>
          <p:nvPr/>
        </p:nvSpPr>
        <p:spPr>
          <a:xfrm>
            <a:off x="9732882" y="5620142"/>
            <a:ext cx="1151334" cy="4664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500" b="1" dirty="0">
                <a:latin typeface="Montserrat" panose="00000500000000000000" pitchFamily="50" charset="0"/>
              </a:rPr>
              <a:t>4.77%</a:t>
            </a:r>
          </a:p>
        </p:txBody>
      </p:sp>
    </p:spTree>
    <p:extLst>
      <p:ext uri="{BB962C8B-B14F-4D97-AF65-F5344CB8AC3E}">
        <p14:creationId xmlns:p14="http://schemas.microsoft.com/office/powerpoint/2010/main" val="207297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35" presetClass="path" presetSubtype="0" accel="50000" decel="50000" fill="hold" grpId="1" nodeType="withEffect">
                                  <p:stCondLst>
                                    <p:cond delay="0"/>
                                  </p:stCondLst>
                                  <p:childTnLst>
                                    <p:animMotion origin="layout" path="M 0.15221 3.7037E-6 L 2.5E-6 3.7037E-6 " pathEditMode="relative" rAng="0" ptsTypes="AA">
                                      <p:cBhvr>
                                        <p:cTn id="9" dur="1500" fill="hold"/>
                                        <p:tgtEl>
                                          <p:spTgt spid="4"/>
                                        </p:tgtEl>
                                        <p:attrNameLst>
                                          <p:attrName>ppt_x</p:attrName>
                                          <p:attrName>ppt_y</p:attrName>
                                        </p:attrNameLst>
                                      </p:cBhvr>
                                      <p:rCtr x="-7630" y="0"/>
                                    </p:animMotion>
                                  </p:childTnLst>
                                </p:cTn>
                              </p:par>
                              <p:par>
                                <p:cTn id="10" presetID="10"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childTnLst>
                                </p:cTn>
                              </p:par>
                              <p:par>
                                <p:cTn id="13" presetID="35" presetClass="path" presetSubtype="0" accel="50000" decel="50000" fill="hold" grpId="1" nodeType="withEffect">
                                  <p:stCondLst>
                                    <p:cond delay="0"/>
                                  </p:stCondLst>
                                  <p:childTnLst>
                                    <p:animMotion origin="layout" path="M -0.03242 3.7037E-6 L -3.75E-6 3.7037E-6 " pathEditMode="relative" rAng="0" ptsTypes="AA">
                                      <p:cBhvr>
                                        <p:cTn id="14" dur="1500" fill="hold"/>
                                        <p:tgtEl>
                                          <p:spTgt spid="69"/>
                                        </p:tgtEl>
                                        <p:attrNameLst>
                                          <p:attrName>ppt_x</p:attrName>
                                          <p:attrName>ppt_y</p:attrName>
                                        </p:attrNameLst>
                                      </p:cBhvr>
                                      <p:rCtr x="1615" y="0"/>
                                    </p:animMotion>
                                  </p:childTnLst>
                                </p:cTn>
                              </p:par>
                              <p:par>
                                <p:cTn id="15" presetID="16" presetClass="entr" presetSubtype="37"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1500"/>
                                        <p:tgtEl>
                                          <p:spTgt spid="5"/>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1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fade">
                                      <p:cBhvr>
                                        <p:cTn id="23" dur="1000"/>
                                        <p:tgtEl>
                                          <p:spTgt spid="76"/>
                                        </p:tgtEl>
                                      </p:cBhvr>
                                    </p:animEffect>
                                  </p:childTnLst>
                                </p:cTn>
                              </p:par>
                              <p:par>
                                <p:cTn id="24" presetID="35" presetClass="path" presetSubtype="0" accel="50000" decel="50000" fill="hold" grpId="1" nodeType="withEffect">
                                  <p:stCondLst>
                                    <p:cond delay="0"/>
                                  </p:stCondLst>
                                  <p:childTnLst>
                                    <p:animMotion origin="layout" path="M -0.03242 3.7037E-6 L -3.75E-6 3.7037E-6 " pathEditMode="relative" rAng="0" ptsTypes="AA">
                                      <p:cBhvr>
                                        <p:cTn id="25" dur="1500" fill="hold"/>
                                        <p:tgtEl>
                                          <p:spTgt spid="76"/>
                                        </p:tgtEl>
                                        <p:attrNameLst>
                                          <p:attrName>ppt_x</p:attrName>
                                          <p:attrName>ppt_y</p:attrName>
                                        </p:attrNameLst>
                                      </p:cBhvr>
                                      <p:rCtr x="1615" y="0"/>
                                    </p:animMotion>
                                  </p:childTnLst>
                                </p:cTn>
                              </p:par>
                              <p:par>
                                <p:cTn id="26" presetID="10"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childTnLst>
                                </p:cTn>
                              </p:par>
                              <p:par>
                                <p:cTn id="29" presetID="35" presetClass="path" presetSubtype="0" accel="50000" decel="50000" fill="hold" grpId="1" nodeType="withEffect">
                                  <p:stCondLst>
                                    <p:cond delay="0"/>
                                  </p:stCondLst>
                                  <p:childTnLst>
                                    <p:animMotion origin="layout" path="M 0.15221 3.7037E-6 L 2.5E-6 3.7037E-6 " pathEditMode="relative" rAng="0" ptsTypes="AA">
                                      <p:cBhvr>
                                        <p:cTn id="30" dur="1500" fill="hold"/>
                                        <p:tgtEl>
                                          <p:spTgt spid="73"/>
                                        </p:tgtEl>
                                        <p:attrNameLst>
                                          <p:attrName>ppt_x</p:attrName>
                                          <p:attrName>ppt_y</p:attrName>
                                        </p:attrNameLst>
                                      </p:cBhvr>
                                      <p:rCtr x="-7630" y="0"/>
                                    </p:animMotion>
                                  </p:childTnLst>
                                </p:cTn>
                              </p:par>
                              <p:par>
                                <p:cTn id="31" presetID="10" presetClass="entr" presetSubtype="0" fill="hold" grpId="0"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1000"/>
                                        <p:tgtEl>
                                          <p:spTgt spid="87"/>
                                        </p:tgtEl>
                                      </p:cBhvr>
                                    </p:animEffect>
                                  </p:childTnLst>
                                </p:cTn>
                              </p:par>
                              <p:par>
                                <p:cTn id="34" presetID="35" presetClass="path" presetSubtype="0" accel="50000" decel="50000" fill="hold" grpId="1" nodeType="withEffect">
                                  <p:stCondLst>
                                    <p:cond delay="500"/>
                                  </p:stCondLst>
                                  <p:childTnLst>
                                    <p:animMotion origin="layout" path="M 0.15221 3.7037E-6 L 2.5E-6 3.7037E-6 " pathEditMode="relative" rAng="0" ptsTypes="AA">
                                      <p:cBhvr>
                                        <p:cTn id="35" dur="1500" fill="hold"/>
                                        <p:tgtEl>
                                          <p:spTgt spid="87"/>
                                        </p:tgtEl>
                                        <p:attrNameLst>
                                          <p:attrName>ppt_x</p:attrName>
                                          <p:attrName>ppt_y</p:attrName>
                                        </p:attrNameLst>
                                      </p:cBhvr>
                                      <p:rCtr x="-7630" y="0"/>
                                    </p:animMotion>
                                  </p:childTnLst>
                                </p:cTn>
                              </p:par>
                              <p:par>
                                <p:cTn id="36" presetID="16" presetClass="entr" presetSubtype="37" fill="hold" grpId="0" nodeType="withEffect">
                                  <p:stCondLst>
                                    <p:cond delay="500"/>
                                  </p:stCondLst>
                                  <p:childTnLst>
                                    <p:set>
                                      <p:cBhvr>
                                        <p:cTn id="37" dur="1" fill="hold">
                                          <p:stCondLst>
                                            <p:cond delay="0"/>
                                          </p:stCondLst>
                                        </p:cTn>
                                        <p:tgtEl>
                                          <p:spTgt spid="86"/>
                                        </p:tgtEl>
                                        <p:attrNameLst>
                                          <p:attrName>style.visibility</p:attrName>
                                        </p:attrNameLst>
                                      </p:cBhvr>
                                      <p:to>
                                        <p:strVal val="visible"/>
                                      </p:to>
                                    </p:set>
                                    <p:animEffect transition="in" filter="barn(outVertical)">
                                      <p:cBhvr>
                                        <p:cTn id="38" dur="1500"/>
                                        <p:tgtEl>
                                          <p:spTgt spid="86"/>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1000"/>
                                        <p:tgtEl>
                                          <p:spTgt spid="90"/>
                                        </p:tgtEl>
                                      </p:cBhvr>
                                    </p:animEffect>
                                  </p:childTnLst>
                                </p:cTn>
                              </p:par>
                              <p:par>
                                <p:cTn id="42" presetID="35" presetClass="path" presetSubtype="0" accel="50000" decel="50000" fill="hold" grpId="1" nodeType="withEffect">
                                  <p:stCondLst>
                                    <p:cond delay="500"/>
                                  </p:stCondLst>
                                  <p:childTnLst>
                                    <p:animMotion origin="layout" path="M -0.03242 3.7037E-6 L -3.75E-6 3.7037E-6 " pathEditMode="relative" rAng="0" ptsTypes="AA">
                                      <p:cBhvr>
                                        <p:cTn id="43" dur="1500" fill="hold"/>
                                        <p:tgtEl>
                                          <p:spTgt spid="90"/>
                                        </p:tgtEl>
                                        <p:attrNameLst>
                                          <p:attrName>ppt_x</p:attrName>
                                          <p:attrName>ppt_y</p:attrName>
                                        </p:attrNameLst>
                                      </p:cBhvr>
                                      <p:rCtr x="1615" y="0"/>
                                    </p:animMotion>
                                  </p:childTnLst>
                                </p:cTn>
                              </p:par>
                              <p:par>
                                <p:cTn id="44" presetID="10" presetClass="entr" presetSubtype="0" fill="hold" grpId="0" nodeType="withEffect">
                                  <p:stCondLst>
                                    <p:cond delay="50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1000"/>
                                        <p:tgtEl>
                                          <p:spTgt spid="82"/>
                                        </p:tgtEl>
                                      </p:cBhvr>
                                    </p:animEffect>
                                  </p:childTnLst>
                                </p:cTn>
                              </p:par>
                              <p:par>
                                <p:cTn id="47" presetID="35" presetClass="path" presetSubtype="0" accel="50000" decel="50000" fill="hold" grpId="1" nodeType="withEffect">
                                  <p:stCondLst>
                                    <p:cond delay="500"/>
                                  </p:stCondLst>
                                  <p:childTnLst>
                                    <p:animMotion origin="layout" path="M 0.15221 3.7037E-6 L 2.5E-6 3.7037E-6 " pathEditMode="relative" rAng="0" ptsTypes="AA">
                                      <p:cBhvr>
                                        <p:cTn id="48" dur="1500" fill="hold"/>
                                        <p:tgtEl>
                                          <p:spTgt spid="82"/>
                                        </p:tgtEl>
                                        <p:attrNameLst>
                                          <p:attrName>ppt_x</p:attrName>
                                          <p:attrName>ppt_y</p:attrName>
                                        </p:attrNameLst>
                                      </p:cBhvr>
                                      <p:rCtr x="-7630" y="0"/>
                                    </p:animMotion>
                                  </p:childTnLst>
                                </p:cTn>
                              </p:par>
                              <p:par>
                                <p:cTn id="49" presetID="16" presetClass="entr" presetSubtype="37" fill="hold" grpId="0" nodeType="withEffect">
                                  <p:stCondLst>
                                    <p:cond delay="500"/>
                                  </p:stCondLst>
                                  <p:childTnLst>
                                    <p:set>
                                      <p:cBhvr>
                                        <p:cTn id="50" dur="1" fill="hold">
                                          <p:stCondLst>
                                            <p:cond delay="0"/>
                                          </p:stCondLst>
                                        </p:cTn>
                                        <p:tgtEl>
                                          <p:spTgt spid="81"/>
                                        </p:tgtEl>
                                        <p:attrNameLst>
                                          <p:attrName>style.visibility</p:attrName>
                                        </p:attrNameLst>
                                      </p:cBhvr>
                                      <p:to>
                                        <p:strVal val="visible"/>
                                      </p:to>
                                    </p:set>
                                    <p:animEffect transition="in" filter="barn(outVertical)">
                                      <p:cBhvr>
                                        <p:cTn id="51" dur="1500"/>
                                        <p:tgtEl>
                                          <p:spTgt spid="81"/>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1000"/>
                                        <p:tgtEl>
                                          <p:spTgt spid="85"/>
                                        </p:tgtEl>
                                      </p:cBhvr>
                                    </p:animEffect>
                                  </p:childTnLst>
                                </p:cTn>
                              </p:par>
                              <p:par>
                                <p:cTn id="55" presetID="35" presetClass="path" presetSubtype="0" accel="50000" decel="50000" fill="hold" grpId="1" nodeType="withEffect">
                                  <p:stCondLst>
                                    <p:cond delay="500"/>
                                  </p:stCondLst>
                                  <p:childTnLst>
                                    <p:animMotion origin="layout" path="M -0.03242 3.7037E-6 L -3.75E-6 3.7037E-6 " pathEditMode="relative" rAng="0" ptsTypes="AA">
                                      <p:cBhvr>
                                        <p:cTn id="56" dur="1500" fill="hold"/>
                                        <p:tgtEl>
                                          <p:spTgt spid="85"/>
                                        </p:tgtEl>
                                        <p:attrNameLst>
                                          <p:attrName>ppt_x</p:attrName>
                                          <p:attrName>ppt_y</p:attrName>
                                        </p:attrNameLst>
                                      </p:cBhvr>
                                      <p:rCtr x="1615" y="0"/>
                                    </p:animMotion>
                                  </p:childTnLst>
                                </p:cTn>
                              </p:par>
                              <p:par>
                                <p:cTn id="57" presetID="10" presetClass="entr" presetSubtype="0" fill="hold" grpId="0" nodeType="withEffect">
                                  <p:stCondLst>
                                    <p:cond delay="1000"/>
                                  </p:stCondLst>
                                  <p:childTnLst>
                                    <p:set>
                                      <p:cBhvr>
                                        <p:cTn id="58" dur="1" fill="hold">
                                          <p:stCondLst>
                                            <p:cond delay="0"/>
                                          </p:stCondLst>
                                        </p:cTn>
                                        <p:tgtEl>
                                          <p:spTgt spid="100"/>
                                        </p:tgtEl>
                                        <p:attrNameLst>
                                          <p:attrName>style.visibility</p:attrName>
                                        </p:attrNameLst>
                                      </p:cBhvr>
                                      <p:to>
                                        <p:strVal val="visible"/>
                                      </p:to>
                                    </p:set>
                                    <p:animEffect transition="in" filter="fade">
                                      <p:cBhvr>
                                        <p:cTn id="59" dur="1000"/>
                                        <p:tgtEl>
                                          <p:spTgt spid="100"/>
                                        </p:tgtEl>
                                      </p:cBhvr>
                                    </p:animEffect>
                                  </p:childTnLst>
                                </p:cTn>
                              </p:par>
                              <p:par>
                                <p:cTn id="60" presetID="35" presetClass="path" presetSubtype="0" accel="50000" decel="50000" fill="hold" grpId="1" nodeType="withEffect">
                                  <p:stCondLst>
                                    <p:cond delay="1000"/>
                                  </p:stCondLst>
                                  <p:childTnLst>
                                    <p:animMotion origin="layout" path="M 0.15221 3.7037E-6 L 2.5E-6 3.7037E-6 " pathEditMode="relative" rAng="0" ptsTypes="AA">
                                      <p:cBhvr>
                                        <p:cTn id="61" dur="1500" fill="hold"/>
                                        <p:tgtEl>
                                          <p:spTgt spid="100"/>
                                        </p:tgtEl>
                                        <p:attrNameLst>
                                          <p:attrName>ppt_x</p:attrName>
                                          <p:attrName>ppt_y</p:attrName>
                                        </p:attrNameLst>
                                      </p:cBhvr>
                                      <p:rCtr x="-7630" y="0"/>
                                    </p:animMotion>
                                  </p:childTnLst>
                                </p:cTn>
                              </p:par>
                              <p:par>
                                <p:cTn id="62" presetID="16" presetClass="entr" presetSubtype="37" fill="hold" grpId="0" nodeType="withEffect">
                                  <p:stCondLst>
                                    <p:cond delay="1000"/>
                                  </p:stCondLst>
                                  <p:childTnLst>
                                    <p:set>
                                      <p:cBhvr>
                                        <p:cTn id="63" dur="1" fill="hold">
                                          <p:stCondLst>
                                            <p:cond delay="0"/>
                                          </p:stCondLst>
                                        </p:cTn>
                                        <p:tgtEl>
                                          <p:spTgt spid="99"/>
                                        </p:tgtEl>
                                        <p:attrNameLst>
                                          <p:attrName>style.visibility</p:attrName>
                                        </p:attrNameLst>
                                      </p:cBhvr>
                                      <p:to>
                                        <p:strVal val="visible"/>
                                      </p:to>
                                    </p:set>
                                    <p:animEffect transition="in" filter="barn(outVertical)">
                                      <p:cBhvr>
                                        <p:cTn id="64" dur="1500"/>
                                        <p:tgtEl>
                                          <p:spTgt spid="99"/>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03"/>
                                        </p:tgtEl>
                                        <p:attrNameLst>
                                          <p:attrName>style.visibility</p:attrName>
                                        </p:attrNameLst>
                                      </p:cBhvr>
                                      <p:to>
                                        <p:strVal val="visible"/>
                                      </p:to>
                                    </p:set>
                                    <p:animEffect transition="in" filter="fade">
                                      <p:cBhvr>
                                        <p:cTn id="67" dur="1000"/>
                                        <p:tgtEl>
                                          <p:spTgt spid="103"/>
                                        </p:tgtEl>
                                      </p:cBhvr>
                                    </p:animEffect>
                                  </p:childTnLst>
                                </p:cTn>
                              </p:par>
                              <p:par>
                                <p:cTn id="68" presetID="35" presetClass="path" presetSubtype="0" accel="50000" decel="50000" fill="hold" grpId="1" nodeType="withEffect">
                                  <p:stCondLst>
                                    <p:cond delay="1000"/>
                                  </p:stCondLst>
                                  <p:childTnLst>
                                    <p:animMotion origin="layout" path="M -0.03242 3.7037E-6 L -3.75E-6 3.7037E-6 " pathEditMode="relative" rAng="0" ptsTypes="AA">
                                      <p:cBhvr>
                                        <p:cTn id="69" dur="1500" fill="hold"/>
                                        <p:tgtEl>
                                          <p:spTgt spid="103"/>
                                        </p:tgtEl>
                                        <p:attrNameLst>
                                          <p:attrName>ppt_x</p:attrName>
                                          <p:attrName>ppt_y</p:attrName>
                                        </p:attrNameLst>
                                      </p:cBhvr>
                                      <p:rCtr x="1615" y="0"/>
                                    </p:animMotion>
                                  </p:childTnLst>
                                </p:cTn>
                              </p:par>
                              <p:par>
                                <p:cTn id="70" presetID="10" presetClass="entr" presetSubtype="0" fill="hold" grpId="0" nodeType="withEffect">
                                  <p:stCondLst>
                                    <p:cond delay="100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1000"/>
                                        <p:tgtEl>
                                          <p:spTgt spid="95"/>
                                        </p:tgtEl>
                                      </p:cBhvr>
                                    </p:animEffect>
                                  </p:childTnLst>
                                </p:cTn>
                              </p:par>
                              <p:par>
                                <p:cTn id="73" presetID="35" presetClass="path" presetSubtype="0" accel="50000" decel="50000" fill="hold" grpId="1" nodeType="withEffect">
                                  <p:stCondLst>
                                    <p:cond delay="1000"/>
                                  </p:stCondLst>
                                  <p:childTnLst>
                                    <p:animMotion origin="layout" path="M 0.15221 3.7037E-6 L 2.5E-6 3.7037E-6 " pathEditMode="relative" rAng="0" ptsTypes="AA">
                                      <p:cBhvr>
                                        <p:cTn id="74" dur="1500" fill="hold"/>
                                        <p:tgtEl>
                                          <p:spTgt spid="95"/>
                                        </p:tgtEl>
                                        <p:attrNameLst>
                                          <p:attrName>ppt_x</p:attrName>
                                          <p:attrName>ppt_y</p:attrName>
                                        </p:attrNameLst>
                                      </p:cBhvr>
                                      <p:rCtr x="-7630" y="0"/>
                                    </p:animMotion>
                                  </p:childTnLst>
                                </p:cTn>
                              </p:par>
                              <p:par>
                                <p:cTn id="75" presetID="16" presetClass="entr" presetSubtype="37" fill="hold" grpId="0" nodeType="withEffect">
                                  <p:stCondLst>
                                    <p:cond delay="1000"/>
                                  </p:stCondLst>
                                  <p:childTnLst>
                                    <p:set>
                                      <p:cBhvr>
                                        <p:cTn id="76" dur="1" fill="hold">
                                          <p:stCondLst>
                                            <p:cond delay="0"/>
                                          </p:stCondLst>
                                        </p:cTn>
                                        <p:tgtEl>
                                          <p:spTgt spid="94"/>
                                        </p:tgtEl>
                                        <p:attrNameLst>
                                          <p:attrName>style.visibility</p:attrName>
                                        </p:attrNameLst>
                                      </p:cBhvr>
                                      <p:to>
                                        <p:strVal val="visible"/>
                                      </p:to>
                                    </p:set>
                                    <p:animEffect transition="in" filter="barn(outVertical)">
                                      <p:cBhvr>
                                        <p:cTn id="77" dur="1500"/>
                                        <p:tgtEl>
                                          <p:spTgt spid="94"/>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98"/>
                                        </p:tgtEl>
                                        <p:attrNameLst>
                                          <p:attrName>style.visibility</p:attrName>
                                        </p:attrNameLst>
                                      </p:cBhvr>
                                      <p:to>
                                        <p:strVal val="visible"/>
                                      </p:to>
                                    </p:set>
                                    <p:animEffect transition="in" filter="fade">
                                      <p:cBhvr>
                                        <p:cTn id="80" dur="1000"/>
                                        <p:tgtEl>
                                          <p:spTgt spid="98"/>
                                        </p:tgtEl>
                                      </p:cBhvr>
                                    </p:animEffect>
                                  </p:childTnLst>
                                </p:cTn>
                              </p:par>
                              <p:par>
                                <p:cTn id="81" presetID="35" presetClass="path" presetSubtype="0" accel="50000" decel="50000" fill="hold" grpId="1" nodeType="withEffect">
                                  <p:stCondLst>
                                    <p:cond delay="1000"/>
                                  </p:stCondLst>
                                  <p:childTnLst>
                                    <p:animMotion origin="layout" path="M -0.03242 3.7037E-6 L -3.75E-6 3.7037E-6 " pathEditMode="relative" rAng="0" ptsTypes="AA">
                                      <p:cBhvr>
                                        <p:cTn id="82" dur="1500" fill="hold"/>
                                        <p:tgtEl>
                                          <p:spTgt spid="98"/>
                                        </p:tgtEl>
                                        <p:attrNameLst>
                                          <p:attrName>ppt_x</p:attrName>
                                          <p:attrName>ppt_y</p:attrName>
                                        </p:attrNameLst>
                                      </p:cBhvr>
                                      <p:rCtr x="1615" y="0"/>
                                    </p:animMotion>
                                  </p:childTnLst>
                                </p:cTn>
                              </p:par>
                              <p:par>
                                <p:cTn id="83" presetID="10" presetClass="entr" presetSubtype="0" fill="hold" grpId="0" nodeType="withEffect">
                                  <p:stCondLst>
                                    <p:cond delay="1500"/>
                                  </p:stCondLst>
                                  <p:childTnLst>
                                    <p:set>
                                      <p:cBhvr>
                                        <p:cTn id="84" dur="1" fill="hold">
                                          <p:stCondLst>
                                            <p:cond delay="0"/>
                                          </p:stCondLst>
                                        </p:cTn>
                                        <p:tgtEl>
                                          <p:spTgt spid="113"/>
                                        </p:tgtEl>
                                        <p:attrNameLst>
                                          <p:attrName>style.visibility</p:attrName>
                                        </p:attrNameLst>
                                      </p:cBhvr>
                                      <p:to>
                                        <p:strVal val="visible"/>
                                      </p:to>
                                    </p:set>
                                    <p:animEffect transition="in" filter="fade">
                                      <p:cBhvr>
                                        <p:cTn id="85" dur="1000"/>
                                        <p:tgtEl>
                                          <p:spTgt spid="113"/>
                                        </p:tgtEl>
                                      </p:cBhvr>
                                    </p:animEffect>
                                  </p:childTnLst>
                                </p:cTn>
                              </p:par>
                              <p:par>
                                <p:cTn id="86" presetID="35" presetClass="path" presetSubtype="0" accel="50000" decel="50000" fill="hold" grpId="1" nodeType="withEffect">
                                  <p:stCondLst>
                                    <p:cond delay="1500"/>
                                  </p:stCondLst>
                                  <p:childTnLst>
                                    <p:animMotion origin="layout" path="M 0.15221 3.7037E-6 L 2.5E-6 3.7037E-6 " pathEditMode="relative" rAng="0" ptsTypes="AA">
                                      <p:cBhvr>
                                        <p:cTn id="87" dur="1500" fill="hold"/>
                                        <p:tgtEl>
                                          <p:spTgt spid="113"/>
                                        </p:tgtEl>
                                        <p:attrNameLst>
                                          <p:attrName>ppt_x</p:attrName>
                                          <p:attrName>ppt_y</p:attrName>
                                        </p:attrNameLst>
                                      </p:cBhvr>
                                      <p:rCtr x="-7630" y="0"/>
                                    </p:animMotion>
                                  </p:childTnLst>
                                </p:cTn>
                              </p:par>
                              <p:par>
                                <p:cTn id="88" presetID="16" presetClass="entr" presetSubtype="37" fill="hold" grpId="0" nodeType="withEffect">
                                  <p:stCondLst>
                                    <p:cond delay="1500"/>
                                  </p:stCondLst>
                                  <p:childTnLst>
                                    <p:set>
                                      <p:cBhvr>
                                        <p:cTn id="89" dur="1" fill="hold">
                                          <p:stCondLst>
                                            <p:cond delay="0"/>
                                          </p:stCondLst>
                                        </p:cTn>
                                        <p:tgtEl>
                                          <p:spTgt spid="112"/>
                                        </p:tgtEl>
                                        <p:attrNameLst>
                                          <p:attrName>style.visibility</p:attrName>
                                        </p:attrNameLst>
                                      </p:cBhvr>
                                      <p:to>
                                        <p:strVal val="visible"/>
                                      </p:to>
                                    </p:set>
                                    <p:animEffect transition="in" filter="barn(outVertical)">
                                      <p:cBhvr>
                                        <p:cTn id="90" dur="1500"/>
                                        <p:tgtEl>
                                          <p:spTgt spid="112"/>
                                        </p:tgtEl>
                                      </p:cBhvr>
                                    </p:animEffect>
                                  </p:childTnLst>
                                </p:cTn>
                              </p:par>
                              <p:par>
                                <p:cTn id="91" presetID="10" presetClass="entr" presetSubtype="0" fill="hold" grpId="0" nodeType="withEffect">
                                  <p:stCondLst>
                                    <p:cond delay="150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1000"/>
                                        <p:tgtEl>
                                          <p:spTgt spid="116"/>
                                        </p:tgtEl>
                                      </p:cBhvr>
                                    </p:animEffect>
                                  </p:childTnLst>
                                </p:cTn>
                              </p:par>
                              <p:par>
                                <p:cTn id="94" presetID="35" presetClass="path" presetSubtype="0" accel="50000" decel="50000" fill="hold" grpId="1" nodeType="withEffect">
                                  <p:stCondLst>
                                    <p:cond delay="1500"/>
                                  </p:stCondLst>
                                  <p:childTnLst>
                                    <p:animMotion origin="layout" path="M -0.03242 3.7037E-6 L -3.75E-6 3.7037E-6 " pathEditMode="relative" rAng="0" ptsTypes="AA">
                                      <p:cBhvr>
                                        <p:cTn id="95" dur="1500" fill="hold"/>
                                        <p:tgtEl>
                                          <p:spTgt spid="116"/>
                                        </p:tgtEl>
                                        <p:attrNameLst>
                                          <p:attrName>ppt_x</p:attrName>
                                          <p:attrName>ppt_y</p:attrName>
                                        </p:attrNameLst>
                                      </p:cBhvr>
                                      <p:rCtr x="1615" y="0"/>
                                    </p:animMotion>
                                  </p:childTnLst>
                                </p:cTn>
                              </p:par>
                              <p:par>
                                <p:cTn id="96" presetID="10" presetClass="entr" presetSubtype="0" fill="hold" grpId="0" nodeType="withEffect">
                                  <p:stCondLst>
                                    <p:cond delay="150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1000"/>
                                        <p:tgtEl>
                                          <p:spTgt spid="108"/>
                                        </p:tgtEl>
                                      </p:cBhvr>
                                    </p:animEffect>
                                  </p:childTnLst>
                                </p:cTn>
                              </p:par>
                              <p:par>
                                <p:cTn id="99" presetID="35" presetClass="path" presetSubtype="0" accel="50000" decel="50000" fill="hold" grpId="1" nodeType="withEffect">
                                  <p:stCondLst>
                                    <p:cond delay="1500"/>
                                  </p:stCondLst>
                                  <p:childTnLst>
                                    <p:animMotion origin="layout" path="M 0.15221 3.7037E-6 L 2.5E-6 3.7037E-6 " pathEditMode="relative" rAng="0" ptsTypes="AA">
                                      <p:cBhvr>
                                        <p:cTn id="100" dur="1500" fill="hold"/>
                                        <p:tgtEl>
                                          <p:spTgt spid="108"/>
                                        </p:tgtEl>
                                        <p:attrNameLst>
                                          <p:attrName>ppt_x</p:attrName>
                                          <p:attrName>ppt_y</p:attrName>
                                        </p:attrNameLst>
                                      </p:cBhvr>
                                      <p:rCtr x="-7630" y="0"/>
                                    </p:animMotion>
                                  </p:childTnLst>
                                </p:cTn>
                              </p:par>
                              <p:par>
                                <p:cTn id="101" presetID="16" presetClass="entr" presetSubtype="37" fill="hold" grpId="0" nodeType="withEffect">
                                  <p:stCondLst>
                                    <p:cond delay="1500"/>
                                  </p:stCondLst>
                                  <p:childTnLst>
                                    <p:set>
                                      <p:cBhvr>
                                        <p:cTn id="102" dur="1" fill="hold">
                                          <p:stCondLst>
                                            <p:cond delay="0"/>
                                          </p:stCondLst>
                                        </p:cTn>
                                        <p:tgtEl>
                                          <p:spTgt spid="107"/>
                                        </p:tgtEl>
                                        <p:attrNameLst>
                                          <p:attrName>style.visibility</p:attrName>
                                        </p:attrNameLst>
                                      </p:cBhvr>
                                      <p:to>
                                        <p:strVal val="visible"/>
                                      </p:to>
                                    </p:set>
                                    <p:animEffect transition="in" filter="barn(outVertical)">
                                      <p:cBhvr>
                                        <p:cTn id="103" dur="1500"/>
                                        <p:tgtEl>
                                          <p:spTgt spid="107"/>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1000"/>
                                        <p:tgtEl>
                                          <p:spTgt spid="111"/>
                                        </p:tgtEl>
                                      </p:cBhvr>
                                    </p:animEffect>
                                  </p:childTnLst>
                                </p:cTn>
                              </p:par>
                              <p:par>
                                <p:cTn id="107" presetID="35" presetClass="path" presetSubtype="0" accel="50000" decel="50000" fill="hold" grpId="1" nodeType="withEffect">
                                  <p:stCondLst>
                                    <p:cond delay="1500"/>
                                  </p:stCondLst>
                                  <p:childTnLst>
                                    <p:animMotion origin="layout" path="M -0.03242 3.7037E-6 L -3.75E-6 3.7037E-6 " pathEditMode="relative" rAng="0" ptsTypes="AA">
                                      <p:cBhvr>
                                        <p:cTn id="108" dur="1500" fill="hold"/>
                                        <p:tgtEl>
                                          <p:spTgt spid="111"/>
                                        </p:tgtEl>
                                        <p:attrNameLst>
                                          <p:attrName>ppt_x</p:attrName>
                                          <p:attrName>ppt_y</p:attrName>
                                        </p:attrNameLst>
                                      </p:cBhvr>
                                      <p:rCtr x="1615" y="0"/>
                                    </p:animMotion>
                                  </p:childTnLst>
                                </p:cTn>
                              </p:par>
                              <p:par>
                                <p:cTn id="109" presetID="10" presetClass="entr" presetSubtype="0" fill="hold" grpId="0" nodeType="withEffect">
                                  <p:stCondLst>
                                    <p:cond delay="2000"/>
                                  </p:stCondLst>
                                  <p:childTnLst>
                                    <p:set>
                                      <p:cBhvr>
                                        <p:cTn id="110" dur="1" fill="hold">
                                          <p:stCondLst>
                                            <p:cond delay="0"/>
                                          </p:stCondLst>
                                        </p:cTn>
                                        <p:tgtEl>
                                          <p:spTgt spid="126"/>
                                        </p:tgtEl>
                                        <p:attrNameLst>
                                          <p:attrName>style.visibility</p:attrName>
                                        </p:attrNameLst>
                                      </p:cBhvr>
                                      <p:to>
                                        <p:strVal val="visible"/>
                                      </p:to>
                                    </p:set>
                                    <p:animEffect transition="in" filter="fade">
                                      <p:cBhvr>
                                        <p:cTn id="111" dur="1000"/>
                                        <p:tgtEl>
                                          <p:spTgt spid="126"/>
                                        </p:tgtEl>
                                      </p:cBhvr>
                                    </p:animEffect>
                                  </p:childTnLst>
                                </p:cTn>
                              </p:par>
                              <p:par>
                                <p:cTn id="112" presetID="35" presetClass="path" presetSubtype="0" accel="50000" decel="50000" fill="hold" grpId="1" nodeType="withEffect">
                                  <p:stCondLst>
                                    <p:cond delay="2000"/>
                                  </p:stCondLst>
                                  <p:childTnLst>
                                    <p:animMotion origin="layout" path="M 0.15221 3.7037E-6 L 2.5E-6 3.7037E-6 " pathEditMode="relative" rAng="0" ptsTypes="AA">
                                      <p:cBhvr>
                                        <p:cTn id="113" dur="1500" fill="hold"/>
                                        <p:tgtEl>
                                          <p:spTgt spid="126"/>
                                        </p:tgtEl>
                                        <p:attrNameLst>
                                          <p:attrName>ppt_x</p:attrName>
                                          <p:attrName>ppt_y</p:attrName>
                                        </p:attrNameLst>
                                      </p:cBhvr>
                                      <p:rCtr x="-7630" y="0"/>
                                    </p:animMotion>
                                  </p:childTnLst>
                                </p:cTn>
                              </p:par>
                              <p:par>
                                <p:cTn id="114" presetID="16" presetClass="entr" presetSubtype="37" fill="hold" grpId="0" nodeType="withEffect">
                                  <p:stCondLst>
                                    <p:cond delay="2000"/>
                                  </p:stCondLst>
                                  <p:childTnLst>
                                    <p:set>
                                      <p:cBhvr>
                                        <p:cTn id="115" dur="1" fill="hold">
                                          <p:stCondLst>
                                            <p:cond delay="0"/>
                                          </p:stCondLst>
                                        </p:cTn>
                                        <p:tgtEl>
                                          <p:spTgt spid="125"/>
                                        </p:tgtEl>
                                        <p:attrNameLst>
                                          <p:attrName>style.visibility</p:attrName>
                                        </p:attrNameLst>
                                      </p:cBhvr>
                                      <p:to>
                                        <p:strVal val="visible"/>
                                      </p:to>
                                    </p:set>
                                    <p:animEffect transition="in" filter="barn(outVertical)">
                                      <p:cBhvr>
                                        <p:cTn id="116" dur="1500"/>
                                        <p:tgtEl>
                                          <p:spTgt spid="125"/>
                                        </p:tgtEl>
                                      </p:cBhvr>
                                    </p:animEffect>
                                  </p:childTnLst>
                                </p:cTn>
                              </p:par>
                              <p:par>
                                <p:cTn id="117" presetID="10" presetClass="entr" presetSubtype="0" fill="hold" grpId="0" nodeType="withEffect">
                                  <p:stCondLst>
                                    <p:cond delay="2000"/>
                                  </p:stCondLst>
                                  <p:childTnLst>
                                    <p:set>
                                      <p:cBhvr>
                                        <p:cTn id="118" dur="1" fill="hold">
                                          <p:stCondLst>
                                            <p:cond delay="0"/>
                                          </p:stCondLst>
                                        </p:cTn>
                                        <p:tgtEl>
                                          <p:spTgt spid="129"/>
                                        </p:tgtEl>
                                        <p:attrNameLst>
                                          <p:attrName>style.visibility</p:attrName>
                                        </p:attrNameLst>
                                      </p:cBhvr>
                                      <p:to>
                                        <p:strVal val="visible"/>
                                      </p:to>
                                    </p:set>
                                    <p:animEffect transition="in" filter="fade">
                                      <p:cBhvr>
                                        <p:cTn id="119" dur="1000"/>
                                        <p:tgtEl>
                                          <p:spTgt spid="129"/>
                                        </p:tgtEl>
                                      </p:cBhvr>
                                    </p:animEffect>
                                  </p:childTnLst>
                                </p:cTn>
                              </p:par>
                              <p:par>
                                <p:cTn id="120" presetID="35" presetClass="path" presetSubtype="0" accel="50000" decel="50000" fill="hold" grpId="1" nodeType="withEffect">
                                  <p:stCondLst>
                                    <p:cond delay="2000"/>
                                  </p:stCondLst>
                                  <p:childTnLst>
                                    <p:animMotion origin="layout" path="M -0.03242 3.7037E-6 L -3.75E-6 3.7037E-6 " pathEditMode="relative" rAng="0" ptsTypes="AA">
                                      <p:cBhvr>
                                        <p:cTn id="121" dur="1500" fill="hold"/>
                                        <p:tgtEl>
                                          <p:spTgt spid="129"/>
                                        </p:tgtEl>
                                        <p:attrNameLst>
                                          <p:attrName>ppt_x</p:attrName>
                                          <p:attrName>ppt_y</p:attrName>
                                        </p:attrNameLst>
                                      </p:cBhvr>
                                      <p:rCtr x="1615" y="0"/>
                                    </p:animMotion>
                                  </p:childTnLst>
                                </p:cTn>
                              </p:par>
                              <p:par>
                                <p:cTn id="122" presetID="10" presetClass="entr" presetSubtype="0" fill="hold" grpId="0" nodeType="withEffect">
                                  <p:stCondLst>
                                    <p:cond delay="2000"/>
                                  </p:stCondLst>
                                  <p:childTnLst>
                                    <p:set>
                                      <p:cBhvr>
                                        <p:cTn id="123" dur="1" fill="hold">
                                          <p:stCondLst>
                                            <p:cond delay="0"/>
                                          </p:stCondLst>
                                        </p:cTn>
                                        <p:tgtEl>
                                          <p:spTgt spid="121"/>
                                        </p:tgtEl>
                                        <p:attrNameLst>
                                          <p:attrName>style.visibility</p:attrName>
                                        </p:attrNameLst>
                                      </p:cBhvr>
                                      <p:to>
                                        <p:strVal val="visible"/>
                                      </p:to>
                                    </p:set>
                                    <p:animEffect transition="in" filter="fade">
                                      <p:cBhvr>
                                        <p:cTn id="124" dur="1000"/>
                                        <p:tgtEl>
                                          <p:spTgt spid="121"/>
                                        </p:tgtEl>
                                      </p:cBhvr>
                                    </p:animEffect>
                                  </p:childTnLst>
                                </p:cTn>
                              </p:par>
                              <p:par>
                                <p:cTn id="125" presetID="35" presetClass="path" presetSubtype="0" accel="50000" decel="50000" fill="hold" grpId="1" nodeType="withEffect">
                                  <p:stCondLst>
                                    <p:cond delay="2000"/>
                                  </p:stCondLst>
                                  <p:childTnLst>
                                    <p:animMotion origin="layout" path="M 0.15221 3.7037E-6 L 2.5E-6 3.7037E-6 " pathEditMode="relative" rAng="0" ptsTypes="AA">
                                      <p:cBhvr>
                                        <p:cTn id="126" dur="1500" fill="hold"/>
                                        <p:tgtEl>
                                          <p:spTgt spid="121"/>
                                        </p:tgtEl>
                                        <p:attrNameLst>
                                          <p:attrName>ppt_x</p:attrName>
                                          <p:attrName>ppt_y</p:attrName>
                                        </p:attrNameLst>
                                      </p:cBhvr>
                                      <p:rCtr x="-7630" y="0"/>
                                    </p:animMotion>
                                  </p:childTnLst>
                                </p:cTn>
                              </p:par>
                              <p:par>
                                <p:cTn id="127" presetID="16" presetClass="entr" presetSubtype="37" fill="hold" grpId="0" nodeType="withEffect">
                                  <p:stCondLst>
                                    <p:cond delay="2000"/>
                                  </p:stCondLst>
                                  <p:childTnLst>
                                    <p:set>
                                      <p:cBhvr>
                                        <p:cTn id="128" dur="1" fill="hold">
                                          <p:stCondLst>
                                            <p:cond delay="0"/>
                                          </p:stCondLst>
                                        </p:cTn>
                                        <p:tgtEl>
                                          <p:spTgt spid="120"/>
                                        </p:tgtEl>
                                        <p:attrNameLst>
                                          <p:attrName>style.visibility</p:attrName>
                                        </p:attrNameLst>
                                      </p:cBhvr>
                                      <p:to>
                                        <p:strVal val="visible"/>
                                      </p:to>
                                    </p:set>
                                    <p:animEffect transition="in" filter="barn(outVertical)">
                                      <p:cBhvr>
                                        <p:cTn id="129" dur="1500"/>
                                        <p:tgtEl>
                                          <p:spTgt spid="120"/>
                                        </p:tgtEl>
                                      </p:cBhvr>
                                    </p:animEffect>
                                  </p:childTnLst>
                                </p:cTn>
                              </p:par>
                              <p:par>
                                <p:cTn id="130" presetID="10" presetClass="entr" presetSubtype="0" fill="hold" grpId="0" nodeType="withEffect">
                                  <p:stCondLst>
                                    <p:cond delay="200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1000"/>
                                        <p:tgtEl>
                                          <p:spTgt spid="124"/>
                                        </p:tgtEl>
                                      </p:cBhvr>
                                    </p:animEffect>
                                  </p:childTnLst>
                                </p:cTn>
                              </p:par>
                              <p:par>
                                <p:cTn id="133" presetID="35" presetClass="path" presetSubtype="0" accel="50000" decel="50000" fill="hold" grpId="1" nodeType="withEffect">
                                  <p:stCondLst>
                                    <p:cond delay="2000"/>
                                  </p:stCondLst>
                                  <p:childTnLst>
                                    <p:animMotion origin="layout" path="M -0.03242 3.7037E-6 L -3.75E-6 3.7037E-6 " pathEditMode="relative" rAng="0" ptsTypes="AA">
                                      <p:cBhvr>
                                        <p:cTn id="134" dur="1500" fill="hold"/>
                                        <p:tgtEl>
                                          <p:spTgt spid="124"/>
                                        </p:tgtEl>
                                        <p:attrNameLst>
                                          <p:attrName>ppt_x</p:attrName>
                                          <p:attrName>ppt_y</p:attrName>
                                        </p:attrNameLst>
                                      </p:cBhvr>
                                      <p:rCtr x="1615" y="0"/>
                                    </p:animMotion>
                                  </p:childTnLst>
                                </p:cTn>
                              </p:par>
                              <p:par>
                                <p:cTn id="135" presetID="22" presetClass="entr" presetSubtype="8" fill="hold" grpId="0" nodeType="withEffect">
                                  <p:stCondLst>
                                    <p:cond delay="3250"/>
                                  </p:stCondLst>
                                  <p:childTnLst>
                                    <p:set>
                                      <p:cBhvr>
                                        <p:cTn id="136" dur="1" fill="hold">
                                          <p:stCondLst>
                                            <p:cond delay="0"/>
                                          </p:stCondLst>
                                        </p:cTn>
                                        <p:tgtEl>
                                          <p:spTgt spid="3"/>
                                        </p:tgtEl>
                                        <p:attrNameLst>
                                          <p:attrName>style.visibility</p:attrName>
                                        </p:attrNameLst>
                                      </p:cBhvr>
                                      <p:to>
                                        <p:strVal val="visible"/>
                                      </p:to>
                                    </p:set>
                                    <p:animEffect transition="in" filter="wipe(left)">
                                      <p:cBhvr>
                                        <p:cTn id="137" dur="1000"/>
                                        <p:tgtEl>
                                          <p:spTgt spid="3"/>
                                        </p:tgtEl>
                                      </p:cBhvr>
                                    </p:animEffect>
                                  </p:childTnLst>
                                </p:cTn>
                              </p:par>
                              <p:par>
                                <p:cTn id="138" presetID="22" presetClass="entr" presetSubtype="8" fill="hold" grpId="0" nodeType="withEffect">
                                  <p:stCondLst>
                                    <p:cond delay="3250"/>
                                  </p:stCondLst>
                                  <p:childTnLst>
                                    <p:set>
                                      <p:cBhvr>
                                        <p:cTn id="139" dur="1" fill="hold">
                                          <p:stCondLst>
                                            <p:cond delay="0"/>
                                          </p:stCondLst>
                                        </p:cTn>
                                        <p:tgtEl>
                                          <p:spTgt spid="88"/>
                                        </p:tgtEl>
                                        <p:attrNameLst>
                                          <p:attrName>style.visibility</p:attrName>
                                        </p:attrNameLst>
                                      </p:cBhvr>
                                      <p:to>
                                        <p:strVal val="visible"/>
                                      </p:to>
                                    </p:set>
                                    <p:animEffect transition="in" filter="wipe(left)">
                                      <p:cBhvr>
                                        <p:cTn id="140" dur="1000"/>
                                        <p:tgtEl>
                                          <p:spTgt spid="88"/>
                                        </p:tgtEl>
                                      </p:cBhvr>
                                    </p:animEffect>
                                  </p:childTnLst>
                                </p:cTn>
                              </p:par>
                              <p:par>
                                <p:cTn id="141" presetID="22" presetClass="entr" presetSubtype="8" fill="hold" grpId="0" nodeType="withEffect">
                                  <p:stCondLst>
                                    <p:cond delay="3250"/>
                                  </p:stCondLst>
                                  <p:childTnLst>
                                    <p:set>
                                      <p:cBhvr>
                                        <p:cTn id="142" dur="1" fill="hold">
                                          <p:stCondLst>
                                            <p:cond delay="0"/>
                                          </p:stCondLst>
                                        </p:cTn>
                                        <p:tgtEl>
                                          <p:spTgt spid="101"/>
                                        </p:tgtEl>
                                        <p:attrNameLst>
                                          <p:attrName>style.visibility</p:attrName>
                                        </p:attrNameLst>
                                      </p:cBhvr>
                                      <p:to>
                                        <p:strVal val="visible"/>
                                      </p:to>
                                    </p:set>
                                    <p:animEffect transition="in" filter="wipe(left)">
                                      <p:cBhvr>
                                        <p:cTn id="143" dur="1000"/>
                                        <p:tgtEl>
                                          <p:spTgt spid="101"/>
                                        </p:tgtEl>
                                      </p:cBhvr>
                                    </p:animEffect>
                                  </p:childTnLst>
                                </p:cTn>
                              </p:par>
                              <p:par>
                                <p:cTn id="144" presetID="22" presetClass="entr" presetSubtype="8" fill="hold" grpId="0" nodeType="withEffect">
                                  <p:stCondLst>
                                    <p:cond delay="3250"/>
                                  </p:stCondLst>
                                  <p:childTnLst>
                                    <p:set>
                                      <p:cBhvr>
                                        <p:cTn id="145" dur="1" fill="hold">
                                          <p:stCondLst>
                                            <p:cond delay="0"/>
                                          </p:stCondLst>
                                        </p:cTn>
                                        <p:tgtEl>
                                          <p:spTgt spid="114"/>
                                        </p:tgtEl>
                                        <p:attrNameLst>
                                          <p:attrName>style.visibility</p:attrName>
                                        </p:attrNameLst>
                                      </p:cBhvr>
                                      <p:to>
                                        <p:strVal val="visible"/>
                                      </p:to>
                                    </p:set>
                                    <p:animEffect transition="in" filter="wipe(left)">
                                      <p:cBhvr>
                                        <p:cTn id="146" dur="1000"/>
                                        <p:tgtEl>
                                          <p:spTgt spid="114"/>
                                        </p:tgtEl>
                                      </p:cBhvr>
                                    </p:animEffect>
                                  </p:childTnLst>
                                </p:cTn>
                              </p:par>
                              <p:par>
                                <p:cTn id="147" presetID="22" presetClass="entr" presetSubtype="8" fill="hold" grpId="0" nodeType="withEffect">
                                  <p:stCondLst>
                                    <p:cond delay="3250"/>
                                  </p:stCondLst>
                                  <p:childTnLst>
                                    <p:set>
                                      <p:cBhvr>
                                        <p:cTn id="148" dur="1" fill="hold">
                                          <p:stCondLst>
                                            <p:cond delay="0"/>
                                          </p:stCondLst>
                                        </p:cTn>
                                        <p:tgtEl>
                                          <p:spTgt spid="127"/>
                                        </p:tgtEl>
                                        <p:attrNameLst>
                                          <p:attrName>style.visibility</p:attrName>
                                        </p:attrNameLst>
                                      </p:cBhvr>
                                      <p:to>
                                        <p:strVal val="visible"/>
                                      </p:to>
                                    </p:set>
                                    <p:animEffect transition="in" filter="wipe(left)">
                                      <p:cBhvr>
                                        <p:cTn id="149" dur="1000"/>
                                        <p:tgtEl>
                                          <p:spTgt spid="127"/>
                                        </p:tgtEl>
                                      </p:cBhvr>
                                    </p:animEffect>
                                  </p:childTnLst>
                                </p:cTn>
                              </p:par>
                              <p:par>
                                <p:cTn id="150" presetID="22" presetClass="entr" presetSubtype="8" fill="hold" grpId="0" nodeType="withEffect">
                                  <p:stCondLst>
                                    <p:cond delay="3250"/>
                                  </p:stCondLst>
                                  <p:childTnLst>
                                    <p:set>
                                      <p:cBhvr>
                                        <p:cTn id="151" dur="1" fill="hold">
                                          <p:stCondLst>
                                            <p:cond delay="0"/>
                                          </p:stCondLst>
                                        </p:cTn>
                                        <p:tgtEl>
                                          <p:spTgt spid="74"/>
                                        </p:tgtEl>
                                        <p:attrNameLst>
                                          <p:attrName>style.visibility</p:attrName>
                                        </p:attrNameLst>
                                      </p:cBhvr>
                                      <p:to>
                                        <p:strVal val="visible"/>
                                      </p:to>
                                    </p:set>
                                    <p:animEffect transition="in" filter="wipe(left)">
                                      <p:cBhvr>
                                        <p:cTn id="152" dur="1000"/>
                                        <p:tgtEl>
                                          <p:spTgt spid="74"/>
                                        </p:tgtEl>
                                      </p:cBhvr>
                                    </p:animEffect>
                                  </p:childTnLst>
                                </p:cTn>
                              </p:par>
                              <p:par>
                                <p:cTn id="153" presetID="22" presetClass="entr" presetSubtype="8" fill="hold" grpId="0" nodeType="withEffect">
                                  <p:stCondLst>
                                    <p:cond delay="3250"/>
                                  </p:stCondLst>
                                  <p:childTnLst>
                                    <p:set>
                                      <p:cBhvr>
                                        <p:cTn id="154" dur="1" fill="hold">
                                          <p:stCondLst>
                                            <p:cond delay="0"/>
                                          </p:stCondLst>
                                        </p:cTn>
                                        <p:tgtEl>
                                          <p:spTgt spid="83"/>
                                        </p:tgtEl>
                                        <p:attrNameLst>
                                          <p:attrName>style.visibility</p:attrName>
                                        </p:attrNameLst>
                                      </p:cBhvr>
                                      <p:to>
                                        <p:strVal val="visible"/>
                                      </p:to>
                                    </p:set>
                                    <p:animEffect transition="in" filter="wipe(left)">
                                      <p:cBhvr>
                                        <p:cTn id="155" dur="1000"/>
                                        <p:tgtEl>
                                          <p:spTgt spid="83"/>
                                        </p:tgtEl>
                                      </p:cBhvr>
                                    </p:animEffect>
                                  </p:childTnLst>
                                </p:cTn>
                              </p:par>
                              <p:par>
                                <p:cTn id="156" presetID="22" presetClass="entr" presetSubtype="8" fill="hold" grpId="0" nodeType="withEffect">
                                  <p:stCondLst>
                                    <p:cond delay="3250"/>
                                  </p:stCondLst>
                                  <p:childTnLst>
                                    <p:set>
                                      <p:cBhvr>
                                        <p:cTn id="157" dur="1" fill="hold">
                                          <p:stCondLst>
                                            <p:cond delay="0"/>
                                          </p:stCondLst>
                                        </p:cTn>
                                        <p:tgtEl>
                                          <p:spTgt spid="96"/>
                                        </p:tgtEl>
                                        <p:attrNameLst>
                                          <p:attrName>style.visibility</p:attrName>
                                        </p:attrNameLst>
                                      </p:cBhvr>
                                      <p:to>
                                        <p:strVal val="visible"/>
                                      </p:to>
                                    </p:set>
                                    <p:animEffect transition="in" filter="wipe(left)">
                                      <p:cBhvr>
                                        <p:cTn id="158" dur="1000"/>
                                        <p:tgtEl>
                                          <p:spTgt spid="96"/>
                                        </p:tgtEl>
                                      </p:cBhvr>
                                    </p:animEffect>
                                  </p:childTnLst>
                                </p:cTn>
                              </p:par>
                              <p:par>
                                <p:cTn id="159" presetID="22" presetClass="entr" presetSubtype="8" fill="hold" grpId="0" nodeType="withEffect">
                                  <p:stCondLst>
                                    <p:cond delay="3250"/>
                                  </p:stCondLst>
                                  <p:childTnLst>
                                    <p:set>
                                      <p:cBhvr>
                                        <p:cTn id="160" dur="1" fill="hold">
                                          <p:stCondLst>
                                            <p:cond delay="0"/>
                                          </p:stCondLst>
                                        </p:cTn>
                                        <p:tgtEl>
                                          <p:spTgt spid="109"/>
                                        </p:tgtEl>
                                        <p:attrNameLst>
                                          <p:attrName>style.visibility</p:attrName>
                                        </p:attrNameLst>
                                      </p:cBhvr>
                                      <p:to>
                                        <p:strVal val="visible"/>
                                      </p:to>
                                    </p:set>
                                    <p:animEffect transition="in" filter="wipe(left)">
                                      <p:cBhvr>
                                        <p:cTn id="161" dur="1000"/>
                                        <p:tgtEl>
                                          <p:spTgt spid="109"/>
                                        </p:tgtEl>
                                      </p:cBhvr>
                                    </p:animEffect>
                                  </p:childTnLst>
                                </p:cTn>
                              </p:par>
                              <p:par>
                                <p:cTn id="162" presetID="22" presetClass="entr" presetSubtype="8" fill="hold" grpId="0" nodeType="withEffect">
                                  <p:stCondLst>
                                    <p:cond delay="325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1000"/>
                                        <p:tgtEl>
                                          <p:spTgt spid="122"/>
                                        </p:tgtEl>
                                      </p:cBhvr>
                                    </p:animEffect>
                                  </p:childTnLst>
                                </p:cTn>
                              </p:par>
                              <p:par>
                                <p:cTn id="165" presetID="22" presetClass="entr" presetSubtype="8" fill="hold" grpId="0" nodeType="withEffect">
                                  <p:stCondLst>
                                    <p:cond delay="4000"/>
                                  </p:stCondLst>
                                  <p:childTnLst>
                                    <p:set>
                                      <p:cBhvr>
                                        <p:cTn id="166" dur="1" fill="hold">
                                          <p:stCondLst>
                                            <p:cond delay="0"/>
                                          </p:stCondLst>
                                        </p:cTn>
                                        <p:tgtEl>
                                          <p:spTgt spid="6"/>
                                        </p:tgtEl>
                                        <p:attrNameLst>
                                          <p:attrName>style.visibility</p:attrName>
                                        </p:attrNameLst>
                                      </p:cBhvr>
                                      <p:to>
                                        <p:strVal val="visible"/>
                                      </p:to>
                                    </p:set>
                                    <p:animEffect transition="in" filter="wipe(left)">
                                      <p:cBhvr>
                                        <p:cTn id="167" dur="1000"/>
                                        <p:tgtEl>
                                          <p:spTgt spid="6"/>
                                        </p:tgtEl>
                                      </p:cBhvr>
                                    </p:animEffect>
                                  </p:childTnLst>
                                </p:cTn>
                              </p:par>
                              <p:par>
                                <p:cTn id="168" presetID="22" presetClass="entr" presetSubtype="8" fill="hold" grpId="0" nodeType="withEffect">
                                  <p:stCondLst>
                                    <p:cond delay="4000"/>
                                  </p:stCondLst>
                                  <p:childTnLst>
                                    <p:set>
                                      <p:cBhvr>
                                        <p:cTn id="169" dur="1" fill="hold">
                                          <p:stCondLst>
                                            <p:cond delay="0"/>
                                          </p:stCondLst>
                                        </p:cTn>
                                        <p:tgtEl>
                                          <p:spTgt spid="89"/>
                                        </p:tgtEl>
                                        <p:attrNameLst>
                                          <p:attrName>style.visibility</p:attrName>
                                        </p:attrNameLst>
                                      </p:cBhvr>
                                      <p:to>
                                        <p:strVal val="visible"/>
                                      </p:to>
                                    </p:set>
                                    <p:animEffect transition="in" filter="wipe(left)">
                                      <p:cBhvr>
                                        <p:cTn id="170" dur="1000"/>
                                        <p:tgtEl>
                                          <p:spTgt spid="89"/>
                                        </p:tgtEl>
                                      </p:cBhvr>
                                    </p:animEffect>
                                  </p:childTnLst>
                                </p:cTn>
                              </p:par>
                              <p:par>
                                <p:cTn id="171" presetID="22" presetClass="entr" presetSubtype="8" fill="hold" grpId="0" nodeType="withEffect">
                                  <p:stCondLst>
                                    <p:cond delay="4000"/>
                                  </p:stCondLst>
                                  <p:childTnLst>
                                    <p:set>
                                      <p:cBhvr>
                                        <p:cTn id="172" dur="1" fill="hold">
                                          <p:stCondLst>
                                            <p:cond delay="0"/>
                                          </p:stCondLst>
                                        </p:cTn>
                                        <p:tgtEl>
                                          <p:spTgt spid="102"/>
                                        </p:tgtEl>
                                        <p:attrNameLst>
                                          <p:attrName>style.visibility</p:attrName>
                                        </p:attrNameLst>
                                      </p:cBhvr>
                                      <p:to>
                                        <p:strVal val="visible"/>
                                      </p:to>
                                    </p:set>
                                    <p:animEffect transition="in" filter="wipe(left)">
                                      <p:cBhvr>
                                        <p:cTn id="173" dur="1000"/>
                                        <p:tgtEl>
                                          <p:spTgt spid="102"/>
                                        </p:tgtEl>
                                      </p:cBhvr>
                                    </p:animEffect>
                                  </p:childTnLst>
                                </p:cTn>
                              </p:par>
                              <p:par>
                                <p:cTn id="174" presetID="22" presetClass="entr" presetSubtype="8" fill="hold" grpId="0" nodeType="withEffect">
                                  <p:stCondLst>
                                    <p:cond delay="4000"/>
                                  </p:stCondLst>
                                  <p:childTnLst>
                                    <p:set>
                                      <p:cBhvr>
                                        <p:cTn id="175" dur="1" fill="hold">
                                          <p:stCondLst>
                                            <p:cond delay="0"/>
                                          </p:stCondLst>
                                        </p:cTn>
                                        <p:tgtEl>
                                          <p:spTgt spid="115"/>
                                        </p:tgtEl>
                                        <p:attrNameLst>
                                          <p:attrName>style.visibility</p:attrName>
                                        </p:attrNameLst>
                                      </p:cBhvr>
                                      <p:to>
                                        <p:strVal val="visible"/>
                                      </p:to>
                                    </p:set>
                                    <p:animEffect transition="in" filter="wipe(left)">
                                      <p:cBhvr>
                                        <p:cTn id="176" dur="1000"/>
                                        <p:tgtEl>
                                          <p:spTgt spid="115"/>
                                        </p:tgtEl>
                                      </p:cBhvr>
                                    </p:animEffect>
                                  </p:childTnLst>
                                </p:cTn>
                              </p:par>
                              <p:par>
                                <p:cTn id="177" presetID="22" presetClass="entr" presetSubtype="8" fill="hold" grpId="0" nodeType="withEffect">
                                  <p:stCondLst>
                                    <p:cond delay="4000"/>
                                  </p:stCondLst>
                                  <p:childTnLst>
                                    <p:set>
                                      <p:cBhvr>
                                        <p:cTn id="178" dur="1" fill="hold">
                                          <p:stCondLst>
                                            <p:cond delay="0"/>
                                          </p:stCondLst>
                                        </p:cTn>
                                        <p:tgtEl>
                                          <p:spTgt spid="128"/>
                                        </p:tgtEl>
                                        <p:attrNameLst>
                                          <p:attrName>style.visibility</p:attrName>
                                        </p:attrNameLst>
                                      </p:cBhvr>
                                      <p:to>
                                        <p:strVal val="visible"/>
                                      </p:to>
                                    </p:set>
                                    <p:animEffect transition="in" filter="wipe(left)">
                                      <p:cBhvr>
                                        <p:cTn id="179" dur="1000"/>
                                        <p:tgtEl>
                                          <p:spTgt spid="128"/>
                                        </p:tgtEl>
                                      </p:cBhvr>
                                    </p:animEffect>
                                  </p:childTnLst>
                                </p:cTn>
                              </p:par>
                              <p:par>
                                <p:cTn id="180" presetID="22" presetClass="entr" presetSubtype="8" fill="hold" grpId="0" nodeType="withEffect">
                                  <p:stCondLst>
                                    <p:cond delay="4000"/>
                                  </p:stCondLst>
                                  <p:childTnLst>
                                    <p:set>
                                      <p:cBhvr>
                                        <p:cTn id="181" dur="1" fill="hold">
                                          <p:stCondLst>
                                            <p:cond delay="0"/>
                                          </p:stCondLst>
                                        </p:cTn>
                                        <p:tgtEl>
                                          <p:spTgt spid="75"/>
                                        </p:tgtEl>
                                        <p:attrNameLst>
                                          <p:attrName>style.visibility</p:attrName>
                                        </p:attrNameLst>
                                      </p:cBhvr>
                                      <p:to>
                                        <p:strVal val="visible"/>
                                      </p:to>
                                    </p:set>
                                    <p:animEffect transition="in" filter="wipe(left)">
                                      <p:cBhvr>
                                        <p:cTn id="182" dur="1000"/>
                                        <p:tgtEl>
                                          <p:spTgt spid="75"/>
                                        </p:tgtEl>
                                      </p:cBhvr>
                                    </p:animEffect>
                                  </p:childTnLst>
                                </p:cTn>
                              </p:par>
                              <p:par>
                                <p:cTn id="183" presetID="22" presetClass="entr" presetSubtype="8" fill="hold" grpId="0" nodeType="withEffect">
                                  <p:stCondLst>
                                    <p:cond delay="4000"/>
                                  </p:stCondLst>
                                  <p:childTnLst>
                                    <p:set>
                                      <p:cBhvr>
                                        <p:cTn id="184" dur="1" fill="hold">
                                          <p:stCondLst>
                                            <p:cond delay="0"/>
                                          </p:stCondLst>
                                        </p:cTn>
                                        <p:tgtEl>
                                          <p:spTgt spid="84"/>
                                        </p:tgtEl>
                                        <p:attrNameLst>
                                          <p:attrName>style.visibility</p:attrName>
                                        </p:attrNameLst>
                                      </p:cBhvr>
                                      <p:to>
                                        <p:strVal val="visible"/>
                                      </p:to>
                                    </p:set>
                                    <p:animEffect transition="in" filter="wipe(left)">
                                      <p:cBhvr>
                                        <p:cTn id="185" dur="1000"/>
                                        <p:tgtEl>
                                          <p:spTgt spid="84"/>
                                        </p:tgtEl>
                                      </p:cBhvr>
                                    </p:animEffect>
                                  </p:childTnLst>
                                </p:cTn>
                              </p:par>
                              <p:par>
                                <p:cTn id="186" presetID="22" presetClass="entr" presetSubtype="8" fill="hold" grpId="0" nodeType="withEffect">
                                  <p:stCondLst>
                                    <p:cond delay="4000"/>
                                  </p:stCondLst>
                                  <p:childTnLst>
                                    <p:set>
                                      <p:cBhvr>
                                        <p:cTn id="187" dur="1" fill="hold">
                                          <p:stCondLst>
                                            <p:cond delay="0"/>
                                          </p:stCondLst>
                                        </p:cTn>
                                        <p:tgtEl>
                                          <p:spTgt spid="97"/>
                                        </p:tgtEl>
                                        <p:attrNameLst>
                                          <p:attrName>style.visibility</p:attrName>
                                        </p:attrNameLst>
                                      </p:cBhvr>
                                      <p:to>
                                        <p:strVal val="visible"/>
                                      </p:to>
                                    </p:set>
                                    <p:animEffect transition="in" filter="wipe(left)">
                                      <p:cBhvr>
                                        <p:cTn id="188" dur="1000"/>
                                        <p:tgtEl>
                                          <p:spTgt spid="97"/>
                                        </p:tgtEl>
                                      </p:cBhvr>
                                    </p:animEffect>
                                  </p:childTnLst>
                                </p:cTn>
                              </p:par>
                              <p:par>
                                <p:cTn id="189" presetID="22" presetClass="entr" presetSubtype="8" fill="hold" grpId="0" nodeType="withEffect">
                                  <p:stCondLst>
                                    <p:cond delay="4000"/>
                                  </p:stCondLst>
                                  <p:childTnLst>
                                    <p:set>
                                      <p:cBhvr>
                                        <p:cTn id="190" dur="1" fill="hold">
                                          <p:stCondLst>
                                            <p:cond delay="0"/>
                                          </p:stCondLst>
                                        </p:cTn>
                                        <p:tgtEl>
                                          <p:spTgt spid="110"/>
                                        </p:tgtEl>
                                        <p:attrNameLst>
                                          <p:attrName>style.visibility</p:attrName>
                                        </p:attrNameLst>
                                      </p:cBhvr>
                                      <p:to>
                                        <p:strVal val="visible"/>
                                      </p:to>
                                    </p:set>
                                    <p:animEffect transition="in" filter="wipe(left)">
                                      <p:cBhvr>
                                        <p:cTn id="191" dur="1000"/>
                                        <p:tgtEl>
                                          <p:spTgt spid="110"/>
                                        </p:tgtEl>
                                      </p:cBhvr>
                                    </p:animEffect>
                                  </p:childTnLst>
                                </p:cTn>
                              </p:par>
                              <p:par>
                                <p:cTn id="192" presetID="22" presetClass="entr" presetSubtype="8" fill="hold" grpId="0" nodeType="withEffect">
                                  <p:stCondLst>
                                    <p:cond delay="4000"/>
                                  </p:stCondLst>
                                  <p:childTnLst>
                                    <p:set>
                                      <p:cBhvr>
                                        <p:cTn id="193" dur="1" fill="hold">
                                          <p:stCondLst>
                                            <p:cond delay="0"/>
                                          </p:stCondLst>
                                        </p:cTn>
                                        <p:tgtEl>
                                          <p:spTgt spid="123"/>
                                        </p:tgtEl>
                                        <p:attrNameLst>
                                          <p:attrName>style.visibility</p:attrName>
                                        </p:attrNameLst>
                                      </p:cBhvr>
                                      <p:to>
                                        <p:strVal val="visible"/>
                                      </p:to>
                                    </p:set>
                                    <p:animEffect transition="in" filter="wipe(left)">
                                      <p:cBhvr>
                                        <p:cTn id="194" dur="1000"/>
                                        <p:tgtEl>
                                          <p:spTgt spid="123"/>
                                        </p:tgtEl>
                                      </p:cBhvr>
                                    </p:animEffect>
                                  </p:childTnLst>
                                </p:cTn>
                              </p:par>
                              <p:par>
                                <p:cTn id="195" presetID="55" presetClass="entr" presetSubtype="0" fill="hold" grpId="0" nodeType="withEffect">
                                  <p:stCondLst>
                                    <p:cond delay="4000"/>
                                  </p:stCondLst>
                                  <p:childTnLst>
                                    <p:set>
                                      <p:cBhvr>
                                        <p:cTn id="196" dur="1" fill="hold">
                                          <p:stCondLst>
                                            <p:cond delay="0"/>
                                          </p:stCondLst>
                                        </p:cTn>
                                        <p:tgtEl>
                                          <p:spTgt spid="56"/>
                                        </p:tgtEl>
                                        <p:attrNameLst>
                                          <p:attrName>style.visibility</p:attrName>
                                        </p:attrNameLst>
                                      </p:cBhvr>
                                      <p:to>
                                        <p:strVal val="visible"/>
                                      </p:to>
                                    </p:set>
                                    <p:anim calcmode="lin" valueType="num">
                                      <p:cBhvr>
                                        <p:cTn id="197" dur="1000" fill="hold"/>
                                        <p:tgtEl>
                                          <p:spTgt spid="56"/>
                                        </p:tgtEl>
                                        <p:attrNameLst>
                                          <p:attrName>ppt_w</p:attrName>
                                        </p:attrNameLst>
                                      </p:cBhvr>
                                      <p:tavLst>
                                        <p:tav tm="0">
                                          <p:val>
                                            <p:strVal val="#ppt_w*0.70"/>
                                          </p:val>
                                        </p:tav>
                                        <p:tav tm="100000">
                                          <p:val>
                                            <p:strVal val="#ppt_w"/>
                                          </p:val>
                                        </p:tav>
                                      </p:tavLst>
                                    </p:anim>
                                    <p:anim calcmode="lin" valueType="num">
                                      <p:cBhvr>
                                        <p:cTn id="198" dur="1000" fill="hold"/>
                                        <p:tgtEl>
                                          <p:spTgt spid="56"/>
                                        </p:tgtEl>
                                        <p:attrNameLst>
                                          <p:attrName>ppt_h</p:attrName>
                                        </p:attrNameLst>
                                      </p:cBhvr>
                                      <p:tavLst>
                                        <p:tav tm="0">
                                          <p:val>
                                            <p:strVal val="#ppt_h"/>
                                          </p:val>
                                        </p:tav>
                                        <p:tav tm="100000">
                                          <p:val>
                                            <p:strVal val="#ppt_h"/>
                                          </p:val>
                                        </p:tav>
                                      </p:tavLst>
                                    </p:anim>
                                    <p:animEffect transition="in" filter="fade">
                                      <p:cBhvr>
                                        <p:cTn id="199" dur="1000"/>
                                        <p:tgtEl>
                                          <p:spTgt spid="56"/>
                                        </p:tgtEl>
                                      </p:cBhvr>
                                    </p:animEffect>
                                  </p:childTnLst>
                                </p:cTn>
                              </p:par>
                              <p:par>
                                <p:cTn id="200" presetID="55" presetClass="entr" presetSubtype="0" fill="hold" grpId="0" nodeType="withEffect">
                                  <p:stCondLst>
                                    <p:cond delay="4000"/>
                                  </p:stCondLst>
                                  <p:childTnLst>
                                    <p:set>
                                      <p:cBhvr>
                                        <p:cTn id="201" dur="1" fill="hold">
                                          <p:stCondLst>
                                            <p:cond delay="0"/>
                                          </p:stCondLst>
                                        </p:cTn>
                                        <p:tgtEl>
                                          <p:spTgt spid="58"/>
                                        </p:tgtEl>
                                        <p:attrNameLst>
                                          <p:attrName>style.visibility</p:attrName>
                                        </p:attrNameLst>
                                      </p:cBhvr>
                                      <p:to>
                                        <p:strVal val="visible"/>
                                      </p:to>
                                    </p:set>
                                    <p:anim calcmode="lin" valueType="num">
                                      <p:cBhvr>
                                        <p:cTn id="202" dur="1000" fill="hold"/>
                                        <p:tgtEl>
                                          <p:spTgt spid="58"/>
                                        </p:tgtEl>
                                        <p:attrNameLst>
                                          <p:attrName>ppt_w</p:attrName>
                                        </p:attrNameLst>
                                      </p:cBhvr>
                                      <p:tavLst>
                                        <p:tav tm="0">
                                          <p:val>
                                            <p:strVal val="#ppt_w*0.70"/>
                                          </p:val>
                                        </p:tav>
                                        <p:tav tm="100000">
                                          <p:val>
                                            <p:strVal val="#ppt_w"/>
                                          </p:val>
                                        </p:tav>
                                      </p:tavLst>
                                    </p:anim>
                                    <p:anim calcmode="lin" valueType="num">
                                      <p:cBhvr>
                                        <p:cTn id="203" dur="1000" fill="hold"/>
                                        <p:tgtEl>
                                          <p:spTgt spid="58"/>
                                        </p:tgtEl>
                                        <p:attrNameLst>
                                          <p:attrName>ppt_h</p:attrName>
                                        </p:attrNameLst>
                                      </p:cBhvr>
                                      <p:tavLst>
                                        <p:tav tm="0">
                                          <p:val>
                                            <p:strVal val="#ppt_h"/>
                                          </p:val>
                                        </p:tav>
                                        <p:tav tm="100000">
                                          <p:val>
                                            <p:strVal val="#ppt_h"/>
                                          </p:val>
                                        </p:tav>
                                      </p:tavLst>
                                    </p:anim>
                                    <p:animEffect transition="in" filter="fade">
                                      <p:cBhvr>
                                        <p:cTn id="204" dur="1000"/>
                                        <p:tgtEl>
                                          <p:spTgt spid="58"/>
                                        </p:tgtEl>
                                      </p:cBhvr>
                                    </p:animEffect>
                                  </p:childTnLst>
                                </p:cTn>
                              </p:par>
                              <p:par>
                                <p:cTn id="205" presetID="55" presetClass="entr" presetSubtype="0" fill="hold" grpId="0" nodeType="withEffect">
                                  <p:stCondLst>
                                    <p:cond delay="4000"/>
                                  </p:stCondLst>
                                  <p:childTnLst>
                                    <p:set>
                                      <p:cBhvr>
                                        <p:cTn id="206" dur="1" fill="hold">
                                          <p:stCondLst>
                                            <p:cond delay="0"/>
                                          </p:stCondLst>
                                        </p:cTn>
                                        <p:tgtEl>
                                          <p:spTgt spid="60"/>
                                        </p:tgtEl>
                                        <p:attrNameLst>
                                          <p:attrName>style.visibility</p:attrName>
                                        </p:attrNameLst>
                                      </p:cBhvr>
                                      <p:to>
                                        <p:strVal val="visible"/>
                                      </p:to>
                                    </p:set>
                                    <p:anim calcmode="lin" valueType="num">
                                      <p:cBhvr>
                                        <p:cTn id="207" dur="1000" fill="hold"/>
                                        <p:tgtEl>
                                          <p:spTgt spid="60"/>
                                        </p:tgtEl>
                                        <p:attrNameLst>
                                          <p:attrName>ppt_w</p:attrName>
                                        </p:attrNameLst>
                                      </p:cBhvr>
                                      <p:tavLst>
                                        <p:tav tm="0">
                                          <p:val>
                                            <p:strVal val="#ppt_w*0.70"/>
                                          </p:val>
                                        </p:tav>
                                        <p:tav tm="100000">
                                          <p:val>
                                            <p:strVal val="#ppt_w"/>
                                          </p:val>
                                        </p:tav>
                                      </p:tavLst>
                                    </p:anim>
                                    <p:anim calcmode="lin" valueType="num">
                                      <p:cBhvr>
                                        <p:cTn id="208" dur="1000" fill="hold"/>
                                        <p:tgtEl>
                                          <p:spTgt spid="60"/>
                                        </p:tgtEl>
                                        <p:attrNameLst>
                                          <p:attrName>ppt_h</p:attrName>
                                        </p:attrNameLst>
                                      </p:cBhvr>
                                      <p:tavLst>
                                        <p:tav tm="0">
                                          <p:val>
                                            <p:strVal val="#ppt_h"/>
                                          </p:val>
                                        </p:tav>
                                        <p:tav tm="100000">
                                          <p:val>
                                            <p:strVal val="#ppt_h"/>
                                          </p:val>
                                        </p:tav>
                                      </p:tavLst>
                                    </p:anim>
                                    <p:animEffect transition="in" filter="fade">
                                      <p:cBhvr>
                                        <p:cTn id="209" dur="1000"/>
                                        <p:tgtEl>
                                          <p:spTgt spid="60"/>
                                        </p:tgtEl>
                                      </p:cBhvr>
                                    </p:animEffect>
                                  </p:childTnLst>
                                </p:cTn>
                              </p:par>
                              <p:par>
                                <p:cTn id="210" presetID="55" presetClass="entr" presetSubtype="0" fill="hold" grpId="0" nodeType="withEffect">
                                  <p:stCondLst>
                                    <p:cond delay="4000"/>
                                  </p:stCondLst>
                                  <p:childTnLst>
                                    <p:set>
                                      <p:cBhvr>
                                        <p:cTn id="211" dur="1" fill="hold">
                                          <p:stCondLst>
                                            <p:cond delay="0"/>
                                          </p:stCondLst>
                                        </p:cTn>
                                        <p:tgtEl>
                                          <p:spTgt spid="62"/>
                                        </p:tgtEl>
                                        <p:attrNameLst>
                                          <p:attrName>style.visibility</p:attrName>
                                        </p:attrNameLst>
                                      </p:cBhvr>
                                      <p:to>
                                        <p:strVal val="visible"/>
                                      </p:to>
                                    </p:set>
                                    <p:anim calcmode="lin" valueType="num">
                                      <p:cBhvr>
                                        <p:cTn id="212" dur="1000" fill="hold"/>
                                        <p:tgtEl>
                                          <p:spTgt spid="62"/>
                                        </p:tgtEl>
                                        <p:attrNameLst>
                                          <p:attrName>ppt_w</p:attrName>
                                        </p:attrNameLst>
                                      </p:cBhvr>
                                      <p:tavLst>
                                        <p:tav tm="0">
                                          <p:val>
                                            <p:strVal val="#ppt_w*0.70"/>
                                          </p:val>
                                        </p:tav>
                                        <p:tav tm="100000">
                                          <p:val>
                                            <p:strVal val="#ppt_w"/>
                                          </p:val>
                                        </p:tav>
                                      </p:tavLst>
                                    </p:anim>
                                    <p:anim calcmode="lin" valueType="num">
                                      <p:cBhvr>
                                        <p:cTn id="213" dur="1000" fill="hold"/>
                                        <p:tgtEl>
                                          <p:spTgt spid="62"/>
                                        </p:tgtEl>
                                        <p:attrNameLst>
                                          <p:attrName>ppt_h</p:attrName>
                                        </p:attrNameLst>
                                      </p:cBhvr>
                                      <p:tavLst>
                                        <p:tav tm="0">
                                          <p:val>
                                            <p:strVal val="#ppt_h"/>
                                          </p:val>
                                        </p:tav>
                                        <p:tav tm="100000">
                                          <p:val>
                                            <p:strVal val="#ppt_h"/>
                                          </p:val>
                                        </p:tav>
                                      </p:tavLst>
                                    </p:anim>
                                    <p:animEffect transition="in" filter="fade">
                                      <p:cBhvr>
                                        <p:cTn id="214" dur="1000"/>
                                        <p:tgtEl>
                                          <p:spTgt spid="62"/>
                                        </p:tgtEl>
                                      </p:cBhvr>
                                    </p:animEffect>
                                  </p:childTnLst>
                                </p:cTn>
                              </p:par>
                              <p:par>
                                <p:cTn id="215" presetID="55" presetClass="entr" presetSubtype="0" fill="hold" grpId="0" nodeType="withEffect">
                                  <p:stCondLst>
                                    <p:cond delay="4000"/>
                                  </p:stCondLst>
                                  <p:childTnLst>
                                    <p:set>
                                      <p:cBhvr>
                                        <p:cTn id="216" dur="1" fill="hold">
                                          <p:stCondLst>
                                            <p:cond delay="0"/>
                                          </p:stCondLst>
                                        </p:cTn>
                                        <p:tgtEl>
                                          <p:spTgt spid="64"/>
                                        </p:tgtEl>
                                        <p:attrNameLst>
                                          <p:attrName>style.visibility</p:attrName>
                                        </p:attrNameLst>
                                      </p:cBhvr>
                                      <p:to>
                                        <p:strVal val="visible"/>
                                      </p:to>
                                    </p:set>
                                    <p:anim calcmode="lin" valueType="num">
                                      <p:cBhvr>
                                        <p:cTn id="217" dur="1000" fill="hold"/>
                                        <p:tgtEl>
                                          <p:spTgt spid="64"/>
                                        </p:tgtEl>
                                        <p:attrNameLst>
                                          <p:attrName>ppt_w</p:attrName>
                                        </p:attrNameLst>
                                      </p:cBhvr>
                                      <p:tavLst>
                                        <p:tav tm="0">
                                          <p:val>
                                            <p:strVal val="#ppt_w*0.70"/>
                                          </p:val>
                                        </p:tav>
                                        <p:tav tm="100000">
                                          <p:val>
                                            <p:strVal val="#ppt_w"/>
                                          </p:val>
                                        </p:tav>
                                      </p:tavLst>
                                    </p:anim>
                                    <p:anim calcmode="lin" valueType="num">
                                      <p:cBhvr>
                                        <p:cTn id="218" dur="1000" fill="hold"/>
                                        <p:tgtEl>
                                          <p:spTgt spid="64"/>
                                        </p:tgtEl>
                                        <p:attrNameLst>
                                          <p:attrName>ppt_h</p:attrName>
                                        </p:attrNameLst>
                                      </p:cBhvr>
                                      <p:tavLst>
                                        <p:tav tm="0">
                                          <p:val>
                                            <p:strVal val="#ppt_h"/>
                                          </p:val>
                                        </p:tav>
                                        <p:tav tm="100000">
                                          <p:val>
                                            <p:strVal val="#ppt_h"/>
                                          </p:val>
                                        </p:tav>
                                      </p:tavLst>
                                    </p:anim>
                                    <p:animEffect transition="in" filter="fade">
                                      <p:cBhvr>
                                        <p:cTn id="219" dur="1000"/>
                                        <p:tgtEl>
                                          <p:spTgt spid="64"/>
                                        </p:tgtEl>
                                      </p:cBhvr>
                                    </p:animEffect>
                                  </p:childTnLst>
                                </p:cTn>
                              </p:par>
                              <p:par>
                                <p:cTn id="220" presetID="55" presetClass="entr" presetSubtype="0" fill="hold" grpId="0" nodeType="withEffect">
                                  <p:stCondLst>
                                    <p:cond delay="4000"/>
                                  </p:stCondLst>
                                  <p:childTnLst>
                                    <p:set>
                                      <p:cBhvr>
                                        <p:cTn id="221" dur="1" fill="hold">
                                          <p:stCondLst>
                                            <p:cond delay="0"/>
                                          </p:stCondLst>
                                        </p:cTn>
                                        <p:tgtEl>
                                          <p:spTgt spid="57"/>
                                        </p:tgtEl>
                                        <p:attrNameLst>
                                          <p:attrName>style.visibility</p:attrName>
                                        </p:attrNameLst>
                                      </p:cBhvr>
                                      <p:to>
                                        <p:strVal val="visible"/>
                                      </p:to>
                                    </p:set>
                                    <p:anim calcmode="lin" valueType="num">
                                      <p:cBhvr>
                                        <p:cTn id="222" dur="1000" fill="hold"/>
                                        <p:tgtEl>
                                          <p:spTgt spid="57"/>
                                        </p:tgtEl>
                                        <p:attrNameLst>
                                          <p:attrName>ppt_w</p:attrName>
                                        </p:attrNameLst>
                                      </p:cBhvr>
                                      <p:tavLst>
                                        <p:tav tm="0">
                                          <p:val>
                                            <p:strVal val="#ppt_w*0.70"/>
                                          </p:val>
                                        </p:tav>
                                        <p:tav tm="100000">
                                          <p:val>
                                            <p:strVal val="#ppt_w"/>
                                          </p:val>
                                        </p:tav>
                                      </p:tavLst>
                                    </p:anim>
                                    <p:anim calcmode="lin" valueType="num">
                                      <p:cBhvr>
                                        <p:cTn id="223" dur="1000" fill="hold"/>
                                        <p:tgtEl>
                                          <p:spTgt spid="57"/>
                                        </p:tgtEl>
                                        <p:attrNameLst>
                                          <p:attrName>ppt_h</p:attrName>
                                        </p:attrNameLst>
                                      </p:cBhvr>
                                      <p:tavLst>
                                        <p:tav tm="0">
                                          <p:val>
                                            <p:strVal val="#ppt_h"/>
                                          </p:val>
                                        </p:tav>
                                        <p:tav tm="100000">
                                          <p:val>
                                            <p:strVal val="#ppt_h"/>
                                          </p:val>
                                        </p:tav>
                                      </p:tavLst>
                                    </p:anim>
                                    <p:animEffect transition="in" filter="fade">
                                      <p:cBhvr>
                                        <p:cTn id="224" dur="1000"/>
                                        <p:tgtEl>
                                          <p:spTgt spid="57"/>
                                        </p:tgtEl>
                                      </p:cBhvr>
                                    </p:animEffect>
                                  </p:childTnLst>
                                </p:cTn>
                              </p:par>
                              <p:par>
                                <p:cTn id="225" presetID="55" presetClass="entr" presetSubtype="0" fill="hold" grpId="0" nodeType="withEffect">
                                  <p:stCondLst>
                                    <p:cond delay="4000"/>
                                  </p:stCondLst>
                                  <p:childTnLst>
                                    <p:set>
                                      <p:cBhvr>
                                        <p:cTn id="226" dur="1" fill="hold">
                                          <p:stCondLst>
                                            <p:cond delay="0"/>
                                          </p:stCondLst>
                                        </p:cTn>
                                        <p:tgtEl>
                                          <p:spTgt spid="59"/>
                                        </p:tgtEl>
                                        <p:attrNameLst>
                                          <p:attrName>style.visibility</p:attrName>
                                        </p:attrNameLst>
                                      </p:cBhvr>
                                      <p:to>
                                        <p:strVal val="visible"/>
                                      </p:to>
                                    </p:set>
                                    <p:anim calcmode="lin" valueType="num">
                                      <p:cBhvr>
                                        <p:cTn id="227" dur="1000" fill="hold"/>
                                        <p:tgtEl>
                                          <p:spTgt spid="59"/>
                                        </p:tgtEl>
                                        <p:attrNameLst>
                                          <p:attrName>ppt_w</p:attrName>
                                        </p:attrNameLst>
                                      </p:cBhvr>
                                      <p:tavLst>
                                        <p:tav tm="0">
                                          <p:val>
                                            <p:strVal val="#ppt_w*0.70"/>
                                          </p:val>
                                        </p:tav>
                                        <p:tav tm="100000">
                                          <p:val>
                                            <p:strVal val="#ppt_w"/>
                                          </p:val>
                                        </p:tav>
                                      </p:tavLst>
                                    </p:anim>
                                    <p:anim calcmode="lin" valueType="num">
                                      <p:cBhvr>
                                        <p:cTn id="228" dur="1000" fill="hold"/>
                                        <p:tgtEl>
                                          <p:spTgt spid="59"/>
                                        </p:tgtEl>
                                        <p:attrNameLst>
                                          <p:attrName>ppt_h</p:attrName>
                                        </p:attrNameLst>
                                      </p:cBhvr>
                                      <p:tavLst>
                                        <p:tav tm="0">
                                          <p:val>
                                            <p:strVal val="#ppt_h"/>
                                          </p:val>
                                        </p:tav>
                                        <p:tav tm="100000">
                                          <p:val>
                                            <p:strVal val="#ppt_h"/>
                                          </p:val>
                                        </p:tav>
                                      </p:tavLst>
                                    </p:anim>
                                    <p:animEffect transition="in" filter="fade">
                                      <p:cBhvr>
                                        <p:cTn id="229" dur="1000"/>
                                        <p:tgtEl>
                                          <p:spTgt spid="59"/>
                                        </p:tgtEl>
                                      </p:cBhvr>
                                    </p:animEffect>
                                  </p:childTnLst>
                                </p:cTn>
                              </p:par>
                              <p:par>
                                <p:cTn id="230" presetID="55" presetClass="entr" presetSubtype="0" fill="hold" grpId="0" nodeType="withEffect">
                                  <p:stCondLst>
                                    <p:cond delay="4000"/>
                                  </p:stCondLst>
                                  <p:childTnLst>
                                    <p:set>
                                      <p:cBhvr>
                                        <p:cTn id="231" dur="1" fill="hold">
                                          <p:stCondLst>
                                            <p:cond delay="0"/>
                                          </p:stCondLst>
                                        </p:cTn>
                                        <p:tgtEl>
                                          <p:spTgt spid="61"/>
                                        </p:tgtEl>
                                        <p:attrNameLst>
                                          <p:attrName>style.visibility</p:attrName>
                                        </p:attrNameLst>
                                      </p:cBhvr>
                                      <p:to>
                                        <p:strVal val="visible"/>
                                      </p:to>
                                    </p:set>
                                    <p:anim calcmode="lin" valueType="num">
                                      <p:cBhvr>
                                        <p:cTn id="232" dur="1000" fill="hold"/>
                                        <p:tgtEl>
                                          <p:spTgt spid="61"/>
                                        </p:tgtEl>
                                        <p:attrNameLst>
                                          <p:attrName>ppt_w</p:attrName>
                                        </p:attrNameLst>
                                      </p:cBhvr>
                                      <p:tavLst>
                                        <p:tav tm="0">
                                          <p:val>
                                            <p:strVal val="#ppt_w*0.70"/>
                                          </p:val>
                                        </p:tav>
                                        <p:tav tm="100000">
                                          <p:val>
                                            <p:strVal val="#ppt_w"/>
                                          </p:val>
                                        </p:tav>
                                      </p:tavLst>
                                    </p:anim>
                                    <p:anim calcmode="lin" valueType="num">
                                      <p:cBhvr>
                                        <p:cTn id="233" dur="1000" fill="hold"/>
                                        <p:tgtEl>
                                          <p:spTgt spid="61"/>
                                        </p:tgtEl>
                                        <p:attrNameLst>
                                          <p:attrName>ppt_h</p:attrName>
                                        </p:attrNameLst>
                                      </p:cBhvr>
                                      <p:tavLst>
                                        <p:tav tm="0">
                                          <p:val>
                                            <p:strVal val="#ppt_h"/>
                                          </p:val>
                                        </p:tav>
                                        <p:tav tm="100000">
                                          <p:val>
                                            <p:strVal val="#ppt_h"/>
                                          </p:val>
                                        </p:tav>
                                      </p:tavLst>
                                    </p:anim>
                                    <p:animEffect transition="in" filter="fade">
                                      <p:cBhvr>
                                        <p:cTn id="234" dur="1000"/>
                                        <p:tgtEl>
                                          <p:spTgt spid="61"/>
                                        </p:tgtEl>
                                      </p:cBhvr>
                                    </p:animEffect>
                                  </p:childTnLst>
                                </p:cTn>
                              </p:par>
                              <p:par>
                                <p:cTn id="235" presetID="55" presetClass="entr" presetSubtype="0" fill="hold" grpId="0" nodeType="withEffect">
                                  <p:stCondLst>
                                    <p:cond delay="4000"/>
                                  </p:stCondLst>
                                  <p:childTnLst>
                                    <p:set>
                                      <p:cBhvr>
                                        <p:cTn id="236" dur="1" fill="hold">
                                          <p:stCondLst>
                                            <p:cond delay="0"/>
                                          </p:stCondLst>
                                        </p:cTn>
                                        <p:tgtEl>
                                          <p:spTgt spid="63"/>
                                        </p:tgtEl>
                                        <p:attrNameLst>
                                          <p:attrName>style.visibility</p:attrName>
                                        </p:attrNameLst>
                                      </p:cBhvr>
                                      <p:to>
                                        <p:strVal val="visible"/>
                                      </p:to>
                                    </p:set>
                                    <p:anim calcmode="lin" valueType="num">
                                      <p:cBhvr>
                                        <p:cTn id="237" dur="1000" fill="hold"/>
                                        <p:tgtEl>
                                          <p:spTgt spid="63"/>
                                        </p:tgtEl>
                                        <p:attrNameLst>
                                          <p:attrName>ppt_w</p:attrName>
                                        </p:attrNameLst>
                                      </p:cBhvr>
                                      <p:tavLst>
                                        <p:tav tm="0">
                                          <p:val>
                                            <p:strVal val="#ppt_w*0.70"/>
                                          </p:val>
                                        </p:tav>
                                        <p:tav tm="100000">
                                          <p:val>
                                            <p:strVal val="#ppt_w"/>
                                          </p:val>
                                        </p:tav>
                                      </p:tavLst>
                                    </p:anim>
                                    <p:anim calcmode="lin" valueType="num">
                                      <p:cBhvr>
                                        <p:cTn id="238" dur="1000" fill="hold"/>
                                        <p:tgtEl>
                                          <p:spTgt spid="63"/>
                                        </p:tgtEl>
                                        <p:attrNameLst>
                                          <p:attrName>ppt_h</p:attrName>
                                        </p:attrNameLst>
                                      </p:cBhvr>
                                      <p:tavLst>
                                        <p:tav tm="0">
                                          <p:val>
                                            <p:strVal val="#ppt_h"/>
                                          </p:val>
                                        </p:tav>
                                        <p:tav tm="100000">
                                          <p:val>
                                            <p:strVal val="#ppt_h"/>
                                          </p:val>
                                        </p:tav>
                                      </p:tavLst>
                                    </p:anim>
                                    <p:animEffect transition="in" filter="fade">
                                      <p:cBhvr>
                                        <p:cTn id="239" dur="1000"/>
                                        <p:tgtEl>
                                          <p:spTgt spid="63"/>
                                        </p:tgtEl>
                                      </p:cBhvr>
                                    </p:animEffect>
                                  </p:childTnLst>
                                </p:cTn>
                              </p:par>
                              <p:par>
                                <p:cTn id="240" presetID="55" presetClass="entr" presetSubtype="0" fill="hold" grpId="0" nodeType="withEffect">
                                  <p:stCondLst>
                                    <p:cond delay="4000"/>
                                  </p:stCondLst>
                                  <p:childTnLst>
                                    <p:set>
                                      <p:cBhvr>
                                        <p:cTn id="241" dur="1" fill="hold">
                                          <p:stCondLst>
                                            <p:cond delay="0"/>
                                          </p:stCondLst>
                                        </p:cTn>
                                        <p:tgtEl>
                                          <p:spTgt spid="65"/>
                                        </p:tgtEl>
                                        <p:attrNameLst>
                                          <p:attrName>style.visibility</p:attrName>
                                        </p:attrNameLst>
                                      </p:cBhvr>
                                      <p:to>
                                        <p:strVal val="visible"/>
                                      </p:to>
                                    </p:set>
                                    <p:anim calcmode="lin" valueType="num">
                                      <p:cBhvr>
                                        <p:cTn id="242" dur="1000" fill="hold"/>
                                        <p:tgtEl>
                                          <p:spTgt spid="65"/>
                                        </p:tgtEl>
                                        <p:attrNameLst>
                                          <p:attrName>ppt_w</p:attrName>
                                        </p:attrNameLst>
                                      </p:cBhvr>
                                      <p:tavLst>
                                        <p:tav tm="0">
                                          <p:val>
                                            <p:strVal val="#ppt_w*0.70"/>
                                          </p:val>
                                        </p:tav>
                                        <p:tav tm="100000">
                                          <p:val>
                                            <p:strVal val="#ppt_w"/>
                                          </p:val>
                                        </p:tav>
                                      </p:tavLst>
                                    </p:anim>
                                    <p:anim calcmode="lin" valueType="num">
                                      <p:cBhvr>
                                        <p:cTn id="243" dur="1000" fill="hold"/>
                                        <p:tgtEl>
                                          <p:spTgt spid="65"/>
                                        </p:tgtEl>
                                        <p:attrNameLst>
                                          <p:attrName>ppt_h</p:attrName>
                                        </p:attrNameLst>
                                      </p:cBhvr>
                                      <p:tavLst>
                                        <p:tav tm="0">
                                          <p:val>
                                            <p:strVal val="#ppt_h"/>
                                          </p:val>
                                        </p:tav>
                                        <p:tav tm="100000">
                                          <p:val>
                                            <p:strVal val="#ppt_h"/>
                                          </p:val>
                                        </p:tav>
                                      </p:tavLst>
                                    </p:anim>
                                    <p:animEffect transition="in" filter="fade">
                                      <p:cBhvr>
                                        <p:cTn id="244"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 grpId="1" animBg="1"/>
      <p:bldP spid="3" grpId="0"/>
      <p:bldP spid="6" grpId="0" animBg="1"/>
      <p:bldP spid="69" grpId="0" animBg="1"/>
      <p:bldP spid="69" grpId="1" animBg="1"/>
      <p:bldP spid="72" grpId="0" animBg="1"/>
      <p:bldP spid="73" grpId="0" animBg="1"/>
      <p:bldP spid="73" grpId="1" animBg="1"/>
      <p:bldP spid="74" grpId="0"/>
      <p:bldP spid="75" grpId="0" animBg="1"/>
      <p:bldP spid="76" grpId="0" animBg="1"/>
      <p:bldP spid="76" grpId="1" animBg="1"/>
      <p:bldP spid="86" grpId="0" animBg="1"/>
      <p:bldP spid="87" grpId="0" animBg="1"/>
      <p:bldP spid="87" grpId="1" animBg="1"/>
      <p:bldP spid="88" grpId="0"/>
      <p:bldP spid="89" grpId="0" animBg="1"/>
      <p:bldP spid="90" grpId="0" animBg="1"/>
      <p:bldP spid="90" grpId="1" animBg="1"/>
      <p:bldP spid="81" grpId="0" animBg="1"/>
      <p:bldP spid="82" grpId="0" animBg="1"/>
      <p:bldP spid="82" grpId="1" animBg="1"/>
      <p:bldP spid="83" grpId="0"/>
      <p:bldP spid="84" grpId="0" animBg="1"/>
      <p:bldP spid="85" grpId="0" animBg="1"/>
      <p:bldP spid="85" grpId="1" animBg="1"/>
      <p:bldP spid="99" grpId="0" animBg="1"/>
      <p:bldP spid="100" grpId="0" animBg="1"/>
      <p:bldP spid="100" grpId="1" animBg="1"/>
      <p:bldP spid="101" grpId="0"/>
      <p:bldP spid="102" grpId="0" animBg="1"/>
      <p:bldP spid="103" grpId="0" animBg="1"/>
      <p:bldP spid="103" grpId="1" animBg="1"/>
      <p:bldP spid="94" grpId="0" animBg="1"/>
      <p:bldP spid="95" grpId="0" animBg="1"/>
      <p:bldP spid="95" grpId="1" animBg="1"/>
      <p:bldP spid="96" grpId="0"/>
      <p:bldP spid="97" grpId="0" animBg="1"/>
      <p:bldP spid="98" grpId="0" animBg="1"/>
      <p:bldP spid="98" grpId="1" animBg="1"/>
      <p:bldP spid="112" grpId="0" animBg="1"/>
      <p:bldP spid="113" grpId="0" animBg="1"/>
      <p:bldP spid="113" grpId="1" animBg="1"/>
      <p:bldP spid="114" grpId="0"/>
      <p:bldP spid="115" grpId="0" animBg="1"/>
      <p:bldP spid="116" grpId="0" animBg="1"/>
      <p:bldP spid="116" grpId="1" animBg="1"/>
      <p:bldP spid="107" grpId="0" animBg="1"/>
      <p:bldP spid="108" grpId="0" animBg="1"/>
      <p:bldP spid="108" grpId="1" animBg="1"/>
      <p:bldP spid="109" grpId="0"/>
      <p:bldP spid="110" grpId="0" animBg="1"/>
      <p:bldP spid="111" grpId="0" animBg="1"/>
      <p:bldP spid="111" grpId="1" animBg="1"/>
      <p:bldP spid="125" grpId="0" animBg="1"/>
      <p:bldP spid="126" grpId="0" animBg="1"/>
      <p:bldP spid="126" grpId="1" animBg="1"/>
      <p:bldP spid="127" grpId="0"/>
      <p:bldP spid="128" grpId="0" animBg="1"/>
      <p:bldP spid="129" grpId="0" animBg="1"/>
      <p:bldP spid="129" grpId="1" animBg="1"/>
      <p:bldP spid="120" grpId="0" animBg="1"/>
      <p:bldP spid="121" grpId="0" animBg="1"/>
      <p:bldP spid="121" grpId="1" animBg="1"/>
      <p:bldP spid="122" grpId="0"/>
      <p:bldP spid="123" grpId="0" animBg="1"/>
      <p:bldP spid="124" grpId="0" animBg="1"/>
      <p:bldP spid="124" grpId="1" animBg="1"/>
      <p:bldP spid="56" grpId="0"/>
      <p:bldP spid="57" grpId="0"/>
      <p:bldP spid="58" grpId="0"/>
      <p:bldP spid="59" grpId="0"/>
      <p:bldP spid="60" grpId="0"/>
      <p:bldP spid="61" grpId="0"/>
      <p:bldP spid="62" grpId="0"/>
      <p:bldP spid="63" grpId="0"/>
      <p:bldP spid="64" grpId="0"/>
      <p:bldP spid="6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B004E1-E0D0-4F6C-9260-DB075E499232}"/>
              </a:ext>
            </a:extLst>
          </p:cNvPr>
          <p:cNvGrpSpPr/>
          <p:nvPr/>
        </p:nvGrpSpPr>
        <p:grpSpPr>
          <a:xfrm rot="10576480">
            <a:off x="-1148594" y="-9291318"/>
            <a:ext cx="15557622" cy="15425291"/>
            <a:chOff x="17785720" y="163163"/>
            <a:chExt cx="4226953" cy="4191000"/>
          </a:xfrm>
        </p:grpSpPr>
        <p:sp>
          <p:nvSpPr>
            <p:cNvPr id="12" name="Freeform: Shape 11">
              <a:extLst>
                <a:ext uri="{FF2B5EF4-FFF2-40B4-BE49-F238E27FC236}">
                  <a16:creationId xmlns:a16="http://schemas.microsoft.com/office/drawing/2014/main" id="{4C42CAA4-2A92-4C3A-8D4B-9D5486F98B6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 name="Freeform: Shape 14">
              <a:extLst>
                <a:ext uri="{FF2B5EF4-FFF2-40B4-BE49-F238E27FC236}">
                  <a16:creationId xmlns:a16="http://schemas.microsoft.com/office/drawing/2014/main" id="{616C76DA-443D-450F-A605-CD221E4C4554}"/>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 name="Freeform: Shape 15">
              <a:extLst>
                <a:ext uri="{FF2B5EF4-FFF2-40B4-BE49-F238E27FC236}">
                  <a16:creationId xmlns:a16="http://schemas.microsoft.com/office/drawing/2014/main" id="{179EC223-D9AF-4FC4-B821-FCD9B767DF39}"/>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 name="Freeform: Shape 16">
              <a:extLst>
                <a:ext uri="{FF2B5EF4-FFF2-40B4-BE49-F238E27FC236}">
                  <a16:creationId xmlns:a16="http://schemas.microsoft.com/office/drawing/2014/main" id="{2AC574E0-7BA7-42EF-8584-41CD552C196E}"/>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 name="Freeform: Shape 17">
              <a:extLst>
                <a:ext uri="{FF2B5EF4-FFF2-40B4-BE49-F238E27FC236}">
                  <a16:creationId xmlns:a16="http://schemas.microsoft.com/office/drawing/2014/main" id="{D4AF5E79-6A87-491A-B287-81D31AA8E5FF}"/>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 name="Freeform: Shape 18">
              <a:extLst>
                <a:ext uri="{FF2B5EF4-FFF2-40B4-BE49-F238E27FC236}">
                  <a16:creationId xmlns:a16="http://schemas.microsoft.com/office/drawing/2014/main" id="{F683D413-2BB1-423D-93D6-4FF114FABF3B}"/>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700C7AF2-1612-4E1D-AC35-ACA3C18BB056}"/>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72BC3A2C-9B42-48D8-960A-C400C66CFB91}"/>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0DC8E99A-70A9-4D02-9DF4-DD00DB7A5C99}"/>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373B76FA-55B8-4D53-A44C-D9AC61A98AC9}"/>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4" name="Freeform: Shape 23">
              <a:extLst>
                <a:ext uri="{FF2B5EF4-FFF2-40B4-BE49-F238E27FC236}">
                  <a16:creationId xmlns:a16="http://schemas.microsoft.com/office/drawing/2014/main" id="{A8537FDC-DD50-4733-AB45-247FFFBBBED8}"/>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5" name="Freeform: Shape 24">
              <a:extLst>
                <a:ext uri="{FF2B5EF4-FFF2-40B4-BE49-F238E27FC236}">
                  <a16:creationId xmlns:a16="http://schemas.microsoft.com/office/drawing/2014/main" id="{9ECAD94D-89BC-423D-83B0-6C13D38546F4}"/>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FF3E9E8C-31DB-404E-8B7F-445734035C0F}"/>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B8B382FC-8614-4C5F-BAB7-A2A1C3D3ECB1}"/>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E5B89A1D-670B-4A37-9384-46B796AE4690}"/>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C0C0382B-1BD4-4CB6-A0E3-CDD3FEA1327C}"/>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0C433B37-994F-4781-AF5E-905C4A7DAC64}"/>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82FB644D-DB39-4D48-89D2-1462BBB7ACFA}"/>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2" name="Freeform: Shape 31">
              <a:extLst>
                <a:ext uri="{FF2B5EF4-FFF2-40B4-BE49-F238E27FC236}">
                  <a16:creationId xmlns:a16="http://schemas.microsoft.com/office/drawing/2014/main" id="{0EDB816B-FF27-414D-9F65-2372970704EB}"/>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C3CF7031-839C-4D13-8558-3A6C55560E68}"/>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6645AEB7-9FA8-43A7-A071-9BCB43337B07}"/>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E91F7525-1EB2-4F39-BFF2-325311EE32F3}"/>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9" name="TextBox 8">
            <a:extLst>
              <a:ext uri="{FF2B5EF4-FFF2-40B4-BE49-F238E27FC236}">
                <a16:creationId xmlns:a16="http://schemas.microsoft.com/office/drawing/2014/main" id="{143F982C-180F-4045-B6A0-34F300F1904C}"/>
              </a:ext>
            </a:extLst>
          </p:cNvPr>
          <p:cNvSpPr txBox="1"/>
          <p:nvPr/>
        </p:nvSpPr>
        <p:spPr>
          <a:xfrm>
            <a:off x="1393367" y="771363"/>
            <a:ext cx="9405262"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Competitive Benchmarking – Market Traffic Trends</a:t>
            </a:r>
          </a:p>
        </p:txBody>
      </p:sp>
      <p:sp>
        <p:nvSpPr>
          <p:cNvPr id="10" name="Rectangle: Rounded Corners 9">
            <a:extLst>
              <a:ext uri="{FF2B5EF4-FFF2-40B4-BE49-F238E27FC236}">
                <a16:creationId xmlns:a16="http://schemas.microsoft.com/office/drawing/2014/main" id="{8D2B25F0-651A-4045-8BD4-F976DFDAAC73}"/>
              </a:ext>
            </a:extLst>
          </p:cNvPr>
          <p:cNvSpPr/>
          <p:nvPr/>
        </p:nvSpPr>
        <p:spPr>
          <a:xfrm>
            <a:off x="678159" y="1634254"/>
            <a:ext cx="10835684" cy="4652246"/>
          </a:xfrm>
          <a:prstGeom prst="roundRect">
            <a:avLst>
              <a:gd name="adj" fmla="val 6340"/>
            </a:avLst>
          </a:pr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algn="ctr">
              <a:spcAft>
                <a:spcPts val="600"/>
              </a:spcAft>
            </a:pPr>
            <a:endParaRPr lang="en-US" sz="1400" b="1" dirty="0">
              <a:solidFill>
                <a:prstClr val="white"/>
              </a:solidFill>
              <a:latin typeface="Montserrat" panose="00000500000000000000" pitchFamily="50" charset="0"/>
            </a:endParaRPr>
          </a:p>
        </p:txBody>
      </p:sp>
      <p:graphicFrame>
        <p:nvGraphicFramePr>
          <p:cNvPr id="7" name="Chart 6">
            <a:extLst>
              <a:ext uri="{FF2B5EF4-FFF2-40B4-BE49-F238E27FC236}">
                <a16:creationId xmlns:a16="http://schemas.microsoft.com/office/drawing/2014/main" id="{35FEDC83-706F-43E5-B8C7-BB8975CDA3EB}"/>
              </a:ext>
            </a:extLst>
          </p:cNvPr>
          <p:cNvGraphicFramePr/>
          <p:nvPr>
            <p:extLst>
              <p:ext uri="{D42A27DB-BD31-4B8C-83A1-F6EECF244321}">
                <p14:modId xmlns:p14="http://schemas.microsoft.com/office/powerpoint/2010/main" val="641178979"/>
              </p:ext>
            </p:extLst>
          </p:nvPr>
        </p:nvGraphicFramePr>
        <p:xfrm>
          <a:off x="1393367" y="1943145"/>
          <a:ext cx="9405266" cy="403446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2C20FE0C-6BAB-4409-B4DC-C12AEE1C1D05}"/>
              </a:ext>
            </a:extLst>
          </p:cNvPr>
          <p:cNvSpPr txBox="1"/>
          <p:nvPr/>
        </p:nvSpPr>
        <p:spPr>
          <a:xfrm rot="16200000">
            <a:off x="-397724" y="3798795"/>
            <a:ext cx="2921862" cy="323165"/>
          </a:xfrm>
          <a:prstGeom prst="rect">
            <a:avLst/>
          </a:prstGeom>
          <a:noFill/>
        </p:spPr>
        <p:txBody>
          <a:bodyPr wrap="none" rtlCol="0">
            <a:spAutoFit/>
          </a:bodyPr>
          <a:lstStyle/>
          <a:p>
            <a:pPr algn="ctr"/>
            <a:r>
              <a:rPr lang="en-US" sz="1500" b="1" dirty="0">
                <a:solidFill>
                  <a:schemeClr val="accent4"/>
                </a:solidFill>
                <a:latin typeface="Montserrat" panose="00000500000000000000" pitchFamily="50" charset="0"/>
              </a:rPr>
              <a:t>Market Traffic (in Million)</a:t>
            </a:r>
          </a:p>
        </p:txBody>
      </p:sp>
      <p:sp>
        <p:nvSpPr>
          <p:cNvPr id="13" name="TextBox 12">
            <a:extLst>
              <a:ext uri="{FF2B5EF4-FFF2-40B4-BE49-F238E27FC236}">
                <a16:creationId xmlns:a16="http://schemas.microsoft.com/office/drawing/2014/main" id="{FBAAB55C-9C9C-4924-9357-32D3CDBE75C2}"/>
              </a:ext>
            </a:extLst>
          </p:cNvPr>
          <p:cNvSpPr txBox="1"/>
          <p:nvPr/>
        </p:nvSpPr>
        <p:spPr>
          <a:xfrm rot="5400000">
            <a:off x="9645389" y="3798796"/>
            <a:ext cx="2966808" cy="323165"/>
          </a:xfrm>
          <a:prstGeom prst="rect">
            <a:avLst/>
          </a:prstGeom>
          <a:noFill/>
        </p:spPr>
        <p:txBody>
          <a:bodyPr wrap="none" rtlCol="0">
            <a:spAutoFit/>
          </a:bodyPr>
          <a:lstStyle/>
          <a:p>
            <a:pPr algn="ctr"/>
            <a:r>
              <a:rPr lang="en-US" sz="1500" b="1" dirty="0">
                <a:solidFill>
                  <a:schemeClr val="accent2">
                    <a:lumMod val="60000"/>
                    <a:lumOff val="40000"/>
                  </a:schemeClr>
                </a:solidFill>
                <a:latin typeface="Montserrat" panose="00000500000000000000" pitchFamily="50" charset="0"/>
              </a:rPr>
              <a:t>Domain Traffic (in Billion)</a:t>
            </a:r>
          </a:p>
        </p:txBody>
      </p:sp>
    </p:spTree>
    <p:extLst>
      <p:ext uri="{BB962C8B-B14F-4D97-AF65-F5344CB8AC3E}">
        <p14:creationId xmlns:p14="http://schemas.microsoft.com/office/powerpoint/2010/main" val="394888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000"/>
                                        <p:tgtEl>
                                          <p:spTgt spid="8"/>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strVal val="#ppt_w*0.70"/>
                                          </p:val>
                                        </p:tav>
                                        <p:tav tm="100000">
                                          <p:val>
                                            <p:strVal val="#ppt_w"/>
                                          </p:val>
                                        </p:tav>
                                      </p:tavLst>
                                    </p:anim>
                                    <p:anim calcmode="lin" valueType="num">
                                      <p:cBhvr>
                                        <p:cTn id="11" dur="1000" fill="hold"/>
                                        <p:tgtEl>
                                          <p:spTgt spid="10"/>
                                        </p:tgtEl>
                                        <p:attrNameLst>
                                          <p:attrName>ppt_h</p:attrName>
                                        </p:attrNameLst>
                                      </p:cBhvr>
                                      <p:tavLst>
                                        <p:tav tm="0">
                                          <p:val>
                                            <p:strVal val="#ppt_h"/>
                                          </p:val>
                                        </p:tav>
                                        <p:tav tm="100000">
                                          <p:val>
                                            <p:strVal val="#ppt_h"/>
                                          </p:val>
                                        </p:tav>
                                      </p:tavLst>
                                    </p:anim>
                                    <p:animEffect transition="in" filter="fade">
                                      <p:cBhvr>
                                        <p:cTn id="12" dur="1000"/>
                                        <p:tgtEl>
                                          <p:spTgt spid="10"/>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right)">
                                      <p:cBhvr>
                                        <p:cTn id="16" dur="1000"/>
                                        <p:tgtEl>
                                          <p:spTgt spid="11"/>
                                        </p:tgtEl>
                                      </p:cBhvr>
                                    </p:animEffect>
                                  </p:childTnLst>
                                </p:cTn>
                              </p:par>
                              <p:par>
                                <p:cTn id="17" presetID="12" presetClass="entr" presetSubtype="2"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p:tgtEl>
                                          <p:spTgt spid="13"/>
                                        </p:tgtEl>
                                        <p:attrNameLst>
                                          <p:attrName>ppt_x</p:attrName>
                                        </p:attrNameLst>
                                      </p:cBhvr>
                                      <p:tavLst>
                                        <p:tav tm="0">
                                          <p:val>
                                            <p:strVal val="#ppt_x+#ppt_w*1.125000"/>
                                          </p:val>
                                        </p:tav>
                                        <p:tav tm="100000">
                                          <p:val>
                                            <p:strVal val="#ppt_x"/>
                                          </p:val>
                                        </p:tav>
                                      </p:tavLst>
                                    </p:anim>
                                    <p:animEffect transition="in" filter="wipe(left)">
                                      <p:cBhvr>
                                        <p:cTn id="20" dur="1000"/>
                                        <p:tgtEl>
                                          <p:spTgt spid="13"/>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23" dur="1000"/>
                                        <p:tgtEl>
                                          <p:spTgt spid="7">
                                            <p:graphicEl>
                                              <a:chart seriesIdx="-3" categoryIdx="-3" bldStep="gridLegend"/>
                                            </p:graphicEl>
                                          </p:spTgt>
                                        </p:tgtEl>
                                      </p:cBhvr>
                                    </p:animEffect>
                                  </p:childTnLst>
                                </p:cTn>
                              </p:par>
                              <p:par>
                                <p:cTn id="24" presetID="22" presetClass="entr" presetSubtype="4" fill="hold" grpId="0" nodeType="withEffect">
                                  <p:stCondLst>
                                    <p:cond delay="1750"/>
                                  </p:stCondLst>
                                  <p:childTnLst>
                                    <p:set>
                                      <p:cBhvr>
                                        <p:cTn id="25"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26" dur="1000"/>
                                        <p:tgtEl>
                                          <p:spTgt spid="7">
                                            <p:graphicEl>
                                              <a:chart seriesIdx="0" categoryIdx="-4" bldStep="series"/>
                                            </p:graphicEl>
                                          </p:spTgt>
                                        </p:tgtEl>
                                      </p:cBhvr>
                                    </p:animEffect>
                                  </p:childTnLst>
                                </p:cTn>
                              </p:par>
                              <p:par>
                                <p:cTn id="27" presetID="22" presetClass="entr" presetSubtype="4" fill="hold" grpId="0" nodeType="withEffect">
                                  <p:stCondLst>
                                    <p:cond delay="2500"/>
                                  </p:stCondLst>
                                  <p:childTnLst>
                                    <p:set>
                                      <p:cBhvr>
                                        <p:cTn id="2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29" dur="10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7" grpId="0" uiExpand="1">
        <p:bldSub>
          <a:bldChart bld="series"/>
        </p:bldSub>
      </p:bldGraphic>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FA927E-0FE7-46A9-AE15-BF1D8B9212D9}"/>
              </a:ext>
            </a:extLst>
          </p:cNvPr>
          <p:cNvSpPr txBox="1"/>
          <p:nvPr/>
        </p:nvSpPr>
        <p:spPr>
          <a:xfrm>
            <a:off x="3476623" y="740543"/>
            <a:ext cx="5238754"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The Search Demand Curve</a:t>
            </a:r>
          </a:p>
        </p:txBody>
      </p:sp>
      <p:grpSp>
        <p:nvGrpSpPr>
          <p:cNvPr id="6" name="Group 5">
            <a:extLst>
              <a:ext uri="{FF2B5EF4-FFF2-40B4-BE49-F238E27FC236}">
                <a16:creationId xmlns:a16="http://schemas.microsoft.com/office/drawing/2014/main" id="{1ED7779C-D87E-42BE-AFFD-377254AEFB6C}"/>
              </a:ext>
            </a:extLst>
          </p:cNvPr>
          <p:cNvGrpSpPr/>
          <p:nvPr/>
        </p:nvGrpSpPr>
        <p:grpSpPr>
          <a:xfrm>
            <a:off x="787294" y="1615044"/>
            <a:ext cx="10327128" cy="4732756"/>
            <a:chOff x="689218" y="1440872"/>
            <a:chExt cx="10327128" cy="4732756"/>
          </a:xfrm>
        </p:grpSpPr>
        <p:grpSp>
          <p:nvGrpSpPr>
            <p:cNvPr id="82" name="Group 81">
              <a:extLst>
                <a:ext uri="{FF2B5EF4-FFF2-40B4-BE49-F238E27FC236}">
                  <a16:creationId xmlns:a16="http://schemas.microsoft.com/office/drawing/2014/main" id="{35246813-72A3-499A-9D10-8A42111E60BA}"/>
                </a:ext>
              </a:extLst>
            </p:cNvPr>
            <p:cNvGrpSpPr/>
            <p:nvPr/>
          </p:nvGrpSpPr>
          <p:grpSpPr>
            <a:xfrm>
              <a:off x="2370870" y="1531555"/>
              <a:ext cx="8514793" cy="3517180"/>
              <a:chOff x="2263061" y="913217"/>
              <a:chExt cx="8356342" cy="3750225"/>
            </a:xfrm>
          </p:grpSpPr>
          <p:grpSp>
            <p:nvGrpSpPr>
              <p:cNvPr id="80" name="Group 79">
                <a:extLst>
                  <a:ext uri="{FF2B5EF4-FFF2-40B4-BE49-F238E27FC236}">
                    <a16:creationId xmlns:a16="http://schemas.microsoft.com/office/drawing/2014/main" id="{FD865AD1-4CA7-4407-97B3-212690C345BE}"/>
                  </a:ext>
                </a:extLst>
              </p:cNvPr>
              <p:cNvGrpSpPr/>
              <p:nvPr/>
            </p:nvGrpSpPr>
            <p:grpSpPr>
              <a:xfrm>
                <a:off x="2263061" y="917045"/>
                <a:ext cx="8356341" cy="3739773"/>
                <a:chOff x="2555281" y="823161"/>
                <a:chExt cx="8280458" cy="3833658"/>
              </a:xfrm>
            </p:grpSpPr>
            <p:cxnSp>
              <p:nvCxnSpPr>
                <p:cNvPr id="71" name="Straight Connector 70">
                  <a:extLst>
                    <a:ext uri="{FF2B5EF4-FFF2-40B4-BE49-F238E27FC236}">
                      <a16:creationId xmlns:a16="http://schemas.microsoft.com/office/drawing/2014/main" id="{17AA2A76-D1D6-400D-BC39-C7B5BC38CE96}"/>
                    </a:ext>
                  </a:extLst>
                </p:cNvPr>
                <p:cNvCxnSpPr/>
                <p:nvPr/>
              </p:nvCxnSpPr>
              <p:spPr>
                <a:xfrm>
                  <a:off x="3738204"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E1CC0AD-A712-4B3E-A19F-DEBAD9E17610}"/>
                    </a:ext>
                  </a:extLst>
                </p:cNvPr>
                <p:cNvCxnSpPr/>
                <p:nvPr/>
              </p:nvCxnSpPr>
              <p:spPr>
                <a:xfrm>
                  <a:off x="4921127"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EF2E25B-2F04-454F-BC4A-BACE6BF0B955}"/>
                    </a:ext>
                  </a:extLst>
                </p:cNvPr>
                <p:cNvCxnSpPr/>
                <p:nvPr/>
              </p:nvCxnSpPr>
              <p:spPr>
                <a:xfrm>
                  <a:off x="6104050"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F1FB008-03B6-4E4E-9535-1C9165210349}"/>
                    </a:ext>
                  </a:extLst>
                </p:cNvPr>
                <p:cNvCxnSpPr/>
                <p:nvPr/>
              </p:nvCxnSpPr>
              <p:spPr>
                <a:xfrm>
                  <a:off x="7286973"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986469C-A1C6-454B-8186-834D173F736D}"/>
                    </a:ext>
                  </a:extLst>
                </p:cNvPr>
                <p:cNvCxnSpPr/>
                <p:nvPr/>
              </p:nvCxnSpPr>
              <p:spPr>
                <a:xfrm>
                  <a:off x="8469896"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F44F4AE-D162-4874-8BB5-C837EFD10A02}"/>
                    </a:ext>
                  </a:extLst>
                </p:cNvPr>
                <p:cNvCxnSpPr/>
                <p:nvPr/>
              </p:nvCxnSpPr>
              <p:spPr>
                <a:xfrm>
                  <a:off x="9652819"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749EB82-8964-49AB-A336-AB4AD2E5E3D2}"/>
                    </a:ext>
                  </a:extLst>
                </p:cNvPr>
                <p:cNvCxnSpPr/>
                <p:nvPr/>
              </p:nvCxnSpPr>
              <p:spPr>
                <a:xfrm>
                  <a:off x="10835739"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92F519E-6605-4D20-8B99-8DB4303FB873}"/>
                    </a:ext>
                  </a:extLst>
                </p:cNvPr>
                <p:cNvCxnSpPr/>
                <p:nvPr/>
              </p:nvCxnSpPr>
              <p:spPr>
                <a:xfrm>
                  <a:off x="2555281"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71067B8B-A7DE-4F06-910B-4F054C6C29A0}"/>
                  </a:ext>
                </a:extLst>
              </p:cNvPr>
              <p:cNvGrpSpPr/>
              <p:nvPr/>
            </p:nvGrpSpPr>
            <p:grpSpPr>
              <a:xfrm rot="5400000">
                <a:off x="4566119" y="-1389841"/>
                <a:ext cx="3750225" cy="8356342"/>
                <a:chOff x="2555281" y="823161"/>
                <a:chExt cx="8280458" cy="3833658"/>
              </a:xfrm>
            </p:grpSpPr>
            <p:cxnSp>
              <p:nvCxnSpPr>
                <p:cNvPr id="84" name="Straight Connector 83">
                  <a:extLst>
                    <a:ext uri="{FF2B5EF4-FFF2-40B4-BE49-F238E27FC236}">
                      <a16:creationId xmlns:a16="http://schemas.microsoft.com/office/drawing/2014/main" id="{C986D534-EFE9-4EB8-8A5E-2FA38EEB824F}"/>
                    </a:ext>
                  </a:extLst>
                </p:cNvPr>
                <p:cNvCxnSpPr/>
                <p:nvPr/>
              </p:nvCxnSpPr>
              <p:spPr>
                <a:xfrm>
                  <a:off x="3738204"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5EF9FC4-1ADB-4C6B-96C8-D18791C7C794}"/>
                    </a:ext>
                  </a:extLst>
                </p:cNvPr>
                <p:cNvCxnSpPr/>
                <p:nvPr/>
              </p:nvCxnSpPr>
              <p:spPr>
                <a:xfrm>
                  <a:off x="4921127"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8025CEA-264F-4F92-ABB5-DC3B17196106}"/>
                    </a:ext>
                  </a:extLst>
                </p:cNvPr>
                <p:cNvCxnSpPr/>
                <p:nvPr/>
              </p:nvCxnSpPr>
              <p:spPr>
                <a:xfrm>
                  <a:off x="6104050"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9AE41A-7712-49FE-995C-F6A90948C6D3}"/>
                    </a:ext>
                  </a:extLst>
                </p:cNvPr>
                <p:cNvCxnSpPr/>
                <p:nvPr/>
              </p:nvCxnSpPr>
              <p:spPr>
                <a:xfrm>
                  <a:off x="7286973"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73E8E1-0E32-40D2-9EB9-6A1129C7204E}"/>
                    </a:ext>
                  </a:extLst>
                </p:cNvPr>
                <p:cNvCxnSpPr/>
                <p:nvPr/>
              </p:nvCxnSpPr>
              <p:spPr>
                <a:xfrm>
                  <a:off x="8469896"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6C9256B-57FD-4DA8-9A27-F7DA9DDDDBA8}"/>
                    </a:ext>
                  </a:extLst>
                </p:cNvPr>
                <p:cNvCxnSpPr/>
                <p:nvPr/>
              </p:nvCxnSpPr>
              <p:spPr>
                <a:xfrm>
                  <a:off x="9652819"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027AE0-4526-4382-A3D5-37831234750B}"/>
                    </a:ext>
                  </a:extLst>
                </p:cNvPr>
                <p:cNvCxnSpPr/>
                <p:nvPr/>
              </p:nvCxnSpPr>
              <p:spPr>
                <a:xfrm>
                  <a:off x="10835739"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F3318E5-2FBA-4519-A6A3-EF1CC49DCA96}"/>
                    </a:ext>
                  </a:extLst>
                </p:cNvPr>
                <p:cNvCxnSpPr/>
                <p:nvPr/>
              </p:nvCxnSpPr>
              <p:spPr>
                <a:xfrm>
                  <a:off x="2555281" y="823161"/>
                  <a:ext cx="0" cy="3833658"/>
                </a:xfrm>
                <a:prstGeom prst="line">
                  <a:avLst/>
                </a:prstGeom>
                <a:ln w="3175" cap="rnd">
                  <a:solidFill>
                    <a:schemeClr val="bg1">
                      <a:alpha val="1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7761D112-B809-43F7-BEAC-1E26D02B50CC}"/>
                </a:ext>
              </a:extLst>
            </p:cNvPr>
            <p:cNvGrpSpPr/>
            <p:nvPr/>
          </p:nvGrpSpPr>
          <p:grpSpPr>
            <a:xfrm>
              <a:off x="2371880" y="1624957"/>
              <a:ext cx="8393338" cy="3423881"/>
              <a:chOff x="4855029" y="1133352"/>
              <a:chExt cx="7004590" cy="3356419"/>
            </a:xfrm>
          </p:grpSpPr>
          <p:sp>
            <p:nvSpPr>
              <p:cNvPr id="41" name="Freeform: Shape 40">
                <a:extLst>
                  <a:ext uri="{FF2B5EF4-FFF2-40B4-BE49-F238E27FC236}">
                    <a16:creationId xmlns:a16="http://schemas.microsoft.com/office/drawing/2014/main" id="{BA59B15D-7181-4D03-AF9F-7070F8F07747}"/>
                  </a:ext>
                </a:extLst>
              </p:cNvPr>
              <p:cNvSpPr/>
              <p:nvPr/>
            </p:nvSpPr>
            <p:spPr>
              <a:xfrm>
                <a:off x="4855029" y="1133352"/>
                <a:ext cx="247650" cy="3352800"/>
              </a:xfrm>
              <a:custGeom>
                <a:avLst/>
                <a:gdLst>
                  <a:gd name="connsiteX0" fmla="*/ 0 w 247650"/>
                  <a:gd name="connsiteY0" fmla="*/ 0 h 3352800"/>
                  <a:gd name="connsiteX1" fmla="*/ 0 w 247650"/>
                  <a:gd name="connsiteY1" fmla="*/ 3359468 h 3352800"/>
                  <a:gd name="connsiteX2" fmla="*/ 248507 w 247650"/>
                  <a:gd name="connsiteY2" fmla="*/ 3359468 h 3352800"/>
                  <a:gd name="connsiteX3" fmla="*/ 248507 w 247650"/>
                  <a:gd name="connsiteY3" fmla="*/ 698945 h 3352800"/>
                  <a:gd name="connsiteX4" fmla="*/ 0 w 247650"/>
                  <a:gd name="connsiteY4" fmla="*/ 0 h 335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3352800">
                    <a:moveTo>
                      <a:pt x="0" y="0"/>
                    </a:moveTo>
                    <a:lnTo>
                      <a:pt x="0" y="3359468"/>
                    </a:lnTo>
                    <a:lnTo>
                      <a:pt x="248507" y="3359468"/>
                    </a:lnTo>
                    <a:lnTo>
                      <a:pt x="248507" y="698945"/>
                    </a:lnTo>
                    <a:cubicBezTo>
                      <a:pt x="156115" y="484346"/>
                      <a:pt x="73152" y="251936"/>
                      <a:pt x="0" y="0"/>
                    </a:cubicBezTo>
                    <a:close/>
                  </a:path>
                </a:pathLst>
              </a:custGeom>
              <a:gradFill flip="none" rotWithShape="1">
                <a:gsLst>
                  <a:gs pos="0">
                    <a:schemeClr val="accent4"/>
                  </a:gs>
                  <a:gs pos="100000">
                    <a:schemeClr val="accent4">
                      <a:alpha val="0"/>
                    </a:scheme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Freeform: Shape 41">
                <a:extLst>
                  <a:ext uri="{FF2B5EF4-FFF2-40B4-BE49-F238E27FC236}">
                    <a16:creationId xmlns:a16="http://schemas.microsoft.com/office/drawing/2014/main" id="{F4F49B94-DB3A-4773-B7BF-647C97FD37C9}"/>
                  </a:ext>
                </a:extLst>
              </p:cNvPr>
              <p:cNvSpPr/>
              <p:nvPr/>
            </p:nvSpPr>
            <p:spPr>
              <a:xfrm>
                <a:off x="5103536" y="1832296"/>
                <a:ext cx="171450" cy="2657475"/>
              </a:xfrm>
              <a:custGeom>
                <a:avLst/>
                <a:gdLst>
                  <a:gd name="connsiteX0" fmla="*/ 0 w 171450"/>
                  <a:gd name="connsiteY0" fmla="*/ 0 h 2657475"/>
                  <a:gd name="connsiteX1" fmla="*/ 0 w 171450"/>
                  <a:gd name="connsiteY1" fmla="*/ 2660523 h 2657475"/>
                  <a:gd name="connsiteX2" fmla="*/ 173355 w 171450"/>
                  <a:gd name="connsiteY2" fmla="*/ 2660523 h 2657475"/>
                  <a:gd name="connsiteX3" fmla="*/ 173355 w 171450"/>
                  <a:gd name="connsiteY3" fmla="*/ 361855 h 2657475"/>
                  <a:gd name="connsiteX4" fmla="*/ 0 w 171450"/>
                  <a:gd name="connsiteY4" fmla="*/ 0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657475">
                    <a:moveTo>
                      <a:pt x="0" y="0"/>
                    </a:moveTo>
                    <a:lnTo>
                      <a:pt x="0" y="2660523"/>
                    </a:lnTo>
                    <a:lnTo>
                      <a:pt x="173355" y="2660523"/>
                    </a:lnTo>
                    <a:lnTo>
                      <a:pt x="173355" y="361855"/>
                    </a:lnTo>
                    <a:cubicBezTo>
                      <a:pt x="112300" y="247269"/>
                      <a:pt x="54483" y="126778"/>
                      <a:pt x="0" y="0"/>
                    </a:cubicBezTo>
                    <a:close/>
                  </a:path>
                </a:pathLst>
              </a:custGeom>
              <a:gradFill flip="none" rotWithShape="1">
                <a:gsLst>
                  <a:gs pos="0">
                    <a:srgbClr val="3AF4E8"/>
                  </a:gs>
                  <a:gs pos="100000">
                    <a:srgbClr val="3AF4E8">
                      <a:alpha val="0"/>
                    </a:srgb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5F85121D-3483-41E1-B81B-31B89F7BC0E5}"/>
                  </a:ext>
                </a:extLst>
              </p:cNvPr>
              <p:cNvSpPr/>
              <p:nvPr/>
            </p:nvSpPr>
            <p:spPr>
              <a:xfrm>
                <a:off x="5276891" y="2194151"/>
                <a:ext cx="104775" cy="2295525"/>
              </a:xfrm>
              <a:custGeom>
                <a:avLst/>
                <a:gdLst>
                  <a:gd name="connsiteX0" fmla="*/ 109919 w 104775"/>
                  <a:gd name="connsiteY0" fmla="*/ 194500 h 2295525"/>
                  <a:gd name="connsiteX1" fmla="*/ 0 w 104775"/>
                  <a:gd name="connsiteY1" fmla="*/ 0 h 2295525"/>
                  <a:gd name="connsiteX2" fmla="*/ 0 w 104775"/>
                  <a:gd name="connsiteY2" fmla="*/ 2298668 h 2295525"/>
                  <a:gd name="connsiteX3" fmla="*/ 109919 w 104775"/>
                  <a:gd name="connsiteY3" fmla="*/ 2298668 h 2295525"/>
                  <a:gd name="connsiteX4" fmla="*/ 109919 w 104775"/>
                  <a:gd name="connsiteY4" fmla="*/ 194500 h 2295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295525">
                    <a:moveTo>
                      <a:pt x="109919" y="194500"/>
                    </a:moveTo>
                    <a:cubicBezTo>
                      <a:pt x="72199" y="131636"/>
                      <a:pt x="35528" y="66865"/>
                      <a:pt x="0" y="0"/>
                    </a:cubicBezTo>
                    <a:lnTo>
                      <a:pt x="0" y="2298668"/>
                    </a:lnTo>
                    <a:lnTo>
                      <a:pt x="109919" y="2298668"/>
                    </a:lnTo>
                    <a:lnTo>
                      <a:pt x="109919" y="194500"/>
                    </a:lnTo>
                    <a:close/>
                  </a:path>
                </a:pathLst>
              </a:custGeom>
              <a:gradFill flip="none" rotWithShape="1">
                <a:gsLst>
                  <a:gs pos="0">
                    <a:srgbClr val="30DEFA"/>
                  </a:gs>
                  <a:gs pos="100000">
                    <a:srgbClr val="30DEFA">
                      <a:alpha val="0"/>
                    </a:srgb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C96AD96D-80CB-4775-86C9-435C149A7B7A}"/>
                  </a:ext>
                </a:extLst>
              </p:cNvPr>
              <p:cNvSpPr/>
              <p:nvPr/>
            </p:nvSpPr>
            <p:spPr>
              <a:xfrm>
                <a:off x="5386810" y="2388652"/>
                <a:ext cx="457200" cy="2095500"/>
              </a:xfrm>
              <a:custGeom>
                <a:avLst/>
                <a:gdLst>
                  <a:gd name="connsiteX0" fmla="*/ 462153 w 457200"/>
                  <a:gd name="connsiteY0" fmla="*/ 620078 h 2095500"/>
                  <a:gd name="connsiteX1" fmla="*/ 0 w 457200"/>
                  <a:gd name="connsiteY1" fmla="*/ 0 h 2095500"/>
                  <a:gd name="connsiteX2" fmla="*/ 0 w 457200"/>
                  <a:gd name="connsiteY2" fmla="*/ 2104168 h 2095500"/>
                  <a:gd name="connsiteX3" fmla="*/ 462153 w 457200"/>
                  <a:gd name="connsiteY3" fmla="*/ 2104168 h 2095500"/>
                  <a:gd name="connsiteX4" fmla="*/ 462153 w 457200"/>
                  <a:gd name="connsiteY4" fmla="*/ 620078 h 209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2095500">
                    <a:moveTo>
                      <a:pt x="462153" y="620078"/>
                    </a:moveTo>
                    <a:cubicBezTo>
                      <a:pt x="293846" y="438055"/>
                      <a:pt x="139541" y="232315"/>
                      <a:pt x="0" y="0"/>
                    </a:cubicBezTo>
                    <a:lnTo>
                      <a:pt x="0" y="2104168"/>
                    </a:lnTo>
                    <a:lnTo>
                      <a:pt x="462153" y="2104168"/>
                    </a:lnTo>
                    <a:lnTo>
                      <a:pt x="462153" y="620078"/>
                    </a:lnTo>
                    <a:close/>
                  </a:path>
                </a:pathLst>
              </a:custGeom>
              <a:gradFill flip="none" rotWithShape="1">
                <a:gsLst>
                  <a:gs pos="0">
                    <a:schemeClr val="accent2">
                      <a:lumMod val="60000"/>
                      <a:lumOff val="40000"/>
                    </a:schemeClr>
                  </a:gs>
                  <a:gs pos="100000">
                    <a:schemeClr val="accent2">
                      <a:lumMod val="60000"/>
                      <a:lumOff val="40000"/>
                      <a:alpha val="0"/>
                    </a:scheme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B4844DFB-ADCD-4E74-B09F-8B7384B43B4D}"/>
                  </a:ext>
                </a:extLst>
              </p:cNvPr>
              <p:cNvSpPr/>
              <p:nvPr/>
            </p:nvSpPr>
            <p:spPr>
              <a:xfrm>
                <a:off x="5848963" y="3008824"/>
                <a:ext cx="1038225" cy="1476375"/>
              </a:xfrm>
              <a:custGeom>
                <a:avLst/>
                <a:gdLst>
                  <a:gd name="connsiteX0" fmla="*/ 1038606 w 1038225"/>
                  <a:gd name="connsiteY0" fmla="*/ 769906 h 1476375"/>
                  <a:gd name="connsiteX1" fmla="*/ 0 w 1038225"/>
                  <a:gd name="connsiteY1" fmla="*/ 0 h 1476375"/>
                  <a:gd name="connsiteX2" fmla="*/ 0 w 1038225"/>
                  <a:gd name="connsiteY2" fmla="*/ 1483995 h 1476375"/>
                  <a:gd name="connsiteX3" fmla="*/ 1038606 w 1038225"/>
                  <a:gd name="connsiteY3" fmla="*/ 1483995 h 1476375"/>
                  <a:gd name="connsiteX4" fmla="*/ 1038606 w 1038225"/>
                  <a:gd name="connsiteY4" fmla="*/ 769906 h 147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25" h="1476375">
                    <a:moveTo>
                      <a:pt x="1038606" y="769906"/>
                    </a:moveTo>
                    <a:cubicBezTo>
                      <a:pt x="650081" y="577787"/>
                      <a:pt x="302514" y="327089"/>
                      <a:pt x="0" y="0"/>
                    </a:cubicBezTo>
                    <a:lnTo>
                      <a:pt x="0" y="1483995"/>
                    </a:lnTo>
                    <a:lnTo>
                      <a:pt x="1038606" y="1483995"/>
                    </a:lnTo>
                    <a:lnTo>
                      <a:pt x="1038606" y="769906"/>
                    </a:lnTo>
                    <a:close/>
                  </a:path>
                </a:pathLst>
              </a:custGeom>
              <a:gradFill flip="none" rotWithShape="1">
                <a:gsLst>
                  <a:gs pos="0">
                    <a:schemeClr val="accent5"/>
                  </a:gs>
                  <a:gs pos="100000">
                    <a:schemeClr val="accent5">
                      <a:alpha val="0"/>
                    </a:scheme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5DC21611-2E1F-4D3F-B911-48249A72C8BA}"/>
                  </a:ext>
                </a:extLst>
              </p:cNvPr>
              <p:cNvSpPr/>
              <p:nvPr/>
            </p:nvSpPr>
            <p:spPr>
              <a:xfrm>
                <a:off x="6887569" y="3778730"/>
                <a:ext cx="4972050" cy="704850"/>
              </a:xfrm>
              <a:custGeom>
                <a:avLst/>
                <a:gdLst>
                  <a:gd name="connsiteX0" fmla="*/ 4875181 w 4972050"/>
                  <a:gd name="connsiteY0" fmla="*/ 629602 h 704850"/>
                  <a:gd name="connsiteX1" fmla="*/ 0 w 4972050"/>
                  <a:gd name="connsiteY1" fmla="*/ 0 h 704850"/>
                  <a:gd name="connsiteX2" fmla="*/ 0 w 4972050"/>
                  <a:gd name="connsiteY2" fmla="*/ 714089 h 704850"/>
                  <a:gd name="connsiteX3" fmla="*/ 4875181 w 4972050"/>
                  <a:gd name="connsiteY3" fmla="*/ 714089 h 704850"/>
                  <a:gd name="connsiteX4" fmla="*/ 4979575 w 4972050"/>
                  <a:gd name="connsiteY4" fmla="*/ 713041 h 704850"/>
                  <a:gd name="connsiteX5" fmla="*/ 4979575 w 4972050"/>
                  <a:gd name="connsiteY5" fmla="*/ 629602 h 704850"/>
                  <a:gd name="connsiteX6" fmla="*/ 4875181 w 4972050"/>
                  <a:gd name="connsiteY6" fmla="*/ 629602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2050" h="704850">
                    <a:moveTo>
                      <a:pt x="4875181" y="629602"/>
                    </a:moveTo>
                    <a:cubicBezTo>
                      <a:pt x="2924175" y="629602"/>
                      <a:pt x="1250633" y="618363"/>
                      <a:pt x="0" y="0"/>
                    </a:cubicBezTo>
                    <a:lnTo>
                      <a:pt x="0" y="714089"/>
                    </a:lnTo>
                    <a:lnTo>
                      <a:pt x="4875181" y="714089"/>
                    </a:lnTo>
                    <a:cubicBezTo>
                      <a:pt x="4875181" y="714089"/>
                      <a:pt x="4912424" y="713708"/>
                      <a:pt x="4979575" y="713041"/>
                    </a:cubicBezTo>
                    <a:lnTo>
                      <a:pt x="4979575" y="629602"/>
                    </a:lnTo>
                    <a:cubicBezTo>
                      <a:pt x="4944999" y="629602"/>
                      <a:pt x="4910233" y="629602"/>
                      <a:pt x="4875181" y="629602"/>
                    </a:cubicBezTo>
                    <a:close/>
                  </a:path>
                </a:pathLst>
              </a:custGeom>
              <a:gradFill flip="none" rotWithShape="1">
                <a:gsLst>
                  <a:gs pos="0">
                    <a:schemeClr val="tx2">
                      <a:lumMod val="60000"/>
                      <a:lumOff val="40000"/>
                    </a:schemeClr>
                  </a:gs>
                  <a:gs pos="100000">
                    <a:schemeClr val="tx2">
                      <a:lumMod val="60000"/>
                      <a:lumOff val="40000"/>
                      <a:alpha val="0"/>
                    </a:schemeClr>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oup 31">
              <a:extLst>
                <a:ext uri="{FF2B5EF4-FFF2-40B4-BE49-F238E27FC236}">
                  <a16:creationId xmlns:a16="http://schemas.microsoft.com/office/drawing/2014/main" id="{86C165F4-9F6A-46A7-8860-16A562CB1C64}"/>
                </a:ext>
              </a:extLst>
            </p:cNvPr>
            <p:cNvGrpSpPr/>
            <p:nvPr/>
          </p:nvGrpSpPr>
          <p:grpSpPr>
            <a:xfrm>
              <a:off x="2371883" y="1440872"/>
              <a:ext cx="8644463" cy="3607965"/>
              <a:chOff x="1487054" y="3320035"/>
              <a:chExt cx="1348509" cy="3847025"/>
            </a:xfrm>
          </p:grpSpPr>
          <p:cxnSp>
            <p:nvCxnSpPr>
              <p:cNvPr id="31" name="Straight Connector 30">
                <a:extLst>
                  <a:ext uri="{FF2B5EF4-FFF2-40B4-BE49-F238E27FC236}">
                    <a16:creationId xmlns:a16="http://schemas.microsoft.com/office/drawing/2014/main" id="{C481AEBD-F39D-40A4-91A3-85AB40465FCC}"/>
                  </a:ext>
                </a:extLst>
              </p:cNvPr>
              <p:cNvCxnSpPr/>
              <p:nvPr/>
            </p:nvCxnSpPr>
            <p:spPr>
              <a:xfrm>
                <a:off x="1487054" y="3320035"/>
                <a:ext cx="0" cy="3847024"/>
              </a:xfrm>
              <a:prstGeom prst="line">
                <a:avLst/>
              </a:prstGeom>
              <a:ln w="12700" cap="rnd">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5A9668-88ED-4000-9245-1612E843F31F}"/>
                  </a:ext>
                </a:extLst>
              </p:cNvPr>
              <p:cNvCxnSpPr>
                <a:cxnSpLocks/>
              </p:cNvCxnSpPr>
              <p:nvPr/>
            </p:nvCxnSpPr>
            <p:spPr>
              <a:xfrm rot="5400000">
                <a:off x="2161309" y="6492805"/>
                <a:ext cx="0" cy="1348509"/>
              </a:xfrm>
              <a:prstGeom prst="line">
                <a:avLst/>
              </a:prstGeom>
              <a:ln w="12700" cap="rnd">
                <a:solidFill>
                  <a:schemeClr val="bg1"/>
                </a:solidFill>
                <a:head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10E3300-0AAD-49CE-996D-968955DA9F91}"/>
                </a:ext>
              </a:extLst>
            </p:cNvPr>
            <p:cNvGrpSpPr/>
            <p:nvPr/>
          </p:nvGrpSpPr>
          <p:grpSpPr>
            <a:xfrm>
              <a:off x="2371880" y="5097207"/>
              <a:ext cx="8393353" cy="202254"/>
              <a:chOff x="1854200" y="5487429"/>
              <a:chExt cx="8237162" cy="183976"/>
            </a:xfrm>
          </p:grpSpPr>
          <p:sp>
            <p:nvSpPr>
              <p:cNvPr id="35" name="Right Brace 34">
                <a:extLst>
                  <a:ext uri="{FF2B5EF4-FFF2-40B4-BE49-F238E27FC236}">
                    <a16:creationId xmlns:a16="http://schemas.microsoft.com/office/drawing/2014/main" id="{FA1CE84E-534D-4269-8FC9-41197F77D2CE}"/>
                  </a:ext>
                </a:extLst>
              </p:cNvPr>
              <p:cNvSpPr/>
              <p:nvPr/>
            </p:nvSpPr>
            <p:spPr>
              <a:xfrm rot="5400000">
                <a:off x="2343709" y="4997920"/>
                <a:ext cx="183973" cy="1162992"/>
              </a:xfrm>
              <a:prstGeom prst="rightBrace">
                <a:avLst>
                  <a:gd name="adj1" fmla="val 47140"/>
                  <a:gd name="adj2" fmla="val 50000"/>
                </a:avLst>
              </a:prstGeom>
              <a:noFill/>
              <a:ln w="12700" cap="rnd">
                <a:gradFill>
                  <a:gsLst>
                    <a:gs pos="68000">
                      <a:schemeClr val="bg1"/>
                    </a:gs>
                    <a:gs pos="16000">
                      <a:schemeClr val="bg1">
                        <a:alpha val="0"/>
                      </a:schemeClr>
                    </a:gs>
                  </a:gsLst>
                  <a:lin ang="0" scaled="0"/>
                </a:gradFill>
                <a:round/>
                <a:head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BD410D31-A197-4741-82D3-85683A47A0F2}"/>
                  </a:ext>
                </a:extLst>
              </p:cNvPr>
              <p:cNvSpPr/>
              <p:nvPr/>
            </p:nvSpPr>
            <p:spPr>
              <a:xfrm rot="5400000">
                <a:off x="3538582" y="4966040"/>
                <a:ext cx="183973" cy="1226754"/>
              </a:xfrm>
              <a:prstGeom prst="rightBrace">
                <a:avLst>
                  <a:gd name="adj1" fmla="val 47140"/>
                  <a:gd name="adj2" fmla="val 50000"/>
                </a:avLst>
              </a:prstGeom>
              <a:noFill/>
              <a:ln w="12700" cap="rnd">
                <a:gradFill>
                  <a:gsLst>
                    <a:gs pos="68000">
                      <a:schemeClr val="bg1"/>
                    </a:gs>
                    <a:gs pos="16000">
                      <a:schemeClr val="bg1">
                        <a:alpha val="0"/>
                      </a:schemeClr>
                    </a:gs>
                  </a:gsLst>
                  <a:lin ang="0" scaled="0"/>
                </a:gradFill>
                <a:round/>
                <a:head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8B6FF98F-3142-4AF1-BE04-4207702DEE78}"/>
                  </a:ext>
                </a:extLst>
              </p:cNvPr>
              <p:cNvSpPr/>
              <p:nvPr/>
            </p:nvSpPr>
            <p:spPr>
              <a:xfrm rot="5400000">
                <a:off x="7075667" y="2655711"/>
                <a:ext cx="183973" cy="5847416"/>
              </a:xfrm>
              <a:prstGeom prst="rightBrace">
                <a:avLst>
                  <a:gd name="adj1" fmla="val 47140"/>
                  <a:gd name="adj2" fmla="val 50000"/>
                </a:avLst>
              </a:prstGeom>
              <a:noFill/>
              <a:ln w="12700" cap="rnd">
                <a:gradFill>
                  <a:gsLst>
                    <a:gs pos="68000">
                      <a:schemeClr val="bg1"/>
                    </a:gs>
                    <a:gs pos="16000">
                      <a:schemeClr val="bg1">
                        <a:alpha val="0"/>
                      </a:schemeClr>
                    </a:gs>
                  </a:gsLst>
                  <a:lin ang="0" scaled="0"/>
                </a:gradFill>
                <a:round/>
                <a:head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F2C09422-0DAB-4DB3-A5E8-266F63FEB17F}"/>
                </a:ext>
              </a:extLst>
            </p:cNvPr>
            <p:cNvSpPr txBox="1"/>
            <p:nvPr/>
          </p:nvSpPr>
          <p:spPr>
            <a:xfrm>
              <a:off x="2494637" y="5347830"/>
              <a:ext cx="939531" cy="461842"/>
            </a:xfrm>
            <a:prstGeom prst="rect">
              <a:avLst/>
            </a:prstGeom>
            <a:noFill/>
          </p:spPr>
          <p:txBody>
            <a:bodyPr wrap="none" rtlCol="0">
              <a:spAutoFit/>
            </a:bodyPr>
            <a:lstStyle/>
            <a:p>
              <a:pPr algn="ctr"/>
              <a:r>
                <a:rPr lang="en-US" sz="1100" dirty="0">
                  <a:gradFill>
                    <a:gsLst>
                      <a:gs pos="0">
                        <a:schemeClr val="accent4"/>
                      </a:gs>
                      <a:gs pos="100000">
                        <a:schemeClr val="accent2">
                          <a:lumMod val="60000"/>
                          <a:lumOff val="40000"/>
                        </a:schemeClr>
                      </a:gs>
                    </a:gsLst>
                    <a:path path="circle">
                      <a:fillToRect r="100000" b="100000"/>
                    </a:path>
                  </a:gradFill>
                  <a:latin typeface="Montserrat" panose="00000500000000000000" pitchFamily="50" charset="0"/>
                </a:rPr>
                <a:t>FAT HEAD</a:t>
              </a:r>
            </a:p>
            <a:p>
              <a:pPr algn="ctr"/>
              <a:r>
                <a:rPr lang="en-US" sz="1500" b="1" dirty="0">
                  <a:gradFill>
                    <a:gsLst>
                      <a:gs pos="0">
                        <a:schemeClr val="accent4"/>
                      </a:gs>
                      <a:gs pos="100000">
                        <a:schemeClr val="accent2">
                          <a:lumMod val="60000"/>
                          <a:lumOff val="40000"/>
                        </a:schemeClr>
                      </a:gs>
                    </a:gsLst>
                    <a:path path="circle">
                      <a:fillToRect r="100000" b="100000"/>
                    </a:path>
                  </a:gradFill>
                  <a:latin typeface="Montserrat" panose="00000500000000000000" pitchFamily="50" charset="0"/>
                </a:rPr>
                <a:t>18.5%</a:t>
              </a:r>
            </a:p>
          </p:txBody>
        </p:sp>
        <p:sp>
          <p:nvSpPr>
            <p:cNvPr id="49" name="TextBox 48">
              <a:extLst>
                <a:ext uri="{FF2B5EF4-FFF2-40B4-BE49-F238E27FC236}">
                  <a16:creationId xmlns:a16="http://schemas.microsoft.com/office/drawing/2014/main" id="{A7654D02-58DC-479B-96E8-F8649F1C841D}"/>
                </a:ext>
              </a:extLst>
            </p:cNvPr>
            <p:cNvSpPr txBox="1"/>
            <p:nvPr/>
          </p:nvSpPr>
          <p:spPr>
            <a:xfrm>
              <a:off x="3445107" y="5347830"/>
              <a:ext cx="1473652" cy="461842"/>
            </a:xfrm>
            <a:prstGeom prst="rect">
              <a:avLst/>
            </a:prstGeom>
            <a:noFill/>
          </p:spPr>
          <p:txBody>
            <a:bodyPr wrap="none" rtlCol="0">
              <a:spAutoFit/>
            </a:bodyPr>
            <a:lstStyle/>
            <a:p>
              <a:pPr algn="ctr"/>
              <a:r>
                <a:rPr lang="en-US" sz="1100" dirty="0">
                  <a:gradFill>
                    <a:gsLst>
                      <a:gs pos="0">
                        <a:schemeClr val="accent5">
                          <a:lumMod val="60000"/>
                          <a:lumOff val="40000"/>
                        </a:schemeClr>
                      </a:gs>
                      <a:gs pos="100000">
                        <a:schemeClr val="accent5"/>
                      </a:gs>
                    </a:gsLst>
                    <a:path path="circle">
                      <a:fillToRect r="100000" b="100000"/>
                    </a:path>
                  </a:gradFill>
                  <a:latin typeface="Montserrat" panose="00000500000000000000" pitchFamily="50" charset="0"/>
                </a:rPr>
                <a:t>CHUNKY MIDDLE</a:t>
              </a:r>
            </a:p>
            <a:p>
              <a:pPr algn="ctr"/>
              <a:r>
                <a:rPr lang="en-US" sz="1500" b="1" dirty="0">
                  <a:gradFill>
                    <a:gsLst>
                      <a:gs pos="0">
                        <a:schemeClr val="accent5">
                          <a:lumMod val="60000"/>
                          <a:lumOff val="40000"/>
                        </a:schemeClr>
                      </a:gs>
                      <a:gs pos="100000">
                        <a:schemeClr val="accent5"/>
                      </a:gs>
                    </a:gsLst>
                    <a:path path="circle">
                      <a:fillToRect r="100000" b="100000"/>
                    </a:path>
                  </a:gradFill>
                  <a:latin typeface="Montserrat" panose="00000500000000000000" pitchFamily="50" charset="0"/>
                </a:rPr>
                <a:t>11.5%</a:t>
              </a:r>
            </a:p>
          </p:txBody>
        </p:sp>
        <p:sp>
          <p:nvSpPr>
            <p:cNvPr id="50" name="TextBox 49">
              <a:extLst>
                <a:ext uri="{FF2B5EF4-FFF2-40B4-BE49-F238E27FC236}">
                  <a16:creationId xmlns:a16="http://schemas.microsoft.com/office/drawing/2014/main" id="{34E945CF-A52B-498C-85D2-A95D7826316E}"/>
                </a:ext>
              </a:extLst>
            </p:cNvPr>
            <p:cNvSpPr txBox="1"/>
            <p:nvPr/>
          </p:nvSpPr>
          <p:spPr>
            <a:xfrm>
              <a:off x="7298352" y="5347830"/>
              <a:ext cx="975466" cy="461842"/>
            </a:xfrm>
            <a:prstGeom prst="rect">
              <a:avLst/>
            </a:prstGeom>
            <a:noFill/>
          </p:spPr>
          <p:txBody>
            <a:bodyPr wrap="none" rtlCol="0">
              <a:spAutoFit/>
            </a:bodyPr>
            <a:lstStyle/>
            <a:p>
              <a:pPr algn="ctr"/>
              <a:r>
                <a:rPr lang="en-US" sz="1100" dirty="0">
                  <a:gradFill>
                    <a:gsLst>
                      <a:gs pos="0">
                        <a:schemeClr val="tx2">
                          <a:lumMod val="40000"/>
                          <a:lumOff val="60000"/>
                        </a:schemeClr>
                      </a:gs>
                      <a:gs pos="100000">
                        <a:schemeClr val="tx2">
                          <a:lumMod val="60000"/>
                          <a:lumOff val="40000"/>
                        </a:schemeClr>
                      </a:gs>
                    </a:gsLst>
                    <a:path path="circle">
                      <a:fillToRect r="100000" b="100000"/>
                    </a:path>
                  </a:gradFill>
                  <a:latin typeface="Montserrat" panose="00000500000000000000" pitchFamily="50" charset="0"/>
                </a:rPr>
                <a:t>LONG TAIL</a:t>
              </a:r>
            </a:p>
            <a:p>
              <a:pPr algn="ctr"/>
              <a:r>
                <a:rPr lang="en-US" sz="1500" b="1" dirty="0">
                  <a:gradFill>
                    <a:gsLst>
                      <a:gs pos="0">
                        <a:schemeClr val="tx2">
                          <a:lumMod val="40000"/>
                          <a:lumOff val="60000"/>
                        </a:schemeClr>
                      </a:gs>
                      <a:gs pos="100000">
                        <a:schemeClr val="tx2">
                          <a:lumMod val="60000"/>
                          <a:lumOff val="40000"/>
                        </a:schemeClr>
                      </a:gs>
                    </a:gsLst>
                    <a:path path="circle">
                      <a:fillToRect r="100000" b="100000"/>
                    </a:path>
                  </a:gradFill>
                  <a:latin typeface="Montserrat" panose="00000500000000000000" pitchFamily="50" charset="0"/>
                </a:rPr>
                <a:t>70%</a:t>
              </a:r>
            </a:p>
          </p:txBody>
        </p:sp>
        <p:sp>
          <p:nvSpPr>
            <p:cNvPr id="51" name="TextBox 50">
              <a:extLst>
                <a:ext uri="{FF2B5EF4-FFF2-40B4-BE49-F238E27FC236}">
                  <a16:creationId xmlns:a16="http://schemas.microsoft.com/office/drawing/2014/main" id="{042892FB-E3BB-4863-BC4F-3B3A656D4546}"/>
                </a:ext>
              </a:extLst>
            </p:cNvPr>
            <p:cNvSpPr txBox="1"/>
            <p:nvPr/>
          </p:nvSpPr>
          <p:spPr>
            <a:xfrm>
              <a:off x="1433734" y="1495062"/>
              <a:ext cx="789258"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Millions</a:t>
              </a:r>
            </a:p>
          </p:txBody>
        </p:sp>
        <p:sp>
          <p:nvSpPr>
            <p:cNvPr id="53" name="TextBox 52">
              <a:extLst>
                <a:ext uri="{FF2B5EF4-FFF2-40B4-BE49-F238E27FC236}">
                  <a16:creationId xmlns:a16="http://schemas.microsoft.com/office/drawing/2014/main" id="{6C8423E0-C8DB-47BD-B2B5-CE031684C5BD}"/>
                </a:ext>
              </a:extLst>
            </p:cNvPr>
            <p:cNvSpPr txBox="1"/>
            <p:nvPr/>
          </p:nvSpPr>
          <p:spPr>
            <a:xfrm>
              <a:off x="1856784" y="4762007"/>
              <a:ext cx="366208"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&lt;5</a:t>
              </a:r>
            </a:p>
          </p:txBody>
        </p:sp>
        <p:sp>
          <p:nvSpPr>
            <p:cNvPr id="54" name="TextBox 53">
              <a:extLst>
                <a:ext uri="{FF2B5EF4-FFF2-40B4-BE49-F238E27FC236}">
                  <a16:creationId xmlns:a16="http://schemas.microsoft.com/office/drawing/2014/main" id="{D7715A3D-F2DF-46AE-AC4D-C68F2E706259}"/>
                </a:ext>
              </a:extLst>
            </p:cNvPr>
            <p:cNvSpPr txBox="1"/>
            <p:nvPr/>
          </p:nvSpPr>
          <p:spPr>
            <a:xfrm>
              <a:off x="1667310" y="4470832"/>
              <a:ext cx="555683"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Tens</a:t>
              </a:r>
            </a:p>
          </p:txBody>
        </p:sp>
        <p:sp>
          <p:nvSpPr>
            <p:cNvPr id="55" name="TextBox 54">
              <a:extLst>
                <a:ext uri="{FF2B5EF4-FFF2-40B4-BE49-F238E27FC236}">
                  <a16:creationId xmlns:a16="http://schemas.microsoft.com/office/drawing/2014/main" id="{4781FF75-C5D5-47DE-B1FF-07263EDC7132}"/>
                </a:ext>
              </a:extLst>
            </p:cNvPr>
            <p:cNvSpPr txBox="1"/>
            <p:nvPr/>
          </p:nvSpPr>
          <p:spPr>
            <a:xfrm>
              <a:off x="1249160" y="4063719"/>
              <a:ext cx="973833"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Hundreds</a:t>
              </a:r>
            </a:p>
          </p:txBody>
        </p:sp>
        <p:sp>
          <p:nvSpPr>
            <p:cNvPr id="56" name="TextBox 55">
              <a:extLst>
                <a:ext uri="{FF2B5EF4-FFF2-40B4-BE49-F238E27FC236}">
                  <a16:creationId xmlns:a16="http://schemas.microsoft.com/office/drawing/2014/main" id="{5576FAE9-0C4C-48A5-A564-1DEA129A1ADB}"/>
                </a:ext>
              </a:extLst>
            </p:cNvPr>
            <p:cNvSpPr txBox="1"/>
            <p:nvPr/>
          </p:nvSpPr>
          <p:spPr>
            <a:xfrm>
              <a:off x="1175658" y="3451114"/>
              <a:ext cx="1047335"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Thousands</a:t>
              </a:r>
            </a:p>
          </p:txBody>
        </p:sp>
        <p:sp>
          <p:nvSpPr>
            <p:cNvPr id="57" name="TextBox 56">
              <a:extLst>
                <a:ext uri="{FF2B5EF4-FFF2-40B4-BE49-F238E27FC236}">
                  <a16:creationId xmlns:a16="http://schemas.microsoft.com/office/drawing/2014/main" id="{04748D7B-2F83-4DB1-9ADC-27DC523571EF}"/>
                </a:ext>
              </a:extLst>
            </p:cNvPr>
            <p:cNvSpPr txBox="1"/>
            <p:nvPr/>
          </p:nvSpPr>
          <p:spPr>
            <a:xfrm>
              <a:off x="1685277" y="2810778"/>
              <a:ext cx="537715"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10Ks</a:t>
              </a:r>
            </a:p>
          </p:txBody>
        </p:sp>
        <p:sp>
          <p:nvSpPr>
            <p:cNvPr id="58" name="TextBox 57">
              <a:extLst>
                <a:ext uri="{FF2B5EF4-FFF2-40B4-BE49-F238E27FC236}">
                  <a16:creationId xmlns:a16="http://schemas.microsoft.com/office/drawing/2014/main" id="{F2933C1B-690C-42C9-A553-C5AAE5458290}"/>
                </a:ext>
              </a:extLst>
            </p:cNvPr>
            <p:cNvSpPr txBox="1"/>
            <p:nvPr/>
          </p:nvSpPr>
          <p:spPr>
            <a:xfrm>
              <a:off x="1580740" y="2133344"/>
              <a:ext cx="642253" cy="259786"/>
            </a:xfrm>
            <a:prstGeom prst="rect">
              <a:avLst/>
            </a:prstGeom>
            <a:noFill/>
          </p:spPr>
          <p:txBody>
            <a:bodyPr wrap="none" rtlCol="0">
              <a:spAutoFit/>
            </a:bodyPr>
            <a:lstStyle/>
            <a:p>
              <a:pPr algn="r"/>
              <a:r>
                <a:rPr lang="en-US" sz="1200" dirty="0">
                  <a:solidFill>
                    <a:schemeClr val="bg1"/>
                  </a:solidFill>
                  <a:latin typeface="Montserrat" panose="00000500000000000000" pitchFamily="50" charset="0"/>
                </a:rPr>
                <a:t>100Ks</a:t>
              </a:r>
            </a:p>
          </p:txBody>
        </p:sp>
        <p:grpSp>
          <p:nvGrpSpPr>
            <p:cNvPr id="62" name="Group 61">
              <a:extLst>
                <a:ext uri="{FF2B5EF4-FFF2-40B4-BE49-F238E27FC236}">
                  <a16:creationId xmlns:a16="http://schemas.microsoft.com/office/drawing/2014/main" id="{690AB327-5C81-4131-A1B0-CFC291B54C41}"/>
                </a:ext>
              </a:extLst>
            </p:cNvPr>
            <p:cNvGrpSpPr/>
            <p:nvPr/>
          </p:nvGrpSpPr>
          <p:grpSpPr>
            <a:xfrm>
              <a:off x="6020064" y="1697225"/>
              <a:ext cx="4865595" cy="678596"/>
              <a:chOff x="4865634" y="2148536"/>
              <a:chExt cx="5472165" cy="678596"/>
            </a:xfrm>
          </p:grpSpPr>
          <p:sp>
            <p:nvSpPr>
              <p:cNvPr id="52" name="Arrow: Pentagon 51">
                <a:extLst>
                  <a:ext uri="{FF2B5EF4-FFF2-40B4-BE49-F238E27FC236}">
                    <a16:creationId xmlns:a16="http://schemas.microsoft.com/office/drawing/2014/main" id="{2F2771EF-3787-477C-A4C1-62468342F0D9}"/>
                  </a:ext>
                </a:extLst>
              </p:cNvPr>
              <p:cNvSpPr/>
              <p:nvPr/>
            </p:nvSpPr>
            <p:spPr>
              <a:xfrm>
                <a:off x="4865634" y="2148536"/>
                <a:ext cx="5472165" cy="678596"/>
              </a:xfrm>
              <a:prstGeom prst="homePlate">
                <a:avLst/>
              </a:prstGeom>
              <a:gradFill flip="none" rotWithShape="1">
                <a:gsLst>
                  <a:gs pos="0">
                    <a:schemeClr val="accent2">
                      <a:lumMod val="60000"/>
                      <a:lumOff val="40000"/>
                      <a:alpha val="0"/>
                    </a:schemeClr>
                  </a:gs>
                  <a:gs pos="100000">
                    <a:schemeClr val="accent2">
                      <a:lumMod val="60000"/>
                      <a:lumOff val="40000"/>
                      <a:alpha val="4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100"/>
              </a:p>
            </p:txBody>
          </p:sp>
          <p:sp>
            <p:nvSpPr>
              <p:cNvPr id="61" name="TextBox 60">
                <a:extLst>
                  <a:ext uri="{FF2B5EF4-FFF2-40B4-BE49-F238E27FC236}">
                    <a16:creationId xmlns:a16="http://schemas.microsoft.com/office/drawing/2014/main" id="{C3767FCA-2D96-4C04-8B3F-830FF44D59F6}"/>
                  </a:ext>
                </a:extLst>
              </p:cNvPr>
              <p:cNvSpPr txBox="1"/>
              <p:nvPr/>
            </p:nvSpPr>
            <p:spPr>
              <a:xfrm>
                <a:off x="4948174" y="2183080"/>
                <a:ext cx="1604927" cy="261610"/>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Higher Competition</a:t>
                </a:r>
              </a:p>
            </p:txBody>
          </p:sp>
          <p:sp>
            <p:nvSpPr>
              <p:cNvPr id="63" name="TextBox 62">
                <a:extLst>
                  <a:ext uri="{FF2B5EF4-FFF2-40B4-BE49-F238E27FC236}">
                    <a16:creationId xmlns:a16="http://schemas.microsoft.com/office/drawing/2014/main" id="{19199CFF-FEF1-4948-9251-F68EC806FCE3}"/>
                  </a:ext>
                </a:extLst>
              </p:cNvPr>
              <p:cNvSpPr txBox="1"/>
              <p:nvPr/>
            </p:nvSpPr>
            <p:spPr>
              <a:xfrm>
                <a:off x="4948174" y="2516092"/>
                <a:ext cx="1818126" cy="261610"/>
              </a:xfrm>
              <a:prstGeom prst="rect">
                <a:avLst/>
              </a:prstGeom>
              <a:noFill/>
            </p:spPr>
            <p:txBody>
              <a:bodyPr wrap="none" rtlCol="0" anchor="ctr" anchorCtr="0">
                <a:spAutoFit/>
              </a:bodyPr>
              <a:lstStyle/>
              <a:p>
                <a:r>
                  <a:rPr lang="en-US" sz="1100" dirty="0">
                    <a:solidFill>
                      <a:schemeClr val="bg1"/>
                    </a:solidFill>
                    <a:latin typeface="Montserrat" panose="00000500000000000000" pitchFamily="50" charset="0"/>
                  </a:rPr>
                  <a:t>Lower Conversion Rate</a:t>
                </a:r>
              </a:p>
            </p:txBody>
          </p:sp>
          <p:sp>
            <p:nvSpPr>
              <p:cNvPr id="64" name="TextBox 63">
                <a:extLst>
                  <a:ext uri="{FF2B5EF4-FFF2-40B4-BE49-F238E27FC236}">
                    <a16:creationId xmlns:a16="http://schemas.microsoft.com/office/drawing/2014/main" id="{B11E6851-627F-457A-A94D-DBE780CA0631}"/>
                  </a:ext>
                </a:extLst>
              </p:cNvPr>
              <p:cNvSpPr txBox="1"/>
              <p:nvPr/>
            </p:nvSpPr>
            <p:spPr>
              <a:xfrm>
                <a:off x="8400557" y="2183080"/>
                <a:ext cx="1553630" cy="261610"/>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Lower Competition</a:t>
                </a:r>
              </a:p>
            </p:txBody>
          </p:sp>
          <p:sp>
            <p:nvSpPr>
              <p:cNvPr id="65" name="TextBox 64">
                <a:extLst>
                  <a:ext uri="{FF2B5EF4-FFF2-40B4-BE49-F238E27FC236}">
                    <a16:creationId xmlns:a16="http://schemas.microsoft.com/office/drawing/2014/main" id="{627AA161-0BDD-4172-98FB-F5B3F88822C1}"/>
                  </a:ext>
                </a:extLst>
              </p:cNvPr>
              <p:cNvSpPr txBox="1"/>
              <p:nvPr/>
            </p:nvSpPr>
            <p:spPr>
              <a:xfrm>
                <a:off x="8084765" y="2516092"/>
                <a:ext cx="1869422" cy="261610"/>
              </a:xfrm>
              <a:prstGeom prst="rect">
                <a:avLst/>
              </a:prstGeom>
              <a:noFill/>
            </p:spPr>
            <p:txBody>
              <a:bodyPr wrap="none" rtlCol="0" anchor="ctr" anchorCtr="0">
                <a:spAutoFit/>
              </a:bodyPr>
              <a:lstStyle/>
              <a:p>
                <a:pPr algn="r"/>
                <a:r>
                  <a:rPr lang="en-US" sz="1100" dirty="0">
                    <a:solidFill>
                      <a:schemeClr val="bg1"/>
                    </a:solidFill>
                    <a:latin typeface="Montserrat" panose="00000500000000000000" pitchFamily="50" charset="0"/>
                  </a:rPr>
                  <a:t>Higher Conversion Rate</a:t>
                </a:r>
              </a:p>
            </p:txBody>
          </p:sp>
        </p:grpSp>
        <p:sp>
          <p:nvSpPr>
            <p:cNvPr id="2" name="TextBox 1">
              <a:extLst>
                <a:ext uri="{FF2B5EF4-FFF2-40B4-BE49-F238E27FC236}">
                  <a16:creationId xmlns:a16="http://schemas.microsoft.com/office/drawing/2014/main" id="{2CC8C578-3528-4055-ACAD-46B837F16730}"/>
                </a:ext>
              </a:extLst>
            </p:cNvPr>
            <p:cNvSpPr txBox="1"/>
            <p:nvPr/>
          </p:nvSpPr>
          <p:spPr>
            <a:xfrm>
              <a:off x="5750055" y="5850463"/>
              <a:ext cx="1636987" cy="323165"/>
            </a:xfrm>
            <a:prstGeom prst="rect">
              <a:avLst/>
            </a:prstGeom>
            <a:noFill/>
          </p:spPr>
          <p:txBody>
            <a:bodyPr wrap="none" rtlCol="0">
              <a:spAutoFit/>
            </a:bodyPr>
            <a:lstStyle/>
            <a:p>
              <a:pPr algn="ctr"/>
              <a:r>
                <a:rPr lang="en-US" sz="1500" b="1" dirty="0">
                  <a:solidFill>
                    <a:schemeClr val="bg1"/>
                  </a:solidFill>
                  <a:latin typeface="Montserrat" panose="00000500000000000000" pitchFamily="50" charset="0"/>
                </a:rPr>
                <a:t># of Keywords</a:t>
              </a:r>
            </a:p>
          </p:txBody>
        </p:sp>
        <p:sp>
          <p:nvSpPr>
            <p:cNvPr id="112" name="TextBox 111">
              <a:extLst>
                <a:ext uri="{FF2B5EF4-FFF2-40B4-BE49-F238E27FC236}">
                  <a16:creationId xmlns:a16="http://schemas.microsoft.com/office/drawing/2014/main" id="{321C14C8-5BDD-49EA-9348-601A15FFDE92}"/>
                </a:ext>
              </a:extLst>
            </p:cNvPr>
            <p:cNvSpPr txBox="1"/>
            <p:nvPr/>
          </p:nvSpPr>
          <p:spPr>
            <a:xfrm rot="16200000">
              <a:off x="-368443" y="3175315"/>
              <a:ext cx="2438488" cy="323165"/>
            </a:xfrm>
            <a:prstGeom prst="rect">
              <a:avLst/>
            </a:prstGeom>
            <a:noFill/>
          </p:spPr>
          <p:txBody>
            <a:bodyPr wrap="none" rtlCol="0">
              <a:spAutoFit/>
            </a:bodyPr>
            <a:lstStyle/>
            <a:p>
              <a:pPr algn="ctr"/>
              <a:r>
                <a:rPr lang="en-US" sz="1500" b="1" dirty="0">
                  <a:solidFill>
                    <a:schemeClr val="bg1"/>
                  </a:solidFill>
                  <a:latin typeface="Montserrat" panose="00000500000000000000" pitchFamily="50" charset="0"/>
                </a:rPr>
                <a:t># of Monthly Searches</a:t>
              </a:r>
            </a:p>
          </p:txBody>
        </p:sp>
      </p:grpSp>
    </p:spTree>
    <p:extLst>
      <p:ext uri="{BB962C8B-B14F-4D97-AF65-F5344CB8AC3E}">
        <p14:creationId xmlns:p14="http://schemas.microsoft.com/office/powerpoint/2010/main" val="2705094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Marketing Communications</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Marketing Mix</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Marketing Plan</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Viral Strategies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2" name="Freeform: Shape 7671">
            <a:extLst>
              <a:ext uri="{FF2B5EF4-FFF2-40B4-BE49-F238E27FC236}">
                <a16:creationId xmlns:a16="http://schemas.microsoft.com/office/drawing/2014/main" id="{0F915689-7030-4B5D-B5B7-F9B80133A908}"/>
              </a:ext>
            </a:extLst>
          </p:cNvPr>
          <p:cNvSpPr/>
          <p:nvPr/>
        </p:nvSpPr>
        <p:spPr>
          <a:xfrm>
            <a:off x="585937" y="647700"/>
            <a:ext cx="11115376" cy="5562600"/>
          </a:xfrm>
          <a:custGeom>
            <a:avLst/>
            <a:gdLst>
              <a:gd name="connsiteX0" fmla="*/ 2768578 w 9771622"/>
              <a:gd name="connsiteY0" fmla="*/ 4862697 h 4890129"/>
              <a:gd name="connsiteX1" fmla="*/ 2782293 w 9771622"/>
              <a:gd name="connsiteY1" fmla="*/ 4876413 h 4890129"/>
              <a:gd name="connsiteX2" fmla="*/ 2768578 w 9771622"/>
              <a:gd name="connsiteY2" fmla="*/ 4890129 h 4890129"/>
              <a:gd name="connsiteX3" fmla="*/ 2754860 w 9771622"/>
              <a:gd name="connsiteY3" fmla="*/ 4876413 h 4890129"/>
              <a:gd name="connsiteX4" fmla="*/ 2768578 w 9771622"/>
              <a:gd name="connsiteY4" fmla="*/ 4862697 h 4890129"/>
              <a:gd name="connsiteX5" fmla="*/ 2685500 w 9771622"/>
              <a:gd name="connsiteY5" fmla="*/ 4856741 h 4890129"/>
              <a:gd name="connsiteX6" fmla="*/ 2699215 w 9771622"/>
              <a:gd name="connsiteY6" fmla="*/ 4870457 h 4890129"/>
              <a:gd name="connsiteX7" fmla="*/ 2685500 w 9771622"/>
              <a:gd name="connsiteY7" fmla="*/ 4884173 h 4890129"/>
              <a:gd name="connsiteX8" fmla="*/ 2671780 w 9771622"/>
              <a:gd name="connsiteY8" fmla="*/ 4870457 h 4890129"/>
              <a:gd name="connsiteX9" fmla="*/ 2685500 w 9771622"/>
              <a:gd name="connsiteY9" fmla="*/ 4856741 h 4890129"/>
              <a:gd name="connsiteX10" fmla="*/ 2734486 w 9771622"/>
              <a:gd name="connsiteY10" fmla="*/ 4832246 h 4890129"/>
              <a:gd name="connsiteX11" fmla="*/ 2748203 w 9771622"/>
              <a:gd name="connsiteY11" fmla="*/ 4845962 h 4890129"/>
              <a:gd name="connsiteX12" fmla="*/ 2734486 w 9771622"/>
              <a:gd name="connsiteY12" fmla="*/ 4859678 h 4890129"/>
              <a:gd name="connsiteX13" fmla="*/ 2720774 w 9771622"/>
              <a:gd name="connsiteY13" fmla="*/ 4845962 h 4890129"/>
              <a:gd name="connsiteX14" fmla="*/ 2734486 w 9771622"/>
              <a:gd name="connsiteY14" fmla="*/ 4832246 h 4890129"/>
              <a:gd name="connsiteX15" fmla="*/ 2783474 w 9771622"/>
              <a:gd name="connsiteY15" fmla="*/ 4807421 h 4890129"/>
              <a:gd name="connsiteX16" fmla="*/ 2797191 w 9771622"/>
              <a:gd name="connsiteY16" fmla="*/ 4821137 h 4890129"/>
              <a:gd name="connsiteX17" fmla="*/ 2783474 w 9771622"/>
              <a:gd name="connsiteY17" fmla="*/ 4834853 h 4890129"/>
              <a:gd name="connsiteX18" fmla="*/ 2769757 w 9771622"/>
              <a:gd name="connsiteY18" fmla="*/ 4821137 h 4890129"/>
              <a:gd name="connsiteX19" fmla="*/ 2783474 w 9771622"/>
              <a:gd name="connsiteY19" fmla="*/ 4807421 h 4890129"/>
              <a:gd name="connsiteX20" fmla="*/ 2700731 w 9771622"/>
              <a:gd name="connsiteY20" fmla="*/ 4801132 h 4890129"/>
              <a:gd name="connsiteX21" fmla="*/ 2714445 w 9771622"/>
              <a:gd name="connsiteY21" fmla="*/ 4814848 h 4890129"/>
              <a:gd name="connsiteX22" fmla="*/ 2700731 w 9771622"/>
              <a:gd name="connsiteY22" fmla="*/ 4828564 h 4890129"/>
              <a:gd name="connsiteX23" fmla="*/ 2687010 w 9771622"/>
              <a:gd name="connsiteY23" fmla="*/ 4814848 h 4890129"/>
              <a:gd name="connsiteX24" fmla="*/ 2700731 w 9771622"/>
              <a:gd name="connsiteY24" fmla="*/ 4801132 h 4890129"/>
              <a:gd name="connsiteX25" fmla="*/ 2618635 w 9771622"/>
              <a:gd name="connsiteY25" fmla="*/ 4793522 h 4890129"/>
              <a:gd name="connsiteX26" fmla="*/ 2632352 w 9771622"/>
              <a:gd name="connsiteY26" fmla="*/ 4807238 h 4890129"/>
              <a:gd name="connsiteX27" fmla="*/ 2618635 w 9771622"/>
              <a:gd name="connsiteY27" fmla="*/ 4820954 h 4890129"/>
              <a:gd name="connsiteX28" fmla="*/ 2604924 w 9771622"/>
              <a:gd name="connsiteY28" fmla="*/ 4807238 h 4890129"/>
              <a:gd name="connsiteX29" fmla="*/ 2618635 w 9771622"/>
              <a:gd name="connsiteY29" fmla="*/ 4793522 h 4890129"/>
              <a:gd name="connsiteX30" fmla="*/ 2832457 w 9771622"/>
              <a:gd name="connsiteY30" fmla="*/ 4782600 h 4890129"/>
              <a:gd name="connsiteX31" fmla="*/ 2846174 w 9771622"/>
              <a:gd name="connsiteY31" fmla="*/ 4796316 h 4890129"/>
              <a:gd name="connsiteX32" fmla="*/ 2832457 w 9771622"/>
              <a:gd name="connsiteY32" fmla="*/ 4810032 h 4890129"/>
              <a:gd name="connsiteX33" fmla="*/ 2818744 w 9771622"/>
              <a:gd name="connsiteY33" fmla="*/ 4796316 h 4890129"/>
              <a:gd name="connsiteX34" fmla="*/ 2832457 w 9771622"/>
              <a:gd name="connsiteY34" fmla="*/ 4782600 h 4890129"/>
              <a:gd name="connsiteX35" fmla="*/ 2749378 w 9771622"/>
              <a:gd name="connsiteY35" fmla="*/ 4776641 h 4890129"/>
              <a:gd name="connsiteX36" fmla="*/ 2763096 w 9771622"/>
              <a:gd name="connsiteY36" fmla="*/ 4790357 h 4890129"/>
              <a:gd name="connsiteX37" fmla="*/ 2749378 w 9771622"/>
              <a:gd name="connsiteY37" fmla="*/ 4804073 h 4890129"/>
              <a:gd name="connsiteX38" fmla="*/ 2735662 w 9771622"/>
              <a:gd name="connsiteY38" fmla="*/ 4790357 h 4890129"/>
              <a:gd name="connsiteX39" fmla="*/ 2749378 w 9771622"/>
              <a:gd name="connsiteY39" fmla="*/ 4776641 h 4890129"/>
              <a:gd name="connsiteX40" fmla="*/ 2667292 w 9771622"/>
              <a:gd name="connsiteY40" fmla="*/ 4769361 h 4890129"/>
              <a:gd name="connsiteX41" fmla="*/ 2681017 w 9771622"/>
              <a:gd name="connsiteY41" fmla="*/ 4783077 h 4890129"/>
              <a:gd name="connsiteX42" fmla="*/ 2667292 w 9771622"/>
              <a:gd name="connsiteY42" fmla="*/ 4796793 h 4890129"/>
              <a:gd name="connsiteX43" fmla="*/ 2653582 w 9771622"/>
              <a:gd name="connsiteY43" fmla="*/ 4783077 h 4890129"/>
              <a:gd name="connsiteX44" fmla="*/ 2667292 w 9771622"/>
              <a:gd name="connsiteY44" fmla="*/ 4769361 h 4890129"/>
              <a:gd name="connsiteX45" fmla="*/ 2585876 w 9771622"/>
              <a:gd name="connsiteY45" fmla="*/ 4761417 h 4890129"/>
              <a:gd name="connsiteX46" fmla="*/ 2599589 w 9771622"/>
              <a:gd name="connsiteY46" fmla="*/ 4775133 h 4890129"/>
              <a:gd name="connsiteX47" fmla="*/ 2585876 w 9771622"/>
              <a:gd name="connsiteY47" fmla="*/ 4788849 h 4890129"/>
              <a:gd name="connsiteX48" fmla="*/ 2572157 w 9771622"/>
              <a:gd name="connsiteY48" fmla="*/ 4775133 h 4890129"/>
              <a:gd name="connsiteX49" fmla="*/ 2585876 w 9771622"/>
              <a:gd name="connsiteY49" fmla="*/ 4761417 h 4890129"/>
              <a:gd name="connsiteX50" fmla="*/ 2715954 w 9771622"/>
              <a:gd name="connsiteY50" fmla="*/ 4745196 h 4890129"/>
              <a:gd name="connsiteX51" fmla="*/ 2729671 w 9771622"/>
              <a:gd name="connsiteY51" fmla="*/ 4758912 h 4890129"/>
              <a:gd name="connsiteX52" fmla="*/ 2715954 w 9771622"/>
              <a:gd name="connsiteY52" fmla="*/ 4772628 h 4890129"/>
              <a:gd name="connsiteX53" fmla="*/ 2702235 w 9771622"/>
              <a:gd name="connsiteY53" fmla="*/ 4758912 h 4890129"/>
              <a:gd name="connsiteX54" fmla="*/ 2715954 w 9771622"/>
              <a:gd name="connsiteY54" fmla="*/ 4745196 h 4890129"/>
              <a:gd name="connsiteX55" fmla="*/ 2634200 w 9771622"/>
              <a:gd name="connsiteY55" fmla="*/ 4737253 h 4890129"/>
              <a:gd name="connsiteX56" fmla="*/ 2647910 w 9771622"/>
              <a:gd name="connsiteY56" fmla="*/ 4750969 h 4890129"/>
              <a:gd name="connsiteX57" fmla="*/ 2634200 w 9771622"/>
              <a:gd name="connsiteY57" fmla="*/ 4764685 h 4890129"/>
              <a:gd name="connsiteX58" fmla="*/ 2620485 w 9771622"/>
              <a:gd name="connsiteY58" fmla="*/ 4750969 h 4890129"/>
              <a:gd name="connsiteX59" fmla="*/ 2634200 w 9771622"/>
              <a:gd name="connsiteY59" fmla="*/ 4737253 h 4890129"/>
              <a:gd name="connsiteX60" fmla="*/ 2682854 w 9771622"/>
              <a:gd name="connsiteY60" fmla="*/ 4713092 h 4890129"/>
              <a:gd name="connsiteX61" fmla="*/ 2696568 w 9771622"/>
              <a:gd name="connsiteY61" fmla="*/ 4726808 h 4890129"/>
              <a:gd name="connsiteX62" fmla="*/ 2682854 w 9771622"/>
              <a:gd name="connsiteY62" fmla="*/ 4740524 h 4890129"/>
              <a:gd name="connsiteX63" fmla="*/ 2669133 w 9771622"/>
              <a:gd name="connsiteY63" fmla="*/ 4726808 h 4890129"/>
              <a:gd name="connsiteX64" fmla="*/ 2682854 w 9771622"/>
              <a:gd name="connsiteY64" fmla="*/ 4713092 h 4890129"/>
              <a:gd name="connsiteX65" fmla="*/ 2601763 w 9771622"/>
              <a:gd name="connsiteY65" fmla="*/ 4704818 h 4890129"/>
              <a:gd name="connsiteX66" fmla="*/ 2615476 w 9771622"/>
              <a:gd name="connsiteY66" fmla="*/ 4718534 h 4890129"/>
              <a:gd name="connsiteX67" fmla="*/ 2601763 w 9771622"/>
              <a:gd name="connsiteY67" fmla="*/ 4732250 h 4890129"/>
              <a:gd name="connsiteX68" fmla="*/ 2588043 w 9771622"/>
              <a:gd name="connsiteY68" fmla="*/ 4718534 h 4890129"/>
              <a:gd name="connsiteX69" fmla="*/ 2601763 w 9771622"/>
              <a:gd name="connsiteY69" fmla="*/ 4704818 h 4890129"/>
              <a:gd name="connsiteX70" fmla="*/ 2731507 w 9771622"/>
              <a:gd name="connsiteY70" fmla="*/ 4688931 h 4890129"/>
              <a:gd name="connsiteX71" fmla="*/ 2745226 w 9771622"/>
              <a:gd name="connsiteY71" fmla="*/ 4702647 h 4890129"/>
              <a:gd name="connsiteX72" fmla="*/ 2731507 w 9771622"/>
              <a:gd name="connsiteY72" fmla="*/ 4716363 h 4890129"/>
              <a:gd name="connsiteX73" fmla="*/ 2717792 w 9771622"/>
              <a:gd name="connsiteY73" fmla="*/ 4702647 h 4890129"/>
              <a:gd name="connsiteX74" fmla="*/ 2731507 w 9771622"/>
              <a:gd name="connsiteY74" fmla="*/ 4688931 h 4890129"/>
              <a:gd name="connsiteX75" fmla="*/ 2650084 w 9771622"/>
              <a:gd name="connsiteY75" fmla="*/ 4680653 h 4890129"/>
              <a:gd name="connsiteX76" fmla="*/ 2663796 w 9771622"/>
              <a:gd name="connsiteY76" fmla="*/ 4694369 h 4890129"/>
              <a:gd name="connsiteX77" fmla="*/ 2650084 w 9771622"/>
              <a:gd name="connsiteY77" fmla="*/ 4708085 h 4890129"/>
              <a:gd name="connsiteX78" fmla="*/ 2636369 w 9771622"/>
              <a:gd name="connsiteY78" fmla="*/ 4694369 h 4890129"/>
              <a:gd name="connsiteX79" fmla="*/ 2650084 w 9771622"/>
              <a:gd name="connsiteY79" fmla="*/ 4680653 h 4890129"/>
              <a:gd name="connsiteX80" fmla="*/ 2569987 w 9771622"/>
              <a:gd name="connsiteY80" fmla="*/ 4671719 h 4890129"/>
              <a:gd name="connsiteX81" fmla="*/ 2583701 w 9771622"/>
              <a:gd name="connsiteY81" fmla="*/ 4685435 h 4890129"/>
              <a:gd name="connsiteX82" fmla="*/ 2569987 w 9771622"/>
              <a:gd name="connsiteY82" fmla="*/ 4699151 h 4890129"/>
              <a:gd name="connsiteX83" fmla="*/ 2556270 w 9771622"/>
              <a:gd name="connsiteY83" fmla="*/ 4685435 h 4890129"/>
              <a:gd name="connsiteX84" fmla="*/ 2569987 w 9771622"/>
              <a:gd name="connsiteY84" fmla="*/ 4671719 h 4890129"/>
              <a:gd name="connsiteX85" fmla="*/ 2698741 w 9771622"/>
              <a:gd name="connsiteY85" fmla="*/ 4656823 h 4890129"/>
              <a:gd name="connsiteX86" fmla="*/ 2712457 w 9771622"/>
              <a:gd name="connsiteY86" fmla="*/ 4670539 h 4890129"/>
              <a:gd name="connsiteX87" fmla="*/ 2698741 w 9771622"/>
              <a:gd name="connsiteY87" fmla="*/ 4684255 h 4890129"/>
              <a:gd name="connsiteX88" fmla="*/ 2685024 w 9771622"/>
              <a:gd name="connsiteY88" fmla="*/ 4670539 h 4890129"/>
              <a:gd name="connsiteX89" fmla="*/ 2698741 w 9771622"/>
              <a:gd name="connsiteY89" fmla="*/ 4656823 h 4890129"/>
              <a:gd name="connsiteX90" fmla="*/ 2617983 w 9771622"/>
              <a:gd name="connsiteY90" fmla="*/ 4647889 h 4890129"/>
              <a:gd name="connsiteX91" fmla="*/ 2631697 w 9771622"/>
              <a:gd name="connsiteY91" fmla="*/ 4661605 h 4890129"/>
              <a:gd name="connsiteX92" fmla="*/ 2617983 w 9771622"/>
              <a:gd name="connsiteY92" fmla="*/ 4675321 h 4890129"/>
              <a:gd name="connsiteX93" fmla="*/ 2604265 w 9771622"/>
              <a:gd name="connsiteY93" fmla="*/ 4661605 h 4890129"/>
              <a:gd name="connsiteX94" fmla="*/ 2617983 w 9771622"/>
              <a:gd name="connsiteY94" fmla="*/ 4647889 h 4890129"/>
              <a:gd name="connsiteX95" fmla="*/ 2538541 w 9771622"/>
              <a:gd name="connsiteY95" fmla="*/ 4638287 h 4890129"/>
              <a:gd name="connsiteX96" fmla="*/ 2552258 w 9771622"/>
              <a:gd name="connsiteY96" fmla="*/ 4652003 h 4890129"/>
              <a:gd name="connsiteX97" fmla="*/ 2538541 w 9771622"/>
              <a:gd name="connsiteY97" fmla="*/ 4665719 h 4890129"/>
              <a:gd name="connsiteX98" fmla="*/ 2524829 w 9771622"/>
              <a:gd name="connsiteY98" fmla="*/ 4652003 h 4890129"/>
              <a:gd name="connsiteX99" fmla="*/ 2538541 w 9771622"/>
              <a:gd name="connsiteY99" fmla="*/ 4638287 h 4890129"/>
              <a:gd name="connsiteX100" fmla="*/ 2747063 w 9771622"/>
              <a:gd name="connsiteY100" fmla="*/ 4632662 h 4890129"/>
              <a:gd name="connsiteX101" fmla="*/ 2760785 w 9771622"/>
              <a:gd name="connsiteY101" fmla="*/ 4646378 h 4890129"/>
              <a:gd name="connsiteX102" fmla="*/ 2747063 w 9771622"/>
              <a:gd name="connsiteY102" fmla="*/ 4660094 h 4890129"/>
              <a:gd name="connsiteX103" fmla="*/ 2733351 w 9771622"/>
              <a:gd name="connsiteY103" fmla="*/ 4646378 h 4890129"/>
              <a:gd name="connsiteX104" fmla="*/ 2747063 w 9771622"/>
              <a:gd name="connsiteY104" fmla="*/ 4632662 h 4890129"/>
              <a:gd name="connsiteX105" fmla="*/ 2666303 w 9771622"/>
              <a:gd name="connsiteY105" fmla="*/ 4624058 h 4890129"/>
              <a:gd name="connsiteX106" fmla="*/ 2680017 w 9771622"/>
              <a:gd name="connsiteY106" fmla="*/ 4637774 h 4890129"/>
              <a:gd name="connsiteX107" fmla="*/ 2666303 w 9771622"/>
              <a:gd name="connsiteY107" fmla="*/ 4651490 h 4890129"/>
              <a:gd name="connsiteX108" fmla="*/ 2652581 w 9771622"/>
              <a:gd name="connsiteY108" fmla="*/ 4637774 h 4890129"/>
              <a:gd name="connsiteX109" fmla="*/ 2666303 w 9771622"/>
              <a:gd name="connsiteY109" fmla="*/ 4624058 h 4890129"/>
              <a:gd name="connsiteX110" fmla="*/ 2586534 w 9771622"/>
              <a:gd name="connsiteY110" fmla="*/ 4614456 h 4890129"/>
              <a:gd name="connsiteX111" fmla="*/ 2600248 w 9771622"/>
              <a:gd name="connsiteY111" fmla="*/ 4628172 h 4890129"/>
              <a:gd name="connsiteX112" fmla="*/ 2586534 w 9771622"/>
              <a:gd name="connsiteY112" fmla="*/ 4641888 h 4890129"/>
              <a:gd name="connsiteX113" fmla="*/ 2572816 w 9771622"/>
              <a:gd name="connsiteY113" fmla="*/ 4628172 h 4890129"/>
              <a:gd name="connsiteX114" fmla="*/ 2586534 w 9771622"/>
              <a:gd name="connsiteY114" fmla="*/ 4614456 h 4890129"/>
              <a:gd name="connsiteX115" fmla="*/ 2714630 w 9771622"/>
              <a:gd name="connsiteY115" fmla="*/ 4600227 h 4890129"/>
              <a:gd name="connsiteX116" fmla="*/ 2728345 w 9771622"/>
              <a:gd name="connsiteY116" fmla="*/ 4613943 h 4890129"/>
              <a:gd name="connsiteX117" fmla="*/ 2714630 w 9771622"/>
              <a:gd name="connsiteY117" fmla="*/ 4627659 h 4890129"/>
              <a:gd name="connsiteX118" fmla="*/ 2700912 w 9771622"/>
              <a:gd name="connsiteY118" fmla="*/ 4613943 h 4890129"/>
              <a:gd name="connsiteX119" fmla="*/ 2714630 w 9771622"/>
              <a:gd name="connsiteY119" fmla="*/ 4600227 h 4890129"/>
              <a:gd name="connsiteX120" fmla="*/ 2634530 w 9771622"/>
              <a:gd name="connsiteY120" fmla="*/ 4590959 h 4890129"/>
              <a:gd name="connsiteX121" fmla="*/ 2648244 w 9771622"/>
              <a:gd name="connsiteY121" fmla="*/ 4604675 h 4890129"/>
              <a:gd name="connsiteX122" fmla="*/ 2634530 w 9771622"/>
              <a:gd name="connsiteY122" fmla="*/ 4618391 h 4890129"/>
              <a:gd name="connsiteX123" fmla="*/ 2620811 w 9771622"/>
              <a:gd name="connsiteY123" fmla="*/ 4604675 h 4890129"/>
              <a:gd name="connsiteX124" fmla="*/ 2634530 w 9771622"/>
              <a:gd name="connsiteY124" fmla="*/ 4590959 h 4890129"/>
              <a:gd name="connsiteX125" fmla="*/ 2555086 w 9771622"/>
              <a:gd name="connsiteY125" fmla="*/ 4580698 h 4890129"/>
              <a:gd name="connsiteX126" fmla="*/ 2568806 w 9771622"/>
              <a:gd name="connsiteY126" fmla="*/ 4594414 h 4890129"/>
              <a:gd name="connsiteX127" fmla="*/ 2555086 w 9771622"/>
              <a:gd name="connsiteY127" fmla="*/ 4608130 h 4890129"/>
              <a:gd name="connsiteX128" fmla="*/ 2541376 w 9771622"/>
              <a:gd name="connsiteY128" fmla="*/ 4594414 h 4890129"/>
              <a:gd name="connsiteX129" fmla="*/ 2555086 w 9771622"/>
              <a:gd name="connsiteY129" fmla="*/ 4580698 h 4890129"/>
              <a:gd name="connsiteX130" fmla="*/ 2762956 w 9771622"/>
              <a:gd name="connsiteY130" fmla="*/ 4576062 h 4890129"/>
              <a:gd name="connsiteX131" fmla="*/ 2776670 w 9771622"/>
              <a:gd name="connsiteY131" fmla="*/ 4589778 h 4890129"/>
              <a:gd name="connsiteX132" fmla="*/ 2762956 w 9771622"/>
              <a:gd name="connsiteY132" fmla="*/ 4603494 h 4890129"/>
              <a:gd name="connsiteX133" fmla="*/ 2749237 w 9771622"/>
              <a:gd name="connsiteY133" fmla="*/ 4589778 h 4890129"/>
              <a:gd name="connsiteX134" fmla="*/ 2762956 w 9771622"/>
              <a:gd name="connsiteY134" fmla="*/ 4576062 h 4890129"/>
              <a:gd name="connsiteX135" fmla="*/ 2682522 w 9771622"/>
              <a:gd name="connsiteY135" fmla="*/ 4567128 h 4890129"/>
              <a:gd name="connsiteX136" fmla="*/ 2696241 w 9771622"/>
              <a:gd name="connsiteY136" fmla="*/ 4580844 h 4890129"/>
              <a:gd name="connsiteX137" fmla="*/ 2682522 w 9771622"/>
              <a:gd name="connsiteY137" fmla="*/ 4594560 h 4890129"/>
              <a:gd name="connsiteX138" fmla="*/ 2668808 w 9771622"/>
              <a:gd name="connsiteY138" fmla="*/ 4580844 h 4890129"/>
              <a:gd name="connsiteX139" fmla="*/ 2682522 w 9771622"/>
              <a:gd name="connsiteY139" fmla="*/ 4567128 h 4890129"/>
              <a:gd name="connsiteX140" fmla="*/ 2603093 w 9771622"/>
              <a:gd name="connsiteY140" fmla="*/ 4557197 h 4890129"/>
              <a:gd name="connsiteX141" fmla="*/ 2616804 w 9771622"/>
              <a:gd name="connsiteY141" fmla="*/ 4570913 h 4890129"/>
              <a:gd name="connsiteX142" fmla="*/ 2603093 w 9771622"/>
              <a:gd name="connsiteY142" fmla="*/ 4584629 h 4890129"/>
              <a:gd name="connsiteX143" fmla="*/ 2589369 w 9771622"/>
              <a:gd name="connsiteY143" fmla="*/ 4570913 h 4890129"/>
              <a:gd name="connsiteX144" fmla="*/ 2603093 w 9771622"/>
              <a:gd name="connsiteY144" fmla="*/ 4557197 h 4890129"/>
              <a:gd name="connsiteX145" fmla="*/ 2811272 w 9771622"/>
              <a:gd name="connsiteY145" fmla="*/ 4552235 h 4890129"/>
              <a:gd name="connsiteX146" fmla="*/ 2824992 w 9771622"/>
              <a:gd name="connsiteY146" fmla="*/ 4565951 h 4890129"/>
              <a:gd name="connsiteX147" fmla="*/ 2811272 w 9771622"/>
              <a:gd name="connsiteY147" fmla="*/ 4579667 h 4890129"/>
              <a:gd name="connsiteX148" fmla="*/ 2797559 w 9771622"/>
              <a:gd name="connsiteY148" fmla="*/ 4565951 h 4890129"/>
              <a:gd name="connsiteX149" fmla="*/ 2811272 w 9771622"/>
              <a:gd name="connsiteY149" fmla="*/ 4552235 h 4890129"/>
              <a:gd name="connsiteX150" fmla="*/ 2524640 w 9771622"/>
              <a:gd name="connsiteY150" fmla="*/ 4546606 h 4890129"/>
              <a:gd name="connsiteX151" fmla="*/ 2538354 w 9771622"/>
              <a:gd name="connsiteY151" fmla="*/ 4560322 h 4890129"/>
              <a:gd name="connsiteX152" fmla="*/ 2524640 w 9771622"/>
              <a:gd name="connsiteY152" fmla="*/ 4574038 h 4890129"/>
              <a:gd name="connsiteX153" fmla="*/ 2510928 w 9771622"/>
              <a:gd name="connsiteY153" fmla="*/ 4560322 h 4890129"/>
              <a:gd name="connsiteX154" fmla="*/ 2524640 w 9771622"/>
              <a:gd name="connsiteY154" fmla="*/ 4546606 h 4890129"/>
              <a:gd name="connsiteX155" fmla="*/ 2730848 w 9771622"/>
              <a:gd name="connsiteY155" fmla="*/ 4543297 h 4890129"/>
              <a:gd name="connsiteX156" fmla="*/ 2744561 w 9771622"/>
              <a:gd name="connsiteY156" fmla="*/ 4557013 h 4890129"/>
              <a:gd name="connsiteX157" fmla="*/ 2730848 w 9771622"/>
              <a:gd name="connsiteY157" fmla="*/ 4570729 h 4890129"/>
              <a:gd name="connsiteX158" fmla="*/ 2717132 w 9771622"/>
              <a:gd name="connsiteY158" fmla="*/ 4557013 h 4890129"/>
              <a:gd name="connsiteX159" fmla="*/ 2730848 w 9771622"/>
              <a:gd name="connsiteY159" fmla="*/ 4543297 h 4890129"/>
              <a:gd name="connsiteX160" fmla="*/ 2651077 w 9771622"/>
              <a:gd name="connsiteY160" fmla="*/ 4533696 h 4890129"/>
              <a:gd name="connsiteX161" fmla="*/ 2664794 w 9771622"/>
              <a:gd name="connsiteY161" fmla="*/ 4547412 h 4890129"/>
              <a:gd name="connsiteX162" fmla="*/ 2651077 w 9771622"/>
              <a:gd name="connsiteY162" fmla="*/ 4561128 h 4890129"/>
              <a:gd name="connsiteX163" fmla="*/ 2637360 w 9771622"/>
              <a:gd name="connsiteY163" fmla="*/ 4547412 h 4890129"/>
              <a:gd name="connsiteX164" fmla="*/ 2651077 w 9771622"/>
              <a:gd name="connsiteY164" fmla="*/ 4533696 h 4890129"/>
              <a:gd name="connsiteX165" fmla="*/ 9184310 w 9771622"/>
              <a:gd name="connsiteY165" fmla="*/ 4531048 h 4890129"/>
              <a:gd name="connsiteX166" fmla="*/ 9198026 w 9771622"/>
              <a:gd name="connsiteY166" fmla="*/ 4544764 h 4890129"/>
              <a:gd name="connsiteX167" fmla="*/ 9184310 w 9771622"/>
              <a:gd name="connsiteY167" fmla="*/ 4558480 h 4890129"/>
              <a:gd name="connsiteX168" fmla="*/ 9170594 w 9771622"/>
              <a:gd name="connsiteY168" fmla="*/ 4544764 h 4890129"/>
              <a:gd name="connsiteX169" fmla="*/ 9184310 w 9771622"/>
              <a:gd name="connsiteY169" fmla="*/ 4531048 h 4890129"/>
              <a:gd name="connsiteX170" fmla="*/ 9128041 w 9771622"/>
              <a:gd name="connsiteY170" fmla="*/ 4529394 h 4890129"/>
              <a:gd name="connsiteX171" fmla="*/ 9141757 w 9771622"/>
              <a:gd name="connsiteY171" fmla="*/ 4543110 h 4890129"/>
              <a:gd name="connsiteX172" fmla="*/ 9128041 w 9771622"/>
              <a:gd name="connsiteY172" fmla="*/ 4556826 h 4890129"/>
              <a:gd name="connsiteX173" fmla="*/ 9114325 w 9771622"/>
              <a:gd name="connsiteY173" fmla="*/ 4543110 h 4890129"/>
              <a:gd name="connsiteX174" fmla="*/ 9128041 w 9771622"/>
              <a:gd name="connsiteY174" fmla="*/ 4529394 h 4890129"/>
              <a:gd name="connsiteX175" fmla="*/ 9071775 w 9771622"/>
              <a:gd name="connsiteY175" fmla="*/ 4527740 h 4890129"/>
              <a:gd name="connsiteX176" fmla="*/ 9085491 w 9771622"/>
              <a:gd name="connsiteY176" fmla="*/ 4541456 h 4890129"/>
              <a:gd name="connsiteX177" fmla="*/ 9071775 w 9771622"/>
              <a:gd name="connsiteY177" fmla="*/ 4555172 h 4890129"/>
              <a:gd name="connsiteX178" fmla="*/ 9058059 w 9771622"/>
              <a:gd name="connsiteY178" fmla="*/ 4541456 h 4890129"/>
              <a:gd name="connsiteX179" fmla="*/ 9071775 w 9771622"/>
              <a:gd name="connsiteY179" fmla="*/ 4527740 h 4890129"/>
              <a:gd name="connsiteX180" fmla="*/ 2572305 w 9771622"/>
              <a:gd name="connsiteY180" fmla="*/ 4523108 h 4890129"/>
              <a:gd name="connsiteX181" fmla="*/ 2586022 w 9771622"/>
              <a:gd name="connsiteY181" fmla="*/ 4536824 h 4890129"/>
              <a:gd name="connsiteX182" fmla="*/ 2572305 w 9771622"/>
              <a:gd name="connsiteY182" fmla="*/ 4550540 h 4890129"/>
              <a:gd name="connsiteX183" fmla="*/ 2558587 w 9771622"/>
              <a:gd name="connsiteY183" fmla="*/ 4536824 h 4890129"/>
              <a:gd name="connsiteX184" fmla="*/ 2572305 w 9771622"/>
              <a:gd name="connsiteY184" fmla="*/ 4523108 h 4890129"/>
              <a:gd name="connsiteX185" fmla="*/ 2778842 w 9771622"/>
              <a:gd name="connsiteY185" fmla="*/ 4519467 h 4890129"/>
              <a:gd name="connsiteX186" fmla="*/ 2792562 w 9771622"/>
              <a:gd name="connsiteY186" fmla="*/ 4533183 h 4890129"/>
              <a:gd name="connsiteX187" fmla="*/ 2778842 w 9771622"/>
              <a:gd name="connsiteY187" fmla="*/ 4546899 h 4890129"/>
              <a:gd name="connsiteX188" fmla="*/ 2765131 w 9771622"/>
              <a:gd name="connsiteY188" fmla="*/ 4533183 h 4890129"/>
              <a:gd name="connsiteX189" fmla="*/ 2778842 w 9771622"/>
              <a:gd name="connsiteY189" fmla="*/ 4519467 h 4890129"/>
              <a:gd name="connsiteX190" fmla="*/ 2699070 w 9771622"/>
              <a:gd name="connsiteY190" fmla="*/ 4510199 h 4890129"/>
              <a:gd name="connsiteX191" fmla="*/ 2712786 w 9771622"/>
              <a:gd name="connsiteY191" fmla="*/ 4523915 h 4890129"/>
              <a:gd name="connsiteX192" fmla="*/ 2699070 w 9771622"/>
              <a:gd name="connsiteY192" fmla="*/ 4537631 h 4890129"/>
              <a:gd name="connsiteX193" fmla="*/ 2685358 w 9771622"/>
              <a:gd name="connsiteY193" fmla="*/ 4523915 h 4890129"/>
              <a:gd name="connsiteX194" fmla="*/ 2699070 w 9771622"/>
              <a:gd name="connsiteY194" fmla="*/ 4510199 h 4890129"/>
              <a:gd name="connsiteX195" fmla="*/ 2619960 w 9771622"/>
              <a:gd name="connsiteY195" fmla="*/ 4499938 h 4890129"/>
              <a:gd name="connsiteX196" fmla="*/ 2633677 w 9771622"/>
              <a:gd name="connsiteY196" fmla="*/ 4513654 h 4890129"/>
              <a:gd name="connsiteX197" fmla="*/ 2619960 w 9771622"/>
              <a:gd name="connsiteY197" fmla="*/ 4527370 h 4890129"/>
              <a:gd name="connsiteX198" fmla="*/ 2606253 w 9771622"/>
              <a:gd name="connsiteY198" fmla="*/ 4513654 h 4890129"/>
              <a:gd name="connsiteX199" fmla="*/ 2619960 w 9771622"/>
              <a:gd name="connsiteY199" fmla="*/ 4499938 h 4890129"/>
              <a:gd name="connsiteX200" fmla="*/ 9204499 w 9771622"/>
              <a:gd name="connsiteY200" fmla="*/ 4489346 h 4890129"/>
              <a:gd name="connsiteX201" fmla="*/ 9218215 w 9771622"/>
              <a:gd name="connsiteY201" fmla="*/ 4503062 h 4890129"/>
              <a:gd name="connsiteX202" fmla="*/ 9204499 w 9771622"/>
              <a:gd name="connsiteY202" fmla="*/ 4516778 h 4890129"/>
              <a:gd name="connsiteX203" fmla="*/ 9190783 w 9771622"/>
              <a:gd name="connsiteY203" fmla="*/ 4503062 h 4890129"/>
              <a:gd name="connsiteX204" fmla="*/ 9204499 w 9771622"/>
              <a:gd name="connsiteY204" fmla="*/ 4489346 h 4890129"/>
              <a:gd name="connsiteX205" fmla="*/ 2541850 w 9771622"/>
              <a:gd name="connsiteY205" fmla="*/ 4488682 h 4890129"/>
              <a:gd name="connsiteX206" fmla="*/ 2555564 w 9771622"/>
              <a:gd name="connsiteY206" fmla="*/ 4502398 h 4890129"/>
              <a:gd name="connsiteX207" fmla="*/ 2541850 w 9771622"/>
              <a:gd name="connsiteY207" fmla="*/ 4516114 h 4890129"/>
              <a:gd name="connsiteX208" fmla="*/ 2528140 w 9771622"/>
              <a:gd name="connsiteY208" fmla="*/ 4502398 h 4890129"/>
              <a:gd name="connsiteX209" fmla="*/ 2541850 w 9771622"/>
              <a:gd name="connsiteY209" fmla="*/ 4488682 h 4890129"/>
              <a:gd name="connsiteX210" fmla="*/ 9148234 w 9771622"/>
              <a:gd name="connsiteY210" fmla="*/ 4488022 h 4890129"/>
              <a:gd name="connsiteX211" fmla="*/ 9161950 w 9771622"/>
              <a:gd name="connsiteY211" fmla="*/ 4501738 h 4890129"/>
              <a:gd name="connsiteX212" fmla="*/ 9148234 w 9771622"/>
              <a:gd name="connsiteY212" fmla="*/ 4515454 h 4890129"/>
              <a:gd name="connsiteX213" fmla="*/ 9134518 w 9771622"/>
              <a:gd name="connsiteY213" fmla="*/ 4501738 h 4890129"/>
              <a:gd name="connsiteX214" fmla="*/ 9148234 w 9771622"/>
              <a:gd name="connsiteY214" fmla="*/ 4488022 h 4890129"/>
              <a:gd name="connsiteX215" fmla="*/ 9092281 w 9771622"/>
              <a:gd name="connsiteY215" fmla="*/ 4486368 h 4890129"/>
              <a:gd name="connsiteX216" fmla="*/ 9105997 w 9771622"/>
              <a:gd name="connsiteY216" fmla="*/ 4500084 h 4890129"/>
              <a:gd name="connsiteX217" fmla="*/ 9092281 w 9771622"/>
              <a:gd name="connsiteY217" fmla="*/ 4513800 h 4890129"/>
              <a:gd name="connsiteX218" fmla="*/ 9078565 w 9771622"/>
              <a:gd name="connsiteY218" fmla="*/ 4500084 h 4890129"/>
              <a:gd name="connsiteX219" fmla="*/ 9092281 w 9771622"/>
              <a:gd name="connsiteY219" fmla="*/ 4486368 h 4890129"/>
              <a:gd name="connsiteX220" fmla="*/ 2747063 w 9771622"/>
              <a:gd name="connsiteY220" fmla="*/ 4486368 h 4890129"/>
              <a:gd name="connsiteX221" fmla="*/ 2760785 w 9771622"/>
              <a:gd name="connsiteY221" fmla="*/ 4500084 h 4890129"/>
              <a:gd name="connsiteX222" fmla="*/ 2747063 w 9771622"/>
              <a:gd name="connsiteY222" fmla="*/ 4513800 h 4890129"/>
              <a:gd name="connsiteX223" fmla="*/ 2733351 w 9771622"/>
              <a:gd name="connsiteY223" fmla="*/ 4500084 h 4890129"/>
              <a:gd name="connsiteX224" fmla="*/ 2747063 w 9771622"/>
              <a:gd name="connsiteY224" fmla="*/ 4486368 h 4890129"/>
              <a:gd name="connsiteX225" fmla="*/ 2667962 w 9771622"/>
              <a:gd name="connsiteY225" fmla="*/ 4476437 h 4890129"/>
              <a:gd name="connsiteX226" fmla="*/ 2681676 w 9771622"/>
              <a:gd name="connsiteY226" fmla="*/ 4490153 h 4890129"/>
              <a:gd name="connsiteX227" fmla="*/ 2667962 w 9771622"/>
              <a:gd name="connsiteY227" fmla="*/ 4503869 h 4890129"/>
              <a:gd name="connsiteX228" fmla="*/ 2654242 w 9771622"/>
              <a:gd name="connsiteY228" fmla="*/ 4490153 h 4890129"/>
              <a:gd name="connsiteX229" fmla="*/ 2667962 w 9771622"/>
              <a:gd name="connsiteY229" fmla="*/ 4476437 h 4890129"/>
              <a:gd name="connsiteX230" fmla="*/ 2589515 w 9771622"/>
              <a:gd name="connsiteY230" fmla="*/ 4465515 h 4890129"/>
              <a:gd name="connsiteX231" fmla="*/ 2603234 w 9771622"/>
              <a:gd name="connsiteY231" fmla="*/ 4479231 h 4890129"/>
              <a:gd name="connsiteX232" fmla="*/ 2589515 w 9771622"/>
              <a:gd name="connsiteY232" fmla="*/ 4492947 h 4890129"/>
              <a:gd name="connsiteX233" fmla="*/ 2575800 w 9771622"/>
              <a:gd name="connsiteY233" fmla="*/ 4479231 h 4890129"/>
              <a:gd name="connsiteX234" fmla="*/ 2589515 w 9771622"/>
              <a:gd name="connsiteY234" fmla="*/ 4465515 h 4890129"/>
              <a:gd name="connsiteX235" fmla="*/ 2795058 w 9771622"/>
              <a:gd name="connsiteY235" fmla="*/ 4462537 h 4890129"/>
              <a:gd name="connsiteX236" fmla="*/ 2808774 w 9771622"/>
              <a:gd name="connsiteY236" fmla="*/ 4476253 h 4890129"/>
              <a:gd name="connsiteX237" fmla="*/ 2795058 w 9771622"/>
              <a:gd name="connsiteY237" fmla="*/ 4489969 h 4890129"/>
              <a:gd name="connsiteX238" fmla="*/ 2781346 w 9771622"/>
              <a:gd name="connsiteY238" fmla="*/ 4476253 h 4890129"/>
              <a:gd name="connsiteX239" fmla="*/ 2795058 w 9771622"/>
              <a:gd name="connsiteY239" fmla="*/ 4462537 h 4890129"/>
              <a:gd name="connsiteX240" fmla="*/ 2715621 w 9771622"/>
              <a:gd name="connsiteY240" fmla="*/ 4452936 h 4890129"/>
              <a:gd name="connsiteX241" fmla="*/ 2729338 w 9771622"/>
              <a:gd name="connsiteY241" fmla="*/ 4466652 h 4890129"/>
              <a:gd name="connsiteX242" fmla="*/ 2715621 w 9771622"/>
              <a:gd name="connsiteY242" fmla="*/ 4480368 h 4890129"/>
              <a:gd name="connsiteX243" fmla="*/ 2701905 w 9771622"/>
              <a:gd name="connsiteY243" fmla="*/ 4466652 h 4890129"/>
              <a:gd name="connsiteX244" fmla="*/ 2715621 w 9771622"/>
              <a:gd name="connsiteY244" fmla="*/ 4452936 h 4890129"/>
              <a:gd name="connsiteX245" fmla="*/ 9224028 w 9771622"/>
              <a:gd name="connsiteY245" fmla="*/ 4447974 h 4890129"/>
              <a:gd name="connsiteX246" fmla="*/ 9237744 w 9771622"/>
              <a:gd name="connsiteY246" fmla="*/ 4461690 h 4890129"/>
              <a:gd name="connsiteX247" fmla="*/ 9224028 w 9771622"/>
              <a:gd name="connsiteY247" fmla="*/ 4475406 h 4890129"/>
              <a:gd name="connsiteX248" fmla="*/ 9210312 w 9771622"/>
              <a:gd name="connsiteY248" fmla="*/ 4461690 h 4890129"/>
              <a:gd name="connsiteX249" fmla="*/ 9224028 w 9771622"/>
              <a:gd name="connsiteY249" fmla="*/ 4447974 h 4890129"/>
              <a:gd name="connsiteX250" fmla="*/ 9168093 w 9771622"/>
              <a:gd name="connsiteY250" fmla="*/ 4446320 h 4890129"/>
              <a:gd name="connsiteX251" fmla="*/ 9181809 w 9771622"/>
              <a:gd name="connsiteY251" fmla="*/ 4460036 h 4890129"/>
              <a:gd name="connsiteX252" fmla="*/ 9168093 w 9771622"/>
              <a:gd name="connsiteY252" fmla="*/ 4473752 h 4890129"/>
              <a:gd name="connsiteX253" fmla="*/ 9154377 w 9771622"/>
              <a:gd name="connsiteY253" fmla="*/ 4460036 h 4890129"/>
              <a:gd name="connsiteX254" fmla="*/ 9168093 w 9771622"/>
              <a:gd name="connsiteY254" fmla="*/ 4446320 h 4890129"/>
              <a:gd name="connsiteX255" fmla="*/ 9112154 w 9771622"/>
              <a:gd name="connsiteY255" fmla="*/ 4444996 h 4890129"/>
              <a:gd name="connsiteX256" fmla="*/ 9125870 w 9771622"/>
              <a:gd name="connsiteY256" fmla="*/ 4458712 h 4890129"/>
              <a:gd name="connsiteX257" fmla="*/ 9112154 w 9771622"/>
              <a:gd name="connsiteY257" fmla="*/ 4472428 h 4890129"/>
              <a:gd name="connsiteX258" fmla="*/ 9098438 w 9771622"/>
              <a:gd name="connsiteY258" fmla="*/ 4458712 h 4890129"/>
              <a:gd name="connsiteX259" fmla="*/ 9112154 w 9771622"/>
              <a:gd name="connsiteY259" fmla="*/ 4444996 h 4890129"/>
              <a:gd name="connsiteX260" fmla="*/ 2637176 w 9771622"/>
              <a:gd name="connsiteY260" fmla="*/ 4442014 h 4890129"/>
              <a:gd name="connsiteX261" fmla="*/ 2650895 w 9771622"/>
              <a:gd name="connsiteY261" fmla="*/ 4455730 h 4890129"/>
              <a:gd name="connsiteX262" fmla="*/ 2637176 w 9771622"/>
              <a:gd name="connsiteY262" fmla="*/ 4469446 h 4890129"/>
              <a:gd name="connsiteX263" fmla="*/ 2623468 w 9771622"/>
              <a:gd name="connsiteY263" fmla="*/ 4455730 h 4890129"/>
              <a:gd name="connsiteX264" fmla="*/ 2637176 w 9771622"/>
              <a:gd name="connsiteY264" fmla="*/ 4442014 h 4890129"/>
              <a:gd name="connsiteX265" fmla="*/ 2843382 w 9771622"/>
              <a:gd name="connsiteY265" fmla="*/ 4439036 h 4890129"/>
              <a:gd name="connsiteX266" fmla="*/ 2857096 w 9771622"/>
              <a:gd name="connsiteY266" fmla="*/ 4452752 h 4890129"/>
              <a:gd name="connsiteX267" fmla="*/ 2843382 w 9771622"/>
              <a:gd name="connsiteY267" fmla="*/ 4466468 h 4890129"/>
              <a:gd name="connsiteX268" fmla="*/ 2829667 w 9771622"/>
              <a:gd name="connsiteY268" fmla="*/ 4452752 h 4890129"/>
              <a:gd name="connsiteX269" fmla="*/ 2843382 w 9771622"/>
              <a:gd name="connsiteY269" fmla="*/ 4439036 h 4890129"/>
              <a:gd name="connsiteX270" fmla="*/ 2559395 w 9771622"/>
              <a:gd name="connsiteY270" fmla="*/ 4430433 h 4890129"/>
              <a:gd name="connsiteX271" fmla="*/ 2573114 w 9771622"/>
              <a:gd name="connsiteY271" fmla="*/ 4444149 h 4890129"/>
              <a:gd name="connsiteX272" fmla="*/ 2559395 w 9771622"/>
              <a:gd name="connsiteY272" fmla="*/ 4457865 h 4890129"/>
              <a:gd name="connsiteX273" fmla="*/ 2545681 w 9771622"/>
              <a:gd name="connsiteY273" fmla="*/ 4444149 h 4890129"/>
              <a:gd name="connsiteX274" fmla="*/ 2559395 w 9771622"/>
              <a:gd name="connsiteY274" fmla="*/ 4430433 h 4890129"/>
              <a:gd name="connsiteX275" fmla="*/ 2763617 w 9771622"/>
              <a:gd name="connsiteY275" fmla="*/ 4429109 h 4890129"/>
              <a:gd name="connsiteX276" fmla="*/ 2777332 w 9771622"/>
              <a:gd name="connsiteY276" fmla="*/ 4442825 h 4890129"/>
              <a:gd name="connsiteX277" fmla="*/ 2763617 w 9771622"/>
              <a:gd name="connsiteY277" fmla="*/ 4456541 h 4890129"/>
              <a:gd name="connsiteX278" fmla="*/ 2749904 w 9771622"/>
              <a:gd name="connsiteY278" fmla="*/ 4442825 h 4890129"/>
              <a:gd name="connsiteX279" fmla="*/ 2763617 w 9771622"/>
              <a:gd name="connsiteY279" fmla="*/ 4429109 h 4890129"/>
              <a:gd name="connsiteX280" fmla="*/ 8546502 w 9771622"/>
              <a:gd name="connsiteY280" fmla="*/ 4427785 h 4890129"/>
              <a:gd name="connsiteX281" fmla="*/ 8560218 w 9771622"/>
              <a:gd name="connsiteY281" fmla="*/ 4441501 h 4890129"/>
              <a:gd name="connsiteX282" fmla="*/ 8546502 w 9771622"/>
              <a:gd name="connsiteY282" fmla="*/ 4455217 h 4890129"/>
              <a:gd name="connsiteX283" fmla="*/ 8532786 w 9771622"/>
              <a:gd name="connsiteY283" fmla="*/ 4441501 h 4890129"/>
              <a:gd name="connsiteX284" fmla="*/ 8546502 w 9771622"/>
              <a:gd name="connsiteY284" fmla="*/ 4427785 h 4890129"/>
              <a:gd name="connsiteX285" fmla="*/ 2684836 w 9771622"/>
              <a:gd name="connsiteY285" fmla="*/ 4418847 h 4890129"/>
              <a:gd name="connsiteX286" fmla="*/ 2698548 w 9771622"/>
              <a:gd name="connsiteY286" fmla="*/ 4432563 h 4890129"/>
              <a:gd name="connsiteX287" fmla="*/ 2684836 w 9771622"/>
              <a:gd name="connsiteY287" fmla="*/ 4446279 h 4890129"/>
              <a:gd name="connsiteX288" fmla="*/ 2671119 w 9771622"/>
              <a:gd name="connsiteY288" fmla="*/ 4432563 h 4890129"/>
              <a:gd name="connsiteX289" fmla="*/ 2684836 w 9771622"/>
              <a:gd name="connsiteY289" fmla="*/ 4418847 h 4890129"/>
              <a:gd name="connsiteX290" fmla="*/ 2607060 w 9771622"/>
              <a:gd name="connsiteY290" fmla="*/ 4407262 h 4890129"/>
              <a:gd name="connsiteX291" fmla="*/ 2620773 w 9771622"/>
              <a:gd name="connsiteY291" fmla="*/ 4420978 h 4890129"/>
              <a:gd name="connsiteX292" fmla="*/ 2607060 w 9771622"/>
              <a:gd name="connsiteY292" fmla="*/ 4434694 h 4890129"/>
              <a:gd name="connsiteX293" fmla="*/ 2593339 w 9771622"/>
              <a:gd name="connsiteY293" fmla="*/ 4420978 h 4890129"/>
              <a:gd name="connsiteX294" fmla="*/ 2607060 w 9771622"/>
              <a:gd name="connsiteY294" fmla="*/ 4407262 h 4890129"/>
              <a:gd name="connsiteX295" fmla="*/ 9242894 w 9771622"/>
              <a:gd name="connsiteY295" fmla="*/ 4405938 h 4890129"/>
              <a:gd name="connsiteX296" fmla="*/ 9256610 w 9771622"/>
              <a:gd name="connsiteY296" fmla="*/ 4419654 h 4890129"/>
              <a:gd name="connsiteX297" fmla="*/ 9242894 w 9771622"/>
              <a:gd name="connsiteY297" fmla="*/ 4433370 h 4890129"/>
              <a:gd name="connsiteX298" fmla="*/ 9229178 w 9771622"/>
              <a:gd name="connsiteY298" fmla="*/ 4419654 h 4890129"/>
              <a:gd name="connsiteX299" fmla="*/ 9242894 w 9771622"/>
              <a:gd name="connsiteY299" fmla="*/ 4405938 h 4890129"/>
              <a:gd name="connsiteX300" fmla="*/ 2811602 w 9771622"/>
              <a:gd name="connsiteY300" fmla="*/ 4405608 h 4890129"/>
              <a:gd name="connsiteX301" fmla="*/ 2825322 w 9771622"/>
              <a:gd name="connsiteY301" fmla="*/ 4419324 h 4890129"/>
              <a:gd name="connsiteX302" fmla="*/ 2811602 w 9771622"/>
              <a:gd name="connsiteY302" fmla="*/ 4433040 h 4890129"/>
              <a:gd name="connsiteX303" fmla="*/ 2797889 w 9771622"/>
              <a:gd name="connsiteY303" fmla="*/ 4419324 h 4890129"/>
              <a:gd name="connsiteX304" fmla="*/ 2811602 w 9771622"/>
              <a:gd name="connsiteY304" fmla="*/ 4405608 h 4890129"/>
              <a:gd name="connsiteX305" fmla="*/ 9187288 w 9771622"/>
              <a:gd name="connsiteY305" fmla="*/ 4404944 h 4890129"/>
              <a:gd name="connsiteX306" fmla="*/ 9201004 w 9771622"/>
              <a:gd name="connsiteY306" fmla="*/ 4418660 h 4890129"/>
              <a:gd name="connsiteX307" fmla="*/ 9187288 w 9771622"/>
              <a:gd name="connsiteY307" fmla="*/ 4432376 h 4890129"/>
              <a:gd name="connsiteX308" fmla="*/ 9173572 w 9771622"/>
              <a:gd name="connsiteY308" fmla="*/ 4418660 h 4890129"/>
              <a:gd name="connsiteX309" fmla="*/ 9187288 w 9771622"/>
              <a:gd name="connsiteY309" fmla="*/ 4404944 h 4890129"/>
              <a:gd name="connsiteX310" fmla="*/ 9131683 w 9771622"/>
              <a:gd name="connsiteY310" fmla="*/ 4403290 h 4890129"/>
              <a:gd name="connsiteX311" fmla="*/ 9145399 w 9771622"/>
              <a:gd name="connsiteY311" fmla="*/ 4417006 h 4890129"/>
              <a:gd name="connsiteX312" fmla="*/ 9131683 w 9771622"/>
              <a:gd name="connsiteY312" fmla="*/ 4430722 h 4890129"/>
              <a:gd name="connsiteX313" fmla="*/ 9117967 w 9771622"/>
              <a:gd name="connsiteY313" fmla="*/ 4417006 h 4890129"/>
              <a:gd name="connsiteX314" fmla="*/ 9131683 w 9771622"/>
              <a:gd name="connsiteY314" fmla="*/ 4403290 h 4890129"/>
              <a:gd name="connsiteX315" fmla="*/ 2732495 w 9771622"/>
              <a:gd name="connsiteY315" fmla="*/ 4395346 h 4890129"/>
              <a:gd name="connsiteX316" fmla="*/ 2746215 w 9771622"/>
              <a:gd name="connsiteY316" fmla="*/ 4409062 h 4890129"/>
              <a:gd name="connsiteX317" fmla="*/ 2732495 w 9771622"/>
              <a:gd name="connsiteY317" fmla="*/ 4422778 h 4890129"/>
              <a:gd name="connsiteX318" fmla="*/ 2718779 w 9771622"/>
              <a:gd name="connsiteY318" fmla="*/ 4409062 h 4890129"/>
              <a:gd name="connsiteX319" fmla="*/ 2732495 w 9771622"/>
              <a:gd name="connsiteY319" fmla="*/ 4395346 h 4890129"/>
              <a:gd name="connsiteX320" fmla="*/ 8568015 w 9771622"/>
              <a:gd name="connsiteY320" fmla="*/ 4387073 h 4890129"/>
              <a:gd name="connsiteX321" fmla="*/ 8581731 w 9771622"/>
              <a:gd name="connsiteY321" fmla="*/ 4400789 h 4890129"/>
              <a:gd name="connsiteX322" fmla="*/ 8568015 w 9771622"/>
              <a:gd name="connsiteY322" fmla="*/ 4414505 h 4890129"/>
              <a:gd name="connsiteX323" fmla="*/ 8554299 w 9771622"/>
              <a:gd name="connsiteY323" fmla="*/ 4400789 h 4890129"/>
              <a:gd name="connsiteX324" fmla="*/ 8568015 w 9771622"/>
              <a:gd name="connsiteY324" fmla="*/ 4387073 h 4890129"/>
              <a:gd name="connsiteX325" fmla="*/ 8511086 w 9771622"/>
              <a:gd name="connsiteY325" fmla="*/ 4385085 h 4890129"/>
              <a:gd name="connsiteX326" fmla="*/ 8524802 w 9771622"/>
              <a:gd name="connsiteY326" fmla="*/ 4398801 h 4890129"/>
              <a:gd name="connsiteX327" fmla="*/ 8511086 w 9771622"/>
              <a:gd name="connsiteY327" fmla="*/ 4412517 h 4890129"/>
              <a:gd name="connsiteX328" fmla="*/ 8497370 w 9771622"/>
              <a:gd name="connsiteY328" fmla="*/ 4398801 h 4890129"/>
              <a:gd name="connsiteX329" fmla="*/ 8511086 w 9771622"/>
              <a:gd name="connsiteY329" fmla="*/ 4385085 h 4890129"/>
              <a:gd name="connsiteX330" fmla="*/ 2654719 w 9771622"/>
              <a:gd name="connsiteY330" fmla="*/ 4384095 h 4890129"/>
              <a:gd name="connsiteX331" fmla="*/ 2668434 w 9771622"/>
              <a:gd name="connsiteY331" fmla="*/ 4397811 h 4890129"/>
              <a:gd name="connsiteX332" fmla="*/ 2654719 w 9771622"/>
              <a:gd name="connsiteY332" fmla="*/ 4411527 h 4890129"/>
              <a:gd name="connsiteX333" fmla="*/ 2641000 w 9771622"/>
              <a:gd name="connsiteY333" fmla="*/ 4397811 h 4890129"/>
              <a:gd name="connsiteX334" fmla="*/ 2654719 w 9771622"/>
              <a:gd name="connsiteY334" fmla="*/ 4384095 h 4890129"/>
              <a:gd name="connsiteX335" fmla="*/ 8454142 w 9771622"/>
              <a:gd name="connsiteY335" fmla="*/ 4383101 h 4890129"/>
              <a:gd name="connsiteX336" fmla="*/ 8467858 w 9771622"/>
              <a:gd name="connsiteY336" fmla="*/ 4396817 h 4890129"/>
              <a:gd name="connsiteX337" fmla="*/ 8454142 w 9771622"/>
              <a:gd name="connsiteY337" fmla="*/ 4410533 h 4890129"/>
              <a:gd name="connsiteX338" fmla="*/ 8440426 w 9771622"/>
              <a:gd name="connsiteY338" fmla="*/ 4396817 h 4890129"/>
              <a:gd name="connsiteX339" fmla="*/ 8454142 w 9771622"/>
              <a:gd name="connsiteY339" fmla="*/ 4383101 h 4890129"/>
              <a:gd name="connsiteX340" fmla="*/ 2859606 w 9771622"/>
              <a:gd name="connsiteY340" fmla="*/ 4381777 h 4890129"/>
              <a:gd name="connsiteX341" fmla="*/ 2873317 w 9771622"/>
              <a:gd name="connsiteY341" fmla="*/ 4395493 h 4890129"/>
              <a:gd name="connsiteX342" fmla="*/ 2859606 w 9771622"/>
              <a:gd name="connsiteY342" fmla="*/ 4409209 h 4890129"/>
              <a:gd name="connsiteX343" fmla="*/ 2845887 w 9771622"/>
              <a:gd name="connsiteY343" fmla="*/ 4395493 h 4890129"/>
              <a:gd name="connsiteX344" fmla="*/ 2859606 w 9771622"/>
              <a:gd name="connsiteY344" fmla="*/ 4381777 h 4890129"/>
              <a:gd name="connsiteX345" fmla="*/ 2577585 w 9771622"/>
              <a:gd name="connsiteY345" fmla="*/ 4372179 h 4890129"/>
              <a:gd name="connsiteX346" fmla="*/ 2591303 w 9771622"/>
              <a:gd name="connsiteY346" fmla="*/ 4385895 h 4890129"/>
              <a:gd name="connsiteX347" fmla="*/ 2577585 w 9771622"/>
              <a:gd name="connsiteY347" fmla="*/ 4399611 h 4890129"/>
              <a:gd name="connsiteX348" fmla="*/ 2563868 w 9771622"/>
              <a:gd name="connsiteY348" fmla="*/ 4385895 h 4890129"/>
              <a:gd name="connsiteX349" fmla="*/ 2577585 w 9771622"/>
              <a:gd name="connsiteY349" fmla="*/ 4372179 h 4890129"/>
              <a:gd name="connsiteX350" fmla="*/ 2780498 w 9771622"/>
              <a:gd name="connsiteY350" fmla="*/ 4371846 h 4890129"/>
              <a:gd name="connsiteX351" fmla="*/ 2794213 w 9771622"/>
              <a:gd name="connsiteY351" fmla="*/ 4385562 h 4890129"/>
              <a:gd name="connsiteX352" fmla="*/ 2780498 w 9771622"/>
              <a:gd name="connsiteY352" fmla="*/ 4399278 h 4890129"/>
              <a:gd name="connsiteX353" fmla="*/ 2766779 w 9771622"/>
              <a:gd name="connsiteY353" fmla="*/ 4385562 h 4890129"/>
              <a:gd name="connsiteX354" fmla="*/ 2780498 w 9771622"/>
              <a:gd name="connsiteY354" fmla="*/ 4371846 h 4890129"/>
              <a:gd name="connsiteX355" fmla="*/ 9317034 w 9771622"/>
              <a:gd name="connsiteY355" fmla="*/ 4365226 h 4890129"/>
              <a:gd name="connsiteX356" fmla="*/ 9330750 w 9771622"/>
              <a:gd name="connsiteY356" fmla="*/ 4378942 h 4890129"/>
              <a:gd name="connsiteX357" fmla="*/ 9317034 w 9771622"/>
              <a:gd name="connsiteY357" fmla="*/ 4392658 h 4890129"/>
              <a:gd name="connsiteX358" fmla="*/ 9303318 w 9771622"/>
              <a:gd name="connsiteY358" fmla="*/ 4378942 h 4890129"/>
              <a:gd name="connsiteX359" fmla="*/ 9317034 w 9771622"/>
              <a:gd name="connsiteY359" fmla="*/ 4365226 h 4890129"/>
              <a:gd name="connsiteX360" fmla="*/ 9261759 w 9771622"/>
              <a:gd name="connsiteY360" fmla="*/ 4364236 h 4890129"/>
              <a:gd name="connsiteX361" fmla="*/ 9275475 w 9771622"/>
              <a:gd name="connsiteY361" fmla="*/ 4377952 h 4890129"/>
              <a:gd name="connsiteX362" fmla="*/ 9261759 w 9771622"/>
              <a:gd name="connsiteY362" fmla="*/ 4391668 h 4890129"/>
              <a:gd name="connsiteX363" fmla="*/ 9248043 w 9771622"/>
              <a:gd name="connsiteY363" fmla="*/ 4377952 h 4890129"/>
              <a:gd name="connsiteX364" fmla="*/ 9261759 w 9771622"/>
              <a:gd name="connsiteY364" fmla="*/ 4364236 h 4890129"/>
              <a:gd name="connsiteX365" fmla="*/ 9206153 w 9771622"/>
              <a:gd name="connsiteY365" fmla="*/ 4362912 h 4890129"/>
              <a:gd name="connsiteX366" fmla="*/ 9219869 w 9771622"/>
              <a:gd name="connsiteY366" fmla="*/ 4376628 h 4890129"/>
              <a:gd name="connsiteX367" fmla="*/ 9206153 w 9771622"/>
              <a:gd name="connsiteY367" fmla="*/ 4390344 h 4890129"/>
              <a:gd name="connsiteX368" fmla="*/ 9192437 w 9771622"/>
              <a:gd name="connsiteY368" fmla="*/ 4376628 h 4890129"/>
              <a:gd name="connsiteX369" fmla="*/ 9206153 w 9771622"/>
              <a:gd name="connsiteY369" fmla="*/ 4362912 h 4890129"/>
              <a:gd name="connsiteX370" fmla="*/ 2702051 w 9771622"/>
              <a:gd name="connsiteY370" fmla="*/ 4360924 h 4890129"/>
              <a:gd name="connsiteX371" fmla="*/ 2715772 w 9771622"/>
              <a:gd name="connsiteY371" fmla="*/ 4374640 h 4890129"/>
              <a:gd name="connsiteX372" fmla="*/ 2702051 w 9771622"/>
              <a:gd name="connsiteY372" fmla="*/ 4388356 h 4890129"/>
              <a:gd name="connsiteX373" fmla="*/ 2688344 w 9771622"/>
              <a:gd name="connsiteY373" fmla="*/ 4374640 h 4890129"/>
              <a:gd name="connsiteX374" fmla="*/ 2702051 w 9771622"/>
              <a:gd name="connsiteY374" fmla="*/ 4360924 h 4890129"/>
              <a:gd name="connsiteX375" fmla="*/ 2907923 w 9771622"/>
              <a:gd name="connsiteY375" fmla="*/ 4358276 h 4890129"/>
              <a:gd name="connsiteX376" fmla="*/ 2921642 w 9771622"/>
              <a:gd name="connsiteY376" fmla="*/ 4371992 h 4890129"/>
              <a:gd name="connsiteX377" fmla="*/ 2907923 w 9771622"/>
              <a:gd name="connsiteY377" fmla="*/ 4385708 h 4890129"/>
              <a:gd name="connsiteX378" fmla="*/ 2894206 w 9771622"/>
              <a:gd name="connsiteY378" fmla="*/ 4371992 h 4890129"/>
              <a:gd name="connsiteX379" fmla="*/ 2907923 w 9771622"/>
              <a:gd name="connsiteY379" fmla="*/ 4358276 h 4890129"/>
              <a:gd name="connsiteX380" fmla="*/ 2624931 w 9771622"/>
              <a:gd name="connsiteY380" fmla="*/ 4349009 h 4890129"/>
              <a:gd name="connsiteX381" fmla="*/ 2638647 w 9771622"/>
              <a:gd name="connsiteY381" fmla="*/ 4362725 h 4890129"/>
              <a:gd name="connsiteX382" fmla="*/ 2624931 w 9771622"/>
              <a:gd name="connsiteY382" fmla="*/ 4376441 h 4890129"/>
              <a:gd name="connsiteX383" fmla="*/ 2611215 w 9771622"/>
              <a:gd name="connsiteY383" fmla="*/ 4362725 h 4890129"/>
              <a:gd name="connsiteX384" fmla="*/ 2624931 w 9771622"/>
              <a:gd name="connsiteY384" fmla="*/ 4349009 h 4890129"/>
              <a:gd name="connsiteX385" fmla="*/ 2828495 w 9771622"/>
              <a:gd name="connsiteY385" fmla="*/ 4348348 h 4890129"/>
              <a:gd name="connsiteX386" fmla="*/ 2842207 w 9771622"/>
              <a:gd name="connsiteY386" fmla="*/ 4362064 h 4890129"/>
              <a:gd name="connsiteX387" fmla="*/ 2828495 w 9771622"/>
              <a:gd name="connsiteY387" fmla="*/ 4375780 h 4890129"/>
              <a:gd name="connsiteX388" fmla="*/ 2814773 w 9771622"/>
              <a:gd name="connsiteY388" fmla="*/ 4362064 h 4890129"/>
              <a:gd name="connsiteX389" fmla="*/ 2828495 w 9771622"/>
              <a:gd name="connsiteY389" fmla="*/ 4348348 h 4890129"/>
              <a:gd name="connsiteX390" fmla="*/ 8589532 w 9771622"/>
              <a:gd name="connsiteY390" fmla="*/ 4346361 h 4890129"/>
              <a:gd name="connsiteX391" fmla="*/ 8603248 w 9771622"/>
              <a:gd name="connsiteY391" fmla="*/ 4360077 h 4890129"/>
              <a:gd name="connsiteX392" fmla="*/ 8589532 w 9771622"/>
              <a:gd name="connsiteY392" fmla="*/ 4373793 h 4890129"/>
              <a:gd name="connsiteX393" fmla="*/ 8575816 w 9771622"/>
              <a:gd name="connsiteY393" fmla="*/ 4360077 h 4890129"/>
              <a:gd name="connsiteX394" fmla="*/ 8589532 w 9771622"/>
              <a:gd name="connsiteY394" fmla="*/ 4346361 h 4890129"/>
              <a:gd name="connsiteX395" fmla="*/ 8532602 w 9771622"/>
              <a:gd name="connsiteY395" fmla="*/ 4344707 h 4890129"/>
              <a:gd name="connsiteX396" fmla="*/ 8546318 w 9771622"/>
              <a:gd name="connsiteY396" fmla="*/ 4358423 h 4890129"/>
              <a:gd name="connsiteX397" fmla="*/ 8532602 w 9771622"/>
              <a:gd name="connsiteY397" fmla="*/ 4372139 h 4890129"/>
              <a:gd name="connsiteX398" fmla="*/ 8518886 w 9771622"/>
              <a:gd name="connsiteY398" fmla="*/ 4358423 h 4890129"/>
              <a:gd name="connsiteX399" fmla="*/ 8532602 w 9771622"/>
              <a:gd name="connsiteY399" fmla="*/ 4344707 h 4890129"/>
              <a:gd name="connsiteX400" fmla="*/ 8475673 w 9771622"/>
              <a:gd name="connsiteY400" fmla="*/ 4342719 h 4890129"/>
              <a:gd name="connsiteX401" fmla="*/ 8489389 w 9771622"/>
              <a:gd name="connsiteY401" fmla="*/ 4356435 h 4890129"/>
              <a:gd name="connsiteX402" fmla="*/ 8475673 w 9771622"/>
              <a:gd name="connsiteY402" fmla="*/ 4370151 h 4890129"/>
              <a:gd name="connsiteX403" fmla="*/ 8461957 w 9771622"/>
              <a:gd name="connsiteY403" fmla="*/ 4356435 h 4890129"/>
              <a:gd name="connsiteX404" fmla="*/ 8475673 w 9771622"/>
              <a:gd name="connsiteY404" fmla="*/ 4342719 h 4890129"/>
              <a:gd name="connsiteX405" fmla="*/ 2749714 w 9771622"/>
              <a:gd name="connsiteY405" fmla="*/ 4337423 h 4890129"/>
              <a:gd name="connsiteX406" fmla="*/ 2763431 w 9771622"/>
              <a:gd name="connsiteY406" fmla="*/ 4351139 h 4890129"/>
              <a:gd name="connsiteX407" fmla="*/ 2749714 w 9771622"/>
              <a:gd name="connsiteY407" fmla="*/ 4364855 h 4890129"/>
              <a:gd name="connsiteX408" fmla="*/ 2736001 w 9771622"/>
              <a:gd name="connsiteY408" fmla="*/ 4351139 h 4890129"/>
              <a:gd name="connsiteX409" fmla="*/ 2749714 w 9771622"/>
              <a:gd name="connsiteY409" fmla="*/ 4337423 h 4890129"/>
              <a:gd name="connsiteX410" fmla="*/ 2672259 w 9771622"/>
              <a:gd name="connsiteY410" fmla="*/ 4325841 h 4890129"/>
              <a:gd name="connsiteX411" fmla="*/ 2685980 w 9771622"/>
              <a:gd name="connsiteY411" fmla="*/ 4339557 h 4890129"/>
              <a:gd name="connsiteX412" fmla="*/ 2672259 w 9771622"/>
              <a:gd name="connsiteY412" fmla="*/ 4353273 h 4890129"/>
              <a:gd name="connsiteX413" fmla="*/ 2658545 w 9771622"/>
              <a:gd name="connsiteY413" fmla="*/ 4339557 h 4890129"/>
              <a:gd name="connsiteX414" fmla="*/ 2672259 w 9771622"/>
              <a:gd name="connsiteY414" fmla="*/ 4325841 h 4890129"/>
              <a:gd name="connsiteX415" fmla="*/ 2876153 w 9771622"/>
              <a:gd name="connsiteY415" fmla="*/ 4324848 h 4890129"/>
              <a:gd name="connsiteX416" fmla="*/ 2889868 w 9771622"/>
              <a:gd name="connsiteY416" fmla="*/ 4338564 h 4890129"/>
              <a:gd name="connsiteX417" fmla="*/ 2876153 w 9771622"/>
              <a:gd name="connsiteY417" fmla="*/ 4352280 h 4890129"/>
              <a:gd name="connsiteX418" fmla="*/ 2862434 w 9771622"/>
              <a:gd name="connsiteY418" fmla="*/ 4338564 h 4890129"/>
              <a:gd name="connsiteX419" fmla="*/ 2876153 w 9771622"/>
              <a:gd name="connsiteY419" fmla="*/ 4324848 h 4890129"/>
              <a:gd name="connsiteX420" fmla="*/ 9335239 w 9771622"/>
              <a:gd name="connsiteY420" fmla="*/ 4323190 h 4890129"/>
              <a:gd name="connsiteX421" fmla="*/ 9348955 w 9771622"/>
              <a:gd name="connsiteY421" fmla="*/ 4336906 h 4890129"/>
              <a:gd name="connsiteX422" fmla="*/ 9335239 w 9771622"/>
              <a:gd name="connsiteY422" fmla="*/ 4350622 h 4890129"/>
              <a:gd name="connsiteX423" fmla="*/ 9321523 w 9771622"/>
              <a:gd name="connsiteY423" fmla="*/ 4336906 h 4890129"/>
              <a:gd name="connsiteX424" fmla="*/ 9335239 w 9771622"/>
              <a:gd name="connsiteY424" fmla="*/ 4323190 h 4890129"/>
              <a:gd name="connsiteX425" fmla="*/ 9279964 w 9771622"/>
              <a:gd name="connsiteY425" fmla="*/ 4321870 h 4890129"/>
              <a:gd name="connsiteX426" fmla="*/ 9293680 w 9771622"/>
              <a:gd name="connsiteY426" fmla="*/ 4335586 h 4890129"/>
              <a:gd name="connsiteX427" fmla="*/ 9279964 w 9771622"/>
              <a:gd name="connsiteY427" fmla="*/ 4349302 h 4890129"/>
              <a:gd name="connsiteX428" fmla="*/ 9266248 w 9771622"/>
              <a:gd name="connsiteY428" fmla="*/ 4335586 h 4890129"/>
              <a:gd name="connsiteX429" fmla="*/ 9279964 w 9771622"/>
              <a:gd name="connsiteY429" fmla="*/ 4321870 h 4890129"/>
              <a:gd name="connsiteX430" fmla="*/ 9224689 w 9771622"/>
              <a:gd name="connsiteY430" fmla="*/ 4320876 h 4890129"/>
              <a:gd name="connsiteX431" fmla="*/ 9238405 w 9771622"/>
              <a:gd name="connsiteY431" fmla="*/ 4334592 h 4890129"/>
              <a:gd name="connsiteX432" fmla="*/ 9224689 w 9771622"/>
              <a:gd name="connsiteY432" fmla="*/ 4348308 h 4890129"/>
              <a:gd name="connsiteX433" fmla="*/ 9210973 w 9771622"/>
              <a:gd name="connsiteY433" fmla="*/ 4334592 h 4890129"/>
              <a:gd name="connsiteX434" fmla="*/ 9224689 w 9771622"/>
              <a:gd name="connsiteY434" fmla="*/ 4320876 h 4890129"/>
              <a:gd name="connsiteX435" fmla="*/ 9169413 w 9771622"/>
              <a:gd name="connsiteY435" fmla="*/ 4319552 h 4890129"/>
              <a:gd name="connsiteX436" fmla="*/ 9183129 w 9771622"/>
              <a:gd name="connsiteY436" fmla="*/ 4333268 h 4890129"/>
              <a:gd name="connsiteX437" fmla="*/ 9169413 w 9771622"/>
              <a:gd name="connsiteY437" fmla="*/ 4346984 h 4890129"/>
              <a:gd name="connsiteX438" fmla="*/ 9155697 w 9771622"/>
              <a:gd name="connsiteY438" fmla="*/ 4333268 h 4890129"/>
              <a:gd name="connsiteX439" fmla="*/ 9169413 w 9771622"/>
              <a:gd name="connsiteY439" fmla="*/ 4319552 h 4890129"/>
              <a:gd name="connsiteX440" fmla="*/ 2797696 w 9771622"/>
              <a:gd name="connsiteY440" fmla="*/ 4314256 h 4890129"/>
              <a:gd name="connsiteX441" fmla="*/ 2811408 w 9771622"/>
              <a:gd name="connsiteY441" fmla="*/ 4327972 h 4890129"/>
              <a:gd name="connsiteX442" fmla="*/ 2797696 w 9771622"/>
              <a:gd name="connsiteY442" fmla="*/ 4341688 h 4890129"/>
              <a:gd name="connsiteX443" fmla="*/ 2783975 w 9771622"/>
              <a:gd name="connsiteY443" fmla="*/ 4327972 h 4890129"/>
              <a:gd name="connsiteX444" fmla="*/ 2797696 w 9771622"/>
              <a:gd name="connsiteY444" fmla="*/ 4314256 h 4890129"/>
              <a:gd name="connsiteX445" fmla="*/ 2595470 w 9771622"/>
              <a:gd name="connsiteY445" fmla="*/ 4313592 h 4890129"/>
              <a:gd name="connsiteX446" fmla="*/ 2609184 w 9771622"/>
              <a:gd name="connsiteY446" fmla="*/ 4327308 h 4890129"/>
              <a:gd name="connsiteX447" fmla="*/ 2595470 w 9771622"/>
              <a:gd name="connsiteY447" fmla="*/ 4341024 h 4890129"/>
              <a:gd name="connsiteX448" fmla="*/ 2581757 w 9771622"/>
              <a:gd name="connsiteY448" fmla="*/ 4327308 h 4890129"/>
              <a:gd name="connsiteX449" fmla="*/ 2595470 w 9771622"/>
              <a:gd name="connsiteY449" fmla="*/ 4313592 h 4890129"/>
              <a:gd name="connsiteX450" fmla="*/ 8553785 w 9771622"/>
              <a:gd name="connsiteY450" fmla="*/ 4303665 h 4890129"/>
              <a:gd name="connsiteX451" fmla="*/ 8567501 w 9771622"/>
              <a:gd name="connsiteY451" fmla="*/ 4317381 h 4890129"/>
              <a:gd name="connsiteX452" fmla="*/ 8553785 w 9771622"/>
              <a:gd name="connsiteY452" fmla="*/ 4331097 h 4890129"/>
              <a:gd name="connsiteX453" fmla="*/ 8540069 w 9771622"/>
              <a:gd name="connsiteY453" fmla="*/ 4317381 h 4890129"/>
              <a:gd name="connsiteX454" fmla="*/ 8553785 w 9771622"/>
              <a:gd name="connsiteY454" fmla="*/ 4303665 h 4890129"/>
              <a:gd name="connsiteX455" fmla="*/ 2719922 w 9771622"/>
              <a:gd name="connsiteY455" fmla="*/ 4302671 h 4890129"/>
              <a:gd name="connsiteX456" fmla="*/ 2733645 w 9771622"/>
              <a:gd name="connsiteY456" fmla="*/ 4316387 h 4890129"/>
              <a:gd name="connsiteX457" fmla="*/ 2719922 w 9771622"/>
              <a:gd name="connsiteY457" fmla="*/ 4330103 h 4890129"/>
              <a:gd name="connsiteX458" fmla="*/ 2706204 w 9771622"/>
              <a:gd name="connsiteY458" fmla="*/ 4316387 h 4890129"/>
              <a:gd name="connsiteX459" fmla="*/ 2719922 w 9771622"/>
              <a:gd name="connsiteY459" fmla="*/ 4302671 h 4890129"/>
              <a:gd name="connsiteX460" fmla="*/ 8497186 w 9771622"/>
              <a:gd name="connsiteY460" fmla="*/ 4302007 h 4890129"/>
              <a:gd name="connsiteX461" fmla="*/ 8510902 w 9771622"/>
              <a:gd name="connsiteY461" fmla="*/ 4315723 h 4890129"/>
              <a:gd name="connsiteX462" fmla="*/ 8497186 w 9771622"/>
              <a:gd name="connsiteY462" fmla="*/ 4329439 h 4890129"/>
              <a:gd name="connsiteX463" fmla="*/ 8483470 w 9771622"/>
              <a:gd name="connsiteY463" fmla="*/ 4315723 h 4890129"/>
              <a:gd name="connsiteX464" fmla="*/ 8497186 w 9771622"/>
              <a:gd name="connsiteY464" fmla="*/ 4302007 h 4890129"/>
              <a:gd name="connsiteX465" fmla="*/ 8440257 w 9771622"/>
              <a:gd name="connsiteY465" fmla="*/ 4300023 h 4890129"/>
              <a:gd name="connsiteX466" fmla="*/ 8453973 w 9771622"/>
              <a:gd name="connsiteY466" fmla="*/ 4313739 h 4890129"/>
              <a:gd name="connsiteX467" fmla="*/ 8440257 w 9771622"/>
              <a:gd name="connsiteY467" fmla="*/ 4327455 h 4890129"/>
              <a:gd name="connsiteX468" fmla="*/ 8426541 w 9771622"/>
              <a:gd name="connsiteY468" fmla="*/ 4313739 h 4890129"/>
              <a:gd name="connsiteX469" fmla="*/ 8440257 w 9771622"/>
              <a:gd name="connsiteY469" fmla="*/ 4300023 h 4890129"/>
              <a:gd name="connsiteX470" fmla="*/ 2845369 w 9771622"/>
              <a:gd name="connsiteY470" fmla="*/ 4290755 h 4890129"/>
              <a:gd name="connsiteX471" fmla="*/ 2859084 w 9771622"/>
              <a:gd name="connsiteY471" fmla="*/ 4304471 h 4890129"/>
              <a:gd name="connsiteX472" fmla="*/ 2845369 w 9771622"/>
              <a:gd name="connsiteY472" fmla="*/ 4318187 h 4890129"/>
              <a:gd name="connsiteX473" fmla="*/ 2831654 w 9771622"/>
              <a:gd name="connsiteY473" fmla="*/ 4304471 h 4890129"/>
              <a:gd name="connsiteX474" fmla="*/ 2845369 w 9771622"/>
              <a:gd name="connsiteY474" fmla="*/ 4290755 h 4890129"/>
              <a:gd name="connsiteX475" fmla="*/ 2642805 w 9771622"/>
              <a:gd name="connsiteY475" fmla="*/ 4290755 h 4890129"/>
              <a:gd name="connsiteX476" fmla="*/ 2656519 w 9771622"/>
              <a:gd name="connsiteY476" fmla="*/ 4304471 h 4890129"/>
              <a:gd name="connsiteX477" fmla="*/ 2642805 w 9771622"/>
              <a:gd name="connsiteY477" fmla="*/ 4318187 h 4890129"/>
              <a:gd name="connsiteX478" fmla="*/ 2629084 w 9771622"/>
              <a:gd name="connsiteY478" fmla="*/ 4304471 h 4890129"/>
              <a:gd name="connsiteX479" fmla="*/ 2642805 w 9771622"/>
              <a:gd name="connsiteY479" fmla="*/ 4290755 h 4890129"/>
              <a:gd name="connsiteX480" fmla="*/ 9408056 w 9771622"/>
              <a:gd name="connsiteY480" fmla="*/ 4281488 h 4890129"/>
              <a:gd name="connsiteX481" fmla="*/ 9421772 w 9771622"/>
              <a:gd name="connsiteY481" fmla="*/ 4295204 h 4890129"/>
              <a:gd name="connsiteX482" fmla="*/ 9408056 w 9771622"/>
              <a:gd name="connsiteY482" fmla="*/ 4308920 h 4890129"/>
              <a:gd name="connsiteX483" fmla="*/ 9394340 w 9771622"/>
              <a:gd name="connsiteY483" fmla="*/ 4295204 h 4890129"/>
              <a:gd name="connsiteX484" fmla="*/ 9408056 w 9771622"/>
              <a:gd name="connsiteY484" fmla="*/ 4281488 h 4890129"/>
              <a:gd name="connsiteX485" fmla="*/ 9353111 w 9771622"/>
              <a:gd name="connsiteY485" fmla="*/ 4280494 h 4890129"/>
              <a:gd name="connsiteX486" fmla="*/ 9366827 w 9771622"/>
              <a:gd name="connsiteY486" fmla="*/ 4294210 h 4890129"/>
              <a:gd name="connsiteX487" fmla="*/ 9353111 w 9771622"/>
              <a:gd name="connsiteY487" fmla="*/ 4307926 h 4890129"/>
              <a:gd name="connsiteX488" fmla="*/ 9339395 w 9771622"/>
              <a:gd name="connsiteY488" fmla="*/ 4294210 h 4890129"/>
              <a:gd name="connsiteX489" fmla="*/ 9353111 w 9771622"/>
              <a:gd name="connsiteY489" fmla="*/ 4280494 h 4890129"/>
              <a:gd name="connsiteX490" fmla="*/ 9298169 w 9771622"/>
              <a:gd name="connsiteY490" fmla="*/ 4279504 h 4890129"/>
              <a:gd name="connsiteX491" fmla="*/ 9311885 w 9771622"/>
              <a:gd name="connsiteY491" fmla="*/ 4293220 h 4890129"/>
              <a:gd name="connsiteX492" fmla="*/ 9298169 w 9771622"/>
              <a:gd name="connsiteY492" fmla="*/ 4306936 h 4890129"/>
              <a:gd name="connsiteX493" fmla="*/ 9284453 w 9771622"/>
              <a:gd name="connsiteY493" fmla="*/ 4293220 h 4890129"/>
              <a:gd name="connsiteX494" fmla="*/ 9298169 w 9771622"/>
              <a:gd name="connsiteY494" fmla="*/ 4279504 h 4890129"/>
              <a:gd name="connsiteX495" fmla="*/ 2767253 w 9771622"/>
              <a:gd name="connsiteY495" fmla="*/ 4279504 h 4890129"/>
              <a:gd name="connsiteX496" fmla="*/ 2780975 w 9771622"/>
              <a:gd name="connsiteY496" fmla="*/ 4293220 h 4890129"/>
              <a:gd name="connsiteX497" fmla="*/ 2767253 w 9771622"/>
              <a:gd name="connsiteY497" fmla="*/ 4306936 h 4890129"/>
              <a:gd name="connsiteX498" fmla="*/ 2753541 w 9771622"/>
              <a:gd name="connsiteY498" fmla="*/ 4293220 h 4890129"/>
              <a:gd name="connsiteX499" fmla="*/ 2767253 w 9771622"/>
              <a:gd name="connsiteY499" fmla="*/ 4279504 h 4890129"/>
              <a:gd name="connsiteX500" fmla="*/ 2972470 w 9771622"/>
              <a:gd name="connsiteY500" fmla="*/ 4277516 h 4890129"/>
              <a:gd name="connsiteX501" fmla="*/ 2986105 w 9771622"/>
              <a:gd name="connsiteY501" fmla="*/ 4291232 h 4890129"/>
              <a:gd name="connsiteX502" fmla="*/ 2972470 w 9771622"/>
              <a:gd name="connsiteY502" fmla="*/ 4304948 h 4890129"/>
              <a:gd name="connsiteX503" fmla="*/ 2958752 w 9771622"/>
              <a:gd name="connsiteY503" fmla="*/ 4291232 h 4890129"/>
              <a:gd name="connsiteX504" fmla="*/ 2972470 w 9771622"/>
              <a:gd name="connsiteY504" fmla="*/ 4277516 h 4890129"/>
              <a:gd name="connsiteX505" fmla="*/ 2567007 w 9771622"/>
              <a:gd name="connsiteY505" fmla="*/ 4277516 h 4890129"/>
              <a:gd name="connsiteX506" fmla="*/ 2580722 w 9771622"/>
              <a:gd name="connsiteY506" fmla="*/ 4291232 h 4890129"/>
              <a:gd name="connsiteX507" fmla="*/ 2567007 w 9771622"/>
              <a:gd name="connsiteY507" fmla="*/ 4304948 h 4890129"/>
              <a:gd name="connsiteX508" fmla="*/ 2553292 w 9771622"/>
              <a:gd name="connsiteY508" fmla="*/ 4291232 h 4890129"/>
              <a:gd name="connsiteX509" fmla="*/ 2567007 w 9771622"/>
              <a:gd name="connsiteY509" fmla="*/ 4277516 h 4890129"/>
              <a:gd name="connsiteX510" fmla="*/ 2690137 w 9771622"/>
              <a:gd name="connsiteY510" fmla="*/ 4267588 h 4890129"/>
              <a:gd name="connsiteX511" fmla="*/ 2703855 w 9771622"/>
              <a:gd name="connsiteY511" fmla="*/ 4281304 h 4890129"/>
              <a:gd name="connsiteX512" fmla="*/ 2690137 w 9771622"/>
              <a:gd name="connsiteY512" fmla="*/ 4295020 h 4890129"/>
              <a:gd name="connsiteX513" fmla="*/ 2676417 w 9771622"/>
              <a:gd name="connsiteY513" fmla="*/ 4281304 h 4890129"/>
              <a:gd name="connsiteX514" fmla="*/ 2690137 w 9771622"/>
              <a:gd name="connsiteY514" fmla="*/ 4267588 h 4890129"/>
              <a:gd name="connsiteX515" fmla="*/ 2893030 w 9771622"/>
              <a:gd name="connsiteY515" fmla="*/ 4267255 h 4890129"/>
              <a:gd name="connsiteX516" fmla="*/ 2906745 w 9771622"/>
              <a:gd name="connsiteY516" fmla="*/ 4280971 h 4890129"/>
              <a:gd name="connsiteX517" fmla="*/ 2893030 w 9771622"/>
              <a:gd name="connsiteY517" fmla="*/ 4294687 h 4890129"/>
              <a:gd name="connsiteX518" fmla="*/ 2879316 w 9771622"/>
              <a:gd name="connsiteY518" fmla="*/ 4280971 h 4890129"/>
              <a:gd name="connsiteX519" fmla="*/ 2893030 w 9771622"/>
              <a:gd name="connsiteY519" fmla="*/ 4267255 h 4890129"/>
              <a:gd name="connsiteX520" fmla="*/ 8518039 w 9771622"/>
              <a:gd name="connsiteY520" fmla="*/ 4260968 h 4890129"/>
              <a:gd name="connsiteX521" fmla="*/ 8531755 w 9771622"/>
              <a:gd name="connsiteY521" fmla="*/ 4274684 h 4890129"/>
              <a:gd name="connsiteX522" fmla="*/ 8518039 w 9771622"/>
              <a:gd name="connsiteY522" fmla="*/ 4288400 h 4890129"/>
              <a:gd name="connsiteX523" fmla="*/ 8504323 w 9771622"/>
              <a:gd name="connsiteY523" fmla="*/ 4274684 h 4890129"/>
              <a:gd name="connsiteX524" fmla="*/ 8518039 w 9771622"/>
              <a:gd name="connsiteY524" fmla="*/ 4260968 h 4890129"/>
              <a:gd name="connsiteX525" fmla="*/ 8461440 w 9771622"/>
              <a:gd name="connsiteY525" fmla="*/ 4259311 h 4890129"/>
              <a:gd name="connsiteX526" fmla="*/ 8475156 w 9771622"/>
              <a:gd name="connsiteY526" fmla="*/ 4273027 h 4890129"/>
              <a:gd name="connsiteX527" fmla="*/ 8461440 w 9771622"/>
              <a:gd name="connsiteY527" fmla="*/ 4286743 h 4890129"/>
              <a:gd name="connsiteX528" fmla="*/ 8447724 w 9771622"/>
              <a:gd name="connsiteY528" fmla="*/ 4273027 h 4890129"/>
              <a:gd name="connsiteX529" fmla="*/ 8461440 w 9771622"/>
              <a:gd name="connsiteY529" fmla="*/ 4259311 h 4890129"/>
              <a:gd name="connsiteX530" fmla="*/ 8404840 w 9771622"/>
              <a:gd name="connsiteY530" fmla="*/ 4257657 h 4890129"/>
              <a:gd name="connsiteX531" fmla="*/ 8418556 w 9771622"/>
              <a:gd name="connsiteY531" fmla="*/ 4271373 h 4890129"/>
              <a:gd name="connsiteX532" fmla="*/ 8404840 w 9771622"/>
              <a:gd name="connsiteY532" fmla="*/ 4285089 h 4890129"/>
              <a:gd name="connsiteX533" fmla="*/ 8391124 w 9771622"/>
              <a:gd name="connsiteY533" fmla="*/ 4271373 h 4890129"/>
              <a:gd name="connsiteX534" fmla="*/ 8404840 w 9771622"/>
              <a:gd name="connsiteY534" fmla="*/ 4257657 h 4890129"/>
              <a:gd name="connsiteX535" fmla="*/ 2814921 w 9771622"/>
              <a:gd name="connsiteY535" fmla="*/ 4256333 h 4890129"/>
              <a:gd name="connsiteX536" fmla="*/ 2828638 w 9771622"/>
              <a:gd name="connsiteY536" fmla="*/ 4270049 h 4890129"/>
              <a:gd name="connsiteX537" fmla="*/ 2814921 w 9771622"/>
              <a:gd name="connsiteY537" fmla="*/ 4283765 h 4890129"/>
              <a:gd name="connsiteX538" fmla="*/ 2801200 w 9771622"/>
              <a:gd name="connsiteY538" fmla="*/ 4270049 h 4890129"/>
              <a:gd name="connsiteX539" fmla="*/ 2814921 w 9771622"/>
              <a:gd name="connsiteY539" fmla="*/ 4256333 h 4890129"/>
              <a:gd name="connsiteX540" fmla="*/ 2614010 w 9771622"/>
              <a:gd name="connsiteY540" fmla="*/ 4254679 h 4890129"/>
              <a:gd name="connsiteX541" fmla="*/ 2627727 w 9771622"/>
              <a:gd name="connsiteY541" fmla="*/ 4268395 h 4890129"/>
              <a:gd name="connsiteX542" fmla="*/ 2614010 w 9771622"/>
              <a:gd name="connsiteY542" fmla="*/ 4282111 h 4890129"/>
              <a:gd name="connsiteX543" fmla="*/ 2600293 w 9771622"/>
              <a:gd name="connsiteY543" fmla="*/ 4268395 h 4890129"/>
              <a:gd name="connsiteX544" fmla="*/ 2614010 w 9771622"/>
              <a:gd name="connsiteY544" fmla="*/ 4254679 h 4890129"/>
              <a:gd name="connsiteX545" fmla="*/ 2737467 w 9771622"/>
              <a:gd name="connsiteY545" fmla="*/ 4244417 h 4890129"/>
              <a:gd name="connsiteX546" fmla="*/ 2751182 w 9771622"/>
              <a:gd name="connsiteY546" fmla="*/ 4258133 h 4890129"/>
              <a:gd name="connsiteX547" fmla="*/ 2737467 w 9771622"/>
              <a:gd name="connsiteY547" fmla="*/ 4271849 h 4890129"/>
              <a:gd name="connsiteX548" fmla="*/ 2723747 w 9771622"/>
              <a:gd name="connsiteY548" fmla="*/ 4258133 h 4890129"/>
              <a:gd name="connsiteX549" fmla="*/ 2737467 w 9771622"/>
              <a:gd name="connsiteY549" fmla="*/ 4244417 h 4890129"/>
              <a:gd name="connsiteX550" fmla="*/ 2941024 w 9771622"/>
              <a:gd name="connsiteY550" fmla="*/ 4243757 h 4890129"/>
              <a:gd name="connsiteX551" fmla="*/ 2954735 w 9771622"/>
              <a:gd name="connsiteY551" fmla="*/ 4257473 h 4890129"/>
              <a:gd name="connsiteX552" fmla="*/ 2941024 w 9771622"/>
              <a:gd name="connsiteY552" fmla="*/ 4271189 h 4890129"/>
              <a:gd name="connsiteX553" fmla="*/ 2927307 w 9771622"/>
              <a:gd name="connsiteY553" fmla="*/ 4257473 h 4890129"/>
              <a:gd name="connsiteX554" fmla="*/ 2941024 w 9771622"/>
              <a:gd name="connsiteY554" fmla="*/ 4243757 h 4890129"/>
              <a:gd name="connsiteX555" fmla="*/ 9370322 w 9771622"/>
              <a:gd name="connsiteY555" fmla="*/ 4238128 h 4890129"/>
              <a:gd name="connsiteX556" fmla="*/ 9384038 w 9771622"/>
              <a:gd name="connsiteY556" fmla="*/ 4251844 h 4890129"/>
              <a:gd name="connsiteX557" fmla="*/ 9370322 w 9771622"/>
              <a:gd name="connsiteY557" fmla="*/ 4265560 h 4890129"/>
              <a:gd name="connsiteX558" fmla="*/ 9356606 w 9771622"/>
              <a:gd name="connsiteY558" fmla="*/ 4251844 h 4890129"/>
              <a:gd name="connsiteX559" fmla="*/ 9370322 w 9771622"/>
              <a:gd name="connsiteY559" fmla="*/ 4238128 h 4890129"/>
              <a:gd name="connsiteX560" fmla="*/ 9315696 w 9771622"/>
              <a:gd name="connsiteY560" fmla="*/ 4237138 h 4890129"/>
              <a:gd name="connsiteX561" fmla="*/ 9329412 w 9771622"/>
              <a:gd name="connsiteY561" fmla="*/ 4250854 h 4890129"/>
              <a:gd name="connsiteX562" fmla="*/ 9315696 w 9771622"/>
              <a:gd name="connsiteY562" fmla="*/ 4264570 h 4890129"/>
              <a:gd name="connsiteX563" fmla="*/ 9301980 w 9771622"/>
              <a:gd name="connsiteY563" fmla="*/ 4250854 h 4890129"/>
              <a:gd name="connsiteX564" fmla="*/ 9315696 w 9771622"/>
              <a:gd name="connsiteY564" fmla="*/ 4237138 h 4890129"/>
              <a:gd name="connsiteX565" fmla="*/ 2862580 w 9771622"/>
              <a:gd name="connsiteY565" fmla="*/ 4233166 h 4890129"/>
              <a:gd name="connsiteX566" fmla="*/ 2876299 w 9771622"/>
              <a:gd name="connsiteY566" fmla="*/ 4246882 h 4890129"/>
              <a:gd name="connsiteX567" fmla="*/ 2862580 w 9771622"/>
              <a:gd name="connsiteY567" fmla="*/ 4260598 h 4890129"/>
              <a:gd name="connsiteX568" fmla="*/ 2848865 w 9771622"/>
              <a:gd name="connsiteY568" fmla="*/ 4246882 h 4890129"/>
              <a:gd name="connsiteX569" fmla="*/ 2862580 w 9771622"/>
              <a:gd name="connsiteY569" fmla="*/ 4233166 h 4890129"/>
              <a:gd name="connsiteX570" fmla="*/ 2661342 w 9771622"/>
              <a:gd name="connsiteY570" fmla="*/ 4231842 h 4890129"/>
              <a:gd name="connsiteX571" fmla="*/ 2675056 w 9771622"/>
              <a:gd name="connsiteY571" fmla="*/ 4245558 h 4890129"/>
              <a:gd name="connsiteX572" fmla="*/ 2661342 w 9771622"/>
              <a:gd name="connsiteY572" fmla="*/ 4259274 h 4890129"/>
              <a:gd name="connsiteX573" fmla="*/ 2647627 w 9771622"/>
              <a:gd name="connsiteY573" fmla="*/ 4245558 h 4890129"/>
              <a:gd name="connsiteX574" fmla="*/ 2661342 w 9771622"/>
              <a:gd name="connsiteY574" fmla="*/ 4231842 h 4890129"/>
              <a:gd name="connsiteX575" fmla="*/ 3068706 w 9771622"/>
              <a:gd name="connsiteY575" fmla="*/ 4229854 h 4890129"/>
              <a:gd name="connsiteX576" fmla="*/ 3082422 w 9771622"/>
              <a:gd name="connsiteY576" fmla="*/ 4243570 h 4890129"/>
              <a:gd name="connsiteX577" fmla="*/ 3068706 w 9771622"/>
              <a:gd name="connsiteY577" fmla="*/ 4257286 h 4890129"/>
              <a:gd name="connsiteX578" fmla="*/ 3054990 w 9771622"/>
              <a:gd name="connsiteY578" fmla="*/ 4243570 h 4890129"/>
              <a:gd name="connsiteX579" fmla="*/ 3068706 w 9771622"/>
              <a:gd name="connsiteY579" fmla="*/ 4229854 h 4890129"/>
              <a:gd name="connsiteX580" fmla="*/ 8650763 w 9771622"/>
              <a:gd name="connsiteY580" fmla="*/ 4222904 h 4890129"/>
              <a:gd name="connsiteX581" fmla="*/ 8664479 w 9771622"/>
              <a:gd name="connsiteY581" fmla="*/ 4236620 h 4890129"/>
              <a:gd name="connsiteX582" fmla="*/ 8650763 w 9771622"/>
              <a:gd name="connsiteY582" fmla="*/ 4250336 h 4890129"/>
              <a:gd name="connsiteX583" fmla="*/ 8637047 w 9771622"/>
              <a:gd name="connsiteY583" fmla="*/ 4236620 h 4890129"/>
              <a:gd name="connsiteX584" fmla="*/ 8650763 w 9771622"/>
              <a:gd name="connsiteY584" fmla="*/ 4222904 h 4890129"/>
              <a:gd name="connsiteX585" fmla="*/ 8594494 w 9771622"/>
              <a:gd name="connsiteY585" fmla="*/ 4221250 h 4890129"/>
              <a:gd name="connsiteX586" fmla="*/ 8608210 w 9771622"/>
              <a:gd name="connsiteY586" fmla="*/ 4234966 h 4890129"/>
              <a:gd name="connsiteX587" fmla="*/ 8594494 w 9771622"/>
              <a:gd name="connsiteY587" fmla="*/ 4248682 h 4890129"/>
              <a:gd name="connsiteX588" fmla="*/ 8580778 w 9771622"/>
              <a:gd name="connsiteY588" fmla="*/ 4234966 h 4890129"/>
              <a:gd name="connsiteX589" fmla="*/ 8594494 w 9771622"/>
              <a:gd name="connsiteY589" fmla="*/ 4221250 h 4890129"/>
              <a:gd name="connsiteX590" fmla="*/ 2785126 w 9771622"/>
              <a:gd name="connsiteY590" fmla="*/ 4221250 h 4890129"/>
              <a:gd name="connsiteX591" fmla="*/ 2798847 w 9771622"/>
              <a:gd name="connsiteY591" fmla="*/ 4234966 h 4890129"/>
              <a:gd name="connsiteX592" fmla="*/ 2785126 w 9771622"/>
              <a:gd name="connsiteY592" fmla="*/ 4248682 h 4890129"/>
              <a:gd name="connsiteX593" fmla="*/ 2771419 w 9771622"/>
              <a:gd name="connsiteY593" fmla="*/ 4234966 h 4890129"/>
              <a:gd name="connsiteX594" fmla="*/ 2785126 w 9771622"/>
              <a:gd name="connsiteY594" fmla="*/ 4221250 h 4890129"/>
              <a:gd name="connsiteX595" fmla="*/ 2988936 w 9771622"/>
              <a:gd name="connsiteY595" fmla="*/ 4220256 h 4890129"/>
              <a:gd name="connsiteX596" fmla="*/ 3002652 w 9771622"/>
              <a:gd name="connsiteY596" fmla="*/ 4233972 h 4890129"/>
              <a:gd name="connsiteX597" fmla="*/ 2988936 w 9771622"/>
              <a:gd name="connsiteY597" fmla="*/ 4247688 h 4890129"/>
              <a:gd name="connsiteX598" fmla="*/ 2975297 w 9771622"/>
              <a:gd name="connsiteY598" fmla="*/ 4233972 h 4890129"/>
              <a:gd name="connsiteX599" fmla="*/ 2988936 w 9771622"/>
              <a:gd name="connsiteY599" fmla="*/ 4220256 h 4890129"/>
              <a:gd name="connsiteX600" fmla="*/ 8538558 w 9771622"/>
              <a:gd name="connsiteY600" fmla="*/ 4219926 h 4890129"/>
              <a:gd name="connsiteX601" fmla="*/ 8552274 w 9771622"/>
              <a:gd name="connsiteY601" fmla="*/ 4233642 h 4890129"/>
              <a:gd name="connsiteX602" fmla="*/ 8538558 w 9771622"/>
              <a:gd name="connsiteY602" fmla="*/ 4247358 h 4890129"/>
              <a:gd name="connsiteX603" fmla="*/ 8524842 w 9771622"/>
              <a:gd name="connsiteY603" fmla="*/ 4233642 h 4890129"/>
              <a:gd name="connsiteX604" fmla="*/ 8538558 w 9771622"/>
              <a:gd name="connsiteY604" fmla="*/ 4219926 h 4890129"/>
              <a:gd name="connsiteX605" fmla="*/ 2585881 w 9771622"/>
              <a:gd name="connsiteY605" fmla="*/ 4218602 h 4890129"/>
              <a:gd name="connsiteX606" fmla="*/ 2599589 w 9771622"/>
              <a:gd name="connsiteY606" fmla="*/ 4232318 h 4890129"/>
              <a:gd name="connsiteX607" fmla="*/ 2585881 w 9771622"/>
              <a:gd name="connsiteY607" fmla="*/ 4246034 h 4890129"/>
              <a:gd name="connsiteX608" fmla="*/ 2572157 w 9771622"/>
              <a:gd name="connsiteY608" fmla="*/ 4232318 h 4890129"/>
              <a:gd name="connsiteX609" fmla="*/ 2585881 w 9771622"/>
              <a:gd name="connsiteY609" fmla="*/ 4218602 h 4890129"/>
              <a:gd name="connsiteX610" fmla="*/ 8482292 w 9771622"/>
              <a:gd name="connsiteY610" fmla="*/ 4218269 h 4890129"/>
              <a:gd name="connsiteX611" fmla="*/ 8496008 w 9771622"/>
              <a:gd name="connsiteY611" fmla="*/ 4231985 h 4890129"/>
              <a:gd name="connsiteX612" fmla="*/ 8482292 w 9771622"/>
              <a:gd name="connsiteY612" fmla="*/ 4245701 h 4890129"/>
              <a:gd name="connsiteX613" fmla="*/ 8468576 w 9771622"/>
              <a:gd name="connsiteY613" fmla="*/ 4231985 h 4890129"/>
              <a:gd name="connsiteX614" fmla="*/ 8482292 w 9771622"/>
              <a:gd name="connsiteY614" fmla="*/ 4218269 h 4890129"/>
              <a:gd name="connsiteX615" fmla="*/ 8425693 w 9771622"/>
              <a:gd name="connsiteY615" fmla="*/ 4216615 h 4890129"/>
              <a:gd name="connsiteX616" fmla="*/ 8439409 w 9771622"/>
              <a:gd name="connsiteY616" fmla="*/ 4230331 h 4890129"/>
              <a:gd name="connsiteX617" fmla="*/ 8425693 w 9771622"/>
              <a:gd name="connsiteY617" fmla="*/ 4244047 h 4890129"/>
              <a:gd name="connsiteX618" fmla="*/ 8411977 w 9771622"/>
              <a:gd name="connsiteY618" fmla="*/ 4230331 h 4890129"/>
              <a:gd name="connsiteX619" fmla="*/ 8425693 w 9771622"/>
              <a:gd name="connsiteY619" fmla="*/ 4216615 h 4890129"/>
              <a:gd name="connsiteX620" fmla="*/ 8369094 w 9771622"/>
              <a:gd name="connsiteY620" fmla="*/ 4214961 h 4890129"/>
              <a:gd name="connsiteX621" fmla="*/ 8382810 w 9771622"/>
              <a:gd name="connsiteY621" fmla="*/ 4228677 h 4890129"/>
              <a:gd name="connsiteX622" fmla="*/ 8369094 w 9771622"/>
              <a:gd name="connsiteY622" fmla="*/ 4242393 h 4890129"/>
              <a:gd name="connsiteX623" fmla="*/ 8355378 w 9771622"/>
              <a:gd name="connsiteY623" fmla="*/ 4228677 h 4890129"/>
              <a:gd name="connsiteX624" fmla="*/ 8369094 w 9771622"/>
              <a:gd name="connsiteY624" fmla="*/ 4214961 h 4890129"/>
              <a:gd name="connsiteX625" fmla="*/ 8312495 w 9771622"/>
              <a:gd name="connsiteY625" fmla="*/ 4212973 h 4890129"/>
              <a:gd name="connsiteX626" fmla="*/ 8326211 w 9771622"/>
              <a:gd name="connsiteY626" fmla="*/ 4226689 h 4890129"/>
              <a:gd name="connsiteX627" fmla="*/ 8312495 w 9771622"/>
              <a:gd name="connsiteY627" fmla="*/ 4240405 h 4890129"/>
              <a:gd name="connsiteX628" fmla="*/ 8298779 w 9771622"/>
              <a:gd name="connsiteY628" fmla="*/ 4226689 h 4890129"/>
              <a:gd name="connsiteX629" fmla="*/ 8312495 w 9771622"/>
              <a:gd name="connsiteY629" fmla="*/ 4212973 h 4890129"/>
              <a:gd name="connsiteX630" fmla="*/ 2910242 w 9771622"/>
              <a:gd name="connsiteY630" fmla="*/ 4209665 h 4890129"/>
              <a:gd name="connsiteX631" fmla="*/ 2923958 w 9771622"/>
              <a:gd name="connsiteY631" fmla="*/ 4223381 h 4890129"/>
              <a:gd name="connsiteX632" fmla="*/ 2910242 w 9771622"/>
              <a:gd name="connsiteY632" fmla="*/ 4237097 h 4890129"/>
              <a:gd name="connsiteX633" fmla="*/ 2896528 w 9771622"/>
              <a:gd name="connsiteY633" fmla="*/ 4223381 h 4890129"/>
              <a:gd name="connsiteX634" fmla="*/ 2910242 w 9771622"/>
              <a:gd name="connsiteY634" fmla="*/ 4209665 h 4890129"/>
              <a:gd name="connsiteX635" fmla="*/ 2708670 w 9771622"/>
              <a:gd name="connsiteY635" fmla="*/ 4209001 h 4890129"/>
              <a:gd name="connsiteX636" fmla="*/ 2722384 w 9771622"/>
              <a:gd name="connsiteY636" fmla="*/ 4222717 h 4890129"/>
              <a:gd name="connsiteX637" fmla="*/ 2708670 w 9771622"/>
              <a:gd name="connsiteY637" fmla="*/ 4236433 h 4890129"/>
              <a:gd name="connsiteX638" fmla="*/ 2694953 w 9771622"/>
              <a:gd name="connsiteY638" fmla="*/ 4222717 h 4890129"/>
              <a:gd name="connsiteX639" fmla="*/ 2708670 w 9771622"/>
              <a:gd name="connsiteY639" fmla="*/ 4209001 h 4890129"/>
              <a:gd name="connsiteX640" fmla="*/ 2832460 w 9771622"/>
              <a:gd name="connsiteY640" fmla="*/ 4198080 h 4890129"/>
              <a:gd name="connsiteX641" fmla="*/ 2846175 w 9771622"/>
              <a:gd name="connsiteY641" fmla="*/ 4211796 h 4890129"/>
              <a:gd name="connsiteX642" fmla="*/ 2832460 w 9771622"/>
              <a:gd name="connsiteY642" fmla="*/ 4225512 h 4890129"/>
              <a:gd name="connsiteX643" fmla="*/ 2818744 w 9771622"/>
              <a:gd name="connsiteY643" fmla="*/ 4211796 h 4890129"/>
              <a:gd name="connsiteX644" fmla="*/ 2832460 w 9771622"/>
              <a:gd name="connsiteY644" fmla="*/ 4198080 h 4890129"/>
              <a:gd name="connsiteX645" fmla="*/ 3036928 w 9771622"/>
              <a:gd name="connsiteY645" fmla="*/ 4196756 h 4890129"/>
              <a:gd name="connsiteX646" fmla="*/ 3050644 w 9771622"/>
              <a:gd name="connsiteY646" fmla="*/ 4210472 h 4890129"/>
              <a:gd name="connsiteX647" fmla="*/ 3036928 w 9771622"/>
              <a:gd name="connsiteY647" fmla="*/ 4224188 h 4890129"/>
              <a:gd name="connsiteX648" fmla="*/ 3023212 w 9771622"/>
              <a:gd name="connsiteY648" fmla="*/ 4210472 h 4890129"/>
              <a:gd name="connsiteX649" fmla="*/ 3036928 w 9771622"/>
              <a:gd name="connsiteY649" fmla="*/ 4196756 h 4890129"/>
              <a:gd name="connsiteX650" fmla="*/ 2632872 w 9771622"/>
              <a:gd name="connsiteY650" fmla="*/ 4195762 h 4890129"/>
              <a:gd name="connsiteX651" fmla="*/ 2646588 w 9771622"/>
              <a:gd name="connsiteY651" fmla="*/ 4209478 h 4890129"/>
              <a:gd name="connsiteX652" fmla="*/ 2632872 w 9771622"/>
              <a:gd name="connsiteY652" fmla="*/ 4223194 h 4890129"/>
              <a:gd name="connsiteX653" fmla="*/ 2619156 w 9771622"/>
              <a:gd name="connsiteY653" fmla="*/ 4209478 h 4890129"/>
              <a:gd name="connsiteX654" fmla="*/ 2632872 w 9771622"/>
              <a:gd name="connsiteY654" fmla="*/ 4195762 h 4890129"/>
              <a:gd name="connsiteX655" fmla="*/ 9277976 w 9771622"/>
              <a:gd name="connsiteY655" fmla="*/ 4193444 h 4890129"/>
              <a:gd name="connsiteX656" fmla="*/ 9291692 w 9771622"/>
              <a:gd name="connsiteY656" fmla="*/ 4207160 h 4890129"/>
              <a:gd name="connsiteX657" fmla="*/ 9277976 w 9771622"/>
              <a:gd name="connsiteY657" fmla="*/ 4220876 h 4890129"/>
              <a:gd name="connsiteX658" fmla="*/ 9264260 w 9771622"/>
              <a:gd name="connsiteY658" fmla="*/ 4207160 h 4890129"/>
              <a:gd name="connsiteX659" fmla="*/ 9277976 w 9771622"/>
              <a:gd name="connsiteY659" fmla="*/ 4193444 h 4890129"/>
              <a:gd name="connsiteX660" fmla="*/ 9223035 w 9771622"/>
              <a:gd name="connsiteY660" fmla="*/ 4192454 h 4890129"/>
              <a:gd name="connsiteX661" fmla="*/ 9236751 w 9771622"/>
              <a:gd name="connsiteY661" fmla="*/ 4206170 h 4890129"/>
              <a:gd name="connsiteX662" fmla="*/ 9223035 w 9771622"/>
              <a:gd name="connsiteY662" fmla="*/ 4219886 h 4890129"/>
              <a:gd name="connsiteX663" fmla="*/ 9209319 w 9771622"/>
              <a:gd name="connsiteY663" fmla="*/ 4206170 h 4890129"/>
              <a:gd name="connsiteX664" fmla="*/ 9223035 w 9771622"/>
              <a:gd name="connsiteY664" fmla="*/ 4192454 h 4890129"/>
              <a:gd name="connsiteX665" fmla="*/ 2957905 w 9771622"/>
              <a:gd name="connsiteY665" fmla="*/ 4186164 h 4890129"/>
              <a:gd name="connsiteX666" fmla="*/ 2971624 w 9771622"/>
              <a:gd name="connsiteY666" fmla="*/ 4199880 h 4890129"/>
              <a:gd name="connsiteX667" fmla="*/ 2957905 w 9771622"/>
              <a:gd name="connsiteY667" fmla="*/ 4213596 h 4890129"/>
              <a:gd name="connsiteX668" fmla="*/ 2944190 w 9771622"/>
              <a:gd name="connsiteY668" fmla="*/ 4199880 h 4890129"/>
              <a:gd name="connsiteX669" fmla="*/ 2957905 w 9771622"/>
              <a:gd name="connsiteY669" fmla="*/ 4186164 h 4890129"/>
              <a:gd name="connsiteX670" fmla="*/ 2755673 w 9771622"/>
              <a:gd name="connsiteY670" fmla="*/ 4185834 h 4890129"/>
              <a:gd name="connsiteX671" fmla="*/ 2769389 w 9771622"/>
              <a:gd name="connsiteY671" fmla="*/ 4199550 h 4890129"/>
              <a:gd name="connsiteX672" fmla="*/ 2755673 w 9771622"/>
              <a:gd name="connsiteY672" fmla="*/ 4213266 h 4890129"/>
              <a:gd name="connsiteX673" fmla="*/ 2741959 w 9771622"/>
              <a:gd name="connsiteY673" fmla="*/ 4199550 h 4890129"/>
              <a:gd name="connsiteX674" fmla="*/ 2755673 w 9771622"/>
              <a:gd name="connsiteY674" fmla="*/ 4185834 h 4890129"/>
              <a:gd name="connsiteX675" fmla="*/ 8614353 w 9771622"/>
              <a:gd name="connsiteY675" fmla="*/ 4179875 h 4890129"/>
              <a:gd name="connsiteX676" fmla="*/ 8628069 w 9771622"/>
              <a:gd name="connsiteY676" fmla="*/ 4193591 h 4890129"/>
              <a:gd name="connsiteX677" fmla="*/ 8614353 w 9771622"/>
              <a:gd name="connsiteY677" fmla="*/ 4207307 h 4890129"/>
              <a:gd name="connsiteX678" fmla="*/ 8600637 w 9771622"/>
              <a:gd name="connsiteY678" fmla="*/ 4193591 h 4890129"/>
              <a:gd name="connsiteX679" fmla="*/ 8614353 w 9771622"/>
              <a:gd name="connsiteY679" fmla="*/ 4179875 h 4890129"/>
              <a:gd name="connsiteX680" fmla="*/ 8558417 w 9771622"/>
              <a:gd name="connsiteY680" fmla="*/ 4178551 h 4890129"/>
              <a:gd name="connsiteX681" fmla="*/ 8572133 w 9771622"/>
              <a:gd name="connsiteY681" fmla="*/ 4192267 h 4890129"/>
              <a:gd name="connsiteX682" fmla="*/ 8558417 w 9771622"/>
              <a:gd name="connsiteY682" fmla="*/ 4205983 h 4890129"/>
              <a:gd name="connsiteX683" fmla="*/ 8544701 w 9771622"/>
              <a:gd name="connsiteY683" fmla="*/ 4192267 h 4890129"/>
              <a:gd name="connsiteX684" fmla="*/ 8558417 w 9771622"/>
              <a:gd name="connsiteY684" fmla="*/ 4178551 h 4890129"/>
              <a:gd name="connsiteX685" fmla="*/ 8502482 w 9771622"/>
              <a:gd name="connsiteY685" fmla="*/ 4176897 h 4890129"/>
              <a:gd name="connsiteX686" fmla="*/ 8516198 w 9771622"/>
              <a:gd name="connsiteY686" fmla="*/ 4190613 h 4890129"/>
              <a:gd name="connsiteX687" fmla="*/ 8502482 w 9771622"/>
              <a:gd name="connsiteY687" fmla="*/ 4204329 h 4890129"/>
              <a:gd name="connsiteX688" fmla="*/ 8488766 w 9771622"/>
              <a:gd name="connsiteY688" fmla="*/ 4190613 h 4890129"/>
              <a:gd name="connsiteX689" fmla="*/ 8502482 w 9771622"/>
              <a:gd name="connsiteY689" fmla="*/ 4176897 h 4890129"/>
              <a:gd name="connsiteX690" fmla="*/ 8446212 w 9771622"/>
              <a:gd name="connsiteY690" fmla="*/ 4175243 h 4890129"/>
              <a:gd name="connsiteX691" fmla="*/ 8459928 w 9771622"/>
              <a:gd name="connsiteY691" fmla="*/ 4188959 h 4890129"/>
              <a:gd name="connsiteX692" fmla="*/ 8446212 w 9771622"/>
              <a:gd name="connsiteY692" fmla="*/ 4202675 h 4890129"/>
              <a:gd name="connsiteX693" fmla="*/ 8432496 w 9771622"/>
              <a:gd name="connsiteY693" fmla="*/ 4188959 h 4890129"/>
              <a:gd name="connsiteX694" fmla="*/ 8446212 w 9771622"/>
              <a:gd name="connsiteY694" fmla="*/ 4175243 h 4890129"/>
              <a:gd name="connsiteX695" fmla="*/ 2880120 w 9771622"/>
              <a:gd name="connsiteY695" fmla="*/ 4174909 h 4890129"/>
              <a:gd name="connsiteX696" fmla="*/ 2893836 w 9771622"/>
              <a:gd name="connsiteY696" fmla="*/ 4188625 h 4890129"/>
              <a:gd name="connsiteX697" fmla="*/ 2880120 w 9771622"/>
              <a:gd name="connsiteY697" fmla="*/ 4202341 h 4890129"/>
              <a:gd name="connsiteX698" fmla="*/ 2866407 w 9771622"/>
              <a:gd name="connsiteY698" fmla="*/ 4188625 h 4890129"/>
              <a:gd name="connsiteX699" fmla="*/ 2880120 w 9771622"/>
              <a:gd name="connsiteY699" fmla="*/ 4174909 h 4890129"/>
              <a:gd name="connsiteX700" fmla="*/ 8389947 w 9771622"/>
              <a:gd name="connsiteY700" fmla="*/ 4173919 h 4890129"/>
              <a:gd name="connsiteX701" fmla="*/ 8403663 w 9771622"/>
              <a:gd name="connsiteY701" fmla="*/ 4187635 h 4890129"/>
              <a:gd name="connsiteX702" fmla="*/ 8389947 w 9771622"/>
              <a:gd name="connsiteY702" fmla="*/ 4201351 h 4890129"/>
              <a:gd name="connsiteX703" fmla="*/ 8376231 w 9771622"/>
              <a:gd name="connsiteY703" fmla="*/ 4187635 h 4890129"/>
              <a:gd name="connsiteX704" fmla="*/ 8389947 w 9771622"/>
              <a:gd name="connsiteY704" fmla="*/ 4173919 h 4890129"/>
              <a:gd name="connsiteX705" fmla="*/ 2679874 w 9771622"/>
              <a:gd name="connsiteY705" fmla="*/ 4172925 h 4890129"/>
              <a:gd name="connsiteX706" fmla="*/ 2693594 w 9771622"/>
              <a:gd name="connsiteY706" fmla="*/ 4186641 h 4890129"/>
              <a:gd name="connsiteX707" fmla="*/ 2679874 w 9771622"/>
              <a:gd name="connsiteY707" fmla="*/ 4200357 h 4890129"/>
              <a:gd name="connsiteX708" fmla="*/ 2666160 w 9771622"/>
              <a:gd name="connsiteY708" fmla="*/ 4186641 h 4890129"/>
              <a:gd name="connsiteX709" fmla="*/ 2679874 w 9771622"/>
              <a:gd name="connsiteY709" fmla="*/ 4172925 h 4890129"/>
              <a:gd name="connsiteX710" fmla="*/ 8333348 w 9771622"/>
              <a:gd name="connsiteY710" fmla="*/ 4172261 h 4890129"/>
              <a:gd name="connsiteX711" fmla="*/ 8347064 w 9771622"/>
              <a:gd name="connsiteY711" fmla="*/ 4185977 h 4890129"/>
              <a:gd name="connsiteX712" fmla="*/ 8333348 w 9771622"/>
              <a:gd name="connsiteY712" fmla="*/ 4199693 h 4890129"/>
              <a:gd name="connsiteX713" fmla="*/ 8319632 w 9771622"/>
              <a:gd name="connsiteY713" fmla="*/ 4185977 h 4890129"/>
              <a:gd name="connsiteX714" fmla="*/ 8333348 w 9771622"/>
              <a:gd name="connsiteY714" fmla="*/ 4172261 h 4890129"/>
              <a:gd name="connsiteX715" fmla="*/ 8276748 w 9771622"/>
              <a:gd name="connsiteY715" fmla="*/ 4170277 h 4890129"/>
              <a:gd name="connsiteX716" fmla="*/ 8290464 w 9771622"/>
              <a:gd name="connsiteY716" fmla="*/ 4183993 h 4890129"/>
              <a:gd name="connsiteX717" fmla="*/ 8276748 w 9771622"/>
              <a:gd name="connsiteY717" fmla="*/ 4197709 h 4890129"/>
              <a:gd name="connsiteX718" fmla="*/ 8263032 w 9771622"/>
              <a:gd name="connsiteY718" fmla="*/ 4183993 h 4890129"/>
              <a:gd name="connsiteX719" fmla="*/ 8276748 w 9771622"/>
              <a:gd name="connsiteY719" fmla="*/ 4170277 h 4890129"/>
              <a:gd name="connsiteX720" fmla="*/ 2803007 w 9771622"/>
              <a:gd name="connsiteY720" fmla="*/ 4162993 h 4890129"/>
              <a:gd name="connsiteX721" fmla="*/ 2816720 w 9771622"/>
              <a:gd name="connsiteY721" fmla="*/ 4176709 h 4890129"/>
              <a:gd name="connsiteX722" fmla="*/ 2803007 w 9771622"/>
              <a:gd name="connsiteY722" fmla="*/ 4190425 h 4890129"/>
              <a:gd name="connsiteX723" fmla="*/ 2789287 w 9771622"/>
              <a:gd name="connsiteY723" fmla="*/ 4176709 h 4890129"/>
              <a:gd name="connsiteX724" fmla="*/ 2803007 w 9771622"/>
              <a:gd name="connsiteY724" fmla="*/ 4162993 h 4890129"/>
              <a:gd name="connsiteX725" fmla="*/ 3005803 w 9771622"/>
              <a:gd name="connsiteY725" fmla="*/ 4162663 h 4890129"/>
              <a:gd name="connsiteX726" fmla="*/ 3019519 w 9771622"/>
              <a:gd name="connsiteY726" fmla="*/ 4176379 h 4890129"/>
              <a:gd name="connsiteX727" fmla="*/ 3005803 w 9771622"/>
              <a:gd name="connsiteY727" fmla="*/ 4190095 h 4890129"/>
              <a:gd name="connsiteX728" fmla="*/ 2992087 w 9771622"/>
              <a:gd name="connsiteY728" fmla="*/ 4176379 h 4890129"/>
              <a:gd name="connsiteX729" fmla="*/ 3005803 w 9771622"/>
              <a:gd name="connsiteY729" fmla="*/ 4162663 h 4890129"/>
              <a:gd name="connsiteX730" fmla="*/ 2605075 w 9771622"/>
              <a:gd name="connsiteY730" fmla="*/ 4159025 h 4890129"/>
              <a:gd name="connsiteX731" fmla="*/ 2618787 w 9771622"/>
              <a:gd name="connsiteY731" fmla="*/ 4172741 h 4890129"/>
              <a:gd name="connsiteX732" fmla="*/ 2605075 w 9771622"/>
              <a:gd name="connsiteY732" fmla="*/ 4186457 h 4890129"/>
              <a:gd name="connsiteX733" fmla="*/ 2591355 w 9771622"/>
              <a:gd name="connsiteY733" fmla="*/ 4172741 h 4890129"/>
              <a:gd name="connsiteX734" fmla="*/ 2605075 w 9771622"/>
              <a:gd name="connsiteY734" fmla="*/ 4159025 h 4890129"/>
              <a:gd name="connsiteX735" fmla="*/ 2927456 w 9771622"/>
              <a:gd name="connsiteY735" fmla="*/ 4151742 h 4890129"/>
              <a:gd name="connsiteX736" fmla="*/ 2941167 w 9771622"/>
              <a:gd name="connsiteY736" fmla="*/ 4165458 h 4890129"/>
              <a:gd name="connsiteX737" fmla="*/ 2927456 w 9771622"/>
              <a:gd name="connsiteY737" fmla="*/ 4179174 h 4890129"/>
              <a:gd name="connsiteX738" fmla="*/ 2913734 w 9771622"/>
              <a:gd name="connsiteY738" fmla="*/ 4165458 h 4890129"/>
              <a:gd name="connsiteX739" fmla="*/ 2927456 w 9771622"/>
              <a:gd name="connsiteY739" fmla="*/ 4151742 h 4890129"/>
              <a:gd name="connsiteX740" fmla="*/ 9294857 w 9771622"/>
              <a:gd name="connsiteY740" fmla="*/ 4150748 h 4890129"/>
              <a:gd name="connsiteX741" fmla="*/ 9308573 w 9771622"/>
              <a:gd name="connsiteY741" fmla="*/ 4164464 h 4890129"/>
              <a:gd name="connsiteX742" fmla="*/ 9294857 w 9771622"/>
              <a:gd name="connsiteY742" fmla="*/ 4178180 h 4890129"/>
              <a:gd name="connsiteX743" fmla="*/ 9281141 w 9771622"/>
              <a:gd name="connsiteY743" fmla="*/ 4164464 h 4890129"/>
              <a:gd name="connsiteX744" fmla="*/ 9294857 w 9771622"/>
              <a:gd name="connsiteY744" fmla="*/ 4150748 h 4890129"/>
              <a:gd name="connsiteX745" fmla="*/ 2727213 w 9771622"/>
              <a:gd name="connsiteY745" fmla="*/ 4150088 h 4890129"/>
              <a:gd name="connsiteX746" fmla="*/ 2740931 w 9771622"/>
              <a:gd name="connsiteY746" fmla="*/ 4163804 h 4890129"/>
              <a:gd name="connsiteX747" fmla="*/ 2727213 w 9771622"/>
              <a:gd name="connsiteY747" fmla="*/ 4177520 h 4890129"/>
              <a:gd name="connsiteX748" fmla="*/ 2713494 w 9771622"/>
              <a:gd name="connsiteY748" fmla="*/ 4163804 h 4890129"/>
              <a:gd name="connsiteX749" fmla="*/ 2727213 w 9771622"/>
              <a:gd name="connsiteY749" fmla="*/ 4150088 h 4890129"/>
              <a:gd name="connsiteX750" fmla="*/ 9240246 w 9771622"/>
              <a:gd name="connsiteY750" fmla="*/ 4149754 h 4890129"/>
              <a:gd name="connsiteX751" fmla="*/ 9253962 w 9771622"/>
              <a:gd name="connsiteY751" fmla="*/ 4163470 h 4890129"/>
              <a:gd name="connsiteX752" fmla="*/ 9240246 w 9771622"/>
              <a:gd name="connsiteY752" fmla="*/ 4177186 h 4890129"/>
              <a:gd name="connsiteX753" fmla="*/ 9226530 w 9771622"/>
              <a:gd name="connsiteY753" fmla="*/ 4163470 h 4890129"/>
              <a:gd name="connsiteX754" fmla="*/ 9240246 w 9771622"/>
              <a:gd name="connsiteY754" fmla="*/ 4149754 h 4890129"/>
              <a:gd name="connsiteX755" fmla="*/ 7644236 w 9771622"/>
              <a:gd name="connsiteY755" fmla="*/ 4145786 h 4890129"/>
              <a:gd name="connsiteX756" fmla="*/ 7657952 w 9771622"/>
              <a:gd name="connsiteY756" fmla="*/ 4159502 h 4890129"/>
              <a:gd name="connsiteX757" fmla="*/ 7644236 w 9771622"/>
              <a:gd name="connsiteY757" fmla="*/ 4173218 h 4890129"/>
              <a:gd name="connsiteX758" fmla="*/ 7630520 w 9771622"/>
              <a:gd name="connsiteY758" fmla="*/ 4159502 h 4890129"/>
              <a:gd name="connsiteX759" fmla="*/ 7644236 w 9771622"/>
              <a:gd name="connsiteY759" fmla="*/ 4145786 h 4890129"/>
              <a:gd name="connsiteX760" fmla="*/ 5290936 w 9771622"/>
              <a:gd name="connsiteY760" fmla="*/ 4141150 h 4890129"/>
              <a:gd name="connsiteX761" fmla="*/ 5304652 w 9771622"/>
              <a:gd name="connsiteY761" fmla="*/ 4154866 h 4890129"/>
              <a:gd name="connsiteX762" fmla="*/ 5290936 w 9771622"/>
              <a:gd name="connsiteY762" fmla="*/ 4168582 h 4890129"/>
              <a:gd name="connsiteX763" fmla="*/ 5277220 w 9771622"/>
              <a:gd name="connsiteY763" fmla="*/ 4154866 h 4890129"/>
              <a:gd name="connsiteX764" fmla="*/ 5290936 w 9771622"/>
              <a:gd name="connsiteY764" fmla="*/ 4141150 h 4890129"/>
              <a:gd name="connsiteX765" fmla="*/ 2850335 w 9771622"/>
              <a:gd name="connsiteY765" fmla="*/ 4139826 h 4890129"/>
              <a:gd name="connsiteX766" fmla="*/ 2864050 w 9771622"/>
              <a:gd name="connsiteY766" fmla="*/ 4153542 h 4890129"/>
              <a:gd name="connsiteX767" fmla="*/ 2850335 w 9771622"/>
              <a:gd name="connsiteY767" fmla="*/ 4167258 h 4890129"/>
              <a:gd name="connsiteX768" fmla="*/ 2836620 w 9771622"/>
              <a:gd name="connsiteY768" fmla="*/ 4153542 h 4890129"/>
              <a:gd name="connsiteX769" fmla="*/ 2850335 w 9771622"/>
              <a:gd name="connsiteY769" fmla="*/ 4139826 h 4890129"/>
              <a:gd name="connsiteX770" fmla="*/ 8689157 w 9771622"/>
              <a:gd name="connsiteY770" fmla="*/ 4139496 h 4890129"/>
              <a:gd name="connsiteX771" fmla="*/ 8702873 w 9771622"/>
              <a:gd name="connsiteY771" fmla="*/ 4153212 h 4890129"/>
              <a:gd name="connsiteX772" fmla="*/ 8689157 w 9771622"/>
              <a:gd name="connsiteY772" fmla="*/ 4166928 h 4890129"/>
              <a:gd name="connsiteX773" fmla="*/ 8675441 w 9771622"/>
              <a:gd name="connsiteY773" fmla="*/ 4153212 h 4890129"/>
              <a:gd name="connsiteX774" fmla="*/ 8689157 w 9771622"/>
              <a:gd name="connsiteY774" fmla="*/ 4139496 h 4890129"/>
              <a:gd name="connsiteX775" fmla="*/ 3053479 w 9771622"/>
              <a:gd name="connsiteY775" fmla="*/ 4139163 h 4890129"/>
              <a:gd name="connsiteX776" fmla="*/ 3067195 w 9771622"/>
              <a:gd name="connsiteY776" fmla="*/ 4152879 h 4890129"/>
              <a:gd name="connsiteX777" fmla="*/ 3053479 w 9771622"/>
              <a:gd name="connsiteY777" fmla="*/ 4166595 h 4890129"/>
              <a:gd name="connsiteX778" fmla="*/ 3039763 w 9771622"/>
              <a:gd name="connsiteY778" fmla="*/ 4152879 h 4890129"/>
              <a:gd name="connsiteX779" fmla="*/ 3053479 w 9771622"/>
              <a:gd name="connsiteY779" fmla="*/ 4139163 h 4890129"/>
              <a:gd name="connsiteX780" fmla="*/ 8633552 w 9771622"/>
              <a:gd name="connsiteY780" fmla="*/ 4138172 h 4890129"/>
              <a:gd name="connsiteX781" fmla="*/ 8647268 w 9771622"/>
              <a:gd name="connsiteY781" fmla="*/ 4151888 h 4890129"/>
              <a:gd name="connsiteX782" fmla="*/ 8633552 w 9771622"/>
              <a:gd name="connsiteY782" fmla="*/ 4165604 h 4890129"/>
              <a:gd name="connsiteX783" fmla="*/ 8619836 w 9771622"/>
              <a:gd name="connsiteY783" fmla="*/ 4151888 h 4890129"/>
              <a:gd name="connsiteX784" fmla="*/ 8633552 w 9771622"/>
              <a:gd name="connsiteY784" fmla="*/ 4138172 h 4890129"/>
              <a:gd name="connsiteX785" fmla="*/ 8577946 w 9771622"/>
              <a:gd name="connsiteY785" fmla="*/ 4136848 h 4890129"/>
              <a:gd name="connsiteX786" fmla="*/ 8591662 w 9771622"/>
              <a:gd name="connsiteY786" fmla="*/ 4150564 h 4890129"/>
              <a:gd name="connsiteX787" fmla="*/ 8577946 w 9771622"/>
              <a:gd name="connsiteY787" fmla="*/ 4164280 h 4890129"/>
              <a:gd name="connsiteX788" fmla="*/ 8564230 w 9771622"/>
              <a:gd name="connsiteY788" fmla="*/ 4150564 h 4890129"/>
              <a:gd name="connsiteX789" fmla="*/ 8577946 w 9771622"/>
              <a:gd name="connsiteY789" fmla="*/ 4136848 h 4890129"/>
              <a:gd name="connsiteX790" fmla="*/ 2652073 w 9771622"/>
              <a:gd name="connsiteY790" fmla="*/ 4136185 h 4890129"/>
              <a:gd name="connsiteX791" fmla="*/ 2665785 w 9771622"/>
              <a:gd name="connsiteY791" fmla="*/ 4149901 h 4890129"/>
              <a:gd name="connsiteX792" fmla="*/ 2652073 w 9771622"/>
              <a:gd name="connsiteY792" fmla="*/ 4163617 h 4890129"/>
              <a:gd name="connsiteX793" fmla="*/ 2638361 w 9771622"/>
              <a:gd name="connsiteY793" fmla="*/ 4149901 h 4890129"/>
              <a:gd name="connsiteX794" fmla="*/ 2652073 w 9771622"/>
              <a:gd name="connsiteY794" fmla="*/ 4136185 h 4890129"/>
              <a:gd name="connsiteX795" fmla="*/ 8522007 w 9771622"/>
              <a:gd name="connsiteY795" fmla="*/ 4135524 h 4890129"/>
              <a:gd name="connsiteX796" fmla="*/ 8535723 w 9771622"/>
              <a:gd name="connsiteY796" fmla="*/ 4149240 h 4890129"/>
              <a:gd name="connsiteX797" fmla="*/ 8522007 w 9771622"/>
              <a:gd name="connsiteY797" fmla="*/ 4162956 h 4890129"/>
              <a:gd name="connsiteX798" fmla="*/ 8508291 w 9771622"/>
              <a:gd name="connsiteY798" fmla="*/ 4149240 h 4890129"/>
              <a:gd name="connsiteX799" fmla="*/ 8522007 w 9771622"/>
              <a:gd name="connsiteY799" fmla="*/ 4135524 h 4890129"/>
              <a:gd name="connsiteX800" fmla="*/ 8466072 w 9771622"/>
              <a:gd name="connsiteY800" fmla="*/ 4133870 h 4890129"/>
              <a:gd name="connsiteX801" fmla="*/ 8479788 w 9771622"/>
              <a:gd name="connsiteY801" fmla="*/ 4147586 h 4890129"/>
              <a:gd name="connsiteX802" fmla="*/ 8466072 w 9771622"/>
              <a:gd name="connsiteY802" fmla="*/ 4161302 h 4890129"/>
              <a:gd name="connsiteX803" fmla="*/ 8452356 w 9771622"/>
              <a:gd name="connsiteY803" fmla="*/ 4147586 h 4890129"/>
              <a:gd name="connsiteX804" fmla="*/ 8466072 w 9771622"/>
              <a:gd name="connsiteY804" fmla="*/ 4133870 h 4890129"/>
              <a:gd name="connsiteX805" fmla="*/ 8410136 w 9771622"/>
              <a:gd name="connsiteY805" fmla="*/ 4132546 h 4890129"/>
              <a:gd name="connsiteX806" fmla="*/ 8423852 w 9771622"/>
              <a:gd name="connsiteY806" fmla="*/ 4146262 h 4890129"/>
              <a:gd name="connsiteX807" fmla="*/ 8410136 w 9771622"/>
              <a:gd name="connsiteY807" fmla="*/ 4159978 h 4890129"/>
              <a:gd name="connsiteX808" fmla="*/ 8396420 w 9771622"/>
              <a:gd name="connsiteY808" fmla="*/ 4146262 h 4890129"/>
              <a:gd name="connsiteX809" fmla="*/ 8410136 w 9771622"/>
              <a:gd name="connsiteY809" fmla="*/ 4132546 h 4890129"/>
              <a:gd name="connsiteX810" fmla="*/ 8353867 w 9771622"/>
              <a:gd name="connsiteY810" fmla="*/ 4130889 h 4890129"/>
              <a:gd name="connsiteX811" fmla="*/ 8367583 w 9771622"/>
              <a:gd name="connsiteY811" fmla="*/ 4144605 h 4890129"/>
              <a:gd name="connsiteX812" fmla="*/ 8353867 w 9771622"/>
              <a:gd name="connsiteY812" fmla="*/ 4158321 h 4890129"/>
              <a:gd name="connsiteX813" fmla="*/ 8340151 w 9771622"/>
              <a:gd name="connsiteY813" fmla="*/ 4144605 h 4890129"/>
              <a:gd name="connsiteX814" fmla="*/ 8353867 w 9771622"/>
              <a:gd name="connsiteY814" fmla="*/ 4130889 h 4890129"/>
              <a:gd name="connsiteX815" fmla="*/ 8297601 w 9771622"/>
              <a:gd name="connsiteY815" fmla="*/ 4129235 h 4890129"/>
              <a:gd name="connsiteX816" fmla="*/ 8311317 w 9771622"/>
              <a:gd name="connsiteY816" fmla="*/ 4142951 h 4890129"/>
              <a:gd name="connsiteX817" fmla="*/ 8297601 w 9771622"/>
              <a:gd name="connsiteY817" fmla="*/ 4156667 h 4890129"/>
              <a:gd name="connsiteX818" fmla="*/ 8283885 w 9771622"/>
              <a:gd name="connsiteY818" fmla="*/ 4142951 h 4890129"/>
              <a:gd name="connsiteX819" fmla="*/ 8297601 w 9771622"/>
              <a:gd name="connsiteY819" fmla="*/ 4129235 h 4890129"/>
              <a:gd name="connsiteX820" fmla="*/ 2975116 w 9771622"/>
              <a:gd name="connsiteY820" fmla="*/ 4128571 h 4890129"/>
              <a:gd name="connsiteX821" fmla="*/ 2988752 w 9771622"/>
              <a:gd name="connsiteY821" fmla="*/ 4142287 h 4890129"/>
              <a:gd name="connsiteX822" fmla="*/ 2975116 w 9771622"/>
              <a:gd name="connsiteY822" fmla="*/ 4156003 h 4890129"/>
              <a:gd name="connsiteX823" fmla="*/ 2961405 w 9771622"/>
              <a:gd name="connsiteY823" fmla="*/ 4142287 h 4890129"/>
              <a:gd name="connsiteX824" fmla="*/ 2975116 w 9771622"/>
              <a:gd name="connsiteY824" fmla="*/ 4128571 h 4890129"/>
              <a:gd name="connsiteX825" fmla="*/ 8241002 w 9771622"/>
              <a:gd name="connsiteY825" fmla="*/ 4127581 h 4890129"/>
              <a:gd name="connsiteX826" fmla="*/ 8254718 w 9771622"/>
              <a:gd name="connsiteY826" fmla="*/ 4141297 h 4890129"/>
              <a:gd name="connsiteX827" fmla="*/ 8241002 w 9771622"/>
              <a:gd name="connsiteY827" fmla="*/ 4155013 h 4890129"/>
              <a:gd name="connsiteX828" fmla="*/ 8227286 w 9771622"/>
              <a:gd name="connsiteY828" fmla="*/ 4141297 h 4890129"/>
              <a:gd name="connsiteX829" fmla="*/ 8241002 w 9771622"/>
              <a:gd name="connsiteY829" fmla="*/ 4127581 h 4890129"/>
              <a:gd name="connsiteX830" fmla="*/ 2774207 w 9771622"/>
              <a:gd name="connsiteY830" fmla="*/ 4126917 h 4890129"/>
              <a:gd name="connsiteX831" fmla="*/ 2787922 w 9771622"/>
              <a:gd name="connsiteY831" fmla="*/ 4140633 h 4890129"/>
              <a:gd name="connsiteX832" fmla="*/ 2774207 w 9771622"/>
              <a:gd name="connsiteY832" fmla="*/ 4154349 h 4890129"/>
              <a:gd name="connsiteX833" fmla="*/ 2760494 w 9771622"/>
              <a:gd name="connsiteY833" fmla="*/ 4140633 h 4890129"/>
              <a:gd name="connsiteX834" fmla="*/ 2774207 w 9771622"/>
              <a:gd name="connsiteY834" fmla="*/ 4126917 h 4890129"/>
              <a:gd name="connsiteX835" fmla="*/ 5075464 w 9771622"/>
              <a:gd name="connsiteY835" fmla="*/ 4124933 h 4890129"/>
              <a:gd name="connsiteX836" fmla="*/ 5089180 w 9771622"/>
              <a:gd name="connsiteY836" fmla="*/ 4138649 h 4890129"/>
              <a:gd name="connsiteX837" fmla="*/ 5075464 w 9771622"/>
              <a:gd name="connsiteY837" fmla="*/ 4152365 h 4890129"/>
              <a:gd name="connsiteX838" fmla="*/ 5061748 w 9771622"/>
              <a:gd name="connsiteY838" fmla="*/ 4138649 h 4890129"/>
              <a:gd name="connsiteX839" fmla="*/ 5075464 w 9771622"/>
              <a:gd name="connsiteY839" fmla="*/ 4124933 h 4890129"/>
              <a:gd name="connsiteX840" fmla="*/ 5121141 w 9771622"/>
              <a:gd name="connsiteY840" fmla="*/ 4119637 h 4890129"/>
              <a:gd name="connsiteX841" fmla="*/ 5134857 w 9771622"/>
              <a:gd name="connsiteY841" fmla="*/ 4133353 h 4890129"/>
              <a:gd name="connsiteX842" fmla="*/ 5121141 w 9771622"/>
              <a:gd name="connsiteY842" fmla="*/ 4147069 h 4890129"/>
              <a:gd name="connsiteX843" fmla="*/ 5107425 w 9771622"/>
              <a:gd name="connsiteY843" fmla="*/ 4133353 h 4890129"/>
              <a:gd name="connsiteX844" fmla="*/ 5121141 w 9771622"/>
              <a:gd name="connsiteY844" fmla="*/ 4119637 h 4890129"/>
              <a:gd name="connsiteX845" fmla="*/ 2897668 w 9771622"/>
              <a:gd name="connsiteY845" fmla="*/ 4116656 h 4890129"/>
              <a:gd name="connsiteX846" fmla="*/ 2911379 w 9771622"/>
              <a:gd name="connsiteY846" fmla="*/ 4130372 h 4890129"/>
              <a:gd name="connsiteX847" fmla="*/ 2897668 w 9771622"/>
              <a:gd name="connsiteY847" fmla="*/ 4144088 h 4890129"/>
              <a:gd name="connsiteX848" fmla="*/ 2883946 w 9771622"/>
              <a:gd name="connsiteY848" fmla="*/ 4130372 h 4890129"/>
              <a:gd name="connsiteX849" fmla="*/ 2897668 w 9771622"/>
              <a:gd name="connsiteY849" fmla="*/ 4116656 h 4890129"/>
              <a:gd name="connsiteX850" fmla="*/ 7899426 w 9771622"/>
              <a:gd name="connsiteY850" fmla="*/ 4115995 h 4890129"/>
              <a:gd name="connsiteX851" fmla="*/ 7913142 w 9771622"/>
              <a:gd name="connsiteY851" fmla="*/ 4129711 h 4890129"/>
              <a:gd name="connsiteX852" fmla="*/ 7899426 w 9771622"/>
              <a:gd name="connsiteY852" fmla="*/ 4143427 h 4890129"/>
              <a:gd name="connsiteX853" fmla="*/ 7885710 w 9771622"/>
              <a:gd name="connsiteY853" fmla="*/ 4129711 h 4890129"/>
              <a:gd name="connsiteX854" fmla="*/ 7899426 w 9771622"/>
              <a:gd name="connsiteY854" fmla="*/ 4115995 h 4890129"/>
              <a:gd name="connsiteX855" fmla="*/ 3101471 w 9771622"/>
              <a:gd name="connsiteY855" fmla="*/ 4115665 h 4890129"/>
              <a:gd name="connsiteX856" fmla="*/ 3115187 w 9771622"/>
              <a:gd name="connsiteY856" fmla="*/ 4129381 h 4890129"/>
              <a:gd name="connsiteX857" fmla="*/ 3101471 w 9771622"/>
              <a:gd name="connsiteY857" fmla="*/ 4143097 h 4890129"/>
              <a:gd name="connsiteX858" fmla="*/ 3087755 w 9771622"/>
              <a:gd name="connsiteY858" fmla="*/ 4129381 h 4890129"/>
              <a:gd name="connsiteX859" fmla="*/ 3101471 w 9771622"/>
              <a:gd name="connsiteY859" fmla="*/ 4115665 h 4890129"/>
              <a:gd name="connsiteX860" fmla="*/ 7841836 w 9771622"/>
              <a:gd name="connsiteY860" fmla="*/ 4113678 h 4890129"/>
              <a:gd name="connsiteX861" fmla="*/ 7855552 w 9771622"/>
              <a:gd name="connsiteY861" fmla="*/ 4127394 h 4890129"/>
              <a:gd name="connsiteX862" fmla="*/ 7841836 w 9771622"/>
              <a:gd name="connsiteY862" fmla="*/ 4141110 h 4890129"/>
              <a:gd name="connsiteX863" fmla="*/ 7828120 w 9771622"/>
              <a:gd name="connsiteY863" fmla="*/ 4127394 h 4890129"/>
              <a:gd name="connsiteX864" fmla="*/ 7841836 w 9771622"/>
              <a:gd name="connsiteY864" fmla="*/ 4113678 h 4890129"/>
              <a:gd name="connsiteX865" fmla="*/ 2699070 w 9771622"/>
              <a:gd name="connsiteY865" fmla="*/ 4113678 h 4890129"/>
              <a:gd name="connsiteX866" fmla="*/ 2712786 w 9771622"/>
              <a:gd name="connsiteY866" fmla="*/ 4127394 h 4890129"/>
              <a:gd name="connsiteX867" fmla="*/ 2699070 w 9771622"/>
              <a:gd name="connsiteY867" fmla="*/ 4141110 h 4890129"/>
              <a:gd name="connsiteX868" fmla="*/ 2685358 w 9771622"/>
              <a:gd name="connsiteY868" fmla="*/ 4127394 h 4890129"/>
              <a:gd name="connsiteX869" fmla="*/ 2699070 w 9771622"/>
              <a:gd name="connsiteY869" fmla="*/ 4113678 h 4890129"/>
              <a:gd name="connsiteX870" fmla="*/ 5166486 w 9771622"/>
              <a:gd name="connsiteY870" fmla="*/ 4113017 h 4890129"/>
              <a:gd name="connsiteX871" fmla="*/ 5180202 w 9771622"/>
              <a:gd name="connsiteY871" fmla="*/ 4126733 h 4890129"/>
              <a:gd name="connsiteX872" fmla="*/ 5166486 w 9771622"/>
              <a:gd name="connsiteY872" fmla="*/ 4140449 h 4890129"/>
              <a:gd name="connsiteX873" fmla="*/ 5152770 w 9771622"/>
              <a:gd name="connsiteY873" fmla="*/ 4126733 h 4890129"/>
              <a:gd name="connsiteX874" fmla="*/ 5166486 w 9771622"/>
              <a:gd name="connsiteY874" fmla="*/ 4113017 h 4890129"/>
              <a:gd name="connsiteX875" fmla="*/ 7784243 w 9771622"/>
              <a:gd name="connsiteY875" fmla="*/ 4111363 h 4890129"/>
              <a:gd name="connsiteX876" fmla="*/ 7797959 w 9771622"/>
              <a:gd name="connsiteY876" fmla="*/ 4125079 h 4890129"/>
              <a:gd name="connsiteX877" fmla="*/ 7784243 w 9771622"/>
              <a:gd name="connsiteY877" fmla="*/ 4138795 h 4890129"/>
              <a:gd name="connsiteX878" fmla="*/ 7770527 w 9771622"/>
              <a:gd name="connsiteY878" fmla="*/ 4125079 h 4890129"/>
              <a:gd name="connsiteX879" fmla="*/ 7784243 w 9771622"/>
              <a:gd name="connsiteY879" fmla="*/ 4111363 h 4890129"/>
              <a:gd name="connsiteX880" fmla="*/ 7726323 w 9771622"/>
              <a:gd name="connsiteY880" fmla="*/ 4109046 h 4890129"/>
              <a:gd name="connsiteX881" fmla="*/ 7740039 w 9771622"/>
              <a:gd name="connsiteY881" fmla="*/ 4122762 h 4890129"/>
              <a:gd name="connsiteX882" fmla="*/ 7726323 w 9771622"/>
              <a:gd name="connsiteY882" fmla="*/ 4136478 h 4890129"/>
              <a:gd name="connsiteX883" fmla="*/ 7712607 w 9771622"/>
              <a:gd name="connsiteY883" fmla="*/ 4122762 h 4890129"/>
              <a:gd name="connsiteX884" fmla="*/ 7726323 w 9771622"/>
              <a:gd name="connsiteY884" fmla="*/ 4109046 h 4890129"/>
              <a:gd name="connsiteX885" fmla="*/ 9256797 w 9771622"/>
              <a:gd name="connsiteY885" fmla="*/ 4107058 h 4890129"/>
              <a:gd name="connsiteX886" fmla="*/ 9270513 w 9771622"/>
              <a:gd name="connsiteY886" fmla="*/ 4120774 h 4890129"/>
              <a:gd name="connsiteX887" fmla="*/ 9256797 w 9771622"/>
              <a:gd name="connsiteY887" fmla="*/ 4134490 h 4890129"/>
              <a:gd name="connsiteX888" fmla="*/ 9243081 w 9771622"/>
              <a:gd name="connsiteY888" fmla="*/ 4120774 h 4890129"/>
              <a:gd name="connsiteX889" fmla="*/ 9256797 w 9771622"/>
              <a:gd name="connsiteY889" fmla="*/ 4107058 h 4890129"/>
              <a:gd name="connsiteX890" fmla="*/ 7668400 w 9771622"/>
              <a:gd name="connsiteY890" fmla="*/ 4106398 h 4890129"/>
              <a:gd name="connsiteX891" fmla="*/ 7682116 w 9771622"/>
              <a:gd name="connsiteY891" fmla="*/ 4120114 h 4890129"/>
              <a:gd name="connsiteX892" fmla="*/ 7668400 w 9771622"/>
              <a:gd name="connsiteY892" fmla="*/ 4133830 h 4890129"/>
              <a:gd name="connsiteX893" fmla="*/ 7654684 w 9771622"/>
              <a:gd name="connsiteY893" fmla="*/ 4120114 h 4890129"/>
              <a:gd name="connsiteX894" fmla="*/ 7668400 w 9771622"/>
              <a:gd name="connsiteY894" fmla="*/ 4106398 h 4890129"/>
              <a:gd name="connsiteX895" fmla="*/ 5211830 w 9771622"/>
              <a:gd name="connsiteY895" fmla="*/ 4105404 h 4890129"/>
              <a:gd name="connsiteX896" fmla="*/ 5225546 w 9771622"/>
              <a:gd name="connsiteY896" fmla="*/ 4119120 h 4890129"/>
              <a:gd name="connsiteX897" fmla="*/ 5211830 w 9771622"/>
              <a:gd name="connsiteY897" fmla="*/ 4132836 h 4890129"/>
              <a:gd name="connsiteX898" fmla="*/ 5198114 w 9771622"/>
              <a:gd name="connsiteY898" fmla="*/ 4119120 h 4890129"/>
              <a:gd name="connsiteX899" fmla="*/ 5211830 w 9771622"/>
              <a:gd name="connsiteY899" fmla="*/ 4105404 h 4890129"/>
              <a:gd name="connsiteX900" fmla="*/ 3022698 w 9771622"/>
              <a:gd name="connsiteY900" fmla="*/ 4105074 h 4890129"/>
              <a:gd name="connsiteX901" fmla="*/ 3036414 w 9771622"/>
              <a:gd name="connsiteY901" fmla="*/ 4118790 h 4890129"/>
              <a:gd name="connsiteX902" fmla="*/ 3022698 w 9771622"/>
              <a:gd name="connsiteY902" fmla="*/ 4132506 h 4890129"/>
              <a:gd name="connsiteX903" fmla="*/ 3008982 w 9771622"/>
              <a:gd name="connsiteY903" fmla="*/ 4118790 h 4890129"/>
              <a:gd name="connsiteX904" fmla="*/ 3022698 w 9771622"/>
              <a:gd name="connsiteY904" fmla="*/ 4105074 h 4890129"/>
              <a:gd name="connsiteX905" fmla="*/ 2821541 w 9771622"/>
              <a:gd name="connsiteY905" fmla="*/ 4104080 h 4890129"/>
              <a:gd name="connsiteX906" fmla="*/ 2835255 w 9771622"/>
              <a:gd name="connsiteY906" fmla="*/ 4117796 h 4890129"/>
              <a:gd name="connsiteX907" fmla="*/ 2821541 w 9771622"/>
              <a:gd name="connsiteY907" fmla="*/ 4131512 h 4890129"/>
              <a:gd name="connsiteX908" fmla="*/ 2807823 w 9771622"/>
              <a:gd name="connsiteY908" fmla="*/ 4117796 h 4890129"/>
              <a:gd name="connsiteX909" fmla="*/ 2821541 w 9771622"/>
              <a:gd name="connsiteY909" fmla="*/ 4104080 h 4890129"/>
              <a:gd name="connsiteX910" fmla="*/ 2624915 w 9771622"/>
              <a:gd name="connsiteY910" fmla="*/ 4099448 h 4890129"/>
              <a:gd name="connsiteX911" fmla="*/ 2638632 w 9771622"/>
              <a:gd name="connsiteY911" fmla="*/ 4113164 h 4890129"/>
              <a:gd name="connsiteX912" fmla="*/ 2624915 w 9771622"/>
              <a:gd name="connsiteY912" fmla="*/ 4126880 h 4890129"/>
              <a:gd name="connsiteX913" fmla="*/ 2611199 w 9771622"/>
              <a:gd name="connsiteY913" fmla="*/ 4113164 h 4890129"/>
              <a:gd name="connsiteX914" fmla="*/ 2624915 w 9771622"/>
              <a:gd name="connsiteY914" fmla="*/ 4099448 h 4890129"/>
              <a:gd name="connsiteX915" fmla="*/ 5257174 w 9771622"/>
              <a:gd name="connsiteY915" fmla="*/ 4096466 h 4890129"/>
              <a:gd name="connsiteX916" fmla="*/ 5270890 w 9771622"/>
              <a:gd name="connsiteY916" fmla="*/ 4110182 h 4890129"/>
              <a:gd name="connsiteX917" fmla="*/ 5257174 w 9771622"/>
              <a:gd name="connsiteY917" fmla="*/ 4123898 h 4890129"/>
              <a:gd name="connsiteX918" fmla="*/ 5243458 w 9771622"/>
              <a:gd name="connsiteY918" fmla="*/ 4110182 h 4890129"/>
              <a:gd name="connsiteX919" fmla="*/ 5257174 w 9771622"/>
              <a:gd name="connsiteY919" fmla="*/ 4096466 h 4890129"/>
              <a:gd name="connsiteX920" fmla="*/ 8652417 w 9771622"/>
              <a:gd name="connsiteY920" fmla="*/ 4096136 h 4890129"/>
              <a:gd name="connsiteX921" fmla="*/ 8666133 w 9771622"/>
              <a:gd name="connsiteY921" fmla="*/ 4109852 h 4890129"/>
              <a:gd name="connsiteX922" fmla="*/ 8652417 w 9771622"/>
              <a:gd name="connsiteY922" fmla="*/ 4123568 h 4890129"/>
              <a:gd name="connsiteX923" fmla="*/ 8638701 w 9771622"/>
              <a:gd name="connsiteY923" fmla="*/ 4109852 h 4890129"/>
              <a:gd name="connsiteX924" fmla="*/ 8652417 w 9771622"/>
              <a:gd name="connsiteY924" fmla="*/ 4096136 h 4890129"/>
              <a:gd name="connsiteX925" fmla="*/ 8596811 w 9771622"/>
              <a:gd name="connsiteY925" fmla="*/ 4094812 h 4890129"/>
              <a:gd name="connsiteX926" fmla="*/ 8610527 w 9771622"/>
              <a:gd name="connsiteY926" fmla="*/ 4108528 h 4890129"/>
              <a:gd name="connsiteX927" fmla="*/ 8596811 w 9771622"/>
              <a:gd name="connsiteY927" fmla="*/ 4122244 h 4890129"/>
              <a:gd name="connsiteX928" fmla="*/ 8583095 w 9771622"/>
              <a:gd name="connsiteY928" fmla="*/ 4108528 h 4890129"/>
              <a:gd name="connsiteX929" fmla="*/ 8596811 w 9771622"/>
              <a:gd name="connsiteY929" fmla="*/ 4094812 h 4890129"/>
              <a:gd name="connsiteX930" fmla="*/ 8541206 w 9771622"/>
              <a:gd name="connsiteY930" fmla="*/ 4093488 h 4890129"/>
              <a:gd name="connsiteX931" fmla="*/ 8554922 w 9771622"/>
              <a:gd name="connsiteY931" fmla="*/ 4107204 h 4890129"/>
              <a:gd name="connsiteX932" fmla="*/ 8541206 w 9771622"/>
              <a:gd name="connsiteY932" fmla="*/ 4120920 h 4890129"/>
              <a:gd name="connsiteX933" fmla="*/ 8527490 w 9771622"/>
              <a:gd name="connsiteY933" fmla="*/ 4107204 h 4890129"/>
              <a:gd name="connsiteX934" fmla="*/ 8541206 w 9771622"/>
              <a:gd name="connsiteY934" fmla="*/ 4093488 h 4890129"/>
              <a:gd name="connsiteX935" fmla="*/ 2945324 w 9771622"/>
              <a:gd name="connsiteY935" fmla="*/ 4093488 h 4890129"/>
              <a:gd name="connsiteX936" fmla="*/ 2959038 w 9771622"/>
              <a:gd name="connsiteY936" fmla="*/ 4107204 h 4890129"/>
              <a:gd name="connsiteX937" fmla="*/ 2945324 w 9771622"/>
              <a:gd name="connsiteY937" fmla="*/ 4120920 h 4890129"/>
              <a:gd name="connsiteX938" fmla="*/ 2931611 w 9771622"/>
              <a:gd name="connsiteY938" fmla="*/ 4107204 h 4890129"/>
              <a:gd name="connsiteX939" fmla="*/ 2945324 w 9771622"/>
              <a:gd name="connsiteY939" fmla="*/ 4093488 h 4890129"/>
              <a:gd name="connsiteX940" fmla="*/ 8485601 w 9771622"/>
              <a:gd name="connsiteY940" fmla="*/ 4092165 h 4890129"/>
              <a:gd name="connsiteX941" fmla="*/ 8499317 w 9771622"/>
              <a:gd name="connsiteY941" fmla="*/ 4105881 h 4890129"/>
              <a:gd name="connsiteX942" fmla="*/ 8485601 w 9771622"/>
              <a:gd name="connsiteY942" fmla="*/ 4119597 h 4890129"/>
              <a:gd name="connsiteX943" fmla="*/ 8471885 w 9771622"/>
              <a:gd name="connsiteY943" fmla="*/ 4105881 h 4890129"/>
              <a:gd name="connsiteX944" fmla="*/ 8485601 w 9771622"/>
              <a:gd name="connsiteY944" fmla="*/ 4092165 h 4890129"/>
              <a:gd name="connsiteX945" fmla="*/ 3149463 w 9771622"/>
              <a:gd name="connsiteY945" fmla="*/ 4092165 h 4890129"/>
              <a:gd name="connsiteX946" fmla="*/ 3163179 w 9771622"/>
              <a:gd name="connsiteY946" fmla="*/ 4105881 h 4890129"/>
              <a:gd name="connsiteX947" fmla="*/ 3149463 w 9771622"/>
              <a:gd name="connsiteY947" fmla="*/ 4119597 h 4890129"/>
              <a:gd name="connsiteX948" fmla="*/ 3135747 w 9771622"/>
              <a:gd name="connsiteY948" fmla="*/ 4105881 h 4890129"/>
              <a:gd name="connsiteX949" fmla="*/ 3149463 w 9771622"/>
              <a:gd name="connsiteY949" fmla="*/ 4092165 h 4890129"/>
              <a:gd name="connsiteX950" fmla="*/ 8429665 w 9771622"/>
              <a:gd name="connsiteY950" fmla="*/ 4090841 h 4890129"/>
              <a:gd name="connsiteX951" fmla="*/ 8443381 w 9771622"/>
              <a:gd name="connsiteY951" fmla="*/ 4104557 h 4890129"/>
              <a:gd name="connsiteX952" fmla="*/ 8429665 w 9771622"/>
              <a:gd name="connsiteY952" fmla="*/ 4118273 h 4890129"/>
              <a:gd name="connsiteX953" fmla="*/ 8415949 w 9771622"/>
              <a:gd name="connsiteY953" fmla="*/ 4104557 h 4890129"/>
              <a:gd name="connsiteX954" fmla="*/ 8429665 w 9771622"/>
              <a:gd name="connsiteY954" fmla="*/ 4090841 h 4890129"/>
              <a:gd name="connsiteX955" fmla="*/ 2746077 w 9771622"/>
              <a:gd name="connsiteY955" fmla="*/ 4090841 h 4890129"/>
              <a:gd name="connsiteX956" fmla="*/ 2759790 w 9771622"/>
              <a:gd name="connsiteY956" fmla="*/ 4104557 h 4890129"/>
              <a:gd name="connsiteX957" fmla="*/ 2746077 w 9771622"/>
              <a:gd name="connsiteY957" fmla="*/ 4118273 h 4890129"/>
              <a:gd name="connsiteX958" fmla="*/ 2732357 w 9771622"/>
              <a:gd name="connsiteY958" fmla="*/ 4104557 h 4890129"/>
              <a:gd name="connsiteX959" fmla="*/ 2746077 w 9771622"/>
              <a:gd name="connsiteY959" fmla="*/ 4090841 h 4890129"/>
              <a:gd name="connsiteX960" fmla="*/ 8373729 w 9771622"/>
              <a:gd name="connsiteY960" fmla="*/ 4089517 h 4890129"/>
              <a:gd name="connsiteX961" fmla="*/ 8387445 w 9771622"/>
              <a:gd name="connsiteY961" fmla="*/ 4103233 h 4890129"/>
              <a:gd name="connsiteX962" fmla="*/ 8373729 w 9771622"/>
              <a:gd name="connsiteY962" fmla="*/ 4116949 h 4890129"/>
              <a:gd name="connsiteX963" fmla="*/ 8360013 w 9771622"/>
              <a:gd name="connsiteY963" fmla="*/ 4103233 h 4890129"/>
              <a:gd name="connsiteX964" fmla="*/ 8373729 w 9771622"/>
              <a:gd name="connsiteY964" fmla="*/ 4089517 h 4890129"/>
              <a:gd name="connsiteX965" fmla="*/ 8317790 w 9771622"/>
              <a:gd name="connsiteY965" fmla="*/ 4088193 h 4890129"/>
              <a:gd name="connsiteX966" fmla="*/ 8331506 w 9771622"/>
              <a:gd name="connsiteY966" fmla="*/ 4101909 h 4890129"/>
              <a:gd name="connsiteX967" fmla="*/ 8317790 w 9771622"/>
              <a:gd name="connsiteY967" fmla="*/ 4115625 h 4890129"/>
              <a:gd name="connsiteX968" fmla="*/ 8304074 w 9771622"/>
              <a:gd name="connsiteY968" fmla="*/ 4101909 h 4890129"/>
              <a:gd name="connsiteX969" fmla="*/ 8317790 w 9771622"/>
              <a:gd name="connsiteY969" fmla="*/ 4088193 h 4890129"/>
              <a:gd name="connsiteX970" fmla="*/ 8261525 w 9771622"/>
              <a:gd name="connsiteY970" fmla="*/ 4086539 h 4890129"/>
              <a:gd name="connsiteX971" fmla="*/ 8275241 w 9771622"/>
              <a:gd name="connsiteY971" fmla="*/ 4100255 h 4890129"/>
              <a:gd name="connsiteX972" fmla="*/ 8261525 w 9771622"/>
              <a:gd name="connsiteY972" fmla="*/ 4113971 h 4890129"/>
              <a:gd name="connsiteX973" fmla="*/ 8247809 w 9771622"/>
              <a:gd name="connsiteY973" fmla="*/ 4100255 h 4890129"/>
              <a:gd name="connsiteX974" fmla="*/ 8261525 w 9771622"/>
              <a:gd name="connsiteY974" fmla="*/ 4086539 h 4890129"/>
              <a:gd name="connsiteX975" fmla="*/ 5301857 w 9771622"/>
              <a:gd name="connsiteY975" fmla="*/ 4086205 h 4890129"/>
              <a:gd name="connsiteX976" fmla="*/ 5315573 w 9771622"/>
              <a:gd name="connsiteY976" fmla="*/ 4099921 h 4890129"/>
              <a:gd name="connsiteX977" fmla="*/ 5301857 w 9771622"/>
              <a:gd name="connsiteY977" fmla="*/ 4113637 h 4890129"/>
              <a:gd name="connsiteX978" fmla="*/ 5288141 w 9771622"/>
              <a:gd name="connsiteY978" fmla="*/ 4099921 h 4890129"/>
              <a:gd name="connsiteX979" fmla="*/ 5301857 w 9771622"/>
              <a:gd name="connsiteY979" fmla="*/ 4086205 h 4890129"/>
              <a:gd name="connsiteX980" fmla="*/ 8205256 w 9771622"/>
              <a:gd name="connsiteY980" fmla="*/ 4084881 h 4890129"/>
              <a:gd name="connsiteX981" fmla="*/ 8218972 w 9771622"/>
              <a:gd name="connsiteY981" fmla="*/ 4098597 h 4890129"/>
              <a:gd name="connsiteX982" fmla="*/ 8205256 w 9771622"/>
              <a:gd name="connsiteY982" fmla="*/ 4112313 h 4890129"/>
              <a:gd name="connsiteX983" fmla="*/ 8191540 w 9771622"/>
              <a:gd name="connsiteY983" fmla="*/ 4098597 h 4890129"/>
              <a:gd name="connsiteX984" fmla="*/ 8205256 w 9771622"/>
              <a:gd name="connsiteY984" fmla="*/ 4084881 h 4890129"/>
              <a:gd name="connsiteX985" fmla="*/ 8148990 w 9771622"/>
              <a:gd name="connsiteY985" fmla="*/ 4083227 h 4890129"/>
              <a:gd name="connsiteX986" fmla="*/ 8162706 w 9771622"/>
              <a:gd name="connsiteY986" fmla="*/ 4096943 h 4890129"/>
              <a:gd name="connsiteX987" fmla="*/ 8148990 w 9771622"/>
              <a:gd name="connsiteY987" fmla="*/ 4110659 h 4890129"/>
              <a:gd name="connsiteX988" fmla="*/ 8135274 w 9771622"/>
              <a:gd name="connsiteY988" fmla="*/ 4096943 h 4890129"/>
              <a:gd name="connsiteX989" fmla="*/ 8148990 w 9771622"/>
              <a:gd name="connsiteY989" fmla="*/ 4083227 h 4890129"/>
              <a:gd name="connsiteX990" fmla="*/ 3070360 w 9771622"/>
              <a:gd name="connsiteY990" fmla="*/ 4081903 h 4890129"/>
              <a:gd name="connsiteX991" fmla="*/ 3084076 w 9771622"/>
              <a:gd name="connsiteY991" fmla="*/ 4095619 h 4890129"/>
              <a:gd name="connsiteX992" fmla="*/ 3070360 w 9771622"/>
              <a:gd name="connsiteY992" fmla="*/ 4109335 h 4890129"/>
              <a:gd name="connsiteX993" fmla="*/ 3056644 w 9771622"/>
              <a:gd name="connsiteY993" fmla="*/ 4095619 h 4890129"/>
              <a:gd name="connsiteX994" fmla="*/ 3070360 w 9771622"/>
              <a:gd name="connsiteY994" fmla="*/ 4081903 h 4890129"/>
              <a:gd name="connsiteX995" fmla="*/ 8092391 w 9771622"/>
              <a:gd name="connsiteY995" fmla="*/ 4081573 h 4890129"/>
              <a:gd name="connsiteX996" fmla="*/ 8106107 w 9771622"/>
              <a:gd name="connsiteY996" fmla="*/ 4095289 h 4890129"/>
              <a:gd name="connsiteX997" fmla="*/ 8092391 w 9771622"/>
              <a:gd name="connsiteY997" fmla="*/ 4109005 h 4890129"/>
              <a:gd name="connsiteX998" fmla="*/ 8078675 w 9771622"/>
              <a:gd name="connsiteY998" fmla="*/ 4095289 h 4890129"/>
              <a:gd name="connsiteX999" fmla="*/ 8092391 w 9771622"/>
              <a:gd name="connsiteY999" fmla="*/ 4081573 h 4890129"/>
              <a:gd name="connsiteX1000" fmla="*/ 2868538 w 9771622"/>
              <a:gd name="connsiteY1000" fmla="*/ 4081243 h 4890129"/>
              <a:gd name="connsiteX1001" fmla="*/ 2882251 w 9771622"/>
              <a:gd name="connsiteY1001" fmla="*/ 4094959 h 4890129"/>
              <a:gd name="connsiteX1002" fmla="*/ 2868538 w 9771622"/>
              <a:gd name="connsiteY1002" fmla="*/ 4108675 h 4890129"/>
              <a:gd name="connsiteX1003" fmla="*/ 2854824 w 9771622"/>
              <a:gd name="connsiteY1003" fmla="*/ 4094959 h 4890129"/>
              <a:gd name="connsiteX1004" fmla="*/ 2868538 w 9771622"/>
              <a:gd name="connsiteY1004" fmla="*/ 4081243 h 4890129"/>
              <a:gd name="connsiteX1005" fmla="*/ 8035461 w 9771622"/>
              <a:gd name="connsiteY1005" fmla="*/ 4079589 h 4890129"/>
              <a:gd name="connsiteX1006" fmla="*/ 8049177 w 9771622"/>
              <a:gd name="connsiteY1006" fmla="*/ 4093305 h 4890129"/>
              <a:gd name="connsiteX1007" fmla="*/ 8035461 w 9771622"/>
              <a:gd name="connsiteY1007" fmla="*/ 4107021 h 4890129"/>
              <a:gd name="connsiteX1008" fmla="*/ 8021745 w 9771622"/>
              <a:gd name="connsiteY1008" fmla="*/ 4093305 h 4890129"/>
              <a:gd name="connsiteX1009" fmla="*/ 8035461 w 9771622"/>
              <a:gd name="connsiteY1009" fmla="*/ 4079589 h 4890129"/>
              <a:gd name="connsiteX1010" fmla="*/ 7978532 w 9771622"/>
              <a:gd name="connsiteY1010" fmla="*/ 4077601 h 4890129"/>
              <a:gd name="connsiteX1011" fmla="*/ 7992248 w 9771622"/>
              <a:gd name="connsiteY1011" fmla="*/ 4091317 h 4890129"/>
              <a:gd name="connsiteX1012" fmla="*/ 7978532 w 9771622"/>
              <a:gd name="connsiteY1012" fmla="*/ 4105033 h 4890129"/>
              <a:gd name="connsiteX1013" fmla="*/ 7964816 w 9771622"/>
              <a:gd name="connsiteY1013" fmla="*/ 4091317 h 4890129"/>
              <a:gd name="connsiteX1014" fmla="*/ 7978532 w 9771622"/>
              <a:gd name="connsiteY1014" fmla="*/ 4077601 h 4890129"/>
              <a:gd name="connsiteX1015" fmla="*/ 2671601 w 9771622"/>
              <a:gd name="connsiteY1015" fmla="*/ 4076607 h 4890129"/>
              <a:gd name="connsiteX1016" fmla="*/ 2685322 w 9771622"/>
              <a:gd name="connsiteY1016" fmla="*/ 4090323 h 4890129"/>
              <a:gd name="connsiteX1017" fmla="*/ 2671601 w 9771622"/>
              <a:gd name="connsiteY1017" fmla="*/ 4104039 h 4890129"/>
              <a:gd name="connsiteX1018" fmla="*/ 2657887 w 9771622"/>
              <a:gd name="connsiteY1018" fmla="*/ 4090323 h 4890129"/>
              <a:gd name="connsiteX1019" fmla="*/ 2671601 w 9771622"/>
              <a:gd name="connsiteY1019" fmla="*/ 4076607 h 4890129"/>
              <a:gd name="connsiteX1020" fmla="*/ 7921603 w 9771622"/>
              <a:gd name="connsiteY1020" fmla="*/ 4075614 h 4890129"/>
              <a:gd name="connsiteX1021" fmla="*/ 7935319 w 9771622"/>
              <a:gd name="connsiteY1021" fmla="*/ 4089330 h 4890129"/>
              <a:gd name="connsiteX1022" fmla="*/ 7921603 w 9771622"/>
              <a:gd name="connsiteY1022" fmla="*/ 4103046 h 4890129"/>
              <a:gd name="connsiteX1023" fmla="*/ 7907887 w 9771622"/>
              <a:gd name="connsiteY1023" fmla="*/ 4089330 h 4890129"/>
              <a:gd name="connsiteX1024" fmla="*/ 7921603 w 9771622"/>
              <a:gd name="connsiteY1024" fmla="*/ 4075614 h 4890129"/>
              <a:gd name="connsiteX1025" fmla="*/ 5346211 w 9771622"/>
              <a:gd name="connsiteY1025" fmla="*/ 4074623 h 4890129"/>
              <a:gd name="connsiteX1026" fmla="*/ 5359927 w 9771622"/>
              <a:gd name="connsiteY1026" fmla="*/ 4088339 h 4890129"/>
              <a:gd name="connsiteX1027" fmla="*/ 5346211 w 9771622"/>
              <a:gd name="connsiteY1027" fmla="*/ 4102055 h 4890129"/>
              <a:gd name="connsiteX1028" fmla="*/ 5332495 w 9771622"/>
              <a:gd name="connsiteY1028" fmla="*/ 4088339 h 4890129"/>
              <a:gd name="connsiteX1029" fmla="*/ 5346211 w 9771622"/>
              <a:gd name="connsiteY1029" fmla="*/ 4074623 h 4890129"/>
              <a:gd name="connsiteX1030" fmla="*/ 7864343 w 9771622"/>
              <a:gd name="connsiteY1030" fmla="*/ 4073629 h 4890129"/>
              <a:gd name="connsiteX1031" fmla="*/ 7878059 w 9771622"/>
              <a:gd name="connsiteY1031" fmla="*/ 4087345 h 4890129"/>
              <a:gd name="connsiteX1032" fmla="*/ 7864343 w 9771622"/>
              <a:gd name="connsiteY1032" fmla="*/ 4101061 h 4890129"/>
              <a:gd name="connsiteX1033" fmla="*/ 7850627 w 9771622"/>
              <a:gd name="connsiteY1033" fmla="*/ 4087345 h 4890129"/>
              <a:gd name="connsiteX1034" fmla="*/ 7864343 w 9771622"/>
              <a:gd name="connsiteY1034" fmla="*/ 4073629 h 4890129"/>
              <a:gd name="connsiteX1035" fmla="*/ 5087032 w 9771622"/>
              <a:gd name="connsiteY1035" fmla="*/ 4072305 h 4890129"/>
              <a:gd name="connsiteX1036" fmla="*/ 5100748 w 9771622"/>
              <a:gd name="connsiteY1036" fmla="*/ 4086021 h 4890129"/>
              <a:gd name="connsiteX1037" fmla="*/ 5087032 w 9771622"/>
              <a:gd name="connsiteY1037" fmla="*/ 4099737 h 4890129"/>
              <a:gd name="connsiteX1038" fmla="*/ 5073316 w 9771622"/>
              <a:gd name="connsiteY1038" fmla="*/ 4086021 h 4890129"/>
              <a:gd name="connsiteX1039" fmla="*/ 5087032 w 9771622"/>
              <a:gd name="connsiteY1039" fmla="*/ 4072305 h 4890129"/>
              <a:gd name="connsiteX1040" fmla="*/ 7807084 w 9771622"/>
              <a:gd name="connsiteY1040" fmla="*/ 4071642 h 4890129"/>
              <a:gd name="connsiteX1041" fmla="*/ 7820800 w 9771622"/>
              <a:gd name="connsiteY1041" fmla="*/ 4085358 h 4890129"/>
              <a:gd name="connsiteX1042" fmla="*/ 7807084 w 9771622"/>
              <a:gd name="connsiteY1042" fmla="*/ 4099074 h 4890129"/>
              <a:gd name="connsiteX1043" fmla="*/ 7793368 w 9771622"/>
              <a:gd name="connsiteY1043" fmla="*/ 4085358 h 4890129"/>
              <a:gd name="connsiteX1044" fmla="*/ 7807084 w 9771622"/>
              <a:gd name="connsiteY1044" fmla="*/ 4071642 h 4890129"/>
              <a:gd name="connsiteX1045" fmla="*/ 2992578 w 9771622"/>
              <a:gd name="connsiteY1045" fmla="*/ 4070321 h 4890129"/>
              <a:gd name="connsiteX1046" fmla="*/ 3006294 w 9771622"/>
              <a:gd name="connsiteY1046" fmla="*/ 4084037 h 4890129"/>
              <a:gd name="connsiteX1047" fmla="*/ 2992578 w 9771622"/>
              <a:gd name="connsiteY1047" fmla="*/ 4097753 h 4890129"/>
              <a:gd name="connsiteX1048" fmla="*/ 2978941 w 9771622"/>
              <a:gd name="connsiteY1048" fmla="*/ 4084037 h 4890129"/>
              <a:gd name="connsiteX1049" fmla="*/ 2992578 w 9771622"/>
              <a:gd name="connsiteY1049" fmla="*/ 4070321 h 4890129"/>
              <a:gd name="connsiteX1050" fmla="*/ 7749490 w 9771622"/>
              <a:gd name="connsiteY1050" fmla="*/ 4069327 h 4890129"/>
              <a:gd name="connsiteX1051" fmla="*/ 7763206 w 9771622"/>
              <a:gd name="connsiteY1051" fmla="*/ 4083043 h 4890129"/>
              <a:gd name="connsiteX1052" fmla="*/ 7749490 w 9771622"/>
              <a:gd name="connsiteY1052" fmla="*/ 4096759 h 4890129"/>
              <a:gd name="connsiteX1053" fmla="*/ 7735774 w 9771622"/>
              <a:gd name="connsiteY1053" fmla="*/ 4083043 h 4890129"/>
              <a:gd name="connsiteX1054" fmla="*/ 7749490 w 9771622"/>
              <a:gd name="connsiteY1054" fmla="*/ 4069327 h 4890129"/>
              <a:gd name="connsiteX1055" fmla="*/ 3197458 w 9771622"/>
              <a:gd name="connsiteY1055" fmla="*/ 4068334 h 4890129"/>
              <a:gd name="connsiteX1056" fmla="*/ 3211174 w 9771622"/>
              <a:gd name="connsiteY1056" fmla="*/ 4082050 h 4890129"/>
              <a:gd name="connsiteX1057" fmla="*/ 3197458 w 9771622"/>
              <a:gd name="connsiteY1057" fmla="*/ 4095766 h 4890129"/>
              <a:gd name="connsiteX1058" fmla="*/ 3183742 w 9771622"/>
              <a:gd name="connsiteY1058" fmla="*/ 4082050 h 4890129"/>
              <a:gd name="connsiteX1059" fmla="*/ 3197458 w 9771622"/>
              <a:gd name="connsiteY1059" fmla="*/ 4068334 h 4890129"/>
              <a:gd name="connsiteX1060" fmla="*/ 2793067 w 9771622"/>
              <a:gd name="connsiteY1060" fmla="*/ 4068004 h 4890129"/>
              <a:gd name="connsiteX1061" fmla="*/ 2806789 w 9771622"/>
              <a:gd name="connsiteY1061" fmla="*/ 4081720 h 4890129"/>
              <a:gd name="connsiteX1062" fmla="*/ 2793067 w 9771622"/>
              <a:gd name="connsiteY1062" fmla="*/ 4095436 h 4890129"/>
              <a:gd name="connsiteX1063" fmla="*/ 2779356 w 9771622"/>
              <a:gd name="connsiteY1063" fmla="*/ 4081720 h 4890129"/>
              <a:gd name="connsiteX1064" fmla="*/ 2793067 w 9771622"/>
              <a:gd name="connsiteY1064" fmla="*/ 4068004 h 4890129"/>
              <a:gd name="connsiteX1065" fmla="*/ 7691567 w 9771622"/>
              <a:gd name="connsiteY1065" fmla="*/ 4067010 h 4890129"/>
              <a:gd name="connsiteX1066" fmla="*/ 7705283 w 9771622"/>
              <a:gd name="connsiteY1066" fmla="*/ 4080726 h 4890129"/>
              <a:gd name="connsiteX1067" fmla="*/ 7691567 w 9771622"/>
              <a:gd name="connsiteY1067" fmla="*/ 4094442 h 4890129"/>
              <a:gd name="connsiteX1068" fmla="*/ 7677851 w 9771622"/>
              <a:gd name="connsiteY1068" fmla="*/ 4080726 h 4890129"/>
              <a:gd name="connsiteX1069" fmla="*/ 7691567 w 9771622"/>
              <a:gd name="connsiteY1069" fmla="*/ 4067010 h 4890129"/>
              <a:gd name="connsiteX1070" fmla="*/ 5132393 w 9771622"/>
              <a:gd name="connsiteY1070" fmla="*/ 4066349 h 4890129"/>
              <a:gd name="connsiteX1071" fmla="*/ 5146109 w 9771622"/>
              <a:gd name="connsiteY1071" fmla="*/ 4080065 h 4890129"/>
              <a:gd name="connsiteX1072" fmla="*/ 5132393 w 9771622"/>
              <a:gd name="connsiteY1072" fmla="*/ 4093781 h 4890129"/>
              <a:gd name="connsiteX1073" fmla="*/ 5118677 w 9771622"/>
              <a:gd name="connsiteY1073" fmla="*/ 4080065 h 4890129"/>
              <a:gd name="connsiteX1074" fmla="*/ 5132393 w 9771622"/>
              <a:gd name="connsiteY1074" fmla="*/ 4066349 h 4890129"/>
              <a:gd name="connsiteX1075" fmla="*/ 7633648 w 9771622"/>
              <a:gd name="connsiteY1075" fmla="*/ 4064362 h 4890129"/>
              <a:gd name="connsiteX1076" fmla="*/ 7647364 w 9771622"/>
              <a:gd name="connsiteY1076" fmla="*/ 4078078 h 4890129"/>
              <a:gd name="connsiteX1077" fmla="*/ 7633648 w 9771622"/>
              <a:gd name="connsiteY1077" fmla="*/ 4091794 h 4890129"/>
              <a:gd name="connsiteX1078" fmla="*/ 7619932 w 9771622"/>
              <a:gd name="connsiteY1078" fmla="*/ 4078078 h 4890129"/>
              <a:gd name="connsiteX1079" fmla="*/ 7633648 w 9771622"/>
              <a:gd name="connsiteY1079" fmla="*/ 4064362 h 4890129"/>
              <a:gd name="connsiteX1080" fmla="*/ 5178053 w 9771622"/>
              <a:gd name="connsiteY1080" fmla="*/ 4059396 h 4890129"/>
              <a:gd name="connsiteX1081" fmla="*/ 5191769 w 9771622"/>
              <a:gd name="connsiteY1081" fmla="*/ 4073112 h 4890129"/>
              <a:gd name="connsiteX1082" fmla="*/ 5178053 w 9771622"/>
              <a:gd name="connsiteY1082" fmla="*/ 4086828 h 4890129"/>
              <a:gd name="connsiteX1083" fmla="*/ 5164337 w 9771622"/>
              <a:gd name="connsiteY1083" fmla="*/ 4073112 h 4890129"/>
              <a:gd name="connsiteX1084" fmla="*/ 5178053 w 9771622"/>
              <a:gd name="connsiteY1084" fmla="*/ 4059396 h 4890129"/>
              <a:gd name="connsiteX1085" fmla="*/ 3118352 w 9771622"/>
              <a:gd name="connsiteY1085" fmla="*/ 4058406 h 4890129"/>
              <a:gd name="connsiteX1086" fmla="*/ 3132068 w 9771622"/>
              <a:gd name="connsiteY1086" fmla="*/ 4072122 h 4890129"/>
              <a:gd name="connsiteX1087" fmla="*/ 3118352 w 9771622"/>
              <a:gd name="connsiteY1087" fmla="*/ 4085838 h 4890129"/>
              <a:gd name="connsiteX1088" fmla="*/ 3104636 w 9771622"/>
              <a:gd name="connsiteY1088" fmla="*/ 4072122 h 4890129"/>
              <a:gd name="connsiteX1089" fmla="*/ 3118352 w 9771622"/>
              <a:gd name="connsiteY1089" fmla="*/ 4058406 h 4890129"/>
              <a:gd name="connsiteX1090" fmla="*/ 2915866 w 9771622"/>
              <a:gd name="connsiteY1090" fmla="*/ 4058072 h 4890129"/>
              <a:gd name="connsiteX1091" fmla="*/ 2929583 w 9771622"/>
              <a:gd name="connsiteY1091" fmla="*/ 4071788 h 4890129"/>
              <a:gd name="connsiteX1092" fmla="*/ 2915866 w 9771622"/>
              <a:gd name="connsiteY1092" fmla="*/ 4085504 h 4890129"/>
              <a:gd name="connsiteX1093" fmla="*/ 2902150 w 9771622"/>
              <a:gd name="connsiteY1093" fmla="*/ 4071788 h 4890129"/>
              <a:gd name="connsiteX1094" fmla="*/ 2915866 w 9771622"/>
              <a:gd name="connsiteY1094" fmla="*/ 4058072 h 4890129"/>
              <a:gd name="connsiteX1095" fmla="*/ 8670622 w 9771622"/>
              <a:gd name="connsiteY1095" fmla="*/ 4054100 h 4890129"/>
              <a:gd name="connsiteX1096" fmla="*/ 8684338 w 9771622"/>
              <a:gd name="connsiteY1096" fmla="*/ 4067816 h 4890129"/>
              <a:gd name="connsiteX1097" fmla="*/ 8670622 w 9771622"/>
              <a:gd name="connsiteY1097" fmla="*/ 4081532 h 4890129"/>
              <a:gd name="connsiteX1098" fmla="*/ 8656906 w 9771622"/>
              <a:gd name="connsiteY1098" fmla="*/ 4067816 h 4890129"/>
              <a:gd name="connsiteX1099" fmla="*/ 8670622 w 9771622"/>
              <a:gd name="connsiteY1099" fmla="*/ 4054100 h 4890129"/>
              <a:gd name="connsiteX1100" fmla="*/ 2718601 w 9771622"/>
              <a:gd name="connsiteY1100" fmla="*/ 4054100 h 4890129"/>
              <a:gd name="connsiteX1101" fmla="*/ 2732318 w 9771622"/>
              <a:gd name="connsiteY1101" fmla="*/ 4067816 h 4890129"/>
              <a:gd name="connsiteX1102" fmla="*/ 2718601 w 9771622"/>
              <a:gd name="connsiteY1102" fmla="*/ 4081532 h 4890129"/>
              <a:gd name="connsiteX1103" fmla="*/ 2704887 w 9771622"/>
              <a:gd name="connsiteY1103" fmla="*/ 4067816 h 4890129"/>
              <a:gd name="connsiteX1104" fmla="*/ 2718601 w 9771622"/>
              <a:gd name="connsiteY1104" fmla="*/ 4054100 h 4890129"/>
              <a:gd name="connsiteX1105" fmla="*/ 8615347 w 9771622"/>
              <a:gd name="connsiteY1105" fmla="*/ 4052776 h 4890129"/>
              <a:gd name="connsiteX1106" fmla="*/ 8629063 w 9771622"/>
              <a:gd name="connsiteY1106" fmla="*/ 4066492 h 4890129"/>
              <a:gd name="connsiteX1107" fmla="*/ 8615347 w 9771622"/>
              <a:gd name="connsiteY1107" fmla="*/ 4080208 h 4890129"/>
              <a:gd name="connsiteX1108" fmla="*/ 8601631 w 9771622"/>
              <a:gd name="connsiteY1108" fmla="*/ 4066492 h 4890129"/>
              <a:gd name="connsiteX1109" fmla="*/ 8615347 w 9771622"/>
              <a:gd name="connsiteY1109" fmla="*/ 4052776 h 4890129"/>
              <a:gd name="connsiteX1110" fmla="*/ 8560071 w 9771622"/>
              <a:gd name="connsiteY1110" fmla="*/ 4051783 h 4890129"/>
              <a:gd name="connsiteX1111" fmla="*/ 8573787 w 9771622"/>
              <a:gd name="connsiteY1111" fmla="*/ 4065499 h 4890129"/>
              <a:gd name="connsiteX1112" fmla="*/ 8560071 w 9771622"/>
              <a:gd name="connsiteY1112" fmla="*/ 4079215 h 4890129"/>
              <a:gd name="connsiteX1113" fmla="*/ 8546355 w 9771622"/>
              <a:gd name="connsiteY1113" fmla="*/ 4065499 h 4890129"/>
              <a:gd name="connsiteX1114" fmla="*/ 8560071 w 9771622"/>
              <a:gd name="connsiteY1114" fmla="*/ 4051783 h 4890129"/>
              <a:gd name="connsiteX1115" fmla="*/ 5223085 w 9771622"/>
              <a:gd name="connsiteY1115" fmla="*/ 4051122 h 4890129"/>
              <a:gd name="connsiteX1116" fmla="*/ 5236801 w 9771622"/>
              <a:gd name="connsiteY1116" fmla="*/ 4064838 h 4890129"/>
              <a:gd name="connsiteX1117" fmla="*/ 5223085 w 9771622"/>
              <a:gd name="connsiteY1117" fmla="*/ 4078554 h 4890129"/>
              <a:gd name="connsiteX1118" fmla="*/ 5209369 w 9771622"/>
              <a:gd name="connsiteY1118" fmla="*/ 4064838 h 4890129"/>
              <a:gd name="connsiteX1119" fmla="*/ 5223085 w 9771622"/>
              <a:gd name="connsiteY1119" fmla="*/ 4051122 h 4890129"/>
              <a:gd name="connsiteX1120" fmla="*/ 8504466 w 9771622"/>
              <a:gd name="connsiteY1120" fmla="*/ 4050459 h 4890129"/>
              <a:gd name="connsiteX1121" fmla="*/ 8518182 w 9771622"/>
              <a:gd name="connsiteY1121" fmla="*/ 4064175 h 4890129"/>
              <a:gd name="connsiteX1122" fmla="*/ 8504466 w 9771622"/>
              <a:gd name="connsiteY1122" fmla="*/ 4077891 h 4890129"/>
              <a:gd name="connsiteX1123" fmla="*/ 8490750 w 9771622"/>
              <a:gd name="connsiteY1123" fmla="*/ 4064175 h 4890129"/>
              <a:gd name="connsiteX1124" fmla="*/ 8504466 w 9771622"/>
              <a:gd name="connsiteY1124" fmla="*/ 4050459 h 4890129"/>
              <a:gd name="connsiteX1125" fmla="*/ 8448860 w 9771622"/>
              <a:gd name="connsiteY1125" fmla="*/ 4049135 h 4890129"/>
              <a:gd name="connsiteX1126" fmla="*/ 8462576 w 9771622"/>
              <a:gd name="connsiteY1126" fmla="*/ 4062851 h 4890129"/>
              <a:gd name="connsiteX1127" fmla="*/ 8448860 w 9771622"/>
              <a:gd name="connsiteY1127" fmla="*/ 4076567 h 4890129"/>
              <a:gd name="connsiteX1128" fmla="*/ 8435144 w 9771622"/>
              <a:gd name="connsiteY1128" fmla="*/ 4062851 h 4890129"/>
              <a:gd name="connsiteX1129" fmla="*/ 8448860 w 9771622"/>
              <a:gd name="connsiteY1129" fmla="*/ 4049135 h 4890129"/>
              <a:gd name="connsiteX1130" fmla="*/ 8393255 w 9771622"/>
              <a:gd name="connsiteY1130" fmla="*/ 4047814 h 4890129"/>
              <a:gd name="connsiteX1131" fmla="*/ 8406971 w 9771622"/>
              <a:gd name="connsiteY1131" fmla="*/ 4061530 h 4890129"/>
              <a:gd name="connsiteX1132" fmla="*/ 8393255 w 9771622"/>
              <a:gd name="connsiteY1132" fmla="*/ 4075246 h 4890129"/>
              <a:gd name="connsiteX1133" fmla="*/ 8379539 w 9771622"/>
              <a:gd name="connsiteY1133" fmla="*/ 4061530 h 4890129"/>
              <a:gd name="connsiteX1134" fmla="*/ 8393255 w 9771622"/>
              <a:gd name="connsiteY1134" fmla="*/ 4047814 h 4890129"/>
              <a:gd name="connsiteX1135" fmla="*/ 3040240 w 9771622"/>
              <a:gd name="connsiteY1135" fmla="*/ 4047151 h 4890129"/>
              <a:gd name="connsiteX1136" fmla="*/ 3053956 w 9771622"/>
              <a:gd name="connsiteY1136" fmla="*/ 4060867 h 4890129"/>
              <a:gd name="connsiteX1137" fmla="*/ 3040240 w 9771622"/>
              <a:gd name="connsiteY1137" fmla="*/ 4074583 h 4890129"/>
              <a:gd name="connsiteX1138" fmla="*/ 3026524 w 9771622"/>
              <a:gd name="connsiteY1138" fmla="*/ 4060867 h 4890129"/>
              <a:gd name="connsiteX1139" fmla="*/ 3040240 w 9771622"/>
              <a:gd name="connsiteY1139" fmla="*/ 4047151 h 4890129"/>
              <a:gd name="connsiteX1140" fmla="*/ 8337319 w 9771622"/>
              <a:gd name="connsiteY1140" fmla="*/ 4046490 h 4890129"/>
              <a:gd name="connsiteX1141" fmla="*/ 8351035 w 9771622"/>
              <a:gd name="connsiteY1141" fmla="*/ 4060206 h 4890129"/>
              <a:gd name="connsiteX1142" fmla="*/ 8337319 w 9771622"/>
              <a:gd name="connsiteY1142" fmla="*/ 4073922 h 4890129"/>
              <a:gd name="connsiteX1143" fmla="*/ 8323603 w 9771622"/>
              <a:gd name="connsiteY1143" fmla="*/ 4060206 h 4890129"/>
              <a:gd name="connsiteX1144" fmla="*/ 8337319 w 9771622"/>
              <a:gd name="connsiteY1144" fmla="*/ 4046490 h 4890129"/>
              <a:gd name="connsiteX1145" fmla="*/ 8281384 w 9771622"/>
              <a:gd name="connsiteY1145" fmla="*/ 4045166 h 4890129"/>
              <a:gd name="connsiteX1146" fmla="*/ 8295100 w 9771622"/>
              <a:gd name="connsiteY1146" fmla="*/ 4058882 h 4890129"/>
              <a:gd name="connsiteX1147" fmla="*/ 8281384 w 9771622"/>
              <a:gd name="connsiteY1147" fmla="*/ 4072598 h 4890129"/>
              <a:gd name="connsiteX1148" fmla="*/ 8267668 w 9771622"/>
              <a:gd name="connsiteY1148" fmla="*/ 4058882 h 4890129"/>
              <a:gd name="connsiteX1149" fmla="*/ 8281384 w 9771622"/>
              <a:gd name="connsiteY1149" fmla="*/ 4045166 h 4890129"/>
              <a:gd name="connsiteX1150" fmla="*/ 2840071 w 9771622"/>
              <a:gd name="connsiteY1150" fmla="*/ 4045166 h 4890129"/>
              <a:gd name="connsiteX1151" fmla="*/ 2853796 w 9771622"/>
              <a:gd name="connsiteY1151" fmla="*/ 4058882 h 4890129"/>
              <a:gd name="connsiteX1152" fmla="*/ 2840071 w 9771622"/>
              <a:gd name="connsiteY1152" fmla="*/ 4072598 h 4890129"/>
              <a:gd name="connsiteX1153" fmla="*/ 2826357 w 9771622"/>
              <a:gd name="connsiteY1153" fmla="*/ 4058882 h 4890129"/>
              <a:gd name="connsiteX1154" fmla="*/ 2840071 w 9771622"/>
              <a:gd name="connsiteY1154" fmla="*/ 4045166 h 4890129"/>
              <a:gd name="connsiteX1155" fmla="*/ 8225448 w 9771622"/>
              <a:gd name="connsiteY1155" fmla="*/ 4043509 h 4890129"/>
              <a:gd name="connsiteX1156" fmla="*/ 8239164 w 9771622"/>
              <a:gd name="connsiteY1156" fmla="*/ 4057225 h 4890129"/>
              <a:gd name="connsiteX1157" fmla="*/ 8225448 w 9771622"/>
              <a:gd name="connsiteY1157" fmla="*/ 4070941 h 4890129"/>
              <a:gd name="connsiteX1158" fmla="*/ 8211732 w 9771622"/>
              <a:gd name="connsiteY1158" fmla="*/ 4057225 h 4890129"/>
              <a:gd name="connsiteX1159" fmla="*/ 8225448 w 9771622"/>
              <a:gd name="connsiteY1159" fmla="*/ 4043509 h 4890129"/>
              <a:gd name="connsiteX1160" fmla="*/ 8169179 w 9771622"/>
              <a:gd name="connsiteY1160" fmla="*/ 4042185 h 4890129"/>
              <a:gd name="connsiteX1161" fmla="*/ 8182895 w 9771622"/>
              <a:gd name="connsiteY1161" fmla="*/ 4055901 h 4890129"/>
              <a:gd name="connsiteX1162" fmla="*/ 8169179 w 9771622"/>
              <a:gd name="connsiteY1162" fmla="*/ 4069617 h 4890129"/>
              <a:gd name="connsiteX1163" fmla="*/ 8155463 w 9771622"/>
              <a:gd name="connsiteY1163" fmla="*/ 4055901 h 4890129"/>
              <a:gd name="connsiteX1164" fmla="*/ 8169179 w 9771622"/>
              <a:gd name="connsiteY1164" fmla="*/ 4042185 h 4890129"/>
              <a:gd name="connsiteX1165" fmla="*/ 5268099 w 9771622"/>
              <a:gd name="connsiteY1165" fmla="*/ 4041525 h 4890129"/>
              <a:gd name="connsiteX1166" fmla="*/ 5281815 w 9771622"/>
              <a:gd name="connsiteY1166" fmla="*/ 4055241 h 4890129"/>
              <a:gd name="connsiteX1167" fmla="*/ 5268099 w 9771622"/>
              <a:gd name="connsiteY1167" fmla="*/ 4068957 h 4890129"/>
              <a:gd name="connsiteX1168" fmla="*/ 5254383 w 9771622"/>
              <a:gd name="connsiteY1168" fmla="*/ 4055241 h 4890129"/>
              <a:gd name="connsiteX1169" fmla="*/ 5268099 w 9771622"/>
              <a:gd name="connsiteY1169" fmla="*/ 4041525 h 4890129"/>
              <a:gd name="connsiteX1170" fmla="*/ 8112910 w 9771622"/>
              <a:gd name="connsiteY1170" fmla="*/ 4040531 h 4890129"/>
              <a:gd name="connsiteX1171" fmla="*/ 8126626 w 9771622"/>
              <a:gd name="connsiteY1171" fmla="*/ 4054247 h 4890129"/>
              <a:gd name="connsiteX1172" fmla="*/ 8112910 w 9771622"/>
              <a:gd name="connsiteY1172" fmla="*/ 4067963 h 4890129"/>
              <a:gd name="connsiteX1173" fmla="*/ 8099194 w 9771622"/>
              <a:gd name="connsiteY1173" fmla="*/ 4054247 h 4890129"/>
              <a:gd name="connsiteX1174" fmla="*/ 8112910 w 9771622"/>
              <a:gd name="connsiteY1174" fmla="*/ 4040531 h 4890129"/>
              <a:gd name="connsiteX1175" fmla="*/ 2644787 w 9771622"/>
              <a:gd name="connsiteY1175" fmla="*/ 4039207 h 4890129"/>
              <a:gd name="connsiteX1176" fmla="*/ 2658510 w 9771622"/>
              <a:gd name="connsiteY1176" fmla="*/ 4052923 h 4890129"/>
              <a:gd name="connsiteX1177" fmla="*/ 2644787 w 9771622"/>
              <a:gd name="connsiteY1177" fmla="*/ 4066639 h 4890129"/>
              <a:gd name="connsiteX1178" fmla="*/ 2631072 w 9771622"/>
              <a:gd name="connsiteY1178" fmla="*/ 4052923 h 4890129"/>
              <a:gd name="connsiteX1179" fmla="*/ 2644787 w 9771622"/>
              <a:gd name="connsiteY1179" fmla="*/ 4039207 h 4890129"/>
              <a:gd name="connsiteX1180" fmla="*/ 8056644 w 9771622"/>
              <a:gd name="connsiteY1180" fmla="*/ 4038877 h 4890129"/>
              <a:gd name="connsiteX1181" fmla="*/ 8070360 w 9771622"/>
              <a:gd name="connsiteY1181" fmla="*/ 4052593 h 4890129"/>
              <a:gd name="connsiteX1182" fmla="*/ 8056644 w 9771622"/>
              <a:gd name="connsiteY1182" fmla="*/ 4066309 h 4890129"/>
              <a:gd name="connsiteX1183" fmla="*/ 8042928 w 9771622"/>
              <a:gd name="connsiteY1183" fmla="*/ 4052593 h 4890129"/>
              <a:gd name="connsiteX1184" fmla="*/ 8056644 w 9771622"/>
              <a:gd name="connsiteY1184" fmla="*/ 4038877 h 4890129"/>
              <a:gd name="connsiteX1185" fmla="*/ 8000045 w 9771622"/>
              <a:gd name="connsiteY1185" fmla="*/ 4036889 h 4890129"/>
              <a:gd name="connsiteX1186" fmla="*/ 8013761 w 9771622"/>
              <a:gd name="connsiteY1186" fmla="*/ 4050605 h 4890129"/>
              <a:gd name="connsiteX1187" fmla="*/ 8000045 w 9771622"/>
              <a:gd name="connsiteY1187" fmla="*/ 4064321 h 4890129"/>
              <a:gd name="connsiteX1188" fmla="*/ 7986329 w 9771622"/>
              <a:gd name="connsiteY1188" fmla="*/ 4050605 h 4890129"/>
              <a:gd name="connsiteX1189" fmla="*/ 8000045 w 9771622"/>
              <a:gd name="connsiteY1189" fmla="*/ 4036889 h 4890129"/>
              <a:gd name="connsiteX1190" fmla="*/ 7943116 w 9771622"/>
              <a:gd name="connsiteY1190" fmla="*/ 4035235 h 4890129"/>
              <a:gd name="connsiteX1191" fmla="*/ 7956832 w 9771622"/>
              <a:gd name="connsiteY1191" fmla="*/ 4048951 h 4890129"/>
              <a:gd name="connsiteX1192" fmla="*/ 7943116 w 9771622"/>
              <a:gd name="connsiteY1192" fmla="*/ 4062667 h 4890129"/>
              <a:gd name="connsiteX1193" fmla="*/ 7929400 w 9771622"/>
              <a:gd name="connsiteY1193" fmla="*/ 4048951 h 4890129"/>
              <a:gd name="connsiteX1194" fmla="*/ 7943116 w 9771622"/>
              <a:gd name="connsiteY1194" fmla="*/ 4035235 h 4890129"/>
              <a:gd name="connsiteX1195" fmla="*/ 2963202 w 9771622"/>
              <a:gd name="connsiteY1195" fmla="*/ 4035235 h 4890129"/>
              <a:gd name="connsiteX1196" fmla="*/ 2976919 w 9771622"/>
              <a:gd name="connsiteY1196" fmla="*/ 4048951 h 4890129"/>
              <a:gd name="connsiteX1197" fmla="*/ 2963202 w 9771622"/>
              <a:gd name="connsiteY1197" fmla="*/ 4062667 h 4890129"/>
              <a:gd name="connsiteX1198" fmla="*/ 2949484 w 9771622"/>
              <a:gd name="connsiteY1198" fmla="*/ 4048951 h 4890129"/>
              <a:gd name="connsiteX1199" fmla="*/ 2963202 w 9771622"/>
              <a:gd name="connsiteY1199" fmla="*/ 4035235 h 4890129"/>
              <a:gd name="connsiteX1200" fmla="*/ 3166014 w 9771622"/>
              <a:gd name="connsiteY1200" fmla="*/ 4034905 h 4890129"/>
              <a:gd name="connsiteX1201" fmla="*/ 3179730 w 9771622"/>
              <a:gd name="connsiteY1201" fmla="*/ 4048621 h 4890129"/>
              <a:gd name="connsiteX1202" fmla="*/ 3166014 w 9771622"/>
              <a:gd name="connsiteY1202" fmla="*/ 4062337 h 4890129"/>
              <a:gd name="connsiteX1203" fmla="*/ 3152298 w 9771622"/>
              <a:gd name="connsiteY1203" fmla="*/ 4048621 h 4890129"/>
              <a:gd name="connsiteX1204" fmla="*/ 3166014 w 9771622"/>
              <a:gd name="connsiteY1204" fmla="*/ 4034905 h 4890129"/>
              <a:gd name="connsiteX1205" fmla="*/ 7886186 w 9771622"/>
              <a:gd name="connsiteY1205" fmla="*/ 4033251 h 4890129"/>
              <a:gd name="connsiteX1206" fmla="*/ 7899902 w 9771622"/>
              <a:gd name="connsiteY1206" fmla="*/ 4046967 h 4890129"/>
              <a:gd name="connsiteX1207" fmla="*/ 7886186 w 9771622"/>
              <a:gd name="connsiteY1207" fmla="*/ 4060683 h 4890129"/>
              <a:gd name="connsiteX1208" fmla="*/ 7872470 w 9771622"/>
              <a:gd name="connsiteY1208" fmla="*/ 4046967 h 4890129"/>
              <a:gd name="connsiteX1209" fmla="*/ 7886186 w 9771622"/>
              <a:gd name="connsiteY1209" fmla="*/ 4033251 h 4890129"/>
              <a:gd name="connsiteX1210" fmla="*/ 7829257 w 9771622"/>
              <a:gd name="connsiteY1210" fmla="*/ 4031263 h 4890129"/>
              <a:gd name="connsiteX1211" fmla="*/ 7842973 w 9771622"/>
              <a:gd name="connsiteY1211" fmla="*/ 4044979 h 4890129"/>
              <a:gd name="connsiteX1212" fmla="*/ 7829257 w 9771622"/>
              <a:gd name="connsiteY1212" fmla="*/ 4058695 h 4890129"/>
              <a:gd name="connsiteX1213" fmla="*/ 7815541 w 9771622"/>
              <a:gd name="connsiteY1213" fmla="*/ 4044979 h 4890129"/>
              <a:gd name="connsiteX1214" fmla="*/ 7829257 w 9771622"/>
              <a:gd name="connsiteY1214" fmla="*/ 4031263 h 4890129"/>
              <a:gd name="connsiteX1215" fmla="*/ 2765267 w 9771622"/>
              <a:gd name="connsiteY1215" fmla="*/ 4031263 h 4890129"/>
              <a:gd name="connsiteX1216" fmla="*/ 2778989 w 9771622"/>
              <a:gd name="connsiteY1216" fmla="*/ 4044979 h 4890129"/>
              <a:gd name="connsiteX1217" fmla="*/ 2765267 w 9771622"/>
              <a:gd name="connsiteY1217" fmla="*/ 4058695 h 4890129"/>
              <a:gd name="connsiteX1218" fmla="*/ 2751555 w 9771622"/>
              <a:gd name="connsiteY1218" fmla="*/ 4044979 h 4890129"/>
              <a:gd name="connsiteX1219" fmla="*/ 2765267 w 9771622"/>
              <a:gd name="connsiteY1219" fmla="*/ 4031263 h 4890129"/>
              <a:gd name="connsiteX1220" fmla="*/ 5312783 w 9771622"/>
              <a:gd name="connsiteY1220" fmla="*/ 4030603 h 4890129"/>
              <a:gd name="connsiteX1221" fmla="*/ 5326499 w 9771622"/>
              <a:gd name="connsiteY1221" fmla="*/ 4044319 h 4890129"/>
              <a:gd name="connsiteX1222" fmla="*/ 5312783 w 9771622"/>
              <a:gd name="connsiteY1222" fmla="*/ 4058035 h 4890129"/>
              <a:gd name="connsiteX1223" fmla="*/ 5299067 w 9771622"/>
              <a:gd name="connsiteY1223" fmla="*/ 4044319 h 4890129"/>
              <a:gd name="connsiteX1224" fmla="*/ 5312783 w 9771622"/>
              <a:gd name="connsiteY1224" fmla="*/ 4030603 h 4890129"/>
              <a:gd name="connsiteX1225" fmla="*/ 7771997 w 9771622"/>
              <a:gd name="connsiteY1225" fmla="*/ 4029276 h 4890129"/>
              <a:gd name="connsiteX1226" fmla="*/ 7785713 w 9771622"/>
              <a:gd name="connsiteY1226" fmla="*/ 4042992 h 4890129"/>
              <a:gd name="connsiteX1227" fmla="*/ 7771997 w 9771622"/>
              <a:gd name="connsiteY1227" fmla="*/ 4056708 h 4890129"/>
              <a:gd name="connsiteX1228" fmla="*/ 7758281 w 9771622"/>
              <a:gd name="connsiteY1228" fmla="*/ 4042992 h 4890129"/>
              <a:gd name="connsiteX1229" fmla="*/ 7771997 w 9771622"/>
              <a:gd name="connsiteY1229" fmla="*/ 4029276 h 4890129"/>
              <a:gd name="connsiteX1230" fmla="*/ 7714738 w 9771622"/>
              <a:gd name="connsiteY1230" fmla="*/ 4026961 h 4890129"/>
              <a:gd name="connsiteX1231" fmla="*/ 7728454 w 9771622"/>
              <a:gd name="connsiteY1231" fmla="*/ 4040677 h 4890129"/>
              <a:gd name="connsiteX1232" fmla="*/ 7714738 w 9771622"/>
              <a:gd name="connsiteY1232" fmla="*/ 4054393 h 4890129"/>
              <a:gd name="connsiteX1233" fmla="*/ 7701022 w 9771622"/>
              <a:gd name="connsiteY1233" fmla="*/ 4040677 h 4890129"/>
              <a:gd name="connsiteX1234" fmla="*/ 7714738 w 9771622"/>
              <a:gd name="connsiteY1234" fmla="*/ 4026961 h 4890129"/>
              <a:gd name="connsiteX1235" fmla="*/ 7656815 w 9771622"/>
              <a:gd name="connsiteY1235" fmla="*/ 4024644 h 4890129"/>
              <a:gd name="connsiteX1236" fmla="*/ 7670531 w 9771622"/>
              <a:gd name="connsiteY1236" fmla="*/ 4038360 h 4890129"/>
              <a:gd name="connsiteX1237" fmla="*/ 7656815 w 9771622"/>
              <a:gd name="connsiteY1237" fmla="*/ 4052076 h 4890129"/>
              <a:gd name="connsiteX1238" fmla="*/ 7643099 w 9771622"/>
              <a:gd name="connsiteY1238" fmla="*/ 4038360 h 4890129"/>
              <a:gd name="connsiteX1239" fmla="*/ 7656815 w 9771622"/>
              <a:gd name="connsiteY1239" fmla="*/ 4024644 h 4890129"/>
              <a:gd name="connsiteX1240" fmla="*/ 5052627 w 9771622"/>
              <a:gd name="connsiteY1240" fmla="*/ 4024314 h 4890129"/>
              <a:gd name="connsiteX1241" fmla="*/ 5066343 w 9771622"/>
              <a:gd name="connsiteY1241" fmla="*/ 4038030 h 4890129"/>
              <a:gd name="connsiteX1242" fmla="*/ 5052627 w 9771622"/>
              <a:gd name="connsiteY1242" fmla="*/ 4051746 h 4890129"/>
              <a:gd name="connsiteX1243" fmla="*/ 5038911 w 9771622"/>
              <a:gd name="connsiteY1243" fmla="*/ 4038030 h 4890129"/>
              <a:gd name="connsiteX1244" fmla="*/ 5052627 w 9771622"/>
              <a:gd name="connsiteY1244" fmla="*/ 4024314 h 4890129"/>
              <a:gd name="connsiteX1245" fmla="*/ 3087901 w 9771622"/>
              <a:gd name="connsiteY1245" fmla="*/ 4023983 h 4890129"/>
              <a:gd name="connsiteX1246" fmla="*/ 3101617 w 9771622"/>
              <a:gd name="connsiteY1246" fmla="*/ 4037699 h 4890129"/>
              <a:gd name="connsiteX1247" fmla="*/ 3087901 w 9771622"/>
              <a:gd name="connsiteY1247" fmla="*/ 4051415 h 4890129"/>
              <a:gd name="connsiteX1248" fmla="*/ 3074185 w 9771622"/>
              <a:gd name="connsiteY1248" fmla="*/ 4037699 h 4890129"/>
              <a:gd name="connsiteX1249" fmla="*/ 3087901 w 9771622"/>
              <a:gd name="connsiteY1249" fmla="*/ 4023983 h 4890129"/>
              <a:gd name="connsiteX1250" fmla="*/ 2887404 w 9771622"/>
              <a:gd name="connsiteY1250" fmla="*/ 4022326 h 4890129"/>
              <a:gd name="connsiteX1251" fmla="*/ 2901120 w 9771622"/>
              <a:gd name="connsiteY1251" fmla="*/ 4036042 h 4890129"/>
              <a:gd name="connsiteX1252" fmla="*/ 2887404 w 9771622"/>
              <a:gd name="connsiteY1252" fmla="*/ 4049758 h 4890129"/>
              <a:gd name="connsiteX1253" fmla="*/ 2873689 w 9771622"/>
              <a:gd name="connsiteY1253" fmla="*/ 4036042 h 4890129"/>
              <a:gd name="connsiteX1254" fmla="*/ 2887404 w 9771622"/>
              <a:gd name="connsiteY1254" fmla="*/ 4022326 h 4890129"/>
              <a:gd name="connsiteX1255" fmla="*/ 5098301 w 9771622"/>
              <a:gd name="connsiteY1255" fmla="*/ 4019348 h 4890129"/>
              <a:gd name="connsiteX1256" fmla="*/ 5112017 w 9771622"/>
              <a:gd name="connsiteY1256" fmla="*/ 4033064 h 4890129"/>
              <a:gd name="connsiteX1257" fmla="*/ 5098301 w 9771622"/>
              <a:gd name="connsiteY1257" fmla="*/ 4046780 h 4890129"/>
              <a:gd name="connsiteX1258" fmla="*/ 5084585 w 9771622"/>
              <a:gd name="connsiteY1258" fmla="*/ 4033064 h 4890129"/>
              <a:gd name="connsiteX1259" fmla="*/ 5098301 w 9771622"/>
              <a:gd name="connsiteY1259" fmla="*/ 4019348 h 4890129"/>
              <a:gd name="connsiteX1260" fmla="*/ 5357133 w 9771622"/>
              <a:gd name="connsiteY1260" fmla="*/ 4018354 h 4890129"/>
              <a:gd name="connsiteX1261" fmla="*/ 5370849 w 9771622"/>
              <a:gd name="connsiteY1261" fmla="*/ 4032070 h 4890129"/>
              <a:gd name="connsiteX1262" fmla="*/ 5357133 w 9771622"/>
              <a:gd name="connsiteY1262" fmla="*/ 4045786 h 4890129"/>
              <a:gd name="connsiteX1263" fmla="*/ 5343417 w 9771622"/>
              <a:gd name="connsiteY1263" fmla="*/ 4032070 h 4890129"/>
              <a:gd name="connsiteX1264" fmla="*/ 5357133 w 9771622"/>
              <a:gd name="connsiteY1264" fmla="*/ 4018354 h 4890129"/>
              <a:gd name="connsiteX1265" fmla="*/ 2691461 w 9771622"/>
              <a:gd name="connsiteY1265" fmla="*/ 4016700 h 4890129"/>
              <a:gd name="connsiteX1266" fmla="*/ 2705177 w 9771622"/>
              <a:gd name="connsiteY1266" fmla="*/ 4030416 h 4890129"/>
              <a:gd name="connsiteX1267" fmla="*/ 2691461 w 9771622"/>
              <a:gd name="connsiteY1267" fmla="*/ 4044132 h 4890129"/>
              <a:gd name="connsiteX1268" fmla="*/ 2677741 w 9771622"/>
              <a:gd name="connsiteY1268" fmla="*/ 4030416 h 4890129"/>
              <a:gd name="connsiteX1269" fmla="*/ 2691461 w 9771622"/>
              <a:gd name="connsiteY1269" fmla="*/ 4016700 h 4890129"/>
              <a:gd name="connsiteX1270" fmla="*/ 5143648 w 9771622"/>
              <a:gd name="connsiteY1270" fmla="*/ 4013058 h 4890129"/>
              <a:gd name="connsiteX1271" fmla="*/ 5157364 w 9771622"/>
              <a:gd name="connsiteY1271" fmla="*/ 4026774 h 4890129"/>
              <a:gd name="connsiteX1272" fmla="*/ 5143648 w 9771622"/>
              <a:gd name="connsiteY1272" fmla="*/ 4040490 h 4890129"/>
              <a:gd name="connsiteX1273" fmla="*/ 5129932 w 9771622"/>
              <a:gd name="connsiteY1273" fmla="*/ 4026774 h 4890129"/>
              <a:gd name="connsiteX1274" fmla="*/ 5143648 w 9771622"/>
              <a:gd name="connsiteY1274" fmla="*/ 4013058 h 4890129"/>
              <a:gd name="connsiteX1275" fmla="*/ 8743439 w 9771622"/>
              <a:gd name="connsiteY1275" fmla="*/ 4012728 h 4890129"/>
              <a:gd name="connsiteX1276" fmla="*/ 8757155 w 9771622"/>
              <a:gd name="connsiteY1276" fmla="*/ 4026444 h 4890129"/>
              <a:gd name="connsiteX1277" fmla="*/ 8743439 w 9771622"/>
              <a:gd name="connsiteY1277" fmla="*/ 4040160 h 4890129"/>
              <a:gd name="connsiteX1278" fmla="*/ 8729723 w 9771622"/>
              <a:gd name="connsiteY1278" fmla="*/ 4026444 h 4890129"/>
              <a:gd name="connsiteX1279" fmla="*/ 8743439 w 9771622"/>
              <a:gd name="connsiteY1279" fmla="*/ 4012728 h 4890129"/>
              <a:gd name="connsiteX1280" fmla="*/ 3010453 w 9771622"/>
              <a:gd name="connsiteY1280" fmla="*/ 4012068 h 4890129"/>
              <a:gd name="connsiteX1281" fmla="*/ 3024169 w 9771622"/>
              <a:gd name="connsiteY1281" fmla="*/ 4025784 h 4890129"/>
              <a:gd name="connsiteX1282" fmla="*/ 3010453 w 9771622"/>
              <a:gd name="connsiteY1282" fmla="*/ 4039500 h 4890129"/>
              <a:gd name="connsiteX1283" fmla="*/ 2996737 w 9771622"/>
              <a:gd name="connsiteY1283" fmla="*/ 4025784 h 4890129"/>
              <a:gd name="connsiteX1284" fmla="*/ 3010453 w 9771622"/>
              <a:gd name="connsiteY1284" fmla="*/ 4012068 h 4890129"/>
              <a:gd name="connsiteX1285" fmla="*/ 8688493 w 9771622"/>
              <a:gd name="connsiteY1285" fmla="*/ 4011734 h 4890129"/>
              <a:gd name="connsiteX1286" fmla="*/ 8702209 w 9771622"/>
              <a:gd name="connsiteY1286" fmla="*/ 4025450 h 4890129"/>
              <a:gd name="connsiteX1287" fmla="*/ 8688493 w 9771622"/>
              <a:gd name="connsiteY1287" fmla="*/ 4039166 h 4890129"/>
              <a:gd name="connsiteX1288" fmla="*/ 8674777 w 9771622"/>
              <a:gd name="connsiteY1288" fmla="*/ 4025450 h 4890129"/>
              <a:gd name="connsiteX1289" fmla="*/ 8688493 w 9771622"/>
              <a:gd name="connsiteY1289" fmla="*/ 4011734 h 4890129"/>
              <a:gd name="connsiteX1290" fmla="*/ 3214006 w 9771622"/>
              <a:gd name="connsiteY1290" fmla="*/ 4011404 h 4890129"/>
              <a:gd name="connsiteX1291" fmla="*/ 3227722 w 9771622"/>
              <a:gd name="connsiteY1291" fmla="*/ 4025120 h 4890129"/>
              <a:gd name="connsiteX1292" fmla="*/ 3214006 w 9771622"/>
              <a:gd name="connsiteY1292" fmla="*/ 4038836 h 4890129"/>
              <a:gd name="connsiteX1293" fmla="*/ 3200290 w 9771622"/>
              <a:gd name="connsiteY1293" fmla="*/ 4025120 h 4890129"/>
              <a:gd name="connsiteX1294" fmla="*/ 3214006 w 9771622"/>
              <a:gd name="connsiteY1294" fmla="*/ 4011404 h 4890129"/>
              <a:gd name="connsiteX1295" fmla="*/ 8633552 w 9771622"/>
              <a:gd name="connsiteY1295" fmla="*/ 4010410 h 4890129"/>
              <a:gd name="connsiteX1296" fmla="*/ 8647268 w 9771622"/>
              <a:gd name="connsiteY1296" fmla="*/ 4024126 h 4890129"/>
              <a:gd name="connsiteX1297" fmla="*/ 8633552 w 9771622"/>
              <a:gd name="connsiteY1297" fmla="*/ 4037842 h 4890129"/>
              <a:gd name="connsiteX1298" fmla="*/ 8619836 w 9771622"/>
              <a:gd name="connsiteY1298" fmla="*/ 4024126 h 4890129"/>
              <a:gd name="connsiteX1299" fmla="*/ 8633552 w 9771622"/>
              <a:gd name="connsiteY1299" fmla="*/ 4010410 h 4890129"/>
              <a:gd name="connsiteX1300" fmla="*/ 8578276 w 9771622"/>
              <a:gd name="connsiteY1300" fmla="*/ 4009417 h 4890129"/>
              <a:gd name="connsiteX1301" fmla="*/ 8591992 w 9771622"/>
              <a:gd name="connsiteY1301" fmla="*/ 4023133 h 4890129"/>
              <a:gd name="connsiteX1302" fmla="*/ 8578276 w 9771622"/>
              <a:gd name="connsiteY1302" fmla="*/ 4036849 h 4890129"/>
              <a:gd name="connsiteX1303" fmla="*/ 8564560 w 9771622"/>
              <a:gd name="connsiteY1303" fmla="*/ 4023133 h 4890129"/>
              <a:gd name="connsiteX1304" fmla="*/ 8578276 w 9771622"/>
              <a:gd name="connsiteY1304" fmla="*/ 4009417 h 4890129"/>
              <a:gd name="connsiteX1305" fmla="*/ 8523001 w 9771622"/>
              <a:gd name="connsiteY1305" fmla="*/ 4008426 h 4890129"/>
              <a:gd name="connsiteX1306" fmla="*/ 8536717 w 9771622"/>
              <a:gd name="connsiteY1306" fmla="*/ 4022142 h 4890129"/>
              <a:gd name="connsiteX1307" fmla="*/ 8523001 w 9771622"/>
              <a:gd name="connsiteY1307" fmla="*/ 4035858 h 4890129"/>
              <a:gd name="connsiteX1308" fmla="*/ 8509285 w 9771622"/>
              <a:gd name="connsiteY1308" fmla="*/ 4022142 h 4890129"/>
              <a:gd name="connsiteX1309" fmla="*/ 8523001 w 9771622"/>
              <a:gd name="connsiteY1309" fmla="*/ 4008426 h 4890129"/>
              <a:gd name="connsiteX1310" fmla="*/ 2812270 w 9771622"/>
              <a:gd name="connsiteY1310" fmla="*/ 4008426 h 4890129"/>
              <a:gd name="connsiteX1311" fmla="*/ 2825990 w 9771622"/>
              <a:gd name="connsiteY1311" fmla="*/ 4022142 h 4890129"/>
              <a:gd name="connsiteX1312" fmla="*/ 2812270 w 9771622"/>
              <a:gd name="connsiteY1312" fmla="*/ 4035858 h 4890129"/>
              <a:gd name="connsiteX1313" fmla="*/ 2798556 w 9771622"/>
              <a:gd name="connsiteY1313" fmla="*/ 4022142 h 4890129"/>
              <a:gd name="connsiteX1314" fmla="*/ 2812270 w 9771622"/>
              <a:gd name="connsiteY1314" fmla="*/ 4008426 h 4890129"/>
              <a:gd name="connsiteX1315" fmla="*/ 8467729 w 9771622"/>
              <a:gd name="connsiteY1315" fmla="*/ 4007102 h 4890129"/>
              <a:gd name="connsiteX1316" fmla="*/ 8481445 w 9771622"/>
              <a:gd name="connsiteY1316" fmla="*/ 4020818 h 4890129"/>
              <a:gd name="connsiteX1317" fmla="*/ 8467729 w 9771622"/>
              <a:gd name="connsiteY1317" fmla="*/ 4034534 h 4890129"/>
              <a:gd name="connsiteX1318" fmla="*/ 8454013 w 9771622"/>
              <a:gd name="connsiteY1318" fmla="*/ 4020818 h 4890129"/>
              <a:gd name="connsiteX1319" fmla="*/ 8467729 w 9771622"/>
              <a:gd name="connsiteY1319" fmla="*/ 4007102 h 4890129"/>
              <a:gd name="connsiteX1320" fmla="*/ 8412124 w 9771622"/>
              <a:gd name="connsiteY1320" fmla="*/ 4006109 h 4890129"/>
              <a:gd name="connsiteX1321" fmla="*/ 8425840 w 9771622"/>
              <a:gd name="connsiteY1321" fmla="*/ 4019825 h 4890129"/>
              <a:gd name="connsiteX1322" fmla="*/ 8412124 w 9771622"/>
              <a:gd name="connsiteY1322" fmla="*/ 4033541 h 4890129"/>
              <a:gd name="connsiteX1323" fmla="*/ 8398408 w 9771622"/>
              <a:gd name="connsiteY1323" fmla="*/ 4019825 h 4890129"/>
              <a:gd name="connsiteX1324" fmla="*/ 8412124 w 9771622"/>
              <a:gd name="connsiteY1324" fmla="*/ 4006109 h 4890129"/>
              <a:gd name="connsiteX1325" fmla="*/ 5188992 w 9771622"/>
              <a:gd name="connsiteY1325" fmla="*/ 4005445 h 4890129"/>
              <a:gd name="connsiteX1326" fmla="*/ 5202708 w 9771622"/>
              <a:gd name="connsiteY1326" fmla="*/ 4019161 h 4890129"/>
              <a:gd name="connsiteX1327" fmla="*/ 5188992 w 9771622"/>
              <a:gd name="connsiteY1327" fmla="*/ 4032877 h 4890129"/>
              <a:gd name="connsiteX1328" fmla="*/ 5175276 w 9771622"/>
              <a:gd name="connsiteY1328" fmla="*/ 4019161 h 4890129"/>
              <a:gd name="connsiteX1329" fmla="*/ 5188992 w 9771622"/>
              <a:gd name="connsiteY1329" fmla="*/ 4005445 h 4890129"/>
              <a:gd name="connsiteX1330" fmla="*/ 5401153 w 9771622"/>
              <a:gd name="connsiteY1330" fmla="*/ 4005115 h 4890129"/>
              <a:gd name="connsiteX1331" fmla="*/ 5414869 w 9771622"/>
              <a:gd name="connsiteY1331" fmla="*/ 4018831 h 4890129"/>
              <a:gd name="connsiteX1332" fmla="*/ 5401153 w 9771622"/>
              <a:gd name="connsiteY1332" fmla="*/ 4032547 h 4890129"/>
              <a:gd name="connsiteX1333" fmla="*/ 5387437 w 9771622"/>
              <a:gd name="connsiteY1333" fmla="*/ 4018831 h 4890129"/>
              <a:gd name="connsiteX1334" fmla="*/ 5401153 w 9771622"/>
              <a:gd name="connsiteY1334" fmla="*/ 4005115 h 4890129"/>
              <a:gd name="connsiteX1335" fmla="*/ 8356515 w 9771622"/>
              <a:gd name="connsiteY1335" fmla="*/ 4004785 h 4890129"/>
              <a:gd name="connsiteX1336" fmla="*/ 8370231 w 9771622"/>
              <a:gd name="connsiteY1336" fmla="*/ 4018501 h 4890129"/>
              <a:gd name="connsiteX1337" fmla="*/ 8356515 w 9771622"/>
              <a:gd name="connsiteY1337" fmla="*/ 4032217 h 4890129"/>
              <a:gd name="connsiteX1338" fmla="*/ 8342799 w 9771622"/>
              <a:gd name="connsiteY1338" fmla="*/ 4018501 h 4890129"/>
              <a:gd name="connsiteX1339" fmla="*/ 8356515 w 9771622"/>
              <a:gd name="connsiteY1339" fmla="*/ 4004785 h 4890129"/>
              <a:gd name="connsiteX1340" fmla="*/ 8300913 w 9771622"/>
              <a:gd name="connsiteY1340" fmla="*/ 4003461 h 4890129"/>
              <a:gd name="connsiteX1341" fmla="*/ 8314629 w 9771622"/>
              <a:gd name="connsiteY1341" fmla="*/ 4017177 h 4890129"/>
              <a:gd name="connsiteX1342" fmla="*/ 8300913 w 9771622"/>
              <a:gd name="connsiteY1342" fmla="*/ 4030893 h 4890129"/>
              <a:gd name="connsiteX1343" fmla="*/ 8287197 w 9771622"/>
              <a:gd name="connsiteY1343" fmla="*/ 4017177 h 4890129"/>
              <a:gd name="connsiteX1344" fmla="*/ 8300913 w 9771622"/>
              <a:gd name="connsiteY1344" fmla="*/ 4003461 h 4890129"/>
              <a:gd name="connsiteX1345" fmla="*/ 8245304 w 9771622"/>
              <a:gd name="connsiteY1345" fmla="*/ 4002137 h 4890129"/>
              <a:gd name="connsiteX1346" fmla="*/ 8259020 w 9771622"/>
              <a:gd name="connsiteY1346" fmla="*/ 4015853 h 4890129"/>
              <a:gd name="connsiteX1347" fmla="*/ 8245304 w 9771622"/>
              <a:gd name="connsiteY1347" fmla="*/ 4029569 h 4890129"/>
              <a:gd name="connsiteX1348" fmla="*/ 8231588 w 9771622"/>
              <a:gd name="connsiteY1348" fmla="*/ 4015853 h 4890129"/>
              <a:gd name="connsiteX1349" fmla="*/ 8245304 w 9771622"/>
              <a:gd name="connsiteY1349" fmla="*/ 4002137 h 4890129"/>
              <a:gd name="connsiteX1350" fmla="*/ 2618639 w 9771622"/>
              <a:gd name="connsiteY1350" fmla="*/ 4001476 h 4890129"/>
              <a:gd name="connsiteX1351" fmla="*/ 2632354 w 9771622"/>
              <a:gd name="connsiteY1351" fmla="*/ 4015192 h 4890129"/>
              <a:gd name="connsiteX1352" fmla="*/ 2618639 w 9771622"/>
              <a:gd name="connsiteY1352" fmla="*/ 4028908 h 4890129"/>
              <a:gd name="connsiteX1353" fmla="*/ 2604924 w 9771622"/>
              <a:gd name="connsiteY1353" fmla="*/ 4015192 h 4890129"/>
              <a:gd name="connsiteX1354" fmla="*/ 2618639 w 9771622"/>
              <a:gd name="connsiteY1354" fmla="*/ 4001476 h 4890129"/>
              <a:gd name="connsiteX1355" fmla="*/ 8189368 w 9771622"/>
              <a:gd name="connsiteY1355" fmla="*/ 4000483 h 4890129"/>
              <a:gd name="connsiteX1356" fmla="*/ 8203084 w 9771622"/>
              <a:gd name="connsiteY1356" fmla="*/ 4014199 h 4890129"/>
              <a:gd name="connsiteX1357" fmla="*/ 8189368 w 9771622"/>
              <a:gd name="connsiteY1357" fmla="*/ 4027915 h 4890129"/>
              <a:gd name="connsiteX1358" fmla="*/ 8175652 w 9771622"/>
              <a:gd name="connsiteY1358" fmla="*/ 4014199 h 4890129"/>
              <a:gd name="connsiteX1359" fmla="*/ 8189368 w 9771622"/>
              <a:gd name="connsiteY1359" fmla="*/ 4000483 h 4890129"/>
              <a:gd name="connsiteX1360" fmla="*/ 3135563 w 9771622"/>
              <a:gd name="connsiteY1360" fmla="*/ 4000483 h 4890129"/>
              <a:gd name="connsiteX1361" fmla="*/ 3149279 w 9771622"/>
              <a:gd name="connsiteY1361" fmla="*/ 4014199 h 4890129"/>
              <a:gd name="connsiteX1362" fmla="*/ 3135563 w 9771622"/>
              <a:gd name="connsiteY1362" fmla="*/ 4027915 h 4890129"/>
              <a:gd name="connsiteX1363" fmla="*/ 3121847 w 9771622"/>
              <a:gd name="connsiteY1363" fmla="*/ 4014199 h 4890129"/>
              <a:gd name="connsiteX1364" fmla="*/ 3135563 w 9771622"/>
              <a:gd name="connsiteY1364" fmla="*/ 4000483 h 4890129"/>
              <a:gd name="connsiteX1365" fmla="*/ 2934402 w 9771622"/>
              <a:gd name="connsiteY1365" fmla="*/ 3999489 h 4890129"/>
              <a:gd name="connsiteX1366" fmla="*/ 2948120 w 9771622"/>
              <a:gd name="connsiteY1366" fmla="*/ 4013205 h 4890129"/>
              <a:gd name="connsiteX1367" fmla="*/ 2934402 w 9771622"/>
              <a:gd name="connsiteY1367" fmla="*/ 4026921 h 4890129"/>
              <a:gd name="connsiteX1368" fmla="*/ 2920686 w 9771622"/>
              <a:gd name="connsiteY1368" fmla="*/ 4013205 h 4890129"/>
              <a:gd name="connsiteX1369" fmla="*/ 2934402 w 9771622"/>
              <a:gd name="connsiteY1369" fmla="*/ 3999489 h 4890129"/>
              <a:gd name="connsiteX1370" fmla="*/ 8133103 w 9771622"/>
              <a:gd name="connsiteY1370" fmla="*/ 3999159 h 4890129"/>
              <a:gd name="connsiteX1371" fmla="*/ 8146819 w 9771622"/>
              <a:gd name="connsiteY1371" fmla="*/ 4012875 h 4890129"/>
              <a:gd name="connsiteX1372" fmla="*/ 8133103 w 9771622"/>
              <a:gd name="connsiteY1372" fmla="*/ 4026591 h 4890129"/>
              <a:gd name="connsiteX1373" fmla="*/ 8119387 w 9771622"/>
              <a:gd name="connsiteY1373" fmla="*/ 4012875 h 4890129"/>
              <a:gd name="connsiteX1374" fmla="*/ 8133103 w 9771622"/>
              <a:gd name="connsiteY1374" fmla="*/ 3999159 h 4890129"/>
              <a:gd name="connsiteX1375" fmla="*/ 8077164 w 9771622"/>
              <a:gd name="connsiteY1375" fmla="*/ 3997501 h 4890129"/>
              <a:gd name="connsiteX1376" fmla="*/ 8090880 w 9771622"/>
              <a:gd name="connsiteY1376" fmla="*/ 4011217 h 4890129"/>
              <a:gd name="connsiteX1377" fmla="*/ 8077164 w 9771622"/>
              <a:gd name="connsiteY1377" fmla="*/ 4024933 h 4890129"/>
              <a:gd name="connsiteX1378" fmla="*/ 8063448 w 9771622"/>
              <a:gd name="connsiteY1378" fmla="*/ 4011217 h 4890129"/>
              <a:gd name="connsiteX1379" fmla="*/ 8077164 w 9771622"/>
              <a:gd name="connsiteY1379" fmla="*/ 3997501 h 4890129"/>
              <a:gd name="connsiteX1380" fmla="*/ 5234337 w 9771622"/>
              <a:gd name="connsiteY1380" fmla="*/ 3996511 h 4890129"/>
              <a:gd name="connsiteX1381" fmla="*/ 5248053 w 9771622"/>
              <a:gd name="connsiteY1381" fmla="*/ 4010227 h 4890129"/>
              <a:gd name="connsiteX1382" fmla="*/ 5234337 w 9771622"/>
              <a:gd name="connsiteY1382" fmla="*/ 4023943 h 4890129"/>
              <a:gd name="connsiteX1383" fmla="*/ 5220621 w 9771622"/>
              <a:gd name="connsiteY1383" fmla="*/ 4010227 h 4890129"/>
              <a:gd name="connsiteX1384" fmla="*/ 5234337 w 9771622"/>
              <a:gd name="connsiteY1384" fmla="*/ 3996511 h 4890129"/>
              <a:gd name="connsiteX1385" fmla="*/ 8020568 w 9771622"/>
              <a:gd name="connsiteY1385" fmla="*/ 3995847 h 4890129"/>
              <a:gd name="connsiteX1386" fmla="*/ 8034284 w 9771622"/>
              <a:gd name="connsiteY1386" fmla="*/ 4009563 h 4890129"/>
              <a:gd name="connsiteX1387" fmla="*/ 8020568 w 9771622"/>
              <a:gd name="connsiteY1387" fmla="*/ 4023279 h 4890129"/>
              <a:gd name="connsiteX1388" fmla="*/ 8006852 w 9771622"/>
              <a:gd name="connsiteY1388" fmla="*/ 4009563 h 4890129"/>
              <a:gd name="connsiteX1389" fmla="*/ 8020568 w 9771622"/>
              <a:gd name="connsiteY1389" fmla="*/ 3995847 h 4890129"/>
              <a:gd name="connsiteX1390" fmla="*/ 7964299 w 9771622"/>
              <a:gd name="connsiteY1390" fmla="*/ 3994193 h 4890129"/>
              <a:gd name="connsiteX1391" fmla="*/ 7978015 w 9771622"/>
              <a:gd name="connsiteY1391" fmla="*/ 4007909 h 4890129"/>
              <a:gd name="connsiteX1392" fmla="*/ 7964299 w 9771622"/>
              <a:gd name="connsiteY1392" fmla="*/ 4021625 h 4890129"/>
              <a:gd name="connsiteX1393" fmla="*/ 7950583 w 9771622"/>
              <a:gd name="connsiteY1393" fmla="*/ 4007909 h 4890129"/>
              <a:gd name="connsiteX1394" fmla="*/ 7964299 w 9771622"/>
              <a:gd name="connsiteY1394" fmla="*/ 3994193 h 4890129"/>
              <a:gd name="connsiteX1395" fmla="*/ 2738460 w 9771622"/>
              <a:gd name="connsiteY1395" fmla="*/ 3994193 h 4890129"/>
              <a:gd name="connsiteX1396" fmla="*/ 2752175 w 9771622"/>
              <a:gd name="connsiteY1396" fmla="*/ 4007909 h 4890129"/>
              <a:gd name="connsiteX1397" fmla="*/ 2738460 w 9771622"/>
              <a:gd name="connsiteY1397" fmla="*/ 4021625 h 4890129"/>
              <a:gd name="connsiteX1398" fmla="*/ 2724747 w 9771622"/>
              <a:gd name="connsiteY1398" fmla="*/ 4007909 h 4890129"/>
              <a:gd name="connsiteX1399" fmla="*/ 2738460 w 9771622"/>
              <a:gd name="connsiteY1399" fmla="*/ 3994193 h 4890129"/>
              <a:gd name="connsiteX1400" fmla="*/ 7907703 w 9771622"/>
              <a:gd name="connsiteY1400" fmla="*/ 3992539 h 4890129"/>
              <a:gd name="connsiteX1401" fmla="*/ 7921419 w 9771622"/>
              <a:gd name="connsiteY1401" fmla="*/ 4006255 h 4890129"/>
              <a:gd name="connsiteX1402" fmla="*/ 7907703 w 9771622"/>
              <a:gd name="connsiteY1402" fmla="*/ 4019971 h 4890129"/>
              <a:gd name="connsiteX1403" fmla="*/ 7893987 w 9771622"/>
              <a:gd name="connsiteY1403" fmla="*/ 4006255 h 4890129"/>
              <a:gd name="connsiteX1404" fmla="*/ 7907703 w 9771622"/>
              <a:gd name="connsiteY1404" fmla="*/ 3992539 h 4890129"/>
              <a:gd name="connsiteX1405" fmla="*/ 7850770 w 9771622"/>
              <a:gd name="connsiteY1405" fmla="*/ 3990885 h 4890129"/>
              <a:gd name="connsiteX1406" fmla="*/ 7864486 w 9771622"/>
              <a:gd name="connsiteY1406" fmla="*/ 4004601 h 4890129"/>
              <a:gd name="connsiteX1407" fmla="*/ 7850770 w 9771622"/>
              <a:gd name="connsiteY1407" fmla="*/ 4018317 h 4890129"/>
              <a:gd name="connsiteX1408" fmla="*/ 7837054 w 9771622"/>
              <a:gd name="connsiteY1408" fmla="*/ 4004601 h 4890129"/>
              <a:gd name="connsiteX1409" fmla="*/ 7850770 w 9771622"/>
              <a:gd name="connsiteY1409" fmla="*/ 3990885 h 4890129"/>
              <a:gd name="connsiteX1410" fmla="*/ 5444513 w 9771622"/>
              <a:gd name="connsiteY1410" fmla="*/ 3990551 h 4890129"/>
              <a:gd name="connsiteX1411" fmla="*/ 5458229 w 9771622"/>
              <a:gd name="connsiteY1411" fmla="*/ 4004267 h 4890129"/>
              <a:gd name="connsiteX1412" fmla="*/ 5444513 w 9771622"/>
              <a:gd name="connsiteY1412" fmla="*/ 4017983 h 4890129"/>
              <a:gd name="connsiteX1413" fmla="*/ 5430797 w 9771622"/>
              <a:gd name="connsiteY1413" fmla="*/ 4004267 h 4890129"/>
              <a:gd name="connsiteX1414" fmla="*/ 5444513 w 9771622"/>
              <a:gd name="connsiteY1414" fmla="*/ 3990551 h 4890129"/>
              <a:gd name="connsiteX1415" fmla="*/ 7793841 w 9771622"/>
              <a:gd name="connsiteY1415" fmla="*/ 3988897 h 4890129"/>
              <a:gd name="connsiteX1416" fmla="*/ 7807557 w 9771622"/>
              <a:gd name="connsiteY1416" fmla="*/ 4002613 h 4890129"/>
              <a:gd name="connsiteX1417" fmla="*/ 7793841 w 9771622"/>
              <a:gd name="connsiteY1417" fmla="*/ 4016329 h 4890129"/>
              <a:gd name="connsiteX1418" fmla="*/ 7780125 w 9771622"/>
              <a:gd name="connsiteY1418" fmla="*/ 4002613 h 4890129"/>
              <a:gd name="connsiteX1419" fmla="*/ 7793841 w 9771622"/>
              <a:gd name="connsiteY1419" fmla="*/ 3988897 h 4890129"/>
              <a:gd name="connsiteX1420" fmla="*/ 3057781 w 9771622"/>
              <a:gd name="connsiteY1420" fmla="*/ 3988897 h 4890129"/>
              <a:gd name="connsiteX1421" fmla="*/ 3071497 w 9771622"/>
              <a:gd name="connsiteY1421" fmla="*/ 4002613 h 4890129"/>
              <a:gd name="connsiteX1422" fmla="*/ 3057781 w 9771622"/>
              <a:gd name="connsiteY1422" fmla="*/ 4016329 h 4890129"/>
              <a:gd name="connsiteX1423" fmla="*/ 3044065 w 9771622"/>
              <a:gd name="connsiteY1423" fmla="*/ 4002613 h 4890129"/>
              <a:gd name="connsiteX1424" fmla="*/ 3057781 w 9771622"/>
              <a:gd name="connsiteY1424" fmla="*/ 3988897 h 4890129"/>
              <a:gd name="connsiteX1425" fmla="*/ 3261998 w 9771622"/>
              <a:gd name="connsiteY1425" fmla="*/ 3987573 h 4890129"/>
              <a:gd name="connsiteX1426" fmla="*/ 3275714 w 9771622"/>
              <a:gd name="connsiteY1426" fmla="*/ 4001289 h 4890129"/>
              <a:gd name="connsiteX1427" fmla="*/ 3261998 w 9771622"/>
              <a:gd name="connsiteY1427" fmla="*/ 4015005 h 4890129"/>
              <a:gd name="connsiteX1428" fmla="*/ 3248282 w 9771622"/>
              <a:gd name="connsiteY1428" fmla="*/ 4001289 h 4890129"/>
              <a:gd name="connsiteX1429" fmla="*/ 3261998 w 9771622"/>
              <a:gd name="connsiteY1429" fmla="*/ 3987573 h 4890129"/>
              <a:gd name="connsiteX1430" fmla="*/ 7736911 w 9771622"/>
              <a:gd name="connsiteY1430" fmla="*/ 3986910 h 4890129"/>
              <a:gd name="connsiteX1431" fmla="*/ 7750627 w 9771622"/>
              <a:gd name="connsiteY1431" fmla="*/ 4000626 h 4890129"/>
              <a:gd name="connsiteX1432" fmla="*/ 7736911 w 9771622"/>
              <a:gd name="connsiteY1432" fmla="*/ 4014342 h 4890129"/>
              <a:gd name="connsiteX1433" fmla="*/ 7723195 w 9771622"/>
              <a:gd name="connsiteY1433" fmla="*/ 4000626 h 4890129"/>
              <a:gd name="connsiteX1434" fmla="*/ 7736911 w 9771622"/>
              <a:gd name="connsiteY1434" fmla="*/ 3986910 h 4890129"/>
              <a:gd name="connsiteX1435" fmla="*/ 5279020 w 9771622"/>
              <a:gd name="connsiteY1435" fmla="*/ 3986249 h 4890129"/>
              <a:gd name="connsiteX1436" fmla="*/ 5292736 w 9771622"/>
              <a:gd name="connsiteY1436" fmla="*/ 3999965 h 4890129"/>
              <a:gd name="connsiteX1437" fmla="*/ 5279020 w 9771622"/>
              <a:gd name="connsiteY1437" fmla="*/ 4013681 h 4890129"/>
              <a:gd name="connsiteX1438" fmla="*/ 5265304 w 9771622"/>
              <a:gd name="connsiteY1438" fmla="*/ 3999965 h 4890129"/>
              <a:gd name="connsiteX1439" fmla="*/ 5279020 w 9771622"/>
              <a:gd name="connsiteY1439" fmla="*/ 3986249 h 4890129"/>
              <a:gd name="connsiteX1440" fmla="*/ 2859273 w 9771622"/>
              <a:gd name="connsiteY1440" fmla="*/ 3985919 h 4890129"/>
              <a:gd name="connsiteX1441" fmla="*/ 2872985 w 9771622"/>
              <a:gd name="connsiteY1441" fmla="*/ 3999635 h 4890129"/>
              <a:gd name="connsiteX1442" fmla="*/ 2859273 w 9771622"/>
              <a:gd name="connsiteY1442" fmla="*/ 4013351 h 4890129"/>
              <a:gd name="connsiteX1443" fmla="*/ 2845555 w 9771622"/>
              <a:gd name="connsiteY1443" fmla="*/ 3999635 h 4890129"/>
              <a:gd name="connsiteX1444" fmla="*/ 2859273 w 9771622"/>
              <a:gd name="connsiteY1444" fmla="*/ 3985919 h 4890129"/>
              <a:gd name="connsiteX1445" fmla="*/ 7679652 w 9771622"/>
              <a:gd name="connsiteY1445" fmla="*/ 3984595 h 4890129"/>
              <a:gd name="connsiteX1446" fmla="*/ 7693368 w 9771622"/>
              <a:gd name="connsiteY1446" fmla="*/ 3998311 h 4890129"/>
              <a:gd name="connsiteX1447" fmla="*/ 7679652 w 9771622"/>
              <a:gd name="connsiteY1447" fmla="*/ 4012027 h 4890129"/>
              <a:gd name="connsiteX1448" fmla="*/ 7665936 w 9771622"/>
              <a:gd name="connsiteY1448" fmla="*/ 3998311 h 4890129"/>
              <a:gd name="connsiteX1449" fmla="*/ 7679652 w 9771622"/>
              <a:gd name="connsiteY1449" fmla="*/ 3984595 h 4890129"/>
              <a:gd name="connsiteX1450" fmla="*/ 2665308 w 9771622"/>
              <a:gd name="connsiteY1450" fmla="*/ 3978970 h 4890129"/>
              <a:gd name="connsiteX1451" fmla="*/ 2679026 w 9771622"/>
              <a:gd name="connsiteY1451" fmla="*/ 3992686 h 4890129"/>
              <a:gd name="connsiteX1452" fmla="*/ 2665308 w 9771622"/>
              <a:gd name="connsiteY1452" fmla="*/ 4006402 h 4890129"/>
              <a:gd name="connsiteX1453" fmla="*/ 2651593 w 9771622"/>
              <a:gd name="connsiteY1453" fmla="*/ 3992686 h 4890129"/>
              <a:gd name="connsiteX1454" fmla="*/ 2665308 w 9771622"/>
              <a:gd name="connsiteY1454" fmla="*/ 3978970 h 4890129"/>
              <a:gd name="connsiteX1455" fmla="*/ 3183225 w 9771622"/>
              <a:gd name="connsiteY1455" fmla="*/ 3977312 h 4890129"/>
              <a:gd name="connsiteX1456" fmla="*/ 3196941 w 9771622"/>
              <a:gd name="connsiteY1456" fmla="*/ 3991028 h 4890129"/>
              <a:gd name="connsiteX1457" fmla="*/ 3183225 w 9771622"/>
              <a:gd name="connsiteY1457" fmla="*/ 4004744 h 4890129"/>
              <a:gd name="connsiteX1458" fmla="*/ 3169509 w 9771622"/>
              <a:gd name="connsiteY1458" fmla="*/ 3991028 h 4890129"/>
              <a:gd name="connsiteX1459" fmla="*/ 3183225 w 9771622"/>
              <a:gd name="connsiteY1459" fmla="*/ 3977312 h 4890129"/>
              <a:gd name="connsiteX1460" fmla="*/ 2981656 w 9771622"/>
              <a:gd name="connsiteY1460" fmla="*/ 3976318 h 4890129"/>
              <a:gd name="connsiteX1461" fmla="*/ 2995372 w 9771622"/>
              <a:gd name="connsiteY1461" fmla="*/ 3990034 h 4890129"/>
              <a:gd name="connsiteX1462" fmla="*/ 2981656 w 9771622"/>
              <a:gd name="connsiteY1462" fmla="*/ 4003750 h 4890129"/>
              <a:gd name="connsiteX1463" fmla="*/ 2968019 w 9771622"/>
              <a:gd name="connsiteY1463" fmla="*/ 3990034 h 4890129"/>
              <a:gd name="connsiteX1464" fmla="*/ 2981656 w 9771622"/>
              <a:gd name="connsiteY1464" fmla="*/ 3976318 h 4890129"/>
              <a:gd name="connsiteX1465" fmla="*/ 5018204 w 9771622"/>
              <a:gd name="connsiteY1465" fmla="*/ 3975988 h 4890129"/>
              <a:gd name="connsiteX1466" fmla="*/ 5031920 w 9771622"/>
              <a:gd name="connsiteY1466" fmla="*/ 3989704 h 4890129"/>
              <a:gd name="connsiteX1467" fmla="*/ 5018204 w 9771622"/>
              <a:gd name="connsiteY1467" fmla="*/ 4003420 h 4890129"/>
              <a:gd name="connsiteX1468" fmla="*/ 5004488 w 9771622"/>
              <a:gd name="connsiteY1468" fmla="*/ 3989704 h 4890129"/>
              <a:gd name="connsiteX1469" fmla="*/ 5018204 w 9771622"/>
              <a:gd name="connsiteY1469" fmla="*/ 3975988 h 4890129"/>
              <a:gd name="connsiteX1470" fmla="*/ 5323704 w 9771622"/>
              <a:gd name="connsiteY1470" fmla="*/ 3974664 h 4890129"/>
              <a:gd name="connsiteX1471" fmla="*/ 5337420 w 9771622"/>
              <a:gd name="connsiteY1471" fmla="*/ 3988380 h 4890129"/>
              <a:gd name="connsiteX1472" fmla="*/ 5323704 w 9771622"/>
              <a:gd name="connsiteY1472" fmla="*/ 4002096 h 4890129"/>
              <a:gd name="connsiteX1473" fmla="*/ 5309988 w 9771622"/>
              <a:gd name="connsiteY1473" fmla="*/ 3988380 h 4890129"/>
              <a:gd name="connsiteX1474" fmla="*/ 5323704 w 9771622"/>
              <a:gd name="connsiteY1474" fmla="*/ 3974664 h 4890129"/>
              <a:gd name="connsiteX1475" fmla="*/ 5063882 w 9771622"/>
              <a:gd name="connsiteY1475" fmla="*/ 3971686 h 4890129"/>
              <a:gd name="connsiteX1476" fmla="*/ 5077598 w 9771622"/>
              <a:gd name="connsiteY1476" fmla="*/ 3985402 h 4890129"/>
              <a:gd name="connsiteX1477" fmla="*/ 5063882 w 9771622"/>
              <a:gd name="connsiteY1477" fmla="*/ 3999118 h 4890129"/>
              <a:gd name="connsiteX1478" fmla="*/ 5050166 w 9771622"/>
              <a:gd name="connsiteY1478" fmla="*/ 3985402 h 4890129"/>
              <a:gd name="connsiteX1479" fmla="*/ 5063882 w 9771622"/>
              <a:gd name="connsiteY1479" fmla="*/ 3971686 h 4890129"/>
              <a:gd name="connsiteX1480" fmla="*/ 2785126 w 9771622"/>
              <a:gd name="connsiteY1480" fmla="*/ 3971356 h 4890129"/>
              <a:gd name="connsiteX1481" fmla="*/ 2798847 w 9771622"/>
              <a:gd name="connsiteY1481" fmla="*/ 3985072 h 4890129"/>
              <a:gd name="connsiteX1482" fmla="*/ 2785126 w 9771622"/>
              <a:gd name="connsiteY1482" fmla="*/ 3998788 h 4890129"/>
              <a:gd name="connsiteX1483" fmla="*/ 2771419 w 9771622"/>
              <a:gd name="connsiteY1483" fmla="*/ 3985072 h 4890129"/>
              <a:gd name="connsiteX1484" fmla="*/ 2785126 w 9771622"/>
              <a:gd name="connsiteY1484" fmla="*/ 3971356 h 4890129"/>
              <a:gd name="connsiteX1485" fmla="*/ 8705705 w 9771622"/>
              <a:gd name="connsiteY1485" fmla="*/ 3969038 h 4890129"/>
              <a:gd name="connsiteX1486" fmla="*/ 8719421 w 9771622"/>
              <a:gd name="connsiteY1486" fmla="*/ 3982754 h 4890129"/>
              <a:gd name="connsiteX1487" fmla="*/ 8705705 w 9771622"/>
              <a:gd name="connsiteY1487" fmla="*/ 3996470 h 4890129"/>
              <a:gd name="connsiteX1488" fmla="*/ 8691989 w 9771622"/>
              <a:gd name="connsiteY1488" fmla="*/ 3982754 h 4890129"/>
              <a:gd name="connsiteX1489" fmla="*/ 8705705 w 9771622"/>
              <a:gd name="connsiteY1489" fmla="*/ 3969038 h 4890129"/>
              <a:gd name="connsiteX1490" fmla="*/ 8651093 w 9771622"/>
              <a:gd name="connsiteY1490" fmla="*/ 3968044 h 4890129"/>
              <a:gd name="connsiteX1491" fmla="*/ 8664809 w 9771622"/>
              <a:gd name="connsiteY1491" fmla="*/ 3981760 h 4890129"/>
              <a:gd name="connsiteX1492" fmla="*/ 8651093 w 9771622"/>
              <a:gd name="connsiteY1492" fmla="*/ 3995476 h 4890129"/>
              <a:gd name="connsiteX1493" fmla="*/ 8637377 w 9771622"/>
              <a:gd name="connsiteY1493" fmla="*/ 3981760 h 4890129"/>
              <a:gd name="connsiteX1494" fmla="*/ 8651093 w 9771622"/>
              <a:gd name="connsiteY1494" fmla="*/ 3968044 h 4890129"/>
              <a:gd name="connsiteX1495" fmla="*/ 8596148 w 9771622"/>
              <a:gd name="connsiteY1495" fmla="*/ 3967054 h 4890129"/>
              <a:gd name="connsiteX1496" fmla="*/ 8609864 w 9771622"/>
              <a:gd name="connsiteY1496" fmla="*/ 3980770 h 4890129"/>
              <a:gd name="connsiteX1497" fmla="*/ 8596148 w 9771622"/>
              <a:gd name="connsiteY1497" fmla="*/ 3994486 h 4890129"/>
              <a:gd name="connsiteX1498" fmla="*/ 8582432 w 9771622"/>
              <a:gd name="connsiteY1498" fmla="*/ 3980770 h 4890129"/>
              <a:gd name="connsiteX1499" fmla="*/ 8596148 w 9771622"/>
              <a:gd name="connsiteY1499" fmla="*/ 3967054 h 4890129"/>
              <a:gd name="connsiteX1500" fmla="*/ 8540876 w 9771622"/>
              <a:gd name="connsiteY1500" fmla="*/ 3966060 h 4890129"/>
              <a:gd name="connsiteX1501" fmla="*/ 8554592 w 9771622"/>
              <a:gd name="connsiteY1501" fmla="*/ 3979776 h 4890129"/>
              <a:gd name="connsiteX1502" fmla="*/ 8540876 w 9771622"/>
              <a:gd name="connsiteY1502" fmla="*/ 3993492 h 4890129"/>
              <a:gd name="connsiteX1503" fmla="*/ 8527160 w 9771622"/>
              <a:gd name="connsiteY1503" fmla="*/ 3979776 h 4890129"/>
              <a:gd name="connsiteX1504" fmla="*/ 8540876 w 9771622"/>
              <a:gd name="connsiteY1504" fmla="*/ 3966060 h 4890129"/>
              <a:gd name="connsiteX1505" fmla="*/ 5109556 w 9771622"/>
              <a:gd name="connsiteY1505" fmla="*/ 3966060 h 4890129"/>
              <a:gd name="connsiteX1506" fmla="*/ 5123272 w 9771622"/>
              <a:gd name="connsiteY1506" fmla="*/ 3979776 h 4890129"/>
              <a:gd name="connsiteX1507" fmla="*/ 5109556 w 9771622"/>
              <a:gd name="connsiteY1507" fmla="*/ 3993492 h 4890129"/>
              <a:gd name="connsiteX1508" fmla="*/ 5095840 w 9771622"/>
              <a:gd name="connsiteY1508" fmla="*/ 3979776 h 4890129"/>
              <a:gd name="connsiteX1509" fmla="*/ 5109556 w 9771622"/>
              <a:gd name="connsiteY1509" fmla="*/ 3966060 h 4890129"/>
              <a:gd name="connsiteX1510" fmla="*/ 3105443 w 9771622"/>
              <a:gd name="connsiteY1510" fmla="*/ 3965727 h 4890129"/>
              <a:gd name="connsiteX1511" fmla="*/ 3119159 w 9771622"/>
              <a:gd name="connsiteY1511" fmla="*/ 3979443 h 4890129"/>
              <a:gd name="connsiteX1512" fmla="*/ 3105443 w 9771622"/>
              <a:gd name="connsiteY1512" fmla="*/ 3993159 h 4890129"/>
              <a:gd name="connsiteX1513" fmla="*/ 3091727 w 9771622"/>
              <a:gd name="connsiteY1513" fmla="*/ 3979443 h 4890129"/>
              <a:gd name="connsiteX1514" fmla="*/ 3105443 w 9771622"/>
              <a:gd name="connsiteY1514" fmla="*/ 3965727 h 4890129"/>
              <a:gd name="connsiteX1515" fmla="*/ 8485931 w 9771622"/>
              <a:gd name="connsiteY1515" fmla="*/ 3965066 h 4890129"/>
              <a:gd name="connsiteX1516" fmla="*/ 8499647 w 9771622"/>
              <a:gd name="connsiteY1516" fmla="*/ 3978782 h 4890129"/>
              <a:gd name="connsiteX1517" fmla="*/ 8485931 w 9771622"/>
              <a:gd name="connsiteY1517" fmla="*/ 3992498 h 4890129"/>
              <a:gd name="connsiteX1518" fmla="*/ 8472215 w 9771622"/>
              <a:gd name="connsiteY1518" fmla="*/ 3978782 h 4890129"/>
              <a:gd name="connsiteX1519" fmla="*/ 8485931 w 9771622"/>
              <a:gd name="connsiteY1519" fmla="*/ 3965066 h 4890129"/>
              <a:gd name="connsiteX1520" fmla="*/ 8430659 w 9771622"/>
              <a:gd name="connsiteY1520" fmla="*/ 3963743 h 4890129"/>
              <a:gd name="connsiteX1521" fmla="*/ 8444375 w 9771622"/>
              <a:gd name="connsiteY1521" fmla="*/ 3977459 h 4890129"/>
              <a:gd name="connsiteX1522" fmla="*/ 8430659 w 9771622"/>
              <a:gd name="connsiteY1522" fmla="*/ 3991175 h 4890129"/>
              <a:gd name="connsiteX1523" fmla="*/ 8416943 w 9771622"/>
              <a:gd name="connsiteY1523" fmla="*/ 3977459 h 4890129"/>
              <a:gd name="connsiteX1524" fmla="*/ 8430659 w 9771622"/>
              <a:gd name="connsiteY1524" fmla="*/ 3963743 h 4890129"/>
              <a:gd name="connsiteX1525" fmla="*/ 3309993 w 9771622"/>
              <a:gd name="connsiteY1525" fmla="*/ 3963743 h 4890129"/>
              <a:gd name="connsiteX1526" fmla="*/ 3323709 w 9771622"/>
              <a:gd name="connsiteY1526" fmla="*/ 3977459 h 4890129"/>
              <a:gd name="connsiteX1527" fmla="*/ 3309993 w 9771622"/>
              <a:gd name="connsiteY1527" fmla="*/ 3991175 h 4890129"/>
              <a:gd name="connsiteX1528" fmla="*/ 3296277 w 9771622"/>
              <a:gd name="connsiteY1528" fmla="*/ 3977459 h 4890129"/>
              <a:gd name="connsiteX1529" fmla="*/ 3309993 w 9771622"/>
              <a:gd name="connsiteY1529" fmla="*/ 3963743 h 4890129"/>
              <a:gd name="connsiteX1530" fmla="*/ 2906271 w 9771622"/>
              <a:gd name="connsiteY1530" fmla="*/ 3963079 h 4890129"/>
              <a:gd name="connsiteX1531" fmla="*/ 2919991 w 9771622"/>
              <a:gd name="connsiteY1531" fmla="*/ 3976795 h 4890129"/>
              <a:gd name="connsiteX1532" fmla="*/ 2906271 w 9771622"/>
              <a:gd name="connsiteY1532" fmla="*/ 3990511 h 4890129"/>
              <a:gd name="connsiteX1533" fmla="*/ 2892557 w 9771622"/>
              <a:gd name="connsiteY1533" fmla="*/ 3976795 h 4890129"/>
              <a:gd name="connsiteX1534" fmla="*/ 2906271 w 9771622"/>
              <a:gd name="connsiteY1534" fmla="*/ 3963079 h 4890129"/>
              <a:gd name="connsiteX1535" fmla="*/ 8375384 w 9771622"/>
              <a:gd name="connsiteY1535" fmla="*/ 3962749 h 4890129"/>
              <a:gd name="connsiteX1536" fmla="*/ 8389100 w 9771622"/>
              <a:gd name="connsiteY1536" fmla="*/ 3976465 h 4890129"/>
              <a:gd name="connsiteX1537" fmla="*/ 8375384 w 9771622"/>
              <a:gd name="connsiteY1537" fmla="*/ 3990181 h 4890129"/>
              <a:gd name="connsiteX1538" fmla="*/ 8361668 w 9771622"/>
              <a:gd name="connsiteY1538" fmla="*/ 3976465 h 4890129"/>
              <a:gd name="connsiteX1539" fmla="*/ 8375384 w 9771622"/>
              <a:gd name="connsiteY1539" fmla="*/ 3962749 h 4890129"/>
              <a:gd name="connsiteX1540" fmla="*/ 5367724 w 9771622"/>
              <a:gd name="connsiteY1540" fmla="*/ 3962088 h 4890129"/>
              <a:gd name="connsiteX1541" fmla="*/ 5381440 w 9771622"/>
              <a:gd name="connsiteY1541" fmla="*/ 3975804 h 4890129"/>
              <a:gd name="connsiteX1542" fmla="*/ 5367724 w 9771622"/>
              <a:gd name="connsiteY1542" fmla="*/ 3989520 h 4890129"/>
              <a:gd name="connsiteX1543" fmla="*/ 5354008 w 9771622"/>
              <a:gd name="connsiteY1543" fmla="*/ 3975804 h 4890129"/>
              <a:gd name="connsiteX1544" fmla="*/ 5367724 w 9771622"/>
              <a:gd name="connsiteY1544" fmla="*/ 3962088 h 4890129"/>
              <a:gd name="connsiteX1545" fmla="*/ 8319778 w 9771622"/>
              <a:gd name="connsiteY1545" fmla="*/ 3961425 h 4890129"/>
              <a:gd name="connsiteX1546" fmla="*/ 8333494 w 9771622"/>
              <a:gd name="connsiteY1546" fmla="*/ 3975141 h 4890129"/>
              <a:gd name="connsiteX1547" fmla="*/ 8319778 w 9771622"/>
              <a:gd name="connsiteY1547" fmla="*/ 3988857 h 4890129"/>
              <a:gd name="connsiteX1548" fmla="*/ 8306062 w 9771622"/>
              <a:gd name="connsiteY1548" fmla="*/ 3975141 h 4890129"/>
              <a:gd name="connsiteX1549" fmla="*/ 8319778 w 9771622"/>
              <a:gd name="connsiteY1549" fmla="*/ 3961425 h 4890129"/>
              <a:gd name="connsiteX1550" fmla="*/ 8264485 w 9771622"/>
              <a:gd name="connsiteY1550" fmla="*/ 3960434 h 4890129"/>
              <a:gd name="connsiteX1551" fmla="*/ 8278201 w 9771622"/>
              <a:gd name="connsiteY1551" fmla="*/ 3974150 h 4890129"/>
              <a:gd name="connsiteX1552" fmla="*/ 8264485 w 9771622"/>
              <a:gd name="connsiteY1552" fmla="*/ 3987866 h 4890129"/>
              <a:gd name="connsiteX1553" fmla="*/ 8250769 w 9771622"/>
              <a:gd name="connsiteY1553" fmla="*/ 3974150 h 4890129"/>
              <a:gd name="connsiteX1554" fmla="*/ 8264485 w 9771622"/>
              <a:gd name="connsiteY1554" fmla="*/ 3960434 h 4890129"/>
              <a:gd name="connsiteX1555" fmla="*/ 5155230 w 9771622"/>
              <a:gd name="connsiteY1555" fmla="*/ 3959441 h 4890129"/>
              <a:gd name="connsiteX1556" fmla="*/ 5168946 w 9771622"/>
              <a:gd name="connsiteY1556" fmla="*/ 3973157 h 4890129"/>
              <a:gd name="connsiteX1557" fmla="*/ 5155230 w 9771622"/>
              <a:gd name="connsiteY1557" fmla="*/ 3986873 h 4890129"/>
              <a:gd name="connsiteX1558" fmla="*/ 5141514 w 9771622"/>
              <a:gd name="connsiteY1558" fmla="*/ 3973157 h 4890129"/>
              <a:gd name="connsiteX1559" fmla="*/ 5155230 w 9771622"/>
              <a:gd name="connsiteY1559" fmla="*/ 3959441 h 4890129"/>
              <a:gd name="connsiteX1560" fmla="*/ 8208567 w 9771622"/>
              <a:gd name="connsiteY1560" fmla="*/ 3959110 h 4890129"/>
              <a:gd name="connsiteX1561" fmla="*/ 8222283 w 9771622"/>
              <a:gd name="connsiteY1561" fmla="*/ 3972826 h 4890129"/>
              <a:gd name="connsiteX1562" fmla="*/ 8208567 w 9771622"/>
              <a:gd name="connsiteY1562" fmla="*/ 3986542 h 4890129"/>
              <a:gd name="connsiteX1563" fmla="*/ 8194851 w 9771622"/>
              <a:gd name="connsiteY1563" fmla="*/ 3972826 h 4890129"/>
              <a:gd name="connsiteX1564" fmla="*/ 8208567 w 9771622"/>
              <a:gd name="connsiteY1564" fmla="*/ 3959110 h 4890129"/>
              <a:gd name="connsiteX1565" fmla="*/ 8152962 w 9771622"/>
              <a:gd name="connsiteY1565" fmla="*/ 3957787 h 4890129"/>
              <a:gd name="connsiteX1566" fmla="*/ 8166678 w 9771622"/>
              <a:gd name="connsiteY1566" fmla="*/ 3971503 h 4890129"/>
              <a:gd name="connsiteX1567" fmla="*/ 8152962 w 9771622"/>
              <a:gd name="connsiteY1567" fmla="*/ 3985219 h 4890129"/>
              <a:gd name="connsiteX1568" fmla="*/ 8139246 w 9771622"/>
              <a:gd name="connsiteY1568" fmla="*/ 3971503 h 4890129"/>
              <a:gd name="connsiteX1569" fmla="*/ 8152962 w 9771622"/>
              <a:gd name="connsiteY1569" fmla="*/ 3957787 h 4890129"/>
              <a:gd name="connsiteX1570" fmla="*/ 2711985 w 9771622"/>
              <a:gd name="connsiteY1570" fmla="*/ 3956463 h 4890129"/>
              <a:gd name="connsiteX1571" fmla="*/ 2725699 w 9771622"/>
              <a:gd name="connsiteY1571" fmla="*/ 3970179 h 4890129"/>
              <a:gd name="connsiteX1572" fmla="*/ 2711985 w 9771622"/>
              <a:gd name="connsiteY1572" fmla="*/ 3983895 h 4890129"/>
              <a:gd name="connsiteX1573" fmla="*/ 2698267 w 9771622"/>
              <a:gd name="connsiteY1573" fmla="*/ 3970179 h 4890129"/>
              <a:gd name="connsiteX1574" fmla="*/ 2711985 w 9771622"/>
              <a:gd name="connsiteY1574" fmla="*/ 3956463 h 4890129"/>
              <a:gd name="connsiteX1575" fmla="*/ 8097026 w 9771622"/>
              <a:gd name="connsiteY1575" fmla="*/ 3956129 h 4890129"/>
              <a:gd name="connsiteX1576" fmla="*/ 8110742 w 9771622"/>
              <a:gd name="connsiteY1576" fmla="*/ 3969845 h 4890129"/>
              <a:gd name="connsiteX1577" fmla="*/ 8097026 w 9771622"/>
              <a:gd name="connsiteY1577" fmla="*/ 3983561 h 4890129"/>
              <a:gd name="connsiteX1578" fmla="*/ 8083310 w 9771622"/>
              <a:gd name="connsiteY1578" fmla="*/ 3969845 h 4890129"/>
              <a:gd name="connsiteX1579" fmla="*/ 8097026 w 9771622"/>
              <a:gd name="connsiteY1579" fmla="*/ 3956129 h 4890129"/>
              <a:gd name="connsiteX1580" fmla="*/ 8041087 w 9771622"/>
              <a:gd name="connsiteY1580" fmla="*/ 3954805 h 4890129"/>
              <a:gd name="connsiteX1581" fmla="*/ 8054803 w 9771622"/>
              <a:gd name="connsiteY1581" fmla="*/ 3968521 h 4890129"/>
              <a:gd name="connsiteX1582" fmla="*/ 8041087 w 9771622"/>
              <a:gd name="connsiteY1582" fmla="*/ 3982237 h 4890129"/>
              <a:gd name="connsiteX1583" fmla="*/ 8027371 w 9771622"/>
              <a:gd name="connsiteY1583" fmla="*/ 3968521 h 4890129"/>
              <a:gd name="connsiteX1584" fmla="*/ 8041087 w 9771622"/>
              <a:gd name="connsiteY1584" fmla="*/ 3954805 h 4890129"/>
              <a:gd name="connsiteX1585" fmla="*/ 3230887 w 9771622"/>
              <a:gd name="connsiteY1585" fmla="*/ 3953811 h 4890129"/>
              <a:gd name="connsiteX1586" fmla="*/ 3244603 w 9771622"/>
              <a:gd name="connsiteY1586" fmla="*/ 3967527 h 4890129"/>
              <a:gd name="connsiteX1587" fmla="*/ 3230887 w 9771622"/>
              <a:gd name="connsiteY1587" fmla="*/ 3981243 h 4890129"/>
              <a:gd name="connsiteX1588" fmla="*/ 3217171 w 9771622"/>
              <a:gd name="connsiteY1588" fmla="*/ 3967527 h 4890129"/>
              <a:gd name="connsiteX1589" fmla="*/ 3230887 w 9771622"/>
              <a:gd name="connsiteY1589" fmla="*/ 3953811 h 4890129"/>
              <a:gd name="connsiteX1590" fmla="*/ 3028654 w 9771622"/>
              <a:gd name="connsiteY1590" fmla="*/ 3953481 h 4890129"/>
              <a:gd name="connsiteX1591" fmla="*/ 3042370 w 9771622"/>
              <a:gd name="connsiteY1591" fmla="*/ 3967197 h 4890129"/>
              <a:gd name="connsiteX1592" fmla="*/ 3028654 w 9771622"/>
              <a:gd name="connsiteY1592" fmla="*/ 3980913 h 4890129"/>
              <a:gd name="connsiteX1593" fmla="*/ 3014938 w 9771622"/>
              <a:gd name="connsiteY1593" fmla="*/ 3967197 h 4890129"/>
              <a:gd name="connsiteX1594" fmla="*/ 3028654 w 9771622"/>
              <a:gd name="connsiteY1594" fmla="*/ 3953481 h 4890129"/>
              <a:gd name="connsiteX1595" fmla="*/ 7984822 w 9771622"/>
              <a:gd name="connsiteY1595" fmla="*/ 3953151 h 4890129"/>
              <a:gd name="connsiteX1596" fmla="*/ 7998538 w 9771622"/>
              <a:gd name="connsiteY1596" fmla="*/ 3966867 h 4890129"/>
              <a:gd name="connsiteX1597" fmla="*/ 7984822 w 9771622"/>
              <a:gd name="connsiteY1597" fmla="*/ 3980583 h 4890129"/>
              <a:gd name="connsiteX1598" fmla="*/ 7971106 w 9771622"/>
              <a:gd name="connsiteY1598" fmla="*/ 3966867 h 4890129"/>
              <a:gd name="connsiteX1599" fmla="*/ 7984822 w 9771622"/>
              <a:gd name="connsiteY1599" fmla="*/ 3953151 h 4890129"/>
              <a:gd name="connsiteX1600" fmla="*/ 7928552 w 9771622"/>
              <a:gd name="connsiteY1600" fmla="*/ 3951497 h 4890129"/>
              <a:gd name="connsiteX1601" fmla="*/ 7942268 w 9771622"/>
              <a:gd name="connsiteY1601" fmla="*/ 3965213 h 4890129"/>
              <a:gd name="connsiteX1602" fmla="*/ 7928552 w 9771622"/>
              <a:gd name="connsiteY1602" fmla="*/ 3978929 h 4890129"/>
              <a:gd name="connsiteX1603" fmla="*/ 7914836 w 9771622"/>
              <a:gd name="connsiteY1603" fmla="*/ 3965213 h 4890129"/>
              <a:gd name="connsiteX1604" fmla="*/ 7928552 w 9771622"/>
              <a:gd name="connsiteY1604" fmla="*/ 3951497 h 4890129"/>
              <a:gd name="connsiteX1605" fmla="*/ 5200248 w 9771622"/>
              <a:gd name="connsiteY1605" fmla="*/ 3951167 h 4890129"/>
              <a:gd name="connsiteX1606" fmla="*/ 5213964 w 9771622"/>
              <a:gd name="connsiteY1606" fmla="*/ 3964883 h 4890129"/>
              <a:gd name="connsiteX1607" fmla="*/ 5200248 w 9771622"/>
              <a:gd name="connsiteY1607" fmla="*/ 3978599 h 4890129"/>
              <a:gd name="connsiteX1608" fmla="*/ 5186532 w 9771622"/>
              <a:gd name="connsiteY1608" fmla="*/ 3964883 h 4890129"/>
              <a:gd name="connsiteX1609" fmla="*/ 5200248 w 9771622"/>
              <a:gd name="connsiteY1609" fmla="*/ 3951167 h 4890129"/>
              <a:gd name="connsiteX1610" fmla="*/ 7871953 w 9771622"/>
              <a:gd name="connsiteY1610" fmla="*/ 3949839 h 4890129"/>
              <a:gd name="connsiteX1611" fmla="*/ 7885669 w 9771622"/>
              <a:gd name="connsiteY1611" fmla="*/ 3963555 h 4890129"/>
              <a:gd name="connsiteX1612" fmla="*/ 7871953 w 9771622"/>
              <a:gd name="connsiteY1612" fmla="*/ 3977271 h 4890129"/>
              <a:gd name="connsiteX1613" fmla="*/ 7858237 w 9771622"/>
              <a:gd name="connsiteY1613" fmla="*/ 3963555 h 4890129"/>
              <a:gd name="connsiteX1614" fmla="*/ 7871953 w 9771622"/>
              <a:gd name="connsiteY1614" fmla="*/ 3949839 h 4890129"/>
              <a:gd name="connsiteX1615" fmla="*/ 2831793 w 9771622"/>
              <a:gd name="connsiteY1615" fmla="*/ 3948849 h 4890129"/>
              <a:gd name="connsiteX1616" fmla="*/ 2845515 w 9771622"/>
              <a:gd name="connsiteY1616" fmla="*/ 3962565 h 4890129"/>
              <a:gd name="connsiteX1617" fmla="*/ 2831793 w 9771622"/>
              <a:gd name="connsiteY1617" fmla="*/ 3976281 h 4890129"/>
              <a:gd name="connsiteX1618" fmla="*/ 2818079 w 9771622"/>
              <a:gd name="connsiteY1618" fmla="*/ 3962565 h 4890129"/>
              <a:gd name="connsiteX1619" fmla="*/ 2831793 w 9771622"/>
              <a:gd name="connsiteY1619" fmla="*/ 3948849 h 4890129"/>
              <a:gd name="connsiteX1620" fmla="*/ 7815357 w 9771622"/>
              <a:gd name="connsiteY1620" fmla="*/ 3948185 h 4890129"/>
              <a:gd name="connsiteX1621" fmla="*/ 7829073 w 9771622"/>
              <a:gd name="connsiteY1621" fmla="*/ 3961901 h 4890129"/>
              <a:gd name="connsiteX1622" fmla="*/ 7815357 w 9771622"/>
              <a:gd name="connsiteY1622" fmla="*/ 3975617 h 4890129"/>
              <a:gd name="connsiteX1623" fmla="*/ 7801641 w 9771622"/>
              <a:gd name="connsiteY1623" fmla="*/ 3961901 h 4890129"/>
              <a:gd name="connsiteX1624" fmla="*/ 7815357 w 9771622"/>
              <a:gd name="connsiteY1624" fmla="*/ 3948185 h 4890129"/>
              <a:gd name="connsiteX1625" fmla="*/ 5411414 w 9771622"/>
              <a:gd name="connsiteY1625" fmla="*/ 3947855 h 4890129"/>
              <a:gd name="connsiteX1626" fmla="*/ 5425130 w 9771622"/>
              <a:gd name="connsiteY1626" fmla="*/ 3961571 h 4890129"/>
              <a:gd name="connsiteX1627" fmla="*/ 5411414 w 9771622"/>
              <a:gd name="connsiteY1627" fmla="*/ 3975287 h 4890129"/>
              <a:gd name="connsiteX1628" fmla="*/ 5397698 w 9771622"/>
              <a:gd name="connsiteY1628" fmla="*/ 3961571 h 4890129"/>
              <a:gd name="connsiteX1629" fmla="*/ 5411414 w 9771622"/>
              <a:gd name="connsiteY1629" fmla="*/ 3947855 h 4890129"/>
              <a:gd name="connsiteX1630" fmla="*/ 7758428 w 9771622"/>
              <a:gd name="connsiteY1630" fmla="*/ 3946201 h 4890129"/>
              <a:gd name="connsiteX1631" fmla="*/ 7772144 w 9771622"/>
              <a:gd name="connsiteY1631" fmla="*/ 3959917 h 4890129"/>
              <a:gd name="connsiteX1632" fmla="*/ 7758428 w 9771622"/>
              <a:gd name="connsiteY1632" fmla="*/ 3973633 h 4890129"/>
              <a:gd name="connsiteX1633" fmla="*/ 7744712 w 9771622"/>
              <a:gd name="connsiteY1633" fmla="*/ 3959917 h 4890129"/>
              <a:gd name="connsiteX1634" fmla="*/ 7758428 w 9771622"/>
              <a:gd name="connsiteY1634" fmla="*/ 3946201 h 4890129"/>
              <a:gd name="connsiteX1635" fmla="*/ 7701499 w 9771622"/>
              <a:gd name="connsiteY1635" fmla="*/ 3944214 h 4890129"/>
              <a:gd name="connsiteX1636" fmla="*/ 7715215 w 9771622"/>
              <a:gd name="connsiteY1636" fmla="*/ 3957930 h 4890129"/>
              <a:gd name="connsiteX1637" fmla="*/ 7701499 w 9771622"/>
              <a:gd name="connsiteY1637" fmla="*/ 3971646 h 4890129"/>
              <a:gd name="connsiteX1638" fmla="*/ 7687783 w 9771622"/>
              <a:gd name="connsiteY1638" fmla="*/ 3957930 h 4890129"/>
              <a:gd name="connsiteX1639" fmla="*/ 7701499 w 9771622"/>
              <a:gd name="connsiteY1639" fmla="*/ 3944214 h 4890129"/>
              <a:gd name="connsiteX1640" fmla="*/ 3152774 w 9771622"/>
              <a:gd name="connsiteY1640" fmla="*/ 3942559 h 4890129"/>
              <a:gd name="connsiteX1641" fmla="*/ 3166490 w 9771622"/>
              <a:gd name="connsiteY1641" fmla="*/ 3956275 h 4890129"/>
              <a:gd name="connsiteX1642" fmla="*/ 3152774 w 9771622"/>
              <a:gd name="connsiteY1642" fmla="*/ 3969991 h 4890129"/>
              <a:gd name="connsiteX1643" fmla="*/ 3139058 w 9771622"/>
              <a:gd name="connsiteY1643" fmla="*/ 3956275 h 4890129"/>
              <a:gd name="connsiteX1644" fmla="*/ 3152774 w 9771622"/>
              <a:gd name="connsiteY1644" fmla="*/ 3942559 h 4890129"/>
              <a:gd name="connsiteX1645" fmla="*/ 7644569 w 9771622"/>
              <a:gd name="connsiteY1645" fmla="*/ 3942229 h 4890129"/>
              <a:gd name="connsiteX1646" fmla="*/ 7658285 w 9771622"/>
              <a:gd name="connsiteY1646" fmla="*/ 3955945 h 4890129"/>
              <a:gd name="connsiteX1647" fmla="*/ 7644569 w 9771622"/>
              <a:gd name="connsiteY1647" fmla="*/ 3969661 h 4890129"/>
              <a:gd name="connsiteX1648" fmla="*/ 7630853 w 9771622"/>
              <a:gd name="connsiteY1648" fmla="*/ 3955945 h 4890129"/>
              <a:gd name="connsiteX1649" fmla="*/ 7644569 w 9771622"/>
              <a:gd name="connsiteY1649" fmla="*/ 3942229 h 4890129"/>
              <a:gd name="connsiteX1650" fmla="*/ 5245258 w 9771622"/>
              <a:gd name="connsiteY1650" fmla="*/ 3941566 h 4890129"/>
              <a:gd name="connsiteX1651" fmla="*/ 5258974 w 9771622"/>
              <a:gd name="connsiteY1651" fmla="*/ 3955282 h 4890129"/>
              <a:gd name="connsiteX1652" fmla="*/ 5245258 w 9771622"/>
              <a:gd name="connsiteY1652" fmla="*/ 3968998 h 4890129"/>
              <a:gd name="connsiteX1653" fmla="*/ 5231542 w 9771622"/>
              <a:gd name="connsiteY1653" fmla="*/ 3955282 h 4890129"/>
              <a:gd name="connsiteX1654" fmla="*/ 5245258 w 9771622"/>
              <a:gd name="connsiteY1654" fmla="*/ 3941566 h 4890129"/>
              <a:gd name="connsiteX1655" fmla="*/ 2639494 w 9771622"/>
              <a:gd name="connsiteY1655" fmla="*/ 3940905 h 4890129"/>
              <a:gd name="connsiteX1656" fmla="*/ 2653210 w 9771622"/>
              <a:gd name="connsiteY1656" fmla="*/ 3954621 h 4890129"/>
              <a:gd name="connsiteX1657" fmla="*/ 2639494 w 9771622"/>
              <a:gd name="connsiteY1657" fmla="*/ 3968337 h 4890129"/>
              <a:gd name="connsiteX1658" fmla="*/ 2625780 w 9771622"/>
              <a:gd name="connsiteY1658" fmla="*/ 3954621 h 4890129"/>
              <a:gd name="connsiteX1659" fmla="*/ 2639494 w 9771622"/>
              <a:gd name="connsiteY1659" fmla="*/ 3940905 h 4890129"/>
              <a:gd name="connsiteX1660" fmla="*/ 7586976 w 9771622"/>
              <a:gd name="connsiteY1660" fmla="*/ 3940242 h 4890129"/>
              <a:gd name="connsiteX1661" fmla="*/ 7600692 w 9771622"/>
              <a:gd name="connsiteY1661" fmla="*/ 3953958 h 4890129"/>
              <a:gd name="connsiteX1662" fmla="*/ 7586976 w 9771622"/>
              <a:gd name="connsiteY1662" fmla="*/ 3967674 h 4890129"/>
              <a:gd name="connsiteX1663" fmla="*/ 7573260 w 9771622"/>
              <a:gd name="connsiteY1663" fmla="*/ 3953958 h 4890129"/>
              <a:gd name="connsiteX1664" fmla="*/ 7586976 w 9771622"/>
              <a:gd name="connsiteY1664" fmla="*/ 3940242 h 4890129"/>
              <a:gd name="connsiteX1665" fmla="*/ 2953267 w 9771622"/>
              <a:gd name="connsiteY1665" fmla="*/ 3940242 h 4890129"/>
              <a:gd name="connsiteX1666" fmla="*/ 2966984 w 9771622"/>
              <a:gd name="connsiteY1666" fmla="*/ 3953958 h 4890129"/>
              <a:gd name="connsiteX1667" fmla="*/ 2953267 w 9771622"/>
              <a:gd name="connsiteY1667" fmla="*/ 3967674 h 4890129"/>
              <a:gd name="connsiteX1668" fmla="*/ 2939552 w 9771622"/>
              <a:gd name="connsiteY1668" fmla="*/ 3953958 h 4890129"/>
              <a:gd name="connsiteX1669" fmla="*/ 2953267 w 9771622"/>
              <a:gd name="connsiteY1669" fmla="*/ 3940242 h 4890129"/>
              <a:gd name="connsiteX1670" fmla="*/ 2758656 w 9771622"/>
              <a:gd name="connsiteY1670" fmla="*/ 3933956 h 4890129"/>
              <a:gd name="connsiteX1671" fmla="*/ 2772364 w 9771622"/>
              <a:gd name="connsiteY1671" fmla="*/ 3947672 h 4890129"/>
              <a:gd name="connsiteX1672" fmla="*/ 2758656 w 9771622"/>
              <a:gd name="connsiteY1672" fmla="*/ 3961388 h 4890129"/>
              <a:gd name="connsiteX1673" fmla="*/ 2744933 w 9771622"/>
              <a:gd name="connsiteY1673" fmla="*/ 3947672 h 4890129"/>
              <a:gd name="connsiteX1674" fmla="*/ 2758656 w 9771622"/>
              <a:gd name="connsiteY1674" fmla="*/ 3933956 h 4890129"/>
              <a:gd name="connsiteX1675" fmla="*/ 5454774 w 9771622"/>
              <a:gd name="connsiteY1675" fmla="*/ 3932628 h 4890129"/>
              <a:gd name="connsiteX1676" fmla="*/ 5468490 w 9771622"/>
              <a:gd name="connsiteY1676" fmla="*/ 3946344 h 4890129"/>
              <a:gd name="connsiteX1677" fmla="*/ 5454774 w 9771622"/>
              <a:gd name="connsiteY1677" fmla="*/ 3960060 h 4890129"/>
              <a:gd name="connsiteX1678" fmla="*/ 5441058 w 9771622"/>
              <a:gd name="connsiteY1678" fmla="*/ 3946344 h 4890129"/>
              <a:gd name="connsiteX1679" fmla="*/ 5454774 w 9771622"/>
              <a:gd name="connsiteY1679" fmla="*/ 3932628 h 4890129"/>
              <a:gd name="connsiteX1680" fmla="*/ 5289942 w 9771622"/>
              <a:gd name="connsiteY1680" fmla="*/ 3930644 h 4890129"/>
              <a:gd name="connsiteX1681" fmla="*/ 5303658 w 9771622"/>
              <a:gd name="connsiteY1681" fmla="*/ 3944360 h 4890129"/>
              <a:gd name="connsiteX1682" fmla="*/ 5289942 w 9771622"/>
              <a:gd name="connsiteY1682" fmla="*/ 3958076 h 4890129"/>
              <a:gd name="connsiteX1683" fmla="*/ 5276226 w 9771622"/>
              <a:gd name="connsiteY1683" fmla="*/ 3944360 h 4890129"/>
              <a:gd name="connsiteX1684" fmla="*/ 5289942 w 9771622"/>
              <a:gd name="connsiteY1684" fmla="*/ 3930644 h 4890129"/>
              <a:gd name="connsiteX1685" fmla="*/ 3278879 w 9771622"/>
              <a:gd name="connsiteY1685" fmla="*/ 3930314 h 4890129"/>
              <a:gd name="connsiteX1686" fmla="*/ 3292595 w 9771622"/>
              <a:gd name="connsiteY1686" fmla="*/ 3944030 h 4890129"/>
              <a:gd name="connsiteX1687" fmla="*/ 3278879 w 9771622"/>
              <a:gd name="connsiteY1687" fmla="*/ 3957746 h 4890129"/>
              <a:gd name="connsiteX1688" fmla="*/ 3265163 w 9771622"/>
              <a:gd name="connsiteY1688" fmla="*/ 3944030 h 4890129"/>
              <a:gd name="connsiteX1689" fmla="*/ 3278879 w 9771622"/>
              <a:gd name="connsiteY1689" fmla="*/ 3930314 h 4890129"/>
              <a:gd name="connsiteX1690" fmla="*/ 3075986 w 9771622"/>
              <a:gd name="connsiteY1690" fmla="*/ 3930314 h 4890129"/>
              <a:gd name="connsiteX1691" fmla="*/ 3089702 w 9771622"/>
              <a:gd name="connsiteY1691" fmla="*/ 3944030 h 4890129"/>
              <a:gd name="connsiteX1692" fmla="*/ 3075986 w 9771622"/>
              <a:gd name="connsiteY1692" fmla="*/ 3957746 h 4890129"/>
              <a:gd name="connsiteX1693" fmla="*/ 3062270 w 9771622"/>
              <a:gd name="connsiteY1693" fmla="*/ 3944030 h 4890129"/>
              <a:gd name="connsiteX1694" fmla="*/ 3075986 w 9771622"/>
              <a:gd name="connsiteY1694" fmla="*/ 3930314 h 4890129"/>
              <a:gd name="connsiteX1695" fmla="*/ 4983782 w 9771622"/>
              <a:gd name="connsiteY1695" fmla="*/ 3926672 h 4890129"/>
              <a:gd name="connsiteX1696" fmla="*/ 4997498 w 9771622"/>
              <a:gd name="connsiteY1696" fmla="*/ 3940388 h 4890129"/>
              <a:gd name="connsiteX1697" fmla="*/ 4983782 w 9771622"/>
              <a:gd name="connsiteY1697" fmla="*/ 3954104 h 4890129"/>
              <a:gd name="connsiteX1698" fmla="*/ 4970066 w 9771622"/>
              <a:gd name="connsiteY1698" fmla="*/ 3940388 h 4890129"/>
              <a:gd name="connsiteX1699" fmla="*/ 4983782 w 9771622"/>
              <a:gd name="connsiteY1699" fmla="*/ 3926672 h 4890129"/>
              <a:gd name="connsiteX1700" fmla="*/ 8722586 w 9771622"/>
              <a:gd name="connsiteY1700" fmla="*/ 3926342 h 4890129"/>
              <a:gd name="connsiteX1701" fmla="*/ 8736302 w 9771622"/>
              <a:gd name="connsiteY1701" fmla="*/ 3940058 h 4890129"/>
              <a:gd name="connsiteX1702" fmla="*/ 8722586 w 9771622"/>
              <a:gd name="connsiteY1702" fmla="*/ 3953774 h 4890129"/>
              <a:gd name="connsiteX1703" fmla="*/ 8708870 w 9771622"/>
              <a:gd name="connsiteY1703" fmla="*/ 3940058 h 4890129"/>
              <a:gd name="connsiteX1704" fmla="*/ 8722586 w 9771622"/>
              <a:gd name="connsiteY1704" fmla="*/ 3926342 h 4890129"/>
              <a:gd name="connsiteX1705" fmla="*/ 2878795 w 9771622"/>
              <a:gd name="connsiteY1705" fmla="*/ 3926012 h 4890129"/>
              <a:gd name="connsiteX1706" fmla="*/ 2892512 w 9771622"/>
              <a:gd name="connsiteY1706" fmla="*/ 3939728 h 4890129"/>
              <a:gd name="connsiteX1707" fmla="*/ 2878795 w 9771622"/>
              <a:gd name="connsiteY1707" fmla="*/ 3953444 h 4890129"/>
              <a:gd name="connsiteX1708" fmla="*/ 2865082 w 9771622"/>
              <a:gd name="connsiteY1708" fmla="*/ 3939728 h 4890129"/>
              <a:gd name="connsiteX1709" fmla="*/ 2878795 w 9771622"/>
              <a:gd name="connsiteY1709" fmla="*/ 3926012 h 4890129"/>
              <a:gd name="connsiteX1710" fmla="*/ 8667974 w 9771622"/>
              <a:gd name="connsiteY1710" fmla="*/ 3925348 h 4890129"/>
              <a:gd name="connsiteX1711" fmla="*/ 8681690 w 9771622"/>
              <a:gd name="connsiteY1711" fmla="*/ 3939064 h 4890129"/>
              <a:gd name="connsiteX1712" fmla="*/ 8667974 w 9771622"/>
              <a:gd name="connsiteY1712" fmla="*/ 3952780 h 4890129"/>
              <a:gd name="connsiteX1713" fmla="*/ 8654258 w 9771622"/>
              <a:gd name="connsiteY1713" fmla="*/ 3939064 h 4890129"/>
              <a:gd name="connsiteX1714" fmla="*/ 8667974 w 9771622"/>
              <a:gd name="connsiteY1714" fmla="*/ 3925348 h 4890129"/>
              <a:gd name="connsiteX1715" fmla="*/ 8613362 w 9771622"/>
              <a:gd name="connsiteY1715" fmla="*/ 3924354 h 4890129"/>
              <a:gd name="connsiteX1716" fmla="*/ 8627078 w 9771622"/>
              <a:gd name="connsiteY1716" fmla="*/ 3938070 h 4890129"/>
              <a:gd name="connsiteX1717" fmla="*/ 8613362 w 9771622"/>
              <a:gd name="connsiteY1717" fmla="*/ 3951786 h 4890129"/>
              <a:gd name="connsiteX1718" fmla="*/ 8599646 w 9771622"/>
              <a:gd name="connsiteY1718" fmla="*/ 3938070 h 4890129"/>
              <a:gd name="connsiteX1719" fmla="*/ 8613362 w 9771622"/>
              <a:gd name="connsiteY1719" fmla="*/ 3924354 h 4890129"/>
              <a:gd name="connsiteX1720" fmla="*/ 8558417 w 9771622"/>
              <a:gd name="connsiteY1720" fmla="*/ 3923694 h 4890129"/>
              <a:gd name="connsiteX1721" fmla="*/ 8572133 w 9771622"/>
              <a:gd name="connsiteY1721" fmla="*/ 3937410 h 4890129"/>
              <a:gd name="connsiteX1722" fmla="*/ 8558417 w 9771622"/>
              <a:gd name="connsiteY1722" fmla="*/ 3951126 h 4890129"/>
              <a:gd name="connsiteX1723" fmla="*/ 8544701 w 9771622"/>
              <a:gd name="connsiteY1723" fmla="*/ 3937410 h 4890129"/>
              <a:gd name="connsiteX1724" fmla="*/ 8558417 w 9771622"/>
              <a:gd name="connsiteY1724" fmla="*/ 3923694 h 4890129"/>
              <a:gd name="connsiteX1725" fmla="*/ 5029790 w 9771622"/>
              <a:gd name="connsiteY1725" fmla="*/ 3923694 h 4890129"/>
              <a:gd name="connsiteX1726" fmla="*/ 5043506 w 9771622"/>
              <a:gd name="connsiteY1726" fmla="*/ 3937410 h 4890129"/>
              <a:gd name="connsiteX1727" fmla="*/ 5029790 w 9771622"/>
              <a:gd name="connsiteY1727" fmla="*/ 3951126 h 4890129"/>
              <a:gd name="connsiteX1728" fmla="*/ 5016074 w 9771622"/>
              <a:gd name="connsiteY1728" fmla="*/ 3937410 h 4890129"/>
              <a:gd name="connsiteX1729" fmla="*/ 5029790 w 9771622"/>
              <a:gd name="connsiteY1729" fmla="*/ 3923694 h 4890129"/>
              <a:gd name="connsiteX1730" fmla="*/ 8503475 w 9771622"/>
              <a:gd name="connsiteY1730" fmla="*/ 3922700 h 4890129"/>
              <a:gd name="connsiteX1731" fmla="*/ 8517191 w 9771622"/>
              <a:gd name="connsiteY1731" fmla="*/ 3936416 h 4890129"/>
              <a:gd name="connsiteX1732" fmla="*/ 8503475 w 9771622"/>
              <a:gd name="connsiteY1732" fmla="*/ 3950132 h 4890129"/>
              <a:gd name="connsiteX1733" fmla="*/ 8489759 w 9771622"/>
              <a:gd name="connsiteY1733" fmla="*/ 3936416 h 4890129"/>
              <a:gd name="connsiteX1734" fmla="*/ 8503475 w 9771622"/>
              <a:gd name="connsiteY1734" fmla="*/ 3922700 h 4890129"/>
              <a:gd name="connsiteX1735" fmla="*/ 8448530 w 9771622"/>
              <a:gd name="connsiteY1735" fmla="*/ 3921707 h 4890129"/>
              <a:gd name="connsiteX1736" fmla="*/ 8462246 w 9771622"/>
              <a:gd name="connsiteY1736" fmla="*/ 3935423 h 4890129"/>
              <a:gd name="connsiteX1737" fmla="*/ 8448530 w 9771622"/>
              <a:gd name="connsiteY1737" fmla="*/ 3949139 h 4890129"/>
              <a:gd name="connsiteX1738" fmla="*/ 8434814 w 9771622"/>
              <a:gd name="connsiteY1738" fmla="*/ 3935423 h 4890129"/>
              <a:gd name="connsiteX1739" fmla="*/ 8448530 w 9771622"/>
              <a:gd name="connsiteY1739" fmla="*/ 3921707 h 4890129"/>
              <a:gd name="connsiteX1740" fmla="*/ 8393585 w 9771622"/>
              <a:gd name="connsiteY1740" fmla="*/ 3920383 h 4890129"/>
              <a:gd name="connsiteX1741" fmla="*/ 8407301 w 9771622"/>
              <a:gd name="connsiteY1741" fmla="*/ 3934099 h 4890129"/>
              <a:gd name="connsiteX1742" fmla="*/ 8393585 w 9771622"/>
              <a:gd name="connsiteY1742" fmla="*/ 3947815 h 4890129"/>
              <a:gd name="connsiteX1743" fmla="*/ 8379869 w 9771622"/>
              <a:gd name="connsiteY1743" fmla="*/ 3934099 h 4890129"/>
              <a:gd name="connsiteX1744" fmla="*/ 8393585 w 9771622"/>
              <a:gd name="connsiteY1744" fmla="*/ 3920383 h 4890129"/>
              <a:gd name="connsiteX1745" fmla="*/ 8338313 w 9771622"/>
              <a:gd name="connsiteY1745" fmla="*/ 3919389 h 4890129"/>
              <a:gd name="connsiteX1746" fmla="*/ 8352029 w 9771622"/>
              <a:gd name="connsiteY1746" fmla="*/ 3933105 h 4890129"/>
              <a:gd name="connsiteX1747" fmla="*/ 8338313 w 9771622"/>
              <a:gd name="connsiteY1747" fmla="*/ 3946821 h 4890129"/>
              <a:gd name="connsiteX1748" fmla="*/ 8324597 w 9771622"/>
              <a:gd name="connsiteY1748" fmla="*/ 3933105 h 4890129"/>
              <a:gd name="connsiteX1749" fmla="*/ 8338313 w 9771622"/>
              <a:gd name="connsiteY1749" fmla="*/ 3919389 h 4890129"/>
              <a:gd name="connsiteX1750" fmla="*/ 3200436 w 9771622"/>
              <a:gd name="connsiteY1750" fmla="*/ 3919389 h 4890129"/>
              <a:gd name="connsiteX1751" fmla="*/ 3214152 w 9771622"/>
              <a:gd name="connsiteY1751" fmla="*/ 3933105 h 4890129"/>
              <a:gd name="connsiteX1752" fmla="*/ 3200436 w 9771622"/>
              <a:gd name="connsiteY1752" fmla="*/ 3946821 h 4890129"/>
              <a:gd name="connsiteX1753" fmla="*/ 3186720 w 9771622"/>
              <a:gd name="connsiteY1753" fmla="*/ 3933105 h 4890129"/>
              <a:gd name="connsiteX1754" fmla="*/ 3200436 w 9771622"/>
              <a:gd name="connsiteY1754" fmla="*/ 3919389 h 4890129"/>
              <a:gd name="connsiteX1755" fmla="*/ 5075464 w 9771622"/>
              <a:gd name="connsiteY1755" fmla="*/ 3919059 h 4890129"/>
              <a:gd name="connsiteX1756" fmla="*/ 5089180 w 9771622"/>
              <a:gd name="connsiteY1756" fmla="*/ 3932775 h 4890129"/>
              <a:gd name="connsiteX1757" fmla="*/ 5075464 w 9771622"/>
              <a:gd name="connsiteY1757" fmla="*/ 3946491 h 4890129"/>
              <a:gd name="connsiteX1758" fmla="*/ 5061748 w 9771622"/>
              <a:gd name="connsiteY1758" fmla="*/ 3932775 h 4890129"/>
              <a:gd name="connsiteX1759" fmla="*/ 5075464 w 9771622"/>
              <a:gd name="connsiteY1759" fmla="*/ 3919059 h 4890129"/>
              <a:gd name="connsiteX1760" fmla="*/ 8283038 w 9771622"/>
              <a:gd name="connsiteY1760" fmla="*/ 3918398 h 4890129"/>
              <a:gd name="connsiteX1761" fmla="*/ 8296754 w 9771622"/>
              <a:gd name="connsiteY1761" fmla="*/ 3932114 h 4890129"/>
              <a:gd name="connsiteX1762" fmla="*/ 8283038 w 9771622"/>
              <a:gd name="connsiteY1762" fmla="*/ 3945830 h 4890129"/>
              <a:gd name="connsiteX1763" fmla="*/ 8269322 w 9771622"/>
              <a:gd name="connsiteY1763" fmla="*/ 3932114 h 4890129"/>
              <a:gd name="connsiteX1764" fmla="*/ 8283038 w 9771622"/>
              <a:gd name="connsiteY1764" fmla="*/ 3918398 h 4890129"/>
              <a:gd name="connsiteX1765" fmla="*/ 5334296 w 9771622"/>
              <a:gd name="connsiteY1765" fmla="*/ 3918398 h 4890129"/>
              <a:gd name="connsiteX1766" fmla="*/ 5348012 w 9771622"/>
              <a:gd name="connsiteY1766" fmla="*/ 3932114 h 4890129"/>
              <a:gd name="connsiteX1767" fmla="*/ 5334296 w 9771622"/>
              <a:gd name="connsiteY1767" fmla="*/ 3945830 h 4890129"/>
              <a:gd name="connsiteX1768" fmla="*/ 5320580 w 9771622"/>
              <a:gd name="connsiteY1768" fmla="*/ 3932114 h 4890129"/>
              <a:gd name="connsiteX1769" fmla="*/ 5334296 w 9771622"/>
              <a:gd name="connsiteY1769" fmla="*/ 3918398 h 4890129"/>
              <a:gd name="connsiteX1770" fmla="*/ 2686157 w 9771622"/>
              <a:gd name="connsiteY1770" fmla="*/ 3918398 h 4890129"/>
              <a:gd name="connsiteX1771" fmla="*/ 2699877 w 9771622"/>
              <a:gd name="connsiteY1771" fmla="*/ 3932114 h 4890129"/>
              <a:gd name="connsiteX1772" fmla="*/ 2686157 w 9771622"/>
              <a:gd name="connsiteY1772" fmla="*/ 3945830 h 4890129"/>
              <a:gd name="connsiteX1773" fmla="*/ 2672444 w 9771622"/>
              <a:gd name="connsiteY1773" fmla="*/ 3932114 h 4890129"/>
              <a:gd name="connsiteX1774" fmla="*/ 2686157 w 9771622"/>
              <a:gd name="connsiteY1774" fmla="*/ 3918398 h 4890129"/>
              <a:gd name="connsiteX1775" fmla="*/ 3000191 w 9771622"/>
              <a:gd name="connsiteY1775" fmla="*/ 3917405 h 4890129"/>
              <a:gd name="connsiteX1776" fmla="*/ 3013907 w 9771622"/>
              <a:gd name="connsiteY1776" fmla="*/ 3931121 h 4890129"/>
              <a:gd name="connsiteX1777" fmla="*/ 3000191 w 9771622"/>
              <a:gd name="connsiteY1777" fmla="*/ 3944837 h 4890129"/>
              <a:gd name="connsiteX1778" fmla="*/ 2986475 w 9771622"/>
              <a:gd name="connsiteY1778" fmla="*/ 3931121 h 4890129"/>
              <a:gd name="connsiteX1779" fmla="*/ 3000191 w 9771622"/>
              <a:gd name="connsiteY1779" fmla="*/ 3917405 h 4890129"/>
              <a:gd name="connsiteX1780" fmla="*/ 8227432 w 9771622"/>
              <a:gd name="connsiteY1780" fmla="*/ 3917075 h 4890129"/>
              <a:gd name="connsiteX1781" fmla="*/ 8241148 w 9771622"/>
              <a:gd name="connsiteY1781" fmla="*/ 3930791 h 4890129"/>
              <a:gd name="connsiteX1782" fmla="*/ 8227432 w 9771622"/>
              <a:gd name="connsiteY1782" fmla="*/ 3944507 h 4890129"/>
              <a:gd name="connsiteX1783" fmla="*/ 8213716 w 9771622"/>
              <a:gd name="connsiteY1783" fmla="*/ 3930791 h 4890129"/>
              <a:gd name="connsiteX1784" fmla="*/ 8227432 w 9771622"/>
              <a:gd name="connsiteY1784" fmla="*/ 3917075 h 4890129"/>
              <a:gd name="connsiteX1785" fmla="*/ 8172157 w 9771622"/>
              <a:gd name="connsiteY1785" fmla="*/ 3915751 h 4890129"/>
              <a:gd name="connsiteX1786" fmla="*/ 8185873 w 9771622"/>
              <a:gd name="connsiteY1786" fmla="*/ 3929467 h 4890129"/>
              <a:gd name="connsiteX1787" fmla="*/ 8172157 w 9771622"/>
              <a:gd name="connsiteY1787" fmla="*/ 3943183 h 4890129"/>
              <a:gd name="connsiteX1788" fmla="*/ 8158441 w 9771622"/>
              <a:gd name="connsiteY1788" fmla="*/ 3929467 h 4890129"/>
              <a:gd name="connsiteX1789" fmla="*/ 8172157 w 9771622"/>
              <a:gd name="connsiteY1789" fmla="*/ 3915751 h 4890129"/>
              <a:gd name="connsiteX1790" fmla="*/ 8116222 w 9771622"/>
              <a:gd name="connsiteY1790" fmla="*/ 3914427 h 4890129"/>
              <a:gd name="connsiteX1791" fmla="*/ 8129938 w 9771622"/>
              <a:gd name="connsiteY1791" fmla="*/ 3928143 h 4890129"/>
              <a:gd name="connsiteX1792" fmla="*/ 8116222 w 9771622"/>
              <a:gd name="connsiteY1792" fmla="*/ 3941859 h 4890129"/>
              <a:gd name="connsiteX1793" fmla="*/ 8102506 w 9771622"/>
              <a:gd name="connsiteY1793" fmla="*/ 3928143 h 4890129"/>
              <a:gd name="connsiteX1794" fmla="*/ 8116222 w 9771622"/>
              <a:gd name="connsiteY1794" fmla="*/ 3914427 h 4890129"/>
              <a:gd name="connsiteX1795" fmla="*/ 8060616 w 9771622"/>
              <a:gd name="connsiteY1795" fmla="*/ 3913103 h 4890129"/>
              <a:gd name="connsiteX1796" fmla="*/ 8074332 w 9771622"/>
              <a:gd name="connsiteY1796" fmla="*/ 3926819 h 4890129"/>
              <a:gd name="connsiteX1797" fmla="*/ 8060616 w 9771622"/>
              <a:gd name="connsiteY1797" fmla="*/ 3940535 h 4890129"/>
              <a:gd name="connsiteX1798" fmla="*/ 8046900 w 9771622"/>
              <a:gd name="connsiteY1798" fmla="*/ 3926819 h 4890129"/>
              <a:gd name="connsiteX1799" fmla="*/ 8060616 w 9771622"/>
              <a:gd name="connsiteY1799" fmla="*/ 3913103 h 4890129"/>
              <a:gd name="connsiteX1800" fmla="*/ 5120811 w 9771622"/>
              <a:gd name="connsiteY1800" fmla="*/ 3912773 h 4890129"/>
              <a:gd name="connsiteX1801" fmla="*/ 5134527 w 9771622"/>
              <a:gd name="connsiteY1801" fmla="*/ 3926489 h 4890129"/>
              <a:gd name="connsiteX1802" fmla="*/ 5120811 w 9771622"/>
              <a:gd name="connsiteY1802" fmla="*/ 3940205 h 4890129"/>
              <a:gd name="connsiteX1803" fmla="*/ 5107095 w 9771622"/>
              <a:gd name="connsiteY1803" fmla="*/ 3926489 h 4890129"/>
              <a:gd name="connsiteX1804" fmla="*/ 5120811 w 9771622"/>
              <a:gd name="connsiteY1804" fmla="*/ 3912773 h 4890129"/>
              <a:gd name="connsiteX1805" fmla="*/ 8004681 w 9771622"/>
              <a:gd name="connsiteY1805" fmla="*/ 3911779 h 4890129"/>
              <a:gd name="connsiteX1806" fmla="*/ 8018397 w 9771622"/>
              <a:gd name="connsiteY1806" fmla="*/ 3925495 h 4890129"/>
              <a:gd name="connsiteX1807" fmla="*/ 8004681 w 9771622"/>
              <a:gd name="connsiteY1807" fmla="*/ 3939211 h 4890129"/>
              <a:gd name="connsiteX1808" fmla="*/ 7990965 w 9771622"/>
              <a:gd name="connsiteY1808" fmla="*/ 3925495 h 4890129"/>
              <a:gd name="connsiteX1809" fmla="*/ 8004681 w 9771622"/>
              <a:gd name="connsiteY1809" fmla="*/ 3911779 h 4890129"/>
              <a:gd name="connsiteX1810" fmla="*/ 2805319 w 9771622"/>
              <a:gd name="connsiteY1810" fmla="*/ 3911449 h 4890129"/>
              <a:gd name="connsiteX1811" fmla="*/ 2819031 w 9771622"/>
              <a:gd name="connsiteY1811" fmla="*/ 3925165 h 4890129"/>
              <a:gd name="connsiteX1812" fmla="*/ 2805319 w 9771622"/>
              <a:gd name="connsiteY1812" fmla="*/ 3938881 h 4890129"/>
              <a:gd name="connsiteX1813" fmla="*/ 2791602 w 9771622"/>
              <a:gd name="connsiteY1813" fmla="*/ 3925165 h 4890129"/>
              <a:gd name="connsiteX1814" fmla="*/ 2805319 w 9771622"/>
              <a:gd name="connsiteY1814" fmla="*/ 3911449 h 4890129"/>
              <a:gd name="connsiteX1815" fmla="*/ 7948745 w 9771622"/>
              <a:gd name="connsiteY1815" fmla="*/ 3910121 h 4890129"/>
              <a:gd name="connsiteX1816" fmla="*/ 7962461 w 9771622"/>
              <a:gd name="connsiteY1816" fmla="*/ 3923837 h 4890129"/>
              <a:gd name="connsiteX1817" fmla="*/ 7948745 w 9771622"/>
              <a:gd name="connsiteY1817" fmla="*/ 3937553 h 4890129"/>
              <a:gd name="connsiteX1818" fmla="*/ 7935029 w 9771622"/>
              <a:gd name="connsiteY1818" fmla="*/ 3923837 h 4890129"/>
              <a:gd name="connsiteX1819" fmla="*/ 7948745 w 9771622"/>
              <a:gd name="connsiteY1819" fmla="*/ 3910121 h 4890129"/>
              <a:gd name="connsiteX1820" fmla="*/ 7892476 w 9771622"/>
              <a:gd name="connsiteY1820" fmla="*/ 3908797 h 4890129"/>
              <a:gd name="connsiteX1821" fmla="*/ 7906192 w 9771622"/>
              <a:gd name="connsiteY1821" fmla="*/ 3922513 h 4890129"/>
              <a:gd name="connsiteX1822" fmla="*/ 7892476 w 9771622"/>
              <a:gd name="connsiteY1822" fmla="*/ 3936229 h 4890129"/>
              <a:gd name="connsiteX1823" fmla="*/ 7878760 w 9771622"/>
              <a:gd name="connsiteY1823" fmla="*/ 3922513 h 4890129"/>
              <a:gd name="connsiteX1824" fmla="*/ 7892476 w 9771622"/>
              <a:gd name="connsiteY1824" fmla="*/ 3908797 h 4890129"/>
              <a:gd name="connsiteX1825" fmla="*/ 3123318 w 9771622"/>
              <a:gd name="connsiteY1825" fmla="*/ 3907473 h 4890129"/>
              <a:gd name="connsiteX1826" fmla="*/ 3137034 w 9771622"/>
              <a:gd name="connsiteY1826" fmla="*/ 3921189 h 4890129"/>
              <a:gd name="connsiteX1827" fmla="*/ 3123318 w 9771622"/>
              <a:gd name="connsiteY1827" fmla="*/ 3934905 h 4890129"/>
              <a:gd name="connsiteX1828" fmla="*/ 3109602 w 9771622"/>
              <a:gd name="connsiteY1828" fmla="*/ 3921189 h 4890129"/>
              <a:gd name="connsiteX1829" fmla="*/ 3123318 w 9771622"/>
              <a:gd name="connsiteY1829" fmla="*/ 3907473 h 4890129"/>
              <a:gd name="connsiteX1830" fmla="*/ 7836207 w 9771622"/>
              <a:gd name="connsiteY1830" fmla="*/ 3907143 h 4890129"/>
              <a:gd name="connsiteX1831" fmla="*/ 7849923 w 9771622"/>
              <a:gd name="connsiteY1831" fmla="*/ 3920859 h 4890129"/>
              <a:gd name="connsiteX1832" fmla="*/ 7836207 w 9771622"/>
              <a:gd name="connsiteY1832" fmla="*/ 3934575 h 4890129"/>
              <a:gd name="connsiteX1833" fmla="*/ 7822491 w 9771622"/>
              <a:gd name="connsiteY1833" fmla="*/ 3920859 h 4890129"/>
              <a:gd name="connsiteX1834" fmla="*/ 7836207 w 9771622"/>
              <a:gd name="connsiteY1834" fmla="*/ 3907143 h 4890129"/>
              <a:gd name="connsiteX1835" fmla="*/ 3326540 w 9771622"/>
              <a:gd name="connsiteY1835" fmla="*/ 3906813 h 4890129"/>
              <a:gd name="connsiteX1836" fmla="*/ 3340256 w 9771622"/>
              <a:gd name="connsiteY1836" fmla="*/ 3920529 h 4890129"/>
              <a:gd name="connsiteX1837" fmla="*/ 3326540 w 9771622"/>
              <a:gd name="connsiteY1837" fmla="*/ 3934245 h 4890129"/>
              <a:gd name="connsiteX1838" fmla="*/ 3312824 w 9771622"/>
              <a:gd name="connsiteY1838" fmla="*/ 3920529 h 4890129"/>
              <a:gd name="connsiteX1839" fmla="*/ 3326540 w 9771622"/>
              <a:gd name="connsiteY1839" fmla="*/ 3906813 h 4890129"/>
              <a:gd name="connsiteX1840" fmla="*/ 7779611 w 9771622"/>
              <a:gd name="connsiteY1840" fmla="*/ 3905489 h 4890129"/>
              <a:gd name="connsiteX1841" fmla="*/ 7793327 w 9771622"/>
              <a:gd name="connsiteY1841" fmla="*/ 3919205 h 4890129"/>
              <a:gd name="connsiteX1842" fmla="*/ 7779611 w 9771622"/>
              <a:gd name="connsiteY1842" fmla="*/ 3932921 h 4890129"/>
              <a:gd name="connsiteX1843" fmla="*/ 7765895 w 9771622"/>
              <a:gd name="connsiteY1843" fmla="*/ 3919205 h 4890129"/>
              <a:gd name="connsiteX1844" fmla="*/ 7779611 w 9771622"/>
              <a:gd name="connsiteY1844" fmla="*/ 3905489 h 4890129"/>
              <a:gd name="connsiteX1845" fmla="*/ 5166468 w 9771622"/>
              <a:gd name="connsiteY1845" fmla="*/ 3905489 h 4890129"/>
              <a:gd name="connsiteX1846" fmla="*/ 5180184 w 9771622"/>
              <a:gd name="connsiteY1846" fmla="*/ 3919205 h 4890129"/>
              <a:gd name="connsiteX1847" fmla="*/ 5166468 w 9771622"/>
              <a:gd name="connsiteY1847" fmla="*/ 3932921 h 4890129"/>
              <a:gd name="connsiteX1848" fmla="*/ 5152752 w 9771622"/>
              <a:gd name="connsiteY1848" fmla="*/ 3919205 h 4890129"/>
              <a:gd name="connsiteX1849" fmla="*/ 5166468 w 9771622"/>
              <a:gd name="connsiteY1849" fmla="*/ 3905489 h 4890129"/>
              <a:gd name="connsiteX1850" fmla="*/ 5378316 w 9771622"/>
              <a:gd name="connsiteY1850" fmla="*/ 3904829 h 4890129"/>
              <a:gd name="connsiteX1851" fmla="*/ 5392032 w 9771622"/>
              <a:gd name="connsiteY1851" fmla="*/ 3918545 h 4890129"/>
              <a:gd name="connsiteX1852" fmla="*/ 5378316 w 9771622"/>
              <a:gd name="connsiteY1852" fmla="*/ 3932261 h 4890129"/>
              <a:gd name="connsiteX1853" fmla="*/ 5364600 w 9771622"/>
              <a:gd name="connsiteY1853" fmla="*/ 3918545 h 4890129"/>
              <a:gd name="connsiteX1854" fmla="*/ 5378316 w 9771622"/>
              <a:gd name="connsiteY1854" fmla="*/ 3904829 h 4890129"/>
              <a:gd name="connsiteX1855" fmla="*/ 7723012 w 9771622"/>
              <a:gd name="connsiteY1855" fmla="*/ 3903505 h 4890129"/>
              <a:gd name="connsiteX1856" fmla="*/ 7736728 w 9771622"/>
              <a:gd name="connsiteY1856" fmla="*/ 3917221 h 4890129"/>
              <a:gd name="connsiteX1857" fmla="*/ 7723012 w 9771622"/>
              <a:gd name="connsiteY1857" fmla="*/ 3930937 h 4890129"/>
              <a:gd name="connsiteX1858" fmla="*/ 7709296 w 9771622"/>
              <a:gd name="connsiteY1858" fmla="*/ 3917221 h 4890129"/>
              <a:gd name="connsiteX1859" fmla="*/ 7723012 w 9771622"/>
              <a:gd name="connsiteY1859" fmla="*/ 3903505 h 4890129"/>
              <a:gd name="connsiteX1860" fmla="*/ 2925801 w 9771622"/>
              <a:gd name="connsiteY1860" fmla="*/ 3903505 h 4890129"/>
              <a:gd name="connsiteX1861" fmla="*/ 2939516 w 9771622"/>
              <a:gd name="connsiteY1861" fmla="*/ 3917221 h 4890129"/>
              <a:gd name="connsiteX1862" fmla="*/ 2925801 w 9771622"/>
              <a:gd name="connsiteY1862" fmla="*/ 3930937 h 4890129"/>
              <a:gd name="connsiteX1863" fmla="*/ 2912083 w 9771622"/>
              <a:gd name="connsiteY1863" fmla="*/ 3917221 h 4890129"/>
              <a:gd name="connsiteX1864" fmla="*/ 2925801 w 9771622"/>
              <a:gd name="connsiteY1864" fmla="*/ 3903505 h 4890129"/>
              <a:gd name="connsiteX1865" fmla="*/ 2614656 w 9771622"/>
              <a:gd name="connsiteY1865" fmla="*/ 3902511 h 4890129"/>
              <a:gd name="connsiteX1866" fmla="*/ 2628373 w 9771622"/>
              <a:gd name="connsiteY1866" fmla="*/ 3916227 h 4890129"/>
              <a:gd name="connsiteX1867" fmla="*/ 2614656 w 9771622"/>
              <a:gd name="connsiteY1867" fmla="*/ 3929943 h 4890129"/>
              <a:gd name="connsiteX1868" fmla="*/ 2600940 w 9771622"/>
              <a:gd name="connsiteY1868" fmla="*/ 3916227 h 4890129"/>
              <a:gd name="connsiteX1869" fmla="*/ 2614656 w 9771622"/>
              <a:gd name="connsiteY1869" fmla="*/ 3902511 h 4890129"/>
              <a:gd name="connsiteX1870" fmla="*/ 7666082 w 9771622"/>
              <a:gd name="connsiteY1870" fmla="*/ 3901848 h 4890129"/>
              <a:gd name="connsiteX1871" fmla="*/ 7679798 w 9771622"/>
              <a:gd name="connsiteY1871" fmla="*/ 3915564 h 4890129"/>
              <a:gd name="connsiteX1872" fmla="*/ 7666082 w 9771622"/>
              <a:gd name="connsiteY1872" fmla="*/ 3929280 h 4890129"/>
              <a:gd name="connsiteX1873" fmla="*/ 7652366 w 9771622"/>
              <a:gd name="connsiteY1873" fmla="*/ 3915564 h 4890129"/>
              <a:gd name="connsiteX1874" fmla="*/ 7666082 w 9771622"/>
              <a:gd name="connsiteY1874" fmla="*/ 3901848 h 4890129"/>
              <a:gd name="connsiteX1875" fmla="*/ 7609153 w 9771622"/>
              <a:gd name="connsiteY1875" fmla="*/ 3899863 h 4890129"/>
              <a:gd name="connsiteX1876" fmla="*/ 7622869 w 9771622"/>
              <a:gd name="connsiteY1876" fmla="*/ 3913579 h 4890129"/>
              <a:gd name="connsiteX1877" fmla="*/ 7609153 w 9771622"/>
              <a:gd name="connsiteY1877" fmla="*/ 3927295 h 4890129"/>
              <a:gd name="connsiteX1878" fmla="*/ 7595437 w 9771622"/>
              <a:gd name="connsiteY1878" fmla="*/ 3913579 h 4890129"/>
              <a:gd name="connsiteX1879" fmla="*/ 7609153 w 9771622"/>
              <a:gd name="connsiteY1879" fmla="*/ 3899863 h 4890129"/>
              <a:gd name="connsiteX1880" fmla="*/ 5211499 w 9771622"/>
              <a:gd name="connsiteY1880" fmla="*/ 3896552 h 4890129"/>
              <a:gd name="connsiteX1881" fmla="*/ 5225215 w 9771622"/>
              <a:gd name="connsiteY1881" fmla="*/ 3910268 h 4890129"/>
              <a:gd name="connsiteX1882" fmla="*/ 5211499 w 9771622"/>
              <a:gd name="connsiteY1882" fmla="*/ 3923984 h 4890129"/>
              <a:gd name="connsiteX1883" fmla="*/ 5197783 w 9771622"/>
              <a:gd name="connsiteY1883" fmla="*/ 3910268 h 4890129"/>
              <a:gd name="connsiteX1884" fmla="*/ 5211499 w 9771622"/>
              <a:gd name="connsiteY1884" fmla="*/ 3896552 h 4890129"/>
              <a:gd name="connsiteX1885" fmla="*/ 3248098 w 9771622"/>
              <a:gd name="connsiteY1885" fmla="*/ 3896222 h 4890129"/>
              <a:gd name="connsiteX1886" fmla="*/ 3261814 w 9771622"/>
              <a:gd name="connsiteY1886" fmla="*/ 3909938 h 4890129"/>
              <a:gd name="connsiteX1887" fmla="*/ 3248098 w 9771622"/>
              <a:gd name="connsiteY1887" fmla="*/ 3923654 h 4890129"/>
              <a:gd name="connsiteX1888" fmla="*/ 3234382 w 9771622"/>
              <a:gd name="connsiteY1888" fmla="*/ 3909938 h 4890129"/>
              <a:gd name="connsiteX1889" fmla="*/ 3248098 w 9771622"/>
              <a:gd name="connsiteY1889" fmla="*/ 3896222 h 4890129"/>
              <a:gd name="connsiteX1890" fmla="*/ 2732495 w 9771622"/>
              <a:gd name="connsiteY1890" fmla="*/ 3895892 h 4890129"/>
              <a:gd name="connsiteX1891" fmla="*/ 2746215 w 9771622"/>
              <a:gd name="connsiteY1891" fmla="*/ 3909608 h 4890129"/>
              <a:gd name="connsiteX1892" fmla="*/ 2732495 w 9771622"/>
              <a:gd name="connsiteY1892" fmla="*/ 3923324 h 4890129"/>
              <a:gd name="connsiteX1893" fmla="*/ 2718779 w 9771622"/>
              <a:gd name="connsiteY1893" fmla="*/ 3909608 h 4890129"/>
              <a:gd name="connsiteX1894" fmla="*/ 2732495 w 9771622"/>
              <a:gd name="connsiteY1894" fmla="*/ 3895892 h 4890129"/>
              <a:gd name="connsiteX1895" fmla="*/ 3047523 w 9771622"/>
              <a:gd name="connsiteY1895" fmla="*/ 3894568 h 4890129"/>
              <a:gd name="connsiteX1896" fmla="*/ 3061239 w 9771622"/>
              <a:gd name="connsiteY1896" fmla="*/ 3908284 h 4890129"/>
              <a:gd name="connsiteX1897" fmla="*/ 3047523 w 9771622"/>
              <a:gd name="connsiteY1897" fmla="*/ 3922000 h 4890129"/>
              <a:gd name="connsiteX1898" fmla="*/ 3033807 w 9771622"/>
              <a:gd name="connsiteY1898" fmla="*/ 3908284 h 4890129"/>
              <a:gd name="connsiteX1899" fmla="*/ 3047523 w 9771622"/>
              <a:gd name="connsiteY1899" fmla="*/ 3894568 h 4890129"/>
              <a:gd name="connsiteX1900" fmla="*/ 5421676 w 9771622"/>
              <a:gd name="connsiteY1900" fmla="*/ 3889932 h 4890129"/>
              <a:gd name="connsiteX1901" fmla="*/ 5435392 w 9771622"/>
              <a:gd name="connsiteY1901" fmla="*/ 3903648 h 4890129"/>
              <a:gd name="connsiteX1902" fmla="*/ 5421676 w 9771622"/>
              <a:gd name="connsiteY1902" fmla="*/ 3917364 h 4890129"/>
              <a:gd name="connsiteX1903" fmla="*/ 5407960 w 9771622"/>
              <a:gd name="connsiteY1903" fmla="*/ 3903648 h 4890129"/>
              <a:gd name="connsiteX1904" fmla="*/ 5421676 w 9771622"/>
              <a:gd name="connsiteY1904" fmla="*/ 3889932 h 4890129"/>
              <a:gd name="connsiteX1905" fmla="*/ 2851991 w 9771622"/>
              <a:gd name="connsiteY1905" fmla="*/ 3888942 h 4890129"/>
              <a:gd name="connsiteX1906" fmla="*/ 2865704 w 9771622"/>
              <a:gd name="connsiteY1906" fmla="*/ 3902658 h 4890129"/>
              <a:gd name="connsiteX1907" fmla="*/ 2851991 w 9771622"/>
              <a:gd name="connsiteY1907" fmla="*/ 3916374 h 4890129"/>
              <a:gd name="connsiteX1908" fmla="*/ 2838275 w 9771622"/>
              <a:gd name="connsiteY1908" fmla="*/ 3902658 h 4890129"/>
              <a:gd name="connsiteX1909" fmla="*/ 2851991 w 9771622"/>
              <a:gd name="connsiteY1909" fmla="*/ 3888942 h 4890129"/>
              <a:gd name="connsiteX1910" fmla="*/ 5877771 w 9771622"/>
              <a:gd name="connsiteY1910" fmla="*/ 3886624 h 4890129"/>
              <a:gd name="connsiteX1911" fmla="*/ 5891487 w 9771622"/>
              <a:gd name="connsiteY1911" fmla="*/ 3900340 h 4890129"/>
              <a:gd name="connsiteX1912" fmla="*/ 5877771 w 9771622"/>
              <a:gd name="connsiteY1912" fmla="*/ 3914056 h 4890129"/>
              <a:gd name="connsiteX1913" fmla="*/ 5864055 w 9771622"/>
              <a:gd name="connsiteY1913" fmla="*/ 3900340 h 4890129"/>
              <a:gd name="connsiteX1914" fmla="*/ 5877771 w 9771622"/>
              <a:gd name="connsiteY1914" fmla="*/ 3886624 h 4890129"/>
              <a:gd name="connsiteX1915" fmla="*/ 5256183 w 9771622"/>
              <a:gd name="connsiteY1915" fmla="*/ 3886290 h 4890129"/>
              <a:gd name="connsiteX1916" fmla="*/ 5269899 w 9771622"/>
              <a:gd name="connsiteY1916" fmla="*/ 3900006 h 4890129"/>
              <a:gd name="connsiteX1917" fmla="*/ 5256183 w 9771622"/>
              <a:gd name="connsiteY1917" fmla="*/ 3913722 h 4890129"/>
              <a:gd name="connsiteX1918" fmla="*/ 5242467 w 9771622"/>
              <a:gd name="connsiteY1918" fmla="*/ 3900006 h 4890129"/>
              <a:gd name="connsiteX1919" fmla="*/ 5256183 w 9771622"/>
              <a:gd name="connsiteY1919" fmla="*/ 3886290 h 4890129"/>
              <a:gd name="connsiteX1920" fmla="*/ 3170646 w 9771622"/>
              <a:gd name="connsiteY1920" fmla="*/ 3884306 h 4890129"/>
              <a:gd name="connsiteX1921" fmla="*/ 3184362 w 9771622"/>
              <a:gd name="connsiteY1921" fmla="*/ 3898022 h 4890129"/>
              <a:gd name="connsiteX1922" fmla="*/ 3170646 w 9771622"/>
              <a:gd name="connsiteY1922" fmla="*/ 3911738 h 4890129"/>
              <a:gd name="connsiteX1923" fmla="*/ 3156930 w 9771622"/>
              <a:gd name="connsiteY1923" fmla="*/ 3898022 h 4890129"/>
              <a:gd name="connsiteX1924" fmla="*/ 3170646 w 9771622"/>
              <a:gd name="connsiteY1924" fmla="*/ 3884306 h 4890129"/>
              <a:gd name="connsiteX1925" fmla="*/ 8739133 w 9771622"/>
              <a:gd name="connsiteY1925" fmla="*/ 3883312 h 4890129"/>
              <a:gd name="connsiteX1926" fmla="*/ 8752849 w 9771622"/>
              <a:gd name="connsiteY1926" fmla="*/ 3897028 h 4890129"/>
              <a:gd name="connsiteX1927" fmla="*/ 8739133 w 9771622"/>
              <a:gd name="connsiteY1927" fmla="*/ 3910744 h 4890129"/>
              <a:gd name="connsiteX1928" fmla="*/ 8725417 w 9771622"/>
              <a:gd name="connsiteY1928" fmla="*/ 3897028 h 4890129"/>
              <a:gd name="connsiteX1929" fmla="*/ 8739133 w 9771622"/>
              <a:gd name="connsiteY1929" fmla="*/ 3883312 h 4890129"/>
              <a:gd name="connsiteX1930" fmla="*/ 8684522 w 9771622"/>
              <a:gd name="connsiteY1930" fmla="*/ 3882652 h 4890129"/>
              <a:gd name="connsiteX1931" fmla="*/ 8698238 w 9771622"/>
              <a:gd name="connsiteY1931" fmla="*/ 3896368 h 4890129"/>
              <a:gd name="connsiteX1932" fmla="*/ 8684522 w 9771622"/>
              <a:gd name="connsiteY1932" fmla="*/ 3910084 h 4890129"/>
              <a:gd name="connsiteX1933" fmla="*/ 8670806 w 9771622"/>
              <a:gd name="connsiteY1933" fmla="*/ 3896368 h 4890129"/>
              <a:gd name="connsiteX1934" fmla="*/ 8684522 w 9771622"/>
              <a:gd name="connsiteY1934" fmla="*/ 3882652 h 4890129"/>
              <a:gd name="connsiteX1935" fmla="*/ 8630240 w 9771622"/>
              <a:gd name="connsiteY1935" fmla="*/ 3881658 h 4890129"/>
              <a:gd name="connsiteX1936" fmla="*/ 8643956 w 9771622"/>
              <a:gd name="connsiteY1936" fmla="*/ 3895374 h 4890129"/>
              <a:gd name="connsiteX1937" fmla="*/ 8630240 w 9771622"/>
              <a:gd name="connsiteY1937" fmla="*/ 3909090 h 4890129"/>
              <a:gd name="connsiteX1938" fmla="*/ 8616524 w 9771622"/>
              <a:gd name="connsiteY1938" fmla="*/ 3895374 h 4890129"/>
              <a:gd name="connsiteX1939" fmla="*/ 8630240 w 9771622"/>
              <a:gd name="connsiteY1939" fmla="*/ 3881658 h 4890129"/>
              <a:gd name="connsiteX1940" fmla="*/ 8575628 w 9771622"/>
              <a:gd name="connsiteY1940" fmla="*/ 3880998 h 4890129"/>
              <a:gd name="connsiteX1941" fmla="*/ 8589344 w 9771622"/>
              <a:gd name="connsiteY1941" fmla="*/ 3894714 h 4890129"/>
              <a:gd name="connsiteX1942" fmla="*/ 8575628 w 9771622"/>
              <a:gd name="connsiteY1942" fmla="*/ 3908430 h 4890129"/>
              <a:gd name="connsiteX1943" fmla="*/ 8561912 w 9771622"/>
              <a:gd name="connsiteY1943" fmla="*/ 3894714 h 4890129"/>
              <a:gd name="connsiteX1944" fmla="*/ 8575628 w 9771622"/>
              <a:gd name="connsiteY1944" fmla="*/ 3880998 h 4890129"/>
              <a:gd name="connsiteX1945" fmla="*/ 2972470 w 9771622"/>
              <a:gd name="connsiteY1945" fmla="*/ 3880665 h 4890129"/>
              <a:gd name="connsiteX1946" fmla="*/ 2986105 w 9771622"/>
              <a:gd name="connsiteY1946" fmla="*/ 3894381 h 4890129"/>
              <a:gd name="connsiteX1947" fmla="*/ 2972470 w 9771622"/>
              <a:gd name="connsiteY1947" fmla="*/ 3908097 h 4890129"/>
              <a:gd name="connsiteX1948" fmla="*/ 2958752 w 9771622"/>
              <a:gd name="connsiteY1948" fmla="*/ 3894381 h 4890129"/>
              <a:gd name="connsiteX1949" fmla="*/ 2972470 w 9771622"/>
              <a:gd name="connsiteY1949" fmla="*/ 3880665 h 4890129"/>
              <a:gd name="connsiteX1950" fmla="*/ 8520683 w 9771622"/>
              <a:gd name="connsiteY1950" fmla="*/ 3880004 h 4890129"/>
              <a:gd name="connsiteX1951" fmla="*/ 8534399 w 9771622"/>
              <a:gd name="connsiteY1951" fmla="*/ 3893720 h 4890129"/>
              <a:gd name="connsiteX1952" fmla="*/ 8520683 w 9771622"/>
              <a:gd name="connsiteY1952" fmla="*/ 3907436 h 4890129"/>
              <a:gd name="connsiteX1953" fmla="*/ 8506967 w 9771622"/>
              <a:gd name="connsiteY1953" fmla="*/ 3893720 h 4890129"/>
              <a:gd name="connsiteX1954" fmla="*/ 8520683 w 9771622"/>
              <a:gd name="connsiteY1954" fmla="*/ 3880004 h 4890129"/>
              <a:gd name="connsiteX1955" fmla="*/ 8466072 w 9771622"/>
              <a:gd name="connsiteY1955" fmla="*/ 3879010 h 4890129"/>
              <a:gd name="connsiteX1956" fmla="*/ 8479788 w 9771622"/>
              <a:gd name="connsiteY1956" fmla="*/ 3892726 h 4890129"/>
              <a:gd name="connsiteX1957" fmla="*/ 8466072 w 9771622"/>
              <a:gd name="connsiteY1957" fmla="*/ 3906442 h 4890129"/>
              <a:gd name="connsiteX1958" fmla="*/ 8452356 w 9771622"/>
              <a:gd name="connsiteY1958" fmla="*/ 3892726 h 4890129"/>
              <a:gd name="connsiteX1959" fmla="*/ 8466072 w 9771622"/>
              <a:gd name="connsiteY1959" fmla="*/ 3879010 h 4890129"/>
              <a:gd name="connsiteX1960" fmla="*/ 8411130 w 9771622"/>
              <a:gd name="connsiteY1960" fmla="*/ 3878017 h 4890129"/>
              <a:gd name="connsiteX1961" fmla="*/ 8424846 w 9771622"/>
              <a:gd name="connsiteY1961" fmla="*/ 3891733 h 4890129"/>
              <a:gd name="connsiteX1962" fmla="*/ 8411130 w 9771622"/>
              <a:gd name="connsiteY1962" fmla="*/ 3905449 h 4890129"/>
              <a:gd name="connsiteX1963" fmla="*/ 8397414 w 9771622"/>
              <a:gd name="connsiteY1963" fmla="*/ 3891733 h 4890129"/>
              <a:gd name="connsiteX1964" fmla="*/ 8411130 w 9771622"/>
              <a:gd name="connsiteY1964" fmla="*/ 3878017 h 4890129"/>
              <a:gd name="connsiteX1965" fmla="*/ 8356185 w 9771622"/>
              <a:gd name="connsiteY1965" fmla="*/ 3877023 h 4890129"/>
              <a:gd name="connsiteX1966" fmla="*/ 8369901 w 9771622"/>
              <a:gd name="connsiteY1966" fmla="*/ 3890739 h 4890129"/>
              <a:gd name="connsiteX1967" fmla="*/ 8356185 w 9771622"/>
              <a:gd name="connsiteY1967" fmla="*/ 3904455 h 4890129"/>
              <a:gd name="connsiteX1968" fmla="*/ 8342469 w 9771622"/>
              <a:gd name="connsiteY1968" fmla="*/ 3890739 h 4890129"/>
              <a:gd name="connsiteX1969" fmla="*/ 8356185 w 9771622"/>
              <a:gd name="connsiteY1969" fmla="*/ 3877023 h 4890129"/>
              <a:gd name="connsiteX1970" fmla="*/ 8301243 w 9771622"/>
              <a:gd name="connsiteY1970" fmla="*/ 3876032 h 4890129"/>
              <a:gd name="connsiteX1971" fmla="*/ 8314959 w 9771622"/>
              <a:gd name="connsiteY1971" fmla="*/ 3889748 h 4890129"/>
              <a:gd name="connsiteX1972" fmla="*/ 8301243 w 9771622"/>
              <a:gd name="connsiteY1972" fmla="*/ 3903464 h 4890129"/>
              <a:gd name="connsiteX1973" fmla="*/ 8287527 w 9771622"/>
              <a:gd name="connsiteY1973" fmla="*/ 3889748 h 4890129"/>
              <a:gd name="connsiteX1974" fmla="*/ 8301243 w 9771622"/>
              <a:gd name="connsiteY1974" fmla="*/ 3876032 h 4890129"/>
              <a:gd name="connsiteX1975" fmla="*/ 8245968 w 9771622"/>
              <a:gd name="connsiteY1975" fmla="*/ 3875039 h 4890129"/>
              <a:gd name="connsiteX1976" fmla="*/ 8259684 w 9771622"/>
              <a:gd name="connsiteY1976" fmla="*/ 3888755 h 4890129"/>
              <a:gd name="connsiteX1977" fmla="*/ 8245968 w 9771622"/>
              <a:gd name="connsiteY1977" fmla="*/ 3902471 h 4890129"/>
              <a:gd name="connsiteX1978" fmla="*/ 8232252 w 9771622"/>
              <a:gd name="connsiteY1978" fmla="*/ 3888755 h 4890129"/>
              <a:gd name="connsiteX1979" fmla="*/ 8245968 w 9771622"/>
              <a:gd name="connsiteY1979" fmla="*/ 3875039 h 4890129"/>
              <a:gd name="connsiteX1980" fmla="*/ 5300867 w 9771622"/>
              <a:gd name="connsiteY1980" fmla="*/ 3874709 h 4890129"/>
              <a:gd name="connsiteX1981" fmla="*/ 5314583 w 9771622"/>
              <a:gd name="connsiteY1981" fmla="*/ 3888425 h 4890129"/>
              <a:gd name="connsiteX1982" fmla="*/ 5300867 w 9771622"/>
              <a:gd name="connsiteY1982" fmla="*/ 3902141 h 4890129"/>
              <a:gd name="connsiteX1983" fmla="*/ 5287151 w 9771622"/>
              <a:gd name="connsiteY1983" fmla="*/ 3888425 h 4890129"/>
              <a:gd name="connsiteX1984" fmla="*/ 5300867 w 9771622"/>
              <a:gd name="connsiteY1984" fmla="*/ 3874709 h 4890129"/>
              <a:gd name="connsiteX1985" fmla="*/ 4995367 w 9771622"/>
              <a:gd name="connsiteY1985" fmla="*/ 3874709 h 4890129"/>
              <a:gd name="connsiteX1986" fmla="*/ 5009083 w 9771622"/>
              <a:gd name="connsiteY1986" fmla="*/ 3888425 h 4890129"/>
              <a:gd name="connsiteX1987" fmla="*/ 4995367 w 9771622"/>
              <a:gd name="connsiteY1987" fmla="*/ 3902141 h 4890129"/>
              <a:gd name="connsiteX1988" fmla="*/ 4981651 w 9771622"/>
              <a:gd name="connsiteY1988" fmla="*/ 3888425 h 4890129"/>
              <a:gd name="connsiteX1989" fmla="*/ 4995367 w 9771622"/>
              <a:gd name="connsiteY1989" fmla="*/ 3874709 h 4890129"/>
              <a:gd name="connsiteX1990" fmla="*/ 5464702 w 9771622"/>
              <a:gd name="connsiteY1990" fmla="*/ 3874045 h 4890129"/>
              <a:gd name="connsiteX1991" fmla="*/ 5478418 w 9771622"/>
              <a:gd name="connsiteY1991" fmla="*/ 3887761 h 4890129"/>
              <a:gd name="connsiteX1992" fmla="*/ 5464702 w 9771622"/>
              <a:gd name="connsiteY1992" fmla="*/ 3901477 h 4890129"/>
              <a:gd name="connsiteX1993" fmla="*/ 5450986 w 9771622"/>
              <a:gd name="connsiteY1993" fmla="*/ 3887761 h 4890129"/>
              <a:gd name="connsiteX1994" fmla="*/ 5464702 w 9771622"/>
              <a:gd name="connsiteY1994" fmla="*/ 3874045 h 4890129"/>
              <a:gd name="connsiteX1995" fmla="*/ 8190692 w 9771622"/>
              <a:gd name="connsiteY1995" fmla="*/ 3873715 h 4890129"/>
              <a:gd name="connsiteX1996" fmla="*/ 8204408 w 9771622"/>
              <a:gd name="connsiteY1996" fmla="*/ 3887431 h 4890129"/>
              <a:gd name="connsiteX1997" fmla="*/ 8190692 w 9771622"/>
              <a:gd name="connsiteY1997" fmla="*/ 3901147 h 4890129"/>
              <a:gd name="connsiteX1998" fmla="*/ 8176976 w 9771622"/>
              <a:gd name="connsiteY1998" fmla="*/ 3887431 h 4890129"/>
              <a:gd name="connsiteX1999" fmla="*/ 8190692 w 9771622"/>
              <a:gd name="connsiteY1999" fmla="*/ 3873715 h 4890129"/>
              <a:gd name="connsiteX2000" fmla="*/ 2779174 w 9771622"/>
              <a:gd name="connsiteY2000" fmla="*/ 3873385 h 4890129"/>
              <a:gd name="connsiteX2001" fmla="*/ 2792889 w 9771622"/>
              <a:gd name="connsiteY2001" fmla="*/ 3887101 h 4890129"/>
              <a:gd name="connsiteX2002" fmla="*/ 2779174 w 9771622"/>
              <a:gd name="connsiteY2002" fmla="*/ 3900817 h 4890129"/>
              <a:gd name="connsiteX2003" fmla="*/ 2765455 w 9771622"/>
              <a:gd name="connsiteY2003" fmla="*/ 3887101 h 4890129"/>
              <a:gd name="connsiteX2004" fmla="*/ 2779174 w 9771622"/>
              <a:gd name="connsiteY2004" fmla="*/ 3873385 h 4890129"/>
              <a:gd name="connsiteX2005" fmla="*/ 8135087 w 9771622"/>
              <a:gd name="connsiteY2005" fmla="*/ 3872721 h 4890129"/>
              <a:gd name="connsiteX2006" fmla="*/ 8148803 w 9771622"/>
              <a:gd name="connsiteY2006" fmla="*/ 3886437 h 4890129"/>
              <a:gd name="connsiteX2007" fmla="*/ 8135087 w 9771622"/>
              <a:gd name="connsiteY2007" fmla="*/ 3900153 h 4890129"/>
              <a:gd name="connsiteX2008" fmla="*/ 8121371 w 9771622"/>
              <a:gd name="connsiteY2008" fmla="*/ 3886437 h 4890129"/>
              <a:gd name="connsiteX2009" fmla="*/ 8135087 w 9771622"/>
              <a:gd name="connsiteY2009" fmla="*/ 3872721 h 4890129"/>
              <a:gd name="connsiteX2010" fmla="*/ 3295760 w 9771622"/>
              <a:gd name="connsiteY2010" fmla="*/ 3872721 h 4890129"/>
              <a:gd name="connsiteX2011" fmla="*/ 3309476 w 9771622"/>
              <a:gd name="connsiteY2011" fmla="*/ 3886437 h 4890129"/>
              <a:gd name="connsiteX2012" fmla="*/ 3295760 w 9771622"/>
              <a:gd name="connsiteY2012" fmla="*/ 3900153 h 4890129"/>
              <a:gd name="connsiteX2013" fmla="*/ 3282044 w 9771622"/>
              <a:gd name="connsiteY2013" fmla="*/ 3886437 h 4890129"/>
              <a:gd name="connsiteX2014" fmla="*/ 3295760 w 9771622"/>
              <a:gd name="connsiteY2014" fmla="*/ 3872721 h 4890129"/>
              <a:gd name="connsiteX2015" fmla="*/ 5807272 w 9771622"/>
              <a:gd name="connsiteY2015" fmla="*/ 3871731 h 4890129"/>
              <a:gd name="connsiteX2016" fmla="*/ 5820988 w 9771622"/>
              <a:gd name="connsiteY2016" fmla="*/ 3885447 h 4890129"/>
              <a:gd name="connsiteX2017" fmla="*/ 5807272 w 9771622"/>
              <a:gd name="connsiteY2017" fmla="*/ 3899163 h 4890129"/>
              <a:gd name="connsiteX2018" fmla="*/ 5793556 w 9771622"/>
              <a:gd name="connsiteY2018" fmla="*/ 3885447 h 4890129"/>
              <a:gd name="connsiteX2019" fmla="*/ 5807272 w 9771622"/>
              <a:gd name="connsiteY2019" fmla="*/ 3871731 h 4890129"/>
              <a:gd name="connsiteX2020" fmla="*/ 3094521 w 9771622"/>
              <a:gd name="connsiteY2020" fmla="*/ 3871731 h 4890129"/>
              <a:gd name="connsiteX2021" fmla="*/ 3108237 w 9771622"/>
              <a:gd name="connsiteY2021" fmla="*/ 3885447 h 4890129"/>
              <a:gd name="connsiteX2022" fmla="*/ 3094521 w 9771622"/>
              <a:gd name="connsiteY2022" fmla="*/ 3899163 h 4890129"/>
              <a:gd name="connsiteX2023" fmla="*/ 3080805 w 9771622"/>
              <a:gd name="connsiteY2023" fmla="*/ 3885447 h 4890129"/>
              <a:gd name="connsiteX2024" fmla="*/ 3094521 w 9771622"/>
              <a:gd name="connsiteY2024" fmla="*/ 3871731 h 4890129"/>
              <a:gd name="connsiteX2025" fmla="*/ 8079812 w 9771622"/>
              <a:gd name="connsiteY2025" fmla="*/ 3871397 h 4890129"/>
              <a:gd name="connsiteX2026" fmla="*/ 8093528 w 9771622"/>
              <a:gd name="connsiteY2026" fmla="*/ 3885113 h 4890129"/>
              <a:gd name="connsiteX2027" fmla="*/ 8079812 w 9771622"/>
              <a:gd name="connsiteY2027" fmla="*/ 3898829 h 4890129"/>
              <a:gd name="connsiteX2028" fmla="*/ 8066096 w 9771622"/>
              <a:gd name="connsiteY2028" fmla="*/ 3885113 h 4890129"/>
              <a:gd name="connsiteX2029" fmla="*/ 8079812 w 9771622"/>
              <a:gd name="connsiteY2029" fmla="*/ 3871397 h 4890129"/>
              <a:gd name="connsiteX2030" fmla="*/ 5041041 w 9771622"/>
              <a:gd name="connsiteY2030" fmla="*/ 3871067 h 4890129"/>
              <a:gd name="connsiteX2031" fmla="*/ 5054757 w 9771622"/>
              <a:gd name="connsiteY2031" fmla="*/ 3884783 h 4890129"/>
              <a:gd name="connsiteX2032" fmla="*/ 5041041 w 9771622"/>
              <a:gd name="connsiteY2032" fmla="*/ 3898499 h 4890129"/>
              <a:gd name="connsiteX2033" fmla="*/ 5027325 w 9771622"/>
              <a:gd name="connsiteY2033" fmla="*/ 3884783 h 4890129"/>
              <a:gd name="connsiteX2034" fmla="*/ 5041041 w 9771622"/>
              <a:gd name="connsiteY2034" fmla="*/ 3871067 h 4890129"/>
              <a:gd name="connsiteX2035" fmla="*/ 8024210 w 9771622"/>
              <a:gd name="connsiteY2035" fmla="*/ 3870073 h 4890129"/>
              <a:gd name="connsiteX2036" fmla="*/ 8037926 w 9771622"/>
              <a:gd name="connsiteY2036" fmla="*/ 3883789 h 4890129"/>
              <a:gd name="connsiteX2037" fmla="*/ 8024210 w 9771622"/>
              <a:gd name="connsiteY2037" fmla="*/ 3897505 h 4890129"/>
              <a:gd name="connsiteX2038" fmla="*/ 8010494 w 9771622"/>
              <a:gd name="connsiteY2038" fmla="*/ 3883789 h 4890129"/>
              <a:gd name="connsiteX2039" fmla="*/ 8024210 w 9771622"/>
              <a:gd name="connsiteY2039" fmla="*/ 3870073 h 4890129"/>
              <a:gd name="connsiteX2040" fmla="*/ 7968271 w 9771622"/>
              <a:gd name="connsiteY2040" fmla="*/ 3868749 h 4890129"/>
              <a:gd name="connsiteX2041" fmla="*/ 7981987 w 9771622"/>
              <a:gd name="connsiteY2041" fmla="*/ 3882465 h 4890129"/>
              <a:gd name="connsiteX2042" fmla="*/ 7968271 w 9771622"/>
              <a:gd name="connsiteY2042" fmla="*/ 3896181 h 4890129"/>
              <a:gd name="connsiteX2043" fmla="*/ 7954555 w 9771622"/>
              <a:gd name="connsiteY2043" fmla="*/ 3882465 h 4890129"/>
              <a:gd name="connsiteX2044" fmla="*/ 7968271 w 9771622"/>
              <a:gd name="connsiteY2044" fmla="*/ 3868749 h 4890129"/>
              <a:gd name="connsiteX2045" fmla="*/ 7912335 w 9771622"/>
              <a:gd name="connsiteY2045" fmla="*/ 3867425 h 4890129"/>
              <a:gd name="connsiteX2046" fmla="*/ 7926051 w 9771622"/>
              <a:gd name="connsiteY2046" fmla="*/ 3881141 h 4890129"/>
              <a:gd name="connsiteX2047" fmla="*/ 7912335 w 9771622"/>
              <a:gd name="connsiteY2047" fmla="*/ 3894857 h 4890129"/>
              <a:gd name="connsiteX2048" fmla="*/ 7898619 w 9771622"/>
              <a:gd name="connsiteY2048" fmla="*/ 3881141 h 4890129"/>
              <a:gd name="connsiteX2049" fmla="*/ 7912335 w 9771622"/>
              <a:gd name="connsiteY2049" fmla="*/ 3867425 h 4890129"/>
              <a:gd name="connsiteX2050" fmla="*/ 2898655 w 9771622"/>
              <a:gd name="connsiteY2050" fmla="*/ 3866101 h 4890129"/>
              <a:gd name="connsiteX2051" fmla="*/ 2912373 w 9771622"/>
              <a:gd name="connsiteY2051" fmla="*/ 3879817 h 4890129"/>
              <a:gd name="connsiteX2052" fmla="*/ 2898655 w 9771622"/>
              <a:gd name="connsiteY2052" fmla="*/ 3893533 h 4890129"/>
              <a:gd name="connsiteX2053" fmla="*/ 2884942 w 9771622"/>
              <a:gd name="connsiteY2053" fmla="*/ 3879817 h 4890129"/>
              <a:gd name="connsiteX2054" fmla="*/ 2898655 w 9771622"/>
              <a:gd name="connsiteY2054" fmla="*/ 3866101 h 4890129"/>
              <a:gd name="connsiteX2055" fmla="*/ 7856399 w 9771622"/>
              <a:gd name="connsiteY2055" fmla="*/ 3865771 h 4890129"/>
              <a:gd name="connsiteX2056" fmla="*/ 7870115 w 9771622"/>
              <a:gd name="connsiteY2056" fmla="*/ 3879487 h 4890129"/>
              <a:gd name="connsiteX2057" fmla="*/ 7856399 w 9771622"/>
              <a:gd name="connsiteY2057" fmla="*/ 3893203 h 4890129"/>
              <a:gd name="connsiteX2058" fmla="*/ 7842683 w 9771622"/>
              <a:gd name="connsiteY2058" fmla="*/ 3879487 h 4890129"/>
              <a:gd name="connsiteX2059" fmla="*/ 7856399 w 9771622"/>
              <a:gd name="connsiteY2059" fmla="*/ 3865771 h 4890129"/>
              <a:gd name="connsiteX2060" fmla="*/ 5086719 w 9771622"/>
              <a:gd name="connsiteY2060" fmla="*/ 3865771 h 4890129"/>
              <a:gd name="connsiteX2061" fmla="*/ 5100435 w 9771622"/>
              <a:gd name="connsiteY2061" fmla="*/ 3879487 h 4890129"/>
              <a:gd name="connsiteX2062" fmla="*/ 5086719 w 9771622"/>
              <a:gd name="connsiteY2062" fmla="*/ 3893203 h 4890129"/>
              <a:gd name="connsiteX2063" fmla="*/ 5073003 w 9771622"/>
              <a:gd name="connsiteY2063" fmla="*/ 3879487 h 4890129"/>
              <a:gd name="connsiteX2064" fmla="*/ 5086719 w 9771622"/>
              <a:gd name="connsiteY2064" fmla="*/ 3865771 h 4890129"/>
              <a:gd name="connsiteX2065" fmla="*/ 7800130 w 9771622"/>
              <a:gd name="connsiteY2065" fmla="*/ 3864447 h 4890129"/>
              <a:gd name="connsiteX2066" fmla="*/ 7813846 w 9771622"/>
              <a:gd name="connsiteY2066" fmla="*/ 3878163 h 4890129"/>
              <a:gd name="connsiteX2067" fmla="*/ 7800130 w 9771622"/>
              <a:gd name="connsiteY2067" fmla="*/ 3891879 h 4890129"/>
              <a:gd name="connsiteX2068" fmla="*/ 7786414 w 9771622"/>
              <a:gd name="connsiteY2068" fmla="*/ 3878163 h 4890129"/>
              <a:gd name="connsiteX2069" fmla="*/ 7800130 w 9771622"/>
              <a:gd name="connsiteY2069" fmla="*/ 3864447 h 4890129"/>
              <a:gd name="connsiteX2070" fmla="*/ 7743865 w 9771622"/>
              <a:gd name="connsiteY2070" fmla="*/ 3862793 h 4890129"/>
              <a:gd name="connsiteX2071" fmla="*/ 7757581 w 9771622"/>
              <a:gd name="connsiteY2071" fmla="*/ 3876509 h 4890129"/>
              <a:gd name="connsiteX2072" fmla="*/ 7743865 w 9771622"/>
              <a:gd name="connsiteY2072" fmla="*/ 3890225 h 4890129"/>
              <a:gd name="connsiteX2073" fmla="*/ 7730149 w 9771622"/>
              <a:gd name="connsiteY2073" fmla="*/ 3876509 h 4890129"/>
              <a:gd name="connsiteX2074" fmla="*/ 7743865 w 9771622"/>
              <a:gd name="connsiteY2074" fmla="*/ 3862793 h 4890129"/>
              <a:gd name="connsiteX2075" fmla="*/ 5344887 w 9771622"/>
              <a:gd name="connsiteY2075" fmla="*/ 3861799 h 4890129"/>
              <a:gd name="connsiteX2076" fmla="*/ 5358603 w 9771622"/>
              <a:gd name="connsiteY2076" fmla="*/ 3875515 h 4890129"/>
              <a:gd name="connsiteX2077" fmla="*/ 5344887 w 9771622"/>
              <a:gd name="connsiteY2077" fmla="*/ 3889231 h 4890129"/>
              <a:gd name="connsiteX2078" fmla="*/ 5331171 w 9771622"/>
              <a:gd name="connsiteY2078" fmla="*/ 3875515 h 4890129"/>
              <a:gd name="connsiteX2079" fmla="*/ 5344887 w 9771622"/>
              <a:gd name="connsiteY2079" fmla="*/ 3861799 h 4890129"/>
              <a:gd name="connsiteX2080" fmla="*/ 7687265 w 9771622"/>
              <a:gd name="connsiteY2080" fmla="*/ 3861139 h 4890129"/>
              <a:gd name="connsiteX2081" fmla="*/ 7700981 w 9771622"/>
              <a:gd name="connsiteY2081" fmla="*/ 3874855 h 4890129"/>
              <a:gd name="connsiteX2082" fmla="*/ 7687265 w 9771622"/>
              <a:gd name="connsiteY2082" fmla="*/ 3888571 h 4890129"/>
              <a:gd name="connsiteX2083" fmla="*/ 7673549 w 9771622"/>
              <a:gd name="connsiteY2083" fmla="*/ 3874855 h 4890129"/>
              <a:gd name="connsiteX2084" fmla="*/ 7687265 w 9771622"/>
              <a:gd name="connsiteY2084" fmla="*/ 3861139 h 4890129"/>
              <a:gd name="connsiteX2085" fmla="*/ 3218294 w 9771622"/>
              <a:gd name="connsiteY2085" fmla="*/ 3861139 h 4890129"/>
              <a:gd name="connsiteX2086" fmla="*/ 3232010 w 9771622"/>
              <a:gd name="connsiteY2086" fmla="*/ 3874855 h 4890129"/>
              <a:gd name="connsiteX2087" fmla="*/ 3218294 w 9771622"/>
              <a:gd name="connsiteY2087" fmla="*/ 3888571 h 4890129"/>
              <a:gd name="connsiteX2088" fmla="*/ 3204578 w 9771622"/>
              <a:gd name="connsiteY2088" fmla="*/ 3874855 h 4890129"/>
              <a:gd name="connsiteX2089" fmla="*/ 3218294 w 9771622"/>
              <a:gd name="connsiteY2089" fmla="*/ 3861139 h 4890129"/>
              <a:gd name="connsiteX2090" fmla="*/ 7630666 w 9771622"/>
              <a:gd name="connsiteY2090" fmla="*/ 3859151 h 4890129"/>
              <a:gd name="connsiteX2091" fmla="*/ 7644382 w 9771622"/>
              <a:gd name="connsiteY2091" fmla="*/ 3872867 h 4890129"/>
              <a:gd name="connsiteX2092" fmla="*/ 7630666 w 9771622"/>
              <a:gd name="connsiteY2092" fmla="*/ 3886583 h 4890129"/>
              <a:gd name="connsiteX2093" fmla="*/ 7616950 w 9771622"/>
              <a:gd name="connsiteY2093" fmla="*/ 3872867 h 4890129"/>
              <a:gd name="connsiteX2094" fmla="*/ 7630666 w 9771622"/>
              <a:gd name="connsiteY2094" fmla="*/ 3859151 h 4890129"/>
              <a:gd name="connsiteX2095" fmla="*/ 5132393 w 9771622"/>
              <a:gd name="connsiteY2095" fmla="*/ 3859151 h 4890129"/>
              <a:gd name="connsiteX2096" fmla="*/ 5146109 w 9771622"/>
              <a:gd name="connsiteY2096" fmla="*/ 3872867 h 4890129"/>
              <a:gd name="connsiteX2097" fmla="*/ 5132393 w 9771622"/>
              <a:gd name="connsiteY2097" fmla="*/ 3886583 h 4890129"/>
              <a:gd name="connsiteX2098" fmla="*/ 5118677 w 9771622"/>
              <a:gd name="connsiteY2098" fmla="*/ 3872867 h 4890129"/>
              <a:gd name="connsiteX2099" fmla="*/ 5132393 w 9771622"/>
              <a:gd name="connsiteY2099" fmla="*/ 3859151 h 4890129"/>
              <a:gd name="connsiteX2100" fmla="*/ 3019387 w 9771622"/>
              <a:gd name="connsiteY2100" fmla="*/ 3858158 h 4890129"/>
              <a:gd name="connsiteX2101" fmla="*/ 3033103 w 9771622"/>
              <a:gd name="connsiteY2101" fmla="*/ 3871874 h 4890129"/>
              <a:gd name="connsiteX2102" fmla="*/ 3019387 w 9771622"/>
              <a:gd name="connsiteY2102" fmla="*/ 3885590 h 4890129"/>
              <a:gd name="connsiteX2103" fmla="*/ 3005671 w 9771622"/>
              <a:gd name="connsiteY2103" fmla="*/ 3871874 h 4890129"/>
              <a:gd name="connsiteX2104" fmla="*/ 3019387 w 9771622"/>
              <a:gd name="connsiteY2104" fmla="*/ 3858158 h 4890129"/>
              <a:gd name="connsiteX2105" fmla="*/ 2707344 w 9771622"/>
              <a:gd name="connsiteY2105" fmla="*/ 3857497 h 4890129"/>
              <a:gd name="connsiteX2106" fmla="*/ 2721063 w 9771622"/>
              <a:gd name="connsiteY2106" fmla="*/ 3871213 h 4890129"/>
              <a:gd name="connsiteX2107" fmla="*/ 2707344 w 9771622"/>
              <a:gd name="connsiteY2107" fmla="*/ 3884929 h 4890129"/>
              <a:gd name="connsiteX2108" fmla="*/ 2693631 w 9771622"/>
              <a:gd name="connsiteY2108" fmla="*/ 3871213 h 4890129"/>
              <a:gd name="connsiteX2109" fmla="*/ 2707344 w 9771622"/>
              <a:gd name="connsiteY2109" fmla="*/ 3857497 h 4890129"/>
              <a:gd name="connsiteX2110" fmla="*/ 5507068 w 9771622"/>
              <a:gd name="connsiteY2110" fmla="*/ 3856503 h 4890129"/>
              <a:gd name="connsiteX2111" fmla="*/ 5520784 w 9771622"/>
              <a:gd name="connsiteY2111" fmla="*/ 3870219 h 4890129"/>
              <a:gd name="connsiteX2112" fmla="*/ 5507068 w 9771622"/>
              <a:gd name="connsiteY2112" fmla="*/ 3883935 h 4890129"/>
              <a:gd name="connsiteX2113" fmla="*/ 5493352 w 9771622"/>
              <a:gd name="connsiteY2113" fmla="*/ 3870219 h 4890129"/>
              <a:gd name="connsiteX2114" fmla="*/ 5507068 w 9771622"/>
              <a:gd name="connsiteY2114" fmla="*/ 3856503 h 4890129"/>
              <a:gd name="connsiteX2115" fmla="*/ 5177407 w 9771622"/>
              <a:gd name="connsiteY2115" fmla="*/ 3851208 h 4890129"/>
              <a:gd name="connsiteX2116" fmla="*/ 5191123 w 9771622"/>
              <a:gd name="connsiteY2116" fmla="*/ 3864924 h 4890129"/>
              <a:gd name="connsiteX2117" fmla="*/ 5177407 w 9771622"/>
              <a:gd name="connsiteY2117" fmla="*/ 3878640 h 4890129"/>
              <a:gd name="connsiteX2118" fmla="*/ 5163691 w 9771622"/>
              <a:gd name="connsiteY2118" fmla="*/ 3864924 h 4890129"/>
              <a:gd name="connsiteX2119" fmla="*/ 5177407 w 9771622"/>
              <a:gd name="connsiteY2119" fmla="*/ 3851208 h 4890129"/>
              <a:gd name="connsiteX2120" fmla="*/ 2825840 w 9771622"/>
              <a:gd name="connsiteY2120" fmla="*/ 3850878 h 4890129"/>
              <a:gd name="connsiteX2121" fmla="*/ 2839552 w 9771622"/>
              <a:gd name="connsiteY2121" fmla="*/ 3864594 h 4890129"/>
              <a:gd name="connsiteX2122" fmla="*/ 2825840 w 9771622"/>
              <a:gd name="connsiteY2122" fmla="*/ 3878310 h 4890129"/>
              <a:gd name="connsiteX2123" fmla="*/ 2812121 w 9771622"/>
              <a:gd name="connsiteY2123" fmla="*/ 3864594 h 4890129"/>
              <a:gd name="connsiteX2124" fmla="*/ 2825840 w 9771622"/>
              <a:gd name="connsiteY2124" fmla="*/ 3850878 h 4890129"/>
              <a:gd name="connsiteX2125" fmla="*/ 3141853 w 9771622"/>
              <a:gd name="connsiteY2125" fmla="*/ 3848560 h 4890129"/>
              <a:gd name="connsiteX2126" fmla="*/ 3155569 w 9771622"/>
              <a:gd name="connsiteY2126" fmla="*/ 3862276 h 4890129"/>
              <a:gd name="connsiteX2127" fmla="*/ 3141853 w 9771622"/>
              <a:gd name="connsiteY2127" fmla="*/ 3875992 h 4890129"/>
              <a:gd name="connsiteX2128" fmla="*/ 3128137 w 9771622"/>
              <a:gd name="connsiteY2128" fmla="*/ 3862276 h 4890129"/>
              <a:gd name="connsiteX2129" fmla="*/ 3141853 w 9771622"/>
              <a:gd name="connsiteY2129" fmla="*/ 3848560 h 4890129"/>
              <a:gd name="connsiteX2130" fmla="*/ 5388577 w 9771622"/>
              <a:gd name="connsiteY2130" fmla="*/ 3847566 h 4890129"/>
              <a:gd name="connsiteX2131" fmla="*/ 5402293 w 9771622"/>
              <a:gd name="connsiteY2131" fmla="*/ 3861282 h 4890129"/>
              <a:gd name="connsiteX2132" fmla="*/ 5388577 w 9771622"/>
              <a:gd name="connsiteY2132" fmla="*/ 3874998 h 4890129"/>
              <a:gd name="connsiteX2133" fmla="*/ 5374861 w 9771622"/>
              <a:gd name="connsiteY2133" fmla="*/ 3861282 h 4890129"/>
              <a:gd name="connsiteX2134" fmla="*/ 5388577 w 9771622"/>
              <a:gd name="connsiteY2134" fmla="*/ 3847566 h 4890129"/>
              <a:gd name="connsiteX2135" fmla="*/ 5845996 w 9771622"/>
              <a:gd name="connsiteY2135" fmla="*/ 3846576 h 4890129"/>
              <a:gd name="connsiteX2136" fmla="*/ 5859712 w 9771622"/>
              <a:gd name="connsiteY2136" fmla="*/ 3860292 h 4890129"/>
              <a:gd name="connsiteX2137" fmla="*/ 5845996 w 9771622"/>
              <a:gd name="connsiteY2137" fmla="*/ 3874008 h 4890129"/>
              <a:gd name="connsiteX2138" fmla="*/ 5832280 w 9771622"/>
              <a:gd name="connsiteY2138" fmla="*/ 3860292 h 4890129"/>
              <a:gd name="connsiteX2139" fmla="*/ 5845996 w 9771622"/>
              <a:gd name="connsiteY2139" fmla="*/ 3846576 h 4890129"/>
              <a:gd name="connsiteX2140" fmla="*/ 2945324 w 9771622"/>
              <a:gd name="connsiteY2140" fmla="*/ 3843594 h 4890129"/>
              <a:gd name="connsiteX2141" fmla="*/ 2959038 w 9771622"/>
              <a:gd name="connsiteY2141" fmla="*/ 3857310 h 4890129"/>
              <a:gd name="connsiteX2142" fmla="*/ 2945324 w 9771622"/>
              <a:gd name="connsiteY2142" fmla="*/ 3871026 h 4890129"/>
              <a:gd name="connsiteX2143" fmla="*/ 2931611 w 9771622"/>
              <a:gd name="connsiteY2143" fmla="*/ 3857310 h 4890129"/>
              <a:gd name="connsiteX2144" fmla="*/ 2945324 w 9771622"/>
              <a:gd name="connsiteY2144" fmla="*/ 3843594 h 4890129"/>
              <a:gd name="connsiteX2145" fmla="*/ 5222421 w 9771622"/>
              <a:gd name="connsiteY2145" fmla="*/ 3841610 h 4890129"/>
              <a:gd name="connsiteX2146" fmla="*/ 5236137 w 9771622"/>
              <a:gd name="connsiteY2146" fmla="*/ 3855326 h 4890129"/>
              <a:gd name="connsiteX2147" fmla="*/ 5222421 w 9771622"/>
              <a:gd name="connsiteY2147" fmla="*/ 3869042 h 4890129"/>
              <a:gd name="connsiteX2148" fmla="*/ 5208705 w 9771622"/>
              <a:gd name="connsiteY2148" fmla="*/ 3855326 h 4890129"/>
              <a:gd name="connsiteX2149" fmla="*/ 5222421 w 9771622"/>
              <a:gd name="connsiteY2149" fmla="*/ 3841610 h 4890129"/>
              <a:gd name="connsiteX2150" fmla="*/ 8755024 w 9771622"/>
              <a:gd name="connsiteY2150" fmla="*/ 3840286 h 4890129"/>
              <a:gd name="connsiteX2151" fmla="*/ 8768740 w 9771622"/>
              <a:gd name="connsiteY2151" fmla="*/ 3854002 h 4890129"/>
              <a:gd name="connsiteX2152" fmla="*/ 8755024 w 9771622"/>
              <a:gd name="connsiteY2152" fmla="*/ 3867718 h 4890129"/>
              <a:gd name="connsiteX2153" fmla="*/ 8741308 w 9771622"/>
              <a:gd name="connsiteY2153" fmla="*/ 3854002 h 4890129"/>
              <a:gd name="connsiteX2154" fmla="*/ 8755024 w 9771622"/>
              <a:gd name="connsiteY2154" fmla="*/ 3840286 h 4890129"/>
              <a:gd name="connsiteX2155" fmla="*/ 8700742 w 9771622"/>
              <a:gd name="connsiteY2155" fmla="*/ 3839622 h 4890129"/>
              <a:gd name="connsiteX2156" fmla="*/ 8714458 w 9771622"/>
              <a:gd name="connsiteY2156" fmla="*/ 3853338 h 4890129"/>
              <a:gd name="connsiteX2157" fmla="*/ 8700742 w 9771622"/>
              <a:gd name="connsiteY2157" fmla="*/ 3867054 h 4890129"/>
              <a:gd name="connsiteX2158" fmla="*/ 8687026 w 9771622"/>
              <a:gd name="connsiteY2158" fmla="*/ 3853338 h 4890129"/>
              <a:gd name="connsiteX2159" fmla="*/ 8700742 w 9771622"/>
              <a:gd name="connsiteY2159" fmla="*/ 3839622 h 4890129"/>
              <a:gd name="connsiteX2160" fmla="*/ 8646461 w 9771622"/>
              <a:gd name="connsiteY2160" fmla="*/ 3838632 h 4890129"/>
              <a:gd name="connsiteX2161" fmla="*/ 8660177 w 9771622"/>
              <a:gd name="connsiteY2161" fmla="*/ 3852348 h 4890129"/>
              <a:gd name="connsiteX2162" fmla="*/ 8646461 w 9771622"/>
              <a:gd name="connsiteY2162" fmla="*/ 3866064 h 4890129"/>
              <a:gd name="connsiteX2163" fmla="*/ 8632745 w 9771622"/>
              <a:gd name="connsiteY2163" fmla="*/ 3852348 h 4890129"/>
              <a:gd name="connsiteX2164" fmla="*/ 8646461 w 9771622"/>
              <a:gd name="connsiteY2164" fmla="*/ 3838632 h 4890129"/>
              <a:gd name="connsiteX2165" fmla="*/ 8592162 w 9771622"/>
              <a:gd name="connsiteY2165" fmla="*/ 3837968 h 4890129"/>
              <a:gd name="connsiteX2166" fmla="*/ 8605878 w 9771622"/>
              <a:gd name="connsiteY2166" fmla="*/ 3851684 h 4890129"/>
              <a:gd name="connsiteX2167" fmla="*/ 8592162 w 9771622"/>
              <a:gd name="connsiteY2167" fmla="*/ 3865400 h 4890129"/>
              <a:gd name="connsiteX2168" fmla="*/ 8578446 w 9771622"/>
              <a:gd name="connsiteY2168" fmla="*/ 3851684 h 4890129"/>
              <a:gd name="connsiteX2169" fmla="*/ 8592162 w 9771622"/>
              <a:gd name="connsiteY2169" fmla="*/ 3837968 h 4890129"/>
              <a:gd name="connsiteX2170" fmla="*/ 3265639 w 9771622"/>
              <a:gd name="connsiteY2170" fmla="*/ 3837968 h 4890129"/>
              <a:gd name="connsiteX2171" fmla="*/ 3279355 w 9771622"/>
              <a:gd name="connsiteY2171" fmla="*/ 3851684 h 4890129"/>
              <a:gd name="connsiteX2172" fmla="*/ 3265639 w 9771622"/>
              <a:gd name="connsiteY2172" fmla="*/ 3865400 h 4890129"/>
              <a:gd name="connsiteX2173" fmla="*/ 3251923 w 9771622"/>
              <a:gd name="connsiteY2173" fmla="*/ 3851684 h 4890129"/>
              <a:gd name="connsiteX2174" fmla="*/ 3265639 w 9771622"/>
              <a:gd name="connsiteY2174" fmla="*/ 3837968 h 4890129"/>
              <a:gd name="connsiteX2175" fmla="*/ 5549104 w 9771622"/>
              <a:gd name="connsiteY2175" fmla="*/ 3837638 h 4890129"/>
              <a:gd name="connsiteX2176" fmla="*/ 5562820 w 9771622"/>
              <a:gd name="connsiteY2176" fmla="*/ 3851354 h 4890129"/>
              <a:gd name="connsiteX2177" fmla="*/ 5549104 w 9771622"/>
              <a:gd name="connsiteY2177" fmla="*/ 3865070 h 4890129"/>
              <a:gd name="connsiteX2178" fmla="*/ 5535388 w 9771622"/>
              <a:gd name="connsiteY2178" fmla="*/ 3851354 h 4890129"/>
              <a:gd name="connsiteX2179" fmla="*/ 5549104 w 9771622"/>
              <a:gd name="connsiteY2179" fmla="*/ 3837638 h 4890129"/>
              <a:gd name="connsiteX2180" fmla="*/ 8537564 w 9771622"/>
              <a:gd name="connsiteY2180" fmla="*/ 3836975 h 4890129"/>
              <a:gd name="connsiteX2181" fmla="*/ 8551280 w 9771622"/>
              <a:gd name="connsiteY2181" fmla="*/ 3850691 h 4890129"/>
              <a:gd name="connsiteX2182" fmla="*/ 8537564 w 9771622"/>
              <a:gd name="connsiteY2182" fmla="*/ 3864407 h 4890129"/>
              <a:gd name="connsiteX2183" fmla="*/ 8523848 w 9771622"/>
              <a:gd name="connsiteY2183" fmla="*/ 3850691 h 4890129"/>
              <a:gd name="connsiteX2184" fmla="*/ 8537564 w 9771622"/>
              <a:gd name="connsiteY2184" fmla="*/ 3836975 h 4890129"/>
              <a:gd name="connsiteX2185" fmla="*/ 8482953 w 9771622"/>
              <a:gd name="connsiteY2185" fmla="*/ 3836314 h 4890129"/>
              <a:gd name="connsiteX2186" fmla="*/ 8496669 w 9771622"/>
              <a:gd name="connsiteY2186" fmla="*/ 3850030 h 4890129"/>
              <a:gd name="connsiteX2187" fmla="*/ 8482953 w 9771622"/>
              <a:gd name="connsiteY2187" fmla="*/ 3863746 h 4890129"/>
              <a:gd name="connsiteX2188" fmla="*/ 8469237 w 9771622"/>
              <a:gd name="connsiteY2188" fmla="*/ 3850030 h 4890129"/>
              <a:gd name="connsiteX2189" fmla="*/ 8482953 w 9771622"/>
              <a:gd name="connsiteY2189" fmla="*/ 3836314 h 4890129"/>
              <a:gd name="connsiteX2190" fmla="*/ 8428341 w 9771622"/>
              <a:gd name="connsiteY2190" fmla="*/ 3835320 h 4890129"/>
              <a:gd name="connsiteX2191" fmla="*/ 8442057 w 9771622"/>
              <a:gd name="connsiteY2191" fmla="*/ 3849036 h 4890129"/>
              <a:gd name="connsiteX2192" fmla="*/ 8428341 w 9771622"/>
              <a:gd name="connsiteY2192" fmla="*/ 3862752 h 4890129"/>
              <a:gd name="connsiteX2193" fmla="*/ 8414625 w 9771622"/>
              <a:gd name="connsiteY2193" fmla="*/ 3849036 h 4890129"/>
              <a:gd name="connsiteX2194" fmla="*/ 8428341 w 9771622"/>
              <a:gd name="connsiteY2194" fmla="*/ 3835320 h 4890129"/>
              <a:gd name="connsiteX2195" fmla="*/ 3066388 w 9771622"/>
              <a:gd name="connsiteY2195" fmla="*/ 3835320 h 4890129"/>
              <a:gd name="connsiteX2196" fmla="*/ 3080104 w 9771622"/>
              <a:gd name="connsiteY2196" fmla="*/ 3849036 h 4890129"/>
              <a:gd name="connsiteX2197" fmla="*/ 3066388 w 9771622"/>
              <a:gd name="connsiteY2197" fmla="*/ 3862752 h 4890129"/>
              <a:gd name="connsiteX2198" fmla="*/ 3052672 w 9771622"/>
              <a:gd name="connsiteY2198" fmla="*/ 3849036 h 4890129"/>
              <a:gd name="connsiteX2199" fmla="*/ 3066388 w 9771622"/>
              <a:gd name="connsiteY2199" fmla="*/ 3835320 h 4890129"/>
              <a:gd name="connsiteX2200" fmla="*/ 2754017 w 9771622"/>
              <a:gd name="connsiteY2200" fmla="*/ 3834990 h 4890129"/>
              <a:gd name="connsiteX2201" fmla="*/ 2767732 w 9771622"/>
              <a:gd name="connsiteY2201" fmla="*/ 3848706 h 4890129"/>
              <a:gd name="connsiteX2202" fmla="*/ 2754017 w 9771622"/>
              <a:gd name="connsiteY2202" fmla="*/ 3862422 h 4890129"/>
              <a:gd name="connsiteX2203" fmla="*/ 2740300 w 9771622"/>
              <a:gd name="connsiteY2203" fmla="*/ 3848706 h 4890129"/>
              <a:gd name="connsiteX2204" fmla="*/ 2754017 w 9771622"/>
              <a:gd name="connsiteY2204" fmla="*/ 3834990 h 4890129"/>
              <a:gd name="connsiteX2205" fmla="*/ 8373396 w 9771622"/>
              <a:gd name="connsiteY2205" fmla="*/ 3834660 h 4890129"/>
              <a:gd name="connsiteX2206" fmla="*/ 8387112 w 9771622"/>
              <a:gd name="connsiteY2206" fmla="*/ 3848376 h 4890129"/>
              <a:gd name="connsiteX2207" fmla="*/ 8373396 w 9771622"/>
              <a:gd name="connsiteY2207" fmla="*/ 3862092 h 4890129"/>
              <a:gd name="connsiteX2208" fmla="*/ 8359680 w 9771622"/>
              <a:gd name="connsiteY2208" fmla="*/ 3848376 h 4890129"/>
              <a:gd name="connsiteX2209" fmla="*/ 8373396 w 9771622"/>
              <a:gd name="connsiteY2209" fmla="*/ 3834660 h 4890129"/>
              <a:gd name="connsiteX2210" fmla="*/ 8318784 w 9771622"/>
              <a:gd name="connsiteY2210" fmla="*/ 3833666 h 4890129"/>
              <a:gd name="connsiteX2211" fmla="*/ 8332500 w 9771622"/>
              <a:gd name="connsiteY2211" fmla="*/ 3847382 h 4890129"/>
              <a:gd name="connsiteX2212" fmla="*/ 8318784 w 9771622"/>
              <a:gd name="connsiteY2212" fmla="*/ 3861098 h 4890129"/>
              <a:gd name="connsiteX2213" fmla="*/ 8305068 w 9771622"/>
              <a:gd name="connsiteY2213" fmla="*/ 3847382 h 4890129"/>
              <a:gd name="connsiteX2214" fmla="*/ 8318784 w 9771622"/>
              <a:gd name="connsiteY2214" fmla="*/ 3833666 h 4890129"/>
              <a:gd name="connsiteX2215" fmla="*/ 8263839 w 9771622"/>
              <a:gd name="connsiteY2215" fmla="*/ 3832673 h 4890129"/>
              <a:gd name="connsiteX2216" fmla="*/ 8277555 w 9771622"/>
              <a:gd name="connsiteY2216" fmla="*/ 3846389 h 4890129"/>
              <a:gd name="connsiteX2217" fmla="*/ 8263839 w 9771622"/>
              <a:gd name="connsiteY2217" fmla="*/ 3860105 h 4890129"/>
              <a:gd name="connsiteX2218" fmla="*/ 8250123 w 9771622"/>
              <a:gd name="connsiteY2218" fmla="*/ 3846389 h 4890129"/>
              <a:gd name="connsiteX2219" fmla="*/ 8263839 w 9771622"/>
              <a:gd name="connsiteY2219" fmla="*/ 3832673 h 4890129"/>
              <a:gd name="connsiteX2220" fmla="*/ 8208567 w 9771622"/>
              <a:gd name="connsiteY2220" fmla="*/ 3831679 h 4890129"/>
              <a:gd name="connsiteX2221" fmla="*/ 8222283 w 9771622"/>
              <a:gd name="connsiteY2221" fmla="*/ 3845395 h 4890129"/>
              <a:gd name="connsiteX2222" fmla="*/ 8208567 w 9771622"/>
              <a:gd name="connsiteY2222" fmla="*/ 3859111 h 4890129"/>
              <a:gd name="connsiteX2223" fmla="*/ 8194851 w 9771622"/>
              <a:gd name="connsiteY2223" fmla="*/ 3845395 h 4890129"/>
              <a:gd name="connsiteX2224" fmla="*/ 8208567 w 9771622"/>
              <a:gd name="connsiteY2224" fmla="*/ 3831679 h 4890129"/>
              <a:gd name="connsiteX2225" fmla="*/ 5431603 w 9771622"/>
              <a:gd name="connsiteY2225" fmla="*/ 3831679 h 4890129"/>
              <a:gd name="connsiteX2226" fmla="*/ 5445319 w 9771622"/>
              <a:gd name="connsiteY2226" fmla="*/ 3845395 h 4890129"/>
              <a:gd name="connsiteX2227" fmla="*/ 5431603 w 9771622"/>
              <a:gd name="connsiteY2227" fmla="*/ 3859111 h 4890129"/>
              <a:gd name="connsiteX2228" fmla="*/ 5417887 w 9771622"/>
              <a:gd name="connsiteY2228" fmla="*/ 3845395 h 4890129"/>
              <a:gd name="connsiteX2229" fmla="*/ 5431603 w 9771622"/>
              <a:gd name="connsiteY2229" fmla="*/ 3831679 h 4890129"/>
              <a:gd name="connsiteX2230" fmla="*/ 5775167 w 9771622"/>
              <a:gd name="connsiteY2230" fmla="*/ 3831349 h 4890129"/>
              <a:gd name="connsiteX2231" fmla="*/ 5788883 w 9771622"/>
              <a:gd name="connsiteY2231" fmla="*/ 3845065 h 4890129"/>
              <a:gd name="connsiteX2232" fmla="*/ 5775167 w 9771622"/>
              <a:gd name="connsiteY2232" fmla="*/ 3858781 h 4890129"/>
              <a:gd name="connsiteX2233" fmla="*/ 5761451 w 9771622"/>
              <a:gd name="connsiteY2233" fmla="*/ 3845065 h 4890129"/>
              <a:gd name="connsiteX2234" fmla="*/ 5775167 w 9771622"/>
              <a:gd name="connsiteY2234" fmla="*/ 3831349 h 4890129"/>
              <a:gd name="connsiteX2235" fmla="*/ 5267105 w 9771622"/>
              <a:gd name="connsiteY2235" fmla="*/ 3830685 h 4890129"/>
              <a:gd name="connsiteX2236" fmla="*/ 5280821 w 9771622"/>
              <a:gd name="connsiteY2236" fmla="*/ 3844401 h 4890129"/>
              <a:gd name="connsiteX2237" fmla="*/ 5267105 w 9771622"/>
              <a:gd name="connsiteY2237" fmla="*/ 3858117 h 4890129"/>
              <a:gd name="connsiteX2238" fmla="*/ 5253389 w 9771622"/>
              <a:gd name="connsiteY2238" fmla="*/ 3844401 h 4890129"/>
              <a:gd name="connsiteX2239" fmla="*/ 5267105 w 9771622"/>
              <a:gd name="connsiteY2239" fmla="*/ 3830685 h 4890129"/>
              <a:gd name="connsiteX2240" fmla="*/ 8153622 w 9771622"/>
              <a:gd name="connsiteY2240" fmla="*/ 3830355 h 4890129"/>
              <a:gd name="connsiteX2241" fmla="*/ 8167338 w 9771622"/>
              <a:gd name="connsiteY2241" fmla="*/ 3844071 h 4890129"/>
              <a:gd name="connsiteX2242" fmla="*/ 8153622 w 9771622"/>
              <a:gd name="connsiteY2242" fmla="*/ 3857787 h 4890129"/>
              <a:gd name="connsiteX2243" fmla="*/ 8139906 w 9771622"/>
              <a:gd name="connsiteY2243" fmla="*/ 3844071 h 4890129"/>
              <a:gd name="connsiteX2244" fmla="*/ 8153622 w 9771622"/>
              <a:gd name="connsiteY2244" fmla="*/ 3830355 h 4890129"/>
              <a:gd name="connsiteX2245" fmla="*/ 8098347 w 9771622"/>
              <a:gd name="connsiteY2245" fmla="*/ 3829361 h 4890129"/>
              <a:gd name="connsiteX2246" fmla="*/ 8112063 w 9771622"/>
              <a:gd name="connsiteY2246" fmla="*/ 3843077 h 4890129"/>
              <a:gd name="connsiteX2247" fmla="*/ 8098347 w 9771622"/>
              <a:gd name="connsiteY2247" fmla="*/ 3856793 h 4890129"/>
              <a:gd name="connsiteX2248" fmla="*/ 8084631 w 9771622"/>
              <a:gd name="connsiteY2248" fmla="*/ 3843077 h 4890129"/>
              <a:gd name="connsiteX2249" fmla="*/ 8098347 w 9771622"/>
              <a:gd name="connsiteY2249" fmla="*/ 3829361 h 4890129"/>
              <a:gd name="connsiteX2250" fmla="*/ 2872505 w 9771622"/>
              <a:gd name="connsiteY2250" fmla="*/ 3828371 h 4890129"/>
              <a:gd name="connsiteX2251" fmla="*/ 2886226 w 9771622"/>
              <a:gd name="connsiteY2251" fmla="*/ 3842087 h 4890129"/>
              <a:gd name="connsiteX2252" fmla="*/ 2872505 w 9771622"/>
              <a:gd name="connsiteY2252" fmla="*/ 3855803 h 4890129"/>
              <a:gd name="connsiteX2253" fmla="*/ 2858793 w 9771622"/>
              <a:gd name="connsiteY2253" fmla="*/ 3842087 h 4890129"/>
              <a:gd name="connsiteX2254" fmla="*/ 2872505 w 9771622"/>
              <a:gd name="connsiteY2254" fmla="*/ 3828371 h 4890129"/>
              <a:gd name="connsiteX2255" fmla="*/ 8043057 w 9771622"/>
              <a:gd name="connsiteY2255" fmla="*/ 3828041 h 4890129"/>
              <a:gd name="connsiteX2256" fmla="*/ 8056773 w 9771622"/>
              <a:gd name="connsiteY2256" fmla="*/ 3841757 h 4890129"/>
              <a:gd name="connsiteX2257" fmla="*/ 8043057 w 9771622"/>
              <a:gd name="connsiteY2257" fmla="*/ 3855473 h 4890129"/>
              <a:gd name="connsiteX2258" fmla="*/ 8029341 w 9771622"/>
              <a:gd name="connsiteY2258" fmla="*/ 3841757 h 4890129"/>
              <a:gd name="connsiteX2259" fmla="*/ 8043057 w 9771622"/>
              <a:gd name="connsiteY2259" fmla="*/ 3828041 h 4890129"/>
              <a:gd name="connsiteX2260" fmla="*/ 7987469 w 9771622"/>
              <a:gd name="connsiteY2260" fmla="*/ 3827047 h 4890129"/>
              <a:gd name="connsiteX2261" fmla="*/ 8001185 w 9771622"/>
              <a:gd name="connsiteY2261" fmla="*/ 3840763 h 4890129"/>
              <a:gd name="connsiteX2262" fmla="*/ 7987469 w 9771622"/>
              <a:gd name="connsiteY2262" fmla="*/ 3854479 h 4890129"/>
              <a:gd name="connsiteX2263" fmla="*/ 7973753 w 9771622"/>
              <a:gd name="connsiteY2263" fmla="*/ 3840763 h 4890129"/>
              <a:gd name="connsiteX2264" fmla="*/ 7987469 w 9771622"/>
              <a:gd name="connsiteY2264" fmla="*/ 3827047 h 4890129"/>
              <a:gd name="connsiteX2265" fmla="*/ 7931864 w 9771622"/>
              <a:gd name="connsiteY2265" fmla="*/ 3825723 h 4890129"/>
              <a:gd name="connsiteX2266" fmla="*/ 7945580 w 9771622"/>
              <a:gd name="connsiteY2266" fmla="*/ 3839439 h 4890129"/>
              <a:gd name="connsiteX2267" fmla="*/ 7931864 w 9771622"/>
              <a:gd name="connsiteY2267" fmla="*/ 3853155 h 4890129"/>
              <a:gd name="connsiteX2268" fmla="*/ 7918148 w 9771622"/>
              <a:gd name="connsiteY2268" fmla="*/ 3839439 h 4890129"/>
              <a:gd name="connsiteX2269" fmla="*/ 7931864 w 9771622"/>
              <a:gd name="connsiteY2269" fmla="*/ 3825723 h 4890129"/>
              <a:gd name="connsiteX2270" fmla="*/ 3391413 w 9771622"/>
              <a:gd name="connsiteY2270" fmla="*/ 3825723 h 4890129"/>
              <a:gd name="connsiteX2271" fmla="*/ 3405129 w 9771622"/>
              <a:gd name="connsiteY2271" fmla="*/ 3839439 h 4890129"/>
              <a:gd name="connsiteX2272" fmla="*/ 3391413 w 9771622"/>
              <a:gd name="connsiteY2272" fmla="*/ 3853155 h 4890129"/>
              <a:gd name="connsiteX2273" fmla="*/ 3377697 w 9771622"/>
              <a:gd name="connsiteY2273" fmla="*/ 3839439 h 4890129"/>
              <a:gd name="connsiteX2274" fmla="*/ 3391413 w 9771622"/>
              <a:gd name="connsiteY2274" fmla="*/ 3825723 h 4890129"/>
              <a:gd name="connsiteX2275" fmla="*/ 3188851 w 9771622"/>
              <a:gd name="connsiteY2275" fmla="*/ 3825723 h 4890129"/>
              <a:gd name="connsiteX2276" fmla="*/ 3202567 w 9771622"/>
              <a:gd name="connsiteY2276" fmla="*/ 3839439 h 4890129"/>
              <a:gd name="connsiteX2277" fmla="*/ 3188851 w 9771622"/>
              <a:gd name="connsiteY2277" fmla="*/ 3853155 h 4890129"/>
              <a:gd name="connsiteX2278" fmla="*/ 3175135 w 9771622"/>
              <a:gd name="connsiteY2278" fmla="*/ 3839439 h 4890129"/>
              <a:gd name="connsiteX2279" fmla="*/ 3188851 w 9771622"/>
              <a:gd name="connsiteY2279" fmla="*/ 3825723 h 4890129"/>
              <a:gd name="connsiteX2280" fmla="*/ 7875925 w 9771622"/>
              <a:gd name="connsiteY2280" fmla="*/ 3824399 h 4890129"/>
              <a:gd name="connsiteX2281" fmla="*/ 7889641 w 9771622"/>
              <a:gd name="connsiteY2281" fmla="*/ 3838115 h 4890129"/>
              <a:gd name="connsiteX2282" fmla="*/ 7875925 w 9771622"/>
              <a:gd name="connsiteY2282" fmla="*/ 3851831 h 4890129"/>
              <a:gd name="connsiteX2283" fmla="*/ 7862209 w 9771622"/>
              <a:gd name="connsiteY2283" fmla="*/ 3838115 h 4890129"/>
              <a:gd name="connsiteX2284" fmla="*/ 7875925 w 9771622"/>
              <a:gd name="connsiteY2284" fmla="*/ 3824399 h 4890129"/>
              <a:gd name="connsiteX2285" fmla="*/ 7819989 w 9771622"/>
              <a:gd name="connsiteY2285" fmla="*/ 3822745 h 4890129"/>
              <a:gd name="connsiteX2286" fmla="*/ 7833705 w 9771622"/>
              <a:gd name="connsiteY2286" fmla="*/ 3836461 h 4890129"/>
              <a:gd name="connsiteX2287" fmla="*/ 7819989 w 9771622"/>
              <a:gd name="connsiteY2287" fmla="*/ 3850177 h 4890129"/>
              <a:gd name="connsiteX2288" fmla="*/ 7806273 w 9771622"/>
              <a:gd name="connsiteY2288" fmla="*/ 3836461 h 4890129"/>
              <a:gd name="connsiteX2289" fmla="*/ 7819989 w 9771622"/>
              <a:gd name="connsiteY2289" fmla="*/ 3822745 h 4890129"/>
              <a:gd name="connsiteX2290" fmla="*/ 5006619 w 9771622"/>
              <a:gd name="connsiteY2290" fmla="*/ 3822745 h 4890129"/>
              <a:gd name="connsiteX2291" fmla="*/ 5020335 w 9771622"/>
              <a:gd name="connsiteY2291" fmla="*/ 3836461 h 4890129"/>
              <a:gd name="connsiteX2292" fmla="*/ 5006619 w 9771622"/>
              <a:gd name="connsiteY2292" fmla="*/ 3850177 h 4890129"/>
              <a:gd name="connsiteX2293" fmla="*/ 4992903 w 9771622"/>
              <a:gd name="connsiteY2293" fmla="*/ 3836461 h 4890129"/>
              <a:gd name="connsiteX2294" fmla="*/ 5006619 w 9771622"/>
              <a:gd name="connsiteY2294" fmla="*/ 3822745 h 4890129"/>
              <a:gd name="connsiteX2295" fmla="*/ 7764054 w 9771622"/>
              <a:gd name="connsiteY2295" fmla="*/ 3821421 h 4890129"/>
              <a:gd name="connsiteX2296" fmla="*/ 7777770 w 9771622"/>
              <a:gd name="connsiteY2296" fmla="*/ 3835137 h 4890129"/>
              <a:gd name="connsiteX2297" fmla="*/ 7764054 w 9771622"/>
              <a:gd name="connsiteY2297" fmla="*/ 3848853 h 4890129"/>
              <a:gd name="connsiteX2298" fmla="*/ 7750338 w 9771622"/>
              <a:gd name="connsiteY2298" fmla="*/ 3835137 h 4890129"/>
              <a:gd name="connsiteX2299" fmla="*/ 7764054 w 9771622"/>
              <a:gd name="connsiteY2299" fmla="*/ 3821421 h 4890129"/>
              <a:gd name="connsiteX2300" fmla="*/ 2992248 w 9771622"/>
              <a:gd name="connsiteY2300" fmla="*/ 3821087 h 4890129"/>
              <a:gd name="connsiteX2301" fmla="*/ 3005964 w 9771622"/>
              <a:gd name="connsiteY2301" fmla="*/ 3834803 h 4890129"/>
              <a:gd name="connsiteX2302" fmla="*/ 2992248 w 9771622"/>
              <a:gd name="connsiteY2302" fmla="*/ 3848519 h 4890129"/>
              <a:gd name="connsiteX2303" fmla="*/ 2978608 w 9771622"/>
              <a:gd name="connsiteY2303" fmla="*/ 3834803 h 4890129"/>
              <a:gd name="connsiteX2304" fmla="*/ 2992248 w 9771622"/>
              <a:gd name="connsiteY2304" fmla="*/ 3821087 h 4890129"/>
              <a:gd name="connsiteX2305" fmla="*/ 5883730 w 9771622"/>
              <a:gd name="connsiteY2305" fmla="*/ 3820427 h 4890129"/>
              <a:gd name="connsiteX2306" fmla="*/ 5897446 w 9771622"/>
              <a:gd name="connsiteY2306" fmla="*/ 3834143 h 4890129"/>
              <a:gd name="connsiteX2307" fmla="*/ 5883730 w 9771622"/>
              <a:gd name="connsiteY2307" fmla="*/ 3847859 h 4890129"/>
              <a:gd name="connsiteX2308" fmla="*/ 5870014 w 9771622"/>
              <a:gd name="connsiteY2308" fmla="*/ 3834143 h 4890129"/>
              <a:gd name="connsiteX2309" fmla="*/ 5883730 w 9771622"/>
              <a:gd name="connsiteY2309" fmla="*/ 3820427 h 4890129"/>
              <a:gd name="connsiteX2310" fmla="*/ 7707788 w 9771622"/>
              <a:gd name="connsiteY2310" fmla="*/ 3819763 h 4890129"/>
              <a:gd name="connsiteX2311" fmla="*/ 7721504 w 9771622"/>
              <a:gd name="connsiteY2311" fmla="*/ 3833479 h 4890129"/>
              <a:gd name="connsiteX2312" fmla="*/ 7707788 w 9771622"/>
              <a:gd name="connsiteY2312" fmla="*/ 3847195 h 4890129"/>
              <a:gd name="connsiteX2313" fmla="*/ 7694072 w 9771622"/>
              <a:gd name="connsiteY2313" fmla="*/ 3833479 h 4890129"/>
              <a:gd name="connsiteX2314" fmla="*/ 7707788 w 9771622"/>
              <a:gd name="connsiteY2314" fmla="*/ 3819763 h 4890129"/>
              <a:gd name="connsiteX2315" fmla="*/ 2682854 w 9771622"/>
              <a:gd name="connsiteY2315" fmla="*/ 3818770 h 4890129"/>
              <a:gd name="connsiteX2316" fmla="*/ 2696568 w 9771622"/>
              <a:gd name="connsiteY2316" fmla="*/ 3832486 h 4890129"/>
              <a:gd name="connsiteX2317" fmla="*/ 2682854 w 9771622"/>
              <a:gd name="connsiteY2317" fmla="*/ 3846202 h 4890129"/>
              <a:gd name="connsiteX2318" fmla="*/ 2669142 w 9771622"/>
              <a:gd name="connsiteY2318" fmla="*/ 3832486 h 4890129"/>
              <a:gd name="connsiteX2319" fmla="*/ 2682854 w 9771622"/>
              <a:gd name="connsiteY2319" fmla="*/ 3818770 h 4890129"/>
              <a:gd name="connsiteX2320" fmla="*/ 5311455 w 9771622"/>
              <a:gd name="connsiteY2320" fmla="*/ 3818439 h 4890129"/>
              <a:gd name="connsiteX2321" fmla="*/ 5325171 w 9771622"/>
              <a:gd name="connsiteY2321" fmla="*/ 3832155 h 4890129"/>
              <a:gd name="connsiteX2322" fmla="*/ 5311455 w 9771622"/>
              <a:gd name="connsiteY2322" fmla="*/ 3845871 h 4890129"/>
              <a:gd name="connsiteX2323" fmla="*/ 5297739 w 9771622"/>
              <a:gd name="connsiteY2323" fmla="*/ 3832155 h 4890129"/>
              <a:gd name="connsiteX2324" fmla="*/ 5311455 w 9771622"/>
              <a:gd name="connsiteY2324" fmla="*/ 3818439 h 4890129"/>
              <a:gd name="connsiteX2325" fmla="*/ 5052627 w 9771622"/>
              <a:gd name="connsiteY2325" fmla="*/ 3818439 h 4890129"/>
              <a:gd name="connsiteX2326" fmla="*/ 5066343 w 9771622"/>
              <a:gd name="connsiteY2326" fmla="*/ 3832155 h 4890129"/>
              <a:gd name="connsiteX2327" fmla="*/ 5052627 w 9771622"/>
              <a:gd name="connsiteY2327" fmla="*/ 3845871 h 4890129"/>
              <a:gd name="connsiteX2328" fmla="*/ 5038911 w 9771622"/>
              <a:gd name="connsiteY2328" fmla="*/ 3832155 h 4890129"/>
              <a:gd name="connsiteX2329" fmla="*/ 5052627 w 9771622"/>
              <a:gd name="connsiteY2329" fmla="*/ 3818439 h 4890129"/>
              <a:gd name="connsiteX2330" fmla="*/ 7651519 w 9771622"/>
              <a:gd name="connsiteY2330" fmla="*/ 3818109 h 4890129"/>
              <a:gd name="connsiteX2331" fmla="*/ 7665235 w 9771622"/>
              <a:gd name="connsiteY2331" fmla="*/ 3831825 h 4890129"/>
              <a:gd name="connsiteX2332" fmla="*/ 7651519 w 9771622"/>
              <a:gd name="connsiteY2332" fmla="*/ 3845541 h 4890129"/>
              <a:gd name="connsiteX2333" fmla="*/ 7637803 w 9771622"/>
              <a:gd name="connsiteY2333" fmla="*/ 3831825 h 4890129"/>
              <a:gd name="connsiteX2334" fmla="*/ 7651519 w 9771622"/>
              <a:gd name="connsiteY2334" fmla="*/ 3818109 h 4890129"/>
              <a:gd name="connsiteX2335" fmla="*/ 5474300 w 9771622"/>
              <a:gd name="connsiteY2335" fmla="*/ 3814801 h 4890129"/>
              <a:gd name="connsiteX2336" fmla="*/ 5488016 w 9771622"/>
              <a:gd name="connsiteY2336" fmla="*/ 3828517 h 4890129"/>
              <a:gd name="connsiteX2337" fmla="*/ 5474300 w 9771622"/>
              <a:gd name="connsiteY2337" fmla="*/ 3842233 h 4890129"/>
              <a:gd name="connsiteX2338" fmla="*/ 5460584 w 9771622"/>
              <a:gd name="connsiteY2338" fmla="*/ 3828517 h 4890129"/>
              <a:gd name="connsiteX2339" fmla="*/ 5474300 w 9771622"/>
              <a:gd name="connsiteY2339" fmla="*/ 3814801 h 4890129"/>
              <a:gd name="connsiteX2340" fmla="*/ 3313301 w 9771622"/>
              <a:gd name="connsiteY2340" fmla="*/ 3814801 h 4890129"/>
              <a:gd name="connsiteX2341" fmla="*/ 3327017 w 9771622"/>
              <a:gd name="connsiteY2341" fmla="*/ 3828517 h 4890129"/>
              <a:gd name="connsiteX2342" fmla="*/ 3313301 w 9771622"/>
              <a:gd name="connsiteY2342" fmla="*/ 3842233 h 4890129"/>
              <a:gd name="connsiteX2343" fmla="*/ 3299585 w 9771622"/>
              <a:gd name="connsiteY2343" fmla="*/ 3828517 h 4890129"/>
              <a:gd name="connsiteX2344" fmla="*/ 3313301 w 9771622"/>
              <a:gd name="connsiteY2344" fmla="*/ 3814801 h 4890129"/>
              <a:gd name="connsiteX2345" fmla="*/ 5097971 w 9771622"/>
              <a:gd name="connsiteY2345" fmla="*/ 3812814 h 4890129"/>
              <a:gd name="connsiteX2346" fmla="*/ 5111687 w 9771622"/>
              <a:gd name="connsiteY2346" fmla="*/ 3826530 h 4890129"/>
              <a:gd name="connsiteX2347" fmla="*/ 5097971 w 9771622"/>
              <a:gd name="connsiteY2347" fmla="*/ 3840246 h 4890129"/>
              <a:gd name="connsiteX2348" fmla="*/ 5084255 w 9771622"/>
              <a:gd name="connsiteY2348" fmla="*/ 3826530 h 4890129"/>
              <a:gd name="connsiteX2349" fmla="*/ 5097971 w 9771622"/>
              <a:gd name="connsiteY2349" fmla="*/ 3812814 h 4890129"/>
              <a:gd name="connsiteX2350" fmla="*/ 2800352 w 9771622"/>
              <a:gd name="connsiteY2350" fmla="*/ 3812814 h 4890129"/>
              <a:gd name="connsiteX2351" fmla="*/ 2814072 w 9771622"/>
              <a:gd name="connsiteY2351" fmla="*/ 3826530 h 4890129"/>
              <a:gd name="connsiteX2352" fmla="*/ 2800352 w 9771622"/>
              <a:gd name="connsiteY2352" fmla="*/ 3840246 h 4890129"/>
              <a:gd name="connsiteX2353" fmla="*/ 2786638 w 9771622"/>
              <a:gd name="connsiteY2353" fmla="*/ 3826530 h 4890129"/>
              <a:gd name="connsiteX2354" fmla="*/ 2800352 w 9771622"/>
              <a:gd name="connsiteY2354" fmla="*/ 3812814 h 4890129"/>
              <a:gd name="connsiteX2355" fmla="*/ 3113386 w 9771622"/>
              <a:gd name="connsiteY2355" fmla="*/ 3812483 h 4890129"/>
              <a:gd name="connsiteX2356" fmla="*/ 3127102 w 9771622"/>
              <a:gd name="connsiteY2356" fmla="*/ 3826199 h 4890129"/>
              <a:gd name="connsiteX2357" fmla="*/ 3113386 w 9771622"/>
              <a:gd name="connsiteY2357" fmla="*/ 3839915 h 4890129"/>
              <a:gd name="connsiteX2358" fmla="*/ 3099670 w 9771622"/>
              <a:gd name="connsiteY2358" fmla="*/ 3826199 h 4890129"/>
              <a:gd name="connsiteX2359" fmla="*/ 3113386 w 9771622"/>
              <a:gd name="connsiteY2359" fmla="*/ 3812483 h 4890129"/>
              <a:gd name="connsiteX2360" fmla="*/ 5813892 w 9771622"/>
              <a:gd name="connsiteY2360" fmla="*/ 3806524 h 4890129"/>
              <a:gd name="connsiteX2361" fmla="*/ 5827608 w 9771622"/>
              <a:gd name="connsiteY2361" fmla="*/ 3820240 h 4890129"/>
              <a:gd name="connsiteX2362" fmla="*/ 5813892 w 9771622"/>
              <a:gd name="connsiteY2362" fmla="*/ 3833956 h 4890129"/>
              <a:gd name="connsiteX2363" fmla="*/ 5800176 w 9771622"/>
              <a:gd name="connsiteY2363" fmla="*/ 3820240 h 4890129"/>
              <a:gd name="connsiteX2364" fmla="*/ 5813892 w 9771622"/>
              <a:gd name="connsiteY2364" fmla="*/ 3806524 h 4890129"/>
              <a:gd name="connsiteX2365" fmla="*/ 2919178 w 9771622"/>
              <a:gd name="connsiteY2365" fmla="*/ 3805864 h 4890129"/>
              <a:gd name="connsiteX2366" fmla="*/ 2932897 w 9771622"/>
              <a:gd name="connsiteY2366" fmla="*/ 3819580 h 4890129"/>
              <a:gd name="connsiteX2367" fmla="*/ 2919178 w 9771622"/>
              <a:gd name="connsiteY2367" fmla="*/ 3833296 h 4890129"/>
              <a:gd name="connsiteX2368" fmla="*/ 2905458 w 9771622"/>
              <a:gd name="connsiteY2368" fmla="*/ 3819580 h 4890129"/>
              <a:gd name="connsiteX2369" fmla="*/ 2919178 w 9771622"/>
              <a:gd name="connsiteY2369" fmla="*/ 3805864 h 4890129"/>
              <a:gd name="connsiteX2370" fmla="*/ 5143648 w 9771622"/>
              <a:gd name="connsiteY2370" fmla="*/ 3805534 h 4890129"/>
              <a:gd name="connsiteX2371" fmla="*/ 5157364 w 9771622"/>
              <a:gd name="connsiteY2371" fmla="*/ 3819250 h 4890129"/>
              <a:gd name="connsiteX2372" fmla="*/ 5143648 w 9771622"/>
              <a:gd name="connsiteY2372" fmla="*/ 3832966 h 4890129"/>
              <a:gd name="connsiteX2373" fmla="*/ 5129932 w 9771622"/>
              <a:gd name="connsiteY2373" fmla="*/ 3819250 h 4890129"/>
              <a:gd name="connsiteX2374" fmla="*/ 5143648 w 9771622"/>
              <a:gd name="connsiteY2374" fmla="*/ 3805534 h 4890129"/>
              <a:gd name="connsiteX2375" fmla="*/ 5355149 w 9771622"/>
              <a:gd name="connsiteY2375" fmla="*/ 3804540 h 4890129"/>
              <a:gd name="connsiteX2376" fmla="*/ 5368865 w 9771622"/>
              <a:gd name="connsiteY2376" fmla="*/ 3818256 h 4890129"/>
              <a:gd name="connsiteX2377" fmla="*/ 5355149 w 9771622"/>
              <a:gd name="connsiteY2377" fmla="*/ 3831972 h 4890129"/>
              <a:gd name="connsiteX2378" fmla="*/ 5341433 w 9771622"/>
              <a:gd name="connsiteY2378" fmla="*/ 3818256 h 4890129"/>
              <a:gd name="connsiteX2379" fmla="*/ 5355149 w 9771622"/>
              <a:gd name="connsiteY2379" fmla="*/ 3804540 h 4890129"/>
              <a:gd name="connsiteX2380" fmla="*/ 3236182 w 9771622"/>
              <a:gd name="connsiteY2380" fmla="*/ 3802886 h 4890129"/>
              <a:gd name="connsiteX2381" fmla="*/ 3249898 w 9771622"/>
              <a:gd name="connsiteY2381" fmla="*/ 3816602 h 4890129"/>
              <a:gd name="connsiteX2382" fmla="*/ 3236182 w 9771622"/>
              <a:gd name="connsiteY2382" fmla="*/ 3830318 h 4890129"/>
              <a:gd name="connsiteX2383" fmla="*/ 3222466 w 9771622"/>
              <a:gd name="connsiteY2383" fmla="*/ 3816602 h 4890129"/>
              <a:gd name="connsiteX2384" fmla="*/ 3236182 w 9771622"/>
              <a:gd name="connsiteY2384" fmla="*/ 3802886 h 4890129"/>
              <a:gd name="connsiteX2385" fmla="*/ 3038916 w 9771622"/>
              <a:gd name="connsiteY2385" fmla="*/ 3798250 h 4890129"/>
              <a:gd name="connsiteX2386" fmla="*/ 3052632 w 9771622"/>
              <a:gd name="connsiteY2386" fmla="*/ 3811966 h 4890129"/>
              <a:gd name="connsiteX2387" fmla="*/ 3038916 w 9771622"/>
              <a:gd name="connsiteY2387" fmla="*/ 3825682 h 4890129"/>
              <a:gd name="connsiteX2388" fmla="*/ 3025200 w 9771622"/>
              <a:gd name="connsiteY2388" fmla="*/ 3811966 h 4890129"/>
              <a:gd name="connsiteX2389" fmla="*/ 3038916 w 9771622"/>
              <a:gd name="connsiteY2389" fmla="*/ 3798250 h 4890129"/>
              <a:gd name="connsiteX2390" fmla="*/ 5188662 w 9771622"/>
              <a:gd name="connsiteY2390" fmla="*/ 3796596 h 4890129"/>
              <a:gd name="connsiteX2391" fmla="*/ 5202378 w 9771622"/>
              <a:gd name="connsiteY2391" fmla="*/ 3810312 h 4890129"/>
              <a:gd name="connsiteX2392" fmla="*/ 5188662 w 9771622"/>
              <a:gd name="connsiteY2392" fmla="*/ 3824028 h 4890129"/>
              <a:gd name="connsiteX2393" fmla="*/ 5174946 w 9771622"/>
              <a:gd name="connsiteY2393" fmla="*/ 3810312 h 4890129"/>
              <a:gd name="connsiteX2394" fmla="*/ 5188662 w 9771622"/>
              <a:gd name="connsiteY2394" fmla="*/ 3796596 h 4890129"/>
              <a:gd name="connsiteX2395" fmla="*/ 5516666 w 9771622"/>
              <a:gd name="connsiteY2395" fmla="*/ 3796263 h 4890129"/>
              <a:gd name="connsiteX2396" fmla="*/ 5530382 w 9771622"/>
              <a:gd name="connsiteY2396" fmla="*/ 3809979 h 4890129"/>
              <a:gd name="connsiteX2397" fmla="*/ 5516666 w 9771622"/>
              <a:gd name="connsiteY2397" fmla="*/ 3823695 h 4890129"/>
              <a:gd name="connsiteX2398" fmla="*/ 5502950 w 9771622"/>
              <a:gd name="connsiteY2398" fmla="*/ 3809979 h 4890129"/>
              <a:gd name="connsiteX2399" fmla="*/ 5516666 w 9771622"/>
              <a:gd name="connsiteY2399" fmla="*/ 3796263 h 4890129"/>
              <a:gd name="connsiteX2400" fmla="*/ 2729196 w 9771622"/>
              <a:gd name="connsiteY2400" fmla="*/ 3796263 h 4890129"/>
              <a:gd name="connsiteX2401" fmla="*/ 2742911 w 9771622"/>
              <a:gd name="connsiteY2401" fmla="*/ 3809979 h 4890129"/>
              <a:gd name="connsiteX2402" fmla="*/ 2729196 w 9771622"/>
              <a:gd name="connsiteY2402" fmla="*/ 3823695 h 4890129"/>
              <a:gd name="connsiteX2403" fmla="*/ 2715477 w 9771622"/>
              <a:gd name="connsiteY2403" fmla="*/ 3809979 h 4890129"/>
              <a:gd name="connsiteX2404" fmla="*/ 2729196 w 9771622"/>
              <a:gd name="connsiteY2404" fmla="*/ 3796263 h 4890129"/>
              <a:gd name="connsiteX2405" fmla="*/ 8662345 w 9771622"/>
              <a:gd name="connsiteY2405" fmla="*/ 3795602 h 4890129"/>
              <a:gd name="connsiteX2406" fmla="*/ 8676061 w 9771622"/>
              <a:gd name="connsiteY2406" fmla="*/ 3809318 h 4890129"/>
              <a:gd name="connsiteX2407" fmla="*/ 8662345 w 9771622"/>
              <a:gd name="connsiteY2407" fmla="*/ 3823034 h 4890129"/>
              <a:gd name="connsiteX2408" fmla="*/ 8648629 w 9771622"/>
              <a:gd name="connsiteY2408" fmla="*/ 3809318 h 4890129"/>
              <a:gd name="connsiteX2409" fmla="*/ 8662345 w 9771622"/>
              <a:gd name="connsiteY2409" fmla="*/ 3795602 h 4890129"/>
              <a:gd name="connsiteX2410" fmla="*/ 8608067 w 9771622"/>
              <a:gd name="connsiteY2410" fmla="*/ 3794942 h 4890129"/>
              <a:gd name="connsiteX2411" fmla="*/ 8621783 w 9771622"/>
              <a:gd name="connsiteY2411" fmla="*/ 3808658 h 4890129"/>
              <a:gd name="connsiteX2412" fmla="*/ 8608067 w 9771622"/>
              <a:gd name="connsiteY2412" fmla="*/ 3822374 h 4890129"/>
              <a:gd name="connsiteX2413" fmla="*/ 8594351 w 9771622"/>
              <a:gd name="connsiteY2413" fmla="*/ 3808658 h 4890129"/>
              <a:gd name="connsiteX2414" fmla="*/ 8608067 w 9771622"/>
              <a:gd name="connsiteY2414" fmla="*/ 3794942 h 4890129"/>
              <a:gd name="connsiteX2415" fmla="*/ 8553782 w 9771622"/>
              <a:gd name="connsiteY2415" fmla="*/ 3794278 h 4890129"/>
              <a:gd name="connsiteX2416" fmla="*/ 8567498 w 9771622"/>
              <a:gd name="connsiteY2416" fmla="*/ 3807994 h 4890129"/>
              <a:gd name="connsiteX2417" fmla="*/ 8553782 w 9771622"/>
              <a:gd name="connsiteY2417" fmla="*/ 3821710 h 4890129"/>
              <a:gd name="connsiteX2418" fmla="*/ 8540066 w 9771622"/>
              <a:gd name="connsiteY2418" fmla="*/ 3807994 h 4890129"/>
              <a:gd name="connsiteX2419" fmla="*/ 8553782 w 9771622"/>
              <a:gd name="connsiteY2419" fmla="*/ 3794278 h 4890129"/>
              <a:gd name="connsiteX2420" fmla="*/ 8499504 w 9771622"/>
              <a:gd name="connsiteY2420" fmla="*/ 3793285 h 4890129"/>
              <a:gd name="connsiteX2421" fmla="*/ 8513220 w 9771622"/>
              <a:gd name="connsiteY2421" fmla="*/ 3807001 h 4890129"/>
              <a:gd name="connsiteX2422" fmla="*/ 8499504 w 9771622"/>
              <a:gd name="connsiteY2422" fmla="*/ 3820717 h 4890129"/>
              <a:gd name="connsiteX2423" fmla="*/ 8485788 w 9771622"/>
              <a:gd name="connsiteY2423" fmla="*/ 3807001 h 4890129"/>
              <a:gd name="connsiteX2424" fmla="*/ 8499504 w 9771622"/>
              <a:gd name="connsiteY2424" fmla="*/ 3793285 h 4890129"/>
              <a:gd name="connsiteX2425" fmla="*/ 8444889 w 9771622"/>
              <a:gd name="connsiteY2425" fmla="*/ 3792624 h 4890129"/>
              <a:gd name="connsiteX2426" fmla="*/ 8458605 w 9771622"/>
              <a:gd name="connsiteY2426" fmla="*/ 3806340 h 4890129"/>
              <a:gd name="connsiteX2427" fmla="*/ 8444889 w 9771622"/>
              <a:gd name="connsiteY2427" fmla="*/ 3820056 h 4890129"/>
              <a:gd name="connsiteX2428" fmla="*/ 8431173 w 9771622"/>
              <a:gd name="connsiteY2428" fmla="*/ 3806340 h 4890129"/>
              <a:gd name="connsiteX2429" fmla="*/ 8444889 w 9771622"/>
              <a:gd name="connsiteY2429" fmla="*/ 3792624 h 4890129"/>
              <a:gd name="connsiteX2430" fmla="*/ 8390277 w 9771622"/>
              <a:gd name="connsiteY2430" fmla="*/ 3791631 h 4890129"/>
              <a:gd name="connsiteX2431" fmla="*/ 8403993 w 9771622"/>
              <a:gd name="connsiteY2431" fmla="*/ 3805347 h 4890129"/>
              <a:gd name="connsiteX2432" fmla="*/ 8390277 w 9771622"/>
              <a:gd name="connsiteY2432" fmla="*/ 3819063 h 4890129"/>
              <a:gd name="connsiteX2433" fmla="*/ 8376561 w 9771622"/>
              <a:gd name="connsiteY2433" fmla="*/ 3805347 h 4890129"/>
              <a:gd name="connsiteX2434" fmla="*/ 8390277 w 9771622"/>
              <a:gd name="connsiteY2434" fmla="*/ 3791631 h 4890129"/>
              <a:gd name="connsiteX2435" fmla="*/ 3360633 w 9771622"/>
              <a:gd name="connsiteY2435" fmla="*/ 3791631 h 4890129"/>
              <a:gd name="connsiteX2436" fmla="*/ 3374349 w 9771622"/>
              <a:gd name="connsiteY2436" fmla="*/ 3805347 h 4890129"/>
              <a:gd name="connsiteX2437" fmla="*/ 3360633 w 9771622"/>
              <a:gd name="connsiteY2437" fmla="*/ 3819063 h 4890129"/>
              <a:gd name="connsiteX2438" fmla="*/ 3346917 w 9771622"/>
              <a:gd name="connsiteY2438" fmla="*/ 3805347 h 4890129"/>
              <a:gd name="connsiteX2439" fmla="*/ 3360633 w 9771622"/>
              <a:gd name="connsiteY2439" fmla="*/ 3791631 h 4890129"/>
              <a:gd name="connsiteX2440" fmla="*/ 8335665 w 9771622"/>
              <a:gd name="connsiteY2440" fmla="*/ 3790970 h 4890129"/>
              <a:gd name="connsiteX2441" fmla="*/ 8349381 w 9771622"/>
              <a:gd name="connsiteY2441" fmla="*/ 3804686 h 4890129"/>
              <a:gd name="connsiteX2442" fmla="*/ 8335665 w 9771622"/>
              <a:gd name="connsiteY2442" fmla="*/ 3818402 h 4890129"/>
              <a:gd name="connsiteX2443" fmla="*/ 8321949 w 9771622"/>
              <a:gd name="connsiteY2443" fmla="*/ 3804686 h 4890129"/>
              <a:gd name="connsiteX2444" fmla="*/ 8335665 w 9771622"/>
              <a:gd name="connsiteY2444" fmla="*/ 3790970 h 4890129"/>
              <a:gd name="connsiteX2445" fmla="*/ 5743063 w 9771622"/>
              <a:gd name="connsiteY2445" fmla="*/ 3790970 h 4890129"/>
              <a:gd name="connsiteX2446" fmla="*/ 5756779 w 9771622"/>
              <a:gd name="connsiteY2446" fmla="*/ 3804686 h 4890129"/>
              <a:gd name="connsiteX2447" fmla="*/ 5743063 w 9771622"/>
              <a:gd name="connsiteY2447" fmla="*/ 3818402 h 4890129"/>
              <a:gd name="connsiteX2448" fmla="*/ 5729347 w 9771622"/>
              <a:gd name="connsiteY2448" fmla="*/ 3804686 h 4890129"/>
              <a:gd name="connsiteX2449" fmla="*/ 5743063 w 9771622"/>
              <a:gd name="connsiteY2449" fmla="*/ 3790970 h 4890129"/>
              <a:gd name="connsiteX2450" fmla="*/ 2847023 w 9771622"/>
              <a:gd name="connsiteY2450" fmla="*/ 3790307 h 4890129"/>
              <a:gd name="connsiteX2451" fmla="*/ 2860736 w 9771622"/>
              <a:gd name="connsiteY2451" fmla="*/ 3804023 h 4890129"/>
              <a:gd name="connsiteX2452" fmla="*/ 2847023 w 9771622"/>
              <a:gd name="connsiteY2452" fmla="*/ 3817739 h 4890129"/>
              <a:gd name="connsiteX2453" fmla="*/ 2833310 w 9771622"/>
              <a:gd name="connsiteY2453" fmla="*/ 3804023 h 4890129"/>
              <a:gd name="connsiteX2454" fmla="*/ 2847023 w 9771622"/>
              <a:gd name="connsiteY2454" fmla="*/ 3790307 h 4890129"/>
              <a:gd name="connsiteX2455" fmla="*/ 8281050 w 9771622"/>
              <a:gd name="connsiteY2455" fmla="*/ 3789976 h 4890129"/>
              <a:gd name="connsiteX2456" fmla="*/ 8294766 w 9771622"/>
              <a:gd name="connsiteY2456" fmla="*/ 3803692 h 4890129"/>
              <a:gd name="connsiteX2457" fmla="*/ 8281050 w 9771622"/>
              <a:gd name="connsiteY2457" fmla="*/ 3817408 h 4890129"/>
              <a:gd name="connsiteX2458" fmla="*/ 8267334 w 9771622"/>
              <a:gd name="connsiteY2458" fmla="*/ 3803692 h 4890129"/>
              <a:gd name="connsiteX2459" fmla="*/ 8281050 w 9771622"/>
              <a:gd name="connsiteY2459" fmla="*/ 3789976 h 4890129"/>
              <a:gd name="connsiteX2460" fmla="*/ 3160388 w 9771622"/>
              <a:gd name="connsiteY2460" fmla="*/ 3789646 h 4890129"/>
              <a:gd name="connsiteX2461" fmla="*/ 3174104 w 9771622"/>
              <a:gd name="connsiteY2461" fmla="*/ 3803362 h 4890129"/>
              <a:gd name="connsiteX2462" fmla="*/ 3160388 w 9771622"/>
              <a:gd name="connsiteY2462" fmla="*/ 3817078 h 4890129"/>
              <a:gd name="connsiteX2463" fmla="*/ 3146672 w 9771622"/>
              <a:gd name="connsiteY2463" fmla="*/ 3803362 h 4890129"/>
              <a:gd name="connsiteX2464" fmla="*/ 3160388 w 9771622"/>
              <a:gd name="connsiteY2464" fmla="*/ 3789646 h 4890129"/>
              <a:gd name="connsiteX2465" fmla="*/ 5398505 w 9771622"/>
              <a:gd name="connsiteY2465" fmla="*/ 3789313 h 4890129"/>
              <a:gd name="connsiteX2466" fmla="*/ 5412221 w 9771622"/>
              <a:gd name="connsiteY2466" fmla="*/ 3803029 h 4890129"/>
              <a:gd name="connsiteX2467" fmla="*/ 5398505 w 9771622"/>
              <a:gd name="connsiteY2467" fmla="*/ 3816745 h 4890129"/>
              <a:gd name="connsiteX2468" fmla="*/ 5384789 w 9771622"/>
              <a:gd name="connsiteY2468" fmla="*/ 3803029 h 4890129"/>
              <a:gd name="connsiteX2469" fmla="*/ 5398505 w 9771622"/>
              <a:gd name="connsiteY2469" fmla="*/ 3789313 h 4890129"/>
              <a:gd name="connsiteX2470" fmla="*/ 8226109 w 9771622"/>
              <a:gd name="connsiteY2470" fmla="*/ 3788983 h 4890129"/>
              <a:gd name="connsiteX2471" fmla="*/ 8239825 w 9771622"/>
              <a:gd name="connsiteY2471" fmla="*/ 3802699 h 4890129"/>
              <a:gd name="connsiteX2472" fmla="*/ 8226109 w 9771622"/>
              <a:gd name="connsiteY2472" fmla="*/ 3816415 h 4890129"/>
              <a:gd name="connsiteX2473" fmla="*/ 8212393 w 9771622"/>
              <a:gd name="connsiteY2473" fmla="*/ 3802699 h 4890129"/>
              <a:gd name="connsiteX2474" fmla="*/ 8226109 w 9771622"/>
              <a:gd name="connsiteY2474" fmla="*/ 3788983 h 4890129"/>
              <a:gd name="connsiteX2475" fmla="*/ 8171167 w 9771622"/>
              <a:gd name="connsiteY2475" fmla="*/ 3787989 h 4890129"/>
              <a:gd name="connsiteX2476" fmla="*/ 8184883 w 9771622"/>
              <a:gd name="connsiteY2476" fmla="*/ 3801705 h 4890129"/>
              <a:gd name="connsiteX2477" fmla="*/ 8171167 w 9771622"/>
              <a:gd name="connsiteY2477" fmla="*/ 3815421 h 4890129"/>
              <a:gd name="connsiteX2478" fmla="*/ 8157451 w 9771622"/>
              <a:gd name="connsiteY2478" fmla="*/ 3801705 h 4890129"/>
              <a:gd name="connsiteX2479" fmla="*/ 8171167 w 9771622"/>
              <a:gd name="connsiteY2479" fmla="*/ 3787989 h 4890129"/>
              <a:gd name="connsiteX2480" fmla="*/ 8116222 w 9771622"/>
              <a:gd name="connsiteY2480" fmla="*/ 3786995 h 4890129"/>
              <a:gd name="connsiteX2481" fmla="*/ 8129938 w 9771622"/>
              <a:gd name="connsiteY2481" fmla="*/ 3800711 h 4890129"/>
              <a:gd name="connsiteX2482" fmla="*/ 8116222 w 9771622"/>
              <a:gd name="connsiteY2482" fmla="*/ 3814427 h 4890129"/>
              <a:gd name="connsiteX2483" fmla="*/ 8102506 w 9771622"/>
              <a:gd name="connsiteY2483" fmla="*/ 3800711 h 4890129"/>
              <a:gd name="connsiteX2484" fmla="*/ 8116222 w 9771622"/>
              <a:gd name="connsiteY2484" fmla="*/ 3786995 h 4890129"/>
              <a:gd name="connsiteX2485" fmla="*/ 5233343 w 9771622"/>
              <a:gd name="connsiteY2485" fmla="*/ 3786665 h 4890129"/>
              <a:gd name="connsiteX2486" fmla="*/ 5247059 w 9771622"/>
              <a:gd name="connsiteY2486" fmla="*/ 3800381 h 4890129"/>
              <a:gd name="connsiteX2487" fmla="*/ 5233343 w 9771622"/>
              <a:gd name="connsiteY2487" fmla="*/ 3814097 h 4890129"/>
              <a:gd name="connsiteX2488" fmla="*/ 5219627 w 9771622"/>
              <a:gd name="connsiteY2488" fmla="*/ 3800381 h 4890129"/>
              <a:gd name="connsiteX2489" fmla="*/ 5233343 w 9771622"/>
              <a:gd name="connsiteY2489" fmla="*/ 3786665 h 4890129"/>
              <a:gd name="connsiteX2490" fmla="*/ 8061276 w 9771622"/>
              <a:gd name="connsiteY2490" fmla="*/ 3786005 h 4890129"/>
              <a:gd name="connsiteX2491" fmla="*/ 8074992 w 9771622"/>
              <a:gd name="connsiteY2491" fmla="*/ 3799721 h 4890129"/>
              <a:gd name="connsiteX2492" fmla="*/ 8061276 w 9771622"/>
              <a:gd name="connsiteY2492" fmla="*/ 3813437 h 4890129"/>
              <a:gd name="connsiteX2493" fmla="*/ 8047560 w 9771622"/>
              <a:gd name="connsiteY2493" fmla="*/ 3799721 h 4890129"/>
              <a:gd name="connsiteX2494" fmla="*/ 8061276 w 9771622"/>
              <a:gd name="connsiteY2494" fmla="*/ 3786005 h 4890129"/>
              <a:gd name="connsiteX2495" fmla="*/ 8006005 w 9771622"/>
              <a:gd name="connsiteY2495" fmla="*/ 3785011 h 4890129"/>
              <a:gd name="connsiteX2496" fmla="*/ 8019721 w 9771622"/>
              <a:gd name="connsiteY2496" fmla="*/ 3798727 h 4890129"/>
              <a:gd name="connsiteX2497" fmla="*/ 8006005 w 9771622"/>
              <a:gd name="connsiteY2497" fmla="*/ 3812443 h 4890129"/>
              <a:gd name="connsiteX2498" fmla="*/ 7992289 w 9771622"/>
              <a:gd name="connsiteY2498" fmla="*/ 3798727 h 4890129"/>
              <a:gd name="connsiteX2499" fmla="*/ 8006005 w 9771622"/>
              <a:gd name="connsiteY2499" fmla="*/ 3785011 h 4890129"/>
              <a:gd name="connsiteX2500" fmla="*/ 7950729 w 9771622"/>
              <a:gd name="connsiteY2500" fmla="*/ 3783687 h 4890129"/>
              <a:gd name="connsiteX2501" fmla="*/ 7964445 w 9771622"/>
              <a:gd name="connsiteY2501" fmla="*/ 3797403 h 4890129"/>
              <a:gd name="connsiteX2502" fmla="*/ 7950729 w 9771622"/>
              <a:gd name="connsiteY2502" fmla="*/ 3811119 h 4890129"/>
              <a:gd name="connsiteX2503" fmla="*/ 7937013 w 9771622"/>
              <a:gd name="connsiteY2503" fmla="*/ 3797403 h 4890129"/>
              <a:gd name="connsiteX2504" fmla="*/ 7950729 w 9771622"/>
              <a:gd name="connsiteY2504" fmla="*/ 3783687 h 4890129"/>
              <a:gd name="connsiteX2505" fmla="*/ 2965847 w 9771622"/>
              <a:gd name="connsiteY2505" fmla="*/ 3783357 h 4890129"/>
              <a:gd name="connsiteX2506" fmla="*/ 2979567 w 9771622"/>
              <a:gd name="connsiteY2506" fmla="*/ 3797073 h 4890129"/>
              <a:gd name="connsiteX2507" fmla="*/ 2965847 w 9771622"/>
              <a:gd name="connsiteY2507" fmla="*/ 3810789 h 4890129"/>
              <a:gd name="connsiteX2508" fmla="*/ 2952133 w 9771622"/>
              <a:gd name="connsiteY2508" fmla="*/ 3797073 h 4890129"/>
              <a:gd name="connsiteX2509" fmla="*/ 2965847 w 9771622"/>
              <a:gd name="connsiteY2509" fmla="*/ 3783357 h 4890129"/>
              <a:gd name="connsiteX2510" fmla="*/ 7895124 w 9771622"/>
              <a:gd name="connsiteY2510" fmla="*/ 3782363 h 4890129"/>
              <a:gd name="connsiteX2511" fmla="*/ 7908840 w 9771622"/>
              <a:gd name="connsiteY2511" fmla="*/ 3796079 h 4890129"/>
              <a:gd name="connsiteX2512" fmla="*/ 7895124 w 9771622"/>
              <a:gd name="connsiteY2512" fmla="*/ 3809795 h 4890129"/>
              <a:gd name="connsiteX2513" fmla="*/ 7881408 w 9771622"/>
              <a:gd name="connsiteY2513" fmla="*/ 3796079 h 4890129"/>
              <a:gd name="connsiteX2514" fmla="*/ 7895124 w 9771622"/>
              <a:gd name="connsiteY2514" fmla="*/ 3782363 h 4890129"/>
              <a:gd name="connsiteX2515" fmla="*/ 7839518 w 9771622"/>
              <a:gd name="connsiteY2515" fmla="*/ 3781039 h 4890129"/>
              <a:gd name="connsiteX2516" fmla="*/ 7853234 w 9771622"/>
              <a:gd name="connsiteY2516" fmla="*/ 3794755 h 4890129"/>
              <a:gd name="connsiteX2517" fmla="*/ 7839518 w 9771622"/>
              <a:gd name="connsiteY2517" fmla="*/ 3808471 h 4890129"/>
              <a:gd name="connsiteX2518" fmla="*/ 7825802 w 9771622"/>
              <a:gd name="connsiteY2518" fmla="*/ 3794755 h 4890129"/>
              <a:gd name="connsiteX2519" fmla="*/ 7839518 w 9771622"/>
              <a:gd name="connsiteY2519" fmla="*/ 3781039 h 4890129"/>
              <a:gd name="connsiteX2520" fmla="*/ 5851626 w 9771622"/>
              <a:gd name="connsiteY2520" fmla="*/ 3780379 h 4890129"/>
              <a:gd name="connsiteX2521" fmla="*/ 5865342 w 9771622"/>
              <a:gd name="connsiteY2521" fmla="*/ 3794095 h 4890129"/>
              <a:gd name="connsiteX2522" fmla="*/ 5851626 w 9771622"/>
              <a:gd name="connsiteY2522" fmla="*/ 3807811 h 4890129"/>
              <a:gd name="connsiteX2523" fmla="*/ 5837910 w 9771622"/>
              <a:gd name="connsiteY2523" fmla="*/ 3794095 h 4890129"/>
              <a:gd name="connsiteX2524" fmla="*/ 5851626 w 9771622"/>
              <a:gd name="connsiteY2524" fmla="*/ 3780379 h 4890129"/>
              <a:gd name="connsiteX2525" fmla="*/ 7783583 w 9771622"/>
              <a:gd name="connsiteY2525" fmla="*/ 3779715 h 4890129"/>
              <a:gd name="connsiteX2526" fmla="*/ 7797299 w 9771622"/>
              <a:gd name="connsiteY2526" fmla="*/ 3793431 h 4890129"/>
              <a:gd name="connsiteX2527" fmla="*/ 7783583 w 9771622"/>
              <a:gd name="connsiteY2527" fmla="*/ 3807147 h 4890129"/>
              <a:gd name="connsiteX2528" fmla="*/ 7769867 w 9771622"/>
              <a:gd name="connsiteY2528" fmla="*/ 3793431 h 4890129"/>
              <a:gd name="connsiteX2529" fmla="*/ 7783583 w 9771622"/>
              <a:gd name="connsiteY2529" fmla="*/ 3779715 h 4890129"/>
              <a:gd name="connsiteX2530" fmla="*/ 3283514 w 9771622"/>
              <a:gd name="connsiteY2530" fmla="*/ 3779715 h 4890129"/>
              <a:gd name="connsiteX2531" fmla="*/ 3297230 w 9771622"/>
              <a:gd name="connsiteY2531" fmla="*/ 3793431 h 4890129"/>
              <a:gd name="connsiteX2532" fmla="*/ 3283514 w 9771622"/>
              <a:gd name="connsiteY2532" fmla="*/ 3807147 h 4890129"/>
              <a:gd name="connsiteX2533" fmla="*/ 3269798 w 9771622"/>
              <a:gd name="connsiteY2533" fmla="*/ 3793431 h 4890129"/>
              <a:gd name="connsiteX2534" fmla="*/ 3283514 w 9771622"/>
              <a:gd name="connsiteY2534" fmla="*/ 3779715 h 4890129"/>
              <a:gd name="connsiteX2535" fmla="*/ 3487401 w 9771622"/>
              <a:gd name="connsiteY2535" fmla="*/ 3778721 h 4890129"/>
              <a:gd name="connsiteX2536" fmla="*/ 3501117 w 9771622"/>
              <a:gd name="connsiteY2536" fmla="*/ 3792437 h 4890129"/>
              <a:gd name="connsiteX2537" fmla="*/ 3487401 w 9771622"/>
              <a:gd name="connsiteY2537" fmla="*/ 3806153 h 4890129"/>
              <a:gd name="connsiteX2538" fmla="*/ 3473685 w 9771622"/>
              <a:gd name="connsiteY2538" fmla="*/ 3792437 h 4890129"/>
              <a:gd name="connsiteX2539" fmla="*/ 3487401 w 9771622"/>
              <a:gd name="connsiteY2539" fmla="*/ 3778721 h 4890129"/>
              <a:gd name="connsiteX2540" fmla="*/ 7727977 w 9771622"/>
              <a:gd name="connsiteY2540" fmla="*/ 3778391 h 4890129"/>
              <a:gd name="connsiteX2541" fmla="*/ 7741693 w 9771622"/>
              <a:gd name="connsiteY2541" fmla="*/ 3792107 h 4890129"/>
              <a:gd name="connsiteX2542" fmla="*/ 7727977 w 9771622"/>
              <a:gd name="connsiteY2542" fmla="*/ 3805823 h 4890129"/>
              <a:gd name="connsiteX2543" fmla="*/ 7714261 w 9771622"/>
              <a:gd name="connsiteY2543" fmla="*/ 3792107 h 4890129"/>
              <a:gd name="connsiteX2544" fmla="*/ 7727977 w 9771622"/>
              <a:gd name="connsiteY2544" fmla="*/ 3778391 h 4890129"/>
              <a:gd name="connsiteX2545" fmla="*/ 7671708 w 9771622"/>
              <a:gd name="connsiteY2545" fmla="*/ 3777067 h 4890129"/>
              <a:gd name="connsiteX2546" fmla="*/ 7685424 w 9771622"/>
              <a:gd name="connsiteY2546" fmla="*/ 3790783 h 4890129"/>
              <a:gd name="connsiteX2547" fmla="*/ 7671708 w 9771622"/>
              <a:gd name="connsiteY2547" fmla="*/ 3804499 h 4890129"/>
              <a:gd name="connsiteX2548" fmla="*/ 7657992 w 9771622"/>
              <a:gd name="connsiteY2548" fmla="*/ 3790783 h 4890129"/>
              <a:gd name="connsiteX2549" fmla="*/ 7671708 w 9771622"/>
              <a:gd name="connsiteY2549" fmla="*/ 3777067 h 4890129"/>
              <a:gd name="connsiteX2550" fmla="*/ 5558041 w 9771622"/>
              <a:gd name="connsiteY2550" fmla="*/ 3776737 h 4890129"/>
              <a:gd name="connsiteX2551" fmla="*/ 5571757 w 9771622"/>
              <a:gd name="connsiteY2551" fmla="*/ 3790453 h 4890129"/>
              <a:gd name="connsiteX2552" fmla="*/ 5558041 w 9771622"/>
              <a:gd name="connsiteY2552" fmla="*/ 3804169 h 4890129"/>
              <a:gd name="connsiteX2553" fmla="*/ 5544325 w 9771622"/>
              <a:gd name="connsiteY2553" fmla="*/ 3790453 h 4890129"/>
              <a:gd name="connsiteX2554" fmla="*/ 5558041 w 9771622"/>
              <a:gd name="connsiteY2554" fmla="*/ 3776737 h 4890129"/>
              <a:gd name="connsiteX2555" fmla="*/ 3085914 w 9771622"/>
              <a:gd name="connsiteY2555" fmla="*/ 3775743 h 4890129"/>
              <a:gd name="connsiteX2556" fmla="*/ 3099630 w 9771622"/>
              <a:gd name="connsiteY2556" fmla="*/ 3789459 h 4890129"/>
              <a:gd name="connsiteX2557" fmla="*/ 3085914 w 9771622"/>
              <a:gd name="connsiteY2557" fmla="*/ 3803175 h 4890129"/>
              <a:gd name="connsiteX2558" fmla="*/ 3072198 w 9771622"/>
              <a:gd name="connsiteY2558" fmla="*/ 3789459 h 4890129"/>
              <a:gd name="connsiteX2559" fmla="*/ 3085914 w 9771622"/>
              <a:gd name="connsiteY2559" fmla="*/ 3775743 h 4890129"/>
              <a:gd name="connsiteX2560" fmla="*/ 5278027 w 9771622"/>
              <a:gd name="connsiteY2560" fmla="*/ 3774749 h 4890129"/>
              <a:gd name="connsiteX2561" fmla="*/ 5291743 w 9771622"/>
              <a:gd name="connsiteY2561" fmla="*/ 3788465 h 4890129"/>
              <a:gd name="connsiteX2562" fmla="*/ 5278027 w 9771622"/>
              <a:gd name="connsiteY2562" fmla="*/ 3802181 h 4890129"/>
              <a:gd name="connsiteX2563" fmla="*/ 5264311 w 9771622"/>
              <a:gd name="connsiteY2563" fmla="*/ 3788465 h 4890129"/>
              <a:gd name="connsiteX2564" fmla="*/ 5278027 w 9771622"/>
              <a:gd name="connsiteY2564" fmla="*/ 3774749 h 4890129"/>
              <a:gd name="connsiteX2565" fmla="*/ 2775527 w 9771622"/>
              <a:gd name="connsiteY2565" fmla="*/ 3774089 h 4890129"/>
              <a:gd name="connsiteX2566" fmla="*/ 2789247 w 9771622"/>
              <a:gd name="connsiteY2566" fmla="*/ 3787805 h 4890129"/>
              <a:gd name="connsiteX2567" fmla="*/ 2775527 w 9771622"/>
              <a:gd name="connsiteY2567" fmla="*/ 3801521 h 4890129"/>
              <a:gd name="connsiteX2568" fmla="*/ 2761814 w 9771622"/>
              <a:gd name="connsiteY2568" fmla="*/ 3787805 h 4890129"/>
              <a:gd name="connsiteX2569" fmla="*/ 2775527 w 9771622"/>
              <a:gd name="connsiteY2569" fmla="*/ 3774089 h 4890129"/>
              <a:gd name="connsiteX2570" fmla="*/ 4972197 w 9771622"/>
              <a:gd name="connsiteY2570" fmla="*/ 3773425 h 4890129"/>
              <a:gd name="connsiteX2571" fmla="*/ 4985913 w 9771622"/>
              <a:gd name="connsiteY2571" fmla="*/ 3787141 h 4890129"/>
              <a:gd name="connsiteX2572" fmla="*/ 4972197 w 9771622"/>
              <a:gd name="connsiteY2572" fmla="*/ 3800857 h 4890129"/>
              <a:gd name="connsiteX2573" fmla="*/ 4958481 w 9771622"/>
              <a:gd name="connsiteY2573" fmla="*/ 3787141 h 4890129"/>
              <a:gd name="connsiteX2574" fmla="*/ 4972197 w 9771622"/>
              <a:gd name="connsiteY2574" fmla="*/ 3773425 h 4890129"/>
              <a:gd name="connsiteX2575" fmla="*/ 5441535 w 9771622"/>
              <a:gd name="connsiteY2575" fmla="*/ 3772765 h 4890129"/>
              <a:gd name="connsiteX2576" fmla="*/ 5455251 w 9771622"/>
              <a:gd name="connsiteY2576" fmla="*/ 3786481 h 4890129"/>
              <a:gd name="connsiteX2577" fmla="*/ 5441535 w 9771622"/>
              <a:gd name="connsiteY2577" fmla="*/ 3800197 h 4890129"/>
              <a:gd name="connsiteX2578" fmla="*/ 5427819 w 9771622"/>
              <a:gd name="connsiteY2578" fmla="*/ 3786481 h 4890129"/>
              <a:gd name="connsiteX2579" fmla="*/ 5441535 w 9771622"/>
              <a:gd name="connsiteY2579" fmla="*/ 3772765 h 4890129"/>
              <a:gd name="connsiteX2580" fmla="*/ 5018204 w 9771622"/>
              <a:gd name="connsiteY2580" fmla="*/ 3770448 h 4890129"/>
              <a:gd name="connsiteX2581" fmla="*/ 5031920 w 9771622"/>
              <a:gd name="connsiteY2581" fmla="*/ 3784164 h 4890129"/>
              <a:gd name="connsiteX2582" fmla="*/ 5018204 w 9771622"/>
              <a:gd name="connsiteY2582" fmla="*/ 3797880 h 4890129"/>
              <a:gd name="connsiteX2583" fmla="*/ 5004488 w 9771622"/>
              <a:gd name="connsiteY2583" fmla="*/ 3784164 h 4890129"/>
              <a:gd name="connsiteX2584" fmla="*/ 5018204 w 9771622"/>
              <a:gd name="connsiteY2584" fmla="*/ 3770448 h 4890129"/>
              <a:gd name="connsiteX2585" fmla="*/ 3408295 w 9771622"/>
              <a:gd name="connsiteY2585" fmla="*/ 3768130 h 4890129"/>
              <a:gd name="connsiteX2586" fmla="*/ 3422011 w 9771622"/>
              <a:gd name="connsiteY2586" fmla="*/ 3781846 h 4890129"/>
              <a:gd name="connsiteX2587" fmla="*/ 3408295 w 9771622"/>
              <a:gd name="connsiteY2587" fmla="*/ 3795562 h 4890129"/>
              <a:gd name="connsiteX2588" fmla="*/ 3394579 w 9771622"/>
              <a:gd name="connsiteY2588" fmla="*/ 3781846 h 4890129"/>
              <a:gd name="connsiteX2589" fmla="*/ 3408295 w 9771622"/>
              <a:gd name="connsiteY2589" fmla="*/ 3768130 h 4890129"/>
              <a:gd name="connsiteX2590" fmla="*/ 2893364 w 9771622"/>
              <a:gd name="connsiteY2590" fmla="*/ 3767800 h 4890129"/>
              <a:gd name="connsiteX2591" fmla="*/ 2907080 w 9771622"/>
              <a:gd name="connsiteY2591" fmla="*/ 3781516 h 4890129"/>
              <a:gd name="connsiteX2592" fmla="*/ 2893364 w 9771622"/>
              <a:gd name="connsiteY2592" fmla="*/ 3795232 h 4890129"/>
              <a:gd name="connsiteX2593" fmla="*/ 2879649 w 9771622"/>
              <a:gd name="connsiteY2593" fmla="*/ 3781516 h 4890129"/>
              <a:gd name="connsiteX2594" fmla="*/ 2893364 w 9771622"/>
              <a:gd name="connsiteY2594" fmla="*/ 3767800 h 4890129"/>
              <a:gd name="connsiteX2595" fmla="*/ 3207386 w 9771622"/>
              <a:gd name="connsiteY2595" fmla="*/ 3766806 h 4890129"/>
              <a:gd name="connsiteX2596" fmla="*/ 3221102 w 9771622"/>
              <a:gd name="connsiteY2596" fmla="*/ 3780522 h 4890129"/>
              <a:gd name="connsiteX2597" fmla="*/ 3207386 w 9771622"/>
              <a:gd name="connsiteY2597" fmla="*/ 3794238 h 4890129"/>
              <a:gd name="connsiteX2598" fmla="*/ 3193670 w 9771622"/>
              <a:gd name="connsiteY2598" fmla="*/ 3780522 h 4890129"/>
              <a:gd name="connsiteX2599" fmla="*/ 3207386 w 9771622"/>
              <a:gd name="connsiteY2599" fmla="*/ 3766806 h 4890129"/>
              <a:gd name="connsiteX2600" fmla="*/ 5781787 w 9771622"/>
              <a:gd name="connsiteY2600" fmla="*/ 3766146 h 4890129"/>
              <a:gd name="connsiteX2601" fmla="*/ 5795503 w 9771622"/>
              <a:gd name="connsiteY2601" fmla="*/ 3779862 h 4890129"/>
              <a:gd name="connsiteX2602" fmla="*/ 5781787 w 9771622"/>
              <a:gd name="connsiteY2602" fmla="*/ 3793578 h 4890129"/>
              <a:gd name="connsiteX2603" fmla="*/ 5768071 w 9771622"/>
              <a:gd name="connsiteY2603" fmla="*/ 3779862 h 4890129"/>
              <a:gd name="connsiteX2604" fmla="*/ 5781787 w 9771622"/>
              <a:gd name="connsiteY2604" fmla="*/ 3766146 h 4890129"/>
              <a:gd name="connsiteX2605" fmla="*/ 5063882 w 9771622"/>
              <a:gd name="connsiteY2605" fmla="*/ 3765482 h 4890129"/>
              <a:gd name="connsiteX2606" fmla="*/ 5077598 w 9771622"/>
              <a:gd name="connsiteY2606" fmla="*/ 3779198 h 4890129"/>
              <a:gd name="connsiteX2607" fmla="*/ 5063882 w 9771622"/>
              <a:gd name="connsiteY2607" fmla="*/ 3792914 h 4890129"/>
              <a:gd name="connsiteX2608" fmla="*/ 5050166 w 9771622"/>
              <a:gd name="connsiteY2608" fmla="*/ 3779198 h 4890129"/>
              <a:gd name="connsiteX2609" fmla="*/ 5063882 w 9771622"/>
              <a:gd name="connsiteY2609" fmla="*/ 3765482 h 4890129"/>
              <a:gd name="connsiteX2610" fmla="*/ 5322050 w 9771622"/>
              <a:gd name="connsiteY2610" fmla="*/ 3761510 h 4890129"/>
              <a:gd name="connsiteX2611" fmla="*/ 5335766 w 9771622"/>
              <a:gd name="connsiteY2611" fmla="*/ 3775226 h 4890129"/>
              <a:gd name="connsiteX2612" fmla="*/ 5322050 w 9771622"/>
              <a:gd name="connsiteY2612" fmla="*/ 3788942 h 4890129"/>
              <a:gd name="connsiteX2613" fmla="*/ 5308334 w 9771622"/>
              <a:gd name="connsiteY2613" fmla="*/ 3775226 h 4890129"/>
              <a:gd name="connsiteX2614" fmla="*/ 5322050 w 9771622"/>
              <a:gd name="connsiteY2614" fmla="*/ 3761510 h 4890129"/>
              <a:gd name="connsiteX2615" fmla="*/ 3012437 w 9771622"/>
              <a:gd name="connsiteY2615" fmla="*/ 3760850 h 4890129"/>
              <a:gd name="connsiteX2616" fmla="*/ 3026153 w 9771622"/>
              <a:gd name="connsiteY2616" fmla="*/ 3774566 h 4890129"/>
              <a:gd name="connsiteX2617" fmla="*/ 3012437 w 9771622"/>
              <a:gd name="connsiteY2617" fmla="*/ 3788282 h 4890129"/>
              <a:gd name="connsiteX2618" fmla="*/ 2998721 w 9771622"/>
              <a:gd name="connsiteY2618" fmla="*/ 3774566 h 4890129"/>
              <a:gd name="connsiteX2619" fmla="*/ 3012437 w 9771622"/>
              <a:gd name="connsiteY2619" fmla="*/ 3760850 h 4890129"/>
              <a:gd name="connsiteX2620" fmla="*/ 5109556 w 9771622"/>
              <a:gd name="connsiteY2620" fmla="*/ 3759196 h 4890129"/>
              <a:gd name="connsiteX2621" fmla="*/ 5123272 w 9771622"/>
              <a:gd name="connsiteY2621" fmla="*/ 3772912 h 4890129"/>
              <a:gd name="connsiteX2622" fmla="*/ 5109556 w 9771622"/>
              <a:gd name="connsiteY2622" fmla="*/ 3786628 h 4890129"/>
              <a:gd name="connsiteX2623" fmla="*/ 5095840 w 9771622"/>
              <a:gd name="connsiteY2623" fmla="*/ 3772912 h 4890129"/>
              <a:gd name="connsiteX2624" fmla="*/ 5109556 w 9771622"/>
              <a:gd name="connsiteY2624" fmla="*/ 3759196 h 4890129"/>
              <a:gd name="connsiteX2625" fmla="*/ 2705365 w 9771622"/>
              <a:gd name="connsiteY2625" fmla="*/ 3757208 h 4890129"/>
              <a:gd name="connsiteX2626" fmla="*/ 2719077 w 9771622"/>
              <a:gd name="connsiteY2626" fmla="*/ 3770924 h 4890129"/>
              <a:gd name="connsiteX2627" fmla="*/ 2705365 w 9771622"/>
              <a:gd name="connsiteY2627" fmla="*/ 3784640 h 4890129"/>
              <a:gd name="connsiteX2628" fmla="*/ 2691648 w 9771622"/>
              <a:gd name="connsiteY2628" fmla="*/ 3770924 h 4890129"/>
              <a:gd name="connsiteX2629" fmla="*/ 2705365 w 9771622"/>
              <a:gd name="connsiteY2629" fmla="*/ 3757208 h 4890129"/>
              <a:gd name="connsiteX2630" fmla="*/ 9107522 w 9771622"/>
              <a:gd name="connsiteY2630" fmla="*/ 3756548 h 4890129"/>
              <a:gd name="connsiteX2631" fmla="*/ 9121238 w 9771622"/>
              <a:gd name="connsiteY2631" fmla="*/ 3770264 h 4890129"/>
              <a:gd name="connsiteX2632" fmla="*/ 9107522 w 9771622"/>
              <a:gd name="connsiteY2632" fmla="*/ 3783980 h 4890129"/>
              <a:gd name="connsiteX2633" fmla="*/ 9093806 w 9771622"/>
              <a:gd name="connsiteY2633" fmla="*/ 3770264 h 4890129"/>
              <a:gd name="connsiteX2634" fmla="*/ 9107522 w 9771622"/>
              <a:gd name="connsiteY2634" fmla="*/ 3756548 h 4890129"/>
              <a:gd name="connsiteX2635" fmla="*/ 3330846 w 9771622"/>
              <a:gd name="connsiteY2635" fmla="*/ 3756548 h 4890129"/>
              <a:gd name="connsiteX2636" fmla="*/ 3344562 w 9771622"/>
              <a:gd name="connsiteY2636" fmla="*/ 3770264 h 4890129"/>
              <a:gd name="connsiteX2637" fmla="*/ 3330846 w 9771622"/>
              <a:gd name="connsiteY2637" fmla="*/ 3783980 h 4890129"/>
              <a:gd name="connsiteX2638" fmla="*/ 3317130 w 9771622"/>
              <a:gd name="connsiteY2638" fmla="*/ 3770264 h 4890129"/>
              <a:gd name="connsiteX2639" fmla="*/ 3330846 w 9771622"/>
              <a:gd name="connsiteY2639" fmla="*/ 3756548 h 4890129"/>
              <a:gd name="connsiteX2640" fmla="*/ 9053900 w 9771622"/>
              <a:gd name="connsiteY2640" fmla="*/ 3756214 h 4890129"/>
              <a:gd name="connsiteX2641" fmla="*/ 9067616 w 9771622"/>
              <a:gd name="connsiteY2641" fmla="*/ 3769930 h 4890129"/>
              <a:gd name="connsiteX2642" fmla="*/ 9053900 w 9771622"/>
              <a:gd name="connsiteY2642" fmla="*/ 3783646 h 4890129"/>
              <a:gd name="connsiteX2643" fmla="*/ 9040184 w 9771622"/>
              <a:gd name="connsiteY2643" fmla="*/ 3769930 h 4890129"/>
              <a:gd name="connsiteX2644" fmla="*/ 9053900 w 9771622"/>
              <a:gd name="connsiteY2644" fmla="*/ 3756214 h 4890129"/>
              <a:gd name="connsiteX2645" fmla="*/ 5483901 w 9771622"/>
              <a:gd name="connsiteY2645" fmla="*/ 3754890 h 4890129"/>
              <a:gd name="connsiteX2646" fmla="*/ 5497617 w 9771622"/>
              <a:gd name="connsiteY2646" fmla="*/ 3768606 h 4890129"/>
              <a:gd name="connsiteX2647" fmla="*/ 5483901 w 9771622"/>
              <a:gd name="connsiteY2647" fmla="*/ 3782322 h 4890129"/>
              <a:gd name="connsiteX2648" fmla="*/ 5470185 w 9771622"/>
              <a:gd name="connsiteY2648" fmla="*/ 3768606 h 4890129"/>
              <a:gd name="connsiteX2649" fmla="*/ 5483901 w 9771622"/>
              <a:gd name="connsiteY2649" fmla="*/ 3754890 h 4890129"/>
              <a:gd name="connsiteX2650" fmla="*/ 3132585 w 9771622"/>
              <a:gd name="connsiteY2650" fmla="*/ 3752906 h 4890129"/>
              <a:gd name="connsiteX2651" fmla="*/ 3146301 w 9771622"/>
              <a:gd name="connsiteY2651" fmla="*/ 3766622 h 4890129"/>
              <a:gd name="connsiteX2652" fmla="*/ 3132585 w 9771622"/>
              <a:gd name="connsiteY2652" fmla="*/ 3780338 h 4890129"/>
              <a:gd name="connsiteX2653" fmla="*/ 3118869 w 9771622"/>
              <a:gd name="connsiteY2653" fmla="*/ 3766622 h 4890129"/>
              <a:gd name="connsiteX2654" fmla="*/ 3132585 w 9771622"/>
              <a:gd name="connsiteY2654" fmla="*/ 3752906 h 4890129"/>
              <a:gd name="connsiteX2655" fmla="*/ 8623620 w 9771622"/>
              <a:gd name="connsiteY2655" fmla="*/ 3751582 h 4890129"/>
              <a:gd name="connsiteX2656" fmla="*/ 8637336 w 9771622"/>
              <a:gd name="connsiteY2656" fmla="*/ 3765298 h 4890129"/>
              <a:gd name="connsiteX2657" fmla="*/ 8623620 w 9771622"/>
              <a:gd name="connsiteY2657" fmla="*/ 3779014 h 4890129"/>
              <a:gd name="connsiteX2658" fmla="*/ 8609904 w 9771622"/>
              <a:gd name="connsiteY2658" fmla="*/ 3765298 h 4890129"/>
              <a:gd name="connsiteX2659" fmla="*/ 8623620 w 9771622"/>
              <a:gd name="connsiteY2659" fmla="*/ 3751582 h 4890129"/>
              <a:gd name="connsiteX2660" fmla="*/ 2822197 w 9771622"/>
              <a:gd name="connsiteY2660" fmla="*/ 3751582 h 4890129"/>
              <a:gd name="connsiteX2661" fmla="*/ 2835917 w 9771622"/>
              <a:gd name="connsiteY2661" fmla="*/ 3765298 h 4890129"/>
              <a:gd name="connsiteX2662" fmla="*/ 2822197 w 9771622"/>
              <a:gd name="connsiteY2662" fmla="*/ 3779014 h 4890129"/>
              <a:gd name="connsiteX2663" fmla="*/ 2808484 w 9771622"/>
              <a:gd name="connsiteY2663" fmla="*/ 3765298 h 4890129"/>
              <a:gd name="connsiteX2664" fmla="*/ 2822197 w 9771622"/>
              <a:gd name="connsiteY2664" fmla="*/ 3751582 h 4890129"/>
              <a:gd name="connsiteX2665" fmla="*/ 5154570 w 9771622"/>
              <a:gd name="connsiteY2665" fmla="*/ 3751249 h 4890129"/>
              <a:gd name="connsiteX2666" fmla="*/ 5168286 w 9771622"/>
              <a:gd name="connsiteY2666" fmla="*/ 3764965 h 4890129"/>
              <a:gd name="connsiteX2667" fmla="*/ 5154570 w 9771622"/>
              <a:gd name="connsiteY2667" fmla="*/ 3778681 h 4890129"/>
              <a:gd name="connsiteX2668" fmla="*/ 5140854 w 9771622"/>
              <a:gd name="connsiteY2668" fmla="*/ 3764965 h 4890129"/>
              <a:gd name="connsiteX2669" fmla="*/ 5154570 w 9771622"/>
              <a:gd name="connsiteY2669" fmla="*/ 3751249 h 4890129"/>
              <a:gd name="connsiteX2670" fmla="*/ 8569339 w 9771622"/>
              <a:gd name="connsiteY2670" fmla="*/ 3750919 h 4890129"/>
              <a:gd name="connsiteX2671" fmla="*/ 8583055 w 9771622"/>
              <a:gd name="connsiteY2671" fmla="*/ 3764635 h 4890129"/>
              <a:gd name="connsiteX2672" fmla="*/ 8569339 w 9771622"/>
              <a:gd name="connsiteY2672" fmla="*/ 3778351 h 4890129"/>
              <a:gd name="connsiteX2673" fmla="*/ 8555623 w 9771622"/>
              <a:gd name="connsiteY2673" fmla="*/ 3764635 h 4890129"/>
              <a:gd name="connsiteX2674" fmla="*/ 8569339 w 9771622"/>
              <a:gd name="connsiteY2674" fmla="*/ 3750919 h 4890129"/>
              <a:gd name="connsiteX2675" fmla="*/ 8515387 w 9771622"/>
              <a:gd name="connsiteY2675" fmla="*/ 3750258 h 4890129"/>
              <a:gd name="connsiteX2676" fmla="*/ 8529103 w 9771622"/>
              <a:gd name="connsiteY2676" fmla="*/ 3763974 h 4890129"/>
              <a:gd name="connsiteX2677" fmla="*/ 8515387 w 9771622"/>
              <a:gd name="connsiteY2677" fmla="*/ 3777690 h 4890129"/>
              <a:gd name="connsiteX2678" fmla="*/ 8501671 w 9771622"/>
              <a:gd name="connsiteY2678" fmla="*/ 3763974 h 4890129"/>
              <a:gd name="connsiteX2679" fmla="*/ 8515387 w 9771622"/>
              <a:gd name="connsiteY2679" fmla="*/ 3750258 h 4890129"/>
              <a:gd name="connsiteX2680" fmla="*/ 8461109 w 9771622"/>
              <a:gd name="connsiteY2680" fmla="*/ 3749595 h 4890129"/>
              <a:gd name="connsiteX2681" fmla="*/ 8474825 w 9771622"/>
              <a:gd name="connsiteY2681" fmla="*/ 3763311 h 4890129"/>
              <a:gd name="connsiteX2682" fmla="*/ 8461109 w 9771622"/>
              <a:gd name="connsiteY2682" fmla="*/ 3777027 h 4890129"/>
              <a:gd name="connsiteX2683" fmla="*/ 8447393 w 9771622"/>
              <a:gd name="connsiteY2683" fmla="*/ 3763311 h 4890129"/>
              <a:gd name="connsiteX2684" fmla="*/ 8461109 w 9771622"/>
              <a:gd name="connsiteY2684" fmla="*/ 3749595 h 4890129"/>
              <a:gd name="connsiteX2685" fmla="*/ 8406828 w 9771622"/>
              <a:gd name="connsiteY2685" fmla="*/ 3748604 h 4890129"/>
              <a:gd name="connsiteX2686" fmla="*/ 8420544 w 9771622"/>
              <a:gd name="connsiteY2686" fmla="*/ 3762320 h 4890129"/>
              <a:gd name="connsiteX2687" fmla="*/ 8406828 w 9771622"/>
              <a:gd name="connsiteY2687" fmla="*/ 3776036 h 4890129"/>
              <a:gd name="connsiteX2688" fmla="*/ 8393112 w 9771622"/>
              <a:gd name="connsiteY2688" fmla="*/ 3762320 h 4890129"/>
              <a:gd name="connsiteX2689" fmla="*/ 8406828 w 9771622"/>
              <a:gd name="connsiteY2689" fmla="*/ 3748604 h 4890129"/>
              <a:gd name="connsiteX2690" fmla="*/ 8352213 w 9771622"/>
              <a:gd name="connsiteY2690" fmla="*/ 3747941 h 4890129"/>
              <a:gd name="connsiteX2691" fmla="*/ 8365929 w 9771622"/>
              <a:gd name="connsiteY2691" fmla="*/ 3761657 h 4890129"/>
              <a:gd name="connsiteX2692" fmla="*/ 8352213 w 9771622"/>
              <a:gd name="connsiteY2692" fmla="*/ 3775373 h 4890129"/>
              <a:gd name="connsiteX2693" fmla="*/ 8338497 w 9771622"/>
              <a:gd name="connsiteY2693" fmla="*/ 3761657 h 4890129"/>
              <a:gd name="connsiteX2694" fmla="*/ 8352213 w 9771622"/>
              <a:gd name="connsiteY2694" fmla="*/ 3747941 h 4890129"/>
              <a:gd name="connsiteX2695" fmla="*/ 8297931 w 9771622"/>
              <a:gd name="connsiteY2695" fmla="*/ 3747280 h 4890129"/>
              <a:gd name="connsiteX2696" fmla="*/ 8311647 w 9771622"/>
              <a:gd name="connsiteY2696" fmla="*/ 3760996 h 4890129"/>
              <a:gd name="connsiteX2697" fmla="*/ 8297931 w 9771622"/>
              <a:gd name="connsiteY2697" fmla="*/ 3774712 h 4890129"/>
              <a:gd name="connsiteX2698" fmla="*/ 8284215 w 9771622"/>
              <a:gd name="connsiteY2698" fmla="*/ 3760996 h 4890129"/>
              <a:gd name="connsiteX2699" fmla="*/ 8297931 w 9771622"/>
              <a:gd name="connsiteY2699" fmla="*/ 3747280 h 4890129"/>
              <a:gd name="connsiteX2700" fmla="*/ 5365406 w 9771622"/>
              <a:gd name="connsiteY2700" fmla="*/ 3746947 h 4890129"/>
              <a:gd name="connsiteX2701" fmla="*/ 5379122 w 9771622"/>
              <a:gd name="connsiteY2701" fmla="*/ 3760663 h 4890129"/>
              <a:gd name="connsiteX2702" fmla="*/ 5365406 w 9771622"/>
              <a:gd name="connsiteY2702" fmla="*/ 3774379 h 4890129"/>
              <a:gd name="connsiteX2703" fmla="*/ 5351690 w 9771622"/>
              <a:gd name="connsiteY2703" fmla="*/ 3760663 h 4890129"/>
              <a:gd name="connsiteX2704" fmla="*/ 5365406 w 9771622"/>
              <a:gd name="connsiteY2704" fmla="*/ 3746947 h 4890129"/>
              <a:gd name="connsiteX2705" fmla="*/ 8243320 w 9771622"/>
              <a:gd name="connsiteY2705" fmla="*/ 3746286 h 4890129"/>
              <a:gd name="connsiteX2706" fmla="*/ 8257036 w 9771622"/>
              <a:gd name="connsiteY2706" fmla="*/ 3760002 h 4890129"/>
              <a:gd name="connsiteX2707" fmla="*/ 8243320 w 9771622"/>
              <a:gd name="connsiteY2707" fmla="*/ 3773718 h 4890129"/>
              <a:gd name="connsiteX2708" fmla="*/ 8229604 w 9771622"/>
              <a:gd name="connsiteY2708" fmla="*/ 3760002 h 4890129"/>
              <a:gd name="connsiteX2709" fmla="*/ 8243320 w 9771622"/>
              <a:gd name="connsiteY2709" fmla="*/ 3746286 h 4890129"/>
              <a:gd name="connsiteX2710" fmla="*/ 8188375 w 9771622"/>
              <a:gd name="connsiteY2710" fmla="*/ 3745293 h 4890129"/>
              <a:gd name="connsiteX2711" fmla="*/ 8202091 w 9771622"/>
              <a:gd name="connsiteY2711" fmla="*/ 3759009 h 4890129"/>
              <a:gd name="connsiteX2712" fmla="*/ 8188375 w 9771622"/>
              <a:gd name="connsiteY2712" fmla="*/ 3772725 h 4890129"/>
              <a:gd name="connsiteX2713" fmla="*/ 8174659 w 9771622"/>
              <a:gd name="connsiteY2713" fmla="*/ 3759009 h 4890129"/>
              <a:gd name="connsiteX2714" fmla="*/ 8188375 w 9771622"/>
              <a:gd name="connsiteY2714" fmla="*/ 3745293 h 4890129"/>
              <a:gd name="connsiteX2715" fmla="*/ 2940028 w 9771622"/>
              <a:gd name="connsiteY2715" fmla="*/ 3745293 h 4890129"/>
              <a:gd name="connsiteX2716" fmla="*/ 2953746 w 9771622"/>
              <a:gd name="connsiteY2716" fmla="*/ 3759009 h 4890129"/>
              <a:gd name="connsiteX2717" fmla="*/ 2940028 w 9771622"/>
              <a:gd name="connsiteY2717" fmla="*/ 3772725 h 4890129"/>
              <a:gd name="connsiteX2718" fmla="*/ 2926313 w 9771622"/>
              <a:gd name="connsiteY2718" fmla="*/ 3759009 h 4890129"/>
              <a:gd name="connsiteX2719" fmla="*/ 2940028 w 9771622"/>
              <a:gd name="connsiteY2719" fmla="*/ 3745293 h 4890129"/>
              <a:gd name="connsiteX2720" fmla="*/ 3456286 w 9771622"/>
              <a:gd name="connsiteY2720" fmla="*/ 3744632 h 4890129"/>
              <a:gd name="connsiteX2721" fmla="*/ 3470002 w 9771622"/>
              <a:gd name="connsiteY2721" fmla="*/ 3758348 h 4890129"/>
              <a:gd name="connsiteX2722" fmla="*/ 3456286 w 9771622"/>
              <a:gd name="connsiteY2722" fmla="*/ 3772064 h 4890129"/>
              <a:gd name="connsiteX2723" fmla="*/ 3442570 w 9771622"/>
              <a:gd name="connsiteY2723" fmla="*/ 3758348 h 4890129"/>
              <a:gd name="connsiteX2724" fmla="*/ 3456286 w 9771622"/>
              <a:gd name="connsiteY2724" fmla="*/ 3744632 h 4890129"/>
              <a:gd name="connsiteX2725" fmla="*/ 8133763 w 9771622"/>
              <a:gd name="connsiteY2725" fmla="*/ 3744629 h 4890129"/>
              <a:gd name="connsiteX2726" fmla="*/ 8147479 w 9771622"/>
              <a:gd name="connsiteY2726" fmla="*/ 3758345 h 4890129"/>
              <a:gd name="connsiteX2727" fmla="*/ 8133763 w 9771622"/>
              <a:gd name="connsiteY2727" fmla="*/ 3772061 h 4890129"/>
              <a:gd name="connsiteX2728" fmla="*/ 8120047 w 9771622"/>
              <a:gd name="connsiteY2728" fmla="*/ 3758345 h 4890129"/>
              <a:gd name="connsiteX2729" fmla="*/ 8133763 w 9771622"/>
              <a:gd name="connsiteY2729" fmla="*/ 3744629 h 4890129"/>
              <a:gd name="connsiteX2730" fmla="*/ 3254718 w 9771622"/>
              <a:gd name="connsiteY2730" fmla="*/ 3743969 h 4890129"/>
              <a:gd name="connsiteX2731" fmla="*/ 3268434 w 9771622"/>
              <a:gd name="connsiteY2731" fmla="*/ 3757685 h 4890129"/>
              <a:gd name="connsiteX2732" fmla="*/ 3254718 w 9771622"/>
              <a:gd name="connsiteY2732" fmla="*/ 3771401 h 4890129"/>
              <a:gd name="connsiteX2733" fmla="*/ 3241002 w 9771622"/>
              <a:gd name="connsiteY2733" fmla="*/ 3757685 h 4890129"/>
              <a:gd name="connsiteX2734" fmla="*/ 3254718 w 9771622"/>
              <a:gd name="connsiteY2734" fmla="*/ 3743969 h 4890129"/>
              <a:gd name="connsiteX2735" fmla="*/ 8078821 w 9771622"/>
              <a:gd name="connsiteY2735" fmla="*/ 3743639 h 4890129"/>
              <a:gd name="connsiteX2736" fmla="*/ 8092537 w 9771622"/>
              <a:gd name="connsiteY2736" fmla="*/ 3757355 h 4890129"/>
              <a:gd name="connsiteX2737" fmla="*/ 8078821 w 9771622"/>
              <a:gd name="connsiteY2737" fmla="*/ 3771071 h 4890129"/>
              <a:gd name="connsiteX2738" fmla="*/ 8065105 w 9771622"/>
              <a:gd name="connsiteY2738" fmla="*/ 3757355 h 4890129"/>
              <a:gd name="connsiteX2739" fmla="*/ 8078821 w 9771622"/>
              <a:gd name="connsiteY2739" fmla="*/ 3743639 h 4890129"/>
              <a:gd name="connsiteX2740" fmla="*/ 8023876 w 9771622"/>
              <a:gd name="connsiteY2740" fmla="*/ 3742645 h 4890129"/>
              <a:gd name="connsiteX2741" fmla="*/ 8037592 w 9771622"/>
              <a:gd name="connsiteY2741" fmla="*/ 3756361 h 4890129"/>
              <a:gd name="connsiteX2742" fmla="*/ 8023876 w 9771622"/>
              <a:gd name="connsiteY2742" fmla="*/ 3770077 h 4890129"/>
              <a:gd name="connsiteX2743" fmla="*/ 8010160 w 9771622"/>
              <a:gd name="connsiteY2743" fmla="*/ 3756361 h 4890129"/>
              <a:gd name="connsiteX2744" fmla="*/ 8023876 w 9771622"/>
              <a:gd name="connsiteY2744" fmla="*/ 3742645 h 4890129"/>
              <a:gd name="connsiteX2745" fmla="*/ 5199584 w 9771622"/>
              <a:gd name="connsiteY2745" fmla="*/ 3741981 h 4890129"/>
              <a:gd name="connsiteX2746" fmla="*/ 5213300 w 9771622"/>
              <a:gd name="connsiteY2746" fmla="*/ 3755697 h 4890129"/>
              <a:gd name="connsiteX2747" fmla="*/ 5199584 w 9771622"/>
              <a:gd name="connsiteY2747" fmla="*/ 3769413 h 4890129"/>
              <a:gd name="connsiteX2748" fmla="*/ 5185868 w 9771622"/>
              <a:gd name="connsiteY2748" fmla="*/ 3755697 h 4890129"/>
              <a:gd name="connsiteX2749" fmla="*/ 5199584 w 9771622"/>
              <a:gd name="connsiteY2749" fmla="*/ 3741981 h 4890129"/>
              <a:gd name="connsiteX2750" fmla="*/ 7968934 w 9771622"/>
              <a:gd name="connsiteY2750" fmla="*/ 3741321 h 4890129"/>
              <a:gd name="connsiteX2751" fmla="*/ 7982650 w 9771622"/>
              <a:gd name="connsiteY2751" fmla="*/ 3755037 h 4890129"/>
              <a:gd name="connsiteX2752" fmla="*/ 7968934 w 9771622"/>
              <a:gd name="connsiteY2752" fmla="*/ 3768753 h 4890129"/>
              <a:gd name="connsiteX2753" fmla="*/ 7955218 w 9771622"/>
              <a:gd name="connsiteY2753" fmla="*/ 3755037 h 4890129"/>
              <a:gd name="connsiteX2754" fmla="*/ 7968934 w 9771622"/>
              <a:gd name="connsiteY2754" fmla="*/ 3741321 h 4890129"/>
              <a:gd name="connsiteX2755" fmla="*/ 7913659 w 9771622"/>
              <a:gd name="connsiteY2755" fmla="*/ 3740327 h 4890129"/>
              <a:gd name="connsiteX2756" fmla="*/ 7927375 w 9771622"/>
              <a:gd name="connsiteY2756" fmla="*/ 3754043 h 4890129"/>
              <a:gd name="connsiteX2757" fmla="*/ 7913659 w 9771622"/>
              <a:gd name="connsiteY2757" fmla="*/ 3767759 h 4890129"/>
              <a:gd name="connsiteX2758" fmla="*/ 7899943 w 9771622"/>
              <a:gd name="connsiteY2758" fmla="*/ 3754043 h 4890129"/>
              <a:gd name="connsiteX2759" fmla="*/ 7913659 w 9771622"/>
              <a:gd name="connsiteY2759" fmla="*/ 3740327 h 4890129"/>
              <a:gd name="connsiteX2760" fmla="*/ 5819848 w 9771622"/>
              <a:gd name="connsiteY2760" fmla="*/ 3740327 h 4890129"/>
              <a:gd name="connsiteX2761" fmla="*/ 5833564 w 9771622"/>
              <a:gd name="connsiteY2761" fmla="*/ 3754043 h 4890129"/>
              <a:gd name="connsiteX2762" fmla="*/ 5819848 w 9771622"/>
              <a:gd name="connsiteY2762" fmla="*/ 3767759 h 4890129"/>
              <a:gd name="connsiteX2763" fmla="*/ 5806132 w 9771622"/>
              <a:gd name="connsiteY2763" fmla="*/ 3754043 h 4890129"/>
              <a:gd name="connsiteX2764" fmla="*/ 5819848 w 9771622"/>
              <a:gd name="connsiteY2764" fmla="*/ 3740327 h 4890129"/>
              <a:gd name="connsiteX2765" fmla="*/ 7858384 w 9771622"/>
              <a:gd name="connsiteY2765" fmla="*/ 3739337 h 4890129"/>
              <a:gd name="connsiteX2766" fmla="*/ 7872100 w 9771622"/>
              <a:gd name="connsiteY2766" fmla="*/ 3753053 h 4890129"/>
              <a:gd name="connsiteX2767" fmla="*/ 7858384 w 9771622"/>
              <a:gd name="connsiteY2767" fmla="*/ 3766769 h 4890129"/>
              <a:gd name="connsiteX2768" fmla="*/ 7844668 w 9771622"/>
              <a:gd name="connsiteY2768" fmla="*/ 3753053 h 4890129"/>
              <a:gd name="connsiteX2769" fmla="*/ 7858384 w 9771622"/>
              <a:gd name="connsiteY2769" fmla="*/ 3739337 h 4890129"/>
              <a:gd name="connsiteX2770" fmla="*/ 3059105 w 9771622"/>
              <a:gd name="connsiteY2770" fmla="*/ 3738343 h 4890129"/>
              <a:gd name="connsiteX2771" fmla="*/ 3072821 w 9771622"/>
              <a:gd name="connsiteY2771" fmla="*/ 3752059 h 4890129"/>
              <a:gd name="connsiteX2772" fmla="*/ 3059105 w 9771622"/>
              <a:gd name="connsiteY2772" fmla="*/ 3765775 h 4890129"/>
              <a:gd name="connsiteX2773" fmla="*/ 3045389 w 9771622"/>
              <a:gd name="connsiteY2773" fmla="*/ 3752059 h 4890129"/>
              <a:gd name="connsiteX2774" fmla="*/ 3059105 w 9771622"/>
              <a:gd name="connsiteY2774" fmla="*/ 3738343 h 4890129"/>
              <a:gd name="connsiteX2775" fmla="*/ 7802778 w 9771622"/>
              <a:gd name="connsiteY2775" fmla="*/ 3738013 h 4890129"/>
              <a:gd name="connsiteX2776" fmla="*/ 7816494 w 9771622"/>
              <a:gd name="connsiteY2776" fmla="*/ 3751729 h 4890129"/>
              <a:gd name="connsiteX2777" fmla="*/ 7802778 w 9771622"/>
              <a:gd name="connsiteY2777" fmla="*/ 3765445 h 4890129"/>
              <a:gd name="connsiteX2778" fmla="*/ 7789062 w 9771622"/>
              <a:gd name="connsiteY2778" fmla="*/ 3751729 h 4890129"/>
              <a:gd name="connsiteX2779" fmla="*/ 7802778 w 9771622"/>
              <a:gd name="connsiteY2779" fmla="*/ 3738013 h 4890129"/>
              <a:gd name="connsiteX2780" fmla="*/ 7747173 w 9771622"/>
              <a:gd name="connsiteY2780" fmla="*/ 3736689 h 4890129"/>
              <a:gd name="connsiteX2781" fmla="*/ 7760889 w 9771622"/>
              <a:gd name="connsiteY2781" fmla="*/ 3750405 h 4890129"/>
              <a:gd name="connsiteX2782" fmla="*/ 7747173 w 9771622"/>
              <a:gd name="connsiteY2782" fmla="*/ 3764121 h 4890129"/>
              <a:gd name="connsiteX2783" fmla="*/ 7733457 w 9771622"/>
              <a:gd name="connsiteY2783" fmla="*/ 3750405 h 4890129"/>
              <a:gd name="connsiteX2784" fmla="*/ 7747173 w 9771622"/>
              <a:gd name="connsiteY2784" fmla="*/ 3736689 h 4890129"/>
              <a:gd name="connsiteX2785" fmla="*/ 5525603 w 9771622"/>
              <a:gd name="connsiteY2785" fmla="*/ 3735695 h 4890129"/>
              <a:gd name="connsiteX2786" fmla="*/ 5539319 w 9771622"/>
              <a:gd name="connsiteY2786" fmla="*/ 3749411 h 4890129"/>
              <a:gd name="connsiteX2787" fmla="*/ 5525603 w 9771622"/>
              <a:gd name="connsiteY2787" fmla="*/ 3763127 h 4890129"/>
              <a:gd name="connsiteX2788" fmla="*/ 5511887 w 9771622"/>
              <a:gd name="connsiteY2788" fmla="*/ 3749411 h 4890129"/>
              <a:gd name="connsiteX2789" fmla="*/ 5525603 w 9771622"/>
              <a:gd name="connsiteY2789" fmla="*/ 3735695 h 4890129"/>
              <a:gd name="connsiteX2790" fmla="*/ 7691567 w 9771622"/>
              <a:gd name="connsiteY2790" fmla="*/ 3735365 h 4890129"/>
              <a:gd name="connsiteX2791" fmla="*/ 7705283 w 9771622"/>
              <a:gd name="connsiteY2791" fmla="*/ 3749081 h 4890129"/>
              <a:gd name="connsiteX2792" fmla="*/ 7691567 w 9771622"/>
              <a:gd name="connsiteY2792" fmla="*/ 3762797 h 4890129"/>
              <a:gd name="connsiteX2793" fmla="*/ 7677851 w 9771622"/>
              <a:gd name="connsiteY2793" fmla="*/ 3749081 h 4890129"/>
              <a:gd name="connsiteX2794" fmla="*/ 7691567 w 9771622"/>
              <a:gd name="connsiteY2794" fmla="*/ 3735365 h 4890129"/>
              <a:gd name="connsiteX2795" fmla="*/ 2751700 w 9771622"/>
              <a:gd name="connsiteY2795" fmla="*/ 3734701 h 4890129"/>
              <a:gd name="connsiteX2796" fmla="*/ 2765418 w 9771622"/>
              <a:gd name="connsiteY2796" fmla="*/ 3748417 h 4890129"/>
              <a:gd name="connsiteX2797" fmla="*/ 2751700 w 9771622"/>
              <a:gd name="connsiteY2797" fmla="*/ 3762133 h 4890129"/>
              <a:gd name="connsiteX2798" fmla="*/ 2737981 w 9771622"/>
              <a:gd name="connsiteY2798" fmla="*/ 3748417 h 4890129"/>
              <a:gd name="connsiteX2799" fmla="*/ 2751700 w 9771622"/>
              <a:gd name="connsiteY2799" fmla="*/ 3734701 h 4890129"/>
              <a:gd name="connsiteX2800" fmla="*/ 7635632 w 9771622"/>
              <a:gd name="connsiteY2800" fmla="*/ 3734037 h 4890129"/>
              <a:gd name="connsiteX2801" fmla="*/ 7649348 w 9771622"/>
              <a:gd name="connsiteY2801" fmla="*/ 3747753 h 4890129"/>
              <a:gd name="connsiteX2802" fmla="*/ 7635632 w 9771622"/>
              <a:gd name="connsiteY2802" fmla="*/ 3761469 h 4890129"/>
              <a:gd name="connsiteX2803" fmla="*/ 7621916 w 9771622"/>
              <a:gd name="connsiteY2803" fmla="*/ 3747753 h 4890129"/>
              <a:gd name="connsiteX2804" fmla="*/ 7635632 w 9771622"/>
              <a:gd name="connsiteY2804" fmla="*/ 3734037 h 4890129"/>
              <a:gd name="connsiteX2805" fmla="*/ 3378508 w 9771622"/>
              <a:gd name="connsiteY2805" fmla="*/ 3733377 h 4890129"/>
              <a:gd name="connsiteX2806" fmla="*/ 3392224 w 9771622"/>
              <a:gd name="connsiteY2806" fmla="*/ 3747093 h 4890129"/>
              <a:gd name="connsiteX2807" fmla="*/ 3378508 w 9771622"/>
              <a:gd name="connsiteY2807" fmla="*/ 3760809 h 4890129"/>
              <a:gd name="connsiteX2808" fmla="*/ 3364792 w 9771622"/>
              <a:gd name="connsiteY2808" fmla="*/ 3747093 h 4890129"/>
              <a:gd name="connsiteX2809" fmla="*/ 3378508 w 9771622"/>
              <a:gd name="connsiteY2809" fmla="*/ 3733377 h 4890129"/>
              <a:gd name="connsiteX2810" fmla="*/ 5408436 w 9771622"/>
              <a:gd name="connsiteY2810" fmla="*/ 3731059 h 4890129"/>
              <a:gd name="connsiteX2811" fmla="*/ 5422152 w 9771622"/>
              <a:gd name="connsiteY2811" fmla="*/ 3744775 h 4890129"/>
              <a:gd name="connsiteX2812" fmla="*/ 5408436 w 9771622"/>
              <a:gd name="connsiteY2812" fmla="*/ 3758491 h 4890129"/>
              <a:gd name="connsiteX2813" fmla="*/ 5394720 w 9771622"/>
              <a:gd name="connsiteY2813" fmla="*/ 3744775 h 4890129"/>
              <a:gd name="connsiteX2814" fmla="*/ 5408436 w 9771622"/>
              <a:gd name="connsiteY2814" fmla="*/ 3731059 h 4890129"/>
              <a:gd name="connsiteX2815" fmla="*/ 5244268 w 9771622"/>
              <a:gd name="connsiteY2815" fmla="*/ 3730729 h 4890129"/>
              <a:gd name="connsiteX2816" fmla="*/ 5257984 w 9771622"/>
              <a:gd name="connsiteY2816" fmla="*/ 3744445 h 4890129"/>
              <a:gd name="connsiteX2817" fmla="*/ 5244268 w 9771622"/>
              <a:gd name="connsiteY2817" fmla="*/ 3758161 h 4890129"/>
              <a:gd name="connsiteX2818" fmla="*/ 5230552 w 9771622"/>
              <a:gd name="connsiteY2818" fmla="*/ 3744445 h 4890129"/>
              <a:gd name="connsiteX2819" fmla="*/ 5244268 w 9771622"/>
              <a:gd name="connsiteY2819" fmla="*/ 3730729 h 4890129"/>
              <a:gd name="connsiteX2820" fmla="*/ 3179583 w 9771622"/>
              <a:gd name="connsiteY2820" fmla="*/ 3730399 h 4890129"/>
              <a:gd name="connsiteX2821" fmla="*/ 3193299 w 9771622"/>
              <a:gd name="connsiteY2821" fmla="*/ 3744115 h 4890129"/>
              <a:gd name="connsiteX2822" fmla="*/ 3179583 w 9771622"/>
              <a:gd name="connsiteY2822" fmla="*/ 3757831 h 4890129"/>
              <a:gd name="connsiteX2823" fmla="*/ 3165867 w 9771622"/>
              <a:gd name="connsiteY2823" fmla="*/ 3744115 h 4890129"/>
              <a:gd name="connsiteX2824" fmla="*/ 3179583 w 9771622"/>
              <a:gd name="connsiteY2824" fmla="*/ 3730399 h 4890129"/>
              <a:gd name="connsiteX2825" fmla="*/ 2868538 w 9771622"/>
              <a:gd name="connsiteY2825" fmla="*/ 3729075 h 4890129"/>
              <a:gd name="connsiteX2826" fmla="*/ 2882251 w 9771622"/>
              <a:gd name="connsiteY2826" fmla="*/ 3742791 h 4890129"/>
              <a:gd name="connsiteX2827" fmla="*/ 2868538 w 9771622"/>
              <a:gd name="connsiteY2827" fmla="*/ 3756507 h 4890129"/>
              <a:gd name="connsiteX2828" fmla="*/ 2854824 w 9771622"/>
              <a:gd name="connsiteY2828" fmla="*/ 3742791 h 4890129"/>
              <a:gd name="connsiteX2829" fmla="*/ 2868538 w 9771622"/>
              <a:gd name="connsiteY2829" fmla="*/ 3729075 h 4890129"/>
              <a:gd name="connsiteX2830" fmla="*/ 5749682 w 9771622"/>
              <a:gd name="connsiteY2830" fmla="*/ 3726097 h 4890129"/>
              <a:gd name="connsiteX2831" fmla="*/ 5763398 w 9771622"/>
              <a:gd name="connsiteY2831" fmla="*/ 3739813 h 4890129"/>
              <a:gd name="connsiteX2832" fmla="*/ 5749682 w 9771622"/>
              <a:gd name="connsiteY2832" fmla="*/ 3753529 h 4890129"/>
              <a:gd name="connsiteX2833" fmla="*/ 5735966 w 9771622"/>
              <a:gd name="connsiteY2833" fmla="*/ 3739813 h 4890129"/>
              <a:gd name="connsiteX2834" fmla="*/ 5749682 w 9771622"/>
              <a:gd name="connsiteY2834" fmla="*/ 3726097 h 4890129"/>
              <a:gd name="connsiteX2835" fmla="*/ 5925103 w 9771622"/>
              <a:gd name="connsiteY2835" fmla="*/ 3725103 h 4890129"/>
              <a:gd name="connsiteX2836" fmla="*/ 5938819 w 9771622"/>
              <a:gd name="connsiteY2836" fmla="*/ 3738819 h 4890129"/>
              <a:gd name="connsiteX2837" fmla="*/ 5925103 w 9771622"/>
              <a:gd name="connsiteY2837" fmla="*/ 3752535 h 4890129"/>
              <a:gd name="connsiteX2838" fmla="*/ 5911387 w 9771622"/>
              <a:gd name="connsiteY2838" fmla="*/ 3738819 h 4890129"/>
              <a:gd name="connsiteX2839" fmla="*/ 5925103 w 9771622"/>
              <a:gd name="connsiteY2839" fmla="*/ 3725103 h 4890129"/>
              <a:gd name="connsiteX2840" fmla="*/ 4937774 w 9771622"/>
              <a:gd name="connsiteY2840" fmla="*/ 3723449 h 4890129"/>
              <a:gd name="connsiteX2841" fmla="*/ 4951490 w 9771622"/>
              <a:gd name="connsiteY2841" fmla="*/ 3737165 h 4890129"/>
              <a:gd name="connsiteX2842" fmla="*/ 4937774 w 9771622"/>
              <a:gd name="connsiteY2842" fmla="*/ 3750881 h 4890129"/>
              <a:gd name="connsiteX2843" fmla="*/ 4924058 w 9771622"/>
              <a:gd name="connsiteY2843" fmla="*/ 3737165 h 4890129"/>
              <a:gd name="connsiteX2844" fmla="*/ 4937774 w 9771622"/>
              <a:gd name="connsiteY2844" fmla="*/ 3723449 h 4890129"/>
              <a:gd name="connsiteX2845" fmla="*/ 2986622 w 9771622"/>
              <a:gd name="connsiteY2845" fmla="*/ 3722786 h 4890129"/>
              <a:gd name="connsiteX2846" fmla="*/ 3000338 w 9771622"/>
              <a:gd name="connsiteY2846" fmla="*/ 3736502 h 4890129"/>
              <a:gd name="connsiteX2847" fmla="*/ 2986622 w 9771622"/>
              <a:gd name="connsiteY2847" fmla="*/ 3750218 h 4890129"/>
              <a:gd name="connsiteX2848" fmla="*/ 2972985 w 9771622"/>
              <a:gd name="connsiteY2848" fmla="*/ 3736502 h 4890129"/>
              <a:gd name="connsiteX2849" fmla="*/ 2986622 w 9771622"/>
              <a:gd name="connsiteY2849" fmla="*/ 3722786 h 4890129"/>
              <a:gd name="connsiteX2850" fmla="*/ 4983782 w 9771622"/>
              <a:gd name="connsiteY2850" fmla="*/ 3721462 h 4890129"/>
              <a:gd name="connsiteX2851" fmla="*/ 4997498 w 9771622"/>
              <a:gd name="connsiteY2851" fmla="*/ 3735178 h 4890129"/>
              <a:gd name="connsiteX2852" fmla="*/ 4983782 w 9771622"/>
              <a:gd name="connsiteY2852" fmla="*/ 3748894 h 4890129"/>
              <a:gd name="connsiteX2853" fmla="*/ 4970066 w 9771622"/>
              <a:gd name="connsiteY2853" fmla="*/ 3735178 h 4890129"/>
              <a:gd name="connsiteX2854" fmla="*/ 4983782 w 9771622"/>
              <a:gd name="connsiteY2854" fmla="*/ 3721462 h 4890129"/>
              <a:gd name="connsiteX2855" fmla="*/ 3503948 w 9771622"/>
              <a:gd name="connsiteY2855" fmla="*/ 3721132 h 4890129"/>
              <a:gd name="connsiteX2856" fmla="*/ 3517664 w 9771622"/>
              <a:gd name="connsiteY2856" fmla="*/ 3734848 h 4890129"/>
              <a:gd name="connsiteX2857" fmla="*/ 3503948 w 9771622"/>
              <a:gd name="connsiteY2857" fmla="*/ 3748564 h 4890129"/>
              <a:gd name="connsiteX2858" fmla="*/ 3490232 w 9771622"/>
              <a:gd name="connsiteY2858" fmla="*/ 3734848 h 4890129"/>
              <a:gd name="connsiteX2859" fmla="*/ 3503948 w 9771622"/>
              <a:gd name="connsiteY2859" fmla="*/ 3721132 h 4890129"/>
              <a:gd name="connsiteX2860" fmla="*/ 3301716 w 9771622"/>
              <a:gd name="connsiteY2860" fmla="*/ 3721132 h 4890129"/>
              <a:gd name="connsiteX2861" fmla="*/ 3315432 w 9771622"/>
              <a:gd name="connsiteY2861" fmla="*/ 3734848 h 4890129"/>
              <a:gd name="connsiteX2862" fmla="*/ 3301716 w 9771622"/>
              <a:gd name="connsiteY2862" fmla="*/ 3748564 h 4890129"/>
              <a:gd name="connsiteX2863" fmla="*/ 3288000 w 9771622"/>
              <a:gd name="connsiteY2863" fmla="*/ 3734848 h 4890129"/>
              <a:gd name="connsiteX2864" fmla="*/ 3301716 w 9771622"/>
              <a:gd name="connsiteY2864" fmla="*/ 3721132 h 4890129"/>
              <a:gd name="connsiteX2865" fmla="*/ 5288618 w 9771622"/>
              <a:gd name="connsiteY2865" fmla="*/ 3718484 h 4890129"/>
              <a:gd name="connsiteX2866" fmla="*/ 5302334 w 9771622"/>
              <a:gd name="connsiteY2866" fmla="*/ 3732200 h 4890129"/>
              <a:gd name="connsiteX2867" fmla="*/ 5288618 w 9771622"/>
              <a:gd name="connsiteY2867" fmla="*/ 3745916 h 4890129"/>
              <a:gd name="connsiteX2868" fmla="*/ 5274902 w 9771622"/>
              <a:gd name="connsiteY2868" fmla="*/ 3732200 h 4890129"/>
              <a:gd name="connsiteX2869" fmla="*/ 5288618 w 9771622"/>
              <a:gd name="connsiteY2869" fmla="*/ 3718484 h 4890129"/>
              <a:gd name="connsiteX2870" fmla="*/ 5029456 w 9771622"/>
              <a:gd name="connsiteY2870" fmla="*/ 3717820 h 4890129"/>
              <a:gd name="connsiteX2871" fmla="*/ 5043172 w 9771622"/>
              <a:gd name="connsiteY2871" fmla="*/ 3731536 h 4890129"/>
              <a:gd name="connsiteX2872" fmla="*/ 5029456 w 9771622"/>
              <a:gd name="connsiteY2872" fmla="*/ 3745252 h 4890129"/>
              <a:gd name="connsiteX2873" fmla="*/ 5015740 w 9771622"/>
              <a:gd name="connsiteY2873" fmla="*/ 3731536 h 4890129"/>
              <a:gd name="connsiteX2874" fmla="*/ 5029456 w 9771622"/>
              <a:gd name="connsiteY2874" fmla="*/ 3717820 h 4890129"/>
              <a:gd name="connsiteX2875" fmla="*/ 2682190 w 9771622"/>
              <a:gd name="connsiteY2875" fmla="*/ 3717490 h 4890129"/>
              <a:gd name="connsiteX2876" fmla="*/ 2695910 w 9771622"/>
              <a:gd name="connsiteY2876" fmla="*/ 3731206 h 4890129"/>
              <a:gd name="connsiteX2877" fmla="*/ 2682190 w 9771622"/>
              <a:gd name="connsiteY2877" fmla="*/ 3744922 h 4890129"/>
              <a:gd name="connsiteX2878" fmla="*/ 2668474 w 9771622"/>
              <a:gd name="connsiteY2878" fmla="*/ 3731206 h 4890129"/>
              <a:gd name="connsiteX2879" fmla="*/ 2682190 w 9771622"/>
              <a:gd name="connsiteY2879" fmla="*/ 3717490 h 4890129"/>
              <a:gd name="connsiteX2880" fmla="*/ 3105773 w 9771622"/>
              <a:gd name="connsiteY2880" fmla="*/ 3715836 h 4890129"/>
              <a:gd name="connsiteX2881" fmla="*/ 3119489 w 9771622"/>
              <a:gd name="connsiteY2881" fmla="*/ 3729552 h 4890129"/>
              <a:gd name="connsiteX2882" fmla="*/ 3105773 w 9771622"/>
              <a:gd name="connsiteY2882" fmla="*/ 3743268 h 4890129"/>
              <a:gd name="connsiteX2883" fmla="*/ 3092057 w 9771622"/>
              <a:gd name="connsiteY2883" fmla="*/ 3729552 h 4890129"/>
              <a:gd name="connsiteX2884" fmla="*/ 3105773 w 9771622"/>
              <a:gd name="connsiteY2884" fmla="*/ 3715836 h 4890129"/>
              <a:gd name="connsiteX2885" fmla="*/ 5566645 w 9771622"/>
              <a:gd name="connsiteY2885" fmla="*/ 3715172 h 4890129"/>
              <a:gd name="connsiteX2886" fmla="*/ 5580361 w 9771622"/>
              <a:gd name="connsiteY2886" fmla="*/ 3728888 h 4890129"/>
              <a:gd name="connsiteX2887" fmla="*/ 5566645 w 9771622"/>
              <a:gd name="connsiteY2887" fmla="*/ 3742604 h 4890129"/>
              <a:gd name="connsiteX2888" fmla="*/ 5552929 w 9771622"/>
              <a:gd name="connsiteY2888" fmla="*/ 3728888 h 4890129"/>
              <a:gd name="connsiteX2889" fmla="*/ 5566645 w 9771622"/>
              <a:gd name="connsiteY2889" fmla="*/ 3715172 h 4890129"/>
              <a:gd name="connsiteX2890" fmla="*/ 5451132 w 9771622"/>
              <a:gd name="connsiteY2890" fmla="*/ 3713518 h 4890129"/>
              <a:gd name="connsiteX2891" fmla="*/ 5464848 w 9771622"/>
              <a:gd name="connsiteY2891" fmla="*/ 3727234 h 4890129"/>
              <a:gd name="connsiteX2892" fmla="*/ 5451132 w 9771622"/>
              <a:gd name="connsiteY2892" fmla="*/ 3740950 h 4890129"/>
              <a:gd name="connsiteX2893" fmla="*/ 5437416 w 9771622"/>
              <a:gd name="connsiteY2893" fmla="*/ 3727234 h 4890129"/>
              <a:gd name="connsiteX2894" fmla="*/ 5451132 w 9771622"/>
              <a:gd name="connsiteY2894" fmla="*/ 3713518 h 4890129"/>
              <a:gd name="connsiteX2895" fmla="*/ 5856918 w 9771622"/>
              <a:gd name="connsiteY2895" fmla="*/ 3713188 h 4890129"/>
              <a:gd name="connsiteX2896" fmla="*/ 5870634 w 9771622"/>
              <a:gd name="connsiteY2896" fmla="*/ 3726904 h 4890129"/>
              <a:gd name="connsiteX2897" fmla="*/ 5856918 w 9771622"/>
              <a:gd name="connsiteY2897" fmla="*/ 3740620 h 4890129"/>
              <a:gd name="connsiteX2898" fmla="*/ 5843202 w 9771622"/>
              <a:gd name="connsiteY2898" fmla="*/ 3726904 h 4890129"/>
              <a:gd name="connsiteX2899" fmla="*/ 5856918 w 9771622"/>
              <a:gd name="connsiteY2899" fmla="*/ 3713188 h 4890129"/>
              <a:gd name="connsiteX2900" fmla="*/ 5075134 w 9771622"/>
              <a:gd name="connsiteY2900" fmla="*/ 3712524 h 4890129"/>
              <a:gd name="connsiteX2901" fmla="*/ 5088850 w 9771622"/>
              <a:gd name="connsiteY2901" fmla="*/ 3726240 h 4890129"/>
              <a:gd name="connsiteX2902" fmla="*/ 5075134 w 9771622"/>
              <a:gd name="connsiteY2902" fmla="*/ 3739956 h 4890129"/>
              <a:gd name="connsiteX2903" fmla="*/ 5061418 w 9771622"/>
              <a:gd name="connsiteY2903" fmla="*/ 3726240 h 4890129"/>
              <a:gd name="connsiteX2904" fmla="*/ 5075134 w 9771622"/>
              <a:gd name="connsiteY2904" fmla="*/ 3712524 h 4890129"/>
              <a:gd name="connsiteX2905" fmla="*/ 2798041 w 9771622"/>
              <a:gd name="connsiteY2905" fmla="*/ 3712524 h 4890129"/>
              <a:gd name="connsiteX2906" fmla="*/ 2811760 w 9771622"/>
              <a:gd name="connsiteY2906" fmla="*/ 3726240 h 4890129"/>
              <a:gd name="connsiteX2907" fmla="*/ 2798041 w 9771622"/>
              <a:gd name="connsiteY2907" fmla="*/ 3739956 h 4890129"/>
              <a:gd name="connsiteX2908" fmla="*/ 2784321 w 9771622"/>
              <a:gd name="connsiteY2908" fmla="*/ 3726240 h 4890129"/>
              <a:gd name="connsiteX2909" fmla="*/ 2798041 w 9771622"/>
              <a:gd name="connsiteY2909" fmla="*/ 3712524 h 4890129"/>
              <a:gd name="connsiteX2910" fmla="*/ 9014182 w 9771622"/>
              <a:gd name="connsiteY2910" fmla="*/ 3711864 h 4890129"/>
              <a:gd name="connsiteX2911" fmla="*/ 9027898 w 9771622"/>
              <a:gd name="connsiteY2911" fmla="*/ 3725580 h 4890129"/>
              <a:gd name="connsiteX2912" fmla="*/ 9014182 w 9771622"/>
              <a:gd name="connsiteY2912" fmla="*/ 3739296 h 4890129"/>
              <a:gd name="connsiteX2913" fmla="*/ 9000466 w 9771622"/>
              <a:gd name="connsiteY2913" fmla="*/ 3725580 h 4890129"/>
              <a:gd name="connsiteX2914" fmla="*/ 9014182 w 9771622"/>
              <a:gd name="connsiteY2914" fmla="*/ 3711864 h 4890129"/>
              <a:gd name="connsiteX2915" fmla="*/ 8960565 w 9771622"/>
              <a:gd name="connsiteY2915" fmla="*/ 3711200 h 4890129"/>
              <a:gd name="connsiteX2916" fmla="*/ 8974281 w 9771622"/>
              <a:gd name="connsiteY2916" fmla="*/ 3724916 h 4890129"/>
              <a:gd name="connsiteX2917" fmla="*/ 8960565 w 9771622"/>
              <a:gd name="connsiteY2917" fmla="*/ 3738632 h 4890129"/>
              <a:gd name="connsiteX2918" fmla="*/ 8946849 w 9771622"/>
              <a:gd name="connsiteY2918" fmla="*/ 3724916 h 4890129"/>
              <a:gd name="connsiteX2919" fmla="*/ 8960565 w 9771622"/>
              <a:gd name="connsiteY2919" fmla="*/ 3711200 h 4890129"/>
              <a:gd name="connsiteX2920" fmla="*/ 3425836 w 9771622"/>
              <a:gd name="connsiteY2920" fmla="*/ 3710210 h 4890129"/>
              <a:gd name="connsiteX2921" fmla="*/ 3439552 w 9771622"/>
              <a:gd name="connsiteY2921" fmla="*/ 3723926 h 4890129"/>
              <a:gd name="connsiteX2922" fmla="*/ 3425836 w 9771622"/>
              <a:gd name="connsiteY2922" fmla="*/ 3737642 h 4890129"/>
              <a:gd name="connsiteX2923" fmla="*/ 3412120 w 9771622"/>
              <a:gd name="connsiteY2923" fmla="*/ 3723926 h 4890129"/>
              <a:gd name="connsiteX2924" fmla="*/ 3425836 w 9771622"/>
              <a:gd name="connsiteY2924" fmla="*/ 3710210 h 4890129"/>
              <a:gd name="connsiteX2925" fmla="*/ 3226585 w 9771622"/>
              <a:gd name="connsiteY2925" fmla="*/ 3707562 h 4890129"/>
              <a:gd name="connsiteX2926" fmla="*/ 3240301 w 9771622"/>
              <a:gd name="connsiteY2926" fmla="*/ 3721278 h 4890129"/>
              <a:gd name="connsiteX2927" fmla="*/ 3226585 w 9771622"/>
              <a:gd name="connsiteY2927" fmla="*/ 3734994 h 4890129"/>
              <a:gd name="connsiteX2928" fmla="*/ 3212869 w 9771622"/>
              <a:gd name="connsiteY2928" fmla="*/ 3721278 h 4890129"/>
              <a:gd name="connsiteX2929" fmla="*/ 3226585 w 9771622"/>
              <a:gd name="connsiteY2929" fmla="*/ 3707562 h 4890129"/>
              <a:gd name="connsiteX2930" fmla="*/ 8584566 w 9771622"/>
              <a:gd name="connsiteY2930" fmla="*/ 3707559 h 4890129"/>
              <a:gd name="connsiteX2931" fmla="*/ 8598282 w 9771622"/>
              <a:gd name="connsiteY2931" fmla="*/ 3721275 h 4890129"/>
              <a:gd name="connsiteX2932" fmla="*/ 8584566 w 9771622"/>
              <a:gd name="connsiteY2932" fmla="*/ 3734991 h 4890129"/>
              <a:gd name="connsiteX2933" fmla="*/ 8570850 w 9771622"/>
              <a:gd name="connsiteY2933" fmla="*/ 3721275 h 4890129"/>
              <a:gd name="connsiteX2934" fmla="*/ 8584566 w 9771622"/>
              <a:gd name="connsiteY2934" fmla="*/ 3707559 h 4890129"/>
              <a:gd name="connsiteX2935" fmla="*/ 8530614 w 9771622"/>
              <a:gd name="connsiteY2935" fmla="*/ 3706898 h 4890129"/>
              <a:gd name="connsiteX2936" fmla="*/ 8544330 w 9771622"/>
              <a:gd name="connsiteY2936" fmla="*/ 3720614 h 4890129"/>
              <a:gd name="connsiteX2937" fmla="*/ 8530614 w 9771622"/>
              <a:gd name="connsiteY2937" fmla="*/ 3734330 h 4890129"/>
              <a:gd name="connsiteX2938" fmla="*/ 8516898 w 9771622"/>
              <a:gd name="connsiteY2938" fmla="*/ 3720614 h 4890129"/>
              <a:gd name="connsiteX2939" fmla="*/ 8530614 w 9771622"/>
              <a:gd name="connsiteY2939" fmla="*/ 3706898 h 4890129"/>
              <a:gd name="connsiteX2940" fmla="*/ 2914874 w 9771622"/>
              <a:gd name="connsiteY2940" fmla="*/ 3706898 h 4890129"/>
              <a:gd name="connsiteX2941" fmla="*/ 2928591 w 9771622"/>
              <a:gd name="connsiteY2941" fmla="*/ 3720614 h 4890129"/>
              <a:gd name="connsiteX2942" fmla="*/ 2914874 w 9771622"/>
              <a:gd name="connsiteY2942" fmla="*/ 3734330 h 4890129"/>
              <a:gd name="connsiteX2943" fmla="*/ 2901156 w 9771622"/>
              <a:gd name="connsiteY2943" fmla="*/ 3720614 h 4890129"/>
              <a:gd name="connsiteX2944" fmla="*/ 2914874 w 9771622"/>
              <a:gd name="connsiteY2944" fmla="*/ 3706898 h 4890129"/>
              <a:gd name="connsiteX2945" fmla="*/ 8476663 w 9771622"/>
              <a:gd name="connsiteY2945" fmla="*/ 3706238 h 4890129"/>
              <a:gd name="connsiteX2946" fmla="*/ 8490379 w 9771622"/>
              <a:gd name="connsiteY2946" fmla="*/ 3719954 h 4890129"/>
              <a:gd name="connsiteX2947" fmla="*/ 8476663 w 9771622"/>
              <a:gd name="connsiteY2947" fmla="*/ 3733670 h 4890129"/>
              <a:gd name="connsiteX2948" fmla="*/ 8462947 w 9771622"/>
              <a:gd name="connsiteY2948" fmla="*/ 3719954 h 4890129"/>
              <a:gd name="connsiteX2949" fmla="*/ 8476663 w 9771622"/>
              <a:gd name="connsiteY2949" fmla="*/ 3706238 h 4890129"/>
              <a:gd name="connsiteX2950" fmla="*/ 8422382 w 9771622"/>
              <a:gd name="connsiteY2950" fmla="*/ 3705575 h 4890129"/>
              <a:gd name="connsiteX2951" fmla="*/ 8436098 w 9771622"/>
              <a:gd name="connsiteY2951" fmla="*/ 3719291 h 4890129"/>
              <a:gd name="connsiteX2952" fmla="*/ 8422382 w 9771622"/>
              <a:gd name="connsiteY2952" fmla="*/ 3733007 h 4890129"/>
              <a:gd name="connsiteX2953" fmla="*/ 8408666 w 9771622"/>
              <a:gd name="connsiteY2953" fmla="*/ 3719291 h 4890129"/>
              <a:gd name="connsiteX2954" fmla="*/ 8422382 w 9771622"/>
              <a:gd name="connsiteY2954" fmla="*/ 3705575 h 4890129"/>
              <a:gd name="connsiteX2955" fmla="*/ 5120811 w 9771622"/>
              <a:gd name="connsiteY2955" fmla="*/ 3705575 h 4890129"/>
              <a:gd name="connsiteX2956" fmla="*/ 5134527 w 9771622"/>
              <a:gd name="connsiteY2956" fmla="*/ 3719291 h 4890129"/>
              <a:gd name="connsiteX2957" fmla="*/ 5120811 w 9771622"/>
              <a:gd name="connsiteY2957" fmla="*/ 3733007 h 4890129"/>
              <a:gd name="connsiteX2958" fmla="*/ 5107095 w 9771622"/>
              <a:gd name="connsiteY2958" fmla="*/ 3719291 h 4890129"/>
              <a:gd name="connsiteX2959" fmla="*/ 5120811 w 9771622"/>
              <a:gd name="connsiteY2959" fmla="*/ 3705575 h 4890129"/>
              <a:gd name="connsiteX2960" fmla="*/ 8368430 w 9771622"/>
              <a:gd name="connsiteY2960" fmla="*/ 3704914 h 4890129"/>
              <a:gd name="connsiteX2961" fmla="*/ 8382146 w 9771622"/>
              <a:gd name="connsiteY2961" fmla="*/ 3718630 h 4890129"/>
              <a:gd name="connsiteX2962" fmla="*/ 8368430 w 9771622"/>
              <a:gd name="connsiteY2962" fmla="*/ 3732346 h 4890129"/>
              <a:gd name="connsiteX2963" fmla="*/ 8354714 w 9771622"/>
              <a:gd name="connsiteY2963" fmla="*/ 3718630 h 4890129"/>
              <a:gd name="connsiteX2964" fmla="*/ 8368430 w 9771622"/>
              <a:gd name="connsiteY2964" fmla="*/ 3704914 h 4890129"/>
              <a:gd name="connsiteX2965" fmla="*/ 8314149 w 9771622"/>
              <a:gd name="connsiteY2965" fmla="*/ 3704251 h 4890129"/>
              <a:gd name="connsiteX2966" fmla="*/ 8327865 w 9771622"/>
              <a:gd name="connsiteY2966" fmla="*/ 3717967 h 4890129"/>
              <a:gd name="connsiteX2967" fmla="*/ 8314149 w 9771622"/>
              <a:gd name="connsiteY2967" fmla="*/ 3731683 h 4890129"/>
              <a:gd name="connsiteX2968" fmla="*/ 8300433 w 9771622"/>
              <a:gd name="connsiteY2968" fmla="*/ 3717967 h 4890129"/>
              <a:gd name="connsiteX2969" fmla="*/ 8314149 w 9771622"/>
              <a:gd name="connsiteY2969" fmla="*/ 3704251 h 4890129"/>
              <a:gd name="connsiteX2970" fmla="*/ 5332308 w 9771622"/>
              <a:gd name="connsiteY2970" fmla="*/ 3704251 h 4890129"/>
              <a:gd name="connsiteX2971" fmla="*/ 5346024 w 9771622"/>
              <a:gd name="connsiteY2971" fmla="*/ 3717967 h 4890129"/>
              <a:gd name="connsiteX2972" fmla="*/ 5332308 w 9771622"/>
              <a:gd name="connsiteY2972" fmla="*/ 3731683 h 4890129"/>
              <a:gd name="connsiteX2973" fmla="*/ 5318592 w 9771622"/>
              <a:gd name="connsiteY2973" fmla="*/ 3717967 h 4890129"/>
              <a:gd name="connsiteX2974" fmla="*/ 5332308 w 9771622"/>
              <a:gd name="connsiteY2974" fmla="*/ 3704251 h 4890129"/>
              <a:gd name="connsiteX2975" fmla="*/ 8259537 w 9771622"/>
              <a:gd name="connsiteY2975" fmla="*/ 3703257 h 4890129"/>
              <a:gd name="connsiteX2976" fmla="*/ 8273253 w 9771622"/>
              <a:gd name="connsiteY2976" fmla="*/ 3716973 h 4890129"/>
              <a:gd name="connsiteX2977" fmla="*/ 8259537 w 9771622"/>
              <a:gd name="connsiteY2977" fmla="*/ 3730689 h 4890129"/>
              <a:gd name="connsiteX2978" fmla="*/ 8245821 w 9771622"/>
              <a:gd name="connsiteY2978" fmla="*/ 3716973 h 4890129"/>
              <a:gd name="connsiteX2979" fmla="*/ 8259537 w 9771622"/>
              <a:gd name="connsiteY2979" fmla="*/ 3703257 h 4890129"/>
              <a:gd name="connsiteX2980" fmla="*/ 8205256 w 9771622"/>
              <a:gd name="connsiteY2980" fmla="*/ 3702597 h 4890129"/>
              <a:gd name="connsiteX2981" fmla="*/ 8218972 w 9771622"/>
              <a:gd name="connsiteY2981" fmla="*/ 3716313 h 4890129"/>
              <a:gd name="connsiteX2982" fmla="*/ 8205256 w 9771622"/>
              <a:gd name="connsiteY2982" fmla="*/ 3730029 h 4890129"/>
              <a:gd name="connsiteX2983" fmla="*/ 8191540 w 9771622"/>
              <a:gd name="connsiteY2983" fmla="*/ 3716313 h 4890129"/>
              <a:gd name="connsiteX2984" fmla="*/ 8205256 w 9771622"/>
              <a:gd name="connsiteY2984" fmla="*/ 3702597 h 4890129"/>
              <a:gd name="connsiteX2985" fmla="*/ 8150644 w 9771622"/>
              <a:gd name="connsiteY2985" fmla="*/ 3701603 h 4890129"/>
              <a:gd name="connsiteX2986" fmla="*/ 8164360 w 9771622"/>
              <a:gd name="connsiteY2986" fmla="*/ 3715319 h 4890129"/>
              <a:gd name="connsiteX2987" fmla="*/ 8150644 w 9771622"/>
              <a:gd name="connsiteY2987" fmla="*/ 3729035 h 4890129"/>
              <a:gd name="connsiteX2988" fmla="*/ 8136928 w 9771622"/>
              <a:gd name="connsiteY2988" fmla="*/ 3715319 h 4890129"/>
              <a:gd name="connsiteX2989" fmla="*/ 8150644 w 9771622"/>
              <a:gd name="connsiteY2989" fmla="*/ 3701603 h 4890129"/>
              <a:gd name="connsiteX2990" fmla="*/ 8096032 w 9771622"/>
              <a:gd name="connsiteY2990" fmla="*/ 3700939 h 4890129"/>
              <a:gd name="connsiteX2991" fmla="*/ 8109748 w 9771622"/>
              <a:gd name="connsiteY2991" fmla="*/ 3714655 h 4890129"/>
              <a:gd name="connsiteX2992" fmla="*/ 8096032 w 9771622"/>
              <a:gd name="connsiteY2992" fmla="*/ 3728371 h 4890129"/>
              <a:gd name="connsiteX2993" fmla="*/ 8082316 w 9771622"/>
              <a:gd name="connsiteY2993" fmla="*/ 3714655 h 4890129"/>
              <a:gd name="connsiteX2994" fmla="*/ 8096032 w 9771622"/>
              <a:gd name="connsiteY2994" fmla="*/ 3700939 h 4890129"/>
              <a:gd name="connsiteX2995" fmla="*/ 3032960 w 9771622"/>
              <a:gd name="connsiteY2995" fmla="*/ 3700279 h 4890129"/>
              <a:gd name="connsiteX2996" fmla="*/ 3046676 w 9771622"/>
              <a:gd name="connsiteY2996" fmla="*/ 3713995 h 4890129"/>
              <a:gd name="connsiteX2997" fmla="*/ 3032960 w 9771622"/>
              <a:gd name="connsiteY2997" fmla="*/ 3727711 h 4890129"/>
              <a:gd name="connsiteX2998" fmla="*/ 3019244 w 9771622"/>
              <a:gd name="connsiteY2998" fmla="*/ 3713995 h 4890129"/>
              <a:gd name="connsiteX2999" fmla="*/ 3032960 w 9771622"/>
              <a:gd name="connsiteY2999" fmla="*/ 3700279 h 4890129"/>
              <a:gd name="connsiteX3000" fmla="*/ 8041403 w 9771622"/>
              <a:gd name="connsiteY3000" fmla="*/ 3699949 h 4890129"/>
              <a:gd name="connsiteX3001" fmla="*/ 8055119 w 9771622"/>
              <a:gd name="connsiteY3001" fmla="*/ 3713665 h 4890129"/>
              <a:gd name="connsiteX3002" fmla="*/ 8041403 w 9771622"/>
              <a:gd name="connsiteY3002" fmla="*/ 3727381 h 4890129"/>
              <a:gd name="connsiteX3003" fmla="*/ 8027687 w 9771622"/>
              <a:gd name="connsiteY3003" fmla="*/ 3713665 h 4890129"/>
              <a:gd name="connsiteX3004" fmla="*/ 8041403 w 9771622"/>
              <a:gd name="connsiteY3004" fmla="*/ 3699949 h 4890129"/>
              <a:gd name="connsiteX3005" fmla="*/ 5787743 w 9771622"/>
              <a:gd name="connsiteY3005" fmla="*/ 3699949 h 4890129"/>
              <a:gd name="connsiteX3006" fmla="*/ 5801459 w 9771622"/>
              <a:gd name="connsiteY3006" fmla="*/ 3713665 h 4890129"/>
              <a:gd name="connsiteX3007" fmla="*/ 5787743 w 9771622"/>
              <a:gd name="connsiteY3007" fmla="*/ 3727381 h 4890129"/>
              <a:gd name="connsiteX3008" fmla="*/ 5774027 w 9771622"/>
              <a:gd name="connsiteY3008" fmla="*/ 3713665 h 4890129"/>
              <a:gd name="connsiteX3009" fmla="*/ 5787743 w 9771622"/>
              <a:gd name="connsiteY3009" fmla="*/ 3699949 h 4890129"/>
              <a:gd name="connsiteX3010" fmla="*/ 7986476 w 9771622"/>
              <a:gd name="connsiteY3010" fmla="*/ 3698955 h 4890129"/>
              <a:gd name="connsiteX3011" fmla="*/ 8000192 w 9771622"/>
              <a:gd name="connsiteY3011" fmla="*/ 3712671 h 4890129"/>
              <a:gd name="connsiteX3012" fmla="*/ 7986476 w 9771622"/>
              <a:gd name="connsiteY3012" fmla="*/ 3726387 h 4890129"/>
              <a:gd name="connsiteX3013" fmla="*/ 7972760 w 9771622"/>
              <a:gd name="connsiteY3013" fmla="*/ 3712671 h 4890129"/>
              <a:gd name="connsiteX3014" fmla="*/ 7986476 w 9771622"/>
              <a:gd name="connsiteY3014" fmla="*/ 3698955 h 4890129"/>
              <a:gd name="connsiteX3015" fmla="*/ 7931534 w 9771622"/>
              <a:gd name="connsiteY3015" fmla="*/ 3697961 h 4890129"/>
              <a:gd name="connsiteX3016" fmla="*/ 7945250 w 9771622"/>
              <a:gd name="connsiteY3016" fmla="*/ 3711677 h 4890129"/>
              <a:gd name="connsiteX3017" fmla="*/ 7931534 w 9771622"/>
              <a:gd name="connsiteY3017" fmla="*/ 3725393 h 4890129"/>
              <a:gd name="connsiteX3018" fmla="*/ 7917818 w 9771622"/>
              <a:gd name="connsiteY3018" fmla="*/ 3711677 h 4890129"/>
              <a:gd name="connsiteX3019" fmla="*/ 7931534 w 9771622"/>
              <a:gd name="connsiteY3019" fmla="*/ 3697961 h 4890129"/>
              <a:gd name="connsiteX3020" fmla="*/ 3349047 w 9771622"/>
              <a:gd name="connsiteY3020" fmla="*/ 3697961 h 4890129"/>
              <a:gd name="connsiteX3021" fmla="*/ 3362763 w 9771622"/>
              <a:gd name="connsiteY3021" fmla="*/ 3711677 h 4890129"/>
              <a:gd name="connsiteX3022" fmla="*/ 3349047 w 9771622"/>
              <a:gd name="connsiteY3022" fmla="*/ 3725393 h 4890129"/>
              <a:gd name="connsiteX3023" fmla="*/ 3335331 w 9771622"/>
              <a:gd name="connsiteY3023" fmla="*/ 3711677 h 4890129"/>
              <a:gd name="connsiteX3024" fmla="*/ 3349047 w 9771622"/>
              <a:gd name="connsiteY3024" fmla="*/ 3697961 h 4890129"/>
              <a:gd name="connsiteX3025" fmla="*/ 7876259 w 9771622"/>
              <a:gd name="connsiteY3025" fmla="*/ 3696971 h 4890129"/>
              <a:gd name="connsiteX3026" fmla="*/ 7889975 w 9771622"/>
              <a:gd name="connsiteY3026" fmla="*/ 3710687 h 4890129"/>
              <a:gd name="connsiteX3027" fmla="*/ 7876259 w 9771622"/>
              <a:gd name="connsiteY3027" fmla="*/ 3724403 h 4890129"/>
              <a:gd name="connsiteX3028" fmla="*/ 7862543 w 9771622"/>
              <a:gd name="connsiteY3028" fmla="*/ 3710687 h 4890129"/>
              <a:gd name="connsiteX3029" fmla="*/ 7876259 w 9771622"/>
              <a:gd name="connsiteY3029" fmla="*/ 3696971 h 4890129"/>
              <a:gd name="connsiteX3030" fmla="*/ 5165825 w 9771622"/>
              <a:gd name="connsiteY3030" fmla="*/ 3696967 h 4890129"/>
              <a:gd name="connsiteX3031" fmla="*/ 5179541 w 9771622"/>
              <a:gd name="connsiteY3031" fmla="*/ 3710683 h 4890129"/>
              <a:gd name="connsiteX3032" fmla="*/ 5165825 w 9771622"/>
              <a:gd name="connsiteY3032" fmla="*/ 3724399 h 4890129"/>
              <a:gd name="connsiteX3033" fmla="*/ 5152109 w 9771622"/>
              <a:gd name="connsiteY3033" fmla="*/ 3710683 h 4890129"/>
              <a:gd name="connsiteX3034" fmla="*/ 5165825 w 9771622"/>
              <a:gd name="connsiteY3034" fmla="*/ 3696967 h 4890129"/>
              <a:gd name="connsiteX3035" fmla="*/ 7821313 w 9771622"/>
              <a:gd name="connsiteY3035" fmla="*/ 3695977 h 4890129"/>
              <a:gd name="connsiteX3036" fmla="*/ 7835029 w 9771622"/>
              <a:gd name="connsiteY3036" fmla="*/ 3709693 h 4890129"/>
              <a:gd name="connsiteX3037" fmla="*/ 7821313 w 9771622"/>
              <a:gd name="connsiteY3037" fmla="*/ 3723409 h 4890129"/>
              <a:gd name="connsiteX3038" fmla="*/ 7807597 w 9771622"/>
              <a:gd name="connsiteY3038" fmla="*/ 3709693 h 4890129"/>
              <a:gd name="connsiteX3039" fmla="*/ 7821313 w 9771622"/>
              <a:gd name="connsiteY3039" fmla="*/ 3695977 h 4890129"/>
              <a:gd name="connsiteX3040" fmla="*/ 2728532 w 9771622"/>
              <a:gd name="connsiteY3040" fmla="*/ 3694983 h 4890129"/>
              <a:gd name="connsiteX3041" fmla="*/ 2742248 w 9771622"/>
              <a:gd name="connsiteY3041" fmla="*/ 3708699 h 4890129"/>
              <a:gd name="connsiteX3042" fmla="*/ 2728532 w 9771622"/>
              <a:gd name="connsiteY3042" fmla="*/ 3722415 h 4890129"/>
              <a:gd name="connsiteX3043" fmla="*/ 2714815 w 9771622"/>
              <a:gd name="connsiteY3043" fmla="*/ 3708699 h 4890129"/>
              <a:gd name="connsiteX3044" fmla="*/ 2728532 w 9771622"/>
              <a:gd name="connsiteY3044" fmla="*/ 3694983 h 4890129"/>
              <a:gd name="connsiteX3045" fmla="*/ 7766041 w 9771622"/>
              <a:gd name="connsiteY3045" fmla="*/ 3694653 h 4890129"/>
              <a:gd name="connsiteX3046" fmla="*/ 7779757 w 9771622"/>
              <a:gd name="connsiteY3046" fmla="*/ 3708369 h 4890129"/>
              <a:gd name="connsiteX3047" fmla="*/ 7766041 w 9771622"/>
              <a:gd name="connsiteY3047" fmla="*/ 3722085 h 4890129"/>
              <a:gd name="connsiteX3048" fmla="*/ 7752325 w 9771622"/>
              <a:gd name="connsiteY3048" fmla="*/ 3708369 h 4890129"/>
              <a:gd name="connsiteX3049" fmla="*/ 7766041 w 9771622"/>
              <a:gd name="connsiteY3049" fmla="*/ 3694653 h 4890129"/>
              <a:gd name="connsiteX3050" fmla="*/ 5492835 w 9771622"/>
              <a:gd name="connsiteY3050" fmla="*/ 3694653 h 4890129"/>
              <a:gd name="connsiteX3051" fmla="*/ 5506551 w 9771622"/>
              <a:gd name="connsiteY3051" fmla="*/ 3708369 h 4890129"/>
              <a:gd name="connsiteX3052" fmla="*/ 5492835 w 9771622"/>
              <a:gd name="connsiteY3052" fmla="*/ 3722085 h 4890129"/>
              <a:gd name="connsiteX3053" fmla="*/ 5479119 w 9771622"/>
              <a:gd name="connsiteY3053" fmla="*/ 3708369 h 4890129"/>
              <a:gd name="connsiteX3054" fmla="*/ 5492835 w 9771622"/>
              <a:gd name="connsiteY3054" fmla="*/ 3694653 h 4890129"/>
              <a:gd name="connsiteX3055" fmla="*/ 7710433 w 9771622"/>
              <a:gd name="connsiteY3055" fmla="*/ 3693659 h 4890129"/>
              <a:gd name="connsiteX3056" fmla="*/ 7724149 w 9771622"/>
              <a:gd name="connsiteY3056" fmla="*/ 3707375 h 4890129"/>
              <a:gd name="connsiteX3057" fmla="*/ 7710433 w 9771622"/>
              <a:gd name="connsiteY3057" fmla="*/ 3721091 h 4890129"/>
              <a:gd name="connsiteX3058" fmla="*/ 7696717 w 9771622"/>
              <a:gd name="connsiteY3058" fmla="*/ 3707375 h 4890129"/>
              <a:gd name="connsiteX3059" fmla="*/ 7710433 w 9771622"/>
              <a:gd name="connsiteY3059" fmla="*/ 3693659 h 4890129"/>
              <a:gd name="connsiteX3060" fmla="*/ 3152444 w 9771622"/>
              <a:gd name="connsiteY3060" fmla="*/ 3692999 h 4890129"/>
              <a:gd name="connsiteX3061" fmla="*/ 3166160 w 9771622"/>
              <a:gd name="connsiteY3061" fmla="*/ 3706715 h 4890129"/>
              <a:gd name="connsiteX3062" fmla="*/ 3152444 w 9771622"/>
              <a:gd name="connsiteY3062" fmla="*/ 3720431 h 4890129"/>
              <a:gd name="connsiteX3063" fmla="*/ 3138728 w 9771622"/>
              <a:gd name="connsiteY3063" fmla="*/ 3706715 h 4890129"/>
              <a:gd name="connsiteX3064" fmla="*/ 3152444 w 9771622"/>
              <a:gd name="connsiteY3064" fmla="*/ 3692999 h 4890129"/>
              <a:gd name="connsiteX3065" fmla="*/ 7654831 w 9771622"/>
              <a:gd name="connsiteY3065" fmla="*/ 3692335 h 4890129"/>
              <a:gd name="connsiteX3066" fmla="*/ 7668547 w 9771622"/>
              <a:gd name="connsiteY3066" fmla="*/ 3706051 h 4890129"/>
              <a:gd name="connsiteX3067" fmla="*/ 7654831 w 9771622"/>
              <a:gd name="connsiteY3067" fmla="*/ 3719767 h 4890129"/>
              <a:gd name="connsiteX3068" fmla="*/ 7641115 w 9771622"/>
              <a:gd name="connsiteY3068" fmla="*/ 3706051 h 4890129"/>
              <a:gd name="connsiteX3069" fmla="*/ 7654831 w 9771622"/>
              <a:gd name="connsiteY3069" fmla="*/ 3692335 h 4890129"/>
              <a:gd name="connsiteX3070" fmla="*/ 2844376 w 9771622"/>
              <a:gd name="connsiteY3070" fmla="*/ 3690017 h 4890129"/>
              <a:gd name="connsiteX3071" fmla="*/ 2858094 w 9771622"/>
              <a:gd name="connsiteY3071" fmla="*/ 3703733 h 4890129"/>
              <a:gd name="connsiteX3072" fmla="*/ 2844376 w 9771622"/>
              <a:gd name="connsiteY3072" fmla="*/ 3717449 h 4890129"/>
              <a:gd name="connsiteX3073" fmla="*/ 2830661 w 9771622"/>
              <a:gd name="connsiteY3073" fmla="*/ 3703733 h 4890129"/>
              <a:gd name="connsiteX3074" fmla="*/ 2844376 w 9771622"/>
              <a:gd name="connsiteY3074" fmla="*/ 3690017 h 4890129"/>
              <a:gd name="connsiteX3075" fmla="*/ 5375668 w 9771622"/>
              <a:gd name="connsiteY3075" fmla="*/ 3688693 h 4890129"/>
              <a:gd name="connsiteX3076" fmla="*/ 5389384 w 9771622"/>
              <a:gd name="connsiteY3076" fmla="*/ 3702409 h 4890129"/>
              <a:gd name="connsiteX3077" fmla="*/ 5375668 w 9771622"/>
              <a:gd name="connsiteY3077" fmla="*/ 3716125 h 4890129"/>
              <a:gd name="connsiteX3078" fmla="*/ 5361952 w 9771622"/>
              <a:gd name="connsiteY3078" fmla="*/ 3702409 h 4890129"/>
              <a:gd name="connsiteX3079" fmla="*/ 5375668 w 9771622"/>
              <a:gd name="connsiteY3079" fmla="*/ 3688693 h 4890129"/>
              <a:gd name="connsiteX3080" fmla="*/ 3473498 w 9771622"/>
              <a:gd name="connsiteY3080" fmla="*/ 3687039 h 4890129"/>
              <a:gd name="connsiteX3081" fmla="*/ 3487214 w 9771622"/>
              <a:gd name="connsiteY3081" fmla="*/ 3700755 h 4890129"/>
              <a:gd name="connsiteX3082" fmla="*/ 3473498 w 9771622"/>
              <a:gd name="connsiteY3082" fmla="*/ 3714471 h 4890129"/>
              <a:gd name="connsiteX3083" fmla="*/ 3459782 w 9771622"/>
              <a:gd name="connsiteY3083" fmla="*/ 3700755 h 4890129"/>
              <a:gd name="connsiteX3084" fmla="*/ 3473498 w 9771622"/>
              <a:gd name="connsiteY3084" fmla="*/ 3687039 h 4890129"/>
              <a:gd name="connsiteX3085" fmla="*/ 5210506 w 9771622"/>
              <a:gd name="connsiteY3085" fmla="*/ 3686709 h 4890129"/>
              <a:gd name="connsiteX3086" fmla="*/ 5224222 w 9771622"/>
              <a:gd name="connsiteY3086" fmla="*/ 3700425 h 4890129"/>
              <a:gd name="connsiteX3087" fmla="*/ 5210506 w 9771622"/>
              <a:gd name="connsiteY3087" fmla="*/ 3714141 h 4890129"/>
              <a:gd name="connsiteX3088" fmla="*/ 5196790 w 9771622"/>
              <a:gd name="connsiteY3088" fmla="*/ 3700425 h 4890129"/>
              <a:gd name="connsiteX3089" fmla="*/ 5210506 w 9771622"/>
              <a:gd name="connsiteY3089" fmla="*/ 3686709 h 4890129"/>
              <a:gd name="connsiteX3090" fmla="*/ 5893328 w 9771622"/>
              <a:gd name="connsiteY3090" fmla="*/ 3685055 h 4890129"/>
              <a:gd name="connsiteX3091" fmla="*/ 5907044 w 9771622"/>
              <a:gd name="connsiteY3091" fmla="*/ 3698771 h 4890129"/>
              <a:gd name="connsiteX3092" fmla="*/ 5893328 w 9771622"/>
              <a:gd name="connsiteY3092" fmla="*/ 3712487 h 4890129"/>
              <a:gd name="connsiteX3093" fmla="*/ 5879612 w 9771622"/>
              <a:gd name="connsiteY3093" fmla="*/ 3698771 h 4890129"/>
              <a:gd name="connsiteX3094" fmla="*/ 5893328 w 9771622"/>
              <a:gd name="connsiteY3094" fmla="*/ 3685055 h 4890129"/>
              <a:gd name="connsiteX3095" fmla="*/ 3273583 w 9771622"/>
              <a:gd name="connsiteY3095" fmla="*/ 3684722 h 4890129"/>
              <a:gd name="connsiteX3096" fmla="*/ 3287299 w 9771622"/>
              <a:gd name="connsiteY3096" fmla="*/ 3698438 h 4890129"/>
              <a:gd name="connsiteX3097" fmla="*/ 3273583 w 9771622"/>
              <a:gd name="connsiteY3097" fmla="*/ 3712154 h 4890129"/>
              <a:gd name="connsiteX3098" fmla="*/ 3259867 w 9771622"/>
              <a:gd name="connsiteY3098" fmla="*/ 3698438 h 4890129"/>
              <a:gd name="connsiteX3099" fmla="*/ 3273583 w 9771622"/>
              <a:gd name="connsiteY3099" fmla="*/ 3684722 h 4890129"/>
              <a:gd name="connsiteX3100" fmla="*/ 2961543 w 9771622"/>
              <a:gd name="connsiteY3100" fmla="*/ 3684392 h 4890129"/>
              <a:gd name="connsiteX3101" fmla="*/ 2975260 w 9771622"/>
              <a:gd name="connsiteY3101" fmla="*/ 3698108 h 4890129"/>
              <a:gd name="connsiteX3102" fmla="*/ 2961543 w 9771622"/>
              <a:gd name="connsiteY3102" fmla="*/ 3711824 h 4890129"/>
              <a:gd name="connsiteX3103" fmla="*/ 2947823 w 9771622"/>
              <a:gd name="connsiteY3103" fmla="*/ 3698108 h 4890129"/>
              <a:gd name="connsiteX3104" fmla="*/ 2961543 w 9771622"/>
              <a:gd name="connsiteY3104" fmla="*/ 3684392 h 4890129"/>
              <a:gd name="connsiteX3105" fmla="*/ 3079628 w 9771622"/>
              <a:gd name="connsiteY3105" fmla="*/ 3677772 h 4890129"/>
              <a:gd name="connsiteX3106" fmla="*/ 3093344 w 9771622"/>
              <a:gd name="connsiteY3106" fmla="*/ 3691488 h 4890129"/>
              <a:gd name="connsiteX3107" fmla="*/ 3079628 w 9771622"/>
              <a:gd name="connsiteY3107" fmla="*/ 3705204 h 4890129"/>
              <a:gd name="connsiteX3108" fmla="*/ 3065912 w 9771622"/>
              <a:gd name="connsiteY3108" fmla="*/ 3691488 h 4890129"/>
              <a:gd name="connsiteX3109" fmla="*/ 3079628 w 9771622"/>
              <a:gd name="connsiteY3109" fmla="*/ 3677772 h 4890129"/>
              <a:gd name="connsiteX3110" fmla="*/ 3396379 w 9771622"/>
              <a:gd name="connsiteY3110" fmla="*/ 3675124 h 4890129"/>
              <a:gd name="connsiteX3111" fmla="*/ 3410095 w 9771622"/>
              <a:gd name="connsiteY3111" fmla="*/ 3688840 h 4890129"/>
              <a:gd name="connsiteX3112" fmla="*/ 3396379 w 9771622"/>
              <a:gd name="connsiteY3112" fmla="*/ 3702556 h 4890129"/>
              <a:gd name="connsiteX3113" fmla="*/ 3382663 w 9771622"/>
              <a:gd name="connsiteY3113" fmla="*/ 3688840 h 4890129"/>
              <a:gd name="connsiteX3114" fmla="*/ 3396379 w 9771622"/>
              <a:gd name="connsiteY3114" fmla="*/ 3675124 h 4890129"/>
              <a:gd name="connsiteX3115" fmla="*/ 5255189 w 9771622"/>
              <a:gd name="connsiteY3115" fmla="*/ 3674794 h 4890129"/>
              <a:gd name="connsiteX3116" fmla="*/ 5268905 w 9771622"/>
              <a:gd name="connsiteY3116" fmla="*/ 3688510 h 4890129"/>
              <a:gd name="connsiteX3117" fmla="*/ 5255189 w 9771622"/>
              <a:gd name="connsiteY3117" fmla="*/ 3702226 h 4890129"/>
              <a:gd name="connsiteX3118" fmla="*/ 5241473 w 9771622"/>
              <a:gd name="connsiteY3118" fmla="*/ 3688510 h 4890129"/>
              <a:gd name="connsiteX3119" fmla="*/ 5255189 w 9771622"/>
              <a:gd name="connsiteY3119" fmla="*/ 3674794 h 4890129"/>
              <a:gd name="connsiteX3120" fmla="*/ 5534210 w 9771622"/>
              <a:gd name="connsiteY3120" fmla="*/ 3674130 h 4890129"/>
              <a:gd name="connsiteX3121" fmla="*/ 5547926 w 9771622"/>
              <a:gd name="connsiteY3121" fmla="*/ 3687846 h 4890129"/>
              <a:gd name="connsiteX3122" fmla="*/ 5534210 w 9771622"/>
              <a:gd name="connsiteY3122" fmla="*/ 3701562 h 4890129"/>
              <a:gd name="connsiteX3123" fmla="*/ 5520494 w 9771622"/>
              <a:gd name="connsiteY3123" fmla="*/ 3687846 h 4890129"/>
              <a:gd name="connsiteX3124" fmla="*/ 5534210 w 9771622"/>
              <a:gd name="connsiteY3124" fmla="*/ 3674130 h 4890129"/>
              <a:gd name="connsiteX3125" fmla="*/ 5824813 w 9771622"/>
              <a:gd name="connsiteY3125" fmla="*/ 3673140 h 4890129"/>
              <a:gd name="connsiteX3126" fmla="*/ 5838529 w 9771622"/>
              <a:gd name="connsiteY3126" fmla="*/ 3686856 h 4890129"/>
              <a:gd name="connsiteX3127" fmla="*/ 5824813 w 9771622"/>
              <a:gd name="connsiteY3127" fmla="*/ 3700572 h 4890129"/>
              <a:gd name="connsiteX3128" fmla="*/ 5811097 w 9771622"/>
              <a:gd name="connsiteY3128" fmla="*/ 3686856 h 4890129"/>
              <a:gd name="connsiteX3129" fmla="*/ 5824813 w 9771622"/>
              <a:gd name="connsiteY3129" fmla="*/ 3673140 h 4890129"/>
              <a:gd name="connsiteX3130" fmla="*/ 2774533 w 9771622"/>
              <a:gd name="connsiteY3130" fmla="*/ 3672806 h 4890129"/>
              <a:gd name="connsiteX3131" fmla="*/ 2788251 w 9771622"/>
              <a:gd name="connsiteY3131" fmla="*/ 3686522 h 4890129"/>
              <a:gd name="connsiteX3132" fmla="*/ 2774533 w 9771622"/>
              <a:gd name="connsiteY3132" fmla="*/ 3700238 h 4890129"/>
              <a:gd name="connsiteX3133" fmla="*/ 2760822 w 9771622"/>
              <a:gd name="connsiteY3133" fmla="*/ 3686522 h 4890129"/>
              <a:gd name="connsiteX3134" fmla="*/ 2774533 w 9771622"/>
              <a:gd name="connsiteY3134" fmla="*/ 3672806 h 4890129"/>
              <a:gd name="connsiteX3135" fmla="*/ 4949360 w 9771622"/>
              <a:gd name="connsiteY3135" fmla="*/ 3672146 h 4890129"/>
              <a:gd name="connsiteX3136" fmla="*/ 4963076 w 9771622"/>
              <a:gd name="connsiteY3136" fmla="*/ 3685862 h 4890129"/>
              <a:gd name="connsiteX3137" fmla="*/ 4949360 w 9771622"/>
              <a:gd name="connsiteY3137" fmla="*/ 3699578 h 4890129"/>
              <a:gd name="connsiteX3138" fmla="*/ 4935644 w 9771622"/>
              <a:gd name="connsiteY3138" fmla="*/ 3685862 h 4890129"/>
              <a:gd name="connsiteX3139" fmla="*/ 4949360 w 9771622"/>
              <a:gd name="connsiteY3139" fmla="*/ 3672146 h 4890129"/>
              <a:gd name="connsiteX3140" fmla="*/ 5418364 w 9771622"/>
              <a:gd name="connsiteY3140" fmla="*/ 3671816 h 4890129"/>
              <a:gd name="connsiteX3141" fmla="*/ 5432080 w 9771622"/>
              <a:gd name="connsiteY3141" fmla="*/ 3685532 h 4890129"/>
              <a:gd name="connsiteX3142" fmla="*/ 5418364 w 9771622"/>
              <a:gd name="connsiteY3142" fmla="*/ 3699248 h 4890129"/>
              <a:gd name="connsiteX3143" fmla="*/ 5404648 w 9771622"/>
              <a:gd name="connsiteY3143" fmla="*/ 3685532 h 4890129"/>
              <a:gd name="connsiteX3144" fmla="*/ 5418364 w 9771622"/>
              <a:gd name="connsiteY3144" fmla="*/ 3671816 h 4890129"/>
              <a:gd name="connsiteX3145" fmla="*/ 3199442 w 9771622"/>
              <a:gd name="connsiteY3145" fmla="*/ 3670492 h 4890129"/>
              <a:gd name="connsiteX3146" fmla="*/ 3213158 w 9771622"/>
              <a:gd name="connsiteY3146" fmla="*/ 3684208 h 4890129"/>
              <a:gd name="connsiteX3147" fmla="*/ 3199442 w 9771622"/>
              <a:gd name="connsiteY3147" fmla="*/ 3697924 h 4890129"/>
              <a:gd name="connsiteX3148" fmla="*/ 3185726 w 9771622"/>
              <a:gd name="connsiteY3148" fmla="*/ 3684208 h 4890129"/>
              <a:gd name="connsiteX3149" fmla="*/ 3199442 w 9771622"/>
              <a:gd name="connsiteY3149" fmla="*/ 3670492 h 4890129"/>
              <a:gd name="connsiteX3150" fmla="*/ 4995367 w 9771622"/>
              <a:gd name="connsiteY3150" fmla="*/ 3669498 h 4890129"/>
              <a:gd name="connsiteX3151" fmla="*/ 5009083 w 9771622"/>
              <a:gd name="connsiteY3151" fmla="*/ 3683214 h 4890129"/>
              <a:gd name="connsiteX3152" fmla="*/ 4995367 w 9771622"/>
              <a:gd name="connsiteY3152" fmla="*/ 3696930 h 4890129"/>
              <a:gd name="connsiteX3153" fmla="*/ 4981651 w 9771622"/>
              <a:gd name="connsiteY3153" fmla="*/ 3683214 h 4890129"/>
              <a:gd name="connsiteX3154" fmla="*/ 4995367 w 9771622"/>
              <a:gd name="connsiteY3154" fmla="*/ 3669498 h 4890129"/>
              <a:gd name="connsiteX3155" fmla="*/ 2890712 w 9771622"/>
              <a:gd name="connsiteY3155" fmla="*/ 3667841 h 4890129"/>
              <a:gd name="connsiteX3156" fmla="*/ 2904431 w 9771622"/>
              <a:gd name="connsiteY3156" fmla="*/ 3681557 h 4890129"/>
              <a:gd name="connsiteX3157" fmla="*/ 2890712 w 9771622"/>
              <a:gd name="connsiteY3157" fmla="*/ 3695273 h 4890129"/>
              <a:gd name="connsiteX3158" fmla="*/ 2876999 w 9771622"/>
              <a:gd name="connsiteY3158" fmla="*/ 3681557 h 4890129"/>
              <a:gd name="connsiteX3159" fmla="*/ 2890712 w 9771622"/>
              <a:gd name="connsiteY3159" fmla="*/ 3667841 h 4890129"/>
              <a:gd name="connsiteX3160" fmla="*/ 5041041 w 9771622"/>
              <a:gd name="connsiteY3160" fmla="*/ 3665193 h 4890129"/>
              <a:gd name="connsiteX3161" fmla="*/ 5054757 w 9771622"/>
              <a:gd name="connsiteY3161" fmla="*/ 3678909 h 4890129"/>
              <a:gd name="connsiteX3162" fmla="*/ 5041041 w 9771622"/>
              <a:gd name="connsiteY3162" fmla="*/ 3692625 h 4890129"/>
              <a:gd name="connsiteX3163" fmla="*/ 5027325 w 9771622"/>
              <a:gd name="connsiteY3163" fmla="*/ 3678909 h 4890129"/>
              <a:gd name="connsiteX3164" fmla="*/ 5041041 w 9771622"/>
              <a:gd name="connsiteY3164" fmla="*/ 3665193 h 4890129"/>
              <a:gd name="connsiteX3165" fmla="*/ 8545508 w 9771622"/>
              <a:gd name="connsiteY3165" fmla="*/ 3663539 h 4890129"/>
              <a:gd name="connsiteX3166" fmla="*/ 8559224 w 9771622"/>
              <a:gd name="connsiteY3166" fmla="*/ 3677255 h 4890129"/>
              <a:gd name="connsiteX3167" fmla="*/ 8545508 w 9771622"/>
              <a:gd name="connsiteY3167" fmla="*/ 3690971 h 4890129"/>
              <a:gd name="connsiteX3168" fmla="*/ 8531792 w 9771622"/>
              <a:gd name="connsiteY3168" fmla="*/ 3677255 h 4890129"/>
              <a:gd name="connsiteX3169" fmla="*/ 8545508 w 9771622"/>
              <a:gd name="connsiteY3169" fmla="*/ 3663539 h 4890129"/>
              <a:gd name="connsiteX3170" fmla="*/ 3521159 w 9771622"/>
              <a:gd name="connsiteY3170" fmla="*/ 3663539 h 4890129"/>
              <a:gd name="connsiteX3171" fmla="*/ 3534875 w 9771622"/>
              <a:gd name="connsiteY3171" fmla="*/ 3677255 h 4890129"/>
              <a:gd name="connsiteX3172" fmla="*/ 3521159 w 9771622"/>
              <a:gd name="connsiteY3172" fmla="*/ 3690971 h 4890129"/>
              <a:gd name="connsiteX3173" fmla="*/ 3507443 w 9771622"/>
              <a:gd name="connsiteY3173" fmla="*/ 3677255 h 4890129"/>
              <a:gd name="connsiteX3174" fmla="*/ 3521159 w 9771622"/>
              <a:gd name="connsiteY3174" fmla="*/ 3663539 h 4890129"/>
              <a:gd name="connsiteX3175" fmla="*/ 8491560 w 9771622"/>
              <a:gd name="connsiteY3175" fmla="*/ 3662878 h 4890129"/>
              <a:gd name="connsiteX3176" fmla="*/ 8505276 w 9771622"/>
              <a:gd name="connsiteY3176" fmla="*/ 3676594 h 4890129"/>
              <a:gd name="connsiteX3177" fmla="*/ 8491560 w 9771622"/>
              <a:gd name="connsiteY3177" fmla="*/ 3690310 h 4890129"/>
              <a:gd name="connsiteX3178" fmla="*/ 8477844 w 9771622"/>
              <a:gd name="connsiteY3178" fmla="*/ 3676594 h 4890129"/>
              <a:gd name="connsiteX3179" fmla="*/ 8491560 w 9771622"/>
              <a:gd name="connsiteY3179" fmla="*/ 3662878 h 4890129"/>
              <a:gd name="connsiteX3180" fmla="*/ 8437609 w 9771622"/>
              <a:gd name="connsiteY3180" fmla="*/ 3662215 h 4890129"/>
              <a:gd name="connsiteX3181" fmla="*/ 8451325 w 9771622"/>
              <a:gd name="connsiteY3181" fmla="*/ 3675931 h 4890129"/>
              <a:gd name="connsiteX3182" fmla="*/ 8437609 w 9771622"/>
              <a:gd name="connsiteY3182" fmla="*/ 3689647 h 4890129"/>
              <a:gd name="connsiteX3183" fmla="*/ 8423893 w 9771622"/>
              <a:gd name="connsiteY3183" fmla="*/ 3675931 h 4890129"/>
              <a:gd name="connsiteX3184" fmla="*/ 8437609 w 9771622"/>
              <a:gd name="connsiteY3184" fmla="*/ 3662215 h 4890129"/>
              <a:gd name="connsiteX3185" fmla="*/ 3320584 w 9771622"/>
              <a:gd name="connsiteY3185" fmla="*/ 3661885 h 4890129"/>
              <a:gd name="connsiteX3186" fmla="*/ 3334300 w 9771622"/>
              <a:gd name="connsiteY3186" fmla="*/ 3675601 h 4890129"/>
              <a:gd name="connsiteX3187" fmla="*/ 3320584 w 9771622"/>
              <a:gd name="connsiteY3187" fmla="*/ 3689317 h 4890129"/>
              <a:gd name="connsiteX3188" fmla="*/ 3306868 w 9771622"/>
              <a:gd name="connsiteY3188" fmla="*/ 3675601 h 4890129"/>
              <a:gd name="connsiteX3189" fmla="*/ 3320584 w 9771622"/>
              <a:gd name="connsiteY3189" fmla="*/ 3661885 h 4890129"/>
              <a:gd name="connsiteX3190" fmla="*/ 3007801 w 9771622"/>
              <a:gd name="connsiteY3190" fmla="*/ 3661885 h 4890129"/>
              <a:gd name="connsiteX3191" fmla="*/ 3021517 w 9771622"/>
              <a:gd name="connsiteY3191" fmla="*/ 3675601 h 4890129"/>
              <a:gd name="connsiteX3192" fmla="*/ 3007801 w 9771622"/>
              <a:gd name="connsiteY3192" fmla="*/ 3689317 h 4890129"/>
              <a:gd name="connsiteX3193" fmla="*/ 2994085 w 9771622"/>
              <a:gd name="connsiteY3193" fmla="*/ 3675601 h 4890129"/>
              <a:gd name="connsiteX3194" fmla="*/ 3007801 w 9771622"/>
              <a:gd name="connsiteY3194" fmla="*/ 3661885 h 4890129"/>
              <a:gd name="connsiteX3195" fmla="*/ 8383657 w 9771622"/>
              <a:gd name="connsiteY3195" fmla="*/ 3661554 h 4890129"/>
              <a:gd name="connsiteX3196" fmla="*/ 8397373 w 9771622"/>
              <a:gd name="connsiteY3196" fmla="*/ 3675270 h 4890129"/>
              <a:gd name="connsiteX3197" fmla="*/ 8383657 w 9771622"/>
              <a:gd name="connsiteY3197" fmla="*/ 3688986 h 4890129"/>
              <a:gd name="connsiteX3198" fmla="*/ 8369941 w 9771622"/>
              <a:gd name="connsiteY3198" fmla="*/ 3675270 h 4890129"/>
              <a:gd name="connsiteX3199" fmla="*/ 8383657 w 9771622"/>
              <a:gd name="connsiteY3199" fmla="*/ 3661554 h 4890129"/>
              <a:gd name="connsiteX3200" fmla="*/ 5298879 w 9771622"/>
              <a:gd name="connsiteY3200" fmla="*/ 3661554 h 4890129"/>
              <a:gd name="connsiteX3201" fmla="*/ 5312595 w 9771622"/>
              <a:gd name="connsiteY3201" fmla="*/ 3675270 h 4890129"/>
              <a:gd name="connsiteX3202" fmla="*/ 5298879 w 9771622"/>
              <a:gd name="connsiteY3202" fmla="*/ 3688986 h 4890129"/>
              <a:gd name="connsiteX3203" fmla="*/ 5285163 w 9771622"/>
              <a:gd name="connsiteY3203" fmla="*/ 3675270 h 4890129"/>
              <a:gd name="connsiteX3204" fmla="*/ 5298879 w 9771622"/>
              <a:gd name="connsiteY3204" fmla="*/ 3661554 h 4890129"/>
              <a:gd name="connsiteX3205" fmla="*/ 8329706 w 9771622"/>
              <a:gd name="connsiteY3205" fmla="*/ 3660891 h 4890129"/>
              <a:gd name="connsiteX3206" fmla="*/ 8343422 w 9771622"/>
              <a:gd name="connsiteY3206" fmla="*/ 3674607 h 4890129"/>
              <a:gd name="connsiteX3207" fmla="*/ 8329706 w 9771622"/>
              <a:gd name="connsiteY3207" fmla="*/ 3688323 h 4890129"/>
              <a:gd name="connsiteX3208" fmla="*/ 8315990 w 9771622"/>
              <a:gd name="connsiteY3208" fmla="*/ 3674607 h 4890129"/>
              <a:gd name="connsiteX3209" fmla="*/ 8329706 w 9771622"/>
              <a:gd name="connsiteY3209" fmla="*/ 3660891 h 4890129"/>
              <a:gd name="connsiteX3210" fmla="*/ 8275424 w 9771622"/>
              <a:gd name="connsiteY3210" fmla="*/ 3660231 h 4890129"/>
              <a:gd name="connsiteX3211" fmla="*/ 8289140 w 9771622"/>
              <a:gd name="connsiteY3211" fmla="*/ 3673947 h 4890129"/>
              <a:gd name="connsiteX3212" fmla="*/ 8275424 w 9771622"/>
              <a:gd name="connsiteY3212" fmla="*/ 3687663 h 4890129"/>
              <a:gd name="connsiteX3213" fmla="*/ 8261708 w 9771622"/>
              <a:gd name="connsiteY3213" fmla="*/ 3673947 h 4890129"/>
              <a:gd name="connsiteX3214" fmla="*/ 8275424 w 9771622"/>
              <a:gd name="connsiteY3214" fmla="*/ 3660231 h 4890129"/>
              <a:gd name="connsiteX3215" fmla="*/ 5755638 w 9771622"/>
              <a:gd name="connsiteY3215" fmla="*/ 3659900 h 4890129"/>
              <a:gd name="connsiteX3216" fmla="*/ 5769354 w 9771622"/>
              <a:gd name="connsiteY3216" fmla="*/ 3673616 h 4890129"/>
              <a:gd name="connsiteX3217" fmla="*/ 5755638 w 9771622"/>
              <a:gd name="connsiteY3217" fmla="*/ 3687332 h 4890129"/>
              <a:gd name="connsiteX3218" fmla="*/ 5741922 w 9771622"/>
              <a:gd name="connsiteY3218" fmla="*/ 3673616 h 4890129"/>
              <a:gd name="connsiteX3219" fmla="*/ 5755638 w 9771622"/>
              <a:gd name="connsiteY3219" fmla="*/ 3659900 h 4890129"/>
              <a:gd name="connsiteX3220" fmla="*/ 8221143 w 9771622"/>
              <a:gd name="connsiteY3220" fmla="*/ 3659567 h 4890129"/>
              <a:gd name="connsiteX3221" fmla="*/ 8234859 w 9771622"/>
              <a:gd name="connsiteY3221" fmla="*/ 3673283 h 4890129"/>
              <a:gd name="connsiteX3222" fmla="*/ 8221143 w 9771622"/>
              <a:gd name="connsiteY3222" fmla="*/ 3686999 h 4890129"/>
              <a:gd name="connsiteX3223" fmla="*/ 8207427 w 9771622"/>
              <a:gd name="connsiteY3223" fmla="*/ 3673283 h 4890129"/>
              <a:gd name="connsiteX3224" fmla="*/ 8221143 w 9771622"/>
              <a:gd name="connsiteY3224" fmla="*/ 3659567 h 4890129"/>
              <a:gd name="connsiteX3225" fmla="*/ 5086719 w 9771622"/>
              <a:gd name="connsiteY3225" fmla="*/ 3659237 h 4890129"/>
              <a:gd name="connsiteX3226" fmla="*/ 5100435 w 9771622"/>
              <a:gd name="connsiteY3226" fmla="*/ 3672953 h 4890129"/>
              <a:gd name="connsiteX3227" fmla="*/ 5086719 w 9771622"/>
              <a:gd name="connsiteY3227" fmla="*/ 3686669 h 4890129"/>
              <a:gd name="connsiteX3228" fmla="*/ 5073003 w 9771622"/>
              <a:gd name="connsiteY3228" fmla="*/ 3672953 h 4890129"/>
              <a:gd name="connsiteX3229" fmla="*/ 5086719 w 9771622"/>
              <a:gd name="connsiteY3229" fmla="*/ 3659237 h 4890129"/>
              <a:gd name="connsiteX3230" fmla="*/ 8166861 w 9771622"/>
              <a:gd name="connsiteY3230" fmla="*/ 3658907 h 4890129"/>
              <a:gd name="connsiteX3231" fmla="*/ 8180577 w 9771622"/>
              <a:gd name="connsiteY3231" fmla="*/ 3672623 h 4890129"/>
              <a:gd name="connsiteX3232" fmla="*/ 8166861 w 9771622"/>
              <a:gd name="connsiteY3232" fmla="*/ 3686339 h 4890129"/>
              <a:gd name="connsiteX3233" fmla="*/ 8153145 w 9771622"/>
              <a:gd name="connsiteY3233" fmla="*/ 3672623 h 4890129"/>
              <a:gd name="connsiteX3234" fmla="*/ 8166861 w 9771622"/>
              <a:gd name="connsiteY3234" fmla="*/ 3658907 h 4890129"/>
              <a:gd name="connsiteX3235" fmla="*/ 8112580 w 9771622"/>
              <a:gd name="connsiteY3235" fmla="*/ 3657913 h 4890129"/>
              <a:gd name="connsiteX3236" fmla="*/ 8126296 w 9771622"/>
              <a:gd name="connsiteY3236" fmla="*/ 3671629 h 4890129"/>
              <a:gd name="connsiteX3237" fmla="*/ 8112580 w 9771622"/>
              <a:gd name="connsiteY3237" fmla="*/ 3685345 h 4890129"/>
              <a:gd name="connsiteX3238" fmla="*/ 8098864 w 9771622"/>
              <a:gd name="connsiteY3238" fmla="*/ 3671629 h 4890129"/>
              <a:gd name="connsiteX3239" fmla="*/ 8112580 w 9771622"/>
              <a:gd name="connsiteY3239" fmla="*/ 3657913 h 4890129"/>
              <a:gd name="connsiteX3240" fmla="*/ 8057968 w 9771622"/>
              <a:gd name="connsiteY3240" fmla="*/ 3657253 h 4890129"/>
              <a:gd name="connsiteX3241" fmla="*/ 8071684 w 9771622"/>
              <a:gd name="connsiteY3241" fmla="*/ 3670969 h 4890129"/>
              <a:gd name="connsiteX3242" fmla="*/ 8057968 w 9771622"/>
              <a:gd name="connsiteY3242" fmla="*/ 3684685 h 4890129"/>
              <a:gd name="connsiteX3243" fmla="*/ 8044252 w 9771622"/>
              <a:gd name="connsiteY3243" fmla="*/ 3670969 h 4890129"/>
              <a:gd name="connsiteX3244" fmla="*/ 8057968 w 9771622"/>
              <a:gd name="connsiteY3244" fmla="*/ 3657253 h 4890129"/>
              <a:gd name="connsiteX3245" fmla="*/ 8003357 w 9771622"/>
              <a:gd name="connsiteY3245" fmla="*/ 3656259 h 4890129"/>
              <a:gd name="connsiteX3246" fmla="*/ 8017073 w 9771622"/>
              <a:gd name="connsiteY3246" fmla="*/ 3669975 h 4890129"/>
              <a:gd name="connsiteX3247" fmla="*/ 8003357 w 9771622"/>
              <a:gd name="connsiteY3247" fmla="*/ 3683691 h 4890129"/>
              <a:gd name="connsiteX3248" fmla="*/ 7989641 w 9771622"/>
              <a:gd name="connsiteY3248" fmla="*/ 3669975 h 4890129"/>
              <a:gd name="connsiteX3249" fmla="*/ 8003357 w 9771622"/>
              <a:gd name="connsiteY3249" fmla="*/ 3656259 h 4890129"/>
              <a:gd name="connsiteX3250" fmla="*/ 5928744 w 9771622"/>
              <a:gd name="connsiteY3250" fmla="*/ 3655925 h 4890129"/>
              <a:gd name="connsiteX3251" fmla="*/ 5942460 w 9771622"/>
              <a:gd name="connsiteY3251" fmla="*/ 3669641 h 4890129"/>
              <a:gd name="connsiteX3252" fmla="*/ 5928744 w 9771622"/>
              <a:gd name="connsiteY3252" fmla="*/ 3683357 h 4890129"/>
              <a:gd name="connsiteX3253" fmla="*/ 5915028 w 9771622"/>
              <a:gd name="connsiteY3253" fmla="*/ 3669641 h 4890129"/>
              <a:gd name="connsiteX3254" fmla="*/ 5928744 w 9771622"/>
              <a:gd name="connsiteY3254" fmla="*/ 3655925 h 4890129"/>
              <a:gd name="connsiteX3255" fmla="*/ 7948745 w 9771622"/>
              <a:gd name="connsiteY3255" fmla="*/ 3655595 h 4890129"/>
              <a:gd name="connsiteX3256" fmla="*/ 7962461 w 9771622"/>
              <a:gd name="connsiteY3256" fmla="*/ 3669311 h 4890129"/>
              <a:gd name="connsiteX3257" fmla="*/ 7948745 w 9771622"/>
              <a:gd name="connsiteY3257" fmla="*/ 3683027 h 4890129"/>
              <a:gd name="connsiteX3258" fmla="*/ 7935029 w 9771622"/>
              <a:gd name="connsiteY3258" fmla="*/ 3669311 h 4890129"/>
              <a:gd name="connsiteX3259" fmla="*/ 7948745 w 9771622"/>
              <a:gd name="connsiteY3259" fmla="*/ 3655595 h 4890129"/>
              <a:gd name="connsiteX3260" fmla="*/ 3126296 w 9771622"/>
              <a:gd name="connsiteY3260" fmla="*/ 3655265 h 4890129"/>
              <a:gd name="connsiteX3261" fmla="*/ 3140012 w 9771622"/>
              <a:gd name="connsiteY3261" fmla="*/ 3668981 h 4890129"/>
              <a:gd name="connsiteX3262" fmla="*/ 3126296 w 9771622"/>
              <a:gd name="connsiteY3262" fmla="*/ 3682697 h 4890129"/>
              <a:gd name="connsiteX3263" fmla="*/ 3112580 w 9771622"/>
              <a:gd name="connsiteY3263" fmla="*/ 3668981 h 4890129"/>
              <a:gd name="connsiteX3264" fmla="*/ 3126296 w 9771622"/>
              <a:gd name="connsiteY3264" fmla="*/ 3655265 h 4890129"/>
              <a:gd name="connsiteX3265" fmla="*/ 2705691 w 9771622"/>
              <a:gd name="connsiteY3265" fmla="*/ 3654935 h 4890129"/>
              <a:gd name="connsiteX3266" fmla="*/ 2719406 w 9771622"/>
              <a:gd name="connsiteY3266" fmla="*/ 3668651 h 4890129"/>
              <a:gd name="connsiteX3267" fmla="*/ 2705691 w 9771622"/>
              <a:gd name="connsiteY3267" fmla="*/ 3682367 h 4890129"/>
              <a:gd name="connsiteX3268" fmla="*/ 2691979 w 9771622"/>
              <a:gd name="connsiteY3268" fmla="*/ 3668651 h 4890129"/>
              <a:gd name="connsiteX3269" fmla="*/ 2705691 w 9771622"/>
              <a:gd name="connsiteY3269" fmla="*/ 3654935 h 4890129"/>
              <a:gd name="connsiteX3270" fmla="*/ 7893800 w 9771622"/>
              <a:gd name="connsiteY3270" fmla="*/ 3654601 h 4890129"/>
              <a:gd name="connsiteX3271" fmla="*/ 7907516 w 9771622"/>
              <a:gd name="connsiteY3271" fmla="*/ 3668317 h 4890129"/>
              <a:gd name="connsiteX3272" fmla="*/ 7893800 w 9771622"/>
              <a:gd name="connsiteY3272" fmla="*/ 3682033 h 4890129"/>
              <a:gd name="connsiteX3273" fmla="*/ 7880084 w 9771622"/>
              <a:gd name="connsiteY3273" fmla="*/ 3668317 h 4890129"/>
              <a:gd name="connsiteX3274" fmla="*/ 7893800 w 9771622"/>
              <a:gd name="connsiteY3274" fmla="*/ 3654601 h 4890129"/>
              <a:gd name="connsiteX3275" fmla="*/ 7839171 w 9771622"/>
              <a:gd name="connsiteY3275" fmla="*/ 3653611 h 4890129"/>
              <a:gd name="connsiteX3276" fmla="*/ 7852887 w 9771622"/>
              <a:gd name="connsiteY3276" fmla="*/ 3667327 h 4890129"/>
              <a:gd name="connsiteX3277" fmla="*/ 7839171 w 9771622"/>
              <a:gd name="connsiteY3277" fmla="*/ 3681043 h 4890129"/>
              <a:gd name="connsiteX3278" fmla="*/ 7825455 w 9771622"/>
              <a:gd name="connsiteY3278" fmla="*/ 3667327 h 4890129"/>
              <a:gd name="connsiteX3279" fmla="*/ 7839171 w 9771622"/>
              <a:gd name="connsiteY3279" fmla="*/ 3653611 h 4890129"/>
              <a:gd name="connsiteX3280" fmla="*/ 5460400 w 9771622"/>
              <a:gd name="connsiteY3280" fmla="*/ 3653277 h 4890129"/>
              <a:gd name="connsiteX3281" fmla="*/ 5474116 w 9771622"/>
              <a:gd name="connsiteY3281" fmla="*/ 3666993 h 4890129"/>
              <a:gd name="connsiteX3282" fmla="*/ 5460400 w 9771622"/>
              <a:gd name="connsiteY3282" fmla="*/ 3680709 h 4890129"/>
              <a:gd name="connsiteX3283" fmla="*/ 5446684 w 9771622"/>
              <a:gd name="connsiteY3283" fmla="*/ 3666993 h 4890129"/>
              <a:gd name="connsiteX3284" fmla="*/ 5460400 w 9771622"/>
              <a:gd name="connsiteY3284" fmla="*/ 3653277 h 4890129"/>
              <a:gd name="connsiteX3285" fmla="*/ 7783913 w 9771622"/>
              <a:gd name="connsiteY3285" fmla="*/ 3652617 h 4890129"/>
              <a:gd name="connsiteX3286" fmla="*/ 7797629 w 9771622"/>
              <a:gd name="connsiteY3286" fmla="*/ 3666333 h 4890129"/>
              <a:gd name="connsiteX3287" fmla="*/ 7783913 w 9771622"/>
              <a:gd name="connsiteY3287" fmla="*/ 3680049 h 4890129"/>
              <a:gd name="connsiteX3288" fmla="*/ 7770197 w 9771622"/>
              <a:gd name="connsiteY3288" fmla="*/ 3666333 h 4890129"/>
              <a:gd name="connsiteX3289" fmla="*/ 7783913 w 9771622"/>
              <a:gd name="connsiteY3289" fmla="*/ 3652617 h 4890129"/>
              <a:gd name="connsiteX3290" fmla="*/ 5574922 w 9771622"/>
              <a:gd name="connsiteY3290" fmla="*/ 3652617 h 4890129"/>
              <a:gd name="connsiteX3291" fmla="*/ 5588638 w 9771622"/>
              <a:gd name="connsiteY3291" fmla="*/ 3666333 h 4890129"/>
              <a:gd name="connsiteX3292" fmla="*/ 5574922 w 9771622"/>
              <a:gd name="connsiteY3292" fmla="*/ 3680049 h 4890129"/>
              <a:gd name="connsiteX3293" fmla="*/ 5561206 w 9771622"/>
              <a:gd name="connsiteY3293" fmla="*/ 3666333 h 4890129"/>
              <a:gd name="connsiteX3294" fmla="*/ 5574922 w 9771622"/>
              <a:gd name="connsiteY3294" fmla="*/ 3652617 h 4890129"/>
              <a:gd name="connsiteX3295" fmla="*/ 3443711 w 9771622"/>
              <a:gd name="connsiteY3295" fmla="*/ 3651953 h 4890129"/>
              <a:gd name="connsiteX3296" fmla="*/ 3457427 w 9771622"/>
              <a:gd name="connsiteY3296" fmla="*/ 3665669 h 4890129"/>
              <a:gd name="connsiteX3297" fmla="*/ 3443711 w 9771622"/>
              <a:gd name="connsiteY3297" fmla="*/ 3679385 h 4890129"/>
              <a:gd name="connsiteX3298" fmla="*/ 3429995 w 9771622"/>
              <a:gd name="connsiteY3298" fmla="*/ 3665669 h 4890129"/>
              <a:gd name="connsiteX3299" fmla="*/ 3443711 w 9771622"/>
              <a:gd name="connsiteY3299" fmla="*/ 3651953 h 4890129"/>
              <a:gd name="connsiteX3300" fmla="*/ 5132046 w 9771622"/>
              <a:gd name="connsiteY3300" fmla="*/ 3651293 h 4890129"/>
              <a:gd name="connsiteX3301" fmla="*/ 5145762 w 9771622"/>
              <a:gd name="connsiteY3301" fmla="*/ 3665009 h 4890129"/>
              <a:gd name="connsiteX3302" fmla="*/ 5132046 w 9771622"/>
              <a:gd name="connsiteY3302" fmla="*/ 3678725 h 4890129"/>
              <a:gd name="connsiteX3303" fmla="*/ 5118330 w 9771622"/>
              <a:gd name="connsiteY3303" fmla="*/ 3665009 h 4890129"/>
              <a:gd name="connsiteX3304" fmla="*/ 5132046 w 9771622"/>
              <a:gd name="connsiteY3304" fmla="*/ 3651293 h 4890129"/>
              <a:gd name="connsiteX3305" fmla="*/ 2820874 w 9771622"/>
              <a:gd name="connsiteY3305" fmla="*/ 3650633 h 4890129"/>
              <a:gd name="connsiteX3306" fmla="*/ 2834593 w 9771622"/>
              <a:gd name="connsiteY3306" fmla="*/ 3664349 h 4890129"/>
              <a:gd name="connsiteX3307" fmla="*/ 2820874 w 9771622"/>
              <a:gd name="connsiteY3307" fmla="*/ 3678065 h 4890129"/>
              <a:gd name="connsiteX3308" fmla="*/ 2807158 w 9771622"/>
              <a:gd name="connsiteY3308" fmla="*/ 3664349 h 4890129"/>
              <a:gd name="connsiteX3309" fmla="*/ 2820874 w 9771622"/>
              <a:gd name="connsiteY3309" fmla="*/ 3650633 h 4890129"/>
              <a:gd name="connsiteX3310" fmla="*/ 3246114 w 9771622"/>
              <a:gd name="connsiteY3310" fmla="*/ 3647985 h 4890129"/>
              <a:gd name="connsiteX3311" fmla="*/ 3259830 w 9771622"/>
              <a:gd name="connsiteY3311" fmla="*/ 3661701 h 4890129"/>
              <a:gd name="connsiteX3312" fmla="*/ 3246114 w 9771622"/>
              <a:gd name="connsiteY3312" fmla="*/ 3675417 h 4890129"/>
              <a:gd name="connsiteX3313" fmla="*/ 3232398 w 9771622"/>
              <a:gd name="connsiteY3313" fmla="*/ 3661701 h 4890129"/>
              <a:gd name="connsiteX3314" fmla="*/ 3246114 w 9771622"/>
              <a:gd name="connsiteY3314" fmla="*/ 3647985 h 4890129"/>
              <a:gd name="connsiteX3315" fmla="*/ 5342569 w 9771622"/>
              <a:gd name="connsiteY3315" fmla="*/ 3646327 h 4890129"/>
              <a:gd name="connsiteX3316" fmla="*/ 5356285 w 9771622"/>
              <a:gd name="connsiteY3316" fmla="*/ 3660043 h 4890129"/>
              <a:gd name="connsiteX3317" fmla="*/ 5342569 w 9771622"/>
              <a:gd name="connsiteY3317" fmla="*/ 3673759 h 4890129"/>
              <a:gd name="connsiteX3318" fmla="*/ 5328853 w 9771622"/>
              <a:gd name="connsiteY3318" fmla="*/ 3660043 h 4890129"/>
              <a:gd name="connsiteX3319" fmla="*/ 5342569 w 9771622"/>
              <a:gd name="connsiteY3319" fmla="*/ 3646327 h 4890129"/>
              <a:gd name="connsiteX3320" fmla="*/ 2937051 w 9771622"/>
              <a:gd name="connsiteY3320" fmla="*/ 3645334 h 4890129"/>
              <a:gd name="connsiteX3321" fmla="*/ 2950767 w 9771622"/>
              <a:gd name="connsiteY3321" fmla="*/ 3659050 h 4890129"/>
              <a:gd name="connsiteX3322" fmla="*/ 2937051 w 9771622"/>
              <a:gd name="connsiteY3322" fmla="*/ 3672766 h 4890129"/>
              <a:gd name="connsiteX3323" fmla="*/ 2923336 w 9771622"/>
              <a:gd name="connsiteY3323" fmla="*/ 3659050 h 4890129"/>
              <a:gd name="connsiteX3324" fmla="*/ 2937051 w 9771622"/>
              <a:gd name="connsiteY3324" fmla="*/ 3645334 h 4890129"/>
              <a:gd name="connsiteX3325" fmla="*/ 5861223 w 9771622"/>
              <a:gd name="connsiteY3325" fmla="*/ 3645003 h 4890129"/>
              <a:gd name="connsiteX3326" fmla="*/ 5874939 w 9771622"/>
              <a:gd name="connsiteY3326" fmla="*/ 3658719 h 4890129"/>
              <a:gd name="connsiteX3327" fmla="*/ 5861223 w 9771622"/>
              <a:gd name="connsiteY3327" fmla="*/ 3672435 h 4890129"/>
              <a:gd name="connsiteX3328" fmla="*/ 5847507 w 9771622"/>
              <a:gd name="connsiteY3328" fmla="*/ 3658719 h 4890129"/>
              <a:gd name="connsiteX3329" fmla="*/ 5861223 w 9771622"/>
              <a:gd name="connsiteY3329" fmla="*/ 3645003 h 4890129"/>
              <a:gd name="connsiteX3330" fmla="*/ 5176747 w 9771622"/>
              <a:gd name="connsiteY3330" fmla="*/ 3642025 h 4890129"/>
              <a:gd name="connsiteX3331" fmla="*/ 5190463 w 9771622"/>
              <a:gd name="connsiteY3331" fmla="*/ 3655741 h 4890129"/>
              <a:gd name="connsiteX3332" fmla="*/ 5176747 w 9771622"/>
              <a:gd name="connsiteY3332" fmla="*/ 3669457 h 4890129"/>
              <a:gd name="connsiteX3333" fmla="*/ 5163031 w 9771622"/>
              <a:gd name="connsiteY3333" fmla="*/ 3655741 h 4890129"/>
              <a:gd name="connsiteX3334" fmla="*/ 5176747 w 9771622"/>
              <a:gd name="connsiteY3334" fmla="*/ 3642025 h 4890129"/>
              <a:gd name="connsiteX3335" fmla="*/ 3568821 w 9771622"/>
              <a:gd name="connsiteY3335" fmla="*/ 3640371 h 4890129"/>
              <a:gd name="connsiteX3336" fmla="*/ 3582537 w 9771622"/>
              <a:gd name="connsiteY3336" fmla="*/ 3654087 h 4890129"/>
              <a:gd name="connsiteX3337" fmla="*/ 3568821 w 9771622"/>
              <a:gd name="connsiteY3337" fmla="*/ 3667803 h 4890129"/>
              <a:gd name="connsiteX3338" fmla="*/ 3555105 w 9771622"/>
              <a:gd name="connsiteY3338" fmla="*/ 3654087 h 4890129"/>
              <a:gd name="connsiteX3339" fmla="*/ 3568821 w 9771622"/>
              <a:gd name="connsiteY3339" fmla="*/ 3640371 h 4890129"/>
              <a:gd name="connsiteX3340" fmla="*/ 3054143 w 9771622"/>
              <a:gd name="connsiteY3340" fmla="*/ 3639708 h 4890129"/>
              <a:gd name="connsiteX3341" fmla="*/ 3067859 w 9771622"/>
              <a:gd name="connsiteY3341" fmla="*/ 3653424 h 4890129"/>
              <a:gd name="connsiteX3342" fmla="*/ 3054143 w 9771622"/>
              <a:gd name="connsiteY3342" fmla="*/ 3667140 h 4890129"/>
              <a:gd name="connsiteX3343" fmla="*/ 3040427 w 9771622"/>
              <a:gd name="connsiteY3343" fmla="*/ 3653424 h 4890129"/>
              <a:gd name="connsiteX3344" fmla="*/ 3054143 w 9771622"/>
              <a:gd name="connsiteY3344" fmla="*/ 3639708 h 4890129"/>
              <a:gd name="connsiteX3345" fmla="*/ 3367583 w 9771622"/>
              <a:gd name="connsiteY3345" fmla="*/ 3639047 h 4890129"/>
              <a:gd name="connsiteX3346" fmla="*/ 3381299 w 9771622"/>
              <a:gd name="connsiteY3346" fmla="*/ 3652763 h 4890129"/>
              <a:gd name="connsiteX3347" fmla="*/ 3367583 w 9771622"/>
              <a:gd name="connsiteY3347" fmla="*/ 3666479 h 4890129"/>
              <a:gd name="connsiteX3348" fmla="*/ 3353867 w 9771622"/>
              <a:gd name="connsiteY3348" fmla="*/ 3652763 h 4890129"/>
              <a:gd name="connsiteX3349" fmla="*/ 3367583 w 9771622"/>
              <a:gd name="connsiteY3349" fmla="*/ 3639047 h 4890129"/>
              <a:gd name="connsiteX3350" fmla="*/ 5501772 w 9771622"/>
              <a:gd name="connsiteY3350" fmla="*/ 3633418 h 4890129"/>
              <a:gd name="connsiteX3351" fmla="*/ 5515488 w 9771622"/>
              <a:gd name="connsiteY3351" fmla="*/ 3647134 h 4890129"/>
              <a:gd name="connsiteX3352" fmla="*/ 5501772 w 9771622"/>
              <a:gd name="connsiteY3352" fmla="*/ 3660850 h 4890129"/>
              <a:gd name="connsiteX3353" fmla="*/ 5488056 w 9771622"/>
              <a:gd name="connsiteY3353" fmla="*/ 3647134 h 4890129"/>
              <a:gd name="connsiteX3354" fmla="*/ 5501772 w 9771622"/>
              <a:gd name="connsiteY3354" fmla="*/ 3633418 h 4890129"/>
              <a:gd name="connsiteX3355" fmla="*/ 5793039 w 9771622"/>
              <a:gd name="connsiteY3355" fmla="*/ 3633088 h 4890129"/>
              <a:gd name="connsiteX3356" fmla="*/ 5806755 w 9771622"/>
              <a:gd name="connsiteY3356" fmla="*/ 3646804 h 4890129"/>
              <a:gd name="connsiteX3357" fmla="*/ 5793039 w 9771622"/>
              <a:gd name="connsiteY3357" fmla="*/ 3660520 h 4890129"/>
              <a:gd name="connsiteX3358" fmla="*/ 5779323 w 9771622"/>
              <a:gd name="connsiteY3358" fmla="*/ 3646804 h 4890129"/>
              <a:gd name="connsiteX3359" fmla="*/ 5793039 w 9771622"/>
              <a:gd name="connsiteY3359" fmla="*/ 3633088 h 4890129"/>
              <a:gd name="connsiteX3360" fmla="*/ 3172964 w 9771622"/>
              <a:gd name="connsiteY3360" fmla="*/ 3632758 h 4890129"/>
              <a:gd name="connsiteX3361" fmla="*/ 3186680 w 9771622"/>
              <a:gd name="connsiteY3361" fmla="*/ 3646474 h 4890129"/>
              <a:gd name="connsiteX3362" fmla="*/ 3172964 w 9771622"/>
              <a:gd name="connsiteY3362" fmla="*/ 3660190 h 4890129"/>
              <a:gd name="connsiteX3363" fmla="*/ 3159248 w 9771622"/>
              <a:gd name="connsiteY3363" fmla="*/ 3646474 h 4890129"/>
              <a:gd name="connsiteX3364" fmla="*/ 3172964 w 9771622"/>
              <a:gd name="connsiteY3364" fmla="*/ 3632758 h 4890129"/>
              <a:gd name="connsiteX3365" fmla="*/ 2752029 w 9771622"/>
              <a:gd name="connsiteY3365" fmla="*/ 3632758 h 4890129"/>
              <a:gd name="connsiteX3366" fmla="*/ 2765750 w 9771622"/>
              <a:gd name="connsiteY3366" fmla="*/ 3646474 h 4890129"/>
              <a:gd name="connsiteX3367" fmla="*/ 2752029 w 9771622"/>
              <a:gd name="connsiteY3367" fmla="*/ 3660190 h 4890129"/>
              <a:gd name="connsiteX3368" fmla="*/ 2738313 w 9771622"/>
              <a:gd name="connsiteY3368" fmla="*/ 3646474 h 4890129"/>
              <a:gd name="connsiteX3369" fmla="*/ 2752029 w 9771622"/>
              <a:gd name="connsiteY3369" fmla="*/ 3632758 h 4890129"/>
              <a:gd name="connsiteX3370" fmla="*/ 5221427 w 9771622"/>
              <a:gd name="connsiteY3370" fmla="*/ 3631104 h 4890129"/>
              <a:gd name="connsiteX3371" fmla="*/ 5235143 w 9771622"/>
              <a:gd name="connsiteY3371" fmla="*/ 3644820 h 4890129"/>
              <a:gd name="connsiteX3372" fmla="*/ 5221427 w 9771622"/>
              <a:gd name="connsiteY3372" fmla="*/ 3658536 h 4890129"/>
              <a:gd name="connsiteX3373" fmla="*/ 5207711 w 9771622"/>
              <a:gd name="connsiteY3373" fmla="*/ 3644820 h 4890129"/>
              <a:gd name="connsiteX3374" fmla="*/ 5221427 w 9771622"/>
              <a:gd name="connsiteY3374" fmla="*/ 3631104 h 4890129"/>
              <a:gd name="connsiteX3375" fmla="*/ 5385266 w 9771622"/>
              <a:gd name="connsiteY3375" fmla="*/ 3629780 h 4890129"/>
              <a:gd name="connsiteX3376" fmla="*/ 5398982 w 9771622"/>
              <a:gd name="connsiteY3376" fmla="*/ 3643496 h 4890129"/>
              <a:gd name="connsiteX3377" fmla="*/ 5385266 w 9771622"/>
              <a:gd name="connsiteY3377" fmla="*/ 3657212 h 4890129"/>
              <a:gd name="connsiteX3378" fmla="*/ 5371550 w 9771622"/>
              <a:gd name="connsiteY3378" fmla="*/ 3643496 h 4890129"/>
              <a:gd name="connsiteX3379" fmla="*/ 5385266 w 9771622"/>
              <a:gd name="connsiteY3379" fmla="*/ 3629780 h 4890129"/>
              <a:gd name="connsiteX3380" fmla="*/ 5614641 w 9771622"/>
              <a:gd name="connsiteY3380" fmla="*/ 3629450 h 4890129"/>
              <a:gd name="connsiteX3381" fmla="*/ 5628357 w 9771622"/>
              <a:gd name="connsiteY3381" fmla="*/ 3643166 h 4890129"/>
              <a:gd name="connsiteX3382" fmla="*/ 5614641 w 9771622"/>
              <a:gd name="connsiteY3382" fmla="*/ 3656882 h 4890129"/>
              <a:gd name="connsiteX3383" fmla="*/ 5600925 w 9771622"/>
              <a:gd name="connsiteY3383" fmla="*/ 3643166 h 4890129"/>
              <a:gd name="connsiteX3384" fmla="*/ 5614641 w 9771622"/>
              <a:gd name="connsiteY3384" fmla="*/ 3629450 h 4890129"/>
              <a:gd name="connsiteX3385" fmla="*/ 3491039 w 9771622"/>
              <a:gd name="connsiteY3385" fmla="*/ 3628786 h 4890129"/>
              <a:gd name="connsiteX3386" fmla="*/ 3504755 w 9771622"/>
              <a:gd name="connsiteY3386" fmla="*/ 3642502 h 4890129"/>
              <a:gd name="connsiteX3387" fmla="*/ 3491039 w 9771622"/>
              <a:gd name="connsiteY3387" fmla="*/ 3656218 h 4890129"/>
              <a:gd name="connsiteX3388" fmla="*/ 3477323 w 9771622"/>
              <a:gd name="connsiteY3388" fmla="*/ 3642502 h 4890129"/>
              <a:gd name="connsiteX3389" fmla="*/ 3491039 w 9771622"/>
              <a:gd name="connsiteY3389" fmla="*/ 3628786 h 4890129"/>
              <a:gd name="connsiteX3390" fmla="*/ 2867210 w 9771622"/>
              <a:gd name="connsiteY3390" fmla="*/ 3628126 h 4890129"/>
              <a:gd name="connsiteX3391" fmla="*/ 2880928 w 9771622"/>
              <a:gd name="connsiteY3391" fmla="*/ 3641842 h 4890129"/>
              <a:gd name="connsiteX3392" fmla="*/ 2867210 w 9771622"/>
              <a:gd name="connsiteY3392" fmla="*/ 3655558 h 4890129"/>
              <a:gd name="connsiteX3393" fmla="*/ 2853498 w 9771622"/>
              <a:gd name="connsiteY3393" fmla="*/ 3641842 h 4890129"/>
              <a:gd name="connsiteX3394" fmla="*/ 2867210 w 9771622"/>
              <a:gd name="connsiteY3394" fmla="*/ 3628126 h 4890129"/>
              <a:gd name="connsiteX3395" fmla="*/ 3293112 w 9771622"/>
              <a:gd name="connsiteY3395" fmla="*/ 3625144 h 4890129"/>
              <a:gd name="connsiteX3396" fmla="*/ 3306828 w 9771622"/>
              <a:gd name="connsiteY3396" fmla="*/ 3638860 h 4890129"/>
              <a:gd name="connsiteX3397" fmla="*/ 3293112 w 9771622"/>
              <a:gd name="connsiteY3397" fmla="*/ 3652576 h 4890129"/>
              <a:gd name="connsiteX3398" fmla="*/ 3279396 w 9771622"/>
              <a:gd name="connsiteY3398" fmla="*/ 3638860 h 4890129"/>
              <a:gd name="connsiteX3399" fmla="*/ 3293112 w 9771622"/>
              <a:gd name="connsiteY3399" fmla="*/ 3625144 h 4890129"/>
              <a:gd name="connsiteX3400" fmla="*/ 2983310 w 9771622"/>
              <a:gd name="connsiteY3400" fmla="*/ 3623160 h 4890129"/>
              <a:gd name="connsiteX3401" fmla="*/ 2997026 w 9771622"/>
              <a:gd name="connsiteY3401" fmla="*/ 3636876 h 4890129"/>
              <a:gd name="connsiteX3402" fmla="*/ 2983310 w 9771622"/>
              <a:gd name="connsiteY3402" fmla="*/ 3650592 h 4890129"/>
              <a:gd name="connsiteX3403" fmla="*/ 2969670 w 9771622"/>
              <a:gd name="connsiteY3403" fmla="*/ 3636876 h 4890129"/>
              <a:gd name="connsiteX3404" fmla="*/ 2983310 w 9771622"/>
              <a:gd name="connsiteY3404" fmla="*/ 3623160 h 4890129"/>
              <a:gd name="connsiteX3405" fmla="*/ 4914937 w 9771622"/>
              <a:gd name="connsiteY3405" fmla="*/ 3621503 h 4890129"/>
              <a:gd name="connsiteX3406" fmla="*/ 4928653 w 9771622"/>
              <a:gd name="connsiteY3406" fmla="*/ 3635219 h 4890129"/>
              <a:gd name="connsiteX3407" fmla="*/ 4914937 w 9771622"/>
              <a:gd name="connsiteY3407" fmla="*/ 3648935 h 4890129"/>
              <a:gd name="connsiteX3408" fmla="*/ 4901221 w 9771622"/>
              <a:gd name="connsiteY3408" fmla="*/ 3635219 h 4890129"/>
              <a:gd name="connsiteX3409" fmla="*/ 4914937 w 9771622"/>
              <a:gd name="connsiteY3409" fmla="*/ 3621503 h 4890129"/>
              <a:gd name="connsiteX3410" fmla="*/ 4960945 w 9771622"/>
              <a:gd name="connsiteY3410" fmla="*/ 3620179 h 4890129"/>
              <a:gd name="connsiteX3411" fmla="*/ 4974661 w 9771622"/>
              <a:gd name="connsiteY3411" fmla="*/ 3633895 h 4890129"/>
              <a:gd name="connsiteX3412" fmla="*/ 4960945 w 9771622"/>
              <a:gd name="connsiteY3412" fmla="*/ 3647611 h 4890129"/>
              <a:gd name="connsiteX3413" fmla="*/ 4947229 w 9771622"/>
              <a:gd name="connsiteY3413" fmla="*/ 3633895 h 4890129"/>
              <a:gd name="connsiteX3414" fmla="*/ 4960945 w 9771622"/>
              <a:gd name="connsiteY3414" fmla="*/ 3620179 h 4890129"/>
              <a:gd name="connsiteX3415" fmla="*/ 8506120 w 9771622"/>
              <a:gd name="connsiteY3415" fmla="*/ 3619188 h 4890129"/>
              <a:gd name="connsiteX3416" fmla="*/ 8519836 w 9771622"/>
              <a:gd name="connsiteY3416" fmla="*/ 3632904 h 4890129"/>
              <a:gd name="connsiteX3417" fmla="*/ 8506120 w 9771622"/>
              <a:gd name="connsiteY3417" fmla="*/ 3646620 h 4890129"/>
              <a:gd name="connsiteX3418" fmla="*/ 8492404 w 9771622"/>
              <a:gd name="connsiteY3418" fmla="*/ 3632904 h 4890129"/>
              <a:gd name="connsiteX3419" fmla="*/ 8506120 w 9771622"/>
              <a:gd name="connsiteY3419" fmla="*/ 3619188 h 4890129"/>
              <a:gd name="connsiteX3420" fmla="*/ 8452502 w 9771622"/>
              <a:gd name="connsiteY3420" fmla="*/ 3618525 h 4890129"/>
              <a:gd name="connsiteX3421" fmla="*/ 8466218 w 9771622"/>
              <a:gd name="connsiteY3421" fmla="*/ 3632241 h 4890129"/>
              <a:gd name="connsiteX3422" fmla="*/ 8452502 w 9771622"/>
              <a:gd name="connsiteY3422" fmla="*/ 3645957 h 4890129"/>
              <a:gd name="connsiteX3423" fmla="*/ 8438786 w 9771622"/>
              <a:gd name="connsiteY3423" fmla="*/ 3632241 h 4890129"/>
              <a:gd name="connsiteX3424" fmla="*/ 8452502 w 9771622"/>
              <a:gd name="connsiteY3424" fmla="*/ 3618525 h 4890129"/>
              <a:gd name="connsiteX3425" fmla="*/ 8398551 w 9771622"/>
              <a:gd name="connsiteY3425" fmla="*/ 3618195 h 4890129"/>
              <a:gd name="connsiteX3426" fmla="*/ 8412267 w 9771622"/>
              <a:gd name="connsiteY3426" fmla="*/ 3631911 h 4890129"/>
              <a:gd name="connsiteX3427" fmla="*/ 8398551 w 9771622"/>
              <a:gd name="connsiteY3427" fmla="*/ 3645627 h 4890129"/>
              <a:gd name="connsiteX3428" fmla="*/ 8384835 w 9771622"/>
              <a:gd name="connsiteY3428" fmla="*/ 3631911 h 4890129"/>
              <a:gd name="connsiteX3429" fmla="*/ 8398551 w 9771622"/>
              <a:gd name="connsiteY3429" fmla="*/ 3618195 h 4890129"/>
              <a:gd name="connsiteX3430" fmla="*/ 5265781 w 9771622"/>
              <a:gd name="connsiteY3430" fmla="*/ 3618195 h 4890129"/>
              <a:gd name="connsiteX3431" fmla="*/ 5279497 w 9771622"/>
              <a:gd name="connsiteY3431" fmla="*/ 3631911 h 4890129"/>
              <a:gd name="connsiteX3432" fmla="*/ 5265781 w 9771622"/>
              <a:gd name="connsiteY3432" fmla="*/ 3645627 h 4890129"/>
              <a:gd name="connsiteX3433" fmla="*/ 5252065 w 9771622"/>
              <a:gd name="connsiteY3433" fmla="*/ 3631911 h 4890129"/>
              <a:gd name="connsiteX3434" fmla="*/ 5265781 w 9771622"/>
              <a:gd name="connsiteY3434" fmla="*/ 3618195 h 4890129"/>
              <a:gd name="connsiteX3435" fmla="*/ 2570649 w 9771622"/>
              <a:gd name="connsiteY3435" fmla="*/ 3618195 h 4890129"/>
              <a:gd name="connsiteX3436" fmla="*/ 2584364 w 9771622"/>
              <a:gd name="connsiteY3436" fmla="*/ 3631911 h 4890129"/>
              <a:gd name="connsiteX3437" fmla="*/ 2570649 w 9771622"/>
              <a:gd name="connsiteY3437" fmla="*/ 3645627 h 4890129"/>
              <a:gd name="connsiteX3438" fmla="*/ 2556933 w 9771622"/>
              <a:gd name="connsiteY3438" fmla="*/ 3631911 h 4890129"/>
              <a:gd name="connsiteX3439" fmla="*/ 2570649 w 9771622"/>
              <a:gd name="connsiteY3439" fmla="*/ 3618195 h 4890129"/>
              <a:gd name="connsiteX3440" fmla="*/ 8344916 w 9771622"/>
              <a:gd name="connsiteY3440" fmla="*/ 3617534 h 4890129"/>
              <a:gd name="connsiteX3441" fmla="*/ 8358632 w 9771622"/>
              <a:gd name="connsiteY3441" fmla="*/ 3631250 h 4890129"/>
              <a:gd name="connsiteX3442" fmla="*/ 8344916 w 9771622"/>
              <a:gd name="connsiteY3442" fmla="*/ 3644966 h 4890129"/>
              <a:gd name="connsiteX3443" fmla="*/ 8331200 w 9771622"/>
              <a:gd name="connsiteY3443" fmla="*/ 3631250 h 4890129"/>
              <a:gd name="connsiteX3444" fmla="*/ 8344916 w 9771622"/>
              <a:gd name="connsiteY3444" fmla="*/ 3617534 h 4890129"/>
              <a:gd name="connsiteX3445" fmla="*/ 5006619 w 9771622"/>
              <a:gd name="connsiteY3445" fmla="*/ 3617201 h 4890129"/>
              <a:gd name="connsiteX3446" fmla="*/ 5020335 w 9771622"/>
              <a:gd name="connsiteY3446" fmla="*/ 3630917 h 4890129"/>
              <a:gd name="connsiteX3447" fmla="*/ 5006619 w 9771622"/>
              <a:gd name="connsiteY3447" fmla="*/ 3644633 h 4890129"/>
              <a:gd name="connsiteX3448" fmla="*/ 4992903 w 9771622"/>
              <a:gd name="connsiteY3448" fmla="*/ 3630917 h 4890129"/>
              <a:gd name="connsiteX3449" fmla="*/ 5006619 w 9771622"/>
              <a:gd name="connsiteY3449" fmla="*/ 3617201 h 4890129"/>
              <a:gd name="connsiteX3450" fmla="*/ 3100811 w 9771622"/>
              <a:gd name="connsiteY3450" fmla="*/ 3617201 h 4890129"/>
              <a:gd name="connsiteX3451" fmla="*/ 3114527 w 9771622"/>
              <a:gd name="connsiteY3451" fmla="*/ 3630917 h 4890129"/>
              <a:gd name="connsiteX3452" fmla="*/ 3100811 w 9771622"/>
              <a:gd name="connsiteY3452" fmla="*/ 3644633 h 4890129"/>
              <a:gd name="connsiteX3453" fmla="*/ 3087095 w 9771622"/>
              <a:gd name="connsiteY3453" fmla="*/ 3630917 h 4890129"/>
              <a:gd name="connsiteX3454" fmla="*/ 3100811 w 9771622"/>
              <a:gd name="connsiteY3454" fmla="*/ 3617201 h 4890129"/>
              <a:gd name="connsiteX3455" fmla="*/ 8290982 w 9771622"/>
              <a:gd name="connsiteY3455" fmla="*/ 3616871 h 4890129"/>
              <a:gd name="connsiteX3456" fmla="*/ 8304698 w 9771622"/>
              <a:gd name="connsiteY3456" fmla="*/ 3630587 h 4890129"/>
              <a:gd name="connsiteX3457" fmla="*/ 8290982 w 9771622"/>
              <a:gd name="connsiteY3457" fmla="*/ 3644303 h 4890129"/>
              <a:gd name="connsiteX3458" fmla="*/ 8277266 w 9771622"/>
              <a:gd name="connsiteY3458" fmla="*/ 3630587 h 4890129"/>
              <a:gd name="connsiteX3459" fmla="*/ 8290982 w 9771622"/>
              <a:gd name="connsiteY3459" fmla="*/ 3616871 h 4890129"/>
              <a:gd name="connsiteX3460" fmla="*/ 8236700 w 9771622"/>
              <a:gd name="connsiteY3460" fmla="*/ 3616210 h 4890129"/>
              <a:gd name="connsiteX3461" fmla="*/ 8250416 w 9771622"/>
              <a:gd name="connsiteY3461" fmla="*/ 3629926 h 4890129"/>
              <a:gd name="connsiteX3462" fmla="*/ 8236700 w 9771622"/>
              <a:gd name="connsiteY3462" fmla="*/ 3643642 h 4890129"/>
              <a:gd name="connsiteX3463" fmla="*/ 8222984 w 9771622"/>
              <a:gd name="connsiteY3463" fmla="*/ 3629926 h 4890129"/>
              <a:gd name="connsiteX3464" fmla="*/ 8236700 w 9771622"/>
              <a:gd name="connsiteY3464" fmla="*/ 3616210 h 4890129"/>
              <a:gd name="connsiteX3465" fmla="*/ 3414914 w 9771622"/>
              <a:gd name="connsiteY3465" fmla="*/ 3616210 h 4890129"/>
              <a:gd name="connsiteX3466" fmla="*/ 3428630 w 9771622"/>
              <a:gd name="connsiteY3466" fmla="*/ 3629926 h 4890129"/>
              <a:gd name="connsiteX3467" fmla="*/ 3414914 w 9771622"/>
              <a:gd name="connsiteY3467" fmla="*/ 3643642 h 4890129"/>
              <a:gd name="connsiteX3468" fmla="*/ 3401198 w 9771622"/>
              <a:gd name="connsiteY3468" fmla="*/ 3629926 h 4890129"/>
              <a:gd name="connsiteX3469" fmla="*/ 3414914 w 9771622"/>
              <a:gd name="connsiteY3469" fmla="*/ 3616210 h 4890129"/>
              <a:gd name="connsiteX3470" fmla="*/ 5896952 w 9771622"/>
              <a:gd name="connsiteY3470" fmla="*/ 3615877 h 4890129"/>
              <a:gd name="connsiteX3471" fmla="*/ 5910668 w 9771622"/>
              <a:gd name="connsiteY3471" fmla="*/ 3629593 h 4890129"/>
              <a:gd name="connsiteX3472" fmla="*/ 5896952 w 9771622"/>
              <a:gd name="connsiteY3472" fmla="*/ 3643309 h 4890129"/>
              <a:gd name="connsiteX3473" fmla="*/ 5883236 w 9771622"/>
              <a:gd name="connsiteY3473" fmla="*/ 3629593 h 4890129"/>
              <a:gd name="connsiteX3474" fmla="*/ 5896952 w 9771622"/>
              <a:gd name="connsiteY3474" fmla="*/ 3615877 h 4890129"/>
              <a:gd name="connsiteX3475" fmla="*/ 8182749 w 9771622"/>
              <a:gd name="connsiteY3475" fmla="*/ 3615547 h 4890129"/>
              <a:gd name="connsiteX3476" fmla="*/ 8196465 w 9771622"/>
              <a:gd name="connsiteY3476" fmla="*/ 3629263 h 4890129"/>
              <a:gd name="connsiteX3477" fmla="*/ 8182749 w 9771622"/>
              <a:gd name="connsiteY3477" fmla="*/ 3642979 h 4890129"/>
              <a:gd name="connsiteX3478" fmla="*/ 8169033 w 9771622"/>
              <a:gd name="connsiteY3478" fmla="*/ 3629263 h 4890129"/>
              <a:gd name="connsiteX3479" fmla="*/ 8182749 w 9771622"/>
              <a:gd name="connsiteY3479" fmla="*/ 3615547 h 4890129"/>
              <a:gd name="connsiteX3480" fmla="*/ 8128467 w 9771622"/>
              <a:gd name="connsiteY3480" fmla="*/ 3614886 h 4890129"/>
              <a:gd name="connsiteX3481" fmla="*/ 8142183 w 9771622"/>
              <a:gd name="connsiteY3481" fmla="*/ 3628602 h 4890129"/>
              <a:gd name="connsiteX3482" fmla="*/ 8128467 w 9771622"/>
              <a:gd name="connsiteY3482" fmla="*/ 3642318 h 4890129"/>
              <a:gd name="connsiteX3483" fmla="*/ 8114751 w 9771622"/>
              <a:gd name="connsiteY3483" fmla="*/ 3628602 h 4890129"/>
              <a:gd name="connsiteX3484" fmla="*/ 8128467 w 9771622"/>
              <a:gd name="connsiteY3484" fmla="*/ 3614886 h 4890129"/>
              <a:gd name="connsiteX3485" fmla="*/ 2684163 w 9771622"/>
              <a:gd name="connsiteY3485" fmla="*/ 3614553 h 4890129"/>
              <a:gd name="connsiteX3486" fmla="*/ 2697883 w 9771622"/>
              <a:gd name="connsiteY3486" fmla="*/ 3628269 h 4890129"/>
              <a:gd name="connsiteX3487" fmla="*/ 2684163 w 9771622"/>
              <a:gd name="connsiteY3487" fmla="*/ 3641985 h 4890129"/>
              <a:gd name="connsiteX3488" fmla="*/ 2670449 w 9771622"/>
              <a:gd name="connsiteY3488" fmla="*/ 3628269 h 4890129"/>
              <a:gd name="connsiteX3489" fmla="*/ 2684163 w 9771622"/>
              <a:gd name="connsiteY3489" fmla="*/ 3614553 h 4890129"/>
              <a:gd name="connsiteX3490" fmla="*/ 8074186 w 9771622"/>
              <a:gd name="connsiteY3490" fmla="*/ 3614223 h 4890129"/>
              <a:gd name="connsiteX3491" fmla="*/ 8087902 w 9771622"/>
              <a:gd name="connsiteY3491" fmla="*/ 3627939 h 4890129"/>
              <a:gd name="connsiteX3492" fmla="*/ 8074186 w 9771622"/>
              <a:gd name="connsiteY3492" fmla="*/ 3641655 h 4890129"/>
              <a:gd name="connsiteX3493" fmla="*/ 8060470 w 9771622"/>
              <a:gd name="connsiteY3493" fmla="*/ 3627939 h 4890129"/>
              <a:gd name="connsiteX3494" fmla="*/ 8074186 w 9771622"/>
              <a:gd name="connsiteY3494" fmla="*/ 3614223 h 4890129"/>
              <a:gd name="connsiteX3495" fmla="*/ 8019904 w 9771622"/>
              <a:gd name="connsiteY3495" fmla="*/ 3613563 h 4890129"/>
              <a:gd name="connsiteX3496" fmla="*/ 8033620 w 9771622"/>
              <a:gd name="connsiteY3496" fmla="*/ 3627279 h 4890129"/>
              <a:gd name="connsiteX3497" fmla="*/ 8019904 w 9771622"/>
              <a:gd name="connsiteY3497" fmla="*/ 3640995 h 4890129"/>
              <a:gd name="connsiteX3498" fmla="*/ 8006188 w 9771622"/>
              <a:gd name="connsiteY3498" fmla="*/ 3627279 h 4890129"/>
              <a:gd name="connsiteX3499" fmla="*/ 8019904 w 9771622"/>
              <a:gd name="connsiteY3499" fmla="*/ 3613563 h 4890129"/>
              <a:gd name="connsiteX3500" fmla="*/ 7965293 w 9771622"/>
              <a:gd name="connsiteY3500" fmla="*/ 3612569 h 4890129"/>
              <a:gd name="connsiteX3501" fmla="*/ 7979009 w 9771622"/>
              <a:gd name="connsiteY3501" fmla="*/ 3626285 h 4890129"/>
              <a:gd name="connsiteX3502" fmla="*/ 7965293 w 9771622"/>
              <a:gd name="connsiteY3502" fmla="*/ 3640001 h 4890129"/>
              <a:gd name="connsiteX3503" fmla="*/ 7951577 w 9771622"/>
              <a:gd name="connsiteY3503" fmla="*/ 3626285 h 4890129"/>
              <a:gd name="connsiteX3504" fmla="*/ 7965293 w 9771622"/>
              <a:gd name="connsiteY3504" fmla="*/ 3612569 h 4890129"/>
              <a:gd name="connsiteX3505" fmla="*/ 5052297 w 9771622"/>
              <a:gd name="connsiteY3505" fmla="*/ 3612235 h 4890129"/>
              <a:gd name="connsiteX3506" fmla="*/ 5066013 w 9771622"/>
              <a:gd name="connsiteY3506" fmla="*/ 3625951 h 4890129"/>
              <a:gd name="connsiteX3507" fmla="*/ 5052297 w 9771622"/>
              <a:gd name="connsiteY3507" fmla="*/ 3639667 h 4890129"/>
              <a:gd name="connsiteX3508" fmla="*/ 5038581 w 9771622"/>
              <a:gd name="connsiteY3508" fmla="*/ 3625951 h 4890129"/>
              <a:gd name="connsiteX3509" fmla="*/ 5052297 w 9771622"/>
              <a:gd name="connsiteY3509" fmla="*/ 3612235 h 4890129"/>
              <a:gd name="connsiteX3510" fmla="*/ 7911011 w 9771622"/>
              <a:gd name="connsiteY3510" fmla="*/ 3611905 h 4890129"/>
              <a:gd name="connsiteX3511" fmla="*/ 7924727 w 9771622"/>
              <a:gd name="connsiteY3511" fmla="*/ 3625621 h 4890129"/>
              <a:gd name="connsiteX3512" fmla="*/ 7911011 w 9771622"/>
              <a:gd name="connsiteY3512" fmla="*/ 3639337 h 4890129"/>
              <a:gd name="connsiteX3513" fmla="*/ 7897295 w 9771622"/>
              <a:gd name="connsiteY3513" fmla="*/ 3625621 h 4890129"/>
              <a:gd name="connsiteX3514" fmla="*/ 7911011 w 9771622"/>
              <a:gd name="connsiteY3514" fmla="*/ 3611905 h 4890129"/>
              <a:gd name="connsiteX3515" fmla="*/ 5542484 w 9771622"/>
              <a:gd name="connsiteY3515" fmla="*/ 3611905 h 4890129"/>
              <a:gd name="connsiteX3516" fmla="*/ 5556200 w 9771622"/>
              <a:gd name="connsiteY3516" fmla="*/ 3625621 h 4890129"/>
              <a:gd name="connsiteX3517" fmla="*/ 5542484 w 9771622"/>
              <a:gd name="connsiteY3517" fmla="*/ 3639337 h 4890129"/>
              <a:gd name="connsiteX3518" fmla="*/ 5528768 w 9771622"/>
              <a:gd name="connsiteY3518" fmla="*/ 3625621 h 4890129"/>
              <a:gd name="connsiteX3519" fmla="*/ 5542484 w 9771622"/>
              <a:gd name="connsiteY3519" fmla="*/ 3611905 h 4890129"/>
              <a:gd name="connsiteX3520" fmla="*/ 5427632 w 9771622"/>
              <a:gd name="connsiteY3520" fmla="*/ 3611905 h 4890129"/>
              <a:gd name="connsiteX3521" fmla="*/ 5441348 w 9771622"/>
              <a:gd name="connsiteY3521" fmla="*/ 3625621 h 4890129"/>
              <a:gd name="connsiteX3522" fmla="*/ 5427632 w 9771622"/>
              <a:gd name="connsiteY3522" fmla="*/ 3639337 h 4890129"/>
              <a:gd name="connsiteX3523" fmla="*/ 5413916 w 9771622"/>
              <a:gd name="connsiteY3523" fmla="*/ 3625621 h 4890129"/>
              <a:gd name="connsiteX3524" fmla="*/ 5427632 w 9771622"/>
              <a:gd name="connsiteY3524" fmla="*/ 3611905 h 4890129"/>
              <a:gd name="connsiteX3525" fmla="*/ 7856382 w 9771622"/>
              <a:gd name="connsiteY3525" fmla="*/ 3610911 h 4890129"/>
              <a:gd name="connsiteX3526" fmla="*/ 7870098 w 9771622"/>
              <a:gd name="connsiteY3526" fmla="*/ 3624627 h 4890129"/>
              <a:gd name="connsiteX3527" fmla="*/ 7856382 w 9771622"/>
              <a:gd name="connsiteY3527" fmla="*/ 3638343 h 4890129"/>
              <a:gd name="connsiteX3528" fmla="*/ 7842666 w 9771622"/>
              <a:gd name="connsiteY3528" fmla="*/ 3624627 h 4890129"/>
              <a:gd name="connsiteX3529" fmla="*/ 7856382 w 9771622"/>
              <a:gd name="connsiteY3529" fmla="*/ 3610911 h 4890129"/>
              <a:gd name="connsiteX3530" fmla="*/ 2798370 w 9771622"/>
              <a:gd name="connsiteY3530" fmla="*/ 3610581 h 4890129"/>
              <a:gd name="connsiteX3531" fmla="*/ 2812079 w 9771622"/>
              <a:gd name="connsiteY3531" fmla="*/ 3624297 h 4890129"/>
              <a:gd name="connsiteX3532" fmla="*/ 2798370 w 9771622"/>
              <a:gd name="connsiteY3532" fmla="*/ 3638013 h 4890129"/>
              <a:gd name="connsiteX3533" fmla="*/ 2784648 w 9771622"/>
              <a:gd name="connsiteY3533" fmla="*/ 3624297 h 4890129"/>
              <a:gd name="connsiteX3534" fmla="*/ 2798370 w 9771622"/>
              <a:gd name="connsiteY3534" fmla="*/ 3610581 h 4890129"/>
              <a:gd name="connsiteX3535" fmla="*/ 3219635 w 9771622"/>
              <a:gd name="connsiteY3535" fmla="*/ 3610251 h 4890129"/>
              <a:gd name="connsiteX3536" fmla="*/ 3233351 w 9771622"/>
              <a:gd name="connsiteY3536" fmla="*/ 3623967 h 4890129"/>
              <a:gd name="connsiteX3537" fmla="*/ 3219635 w 9771622"/>
              <a:gd name="connsiteY3537" fmla="*/ 3637683 h 4890129"/>
              <a:gd name="connsiteX3538" fmla="*/ 3205919 w 9771622"/>
              <a:gd name="connsiteY3538" fmla="*/ 3623967 h 4890129"/>
              <a:gd name="connsiteX3539" fmla="*/ 3219635 w 9771622"/>
              <a:gd name="connsiteY3539" fmla="*/ 3610251 h 4890129"/>
              <a:gd name="connsiteX3540" fmla="*/ 2913552 w 9771622"/>
              <a:gd name="connsiteY3540" fmla="*/ 3605949 h 4890129"/>
              <a:gd name="connsiteX3541" fmla="*/ 2927266 w 9771622"/>
              <a:gd name="connsiteY3541" fmla="*/ 3619665 h 4890129"/>
              <a:gd name="connsiteX3542" fmla="*/ 2913552 w 9771622"/>
              <a:gd name="connsiteY3542" fmla="*/ 3633381 h 4890129"/>
              <a:gd name="connsiteX3543" fmla="*/ 2899835 w 9771622"/>
              <a:gd name="connsiteY3543" fmla="*/ 3619665 h 4890129"/>
              <a:gd name="connsiteX3544" fmla="*/ 2913552 w 9771622"/>
              <a:gd name="connsiteY3544" fmla="*/ 3605949 h 4890129"/>
              <a:gd name="connsiteX3545" fmla="*/ 5097971 w 9771622"/>
              <a:gd name="connsiteY3545" fmla="*/ 3605619 h 4890129"/>
              <a:gd name="connsiteX3546" fmla="*/ 5111687 w 9771622"/>
              <a:gd name="connsiteY3546" fmla="*/ 3619335 h 4890129"/>
              <a:gd name="connsiteX3547" fmla="*/ 5097971 w 9771622"/>
              <a:gd name="connsiteY3547" fmla="*/ 3633051 h 4890129"/>
              <a:gd name="connsiteX3548" fmla="*/ 5084255 w 9771622"/>
              <a:gd name="connsiteY3548" fmla="*/ 3619335 h 4890129"/>
              <a:gd name="connsiteX3549" fmla="*/ 5097971 w 9771622"/>
              <a:gd name="connsiteY3549" fmla="*/ 3605619 h 4890129"/>
              <a:gd name="connsiteX3550" fmla="*/ 3538704 w 9771622"/>
              <a:gd name="connsiteY3550" fmla="*/ 3605619 h 4890129"/>
              <a:gd name="connsiteX3551" fmla="*/ 3552420 w 9771622"/>
              <a:gd name="connsiteY3551" fmla="*/ 3619335 h 4890129"/>
              <a:gd name="connsiteX3552" fmla="*/ 3538704 w 9771622"/>
              <a:gd name="connsiteY3552" fmla="*/ 3633051 h 4890129"/>
              <a:gd name="connsiteX3553" fmla="*/ 3524988 w 9771622"/>
              <a:gd name="connsiteY3553" fmla="*/ 3619335 h 4890129"/>
              <a:gd name="connsiteX3554" fmla="*/ 3538704 w 9771622"/>
              <a:gd name="connsiteY3554" fmla="*/ 3605619 h 4890129"/>
              <a:gd name="connsiteX3555" fmla="*/ 5653695 w 9771622"/>
              <a:gd name="connsiteY3555" fmla="*/ 3605285 h 4890129"/>
              <a:gd name="connsiteX3556" fmla="*/ 5667411 w 9771622"/>
              <a:gd name="connsiteY3556" fmla="*/ 3619001 h 4890129"/>
              <a:gd name="connsiteX3557" fmla="*/ 5653695 w 9771622"/>
              <a:gd name="connsiteY3557" fmla="*/ 3632717 h 4890129"/>
              <a:gd name="connsiteX3558" fmla="*/ 5639979 w 9771622"/>
              <a:gd name="connsiteY3558" fmla="*/ 3619001 h 4890129"/>
              <a:gd name="connsiteX3559" fmla="*/ 5653695 w 9771622"/>
              <a:gd name="connsiteY3559" fmla="*/ 3605285 h 4890129"/>
              <a:gd name="connsiteX3560" fmla="*/ 5829449 w 9771622"/>
              <a:gd name="connsiteY3560" fmla="*/ 3604955 h 4890129"/>
              <a:gd name="connsiteX3561" fmla="*/ 5843165 w 9771622"/>
              <a:gd name="connsiteY3561" fmla="*/ 3618671 h 4890129"/>
              <a:gd name="connsiteX3562" fmla="*/ 5829449 w 9771622"/>
              <a:gd name="connsiteY3562" fmla="*/ 3632387 h 4890129"/>
              <a:gd name="connsiteX3563" fmla="*/ 5815733 w 9771622"/>
              <a:gd name="connsiteY3563" fmla="*/ 3618671 h 4890129"/>
              <a:gd name="connsiteX3564" fmla="*/ 5829449 w 9771622"/>
              <a:gd name="connsiteY3564" fmla="*/ 3604955 h 4890129"/>
              <a:gd name="connsiteX3565" fmla="*/ 5309471 w 9771622"/>
              <a:gd name="connsiteY3565" fmla="*/ 3603961 h 4890129"/>
              <a:gd name="connsiteX3566" fmla="*/ 5323187 w 9771622"/>
              <a:gd name="connsiteY3566" fmla="*/ 3617677 h 4890129"/>
              <a:gd name="connsiteX3567" fmla="*/ 5309471 w 9771622"/>
              <a:gd name="connsiteY3567" fmla="*/ 3631393 h 4890129"/>
              <a:gd name="connsiteX3568" fmla="*/ 5295755 w 9771622"/>
              <a:gd name="connsiteY3568" fmla="*/ 3617677 h 4890129"/>
              <a:gd name="connsiteX3569" fmla="*/ 5309471 w 9771622"/>
              <a:gd name="connsiteY3569" fmla="*/ 3603961 h 4890129"/>
              <a:gd name="connsiteX3570" fmla="*/ 3339780 w 9771622"/>
              <a:gd name="connsiteY3570" fmla="*/ 3602307 h 4890129"/>
              <a:gd name="connsiteX3571" fmla="*/ 3353496 w 9771622"/>
              <a:gd name="connsiteY3571" fmla="*/ 3616023 h 4890129"/>
              <a:gd name="connsiteX3572" fmla="*/ 3339780 w 9771622"/>
              <a:gd name="connsiteY3572" fmla="*/ 3629739 h 4890129"/>
              <a:gd name="connsiteX3573" fmla="*/ 3326064 w 9771622"/>
              <a:gd name="connsiteY3573" fmla="*/ 3616023 h 4890129"/>
              <a:gd name="connsiteX3574" fmla="*/ 3339780 w 9771622"/>
              <a:gd name="connsiteY3574" fmla="*/ 3602307 h 4890129"/>
              <a:gd name="connsiteX3575" fmla="*/ 3029648 w 9771622"/>
              <a:gd name="connsiteY3575" fmla="*/ 3600653 h 4890129"/>
              <a:gd name="connsiteX3576" fmla="*/ 3043364 w 9771622"/>
              <a:gd name="connsiteY3576" fmla="*/ 3614369 h 4890129"/>
              <a:gd name="connsiteX3577" fmla="*/ 3029648 w 9771622"/>
              <a:gd name="connsiteY3577" fmla="*/ 3628085 h 4890129"/>
              <a:gd name="connsiteX3578" fmla="*/ 3015932 w 9771622"/>
              <a:gd name="connsiteY3578" fmla="*/ 3614369 h 4890129"/>
              <a:gd name="connsiteX3579" fmla="*/ 3029648 w 9771622"/>
              <a:gd name="connsiteY3579" fmla="*/ 3600653 h 4890129"/>
              <a:gd name="connsiteX3580" fmla="*/ 5142985 w 9771622"/>
              <a:gd name="connsiteY3580" fmla="*/ 3597012 h 4890129"/>
              <a:gd name="connsiteX3581" fmla="*/ 5156701 w 9771622"/>
              <a:gd name="connsiteY3581" fmla="*/ 3610728 h 4890129"/>
              <a:gd name="connsiteX3582" fmla="*/ 5142985 w 9771622"/>
              <a:gd name="connsiteY3582" fmla="*/ 3624444 h 4890129"/>
              <a:gd name="connsiteX3583" fmla="*/ 5129269 w 9771622"/>
              <a:gd name="connsiteY3583" fmla="*/ 3610728 h 4890129"/>
              <a:gd name="connsiteX3584" fmla="*/ 5142985 w 9771622"/>
              <a:gd name="connsiteY3584" fmla="*/ 3597012 h 4890129"/>
              <a:gd name="connsiteX3585" fmla="*/ 2616658 w 9771622"/>
              <a:gd name="connsiteY3585" fmla="*/ 3596018 h 4890129"/>
              <a:gd name="connsiteX3586" fmla="*/ 2630373 w 9771622"/>
              <a:gd name="connsiteY3586" fmla="*/ 3609734 h 4890129"/>
              <a:gd name="connsiteX3587" fmla="*/ 2616658 w 9771622"/>
              <a:gd name="connsiteY3587" fmla="*/ 3623450 h 4890129"/>
              <a:gd name="connsiteX3588" fmla="*/ 2602941 w 9771622"/>
              <a:gd name="connsiteY3588" fmla="*/ 3609734 h 4890129"/>
              <a:gd name="connsiteX3589" fmla="*/ 2616658 w 9771622"/>
              <a:gd name="connsiteY3589" fmla="*/ 3596018 h 4890129"/>
              <a:gd name="connsiteX3590" fmla="*/ 3147148 w 9771622"/>
              <a:gd name="connsiteY3590" fmla="*/ 3594694 h 4890129"/>
              <a:gd name="connsiteX3591" fmla="*/ 3160864 w 9771622"/>
              <a:gd name="connsiteY3591" fmla="*/ 3608410 h 4890129"/>
              <a:gd name="connsiteX3592" fmla="*/ 3147148 w 9771622"/>
              <a:gd name="connsiteY3592" fmla="*/ 3622126 h 4890129"/>
              <a:gd name="connsiteX3593" fmla="*/ 3133432 w 9771622"/>
              <a:gd name="connsiteY3593" fmla="*/ 3608410 h 4890129"/>
              <a:gd name="connsiteX3594" fmla="*/ 3147148 w 9771622"/>
              <a:gd name="connsiteY3594" fmla="*/ 3594694 h 4890129"/>
              <a:gd name="connsiteX3595" fmla="*/ 3461916 w 9771622"/>
              <a:gd name="connsiteY3595" fmla="*/ 3593370 h 4890129"/>
              <a:gd name="connsiteX3596" fmla="*/ 3475632 w 9771622"/>
              <a:gd name="connsiteY3596" fmla="*/ 3607086 h 4890129"/>
              <a:gd name="connsiteX3597" fmla="*/ 3461916 w 9771622"/>
              <a:gd name="connsiteY3597" fmla="*/ 3620802 h 4890129"/>
              <a:gd name="connsiteX3598" fmla="*/ 3448200 w 9771622"/>
              <a:gd name="connsiteY3598" fmla="*/ 3607086 h 4890129"/>
              <a:gd name="connsiteX3599" fmla="*/ 3461916 w 9771622"/>
              <a:gd name="connsiteY3599" fmla="*/ 3593370 h 4890129"/>
              <a:gd name="connsiteX3600" fmla="*/ 5760934 w 9771622"/>
              <a:gd name="connsiteY3600" fmla="*/ 3593040 h 4890129"/>
              <a:gd name="connsiteX3601" fmla="*/ 5774650 w 9771622"/>
              <a:gd name="connsiteY3601" fmla="*/ 3606756 h 4890129"/>
              <a:gd name="connsiteX3602" fmla="*/ 5760934 w 9771622"/>
              <a:gd name="connsiteY3602" fmla="*/ 3620472 h 4890129"/>
              <a:gd name="connsiteX3603" fmla="*/ 5747218 w 9771622"/>
              <a:gd name="connsiteY3603" fmla="*/ 3606756 h 4890129"/>
              <a:gd name="connsiteX3604" fmla="*/ 5760934 w 9771622"/>
              <a:gd name="connsiteY3604" fmla="*/ 3593040 h 4890129"/>
              <a:gd name="connsiteX3605" fmla="*/ 5469337 w 9771622"/>
              <a:gd name="connsiteY3605" fmla="*/ 3592380 h 4890129"/>
              <a:gd name="connsiteX3606" fmla="*/ 5483053 w 9771622"/>
              <a:gd name="connsiteY3606" fmla="*/ 3606096 h 4890129"/>
              <a:gd name="connsiteX3607" fmla="*/ 5469337 w 9771622"/>
              <a:gd name="connsiteY3607" fmla="*/ 3619812 h 4890129"/>
              <a:gd name="connsiteX3608" fmla="*/ 5455621 w 9771622"/>
              <a:gd name="connsiteY3608" fmla="*/ 3606096 h 4890129"/>
              <a:gd name="connsiteX3609" fmla="*/ 5469337 w 9771622"/>
              <a:gd name="connsiteY3609" fmla="*/ 3592380 h 4890129"/>
              <a:gd name="connsiteX3610" fmla="*/ 2730188 w 9771622"/>
              <a:gd name="connsiteY3610" fmla="*/ 3592380 h 4890129"/>
              <a:gd name="connsiteX3611" fmla="*/ 2743899 w 9771622"/>
              <a:gd name="connsiteY3611" fmla="*/ 3606096 h 4890129"/>
              <a:gd name="connsiteX3612" fmla="*/ 2730188 w 9771622"/>
              <a:gd name="connsiteY3612" fmla="*/ 3619812 h 4890129"/>
              <a:gd name="connsiteX3613" fmla="*/ 2716470 w 9771622"/>
              <a:gd name="connsiteY3613" fmla="*/ 3606096 h 4890129"/>
              <a:gd name="connsiteX3614" fmla="*/ 2730188 w 9771622"/>
              <a:gd name="connsiteY3614" fmla="*/ 3592380 h 4890129"/>
              <a:gd name="connsiteX3615" fmla="*/ 5582532 w 9771622"/>
              <a:gd name="connsiteY3615" fmla="*/ 3589068 h 4890129"/>
              <a:gd name="connsiteX3616" fmla="*/ 5596248 w 9771622"/>
              <a:gd name="connsiteY3616" fmla="*/ 3602784 h 4890129"/>
              <a:gd name="connsiteX3617" fmla="*/ 5582532 w 9771622"/>
              <a:gd name="connsiteY3617" fmla="*/ 3616500 h 4890129"/>
              <a:gd name="connsiteX3618" fmla="*/ 5568816 w 9771622"/>
              <a:gd name="connsiteY3618" fmla="*/ 3602784 h 4890129"/>
              <a:gd name="connsiteX3619" fmla="*/ 5582532 w 9771622"/>
              <a:gd name="connsiteY3619" fmla="*/ 3589068 h 4890129"/>
              <a:gd name="connsiteX3620" fmla="*/ 2844376 w 9771622"/>
              <a:gd name="connsiteY3620" fmla="*/ 3588404 h 4890129"/>
              <a:gd name="connsiteX3621" fmla="*/ 2858094 w 9771622"/>
              <a:gd name="connsiteY3621" fmla="*/ 3602120 h 4890129"/>
              <a:gd name="connsiteX3622" fmla="*/ 2844376 w 9771622"/>
              <a:gd name="connsiteY3622" fmla="*/ 3615836 h 4890129"/>
              <a:gd name="connsiteX3623" fmla="*/ 2830661 w 9771622"/>
              <a:gd name="connsiteY3623" fmla="*/ 3602120 h 4890129"/>
              <a:gd name="connsiteX3624" fmla="*/ 2844376 w 9771622"/>
              <a:gd name="connsiteY3624" fmla="*/ 3588404 h 4890129"/>
              <a:gd name="connsiteX3625" fmla="*/ 5352501 w 9771622"/>
              <a:gd name="connsiteY3625" fmla="*/ 3587744 h 4890129"/>
              <a:gd name="connsiteX3626" fmla="*/ 5366217 w 9771622"/>
              <a:gd name="connsiteY3626" fmla="*/ 3601460 h 4890129"/>
              <a:gd name="connsiteX3627" fmla="*/ 5352501 w 9771622"/>
              <a:gd name="connsiteY3627" fmla="*/ 3615176 h 4890129"/>
              <a:gd name="connsiteX3628" fmla="*/ 5338785 w 9771622"/>
              <a:gd name="connsiteY3628" fmla="*/ 3601460 h 4890129"/>
              <a:gd name="connsiteX3629" fmla="*/ 5352501 w 9771622"/>
              <a:gd name="connsiteY3629" fmla="*/ 3587744 h 4890129"/>
              <a:gd name="connsiteX3630" fmla="*/ 3266303 w 9771622"/>
              <a:gd name="connsiteY3630" fmla="*/ 3587744 h 4890129"/>
              <a:gd name="connsiteX3631" fmla="*/ 3280019 w 9771622"/>
              <a:gd name="connsiteY3631" fmla="*/ 3601460 h 4890129"/>
              <a:gd name="connsiteX3632" fmla="*/ 3266303 w 9771622"/>
              <a:gd name="connsiteY3632" fmla="*/ 3615176 h 4890129"/>
              <a:gd name="connsiteX3633" fmla="*/ 3252587 w 9771622"/>
              <a:gd name="connsiteY3633" fmla="*/ 3601460 h 4890129"/>
              <a:gd name="connsiteX3634" fmla="*/ 3266303 w 9771622"/>
              <a:gd name="connsiteY3634" fmla="*/ 3587744 h 4890129"/>
              <a:gd name="connsiteX3635" fmla="*/ 5187999 w 9771622"/>
              <a:gd name="connsiteY3635" fmla="*/ 3586750 h 4890129"/>
              <a:gd name="connsiteX3636" fmla="*/ 5201715 w 9771622"/>
              <a:gd name="connsiteY3636" fmla="*/ 3600466 h 4890129"/>
              <a:gd name="connsiteX3637" fmla="*/ 5187999 w 9771622"/>
              <a:gd name="connsiteY3637" fmla="*/ 3614182 h 4890129"/>
              <a:gd name="connsiteX3638" fmla="*/ 5174283 w 9771622"/>
              <a:gd name="connsiteY3638" fmla="*/ 3600466 h 4890129"/>
              <a:gd name="connsiteX3639" fmla="*/ 5187999 w 9771622"/>
              <a:gd name="connsiteY3639" fmla="*/ 3586750 h 4890129"/>
              <a:gd name="connsiteX3640" fmla="*/ 5931392 w 9771622"/>
              <a:gd name="connsiteY3640" fmla="*/ 3585426 h 4890129"/>
              <a:gd name="connsiteX3641" fmla="*/ 5945108 w 9771622"/>
              <a:gd name="connsiteY3641" fmla="*/ 3599142 h 4890129"/>
              <a:gd name="connsiteX3642" fmla="*/ 5931392 w 9771622"/>
              <a:gd name="connsiteY3642" fmla="*/ 3612858 h 4890129"/>
              <a:gd name="connsiteX3643" fmla="*/ 5917676 w 9771622"/>
              <a:gd name="connsiteY3643" fmla="*/ 3599142 h 4890129"/>
              <a:gd name="connsiteX3644" fmla="*/ 5931392 w 9771622"/>
              <a:gd name="connsiteY3644" fmla="*/ 3585426 h 4890129"/>
              <a:gd name="connsiteX3645" fmla="*/ 2959884 w 9771622"/>
              <a:gd name="connsiteY3645" fmla="*/ 3583772 h 4890129"/>
              <a:gd name="connsiteX3646" fmla="*/ 2973606 w 9771622"/>
              <a:gd name="connsiteY3646" fmla="*/ 3597488 h 4890129"/>
              <a:gd name="connsiteX3647" fmla="*/ 2959884 w 9771622"/>
              <a:gd name="connsiteY3647" fmla="*/ 3611204 h 4890129"/>
              <a:gd name="connsiteX3648" fmla="*/ 2946177 w 9771622"/>
              <a:gd name="connsiteY3648" fmla="*/ 3597488 h 4890129"/>
              <a:gd name="connsiteX3649" fmla="*/ 2959884 w 9771622"/>
              <a:gd name="connsiteY3649" fmla="*/ 3583772 h 4890129"/>
              <a:gd name="connsiteX3650" fmla="*/ 5691759 w 9771622"/>
              <a:gd name="connsiteY3650" fmla="*/ 3579800 h 4890129"/>
              <a:gd name="connsiteX3651" fmla="*/ 5705475 w 9771622"/>
              <a:gd name="connsiteY3651" fmla="*/ 3593516 h 4890129"/>
              <a:gd name="connsiteX3652" fmla="*/ 5691759 w 9771622"/>
              <a:gd name="connsiteY3652" fmla="*/ 3607232 h 4890129"/>
              <a:gd name="connsiteX3653" fmla="*/ 5678043 w 9771622"/>
              <a:gd name="connsiteY3653" fmla="*/ 3593516 h 4890129"/>
              <a:gd name="connsiteX3654" fmla="*/ 5691759 w 9771622"/>
              <a:gd name="connsiteY3654" fmla="*/ 3579800 h 4890129"/>
              <a:gd name="connsiteX3655" fmla="*/ 3386781 w 9771622"/>
              <a:gd name="connsiteY3655" fmla="*/ 3579800 h 4890129"/>
              <a:gd name="connsiteX3656" fmla="*/ 3400497 w 9771622"/>
              <a:gd name="connsiteY3656" fmla="*/ 3593516 h 4890129"/>
              <a:gd name="connsiteX3657" fmla="*/ 3386781 w 9771622"/>
              <a:gd name="connsiteY3657" fmla="*/ 3607232 h 4890129"/>
              <a:gd name="connsiteX3658" fmla="*/ 3373065 w 9771622"/>
              <a:gd name="connsiteY3658" fmla="*/ 3593516 h 4890129"/>
              <a:gd name="connsiteX3659" fmla="*/ 3386781 w 9771622"/>
              <a:gd name="connsiteY3659" fmla="*/ 3579800 h 4890129"/>
              <a:gd name="connsiteX3660" fmla="*/ 3075986 w 9771622"/>
              <a:gd name="connsiteY3660" fmla="*/ 3578476 h 4890129"/>
              <a:gd name="connsiteX3661" fmla="*/ 3089702 w 9771622"/>
              <a:gd name="connsiteY3661" fmla="*/ 3592192 h 4890129"/>
              <a:gd name="connsiteX3662" fmla="*/ 3075986 w 9771622"/>
              <a:gd name="connsiteY3662" fmla="*/ 3605908 h 4890129"/>
              <a:gd name="connsiteX3663" fmla="*/ 3062270 w 9771622"/>
              <a:gd name="connsiteY3663" fmla="*/ 3592192 h 4890129"/>
              <a:gd name="connsiteX3664" fmla="*/ 3075986 w 9771622"/>
              <a:gd name="connsiteY3664" fmla="*/ 3578476 h 4890129"/>
              <a:gd name="connsiteX3665" fmla="*/ 2550458 w 9771622"/>
              <a:gd name="connsiteY3665" fmla="*/ 3576822 h 4890129"/>
              <a:gd name="connsiteX3666" fmla="*/ 2564178 w 9771622"/>
              <a:gd name="connsiteY3666" fmla="*/ 3590538 h 4890129"/>
              <a:gd name="connsiteX3667" fmla="*/ 2550458 w 9771622"/>
              <a:gd name="connsiteY3667" fmla="*/ 3604254 h 4890129"/>
              <a:gd name="connsiteX3668" fmla="*/ 2536742 w 9771622"/>
              <a:gd name="connsiteY3668" fmla="*/ 3590538 h 4890129"/>
              <a:gd name="connsiteX3669" fmla="*/ 2550458 w 9771622"/>
              <a:gd name="connsiteY3669" fmla="*/ 3576822 h 4890129"/>
              <a:gd name="connsiteX3670" fmla="*/ 5864862 w 9771622"/>
              <a:gd name="connsiteY3670" fmla="*/ 3575829 h 4890129"/>
              <a:gd name="connsiteX3671" fmla="*/ 5878578 w 9771622"/>
              <a:gd name="connsiteY3671" fmla="*/ 3589545 h 4890129"/>
              <a:gd name="connsiteX3672" fmla="*/ 5864862 w 9771622"/>
              <a:gd name="connsiteY3672" fmla="*/ 3603261 h 4890129"/>
              <a:gd name="connsiteX3673" fmla="*/ 5851146 w 9771622"/>
              <a:gd name="connsiteY3673" fmla="*/ 3589545 h 4890129"/>
              <a:gd name="connsiteX3674" fmla="*/ 5864862 w 9771622"/>
              <a:gd name="connsiteY3674" fmla="*/ 3575829 h 4890129"/>
              <a:gd name="connsiteX3675" fmla="*/ 8466735 w 9771622"/>
              <a:gd name="connsiteY3675" fmla="*/ 3574835 h 4890129"/>
              <a:gd name="connsiteX3676" fmla="*/ 8480451 w 9771622"/>
              <a:gd name="connsiteY3676" fmla="*/ 3588551 h 4890129"/>
              <a:gd name="connsiteX3677" fmla="*/ 8466735 w 9771622"/>
              <a:gd name="connsiteY3677" fmla="*/ 3602267 h 4890129"/>
              <a:gd name="connsiteX3678" fmla="*/ 8453019 w 9771622"/>
              <a:gd name="connsiteY3678" fmla="*/ 3588551 h 4890129"/>
              <a:gd name="connsiteX3679" fmla="*/ 8466735 w 9771622"/>
              <a:gd name="connsiteY3679" fmla="*/ 3574835 h 4890129"/>
              <a:gd name="connsiteX3680" fmla="*/ 5232352 w 9771622"/>
              <a:gd name="connsiteY3680" fmla="*/ 3574835 h 4890129"/>
              <a:gd name="connsiteX3681" fmla="*/ 5246068 w 9771622"/>
              <a:gd name="connsiteY3681" fmla="*/ 3588551 h 4890129"/>
              <a:gd name="connsiteX3682" fmla="*/ 5232352 w 9771622"/>
              <a:gd name="connsiteY3682" fmla="*/ 3602267 h 4890129"/>
              <a:gd name="connsiteX3683" fmla="*/ 5218636 w 9771622"/>
              <a:gd name="connsiteY3683" fmla="*/ 3588551 h 4890129"/>
              <a:gd name="connsiteX3684" fmla="*/ 5232352 w 9771622"/>
              <a:gd name="connsiteY3684" fmla="*/ 3574835 h 4890129"/>
              <a:gd name="connsiteX3685" fmla="*/ 8413114 w 9771622"/>
              <a:gd name="connsiteY3685" fmla="*/ 3574505 h 4890129"/>
              <a:gd name="connsiteX3686" fmla="*/ 8426830 w 9771622"/>
              <a:gd name="connsiteY3686" fmla="*/ 3588221 h 4890129"/>
              <a:gd name="connsiteX3687" fmla="*/ 8413114 w 9771622"/>
              <a:gd name="connsiteY3687" fmla="*/ 3601937 h 4890129"/>
              <a:gd name="connsiteX3688" fmla="*/ 8399398 w 9771622"/>
              <a:gd name="connsiteY3688" fmla="*/ 3588221 h 4890129"/>
              <a:gd name="connsiteX3689" fmla="*/ 8413114 w 9771622"/>
              <a:gd name="connsiteY3689" fmla="*/ 3574505 h 4890129"/>
              <a:gd name="connsiteX3690" fmla="*/ 8359479 w 9771622"/>
              <a:gd name="connsiteY3690" fmla="*/ 3573844 h 4890129"/>
              <a:gd name="connsiteX3691" fmla="*/ 8373195 w 9771622"/>
              <a:gd name="connsiteY3691" fmla="*/ 3587560 h 4890129"/>
              <a:gd name="connsiteX3692" fmla="*/ 8359479 w 9771622"/>
              <a:gd name="connsiteY3692" fmla="*/ 3601276 h 4890129"/>
              <a:gd name="connsiteX3693" fmla="*/ 8345763 w 9771622"/>
              <a:gd name="connsiteY3693" fmla="*/ 3587560 h 4890129"/>
              <a:gd name="connsiteX3694" fmla="*/ 8359479 w 9771622"/>
              <a:gd name="connsiteY3694" fmla="*/ 3573844 h 4890129"/>
              <a:gd name="connsiteX3695" fmla="*/ 2662999 w 9771622"/>
              <a:gd name="connsiteY3695" fmla="*/ 3573844 h 4890129"/>
              <a:gd name="connsiteX3696" fmla="*/ 2676713 w 9771622"/>
              <a:gd name="connsiteY3696" fmla="*/ 3587560 h 4890129"/>
              <a:gd name="connsiteX3697" fmla="*/ 2662999 w 9771622"/>
              <a:gd name="connsiteY3697" fmla="*/ 3601276 h 4890129"/>
              <a:gd name="connsiteX3698" fmla="*/ 2649282 w 9771622"/>
              <a:gd name="connsiteY3698" fmla="*/ 3587560 h 4890129"/>
              <a:gd name="connsiteX3699" fmla="*/ 2662999 w 9771622"/>
              <a:gd name="connsiteY3699" fmla="*/ 3573844 h 4890129"/>
              <a:gd name="connsiteX3700" fmla="*/ 8251924 w 9771622"/>
              <a:gd name="connsiteY3700" fmla="*/ 3572851 h 4890129"/>
              <a:gd name="connsiteX3701" fmla="*/ 8265640 w 9771622"/>
              <a:gd name="connsiteY3701" fmla="*/ 3586567 h 4890129"/>
              <a:gd name="connsiteX3702" fmla="*/ 8251924 w 9771622"/>
              <a:gd name="connsiteY3702" fmla="*/ 3600283 h 4890129"/>
              <a:gd name="connsiteX3703" fmla="*/ 8238208 w 9771622"/>
              <a:gd name="connsiteY3703" fmla="*/ 3586567 h 4890129"/>
              <a:gd name="connsiteX3704" fmla="*/ 8251924 w 9771622"/>
              <a:gd name="connsiteY3704" fmla="*/ 3572851 h 4890129"/>
              <a:gd name="connsiteX3705" fmla="*/ 8197976 w 9771622"/>
              <a:gd name="connsiteY3705" fmla="*/ 3572187 h 4890129"/>
              <a:gd name="connsiteX3706" fmla="*/ 8211692 w 9771622"/>
              <a:gd name="connsiteY3706" fmla="*/ 3585903 h 4890129"/>
              <a:gd name="connsiteX3707" fmla="*/ 8197976 w 9771622"/>
              <a:gd name="connsiteY3707" fmla="*/ 3599619 h 4890129"/>
              <a:gd name="connsiteX3708" fmla="*/ 8184260 w 9771622"/>
              <a:gd name="connsiteY3708" fmla="*/ 3585903 h 4890129"/>
              <a:gd name="connsiteX3709" fmla="*/ 8197976 w 9771622"/>
              <a:gd name="connsiteY3709" fmla="*/ 3572187 h 4890129"/>
              <a:gd name="connsiteX3710" fmla="*/ 3193816 w 9771622"/>
              <a:gd name="connsiteY3710" fmla="*/ 3572187 h 4890129"/>
              <a:gd name="connsiteX3711" fmla="*/ 3207532 w 9771622"/>
              <a:gd name="connsiteY3711" fmla="*/ 3585903 h 4890129"/>
              <a:gd name="connsiteX3712" fmla="*/ 3193816 w 9771622"/>
              <a:gd name="connsiteY3712" fmla="*/ 3599619 h 4890129"/>
              <a:gd name="connsiteX3713" fmla="*/ 3180100 w 9771622"/>
              <a:gd name="connsiteY3713" fmla="*/ 3585903 h 4890129"/>
              <a:gd name="connsiteX3714" fmla="*/ 3193816 w 9771622"/>
              <a:gd name="connsiteY3714" fmla="*/ 3572187 h 4890129"/>
              <a:gd name="connsiteX3715" fmla="*/ 8144024 w 9771622"/>
              <a:gd name="connsiteY3715" fmla="*/ 3571527 h 4890129"/>
              <a:gd name="connsiteX3716" fmla="*/ 8157740 w 9771622"/>
              <a:gd name="connsiteY3716" fmla="*/ 3585243 h 4890129"/>
              <a:gd name="connsiteX3717" fmla="*/ 8144024 w 9771622"/>
              <a:gd name="connsiteY3717" fmla="*/ 3598959 h 4890129"/>
              <a:gd name="connsiteX3718" fmla="*/ 8130308 w 9771622"/>
              <a:gd name="connsiteY3718" fmla="*/ 3585243 h 4890129"/>
              <a:gd name="connsiteX3719" fmla="*/ 8144024 w 9771622"/>
              <a:gd name="connsiteY3719" fmla="*/ 3571527 h 4890129"/>
              <a:gd name="connsiteX3720" fmla="*/ 5510046 w 9771622"/>
              <a:gd name="connsiteY3720" fmla="*/ 3571197 h 4890129"/>
              <a:gd name="connsiteX3721" fmla="*/ 5523762 w 9771622"/>
              <a:gd name="connsiteY3721" fmla="*/ 3584913 h 4890129"/>
              <a:gd name="connsiteX3722" fmla="*/ 5510046 w 9771622"/>
              <a:gd name="connsiteY3722" fmla="*/ 3598629 h 4890129"/>
              <a:gd name="connsiteX3723" fmla="*/ 5496330 w 9771622"/>
              <a:gd name="connsiteY3723" fmla="*/ 3584913 h 4890129"/>
              <a:gd name="connsiteX3724" fmla="*/ 5510046 w 9771622"/>
              <a:gd name="connsiteY3724" fmla="*/ 3571197 h 4890129"/>
              <a:gd name="connsiteX3725" fmla="*/ 8089743 w 9771622"/>
              <a:gd name="connsiteY3725" fmla="*/ 3570863 h 4890129"/>
              <a:gd name="connsiteX3726" fmla="*/ 8103459 w 9771622"/>
              <a:gd name="connsiteY3726" fmla="*/ 3584579 h 4890129"/>
              <a:gd name="connsiteX3727" fmla="*/ 8089743 w 9771622"/>
              <a:gd name="connsiteY3727" fmla="*/ 3598295 h 4890129"/>
              <a:gd name="connsiteX3728" fmla="*/ 8076027 w 9771622"/>
              <a:gd name="connsiteY3728" fmla="*/ 3584579 h 4890129"/>
              <a:gd name="connsiteX3729" fmla="*/ 8089743 w 9771622"/>
              <a:gd name="connsiteY3729" fmla="*/ 3570863 h 4890129"/>
              <a:gd name="connsiteX3730" fmla="*/ 8035791 w 9771622"/>
              <a:gd name="connsiteY3730" fmla="*/ 3570203 h 4890129"/>
              <a:gd name="connsiteX3731" fmla="*/ 8049507 w 9771622"/>
              <a:gd name="connsiteY3731" fmla="*/ 3583919 h 4890129"/>
              <a:gd name="connsiteX3732" fmla="*/ 8035791 w 9771622"/>
              <a:gd name="connsiteY3732" fmla="*/ 3597635 h 4890129"/>
              <a:gd name="connsiteX3733" fmla="*/ 8022075 w 9771622"/>
              <a:gd name="connsiteY3733" fmla="*/ 3583919 h 4890129"/>
              <a:gd name="connsiteX3734" fmla="*/ 8035791 w 9771622"/>
              <a:gd name="connsiteY3734" fmla="*/ 3570203 h 4890129"/>
              <a:gd name="connsiteX3735" fmla="*/ 5394867 w 9771622"/>
              <a:gd name="connsiteY3735" fmla="*/ 3570203 h 4890129"/>
              <a:gd name="connsiteX3736" fmla="*/ 5408583 w 9771622"/>
              <a:gd name="connsiteY3736" fmla="*/ 3583919 h 4890129"/>
              <a:gd name="connsiteX3737" fmla="*/ 5394867 w 9771622"/>
              <a:gd name="connsiteY3737" fmla="*/ 3597635 h 4890129"/>
              <a:gd name="connsiteX3738" fmla="*/ 5381151 w 9771622"/>
              <a:gd name="connsiteY3738" fmla="*/ 3583919 h 4890129"/>
              <a:gd name="connsiteX3739" fmla="*/ 5394867 w 9771622"/>
              <a:gd name="connsiteY3739" fmla="*/ 3570203 h 4890129"/>
              <a:gd name="connsiteX3740" fmla="*/ 4926522 w 9771622"/>
              <a:gd name="connsiteY3740" fmla="*/ 3570203 h 4890129"/>
              <a:gd name="connsiteX3741" fmla="*/ 4940238 w 9771622"/>
              <a:gd name="connsiteY3741" fmla="*/ 3583919 h 4890129"/>
              <a:gd name="connsiteX3742" fmla="*/ 4926522 w 9771622"/>
              <a:gd name="connsiteY3742" fmla="*/ 3597635 h 4890129"/>
              <a:gd name="connsiteX3743" fmla="*/ 4912806 w 9771622"/>
              <a:gd name="connsiteY3743" fmla="*/ 3583919 h 4890129"/>
              <a:gd name="connsiteX3744" fmla="*/ 4926522 w 9771622"/>
              <a:gd name="connsiteY3744" fmla="*/ 3570203 h 4890129"/>
              <a:gd name="connsiteX3745" fmla="*/ 3509244 w 9771622"/>
              <a:gd name="connsiteY3745" fmla="*/ 3570203 h 4890129"/>
              <a:gd name="connsiteX3746" fmla="*/ 3522960 w 9771622"/>
              <a:gd name="connsiteY3746" fmla="*/ 3583919 h 4890129"/>
              <a:gd name="connsiteX3747" fmla="*/ 3509244 w 9771622"/>
              <a:gd name="connsiteY3747" fmla="*/ 3597635 h 4890129"/>
              <a:gd name="connsiteX3748" fmla="*/ 3495528 w 9771622"/>
              <a:gd name="connsiteY3748" fmla="*/ 3583919 h 4890129"/>
              <a:gd name="connsiteX3749" fmla="*/ 3509244 w 9771622"/>
              <a:gd name="connsiteY3749" fmla="*/ 3570203 h 4890129"/>
              <a:gd name="connsiteX3750" fmla="*/ 2776507 w 9771622"/>
              <a:gd name="connsiteY3750" fmla="*/ 3570203 h 4890129"/>
              <a:gd name="connsiteX3751" fmla="*/ 2790218 w 9771622"/>
              <a:gd name="connsiteY3751" fmla="*/ 3583919 h 4890129"/>
              <a:gd name="connsiteX3752" fmla="*/ 2776507 w 9771622"/>
              <a:gd name="connsiteY3752" fmla="*/ 3597635 h 4890129"/>
              <a:gd name="connsiteX3753" fmla="*/ 2762789 w 9771622"/>
              <a:gd name="connsiteY3753" fmla="*/ 3583919 h 4890129"/>
              <a:gd name="connsiteX3754" fmla="*/ 2776507 w 9771622"/>
              <a:gd name="connsiteY3754" fmla="*/ 3570203 h 4890129"/>
              <a:gd name="connsiteX3755" fmla="*/ 7981510 w 9771622"/>
              <a:gd name="connsiteY3755" fmla="*/ 3569539 h 4890129"/>
              <a:gd name="connsiteX3756" fmla="*/ 7995226 w 9771622"/>
              <a:gd name="connsiteY3756" fmla="*/ 3583255 h 4890129"/>
              <a:gd name="connsiteX3757" fmla="*/ 7981510 w 9771622"/>
              <a:gd name="connsiteY3757" fmla="*/ 3596971 h 4890129"/>
              <a:gd name="connsiteX3758" fmla="*/ 7967794 w 9771622"/>
              <a:gd name="connsiteY3758" fmla="*/ 3583255 h 4890129"/>
              <a:gd name="connsiteX3759" fmla="*/ 7981510 w 9771622"/>
              <a:gd name="connsiteY3759" fmla="*/ 3569539 h 4890129"/>
              <a:gd name="connsiteX3760" fmla="*/ 7927228 w 9771622"/>
              <a:gd name="connsiteY3760" fmla="*/ 3568879 h 4890129"/>
              <a:gd name="connsiteX3761" fmla="*/ 7940944 w 9771622"/>
              <a:gd name="connsiteY3761" fmla="*/ 3582595 h 4890129"/>
              <a:gd name="connsiteX3762" fmla="*/ 7927228 w 9771622"/>
              <a:gd name="connsiteY3762" fmla="*/ 3596311 h 4890129"/>
              <a:gd name="connsiteX3763" fmla="*/ 7913512 w 9771622"/>
              <a:gd name="connsiteY3763" fmla="*/ 3582595 h 4890129"/>
              <a:gd name="connsiteX3764" fmla="*/ 7927228 w 9771622"/>
              <a:gd name="connsiteY3764" fmla="*/ 3568879 h 4890129"/>
              <a:gd name="connsiteX3765" fmla="*/ 4972197 w 9771622"/>
              <a:gd name="connsiteY3765" fmla="*/ 3568215 h 4890129"/>
              <a:gd name="connsiteX3766" fmla="*/ 4985913 w 9771622"/>
              <a:gd name="connsiteY3766" fmla="*/ 3581931 h 4890129"/>
              <a:gd name="connsiteX3767" fmla="*/ 4972197 w 9771622"/>
              <a:gd name="connsiteY3767" fmla="*/ 3595647 h 4890129"/>
              <a:gd name="connsiteX3768" fmla="*/ 4958481 w 9771622"/>
              <a:gd name="connsiteY3768" fmla="*/ 3581931 h 4890129"/>
              <a:gd name="connsiteX3769" fmla="*/ 4972197 w 9771622"/>
              <a:gd name="connsiteY3769" fmla="*/ 3568215 h 4890129"/>
              <a:gd name="connsiteX3770" fmla="*/ 2890712 w 9771622"/>
              <a:gd name="connsiteY3770" fmla="*/ 3565897 h 4890129"/>
              <a:gd name="connsiteX3771" fmla="*/ 2904431 w 9771622"/>
              <a:gd name="connsiteY3771" fmla="*/ 3579613 h 4890129"/>
              <a:gd name="connsiteX3772" fmla="*/ 2890712 w 9771622"/>
              <a:gd name="connsiteY3772" fmla="*/ 3593329 h 4890129"/>
              <a:gd name="connsiteX3773" fmla="*/ 2876999 w 9771622"/>
              <a:gd name="connsiteY3773" fmla="*/ 3579613 h 4890129"/>
              <a:gd name="connsiteX3774" fmla="*/ 2890712 w 9771622"/>
              <a:gd name="connsiteY3774" fmla="*/ 3565897 h 4890129"/>
              <a:gd name="connsiteX3775" fmla="*/ 3312971 w 9771622"/>
              <a:gd name="connsiteY3775" fmla="*/ 3565237 h 4890129"/>
              <a:gd name="connsiteX3776" fmla="*/ 3326687 w 9771622"/>
              <a:gd name="connsiteY3776" fmla="*/ 3578953 h 4890129"/>
              <a:gd name="connsiteX3777" fmla="*/ 3312971 w 9771622"/>
              <a:gd name="connsiteY3777" fmla="*/ 3592669 h 4890129"/>
              <a:gd name="connsiteX3778" fmla="*/ 3299255 w 9771622"/>
              <a:gd name="connsiteY3778" fmla="*/ 3578953 h 4890129"/>
              <a:gd name="connsiteX3779" fmla="*/ 3312971 w 9771622"/>
              <a:gd name="connsiteY3779" fmla="*/ 3565237 h 4890129"/>
              <a:gd name="connsiteX3780" fmla="*/ 5797344 w 9771622"/>
              <a:gd name="connsiteY3780" fmla="*/ 3564907 h 4890129"/>
              <a:gd name="connsiteX3781" fmla="*/ 5811060 w 9771622"/>
              <a:gd name="connsiteY3781" fmla="*/ 3578623 h 4890129"/>
              <a:gd name="connsiteX3782" fmla="*/ 5797344 w 9771622"/>
              <a:gd name="connsiteY3782" fmla="*/ 3592339 h 4890129"/>
              <a:gd name="connsiteX3783" fmla="*/ 5783628 w 9771622"/>
              <a:gd name="connsiteY3783" fmla="*/ 3578623 h 4890129"/>
              <a:gd name="connsiteX3784" fmla="*/ 5797344 w 9771622"/>
              <a:gd name="connsiteY3784" fmla="*/ 3564907 h 4890129"/>
              <a:gd name="connsiteX3785" fmla="*/ 5621590 w 9771622"/>
              <a:gd name="connsiteY3785" fmla="*/ 3564907 h 4890129"/>
              <a:gd name="connsiteX3786" fmla="*/ 5635306 w 9771622"/>
              <a:gd name="connsiteY3786" fmla="*/ 3578623 h 4890129"/>
              <a:gd name="connsiteX3787" fmla="*/ 5621590 w 9771622"/>
              <a:gd name="connsiteY3787" fmla="*/ 3592339 h 4890129"/>
              <a:gd name="connsiteX3788" fmla="*/ 5607874 w 9771622"/>
              <a:gd name="connsiteY3788" fmla="*/ 3578623 h 4890129"/>
              <a:gd name="connsiteX3789" fmla="*/ 5621590 w 9771622"/>
              <a:gd name="connsiteY3789" fmla="*/ 3564907 h 4890129"/>
              <a:gd name="connsiteX3790" fmla="*/ 5018204 w 9771622"/>
              <a:gd name="connsiteY3790" fmla="*/ 3564573 h 4890129"/>
              <a:gd name="connsiteX3791" fmla="*/ 5031920 w 9771622"/>
              <a:gd name="connsiteY3791" fmla="*/ 3578289 h 4890129"/>
              <a:gd name="connsiteX3792" fmla="*/ 5018204 w 9771622"/>
              <a:gd name="connsiteY3792" fmla="*/ 3592005 h 4890129"/>
              <a:gd name="connsiteX3793" fmla="*/ 5004488 w 9771622"/>
              <a:gd name="connsiteY3793" fmla="*/ 3578289 h 4890129"/>
              <a:gd name="connsiteX3794" fmla="*/ 5018204 w 9771622"/>
              <a:gd name="connsiteY3794" fmla="*/ 3564573 h 4890129"/>
              <a:gd name="connsiteX3795" fmla="*/ 5276042 w 9771622"/>
              <a:gd name="connsiteY3795" fmla="*/ 3561265 h 4890129"/>
              <a:gd name="connsiteX3796" fmla="*/ 5289758 w 9771622"/>
              <a:gd name="connsiteY3796" fmla="*/ 3574981 h 4890129"/>
              <a:gd name="connsiteX3797" fmla="*/ 5276042 w 9771622"/>
              <a:gd name="connsiteY3797" fmla="*/ 3588697 h 4890129"/>
              <a:gd name="connsiteX3798" fmla="*/ 5262326 w 9771622"/>
              <a:gd name="connsiteY3798" fmla="*/ 3574981 h 4890129"/>
              <a:gd name="connsiteX3799" fmla="*/ 5276042 w 9771622"/>
              <a:gd name="connsiteY3799" fmla="*/ 3561265 h 4890129"/>
              <a:gd name="connsiteX3800" fmla="*/ 3006133 w 9771622"/>
              <a:gd name="connsiteY3800" fmla="*/ 3561265 h 4890129"/>
              <a:gd name="connsiteX3801" fmla="*/ 3019849 w 9771622"/>
              <a:gd name="connsiteY3801" fmla="*/ 3574981 h 4890129"/>
              <a:gd name="connsiteX3802" fmla="*/ 3006133 w 9771622"/>
              <a:gd name="connsiteY3802" fmla="*/ 3588697 h 4890129"/>
              <a:gd name="connsiteX3803" fmla="*/ 2992417 w 9771622"/>
              <a:gd name="connsiteY3803" fmla="*/ 3574981 h 4890129"/>
              <a:gd name="connsiteX3804" fmla="*/ 3006133 w 9771622"/>
              <a:gd name="connsiteY3804" fmla="*/ 3561265 h 4890129"/>
              <a:gd name="connsiteX3805" fmla="*/ 5063882 w 9771622"/>
              <a:gd name="connsiteY3805" fmla="*/ 3558947 h 4890129"/>
              <a:gd name="connsiteX3806" fmla="*/ 5077598 w 9771622"/>
              <a:gd name="connsiteY3806" fmla="*/ 3572663 h 4890129"/>
              <a:gd name="connsiteX3807" fmla="*/ 5063882 w 9771622"/>
              <a:gd name="connsiteY3807" fmla="*/ 3586379 h 4890129"/>
              <a:gd name="connsiteX3808" fmla="*/ 5050166 w 9771622"/>
              <a:gd name="connsiteY3808" fmla="*/ 3572663 h 4890129"/>
              <a:gd name="connsiteX3809" fmla="*/ 5063882 w 9771622"/>
              <a:gd name="connsiteY3809" fmla="*/ 3558947 h 4890129"/>
              <a:gd name="connsiteX3810" fmla="*/ 3433780 w 9771622"/>
              <a:gd name="connsiteY3810" fmla="*/ 3556963 h 4890129"/>
              <a:gd name="connsiteX3811" fmla="*/ 3447496 w 9771622"/>
              <a:gd name="connsiteY3811" fmla="*/ 3570679 h 4890129"/>
              <a:gd name="connsiteX3812" fmla="*/ 3433780 w 9771622"/>
              <a:gd name="connsiteY3812" fmla="*/ 3584395 h 4890129"/>
              <a:gd name="connsiteX3813" fmla="*/ 3420064 w 9771622"/>
              <a:gd name="connsiteY3813" fmla="*/ 3570679 h 4890129"/>
              <a:gd name="connsiteX3814" fmla="*/ 3433780 w 9771622"/>
              <a:gd name="connsiteY3814" fmla="*/ 3556963 h 4890129"/>
              <a:gd name="connsiteX3815" fmla="*/ 3122654 w 9771622"/>
              <a:gd name="connsiteY3815" fmla="*/ 3555969 h 4890129"/>
              <a:gd name="connsiteX3816" fmla="*/ 3136370 w 9771622"/>
              <a:gd name="connsiteY3816" fmla="*/ 3569685 h 4890129"/>
              <a:gd name="connsiteX3817" fmla="*/ 3122654 w 9771622"/>
              <a:gd name="connsiteY3817" fmla="*/ 3583401 h 4890129"/>
              <a:gd name="connsiteX3818" fmla="*/ 3108938 w 9771622"/>
              <a:gd name="connsiteY3818" fmla="*/ 3569685 h 4890129"/>
              <a:gd name="connsiteX3819" fmla="*/ 3122654 w 9771622"/>
              <a:gd name="connsiteY3819" fmla="*/ 3555969 h 4890129"/>
              <a:gd name="connsiteX3820" fmla="*/ 2596468 w 9771622"/>
              <a:gd name="connsiteY3820" fmla="*/ 3554646 h 4890129"/>
              <a:gd name="connsiteX3821" fmla="*/ 2610184 w 9771622"/>
              <a:gd name="connsiteY3821" fmla="*/ 3568362 h 4890129"/>
              <a:gd name="connsiteX3822" fmla="*/ 2596468 w 9771622"/>
              <a:gd name="connsiteY3822" fmla="*/ 3582078 h 4890129"/>
              <a:gd name="connsiteX3823" fmla="*/ 2582752 w 9771622"/>
              <a:gd name="connsiteY3823" fmla="*/ 3568362 h 4890129"/>
              <a:gd name="connsiteX3824" fmla="*/ 2596468 w 9771622"/>
              <a:gd name="connsiteY3824" fmla="*/ 3554646 h 4890129"/>
              <a:gd name="connsiteX3825" fmla="*/ 5965151 w 9771622"/>
              <a:gd name="connsiteY3825" fmla="*/ 3554315 h 4890129"/>
              <a:gd name="connsiteX3826" fmla="*/ 5978867 w 9771622"/>
              <a:gd name="connsiteY3826" fmla="*/ 3568031 h 4890129"/>
              <a:gd name="connsiteX3827" fmla="*/ 5965151 w 9771622"/>
              <a:gd name="connsiteY3827" fmla="*/ 3581747 h 4890129"/>
              <a:gd name="connsiteX3828" fmla="*/ 5951435 w 9771622"/>
              <a:gd name="connsiteY3828" fmla="*/ 3568031 h 4890129"/>
              <a:gd name="connsiteX3829" fmla="*/ 5965151 w 9771622"/>
              <a:gd name="connsiteY3829" fmla="*/ 3554315 h 4890129"/>
              <a:gd name="connsiteX3830" fmla="*/ 5729160 w 9771622"/>
              <a:gd name="connsiteY3830" fmla="*/ 3552991 h 4890129"/>
              <a:gd name="connsiteX3831" fmla="*/ 5742876 w 9771622"/>
              <a:gd name="connsiteY3831" fmla="*/ 3566707 h 4890129"/>
              <a:gd name="connsiteX3832" fmla="*/ 5729160 w 9771622"/>
              <a:gd name="connsiteY3832" fmla="*/ 3580423 h 4890129"/>
              <a:gd name="connsiteX3833" fmla="*/ 5715444 w 9771622"/>
              <a:gd name="connsiteY3833" fmla="*/ 3566707 h 4890129"/>
              <a:gd name="connsiteX3834" fmla="*/ 5729160 w 9771622"/>
              <a:gd name="connsiteY3834" fmla="*/ 3552991 h 4890129"/>
              <a:gd name="connsiteX3835" fmla="*/ 2709003 w 9771622"/>
              <a:gd name="connsiteY3835" fmla="*/ 3551668 h 4890129"/>
              <a:gd name="connsiteX3836" fmla="*/ 2722724 w 9771622"/>
              <a:gd name="connsiteY3836" fmla="*/ 3565384 h 4890129"/>
              <a:gd name="connsiteX3837" fmla="*/ 2709003 w 9771622"/>
              <a:gd name="connsiteY3837" fmla="*/ 3579100 h 4890129"/>
              <a:gd name="connsiteX3838" fmla="*/ 2695288 w 9771622"/>
              <a:gd name="connsiteY3838" fmla="*/ 3565384 h 4890129"/>
              <a:gd name="connsiteX3839" fmla="*/ 2709003 w 9771622"/>
              <a:gd name="connsiteY3839" fmla="*/ 3551668 h 4890129"/>
              <a:gd name="connsiteX3840" fmla="*/ 5109226 w 9771622"/>
              <a:gd name="connsiteY3840" fmla="*/ 3551337 h 4890129"/>
              <a:gd name="connsiteX3841" fmla="*/ 5122942 w 9771622"/>
              <a:gd name="connsiteY3841" fmla="*/ 3565053 h 4890129"/>
              <a:gd name="connsiteX3842" fmla="*/ 5109226 w 9771622"/>
              <a:gd name="connsiteY3842" fmla="*/ 3578769 h 4890129"/>
              <a:gd name="connsiteX3843" fmla="*/ 5095510 w 9771622"/>
              <a:gd name="connsiteY3843" fmla="*/ 3565053 h 4890129"/>
              <a:gd name="connsiteX3844" fmla="*/ 5109226 w 9771622"/>
              <a:gd name="connsiteY3844" fmla="*/ 3551337 h 4890129"/>
              <a:gd name="connsiteX3845" fmla="*/ 5436569 w 9771622"/>
              <a:gd name="connsiteY3845" fmla="*/ 3551004 h 4890129"/>
              <a:gd name="connsiteX3846" fmla="*/ 5450285 w 9771622"/>
              <a:gd name="connsiteY3846" fmla="*/ 3564720 h 4890129"/>
              <a:gd name="connsiteX3847" fmla="*/ 5436569 w 9771622"/>
              <a:gd name="connsiteY3847" fmla="*/ 3578436 h 4890129"/>
              <a:gd name="connsiteX3848" fmla="*/ 5422853 w 9771622"/>
              <a:gd name="connsiteY3848" fmla="*/ 3564720 h 4890129"/>
              <a:gd name="connsiteX3849" fmla="*/ 5436569 w 9771622"/>
              <a:gd name="connsiteY3849" fmla="*/ 3551004 h 4890129"/>
              <a:gd name="connsiteX3850" fmla="*/ 3240484 w 9771622"/>
              <a:gd name="connsiteY3850" fmla="*/ 3549680 h 4890129"/>
              <a:gd name="connsiteX3851" fmla="*/ 3254200 w 9771622"/>
              <a:gd name="connsiteY3851" fmla="*/ 3563396 h 4890129"/>
              <a:gd name="connsiteX3852" fmla="*/ 3240484 w 9771622"/>
              <a:gd name="connsiteY3852" fmla="*/ 3577112 h 4890129"/>
              <a:gd name="connsiteX3853" fmla="*/ 3226768 w 9771622"/>
              <a:gd name="connsiteY3853" fmla="*/ 3563396 h 4890129"/>
              <a:gd name="connsiteX3854" fmla="*/ 3240484 w 9771622"/>
              <a:gd name="connsiteY3854" fmla="*/ 3549680 h 4890129"/>
              <a:gd name="connsiteX3855" fmla="*/ 5550098 w 9771622"/>
              <a:gd name="connsiteY3855" fmla="*/ 3548690 h 4890129"/>
              <a:gd name="connsiteX3856" fmla="*/ 5563814 w 9771622"/>
              <a:gd name="connsiteY3856" fmla="*/ 3562406 h 4890129"/>
              <a:gd name="connsiteX3857" fmla="*/ 5550098 w 9771622"/>
              <a:gd name="connsiteY3857" fmla="*/ 3576122 h 4890129"/>
              <a:gd name="connsiteX3858" fmla="*/ 5536382 w 9771622"/>
              <a:gd name="connsiteY3858" fmla="*/ 3562406 h 4890129"/>
              <a:gd name="connsiteX3859" fmla="*/ 5550098 w 9771622"/>
              <a:gd name="connsiteY3859" fmla="*/ 3548690 h 4890129"/>
              <a:gd name="connsiteX3860" fmla="*/ 2822530 w 9771622"/>
              <a:gd name="connsiteY3860" fmla="*/ 3548026 h 4890129"/>
              <a:gd name="connsiteX3861" fmla="*/ 2836248 w 9771622"/>
              <a:gd name="connsiteY3861" fmla="*/ 3561742 h 4890129"/>
              <a:gd name="connsiteX3862" fmla="*/ 2822530 w 9771622"/>
              <a:gd name="connsiteY3862" fmla="*/ 3575458 h 4890129"/>
              <a:gd name="connsiteX3863" fmla="*/ 2808815 w 9771622"/>
              <a:gd name="connsiteY3863" fmla="*/ 3561742 h 4890129"/>
              <a:gd name="connsiteX3864" fmla="*/ 2822530 w 9771622"/>
              <a:gd name="connsiteY3864" fmla="*/ 3548026 h 4890129"/>
              <a:gd name="connsiteX3865" fmla="*/ 3556576 w 9771622"/>
              <a:gd name="connsiteY3865" fmla="*/ 3547366 h 4890129"/>
              <a:gd name="connsiteX3866" fmla="*/ 3570292 w 9771622"/>
              <a:gd name="connsiteY3866" fmla="*/ 3561082 h 4890129"/>
              <a:gd name="connsiteX3867" fmla="*/ 3556576 w 9771622"/>
              <a:gd name="connsiteY3867" fmla="*/ 3574798 h 4890129"/>
              <a:gd name="connsiteX3868" fmla="*/ 3542860 w 9771622"/>
              <a:gd name="connsiteY3868" fmla="*/ 3561082 h 4890129"/>
              <a:gd name="connsiteX3869" fmla="*/ 3556576 w 9771622"/>
              <a:gd name="connsiteY3869" fmla="*/ 3547366 h 4890129"/>
              <a:gd name="connsiteX3870" fmla="*/ 5319402 w 9771622"/>
              <a:gd name="connsiteY3870" fmla="*/ 3545708 h 4890129"/>
              <a:gd name="connsiteX3871" fmla="*/ 5333118 w 9771622"/>
              <a:gd name="connsiteY3871" fmla="*/ 3559424 h 4890129"/>
              <a:gd name="connsiteX3872" fmla="*/ 5319402 w 9771622"/>
              <a:gd name="connsiteY3872" fmla="*/ 3573140 h 4890129"/>
              <a:gd name="connsiteX3873" fmla="*/ 5305686 w 9771622"/>
              <a:gd name="connsiteY3873" fmla="*/ 3559424 h 4890129"/>
              <a:gd name="connsiteX3874" fmla="*/ 5319402 w 9771622"/>
              <a:gd name="connsiteY3874" fmla="*/ 3545708 h 4890129"/>
              <a:gd name="connsiteX3875" fmla="*/ 5899287 w 9771622"/>
              <a:gd name="connsiteY3875" fmla="*/ 3545378 h 4890129"/>
              <a:gd name="connsiteX3876" fmla="*/ 5913003 w 9771622"/>
              <a:gd name="connsiteY3876" fmla="*/ 3559094 h 4890129"/>
              <a:gd name="connsiteX3877" fmla="*/ 5899287 w 9771622"/>
              <a:gd name="connsiteY3877" fmla="*/ 3572810 h 4890129"/>
              <a:gd name="connsiteX3878" fmla="*/ 5885571 w 9771622"/>
              <a:gd name="connsiteY3878" fmla="*/ 3559094 h 4890129"/>
              <a:gd name="connsiteX3879" fmla="*/ 5899287 w 9771622"/>
              <a:gd name="connsiteY3879" fmla="*/ 3545378 h 4890129"/>
              <a:gd name="connsiteX3880" fmla="*/ 2937051 w 9771622"/>
              <a:gd name="connsiteY3880" fmla="*/ 3543724 h 4890129"/>
              <a:gd name="connsiteX3881" fmla="*/ 2950767 w 9771622"/>
              <a:gd name="connsiteY3881" fmla="*/ 3557440 h 4890129"/>
              <a:gd name="connsiteX3882" fmla="*/ 2937051 w 9771622"/>
              <a:gd name="connsiteY3882" fmla="*/ 3571156 h 4890129"/>
              <a:gd name="connsiteX3883" fmla="*/ 2923336 w 9771622"/>
              <a:gd name="connsiteY3883" fmla="*/ 3557440 h 4890129"/>
              <a:gd name="connsiteX3884" fmla="*/ 2937051 w 9771622"/>
              <a:gd name="connsiteY3884" fmla="*/ 3543724 h 4890129"/>
              <a:gd name="connsiteX3885" fmla="*/ 3359639 w 9771622"/>
              <a:gd name="connsiteY3885" fmla="*/ 3542730 h 4890129"/>
              <a:gd name="connsiteX3886" fmla="*/ 3373355 w 9771622"/>
              <a:gd name="connsiteY3886" fmla="*/ 3556446 h 4890129"/>
              <a:gd name="connsiteX3887" fmla="*/ 3359639 w 9771622"/>
              <a:gd name="connsiteY3887" fmla="*/ 3570162 h 4890129"/>
              <a:gd name="connsiteX3888" fmla="*/ 3345923 w 9771622"/>
              <a:gd name="connsiteY3888" fmla="*/ 3556446 h 4890129"/>
              <a:gd name="connsiteX3889" fmla="*/ 3359639 w 9771622"/>
              <a:gd name="connsiteY3889" fmla="*/ 3542730 h 4890129"/>
              <a:gd name="connsiteX3890" fmla="*/ 5154240 w 9771622"/>
              <a:gd name="connsiteY3890" fmla="*/ 3542066 h 4890129"/>
              <a:gd name="connsiteX3891" fmla="*/ 5167956 w 9771622"/>
              <a:gd name="connsiteY3891" fmla="*/ 3555782 h 4890129"/>
              <a:gd name="connsiteX3892" fmla="*/ 5154240 w 9771622"/>
              <a:gd name="connsiteY3892" fmla="*/ 3569498 h 4890129"/>
              <a:gd name="connsiteX3893" fmla="*/ 5140524 w 9771622"/>
              <a:gd name="connsiteY3893" fmla="*/ 3555782 h 4890129"/>
              <a:gd name="connsiteX3894" fmla="*/ 5154240 w 9771622"/>
              <a:gd name="connsiteY3894" fmla="*/ 3542066 h 4890129"/>
              <a:gd name="connsiteX3895" fmla="*/ 5659655 w 9771622"/>
              <a:gd name="connsiteY3895" fmla="*/ 3539422 h 4890129"/>
              <a:gd name="connsiteX3896" fmla="*/ 5673371 w 9771622"/>
              <a:gd name="connsiteY3896" fmla="*/ 3553138 h 4890129"/>
              <a:gd name="connsiteX3897" fmla="*/ 5659655 w 9771622"/>
              <a:gd name="connsiteY3897" fmla="*/ 3566854 h 4890129"/>
              <a:gd name="connsiteX3898" fmla="*/ 5645939 w 9771622"/>
              <a:gd name="connsiteY3898" fmla="*/ 3553138 h 4890129"/>
              <a:gd name="connsiteX3899" fmla="*/ 5659655 w 9771622"/>
              <a:gd name="connsiteY3899" fmla="*/ 3539422 h 4890129"/>
              <a:gd name="connsiteX3900" fmla="*/ 3052155 w 9771622"/>
              <a:gd name="connsiteY3900" fmla="*/ 3539088 h 4890129"/>
              <a:gd name="connsiteX3901" fmla="*/ 3065871 w 9771622"/>
              <a:gd name="connsiteY3901" fmla="*/ 3552804 h 4890129"/>
              <a:gd name="connsiteX3902" fmla="*/ 3052155 w 9771622"/>
              <a:gd name="connsiteY3902" fmla="*/ 3566520 h 4890129"/>
              <a:gd name="connsiteX3903" fmla="*/ 3038439 w 9771622"/>
              <a:gd name="connsiteY3903" fmla="*/ 3552804 h 4890129"/>
              <a:gd name="connsiteX3904" fmla="*/ 3052155 w 9771622"/>
              <a:gd name="connsiteY3904" fmla="*/ 3539088 h 4890129"/>
              <a:gd name="connsiteX3905" fmla="*/ 5832757 w 9771622"/>
              <a:gd name="connsiteY3905" fmla="*/ 3535780 h 4890129"/>
              <a:gd name="connsiteX3906" fmla="*/ 5846473 w 9771622"/>
              <a:gd name="connsiteY3906" fmla="*/ 3549496 h 4890129"/>
              <a:gd name="connsiteX3907" fmla="*/ 5832757 w 9771622"/>
              <a:gd name="connsiteY3907" fmla="*/ 3563212 h 4890129"/>
              <a:gd name="connsiteX3908" fmla="*/ 5819041 w 9771622"/>
              <a:gd name="connsiteY3908" fmla="*/ 3549496 h 4890129"/>
              <a:gd name="connsiteX3909" fmla="*/ 5832757 w 9771622"/>
              <a:gd name="connsiteY3909" fmla="*/ 3535780 h 4890129"/>
              <a:gd name="connsiteX3910" fmla="*/ 2530602 w 9771622"/>
              <a:gd name="connsiteY3910" fmla="*/ 3535447 h 4890129"/>
              <a:gd name="connsiteX3911" fmla="*/ 2544316 w 9771622"/>
              <a:gd name="connsiteY3911" fmla="*/ 3549163 h 4890129"/>
              <a:gd name="connsiteX3912" fmla="*/ 2530602 w 9771622"/>
              <a:gd name="connsiteY3912" fmla="*/ 3562879 h 4890129"/>
              <a:gd name="connsiteX3913" fmla="*/ 2516884 w 9771622"/>
              <a:gd name="connsiteY3913" fmla="*/ 3549163 h 4890129"/>
              <a:gd name="connsiteX3914" fmla="*/ 2530602 w 9771622"/>
              <a:gd name="connsiteY3914" fmla="*/ 3535447 h 4890129"/>
              <a:gd name="connsiteX3915" fmla="*/ 3480781 w 9771622"/>
              <a:gd name="connsiteY3915" fmla="*/ 3534123 h 4890129"/>
              <a:gd name="connsiteX3916" fmla="*/ 3494497 w 9771622"/>
              <a:gd name="connsiteY3916" fmla="*/ 3547839 h 4890129"/>
              <a:gd name="connsiteX3917" fmla="*/ 3480781 w 9771622"/>
              <a:gd name="connsiteY3917" fmla="*/ 3561555 h 4890129"/>
              <a:gd name="connsiteX3918" fmla="*/ 3467065 w 9771622"/>
              <a:gd name="connsiteY3918" fmla="*/ 3547839 h 4890129"/>
              <a:gd name="connsiteX3919" fmla="*/ 3480781 w 9771622"/>
              <a:gd name="connsiteY3919" fmla="*/ 3534123 h 4890129"/>
              <a:gd name="connsiteX3920" fmla="*/ 3168992 w 9771622"/>
              <a:gd name="connsiteY3920" fmla="*/ 3533463 h 4890129"/>
              <a:gd name="connsiteX3921" fmla="*/ 3182708 w 9771622"/>
              <a:gd name="connsiteY3921" fmla="*/ 3547179 h 4890129"/>
              <a:gd name="connsiteX3922" fmla="*/ 3168992 w 9771622"/>
              <a:gd name="connsiteY3922" fmla="*/ 3560895 h 4890129"/>
              <a:gd name="connsiteX3923" fmla="*/ 3155276 w 9771622"/>
              <a:gd name="connsiteY3923" fmla="*/ 3547179 h 4890129"/>
              <a:gd name="connsiteX3924" fmla="*/ 3168992 w 9771622"/>
              <a:gd name="connsiteY3924" fmla="*/ 3533463 h 4890129"/>
              <a:gd name="connsiteX3925" fmla="*/ 2642473 w 9771622"/>
              <a:gd name="connsiteY3925" fmla="*/ 3532469 h 4890129"/>
              <a:gd name="connsiteX3926" fmla="*/ 2656188 w 9771622"/>
              <a:gd name="connsiteY3926" fmla="*/ 3546185 h 4890129"/>
              <a:gd name="connsiteX3927" fmla="*/ 2642473 w 9771622"/>
              <a:gd name="connsiteY3927" fmla="*/ 3559901 h 4890129"/>
              <a:gd name="connsiteX3928" fmla="*/ 2628752 w 9771622"/>
              <a:gd name="connsiteY3928" fmla="*/ 3546185 h 4890129"/>
              <a:gd name="connsiteX3929" fmla="*/ 2642473 w 9771622"/>
              <a:gd name="connsiteY3929" fmla="*/ 3532469 h 4890129"/>
              <a:gd name="connsiteX3930" fmla="*/ 8480305 w 9771622"/>
              <a:gd name="connsiteY3930" fmla="*/ 3531145 h 4890129"/>
              <a:gd name="connsiteX3931" fmla="*/ 8494021 w 9771622"/>
              <a:gd name="connsiteY3931" fmla="*/ 3544861 h 4890129"/>
              <a:gd name="connsiteX3932" fmla="*/ 8480305 w 9771622"/>
              <a:gd name="connsiteY3932" fmla="*/ 3558577 h 4890129"/>
              <a:gd name="connsiteX3933" fmla="*/ 8466589 w 9771622"/>
              <a:gd name="connsiteY3933" fmla="*/ 3544861 h 4890129"/>
              <a:gd name="connsiteX3934" fmla="*/ 8480305 w 9771622"/>
              <a:gd name="connsiteY3934" fmla="*/ 3531145 h 4890129"/>
              <a:gd name="connsiteX3935" fmla="*/ 5198590 w 9771622"/>
              <a:gd name="connsiteY3935" fmla="*/ 3531145 h 4890129"/>
              <a:gd name="connsiteX3936" fmla="*/ 5212306 w 9771622"/>
              <a:gd name="connsiteY3936" fmla="*/ 3544861 h 4890129"/>
              <a:gd name="connsiteX3937" fmla="*/ 5198590 w 9771622"/>
              <a:gd name="connsiteY3937" fmla="*/ 3558577 h 4890129"/>
              <a:gd name="connsiteX3938" fmla="*/ 5184874 w 9771622"/>
              <a:gd name="connsiteY3938" fmla="*/ 3544861 h 4890129"/>
              <a:gd name="connsiteX3939" fmla="*/ 5198590 w 9771622"/>
              <a:gd name="connsiteY3939" fmla="*/ 3531145 h 4890129"/>
              <a:gd name="connsiteX3940" fmla="*/ 8426684 w 9771622"/>
              <a:gd name="connsiteY3940" fmla="*/ 3530485 h 4890129"/>
              <a:gd name="connsiteX3941" fmla="*/ 8440400 w 9771622"/>
              <a:gd name="connsiteY3941" fmla="*/ 3544201 h 4890129"/>
              <a:gd name="connsiteX3942" fmla="*/ 8426684 w 9771622"/>
              <a:gd name="connsiteY3942" fmla="*/ 3557917 h 4890129"/>
              <a:gd name="connsiteX3943" fmla="*/ 8412968 w 9771622"/>
              <a:gd name="connsiteY3943" fmla="*/ 3544201 h 4890129"/>
              <a:gd name="connsiteX3944" fmla="*/ 8426684 w 9771622"/>
              <a:gd name="connsiteY3944" fmla="*/ 3530485 h 4890129"/>
              <a:gd name="connsiteX3945" fmla="*/ 5477611 w 9771622"/>
              <a:gd name="connsiteY3945" fmla="*/ 3530485 h 4890129"/>
              <a:gd name="connsiteX3946" fmla="*/ 5491327 w 9771622"/>
              <a:gd name="connsiteY3946" fmla="*/ 3544201 h 4890129"/>
              <a:gd name="connsiteX3947" fmla="*/ 5477611 w 9771622"/>
              <a:gd name="connsiteY3947" fmla="*/ 3557917 h 4890129"/>
              <a:gd name="connsiteX3948" fmla="*/ 5463895 w 9771622"/>
              <a:gd name="connsiteY3948" fmla="*/ 3544201 h 4890129"/>
              <a:gd name="connsiteX3949" fmla="*/ 5477611 w 9771622"/>
              <a:gd name="connsiteY3949" fmla="*/ 3530485 h 4890129"/>
              <a:gd name="connsiteX3950" fmla="*/ 8373396 w 9771622"/>
              <a:gd name="connsiteY3950" fmla="*/ 3530154 h 4890129"/>
              <a:gd name="connsiteX3951" fmla="*/ 8387112 w 9771622"/>
              <a:gd name="connsiteY3951" fmla="*/ 3543870 h 4890129"/>
              <a:gd name="connsiteX3952" fmla="*/ 8373396 w 9771622"/>
              <a:gd name="connsiteY3952" fmla="*/ 3557586 h 4890129"/>
              <a:gd name="connsiteX3953" fmla="*/ 8359680 w 9771622"/>
              <a:gd name="connsiteY3953" fmla="*/ 3543870 h 4890129"/>
              <a:gd name="connsiteX3954" fmla="*/ 8373396 w 9771622"/>
              <a:gd name="connsiteY3954" fmla="*/ 3530154 h 4890129"/>
              <a:gd name="connsiteX3955" fmla="*/ 2755346 w 9771622"/>
              <a:gd name="connsiteY3955" fmla="*/ 3529491 h 4890129"/>
              <a:gd name="connsiteX3956" fmla="*/ 2769057 w 9771622"/>
              <a:gd name="connsiteY3956" fmla="*/ 3543207 h 4890129"/>
              <a:gd name="connsiteX3957" fmla="*/ 2755346 w 9771622"/>
              <a:gd name="connsiteY3957" fmla="*/ 3556923 h 4890129"/>
              <a:gd name="connsiteX3958" fmla="*/ 2741625 w 9771622"/>
              <a:gd name="connsiteY3958" fmla="*/ 3543207 h 4890129"/>
              <a:gd name="connsiteX3959" fmla="*/ 2755346 w 9771622"/>
              <a:gd name="connsiteY3959" fmla="*/ 3529491 h 4890129"/>
              <a:gd name="connsiteX3960" fmla="*/ 8266157 w 9771622"/>
              <a:gd name="connsiteY3960" fmla="*/ 3529161 h 4890129"/>
              <a:gd name="connsiteX3961" fmla="*/ 8279873 w 9771622"/>
              <a:gd name="connsiteY3961" fmla="*/ 3542877 h 4890129"/>
              <a:gd name="connsiteX3962" fmla="*/ 8266157 w 9771622"/>
              <a:gd name="connsiteY3962" fmla="*/ 3556593 h 4890129"/>
              <a:gd name="connsiteX3963" fmla="*/ 8252441 w 9771622"/>
              <a:gd name="connsiteY3963" fmla="*/ 3542877 h 4890129"/>
              <a:gd name="connsiteX3964" fmla="*/ 8266157 w 9771622"/>
              <a:gd name="connsiteY3964" fmla="*/ 3529161 h 4890129"/>
              <a:gd name="connsiteX3965" fmla="*/ 8212539 w 9771622"/>
              <a:gd name="connsiteY3965" fmla="*/ 3528497 h 4890129"/>
              <a:gd name="connsiteX3966" fmla="*/ 8226255 w 9771622"/>
              <a:gd name="connsiteY3966" fmla="*/ 3542213 h 4890129"/>
              <a:gd name="connsiteX3967" fmla="*/ 8212539 w 9771622"/>
              <a:gd name="connsiteY3967" fmla="*/ 3555929 h 4890129"/>
              <a:gd name="connsiteX3968" fmla="*/ 8198823 w 9771622"/>
              <a:gd name="connsiteY3968" fmla="*/ 3542213 h 4890129"/>
              <a:gd name="connsiteX3969" fmla="*/ 8212539 w 9771622"/>
              <a:gd name="connsiteY3969" fmla="*/ 3528497 h 4890129"/>
              <a:gd name="connsiteX3970" fmla="*/ 5362098 w 9771622"/>
              <a:gd name="connsiteY3970" fmla="*/ 3528497 h 4890129"/>
              <a:gd name="connsiteX3971" fmla="*/ 5375814 w 9771622"/>
              <a:gd name="connsiteY3971" fmla="*/ 3542213 h 4890129"/>
              <a:gd name="connsiteX3972" fmla="*/ 5362098 w 9771622"/>
              <a:gd name="connsiteY3972" fmla="*/ 3555929 h 4890129"/>
              <a:gd name="connsiteX3973" fmla="*/ 5348382 w 9771622"/>
              <a:gd name="connsiteY3973" fmla="*/ 3542213 h 4890129"/>
              <a:gd name="connsiteX3974" fmla="*/ 5362098 w 9771622"/>
              <a:gd name="connsiteY3974" fmla="*/ 3528497 h 4890129"/>
              <a:gd name="connsiteX3975" fmla="*/ 8158904 w 9771622"/>
              <a:gd name="connsiteY3975" fmla="*/ 3528167 h 4890129"/>
              <a:gd name="connsiteX3976" fmla="*/ 8172620 w 9771622"/>
              <a:gd name="connsiteY3976" fmla="*/ 3541883 h 4890129"/>
              <a:gd name="connsiteX3977" fmla="*/ 8158904 w 9771622"/>
              <a:gd name="connsiteY3977" fmla="*/ 3555599 h 4890129"/>
              <a:gd name="connsiteX3978" fmla="*/ 8145188 w 9771622"/>
              <a:gd name="connsiteY3978" fmla="*/ 3541883 h 4890129"/>
              <a:gd name="connsiteX3979" fmla="*/ 8158904 w 9771622"/>
              <a:gd name="connsiteY3979" fmla="*/ 3528167 h 4890129"/>
              <a:gd name="connsiteX3980" fmla="*/ 8104970 w 9771622"/>
              <a:gd name="connsiteY3980" fmla="*/ 3527507 h 4890129"/>
              <a:gd name="connsiteX3981" fmla="*/ 8118686 w 9771622"/>
              <a:gd name="connsiteY3981" fmla="*/ 3541223 h 4890129"/>
              <a:gd name="connsiteX3982" fmla="*/ 8104970 w 9771622"/>
              <a:gd name="connsiteY3982" fmla="*/ 3554939 h 4890129"/>
              <a:gd name="connsiteX3983" fmla="*/ 8091254 w 9771622"/>
              <a:gd name="connsiteY3983" fmla="*/ 3541223 h 4890129"/>
              <a:gd name="connsiteX3984" fmla="*/ 8104970 w 9771622"/>
              <a:gd name="connsiteY3984" fmla="*/ 3527507 h 4890129"/>
              <a:gd name="connsiteX3985" fmla="*/ 3286822 w 9771622"/>
              <a:gd name="connsiteY3985" fmla="*/ 3527173 h 4890129"/>
              <a:gd name="connsiteX3986" fmla="*/ 3300538 w 9771622"/>
              <a:gd name="connsiteY3986" fmla="*/ 3540889 h 4890129"/>
              <a:gd name="connsiteX3987" fmla="*/ 3286822 w 9771622"/>
              <a:gd name="connsiteY3987" fmla="*/ 3554605 h 4890129"/>
              <a:gd name="connsiteX3988" fmla="*/ 3273106 w 9771622"/>
              <a:gd name="connsiteY3988" fmla="*/ 3540889 h 4890129"/>
              <a:gd name="connsiteX3989" fmla="*/ 3286822 w 9771622"/>
              <a:gd name="connsiteY3989" fmla="*/ 3527173 h 4890129"/>
              <a:gd name="connsiteX3990" fmla="*/ 8051018 w 9771622"/>
              <a:gd name="connsiteY3990" fmla="*/ 3526843 h 4890129"/>
              <a:gd name="connsiteX3991" fmla="*/ 8064734 w 9771622"/>
              <a:gd name="connsiteY3991" fmla="*/ 3540559 h 4890129"/>
              <a:gd name="connsiteX3992" fmla="*/ 8051018 w 9771622"/>
              <a:gd name="connsiteY3992" fmla="*/ 3554275 h 4890129"/>
              <a:gd name="connsiteX3993" fmla="*/ 8037302 w 9771622"/>
              <a:gd name="connsiteY3993" fmla="*/ 3540559 h 4890129"/>
              <a:gd name="connsiteX3994" fmla="*/ 8051018 w 9771622"/>
              <a:gd name="connsiteY3994" fmla="*/ 3526843 h 4890129"/>
              <a:gd name="connsiteX3995" fmla="*/ 7997067 w 9771622"/>
              <a:gd name="connsiteY3995" fmla="*/ 3526183 h 4890129"/>
              <a:gd name="connsiteX3996" fmla="*/ 8010783 w 9771622"/>
              <a:gd name="connsiteY3996" fmla="*/ 3539899 h 4890129"/>
              <a:gd name="connsiteX3997" fmla="*/ 7997067 w 9771622"/>
              <a:gd name="connsiteY3997" fmla="*/ 3553615 h 4890129"/>
              <a:gd name="connsiteX3998" fmla="*/ 7983351 w 9771622"/>
              <a:gd name="connsiteY3998" fmla="*/ 3539899 h 4890129"/>
              <a:gd name="connsiteX3999" fmla="*/ 7997067 w 9771622"/>
              <a:gd name="connsiteY3999" fmla="*/ 3526183 h 4890129"/>
              <a:gd name="connsiteX4000" fmla="*/ 7943102 w 9771622"/>
              <a:gd name="connsiteY4000" fmla="*/ 3525519 h 4890129"/>
              <a:gd name="connsiteX4001" fmla="*/ 7956818 w 9771622"/>
              <a:gd name="connsiteY4001" fmla="*/ 3539235 h 4890129"/>
              <a:gd name="connsiteX4002" fmla="*/ 7943102 w 9771622"/>
              <a:gd name="connsiteY4002" fmla="*/ 3552951 h 4890129"/>
              <a:gd name="connsiteX4003" fmla="*/ 7929386 w 9771622"/>
              <a:gd name="connsiteY4003" fmla="*/ 3539235 h 4890129"/>
              <a:gd name="connsiteX4004" fmla="*/ 7943102 w 9771622"/>
              <a:gd name="connsiteY4004" fmla="*/ 3525519 h 4890129"/>
              <a:gd name="connsiteX4005" fmla="*/ 2868855 w 9771622"/>
              <a:gd name="connsiteY4005" fmla="*/ 3525519 h 4890129"/>
              <a:gd name="connsiteX4006" fmla="*/ 2882571 w 9771622"/>
              <a:gd name="connsiteY4006" fmla="*/ 3539235 h 4890129"/>
              <a:gd name="connsiteX4007" fmla="*/ 2868855 w 9771622"/>
              <a:gd name="connsiteY4007" fmla="*/ 3552951 h 4890129"/>
              <a:gd name="connsiteX4008" fmla="*/ 2855135 w 9771622"/>
              <a:gd name="connsiteY4008" fmla="*/ 3539235 h 4890129"/>
              <a:gd name="connsiteX4009" fmla="*/ 2868855 w 9771622"/>
              <a:gd name="connsiteY4009" fmla="*/ 3525519 h 4890129"/>
              <a:gd name="connsiteX4010" fmla="*/ 5589486 w 9771622"/>
              <a:gd name="connsiteY4010" fmla="*/ 3524859 h 4890129"/>
              <a:gd name="connsiteX4011" fmla="*/ 5603202 w 9771622"/>
              <a:gd name="connsiteY4011" fmla="*/ 3538575 h 4890129"/>
              <a:gd name="connsiteX4012" fmla="*/ 5589486 w 9771622"/>
              <a:gd name="connsiteY4012" fmla="*/ 3552291 h 4890129"/>
              <a:gd name="connsiteX4013" fmla="*/ 5575770 w 9771622"/>
              <a:gd name="connsiteY4013" fmla="*/ 3538575 h 4890129"/>
              <a:gd name="connsiteX4014" fmla="*/ 5589486 w 9771622"/>
              <a:gd name="connsiteY4014" fmla="*/ 3524859 h 4890129"/>
              <a:gd name="connsiteX4015" fmla="*/ 2982980 w 9771622"/>
              <a:gd name="connsiteY4015" fmla="*/ 3521547 h 4890129"/>
              <a:gd name="connsiteX4016" fmla="*/ 2996696 w 9771622"/>
              <a:gd name="connsiteY4016" fmla="*/ 3535263 h 4890129"/>
              <a:gd name="connsiteX4017" fmla="*/ 2982980 w 9771622"/>
              <a:gd name="connsiteY4017" fmla="*/ 3548979 h 4890129"/>
              <a:gd name="connsiteX4018" fmla="*/ 2969348 w 9771622"/>
              <a:gd name="connsiteY4018" fmla="*/ 3535263 h 4890129"/>
              <a:gd name="connsiteX4019" fmla="*/ 2982980 w 9771622"/>
              <a:gd name="connsiteY4019" fmla="*/ 3521547 h 4890129"/>
              <a:gd name="connsiteX4020" fmla="*/ 3406640 w 9771622"/>
              <a:gd name="connsiteY4020" fmla="*/ 3519893 h 4890129"/>
              <a:gd name="connsiteX4021" fmla="*/ 3420356 w 9771622"/>
              <a:gd name="connsiteY4021" fmla="*/ 3533609 h 4890129"/>
              <a:gd name="connsiteX4022" fmla="*/ 3406640 w 9771622"/>
              <a:gd name="connsiteY4022" fmla="*/ 3547325 h 4890129"/>
              <a:gd name="connsiteX4023" fmla="*/ 3392924 w 9771622"/>
              <a:gd name="connsiteY4023" fmla="*/ 3533609 h 4890129"/>
              <a:gd name="connsiteX4024" fmla="*/ 3406640 w 9771622"/>
              <a:gd name="connsiteY4024" fmla="*/ 3519893 h 4890129"/>
              <a:gd name="connsiteX4025" fmla="*/ 4937774 w 9771622"/>
              <a:gd name="connsiteY4025" fmla="*/ 3518569 h 4890129"/>
              <a:gd name="connsiteX4026" fmla="*/ 4951490 w 9771622"/>
              <a:gd name="connsiteY4026" fmla="*/ 3532285 h 4890129"/>
              <a:gd name="connsiteX4027" fmla="*/ 4937774 w 9771622"/>
              <a:gd name="connsiteY4027" fmla="*/ 3546001 h 4890129"/>
              <a:gd name="connsiteX4028" fmla="*/ 4924058 w 9771622"/>
              <a:gd name="connsiteY4028" fmla="*/ 3532285 h 4890129"/>
              <a:gd name="connsiteX4029" fmla="*/ 4937774 w 9771622"/>
              <a:gd name="connsiteY4029" fmla="*/ 3518569 h 4890129"/>
              <a:gd name="connsiteX4030" fmla="*/ 5242944 w 9771622"/>
              <a:gd name="connsiteY4030" fmla="*/ 3518239 h 4890129"/>
              <a:gd name="connsiteX4031" fmla="*/ 5256660 w 9771622"/>
              <a:gd name="connsiteY4031" fmla="*/ 3531955 h 4890129"/>
              <a:gd name="connsiteX4032" fmla="*/ 5242944 w 9771622"/>
              <a:gd name="connsiteY4032" fmla="*/ 3545671 h 4890129"/>
              <a:gd name="connsiteX4033" fmla="*/ 5229228 w 9771622"/>
              <a:gd name="connsiteY4033" fmla="*/ 3531955 h 4890129"/>
              <a:gd name="connsiteX4034" fmla="*/ 5242944 w 9771622"/>
              <a:gd name="connsiteY4034" fmla="*/ 3518239 h 4890129"/>
              <a:gd name="connsiteX4035" fmla="*/ 3098493 w 9771622"/>
              <a:gd name="connsiteY4035" fmla="*/ 3516581 h 4890129"/>
              <a:gd name="connsiteX4036" fmla="*/ 3112209 w 9771622"/>
              <a:gd name="connsiteY4036" fmla="*/ 3530297 h 4890129"/>
              <a:gd name="connsiteX4037" fmla="*/ 3098493 w 9771622"/>
              <a:gd name="connsiteY4037" fmla="*/ 3544013 h 4890129"/>
              <a:gd name="connsiteX4038" fmla="*/ 3084777 w 9771622"/>
              <a:gd name="connsiteY4038" fmla="*/ 3530297 h 4890129"/>
              <a:gd name="connsiteX4039" fmla="*/ 3098493 w 9771622"/>
              <a:gd name="connsiteY4039" fmla="*/ 3516581 h 4890129"/>
              <a:gd name="connsiteX4040" fmla="*/ 4983782 w 9771622"/>
              <a:gd name="connsiteY4040" fmla="*/ 3516251 h 4890129"/>
              <a:gd name="connsiteX4041" fmla="*/ 4997498 w 9771622"/>
              <a:gd name="connsiteY4041" fmla="*/ 3529967 h 4890129"/>
              <a:gd name="connsiteX4042" fmla="*/ 4983782 w 9771622"/>
              <a:gd name="connsiteY4042" fmla="*/ 3543683 h 4890129"/>
              <a:gd name="connsiteX4043" fmla="*/ 4970066 w 9771622"/>
              <a:gd name="connsiteY4043" fmla="*/ 3529967 h 4890129"/>
              <a:gd name="connsiteX4044" fmla="*/ 4983782 w 9771622"/>
              <a:gd name="connsiteY4044" fmla="*/ 3516251 h 4890129"/>
              <a:gd name="connsiteX4045" fmla="*/ 5933046 w 9771622"/>
              <a:gd name="connsiteY4045" fmla="*/ 3513934 h 4890129"/>
              <a:gd name="connsiteX4046" fmla="*/ 5946762 w 9771622"/>
              <a:gd name="connsiteY4046" fmla="*/ 3527650 h 4890129"/>
              <a:gd name="connsiteX4047" fmla="*/ 5933046 w 9771622"/>
              <a:gd name="connsiteY4047" fmla="*/ 3541366 h 4890129"/>
              <a:gd name="connsiteX4048" fmla="*/ 5919330 w 9771622"/>
              <a:gd name="connsiteY4048" fmla="*/ 3527650 h 4890129"/>
              <a:gd name="connsiteX4049" fmla="*/ 5933046 w 9771622"/>
              <a:gd name="connsiteY4049" fmla="*/ 3513934 h 4890129"/>
              <a:gd name="connsiteX4050" fmla="*/ 2576940 w 9771622"/>
              <a:gd name="connsiteY4050" fmla="*/ 3513273 h 4890129"/>
              <a:gd name="connsiteX4051" fmla="*/ 2590655 w 9771622"/>
              <a:gd name="connsiteY4051" fmla="*/ 3526989 h 4890129"/>
              <a:gd name="connsiteX4052" fmla="*/ 2576940 w 9771622"/>
              <a:gd name="connsiteY4052" fmla="*/ 3540705 h 4890129"/>
              <a:gd name="connsiteX4053" fmla="*/ 2563222 w 9771622"/>
              <a:gd name="connsiteY4053" fmla="*/ 3526989 h 4890129"/>
              <a:gd name="connsiteX4054" fmla="*/ 2576940 w 9771622"/>
              <a:gd name="connsiteY4054" fmla="*/ 3513273 h 4890129"/>
              <a:gd name="connsiteX4055" fmla="*/ 5697055 w 9771622"/>
              <a:gd name="connsiteY4055" fmla="*/ 3512940 h 4890129"/>
              <a:gd name="connsiteX4056" fmla="*/ 5710771 w 9771622"/>
              <a:gd name="connsiteY4056" fmla="*/ 3526656 h 4890129"/>
              <a:gd name="connsiteX4057" fmla="*/ 5697055 w 9771622"/>
              <a:gd name="connsiteY4057" fmla="*/ 3540372 h 4890129"/>
              <a:gd name="connsiteX4058" fmla="*/ 5683339 w 9771622"/>
              <a:gd name="connsiteY4058" fmla="*/ 3526656 h 4890129"/>
              <a:gd name="connsiteX4059" fmla="*/ 5697055 w 9771622"/>
              <a:gd name="connsiteY4059" fmla="*/ 3512940 h 4890129"/>
              <a:gd name="connsiteX4060" fmla="*/ 5029456 w 9771622"/>
              <a:gd name="connsiteY4060" fmla="*/ 3511949 h 4890129"/>
              <a:gd name="connsiteX4061" fmla="*/ 5043172 w 9771622"/>
              <a:gd name="connsiteY4061" fmla="*/ 3525665 h 4890129"/>
              <a:gd name="connsiteX4062" fmla="*/ 5029456 w 9771622"/>
              <a:gd name="connsiteY4062" fmla="*/ 3539381 h 4890129"/>
              <a:gd name="connsiteX4063" fmla="*/ 5015740 w 9771622"/>
              <a:gd name="connsiteY4063" fmla="*/ 3525665 h 4890129"/>
              <a:gd name="connsiteX4064" fmla="*/ 5029456 w 9771622"/>
              <a:gd name="connsiteY4064" fmla="*/ 3511949 h 4890129"/>
              <a:gd name="connsiteX4065" fmla="*/ 3527779 w 9771622"/>
              <a:gd name="connsiteY4065" fmla="*/ 3511286 h 4890129"/>
              <a:gd name="connsiteX4066" fmla="*/ 3541495 w 9771622"/>
              <a:gd name="connsiteY4066" fmla="*/ 3525002 h 4890129"/>
              <a:gd name="connsiteX4067" fmla="*/ 3527779 w 9771622"/>
              <a:gd name="connsiteY4067" fmla="*/ 3538718 h 4890129"/>
              <a:gd name="connsiteX4068" fmla="*/ 3514063 w 9771622"/>
              <a:gd name="connsiteY4068" fmla="*/ 3525002 h 4890129"/>
              <a:gd name="connsiteX4069" fmla="*/ 3527779 w 9771622"/>
              <a:gd name="connsiteY4069" fmla="*/ 3511286 h 4890129"/>
              <a:gd name="connsiteX4070" fmla="*/ 3215330 w 9771622"/>
              <a:gd name="connsiteY4070" fmla="*/ 3511286 h 4890129"/>
              <a:gd name="connsiteX4071" fmla="*/ 3229046 w 9771622"/>
              <a:gd name="connsiteY4071" fmla="*/ 3525002 h 4890129"/>
              <a:gd name="connsiteX4072" fmla="*/ 3215330 w 9771622"/>
              <a:gd name="connsiteY4072" fmla="*/ 3538718 h 4890129"/>
              <a:gd name="connsiteX4073" fmla="*/ 3201614 w 9771622"/>
              <a:gd name="connsiteY4073" fmla="*/ 3525002 h 4890129"/>
              <a:gd name="connsiteX4074" fmla="*/ 3215330 w 9771622"/>
              <a:gd name="connsiteY4074" fmla="*/ 3511286 h 4890129"/>
              <a:gd name="connsiteX4075" fmla="*/ 2688808 w 9771622"/>
              <a:gd name="connsiteY4075" fmla="*/ 3510292 h 4890129"/>
              <a:gd name="connsiteX4076" fmla="*/ 2702526 w 9771622"/>
              <a:gd name="connsiteY4076" fmla="*/ 3524008 h 4890129"/>
              <a:gd name="connsiteX4077" fmla="*/ 2688808 w 9771622"/>
              <a:gd name="connsiteY4077" fmla="*/ 3537724 h 4890129"/>
              <a:gd name="connsiteX4078" fmla="*/ 2675094 w 9771622"/>
              <a:gd name="connsiteY4078" fmla="*/ 3524008 h 4890129"/>
              <a:gd name="connsiteX4079" fmla="*/ 2688808 w 9771622"/>
              <a:gd name="connsiteY4079" fmla="*/ 3510292 h 4890129"/>
              <a:gd name="connsiteX4080" fmla="*/ 5404134 w 9771622"/>
              <a:gd name="connsiteY4080" fmla="*/ 3509962 h 4890129"/>
              <a:gd name="connsiteX4081" fmla="*/ 5417850 w 9771622"/>
              <a:gd name="connsiteY4081" fmla="*/ 3523678 h 4890129"/>
              <a:gd name="connsiteX4082" fmla="*/ 5404134 w 9771622"/>
              <a:gd name="connsiteY4082" fmla="*/ 3537394 h 4890129"/>
              <a:gd name="connsiteX4083" fmla="*/ 5390418 w 9771622"/>
              <a:gd name="connsiteY4083" fmla="*/ 3523678 h 4890129"/>
              <a:gd name="connsiteX4084" fmla="*/ 5404134 w 9771622"/>
              <a:gd name="connsiteY4084" fmla="*/ 3509962 h 4890129"/>
              <a:gd name="connsiteX4085" fmla="*/ 5517993 w 9771622"/>
              <a:gd name="connsiteY4085" fmla="*/ 3508308 h 4890129"/>
              <a:gd name="connsiteX4086" fmla="*/ 5531709 w 9771622"/>
              <a:gd name="connsiteY4086" fmla="*/ 3522024 h 4890129"/>
              <a:gd name="connsiteX4087" fmla="*/ 5517993 w 9771622"/>
              <a:gd name="connsiteY4087" fmla="*/ 3535740 h 4890129"/>
              <a:gd name="connsiteX4088" fmla="*/ 5504277 w 9771622"/>
              <a:gd name="connsiteY4088" fmla="*/ 3522024 h 4890129"/>
              <a:gd name="connsiteX4089" fmla="*/ 5517993 w 9771622"/>
              <a:gd name="connsiteY4089" fmla="*/ 3508308 h 4890129"/>
              <a:gd name="connsiteX4090" fmla="*/ 2801346 w 9771622"/>
              <a:gd name="connsiteY4090" fmla="*/ 3506984 h 4890129"/>
              <a:gd name="connsiteX4091" fmla="*/ 2815065 w 9771622"/>
              <a:gd name="connsiteY4091" fmla="*/ 3520700 h 4890129"/>
              <a:gd name="connsiteX4092" fmla="*/ 2801346 w 9771622"/>
              <a:gd name="connsiteY4092" fmla="*/ 3534416 h 4890129"/>
              <a:gd name="connsiteX4093" fmla="*/ 2787632 w 9771622"/>
              <a:gd name="connsiteY4093" fmla="*/ 3520700 h 4890129"/>
              <a:gd name="connsiteX4094" fmla="*/ 2801346 w 9771622"/>
              <a:gd name="connsiteY4094" fmla="*/ 3506984 h 4890129"/>
              <a:gd name="connsiteX4095" fmla="*/ 5867513 w 9771622"/>
              <a:gd name="connsiteY4095" fmla="*/ 3505330 h 4890129"/>
              <a:gd name="connsiteX4096" fmla="*/ 5881229 w 9771622"/>
              <a:gd name="connsiteY4096" fmla="*/ 3519046 h 4890129"/>
              <a:gd name="connsiteX4097" fmla="*/ 5867513 w 9771622"/>
              <a:gd name="connsiteY4097" fmla="*/ 3532762 h 4890129"/>
              <a:gd name="connsiteX4098" fmla="*/ 5853797 w 9771622"/>
              <a:gd name="connsiteY4098" fmla="*/ 3519046 h 4890129"/>
              <a:gd name="connsiteX4099" fmla="*/ 5867513 w 9771622"/>
              <a:gd name="connsiteY4099" fmla="*/ 3505330 h 4890129"/>
              <a:gd name="connsiteX4100" fmla="*/ 5075134 w 9771622"/>
              <a:gd name="connsiteY4100" fmla="*/ 3505330 h 4890129"/>
              <a:gd name="connsiteX4101" fmla="*/ 5088850 w 9771622"/>
              <a:gd name="connsiteY4101" fmla="*/ 3519046 h 4890129"/>
              <a:gd name="connsiteX4102" fmla="*/ 5075134 w 9771622"/>
              <a:gd name="connsiteY4102" fmla="*/ 3532762 h 4890129"/>
              <a:gd name="connsiteX4103" fmla="*/ 5061418 w 9771622"/>
              <a:gd name="connsiteY4103" fmla="*/ 3519046 h 4890129"/>
              <a:gd name="connsiteX4104" fmla="*/ 5075134 w 9771622"/>
              <a:gd name="connsiteY4104" fmla="*/ 3505330 h 4890129"/>
              <a:gd name="connsiteX4105" fmla="*/ 3333494 w 9771622"/>
              <a:gd name="connsiteY4105" fmla="*/ 3504666 h 4890129"/>
              <a:gd name="connsiteX4106" fmla="*/ 3347210 w 9771622"/>
              <a:gd name="connsiteY4106" fmla="*/ 3518382 h 4890129"/>
              <a:gd name="connsiteX4107" fmla="*/ 3333494 w 9771622"/>
              <a:gd name="connsiteY4107" fmla="*/ 3532098 h 4890129"/>
              <a:gd name="connsiteX4108" fmla="*/ 3319778 w 9771622"/>
              <a:gd name="connsiteY4108" fmla="*/ 3518382 h 4890129"/>
              <a:gd name="connsiteX4109" fmla="*/ 3333494 w 9771622"/>
              <a:gd name="connsiteY4109" fmla="*/ 3504666 h 4890129"/>
              <a:gd name="connsiteX4110" fmla="*/ 5286304 w 9771622"/>
              <a:gd name="connsiteY4110" fmla="*/ 3503342 h 4890129"/>
              <a:gd name="connsiteX4111" fmla="*/ 5300020 w 9771622"/>
              <a:gd name="connsiteY4111" fmla="*/ 3517058 h 4890129"/>
              <a:gd name="connsiteX4112" fmla="*/ 5286304 w 9771622"/>
              <a:gd name="connsiteY4112" fmla="*/ 3530774 h 4890129"/>
              <a:gd name="connsiteX4113" fmla="*/ 5272588 w 9771622"/>
              <a:gd name="connsiteY4113" fmla="*/ 3517058 h 4890129"/>
              <a:gd name="connsiteX4114" fmla="*/ 5286304 w 9771622"/>
              <a:gd name="connsiteY4114" fmla="*/ 3503342 h 4890129"/>
              <a:gd name="connsiteX4115" fmla="*/ 2914874 w 9771622"/>
              <a:gd name="connsiteY4115" fmla="*/ 3503342 h 4890129"/>
              <a:gd name="connsiteX4116" fmla="*/ 2928591 w 9771622"/>
              <a:gd name="connsiteY4116" fmla="*/ 3517058 h 4890129"/>
              <a:gd name="connsiteX4117" fmla="*/ 2914874 w 9771622"/>
              <a:gd name="connsiteY4117" fmla="*/ 3530774 h 4890129"/>
              <a:gd name="connsiteX4118" fmla="*/ 2901156 w 9771622"/>
              <a:gd name="connsiteY4118" fmla="*/ 3517058 h 4890129"/>
              <a:gd name="connsiteX4119" fmla="*/ 2914874 w 9771622"/>
              <a:gd name="connsiteY4119" fmla="*/ 3503342 h 4890129"/>
              <a:gd name="connsiteX4120" fmla="*/ 5627877 w 9771622"/>
              <a:gd name="connsiteY4120" fmla="*/ 3499370 h 4890129"/>
              <a:gd name="connsiteX4121" fmla="*/ 5641593 w 9771622"/>
              <a:gd name="connsiteY4121" fmla="*/ 3513086 h 4890129"/>
              <a:gd name="connsiteX4122" fmla="*/ 5627877 w 9771622"/>
              <a:gd name="connsiteY4122" fmla="*/ 3526802 h 4890129"/>
              <a:gd name="connsiteX4123" fmla="*/ 5614161 w 9771622"/>
              <a:gd name="connsiteY4123" fmla="*/ 3513086 h 4890129"/>
              <a:gd name="connsiteX4124" fmla="*/ 5627877 w 9771622"/>
              <a:gd name="connsiteY4124" fmla="*/ 3499370 h 4890129"/>
              <a:gd name="connsiteX4125" fmla="*/ 3029318 w 9771622"/>
              <a:gd name="connsiteY4125" fmla="*/ 3499370 h 4890129"/>
              <a:gd name="connsiteX4126" fmla="*/ 3043034 w 9771622"/>
              <a:gd name="connsiteY4126" fmla="*/ 3513086 h 4890129"/>
              <a:gd name="connsiteX4127" fmla="*/ 3029318 w 9771622"/>
              <a:gd name="connsiteY4127" fmla="*/ 3526802 h 4890129"/>
              <a:gd name="connsiteX4128" fmla="*/ 3015602 w 9771622"/>
              <a:gd name="connsiteY4128" fmla="*/ 3513086 h 4890129"/>
              <a:gd name="connsiteX4129" fmla="*/ 3029318 w 9771622"/>
              <a:gd name="connsiteY4129" fmla="*/ 3499370 h 4890129"/>
              <a:gd name="connsiteX4130" fmla="*/ 3453308 w 9771622"/>
              <a:gd name="connsiteY4130" fmla="*/ 3497386 h 4890129"/>
              <a:gd name="connsiteX4131" fmla="*/ 3467024 w 9771622"/>
              <a:gd name="connsiteY4131" fmla="*/ 3511102 h 4890129"/>
              <a:gd name="connsiteX4132" fmla="*/ 3453308 w 9771622"/>
              <a:gd name="connsiteY4132" fmla="*/ 3524818 h 4890129"/>
              <a:gd name="connsiteX4133" fmla="*/ 3439592 w 9771622"/>
              <a:gd name="connsiteY4133" fmla="*/ 3511102 h 4890129"/>
              <a:gd name="connsiteX4134" fmla="*/ 3453308 w 9771622"/>
              <a:gd name="connsiteY4134" fmla="*/ 3497386 h 4890129"/>
              <a:gd name="connsiteX4135" fmla="*/ 5120148 w 9771622"/>
              <a:gd name="connsiteY4135" fmla="*/ 3497056 h 4890129"/>
              <a:gd name="connsiteX4136" fmla="*/ 5133864 w 9771622"/>
              <a:gd name="connsiteY4136" fmla="*/ 3510772 h 4890129"/>
              <a:gd name="connsiteX4137" fmla="*/ 5120148 w 9771622"/>
              <a:gd name="connsiteY4137" fmla="*/ 3524488 h 4890129"/>
              <a:gd name="connsiteX4138" fmla="*/ 5106432 w 9771622"/>
              <a:gd name="connsiteY4138" fmla="*/ 3510772 h 4890129"/>
              <a:gd name="connsiteX4139" fmla="*/ 5120148 w 9771622"/>
              <a:gd name="connsiteY4139" fmla="*/ 3497056 h 4890129"/>
              <a:gd name="connsiteX4140" fmla="*/ 3144831 w 9771622"/>
              <a:gd name="connsiteY4140" fmla="*/ 3494408 h 4890129"/>
              <a:gd name="connsiteX4141" fmla="*/ 3158547 w 9771622"/>
              <a:gd name="connsiteY4141" fmla="*/ 3508124 h 4890129"/>
              <a:gd name="connsiteX4142" fmla="*/ 3144831 w 9771622"/>
              <a:gd name="connsiteY4142" fmla="*/ 3521840 h 4890129"/>
              <a:gd name="connsiteX4143" fmla="*/ 3131115 w 9771622"/>
              <a:gd name="connsiteY4143" fmla="*/ 3508124 h 4890129"/>
              <a:gd name="connsiteX4144" fmla="*/ 3144831 w 9771622"/>
              <a:gd name="connsiteY4144" fmla="*/ 3494408 h 4890129"/>
              <a:gd name="connsiteX4145" fmla="*/ 2512070 w 9771622"/>
              <a:gd name="connsiteY4145" fmla="*/ 3493414 h 4890129"/>
              <a:gd name="connsiteX4146" fmla="*/ 2525784 w 9771622"/>
              <a:gd name="connsiteY4146" fmla="*/ 3507130 h 4890129"/>
              <a:gd name="connsiteX4147" fmla="*/ 2512070 w 9771622"/>
              <a:gd name="connsiteY4147" fmla="*/ 3520846 h 4890129"/>
              <a:gd name="connsiteX4148" fmla="*/ 2498351 w 9771622"/>
              <a:gd name="connsiteY4148" fmla="*/ 3507130 h 4890129"/>
              <a:gd name="connsiteX4149" fmla="*/ 2512070 w 9771622"/>
              <a:gd name="connsiteY4149" fmla="*/ 3493414 h 4890129"/>
              <a:gd name="connsiteX4150" fmla="*/ 2622948 w 9771622"/>
              <a:gd name="connsiteY4150" fmla="*/ 3491097 h 4890129"/>
              <a:gd name="connsiteX4151" fmla="*/ 2636665 w 9771622"/>
              <a:gd name="connsiteY4151" fmla="*/ 3504813 h 4890129"/>
              <a:gd name="connsiteX4152" fmla="*/ 2622948 w 9771622"/>
              <a:gd name="connsiteY4152" fmla="*/ 3518529 h 4890129"/>
              <a:gd name="connsiteX4153" fmla="*/ 2609235 w 9771622"/>
              <a:gd name="connsiteY4153" fmla="*/ 3504813 h 4890129"/>
              <a:gd name="connsiteX4154" fmla="*/ 2622948 w 9771622"/>
              <a:gd name="connsiteY4154" fmla="*/ 3491097 h 4890129"/>
              <a:gd name="connsiteX4155" fmla="*/ 5445176 w 9771622"/>
              <a:gd name="connsiteY4155" fmla="*/ 3489442 h 4890129"/>
              <a:gd name="connsiteX4156" fmla="*/ 5458892 w 9771622"/>
              <a:gd name="connsiteY4156" fmla="*/ 3503158 h 4890129"/>
              <a:gd name="connsiteX4157" fmla="*/ 5445176 w 9771622"/>
              <a:gd name="connsiteY4157" fmla="*/ 3516874 h 4890129"/>
              <a:gd name="connsiteX4158" fmla="*/ 5431460 w 9771622"/>
              <a:gd name="connsiteY4158" fmla="*/ 3503158 h 4890129"/>
              <a:gd name="connsiteX4159" fmla="*/ 5445176 w 9771622"/>
              <a:gd name="connsiteY4159" fmla="*/ 3489442 h 4890129"/>
              <a:gd name="connsiteX4160" fmla="*/ 3261667 w 9771622"/>
              <a:gd name="connsiteY4160" fmla="*/ 3488779 h 4890129"/>
              <a:gd name="connsiteX4161" fmla="*/ 3275383 w 9771622"/>
              <a:gd name="connsiteY4161" fmla="*/ 3502495 h 4890129"/>
              <a:gd name="connsiteX4162" fmla="*/ 3261667 w 9771622"/>
              <a:gd name="connsiteY4162" fmla="*/ 3516211 h 4890129"/>
              <a:gd name="connsiteX4163" fmla="*/ 3247951 w 9771622"/>
              <a:gd name="connsiteY4163" fmla="*/ 3502495 h 4890129"/>
              <a:gd name="connsiteX4164" fmla="*/ 3261667 w 9771622"/>
              <a:gd name="connsiteY4164" fmla="*/ 3488779 h 4890129"/>
              <a:gd name="connsiteX4165" fmla="*/ 3575111 w 9771622"/>
              <a:gd name="connsiteY4165" fmla="*/ 3488449 h 4890129"/>
              <a:gd name="connsiteX4166" fmla="*/ 3588827 w 9771622"/>
              <a:gd name="connsiteY4166" fmla="*/ 3502165 h 4890129"/>
              <a:gd name="connsiteX4167" fmla="*/ 3575111 w 9771622"/>
              <a:gd name="connsiteY4167" fmla="*/ 3515881 h 4890129"/>
              <a:gd name="connsiteX4168" fmla="*/ 3561395 w 9771622"/>
              <a:gd name="connsiteY4168" fmla="*/ 3502165 h 4890129"/>
              <a:gd name="connsiteX4169" fmla="*/ 3575111 w 9771622"/>
              <a:gd name="connsiteY4169" fmla="*/ 3488449 h 4890129"/>
              <a:gd name="connsiteX4170" fmla="*/ 2734816 w 9771622"/>
              <a:gd name="connsiteY4170" fmla="*/ 3488119 h 4890129"/>
              <a:gd name="connsiteX4171" fmla="*/ 2748533 w 9771622"/>
              <a:gd name="connsiteY4171" fmla="*/ 3501835 h 4890129"/>
              <a:gd name="connsiteX4172" fmla="*/ 2734816 w 9771622"/>
              <a:gd name="connsiteY4172" fmla="*/ 3515551 h 4890129"/>
              <a:gd name="connsiteX4173" fmla="*/ 2721103 w 9771622"/>
              <a:gd name="connsiteY4173" fmla="*/ 3501835 h 4890129"/>
              <a:gd name="connsiteX4174" fmla="*/ 2734816 w 9771622"/>
              <a:gd name="connsiteY4174" fmla="*/ 3488119 h 4890129"/>
              <a:gd name="connsiteX4175" fmla="*/ 8493214 w 9771622"/>
              <a:gd name="connsiteY4175" fmla="*/ 3487125 h 4890129"/>
              <a:gd name="connsiteX4176" fmla="*/ 8506930 w 9771622"/>
              <a:gd name="connsiteY4176" fmla="*/ 3500841 h 4890129"/>
              <a:gd name="connsiteX4177" fmla="*/ 8493214 w 9771622"/>
              <a:gd name="connsiteY4177" fmla="*/ 3514557 h 4890129"/>
              <a:gd name="connsiteX4178" fmla="*/ 8479498 w 9771622"/>
              <a:gd name="connsiteY4178" fmla="*/ 3500841 h 4890129"/>
              <a:gd name="connsiteX4179" fmla="*/ 8493214 w 9771622"/>
              <a:gd name="connsiteY4179" fmla="*/ 3487125 h 4890129"/>
              <a:gd name="connsiteX4180" fmla="*/ 5329330 w 9771622"/>
              <a:gd name="connsiteY4180" fmla="*/ 3486795 h 4890129"/>
              <a:gd name="connsiteX4181" fmla="*/ 5343046 w 9771622"/>
              <a:gd name="connsiteY4181" fmla="*/ 3500511 h 4890129"/>
              <a:gd name="connsiteX4182" fmla="*/ 5329330 w 9771622"/>
              <a:gd name="connsiteY4182" fmla="*/ 3514227 h 4890129"/>
              <a:gd name="connsiteX4183" fmla="*/ 5315614 w 9771622"/>
              <a:gd name="connsiteY4183" fmla="*/ 3500511 h 4890129"/>
              <a:gd name="connsiteX4184" fmla="*/ 5329330 w 9771622"/>
              <a:gd name="connsiteY4184" fmla="*/ 3486795 h 4890129"/>
              <a:gd name="connsiteX4185" fmla="*/ 5165162 w 9771622"/>
              <a:gd name="connsiteY4185" fmla="*/ 3486795 h 4890129"/>
              <a:gd name="connsiteX4186" fmla="*/ 5178878 w 9771622"/>
              <a:gd name="connsiteY4186" fmla="*/ 3500511 h 4890129"/>
              <a:gd name="connsiteX4187" fmla="*/ 5165162 w 9771622"/>
              <a:gd name="connsiteY4187" fmla="*/ 3514227 h 4890129"/>
              <a:gd name="connsiteX4188" fmla="*/ 5151446 w 9771622"/>
              <a:gd name="connsiteY4188" fmla="*/ 3500511 h 4890129"/>
              <a:gd name="connsiteX4189" fmla="*/ 5165162 w 9771622"/>
              <a:gd name="connsiteY4189" fmla="*/ 3486795 h 4890129"/>
              <a:gd name="connsiteX4190" fmla="*/ 8440257 w 9771622"/>
              <a:gd name="connsiteY4190" fmla="*/ 3486461 h 4890129"/>
              <a:gd name="connsiteX4191" fmla="*/ 8453973 w 9771622"/>
              <a:gd name="connsiteY4191" fmla="*/ 3500177 h 4890129"/>
              <a:gd name="connsiteX4192" fmla="*/ 8440257 w 9771622"/>
              <a:gd name="connsiteY4192" fmla="*/ 3513893 h 4890129"/>
              <a:gd name="connsiteX4193" fmla="*/ 8426541 w 9771622"/>
              <a:gd name="connsiteY4193" fmla="*/ 3500177 h 4890129"/>
              <a:gd name="connsiteX4194" fmla="*/ 8440257 w 9771622"/>
              <a:gd name="connsiteY4194" fmla="*/ 3486461 h 4890129"/>
              <a:gd name="connsiteX4195" fmla="*/ 8386951 w 9771622"/>
              <a:gd name="connsiteY4195" fmla="*/ 3486131 h 4890129"/>
              <a:gd name="connsiteX4196" fmla="*/ 8400667 w 9771622"/>
              <a:gd name="connsiteY4196" fmla="*/ 3499847 h 4890129"/>
              <a:gd name="connsiteX4197" fmla="*/ 8386951 w 9771622"/>
              <a:gd name="connsiteY4197" fmla="*/ 3513563 h 4890129"/>
              <a:gd name="connsiteX4198" fmla="*/ 8373235 w 9771622"/>
              <a:gd name="connsiteY4198" fmla="*/ 3499847 h 4890129"/>
              <a:gd name="connsiteX4199" fmla="*/ 8386951 w 9771622"/>
              <a:gd name="connsiteY4199" fmla="*/ 3486131 h 4890129"/>
              <a:gd name="connsiteX4200" fmla="*/ 8280060 w 9771622"/>
              <a:gd name="connsiteY4200" fmla="*/ 3485471 h 4890129"/>
              <a:gd name="connsiteX4201" fmla="*/ 8293776 w 9771622"/>
              <a:gd name="connsiteY4201" fmla="*/ 3499187 h 4890129"/>
              <a:gd name="connsiteX4202" fmla="*/ 8280060 w 9771622"/>
              <a:gd name="connsiteY4202" fmla="*/ 3512903 h 4890129"/>
              <a:gd name="connsiteX4203" fmla="*/ 8266344 w 9771622"/>
              <a:gd name="connsiteY4203" fmla="*/ 3499187 h 4890129"/>
              <a:gd name="connsiteX4204" fmla="*/ 8280060 w 9771622"/>
              <a:gd name="connsiteY4204" fmla="*/ 3485471 h 4890129"/>
              <a:gd name="connsiteX4205" fmla="*/ 8226439 w 9771622"/>
              <a:gd name="connsiteY4205" fmla="*/ 3484807 h 4890129"/>
              <a:gd name="connsiteX4206" fmla="*/ 8240155 w 9771622"/>
              <a:gd name="connsiteY4206" fmla="*/ 3498523 h 4890129"/>
              <a:gd name="connsiteX4207" fmla="*/ 8226439 w 9771622"/>
              <a:gd name="connsiteY4207" fmla="*/ 3512239 h 4890129"/>
              <a:gd name="connsiteX4208" fmla="*/ 8212723 w 9771622"/>
              <a:gd name="connsiteY4208" fmla="*/ 3498523 h 4890129"/>
              <a:gd name="connsiteX4209" fmla="*/ 8226439 w 9771622"/>
              <a:gd name="connsiteY4209" fmla="*/ 3484807 h 4890129"/>
              <a:gd name="connsiteX4210" fmla="*/ 5733462 w 9771622"/>
              <a:gd name="connsiteY4210" fmla="*/ 3484807 h 4890129"/>
              <a:gd name="connsiteX4211" fmla="*/ 5747178 w 9771622"/>
              <a:gd name="connsiteY4211" fmla="*/ 3498523 h 4890129"/>
              <a:gd name="connsiteX4212" fmla="*/ 5733462 w 9771622"/>
              <a:gd name="connsiteY4212" fmla="*/ 3512239 h 4890129"/>
              <a:gd name="connsiteX4213" fmla="*/ 5719746 w 9771622"/>
              <a:gd name="connsiteY4213" fmla="*/ 3498523 h 4890129"/>
              <a:gd name="connsiteX4214" fmla="*/ 5733462 w 9771622"/>
              <a:gd name="connsiteY4214" fmla="*/ 3484807 h 4890129"/>
              <a:gd name="connsiteX4215" fmla="*/ 2847687 w 9771622"/>
              <a:gd name="connsiteY4215" fmla="*/ 3484807 h 4890129"/>
              <a:gd name="connsiteX4216" fmla="*/ 2861402 w 9771622"/>
              <a:gd name="connsiteY4216" fmla="*/ 3498523 h 4890129"/>
              <a:gd name="connsiteX4217" fmla="*/ 2847687 w 9771622"/>
              <a:gd name="connsiteY4217" fmla="*/ 3512239 h 4890129"/>
              <a:gd name="connsiteX4218" fmla="*/ 2833968 w 9771622"/>
              <a:gd name="connsiteY4218" fmla="*/ 3498523 h 4890129"/>
              <a:gd name="connsiteX4219" fmla="*/ 2847687 w 9771622"/>
              <a:gd name="connsiteY4219" fmla="*/ 3484807 h 4890129"/>
              <a:gd name="connsiteX4220" fmla="*/ 8173137 w 9771622"/>
              <a:gd name="connsiteY4220" fmla="*/ 3484477 h 4890129"/>
              <a:gd name="connsiteX4221" fmla="*/ 8186853 w 9771622"/>
              <a:gd name="connsiteY4221" fmla="*/ 3498193 h 4890129"/>
              <a:gd name="connsiteX4222" fmla="*/ 8173137 w 9771622"/>
              <a:gd name="connsiteY4222" fmla="*/ 3511909 h 4890129"/>
              <a:gd name="connsiteX4223" fmla="*/ 8159421 w 9771622"/>
              <a:gd name="connsiteY4223" fmla="*/ 3498193 h 4890129"/>
              <a:gd name="connsiteX4224" fmla="*/ 8173137 w 9771622"/>
              <a:gd name="connsiteY4224" fmla="*/ 3484477 h 4890129"/>
              <a:gd name="connsiteX4225" fmla="*/ 5557378 w 9771622"/>
              <a:gd name="connsiteY4225" fmla="*/ 3484477 h 4890129"/>
              <a:gd name="connsiteX4226" fmla="*/ 5571094 w 9771622"/>
              <a:gd name="connsiteY4226" fmla="*/ 3498193 h 4890129"/>
              <a:gd name="connsiteX4227" fmla="*/ 5557378 w 9771622"/>
              <a:gd name="connsiteY4227" fmla="*/ 3511909 h 4890129"/>
              <a:gd name="connsiteX4228" fmla="*/ 5543662 w 9771622"/>
              <a:gd name="connsiteY4228" fmla="*/ 3498193 h 4890129"/>
              <a:gd name="connsiteX4229" fmla="*/ 5557378 w 9771622"/>
              <a:gd name="connsiteY4229" fmla="*/ 3484477 h 4890129"/>
              <a:gd name="connsiteX4230" fmla="*/ 8119516 w 9771622"/>
              <a:gd name="connsiteY4230" fmla="*/ 3483817 h 4890129"/>
              <a:gd name="connsiteX4231" fmla="*/ 8133232 w 9771622"/>
              <a:gd name="connsiteY4231" fmla="*/ 3497533 h 4890129"/>
              <a:gd name="connsiteX4232" fmla="*/ 8119516 w 9771622"/>
              <a:gd name="connsiteY4232" fmla="*/ 3511249 h 4890129"/>
              <a:gd name="connsiteX4233" fmla="*/ 8105800 w 9771622"/>
              <a:gd name="connsiteY4233" fmla="*/ 3497533 h 4890129"/>
              <a:gd name="connsiteX4234" fmla="*/ 8119516 w 9771622"/>
              <a:gd name="connsiteY4234" fmla="*/ 3483817 h 4890129"/>
              <a:gd name="connsiteX4235" fmla="*/ 8065582 w 9771622"/>
              <a:gd name="connsiteY4235" fmla="*/ 3483483 h 4890129"/>
              <a:gd name="connsiteX4236" fmla="*/ 8079298 w 9771622"/>
              <a:gd name="connsiteY4236" fmla="*/ 3497199 h 4890129"/>
              <a:gd name="connsiteX4237" fmla="*/ 8065582 w 9771622"/>
              <a:gd name="connsiteY4237" fmla="*/ 3510915 h 4890129"/>
              <a:gd name="connsiteX4238" fmla="*/ 8051866 w 9771622"/>
              <a:gd name="connsiteY4238" fmla="*/ 3497199 h 4890129"/>
              <a:gd name="connsiteX4239" fmla="*/ 8065582 w 9771622"/>
              <a:gd name="connsiteY4239" fmla="*/ 3483483 h 4890129"/>
              <a:gd name="connsiteX4240" fmla="*/ 8011961 w 9771622"/>
              <a:gd name="connsiteY4240" fmla="*/ 3482823 h 4890129"/>
              <a:gd name="connsiteX4241" fmla="*/ 8025677 w 9771622"/>
              <a:gd name="connsiteY4241" fmla="*/ 3496539 h 4890129"/>
              <a:gd name="connsiteX4242" fmla="*/ 8011961 w 9771622"/>
              <a:gd name="connsiteY4242" fmla="*/ 3510255 h 4890129"/>
              <a:gd name="connsiteX4243" fmla="*/ 7998245 w 9771622"/>
              <a:gd name="connsiteY4243" fmla="*/ 3496539 h 4890129"/>
              <a:gd name="connsiteX4244" fmla="*/ 8011961 w 9771622"/>
              <a:gd name="connsiteY4244" fmla="*/ 3482823 h 4890129"/>
              <a:gd name="connsiteX4245" fmla="*/ 7958013 w 9771622"/>
              <a:gd name="connsiteY4245" fmla="*/ 3482159 h 4890129"/>
              <a:gd name="connsiteX4246" fmla="*/ 7971729 w 9771622"/>
              <a:gd name="connsiteY4246" fmla="*/ 3495875 h 4890129"/>
              <a:gd name="connsiteX4247" fmla="*/ 7958013 w 9771622"/>
              <a:gd name="connsiteY4247" fmla="*/ 3509591 h 4890129"/>
              <a:gd name="connsiteX4248" fmla="*/ 7944297 w 9771622"/>
              <a:gd name="connsiteY4248" fmla="*/ 3495875 h 4890129"/>
              <a:gd name="connsiteX4249" fmla="*/ 7958013 w 9771622"/>
              <a:gd name="connsiteY4249" fmla="*/ 3482159 h 4890129"/>
              <a:gd name="connsiteX4250" fmla="*/ 3380162 w 9771622"/>
              <a:gd name="connsiteY4250" fmla="*/ 3482159 h 4890129"/>
              <a:gd name="connsiteX4251" fmla="*/ 3393878 w 9771622"/>
              <a:gd name="connsiteY4251" fmla="*/ 3495875 h 4890129"/>
              <a:gd name="connsiteX4252" fmla="*/ 3380162 w 9771622"/>
              <a:gd name="connsiteY4252" fmla="*/ 3509591 h 4890129"/>
              <a:gd name="connsiteX4253" fmla="*/ 3366446 w 9771622"/>
              <a:gd name="connsiteY4253" fmla="*/ 3495875 h 4890129"/>
              <a:gd name="connsiteX4254" fmla="*/ 3380162 w 9771622"/>
              <a:gd name="connsiteY4254" fmla="*/ 3482159 h 4890129"/>
              <a:gd name="connsiteX4255" fmla="*/ 5965815 w 9771622"/>
              <a:gd name="connsiteY4255" fmla="*/ 3481829 h 4890129"/>
              <a:gd name="connsiteX4256" fmla="*/ 5979531 w 9771622"/>
              <a:gd name="connsiteY4256" fmla="*/ 3495545 h 4890129"/>
              <a:gd name="connsiteX4257" fmla="*/ 5965815 w 9771622"/>
              <a:gd name="connsiteY4257" fmla="*/ 3509261 h 4890129"/>
              <a:gd name="connsiteX4258" fmla="*/ 5952099 w 9771622"/>
              <a:gd name="connsiteY4258" fmla="*/ 3495545 h 4890129"/>
              <a:gd name="connsiteX4259" fmla="*/ 5965815 w 9771622"/>
              <a:gd name="connsiteY4259" fmla="*/ 3481829 h 4890129"/>
              <a:gd name="connsiteX4260" fmla="*/ 2961215 w 9771622"/>
              <a:gd name="connsiteY4260" fmla="*/ 3481169 h 4890129"/>
              <a:gd name="connsiteX4261" fmla="*/ 2974927 w 9771622"/>
              <a:gd name="connsiteY4261" fmla="*/ 3494885 h 4890129"/>
              <a:gd name="connsiteX4262" fmla="*/ 2961215 w 9771622"/>
              <a:gd name="connsiteY4262" fmla="*/ 3508601 h 4890129"/>
              <a:gd name="connsiteX4263" fmla="*/ 2947494 w 9771622"/>
              <a:gd name="connsiteY4263" fmla="*/ 3494885 h 4890129"/>
              <a:gd name="connsiteX4264" fmla="*/ 2961215 w 9771622"/>
              <a:gd name="connsiteY4264" fmla="*/ 3481169 h 4890129"/>
              <a:gd name="connsiteX4265" fmla="*/ 3075656 w 9771622"/>
              <a:gd name="connsiteY4265" fmla="*/ 3476863 h 4890129"/>
              <a:gd name="connsiteX4266" fmla="*/ 3089372 w 9771622"/>
              <a:gd name="connsiteY4266" fmla="*/ 3490579 h 4890129"/>
              <a:gd name="connsiteX4267" fmla="*/ 3075656 w 9771622"/>
              <a:gd name="connsiteY4267" fmla="*/ 3504295 h 4890129"/>
              <a:gd name="connsiteX4268" fmla="*/ 3061940 w 9771622"/>
              <a:gd name="connsiteY4268" fmla="*/ 3490579 h 4890129"/>
              <a:gd name="connsiteX4269" fmla="*/ 3075656 w 9771622"/>
              <a:gd name="connsiteY4269" fmla="*/ 3476863 h 4890129"/>
              <a:gd name="connsiteX4270" fmla="*/ 5209515 w 9771622"/>
              <a:gd name="connsiteY4270" fmla="*/ 3474879 h 4890129"/>
              <a:gd name="connsiteX4271" fmla="*/ 5223231 w 9771622"/>
              <a:gd name="connsiteY4271" fmla="*/ 3488595 h 4890129"/>
              <a:gd name="connsiteX4272" fmla="*/ 5209515 w 9771622"/>
              <a:gd name="connsiteY4272" fmla="*/ 3502311 h 4890129"/>
              <a:gd name="connsiteX4273" fmla="*/ 5195799 w 9771622"/>
              <a:gd name="connsiteY4273" fmla="*/ 3488595 h 4890129"/>
              <a:gd name="connsiteX4274" fmla="*/ 5209515 w 9771622"/>
              <a:gd name="connsiteY4274" fmla="*/ 3474879 h 4890129"/>
              <a:gd name="connsiteX4275" fmla="*/ 3500307 w 9771622"/>
              <a:gd name="connsiteY4275" fmla="*/ 3474549 h 4890129"/>
              <a:gd name="connsiteX4276" fmla="*/ 3514023 w 9771622"/>
              <a:gd name="connsiteY4276" fmla="*/ 3488265 h 4890129"/>
              <a:gd name="connsiteX4277" fmla="*/ 3500307 w 9771622"/>
              <a:gd name="connsiteY4277" fmla="*/ 3501981 h 4890129"/>
              <a:gd name="connsiteX4278" fmla="*/ 3486591 w 9771622"/>
              <a:gd name="connsiteY4278" fmla="*/ 3488265 h 4890129"/>
              <a:gd name="connsiteX4279" fmla="*/ 3500307 w 9771622"/>
              <a:gd name="connsiteY4279" fmla="*/ 3474549 h 4890129"/>
              <a:gd name="connsiteX4280" fmla="*/ 5900942 w 9771622"/>
              <a:gd name="connsiteY4280" fmla="*/ 3473885 h 4890129"/>
              <a:gd name="connsiteX4281" fmla="*/ 5914658 w 9771622"/>
              <a:gd name="connsiteY4281" fmla="*/ 3487601 h 4890129"/>
              <a:gd name="connsiteX4282" fmla="*/ 5900942 w 9771622"/>
              <a:gd name="connsiteY4282" fmla="*/ 3501317 h 4890129"/>
              <a:gd name="connsiteX4283" fmla="*/ 5887226 w 9771622"/>
              <a:gd name="connsiteY4283" fmla="*/ 3487601 h 4890129"/>
              <a:gd name="connsiteX4284" fmla="*/ 5900942 w 9771622"/>
              <a:gd name="connsiteY4284" fmla="*/ 3473885 h 4890129"/>
              <a:gd name="connsiteX4285" fmla="*/ 5665280 w 9771622"/>
              <a:gd name="connsiteY4285" fmla="*/ 3472891 h 4890129"/>
              <a:gd name="connsiteX4286" fmla="*/ 5678996 w 9771622"/>
              <a:gd name="connsiteY4286" fmla="*/ 3486607 h 4890129"/>
              <a:gd name="connsiteX4287" fmla="*/ 5665280 w 9771622"/>
              <a:gd name="connsiteY4287" fmla="*/ 3500323 h 4890129"/>
              <a:gd name="connsiteX4288" fmla="*/ 5651564 w 9771622"/>
              <a:gd name="connsiteY4288" fmla="*/ 3486607 h 4890129"/>
              <a:gd name="connsiteX4289" fmla="*/ 5665280 w 9771622"/>
              <a:gd name="connsiteY4289" fmla="*/ 3472891 h 4890129"/>
              <a:gd name="connsiteX4290" fmla="*/ 3191169 w 9771622"/>
              <a:gd name="connsiteY4290" fmla="*/ 3472231 h 4890129"/>
              <a:gd name="connsiteX4291" fmla="*/ 3204885 w 9771622"/>
              <a:gd name="connsiteY4291" fmla="*/ 3485947 h 4890129"/>
              <a:gd name="connsiteX4292" fmla="*/ 3191169 w 9771622"/>
              <a:gd name="connsiteY4292" fmla="*/ 3499663 h 4890129"/>
              <a:gd name="connsiteX4293" fmla="*/ 3177453 w 9771622"/>
              <a:gd name="connsiteY4293" fmla="*/ 3485947 h 4890129"/>
              <a:gd name="connsiteX4294" fmla="*/ 3191169 w 9771622"/>
              <a:gd name="connsiteY4294" fmla="*/ 3472231 h 4890129"/>
              <a:gd name="connsiteX4295" fmla="*/ 2558076 w 9771622"/>
              <a:gd name="connsiteY4295" fmla="*/ 3471237 h 4890129"/>
              <a:gd name="connsiteX4296" fmla="*/ 2571794 w 9771622"/>
              <a:gd name="connsiteY4296" fmla="*/ 3484953 h 4890129"/>
              <a:gd name="connsiteX4297" fmla="*/ 2558076 w 9771622"/>
              <a:gd name="connsiteY4297" fmla="*/ 3498669 h 4890129"/>
              <a:gd name="connsiteX4298" fmla="*/ 2544359 w 9771622"/>
              <a:gd name="connsiteY4298" fmla="*/ 3484953 h 4890129"/>
              <a:gd name="connsiteX4299" fmla="*/ 2558076 w 9771622"/>
              <a:gd name="connsiteY4299" fmla="*/ 3471237 h 4890129"/>
              <a:gd name="connsiteX4300" fmla="*/ 5371366 w 9771622"/>
              <a:gd name="connsiteY4300" fmla="*/ 3468590 h 4890129"/>
              <a:gd name="connsiteX4301" fmla="*/ 5385082 w 9771622"/>
              <a:gd name="connsiteY4301" fmla="*/ 3482306 h 4890129"/>
              <a:gd name="connsiteX4302" fmla="*/ 5371366 w 9771622"/>
              <a:gd name="connsiteY4302" fmla="*/ 3496022 h 4890129"/>
              <a:gd name="connsiteX4303" fmla="*/ 5357650 w 9771622"/>
              <a:gd name="connsiteY4303" fmla="*/ 3482306 h 4890129"/>
              <a:gd name="connsiteX4304" fmla="*/ 5371366 w 9771622"/>
              <a:gd name="connsiteY4304" fmla="*/ 3468590 h 4890129"/>
              <a:gd name="connsiteX4305" fmla="*/ 2669283 w 9771622"/>
              <a:gd name="connsiteY4305" fmla="*/ 3468590 h 4890129"/>
              <a:gd name="connsiteX4306" fmla="*/ 2682999 w 9771622"/>
              <a:gd name="connsiteY4306" fmla="*/ 3482306 h 4890129"/>
              <a:gd name="connsiteX4307" fmla="*/ 2669283 w 9771622"/>
              <a:gd name="connsiteY4307" fmla="*/ 3496022 h 4890129"/>
              <a:gd name="connsiteX4308" fmla="*/ 2655570 w 9771622"/>
              <a:gd name="connsiteY4308" fmla="*/ 3482306 h 4890129"/>
              <a:gd name="connsiteX4309" fmla="*/ 2669283 w 9771622"/>
              <a:gd name="connsiteY4309" fmla="*/ 3468590 h 4890129"/>
              <a:gd name="connsiteX4310" fmla="*/ 5485555 w 9771622"/>
              <a:gd name="connsiteY4310" fmla="*/ 3467596 h 4890129"/>
              <a:gd name="connsiteX4311" fmla="*/ 5499271 w 9771622"/>
              <a:gd name="connsiteY4311" fmla="*/ 3481312 h 4890129"/>
              <a:gd name="connsiteX4312" fmla="*/ 5485555 w 9771622"/>
              <a:gd name="connsiteY4312" fmla="*/ 3495028 h 4890129"/>
              <a:gd name="connsiteX4313" fmla="*/ 5471839 w 9771622"/>
              <a:gd name="connsiteY4313" fmla="*/ 3481312 h 4890129"/>
              <a:gd name="connsiteX4314" fmla="*/ 5485555 w 9771622"/>
              <a:gd name="connsiteY4314" fmla="*/ 3467596 h 4890129"/>
              <a:gd name="connsiteX4315" fmla="*/ 4949360 w 9771622"/>
              <a:gd name="connsiteY4315" fmla="*/ 3466935 h 4890129"/>
              <a:gd name="connsiteX4316" fmla="*/ 4963076 w 9771622"/>
              <a:gd name="connsiteY4316" fmla="*/ 3480651 h 4890129"/>
              <a:gd name="connsiteX4317" fmla="*/ 4949360 w 9771622"/>
              <a:gd name="connsiteY4317" fmla="*/ 3494367 h 4890129"/>
              <a:gd name="connsiteX4318" fmla="*/ 4935644 w 9771622"/>
              <a:gd name="connsiteY4318" fmla="*/ 3480651 h 4890129"/>
              <a:gd name="connsiteX4319" fmla="*/ 4949360 w 9771622"/>
              <a:gd name="connsiteY4319" fmla="*/ 3466935 h 4890129"/>
              <a:gd name="connsiteX4320" fmla="*/ 3308339 w 9771622"/>
              <a:gd name="connsiteY4320" fmla="*/ 3466272 h 4890129"/>
              <a:gd name="connsiteX4321" fmla="*/ 3322055 w 9771622"/>
              <a:gd name="connsiteY4321" fmla="*/ 3479988 h 4890129"/>
              <a:gd name="connsiteX4322" fmla="*/ 3308339 w 9771622"/>
              <a:gd name="connsiteY4322" fmla="*/ 3493704 h 4890129"/>
              <a:gd name="connsiteX4323" fmla="*/ 3294623 w 9771622"/>
              <a:gd name="connsiteY4323" fmla="*/ 3479988 h 4890129"/>
              <a:gd name="connsiteX4324" fmla="*/ 3308339 w 9771622"/>
              <a:gd name="connsiteY4324" fmla="*/ 3466272 h 4890129"/>
              <a:gd name="connsiteX4325" fmla="*/ 2781158 w 9771622"/>
              <a:gd name="connsiteY4325" fmla="*/ 3465942 h 4890129"/>
              <a:gd name="connsiteX4326" fmla="*/ 2794870 w 9771622"/>
              <a:gd name="connsiteY4326" fmla="*/ 3479658 h 4890129"/>
              <a:gd name="connsiteX4327" fmla="*/ 2781158 w 9771622"/>
              <a:gd name="connsiteY4327" fmla="*/ 3493374 h 4890129"/>
              <a:gd name="connsiteX4328" fmla="*/ 2767443 w 9771622"/>
              <a:gd name="connsiteY4328" fmla="*/ 3479658 h 4890129"/>
              <a:gd name="connsiteX4329" fmla="*/ 2781158 w 9771622"/>
              <a:gd name="connsiteY4329" fmla="*/ 3465942 h 4890129"/>
              <a:gd name="connsiteX4330" fmla="*/ 3622109 w 9771622"/>
              <a:gd name="connsiteY4330" fmla="*/ 3465612 h 4890129"/>
              <a:gd name="connsiteX4331" fmla="*/ 3635825 w 9771622"/>
              <a:gd name="connsiteY4331" fmla="*/ 3479328 h 4890129"/>
              <a:gd name="connsiteX4332" fmla="*/ 3622109 w 9771622"/>
              <a:gd name="connsiteY4332" fmla="*/ 3493044 h 4890129"/>
              <a:gd name="connsiteX4333" fmla="*/ 3608393 w 9771622"/>
              <a:gd name="connsiteY4333" fmla="*/ 3479328 h 4890129"/>
              <a:gd name="connsiteX4334" fmla="*/ 3622109 w 9771622"/>
              <a:gd name="connsiteY4334" fmla="*/ 3465612 h 4890129"/>
              <a:gd name="connsiteX4335" fmla="*/ 4995367 w 9771622"/>
              <a:gd name="connsiteY4335" fmla="*/ 3463958 h 4890129"/>
              <a:gd name="connsiteX4336" fmla="*/ 5009083 w 9771622"/>
              <a:gd name="connsiteY4336" fmla="*/ 3477674 h 4890129"/>
              <a:gd name="connsiteX4337" fmla="*/ 4995367 w 9771622"/>
              <a:gd name="connsiteY4337" fmla="*/ 3491390 h 4890129"/>
              <a:gd name="connsiteX4338" fmla="*/ 4981651 w 9771622"/>
              <a:gd name="connsiteY4338" fmla="*/ 3477674 h 4890129"/>
              <a:gd name="connsiteX4339" fmla="*/ 4995367 w 9771622"/>
              <a:gd name="connsiteY4339" fmla="*/ 3463958 h 4890129"/>
              <a:gd name="connsiteX4340" fmla="*/ 2893691 w 9771622"/>
              <a:gd name="connsiteY4340" fmla="*/ 3462634 h 4890129"/>
              <a:gd name="connsiteX4341" fmla="*/ 2907407 w 9771622"/>
              <a:gd name="connsiteY4341" fmla="*/ 3476350 h 4890129"/>
              <a:gd name="connsiteX4342" fmla="*/ 2893691 w 9771622"/>
              <a:gd name="connsiteY4342" fmla="*/ 3490066 h 4890129"/>
              <a:gd name="connsiteX4343" fmla="*/ 2879974 w 9771622"/>
              <a:gd name="connsiteY4343" fmla="*/ 3476350 h 4890129"/>
              <a:gd name="connsiteX4344" fmla="*/ 2893691 w 9771622"/>
              <a:gd name="connsiteY4344" fmla="*/ 3462634 h 4890129"/>
              <a:gd name="connsiteX4345" fmla="*/ 5253205 w 9771622"/>
              <a:gd name="connsiteY4345" fmla="*/ 3460646 h 4890129"/>
              <a:gd name="connsiteX4346" fmla="*/ 5266921 w 9771622"/>
              <a:gd name="connsiteY4346" fmla="*/ 3474362 h 4890129"/>
              <a:gd name="connsiteX4347" fmla="*/ 5253205 w 9771622"/>
              <a:gd name="connsiteY4347" fmla="*/ 3488078 h 4890129"/>
              <a:gd name="connsiteX4348" fmla="*/ 5239489 w 9771622"/>
              <a:gd name="connsiteY4348" fmla="*/ 3474362 h 4890129"/>
              <a:gd name="connsiteX4349" fmla="*/ 5253205 w 9771622"/>
              <a:gd name="connsiteY4349" fmla="*/ 3460646 h 4890129"/>
              <a:gd name="connsiteX4350" fmla="*/ 3426830 w 9771622"/>
              <a:gd name="connsiteY4350" fmla="*/ 3459652 h 4890129"/>
              <a:gd name="connsiteX4351" fmla="*/ 3440546 w 9771622"/>
              <a:gd name="connsiteY4351" fmla="*/ 3473368 h 4890129"/>
              <a:gd name="connsiteX4352" fmla="*/ 3426830 w 9771622"/>
              <a:gd name="connsiteY4352" fmla="*/ 3487084 h 4890129"/>
              <a:gd name="connsiteX4353" fmla="*/ 3413114 w 9771622"/>
              <a:gd name="connsiteY4353" fmla="*/ 3473368 h 4890129"/>
              <a:gd name="connsiteX4354" fmla="*/ 3426830 w 9771622"/>
              <a:gd name="connsiteY4354" fmla="*/ 3459652 h 4890129"/>
              <a:gd name="connsiteX4355" fmla="*/ 5595772 w 9771622"/>
              <a:gd name="connsiteY4355" fmla="*/ 3459322 h 4890129"/>
              <a:gd name="connsiteX4356" fmla="*/ 5609488 w 9771622"/>
              <a:gd name="connsiteY4356" fmla="*/ 3473038 h 4890129"/>
              <a:gd name="connsiteX4357" fmla="*/ 5595772 w 9771622"/>
              <a:gd name="connsiteY4357" fmla="*/ 3486754 h 4890129"/>
              <a:gd name="connsiteX4358" fmla="*/ 5582056 w 9771622"/>
              <a:gd name="connsiteY4358" fmla="*/ 3473038 h 4890129"/>
              <a:gd name="connsiteX4359" fmla="*/ 5595772 w 9771622"/>
              <a:gd name="connsiteY4359" fmla="*/ 3459322 h 4890129"/>
              <a:gd name="connsiteX4360" fmla="*/ 3007141 w 9771622"/>
              <a:gd name="connsiteY4360" fmla="*/ 3458992 h 4890129"/>
              <a:gd name="connsiteX4361" fmla="*/ 3020857 w 9771622"/>
              <a:gd name="connsiteY4361" fmla="*/ 3472708 h 4890129"/>
              <a:gd name="connsiteX4362" fmla="*/ 3007141 w 9771622"/>
              <a:gd name="connsiteY4362" fmla="*/ 3486424 h 4890129"/>
              <a:gd name="connsiteX4363" fmla="*/ 2993425 w 9771622"/>
              <a:gd name="connsiteY4363" fmla="*/ 3472708 h 4890129"/>
              <a:gd name="connsiteX4364" fmla="*/ 3007141 w 9771622"/>
              <a:gd name="connsiteY4364" fmla="*/ 3458992 h 4890129"/>
              <a:gd name="connsiteX4365" fmla="*/ 5041041 w 9771622"/>
              <a:gd name="connsiteY4365" fmla="*/ 3458662 h 4890129"/>
              <a:gd name="connsiteX4366" fmla="*/ 5054757 w 9771622"/>
              <a:gd name="connsiteY4366" fmla="*/ 3472378 h 4890129"/>
              <a:gd name="connsiteX4367" fmla="*/ 5041041 w 9771622"/>
              <a:gd name="connsiteY4367" fmla="*/ 3486094 h 4890129"/>
              <a:gd name="connsiteX4368" fmla="*/ 5027325 w 9771622"/>
              <a:gd name="connsiteY4368" fmla="*/ 3472378 h 4890129"/>
              <a:gd name="connsiteX4369" fmla="*/ 5041041 w 9771622"/>
              <a:gd name="connsiteY4369" fmla="*/ 3458662 h 4890129"/>
              <a:gd name="connsiteX4370" fmla="*/ 3121664 w 9771622"/>
              <a:gd name="connsiteY4370" fmla="*/ 3454686 h 4890129"/>
              <a:gd name="connsiteX4371" fmla="*/ 3135380 w 9771622"/>
              <a:gd name="connsiteY4371" fmla="*/ 3468402 h 4890129"/>
              <a:gd name="connsiteX4372" fmla="*/ 3121664 w 9771622"/>
              <a:gd name="connsiteY4372" fmla="*/ 3482118 h 4890129"/>
              <a:gd name="connsiteX4373" fmla="*/ 3107948 w 9771622"/>
              <a:gd name="connsiteY4373" fmla="*/ 3468402 h 4890129"/>
              <a:gd name="connsiteX4374" fmla="*/ 3121664 w 9771622"/>
              <a:gd name="connsiteY4374" fmla="*/ 3454686 h 4890129"/>
              <a:gd name="connsiteX4375" fmla="*/ 3546978 w 9771622"/>
              <a:gd name="connsiteY4375" fmla="*/ 3452042 h 4890129"/>
              <a:gd name="connsiteX4376" fmla="*/ 3560694 w 9771622"/>
              <a:gd name="connsiteY4376" fmla="*/ 3465758 h 4890129"/>
              <a:gd name="connsiteX4377" fmla="*/ 3546978 w 9771622"/>
              <a:gd name="connsiteY4377" fmla="*/ 3479474 h 4890129"/>
              <a:gd name="connsiteX4378" fmla="*/ 3533262 w 9771622"/>
              <a:gd name="connsiteY4378" fmla="*/ 3465758 h 4890129"/>
              <a:gd name="connsiteX4379" fmla="*/ 3546978 w 9771622"/>
              <a:gd name="connsiteY4379" fmla="*/ 3452042 h 4890129"/>
              <a:gd name="connsiteX4380" fmla="*/ 5086385 w 9771622"/>
              <a:gd name="connsiteY4380" fmla="*/ 3451378 h 4890129"/>
              <a:gd name="connsiteX4381" fmla="*/ 5100101 w 9771622"/>
              <a:gd name="connsiteY4381" fmla="*/ 3465094 h 4890129"/>
              <a:gd name="connsiteX4382" fmla="*/ 5086385 w 9771622"/>
              <a:gd name="connsiteY4382" fmla="*/ 3478810 h 4890129"/>
              <a:gd name="connsiteX4383" fmla="*/ 5072669 w 9771622"/>
              <a:gd name="connsiteY4383" fmla="*/ 3465094 h 4890129"/>
              <a:gd name="connsiteX4384" fmla="*/ 5086385 w 9771622"/>
              <a:gd name="connsiteY4384" fmla="*/ 3451378 h 4890129"/>
              <a:gd name="connsiteX4385" fmla="*/ 2493860 w 9771622"/>
              <a:gd name="connsiteY4385" fmla="*/ 3451378 h 4890129"/>
              <a:gd name="connsiteX4386" fmla="*/ 2507580 w 9771622"/>
              <a:gd name="connsiteY4386" fmla="*/ 3465094 h 4890129"/>
              <a:gd name="connsiteX4387" fmla="*/ 2493860 w 9771622"/>
              <a:gd name="connsiteY4387" fmla="*/ 3478810 h 4890129"/>
              <a:gd name="connsiteX4388" fmla="*/ 2480145 w 9771622"/>
              <a:gd name="connsiteY4388" fmla="*/ 3465094 h 4890129"/>
              <a:gd name="connsiteX4389" fmla="*/ 2493860 w 9771622"/>
              <a:gd name="connsiteY4389" fmla="*/ 3451378 h 4890129"/>
              <a:gd name="connsiteX4390" fmla="*/ 3237506 w 9771622"/>
              <a:gd name="connsiteY4390" fmla="*/ 3449724 h 4890129"/>
              <a:gd name="connsiteX4391" fmla="*/ 3251222 w 9771622"/>
              <a:gd name="connsiteY4391" fmla="*/ 3463440 h 4890129"/>
              <a:gd name="connsiteX4392" fmla="*/ 3237506 w 9771622"/>
              <a:gd name="connsiteY4392" fmla="*/ 3477156 h 4890129"/>
              <a:gd name="connsiteX4393" fmla="*/ 3223790 w 9771622"/>
              <a:gd name="connsiteY4393" fmla="*/ 3463440 h 4890129"/>
              <a:gd name="connsiteX4394" fmla="*/ 3237506 w 9771622"/>
              <a:gd name="connsiteY4394" fmla="*/ 3449724 h 4890129"/>
              <a:gd name="connsiteX4395" fmla="*/ 2604408 w 9771622"/>
              <a:gd name="connsiteY4395" fmla="*/ 3449061 h 4890129"/>
              <a:gd name="connsiteX4396" fmla="*/ 2618126 w 9771622"/>
              <a:gd name="connsiteY4396" fmla="*/ 3462777 h 4890129"/>
              <a:gd name="connsiteX4397" fmla="*/ 2604408 w 9771622"/>
              <a:gd name="connsiteY4397" fmla="*/ 3476493 h 4890129"/>
              <a:gd name="connsiteX4398" fmla="*/ 2590692 w 9771622"/>
              <a:gd name="connsiteY4398" fmla="*/ 3462777 h 4890129"/>
              <a:gd name="connsiteX4399" fmla="*/ 2604408 w 9771622"/>
              <a:gd name="connsiteY4399" fmla="*/ 3449061 h 4890129"/>
              <a:gd name="connsiteX4400" fmla="*/ 5412738 w 9771622"/>
              <a:gd name="connsiteY4400" fmla="*/ 3448730 h 4890129"/>
              <a:gd name="connsiteX4401" fmla="*/ 5426454 w 9771622"/>
              <a:gd name="connsiteY4401" fmla="*/ 3462446 h 4890129"/>
              <a:gd name="connsiteX4402" fmla="*/ 5412738 w 9771622"/>
              <a:gd name="connsiteY4402" fmla="*/ 3476162 h 4890129"/>
              <a:gd name="connsiteX4403" fmla="*/ 5399022 w 9771622"/>
              <a:gd name="connsiteY4403" fmla="*/ 3462446 h 4890129"/>
              <a:gd name="connsiteX4404" fmla="*/ 5412738 w 9771622"/>
              <a:gd name="connsiteY4404" fmla="*/ 3448730 h 4890129"/>
              <a:gd name="connsiteX4405" fmla="*/ 2715295 w 9771622"/>
              <a:gd name="connsiteY4405" fmla="*/ 3446413 h 4890129"/>
              <a:gd name="connsiteX4406" fmla="*/ 2729009 w 9771622"/>
              <a:gd name="connsiteY4406" fmla="*/ 3460129 h 4890129"/>
              <a:gd name="connsiteX4407" fmla="*/ 2715295 w 9771622"/>
              <a:gd name="connsiteY4407" fmla="*/ 3473845 h 4890129"/>
              <a:gd name="connsiteX4408" fmla="*/ 2701573 w 9771622"/>
              <a:gd name="connsiteY4408" fmla="*/ 3460129 h 4890129"/>
              <a:gd name="connsiteX4409" fmla="*/ 2715295 w 9771622"/>
              <a:gd name="connsiteY4409" fmla="*/ 3446413 h 4890129"/>
              <a:gd name="connsiteX4410" fmla="*/ 8981730 w 9771622"/>
              <a:gd name="connsiteY4410" fmla="*/ 3445419 h 4890129"/>
              <a:gd name="connsiteX4411" fmla="*/ 8995446 w 9771622"/>
              <a:gd name="connsiteY4411" fmla="*/ 3459135 h 4890129"/>
              <a:gd name="connsiteX4412" fmla="*/ 8981730 w 9771622"/>
              <a:gd name="connsiteY4412" fmla="*/ 3472851 h 4890129"/>
              <a:gd name="connsiteX4413" fmla="*/ 8968014 w 9771622"/>
              <a:gd name="connsiteY4413" fmla="*/ 3459135 h 4890129"/>
              <a:gd name="connsiteX4414" fmla="*/ 8981730 w 9771622"/>
              <a:gd name="connsiteY4414" fmla="*/ 3445419 h 4890129"/>
              <a:gd name="connsiteX4415" fmla="*/ 8928790 w 9771622"/>
              <a:gd name="connsiteY4415" fmla="*/ 3445089 h 4890129"/>
              <a:gd name="connsiteX4416" fmla="*/ 8942506 w 9771622"/>
              <a:gd name="connsiteY4416" fmla="*/ 3458805 h 4890129"/>
              <a:gd name="connsiteX4417" fmla="*/ 8928790 w 9771622"/>
              <a:gd name="connsiteY4417" fmla="*/ 3472521 h 4890129"/>
              <a:gd name="connsiteX4418" fmla="*/ 8915074 w 9771622"/>
              <a:gd name="connsiteY4418" fmla="*/ 3458805 h 4890129"/>
              <a:gd name="connsiteX4419" fmla="*/ 8928790 w 9771622"/>
              <a:gd name="connsiteY4419" fmla="*/ 3445089 h 4890129"/>
              <a:gd name="connsiteX4420" fmla="*/ 5296232 w 9771622"/>
              <a:gd name="connsiteY4420" fmla="*/ 3444759 h 4890129"/>
              <a:gd name="connsiteX4421" fmla="*/ 5309948 w 9771622"/>
              <a:gd name="connsiteY4421" fmla="*/ 3458475 h 4890129"/>
              <a:gd name="connsiteX4422" fmla="*/ 5296232 w 9771622"/>
              <a:gd name="connsiteY4422" fmla="*/ 3472191 h 4890129"/>
              <a:gd name="connsiteX4423" fmla="*/ 5282516 w 9771622"/>
              <a:gd name="connsiteY4423" fmla="*/ 3458475 h 4890129"/>
              <a:gd name="connsiteX4424" fmla="*/ 5296232 w 9771622"/>
              <a:gd name="connsiteY4424" fmla="*/ 3444759 h 4890129"/>
              <a:gd name="connsiteX4425" fmla="*/ 5525273 w 9771622"/>
              <a:gd name="connsiteY4425" fmla="*/ 3444095 h 4890129"/>
              <a:gd name="connsiteX4426" fmla="*/ 5538989 w 9771622"/>
              <a:gd name="connsiteY4426" fmla="*/ 3457811 h 4890129"/>
              <a:gd name="connsiteX4427" fmla="*/ 5525273 w 9771622"/>
              <a:gd name="connsiteY4427" fmla="*/ 3471527 h 4890129"/>
              <a:gd name="connsiteX4428" fmla="*/ 5511557 w 9771622"/>
              <a:gd name="connsiteY4428" fmla="*/ 3457811 h 4890129"/>
              <a:gd name="connsiteX4429" fmla="*/ 5525273 w 9771622"/>
              <a:gd name="connsiteY4429" fmla="*/ 3444095 h 4890129"/>
              <a:gd name="connsiteX4430" fmla="*/ 3354677 w 9771622"/>
              <a:gd name="connsiteY4430" fmla="*/ 3444095 h 4890129"/>
              <a:gd name="connsiteX4431" fmla="*/ 3368393 w 9771622"/>
              <a:gd name="connsiteY4431" fmla="*/ 3457811 h 4890129"/>
              <a:gd name="connsiteX4432" fmla="*/ 3354677 w 9771622"/>
              <a:gd name="connsiteY4432" fmla="*/ 3471527 h 4890129"/>
              <a:gd name="connsiteX4433" fmla="*/ 3340961 w 9771622"/>
              <a:gd name="connsiteY4433" fmla="*/ 3457811 h 4890129"/>
              <a:gd name="connsiteX4434" fmla="*/ 3354677 w 9771622"/>
              <a:gd name="connsiteY4434" fmla="*/ 3444095 h 4890129"/>
              <a:gd name="connsiteX4435" fmla="*/ 2827163 w 9771622"/>
              <a:gd name="connsiteY4435" fmla="*/ 3443765 h 4890129"/>
              <a:gd name="connsiteX4436" fmla="*/ 2840877 w 9771622"/>
              <a:gd name="connsiteY4436" fmla="*/ 3457481 h 4890129"/>
              <a:gd name="connsiteX4437" fmla="*/ 2827163 w 9771622"/>
              <a:gd name="connsiteY4437" fmla="*/ 3471197 h 4890129"/>
              <a:gd name="connsiteX4438" fmla="*/ 2813449 w 9771622"/>
              <a:gd name="connsiteY4438" fmla="*/ 3457481 h 4890129"/>
              <a:gd name="connsiteX4439" fmla="*/ 2827163 w 9771622"/>
              <a:gd name="connsiteY4439" fmla="*/ 3443765 h 4890129"/>
              <a:gd name="connsiteX4440" fmla="*/ 8612035 w 9771622"/>
              <a:gd name="connsiteY4440" fmla="*/ 3443435 h 4890129"/>
              <a:gd name="connsiteX4441" fmla="*/ 8625751 w 9771622"/>
              <a:gd name="connsiteY4441" fmla="*/ 3457151 h 4890129"/>
              <a:gd name="connsiteX4442" fmla="*/ 8612035 w 9771622"/>
              <a:gd name="connsiteY4442" fmla="*/ 3470867 h 4890129"/>
              <a:gd name="connsiteX4443" fmla="*/ 8598319 w 9771622"/>
              <a:gd name="connsiteY4443" fmla="*/ 3457151 h 4890129"/>
              <a:gd name="connsiteX4444" fmla="*/ 8612035 w 9771622"/>
              <a:gd name="connsiteY4444" fmla="*/ 3443435 h 4890129"/>
              <a:gd name="connsiteX4445" fmla="*/ 8559077 w 9771622"/>
              <a:gd name="connsiteY4445" fmla="*/ 3443105 h 4890129"/>
              <a:gd name="connsiteX4446" fmla="*/ 8572793 w 9771622"/>
              <a:gd name="connsiteY4446" fmla="*/ 3456821 h 4890129"/>
              <a:gd name="connsiteX4447" fmla="*/ 8559077 w 9771622"/>
              <a:gd name="connsiteY4447" fmla="*/ 3470537 h 4890129"/>
              <a:gd name="connsiteX4448" fmla="*/ 8545361 w 9771622"/>
              <a:gd name="connsiteY4448" fmla="*/ 3456821 h 4890129"/>
              <a:gd name="connsiteX4449" fmla="*/ 8559077 w 9771622"/>
              <a:gd name="connsiteY4449" fmla="*/ 3443105 h 4890129"/>
              <a:gd name="connsiteX4450" fmla="*/ 5131399 w 9771622"/>
              <a:gd name="connsiteY4450" fmla="*/ 3442441 h 4890129"/>
              <a:gd name="connsiteX4451" fmla="*/ 5145115 w 9771622"/>
              <a:gd name="connsiteY4451" fmla="*/ 3456157 h 4890129"/>
              <a:gd name="connsiteX4452" fmla="*/ 5131399 w 9771622"/>
              <a:gd name="connsiteY4452" fmla="*/ 3469873 h 4890129"/>
              <a:gd name="connsiteX4453" fmla="*/ 5117683 w 9771622"/>
              <a:gd name="connsiteY4453" fmla="*/ 3456157 h 4890129"/>
              <a:gd name="connsiteX4454" fmla="*/ 5131399 w 9771622"/>
              <a:gd name="connsiteY4454" fmla="*/ 3442441 h 4890129"/>
              <a:gd name="connsiteX4455" fmla="*/ 8399545 w 9771622"/>
              <a:gd name="connsiteY4455" fmla="*/ 3442111 h 4890129"/>
              <a:gd name="connsiteX4456" fmla="*/ 8413261 w 9771622"/>
              <a:gd name="connsiteY4456" fmla="*/ 3455827 h 4890129"/>
              <a:gd name="connsiteX4457" fmla="*/ 8399545 w 9771622"/>
              <a:gd name="connsiteY4457" fmla="*/ 3469543 h 4890129"/>
              <a:gd name="connsiteX4458" fmla="*/ 8385829 w 9771622"/>
              <a:gd name="connsiteY4458" fmla="*/ 3455827 h 4890129"/>
              <a:gd name="connsiteX4459" fmla="*/ 8399545 w 9771622"/>
              <a:gd name="connsiteY4459" fmla="*/ 3442111 h 4890129"/>
              <a:gd name="connsiteX4460" fmla="*/ 8346587 w 9771622"/>
              <a:gd name="connsiteY4460" fmla="*/ 3441781 h 4890129"/>
              <a:gd name="connsiteX4461" fmla="*/ 8360303 w 9771622"/>
              <a:gd name="connsiteY4461" fmla="*/ 3455497 h 4890129"/>
              <a:gd name="connsiteX4462" fmla="*/ 8346587 w 9771622"/>
              <a:gd name="connsiteY4462" fmla="*/ 3469213 h 4890129"/>
              <a:gd name="connsiteX4463" fmla="*/ 8332871 w 9771622"/>
              <a:gd name="connsiteY4463" fmla="*/ 3455497 h 4890129"/>
              <a:gd name="connsiteX4464" fmla="*/ 8346587 w 9771622"/>
              <a:gd name="connsiteY4464" fmla="*/ 3441781 h 4890129"/>
              <a:gd name="connsiteX4465" fmla="*/ 8293299 w 9771622"/>
              <a:gd name="connsiteY4465" fmla="*/ 3441451 h 4890129"/>
              <a:gd name="connsiteX4466" fmla="*/ 8307015 w 9771622"/>
              <a:gd name="connsiteY4466" fmla="*/ 3455167 h 4890129"/>
              <a:gd name="connsiteX4467" fmla="*/ 8293299 w 9771622"/>
              <a:gd name="connsiteY4467" fmla="*/ 3468883 h 4890129"/>
              <a:gd name="connsiteX4468" fmla="*/ 8279583 w 9771622"/>
              <a:gd name="connsiteY4468" fmla="*/ 3455167 h 4890129"/>
              <a:gd name="connsiteX4469" fmla="*/ 8293299 w 9771622"/>
              <a:gd name="connsiteY4469" fmla="*/ 3441451 h 4890129"/>
              <a:gd name="connsiteX4470" fmla="*/ 5933376 w 9771622"/>
              <a:gd name="connsiteY4470" fmla="*/ 3441451 h 4890129"/>
              <a:gd name="connsiteX4471" fmla="*/ 5947092 w 9771622"/>
              <a:gd name="connsiteY4471" fmla="*/ 3455167 h 4890129"/>
              <a:gd name="connsiteX4472" fmla="*/ 5933376 w 9771622"/>
              <a:gd name="connsiteY4472" fmla="*/ 3468883 h 4890129"/>
              <a:gd name="connsiteX4473" fmla="*/ 5919660 w 9771622"/>
              <a:gd name="connsiteY4473" fmla="*/ 3455167 h 4890129"/>
              <a:gd name="connsiteX4474" fmla="*/ 5933376 w 9771622"/>
              <a:gd name="connsiteY4474" fmla="*/ 3441451 h 4890129"/>
              <a:gd name="connsiteX4475" fmla="*/ 8240008 w 9771622"/>
              <a:gd name="connsiteY4475" fmla="*/ 3440787 h 4890129"/>
              <a:gd name="connsiteX4476" fmla="*/ 8253724 w 9771622"/>
              <a:gd name="connsiteY4476" fmla="*/ 3454503 h 4890129"/>
              <a:gd name="connsiteX4477" fmla="*/ 8240008 w 9771622"/>
              <a:gd name="connsiteY4477" fmla="*/ 3468219 h 4890129"/>
              <a:gd name="connsiteX4478" fmla="*/ 8226292 w 9771622"/>
              <a:gd name="connsiteY4478" fmla="*/ 3454503 h 4890129"/>
              <a:gd name="connsiteX4479" fmla="*/ 8240008 w 9771622"/>
              <a:gd name="connsiteY4479" fmla="*/ 3440787 h 4890129"/>
              <a:gd name="connsiteX4480" fmla="*/ 8186720 w 9771622"/>
              <a:gd name="connsiteY4480" fmla="*/ 3440457 h 4890129"/>
              <a:gd name="connsiteX4481" fmla="*/ 8200436 w 9771622"/>
              <a:gd name="connsiteY4481" fmla="*/ 3454173 h 4890129"/>
              <a:gd name="connsiteX4482" fmla="*/ 8186720 w 9771622"/>
              <a:gd name="connsiteY4482" fmla="*/ 3467889 h 4890129"/>
              <a:gd name="connsiteX4483" fmla="*/ 8173004 w 9771622"/>
              <a:gd name="connsiteY4483" fmla="*/ 3454173 h 4890129"/>
              <a:gd name="connsiteX4484" fmla="*/ 8186720 w 9771622"/>
              <a:gd name="connsiteY4484" fmla="*/ 3440457 h 4890129"/>
              <a:gd name="connsiteX4485" fmla="*/ 2939700 w 9771622"/>
              <a:gd name="connsiteY4485" fmla="*/ 3440457 h 4890129"/>
              <a:gd name="connsiteX4486" fmla="*/ 2953418 w 9771622"/>
              <a:gd name="connsiteY4486" fmla="*/ 3454173 h 4890129"/>
              <a:gd name="connsiteX4487" fmla="*/ 2939700 w 9771622"/>
              <a:gd name="connsiteY4487" fmla="*/ 3467889 h 4890129"/>
              <a:gd name="connsiteX4488" fmla="*/ 2925983 w 9771622"/>
              <a:gd name="connsiteY4488" fmla="*/ 3454173 h 4890129"/>
              <a:gd name="connsiteX4489" fmla="*/ 2939700 w 9771622"/>
              <a:gd name="connsiteY4489" fmla="*/ 3440457 h 4890129"/>
              <a:gd name="connsiteX4490" fmla="*/ 8133103 w 9771622"/>
              <a:gd name="connsiteY4490" fmla="*/ 3440127 h 4890129"/>
              <a:gd name="connsiteX4491" fmla="*/ 8146819 w 9771622"/>
              <a:gd name="connsiteY4491" fmla="*/ 3453843 h 4890129"/>
              <a:gd name="connsiteX4492" fmla="*/ 8133103 w 9771622"/>
              <a:gd name="connsiteY4492" fmla="*/ 3467559 h 4890129"/>
              <a:gd name="connsiteX4493" fmla="*/ 8119387 w 9771622"/>
              <a:gd name="connsiteY4493" fmla="*/ 3453843 h 4890129"/>
              <a:gd name="connsiteX4494" fmla="*/ 8133103 w 9771622"/>
              <a:gd name="connsiteY4494" fmla="*/ 3440127 h 4890129"/>
              <a:gd name="connsiteX4495" fmla="*/ 8079812 w 9771622"/>
              <a:gd name="connsiteY4495" fmla="*/ 3439463 h 4890129"/>
              <a:gd name="connsiteX4496" fmla="*/ 8093528 w 9771622"/>
              <a:gd name="connsiteY4496" fmla="*/ 3453179 h 4890129"/>
              <a:gd name="connsiteX4497" fmla="*/ 8079812 w 9771622"/>
              <a:gd name="connsiteY4497" fmla="*/ 3466895 h 4890129"/>
              <a:gd name="connsiteX4498" fmla="*/ 8066096 w 9771622"/>
              <a:gd name="connsiteY4498" fmla="*/ 3453179 h 4890129"/>
              <a:gd name="connsiteX4499" fmla="*/ 8079812 w 9771622"/>
              <a:gd name="connsiteY4499" fmla="*/ 3439463 h 4890129"/>
              <a:gd name="connsiteX4500" fmla="*/ 3473498 w 9771622"/>
              <a:gd name="connsiteY4500" fmla="*/ 3437145 h 4890129"/>
              <a:gd name="connsiteX4501" fmla="*/ 3487214 w 9771622"/>
              <a:gd name="connsiteY4501" fmla="*/ 3450861 h 4890129"/>
              <a:gd name="connsiteX4502" fmla="*/ 3473498 w 9771622"/>
              <a:gd name="connsiteY4502" fmla="*/ 3464577 h 4890129"/>
              <a:gd name="connsiteX4503" fmla="*/ 3459782 w 9771622"/>
              <a:gd name="connsiteY4503" fmla="*/ 3450861 h 4890129"/>
              <a:gd name="connsiteX4504" fmla="*/ 3473498 w 9771622"/>
              <a:gd name="connsiteY4504" fmla="*/ 3437145 h 4890129"/>
              <a:gd name="connsiteX4505" fmla="*/ 3053479 w 9771622"/>
              <a:gd name="connsiteY4505" fmla="*/ 3436815 h 4890129"/>
              <a:gd name="connsiteX4506" fmla="*/ 3067195 w 9771622"/>
              <a:gd name="connsiteY4506" fmla="*/ 3450531 h 4890129"/>
              <a:gd name="connsiteX4507" fmla="*/ 3053479 w 9771622"/>
              <a:gd name="connsiteY4507" fmla="*/ 3464247 h 4890129"/>
              <a:gd name="connsiteX4508" fmla="*/ 3039763 w 9771622"/>
              <a:gd name="connsiteY4508" fmla="*/ 3450531 h 4890129"/>
              <a:gd name="connsiteX4509" fmla="*/ 3053479 w 9771622"/>
              <a:gd name="connsiteY4509" fmla="*/ 3436815 h 4890129"/>
              <a:gd name="connsiteX4510" fmla="*/ 5633172 w 9771622"/>
              <a:gd name="connsiteY4510" fmla="*/ 3432843 h 4890129"/>
              <a:gd name="connsiteX4511" fmla="*/ 5646888 w 9771622"/>
              <a:gd name="connsiteY4511" fmla="*/ 3446559 h 4890129"/>
              <a:gd name="connsiteX4512" fmla="*/ 5633172 w 9771622"/>
              <a:gd name="connsiteY4512" fmla="*/ 3460275 h 4890129"/>
              <a:gd name="connsiteX4513" fmla="*/ 5619456 w 9771622"/>
              <a:gd name="connsiteY4513" fmla="*/ 3446559 h 4890129"/>
              <a:gd name="connsiteX4514" fmla="*/ 5633172 w 9771622"/>
              <a:gd name="connsiteY4514" fmla="*/ 3432843 h 4890129"/>
              <a:gd name="connsiteX4515" fmla="*/ 3168001 w 9771622"/>
              <a:gd name="connsiteY4515" fmla="*/ 3432513 h 4890129"/>
              <a:gd name="connsiteX4516" fmla="*/ 3181717 w 9771622"/>
              <a:gd name="connsiteY4516" fmla="*/ 3446229 h 4890129"/>
              <a:gd name="connsiteX4517" fmla="*/ 3168001 w 9771622"/>
              <a:gd name="connsiteY4517" fmla="*/ 3459945 h 4890129"/>
              <a:gd name="connsiteX4518" fmla="*/ 3154285 w 9771622"/>
              <a:gd name="connsiteY4518" fmla="*/ 3446229 h 4890129"/>
              <a:gd name="connsiteX4519" fmla="*/ 3168001 w 9771622"/>
              <a:gd name="connsiteY4519" fmla="*/ 3432513 h 4890129"/>
              <a:gd name="connsiteX4520" fmla="*/ 5175753 w 9771622"/>
              <a:gd name="connsiteY4520" fmla="*/ 3431189 h 4890129"/>
              <a:gd name="connsiteX4521" fmla="*/ 5189469 w 9771622"/>
              <a:gd name="connsiteY4521" fmla="*/ 3444905 h 4890129"/>
              <a:gd name="connsiteX4522" fmla="*/ 5175753 w 9771622"/>
              <a:gd name="connsiteY4522" fmla="*/ 3458621 h 4890129"/>
              <a:gd name="connsiteX4523" fmla="*/ 5162037 w 9771622"/>
              <a:gd name="connsiteY4523" fmla="*/ 3444905 h 4890129"/>
              <a:gd name="connsiteX4524" fmla="*/ 5175753 w 9771622"/>
              <a:gd name="connsiteY4524" fmla="*/ 3431189 h 4890129"/>
              <a:gd name="connsiteX4525" fmla="*/ 3593976 w 9771622"/>
              <a:gd name="connsiteY4525" fmla="*/ 3429202 h 4890129"/>
              <a:gd name="connsiteX4526" fmla="*/ 3607692 w 9771622"/>
              <a:gd name="connsiteY4526" fmla="*/ 3442918 h 4890129"/>
              <a:gd name="connsiteX4527" fmla="*/ 3593976 w 9771622"/>
              <a:gd name="connsiteY4527" fmla="*/ 3456634 h 4890129"/>
              <a:gd name="connsiteX4528" fmla="*/ 3580260 w 9771622"/>
              <a:gd name="connsiteY4528" fmla="*/ 3442918 h 4890129"/>
              <a:gd name="connsiteX4529" fmla="*/ 3593976 w 9771622"/>
              <a:gd name="connsiteY4529" fmla="*/ 3429202 h 4890129"/>
              <a:gd name="connsiteX4530" fmla="*/ 2539866 w 9771622"/>
              <a:gd name="connsiteY4530" fmla="*/ 3428871 h 4890129"/>
              <a:gd name="connsiteX4531" fmla="*/ 2553584 w 9771622"/>
              <a:gd name="connsiteY4531" fmla="*/ 3442587 h 4890129"/>
              <a:gd name="connsiteX4532" fmla="*/ 2539866 w 9771622"/>
              <a:gd name="connsiteY4532" fmla="*/ 3456303 h 4890129"/>
              <a:gd name="connsiteX4533" fmla="*/ 2526152 w 9771622"/>
              <a:gd name="connsiteY4533" fmla="*/ 3442587 h 4890129"/>
              <a:gd name="connsiteX4534" fmla="*/ 2539866 w 9771622"/>
              <a:gd name="connsiteY4534" fmla="*/ 3428871 h 4890129"/>
              <a:gd name="connsiteX4535" fmla="*/ 3283844 w 9771622"/>
              <a:gd name="connsiteY4535" fmla="*/ 3427547 h 4890129"/>
              <a:gd name="connsiteX4536" fmla="*/ 3297560 w 9771622"/>
              <a:gd name="connsiteY4536" fmla="*/ 3441263 h 4890129"/>
              <a:gd name="connsiteX4537" fmla="*/ 3283844 w 9771622"/>
              <a:gd name="connsiteY4537" fmla="*/ 3454979 h 4890129"/>
              <a:gd name="connsiteX4538" fmla="*/ 3270128 w 9771622"/>
              <a:gd name="connsiteY4538" fmla="*/ 3441263 h 4890129"/>
              <a:gd name="connsiteX4539" fmla="*/ 3283844 w 9771622"/>
              <a:gd name="connsiteY4539" fmla="*/ 3427547 h 4890129"/>
              <a:gd name="connsiteX4540" fmla="*/ 5453450 w 9771622"/>
              <a:gd name="connsiteY4540" fmla="*/ 3427217 h 4890129"/>
              <a:gd name="connsiteX4541" fmla="*/ 5467166 w 9771622"/>
              <a:gd name="connsiteY4541" fmla="*/ 3440933 h 4890129"/>
              <a:gd name="connsiteX4542" fmla="*/ 5453450 w 9771622"/>
              <a:gd name="connsiteY4542" fmla="*/ 3454649 h 4890129"/>
              <a:gd name="connsiteX4543" fmla="*/ 5439734 w 9771622"/>
              <a:gd name="connsiteY4543" fmla="*/ 3440933 h 4890129"/>
              <a:gd name="connsiteX4544" fmla="*/ 5453450 w 9771622"/>
              <a:gd name="connsiteY4544" fmla="*/ 3427217 h 4890129"/>
              <a:gd name="connsiteX4545" fmla="*/ 5338598 w 9771622"/>
              <a:gd name="connsiteY4545" fmla="*/ 3427217 h 4890129"/>
              <a:gd name="connsiteX4546" fmla="*/ 5352314 w 9771622"/>
              <a:gd name="connsiteY4546" fmla="*/ 3440933 h 4890129"/>
              <a:gd name="connsiteX4547" fmla="*/ 5338598 w 9771622"/>
              <a:gd name="connsiteY4547" fmla="*/ 3454649 h 4890129"/>
              <a:gd name="connsiteX4548" fmla="*/ 5324882 w 9771622"/>
              <a:gd name="connsiteY4548" fmla="*/ 3440933 h 4890129"/>
              <a:gd name="connsiteX4549" fmla="*/ 5338598 w 9771622"/>
              <a:gd name="connsiteY4549" fmla="*/ 3427217 h 4890129"/>
              <a:gd name="connsiteX4550" fmla="*/ 2650421 w 9771622"/>
              <a:gd name="connsiteY4550" fmla="*/ 3426887 h 4890129"/>
              <a:gd name="connsiteX4551" fmla="*/ 2664133 w 9771622"/>
              <a:gd name="connsiteY4551" fmla="*/ 3440603 h 4890129"/>
              <a:gd name="connsiteX4552" fmla="*/ 2650421 w 9771622"/>
              <a:gd name="connsiteY4552" fmla="*/ 3454319 h 4890129"/>
              <a:gd name="connsiteX4553" fmla="*/ 2636701 w 9771622"/>
              <a:gd name="connsiteY4553" fmla="*/ 3440603 h 4890129"/>
              <a:gd name="connsiteX4554" fmla="*/ 2650421 w 9771622"/>
              <a:gd name="connsiteY4554" fmla="*/ 3426887 h 4890129"/>
              <a:gd name="connsiteX4555" fmla="*/ 2761625 w 9771622"/>
              <a:gd name="connsiteY4555" fmla="*/ 3424236 h 4890129"/>
              <a:gd name="connsiteX4556" fmla="*/ 2775346 w 9771622"/>
              <a:gd name="connsiteY4556" fmla="*/ 3437952 h 4890129"/>
              <a:gd name="connsiteX4557" fmla="*/ 2761625 w 9771622"/>
              <a:gd name="connsiteY4557" fmla="*/ 3451668 h 4890129"/>
              <a:gd name="connsiteX4558" fmla="*/ 2747908 w 9771622"/>
              <a:gd name="connsiteY4558" fmla="*/ 3437952 h 4890129"/>
              <a:gd name="connsiteX4559" fmla="*/ 2761625 w 9771622"/>
              <a:gd name="connsiteY4559" fmla="*/ 3424236 h 4890129"/>
              <a:gd name="connsiteX4560" fmla="*/ 3401345 w 9771622"/>
              <a:gd name="connsiteY4560" fmla="*/ 3421588 h 4890129"/>
              <a:gd name="connsiteX4561" fmla="*/ 3415061 w 9771622"/>
              <a:gd name="connsiteY4561" fmla="*/ 3435304 h 4890129"/>
              <a:gd name="connsiteX4562" fmla="*/ 3401345 w 9771622"/>
              <a:gd name="connsiteY4562" fmla="*/ 3449020 h 4890129"/>
              <a:gd name="connsiteX4563" fmla="*/ 3387629 w 9771622"/>
              <a:gd name="connsiteY4563" fmla="*/ 3435304 h 4890129"/>
              <a:gd name="connsiteX4564" fmla="*/ 3401345 w 9771622"/>
              <a:gd name="connsiteY4564" fmla="*/ 3421588 h 4890129"/>
              <a:gd name="connsiteX4565" fmla="*/ 2873171 w 9771622"/>
              <a:gd name="connsiteY4565" fmla="*/ 3421588 h 4890129"/>
              <a:gd name="connsiteX4566" fmla="*/ 2886892 w 9771622"/>
              <a:gd name="connsiteY4566" fmla="*/ 3435304 h 4890129"/>
              <a:gd name="connsiteX4567" fmla="*/ 2873171 w 9771622"/>
              <a:gd name="connsiteY4567" fmla="*/ 3449020 h 4890129"/>
              <a:gd name="connsiteX4568" fmla="*/ 2859459 w 9771622"/>
              <a:gd name="connsiteY4568" fmla="*/ 3435304 h 4890129"/>
              <a:gd name="connsiteX4569" fmla="*/ 2873171 w 9771622"/>
              <a:gd name="connsiteY4569" fmla="*/ 3421588 h 4890129"/>
              <a:gd name="connsiteX4570" fmla="*/ 5563667 w 9771622"/>
              <a:gd name="connsiteY4570" fmla="*/ 3419274 h 4890129"/>
              <a:gd name="connsiteX4571" fmla="*/ 5577383 w 9771622"/>
              <a:gd name="connsiteY4571" fmla="*/ 3432990 h 4890129"/>
              <a:gd name="connsiteX4572" fmla="*/ 5563667 w 9771622"/>
              <a:gd name="connsiteY4572" fmla="*/ 3446706 h 4890129"/>
              <a:gd name="connsiteX4573" fmla="*/ 5549951 w 9771622"/>
              <a:gd name="connsiteY4573" fmla="*/ 3432990 h 4890129"/>
              <a:gd name="connsiteX4574" fmla="*/ 5563667 w 9771622"/>
              <a:gd name="connsiteY4574" fmla="*/ 3419274 h 4890129"/>
              <a:gd name="connsiteX4575" fmla="*/ 2985958 w 9771622"/>
              <a:gd name="connsiteY4575" fmla="*/ 3418280 h 4890129"/>
              <a:gd name="connsiteX4576" fmla="*/ 2999674 w 9771622"/>
              <a:gd name="connsiteY4576" fmla="*/ 3431996 h 4890129"/>
              <a:gd name="connsiteX4577" fmla="*/ 2985958 w 9771622"/>
              <a:gd name="connsiteY4577" fmla="*/ 3445712 h 4890129"/>
              <a:gd name="connsiteX4578" fmla="*/ 2972321 w 9771622"/>
              <a:gd name="connsiteY4578" fmla="*/ 3431996 h 4890129"/>
              <a:gd name="connsiteX4579" fmla="*/ 2985958 w 9771622"/>
              <a:gd name="connsiteY4579" fmla="*/ 3418280 h 4890129"/>
              <a:gd name="connsiteX4580" fmla="*/ 5219773 w 9771622"/>
              <a:gd name="connsiteY4580" fmla="*/ 3417950 h 4890129"/>
              <a:gd name="connsiteX4581" fmla="*/ 5233489 w 9771622"/>
              <a:gd name="connsiteY4581" fmla="*/ 3431666 h 4890129"/>
              <a:gd name="connsiteX4582" fmla="*/ 5219773 w 9771622"/>
              <a:gd name="connsiteY4582" fmla="*/ 3445382 h 4890129"/>
              <a:gd name="connsiteX4583" fmla="*/ 5206057 w 9771622"/>
              <a:gd name="connsiteY4583" fmla="*/ 3431666 h 4890129"/>
              <a:gd name="connsiteX4584" fmla="*/ 5219773 w 9771622"/>
              <a:gd name="connsiteY4584" fmla="*/ 3417950 h 4890129"/>
              <a:gd name="connsiteX4585" fmla="*/ 4914937 w 9771622"/>
              <a:gd name="connsiteY4585" fmla="*/ 3416626 h 4890129"/>
              <a:gd name="connsiteX4586" fmla="*/ 4928653 w 9771622"/>
              <a:gd name="connsiteY4586" fmla="*/ 3430342 h 4890129"/>
              <a:gd name="connsiteX4587" fmla="*/ 4914937 w 9771622"/>
              <a:gd name="connsiteY4587" fmla="*/ 3444058 h 4890129"/>
              <a:gd name="connsiteX4588" fmla="*/ 4901221 w 9771622"/>
              <a:gd name="connsiteY4588" fmla="*/ 3430342 h 4890129"/>
              <a:gd name="connsiteX4589" fmla="*/ 4914937 w 9771622"/>
              <a:gd name="connsiteY4589" fmla="*/ 3416626 h 4890129"/>
              <a:gd name="connsiteX4590" fmla="*/ 4960945 w 9771622"/>
              <a:gd name="connsiteY4590" fmla="*/ 3414972 h 4890129"/>
              <a:gd name="connsiteX4591" fmla="*/ 4974661 w 9771622"/>
              <a:gd name="connsiteY4591" fmla="*/ 3428688 h 4890129"/>
              <a:gd name="connsiteX4592" fmla="*/ 4960945 w 9771622"/>
              <a:gd name="connsiteY4592" fmla="*/ 3442404 h 4890129"/>
              <a:gd name="connsiteX4593" fmla="*/ 4947229 w 9771622"/>
              <a:gd name="connsiteY4593" fmla="*/ 3428688 h 4890129"/>
              <a:gd name="connsiteX4594" fmla="*/ 4960945 w 9771622"/>
              <a:gd name="connsiteY4594" fmla="*/ 3414972 h 4890129"/>
              <a:gd name="connsiteX4595" fmla="*/ 3520169 w 9771622"/>
              <a:gd name="connsiteY4595" fmla="*/ 3414638 h 4890129"/>
              <a:gd name="connsiteX4596" fmla="*/ 3533885 w 9771622"/>
              <a:gd name="connsiteY4596" fmla="*/ 3428354 h 4890129"/>
              <a:gd name="connsiteX4597" fmla="*/ 3520169 w 9771622"/>
              <a:gd name="connsiteY4597" fmla="*/ 3442070 h 4890129"/>
              <a:gd name="connsiteX4598" fmla="*/ 3506453 w 9771622"/>
              <a:gd name="connsiteY4598" fmla="*/ 3428354 h 4890129"/>
              <a:gd name="connsiteX4599" fmla="*/ 3520169 w 9771622"/>
              <a:gd name="connsiteY4599" fmla="*/ 3414638 h 4890129"/>
              <a:gd name="connsiteX4600" fmla="*/ 3099487 w 9771622"/>
              <a:gd name="connsiteY4600" fmla="*/ 3414308 h 4890129"/>
              <a:gd name="connsiteX4601" fmla="*/ 3113203 w 9771622"/>
              <a:gd name="connsiteY4601" fmla="*/ 3428024 h 4890129"/>
              <a:gd name="connsiteX4602" fmla="*/ 3099487 w 9771622"/>
              <a:gd name="connsiteY4602" fmla="*/ 3441740 h 4890129"/>
              <a:gd name="connsiteX4603" fmla="*/ 3085771 w 9771622"/>
              <a:gd name="connsiteY4603" fmla="*/ 3428024 h 4890129"/>
              <a:gd name="connsiteX4604" fmla="*/ 3099487 w 9771622"/>
              <a:gd name="connsiteY4604" fmla="*/ 3414308 h 4890129"/>
              <a:gd name="connsiteX4605" fmla="*/ 5006619 w 9771622"/>
              <a:gd name="connsiteY4605" fmla="*/ 3411330 h 4890129"/>
              <a:gd name="connsiteX4606" fmla="*/ 5020335 w 9771622"/>
              <a:gd name="connsiteY4606" fmla="*/ 3425046 h 4890129"/>
              <a:gd name="connsiteX4607" fmla="*/ 5006619 w 9771622"/>
              <a:gd name="connsiteY4607" fmla="*/ 3438762 h 4890129"/>
              <a:gd name="connsiteX4608" fmla="*/ 4992903 w 9771622"/>
              <a:gd name="connsiteY4608" fmla="*/ 3425046 h 4890129"/>
              <a:gd name="connsiteX4609" fmla="*/ 5006619 w 9771622"/>
              <a:gd name="connsiteY4609" fmla="*/ 3411330 h 4890129"/>
              <a:gd name="connsiteX4610" fmla="*/ 3214339 w 9771622"/>
              <a:gd name="connsiteY4610" fmla="*/ 3410006 h 4890129"/>
              <a:gd name="connsiteX4611" fmla="*/ 3228055 w 9771622"/>
              <a:gd name="connsiteY4611" fmla="*/ 3423722 h 4890129"/>
              <a:gd name="connsiteX4612" fmla="*/ 3214339 w 9771622"/>
              <a:gd name="connsiteY4612" fmla="*/ 3437438 h 4890129"/>
              <a:gd name="connsiteX4613" fmla="*/ 3200623 w 9771622"/>
              <a:gd name="connsiteY4613" fmla="*/ 3423722 h 4890129"/>
              <a:gd name="connsiteX4614" fmla="*/ 3214339 w 9771622"/>
              <a:gd name="connsiteY4614" fmla="*/ 3410006 h 4890129"/>
              <a:gd name="connsiteX4615" fmla="*/ 2476319 w 9771622"/>
              <a:gd name="connsiteY4615" fmla="*/ 3408682 h 4890129"/>
              <a:gd name="connsiteX4616" fmla="*/ 2490034 w 9771622"/>
              <a:gd name="connsiteY4616" fmla="*/ 3422398 h 4890129"/>
              <a:gd name="connsiteX4617" fmla="*/ 2476319 w 9771622"/>
              <a:gd name="connsiteY4617" fmla="*/ 3436114 h 4890129"/>
              <a:gd name="connsiteX4618" fmla="*/ 2462605 w 9771622"/>
              <a:gd name="connsiteY4618" fmla="*/ 3422398 h 4890129"/>
              <a:gd name="connsiteX4619" fmla="*/ 2476319 w 9771622"/>
              <a:gd name="connsiteY4619" fmla="*/ 3408682 h 4890129"/>
              <a:gd name="connsiteX4620" fmla="*/ 5380300 w 9771622"/>
              <a:gd name="connsiteY4620" fmla="*/ 3407688 h 4890129"/>
              <a:gd name="connsiteX4621" fmla="*/ 5394016 w 9771622"/>
              <a:gd name="connsiteY4621" fmla="*/ 3421404 h 4890129"/>
              <a:gd name="connsiteX4622" fmla="*/ 5380300 w 9771622"/>
              <a:gd name="connsiteY4622" fmla="*/ 3435120 h 4890129"/>
              <a:gd name="connsiteX4623" fmla="*/ 5366584 w 9771622"/>
              <a:gd name="connsiteY4623" fmla="*/ 3421404 h 4890129"/>
              <a:gd name="connsiteX4624" fmla="*/ 5380300 w 9771622"/>
              <a:gd name="connsiteY4624" fmla="*/ 3407688 h 4890129"/>
              <a:gd name="connsiteX4625" fmla="*/ 2586205 w 9771622"/>
              <a:gd name="connsiteY4625" fmla="*/ 3406695 h 4890129"/>
              <a:gd name="connsiteX4626" fmla="*/ 2599922 w 9771622"/>
              <a:gd name="connsiteY4626" fmla="*/ 3420411 h 4890129"/>
              <a:gd name="connsiteX4627" fmla="*/ 2586205 w 9771622"/>
              <a:gd name="connsiteY4627" fmla="*/ 3434127 h 4890129"/>
              <a:gd name="connsiteX4628" fmla="*/ 2572488 w 9771622"/>
              <a:gd name="connsiteY4628" fmla="*/ 3420411 h 4890129"/>
              <a:gd name="connsiteX4629" fmla="*/ 2586205 w 9771622"/>
              <a:gd name="connsiteY4629" fmla="*/ 3406695 h 4890129"/>
              <a:gd name="connsiteX4630" fmla="*/ 3640978 w 9771622"/>
              <a:gd name="connsiteY4630" fmla="*/ 3406364 h 4890129"/>
              <a:gd name="connsiteX4631" fmla="*/ 3654694 w 9771622"/>
              <a:gd name="connsiteY4631" fmla="*/ 3420080 h 4890129"/>
              <a:gd name="connsiteX4632" fmla="*/ 3640978 w 9771622"/>
              <a:gd name="connsiteY4632" fmla="*/ 3433796 h 4890129"/>
              <a:gd name="connsiteX4633" fmla="*/ 3627262 w 9771622"/>
              <a:gd name="connsiteY4633" fmla="*/ 3420080 h 4890129"/>
              <a:gd name="connsiteX4634" fmla="*/ 3640978 w 9771622"/>
              <a:gd name="connsiteY4634" fmla="*/ 3406364 h 4890129"/>
              <a:gd name="connsiteX4635" fmla="*/ 5052297 w 9771622"/>
              <a:gd name="connsiteY4635" fmla="*/ 3405371 h 4890129"/>
              <a:gd name="connsiteX4636" fmla="*/ 5066013 w 9771622"/>
              <a:gd name="connsiteY4636" fmla="*/ 3419087 h 4890129"/>
              <a:gd name="connsiteX4637" fmla="*/ 5052297 w 9771622"/>
              <a:gd name="connsiteY4637" fmla="*/ 3432803 h 4890129"/>
              <a:gd name="connsiteX4638" fmla="*/ 5038581 w 9771622"/>
              <a:gd name="connsiteY4638" fmla="*/ 3419087 h 4890129"/>
              <a:gd name="connsiteX4639" fmla="*/ 5052297 w 9771622"/>
              <a:gd name="connsiteY4639" fmla="*/ 3405371 h 4890129"/>
              <a:gd name="connsiteX4640" fmla="*/ 3330182 w 9771622"/>
              <a:gd name="connsiteY4640" fmla="*/ 3405041 h 4890129"/>
              <a:gd name="connsiteX4641" fmla="*/ 3343898 w 9771622"/>
              <a:gd name="connsiteY4641" fmla="*/ 3418757 h 4890129"/>
              <a:gd name="connsiteX4642" fmla="*/ 3330182 w 9771622"/>
              <a:gd name="connsiteY4642" fmla="*/ 3432473 h 4890129"/>
              <a:gd name="connsiteX4643" fmla="*/ 3316466 w 9771622"/>
              <a:gd name="connsiteY4643" fmla="*/ 3418757 h 4890129"/>
              <a:gd name="connsiteX4644" fmla="*/ 3330182 w 9771622"/>
              <a:gd name="connsiteY4644" fmla="*/ 3405041 h 4890129"/>
              <a:gd name="connsiteX4645" fmla="*/ 5669582 w 9771622"/>
              <a:gd name="connsiteY4645" fmla="*/ 3404710 h 4890129"/>
              <a:gd name="connsiteX4646" fmla="*/ 5683298 w 9771622"/>
              <a:gd name="connsiteY4646" fmla="*/ 3418426 h 4890129"/>
              <a:gd name="connsiteX4647" fmla="*/ 5669582 w 9771622"/>
              <a:gd name="connsiteY4647" fmla="*/ 3432142 h 4890129"/>
              <a:gd name="connsiteX4648" fmla="*/ 5655866 w 9771622"/>
              <a:gd name="connsiteY4648" fmla="*/ 3418426 h 4890129"/>
              <a:gd name="connsiteX4649" fmla="*/ 5669582 w 9771622"/>
              <a:gd name="connsiteY4649" fmla="*/ 3404710 h 4890129"/>
              <a:gd name="connsiteX4650" fmla="*/ 2696758 w 9771622"/>
              <a:gd name="connsiteY4650" fmla="*/ 3404380 h 4890129"/>
              <a:gd name="connsiteX4651" fmla="*/ 2710474 w 9771622"/>
              <a:gd name="connsiteY4651" fmla="*/ 3418096 h 4890129"/>
              <a:gd name="connsiteX4652" fmla="*/ 2696758 w 9771622"/>
              <a:gd name="connsiteY4652" fmla="*/ 3431812 h 4890129"/>
              <a:gd name="connsiteX4653" fmla="*/ 2683036 w 9771622"/>
              <a:gd name="connsiteY4653" fmla="*/ 3418096 h 4890129"/>
              <a:gd name="connsiteX4654" fmla="*/ 2696758 w 9771622"/>
              <a:gd name="connsiteY4654" fmla="*/ 3404380 h 4890129"/>
              <a:gd name="connsiteX4655" fmla="*/ 5493168 w 9771622"/>
              <a:gd name="connsiteY4655" fmla="*/ 3403717 h 4890129"/>
              <a:gd name="connsiteX4656" fmla="*/ 5506884 w 9771622"/>
              <a:gd name="connsiteY4656" fmla="*/ 3417433 h 4890129"/>
              <a:gd name="connsiteX4657" fmla="*/ 5493168 w 9771622"/>
              <a:gd name="connsiteY4657" fmla="*/ 3431149 h 4890129"/>
              <a:gd name="connsiteX4658" fmla="*/ 5479452 w 9771622"/>
              <a:gd name="connsiteY4658" fmla="*/ 3417433 h 4890129"/>
              <a:gd name="connsiteX4659" fmla="*/ 5493168 w 9771622"/>
              <a:gd name="connsiteY4659" fmla="*/ 3403717 h 4890129"/>
              <a:gd name="connsiteX4660" fmla="*/ 5263449 w 9771622"/>
              <a:gd name="connsiteY4660" fmla="*/ 3402723 h 4890129"/>
              <a:gd name="connsiteX4661" fmla="*/ 5277165 w 9771622"/>
              <a:gd name="connsiteY4661" fmla="*/ 3416439 h 4890129"/>
              <a:gd name="connsiteX4662" fmla="*/ 5263449 w 9771622"/>
              <a:gd name="connsiteY4662" fmla="*/ 3430155 h 4890129"/>
              <a:gd name="connsiteX4663" fmla="*/ 5249733 w 9771622"/>
              <a:gd name="connsiteY4663" fmla="*/ 3416439 h 4890129"/>
              <a:gd name="connsiteX4664" fmla="*/ 5263449 w 9771622"/>
              <a:gd name="connsiteY4664" fmla="*/ 3402723 h 4890129"/>
              <a:gd name="connsiteX4665" fmla="*/ 2807633 w 9771622"/>
              <a:gd name="connsiteY4665" fmla="*/ 3402063 h 4890129"/>
              <a:gd name="connsiteX4666" fmla="*/ 2821356 w 9771622"/>
              <a:gd name="connsiteY4666" fmla="*/ 3415779 h 4890129"/>
              <a:gd name="connsiteX4667" fmla="*/ 2807633 w 9771622"/>
              <a:gd name="connsiteY4667" fmla="*/ 3429495 h 4890129"/>
              <a:gd name="connsiteX4668" fmla="*/ 2793914 w 9771622"/>
              <a:gd name="connsiteY4668" fmla="*/ 3415779 h 4890129"/>
              <a:gd name="connsiteX4669" fmla="*/ 2807633 w 9771622"/>
              <a:gd name="connsiteY4669" fmla="*/ 3402063 h 4890129"/>
              <a:gd name="connsiteX4670" fmla="*/ 8939712 w 9771622"/>
              <a:gd name="connsiteY4670" fmla="*/ 3400405 h 4890129"/>
              <a:gd name="connsiteX4671" fmla="*/ 8953428 w 9771622"/>
              <a:gd name="connsiteY4671" fmla="*/ 3414121 h 4890129"/>
              <a:gd name="connsiteX4672" fmla="*/ 8939712 w 9771622"/>
              <a:gd name="connsiteY4672" fmla="*/ 3427837 h 4890129"/>
              <a:gd name="connsiteX4673" fmla="*/ 8925996 w 9771622"/>
              <a:gd name="connsiteY4673" fmla="*/ 3414121 h 4890129"/>
              <a:gd name="connsiteX4674" fmla="*/ 8939712 w 9771622"/>
              <a:gd name="connsiteY4674" fmla="*/ 3400405 h 4890129"/>
              <a:gd name="connsiteX4675" fmla="*/ 8887084 w 9771622"/>
              <a:gd name="connsiteY4675" fmla="*/ 3400075 h 4890129"/>
              <a:gd name="connsiteX4676" fmla="*/ 8900800 w 9771622"/>
              <a:gd name="connsiteY4676" fmla="*/ 3413791 h 4890129"/>
              <a:gd name="connsiteX4677" fmla="*/ 8887084 w 9771622"/>
              <a:gd name="connsiteY4677" fmla="*/ 3427507 h 4890129"/>
              <a:gd name="connsiteX4678" fmla="*/ 8873368 w 9771622"/>
              <a:gd name="connsiteY4678" fmla="*/ 3413791 h 4890129"/>
              <a:gd name="connsiteX4679" fmla="*/ 8887084 w 9771622"/>
              <a:gd name="connsiteY4679" fmla="*/ 3400075 h 4890129"/>
              <a:gd name="connsiteX4680" fmla="*/ 3447683 w 9771622"/>
              <a:gd name="connsiteY4680" fmla="*/ 3399085 h 4890129"/>
              <a:gd name="connsiteX4681" fmla="*/ 3461399 w 9771622"/>
              <a:gd name="connsiteY4681" fmla="*/ 3412801 h 4890129"/>
              <a:gd name="connsiteX4682" fmla="*/ 3447683 w 9771622"/>
              <a:gd name="connsiteY4682" fmla="*/ 3426517 h 4890129"/>
              <a:gd name="connsiteX4683" fmla="*/ 3433967 w 9771622"/>
              <a:gd name="connsiteY4683" fmla="*/ 3412801 h 4890129"/>
              <a:gd name="connsiteX4684" fmla="*/ 3447683 w 9771622"/>
              <a:gd name="connsiteY4684" fmla="*/ 3399085 h 4890129"/>
              <a:gd name="connsiteX4685" fmla="*/ 8623620 w 9771622"/>
              <a:gd name="connsiteY4685" fmla="*/ 3399081 h 4890129"/>
              <a:gd name="connsiteX4686" fmla="*/ 8637336 w 9771622"/>
              <a:gd name="connsiteY4686" fmla="*/ 3412797 h 4890129"/>
              <a:gd name="connsiteX4687" fmla="*/ 8623620 w 9771622"/>
              <a:gd name="connsiteY4687" fmla="*/ 3426513 h 4890129"/>
              <a:gd name="connsiteX4688" fmla="*/ 8609904 w 9771622"/>
              <a:gd name="connsiteY4688" fmla="*/ 3412797 h 4890129"/>
              <a:gd name="connsiteX4689" fmla="*/ 8623620 w 9771622"/>
              <a:gd name="connsiteY4689" fmla="*/ 3399081 h 4890129"/>
              <a:gd name="connsiteX4690" fmla="*/ 2919505 w 9771622"/>
              <a:gd name="connsiteY4690" fmla="*/ 3399081 h 4890129"/>
              <a:gd name="connsiteX4691" fmla="*/ 2933225 w 9771622"/>
              <a:gd name="connsiteY4691" fmla="*/ 3412797 h 4890129"/>
              <a:gd name="connsiteX4692" fmla="*/ 2919505 w 9771622"/>
              <a:gd name="connsiteY4692" fmla="*/ 3426513 h 4890129"/>
              <a:gd name="connsiteX4693" fmla="*/ 2905796 w 9771622"/>
              <a:gd name="connsiteY4693" fmla="*/ 3412797 h 4890129"/>
              <a:gd name="connsiteX4694" fmla="*/ 2919505 w 9771622"/>
              <a:gd name="connsiteY4694" fmla="*/ 3399081 h 4890129"/>
              <a:gd name="connsiteX4695" fmla="*/ 8570663 w 9771622"/>
              <a:gd name="connsiteY4695" fmla="*/ 3398751 h 4890129"/>
              <a:gd name="connsiteX4696" fmla="*/ 8584379 w 9771622"/>
              <a:gd name="connsiteY4696" fmla="*/ 3412467 h 4890129"/>
              <a:gd name="connsiteX4697" fmla="*/ 8570663 w 9771622"/>
              <a:gd name="connsiteY4697" fmla="*/ 3426183 h 4890129"/>
              <a:gd name="connsiteX4698" fmla="*/ 8556947 w 9771622"/>
              <a:gd name="connsiteY4698" fmla="*/ 3412467 h 4890129"/>
              <a:gd name="connsiteX4699" fmla="*/ 8570663 w 9771622"/>
              <a:gd name="connsiteY4699" fmla="*/ 3398751 h 4890129"/>
              <a:gd name="connsiteX4700" fmla="*/ 8518039 w 9771622"/>
              <a:gd name="connsiteY4700" fmla="*/ 3398421 h 4890129"/>
              <a:gd name="connsiteX4701" fmla="*/ 8531755 w 9771622"/>
              <a:gd name="connsiteY4701" fmla="*/ 3412137 h 4890129"/>
              <a:gd name="connsiteX4702" fmla="*/ 8518039 w 9771622"/>
              <a:gd name="connsiteY4702" fmla="*/ 3425853 h 4890129"/>
              <a:gd name="connsiteX4703" fmla="*/ 8504323 w 9771622"/>
              <a:gd name="connsiteY4703" fmla="*/ 3412137 h 4890129"/>
              <a:gd name="connsiteX4704" fmla="*/ 8518039 w 9771622"/>
              <a:gd name="connsiteY4704" fmla="*/ 3398421 h 4890129"/>
              <a:gd name="connsiteX4705" fmla="*/ 8412124 w 9771622"/>
              <a:gd name="connsiteY4705" fmla="*/ 3397761 h 4890129"/>
              <a:gd name="connsiteX4706" fmla="*/ 8425840 w 9771622"/>
              <a:gd name="connsiteY4706" fmla="*/ 3411477 h 4890129"/>
              <a:gd name="connsiteX4707" fmla="*/ 8412124 w 9771622"/>
              <a:gd name="connsiteY4707" fmla="*/ 3425193 h 4890129"/>
              <a:gd name="connsiteX4708" fmla="*/ 8398408 w 9771622"/>
              <a:gd name="connsiteY4708" fmla="*/ 3411477 h 4890129"/>
              <a:gd name="connsiteX4709" fmla="*/ 8412124 w 9771622"/>
              <a:gd name="connsiteY4709" fmla="*/ 3397761 h 4890129"/>
              <a:gd name="connsiteX4710" fmla="*/ 8359163 w 9771622"/>
              <a:gd name="connsiteY4710" fmla="*/ 3397427 h 4890129"/>
              <a:gd name="connsiteX4711" fmla="*/ 8372879 w 9771622"/>
              <a:gd name="connsiteY4711" fmla="*/ 3411143 h 4890129"/>
              <a:gd name="connsiteX4712" fmla="*/ 8359163 w 9771622"/>
              <a:gd name="connsiteY4712" fmla="*/ 3424859 h 4890129"/>
              <a:gd name="connsiteX4713" fmla="*/ 8345447 w 9771622"/>
              <a:gd name="connsiteY4713" fmla="*/ 3411143 h 4890129"/>
              <a:gd name="connsiteX4714" fmla="*/ 8359163 w 9771622"/>
              <a:gd name="connsiteY4714" fmla="*/ 3397427 h 4890129"/>
              <a:gd name="connsiteX4715" fmla="*/ 5097311 w 9771622"/>
              <a:gd name="connsiteY4715" fmla="*/ 3397097 h 4890129"/>
              <a:gd name="connsiteX4716" fmla="*/ 5111027 w 9771622"/>
              <a:gd name="connsiteY4716" fmla="*/ 3410813 h 4890129"/>
              <a:gd name="connsiteX4717" fmla="*/ 5097311 w 9771622"/>
              <a:gd name="connsiteY4717" fmla="*/ 3424529 h 4890129"/>
              <a:gd name="connsiteX4718" fmla="*/ 5083595 w 9771622"/>
              <a:gd name="connsiteY4718" fmla="*/ 3410813 h 4890129"/>
              <a:gd name="connsiteX4719" fmla="*/ 5097311 w 9771622"/>
              <a:gd name="connsiteY4719" fmla="*/ 3397097 h 4890129"/>
              <a:gd name="connsiteX4720" fmla="*/ 3031966 w 9771622"/>
              <a:gd name="connsiteY4720" fmla="*/ 3396103 h 4890129"/>
              <a:gd name="connsiteX4721" fmla="*/ 3045682 w 9771622"/>
              <a:gd name="connsiteY4721" fmla="*/ 3409819 h 4890129"/>
              <a:gd name="connsiteX4722" fmla="*/ 3031966 w 9771622"/>
              <a:gd name="connsiteY4722" fmla="*/ 3423535 h 4890129"/>
              <a:gd name="connsiteX4723" fmla="*/ 3018250 w 9771622"/>
              <a:gd name="connsiteY4723" fmla="*/ 3409819 h 4890129"/>
              <a:gd name="connsiteX4724" fmla="*/ 3031966 w 9771622"/>
              <a:gd name="connsiteY4724" fmla="*/ 3396103 h 4890129"/>
              <a:gd name="connsiteX4725" fmla="*/ 7986476 w 9771622"/>
              <a:gd name="connsiteY4725" fmla="*/ 3394779 h 4890129"/>
              <a:gd name="connsiteX4726" fmla="*/ 8000192 w 9771622"/>
              <a:gd name="connsiteY4726" fmla="*/ 3408495 h 4890129"/>
              <a:gd name="connsiteX4727" fmla="*/ 7986476 w 9771622"/>
              <a:gd name="connsiteY4727" fmla="*/ 3422211 h 4890129"/>
              <a:gd name="connsiteX4728" fmla="*/ 7972760 w 9771622"/>
              <a:gd name="connsiteY4728" fmla="*/ 3408495 h 4890129"/>
              <a:gd name="connsiteX4729" fmla="*/ 7986476 w 9771622"/>
              <a:gd name="connsiteY4729" fmla="*/ 3394779 h 4890129"/>
              <a:gd name="connsiteX4730" fmla="*/ 7932858 w 9771622"/>
              <a:gd name="connsiteY4730" fmla="*/ 3394119 h 4890129"/>
              <a:gd name="connsiteX4731" fmla="*/ 7946574 w 9771622"/>
              <a:gd name="connsiteY4731" fmla="*/ 3407835 h 4890129"/>
              <a:gd name="connsiteX4732" fmla="*/ 7932858 w 9771622"/>
              <a:gd name="connsiteY4732" fmla="*/ 3421551 h 4890129"/>
              <a:gd name="connsiteX4733" fmla="*/ 7919142 w 9771622"/>
              <a:gd name="connsiteY4733" fmla="*/ 3407835 h 4890129"/>
              <a:gd name="connsiteX4734" fmla="*/ 7932858 w 9771622"/>
              <a:gd name="connsiteY4734" fmla="*/ 3394119 h 4890129"/>
              <a:gd name="connsiteX4735" fmla="*/ 7879236 w 9771622"/>
              <a:gd name="connsiteY4735" fmla="*/ 3393789 h 4890129"/>
              <a:gd name="connsiteX4736" fmla="*/ 7892952 w 9771622"/>
              <a:gd name="connsiteY4736" fmla="*/ 3407505 h 4890129"/>
              <a:gd name="connsiteX4737" fmla="*/ 7879236 w 9771622"/>
              <a:gd name="connsiteY4737" fmla="*/ 3421221 h 4890129"/>
              <a:gd name="connsiteX4738" fmla="*/ 7865520 w 9771622"/>
              <a:gd name="connsiteY4738" fmla="*/ 3407505 h 4890129"/>
              <a:gd name="connsiteX4739" fmla="*/ 7879236 w 9771622"/>
              <a:gd name="connsiteY4739" fmla="*/ 3393789 h 4890129"/>
              <a:gd name="connsiteX4740" fmla="*/ 7825619 w 9771622"/>
              <a:gd name="connsiteY4740" fmla="*/ 3393125 h 4890129"/>
              <a:gd name="connsiteX4741" fmla="*/ 7839335 w 9771622"/>
              <a:gd name="connsiteY4741" fmla="*/ 3406841 h 4890129"/>
              <a:gd name="connsiteX4742" fmla="*/ 7825619 w 9771622"/>
              <a:gd name="connsiteY4742" fmla="*/ 3420557 h 4890129"/>
              <a:gd name="connsiteX4743" fmla="*/ 7811903 w 9771622"/>
              <a:gd name="connsiteY4743" fmla="*/ 3406841 h 4890129"/>
              <a:gd name="connsiteX4744" fmla="*/ 7825619 w 9771622"/>
              <a:gd name="connsiteY4744" fmla="*/ 3393125 h 4890129"/>
              <a:gd name="connsiteX4745" fmla="*/ 7771997 w 9771622"/>
              <a:gd name="connsiteY4745" fmla="*/ 3392795 h 4890129"/>
              <a:gd name="connsiteX4746" fmla="*/ 7785713 w 9771622"/>
              <a:gd name="connsiteY4746" fmla="*/ 3406511 h 4890129"/>
              <a:gd name="connsiteX4747" fmla="*/ 7771997 w 9771622"/>
              <a:gd name="connsiteY4747" fmla="*/ 3420227 h 4890129"/>
              <a:gd name="connsiteX4748" fmla="*/ 7758281 w 9771622"/>
              <a:gd name="connsiteY4748" fmla="*/ 3406511 h 4890129"/>
              <a:gd name="connsiteX4749" fmla="*/ 7771997 w 9771622"/>
              <a:gd name="connsiteY4749" fmla="*/ 3392795 h 4890129"/>
              <a:gd name="connsiteX4750" fmla="*/ 5601401 w 9771622"/>
              <a:gd name="connsiteY4750" fmla="*/ 3392465 h 4890129"/>
              <a:gd name="connsiteX4751" fmla="*/ 5615117 w 9771622"/>
              <a:gd name="connsiteY4751" fmla="*/ 3406181 h 4890129"/>
              <a:gd name="connsiteX4752" fmla="*/ 5601401 w 9771622"/>
              <a:gd name="connsiteY4752" fmla="*/ 3419897 h 4890129"/>
              <a:gd name="connsiteX4753" fmla="*/ 5587685 w 9771622"/>
              <a:gd name="connsiteY4753" fmla="*/ 3406181 h 4890129"/>
              <a:gd name="connsiteX4754" fmla="*/ 5601401 w 9771622"/>
              <a:gd name="connsiteY4754" fmla="*/ 3392465 h 4890129"/>
              <a:gd name="connsiteX4755" fmla="*/ 7718046 w 9771622"/>
              <a:gd name="connsiteY4755" fmla="*/ 3392131 h 4890129"/>
              <a:gd name="connsiteX4756" fmla="*/ 7731762 w 9771622"/>
              <a:gd name="connsiteY4756" fmla="*/ 3405847 h 4890129"/>
              <a:gd name="connsiteX4757" fmla="*/ 7718046 w 9771622"/>
              <a:gd name="connsiteY4757" fmla="*/ 3419563 h 4890129"/>
              <a:gd name="connsiteX4758" fmla="*/ 7704330 w 9771622"/>
              <a:gd name="connsiteY4758" fmla="*/ 3405847 h 4890129"/>
              <a:gd name="connsiteX4759" fmla="*/ 7718046 w 9771622"/>
              <a:gd name="connsiteY4759" fmla="*/ 3392131 h 4890129"/>
              <a:gd name="connsiteX4760" fmla="*/ 3566837 w 9771622"/>
              <a:gd name="connsiteY4760" fmla="*/ 3392131 h 4890129"/>
              <a:gd name="connsiteX4761" fmla="*/ 3580553 w 9771622"/>
              <a:gd name="connsiteY4761" fmla="*/ 3405847 h 4890129"/>
              <a:gd name="connsiteX4762" fmla="*/ 3566837 w 9771622"/>
              <a:gd name="connsiteY4762" fmla="*/ 3419563 h 4890129"/>
              <a:gd name="connsiteX4763" fmla="*/ 3553121 w 9771622"/>
              <a:gd name="connsiteY4763" fmla="*/ 3405847 h 4890129"/>
              <a:gd name="connsiteX4764" fmla="*/ 3566837 w 9771622"/>
              <a:gd name="connsiteY4764" fmla="*/ 3392131 h 4890129"/>
              <a:gd name="connsiteX4765" fmla="*/ 3145825 w 9771622"/>
              <a:gd name="connsiteY4765" fmla="*/ 3392131 h 4890129"/>
              <a:gd name="connsiteX4766" fmla="*/ 3159541 w 9771622"/>
              <a:gd name="connsiteY4766" fmla="*/ 3405847 h 4890129"/>
              <a:gd name="connsiteX4767" fmla="*/ 3145825 w 9771622"/>
              <a:gd name="connsiteY4767" fmla="*/ 3419563 h 4890129"/>
              <a:gd name="connsiteX4768" fmla="*/ 3132109 w 9771622"/>
              <a:gd name="connsiteY4768" fmla="*/ 3405847 h 4890129"/>
              <a:gd name="connsiteX4769" fmla="*/ 3145825 w 9771622"/>
              <a:gd name="connsiteY4769" fmla="*/ 3392131 h 4890129"/>
              <a:gd name="connsiteX4770" fmla="*/ 7664428 w 9771622"/>
              <a:gd name="connsiteY4770" fmla="*/ 3391471 h 4890129"/>
              <a:gd name="connsiteX4771" fmla="*/ 7678144 w 9771622"/>
              <a:gd name="connsiteY4771" fmla="*/ 3405187 h 4890129"/>
              <a:gd name="connsiteX4772" fmla="*/ 7664428 w 9771622"/>
              <a:gd name="connsiteY4772" fmla="*/ 3418903 h 4890129"/>
              <a:gd name="connsiteX4773" fmla="*/ 7650712 w 9771622"/>
              <a:gd name="connsiteY4773" fmla="*/ 3405187 h 4890129"/>
              <a:gd name="connsiteX4774" fmla="*/ 7664428 w 9771622"/>
              <a:gd name="connsiteY4774" fmla="*/ 3391471 h 4890129"/>
              <a:gd name="connsiteX4775" fmla="*/ 3260674 w 9771622"/>
              <a:gd name="connsiteY4775" fmla="*/ 3387829 h 4890129"/>
              <a:gd name="connsiteX4776" fmla="*/ 3274390 w 9771622"/>
              <a:gd name="connsiteY4776" fmla="*/ 3401545 h 4890129"/>
              <a:gd name="connsiteX4777" fmla="*/ 3260674 w 9771622"/>
              <a:gd name="connsiteY4777" fmla="*/ 3415261 h 4890129"/>
              <a:gd name="connsiteX4778" fmla="*/ 3246958 w 9771622"/>
              <a:gd name="connsiteY4778" fmla="*/ 3401545 h 4890129"/>
              <a:gd name="connsiteX4779" fmla="*/ 3260674 w 9771622"/>
              <a:gd name="connsiteY4779" fmla="*/ 3387829 h 4890129"/>
              <a:gd name="connsiteX4780" fmla="*/ 5142325 w 9771622"/>
              <a:gd name="connsiteY4780" fmla="*/ 3387166 h 4890129"/>
              <a:gd name="connsiteX4781" fmla="*/ 5156041 w 9771622"/>
              <a:gd name="connsiteY4781" fmla="*/ 3400882 h 4890129"/>
              <a:gd name="connsiteX4782" fmla="*/ 5142325 w 9771622"/>
              <a:gd name="connsiteY4782" fmla="*/ 3414598 h 4890129"/>
              <a:gd name="connsiteX4783" fmla="*/ 5128609 w 9771622"/>
              <a:gd name="connsiteY4783" fmla="*/ 3400882 h 4890129"/>
              <a:gd name="connsiteX4784" fmla="*/ 5142325 w 9771622"/>
              <a:gd name="connsiteY4784" fmla="*/ 3387166 h 4890129"/>
              <a:gd name="connsiteX4785" fmla="*/ 5421012 w 9771622"/>
              <a:gd name="connsiteY4785" fmla="*/ 3386505 h 4890129"/>
              <a:gd name="connsiteX4786" fmla="*/ 5434728 w 9771622"/>
              <a:gd name="connsiteY4786" fmla="*/ 3400221 h 4890129"/>
              <a:gd name="connsiteX4787" fmla="*/ 5421012 w 9771622"/>
              <a:gd name="connsiteY4787" fmla="*/ 3413937 h 4890129"/>
              <a:gd name="connsiteX4788" fmla="*/ 5407296 w 9771622"/>
              <a:gd name="connsiteY4788" fmla="*/ 3400221 h 4890129"/>
              <a:gd name="connsiteX4789" fmla="*/ 5421012 w 9771622"/>
              <a:gd name="connsiteY4789" fmla="*/ 3386505 h 4890129"/>
              <a:gd name="connsiteX4790" fmla="*/ 2522655 w 9771622"/>
              <a:gd name="connsiteY4790" fmla="*/ 3386505 h 4890129"/>
              <a:gd name="connsiteX4791" fmla="*/ 2536376 w 9771622"/>
              <a:gd name="connsiteY4791" fmla="*/ 3400221 h 4890129"/>
              <a:gd name="connsiteX4792" fmla="*/ 2522655 w 9771622"/>
              <a:gd name="connsiteY4792" fmla="*/ 3413937 h 4890129"/>
              <a:gd name="connsiteX4793" fmla="*/ 2508941 w 9771622"/>
              <a:gd name="connsiteY4793" fmla="*/ 3400221 h 4890129"/>
              <a:gd name="connsiteX4794" fmla="*/ 2522655 w 9771622"/>
              <a:gd name="connsiteY4794" fmla="*/ 3386505 h 4890129"/>
              <a:gd name="connsiteX4795" fmla="*/ 5305829 w 9771622"/>
              <a:gd name="connsiteY4795" fmla="*/ 3385512 h 4890129"/>
              <a:gd name="connsiteX4796" fmla="*/ 5319545 w 9771622"/>
              <a:gd name="connsiteY4796" fmla="*/ 3399228 h 4890129"/>
              <a:gd name="connsiteX4797" fmla="*/ 5305829 w 9771622"/>
              <a:gd name="connsiteY4797" fmla="*/ 3412944 h 4890129"/>
              <a:gd name="connsiteX4798" fmla="*/ 5292113 w 9771622"/>
              <a:gd name="connsiteY4798" fmla="*/ 3399228 h 4890129"/>
              <a:gd name="connsiteX4799" fmla="*/ 5305829 w 9771622"/>
              <a:gd name="connsiteY4799" fmla="*/ 3385512 h 4890129"/>
              <a:gd name="connsiteX4800" fmla="*/ 2632541 w 9771622"/>
              <a:gd name="connsiteY4800" fmla="*/ 3384521 h 4890129"/>
              <a:gd name="connsiteX4801" fmla="*/ 2646257 w 9771622"/>
              <a:gd name="connsiteY4801" fmla="*/ 3398237 h 4890129"/>
              <a:gd name="connsiteX4802" fmla="*/ 2632541 w 9771622"/>
              <a:gd name="connsiteY4802" fmla="*/ 3411953 h 4890129"/>
              <a:gd name="connsiteX4803" fmla="*/ 2618828 w 9771622"/>
              <a:gd name="connsiteY4803" fmla="*/ 3398237 h 4890129"/>
              <a:gd name="connsiteX4804" fmla="*/ 2632541 w 9771622"/>
              <a:gd name="connsiteY4804" fmla="*/ 3384521 h 4890129"/>
              <a:gd name="connsiteX4805" fmla="*/ 3376520 w 9771622"/>
              <a:gd name="connsiteY4805" fmla="*/ 3382864 h 4890129"/>
              <a:gd name="connsiteX4806" fmla="*/ 3390236 w 9771622"/>
              <a:gd name="connsiteY4806" fmla="*/ 3396580 h 4890129"/>
              <a:gd name="connsiteX4807" fmla="*/ 3376520 w 9771622"/>
              <a:gd name="connsiteY4807" fmla="*/ 3410296 h 4890129"/>
              <a:gd name="connsiteX4808" fmla="*/ 3362804 w 9771622"/>
              <a:gd name="connsiteY4808" fmla="*/ 3396580 h 4890129"/>
              <a:gd name="connsiteX4809" fmla="*/ 3376520 w 9771622"/>
              <a:gd name="connsiteY4809" fmla="*/ 3382864 h 4890129"/>
              <a:gd name="connsiteX4810" fmla="*/ 2742759 w 9771622"/>
              <a:gd name="connsiteY4810" fmla="*/ 3382203 h 4890129"/>
              <a:gd name="connsiteX4811" fmla="*/ 2756473 w 9771622"/>
              <a:gd name="connsiteY4811" fmla="*/ 3395919 h 4890129"/>
              <a:gd name="connsiteX4812" fmla="*/ 2742759 w 9771622"/>
              <a:gd name="connsiteY4812" fmla="*/ 3409635 h 4890129"/>
              <a:gd name="connsiteX4813" fmla="*/ 2729045 w 9771622"/>
              <a:gd name="connsiteY4813" fmla="*/ 3395919 h 4890129"/>
              <a:gd name="connsiteX4814" fmla="*/ 2742759 w 9771622"/>
              <a:gd name="connsiteY4814" fmla="*/ 3382203 h 4890129"/>
              <a:gd name="connsiteX4815" fmla="*/ 2853644 w 9771622"/>
              <a:gd name="connsiteY4815" fmla="*/ 3379886 h 4890129"/>
              <a:gd name="connsiteX4816" fmla="*/ 2867359 w 9771622"/>
              <a:gd name="connsiteY4816" fmla="*/ 3393602 h 4890129"/>
              <a:gd name="connsiteX4817" fmla="*/ 2853644 w 9771622"/>
              <a:gd name="connsiteY4817" fmla="*/ 3407318 h 4890129"/>
              <a:gd name="connsiteX4818" fmla="*/ 2839928 w 9771622"/>
              <a:gd name="connsiteY4818" fmla="*/ 3393602 h 4890129"/>
              <a:gd name="connsiteX4819" fmla="*/ 2853644 w 9771622"/>
              <a:gd name="connsiteY4819" fmla="*/ 3379886 h 4890129"/>
              <a:gd name="connsiteX4820" fmla="*/ 5531879 w 9771622"/>
              <a:gd name="connsiteY4820" fmla="*/ 3378892 h 4890129"/>
              <a:gd name="connsiteX4821" fmla="*/ 5545595 w 9771622"/>
              <a:gd name="connsiteY4821" fmla="*/ 3392608 h 4890129"/>
              <a:gd name="connsiteX4822" fmla="*/ 5531879 w 9771622"/>
              <a:gd name="connsiteY4822" fmla="*/ 3406324 h 4890129"/>
              <a:gd name="connsiteX4823" fmla="*/ 5518163 w 9771622"/>
              <a:gd name="connsiteY4823" fmla="*/ 3392608 h 4890129"/>
              <a:gd name="connsiteX4824" fmla="*/ 5531879 w 9771622"/>
              <a:gd name="connsiteY4824" fmla="*/ 3378892 h 4890129"/>
              <a:gd name="connsiteX4825" fmla="*/ 2965517 w 9771622"/>
              <a:gd name="connsiteY4825" fmla="*/ 3376908 h 4890129"/>
              <a:gd name="connsiteX4826" fmla="*/ 2979234 w 9771622"/>
              <a:gd name="connsiteY4826" fmla="*/ 3390624 h 4890129"/>
              <a:gd name="connsiteX4827" fmla="*/ 2965517 w 9771622"/>
              <a:gd name="connsiteY4827" fmla="*/ 3404340 h 4890129"/>
              <a:gd name="connsiteX4828" fmla="*/ 2951801 w 9771622"/>
              <a:gd name="connsiteY4828" fmla="*/ 3390624 h 4890129"/>
              <a:gd name="connsiteX4829" fmla="*/ 2965517 w 9771622"/>
              <a:gd name="connsiteY4829" fmla="*/ 3376908 h 4890129"/>
              <a:gd name="connsiteX4830" fmla="*/ 3494351 w 9771622"/>
              <a:gd name="connsiteY4830" fmla="*/ 3376574 h 4890129"/>
              <a:gd name="connsiteX4831" fmla="*/ 3508067 w 9771622"/>
              <a:gd name="connsiteY4831" fmla="*/ 3390290 h 4890129"/>
              <a:gd name="connsiteX4832" fmla="*/ 3494351 w 9771622"/>
              <a:gd name="connsiteY4832" fmla="*/ 3404006 h 4890129"/>
              <a:gd name="connsiteX4833" fmla="*/ 3480635 w 9771622"/>
              <a:gd name="connsiteY4833" fmla="*/ 3390290 h 4890129"/>
              <a:gd name="connsiteX4834" fmla="*/ 3494351 w 9771622"/>
              <a:gd name="connsiteY4834" fmla="*/ 3376574 h 4890129"/>
              <a:gd name="connsiteX4835" fmla="*/ 5186675 w 9771622"/>
              <a:gd name="connsiteY4835" fmla="*/ 3374590 h 4890129"/>
              <a:gd name="connsiteX4836" fmla="*/ 5200391 w 9771622"/>
              <a:gd name="connsiteY4836" fmla="*/ 3388306 h 4890129"/>
              <a:gd name="connsiteX4837" fmla="*/ 5186675 w 9771622"/>
              <a:gd name="connsiteY4837" fmla="*/ 3402022 h 4890129"/>
              <a:gd name="connsiteX4838" fmla="*/ 5172959 w 9771622"/>
              <a:gd name="connsiteY4838" fmla="*/ 3388306 h 4890129"/>
              <a:gd name="connsiteX4839" fmla="*/ 5186675 w 9771622"/>
              <a:gd name="connsiteY4839" fmla="*/ 3374590 h 4890129"/>
              <a:gd name="connsiteX4840" fmla="*/ 3078304 w 9771622"/>
              <a:gd name="connsiteY4840" fmla="*/ 3373596 h 4890129"/>
              <a:gd name="connsiteX4841" fmla="*/ 3092020 w 9771622"/>
              <a:gd name="connsiteY4841" fmla="*/ 3387312 h 4890129"/>
              <a:gd name="connsiteX4842" fmla="*/ 3078304 w 9771622"/>
              <a:gd name="connsiteY4842" fmla="*/ 3401028 h 4890129"/>
              <a:gd name="connsiteX4843" fmla="*/ 3064588 w 9771622"/>
              <a:gd name="connsiteY4843" fmla="*/ 3387312 h 4890129"/>
              <a:gd name="connsiteX4844" fmla="*/ 3078304 w 9771622"/>
              <a:gd name="connsiteY4844" fmla="*/ 3373596 h 4890129"/>
              <a:gd name="connsiteX4845" fmla="*/ 3191829 w 9771622"/>
              <a:gd name="connsiteY4845" fmla="*/ 3369954 h 4890129"/>
              <a:gd name="connsiteX4846" fmla="*/ 3205545 w 9771622"/>
              <a:gd name="connsiteY4846" fmla="*/ 3383670 h 4890129"/>
              <a:gd name="connsiteX4847" fmla="*/ 3191829 w 9771622"/>
              <a:gd name="connsiteY4847" fmla="*/ 3397386 h 4890129"/>
              <a:gd name="connsiteX4848" fmla="*/ 3178113 w 9771622"/>
              <a:gd name="connsiteY4848" fmla="*/ 3383670 h 4890129"/>
              <a:gd name="connsiteX4849" fmla="*/ 3191829 w 9771622"/>
              <a:gd name="connsiteY4849" fmla="*/ 3369954 h 4890129"/>
              <a:gd name="connsiteX4850" fmla="*/ 3613505 w 9771622"/>
              <a:gd name="connsiteY4850" fmla="*/ 3369624 h 4890129"/>
              <a:gd name="connsiteX4851" fmla="*/ 3627221 w 9771622"/>
              <a:gd name="connsiteY4851" fmla="*/ 3383340 h 4890129"/>
              <a:gd name="connsiteX4852" fmla="*/ 3613505 w 9771622"/>
              <a:gd name="connsiteY4852" fmla="*/ 3397056 h 4890129"/>
              <a:gd name="connsiteX4853" fmla="*/ 3599789 w 9771622"/>
              <a:gd name="connsiteY4853" fmla="*/ 3383340 h 4890129"/>
              <a:gd name="connsiteX4854" fmla="*/ 3613505 w 9771622"/>
              <a:gd name="connsiteY4854" fmla="*/ 3369624 h 4890129"/>
              <a:gd name="connsiteX4855" fmla="*/ 5347865 w 9771622"/>
              <a:gd name="connsiteY4855" fmla="*/ 3366646 h 4890129"/>
              <a:gd name="connsiteX4856" fmla="*/ 5361581 w 9771622"/>
              <a:gd name="connsiteY4856" fmla="*/ 3380362 h 4890129"/>
              <a:gd name="connsiteX4857" fmla="*/ 5347865 w 9771622"/>
              <a:gd name="connsiteY4857" fmla="*/ 3394078 h 4890129"/>
              <a:gd name="connsiteX4858" fmla="*/ 5334149 w 9771622"/>
              <a:gd name="connsiteY4858" fmla="*/ 3380362 h 4890129"/>
              <a:gd name="connsiteX4859" fmla="*/ 5347865 w 9771622"/>
              <a:gd name="connsiteY4859" fmla="*/ 3366646 h 4890129"/>
              <a:gd name="connsiteX4860" fmla="*/ 3306681 w 9771622"/>
              <a:gd name="connsiteY4860" fmla="*/ 3365652 h 4890129"/>
              <a:gd name="connsiteX4861" fmla="*/ 3320397 w 9771622"/>
              <a:gd name="connsiteY4861" fmla="*/ 3379368 h 4890129"/>
              <a:gd name="connsiteX4862" fmla="*/ 3306681 w 9771622"/>
              <a:gd name="connsiteY4862" fmla="*/ 3393084 h 4890129"/>
              <a:gd name="connsiteX4863" fmla="*/ 3292965 w 9771622"/>
              <a:gd name="connsiteY4863" fmla="*/ 3379368 h 4890129"/>
              <a:gd name="connsiteX4864" fmla="*/ 3306681 w 9771622"/>
              <a:gd name="connsiteY4864" fmla="*/ 3365652 h 4890129"/>
              <a:gd name="connsiteX4865" fmla="*/ 2459770 w 9771622"/>
              <a:gd name="connsiteY4865" fmla="*/ 3365652 h 4890129"/>
              <a:gd name="connsiteX4866" fmla="*/ 2473484 w 9771622"/>
              <a:gd name="connsiteY4866" fmla="*/ 3379368 h 4890129"/>
              <a:gd name="connsiteX4867" fmla="*/ 2459770 w 9771622"/>
              <a:gd name="connsiteY4867" fmla="*/ 3393084 h 4890129"/>
              <a:gd name="connsiteX4868" fmla="*/ 2446055 w 9771622"/>
              <a:gd name="connsiteY4868" fmla="*/ 3379368 h 4890129"/>
              <a:gd name="connsiteX4869" fmla="*/ 2459770 w 9771622"/>
              <a:gd name="connsiteY4869" fmla="*/ 3365652 h 4890129"/>
              <a:gd name="connsiteX4870" fmla="*/ 4926522 w 9771622"/>
              <a:gd name="connsiteY4870" fmla="*/ 3365322 h 4890129"/>
              <a:gd name="connsiteX4871" fmla="*/ 4940238 w 9771622"/>
              <a:gd name="connsiteY4871" fmla="*/ 3379038 h 4890129"/>
              <a:gd name="connsiteX4872" fmla="*/ 4926522 w 9771622"/>
              <a:gd name="connsiteY4872" fmla="*/ 3392754 h 4890129"/>
              <a:gd name="connsiteX4873" fmla="*/ 4912806 w 9771622"/>
              <a:gd name="connsiteY4873" fmla="*/ 3379038 h 4890129"/>
              <a:gd name="connsiteX4874" fmla="*/ 4926522 w 9771622"/>
              <a:gd name="connsiteY4874" fmla="*/ 3365322 h 4890129"/>
              <a:gd name="connsiteX4875" fmla="*/ 5637808 w 9771622"/>
              <a:gd name="connsiteY4875" fmla="*/ 3364662 h 4890129"/>
              <a:gd name="connsiteX4876" fmla="*/ 5651524 w 9771622"/>
              <a:gd name="connsiteY4876" fmla="*/ 3378378 h 4890129"/>
              <a:gd name="connsiteX4877" fmla="*/ 5637808 w 9771622"/>
              <a:gd name="connsiteY4877" fmla="*/ 3392094 h 4890129"/>
              <a:gd name="connsiteX4878" fmla="*/ 5624092 w 9771622"/>
              <a:gd name="connsiteY4878" fmla="*/ 3378378 h 4890129"/>
              <a:gd name="connsiteX4879" fmla="*/ 5637808 w 9771622"/>
              <a:gd name="connsiteY4879" fmla="*/ 3364662 h 4890129"/>
              <a:gd name="connsiteX4880" fmla="*/ 2568994 w 9771622"/>
              <a:gd name="connsiteY4880" fmla="*/ 3363998 h 4890129"/>
              <a:gd name="connsiteX4881" fmla="*/ 2582713 w 9771622"/>
              <a:gd name="connsiteY4881" fmla="*/ 3377714 h 4890129"/>
              <a:gd name="connsiteX4882" fmla="*/ 2568994 w 9771622"/>
              <a:gd name="connsiteY4882" fmla="*/ 3391430 h 4890129"/>
              <a:gd name="connsiteX4883" fmla="*/ 2555281 w 9771622"/>
              <a:gd name="connsiteY4883" fmla="*/ 3377714 h 4890129"/>
              <a:gd name="connsiteX4884" fmla="*/ 2568994 w 9771622"/>
              <a:gd name="connsiteY4884" fmla="*/ 3363998 h 4890129"/>
              <a:gd name="connsiteX4885" fmla="*/ 5461064 w 9771622"/>
              <a:gd name="connsiteY4885" fmla="*/ 3363338 h 4890129"/>
              <a:gd name="connsiteX4886" fmla="*/ 5474780 w 9771622"/>
              <a:gd name="connsiteY4886" fmla="*/ 3377054 h 4890129"/>
              <a:gd name="connsiteX4887" fmla="*/ 5461064 w 9771622"/>
              <a:gd name="connsiteY4887" fmla="*/ 3390770 h 4890129"/>
              <a:gd name="connsiteX4888" fmla="*/ 5447348 w 9771622"/>
              <a:gd name="connsiteY4888" fmla="*/ 3377054 h 4890129"/>
              <a:gd name="connsiteX4889" fmla="*/ 5461064 w 9771622"/>
              <a:gd name="connsiteY4889" fmla="*/ 3363338 h 4890129"/>
              <a:gd name="connsiteX4890" fmla="*/ 4972197 w 9771622"/>
              <a:gd name="connsiteY4890" fmla="*/ 3363005 h 4890129"/>
              <a:gd name="connsiteX4891" fmla="*/ 4985913 w 9771622"/>
              <a:gd name="connsiteY4891" fmla="*/ 3376721 h 4890129"/>
              <a:gd name="connsiteX4892" fmla="*/ 4972197 w 9771622"/>
              <a:gd name="connsiteY4892" fmla="*/ 3390437 h 4890129"/>
              <a:gd name="connsiteX4893" fmla="*/ 4958481 w 9771622"/>
              <a:gd name="connsiteY4893" fmla="*/ 3376721 h 4890129"/>
              <a:gd name="connsiteX4894" fmla="*/ 4972197 w 9771622"/>
              <a:gd name="connsiteY4894" fmla="*/ 3363005 h 4890129"/>
              <a:gd name="connsiteX4895" fmla="*/ 2678549 w 9771622"/>
              <a:gd name="connsiteY4895" fmla="*/ 3362344 h 4890129"/>
              <a:gd name="connsiteX4896" fmla="*/ 2692271 w 9771622"/>
              <a:gd name="connsiteY4896" fmla="*/ 3376060 h 4890129"/>
              <a:gd name="connsiteX4897" fmla="*/ 2678549 w 9771622"/>
              <a:gd name="connsiteY4897" fmla="*/ 3389776 h 4890129"/>
              <a:gd name="connsiteX4898" fmla="*/ 2664836 w 9771622"/>
              <a:gd name="connsiteY4898" fmla="*/ 3376060 h 4890129"/>
              <a:gd name="connsiteX4899" fmla="*/ 2678549 w 9771622"/>
              <a:gd name="connsiteY4899" fmla="*/ 3362344 h 4890129"/>
              <a:gd name="connsiteX4900" fmla="*/ 5230035 w 9771622"/>
              <a:gd name="connsiteY4900" fmla="*/ 3360357 h 4890129"/>
              <a:gd name="connsiteX4901" fmla="*/ 5243751 w 9771622"/>
              <a:gd name="connsiteY4901" fmla="*/ 3374073 h 4890129"/>
              <a:gd name="connsiteX4902" fmla="*/ 5230035 w 9771622"/>
              <a:gd name="connsiteY4902" fmla="*/ 3387789 h 4890129"/>
              <a:gd name="connsiteX4903" fmla="*/ 5216319 w 9771622"/>
              <a:gd name="connsiteY4903" fmla="*/ 3374073 h 4890129"/>
              <a:gd name="connsiteX4904" fmla="*/ 5230035 w 9771622"/>
              <a:gd name="connsiteY4904" fmla="*/ 3360357 h 4890129"/>
              <a:gd name="connsiteX4905" fmla="*/ 3422858 w 9771622"/>
              <a:gd name="connsiteY4905" fmla="*/ 3360357 h 4890129"/>
              <a:gd name="connsiteX4906" fmla="*/ 3436574 w 9771622"/>
              <a:gd name="connsiteY4906" fmla="*/ 3374073 h 4890129"/>
              <a:gd name="connsiteX4907" fmla="*/ 3422858 w 9771622"/>
              <a:gd name="connsiteY4907" fmla="*/ 3387789 h 4890129"/>
              <a:gd name="connsiteX4908" fmla="*/ 3409142 w 9771622"/>
              <a:gd name="connsiteY4908" fmla="*/ 3374073 h 4890129"/>
              <a:gd name="connsiteX4909" fmla="*/ 3422858 w 9771622"/>
              <a:gd name="connsiteY4909" fmla="*/ 3360357 h 4890129"/>
              <a:gd name="connsiteX4910" fmla="*/ 2789101 w 9771622"/>
              <a:gd name="connsiteY4910" fmla="*/ 3360027 h 4890129"/>
              <a:gd name="connsiteX4911" fmla="*/ 2802813 w 9771622"/>
              <a:gd name="connsiteY4911" fmla="*/ 3373743 h 4890129"/>
              <a:gd name="connsiteX4912" fmla="*/ 2789101 w 9771622"/>
              <a:gd name="connsiteY4912" fmla="*/ 3387459 h 4890129"/>
              <a:gd name="connsiteX4913" fmla="*/ 2775382 w 9771622"/>
              <a:gd name="connsiteY4913" fmla="*/ 3373743 h 4890129"/>
              <a:gd name="connsiteX4914" fmla="*/ 2789101 w 9771622"/>
              <a:gd name="connsiteY4914" fmla="*/ 3360027 h 4890129"/>
              <a:gd name="connsiteX4915" fmla="*/ 5017874 w 9771622"/>
              <a:gd name="connsiteY4915" fmla="*/ 3358373 h 4890129"/>
              <a:gd name="connsiteX4916" fmla="*/ 5031590 w 9771622"/>
              <a:gd name="connsiteY4916" fmla="*/ 3372089 h 4890129"/>
              <a:gd name="connsiteX4917" fmla="*/ 5017874 w 9771622"/>
              <a:gd name="connsiteY4917" fmla="*/ 3385805 h 4890129"/>
              <a:gd name="connsiteX4918" fmla="*/ 5004158 w 9771622"/>
              <a:gd name="connsiteY4918" fmla="*/ 3372089 h 4890129"/>
              <a:gd name="connsiteX4919" fmla="*/ 5017874 w 9771622"/>
              <a:gd name="connsiteY4919" fmla="*/ 3358373 h 4890129"/>
              <a:gd name="connsiteX4920" fmla="*/ 2899979 w 9771622"/>
              <a:gd name="connsiteY4920" fmla="*/ 3357709 h 4890129"/>
              <a:gd name="connsiteX4921" fmla="*/ 2913699 w 9771622"/>
              <a:gd name="connsiteY4921" fmla="*/ 3371425 h 4890129"/>
              <a:gd name="connsiteX4922" fmla="*/ 2899979 w 9771622"/>
              <a:gd name="connsiteY4922" fmla="*/ 3385141 h 4890129"/>
              <a:gd name="connsiteX4923" fmla="*/ 2886265 w 9771622"/>
              <a:gd name="connsiteY4923" fmla="*/ 3371425 h 4890129"/>
              <a:gd name="connsiteX4924" fmla="*/ 2899979 w 9771622"/>
              <a:gd name="connsiteY4924" fmla="*/ 3357709 h 4890129"/>
              <a:gd name="connsiteX4925" fmla="*/ 8897676 w 9771622"/>
              <a:gd name="connsiteY4925" fmla="*/ 3355391 h 4890129"/>
              <a:gd name="connsiteX4926" fmla="*/ 8911392 w 9771622"/>
              <a:gd name="connsiteY4926" fmla="*/ 3369107 h 4890129"/>
              <a:gd name="connsiteX4927" fmla="*/ 8897676 w 9771622"/>
              <a:gd name="connsiteY4927" fmla="*/ 3382823 h 4890129"/>
              <a:gd name="connsiteX4928" fmla="*/ 8883960 w 9771622"/>
              <a:gd name="connsiteY4928" fmla="*/ 3369107 h 4890129"/>
              <a:gd name="connsiteX4929" fmla="*/ 8897676 w 9771622"/>
              <a:gd name="connsiteY4929" fmla="*/ 3355391 h 4890129"/>
              <a:gd name="connsiteX4930" fmla="*/ 8845052 w 9771622"/>
              <a:gd name="connsiteY4930" fmla="*/ 3355391 h 4890129"/>
              <a:gd name="connsiteX4931" fmla="*/ 8858768 w 9771622"/>
              <a:gd name="connsiteY4931" fmla="*/ 3369107 h 4890129"/>
              <a:gd name="connsiteX4932" fmla="*/ 8845052 w 9771622"/>
              <a:gd name="connsiteY4932" fmla="*/ 3382823 h 4890129"/>
              <a:gd name="connsiteX4933" fmla="*/ 8831336 w 9771622"/>
              <a:gd name="connsiteY4933" fmla="*/ 3369107 h 4890129"/>
              <a:gd name="connsiteX4934" fmla="*/ 8845052 w 9771622"/>
              <a:gd name="connsiteY4934" fmla="*/ 3355391 h 4890129"/>
              <a:gd name="connsiteX4935" fmla="*/ 8792424 w 9771622"/>
              <a:gd name="connsiteY4935" fmla="*/ 3355061 h 4890129"/>
              <a:gd name="connsiteX4936" fmla="*/ 8806140 w 9771622"/>
              <a:gd name="connsiteY4936" fmla="*/ 3368777 h 4890129"/>
              <a:gd name="connsiteX4937" fmla="*/ 8792424 w 9771622"/>
              <a:gd name="connsiteY4937" fmla="*/ 3382493 h 4890129"/>
              <a:gd name="connsiteX4938" fmla="*/ 8778708 w 9771622"/>
              <a:gd name="connsiteY4938" fmla="*/ 3368777 h 4890129"/>
              <a:gd name="connsiteX4939" fmla="*/ 8792424 w 9771622"/>
              <a:gd name="connsiteY4939" fmla="*/ 3355061 h 4890129"/>
              <a:gd name="connsiteX4940" fmla="*/ 3011777 w 9771622"/>
              <a:gd name="connsiteY4940" fmla="*/ 3354731 h 4890129"/>
              <a:gd name="connsiteX4941" fmla="*/ 3025493 w 9771622"/>
              <a:gd name="connsiteY4941" fmla="*/ 3368447 h 4890129"/>
              <a:gd name="connsiteX4942" fmla="*/ 3011777 w 9771622"/>
              <a:gd name="connsiteY4942" fmla="*/ 3382163 h 4890129"/>
              <a:gd name="connsiteX4943" fmla="*/ 2998061 w 9771622"/>
              <a:gd name="connsiteY4943" fmla="*/ 3368447 h 4890129"/>
              <a:gd name="connsiteX4944" fmla="*/ 3011777 w 9771622"/>
              <a:gd name="connsiteY4944" fmla="*/ 3354731 h 4890129"/>
              <a:gd name="connsiteX4945" fmla="*/ 8582248 w 9771622"/>
              <a:gd name="connsiteY4945" fmla="*/ 3354067 h 4890129"/>
              <a:gd name="connsiteX4946" fmla="*/ 8595964 w 9771622"/>
              <a:gd name="connsiteY4946" fmla="*/ 3367783 h 4890129"/>
              <a:gd name="connsiteX4947" fmla="*/ 8582248 w 9771622"/>
              <a:gd name="connsiteY4947" fmla="*/ 3381499 h 4890129"/>
              <a:gd name="connsiteX4948" fmla="*/ 8568532 w 9771622"/>
              <a:gd name="connsiteY4948" fmla="*/ 3367783 h 4890129"/>
              <a:gd name="connsiteX4949" fmla="*/ 8582248 w 9771622"/>
              <a:gd name="connsiteY4949" fmla="*/ 3354067 h 4890129"/>
              <a:gd name="connsiteX4950" fmla="*/ 3540688 w 9771622"/>
              <a:gd name="connsiteY4950" fmla="*/ 3354067 h 4890129"/>
              <a:gd name="connsiteX4951" fmla="*/ 3554404 w 9771622"/>
              <a:gd name="connsiteY4951" fmla="*/ 3367783 h 4890129"/>
              <a:gd name="connsiteX4952" fmla="*/ 3540688 w 9771622"/>
              <a:gd name="connsiteY4952" fmla="*/ 3381499 h 4890129"/>
              <a:gd name="connsiteX4953" fmla="*/ 3526972 w 9771622"/>
              <a:gd name="connsiteY4953" fmla="*/ 3367783 h 4890129"/>
              <a:gd name="connsiteX4954" fmla="*/ 3540688 w 9771622"/>
              <a:gd name="connsiteY4954" fmla="*/ 3354067 h 4890129"/>
              <a:gd name="connsiteX4955" fmla="*/ 8529291 w 9771622"/>
              <a:gd name="connsiteY4955" fmla="*/ 3353737 h 4890129"/>
              <a:gd name="connsiteX4956" fmla="*/ 8543007 w 9771622"/>
              <a:gd name="connsiteY4956" fmla="*/ 3367453 h 4890129"/>
              <a:gd name="connsiteX4957" fmla="*/ 8529291 w 9771622"/>
              <a:gd name="connsiteY4957" fmla="*/ 3381169 h 4890129"/>
              <a:gd name="connsiteX4958" fmla="*/ 8515575 w 9771622"/>
              <a:gd name="connsiteY4958" fmla="*/ 3367453 h 4890129"/>
              <a:gd name="connsiteX4959" fmla="*/ 8529291 w 9771622"/>
              <a:gd name="connsiteY4959" fmla="*/ 3353737 h 4890129"/>
              <a:gd name="connsiteX4960" fmla="*/ 8476663 w 9771622"/>
              <a:gd name="connsiteY4960" fmla="*/ 3353737 h 4890129"/>
              <a:gd name="connsiteX4961" fmla="*/ 8490379 w 9771622"/>
              <a:gd name="connsiteY4961" fmla="*/ 3367453 h 4890129"/>
              <a:gd name="connsiteX4962" fmla="*/ 8476663 w 9771622"/>
              <a:gd name="connsiteY4962" fmla="*/ 3381169 h 4890129"/>
              <a:gd name="connsiteX4963" fmla="*/ 8462947 w 9771622"/>
              <a:gd name="connsiteY4963" fmla="*/ 3367453 h 4890129"/>
              <a:gd name="connsiteX4964" fmla="*/ 8476663 w 9771622"/>
              <a:gd name="connsiteY4964" fmla="*/ 3353737 h 4890129"/>
              <a:gd name="connsiteX4965" fmla="*/ 8423706 w 9771622"/>
              <a:gd name="connsiteY4965" fmla="*/ 3353407 h 4890129"/>
              <a:gd name="connsiteX4966" fmla="*/ 8437422 w 9771622"/>
              <a:gd name="connsiteY4966" fmla="*/ 3367123 h 4890129"/>
              <a:gd name="connsiteX4967" fmla="*/ 8423706 w 9771622"/>
              <a:gd name="connsiteY4967" fmla="*/ 3380839 h 4890129"/>
              <a:gd name="connsiteX4968" fmla="*/ 8409990 w 9771622"/>
              <a:gd name="connsiteY4968" fmla="*/ 3367123 h 4890129"/>
              <a:gd name="connsiteX4969" fmla="*/ 8423706 w 9771622"/>
              <a:gd name="connsiteY4969" fmla="*/ 3353407 h 4890129"/>
              <a:gd name="connsiteX4970" fmla="*/ 8371082 w 9771622"/>
              <a:gd name="connsiteY4970" fmla="*/ 3353077 h 4890129"/>
              <a:gd name="connsiteX4971" fmla="*/ 8384798 w 9771622"/>
              <a:gd name="connsiteY4971" fmla="*/ 3366793 h 4890129"/>
              <a:gd name="connsiteX4972" fmla="*/ 8371082 w 9771622"/>
              <a:gd name="connsiteY4972" fmla="*/ 3380509 h 4890129"/>
              <a:gd name="connsiteX4973" fmla="*/ 8357366 w 9771622"/>
              <a:gd name="connsiteY4973" fmla="*/ 3366793 h 4890129"/>
              <a:gd name="connsiteX4974" fmla="*/ 8371082 w 9771622"/>
              <a:gd name="connsiteY4974" fmla="*/ 3353077 h 4890129"/>
              <a:gd name="connsiteX4975" fmla="*/ 8318121 w 9771622"/>
              <a:gd name="connsiteY4975" fmla="*/ 3352747 h 4890129"/>
              <a:gd name="connsiteX4976" fmla="*/ 8331837 w 9771622"/>
              <a:gd name="connsiteY4976" fmla="*/ 3366463 h 4890129"/>
              <a:gd name="connsiteX4977" fmla="*/ 8318121 w 9771622"/>
              <a:gd name="connsiteY4977" fmla="*/ 3380179 h 4890129"/>
              <a:gd name="connsiteX4978" fmla="*/ 8304405 w 9771622"/>
              <a:gd name="connsiteY4978" fmla="*/ 3366463 h 4890129"/>
              <a:gd name="connsiteX4979" fmla="*/ 8318121 w 9771622"/>
              <a:gd name="connsiteY4979" fmla="*/ 3352747 h 4890129"/>
              <a:gd name="connsiteX4980" fmla="*/ 8265166 w 9771622"/>
              <a:gd name="connsiteY4980" fmla="*/ 3352413 h 4890129"/>
              <a:gd name="connsiteX4981" fmla="*/ 8278882 w 9771622"/>
              <a:gd name="connsiteY4981" fmla="*/ 3366129 h 4890129"/>
              <a:gd name="connsiteX4982" fmla="*/ 8265166 w 9771622"/>
              <a:gd name="connsiteY4982" fmla="*/ 3379845 h 4890129"/>
              <a:gd name="connsiteX4983" fmla="*/ 8251450 w 9771622"/>
              <a:gd name="connsiteY4983" fmla="*/ 3366129 h 4890129"/>
              <a:gd name="connsiteX4984" fmla="*/ 8265166 w 9771622"/>
              <a:gd name="connsiteY4984" fmla="*/ 3352413 h 4890129"/>
              <a:gd name="connsiteX4985" fmla="*/ 5569293 w 9771622"/>
              <a:gd name="connsiteY4985" fmla="*/ 3352413 h 4890129"/>
              <a:gd name="connsiteX4986" fmla="*/ 5583009 w 9771622"/>
              <a:gd name="connsiteY4986" fmla="*/ 3366129 h 4890129"/>
              <a:gd name="connsiteX4987" fmla="*/ 5569293 w 9771622"/>
              <a:gd name="connsiteY4987" fmla="*/ 3379845 h 4890129"/>
              <a:gd name="connsiteX4988" fmla="*/ 5555577 w 9771622"/>
              <a:gd name="connsiteY4988" fmla="*/ 3366129 h 4890129"/>
              <a:gd name="connsiteX4989" fmla="*/ 5569293 w 9771622"/>
              <a:gd name="connsiteY4989" fmla="*/ 3352413 h 4890129"/>
              <a:gd name="connsiteX4990" fmla="*/ 5063548 w 9771622"/>
              <a:gd name="connsiteY4990" fmla="*/ 3351423 h 4890129"/>
              <a:gd name="connsiteX4991" fmla="*/ 5077264 w 9771622"/>
              <a:gd name="connsiteY4991" fmla="*/ 3365139 h 4890129"/>
              <a:gd name="connsiteX4992" fmla="*/ 5063548 w 9771622"/>
              <a:gd name="connsiteY4992" fmla="*/ 3378855 h 4890129"/>
              <a:gd name="connsiteX4993" fmla="*/ 5049832 w 9771622"/>
              <a:gd name="connsiteY4993" fmla="*/ 3365139 h 4890129"/>
              <a:gd name="connsiteX4994" fmla="*/ 5063548 w 9771622"/>
              <a:gd name="connsiteY4994" fmla="*/ 3351423 h 4890129"/>
              <a:gd name="connsiteX4995" fmla="*/ 3124311 w 9771622"/>
              <a:gd name="connsiteY4995" fmla="*/ 3351423 h 4890129"/>
              <a:gd name="connsiteX4996" fmla="*/ 3138027 w 9771622"/>
              <a:gd name="connsiteY4996" fmla="*/ 3365139 h 4890129"/>
              <a:gd name="connsiteX4997" fmla="*/ 3124311 w 9771622"/>
              <a:gd name="connsiteY4997" fmla="*/ 3378855 h 4890129"/>
              <a:gd name="connsiteX4998" fmla="*/ 3110595 w 9771622"/>
              <a:gd name="connsiteY4998" fmla="*/ 3365139 h 4890129"/>
              <a:gd name="connsiteX4999" fmla="*/ 3124311 w 9771622"/>
              <a:gd name="connsiteY4999" fmla="*/ 3351423 h 4890129"/>
              <a:gd name="connsiteX5000" fmla="*/ 7999715 w 9771622"/>
              <a:gd name="connsiteY5000" fmla="*/ 3350759 h 4890129"/>
              <a:gd name="connsiteX5001" fmla="*/ 8013431 w 9771622"/>
              <a:gd name="connsiteY5001" fmla="*/ 3364475 h 4890129"/>
              <a:gd name="connsiteX5002" fmla="*/ 7999715 w 9771622"/>
              <a:gd name="connsiteY5002" fmla="*/ 3378191 h 4890129"/>
              <a:gd name="connsiteX5003" fmla="*/ 7985999 w 9771622"/>
              <a:gd name="connsiteY5003" fmla="*/ 3364475 h 4890129"/>
              <a:gd name="connsiteX5004" fmla="*/ 7999715 w 9771622"/>
              <a:gd name="connsiteY5004" fmla="*/ 3350759 h 4890129"/>
              <a:gd name="connsiteX5005" fmla="*/ 7946427 w 9771622"/>
              <a:gd name="connsiteY5005" fmla="*/ 3350429 h 4890129"/>
              <a:gd name="connsiteX5006" fmla="*/ 7960143 w 9771622"/>
              <a:gd name="connsiteY5006" fmla="*/ 3364145 h 4890129"/>
              <a:gd name="connsiteX5007" fmla="*/ 7946427 w 9771622"/>
              <a:gd name="connsiteY5007" fmla="*/ 3377861 h 4890129"/>
              <a:gd name="connsiteX5008" fmla="*/ 7932711 w 9771622"/>
              <a:gd name="connsiteY5008" fmla="*/ 3364145 h 4890129"/>
              <a:gd name="connsiteX5009" fmla="*/ 7946427 w 9771622"/>
              <a:gd name="connsiteY5009" fmla="*/ 3350429 h 4890129"/>
              <a:gd name="connsiteX5010" fmla="*/ 7893136 w 9771622"/>
              <a:gd name="connsiteY5010" fmla="*/ 3349765 h 4890129"/>
              <a:gd name="connsiteX5011" fmla="*/ 7906852 w 9771622"/>
              <a:gd name="connsiteY5011" fmla="*/ 3363481 h 4890129"/>
              <a:gd name="connsiteX5012" fmla="*/ 7893136 w 9771622"/>
              <a:gd name="connsiteY5012" fmla="*/ 3377197 h 4890129"/>
              <a:gd name="connsiteX5013" fmla="*/ 7879420 w 9771622"/>
              <a:gd name="connsiteY5013" fmla="*/ 3363481 h 4890129"/>
              <a:gd name="connsiteX5014" fmla="*/ 7893136 w 9771622"/>
              <a:gd name="connsiteY5014" fmla="*/ 3349765 h 4890129"/>
              <a:gd name="connsiteX5015" fmla="*/ 7839518 w 9771622"/>
              <a:gd name="connsiteY5015" fmla="*/ 3349435 h 4890129"/>
              <a:gd name="connsiteX5016" fmla="*/ 7853234 w 9771622"/>
              <a:gd name="connsiteY5016" fmla="*/ 3363151 h 4890129"/>
              <a:gd name="connsiteX5017" fmla="*/ 7839518 w 9771622"/>
              <a:gd name="connsiteY5017" fmla="*/ 3376867 h 4890129"/>
              <a:gd name="connsiteX5018" fmla="*/ 7825802 w 9771622"/>
              <a:gd name="connsiteY5018" fmla="*/ 3363151 h 4890129"/>
              <a:gd name="connsiteX5019" fmla="*/ 7839518 w 9771622"/>
              <a:gd name="connsiteY5019" fmla="*/ 3349435 h 4890129"/>
              <a:gd name="connsiteX5020" fmla="*/ 7732609 w 9771622"/>
              <a:gd name="connsiteY5020" fmla="*/ 3348441 h 4890129"/>
              <a:gd name="connsiteX5021" fmla="*/ 7746325 w 9771622"/>
              <a:gd name="connsiteY5021" fmla="*/ 3362157 h 4890129"/>
              <a:gd name="connsiteX5022" fmla="*/ 7732609 w 9771622"/>
              <a:gd name="connsiteY5022" fmla="*/ 3375873 h 4890129"/>
              <a:gd name="connsiteX5023" fmla="*/ 7718893 w 9771622"/>
              <a:gd name="connsiteY5023" fmla="*/ 3362157 h 4890129"/>
              <a:gd name="connsiteX5024" fmla="*/ 7732609 w 9771622"/>
              <a:gd name="connsiteY5024" fmla="*/ 3348441 h 4890129"/>
              <a:gd name="connsiteX5025" fmla="*/ 7678992 w 9771622"/>
              <a:gd name="connsiteY5025" fmla="*/ 3348111 h 4890129"/>
              <a:gd name="connsiteX5026" fmla="*/ 7692708 w 9771622"/>
              <a:gd name="connsiteY5026" fmla="*/ 3361827 h 4890129"/>
              <a:gd name="connsiteX5027" fmla="*/ 7678992 w 9771622"/>
              <a:gd name="connsiteY5027" fmla="*/ 3375543 h 4890129"/>
              <a:gd name="connsiteX5028" fmla="*/ 7665276 w 9771622"/>
              <a:gd name="connsiteY5028" fmla="*/ 3361827 h 4890129"/>
              <a:gd name="connsiteX5029" fmla="*/ 7678992 w 9771622"/>
              <a:gd name="connsiteY5029" fmla="*/ 3348111 h 4890129"/>
              <a:gd name="connsiteX5030" fmla="*/ 3238167 w 9771622"/>
              <a:gd name="connsiteY5030" fmla="*/ 3347781 h 4890129"/>
              <a:gd name="connsiteX5031" fmla="*/ 3251883 w 9771622"/>
              <a:gd name="connsiteY5031" fmla="*/ 3361497 h 4890129"/>
              <a:gd name="connsiteX5032" fmla="*/ 3238167 w 9771622"/>
              <a:gd name="connsiteY5032" fmla="*/ 3375213 h 4890129"/>
              <a:gd name="connsiteX5033" fmla="*/ 3224451 w 9771622"/>
              <a:gd name="connsiteY5033" fmla="*/ 3361497 h 4890129"/>
              <a:gd name="connsiteX5034" fmla="*/ 3238167 w 9771622"/>
              <a:gd name="connsiteY5034" fmla="*/ 3347781 h 4890129"/>
              <a:gd name="connsiteX5035" fmla="*/ 7625040 w 9771622"/>
              <a:gd name="connsiteY5035" fmla="*/ 3347447 h 4890129"/>
              <a:gd name="connsiteX5036" fmla="*/ 7638756 w 9771622"/>
              <a:gd name="connsiteY5036" fmla="*/ 3361163 h 4890129"/>
              <a:gd name="connsiteX5037" fmla="*/ 7625040 w 9771622"/>
              <a:gd name="connsiteY5037" fmla="*/ 3374879 h 4890129"/>
              <a:gd name="connsiteX5038" fmla="*/ 7611324 w 9771622"/>
              <a:gd name="connsiteY5038" fmla="*/ 3361163 h 4890129"/>
              <a:gd name="connsiteX5039" fmla="*/ 7625040 w 9771622"/>
              <a:gd name="connsiteY5039" fmla="*/ 3347447 h 4890129"/>
              <a:gd name="connsiteX5040" fmla="*/ 7571419 w 9771622"/>
              <a:gd name="connsiteY5040" fmla="*/ 3346787 h 4890129"/>
              <a:gd name="connsiteX5041" fmla="*/ 7585135 w 9771622"/>
              <a:gd name="connsiteY5041" fmla="*/ 3360503 h 4890129"/>
              <a:gd name="connsiteX5042" fmla="*/ 7571419 w 9771622"/>
              <a:gd name="connsiteY5042" fmla="*/ 3374219 h 4890129"/>
              <a:gd name="connsiteX5043" fmla="*/ 7557703 w 9771622"/>
              <a:gd name="connsiteY5043" fmla="*/ 3360503 h 4890129"/>
              <a:gd name="connsiteX5044" fmla="*/ 7571419 w 9771622"/>
              <a:gd name="connsiteY5044" fmla="*/ 3346787 h 4890129"/>
              <a:gd name="connsiteX5045" fmla="*/ 3660507 w 9771622"/>
              <a:gd name="connsiteY5045" fmla="*/ 3346787 h 4890129"/>
              <a:gd name="connsiteX5046" fmla="*/ 3674223 w 9771622"/>
              <a:gd name="connsiteY5046" fmla="*/ 3360503 h 4890129"/>
              <a:gd name="connsiteX5047" fmla="*/ 3660507 w 9771622"/>
              <a:gd name="connsiteY5047" fmla="*/ 3374219 h 4890129"/>
              <a:gd name="connsiteX5048" fmla="*/ 3646791 w 9771622"/>
              <a:gd name="connsiteY5048" fmla="*/ 3360503 h 4890129"/>
              <a:gd name="connsiteX5049" fmla="*/ 3660507 w 9771622"/>
              <a:gd name="connsiteY5049" fmla="*/ 3346787 h 4890129"/>
              <a:gd name="connsiteX5050" fmla="*/ 7517471 w 9771622"/>
              <a:gd name="connsiteY5050" fmla="*/ 3346124 h 4890129"/>
              <a:gd name="connsiteX5051" fmla="*/ 7531187 w 9771622"/>
              <a:gd name="connsiteY5051" fmla="*/ 3359840 h 4890129"/>
              <a:gd name="connsiteX5052" fmla="*/ 7517471 w 9771622"/>
              <a:gd name="connsiteY5052" fmla="*/ 3373556 h 4890129"/>
              <a:gd name="connsiteX5053" fmla="*/ 7503755 w 9771622"/>
              <a:gd name="connsiteY5053" fmla="*/ 3359840 h 4890129"/>
              <a:gd name="connsiteX5054" fmla="*/ 7517471 w 9771622"/>
              <a:gd name="connsiteY5054" fmla="*/ 3346124 h 4890129"/>
              <a:gd name="connsiteX5055" fmla="*/ 7463520 w 9771622"/>
              <a:gd name="connsiteY5055" fmla="*/ 3345793 h 4890129"/>
              <a:gd name="connsiteX5056" fmla="*/ 7477236 w 9771622"/>
              <a:gd name="connsiteY5056" fmla="*/ 3359509 h 4890129"/>
              <a:gd name="connsiteX5057" fmla="*/ 7463520 w 9771622"/>
              <a:gd name="connsiteY5057" fmla="*/ 3373225 h 4890129"/>
              <a:gd name="connsiteX5058" fmla="*/ 7449804 w 9771622"/>
              <a:gd name="connsiteY5058" fmla="*/ 3359509 h 4890129"/>
              <a:gd name="connsiteX5059" fmla="*/ 7463520 w 9771622"/>
              <a:gd name="connsiteY5059" fmla="*/ 3345793 h 4890129"/>
              <a:gd name="connsiteX5060" fmla="*/ 5388907 w 9771622"/>
              <a:gd name="connsiteY5060" fmla="*/ 3345793 h 4890129"/>
              <a:gd name="connsiteX5061" fmla="*/ 5402623 w 9771622"/>
              <a:gd name="connsiteY5061" fmla="*/ 3359509 h 4890129"/>
              <a:gd name="connsiteX5062" fmla="*/ 5388907 w 9771622"/>
              <a:gd name="connsiteY5062" fmla="*/ 3373225 h 4890129"/>
              <a:gd name="connsiteX5063" fmla="*/ 5375191 w 9771622"/>
              <a:gd name="connsiteY5063" fmla="*/ 3359509 h 4890129"/>
              <a:gd name="connsiteX5064" fmla="*/ 5388907 w 9771622"/>
              <a:gd name="connsiteY5064" fmla="*/ 3345793 h 4890129"/>
              <a:gd name="connsiteX5065" fmla="*/ 7409238 w 9771622"/>
              <a:gd name="connsiteY5065" fmla="*/ 3344800 h 4890129"/>
              <a:gd name="connsiteX5066" fmla="*/ 7422954 w 9771622"/>
              <a:gd name="connsiteY5066" fmla="*/ 3358516 h 4890129"/>
              <a:gd name="connsiteX5067" fmla="*/ 7409238 w 9771622"/>
              <a:gd name="connsiteY5067" fmla="*/ 3372232 h 4890129"/>
              <a:gd name="connsiteX5068" fmla="*/ 7395522 w 9771622"/>
              <a:gd name="connsiteY5068" fmla="*/ 3358516 h 4890129"/>
              <a:gd name="connsiteX5069" fmla="*/ 7409238 w 9771622"/>
              <a:gd name="connsiteY5069" fmla="*/ 3344800 h 4890129"/>
              <a:gd name="connsiteX5070" fmla="*/ 5273061 w 9771622"/>
              <a:gd name="connsiteY5070" fmla="*/ 3343809 h 4890129"/>
              <a:gd name="connsiteX5071" fmla="*/ 5286777 w 9771622"/>
              <a:gd name="connsiteY5071" fmla="*/ 3357525 h 4890129"/>
              <a:gd name="connsiteX5072" fmla="*/ 5273061 w 9771622"/>
              <a:gd name="connsiteY5072" fmla="*/ 3371241 h 4890129"/>
              <a:gd name="connsiteX5073" fmla="*/ 5259345 w 9771622"/>
              <a:gd name="connsiteY5073" fmla="*/ 3357525 h 4890129"/>
              <a:gd name="connsiteX5074" fmla="*/ 5273061 w 9771622"/>
              <a:gd name="connsiteY5074" fmla="*/ 3343809 h 4890129"/>
              <a:gd name="connsiteX5075" fmla="*/ 2506106 w 9771622"/>
              <a:gd name="connsiteY5075" fmla="*/ 3343476 h 4890129"/>
              <a:gd name="connsiteX5076" fmla="*/ 2519823 w 9771622"/>
              <a:gd name="connsiteY5076" fmla="*/ 3357192 h 4890129"/>
              <a:gd name="connsiteX5077" fmla="*/ 2506106 w 9771622"/>
              <a:gd name="connsiteY5077" fmla="*/ 3370908 h 4890129"/>
              <a:gd name="connsiteX5078" fmla="*/ 2492399 w 9771622"/>
              <a:gd name="connsiteY5078" fmla="*/ 3357192 h 4890129"/>
              <a:gd name="connsiteX5079" fmla="*/ 2506106 w 9771622"/>
              <a:gd name="connsiteY5079" fmla="*/ 3343476 h 4890129"/>
              <a:gd name="connsiteX5080" fmla="*/ 3353019 w 9771622"/>
              <a:gd name="connsiteY5080" fmla="*/ 3343146 h 4890129"/>
              <a:gd name="connsiteX5081" fmla="*/ 3366735 w 9771622"/>
              <a:gd name="connsiteY5081" fmla="*/ 3356862 h 4890129"/>
              <a:gd name="connsiteX5082" fmla="*/ 3353019 w 9771622"/>
              <a:gd name="connsiteY5082" fmla="*/ 3370578 h 4890129"/>
              <a:gd name="connsiteX5083" fmla="*/ 3339303 w 9771622"/>
              <a:gd name="connsiteY5083" fmla="*/ 3356862 h 4890129"/>
              <a:gd name="connsiteX5084" fmla="*/ 3353019 w 9771622"/>
              <a:gd name="connsiteY5084" fmla="*/ 3343146 h 4890129"/>
              <a:gd name="connsiteX5085" fmla="*/ 5108562 w 9771622"/>
              <a:gd name="connsiteY5085" fmla="*/ 3342485 h 4890129"/>
              <a:gd name="connsiteX5086" fmla="*/ 5122278 w 9771622"/>
              <a:gd name="connsiteY5086" fmla="*/ 3356201 h 4890129"/>
              <a:gd name="connsiteX5087" fmla="*/ 5108562 w 9771622"/>
              <a:gd name="connsiteY5087" fmla="*/ 3369917 h 4890129"/>
              <a:gd name="connsiteX5088" fmla="*/ 5094846 w 9771622"/>
              <a:gd name="connsiteY5088" fmla="*/ 3356201 h 4890129"/>
              <a:gd name="connsiteX5089" fmla="*/ 5108562 w 9771622"/>
              <a:gd name="connsiteY5089" fmla="*/ 3342485 h 4890129"/>
              <a:gd name="connsiteX5090" fmla="*/ 2615333 w 9771622"/>
              <a:gd name="connsiteY5090" fmla="*/ 3341822 h 4890129"/>
              <a:gd name="connsiteX5091" fmla="*/ 2629049 w 9771622"/>
              <a:gd name="connsiteY5091" fmla="*/ 3355538 h 4890129"/>
              <a:gd name="connsiteX5092" fmla="*/ 2615333 w 9771622"/>
              <a:gd name="connsiteY5092" fmla="*/ 3369254 h 4890129"/>
              <a:gd name="connsiteX5093" fmla="*/ 2601617 w 9771622"/>
              <a:gd name="connsiteY5093" fmla="*/ 3355538 h 4890129"/>
              <a:gd name="connsiteX5094" fmla="*/ 2615333 w 9771622"/>
              <a:gd name="connsiteY5094" fmla="*/ 3341822 h 4890129"/>
              <a:gd name="connsiteX5095" fmla="*/ 2724891 w 9771622"/>
              <a:gd name="connsiteY5095" fmla="*/ 3339837 h 4890129"/>
              <a:gd name="connsiteX5096" fmla="*/ 2738606 w 9771622"/>
              <a:gd name="connsiteY5096" fmla="*/ 3353553 h 4890129"/>
              <a:gd name="connsiteX5097" fmla="*/ 2724891 w 9771622"/>
              <a:gd name="connsiteY5097" fmla="*/ 3367269 h 4890129"/>
              <a:gd name="connsiteX5098" fmla="*/ 2711172 w 9771622"/>
              <a:gd name="connsiteY5098" fmla="*/ 3353553 h 4890129"/>
              <a:gd name="connsiteX5099" fmla="*/ 2724891 w 9771622"/>
              <a:gd name="connsiteY5099" fmla="*/ 3339837 h 4890129"/>
              <a:gd name="connsiteX5100" fmla="*/ 5499788 w 9771622"/>
              <a:gd name="connsiteY5100" fmla="*/ 3338844 h 4890129"/>
              <a:gd name="connsiteX5101" fmla="*/ 5513504 w 9771622"/>
              <a:gd name="connsiteY5101" fmla="*/ 3352560 h 4890129"/>
              <a:gd name="connsiteX5102" fmla="*/ 5499788 w 9771622"/>
              <a:gd name="connsiteY5102" fmla="*/ 3366276 h 4890129"/>
              <a:gd name="connsiteX5103" fmla="*/ 5486072 w 9771622"/>
              <a:gd name="connsiteY5103" fmla="*/ 3352560 h 4890129"/>
              <a:gd name="connsiteX5104" fmla="*/ 5499788 w 9771622"/>
              <a:gd name="connsiteY5104" fmla="*/ 3338844 h 4890129"/>
              <a:gd name="connsiteX5105" fmla="*/ 3469526 w 9771622"/>
              <a:gd name="connsiteY5105" fmla="*/ 3338183 h 4890129"/>
              <a:gd name="connsiteX5106" fmla="*/ 3483242 w 9771622"/>
              <a:gd name="connsiteY5106" fmla="*/ 3351899 h 4890129"/>
              <a:gd name="connsiteX5107" fmla="*/ 3469526 w 9771622"/>
              <a:gd name="connsiteY5107" fmla="*/ 3365615 h 4890129"/>
              <a:gd name="connsiteX5108" fmla="*/ 3455810 w 9771622"/>
              <a:gd name="connsiteY5108" fmla="*/ 3351899 h 4890129"/>
              <a:gd name="connsiteX5109" fmla="*/ 3469526 w 9771622"/>
              <a:gd name="connsiteY5109" fmla="*/ 3338183 h 4890129"/>
              <a:gd name="connsiteX5110" fmla="*/ 2835110 w 9771622"/>
              <a:gd name="connsiteY5110" fmla="*/ 3337850 h 4890129"/>
              <a:gd name="connsiteX5111" fmla="*/ 2848827 w 9771622"/>
              <a:gd name="connsiteY5111" fmla="*/ 3351566 h 4890129"/>
              <a:gd name="connsiteX5112" fmla="*/ 2835110 w 9771622"/>
              <a:gd name="connsiteY5112" fmla="*/ 3365282 h 4890129"/>
              <a:gd name="connsiteX5113" fmla="*/ 2821391 w 9771622"/>
              <a:gd name="connsiteY5113" fmla="*/ 3351566 h 4890129"/>
              <a:gd name="connsiteX5114" fmla="*/ 2835110 w 9771622"/>
              <a:gd name="connsiteY5114" fmla="*/ 3337850 h 4890129"/>
              <a:gd name="connsiteX5115" fmla="*/ 2945991 w 9771622"/>
              <a:gd name="connsiteY5115" fmla="*/ 3335532 h 4890129"/>
              <a:gd name="connsiteX5116" fmla="*/ 2959707 w 9771622"/>
              <a:gd name="connsiteY5116" fmla="*/ 3349248 h 4890129"/>
              <a:gd name="connsiteX5117" fmla="*/ 2945991 w 9771622"/>
              <a:gd name="connsiteY5117" fmla="*/ 3362964 h 4890129"/>
              <a:gd name="connsiteX5118" fmla="*/ 2932272 w 9771622"/>
              <a:gd name="connsiteY5118" fmla="*/ 3349248 h 4890129"/>
              <a:gd name="connsiteX5119" fmla="*/ 2945991 w 9771622"/>
              <a:gd name="connsiteY5119" fmla="*/ 3335532 h 4890129"/>
              <a:gd name="connsiteX5120" fmla="*/ 5673224 w 9771622"/>
              <a:gd name="connsiteY5120" fmla="*/ 3335202 h 4890129"/>
              <a:gd name="connsiteX5121" fmla="*/ 5686940 w 9771622"/>
              <a:gd name="connsiteY5121" fmla="*/ 3348918 h 4890129"/>
              <a:gd name="connsiteX5122" fmla="*/ 5673224 w 9771622"/>
              <a:gd name="connsiteY5122" fmla="*/ 3362634 h 4890129"/>
              <a:gd name="connsiteX5123" fmla="*/ 5659508 w 9771622"/>
              <a:gd name="connsiteY5123" fmla="*/ 3348918 h 4890129"/>
              <a:gd name="connsiteX5124" fmla="*/ 5673224 w 9771622"/>
              <a:gd name="connsiteY5124" fmla="*/ 3335202 h 4890129"/>
              <a:gd name="connsiteX5125" fmla="*/ 3057781 w 9771622"/>
              <a:gd name="connsiteY5125" fmla="*/ 3332554 h 4890129"/>
              <a:gd name="connsiteX5126" fmla="*/ 3071497 w 9771622"/>
              <a:gd name="connsiteY5126" fmla="*/ 3346270 h 4890129"/>
              <a:gd name="connsiteX5127" fmla="*/ 3057781 w 9771622"/>
              <a:gd name="connsiteY5127" fmla="*/ 3359986 h 4890129"/>
              <a:gd name="connsiteX5128" fmla="*/ 3044065 w 9771622"/>
              <a:gd name="connsiteY5128" fmla="*/ 3346270 h 4890129"/>
              <a:gd name="connsiteX5129" fmla="*/ 3057781 w 9771622"/>
              <a:gd name="connsiteY5129" fmla="*/ 3332554 h 4890129"/>
              <a:gd name="connsiteX5130" fmla="*/ 3587356 w 9771622"/>
              <a:gd name="connsiteY5130" fmla="*/ 3331894 h 4890129"/>
              <a:gd name="connsiteX5131" fmla="*/ 3601072 w 9771622"/>
              <a:gd name="connsiteY5131" fmla="*/ 3345610 h 4890129"/>
              <a:gd name="connsiteX5132" fmla="*/ 3587356 w 9771622"/>
              <a:gd name="connsiteY5132" fmla="*/ 3359326 h 4890129"/>
              <a:gd name="connsiteX5133" fmla="*/ 3573640 w 9771622"/>
              <a:gd name="connsiteY5133" fmla="*/ 3345610 h 4890129"/>
              <a:gd name="connsiteX5134" fmla="*/ 3587356 w 9771622"/>
              <a:gd name="connsiteY5134" fmla="*/ 3331894 h 4890129"/>
              <a:gd name="connsiteX5135" fmla="*/ 5152916 w 9771622"/>
              <a:gd name="connsiteY5135" fmla="*/ 3331230 h 4890129"/>
              <a:gd name="connsiteX5136" fmla="*/ 5166632 w 9771622"/>
              <a:gd name="connsiteY5136" fmla="*/ 3344946 h 4890129"/>
              <a:gd name="connsiteX5137" fmla="*/ 5152916 w 9771622"/>
              <a:gd name="connsiteY5137" fmla="*/ 3358662 h 4890129"/>
              <a:gd name="connsiteX5138" fmla="*/ 5139200 w 9771622"/>
              <a:gd name="connsiteY5138" fmla="*/ 3344946 h 4890129"/>
              <a:gd name="connsiteX5139" fmla="*/ 5152916 w 9771622"/>
              <a:gd name="connsiteY5139" fmla="*/ 3331230 h 4890129"/>
              <a:gd name="connsiteX5140" fmla="*/ 3170646 w 9771622"/>
              <a:gd name="connsiteY5140" fmla="*/ 3329246 h 4890129"/>
              <a:gd name="connsiteX5141" fmla="*/ 3184362 w 9771622"/>
              <a:gd name="connsiteY5141" fmla="*/ 3342962 h 4890129"/>
              <a:gd name="connsiteX5142" fmla="*/ 3170646 w 9771622"/>
              <a:gd name="connsiteY5142" fmla="*/ 3356678 h 4890129"/>
              <a:gd name="connsiteX5143" fmla="*/ 3156930 w 9771622"/>
              <a:gd name="connsiteY5143" fmla="*/ 3342962 h 4890129"/>
              <a:gd name="connsiteX5144" fmla="*/ 3170646 w 9771622"/>
              <a:gd name="connsiteY5144" fmla="*/ 3329246 h 4890129"/>
              <a:gd name="connsiteX5145" fmla="*/ 3284174 w 9771622"/>
              <a:gd name="connsiteY5145" fmla="*/ 3325604 h 4890129"/>
              <a:gd name="connsiteX5146" fmla="*/ 3297890 w 9771622"/>
              <a:gd name="connsiteY5146" fmla="*/ 3339320 h 4890129"/>
              <a:gd name="connsiteX5147" fmla="*/ 3284174 w 9771622"/>
              <a:gd name="connsiteY5147" fmla="*/ 3353036 h 4890129"/>
              <a:gd name="connsiteX5148" fmla="*/ 3270458 w 9771622"/>
              <a:gd name="connsiteY5148" fmla="*/ 3339320 h 4890129"/>
              <a:gd name="connsiteX5149" fmla="*/ 3284174 w 9771622"/>
              <a:gd name="connsiteY5149" fmla="*/ 3325604 h 4890129"/>
              <a:gd name="connsiteX5150" fmla="*/ 5315097 w 9771622"/>
              <a:gd name="connsiteY5150" fmla="*/ 3325274 h 4890129"/>
              <a:gd name="connsiteX5151" fmla="*/ 5328813 w 9771622"/>
              <a:gd name="connsiteY5151" fmla="*/ 3338990 h 4890129"/>
              <a:gd name="connsiteX5152" fmla="*/ 5315097 w 9771622"/>
              <a:gd name="connsiteY5152" fmla="*/ 3352706 h 4890129"/>
              <a:gd name="connsiteX5153" fmla="*/ 5301381 w 9771622"/>
              <a:gd name="connsiteY5153" fmla="*/ 3338990 h 4890129"/>
              <a:gd name="connsiteX5154" fmla="*/ 5315097 w 9771622"/>
              <a:gd name="connsiteY5154" fmla="*/ 3325274 h 4890129"/>
              <a:gd name="connsiteX5155" fmla="*/ 5605703 w 9771622"/>
              <a:gd name="connsiteY5155" fmla="*/ 3324610 h 4890129"/>
              <a:gd name="connsiteX5156" fmla="*/ 5619419 w 9771622"/>
              <a:gd name="connsiteY5156" fmla="*/ 3338326 h 4890129"/>
              <a:gd name="connsiteX5157" fmla="*/ 5605703 w 9771622"/>
              <a:gd name="connsiteY5157" fmla="*/ 3352042 h 4890129"/>
              <a:gd name="connsiteX5158" fmla="*/ 5591987 w 9771622"/>
              <a:gd name="connsiteY5158" fmla="*/ 3338326 h 4890129"/>
              <a:gd name="connsiteX5159" fmla="*/ 5605703 w 9771622"/>
              <a:gd name="connsiteY5159" fmla="*/ 3324610 h 4890129"/>
              <a:gd name="connsiteX5160" fmla="*/ 5428625 w 9771622"/>
              <a:gd name="connsiteY5160" fmla="*/ 3322956 h 4890129"/>
              <a:gd name="connsiteX5161" fmla="*/ 5442341 w 9771622"/>
              <a:gd name="connsiteY5161" fmla="*/ 3336672 h 4890129"/>
              <a:gd name="connsiteX5162" fmla="*/ 5428625 w 9771622"/>
              <a:gd name="connsiteY5162" fmla="*/ 3350388 h 4890129"/>
              <a:gd name="connsiteX5163" fmla="*/ 5414909 w 9771622"/>
              <a:gd name="connsiteY5163" fmla="*/ 3336672 h 4890129"/>
              <a:gd name="connsiteX5164" fmla="*/ 5428625 w 9771622"/>
              <a:gd name="connsiteY5164" fmla="*/ 3322956 h 4890129"/>
              <a:gd name="connsiteX5165" fmla="*/ 2443881 w 9771622"/>
              <a:gd name="connsiteY5165" fmla="*/ 3322626 h 4890129"/>
              <a:gd name="connsiteX5166" fmla="*/ 2457600 w 9771622"/>
              <a:gd name="connsiteY5166" fmla="*/ 3336342 h 4890129"/>
              <a:gd name="connsiteX5167" fmla="*/ 2443881 w 9771622"/>
              <a:gd name="connsiteY5167" fmla="*/ 3350058 h 4890129"/>
              <a:gd name="connsiteX5168" fmla="*/ 2430160 w 9771622"/>
              <a:gd name="connsiteY5168" fmla="*/ 3336342 h 4890129"/>
              <a:gd name="connsiteX5169" fmla="*/ 2443881 w 9771622"/>
              <a:gd name="connsiteY5169" fmla="*/ 3322626 h 4890129"/>
              <a:gd name="connsiteX5170" fmla="*/ 2552443 w 9771622"/>
              <a:gd name="connsiteY5170" fmla="*/ 3321302 h 4890129"/>
              <a:gd name="connsiteX5171" fmla="*/ 2566157 w 9771622"/>
              <a:gd name="connsiteY5171" fmla="*/ 3335018 h 4890129"/>
              <a:gd name="connsiteX5172" fmla="*/ 2552443 w 9771622"/>
              <a:gd name="connsiteY5172" fmla="*/ 3348734 h 4890129"/>
              <a:gd name="connsiteX5173" fmla="*/ 2538728 w 9771622"/>
              <a:gd name="connsiteY5173" fmla="*/ 3335018 h 4890129"/>
              <a:gd name="connsiteX5174" fmla="*/ 2552443 w 9771622"/>
              <a:gd name="connsiteY5174" fmla="*/ 3321302 h 4890129"/>
              <a:gd name="connsiteX5175" fmla="*/ 3399357 w 9771622"/>
              <a:gd name="connsiteY5175" fmla="*/ 3320969 h 4890129"/>
              <a:gd name="connsiteX5176" fmla="*/ 3413073 w 9771622"/>
              <a:gd name="connsiteY5176" fmla="*/ 3334685 h 4890129"/>
              <a:gd name="connsiteX5177" fmla="*/ 3399357 w 9771622"/>
              <a:gd name="connsiteY5177" fmla="*/ 3348401 h 4890129"/>
              <a:gd name="connsiteX5178" fmla="*/ 3385641 w 9771622"/>
              <a:gd name="connsiteY5178" fmla="*/ 3334685 h 4890129"/>
              <a:gd name="connsiteX5179" fmla="*/ 3399357 w 9771622"/>
              <a:gd name="connsiteY5179" fmla="*/ 3320969 h 4890129"/>
              <a:gd name="connsiteX5180" fmla="*/ 2661670 w 9771622"/>
              <a:gd name="connsiteY5180" fmla="*/ 3319648 h 4890129"/>
              <a:gd name="connsiteX5181" fmla="*/ 2675383 w 9771622"/>
              <a:gd name="connsiteY5181" fmla="*/ 3333364 h 4890129"/>
              <a:gd name="connsiteX5182" fmla="*/ 2661670 w 9771622"/>
              <a:gd name="connsiteY5182" fmla="*/ 3347080 h 4890129"/>
              <a:gd name="connsiteX5183" fmla="*/ 2647956 w 9771622"/>
              <a:gd name="connsiteY5183" fmla="*/ 3333364 h 4890129"/>
              <a:gd name="connsiteX5184" fmla="*/ 2661670 w 9771622"/>
              <a:gd name="connsiteY5184" fmla="*/ 3319648 h 4890129"/>
              <a:gd name="connsiteX5185" fmla="*/ 5196936 w 9771622"/>
              <a:gd name="connsiteY5185" fmla="*/ 3317661 h 4890129"/>
              <a:gd name="connsiteX5186" fmla="*/ 5210652 w 9771622"/>
              <a:gd name="connsiteY5186" fmla="*/ 3331377 h 4890129"/>
              <a:gd name="connsiteX5187" fmla="*/ 5196936 w 9771622"/>
              <a:gd name="connsiteY5187" fmla="*/ 3345093 h 4890129"/>
              <a:gd name="connsiteX5188" fmla="*/ 5183220 w 9771622"/>
              <a:gd name="connsiteY5188" fmla="*/ 3331377 h 4890129"/>
              <a:gd name="connsiteX5189" fmla="*/ 5196936 w 9771622"/>
              <a:gd name="connsiteY5189" fmla="*/ 3317661 h 4890129"/>
              <a:gd name="connsiteX5190" fmla="*/ 2771233 w 9771622"/>
              <a:gd name="connsiteY5190" fmla="*/ 3317661 h 4890129"/>
              <a:gd name="connsiteX5191" fmla="*/ 2784944 w 9771622"/>
              <a:gd name="connsiteY5191" fmla="*/ 3331377 h 4890129"/>
              <a:gd name="connsiteX5192" fmla="*/ 2771233 w 9771622"/>
              <a:gd name="connsiteY5192" fmla="*/ 3345093 h 4890129"/>
              <a:gd name="connsiteX5193" fmla="*/ 2757509 w 9771622"/>
              <a:gd name="connsiteY5193" fmla="*/ 3331377 h 4890129"/>
              <a:gd name="connsiteX5194" fmla="*/ 2771233 w 9771622"/>
              <a:gd name="connsiteY5194" fmla="*/ 3317661 h 4890129"/>
              <a:gd name="connsiteX5195" fmla="*/ 3515864 w 9771622"/>
              <a:gd name="connsiteY5195" fmla="*/ 3315676 h 4890129"/>
              <a:gd name="connsiteX5196" fmla="*/ 3529580 w 9771622"/>
              <a:gd name="connsiteY5196" fmla="*/ 3329392 h 4890129"/>
              <a:gd name="connsiteX5197" fmla="*/ 3515864 w 9771622"/>
              <a:gd name="connsiteY5197" fmla="*/ 3343108 h 4890129"/>
              <a:gd name="connsiteX5198" fmla="*/ 3502148 w 9771622"/>
              <a:gd name="connsiteY5198" fmla="*/ 3329392 h 4890129"/>
              <a:gd name="connsiteX5199" fmla="*/ 3515864 w 9771622"/>
              <a:gd name="connsiteY5199" fmla="*/ 3315676 h 4890129"/>
              <a:gd name="connsiteX5200" fmla="*/ 2881448 w 9771622"/>
              <a:gd name="connsiteY5200" fmla="*/ 3315676 h 4890129"/>
              <a:gd name="connsiteX5201" fmla="*/ 2895165 w 9771622"/>
              <a:gd name="connsiteY5201" fmla="*/ 3329392 h 4890129"/>
              <a:gd name="connsiteX5202" fmla="*/ 2881448 w 9771622"/>
              <a:gd name="connsiteY5202" fmla="*/ 3343108 h 4890129"/>
              <a:gd name="connsiteX5203" fmla="*/ 2867731 w 9771622"/>
              <a:gd name="connsiteY5203" fmla="*/ 3329392 h 4890129"/>
              <a:gd name="connsiteX5204" fmla="*/ 2881448 w 9771622"/>
              <a:gd name="connsiteY5204" fmla="*/ 3315676 h 4890129"/>
              <a:gd name="connsiteX5205" fmla="*/ 4937774 w 9771622"/>
              <a:gd name="connsiteY5205" fmla="*/ 3313689 h 4890129"/>
              <a:gd name="connsiteX5206" fmla="*/ 4951490 w 9771622"/>
              <a:gd name="connsiteY5206" fmla="*/ 3327405 h 4890129"/>
              <a:gd name="connsiteX5207" fmla="*/ 4937774 w 9771622"/>
              <a:gd name="connsiteY5207" fmla="*/ 3341121 h 4890129"/>
              <a:gd name="connsiteX5208" fmla="*/ 4924058 w 9771622"/>
              <a:gd name="connsiteY5208" fmla="*/ 3327405 h 4890129"/>
              <a:gd name="connsiteX5209" fmla="*/ 4937774 w 9771622"/>
              <a:gd name="connsiteY5209" fmla="*/ 3313689 h 4890129"/>
              <a:gd name="connsiteX5210" fmla="*/ 2992248 w 9771622"/>
              <a:gd name="connsiteY5210" fmla="*/ 3313025 h 4890129"/>
              <a:gd name="connsiteX5211" fmla="*/ 3005964 w 9771622"/>
              <a:gd name="connsiteY5211" fmla="*/ 3326741 h 4890129"/>
              <a:gd name="connsiteX5212" fmla="*/ 2992248 w 9771622"/>
              <a:gd name="connsiteY5212" fmla="*/ 3340457 h 4890129"/>
              <a:gd name="connsiteX5213" fmla="*/ 2978608 w 9771622"/>
              <a:gd name="connsiteY5213" fmla="*/ 3326741 h 4890129"/>
              <a:gd name="connsiteX5214" fmla="*/ 2992248 w 9771622"/>
              <a:gd name="connsiteY5214" fmla="*/ 3313025 h 4890129"/>
              <a:gd name="connsiteX5215" fmla="*/ 5537519 w 9771622"/>
              <a:gd name="connsiteY5215" fmla="*/ 3312365 h 4890129"/>
              <a:gd name="connsiteX5216" fmla="*/ 5551235 w 9771622"/>
              <a:gd name="connsiteY5216" fmla="*/ 3326081 h 4890129"/>
              <a:gd name="connsiteX5217" fmla="*/ 5537519 w 9771622"/>
              <a:gd name="connsiteY5217" fmla="*/ 3339797 h 4890129"/>
              <a:gd name="connsiteX5218" fmla="*/ 5523803 w 9771622"/>
              <a:gd name="connsiteY5218" fmla="*/ 3326081 h 4890129"/>
              <a:gd name="connsiteX5219" fmla="*/ 5537519 w 9771622"/>
              <a:gd name="connsiteY5219" fmla="*/ 3312365 h 4890129"/>
              <a:gd name="connsiteX5220" fmla="*/ 4983782 w 9771622"/>
              <a:gd name="connsiteY5220" fmla="*/ 3310711 h 4890129"/>
              <a:gd name="connsiteX5221" fmla="*/ 4997498 w 9771622"/>
              <a:gd name="connsiteY5221" fmla="*/ 3324427 h 4890129"/>
              <a:gd name="connsiteX5222" fmla="*/ 4983782 w 9771622"/>
              <a:gd name="connsiteY5222" fmla="*/ 3338143 h 4890129"/>
              <a:gd name="connsiteX5223" fmla="*/ 4970066 w 9771622"/>
              <a:gd name="connsiteY5223" fmla="*/ 3324427 h 4890129"/>
              <a:gd name="connsiteX5224" fmla="*/ 4983782 w 9771622"/>
              <a:gd name="connsiteY5224" fmla="*/ 3310711 h 4890129"/>
              <a:gd name="connsiteX5225" fmla="*/ 3103789 w 9771622"/>
              <a:gd name="connsiteY5225" fmla="*/ 3310377 h 4890129"/>
              <a:gd name="connsiteX5226" fmla="*/ 3117505 w 9771622"/>
              <a:gd name="connsiteY5226" fmla="*/ 3324093 h 4890129"/>
              <a:gd name="connsiteX5227" fmla="*/ 3103789 w 9771622"/>
              <a:gd name="connsiteY5227" fmla="*/ 3337809 h 4890129"/>
              <a:gd name="connsiteX5228" fmla="*/ 3090073 w 9771622"/>
              <a:gd name="connsiteY5228" fmla="*/ 3324093 h 4890129"/>
              <a:gd name="connsiteX5229" fmla="*/ 3103789 w 9771622"/>
              <a:gd name="connsiteY5229" fmla="*/ 3310377 h 4890129"/>
              <a:gd name="connsiteX5230" fmla="*/ 8802686 w 9771622"/>
              <a:gd name="connsiteY5230" fmla="*/ 3310047 h 4890129"/>
              <a:gd name="connsiteX5231" fmla="*/ 8816402 w 9771622"/>
              <a:gd name="connsiteY5231" fmla="*/ 3323763 h 4890129"/>
              <a:gd name="connsiteX5232" fmla="*/ 8802686 w 9771622"/>
              <a:gd name="connsiteY5232" fmla="*/ 3337479 h 4890129"/>
              <a:gd name="connsiteX5233" fmla="*/ 8788970 w 9771622"/>
              <a:gd name="connsiteY5233" fmla="*/ 3323763 h 4890129"/>
              <a:gd name="connsiteX5234" fmla="*/ 8802686 w 9771622"/>
              <a:gd name="connsiteY5234" fmla="*/ 3310047 h 4890129"/>
              <a:gd name="connsiteX5235" fmla="*/ 8750388 w 9771622"/>
              <a:gd name="connsiteY5235" fmla="*/ 3310047 h 4890129"/>
              <a:gd name="connsiteX5236" fmla="*/ 8764104 w 9771622"/>
              <a:gd name="connsiteY5236" fmla="*/ 3323763 h 4890129"/>
              <a:gd name="connsiteX5237" fmla="*/ 8750388 w 9771622"/>
              <a:gd name="connsiteY5237" fmla="*/ 3337479 h 4890129"/>
              <a:gd name="connsiteX5238" fmla="*/ 8736672 w 9771622"/>
              <a:gd name="connsiteY5238" fmla="*/ 3323763 h 4890129"/>
              <a:gd name="connsiteX5239" fmla="*/ 8750388 w 9771622"/>
              <a:gd name="connsiteY5239" fmla="*/ 3310047 h 4890129"/>
              <a:gd name="connsiteX5240" fmla="*/ 8697761 w 9771622"/>
              <a:gd name="connsiteY5240" fmla="*/ 3309717 h 4890129"/>
              <a:gd name="connsiteX5241" fmla="*/ 8711477 w 9771622"/>
              <a:gd name="connsiteY5241" fmla="*/ 3323433 h 4890129"/>
              <a:gd name="connsiteX5242" fmla="*/ 8697761 w 9771622"/>
              <a:gd name="connsiteY5242" fmla="*/ 3337149 h 4890129"/>
              <a:gd name="connsiteX5243" fmla="*/ 8684045 w 9771622"/>
              <a:gd name="connsiteY5243" fmla="*/ 3323433 h 4890129"/>
              <a:gd name="connsiteX5244" fmla="*/ 8697761 w 9771622"/>
              <a:gd name="connsiteY5244" fmla="*/ 3309717 h 4890129"/>
              <a:gd name="connsiteX5245" fmla="*/ 8645467 w 9771622"/>
              <a:gd name="connsiteY5245" fmla="*/ 3309717 h 4890129"/>
              <a:gd name="connsiteX5246" fmla="*/ 8659183 w 9771622"/>
              <a:gd name="connsiteY5246" fmla="*/ 3323433 h 4890129"/>
              <a:gd name="connsiteX5247" fmla="*/ 8645467 w 9771622"/>
              <a:gd name="connsiteY5247" fmla="*/ 3337149 h 4890129"/>
              <a:gd name="connsiteX5248" fmla="*/ 8631751 w 9771622"/>
              <a:gd name="connsiteY5248" fmla="*/ 3323433 h 4890129"/>
              <a:gd name="connsiteX5249" fmla="*/ 8645467 w 9771622"/>
              <a:gd name="connsiteY5249" fmla="*/ 3309717 h 4890129"/>
              <a:gd name="connsiteX5250" fmla="*/ 8592840 w 9771622"/>
              <a:gd name="connsiteY5250" fmla="*/ 3309387 h 4890129"/>
              <a:gd name="connsiteX5251" fmla="*/ 8606556 w 9771622"/>
              <a:gd name="connsiteY5251" fmla="*/ 3323103 h 4890129"/>
              <a:gd name="connsiteX5252" fmla="*/ 8592840 w 9771622"/>
              <a:gd name="connsiteY5252" fmla="*/ 3336819 h 4890129"/>
              <a:gd name="connsiteX5253" fmla="*/ 8579124 w 9771622"/>
              <a:gd name="connsiteY5253" fmla="*/ 3323103 h 4890129"/>
              <a:gd name="connsiteX5254" fmla="*/ 8592840 w 9771622"/>
              <a:gd name="connsiteY5254" fmla="*/ 3309387 h 4890129"/>
              <a:gd name="connsiteX5255" fmla="*/ 8540212 w 9771622"/>
              <a:gd name="connsiteY5255" fmla="*/ 3309387 h 4890129"/>
              <a:gd name="connsiteX5256" fmla="*/ 8553928 w 9771622"/>
              <a:gd name="connsiteY5256" fmla="*/ 3323103 h 4890129"/>
              <a:gd name="connsiteX5257" fmla="*/ 8540212 w 9771622"/>
              <a:gd name="connsiteY5257" fmla="*/ 3336819 h 4890129"/>
              <a:gd name="connsiteX5258" fmla="*/ 8526496 w 9771622"/>
              <a:gd name="connsiteY5258" fmla="*/ 3323103 h 4890129"/>
              <a:gd name="connsiteX5259" fmla="*/ 8540212 w 9771622"/>
              <a:gd name="connsiteY5259" fmla="*/ 3309387 h 4890129"/>
              <a:gd name="connsiteX5260" fmla="*/ 3634024 w 9771622"/>
              <a:gd name="connsiteY5260" fmla="*/ 3309387 h 4890129"/>
              <a:gd name="connsiteX5261" fmla="*/ 3647740 w 9771622"/>
              <a:gd name="connsiteY5261" fmla="*/ 3323103 h 4890129"/>
              <a:gd name="connsiteX5262" fmla="*/ 3634024 w 9771622"/>
              <a:gd name="connsiteY5262" fmla="*/ 3336819 h 4890129"/>
              <a:gd name="connsiteX5263" fmla="*/ 3620308 w 9771622"/>
              <a:gd name="connsiteY5263" fmla="*/ 3323103 h 4890129"/>
              <a:gd name="connsiteX5264" fmla="*/ 3634024 w 9771622"/>
              <a:gd name="connsiteY5264" fmla="*/ 3309387 h 4890129"/>
              <a:gd name="connsiteX5265" fmla="*/ 8487585 w 9771622"/>
              <a:gd name="connsiteY5265" fmla="*/ 3309057 h 4890129"/>
              <a:gd name="connsiteX5266" fmla="*/ 8501301 w 9771622"/>
              <a:gd name="connsiteY5266" fmla="*/ 3322773 h 4890129"/>
              <a:gd name="connsiteX5267" fmla="*/ 8487585 w 9771622"/>
              <a:gd name="connsiteY5267" fmla="*/ 3336489 h 4890129"/>
              <a:gd name="connsiteX5268" fmla="*/ 8473869 w 9771622"/>
              <a:gd name="connsiteY5268" fmla="*/ 3322773 h 4890129"/>
              <a:gd name="connsiteX5269" fmla="*/ 8487585 w 9771622"/>
              <a:gd name="connsiteY5269" fmla="*/ 3309057 h 4890129"/>
              <a:gd name="connsiteX5270" fmla="*/ 8434961 w 9771622"/>
              <a:gd name="connsiteY5270" fmla="*/ 3308723 h 4890129"/>
              <a:gd name="connsiteX5271" fmla="*/ 8448677 w 9771622"/>
              <a:gd name="connsiteY5271" fmla="*/ 3322439 h 4890129"/>
              <a:gd name="connsiteX5272" fmla="*/ 8434961 w 9771622"/>
              <a:gd name="connsiteY5272" fmla="*/ 3336155 h 4890129"/>
              <a:gd name="connsiteX5273" fmla="*/ 8421245 w 9771622"/>
              <a:gd name="connsiteY5273" fmla="*/ 3322439 h 4890129"/>
              <a:gd name="connsiteX5274" fmla="*/ 8434961 w 9771622"/>
              <a:gd name="connsiteY5274" fmla="*/ 3308723 h 4890129"/>
              <a:gd name="connsiteX5275" fmla="*/ 8382333 w 9771622"/>
              <a:gd name="connsiteY5275" fmla="*/ 3308393 h 4890129"/>
              <a:gd name="connsiteX5276" fmla="*/ 8396049 w 9771622"/>
              <a:gd name="connsiteY5276" fmla="*/ 3322109 h 4890129"/>
              <a:gd name="connsiteX5277" fmla="*/ 8382333 w 9771622"/>
              <a:gd name="connsiteY5277" fmla="*/ 3335825 h 4890129"/>
              <a:gd name="connsiteX5278" fmla="*/ 8368617 w 9771622"/>
              <a:gd name="connsiteY5278" fmla="*/ 3322109 h 4890129"/>
              <a:gd name="connsiteX5279" fmla="*/ 8382333 w 9771622"/>
              <a:gd name="connsiteY5279" fmla="*/ 3308393 h 4890129"/>
              <a:gd name="connsiteX5280" fmla="*/ 8329706 w 9771622"/>
              <a:gd name="connsiteY5280" fmla="*/ 3308393 h 4890129"/>
              <a:gd name="connsiteX5281" fmla="*/ 8343422 w 9771622"/>
              <a:gd name="connsiteY5281" fmla="*/ 3322109 h 4890129"/>
              <a:gd name="connsiteX5282" fmla="*/ 8329706 w 9771622"/>
              <a:gd name="connsiteY5282" fmla="*/ 3335825 h 4890129"/>
              <a:gd name="connsiteX5283" fmla="*/ 8315990 w 9771622"/>
              <a:gd name="connsiteY5283" fmla="*/ 3322109 h 4890129"/>
              <a:gd name="connsiteX5284" fmla="*/ 8329706 w 9771622"/>
              <a:gd name="connsiteY5284" fmla="*/ 3308393 h 4890129"/>
              <a:gd name="connsiteX5285" fmla="*/ 8276748 w 9771622"/>
              <a:gd name="connsiteY5285" fmla="*/ 3308063 h 4890129"/>
              <a:gd name="connsiteX5286" fmla="*/ 8290464 w 9771622"/>
              <a:gd name="connsiteY5286" fmla="*/ 3321779 h 4890129"/>
              <a:gd name="connsiteX5287" fmla="*/ 8276748 w 9771622"/>
              <a:gd name="connsiteY5287" fmla="*/ 3335495 h 4890129"/>
              <a:gd name="connsiteX5288" fmla="*/ 8263032 w 9771622"/>
              <a:gd name="connsiteY5288" fmla="*/ 3321779 h 4890129"/>
              <a:gd name="connsiteX5289" fmla="*/ 8276748 w 9771622"/>
              <a:gd name="connsiteY5289" fmla="*/ 3308063 h 4890129"/>
              <a:gd name="connsiteX5290" fmla="*/ 8224121 w 9771622"/>
              <a:gd name="connsiteY5290" fmla="*/ 3307733 h 4890129"/>
              <a:gd name="connsiteX5291" fmla="*/ 8237837 w 9771622"/>
              <a:gd name="connsiteY5291" fmla="*/ 3321449 h 4890129"/>
              <a:gd name="connsiteX5292" fmla="*/ 8224121 w 9771622"/>
              <a:gd name="connsiteY5292" fmla="*/ 3335165 h 4890129"/>
              <a:gd name="connsiteX5293" fmla="*/ 8210405 w 9771622"/>
              <a:gd name="connsiteY5293" fmla="*/ 3321449 h 4890129"/>
              <a:gd name="connsiteX5294" fmla="*/ 8224121 w 9771622"/>
              <a:gd name="connsiteY5294" fmla="*/ 3307733 h 4890129"/>
              <a:gd name="connsiteX5295" fmla="*/ 3216654 w 9771622"/>
              <a:gd name="connsiteY5295" fmla="*/ 3307069 h 4890129"/>
              <a:gd name="connsiteX5296" fmla="*/ 3230370 w 9771622"/>
              <a:gd name="connsiteY5296" fmla="*/ 3320785 h 4890129"/>
              <a:gd name="connsiteX5297" fmla="*/ 3216654 w 9771622"/>
              <a:gd name="connsiteY5297" fmla="*/ 3334501 h 4890129"/>
              <a:gd name="connsiteX5298" fmla="*/ 3202938 w 9771622"/>
              <a:gd name="connsiteY5298" fmla="*/ 3320785 h 4890129"/>
              <a:gd name="connsiteX5299" fmla="*/ 3216654 w 9771622"/>
              <a:gd name="connsiteY5299" fmla="*/ 3307069 h 4890129"/>
              <a:gd name="connsiteX5300" fmla="*/ 7799470 w 9771622"/>
              <a:gd name="connsiteY5300" fmla="*/ 3305085 h 4890129"/>
              <a:gd name="connsiteX5301" fmla="*/ 7813186 w 9771622"/>
              <a:gd name="connsiteY5301" fmla="*/ 3318801 h 4890129"/>
              <a:gd name="connsiteX5302" fmla="*/ 7799470 w 9771622"/>
              <a:gd name="connsiteY5302" fmla="*/ 3332517 h 4890129"/>
              <a:gd name="connsiteX5303" fmla="*/ 7785754 w 9771622"/>
              <a:gd name="connsiteY5303" fmla="*/ 3318801 h 4890129"/>
              <a:gd name="connsiteX5304" fmla="*/ 7799470 w 9771622"/>
              <a:gd name="connsiteY5304" fmla="*/ 3305085 h 4890129"/>
              <a:gd name="connsiteX5305" fmla="*/ 5356469 w 9771622"/>
              <a:gd name="connsiteY5305" fmla="*/ 3305085 h 4890129"/>
              <a:gd name="connsiteX5306" fmla="*/ 5370185 w 9771622"/>
              <a:gd name="connsiteY5306" fmla="*/ 3318801 h 4890129"/>
              <a:gd name="connsiteX5307" fmla="*/ 5356469 w 9771622"/>
              <a:gd name="connsiteY5307" fmla="*/ 3332517 h 4890129"/>
              <a:gd name="connsiteX5308" fmla="*/ 5342753 w 9771622"/>
              <a:gd name="connsiteY5308" fmla="*/ 3318801 h 4890129"/>
              <a:gd name="connsiteX5309" fmla="*/ 5356469 w 9771622"/>
              <a:gd name="connsiteY5309" fmla="*/ 3305085 h 4890129"/>
              <a:gd name="connsiteX5310" fmla="*/ 5029456 w 9771622"/>
              <a:gd name="connsiteY5310" fmla="*/ 3305085 h 4890129"/>
              <a:gd name="connsiteX5311" fmla="*/ 5043172 w 9771622"/>
              <a:gd name="connsiteY5311" fmla="*/ 3318801 h 4890129"/>
              <a:gd name="connsiteX5312" fmla="*/ 5029456 w 9771622"/>
              <a:gd name="connsiteY5312" fmla="*/ 3332517 h 4890129"/>
              <a:gd name="connsiteX5313" fmla="*/ 5015740 w 9771622"/>
              <a:gd name="connsiteY5313" fmla="*/ 3318801 h 4890129"/>
              <a:gd name="connsiteX5314" fmla="*/ 5029456 w 9771622"/>
              <a:gd name="connsiteY5314" fmla="*/ 3305085 h 4890129"/>
              <a:gd name="connsiteX5315" fmla="*/ 3330512 w 9771622"/>
              <a:gd name="connsiteY5315" fmla="*/ 3303097 h 4890129"/>
              <a:gd name="connsiteX5316" fmla="*/ 3344228 w 9771622"/>
              <a:gd name="connsiteY5316" fmla="*/ 3316813 h 4890129"/>
              <a:gd name="connsiteX5317" fmla="*/ 3330512 w 9771622"/>
              <a:gd name="connsiteY5317" fmla="*/ 3330529 h 4890129"/>
              <a:gd name="connsiteX5318" fmla="*/ 3316796 w 9771622"/>
              <a:gd name="connsiteY5318" fmla="*/ 3316813 h 4890129"/>
              <a:gd name="connsiteX5319" fmla="*/ 3330512 w 9771622"/>
              <a:gd name="connsiteY5319" fmla="*/ 3303097 h 4890129"/>
              <a:gd name="connsiteX5320" fmla="*/ 7532034 w 9771622"/>
              <a:gd name="connsiteY5320" fmla="*/ 3302767 h 4890129"/>
              <a:gd name="connsiteX5321" fmla="*/ 7545750 w 9771622"/>
              <a:gd name="connsiteY5321" fmla="*/ 3316483 h 4890129"/>
              <a:gd name="connsiteX5322" fmla="*/ 7532034 w 9771622"/>
              <a:gd name="connsiteY5322" fmla="*/ 3330199 h 4890129"/>
              <a:gd name="connsiteX5323" fmla="*/ 7518318 w 9771622"/>
              <a:gd name="connsiteY5323" fmla="*/ 3316483 h 4890129"/>
              <a:gd name="connsiteX5324" fmla="*/ 7532034 w 9771622"/>
              <a:gd name="connsiteY5324" fmla="*/ 3302767 h 4890129"/>
              <a:gd name="connsiteX5325" fmla="*/ 7478413 w 9771622"/>
              <a:gd name="connsiteY5325" fmla="*/ 3302103 h 4890129"/>
              <a:gd name="connsiteX5326" fmla="*/ 7492129 w 9771622"/>
              <a:gd name="connsiteY5326" fmla="*/ 3315819 h 4890129"/>
              <a:gd name="connsiteX5327" fmla="*/ 7478413 w 9771622"/>
              <a:gd name="connsiteY5327" fmla="*/ 3329535 h 4890129"/>
              <a:gd name="connsiteX5328" fmla="*/ 7464697 w 9771622"/>
              <a:gd name="connsiteY5328" fmla="*/ 3315819 h 4890129"/>
              <a:gd name="connsiteX5329" fmla="*/ 7478413 w 9771622"/>
              <a:gd name="connsiteY5329" fmla="*/ 3302103 h 4890129"/>
              <a:gd name="connsiteX5330" fmla="*/ 5240296 w 9771622"/>
              <a:gd name="connsiteY5330" fmla="*/ 3301773 h 4890129"/>
              <a:gd name="connsiteX5331" fmla="*/ 5254012 w 9771622"/>
              <a:gd name="connsiteY5331" fmla="*/ 3315489 h 4890129"/>
              <a:gd name="connsiteX5332" fmla="*/ 5240296 w 9771622"/>
              <a:gd name="connsiteY5332" fmla="*/ 3329205 h 4890129"/>
              <a:gd name="connsiteX5333" fmla="*/ 5226580 w 9771622"/>
              <a:gd name="connsiteY5333" fmla="*/ 3315489 h 4890129"/>
              <a:gd name="connsiteX5334" fmla="*/ 5240296 w 9771622"/>
              <a:gd name="connsiteY5334" fmla="*/ 3301773 h 4890129"/>
              <a:gd name="connsiteX5335" fmla="*/ 7424462 w 9771622"/>
              <a:gd name="connsiteY5335" fmla="*/ 3301443 h 4890129"/>
              <a:gd name="connsiteX5336" fmla="*/ 7438178 w 9771622"/>
              <a:gd name="connsiteY5336" fmla="*/ 3315159 h 4890129"/>
              <a:gd name="connsiteX5337" fmla="*/ 7424462 w 9771622"/>
              <a:gd name="connsiteY5337" fmla="*/ 3328875 h 4890129"/>
              <a:gd name="connsiteX5338" fmla="*/ 7410746 w 9771622"/>
              <a:gd name="connsiteY5338" fmla="*/ 3315159 h 4890129"/>
              <a:gd name="connsiteX5339" fmla="*/ 7424462 w 9771622"/>
              <a:gd name="connsiteY5339" fmla="*/ 3301443 h 4890129"/>
              <a:gd name="connsiteX5340" fmla="*/ 2382319 w 9771622"/>
              <a:gd name="connsiteY5340" fmla="*/ 3301443 h 4890129"/>
              <a:gd name="connsiteX5341" fmla="*/ 2396034 w 9771622"/>
              <a:gd name="connsiteY5341" fmla="*/ 3315159 h 4890129"/>
              <a:gd name="connsiteX5342" fmla="*/ 2382319 w 9771622"/>
              <a:gd name="connsiteY5342" fmla="*/ 3328875 h 4890129"/>
              <a:gd name="connsiteX5343" fmla="*/ 2368600 w 9771622"/>
              <a:gd name="connsiteY5343" fmla="*/ 3315159 h 4890129"/>
              <a:gd name="connsiteX5344" fmla="*/ 2382319 w 9771622"/>
              <a:gd name="connsiteY5344" fmla="*/ 3301443 h 4890129"/>
              <a:gd name="connsiteX5345" fmla="*/ 7370514 w 9771622"/>
              <a:gd name="connsiteY5345" fmla="*/ 3301110 h 4890129"/>
              <a:gd name="connsiteX5346" fmla="*/ 7384230 w 9771622"/>
              <a:gd name="connsiteY5346" fmla="*/ 3314826 h 4890129"/>
              <a:gd name="connsiteX5347" fmla="*/ 7370514 w 9771622"/>
              <a:gd name="connsiteY5347" fmla="*/ 3328542 h 4890129"/>
              <a:gd name="connsiteX5348" fmla="*/ 7356798 w 9771622"/>
              <a:gd name="connsiteY5348" fmla="*/ 3314826 h 4890129"/>
              <a:gd name="connsiteX5349" fmla="*/ 7370514 w 9771622"/>
              <a:gd name="connsiteY5349" fmla="*/ 3301110 h 4890129"/>
              <a:gd name="connsiteX5350" fmla="*/ 2490562 w 9771622"/>
              <a:gd name="connsiteY5350" fmla="*/ 3300449 h 4890129"/>
              <a:gd name="connsiteX5351" fmla="*/ 2504270 w 9771622"/>
              <a:gd name="connsiteY5351" fmla="*/ 3314165 h 4890129"/>
              <a:gd name="connsiteX5352" fmla="*/ 2490562 w 9771622"/>
              <a:gd name="connsiteY5352" fmla="*/ 3327881 h 4890129"/>
              <a:gd name="connsiteX5353" fmla="*/ 2476840 w 9771622"/>
              <a:gd name="connsiteY5353" fmla="*/ 3314165 h 4890129"/>
              <a:gd name="connsiteX5354" fmla="*/ 2490562 w 9771622"/>
              <a:gd name="connsiteY5354" fmla="*/ 3300449 h 4890129"/>
              <a:gd name="connsiteX5355" fmla="*/ 3445695 w 9771622"/>
              <a:gd name="connsiteY5355" fmla="*/ 3298795 h 4890129"/>
              <a:gd name="connsiteX5356" fmla="*/ 3459411 w 9771622"/>
              <a:gd name="connsiteY5356" fmla="*/ 3312511 h 4890129"/>
              <a:gd name="connsiteX5357" fmla="*/ 3445695 w 9771622"/>
              <a:gd name="connsiteY5357" fmla="*/ 3326227 h 4890129"/>
              <a:gd name="connsiteX5358" fmla="*/ 3431979 w 9771622"/>
              <a:gd name="connsiteY5358" fmla="*/ 3312511 h 4890129"/>
              <a:gd name="connsiteX5359" fmla="*/ 3445695 w 9771622"/>
              <a:gd name="connsiteY5359" fmla="*/ 3298795 h 4890129"/>
              <a:gd name="connsiteX5360" fmla="*/ 2598782 w 9771622"/>
              <a:gd name="connsiteY5360" fmla="*/ 3298795 h 4890129"/>
              <a:gd name="connsiteX5361" fmla="*/ 2612501 w 9771622"/>
              <a:gd name="connsiteY5361" fmla="*/ 3312511 h 4890129"/>
              <a:gd name="connsiteX5362" fmla="*/ 2598782 w 9771622"/>
              <a:gd name="connsiteY5362" fmla="*/ 3326227 h 4890129"/>
              <a:gd name="connsiteX5363" fmla="*/ 2585067 w 9771622"/>
              <a:gd name="connsiteY5363" fmla="*/ 3312511 h 4890129"/>
              <a:gd name="connsiteX5364" fmla="*/ 2598782 w 9771622"/>
              <a:gd name="connsiteY5364" fmla="*/ 3298795 h 4890129"/>
              <a:gd name="connsiteX5365" fmla="*/ 5467680 w 9771622"/>
              <a:gd name="connsiteY5365" fmla="*/ 3298465 h 4890129"/>
              <a:gd name="connsiteX5366" fmla="*/ 5481396 w 9771622"/>
              <a:gd name="connsiteY5366" fmla="*/ 3312181 h 4890129"/>
              <a:gd name="connsiteX5367" fmla="*/ 5467680 w 9771622"/>
              <a:gd name="connsiteY5367" fmla="*/ 3325897 h 4890129"/>
              <a:gd name="connsiteX5368" fmla="*/ 5453964 w 9771622"/>
              <a:gd name="connsiteY5368" fmla="*/ 3312181 h 4890129"/>
              <a:gd name="connsiteX5369" fmla="*/ 5467680 w 9771622"/>
              <a:gd name="connsiteY5369" fmla="*/ 3298465 h 4890129"/>
              <a:gd name="connsiteX5370" fmla="*/ 5074804 w 9771622"/>
              <a:gd name="connsiteY5370" fmla="*/ 3297471 h 4890129"/>
              <a:gd name="connsiteX5371" fmla="*/ 5088520 w 9771622"/>
              <a:gd name="connsiteY5371" fmla="*/ 3311187 h 4890129"/>
              <a:gd name="connsiteX5372" fmla="*/ 5074804 w 9771622"/>
              <a:gd name="connsiteY5372" fmla="*/ 3324903 h 4890129"/>
              <a:gd name="connsiteX5373" fmla="*/ 5061088 w 9771622"/>
              <a:gd name="connsiteY5373" fmla="*/ 3311187 h 4890129"/>
              <a:gd name="connsiteX5374" fmla="*/ 5074804 w 9771622"/>
              <a:gd name="connsiteY5374" fmla="*/ 3297471 h 4890129"/>
              <a:gd name="connsiteX5375" fmla="*/ 2707677 w 9771622"/>
              <a:gd name="connsiteY5375" fmla="*/ 3297141 h 4890129"/>
              <a:gd name="connsiteX5376" fmla="*/ 2721392 w 9771622"/>
              <a:gd name="connsiteY5376" fmla="*/ 3310857 h 4890129"/>
              <a:gd name="connsiteX5377" fmla="*/ 2707677 w 9771622"/>
              <a:gd name="connsiteY5377" fmla="*/ 3324573 h 4890129"/>
              <a:gd name="connsiteX5378" fmla="*/ 2693959 w 9771622"/>
              <a:gd name="connsiteY5378" fmla="*/ 3310857 h 4890129"/>
              <a:gd name="connsiteX5379" fmla="*/ 2707677 w 9771622"/>
              <a:gd name="connsiteY5379" fmla="*/ 3297141 h 4890129"/>
              <a:gd name="connsiteX5380" fmla="*/ 2817231 w 9771622"/>
              <a:gd name="connsiteY5380" fmla="*/ 3295484 h 4890129"/>
              <a:gd name="connsiteX5381" fmla="*/ 2830950 w 9771622"/>
              <a:gd name="connsiteY5381" fmla="*/ 3309200 h 4890129"/>
              <a:gd name="connsiteX5382" fmla="*/ 2817231 w 9771622"/>
              <a:gd name="connsiteY5382" fmla="*/ 3322916 h 4890129"/>
              <a:gd name="connsiteX5383" fmla="*/ 2803518 w 9771622"/>
              <a:gd name="connsiteY5383" fmla="*/ 3309200 h 4890129"/>
              <a:gd name="connsiteX5384" fmla="*/ 2817231 w 9771622"/>
              <a:gd name="connsiteY5384" fmla="*/ 3295484 h 4890129"/>
              <a:gd name="connsiteX5385" fmla="*/ 5641119 w 9771622"/>
              <a:gd name="connsiteY5385" fmla="*/ 3295154 h 4890129"/>
              <a:gd name="connsiteX5386" fmla="*/ 5654835 w 9771622"/>
              <a:gd name="connsiteY5386" fmla="*/ 3308870 h 4890129"/>
              <a:gd name="connsiteX5387" fmla="*/ 5641119 w 9771622"/>
              <a:gd name="connsiteY5387" fmla="*/ 3322586 h 4890129"/>
              <a:gd name="connsiteX5388" fmla="*/ 5627403 w 9771622"/>
              <a:gd name="connsiteY5388" fmla="*/ 3308870 h 4890129"/>
              <a:gd name="connsiteX5389" fmla="*/ 5641119 w 9771622"/>
              <a:gd name="connsiteY5389" fmla="*/ 3295154 h 4890129"/>
              <a:gd name="connsiteX5390" fmla="*/ 2927456 w 9771622"/>
              <a:gd name="connsiteY5390" fmla="*/ 3293500 h 4890129"/>
              <a:gd name="connsiteX5391" fmla="*/ 2941167 w 9771622"/>
              <a:gd name="connsiteY5391" fmla="*/ 3307216 h 4890129"/>
              <a:gd name="connsiteX5392" fmla="*/ 2927456 w 9771622"/>
              <a:gd name="connsiteY5392" fmla="*/ 3320932 h 4890129"/>
              <a:gd name="connsiteX5393" fmla="*/ 2913734 w 9771622"/>
              <a:gd name="connsiteY5393" fmla="*/ 3307216 h 4890129"/>
              <a:gd name="connsiteX5394" fmla="*/ 2927456 w 9771622"/>
              <a:gd name="connsiteY5394" fmla="*/ 3293500 h 4890129"/>
              <a:gd name="connsiteX5395" fmla="*/ 3562202 w 9771622"/>
              <a:gd name="connsiteY5395" fmla="*/ 3293169 h 4890129"/>
              <a:gd name="connsiteX5396" fmla="*/ 3575918 w 9771622"/>
              <a:gd name="connsiteY5396" fmla="*/ 3306885 h 4890129"/>
              <a:gd name="connsiteX5397" fmla="*/ 3562202 w 9771622"/>
              <a:gd name="connsiteY5397" fmla="*/ 3320601 h 4890129"/>
              <a:gd name="connsiteX5398" fmla="*/ 3548486 w 9771622"/>
              <a:gd name="connsiteY5398" fmla="*/ 3306885 h 4890129"/>
              <a:gd name="connsiteX5399" fmla="*/ 3562202 w 9771622"/>
              <a:gd name="connsiteY5399" fmla="*/ 3293169 h 4890129"/>
              <a:gd name="connsiteX5400" fmla="*/ 3038252 w 9771622"/>
              <a:gd name="connsiteY5400" fmla="*/ 3290852 h 4890129"/>
              <a:gd name="connsiteX5401" fmla="*/ 3051968 w 9771622"/>
              <a:gd name="connsiteY5401" fmla="*/ 3304568 h 4890129"/>
              <a:gd name="connsiteX5402" fmla="*/ 3038252 w 9771622"/>
              <a:gd name="connsiteY5402" fmla="*/ 3318284 h 4890129"/>
              <a:gd name="connsiteX5403" fmla="*/ 3024536 w 9771622"/>
              <a:gd name="connsiteY5403" fmla="*/ 3304568 h 4890129"/>
              <a:gd name="connsiteX5404" fmla="*/ 3038252 w 9771622"/>
              <a:gd name="connsiteY5404" fmla="*/ 3290852 h 4890129"/>
              <a:gd name="connsiteX5405" fmla="*/ 3150126 w 9771622"/>
              <a:gd name="connsiteY5405" fmla="*/ 3288204 h 4890129"/>
              <a:gd name="connsiteX5406" fmla="*/ 3163842 w 9771622"/>
              <a:gd name="connsiteY5406" fmla="*/ 3301920 h 4890129"/>
              <a:gd name="connsiteX5407" fmla="*/ 3150126 w 9771622"/>
              <a:gd name="connsiteY5407" fmla="*/ 3315636 h 4890129"/>
              <a:gd name="connsiteX5408" fmla="*/ 3136410 w 9771622"/>
              <a:gd name="connsiteY5408" fmla="*/ 3301920 h 4890129"/>
              <a:gd name="connsiteX5409" fmla="*/ 3150126 w 9771622"/>
              <a:gd name="connsiteY5409" fmla="*/ 3288204 h 4890129"/>
              <a:gd name="connsiteX5410" fmla="*/ 5119484 w 9771622"/>
              <a:gd name="connsiteY5410" fmla="*/ 3287210 h 4890129"/>
              <a:gd name="connsiteX5411" fmla="*/ 5133200 w 9771622"/>
              <a:gd name="connsiteY5411" fmla="*/ 3300926 h 4890129"/>
              <a:gd name="connsiteX5412" fmla="*/ 5119484 w 9771622"/>
              <a:gd name="connsiteY5412" fmla="*/ 3314642 h 4890129"/>
              <a:gd name="connsiteX5413" fmla="*/ 5105768 w 9771622"/>
              <a:gd name="connsiteY5413" fmla="*/ 3300926 h 4890129"/>
              <a:gd name="connsiteX5414" fmla="*/ 5119484 w 9771622"/>
              <a:gd name="connsiteY5414" fmla="*/ 3287210 h 4890129"/>
              <a:gd name="connsiteX5415" fmla="*/ 3680696 w 9771622"/>
              <a:gd name="connsiteY5415" fmla="*/ 3286550 h 4890129"/>
              <a:gd name="connsiteX5416" fmla="*/ 3694412 w 9771622"/>
              <a:gd name="connsiteY5416" fmla="*/ 3300266 h 4890129"/>
              <a:gd name="connsiteX5417" fmla="*/ 3680696 w 9771622"/>
              <a:gd name="connsiteY5417" fmla="*/ 3313982 h 4890129"/>
              <a:gd name="connsiteX5418" fmla="*/ 3666980 w 9771622"/>
              <a:gd name="connsiteY5418" fmla="*/ 3300266 h 4890129"/>
              <a:gd name="connsiteX5419" fmla="*/ 3680696 w 9771622"/>
              <a:gd name="connsiteY5419" fmla="*/ 3286550 h 4890129"/>
              <a:gd name="connsiteX5420" fmla="*/ 3262661 w 9771622"/>
              <a:gd name="connsiteY5420" fmla="*/ 3284892 h 4890129"/>
              <a:gd name="connsiteX5421" fmla="*/ 3276377 w 9771622"/>
              <a:gd name="connsiteY5421" fmla="*/ 3298608 h 4890129"/>
              <a:gd name="connsiteX5422" fmla="*/ 3262661 w 9771622"/>
              <a:gd name="connsiteY5422" fmla="*/ 3312324 h 4890129"/>
              <a:gd name="connsiteX5423" fmla="*/ 3248945 w 9771622"/>
              <a:gd name="connsiteY5423" fmla="*/ 3298608 h 4890129"/>
              <a:gd name="connsiteX5424" fmla="*/ 3262661 w 9771622"/>
              <a:gd name="connsiteY5424" fmla="*/ 3284892 h 4890129"/>
              <a:gd name="connsiteX5425" fmla="*/ 5573929 w 9771622"/>
              <a:gd name="connsiteY5425" fmla="*/ 3284562 h 4890129"/>
              <a:gd name="connsiteX5426" fmla="*/ 5587645 w 9771622"/>
              <a:gd name="connsiteY5426" fmla="*/ 3298278 h 4890129"/>
              <a:gd name="connsiteX5427" fmla="*/ 5573929 w 9771622"/>
              <a:gd name="connsiteY5427" fmla="*/ 3311994 h 4890129"/>
              <a:gd name="connsiteX5428" fmla="*/ 5560213 w 9771622"/>
              <a:gd name="connsiteY5428" fmla="*/ 3298278 h 4890129"/>
              <a:gd name="connsiteX5429" fmla="*/ 5573929 w 9771622"/>
              <a:gd name="connsiteY5429" fmla="*/ 3284562 h 4890129"/>
              <a:gd name="connsiteX5430" fmla="*/ 5282662 w 9771622"/>
              <a:gd name="connsiteY5430" fmla="*/ 3283902 h 4890129"/>
              <a:gd name="connsiteX5431" fmla="*/ 5296378 w 9771622"/>
              <a:gd name="connsiteY5431" fmla="*/ 3297618 h 4890129"/>
              <a:gd name="connsiteX5432" fmla="*/ 5282662 w 9771622"/>
              <a:gd name="connsiteY5432" fmla="*/ 3311334 h 4890129"/>
              <a:gd name="connsiteX5433" fmla="*/ 5268946 w 9771622"/>
              <a:gd name="connsiteY5433" fmla="*/ 3297618 h 4890129"/>
              <a:gd name="connsiteX5434" fmla="*/ 5282662 w 9771622"/>
              <a:gd name="connsiteY5434" fmla="*/ 3283902 h 4890129"/>
              <a:gd name="connsiteX5435" fmla="*/ 5396521 w 9771622"/>
              <a:gd name="connsiteY5435" fmla="*/ 3282578 h 4890129"/>
              <a:gd name="connsiteX5436" fmla="*/ 5410237 w 9771622"/>
              <a:gd name="connsiteY5436" fmla="*/ 3296294 h 4890129"/>
              <a:gd name="connsiteX5437" fmla="*/ 5396521 w 9771622"/>
              <a:gd name="connsiteY5437" fmla="*/ 3310010 h 4890129"/>
              <a:gd name="connsiteX5438" fmla="*/ 5382805 w 9771622"/>
              <a:gd name="connsiteY5438" fmla="*/ 3296294 h 4890129"/>
              <a:gd name="connsiteX5439" fmla="*/ 5396521 w 9771622"/>
              <a:gd name="connsiteY5439" fmla="*/ 3282578 h 4890129"/>
              <a:gd name="connsiteX5440" fmla="*/ 3376850 w 9771622"/>
              <a:gd name="connsiteY5440" fmla="*/ 3280920 h 4890129"/>
              <a:gd name="connsiteX5441" fmla="*/ 3390566 w 9771622"/>
              <a:gd name="connsiteY5441" fmla="*/ 3294636 h 4890129"/>
              <a:gd name="connsiteX5442" fmla="*/ 3376850 w 9771622"/>
              <a:gd name="connsiteY5442" fmla="*/ 3308352 h 4890129"/>
              <a:gd name="connsiteX5443" fmla="*/ 3363134 w 9771622"/>
              <a:gd name="connsiteY5443" fmla="*/ 3294636 h 4890129"/>
              <a:gd name="connsiteX5444" fmla="*/ 3376850 w 9771622"/>
              <a:gd name="connsiteY5444" fmla="*/ 3280920 h 4890129"/>
              <a:gd name="connsiteX5445" fmla="*/ 2428986 w 9771622"/>
              <a:gd name="connsiteY5445" fmla="*/ 3279266 h 4890129"/>
              <a:gd name="connsiteX5446" fmla="*/ 2442707 w 9771622"/>
              <a:gd name="connsiteY5446" fmla="*/ 3292982 h 4890129"/>
              <a:gd name="connsiteX5447" fmla="*/ 2428986 w 9771622"/>
              <a:gd name="connsiteY5447" fmla="*/ 3306698 h 4890129"/>
              <a:gd name="connsiteX5448" fmla="*/ 2415266 w 9771622"/>
              <a:gd name="connsiteY5448" fmla="*/ 3292982 h 4890129"/>
              <a:gd name="connsiteX5449" fmla="*/ 2428986 w 9771622"/>
              <a:gd name="connsiteY5449" fmla="*/ 3279266 h 4890129"/>
              <a:gd name="connsiteX5450" fmla="*/ 2536892 w 9771622"/>
              <a:gd name="connsiteY5450" fmla="*/ 3277942 h 4890129"/>
              <a:gd name="connsiteX5451" fmla="*/ 2550608 w 9771622"/>
              <a:gd name="connsiteY5451" fmla="*/ 3291658 h 4890129"/>
              <a:gd name="connsiteX5452" fmla="*/ 2536892 w 9771622"/>
              <a:gd name="connsiteY5452" fmla="*/ 3305374 h 4890129"/>
              <a:gd name="connsiteX5453" fmla="*/ 2523175 w 9771622"/>
              <a:gd name="connsiteY5453" fmla="*/ 3291658 h 4890129"/>
              <a:gd name="connsiteX5454" fmla="*/ 2536892 w 9771622"/>
              <a:gd name="connsiteY5454" fmla="*/ 3277942 h 4890129"/>
              <a:gd name="connsiteX5455" fmla="*/ 2645128 w 9771622"/>
              <a:gd name="connsiteY5455" fmla="*/ 3276618 h 4890129"/>
              <a:gd name="connsiteX5456" fmla="*/ 2658840 w 9771622"/>
              <a:gd name="connsiteY5456" fmla="*/ 3290334 h 4890129"/>
              <a:gd name="connsiteX5457" fmla="*/ 2645128 w 9771622"/>
              <a:gd name="connsiteY5457" fmla="*/ 3304050 h 4890129"/>
              <a:gd name="connsiteX5458" fmla="*/ 2631408 w 9771622"/>
              <a:gd name="connsiteY5458" fmla="*/ 3290334 h 4890129"/>
              <a:gd name="connsiteX5459" fmla="*/ 2645128 w 9771622"/>
              <a:gd name="connsiteY5459" fmla="*/ 3276618 h 4890129"/>
              <a:gd name="connsiteX5460" fmla="*/ 3492033 w 9771622"/>
              <a:gd name="connsiteY5460" fmla="*/ 3276288 h 4890129"/>
              <a:gd name="connsiteX5461" fmla="*/ 3505749 w 9771622"/>
              <a:gd name="connsiteY5461" fmla="*/ 3290004 h 4890129"/>
              <a:gd name="connsiteX5462" fmla="*/ 3492033 w 9771622"/>
              <a:gd name="connsiteY5462" fmla="*/ 3303720 h 4890129"/>
              <a:gd name="connsiteX5463" fmla="*/ 3478317 w 9771622"/>
              <a:gd name="connsiteY5463" fmla="*/ 3290004 h 4890129"/>
              <a:gd name="connsiteX5464" fmla="*/ 3492033 w 9771622"/>
              <a:gd name="connsiteY5464" fmla="*/ 3276288 h 4890129"/>
              <a:gd name="connsiteX5465" fmla="*/ 2754017 w 9771622"/>
              <a:gd name="connsiteY5465" fmla="*/ 3274964 h 4890129"/>
              <a:gd name="connsiteX5466" fmla="*/ 2767732 w 9771622"/>
              <a:gd name="connsiteY5466" fmla="*/ 3288680 h 4890129"/>
              <a:gd name="connsiteX5467" fmla="*/ 2754017 w 9771622"/>
              <a:gd name="connsiteY5467" fmla="*/ 3302396 h 4890129"/>
              <a:gd name="connsiteX5468" fmla="*/ 2740300 w 9771622"/>
              <a:gd name="connsiteY5468" fmla="*/ 3288680 h 4890129"/>
              <a:gd name="connsiteX5469" fmla="*/ 2754017 w 9771622"/>
              <a:gd name="connsiteY5469" fmla="*/ 3274964 h 4890129"/>
              <a:gd name="connsiteX5470" fmla="*/ 5163824 w 9771622"/>
              <a:gd name="connsiteY5470" fmla="*/ 3274634 h 4890129"/>
              <a:gd name="connsiteX5471" fmla="*/ 5177540 w 9771622"/>
              <a:gd name="connsiteY5471" fmla="*/ 3288350 h 4890129"/>
              <a:gd name="connsiteX5472" fmla="*/ 5163824 w 9771622"/>
              <a:gd name="connsiteY5472" fmla="*/ 3302066 h 4890129"/>
              <a:gd name="connsiteX5473" fmla="*/ 5150108 w 9771622"/>
              <a:gd name="connsiteY5473" fmla="*/ 3288350 h 4890129"/>
              <a:gd name="connsiteX5474" fmla="*/ 5163824 w 9771622"/>
              <a:gd name="connsiteY5474" fmla="*/ 3274634 h 4890129"/>
              <a:gd name="connsiteX5475" fmla="*/ 2863571 w 9771622"/>
              <a:gd name="connsiteY5475" fmla="*/ 3273310 h 4890129"/>
              <a:gd name="connsiteX5476" fmla="*/ 2877287 w 9771622"/>
              <a:gd name="connsiteY5476" fmla="*/ 3287026 h 4890129"/>
              <a:gd name="connsiteX5477" fmla="*/ 2863571 w 9771622"/>
              <a:gd name="connsiteY5477" fmla="*/ 3300742 h 4890129"/>
              <a:gd name="connsiteX5478" fmla="*/ 2849858 w 9771622"/>
              <a:gd name="connsiteY5478" fmla="*/ 3287026 h 4890129"/>
              <a:gd name="connsiteX5479" fmla="*/ 2863571 w 9771622"/>
              <a:gd name="connsiteY5479" fmla="*/ 3273310 h 4890129"/>
              <a:gd name="connsiteX5480" fmla="*/ 5505414 w 9771622"/>
              <a:gd name="connsiteY5480" fmla="*/ 3272317 h 4890129"/>
              <a:gd name="connsiteX5481" fmla="*/ 5519130 w 9771622"/>
              <a:gd name="connsiteY5481" fmla="*/ 3286033 h 4890129"/>
              <a:gd name="connsiteX5482" fmla="*/ 5505414 w 9771622"/>
              <a:gd name="connsiteY5482" fmla="*/ 3299749 h 4890129"/>
              <a:gd name="connsiteX5483" fmla="*/ 5491698 w 9771622"/>
              <a:gd name="connsiteY5483" fmla="*/ 3286033 h 4890129"/>
              <a:gd name="connsiteX5484" fmla="*/ 5505414 w 9771622"/>
              <a:gd name="connsiteY5484" fmla="*/ 3272317 h 4890129"/>
              <a:gd name="connsiteX5485" fmla="*/ 3608539 w 9771622"/>
              <a:gd name="connsiteY5485" fmla="*/ 3270993 h 4890129"/>
              <a:gd name="connsiteX5486" fmla="*/ 3622255 w 9771622"/>
              <a:gd name="connsiteY5486" fmla="*/ 3284709 h 4890129"/>
              <a:gd name="connsiteX5487" fmla="*/ 3608539 w 9771622"/>
              <a:gd name="connsiteY5487" fmla="*/ 3298425 h 4890129"/>
              <a:gd name="connsiteX5488" fmla="*/ 3594823 w 9771622"/>
              <a:gd name="connsiteY5488" fmla="*/ 3284709 h 4890129"/>
              <a:gd name="connsiteX5489" fmla="*/ 3608539 w 9771622"/>
              <a:gd name="connsiteY5489" fmla="*/ 3270993 h 4890129"/>
              <a:gd name="connsiteX5490" fmla="*/ 2973791 w 9771622"/>
              <a:gd name="connsiteY5490" fmla="*/ 3270993 h 4890129"/>
              <a:gd name="connsiteX5491" fmla="*/ 2987428 w 9771622"/>
              <a:gd name="connsiteY5491" fmla="*/ 3284709 h 4890129"/>
              <a:gd name="connsiteX5492" fmla="*/ 2973791 w 9771622"/>
              <a:gd name="connsiteY5492" fmla="*/ 3298425 h 4890129"/>
              <a:gd name="connsiteX5493" fmla="*/ 2960076 w 9771622"/>
              <a:gd name="connsiteY5493" fmla="*/ 3284709 h 4890129"/>
              <a:gd name="connsiteX5494" fmla="*/ 2973791 w 9771622"/>
              <a:gd name="connsiteY5494" fmla="*/ 3270993 h 4890129"/>
              <a:gd name="connsiteX5495" fmla="*/ 3084590 w 9771622"/>
              <a:gd name="connsiteY5495" fmla="*/ 3268675 h 4890129"/>
              <a:gd name="connsiteX5496" fmla="*/ 3098306 w 9771622"/>
              <a:gd name="connsiteY5496" fmla="*/ 3282391 h 4890129"/>
              <a:gd name="connsiteX5497" fmla="*/ 3084590 w 9771622"/>
              <a:gd name="connsiteY5497" fmla="*/ 3296107 h 4890129"/>
              <a:gd name="connsiteX5498" fmla="*/ 3070874 w 9771622"/>
              <a:gd name="connsiteY5498" fmla="*/ 3282391 h 4890129"/>
              <a:gd name="connsiteX5499" fmla="*/ 3084590 w 9771622"/>
              <a:gd name="connsiteY5499" fmla="*/ 3268675 h 4890129"/>
              <a:gd name="connsiteX5500" fmla="*/ 3196134 w 9771622"/>
              <a:gd name="connsiteY5500" fmla="*/ 3266027 h 4890129"/>
              <a:gd name="connsiteX5501" fmla="*/ 3209850 w 9771622"/>
              <a:gd name="connsiteY5501" fmla="*/ 3279743 h 4890129"/>
              <a:gd name="connsiteX5502" fmla="*/ 3196134 w 9771622"/>
              <a:gd name="connsiteY5502" fmla="*/ 3293459 h 4890129"/>
              <a:gd name="connsiteX5503" fmla="*/ 3182418 w 9771622"/>
              <a:gd name="connsiteY5503" fmla="*/ 3279743 h 4890129"/>
              <a:gd name="connsiteX5504" fmla="*/ 3196134 w 9771622"/>
              <a:gd name="connsiteY5504" fmla="*/ 3266027 h 4890129"/>
              <a:gd name="connsiteX5505" fmla="*/ 8708022 w 9771622"/>
              <a:gd name="connsiteY5505" fmla="*/ 3265033 h 4890129"/>
              <a:gd name="connsiteX5506" fmla="*/ 8721738 w 9771622"/>
              <a:gd name="connsiteY5506" fmla="*/ 3278749 h 4890129"/>
              <a:gd name="connsiteX5507" fmla="*/ 8708022 w 9771622"/>
              <a:gd name="connsiteY5507" fmla="*/ 3292465 h 4890129"/>
              <a:gd name="connsiteX5508" fmla="*/ 8694306 w 9771622"/>
              <a:gd name="connsiteY5508" fmla="*/ 3278749 h 4890129"/>
              <a:gd name="connsiteX5509" fmla="*/ 8708022 w 9771622"/>
              <a:gd name="connsiteY5509" fmla="*/ 3265033 h 4890129"/>
              <a:gd name="connsiteX5510" fmla="*/ 8655395 w 9771622"/>
              <a:gd name="connsiteY5510" fmla="*/ 3264703 h 4890129"/>
              <a:gd name="connsiteX5511" fmla="*/ 8669111 w 9771622"/>
              <a:gd name="connsiteY5511" fmla="*/ 3278419 h 4890129"/>
              <a:gd name="connsiteX5512" fmla="*/ 8655395 w 9771622"/>
              <a:gd name="connsiteY5512" fmla="*/ 3292135 h 4890129"/>
              <a:gd name="connsiteX5513" fmla="*/ 8641679 w 9771622"/>
              <a:gd name="connsiteY5513" fmla="*/ 3278419 h 4890129"/>
              <a:gd name="connsiteX5514" fmla="*/ 8655395 w 9771622"/>
              <a:gd name="connsiteY5514" fmla="*/ 3264703 h 4890129"/>
              <a:gd name="connsiteX5515" fmla="*/ 8498176 w 9771622"/>
              <a:gd name="connsiteY5515" fmla="*/ 3264373 h 4890129"/>
              <a:gd name="connsiteX5516" fmla="*/ 8511892 w 9771622"/>
              <a:gd name="connsiteY5516" fmla="*/ 3278089 h 4890129"/>
              <a:gd name="connsiteX5517" fmla="*/ 8498176 w 9771622"/>
              <a:gd name="connsiteY5517" fmla="*/ 3291805 h 4890129"/>
              <a:gd name="connsiteX5518" fmla="*/ 8484460 w 9771622"/>
              <a:gd name="connsiteY5518" fmla="*/ 3278089 h 4890129"/>
              <a:gd name="connsiteX5519" fmla="*/ 8498176 w 9771622"/>
              <a:gd name="connsiteY5519" fmla="*/ 3264373 h 4890129"/>
              <a:gd name="connsiteX5520" fmla="*/ 5675208 w 9771622"/>
              <a:gd name="connsiteY5520" fmla="*/ 3264373 h 4890129"/>
              <a:gd name="connsiteX5521" fmla="*/ 5688924 w 9771622"/>
              <a:gd name="connsiteY5521" fmla="*/ 3278089 h 4890129"/>
              <a:gd name="connsiteX5522" fmla="*/ 5675208 w 9771622"/>
              <a:gd name="connsiteY5522" fmla="*/ 3291805 h 4890129"/>
              <a:gd name="connsiteX5523" fmla="*/ 5661492 w 9771622"/>
              <a:gd name="connsiteY5523" fmla="*/ 3278089 h 4890129"/>
              <a:gd name="connsiteX5524" fmla="*/ 5675208 w 9771622"/>
              <a:gd name="connsiteY5524" fmla="*/ 3264373 h 4890129"/>
              <a:gd name="connsiteX5525" fmla="*/ 8445552 w 9771622"/>
              <a:gd name="connsiteY5525" fmla="*/ 3264043 h 4890129"/>
              <a:gd name="connsiteX5526" fmla="*/ 8459268 w 9771622"/>
              <a:gd name="connsiteY5526" fmla="*/ 3277759 h 4890129"/>
              <a:gd name="connsiteX5527" fmla="*/ 8445552 w 9771622"/>
              <a:gd name="connsiteY5527" fmla="*/ 3291475 h 4890129"/>
              <a:gd name="connsiteX5528" fmla="*/ 8431836 w 9771622"/>
              <a:gd name="connsiteY5528" fmla="*/ 3277759 h 4890129"/>
              <a:gd name="connsiteX5529" fmla="*/ 8445552 w 9771622"/>
              <a:gd name="connsiteY5529" fmla="*/ 3264043 h 4890129"/>
              <a:gd name="connsiteX5530" fmla="*/ 5324034 w 9771622"/>
              <a:gd name="connsiteY5530" fmla="*/ 3264043 h 4890129"/>
              <a:gd name="connsiteX5531" fmla="*/ 5337750 w 9771622"/>
              <a:gd name="connsiteY5531" fmla="*/ 3277759 h 4890129"/>
              <a:gd name="connsiteX5532" fmla="*/ 5324034 w 9771622"/>
              <a:gd name="connsiteY5532" fmla="*/ 3291475 h 4890129"/>
              <a:gd name="connsiteX5533" fmla="*/ 5310318 w 9771622"/>
              <a:gd name="connsiteY5533" fmla="*/ 3277759 h 4890129"/>
              <a:gd name="connsiteX5534" fmla="*/ 5324034 w 9771622"/>
              <a:gd name="connsiteY5534" fmla="*/ 3264043 h 4890129"/>
              <a:gd name="connsiteX5535" fmla="*/ 8393255 w 9771622"/>
              <a:gd name="connsiteY5535" fmla="*/ 3263709 h 4890129"/>
              <a:gd name="connsiteX5536" fmla="*/ 8406971 w 9771622"/>
              <a:gd name="connsiteY5536" fmla="*/ 3277425 h 4890129"/>
              <a:gd name="connsiteX5537" fmla="*/ 8393255 w 9771622"/>
              <a:gd name="connsiteY5537" fmla="*/ 3291141 h 4890129"/>
              <a:gd name="connsiteX5538" fmla="*/ 8379539 w 9771622"/>
              <a:gd name="connsiteY5538" fmla="*/ 3277425 h 4890129"/>
              <a:gd name="connsiteX5539" fmla="*/ 8393255 w 9771622"/>
              <a:gd name="connsiteY5539" fmla="*/ 3263709 h 4890129"/>
              <a:gd name="connsiteX5540" fmla="*/ 8340631 w 9771622"/>
              <a:gd name="connsiteY5540" fmla="*/ 3263709 h 4890129"/>
              <a:gd name="connsiteX5541" fmla="*/ 8354347 w 9771622"/>
              <a:gd name="connsiteY5541" fmla="*/ 3277425 h 4890129"/>
              <a:gd name="connsiteX5542" fmla="*/ 8340631 w 9771622"/>
              <a:gd name="connsiteY5542" fmla="*/ 3291141 h 4890129"/>
              <a:gd name="connsiteX5543" fmla="*/ 8326915 w 9771622"/>
              <a:gd name="connsiteY5543" fmla="*/ 3277425 h 4890129"/>
              <a:gd name="connsiteX5544" fmla="*/ 8340631 w 9771622"/>
              <a:gd name="connsiteY5544" fmla="*/ 3263709 h 4890129"/>
              <a:gd name="connsiteX5545" fmla="*/ 8288004 w 9771622"/>
              <a:gd name="connsiteY5545" fmla="*/ 3263379 h 4890129"/>
              <a:gd name="connsiteX5546" fmla="*/ 8301720 w 9771622"/>
              <a:gd name="connsiteY5546" fmla="*/ 3277095 h 4890129"/>
              <a:gd name="connsiteX5547" fmla="*/ 8288004 w 9771622"/>
              <a:gd name="connsiteY5547" fmla="*/ 3290811 h 4890129"/>
              <a:gd name="connsiteX5548" fmla="*/ 8274288 w 9771622"/>
              <a:gd name="connsiteY5548" fmla="*/ 3277095 h 4890129"/>
              <a:gd name="connsiteX5549" fmla="*/ 8288004 w 9771622"/>
              <a:gd name="connsiteY5549" fmla="*/ 3263379 h 4890129"/>
              <a:gd name="connsiteX5550" fmla="*/ 8235376 w 9771622"/>
              <a:gd name="connsiteY5550" fmla="*/ 3263049 h 4890129"/>
              <a:gd name="connsiteX5551" fmla="*/ 8249092 w 9771622"/>
              <a:gd name="connsiteY5551" fmla="*/ 3276765 h 4890129"/>
              <a:gd name="connsiteX5552" fmla="*/ 8235376 w 9771622"/>
              <a:gd name="connsiteY5552" fmla="*/ 3290481 h 4890129"/>
              <a:gd name="connsiteX5553" fmla="*/ 8221660 w 9771622"/>
              <a:gd name="connsiteY5553" fmla="*/ 3276765 h 4890129"/>
              <a:gd name="connsiteX5554" fmla="*/ 8235376 w 9771622"/>
              <a:gd name="connsiteY5554" fmla="*/ 3263049 h 4890129"/>
              <a:gd name="connsiteX5555" fmla="*/ 8182749 w 9771622"/>
              <a:gd name="connsiteY5555" fmla="*/ 3263049 h 4890129"/>
              <a:gd name="connsiteX5556" fmla="*/ 8196465 w 9771622"/>
              <a:gd name="connsiteY5556" fmla="*/ 3276765 h 4890129"/>
              <a:gd name="connsiteX5557" fmla="*/ 8182749 w 9771622"/>
              <a:gd name="connsiteY5557" fmla="*/ 3290481 h 4890129"/>
              <a:gd name="connsiteX5558" fmla="*/ 8169033 w 9771622"/>
              <a:gd name="connsiteY5558" fmla="*/ 3276765 h 4890129"/>
              <a:gd name="connsiteX5559" fmla="*/ 8182749 w 9771622"/>
              <a:gd name="connsiteY5559" fmla="*/ 3263049 h 4890129"/>
              <a:gd name="connsiteX5560" fmla="*/ 4903352 w 9771622"/>
              <a:gd name="connsiteY5560" fmla="*/ 3263049 h 4890129"/>
              <a:gd name="connsiteX5561" fmla="*/ 4917068 w 9771622"/>
              <a:gd name="connsiteY5561" fmla="*/ 3276765 h 4890129"/>
              <a:gd name="connsiteX5562" fmla="*/ 4903352 w 9771622"/>
              <a:gd name="connsiteY5562" fmla="*/ 3290481 h 4890129"/>
              <a:gd name="connsiteX5563" fmla="*/ 4889636 w 9771622"/>
              <a:gd name="connsiteY5563" fmla="*/ 3276765 h 4890129"/>
              <a:gd name="connsiteX5564" fmla="*/ 4903352 w 9771622"/>
              <a:gd name="connsiteY5564" fmla="*/ 3263049 h 4890129"/>
              <a:gd name="connsiteX5565" fmla="*/ 8129791 w 9771622"/>
              <a:gd name="connsiteY5565" fmla="*/ 3262719 h 4890129"/>
              <a:gd name="connsiteX5566" fmla="*/ 8143507 w 9771622"/>
              <a:gd name="connsiteY5566" fmla="*/ 3276435 h 4890129"/>
              <a:gd name="connsiteX5567" fmla="*/ 8129791 w 9771622"/>
              <a:gd name="connsiteY5567" fmla="*/ 3290151 h 4890129"/>
              <a:gd name="connsiteX5568" fmla="*/ 8116075 w 9771622"/>
              <a:gd name="connsiteY5568" fmla="*/ 3276435 h 4890129"/>
              <a:gd name="connsiteX5569" fmla="*/ 8129791 w 9771622"/>
              <a:gd name="connsiteY5569" fmla="*/ 3262719 h 4890129"/>
              <a:gd name="connsiteX5570" fmla="*/ 3308999 w 9771622"/>
              <a:gd name="connsiteY5570" fmla="*/ 3262719 h 4890129"/>
              <a:gd name="connsiteX5571" fmla="*/ 3322715 w 9771622"/>
              <a:gd name="connsiteY5571" fmla="*/ 3276435 h 4890129"/>
              <a:gd name="connsiteX5572" fmla="*/ 3308999 w 9771622"/>
              <a:gd name="connsiteY5572" fmla="*/ 3290151 h 4890129"/>
              <a:gd name="connsiteX5573" fmla="*/ 3295283 w 9771622"/>
              <a:gd name="connsiteY5573" fmla="*/ 3276435 h 4890129"/>
              <a:gd name="connsiteX5574" fmla="*/ 3308999 w 9771622"/>
              <a:gd name="connsiteY5574" fmla="*/ 3262719 h 4890129"/>
              <a:gd name="connsiteX5575" fmla="*/ 8077167 w 9771622"/>
              <a:gd name="connsiteY5575" fmla="*/ 3262385 h 4890129"/>
              <a:gd name="connsiteX5576" fmla="*/ 8090883 w 9771622"/>
              <a:gd name="connsiteY5576" fmla="*/ 3276101 h 4890129"/>
              <a:gd name="connsiteX5577" fmla="*/ 8077167 w 9771622"/>
              <a:gd name="connsiteY5577" fmla="*/ 3289817 h 4890129"/>
              <a:gd name="connsiteX5578" fmla="*/ 8063451 w 9771622"/>
              <a:gd name="connsiteY5578" fmla="*/ 3276101 h 4890129"/>
              <a:gd name="connsiteX5579" fmla="*/ 8077167 w 9771622"/>
              <a:gd name="connsiteY5579" fmla="*/ 3262385 h 4890129"/>
              <a:gd name="connsiteX5580" fmla="*/ 8024210 w 9771622"/>
              <a:gd name="connsiteY5580" fmla="*/ 3262055 h 4890129"/>
              <a:gd name="connsiteX5581" fmla="*/ 8037926 w 9771622"/>
              <a:gd name="connsiteY5581" fmla="*/ 3275771 h 4890129"/>
              <a:gd name="connsiteX5582" fmla="*/ 8024210 w 9771622"/>
              <a:gd name="connsiteY5582" fmla="*/ 3289487 h 4890129"/>
              <a:gd name="connsiteX5583" fmla="*/ 8010494 w 9771622"/>
              <a:gd name="connsiteY5583" fmla="*/ 3275771 h 4890129"/>
              <a:gd name="connsiteX5584" fmla="*/ 8024210 w 9771622"/>
              <a:gd name="connsiteY5584" fmla="*/ 3262055 h 4890129"/>
              <a:gd name="connsiteX5585" fmla="*/ 7971249 w 9771622"/>
              <a:gd name="connsiteY5585" fmla="*/ 3261725 h 4890129"/>
              <a:gd name="connsiteX5586" fmla="*/ 7984965 w 9771622"/>
              <a:gd name="connsiteY5586" fmla="*/ 3275441 h 4890129"/>
              <a:gd name="connsiteX5587" fmla="*/ 7971249 w 9771622"/>
              <a:gd name="connsiteY5587" fmla="*/ 3289157 h 4890129"/>
              <a:gd name="connsiteX5588" fmla="*/ 7957533 w 9771622"/>
              <a:gd name="connsiteY5588" fmla="*/ 3275441 h 4890129"/>
              <a:gd name="connsiteX5589" fmla="*/ 7971249 w 9771622"/>
              <a:gd name="connsiteY5589" fmla="*/ 3261725 h 4890129"/>
              <a:gd name="connsiteX5590" fmla="*/ 4949360 w 9771622"/>
              <a:gd name="connsiteY5590" fmla="*/ 3261725 h 4890129"/>
              <a:gd name="connsiteX5591" fmla="*/ 4963076 w 9771622"/>
              <a:gd name="connsiteY5591" fmla="*/ 3275441 h 4890129"/>
              <a:gd name="connsiteX5592" fmla="*/ 4949360 w 9771622"/>
              <a:gd name="connsiteY5592" fmla="*/ 3289157 h 4890129"/>
              <a:gd name="connsiteX5593" fmla="*/ 4935644 w 9771622"/>
              <a:gd name="connsiteY5593" fmla="*/ 3275441 h 4890129"/>
              <a:gd name="connsiteX5594" fmla="*/ 4949360 w 9771622"/>
              <a:gd name="connsiteY5594" fmla="*/ 3261725 h 4890129"/>
              <a:gd name="connsiteX5595" fmla="*/ 7865337 w 9771622"/>
              <a:gd name="connsiteY5595" fmla="*/ 3261061 h 4890129"/>
              <a:gd name="connsiteX5596" fmla="*/ 7879053 w 9771622"/>
              <a:gd name="connsiteY5596" fmla="*/ 3274777 h 4890129"/>
              <a:gd name="connsiteX5597" fmla="*/ 7865337 w 9771622"/>
              <a:gd name="connsiteY5597" fmla="*/ 3288493 h 4890129"/>
              <a:gd name="connsiteX5598" fmla="*/ 7851621 w 9771622"/>
              <a:gd name="connsiteY5598" fmla="*/ 3274777 h 4890129"/>
              <a:gd name="connsiteX5599" fmla="*/ 7865337 w 9771622"/>
              <a:gd name="connsiteY5599" fmla="*/ 3261061 h 4890129"/>
              <a:gd name="connsiteX5600" fmla="*/ 7812376 w 9771622"/>
              <a:gd name="connsiteY5600" fmla="*/ 3260731 h 4890129"/>
              <a:gd name="connsiteX5601" fmla="*/ 7826092 w 9771622"/>
              <a:gd name="connsiteY5601" fmla="*/ 3274447 h 4890129"/>
              <a:gd name="connsiteX5602" fmla="*/ 7812376 w 9771622"/>
              <a:gd name="connsiteY5602" fmla="*/ 3288163 h 4890129"/>
              <a:gd name="connsiteX5603" fmla="*/ 7798660 w 9771622"/>
              <a:gd name="connsiteY5603" fmla="*/ 3274447 h 4890129"/>
              <a:gd name="connsiteX5604" fmla="*/ 7812376 w 9771622"/>
              <a:gd name="connsiteY5604" fmla="*/ 3260731 h 4890129"/>
              <a:gd name="connsiteX5605" fmla="*/ 7759088 w 9771622"/>
              <a:gd name="connsiteY5605" fmla="*/ 3260401 h 4890129"/>
              <a:gd name="connsiteX5606" fmla="*/ 7772804 w 9771622"/>
              <a:gd name="connsiteY5606" fmla="*/ 3274117 h 4890129"/>
              <a:gd name="connsiteX5607" fmla="*/ 7759088 w 9771622"/>
              <a:gd name="connsiteY5607" fmla="*/ 3287833 h 4890129"/>
              <a:gd name="connsiteX5608" fmla="*/ 7745372 w 9771622"/>
              <a:gd name="connsiteY5608" fmla="*/ 3274117 h 4890129"/>
              <a:gd name="connsiteX5609" fmla="*/ 7759088 w 9771622"/>
              <a:gd name="connsiteY5609" fmla="*/ 3260401 h 4890129"/>
              <a:gd name="connsiteX5610" fmla="*/ 7706131 w 9771622"/>
              <a:gd name="connsiteY5610" fmla="*/ 3260071 h 4890129"/>
              <a:gd name="connsiteX5611" fmla="*/ 7719847 w 9771622"/>
              <a:gd name="connsiteY5611" fmla="*/ 3273787 h 4890129"/>
              <a:gd name="connsiteX5612" fmla="*/ 7706131 w 9771622"/>
              <a:gd name="connsiteY5612" fmla="*/ 3287503 h 4890129"/>
              <a:gd name="connsiteX5613" fmla="*/ 7692415 w 9771622"/>
              <a:gd name="connsiteY5613" fmla="*/ 3273787 h 4890129"/>
              <a:gd name="connsiteX5614" fmla="*/ 7706131 w 9771622"/>
              <a:gd name="connsiteY5614" fmla="*/ 3260071 h 4890129"/>
              <a:gd name="connsiteX5615" fmla="*/ 7652843 w 9771622"/>
              <a:gd name="connsiteY5615" fmla="*/ 3259737 h 4890129"/>
              <a:gd name="connsiteX5616" fmla="*/ 7666559 w 9771622"/>
              <a:gd name="connsiteY5616" fmla="*/ 3273453 h 4890129"/>
              <a:gd name="connsiteX5617" fmla="*/ 7652843 w 9771622"/>
              <a:gd name="connsiteY5617" fmla="*/ 3287169 h 4890129"/>
              <a:gd name="connsiteX5618" fmla="*/ 7639127 w 9771622"/>
              <a:gd name="connsiteY5618" fmla="*/ 3273453 h 4890129"/>
              <a:gd name="connsiteX5619" fmla="*/ 7652843 w 9771622"/>
              <a:gd name="connsiteY5619" fmla="*/ 3259737 h 4890129"/>
              <a:gd name="connsiteX5620" fmla="*/ 5207198 w 9771622"/>
              <a:gd name="connsiteY5620" fmla="*/ 3259737 h 4890129"/>
              <a:gd name="connsiteX5621" fmla="*/ 5220914 w 9771622"/>
              <a:gd name="connsiteY5621" fmla="*/ 3273453 h 4890129"/>
              <a:gd name="connsiteX5622" fmla="*/ 5207198 w 9771622"/>
              <a:gd name="connsiteY5622" fmla="*/ 3287169 h 4890129"/>
              <a:gd name="connsiteX5623" fmla="*/ 5193482 w 9771622"/>
              <a:gd name="connsiteY5623" fmla="*/ 3273453 h 4890129"/>
              <a:gd name="connsiteX5624" fmla="*/ 5207198 w 9771622"/>
              <a:gd name="connsiteY5624" fmla="*/ 3259737 h 4890129"/>
              <a:gd name="connsiteX5625" fmla="*/ 7599555 w 9771622"/>
              <a:gd name="connsiteY5625" fmla="*/ 3259407 h 4890129"/>
              <a:gd name="connsiteX5626" fmla="*/ 7613271 w 9771622"/>
              <a:gd name="connsiteY5626" fmla="*/ 3273123 h 4890129"/>
              <a:gd name="connsiteX5627" fmla="*/ 7599555 w 9771622"/>
              <a:gd name="connsiteY5627" fmla="*/ 3286839 h 4890129"/>
              <a:gd name="connsiteX5628" fmla="*/ 7585839 w 9771622"/>
              <a:gd name="connsiteY5628" fmla="*/ 3273123 h 4890129"/>
              <a:gd name="connsiteX5629" fmla="*/ 7599555 w 9771622"/>
              <a:gd name="connsiteY5629" fmla="*/ 3259407 h 4890129"/>
              <a:gd name="connsiteX5630" fmla="*/ 7545934 w 9771622"/>
              <a:gd name="connsiteY5630" fmla="*/ 3258744 h 4890129"/>
              <a:gd name="connsiteX5631" fmla="*/ 7559650 w 9771622"/>
              <a:gd name="connsiteY5631" fmla="*/ 3272460 h 4890129"/>
              <a:gd name="connsiteX5632" fmla="*/ 7545934 w 9771622"/>
              <a:gd name="connsiteY5632" fmla="*/ 3286176 h 4890129"/>
              <a:gd name="connsiteX5633" fmla="*/ 7532218 w 9771622"/>
              <a:gd name="connsiteY5633" fmla="*/ 3272460 h 4890129"/>
              <a:gd name="connsiteX5634" fmla="*/ 7545934 w 9771622"/>
              <a:gd name="connsiteY5634" fmla="*/ 3258744 h 4890129"/>
              <a:gd name="connsiteX5635" fmla="*/ 3422858 w 9771622"/>
              <a:gd name="connsiteY5635" fmla="*/ 3258744 h 4890129"/>
              <a:gd name="connsiteX5636" fmla="*/ 3436574 w 9771622"/>
              <a:gd name="connsiteY5636" fmla="*/ 3272460 h 4890129"/>
              <a:gd name="connsiteX5637" fmla="*/ 3422858 w 9771622"/>
              <a:gd name="connsiteY5637" fmla="*/ 3286176 h 4890129"/>
              <a:gd name="connsiteX5638" fmla="*/ 3409142 w 9771622"/>
              <a:gd name="connsiteY5638" fmla="*/ 3272460 h 4890129"/>
              <a:gd name="connsiteX5639" fmla="*/ 3422858 w 9771622"/>
              <a:gd name="connsiteY5639" fmla="*/ 3258744 h 4890129"/>
              <a:gd name="connsiteX5640" fmla="*/ 7492632 w 9771622"/>
              <a:gd name="connsiteY5640" fmla="*/ 3258413 h 4890129"/>
              <a:gd name="connsiteX5641" fmla="*/ 7506348 w 9771622"/>
              <a:gd name="connsiteY5641" fmla="*/ 3272129 h 4890129"/>
              <a:gd name="connsiteX5642" fmla="*/ 7492632 w 9771622"/>
              <a:gd name="connsiteY5642" fmla="*/ 3285845 h 4890129"/>
              <a:gd name="connsiteX5643" fmla="*/ 7478916 w 9771622"/>
              <a:gd name="connsiteY5643" fmla="*/ 3272129 h 4890129"/>
              <a:gd name="connsiteX5644" fmla="*/ 7492632 w 9771622"/>
              <a:gd name="connsiteY5644" fmla="*/ 3258413 h 4890129"/>
              <a:gd name="connsiteX5645" fmla="*/ 5435575 w 9771622"/>
              <a:gd name="connsiteY5645" fmla="*/ 3258413 h 4890129"/>
              <a:gd name="connsiteX5646" fmla="*/ 5449291 w 9771622"/>
              <a:gd name="connsiteY5646" fmla="*/ 3272129 h 4890129"/>
              <a:gd name="connsiteX5647" fmla="*/ 5435575 w 9771622"/>
              <a:gd name="connsiteY5647" fmla="*/ 3285845 h 4890129"/>
              <a:gd name="connsiteX5648" fmla="*/ 5421859 w 9771622"/>
              <a:gd name="connsiteY5648" fmla="*/ 3272129 h 4890129"/>
              <a:gd name="connsiteX5649" fmla="*/ 5435575 w 9771622"/>
              <a:gd name="connsiteY5649" fmla="*/ 3258413 h 4890129"/>
              <a:gd name="connsiteX5650" fmla="*/ 7439025 w 9771622"/>
              <a:gd name="connsiteY5650" fmla="*/ 3258083 h 4890129"/>
              <a:gd name="connsiteX5651" fmla="*/ 7452741 w 9771622"/>
              <a:gd name="connsiteY5651" fmla="*/ 3271799 h 4890129"/>
              <a:gd name="connsiteX5652" fmla="*/ 7439025 w 9771622"/>
              <a:gd name="connsiteY5652" fmla="*/ 3285515 h 4890129"/>
              <a:gd name="connsiteX5653" fmla="*/ 7425309 w 9771622"/>
              <a:gd name="connsiteY5653" fmla="*/ 3271799 h 4890129"/>
              <a:gd name="connsiteX5654" fmla="*/ 7439025 w 9771622"/>
              <a:gd name="connsiteY5654" fmla="*/ 3258083 h 4890129"/>
              <a:gd name="connsiteX5655" fmla="*/ 4995037 w 9771622"/>
              <a:gd name="connsiteY5655" fmla="*/ 3258083 h 4890129"/>
              <a:gd name="connsiteX5656" fmla="*/ 5008753 w 9771622"/>
              <a:gd name="connsiteY5656" fmla="*/ 3271799 h 4890129"/>
              <a:gd name="connsiteX5657" fmla="*/ 4995037 w 9771622"/>
              <a:gd name="connsiteY5657" fmla="*/ 3285515 h 4890129"/>
              <a:gd name="connsiteX5658" fmla="*/ 4981321 w 9771622"/>
              <a:gd name="connsiteY5658" fmla="*/ 3271799 h 4890129"/>
              <a:gd name="connsiteX5659" fmla="*/ 4995037 w 9771622"/>
              <a:gd name="connsiteY5659" fmla="*/ 3258083 h 4890129"/>
              <a:gd name="connsiteX5660" fmla="*/ 2368086 w 9771622"/>
              <a:gd name="connsiteY5660" fmla="*/ 3258083 h 4890129"/>
              <a:gd name="connsiteX5661" fmla="*/ 2381801 w 9771622"/>
              <a:gd name="connsiteY5661" fmla="*/ 3271799 h 4890129"/>
              <a:gd name="connsiteX5662" fmla="*/ 2368086 w 9771622"/>
              <a:gd name="connsiteY5662" fmla="*/ 3285515 h 4890129"/>
              <a:gd name="connsiteX5663" fmla="*/ 2354373 w 9771622"/>
              <a:gd name="connsiteY5663" fmla="*/ 3271799 h 4890129"/>
              <a:gd name="connsiteX5664" fmla="*/ 2368086 w 9771622"/>
              <a:gd name="connsiteY5664" fmla="*/ 3258083 h 4890129"/>
              <a:gd name="connsiteX5665" fmla="*/ 7385077 w 9771622"/>
              <a:gd name="connsiteY5665" fmla="*/ 3257420 h 4890129"/>
              <a:gd name="connsiteX5666" fmla="*/ 7398793 w 9771622"/>
              <a:gd name="connsiteY5666" fmla="*/ 3271136 h 4890129"/>
              <a:gd name="connsiteX5667" fmla="*/ 7385077 w 9771622"/>
              <a:gd name="connsiteY5667" fmla="*/ 3284852 h 4890129"/>
              <a:gd name="connsiteX5668" fmla="*/ 7371361 w 9771622"/>
              <a:gd name="connsiteY5668" fmla="*/ 3271136 h 4890129"/>
              <a:gd name="connsiteX5669" fmla="*/ 7385077 w 9771622"/>
              <a:gd name="connsiteY5669" fmla="*/ 3257420 h 4890129"/>
              <a:gd name="connsiteX5670" fmla="*/ 7331456 w 9771622"/>
              <a:gd name="connsiteY5670" fmla="*/ 3256759 h 4890129"/>
              <a:gd name="connsiteX5671" fmla="*/ 7345172 w 9771622"/>
              <a:gd name="connsiteY5671" fmla="*/ 3270475 h 4890129"/>
              <a:gd name="connsiteX5672" fmla="*/ 7331456 w 9771622"/>
              <a:gd name="connsiteY5672" fmla="*/ 3284191 h 4890129"/>
              <a:gd name="connsiteX5673" fmla="*/ 7317740 w 9771622"/>
              <a:gd name="connsiteY5673" fmla="*/ 3270475 h 4890129"/>
              <a:gd name="connsiteX5674" fmla="*/ 7331456 w 9771622"/>
              <a:gd name="connsiteY5674" fmla="*/ 3256759 h 4890129"/>
              <a:gd name="connsiteX5675" fmla="*/ 2475329 w 9771622"/>
              <a:gd name="connsiteY5675" fmla="*/ 3256759 h 4890129"/>
              <a:gd name="connsiteX5676" fmla="*/ 2489037 w 9771622"/>
              <a:gd name="connsiteY5676" fmla="*/ 3270475 h 4890129"/>
              <a:gd name="connsiteX5677" fmla="*/ 2475329 w 9771622"/>
              <a:gd name="connsiteY5677" fmla="*/ 3284191 h 4890129"/>
              <a:gd name="connsiteX5678" fmla="*/ 2461608 w 9771622"/>
              <a:gd name="connsiteY5678" fmla="*/ 3270475 h 4890129"/>
              <a:gd name="connsiteX5679" fmla="*/ 2475329 w 9771622"/>
              <a:gd name="connsiteY5679" fmla="*/ 3256759 h 4890129"/>
              <a:gd name="connsiteX5680" fmla="*/ 7277508 w 9771622"/>
              <a:gd name="connsiteY5680" fmla="*/ 3256429 h 4890129"/>
              <a:gd name="connsiteX5681" fmla="*/ 7291224 w 9771622"/>
              <a:gd name="connsiteY5681" fmla="*/ 3270145 h 4890129"/>
              <a:gd name="connsiteX5682" fmla="*/ 7277508 w 9771622"/>
              <a:gd name="connsiteY5682" fmla="*/ 3283861 h 4890129"/>
              <a:gd name="connsiteX5683" fmla="*/ 7263792 w 9771622"/>
              <a:gd name="connsiteY5683" fmla="*/ 3270145 h 4890129"/>
              <a:gd name="connsiteX5684" fmla="*/ 7277508 w 9771622"/>
              <a:gd name="connsiteY5684" fmla="*/ 3256429 h 4890129"/>
              <a:gd name="connsiteX5685" fmla="*/ 2583223 w 9771622"/>
              <a:gd name="connsiteY5685" fmla="*/ 3255766 h 4890129"/>
              <a:gd name="connsiteX5686" fmla="*/ 2596943 w 9771622"/>
              <a:gd name="connsiteY5686" fmla="*/ 3269482 h 4890129"/>
              <a:gd name="connsiteX5687" fmla="*/ 2583223 w 9771622"/>
              <a:gd name="connsiteY5687" fmla="*/ 3283198 h 4890129"/>
              <a:gd name="connsiteX5688" fmla="*/ 2569514 w 9771622"/>
              <a:gd name="connsiteY5688" fmla="*/ 3269482 h 4890129"/>
              <a:gd name="connsiteX5689" fmla="*/ 2583223 w 9771622"/>
              <a:gd name="connsiteY5689" fmla="*/ 3255766 h 4890129"/>
              <a:gd name="connsiteX5690" fmla="*/ 5609341 w 9771622"/>
              <a:gd name="connsiteY5690" fmla="*/ 3255105 h 4890129"/>
              <a:gd name="connsiteX5691" fmla="*/ 5623057 w 9771622"/>
              <a:gd name="connsiteY5691" fmla="*/ 3268821 h 4890129"/>
              <a:gd name="connsiteX5692" fmla="*/ 5609341 w 9771622"/>
              <a:gd name="connsiteY5692" fmla="*/ 3282537 h 4890129"/>
              <a:gd name="connsiteX5693" fmla="*/ 5595625 w 9771622"/>
              <a:gd name="connsiteY5693" fmla="*/ 3268821 h 4890129"/>
              <a:gd name="connsiteX5694" fmla="*/ 5609341 w 9771622"/>
              <a:gd name="connsiteY5694" fmla="*/ 3255105 h 4890129"/>
              <a:gd name="connsiteX5695" fmla="*/ 2691461 w 9771622"/>
              <a:gd name="connsiteY5695" fmla="*/ 3254442 h 4890129"/>
              <a:gd name="connsiteX5696" fmla="*/ 2705177 w 9771622"/>
              <a:gd name="connsiteY5696" fmla="*/ 3268158 h 4890129"/>
              <a:gd name="connsiteX5697" fmla="*/ 2691461 w 9771622"/>
              <a:gd name="connsiteY5697" fmla="*/ 3281874 h 4890129"/>
              <a:gd name="connsiteX5698" fmla="*/ 2677741 w 9771622"/>
              <a:gd name="connsiteY5698" fmla="*/ 3268158 h 4890129"/>
              <a:gd name="connsiteX5699" fmla="*/ 2691461 w 9771622"/>
              <a:gd name="connsiteY5699" fmla="*/ 3254442 h 4890129"/>
              <a:gd name="connsiteX5700" fmla="*/ 3538371 w 9771622"/>
              <a:gd name="connsiteY5700" fmla="*/ 3254112 h 4890129"/>
              <a:gd name="connsiteX5701" fmla="*/ 3552087 w 9771622"/>
              <a:gd name="connsiteY5701" fmla="*/ 3267828 h 4890129"/>
              <a:gd name="connsiteX5702" fmla="*/ 3538371 w 9771622"/>
              <a:gd name="connsiteY5702" fmla="*/ 3281544 h 4890129"/>
              <a:gd name="connsiteX5703" fmla="*/ 3524655 w 9771622"/>
              <a:gd name="connsiteY5703" fmla="*/ 3267828 h 4890129"/>
              <a:gd name="connsiteX5704" fmla="*/ 3538371 w 9771622"/>
              <a:gd name="connsiteY5704" fmla="*/ 3254112 h 4890129"/>
              <a:gd name="connsiteX5705" fmla="*/ 2800352 w 9771622"/>
              <a:gd name="connsiteY5705" fmla="*/ 3252788 h 4890129"/>
              <a:gd name="connsiteX5706" fmla="*/ 2814072 w 9771622"/>
              <a:gd name="connsiteY5706" fmla="*/ 3266504 h 4890129"/>
              <a:gd name="connsiteX5707" fmla="*/ 2800352 w 9771622"/>
              <a:gd name="connsiteY5707" fmla="*/ 3280220 h 4890129"/>
              <a:gd name="connsiteX5708" fmla="*/ 2786638 w 9771622"/>
              <a:gd name="connsiteY5708" fmla="*/ 3266504 h 4890129"/>
              <a:gd name="connsiteX5709" fmla="*/ 2800352 w 9771622"/>
              <a:gd name="connsiteY5709" fmla="*/ 3252788 h 4890129"/>
              <a:gd name="connsiteX5710" fmla="*/ 5040711 w 9771622"/>
              <a:gd name="connsiteY5710" fmla="*/ 3251464 h 4890129"/>
              <a:gd name="connsiteX5711" fmla="*/ 5054427 w 9771622"/>
              <a:gd name="connsiteY5711" fmla="*/ 3265180 h 4890129"/>
              <a:gd name="connsiteX5712" fmla="*/ 5040711 w 9771622"/>
              <a:gd name="connsiteY5712" fmla="*/ 3278896 h 4890129"/>
              <a:gd name="connsiteX5713" fmla="*/ 5026995 w 9771622"/>
              <a:gd name="connsiteY5713" fmla="*/ 3265180 h 4890129"/>
              <a:gd name="connsiteX5714" fmla="*/ 5040711 w 9771622"/>
              <a:gd name="connsiteY5714" fmla="*/ 3251464 h 4890129"/>
              <a:gd name="connsiteX5715" fmla="*/ 2909909 w 9771622"/>
              <a:gd name="connsiteY5715" fmla="*/ 3250803 h 4890129"/>
              <a:gd name="connsiteX5716" fmla="*/ 2923630 w 9771622"/>
              <a:gd name="connsiteY5716" fmla="*/ 3264519 h 4890129"/>
              <a:gd name="connsiteX5717" fmla="*/ 2909909 w 9771622"/>
              <a:gd name="connsiteY5717" fmla="*/ 3278235 h 4890129"/>
              <a:gd name="connsiteX5718" fmla="*/ 2896198 w 9771622"/>
              <a:gd name="connsiteY5718" fmla="*/ 3264519 h 4890129"/>
              <a:gd name="connsiteX5719" fmla="*/ 2909909 w 9771622"/>
              <a:gd name="connsiteY5719" fmla="*/ 3250803 h 4890129"/>
              <a:gd name="connsiteX5720" fmla="*/ 3019717 w 9771622"/>
              <a:gd name="connsiteY5720" fmla="*/ 3248816 h 4890129"/>
              <a:gd name="connsiteX5721" fmla="*/ 3033433 w 9771622"/>
              <a:gd name="connsiteY5721" fmla="*/ 3262532 h 4890129"/>
              <a:gd name="connsiteX5722" fmla="*/ 3019717 w 9771622"/>
              <a:gd name="connsiteY5722" fmla="*/ 3276248 h 4890129"/>
              <a:gd name="connsiteX5723" fmla="*/ 3006001 w 9771622"/>
              <a:gd name="connsiteY5723" fmla="*/ 3262532 h 4890129"/>
              <a:gd name="connsiteX5724" fmla="*/ 3019717 w 9771622"/>
              <a:gd name="connsiteY5724" fmla="*/ 3248816 h 4890129"/>
              <a:gd name="connsiteX5725" fmla="*/ 3130597 w 9771622"/>
              <a:gd name="connsiteY5725" fmla="*/ 3246498 h 4890129"/>
              <a:gd name="connsiteX5726" fmla="*/ 3144313 w 9771622"/>
              <a:gd name="connsiteY5726" fmla="*/ 3260214 h 4890129"/>
              <a:gd name="connsiteX5727" fmla="*/ 3130597 w 9771622"/>
              <a:gd name="connsiteY5727" fmla="*/ 3273930 h 4890129"/>
              <a:gd name="connsiteX5728" fmla="*/ 3116881 w 9771622"/>
              <a:gd name="connsiteY5728" fmla="*/ 3260214 h 4890129"/>
              <a:gd name="connsiteX5729" fmla="*/ 3130597 w 9771622"/>
              <a:gd name="connsiteY5729" fmla="*/ 3246498 h 4890129"/>
              <a:gd name="connsiteX5730" fmla="*/ 5542154 w 9771622"/>
              <a:gd name="connsiteY5730" fmla="*/ 3244514 h 4890129"/>
              <a:gd name="connsiteX5731" fmla="*/ 5555870 w 9771622"/>
              <a:gd name="connsiteY5731" fmla="*/ 3258230 h 4890129"/>
              <a:gd name="connsiteX5732" fmla="*/ 5542154 w 9771622"/>
              <a:gd name="connsiteY5732" fmla="*/ 3271946 h 4890129"/>
              <a:gd name="connsiteX5733" fmla="*/ 5528438 w 9771622"/>
              <a:gd name="connsiteY5733" fmla="*/ 3258230 h 4890129"/>
              <a:gd name="connsiteX5734" fmla="*/ 5542154 w 9771622"/>
              <a:gd name="connsiteY5734" fmla="*/ 3244514 h 4890129"/>
              <a:gd name="connsiteX5735" fmla="*/ 3242472 w 9771622"/>
              <a:gd name="connsiteY5735" fmla="*/ 3243850 h 4890129"/>
              <a:gd name="connsiteX5736" fmla="*/ 3256188 w 9771622"/>
              <a:gd name="connsiteY5736" fmla="*/ 3257566 h 4890129"/>
              <a:gd name="connsiteX5737" fmla="*/ 3242472 w 9771622"/>
              <a:gd name="connsiteY5737" fmla="*/ 3271282 h 4890129"/>
              <a:gd name="connsiteX5738" fmla="*/ 3228756 w 9771622"/>
              <a:gd name="connsiteY5738" fmla="*/ 3257566 h 4890129"/>
              <a:gd name="connsiteX5739" fmla="*/ 3242472 w 9771622"/>
              <a:gd name="connsiteY5739" fmla="*/ 3243850 h 4890129"/>
              <a:gd name="connsiteX5740" fmla="*/ 5249894 w 9771622"/>
              <a:gd name="connsiteY5740" fmla="*/ 3242526 h 4890129"/>
              <a:gd name="connsiteX5741" fmla="*/ 5263610 w 9771622"/>
              <a:gd name="connsiteY5741" fmla="*/ 3256242 h 4890129"/>
              <a:gd name="connsiteX5742" fmla="*/ 5249894 w 9771622"/>
              <a:gd name="connsiteY5742" fmla="*/ 3269958 h 4890129"/>
              <a:gd name="connsiteX5743" fmla="*/ 5236178 w 9771622"/>
              <a:gd name="connsiteY5743" fmla="*/ 3256242 h 4890129"/>
              <a:gd name="connsiteX5744" fmla="*/ 5249894 w 9771622"/>
              <a:gd name="connsiteY5744" fmla="*/ 3242526 h 4890129"/>
              <a:gd name="connsiteX5745" fmla="*/ 5085725 w 9771622"/>
              <a:gd name="connsiteY5745" fmla="*/ 3242526 h 4890129"/>
              <a:gd name="connsiteX5746" fmla="*/ 5099441 w 9771622"/>
              <a:gd name="connsiteY5746" fmla="*/ 3256242 h 4890129"/>
              <a:gd name="connsiteX5747" fmla="*/ 5085725 w 9771622"/>
              <a:gd name="connsiteY5747" fmla="*/ 3269958 h 4890129"/>
              <a:gd name="connsiteX5748" fmla="*/ 5072009 w 9771622"/>
              <a:gd name="connsiteY5748" fmla="*/ 3256242 h 4890129"/>
              <a:gd name="connsiteX5749" fmla="*/ 5085725 w 9771622"/>
              <a:gd name="connsiteY5749" fmla="*/ 3242526 h 4890129"/>
              <a:gd name="connsiteX5750" fmla="*/ 5364416 w 9771622"/>
              <a:gd name="connsiteY5750" fmla="*/ 3242196 h 4890129"/>
              <a:gd name="connsiteX5751" fmla="*/ 5378132 w 9771622"/>
              <a:gd name="connsiteY5751" fmla="*/ 3255912 h 4890129"/>
              <a:gd name="connsiteX5752" fmla="*/ 5364416 w 9771622"/>
              <a:gd name="connsiteY5752" fmla="*/ 3269628 h 4890129"/>
              <a:gd name="connsiteX5753" fmla="*/ 5350700 w 9771622"/>
              <a:gd name="connsiteY5753" fmla="*/ 3255912 h 4890129"/>
              <a:gd name="connsiteX5754" fmla="*/ 5364416 w 9771622"/>
              <a:gd name="connsiteY5754" fmla="*/ 3242196 h 4890129"/>
              <a:gd name="connsiteX5755" fmla="*/ 3355007 w 9771622"/>
              <a:gd name="connsiteY5755" fmla="*/ 3240542 h 4890129"/>
              <a:gd name="connsiteX5756" fmla="*/ 3368723 w 9771622"/>
              <a:gd name="connsiteY5756" fmla="*/ 3254258 h 4890129"/>
              <a:gd name="connsiteX5757" fmla="*/ 3355007 w 9771622"/>
              <a:gd name="connsiteY5757" fmla="*/ 3267974 h 4890129"/>
              <a:gd name="connsiteX5758" fmla="*/ 3341291 w 9771622"/>
              <a:gd name="connsiteY5758" fmla="*/ 3254258 h 4890129"/>
              <a:gd name="connsiteX5759" fmla="*/ 3355007 w 9771622"/>
              <a:gd name="connsiteY5759" fmla="*/ 3240542 h 4890129"/>
              <a:gd name="connsiteX5760" fmla="*/ 3469196 w 9771622"/>
              <a:gd name="connsiteY5760" fmla="*/ 3236570 h 4890129"/>
              <a:gd name="connsiteX5761" fmla="*/ 3482912 w 9771622"/>
              <a:gd name="connsiteY5761" fmla="*/ 3250286 h 4890129"/>
              <a:gd name="connsiteX5762" fmla="*/ 3469196 w 9771622"/>
              <a:gd name="connsiteY5762" fmla="*/ 3264002 h 4890129"/>
              <a:gd name="connsiteX5763" fmla="*/ 3455480 w 9771622"/>
              <a:gd name="connsiteY5763" fmla="*/ 3250286 h 4890129"/>
              <a:gd name="connsiteX5764" fmla="*/ 3469196 w 9771622"/>
              <a:gd name="connsiteY5764" fmla="*/ 3236570 h 4890129"/>
              <a:gd name="connsiteX5765" fmla="*/ 2414740 w 9771622"/>
              <a:gd name="connsiteY5765" fmla="*/ 3235576 h 4890129"/>
              <a:gd name="connsiteX5766" fmla="*/ 2428456 w 9771622"/>
              <a:gd name="connsiteY5766" fmla="*/ 3249292 h 4890129"/>
              <a:gd name="connsiteX5767" fmla="*/ 2414740 w 9771622"/>
              <a:gd name="connsiteY5767" fmla="*/ 3263008 h 4890129"/>
              <a:gd name="connsiteX5768" fmla="*/ 2401022 w 9771622"/>
              <a:gd name="connsiteY5768" fmla="*/ 3249292 h 4890129"/>
              <a:gd name="connsiteX5769" fmla="*/ 2414740 w 9771622"/>
              <a:gd name="connsiteY5769" fmla="*/ 3235576 h 4890129"/>
              <a:gd name="connsiteX5770" fmla="*/ 2521994 w 9771622"/>
              <a:gd name="connsiteY5770" fmla="*/ 3234583 h 4890129"/>
              <a:gd name="connsiteX5771" fmla="*/ 2535706 w 9771622"/>
              <a:gd name="connsiteY5771" fmla="*/ 3248299 h 4890129"/>
              <a:gd name="connsiteX5772" fmla="*/ 2521994 w 9771622"/>
              <a:gd name="connsiteY5772" fmla="*/ 3262015 h 4890129"/>
              <a:gd name="connsiteX5773" fmla="*/ 2508277 w 9771622"/>
              <a:gd name="connsiteY5773" fmla="*/ 3248299 h 4890129"/>
              <a:gd name="connsiteX5774" fmla="*/ 2521994 w 9771622"/>
              <a:gd name="connsiteY5774" fmla="*/ 3234583 h 4890129"/>
              <a:gd name="connsiteX5775" fmla="*/ 2629567 w 9771622"/>
              <a:gd name="connsiteY5775" fmla="*/ 3233259 h 4890129"/>
              <a:gd name="connsiteX5776" fmla="*/ 2643279 w 9771622"/>
              <a:gd name="connsiteY5776" fmla="*/ 3246975 h 4890129"/>
              <a:gd name="connsiteX5777" fmla="*/ 2629567 w 9771622"/>
              <a:gd name="connsiteY5777" fmla="*/ 3260691 h 4890129"/>
              <a:gd name="connsiteX5778" fmla="*/ 2615848 w 9771622"/>
              <a:gd name="connsiteY5778" fmla="*/ 3246975 h 4890129"/>
              <a:gd name="connsiteX5779" fmla="*/ 2629567 w 9771622"/>
              <a:gd name="connsiteY5779" fmla="*/ 3233259 h 4890129"/>
              <a:gd name="connsiteX5780" fmla="*/ 5473625 w 9771622"/>
              <a:gd name="connsiteY5780" fmla="*/ 3232268 h 4890129"/>
              <a:gd name="connsiteX5781" fmla="*/ 5487341 w 9771622"/>
              <a:gd name="connsiteY5781" fmla="*/ 3245984 h 4890129"/>
              <a:gd name="connsiteX5782" fmla="*/ 5473625 w 9771622"/>
              <a:gd name="connsiteY5782" fmla="*/ 3259700 h 4890129"/>
              <a:gd name="connsiteX5783" fmla="*/ 5459909 w 9771622"/>
              <a:gd name="connsiteY5783" fmla="*/ 3245984 h 4890129"/>
              <a:gd name="connsiteX5784" fmla="*/ 5473625 w 9771622"/>
              <a:gd name="connsiteY5784" fmla="*/ 3232268 h 4890129"/>
              <a:gd name="connsiteX5785" fmla="*/ 2737803 w 9771622"/>
              <a:gd name="connsiteY5785" fmla="*/ 3231935 h 4890129"/>
              <a:gd name="connsiteX5786" fmla="*/ 2751518 w 9771622"/>
              <a:gd name="connsiteY5786" fmla="*/ 3245651 h 4890129"/>
              <a:gd name="connsiteX5787" fmla="*/ 2737803 w 9771622"/>
              <a:gd name="connsiteY5787" fmla="*/ 3259367 h 4890129"/>
              <a:gd name="connsiteX5788" fmla="*/ 2724082 w 9771622"/>
              <a:gd name="connsiteY5788" fmla="*/ 3245651 h 4890129"/>
              <a:gd name="connsiteX5789" fmla="*/ 2737803 w 9771622"/>
              <a:gd name="connsiteY5789" fmla="*/ 3231935 h 4890129"/>
              <a:gd name="connsiteX5790" fmla="*/ 3584378 w 9771622"/>
              <a:gd name="connsiteY5790" fmla="*/ 3231605 h 4890129"/>
              <a:gd name="connsiteX5791" fmla="*/ 3598094 w 9771622"/>
              <a:gd name="connsiteY5791" fmla="*/ 3245321 h 4890129"/>
              <a:gd name="connsiteX5792" fmla="*/ 3584378 w 9771622"/>
              <a:gd name="connsiteY5792" fmla="*/ 3259037 h 4890129"/>
              <a:gd name="connsiteX5793" fmla="*/ 3570662 w 9771622"/>
              <a:gd name="connsiteY5793" fmla="*/ 3245321 h 4890129"/>
              <a:gd name="connsiteX5794" fmla="*/ 3584378 w 9771622"/>
              <a:gd name="connsiteY5794" fmla="*/ 3231605 h 4890129"/>
              <a:gd name="connsiteX5795" fmla="*/ 5130409 w 9771622"/>
              <a:gd name="connsiteY5795" fmla="*/ 3231274 h 4890129"/>
              <a:gd name="connsiteX5796" fmla="*/ 5144125 w 9771622"/>
              <a:gd name="connsiteY5796" fmla="*/ 3244990 h 4890129"/>
              <a:gd name="connsiteX5797" fmla="*/ 5130409 w 9771622"/>
              <a:gd name="connsiteY5797" fmla="*/ 3258706 h 4890129"/>
              <a:gd name="connsiteX5798" fmla="*/ 5116693 w 9771622"/>
              <a:gd name="connsiteY5798" fmla="*/ 3244990 h 4890129"/>
              <a:gd name="connsiteX5799" fmla="*/ 5130409 w 9771622"/>
              <a:gd name="connsiteY5799" fmla="*/ 3231274 h 4890129"/>
              <a:gd name="connsiteX5800" fmla="*/ 2846692 w 9771622"/>
              <a:gd name="connsiteY5800" fmla="*/ 3230281 h 4890129"/>
              <a:gd name="connsiteX5801" fmla="*/ 2860405 w 9771622"/>
              <a:gd name="connsiteY5801" fmla="*/ 3243997 h 4890129"/>
              <a:gd name="connsiteX5802" fmla="*/ 2846692 w 9771622"/>
              <a:gd name="connsiteY5802" fmla="*/ 3257713 h 4890129"/>
              <a:gd name="connsiteX5803" fmla="*/ 2832980 w 9771622"/>
              <a:gd name="connsiteY5803" fmla="*/ 3243997 h 4890129"/>
              <a:gd name="connsiteX5804" fmla="*/ 2846692 w 9771622"/>
              <a:gd name="connsiteY5804" fmla="*/ 3230281 h 4890129"/>
              <a:gd name="connsiteX5805" fmla="*/ 2955917 w 9771622"/>
              <a:gd name="connsiteY5805" fmla="*/ 3228627 h 4890129"/>
              <a:gd name="connsiteX5806" fmla="*/ 2969630 w 9771622"/>
              <a:gd name="connsiteY5806" fmla="*/ 3242343 h 4890129"/>
              <a:gd name="connsiteX5807" fmla="*/ 2955917 w 9771622"/>
              <a:gd name="connsiteY5807" fmla="*/ 3256059 h 4890129"/>
              <a:gd name="connsiteX5808" fmla="*/ 2942203 w 9771622"/>
              <a:gd name="connsiteY5808" fmla="*/ 3242343 h 4890129"/>
              <a:gd name="connsiteX5809" fmla="*/ 2955917 w 9771622"/>
              <a:gd name="connsiteY5809" fmla="*/ 3228627 h 4890129"/>
              <a:gd name="connsiteX5810" fmla="*/ 3066058 w 9771622"/>
              <a:gd name="connsiteY5810" fmla="*/ 3226639 h 4890129"/>
              <a:gd name="connsiteX5811" fmla="*/ 3079774 w 9771622"/>
              <a:gd name="connsiteY5811" fmla="*/ 3240355 h 4890129"/>
              <a:gd name="connsiteX5812" fmla="*/ 3066058 w 9771622"/>
              <a:gd name="connsiteY5812" fmla="*/ 3254071 h 4890129"/>
              <a:gd name="connsiteX5813" fmla="*/ 3052342 w 9771622"/>
              <a:gd name="connsiteY5813" fmla="*/ 3240355 h 4890129"/>
              <a:gd name="connsiteX5814" fmla="*/ 3066058 w 9771622"/>
              <a:gd name="connsiteY5814" fmla="*/ 3226639 h 4890129"/>
              <a:gd name="connsiteX5815" fmla="*/ 5643420 w 9771622"/>
              <a:gd name="connsiteY5815" fmla="*/ 3224321 h 4890129"/>
              <a:gd name="connsiteX5816" fmla="*/ 5657136 w 9771622"/>
              <a:gd name="connsiteY5816" fmla="*/ 3238037 h 4890129"/>
              <a:gd name="connsiteX5817" fmla="*/ 5643420 w 9771622"/>
              <a:gd name="connsiteY5817" fmla="*/ 3251753 h 4890129"/>
              <a:gd name="connsiteX5818" fmla="*/ 5629704 w 9771622"/>
              <a:gd name="connsiteY5818" fmla="*/ 3238037 h 4890129"/>
              <a:gd name="connsiteX5819" fmla="*/ 5643420 w 9771622"/>
              <a:gd name="connsiteY5819" fmla="*/ 3224321 h 4890129"/>
              <a:gd name="connsiteX5820" fmla="*/ 3176935 w 9771622"/>
              <a:gd name="connsiteY5820" fmla="*/ 3224321 h 4890129"/>
              <a:gd name="connsiteX5821" fmla="*/ 3190651 w 9771622"/>
              <a:gd name="connsiteY5821" fmla="*/ 3238037 h 4890129"/>
              <a:gd name="connsiteX5822" fmla="*/ 3176935 w 9771622"/>
              <a:gd name="connsiteY5822" fmla="*/ 3251753 h 4890129"/>
              <a:gd name="connsiteX5823" fmla="*/ 3163219 w 9771622"/>
              <a:gd name="connsiteY5823" fmla="*/ 3238037 h 4890129"/>
              <a:gd name="connsiteX5824" fmla="*/ 3176935 w 9771622"/>
              <a:gd name="connsiteY5824" fmla="*/ 3224321 h 4890129"/>
              <a:gd name="connsiteX5825" fmla="*/ 5291599 w 9771622"/>
              <a:gd name="connsiteY5825" fmla="*/ 3222997 h 4890129"/>
              <a:gd name="connsiteX5826" fmla="*/ 5305315 w 9771622"/>
              <a:gd name="connsiteY5826" fmla="*/ 3236713 h 4890129"/>
              <a:gd name="connsiteX5827" fmla="*/ 5291599 w 9771622"/>
              <a:gd name="connsiteY5827" fmla="*/ 3250429 h 4890129"/>
              <a:gd name="connsiteX5828" fmla="*/ 5277883 w 9771622"/>
              <a:gd name="connsiteY5828" fmla="*/ 3236713 h 4890129"/>
              <a:gd name="connsiteX5829" fmla="*/ 5291599 w 9771622"/>
              <a:gd name="connsiteY5829" fmla="*/ 3222997 h 4890129"/>
              <a:gd name="connsiteX5830" fmla="*/ 3288480 w 9771622"/>
              <a:gd name="connsiteY5830" fmla="*/ 3221343 h 4890129"/>
              <a:gd name="connsiteX5831" fmla="*/ 3302196 w 9771622"/>
              <a:gd name="connsiteY5831" fmla="*/ 3235059 h 4890129"/>
              <a:gd name="connsiteX5832" fmla="*/ 3288480 w 9771622"/>
              <a:gd name="connsiteY5832" fmla="*/ 3248775 h 4890129"/>
              <a:gd name="connsiteX5833" fmla="*/ 3274764 w 9771622"/>
              <a:gd name="connsiteY5833" fmla="*/ 3235059 h 4890129"/>
              <a:gd name="connsiteX5834" fmla="*/ 3288480 w 9771622"/>
              <a:gd name="connsiteY5834" fmla="*/ 3221343 h 4890129"/>
              <a:gd name="connsiteX5835" fmla="*/ 8350889 w 9771622"/>
              <a:gd name="connsiteY5835" fmla="*/ 3219029 h 4890129"/>
              <a:gd name="connsiteX5836" fmla="*/ 8364605 w 9771622"/>
              <a:gd name="connsiteY5836" fmla="*/ 3232745 h 4890129"/>
              <a:gd name="connsiteX5837" fmla="*/ 8350889 w 9771622"/>
              <a:gd name="connsiteY5837" fmla="*/ 3246461 h 4890129"/>
              <a:gd name="connsiteX5838" fmla="*/ 8337173 w 9771622"/>
              <a:gd name="connsiteY5838" fmla="*/ 3232745 h 4890129"/>
              <a:gd name="connsiteX5839" fmla="*/ 8350889 w 9771622"/>
              <a:gd name="connsiteY5839" fmla="*/ 3219029 h 4890129"/>
              <a:gd name="connsiteX5840" fmla="*/ 8298595 w 9771622"/>
              <a:gd name="connsiteY5840" fmla="*/ 3218695 h 4890129"/>
              <a:gd name="connsiteX5841" fmla="*/ 8312311 w 9771622"/>
              <a:gd name="connsiteY5841" fmla="*/ 3232411 h 4890129"/>
              <a:gd name="connsiteX5842" fmla="*/ 8298595 w 9771622"/>
              <a:gd name="connsiteY5842" fmla="*/ 3246127 h 4890129"/>
              <a:gd name="connsiteX5843" fmla="*/ 8284879 w 9771622"/>
              <a:gd name="connsiteY5843" fmla="*/ 3232411 h 4890129"/>
              <a:gd name="connsiteX5844" fmla="*/ 8298595 w 9771622"/>
              <a:gd name="connsiteY5844" fmla="*/ 3218695 h 4890129"/>
              <a:gd name="connsiteX5845" fmla="*/ 8245968 w 9771622"/>
              <a:gd name="connsiteY5845" fmla="*/ 3218365 h 4890129"/>
              <a:gd name="connsiteX5846" fmla="*/ 8259684 w 9771622"/>
              <a:gd name="connsiteY5846" fmla="*/ 3232081 h 4890129"/>
              <a:gd name="connsiteX5847" fmla="*/ 8245968 w 9771622"/>
              <a:gd name="connsiteY5847" fmla="*/ 3245797 h 4890129"/>
              <a:gd name="connsiteX5848" fmla="*/ 8232252 w 9771622"/>
              <a:gd name="connsiteY5848" fmla="*/ 3232081 h 4890129"/>
              <a:gd name="connsiteX5849" fmla="*/ 8245968 w 9771622"/>
              <a:gd name="connsiteY5849" fmla="*/ 3218365 h 4890129"/>
              <a:gd name="connsiteX5850" fmla="*/ 8193340 w 9771622"/>
              <a:gd name="connsiteY5850" fmla="*/ 3218365 h 4890129"/>
              <a:gd name="connsiteX5851" fmla="*/ 8207056 w 9771622"/>
              <a:gd name="connsiteY5851" fmla="*/ 3232081 h 4890129"/>
              <a:gd name="connsiteX5852" fmla="*/ 8193340 w 9771622"/>
              <a:gd name="connsiteY5852" fmla="*/ 3245797 h 4890129"/>
              <a:gd name="connsiteX5853" fmla="*/ 8179624 w 9771622"/>
              <a:gd name="connsiteY5853" fmla="*/ 3232081 h 4890129"/>
              <a:gd name="connsiteX5854" fmla="*/ 8193340 w 9771622"/>
              <a:gd name="connsiteY5854" fmla="*/ 3218365 h 4890129"/>
              <a:gd name="connsiteX5855" fmla="*/ 8140716 w 9771622"/>
              <a:gd name="connsiteY5855" fmla="*/ 3218035 h 4890129"/>
              <a:gd name="connsiteX5856" fmla="*/ 8154432 w 9771622"/>
              <a:gd name="connsiteY5856" fmla="*/ 3231751 h 4890129"/>
              <a:gd name="connsiteX5857" fmla="*/ 8140716 w 9771622"/>
              <a:gd name="connsiteY5857" fmla="*/ 3245467 h 4890129"/>
              <a:gd name="connsiteX5858" fmla="*/ 8127000 w 9771622"/>
              <a:gd name="connsiteY5858" fmla="*/ 3231751 h 4890129"/>
              <a:gd name="connsiteX5859" fmla="*/ 8140716 w 9771622"/>
              <a:gd name="connsiteY5859" fmla="*/ 3218035 h 4890129"/>
              <a:gd name="connsiteX5860" fmla="*/ 5403471 w 9771622"/>
              <a:gd name="connsiteY5860" fmla="*/ 3218035 h 4890129"/>
              <a:gd name="connsiteX5861" fmla="*/ 5417187 w 9771622"/>
              <a:gd name="connsiteY5861" fmla="*/ 3231751 h 4890129"/>
              <a:gd name="connsiteX5862" fmla="*/ 5403471 w 9771622"/>
              <a:gd name="connsiteY5862" fmla="*/ 3245467 h 4890129"/>
              <a:gd name="connsiteX5863" fmla="*/ 5389755 w 9771622"/>
              <a:gd name="connsiteY5863" fmla="*/ 3231751 h 4890129"/>
              <a:gd name="connsiteX5864" fmla="*/ 5403471 w 9771622"/>
              <a:gd name="connsiteY5864" fmla="*/ 3218035 h 4890129"/>
              <a:gd name="connsiteX5865" fmla="*/ 3401345 w 9771622"/>
              <a:gd name="connsiteY5865" fmla="*/ 3218035 h 4890129"/>
              <a:gd name="connsiteX5866" fmla="*/ 3415061 w 9771622"/>
              <a:gd name="connsiteY5866" fmla="*/ 3231751 h 4890129"/>
              <a:gd name="connsiteX5867" fmla="*/ 3401345 w 9771622"/>
              <a:gd name="connsiteY5867" fmla="*/ 3245467 h 4890129"/>
              <a:gd name="connsiteX5868" fmla="*/ 3387629 w 9771622"/>
              <a:gd name="connsiteY5868" fmla="*/ 3231751 h 4890129"/>
              <a:gd name="connsiteX5869" fmla="*/ 3401345 w 9771622"/>
              <a:gd name="connsiteY5869" fmla="*/ 3218035 h 4890129"/>
              <a:gd name="connsiteX5870" fmla="*/ 7930206 w 9771622"/>
              <a:gd name="connsiteY5870" fmla="*/ 3217041 h 4890129"/>
              <a:gd name="connsiteX5871" fmla="*/ 7943922 w 9771622"/>
              <a:gd name="connsiteY5871" fmla="*/ 3230757 h 4890129"/>
              <a:gd name="connsiteX5872" fmla="*/ 7930206 w 9771622"/>
              <a:gd name="connsiteY5872" fmla="*/ 3244473 h 4890129"/>
              <a:gd name="connsiteX5873" fmla="*/ 7916490 w 9771622"/>
              <a:gd name="connsiteY5873" fmla="*/ 3230757 h 4890129"/>
              <a:gd name="connsiteX5874" fmla="*/ 7930206 w 9771622"/>
              <a:gd name="connsiteY5874" fmla="*/ 3217041 h 4890129"/>
              <a:gd name="connsiteX5875" fmla="*/ 5174099 w 9771622"/>
              <a:gd name="connsiteY5875" fmla="*/ 3217041 h 4890129"/>
              <a:gd name="connsiteX5876" fmla="*/ 5187815 w 9771622"/>
              <a:gd name="connsiteY5876" fmla="*/ 3230757 h 4890129"/>
              <a:gd name="connsiteX5877" fmla="*/ 5174099 w 9771622"/>
              <a:gd name="connsiteY5877" fmla="*/ 3244473 h 4890129"/>
              <a:gd name="connsiteX5878" fmla="*/ 5160383 w 9771622"/>
              <a:gd name="connsiteY5878" fmla="*/ 3230757 h 4890129"/>
              <a:gd name="connsiteX5879" fmla="*/ 5174099 w 9771622"/>
              <a:gd name="connsiteY5879" fmla="*/ 3217041 h 4890129"/>
              <a:gd name="connsiteX5880" fmla="*/ 7877252 w 9771622"/>
              <a:gd name="connsiteY5880" fmla="*/ 3216711 h 4890129"/>
              <a:gd name="connsiteX5881" fmla="*/ 7890968 w 9771622"/>
              <a:gd name="connsiteY5881" fmla="*/ 3230427 h 4890129"/>
              <a:gd name="connsiteX5882" fmla="*/ 7877252 w 9771622"/>
              <a:gd name="connsiteY5882" fmla="*/ 3244143 h 4890129"/>
              <a:gd name="connsiteX5883" fmla="*/ 7863536 w 9771622"/>
              <a:gd name="connsiteY5883" fmla="*/ 3230427 h 4890129"/>
              <a:gd name="connsiteX5884" fmla="*/ 7877252 w 9771622"/>
              <a:gd name="connsiteY5884" fmla="*/ 3216711 h 4890129"/>
              <a:gd name="connsiteX5885" fmla="*/ 7824291 w 9771622"/>
              <a:gd name="connsiteY5885" fmla="*/ 3216381 h 4890129"/>
              <a:gd name="connsiteX5886" fmla="*/ 7838007 w 9771622"/>
              <a:gd name="connsiteY5886" fmla="*/ 3230097 h 4890129"/>
              <a:gd name="connsiteX5887" fmla="*/ 7824291 w 9771622"/>
              <a:gd name="connsiteY5887" fmla="*/ 3243813 h 4890129"/>
              <a:gd name="connsiteX5888" fmla="*/ 7810575 w 9771622"/>
              <a:gd name="connsiteY5888" fmla="*/ 3230097 h 4890129"/>
              <a:gd name="connsiteX5889" fmla="*/ 7824291 w 9771622"/>
              <a:gd name="connsiteY5889" fmla="*/ 3216381 h 4890129"/>
              <a:gd name="connsiteX5890" fmla="*/ 7771337 w 9771622"/>
              <a:gd name="connsiteY5890" fmla="*/ 3216381 h 4890129"/>
              <a:gd name="connsiteX5891" fmla="*/ 7785053 w 9771622"/>
              <a:gd name="connsiteY5891" fmla="*/ 3230097 h 4890129"/>
              <a:gd name="connsiteX5892" fmla="*/ 7771337 w 9771622"/>
              <a:gd name="connsiteY5892" fmla="*/ 3243813 h 4890129"/>
              <a:gd name="connsiteX5893" fmla="*/ 7757621 w 9771622"/>
              <a:gd name="connsiteY5893" fmla="*/ 3230097 h 4890129"/>
              <a:gd name="connsiteX5894" fmla="*/ 7771337 w 9771622"/>
              <a:gd name="connsiteY5894" fmla="*/ 3216381 h 4890129"/>
              <a:gd name="connsiteX5895" fmla="*/ 7718376 w 9771622"/>
              <a:gd name="connsiteY5895" fmla="*/ 3216047 h 4890129"/>
              <a:gd name="connsiteX5896" fmla="*/ 7732092 w 9771622"/>
              <a:gd name="connsiteY5896" fmla="*/ 3229763 h 4890129"/>
              <a:gd name="connsiteX5897" fmla="*/ 7718376 w 9771622"/>
              <a:gd name="connsiteY5897" fmla="*/ 3243479 h 4890129"/>
              <a:gd name="connsiteX5898" fmla="*/ 7704660 w 9771622"/>
              <a:gd name="connsiteY5898" fmla="*/ 3229763 h 4890129"/>
              <a:gd name="connsiteX5899" fmla="*/ 7718376 w 9771622"/>
              <a:gd name="connsiteY5899" fmla="*/ 3216047 h 4890129"/>
              <a:gd name="connsiteX5900" fmla="*/ 7665422 w 9771622"/>
              <a:gd name="connsiteY5900" fmla="*/ 3215717 h 4890129"/>
              <a:gd name="connsiteX5901" fmla="*/ 7679138 w 9771622"/>
              <a:gd name="connsiteY5901" fmla="*/ 3229433 h 4890129"/>
              <a:gd name="connsiteX5902" fmla="*/ 7665422 w 9771622"/>
              <a:gd name="connsiteY5902" fmla="*/ 3243149 h 4890129"/>
              <a:gd name="connsiteX5903" fmla="*/ 7651706 w 9771622"/>
              <a:gd name="connsiteY5903" fmla="*/ 3229433 h 4890129"/>
              <a:gd name="connsiteX5904" fmla="*/ 7665422 w 9771622"/>
              <a:gd name="connsiteY5904" fmla="*/ 3215717 h 4890129"/>
              <a:gd name="connsiteX5905" fmla="*/ 7612465 w 9771622"/>
              <a:gd name="connsiteY5905" fmla="*/ 3215387 h 4890129"/>
              <a:gd name="connsiteX5906" fmla="*/ 7626181 w 9771622"/>
              <a:gd name="connsiteY5906" fmla="*/ 3229103 h 4890129"/>
              <a:gd name="connsiteX5907" fmla="*/ 7612465 w 9771622"/>
              <a:gd name="connsiteY5907" fmla="*/ 3242819 h 4890129"/>
              <a:gd name="connsiteX5908" fmla="*/ 7598749 w 9771622"/>
              <a:gd name="connsiteY5908" fmla="*/ 3229103 h 4890129"/>
              <a:gd name="connsiteX5909" fmla="*/ 7612465 w 9771622"/>
              <a:gd name="connsiteY5909" fmla="*/ 3215387 h 4890129"/>
              <a:gd name="connsiteX5910" fmla="*/ 5577237 w 9771622"/>
              <a:gd name="connsiteY5910" fmla="*/ 3215054 h 4890129"/>
              <a:gd name="connsiteX5911" fmla="*/ 5590953 w 9771622"/>
              <a:gd name="connsiteY5911" fmla="*/ 3228770 h 4890129"/>
              <a:gd name="connsiteX5912" fmla="*/ 5577237 w 9771622"/>
              <a:gd name="connsiteY5912" fmla="*/ 3242486 h 4890129"/>
              <a:gd name="connsiteX5913" fmla="*/ 5563521 w 9771622"/>
              <a:gd name="connsiteY5913" fmla="*/ 3228770 h 4890129"/>
              <a:gd name="connsiteX5914" fmla="*/ 5577237 w 9771622"/>
              <a:gd name="connsiteY5914" fmla="*/ 3215054 h 4890129"/>
              <a:gd name="connsiteX5915" fmla="*/ 7559173 w 9771622"/>
              <a:gd name="connsiteY5915" fmla="*/ 3214723 h 4890129"/>
              <a:gd name="connsiteX5916" fmla="*/ 7572889 w 9771622"/>
              <a:gd name="connsiteY5916" fmla="*/ 3228439 h 4890129"/>
              <a:gd name="connsiteX5917" fmla="*/ 7559173 w 9771622"/>
              <a:gd name="connsiteY5917" fmla="*/ 3242155 h 4890129"/>
              <a:gd name="connsiteX5918" fmla="*/ 7545457 w 9771622"/>
              <a:gd name="connsiteY5918" fmla="*/ 3228439 h 4890129"/>
              <a:gd name="connsiteX5919" fmla="*/ 7559173 w 9771622"/>
              <a:gd name="connsiteY5919" fmla="*/ 3214723 h 4890129"/>
              <a:gd name="connsiteX5920" fmla="*/ 7505886 w 9771622"/>
              <a:gd name="connsiteY5920" fmla="*/ 3214393 h 4890129"/>
              <a:gd name="connsiteX5921" fmla="*/ 7519602 w 9771622"/>
              <a:gd name="connsiteY5921" fmla="*/ 3228109 h 4890129"/>
              <a:gd name="connsiteX5922" fmla="*/ 7505886 w 9771622"/>
              <a:gd name="connsiteY5922" fmla="*/ 3241825 h 4890129"/>
              <a:gd name="connsiteX5923" fmla="*/ 7492170 w 9771622"/>
              <a:gd name="connsiteY5923" fmla="*/ 3228109 h 4890129"/>
              <a:gd name="connsiteX5924" fmla="*/ 7505886 w 9771622"/>
              <a:gd name="connsiteY5924" fmla="*/ 3214393 h 4890129"/>
              <a:gd name="connsiteX5925" fmla="*/ 7452598 w 9771622"/>
              <a:gd name="connsiteY5925" fmla="*/ 3214063 h 4890129"/>
              <a:gd name="connsiteX5926" fmla="*/ 7466314 w 9771622"/>
              <a:gd name="connsiteY5926" fmla="*/ 3227779 h 4890129"/>
              <a:gd name="connsiteX5927" fmla="*/ 7452598 w 9771622"/>
              <a:gd name="connsiteY5927" fmla="*/ 3241495 h 4890129"/>
              <a:gd name="connsiteX5928" fmla="*/ 7438882 w 9771622"/>
              <a:gd name="connsiteY5928" fmla="*/ 3227779 h 4890129"/>
              <a:gd name="connsiteX5929" fmla="*/ 7452598 w 9771622"/>
              <a:gd name="connsiteY5929" fmla="*/ 3214063 h 4890129"/>
              <a:gd name="connsiteX5930" fmla="*/ 3515203 w 9771622"/>
              <a:gd name="connsiteY5930" fmla="*/ 3214063 h 4890129"/>
              <a:gd name="connsiteX5931" fmla="*/ 3528919 w 9771622"/>
              <a:gd name="connsiteY5931" fmla="*/ 3227779 h 4890129"/>
              <a:gd name="connsiteX5932" fmla="*/ 3515203 w 9771622"/>
              <a:gd name="connsiteY5932" fmla="*/ 3241495 h 4890129"/>
              <a:gd name="connsiteX5933" fmla="*/ 3501487 w 9771622"/>
              <a:gd name="connsiteY5933" fmla="*/ 3227779 h 4890129"/>
              <a:gd name="connsiteX5934" fmla="*/ 3515203 w 9771622"/>
              <a:gd name="connsiteY5934" fmla="*/ 3214063 h 4890129"/>
              <a:gd name="connsiteX5935" fmla="*/ 2354189 w 9771622"/>
              <a:gd name="connsiteY5935" fmla="*/ 3214063 h 4890129"/>
              <a:gd name="connsiteX5936" fmla="*/ 2367902 w 9771622"/>
              <a:gd name="connsiteY5936" fmla="*/ 3227779 h 4890129"/>
              <a:gd name="connsiteX5937" fmla="*/ 2354189 w 9771622"/>
              <a:gd name="connsiteY5937" fmla="*/ 3241495 h 4890129"/>
              <a:gd name="connsiteX5938" fmla="*/ 2340475 w 9771622"/>
              <a:gd name="connsiteY5938" fmla="*/ 3227779 h 4890129"/>
              <a:gd name="connsiteX5939" fmla="*/ 2354189 w 9771622"/>
              <a:gd name="connsiteY5939" fmla="*/ 3214063 h 4890129"/>
              <a:gd name="connsiteX5940" fmla="*/ 7399307 w 9771622"/>
              <a:gd name="connsiteY5940" fmla="*/ 3213730 h 4890129"/>
              <a:gd name="connsiteX5941" fmla="*/ 7413023 w 9771622"/>
              <a:gd name="connsiteY5941" fmla="*/ 3227446 h 4890129"/>
              <a:gd name="connsiteX5942" fmla="*/ 7399307 w 9771622"/>
              <a:gd name="connsiteY5942" fmla="*/ 3241162 h 4890129"/>
              <a:gd name="connsiteX5943" fmla="*/ 7385591 w 9771622"/>
              <a:gd name="connsiteY5943" fmla="*/ 3227446 h 4890129"/>
              <a:gd name="connsiteX5944" fmla="*/ 7399307 w 9771622"/>
              <a:gd name="connsiteY5944" fmla="*/ 3213730 h 4890129"/>
              <a:gd name="connsiteX5945" fmla="*/ 7345689 w 9771622"/>
              <a:gd name="connsiteY5945" fmla="*/ 3213069 h 4890129"/>
              <a:gd name="connsiteX5946" fmla="*/ 7359405 w 9771622"/>
              <a:gd name="connsiteY5946" fmla="*/ 3226785 h 4890129"/>
              <a:gd name="connsiteX5947" fmla="*/ 7345689 w 9771622"/>
              <a:gd name="connsiteY5947" fmla="*/ 3240501 h 4890129"/>
              <a:gd name="connsiteX5948" fmla="*/ 7331973 w 9771622"/>
              <a:gd name="connsiteY5948" fmla="*/ 3226785 h 4890129"/>
              <a:gd name="connsiteX5949" fmla="*/ 7345689 w 9771622"/>
              <a:gd name="connsiteY5949" fmla="*/ 3213069 h 4890129"/>
              <a:gd name="connsiteX5950" fmla="*/ 2461098 w 9771622"/>
              <a:gd name="connsiteY5950" fmla="*/ 3213069 h 4890129"/>
              <a:gd name="connsiteX5951" fmla="*/ 2474813 w 9771622"/>
              <a:gd name="connsiteY5951" fmla="*/ 3226785 h 4890129"/>
              <a:gd name="connsiteX5952" fmla="*/ 2461098 w 9771622"/>
              <a:gd name="connsiteY5952" fmla="*/ 3240501 h 4890129"/>
              <a:gd name="connsiteX5953" fmla="*/ 2447375 w 9771622"/>
              <a:gd name="connsiteY5953" fmla="*/ 3226785 h 4890129"/>
              <a:gd name="connsiteX5954" fmla="*/ 2461098 w 9771622"/>
              <a:gd name="connsiteY5954" fmla="*/ 3213069 h 4890129"/>
              <a:gd name="connsiteX5955" fmla="*/ 7292068 w 9771622"/>
              <a:gd name="connsiteY5955" fmla="*/ 3212739 h 4890129"/>
              <a:gd name="connsiteX5956" fmla="*/ 7305784 w 9771622"/>
              <a:gd name="connsiteY5956" fmla="*/ 3226455 h 4890129"/>
              <a:gd name="connsiteX5957" fmla="*/ 7292068 w 9771622"/>
              <a:gd name="connsiteY5957" fmla="*/ 3240171 h 4890129"/>
              <a:gd name="connsiteX5958" fmla="*/ 7278352 w 9771622"/>
              <a:gd name="connsiteY5958" fmla="*/ 3226455 h 4890129"/>
              <a:gd name="connsiteX5959" fmla="*/ 7292068 w 9771622"/>
              <a:gd name="connsiteY5959" fmla="*/ 3212739 h 4890129"/>
              <a:gd name="connsiteX5960" fmla="*/ 7238450 w 9771622"/>
              <a:gd name="connsiteY5960" fmla="*/ 3212076 h 4890129"/>
              <a:gd name="connsiteX5961" fmla="*/ 7252166 w 9771622"/>
              <a:gd name="connsiteY5961" fmla="*/ 3225792 h 4890129"/>
              <a:gd name="connsiteX5962" fmla="*/ 7238450 w 9771622"/>
              <a:gd name="connsiteY5962" fmla="*/ 3239508 h 4890129"/>
              <a:gd name="connsiteX5963" fmla="*/ 7224734 w 9771622"/>
              <a:gd name="connsiteY5963" fmla="*/ 3225792 h 4890129"/>
              <a:gd name="connsiteX5964" fmla="*/ 7238450 w 9771622"/>
              <a:gd name="connsiteY5964" fmla="*/ 3212076 h 4890129"/>
              <a:gd name="connsiteX5965" fmla="*/ 2568335 w 9771622"/>
              <a:gd name="connsiteY5965" fmla="*/ 3212076 h 4890129"/>
              <a:gd name="connsiteX5966" fmla="*/ 2582050 w 9771622"/>
              <a:gd name="connsiteY5966" fmla="*/ 3225792 h 4890129"/>
              <a:gd name="connsiteX5967" fmla="*/ 2568335 w 9771622"/>
              <a:gd name="connsiteY5967" fmla="*/ 3239508 h 4890129"/>
              <a:gd name="connsiteX5968" fmla="*/ 2554619 w 9771622"/>
              <a:gd name="connsiteY5968" fmla="*/ 3225792 h 4890129"/>
              <a:gd name="connsiteX5969" fmla="*/ 2568335 w 9771622"/>
              <a:gd name="connsiteY5969" fmla="*/ 3212076 h 4890129"/>
              <a:gd name="connsiteX5970" fmla="*/ 4914937 w 9771622"/>
              <a:gd name="connsiteY5970" fmla="*/ 3211746 h 4890129"/>
              <a:gd name="connsiteX5971" fmla="*/ 4928653 w 9771622"/>
              <a:gd name="connsiteY5971" fmla="*/ 3225462 h 4890129"/>
              <a:gd name="connsiteX5972" fmla="*/ 4914937 w 9771622"/>
              <a:gd name="connsiteY5972" fmla="*/ 3239178 h 4890129"/>
              <a:gd name="connsiteX5973" fmla="*/ 4901221 w 9771622"/>
              <a:gd name="connsiteY5973" fmla="*/ 3225462 h 4890129"/>
              <a:gd name="connsiteX5974" fmla="*/ 4914937 w 9771622"/>
              <a:gd name="connsiteY5974" fmla="*/ 3211746 h 4890129"/>
              <a:gd name="connsiteX5975" fmla="*/ 4868929 w 9771622"/>
              <a:gd name="connsiteY5975" fmla="*/ 3211085 h 4890129"/>
              <a:gd name="connsiteX5976" fmla="*/ 4882645 w 9771622"/>
              <a:gd name="connsiteY5976" fmla="*/ 3224801 h 4890129"/>
              <a:gd name="connsiteX5977" fmla="*/ 4868929 w 9771622"/>
              <a:gd name="connsiteY5977" fmla="*/ 3238517 h 4890129"/>
              <a:gd name="connsiteX5978" fmla="*/ 4855213 w 9771622"/>
              <a:gd name="connsiteY5978" fmla="*/ 3224801 h 4890129"/>
              <a:gd name="connsiteX5979" fmla="*/ 4868929 w 9771622"/>
              <a:gd name="connsiteY5979" fmla="*/ 3211085 h 4890129"/>
              <a:gd name="connsiteX5980" fmla="*/ 2676235 w 9771622"/>
              <a:gd name="connsiteY5980" fmla="*/ 3211082 h 4890129"/>
              <a:gd name="connsiteX5981" fmla="*/ 2689951 w 9771622"/>
              <a:gd name="connsiteY5981" fmla="*/ 3224798 h 4890129"/>
              <a:gd name="connsiteX5982" fmla="*/ 2676235 w 9771622"/>
              <a:gd name="connsiteY5982" fmla="*/ 3238514 h 4890129"/>
              <a:gd name="connsiteX5983" fmla="*/ 2662513 w 9771622"/>
              <a:gd name="connsiteY5983" fmla="*/ 3224798 h 4890129"/>
              <a:gd name="connsiteX5984" fmla="*/ 2676235 w 9771622"/>
              <a:gd name="connsiteY5984" fmla="*/ 3211082 h 4890129"/>
              <a:gd name="connsiteX5985" fmla="*/ 4960945 w 9771622"/>
              <a:gd name="connsiteY5985" fmla="*/ 3209761 h 4890129"/>
              <a:gd name="connsiteX5986" fmla="*/ 4974661 w 9771622"/>
              <a:gd name="connsiteY5986" fmla="*/ 3223477 h 4890129"/>
              <a:gd name="connsiteX5987" fmla="*/ 4960945 w 9771622"/>
              <a:gd name="connsiteY5987" fmla="*/ 3237193 h 4890129"/>
              <a:gd name="connsiteX5988" fmla="*/ 4947229 w 9771622"/>
              <a:gd name="connsiteY5988" fmla="*/ 3223477 h 4890129"/>
              <a:gd name="connsiteX5989" fmla="*/ 4960945 w 9771622"/>
              <a:gd name="connsiteY5989" fmla="*/ 3209761 h 4890129"/>
              <a:gd name="connsiteX5990" fmla="*/ 2784471 w 9771622"/>
              <a:gd name="connsiteY5990" fmla="*/ 3209761 h 4890129"/>
              <a:gd name="connsiteX5991" fmla="*/ 2798184 w 9771622"/>
              <a:gd name="connsiteY5991" fmla="*/ 3223477 h 4890129"/>
              <a:gd name="connsiteX5992" fmla="*/ 2784471 w 9771622"/>
              <a:gd name="connsiteY5992" fmla="*/ 3237193 h 4890129"/>
              <a:gd name="connsiteX5993" fmla="*/ 2770753 w 9771622"/>
              <a:gd name="connsiteY5993" fmla="*/ 3223477 h 4890129"/>
              <a:gd name="connsiteX5994" fmla="*/ 2784471 w 9771622"/>
              <a:gd name="connsiteY5994" fmla="*/ 3209761 h 4890129"/>
              <a:gd name="connsiteX5995" fmla="*/ 2893030 w 9771622"/>
              <a:gd name="connsiteY5995" fmla="*/ 3208104 h 4890129"/>
              <a:gd name="connsiteX5996" fmla="*/ 2906745 w 9771622"/>
              <a:gd name="connsiteY5996" fmla="*/ 3221820 h 4890129"/>
              <a:gd name="connsiteX5997" fmla="*/ 2893030 w 9771622"/>
              <a:gd name="connsiteY5997" fmla="*/ 3235536 h 4890129"/>
              <a:gd name="connsiteX5998" fmla="*/ 2879316 w 9771622"/>
              <a:gd name="connsiteY5998" fmla="*/ 3221820 h 4890129"/>
              <a:gd name="connsiteX5999" fmla="*/ 2893030 w 9771622"/>
              <a:gd name="connsiteY5999" fmla="*/ 3208104 h 4890129"/>
              <a:gd name="connsiteX6000" fmla="*/ 4823255 w 9771622"/>
              <a:gd name="connsiteY6000" fmla="*/ 3207774 h 4890129"/>
              <a:gd name="connsiteX6001" fmla="*/ 4836971 w 9771622"/>
              <a:gd name="connsiteY6001" fmla="*/ 3221490 h 4890129"/>
              <a:gd name="connsiteX6002" fmla="*/ 4823255 w 9771622"/>
              <a:gd name="connsiteY6002" fmla="*/ 3235206 h 4890129"/>
              <a:gd name="connsiteX6003" fmla="*/ 4809539 w 9771622"/>
              <a:gd name="connsiteY6003" fmla="*/ 3221490 h 4890129"/>
              <a:gd name="connsiteX6004" fmla="*/ 4823255 w 9771622"/>
              <a:gd name="connsiteY6004" fmla="*/ 3207774 h 4890129"/>
              <a:gd name="connsiteX6005" fmla="*/ 3002175 w 9771622"/>
              <a:gd name="connsiteY6005" fmla="*/ 3206450 h 4890129"/>
              <a:gd name="connsiteX6006" fmla="*/ 3015891 w 9771622"/>
              <a:gd name="connsiteY6006" fmla="*/ 3220166 h 4890129"/>
              <a:gd name="connsiteX6007" fmla="*/ 3002175 w 9771622"/>
              <a:gd name="connsiteY6007" fmla="*/ 3233882 h 4890129"/>
              <a:gd name="connsiteX6008" fmla="*/ 2988459 w 9771622"/>
              <a:gd name="connsiteY6008" fmla="*/ 3220166 h 4890129"/>
              <a:gd name="connsiteX6009" fmla="*/ 3002175 w 9771622"/>
              <a:gd name="connsiteY6009" fmla="*/ 3206450 h 4890129"/>
              <a:gd name="connsiteX6010" fmla="*/ 5006619 w 9771622"/>
              <a:gd name="connsiteY6010" fmla="*/ 3205126 h 4890129"/>
              <a:gd name="connsiteX6011" fmla="*/ 5020335 w 9771622"/>
              <a:gd name="connsiteY6011" fmla="*/ 3218842 h 4890129"/>
              <a:gd name="connsiteX6012" fmla="*/ 5006619 w 9771622"/>
              <a:gd name="connsiteY6012" fmla="*/ 3232558 h 4890129"/>
              <a:gd name="connsiteX6013" fmla="*/ 4992903 w 9771622"/>
              <a:gd name="connsiteY6013" fmla="*/ 3218842 h 4890129"/>
              <a:gd name="connsiteX6014" fmla="*/ 5006619 w 9771622"/>
              <a:gd name="connsiteY6014" fmla="*/ 3205126 h 4890129"/>
              <a:gd name="connsiteX6015" fmla="*/ 5510046 w 9771622"/>
              <a:gd name="connsiteY6015" fmla="*/ 3204462 h 4890129"/>
              <a:gd name="connsiteX6016" fmla="*/ 5523762 w 9771622"/>
              <a:gd name="connsiteY6016" fmla="*/ 3218178 h 4890129"/>
              <a:gd name="connsiteX6017" fmla="*/ 5510046 w 9771622"/>
              <a:gd name="connsiteY6017" fmla="*/ 3231894 h 4890129"/>
              <a:gd name="connsiteX6018" fmla="*/ 5496330 w 9771622"/>
              <a:gd name="connsiteY6018" fmla="*/ 3218178 h 4890129"/>
              <a:gd name="connsiteX6019" fmla="*/ 5510046 w 9771622"/>
              <a:gd name="connsiteY6019" fmla="*/ 3204462 h 4890129"/>
              <a:gd name="connsiteX6020" fmla="*/ 3112062 w 9771622"/>
              <a:gd name="connsiteY6020" fmla="*/ 3204462 h 4890129"/>
              <a:gd name="connsiteX6021" fmla="*/ 3125778 w 9771622"/>
              <a:gd name="connsiteY6021" fmla="*/ 3218178 h 4890129"/>
              <a:gd name="connsiteX6022" fmla="*/ 3112062 w 9771622"/>
              <a:gd name="connsiteY6022" fmla="*/ 3231894 h 4890129"/>
              <a:gd name="connsiteX6023" fmla="*/ 3098346 w 9771622"/>
              <a:gd name="connsiteY6023" fmla="*/ 3218178 h 4890129"/>
              <a:gd name="connsiteX6024" fmla="*/ 3112062 w 9771622"/>
              <a:gd name="connsiteY6024" fmla="*/ 3204462 h 4890129"/>
              <a:gd name="connsiteX6025" fmla="*/ 3222943 w 9771622"/>
              <a:gd name="connsiteY6025" fmla="*/ 3202148 h 4890129"/>
              <a:gd name="connsiteX6026" fmla="*/ 3236659 w 9771622"/>
              <a:gd name="connsiteY6026" fmla="*/ 3215864 h 4890129"/>
              <a:gd name="connsiteX6027" fmla="*/ 3222943 w 9771622"/>
              <a:gd name="connsiteY6027" fmla="*/ 3229580 h 4890129"/>
              <a:gd name="connsiteX6028" fmla="*/ 3209227 w 9771622"/>
              <a:gd name="connsiteY6028" fmla="*/ 3215864 h 4890129"/>
              <a:gd name="connsiteX6029" fmla="*/ 3222943 w 9771622"/>
              <a:gd name="connsiteY6029" fmla="*/ 3202148 h 4890129"/>
              <a:gd name="connsiteX6030" fmla="*/ 5331978 w 9771622"/>
              <a:gd name="connsiteY6030" fmla="*/ 3201484 h 4890129"/>
              <a:gd name="connsiteX6031" fmla="*/ 5345694 w 9771622"/>
              <a:gd name="connsiteY6031" fmla="*/ 3215200 h 4890129"/>
              <a:gd name="connsiteX6032" fmla="*/ 5331978 w 9771622"/>
              <a:gd name="connsiteY6032" fmla="*/ 3228916 h 4890129"/>
              <a:gd name="connsiteX6033" fmla="*/ 5318262 w 9771622"/>
              <a:gd name="connsiteY6033" fmla="*/ 3215200 h 4890129"/>
              <a:gd name="connsiteX6034" fmla="*/ 5331978 w 9771622"/>
              <a:gd name="connsiteY6034" fmla="*/ 3201484 h 4890129"/>
              <a:gd name="connsiteX6035" fmla="*/ 5217125 w 9771622"/>
              <a:gd name="connsiteY6035" fmla="*/ 3200824 h 4890129"/>
              <a:gd name="connsiteX6036" fmla="*/ 5230841 w 9771622"/>
              <a:gd name="connsiteY6036" fmla="*/ 3214540 h 4890129"/>
              <a:gd name="connsiteX6037" fmla="*/ 5217125 w 9771622"/>
              <a:gd name="connsiteY6037" fmla="*/ 3228256 h 4890129"/>
              <a:gd name="connsiteX6038" fmla="*/ 5203409 w 9771622"/>
              <a:gd name="connsiteY6038" fmla="*/ 3214540 h 4890129"/>
              <a:gd name="connsiteX6039" fmla="*/ 5217125 w 9771622"/>
              <a:gd name="connsiteY6039" fmla="*/ 3200824 h 4890129"/>
              <a:gd name="connsiteX6040" fmla="*/ 3334484 w 9771622"/>
              <a:gd name="connsiteY6040" fmla="*/ 3199170 h 4890129"/>
              <a:gd name="connsiteX6041" fmla="*/ 3348200 w 9771622"/>
              <a:gd name="connsiteY6041" fmla="*/ 3212886 h 4890129"/>
              <a:gd name="connsiteX6042" fmla="*/ 3334484 w 9771622"/>
              <a:gd name="connsiteY6042" fmla="*/ 3226602 h 4890129"/>
              <a:gd name="connsiteX6043" fmla="*/ 3320768 w 9771622"/>
              <a:gd name="connsiteY6043" fmla="*/ 3212886 h 4890129"/>
              <a:gd name="connsiteX6044" fmla="*/ 3334484 w 9771622"/>
              <a:gd name="connsiteY6044" fmla="*/ 3199170 h 4890129"/>
              <a:gd name="connsiteX6045" fmla="*/ 5051967 w 9771622"/>
              <a:gd name="connsiteY6045" fmla="*/ 3197512 h 4890129"/>
              <a:gd name="connsiteX6046" fmla="*/ 5065683 w 9771622"/>
              <a:gd name="connsiteY6046" fmla="*/ 3211228 h 4890129"/>
              <a:gd name="connsiteX6047" fmla="*/ 5051967 w 9771622"/>
              <a:gd name="connsiteY6047" fmla="*/ 3224944 h 4890129"/>
              <a:gd name="connsiteX6048" fmla="*/ 5038251 w 9771622"/>
              <a:gd name="connsiteY6048" fmla="*/ 3211228 h 4890129"/>
              <a:gd name="connsiteX6049" fmla="*/ 5051967 w 9771622"/>
              <a:gd name="connsiteY6049" fmla="*/ 3197512 h 4890129"/>
              <a:gd name="connsiteX6050" fmla="*/ 3447349 w 9771622"/>
              <a:gd name="connsiteY6050" fmla="*/ 3195858 h 4890129"/>
              <a:gd name="connsiteX6051" fmla="*/ 3461065 w 9771622"/>
              <a:gd name="connsiteY6051" fmla="*/ 3209574 h 4890129"/>
              <a:gd name="connsiteX6052" fmla="*/ 3447349 w 9771622"/>
              <a:gd name="connsiteY6052" fmla="*/ 3223290 h 4890129"/>
              <a:gd name="connsiteX6053" fmla="*/ 3433633 w 9771622"/>
              <a:gd name="connsiteY6053" fmla="*/ 3209574 h 4890129"/>
              <a:gd name="connsiteX6054" fmla="*/ 3447349 w 9771622"/>
              <a:gd name="connsiteY6054" fmla="*/ 3195858 h 4890129"/>
              <a:gd name="connsiteX6055" fmla="*/ 5441535 w 9771622"/>
              <a:gd name="connsiteY6055" fmla="*/ 3192217 h 4890129"/>
              <a:gd name="connsiteX6056" fmla="*/ 5455251 w 9771622"/>
              <a:gd name="connsiteY6056" fmla="*/ 3205933 h 4890129"/>
              <a:gd name="connsiteX6057" fmla="*/ 5441535 w 9771622"/>
              <a:gd name="connsiteY6057" fmla="*/ 3219649 h 4890129"/>
              <a:gd name="connsiteX6058" fmla="*/ 5427819 w 9771622"/>
              <a:gd name="connsiteY6058" fmla="*/ 3205933 h 4890129"/>
              <a:gd name="connsiteX6059" fmla="*/ 5441535 w 9771622"/>
              <a:gd name="connsiteY6059" fmla="*/ 3192217 h 4890129"/>
              <a:gd name="connsiteX6060" fmla="*/ 5675872 w 9771622"/>
              <a:gd name="connsiteY6060" fmla="*/ 3191886 h 4890129"/>
              <a:gd name="connsiteX6061" fmla="*/ 5689588 w 9771622"/>
              <a:gd name="connsiteY6061" fmla="*/ 3205602 h 4890129"/>
              <a:gd name="connsiteX6062" fmla="*/ 5675872 w 9771622"/>
              <a:gd name="connsiteY6062" fmla="*/ 3219318 h 4890129"/>
              <a:gd name="connsiteX6063" fmla="*/ 5662156 w 9771622"/>
              <a:gd name="connsiteY6063" fmla="*/ 3205602 h 4890129"/>
              <a:gd name="connsiteX6064" fmla="*/ 5675872 w 9771622"/>
              <a:gd name="connsiteY6064" fmla="*/ 3191886 h 4890129"/>
              <a:gd name="connsiteX6065" fmla="*/ 2401183 w 9771622"/>
              <a:gd name="connsiteY6065" fmla="*/ 3191556 h 4890129"/>
              <a:gd name="connsiteX6066" fmla="*/ 2414898 w 9771622"/>
              <a:gd name="connsiteY6066" fmla="*/ 3205272 h 4890129"/>
              <a:gd name="connsiteX6067" fmla="*/ 2401183 w 9771622"/>
              <a:gd name="connsiteY6067" fmla="*/ 3218988 h 4890129"/>
              <a:gd name="connsiteX6068" fmla="*/ 2387465 w 9771622"/>
              <a:gd name="connsiteY6068" fmla="*/ 3205272 h 4890129"/>
              <a:gd name="connsiteX6069" fmla="*/ 2401183 w 9771622"/>
              <a:gd name="connsiteY6069" fmla="*/ 3191556 h 4890129"/>
              <a:gd name="connsiteX6070" fmla="*/ 2507760 w 9771622"/>
              <a:gd name="connsiteY6070" fmla="*/ 3190893 h 4890129"/>
              <a:gd name="connsiteX6071" fmla="*/ 2521480 w 9771622"/>
              <a:gd name="connsiteY6071" fmla="*/ 3204609 h 4890129"/>
              <a:gd name="connsiteX6072" fmla="*/ 2507760 w 9771622"/>
              <a:gd name="connsiteY6072" fmla="*/ 3218325 h 4890129"/>
              <a:gd name="connsiteX6073" fmla="*/ 2494045 w 9771622"/>
              <a:gd name="connsiteY6073" fmla="*/ 3204609 h 4890129"/>
              <a:gd name="connsiteX6074" fmla="*/ 2507760 w 9771622"/>
              <a:gd name="connsiteY6074" fmla="*/ 3190893 h 4890129"/>
              <a:gd name="connsiteX6075" fmla="*/ 2614998 w 9771622"/>
              <a:gd name="connsiteY6075" fmla="*/ 3189899 h 4890129"/>
              <a:gd name="connsiteX6076" fmla="*/ 2628719 w 9771622"/>
              <a:gd name="connsiteY6076" fmla="*/ 3203615 h 4890129"/>
              <a:gd name="connsiteX6077" fmla="*/ 2614998 w 9771622"/>
              <a:gd name="connsiteY6077" fmla="*/ 3217331 h 4890129"/>
              <a:gd name="connsiteX6078" fmla="*/ 2601291 w 9771622"/>
              <a:gd name="connsiteY6078" fmla="*/ 3203615 h 4890129"/>
              <a:gd name="connsiteX6079" fmla="*/ 2614998 w 9771622"/>
              <a:gd name="connsiteY6079" fmla="*/ 3189899 h 4890129"/>
              <a:gd name="connsiteX6080" fmla="*/ 2722573 w 9771622"/>
              <a:gd name="connsiteY6080" fmla="*/ 3188578 h 4890129"/>
              <a:gd name="connsiteX6081" fmla="*/ 2736290 w 9771622"/>
              <a:gd name="connsiteY6081" fmla="*/ 3202294 h 4890129"/>
              <a:gd name="connsiteX6082" fmla="*/ 2722573 w 9771622"/>
              <a:gd name="connsiteY6082" fmla="*/ 3216010 h 4890129"/>
              <a:gd name="connsiteX6083" fmla="*/ 2708855 w 9771622"/>
              <a:gd name="connsiteY6083" fmla="*/ 3202294 h 4890129"/>
              <a:gd name="connsiteX6084" fmla="*/ 2722573 w 9771622"/>
              <a:gd name="connsiteY6084" fmla="*/ 3188578 h 4890129"/>
              <a:gd name="connsiteX6085" fmla="*/ 5096647 w 9771622"/>
              <a:gd name="connsiteY6085" fmla="*/ 3187254 h 4890129"/>
              <a:gd name="connsiteX6086" fmla="*/ 5110363 w 9771622"/>
              <a:gd name="connsiteY6086" fmla="*/ 3200970 h 4890129"/>
              <a:gd name="connsiteX6087" fmla="*/ 5096647 w 9771622"/>
              <a:gd name="connsiteY6087" fmla="*/ 3214686 h 4890129"/>
              <a:gd name="connsiteX6088" fmla="*/ 5082931 w 9771622"/>
              <a:gd name="connsiteY6088" fmla="*/ 3200970 h 4890129"/>
              <a:gd name="connsiteX6089" fmla="*/ 5096647 w 9771622"/>
              <a:gd name="connsiteY6089" fmla="*/ 3187254 h 4890129"/>
              <a:gd name="connsiteX6090" fmla="*/ 2830805 w 9771622"/>
              <a:gd name="connsiteY6090" fmla="*/ 3187254 h 4890129"/>
              <a:gd name="connsiteX6091" fmla="*/ 2844521 w 9771622"/>
              <a:gd name="connsiteY6091" fmla="*/ 3200970 h 4890129"/>
              <a:gd name="connsiteX6092" fmla="*/ 2830805 w 9771622"/>
              <a:gd name="connsiteY6092" fmla="*/ 3214686 h 4890129"/>
              <a:gd name="connsiteX6093" fmla="*/ 2817093 w 9771622"/>
              <a:gd name="connsiteY6093" fmla="*/ 3200970 h 4890129"/>
              <a:gd name="connsiteX6094" fmla="*/ 2830805 w 9771622"/>
              <a:gd name="connsiteY6094" fmla="*/ 3187254 h 4890129"/>
              <a:gd name="connsiteX6095" fmla="*/ 2939372 w 9771622"/>
              <a:gd name="connsiteY6095" fmla="*/ 3185930 h 4890129"/>
              <a:gd name="connsiteX6096" fmla="*/ 2953086 w 9771622"/>
              <a:gd name="connsiteY6096" fmla="*/ 3199646 h 4890129"/>
              <a:gd name="connsiteX6097" fmla="*/ 2939372 w 9771622"/>
              <a:gd name="connsiteY6097" fmla="*/ 3213362 h 4890129"/>
              <a:gd name="connsiteX6098" fmla="*/ 2925657 w 9771622"/>
              <a:gd name="connsiteY6098" fmla="*/ 3199646 h 4890129"/>
              <a:gd name="connsiteX6099" fmla="*/ 2939372 w 9771622"/>
              <a:gd name="connsiteY6099" fmla="*/ 3185930 h 4890129"/>
              <a:gd name="connsiteX6100" fmla="*/ 3048513 w 9771622"/>
              <a:gd name="connsiteY6100" fmla="*/ 3184273 h 4890129"/>
              <a:gd name="connsiteX6101" fmla="*/ 3062229 w 9771622"/>
              <a:gd name="connsiteY6101" fmla="*/ 3197989 h 4890129"/>
              <a:gd name="connsiteX6102" fmla="*/ 3048513 w 9771622"/>
              <a:gd name="connsiteY6102" fmla="*/ 3211705 h 4890129"/>
              <a:gd name="connsiteX6103" fmla="*/ 3034797 w 9771622"/>
              <a:gd name="connsiteY6103" fmla="*/ 3197989 h 4890129"/>
              <a:gd name="connsiteX6104" fmla="*/ 3048513 w 9771622"/>
              <a:gd name="connsiteY6104" fmla="*/ 3184273 h 4890129"/>
              <a:gd name="connsiteX6105" fmla="*/ 5611329 w 9771622"/>
              <a:gd name="connsiteY6105" fmla="*/ 3183943 h 4890129"/>
              <a:gd name="connsiteX6106" fmla="*/ 5625045 w 9771622"/>
              <a:gd name="connsiteY6106" fmla="*/ 3197659 h 4890129"/>
              <a:gd name="connsiteX6107" fmla="*/ 5611329 w 9771622"/>
              <a:gd name="connsiteY6107" fmla="*/ 3211375 h 4890129"/>
              <a:gd name="connsiteX6108" fmla="*/ 5597613 w 9771622"/>
              <a:gd name="connsiteY6108" fmla="*/ 3197659 h 4890129"/>
              <a:gd name="connsiteX6109" fmla="*/ 5611329 w 9771622"/>
              <a:gd name="connsiteY6109" fmla="*/ 3183943 h 4890129"/>
              <a:gd name="connsiteX6110" fmla="*/ 3158400 w 9771622"/>
              <a:gd name="connsiteY6110" fmla="*/ 3182289 h 4890129"/>
              <a:gd name="connsiteX6111" fmla="*/ 3172116 w 9771622"/>
              <a:gd name="connsiteY6111" fmla="*/ 3196005 h 4890129"/>
              <a:gd name="connsiteX6112" fmla="*/ 3158400 w 9771622"/>
              <a:gd name="connsiteY6112" fmla="*/ 3209721 h 4890129"/>
              <a:gd name="connsiteX6113" fmla="*/ 3144684 w 9771622"/>
              <a:gd name="connsiteY6113" fmla="*/ 3196005 h 4890129"/>
              <a:gd name="connsiteX6114" fmla="*/ 3158400 w 9771622"/>
              <a:gd name="connsiteY6114" fmla="*/ 3182289 h 4890129"/>
              <a:gd name="connsiteX6115" fmla="*/ 5258831 w 9771622"/>
              <a:gd name="connsiteY6115" fmla="*/ 3181959 h 4890129"/>
              <a:gd name="connsiteX6116" fmla="*/ 5272547 w 9771622"/>
              <a:gd name="connsiteY6116" fmla="*/ 3195675 h 4890129"/>
              <a:gd name="connsiteX6117" fmla="*/ 5258831 w 9771622"/>
              <a:gd name="connsiteY6117" fmla="*/ 3209391 h 4890129"/>
              <a:gd name="connsiteX6118" fmla="*/ 5245115 w 9771622"/>
              <a:gd name="connsiteY6118" fmla="*/ 3195675 h 4890129"/>
              <a:gd name="connsiteX6119" fmla="*/ 5258831 w 9771622"/>
              <a:gd name="connsiteY6119" fmla="*/ 3181959 h 4890129"/>
              <a:gd name="connsiteX6120" fmla="*/ 3268951 w 9771622"/>
              <a:gd name="connsiteY6120" fmla="*/ 3179641 h 4890129"/>
              <a:gd name="connsiteX6121" fmla="*/ 3282667 w 9771622"/>
              <a:gd name="connsiteY6121" fmla="*/ 3193357 h 4890129"/>
              <a:gd name="connsiteX6122" fmla="*/ 3268951 w 9771622"/>
              <a:gd name="connsiteY6122" fmla="*/ 3207073 h 4890129"/>
              <a:gd name="connsiteX6123" fmla="*/ 3255235 w 9771622"/>
              <a:gd name="connsiteY6123" fmla="*/ 3193357 h 4890129"/>
              <a:gd name="connsiteX6124" fmla="*/ 3268951 w 9771622"/>
              <a:gd name="connsiteY6124" fmla="*/ 3179641 h 4890129"/>
              <a:gd name="connsiteX6125" fmla="*/ 5371366 w 9771622"/>
              <a:gd name="connsiteY6125" fmla="*/ 3177983 h 4890129"/>
              <a:gd name="connsiteX6126" fmla="*/ 5385082 w 9771622"/>
              <a:gd name="connsiteY6126" fmla="*/ 3191699 h 4890129"/>
              <a:gd name="connsiteX6127" fmla="*/ 5371366 w 9771622"/>
              <a:gd name="connsiteY6127" fmla="*/ 3205415 h 4890129"/>
              <a:gd name="connsiteX6128" fmla="*/ 5357650 w 9771622"/>
              <a:gd name="connsiteY6128" fmla="*/ 3191699 h 4890129"/>
              <a:gd name="connsiteX6129" fmla="*/ 5371366 w 9771622"/>
              <a:gd name="connsiteY6129" fmla="*/ 3177983 h 4890129"/>
              <a:gd name="connsiteX6130" fmla="*/ 3380822 w 9771622"/>
              <a:gd name="connsiteY6130" fmla="*/ 3176993 h 4890129"/>
              <a:gd name="connsiteX6131" fmla="*/ 3394538 w 9771622"/>
              <a:gd name="connsiteY6131" fmla="*/ 3190709 h 4890129"/>
              <a:gd name="connsiteX6132" fmla="*/ 3380822 w 9771622"/>
              <a:gd name="connsiteY6132" fmla="*/ 3204425 h 4890129"/>
              <a:gd name="connsiteX6133" fmla="*/ 3367106 w 9771622"/>
              <a:gd name="connsiteY6133" fmla="*/ 3190709 h 4890129"/>
              <a:gd name="connsiteX6134" fmla="*/ 3380822 w 9771622"/>
              <a:gd name="connsiteY6134" fmla="*/ 3176993 h 4890129"/>
              <a:gd name="connsiteX6135" fmla="*/ 5545462 w 9771622"/>
              <a:gd name="connsiteY6135" fmla="*/ 3175005 h 4890129"/>
              <a:gd name="connsiteX6136" fmla="*/ 5559178 w 9771622"/>
              <a:gd name="connsiteY6136" fmla="*/ 3188721 h 4890129"/>
              <a:gd name="connsiteX6137" fmla="*/ 5545462 w 9771622"/>
              <a:gd name="connsiteY6137" fmla="*/ 3202437 h 4890129"/>
              <a:gd name="connsiteX6138" fmla="*/ 5531746 w 9771622"/>
              <a:gd name="connsiteY6138" fmla="*/ 3188721 h 4890129"/>
              <a:gd name="connsiteX6139" fmla="*/ 5545462 w 9771622"/>
              <a:gd name="connsiteY6139" fmla="*/ 3175005 h 4890129"/>
              <a:gd name="connsiteX6140" fmla="*/ 5140667 w 9771622"/>
              <a:gd name="connsiteY6140" fmla="*/ 3174345 h 4890129"/>
              <a:gd name="connsiteX6141" fmla="*/ 5154383 w 9771622"/>
              <a:gd name="connsiteY6141" fmla="*/ 3188061 h 4890129"/>
              <a:gd name="connsiteX6142" fmla="*/ 5140667 w 9771622"/>
              <a:gd name="connsiteY6142" fmla="*/ 3201777 h 4890129"/>
              <a:gd name="connsiteX6143" fmla="*/ 5126951 w 9771622"/>
              <a:gd name="connsiteY6143" fmla="*/ 3188061 h 4890129"/>
              <a:gd name="connsiteX6144" fmla="*/ 5140667 w 9771622"/>
              <a:gd name="connsiteY6144" fmla="*/ 3174345 h 4890129"/>
              <a:gd name="connsiteX6145" fmla="*/ 8151308 w 9771622"/>
              <a:gd name="connsiteY6145" fmla="*/ 3173351 h 4890129"/>
              <a:gd name="connsiteX6146" fmla="*/ 8165024 w 9771622"/>
              <a:gd name="connsiteY6146" fmla="*/ 3187067 h 4890129"/>
              <a:gd name="connsiteX6147" fmla="*/ 8151308 w 9771622"/>
              <a:gd name="connsiteY6147" fmla="*/ 3200783 h 4890129"/>
              <a:gd name="connsiteX6148" fmla="*/ 8137592 w 9771622"/>
              <a:gd name="connsiteY6148" fmla="*/ 3187067 h 4890129"/>
              <a:gd name="connsiteX6149" fmla="*/ 8151308 w 9771622"/>
              <a:gd name="connsiteY6149" fmla="*/ 3173351 h 4890129"/>
              <a:gd name="connsiteX6150" fmla="*/ 8098680 w 9771622"/>
              <a:gd name="connsiteY6150" fmla="*/ 3173021 h 4890129"/>
              <a:gd name="connsiteX6151" fmla="*/ 8112396 w 9771622"/>
              <a:gd name="connsiteY6151" fmla="*/ 3186737 h 4890129"/>
              <a:gd name="connsiteX6152" fmla="*/ 8098680 w 9771622"/>
              <a:gd name="connsiteY6152" fmla="*/ 3200453 h 4890129"/>
              <a:gd name="connsiteX6153" fmla="*/ 8084964 w 9771622"/>
              <a:gd name="connsiteY6153" fmla="*/ 3186737 h 4890129"/>
              <a:gd name="connsiteX6154" fmla="*/ 8098680 w 9771622"/>
              <a:gd name="connsiteY6154" fmla="*/ 3173021 h 4890129"/>
              <a:gd name="connsiteX6155" fmla="*/ 8046383 w 9771622"/>
              <a:gd name="connsiteY6155" fmla="*/ 3173021 h 4890129"/>
              <a:gd name="connsiteX6156" fmla="*/ 8060099 w 9771622"/>
              <a:gd name="connsiteY6156" fmla="*/ 3186737 h 4890129"/>
              <a:gd name="connsiteX6157" fmla="*/ 8046383 w 9771622"/>
              <a:gd name="connsiteY6157" fmla="*/ 3200453 h 4890129"/>
              <a:gd name="connsiteX6158" fmla="*/ 8032667 w 9771622"/>
              <a:gd name="connsiteY6158" fmla="*/ 3186737 h 4890129"/>
              <a:gd name="connsiteX6159" fmla="*/ 8046383 w 9771622"/>
              <a:gd name="connsiteY6159" fmla="*/ 3173021 h 4890129"/>
              <a:gd name="connsiteX6160" fmla="*/ 7993759 w 9771622"/>
              <a:gd name="connsiteY6160" fmla="*/ 3172691 h 4890129"/>
              <a:gd name="connsiteX6161" fmla="*/ 8007475 w 9771622"/>
              <a:gd name="connsiteY6161" fmla="*/ 3186407 h 4890129"/>
              <a:gd name="connsiteX6162" fmla="*/ 7993759 w 9771622"/>
              <a:gd name="connsiteY6162" fmla="*/ 3200123 h 4890129"/>
              <a:gd name="connsiteX6163" fmla="*/ 7980043 w 9771622"/>
              <a:gd name="connsiteY6163" fmla="*/ 3186407 h 4890129"/>
              <a:gd name="connsiteX6164" fmla="*/ 7993759 w 9771622"/>
              <a:gd name="connsiteY6164" fmla="*/ 3172691 h 4890129"/>
              <a:gd name="connsiteX6165" fmla="*/ 7888504 w 9771622"/>
              <a:gd name="connsiteY6165" fmla="*/ 3172357 h 4890129"/>
              <a:gd name="connsiteX6166" fmla="*/ 7902220 w 9771622"/>
              <a:gd name="connsiteY6166" fmla="*/ 3186073 h 4890129"/>
              <a:gd name="connsiteX6167" fmla="*/ 7888504 w 9771622"/>
              <a:gd name="connsiteY6167" fmla="*/ 3199789 h 4890129"/>
              <a:gd name="connsiteX6168" fmla="*/ 7874788 w 9771622"/>
              <a:gd name="connsiteY6168" fmla="*/ 3186073 h 4890129"/>
              <a:gd name="connsiteX6169" fmla="*/ 7888504 w 9771622"/>
              <a:gd name="connsiteY6169" fmla="*/ 3172357 h 4890129"/>
              <a:gd name="connsiteX6170" fmla="*/ 7835877 w 9771622"/>
              <a:gd name="connsiteY6170" fmla="*/ 3172027 h 4890129"/>
              <a:gd name="connsiteX6171" fmla="*/ 7849593 w 9771622"/>
              <a:gd name="connsiteY6171" fmla="*/ 3185743 h 4890129"/>
              <a:gd name="connsiteX6172" fmla="*/ 7835877 w 9771622"/>
              <a:gd name="connsiteY6172" fmla="*/ 3199459 h 4890129"/>
              <a:gd name="connsiteX6173" fmla="*/ 7822161 w 9771622"/>
              <a:gd name="connsiteY6173" fmla="*/ 3185743 h 4890129"/>
              <a:gd name="connsiteX6174" fmla="*/ 7835877 w 9771622"/>
              <a:gd name="connsiteY6174" fmla="*/ 3172027 h 4890129"/>
              <a:gd name="connsiteX6175" fmla="*/ 7783235 w 9771622"/>
              <a:gd name="connsiteY6175" fmla="*/ 3171697 h 4890129"/>
              <a:gd name="connsiteX6176" fmla="*/ 7796951 w 9771622"/>
              <a:gd name="connsiteY6176" fmla="*/ 3185413 h 4890129"/>
              <a:gd name="connsiteX6177" fmla="*/ 7783235 w 9771622"/>
              <a:gd name="connsiteY6177" fmla="*/ 3199129 h 4890129"/>
              <a:gd name="connsiteX6178" fmla="*/ 7769519 w 9771622"/>
              <a:gd name="connsiteY6178" fmla="*/ 3185413 h 4890129"/>
              <a:gd name="connsiteX6179" fmla="*/ 7783235 w 9771622"/>
              <a:gd name="connsiteY6179" fmla="*/ 3171697 h 4890129"/>
              <a:gd name="connsiteX6180" fmla="*/ 7730292 w 9771622"/>
              <a:gd name="connsiteY6180" fmla="*/ 3171364 h 4890129"/>
              <a:gd name="connsiteX6181" fmla="*/ 7744008 w 9771622"/>
              <a:gd name="connsiteY6181" fmla="*/ 3185080 h 4890129"/>
              <a:gd name="connsiteX6182" fmla="*/ 7730292 w 9771622"/>
              <a:gd name="connsiteY6182" fmla="*/ 3198796 h 4890129"/>
              <a:gd name="connsiteX6183" fmla="*/ 7716576 w 9771622"/>
              <a:gd name="connsiteY6183" fmla="*/ 3185080 h 4890129"/>
              <a:gd name="connsiteX6184" fmla="*/ 7730292 w 9771622"/>
              <a:gd name="connsiteY6184" fmla="*/ 3171364 h 4890129"/>
              <a:gd name="connsiteX6185" fmla="*/ 7677334 w 9771622"/>
              <a:gd name="connsiteY6185" fmla="*/ 3171364 h 4890129"/>
              <a:gd name="connsiteX6186" fmla="*/ 7691050 w 9771622"/>
              <a:gd name="connsiteY6186" fmla="*/ 3185080 h 4890129"/>
              <a:gd name="connsiteX6187" fmla="*/ 7677334 w 9771622"/>
              <a:gd name="connsiteY6187" fmla="*/ 3198796 h 4890129"/>
              <a:gd name="connsiteX6188" fmla="*/ 7663618 w 9771622"/>
              <a:gd name="connsiteY6188" fmla="*/ 3185080 h 4890129"/>
              <a:gd name="connsiteX6189" fmla="*/ 7677334 w 9771622"/>
              <a:gd name="connsiteY6189" fmla="*/ 3171364 h 4890129"/>
              <a:gd name="connsiteX6190" fmla="*/ 2129448 w 9771622"/>
              <a:gd name="connsiteY6190" fmla="*/ 3171364 h 4890129"/>
              <a:gd name="connsiteX6191" fmla="*/ 2143159 w 9771622"/>
              <a:gd name="connsiteY6191" fmla="*/ 3185080 h 4890129"/>
              <a:gd name="connsiteX6192" fmla="*/ 2129448 w 9771622"/>
              <a:gd name="connsiteY6192" fmla="*/ 3198796 h 4890129"/>
              <a:gd name="connsiteX6193" fmla="*/ 2115731 w 9771622"/>
              <a:gd name="connsiteY6193" fmla="*/ 3185080 h 4890129"/>
              <a:gd name="connsiteX6194" fmla="*/ 2129448 w 9771622"/>
              <a:gd name="connsiteY6194" fmla="*/ 3171364 h 4890129"/>
              <a:gd name="connsiteX6195" fmla="*/ 7624710 w 9771622"/>
              <a:gd name="connsiteY6195" fmla="*/ 3171034 h 4890129"/>
              <a:gd name="connsiteX6196" fmla="*/ 7638426 w 9771622"/>
              <a:gd name="connsiteY6196" fmla="*/ 3184750 h 4890129"/>
              <a:gd name="connsiteX6197" fmla="*/ 7624710 w 9771622"/>
              <a:gd name="connsiteY6197" fmla="*/ 3198466 h 4890129"/>
              <a:gd name="connsiteX6198" fmla="*/ 7610994 w 9771622"/>
              <a:gd name="connsiteY6198" fmla="*/ 3184750 h 4890129"/>
              <a:gd name="connsiteX6199" fmla="*/ 7624710 w 9771622"/>
              <a:gd name="connsiteY6199" fmla="*/ 3171034 h 4890129"/>
              <a:gd name="connsiteX6200" fmla="*/ 7571753 w 9771622"/>
              <a:gd name="connsiteY6200" fmla="*/ 3170703 h 4890129"/>
              <a:gd name="connsiteX6201" fmla="*/ 7585469 w 9771622"/>
              <a:gd name="connsiteY6201" fmla="*/ 3184419 h 4890129"/>
              <a:gd name="connsiteX6202" fmla="*/ 7571753 w 9771622"/>
              <a:gd name="connsiteY6202" fmla="*/ 3198135 h 4890129"/>
              <a:gd name="connsiteX6203" fmla="*/ 7558037 w 9771622"/>
              <a:gd name="connsiteY6203" fmla="*/ 3184419 h 4890129"/>
              <a:gd name="connsiteX6204" fmla="*/ 7571753 w 9771622"/>
              <a:gd name="connsiteY6204" fmla="*/ 3170703 h 4890129"/>
              <a:gd name="connsiteX6205" fmla="*/ 7518465 w 9771622"/>
              <a:gd name="connsiteY6205" fmla="*/ 3170373 h 4890129"/>
              <a:gd name="connsiteX6206" fmla="*/ 7532181 w 9771622"/>
              <a:gd name="connsiteY6206" fmla="*/ 3184089 h 4890129"/>
              <a:gd name="connsiteX6207" fmla="*/ 7518465 w 9771622"/>
              <a:gd name="connsiteY6207" fmla="*/ 3197805 h 4890129"/>
              <a:gd name="connsiteX6208" fmla="*/ 7504749 w 9771622"/>
              <a:gd name="connsiteY6208" fmla="*/ 3184089 h 4890129"/>
              <a:gd name="connsiteX6209" fmla="*/ 7518465 w 9771622"/>
              <a:gd name="connsiteY6209" fmla="*/ 3170373 h 4890129"/>
              <a:gd name="connsiteX6210" fmla="*/ 7358928 w 9771622"/>
              <a:gd name="connsiteY6210" fmla="*/ 3169049 h 4890129"/>
              <a:gd name="connsiteX6211" fmla="*/ 7372644 w 9771622"/>
              <a:gd name="connsiteY6211" fmla="*/ 3182765 h 4890129"/>
              <a:gd name="connsiteX6212" fmla="*/ 7358928 w 9771622"/>
              <a:gd name="connsiteY6212" fmla="*/ 3196481 h 4890129"/>
              <a:gd name="connsiteX6213" fmla="*/ 7345212 w 9771622"/>
              <a:gd name="connsiteY6213" fmla="*/ 3182765 h 4890129"/>
              <a:gd name="connsiteX6214" fmla="*/ 7358928 w 9771622"/>
              <a:gd name="connsiteY6214" fmla="*/ 3169049 h 4890129"/>
              <a:gd name="connsiteX6215" fmla="*/ 2447855 w 9771622"/>
              <a:gd name="connsiteY6215" fmla="*/ 3169049 h 4890129"/>
              <a:gd name="connsiteX6216" fmla="*/ 2461573 w 9771622"/>
              <a:gd name="connsiteY6216" fmla="*/ 3182765 h 4890129"/>
              <a:gd name="connsiteX6217" fmla="*/ 2447855 w 9771622"/>
              <a:gd name="connsiteY6217" fmla="*/ 3196481 h 4890129"/>
              <a:gd name="connsiteX6218" fmla="*/ 2434139 w 9771622"/>
              <a:gd name="connsiteY6218" fmla="*/ 3182765 h 4890129"/>
              <a:gd name="connsiteX6219" fmla="*/ 2447855 w 9771622"/>
              <a:gd name="connsiteY6219" fmla="*/ 3169049 h 4890129"/>
              <a:gd name="connsiteX6220" fmla="*/ 7305641 w 9771622"/>
              <a:gd name="connsiteY6220" fmla="*/ 3168716 h 4890129"/>
              <a:gd name="connsiteX6221" fmla="*/ 7319357 w 9771622"/>
              <a:gd name="connsiteY6221" fmla="*/ 3182432 h 4890129"/>
              <a:gd name="connsiteX6222" fmla="*/ 7305641 w 9771622"/>
              <a:gd name="connsiteY6222" fmla="*/ 3196148 h 4890129"/>
              <a:gd name="connsiteX6223" fmla="*/ 7291925 w 9771622"/>
              <a:gd name="connsiteY6223" fmla="*/ 3182432 h 4890129"/>
              <a:gd name="connsiteX6224" fmla="*/ 7305641 w 9771622"/>
              <a:gd name="connsiteY6224" fmla="*/ 3168716 h 4890129"/>
              <a:gd name="connsiteX6225" fmla="*/ 7252350 w 9771622"/>
              <a:gd name="connsiteY6225" fmla="*/ 3168386 h 4890129"/>
              <a:gd name="connsiteX6226" fmla="*/ 7266066 w 9771622"/>
              <a:gd name="connsiteY6226" fmla="*/ 3182102 h 4890129"/>
              <a:gd name="connsiteX6227" fmla="*/ 7252350 w 9771622"/>
              <a:gd name="connsiteY6227" fmla="*/ 3195818 h 4890129"/>
              <a:gd name="connsiteX6228" fmla="*/ 7238634 w 9771622"/>
              <a:gd name="connsiteY6228" fmla="*/ 3182102 h 4890129"/>
              <a:gd name="connsiteX6229" fmla="*/ 7252350 w 9771622"/>
              <a:gd name="connsiteY6229" fmla="*/ 3168386 h 4890129"/>
              <a:gd name="connsiteX6230" fmla="*/ 2554432 w 9771622"/>
              <a:gd name="connsiteY6230" fmla="*/ 3168386 h 4890129"/>
              <a:gd name="connsiteX6231" fmla="*/ 2568151 w 9771622"/>
              <a:gd name="connsiteY6231" fmla="*/ 3182102 h 4890129"/>
              <a:gd name="connsiteX6232" fmla="*/ 2554432 w 9771622"/>
              <a:gd name="connsiteY6232" fmla="*/ 3195818 h 4890129"/>
              <a:gd name="connsiteX6233" fmla="*/ 2540716 w 9771622"/>
              <a:gd name="connsiteY6233" fmla="*/ 3182102 h 4890129"/>
              <a:gd name="connsiteX6234" fmla="*/ 2554432 w 9771622"/>
              <a:gd name="connsiteY6234" fmla="*/ 3168386 h 4890129"/>
              <a:gd name="connsiteX6235" fmla="*/ 7198732 w 9771622"/>
              <a:gd name="connsiteY6235" fmla="*/ 3167725 h 4890129"/>
              <a:gd name="connsiteX6236" fmla="*/ 7212448 w 9771622"/>
              <a:gd name="connsiteY6236" fmla="*/ 3181441 h 4890129"/>
              <a:gd name="connsiteX6237" fmla="*/ 7198732 w 9771622"/>
              <a:gd name="connsiteY6237" fmla="*/ 3195157 h 4890129"/>
              <a:gd name="connsiteX6238" fmla="*/ 7185016 w 9771622"/>
              <a:gd name="connsiteY6238" fmla="*/ 3181441 h 4890129"/>
              <a:gd name="connsiteX6239" fmla="*/ 7198732 w 9771622"/>
              <a:gd name="connsiteY6239" fmla="*/ 3167725 h 4890129"/>
              <a:gd name="connsiteX6240" fmla="*/ 2661670 w 9771622"/>
              <a:gd name="connsiteY6240" fmla="*/ 3167392 h 4890129"/>
              <a:gd name="connsiteX6241" fmla="*/ 2675383 w 9771622"/>
              <a:gd name="connsiteY6241" fmla="*/ 3181108 h 4890129"/>
              <a:gd name="connsiteX6242" fmla="*/ 2661670 w 9771622"/>
              <a:gd name="connsiteY6242" fmla="*/ 3194824 h 4890129"/>
              <a:gd name="connsiteX6243" fmla="*/ 2647956 w 9771622"/>
              <a:gd name="connsiteY6243" fmla="*/ 3181108 h 4890129"/>
              <a:gd name="connsiteX6244" fmla="*/ 2661670 w 9771622"/>
              <a:gd name="connsiteY6244" fmla="*/ 3167392 h 4890129"/>
              <a:gd name="connsiteX6245" fmla="*/ 2769241 w 9771622"/>
              <a:gd name="connsiteY6245" fmla="*/ 3166401 h 4890129"/>
              <a:gd name="connsiteX6246" fmla="*/ 2782960 w 9771622"/>
              <a:gd name="connsiteY6246" fmla="*/ 3180117 h 4890129"/>
              <a:gd name="connsiteX6247" fmla="*/ 2769241 w 9771622"/>
              <a:gd name="connsiteY6247" fmla="*/ 3193833 h 4890129"/>
              <a:gd name="connsiteX6248" fmla="*/ 2755523 w 9771622"/>
              <a:gd name="connsiteY6248" fmla="*/ 3180117 h 4890129"/>
              <a:gd name="connsiteX6249" fmla="*/ 2769241 w 9771622"/>
              <a:gd name="connsiteY6249" fmla="*/ 3166401 h 4890129"/>
              <a:gd name="connsiteX6250" fmla="*/ 2877141 w 9771622"/>
              <a:gd name="connsiteY6250" fmla="*/ 3165078 h 4890129"/>
              <a:gd name="connsiteX6251" fmla="*/ 2890864 w 9771622"/>
              <a:gd name="connsiteY6251" fmla="*/ 3178794 h 4890129"/>
              <a:gd name="connsiteX6252" fmla="*/ 2877141 w 9771622"/>
              <a:gd name="connsiteY6252" fmla="*/ 3192510 h 4890129"/>
              <a:gd name="connsiteX6253" fmla="*/ 2863431 w 9771622"/>
              <a:gd name="connsiteY6253" fmla="*/ 3178794 h 4890129"/>
              <a:gd name="connsiteX6254" fmla="*/ 2877141 w 9771622"/>
              <a:gd name="connsiteY6254" fmla="*/ 3165078 h 4890129"/>
              <a:gd name="connsiteX6255" fmla="*/ 5478275 w 9771622"/>
              <a:gd name="connsiteY6255" fmla="*/ 3164414 h 4890129"/>
              <a:gd name="connsiteX6256" fmla="*/ 5491991 w 9771622"/>
              <a:gd name="connsiteY6256" fmla="*/ 3178130 h 4890129"/>
              <a:gd name="connsiteX6257" fmla="*/ 5478275 w 9771622"/>
              <a:gd name="connsiteY6257" fmla="*/ 3191846 h 4890129"/>
              <a:gd name="connsiteX6258" fmla="*/ 5464559 w 9771622"/>
              <a:gd name="connsiteY6258" fmla="*/ 3178130 h 4890129"/>
              <a:gd name="connsiteX6259" fmla="*/ 5478275 w 9771622"/>
              <a:gd name="connsiteY6259" fmla="*/ 3164414 h 4890129"/>
              <a:gd name="connsiteX6260" fmla="*/ 5769872 w 9771622"/>
              <a:gd name="connsiteY6260" fmla="*/ 3164084 h 4890129"/>
              <a:gd name="connsiteX6261" fmla="*/ 5783588 w 9771622"/>
              <a:gd name="connsiteY6261" fmla="*/ 3177800 h 4890129"/>
              <a:gd name="connsiteX6262" fmla="*/ 5769872 w 9771622"/>
              <a:gd name="connsiteY6262" fmla="*/ 3191516 h 4890129"/>
              <a:gd name="connsiteX6263" fmla="*/ 5756156 w 9771622"/>
              <a:gd name="connsiteY6263" fmla="*/ 3177800 h 4890129"/>
              <a:gd name="connsiteX6264" fmla="*/ 5769872 w 9771622"/>
              <a:gd name="connsiteY6264" fmla="*/ 3164084 h 4890129"/>
              <a:gd name="connsiteX6265" fmla="*/ 2985628 w 9771622"/>
              <a:gd name="connsiteY6265" fmla="*/ 3163423 h 4890129"/>
              <a:gd name="connsiteX6266" fmla="*/ 2999344 w 9771622"/>
              <a:gd name="connsiteY6266" fmla="*/ 3177139 h 4890129"/>
              <a:gd name="connsiteX6267" fmla="*/ 2985628 w 9771622"/>
              <a:gd name="connsiteY6267" fmla="*/ 3190855 h 4890129"/>
              <a:gd name="connsiteX6268" fmla="*/ 2971990 w 9771622"/>
              <a:gd name="connsiteY6268" fmla="*/ 3177139 h 4890129"/>
              <a:gd name="connsiteX6269" fmla="*/ 2985628 w 9771622"/>
              <a:gd name="connsiteY6269" fmla="*/ 3163423 h 4890129"/>
              <a:gd name="connsiteX6270" fmla="*/ 3094851 w 9771622"/>
              <a:gd name="connsiteY6270" fmla="*/ 3161766 h 4890129"/>
              <a:gd name="connsiteX6271" fmla="*/ 3108567 w 9771622"/>
              <a:gd name="connsiteY6271" fmla="*/ 3175482 h 4890129"/>
              <a:gd name="connsiteX6272" fmla="*/ 3094851 w 9771622"/>
              <a:gd name="connsiteY6272" fmla="*/ 3189198 h 4890129"/>
              <a:gd name="connsiteX6273" fmla="*/ 3081135 w 9771622"/>
              <a:gd name="connsiteY6273" fmla="*/ 3175482 h 4890129"/>
              <a:gd name="connsiteX6274" fmla="*/ 3094851 w 9771622"/>
              <a:gd name="connsiteY6274" fmla="*/ 3161766 h 4890129"/>
              <a:gd name="connsiteX6275" fmla="*/ 5299873 w 9771622"/>
              <a:gd name="connsiteY6275" fmla="*/ 3160776 h 4890129"/>
              <a:gd name="connsiteX6276" fmla="*/ 5313589 w 9771622"/>
              <a:gd name="connsiteY6276" fmla="*/ 3174492 h 4890129"/>
              <a:gd name="connsiteX6277" fmla="*/ 5299873 w 9771622"/>
              <a:gd name="connsiteY6277" fmla="*/ 3188208 h 4890129"/>
              <a:gd name="connsiteX6278" fmla="*/ 5286157 w 9771622"/>
              <a:gd name="connsiteY6278" fmla="*/ 3174492 h 4890129"/>
              <a:gd name="connsiteX6279" fmla="*/ 5299873 w 9771622"/>
              <a:gd name="connsiteY6279" fmla="*/ 3160776 h 4890129"/>
              <a:gd name="connsiteX6280" fmla="*/ 4926522 w 9771622"/>
              <a:gd name="connsiteY6280" fmla="*/ 3160442 h 4890129"/>
              <a:gd name="connsiteX6281" fmla="*/ 4940238 w 9771622"/>
              <a:gd name="connsiteY6281" fmla="*/ 3174158 h 4890129"/>
              <a:gd name="connsiteX6282" fmla="*/ 4926522 w 9771622"/>
              <a:gd name="connsiteY6282" fmla="*/ 3187874 h 4890129"/>
              <a:gd name="connsiteX6283" fmla="*/ 4912806 w 9771622"/>
              <a:gd name="connsiteY6283" fmla="*/ 3174158 h 4890129"/>
              <a:gd name="connsiteX6284" fmla="*/ 4926522 w 9771622"/>
              <a:gd name="connsiteY6284" fmla="*/ 3160442 h 4890129"/>
              <a:gd name="connsiteX6285" fmla="*/ 4880515 w 9771622"/>
              <a:gd name="connsiteY6285" fmla="*/ 3160442 h 4890129"/>
              <a:gd name="connsiteX6286" fmla="*/ 4894231 w 9771622"/>
              <a:gd name="connsiteY6286" fmla="*/ 3174158 h 4890129"/>
              <a:gd name="connsiteX6287" fmla="*/ 4880515 w 9771622"/>
              <a:gd name="connsiteY6287" fmla="*/ 3187874 h 4890129"/>
              <a:gd name="connsiteX6288" fmla="*/ 4866799 w 9771622"/>
              <a:gd name="connsiteY6288" fmla="*/ 3174158 h 4890129"/>
              <a:gd name="connsiteX6289" fmla="*/ 4880515 w 9771622"/>
              <a:gd name="connsiteY6289" fmla="*/ 3160442 h 4890129"/>
              <a:gd name="connsiteX6290" fmla="*/ 3204408 w 9771622"/>
              <a:gd name="connsiteY6290" fmla="*/ 3159782 h 4890129"/>
              <a:gd name="connsiteX6291" fmla="*/ 3218124 w 9771622"/>
              <a:gd name="connsiteY6291" fmla="*/ 3173498 h 4890129"/>
              <a:gd name="connsiteX6292" fmla="*/ 3204408 w 9771622"/>
              <a:gd name="connsiteY6292" fmla="*/ 3187214 h 4890129"/>
              <a:gd name="connsiteX6293" fmla="*/ 3190692 w 9771622"/>
              <a:gd name="connsiteY6293" fmla="*/ 3173498 h 4890129"/>
              <a:gd name="connsiteX6294" fmla="*/ 3204408 w 9771622"/>
              <a:gd name="connsiteY6294" fmla="*/ 3159782 h 4890129"/>
              <a:gd name="connsiteX6295" fmla="*/ 5184027 w 9771622"/>
              <a:gd name="connsiteY6295" fmla="*/ 3158788 h 4890129"/>
              <a:gd name="connsiteX6296" fmla="*/ 5197743 w 9771622"/>
              <a:gd name="connsiteY6296" fmla="*/ 3172504 h 4890129"/>
              <a:gd name="connsiteX6297" fmla="*/ 5184027 w 9771622"/>
              <a:gd name="connsiteY6297" fmla="*/ 3186220 h 4890129"/>
              <a:gd name="connsiteX6298" fmla="*/ 5170311 w 9771622"/>
              <a:gd name="connsiteY6298" fmla="*/ 3172504 h 4890129"/>
              <a:gd name="connsiteX6299" fmla="*/ 5184027 w 9771622"/>
              <a:gd name="connsiteY6299" fmla="*/ 3158788 h 4890129"/>
              <a:gd name="connsiteX6300" fmla="*/ 5707316 w 9771622"/>
              <a:gd name="connsiteY6300" fmla="*/ 3158124 h 4890129"/>
              <a:gd name="connsiteX6301" fmla="*/ 5721032 w 9771622"/>
              <a:gd name="connsiteY6301" fmla="*/ 3171840 h 4890129"/>
              <a:gd name="connsiteX6302" fmla="*/ 5707316 w 9771622"/>
              <a:gd name="connsiteY6302" fmla="*/ 3185556 h 4890129"/>
              <a:gd name="connsiteX6303" fmla="*/ 5693600 w 9771622"/>
              <a:gd name="connsiteY6303" fmla="*/ 3171840 h 4890129"/>
              <a:gd name="connsiteX6304" fmla="*/ 5707316 w 9771622"/>
              <a:gd name="connsiteY6304" fmla="*/ 3158124 h 4890129"/>
              <a:gd name="connsiteX6305" fmla="*/ 4972197 w 9771622"/>
              <a:gd name="connsiteY6305" fmla="*/ 3157464 h 4890129"/>
              <a:gd name="connsiteX6306" fmla="*/ 4985913 w 9771622"/>
              <a:gd name="connsiteY6306" fmla="*/ 3171180 h 4890129"/>
              <a:gd name="connsiteX6307" fmla="*/ 4972197 w 9771622"/>
              <a:gd name="connsiteY6307" fmla="*/ 3184896 h 4890129"/>
              <a:gd name="connsiteX6308" fmla="*/ 4958481 w 9771622"/>
              <a:gd name="connsiteY6308" fmla="*/ 3171180 h 4890129"/>
              <a:gd name="connsiteX6309" fmla="*/ 4972197 w 9771622"/>
              <a:gd name="connsiteY6309" fmla="*/ 3157464 h 4890129"/>
              <a:gd name="connsiteX6310" fmla="*/ 4834507 w 9771622"/>
              <a:gd name="connsiteY6310" fmla="*/ 3157464 h 4890129"/>
              <a:gd name="connsiteX6311" fmla="*/ 4848223 w 9771622"/>
              <a:gd name="connsiteY6311" fmla="*/ 3171180 h 4890129"/>
              <a:gd name="connsiteX6312" fmla="*/ 4834507 w 9771622"/>
              <a:gd name="connsiteY6312" fmla="*/ 3184896 h 4890129"/>
              <a:gd name="connsiteX6313" fmla="*/ 4820791 w 9771622"/>
              <a:gd name="connsiteY6313" fmla="*/ 3171180 h 4890129"/>
              <a:gd name="connsiteX6314" fmla="*/ 4834507 w 9771622"/>
              <a:gd name="connsiteY6314" fmla="*/ 3157464 h 4890129"/>
              <a:gd name="connsiteX6315" fmla="*/ 3315289 w 9771622"/>
              <a:gd name="connsiteY6315" fmla="*/ 3157464 h 4890129"/>
              <a:gd name="connsiteX6316" fmla="*/ 3329005 w 9771622"/>
              <a:gd name="connsiteY6316" fmla="*/ 3171180 h 4890129"/>
              <a:gd name="connsiteX6317" fmla="*/ 3315289 w 9771622"/>
              <a:gd name="connsiteY6317" fmla="*/ 3184896 h 4890129"/>
              <a:gd name="connsiteX6318" fmla="*/ 3301573 w 9771622"/>
              <a:gd name="connsiteY6318" fmla="*/ 3171180 h 4890129"/>
              <a:gd name="connsiteX6319" fmla="*/ 3315289 w 9771622"/>
              <a:gd name="connsiteY6319" fmla="*/ 3157464 h 4890129"/>
              <a:gd name="connsiteX6320" fmla="*/ 5409430 w 9771622"/>
              <a:gd name="connsiteY6320" fmla="*/ 3152168 h 4890129"/>
              <a:gd name="connsiteX6321" fmla="*/ 5423146 w 9771622"/>
              <a:gd name="connsiteY6321" fmla="*/ 3165884 h 4890129"/>
              <a:gd name="connsiteX6322" fmla="*/ 5409430 w 9771622"/>
              <a:gd name="connsiteY6322" fmla="*/ 3179600 h 4890129"/>
              <a:gd name="connsiteX6323" fmla="*/ 5395714 w 9771622"/>
              <a:gd name="connsiteY6323" fmla="*/ 3165884 h 4890129"/>
              <a:gd name="connsiteX6324" fmla="*/ 5409430 w 9771622"/>
              <a:gd name="connsiteY6324" fmla="*/ 3152168 h 4890129"/>
              <a:gd name="connsiteX6325" fmla="*/ 5643767 w 9771622"/>
              <a:gd name="connsiteY6325" fmla="*/ 3151508 h 4890129"/>
              <a:gd name="connsiteX6326" fmla="*/ 5657483 w 9771622"/>
              <a:gd name="connsiteY6326" fmla="*/ 3165224 h 4890129"/>
              <a:gd name="connsiteX6327" fmla="*/ 5643767 w 9771622"/>
              <a:gd name="connsiteY6327" fmla="*/ 3178940 h 4890129"/>
              <a:gd name="connsiteX6328" fmla="*/ 5630051 w 9771622"/>
              <a:gd name="connsiteY6328" fmla="*/ 3165224 h 4890129"/>
              <a:gd name="connsiteX6329" fmla="*/ 5643767 w 9771622"/>
              <a:gd name="connsiteY6329" fmla="*/ 3151508 h 4890129"/>
              <a:gd name="connsiteX6330" fmla="*/ 5017874 w 9771622"/>
              <a:gd name="connsiteY6330" fmla="*/ 3151508 h 4890129"/>
              <a:gd name="connsiteX6331" fmla="*/ 5031590 w 9771622"/>
              <a:gd name="connsiteY6331" fmla="*/ 3165224 h 4890129"/>
              <a:gd name="connsiteX6332" fmla="*/ 5017874 w 9771622"/>
              <a:gd name="connsiteY6332" fmla="*/ 3178940 h 4890129"/>
              <a:gd name="connsiteX6333" fmla="*/ 5004158 w 9771622"/>
              <a:gd name="connsiteY6333" fmla="*/ 3165224 h 4890129"/>
              <a:gd name="connsiteX6334" fmla="*/ 5017874 w 9771622"/>
              <a:gd name="connsiteY6334" fmla="*/ 3151508 h 4890129"/>
              <a:gd name="connsiteX6335" fmla="*/ 2494525 w 9771622"/>
              <a:gd name="connsiteY6335" fmla="*/ 3146873 h 4890129"/>
              <a:gd name="connsiteX6336" fmla="*/ 2508240 w 9771622"/>
              <a:gd name="connsiteY6336" fmla="*/ 3160589 h 4890129"/>
              <a:gd name="connsiteX6337" fmla="*/ 2494525 w 9771622"/>
              <a:gd name="connsiteY6337" fmla="*/ 3174305 h 4890129"/>
              <a:gd name="connsiteX6338" fmla="*/ 2480808 w 9771622"/>
              <a:gd name="connsiteY6338" fmla="*/ 3160589 h 4890129"/>
              <a:gd name="connsiteX6339" fmla="*/ 2494525 w 9771622"/>
              <a:gd name="connsiteY6339" fmla="*/ 3146873 h 4890129"/>
              <a:gd name="connsiteX6340" fmla="*/ 2601097 w 9771622"/>
              <a:gd name="connsiteY6340" fmla="*/ 3145879 h 4890129"/>
              <a:gd name="connsiteX6341" fmla="*/ 2614817 w 9771622"/>
              <a:gd name="connsiteY6341" fmla="*/ 3159595 h 4890129"/>
              <a:gd name="connsiteX6342" fmla="*/ 2601097 w 9771622"/>
              <a:gd name="connsiteY6342" fmla="*/ 3173311 h 4890129"/>
              <a:gd name="connsiteX6343" fmla="*/ 2587381 w 9771622"/>
              <a:gd name="connsiteY6343" fmla="*/ 3159595 h 4890129"/>
              <a:gd name="connsiteX6344" fmla="*/ 2601097 w 9771622"/>
              <a:gd name="connsiteY6344" fmla="*/ 3145879 h 4890129"/>
              <a:gd name="connsiteX6345" fmla="*/ 2708341 w 9771622"/>
              <a:gd name="connsiteY6345" fmla="*/ 3144885 h 4890129"/>
              <a:gd name="connsiteX6346" fmla="*/ 2722054 w 9771622"/>
              <a:gd name="connsiteY6346" fmla="*/ 3158601 h 4890129"/>
              <a:gd name="connsiteX6347" fmla="*/ 2708341 w 9771622"/>
              <a:gd name="connsiteY6347" fmla="*/ 3172317 h 4890129"/>
              <a:gd name="connsiteX6348" fmla="*/ 2694619 w 9771622"/>
              <a:gd name="connsiteY6348" fmla="*/ 3158601 h 4890129"/>
              <a:gd name="connsiteX6349" fmla="*/ 2708341 w 9771622"/>
              <a:gd name="connsiteY6349" fmla="*/ 3144885 h 4890129"/>
              <a:gd name="connsiteX6350" fmla="*/ 5579224 w 9771622"/>
              <a:gd name="connsiteY6350" fmla="*/ 3143895 h 4890129"/>
              <a:gd name="connsiteX6351" fmla="*/ 5592940 w 9771622"/>
              <a:gd name="connsiteY6351" fmla="*/ 3157611 h 4890129"/>
              <a:gd name="connsiteX6352" fmla="*/ 5579224 w 9771622"/>
              <a:gd name="connsiteY6352" fmla="*/ 3171327 h 4890129"/>
              <a:gd name="connsiteX6353" fmla="*/ 5565508 w 9771622"/>
              <a:gd name="connsiteY6353" fmla="*/ 3157611 h 4890129"/>
              <a:gd name="connsiteX6354" fmla="*/ 5579224 w 9771622"/>
              <a:gd name="connsiteY6354" fmla="*/ 3143895 h 4890129"/>
              <a:gd name="connsiteX6355" fmla="*/ 2815576 w 9771622"/>
              <a:gd name="connsiteY6355" fmla="*/ 3143895 h 4890129"/>
              <a:gd name="connsiteX6356" fmla="*/ 2829295 w 9771622"/>
              <a:gd name="connsiteY6356" fmla="*/ 3157611 h 4890129"/>
              <a:gd name="connsiteX6357" fmla="*/ 2815576 w 9771622"/>
              <a:gd name="connsiteY6357" fmla="*/ 3171327 h 4890129"/>
              <a:gd name="connsiteX6358" fmla="*/ 2801856 w 9771622"/>
              <a:gd name="connsiteY6358" fmla="*/ 3157611 h 4890129"/>
              <a:gd name="connsiteX6359" fmla="*/ 2815576 w 9771622"/>
              <a:gd name="connsiteY6359" fmla="*/ 3143895 h 4890129"/>
              <a:gd name="connsiteX6360" fmla="*/ 5062888 w 9771622"/>
              <a:gd name="connsiteY6360" fmla="*/ 3142901 h 4890129"/>
              <a:gd name="connsiteX6361" fmla="*/ 5076604 w 9771622"/>
              <a:gd name="connsiteY6361" fmla="*/ 3156617 h 4890129"/>
              <a:gd name="connsiteX6362" fmla="*/ 5062888 w 9771622"/>
              <a:gd name="connsiteY6362" fmla="*/ 3170333 h 4890129"/>
              <a:gd name="connsiteX6363" fmla="*/ 5049172 w 9771622"/>
              <a:gd name="connsiteY6363" fmla="*/ 3156617 h 4890129"/>
              <a:gd name="connsiteX6364" fmla="*/ 5062888 w 9771622"/>
              <a:gd name="connsiteY6364" fmla="*/ 3142901 h 4890129"/>
              <a:gd name="connsiteX6365" fmla="*/ 2923482 w 9771622"/>
              <a:gd name="connsiteY6365" fmla="*/ 3142571 h 4890129"/>
              <a:gd name="connsiteX6366" fmla="*/ 2937201 w 9771622"/>
              <a:gd name="connsiteY6366" fmla="*/ 3156287 h 4890129"/>
              <a:gd name="connsiteX6367" fmla="*/ 2923482 w 9771622"/>
              <a:gd name="connsiteY6367" fmla="*/ 3170003 h 4890129"/>
              <a:gd name="connsiteX6368" fmla="*/ 2909768 w 9771622"/>
              <a:gd name="connsiteY6368" fmla="*/ 3156287 h 4890129"/>
              <a:gd name="connsiteX6369" fmla="*/ 2923482 w 9771622"/>
              <a:gd name="connsiteY6369" fmla="*/ 3142571 h 4890129"/>
              <a:gd name="connsiteX6370" fmla="*/ 3031966 w 9771622"/>
              <a:gd name="connsiteY6370" fmla="*/ 3141247 h 4890129"/>
              <a:gd name="connsiteX6371" fmla="*/ 3045682 w 9771622"/>
              <a:gd name="connsiteY6371" fmla="*/ 3154963 h 4890129"/>
              <a:gd name="connsiteX6372" fmla="*/ 3031966 w 9771622"/>
              <a:gd name="connsiteY6372" fmla="*/ 3168679 h 4890129"/>
              <a:gd name="connsiteX6373" fmla="*/ 3018250 w 9771622"/>
              <a:gd name="connsiteY6373" fmla="*/ 3154963 h 4890129"/>
              <a:gd name="connsiteX6374" fmla="*/ 3031966 w 9771622"/>
              <a:gd name="connsiteY6374" fmla="*/ 3141247 h 4890129"/>
              <a:gd name="connsiteX6375" fmla="*/ 5226393 w 9771622"/>
              <a:gd name="connsiteY6375" fmla="*/ 3140917 h 4890129"/>
              <a:gd name="connsiteX6376" fmla="*/ 5240109 w 9771622"/>
              <a:gd name="connsiteY6376" fmla="*/ 3154633 h 4890129"/>
              <a:gd name="connsiteX6377" fmla="*/ 5226393 w 9771622"/>
              <a:gd name="connsiteY6377" fmla="*/ 3168349 h 4890129"/>
              <a:gd name="connsiteX6378" fmla="*/ 5212677 w 9771622"/>
              <a:gd name="connsiteY6378" fmla="*/ 3154633 h 4890129"/>
              <a:gd name="connsiteX6379" fmla="*/ 5226393 w 9771622"/>
              <a:gd name="connsiteY6379" fmla="*/ 3140917 h 4890129"/>
              <a:gd name="connsiteX6380" fmla="*/ 3140859 w 9771622"/>
              <a:gd name="connsiteY6380" fmla="*/ 3139593 h 4890129"/>
              <a:gd name="connsiteX6381" fmla="*/ 3154575 w 9771622"/>
              <a:gd name="connsiteY6381" fmla="*/ 3153309 h 4890129"/>
              <a:gd name="connsiteX6382" fmla="*/ 3140859 w 9771622"/>
              <a:gd name="connsiteY6382" fmla="*/ 3167025 h 4890129"/>
              <a:gd name="connsiteX6383" fmla="*/ 3127143 w 9771622"/>
              <a:gd name="connsiteY6383" fmla="*/ 3153309 h 4890129"/>
              <a:gd name="connsiteX6384" fmla="*/ 3140859 w 9771622"/>
              <a:gd name="connsiteY6384" fmla="*/ 3139593 h 4890129"/>
              <a:gd name="connsiteX6385" fmla="*/ 5339258 w 9771622"/>
              <a:gd name="connsiteY6385" fmla="*/ 3137605 h 4890129"/>
              <a:gd name="connsiteX6386" fmla="*/ 5352974 w 9771622"/>
              <a:gd name="connsiteY6386" fmla="*/ 3151321 h 4890129"/>
              <a:gd name="connsiteX6387" fmla="*/ 5339258 w 9771622"/>
              <a:gd name="connsiteY6387" fmla="*/ 3165037 h 4890129"/>
              <a:gd name="connsiteX6388" fmla="*/ 5325542 w 9771622"/>
              <a:gd name="connsiteY6388" fmla="*/ 3151321 h 4890129"/>
              <a:gd name="connsiteX6389" fmla="*/ 5339258 w 9771622"/>
              <a:gd name="connsiteY6389" fmla="*/ 3137605 h 4890129"/>
              <a:gd name="connsiteX6390" fmla="*/ 3250746 w 9771622"/>
              <a:gd name="connsiteY6390" fmla="*/ 3137605 h 4890129"/>
              <a:gd name="connsiteX6391" fmla="*/ 3264462 w 9771622"/>
              <a:gd name="connsiteY6391" fmla="*/ 3151321 h 4890129"/>
              <a:gd name="connsiteX6392" fmla="*/ 3250746 w 9771622"/>
              <a:gd name="connsiteY6392" fmla="*/ 3165037 h 4890129"/>
              <a:gd name="connsiteX6393" fmla="*/ 3237030 w 9771622"/>
              <a:gd name="connsiteY6393" fmla="*/ 3151321 h 4890129"/>
              <a:gd name="connsiteX6394" fmla="*/ 3250746 w 9771622"/>
              <a:gd name="connsiteY6394" fmla="*/ 3137605 h 4890129"/>
              <a:gd name="connsiteX6395" fmla="*/ 3361293 w 9771622"/>
              <a:gd name="connsiteY6395" fmla="*/ 3135287 h 4890129"/>
              <a:gd name="connsiteX6396" fmla="*/ 3375009 w 9771622"/>
              <a:gd name="connsiteY6396" fmla="*/ 3149003 h 4890129"/>
              <a:gd name="connsiteX6397" fmla="*/ 3361293 w 9771622"/>
              <a:gd name="connsiteY6397" fmla="*/ 3162719 h 4890129"/>
              <a:gd name="connsiteX6398" fmla="*/ 3347577 w 9771622"/>
              <a:gd name="connsiteY6398" fmla="*/ 3149003 h 4890129"/>
              <a:gd name="connsiteX6399" fmla="*/ 3361293 w 9771622"/>
              <a:gd name="connsiteY6399" fmla="*/ 3135287 h 4890129"/>
              <a:gd name="connsiteX6400" fmla="*/ 5513358 w 9771622"/>
              <a:gd name="connsiteY6400" fmla="*/ 3134957 h 4890129"/>
              <a:gd name="connsiteX6401" fmla="*/ 5527074 w 9771622"/>
              <a:gd name="connsiteY6401" fmla="*/ 3148673 h 4890129"/>
              <a:gd name="connsiteX6402" fmla="*/ 5513358 w 9771622"/>
              <a:gd name="connsiteY6402" fmla="*/ 3162389 h 4890129"/>
              <a:gd name="connsiteX6403" fmla="*/ 5499642 w 9771622"/>
              <a:gd name="connsiteY6403" fmla="*/ 3148673 h 4890129"/>
              <a:gd name="connsiteX6404" fmla="*/ 5513358 w 9771622"/>
              <a:gd name="connsiteY6404" fmla="*/ 3134957 h 4890129"/>
              <a:gd name="connsiteX6405" fmla="*/ 5107555 w 9771622"/>
              <a:gd name="connsiteY6405" fmla="*/ 3130985 h 4890129"/>
              <a:gd name="connsiteX6406" fmla="*/ 5121271 w 9771622"/>
              <a:gd name="connsiteY6406" fmla="*/ 3144701 h 4890129"/>
              <a:gd name="connsiteX6407" fmla="*/ 5107555 w 9771622"/>
              <a:gd name="connsiteY6407" fmla="*/ 3158417 h 4890129"/>
              <a:gd name="connsiteX6408" fmla="*/ 5093839 w 9771622"/>
              <a:gd name="connsiteY6408" fmla="*/ 3144701 h 4890129"/>
              <a:gd name="connsiteX6409" fmla="*/ 5107555 w 9771622"/>
              <a:gd name="connsiteY6409" fmla="*/ 3130985 h 4890129"/>
              <a:gd name="connsiteX6410" fmla="*/ 8160905 w 9771622"/>
              <a:gd name="connsiteY6410" fmla="*/ 3128337 h 4890129"/>
              <a:gd name="connsiteX6411" fmla="*/ 8174621 w 9771622"/>
              <a:gd name="connsiteY6411" fmla="*/ 3142053 h 4890129"/>
              <a:gd name="connsiteX6412" fmla="*/ 8160905 w 9771622"/>
              <a:gd name="connsiteY6412" fmla="*/ 3155769 h 4890129"/>
              <a:gd name="connsiteX6413" fmla="*/ 8147189 w 9771622"/>
              <a:gd name="connsiteY6413" fmla="*/ 3142053 h 4890129"/>
              <a:gd name="connsiteX6414" fmla="*/ 8160905 w 9771622"/>
              <a:gd name="connsiteY6414" fmla="*/ 3128337 h 4890129"/>
              <a:gd name="connsiteX6415" fmla="*/ 8108608 w 9771622"/>
              <a:gd name="connsiteY6415" fmla="*/ 3128337 h 4890129"/>
              <a:gd name="connsiteX6416" fmla="*/ 8122324 w 9771622"/>
              <a:gd name="connsiteY6416" fmla="*/ 3142053 h 4890129"/>
              <a:gd name="connsiteX6417" fmla="*/ 8108608 w 9771622"/>
              <a:gd name="connsiteY6417" fmla="*/ 3155769 h 4890129"/>
              <a:gd name="connsiteX6418" fmla="*/ 8094892 w 9771622"/>
              <a:gd name="connsiteY6418" fmla="*/ 3142053 h 4890129"/>
              <a:gd name="connsiteX6419" fmla="*/ 8108608 w 9771622"/>
              <a:gd name="connsiteY6419" fmla="*/ 3128337 h 4890129"/>
              <a:gd name="connsiteX6420" fmla="*/ 8056314 w 9771622"/>
              <a:gd name="connsiteY6420" fmla="*/ 3128007 h 4890129"/>
              <a:gd name="connsiteX6421" fmla="*/ 8070030 w 9771622"/>
              <a:gd name="connsiteY6421" fmla="*/ 3141723 h 4890129"/>
              <a:gd name="connsiteX6422" fmla="*/ 8056314 w 9771622"/>
              <a:gd name="connsiteY6422" fmla="*/ 3155439 h 4890129"/>
              <a:gd name="connsiteX6423" fmla="*/ 8042598 w 9771622"/>
              <a:gd name="connsiteY6423" fmla="*/ 3141723 h 4890129"/>
              <a:gd name="connsiteX6424" fmla="*/ 8056314 w 9771622"/>
              <a:gd name="connsiteY6424" fmla="*/ 3128007 h 4890129"/>
              <a:gd name="connsiteX6425" fmla="*/ 8004017 w 9771622"/>
              <a:gd name="connsiteY6425" fmla="*/ 3128007 h 4890129"/>
              <a:gd name="connsiteX6426" fmla="*/ 8017733 w 9771622"/>
              <a:gd name="connsiteY6426" fmla="*/ 3141723 h 4890129"/>
              <a:gd name="connsiteX6427" fmla="*/ 8004017 w 9771622"/>
              <a:gd name="connsiteY6427" fmla="*/ 3155439 h 4890129"/>
              <a:gd name="connsiteX6428" fmla="*/ 7990301 w 9771622"/>
              <a:gd name="connsiteY6428" fmla="*/ 3141723 h 4890129"/>
              <a:gd name="connsiteX6429" fmla="*/ 8004017 w 9771622"/>
              <a:gd name="connsiteY6429" fmla="*/ 3128007 h 4890129"/>
              <a:gd name="connsiteX6430" fmla="*/ 7899096 w 9771622"/>
              <a:gd name="connsiteY6430" fmla="*/ 3127344 h 4890129"/>
              <a:gd name="connsiteX6431" fmla="*/ 7912812 w 9771622"/>
              <a:gd name="connsiteY6431" fmla="*/ 3141060 h 4890129"/>
              <a:gd name="connsiteX6432" fmla="*/ 7899096 w 9771622"/>
              <a:gd name="connsiteY6432" fmla="*/ 3154776 h 4890129"/>
              <a:gd name="connsiteX6433" fmla="*/ 7885380 w 9771622"/>
              <a:gd name="connsiteY6433" fmla="*/ 3141060 h 4890129"/>
              <a:gd name="connsiteX6434" fmla="*/ 7899096 w 9771622"/>
              <a:gd name="connsiteY6434" fmla="*/ 3127344 h 4890129"/>
              <a:gd name="connsiteX6435" fmla="*/ 7846468 w 9771622"/>
              <a:gd name="connsiteY6435" fmla="*/ 3127344 h 4890129"/>
              <a:gd name="connsiteX6436" fmla="*/ 7860184 w 9771622"/>
              <a:gd name="connsiteY6436" fmla="*/ 3141060 h 4890129"/>
              <a:gd name="connsiteX6437" fmla="*/ 7846468 w 9771622"/>
              <a:gd name="connsiteY6437" fmla="*/ 3154776 h 4890129"/>
              <a:gd name="connsiteX6438" fmla="*/ 7832752 w 9771622"/>
              <a:gd name="connsiteY6438" fmla="*/ 3141060 h 4890129"/>
              <a:gd name="connsiteX6439" fmla="*/ 7846468 w 9771622"/>
              <a:gd name="connsiteY6439" fmla="*/ 3127344 h 4890129"/>
              <a:gd name="connsiteX6440" fmla="*/ 7794157 w 9771622"/>
              <a:gd name="connsiteY6440" fmla="*/ 3127013 h 4890129"/>
              <a:gd name="connsiteX6441" fmla="*/ 7807873 w 9771622"/>
              <a:gd name="connsiteY6441" fmla="*/ 3140729 h 4890129"/>
              <a:gd name="connsiteX6442" fmla="*/ 7794157 w 9771622"/>
              <a:gd name="connsiteY6442" fmla="*/ 3154445 h 4890129"/>
              <a:gd name="connsiteX6443" fmla="*/ 7780441 w 9771622"/>
              <a:gd name="connsiteY6443" fmla="*/ 3140729 h 4890129"/>
              <a:gd name="connsiteX6444" fmla="*/ 7794157 w 9771622"/>
              <a:gd name="connsiteY6444" fmla="*/ 3127013 h 4890129"/>
              <a:gd name="connsiteX6445" fmla="*/ 7741547 w 9771622"/>
              <a:gd name="connsiteY6445" fmla="*/ 3127013 h 4890129"/>
              <a:gd name="connsiteX6446" fmla="*/ 7755263 w 9771622"/>
              <a:gd name="connsiteY6446" fmla="*/ 3140729 h 4890129"/>
              <a:gd name="connsiteX6447" fmla="*/ 7741547 w 9771622"/>
              <a:gd name="connsiteY6447" fmla="*/ 3154445 h 4890129"/>
              <a:gd name="connsiteX6448" fmla="*/ 7727831 w 9771622"/>
              <a:gd name="connsiteY6448" fmla="*/ 3140729 h 4890129"/>
              <a:gd name="connsiteX6449" fmla="*/ 7741547 w 9771622"/>
              <a:gd name="connsiteY6449" fmla="*/ 3127013 h 4890129"/>
              <a:gd name="connsiteX6450" fmla="*/ 7688919 w 9771622"/>
              <a:gd name="connsiteY6450" fmla="*/ 3126683 h 4890129"/>
              <a:gd name="connsiteX6451" fmla="*/ 7702635 w 9771622"/>
              <a:gd name="connsiteY6451" fmla="*/ 3140399 h 4890129"/>
              <a:gd name="connsiteX6452" fmla="*/ 7688919 w 9771622"/>
              <a:gd name="connsiteY6452" fmla="*/ 3154115 h 4890129"/>
              <a:gd name="connsiteX6453" fmla="*/ 7675203 w 9771622"/>
              <a:gd name="connsiteY6453" fmla="*/ 3140399 h 4890129"/>
              <a:gd name="connsiteX6454" fmla="*/ 7688919 w 9771622"/>
              <a:gd name="connsiteY6454" fmla="*/ 3126683 h 4890129"/>
              <a:gd name="connsiteX6455" fmla="*/ 2118190 w 9771622"/>
              <a:gd name="connsiteY6455" fmla="*/ 3126683 h 4890129"/>
              <a:gd name="connsiteX6456" fmla="*/ 2131912 w 9771622"/>
              <a:gd name="connsiteY6456" fmla="*/ 3140399 h 4890129"/>
              <a:gd name="connsiteX6457" fmla="*/ 2118190 w 9771622"/>
              <a:gd name="connsiteY6457" fmla="*/ 3154115 h 4890129"/>
              <a:gd name="connsiteX6458" fmla="*/ 2104478 w 9771622"/>
              <a:gd name="connsiteY6458" fmla="*/ 3140399 h 4890129"/>
              <a:gd name="connsiteX6459" fmla="*/ 2118190 w 9771622"/>
              <a:gd name="connsiteY6459" fmla="*/ 3126683 h 4890129"/>
              <a:gd name="connsiteX6460" fmla="*/ 7635962 w 9771622"/>
              <a:gd name="connsiteY6460" fmla="*/ 3126350 h 4890129"/>
              <a:gd name="connsiteX6461" fmla="*/ 7649678 w 9771622"/>
              <a:gd name="connsiteY6461" fmla="*/ 3140066 h 4890129"/>
              <a:gd name="connsiteX6462" fmla="*/ 7635962 w 9771622"/>
              <a:gd name="connsiteY6462" fmla="*/ 3153782 h 4890129"/>
              <a:gd name="connsiteX6463" fmla="*/ 7622246 w 9771622"/>
              <a:gd name="connsiteY6463" fmla="*/ 3140066 h 4890129"/>
              <a:gd name="connsiteX6464" fmla="*/ 7635962 w 9771622"/>
              <a:gd name="connsiteY6464" fmla="*/ 3126350 h 4890129"/>
              <a:gd name="connsiteX6465" fmla="*/ 7583334 w 9771622"/>
              <a:gd name="connsiteY6465" fmla="*/ 3126020 h 4890129"/>
              <a:gd name="connsiteX6466" fmla="*/ 7597050 w 9771622"/>
              <a:gd name="connsiteY6466" fmla="*/ 3139736 h 4890129"/>
              <a:gd name="connsiteX6467" fmla="*/ 7583334 w 9771622"/>
              <a:gd name="connsiteY6467" fmla="*/ 3153452 h 4890129"/>
              <a:gd name="connsiteX6468" fmla="*/ 7569618 w 9771622"/>
              <a:gd name="connsiteY6468" fmla="*/ 3139736 h 4890129"/>
              <a:gd name="connsiteX6469" fmla="*/ 7583334 w 9771622"/>
              <a:gd name="connsiteY6469" fmla="*/ 3126020 h 4890129"/>
              <a:gd name="connsiteX6470" fmla="*/ 7530380 w 9771622"/>
              <a:gd name="connsiteY6470" fmla="*/ 3126020 h 4890129"/>
              <a:gd name="connsiteX6471" fmla="*/ 7544096 w 9771622"/>
              <a:gd name="connsiteY6471" fmla="*/ 3139736 h 4890129"/>
              <a:gd name="connsiteX6472" fmla="*/ 7530380 w 9771622"/>
              <a:gd name="connsiteY6472" fmla="*/ 3153452 h 4890129"/>
              <a:gd name="connsiteX6473" fmla="*/ 7516664 w 9771622"/>
              <a:gd name="connsiteY6473" fmla="*/ 3139736 h 4890129"/>
              <a:gd name="connsiteX6474" fmla="*/ 7530380 w 9771622"/>
              <a:gd name="connsiteY6474" fmla="*/ 3126020 h 4890129"/>
              <a:gd name="connsiteX6475" fmla="*/ 7477753 w 9771622"/>
              <a:gd name="connsiteY6475" fmla="*/ 3125690 h 4890129"/>
              <a:gd name="connsiteX6476" fmla="*/ 7491469 w 9771622"/>
              <a:gd name="connsiteY6476" fmla="*/ 3139406 h 4890129"/>
              <a:gd name="connsiteX6477" fmla="*/ 7477753 w 9771622"/>
              <a:gd name="connsiteY6477" fmla="*/ 3153122 h 4890129"/>
              <a:gd name="connsiteX6478" fmla="*/ 7464037 w 9771622"/>
              <a:gd name="connsiteY6478" fmla="*/ 3139406 h 4890129"/>
              <a:gd name="connsiteX6479" fmla="*/ 7477753 w 9771622"/>
              <a:gd name="connsiteY6479" fmla="*/ 3125690 h 4890129"/>
              <a:gd name="connsiteX6480" fmla="*/ 7371838 w 9771622"/>
              <a:gd name="connsiteY6480" fmla="*/ 3125026 h 4890129"/>
              <a:gd name="connsiteX6481" fmla="*/ 7385554 w 9771622"/>
              <a:gd name="connsiteY6481" fmla="*/ 3138742 h 4890129"/>
              <a:gd name="connsiteX6482" fmla="*/ 7371838 w 9771622"/>
              <a:gd name="connsiteY6482" fmla="*/ 3152458 h 4890129"/>
              <a:gd name="connsiteX6483" fmla="*/ 7358122 w 9771622"/>
              <a:gd name="connsiteY6483" fmla="*/ 3138742 h 4890129"/>
              <a:gd name="connsiteX6484" fmla="*/ 7371838 w 9771622"/>
              <a:gd name="connsiteY6484" fmla="*/ 3125026 h 4890129"/>
              <a:gd name="connsiteX6485" fmla="*/ 2435275 w 9771622"/>
              <a:gd name="connsiteY6485" fmla="*/ 3125026 h 4890129"/>
              <a:gd name="connsiteX6486" fmla="*/ 2448990 w 9771622"/>
              <a:gd name="connsiteY6486" fmla="*/ 3138742 h 4890129"/>
              <a:gd name="connsiteX6487" fmla="*/ 2435275 w 9771622"/>
              <a:gd name="connsiteY6487" fmla="*/ 3152458 h 4890129"/>
              <a:gd name="connsiteX6488" fmla="*/ 2421559 w 9771622"/>
              <a:gd name="connsiteY6488" fmla="*/ 3138742 h 4890129"/>
              <a:gd name="connsiteX6489" fmla="*/ 2435275 w 9771622"/>
              <a:gd name="connsiteY6489" fmla="*/ 3125026 h 4890129"/>
              <a:gd name="connsiteX6490" fmla="*/ 7318547 w 9771622"/>
              <a:gd name="connsiteY6490" fmla="*/ 3124696 h 4890129"/>
              <a:gd name="connsiteX6491" fmla="*/ 7332263 w 9771622"/>
              <a:gd name="connsiteY6491" fmla="*/ 3138412 h 4890129"/>
              <a:gd name="connsiteX6492" fmla="*/ 7318547 w 9771622"/>
              <a:gd name="connsiteY6492" fmla="*/ 3152128 h 4890129"/>
              <a:gd name="connsiteX6493" fmla="*/ 7304831 w 9771622"/>
              <a:gd name="connsiteY6493" fmla="*/ 3138412 h 4890129"/>
              <a:gd name="connsiteX6494" fmla="*/ 7318547 w 9771622"/>
              <a:gd name="connsiteY6494" fmla="*/ 3124696 h 4890129"/>
              <a:gd name="connsiteX6495" fmla="*/ 7265593 w 9771622"/>
              <a:gd name="connsiteY6495" fmla="*/ 3124366 h 4890129"/>
              <a:gd name="connsiteX6496" fmla="*/ 7279309 w 9771622"/>
              <a:gd name="connsiteY6496" fmla="*/ 3138082 h 4890129"/>
              <a:gd name="connsiteX6497" fmla="*/ 7265593 w 9771622"/>
              <a:gd name="connsiteY6497" fmla="*/ 3151798 h 4890129"/>
              <a:gd name="connsiteX6498" fmla="*/ 7251877 w 9771622"/>
              <a:gd name="connsiteY6498" fmla="*/ 3138082 h 4890129"/>
              <a:gd name="connsiteX6499" fmla="*/ 7265593 w 9771622"/>
              <a:gd name="connsiteY6499" fmla="*/ 3124366 h 4890129"/>
              <a:gd name="connsiteX6500" fmla="*/ 5446167 w 9771622"/>
              <a:gd name="connsiteY6500" fmla="*/ 3124366 h 4890129"/>
              <a:gd name="connsiteX6501" fmla="*/ 5459883 w 9771622"/>
              <a:gd name="connsiteY6501" fmla="*/ 3138082 h 4890129"/>
              <a:gd name="connsiteX6502" fmla="*/ 5446167 w 9771622"/>
              <a:gd name="connsiteY6502" fmla="*/ 3151798 h 4890129"/>
              <a:gd name="connsiteX6503" fmla="*/ 5432451 w 9771622"/>
              <a:gd name="connsiteY6503" fmla="*/ 3138082 h 4890129"/>
              <a:gd name="connsiteX6504" fmla="*/ 5446167 w 9771622"/>
              <a:gd name="connsiteY6504" fmla="*/ 3124366 h 4890129"/>
              <a:gd name="connsiteX6505" fmla="*/ 2541524 w 9771622"/>
              <a:gd name="connsiteY6505" fmla="*/ 3124366 h 4890129"/>
              <a:gd name="connsiteX6506" fmla="*/ 2555243 w 9771622"/>
              <a:gd name="connsiteY6506" fmla="*/ 3138082 h 4890129"/>
              <a:gd name="connsiteX6507" fmla="*/ 2541524 w 9771622"/>
              <a:gd name="connsiteY6507" fmla="*/ 3151798 h 4890129"/>
              <a:gd name="connsiteX6508" fmla="*/ 2527808 w 9771622"/>
              <a:gd name="connsiteY6508" fmla="*/ 3138082 h 4890129"/>
              <a:gd name="connsiteX6509" fmla="*/ 2541524 w 9771622"/>
              <a:gd name="connsiteY6509" fmla="*/ 3124366 h 4890129"/>
              <a:gd name="connsiteX6510" fmla="*/ 7212301 w 9771622"/>
              <a:gd name="connsiteY6510" fmla="*/ 3124035 h 4890129"/>
              <a:gd name="connsiteX6511" fmla="*/ 7226017 w 9771622"/>
              <a:gd name="connsiteY6511" fmla="*/ 3137751 h 4890129"/>
              <a:gd name="connsiteX6512" fmla="*/ 7212301 w 9771622"/>
              <a:gd name="connsiteY6512" fmla="*/ 3151467 h 4890129"/>
              <a:gd name="connsiteX6513" fmla="*/ 7198585 w 9771622"/>
              <a:gd name="connsiteY6513" fmla="*/ 3137751 h 4890129"/>
              <a:gd name="connsiteX6514" fmla="*/ 7212301 w 9771622"/>
              <a:gd name="connsiteY6514" fmla="*/ 3124035 h 4890129"/>
              <a:gd name="connsiteX6515" fmla="*/ 5737103 w 9771622"/>
              <a:gd name="connsiteY6515" fmla="*/ 3123372 h 4890129"/>
              <a:gd name="connsiteX6516" fmla="*/ 5750819 w 9771622"/>
              <a:gd name="connsiteY6516" fmla="*/ 3137088 h 4890129"/>
              <a:gd name="connsiteX6517" fmla="*/ 5737103 w 9771622"/>
              <a:gd name="connsiteY6517" fmla="*/ 3150804 h 4890129"/>
              <a:gd name="connsiteX6518" fmla="*/ 5723387 w 9771622"/>
              <a:gd name="connsiteY6518" fmla="*/ 3137088 h 4890129"/>
              <a:gd name="connsiteX6519" fmla="*/ 5737103 w 9771622"/>
              <a:gd name="connsiteY6519" fmla="*/ 3123372 h 4890129"/>
              <a:gd name="connsiteX6520" fmla="*/ 2648083 w 9771622"/>
              <a:gd name="connsiteY6520" fmla="*/ 3123372 h 4890129"/>
              <a:gd name="connsiteX6521" fmla="*/ 2661794 w 9771622"/>
              <a:gd name="connsiteY6521" fmla="*/ 3137088 h 4890129"/>
              <a:gd name="connsiteX6522" fmla="*/ 2648083 w 9771622"/>
              <a:gd name="connsiteY6522" fmla="*/ 3150804 h 4890129"/>
              <a:gd name="connsiteX6523" fmla="*/ 2634367 w 9771622"/>
              <a:gd name="connsiteY6523" fmla="*/ 3137088 h 4890129"/>
              <a:gd name="connsiteX6524" fmla="*/ 2648083 w 9771622"/>
              <a:gd name="connsiteY6524" fmla="*/ 3123372 h 4890129"/>
              <a:gd name="connsiteX6525" fmla="*/ 2754993 w 9771622"/>
              <a:gd name="connsiteY6525" fmla="*/ 3122712 h 4890129"/>
              <a:gd name="connsiteX6526" fmla="*/ 2768710 w 9771622"/>
              <a:gd name="connsiteY6526" fmla="*/ 3136428 h 4890129"/>
              <a:gd name="connsiteX6527" fmla="*/ 2754993 w 9771622"/>
              <a:gd name="connsiteY6527" fmla="*/ 3150144 h 4890129"/>
              <a:gd name="connsiteX6528" fmla="*/ 2741281 w 9771622"/>
              <a:gd name="connsiteY6528" fmla="*/ 3136428 h 4890129"/>
              <a:gd name="connsiteX6529" fmla="*/ 2754993 w 9771622"/>
              <a:gd name="connsiteY6529" fmla="*/ 3122712 h 4890129"/>
              <a:gd name="connsiteX6530" fmla="*/ 2862248 w 9771622"/>
              <a:gd name="connsiteY6530" fmla="*/ 3121388 h 4890129"/>
              <a:gd name="connsiteX6531" fmla="*/ 2875965 w 9771622"/>
              <a:gd name="connsiteY6531" fmla="*/ 3135104 h 4890129"/>
              <a:gd name="connsiteX6532" fmla="*/ 2862248 w 9771622"/>
              <a:gd name="connsiteY6532" fmla="*/ 3148820 h 4890129"/>
              <a:gd name="connsiteX6533" fmla="*/ 2848528 w 9771622"/>
              <a:gd name="connsiteY6533" fmla="*/ 3135104 h 4890129"/>
              <a:gd name="connsiteX6534" fmla="*/ 2862248 w 9771622"/>
              <a:gd name="connsiteY6534" fmla="*/ 3121388 h 4890129"/>
              <a:gd name="connsiteX6535" fmla="*/ 2969823 w 9771622"/>
              <a:gd name="connsiteY6535" fmla="*/ 3120394 h 4890129"/>
              <a:gd name="connsiteX6536" fmla="*/ 2983457 w 9771622"/>
              <a:gd name="connsiteY6536" fmla="*/ 3134110 h 4890129"/>
              <a:gd name="connsiteX6537" fmla="*/ 2969823 w 9771622"/>
              <a:gd name="connsiteY6537" fmla="*/ 3147826 h 4890129"/>
              <a:gd name="connsiteX6538" fmla="*/ 2956101 w 9771622"/>
              <a:gd name="connsiteY6538" fmla="*/ 3134110 h 4890129"/>
              <a:gd name="connsiteX6539" fmla="*/ 2969823 w 9771622"/>
              <a:gd name="connsiteY6539" fmla="*/ 3120394 h 4890129"/>
              <a:gd name="connsiteX6540" fmla="*/ 5267435 w 9771622"/>
              <a:gd name="connsiteY6540" fmla="*/ 3120064 h 4890129"/>
              <a:gd name="connsiteX6541" fmla="*/ 5281151 w 9771622"/>
              <a:gd name="connsiteY6541" fmla="*/ 3133780 h 4890129"/>
              <a:gd name="connsiteX6542" fmla="*/ 5267435 w 9771622"/>
              <a:gd name="connsiteY6542" fmla="*/ 3147496 h 4890129"/>
              <a:gd name="connsiteX6543" fmla="*/ 5253719 w 9771622"/>
              <a:gd name="connsiteY6543" fmla="*/ 3133780 h 4890129"/>
              <a:gd name="connsiteX6544" fmla="*/ 5267435 w 9771622"/>
              <a:gd name="connsiteY6544" fmla="*/ 3120064 h 4890129"/>
              <a:gd name="connsiteX6545" fmla="*/ 3078304 w 9771622"/>
              <a:gd name="connsiteY6545" fmla="*/ 3119070 h 4890129"/>
              <a:gd name="connsiteX6546" fmla="*/ 3092020 w 9771622"/>
              <a:gd name="connsiteY6546" fmla="*/ 3132786 h 4890129"/>
              <a:gd name="connsiteX6547" fmla="*/ 3078304 w 9771622"/>
              <a:gd name="connsiteY6547" fmla="*/ 3146502 h 4890129"/>
              <a:gd name="connsiteX6548" fmla="*/ 3064588 w 9771622"/>
              <a:gd name="connsiteY6548" fmla="*/ 3132786 h 4890129"/>
              <a:gd name="connsiteX6549" fmla="*/ 3078304 w 9771622"/>
              <a:gd name="connsiteY6549" fmla="*/ 3119070 h 4890129"/>
              <a:gd name="connsiteX6550" fmla="*/ 5674878 w 9771622"/>
              <a:gd name="connsiteY6550" fmla="*/ 3117746 h 4890129"/>
              <a:gd name="connsiteX6551" fmla="*/ 5688594 w 9771622"/>
              <a:gd name="connsiteY6551" fmla="*/ 3131462 h 4890129"/>
              <a:gd name="connsiteX6552" fmla="*/ 5674878 w 9771622"/>
              <a:gd name="connsiteY6552" fmla="*/ 3145178 h 4890129"/>
              <a:gd name="connsiteX6553" fmla="*/ 5661162 w 9771622"/>
              <a:gd name="connsiteY6553" fmla="*/ 3131462 h 4890129"/>
              <a:gd name="connsiteX6554" fmla="*/ 5674878 w 9771622"/>
              <a:gd name="connsiteY6554" fmla="*/ 3117746 h 4890129"/>
              <a:gd name="connsiteX6555" fmla="*/ 3187197 w 9771622"/>
              <a:gd name="connsiteY6555" fmla="*/ 3117416 h 4890129"/>
              <a:gd name="connsiteX6556" fmla="*/ 3200913 w 9771622"/>
              <a:gd name="connsiteY6556" fmla="*/ 3131132 h 4890129"/>
              <a:gd name="connsiteX6557" fmla="*/ 3187197 w 9771622"/>
              <a:gd name="connsiteY6557" fmla="*/ 3144848 h 4890129"/>
              <a:gd name="connsiteX6558" fmla="*/ 3173481 w 9771622"/>
              <a:gd name="connsiteY6558" fmla="*/ 3131132 h 4890129"/>
              <a:gd name="connsiteX6559" fmla="*/ 3187197 w 9771622"/>
              <a:gd name="connsiteY6559" fmla="*/ 3117416 h 4890129"/>
              <a:gd name="connsiteX6560" fmla="*/ 5150928 w 9771622"/>
              <a:gd name="connsiteY6560" fmla="*/ 3116752 h 4890129"/>
              <a:gd name="connsiteX6561" fmla="*/ 5164644 w 9771622"/>
              <a:gd name="connsiteY6561" fmla="*/ 3130468 h 4890129"/>
              <a:gd name="connsiteX6562" fmla="*/ 5150928 w 9771622"/>
              <a:gd name="connsiteY6562" fmla="*/ 3144184 h 4890129"/>
              <a:gd name="connsiteX6563" fmla="*/ 5137212 w 9771622"/>
              <a:gd name="connsiteY6563" fmla="*/ 3130468 h 4890129"/>
              <a:gd name="connsiteX6564" fmla="*/ 5150928 w 9771622"/>
              <a:gd name="connsiteY6564" fmla="*/ 3116752 h 4890129"/>
              <a:gd name="connsiteX6565" fmla="*/ 5377652 w 9771622"/>
              <a:gd name="connsiteY6565" fmla="*/ 3112120 h 4890129"/>
              <a:gd name="connsiteX6566" fmla="*/ 5391368 w 9771622"/>
              <a:gd name="connsiteY6566" fmla="*/ 3125836 h 4890129"/>
              <a:gd name="connsiteX6567" fmla="*/ 5377652 w 9771622"/>
              <a:gd name="connsiteY6567" fmla="*/ 3139552 h 4890129"/>
              <a:gd name="connsiteX6568" fmla="*/ 5363936 w 9771622"/>
              <a:gd name="connsiteY6568" fmla="*/ 3125836 h 4890129"/>
              <a:gd name="connsiteX6569" fmla="*/ 5377652 w 9771622"/>
              <a:gd name="connsiteY6569" fmla="*/ 3112120 h 4890129"/>
              <a:gd name="connsiteX6570" fmla="*/ 5611329 w 9771622"/>
              <a:gd name="connsiteY6570" fmla="*/ 3111126 h 4890129"/>
              <a:gd name="connsiteX6571" fmla="*/ 5625045 w 9771622"/>
              <a:gd name="connsiteY6571" fmla="*/ 3124842 h 4890129"/>
              <a:gd name="connsiteX6572" fmla="*/ 5611329 w 9771622"/>
              <a:gd name="connsiteY6572" fmla="*/ 3138558 h 4890129"/>
              <a:gd name="connsiteX6573" fmla="*/ 5597613 w 9771622"/>
              <a:gd name="connsiteY6573" fmla="*/ 3124842 h 4890129"/>
              <a:gd name="connsiteX6574" fmla="*/ 5611329 w 9771622"/>
              <a:gd name="connsiteY6574" fmla="*/ 3111126 h 4890129"/>
              <a:gd name="connsiteX6575" fmla="*/ 4891770 w 9771622"/>
              <a:gd name="connsiteY6575" fmla="*/ 3109472 h 4890129"/>
              <a:gd name="connsiteX6576" fmla="*/ 4905486 w 9771622"/>
              <a:gd name="connsiteY6576" fmla="*/ 3123188 h 4890129"/>
              <a:gd name="connsiteX6577" fmla="*/ 4891770 w 9771622"/>
              <a:gd name="connsiteY6577" fmla="*/ 3136904 h 4890129"/>
              <a:gd name="connsiteX6578" fmla="*/ 4878054 w 9771622"/>
              <a:gd name="connsiteY6578" fmla="*/ 3123188 h 4890129"/>
              <a:gd name="connsiteX6579" fmla="*/ 4891770 w 9771622"/>
              <a:gd name="connsiteY6579" fmla="*/ 3109472 h 4890129"/>
              <a:gd name="connsiteX6580" fmla="*/ 4937774 w 9771622"/>
              <a:gd name="connsiteY6580" fmla="*/ 3108478 h 4890129"/>
              <a:gd name="connsiteX6581" fmla="*/ 4951490 w 9771622"/>
              <a:gd name="connsiteY6581" fmla="*/ 3122194 h 4890129"/>
              <a:gd name="connsiteX6582" fmla="*/ 4937774 w 9771622"/>
              <a:gd name="connsiteY6582" fmla="*/ 3135910 h 4890129"/>
              <a:gd name="connsiteX6583" fmla="*/ 4924058 w 9771622"/>
              <a:gd name="connsiteY6583" fmla="*/ 3122194 h 4890129"/>
              <a:gd name="connsiteX6584" fmla="*/ 4937774 w 9771622"/>
              <a:gd name="connsiteY6584" fmla="*/ 3108478 h 4890129"/>
              <a:gd name="connsiteX6585" fmla="*/ 4983782 w 9771622"/>
              <a:gd name="connsiteY6585" fmla="*/ 3104506 h 4890129"/>
              <a:gd name="connsiteX6586" fmla="*/ 4997498 w 9771622"/>
              <a:gd name="connsiteY6586" fmla="*/ 3118222 h 4890129"/>
              <a:gd name="connsiteX6587" fmla="*/ 4983782 w 9771622"/>
              <a:gd name="connsiteY6587" fmla="*/ 3131938 h 4890129"/>
              <a:gd name="connsiteX6588" fmla="*/ 4970066 w 9771622"/>
              <a:gd name="connsiteY6588" fmla="*/ 3118222 h 4890129"/>
              <a:gd name="connsiteX6589" fmla="*/ 4983782 w 9771622"/>
              <a:gd name="connsiteY6589" fmla="*/ 3104506 h 4890129"/>
              <a:gd name="connsiteX6590" fmla="*/ 5547116 w 9771622"/>
              <a:gd name="connsiteY6590" fmla="*/ 3103513 h 4890129"/>
              <a:gd name="connsiteX6591" fmla="*/ 5560832 w 9771622"/>
              <a:gd name="connsiteY6591" fmla="*/ 3117229 h 4890129"/>
              <a:gd name="connsiteX6592" fmla="*/ 5547116 w 9771622"/>
              <a:gd name="connsiteY6592" fmla="*/ 3130945 h 4890129"/>
              <a:gd name="connsiteX6593" fmla="*/ 5533400 w 9771622"/>
              <a:gd name="connsiteY6593" fmla="*/ 3117229 h 4890129"/>
              <a:gd name="connsiteX6594" fmla="*/ 5547116 w 9771622"/>
              <a:gd name="connsiteY6594" fmla="*/ 3103513 h 4890129"/>
              <a:gd name="connsiteX6595" fmla="*/ 2482261 w 9771622"/>
              <a:gd name="connsiteY6595" fmla="*/ 3102519 h 4890129"/>
              <a:gd name="connsiteX6596" fmla="*/ 2495974 w 9771622"/>
              <a:gd name="connsiteY6596" fmla="*/ 3116235 h 4890129"/>
              <a:gd name="connsiteX6597" fmla="*/ 2482261 w 9771622"/>
              <a:gd name="connsiteY6597" fmla="*/ 3129951 h 4890129"/>
              <a:gd name="connsiteX6598" fmla="*/ 2468541 w 9771622"/>
              <a:gd name="connsiteY6598" fmla="*/ 3116235 h 4890129"/>
              <a:gd name="connsiteX6599" fmla="*/ 2482261 w 9771622"/>
              <a:gd name="connsiteY6599" fmla="*/ 3102519 h 4890129"/>
              <a:gd name="connsiteX6600" fmla="*/ 2588187 w 9771622"/>
              <a:gd name="connsiteY6600" fmla="*/ 3101859 h 4890129"/>
              <a:gd name="connsiteX6601" fmla="*/ 2601908 w 9771622"/>
              <a:gd name="connsiteY6601" fmla="*/ 3115575 h 4890129"/>
              <a:gd name="connsiteX6602" fmla="*/ 2588187 w 9771622"/>
              <a:gd name="connsiteY6602" fmla="*/ 3129291 h 4890129"/>
              <a:gd name="connsiteX6603" fmla="*/ 2574472 w 9771622"/>
              <a:gd name="connsiteY6603" fmla="*/ 3115575 h 4890129"/>
              <a:gd name="connsiteX6604" fmla="*/ 2588187 w 9771622"/>
              <a:gd name="connsiteY6604" fmla="*/ 3101859 h 4890129"/>
              <a:gd name="connsiteX6605" fmla="*/ 2694772 w 9771622"/>
              <a:gd name="connsiteY6605" fmla="*/ 3101195 h 4890129"/>
              <a:gd name="connsiteX6606" fmla="*/ 2708487 w 9771622"/>
              <a:gd name="connsiteY6606" fmla="*/ 3114911 h 4890129"/>
              <a:gd name="connsiteX6607" fmla="*/ 2694772 w 9771622"/>
              <a:gd name="connsiteY6607" fmla="*/ 3128627 h 4890129"/>
              <a:gd name="connsiteX6608" fmla="*/ 2681054 w 9771622"/>
              <a:gd name="connsiteY6608" fmla="*/ 3114911 h 4890129"/>
              <a:gd name="connsiteX6609" fmla="*/ 2694772 w 9771622"/>
              <a:gd name="connsiteY6609" fmla="*/ 3101195 h 4890129"/>
              <a:gd name="connsiteX6610" fmla="*/ 2801346 w 9771622"/>
              <a:gd name="connsiteY6610" fmla="*/ 3100205 h 4890129"/>
              <a:gd name="connsiteX6611" fmla="*/ 2815065 w 9771622"/>
              <a:gd name="connsiteY6611" fmla="*/ 3113921 h 4890129"/>
              <a:gd name="connsiteX6612" fmla="*/ 2801346 w 9771622"/>
              <a:gd name="connsiteY6612" fmla="*/ 3127637 h 4890129"/>
              <a:gd name="connsiteX6613" fmla="*/ 2787632 w 9771622"/>
              <a:gd name="connsiteY6613" fmla="*/ 3113921 h 4890129"/>
              <a:gd name="connsiteX6614" fmla="*/ 2801346 w 9771622"/>
              <a:gd name="connsiteY6614" fmla="*/ 3100205 h 4890129"/>
              <a:gd name="connsiteX6615" fmla="*/ 5193628 w 9771622"/>
              <a:gd name="connsiteY6615" fmla="*/ 3099211 h 4890129"/>
              <a:gd name="connsiteX6616" fmla="*/ 5207344 w 9771622"/>
              <a:gd name="connsiteY6616" fmla="*/ 3112927 h 4890129"/>
              <a:gd name="connsiteX6617" fmla="*/ 5193628 w 9771622"/>
              <a:gd name="connsiteY6617" fmla="*/ 3126643 h 4890129"/>
              <a:gd name="connsiteX6618" fmla="*/ 5179912 w 9771622"/>
              <a:gd name="connsiteY6618" fmla="*/ 3112927 h 4890129"/>
              <a:gd name="connsiteX6619" fmla="*/ 5193628 w 9771622"/>
              <a:gd name="connsiteY6619" fmla="*/ 3099211 h 4890129"/>
              <a:gd name="connsiteX6620" fmla="*/ 2908587 w 9771622"/>
              <a:gd name="connsiteY6620" fmla="*/ 3099211 h 4890129"/>
              <a:gd name="connsiteX6621" fmla="*/ 2922305 w 9771622"/>
              <a:gd name="connsiteY6621" fmla="*/ 3112927 h 4890129"/>
              <a:gd name="connsiteX6622" fmla="*/ 2908587 w 9771622"/>
              <a:gd name="connsiteY6622" fmla="*/ 3126643 h 4890129"/>
              <a:gd name="connsiteX6623" fmla="*/ 2894874 w 9771622"/>
              <a:gd name="connsiteY6623" fmla="*/ 3112927 h 4890129"/>
              <a:gd name="connsiteX6624" fmla="*/ 2908587 w 9771622"/>
              <a:gd name="connsiteY6624" fmla="*/ 3099211 h 4890129"/>
              <a:gd name="connsiteX6625" fmla="*/ 3016409 w 9771622"/>
              <a:gd name="connsiteY6625" fmla="*/ 3097887 h 4890129"/>
              <a:gd name="connsiteX6626" fmla="*/ 3030125 w 9771622"/>
              <a:gd name="connsiteY6626" fmla="*/ 3111603 h 4890129"/>
              <a:gd name="connsiteX6627" fmla="*/ 3016409 w 9771622"/>
              <a:gd name="connsiteY6627" fmla="*/ 3125319 h 4890129"/>
              <a:gd name="connsiteX6628" fmla="*/ 3002693 w 9771622"/>
              <a:gd name="connsiteY6628" fmla="*/ 3111603 h 4890129"/>
              <a:gd name="connsiteX6629" fmla="*/ 3016409 w 9771622"/>
              <a:gd name="connsiteY6629" fmla="*/ 3097887 h 4890129"/>
              <a:gd name="connsiteX6630" fmla="*/ 5029126 w 9771622"/>
              <a:gd name="connsiteY6630" fmla="*/ 3097557 h 4890129"/>
              <a:gd name="connsiteX6631" fmla="*/ 5042842 w 9771622"/>
              <a:gd name="connsiteY6631" fmla="*/ 3111273 h 4890129"/>
              <a:gd name="connsiteX6632" fmla="*/ 5029126 w 9771622"/>
              <a:gd name="connsiteY6632" fmla="*/ 3124989 h 4890129"/>
              <a:gd name="connsiteX6633" fmla="*/ 5015410 w 9771622"/>
              <a:gd name="connsiteY6633" fmla="*/ 3111273 h 4890129"/>
              <a:gd name="connsiteX6634" fmla="*/ 5029126 w 9771622"/>
              <a:gd name="connsiteY6634" fmla="*/ 3097557 h 4890129"/>
              <a:gd name="connsiteX6635" fmla="*/ 5307153 w 9771622"/>
              <a:gd name="connsiteY6635" fmla="*/ 3097227 h 4890129"/>
              <a:gd name="connsiteX6636" fmla="*/ 5320869 w 9771622"/>
              <a:gd name="connsiteY6636" fmla="*/ 3110943 h 4890129"/>
              <a:gd name="connsiteX6637" fmla="*/ 5307153 w 9771622"/>
              <a:gd name="connsiteY6637" fmla="*/ 3124659 h 4890129"/>
              <a:gd name="connsiteX6638" fmla="*/ 5293437 w 9771622"/>
              <a:gd name="connsiteY6638" fmla="*/ 3110943 h 4890129"/>
              <a:gd name="connsiteX6639" fmla="*/ 5307153 w 9771622"/>
              <a:gd name="connsiteY6639" fmla="*/ 3097227 h 4890129"/>
              <a:gd name="connsiteX6640" fmla="*/ 3124641 w 9771622"/>
              <a:gd name="connsiteY6640" fmla="*/ 3096563 h 4890129"/>
              <a:gd name="connsiteX6641" fmla="*/ 3138357 w 9771622"/>
              <a:gd name="connsiteY6641" fmla="*/ 3110279 h 4890129"/>
              <a:gd name="connsiteX6642" fmla="*/ 3124641 w 9771622"/>
              <a:gd name="connsiteY6642" fmla="*/ 3123995 h 4890129"/>
              <a:gd name="connsiteX6643" fmla="*/ 3110925 w 9771622"/>
              <a:gd name="connsiteY6643" fmla="*/ 3110279 h 4890129"/>
              <a:gd name="connsiteX6644" fmla="*/ 3124641 w 9771622"/>
              <a:gd name="connsiteY6644" fmla="*/ 3096563 h 4890129"/>
              <a:gd name="connsiteX6645" fmla="*/ 5481253 w 9771622"/>
              <a:gd name="connsiteY6645" fmla="*/ 3094909 h 4890129"/>
              <a:gd name="connsiteX6646" fmla="*/ 5494969 w 9771622"/>
              <a:gd name="connsiteY6646" fmla="*/ 3108625 h 4890129"/>
              <a:gd name="connsiteX6647" fmla="*/ 5481253 w 9771622"/>
              <a:gd name="connsiteY6647" fmla="*/ 3122341 h 4890129"/>
              <a:gd name="connsiteX6648" fmla="*/ 5467537 w 9771622"/>
              <a:gd name="connsiteY6648" fmla="*/ 3108625 h 4890129"/>
              <a:gd name="connsiteX6649" fmla="*/ 5481253 w 9771622"/>
              <a:gd name="connsiteY6649" fmla="*/ 3094909 h 4890129"/>
              <a:gd name="connsiteX6650" fmla="*/ 3233535 w 9771622"/>
              <a:gd name="connsiteY6650" fmla="*/ 3094909 h 4890129"/>
              <a:gd name="connsiteX6651" fmla="*/ 3247251 w 9771622"/>
              <a:gd name="connsiteY6651" fmla="*/ 3108625 h 4890129"/>
              <a:gd name="connsiteX6652" fmla="*/ 3233535 w 9771622"/>
              <a:gd name="connsiteY6652" fmla="*/ 3122341 h 4890129"/>
              <a:gd name="connsiteX6653" fmla="*/ 3219819 w 9771622"/>
              <a:gd name="connsiteY6653" fmla="*/ 3108625 h 4890129"/>
              <a:gd name="connsiteX6654" fmla="*/ 3233535 w 9771622"/>
              <a:gd name="connsiteY6654" fmla="*/ 3094909 h 4890129"/>
              <a:gd name="connsiteX6655" fmla="*/ 5825477 w 9771622"/>
              <a:gd name="connsiteY6655" fmla="*/ 3090937 h 4890129"/>
              <a:gd name="connsiteX6656" fmla="*/ 5839193 w 9771622"/>
              <a:gd name="connsiteY6656" fmla="*/ 3104653 h 4890129"/>
              <a:gd name="connsiteX6657" fmla="*/ 5825477 w 9771622"/>
              <a:gd name="connsiteY6657" fmla="*/ 3118369 h 4890129"/>
              <a:gd name="connsiteX6658" fmla="*/ 5811761 w 9771622"/>
              <a:gd name="connsiteY6658" fmla="*/ 3104653 h 4890129"/>
              <a:gd name="connsiteX6659" fmla="*/ 5825477 w 9771622"/>
              <a:gd name="connsiteY6659" fmla="*/ 3090937 h 4890129"/>
              <a:gd name="connsiteX6660" fmla="*/ 5073810 w 9771622"/>
              <a:gd name="connsiteY6660" fmla="*/ 3087295 h 4890129"/>
              <a:gd name="connsiteX6661" fmla="*/ 5087526 w 9771622"/>
              <a:gd name="connsiteY6661" fmla="*/ 3101011 h 4890129"/>
              <a:gd name="connsiteX6662" fmla="*/ 5073810 w 9771622"/>
              <a:gd name="connsiteY6662" fmla="*/ 3114727 h 4890129"/>
              <a:gd name="connsiteX6663" fmla="*/ 5060094 w 9771622"/>
              <a:gd name="connsiteY6663" fmla="*/ 3101011 h 4890129"/>
              <a:gd name="connsiteX6664" fmla="*/ 5073810 w 9771622"/>
              <a:gd name="connsiteY6664" fmla="*/ 3087295 h 4890129"/>
              <a:gd name="connsiteX6665" fmla="*/ 5765236 w 9771622"/>
              <a:gd name="connsiteY6665" fmla="*/ 3086965 h 4890129"/>
              <a:gd name="connsiteX6666" fmla="*/ 5778952 w 9771622"/>
              <a:gd name="connsiteY6666" fmla="*/ 3100681 h 4890129"/>
              <a:gd name="connsiteX6667" fmla="*/ 5765236 w 9771622"/>
              <a:gd name="connsiteY6667" fmla="*/ 3114397 h 4890129"/>
              <a:gd name="connsiteX6668" fmla="*/ 5751520 w 9771622"/>
              <a:gd name="connsiteY6668" fmla="*/ 3100681 h 4890129"/>
              <a:gd name="connsiteX6669" fmla="*/ 5765236 w 9771622"/>
              <a:gd name="connsiteY6669" fmla="*/ 3086965 h 4890129"/>
              <a:gd name="connsiteX6670" fmla="*/ 5414392 w 9771622"/>
              <a:gd name="connsiteY6670" fmla="*/ 3084317 h 4890129"/>
              <a:gd name="connsiteX6671" fmla="*/ 5428108 w 9771622"/>
              <a:gd name="connsiteY6671" fmla="*/ 3098033 h 4890129"/>
              <a:gd name="connsiteX6672" fmla="*/ 5414392 w 9771622"/>
              <a:gd name="connsiteY6672" fmla="*/ 3111749 h 4890129"/>
              <a:gd name="connsiteX6673" fmla="*/ 5400676 w 9771622"/>
              <a:gd name="connsiteY6673" fmla="*/ 3098033 h 4890129"/>
              <a:gd name="connsiteX6674" fmla="*/ 5414392 w 9771622"/>
              <a:gd name="connsiteY6674" fmla="*/ 3084317 h 4890129"/>
              <a:gd name="connsiteX6675" fmla="*/ 8065912 w 9771622"/>
              <a:gd name="connsiteY6675" fmla="*/ 3082993 h 4890129"/>
              <a:gd name="connsiteX6676" fmla="*/ 8079628 w 9771622"/>
              <a:gd name="connsiteY6676" fmla="*/ 3096709 h 4890129"/>
              <a:gd name="connsiteX6677" fmla="*/ 8065912 w 9771622"/>
              <a:gd name="connsiteY6677" fmla="*/ 3110425 h 4890129"/>
              <a:gd name="connsiteX6678" fmla="*/ 8052196 w 9771622"/>
              <a:gd name="connsiteY6678" fmla="*/ 3096709 h 4890129"/>
              <a:gd name="connsiteX6679" fmla="*/ 8065912 w 9771622"/>
              <a:gd name="connsiteY6679" fmla="*/ 3082993 h 4890129"/>
              <a:gd name="connsiteX6680" fmla="*/ 8013615 w 9771622"/>
              <a:gd name="connsiteY6680" fmla="*/ 3082993 h 4890129"/>
              <a:gd name="connsiteX6681" fmla="*/ 8027331 w 9771622"/>
              <a:gd name="connsiteY6681" fmla="*/ 3096709 h 4890129"/>
              <a:gd name="connsiteX6682" fmla="*/ 8013615 w 9771622"/>
              <a:gd name="connsiteY6682" fmla="*/ 3110425 h 4890129"/>
              <a:gd name="connsiteX6683" fmla="*/ 7999899 w 9771622"/>
              <a:gd name="connsiteY6683" fmla="*/ 3096709 h 4890129"/>
              <a:gd name="connsiteX6684" fmla="*/ 8013615 w 9771622"/>
              <a:gd name="connsiteY6684" fmla="*/ 3082993 h 4890129"/>
              <a:gd name="connsiteX6685" fmla="*/ 7961321 w 9771622"/>
              <a:gd name="connsiteY6685" fmla="*/ 3082660 h 4890129"/>
              <a:gd name="connsiteX6686" fmla="*/ 7975037 w 9771622"/>
              <a:gd name="connsiteY6686" fmla="*/ 3096376 h 4890129"/>
              <a:gd name="connsiteX6687" fmla="*/ 7961321 w 9771622"/>
              <a:gd name="connsiteY6687" fmla="*/ 3110092 h 4890129"/>
              <a:gd name="connsiteX6688" fmla="*/ 7947605 w 9771622"/>
              <a:gd name="connsiteY6688" fmla="*/ 3096376 h 4890129"/>
              <a:gd name="connsiteX6689" fmla="*/ 7961321 w 9771622"/>
              <a:gd name="connsiteY6689" fmla="*/ 3082660 h 4890129"/>
              <a:gd name="connsiteX6690" fmla="*/ 7909023 w 9771622"/>
              <a:gd name="connsiteY6690" fmla="*/ 3082660 h 4890129"/>
              <a:gd name="connsiteX6691" fmla="*/ 7922739 w 9771622"/>
              <a:gd name="connsiteY6691" fmla="*/ 3096376 h 4890129"/>
              <a:gd name="connsiteX6692" fmla="*/ 7909023 w 9771622"/>
              <a:gd name="connsiteY6692" fmla="*/ 3110092 h 4890129"/>
              <a:gd name="connsiteX6693" fmla="*/ 7895307 w 9771622"/>
              <a:gd name="connsiteY6693" fmla="*/ 3096376 h 4890129"/>
              <a:gd name="connsiteX6694" fmla="*/ 7909023 w 9771622"/>
              <a:gd name="connsiteY6694" fmla="*/ 3082660 h 4890129"/>
              <a:gd name="connsiteX6695" fmla="*/ 7856730 w 9771622"/>
              <a:gd name="connsiteY6695" fmla="*/ 3082330 h 4890129"/>
              <a:gd name="connsiteX6696" fmla="*/ 7870446 w 9771622"/>
              <a:gd name="connsiteY6696" fmla="*/ 3096046 h 4890129"/>
              <a:gd name="connsiteX6697" fmla="*/ 7856730 w 9771622"/>
              <a:gd name="connsiteY6697" fmla="*/ 3109762 h 4890129"/>
              <a:gd name="connsiteX6698" fmla="*/ 7843014 w 9771622"/>
              <a:gd name="connsiteY6698" fmla="*/ 3096046 h 4890129"/>
              <a:gd name="connsiteX6699" fmla="*/ 7856730 w 9771622"/>
              <a:gd name="connsiteY6699" fmla="*/ 3082330 h 4890129"/>
              <a:gd name="connsiteX6700" fmla="*/ 7804102 w 9771622"/>
              <a:gd name="connsiteY6700" fmla="*/ 3082330 h 4890129"/>
              <a:gd name="connsiteX6701" fmla="*/ 7817818 w 9771622"/>
              <a:gd name="connsiteY6701" fmla="*/ 3096046 h 4890129"/>
              <a:gd name="connsiteX6702" fmla="*/ 7804102 w 9771622"/>
              <a:gd name="connsiteY6702" fmla="*/ 3109762 h 4890129"/>
              <a:gd name="connsiteX6703" fmla="*/ 7790386 w 9771622"/>
              <a:gd name="connsiteY6703" fmla="*/ 3096046 h 4890129"/>
              <a:gd name="connsiteX6704" fmla="*/ 7804102 w 9771622"/>
              <a:gd name="connsiteY6704" fmla="*/ 3082330 h 4890129"/>
              <a:gd name="connsiteX6705" fmla="*/ 5704335 w 9771622"/>
              <a:gd name="connsiteY6705" fmla="*/ 3082330 h 4890129"/>
              <a:gd name="connsiteX6706" fmla="*/ 5718051 w 9771622"/>
              <a:gd name="connsiteY6706" fmla="*/ 3096046 h 4890129"/>
              <a:gd name="connsiteX6707" fmla="*/ 5704335 w 9771622"/>
              <a:gd name="connsiteY6707" fmla="*/ 3109762 h 4890129"/>
              <a:gd name="connsiteX6708" fmla="*/ 5690619 w 9771622"/>
              <a:gd name="connsiteY6708" fmla="*/ 3096046 h 4890129"/>
              <a:gd name="connsiteX6709" fmla="*/ 5704335 w 9771622"/>
              <a:gd name="connsiteY6709" fmla="*/ 3082330 h 4890129"/>
              <a:gd name="connsiteX6710" fmla="*/ 7751808 w 9771622"/>
              <a:gd name="connsiteY6710" fmla="*/ 3082000 h 4890129"/>
              <a:gd name="connsiteX6711" fmla="*/ 7765524 w 9771622"/>
              <a:gd name="connsiteY6711" fmla="*/ 3095716 h 4890129"/>
              <a:gd name="connsiteX6712" fmla="*/ 7751808 w 9771622"/>
              <a:gd name="connsiteY6712" fmla="*/ 3109432 h 4890129"/>
              <a:gd name="connsiteX6713" fmla="*/ 7738092 w 9771622"/>
              <a:gd name="connsiteY6713" fmla="*/ 3095716 h 4890129"/>
              <a:gd name="connsiteX6714" fmla="*/ 7751808 w 9771622"/>
              <a:gd name="connsiteY6714" fmla="*/ 3082000 h 4890129"/>
              <a:gd name="connsiteX6715" fmla="*/ 7699497 w 9771622"/>
              <a:gd name="connsiteY6715" fmla="*/ 3082000 h 4890129"/>
              <a:gd name="connsiteX6716" fmla="*/ 7713213 w 9771622"/>
              <a:gd name="connsiteY6716" fmla="*/ 3095716 h 4890129"/>
              <a:gd name="connsiteX6717" fmla="*/ 7699497 w 9771622"/>
              <a:gd name="connsiteY6717" fmla="*/ 3109432 h 4890129"/>
              <a:gd name="connsiteX6718" fmla="*/ 7685781 w 9771622"/>
              <a:gd name="connsiteY6718" fmla="*/ 3095716 h 4890129"/>
              <a:gd name="connsiteX6719" fmla="*/ 7699497 w 9771622"/>
              <a:gd name="connsiteY6719" fmla="*/ 3082000 h 4890129"/>
              <a:gd name="connsiteX6720" fmla="*/ 7646883 w 9771622"/>
              <a:gd name="connsiteY6720" fmla="*/ 3081669 h 4890129"/>
              <a:gd name="connsiteX6721" fmla="*/ 7660599 w 9771622"/>
              <a:gd name="connsiteY6721" fmla="*/ 3095385 h 4890129"/>
              <a:gd name="connsiteX6722" fmla="*/ 7646883 w 9771622"/>
              <a:gd name="connsiteY6722" fmla="*/ 3109101 h 4890129"/>
              <a:gd name="connsiteX6723" fmla="*/ 7633167 w 9771622"/>
              <a:gd name="connsiteY6723" fmla="*/ 3095385 h 4890129"/>
              <a:gd name="connsiteX6724" fmla="*/ 7646883 w 9771622"/>
              <a:gd name="connsiteY6724" fmla="*/ 3081669 h 4890129"/>
              <a:gd name="connsiteX6725" fmla="*/ 7594260 w 9771622"/>
              <a:gd name="connsiteY6725" fmla="*/ 3081669 h 4890129"/>
              <a:gd name="connsiteX6726" fmla="*/ 7607976 w 9771622"/>
              <a:gd name="connsiteY6726" fmla="*/ 3095385 h 4890129"/>
              <a:gd name="connsiteX6727" fmla="*/ 7594260 w 9771622"/>
              <a:gd name="connsiteY6727" fmla="*/ 3109101 h 4890129"/>
              <a:gd name="connsiteX6728" fmla="*/ 7580544 w 9771622"/>
              <a:gd name="connsiteY6728" fmla="*/ 3095385 h 4890129"/>
              <a:gd name="connsiteX6729" fmla="*/ 7594260 w 9771622"/>
              <a:gd name="connsiteY6729" fmla="*/ 3081669 h 4890129"/>
              <a:gd name="connsiteX6730" fmla="*/ 7541632 w 9771622"/>
              <a:gd name="connsiteY6730" fmla="*/ 3081336 h 4890129"/>
              <a:gd name="connsiteX6731" fmla="*/ 7555348 w 9771622"/>
              <a:gd name="connsiteY6731" fmla="*/ 3095052 h 4890129"/>
              <a:gd name="connsiteX6732" fmla="*/ 7541632 w 9771622"/>
              <a:gd name="connsiteY6732" fmla="*/ 3108768 h 4890129"/>
              <a:gd name="connsiteX6733" fmla="*/ 7527916 w 9771622"/>
              <a:gd name="connsiteY6733" fmla="*/ 3095052 h 4890129"/>
              <a:gd name="connsiteX6734" fmla="*/ 7541632 w 9771622"/>
              <a:gd name="connsiteY6734" fmla="*/ 3081336 h 4890129"/>
              <a:gd name="connsiteX6735" fmla="*/ 7489005 w 9771622"/>
              <a:gd name="connsiteY6735" fmla="*/ 3081006 h 4890129"/>
              <a:gd name="connsiteX6736" fmla="*/ 7502721 w 9771622"/>
              <a:gd name="connsiteY6736" fmla="*/ 3094722 h 4890129"/>
              <a:gd name="connsiteX6737" fmla="*/ 7489005 w 9771622"/>
              <a:gd name="connsiteY6737" fmla="*/ 3108438 h 4890129"/>
              <a:gd name="connsiteX6738" fmla="*/ 7475289 w 9771622"/>
              <a:gd name="connsiteY6738" fmla="*/ 3094722 h 4890129"/>
              <a:gd name="connsiteX6739" fmla="*/ 7489005 w 9771622"/>
              <a:gd name="connsiteY6739" fmla="*/ 3081006 h 4890129"/>
              <a:gd name="connsiteX6740" fmla="*/ 7383423 w 9771622"/>
              <a:gd name="connsiteY6740" fmla="*/ 3080676 h 4890129"/>
              <a:gd name="connsiteX6741" fmla="*/ 7397139 w 9771622"/>
              <a:gd name="connsiteY6741" fmla="*/ 3094392 h 4890129"/>
              <a:gd name="connsiteX6742" fmla="*/ 7383423 w 9771622"/>
              <a:gd name="connsiteY6742" fmla="*/ 3108108 h 4890129"/>
              <a:gd name="connsiteX6743" fmla="*/ 7369707 w 9771622"/>
              <a:gd name="connsiteY6743" fmla="*/ 3094392 h 4890129"/>
              <a:gd name="connsiteX6744" fmla="*/ 7383423 w 9771622"/>
              <a:gd name="connsiteY6744" fmla="*/ 3080676 h 4890129"/>
              <a:gd name="connsiteX6745" fmla="*/ 2423364 w 9771622"/>
              <a:gd name="connsiteY6745" fmla="*/ 3080676 h 4890129"/>
              <a:gd name="connsiteX6746" fmla="*/ 2437084 w 9771622"/>
              <a:gd name="connsiteY6746" fmla="*/ 3094392 h 4890129"/>
              <a:gd name="connsiteX6747" fmla="*/ 2423364 w 9771622"/>
              <a:gd name="connsiteY6747" fmla="*/ 3108108 h 4890129"/>
              <a:gd name="connsiteX6748" fmla="*/ 2409644 w 9771622"/>
              <a:gd name="connsiteY6748" fmla="*/ 3094392 h 4890129"/>
              <a:gd name="connsiteX6749" fmla="*/ 2423364 w 9771622"/>
              <a:gd name="connsiteY6749" fmla="*/ 3080676 h 4890129"/>
              <a:gd name="connsiteX6750" fmla="*/ 7330796 w 9771622"/>
              <a:gd name="connsiteY6750" fmla="*/ 3080345 h 4890129"/>
              <a:gd name="connsiteX6751" fmla="*/ 7344512 w 9771622"/>
              <a:gd name="connsiteY6751" fmla="*/ 3094061 h 4890129"/>
              <a:gd name="connsiteX6752" fmla="*/ 7330796 w 9771622"/>
              <a:gd name="connsiteY6752" fmla="*/ 3107777 h 4890129"/>
              <a:gd name="connsiteX6753" fmla="*/ 7317080 w 9771622"/>
              <a:gd name="connsiteY6753" fmla="*/ 3094061 h 4890129"/>
              <a:gd name="connsiteX6754" fmla="*/ 7330796 w 9771622"/>
              <a:gd name="connsiteY6754" fmla="*/ 3080345 h 4890129"/>
              <a:gd name="connsiteX6755" fmla="*/ 7277838 w 9771622"/>
              <a:gd name="connsiteY6755" fmla="*/ 3080012 h 4890129"/>
              <a:gd name="connsiteX6756" fmla="*/ 7291554 w 9771622"/>
              <a:gd name="connsiteY6756" fmla="*/ 3093728 h 4890129"/>
              <a:gd name="connsiteX6757" fmla="*/ 7277838 w 9771622"/>
              <a:gd name="connsiteY6757" fmla="*/ 3107444 h 4890129"/>
              <a:gd name="connsiteX6758" fmla="*/ 7264122 w 9771622"/>
              <a:gd name="connsiteY6758" fmla="*/ 3093728 h 4890129"/>
              <a:gd name="connsiteX6759" fmla="*/ 7277838 w 9771622"/>
              <a:gd name="connsiteY6759" fmla="*/ 3080012 h 4890129"/>
              <a:gd name="connsiteX6760" fmla="*/ 2528950 w 9771622"/>
              <a:gd name="connsiteY6760" fmla="*/ 3080012 h 4890129"/>
              <a:gd name="connsiteX6761" fmla="*/ 2542658 w 9771622"/>
              <a:gd name="connsiteY6761" fmla="*/ 3093728 h 4890129"/>
              <a:gd name="connsiteX6762" fmla="*/ 2528950 w 9771622"/>
              <a:gd name="connsiteY6762" fmla="*/ 3107444 h 4890129"/>
              <a:gd name="connsiteX6763" fmla="*/ 2515227 w 9771622"/>
              <a:gd name="connsiteY6763" fmla="*/ 3093728 h 4890129"/>
              <a:gd name="connsiteX6764" fmla="*/ 2528950 w 9771622"/>
              <a:gd name="connsiteY6764" fmla="*/ 3080012 h 4890129"/>
              <a:gd name="connsiteX6765" fmla="*/ 7224881 w 9771622"/>
              <a:gd name="connsiteY6765" fmla="*/ 3079682 h 4890129"/>
              <a:gd name="connsiteX6766" fmla="*/ 7238597 w 9771622"/>
              <a:gd name="connsiteY6766" fmla="*/ 3093398 h 4890129"/>
              <a:gd name="connsiteX6767" fmla="*/ 7224881 w 9771622"/>
              <a:gd name="connsiteY6767" fmla="*/ 3107114 h 4890129"/>
              <a:gd name="connsiteX6768" fmla="*/ 7211165 w 9771622"/>
              <a:gd name="connsiteY6768" fmla="*/ 3093398 h 4890129"/>
              <a:gd name="connsiteX6769" fmla="*/ 7224881 w 9771622"/>
              <a:gd name="connsiteY6769" fmla="*/ 3079682 h 4890129"/>
              <a:gd name="connsiteX6770" fmla="*/ 7171923 w 9771622"/>
              <a:gd name="connsiteY6770" fmla="*/ 3079352 h 4890129"/>
              <a:gd name="connsiteX6771" fmla="*/ 7185639 w 9771622"/>
              <a:gd name="connsiteY6771" fmla="*/ 3093068 h 4890129"/>
              <a:gd name="connsiteX6772" fmla="*/ 7171923 w 9771622"/>
              <a:gd name="connsiteY6772" fmla="*/ 3106784 h 4890129"/>
              <a:gd name="connsiteX6773" fmla="*/ 7158207 w 9771622"/>
              <a:gd name="connsiteY6773" fmla="*/ 3093068 h 4890129"/>
              <a:gd name="connsiteX6774" fmla="*/ 7171923 w 9771622"/>
              <a:gd name="connsiteY6774" fmla="*/ 3079352 h 4890129"/>
              <a:gd name="connsiteX6775" fmla="*/ 5235000 w 9771622"/>
              <a:gd name="connsiteY6775" fmla="*/ 3079352 h 4890129"/>
              <a:gd name="connsiteX6776" fmla="*/ 5248716 w 9771622"/>
              <a:gd name="connsiteY6776" fmla="*/ 3093068 h 4890129"/>
              <a:gd name="connsiteX6777" fmla="*/ 5235000 w 9771622"/>
              <a:gd name="connsiteY6777" fmla="*/ 3106784 h 4890129"/>
              <a:gd name="connsiteX6778" fmla="*/ 5221284 w 9771622"/>
              <a:gd name="connsiteY6778" fmla="*/ 3093068 h 4890129"/>
              <a:gd name="connsiteX6779" fmla="*/ 5235000 w 9771622"/>
              <a:gd name="connsiteY6779" fmla="*/ 3079352 h 4890129"/>
              <a:gd name="connsiteX6780" fmla="*/ 2635191 w 9771622"/>
              <a:gd name="connsiteY6780" fmla="*/ 3079352 h 4890129"/>
              <a:gd name="connsiteX6781" fmla="*/ 2648904 w 9771622"/>
              <a:gd name="connsiteY6781" fmla="*/ 3093068 h 4890129"/>
              <a:gd name="connsiteX6782" fmla="*/ 2635191 w 9771622"/>
              <a:gd name="connsiteY6782" fmla="*/ 3106784 h 4890129"/>
              <a:gd name="connsiteX6783" fmla="*/ 2621477 w 9771622"/>
              <a:gd name="connsiteY6783" fmla="*/ 3093068 h 4890129"/>
              <a:gd name="connsiteX6784" fmla="*/ 2635191 w 9771622"/>
              <a:gd name="connsiteY6784" fmla="*/ 3079352 h 4890129"/>
              <a:gd name="connsiteX6785" fmla="*/ 2741436 w 9771622"/>
              <a:gd name="connsiteY6785" fmla="*/ 3078691 h 4890129"/>
              <a:gd name="connsiteX6786" fmla="*/ 2755156 w 9771622"/>
              <a:gd name="connsiteY6786" fmla="*/ 3092407 h 4890129"/>
              <a:gd name="connsiteX6787" fmla="*/ 2741436 w 9771622"/>
              <a:gd name="connsiteY6787" fmla="*/ 3106123 h 4890129"/>
              <a:gd name="connsiteX6788" fmla="*/ 2727722 w 9771622"/>
              <a:gd name="connsiteY6788" fmla="*/ 3092407 h 4890129"/>
              <a:gd name="connsiteX6789" fmla="*/ 2741436 w 9771622"/>
              <a:gd name="connsiteY6789" fmla="*/ 3078691 h 4890129"/>
              <a:gd name="connsiteX6790" fmla="*/ 2848015 w 9771622"/>
              <a:gd name="connsiteY6790" fmla="*/ 3077698 h 4890129"/>
              <a:gd name="connsiteX6791" fmla="*/ 2861731 w 9771622"/>
              <a:gd name="connsiteY6791" fmla="*/ 3091414 h 4890129"/>
              <a:gd name="connsiteX6792" fmla="*/ 2848015 w 9771622"/>
              <a:gd name="connsiteY6792" fmla="*/ 3105130 h 4890129"/>
              <a:gd name="connsiteX6793" fmla="*/ 2834302 w 9771622"/>
              <a:gd name="connsiteY6793" fmla="*/ 3091414 h 4890129"/>
              <a:gd name="connsiteX6794" fmla="*/ 2848015 w 9771622"/>
              <a:gd name="connsiteY6794" fmla="*/ 3077698 h 4890129"/>
              <a:gd name="connsiteX6795" fmla="*/ 5642110 w 9771622"/>
              <a:gd name="connsiteY6795" fmla="*/ 3077034 h 4890129"/>
              <a:gd name="connsiteX6796" fmla="*/ 5655826 w 9771622"/>
              <a:gd name="connsiteY6796" fmla="*/ 3090750 h 4890129"/>
              <a:gd name="connsiteX6797" fmla="*/ 5642110 w 9771622"/>
              <a:gd name="connsiteY6797" fmla="*/ 3104466 h 4890129"/>
              <a:gd name="connsiteX6798" fmla="*/ 5628394 w 9771622"/>
              <a:gd name="connsiteY6798" fmla="*/ 3090750 h 4890129"/>
              <a:gd name="connsiteX6799" fmla="*/ 5642110 w 9771622"/>
              <a:gd name="connsiteY6799" fmla="*/ 3077034 h 4890129"/>
              <a:gd name="connsiteX6800" fmla="*/ 2955256 w 9771622"/>
              <a:gd name="connsiteY6800" fmla="*/ 3076704 h 4890129"/>
              <a:gd name="connsiteX6801" fmla="*/ 2968975 w 9771622"/>
              <a:gd name="connsiteY6801" fmla="*/ 3090420 h 4890129"/>
              <a:gd name="connsiteX6802" fmla="*/ 2955256 w 9771622"/>
              <a:gd name="connsiteY6802" fmla="*/ 3104136 h 4890129"/>
              <a:gd name="connsiteX6803" fmla="*/ 2941536 w 9771622"/>
              <a:gd name="connsiteY6803" fmla="*/ 3090420 h 4890129"/>
              <a:gd name="connsiteX6804" fmla="*/ 2955256 w 9771622"/>
              <a:gd name="connsiteY6804" fmla="*/ 3076704 h 4890129"/>
              <a:gd name="connsiteX6805" fmla="*/ 3062746 w 9771622"/>
              <a:gd name="connsiteY6805" fmla="*/ 3075710 h 4890129"/>
              <a:gd name="connsiteX6806" fmla="*/ 3076462 w 9771622"/>
              <a:gd name="connsiteY6806" fmla="*/ 3089426 h 4890129"/>
              <a:gd name="connsiteX6807" fmla="*/ 3062746 w 9771622"/>
              <a:gd name="connsiteY6807" fmla="*/ 3103142 h 4890129"/>
              <a:gd name="connsiteX6808" fmla="*/ 3049030 w 9771622"/>
              <a:gd name="connsiteY6808" fmla="*/ 3089426 h 4890129"/>
              <a:gd name="connsiteX6809" fmla="*/ 3062746 w 9771622"/>
              <a:gd name="connsiteY6809" fmla="*/ 3075710 h 4890129"/>
              <a:gd name="connsiteX6810" fmla="*/ 3170979 w 9771622"/>
              <a:gd name="connsiteY6810" fmla="*/ 3074386 h 4890129"/>
              <a:gd name="connsiteX6811" fmla="*/ 3184695 w 9771622"/>
              <a:gd name="connsiteY6811" fmla="*/ 3088102 h 4890129"/>
              <a:gd name="connsiteX6812" fmla="*/ 3170979 w 9771622"/>
              <a:gd name="connsiteY6812" fmla="*/ 3101818 h 4890129"/>
              <a:gd name="connsiteX6813" fmla="*/ 3157263 w 9771622"/>
              <a:gd name="connsiteY6813" fmla="*/ 3088102 h 4890129"/>
              <a:gd name="connsiteX6814" fmla="*/ 3170979 w 9771622"/>
              <a:gd name="connsiteY6814" fmla="*/ 3074386 h 4890129"/>
              <a:gd name="connsiteX6815" fmla="*/ 5117830 w 9771622"/>
              <a:gd name="connsiteY6815" fmla="*/ 3074056 h 4890129"/>
              <a:gd name="connsiteX6816" fmla="*/ 5131546 w 9771622"/>
              <a:gd name="connsiteY6816" fmla="*/ 3087772 h 4890129"/>
              <a:gd name="connsiteX6817" fmla="*/ 5117830 w 9771622"/>
              <a:gd name="connsiteY6817" fmla="*/ 3101488 h 4890129"/>
              <a:gd name="connsiteX6818" fmla="*/ 5104114 w 9771622"/>
              <a:gd name="connsiteY6818" fmla="*/ 3087772 h 4890129"/>
              <a:gd name="connsiteX6819" fmla="*/ 5117830 w 9771622"/>
              <a:gd name="connsiteY6819" fmla="*/ 3074056 h 4890129"/>
              <a:gd name="connsiteX6820" fmla="*/ 5345547 w 9771622"/>
              <a:gd name="connsiteY6820" fmla="*/ 3072068 h 4890129"/>
              <a:gd name="connsiteX6821" fmla="*/ 5359263 w 9771622"/>
              <a:gd name="connsiteY6821" fmla="*/ 3085784 h 4890129"/>
              <a:gd name="connsiteX6822" fmla="*/ 5345547 w 9771622"/>
              <a:gd name="connsiteY6822" fmla="*/ 3099500 h 4890129"/>
              <a:gd name="connsiteX6823" fmla="*/ 5331831 w 9771622"/>
              <a:gd name="connsiteY6823" fmla="*/ 3085784 h 4890129"/>
              <a:gd name="connsiteX6824" fmla="*/ 5345547 w 9771622"/>
              <a:gd name="connsiteY6824" fmla="*/ 3072068 h 4890129"/>
              <a:gd name="connsiteX6825" fmla="*/ 5579224 w 9771622"/>
              <a:gd name="connsiteY6825" fmla="*/ 3070744 h 4890129"/>
              <a:gd name="connsiteX6826" fmla="*/ 5592940 w 9771622"/>
              <a:gd name="connsiteY6826" fmla="*/ 3084460 h 4890129"/>
              <a:gd name="connsiteX6827" fmla="*/ 5579224 w 9771622"/>
              <a:gd name="connsiteY6827" fmla="*/ 3098176 h 4890129"/>
              <a:gd name="connsiteX6828" fmla="*/ 5565508 w 9771622"/>
              <a:gd name="connsiteY6828" fmla="*/ 3084460 h 4890129"/>
              <a:gd name="connsiteX6829" fmla="*/ 5579224 w 9771622"/>
              <a:gd name="connsiteY6829" fmla="*/ 3070744 h 4890129"/>
              <a:gd name="connsiteX6830" fmla="*/ 5515012 w 9771622"/>
              <a:gd name="connsiteY6830" fmla="*/ 3063464 h 4890129"/>
              <a:gd name="connsiteX6831" fmla="*/ 5528728 w 9771622"/>
              <a:gd name="connsiteY6831" fmla="*/ 3077180 h 4890129"/>
              <a:gd name="connsiteX6832" fmla="*/ 5515012 w 9771622"/>
              <a:gd name="connsiteY6832" fmla="*/ 3090896 h 4890129"/>
              <a:gd name="connsiteX6833" fmla="*/ 5501296 w 9771622"/>
              <a:gd name="connsiteY6833" fmla="*/ 3077180 h 4890129"/>
              <a:gd name="connsiteX6834" fmla="*/ 5515012 w 9771622"/>
              <a:gd name="connsiteY6834" fmla="*/ 3063464 h 4890129"/>
              <a:gd name="connsiteX6835" fmla="*/ 4903352 w 9771622"/>
              <a:gd name="connsiteY6835" fmla="*/ 3058169 h 4890129"/>
              <a:gd name="connsiteX6836" fmla="*/ 4917068 w 9771622"/>
              <a:gd name="connsiteY6836" fmla="*/ 3071885 h 4890129"/>
              <a:gd name="connsiteX6837" fmla="*/ 4903352 w 9771622"/>
              <a:gd name="connsiteY6837" fmla="*/ 3085601 h 4890129"/>
              <a:gd name="connsiteX6838" fmla="*/ 4889636 w 9771622"/>
              <a:gd name="connsiteY6838" fmla="*/ 3071885 h 4890129"/>
              <a:gd name="connsiteX6839" fmla="*/ 4903352 w 9771622"/>
              <a:gd name="connsiteY6839" fmla="*/ 3058169 h 4890129"/>
              <a:gd name="connsiteX6840" fmla="*/ 2470362 w 9771622"/>
              <a:gd name="connsiteY6840" fmla="*/ 3058169 h 4890129"/>
              <a:gd name="connsiteX6841" fmla="*/ 2484076 w 9771622"/>
              <a:gd name="connsiteY6841" fmla="*/ 3071885 h 4890129"/>
              <a:gd name="connsiteX6842" fmla="*/ 2470362 w 9771622"/>
              <a:gd name="connsiteY6842" fmla="*/ 3085601 h 4890129"/>
              <a:gd name="connsiteX6843" fmla="*/ 2456645 w 9771622"/>
              <a:gd name="connsiteY6843" fmla="*/ 3071885 h 4890129"/>
              <a:gd name="connsiteX6844" fmla="*/ 2470362 w 9771622"/>
              <a:gd name="connsiteY6844" fmla="*/ 3058169 h 4890129"/>
              <a:gd name="connsiteX6845" fmla="*/ 5160860 w 9771622"/>
              <a:gd name="connsiteY6845" fmla="*/ 3057839 h 4890129"/>
              <a:gd name="connsiteX6846" fmla="*/ 5174576 w 9771622"/>
              <a:gd name="connsiteY6846" fmla="*/ 3071555 h 4890129"/>
              <a:gd name="connsiteX6847" fmla="*/ 5160860 w 9771622"/>
              <a:gd name="connsiteY6847" fmla="*/ 3085271 h 4890129"/>
              <a:gd name="connsiteX6848" fmla="*/ 5147144 w 9771622"/>
              <a:gd name="connsiteY6848" fmla="*/ 3071555 h 4890129"/>
              <a:gd name="connsiteX6849" fmla="*/ 5160860 w 9771622"/>
              <a:gd name="connsiteY6849" fmla="*/ 3057839 h 4890129"/>
              <a:gd name="connsiteX6850" fmla="*/ 2575944 w 9771622"/>
              <a:gd name="connsiteY6850" fmla="*/ 3057505 h 4890129"/>
              <a:gd name="connsiteX6851" fmla="*/ 2589665 w 9771622"/>
              <a:gd name="connsiteY6851" fmla="*/ 3071221 h 4890129"/>
              <a:gd name="connsiteX6852" fmla="*/ 2575944 w 9771622"/>
              <a:gd name="connsiteY6852" fmla="*/ 3084937 h 4890129"/>
              <a:gd name="connsiteX6853" fmla="*/ 2562228 w 9771622"/>
              <a:gd name="connsiteY6853" fmla="*/ 3071221 h 4890129"/>
              <a:gd name="connsiteX6854" fmla="*/ 2575944 w 9771622"/>
              <a:gd name="connsiteY6854" fmla="*/ 3057505 h 4890129"/>
              <a:gd name="connsiteX6855" fmla="*/ 5275049 w 9771622"/>
              <a:gd name="connsiteY6855" fmla="*/ 3056845 h 4890129"/>
              <a:gd name="connsiteX6856" fmla="*/ 5288765 w 9771622"/>
              <a:gd name="connsiteY6856" fmla="*/ 3070561 h 4890129"/>
              <a:gd name="connsiteX6857" fmla="*/ 5275049 w 9771622"/>
              <a:gd name="connsiteY6857" fmla="*/ 3084277 h 4890129"/>
              <a:gd name="connsiteX6858" fmla="*/ 5261333 w 9771622"/>
              <a:gd name="connsiteY6858" fmla="*/ 3070561 h 4890129"/>
              <a:gd name="connsiteX6859" fmla="*/ 5275049 w 9771622"/>
              <a:gd name="connsiteY6859" fmla="*/ 3056845 h 4890129"/>
              <a:gd name="connsiteX6860" fmla="*/ 2681860 w 9771622"/>
              <a:gd name="connsiteY6860" fmla="*/ 3056845 h 4890129"/>
              <a:gd name="connsiteX6861" fmla="*/ 2695573 w 9771622"/>
              <a:gd name="connsiteY6861" fmla="*/ 3070561 h 4890129"/>
              <a:gd name="connsiteX6862" fmla="*/ 2681860 w 9771622"/>
              <a:gd name="connsiteY6862" fmla="*/ 3084277 h 4890129"/>
              <a:gd name="connsiteX6863" fmla="*/ 2668142 w 9771622"/>
              <a:gd name="connsiteY6863" fmla="*/ 3070561 h 4890129"/>
              <a:gd name="connsiteX6864" fmla="*/ 2681860 w 9771622"/>
              <a:gd name="connsiteY6864" fmla="*/ 3056845 h 4890129"/>
              <a:gd name="connsiteX6865" fmla="*/ 4949360 w 9771622"/>
              <a:gd name="connsiteY6865" fmla="*/ 3056515 h 4890129"/>
              <a:gd name="connsiteX6866" fmla="*/ 4963076 w 9771622"/>
              <a:gd name="connsiteY6866" fmla="*/ 3070231 h 4890129"/>
              <a:gd name="connsiteX6867" fmla="*/ 4949360 w 9771622"/>
              <a:gd name="connsiteY6867" fmla="*/ 3083947 h 4890129"/>
              <a:gd name="connsiteX6868" fmla="*/ 4935644 w 9771622"/>
              <a:gd name="connsiteY6868" fmla="*/ 3070231 h 4890129"/>
              <a:gd name="connsiteX6869" fmla="*/ 4949360 w 9771622"/>
              <a:gd name="connsiteY6869" fmla="*/ 3056515 h 4890129"/>
              <a:gd name="connsiteX6870" fmla="*/ 4857344 w 9771622"/>
              <a:gd name="connsiteY6870" fmla="*/ 3056515 h 4890129"/>
              <a:gd name="connsiteX6871" fmla="*/ 4871060 w 9771622"/>
              <a:gd name="connsiteY6871" fmla="*/ 3070231 h 4890129"/>
              <a:gd name="connsiteX6872" fmla="*/ 4857344 w 9771622"/>
              <a:gd name="connsiteY6872" fmla="*/ 3083947 h 4890129"/>
              <a:gd name="connsiteX6873" fmla="*/ 4843628 w 9771622"/>
              <a:gd name="connsiteY6873" fmla="*/ 3070231 h 4890129"/>
              <a:gd name="connsiteX6874" fmla="*/ 4857344 w 9771622"/>
              <a:gd name="connsiteY6874" fmla="*/ 3056515 h 4890129"/>
              <a:gd name="connsiteX6875" fmla="*/ 2788106 w 9771622"/>
              <a:gd name="connsiteY6875" fmla="*/ 3056181 h 4890129"/>
              <a:gd name="connsiteX6876" fmla="*/ 2801822 w 9771622"/>
              <a:gd name="connsiteY6876" fmla="*/ 3069897 h 4890129"/>
              <a:gd name="connsiteX6877" fmla="*/ 2788106 w 9771622"/>
              <a:gd name="connsiteY6877" fmla="*/ 3083613 h 4890129"/>
              <a:gd name="connsiteX6878" fmla="*/ 2774389 w 9771622"/>
              <a:gd name="connsiteY6878" fmla="*/ 3069897 h 4890129"/>
              <a:gd name="connsiteX6879" fmla="*/ 2788106 w 9771622"/>
              <a:gd name="connsiteY6879" fmla="*/ 3056181 h 4890129"/>
              <a:gd name="connsiteX6880" fmla="*/ 2894683 w 9771622"/>
              <a:gd name="connsiteY6880" fmla="*/ 3055191 h 4890129"/>
              <a:gd name="connsiteX6881" fmla="*/ 2908401 w 9771622"/>
              <a:gd name="connsiteY6881" fmla="*/ 3068907 h 4890129"/>
              <a:gd name="connsiteX6882" fmla="*/ 2894683 w 9771622"/>
              <a:gd name="connsiteY6882" fmla="*/ 3082623 h 4890129"/>
              <a:gd name="connsiteX6883" fmla="*/ 2880973 w 9771622"/>
              <a:gd name="connsiteY6883" fmla="*/ 3068907 h 4890129"/>
              <a:gd name="connsiteX6884" fmla="*/ 2894683 w 9771622"/>
              <a:gd name="connsiteY6884" fmla="*/ 3055191 h 4890129"/>
              <a:gd name="connsiteX6885" fmla="*/ 5449478 w 9771622"/>
              <a:gd name="connsiteY6885" fmla="*/ 3054861 h 4890129"/>
              <a:gd name="connsiteX6886" fmla="*/ 5463194 w 9771622"/>
              <a:gd name="connsiteY6886" fmla="*/ 3068577 h 4890129"/>
              <a:gd name="connsiteX6887" fmla="*/ 5449478 w 9771622"/>
              <a:gd name="connsiteY6887" fmla="*/ 3082293 h 4890129"/>
              <a:gd name="connsiteX6888" fmla="*/ 5435762 w 9771622"/>
              <a:gd name="connsiteY6888" fmla="*/ 3068577 h 4890129"/>
              <a:gd name="connsiteX6889" fmla="*/ 5449478 w 9771622"/>
              <a:gd name="connsiteY6889" fmla="*/ 3054861 h 4890129"/>
              <a:gd name="connsiteX6890" fmla="*/ 3001845 w 9771622"/>
              <a:gd name="connsiteY6890" fmla="*/ 3054527 h 4890129"/>
              <a:gd name="connsiteX6891" fmla="*/ 3015561 w 9771622"/>
              <a:gd name="connsiteY6891" fmla="*/ 3068243 h 4890129"/>
              <a:gd name="connsiteX6892" fmla="*/ 3001845 w 9771622"/>
              <a:gd name="connsiteY6892" fmla="*/ 3081959 h 4890129"/>
              <a:gd name="connsiteX6893" fmla="*/ 2988129 w 9771622"/>
              <a:gd name="connsiteY6893" fmla="*/ 3068243 h 4890129"/>
              <a:gd name="connsiteX6894" fmla="*/ 3001845 w 9771622"/>
              <a:gd name="connsiteY6894" fmla="*/ 3054527 h 4890129"/>
              <a:gd name="connsiteX6895" fmla="*/ 3109414 w 9771622"/>
              <a:gd name="connsiteY6895" fmla="*/ 3053203 h 4890129"/>
              <a:gd name="connsiteX6896" fmla="*/ 3123130 w 9771622"/>
              <a:gd name="connsiteY6896" fmla="*/ 3066919 h 4890129"/>
              <a:gd name="connsiteX6897" fmla="*/ 3109414 w 9771622"/>
              <a:gd name="connsiteY6897" fmla="*/ 3080635 h 4890129"/>
              <a:gd name="connsiteX6898" fmla="*/ 3095698 w 9771622"/>
              <a:gd name="connsiteY6898" fmla="*/ 3066919 h 4890129"/>
              <a:gd name="connsiteX6899" fmla="*/ 3109414 w 9771622"/>
              <a:gd name="connsiteY6899" fmla="*/ 3053203 h 4890129"/>
              <a:gd name="connsiteX6900" fmla="*/ 5851292 w 9771622"/>
              <a:gd name="connsiteY6900" fmla="*/ 3052873 h 4890129"/>
              <a:gd name="connsiteX6901" fmla="*/ 5865008 w 9771622"/>
              <a:gd name="connsiteY6901" fmla="*/ 3066589 h 4890129"/>
              <a:gd name="connsiteX6902" fmla="*/ 5851292 w 9771622"/>
              <a:gd name="connsiteY6902" fmla="*/ 3080305 h 4890129"/>
              <a:gd name="connsiteX6903" fmla="*/ 5837576 w 9771622"/>
              <a:gd name="connsiteY6903" fmla="*/ 3066589 h 4890129"/>
              <a:gd name="connsiteX6904" fmla="*/ 5851292 w 9771622"/>
              <a:gd name="connsiteY6904" fmla="*/ 3052873 h 4890129"/>
              <a:gd name="connsiteX6905" fmla="*/ 3217317 w 9771622"/>
              <a:gd name="connsiteY6905" fmla="*/ 3051879 h 4890129"/>
              <a:gd name="connsiteX6906" fmla="*/ 3231033 w 9771622"/>
              <a:gd name="connsiteY6906" fmla="*/ 3065595 h 4890129"/>
              <a:gd name="connsiteX6907" fmla="*/ 3217317 w 9771622"/>
              <a:gd name="connsiteY6907" fmla="*/ 3079311 h 4890129"/>
              <a:gd name="connsiteX6908" fmla="*/ 3203601 w 9771622"/>
              <a:gd name="connsiteY6908" fmla="*/ 3065595 h 4890129"/>
              <a:gd name="connsiteX6909" fmla="*/ 3217317 w 9771622"/>
              <a:gd name="connsiteY6909" fmla="*/ 3051879 h 4890129"/>
              <a:gd name="connsiteX6910" fmla="*/ 4995037 w 9771622"/>
              <a:gd name="connsiteY6910" fmla="*/ 3051549 h 4890129"/>
              <a:gd name="connsiteX6911" fmla="*/ 5008753 w 9771622"/>
              <a:gd name="connsiteY6911" fmla="*/ 3065265 h 4890129"/>
              <a:gd name="connsiteX6912" fmla="*/ 4995037 w 9771622"/>
              <a:gd name="connsiteY6912" fmla="*/ 3078981 h 4890129"/>
              <a:gd name="connsiteX6913" fmla="*/ 4981321 w 9771622"/>
              <a:gd name="connsiteY6913" fmla="*/ 3065265 h 4890129"/>
              <a:gd name="connsiteX6914" fmla="*/ 4995037 w 9771622"/>
              <a:gd name="connsiteY6914" fmla="*/ 3051549 h 4890129"/>
              <a:gd name="connsiteX6915" fmla="*/ 4811670 w 9771622"/>
              <a:gd name="connsiteY6915" fmla="*/ 3051549 h 4890129"/>
              <a:gd name="connsiteX6916" fmla="*/ 4825386 w 9771622"/>
              <a:gd name="connsiteY6916" fmla="*/ 3065265 h 4890129"/>
              <a:gd name="connsiteX6917" fmla="*/ 4811670 w 9771622"/>
              <a:gd name="connsiteY6917" fmla="*/ 3078981 h 4890129"/>
              <a:gd name="connsiteX6918" fmla="*/ 4797954 w 9771622"/>
              <a:gd name="connsiteY6918" fmla="*/ 3065265 h 4890129"/>
              <a:gd name="connsiteX6919" fmla="*/ 4811670 w 9771622"/>
              <a:gd name="connsiteY6919" fmla="*/ 3051549 h 4890129"/>
              <a:gd name="connsiteX6920" fmla="*/ 5792048 w 9771622"/>
              <a:gd name="connsiteY6920" fmla="*/ 3049561 h 4890129"/>
              <a:gd name="connsiteX6921" fmla="*/ 5805764 w 9771622"/>
              <a:gd name="connsiteY6921" fmla="*/ 3063277 h 4890129"/>
              <a:gd name="connsiteX6922" fmla="*/ 5792048 w 9771622"/>
              <a:gd name="connsiteY6922" fmla="*/ 3076993 h 4890129"/>
              <a:gd name="connsiteX6923" fmla="*/ 5778332 w 9771622"/>
              <a:gd name="connsiteY6923" fmla="*/ 3063277 h 4890129"/>
              <a:gd name="connsiteX6924" fmla="*/ 5792048 w 9771622"/>
              <a:gd name="connsiteY6924" fmla="*/ 3049561 h 4890129"/>
              <a:gd name="connsiteX6925" fmla="*/ 5732138 w 9771622"/>
              <a:gd name="connsiteY6925" fmla="*/ 3045923 h 4890129"/>
              <a:gd name="connsiteX6926" fmla="*/ 5745854 w 9771622"/>
              <a:gd name="connsiteY6926" fmla="*/ 3059639 h 4890129"/>
              <a:gd name="connsiteX6927" fmla="*/ 5732138 w 9771622"/>
              <a:gd name="connsiteY6927" fmla="*/ 3073355 h 4890129"/>
              <a:gd name="connsiteX6928" fmla="*/ 5718422 w 9771622"/>
              <a:gd name="connsiteY6928" fmla="*/ 3059639 h 4890129"/>
              <a:gd name="connsiteX6929" fmla="*/ 5732138 w 9771622"/>
              <a:gd name="connsiteY6929" fmla="*/ 3045923 h 4890129"/>
              <a:gd name="connsiteX6930" fmla="*/ 5382288 w 9771622"/>
              <a:gd name="connsiteY6930" fmla="*/ 3044269 h 4890129"/>
              <a:gd name="connsiteX6931" fmla="*/ 5396004 w 9771622"/>
              <a:gd name="connsiteY6931" fmla="*/ 3057985 h 4890129"/>
              <a:gd name="connsiteX6932" fmla="*/ 5382288 w 9771622"/>
              <a:gd name="connsiteY6932" fmla="*/ 3071701 h 4890129"/>
              <a:gd name="connsiteX6933" fmla="*/ 5368572 w 9771622"/>
              <a:gd name="connsiteY6933" fmla="*/ 3057985 h 4890129"/>
              <a:gd name="connsiteX6934" fmla="*/ 5382288 w 9771622"/>
              <a:gd name="connsiteY6934" fmla="*/ 3044269 h 4890129"/>
              <a:gd name="connsiteX6935" fmla="*/ 5040051 w 9771622"/>
              <a:gd name="connsiteY6935" fmla="*/ 3042945 h 4890129"/>
              <a:gd name="connsiteX6936" fmla="*/ 5053767 w 9771622"/>
              <a:gd name="connsiteY6936" fmla="*/ 3056661 h 4890129"/>
              <a:gd name="connsiteX6937" fmla="*/ 5040051 w 9771622"/>
              <a:gd name="connsiteY6937" fmla="*/ 3070377 h 4890129"/>
              <a:gd name="connsiteX6938" fmla="*/ 5026335 w 9771622"/>
              <a:gd name="connsiteY6938" fmla="*/ 3056661 h 4890129"/>
              <a:gd name="connsiteX6939" fmla="*/ 5040051 w 9771622"/>
              <a:gd name="connsiteY6939" fmla="*/ 3042945 h 4890129"/>
              <a:gd name="connsiteX6940" fmla="*/ 4766656 w 9771622"/>
              <a:gd name="connsiteY6940" fmla="*/ 3042945 h 4890129"/>
              <a:gd name="connsiteX6941" fmla="*/ 4780372 w 9771622"/>
              <a:gd name="connsiteY6941" fmla="*/ 3056661 h 4890129"/>
              <a:gd name="connsiteX6942" fmla="*/ 4766656 w 9771622"/>
              <a:gd name="connsiteY6942" fmla="*/ 3070377 h 4890129"/>
              <a:gd name="connsiteX6943" fmla="*/ 4752940 w 9771622"/>
              <a:gd name="connsiteY6943" fmla="*/ 3056661 h 4890129"/>
              <a:gd name="connsiteX6944" fmla="*/ 4766656 w 9771622"/>
              <a:gd name="connsiteY6944" fmla="*/ 3042945 h 4890129"/>
              <a:gd name="connsiteX6945" fmla="*/ 5671236 w 9771622"/>
              <a:gd name="connsiteY6945" fmla="*/ 3041288 h 4890129"/>
              <a:gd name="connsiteX6946" fmla="*/ 5684952 w 9771622"/>
              <a:gd name="connsiteY6946" fmla="*/ 3055004 h 4890129"/>
              <a:gd name="connsiteX6947" fmla="*/ 5671236 w 9771622"/>
              <a:gd name="connsiteY6947" fmla="*/ 3068720 h 4890129"/>
              <a:gd name="connsiteX6948" fmla="*/ 5657520 w 9771622"/>
              <a:gd name="connsiteY6948" fmla="*/ 3055004 h 4890129"/>
              <a:gd name="connsiteX6949" fmla="*/ 5671236 w 9771622"/>
              <a:gd name="connsiteY6949" fmla="*/ 3041288 h 4890129"/>
              <a:gd name="connsiteX6950" fmla="*/ 5202562 w 9771622"/>
              <a:gd name="connsiteY6950" fmla="*/ 3038640 h 4890129"/>
              <a:gd name="connsiteX6951" fmla="*/ 5216278 w 9771622"/>
              <a:gd name="connsiteY6951" fmla="*/ 3052356 h 4890129"/>
              <a:gd name="connsiteX6952" fmla="*/ 5202562 w 9771622"/>
              <a:gd name="connsiteY6952" fmla="*/ 3066072 h 4890129"/>
              <a:gd name="connsiteX6953" fmla="*/ 5188846 w 9771622"/>
              <a:gd name="connsiteY6953" fmla="*/ 3052356 h 4890129"/>
              <a:gd name="connsiteX6954" fmla="*/ 5202562 w 9771622"/>
              <a:gd name="connsiteY6954" fmla="*/ 3038640 h 4890129"/>
              <a:gd name="connsiteX6955" fmla="*/ 7761406 w 9771622"/>
              <a:gd name="connsiteY6955" fmla="*/ 3037316 h 4890129"/>
              <a:gd name="connsiteX6956" fmla="*/ 7775122 w 9771622"/>
              <a:gd name="connsiteY6956" fmla="*/ 3051032 h 4890129"/>
              <a:gd name="connsiteX6957" fmla="*/ 7761406 w 9771622"/>
              <a:gd name="connsiteY6957" fmla="*/ 3064748 h 4890129"/>
              <a:gd name="connsiteX6958" fmla="*/ 7747690 w 9771622"/>
              <a:gd name="connsiteY6958" fmla="*/ 3051032 h 4890129"/>
              <a:gd name="connsiteX6959" fmla="*/ 7761406 w 9771622"/>
              <a:gd name="connsiteY6959" fmla="*/ 3037316 h 4890129"/>
              <a:gd name="connsiteX6960" fmla="*/ 7709112 w 9771622"/>
              <a:gd name="connsiteY6960" fmla="*/ 3036986 h 4890129"/>
              <a:gd name="connsiteX6961" fmla="*/ 7722828 w 9771622"/>
              <a:gd name="connsiteY6961" fmla="*/ 3050702 h 4890129"/>
              <a:gd name="connsiteX6962" fmla="*/ 7709112 w 9771622"/>
              <a:gd name="connsiteY6962" fmla="*/ 3064418 h 4890129"/>
              <a:gd name="connsiteX6963" fmla="*/ 7695396 w 9771622"/>
              <a:gd name="connsiteY6963" fmla="*/ 3050702 h 4890129"/>
              <a:gd name="connsiteX6964" fmla="*/ 7709112 w 9771622"/>
              <a:gd name="connsiteY6964" fmla="*/ 3036986 h 4890129"/>
              <a:gd name="connsiteX6965" fmla="*/ 7656815 w 9771622"/>
              <a:gd name="connsiteY6965" fmla="*/ 3036986 h 4890129"/>
              <a:gd name="connsiteX6966" fmla="*/ 7670531 w 9771622"/>
              <a:gd name="connsiteY6966" fmla="*/ 3050702 h 4890129"/>
              <a:gd name="connsiteX6967" fmla="*/ 7656815 w 9771622"/>
              <a:gd name="connsiteY6967" fmla="*/ 3064418 h 4890129"/>
              <a:gd name="connsiteX6968" fmla="*/ 7643099 w 9771622"/>
              <a:gd name="connsiteY6968" fmla="*/ 3050702 h 4890129"/>
              <a:gd name="connsiteX6969" fmla="*/ 7656815 w 9771622"/>
              <a:gd name="connsiteY6969" fmla="*/ 3036986 h 4890129"/>
              <a:gd name="connsiteX6970" fmla="*/ 7604517 w 9771622"/>
              <a:gd name="connsiteY6970" fmla="*/ 3036656 h 4890129"/>
              <a:gd name="connsiteX6971" fmla="*/ 7618233 w 9771622"/>
              <a:gd name="connsiteY6971" fmla="*/ 3050372 h 4890129"/>
              <a:gd name="connsiteX6972" fmla="*/ 7604517 w 9771622"/>
              <a:gd name="connsiteY6972" fmla="*/ 3064088 h 4890129"/>
              <a:gd name="connsiteX6973" fmla="*/ 7590801 w 9771622"/>
              <a:gd name="connsiteY6973" fmla="*/ 3050372 h 4890129"/>
              <a:gd name="connsiteX6974" fmla="*/ 7604517 w 9771622"/>
              <a:gd name="connsiteY6974" fmla="*/ 3036656 h 4890129"/>
              <a:gd name="connsiteX6975" fmla="*/ 5609675 w 9771622"/>
              <a:gd name="connsiteY6975" fmla="*/ 3036322 h 4890129"/>
              <a:gd name="connsiteX6976" fmla="*/ 5623391 w 9771622"/>
              <a:gd name="connsiteY6976" fmla="*/ 3050038 h 4890129"/>
              <a:gd name="connsiteX6977" fmla="*/ 5609675 w 9771622"/>
              <a:gd name="connsiteY6977" fmla="*/ 3063754 h 4890129"/>
              <a:gd name="connsiteX6978" fmla="*/ 5595959 w 9771622"/>
              <a:gd name="connsiteY6978" fmla="*/ 3050038 h 4890129"/>
              <a:gd name="connsiteX6979" fmla="*/ 5609675 w 9771622"/>
              <a:gd name="connsiteY6979" fmla="*/ 3036322 h 4890129"/>
              <a:gd name="connsiteX6980" fmla="*/ 7342047 w 9771622"/>
              <a:gd name="connsiteY6980" fmla="*/ 3035662 h 4890129"/>
              <a:gd name="connsiteX6981" fmla="*/ 7355763 w 9771622"/>
              <a:gd name="connsiteY6981" fmla="*/ 3049378 h 4890129"/>
              <a:gd name="connsiteX6982" fmla="*/ 7342047 w 9771622"/>
              <a:gd name="connsiteY6982" fmla="*/ 3063094 h 4890129"/>
              <a:gd name="connsiteX6983" fmla="*/ 7328331 w 9771622"/>
              <a:gd name="connsiteY6983" fmla="*/ 3049378 h 4890129"/>
              <a:gd name="connsiteX6984" fmla="*/ 7342047 w 9771622"/>
              <a:gd name="connsiteY6984" fmla="*/ 3035662 h 4890129"/>
              <a:gd name="connsiteX6985" fmla="*/ 7289423 w 9771622"/>
              <a:gd name="connsiteY6985" fmla="*/ 3035332 h 4890129"/>
              <a:gd name="connsiteX6986" fmla="*/ 7303139 w 9771622"/>
              <a:gd name="connsiteY6986" fmla="*/ 3049048 h 4890129"/>
              <a:gd name="connsiteX6987" fmla="*/ 7289423 w 9771622"/>
              <a:gd name="connsiteY6987" fmla="*/ 3062764 h 4890129"/>
              <a:gd name="connsiteX6988" fmla="*/ 7275707 w 9771622"/>
              <a:gd name="connsiteY6988" fmla="*/ 3049048 h 4890129"/>
              <a:gd name="connsiteX6989" fmla="*/ 7289423 w 9771622"/>
              <a:gd name="connsiteY6989" fmla="*/ 3035332 h 4890129"/>
              <a:gd name="connsiteX6990" fmla="*/ 7236466 w 9771622"/>
              <a:gd name="connsiteY6990" fmla="*/ 3035332 h 4890129"/>
              <a:gd name="connsiteX6991" fmla="*/ 7250182 w 9771622"/>
              <a:gd name="connsiteY6991" fmla="*/ 3049048 h 4890129"/>
              <a:gd name="connsiteX6992" fmla="*/ 7236466 w 9771622"/>
              <a:gd name="connsiteY6992" fmla="*/ 3062764 h 4890129"/>
              <a:gd name="connsiteX6993" fmla="*/ 7222750 w 9771622"/>
              <a:gd name="connsiteY6993" fmla="*/ 3049048 h 4890129"/>
              <a:gd name="connsiteX6994" fmla="*/ 7236466 w 9771622"/>
              <a:gd name="connsiteY6994" fmla="*/ 3035332 h 4890129"/>
              <a:gd name="connsiteX6995" fmla="*/ 2517692 w 9771622"/>
              <a:gd name="connsiteY6995" fmla="*/ 3035332 h 4890129"/>
              <a:gd name="connsiteX6996" fmla="*/ 2531402 w 9771622"/>
              <a:gd name="connsiteY6996" fmla="*/ 3049048 h 4890129"/>
              <a:gd name="connsiteX6997" fmla="*/ 2517692 w 9771622"/>
              <a:gd name="connsiteY6997" fmla="*/ 3062764 h 4890129"/>
              <a:gd name="connsiteX6998" fmla="*/ 2503972 w 9771622"/>
              <a:gd name="connsiteY6998" fmla="*/ 3049048 h 4890129"/>
              <a:gd name="connsiteX6999" fmla="*/ 2517692 w 9771622"/>
              <a:gd name="connsiteY6999" fmla="*/ 3035332 h 4890129"/>
              <a:gd name="connsiteX7000" fmla="*/ 7183838 w 9771622"/>
              <a:gd name="connsiteY7000" fmla="*/ 3034998 h 4890129"/>
              <a:gd name="connsiteX7001" fmla="*/ 7197554 w 9771622"/>
              <a:gd name="connsiteY7001" fmla="*/ 3048714 h 4890129"/>
              <a:gd name="connsiteX7002" fmla="*/ 7183838 w 9771622"/>
              <a:gd name="connsiteY7002" fmla="*/ 3062430 h 4890129"/>
              <a:gd name="connsiteX7003" fmla="*/ 7170122 w 9771622"/>
              <a:gd name="connsiteY7003" fmla="*/ 3048714 h 4890129"/>
              <a:gd name="connsiteX7004" fmla="*/ 7183838 w 9771622"/>
              <a:gd name="connsiteY7004" fmla="*/ 3034998 h 4890129"/>
              <a:gd name="connsiteX7005" fmla="*/ 2623277 w 9771622"/>
              <a:gd name="connsiteY7005" fmla="*/ 3034998 h 4890129"/>
              <a:gd name="connsiteX7006" fmla="*/ 2636989 w 9771622"/>
              <a:gd name="connsiteY7006" fmla="*/ 3048714 h 4890129"/>
              <a:gd name="connsiteX7007" fmla="*/ 2623277 w 9771622"/>
              <a:gd name="connsiteY7007" fmla="*/ 3062430 h 4890129"/>
              <a:gd name="connsiteX7008" fmla="*/ 2609556 w 9771622"/>
              <a:gd name="connsiteY7008" fmla="*/ 3048714 h 4890129"/>
              <a:gd name="connsiteX7009" fmla="*/ 2623277 w 9771622"/>
              <a:gd name="connsiteY7009" fmla="*/ 3034998 h 4890129"/>
              <a:gd name="connsiteX7010" fmla="*/ 7130881 w 9771622"/>
              <a:gd name="connsiteY7010" fmla="*/ 3034668 h 4890129"/>
              <a:gd name="connsiteX7011" fmla="*/ 7144597 w 9771622"/>
              <a:gd name="connsiteY7011" fmla="*/ 3048384 h 4890129"/>
              <a:gd name="connsiteX7012" fmla="*/ 7130881 w 9771622"/>
              <a:gd name="connsiteY7012" fmla="*/ 3062100 h 4890129"/>
              <a:gd name="connsiteX7013" fmla="*/ 7117165 w 9771622"/>
              <a:gd name="connsiteY7013" fmla="*/ 3048384 h 4890129"/>
              <a:gd name="connsiteX7014" fmla="*/ 7130881 w 9771622"/>
              <a:gd name="connsiteY7014" fmla="*/ 3034668 h 4890129"/>
              <a:gd name="connsiteX7015" fmla="*/ 2728860 w 9771622"/>
              <a:gd name="connsiteY7015" fmla="*/ 3034338 h 4890129"/>
              <a:gd name="connsiteX7016" fmla="*/ 2742578 w 9771622"/>
              <a:gd name="connsiteY7016" fmla="*/ 3048054 h 4890129"/>
              <a:gd name="connsiteX7017" fmla="*/ 2728860 w 9771622"/>
              <a:gd name="connsiteY7017" fmla="*/ 3061770 h 4890129"/>
              <a:gd name="connsiteX7018" fmla="*/ 2715143 w 9771622"/>
              <a:gd name="connsiteY7018" fmla="*/ 3048054 h 4890129"/>
              <a:gd name="connsiteX7019" fmla="*/ 2728860 w 9771622"/>
              <a:gd name="connsiteY7019" fmla="*/ 3034338 h 4890129"/>
              <a:gd name="connsiteX7020" fmla="*/ 2835110 w 9771622"/>
              <a:gd name="connsiteY7020" fmla="*/ 3033678 h 4890129"/>
              <a:gd name="connsiteX7021" fmla="*/ 2848827 w 9771622"/>
              <a:gd name="connsiteY7021" fmla="*/ 3047394 h 4890129"/>
              <a:gd name="connsiteX7022" fmla="*/ 2835110 w 9771622"/>
              <a:gd name="connsiteY7022" fmla="*/ 3061110 h 4890129"/>
              <a:gd name="connsiteX7023" fmla="*/ 2821391 w 9771622"/>
              <a:gd name="connsiteY7023" fmla="*/ 3047394 h 4890129"/>
              <a:gd name="connsiteX7024" fmla="*/ 2835110 w 9771622"/>
              <a:gd name="connsiteY7024" fmla="*/ 3033678 h 4890129"/>
              <a:gd name="connsiteX7025" fmla="*/ 2941683 w 9771622"/>
              <a:gd name="connsiteY7025" fmla="*/ 3033014 h 4890129"/>
              <a:gd name="connsiteX7026" fmla="*/ 2955399 w 9771622"/>
              <a:gd name="connsiteY7026" fmla="*/ 3046730 h 4890129"/>
              <a:gd name="connsiteX7027" fmla="*/ 2941683 w 9771622"/>
              <a:gd name="connsiteY7027" fmla="*/ 3060446 h 4890129"/>
              <a:gd name="connsiteX7028" fmla="*/ 2927965 w 9771622"/>
              <a:gd name="connsiteY7028" fmla="*/ 3046730 h 4890129"/>
              <a:gd name="connsiteX7029" fmla="*/ 2941683 w 9771622"/>
              <a:gd name="connsiteY7029" fmla="*/ 3033014 h 4890129"/>
              <a:gd name="connsiteX7030" fmla="*/ 3048513 w 9771622"/>
              <a:gd name="connsiteY7030" fmla="*/ 3032020 h 4890129"/>
              <a:gd name="connsiteX7031" fmla="*/ 3062229 w 9771622"/>
              <a:gd name="connsiteY7031" fmla="*/ 3045736 h 4890129"/>
              <a:gd name="connsiteX7032" fmla="*/ 3048513 w 9771622"/>
              <a:gd name="connsiteY7032" fmla="*/ 3059452 h 4890129"/>
              <a:gd name="connsiteX7033" fmla="*/ 3034797 w 9771622"/>
              <a:gd name="connsiteY7033" fmla="*/ 3045736 h 4890129"/>
              <a:gd name="connsiteX7034" fmla="*/ 3048513 w 9771622"/>
              <a:gd name="connsiteY7034" fmla="*/ 3032020 h 4890129"/>
              <a:gd name="connsiteX7035" fmla="*/ 5313443 w 9771622"/>
              <a:gd name="connsiteY7035" fmla="*/ 3031690 h 4890129"/>
              <a:gd name="connsiteX7036" fmla="*/ 5327159 w 9771622"/>
              <a:gd name="connsiteY7036" fmla="*/ 3045406 h 4890129"/>
              <a:gd name="connsiteX7037" fmla="*/ 5313443 w 9771622"/>
              <a:gd name="connsiteY7037" fmla="*/ 3059122 h 4890129"/>
              <a:gd name="connsiteX7038" fmla="*/ 5299727 w 9771622"/>
              <a:gd name="connsiteY7038" fmla="*/ 3045406 h 4890129"/>
              <a:gd name="connsiteX7039" fmla="*/ 5313443 w 9771622"/>
              <a:gd name="connsiteY7039" fmla="*/ 3031690 h 4890129"/>
              <a:gd name="connsiteX7040" fmla="*/ 5084401 w 9771622"/>
              <a:gd name="connsiteY7040" fmla="*/ 3031030 h 4890129"/>
              <a:gd name="connsiteX7041" fmla="*/ 5098117 w 9771622"/>
              <a:gd name="connsiteY7041" fmla="*/ 3044746 h 4890129"/>
              <a:gd name="connsiteX7042" fmla="*/ 5084401 w 9771622"/>
              <a:gd name="connsiteY7042" fmla="*/ 3058462 h 4890129"/>
              <a:gd name="connsiteX7043" fmla="*/ 5070685 w 9771622"/>
              <a:gd name="connsiteY7043" fmla="*/ 3044746 h 4890129"/>
              <a:gd name="connsiteX7044" fmla="*/ 5084401 w 9771622"/>
              <a:gd name="connsiteY7044" fmla="*/ 3031030 h 4890129"/>
              <a:gd name="connsiteX7045" fmla="*/ 3155752 w 9771622"/>
              <a:gd name="connsiteY7045" fmla="*/ 3031030 h 4890129"/>
              <a:gd name="connsiteX7046" fmla="*/ 3169468 w 9771622"/>
              <a:gd name="connsiteY7046" fmla="*/ 3044746 h 4890129"/>
              <a:gd name="connsiteX7047" fmla="*/ 3155752 w 9771622"/>
              <a:gd name="connsiteY7047" fmla="*/ 3058462 h 4890129"/>
              <a:gd name="connsiteX7048" fmla="*/ 3142036 w 9771622"/>
              <a:gd name="connsiteY7048" fmla="*/ 3044746 h 4890129"/>
              <a:gd name="connsiteX7049" fmla="*/ 3155752 w 9771622"/>
              <a:gd name="connsiteY7049" fmla="*/ 3031030 h 4890129"/>
              <a:gd name="connsiteX7050" fmla="*/ 5546786 w 9771622"/>
              <a:gd name="connsiteY7050" fmla="*/ 3030366 h 4890129"/>
              <a:gd name="connsiteX7051" fmla="*/ 5560502 w 9771622"/>
              <a:gd name="connsiteY7051" fmla="*/ 3044082 h 4890129"/>
              <a:gd name="connsiteX7052" fmla="*/ 5546786 w 9771622"/>
              <a:gd name="connsiteY7052" fmla="*/ 3057798 h 4890129"/>
              <a:gd name="connsiteX7053" fmla="*/ 5533070 w 9771622"/>
              <a:gd name="connsiteY7053" fmla="*/ 3044082 h 4890129"/>
              <a:gd name="connsiteX7054" fmla="*/ 5546786 w 9771622"/>
              <a:gd name="connsiteY7054" fmla="*/ 3030366 h 4890129"/>
              <a:gd name="connsiteX7055" fmla="*/ 3263655 w 9771622"/>
              <a:gd name="connsiteY7055" fmla="*/ 3029706 h 4890129"/>
              <a:gd name="connsiteX7056" fmla="*/ 3277371 w 9771622"/>
              <a:gd name="connsiteY7056" fmla="*/ 3043422 h 4890129"/>
              <a:gd name="connsiteX7057" fmla="*/ 3263655 w 9771622"/>
              <a:gd name="connsiteY7057" fmla="*/ 3057138 h 4890129"/>
              <a:gd name="connsiteX7058" fmla="*/ 3249939 w 9771622"/>
              <a:gd name="connsiteY7058" fmla="*/ 3043422 h 4890129"/>
              <a:gd name="connsiteX7059" fmla="*/ 3263655 w 9771622"/>
              <a:gd name="connsiteY7059" fmla="*/ 3029706 h 4890129"/>
              <a:gd name="connsiteX7060" fmla="*/ 5482907 w 9771622"/>
              <a:gd name="connsiteY7060" fmla="*/ 3023083 h 4890129"/>
              <a:gd name="connsiteX7061" fmla="*/ 5496623 w 9771622"/>
              <a:gd name="connsiteY7061" fmla="*/ 3036799 h 4890129"/>
              <a:gd name="connsiteX7062" fmla="*/ 5482907 w 9771622"/>
              <a:gd name="connsiteY7062" fmla="*/ 3050515 h 4890129"/>
              <a:gd name="connsiteX7063" fmla="*/ 5469191 w 9771622"/>
              <a:gd name="connsiteY7063" fmla="*/ 3036799 h 4890129"/>
              <a:gd name="connsiteX7064" fmla="*/ 5482907 w 9771622"/>
              <a:gd name="connsiteY7064" fmla="*/ 3023083 h 4890129"/>
              <a:gd name="connsiteX7065" fmla="*/ 5242944 w 9771622"/>
              <a:gd name="connsiteY7065" fmla="*/ 3016463 h 4890129"/>
              <a:gd name="connsiteX7066" fmla="*/ 5256660 w 9771622"/>
              <a:gd name="connsiteY7066" fmla="*/ 3030179 h 4890129"/>
              <a:gd name="connsiteX7067" fmla="*/ 5242944 w 9771622"/>
              <a:gd name="connsiteY7067" fmla="*/ 3043895 h 4890129"/>
              <a:gd name="connsiteX7068" fmla="*/ 5229228 w 9771622"/>
              <a:gd name="connsiteY7068" fmla="*/ 3030179 h 4890129"/>
              <a:gd name="connsiteX7069" fmla="*/ 5242944 w 9771622"/>
              <a:gd name="connsiteY7069" fmla="*/ 3016463 h 4890129"/>
              <a:gd name="connsiteX7070" fmla="*/ 5933046 w 9771622"/>
              <a:gd name="connsiteY7070" fmla="*/ 3016133 h 4890129"/>
              <a:gd name="connsiteX7071" fmla="*/ 5946762 w 9771622"/>
              <a:gd name="connsiteY7071" fmla="*/ 3029849 h 4890129"/>
              <a:gd name="connsiteX7072" fmla="*/ 5933046 w 9771622"/>
              <a:gd name="connsiteY7072" fmla="*/ 3043565 h 4890129"/>
              <a:gd name="connsiteX7073" fmla="*/ 5919330 w 9771622"/>
              <a:gd name="connsiteY7073" fmla="*/ 3029849 h 4890129"/>
              <a:gd name="connsiteX7074" fmla="*/ 5933046 w 9771622"/>
              <a:gd name="connsiteY7074" fmla="*/ 3016133 h 4890129"/>
              <a:gd name="connsiteX7075" fmla="*/ 5127761 w 9771622"/>
              <a:gd name="connsiteY7075" fmla="*/ 3015803 h 4890129"/>
              <a:gd name="connsiteX7076" fmla="*/ 5141477 w 9771622"/>
              <a:gd name="connsiteY7076" fmla="*/ 3029519 h 4890129"/>
              <a:gd name="connsiteX7077" fmla="*/ 5127761 w 9771622"/>
              <a:gd name="connsiteY7077" fmla="*/ 3043235 h 4890129"/>
              <a:gd name="connsiteX7078" fmla="*/ 5114045 w 9771622"/>
              <a:gd name="connsiteY7078" fmla="*/ 3029519 h 4890129"/>
              <a:gd name="connsiteX7079" fmla="*/ 5127761 w 9771622"/>
              <a:gd name="connsiteY7079" fmla="*/ 3015803 h 4890129"/>
              <a:gd name="connsiteX7080" fmla="*/ 5417370 w 9771622"/>
              <a:gd name="connsiteY7080" fmla="*/ 3014479 h 4890129"/>
              <a:gd name="connsiteX7081" fmla="*/ 5431086 w 9771622"/>
              <a:gd name="connsiteY7081" fmla="*/ 3028195 h 4890129"/>
              <a:gd name="connsiteX7082" fmla="*/ 5417370 w 9771622"/>
              <a:gd name="connsiteY7082" fmla="*/ 3041911 h 4890129"/>
              <a:gd name="connsiteX7083" fmla="*/ 5403654 w 9771622"/>
              <a:gd name="connsiteY7083" fmla="*/ 3028195 h 4890129"/>
              <a:gd name="connsiteX7084" fmla="*/ 5417370 w 9771622"/>
              <a:gd name="connsiteY7084" fmla="*/ 3014479 h 4890129"/>
              <a:gd name="connsiteX7085" fmla="*/ 5875123 w 9771622"/>
              <a:gd name="connsiteY7085" fmla="*/ 3013815 h 4890129"/>
              <a:gd name="connsiteX7086" fmla="*/ 5888839 w 9771622"/>
              <a:gd name="connsiteY7086" fmla="*/ 3027531 h 4890129"/>
              <a:gd name="connsiteX7087" fmla="*/ 5875123 w 9771622"/>
              <a:gd name="connsiteY7087" fmla="*/ 3041247 h 4890129"/>
              <a:gd name="connsiteX7088" fmla="*/ 5861407 w 9771622"/>
              <a:gd name="connsiteY7088" fmla="*/ 3027531 h 4890129"/>
              <a:gd name="connsiteX7089" fmla="*/ 5875123 w 9771622"/>
              <a:gd name="connsiteY7089" fmla="*/ 3013815 h 4890129"/>
              <a:gd name="connsiteX7090" fmla="*/ 2459753 w 9771622"/>
              <a:gd name="connsiteY7090" fmla="*/ 3013485 h 4890129"/>
              <a:gd name="connsiteX7091" fmla="*/ 2473474 w 9771622"/>
              <a:gd name="connsiteY7091" fmla="*/ 3027201 h 4890129"/>
              <a:gd name="connsiteX7092" fmla="*/ 2459753 w 9771622"/>
              <a:gd name="connsiteY7092" fmla="*/ 3040917 h 4890129"/>
              <a:gd name="connsiteX7093" fmla="*/ 2446036 w 9771622"/>
              <a:gd name="connsiteY7093" fmla="*/ 3027201 h 4890129"/>
              <a:gd name="connsiteX7094" fmla="*/ 2459753 w 9771622"/>
              <a:gd name="connsiteY7094" fmla="*/ 3013485 h 4890129"/>
              <a:gd name="connsiteX7095" fmla="*/ 2564690 w 9771622"/>
              <a:gd name="connsiteY7095" fmla="*/ 3012825 h 4890129"/>
              <a:gd name="connsiteX7096" fmla="*/ 2578410 w 9771622"/>
              <a:gd name="connsiteY7096" fmla="*/ 3026541 h 4890129"/>
              <a:gd name="connsiteX7097" fmla="*/ 2564690 w 9771622"/>
              <a:gd name="connsiteY7097" fmla="*/ 3040257 h 4890129"/>
              <a:gd name="connsiteX7098" fmla="*/ 2550977 w 9771622"/>
              <a:gd name="connsiteY7098" fmla="*/ 3026541 h 4890129"/>
              <a:gd name="connsiteX7099" fmla="*/ 2564690 w 9771622"/>
              <a:gd name="connsiteY7099" fmla="*/ 3012825 h 4890129"/>
              <a:gd name="connsiteX7100" fmla="*/ 2670277 w 9771622"/>
              <a:gd name="connsiteY7100" fmla="*/ 3012491 h 4890129"/>
              <a:gd name="connsiteX7101" fmla="*/ 2683994 w 9771622"/>
              <a:gd name="connsiteY7101" fmla="*/ 3026207 h 4890129"/>
              <a:gd name="connsiteX7102" fmla="*/ 2670277 w 9771622"/>
              <a:gd name="connsiteY7102" fmla="*/ 3039923 h 4890129"/>
              <a:gd name="connsiteX7103" fmla="*/ 2656564 w 9771622"/>
              <a:gd name="connsiteY7103" fmla="*/ 3026207 h 4890129"/>
              <a:gd name="connsiteX7104" fmla="*/ 2670277 w 9771622"/>
              <a:gd name="connsiteY7104" fmla="*/ 3012491 h 4890129"/>
              <a:gd name="connsiteX7105" fmla="*/ 2775859 w 9771622"/>
              <a:gd name="connsiteY7105" fmla="*/ 3011831 h 4890129"/>
              <a:gd name="connsiteX7106" fmla="*/ 2789577 w 9771622"/>
              <a:gd name="connsiteY7106" fmla="*/ 3025547 h 4890129"/>
              <a:gd name="connsiteX7107" fmla="*/ 2775859 w 9771622"/>
              <a:gd name="connsiteY7107" fmla="*/ 3039263 h 4890129"/>
              <a:gd name="connsiteX7108" fmla="*/ 2762143 w 9771622"/>
              <a:gd name="connsiteY7108" fmla="*/ 3025547 h 4890129"/>
              <a:gd name="connsiteX7109" fmla="*/ 2775859 w 9771622"/>
              <a:gd name="connsiteY7109" fmla="*/ 3011831 h 4890129"/>
              <a:gd name="connsiteX7110" fmla="*/ 5817203 w 9771622"/>
              <a:gd name="connsiteY7110" fmla="*/ 3011171 h 4890129"/>
              <a:gd name="connsiteX7111" fmla="*/ 5830919 w 9771622"/>
              <a:gd name="connsiteY7111" fmla="*/ 3024887 h 4890129"/>
              <a:gd name="connsiteX7112" fmla="*/ 5817203 w 9771622"/>
              <a:gd name="connsiteY7112" fmla="*/ 3038603 h 4890129"/>
              <a:gd name="connsiteX7113" fmla="*/ 5803487 w 9771622"/>
              <a:gd name="connsiteY7113" fmla="*/ 3024887 h 4890129"/>
              <a:gd name="connsiteX7114" fmla="*/ 5817203 w 9771622"/>
              <a:gd name="connsiteY7114" fmla="*/ 3011171 h 4890129"/>
              <a:gd name="connsiteX7115" fmla="*/ 2882094 w 9771622"/>
              <a:gd name="connsiteY7115" fmla="*/ 3011171 h 4890129"/>
              <a:gd name="connsiteX7116" fmla="*/ 2895808 w 9771622"/>
              <a:gd name="connsiteY7116" fmla="*/ 3024887 h 4890129"/>
              <a:gd name="connsiteX7117" fmla="*/ 2882094 w 9771622"/>
              <a:gd name="connsiteY7117" fmla="*/ 3038603 h 4890129"/>
              <a:gd name="connsiteX7118" fmla="*/ 2868377 w 9771622"/>
              <a:gd name="connsiteY7118" fmla="*/ 3024887 h 4890129"/>
              <a:gd name="connsiteX7119" fmla="*/ 2882094 w 9771622"/>
              <a:gd name="connsiteY7119" fmla="*/ 3011171 h 4890129"/>
              <a:gd name="connsiteX7120" fmla="*/ 2988276 w 9771622"/>
              <a:gd name="connsiteY7120" fmla="*/ 3010507 h 4890129"/>
              <a:gd name="connsiteX7121" fmla="*/ 3001992 w 9771622"/>
              <a:gd name="connsiteY7121" fmla="*/ 3024223 h 4890129"/>
              <a:gd name="connsiteX7122" fmla="*/ 2988276 w 9771622"/>
              <a:gd name="connsiteY7122" fmla="*/ 3037939 h 4890129"/>
              <a:gd name="connsiteX7123" fmla="*/ 2974638 w 9771622"/>
              <a:gd name="connsiteY7123" fmla="*/ 3024223 h 4890129"/>
              <a:gd name="connsiteX7124" fmla="*/ 2988276 w 9771622"/>
              <a:gd name="connsiteY7124" fmla="*/ 3010507 h 4890129"/>
              <a:gd name="connsiteX7125" fmla="*/ 3095181 w 9771622"/>
              <a:gd name="connsiteY7125" fmla="*/ 3009513 h 4890129"/>
              <a:gd name="connsiteX7126" fmla="*/ 3108897 w 9771622"/>
              <a:gd name="connsiteY7126" fmla="*/ 3023229 h 4890129"/>
              <a:gd name="connsiteX7127" fmla="*/ 3095181 w 9771622"/>
              <a:gd name="connsiteY7127" fmla="*/ 3036945 h 4890129"/>
              <a:gd name="connsiteX7128" fmla="*/ 3081465 w 9771622"/>
              <a:gd name="connsiteY7128" fmla="*/ 3023229 h 4890129"/>
              <a:gd name="connsiteX7129" fmla="*/ 3095181 w 9771622"/>
              <a:gd name="connsiteY7129" fmla="*/ 3009513 h 4890129"/>
              <a:gd name="connsiteX7130" fmla="*/ 3202420 w 9771622"/>
              <a:gd name="connsiteY7130" fmla="*/ 3008523 h 4890129"/>
              <a:gd name="connsiteX7131" fmla="*/ 3216136 w 9771622"/>
              <a:gd name="connsiteY7131" fmla="*/ 3022239 h 4890129"/>
              <a:gd name="connsiteX7132" fmla="*/ 3202420 w 9771622"/>
              <a:gd name="connsiteY7132" fmla="*/ 3035955 h 4890129"/>
              <a:gd name="connsiteX7133" fmla="*/ 3188704 w 9771622"/>
              <a:gd name="connsiteY7133" fmla="*/ 3022239 h 4890129"/>
              <a:gd name="connsiteX7134" fmla="*/ 3202420 w 9771622"/>
              <a:gd name="connsiteY7134" fmla="*/ 3008523 h 4890129"/>
              <a:gd name="connsiteX7135" fmla="*/ 5758286 w 9771622"/>
              <a:gd name="connsiteY7135" fmla="*/ 3007859 h 4890129"/>
              <a:gd name="connsiteX7136" fmla="*/ 5772002 w 9771622"/>
              <a:gd name="connsiteY7136" fmla="*/ 3021575 h 4890129"/>
              <a:gd name="connsiteX7137" fmla="*/ 5758286 w 9771622"/>
              <a:gd name="connsiteY7137" fmla="*/ 3035291 h 4890129"/>
              <a:gd name="connsiteX7138" fmla="*/ 5744570 w 9771622"/>
              <a:gd name="connsiteY7138" fmla="*/ 3021575 h 4890129"/>
              <a:gd name="connsiteX7139" fmla="*/ 5758286 w 9771622"/>
              <a:gd name="connsiteY7139" fmla="*/ 3007859 h 4890129"/>
              <a:gd name="connsiteX7140" fmla="*/ 4914937 w 9771622"/>
              <a:gd name="connsiteY7140" fmla="*/ 3006865 h 4890129"/>
              <a:gd name="connsiteX7141" fmla="*/ 4928653 w 9771622"/>
              <a:gd name="connsiteY7141" fmla="*/ 3020581 h 4890129"/>
              <a:gd name="connsiteX7142" fmla="*/ 4914937 w 9771622"/>
              <a:gd name="connsiteY7142" fmla="*/ 3034297 h 4890129"/>
              <a:gd name="connsiteX7143" fmla="*/ 4901221 w 9771622"/>
              <a:gd name="connsiteY7143" fmla="*/ 3020581 h 4890129"/>
              <a:gd name="connsiteX7144" fmla="*/ 4914937 w 9771622"/>
              <a:gd name="connsiteY7144" fmla="*/ 3006865 h 4890129"/>
              <a:gd name="connsiteX7145" fmla="*/ 4868929 w 9771622"/>
              <a:gd name="connsiteY7145" fmla="*/ 3006205 h 4890129"/>
              <a:gd name="connsiteX7146" fmla="*/ 4882645 w 9771622"/>
              <a:gd name="connsiteY7146" fmla="*/ 3019921 h 4890129"/>
              <a:gd name="connsiteX7147" fmla="*/ 4868929 w 9771622"/>
              <a:gd name="connsiteY7147" fmla="*/ 3033637 h 4890129"/>
              <a:gd name="connsiteX7148" fmla="*/ 4855213 w 9771622"/>
              <a:gd name="connsiteY7148" fmla="*/ 3019921 h 4890129"/>
              <a:gd name="connsiteX7149" fmla="*/ 4868929 w 9771622"/>
              <a:gd name="connsiteY7149" fmla="*/ 3006205 h 4890129"/>
              <a:gd name="connsiteX7150" fmla="*/ 5698709 w 9771622"/>
              <a:gd name="connsiteY7150" fmla="*/ 3004547 h 4890129"/>
              <a:gd name="connsiteX7151" fmla="*/ 5712425 w 9771622"/>
              <a:gd name="connsiteY7151" fmla="*/ 3018263 h 4890129"/>
              <a:gd name="connsiteX7152" fmla="*/ 5698709 w 9771622"/>
              <a:gd name="connsiteY7152" fmla="*/ 3031979 h 4890129"/>
              <a:gd name="connsiteX7153" fmla="*/ 5684993 w 9771622"/>
              <a:gd name="connsiteY7153" fmla="*/ 3018263 h 4890129"/>
              <a:gd name="connsiteX7154" fmla="*/ 5698709 w 9771622"/>
              <a:gd name="connsiteY7154" fmla="*/ 3004547 h 4890129"/>
              <a:gd name="connsiteX7155" fmla="*/ 4544234 w 9771622"/>
              <a:gd name="connsiteY7155" fmla="*/ 3004547 h 4890129"/>
              <a:gd name="connsiteX7156" fmla="*/ 4557950 w 9771622"/>
              <a:gd name="connsiteY7156" fmla="*/ 3018263 h 4890129"/>
              <a:gd name="connsiteX7157" fmla="*/ 4544234 w 9771622"/>
              <a:gd name="connsiteY7157" fmla="*/ 3031979 h 4890129"/>
              <a:gd name="connsiteX7158" fmla="*/ 4530518 w 9771622"/>
              <a:gd name="connsiteY7158" fmla="*/ 3018263 h 4890129"/>
              <a:gd name="connsiteX7159" fmla="*/ 4544234 w 9771622"/>
              <a:gd name="connsiteY7159" fmla="*/ 3004547 h 4890129"/>
              <a:gd name="connsiteX7160" fmla="*/ 5350513 w 9771622"/>
              <a:gd name="connsiteY7160" fmla="*/ 3004217 h 4890129"/>
              <a:gd name="connsiteX7161" fmla="*/ 5364229 w 9771622"/>
              <a:gd name="connsiteY7161" fmla="*/ 3017933 h 4890129"/>
              <a:gd name="connsiteX7162" fmla="*/ 5350513 w 9771622"/>
              <a:gd name="connsiteY7162" fmla="*/ 3031649 h 4890129"/>
              <a:gd name="connsiteX7163" fmla="*/ 5336797 w 9771622"/>
              <a:gd name="connsiteY7163" fmla="*/ 3017933 h 4890129"/>
              <a:gd name="connsiteX7164" fmla="*/ 5350513 w 9771622"/>
              <a:gd name="connsiteY7164" fmla="*/ 3004217 h 4890129"/>
              <a:gd name="connsiteX7165" fmla="*/ 4960615 w 9771622"/>
              <a:gd name="connsiteY7165" fmla="*/ 3004217 h 4890129"/>
              <a:gd name="connsiteX7166" fmla="*/ 4974331 w 9771622"/>
              <a:gd name="connsiteY7166" fmla="*/ 3017933 h 4890129"/>
              <a:gd name="connsiteX7167" fmla="*/ 4960615 w 9771622"/>
              <a:gd name="connsiteY7167" fmla="*/ 3031649 h 4890129"/>
              <a:gd name="connsiteX7168" fmla="*/ 4946899 w 9771622"/>
              <a:gd name="connsiteY7168" fmla="*/ 3017933 h 4890129"/>
              <a:gd name="connsiteX7169" fmla="*/ 4960615 w 9771622"/>
              <a:gd name="connsiteY7169" fmla="*/ 3004217 h 4890129"/>
              <a:gd name="connsiteX7170" fmla="*/ 4456524 w 9771622"/>
              <a:gd name="connsiteY7170" fmla="*/ 3004217 h 4890129"/>
              <a:gd name="connsiteX7171" fmla="*/ 4470240 w 9771622"/>
              <a:gd name="connsiteY7171" fmla="*/ 3017933 h 4890129"/>
              <a:gd name="connsiteX7172" fmla="*/ 4456524 w 9771622"/>
              <a:gd name="connsiteY7172" fmla="*/ 3031649 h 4890129"/>
              <a:gd name="connsiteX7173" fmla="*/ 4442808 w 9771622"/>
              <a:gd name="connsiteY7173" fmla="*/ 3017933 h 4890129"/>
              <a:gd name="connsiteX7174" fmla="*/ 4456524 w 9771622"/>
              <a:gd name="connsiteY7174" fmla="*/ 3004217 h 4890129"/>
              <a:gd name="connsiteX7175" fmla="*/ 4823255 w 9771622"/>
              <a:gd name="connsiteY7175" fmla="*/ 3001239 h 4890129"/>
              <a:gd name="connsiteX7176" fmla="*/ 4836971 w 9771622"/>
              <a:gd name="connsiteY7176" fmla="*/ 3014955 h 4890129"/>
              <a:gd name="connsiteX7177" fmla="*/ 4823255 w 9771622"/>
              <a:gd name="connsiteY7177" fmla="*/ 3028671 h 4890129"/>
              <a:gd name="connsiteX7178" fmla="*/ 4809539 w 9771622"/>
              <a:gd name="connsiteY7178" fmla="*/ 3014955 h 4890129"/>
              <a:gd name="connsiteX7179" fmla="*/ 4823255 w 9771622"/>
              <a:gd name="connsiteY7179" fmla="*/ 3001239 h 4890129"/>
              <a:gd name="connsiteX7180" fmla="*/ 5638138 w 9771622"/>
              <a:gd name="connsiteY7180" fmla="*/ 3000245 h 4890129"/>
              <a:gd name="connsiteX7181" fmla="*/ 5651854 w 9771622"/>
              <a:gd name="connsiteY7181" fmla="*/ 3013961 h 4890129"/>
              <a:gd name="connsiteX7182" fmla="*/ 5638138 w 9771622"/>
              <a:gd name="connsiteY7182" fmla="*/ 3027677 h 4890129"/>
              <a:gd name="connsiteX7183" fmla="*/ 5624422 w 9771622"/>
              <a:gd name="connsiteY7183" fmla="*/ 3013961 h 4890129"/>
              <a:gd name="connsiteX7184" fmla="*/ 5638138 w 9771622"/>
              <a:gd name="connsiteY7184" fmla="*/ 3000245 h 4890129"/>
              <a:gd name="connsiteX7185" fmla="*/ 4372452 w 9771622"/>
              <a:gd name="connsiteY7185" fmla="*/ 2998922 h 4890129"/>
              <a:gd name="connsiteX7186" fmla="*/ 4386168 w 9771622"/>
              <a:gd name="connsiteY7186" fmla="*/ 3012638 h 4890129"/>
              <a:gd name="connsiteX7187" fmla="*/ 4372452 w 9771622"/>
              <a:gd name="connsiteY7187" fmla="*/ 3026354 h 4890129"/>
              <a:gd name="connsiteX7188" fmla="*/ 4358736 w 9771622"/>
              <a:gd name="connsiteY7188" fmla="*/ 3012638 h 4890129"/>
              <a:gd name="connsiteX7189" fmla="*/ 4372452 w 9771622"/>
              <a:gd name="connsiteY7189" fmla="*/ 2998922 h 4890129"/>
              <a:gd name="connsiteX7190" fmla="*/ 5170127 w 9771622"/>
              <a:gd name="connsiteY7190" fmla="*/ 2997598 h 4890129"/>
              <a:gd name="connsiteX7191" fmla="*/ 5183843 w 9771622"/>
              <a:gd name="connsiteY7191" fmla="*/ 3011314 h 4890129"/>
              <a:gd name="connsiteX7192" fmla="*/ 5170127 w 9771622"/>
              <a:gd name="connsiteY7192" fmla="*/ 3025030 h 4890129"/>
              <a:gd name="connsiteX7193" fmla="*/ 5156411 w 9771622"/>
              <a:gd name="connsiteY7193" fmla="*/ 3011314 h 4890129"/>
              <a:gd name="connsiteX7194" fmla="*/ 5170127 w 9771622"/>
              <a:gd name="connsiteY7194" fmla="*/ 2997598 h 4890129"/>
              <a:gd name="connsiteX7195" fmla="*/ 5006289 w 9771622"/>
              <a:gd name="connsiteY7195" fmla="*/ 2997598 h 4890129"/>
              <a:gd name="connsiteX7196" fmla="*/ 5020005 w 9771622"/>
              <a:gd name="connsiteY7196" fmla="*/ 3011314 h 4890129"/>
              <a:gd name="connsiteX7197" fmla="*/ 5006289 w 9771622"/>
              <a:gd name="connsiteY7197" fmla="*/ 3025030 h 4890129"/>
              <a:gd name="connsiteX7198" fmla="*/ 4992573 w 9771622"/>
              <a:gd name="connsiteY7198" fmla="*/ 3011314 h 4890129"/>
              <a:gd name="connsiteX7199" fmla="*/ 5006289 w 9771622"/>
              <a:gd name="connsiteY7199" fmla="*/ 2997598 h 4890129"/>
              <a:gd name="connsiteX7200" fmla="*/ 4636910 w 9771622"/>
              <a:gd name="connsiteY7200" fmla="*/ 2997598 h 4890129"/>
              <a:gd name="connsiteX7201" fmla="*/ 4650626 w 9771622"/>
              <a:gd name="connsiteY7201" fmla="*/ 3011314 h 4890129"/>
              <a:gd name="connsiteX7202" fmla="*/ 4636910 w 9771622"/>
              <a:gd name="connsiteY7202" fmla="*/ 3025030 h 4890129"/>
              <a:gd name="connsiteX7203" fmla="*/ 4623194 w 9771622"/>
              <a:gd name="connsiteY7203" fmla="*/ 3011314 h 4890129"/>
              <a:gd name="connsiteX7204" fmla="*/ 4636910 w 9771622"/>
              <a:gd name="connsiteY7204" fmla="*/ 2997598 h 4890129"/>
              <a:gd name="connsiteX7205" fmla="*/ 5576907 w 9771622"/>
              <a:gd name="connsiteY7205" fmla="*/ 2995613 h 4890129"/>
              <a:gd name="connsiteX7206" fmla="*/ 5590623 w 9771622"/>
              <a:gd name="connsiteY7206" fmla="*/ 3009329 h 4890129"/>
              <a:gd name="connsiteX7207" fmla="*/ 5576907 w 9771622"/>
              <a:gd name="connsiteY7207" fmla="*/ 3023045 h 4890129"/>
              <a:gd name="connsiteX7208" fmla="*/ 5563191 w 9771622"/>
              <a:gd name="connsiteY7208" fmla="*/ 3009329 h 4890129"/>
              <a:gd name="connsiteX7209" fmla="*/ 5576907 w 9771622"/>
              <a:gd name="connsiteY7209" fmla="*/ 2995613 h 4890129"/>
              <a:gd name="connsiteX7210" fmla="*/ 4777911 w 9771622"/>
              <a:gd name="connsiteY7210" fmla="*/ 2992966 h 4890129"/>
              <a:gd name="connsiteX7211" fmla="*/ 4791627 w 9771622"/>
              <a:gd name="connsiteY7211" fmla="*/ 3006682 h 4890129"/>
              <a:gd name="connsiteX7212" fmla="*/ 4777911 w 9771622"/>
              <a:gd name="connsiteY7212" fmla="*/ 3020398 h 4890129"/>
              <a:gd name="connsiteX7213" fmla="*/ 4764195 w 9771622"/>
              <a:gd name="connsiteY7213" fmla="*/ 3006682 h 4890129"/>
              <a:gd name="connsiteX7214" fmla="*/ 4777911 w 9771622"/>
              <a:gd name="connsiteY7214" fmla="*/ 2992966 h 4890129"/>
              <a:gd name="connsiteX7215" fmla="*/ 7978862 w 9771622"/>
              <a:gd name="connsiteY7215" fmla="*/ 2992632 h 4890129"/>
              <a:gd name="connsiteX7216" fmla="*/ 7992578 w 9771622"/>
              <a:gd name="connsiteY7216" fmla="*/ 3006348 h 4890129"/>
              <a:gd name="connsiteX7217" fmla="*/ 7978862 w 9771622"/>
              <a:gd name="connsiteY7217" fmla="*/ 3020064 h 4890129"/>
              <a:gd name="connsiteX7218" fmla="*/ 7965146 w 9771622"/>
              <a:gd name="connsiteY7218" fmla="*/ 3006348 h 4890129"/>
              <a:gd name="connsiteX7219" fmla="*/ 7978862 w 9771622"/>
              <a:gd name="connsiteY7219" fmla="*/ 2992632 h 4890129"/>
              <a:gd name="connsiteX7220" fmla="*/ 7926568 w 9771622"/>
              <a:gd name="connsiteY7220" fmla="*/ 2992302 h 4890129"/>
              <a:gd name="connsiteX7221" fmla="*/ 7940284 w 9771622"/>
              <a:gd name="connsiteY7221" fmla="*/ 3006018 h 4890129"/>
              <a:gd name="connsiteX7222" fmla="*/ 7926568 w 9771622"/>
              <a:gd name="connsiteY7222" fmla="*/ 3019734 h 4890129"/>
              <a:gd name="connsiteX7223" fmla="*/ 7912852 w 9771622"/>
              <a:gd name="connsiteY7223" fmla="*/ 3006018 h 4890129"/>
              <a:gd name="connsiteX7224" fmla="*/ 7926568 w 9771622"/>
              <a:gd name="connsiteY7224" fmla="*/ 2992302 h 4890129"/>
              <a:gd name="connsiteX7225" fmla="*/ 7822637 w 9771622"/>
              <a:gd name="connsiteY7225" fmla="*/ 2992302 h 4890129"/>
              <a:gd name="connsiteX7226" fmla="*/ 7836353 w 9771622"/>
              <a:gd name="connsiteY7226" fmla="*/ 3006018 h 4890129"/>
              <a:gd name="connsiteX7227" fmla="*/ 7822637 w 9771622"/>
              <a:gd name="connsiteY7227" fmla="*/ 3019734 h 4890129"/>
              <a:gd name="connsiteX7228" fmla="*/ 7808921 w 9771622"/>
              <a:gd name="connsiteY7228" fmla="*/ 3006018 h 4890129"/>
              <a:gd name="connsiteX7229" fmla="*/ 7822637 w 9771622"/>
              <a:gd name="connsiteY7229" fmla="*/ 2992302 h 4890129"/>
              <a:gd name="connsiteX7230" fmla="*/ 7770660 w 9771622"/>
              <a:gd name="connsiteY7230" fmla="*/ 2991972 h 4890129"/>
              <a:gd name="connsiteX7231" fmla="*/ 7784376 w 9771622"/>
              <a:gd name="connsiteY7231" fmla="*/ 3005688 h 4890129"/>
              <a:gd name="connsiteX7232" fmla="*/ 7770660 w 9771622"/>
              <a:gd name="connsiteY7232" fmla="*/ 3019404 h 4890129"/>
              <a:gd name="connsiteX7233" fmla="*/ 7756944 w 9771622"/>
              <a:gd name="connsiteY7233" fmla="*/ 3005688 h 4890129"/>
              <a:gd name="connsiteX7234" fmla="*/ 7770660 w 9771622"/>
              <a:gd name="connsiteY7234" fmla="*/ 2991972 h 4890129"/>
              <a:gd name="connsiteX7235" fmla="*/ 7718376 w 9771622"/>
              <a:gd name="connsiteY7235" fmla="*/ 2991972 h 4890129"/>
              <a:gd name="connsiteX7236" fmla="*/ 7732092 w 9771622"/>
              <a:gd name="connsiteY7236" fmla="*/ 3005688 h 4890129"/>
              <a:gd name="connsiteX7237" fmla="*/ 7718376 w 9771622"/>
              <a:gd name="connsiteY7237" fmla="*/ 3019404 h 4890129"/>
              <a:gd name="connsiteX7238" fmla="*/ 7704660 w 9771622"/>
              <a:gd name="connsiteY7238" fmla="*/ 3005688 h 4890129"/>
              <a:gd name="connsiteX7239" fmla="*/ 7718376 w 9771622"/>
              <a:gd name="connsiteY7239" fmla="*/ 2991972 h 4890129"/>
              <a:gd name="connsiteX7240" fmla="*/ 7666082 w 9771622"/>
              <a:gd name="connsiteY7240" fmla="*/ 2991972 h 4890129"/>
              <a:gd name="connsiteX7241" fmla="*/ 7679798 w 9771622"/>
              <a:gd name="connsiteY7241" fmla="*/ 3005688 h 4890129"/>
              <a:gd name="connsiteX7242" fmla="*/ 7666082 w 9771622"/>
              <a:gd name="connsiteY7242" fmla="*/ 3019404 h 4890129"/>
              <a:gd name="connsiteX7243" fmla="*/ 7652366 w 9771622"/>
              <a:gd name="connsiteY7243" fmla="*/ 3005688 h 4890129"/>
              <a:gd name="connsiteX7244" fmla="*/ 7666082 w 9771622"/>
              <a:gd name="connsiteY7244" fmla="*/ 2991972 h 4890129"/>
              <a:gd name="connsiteX7245" fmla="*/ 5281668 w 9771622"/>
              <a:gd name="connsiteY7245" fmla="*/ 2991642 h 4890129"/>
              <a:gd name="connsiteX7246" fmla="*/ 5295384 w 9771622"/>
              <a:gd name="connsiteY7246" fmla="*/ 3005358 h 4890129"/>
              <a:gd name="connsiteX7247" fmla="*/ 5281668 w 9771622"/>
              <a:gd name="connsiteY7247" fmla="*/ 3019074 h 4890129"/>
              <a:gd name="connsiteX7248" fmla="*/ 5267952 w 9771622"/>
              <a:gd name="connsiteY7248" fmla="*/ 3005358 h 4890129"/>
              <a:gd name="connsiteX7249" fmla="*/ 5281668 w 9771622"/>
              <a:gd name="connsiteY7249" fmla="*/ 2991642 h 4890129"/>
              <a:gd name="connsiteX7250" fmla="*/ 7352309 w 9771622"/>
              <a:gd name="connsiteY7250" fmla="*/ 2990978 h 4890129"/>
              <a:gd name="connsiteX7251" fmla="*/ 7366025 w 9771622"/>
              <a:gd name="connsiteY7251" fmla="*/ 3004694 h 4890129"/>
              <a:gd name="connsiteX7252" fmla="*/ 7352309 w 9771622"/>
              <a:gd name="connsiteY7252" fmla="*/ 3018410 h 4890129"/>
              <a:gd name="connsiteX7253" fmla="*/ 7338593 w 9771622"/>
              <a:gd name="connsiteY7253" fmla="*/ 3004694 h 4890129"/>
              <a:gd name="connsiteX7254" fmla="*/ 7352309 w 9771622"/>
              <a:gd name="connsiteY7254" fmla="*/ 2990978 h 4890129"/>
              <a:gd name="connsiteX7255" fmla="*/ 7300011 w 9771622"/>
              <a:gd name="connsiteY7255" fmla="*/ 2990648 h 4890129"/>
              <a:gd name="connsiteX7256" fmla="*/ 7313727 w 9771622"/>
              <a:gd name="connsiteY7256" fmla="*/ 3004364 h 4890129"/>
              <a:gd name="connsiteX7257" fmla="*/ 7300011 w 9771622"/>
              <a:gd name="connsiteY7257" fmla="*/ 3018080 h 4890129"/>
              <a:gd name="connsiteX7258" fmla="*/ 7286295 w 9771622"/>
              <a:gd name="connsiteY7258" fmla="*/ 3004364 h 4890129"/>
              <a:gd name="connsiteX7259" fmla="*/ 7300011 w 9771622"/>
              <a:gd name="connsiteY7259" fmla="*/ 2990648 h 4890129"/>
              <a:gd name="connsiteX7260" fmla="*/ 7247387 w 9771622"/>
              <a:gd name="connsiteY7260" fmla="*/ 2990648 h 4890129"/>
              <a:gd name="connsiteX7261" fmla="*/ 7261103 w 9771622"/>
              <a:gd name="connsiteY7261" fmla="*/ 3004364 h 4890129"/>
              <a:gd name="connsiteX7262" fmla="*/ 7247387 w 9771622"/>
              <a:gd name="connsiteY7262" fmla="*/ 3018080 h 4890129"/>
              <a:gd name="connsiteX7263" fmla="*/ 7233671 w 9771622"/>
              <a:gd name="connsiteY7263" fmla="*/ 3004364 h 4890129"/>
              <a:gd name="connsiteX7264" fmla="*/ 7247387 w 9771622"/>
              <a:gd name="connsiteY7264" fmla="*/ 2990648 h 4890129"/>
              <a:gd name="connsiteX7265" fmla="*/ 2507104 w 9771622"/>
              <a:gd name="connsiteY7265" fmla="*/ 2990648 h 4890129"/>
              <a:gd name="connsiteX7266" fmla="*/ 2520811 w 9771622"/>
              <a:gd name="connsiteY7266" fmla="*/ 3004364 h 4890129"/>
              <a:gd name="connsiteX7267" fmla="*/ 2507104 w 9771622"/>
              <a:gd name="connsiteY7267" fmla="*/ 3018080 h 4890129"/>
              <a:gd name="connsiteX7268" fmla="*/ 2493384 w 9771622"/>
              <a:gd name="connsiteY7268" fmla="*/ 3004364 h 4890129"/>
              <a:gd name="connsiteX7269" fmla="*/ 2507104 w 9771622"/>
              <a:gd name="connsiteY7269" fmla="*/ 2990648 h 4890129"/>
              <a:gd name="connsiteX7270" fmla="*/ 7194760 w 9771622"/>
              <a:gd name="connsiteY7270" fmla="*/ 2990318 h 4890129"/>
              <a:gd name="connsiteX7271" fmla="*/ 7208476 w 9771622"/>
              <a:gd name="connsiteY7271" fmla="*/ 3004034 h 4890129"/>
              <a:gd name="connsiteX7272" fmla="*/ 7194760 w 9771622"/>
              <a:gd name="connsiteY7272" fmla="*/ 3017750 h 4890129"/>
              <a:gd name="connsiteX7273" fmla="*/ 7181044 w 9771622"/>
              <a:gd name="connsiteY7273" fmla="*/ 3004034 h 4890129"/>
              <a:gd name="connsiteX7274" fmla="*/ 7194760 w 9771622"/>
              <a:gd name="connsiteY7274" fmla="*/ 2990318 h 4890129"/>
              <a:gd name="connsiteX7275" fmla="*/ 2612024 w 9771622"/>
              <a:gd name="connsiteY7275" fmla="*/ 2990318 h 4890129"/>
              <a:gd name="connsiteX7276" fmla="*/ 2625735 w 9771622"/>
              <a:gd name="connsiteY7276" fmla="*/ 3004034 h 4890129"/>
              <a:gd name="connsiteX7277" fmla="*/ 2612024 w 9771622"/>
              <a:gd name="connsiteY7277" fmla="*/ 3017750 h 4890129"/>
              <a:gd name="connsiteX7278" fmla="*/ 2598312 w 9771622"/>
              <a:gd name="connsiteY7278" fmla="*/ 3004034 h 4890129"/>
              <a:gd name="connsiteX7279" fmla="*/ 2612024 w 9771622"/>
              <a:gd name="connsiteY7279" fmla="*/ 2990318 h 4890129"/>
              <a:gd name="connsiteX7280" fmla="*/ 7142133 w 9771622"/>
              <a:gd name="connsiteY7280" fmla="*/ 2989984 h 4890129"/>
              <a:gd name="connsiteX7281" fmla="*/ 7155849 w 9771622"/>
              <a:gd name="connsiteY7281" fmla="*/ 3003700 h 4890129"/>
              <a:gd name="connsiteX7282" fmla="*/ 7142133 w 9771622"/>
              <a:gd name="connsiteY7282" fmla="*/ 3017416 h 4890129"/>
              <a:gd name="connsiteX7283" fmla="*/ 7128417 w 9771622"/>
              <a:gd name="connsiteY7283" fmla="*/ 3003700 h 4890129"/>
              <a:gd name="connsiteX7284" fmla="*/ 7142133 w 9771622"/>
              <a:gd name="connsiteY7284" fmla="*/ 2989984 h 4890129"/>
              <a:gd name="connsiteX7285" fmla="*/ 2717273 w 9771622"/>
              <a:gd name="connsiteY7285" fmla="*/ 2989984 h 4890129"/>
              <a:gd name="connsiteX7286" fmla="*/ 2730988 w 9771622"/>
              <a:gd name="connsiteY7286" fmla="*/ 3003700 h 4890129"/>
              <a:gd name="connsiteX7287" fmla="*/ 2717273 w 9771622"/>
              <a:gd name="connsiteY7287" fmla="*/ 3017416 h 4890129"/>
              <a:gd name="connsiteX7288" fmla="*/ 2703563 w 9771622"/>
              <a:gd name="connsiteY7288" fmla="*/ 3003700 h 4890129"/>
              <a:gd name="connsiteX7289" fmla="*/ 2717273 w 9771622"/>
              <a:gd name="connsiteY7289" fmla="*/ 2989984 h 4890129"/>
              <a:gd name="connsiteX7290" fmla="*/ 5514351 w 9771622"/>
              <a:gd name="connsiteY7290" fmla="*/ 2989654 h 4890129"/>
              <a:gd name="connsiteX7291" fmla="*/ 5528067 w 9771622"/>
              <a:gd name="connsiteY7291" fmla="*/ 3003370 h 4890129"/>
              <a:gd name="connsiteX7292" fmla="*/ 5514351 w 9771622"/>
              <a:gd name="connsiteY7292" fmla="*/ 3017086 h 4890129"/>
              <a:gd name="connsiteX7293" fmla="*/ 5500635 w 9771622"/>
              <a:gd name="connsiteY7293" fmla="*/ 3003370 h 4890129"/>
              <a:gd name="connsiteX7294" fmla="*/ 5514351 w 9771622"/>
              <a:gd name="connsiteY7294" fmla="*/ 2989654 h 4890129"/>
              <a:gd name="connsiteX7295" fmla="*/ 2822861 w 9771622"/>
              <a:gd name="connsiteY7295" fmla="*/ 2989324 h 4890129"/>
              <a:gd name="connsiteX7296" fmla="*/ 2836575 w 9771622"/>
              <a:gd name="connsiteY7296" fmla="*/ 3003040 h 4890129"/>
              <a:gd name="connsiteX7297" fmla="*/ 2822861 w 9771622"/>
              <a:gd name="connsiteY7297" fmla="*/ 3016756 h 4890129"/>
              <a:gd name="connsiteX7298" fmla="*/ 2809146 w 9771622"/>
              <a:gd name="connsiteY7298" fmla="*/ 3003040 h 4890129"/>
              <a:gd name="connsiteX7299" fmla="*/ 2822861 w 9771622"/>
              <a:gd name="connsiteY7299" fmla="*/ 2989324 h 4890129"/>
              <a:gd name="connsiteX7300" fmla="*/ 2928776 w 9771622"/>
              <a:gd name="connsiteY7300" fmla="*/ 2988664 h 4890129"/>
              <a:gd name="connsiteX7301" fmla="*/ 2942493 w 9771622"/>
              <a:gd name="connsiteY7301" fmla="*/ 3002380 h 4890129"/>
              <a:gd name="connsiteX7302" fmla="*/ 2928776 w 9771622"/>
              <a:gd name="connsiteY7302" fmla="*/ 3016096 h 4890129"/>
              <a:gd name="connsiteX7303" fmla="*/ 2915064 w 9771622"/>
              <a:gd name="connsiteY7303" fmla="*/ 3002380 h 4890129"/>
              <a:gd name="connsiteX7304" fmla="*/ 2928776 w 9771622"/>
              <a:gd name="connsiteY7304" fmla="*/ 2988664 h 4890129"/>
              <a:gd name="connsiteX7305" fmla="*/ 6771760 w 9771622"/>
              <a:gd name="connsiteY7305" fmla="*/ 2988000 h 4890129"/>
              <a:gd name="connsiteX7306" fmla="*/ 6785476 w 9771622"/>
              <a:gd name="connsiteY7306" fmla="*/ 3001716 h 4890129"/>
              <a:gd name="connsiteX7307" fmla="*/ 6771760 w 9771622"/>
              <a:gd name="connsiteY7307" fmla="*/ 3015432 h 4890129"/>
              <a:gd name="connsiteX7308" fmla="*/ 6758044 w 9771622"/>
              <a:gd name="connsiteY7308" fmla="*/ 3001716 h 4890129"/>
              <a:gd name="connsiteX7309" fmla="*/ 6771760 w 9771622"/>
              <a:gd name="connsiteY7309" fmla="*/ 2988000 h 4890129"/>
              <a:gd name="connsiteX7310" fmla="*/ 3034944 w 9771622"/>
              <a:gd name="connsiteY7310" fmla="*/ 2988000 h 4890129"/>
              <a:gd name="connsiteX7311" fmla="*/ 3048660 w 9771622"/>
              <a:gd name="connsiteY7311" fmla="*/ 3001716 h 4890129"/>
              <a:gd name="connsiteX7312" fmla="*/ 3034944 w 9771622"/>
              <a:gd name="connsiteY7312" fmla="*/ 3015432 h 4890129"/>
              <a:gd name="connsiteX7313" fmla="*/ 3021228 w 9771622"/>
              <a:gd name="connsiteY7313" fmla="*/ 3001716 h 4890129"/>
              <a:gd name="connsiteX7314" fmla="*/ 3034944 w 9771622"/>
              <a:gd name="connsiteY7314" fmla="*/ 2988000 h 4890129"/>
              <a:gd name="connsiteX7315" fmla="*/ 5050973 w 9771622"/>
              <a:gd name="connsiteY7315" fmla="*/ 2987340 h 4890129"/>
              <a:gd name="connsiteX7316" fmla="*/ 5064689 w 9771622"/>
              <a:gd name="connsiteY7316" fmla="*/ 3001056 h 4890129"/>
              <a:gd name="connsiteX7317" fmla="*/ 5050973 w 9771622"/>
              <a:gd name="connsiteY7317" fmla="*/ 3014772 h 4890129"/>
              <a:gd name="connsiteX7318" fmla="*/ 5037257 w 9771622"/>
              <a:gd name="connsiteY7318" fmla="*/ 3001056 h 4890129"/>
              <a:gd name="connsiteX7319" fmla="*/ 5050973 w 9771622"/>
              <a:gd name="connsiteY7319" fmla="*/ 2987340 h 4890129"/>
              <a:gd name="connsiteX7320" fmla="*/ 3141835 w 9771622"/>
              <a:gd name="connsiteY7320" fmla="*/ 2987340 h 4890129"/>
              <a:gd name="connsiteX7321" fmla="*/ 3155551 w 9771622"/>
              <a:gd name="connsiteY7321" fmla="*/ 3001056 h 4890129"/>
              <a:gd name="connsiteX7322" fmla="*/ 3141835 w 9771622"/>
              <a:gd name="connsiteY7322" fmla="*/ 3014772 h 4890129"/>
              <a:gd name="connsiteX7323" fmla="*/ 3128119 w 9771622"/>
              <a:gd name="connsiteY7323" fmla="*/ 3001056 h 4890129"/>
              <a:gd name="connsiteX7324" fmla="*/ 3141835 w 9771622"/>
              <a:gd name="connsiteY7324" fmla="*/ 2987340 h 4890129"/>
              <a:gd name="connsiteX7325" fmla="*/ 5450785 w 9771622"/>
              <a:gd name="connsiteY7325" fmla="*/ 2983034 h 4890129"/>
              <a:gd name="connsiteX7326" fmla="*/ 5464501 w 9771622"/>
              <a:gd name="connsiteY7326" fmla="*/ 2996750 h 4890129"/>
              <a:gd name="connsiteX7327" fmla="*/ 5450785 w 9771622"/>
              <a:gd name="connsiteY7327" fmla="*/ 3010466 h 4890129"/>
              <a:gd name="connsiteX7328" fmla="*/ 5437069 w 9771622"/>
              <a:gd name="connsiteY7328" fmla="*/ 2996750 h 4890129"/>
              <a:gd name="connsiteX7329" fmla="*/ 5450785 w 9771622"/>
              <a:gd name="connsiteY7329" fmla="*/ 2983034 h 4890129"/>
              <a:gd name="connsiteX7330" fmla="*/ 4733557 w 9771622"/>
              <a:gd name="connsiteY7330" fmla="*/ 2981050 h 4890129"/>
              <a:gd name="connsiteX7331" fmla="*/ 4747273 w 9771622"/>
              <a:gd name="connsiteY7331" fmla="*/ 2994766 h 4890129"/>
              <a:gd name="connsiteX7332" fmla="*/ 4733557 w 9771622"/>
              <a:gd name="connsiteY7332" fmla="*/ 3008482 h 4890129"/>
              <a:gd name="connsiteX7333" fmla="*/ 4719841 w 9771622"/>
              <a:gd name="connsiteY7333" fmla="*/ 2994766 h 4890129"/>
              <a:gd name="connsiteX7334" fmla="*/ 4733557 w 9771622"/>
              <a:gd name="connsiteY7334" fmla="*/ 2981050 h 4890129"/>
              <a:gd name="connsiteX7335" fmla="*/ 4506504 w 9771622"/>
              <a:gd name="connsiteY7335" fmla="*/ 2978402 h 4890129"/>
              <a:gd name="connsiteX7336" fmla="*/ 4520220 w 9771622"/>
              <a:gd name="connsiteY7336" fmla="*/ 2992118 h 4890129"/>
              <a:gd name="connsiteX7337" fmla="*/ 4506504 w 9771622"/>
              <a:gd name="connsiteY7337" fmla="*/ 3005834 h 4890129"/>
              <a:gd name="connsiteX7338" fmla="*/ 4492788 w 9771622"/>
              <a:gd name="connsiteY7338" fmla="*/ 2992118 h 4890129"/>
              <a:gd name="connsiteX7339" fmla="*/ 4506504 w 9771622"/>
              <a:gd name="connsiteY7339" fmla="*/ 2978402 h 4890129"/>
              <a:gd name="connsiteX7340" fmla="*/ 5210822 w 9771622"/>
              <a:gd name="connsiteY7340" fmla="*/ 2976084 h 4890129"/>
              <a:gd name="connsiteX7341" fmla="*/ 5224538 w 9771622"/>
              <a:gd name="connsiteY7341" fmla="*/ 2989800 h 4890129"/>
              <a:gd name="connsiteX7342" fmla="*/ 5210822 w 9771622"/>
              <a:gd name="connsiteY7342" fmla="*/ 3003516 h 4890129"/>
              <a:gd name="connsiteX7343" fmla="*/ 5197106 w 9771622"/>
              <a:gd name="connsiteY7343" fmla="*/ 2989800 h 4890129"/>
              <a:gd name="connsiteX7344" fmla="*/ 5210822 w 9771622"/>
              <a:gd name="connsiteY7344" fmla="*/ 2976084 h 4890129"/>
              <a:gd name="connsiteX7345" fmla="*/ 4596198 w 9771622"/>
              <a:gd name="connsiteY7345" fmla="*/ 2976084 h 4890129"/>
              <a:gd name="connsiteX7346" fmla="*/ 4609914 w 9771622"/>
              <a:gd name="connsiteY7346" fmla="*/ 2989800 h 4890129"/>
              <a:gd name="connsiteX7347" fmla="*/ 4596198 w 9771622"/>
              <a:gd name="connsiteY7347" fmla="*/ 3003516 h 4890129"/>
              <a:gd name="connsiteX7348" fmla="*/ 4582482 w 9771622"/>
              <a:gd name="connsiteY7348" fmla="*/ 2989800 h 4890129"/>
              <a:gd name="connsiteX7349" fmla="*/ 4596198 w 9771622"/>
              <a:gd name="connsiteY7349" fmla="*/ 2976084 h 4890129"/>
              <a:gd name="connsiteX7350" fmla="*/ 5385266 w 9771622"/>
              <a:gd name="connsiteY7350" fmla="*/ 2974430 h 4890129"/>
              <a:gd name="connsiteX7351" fmla="*/ 5398982 w 9771622"/>
              <a:gd name="connsiteY7351" fmla="*/ 2988146 h 4890129"/>
              <a:gd name="connsiteX7352" fmla="*/ 5385266 w 9771622"/>
              <a:gd name="connsiteY7352" fmla="*/ 3001862 h 4890129"/>
              <a:gd name="connsiteX7353" fmla="*/ 5371550 w 9771622"/>
              <a:gd name="connsiteY7353" fmla="*/ 2988146 h 4890129"/>
              <a:gd name="connsiteX7354" fmla="*/ 5385266 w 9771622"/>
              <a:gd name="connsiteY7354" fmla="*/ 2974430 h 4890129"/>
              <a:gd name="connsiteX7355" fmla="*/ 4421438 w 9771622"/>
              <a:gd name="connsiteY7355" fmla="*/ 2974430 h 4890129"/>
              <a:gd name="connsiteX7356" fmla="*/ 4435154 w 9771622"/>
              <a:gd name="connsiteY7356" fmla="*/ 2988146 h 4890129"/>
              <a:gd name="connsiteX7357" fmla="*/ 4421438 w 9771622"/>
              <a:gd name="connsiteY7357" fmla="*/ 3001862 h 4890129"/>
              <a:gd name="connsiteX7358" fmla="*/ 4407722 w 9771622"/>
              <a:gd name="connsiteY7358" fmla="*/ 2988146 h 4890129"/>
              <a:gd name="connsiteX7359" fmla="*/ 4421438 w 9771622"/>
              <a:gd name="connsiteY7359" fmla="*/ 2974430 h 4890129"/>
              <a:gd name="connsiteX7360" fmla="*/ 5897630 w 9771622"/>
              <a:gd name="connsiteY7360" fmla="*/ 2973767 h 4890129"/>
              <a:gd name="connsiteX7361" fmla="*/ 5911346 w 9771622"/>
              <a:gd name="connsiteY7361" fmla="*/ 2987483 h 4890129"/>
              <a:gd name="connsiteX7362" fmla="*/ 5897630 w 9771622"/>
              <a:gd name="connsiteY7362" fmla="*/ 3001199 h 4890129"/>
              <a:gd name="connsiteX7363" fmla="*/ 5883914 w 9771622"/>
              <a:gd name="connsiteY7363" fmla="*/ 2987483 h 4890129"/>
              <a:gd name="connsiteX7364" fmla="*/ 5897630 w 9771622"/>
              <a:gd name="connsiteY7364" fmla="*/ 2973767 h 4890129"/>
              <a:gd name="connsiteX7365" fmla="*/ 5094993 w 9771622"/>
              <a:gd name="connsiteY7365" fmla="*/ 2973437 h 4890129"/>
              <a:gd name="connsiteX7366" fmla="*/ 5108709 w 9771622"/>
              <a:gd name="connsiteY7366" fmla="*/ 2987153 h 4890129"/>
              <a:gd name="connsiteX7367" fmla="*/ 5094993 w 9771622"/>
              <a:gd name="connsiteY7367" fmla="*/ 3000869 h 4890129"/>
              <a:gd name="connsiteX7368" fmla="*/ 5081277 w 9771622"/>
              <a:gd name="connsiteY7368" fmla="*/ 2987153 h 4890129"/>
              <a:gd name="connsiteX7369" fmla="*/ 5094993 w 9771622"/>
              <a:gd name="connsiteY7369" fmla="*/ 2973437 h 4890129"/>
              <a:gd name="connsiteX7370" fmla="*/ 5840370 w 9771622"/>
              <a:gd name="connsiteY7370" fmla="*/ 2971449 h 4890129"/>
              <a:gd name="connsiteX7371" fmla="*/ 5854086 w 9771622"/>
              <a:gd name="connsiteY7371" fmla="*/ 2985165 h 4890129"/>
              <a:gd name="connsiteX7372" fmla="*/ 5840370 w 9771622"/>
              <a:gd name="connsiteY7372" fmla="*/ 2998881 h 4890129"/>
              <a:gd name="connsiteX7373" fmla="*/ 5826654 w 9771622"/>
              <a:gd name="connsiteY7373" fmla="*/ 2985165 h 4890129"/>
              <a:gd name="connsiteX7374" fmla="*/ 5840370 w 9771622"/>
              <a:gd name="connsiteY7374" fmla="*/ 2971449 h 4890129"/>
              <a:gd name="connsiteX7375" fmla="*/ 5782781 w 9771622"/>
              <a:gd name="connsiteY7375" fmla="*/ 2969135 h 4890129"/>
              <a:gd name="connsiteX7376" fmla="*/ 5796497 w 9771622"/>
              <a:gd name="connsiteY7376" fmla="*/ 2982851 h 4890129"/>
              <a:gd name="connsiteX7377" fmla="*/ 5782781 w 9771622"/>
              <a:gd name="connsiteY7377" fmla="*/ 2996567 h 4890129"/>
              <a:gd name="connsiteX7378" fmla="*/ 5769065 w 9771622"/>
              <a:gd name="connsiteY7378" fmla="*/ 2982851 h 4890129"/>
              <a:gd name="connsiteX7379" fmla="*/ 5782781 w 9771622"/>
              <a:gd name="connsiteY7379" fmla="*/ 2969135 h 4890129"/>
              <a:gd name="connsiteX7380" fmla="*/ 2449510 w 9771622"/>
              <a:gd name="connsiteY7380" fmla="*/ 2968471 h 4890129"/>
              <a:gd name="connsiteX7381" fmla="*/ 2463226 w 9771622"/>
              <a:gd name="connsiteY7381" fmla="*/ 2982187 h 4890129"/>
              <a:gd name="connsiteX7382" fmla="*/ 2449510 w 9771622"/>
              <a:gd name="connsiteY7382" fmla="*/ 2995903 h 4890129"/>
              <a:gd name="connsiteX7383" fmla="*/ 2435792 w 9771622"/>
              <a:gd name="connsiteY7383" fmla="*/ 2982187 h 4890129"/>
              <a:gd name="connsiteX7384" fmla="*/ 2449510 w 9771622"/>
              <a:gd name="connsiteY7384" fmla="*/ 2968471 h 4890129"/>
              <a:gd name="connsiteX7385" fmla="*/ 2554432 w 9771622"/>
              <a:gd name="connsiteY7385" fmla="*/ 2968141 h 4890129"/>
              <a:gd name="connsiteX7386" fmla="*/ 2568151 w 9771622"/>
              <a:gd name="connsiteY7386" fmla="*/ 2981857 h 4890129"/>
              <a:gd name="connsiteX7387" fmla="*/ 2554432 w 9771622"/>
              <a:gd name="connsiteY7387" fmla="*/ 2995573 h 4890129"/>
              <a:gd name="connsiteX7388" fmla="*/ 2540716 w 9771622"/>
              <a:gd name="connsiteY7388" fmla="*/ 2981857 h 4890129"/>
              <a:gd name="connsiteX7389" fmla="*/ 2554432 w 9771622"/>
              <a:gd name="connsiteY7389" fmla="*/ 2968141 h 4890129"/>
              <a:gd name="connsiteX7390" fmla="*/ 2659353 w 9771622"/>
              <a:gd name="connsiteY7390" fmla="*/ 2967811 h 4890129"/>
              <a:gd name="connsiteX7391" fmla="*/ 2673073 w 9771622"/>
              <a:gd name="connsiteY7391" fmla="*/ 2981527 h 4890129"/>
              <a:gd name="connsiteX7392" fmla="*/ 2659353 w 9771622"/>
              <a:gd name="connsiteY7392" fmla="*/ 2995243 h 4890129"/>
              <a:gd name="connsiteX7393" fmla="*/ 2645635 w 9771622"/>
              <a:gd name="connsiteY7393" fmla="*/ 2981527 h 4890129"/>
              <a:gd name="connsiteX7394" fmla="*/ 2659353 w 9771622"/>
              <a:gd name="connsiteY7394" fmla="*/ 2967811 h 4890129"/>
              <a:gd name="connsiteX7395" fmla="*/ 2764612 w 9771622"/>
              <a:gd name="connsiteY7395" fmla="*/ 2967481 h 4890129"/>
              <a:gd name="connsiteX7396" fmla="*/ 2778326 w 9771622"/>
              <a:gd name="connsiteY7396" fmla="*/ 2981197 h 4890129"/>
              <a:gd name="connsiteX7397" fmla="*/ 2764612 w 9771622"/>
              <a:gd name="connsiteY7397" fmla="*/ 2994913 h 4890129"/>
              <a:gd name="connsiteX7398" fmla="*/ 2750893 w 9771622"/>
              <a:gd name="connsiteY7398" fmla="*/ 2981197 h 4890129"/>
              <a:gd name="connsiteX7399" fmla="*/ 2764612 w 9771622"/>
              <a:gd name="connsiteY7399" fmla="*/ 2967481 h 4890129"/>
              <a:gd name="connsiteX7400" fmla="*/ 2869863 w 9771622"/>
              <a:gd name="connsiteY7400" fmla="*/ 2966817 h 4890129"/>
              <a:gd name="connsiteX7401" fmla="*/ 2883580 w 9771622"/>
              <a:gd name="connsiteY7401" fmla="*/ 2980533 h 4890129"/>
              <a:gd name="connsiteX7402" fmla="*/ 2869863 w 9771622"/>
              <a:gd name="connsiteY7402" fmla="*/ 2994249 h 4890129"/>
              <a:gd name="connsiteX7403" fmla="*/ 2856142 w 9771622"/>
              <a:gd name="connsiteY7403" fmla="*/ 2980533 h 4890129"/>
              <a:gd name="connsiteX7404" fmla="*/ 2869863 w 9771622"/>
              <a:gd name="connsiteY7404" fmla="*/ 2966817 h 4890129"/>
              <a:gd name="connsiteX7405" fmla="*/ 5724194 w 9771622"/>
              <a:gd name="connsiteY7405" fmla="*/ 2966157 h 4890129"/>
              <a:gd name="connsiteX7406" fmla="*/ 5737910 w 9771622"/>
              <a:gd name="connsiteY7406" fmla="*/ 2979873 h 4890129"/>
              <a:gd name="connsiteX7407" fmla="*/ 5724194 w 9771622"/>
              <a:gd name="connsiteY7407" fmla="*/ 2993589 h 4890129"/>
              <a:gd name="connsiteX7408" fmla="*/ 5710478 w 9771622"/>
              <a:gd name="connsiteY7408" fmla="*/ 2979873 h 4890129"/>
              <a:gd name="connsiteX7409" fmla="*/ 5724194 w 9771622"/>
              <a:gd name="connsiteY7409" fmla="*/ 2966157 h 4890129"/>
              <a:gd name="connsiteX7410" fmla="*/ 4340348 w 9771622"/>
              <a:gd name="connsiteY7410" fmla="*/ 2966157 h 4890129"/>
              <a:gd name="connsiteX7411" fmla="*/ 4354064 w 9771622"/>
              <a:gd name="connsiteY7411" fmla="*/ 2979873 h 4890129"/>
              <a:gd name="connsiteX7412" fmla="*/ 4340348 w 9771622"/>
              <a:gd name="connsiteY7412" fmla="*/ 2993589 h 4890129"/>
              <a:gd name="connsiteX7413" fmla="*/ 4326632 w 9771622"/>
              <a:gd name="connsiteY7413" fmla="*/ 2979873 h 4890129"/>
              <a:gd name="connsiteX7414" fmla="*/ 4340348 w 9771622"/>
              <a:gd name="connsiteY7414" fmla="*/ 2966157 h 4890129"/>
              <a:gd name="connsiteX7415" fmla="*/ 2975778 w 9771622"/>
              <a:gd name="connsiteY7415" fmla="*/ 2966157 h 4890129"/>
              <a:gd name="connsiteX7416" fmla="*/ 2989413 w 9771622"/>
              <a:gd name="connsiteY7416" fmla="*/ 2979873 h 4890129"/>
              <a:gd name="connsiteX7417" fmla="*/ 2975778 w 9771622"/>
              <a:gd name="connsiteY7417" fmla="*/ 2993589 h 4890129"/>
              <a:gd name="connsiteX7418" fmla="*/ 2962059 w 9771622"/>
              <a:gd name="connsiteY7418" fmla="*/ 2979873 h 4890129"/>
              <a:gd name="connsiteX7419" fmla="*/ 2975778 w 9771622"/>
              <a:gd name="connsiteY7419" fmla="*/ 2966157 h 4890129"/>
              <a:gd name="connsiteX7420" fmla="*/ 4690531 w 9771622"/>
              <a:gd name="connsiteY7420" fmla="*/ 2965163 h 4890129"/>
              <a:gd name="connsiteX7421" fmla="*/ 4704247 w 9771622"/>
              <a:gd name="connsiteY7421" fmla="*/ 2978879 h 4890129"/>
              <a:gd name="connsiteX7422" fmla="*/ 4690531 w 9771622"/>
              <a:gd name="connsiteY7422" fmla="*/ 2992595 h 4890129"/>
              <a:gd name="connsiteX7423" fmla="*/ 4676815 w 9771622"/>
              <a:gd name="connsiteY7423" fmla="*/ 2978879 h 4890129"/>
              <a:gd name="connsiteX7424" fmla="*/ 4690531 w 9771622"/>
              <a:gd name="connsiteY7424" fmla="*/ 2965163 h 4890129"/>
              <a:gd name="connsiteX7425" fmla="*/ 5318408 w 9771622"/>
              <a:gd name="connsiteY7425" fmla="*/ 2964169 h 4890129"/>
              <a:gd name="connsiteX7426" fmla="*/ 5332124 w 9771622"/>
              <a:gd name="connsiteY7426" fmla="*/ 2977885 h 4890129"/>
              <a:gd name="connsiteX7427" fmla="*/ 5318408 w 9771622"/>
              <a:gd name="connsiteY7427" fmla="*/ 2991601 h 4890129"/>
              <a:gd name="connsiteX7428" fmla="*/ 5304692 w 9771622"/>
              <a:gd name="connsiteY7428" fmla="*/ 2977885 h 4890129"/>
              <a:gd name="connsiteX7429" fmla="*/ 5318408 w 9771622"/>
              <a:gd name="connsiteY7429" fmla="*/ 2964169 h 4890129"/>
              <a:gd name="connsiteX7430" fmla="*/ 5664950 w 9771622"/>
              <a:gd name="connsiteY7430" fmla="*/ 2963175 h 4890129"/>
              <a:gd name="connsiteX7431" fmla="*/ 5678666 w 9771622"/>
              <a:gd name="connsiteY7431" fmla="*/ 2976891 h 4890129"/>
              <a:gd name="connsiteX7432" fmla="*/ 5664950 w 9771622"/>
              <a:gd name="connsiteY7432" fmla="*/ 2990607 h 4890129"/>
              <a:gd name="connsiteX7433" fmla="*/ 5651234 w 9771622"/>
              <a:gd name="connsiteY7433" fmla="*/ 2976891 h 4890129"/>
              <a:gd name="connsiteX7434" fmla="*/ 5664950 w 9771622"/>
              <a:gd name="connsiteY7434" fmla="*/ 2963175 h 4890129"/>
              <a:gd name="connsiteX7435" fmla="*/ 5605039 w 9771622"/>
              <a:gd name="connsiteY7435" fmla="*/ 2959203 h 4890129"/>
              <a:gd name="connsiteX7436" fmla="*/ 5618755 w 9771622"/>
              <a:gd name="connsiteY7436" fmla="*/ 2972919 h 4890129"/>
              <a:gd name="connsiteX7437" fmla="*/ 5605039 w 9771622"/>
              <a:gd name="connsiteY7437" fmla="*/ 2986635 h 4890129"/>
              <a:gd name="connsiteX7438" fmla="*/ 5591323 w 9771622"/>
              <a:gd name="connsiteY7438" fmla="*/ 2972919 h 4890129"/>
              <a:gd name="connsiteX7439" fmla="*/ 5605039 w 9771622"/>
              <a:gd name="connsiteY7439" fmla="*/ 2959203 h 4890129"/>
              <a:gd name="connsiteX7440" fmla="*/ 5137359 w 9771622"/>
              <a:gd name="connsiteY7440" fmla="*/ 2956225 h 4890129"/>
              <a:gd name="connsiteX7441" fmla="*/ 5151075 w 9771622"/>
              <a:gd name="connsiteY7441" fmla="*/ 2969941 h 4890129"/>
              <a:gd name="connsiteX7442" fmla="*/ 5137359 w 9771622"/>
              <a:gd name="connsiteY7442" fmla="*/ 2983657 h 4890129"/>
              <a:gd name="connsiteX7443" fmla="*/ 5123643 w 9771622"/>
              <a:gd name="connsiteY7443" fmla="*/ 2969941 h 4890129"/>
              <a:gd name="connsiteX7444" fmla="*/ 5137359 w 9771622"/>
              <a:gd name="connsiteY7444" fmla="*/ 2956225 h 4890129"/>
              <a:gd name="connsiteX7445" fmla="*/ 4926522 w 9771622"/>
              <a:gd name="connsiteY7445" fmla="*/ 2955232 h 4890129"/>
              <a:gd name="connsiteX7446" fmla="*/ 4940238 w 9771622"/>
              <a:gd name="connsiteY7446" fmla="*/ 2968948 h 4890129"/>
              <a:gd name="connsiteX7447" fmla="*/ 4926522 w 9771622"/>
              <a:gd name="connsiteY7447" fmla="*/ 2982664 h 4890129"/>
              <a:gd name="connsiteX7448" fmla="*/ 4912806 w 9771622"/>
              <a:gd name="connsiteY7448" fmla="*/ 2968948 h 4890129"/>
              <a:gd name="connsiteX7449" fmla="*/ 4926522 w 9771622"/>
              <a:gd name="connsiteY7449" fmla="*/ 2955232 h 4890129"/>
              <a:gd name="connsiteX7450" fmla="*/ 4880515 w 9771622"/>
              <a:gd name="connsiteY7450" fmla="*/ 2955232 h 4890129"/>
              <a:gd name="connsiteX7451" fmla="*/ 4894231 w 9771622"/>
              <a:gd name="connsiteY7451" fmla="*/ 2968948 h 4890129"/>
              <a:gd name="connsiteX7452" fmla="*/ 4880515 w 9771622"/>
              <a:gd name="connsiteY7452" fmla="*/ 2982664 h 4890129"/>
              <a:gd name="connsiteX7453" fmla="*/ 4866799 w 9771622"/>
              <a:gd name="connsiteY7453" fmla="*/ 2968948 h 4890129"/>
              <a:gd name="connsiteX7454" fmla="*/ 4880515 w 9771622"/>
              <a:gd name="connsiteY7454" fmla="*/ 2955232 h 4890129"/>
              <a:gd name="connsiteX7455" fmla="*/ 5544138 w 9771622"/>
              <a:gd name="connsiteY7455" fmla="*/ 2954571 h 4890129"/>
              <a:gd name="connsiteX7456" fmla="*/ 5557854 w 9771622"/>
              <a:gd name="connsiteY7456" fmla="*/ 2968287 h 4890129"/>
              <a:gd name="connsiteX7457" fmla="*/ 5544138 w 9771622"/>
              <a:gd name="connsiteY7457" fmla="*/ 2982003 h 4890129"/>
              <a:gd name="connsiteX7458" fmla="*/ 5530422 w 9771622"/>
              <a:gd name="connsiteY7458" fmla="*/ 2968287 h 4890129"/>
              <a:gd name="connsiteX7459" fmla="*/ 5544138 w 9771622"/>
              <a:gd name="connsiteY7459" fmla="*/ 2954571 h 4890129"/>
              <a:gd name="connsiteX7460" fmla="*/ 4262899 w 9771622"/>
              <a:gd name="connsiteY7460" fmla="*/ 2954571 h 4890129"/>
              <a:gd name="connsiteX7461" fmla="*/ 4276615 w 9771622"/>
              <a:gd name="connsiteY7461" fmla="*/ 2968287 h 4890129"/>
              <a:gd name="connsiteX7462" fmla="*/ 4262899 w 9771622"/>
              <a:gd name="connsiteY7462" fmla="*/ 2982003 h 4890129"/>
              <a:gd name="connsiteX7463" fmla="*/ 4249183 w 9771622"/>
              <a:gd name="connsiteY7463" fmla="*/ 2968287 h 4890129"/>
              <a:gd name="connsiteX7464" fmla="*/ 4262899 w 9771622"/>
              <a:gd name="connsiteY7464" fmla="*/ 2954571 h 4890129"/>
              <a:gd name="connsiteX7465" fmla="*/ 5249564 w 9771622"/>
              <a:gd name="connsiteY7465" fmla="*/ 2951593 h 4890129"/>
              <a:gd name="connsiteX7466" fmla="*/ 5263280 w 9771622"/>
              <a:gd name="connsiteY7466" fmla="*/ 2965309 h 4890129"/>
              <a:gd name="connsiteX7467" fmla="*/ 5249564 w 9771622"/>
              <a:gd name="connsiteY7467" fmla="*/ 2979025 h 4890129"/>
              <a:gd name="connsiteX7468" fmla="*/ 5235848 w 9771622"/>
              <a:gd name="connsiteY7468" fmla="*/ 2965309 h 4890129"/>
              <a:gd name="connsiteX7469" fmla="*/ 5249564 w 9771622"/>
              <a:gd name="connsiteY7469" fmla="*/ 2951593 h 4890129"/>
              <a:gd name="connsiteX7470" fmla="*/ 4557143 w 9771622"/>
              <a:gd name="connsiteY7470" fmla="*/ 2951593 h 4890129"/>
              <a:gd name="connsiteX7471" fmla="*/ 4570859 w 9771622"/>
              <a:gd name="connsiteY7471" fmla="*/ 2965309 h 4890129"/>
              <a:gd name="connsiteX7472" fmla="*/ 4557143 w 9771622"/>
              <a:gd name="connsiteY7472" fmla="*/ 2979025 h 4890129"/>
              <a:gd name="connsiteX7473" fmla="*/ 4543427 w 9771622"/>
              <a:gd name="connsiteY7473" fmla="*/ 2965309 h 4890129"/>
              <a:gd name="connsiteX7474" fmla="*/ 4557143 w 9771622"/>
              <a:gd name="connsiteY7474" fmla="*/ 2951593 h 4890129"/>
              <a:gd name="connsiteX7475" fmla="*/ 4972197 w 9771622"/>
              <a:gd name="connsiteY7475" fmla="*/ 2951260 h 4890129"/>
              <a:gd name="connsiteX7476" fmla="*/ 4985913 w 9771622"/>
              <a:gd name="connsiteY7476" fmla="*/ 2964976 h 4890129"/>
              <a:gd name="connsiteX7477" fmla="*/ 4972197 w 9771622"/>
              <a:gd name="connsiteY7477" fmla="*/ 2978692 h 4890129"/>
              <a:gd name="connsiteX7478" fmla="*/ 4958481 w 9771622"/>
              <a:gd name="connsiteY7478" fmla="*/ 2964976 h 4890129"/>
              <a:gd name="connsiteX7479" fmla="*/ 4972197 w 9771622"/>
              <a:gd name="connsiteY7479" fmla="*/ 2951260 h 4890129"/>
              <a:gd name="connsiteX7480" fmla="*/ 4834507 w 9771622"/>
              <a:gd name="connsiteY7480" fmla="*/ 2951260 h 4890129"/>
              <a:gd name="connsiteX7481" fmla="*/ 4848223 w 9771622"/>
              <a:gd name="connsiteY7481" fmla="*/ 2964976 h 4890129"/>
              <a:gd name="connsiteX7482" fmla="*/ 4834507 w 9771622"/>
              <a:gd name="connsiteY7482" fmla="*/ 2978692 h 4890129"/>
              <a:gd name="connsiteX7483" fmla="*/ 4820791 w 9771622"/>
              <a:gd name="connsiteY7483" fmla="*/ 2964976 h 4890129"/>
              <a:gd name="connsiteX7484" fmla="*/ 4834507 w 9771622"/>
              <a:gd name="connsiteY7484" fmla="*/ 2951260 h 4890129"/>
              <a:gd name="connsiteX7485" fmla="*/ 4470740 w 9771622"/>
              <a:gd name="connsiteY7485" fmla="*/ 2949606 h 4890129"/>
              <a:gd name="connsiteX7486" fmla="*/ 4484456 w 9771622"/>
              <a:gd name="connsiteY7486" fmla="*/ 2963322 h 4890129"/>
              <a:gd name="connsiteX7487" fmla="*/ 4470740 w 9771622"/>
              <a:gd name="connsiteY7487" fmla="*/ 2977038 h 4890129"/>
              <a:gd name="connsiteX7488" fmla="*/ 4457024 w 9771622"/>
              <a:gd name="connsiteY7488" fmla="*/ 2963322 h 4890129"/>
              <a:gd name="connsiteX7489" fmla="*/ 4470740 w 9771622"/>
              <a:gd name="connsiteY7489" fmla="*/ 2949606 h 4890129"/>
              <a:gd name="connsiteX7490" fmla="*/ 5481913 w 9771622"/>
              <a:gd name="connsiteY7490" fmla="*/ 2949276 h 4890129"/>
              <a:gd name="connsiteX7491" fmla="*/ 5495629 w 9771622"/>
              <a:gd name="connsiteY7491" fmla="*/ 2962992 h 4890129"/>
              <a:gd name="connsiteX7492" fmla="*/ 5481913 w 9771622"/>
              <a:gd name="connsiteY7492" fmla="*/ 2976708 h 4890129"/>
              <a:gd name="connsiteX7493" fmla="*/ 5468197 w 9771622"/>
              <a:gd name="connsiteY7493" fmla="*/ 2962992 h 4890129"/>
              <a:gd name="connsiteX7494" fmla="*/ 5481913 w 9771622"/>
              <a:gd name="connsiteY7494" fmla="*/ 2949276 h 4890129"/>
              <a:gd name="connsiteX7495" fmla="*/ 7986476 w 9771622"/>
              <a:gd name="connsiteY7495" fmla="*/ 2947288 h 4890129"/>
              <a:gd name="connsiteX7496" fmla="*/ 8000192 w 9771622"/>
              <a:gd name="connsiteY7496" fmla="*/ 2961004 h 4890129"/>
              <a:gd name="connsiteX7497" fmla="*/ 7986476 w 9771622"/>
              <a:gd name="connsiteY7497" fmla="*/ 2974720 h 4890129"/>
              <a:gd name="connsiteX7498" fmla="*/ 7972760 w 9771622"/>
              <a:gd name="connsiteY7498" fmla="*/ 2961004 h 4890129"/>
              <a:gd name="connsiteX7499" fmla="*/ 7986476 w 9771622"/>
              <a:gd name="connsiteY7499" fmla="*/ 2947288 h 4890129"/>
              <a:gd name="connsiteX7500" fmla="*/ 7934512 w 9771622"/>
              <a:gd name="connsiteY7500" fmla="*/ 2947288 h 4890129"/>
              <a:gd name="connsiteX7501" fmla="*/ 7948228 w 9771622"/>
              <a:gd name="connsiteY7501" fmla="*/ 2961004 h 4890129"/>
              <a:gd name="connsiteX7502" fmla="*/ 7934512 w 9771622"/>
              <a:gd name="connsiteY7502" fmla="*/ 2974720 h 4890129"/>
              <a:gd name="connsiteX7503" fmla="*/ 7920796 w 9771622"/>
              <a:gd name="connsiteY7503" fmla="*/ 2961004 h 4890129"/>
              <a:gd name="connsiteX7504" fmla="*/ 7934512 w 9771622"/>
              <a:gd name="connsiteY7504" fmla="*/ 2947288 h 4890129"/>
              <a:gd name="connsiteX7505" fmla="*/ 7882548 w 9771622"/>
              <a:gd name="connsiteY7505" fmla="*/ 2946958 h 4890129"/>
              <a:gd name="connsiteX7506" fmla="*/ 7896264 w 9771622"/>
              <a:gd name="connsiteY7506" fmla="*/ 2960674 h 4890129"/>
              <a:gd name="connsiteX7507" fmla="*/ 7882548 w 9771622"/>
              <a:gd name="connsiteY7507" fmla="*/ 2974390 h 4890129"/>
              <a:gd name="connsiteX7508" fmla="*/ 7868832 w 9771622"/>
              <a:gd name="connsiteY7508" fmla="*/ 2960674 h 4890129"/>
              <a:gd name="connsiteX7509" fmla="*/ 7882548 w 9771622"/>
              <a:gd name="connsiteY7509" fmla="*/ 2946958 h 4890129"/>
              <a:gd name="connsiteX7510" fmla="*/ 7778933 w 9771622"/>
              <a:gd name="connsiteY7510" fmla="*/ 2946958 h 4890129"/>
              <a:gd name="connsiteX7511" fmla="*/ 7792649 w 9771622"/>
              <a:gd name="connsiteY7511" fmla="*/ 2960674 h 4890129"/>
              <a:gd name="connsiteX7512" fmla="*/ 7778933 w 9771622"/>
              <a:gd name="connsiteY7512" fmla="*/ 2974390 h 4890129"/>
              <a:gd name="connsiteX7513" fmla="*/ 7765217 w 9771622"/>
              <a:gd name="connsiteY7513" fmla="*/ 2960674 h 4890129"/>
              <a:gd name="connsiteX7514" fmla="*/ 7778933 w 9771622"/>
              <a:gd name="connsiteY7514" fmla="*/ 2946958 h 4890129"/>
              <a:gd name="connsiteX7515" fmla="*/ 7726653 w 9771622"/>
              <a:gd name="connsiteY7515" fmla="*/ 2946958 h 4890129"/>
              <a:gd name="connsiteX7516" fmla="*/ 7740369 w 9771622"/>
              <a:gd name="connsiteY7516" fmla="*/ 2960674 h 4890129"/>
              <a:gd name="connsiteX7517" fmla="*/ 7726653 w 9771622"/>
              <a:gd name="connsiteY7517" fmla="*/ 2974390 h 4890129"/>
              <a:gd name="connsiteX7518" fmla="*/ 7712937 w 9771622"/>
              <a:gd name="connsiteY7518" fmla="*/ 2960674 h 4890129"/>
              <a:gd name="connsiteX7519" fmla="*/ 7726653 w 9771622"/>
              <a:gd name="connsiteY7519" fmla="*/ 2946958 h 4890129"/>
              <a:gd name="connsiteX7520" fmla="*/ 4648825 w 9771622"/>
              <a:gd name="connsiteY7520" fmla="*/ 2946294 h 4890129"/>
              <a:gd name="connsiteX7521" fmla="*/ 4662541 w 9771622"/>
              <a:gd name="connsiteY7521" fmla="*/ 2960010 h 4890129"/>
              <a:gd name="connsiteX7522" fmla="*/ 4648825 w 9771622"/>
              <a:gd name="connsiteY7522" fmla="*/ 2973726 h 4890129"/>
              <a:gd name="connsiteX7523" fmla="*/ 4635109 w 9771622"/>
              <a:gd name="connsiteY7523" fmla="*/ 2960010 h 4890129"/>
              <a:gd name="connsiteX7524" fmla="*/ 4648825 w 9771622"/>
              <a:gd name="connsiteY7524" fmla="*/ 2946294 h 4890129"/>
              <a:gd name="connsiteX7525" fmla="*/ 2392581 w 9771622"/>
              <a:gd name="connsiteY7525" fmla="*/ 2946294 h 4890129"/>
              <a:gd name="connsiteX7526" fmla="*/ 2406296 w 9771622"/>
              <a:gd name="connsiteY7526" fmla="*/ 2960010 h 4890129"/>
              <a:gd name="connsiteX7527" fmla="*/ 2392581 w 9771622"/>
              <a:gd name="connsiteY7527" fmla="*/ 2973726 h 4890129"/>
              <a:gd name="connsiteX7528" fmla="*/ 2378868 w 9771622"/>
              <a:gd name="connsiteY7528" fmla="*/ 2960010 h 4890129"/>
              <a:gd name="connsiteX7529" fmla="*/ 2392581 w 9771622"/>
              <a:gd name="connsiteY7529" fmla="*/ 2946294 h 4890129"/>
              <a:gd name="connsiteX7530" fmla="*/ 7309613 w 9771622"/>
              <a:gd name="connsiteY7530" fmla="*/ 2945964 h 4890129"/>
              <a:gd name="connsiteX7531" fmla="*/ 7323329 w 9771622"/>
              <a:gd name="connsiteY7531" fmla="*/ 2959680 h 4890129"/>
              <a:gd name="connsiteX7532" fmla="*/ 7309613 w 9771622"/>
              <a:gd name="connsiteY7532" fmla="*/ 2973396 h 4890129"/>
              <a:gd name="connsiteX7533" fmla="*/ 7295897 w 9771622"/>
              <a:gd name="connsiteY7533" fmla="*/ 2959680 h 4890129"/>
              <a:gd name="connsiteX7534" fmla="*/ 7309613 w 9771622"/>
              <a:gd name="connsiteY7534" fmla="*/ 2945964 h 4890129"/>
              <a:gd name="connsiteX7535" fmla="*/ 2497172 w 9771622"/>
              <a:gd name="connsiteY7535" fmla="*/ 2945964 h 4890129"/>
              <a:gd name="connsiteX7536" fmla="*/ 2510887 w 9771622"/>
              <a:gd name="connsiteY7536" fmla="*/ 2959680 h 4890129"/>
              <a:gd name="connsiteX7537" fmla="*/ 2497172 w 9771622"/>
              <a:gd name="connsiteY7537" fmla="*/ 2973396 h 4890129"/>
              <a:gd name="connsiteX7538" fmla="*/ 2483456 w 9771622"/>
              <a:gd name="connsiteY7538" fmla="*/ 2959680 h 4890129"/>
              <a:gd name="connsiteX7539" fmla="*/ 2497172 w 9771622"/>
              <a:gd name="connsiteY7539" fmla="*/ 2945964 h 4890129"/>
              <a:gd name="connsiteX7540" fmla="*/ 7257315 w 9771622"/>
              <a:gd name="connsiteY7540" fmla="*/ 2945634 h 4890129"/>
              <a:gd name="connsiteX7541" fmla="*/ 7271031 w 9771622"/>
              <a:gd name="connsiteY7541" fmla="*/ 2959350 h 4890129"/>
              <a:gd name="connsiteX7542" fmla="*/ 7257315 w 9771622"/>
              <a:gd name="connsiteY7542" fmla="*/ 2973066 h 4890129"/>
              <a:gd name="connsiteX7543" fmla="*/ 7243599 w 9771622"/>
              <a:gd name="connsiteY7543" fmla="*/ 2959350 h 4890129"/>
              <a:gd name="connsiteX7544" fmla="*/ 7257315 w 9771622"/>
              <a:gd name="connsiteY7544" fmla="*/ 2945634 h 4890129"/>
              <a:gd name="connsiteX7545" fmla="*/ 2601764 w 9771622"/>
              <a:gd name="connsiteY7545" fmla="*/ 2945634 h 4890129"/>
              <a:gd name="connsiteX7546" fmla="*/ 2615477 w 9771622"/>
              <a:gd name="connsiteY7546" fmla="*/ 2959350 h 4890129"/>
              <a:gd name="connsiteX7547" fmla="*/ 2601764 w 9771622"/>
              <a:gd name="connsiteY7547" fmla="*/ 2973066 h 4890129"/>
              <a:gd name="connsiteX7548" fmla="*/ 2588049 w 9771622"/>
              <a:gd name="connsiteY7548" fmla="*/ 2959350 h 4890129"/>
              <a:gd name="connsiteX7549" fmla="*/ 2601764 w 9771622"/>
              <a:gd name="connsiteY7549" fmla="*/ 2945634 h 4890129"/>
              <a:gd name="connsiteX7550" fmla="*/ 2706688 w 9771622"/>
              <a:gd name="connsiteY7550" fmla="*/ 2945304 h 4890129"/>
              <a:gd name="connsiteX7551" fmla="*/ 2720402 w 9771622"/>
              <a:gd name="connsiteY7551" fmla="*/ 2959020 h 4890129"/>
              <a:gd name="connsiteX7552" fmla="*/ 2706688 w 9771622"/>
              <a:gd name="connsiteY7552" fmla="*/ 2972736 h 4890129"/>
              <a:gd name="connsiteX7553" fmla="*/ 2692967 w 9771622"/>
              <a:gd name="connsiteY7553" fmla="*/ 2959020 h 4890129"/>
              <a:gd name="connsiteX7554" fmla="*/ 2706688 w 9771622"/>
              <a:gd name="connsiteY7554" fmla="*/ 2945304 h 4890129"/>
              <a:gd name="connsiteX7555" fmla="*/ 2811602 w 9771622"/>
              <a:gd name="connsiteY7555" fmla="*/ 2944640 h 4890129"/>
              <a:gd name="connsiteX7556" fmla="*/ 2825322 w 9771622"/>
              <a:gd name="connsiteY7556" fmla="*/ 2958356 h 4890129"/>
              <a:gd name="connsiteX7557" fmla="*/ 2811602 w 9771622"/>
              <a:gd name="connsiteY7557" fmla="*/ 2972072 h 4890129"/>
              <a:gd name="connsiteX7558" fmla="*/ 2797889 w 9771622"/>
              <a:gd name="connsiteY7558" fmla="*/ 2958356 h 4890129"/>
              <a:gd name="connsiteX7559" fmla="*/ 2811602 w 9771622"/>
              <a:gd name="connsiteY7559" fmla="*/ 2944640 h 4890129"/>
              <a:gd name="connsiteX7560" fmla="*/ 2917195 w 9771622"/>
              <a:gd name="connsiteY7560" fmla="*/ 2944310 h 4890129"/>
              <a:gd name="connsiteX7561" fmla="*/ 2930907 w 9771622"/>
              <a:gd name="connsiteY7561" fmla="*/ 2958026 h 4890129"/>
              <a:gd name="connsiteX7562" fmla="*/ 2917195 w 9771622"/>
              <a:gd name="connsiteY7562" fmla="*/ 2971742 h 4890129"/>
              <a:gd name="connsiteX7563" fmla="*/ 2903475 w 9771622"/>
              <a:gd name="connsiteY7563" fmla="*/ 2958026 h 4890129"/>
              <a:gd name="connsiteX7564" fmla="*/ 2917195 w 9771622"/>
              <a:gd name="connsiteY7564" fmla="*/ 2944310 h 4890129"/>
              <a:gd name="connsiteX7565" fmla="*/ 6784009 w 9771622"/>
              <a:gd name="connsiteY7565" fmla="*/ 2943650 h 4890129"/>
              <a:gd name="connsiteX7566" fmla="*/ 6797725 w 9771622"/>
              <a:gd name="connsiteY7566" fmla="*/ 2957366 h 4890129"/>
              <a:gd name="connsiteX7567" fmla="*/ 6784009 w 9771622"/>
              <a:gd name="connsiteY7567" fmla="*/ 2971082 h 4890129"/>
              <a:gd name="connsiteX7568" fmla="*/ 6770293 w 9771622"/>
              <a:gd name="connsiteY7568" fmla="*/ 2957366 h 4890129"/>
              <a:gd name="connsiteX7569" fmla="*/ 6784009 w 9771622"/>
              <a:gd name="connsiteY7569" fmla="*/ 2943650 h 4890129"/>
              <a:gd name="connsiteX7570" fmla="*/ 3022698 w 9771622"/>
              <a:gd name="connsiteY7570" fmla="*/ 2943650 h 4890129"/>
              <a:gd name="connsiteX7571" fmla="*/ 3036414 w 9771622"/>
              <a:gd name="connsiteY7571" fmla="*/ 2957366 h 4890129"/>
              <a:gd name="connsiteX7572" fmla="*/ 3022698 w 9771622"/>
              <a:gd name="connsiteY7572" fmla="*/ 2971082 h 4890129"/>
              <a:gd name="connsiteX7573" fmla="*/ 3008982 w 9771622"/>
              <a:gd name="connsiteY7573" fmla="*/ 2957366 h 4890129"/>
              <a:gd name="connsiteX7574" fmla="*/ 3022698 w 9771622"/>
              <a:gd name="connsiteY7574" fmla="*/ 2943650 h 4890129"/>
              <a:gd name="connsiteX7575" fmla="*/ 6731051 w 9771622"/>
              <a:gd name="connsiteY7575" fmla="*/ 2943316 h 4890129"/>
              <a:gd name="connsiteX7576" fmla="*/ 6744767 w 9771622"/>
              <a:gd name="connsiteY7576" fmla="*/ 2957032 h 4890129"/>
              <a:gd name="connsiteX7577" fmla="*/ 6731051 w 9771622"/>
              <a:gd name="connsiteY7577" fmla="*/ 2970748 h 4890129"/>
              <a:gd name="connsiteX7578" fmla="*/ 6717335 w 9771622"/>
              <a:gd name="connsiteY7578" fmla="*/ 2957032 h 4890129"/>
              <a:gd name="connsiteX7579" fmla="*/ 6731051 w 9771622"/>
              <a:gd name="connsiteY7579" fmla="*/ 2943316 h 4890129"/>
              <a:gd name="connsiteX7580" fmla="*/ 6678094 w 9771622"/>
              <a:gd name="connsiteY7580" fmla="*/ 2942986 h 4890129"/>
              <a:gd name="connsiteX7581" fmla="*/ 6691810 w 9771622"/>
              <a:gd name="connsiteY7581" fmla="*/ 2956702 h 4890129"/>
              <a:gd name="connsiteX7582" fmla="*/ 6678094 w 9771622"/>
              <a:gd name="connsiteY7582" fmla="*/ 2970418 h 4890129"/>
              <a:gd name="connsiteX7583" fmla="*/ 6664378 w 9771622"/>
              <a:gd name="connsiteY7583" fmla="*/ 2956702 h 4890129"/>
              <a:gd name="connsiteX7584" fmla="*/ 6678094 w 9771622"/>
              <a:gd name="connsiteY7584" fmla="*/ 2942986 h 4890129"/>
              <a:gd name="connsiteX7585" fmla="*/ 5017211 w 9771622"/>
              <a:gd name="connsiteY7585" fmla="*/ 2942986 h 4890129"/>
              <a:gd name="connsiteX7586" fmla="*/ 5030927 w 9771622"/>
              <a:gd name="connsiteY7586" fmla="*/ 2956702 h 4890129"/>
              <a:gd name="connsiteX7587" fmla="*/ 5017211 w 9771622"/>
              <a:gd name="connsiteY7587" fmla="*/ 2970418 h 4890129"/>
              <a:gd name="connsiteX7588" fmla="*/ 5003495 w 9771622"/>
              <a:gd name="connsiteY7588" fmla="*/ 2956702 h 4890129"/>
              <a:gd name="connsiteX7589" fmla="*/ 5017211 w 9771622"/>
              <a:gd name="connsiteY7589" fmla="*/ 2942986 h 4890129"/>
              <a:gd name="connsiteX7590" fmla="*/ 4789493 w 9771622"/>
              <a:gd name="connsiteY7590" fmla="*/ 2942986 h 4890129"/>
              <a:gd name="connsiteX7591" fmla="*/ 4803209 w 9771622"/>
              <a:gd name="connsiteY7591" fmla="*/ 2956702 h 4890129"/>
              <a:gd name="connsiteX7592" fmla="*/ 4789493 w 9771622"/>
              <a:gd name="connsiteY7592" fmla="*/ 2970418 h 4890129"/>
              <a:gd name="connsiteX7593" fmla="*/ 4775777 w 9771622"/>
              <a:gd name="connsiteY7593" fmla="*/ 2956702 h 4890129"/>
              <a:gd name="connsiteX7594" fmla="*/ 4789493 w 9771622"/>
              <a:gd name="connsiteY7594" fmla="*/ 2942986 h 4890129"/>
              <a:gd name="connsiteX7595" fmla="*/ 5418364 w 9771622"/>
              <a:gd name="connsiteY7595" fmla="*/ 2942656 h 4890129"/>
              <a:gd name="connsiteX7596" fmla="*/ 5432080 w 9771622"/>
              <a:gd name="connsiteY7596" fmla="*/ 2956372 h 4890129"/>
              <a:gd name="connsiteX7597" fmla="*/ 5418364 w 9771622"/>
              <a:gd name="connsiteY7597" fmla="*/ 2970088 h 4890129"/>
              <a:gd name="connsiteX7598" fmla="*/ 5404648 w 9771622"/>
              <a:gd name="connsiteY7598" fmla="*/ 2956372 h 4890129"/>
              <a:gd name="connsiteX7599" fmla="*/ 5418364 w 9771622"/>
              <a:gd name="connsiteY7599" fmla="*/ 2942656 h 4890129"/>
              <a:gd name="connsiteX7600" fmla="*/ 4388340 w 9771622"/>
              <a:gd name="connsiteY7600" fmla="*/ 2942656 h 4890129"/>
              <a:gd name="connsiteX7601" fmla="*/ 4402056 w 9771622"/>
              <a:gd name="connsiteY7601" fmla="*/ 2956372 h 4890129"/>
              <a:gd name="connsiteX7602" fmla="*/ 4388340 w 9771622"/>
              <a:gd name="connsiteY7602" fmla="*/ 2970088 h 4890129"/>
              <a:gd name="connsiteX7603" fmla="*/ 4374624 w 9771622"/>
              <a:gd name="connsiteY7603" fmla="*/ 2956372 h 4890129"/>
              <a:gd name="connsiteX7604" fmla="*/ 4388340 w 9771622"/>
              <a:gd name="connsiteY7604" fmla="*/ 2942656 h 4890129"/>
              <a:gd name="connsiteX7605" fmla="*/ 5178401 w 9771622"/>
              <a:gd name="connsiteY7605" fmla="*/ 2935373 h 4890129"/>
              <a:gd name="connsiteX7606" fmla="*/ 5192117 w 9771622"/>
              <a:gd name="connsiteY7606" fmla="*/ 2949089 h 4890129"/>
              <a:gd name="connsiteX7607" fmla="*/ 5178401 w 9771622"/>
              <a:gd name="connsiteY7607" fmla="*/ 2962805 h 4890129"/>
              <a:gd name="connsiteX7608" fmla="*/ 5164685 w 9771622"/>
              <a:gd name="connsiteY7608" fmla="*/ 2949089 h 4890129"/>
              <a:gd name="connsiteX7609" fmla="*/ 5178401 w 9771622"/>
              <a:gd name="connsiteY7609" fmla="*/ 2935373 h 4890129"/>
              <a:gd name="connsiteX7610" fmla="*/ 5353491 w 9771622"/>
              <a:gd name="connsiteY7610" fmla="*/ 2934382 h 4890129"/>
              <a:gd name="connsiteX7611" fmla="*/ 5367207 w 9771622"/>
              <a:gd name="connsiteY7611" fmla="*/ 2948098 h 4890129"/>
              <a:gd name="connsiteX7612" fmla="*/ 5353491 w 9771622"/>
              <a:gd name="connsiteY7612" fmla="*/ 2961814 h 4890129"/>
              <a:gd name="connsiteX7613" fmla="*/ 5339775 w 9771622"/>
              <a:gd name="connsiteY7613" fmla="*/ 2948098 h 4890129"/>
              <a:gd name="connsiteX7614" fmla="*/ 5353491 w 9771622"/>
              <a:gd name="connsiteY7614" fmla="*/ 2934382 h 4890129"/>
              <a:gd name="connsiteX7615" fmla="*/ 5974418 w 9771622"/>
              <a:gd name="connsiteY7615" fmla="*/ 2934049 h 4890129"/>
              <a:gd name="connsiteX7616" fmla="*/ 5988134 w 9771622"/>
              <a:gd name="connsiteY7616" fmla="*/ 2947765 h 4890129"/>
              <a:gd name="connsiteX7617" fmla="*/ 5974418 w 9771622"/>
              <a:gd name="connsiteY7617" fmla="*/ 2961481 h 4890129"/>
              <a:gd name="connsiteX7618" fmla="*/ 5960702 w 9771622"/>
              <a:gd name="connsiteY7618" fmla="*/ 2947765 h 4890129"/>
              <a:gd name="connsiteX7619" fmla="*/ 5974418 w 9771622"/>
              <a:gd name="connsiteY7619" fmla="*/ 2934049 h 4890129"/>
              <a:gd name="connsiteX7620" fmla="*/ 5918483 w 9771622"/>
              <a:gd name="connsiteY7620" fmla="*/ 2932725 h 4890129"/>
              <a:gd name="connsiteX7621" fmla="*/ 5932199 w 9771622"/>
              <a:gd name="connsiteY7621" fmla="*/ 2946441 h 4890129"/>
              <a:gd name="connsiteX7622" fmla="*/ 5918483 w 9771622"/>
              <a:gd name="connsiteY7622" fmla="*/ 2960157 h 4890129"/>
              <a:gd name="connsiteX7623" fmla="*/ 5904767 w 9771622"/>
              <a:gd name="connsiteY7623" fmla="*/ 2946441 h 4890129"/>
              <a:gd name="connsiteX7624" fmla="*/ 5918483 w 9771622"/>
              <a:gd name="connsiteY7624" fmla="*/ 2932725 h 4890129"/>
              <a:gd name="connsiteX7625" fmla="*/ 4309897 w 9771622"/>
              <a:gd name="connsiteY7625" fmla="*/ 2931734 h 4890129"/>
              <a:gd name="connsiteX7626" fmla="*/ 4323613 w 9771622"/>
              <a:gd name="connsiteY7626" fmla="*/ 2945450 h 4890129"/>
              <a:gd name="connsiteX7627" fmla="*/ 4309897 w 9771622"/>
              <a:gd name="connsiteY7627" fmla="*/ 2959166 h 4890129"/>
              <a:gd name="connsiteX7628" fmla="*/ 4296181 w 9771622"/>
              <a:gd name="connsiteY7628" fmla="*/ 2945450 h 4890129"/>
              <a:gd name="connsiteX7629" fmla="*/ 4309897 w 9771622"/>
              <a:gd name="connsiteY7629" fmla="*/ 2931734 h 4890129"/>
              <a:gd name="connsiteX7630" fmla="*/ 5862214 w 9771622"/>
              <a:gd name="connsiteY7630" fmla="*/ 2931071 h 4890129"/>
              <a:gd name="connsiteX7631" fmla="*/ 5875930 w 9771622"/>
              <a:gd name="connsiteY7631" fmla="*/ 2944787 h 4890129"/>
              <a:gd name="connsiteX7632" fmla="*/ 5862214 w 9771622"/>
              <a:gd name="connsiteY7632" fmla="*/ 2958503 h 4890129"/>
              <a:gd name="connsiteX7633" fmla="*/ 5848498 w 9771622"/>
              <a:gd name="connsiteY7633" fmla="*/ 2944787 h 4890129"/>
              <a:gd name="connsiteX7634" fmla="*/ 5862214 w 9771622"/>
              <a:gd name="connsiteY7634" fmla="*/ 2931071 h 4890129"/>
              <a:gd name="connsiteX7635" fmla="*/ 5061564 w 9771622"/>
              <a:gd name="connsiteY7635" fmla="*/ 2930740 h 4890129"/>
              <a:gd name="connsiteX7636" fmla="*/ 5075280 w 9771622"/>
              <a:gd name="connsiteY7636" fmla="*/ 2944456 h 4890129"/>
              <a:gd name="connsiteX7637" fmla="*/ 5061564 w 9771622"/>
              <a:gd name="connsiteY7637" fmla="*/ 2958172 h 4890129"/>
              <a:gd name="connsiteX7638" fmla="*/ 5047848 w 9771622"/>
              <a:gd name="connsiteY7638" fmla="*/ 2944456 h 4890129"/>
              <a:gd name="connsiteX7639" fmla="*/ 5061564 w 9771622"/>
              <a:gd name="connsiteY7639" fmla="*/ 2930740 h 4890129"/>
              <a:gd name="connsiteX7640" fmla="*/ 4745143 w 9771622"/>
              <a:gd name="connsiteY7640" fmla="*/ 2930740 h 4890129"/>
              <a:gd name="connsiteX7641" fmla="*/ 4758859 w 9771622"/>
              <a:gd name="connsiteY7641" fmla="*/ 2944456 h 4890129"/>
              <a:gd name="connsiteX7642" fmla="*/ 4745143 w 9771622"/>
              <a:gd name="connsiteY7642" fmla="*/ 2958172 h 4890129"/>
              <a:gd name="connsiteX7643" fmla="*/ 4731427 w 9771622"/>
              <a:gd name="connsiteY7643" fmla="*/ 2944456 h 4890129"/>
              <a:gd name="connsiteX7644" fmla="*/ 4745143 w 9771622"/>
              <a:gd name="connsiteY7644" fmla="*/ 2930740 h 4890129"/>
              <a:gd name="connsiteX7645" fmla="*/ 5805284 w 9771622"/>
              <a:gd name="connsiteY7645" fmla="*/ 2929086 h 4890129"/>
              <a:gd name="connsiteX7646" fmla="*/ 5819000 w 9771622"/>
              <a:gd name="connsiteY7646" fmla="*/ 2942802 h 4890129"/>
              <a:gd name="connsiteX7647" fmla="*/ 5805284 w 9771622"/>
              <a:gd name="connsiteY7647" fmla="*/ 2956518 h 4890129"/>
              <a:gd name="connsiteX7648" fmla="*/ 5791568 w 9771622"/>
              <a:gd name="connsiteY7648" fmla="*/ 2942802 h 4890129"/>
              <a:gd name="connsiteX7649" fmla="*/ 5805284 w 9771622"/>
              <a:gd name="connsiteY7649" fmla="*/ 2929086 h 4890129"/>
              <a:gd name="connsiteX7650" fmla="*/ 5748025 w 9771622"/>
              <a:gd name="connsiteY7650" fmla="*/ 2927099 h 4890129"/>
              <a:gd name="connsiteX7651" fmla="*/ 5761741 w 9771622"/>
              <a:gd name="connsiteY7651" fmla="*/ 2940815 h 4890129"/>
              <a:gd name="connsiteX7652" fmla="*/ 5748025 w 9771622"/>
              <a:gd name="connsiteY7652" fmla="*/ 2954531 h 4890129"/>
              <a:gd name="connsiteX7653" fmla="*/ 5734309 w 9771622"/>
              <a:gd name="connsiteY7653" fmla="*/ 2940815 h 4890129"/>
              <a:gd name="connsiteX7654" fmla="*/ 5748025 w 9771622"/>
              <a:gd name="connsiteY7654" fmla="*/ 2927099 h 4890129"/>
              <a:gd name="connsiteX7655" fmla="*/ 5690105 w 9771622"/>
              <a:gd name="connsiteY7655" fmla="*/ 2924451 h 4890129"/>
              <a:gd name="connsiteX7656" fmla="*/ 5703821 w 9771622"/>
              <a:gd name="connsiteY7656" fmla="*/ 2938167 h 4890129"/>
              <a:gd name="connsiteX7657" fmla="*/ 5690105 w 9771622"/>
              <a:gd name="connsiteY7657" fmla="*/ 2951883 h 4890129"/>
              <a:gd name="connsiteX7658" fmla="*/ 5676389 w 9771622"/>
              <a:gd name="connsiteY7658" fmla="*/ 2938167 h 4890129"/>
              <a:gd name="connsiteX7659" fmla="*/ 5690105 w 9771622"/>
              <a:gd name="connsiteY7659" fmla="*/ 2924451 h 4890129"/>
              <a:gd name="connsiteX7660" fmla="*/ 5286634 w 9771622"/>
              <a:gd name="connsiteY7660" fmla="*/ 2924121 h 4890129"/>
              <a:gd name="connsiteX7661" fmla="*/ 5300350 w 9771622"/>
              <a:gd name="connsiteY7661" fmla="*/ 2937837 h 4890129"/>
              <a:gd name="connsiteX7662" fmla="*/ 5286634 w 9771622"/>
              <a:gd name="connsiteY7662" fmla="*/ 2951553 h 4890129"/>
              <a:gd name="connsiteX7663" fmla="*/ 5272918 w 9771622"/>
              <a:gd name="connsiteY7663" fmla="*/ 2937837 h 4890129"/>
              <a:gd name="connsiteX7664" fmla="*/ 5286634 w 9771622"/>
              <a:gd name="connsiteY7664" fmla="*/ 2924121 h 4890129"/>
              <a:gd name="connsiteX7665" fmla="*/ 4520403 w 9771622"/>
              <a:gd name="connsiteY7665" fmla="*/ 2924121 h 4890129"/>
              <a:gd name="connsiteX7666" fmla="*/ 4534119 w 9771622"/>
              <a:gd name="connsiteY7666" fmla="*/ 2937837 h 4890129"/>
              <a:gd name="connsiteX7667" fmla="*/ 4520403 w 9771622"/>
              <a:gd name="connsiteY7667" fmla="*/ 2951553 h 4890129"/>
              <a:gd name="connsiteX7668" fmla="*/ 4506687 w 9771622"/>
              <a:gd name="connsiteY7668" fmla="*/ 2937837 h 4890129"/>
              <a:gd name="connsiteX7669" fmla="*/ 4520403 w 9771622"/>
              <a:gd name="connsiteY7669" fmla="*/ 2924121 h 4890129"/>
              <a:gd name="connsiteX7670" fmla="*/ 4608447 w 9771622"/>
              <a:gd name="connsiteY7670" fmla="*/ 2923787 h 4890129"/>
              <a:gd name="connsiteX7671" fmla="*/ 4622163 w 9771622"/>
              <a:gd name="connsiteY7671" fmla="*/ 2937503 h 4890129"/>
              <a:gd name="connsiteX7672" fmla="*/ 4608447 w 9771622"/>
              <a:gd name="connsiteY7672" fmla="*/ 2951219 h 4890129"/>
              <a:gd name="connsiteX7673" fmla="*/ 4594731 w 9771622"/>
              <a:gd name="connsiteY7673" fmla="*/ 2937503 h 4890129"/>
              <a:gd name="connsiteX7674" fmla="*/ 4608447 w 9771622"/>
              <a:gd name="connsiteY7674" fmla="*/ 2923787 h 4890129"/>
              <a:gd name="connsiteX7675" fmla="*/ 2440240 w 9771622"/>
              <a:gd name="connsiteY7675" fmla="*/ 2923457 h 4890129"/>
              <a:gd name="connsiteX7676" fmla="*/ 2453958 w 9771622"/>
              <a:gd name="connsiteY7676" fmla="*/ 2937173 h 4890129"/>
              <a:gd name="connsiteX7677" fmla="*/ 2440240 w 9771622"/>
              <a:gd name="connsiteY7677" fmla="*/ 2950889 h 4890129"/>
              <a:gd name="connsiteX7678" fmla="*/ 2426520 w 9771622"/>
              <a:gd name="connsiteY7678" fmla="*/ 2937173 h 4890129"/>
              <a:gd name="connsiteX7679" fmla="*/ 2440240 w 9771622"/>
              <a:gd name="connsiteY7679" fmla="*/ 2923457 h 4890129"/>
              <a:gd name="connsiteX7680" fmla="*/ 2544833 w 9771622"/>
              <a:gd name="connsiteY7680" fmla="*/ 2923127 h 4890129"/>
              <a:gd name="connsiteX7681" fmla="*/ 2558549 w 9771622"/>
              <a:gd name="connsiteY7681" fmla="*/ 2936843 h 4890129"/>
              <a:gd name="connsiteX7682" fmla="*/ 2544833 w 9771622"/>
              <a:gd name="connsiteY7682" fmla="*/ 2950559 h 4890129"/>
              <a:gd name="connsiteX7683" fmla="*/ 2531118 w 9771622"/>
              <a:gd name="connsiteY7683" fmla="*/ 2936843 h 4890129"/>
              <a:gd name="connsiteX7684" fmla="*/ 2544833 w 9771622"/>
              <a:gd name="connsiteY7684" fmla="*/ 2923127 h 4890129"/>
              <a:gd name="connsiteX7685" fmla="*/ 2649422 w 9771622"/>
              <a:gd name="connsiteY7685" fmla="*/ 2922797 h 4890129"/>
              <a:gd name="connsiteX7686" fmla="*/ 2663139 w 9771622"/>
              <a:gd name="connsiteY7686" fmla="*/ 2936513 h 4890129"/>
              <a:gd name="connsiteX7687" fmla="*/ 2649422 w 9771622"/>
              <a:gd name="connsiteY7687" fmla="*/ 2950229 h 4890129"/>
              <a:gd name="connsiteX7688" fmla="*/ 2635709 w 9771622"/>
              <a:gd name="connsiteY7688" fmla="*/ 2936513 h 4890129"/>
              <a:gd name="connsiteX7689" fmla="*/ 2649422 w 9771622"/>
              <a:gd name="connsiteY7689" fmla="*/ 2922797 h 4890129"/>
              <a:gd name="connsiteX7690" fmla="*/ 2754017 w 9771622"/>
              <a:gd name="connsiteY7690" fmla="*/ 2922467 h 4890129"/>
              <a:gd name="connsiteX7691" fmla="*/ 2767732 w 9771622"/>
              <a:gd name="connsiteY7691" fmla="*/ 2936183 h 4890129"/>
              <a:gd name="connsiteX7692" fmla="*/ 2754017 w 9771622"/>
              <a:gd name="connsiteY7692" fmla="*/ 2949899 h 4890129"/>
              <a:gd name="connsiteX7693" fmla="*/ 2740300 w 9771622"/>
              <a:gd name="connsiteY7693" fmla="*/ 2936183 h 4890129"/>
              <a:gd name="connsiteX7694" fmla="*/ 2754017 w 9771622"/>
              <a:gd name="connsiteY7694" fmla="*/ 2922467 h 4890129"/>
              <a:gd name="connsiteX7695" fmla="*/ 2858937 w 9771622"/>
              <a:gd name="connsiteY7695" fmla="*/ 2922133 h 4890129"/>
              <a:gd name="connsiteX7696" fmla="*/ 2872657 w 9771622"/>
              <a:gd name="connsiteY7696" fmla="*/ 2935849 h 4890129"/>
              <a:gd name="connsiteX7697" fmla="*/ 2858937 w 9771622"/>
              <a:gd name="connsiteY7697" fmla="*/ 2949565 h 4890129"/>
              <a:gd name="connsiteX7698" fmla="*/ 2845224 w 9771622"/>
              <a:gd name="connsiteY7698" fmla="*/ 2935849 h 4890129"/>
              <a:gd name="connsiteX7699" fmla="*/ 2858937 w 9771622"/>
              <a:gd name="connsiteY7699" fmla="*/ 2922133 h 4890129"/>
              <a:gd name="connsiteX7700" fmla="*/ 2964194 w 9771622"/>
              <a:gd name="connsiteY7700" fmla="*/ 2921803 h 4890129"/>
              <a:gd name="connsiteX7701" fmla="*/ 2977901 w 9771622"/>
              <a:gd name="connsiteY7701" fmla="*/ 2935519 h 4890129"/>
              <a:gd name="connsiteX7702" fmla="*/ 2964194 w 9771622"/>
              <a:gd name="connsiteY7702" fmla="*/ 2949235 h 4890129"/>
              <a:gd name="connsiteX7703" fmla="*/ 2950474 w 9771622"/>
              <a:gd name="connsiteY7703" fmla="*/ 2935519 h 4890129"/>
              <a:gd name="connsiteX7704" fmla="*/ 2964194 w 9771622"/>
              <a:gd name="connsiteY7704" fmla="*/ 2921803 h 4890129"/>
              <a:gd name="connsiteX7705" fmla="*/ 5631188 w 9771622"/>
              <a:gd name="connsiteY7705" fmla="*/ 2921473 h 4890129"/>
              <a:gd name="connsiteX7706" fmla="*/ 5644904 w 9771622"/>
              <a:gd name="connsiteY7706" fmla="*/ 2935189 h 4890129"/>
              <a:gd name="connsiteX7707" fmla="*/ 5631188 w 9771622"/>
              <a:gd name="connsiteY7707" fmla="*/ 2948905 h 4890129"/>
              <a:gd name="connsiteX7708" fmla="*/ 5617472 w 9771622"/>
              <a:gd name="connsiteY7708" fmla="*/ 2935189 h 4890129"/>
              <a:gd name="connsiteX7709" fmla="*/ 5631188 w 9771622"/>
              <a:gd name="connsiteY7709" fmla="*/ 2921473 h 4890129"/>
              <a:gd name="connsiteX7710" fmla="*/ 3069696 w 9771622"/>
              <a:gd name="connsiteY7710" fmla="*/ 2921143 h 4890129"/>
              <a:gd name="connsiteX7711" fmla="*/ 3083412 w 9771622"/>
              <a:gd name="connsiteY7711" fmla="*/ 2934859 h 4890129"/>
              <a:gd name="connsiteX7712" fmla="*/ 3069696 w 9771622"/>
              <a:gd name="connsiteY7712" fmla="*/ 2948575 h 4890129"/>
              <a:gd name="connsiteX7713" fmla="*/ 3055980 w 9771622"/>
              <a:gd name="connsiteY7713" fmla="*/ 2934859 h 4890129"/>
              <a:gd name="connsiteX7714" fmla="*/ 3069696 w 9771622"/>
              <a:gd name="connsiteY7714" fmla="*/ 2921143 h 4890129"/>
              <a:gd name="connsiteX7715" fmla="*/ 4436665 w 9771622"/>
              <a:gd name="connsiteY7715" fmla="*/ 2918495 h 4890129"/>
              <a:gd name="connsiteX7716" fmla="*/ 4450381 w 9771622"/>
              <a:gd name="connsiteY7716" fmla="*/ 2932211 h 4890129"/>
              <a:gd name="connsiteX7717" fmla="*/ 4436665 w 9771622"/>
              <a:gd name="connsiteY7717" fmla="*/ 2945927 h 4890129"/>
              <a:gd name="connsiteX7718" fmla="*/ 4422949 w 9771622"/>
              <a:gd name="connsiteY7718" fmla="*/ 2932211 h 4890129"/>
              <a:gd name="connsiteX7719" fmla="*/ 4436665 w 9771622"/>
              <a:gd name="connsiteY7719" fmla="*/ 2918495 h 4890129"/>
              <a:gd name="connsiteX7720" fmla="*/ 5571611 w 9771622"/>
              <a:gd name="connsiteY7720" fmla="*/ 2917831 h 4890129"/>
              <a:gd name="connsiteX7721" fmla="*/ 5585327 w 9771622"/>
              <a:gd name="connsiteY7721" fmla="*/ 2931547 h 4890129"/>
              <a:gd name="connsiteX7722" fmla="*/ 5571611 w 9771622"/>
              <a:gd name="connsiteY7722" fmla="*/ 2945263 h 4890129"/>
              <a:gd name="connsiteX7723" fmla="*/ 5557895 w 9771622"/>
              <a:gd name="connsiteY7723" fmla="*/ 2931547 h 4890129"/>
              <a:gd name="connsiteX7724" fmla="*/ 5571611 w 9771622"/>
              <a:gd name="connsiteY7724" fmla="*/ 2917831 h 4890129"/>
              <a:gd name="connsiteX7725" fmla="*/ 5104591 w 9771622"/>
              <a:gd name="connsiteY7725" fmla="*/ 2914520 h 4890129"/>
              <a:gd name="connsiteX7726" fmla="*/ 5118307 w 9771622"/>
              <a:gd name="connsiteY7726" fmla="*/ 2928236 h 4890129"/>
              <a:gd name="connsiteX7727" fmla="*/ 5104591 w 9771622"/>
              <a:gd name="connsiteY7727" fmla="*/ 2941952 h 4890129"/>
              <a:gd name="connsiteX7728" fmla="*/ 5090875 w 9771622"/>
              <a:gd name="connsiteY7728" fmla="*/ 2928236 h 4890129"/>
              <a:gd name="connsiteX7729" fmla="*/ 5104591 w 9771622"/>
              <a:gd name="connsiteY7729" fmla="*/ 2914520 h 4890129"/>
              <a:gd name="connsiteX7730" fmla="*/ 4702113 w 9771622"/>
              <a:gd name="connsiteY7730" fmla="*/ 2914520 h 4890129"/>
              <a:gd name="connsiteX7731" fmla="*/ 4715829 w 9771622"/>
              <a:gd name="connsiteY7731" fmla="*/ 2928236 h 4890129"/>
              <a:gd name="connsiteX7732" fmla="*/ 4702113 w 9771622"/>
              <a:gd name="connsiteY7732" fmla="*/ 2941952 h 4890129"/>
              <a:gd name="connsiteX7733" fmla="*/ 4688397 w 9771622"/>
              <a:gd name="connsiteY7733" fmla="*/ 2928236 h 4890129"/>
              <a:gd name="connsiteX7734" fmla="*/ 4702113 w 9771622"/>
              <a:gd name="connsiteY7734" fmla="*/ 2914520 h 4890129"/>
              <a:gd name="connsiteX7735" fmla="*/ 5511040 w 9771622"/>
              <a:gd name="connsiteY7735" fmla="*/ 2913529 h 4890129"/>
              <a:gd name="connsiteX7736" fmla="*/ 5524756 w 9771622"/>
              <a:gd name="connsiteY7736" fmla="*/ 2927245 h 4890129"/>
              <a:gd name="connsiteX7737" fmla="*/ 5511040 w 9771622"/>
              <a:gd name="connsiteY7737" fmla="*/ 2940961 h 4890129"/>
              <a:gd name="connsiteX7738" fmla="*/ 5497324 w 9771622"/>
              <a:gd name="connsiteY7738" fmla="*/ 2927245 h 4890129"/>
              <a:gd name="connsiteX7739" fmla="*/ 5511040 w 9771622"/>
              <a:gd name="connsiteY7739" fmla="*/ 2913529 h 4890129"/>
              <a:gd name="connsiteX7740" fmla="*/ 5217459 w 9771622"/>
              <a:gd name="connsiteY7740" fmla="*/ 2911211 h 4890129"/>
              <a:gd name="connsiteX7741" fmla="*/ 5231175 w 9771622"/>
              <a:gd name="connsiteY7741" fmla="*/ 2924927 h 4890129"/>
              <a:gd name="connsiteX7742" fmla="*/ 5217459 w 9771622"/>
              <a:gd name="connsiteY7742" fmla="*/ 2938643 h 4890129"/>
              <a:gd name="connsiteX7743" fmla="*/ 5203743 w 9771622"/>
              <a:gd name="connsiteY7743" fmla="*/ 2924927 h 4890129"/>
              <a:gd name="connsiteX7744" fmla="*/ 5217459 w 9771622"/>
              <a:gd name="connsiteY7744" fmla="*/ 2911211 h 4890129"/>
              <a:gd name="connsiteX7745" fmla="*/ 5449478 w 9771622"/>
              <a:gd name="connsiteY7745" fmla="*/ 2908564 h 4890129"/>
              <a:gd name="connsiteX7746" fmla="*/ 5463194 w 9771622"/>
              <a:gd name="connsiteY7746" fmla="*/ 2922280 h 4890129"/>
              <a:gd name="connsiteX7747" fmla="*/ 5449478 w 9771622"/>
              <a:gd name="connsiteY7747" fmla="*/ 2935996 h 4890129"/>
              <a:gd name="connsiteX7748" fmla="*/ 5435762 w 9771622"/>
              <a:gd name="connsiteY7748" fmla="*/ 2922280 h 4890129"/>
              <a:gd name="connsiteX7749" fmla="*/ 5449478 w 9771622"/>
              <a:gd name="connsiteY7749" fmla="*/ 2908564 h 4890129"/>
              <a:gd name="connsiteX7750" fmla="*/ 4357559 w 9771622"/>
              <a:gd name="connsiteY7750" fmla="*/ 2908564 h 4890129"/>
              <a:gd name="connsiteX7751" fmla="*/ 4371275 w 9771622"/>
              <a:gd name="connsiteY7751" fmla="*/ 2922280 h 4890129"/>
              <a:gd name="connsiteX7752" fmla="*/ 4357559 w 9771622"/>
              <a:gd name="connsiteY7752" fmla="*/ 2935996 h 4890129"/>
              <a:gd name="connsiteX7753" fmla="*/ 4343843 w 9771622"/>
              <a:gd name="connsiteY7753" fmla="*/ 2922280 h 4890129"/>
              <a:gd name="connsiteX7754" fmla="*/ 4357559 w 9771622"/>
              <a:gd name="connsiteY7754" fmla="*/ 2908564 h 4890129"/>
              <a:gd name="connsiteX7755" fmla="*/ 4891770 w 9771622"/>
              <a:gd name="connsiteY7755" fmla="*/ 2904592 h 4890129"/>
              <a:gd name="connsiteX7756" fmla="*/ 4905486 w 9771622"/>
              <a:gd name="connsiteY7756" fmla="*/ 2918308 h 4890129"/>
              <a:gd name="connsiteX7757" fmla="*/ 4891770 w 9771622"/>
              <a:gd name="connsiteY7757" fmla="*/ 2932024 h 4890129"/>
              <a:gd name="connsiteX7758" fmla="*/ 4878054 w 9771622"/>
              <a:gd name="connsiteY7758" fmla="*/ 2918308 h 4890129"/>
              <a:gd name="connsiteX7759" fmla="*/ 4891770 w 9771622"/>
              <a:gd name="connsiteY7759" fmla="*/ 2904592 h 4890129"/>
              <a:gd name="connsiteX7760" fmla="*/ 4937774 w 9771622"/>
              <a:gd name="connsiteY7760" fmla="*/ 2903268 h 4890129"/>
              <a:gd name="connsiteX7761" fmla="*/ 4951490 w 9771622"/>
              <a:gd name="connsiteY7761" fmla="*/ 2916984 h 4890129"/>
              <a:gd name="connsiteX7762" fmla="*/ 4937774 w 9771622"/>
              <a:gd name="connsiteY7762" fmla="*/ 2930700 h 4890129"/>
              <a:gd name="connsiteX7763" fmla="*/ 4924058 w 9771622"/>
              <a:gd name="connsiteY7763" fmla="*/ 2916984 h 4890129"/>
              <a:gd name="connsiteX7764" fmla="*/ 4937774 w 9771622"/>
              <a:gd name="connsiteY7764" fmla="*/ 2903268 h 4890129"/>
              <a:gd name="connsiteX7765" fmla="*/ 5386259 w 9771622"/>
              <a:gd name="connsiteY7765" fmla="*/ 2902274 h 4890129"/>
              <a:gd name="connsiteX7766" fmla="*/ 5399975 w 9771622"/>
              <a:gd name="connsiteY7766" fmla="*/ 2915990 h 4890129"/>
              <a:gd name="connsiteX7767" fmla="*/ 5386259 w 9771622"/>
              <a:gd name="connsiteY7767" fmla="*/ 2929706 h 4890129"/>
              <a:gd name="connsiteX7768" fmla="*/ 5372543 w 9771622"/>
              <a:gd name="connsiteY7768" fmla="*/ 2915990 h 4890129"/>
              <a:gd name="connsiteX7769" fmla="*/ 5386259 w 9771622"/>
              <a:gd name="connsiteY7769" fmla="*/ 2902274 h 4890129"/>
              <a:gd name="connsiteX7770" fmla="*/ 7941792 w 9771622"/>
              <a:gd name="connsiteY7770" fmla="*/ 2901614 h 4890129"/>
              <a:gd name="connsiteX7771" fmla="*/ 7955508 w 9771622"/>
              <a:gd name="connsiteY7771" fmla="*/ 2915330 h 4890129"/>
              <a:gd name="connsiteX7772" fmla="*/ 7941792 w 9771622"/>
              <a:gd name="connsiteY7772" fmla="*/ 2929046 h 4890129"/>
              <a:gd name="connsiteX7773" fmla="*/ 7928076 w 9771622"/>
              <a:gd name="connsiteY7773" fmla="*/ 2915330 h 4890129"/>
              <a:gd name="connsiteX7774" fmla="*/ 7941792 w 9771622"/>
              <a:gd name="connsiteY7774" fmla="*/ 2901614 h 4890129"/>
              <a:gd name="connsiteX7775" fmla="*/ 7890144 w 9771622"/>
              <a:gd name="connsiteY7775" fmla="*/ 2901614 h 4890129"/>
              <a:gd name="connsiteX7776" fmla="*/ 7903860 w 9771622"/>
              <a:gd name="connsiteY7776" fmla="*/ 2915330 h 4890129"/>
              <a:gd name="connsiteX7777" fmla="*/ 7890144 w 9771622"/>
              <a:gd name="connsiteY7777" fmla="*/ 2929046 h 4890129"/>
              <a:gd name="connsiteX7778" fmla="*/ 7876428 w 9771622"/>
              <a:gd name="connsiteY7778" fmla="*/ 2915330 h 4890129"/>
              <a:gd name="connsiteX7779" fmla="*/ 7890144 w 9771622"/>
              <a:gd name="connsiteY7779" fmla="*/ 2901614 h 4890129"/>
              <a:gd name="connsiteX7780" fmla="*/ 7838194 w 9771622"/>
              <a:gd name="connsiteY7780" fmla="*/ 2901614 h 4890129"/>
              <a:gd name="connsiteX7781" fmla="*/ 7851910 w 9771622"/>
              <a:gd name="connsiteY7781" fmla="*/ 2915330 h 4890129"/>
              <a:gd name="connsiteX7782" fmla="*/ 7838194 w 9771622"/>
              <a:gd name="connsiteY7782" fmla="*/ 2929046 h 4890129"/>
              <a:gd name="connsiteX7783" fmla="*/ 7824478 w 9771622"/>
              <a:gd name="connsiteY7783" fmla="*/ 2915330 h 4890129"/>
              <a:gd name="connsiteX7784" fmla="*/ 7838194 w 9771622"/>
              <a:gd name="connsiteY7784" fmla="*/ 2901614 h 4890129"/>
              <a:gd name="connsiteX7785" fmla="*/ 7786231 w 9771622"/>
              <a:gd name="connsiteY7785" fmla="*/ 2901614 h 4890129"/>
              <a:gd name="connsiteX7786" fmla="*/ 7799947 w 9771622"/>
              <a:gd name="connsiteY7786" fmla="*/ 2915330 h 4890129"/>
              <a:gd name="connsiteX7787" fmla="*/ 7786231 w 9771622"/>
              <a:gd name="connsiteY7787" fmla="*/ 2929046 h 4890129"/>
              <a:gd name="connsiteX7788" fmla="*/ 7772515 w 9771622"/>
              <a:gd name="connsiteY7788" fmla="*/ 2915330 h 4890129"/>
              <a:gd name="connsiteX7789" fmla="*/ 7786231 w 9771622"/>
              <a:gd name="connsiteY7789" fmla="*/ 2901614 h 4890129"/>
              <a:gd name="connsiteX7790" fmla="*/ 7734597 w 9771622"/>
              <a:gd name="connsiteY7790" fmla="*/ 2901614 h 4890129"/>
              <a:gd name="connsiteX7791" fmla="*/ 7748313 w 9771622"/>
              <a:gd name="connsiteY7791" fmla="*/ 2915330 h 4890129"/>
              <a:gd name="connsiteX7792" fmla="*/ 7734597 w 9771622"/>
              <a:gd name="connsiteY7792" fmla="*/ 2929046 h 4890129"/>
              <a:gd name="connsiteX7793" fmla="*/ 7720881 w 9771622"/>
              <a:gd name="connsiteY7793" fmla="*/ 2915330 h 4890129"/>
              <a:gd name="connsiteX7794" fmla="*/ 7734597 w 9771622"/>
              <a:gd name="connsiteY7794" fmla="*/ 2901614 h 4890129"/>
              <a:gd name="connsiteX7795" fmla="*/ 2280044 w 9771622"/>
              <a:gd name="connsiteY7795" fmla="*/ 2901284 h 4890129"/>
              <a:gd name="connsiteX7796" fmla="*/ 2293758 w 9771622"/>
              <a:gd name="connsiteY7796" fmla="*/ 2915000 h 4890129"/>
              <a:gd name="connsiteX7797" fmla="*/ 2280044 w 9771622"/>
              <a:gd name="connsiteY7797" fmla="*/ 2928716 h 4890129"/>
              <a:gd name="connsiteX7798" fmla="*/ 2266332 w 9771622"/>
              <a:gd name="connsiteY7798" fmla="*/ 2915000 h 4890129"/>
              <a:gd name="connsiteX7799" fmla="*/ 2280044 w 9771622"/>
              <a:gd name="connsiteY7799" fmla="*/ 2901284 h 4890129"/>
              <a:gd name="connsiteX7800" fmla="*/ 7474771 w 9771622"/>
              <a:gd name="connsiteY7800" fmla="*/ 2900950 h 4890129"/>
              <a:gd name="connsiteX7801" fmla="*/ 7488487 w 9771622"/>
              <a:gd name="connsiteY7801" fmla="*/ 2914666 h 4890129"/>
              <a:gd name="connsiteX7802" fmla="*/ 7474771 w 9771622"/>
              <a:gd name="connsiteY7802" fmla="*/ 2928382 h 4890129"/>
              <a:gd name="connsiteX7803" fmla="*/ 7461055 w 9771622"/>
              <a:gd name="connsiteY7803" fmla="*/ 2914666 h 4890129"/>
              <a:gd name="connsiteX7804" fmla="*/ 7474771 w 9771622"/>
              <a:gd name="connsiteY7804" fmla="*/ 2900950 h 4890129"/>
              <a:gd name="connsiteX7805" fmla="*/ 7422808 w 9771622"/>
              <a:gd name="connsiteY7805" fmla="*/ 2900950 h 4890129"/>
              <a:gd name="connsiteX7806" fmla="*/ 7436524 w 9771622"/>
              <a:gd name="connsiteY7806" fmla="*/ 2914666 h 4890129"/>
              <a:gd name="connsiteX7807" fmla="*/ 7422808 w 9771622"/>
              <a:gd name="connsiteY7807" fmla="*/ 2928382 h 4890129"/>
              <a:gd name="connsiteX7808" fmla="*/ 7409092 w 9771622"/>
              <a:gd name="connsiteY7808" fmla="*/ 2914666 h 4890129"/>
              <a:gd name="connsiteX7809" fmla="*/ 7422808 w 9771622"/>
              <a:gd name="connsiteY7809" fmla="*/ 2900950 h 4890129"/>
              <a:gd name="connsiteX7810" fmla="*/ 4846092 w 9771622"/>
              <a:gd name="connsiteY7810" fmla="*/ 2900950 h 4890129"/>
              <a:gd name="connsiteX7811" fmla="*/ 4859808 w 9771622"/>
              <a:gd name="connsiteY7811" fmla="*/ 2914666 h 4890129"/>
              <a:gd name="connsiteX7812" fmla="*/ 4846092 w 9771622"/>
              <a:gd name="connsiteY7812" fmla="*/ 2928382 h 4890129"/>
              <a:gd name="connsiteX7813" fmla="*/ 4832376 w 9771622"/>
              <a:gd name="connsiteY7813" fmla="*/ 2914666 h 4890129"/>
              <a:gd name="connsiteX7814" fmla="*/ 4846092 w 9771622"/>
              <a:gd name="connsiteY7814" fmla="*/ 2900950 h 4890129"/>
              <a:gd name="connsiteX7815" fmla="*/ 2383975 w 9771622"/>
              <a:gd name="connsiteY7815" fmla="*/ 2900950 h 4890129"/>
              <a:gd name="connsiteX7816" fmla="*/ 2397686 w 9771622"/>
              <a:gd name="connsiteY7816" fmla="*/ 2914666 h 4890129"/>
              <a:gd name="connsiteX7817" fmla="*/ 2383975 w 9771622"/>
              <a:gd name="connsiteY7817" fmla="*/ 2928382 h 4890129"/>
              <a:gd name="connsiteX7818" fmla="*/ 2370257 w 9771622"/>
              <a:gd name="connsiteY7818" fmla="*/ 2914666 h 4890129"/>
              <a:gd name="connsiteX7819" fmla="*/ 2383975 w 9771622"/>
              <a:gd name="connsiteY7819" fmla="*/ 2900950 h 4890129"/>
              <a:gd name="connsiteX7820" fmla="*/ 7318547 w 9771622"/>
              <a:gd name="connsiteY7820" fmla="*/ 2900620 h 4890129"/>
              <a:gd name="connsiteX7821" fmla="*/ 7332263 w 9771622"/>
              <a:gd name="connsiteY7821" fmla="*/ 2914336 h 4890129"/>
              <a:gd name="connsiteX7822" fmla="*/ 7318547 w 9771622"/>
              <a:gd name="connsiteY7822" fmla="*/ 2928052 h 4890129"/>
              <a:gd name="connsiteX7823" fmla="*/ 7304831 w 9771622"/>
              <a:gd name="connsiteY7823" fmla="*/ 2914336 h 4890129"/>
              <a:gd name="connsiteX7824" fmla="*/ 7318547 w 9771622"/>
              <a:gd name="connsiteY7824" fmla="*/ 2900620 h 4890129"/>
              <a:gd name="connsiteX7825" fmla="*/ 7266583 w 9771622"/>
              <a:gd name="connsiteY7825" fmla="*/ 2900620 h 4890129"/>
              <a:gd name="connsiteX7826" fmla="*/ 7280299 w 9771622"/>
              <a:gd name="connsiteY7826" fmla="*/ 2914336 h 4890129"/>
              <a:gd name="connsiteX7827" fmla="*/ 7266583 w 9771622"/>
              <a:gd name="connsiteY7827" fmla="*/ 2928052 h 4890129"/>
              <a:gd name="connsiteX7828" fmla="*/ 7252867 w 9771622"/>
              <a:gd name="connsiteY7828" fmla="*/ 2914336 h 4890129"/>
              <a:gd name="connsiteX7829" fmla="*/ 7266583 w 9771622"/>
              <a:gd name="connsiteY7829" fmla="*/ 2900620 h 4890129"/>
              <a:gd name="connsiteX7830" fmla="*/ 2592497 w 9771622"/>
              <a:gd name="connsiteY7830" fmla="*/ 2900620 h 4890129"/>
              <a:gd name="connsiteX7831" fmla="*/ 2606213 w 9771622"/>
              <a:gd name="connsiteY7831" fmla="*/ 2914336 h 4890129"/>
              <a:gd name="connsiteX7832" fmla="*/ 2592497 w 9771622"/>
              <a:gd name="connsiteY7832" fmla="*/ 2928052 h 4890129"/>
              <a:gd name="connsiteX7833" fmla="*/ 2578775 w 9771622"/>
              <a:gd name="connsiteY7833" fmla="*/ 2914336 h 4890129"/>
              <a:gd name="connsiteX7834" fmla="*/ 2592497 w 9771622"/>
              <a:gd name="connsiteY7834" fmla="*/ 2900620 h 4890129"/>
              <a:gd name="connsiteX7835" fmla="*/ 2488235 w 9771622"/>
              <a:gd name="connsiteY7835" fmla="*/ 2900620 h 4890129"/>
              <a:gd name="connsiteX7836" fmla="*/ 2501953 w 9771622"/>
              <a:gd name="connsiteY7836" fmla="*/ 2914336 h 4890129"/>
              <a:gd name="connsiteX7837" fmla="*/ 2488235 w 9771622"/>
              <a:gd name="connsiteY7837" fmla="*/ 2928052 h 4890129"/>
              <a:gd name="connsiteX7838" fmla="*/ 2474520 w 9771622"/>
              <a:gd name="connsiteY7838" fmla="*/ 2914336 h 4890129"/>
              <a:gd name="connsiteX7839" fmla="*/ 2488235 w 9771622"/>
              <a:gd name="connsiteY7839" fmla="*/ 2900620 h 4890129"/>
              <a:gd name="connsiteX7840" fmla="*/ 2696758 w 9771622"/>
              <a:gd name="connsiteY7840" fmla="*/ 2900290 h 4890129"/>
              <a:gd name="connsiteX7841" fmla="*/ 2710474 w 9771622"/>
              <a:gd name="connsiteY7841" fmla="*/ 2914006 h 4890129"/>
              <a:gd name="connsiteX7842" fmla="*/ 2696758 w 9771622"/>
              <a:gd name="connsiteY7842" fmla="*/ 2927722 h 4890129"/>
              <a:gd name="connsiteX7843" fmla="*/ 2683036 w 9771622"/>
              <a:gd name="connsiteY7843" fmla="*/ 2914006 h 4890129"/>
              <a:gd name="connsiteX7844" fmla="*/ 2696758 w 9771622"/>
              <a:gd name="connsiteY7844" fmla="*/ 2900290 h 4890129"/>
              <a:gd name="connsiteX7845" fmla="*/ 2801680 w 9771622"/>
              <a:gd name="connsiteY7845" fmla="*/ 2899960 h 4890129"/>
              <a:gd name="connsiteX7846" fmla="*/ 2815397 w 9771622"/>
              <a:gd name="connsiteY7846" fmla="*/ 2913676 h 4890129"/>
              <a:gd name="connsiteX7847" fmla="*/ 2801680 w 9771622"/>
              <a:gd name="connsiteY7847" fmla="*/ 2927392 h 4890129"/>
              <a:gd name="connsiteX7848" fmla="*/ 2787963 w 9771622"/>
              <a:gd name="connsiteY7848" fmla="*/ 2913676 h 4890129"/>
              <a:gd name="connsiteX7849" fmla="*/ 2801680 w 9771622"/>
              <a:gd name="connsiteY7849" fmla="*/ 2899960 h 4890129"/>
              <a:gd name="connsiteX7850" fmla="*/ 2906271 w 9771622"/>
              <a:gd name="connsiteY7850" fmla="*/ 2899626 h 4890129"/>
              <a:gd name="connsiteX7851" fmla="*/ 2919991 w 9771622"/>
              <a:gd name="connsiteY7851" fmla="*/ 2913342 h 4890129"/>
              <a:gd name="connsiteX7852" fmla="*/ 2906271 w 9771622"/>
              <a:gd name="connsiteY7852" fmla="*/ 2927058 h 4890129"/>
              <a:gd name="connsiteX7853" fmla="*/ 2892557 w 9771622"/>
              <a:gd name="connsiteY7853" fmla="*/ 2913342 h 4890129"/>
              <a:gd name="connsiteX7854" fmla="*/ 2906271 w 9771622"/>
              <a:gd name="connsiteY7854" fmla="*/ 2899626 h 4890129"/>
              <a:gd name="connsiteX7855" fmla="*/ 6795261 w 9771622"/>
              <a:gd name="connsiteY7855" fmla="*/ 2899296 h 4890129"/>
              <a:gd name="connsiteX7856" fmla="*/ 6808977 w 9771622"/>
              <a:gd name="connsiteY7856" fmla="*/ 2913012 h 4890129"/>
              <a:gd name="connsiteX7857" fmla="*/ 6795261 w 9771622"/>
              <a:gd name="connsiteY7857" fmla="*/ 2926728 h 4890129"/>
              <a:gd name="connsiteX7858" fmla="*/ 6781545 w 9771622"/>
              <a:gd name="connsiteY7858" fmla="*/ 2913012 h 4890129"/>
              <a:gd name="connsiteX7859" fmla="*/ 6795261 w 9771622"/>
              <a:gd name="connsiteY7859" fmla="*/ 2899296 h 4890129"/>
              <a:gd name="connsiteX7860" fmla="*/ 3011443 w 9771622"/>
              <a:gd name="connsiteY7860" fmla="*/ 2899296 h 4890129"/>
              <a:gd name="connsiteX7861" fmla="*/ 3025159 w 9771622"/>
              <a:gd name="connsiteY7861" fmla="*/ 2913012 h 4890129"/>
              <a:gd name="connsiteX7862" fmla="*/ 3011443 w 9771622"/>
              <a:gd name="connsiteY7862" fmla="*/ 2926728 h 4890129"/>
              <a:gd name="connsiteX7863" fmla="*/ 2997727 w 9771622"/>
              <a:gd name="connsiteY7863" fmla="*/ 2913012 h 4890129"/>
              <a:gd name="connsiteX7864" fmla="*/ 3011443 w 9771622"/>
              <a:gd name="connsiteY7864" fmla="*/ 2899296 h 4890129"/>
              <a:gd name="connsiteX7865" fmla="*/ 6742637 w 9771622"/>
              <a:gd name="connsiteY7865" fmla="*/ 2898966 h 4890129"/>
              <a:gd name="connsiteX7866" fmla="*/ 6756353 w 9771622"/>
              <a:gd name="connsiteY7866" fmla="*/ 2912682 h 4890129"/>
              <a:gd name="connsiteX7867" fmla="*/ 6742637 w 9771622"/>
              <a:gd name="connsiteY7867" fmla="*/ 2926398 h 4890129"/>
              <a:gd name="connsiteX7868" fmla="*/ 6728921 w 9771622"/>
              <a:gd name="connsiteY7868" fmla="*/ 2912682 h 4890129"/>
              <a:gd name="connsiteX7869" fmla="*/ 6742637 w 9771622"/>
              <a:gd name="connsiteY7869" fmla="*/ 2898966 h 4890129"/>
              <a:gd name="connsiteX7870" fmla="*/ 6690009 w 9771622"/>
              <a:gd name="connsiteY7870" fmla="*/ 2898636 h 4890129"/>
              <a:gd name="connsiteX7871" fmla="*/ 6703725 w 9771622"/>
              <a:gd name="connsiteY7871" fmla="*/ 2912352 h 4890129"/>
              <a:gd name="connsiteX7872" fmla="*/ 6690009 w 9771622"/>
              <a:gd name="connsiteY7872" fmla="*/ 2926068 h 4890129"/>
              <a:gd name="connsiteX7873" fmla="*/ 6676293 w 9771622"/>
              <a:gd name="connsiteY7873" fmla="*/ 2912352 h 4890129"/>
              <a:gd name="connsiteX7874" fmla="*/ 6690009 w 9771622"/>
              <a:gd name="connsiteY7874" fmla="*/ 2898636 h 4890129"/>
              <a:gd name="connsiteX7875" fmla="*/ 6637052 w 9771622"/>
              <a:gd name="connsiteY7875" fmla="*/ 2898302 h 4890129"/>
              <a:gd name="connsiteX7876" fmla="*/ 6650768 w 9771622"/>
              <a:gd name="connsiteY7876" fmla="*/ 2912018 h 4890129"/>
              <a:gd name="connsiteX7877" fmla="*/ 6637052 w 9771622"/>
              <a:gd name="connsiteY7877" fmla="*/ 2925734 h 4890129"/>
              <a:gd name="connsiteX7878" fmla="*/ 6623336 w 9771622"/>
              <a:gd name="connsiteY7878" fmla="*/ 2912018 h 4890129"/>
              <a:gd name="connsiteX7879" fmla="*/ 6637052 w 9771622"/>
              <a:gd name="connsiteY7879" fmla="*/ 2898302 h 4890129"/>
              <a:gd name="connsiteX7880" fmla="*/ 4570383 w 9771622"/>
              <a:gd name="connsiteY7880" fmla="*/ 2898302 h 4890129"/>
              <a:gd name="connsiteX7881" fmla="*/ 4584099 w 9771622"/>
              <a:gd name="connsiteY7881" fmla="*/ 2912018 h 4890129"/>
              <a:gd name="connsiteX7882" fmla="*/ 4570383 w 9771622"/>
              <a:gd name="connsiteY7882" fmla="*/ 2925734 h 4890129"/>
              <a:gd name="connsiteX7883" fmla="*/ 4556667 w 9771622"/>
              <a:gd name="connsiteY7883" fmla="*/ 2912018 h 4890129"/>
              <a:gd name="connsiteX7884" fmla="*/ 4570383 w 9771622"/>
              <a:gd name="connsiteY7884" fmla="*/ 2898302 h 4890129"/>
              <a:gd name="connsiteX7885" fmla="*/ 4983452 w 9771622"/>
              <a:gd name="connsiteY7885" fmla="*/ 2897642 h 4890129"/>
              <a:gd name="connsiteX7886" fmla="*/ 4997168 w 9771622"/>
              <a:gd name="connsiteY7886" fmla="*/ 2911358 h 4890129"/>
              <a:gd name="connsiteX7887" fmla="*/ 4983452 w 9771622"/>
              <a:gd name="connsiteY7887" fmla="*/ 2925074 h 4890129"/>
              <a:gd name="connsiteX7888" fmla="*/ 4969736 w 9771622"/>
              <a:gd name="connsiteY7888" fmla="*/ 2911358 h 4890129"/>
              <a:gd name="connsiteX7889" fmla="*/ 4983452 w 9771622"/>
              <a:gd name="connsiteY7889" fmla="*/ 2897642 h 4890129"/>
              <a:gd name="connsiteX7890" fmla="*/ 4282094 w 9771622"/>
              <a:gd name="connsiteY7890" fmla="*/ 2895324 h 4890129"/>
              <a:gd name="connsiteX7891" fmla="*/ 4295810 w 9771622"/>
              <a:gd name="connsiteY7891" fmla="*/ 2909040 h 4890129"/>
              <a:gd name="connsiteX7892" fmla="*/ 4282094 w 9771622"/>
              <a:gd name="connsiteY7892" fmla="*/ 2922756 h 4890129"/>
              <a:gd name="connsiteX7893" fmla="*/ 4268378 w 9771622"/>
              <a:gd name="connsiteY7893" fmla="*/ 2909040 h 4890129"/>
              <a:gd name="connsiteX7894" fmla="*/ 4282094 w 9771622"/>
              <a:gd name="connsiteY7894" fmla="*/ 2895324 h 4890129"/>
              <a:gd name="connsiteX7895" fmla="*/ 5145963 w 9771622"/>
              <a:gd name="connsiteY7895" fmla="*/ 2894661 h 4890129"/>
              <a:gd name="connsiteX7896" fmla="*/ 5159679 w 9771622"/>
              <a:gd name="connsiteY7896" fmla="*/ 2908377 h 4890129"/>
              <a:gd name="connsiteX7897" fmla="*/ 5145963 w 9771622"/>
              <a:gd name="connsiteY7897" fmla="*/ 2922093 h 4890129"/>
              <a:gd name="connsiteX7898" fmla="*/ 5132247 w 9771622"/>
              <a:gd name="connsiteY7898" fmla="*/ 2908377 h 4890129"/>
              <a:gd name="connsiteX7899" fmla="*/ 5145963 w 9771622"/>
              <a:gd name="connsiteY7899" fmla="*/ 2894661 h 4890129"/>
              <a:gd name="connsiteX7900" fmla="*/ 4660741 w 9771622"/>
              <a:gd name="connsiteY7900" fmla="*/ 2894661 h 4890129"/>
              <a:gd name="connsiteX7901" fmla="*/ 4674457 w 9771622"/>
              <a:gd name="connsiteY7901" fmla="*/ 2908377 h 4890129"/>
              <a:gd name="connsiteX7902" fmla="*/ 4660741 w 9771622"/>
              <a:gd name="connsiteY7902" fmla="*/ 2922093 h 4890129"/>
              <a:gd name="connsiteX7903" fmla="*/ 4647025 w 9771622"/>
              <a:gd name="connsiteY7903" fmla="*/ 2908377 h 4890129"/>
              <a:gd name="connsiteX7904" fmla="*/ 4660741 w 9771622"/>
              <a:gd name="connsiteY7904" fmla="*/ 2894661 h 4890129"/>
              <a:gd name="connsiteX7905" fmla="*/ 5321386 w 9771622"/>
              <a:gd name="connsiteY7905" fmla="*/ 2894330 h 4890129"/>
              <a:gd name="connsiteX7906" fmla="*/ 5335102 w 9771622"/>
              <a:gd name="connsiteY7906" fmla="*/ 2908046 h 4890129"/>
              <a:gd name="connsiteX7907" fmla="*/ 5321386 w 9771622"/>
              <a:gd name="connsiteY7907" fmla="*/ 2921762 h 4890129"/>
              <a:gd name="connsiteX7908" fmla="*/ 5307670 w 9771622"/>
              <a:gd name="connsiteY7908" fmla="*/ 2908046 h 4890129"/>
              <a:gd name="connsiteX7909" fmla="*/ 5321386 w 9771622"/>
              <a:gd name="connsiteY7909" fmla="*/ 2894330 h 4890129"/>
              <a:gd name="connsiteX7910" fmla="*/ 4485321 w 9771622"/>
              <a:gd name="connsiteY7910" fmla="*/ 2894330 h 4890129"/>
              <a:gd name="connsiteX7911" fmla="*/ 4499037 w 9771622"/>
              <a:gd name="connsiteY7911" fmla="*/ 2908046 h 4890129"/>
              <a:gd name="connsiteX7912" fmla="*/ 4485321 w 9771622"/>
              <a:gd name="connsiteY7912" fmla="*/ 2921762 h 4890129"/>
              <a:gd name="connsiteX7913" fmla="*/ 4471605 w 9771622"/>
              <a:gd name="connsiteY7913" fmla="*/ 2908046 h 4890129"/>
              <a:gd name="connsiteX7914" fmla="*/ 4485321 w 9771622"/>
              <a:gd name="connsiteY7914" fmla="*/ 2894330 h 4890129"/>
              <a:gd name="connsiteX7915" fmla="*/ 4800748 w 9771622"/>
              <a:gd name="connsiteY7915" fmla="*/ 2893006 h 4890129"/>
              <a:gd name="connsiteX7916" fmla="*/ 4814464 w 9771622"/>
              <a:gd name="connsiteY7916" fmla="*/ 2906722 h 4890129"/>
              <a:gd name="connsiteX7917" fmla="*/ 4800748 w 9771622"/>
              <a:gd name="connsiteY7917" fmla="*/ 2920438 h 4890129"/>
              <a:gd name="connsiteX7918" fmla="*/ 4787032 w 9771622"/>
              <a:gd name="connsiteY7918" fmla="*/ 2906722 h 4890129"/>
              <a:gd name="connsiteX7919" fmla="*/ 4800748 w 9771622"/>
              <a:gd name="connsiteY7919" fmla="*/ 2893006 h 4890129"/>
              <a:gd name="connsiteX7920" fmla="*/ 5937678 w 9771622"/>
              <a:gd name="connsiteY7920" fmla="*/ 2890689 h 4890129"/>
              <a:gd name="connsiteX7921" fmla="*/ 5951394 w 9771622"/>
              <a:gd name="connsiteY7921" fmla="*/ 2904405 h 4890129"/>
              <a:gd name="connsiteX7922" fmla="*/ 5937678 w 9771622"/>
              <a:gd name="connsiteY7922" fmla="*/ 2918121 h 4890129"/>
              <a:gd name="connsiteX7923" fmla="*/ 5923962 w 9771622"/>
              <a:gd name="connsiteY7923" fmla="*/ 2904405 h 4890129"/>
              <a:gd name="connsiteX7924" fmla="*/ 5937678 w 9771622"/>
              <a:gd name="connsiteY7924" fmla="*/ 2890689 h 4890129"/>
              <a:gd name="connsiteX7925" fmla="*/ 5882076 w 9771622"/>
              <a:gd name="connsiteY7925" fmla="*/ 2889698 h 4890129"/>
              <a:gd name="connsiteX7926" fmla="*/ 5895792 w 9771622"/>
              <a:gd name="connsiteY7926" fmla="*/ 2903414 h 4890129"/>
              <a:gd name="connsiteX7927" fmla="*/ 5882076 w 9771622"/>
              <a:gd name="connsiteY7927" fmla="*/ 2917130 h 4890129"/>
              <a:gd name="connsiteX7928" fmla="*/ 5868360 w 9771622"/>
              <a:gd name="connsiteY7928" fmla="*/ 2903414 h 4890129"/>
              <a:gd name="connsiteX7929" fmla="*/ 5882076 w 9771622"/>
              <a:gd name="connsiteY7929" fmla="*/ 2889698 h 4890129"/>
              <a:gd name="connsiteX7930" fmla="*/ 5826137 w 9771622"/>
              <a:gd name="connsiteY7930" fmla="*/ 2888044 h 4890129"/>
              <a:gd name="connsiteX7931" fmla="*/ 5839853 w 9771622"/>
              <a:gd name="connsiteY7931" fmla="*/ 2901760 h 4890129"/>
              <a:gd name="connsiteX7932" fmla="*/ 5826137 w 9771622"/>
              <a:gd name="connsiteY7932" fmla="*/ 2915476 h 4890129"/>
              <a:gd name="connsiteX7933" fmla="*/ 5812421 w 9771622"/>
              <a:gd name="connsiteY7933" fmla="*/ 2901760 h 4890129"/>
              <a:gd name="connsiteX7934" fmla="*/ 5826137 w 9771622"/>
              <a:gd name="connsiteY7934" fmla="*/ 2888044 h 4890129"/>
              <a:gd name="connsiteX7935" fmla="*/ 5028136 w 9771622"/>
              <a:gd name="connsiteY7935" fmla="*/ 2887381 h 4890129"/>
              <a:gd name="connsiteX7936" fmla="*/ 5041852 w 9771622"/>
              <a:gd name="connsiteY7936" fmla="*/ 2901097 h 4890129"/>
              <a:gd name="connsiteX7937" fmla="*/ 5028136 w 9771622"/>
              <a:gd name="connsiteY7937" fmla="*/ 2914813 h 4890129"/>
              <a:gd name="connsiteX7938" fmla="*/ 5014420 w 9771622"/>
              <a:gd name="connsiteY7938" fmla="*/ 2901097 h 4890129"/>
              <a:gd name="connsiteX7939" fmla="*/ 5028136 w 9771622"/>
              <a:gd name="connsiteY7939" fmla="*/ 2887381 h 4890129"/>
              <a:gd name="connsiteX7940" fmla="*/ 5769872 w 9771622"/>
              <a:gd name="connsiteY7940" fmla="*/ 2886387 h 4890129"/>
              <a:gd name="connsiteX7941" fmla="*/ 5783588 w 9771622"/>
              <a:gd name="connsiteY7941" fmla="*/ 2900103 h 4890129"/>
              <a:gd name="connsiteX7942" fmla="*/ 5769872 w 9771622"/>
              <a:gd name="connsiteY7942" fmla="*/ 2913819 h 4890129"/>
              <a:gd name="connsiteX7943" fmla="*/ 5756156 w 9771622"/>
              <a:gd name="connsiteY7943" fmla="*/ 2900103 h 4890129"/>
              <a:gd name="connsiteX7944" fmla="*/ 5769872 w 9771622"/>
              <a:gd name="connsiteY7944" fmla="*/ 2886387 h 4890129"/>
              <a:gd name="connsiteX7945" fmla="*/ 4405221 w 9771622"/>
              <a:gd name="connsiteY7945" fmla="*/ 2885396 h 4890129"/>
              <a:gd name="connsiteX7946" fmla="*/ 4418937 w 9771622"/>
              <a:gd name="connsiteY7946" fmla="*/ 2899112 h 4890129"/>
              <a:gd name="connsiteX7947" fmla="*/ 4405221 w 9771622"/>
              <a:gd name="connsiteY7947" fmla="*/ 2912828 h 4890129"/>
              <a:gd name="connsiteX7948" fmla="*/ 4391505 w 9771622"/>
              <a:gd name="connsiteY7948" fmla="*/ 2899112 h 4890129"/>
              <a:gd name="connsiteX7949" fmla="*/ 4405221 w 9771622"/>
              <a:gd name="connsiteY7949" fmla="*/ 2885396 h 4890129"/>
              <a:gd name="connsiteX7950" fmla="*/ 5712942 w 9771622"/>
              <a:gd name="connsiteY7950" fmla="*/ 2884733 h 4890129"/>
              <a:gd name="connsiteX7951" fmla="*/ 5726658 w 9771622"/>
              <a:gd name="connsiteY7951" fmla="*/ 2898449 h 4890129"/>
              <a:gd name="connsiteX7952" fmla="*/ 5712942 w 9771622"/>
              <a:gd name="connsiteY7952" fmla="*/ 2912165 h 4890129"/>
              <a:gd name="connsiteX7953" fmla="*/ 5699226 w 9771622"/>
              <a:gd name="connsiteY7953" fmla="*/ 2898449 h 4890129"/>
              <a:gd name="connsiteX7954" fmla="*/ 5712942 w 9771622"/>
              <a:gd name="connsiteY7954" fmla="*/ 2884733 h 4890129"/>
              <a:gd name="connsiteX7955" fmla="*/ 5254529 w 9771622"/>
              <a:gd name="connsiteY7955" fmla="*/ 2884072 h 4890129"/>
              <a:gd name="connsiteX7956" fmla="*/ 5268245 w 9771622"/>
              <a:gd name="connsiteY7956" fmla="*/ 2897788 h 4890129"/>
              <a:gd name="connsiteX7957" fmla="*/ 5254529 w 9771622"/>
              <a:gd name="connsiteY7957" fmla="*/ 2911504 h 4890129"/>
              <a:gd name="connsiteX7958" fmla="*/ 5240813 w 9771622"/>
              <a:gd name="connsiteY7958" fmla="*/ 2897788 h 4890129"/>
              <a:gd name="connsiteX7959" fmla="*/ 5254529 w 9771622"/>
              <a:gd name="connsiteY7959" fmla="*/ 2884072 h 4890129"/>
              <a:gd name="connsiteX7960" fmla="*/ 5655349 w 9771622"/>
              <a:gd name="connsiteY7960" fmla="*/ 2882415 h 4890129"/>
              <a:gd name="connsiteX7961" fmla="*/ 5669065 w 9771622"/>
              <a:gd name="connsiteY7961" fmla="*/ 2896131 h 4890129"/>
              <a:gd name="connsiteX7962" fmla="*/ 5655349 w 9771622"/>
              <a:gd name="connsiteY7962" fmla="*/ 2909847 h 4890129"/>
              <a:gd name="connsiteX7963" fmla="*/ 5641633 w 9771622"/>
              <a:gd name="connsiteY7963" fmla="*/ 2896131 h 4890129"/>
              <a:gd name="connsiteX7964" fmla="*/ 5655349 w 9771622"/>
              <a:gd name="connsiteY7964" fmla="*/ 2882415 h 4890129"/>
              <a:gd name="connsiteX7965" fmla="*/ 4756728 w 9771622"/>
              <a:gd name="connsiteY7965" fmla="*/ 2880761 h 4890129"/>
              <a:gd name="connsiteX7966" fmla="*/ 4770444 w 9771622"/>
              <a:gd name="connsiteY7966" fmla="*/ 2894477 h 4890129"/>
              <a:gd name="connsiteX7967" fmla="*/ 4756728 w 9771622"/>
              <a:gd name="connsiteY7967" fmla="*/ 2908193 h 4890129"/>
              <a:gd name="connsiteX7968" fmla="*/ 4743012 w 9771622"/>
              <a:gd name="connsiteY7968" fmla="*/ 2894477 h 4890129"/>
              <a:gd name="connsiteX7969" fmla="*/ 4756728 w 9771622"/>
              <a:gd name="connsiteY7969" fmla="*/ 2880761 h 4890129"/>
              <a:gd name="connsiteX7970" fmla="*/ 5597096 w 9771622"/>
              <a:gd name="connsiteY7970" fmla="*/ 2879767 h 4890129"/>
              <a:gd name="connsiteX7971" fmla="*/ 5610812 w 9771622"/>
              <a:gd name="connsiteY7971" fmla="*/ 2893483 h 4890129"/>
              <a:gd name="connsiteX7972" fmla="*/ 5597096 w 9771622"/>
              <a:gd name="connsiteY7972" fmla="*/ 2907199 h 4890129"/>
              <a:gd name="connsiteX7973" fmla="*/ 5583380 w 9771622"/>
              <a:gd name="connsiteY7973" fmla="*/ 2893483 h 4890129"/>
              <a:gd name="connsiteX7974" fmla="*/ 5597096 w 9771622"/>
              <a:gd name="connsiteY7974" fmla="*/ 2879767 h 4890129"/>
              <a:gd name="connsiteX7975" fmla="*/ 4209608 w 9771622"/>
              <a:gd name="connsiteY7975" fmla="*/ 2879767 h 4890129"/>
              <a:gd name="connsiteX7976" fmla="*/ 4223324 w 9771622"/>
              <a:gd name="connsiteY7976" fmla="*/ 2893483 h 4890129"/>
              <a:gd name="connsiteX7977" fmla="*/ 4209608 w 9771622"/>
              <a:gd name="connsiteY7977" fmla="*/ 2907199 h 4890129"/>
              <a:gd name="connsiteX7978" fmla="*/ 4195892 w 9771622"/>
              <a:gd name="connsiteY7978" fmla="*/ 2893483 h 4890129"/>
              <a:gd name="connsiteX7979" fmla="*/ 4209608 w 9771622"/>
              <a:gd name="connsiteY7979" fmla="*/ 2879767 h 4890129"/>
              <a:gd name="connsiteX7980" fmla="*/ 2328038 w 9771622"/>
              <a:gd name="connsiteY7980" fmla="*/ 2878443 h 4890129"/>
              <a:gd name="connsiteX7981" fmla="*/ 2341753 w 9771622"/>
              <a:gd name="connsiteY7981" fmla="*/ 2892159 h 4890129"/>
              <a:gd name="connsiteX7982" fmla="*/ 2328038 w 9771622"/>
              <a:gd name="connsiteY7982" fmla="*/ 2905875 h 4890129"/>
              <a:gd name="connsiteX7983" fmla="*/ 2314325 w 9771622"/>
              <a:gd name="connsiteY7983" fmla="*/ 2892159 h 4890129"/>
              <a:gd name="connsiteX7984" fmla="*/ 2328038 w 9771622"/>
              <a:gd name="connsiteY7984" fmla="*/ 2878443 h 4890129"/>
              <a:gd name="connsiteX7985" fmla="*/ 2535892 w 9771622"/>
              <a:gd name="connsiteY7985" fmla="*/ 2878113 h 4890129"/>
              <a:gd name="connsiteX7986" fmla="*/ 2549615 w 9771622"/>
              <a:gd name="connsiteY7986" fmla="*/ 2891829 h 4890129"/>
              <a:gd name="connsiteX7987" fmla="*/ 2535892 w 9771622"/>
              <a:gd name="connsiteY7987" fmla="*/ 2905545 h 4890129"/>
              <a:gd name="connsiteX7988" fmla="*/ 2522181 w 9771622"/>
              <a:gd name="connsiteY7988" fmla="*/ 2891829 h 4890129"/>
              <a:gd name="connsiteX7989" fmla="*/ 2535892 w 9771622"/>
              <a:gd name="connsiteY7989" fmla="*/ 2878113 h 4890129"/>
              <a:gd name="connsiteX7990" fmla="*/ 2431966 w 9771622"/>
              <a:gd name="connsiteY7990" fmla="*/ 2878113 h 4890129"/>
              <a:gd name="connsiteX7991" fmla="*/ 2445681 w 9771622"/>
              <a:gd name="connsiteY7991" fmla="*/ 2891829 h 4890129"/>
              <a:gd name="connsiteX7992" fmla="*/ 2431966 w 9771622"/>
              <a:gd name="connsiteY7992" fmla="*/ 2905545 h 4890129"/>
              <a:gd name="connsiteX7993" fmla="*/ 2418252 w 9771622"/>
              <a:gd name="connsiteY7993" fmla="*/ 2891829 h 4890129"/>
              <a:gd name="connsiteX7994" fmla="*/ 2431966 w 9771622"/>
              <a:gd name="connsiteY7994" fmla="*/ 2878113 h 4890129"/>
              <a:gd name="connsiteX7995" fmla="*/ 2640159 w 9771622"/>
              <a:gd name="connsiteY7995" fmla="*/ 2877783 h 4890129"/>
              <a:gd name="connsiteX7996" fmla="*/ 2653875 w 9771622"/>
              <a:gd name="connsiteY7996" fmla="*/ 2891499 h 4890129"/>
              <a:gd name="connsiteX7997" fmla="*/ 2640159 w 9771622"/>
              <a:gd name="connsiteY7997" fmla="*/ 2905215 h 4890129"/>
              <a:gd name="connsiteX7998" fmla="*/ 2626440 w 9771622"/>
              <a:gd name="connsiteY7998" fmla="*/ 2891499 h 4890129"/>
              <a:gd name="connsiteX7999" fmla="*/ 2640159 w 9771622"/>
              <a:gd name="connsiteY7999" fmla="*/ 2877783 h 4890129"/>
              <a:gd name="connsiteX8000" fmla="*/ 2849010 w 9771622"/>
              <a:gd name="connsiteY8000" fmla="*/ 2877453 h 4890129"/>
              <a:gd name="connsiteX8001" fmla="*/ 2862724 w 9771622"/>
              <a:gd name="connsiteY8001" fmla="*/ 2891169 h 4890129"/>
              <a:gd name="connsiteX8002" fmla="*/ 2849010 w 9771622"/>
              <a:gd name="connsiteY8002" fmla="*/ 2904885 h 4890129"/>
              <a:gd name="connsiteX8003" fmla="*/ 2835289 w 9771622"/>
              <a:gd name="connsiteY8003" fmla="*/ 2891169 h 4890129"/>
              <a:gd name="connsiteX8004" fmla="*/ 2849010 w 9771622"/>
              <a:gd name="connsiteY8004" fmla="*/ 2877453 h 4890129"/>
              <a:gd name="connsiteX8005" fmla="*/ 2744422 w 9771622"/>
              <a:gd name="connsiteY8005" fmla="*/ 2877453 h 4890129"/>
              <a:gd name="connsiteX8006" fmla="*/ 2758135 w 9771622"/>
              <a:gd name="connsiteY8006" fmla="*/ 2891169 h 4890129"/>
              <a:gd name="connsiteX8007" fmla="*/ 2744422 w 9771622"/>
              <a:gd name="connsiteY8007" fmla="*/ 2904885 h 4890129"/>
              <a:gd name="connsiteX8008" fmla="*/ 2730704 w 9771622"/>
              <a:gd name="connsiteY8008" fmla="*/ 2891169 h 4890129"/>
              <a:gd name="connsiteX8009" fmla="*/ 2744422 w 9771622"/>
              <a:gd name="connsiteY8009" fmla="*/ 2877453 h 4890129"/>
              <a:gd name="connsiteX8010" fmla="*/ 2953933 w 9771622"/>
              <a:gd name="connsiteY8010" fmla="*/ 2877119 h 4890129"/>
              <a:gd name="connsiteX8011" fmla="*/ 2967650 w 9771622"/>
              <a:gd name="connsiteY8011" fmla="*/ 2890835 h 4890129"/>
              <a:gd name="connsiteX8012" fmla="*/ 2953933 w 9771622"/>
              <a:gd name="connsiteY8012" fmla="*/ 2904551 h 4890129"/>
              <a:gd name="connsiteX8013" fmla="*/ 2940218 w 9771622"/>
              <a:gd name="connsiteY8013" fmla="*/ 2890835 h 4890129"/>
              <a:gd name="connsiteX8014" fmla="*/ 2953933 w 9771622"/>
              <a:gd name="connsiteY8014" fmla="*/ 2877119 h 4890129"/>
              <a:gd name="connsiteX8015" fmla="*/ 5538182 w 9771622"/>
              <a:gd name="connsiteY8015" fmla="*/ 2876459 h 4890129"/>
              <a:gd name="connsiteX8016" fmla="*/ 5551898 w 9771622"/>
              <a:gd name="connsiteY8016" fmla="*/ 2890175 h 4890129"/>
              <a:gd name="connsiteX8017" fmla="*/ 5538182 w 9771622"/>
              <a:gd name="connsiteY8017" fmla="*/ 2903891 h 4890129"/>
              <a:gd name="connsiteX8018" fmla="*/ 5524466 w 9771622"/>
              <a:gd name="connsiteY8018" fmla="*/ 2890175 h 4890129"/>
              <a:gd name="connsiteX8019" fmla="*/ 5538182 w 9771622"/>
              <a:gd name="connsiteY8019" fmla="*/ 2876459 h 4890129"/>
              <a:gd name="connsiteX8020" fmla="*/ 5071826 w 9771622"/>
              <a:gd name="connsiteY8020" fmla="*/ 2872817 h 4890129"/>
              <a:gd name="connsiteX8021" fmla="*/ 5085542 w 9771622"/>
              <a:gd name="connsiteY8021" fmla="*/ 2886533 h 4890129"/>
              <a:gd name="connsiteX8022" fmla="*/ 5071826 w 9771622"/>
              <a:gd name="connsiteY8022" fmla="*/ 2900249 h 4890129"/>
              <a:gd name="connsiteX8023" fmla="*/ 5058110 w 9771622"/>
              <a:gd name="connsiteY8023" fmla="*/ 2886533 h 4890129"/>
              <a:gd name="connsiteX8024" fmla="*/ 5071826 w 9771622"/>
              <a:gd name="connsiteY8024" fmla="*/ 2872817 h 4890129"/>
              <a:gd name="connsiteX8025" fmla="*/ 5477941 w 9771622"/>
              <a:gd name="connsiteY8025" fmla="*/ 2872487 h 4890129"/>
              <a:gd name="connsiteX8026" fmla="*/ 5491657 w 9771622"/>
              <a:gd name="connsiteY8026" fmla="*/ 2886203 h 4890129"/>
              <a:gd name="connsiteX8027" fmla="*/ 5477941 w 9771622"/>
              <a:gd name="connsiteY8027" fmla="*/ 2899919 h 4890129"/>
              <a:gd name="connsiteX8028" fmla="*/ 5464225 w 9771622"/>
              <a:gd name="connsiteY8028" fmla="*/ 2886203 h 4890129"/>
              <a:gd name="connsiteX8029" fmla="*/ 5477941 w 9771622"/>
              <a:gd name="connsiteY8029" fmla="*/ 2872487 h 4890129"/>
              <a:gd name="connsiteX8030" fmla="*/ 4328762 w 9771622"/>
              <a:gd name="connsiteY8030" fmla="*/ 2872487 h 4890129"/>
              <a:gd name="connsiteX8031" fmla="*/ 4342478 w 9771622"/>
              <a:gd name="connsiteY8031" fmla="*/ 2886203 h 4890129"/>
              <a:gd name="connsiteX8032" fmla="*/ 4328762 w 9771622"/>
              <a:gd name="connsiteY8032" fmla="*/ 2899919 h 4890129"/>
              <a:gd name="connsiteX8033" fmla="*/ 4315046 w 9771622"/>
              <a:gd name="connsiteY8033" fmla="*/ 2886203 h 4890129"/>
              <a:gd name="connsiteX8034" fmla="*/ 4328762 w 9771622"/>
              <a:gd name="connsiteY8034" fmla="*/ 2872487 h 4890129"/>
              <a:gd name="connsiteX8035" fmla="*/ 5185681 w 9771622"/>
              <a:gd name="connsiteY8035" fmla="*/ 2871163 h 4890129"/>
              <a:gd name="connsiteX8036" fmla="*/ 5199397 w 9771622"/>
              <a:gd name="connsiteY8036" fmla="*/ 2884879 h 4890129"/>
              <a:gd name="connsiteX8037" fmla="*/ 5185681 w 9771622"/>
              <a:gd name="connsiteY8037" fmla="*/ 2898595 h 4890129"/>
              <a:gd name="connsiteX8038" fmla="*/ 5171965 w 9771622"/>
              <a:gd name="connsiteY8038" fmla="*/ 2884879 h 4890129"/>
              <a:gd name="connsiteX8039" fmla="*/ 5185681 w 9771622"/>
              <a:gd name="connsiteY8039" fmla="*/ 2871163 h 4890129"/>
              <a:gd name="connsiteX8040" fmla="*/ 4621353 w 9771622"/>
              <a:gd name="connsiteY8040" fmla="*/ 2871163 h 4890129"/>
              <a:gd name="connsiteX8041" fmla="*/ 4635069 w 9771622"/>
              <a:gd name="connsiteY8041" fmla="*/ 2884879 h 4890129"/>
              <a:gd name="connsiteX8042" fmla="*/ 4621353 w 9771622"/>
              <a:gd name="connsiteY8042" fmla="*/ 2898595 h 4890129"/>
              <a:gd name="connsiteX8043" fmla="*/ 4607637 w 9771622"/>
              <a:gd name="connsiteY8043" fmla="*/ 2884879 h 4890129"/>
              <a:gd name="connsiteX8044" fmla="*/ 4621353 w 9771622"/>
              <a:gd name="connsiteY8044" fmla="*/ 2871163 h 4890129"/>
              <a:gd name="connsiteX8045" fmla="*/ 4534637 w 9771622"/>
              <a:gd name="connsiteY8045" fmla="*/ 2869509 h 4890129"/>
              <a:gd name="connsiteX8046" fmla="*/ 4548353 w 9771622"/>
              <a:gd name="connsiteY8046" fmla="*/ 2883225 h 4890129"/>
              <a:gd name="connsiteX8047" fmla="*/ 4534637 w 9771622"/>
              <a:gd name="connsiteY8047" fmla="*/ 2896941 h 4890129"/>
              <a:gd name="connsiteX8048" fmla="*/ 4520921 w 9771622"/>
              <a:gd name="connsiteY8048" fmla="*/ 2883225 h 4890129"/>
              <a:gd name="connsiteX8049" fmla="*/ 4534637 w 9771622"/>
              <a:gd name="connsiteY8049" fmla="*/ 2869509 h 4890129"/>
              <a:gd name="connsiteX8050" fmla="*/ 5416710 w 9771622"/>
              <a:gd name="connsiteY8050" fmla="*/ 2867852 h 4890129"/>
              <a:gd name="connsiteX8051" fmla="*/ 5430426 w 9771622"/>
              <a:gd name="connsiteY8051" fmla="*/ 2881568 h 4890129"/>
              <a:gd name="connsiteX8052" fmla="*/ 5416710 w 9771622"/>
              <a:gd name="connsiteY8052" fmla="*/ 2895284 h 4890129"/>
              <a:gd name="connsiteX8053" fmla="*/ 5402994 w 9771622"/>
              <a:gd name="connsiteY8053" fmla="*/ 2881568 h 4890129"/>
              <a:gd name="connsiteX8054" fmla="*/ 5416710 w 9771622"/>
              <a:gd name="connsiteY8054" fmla="*/ 2867852 h 4890129"/>
              <a:gd name="connsiteX8055" fmla="*/ 4713698 w 9771622"/>
              <a:gd name="connsiteY8055" fmla="*/ 2863880 h 4890129"/>
              <a:gd name="connsiteX8056" fmla="*/ 4727414 w 9771622"/>
              <a:gd name="connsiteY8056" fmla="*/ 2877596 h 4890129"/>
              <a:gd name="connsiteX8057" fmla="*/ 4713698 w 9771622"/>
              <a:gd name="connsiteY8057" fmla="*/ 2891312 h 4890129"/>
              <a:gd name="connsiteX8058" fmla="*/ 4699982 w 9771622"/>
              <a:gd name="connsiteY8058" fmla="*/ 2877596 h 4890129"/>
              <a:gd name="connsiteX8059" fmla="*/ 4713698 w 9771622"/>
              <a:gd name="connsiteY8059" fmla="*/ 2863880 h 4890129"/>
              <a:gd name="connsiteX8060" fmla="*/ 5353821 w 9771622"/>
              <a:gd name="connsiteY8060" fmla="*/ 2861896 h 4890129"/>
              <a:gd name="connsiteX8061" fmla="*/ 5367537 w 9771622"/>
              <a:gd name="connsiteY8061" fmla="*/ 2875612 h 4890129"/>
              <a:gd name="connsiteX8062" fmla="*/ 5353821 w 9771622"/>
              <a:gd name="connsiteY8062" fmla="*/ 2889328 h 4890129"/>
              <a:gd name="connsiteX8063" fmla="*/ 5340105 w 9771622"/>
              <a:gd name="connsiteY8063" fmla="*/ 2875612 h 4890129"/>
              <a:gd name="connsiteX8064" fmla="*/ 5353821 w 9771622"/>
              <a:gd name="connsiteY8064" fmla="*/ 2861896 h 4890129"/>
              <a:gd name="connsiteX8065" fmla="*/ 4452882 w 9771622"/>
              <a:gd name="connsiteY8065" fmla="*/ 2861896 h 4890129"/>
              <a:gd name="connsiteX8066" fmla="*/ 4466598 w 9771622"/>
              <a:gd name="connsiteY8066" fmla="*/ 2875612 h 4890129"/>
              <a:gd name="connsiteX8067" fmla="*/ 4452882 w 9771622"/>
              <a:gd name="connsiteY8067" fmla="*/ 2889328 h 4890129"/>
              <a:gd name="connsiteX8068" fmla="*/ 4439166 w 9771622"/>
              <a:gd name="connsiteY8068" fmla="*/ 2875612 h 4890129"/>
              <a:gd name="connsiteX8069" fmla="*/ 4452882 w 9771622"/>
              <a:gd name="connsiteY8069" fmla="*/ 2861896 h 4890129"/>
              <a:gd name="connsiteX8070" fmla="*/ 4255946 w 9771622"/>
              <a:gd name="connsiteY8070" fmla="*/ 2857260 h 4890129"/>
              <a:gd name="connsiteX8071" fmla="*/ 4269662 w 9771622"/>
              <a:gd name="connsiteY8071" fmla="*/ 2870976 h 4890129"/>
              <a:gd name="connsiteX8072" fmla="*/ 4255946 w 9771622"/>
              <a:gd name="connsiteY8072" fmla="*/ 2884692 h 4890129"/>
              <a:gd name="connsiteX8073" fmla="*/ 4242230 w 9771622"/>
              <a:gd name="connsiteY8073" fmla="*/ 2870976 h 4890129"/>
              <a:gd name="connsiteX8074" fmla="*/ 4255946 w 9771622"/>
              <a:gd name="connsiteY8074" fmla="*/ 2857260 h 4890129"/>
              <a:gd name="connsiteX8075" fmla="*/ 7948411 w 9771622"/>
              <a:gd name="connsiteY8075" fmla="*/ 2856270 h 4890129"/>
              <a:gd name="connsiteX8076" fmla="*/ 7962127 w 9771622"/>
              <a:gd name="connsiteY8076" fmla="*/ 2869986 h 4890129"/>
              <a:gd name="connsiteX8077" fmla="*/ 7948411 w 9771622"/>
              <a:gd name="connsiteY8077" fmla="*/ 2883702 h 4890129"/>
              <a:gd name="connsiteX8078" fmla="*/ 7934695 w 9771622"/>
              <a:gd name="connsiteY8078" fmla="*/ 2869986 h 4890129"/>
              <a:gd name="connsiteX8079" fmla="*/ 7948411 w 9771622"/>
              <a:gd name="connsiteY8079" fmla="*/ 2856270 h 4890129"/>
              <a:gd name="connsiteX8080" fmla="*/ 7896764 w 9771622"/>
              <a:gd name="connsiteY8080" fmla="*/ 2856270 h 4890129"/>
              <a:gd name="connsiteX8081" fmla="*/ 7910480 w 9771622"/>
              <a:gd name="connsiteY8081" fmla="*/ 2869986 h 4890129"/>
              <a:gd name="connsiteX8082" fmla="*/ 7896764 w 9771622"/>
              <a:gd name="connsiteY8082" fmla="*/ 2883702 h 4890129"/>
              <a:gd name="connsiteX8083" fmla="*/ 7883048 w 9771622"/>
              <a:gd name="connsiteY8083" fmla="*/ 2869986 h 4890129"/>
              <a:gd name="connsiteX8084" fmla="*/ 7896764 w 9771622"/>
              <a:gd name="connsiteY8084" fmla="*/ 2856270 h 4890129"/>
              <a:gd name="connsiteX8085" fmla="*/ 7844814 w 9771622"/>
              <a:gd name="connsiteY8085" fmla="*/ 2856270 h 4890129"/>
              <a:gd name="connsiteX8086" fmla="*/ 7858530 w 9771622"/>
              <a:gd name="connsiteY8086" fmla="*/ 2869986 h 4890129"/>
              <a:gd name="connsiteX8087" fmla="*/ 7844814 w 9771622"/>
              <a:gd name="connsiteY8087" fmla="*/ 2883702 h 4890129"/>
              <a:gd name="connsiteX8088" fmla="*/ 7831098 w 9771622"/>
              <a:gd name="connsiteY8088" fmla="*/ 2869986 h 4890129"/>
              <a:gd name="connsiteX8089" fmla="*/ 7844814 w 9771622"/>
              <a:gd name="connsiteY8089" fmla="*/ 2856270 h 4890129"/>
              <a:gd name="connsiteX8090" fmla="*/ 7793180 w 9771622"/>
              <a:gd name="connsiteY8090" fmla="*/ 2855936 h 4890129"/>
              <a:gd name="connsiteX8091" fmla="*/ 7806896 w 9771622"/>
              <a:gd name="connsiteY8091" fmla="*/ 2869652 h 4890129"/>
              <a:gd name="connsiteX8092" fmla="*/ 7793180 w 9771622"/>
              <a:gd name="connsiteY8092" fmla="*/ 2883368 h 4890129"/>
              <a:gd name="connsiteX8093" fmla="*/ 7779464 w 9771622"/>
              <a:gd name="connsiteY8093" fmla="*/ 2869652 h 4890129"/>
              <a:gd name="connsiteX8094" fmla="*/ 7793180 w 9771622"/>
              <a:gd name="connsiteY8094" fmla="*/ 2855936 h 4890129"/>
              <a:gd name="connsiteX8095" fmla="*/ 7741547 w 9771622"/>
              <a:gd name="connsiteY8095" fmla="*/ 2855936 h 4890129"/>
              <a:gd name="connsiteX8096" fmla="*/ 7755263 w 9771622"/>
              <a:gd name="connsiteY8096" fmla="*/ 2869652 h 4890129"/>
              <a:gd name="connsiteX8097" fmla="*/ 7741547 w 9771622"/>
              <a:gd name="connsiteY8097" fmla="*/ 2883368 h 4890129"/>
              <a:gd name="connsiteX8098" fmla="*/ 7727831 w 9771622"/>
              <a:gd name="connsiteY8098" fmla="*/ 2869652 h 4890129"/>
              <a:gd name="connsiteX8099" fmla="*/ 7741547 w 9771622"/>
              <a:gd name="connsiteY8099" fmla="*/ 2855936 h 4890129"/>
              <a:gd name="connsiteX8100" fmla="*/ 2272429 w 9771622"/>
              <a:gd name="connsiteY8100" fmla="*/ 2855936 h 4890129"/>
              <a:gd name="connsiteX8101" fmla="*/ 2286150 w 9771622"/>
              <a:gd name="connsiteY8101" fmla="*/ 2869652 h 4890129"/>
              <a:gd name="connsiteX8102" fmla="*/ 2272429 w 9771622"/>
              <a:gd name="connsiteY8102" fmla="*/ 2883368 h 4890129"/>
              <a:gd name="connsiteX8103" fmla="*/ 2258710 w 9771622"/>
              <a:gd name="connsiteY8103" fmla="*/ 2869652 h 4890129"/>
              <a:gd name="connsiteX8104" fmla="*/ 2272429 w 9771622"/>
              <a:gd name="connsiteY8104" fmla="*/ 2855936 h 4890129"/>
              <a:gd name="connsiteX8105" fmla="*/ 7482385 w 9771622"/>
              <a:gd name="connsiteY8105" fmla="*/ 2855606 h 4890129"/>
              <a:gd name="connsiteX8106" fmla="*/ 7496101 w 9771622"/>
              <a:gd name="connsiteY8106" fmla="*/ 2869322 h 4890129"/>
              <a:gd name="connsiteX8107" fmla="*/ 7482385 w 9771622"/>
              <a:gd name="connsiteY8107" fmla="*/ 2883038 h 4890129"/>
              <a:gd name="connsiteX8108" fmla="*/ 7468669 w 9771622"/>
              <a:gd name="connsiteY8108" fmla="*/ 2869322 h 4890129"/>
              <a:gd name="connsiteX8109" fmla="*/ 7482385 w 9771622"/>
              <a:gd name="connsiteY8109" fmla="*/ 2855606 h 4890129"/>
              <a:gd name="connsiteX8110" fmla="*/ 7430751 w 9771622"/>
              <a:gd name="connsiteY8110" fmla="*/ 2855606 h 4890129"/>
              <a:gd name="connsiteX8111" fmla="*/ 7444467 w 9771622"/>
              <a:gd name="connsiteY8111" fmla="*/ 2869322 h 4890129"/>
              <a:gd name="connsiteX8112" fmla="*/ 7430751 w 9771622"/>
              <a:gd name="connsiteY8112" fmla="*/ 2883038 h 4890129"/>
              <a:gd name="connsiteX8113" fmla="*/ 7417035 w 9771622"/>
              <a:gd name="connsiteY8113" fmla="*/ 2869322 h 4890129"/>
              <a:gd name="connsiteX8114" fmla="*/ 7430751 w 9771622"/>
              <a:gd name="connsiteY8114" fmla="*/ 2855606 h 4890129"/>
              <a:gd name="connsiteX8115" fmla="*/ 7378788 w 9771622"/>
              <a:gd name="connsiteY8115" fmla="*/ 2855606 h 4890129"/>
              <a:gd name="connsiteX8116" fmla="*/ 7392504 w 9771622"/>
              <a:gd name="connsiteY8116" fmla="*/ 2869322 h 4890129"/>
              <a:gd name="connsiteX8117" fmla="*/ 7378788 w 9771622"/>
              <a:gd name="connsiteY8117" fmla="*/ 2883038 h 4890129"/>
              <a:gd name="connsiteX8118" fmla="*/ 7365072 w 9771622"/>
              <a:gd name="connsiteY8118" fmla="*/ 2869322 h 4890129"/>
              <a:gd name="connsiteX8119" fmla="*/ 7378788 w 9771622"/>
              <a:gd name="connsiteY8119" fmla="*/ 2855606 h 4890129"/>
              <a:gd name="connsiteX8120" fmla="*/ 7326824 w 9771622"/>
              <a:gd name="connsiteY8120" fmla="*/ 2855606 h 4890129"/>
              <a:gd name="connsiteX8121" fmla="*/ 7340540 w 9771622"/>
              <a:gd name="connsiteY8121" fmla="*/ 2869322 h 4890129"/>
              <a:gd name="connsiteX8122" fmla="*/ 7326824 w 9771622"/>
              <a:gd name="connsiteY8122" fmla="*/ 2883038 h 4890129"/>
              <a:gd name="connsiteX8123" fmla="*/ 7313108 w 9771622"/>
              <a:gd name="connsiteY8123" fmla="*/ 2869322 h 4890129"/>
              <a:gd name="connsiteX8124" fmla="*/ 7326824 w 9771622"/>
              <a:gd name="connsiteY8124" fmla="*/ 2855606 h 4890129"/>
              <a:gd name="connsiteX8125" fmla="*/ 7222893 w 9771622"/>
              <a:gd name="connsiteY8125" fmla="*/ 2855276 h 4890129"/>
              <a:gd name="connsiteX8126" fmla="*/ 7236609 w 9771622"/>
              <a:gd name="connsiteY8126" fmla="*/ 2868992 h 4890129"/>
              <a:gd name="connsiteX8127" fmla="*/ 7222893 w 9771622"/>
              <a:gd name="connsiteY8127" fmla="*/ 2882708 h 4890129"/>
              <a:gd name="connsiteX8128" fmla="*/ 7209177 w 9771622"/>
              <a:gd name="connsiteY8128" fmla="*/ 2868992 h 4890129"/>
              <a:gd name="connsiteX8129" fmla="*/ 7222893 w 9771622"/>
              <a:gd name="connsiteY8129" fmla="*/ 2855276 h 4890129"/>
              <a:gd name="connsiteX8130" fmla="*/ 2688150 w 9771622"/>
              <a:gd name="connsiteY8130" fmla="*/ 2855276 h 4890129"/>
              <a:gd name="connsiteX8131" fmla="*/ 2701864 w 9771622"/>
              <a:gd name="connsiteY8131" fmla="*/ 2868992 h 4890129"/>
              <a:gd name="connsiteX8132" fmla="*/ 2688150 w 9771622"/>
              <a:gd name="connsiteY8132" fmla="*/ 2882708 h 4890129"/>
              <a:gd name="connsiteX8133" fmla="*/ 2674433 w 9771622"/>
              <a:gd name="connsiteY8133" fmla="*/ 2868992 h 4890129"/>
              <a:gd name="connsiteX8134" fmla="*/ 2688150 w 9771622"/>
              <a:gd name="connsiteY8134" fmla="*/ 2855276 h 4890129"/>
              <a:gd name="connsiteX8135" fmla="*/ 2583890 w 9771622"/>
              <a:gd name="connsiteY8135" fmla="*/ 2855276 h 4890129"/>
              <a:gd name="connsiteX8136" fmla="*/ 2597603 w 9771622"/>
              <a:gd name="connsiteY8136" fmla="*/ 2868992 h 4890129"/>
              <a:gd name="connsiteX8137" fmla="*/ 2583890 w 9771622"/>
              <a:gd name="connsiteY8137" fmla="*/ 2882708 h 4890129"/>
              <a:gd name="connsiteX8138" fmla="*/ 2570172 w 9771622"/>
              <a:gd name="connsiteY8138" fmla="*/ 2868992 h 4890129"/>
              <a:gd name="connsiteX8139" fmla="*/ 2583890 w 9771622"/>
              <a:gd name="connsiteY8139" fmla="*/ 2855276 h 4890129"/>
              <a:gd name="connsiteX8140" fmla="*/ 2792412 w 9771622"/>
              <a:gd name="connsiteY8140" fmla="*/ 2854946 h 4890129"/>
              <a:gd name="connsiteX8141" fmla="*/ 2806125 w 9771622"/>
              <a:gd name="connsiteY8141" fmla="*/ 2868662 h 4890129"/>
              <a:gd name="connsiteX8142" fmla="*/ 2792412 w 9771622"/>
              <a:gd name="connsiteY8142" fmla="*/ 2882378 h 4890129"/>
              <a:gd name="connsiteX8143" fmla="*/ 2778697 w 9771622"/>
              <a:gd name="connsiteY8143" fmla="*/ 2868662 h 4890129"/>
              <a:gd name="connsiteX8144" fmla="*/ 2792412 w 9771622"/>
              <a:gd name="connsiteY8144" fmla="*/ 2854946 h 4890129"/>
              <a:gd name="connsiteX8145" fmla="*/ 2896671 w 9771622"/>
              <a:gd name="connsiteY8145" fmla="*/ 2854612 h 4890129"/>
              <a:gd name="connsiteX8146" fmla="*/ 2910387 w 9771622"/>
              <a:gd name="connsiteY8146" fmla="*/ 2868328 h 4890129"/>
              <a:gd name="connsiteX8147" fmla="*/ 2896671 w 9771622"/>
              <a:gd name="connsiteY8147" fmla="*/ 2882044 h 4890129"/>
              <a:gd name="connsiteX8148" fmla="*/ 2882956 w 9771622"/>
              <a:gd name="connsiteY8148" fmla="*/ 2868328 h 4890129"/>
              <a:gd name="connsiteX8149" fmla="*/ 2896671 w 9771622"/>
              <a:gd name="connsiteY8149" fmla="*/ 2854612 h 4890129"/>
              <a:gd name="connsiteX8150" fmla="*/ 6805522 w 9771622"/>
              <a:gd name="connsiteY8150" fmla="*/ 2854282 h 4890129"/>
              <a:gd name="connsiteX8151" fmla="*/ 6819238 w 9771622"/>
              <a:gd name="connsiteY8151" fmla="*/ 2867998 h 4890129"/>
              <a:gd name="connsiteX8152" fmla="*/ 6805522 w 9771622"/>
              <a:gd name="connsiteY8152" fmla="*/ 2881714 h 4890129"/>
              <a:gd name="connsiteX8153" fmla="*/ 6791806 w 9771622"/>
              <a:gd name="connsiteY8153" fmla="*/ 2867998 h 4890129"/>
              <a:gd name="connsiteX8154" fmla="*/ 6805522 w 9771622"/>
              <a:gd name="connsiteY8154" fmla="*/ 2854282 h 4890129"/>
              <a:gd name="connsiteX8155" fmla="*/ 6753225 w 9771622"/>
              <a:gd name="connsiteY8155" fmla="*/ 2854282 h 4890129"/>
              <a:gd name="connsiteX8156" fmla="*/ 6766941 w 9771622"/>
              <a:gd name="connsiteY8156" fmla="*/ 2867998 h 4890129"/>
              <a:gd name="connsiteX8157" fmla="*/ 6753225 w 9771622"/>
              <a:gd name="connsiteY8157" fmla="*/ 2881714 h 4890129"/>
              <a:gd name="connsiteX8158" fmla="*/ 6739509 w 9771622"/>
              <a:gd name="connsiteY8158" fmla="*/ 2867998 h 4890129"/>
              <a:gd name="connsiteX8159" fmla="*/ 6753225 w 9771622"/>
              <a:gd name="connsiteY8159" fmla="*/ 2854282 h 4890129"/>
              <a:gd name="connsiteX8160" fmla="*/ 6700931 w 9771622"/>
              <a:gd name="connsiteY8160" fmla="*/ 2853952 h 4890129"/>
              <a:gd name="connsiteX8161" fmla="*/ 6714647 w 9771622"/>
              <a:gd name="connsiteY8161" fmla="*/ 2867668 h 4890129"/>
              <a:gd name="connsiteX8162" fmla="*/ 6700931 w 9771622"/>
              <a:gd name="connsiteY8162" fmla="*/ 2881384 h 4890129"/>
              <a:gd name="connsiteX8163" fmla="*/ 6687215 w 9771622"/>
              <a:gd name="connsiteY8163" fmla="*/ 2867668 h 4890129"/>
              <a:gd name="connsiteX8164" fmla="*/ 6700931 w 9771622"/>
              <a:gd name="connsiteY8164" fmla="*/ 2853952 h 4890129"/>
              <a:gd name="connsiteX8165" fmla="*/ 6648303 w 9771622"/>
              <a:gd name="connsiteY8165" fmla="*/ 2853952 h 4890129"/>
              <a:gd name="connsiteX8166" fmla="*/ 6662019 w 9771622"/>
              <a:gd name="connsiteY8166" fmla="*/ 2867668 h 4890129"/>
              <a:gd name="connsiteX8167" fmla="*/ 6648303 w 9771622"/>
              <a:gd name="connsiteY8167" fmla="*/ 2881384 h 4890129"/>
              <a:gd name="connsiteX8168" fmla="*/ 6634587 w 9771622"/>
              <a:gd name="connsiteY8168" fmla="*/ 2867668 h 4890129"/>
              <a:gd name="connsiteX8169" fmla="*/ 6648303 w 9771622"/>
              <a:gd name="connsiteY8169" fmla="*/ 2853952 h 4890129"/>
              <a:gd name="connsiteX8170" fmla="*/ 5289282 w 9771622"/>
              <a:gd name="connsiteY8170" fmla="*/ 2853952 h 4890129"/>
              <a:gd name="connsiteX8171" fmla="*/ 5302998 w 9771622"/>
              <a:gd name="connsiteY8171" fmla="*/ 2867668 h 4890129"/>
              <a:gd name="connsiteX8172" fmla="*/ 5289282 w 9771622"/>
              <a:gd name="connsiteY8172" fmla="*/ 2881384 h 4890129"/>
              <a:gd name="connsiteX8173" fmla="*/ 5275566 w 9771622"/>
              <a:gd name="connsiteY8173" fmla="*/ 2867668 h 4890129"/>
              <a:gd name="connsiteX8174" fmla="*/ 5289282 w 9771622"/>
              <a:gd name="connsiteY8174" fmla="*/ 2853952 h 4890129"/>
              <a:gd name="connsiteX8175" fmla="*/ 5113528 w 9771622"/>
              <a:gd name="connsiteY8175" fmla="*/ 2853952 h 4890129"/>
              <a:gd name="connsiteX8176" fmla="*/ 5127244 w 9771622"/>
              <a:gd name="connsiteY8176" fmla="*/ 2867668 h 4890129"/>
              <a:gd name="connsiteX8177" fmla="*/ 5113528 w 9771622"/>
              <a:gd name="connsiteY8177" fmla="*/ 2881384 h 4890129"/>
              <a:gd name="connsiteX8178" fmla="*/ 5099812 w 9771622"/>
              <a:gd name="connsiteY8178" fmla="*/ 2867668 h 4890129"/>
              <a:gd name="connsiteX8179" fmla="*/ 5113528 w 9771622"/>
              <a:gd name="connsiteY8179" fmla="*/ 2853952 h 4890129"/>
              <a:gd name="connsiteX8180" fmla="*/ 4903352 w 9771622"/>
              <a:gd name="connsiteY8180" fmla="*/ 2853622 h 4890129"/>
              <a:gd name="connsiteX8181" fmla="*/ 4917068 w 9771622"/>
              <a:gd name="connsiteY8181" fmla="*/ 2867338 h 4890129"/>
              <a:gd name="connsiteX8182" fmla="*/ 4903352 w 9771622"/>
              <a:gd name="connsiteY8182" fmla="*/ 2881054 h 4890129"/>
              <a:gd name="connsiteX8183" fmla="*/ 4889636 w 9771622"/>
              <a:gd name="connsiteY8183" fmla="*/ 2867338 h 4890129"/>
              <a:gd name="connsiteX8184" fmla="*/ 4903352 w 9771622"/>
              <a:gd name="connsiteY8184" fmla="*/ 2853622 h 4890129"/>
              <a:gd name="connsiteX8185" fmla="*/ 4949360 w 9771622"/>
              <a:gd name="connsiteY8185" fmla="*/ 2850971 h 4890129"/>
              <a:gd name="connsiteX8186" fmla="*/ 4963076 w 9771622"/>
              <a:gd name="connsiteY8186" fmla="*/ 2864687 h 4890129"/>
              <a:gd name="connsiteX8187" fmla="*/ 4949360 w 9771622"/>
              <a:gd name="connsiteY8187" fmla="*/ 2878403 h 4890129"/>
              <a:gd name="connsiteX8188" fmla="*/ 4935644 w 9771622"/>
              <a:gd name="connsiteY8188" fmla="*/ 2864687 h 4890129"/>
              <a:gd name="connsiteX8189" fmla="*/ 4949360 w 9771622"/>
              <a:gd name="connsiteY8189" fmla="*/ 2850971 h 4890129"/>
              <a:gd name="connsiteX8190" fmla="*/ 4857678 w 9771622"/>
              <a:gd name="connsiteY8190" fmla="*/ 2850971 h 4890129"/>
              <a:gd name="connsiteX8191" fmla="*/ 4871394 w 9771622"/>
              <a:gd name="connsiteY8191" fmla="*/ 2864687 h 4890129"/>
              <a:gd name="connsiteX8192" fmla="*/ 4857678 w 9771622"/>
              <a:gd name="connsiteY8192" fmla="*/ 2878403 h 4890129"/>
              <a:gd name="connsiteX8193" fmla="*/ 4843962 w 9771622"/>
              <a:gd name="connsiteY8193" fmla="*/ 2864687 h 4890129"/>
              <a:gd name="connsiteX8194" fmla="*/ 4857678 w 9771622"/>
              <a:gd name="connsiteY8194" fmla="*/ 2850971 h 4890129"/>
              <a:gd name="connsiteX8195" fmla="*/ 4375764 w 9771622"/>
              <a:gd name="connsiteY8195" fmla="*/ 2849647 h 4890129"/>
              <a:gd name="connsiteX8196" fmla="*/ 4389480 w 9771622"/>
              <a:gd name="connsiteY8196" fmla="*/ 2863363 h 4890129"/>
              <a:gd name="connsiteX8197" fmla="*/ 4375764 w 9771622"/>
              <a:gd name="connsiteY8197" fmla="*/ 2877079 h 4890129"/>
              <a:gd name="connsiteX8198" fmla="*/ 4362048 w 9771622"/>
              <a:gd name="connsiteY8198" fmla="*/ 2863363 h 4890129"/>
              <a:gd name="connsiteX8199" fmla="*/ 4375764 w 9771622"/>
              <a:gd name="connsiteY8199" fmla="*/ 2849647 h 4890129"/>
              <a:gd name="connsiteX8200" fmla="*/ 5954893 w 9771622"/>
              <a:gd name="connsiteY8200" fmla="*/ 2848323 h 4890129"/>
              <a:gd name="connsiteX8201" fmla="*/ 5968609 w 9771622"/>
              <a:gd name="connsiteY8201" fmla="*/ 2862039 h 4890129"/>
              <a:gd name="connsiteX8202" fmla="*/ 5954893 w 9771622"/>
              <a:gd name="connsiteY8202" fmla="*/ 2875755 h 4890129"/>
              <a:gd name="connsiteX8203" fmla="*/ 5941177 w 9771622"/>
              <a:gd name="connsiteY8203" fmla="*/ 2862039 h 4890129"/>
              <a:gd name="connsiteX8204" fmla="*/ 5954893 w 9771622"/>
              <a:gd name="connsiteY8204" fmla="*/ 2848323 h 4890129"/>
              <a:gd name="connsiteX8205" fmla="*/ 5900278 w 9771622"/>
              <a:gd name="connsiteY8205" fmla="*/ 2847332 h 4890129"/>
              <a:gd name="connsiteX8206" fmla="*/ 5913994 w 9771622"/>
              <a:gd name="connsiteY8206" fmla="*/ 2861048 h 4890129"/>
              <a:gd name="connsiteX8207" fmla="*/ 5900278 w 9771622"/>
              <a:gd name="connsiteY8207" fmla="*/ 2874764 h 4890129"/>
              <a:gd name="connsiteX8208" fmla="*/ 5886562 w 9771622"/>
              <a:gd name="connsiteY8208" fmla="*/ 2861048 h 4890129"/>
              <a:gd name="connsiteX8209" fmla="*/ 5900278 w 9771622"/>
              <a:gd name="connsiteY8209" fmla="*/ 2847332 h 4890129"/>
              <a:gd name="connsiteX8210" fmla="*/ 5845336 w 9771622"/>
              <a:gd name="connsiteY8210" fmla="*/ 2846339 h 4890129"/>
              <a:gd name="connsiteX8211" fmla="*/ 5859052 w 9771622"/>
              <a:gd name="connsiteY8211" fmla="*/ 2860055 h 4890129"/>
              <a:gd name="connsiteX8212" fmla="*/ 5845336 w 9771622"/>
              <a:gd name="connsiteY8212" fmla="*/ 2873771 h 4890129"/>
              <a:gd name="connsiteX8213" fmla="*/ 5831620 w 9771622"/>
              <a:gd name="connsiteY8213" fmla="*/ 2860055 h 4890129"/>
              <a:gd name="connsiteX8214" fmla="*/ 5845336 w 9771622"/>
              <a:gd name="connsiteY8214" fmla="*/ 2846339 h 4890129"/>
              <a:gd name="connsiteX8215" fmla="*/ 5789731 w 9771622"/>
              <a:gd name="connsiteY8215" fmla="*/ 2845015 h 4890129"/>
              <a:gd name="connsiteX8216" fmla="*/ 5803447 w 9771622"/>
              <a:gd name="connsiteY8216" fmla="*/ 2858731 h 4890129"/>
              <a:gd name="connsiteX8217" fmla="*/ 5789731 w 9771622"/>
              <a:gd name="connsiteY8217" fmla="*/ 2872447 h 4890129"/>
              <a:gd name="connsiteX8218" fmla="*/ 5776015 w 9771622"/>
              <a:gd name="connsiteY8218" fmla="*/ 2858731 h 4890129"/>
              <a:gd name="connsiteX8219" fmla="*/ 5789731 w 9771622"/>
              <a:gd name="connsiteY8219" fmla="*/ 2845015 h 4890129"/>
              <a:gd name="connsiteX8220" fmla="*/ 5222755 w 9771622"/>
              <a:gd name="connsiteY8220" fmla="*/ 2844021 h 4890129"/>
              <a:gd name="connsiteX8221" fmla="*/ 5236471 w 9771622"/>
              <a:gd name="connsiteY8221" fmla="*/ 2857737 h 4890129"/>
              <a:gd name="connsiteX8222" fmla="*/ 5222755 w 9771622"/>
              <a:gd name="connsiteY8222" fmla="*/ 2871453 h 4890129"/>
              <a:gd name="connsiteX8223" fmla="*/ 5209039 w 9771622"/>
              <a:gd name="connsiteY8223" fmla="*/ 2857737 h 4890129"/>
              <a:gd name="connsiteX8224" fmla="*/ 5222755 w 9771622"/>
              <a:gd name="connsiteY8224" fmla="*/ 2844021 h 4890129"/>
              <a:gd name="connsiteX8225" fmla="*/ 4583952 w 9771622"/>
              <a:gd name="connsiteY8225" fmla="*/ 2844021 h 4890129"/>
              <a:gd name="connsiteX8226" fmla="*/ 4597668 w 9771622"/>
              <a:gd name="connsiteY8226" fmla="*/ 2857737 h 4890129"/>
              <a:gd name="connsiteX8227" fmla="*/ 4583952 w 9771622"/>
              <a:gd name="connsiteY8227" fmla="*/ 2871453 h 4890129"/>
              <a:gd name="connsiteX8228" fmla="*/ 4570236 w 9771622"/>
              <a:gd name="connsiteY8228" fmla="*/ 2857737 h 4890129"/>
              <a:gd name="connsiteX8229" fmla="*/ 4583952 w 9771622"/>
              <a:gd name="connsiteY8229" fmla="*/ 2844021 h 4890129"/>
              <a:gd name="connsiteX8230" fmla="*/ 5733795 w 9771622"/>
              <a:gd name="connsiteY8230" fmla="*/ 2843691 h 4890129"/>
              <a:gd name="connsiteX8231" fmla="*/ 5747511 w 9771622"/>
              <a:gd name="connsiteY8231" fmla="*/ 2857407 h 4890129"/>
              <a:gd name="connsiteX8232" fmla="*/ 5733795 w 9771622"/>
              <a:gd name="connsiteY8232" fmla="*/ 2871123 h 4890129"/>
              <a:gd name="connsiteX8233" fmla="*/ 5720079 w 9771622"/>
              <a:gd name="connsiteY8233" fmla="*/ 2857407 h 4890129"/>
              <a:gd name="connsiteX8234" fmla="*/ 5733795 w 9771622"/>
              <a:gd name="connsiteY8234" fmla="*/ 2843691 h 4890129"/>
              <a:gd name="connsiteX8235" fmla="*/ 4994704 w 9771622"/>
              <a:gd name="connsiteY8235" fmla="*/ 2843030 h 4890129"/>
              <a:gd name="connsiteX8236" fmla="*/ 5008420 w 9771622"/>
              <a:gd name="connsiteY8236" fmla="*/ 2856746 h 4890129"/>
              <a:gd name="connsiteX8237" fmla="*/ 4994704 w 9771622"/>
              <a:gd name="connsiteY8237" fmla="*/ 2870462 h 4890129"/>
              <a:gd name="connsiteX8238" fmla="*/ 4980988 w 9771622"/>
              <a:gd name="connsiteY8238" fmla="*/ 2856746 h 4890129"/>
              <a:gd name="connsiteX8239" fmla="*/ 4994704 w 9771622"/>
              <a:gd name="connsiteY8239" fmla="*/ 2843030 h 4890129"/>
              <a:gd name="connsiteX8240" fmla="*/ 4812330 w 9771622"/>
              <a:gd name="connsiteY8240" fmla="*/ 2843030 h 4890129"/>
              <a:gd name="connsiteX8241" fmla="*/ 4826046 w 9771622"/>
              <a:gd name="connsiteY8241" fmla="*/ 2856746 h 4890129"/>
              <a:gd name="connsiteX8242" fmla="*/ 4812330 w 9771622"/>
              <a:gd name="connsiteY8242" fmla="*/ 2870462 h 4890129"/>
              <a:gd name="connsiteX8243" fmla="*/ 4798614 w 9771622"/>
              <a:gd name="connsiteY8243" fmla="*/ 2856746 h 4890129"/>
              <a:gd name="connsiteX8244" fmla="*/ 4812330 w 9771622"/>
              <a:gd name="connsiteY8244" fmla="*/ 2843030 h 4890129"/>
              <a:gd name="connsiteX8245" fmla="*/ 4672986 w 9771622"/>
              <a:gd name="connsiteY8245" fmla="*/ 2843030 h 4890129"/>
              <a:gd name="connsiteX8246" fmla="*/ 4686702 w 9771622"/>
              <a:gd name="connsiteY8246" fmla="*/ 2856746 h 4890129"/>
              <a:gd name="connsiteX8247" fmla="*/ 4672986 w 9771622"/>
              <a:gd name="connsiteY8247" fmla="*/ 2870462 h 4890129"/>
              <a:gd name="connsiteX8248" fmla="*/ 4659270 w 9771622"/>
              <a:gd name="connsiteY8248" fmla="*/ 2856746 h 4890129"/>
              <a:gd name="connsiteX8249" fmla="*/ 4672986 w 9771622"/>
              <a:gd name="connsiteY8249" fmla="*/ 2843030 h 4890129"/>
              <a:gd name="connsiteX8250" fmla="*/ 5677526 w 9771622"/>
              <a:gd name="connsiteY8250" fmla="*/ 2842037 h 4890129"/>
              <a:gd name="connsiteX8251" fmla="*/ 5691242 w 9771622"/>
              <a:gd name="connsiteY8251" fmla="*/ 2855753 h 4890129"/>
              <a:gd name="connsiteX8252" fmla="*/ 5677526 w 9771622"/>
              <a:gd name="connsiteY8252" fmla="*/ 2869469 h 4890129"/>
              <a:gd name="connsiteX8253" fmla="*/ 5663810 w 9771622"/>
              <a:gd name="connsiteY8253" fmla="*/ 2855753 h 4890129"/>
              <a:gd name="connsiteX8254" fmla="*/ 5677526 w 9771622"/>
              <a:gd name="connsiteY8254" fmla="*/ 2842037 h 4890129"/>
              <a:gd name="connsiteX8255" fmla="*/ 5620597 w 9771622"/>
              <a:gd name="connsiteY8255" fmla="*/ 2840049 h 4890129"/>
              <a:gd name="connsiteX8256" fmla="*/ 5634313 w 9771622"/>
              <a:gd name="connsiteY8256" fmla="*/ 2853765 h 4890129"/>
              <a:gd name="connsiteX8257" fmla="*/ 5620597 w 9771622"/>
              <a:gd name="connsiteY8257" fmla="*/ 2867481 h 4890129"/>
              <a:gd name="connsiteX8258" fmla="*/ 5606881 w 9771622"/>
              <a:gd name="connsiteY8258" fmla="*/ 2853765 h 4890129"/>
              <a:gd name="connsiteX8259" fmla="*/ 5620597 w 9771622"/>
              <a:gd name="connsiteY8259" fmla="*/ 2840049 h 4890129"/>
              <a:gd name="connsiteX8260" fmla="*/ 4186107 w 9771622"/>
              <a:gd name="connsiteY8260" fmla="*/ 2840049 h 4890129"/>
              <a:gd name="connsiteX8261" fmla="*/ 4199823 w 9771622"/>
              <a:gd name="connsiteY8261" fmla="*/ 2853765 h 4890129"/>
              <a:gd name="connsiteX8262" fmla="*/ 4186107 w 9771622"/>
              <a:gd name="connsiteY8262" fmla="*/ 2867481 h 4890129"/>
              <a:gd name="connsiteX8263" fmla="*/ 4172391 w 9771622"/>
              <a:gd name="connsiteY8263" fmla="*/ 2853765 h 4890129"/>
              <a:gd name="connsiteX8264" fmla="*/ 4186107 w 9771622"/>
              <a:gd name="connsiteY8264" fmla="*/ 2840049 h 4890129"/>
              <a:gd name="connsiteX8265" fmla="*/ 4500874 w 9771622"/>
              <a:gd name="connsiteY8265" fmla="*/ 2838065 h 4890129"/>
              <a:gd name="connsiteX8266" fmla="*/ 4514590 w 9771622"/>
              <a:gd name="connsiteY8266" fmla="*/ 2851781 h 4890129"/>
              <a:gd name="connsiteX8267" fmla="*/ 4500874 w 9771622"/>
              <a:gd name="connsiteY8267" fmla="*/ 2865497 h 4890129"/>
              <a:gd name="connsiteX8268" fmla="*/ 4487158 w 9771622"/>
              <a:gd name="connsiteY8268" fmla="*/ 2851781 h 4890129"/>
              <a:gd name="connsiteX8269" fmla="*/ 4500874 w 9771622"/>
              <a:gd name="connsiteY8269" fmla="*/ 2838065 h 4890129"/>
              <a:gd name="connsiteX8270" fmla="*/ 5562990 w 9771622"/>
              <a:gd name="connsiteY8270" fmla="*/ 2837731 h 4890129"/>
              <a:gd name="connsiteX8271" fmla="*/ 5576706 w 9771622"/>
              <a:gd name="connsiteY8271" fmla="*/ 2851447 h 4890129"/>
              <a:gd name="connsiteX8272" fmla="*/ 5562990 w 9771622"/>
              <a:gd name="connsiteY8272" fmla="*/ 2865163 h 4890129"/>
              <a:gd name="connsiteX8273" fmla="*/ 5549274 w 9771622"/>
              <a:gd name="connsiteY8273" fmla="*/ 2851447 h 4890129"/>
              <a:gd name="connsiteX8274" fmla="*/ 5562990 w 9771622"/>
              <a:gd name="connsiteY8274" fmla="*/ 2837731 h 4890129"/>
              <a:gd name="connsiteX8275" fmla="*/ 5504420 w 9771622"/>
              <a:gd name="connsiteY8275" fmla="*/ 2834753 h 4890129"/>
              <a:gd name="connsiteX8276" fmla="*/ 5518136 w 9771622"/>
              <a:gd name="connsiteY8276" fmla="*/ 2848469 h 4890129"/>
              <a:gd name="connsiteX8277" fmla="*/ 5504420 w 9771622"/>
              <a:gd name="connsiteY8277" fmla="*/ 2862185 h 4890129"/>
              <a:gd name="connsiteX8278" fmla="*/ 5490704 w 9771622"/>
              <a:gd name="connsiteY8278" fmla="*/ 2848469 h 4890129"/>
              <a:gd name="connsiteX8279" fmla="*/ 5504420 w 9771622"/>
              <a:gd name="connsiteY8279" fmla="*/ 2834753 h 4890129"/>
              <a:gd name="connsiteX8280" fmla="*/ 4302617 w 9771622"/>
              <a:gd name="connsiteY8280" fmla="*/ 2834753 h 4890129"/>
              <a:gd name="connsiteX8281" fmla="*/ 4316333 w 9771622"/>
              <a:gd name="connsiteY8281" fmla="*/ 2848469 h 4890129"/>
              <a:gd name="connsiteX8282" fmla="*/ 4302617 w 9771622"/>
              <a:gd name="connsiteY8282" fmla="*/ 2862185 h 4890129"/>
              <a:gd name="connsiteX8283" fmla="*/ 4288901 w 9771622"/>
              <a:gd name="connsiteY8283" fmla="*/ 2848469 h 4890129"/>
              <a:gd name="connsiteX8284" fmla="*/ 4302617 w 9771622"/>
              <a:gd name="connsiteY8284" fmla="*/ 2834753 h 4890129"/>
              <a:gd name="connsiteX8285" fmla="*/ 2320757 w 9771622"/>
              <a:gd name="connsiteY8285" fmla="*/ 2833099 h 4890129"/>
              <a:gd name="connsiteX8286" fmla="*/ 2334467 w 9771622"/>
              <a:gd name="connsiteY8286" fmla="*/ 2846815 h 4890129"/>
              <a:gd name="connsiteX8287" fmla="*/ 2320757 w 9771622"/>
              <a:gd name="connsiteY8287" fmla="*/ 2860531 h 4890129"/>
              <a:gd name="connsiteX8288" fmla="*/ 2307038 w 9771622"/>
              <a:gd name="connsiteY8288" fmla="*/ 2846815 h 4890129"/>
              <a:gd name="connsiteX8289" fmla="*/ 2320757 w 9771622"/>
              <a:gd name="connsiteY8289" fmla="*/ 2833099 h 4890129"/>
              <a:gd name="connsiteX8290" fmla="*/ 2217489 w 9771622"/>
              <a:gd name="connsiteY8290" fmla="*/ 2833099 h 4890129"/>
              <a:gd name="connsiteX8291" fmla="*/ 2231204 w 9771622"/>
              <a:gd name="connsiteY8291" fmla="*/ 2846815 h 4890129"/>
              <a:gd name="connsiteX8292" fmla="*/ 2217489 w 9771622"/>
              <a:gd name="connsiteY8292" fmla="*/ 2860531 h 4890129"/>
              <a:gd name="connsiteX8293" fmla="*/ 2203771 w 9771622"/>
              <a:gd name="connsiteY8293" fmla="*/ 2846815 h 4890129"/>
              <a:gd name="connsiteX8294" fmla="*/ 2217489 w 9771622"/>
              <a:gd name="connsiteY8294" fmla="*/ 2833099 h 4890129"/>
              <a:gd name="connsiteX8295" fmla="*/ 2631885 w 9771622"/>
              <a:gd name="connsiteY8295" fmla="*/ 2832769 h 4890129"/>
              <a:gd name="connsiteX8296" fmla="*/ 2645593 w 9771622"/>
              <a:gd name="connsiteY8296" fmla="*/ 2846485 h 4890129"/>
              <a:gd name="connsiteX8297" fmla="*/ 2631885 w 9771622"/>
              <a:gd name="connsiteY8297" fmla="*/ 2860201 h 4890129"/>
              <a:gd name="connsiteX8298" fmla="*/ 2618163 w 9771622"/>
              <a:gd name="connsiteY8298" fmla="*/ 2846485 h 4890129"/>
              <a:gd name="connsiteX8299" fmla="*/ 2631885 w 9771622"/>
              <a:gd name="connsiteY8299" fmla="*/ 2832769 h 4890129"/>
              <a:gd name="connsiteX8300" fmla="*/ 2528282 w 9771622"/>
              <a:gd name="connsiteY8300" fmla="*/ 2832769 h 4890129"/>
              <a:gd name="connsiteX8301" fmla="*/ 2542000 w 9771622"/>
              <a:gd name="connsiteY8301" fmla="*/ 2846485 h 4890129"/>
              <a:gd name="connsiteX8302" fmla="*/ 2528282 w 9771622"/>
              <a:gd name="connsiteY8302" fmla="*/ 2860201 h 4890129"/>
              <a:gd name="connsiteX8303" fmla="*/ 2514568 w 9771622"/>
              <a:gd name="connsiteY8303" fmla="*/ 2846485 h 4890129"/>
              <a:gd name="connsiteX8304" fmla="*/ 2528282 w 9771622"/>
              <a:gd name="connsiteY8304" fmla="*/ 2832769 h 4890129"/>
              <a:gd name="connsiteX8305" fmla="*/ 2735814 w 9771622"/>
              <a:gd name="connsiteY8305" fmla="*/ 2832439 h 4890129"/>
              <a:gd name="connsiteX8306" fmla="*/ 2749528 w 9771622"/>
              <a:gd name="connsiteY8306" fmla="*/ 2846155 h 4890129"/>
              <a:gd name="connsiteX8307" fmla="*/ 2735814 w 9771622"/>
              <a:gd name="connsiteY8307" fmla="*/ 2859871 h 4890129"/>
              <a:gd name="connsiteX8308" fmla="*/ 2722100 w 9771622"/>
              <a:gd name="connsiteY8308" fmla="*/ 2846155 h 4890129"/>
              <a:gd name="connsiteX8309" fmla="*/ 2735814 w 9771622"/>
              <a:gd name="connsiteY8309" fmla="*/ 2832439 h 4890129"/>
              <a:gd name="connsiteX8310" fmla="*/ 2944332 w 9771622"/>
              <a:gd name="connsiteY8310" fmla="*/ 2832105 h 4890129"/>
              <a:gd name="connsiteX8311" fmla="*/ 2958053 w 9771622"/>
              <a:gd name="connsiteY8311" fmla="*/ 2845821 h 4890129"/>
              <a:gd name="connsiteX8312" fmla="*/ 2944332 w 9771622"/>
              <a:gd name="connsiteY8312" fmla="*/ 2859537 h 4890129"/>
              <a:gd name="connsiteX8313" fmla="*/ 2930619 w 9771622"/>
              <a:gd name="connsiteY8313" fmla="*/ 2845821 h 4890129"/>
              <a:gd name="connsiteX8314" fmla="*/ 2944332 w 9771622"/>
              <a:gd name="connsiteY8314" fmla="*/ 2832105 h 4890129"/>
              <a:gd name="connsiteX8315" fmla="*/ 2840071 w 9771622"/>
              <a:gd name="connsiteY8315" fmla="*/ 2832105 h 4890129"/>
              <a:gd name="connsiteX8316" fmla="*/ 2853796 w 9771622"/>
              <a:gd name="connsiteY8316" fmla="*/ 2845821 h 4890129"/>
              <a:gd name="connsiteX8317" fmla="*/ 2840071 w 9771622"/>
              <a:gd name="connsiteY8317" fmla="*/ 2859537 h 4890129"/>
              <a:gd name="connsiteX8318" fmla="*/ 2826357 w 9771622"/>
              <a:gd name="connsiteY8318" fmla="*/ 2845821 h 4890129"/>
              <a:gd name="connsiteX8319" fmla="*/ 2840071 w 9771622"/>
              <a:gd name="connsiteY8319" fmla="*/ 2832105 h 4890129"/>
              <a:gd name="connsiteX8320" fmla="*/ 5444843 w 9771622"/>
              <a:gd name="connsiteY8320" fmla="*/ 2831445 h 4890129"/>
              <a:gd name="connsiteX8321" fmla="*/ 5458559 w 9771622"/>
              <a:gd name="connsiteY8321" fmla="*/ 2845161 h 4890129"/>
              <a:gd name="connsiteX8322" fmla="*/ 5444843 w 9771622"/>
              <a:gd name="connsiteY8322" fmla="*/ 2858877 h 4890129"/>
              <a:gd name="connsiteX8323" fmla="*/ 5431127 w 9771622"/>
              <a:gd name="connsiteY8323" fmla="*/ 2845161 h 4890129"/>
              <a:gd name="connsiteX8324" fmla="*/ 5444843 w 9771622"/>
              <a:gd name="connsiteY8324" fmla="*/ 2831445 h 4890129"/>
              <a:gd name="connsiteX8325" fmla="*/ 5153576 w 9771622"/>
              <a:gd name="connsiteY8325" fmla="*/ 2830781 h 4890129"/>
              <a:gd name="connsiteX8326" fmla="*/ 5167292 w 9771622"/>
              <a:gd name="connsiteY8326" fmla="*/ 2844497 h 4890129"/>
              <a:gd name="connsiteX8327" fmla="*/ 5153576 w 9771622"/>
              <a:gd name="connsiteY8327" fmla="*/ 2858213 h 4890129"/>
              <a:gd name="connsiteX8328" fmla="*/ 5139860 w 9771622"/>
              <a:gd name="connsiteY8328" fmla="*/ 2844497 h 4890129"/>
              <a:gd name="connsiteX8329" fmla="*/ 5153576 w 9771622"/>
              <a:gd name="connsiteY8329" fmla="*/ 2830781 h 4890129"/>
              <a:gd name="connsiteX8330" fmla="*/ 5038727 w 9771622"/>
              <a:gd name="connsiteY8330" fmla="*/ 2830451 h 4890129"/>
              <a:gd name="connsiteX8331" fmla="*/ 5052443 w 9771622"/>
              <a:gd name="connsiteY8331" fmla="*/ 2844167 h 4890129"/>
              <a:gd name="connsiteX8332" fmla="*/ 5038727 w 9771622"/>
              <a:gd name="connsiteY8332" fmla="*/ 2857883 h 4890129"/>
              <a:gd name="connsiteX8333" fmla="*/ 5025011 w 9771622"/>
              <a:gd name="connsiteY8333" fmla="*/ 2844167 h 4890129"/>
              <a:gd name="connsiteX8334" fmla="*/ 5038727 w 9771622"/>
              <a:gd name="connsiteY8334" fmla="*/ 2830451 h 4890129"/>
              <a:gd name="connsiteX8335" fmla="*/ 4767980 w 9771622"/>
              <a:gd name="connsiteY8335" fmla="*/ 2830451 h 4890129"/>
              <a:gd name="connsiteX8336" fmla="*/ 4781696 w 9771622"/>
              <a:gd name="connsiteY8336" fmla="*/ 2844167 h 4890129"/>
              <a:gd name="connsiteX8337" fmla="*/ 4767980 w 9771622"/>
              <a:gd name="connsiteY8337" fmla="*/ 2857883 h 4890129"/>
              <a:gd name="connsiteX8338" fmla="*/ 4754264 w 9771622"/>
              <a:gd name="connsiteY8338" fmla="*/ 2844167 h 4890129"/>
              <a:gd name="connsiteX8339" fmla="*/ 4767980 w 9771622"/>
              <a:gd name="connsiteY8339" fmla="*/ 2830451 h 4890129"/>
              <a:gd name="connsiteX8340" fmla="*/ 5383942 w 9771622"/>
              <a:gd name="connsiteY8340" fmla="*/ 2826810 h 4890129"/>
              <a:gd name="connsiteX8341" fmla="*/ 5397658 w 9771622"/>
              <a:gd name="connsiteY8341" fmla="*/ 2840526 h 4890129"/>
              <a:gd name="connsiteX8342" fmla="*/ 5383942 w 9771622"/>
              <a:gd name="connsiteY8342" fmla="*/ 2854242 h 4890129"/>
              <a:gd name="connsiteX8343" fmla="*/ 5370226 w 9771622"/>
              <a:gd name="connsiteY8343" fmla="*/ 2840526 h 4890129"/>
              <a:gd name="connsiteX8344" fmla="*/ 5383942 w 9771622"/>
              <a:gd name="connsiteY8344" fmla="*/ 2826810 h 4890129"/>
              <a:gd name="connsiteX8345" fmla="*/ 4423096 w 9771622"/>
              <a:gd name="connsiteY8345" fmla="*/ 2826810 h 4890129"/>
              <a:gd name="connsiteX8346" fmla="*/ 4436812 w 9771622"/>
              <a:gd name="connsiteY8346" fmla="*/ 2840526 h 4890129"/>
              <a:gd name="connsiteX8347" fmla="*/ 4423096 w 9771622"/>
              <a:gd name="connsiteY8347" fmla="*/ 2854242 h 4890129"/>
              <a:gd name="connsiteX8348" fmla="*/ 4409380 w 9771622"/>
              <a:gd name="connsiteY8348" fmla="*/ 2840526 h 4890129"/>
              <a:gd name="connsiteX8349" fmla="*/ 4423096 w 9771622"/>
              <a:gd name="connsiteY8349" fmla="*/ 2826810 h 4890129"/>
              <a:gd name="connsiteX8350" fmla="*/ 5321386 w 9771622"/>
              <a:gd name="connsiteY8350" fmla="*/ 2821184 h 4890129"/>
              <a:gd name="connsiteX8351" fmla="*/ 5335102 w 9771622"/>
              <a:gd name="connsiteY8351" fmla="*/ 2834900 h 4890129"/>
              <a:gd name="connsiteX8352" fmla="*/ 5321386 w 9771622"/>
              <a:gd name="connsiteY8352" fmla="*/ 2848616 h 4890129"/>
              <a:gd name="connsiteX8353" fmla="*/ 5307670 w 9771622"/>
              <a:gd name="connsiteY8353" fmla="*/ 2834900 h 4890129"/>
              <a:gd name="connsiteX8354" fmla="*/ 5321386 w 9771622"/>
              <a:gd name="connsiteY8354" fmla="*/ 2821184 h 4890129"/>
              <a:gd name="connsiteX8355" fmla="*/ 4634262 w 9771622"/>
              <a:gd name="connsiteY8355" fmla="*/ 2817872 h 4890129"/>
              <a:gd name="connsiteX8356" fmla="*/ 4647978 w 9771622"/>
              <a:gd name="connsiteY8356" fmla="*/ 2831588 h 4890129"/>
              <a:gd name="connsiteX8357" fmla="*/ 4634262 w 9771622"/>
              <a:gd name="connsiteY8357" fmla="*/ 2845304 h 4890129"/>
              <a:gd name="connsiteX8358" fmla="*/ 4620546 w 9771622"/>
              <a:gd name="connsiteY8358" fmla="*/ 2831588 h 4890129"/>
              <a:gd name="connsiteX8359" fmla="*/ 4634262 w 9771622"/>
              <a:gd name="connsiteY8359" fmla="*/ 2817872 h 4890129"/>
              <a:gd name="connsiteX8360" fmla="*/ 4232445 w 9771622"/>
              <a:gd name="connsiteY8360" fmla="*/ 2817872 h 4890129"/>
              <a:gd name="connsiteX8361" fmla="*/ 4246161 w 9771622"/>
              <a:gd name="connsiteY8361" fmla="*/ 2831588 h 4890129"/>
              <a:gd name="connsiteX8362" fmla="*/ 4232445 w 9771622"/>
              <a:gd name="connsiteY8362" fmla="*/ 2845304 h 4890129"/>
              <a:gd name="connsiteX8363" fmla="*/ 4218729 w 9771622"/>
              <a:gd name="connsiteY8363" fmla="*/ 2831588 h 4890129"/>
              <a:gd name="connsiteX8364" fmla="*/ 4232445 w 9771622"/>
              <a:gd name="connsiteY8364" fmla="*/ 2817872 h 4890129"/>
              <a:gd name="connsiteX8365" fmla="*/ 5257174 w 9771622"/>
              <a:gd name="connsiteY8365" fmla="*/ 2813900 h 4890129"/>
              <a:gd name="connsiteX8366" fmla="*/ 5270890 w 9771622"/>
              <a:gd name="connsiteY8366" fmla="*/ 2827616 h 4890129"/>
              <a:gd name="connsiteX8367" fmla="*/ 5257174 w 9771622"/>
              <a:gd name="connsiteY8367" fmla="*/ 2841332 h 4890129"/>
              <a:gd name="connsiteX8368" fmla="*/ 5243458 w 9771622"/>
              <a:gd name="connsiteY8368" fmla="*/ 2827616 h 4890129"/>
              <a:gd name="connsiteX8369" fmla="*/ 5257174 w 9771622"/>
              <a:gd name="connsiteY8369" fmla="*/ 2813900 h 4890129"/>
              <a:gd name="connsiteX8370" fmla="*/ 4549530 w 9771622"/>
              <a:gd name="connsiteY8370" fmla="*/ 2813900 h 4890129"/>
              <a:gd name="connsiteX8371" fmla="*/ 4563246 w 9771622"/>
              <a:gd name="connsiteY8371" fmla="*/ 2827616 h 4890129"/>
              <a:gd name="connsiteX8372" fmla="*/ 4549530 w 9771622"/>
              <a:gd name="connsiteY8372" fmla="*/ 2841332 h 4890129"/>
              <a:gd name="connsiteX8373" fmla="*/ 4535814 w 9771622"/>
              <a:gd name="connsiteY8373" fmla="*/ 2827616 h 4890129"/>
              <a:gd name="connsiteX8374" fmla="*/ 4549530 w 9771622"/>
              <a:gd name="connsiteY8374" fmla="*/ 2813900 h 4890129"/>
              <a:gd name="connsiteX8375" fmla="*/ 5081093 w 9771622"/>
              <a:gd name="connsiteY8375" fmla="*/ 2812910 h 4890129"/>
              <a:gd name="connsiteX8376" fmla="*/ 5094809 w 9771622"/>
              <a:gd name="connsiteY8376" fmla="*/ 2826626 h 4890129"/>
              <a:gd name="connsiteX8377" fmla="*/ 5081093 w 9771622"/>
              <a:gd name="connsiteY8377" fmla="*/ 2840342 h 4890129"/>
              <a:gd name="connsiteX8378" fmla="*/ 5067377 w 9771622"/>
              <a:gd name="connsiteY8378" fmla="*/ 2826626 h 4890129"/>
              <a:gd name="connsiteX8379" fmla="*/ 5081093 w 9771622"/>
              <a:gd name="connsiteY8379" fmla="*/ 2812910 h 4890129"/>
              <a:gd name="connsiteX8380" fmla="*/ 4725614 w 9771622"/>
              <a:gd name="connsiteY8380" fmla="*/ 2812910 h 4890129"/>
              <a:gd name="connsiteX8381" fmla="*/ 4739330 w 9771622"/>
              <a:gd name="connsiteY8381" fmla="*/ 2826626 h 4890129"/>
              <a:gd name="connsiteX8382" fmla="*/ 4725614 w 9771622"/>
              <a:gd name="connsiteY8382" fmla="*/ 2840342 h 4890129"/>
              <a:gd name="connsiteX8383" fmla="*/ 4711898 w 9771622"/>
              <a:gd name="connsiteY8383" fmla="*/ 2826626 h 4890129"/>
              <a:gd name="connsiteX8384" fmla="*/ 4725614 w 9771622"/>
              <a:gd name="connsiteY8384" fmla="*/ 2812910 h 4890129"/>
              <a:gd name="connsiteX8385" fmla="*/ 4348955 w 9771622"/>
              <a:gd name="connsiteY8385" fmla="*/ 2812580 h 4890129"/>
              <a:gd name="connsiteX8386" fmla="*/ 4362671 w 9771622"/>
              <a:gd name="connsiteY8386" fmla="*/ 2826296 h 4890129"/>
              <a:gd name="connsiteX8387" fmla="*/ 4348955 w 9771622"/>
              <a:gd name="connsiteY8387" fmla="*/ 2840012 h 4890129"/>
              <a:gd name="connsiteX8388" fmla="*/ 4335239 w 9771622"/>
              <a:gd name="connsiteY8388" fmla="*/ 2826296 h 4890129"/>
              <a:gd name="connsiteX8389" fmla="*/ 4348955 w 9771622"/>
              <a:gd name="connsiteY8389" fmla="*/ 2812580 h 4890129"/>
              <a:gd name="connsiteX8390" fmla="*/ 7954037 w 9771622"/>
              <a:gd name="connsiteY8390" fmla="*/ 2810592 h 4890129"/>
              <a:gd name="connsiteX8391" fmla="*/ 7967753 w 9771622"/>
              <a:gd name="connsiteY8391" fmla="*/ 2824308 h 4890129"/>
              <a:gd name="connsiteX8392" fmla="*/ 7954037 w 9771622"/>
              <a:gd name="connsiteY8392" fmla="*/ 2838024 h 4890129"/>
              <a:gd name="connsiteX8393" fmla="*/ 7940321 w 9771622"/>
              <a:gd name="connsiteY8393" fmla="*/ 2824308 h 4890129"/>
              <a:gd name="connsiteX8394" fmla="*/ 7954037 w 9771622"/>
              <a:gd name="connsiteY8394" fmla="*/ 2810592 h 4890129"/>
              <a:gd name="connsiteX8395" fmla="*/ 7902404 w 9771622"/>
              <a:gd name="connsiteY8395" fmla="*/ 2810592 h 4890129"/>
              <a:gd name="connsiteX8396" fmla="*/ 7916120 w 9771622"/>
              <a:gd name="connsiteY8396" fmla="*/ 2824308 h 4890129"/>
              <a:gd name="connsiteX8397" fmla="*/ 7902404 w 9771622"/>
              <a:gd name="connsiteY8397" fmla="*/ 2838024 h 4890129"/>
              <a:gd name="connsiteX8398" fmla="*/ 7888688 w 9771622"/>
              <a:gd name="connsiteY8398" fmla="*/ 2824308 h 4890129"/>
              <a:gd name="connsiteX8399" fmla="*/ 7902404 w 9771622"/>
              <a:gd name="connsiteY8399" fmla="*/ 2810592 h 4890129"/>
              <a:gd name="connsiteX8400" fmla="*/ 7851086 w 9771622"/>
              <a:gd name="connsiteY8400" fmla="*/ 2810592 h 4890129"/>
              <a:gd name="connsiteX8401" fmla="*/ 7864802 w 9771622"/>
              <a:gd name="connsiteY8401" fmla="*/ 2824308 h 4890129"/>
              <a:gd name="connsiteX8402" fmla="*/ 7851086 w 9771622"/>
              <a:gd name="connsiteY8402" fmla="*/ 2838024 h 4890129"/>
              <a:gd name="connsiteX8403" fmla="*/ 7837370 w 9771622"/>
              <a:gd name="connsiteY8403" fmla="*/ 2824308 h 4890129"/>
              <a:gd name="connsiteX8404" fmla="*/ 7851086 w 9771622"/>
              <a:gd name="connsiteY8404" fmla="*/ 2810592 h 4890129"/>
              <a:gd name="connsiteX8405" fmla="*/ 7799470 w 9771622"/>
              <a:gd name="connsiteY8405" fmla="*/ 2810592 h 4890129"/>
              <a:gd name="connsiteX8406" fmla="*/ 7813186 w 9771622"/>
              <a:gd name="connsiteY8406" fmla="*/ 2824308 h 4890129"/>
              <a:gd name="connsiteX8407" fmla="*/ 7799470 w 9771622"/>
              <a:gd name="connsiteY8407" fmla="*/ 2838024 h 4890129"/>
              <a:gd name="connsiteX8408" fmla="*/ 7785754 w 9771622"/>
              <a:gd name="connsiteY8408" fmla="*/ 2824308 h 4890129"/>
              <a:gd name="connsiteX8409" fmla="*/ 7799470 w 9771622"/>
              <a:gd name="connsiteY8409" fmla="*/ 2810592 h 4890129"/>
              <a:gd name="connsiteX8410" fmla="*/ 7489338 w 9771622"/>
              <a:gd name="connsiteY8410" fmla="*/ 2810262 h 4890129"/>
              <a:gd name="connsiteX8411" fmla="*/ 7503054 w 9771622"/>
              <a:gd name="connsiteY8411" fmla="*/ 2823978 h 4890129"/>
              <a:gd name="connsiteX8412" fmla="*/ 7489338 w 9771622"/>
              <a:gd name="connsiteY8412" fmla="*/ 2837694 h 4890129"/>
              <a:gd name="connsiteX8413" fmla="*/ 7475622 w 9771622"/>
              <a:gd name="connsiteY8413" fmla="*/ 2823978 h 4890129"/>
              <a:gd name="connsiteX8414" fmla="*/ 7489338 w 9771622"/>
              <a:gd name="connsiteY8414" fmla="*/ 2810262 h 4890129"/>
              <a:gd name="connsiteX8415" fmla="*/ 7437705 w 9771622"/>
              <a:gd name="connsiteY8415" fmla="*/ 2810262 h 4890129"/>
              <a:gd name="connsiteX8416" fmla="*/ 7451421 w 9771622"/>
              <a:gd name="connsiteY8416" fmla="*/ 2823978 h 4890129"/>
              <a:gd name="connsiteX8417" fmla="*/ 7437705 w 9771622"/>
              <a:gd name="connsiteY8417" fmla="*/ 2837694 h 4890129"/>
              <a:gd name="connsiteX8418" fmla="*/ 7423989 w 9771622"/>
              <a:gd name="connsiteY8418" fmla="*/ 2823978 h 4890129"/>
              <a:gd name="connsiteX8419" fmla="*/ 7437705 w 9771622"/>
              <a:gd name="connsiteY8419" fmla="*/ 2810262 h 4890129"/>
              <a:gd name="connsiteX8420" fmla="*/ 7385737 w 9771622"/>
              <a:gd name="connsiteY8420" fmla="*/ 2810262 h 4890129"/>
              <a:gd name="connsiteX8421" fmla="*/ 7399453 w 9771622"/>
              <a:gd name="connsiteY8421" fmla="*/ 2823978 h 4890129"/>
              <a:gd name="connsiteX8422" fmla="*/ 7385737 w 9771622"/>
              <a:gd name="connsiteY8422" fmla="*/ 2837694 h 4890129"/>
              <a:gd name="connsiteX8423" fmla="*/ 7372021 w 9771622"/>
              <a:gd name="connsiteY8423" fmla="*/ 2823978 h 4890129"/>
              <a:gd name="connsiteX8424" fmla="*/ 7385737 w 9771622"/>
              <a:gd name="connsiteY8424" fmla="*/ 2810262 h 4890129"/>
              <a:gd name="connsiteX8425" fmla="*/ 7334104 w 9771622"/>
              <a:gd name="connsiteY8425" fmla="*/ 2810262 h 4890129"/>
              <a:gd name="connsiteX8426" fmla="*/ 7347820 w 9771622"/>
              <a:gd name="connsiteY8426" fmla="*/ 2823978 h 4890129"/>
              <a:gd name="connsiteX8427" fmla="*/ 7334104 w 9771622"/>
              <a:gd name="connsiteY8427" fmla="*/ 2837694 h 4890129"/>
              <a:gd name="connsiteX8428" fmla="*/ 7320388 w 9771622"/>
              <a:gd name="connsiteY8428" fmla="*/ 2823978 h 4890129"/>
              <a:gd name="connsiteX8429" fmla="*/ 7334104 w 9771622"/>
              <a:gd name="connsiteY8429" fmla="*/ 2810262 h 4890129"/>
              <a:gd name="connsiteX8430" fmla="*/ 2265815 w 9771622"/>
              <a:gd name="connsiteY8430" fmla="*/ 2810262 h 4890129"/>
              <a:gd name="connsiteX8431" fmla="*/ 2279529 w 9771622"/>
              <a:gd name="connsiteY8431" fmla="*/ 2823978 h 4890129"/>
              <a:gd name="connsiteX8432" fmla="*/ 2265815 w 9771622"/>
              <a:gd name="connsiteY8432" fmla="*/ 2837694 h 4890129"/>
              <a:gd name="connsiteX8433" fmla="*/ 2252096 w 9771622"/>
              <a:gd name="connsiteY8433" fmla="*/ 2823978 h 4890129"/>
              <a:gd name="connsiteX8434" fmla="*/ 2265815 w 9771622"/>
              <a:gd name="connsiteY8434" fmla="*/ 2810262 h 4890129"/>
              <a:gd name="connsiteX8435" fmla="*/ 2162546 w 9771622"/>
              <a:gd name="connsiteY8435" fmla="*/ 2810262 h 4890129"/>
              <a:gd name="connsiteX8436" fmla="*/ 2176257 w 9771622"/>
              <a:gd name="connsiteY8436" fmla="*/ 2823978 h 4890129"/>
              <a:gd name="connsiteX8437" fmla="*/ 2162546 w 9771622"/>
              <a:gd name="connsiteY8437" fmla="*/ 2837694 h 4890129"/>
              <a:gd name="connsiteX8438" fmla="*/ 2148824 w 9771622"/>
              <a:gd name="connsiteY8438" fmla="*/ 2823978 h 4890129"/>
              <a:gd name="connsiteX8439" fmla="*/ 2162546 w 9771622"/>
              <a:gd name="connsiteY8439" fmla="*/ 2810262 h 4890129"/>
              <a:gd name="connsiteX8440" fmla="*/ 7282470 w 9771622"/>
              <a:gd name="connsiteY8440" fmla="*/ 2809932 h 4890129"/>
              <a:gd name="connsiteX8441" fmla="*/ 7296186 w 9771622"/>
              <a:gd name="connsiteY8441" fmla="*/ 2823648 h 4890129"/>
              <a:gd name="connsiteX8442" fmla="*/ 7282470 w 9771622"/>
              <a:gd name="connsiteY8442" fmla="*/ 2837364 h 4890129"/>
              <a:gd name="connsiteX8443" fmla="*/ 7268754 w 9771622"/>
              <a:gd name="connsiteY8443" fmla="*/ 2823648 h 4890129"/>
              <a:gd name="connsiteX8444" fmla="*/ 7282470 w 9771622"/>
              <a:gd name="connsiteY8444" fmla="*/ 2809932 h 4890129"/>
              <a:gd name="connsiteX8445" fmla="*/ 7230506 w 9771622"/>
              <a:gd name="connsiteY8445" fmla="*/ 2809932 h 4890129"/>
              <a:gd name="connsiteX8446" fmla="*/ 7244222 w 9771622"/>
              <a:gd name="connsiteY8446" fmla="*/ 2823648 h 4890129"/>
              <a:gd name="connsiteX8447" fmla="*/ 7230506 w 9771622"/>
              <a:gd name="connsiteY8447" fmla="*/ 2837364 h 4890129"/>
              <a:gd name="connsiteX8448" fmla="*/ 7216790 w 9771622"/>
              <a:gd name="connsiteY8448" fmla="*/ 2823648 h 4890129"/>
              <a:gd name="connsiteX8449" fmla="*/ 7230506 w 9771622"/>
              <a:gd name="connsiteY8449" fmla="*/ 2809932 h 4890129"/>
              <a:gd name="connsiteX8450" fmla="*/ 7178543 w 9771622"/>
              <a:gd name="connsiteY8450" fmla="*/ 2809932 h 4890129"/>
              <a:gd name="connsiteX8451" fmla="*/ 7192259 w 9771622"/>
              <a:gd name="connsiteY8451" fmla="*/ 2823648 h 4890129"/>
              <a:gd name="connsiteX8452" fmla="*/ 7178543 w 9771622"/>
              <a:gd name="connsiteY8452" fmla="*/ 2837364 h 4890129"/>
              <a:gd name="connsiteX8453" fmla="*/ 7164827 w 9771622"/>
              <a:gd name="connsiteY8453" fmla="*/ 2823648 h 4890129"/>
              <a:gd name="connsiteX8454" fmla="*/ 7178543 w 9771622"/>
              <a:gd name="connsiteY8454" fmla="*/ 2809932 h 4890129"/>
              <a:gd name="connsiteX8455" fmla="*/ 2680205 w 9771622"/>
              <a:gd name="connsiteY8455" fmla="*/ 2809932 h 4890129"/>
              <a:gd name="connsiteX8456" fmla="*/ 2693920 w 9771622"/>
              <a:gd name="connsiteY8456" fmla="*/ 2823648 h 4890129"/>
              <a:gd name="connsiteX8457" fmla="*/ 2680205 w 9771622"/>
              <a:gd name="connsiteY8457" fmla="*/ 2837364 h 4890129"/>
              <a:gd name="connsiteX8458" fmla="*/ 2666489 w 9771622"/>
              <a:gd name="connsiteY8458" fmla="*/ 2823648 h 4890129"/>
              <a:gd name="connsiteX8459" fmla="*/ 2680205 w 9771622"/>
              <a:gd name="connsiteY8459" fmla="*/ 2809932 h 4890129"/>
              <a:gd name="connsiteX8460" fmla="*/ 6762808 w 9771622"/>
              <a:gd name="connsiteY8460" fmla="*/ 2809268 h 4890129"/>
              <a:gd name="connsiteX8461" fmla="*/ 6776524 w 9771622"/>
              <a:gd name="connsiteY8461" fmla="*/ 2822984 h 4890129"/>
              <a:gd name="connsiteX8462" fmla="*/ 6762808 w 9771622"/>
              <a:gd name="connsiteY8462" fmla="*/ 2836700 h 4890129"/>
              <a:gd name="connsiteX8463" fmla="*/ 6749092 w 9771622"/>
              <a:gd name="connsiteY8463" fmla="*/ 2822984 h 4890129"/>
              <a:gd name="connsiteX8464" fmla="*/ 6762808 w 9771622"/>
              <a:gd name="connsiteY8464" fmla="*/ 2809268 h 4890129"/>
              <a:gd name="connsiteX8465" fmla="*/ 6710528 w 9771622"/>
              <a:gd name="connsiteY8465" fmla="*/ 2808938 h 4890129"/>
              <a:gd name="connsiteX8466" fmla="*/ 6724244 w 9771622"/>
              <a:gd name="connsiteY8466" fmla="*/ 2822654 h 4890129"/>
              <a:gd name="connsiteX8467" fmla="*/ 6710528 w 9771622"/>
              <a:gd name="connsiteY8467" fmla="*/ 2836370 h 4890129"/>
              <a:gd name="connsiteX8468" fmla="*/ 6696812 w 9771622"/>
              <a:gd name="connsiteY8468" fmla="*/ 2822654 h 4890129"/>
              <a:gd name="connsiteX8469" fmla="*/ 6710528 w 9771622"/>
              <a:gd name="connsiteY8469" fmla="*/ 2808938 h 4890129"/>
              <a:gd name="connsiteX8470" fmla="*/ 6658235 w 9771622"/>
              <a:gd name="connsiteY8470" fmla="*/ 2808938 h 4890129"/>
              <a:gd name="connsiteX8471" fmla="*/ 6671951 w 9771622"/>
              <a:gd name="connsiteY8471" fmla="*/ 2822654 h 4890129"/>
              <a:gd name="connsiteX8472" fmla="*/ 6658235 w 9771622"/>
              <a:gd name="connsiteY8472" fmla="*/ 2836370 h 4890129"/>
              <a:gd name="connsiteX8473" fmla="*/ 6644519 w 9771622"/>
              <a:gd name="connsiteY8473" fmla="*/ 2822654 h 4890129"/>
              <a:gd name="connsiteX8474" fmla="*/ 6658235 w 9771622"/>
              <a:gd name="connsiteY8474" fmla="*/ 2808938 h 4890129"/>
              <a:gd name="connsiteX8475" fmla="*/ 6605937 w 9771622"/>
              <a:gd name="connsiteY8475" fmla="*/ 2808938 h 4890129"/>
              <a:gd name="connsiteX8476" fmla="*/ 6619653 w 9771622"/>
              <a:gd name="connsiteY8476" fmla="*/ 2822654 h 4890129"/>
              <a:gd name="connsiteX8477" fmla="*/ 6605937 w 9771622"/>
              <a:gd name="connsiteY8477" fmla="*/ 2836370 h 4890129"/>
              <a:gd name="connsiteX8478" fmla="*/ 6592221 w 9771622"/>
              <a:gd name="connsiteY8478" fmla="*/ 2822654 h 4890129"/>
              <a:gd name="connsiteX8479" fmla="*/ 6605937 w 9771622"/>
              <a:gd name="connsiteY8479" fmla="*/ 2808938 h 4890129"/>
              <a:gd name="connsiteX8480" fmla="*/ 6078019 w 9771622"/>
              <a:gd name="connsiteY8480" fmla="*/ 2805957 h 4890129"/>
              <a:gd name="connsiteX8481" fmla="*/ 6091735 w 9771622"/>
              <a:gd name="connsiteY8481" fmla="*/ 2819673 h 4890129"/>
              <a:gd name="connsiteX8482" fmla="*/ 6078019 w 9771622"/>
              <a:gd name="connsiteY8482" fmla="*/ 2833389 h 4890129"/>
              <a:gd name="connsiteX8483" fmla="*/ 6064303 w 9771622"/>
              <a:gd name="connsiteY8483" fmla="*/ 2819673 h 4890129"/>
              <a:gd name="connsiteX8484" fmla="*/ 6078019 w 9771622"/>
              <a:gd name="connsiteY8484" fmla="*/ 2805957 h 4890129"/>
              <a:gd name="connsiteX8485" fmla="*/ 6024398 w 9771622"/>
              <a:gd name="connsiteY8485" fmla="*/ 2805627 h 4890129"/>
              <a:gd name="connsiteX8486" fmla="*/ 6038114 w 9771622"/>
              <a:gd name="connsiteY8486" fmla="*/ 2819343 h 4890129"/>
              <a:gd name="connsiteX8487" fmla="*/ 6024398 w 9771622"/>
              <a:gd name="connsiteY8487" fmla="*/ 2833059 h 4890129"/>
              <a:gd name="connsiteX8488" fmla="*/ 6010682 w 9771622"/>
              <a:gd name="connsiteY8488" fmla="*/ 2819343 h 4890129"/>
              <a:gd name="connsiteX8489" fmla="*/ 6024398 w 9771622"/>
              <a:gd name="connsiteY8489" fmla="*/ 2805627 h 4890129"/>
              <a:gd name="connsiteX8490" fmla="*/ 5190647 w 9771622"/>
              <a:gd name="connsiteY8490" fmla="*/ 2803972 h 4890129"/>
              <a:gd name="connsiteX8491" fmla="*/ 5204363 w 9771622"/>
              <a:gd name="connsiteY8491" fmla="*/ 2817688 h 4890129"/>
              <a:gd name="connsiteX8492" fmla="*/ 5190647 w 9771622"/>
              <a:gd name="connsiteY8492" fmla="*/ 2831404 h 4890129"/>
              <a:gd name="connsiteX8493" fmla="*/ 5176931 w 9771622"/>
              <a:gd name="connsiteY8493" fmla="*/ 2817688 h 4890129"/>
              <a:gd name="connsiteX8494" fmla="*/ 5190647 w 9771622"/>
              <a:gd name="connsiteY8494" fmla="*/ 2803972 h 4890129"/>
              <a:gd name="connsiteX8495" fmla="*/ 4470094 w 9771622"/>
              <a:gd name="connsiteY8495" fmla="*/ 2803972 h 4890129"/>
              <a:gd name="connsiteX8496" fmla="*/ 4483810 w 9771622"/>
              <a:gd name="connsiteY8496" fmla="*/ 2817688 h 4890129"/>
              <a:gd name="connsiteX8497" fmla="*/ 4470094 w 9771622"/>
              <a:gd name="connsiteY8497" fmla="*/ 2831404 h 4890129"/>
              <a:gd name="connsiteX8498" fmla="*/ 4456378 w 9771622"/>
              <a:gd name="connsiteY8498" fmla="*/ 2817688 h 4890129"/>
              <a:gd name="connsiteX8499" fmla="*/ 4470094 w 9771622"/>
              <a:gd name="connsiteY8499" fmla="*/ 2803972 h 4890129"/>
              <a:gd name="connsiteX8500" fmla="*/ 5862214 w 9771622"/>
              <a:gd name="connsiteY8500" fmla="*/ 2803642 h 4890129"/>
              <a:gd name="connsiteX8501" fmla="*/ 5875930 w 9771622"/>
              <a:gd name="connsiteY8501" fmla="*/ 2817358 h 4890129"/>
              <a:gd name="connsiteX8502" fmla="*/ 5862214 w 9771622"/>
              <a:gd name="connsiteY8502" fmla="*/ 2831074 h 4890129"/>
              <a:gd name="connsiteX8503" fmla="*/ 5848498 w 9771622"/>
              <a:gd name="connsiteY8503" fmla="*/ 2817358 h 4890129"/>
              <a:gd name="connsiteX8504" fmla="*/ 5862214 w 9771622"/>
              <a:gd name="connsiteY8504" fmla="*/ 2803642 h 4890129"/>
              <a:gd name="connsiteX8505" fmla="*/ 5807602 w 9771622"/>
              <a:gd name="connsiteY8505" fmla="*/ 2802979 h 4890129"/>
              <a:gd name="connsiteX8506" fmla="*/ 5821318 w 9771622"/>
              <a:gd name="connsiteY8506" fmla="*/ 2816695 h 4890129"/>
              <a:gd name="connsiteX8507" fmla="*/ 5807602 w 9771622"/>
              <a:gd name="connsiteY8507" fmla="*/ 2830411 h 4890129"/>
              <a:gd name="connsiteX8508" fmla="*/ 5793886 w 9771622"/>
              <a:gd name="connsiteY8508" fmla="*/ 2816695 h 4890129"/>
              <a:gd name="connsiteX8509" fmla="*/ 5807602 w 9771622"/>
              <a:gd name="connsiteY8509" fmla="*/ 2802979 h 4890129"/>
              <a:gd name="connsiteX8510" fmla="*/ 5752973 w 9771622"/>
              <a:gd name="connsiteY8510" fmla="*/ 2801988 h 4890129"/>
              <a:gd name="connsiteX8511" fmla="*/ 5766689 w 9771622"/>
              <a:gd name="connsiteY8511" fmla="*/ 2815704 h 4890129"/>
              <a:gd name="connsiteX8512" fmla="*/ 5752973 w 9771622"/>
              <a:gd name="connsiteY8512" fmla="*/ 2829420 h 4890129"/>
              <a:gd name="connsiteX8513" fmla="*/ 5739257 w 9771622"/>
              <a:gd name="connsiteY8513" fmla="*/ 2815704 h 4890129"/>
              <a:gd name="connsiteX8514" fmla="*/ 5752973 w 9771622"/>
              <a:gd name="connsiteY8514" fmla="*/ 2801988 h 4890129"/>
              <a:gd name="connsiteX8515" fmla="*/ 4914937 w 9771622"/>
              <a:gd name="connsiteY8515" fmla="*/ 2801988 h 4890129"/>
              <a:gd name="connsiteX8516" fmla="*/ 4928653 w 9771622"/>
              <a:gd name="connsiteY8516" fmla="*/ 2815704 h 4890129"/>
              <a:gd name="connsiteX8517" fmla="*/ 4914937 w 9771622"/>
              <a:gd name="connsiteY8517" fmla="*/ 2829420 h 4890129"/>
              <a:gd name="connsiteX8518" fmla="*/ 4901221 w 9771622"/>
              <a:gd name="connsiteY8518" fmla="*/ 2815704 h 4890129"/>
              <a:gd name="connsiteX8519" fmla="*/ 4914937 w 9771622"/>
              <a:gd name="connsiteY8519" fmla="*/ 2801988 h 4890129"/>
              <a:gd name="connsiteX8520" fmla="*/ 5697385 w 9771622"/>
              <a:gd name="connsiteY8520" fmla="*/ 2800664 h 4890129"/>
              <a:gd name="connsiteX8521" fmla="*/ 5711101 w 9771622"/>
              <a:gd name="connsiteY8521" fmla="*/ 2814380 h 4890129"/>
              <a:gd name="connsiteX8522" fmla="*/ 5697385 w 9771622"/>
              <a:gd name="connsiteY8522" fmla="*/ 2828096 h 4890129"/>
              <a:gd name="connsiteX8523" fmla="*/ 5683669 w 9771622"/>
              <a:gd name="connsiteY8523" fmla="*/ 2814380 h 4890129"/>
              <a:gd name="connsiteX8524" fmla="*/ 5697385 w 9771622"/>
              <a:gd name="connsiteY8524" fmla="*/ 2800664 h 4890129"/>
              <a:gd name="connsiteX8525" fmla="*/ 4868929 w 9771622"/>
              <a:gd name="connsiteY8525" fmla="*/ 2800664 h 4890129"/>
              <a:gd name="connsiteX8526" fmla="*/ 4882645 w 9771622"/>
              <a:gd name="connsiteY8526" fmla="*/ 2814380 h 4890129"/>
              <a:gd name="connsiteX8527" fmla="*/ 4868929 w 9771622"/>
              <a:gd name="connsiteY8527" fmla="*/ 2828096 h 4890129"/>
              <a:gd name="connsiteX8528" fmla="*/ 4855213 w 9771622"/>
              <a:gd name="connsiteY8528" fmla="*/ 2814380 h 4890129"/>
              <a:gd name="connsiteX8529" fmla="*/ 4868929 w 9771622"/>
              <a:gd name="connsiteY8529" fmla="*/ 2800664 h 4890129"/>
              <a:gd name="connsiteX8530" fmla="*/ 5641780 w 9771622"/>
              <a:gd name="connsiteY8530" fmla="*/ 2799340 h 4890129"/>
              <a:gd name="connsiteX8531" fmla="*/ 5655496 w 9771622"/>
              <a:gd name="connsiteY8531" fmla="*/ 2813056 h 4890129"/>
              <a:gd name="connsiteX8532" fmla="*/ 5641780 w 9771622"/>
              <a:gd name="connsiteY8532" fmla="*/ 2826772 h 4890129"/>
              <a:gd name="connsiteX8533" fmla="*/ 5628064 w 9771622"/>
              <a:gd name="connsiteY8533" fmla="*/ 2813056 h 4890129"/>
              <a:gd name="connsiteX8534" fmla="*/ 5641780 w 9771622"/>
              <a:gd name="connsiteY8534" fmla="*/ 2799340 h 4890129"/>
              <a:gd name="connsiteX8535" fmla="*/ 4165258 w 9771622"/>
              <a:gd name="connsiteY8535" fmla="*/ 2799340 h 4890129"/>
              <a:gd name="connsiteX8536" fmla="*/ 4178974 w 9771622"/>
              <a:gd name="connsiteY8536" fmla="*/ 2813056 h 4890129"/>
              <a:gd name="connsiteX8537" fmla="*/ 4165258 w 9771622"/>
              <a:gd name="connsiteY8537" fmla="*/ 2826772 h 4890129"/>
              <a:gd name="connsiteX8538" fmla="*/ 4151542 w 9771622"/>
              <a:gd name="connsiteY8538" fmla="*/ 2813056 h 4890129"/>
              <a:gd name="connsiteX8539" fmla="*/ 4165258 w 9771622"/>
              <a:gd name="connsiteY8539" fmla="*/ 2799340 h 4890129"/>
              <a:gd name="connsiteX8540" fmla="*/ 5585180 w 9771622"/>
              <a:gd name="connsiteY8540" fmla="*/ 2797683 h 4890129"/>
              <a:gd name="connsiteX8541" fmla="*/ 5598896 w 9771622"/>
              <a:gd name="connsiteY8541" fmla="*/ 2811399 h 4890129"/>
              <a:gd name="connsiteX8542" fmla="*/ 5585180 w 9771622"/>
              <a:gd name="connsiteY8542" fmla="*/ 2825115 h 4890129"/>
              <a:gd name="connsiteX8543" fmla="*/ 5571464 w 9771622"/>
              <a:gd name="connsiteY8543" fmla="*/ 2811399 h 4890129"/>
              <a:gd name="connsiteX8544" fmla="*/ 5585180 w 9771622"/>
              <a:gd name="connsiteY8544" fmla="*/ 2797683 h 4890129"/>
              <a:gd name="connsiteX8545" fmla="*/ 4960615 w 9771622"/>
              <a:gd name="connsiteY8545" fmla="*/ 2797683 h 4890129"/>
              <a:gd name="connsiteX8546" fmla="*/ 4974331 w 9771622"/>
              <a:gd name="connsiteY8546" fmla="*/ 2811399 h 4890129"/>
              <a:gd name="connsiteX8547" fmla="*/ 4960615 w 9771622"/>
              <a:gd name="connsiteY8547" fmla="*/ 2825115 h 4890129"/>
              <a:gd name="connsiteX8548" fmla="*/ 4946899 w 9771622"/>
              <a:gd name="connsiteY8548" fmla="*/ 2811399 h 4890129"/>
              <a:gd name="connsiteX8549" fmla="*/ 4960615 w 9771622"/>
              <a:gd name="connsiteY8549" fmla="*/ 2797683 h 4890129"/>
              <a:gd name="connsiteX8550" fmla="*/ 5528251 w 9771622"/>
              <a:gd name="connsiteY8550" fmla="*/ 2795699 h 4890129"/>
              <a:gd name="connsiteX8551" fmla="*/ 5541967 w 9771622"/>
              <a:gd name="connsiteY8551" fmla="*/ 2809415 h 4890129"/>
              <a:gd name="connsiteX8552" fmla="*/ 5528251 w 9771622"/>
              <a:gd name="connsiteY8552" fmla="*/ 2823131 h 4890129"/>
              <a:gd name="connsiteX8553" fmla="*/ 5514535 w 9771622"/>
              <a:gd name="connsiteY8553" fmla="*/ 2809415 h 4890129"/>
              <a:gd name="connsiteX8554" fmla="*/ 5528251 w 9771622"/>
              <a:gd name="connsiteY8554" fmla="*/ 2795699 h 4890129"/>
              <a:gd name="connsiteX8555" fmla="*/ 4278786 w 9771622"/>
              <a:gd name="connsiteY8555" fmla="*/ 2795699 h 4890129"/>
              <a:gd name="connsiteX8556" fmla="*/ 4292502 w 9771622"/>
              <a:gd name="connsiteY8556" fmla="*/ 2809415 h 4890129"/>
              <a:gd name="connsiteX8557" fmla="*/ 4278786 w 9771622"/>
              <a:gd name="connsiteY8557" fmla="*/ 2823131 h 4890129"/>
              <a:gd name="connsiteX8558" fmla="*/ 4265070 w 9771622"/>
              <a:gd name="connsiteY8558" fmla="*/ 2809415 h 4890129"/>
              <a:gd name="connsiteX8559" fmla="*/ 4278786 w 9771622"/>
              <a:gd name="connsiteY8559" fmla="*/ 2795699 h 4890129"/>
              <a:gd name="connsiteX8560" fmla="*/ 4823585 w 9771622"/>
              <a:gd name="connsiteY8560" fmla="*/ 2793381 h 4890129"/>
              <a:gd name="connsiteX8561" fmla="*/ 4837301 w 9771622"/>
              <a:gd name="connsiteY8561" fmla="*/ 2807097 h 4890129"/>
              <a:gd name="connsiteX8562" fmla="*/ 4823585 w 9771622"/>
              <a:gd name="connsiteY8562" fmla="*/ 2820813 h 4890129"/>
              <a:gd name="connsiteX8563" fmla="*/ 4809869 w 9771622"/>
              <a:gd name="connsiteY8563" fmla="*/ 2807097 h 4890129"/>
              <a:gd name="connsiteX8564" fmla="*/ 4823585 w 9771622"/>
              <a:gd name="connsiteY8564" fmla="*/ 2793381 h 4890129"/>
              <a:gd name="connsiteX8565" fmla="*/ 5469998 w 9771622"/>
              <a:gd name="connsiteY8565" fmla="*/ 2793051 h 4890129"/>
              <a:gd name="connsiteX8566" fmla="*/ 5483714 w 9771622"/>
              <a:gd name="connsiteY8566" fmla="*/ 2806767 h 4890129"/>
              <a:gd name="connsiteX8567" fmla="*/ 5469998 w 9771622"/>
              <a:gd name="connsiteY8567" fmla="*/ 2820483 h 4890129"/>
              <a:gd name="connsiteX8568" fmla="*/ 5456282 w 9771622"/>
              <a:gd name="connsiteY8568" fmla="*/ 2806767 h 4890129"/>
              <a:gd name="connsiteX8569" fmla="*/ 5469998 w 9771622"/>
              <a:gd name="connsiteY8569" fmla="*/ 2793051 h 4890129"/>
              <a:gd name="connsiteX8570" fmla="*/ 5121472 w 9771622"/>
              <a:gd name="connsiteY8570" fmla="*/ 2790733 h 4890129"/>
              <a:gd name="connsiteX8571" fmla="*/ 5135188 w 9771622"/>
              <a:gd name="connsiteY8571" fmla="*/ 2804449 h 4890129"/>
              <a:gd name="connsiteX8572" fmla="*/ 5121472 w 9771622"/>
              <a:gd name="connsiteY8572" fmla="*/ 2818165 h 4890129"/>
              <a:gd name="connsiteX8573" fmla="*/ 5107756 w 9771622"/>
              <a:gd name="connsiteY8573" fmla="*/ 2804449 h 4890129"/>
              <a:gd name="connsiteX8574" fmla="*/ 5121472 w 9771622"/>
              <a:gd name="connsiteY8574" fmla="*/ 2790733 h 4890129"/>
              <a:gd name="connsiteX8575" fmla="*/ 4685566 w 9771622"/>
              <a:gd name="connsiteY8575" fmla="*/ 2790733 h 4890129"/>
              <a:gd name="connsiteX8576" fmla="*/ 4699282 w 9771622"/>
              <a:gd name="connsiteY8576" fmla="*/ 2804449 h 4890129"/>
              <a:gd name="connsiteX8577" fmla="*/ 4685566 w 9771622"/>
              <a:gd name="connsiteY8577" fmla="*/ 2818165 h 4890129"/>
              <a:gd name="connsiteX8578" fmla="*/ 4671850 w 9771622"/>
              <a:gd name="connsiteY8578" fmla="*/ 2804449 h 4890129"/>
              <a:gd name="connsiteX8579" fmla="*/ 4685566 w 9771622"/>
              <a:gd name="connsiteY8579" fmla="*/ 2790733 h 4890129"/>
              <a:gd name="connsiteX8580" fmla="*/ 5411084 w 9771622"/>
              <a:gd name="connsiteY8580" fmla="*/ 2790073 h 4890129"/>
              <a:gd name="connsiteX8581" fmla="*/ 5424800 w 9771622"/>
              <a:gd name="connsiteY8581" fmla="*/ 2803789 h 4890129"/>
              <a:gd name="connsiteX8582" fmla="*/ 5411084 w 9771622"/>
              <a:gd name="connsiteY8582" fmla="*/ 2817505 h 4890129"/>
              <a:gd name="connsiteX8583" fmla="*/ 5397368 w 9771622"/>
              <a:gd name="connsiteY8583" fmla="*/ 2803789 h 4890129"/>
              <a:gd name="connsiteX8584" fmla="*/ 5411084 w 9771622"/>
              <a:gd name="connsiteY8584" fmla="*/ 2790073 h 4890129"/>
              <a:gd name="connsiteX8585" fmla="*/ 4395623 w 9771622"/>
              <a:gd name="connsiteY8585" fmla="*/ 2790073 h 4890129"/>
              <a:gd name="connsiteX8586" fmla="*/ 4409339 w 9771622"/>
              <a:gd name="connsiteY8586" fmla="*/ 2803789 h 4890129"/>
              <a:gd name="connsiteX8587" fmla="*/ 4395623 w 9771622"/>
              <a:gd name="connsiteY8587" fmla="*/ 2817505 h 4890129"/>
              <a:gd name="connsiteX8588" fmla="*/ 4381907 w 9771622"/>
              <a:gd name="connsiteY8588" fmla="*/ 2803789 h 4890129"/>
              <a:gd name="connsiteX8589" fmla="*/ 4395623 w 9771622"/>
              <a:gd name="connsiteY8589" fmla="*/ 2790073 h 4890129"/>
              <a:gd name="connsiteX8590" fmla="*/ 4598516 w 9771622"/>
              <a:gd name="connsiteY8590" fmla="*/ 2789409 h 4890129"/>
              <a:gd name="connsiteX8591" fmla="*/ 4612232 w 9771622"/>
              <a:gd name="connsiteY8591" fmla="*/ 2803125 h 4890129"/>
              <a:gd name="connsiteX8592" fmla="*/ 4598516 w 9771622"/>
              <a:gd name="connsiteY8592" fmla="*/ 2816841 h 4890129"/>
              <a:gd name="connsiteX8593" fmla="*/ 4584800 w 9771622"/>
              <a:gd name="connsiteY8593" fmla="*/ 2803125 h 4890129"/>
              <a:gd name="connsiteX8594" fmla="*/ 4598516 w 9771622"/>
              <a:gd name="connsiteY8594" fmla="*/ 2789409 h 4890129"/>
              <a:gd name="connsiteX8595" fmla="*/ 2211204 w 9771622"/>
              <a:gd name="connsiteY8595" fmla="*/ 2787755 h 4890129"/>
              <a:gd name="connsiteX8596" fmla="*/ 2224915 w 9771622"/>
              <a:gd name="connsiteY8596" fmla="*/ 2801471 h 4890129"/>
              <a:gd name="connsiteX8597" fmla="*/ 2211204 w 9771622"/>
              <a:gd name="connsiteY8597" fmla="*/ 2815187 h 4890129"/>
              <a:gd name="connsiteX8598" fmla="*/ 2197482 w 9771622"/>
              <a:gd name="connsiteY8598" fmla="*/ 2801471 h 4890129"/>
              <a:gd name="connsiteX8599" fmla="*/ 2211204 w 9771622"/>
              <a:gd name="connsiteY8599" fmla="*/ 2787755 h 4890129"/>
              <a:gd name="connsiteX8600" fmla="*/ 5005295 w 9771622"/>
              <a:gd name="connsiteY8600" fmla="*/ 2787425 h 4890129"/>
              <a:gd name="connsiteX8601" fmla="*/ 5019011 w 9771622"/>
              <a:gd name="connsiteY8601" fmla="*/ 2801141 h 4890129"/>
              <a:gd name="connsiteX8602" fmla="*/ 5005295 w 9771622"/>
              <a:gd name="connsiteY8602" fmla="*/ 2814857 h 4890129"/>
              <a:gd name="connsiteX8603" fmla="*/ 4991579 w 9771622"/>
              <a:gd name="connsiteY8603" fmla="*/ 2801141 h 4890129"/>
              <a:gd name="connsiteX8604" fmla="*/ 5005295 w 9771622"/>
              <a:gd name="connsiteY8604" fmla="*/ 2787425 h 4890129"/>
              <a:gd name="connsiteX8605" fmla="*/ 2314468 w 9771622"/>
              <a:gd name="connsiteY8605" fmla="*/ 2787425 h 4890129"/>
              <a:gd name="connsiteX8606" fmla="*/ 2328187 w 9771622"/>
              <a:gd name="connsiteY8606" fmla="*/ 2801141 h 4890129"/>
              <a:gd name="connsiteX8607" fmla="*/ 2314468 w 9771622"/>
              <a:gd name="connsiteY8607" fmla="*/ 2814857 h 4890129"/>
              <a:gd name="connsiteX8608" fmla="*/ 2300751 w 9771622"/>
              <a:gd name="connsiteY8608" fmla="*/ 2801141 h 4890129"/>
              <a:gd name="connsiteX8609" fmla="*/ 2314468 w 9771622"/>
              <a:gd name="connsiteY8609" fmla="*/ 2787425 h 4890129"/>
              <a:gd name="connsiteX8610" fmla="*/ 2728195 w 9771622"/>
              <a:gd name="connsiteY8610" fmla="*/ 2787091 h 4890129"/>
              <a:gd name="connsiteX8611" fmla="*/ 2741915 w 9771622"/>
              <a:gd name="connsiteY8611" fmla="*/ 2800807 h 4890129"/>
              <a:gd name="connsiteX8612" fmla="*/ 2728195 w 9771622"/>
              <a:gd name="connsiteY8612" fmla="*/ 2814523 h 4890129"/>
              <a:gd name="connsiteX8613" fmla="*/ 2714482 w 9771622"/>
              <a:gd name="connsiteY8613" fmla="*/ 2800807 h 4890129"/>
              <a:gd name="connsiteX8614" fmla="*/ 2728195 w 9771622"/>
              <a:gd name="connsiteY8614" fmla="*/ 2787091 h 4890129"/>
              <a:gd name="connsiteX8615" fmla="*/ 2624601 w 9771622"/>
              <a:gd name="connsiteY8615" fmla="*/ 2787091 h 4890129"/>
              <a:gd name="connsiteX8616" fmla="*/ 2638315 w 9771622"/>
              <a:gd name="connsiteY8616" fmla="*/ 2800807 h 4890129"/>
              <a:gd name="connsiteX8617" fmla="*/ 2624601 w 9771622"/>
              <a:gd name="connsiteY8617" fmla="*/ 2814523 h 4890129"/>
              <a:gd name="connsiteX8618" fmla="*/ 2610887 w 9771622"/>
              <a:gd name="connsiteY8618" fmla="*/ 2800807 h 4890129"/>
              <a:gd name="connsiteX8619" fmla="*/ 2624601 w 9771622"/>
              <a:gd name="connsiteY8619" fmla="*/ 2787091 h 4890129"/>
              <a:gd name="connsiteX8620" fmla="*/ 5350843 w 9771622"/>
              <a:gd name="connsiteY8620" fmla="*/ 2786101 h 4890129"/>
              <a:gd name="connsiteX8621" fmla="*/ 5364559 w 9771622"/>
              <a:gd name="connsiteY8621" fmla="*/ 2799817 h 4890129"/>
              <a:gd name="connsiteX8622" fmla="*/ 5350843 w 9771622"/>
              <a:gd name="connsiteY8622" fmla="*/ 2813533 h 4890129"/>
              <a:gd name="connsiteX8623" fmla="*/ 5337127 w 9771622"/>
              <a:gd name="connsiteY8623" fmla="*/ 2799817 h 4890129"/>
              <a:gd name="connsiteX8624" fmla="*/ 5350843 w 9771622"/>
              <a:gd name="connsiteY8624" fmla="*/ 2786101 h 4890129"/>
              <a:gd name="connsiteX8625" fmla="*/ 5288952 w 9771622"/>
              <a:gd name="connsiteY8625" fmla="*/ 2780802 h 4890129"/>
              <a:gd name="connsiteX8626" fmla="*/ 5302668 w 9771622"/>
              <a:gd name="connsiteY8626" fmla="*/ 2794518 h 4890129"/>
              <a:gd name="connsiteX8627" fmla="*/ 5288952 w 9771622"/>
              <a:gd name="connsiteY8627" fmla="*/ 2808234 h 4890129"/>
              <a:gd name="connsiteX8628" fmla="*/ 5275236 w 9771622"/>
              <a:gd name="connsiteY8628" fmla="*/ 2794518 h 4890129"/>
              <a:gd name="connsiteX8629" fmla="*/ 5288952 w 9771622"/>
              <a:gd name="connsiteY8629" fmla="*/ 2780802 h 4890129"/>
              <a:gd name="connsiteX8630" fmla="*/ 4517755 w 9771622"/>
              <a:gd name="connsiteY8630" fmla="*/ 2780802 h 4890129"/>
              <a:gd name="connsiteX8631" fmla="*/ 4531471 w 9771622"/>
              <a:gd name="connsiteY8631" fmla="*/ 2794518 h 4890129"/>
              <a:gd name="connsiteX8632" fmla="*/ 4517755 w 9771622"/>
              <a:gd name="connsiteY8632" fmla="*/ 2808234 h 4890129"/>
              <a:gd name="connsiteX8633" fmla="*/ 4504039 w 9771622"/>
              <a:gd name="connsiteY8633" fmla="*/ 2794518 h 4890129"/>
              <a:gd name="connsiteX8634" fmla="*/ 4517755 w 9771622"/>
              <a:gd name="connsiteY8634" fmla="*/ 2780802 h 4890129"/>
              <a:gd name="connsiteX8635" fmla="*/ 4779565 w 9771622"/>
              <a:gd name="connsiteY8635" fmla="*/ 2780142 h 4890129"/>
              <a:gd name="connsiteX8636" fmla="*/ 4793281 w 9771622"/>
              <a:gd name="connsiteY8636" fmla="*/ 2793858 h 4890129"/>
              <a:gd name="connsiteX8637" fmla="*/ 4779565 w 9771622"/>
              <a:gd name="connsiteY8637" fmla="*/ 2807574 h 4890129"/>
              <a:gd name="connsiteX8638" fmla="*/ 4765849 w 9771622"/>
              <a:gd name="connsiteY8638" fmla="*/ 2793858 h 4890129"/>
              <a:gd name="connsiteX8639" fmla="*/ 4779565 w 9771622"/>
              <a:gd name="connsiteY8639" fmla="*/ 2780142 h 4890129"/>
              <a:gd name="connsiteX8640" fmla="*/ 4211262 w 9771622"/>
              <a:gd name="connsiteY8640" fmla="*/ 2777164 h 4890129"/>
              <a:gd name="connsiteX8641" fmla="*/ 4224978 w 9771622"/>
              <a:gd name="connsiteY8641" fmla="*/ 2790880 h 4890129"/>
              <a:gd name="connsiteX8642" fmla="*/ 4211262 w 9771622"/>
              <a:gd name="connsiteY8642" fmla="*/ 2804596 h 4890129"/>
              <a:gd name="connsiteX8643" fmla="*/ 4197546 w 9771622"/>
              <a:gd name="connsiteY8643" fmla="*/ 2790880 h 4890129"/>
              <a:gd name="connsiteX8644" fmla="*/ 4211262 w 9771622"/>
              <a:gd name="connsiteY8644" fmla="*/ 2777164 h 4890129"/>
              <a:gd name="connsiteX8645" fmla="*/ 5225069 w 9771622"/>
              <a:gd name="connsiteY8645" fmla="*/ 2773852 h 4890129"/>
              <a:gd name="connsiteX8646" fmla="*/ 5238785 w 9771622"/>
              <a:gd name="connsiteY8646" fmla="*/ 2787568 h 4890129"/>
              <a:gd name="connsiteX8647" fmla="*/ 5225069 w 9771622"/>
              <a:gd name="connsiteY8647" fmla="*/ 2801284 h 4890129"/>
              <a:gd name="connsiteX8648" fmla="*/ 5211353 w 9771622"/>
              <a:gd name="connsiteY8648" fmla="*/ 2787568 h 4890129"/>
              <a:gd name="connsiteX8649" fmla="*/ 5225069 w 9771622"/>
              <a:gd name="connsiteY8649" fmla="*/ 2773852 h 4890129"/>
              <a:gd name="connsiteX8650" fmla="*/ 4324790 w 9771622"/>
              <a:gd name="connsiteY8650" fmla="*/ 2773192 h 4890129"/>
              <a:gd name="connsiteX8651" fmla="*/ 4338506 w 9771622"/>
              <a:gd name="connsiteY8651" fmla="*/ 2786908 h 4890129"/>
              <a:gd name="connsiteX8652" fmla="*/ 4324790 w 9771622"/>
              <a:gd name="connsiteY8652" fmla="*/ 2800624 h 4890129"/>
              <a:gd name="connsiteX8653" fmla="*/ 4311074 w 9771622"/>
              <a:gd name="connsiteY8653" fmla="*/ 2786908 h 4890129"/>
              <a:gd name="connsiteX8654" fmla="*/ 4324790 w 9771622"/>
              <a:gd name="connsiteY8654" fmla="*/ 2773192 h 4890129"/>
              <a:gd name="connsiteX8655" fmla="*/ 5048655 w 9771622"/>
              <a:gd name="connsiteY8655" fmla="*/ 2771534 h 4890129"/>
              <a:gd name="connsiteX8656" fmla="*/ 5062371 w 9771622"/>
              <a:gd name="connsiteY8656" fmla="*/ 2785250 h 4890129"/>
              <a:gd name="connsiteX8657" fmla="*/ 5048655 w 9771622"/>
              <a:gd name="connsiteY8657" fmla="*/ 2798966 h 4890129"/>
              <a:gd name="connsiteX8658" fmla="*/ 5034939 w 9771622"/>
              <a:gd name="connsiteY8658" fmla="*/ 2785250 h 4890129"/>
              <a:gd name="connsiteX8659" fmla="*/ 5048655 w 9771622"/>
              <a:gd name="connsiteY8659" fmla="*/ 2771534 h 4890129"/>
              <a:gd name="connsiteX8660" fmla="*/ 4442291 w 9771622"/>
              <a:gd name="connsiteY8660" fmla="*/ 2767566 h 4890129"/>
              <a:gd name="connsiteX8661" fmla="*/ 4456007 w 9771622"/>
              <a:gd name="connsiteY8661" fmla="*/ 2781282 h 4890129"/>
              <a:gd name="connsiteX8662" fmla="*/ 4442291 w 9771622"/>
              <a:gd name="connsiteY8662" fmla="*/ 2794998 h 4890129"/>
              <a:gd name="connsiteX8663" fmla="*/ 4428575 w 9771622"/>
              <a:gd name="connsiteY8663" fmla="*/ 2781282 h 4890129"/>
              <a:gd name="connsiteX8664" fmla="*/ 4442291 w 9771622"/>
              <a:gd name="connsiteY8664" fmla="*/ 2767566 h 4890129"/>
              <a:gd name="connsiteX8665" fmla="*/ 7959333 w 9771622"/>
              <a:gd name="connsiteY8665" fmla="*/ 2764918 h 4890129"/>
              <a:gd name="connsiteX8666" fmla="*/ 7973049 w 9771622"/>
              <a:gd name="connsiteY8666" fmla="*/ 2778634 h 4890129"/>
              <a:gd name="connsiteX8667" fmla="*/ 7959333 w 9771622"/>
              <a:gd name="connsiteY8667" fmla="*/ 2792350 h 4890129"/>
              <a:gd name="connsiteX8668" fmla="*/ 7945617 w 9771622"/>
              <a:gd name="connsiteY8668" fmla="*/ 2778634 h 4890129"/>
              <a:gd name="connsiteX8669" fmla="*/ 7959333 w 9771622"/>
              <a:gd name="connsiteY8669" fmla="*/ 2764918 h 4890129"/>
              <a:gd name="connsiteX8670" fmla="*/ 7907703 w 9771622"/>
              <a:gd name="connsiteY8670" fmla="*/ 2764918 h 4890129"/>
              <a:gd name="connsiteX8671" fmla="*/ 7921419 w 9771622"/>
              <a:gd name="connsiteY8671" fmla="*/ 2778634 h 4890129"/>
              <a:gd name="connsiteX8672" fmla="*/ 7907703 w 9771622"/>
              <a:gd name="connsiteY8672" fmla="*/ 2792350 h 4890129"/>
              <a:gd name="connsiteX8673" fmla="*/ 7893987 w 9771622"/>
              <a:gd name="connsiteY8673" fmla="*/ 2778634 h 4890129"/>
              <a:gd name="connsiteX8674" fmla="*/ 7907703 w 9771622"/>
              <a:gd name="connsiteY8674" fmla="*/ 2764918 h 4890129"/>
              <a:gd name="connsiteX8675" fmla="*/ 7856399 w 9771622"/>
              <a:gd name="connsiteY8675" fmla="*/ 2764918 h 4890129"/>
              <a:gd name="connsiteX8676" fmla="*/ 7870115 w 9771622"/>
              <a:gd name="connsiteY8676" fmla="*/ 2778634 h 4890129"/>
              <a:gd name="connsiteX8677" fmla="*/ 7856399 w 9771622"/>
              <a:gd name="connsiteY8677" fmla="*/ 2792350 h 4890129"/>
              <a:gd name="connsiteX8678" fmla="*/ 7842683 w 9771622"/>
              <a:gd name="connsiteY8678" fmla="*/ 2778634 h 4890129"/>
              <a:gd name="connsiteX8679" fmla="*/ 7856399 w 9771622"/>
              <a:gd name="connsiteY8679" fmla="*/ 2764918 h 4890129"/>
              <a:gd name="connsiteX8680" fmla="*/ 7804766 w 9771622"/>
              <a:gd name="connsiteY8680" fmla="*/ 2764918 h 4890129"/>
              <a:gd name="connsiteX8681" fmla="*/ 7818482 w 9771622"/>
              <a:gd name="connsiteY8681" fmla="*/ 2778634 h 4890129"/>
              <a:gd name="connsiteX8682" fmla="*/ 7804766 w 9771622"/>
              <a:gd name="connsiteY8682" fmla="*/ 2792350 h 4890129"/>
              <a:gd name="connsiteX8683" fmla="*/ 7791050 w 9771622"/>
              <a:gd name="connsiteY8683" fmla="*/ 2778634 h 4890129"/>
              <a:gd name="connsiteX8684" fmla="*/ 7804766 w 9771622"/>
              <a:gd name="connsiteY8684" fmla="*/ 2764918 h 4890129"/>
              <a:gd name="connsiteX8685" fmla="*/ 2259858 w 9771622"/>
              <a:gd name="connsiteY8685" fmla="*/ 2764918 h 4890129"/>
              <a:gd name="connsiteX8686" fmla="*/ 2273568 w 9771622"/>
              <a:gd name="connsiteY8686" fmla="*/ 2778634 h 4890129"/>
              <a:gd name="connsiteX8687" fmla="*/ 2259858 w 9771622"/>
              <a:gd name="connsiteY8687" fmla="*/ 2792350 h 4890129"/>
              <a:gd name="connsiteX8688" fmla="*/ 2246140 w 9771622"/>
              <a:gd name="connsiteY8688" fmla="*/ 2778634 h 4890129"/>
              <a:gd name="connsiteX8689" fmla="*/ 2259858 w 9771622"/>
              <a:gd name="connsiteY8689" fmla="*/ 2764918 h 4890129"/>
              <a:gd name="connsiteX8690" fmla="*/ 2156900 w 9771622"/>
              <a:gd name="connsiteY8690" fmla="*/ 2764918 h 4890129"/>
              <a:gd name="connsiteX8691" fmla="*/ 2170616 w 9771622"/>
              <a:gd name="connsiteY8691" fmla="*/ 2778634 h 4890129"/>
              <a:gd name="connsiteX8692" fmla="*/ 2156900 w 9771622"/>
              <a:gd name="connsiteY8692" fmla="*/ 2792350 h 4890129"/>
              <a:gd name="connsiteX8693" fmla="*/ 2143184 w 9771622"/>
              <a:gd name="connsiteY8693" fmla="*/ 2778634 h 4890129"/>
              <a:gd name="connsiteX8694" fmla="*/ 2156900 w 9771622"/>
              <a:gd name="connsiteY8694" fmla="*/ 2764918 h 4890129"/>
              <a:gd name="connsiteX8695" fmla="*/ 7495294 w 9771622"/>
              <a:gd name="connsiteY8695" fmla="*/ 2764584 h 4890129"/>
              <a:gd name="connsiteX8696" fmla="*/ 7509010 w 9771622"/>
              <a:gd name="connsiteY8696" fmla="*/ 2778300 h 4890129"/>
              <a:gd name="connsiteX8697" fmla="*/ 7495294 w 9771622"/>
              <a:gd name="connsiteY8697" fmla="*/ 2792016 h 4890129"/>
              <a:gd name="connsiteX8698" fmla="*/ 7481578 w 9771622"/>
              <a:gd name="connsiteY8698" fmla="*/ 2778300 h 4890129"/>
              <a:gd name="connsiteX8699" fmla="*/ 7495294 w 9771622"/>
              <a:gd name="connsiteY8699" fmla="*/ 2764584 h 4890129"/>
              <a:gd name="connsiteX8700" fmla="*/ 7443661 w 9771622"/>
              <a:gd name="connsiteY8700" fmla="*/ 2764584 h 4890129"/>
              <a:gd name="connsiteX8701" fmla="*/ 7457377 w 9771622"/>
              <a:gd name="connsiteY8701" fmla="*/ 2778300 h 4890129"/>
              <a:gd name="connsiteX8702" fmla="*/ 7443661 w 9771622"/>
              <a:gd name="connsiteY8702" fmla="*/ 2792016 h 4890129"/>
              <a:gd name="connsiteX8703" fmla="*/ 7429945 w 9771622"/>
              <a:gd name="connsiteY8703" fmla="*/ 2778300 h 4890129"/>
              <a:gd name="connsiteX8704" fmla="*/ 7443661 w 9771622"/>
              <a:gd name="connsiteY8704" fmla="*/ 2764584 h 4890129"/>
              <a:gd name="connsiteX8705" fmla="*/ 7392027 w 9771622"/>
              <a:gd name="connsiteY8705" fmla="*/ 2764584 h 4890129"/>
              <a:gd name="connsiteX8706" fmla="*/ 7405743 w 9771622"/>
              <a:gd name="connsiteY8706" fmla="*/ 2778300 h 4890129"/>
              <a:gd name="connsiteX8707" fmla="*/ 7392027 w 9771622"/>
              <a:gd name="connsiteY8707" fmla="*/ 2792016 h 4890129"/>
              <a:gd name="connsiteX8708" fmla="*/ 7378311 w 9771622"/>
              <a:gd name="connsiteY8708" fmla="*/ 2778300 h 4890129"/>
              <a:gd name="connsiteX8709" fmla="*/ 7392027 w 9771622"/>
              <a:gd name="connsiteY8709" fmla="*/ 2764584 h 4890129"/>
              <a:gd name="connsiteX8710" fmla="*/ 7340393 w 9771622"/>
              <a:gd name="connsiteY8710" fmla="*/ 2764584 h 4890129"/>
              <a:gd name="connsiteX8711" fmla="*/ 7354109 w 9771622"/>
              <a:gd name="connsiteY8711" fmla="*/ 2778300 h 4890129"/>
              <a:gd name="connsiteX8712" fmla="*/ 7340393 w 9771622"/>
              <a:gd name="connsiteY8712" fmla="*/ 2792016 h 4890129"/>
              <a:gd name="connsiteX8713" fmla="*/ 7326677 w 9771622"/>
              <a:gd name="connsiteY8713" fmla="*/ 2778300 h 4890129"/>
              <a:gd name="connsiteX8714" fmla="*/ 7340393 w 9771622"/>
              <a:gd name="connsiteY8714" fmla="*/ 2764584 h 4890129"/>
              <a:gd name="connsiteX8715" fmla="*/ 7288760 w 9771622"/>
              <a:gd name="connsiteY8715" fmla="*/ 2764584 h 4890129"/>
              <a:gd name="connsiteX8716" fmla="*/ 7302476 w 9771622"/>
              <a:gd name="connsiteY8716" fmla="*/ 2778300 h 4890129"/>
              <a:gd name="connsiteX8717" fmla="*/ 7288760 w 9771622"/>
              <a:gd name="connsiteY8717" fmla="*/ 2792016 h 4890129"/>
              <a:gd name="connsiteX8718" fmla="*/ 7275044 w 9771622"/>
              <a:gd name="connsiteY8718" fmla="*/ 2778300 h 4890129"/>
              <a:gd name="connsiteX8719" fmla="*/ 7288760 w 9771622"/>
              <a:gd name="connsiteY8719" fmla="*/ 2764584 h 4890129"/>
              <a:gd name="connsiteX8720" fmla="*/ 7237126 w 9771622"/>
              <a:gd name="connsiteY8720" fmla="*/ 2764584 h 4890129"/>
              <a:gd name="connsiteX8721" fmla="*/ 7250842 w 9771622"/>
              <a:gd name="connsiteY8721" fmla="*/ 2778300 h 4890129"/>
              <a:gd name="connsiteX8722" fmla="*/ 7237126 w 9771622"/>
              <a:gd name="connsiteY8722" fmla="*/ 2792016 h 4890129"/>
              <a:gd name="connsiteX8723" fmla="*/ 7223410 w 9771622"/>
              <a:gd name="connsiteY8723" fmla="*/ 2778300 h 4890129"/>
              <a:gd name="connsiteX8724" fmla="*/ 7237126 w 9771622"/>
              <a:gd name="connsiteY8724" fmla="*/ 2764584 h 4890129"/>
              <a:gd name="connsiteX8725" fmla="*/ 7185492 w 9771622"/>
              <a:gd name="connsiteY8725" fmla="*/ 2764584 h 4890129"/>
              <a:gd name="connsiteX8726" fmla="*/ 7199208 w 9771622"/>
              <a:gd name="connsiteY8726" fmla="*/ 2778300 h 4890129"/>
              <a:gd name="connsiteX8727" fmla="*/ 7185492 w 9771622"/>
              <a:gd name="connsiteY8727" fmla="*/ 2792016 h 4890129"/>
              <a:gd name="connsiteX8728" fmla="*/ 7171776 w 9771622"/>
              <a:gd name="connsiteY8728" fmla="*/ 2778300 h 4890129"/>
              <a:gd name="connsiteX8729" fmla="*/ 7185492 w 9771622"/>
              <a:gd name="connsiteY8729" fmla="*/ 2764584 h 4890129"/>
              <a:gd name="connsiteX8730" fmla="*/ 2673251 w 9771622"/>
              <a:gd name="connsiteY8730" fmla="*/ 2764584 h 4890129"/>
              <a:gd name="connsiteX8731" fmla="*/ 2686969 w 9771622"/>
              <a:gd name="connsiteY8731" fmla="*/ 2778300 h 4890129"/>
              <a:gd name="connsiteX8732" fmla="*/ 2673251 w 9771622"/>
              <a:gd name="connsiteY8732" fmla="*/ 2792016 h 4890129"/>
              <a:gd name="connsiteX8733" fmla="*/ 2659536 w 9771622"/>
              <a:gd name="connsiteY8733" fmla="*/ 2778300 h 4890129"/>
              <a:gd name="connsiteX8734" fmla="*/ 2673251 w 9771622"/>
              <a:gd name="connsiteY8734" fmla="*/ 2764584 h 4890129"/>
              <a:gd name="connsiteX8735" fmla="*/ 6771100 w 9771622"/>
              <a:gd name="connsiteY8735" fmla="*/ 2763924 h 4890129"/>
              <a:gd name="connsiteX8736" fmla="*/ 6784816 w 9771622"/>
              <a:gd name="connsiteY8736" fmla="*/ 2777640 h 4890129"/>
              <a:gd name="connsiteX8737" fmla="*/ 6771100 w 9771622"/>
              <a:gd name="connsiteY8737" fmla="*/ 2791356 h 4890129"/>
              <a:gd name="connsiteX8738" fmla="*/ 6757384 w 9771622"/>
              <a:gd name="connsiteY8738" fmla="*/ 2777640 h 4890129"/>
              <a:gd name="connsiteX8739" fmla="*/ 6771100 w 9771622"/>
              <a:gd name="connsiteY8739" fmla="*/ 2763924 h 4890129"/>
              <a:gd name="connsiteX8740" fmla="*/ 6719136 w 9771622"/>
              <a:gd name="connsiteY8740" fmla="*/ 2763924 h 4890129"/>
              <a:gd name="connsiteX8741" fmla="*/ 6732852 w 9771622"/>
              <a:gd name="connsiteY8741" fmla="*/ 2777640 h 4890129"/>
              <a:gd name="connsiteX8742" fmla="*/ 6719136 w 9771622"/>
              <a:gd name="connsiteY8742" fmla="*/ 2791356 h 4890129"/>
              <a:gd name="connsiteX8743" fmla="*/ 6705420 w 9771622"/>
              <a:gd name="connsiteY8743" fmla="*/ 2777640 h 4890129"/>
              <a:gd name="connsiteX8744" fmla="*/ 6719136 w 9771622"/>
              <a:gd name="connsiteY8744" fmla="*/ 2763924 h 4890129"/>
              <a:gd name="connsiteX8745" fmla="*/ 6667155 w 9771622"/>
              <a:gd name="connsiteY8745" fmla="*/ 2763924 h 4890129"/>
              <a:gd name="connsiteX8746" fmla="*/ 6680871 w 9771622"/>
              <a:gd name="connsiteY8746" fmla="*/ 2777640 h 4890129"/>
              <a:gd name="connsiteX8747" fmla="*/ 6667155 w 9771622"/>
              <a:gd name="connsiteY8747" fmla="*/ 2791356 h 4890129"/>
              <a:gd name="connsiteX8748" fmla="*/ 6653439 w 9771622"/>
              <a:gd name="connsiteY8748" fmla="*/ 2777640 h 4890129"/>
              <a:gd name="connsiteX8749" fmla="*/ 6667155 w 9771622"/>
              <a:gd name="connsiteY8749" fmla="*/ 2763924 h 4890129"/>
              <a:gd name="connsiteX8750" fmla="*/ 5158872 w 9771622"/>
              <a:gd name="connsiteY8750" fmla="*/ 2763924 h 4890129"/>
              <a:gd name="connsiteX8751" fmla="*/ 5172588 w 9771622"/>
              <a:gd name="connsiteY8751" fmla="*/ 2777640 h 4890129"/>
              <a:gd name="connsiteX8752" fmla="*/ 5158872 w 9771622"/>
              <a:gd name="connsiteY8752" fmla="*/ 2791356 h 4890129"/>
              <a:gd name="connsiteX8753" fmla="*/ 5145156 w 9771622"/>
              <a:gd name="connsiteY8753" fmla="*/ 2777640 h 4890129"/>
              <a:gd name="connsiteX8754" fmla="*/ 5158872 w 9771622"/>
              <a:gd name="connsiteY8754" fmla="*/ 2763924 h 4890129"/>
              <a:gd name="connsiteX8755" fmla="*/ 4647832 w 9771622"/>
              <a:gd name="connsiteY8755" fmla="*/ 2763924 h 4890129"/>
              <a:gd name="connsiteX8756" fmla="*/ 4661548 w 9771622"/>
              <a:gd name="connsiteY8756" fmla="*/ 2777640 h 4890129"/>
              <a:gd name="connsiteX8757" fmla="*/ 4647832 w 9771622"/>
              <a:gd name="connsiteY8757" fmla="*/ 2791356 h 4890129"/>
              <a:gd name="connsiteX8758" fmla="*/ 4634116 w 9771622"/>
              <a:gd name="connsiteY8758" fmla="*/ 2777640 h 4890129"/>
              <a:gd name="connsiteX8759" fmla="*/ 4647832 w 9771622"/>
              <a:gd name="connsiteY8759" fmla="*/ 2763924 h 4890129"/>
              <a:gd name="connsiteX8760" fmla="*/ 6614875 w 9771622"/>
              <a:gd name="connsiteY8760" fmla="*/ 2763594 h 4890129"/>
              <a:gd name="connsiteX8761" fmla="*/ 6628591 w 9771622"/>
              <a:gd name="connsiteY8761" fmla="*/ 2777310 h 4890129"/>
              <a:gd name="connsiteX8762" fmla="*/ 6614875 w 9771622"/>
              <a:gd name="connsiteY8762" fmla="*/ 2791026 h 4890129"/>
              <a:gd name="connsiteX8763" fmla="*/ 6601159 w 9771622"/>
              <a:gd name="connsiteY8763" fmla="*/ 2777310 h 4890129"/>
              <a:gd name="connsiteX8764" fmla="*/ 6614875 w 9771622"/>
              <a:gd name="connsiteY8764" fmla="*/ 2763594 h 4890129"/>
              <a:gd name="connsiteX8765" fmla="*/ 6562911 w 9771622"/>
              <a:gd name="connsiteY8765" fmla="*/ 2763594 h 4890129"/>
              <a:gd name="connsiteX8766" fmla="*/ 6576627 w 9771622"/>
              <a:gd name="connsiteY8766" fmla="*/ 2777310 h 4890129"/>
              <a:gd name="connsiteX8767" fmla="*/ 6562911 w 9771622"/>
              <a:gd name="connsiteY8767" fmla="*/ 2791026 h 4890129"/>
              <a:gd name="connsiteX8768" fmla="*/ 6549195 w 9771622"/>
              <a:gd name="connsiteY8768" fmla="*/ 2777310 h 4890129"/>
              <a:gd name="connsiteX8769" fmla="*/ 6562911 w 9771622"/>
              <a:gd name="connsiteY8769" fmla="*/ 2763594 h 4890129"/>
              <a:gd name="connsiteX8770" fmla="*/ 4737529 w 9771622"/>
              <a:gd name="connsiteY8770" fmla="*/ 2761606 h 4890129"/>
              <a:gd name="connsiteX8771" fmla="*/ 4751245 w 9771622"/>
              <a:gd name="connsiteY8771" fmla="*/ 2775322 h 4890129"/>
              <a:gd name="connsiteX8772" fmla="*/ 4737529 w 9771622"/>
              <a:gd name="connsiteY8772" fmla="*/ 2789038 h 4890129"/>
              <a:gd name="connsiteX8773" fmla="*/ 4723813 w 9771622"/>
              <a:gd name="connsiteY8773" fmla="*/ 2775322 h 4890129"/>
              <a:gd name="connsiteX8774" fmla="*/ 4737529 w 9771622"/>
              <a:gd name="connsiteY8774" fmla="*/ 2761606 h 4890129"/>
              <a:gd name="connsiteX8775" fmla="*/ 5984350 w 9771622"/>
              <a:gd name="connsiteY8775" fmla="*/ 2761276 h 4890129"/>
              <a:gd name="connsiteX8776" fmla="*/ 5998066 w 9771622"/>
              <a:gd name="connsiteY8776" fmla="*/ 2774992 h 4890129"/>
              <a:gd name="connsiteX8777" fmla="*/ 5984350 w 9771622"/>
              <a:gd name="connsiteY8777" fmla="*/ 2788708 h 4890129"/>
              <a:gd name="connsiteX8778" fmla="*/ 5970634 w 9771622"/>
              <a:gd name="connsiteY8778" fmla="*/ 2774992 h 4890129"/>
              <a:gd name="connsiteX8779" fmla="*/ 5984350 w 9771622"/>
              <a:gd name="connsiteY8779" fmla="*/ 2761276 h 4890129"/>
              <a:gd name="connsiteX8780" fmla="*/ 5931059 w 9771622"/>
              <a:gd name="connsiteY8780" fmla="*/ 2760613 h 4890129"/>
              <a:gd name="connsiteX8781" fmla="*/ 5944775 w 9771622"/>
              <a:gd name="connsiteY8781" fmla="*/ 2774329 h 4890129"/>
              <a:gd name="connsiteX8782" fmla="*/ 5931059 w 9771622"/>
              <a:gd name="connsiteY8782" fmla="*/ 2788045 h 4890129"/>
              <a:gd name="connsiteX8783" fmla="*/ 5917343 w 9771622"/>
              <a:gd name="connsiteY8783" fmla="*/ 2774329 h 4890129"/>
              <a:gd name="connsiteX8784" fmla="*/ 5931059 w 9771622"/>
              <a:gd name="connsiteY8784" fmla="*/ 2760613 h 4890129"/>
              <a:gd name="connsiteX8785" fmla="*/ 5877441 w 9771622"/>
              <a:gd name="connsiteY8785" fmla="*/ 2760283 h 4890129"/>
              <a:gd name="connsiteX8786" fmla="*/ 5891157 w 9771622"/>
              <a:gd name="connsiteY8786" fmla="*/ 2773999 h 4890129"/>
              <a:gd name="connsiteX8787" fmla="*/ 5877441 w 9771622"/>
              <a:gd name="connsiteY8787" fmla="*/ 2787715 h 4890129"/>
              <a:gd name="connsiteX8788" fmla="*/ 5863725 w 9771622"/>
              <a:gd name="connsiteY8788" fmla="*/ 2773999 h 4890129"/>
              <a:gd name="connsiteX8789" fmla="*/ 5877441 w 9771622"/>
              <a:gd name="connsiteY8789" fmla="*/ 2760283 h 4890129"/>
              <a:gd name="connsiteX8790" fmla="*/ 5823819 w 9771622"/>
              <a:gd name="connsiteY8790" fmla="*/ 2759619 h 4890129"/>
              <a:gd name="connsiteX8791" fmla="*/ 5837535 w 9771622"/>
              <a:gd name="connsiteY8791" fmla="*/ 2773335 h 4890129"/>
              <a:gd name="connsiteX8792" fmla="*/ 5823819 w 9771622"/>
              <a:gd name="connsiteY8792" fmla="*/ 2787051 h 4890129"/>
              <a:gd name="connsiteX8793" fmla="*/ 5810103 w 9771622"/>
              <a:gd name="connsiteY8793" fmla="*/ 2773335 h 4890129"/>
              <a:gd name="connsiteX8794" fmla="*/ 5823819 w 9771622"/>
              <a:gd name="connsiteY8794" fmla="*/ 2759619 h 4890129"/>
              <a:gd name="connsiteX8795" fmla="*/ 5769538 w 9771622"/>
              <a:gd name="connsiteY8795" fmla="*/ 2758959 h 4890129"/>
              <a:gd name="connsiteX8796" fmla="*/ 5783254 w 9771622"/>
              <a:gd name="connsiteY8796" fmla="*/ 2772675 h 4890129"/>
              <a:gd name="connsiteX8797" fmla="*/ 5769538 w 9771622"/>
              <a:gd name="connsiteY8797" fmla="*/ 2786391 h 4890129"/>
              <a:gd name="connsiteX8798" fmla="*/ 5755822 w 9771622"/>
              <a:gd name="connsiteY8798" fmla="*/ 2772675 h 4890129"/>
              <a:gd name="connsiteX8799" fmla="*/ 5769538 w 9771622"/>
              <a:gd name="connsiteY8799" fmla="*/ 2758959 h 4890129"/>
              <a:gd name="connsiteX8800" fmla="*/ 5715256 w 9771622"/>
              <a:gd name="connsiteY8800" fmla="*/ 2758295 h 4890129"/>
              <a:gd name="connsiteX8801" fmla="*/ 5728972 w 9771622"/>
              <a:gd name="connsiteY8801" fmla="*/ 2772011 h 4890129"/>
              <a:gd name="connsiteX8802" fmla="*/ 5715256 w 9771622"/>
              <a:gd name="connsiteY8802" fmla="*/ 2785727 h 4890129"/>
              <a:gd name="connsiteX8803" fmla="*/ 5701540 w 9771622"/>
              <a:gd name="connsiteY8803" fmla="*/ 2772011 h 4890129"/>
              <a:gd name="connsiteX8804" fmla="*/ 5715256 w 9771622"/>
              <a:gd name="connsiteY8804" fmla="*/ 2758295 h 4890129"/>
              <a:gd name="connsiteX8805" fmla="*/ 5660315 w 9771622"/>
              <a:gd name="connsiteY8805" fmla="*/ 2757305 h 4890129"/>
              <a:gd name="connsiteX8806" fmla="*/ 5674031 w 9771622"/>
              <a:gd name="connsiteY8806" fmla="*/ 2771021 h 4890129"/>
              <a:gd name="connsiteX8807" fmla="*/ 5660315 w 9771622"/>
              <a:gd name="connsiteY8807" fmla="*/ 2784737 h 4890129"/>
              <a:gd name="connsiteX8808" fmla="*/ 5646599 w 9771622"/>
              <a:gd name="connsiteY8808" fmla="*/ 2771021 h 4890129"/>
              <a:gd name="connsiteX8809" fmla="*/ 5660315 w 9771622"/>
              <a:gd name="connsiteY8809" fmla="*/ 2757305 h 4890129"/>
              <a:gd name="connsiteX8810" fmla="*/ 4565417 w 9771622"/>
              <a:gd name="connsiteY8810" fmla="*/ 2757305 h 4890129"/>
              <a:gd name="connsiteX8811" fmla="*/ 4579133 w 9771622"/>
              <a:gd name="connsiteY8811" fmla="*/ 2771021 h 4890129"/>
              <a:gd name="connsiteX8812" fmla="*/ 4565417 w 9771622"/>
              <a:gd name="connsiteY8812" fmla="*/ 2784737 h 4890129"/>
              <a:gd name="connsiteX8813" fmla="*/ 4551701 w 9771622"/>
              <a:gd name="connsiteY8813" fmla="*/ 2771021 h 4890129"/>
              <a:gd name="connsiteX8814" fmla="*/ 4565417 w 9771622"/>
              <a:gd name="connsiteY8814" fmla="*/ 2757305 h 4890129"/>
              <a:gd name="connsiteX8815" fmla="*/ 5605039 w 9771622"/>
              <a:gd name="connsiteY8815" fmla="*/ 2756311 h 4890129"/>
              <a:gd name="connsiteX8816" fmla="*/ 5618755 w 9771622"/>
              <a:gd name="connsiteY8816" fmla="*/ 2770027 h 4890129"/>
              <a:gd name="connsiteX8817" fmla="*/ 5605039 w 9771622"/>
              <a:gd name="connsiteY8817" fmla="*/ 2783743 h 4890129"/>
              <a:gd name="connsiteX8818" fmla="*/ 5591323 w 9771622"/>
              <a:gd name="connsiteY8818" fmla="*/ 2770027 h 4890129"/>
              <a:gd name="connsiteX8819" fmla="*/ 5605039 w 9771622"/>
              <a:gd name="connsiteY8819" fmla="*/ 2756311 h 4890129"/>
              <a:gd name="connsiteX8820" fmla="*/ 5549434 w 9771622"/>
              <a:gd name="connsiteY8820" fmla="*/ 2754987 h 4890129"/>
              <a:gd name="connsiteX8821" fmla="*/ 5563150 w 9771622"/>
              <a:gd name="connsiteY8821" fmla="*/ 2768703 h 4890129"/>
              <a:gd name="connsiteX8822" fmla="*/ 5549434 w 9771622"/>
              <a:gd name="connsiteY8822" fmla="*/ 2782419 h 4890129"/>
              <a:gd name="connsiteX8823" fmla="*/ 5535718 w 9771622"/>
              <a:gd name="connsiteY8823" fmla="*/ 2768703 h 4890129"/>
              <a:gd name="connsiteX8824" fmla="*/ 5549434 w 9771622"/>
              <a:gd name="connsiteY8824" fmla="*/ 2754987 h 4890129"/>
              <a:gd name="connsiteX8825" fmla="*/ 4257603 w 9771622"/>
              <a:gd name="connsiteY8825" fmla="*/ 2754987 h 4890129"/>
              <a:gd name="connsiteX8826" fmla="*/ 4271319 w 9771622"/>
              <a:gd name="connsiteY8826" fmla="*/ 2768703 h 4890129"/>
              <a:gd name="connsiteX8827" fmla="*/ 4257603 w 9771622"/>
              <a:gd name="connsiteY8827" fmla="*/ 2782419 h 4890129"/>
              <a:gd name="connsiteX8828" fmla="*/ 4243887 w 9771622"/>
              <a:gd name="connsiteY8828" fmla="*/ 2768703 h 4890129"/>
              <a:gd name="connsiteX8829" fmla="*/ 4257603 w 9771622"/>
              <a:gd name="connsiteY8829" fmla="*/ 2754987 h 4890129"/>
              <a:gd name="connsiteX8830" fmla="*/ 5492835 w 9771622"/>
              <a:gd name="connsiteY8830" fmla="*/ 2753003 h 4890129"/>
              <a:gd name="connsiteX8831" fmla="*/ 5506551 w 9771622"/>
              <a:gd name="connsiteY8831" fmla="*/ 2766719 h 4890129"/>
              <a:gd name="connsiteX8832" fmla="*/ 5492835 w 9771622"/>
              <a:gd name="connsiteY8832" fmla="*/ 2780435 h 4890129"/>
              <a:gd name="connsiteX8833" fmla="*/ 5479119 w 9771622"/>
              <a:gd name="connsiteY8833" fmla="*/ 2766719 h 4890129"/>
              <a:gd name="connsiteX8834" fmla="*/ 5492835 w 9771622"/>
              <a:gd name="connsiteY8834" fmla="*/ 2753003 h 4890129"/>
              <a:gd name="connsiteX8835" fmla="*/ 5435575 w 9771622"/>
              <a:gd name="connsiteY8835" fmla="*/ 2751015 h 4890129"/>
              <a:gd name="connsiteX8836" fmla="*/ 5449291 w 9771622"/>
              <a:gd name="connsiteY8836" fmla="*/ 2764731 h 4890129"/>
              <a:gd name="connsiteX8837" fmla="*/ 5435575 w 9771622"/>
              <a:gd name="connsiteY8837" fmla="*/ 2778447 h 4890129"/>
              <a:gd name="connsiteX8838" fmla="*/ 5421859 w 9771622"/>
              <a:gd name="connsiteY8838" fmla="*/ 2764731 h 4890129"/>
              <a:gd name="connsiteX8839" fmla="*/ 5435575 w 9771622"/>
              <a:gd name="connsiteY8839" fmla="*/ 2751015 h 4890129"/>
              <a:gd name="connsiteX8840" fmla="*/ 4371128 w 9771622"/>
              <a:gd name="connsiteY8840" fmla="*/ 2751015 h 4890129"/>
              <a:gd name="connsiteX8841" fmla="*/ 4384844 w 9771622"/>
              <a:gd name="connsiteY8841" fmla="*/ 2764731 h 4890129"/>
              <a:gd name="connsiteX8842" fmla="*/ 4371128 w 9771622"/>
              <a:gd name="connsiteY8842" fmla="*/ 2778447 h 4890129"/>
              <a:gd name="connsiteX8843" fmla="*/ 4357412 w 9771622"/>
              <a:gd name="connsiteY8843" fmla="*/ 2764731 h 4890129"/>
              <a:gd name="connsiteX8844" fmla="*/ 4371128 w 9771622"/>
              <a:gd name="connsiteY8844" fmla="*/ 2751015 h 4890129"/>
              <a:gd name="connsiteX8845" fmla="*/ 5089367 w 9771622"/>
              <a:gd name="connsiteY8845" fmla="*/ 2750351 h 4890129"/>
              <a:gd name="connsiteX8846" fmla="*/ 5103083 w 9771622"/>
              <a:gd name="connsiteY8846" fmla="*/ 2764067 h 4890129"/>
              <a:gd name="connsiteX8847" fmla="*/ 5089367 w 9771622"/>
              <a:gd name="connsiteY8847" fmla="*/ 2777783 h 4890129"/>
              <a:gd name="connsiteX8848" fmla="*/ 5075651 w 9771622"/>
              <a:gd name="connsiteY8848" fmla="*/ 2764067 h 4890129"/>
              <a:gd name="connsiteX8849" fmla="*/ 5089367 w 9771622"/>
              <a:gd name="connsiteY8849" fmla="*/ 2750351 h 4890129"/>
              <a:gd name="connsiteX8850" fmla="*/ 4926522 w 9771622"/>
              <a:gd name="connsiteY8850" fmla="*/ 2750021 h 4890129"/>
              <a:gd name="connsiteX8851" fmla="*/ 4940238 w 9771622"/>
              <a:gd name="connsiteY8851" fmla="*/ 2763737 h 4890129"/>
              <a:gd name="connsiteX8852" fmla="*/ 4926522 w 9771622"/>
              <a:gd name="connsiteY8852" fmla="*/ 2777453 h 4890129"/>
              <a:gd name="connsiteX8853" fmla="*/ 4912806 w 9771622"/>
              <a:gd name="connsiteY8853" fmla="*/ 2763737 h 4890129"/>
              <a:gd name="connsiteX8854" fmla="*/ 4926522 w 9771622"/>
              <a:gd name="connsiteY8854" fmla="*/ 2750021 h 4890129"/>
              <a:gd name="connsiteX8855" fmla="*/ 4880515 w 9771622"/>
              <a:gd name="connsiteY8855" fmla="*/ 2750021 h 4890129"/>
              <a:gd name="connsiteX8856" fmla="*/ 4894231 w 9771622"/>
              <a:gd name="connsiteY8856" fmla="*/ 2763737 h 4890129"/>
              <a:gd name="connsiteX8857" fmla="*/ 4880515 w 9771622"/>
              <a:gd name="connsiteY8857" fmla="*/ 2777453 h 4890129"/>
              <a:gd name="connsiteX8858" fmla="*/ 4866799 w 9771622"/>
              <a:gd name="connsiteY8858" fmla="*/ 2763737 h 4890129"/>
              <a:gd name="connsiteX8859" fmla="*/ 4880515 w 9771622"/>
              <a:gd name="connsiteY8859" fmla="*/ 2750021 h 4890129"/>
              <a:gd name="connsiteX8860" fmla="*/ 5377322 w 9771622"/>
              <a:gd name="connsiteY8860" fmla="*/ 2748367 h 4890129"/>
              <a:gd name="connsiteX8861" fmla="*/ 5391038 w 9771622"/>
              <a:gd name="connsiteY8861" fmla="*/ 2762083 h 4890129"/>
              <a:gd name="connsiteX8862" fmla="*/ 5377322 w 9771622"/>
              <a:gd name="connsiteY8862" fmla="*/ 2775799 h 4890129"/>
              <a:gd name="connsiteX8863" fmla="*/ 5363606 w 9771622"/>
              <a:gd name="connsiteY8863" fmla="*/ 2762083 h 4890129"/>
              <a:gd name="connsiteX8864" fmla="*/ 5377322 w 9771622"/>
              <a:gd name="connsiteY8864" fmla="*/ 2748367 h 4890129"/>
              <a:gd name="connsiteX8865" fmla="*/ 5317745 w 9771622"/>
              <a:gd name="connsiteY8865" fmla="*/ 2744725 h 4890129"/>
              <a:gd name="connsiteX8866" fmla="*/ 5331461 w 9771622"/>
              <a:gd name="connsiteY8866" fmla="*/ 2758441 h 4890129"/>
              <a:gd name="connsiteX8867" fmla="*/ 5317745 w 9771622"/>
              <a:gd name="connsiteY8867" fmla="*/ 2772157 h 4890129"/>
              <a:gd name="connsiteX8868" fmla="*/ 5304029 w 9771622"/>
              <a:gd name="connsiteY8868" fmla="*/ 2758441 h 4890129"/>
              <a:gd name="connsiteX8869" fmla="*/ 5317745 w 9771622"/>
              <a:gd name="connsiteY8869" fmla="*/ 2744725 h 4890129"/>
              <a:gd name="connsiteX8870" fmla="*/ 4488959 w 9771622"/>
              <a:gd name="connsiteY8870" fmla="*/ 2744725 h 4890129"/>
              <a:gd name="connsiteX8871" fmla="*/ 4502675 w 9771622"/>
              <a:gd name="connsiteY8871" fmla="*/ 2758441 h 4890129"/>
              <a:gd name="connsiteX8872" fmla="*/ 4488959 w 9771622"/>
              <a:gd name="connsiteY8872" fmla="*/ 2772157 h 4890129"/>
              <a:gd name="connsiteX8873" fmla="*/ 4475243 w 9771622"/>
              <a:gd name="connsiteY8873" fmla="*/ 2758441 h 4890129"/>
              <a:gd name="connsiteX8874" fmla="*/ 4488959 w 9771622"/>
              <a:gd name="connsiteY8874" fmla="*/ 2744725 h 4890129"/>
              <a:gd name="connsiteX8875" fmla="*/ 4971866 w 9771622"/>
              <a:gd name="connsiteY8875" fmla="*/ 2743401 h 4890129"/>
              <a:gd name="connsiteX8876" fmla="*/ 4985582 w 9771622"/>
              <a:gd name="connsiteY8876" fmla="*/ 2757117 h 4890129"/>
              <a:gd name="connsiteX8877" fmla="*/ 4971866 w 9771622"/>
              <a:gd name="connsiteY8877" fmla="*/ 2770833 h 4890129"/>
              <a:gd name="connsiteX8878" fmla="*/ 4958150 w 9771622"/>
              <a:gd name="connsiteY8878" fmla="*/ 2757117 h 4890129"/>
              <a:gd name="connsiteX8879" fmla="*/ 4971866 w 9771622"/>
              <a:gd name="connsiteY8879" fmla="*/ 2743401 h 4890129"/>
              <a:gd name="connsiteX8880" fmla="*/ 4835171 w 9771622"/>
              <a:gd name="connsiteY8880" fmla="*/ 2743401 h 4890129"/>
              <a:gd name="connsiteX8881" fmla="*/ 4848887 w 9771622"/>
              <a:gd name="connsiteY8881" fmla="*/ 2757117 h 4890129"/>
              <a:gd name="connsiteX8882" fmla="*/ 4835171 w 9771622"/>
              <a:gd name="connsiteY8882" fmla="*/ 2770833 h 4890129"/>
              <a:gd name="connsiteX8883" fmla="*/ 4821455 w 9771622"/>
              <a:gd name="connsiteY8883" fmla="*/ 2757117 h 4890129"/>
              <a:gd name="connsiteX8884" fmla="*/ 4835171 w 9771622"/>
              <a:gd name="connsiteY8884" fmla="*/ 2743401 h 4890129"/>
              <a:gd name="connsiteX8885" fmla="*/ 2205572 w 9771622"/>
              <a:gd name="connsiteY8885" fmla="*/ 2742077 h 4890129"/>
              <a:gd name="connsiteX8886" fmla="*/ 2219294 w 9771622"/>
              <a:gd name="connsiteY8886" fmla="*/ 2755793 h 4890129"/>
              <a:gd name="connsiteX8887" fmla="*/ 2205572 w 9771622"/>
              <a:gd name="connsiteY8887" fmla="*/ 2769509 h 4890129"/>
              <a:gd name="connsiteX8888" fmla="*/ 2191858 w 9771622"/>
              <a:gd name="connsiteY8888" fmla="*/ 2755793 h 4890129"/>
              <a:gd name="connsiteX8889" fmla="*/ 2205572 w 9771622"/>
              <a:gd name="connsiteY8889" fmla="*/ 2742077 h 4890129"/>
              <a:gd name="connsiteX8890" fmla="*/ 2102633 w 9771622"/>
              <a:gd name="connsiteY8890" fmla="*/ 2742077 h 4890129"/>
              <a:gd name="connsiteX8891" fmla="*/ 2116349 w 9771622"/>
              <a:gd name="connsiteY8891" fmla="*/ 2755793 h 4890129"/>
              <a:gd name="connsiteX8892" fmla="*/ 2102633 w 9771622"/>
              <a:gd name="connsiteY8892" fmla="*/ 2769509 h 4890129"/>
              <a:gd name="connsiteX8893" fmla="*/ 2088921 w 9771622"/>
              <a:gd name="connsiteY8893" fmla="*/ 2755793 h 4890129"/>
              <a:gd name="connsiteX8894" fmla="*/ 2102633 w 9771622"/>
              <a:gd name="connsiteY8894" fmla="*/ 2742077 h 4890129"/>
              <a:gd name="connsiteX8895" fmla="*/ 2308831 w 9771622"/>
              <a:gd name="connsiteY8895" fmla="*/ 2741747 h 4890129"/>
              <a:gd name="connsiteX8896" fmla="*/ 2322555 w 9771622"/>
              <a:gd name="connsiteY8896" fmla="*/ 2755463 h 4890129"/>
              <a:gd name="connsiteX8897" fmla="*/ 2308831 w 9771622"/>
              <a:gd name="connsiteY8897" fmla="*/ 2769179 h 4890129"/>
              <a:gd name="connsiteX8898" fmla="*/ 2295123 w 9771622"/>
              <a:gd name="connsiteY8898" fmla="*/ 2755463 h 4890129"/>
              <a:gd name="connsiteX8899" fmla="*/ 2308831 w 9771622"/>
              <a:gd name="connsiteY8899" fmla="*/ 2741747 h 4890129"/>
              <a:gd name="connsiteX8900" fmla="*/ 5256513 w 9771622"/>
              <a:gd name="connsiteY8900" fmla="*/ 2740093 h 4890129"/>
              <a:gd name="connsiteX8901" fmla="*/ 5270229 w 9771622"/>
              <a:gd name="connsiteY8901" fmla="*/ 2753809 h 4890129"/>
              <a:gd name="connsiteX8902" fmla="*/ 5256513 w 9771622"/>
              <a:gd name="connsiteY8902" fmla="*/ 2767525 h 4890129"/>
              <a:gd name="connsiteX8903" fmla="*/ 5242797 w 9771622"/>
              <a:gd name="connsiteY8903" fmla="*/ 2753809 h 4890129"/>
              <a:gd name="connsiteX8904" fmla="*/ 5256513 w 9771622"/>
              <a:gd name="connsiteY8904" fmla="*/ 2740093 h 4890129"/>
              <a:gd name="connsiteX8905" fmla="*/ 4698475 w 9771622"/>
              <a:gd name="connsiteY8905" fmla="*/ 2737776 h 4890129"/>
              <a:gd name="connsiteX8906" fmla="*/ 4712191 w 9771622"/>
              <a:gd name="connsiteY8906" fmla="*/ 2751492 h 4890129"/>
              <a:gd name="connsiteX8907" fmla="*/ 4698475 w 9771622"/>
              <a:gd name="connsiteY8907" fmla="*/ 2765208 h 4890129"/>
              <a:gd name="connsiteX8908" fmla="*/ 4684759 w 9771622"/>
              <a:gd name="connsiteY8908" fmla="*/ 2751492 h 4890129"/>
              <a:gd name="connsiteX8909" fmla="*/ 4698475 w 9771622"/>
              <a:gd name="connsiteY8909" fmla="*/ 2737776 h 4890129"/>
              <a:gd name="connsiteX8910" fmla="*/ 4192730 w 9771622"/>
              <a:gd name="connsiteY8910" fmla="*/ 2735128 h 4890129"/>
              <a:gd name="connsiteX8911" fmla="*/ 4206446 w 9771622"/>
              <a:gd name="connsiteY8911" fmla="*/ 2748844 h 4890129"/>
              <a:gd name="connsiteX8912" fmla="*/ 4192730 w 9771622"/>
              <a:gd name="connsiteY8912" fmla="*/ 2762560 h 4890129"/>
              <a:gd name="connsiteX8913" fmla="*/ 4179014 w 9771622"/>
              <a:gd name="connsiteY8913" fmla="*/ 2748844 h 4890129"/>
              <a:gd name="connsiteX8914" fmla="*/ 4192730 w 9771622"/>
              <a:gd name="connsiteY8914" fmla="*/ 2735128 h 4890129"/>
              <a:gd name="connsiteX8915" fmla="*/ 5192964 w 9771622"/>
              <a:gd name="connsiteY8915" fmla="*/ 2733474 h 4890129"/>
              <a:gd name="connsiteX8916" fmla="*/ 5206680 w 9771622"/>
              <a:gd name="connsiteY8916" fmla="*/ 2747190 h 4890129"/>
              <a:gd name="connsiteX8917" fmla="*/ 5192964 w 9771622"/>
              <a:gd name="connsiteY8917" fmla="*/ 2760906 h 4890129"/>
              <a:gd name="connsiteX8918" fmla="*/ 5179248 w 9771622"/>
              <a:gd name="connsiteY8918" fmla="*/ 2747190 h 4890129"/>
              <a:gd name="connsiteX8919" fmla="*/ 5192964 w 9771622"/>
              <a:gd name="connsiteY8919" fmla="*/ 2733474 h 4890129"/>
              <a:gd name="connsiteX8920" fmla="*/ 4613743 w 9771622"/>
              <a:gd name="connsiteY8920" fmla="*/ 2733474 h 4890129"/>
              <a:gd name="connsiteX8921" fmla="*/ 4627459 w 9771622"/>
              <a:gd name="connsiteY8921" fmla="*/ 2747190 h 4890129"/>
              <a:gd name="connsiteX8922" fmla="*/ 4613743 w 9771622"/>
              <a:gd name="connsiteY8922" fmla="*/ 2760906 h 4890129"/>
              <a:gd name="connsiteX8923" fmla="*/ 4600027 w 9771622"/>
              <a:gd name="connsiteY8923" fmla="*/ 2747190 h 4890129"/>
              <a:gd name="connsiteX8924" fmla="*/ 4613743 w 9771622"/>
              <a:gd name="connsiteY8924" fmla="*/ 2733474 h 4890129"/>
              <a:gd name="connsiteX8925" fmla="*/ 4303607 w 9771622"/>
              <a:gd name="connsiteY8925" fmla="*/ 2732480 h 4890129"/>
              <a:gd name="connsiteX8926" fmla="*/ 4317323 w 9771622"/>
              <a:gd name="connsiteY8926" fmla="*/ 2746196 h 4890129"/>
              <a:gd name="connsiteX8927" fmla="*/ 4303607 w 9771622"/>
              <a:gd name="connsiteY8927" fmla="*/ 2759912 h 4890129"/>
              <a:gd name="connsiteX8928" fmla="*/ 4289891 w 9771622"/>
              <a:gd name="connsiteY8928" fmla="*/ 2746196 h 4890129"/>
              <a:gd name="connsiteX8929" fmla="*/ 4303607 w 9771622"/>
              <a:gd name="connsiteY8929" fmla="*/ 2732480 h 4890129"/>
              <a:gd name="connsiteX8930" fmla="*/ 5015556 w 9771622"/>
              <a:gd name="connsiteY8930" fmla="*/ 2729832 h 4890129"/>
              <a:gd name="connsiteX8931" fmla="*/ 5029272 w 9771622"/>
              <a:gd name="connsiteY8931" fmla="*/ 2743548 h 4890129"/>
              <a:gd name="connsiteX8932" fmla="*/ 5015556 w 9771622"/>
              <a:gd name="connsiteY8932" fmla="*/ 2757264 h 4890129"/>
              <a:gd name="connsiteX8933" fmla="*/ 5001840 w 9771622"/>
              <a:gd name="connsiteY8933" fmla="*/ 2743548 h 4890129"/>
              <a:gd name="connsiteX8934" fmla="*/ 5015556 w 9771622"/>
              <a:gd name="connsiteY8934" fmla="*/ 2729832 h 4890129"/>
              <a:gd name="connsiteX8935" fmla="*/ 4791151 w 9771622"/>
              <a:gd name="connsiteY8935" fmla="*/ 2729832 h 4890129"/>
              <a:gd name="connsiteX8936" fmla="*/ 4804867 w 9771622"/>
              <a:gd name="connsiteY8936" fmla="*/ 2743548 h 4890129"/>
              <a:gd name="connsiteX8937" fmla="*/ 4791151 w 9771622"/>
              <a:gd name="connsiteY8937" fmla="*/ 2757264 h 4890129"/>
              <a:gd name="connsiteX8938" fmla="*/ 4777435 w 9771622"/>
              <a:gd name="connsiteY8938" fmla="*/ 2743548 h 4890129"/>
              <a:gd name="connsiteX8939" fmla="*/ 4791151 w 9771622"/>
              <a:gd name="connsiteY8939" fmla="*/ 2729832 h 4890129"/>
              <a:gd name="connsiteX8940" fmla="*/ 4417466 w 9771622"/>
              <a:gd name="connsiteY8940" fmla="*/ 2728838 h 4890129"/>
              <a:gd name="connsiteX8941" fmla="*/ 4431182 w 9771622"/>
              <a:gd name="connsiteY8941" fmla="*/ 2742554 h 4890129"/>
              <a:gd name="connsiteX8942" fmla="*/ 4417466 w 9771622"/>
              <a:gd name="connsiteY8942" fmla="*/ 2756270 h 4890129"/>
              <a:gd name="connsiteX8943" fmla="*/ 4403750 w 9771622"/>
              <a:gd name="connsiteY8943" fmla="*/ 2742554 h 4890129"/>
              <a:gd name="connsiteX8944" fmla="*/ 4417466 w 9771622"/>
              <a:gd name="connsiteY8944" fmla="*/ 2728838 h 4890129"/>
              <a:gd name="connsiteX8945" fmla="*/ 5126767 w 9771622"/>
              <a:gd name="connsiteY8945" fmla="*/ 2724206 h 4890129"/>
              <a:gd name="connsiteX8946" fmla="*/ 5140483 w 9771622"/>
              <a:gd name="connsiteY8946" fmla="*/ 2737922 h 4890129"/>
              <a:gd name="connsiteX8947" fmla="*/ 5126767 w 9771622"/>
              <a:gd name="connsiteY8947" fmla="*/ 2751638 h 4890129"/>
              <a:gd name="connsiteX8948" fmla="*/ 5113051 w 9771622"/>
              <a:gd name="connsiteY8948" fmla="*/ 2737922 h 4890129"/>
              <a:gd name="connsiteX8949" fmla="*/ 5126767 w 9771622"/>
              <a:gd name="connsiteY8949" fmla="*/ 2724206 h 4890129"/>
              <a:gd name="connsiteX8950" fmla="*/ 4535960 w 9771622"/>
              <a:gd name="connsiteY8950" fmla="*/ 2722218 h 4890129"/>
              <a:gd name="connsiteX8951" fmla="*/ 4549676 w 9771622"/>
              <a:gd name="connsiteY8951" fmla="*/ 2735934 h 4890129"/>
              <a:gd name="connsiteX8952" fmla="*/ 4535960 w 9771622"/>
              <a:gd name="connsiteY8952" fmla="*/ 2749650 h 4890129"/>
              <a:gd name="connsiteX8953" fmla="*/ 4522244 w 9771622"/>
              <a:gd name="connsiteY8953" fmla="*/ 2735934 h 4890129"/>
              <a:gd name="connsiteX8954" fmla="*/ 4535960 w 9771622"/>
              <a:gd name="connsiteY8954" fmla="*/ 2722218 h 4890129"/>
              <a:gd name="connsiteX8955" fmla="*/ 7912335 w 9771622"/>
              <a:gd name="connsiteY8955" fmla="*/ 2719240 h 4890129"/>
              <a:gd name="connsiteX8956" fmla="*/ 7926051 w 9771622"/>
              <a:gd name="connsiteY8956" fmla="*/ 2732956 h 4890129"/>
              <a:gd name="connsiteX8957" fmla="*/ 7912335 w 9771622"/>
              <a:gd name="connsiteY8957" fmla="*/ 2746672 h 4890129"/>
              <a:gd name="connsiteX8958" fmla="*/ 7898619 w 9771622"/>
              <a:gd name="connsiteY8958" fmla="*/ 2732956 h 4890129"/>
              <a:gd name="connsiteX8959" fmla="*/ 7912335 w 9771622"/>
              <a:gd name="connsiteY8959" fmla="*/ 2719240 h 4890129"/>
              <a:gd name="connsiteX8960" fmla="*/ 7861031 w 9771622"/>
              <a:gd name="connsiteY8960" fmla="*/ 2719240 h 4890129"/>
              <a:gd name="connsiteX8961" fmla="*/ 7874747 w 9771622"/>
              <a:gd name="connsiteY8961" fmla="*/ 2732956 h 4890129"/>
              <a:gd name="connsiteX8962" fmla="*/ 7861031 w 9771622"/>
              <a:gd name="connsiteY8962" fmla="*/ 2746672 h 4890129"/>
              <a:gd name="connsiteX8963" fmla="*/ 7847315 w 9771622"/>
              <a:gd name="connsiteY8963" fmla="*/ 2732956 h 4890129"/>
              <a:gd name="connsiteX8964" fmla="*/ 7861031 w 9771622"/>
              <a:gd name="connsiteY8964" fmla="*/ 2719240 h 4890129"/>
              <a:gd name="connsiteX8965" fmla="*/ 7809398 w 9771622"/>
              <a:gd name="connsiteY8965" fmla="*/ 2719240 h 4890129"/>
              <a:gd name="connsiteX8966" fmla="*/ 7823114 w 9771622"/>
              <a:gd name="connsiteY8966" fmla="*/ 2732956 h 4890129"/>
              <a:gd name="connsiteX8967" fmla="*/ 7809398 w 9771622"/>
              <a:gd name="connsiteY8967" fmla="*/ 2746672 h 4890129"/>
              <a:gd name="connsiteX8968" fmla="*/ 7795682 w 9771622"/>
              <a:gd name="connsiteY8968" fmla="*/ 2732956 h 4890129"/>
              <a:gd name="connsiteX8969" fmla="*/ 7809398 w 9771622"/>
              <a:gd name="connsiteY8969" fmla="*/ 2719240 h 4890129"/>
              <a:gd name="connsiteX8970" fmla="*/ 2254889 w 9771622"/>
              <a:gd name="connsiteY8970" fmla="*/ 2719240 h 4890129"/>
              <a:gd name="connsiteX8971" fmla="*/ 2268607 w 9771622"/>
              <a:gd name="connsiteY8971" fmla="*/ 2732956 h 4890129"/>
              <a:gd name="connsiteX8972" fmla="*/ 2254889 w 9771622"/>
              <a:gd name="connsiteY8972" fmla="*/ 2746672 h 4890129"/>
              <a:gd name="connsiteX8973" fmla="*/ 2241173 w 9771622"/>
              <a:gd name="connsiteY8973" fmla="*/ 2732956 h 4890129"/>
              <a:gd name="connsiteX8974" fmla="*/ 2254889 w 9771622"/>
              <a:gd name="connsiteY8974" fmla="*/ 2719240 h 4890129"/>
              <a:gd name="connsiteX8975" fmla="*/ 2151932 w 9771622"/>
              <a:gd name="connsiteY8975" fmla="*/ 2719240 h 4890129"/>
              <a:gd name="connsiteX8976" fmla="*/ 2165653 w 9771622"/>
              <a:gd name="connsiteY8976" fmla="*/ 2732956 h 4890129"/>
              <a:gd name="connsiteX8977" fmla="*/ 2151932 w 9771622"/>
              <a:gd name="connsiteY8977" fmla="*/ 2746672 h 4890129"/>
              <a:gd name="connsiteX8978" fmla="*/ 2138217 w 9771622"/>
              <a:gd name="connsiteY8978" fmla="*/ 2732956 h 4890129"/>
              <a:gd name="connsiteX8979" fmla="*/ 2151932 w 9771622"/>
              <a:gd name="connsiteY8979" fmla="*/ 2719240 h 4890129"/>
              <a:gd name="connsiteX8980" fmla="*/ 2049014 w 9771622"/>
              <a:gd name="connsiteY8980" fmla="*/ 2719240 h 4890129"/>
              <a:gd name="connsiteX8981" fmla="*/ 2062732 w 9771622"/>
              <a:gd name="connsiteY8981" fmla="*/ 2732956 h 4890129"/>
              <a:gd name="connsiteX8982" fmla="*/ 2049014 w 9771622"/>
              <a:gd name="connsiteY8982" fmla="*/ 2746672 h 4890129"/>
              <a:gd name="connsiteX8983" fmla="*/ 2035301 w 9771622"/>
              <a:gd name="connsiteY8983" fmla="*/ 2732956 h 4890129"/>
              <a:gd name="connsiteX8984" fmla="*/ 2049014 w 9771622"/>
              <a:gd name="connsiteY8984" fmla="*/ 2719240 h 4890129"/>
              <a:gd name="connsiteX8985" fmla="*/ 7500590 w 9771622"/>
              <a:gd name="connsiteY8985" fmla="*/ 2718910 h 4890129"/>
              <a:gd name="connsiteX8986" fmla="*/ 7514306 w 9771622"/>
              <a:gd name="connsiteY8986" fmla="*/ 2732626 h 4890129"/>
              <a:gd name="connsiteX8987" fmla="*/ 7500590 w 9771622"/>
              <a:gd name="connsiteY8987" fmla="*/ 2746342 h 4890129"/>
              <a:gd name="connsiteX8988" fmla="*/ 7486874 w 9771622"/>
              <a:gd name="connsiteY8988" fmla="*/ 2732626 h 4890129"/>
              <a:gd name="connsiteX8989" fmla="*/ 7500590 w 9771622"/>
              <a:gd name="connsiteY8989" fmla="*/ 2718910 h 4890129"/>
              <a:gd name="connsiteX8990" fmla="*/ 7449286 w 9771622"/>
              <a:gd name="connsiteY8990" fmla="*/ 2718910 h 4890129"/>
              <a:gd name="connsiteX8991" fmla="*/ 7463002 w 9771622"/>
              <a:gd name="connsiteY8991" fmla="*/ 2732626 h 4890129"/>
              <a:gd name="connsiteX8992" fmla="*/ 7449286 w 9771622"/>
              <a:gd name="connsiteY8992" fmla="*/ 2746342 h 4890129"/>
              <a:gd name="connsiteX8993" fmla="*/ 7435570 w 9771622"/>
              <a:gd name="connsiteY8993" fmla="*/ 2732626 h 4890129"/>
              <a:gd name="connsiteX8994" fmla="*/ 7449286 w 9771622"/>
              <a:gd name="connsiteY8994" fmla="*/ 2718910 h 4890129"/>
              <a:gd name="connsiteX8995" fmla="*/ 7397653 w 9771622"/>
              <a:gd name="connsiteY8995" fmla="*/ 2718910 h 4890129"/>
              <a:gd name="connsiteX8996" fmla="*/ 7411369 w 9771622"/>
              <a:gd name="connsiteY8996" fmla="*/ 2732626 h 4890129"/>
              <a:gd name="connsiteX8997" fmla="*/ 7397653 w 9771622"/>
              <a:gd name="connsiteY8997" fmla="*/ 2746342 h 4890129"/>
              <a:gd name="connsiteX8998" fmla="*/ 7383937 w 9771622"/>
              <a:gd name="connsiteY8998" fmla="*/ 2732626 h 4890129"/>
              <a:gd name="connsiteX8999" fmla="*/ 7397653 w 9771622"/>
              <a:gd name="connsiteY8999" fmla="*/ 2718910 h 4890129"/>
              <a:gd name="connsiteX9000" fmla="*/ 7346019 w 9771622"/>
              <a:gd name="connsiteY9000" fmla="*/ 2718910 h 4890129"/>
              <a:gd name="connsiteX9001" fmla="*/ 7359735 w 9771622"/>
              <a:gd name="connsiteY9001" fmla="*/ 2732626 h 4890129"/>
              <a:gd name="connsiteX9002" fmla="*/ 7346019 w 9771622"/>
              <a:gd name="connsiteY9002" fmla="*/ 2746342 h 4890129"/>
              <a:gd name="connsiteX9003" fmla="*/ 7332303 w 9771622"/>
              <a:gd name="connsiteY9003" fmla="*/ 2732626 h 4890129"/>
              <a:gd name="connsiteX9004" fmla="*/ 7346019 w 9771622"/>
              <a:gd name="connsiteY9004" fmla="*/ 2718910 h 4890129"/>
              <a:gd name="connsiteX9005" fmla="*/ 7294716 w 9771622"/>
              <a:gd name="connsiteY9005" fmla="*/ 2718910 h 4890129"/>
              <a:gd name="connsiteX9006" fmla="*/ 7308432 w 9771622"/>
              <a:gd name="connsiteY9006" fmla="*/ 2732626 h 4890129"/>
              <a:gd name="connsiteX9007" fmla="*/ 7294716 w 9771622"/>
              <a:gd name="connsiteY9007" fmla="*/ 2746342 h 4890129"/>
              <a:gd name="connsiteX9008" fmla="*/ 7281000 w 9771622"/>
              <a:gd name="connsiteY9008" fmla="*/ 2732626 h 4890129"/>
              <a:gd name="connsiteX9009" fmla="*/ 7294716 w 9771622"/>
              <a:gd name="connsiteY9009" fmla="*/ 2718910 h 4890129"/>
              <a:gd name="connsiteX9010" fmla="*/ 7243082 w 9771622"/>
              <a:gd name="connsiteY9010" fmla="*/ 2718910 h 4890129"/>
              <a:gd name="connsiteX9011" fmla="*/ 7256798 w 9771622"/>
              <a:gd name="connsiteY9011" fmla="*/ 2732626 h 4890129"/>
              <a:gd name="connsiteX9012" fmla="*/ 7243082 w 9771622"/>
              <a:gd name="connsiteY9012" fmla="*/ 2746342 h 4890129"/>
              <a:gd name="connsiteX9013" fmla="*/ 7229366 w 9771622"/>
              <a:gd name="connsiteY9013" fmla="*/ 2732626 h 4890129"/>
              <a:gd name="connsiteX9014" fmla="*/ 7243082 w 9771622"/>
              <a:gd name="connsiteY9014" fmla="*/ 2718910 h 4890129"/>
              <a:gd name="connsiteX9015" fmla="*/ 7191452 w 9771622"/>
              <a:gd name="connsiteY9015" fmla="*/ 2718910 h 4890129"/>
              <a:gd name="connsiteX9016" fmla="*/ 7205168 w 9771622"/>
              <a:gd name="connsiteY9016" fmla="*/ 2732626 h 4890129"/>
              <a:gd name="connsiteX9017" fmla="*/ 7191452 w 9771622"/>
              <a:gd name="connsiteY9017" fmla="*/ 2746342 h 4890129"/>
              <a:gd name="connsiteX9018" fmla="*/ 7177736 w 9771622"/>
              <a:gd name="connsiteY9018" fmla="*/ 2732626 h 4890129"/>
              <a:gd name="connsiteX9019" fmla="*/ 7191452 w 9771622"/>
              <a:gd name="connsiteY9019" fmla="*/ 2718910 h 4890129"/>
              <a:gd name="connsiteX9020" fmla="*/ 6778049 w 9771622"/>
              <a:gd name="connsiteY9020" fmla="*/ 2718577 h 4890129"/>
              <a:gd name="connsiteX9021" fmla="*/ 6791765 w 9771622"/>
              <a:gd name="connsiteY9021" fmla="*/ 2732293 h 4890129"/>
              <a:gd name="connsiteX9022" fmla="*/ 6778049 w 9771622"/>
              <a:gd name="connsiteY9022" fmla="*/ 2746009 h 4890129"/>
              <a:gd name="connsiteX9023" fmla="*/ 6764333 w 9771622"/>
              <a:gd name="connsiteY9023" fmla="*/ 2732293 h 4890129"/>
              <a:gd name="connsiteX9024" fmla="*/ 6778049 w 9771622"/>
              <a:gd name="connsiteY9024" fmla="*/ 2718577 h 4890129"/>
              <a:gd name="connsiteX9025" fmla="*/ 6726416 w 9771622"/>
              <a:gd name="connsiteY9025" fmla="*/ 2718577 h 4890129"/>
              <a:gd name="connsiteX9026" fmla="*/ 6740132 w 9771622"/>
              <a:gd name="connsiteY9026" fmla="*/ 2732293 h 4890129"/>
              <a:gd name="connsiteX9027" fmla="*/ 6726416 w 9771622"/>
              <a:gd name="connsiteY9027" fmla="*/ 2746009 h 4890129"/>
              <a:gd name="connsiteX9028" fmla="*/ 6712700 w 9771622"/>
              <a:gd name="connsiteY9028" fmla="*/ 2732293 h 4890129"/>
              <a:gd name="connsiteX9029" fmla="*/ 6726416 w 9771622"/>
              <a:gd name="connsiteY9029" fmla="*/ 2718577 h 4890129"/>
              <a:gd name="connsiteX9030" fmla="*/ 6674782 w 9771622"/>
              <a:gd name="connsiteY9030" fmla="*/ 2718577 h 4890129"/>
              <a:gd name="connsiteX9031" fmla="*/ 6688498 w 9771622"/>
              <a:gd name="connsiteY9031" fmla="*/ 2732293 h 4890129"/>
              <a:gd name="connsiteX9032" fmla="*/ 6674782 w 9771622"/>
              <a:gd name="connsiteY9032" fmla="*/ 2746009 h 4890129"/>
              <a:gd name="connsiteX9033" fmla="*/ 6661066 w 9771622"/>
              <a:gd name="connsiteY9033" fmla="*/ 2732293 h 4890129"/>
              <a:gd name="connsiteX9034" fmla="*/ 6674782 w 9771622"/>
              <a:gd name="connsiteY9034" fmla="*/ 2718577 h 4890129"/>
              <a:gd name="connsiteX9035" fmla="*/ 6622818 w 9771622"/>
              <a:gd name="connsiteY9035" fmla="*/ 2718577 h 4890129"/>
              <a:gd name="connsiteX9036" fmla="*/ 6636534 w 9771622"/>
              <a:gd name="connsiteY9036" fmla="*/ 2732293 h 4890129"/>
              <a:gd name="connsiteX9037" fmla="*/ 6622818 w 9771622"/>
              <a:gd name="connsiteY9037" fmla="*/ 2746009 h 4890129"/>
              <a:gd name="connsiteX9038" fmla="*/ 6609102 w 9771622"/>
              <a:gd name="connsiteY9038" fmla="*/ 2732293 h 4890129"/>
              <a:gd name="connsiteX9039" fmla="*/ 6622818 w 9771622"/>
              <a:gd name="connsiteY9039" fmla="*/ 2718577 h 4890129"/>
              <a:gd name="connsiteX9040" fmla="*/ 6570855 w 9771622"/>
              <a:gd name="connsiteY9040" fmla="*/ 2718247 h 4890129"/>
              <a:gd name="connsiteX9041" fmla="*/ 6584571 w 9771622"/>
              <a:gd name="connsiteY9041" fmla="*/ 2731963 h 4890129"/>
              <a:gd name="connsiteX9042" fmla="*/ 6570855 w 9771622"/>
              <a:gd name="connsiteY9042" fmla="*/ 2745679 h 4890129"/>
              <a:gd name="connsiteX9043" fmla="*/ 6557139 w 9771622"/>
              <a:gd name="connsiteY9043" fmla="*/ 2731963 h 4890129"/>
              <a:gd name="connsiteX9044" fmla="*/ 6570855 w 9771622"/>
              <a:gd name="connsiteY9044" fmla="*/ 2718247 h 4890129"/>
              <a:gd name="connsiteX9045" fmla="*/ 5943638 w 9771622"/>
              <a:gd name="connsiteY9045" fmla="*/ 2716593 h 4890129"/>
              <a:gd name="connsiteX9046" fmla="*/ 5957354 w 9771622"/>
              <a:gd name="connsiteY9046" fmla="*/ 2730309 h 4890129"/>
              <a:gd name="connsiteX9047" fmla="*/ 5943638 w 9771622"/>
              <a:gd name="connsiteY9047" fmla="*/ 2744025 h 4890129"/>
              <a:gd name="connsiteX9048" fmla="*/ 5929922 w 9771622"/>
              <a:gd name="connsiteY9048" fmla="*/ 2730309 h 4890129"/>
              <a:gd name="connsiteX9049" fmla="*/ 5943638 w 9771622"/>
              <a:gd name="connsiteY9049" fmla="*/ 2716593 h 4890129"/>
              <a:gd name="connsiteX9050" fmla="*/ 5890680 w 9771622"/>
              <a:gd name="connsiteY9050" fmla="*/ 2716262 h 4890129"/>
              <a:gd name="connsiteX9051" fmla="*/ 5904396 w 9771622"/>
              <a:gd name="connsiteY9051" fmla="*/ 2729978 h 4890129"/>
              <a:gd name="connsiteX9052" fmla="*/ 5890680 w 9771622"/>
              <a:gd name="connsiteY9052" fmla="*/ 2743694 h 4890129"/>
              <a:gd name="connsiteX9053" fmla="*/ 5876964 w 9771622"/>
              <a:gd name="connsiteY9053" fmla="*/ 2729978 h 4890129"/>
              <a:gd name="connsiteX9054" fmla="*/ 5890680 w 9771622"/>
              <a:gd name="connsiteY9054" fmla="*/ 2716262 h 4890129"/>
              <a:gd name="connsiteX9055" fmla="*/ 5837723 w 9771622"/>
              <a:gd name="connsiteY9055" fmla="*/ 2715929 h 4890129"/>
              <a:gd name="connsiteX9056" fmla="*/ 5851439 w 9771622"/>
              <a:gd name="connsiteY9056" fmla="*/ 2729645 h 4890129"/>
              <a:gd name="connsiteX9057" fmla="*/ 5837723 w 9771622"/>
              <a:gd name="connsiteY9057" fmla="*/ 2743361 h 4890129"/>
              <a:gd name="connsiteX9058" fmla="*/ 5824007 w 9771622"/>
              <a:gd name="connsiteY9058" fmla="*/ 2729645 h 4890129"/>
              <a:gd name="connsiteX9059" fmla="*/ 5837723 w 9771622"/>
              <a:gd name="connsiteY9059" fmla="*/ 2715929 h 4890129"/>
              <a:gd name="connsiteX9060" fmla="*/ 5784101 w 9771622"/>
              <a:gd name="connsiteY9060" fmla="*/ 2715599 h 4890129"/>
              <a:gd name="connsiteX9061" fmla="*/ 5797817 w 9771622"/>
              <a:gd name="connsiteY9061" fmla="*/ 2729315 h 4890129"/>
              <a:gd name="connsiteX9062" fmla="*/ 5784101 w 9771622"/>
              <a:gd name="connsiteY9062" fmla="*/ 2743031 h 4890129"/>
              <a:gd name="connsiteX9063" fmla="*/ 5770385 w 9771622"/>
              <a:gd name="connsiteY9063" fmla="*/ 2729315 h 4890129"/>
              <a:gd name="connsiteX9064" fmla="*/ 5784101 w 9771622"/>
              <a:gd name="connsiteY9064" fmla="*/ 2715599 h 4890129"/>
              <a:gd name="connsiteX9065" fmla="*/ 5730814 w 9771622"/>
              <a:gd name="connsiteY9065" fmla="*/ 2714938 h 4890129"/>
              <a:gd name="connsiteX9066" fmla="*/ 5744530 w 9771622"/>
              <a:gd name="connsiteY9066" fmla="*/ 2728654 h 4890129"/>
              <a:gd name="connsiteX9067" fmla="*/ 5730814 w 9771622"/>
              <a:gd name="connsiteY9067" fmla="*/ 2742370 h 4890129"/>
              <a:gd name="connsiteX9068" fmla="*/ 5717098 w 9771622"/>
              <a:gd name="connsiteY9068" fmla="*/ 2728654 h 4890129"/>
              <a:gd name="connsiteX9069" fmla="*/ 5730814 w 9771622"/>
              <a:gd name="connsiteY9069" fmla="*/ 2714938 h 4890129"/>
              <a:gd name="connsiteX9070" fmla="*/ 5676866 w 9771622"/>
              <a:gd name="connsiteY9070" fmla="*/ 2714275 h 4890129"/>
              <a:gd name="connsiteX9071" fmla="*/ 5690582 w 9771622"/>
              <a:gd name="connsiteY9071" fmla="*/ 2727991 h 4890129"/>
              <a:gd name="connsiteX9072" fmla="*/ 5676866 w 9771622"/>
              <a:gd name="connsiteY9072" fmla="*/ 2741707 h 4890129"/>
              <a:gd name="connsiteX9073" fmla="*/ 5663150 w 9771622"/>
              <a:gd name="connsiteY9073" fmla="*/ 2727991 h 4890129"/>
              <a:gd name="connsiteX9074" fmla="*/ 5676866 w 9771622"/>
              <a:gd name="connsiteY9074" fmla="*/ 2714275 h 4890129"/>
              <a:gd name="connsiteX9075" fmla="*/ 5622584 w 9771622"/>
              <a:gd name="connsiteY9075" fmla="*/ 2713615 h 4890129"/>
              <a:gd name="connsiteX9076" fmla="*/ 5636300 w 9771622"/>
              <a:gd name="connsiteY9076" fmla="*/ 2727331 h 4890129"/>
              <a:gd name="connsiteX9077" fmla="*/ 5622584 w 9771622"/>
              <a:gd name="connsiteY9077" fmla="*/ 2741047 h 4890129"/>
              <a:gd name="connsiteX9078" fmla="*/ 5608868 w 9771622"/>
              <a:gd name="connsiteY9078" fmla="*/ 2727331 h 4890129"/>
              <a:gd name="connsiteX9079" fmla="*/ 5622584 w 9771622"/>
              <a:gd name="connsiteY9079" fmla="*/ 2713615 h 4890129"/>
              <a:gd name="connsiteX9080" fmla="*/ 5567969 w 9771622"/>
              <a:gd name="connsiteY9080" fmla="*/ 2712951 h 4890129"/>
              <a:gd name="connsiteX9081" fmla="*/ 5581685 w 9771622"/>
              <a:gd name="connsiteY9081" fmla="*/ 2726667 h 4890129"/>
              <a:gd name="connsiteX9082" fmla="*/ 5567969 w 9771622"/>
              <a:gd name="connsiteY9082" fmla="*/ 2740383 h 4890129"/>
              <a:gd name="connsiteX9083" fmla="*/ 5554253 w 9771622"/>
              <a:gd name="connsiteY9083" fmla="*/ 2726667 h 4890129"/>
              <a:gd name="connsiteX9084" fmla="*/ 5567969 w 9771622"/>
              <a:gd name="connsiteY9084" fmla="*/ 2712951 h 4890129"/>
              <a:gd name="connsiteX9085" fmla="*/ 4238734 w 9771622"/>
              <a:gd name="connsiteY9085" fmla="*/ 2712951 h 4890129"/>
              <a:gd name="connsiteX9086" fmla="*/ 4252450 w 9771622"/>
              <a:gd name="connsiteY9086" fmla="*/ 2726667 h 4890129"/>
              <a:gd name="connsiteX9087" fmla="*/ 4238734 w 9771622"/>
              <a:gd name="connsiteY9087" fmla="*/ 2740383 h 4890129"/>
              <a:gd name="connsiteX9088" fmla="*/ 4225018 w 9771622"/>
              <a:gd name="connsiteY9088" fmla="*/ 2726667 h 4890129"/>
              <a:gd name="connsiteX9089" fmla="*/ 4238734 w 9771622"/>
              <a:gd name="connsiteY9089" fmla="*/ 2712951 h 4890129"/>
              <a:gd name="connsiteX9090" fmla="*/ 5512694 w 9771622"/>
              <a:gd name="connsiteY9090" fmla="*/ 2711627 h 4890129"/>
              <a:gd name="connsiteX9091" fmla="*/ 5526410 w 9771622"/>
              <a:gd name="connsiteY9091" fmla="*/ 2725343 h 4890129"/>
              <a:gd name="connsiteX9092" fmla="*/ 5512694 w 9771622"/>
              <a:gd name="connsiteY9092" fmla="*/ 2739059 h 4890129"/>
              <a:gd name="connsiteX9093" fmla="*/ 5498978 w 9771622"/>
              <a:gd name="connsiteY9093" fmla="*/ 2725343 h 4890129"/>
              <a:gd name="connsiteX9094" fmla="*/ 5512694 w 9771622"/>
              <a:gd name="connsiteY9094" fmla="*/ 2711627 h 4890129"/>
              <a:gd name="connsiteX9095" fmla="*/ 5457092 w 9771622"/>
              <a:gd name="connsiteY9095" fmla="*/ 2710303 h 4890129"/>
              <a:gd name="connsiteX9096" fmla="*/ 5470808 w 9771622"/>
              <a:gd name="connsiteY9096" fmla="*/ 2724019 h 4890129"/>
              <a:gd name="connsiteX9097" fmla="*/ 5457092 w 9771622"/>
              <a:gd name="connsiteY9097" fmla="*/ 2737735 h 4890129"/>
              <a:gd name="connsiteX9098" fmla="*/ 5443376 w 9771622"/>
              <a:gd name="connsiteY9098" fmla="*/ 2724019 h 4890129"/>
              <a:gd name="connsiteX9099" fmla="*/ 5457092 w 9771622"/>
              <a:gd name="connsiteY9099" fmla="*/ 2710303 h 4890129"/>
              <a:gd name="connsiteX9100" fmla="*/ 4349615 w 9771622"/>
              <a:gd name="connsiteY9100" fmla="*/ 2710303 h 4890129"/>
              <a:gd name="connsiteX9101" fmla="*/ 4363331 w 9771622"/>
              <a:gd name="connsiteY9101" fmla="*/ 2724019 h 4890129"/>
              <a:gd name="connsiteX9102" fmla="*/ 4349615 w 9771622"/>
              <a:gd name="connsiteY9102" fmla="*/ 2737735 h 4890129"/>
              <a:gd name="connsiteX9103" fmla="*/ 4335899 w 9771622"/>
              <a:gd name="connsiteY9103" fmla="*/ 2724019 h 4890129"/>
              <a:gd name="connsiteX9104" fmla="*/ 4349615 w 9771622"/>
              <a:gd name="connsiteY9104" fmla="*/ 2710303 h 4890129"/>
              <a:gd name="connsiteX9105" fmla="*/ 5056929 w 9771622"/>
              <a:gd name="connsiteY9105" fmla="*/ 2709973 h 4890129"/>
              <a:gd name="connsiteX9106" fmla="*/ 5070645 w 9771622"/>
              <a:gd name="connsiteY9106" fmla="*/ 2723689 h 4890129"/>
              <a:gd name="connsiteX9107" fmla="*/ 5056929 w 9771622"/>
              <a:gd name="connsiteY9107" fmla="*/ 2737405 h 4890129"/>
              <a:gd name="connsiteX9108" fmla="*/ 5043213 w 9771622"/>
              <a:gd name="connsiteY9108" fmla="*/ 2723689 h 4890129"/>
              <a:gd name="connsiteX9109" fmla="*/ 5056929 w 9771622"/>
              <a:gd name="connsiteY9109" fmla="*/ 2709973 h 4890129"/>
              <a:gd name="connsiteX9110" fmla="*/ 4749775 w 9771622"/>
              <a:gd name="connsiteY9110" fmla="*/ 2709973 h 4890129"/>
              <a:gd name="connsiteX9111" fmla="*/ 4763491 w 9771622"/>
              <a:gd name="connsiteY9111" fmla="*/ 2723689 h 4890129"/>
              <a:gd name="connsiteX9112" fmla="*/ 4749775 w 9771622"/>
              <a:gd name="connsiteY9112" fmla="*/ 2737405 h 4890129"/>
              <a:gd name="connsiteX9113" fmla="*/ 4736059 w 9771622"/>
              <a:gd name="connsiteY9113" fmla="*/ 2723689 h 4890129"/>
              <a:gd name="connsiteX9114" fmla="*/ 4749775 w 9771622"/>
              <a:gd name="connsiteY9114" fmla="*/ 2709973 h 4890129"/>
              <a:gd name="connsiteX9115" fmla="*/ 4662395 w 9771622"/>
              <a:gd name="connsiteY9115" fmla="*/ 2709313 h 4890129"/>
              <a:gd name="connsiteX9116" fmla="*/ 4676111 w 9771622"/>
              <a:gd name="connsiteY9116" fmla="*/ 2723029 h 4890129"/>
              <a:gd name="connsiteX9117" fmla="*/ 4662395 w 9771622"/>
              <a:gd name="connsiteY9117" fmla="*/ 2736745 h 4890129"/>
              <a:gd name="connsiteX9118" fmla="*/ 4648679 w 9771622"/>
              <a:gd name="connsiteY9118" fmla="*/ 2723029 h 4890129"/>
              <a:gd name="connsiteX9119" fmla="*/ 4662395 w 9771622"/>
              <a:gd name="connsiteY9119" fmla="*/ 2709313 h 4890129"/>
              <a:gd name="connsiteX9120" fmla="*/ 5400493 w 9771622"/>
              <a:gd name="connsiteY9120" fmla="*/ 2708649 h 4890129"/>
              <a:gd name="connsiteX9121" fmla="*/ 5414209 w 9771622"/>
              <a:gd name="connsiteY9121" fmla="*/ 2722365 h 4890129"/>
              <a:gd name="connsiteX9122" fmla="*/ 5400493 w 9771622"/>
              <a:gd name="connsiteY9122" fmla="*/ 2736081 h 4890129"/>
              <a:gd name="connsiteX9123" fmla="*/ 5386777 w 9771622"/>
              <a:gd name="connsiteY9123" fmla="*/ 2722365 h 4890129"/>
              <a:gd name="connsiteX9124" fmla="*/ 5400493 w 9771622"/>
              <a:gd name="connsiteY9124" fmla="*/ 2708649 h 4890129"/>
              <a:gd name="connsiteX9125" fmla="*/ 5342900 w 9771622"/>
              <a:gd name="connsiteY9125" fmla="*/ 2706331 h 4890129"/>
              <a:gd name="connsiteX9126" fmla="*/ 5356616 w 9771622"/>
              <a:gd name="connsiteY9126" fmla="*/ 2720047 h 4890129"/>
              <a:gd name="connsiteX9127" fmla="*/ 5342900 w 9771622"/>
              <a:gd name="connsiteY9127" fmla="*/ 2733763 h 4890129"/>
              <a:gd name="connsiteX9128" fmla="*/ 5329184 w 9771622"/>
              <a:gd name="connsiteY9128" fmla="*/ 2720047 h 4890129"/>
              <a:gd name="connsiteX9129" fmla="*/ 5342900 w 9771622"/>
              <a:gd name="connsiteY9129" fmla="*/ 2706331 h 4890129"/>
              <a:gd name="connsiteX9130" fmla="*/ 4463804 w 9771622"/>
              <a:gd name="connsiteY9130" fmla="*/ 2706331 h 4890129"/>
              <a:gd name="connsiteX9131" fmla="*/ 4477520 w 9771622"/>
              <a:gd name="connsiteY9131" fmla="*/ 2720047 h 4890129"/>
              <a:gd name="connsiteX9132" fmla="*/ 4463804 w 9771622"/>
              <a:gd name="connsiteY9132" fmla="*/ 2733763 h 4890129"/>
              <a:gd name="connsiteX9133" fmla="*/ 4450088 w 9771622"/>
              <a:gd name="connsiteY9133" fmla="*/ 2720047 h 4890129"/>
              <a:gd name="connsiteX9134" fmla="*/ 4463804 w 9771622"/>
              <a:gd name="connsiteY9134" fmla="*/ 2706331 h 4890129"/>
              <a:gd name="connsiteX9135" fmla="*/ 5284316 w 9771622"/>
              <a:gd name="connsiteY9135" fmla="*/ 2703353 h 4890129"/>
              <a:gd name="connsiteX9136" fmla="*/ 5298032 w 9771622"/>
              <a:gd name="connsiteY9136" fmla="*/ 2717069 h 4890129"/>
              <a:gd name="connsiteX9137" fmla="*/ 5284316 w 9771622"/>
              <a:gd name="connsiteY9137" fmla="*/ 2730785 h 4890129"/>
              <a:gd name="connsiteX9138" fmla="*/ 5270600 w 9771622"/>
              <a:gd name="connsiteY9138" fmla="*/ 2717069 h 4890129"/>
              <a:gd name="connsiteX9139" fmla="*/ 5284316 w 9771622"/>
              <a:gd name="connsiteY9139" fmla="*/ 2703353 h 4890129"/>
              <a:gd name="connsiteX9140" fmla="*/ 4891770 w 9771622"/>
              <a:gd name="connsiteY9140" fmla="*/ 2699711 h 4890129"/>
              <a:gd name="connsiteX9141" fmla="*/ 4905486 w 9771622"/>
              <a:gd name="connsiteY9141" fmla="*/ 2713427 h 4890129"/>
              <a:gd name="connsiteX9142" fmla="*/ 4891770 w 9771622"/>
              <a:gd name="connsiteY9142" fmla="*/ 2727143 h 4890129"/>
              <a:gd name="connsiteX9143" fmla="*/ 4878054 w 9771622"/>
              <a:gd name="connsiteY9143" fmla="*/ 2713427 h 4890129"/>
              <a:gd name="connsiteX9144" fmla="*/ 4891770 w 9771622"/>
              <a:gd name="connsiteY9144" fmla="*/ 2699711 h 4890129"/>
              <a:gd name="connsiteX9145" fmla="*/ 5223745 w 9771622"/>
              <a:gd name="connsiteY9145" fmla="*/ 2699051 h 4890129"/>
              <a:gd name="connsiteX9146" fmla="*/ 5237461 w 9771622"/>
              <a:gd name="connsiteY9146" fmla="*/ 2712767 h 4890129"/>
              <a:gd name="connsiteX9147" fmla="*/ 5223745 w 9771622"/>
              <a:gd name="connsiteY9147" fmla="*/ 2726483 h 4890129"/>
              <a:gd name="connsiteX9148" fmla="*/ 5210029 w 9771622"/>
              <a:gd name="connsiteY9148" fmla="*/ 2712767 h 4890129"/>
              <a:gd name="connsiteX9149" fmla="*/ 5223745 w 9771622"/>
              <a:gd name="connsiteY9149" fmla="*/ 2699051 h 4890129"/>
              <a:gd name="connsiteX9150" fmla="*/ 4582959 w 9771622"/>
              <a:gd name="connsiteY9150" fmla="*/ 2699051 h 4890129"/>
              <a:gd name="connsiteX9151" fmla="*/ 4596675 w 9771622"/>
              <a:gd name="connsiteY9151" fmla="*/ 2712767 h 4890129"/>
              <a:gd name="connsiteX9152" fmla="*/ 4582959 w 9771622"/>
              <a:gd name="connsiteY9152" fmla="*/ 2726483 h 4890129"/>
              <a:gd name="connsiteX9153" fmla="*/ 4569243 w 9771622"/>
              <a:gd name="connsiteY9153" fmla="*/ 2712767 h 4890129"/>
              <a:gd name="connsiteX9154" fmla="*/ 4582959 w 9771622"/>
              <a:gd name="connsiteY9154" fmla="*/ 2699051 h 4890129"/>
              <a:gd name="connsiteX9155" fmla="*/ 4937774 w 9771622"/>
              <a:gd name="connsiteY9155" fmla="*/ 2697397 h 4890129"/>
              <a:gd name="connsiteX9156" fmla="*/ 4951490 w 9771622"/>
              <a:gd name="connsiteY9156" fmla="*/ 2711113 h 4890129"/>
              <a:gd name="connsiteX9157" fmla="*/ 4937774 w 9771622"/>
              <a:gd name="connsiteY9157" fmla="*/ 2724829 h 4890129"/>
              <a:gd name="connsiteX9158" fmla="*/ 4924058 w 9771622"/>
              <a:gd name="connsiteY9158" fmla="*/ 2711113 h 4890129"/>
              <a:gd name="connsiteX9159" fmla="*/ 4937774 w 9771622"/>
              <a:gd name="connsiteY9159" fmla="*/ 2697397 h 4890129"/>
              <a:gd name="connsiteX9160" fmla="*/ 2098331 w 9771622"/>
              <a:gd name="connsiteY9160" fmla="*/ 2696403 h 4890129"/>
              <a:gd name="connsiteX9161" fmla="*/ 2112049 w 9771622"/>
              <a:gd name="connsiteY9161" fmla="*/ 2710119 h 4890129"/>
              <a:gd name="connsiteX9162" fmla="*/ 2098331 w 9771622"/>
              <a:gd name="connsiteY9162" fmla="*/ 2723835 h 4890129"/>
              <a:gd name="connsiteX9163" fmla="*/ 2084616 w 9771622"/>
              <a:gd name="connsiteY9163" fmla="*/ 2710119 h 4890129"/>
              <a:gd name="connsiteX9164" fmla="*/ 2098331 w 9771622"/>
              <a:gd name="connsiteY9164" fmla="*/ 2696403 h 4890129"/>
              <a:gd name="connsiteX9165" fmla="*/ 1995401 w 9771622"/>
              <a:gd name="connsiteY9165" fmla="*/ 2696403 h 4890129"/>
              <a:gd name="connsiteX9166" fmla="*/ 2009114 w 9771622"/>
              <a:gd name="connsiteY9166" fmla="*/ 2710119 h 4890129"/>
              <a:gd name="connsiteX9167" fmla="*/ 1995401 w 9771622"/>
              <a:gd name="connsiteY9167" fmla="*/ 2723835 h 4890129"/>
              <a:gd name="connsiteX9168" fmla="*/ 1981679 w 9771622"/>
              <a:gd name="connsiteY9168" fmla="*/ 2710119 h 4890129"/>
              <a:gd name="connsiteX9169" fmla="*/ 1995401 w 9771622"/>
              <a:gd name="connsiteY9169" fmla="*/ 2696403 h 4890129"/>
              <a:gd name="connsiteX9170" fmla="*/ 1892457 w 9771622"/>
              <a:gd name="connsiteY9170" fmla="*/ 2696403 h 4890129"/>
              <a:gd name="connsiteX9171" fmla="*/ 1906176 w 9771622"/>
              <a:gd name="connsiteY9171" fmla="*/ 2710119 h 4890129"/>
              <a:gd name="connsiteX9172" fmla="*/ 1892457 w 9771622"/>
              <a:gd name="connsiteY9172" fmla="*/ 2723835 h 4890129"/>
              <a:gd name="connsiteX9173" fmla="*/ 1878743 w 9771622"/>
              <a:gd name="connsiteY9173" fmla="*/ 2710119 h 4890129"/>
              <a:gd name="connsiteX9174" fmla="*/ 1892457 w 9771622"/>
              <a:gd name="connsiteY9174" fmla="*/ 2696403 h 4890129"/>
              <a:gd name="connsiteX9175" fmla="*/ 2303876 w 9771622"/>
              <a:gd name="connsiteY9175" fmla="*/ 2696070 h 4890129"/>
              <a:gd name="connsiteX9176" fmla="*/ 2317589 w 9771622"/>
              <a:gd name="connsiteY9176" fmla="*/ 2709786 h 4890129"/>
              <a:gd name="connsiteX9177" fmla="*/ 2303876 w 9771622"/>
              <a:gd name="connsiteY9177" fmla="*/ 2723502 h 4890129"/>
              <a:gd name="connsiteX9178" fmla="*/ 2290157 w 9771622"/>
              <a:gd name="connsiteY9178" fmla="*/ 2709786 h 4890129"/>
              <a:gd name="connsiteX9179" fmla="*/ 2303876 w 9771622"/>
              <a:gd name="connsiteY9179" fmla="*/ 2696070 h 4890129"/>
              <a:gd name="connsiteX9180" fmla="*/ 2200936 w 9771622"/>
              <a:gd name="connsiteY9180" fmla="*/ 2696070 h 4890129"/>
              <a:gd name="connsiteX9181" fmla="*/ 2214656 w 9771622"/>
              <a:gd name="connsiteY9181" fmla="*/ 2709786 h 4890129"/>
              <a:gd name="connsiteX9182" fmla="*/ 2200936 w 9771622"/>
              <a:gd name="connsiteY9182" fmla="*/ 2723502 h 4890129"/>
              <a:gd name="connsiteX9183" fmla="*/ 2187222 w 9771622"/>
              <a:gd name="connsiteY9183" fmla="*/ 2709786 h 4890129"/>
              <a:gd name="connsiteX9184" fmla="*/ 2200936 w 9771622"/>
              <a:gd name="connsiteY9184" fmla="*/ 2696070 h 4890129"/>
              <a:gd name="connsiteX9185" fmla="*/ 4846422 w 9771622"/>
              <a:gd name="connsiteY9185" fmla="*/ 2693422 h 4890129"/>
              <a:gd name="connsiteX9186" fmla="*/ 4860138 w 9771622"/>
              <a:gd name="connsiteY9186" fmla="*/ 2707138 h 4890129"/>
              <a:gd name="connsiteX9187" fmla="*/ 4846422 w 9771622"/>
              <a:gd name="connsiteY9187" fmla="*/ 2720854 h 4890129"/>
              <a:gd name="connsiteX9188" fmla="*/ 4832706 w 9771622"/>
              <a:gd name="connsiteY9188" fmla="*/ 2707138 h 4890129"/>
              <a:gd name="connsiteX9189" fmla="*/ 4846422 w 9771622"/>
              <a:gd name="connsiteY9189" fmla="*/ 2693422 h 4890129"/>
              <a:gd name="connsiteX9190" fmla="*/ 5160860 w 9771622"/>
              <a:gd name="connsiteY9190" fmla="*/ 2693092 h 4890129"/>
              <a:gd name="connsiteX9191" fmla="*/ 5174576 w 9771622"/>
              <a:gd name="connsiteY9191" fmla="*/ 2706808 h 4890129"/>
              <a:gd name="connsiteX9192" fmla="*/ 5160860 w 9771622"/>
              <a:gd name="connsiteY9192" fmla="*/ 2720524 h 4890129"/>
              <a:gd name="connsiteX9193" fmla="*/ 5147144 w 9771622"/>
              <a:gd name="connsiteY9193" fmla="*/ 2706808 h 4890129"/>
              <a:gd name="connsiteX9194" fmla="*/ 5160860 w 9771622"/>
              <a:gd name="connsiteY9194" fmla="*/ 2693092 h 4890129"/>
              <a:gd name="connsiteX9195" fmla="*/ 4176509 w 9771622"/>
              <a:gd name="connsiteY9195" fmla="*/ 2692098 h 4890129"/>
              <a:gd name="connsiteX9196" fmla="*/ 4190225 w 9771622"/>
              <a:gd name="connsiteY9196" fmla="*/ 2705814 h 4890129"/>
              <a:gd name="connsiteX9197" fmla="*/ 4176509 w 9771622"/>
              <a:gd name="connsiteY9197" fmla="*/ 2719530 h 4890129"/>
              <a:gd name="connsiteX9198" fmla="*/ 4162793 w 9771622"/>
              <a:gd name="connsiteY9198" fmla="*/ 2705814 h 4890129"/>
              <a:gd name="connsiteX9199" fmla="*/ 4176509 w 9771622"/>
              <a:gd name="connsiteY9199" fmla="*/ 2692098 h 4890129"/>
              <a:gd name="connsiteX9200" fmla="*/ 4285072 w 9771622"/>
              <a:gd name="connsiteY9200" fmla="*/ 2690444 h 4890129"/>
              <a:gd name="connsiteX9201" fmla="*/ 4298788 w 9771622"/>
              <a:gd name="connsiteY9201" fmla="*/ 2704160 h 4890129"/>
              <a:gd name="connsiteX9202" fmla="*/ 4285072 w 9771622"/>
              <a:gd name="connsiteY9202" fmla="*/ 2717876 h 4890129"/>
              <a:gd name="connsiteX9203" fmla="*/ 4271356 w 9771622"/>
              <a:gd name="connsiteY9203" fmla="*/ 2704160 h 4890129"/>
              <a:gd name="connsiteX9204" fmla="*/ 4285072 w 9771622"/>
              <a:gd name="connsiteY9204" fmla="*/ 2690444 h 4890129"/>
              <a:gd name="connsiteX9205" fmla="*/ 4395953 w 9771622"/>
              <a:gd name="connsiteY9205" fmla="*/ 2688130 h 4890129"/>
              <a:gd name="connsiteX9206" fmla="*/ 4409669 w 9771622"/>
              <a:gd name="connsiteY9206" fmla="*/ 2701846 h 4890129"/>
              <a:gd name="connsiteX9207" fmla="*/ 4395953 w 9771622"/>
              <a:gd name="connsiteY9207" fmla="*/ 2715562 h 4890129"/>
              <a:gd name="connsiteX9208" fmla="*/ 4382237 w 9771622"/>
              <a:gd name="connsiteY9208" fmla="*/ 2701846 h 4890129"/>
              <a:gd name="connsiteX9209" fmla="*/ 4395953 w 9771622"/>
              <a:gd name="connsiteY9209" fmla="*/ 2688130 h 4890129"/>
              <a:gd name="connsiteX9210" fmla="*/ 4982458 w 9771622"/>
              <a:gd name="connsiteY9210" fmla="*/ 2687136 h 4890129"/>
              <a:gd name="connsiteX9211" fmla="*/ 4996174 w 9771622"/>
              <a:gd name="connsiteY9211" fmla="*/ 2700852 h 4890129"/>
              <a:gd name="connsiteX9212" fmla="*/ 4982458 w 9771622"/>
              <a:gd name="connsiteY9212" fmla="*/ 2714568 h 4890129"/>
              <a:gd name="connsiteX9213" fmla="*/ 4968742 w 9771622"/>
              <a:gd name="connsiteY9213" fmla="*/ 2700852 h 4890129"/>
              <a:gd name="connsiteX9214" fmla="*/ 4982458 w 9771622"/>
              <a:gd name="connsiteY9214" fmla="*/ 2687136 h 4890129"/>
              <a:gd name="connsiteX9215" fmla="*/ 5094993 w 9771622"/>
              <a:gd name="connsiteY9215" fmla="*/ 2684154 h 4890129"/>
              <a:gd name="connsiteX9216" fmla="*/ 5108709 w 9771622"/>
              <a:gd name="connsiteY9216" fmla="*/ 2697870 h 4890129"/>
              <a:gd name="connsiteX9217" fmla="*/ 5094993 w 9771622"/>
              <a:gd name="connsiteY9217" fmla="*/ 2711586 h 4890129"/>
              <a:gd name="connsiteX9218" fmla="*/ 5081277 w 9771622"/>
              <a:gd name="connsiteY9218" fmla="*/ 2697870 h 4890129"/>
              <a:gd name="connsiteX9219" fmla="*/ 5094993 w 9771622"/>
              <a:gd name="connsiteY9219" fmla="*/ 2684154 h 4890129"/>
              <a:gd name="connsiteX9220" fmla="*/ 4711714 w 9771622"/>
              <a:gd name="connsiteY9220" fmla="*/ 2684154 h 4890129"/>
              <a:gd name="connsiteX9221" fmla="*/ 4725430 w 9771622"/>
              <a:gd name="connsiteY9221" fmla="*/ 2697870 h 4890129"/>
              <a:gd name="connsiteX9222" fmla="*/ 4711714 w 9771622"/>
              <a:gd name="connsiteY9222" fmla="*/ 2711586 h 4890129"/>
              <a:gd name="connsiteX9223" fmla="*/ 4697998 w 9771622"/>
              <a:gd name="connsiteY9223" fmla="*/ 2697870 h 4890129"/>
              <a:gd name="connsiteX9224" fmla="*/ 4711714 w 9771622"/>
              <a:gd name="connsiteY9224" fmla="*/ 2684154 h 4890129"/>
              <a:gd name="connsiteX9225" fmla="*/ 4510142 w 9771622"/>
              <a:gd name="connsiteY9225" fmla="*/ 2684154 h 4890129"/>
              <a:gd name="connsiteX9226" fmla="*/ 4523858 w 9771622"/>
              <a:gd name="connsiteY9226" fmla="*/ 2697870 h 4890129"/>
              <a:gd name="connsiteX9227" fmla="*/ 4510142 w 9771622"/>
              <a:gd name="connsiteY9227" fmla="*/ 2711586 h 4890129"/>
              <a:gd name="connsiteX9228" fmla="*/ 4496426 w 9771622"/>
              <a:gd name="connsiteY9228" fmla="*/ 2697870 h 4890129"/>
              <a:gd name="connsiteX9229" fmla="*/ 4510142 w 9771622"/>
              <a:gd name="connsiteY9229" fmla="*/ 2684154 h 4890129"/>
              <a:gd name="connsiteX9230" fmla="*/ 4802732 w 9771622"/>
              <a:gd name="connsiteY9230" fmla="*/ 2679192 h 4890129"/>
              <a:gd name="connsiteX9231" fmla="*/ 4816448 w 9771622"/>
              <a:gd name="connsiteY9231" fmla="*/ 2692908 h 4890129"/>
              <a:gd name="connsiteX9232" fmla="*/ 4802732 w 9771622"/>
              <a:gd name="connsiteY9232" fmla="*/ 2706624 h 4890129"/>
              <a:gd name="connsiteX9233" fmla="*/ 4789016 w 9771622"/>
              <a:gd name="connsiteY9233" fmla="*/ 2692908 h 4890129"/>
              <a:gd name="connsiteX9234" fmla="*/ 4802732 w 9771622"/>
              <a:gd name="connsiteY9234" fmla="*/ 2679192 h 4890129"/>
              <a:gd name="connsiteX9235" fmla="*/ 4630290 w 9771622"/>
              <a:gd name="connsiteY9235" fmla="*/ 2676214 h 4890129"/>
              <a:gd name="connsiteX9236" fmla="*/ 4644006 w 9771622"/>
              <a:gd name="connsiteY9236" fmla="*/ 2689930 h 4890129"/>
              <a:gd name="connsiteX9237" fmla="*/ 4630290 w 9771622"/>
              <a:gd name="connsiteY9237" fmla="*/ 2703646 h 4890129"/>
              <a:gd name="connsiteX9238" fmla="*/ 4616574 w 9771622"/>
              <a:gd name="connsiteY9238" fmla="*/ 2689930 h 4890129"/>
              <a:gd name="connsiteX9239" fmla="*/ 4630290 w 9771622"/>
              <a:gd name="connsiteY9239" fmla="*/ 2676214 h 4890129"/>
              <a:gd name="connsiteX9240" fmla="*/ 7864673 w 9771622"/>
              <a:gd name="connsiteY9240" fmla="*/ 2673233 h 4890129"/>
              <a:gd name="connsiteX9241" fmla="*/ 7878389 w 9771622"/>
              <a:gd name="connsiteY9241" fmla="*/ 2686949 h 4890129"/>
              <a:gd name="connsiteX9242" fmla="*/ 7864673 w 9771622"/>
              <a:gd name="connsiteY9242" fmla="*/ 2700665 h 4890129"/>
              <a:gd name="connsiteX9243" fmla="*/ 7850957 w 9771622"/>
              <a:gd name="connsiteY9243" fmla="*/ 2686949 h 4890129"/>
              <a:gd name="connsiteX9244" fmla="*/ 7864673 w 9771622"/>
              <a:gd name="connsiteY9244" fmla="*/ 2673233 h 4890129"/>
              <a:gd name="connsiteX9245" fmla="*/ 7813370 w 9771622"/>
              <a:gd name="connsiteY9245" fmla="*/ 2673233 h 4890129"/>
              <a:gd name="connsiteX9246" fmla="*/ 7827086 w 9771622"/>
              <a:gd name="connsiteY9246" fmla="*/ 2686949 h 4890129"/>
              <a:gd name="connsiteX9247" fmla="*/ 7813370 w 9771622"/>
              <a:gd name="connsiteY9247" fmla="*/ 2700665 h 4890129"/>
              <a:gd name="connsiteX9248" fmla="*/ 7799654 w 9771622"/>
              <a:gd name="connsiteY9248" fmla="*/ 2686949 h 4890129"/>
              <a:gd name="connsiteX9249" fmla="*/ 7813370 w 9771622"/>
              <a:gd name="connsiteY9249" fmla="*/ 2673233 h 4890129"/>
              <a:gd name="connsiteX9250" fmla="*/ 7505222 w 9771622"/>
              <a:gd name="connsiteY9250" fmla="*/ 2673233 h 4890129"/>
              <a:gd name="connsiteX9251" fmla="*/ 7518938 w 9771622"/>
              <a:gd name="connsiteY9251" fmla="*/ 2686949 h 4890129"/>
              <a:gd name="connsiteX9252" fmla="*/ 7505222 w 9771622"/>
              <a:gd name="connsiteY9252" fmla="*/ 2700665 h 4890129"/>
              <a:gd name="connsiteX9253" fmla="*/ 7491506 w 9771622"/>
              <a:gd name="connsiteY9253" fmla="*/ 2686949 h 4890129"/>
              <a:gd name="connsiteX9254" fmla="*/ 7505222 w 9771622"/>
              <a:gd name="connsiteY9254" fmla="*/ 2673233 h 4890129"/>
              <a:gd name="connsiteX9255" fmla="*/ 7453588 w 9771622"/>
              <a:gd name="connsiteY9255" fmla="*/ 2673233 h 4890129"/>
              <a:gd name="connsiteX9256" fmla="*/ 7467304 w 9771622"/>
              <a:gd name="connsiteY9256" fmla="*/ 2686949 h 4890129"/>
              <a:gd name="connsiteX9257" fmla="*/ 7453588 w 9771622"/>
              <a:gd name="connsiteY9257" fmla="*/ 2700665 h 4890129"/>
              <a:gd name="connsiteX9258" fmla="*/ 7439872 w 9771622"/>
              <a:gd name="connsiteY9258" fmla="*/ 2686949 h 4890129"/>
              <a:gd name="connsiteX9259" fmla="*/ 7453588 w 9771622"/>
              <a:gd name="connsiteY9259" fmla="*/ 2673233 h 4890129"/>
              <a:gd name="connsiteX9260" fmla="*/ 7402288 w 9771622"/>
              <a:gd name="connsiteY9260" fmla="*/ 2673233 h 4890129"/>
              <a:gd name="connsiteX9261" fmla="*/ 7416004 w 9771622"/>
              <a:gd name="connsiteY9261" fmla="*/ 2686949 h 4890129"/>
              <a:gd name="connsiteX9262" fmla="*/ 7402288 w 9771622"/>
              <a:gd name="connsiteY9262" fmla="*/ 2700665 h 4890129"/>
              <a:gd name="connsiteX9263" fmla="*/ 7388572 w 9771622"/>
              <a:gd name="connsiteY9263" fmla="*/ 2686949 h 4890129"/>
              <a:gd name="connsiteX9264" fmla="*/ 7402288 w 9771622"/>
              <a:gd name="connsiteY9264" fmla="*/ 2673233 h 4890129"/>
              <a:gd name="connsiteX9265" fmla="*/ 7350967 w 9771622"/>
              <a:gd name="connsiteY9265" fmla="*/ 2673233 h 4890129"/>
              <a:gd name="connsiteX9266" fmla="*/ 7364683 w 9771622"/>
              <a:gd name="connsiteY9266" fmla="*/ 2686949 h 4890129"/>
              <a:gd name="connsiteX9267" fmla="*/ 7350967 w 9771622"/>
              <a:gd name="connsiteY9267" fmla="*/ 2700665 h 4890129"/>
              <a:gd name="connsiteX9268" fmla="*/ 7337251 w 9771622"/>
              <a:gd name="connsiteY9268" fmla="*/ 2686949 h 4890129"/>
              <a:gd name="connsiteX9269" fmla="*/ 7350967 w 9771622"/>
              <a:gd name="connsiteY9269" fmla="*/ 2673233 h 4890129"/>
              <a:gd name="connsiteX9270" fmla="*/ 7299351 w 9771622"/>
              <a:gd name="connsiteY9270" fmla="*/ 2673233 h 4890129"/>
              <a:gd name="connsiteX9271" fmla="*/ 7313067 w 9771622"/>
              <a:gd name="connsiteY9271" fmla="*/ 2686949 h 4890129"/>
              <a:gd name="connsiteX9272" fmla="*/ 7299351 w 9771622"/>
              <a:gd name="connsiteY9272" fmla="*/ 2700665 h 4890129"/>
              <a:gd name="connsiteX9273" fmla="*/ 7285635 w 9771622"/>
              <a:gd name="connsiteY9273" fmla="*/ 2686949 h 4890129"/>
              <a:gd name="connsiteX9274" fmla="*/ 7299351 w 9771622"/>
              <a:gd name="connsiteY9274" fmla="*/ 2673233 h 4890129"/>
              <a:gd name="connsiteX9275" fmla="*/ 7248048 w 9771622"/>
              <a:gd name="connsiteY9275" fmla="*/ 2673233 h 4890129"/>
              <a:gd name="connsiteX9276" fmla="*/ 7261764 w 9771622"/>
              <a:gd name="connsiteY9276" fmla="*/ 2686949 h 4890129"/>
              <a:gd name="connsiteX9277" fmla="*/ 7248048 w 9771622"/>
              <a:gd name="connsiteY9277" fmla="*/ 2700665 h 4890129"/>
              <a:gd name="connsiteX9278" fmla="*/ 7234332 w 9771622"/>
              <a:gd name="connsiteY9278" fmla="*/ 2686949 h 4890129"/>
              <a:gd name="connsiteX9279" fmla="*/ 7248048 w 9771622"/>
              <a:gd name="connsiteY9279" fmla="*/ 2673233 h 4890129"/>
              <a:gd name="connsiteX9280" fmla="*/ 7196414 w 9771622"/>
              <a:gd name="connsiteY9280" fmla="*/ 2673233 h 4890129"/>
              <a:gd name="connsiteX9281" fmla="*/ 7210130 w 9771622"/>
              <a:gd name="connsiteY9281" fmla="*/ 2686949 h 4890129"/>
              <a:gd name="connsiteX9282" fmla="*/ 7196414 w 9771622"/>
              <a:gd name="connsiteY9282" fmla="*/ 2700665 h 4890129"/>
              <a:gd name="connsiteX9283" fmla="*/ 7182698 w 9771622"/>
              <a:gd name="connsiteY9283" fmla="*/ 2686949 h 4890129"/>
              <a:gd name="connsiteX9284" fmla="*/ 7196414 w 9771622"/>
              <a:gd name="connsiteY9284" fmla="*/ 2673233 h 4890129"/>
              <a:gd name="connsiteX9285" fmla="*/ 7145114 w 9771622"/>
              <a:gd name="connsiteY9285" fmla="*/ 2673233 h 4890129"/>
              <a:gd name="connsiteX9286" fmla="*/ 7158830 w 9771622"/>
              <a:gd name="connsiteY9286" fmla="*/ 2686949 h 4890129"/>
              <a:gd name="connsiteX9287" fmla="*/ 7145114 w 9771622"/>
              <a:gd name="connsiteY9287" fmla="*/ 2700665 h 4890129"/>
              <a:gd name="connsiteX9288" fmla="*/ 7131398 w 9771622"/>
              <a:gd name="connsiteY9288" fmla="*/ 2686949 h 4890129"/>
              <a:gd name="connsiteX9289" fmla="*/ 7145114 w 9771622"/>
              <a:gd name="connsiteY9289" fmla="*/ 2673233 h 4890129"/>
              <a:gd name="connsiteX9290" fmla="*/ 6835973 w 9771622"/>
              <a:gd name="connsiteY9290" fmla="*/ 2673233 h 4890129"/>
              <a:gd name="connsiteX9291" fmla="*/ 6849689 w 9771622"/>
              <a:gd name="connsiteY9291" fmla="*/ 2686949 h 4890129"/>
              <a:gd name="connsiteX9292" fmla="*/ 6835973 w 9771622"/>
              <a:gd name="connsiteY9292" fmla="*/ 2700665 h 4890129"/>
              <a:gd name="connsiteX9293" fmla="*/ 6822257 w 9771622"/>
              <a:gd name="connsiteY9293" fmla="*/ 2686949 h 4890129"/>
              <a:gd name="connsiteX9294" fmla="*/ 6835973 w 9771622"/>
              <a:gd name="connsiteY9294" fmla="*/ 2673233 h 4890129"/>
              <a:gd name="connsiteX9295" fmla="*/ 2353191 w 9771622"/>
              <a:gd name="connsiteY9295" fmla="*/ 2673233 h 4890129"/>
              <a:gd name="connsiteX9296" fmla="*/ 2366911 w 9771622"/>
              <a:gd name="connsiteY9296" fmla="*/ 2686949 h 4890129"/>
              <a:gd name="connsiteX9297" fmla="*/ 2353191 w 9771622"/>
              <a:gd name="connsiteY9297" fmla="*/ 2700665 h 4890129"/>
              <a:gd name="connsiteX9298" fmla="*/ 2339477 w 9771622"/>
              <a:gd name="connsiteY9298" fmla="*/ 2686949 h 4890129"/>
              <a:gd name="connsiteX9299" fmla="*/ 2353191 w 9771622"/>
              <a:gd name="connsiteY9299" fmla="*/ 2673233 h 4890129"/>
              <a:gd name="connsiteX9300" fmla="*/ 2250255 w 9771622"/>
              <a:gd name="connsiteY9300" fmla="*/ 2673233 h 4890129"/>
              <a:gd name="connsiteX9301" fmla="*/ 2263974 w 9771622"/>
              <a:gd name="connsiteY9301" fmla="*/ 2686949 h 4890129"/>
              <a:gd name="connsiteX9302" fmla="*/ 2250255 w 9771622"/>
              <a:gd name="connsiteY9302" fmla="*/ 2700665 h 4890129"/>
              <a:gd name="connsiteX9303" fmla="*/ 2236538 w 9771622"/>
              <a:gd name="connsiteY9303" fmla="*/ 2686949 h 4890129"/>
              <a:gd name="connsiteX9304" fmla="*/ 2250255 w 9771622"/>
              <a:gd name="connsiteY9304" fmla="*/ 2673233 h 4890129"/>
              <a:gd name="connsiteX9305" fmla="*/ 2147652 w 9771622"/>
              <a:gd name="connsiteY9305" fmla="*/ 2673233 h 4890129"/>
              <a:gd name="connsiteX9306" fmla="*/ 2161367 w 9771622"/>
              <a:gd name="connsiteY9306" fmla="*/ 2686949 h 4890129"/>
              <a:gd name="connsiteX9307" fmla="*/ 2147652 w 9771622"/>
              <a:gd name="connsiteY9307" fmla="*/ 2700665 h 4890129"/>
              <a:gd name="connsiteX9308" fmla="*/ 2133934 w 9771622"/>
              <a:gd name="connsiteY9308" fmla="*/ 2686949 h 4890129"/>
              <a:gd name="connsiteX9309" fmla="*/ 2147652 w 9771622"/>
              <a:gd name="connsiteY9309" fmla="*/ 2673233 h 4890129"/>
              <a:gd name="connsiteX9310" fmla="*/ 2044719 w 9771622"/>
              <a:gd name="connsiteY9310" fmla="*/ 2673233 h 4890129"/>
              <a:gd name="connsiteX9311" fmla="*/ 2058429 w 9771622"/>
              <a:gd name="connsiteY9311" fmla="*/ 2686949 h 4890129"/>
              <a:gd name="connsiteX9312" fmla="*/ 2044719 w 9771622"/>
              <a:gd name="connsiteY9312" fmla="*/ 2700665 h 4890129"/>
              <a:gd name="connsiteX9313" fmla="*/ 2030997 w 9771622"/>
              <a:gd name="connsiteY9313" fmla="*/ 2686949 h 4890129"/>
              <a:gd name="connsiteX9314" fmla="*/ 2044719 w 9771622"/>
              <a:gd name="connsiteY9314" fmla="*/ 2673233 h 4890129"/>
              <a:gd name="connsiteX9315" fmla="*/ 1942107 w 9771622"/>
              <a:gd name="connsiteY9315" fmla="*/ 2673233 h 4890129"/>
              <a:gd name="connsiteX9316" fmla="*/ 1955823 w 9771622"/>
              <a:gd name="connsiteY9316" fmla="*/ 2686949 h 4890129"/>
              <a:gd name="connsiteX9317" fmla="*/ 1942107 w 9771622"/>
              <a:gd name="connsiteY9317" fmla="*/ 2700665 h 4890129"/>
              <a:gd name="connsiteX9318" fmla="*/ 1928390 w 9771622"/>
              <a:gd name="connsiteY9318" fmla="*/ 2686949 h 4890129"/>
              <a:gd name="connsiteX9319" fmla="*/ 1942107 w 9771622"/>
              <a:gd name="connsiteY9319" fmla="*/ 2673233 h 4890129"/>
              <a:gd name="connsiteX9320" fmla="*/ 6784339 w 9771622"/>
              <a:gd name="connsiteY9320" fmla="*/ 2672903 h 4890129"/>
              <a:gd name="connsiteX9321" fmla="*/ 6798055 w 9771622"/>
              <a:gd name="connsiteY9321" fmla="*/ 2686619 h 4890129"/>
              <a:gd name="connsiteX9322" fmla="*/ 6784339 w 9771622"/>
              <a:gd name="connsiteY9322" fmla="*/ 2700335 h 4890129"/>
              <a:gd name="connsiteX9323" fmla="*/ 6770623 w 9771622"/>
              <a:gd name="connsiteY9323" fmla="*/ 2686619 h 4890129"/>
              <a:gd name="connsiteX9324" fmla="*/ 6784339 w 9771622"/>
              <a:gd name="connsiteY9324" fmla="*/ 2672903 h 4890129"/>
              <a:gd name="connsiteX9325" fmla="*/ 6732705 w 9771622"/>
              <a:gd name="connsiteY9325" fmla="*/ 2672903 h 4890129"/>
              <a:gd name="connsiteX9326" fmla="*/ 6746421 w 9771622"/>
              <a:gd name="connsiteY9326" fmla="*/ 2686619 h 4890129"/>
              <a:gd name="connsiteX9327" fmla="*/ 6732705 w 9771622"/>
              <a:gd name="connsiteY9327" fmla="*/ 2700335 h 4890129"/>
              <a:gd name="connsiteX9328" fmla="*/ 6718989 w 9771622"/>
              <a:gd name="connsiteY9328" fmla="*/ 2686619 h 4890129"/>
              <a:gd name="connsiteX9329" fmla="*/ 6732705 w 9771622"/>
              <a:gd name="connsiteY9329" fmla="*/ 2672903 h 4890129"/>
              <a:gd name="connsiteX9330" fmla="*/ 6681072 w 9771622"/>
              <a:gd name="connsiteY9330" fmla="*/ 2672903 h 4890129"/>
              <a:gd name="connsiteX9331" fmla="*/ 6694788 w 9771622"/>
              <a:gd name="connsiteY9331" fmla="*/ 2686619 h 4890129"/>
              <a:gd name="connsiteX9332" fmla="*/ 6681072 w 9771622"/>
              <a:gd name="connsiteY9332" fmla="*/ 2700335 h 4890129"/>
              <a:gd name="connsiteX9333" fmla="*/ 6667356 w 9771622"/>
              <a:gd name="connsiteY9333" fmla="*/ 2686619 h 4890129"/>
              <a:gd name="connsiteX9334" fmla="*/ 6681072 w 9771622"/>
              <a:gd name="connsiteY9334" fmla="*/ 2672903 h 4890129"/>
              <a:gd name="connsiteX9335" fmla="*/ 6629438 w 9771622"/>
              <a:gd name="connsiteY9335" fmla="*/ 2672903 h 4890129"/>
              <a:gd name="connsiteX9336" fmla="*/ 6643154 w 9771622"/>
              <a:gd name="connsiteY9336" fmla="*/ 2686619 h 4890129"/>
              <a:gd name="connsiteX9337" fmla="*/ 6629438 w 9771622"/>
              <a:gd name="connsiteY9337" fmla="*/ 2700335 h 4890129"/>
              <a:gd name="connsiteX9338" fmla="*/ 6615722 w 9771622"/>
              <a:gd name="connsiteY9338" fmla="*/ 2686619 h 4890129"/>
              <a:gd name="connsiteX9339" fmla="*/ 6629438 w 9771622"/>
              <a:gd name="connsiteY9339" fmla="*/ 2672903 h 4890129"/>
              <a:gd name="connsiteX9340" fmla="*/ 6577804 w 9771622"/>
              <a:gd name="connsiteY9340" fmla="*/ 2672903 h 4890129"/>
              <a:gd name="connsiteX9341" fmla="*/ 6591520 w 9771622"/>
              <a:gd name="connsiteY9341" fmla="*/ 2686619 h 4890129"/>
              <a:gd name="connsiteX9342" fmla="*/ 6577804 w 9771622"/>
              <a:gd name="connsiteY9342" fmla="*/ 2700335 h 4890129"/>
              <a:gd name="connsiteX9343" fmla="*/ 6564088 w 9771622"/>
              <a:gd name="connsiteY9343" fmla="*/ 2686619 h 4890129"/>
              <a:gd name="connsiteX9344" fmla="*/ 6577804 w 9771622"/>
              <a:gd name="connsiteY9344" fmla="*/ 2672903 h 4890129"/>
              <a:gd name="connsiteX9345" fmla="*/ 6058820 w 9771622"/>
              <a:gd name="connsiteY9345" fmla="*/ 2672239 h 4890129"/>
              <a:gd name="connsiteX9346" fmla="*/ 6072536 w 9771622"/>
              <a:gd name="connsiteY9346" fmla="*/ 2685955 h 4890129"/>
              <a:gd name="connsiteX9347" fmla="*/ 6058820 w 9771622"/>
              <a:gd name="connsiteY9347" fmla="*/ 2699671 h 4890129"/>
              <a:gd name="connsiteX9348" fmla="*/ 6045104 w 9771622"/>
              <a:gd name="connsiteY9348" fmla="*/ 2685955 h 4890129"/>
              <a:gd name="connsiteX9349" fmla="*/ 6058820 w 9771622"/>
              <a:gd name="connsiteY9349" fmla="*/ 2672239 h 4890129"/>
              <a:gd name="connsiteX9350" fmla="*/ 6006857 w 9771622"/>
              <a:gd name="connsiteY9350" fmla="*/ 2671909 h 4890129"/>
              <a:gd name="connsiteX9351" fmla="*/ 6020573 w 9771622"/>
              <a:gd name="connsiteY9351" fmla="*/ 2685625 h 4890129"/>
              <a:gd name="connsiteX9352" fmla="*/ 6006857 w 9771622"/>
              <a:gd name="connsiteY9352" fmla="*/ 2699341 h 4890129"/>
              <a:gd name="connsiteX9353" fmla="*/ 5993141 w 9771622"/>
              <a:gd name="connsiteY9353" fmla="*/ 2685625 h 4890129"/>
              <a:gd name="connsiteX9354" fmla="*/ 6006857 w 9771622"/>
              <a:gd name="connsiteY9354" fmla="*/ 2671909 h 4890129"/>
              <a:gd name="connsiteX9355" fmla="*/ 5954229 w 9771622"/>
              <a:gd name="connsiteY9355" fmla="*/ 2671909 h 4890129"/>
              <a:gd name="connsiteX9356" fmla="*/ 5967945 w 9771622"/>
              <a:gd name="connsiteY9356" fmla="*/ 2685625 h 4890129"/>
              <a:gd name="connsiteX9357" fmla="*/ 5954229 w 9771622"/>
              <a:gd name="connsiteY9357" fmla="*/ 2699341 h 4890129"/>
              <a:gd name="connsiteX9358" fmla="*/ 5940513 w 9771622"/>
              <a:gd name="connsiteY9358" fmla="*/ 2685625 h 4890129"/>
              <a:gd name="connsiteX9359" fmla="*/ 5954229 w 9771622"/>
              <a:gd name="connsiteY9359" fmla="*/ 2671909 h 4890129"/>
              <a:gd name="connsiteX9360" fmla="*/ 5901932 w 9771622"/>
              <a:gd name="connsiteY9360" fmla="*/ 2671579 h 4890129"/>
              <a:gd name="connsiteX9361" fmla="*/ 5915648 w 9771622"/>
              <a:gd name="connsiteY9361" fmla="*/ 2685295 h 4890129"/>
              <a:gd name="connsiteX9362" fmla="*/ 5901932 w 9771622"/>
              <a:gd name="connsiteY9362" fmla="*/ 2699011 h 4890129"/>
              <a:gd name="connsiteX9363" fmla="*/ 5888216 w 9771622"/>
              <a:gd name="connsiteY9363" fmla="*/ 2685295 h 4890129"/>
              <a:gd name="connsiteX9364" fmla="*/ 5901932 w 9771622"/>
              <a:gd name="connsiteY9364" fmla="*/ 2671579 h 4890129"/>
              <a:gd name="connsiteX9365" fmla="*/ 5849308 w 9771622"/>
              <a:gd name="connsiteY9365" fmla="*/ 2671579 h 4890129"/>
              <a:gd name="connsiteX9366" fmla="*/ 5863024 w 9771622"/>
              <a:gd name="connsiteY9366" fmla="*/ 2685295 h 4890129"/>
              <a:gd name="connsiteX9367" fmla="*/ 5849308 w 9771622"/>
              <a:gd name="connsiteY9367" fmla="*/ 2699011 h 4890129"/>
              <a:gd name="connsiteX9368" fmla="*/ 5835592 w 9771622"/>
              <a:gd name="connsiteY9368" fmla="*/ 2685295 h 4890129"/>
              <a:gd name="connsiteX9369" fmla="*/ 5849308 w 9771622"/>
              <a:gd name="connsiteY9369" fmla="*/ 2671579 h 4890129"/>
              <a:gd name="connsiteX9370" fmla="*/ 5796680 w 9771622"/>
              <a:gd name="connsiteY9370" fmla="*/ 2671249 h 4890129"/>
              <a:gd name="connsiteX9371" fmla="*/ 5810396 w 9771622"/>
              <a:gd name="connsiteY9371" fmla="*/ 2684965 h 4890129"/>
              <a:gd name="connsiteX9372" fmla="*/ 5796680 w 9771622"/>
              <a:gd name="connsiteY9372" fmla="*/ 2698681 h 4890129"/>
              <a:gd name="connsiteX9373" fmla="*/ 5782964 w 9771622"/>
              <a:gd name="connsiteY9373" fmla="*/ 2684965 h 4890129"/>
              <a:gd name="connsiteX9374" fmla="*/ 5796680 w 9771622"/>
              <a:gd name="connsiteY9374" fmla="*/ 2671249 h 4890129"/>
              <a:gd name="connsiteX9375" fmla="*/ 5743723 w 9771622"/>
              <a:gd name="connsiteY9375" fmla="*/ 2670915 h 4890129"/>
              <a:gd name="connsiteX9376" fmla="*/ 5757439 w 9771622"/>
              <a:gd name="connsiteY9376" fmla="*/ 2684631 h 4890129"/>
              <a:gd name="connsiteX9377" fmla="*/ 5743723 w 9771622"/>
              <a:gd name="connsiteY9377" fmla="*/ 2698347 h 4890129"/>
              <a:gd name="connsiteX9378" fmla="*/ 5730007 w 9771622"/>
              <a:gd name="connsiteY9378" fmla="*/ 2684631 h 4890129"/>
              <a:gd name="connsiteX9379" fmla="*/ 5743723 w 9771622"/>
              <a:gd name="connsiteY9379" fmla="*/ 2670915 h 4890129"/>
              <a:gd name="connsiteX9380" fmla="*/ 5690765 w 9771622"/>
              <a:gd name="connsiteY9380" fmla="*/ 2670585 h 4890129"/>
              <a:gd name="connsiteX9381" fmla="*/ 5704481 w 9771622"/>
              <a:gd name="connsiteY9381" fmla="*/ 2684301 h 4890129"/>
              <a:gd name="connsiteX9382" fmla="*/ 5690765 w 9771622"/>
              <a:gd name="connsiteY9382" fmla="*/ 2698017 h 4890129"/>
              <a:gd name="connsiteX9383" fmla="*/ 5677049 w 9771622"/>
              <a:gd name="connsiteY9383" fmla="*/ 2684301 h 4890129"/>
              <a:gd name="connsiteX9384" fmla="*/ 5690765 w 9771622"/>
              <a:gd name="connsiteY9384" fmla="*/ 2670585 h 4890129"/>
              <a:gd name="connsiteX9385" fmla="*/ 5637478 w 9771622"/>
              <a:gd name="connsiteY9385" fmla="*/ 2670255 h 4890129"/>
              <a:gd name="connsiteX9386" fmla="*/ 5651194 w 9771622"/>
              <a:gd name="connsiteY9386" fmla="*/ 2683971 h 4890129"/>
              <a:gd name="connsiteX9387" fmla="*/ 5637478 w 9771622"/>
              <a:gd name="connsiteY9387" fmla="*/ 2697687 h 4890129"/>
              <a:gd name="connsiteX9388" fmla="*/ 5623762 w 9771622"/>
              <a:gd name="connsiteY9388" fmla="*/ 2683971 h 4890129"/>
              <a:gd name="connsiteX9389" fmla="*/ 5637478 w 9771622"/>
              <a:gd name="connsiteY9389" fmla="*/ 2670255 h 4890129"/>
              <a:gd name="connsiteX9390" fmla="*/ 5583856 w 9771622"/>
              <a:gd name="connsiteY9390" fmla="*/ 2669594 h 4890129"/>
              <a:gd name="connsiteX9391" fmla="*/ 5597572 w 9771622"/>
              <a:gd name="connsiteY9391" fmla="*/ 2683310 h 4890129"/>
              <a:gd name="connsiteX9392" fmla="*/ 5583856 w 9771622"/>
              <a:gd name="connsiteY9392" fmla="*/ 2697026 h 4890129"/>
              <a:gd name="connsiteX9393" fmla="*/ 5570140 w 9771622"/>
              <a:gd name="connsiteY9393" fmla="*/ 2683310 h 4890129"/>
              <a:gd name="connsiteX9394" fmla="*/ 5583856 w 9771622"/>
              <a:gd name="connsiteY9394" fmla="*/ 2669594 h 4890129"/>
              <a:gd name="connsiteX9395" fmla="*/ 4222847 w 9771622"/>
              <a:gd name="connsiteY9395" fmla="*/ 2669594 h 4890129"/>
              <a:gd name="connsiteX9396" fmla="*/ 4236563 w 9771622"/>
              <a:gd name="connsiteY9396" fmla="*/ 2683310 h 4890129"/>
              <a:gd name="connsiteX9397" fmla="*/ 4222847 w 9771622"/>
              <a:gd name="connsiteY9397" fmla="*/ 2697026 h 4890129"/>
              <a:gd name="connsiteX9398" fmla="*/ 4209131 w 9771622"/>
              <a:gd name="connsiteY9398" fmla="*/ 2683310 h 4890129"/>
              <a:gd name="connsiteX9399" fmla="*/ 4222847 w 9771622"/>
              <a:gd name="connsiteY9399" fmla="*/ 2669594 h 4890129"/>
              <a:gd name="connsiteX9400" fmla="*/ 5024824 w 9771622"/>
              <a:gd name="connsiteY9400" fmla="*/ 2669261 h 4890129"/>
              <a:gd name="connsiteX9401" fmla="*/ 5038540 w 9771622"/>
              <a:gd name="connsiteY9401" fmla="*/ 2682977 h 4890129"/>
              <a:gd name="connsiteX9402" fmla="*/ 5024824 w 9771622"/>
              <a:gd name="connsiteY9402" fmla="*/ 2696693 h 4890129"/>
              <a:gd name="connsiteX9403" fmla="*/ 5011108 w 9771622"/>
              <a:gd name="connsiteY9403" fmla="*/ 2682977 h 4890129"/>
              <a:gd name="connsiteX9404" fmla="*/ 5024824 w 9771622"/>
              <a:gd name="connsiteY9404" fmla="*/ 2669261 h 4890129"/>
              <a:gd name="connsiteX9405" fmla="*/ 5529909 w 9771622"/>
              <a:gd name="connsiteY9405" fmla="*/ 2668931 h 4890129"/>
              <a:gd name="connsiteX9406" fmla="*/ 5543625 w 9771622"/>
              <a:gd name="connsiteY9406" fmla="*/ 2682647 h 4890129"/>
              <a:gd name="connsiteX9407" fmla="*/ 5529909 w 9771622"/>
              <a:gd name="connsiteY9407" fmla="*/ 2696363 h 4890129"/>
              <a:gd name="connsiteX9408" fmla="*/ 5516193 w 9771622"/>
              <a:gd name="connsiteY9408" fmla="*/ 2682647 h 4890129"/>
              <a:gd name="connsiteX9409" fmla="*/ 5529909 w 9771622"/>
              <a:gd name="connsiteY9409" fmla="*/ 2668931 h 4890129"/>
              <a:gd name="connsiteX9410" fmla="*/ 5475627 w 9771622"/>
              <a:gd name="connsiteY9410" fmla="*/ 2668271 h 4890129"/>
              <a:gd name="connsiteX9411" fmla="*/ 5489343 w 9771622"/>
              <a:gd name="connsiteY9411" fmla="*/ 2681987 h 4890129"/>
              <a:gd name="connsiteX9412" fmla="*/ 5475627 w 9771622"/>
              <a:gd name="connsiteY9412" fmla="*/ 2695703 h 4890129"/>
              <a:gd name="connsiteX9413" fmla="*/ 5461911 w 9771622"/>
              <a:gd name="connsiteY9413" fmla="*/ 2681987 h 4890129"/>
              <a:gd name="connsiteX9414" fmla="*/ 5475627 w 9771622"/>
              <a:gd name="connsiteY9414" fmla="*/ 2668271 h 4890129"/>
              <a:gd name="connsiteX9415" fmla="*/ 4331410 w 9771622"/>
              <a:gd name="connsiteY9415" fmla="*/ 2668271 h 4890129"/>
              <a:gd name="connsiteX9416" fmla="*/ 4345126 w 9771622"/>
              <a:gd name="connsiteY9416" fmla="*/ 2681987 h 4890129"/>
              <a:gd name="connsiteX9417" fmla="*/ 4331410 w 9771622"/>
              <a:gd name="connsiteY9417" fmla="*/ 2695703 h 4890129"/>
              <a:gd name="connsiteX9418" fmla="*/ 4317694 w 9771622"/>
              <a:gd name="connsiteY9418" fmla="*/ 2681987 h 4890129"/>
              <a:gd name="connsiteX9419" fmla="*/ 4331410 w 9771622"/>
              <a:gd name="connsiteY9419" fmla="*/ 2668271 h 4890129"/>
              <a:gd name="connsiteX9420" fmla="*/ 5420352 w 9771622"/>
              <a:gd name="connsiteY9420" fmla="*/ 2667277 h 4890129"/>
              <a:gd name="connsiteX9421" fmla="*/ 5434068 w 9771622"/>
              <a:gd name="connsiteY9421" fmla="*/ 2680993 h 4890129"/>
              <a:gd name="connsiteX9422" fmla="*/ 5420352 w 9771622"/>
              <a:gd name="connsiteY9422" fmla="*/ 2694709 h 4890129"/>
              <a:gd name="connsiteX9423" fmla="*/ 5406636 w 9771622"/>
              <a:gd name="connsiteY9423" fmla="*/ 2680993 h 4890129"/>
              <a:gd name="connsiteX9424" fmla="*/ 5420352 w 9771622"/>
              <a:gd name="connsiteY9424" fmla="*/ 2667277 h 4890129"/>
              <a:gd name="connsiteX9425" fmla="*/ 5364746 w 9771622"/>
              <a:gd name="connsiteY9425" fmla="*/ 2665953 h 4890129"/>
              <a:gd name="connsiteX9426" fmla="*/ 5378462 w 9771622"/>
              <a:gd name="connsiteY9426" fmla="*/ 2679669 h 4890129"/>
              <a:gd name="connsiteX9427" fmla="*/ 5364746 w 9771622"/>
              <a:gd name="connsiteY9427" fmla="*/ 2693385 h 4890129"/>
              <a:gd name="connsiteX9428" fmla="*/ 5351030 w 9771622"/>
              <a:gd name="connsiteY9428" fmla="*/ 2679669 h 4890129"/>
              <a:gd name="connsiteX9429" fmla="*/ 5364746 w 9771622"/>
              <a:gd name="connsiteY9429" fmla="*/ 2665953 h 4890129"/>
              <a:gd name="connsiteX9430" fmla="*/ 4441961 w 9771622"/>
              <a:gd name="connsiteY9430" fmla="*/ 2665953 h 4890129"/>
              <a:gd name="connsiteX9431" fmla="*/ 4455677 w 9771622"/>
              <a:gd name="connsiteY9431" fmla="*/ 2679669 h 4890129"/>
              <a:gd name="connsiteX9432" fmla="*/ 4441961 w 9771622"/>
              <a:gd name="connsiteY9432" fmla="*/ 2693385 h 4890129"/>
              <a:gd name="connsiteX9433" fmla="*/ 4428245 w 9771622"/>
              <a:gd name="connsiteY9433" fmla="*/ 2679669 h 4890129"/>
              <a:gd name="connsiteX9434" fmla="*/ 4441961 w 9771622"/>
              <a:gd name="connsiteY9434" fmla="*/ 2665953 h 4890129"/>
              <a:gd name="connsiteX9435" fmla="*/ 5308147 w 9771622"/>
              <a:gd name="connsiteY9435" fmla="*/ 2664299 h 4890129"/>
              <a:gd name="connsiteX9436" fmla="*/ 5321863 w 9771622"/>
              <a:gd name="connsiteY9436" fmla="*/ 2678015 h 4890129"/>
              <a:gd name="connsiteX9437" fmla="*/ 5308147 w 9771622"/>
              <a:gd name="connsiteY9437" fmla="*/ 2691731 h 4890129"/>
              <a:gd name="connsiteX9438" fmla="*/ 5294431 w 9771622"/>
              <a:gd name="connsiteY9438" fmla="*/ 2678015 h 4890129"/>
              <a:gd name="connsiteX9439" fmla="*/ 5308147 w 9771622"/>
              <a:gd name="connsiteY9439" fmla="*/ 2664299 h 4890129"/>
              <a:gd name="connsiteX9440" fmla="*/ 5250224 w 9771622"/>
              <a:gd name="connsiteY9440" fmla="*/ 2661651 h 4890129"/>
              <a:gd name="connsiteX9441" fmla="*/ 5263940 w 9771622"/>
              <a:gd name="connsiteY9441" fmla="*/ 2675367 h 4890129"/>
              <a:gd name="connsiteX9442" fmla="*/ 5250224 w 9771622"/>
              <a:gd name="connsiteY9442" fmla="*/ 2689083 h 4890129"/>
              <a:gd name="connsiteX9443" fmla="*/ 5236508 w 9771622"/>
              <a:gd name="connsiteY9443" fmla="*/ 2675367 h 4890129"/>
              <a:gd name="connsiteX9444" fmla="*/ 5250224 w 9771622"/>
              <a:gd name="connsiteY9444" fmla="*/ 2661651 h 4890129"/>
              <a:gd name="connsiteX9445" fmla="*/ 4556480 w 9771622"/>
              <a:gd name="connsiteY9445" fmla="*/ 2661651 h 4890129"/>
              <a:gd name="connsiteX9446" fmla="*/ 4570196 w 9771622"/>
              <a:gd name="connsiteY9446" fmla="*/ 2675367 h 4890129"/>
              <a:gd name="connsiteX9447" fmla="*/ 4556480 w 9771622"/>
              <a:gd name="connsiteY9447" fmla="*/ 2689083 h 4890129"/>
              <a:gd name="connsiteX9448" fmla="*/ 4542764 w 9771622"/>
              <a:gd name="connsiteY9448" fmla="*/ 2675367 h 4890129"/>
              <a:gd name="connsiteX9449" fmla="*/ 4556480 w 9771622"/>
              <a:gd name="connsiteY9449" fmla="*/ 2661651 h 4890129"/>
              <a:gd name="connsiteX9450" fmla="*/ 5190647 w 9771622"/>
              <a:gd name="connsiteY9450" fmla="*/ 2658339 h 4890129"/>
              <a:gd name="connsiteX9451" fmla="*/ 5204363 w 9771622"/>
              <a:gd name="connsiteY9451" fmla="*/ 2672055 h 4890129"/>
              <a:gd name="connsiteX9452" fmla="*/ 5190647 w 9771622"/>
              <a:gd name="connsiteY9452" fmla="*/ 2685771 h 4890129"/>
              <a:gd name="connsiteX9453" fmla="*/ 5176931 w 9771622"/>
              <a:gd name="connsiteY9453" fmla="*/ 2672055 h 4890129"/>
              <a:gd name="connsiteX9454" fmla="*/ 5190647 w 9771622"/>
              <a:gd name="connsiteY9454" fmla="*/ 2658339 h 4890129"/>
              <a:gd name="connsiteX9455" fmla="*/ 4762354 w 9771622"/>
              <a:gd name="connsiteY9455" fmla="*/ 2657345 h 4890129"/>
              <a:gd name="connsiteX9456" fmla="*/ 4776070 w 9771622"/>
              <a:gd name="connsiteY9456" fmla="*/ 2671061 h 4890129"/>
              <a:gd name="connsiteX9457" fmla="*/ 4762354 w 9771622"/>
              <a:gd name="connsiteY9457" fmla="*/ 2684777 h 4890129"/>
              <a:gd name="connsiteX9458" fmla="*/ 4748638 w 9771622"/>
              <a:gd name="connsiteY9458" fmla="*/ 2671061 h 4890129"/>
              <a:gd name="connsiteX9459" fmla="*/ 4762354 w 9771622"/>
              <a:gd name="connsiteY9459" fmla="*/ 2657345 h 4890129"/>
              <a:gd name="connsiteX9460" fmla="*/ 5128752 w 9771622"/>
              <a:gd name="connsiteY9460" fmla="*/ 2652713 h 4890129"/>
              <a:gd name="connsiteX9461" fmla="*/ 5142468 w 9771622"/>
              <a:gd name="connsiteY9461" fmla="*/ 2666429 h 4890129"/>
              <a:gd name="connsiteX9462" fmla="*/ 5128752 w 9771622"/>
              <a:gd name="connsiteY9462" fmla="*/ 2680145 h 4890129"/>
              <a:gd name="connsiteX9463" fmla="*/ 5115036 w 9771622"/>
              <a:gd name="connsiteY9463" fmla="*/ 2666429 h 4890129"/>
              <a:gd name="connsiteX9464" fmla="*/ 5128752 w 9771622"/>
              <a:gd name="connsiteY9464" fmla="*/ 2652713 h 4890129"/>
              <a:gd name="connsiteX9465" fmla="*/ 4678282 w 9771622"/>
              <a:gd name="connsiteY9465" fmla="*/ 2652713 h 4890129"/>
              <a:gd name="connsiteX9466" fmla="*/ 4691998 w 9771622"/>
              <a:gd name="connsiteY9466" fmla="*/ 2666429 h 4890129"/>
              <a:gd name="connsiteX9467" fmla="*/ 4678282 w 9771622"/>
              <a:gd name="connsiteY9467" fmla="*/ 2680145 h 4890129"/>
              <a:gd name="connsiteX9468" fmla="*/ 4664566 w 9771622"/>
              <a:gd name="connsiteY9468" fmla="*/ 2666429 h 4890129"/>
              <a:gd name="connsiteX9469" fmla="*/ 4678282 w 9771622"/>
              <a:gd name="connsiteY9469" fmla="*/ 2652713 h 4890129"/>
              <a:gd name="connsiteX9470" fmla="*/ 2813926 w 9771622"/>
              <a:gd name="connsiteY9470" fmla="*/ 2650396 h 4890129"/>
              <a:gd name="connsiteX9471" fmla="*/ 2827646 w 9771622"/>
              <a:gd name="connsiteY9471" fmla="*/ 2664112 h 4890129"/>
              <a:gd name="connsiteX9472" fmla="*/ 2813926 w 9771622"/>
              <a:gd name="connsiteY9472" fmla="*/ 2677828 h 4890129"/>
              <a:gd name="connsiteX9473" fmla="*/ 2800207 w 9771622"/>
              <a:gd name="connsiteY9473" fmla="*/ 2664112 h 4890129"/>
              <a:gd name="connsiteX9474" fmla="*/ 2813926 w 9771622"/>
              <a:gd name="connsiteY9474" fmla="*/ 2650396 h 4890129"/>
              <a:gd name="connsiteX9475" fmla="*/ 2710990 w 9771622"/>
              <a:gd name="connsiteY9475" fmla="*/ 2650396 h 4890129"/>
              <a:gd name="connsiteX9476" fmla="*/ 2724704 w 9771622"/>
              <a:gd name="connsiteY9476" fmla="*/ 2664112 h 4890129"/>
              <a:gd name="connsiteX9477" fmla="*/ 2710990 w 9771622"/>
              <a:gd name="connsiteY9477" fmla="*/ 2677828 h 4890129"/>
              <a:gd name="connsiteX9478" fmla="*/ 2697276 w 9771622"/>
              <a:gd name="connsiteY9478" fmla="*/ 2664112 h 4890129"/>
              <a:gd name="connsiteX9479" fmla="*/ 2710990 w 9771622"/>
              <a:gd name="connsiteY9479" fmla="*/ 2650396 h 4890129"/>
              <a:gd name="connsiteX9480" fmla="*/ 2608383 w 9771622"/>
              <a:gd name="connsiteY9480" fmla="*/ 2650396 h 4890129"/>
              <a:gd name="connsiteX9481" fmla="*/ 2622094 w 9771622"/>
              <a:gd name="connsiteY9481" fmla="*/ 2664112 h 4890129"/>
              <a:gd name="connsiteX9482" fmla="*/ 2608383 w 9771622"/>
              <a:gd name="connsiteY9482" fmla="*/ 2677828 h 4890129"/>
              <a:gd name="connsiteX9483" fmla="*/ 2594667 w 9771622"/>
              <a:gd name="connsiteY9483" fmla="*/ 2664112 h 4890129"/>
              <a:gd name="connsiteX9484" fmla="*/ 2608383 w 9771622"/>
              <a:gd name="connsiteY9484" fmla="*/ 2650396 h 4890129"/>
              <a:gd name="connsiteX9485" fmla="*/ 2505442 w 9771622"/>
              <a:gd name="connsiteY9485" fmla="*/ 2650396 h 4890129"/>
              <a:gd name="connsiteX9486" fmla="*/ 2519163 w 9771622"/>
              <a:gd name="connsiteY9486" fmla="*/ 2664112 h 4890129"/>
              <a:gd name="connsiteX9487" fmla="*/ 2505442 w 9771622"/>
              <a:gd name="connsiteY9487" fmla="*/ 2677828 h 4890129"/>
              <a:gd name="connsiteX9488" fmla="*/ 2491728 w 9771622"/>
              <a:gd name="connsiteY9488" fmla="*/ 2664112 h 4890129"/>
              <a:gd name="connsiteX9489" fmla="*/ 2505442 w 9771622"/>
              <a:gd name="connsiteY9489" fmla="*/ 2650396 h 4890129"/>
              <a:gd name="connsiteX9490" fmla="*/ 2197297 w 9771622"/>
              <a:gd name="connsiteY9490" fmla="*/ 2650396 h 4890129"/>
              <a:gd name="connsiteX9491" fmla="*/ 2211013 w 9771622"/>
              <a:gd name="connsiteY9491" fmla="*/ 2664112 h 4890129"/>
              <a:gd name="connsiteX9492" fmla="*/ 2197297 w 9771622"/>
              <a:gd name="connsiteY9492" fmla="*/ 2677828 h 4890129"/>
              <a:gd name="connsiteX9493" fmla="*/ 2183585 w 9771622"/>
              <a:gd name="connsiteY9493" fmla="*/ 2664112 h 4890129"/>
              <a:gd name="connsiteX9494" fmla="*/ 2197297 w 9771622"/>
              <a:gd name="connsiteY9494" fmla="*/ 2650396 h 4890129"/>
              <a:gd name="connsiteX9495" fmla="*/ 2094360 w 9771622"/>
              <a:gd name="connsiteY9495" fmla="*/ 2650396 h 4890129"/>
              <a:gd name="connsiteX9496" fmla="*/ 2108084 w 9771622"/>
              <a:gd name="connsiteY9496" fmla="*/ 2664112 h 4890129"/>
              <a:gd name="connsiteX9497" fmla="*/ 2094360 w 9771622"/>
              <a:gd name="connsiteY9497" fmla="*/ 2677828 h 4890129"/>
              <a:gd name="connsiteX9498" fmla="*/ 2080648 w 9771622"/>
              <a:gd name="connsiteY9498" fmla="*/ 2664112 h 4890129"/>
              <a:gd name="connsiteX9499" fmla="*/ 2094360 w 9771622"/>
              <a:gd name="connsiteY9499" fmla="*/ 2650396 h 4890129"/>
              <a:gd name="connsiteX9500" fmla="*/ 1991752 w 9771622"/>
              <a:gd name="connsiteY9500" fmla="*/ 2650396 h 4890129"/>
              <a:gd name="connsiteX9501" fmla="*/ 2005471 w 9771622"/>
              <a:gd name="connsiteY9501" fmla="*/ 2664112 h 4890129"/>
              <a:gd name="connsiteX9502" fmla="*/ 1991752 w 9771622"/>
              <a:gd name="connsiteY9502" fmla="*/ 2677828 h 4890129"/>
              <a:gd name="connsiteX9503" fmla="*/ 1978042 w 9771622"/>
              <a:gd name="connsiteY9503" fmla="*/ 2664112 h 4890129"/>
              <a:gd name="connsiteX9504" fmla="*/ 1991752 w 9771622"/>
              <a:gd name="connsiteY9504" fmla="*/ 2650396 h 4890129"/>
              <a:gd name="connsiteX9505" fmla="*/ 1889150 w 9771622"/>
              <a:gd name="connsiteY9505" fmla="*/ 2650396 h 4890129"/>
              <a:gd name="connsiteX9506" fmla="*/ 1902866 w 9771622"/>
              <a:gd name="connsiteY9506" fmla="*/ 2664112 h 4890129"/>
              <a:gd name="connsiteX9507" fmla="*/ 1889150 w 9771622"/>
              <a:gd name="connsiteY9507" fmla="*/ 2677828 h 4890129"/>
              <a:gd name="connsiteX9508" fmla="*/ 1875436 w 9771622"/>
              <a:gd name="connsiteY9508" fmla="*/ 2664112 h 4890129"/>
              <a:gd name="connsiteX9509" fmla="*/ 1889150 w 9771622"/>
              <a:gd name="connsiteY9509" fmla="*/ 2650396 h 4890129"/>
              <a:gd name="connsiteX9510" fmla="*/ 1786544 w 9771622"/>
              <a:gd name="connsiteY9510" fmla="*/ 2650396 h 4890129"/>
              <a:gd name="connsiteX9511" fmla="*/ 1800257 w 9771622"/>
              <a:gd name="connsiteY9511" fmla="*/ 2664112 h 4890129"/>
              <a:gd name="connsiteX9512" fmla="*/ 1786544 w 9771622"/>
              <a:gd name="connsiteY9512" fmla="*/ 2677828 h 4890129"/>
              <a:gd name="connsiteX9513" fmla="*/ 1772827 w 9771622"/>
              <a:gd name="connsiteY9513" fmla="*/ 2664112 h 4890129"/>
              <a:gd name="connsiteX9514" fmla="*/ 1786544 w 9771622"/>
              <a:gd name="connsiteY9514" fmla="*/ 2650396 h 4890129"/>
              <a:gd name="connsiteX9515" fmla="*/ 4903352 w 9771622"/>
              <a:gd name="connsiteY9515" fmla="*/ 2648742 h 4890129"/>
              <a:gd name="connsiteX9516" fmla="*/ 4917068 w 9771622"/>
              <a:gd name="connsiteY9516" fmla="*/ 2662458 h 4890129"/>
              <a:gd name="connsiteX9517" fmla="*/ 4903352 w 9771622"/>
              <a:gd name="connsiteY9517" fmla="*/ 2676174 h 4890129"/>
              <a:gd name="connsiteX9518" fmla="*/ 4889636 w 9771622"/>
              <a:gd name="connsiteY9518" fmla="*/ 2662458 h 4890129"/>
              <a:gd name="connsiteX9519" fmla="*/ 4903352 w 9771622"/>
              <a:gd name="connsiteY9519" fmla="*/ 2648742 h 4890129"/>
              <a:gd name="connsiteX9520" fmla="*/ 4162940 w 9771622"/>
              <a:gd name="connsiteY9520" fmla="*/ 2648078 h 4890129"/>
              <a:gd name="connsiteX9521" fmla="*/ 4176656 w 9771622"/>
              <a:gd name="connsiteY9521" fmla="*/ 2661794 h 4890129"/>
              <a:gd name="connsiteX9522" fmla="*/ 4162940 w 9771622"/>
              <a:gd name="connsiteY9522" fmla="*/ 2675510 h 4890129"/>
              <a:gd name="connsiteX9523" fmla="*/ 4149224 w 9771622"/>
              <a:gd name="connsiteY9523" fmla="*/ 2661794 h 4890129"/>
              <a:gd name="connsiteX9524" fmla="*/ 4162940 w 9771622"/>
              <a:gd name="connsiteY9524" fmla="*/ 2648078 h 4890129"/>
              <a:gd name="connsiteX9525" fmla="*/ 4269519 w 9771622"/>
              <a:gd name="connsiteY9525" fmla="*/ 2647418 h 4890129"/>
              <a:gd name="connsiteX9526" fmla="*/ 4283235 w 9771622"/>
              <a:gd name="connsiteY9526" fmla="*/ 2661134 h 4890129"/>
              <a:gd name="connsiteX9527" fmla="*/ 4269519 w 9771622"/>
              <a:gd name="connsiteY9527" fmla="*/ 2674850 h 4890129"/>
              <a:gd name="connsiteX9528" fmla="*/ 4255803 w 9771622"/>
              <a:gd name="connsiteY9528" fmla="*/ 2661134 h 4890129"/>
              <a:gd name="connsiteX9529" fmla="*/ 4269519 w 9771622"/>
              <a:gd name="connsiteY9529" fmla="*/ 2647418 h 4890129"/>
              <a:gd name="connsiteX9530" fmla="*/ 4377748 w 9771622"/>
              <a:gd name="connsiteY9530" fmla="*/ 2646094 h 4890129"/>
              <a:gd name="connsiteX9531" fmla="*/ 4391464 w 9771622"/>
              <a:gd name="connsiteY9531" fmla="*/ 2659810 h 4890129"/>
              <a:gd name="connsiteX9532" fmla="*/ 4377748 w 9771622"/>
              <a:gd name="connsiteY9532" fmla="*/ 2673526 h 4890129"/>
              <a:gd name="connsiteX9533" fmla="*/ 4364032 w 9771622"/>
              <a:gd name="connsiteY9533" fmla="*/ 2659810 h 4890129"/>
              <a:gd name="connsiteX9534" fmla="*/ 4377748 w 9771622"/>
              <a:gd name="connsiteY9534" fmla="*/ 2646094 h 4890129"/>
              <a:gd name="connsiteX9535" fmla="*/ 5063201 w 9771622"/>
              <a:gd name="connsiteY9535" fmla="*/ 2644106 h 4890129"/>
              <a:gd name="connsiteX9536" fmla="*/ 5076917 w 9771622"/>
              <a:gd name="connsiteY9536" fmla="*/ 2657822 h 4890129"/>
              <a:gd name="connsiteX9537" fmla="*/ 5063201 w 9771622"/>
              <a:gd name="connsiteY9537" fmla="*/ 2671538 h 4890129"/>
              <a:gd name="connsiteX9538" fmla="*/ 5049485 w 9771622"/>
              <a:gd name="connsiteY9538" fmla="*/ 2657822 h 4890129"/>
              <a:gd name="connsiteX9539" fmla="*/ 5063201 w 9771622"/>
              <a:gd name="connsiteY9539" fmla="*/ 2644106 h 4890129"/>
              <a:gd name="connsiteX9540" fmla="*/ 4488299 w 9771622"/>
              <a:gd name="connsiteY9540" fmla="*/ 2643776 h 4890129"/>
              <a:gd name="connsiteX9541" fmla="*/ 4502015 w 9771622"/>
              <a:gd name="connsiteY9541" fmla="*/ 2657492 h 4890129"/>
              <a:gd name="connsiteX9542" fmla="*/ 4488299 w 9771622"/>
              <a:gd name="connsiteY9542" fmla="*/ 2671208 h 4890129"/>
              <a:gd name="connsiteX9543" fmla="*/ 4474583 w 9771622"/>
              <a:gd name="connsiteY9543" fmla="*/ 2657492 h 4890129"/>
              <a:gd name="connsiteX9544" fmla="*/ 4488299 w 9771622"/>
              <a:gd name="connsiteY9544" fmla="*/ 2643776 h 4890129"/>
              <a:gd name="connsiteX9545" fmla="*/ 4949029 w 9771622"/>
              <a:gd name="connsiteY9545" fmla="*/ 2643446 h 4890129"/>
              <a:gd name="connsiteX9546" fmla="*/ 4962745 w 9771622"/>
              <a:gd name="connsiteY9546" fmla="*/ 2657162 h 4890129"/>
              <a:gd name="connsiteX9547" fmla="*/ 4949029 w 9771622"/>
              <a:gd name="connsiteY9547" fmla="*/ 2670878 h 4890129"/>
              <a:gd name="connsiteX9548" fmla="*/ 4935313 w 9771622"/>
              <a:gd name="connsiteY9548" fmla="*/ 2657162 h 4890129"/>
              <a:gd name="connsiteX9549" fmla="*/ 4949029 w 9771622"/>
              <a:gd name="connsiteY9549" fmla="*/ 2643446 h 4890129"/>
              <a:gd name="connsiteX9550" fmla="*/ 4857678 w 9771622"/>
              <a:gd name="connsiteY9550" fmla="*/ 2643446 h 4890129"/>
              <a:gd name="connsiteX9551" fmla="*/ 4871394 w 9771622"/>
              <a:gd name="connsiteY9551" fmla="*/ 2657162 h 4890129"/>
              <a:gd name="connsiteX9552" fmla="*/ 4857678 w 9771622"/>
              <a:gd name="connsiteY9552" fmla="*/ 2670878 h 4890129"/>
              <a:gd name="connsiteX9553" fmla="*/ 4843962 w 9771622"/>
              <a:gd name="connsiteY9553" fmla="*/ 2657162 h 4890129"/>
              <a:gd name="connsiteX9554" fmla="*/ 4857678 w 9771622"/>
              <a:gd name="connsiteY9554" fmla="*/ 2643446 h 4890129"/>
              <a:gd name="connsiteX9555" fmla="*/ 4602818 w 9771622"/>
              <a:gd name="connsiteY9555" fmla="*/ 2639474 h 4890129"/>
              <a:gd name="connsiteX9556" fmla="*/ 4616534 w 9771622"/>
              <a:gd name="connsiteY9556" fmla="*/ 2653190 h 4890129"/>
              <a:gd name="connsiteX9557" fmla="*/ 4602818 w 9771622"/>
              <a:gd name="connsiteY9557" fmla="*/ 2666906 h 4890129"/>
              <a:gd name="connsiteX9558" fmla="*/ 4589102 w 9771622"/>
              <a:gd name="connsiteY9558" fmla="*/ 2653190 h 4890129"/>
              <a:gd name="connsiteX9559" fmla="*/ 4602818 w 9771622"/>
              <a:gd name="connsiteY9559" fmla="*/ 2639474 h 4890129"/>
              <a:gd name="connsiteX9560" fmla="*/ 4726608 w 9771622"/>
              <a:gd name="connsiteY9560" fmla="*/ 2628883 h 4890129"/>
              <a:gd name="connsiteX9561" fmla="*/ 4740324 w 9771622"/>
              <a:gd name="connsiteY9561" fmla="*/ 2642599 h 4890129"/>
              <a:gd name="connsiteX9562" fmla="*/ 4726608 w 9771622"/>
              <a:gd name="connsiteY9562" fmla="*/ 2656315 h 4890129"/>
              <a:gd name="connsiteX9563" fmla="*/ 4712892 w 9771622"/>
              <a:gd name="connsiteY9563" fmla="*/ 2642599 h 4890129"/>
              <a:gd name="connsiteX9564" fmla="*/ 4726608 w 9771622"/>
              <a:gd name="connsiteY9564" fmla="*/ 2628883 h 4890129"/>
              <a:gd name="connsiteX9565" fmla="*/ 4992386 w 9771622"/>
              <a:gd name="connsiteY9565" fmla="*/ 2628219 h 4890129"/>
              <a:gd name="connsiteX9566" fmla="*/ 5006102 w 9771622"/>
              <a:gd name="connsiteY9566" fmla="*/ 2641935 h 4890129"/>
              <a:gd name="connsiteX9567" fmla="*/ 4992386 w 9771622"/>
              <a:gd name="connsiteY9567" fmla="*/ 2655651 h 4890129"/>
              <a:gd name="connsiteX9568" fmla="*/ 4978670 w 9771622"/>
              <a:gd name="connsiteY9568" fmla="*/ 2641935 h 4890129"/>
              <a:gd name="connsiteX9569" fmla="*/ 4992386 w 9771622"/>
              <a:gd name="connsiteY9569" fmla="*/ 2628219 h 4890129"/>
              <a:gd name="connsiteX9570" fmla="*/ 4814648 w 9771622"/>
              <a:gd name="connsiteY9570" fmla="*/ 2628219 h 4890129"/>
              <a:gd name="connsiteX9571" fmla="*/ 4828364 w 9771622"/>
              <a:gd name="connsiteY9571" fmla="*/ 2641935 h 4890129"/>
              <a:gd name="connsiteX9572" fmla="*/ 4814648 w 9771622"/>
              <a:gd name="connsiteY9572" fmla="*/ 2655651 h 4890129"/>
              <a:gd name="connsiteX9573" fmla="*/ 4800932 w 9771622"/>
              <a:gd name="connsiteY9573" fmla="*/ 2641935 h 4890129"/>
              <a:gd name="connsiteX9574" fmla="*/ 4814648 w 9771622"/>
              <a:gd name="connsiteY9574" fmla="*/ 2628219 h 4890129"/>
              <a:gd name="connsiteX9575" fmla="*/ 7867985 w 9771622"/>
              <a:gd name="connsiteY9575" fmla="*/ 2627559 h 4890129"/>
              <a:gd name="connsiteX9576" fmla="*/ 7881701 w 9771622"/>
              <a:gd name="connsiteY9576" fmla="*/ 2641275 h 4890129"/>
              <a:gd name="connsiteX9577" fmla="*/ 7867985 w 9771622"/>
              <a:gd name="connsiteY9577" fmla="*/ 2654991 h 4890129"/>
              <a:gd name="connsiteX9578" fmla="*/ 7854269 w 9771622"/>
              <a:gd name="connsiteY9578" fmla="*/ 2641275 h 4890129"/>
              <a:gd name="connsiteX9579" fmla="*/ 7867985 w 9771622"/>
              <a:gd name="connsiteY9579" fmla="*/ 2627559 h 4890129"/>
              <a:gd name="connsiteX9580" fmla="*/ 7816681 w 9771622"/>
              <a:gd name="connsiteY9580" fmla="*/ 2627559 h 4890129"/>
              <a:gd name="connsiteX9581" fmla="*/ 7830397 w 9771622"/>
              <a:gd name="connsiteY9581" fmla="*/ 2641275 h 4890129"/>
              <a:gd name="connsiteX9582" fmla="*/ 7816681 w 9771622"/>
              <a:gd name="connsiteY9582" fmla="*/ 2654991 h 4890129"/>
              <a:gd name="connsiteX9583" fmla="*/ 7802965 w 9771622"/>
              <a:gd name="connsiteY9583" fmla="*/ 2641275 h 4890129"/>
              <a:gd name="connsiteX9584" fmla="*/ 7816681 w 9771622"/>
              <a:gd name="connsiteY9584" fmla="*/ 2627559 h 4890129"/>
              <a:gd name="connsiteX9585" fmla="*/ 7560167 w 9771622"/>
              <a:gd name="connsiteY9585" fmla="*/ 2627559 h 4890129"/>
              <a:gd name="connsiteX9586" fmla="*/ 7573883 w 9771622"/>
              <a:gd name="connsiteY9586" fmla="*/ 2641275 h 4890129"/>
              <a:gd name="connsiteX9587" fmla="*/ 7560167 w 9771622"/>
              <a:gd name="connsiteY9587" fmla="*/ 2654991 h 4890129"/>
              <a:gd name="connsiteX9588" fmla="*/ 7546451 w 9771622"/>
              <a:gd name="connsiteY9588" fmla="*/ 2641275 h 4890129"/>
              <a:gd name="connsiteX9589" fmla="*/ 7560167 w 9771622"/>
              <a:gd name="connsiteY9589" fmla="*/ 2627559 h 4890129"/>
              <a:gd name="connsiteX9590" fmla="*/ 7508864 w 9771622"/>
              <a:gd name="connsiteY9590" fmla="*/ 2627559 h 4890129"/>
              <a:gd name="connsiteX9591" fmla="*/ 7522580 w 9771622"/>
              <a:gd name="connsiteY9591" fmla="*/ 2641275 h 4890129"/>
              <a:gd name="connsiteX9592" fmla="*/ 7508864 w 9771622"/>
              <a:gd name="connsiteY9592" fmla="*/ 2654991 h 4890129"/>
              <a:gd name="connsiteX9593" fmla="*/ 7495148 w 9771622"/>
              <a:gd name="connsiteY9593" fmla="*/ 2641275 h 4890129"/>
              <a:gd name="connsiteX9594" fmla="*/ 7508864 w 9771622"/>
              <a:gd name="connsiteY9594" fmla="*/ 2627559 h 4890129"/>
              <a:gd name="connsiteX9595" fmla="*/ 7457230 w 9771622"/>
              <a:gd name="connsiteY9595" fmla="*/ 2627559 h 4890129"/>
              <a:gd name="connsiteX9596" fmla="*/ 7470946 w 9771622"/>
              <a:gd name="connsiteY9596" fmla="*/ 2641275 h 4890129"/>
              <a:gd name="connsiteX9597" fmla="*/ 7457230 w 9771622"/>
              <a:gd name="connsiteY9597" fmla="*/ 2654991 h 4890129"/>
              <a:gd name="connsiteX9598" fmla="*/ 7443514 w 9771622"/>
              <a:gd name="connsiteY9598" fmla="*/ 2641275 h 4890129"/>
              <a:gd name="connsiteX9599" fmla="*/ 7457230 w 9771622"/>
              <a:gd name="connsiteY9599" fmla="*/ 2627559 h 4890129"/>
              <a:gd name="connsiteX9600" fmla="*/ 7405930 w 9771622"/>
              <a:gd name="connsiteY9600" fmla="*/ 2627559 h 4890129"/>
              <a:gd name="connsiteX9601" fmla="*/ 7419646 w 9771622"/>
              <a:gd name="connsiteY9601" fmla="*/ 2641275 h 4890129"/>
              <a:gd name="connsiteX9602" fmla="*/ 7405930 w 9771622"/>
              <a:gd name="connsiteY9602" fmla="*/ 2654991 h 4890129"/>
              <a:gd name="connsiteX9603" fmla="*/ 7392214 w 9771622"/>
              <a:gd name="connsiteY9603" fmla="*/ 2641275 h 4890129"/>
              <a:gd name="connsiteX9604" fmla="*/ 7405930 w 9771622"/>
              <a:gd name="connsiteY9604" fmla="*/ 2627559 h 4890129"/>
              <a:gd name="connsiteX9605" fmla="*/ 7354627 w 9771622"/>
              <a:gd name="connsiteY9605" fmla="*/ 2627559 h 4890129"/>
              <a:gd name="connsiteX9606" fmla="*/ 7368343 w 9771622"/>
              <a:gd name="connsiteY9606" fmla="*/ 2641275 h 4890129"/>
              <a:gd name="connsiteX9607" fmla="*/ 7354627 w 9771622"/>
              <a:gd name="connsiteY9607" fmla="*/ 2654991 h 4890129"/>
              <a:gd name="connsiteX9608" fmla="*/ 7340911 w 9771622"/>
              <a:gd name="connsiteY9608" fmla="*/ 2641275 h 4890129"/>
              <a:gd name="connsiteX9609" fmla="*/ 7354627 w 9771622"/>
              <a:gd name="connsiteY9609" fmla="*/ 2627559 h 4890129"/>
              <a:gd name="connsiteX9610" fmla="*/ 7303323 w 9771622"/>
              <a:gd name="connsiteY9610" fmla="*/ 2627559 h 4890129"/>
              <a:gd name="connsiteX9611" fmla="*/ 7317039 w 9771622"/>
              <a:gd name="connsiteY9611" fmla="*/ 2641275 h 4890129"/>
              <a:gd name="connsiteX9612" fmla="*/ 7303323 w 9771622"/>
              <a:gd name="connsiteY9612" fmla="*/ 2654991 h 4890129"/>
              <a:gd name="connsiteX9613" fmla="*/ 7289607 w 9771622"/>
              <a:gd name="connsiteY9613" fmla="*/ 2641275 h 4890129"/>
              <a:gd name="connsiteX9614" fmla="*/ 7303323 w 9771622"/>
              <a:gd name="connsiteY9614" fmla="*/ 2627559 h 4890129"/>
              <a:gd name="connsiteX9615" fmla="*/ 7252020 w 9771622"/>
              <a:gd name="connsiteY9615" fmla="*/ 2627559 h 4890129"/>
              <a:gd name="connsiteX9616" fmla="*/ 7265736 w 9771622"/>
              <a:gd name="connsiteY9616" fmla="*/ 2641275 h 4890129"/>
              <a:gd name="connsiteX9617" fmla="*/ 7252020 w 9771622"/>
              <a:gd name="connsiteY9617" fmla="*/ 2654991 h 4890129"/>
              <a:gd name="connsiteX9618" fmla="*/ 7238304 w 9771622"/>
              <a:gd name="connsiteY9618" fmla="*/ 2641275 h 4890129"/>
              <a:gd name="connsiteX9619" fmla="*/ 7252020 w 9771622"/>
              <a:gd name="connsiteY9619" fmla="*/ 2627559 h 4890129"/>
              <a:gd name="connsiteX9620" fmla="*/ 7200716 w 9771622"/>
              <a:gd name="connsiteY9620" fmla="*/ 2627559 h 4890129"/>
              <a:gd name="connsiteX9621" fmla="*/ 7214432 w 9771622"/>
              <a:gd name="connsiteY9621" fmla="*/ 2641275 h 4890129"/>
              <a:gd name="connsiteX9622" fmla="*/ 7200716 w 9771622"/>
              <a:gd name="connsiteY9622" fmla="*/ 2654991 h 4890129"/>
              <a:gd name="connsiteX9623" fmla="*/ 7187000 w 9771622"/>
              <a:gd name="connsiteY9623" fmla="*/ 2641275 h 4890129"/>
              <a:gd name="connsiteX9624" fmla="*/ 7200716 w 9771622"/>
              <a:gd name="connsiteY9624" fmla="*/ 2627559 h 4890129"/>
              <a:gd name="connsiteX9625" fmla="*/ 7149086 w 9771622"/>
              <a:gd name="connsiteY9625" fmla="*/ 2627559 h 4890129"/>
              <a:gd name="connsiteX9626" fmla="*/ 7162802 w 9771622"/>
              <a:gd name="connsiteY9626" fmla="*/ 2641275 h 4890129"/>
              <a:gd name="connsiteX9627" fmla="*/ 7149086 w 9771622"/>
              <a:gd name="connsiteY9627" fmla="*/ 2654991 h 4890129"/>
              <a:gd name="connsiteX9628" fmla="*/ 7135370 w 9771622"/>
              <a:gd name="connsiteY9628" fmla="*/ 2641275 h 4890129"/>
              <a:gd name="connsiteX9629" fmla="*/ 7149086 w 9771622"/>
              <a:gd name="connsiteY9629" fmla="*/ 2627559 h 4890129"/>
              <a:gd name="connsiteX9630" fmla="*/ 7097782 w 9771622"/>
              <a:gd name="connsiteY9630" fmla="*/ 2627559 h 4890129"/>
              <a:gd name="connsiteX9631" fmla="*/ 7111498 w 9771622"/>
              <a:gd name="connsiteY9631" fmla="*/ 2641275 h 4890129"/>
              <a:gd name="connsiteX9632" fmla="*/ 7097782 w 9771622"/>
              <a:gd name="connsiteY9632" fmla="*/ 2654991 h 4890129"/>
              <a:gd name="connsiteX9633" fmla="*/ 7084066 w 9771622"/>
              <a:gd name="connsiteY9633" fmla="*/ 2641275 h 4890129"/>
              <a:gd name="connsiteX9634" fmla="*/ 7097782 w 9771622"/>
              <a:gd name="connsiteY9634" fmla="*/ 2627559 h 4890129"/>
              <a:gd name="connsiteX9635" fmla="*/ 2863240 w 9771622"/>
              <a:gd name="connsiteY9635" fmla="*/ 2627559 h 4890129"/>
              <a:gd name="connsiteX9636" fmla="*/ 2876958 w 9771622"/>
              <a:gd name="connsiteY9636" fmla="*/ 2641275 h 4890129"/>
              <a:gd name="connsiteX9637" fmla="*/ 2863240 w 9771622"/>
              <a:gd name="connsiteY9637" fmla="*/ 2654991 h 4890129"/>
              <a:gd name="connsiteX9638" fmla="*/ 2849527 w 9771622"/>
              <a:gd name="connsiteY9638" fmla="*/ 2641275 h 4890129"/>
              <a:gd name="connsiteX9639" fmla="*/ 2863240 w 9771622"/>
              <a:gd name="connsiteY9639" fmla="*/ 2627559 h 4890129"/>
              <a:gd name="connsiteX9640" fmla="*/ 2760307 w 9771622"/>
              <a:gd name="connsiteY9640" fmla="*/ 2627559 h 4890129"/>
              <a:gd name="connsiteX9641" fmla="*/ 2774023 w 9771622"/>
              <a:gd name="connsiteY9641" fmla="*/ 2641275 h 4890129"/>
              <a:gd name="connsiteX9642" fmla="*/ 2760307 w 9771622"/>
              <a:gd name="connsiteY9642" fmla="*/ 2654991 h 4890129"/>
              <a:gd name="connsiteX9643" fmla="*/ 2746592 w 9771622"/>
              <a:gd name="connsiteY9643" fmla="*/ 2641275 h 4890129"/>
              <a:gd name="connsiteX9644" fmla="*/ 2760307 w 9771622"/>
              <a:gd name="connsiteY9644" fmla="*/ 2627559 h 4890129"/>
              <a:gd name="connsiteX9645" fmla="*/ 2657697 w 9771622"/>
              <a:gd name="connsiteY9645" fmla="*/ 2627559 h 4890129"/>
              <a:gd name="connsiteX9646" fmla="*/ 2671414 w 9771622"/>
              <a:gd name="connsiteY9646" fmla="*/ 2641275 h 4890129"/>
              <a:gd name="connsiteX9647" fmla="*/ 2657697 w 9771622"/>
              <a:gd name="connsiteY9647" fmla="*/ 2654991 h 4890129"/>
              <a:gd name="connsiteX9648" fmla="*/ 2643979 w 9771622"/>
              <a:gd name="connsiteY9648" fmla="*/ 2641275 h 4890129"/>
              <a:gd name="connsiteX9649" fmla="*/ 2657697 w 9771622"/>
              <a:gd name="connsiteY9649" fmla="*/ 2627559 h 4890129"/>
              <a:gd name="connsiteX9650" fmla="*/ 2554758 w 9771622"/>
              <a:gd name="connsiteY9650" fmla="*/ 2627559 h 4890129"/>
              <a:gd name="connsiteX9651" fmla="*/ 2568479 w 9771622"/>
              <a:gd name="connsiteY9651" fmla="*/ 2641275 h 4890129"/>
              <a:gd name="connsiteX9652" fmla="*/ 2554758 w 9771622"/>
              <a:gd name="connsiteY9652" fmla="*/ 2654991 h 4890129"/>
              <a:gd name="connsiteX9653" fmla="*/ 2541046 w 9771622"/>
              <a:gd name="connsiteY9653" fmla="*/ 2641275 h 4890129"/>
              <a:gd name="connsiteX9654" fmla="*/ 2554758 w 9771622"/>
              <a:gd name="connsiteY9654" fmla="*/ 2627559 h 4890129"/>
              <a:gd name="connsiteX9655" fmla="*/ 2246947 w 9771622"/>
              <a:gd name="connsiteY9655" fmla="*/ 2627559 h 4890129"/>
              <a:gd name="connsiteX9656" fmla="*/ 2260659 w 9771622"/>
              <a:gd name="connsiteY9656" fmla="*/ 2641275 h 4890129"/>
              <a:gd name="connsiteX9657" fmla="*/ 2246947 w 9771622"/>
              <a:gd name="connsiteY9657" fmla="*/ 2654991 h 4890129"/>
              <a:gd name="connsiteX9658" fmla="*/ 2233231 w 9771622"/>
              <a:gd name="connsiteY9658" fmla="*/ 2641275 h 4890129"/>
              <a:gd name="connsiteX9659" fmla="*/ 2246947 w 9771622"/>
              <a:gd name="connsiteY9659" fmla="*/ 2627559 h 4890129"/>
              <a:gd name="connsiteX9660" fmla="*/ 2144007 w 9771622"/>
              <a:gd name="connsiteY9660" fmla="*/ 2627559 h 4890129"/>
              <a:gd name="connsiteX9661" fmla="*/ 2157729 w 9771622"/>
              <a:gd name="connsiteY9661" fmla="*/ 2641275 h 4890129"/>
              <a:gd name="connsiteX9662" fmla="*/ 2144007 w 9771622"/>
              <a:gd name="connsiteY9662" fmla="*/ 2654991 h 4890129"/>
              <a:gd name="connsiteX9663" fmla="*/ 2130291 w 9771622"/>
              <a:gd name="connsiteY9663" fmla="*/ 2641275 h 4890129"/>
              <a:gd name="connsiteX9664" fmla="*/ 2144007 w 9771622"/>
              <a:gd name="connsiteY9664" fmla="*/ 2627559 h 4890129"/>
              <a:gd name="connsiteX9665" fmla="*/ 2041408 w 9771622"/>
              <a:gd name="connsiteY9665" fmla="*/ 2627559 h 4890129"/>
              <a:gd name="connsiteX9666" fmla="*/ 2055115 w 9771622"/>
              <a:gd name="connsiteY9666" fmla="*/ 2641275 h 4890129"/>
              <a:gd name="connsiteX9667" fmla="*/ 2041408 w 9771622"/>
              <a:gd name="connsiteY9667" fmla="*/ 2654991 h 4890129"/>
              <a:gd name="connsiteX9668" fmla="*/ 2027686 w 9771622"/>
              <a:gd name="connsiteY9668" fmla="*/ 2641275 h 4890129"/>
              <a:gd name="connsiteX9669" fmla="*/ 2041408 w 9771622"/>
              <a:gd name="connsiteY9669" fmla="*/ 2627559 h 4890129"/>
              <a:gd name="connsiteX9670" fmla="*/ 1938798 w 9771622"/>
              <a:gd name="connsiteY9670" fmla="*/ 2627559 h 4890129"/>
              <a:gd name="connsiteX9671" fmla="*/ 1952516 w 9771622"/>
              <a:gd name="connsiteY9671" fmla="*/ 2641275 h 4890129"/>
              <a:gd name="connsiteX9672" fmla="*/ 1938798 w 9771622"/>
              <a:gd name="connsiteY9672" fmla="*/ 2654991 h 4890129"/>
              <a:gd name="connsiteX9673" fmla="*/ 1925084 w 9771622"/>
              <a:gd name="connsiteY9673" fmla="*/ 2641275 h 4890129"/>
              <a:gd name="connsiteX9674" fmla="*/ 1938798 w 9771622"/>
              <a:gd name="connsiteY9674" fmla="*/ 2627559 h 4890129"/>
              <a:gd name="connsiteX9675" fmla="*/ 1836199 w 9771622"/>
              <a:gd name="connsiteY9675" fmla="*/ 2627559 h 4890129"/>
              <a:gd name="connsiteX9676" fmla="*/ 1849911 w 9771622"/>
              <a:gd name="connsiteY9676" fmla="*/ 2641275 h 4890129"/>
              <a:gd name="connsiteX9677" fmla="*/ 1836199 w 9771622"/>
              <a:gd name="connsiteY9677" fmla="*/ 2654991 h 4890129"/>
              <a:gd name="connsiteX9678" fmla="*/ 1822480 w 9771622"/>
              <a:gd name="connsiteY9678" fmla="*/ 2641275 h 4890129"/>
              <a:gd name="connsiteX9679" fmla="*/ 1836199 w 9771622"/>
              <a:gd name="connsiteY9679" fmla="*/ 2627559 h 4890129"/>
              <a:gd name="connsiteX9680" fmla="*/ 6892242 w 9771622"/>
              <a:gd name="connsiteY9680" fmla="*/ 2627228 h 4890129"/>
              <a:gd name="connsiteX9681" fmla="*/ 6905958 w 9771622"/>
              <a:gd name="connsiteY9681" fmla="*/ 2640944 h 4890129"/>
              <a:gd name="connsiteX9682" fmla="*/ 6892242 w 9771622"/>
              <a:gd name="connsiteY9682" fmla="*/ 2654660 h 4890129"/>
              <a:gd name="connsiteX9683" fmla="*/ 6878526 w 9771622"/>
              <a:gd name="connsiteY9683" fmla="*/ 2640944 h 4890129"/>
              <a:gd name="connsiteX9684" fmla="*/ 6892242 w 9771622"/>
              <a:gd name="connsiteY9684" fmla="*/ 2627228 h 4890129"/>
              <a:gd name="connsiteX9685" fmla="*/ 6840605 w 9771622"/>
              <a:gd name="connsiteY9685" fmla="*/ 2627225 h 4890129"/>
              <a:gd name="connsiteX9686" fmla="*/ 6854321 w 9771622"/>
              <a:gd name="connsiteY9686" fmla="*/ 2640941 h 4890129"/>
              <a:gd name="connsiteX9687" fmla="*/ 6840605 w 9771622"/>
              <a:gd name="connsiteY9687" fmla="*/ 2654657 h 4890129"/>
              <a:gd name="connsiteX9688" fmla="*/ 6826889 w 9771622"/>
              <a:gd name="connsiteY9688" fmla="*/ 2640941 h 4890129"/>
              <a:gd name="connsiteX9689" fmla="*/ 6840605 w 9771622"/>
              <a:gd name="connsiteY9689" fmla="*/ 2627225 h 4890129"/>
              <a:gd name="connsiteX9690" fmla="*/ 6789305 w 9771622"/>
              <a:gd name="connsiteY9690" fmla="*/ 2627225 h 4890129"/>
              <a:gd name="connsiteX9691" fmla="*/ 6803021 w 9771622"/>
              <a:gd name="connsiteY9691" fmla="*/ 2640941 h 4890129"/>
              <a:gd name="connsiteX9692" fmla="*/ 6789305 w 9771622"/>
              <a:gd name="connsiteY9692" fmla="*/ 2654657 h 4890129"/>
              <a:gd name="connsiteX9693" fmla="*/ 6775589 w 9771622"/>
              <a:gd name="connsiteY9693" fmla="*/ 2640941 h 4890129"/>
              <a:gd name="connsiteX9694" fmla="*/ 6789305 w 9771622"/>
              <a:gd name="connsiteY9694" fmla="*/ 2627225 h 4890129"/>
              <a:gd name="connsiteX9695" fmla="*/ 6738001 w 9771622"/>
              <a:gd name="connsiteY9695" fmla="*/ 2627225 h 4890129"/>
              <a:gd name="connsiteX9696" fmla="*/ 6751717 w 9771622"/>
              <a:gd name="connsiteY9696" fmla="*/ 2640941 h 4890129"/>
              <a:gd name="connsiteX9697" fmla="*/ 6738001 w 9771622"/>
              <a:gd name="connsiteY9697" fmla="*/ 2654657 h 4890129"/>
              <a:gd name="connsiteX9698" fmla="*/ 6724285 w 9771622"/>
              <a:gd name="connsiteY9698" fmla="*/ 2640941 h 4890129"/>
              <a:gd name="connsiteX9699" fmla="*/ 6738001 w 9771622"/>
              <a:gd name="connsiteY9699" fmla="*/ 2627225 h 4890129"/>
              <a:gd name="connsiteX9700" fmla="*/ 6686367 w 9771622"/>
              <a:gd name="connsiteY9700" fmla="*/ 2627225 h 4890129"/>
              <a:gd name="connsiteX9701" fmla="*/ 6700083 w 9771622"/>
              <a:gd name="connsiteY9701" fmla="*/ 2640941 h 4890129"/>
              <a:gd name="connsiteX9702" fmla="*/ 6686367 w 9771622"/>
              <a:gd name="connsiteY9702" fmla="*/ 2654657 h 4890129"/>
              <a:gd name="connsiteX9703" fmla="*/ 6672651 w 9771622"/>
              <a:gd name="connsiteY9703" fmla="*/ 2640941 h 4890129"/>
              <a:gd name="connsiteX9704" fmla="*/ 6686367 w 9771622"/>
              <a:gd name="connsiteY9704" fmla="*/ 2627225 h 4890129"/>
              <a:gd name="connsiteX9705" fmla="*/ 6635050 w 9771622"/>
              <a:gd name="connsiteY9705" fmla="*/ 2627225 h 4890129"/>
              <a:gd name="connsiteX9706" fmla="*/ 6648766 w 9771622"/>
              <a:gd name="connsiteY9706" fmla="*/ 2640941 h 4890129"/>
              <a:gd name="connsiteX9707" fmla="*/ 6635050 w 9771622"/>
              <a:gd name="connsiteY9707" fmla="*/ 2654657 h 4890129"/>
              <a:gd name="connsiteX9708" fmla="*/ 6621334 w 9771622"/>
              <a:gd name="connsiteY9708" fmla="*/ 2640941 h 4890129"/>
              <a:gd name="connsiteX9709" fmla="*/ 6635050 w 9771622"/>
              <a:gd name="connsiteY9709" fmla="*/ 2627225 h 4890129"/>
              <a:gd name="connsiteX9710" fmla="*/ 6583430 w 9771622"/>
              <a:gd name="connsiteY9710" fmla="*/ 2627225 h 4890129"/>
              <a:gd name="connsiteX9711" fmla="*/ 6597146 w 9771622"/>
              <a:gd name="connsiteY9711" fmla="*/ 2640941 h 4890129"/>
              <a:gd name="connsiteX9712" fmla="*/ 6583430 w 9771622"/>
              <a:gd name="connsiteY9712" fmla="*/ 2654657 h 4890129"/>
              <a:gd name="connsiteX9713" fmla="*/ 6569714 w 9771622"/>
              <a:gd name="connsiteY9713" fmla="*/ 2640941 h 4890129"/>
              <a:gd name="connsiteX9714" fmla="*/ 6583430 w 9771622"/>
              <a:gd name="connsiteY9714" fmla="*/ 2627225 h 4890129"/>
              <a:gd name="connsiteX9715" fmla="*/ 6170361 w 9771622"/>
              <a:gd name="connsiteY9715" fmla="*/ 2626895 h 4890129"/>
              <a:gd name="connsiteX9716" fmla="*/ 6184077 w 9771622"/>
              <a:gd name="connsiteY9716" fmla="*/ 2640611 h 4890129"/>
              <a:gd name="connsiteX9717" fmla="*/ 6170361 w 9771622"/>
              <a:gd name="connsiteY9717" fmla="*/ 2654327 h 4890129"/>
              <a:gd name="connsiteX9718" fmla="*/ 6156645 w 9771622"/>
              <a:gd name="connsiteY9718" fmla="*/ 2640611 h 4890129"/>
              <a:gd name="connsiteX9719" fmla="*/ 6170361 w 9771622"/>
              <a:gd name="connsiteY9719" fmla="*/ 2626895 h 4890129"/>
              <a:gd name="connsiteX9720" fmla="*/ 6118728 w 9771622"/>
              <a:gd name="connsiteY9720" fmla="*/ 2626895 h 4890129"/>
              <a:gd name="connsiteX9721" fmla="*/ 6132444 w 9771622"/>
              <a:gd name="connsiteY9721" fmla="*/ 2640611 h 4890129"/>
              <a:gd name="connsiteX9722" fmla="*/ 6118728 w 9771622"/>
              <a:gd name="connsiteY9722" fmla="*/ 2654327 h 4890129"/>
              <a:gd name="connsiteX9723" fmla="*/ 6105012 w 9771622"/>
              <a:gd name="connsiteY9723" fmla="*/ 2640611 h 4890129"/>
              <a:gd name="connsiteX9724" fmla="*/ 6118728 w 9771622"/>
              <a:gd name="connsiteY9724" fmla="*/ 2626895 h 4890129"/>
              <a:gd name="connsiteX9725" fmla="*/ 6067094 w 9771622"/>
              <a:gd name="connsiteY9725" fmla="*/ 2626895 h 4890129"/>
              <a:gd name="connsiteX9726" fmla="*/ 6080810 w 9771622"/>
              <a:gd name="connsiteY9726" fmla="*/ 2640611 h 4890129"/>
              <a:gd name="connsiteX9727" fmla="*/ 6067094 w 9771622"/>
              <a:gd name="connsiteY9727" fmla="*/ 2654327 h 4890129"/>
              <a:gd name="connsiteX9728" fmla="*/ 6053378 w 9771622"/>
              <a:gd name="connsiteY9728" fmla="*/ 2640611 h 4890129"/>
              <a:gd name="connsiteX9729" fmla="*/ 6067094 w 9771622"/>
              <a:gd name="connsiteY9729" fmla="*/ 2626895 h 4890129"/>
              <a:gd name="connsiteX9730" fmla="*/ 6015130 w 9771622"/>
              <a:gd name="connsiteY9730" fmla="*/ 2626895 h 4890129"/>
              <a:gd name="connsiteX9731" fmla="*/ 6028846 w 9771622"/>
              <a:gd name="connsiteY9731" fmla="*/ 2640611 h 4890129"/>
              <a:gd name="connsiteX9732" fmla="*/ 6015130 w 9771622"/>
              <a:gd name="connsiteY9732" fmla="*/ 2654327 h 4890129"/>
              <a:gd name="connsiteX9733" fmla="*/ 6001414 w 9771622"/>
              <a:gd name="connsiteY9733" fmla="*/ 2640611 h 4890129"/>
              <a:gd name="connsiteX9734" fmla="*/ 6015130 w 9771622"/>
              <a:gd name="connsiteY9734" fmla="*/ 2626895 h 4890129"/>
              <a:gd name="connsiteX9735" fmla="*/ 5963167 w 9771622"/>
              <a:gd name="connsiteY9735" fmla="*/ 2626895 h 4890129"/>
              <a:gd name="connsiteX9736" fmla="*/ 5976883 w 9771622"/>
              <a:gd name="connsiteY9736" fmla="*/ 2640611 h 4890129"/>
              <a:gd name="connsiteX9737" fmla="*/ 5963167 w 9771622"/>
              <a:gd name="connsiteY9737" fmla="*/ 2654327 h 4890129"/>
              <a:gd name="connsiteX9738" fmla="*/ 5949451 w 9771622"/>
              <a:gd name="connsiteY9738" fmla="*/ 2640611 h 4890129"/>
              <a:gd name="connsiteX9739" fmla="*/ 5963167 w 9771622"/>
              <a:gd name="connsiteY9739" fmla="*/ 2626895 h 4890129"/>
              <a:gd name="connsiteX9740" fmla="*/ 5911199 w 9771622"/>
              <a:gd name="connsiteY9740" fmla="*/ 2626565 h 4890129"/>
              <a:gd name="connsiteX9741" fmla="*/ 5924915 w 9771622"/>
              <a:gd name="connsiteY9741" fmla="*/ 2640281 h 4890129"/>
              <a:gd name="connsiteX9742" fmla="*/ 5911199 w 9771622"/>
              <a:gd name="connsiteY9742" fmla="*/ 2653997 h 4890129"/>
              <a:gd name="connsiteX9743" fmla="*/ 5897483 w 9771622"/>
              <a:gd name="connsiteY9743" fmla="*/ 2640281 h 4890129"/>
              <a:gd name="connsiteX9744" fmla="*/ 5911199 w 9771622"/>
              <a:gd name="connsiteY9744" fmla="*/ 2626565 h 4890129"/>
              <a:gd name="connsiteX9745" fmla="*/ 5859236 w 9771622"/>
              <a:gd name="connsiteY9745" fmla="*/ 2626565 h 4890129"/>
              <a:gd name="connsiteX9746" fmla="*/ 5872952 w 9771622"/>
              <a:gd name="connsiteY9746" fmla="*/ 2640281 h 4890129"/>
              <a:gd name="connsiteX9747" fmla="*/ 5859236 w 9771622"/>
              <a:gd name="connsiteY9747" fmla="*/ 2653997 h 4890129"/>
              <a:gd name="connsiteX9748" fmla="*/ 5845520 w 9771622"/>
              <a:gd name="connsiteY9748" fmla="*/ 2640281 h 4890129"/>
              <a:gd name="connsiteX9749" fmla="*/ 5859236 w 9771622"/>
              <a:gd name="connsiteY9749" fmla="*/ 2626565 h 4890129"/>
              <a:gd name="connsiteX9750" fmla="*/ 5806942 w 9771622"/>
              <a:gd name="connsiteY9750" fmla="*/ 2626565 h 4890129"/>
              <a:gd name="connsiteX9751" fmla="*/ 5820658 w 9771622"/>
              <a:gd name="connsiteY9751" fmla="*/ 2640281 h 4890129"/>
              <a:gd name="connsiteX9752" fmla="*/ 5806942 w 9771622"/>
              <a:gd name="connsiteY9752" fmla="*/ 2653997 h 4890129"/>
              <a:gd name="connsiteX9753" fmla="*/ 5793226 w 9771622"/>
              <a:gd name="connsiteY9753" fmla="*/ 2640281 h 4890129"/>
              <a:gd name="connsiteX9754" fmla="*/ 5806942 w 9771622"/>
              <a:gd name="connsiteY9754" fmla="*/ 2626565 h 4890129"/>
              <a:gd name="connsiteX9755" fmla="*/ 5754645 w 9771622"/>
              <a:gd name="connsiteY9755" fmla="*/ 2626235 h 4890129"/>
              <a:gd name="connsiteX9756" fmla="*/ 5768361 w 9771622"/>
              <a:gd name="connsiteY9756" fmla="*/ 2639951 h 4890129"/>
              <a:gd name="connsiteX9757" fmla="*/ 5754645 w 9771622"/>
              <a:gd name="connsiteY9757" fmla="*/ 2653667 h 4890129"/>
              <a:gd name="connsiteX9758" fmla="*/ 5740929 w 9771622"/>
              <a:gd name="connsiteY9758" fmla="*/ 2639951 h 4890129"/>
              <a:gd name="connsiteX9759" fmla="*/ 5754645 w 9771622"/>
              <a:gd name="connsiteY9759" fmla="*/ 2626235 h 4890129"/>
              <a:gd name="connsiteX9760" fmla="*/ 5702351 w 9771622"/>
              <a:gd name="connsiteY9760" fmla="*/ 2626235 h 4890129"/>
              <a:gd name="connsiteX9761" fmla="*/ 5716067 w 9771622"/>
              <a:gd name="connsiteY9761" fmla="*/ 2639951 h 4890129"/>
              <a:gd name="connsiteX9762" fmla="*/ 5702351 w 9771622"/>
              <a:gd name="connsiteY9762" fmla="*/ 2653667 h 4890129"/>
              <a:gd name="connsiteX9763" fmla="*/ 5688635 w 9771622"/>
              <a:gd name="connsiteY9763" fmla="*/ 2639951 h 4890129"/>
              <a:gd name="connsiteX9764" fmla="*/ 5702351 w 9771622"/>
              <a:gd name="connsiteY9764" fmla="*/ 2626235 h 4890129"/>
              <a:gd name="connsiteX9765" fmla="*/ 5649723 w 9771622"/>
              <a:gd name="connsiteY9765" fmla="*/ 2625901 h 4890129"/>
              <a:gd name="connsiteX9766" fmla="*/ 5663439 w 9771622"/>
              <a:gd name="connsiteY9766" fmla="*/ 2639617 h 4890129"/>
              <a:gd name="connsiteX9767" fmla="*/ 5649723 w 9771622"/>
              <a:gd name="connsiteY9767" fmla="*/ 2653333 h 4890129"/>
              <a:gd name="connsiteX9768" fmla="*/ 5636007 w 9771622"/>
              <a:gd name="connsiteY9768" fmla="*/ 2639617 h 4890129"/>
              <a:gd name="connsiteX9769" fmla="*/ 5649723 w 9771622"/>
              <a:gd name="connsiteY9769" fmla="*/ 2625901 h 4890129"/>
              <a:gd name="connsiteX9770" fmla="*/ 5596766 w 9771622"/>
              <a:gd name="connsiteY9770" fmla="*/ 2625571 h 4890129"/>
              <a:gd name="connsiteX9771" fmla="*/ 5610482 w 9771622"/>
              <a:gd name="connsiteY9771" fmla="*/ 2639287 h 4890129"/>
              <a:gd name="connsiteX9772" fmla="*/ 5596766 w 9771622"/>
              <a:gd name="connsiteY9772" fmla="*/ 2653003 h 4890129"/>
              <a:gd name="connsiteX9773" fmla="*/ 5583050 w 9771622"/>
              <a:gd name="connsiteY9773" fmla="*/ 2639287 h 4890129"/>
              <a:gd name="connsiteX9774" fmla="*/ 5596766 w 9771622"/>
              <a:gd name="connsiteY9774" fmla="*/ 2625571 h 4890129"/>
              <a:gd name="connsiteX9775" fmla="*/ 4209938 w 9771622"/>
              <a:gd name="connsiteY9775" fmla="*/ 2625571 h 4890129"/>
              <a:gd name="connsiteX9776" fmla="*/ 4223654 w 9771622"/>
              <a:gd name="connsiteY9776" fmla="*/ 2639287 h 4890129"/>
              <a:gd name="connsiteX9777" fmla="*/ 4209938 w 9771622"/>
              <a:gd name="connsiteY9777" fmla="*/ 2653003 h 4890129"/>
              <a:gd name="connsiteX9778" fmla="*/ 4196222 w 9771622"/>
              <a:gd name="connsiteY9778" fmla="*/ 2639287 h 4890129"/>
              <a:gd name="connsiteX9779" fmla="*/ 4209938 w 9771622"/>
              <a:gd name="connsiteY9779" fmla="*/ 2625571 h 4890129"/>
              <a:gd name="connsiteX9780" fmla="*/ 5543808 w 9771622"/>
              <a:gd name="connsiteY9780" fmla="*/ 2625241 h 4890129"/>
              <a:gd name="connsiteX9781" fmla="*/ 5557524 w 9771622"/>
              <a:gd name="connsiteY9781" fmla="*/ 2638957 h 4890129"/>
              <a:gd name="connsiteX9782" fmla="*/ 5543808 w 9771622"/>
              <a:gd name="connsiteY9782" fmla="*/ 2652673 h 4890129"/>
              <a:gd name="connsiteX9783" fmla="*/ 5530092 w 9771622"/>
              <a:gd name="connsiteY9783" fmla="*/ 2638957 h 4890129"/>
              <a:gd name="connsiteX9784" fmla="*/ 5543808 w 9771622"/>
              <a:gd name="connsiteY9784" fmla="*/ 2625241 h 4890129"/>
              <a:gd name="connsiteX9785" fmla="*/ 5490520 w 9771622"/>
              <a:gd name="connsiteY9785" fmla="*/ 2624911 h 4890129"/>
              <a:gd name="connsiteX9786" fmla="*/ 5504236 w 9771622"/>
              <a:gd name="connsiteY9786" fmla="*/ 2638627 h 4890129"/>
              <a:gd name="connsiteX9787" fmla="*/ 5490520 w 9771622"/>
              <a:gd name="connsiteY9787" fmla="*/ 2652343 h 4890129"/>
              <a:gd name="connsiteX9788" fmla="*/ 5476804 w 9771622"/>
              <a:gd name="connsiteY9788" fmla="*/ 2638627 h 4890129"/>
              <a:gd name="connsiteX9789" fmla="*/ 5490520 w 9771622"/>
              <a:gd name="connsiteY9789" fmla="*/ 2624911 h 4890129"/>
              <a:gd name="connsiteX9790" fmla="*/ 4316187 w 9771622"/>
              <a:gd name="connsiteY9790" fmla="*/ 2624911 h 4890129"/>
              <a:gd name="connsiteX9791" fmla="*/ 4329903 w 9771622"/>
              <a:gd name="connsiteY9791" fmla="*/ 2638627 h 4890129"/>
              <a:gd name="connsiteX9792" fmla="*/ 4316187 w 9771622"/>
              <a:gd name="connsiteY9792" fmla="*/ 2652343 h 4890129"/>
              <a:gd name="connsiteX9793" fmla="*/ 4302471 w 9771622"/>
              <a:gd name="connsiteY9793" fmla="*/ 2638627 h 4890129"/>
              <a:gd name="connsiteX9794" fmla="*/ 4316187 w 9771622"/>
              <a:gd name="connsiteY9794" fmla="*/ 2624911 h 4890129"/>
              <a:gd name="connsiteX9795" fmla="*/ 5436899 w 9771622"/>
              <a:gd name="connsiteY9795" fmla="*/ 2624247 h 4890129"/>
              <a:gd name="connsiteX9796" fmla="*/ 5450615 w 9771622"/>
              <a:gd name="connsiteY9796" fmla="*/ 2637963 h 4890129"/>
              <a:gd name="connsiteX9797" fmla="*/ 5436899 w 9771622"/>
              <a:gd name="connsiteY9797" fmla="*/ 2651679 h 4890129"/>
              <a:gd name="connsiteX9798" fmla="*/ 5423183 w 9771622"/>
              <a:gd name="connsiteY9798" fmla="*/ 2637963 h 4890129"/>
              <a:gd name="connsiteX9799" fmla="*/ 5436899 w 9771622"/>
              <a:gd name="connsiteY9799" fmla="*/ 2624247 h 4890129"/>
              <a:gd name="connsiteX9800" fmla="*/ 5382951 w 9771622"/>
              <a:gd name="connsiteY9800" fmla="*/ 2623587 h 4890129"/>
              <a:gd name="connsiteX9801" fmla="*/ 5396667 w 9771622"/>
              <a:gd name="connsiteY9801" fmla="*/ 2637303 h 4890129"/>
              <a:gd name="connsiteX9802" fmla="*/ 5382951 w 9771622"/>
              <a:gd name="connsiteY9802" fmla="*/ 2651019 h 4890129"/>
              <a:gd name="connsiteX9803" fmla="*/ 5369235 w 9771622"/>
              <a:gd name="connsiteY9803" fmla="*/ 2637303 h 4890129"/>
              <a:gd name="connsiteX9804" fmla="*/ 5382951 w 9771622"/>
              <a:gd name="connsiteY9804" fmla="*/ 2623587 h 4890129"/>
              <a:gd name="connsiteX9805" fmla="*/ 4424086 w 9771622"/>
              <a:gd name="connsiteY9805" fmla="*/ 2623587 h 4890129"/>
              <a:gd name="connsiteX9806" fmla="*/ 4437802 w 9771622"/>
              <a:gd name="connsiteY9806" fmla="*/ 2637303 h 4890129"/>
              <a:gd name="connsiteX9807" fmla="*/ 4424086 w 9771622"/>
              <a:gd name="connsiteY9807" fmla="*/ 2651019 h 4890129"/>
              <a:gd name="connsiteX9808" fmla="*/ 4410370 w 9771622"/>
              <a:gd name="connsiteY9808" fmla="*/ 2637303 h 4890129"/>
              <a:gd name="connsiteX9809" fmla="*/ 4424086 w 9771622"/>
              <a:gd name="connsiteY9809" fmla="*/ 2623587 h 4890129"/>
              <a:gd name="connsiteX9810" fmla="*/ 5328006 w 9771622"/>
              <a:gd name="connsiteY9810" fmla="*/ 2622923 h 4890129"/>
              <a:gd name="connsiteX9811" fmla="*/ 5341722 w 9771622"/>
              <a:gd name="connsiteY9811" fmla="*/ 2636639 h 4890129"/>
              <a:gd name="connsiteX9812" fmla="*/ 5328006 w 9771622"/>
              <a:gd name="connsiteY9812" fmla="*/ 2650355 h 4890129"/>
              <a:gd name="connsiteX9813" fmla="*/ 5314290 w 9771622"/>
              <a:gd name="connsiteY9813" fmla="*/ 2636639 h 4890129"/>
              <a:gd name="connsiteX9814" fmla="*/ 5328006 w 9771622"/>
              <a:gd name="connsiteY9814" fmla="*/ 2622923 h 4890129"/>
              <a:gd name="connsiteX9815" fmla="*/ 5272401 w 9771622"/>
              <a:gd name="connsiteY9815" fmla="*/ 2621599 h 4890129"/>
              <a:gd name="connsiteX9816" fmla="*/ 5286117 w 9771622"/>
              <a:gd name="connsiteY9816" fmla="*/ 2635315 h 4890129"/>
              <a:gd name="connsiteX9817" fmla="*/ 5272401 w 9771622"/>
              <a:gd name="connsiteY9817" fmla="*/ 2649031 h 4890129"/>
              <a:gd name="connsiteX9818" fmla="*/ 5258685 w 9771622"/>
              <a:gd name="connsiteY9818" fmla="*/ 2635315 h 4890129"/>
              <a:gd name="connsiteX9819" fmla="*/ 5272401 w 9771622"/>
              <a:gd name="connsiteY9819" fmla="*/ 2621599 h 4890129"/>
              <a:gd name="connsiteX9820" fmla="*/ 4534306 w 9771622"/>
              <a:gd name="connsiteY9820" fmla="*/ 2621599 h 4890129"/>
              <a:gd name="connsiteX9821" fmla="*/ 4548022 w 9771622"/>
              <a:gd name="connsiteY9821" fmla="*/ 2635315 h 4890129"/>
              <a:gd name="connsiteX9822" fmla="*/ 4534306 w 9771622"/>
              <a:gd name="connsiteY9822" fmla="*/ 2649031 h 4890129"/>
              <a:gd name="connsiteX9823" fmla="*/ 4520590 w 9771622"/>
              <a:gd name="connsiteY9823" fmla="*/ 2635315 h 4890129"/>
              <a:gd name="connsiteX9824" fmla="*/ 4534306 w 9771622"/>
              <a:gd name="connsiteY9824" fmla="*/ 2621599 h 4890129"/>
              <a:gd name="connsiteX9825" fmla="*/ 5215801 w 9771622"/>
              <a:gd name="connsiteY9825" fmla="*/ 2619615 h 4890129"/>
              <a:gd name="connsiteX9826" fmla="*/ 5229517 w 9771622"/>
              <a:gd name="connsiteY9826" fmla="*/ 2633331 h 4890129"/>
              <a:gd name="connsiteX9827" fmla="*/ 5215801 w 9771622"/>
              <a:gd name="connsiteY9827" fmla="*/ 2647047 h 4890129"/>
              <a:gd name="connsiteX9828" fmla="*/ 5202085 w 9771622"/>
              <a:gd name="connsiteY9828" fmla="*/ 2633331 h 4890129"/>
              <a:gd name="connsiteX9829" fmla="*/ 5215801 w 9771622"/>
              <a:gd name="connsiteY9829" fmla="*/ 2619615 h 4890129"/>
              <a:gd name="connsiteX9830" fmla="*/ 5157218 w 9771622"/>
              <a:gd name="connsiteY9830" fmla="*/ 2616967 h 4890129"/>
              <a:gd name="connsiteX9831" fmla="*/ 5170934 w 9771622"/>
              <a:gd name="connsiteY9831" fmla="*/ 2630683 h 4890129"/>
              <a:gd name="connsiteX9832" fmla="*/ 5157218 w 9771622"/>
              <a:gd name="connsiteY9832" fmla="*/ 2644399 h 4890129"/>
              <a:gd name="connsiteX9833" fmla="*/ 5143502 w 9771622"/>
              <a:gd name="connsiteY9833" fmla="*/ 2630683 h 4890129"/>
              <a:gd name="connsiteX9834" fmla="*/ 5157218 w 9771622"/>
              <a:gd name="connsiteY9834" fmla="*/ 2616967 h 4890129"/>
              <a:gd name="connsiteX9835" fmla="*/ 4649486 w 9771622"/>
              <a:gd name="connsiteY9835" fmla="*/ 2616967 h 4890129"/>
              <a:gd name="connsiteX9836" fmla="*/ 4663202 w 9771622"/>
              <a:gd name="connsiteY9836" fmla="*/ 2630683 h 4890129"/>
              <a:gd name="connsiteX9837" fmla="*/ 4649486 w 9771622"/>
              <a:gd name="connsiteY9837" fmla="*/ 2644399 h 4890129"/>
              <a:gd name="connsiteX9838" fmla="*/ 4635770 w 9771622"/>
              <a:gd name="connsiteY9838" fmla="*/ 2630683 h 4890129"/>
              <a:gd name="connsiteX9839" fmla="*/ 4649486 w 9771622"/>
              <a:gd name="connsiteY9839" fmla="*/ 2616967 h 4890129"/>
              <a:gd name="connsiteX9840" fmla="*/ 5096317 w 9771622"/>
              <a:gd name="connsiteY9840" fmla="*/ 2612332 h 4890129"/>
              <a:gd name="connsiteX9841" fmla="*/ 5110033 w 9771622"/>
              <a:gd name="connsiteY9841" fmla="*/ 2626048 h 4890129"/>
              <a:gd name="connsiteX9842" fmla="*/ 5096317 w 9771622"/>
              <a:gd name="connsiteY9842" fmla="*/ 2639764 h 4890129"/>
              <a:gd name="connsiteX9843" fmla="*/ 5082601 w 9771622"/>
              <a:gd name="connsiteY9843" fmla="*/ 2626048 h 4890129"/>
              <a:gd name="connsiteX9844" fmla="*/ 5096317 w 9771622"/>
              <a:gd name="connsiteY9844" fmla="*/ 2612332 h 4890129"/>
              <a:gd name="connsiteX9845" fmla="*/ 1988775 w 9771622"/>
              <a:gd name="connsiteY9845" fmla="*/ 2604721 h 4890129"/>
              <a:gd name="connsiteX9846" fmla="*/ 2002495 w 9771622"/>
              <a:gd name="connsiteY9846" fmla="*/ 2618437 h 4890129"/>
              <a:gd name="connsiteX9847" fmla="*/ 1988775 w 9771622"/>
              <a:gd name="connsiteY9847" fmla="*/ 2632153 h 4890129"/>
              <a:gd name="connsiteX9848" fmla="*/ 1975064 w 9771622"/>
              <a:gd name="connsiteY9848" fmla="*/ 2618437 h 4890129"/>
              <a:gd name="connsiteX9849" fmla="*/ 1988775 w 9771622"/>
              <a:gd name="connsiteY9849" fmla="*/ 2604721 h 4890129"/>
              <a:gd name="connsiteX9850" fmla="*/ 1783570 w 9771622"/>
              <a:gd name="connsiteY9850" fmla="*/ 2604721 h 4890129"/>
              <a:gd name="connsiteX9851" fmla="*/ 1797284 w 9771622"/>
              <a:gd name="connsiteY9851" fmla="*/ 2618437 h 4890129"/>
              <a:gd name="connsiteX9852" fmla="*/ 1783570 w 9771622"/>
              <a:gd name="connsiteY9852" fmla="*/ 2632153 h 4890129"/>
              <a:gd name="connsiteX9853" fmla="*/ 1769850 w 9771622"/>
              <a:gd name="connsiteY9853" fmla="*/ 2618437 h 4890129"/>
              <a:gd name="connsiteX9854" fmla="*/ 1783570 w 9771622"/>
              <a:gd name="connsiteY9854" fmla="*/ 2604721 h 4890129"/>
              <a:gd name="connsiteX9855" fmla="*/ 1886169 w 9771622"/>
              <a:gd name="connsiteY9855" fmla="*/ 2604718 h 4890129"/>
              <a:gd name="connsiteX9856" fmla="*/ 1899889 w 9771622"/>
              <a:gd name="connsiteY9856" fmla="*/ 2618434 h 4890129"/>
              <a:gd name="connsiteX9857" fmla="*/ 1886169 w 9771622"/>
              <a:gd name="connsiteY9857" fmla="*/ 2632150 h 4890129"/>
              <a:gd name="connsiteX9858" fmla="*/ 1872453 w 9771622"/>
              <a:gd name="connsiteY9858" fmla="*/ 2618434 h 4890129"/>
              <a:gd name="connsiteX9859" fmla="*/ 1886169 w 9771622"/>
              <a:gd name="connsiteY9859" fmla="*/ 2604718 h 4890129"/>
              <a:gd name="connsiteX9860" fmla="*/ 2707344 w 9771622"/>
              <a:gd name="connsiteY9860" fmla="*/ 2604388 h 4890129"/>
              <a:gd name="connsiteX9861" fmla="*/ 2721063 w 9771622"/>
              <a:gd name="connsiteY9861" fmla="*/ 2618104 h 4890129"/>
              <a:gd name="connsiteX9862" fmla="*/ 2707344 w 9771622"/>
              <a:gd name="connsiteY9862" fmla="*/ 2631820 h 4890129"/>
              <a:gd name="connsiteX9863" fmla="*/ 2693631 w 9771622"/>
              <a:gd name="connsiteY9863" fmla="*/ 2618104 h 4890129"/>
              <a:gd name="connsiteX9864" fmla="*/ 2707344 w 9771622"/>
              <a:gd name="connsiteY9864" fmla="*/ 2604388 h 4890129"/>
              <a:gd name="connsiteX9865" fmla="*/ 2604720 w 9771622"/>
              <a:gd name="connsiteY9865" fmla="*/ 2604388 h 4890129"/>
              <a:gd name="connsiteX9866" fmla="*/ 2618440 w 9771622"/>
              <a:gd name="connsiteY9866" fmla="*/ 2618104 h 4890129"/>
              <a:gd name="connsiteX9867" fmla="*/ 2604720 w 9771622"/>
              <a:gd name="connsiteY9867" fmla="*/ 2631820 h 4890129"/>
              <a:gd name="connsiteX9868" fmla="*/ 2591012 w 9771622"/>
              <a:gd name="connsiteY9868" fmla="*/ 2618104 h 4890129"/>
              <a:gd name="connsiteX9869" fmla="*/ 2604720 w 9771622"/>
              <a:gd name="connsiteY9869" fmla="*/ 2604388 h 4890129"/>
              <a:gd name="connsiteX9870" fmla="*/ 2501806 w 9771622"/>
              <a:gd name="connsiteY9870" fmla="*/ 2604388 h 4890129"/>
              <a:gd name="connsiteX9871" fmla="*/ 2515521 w 9771622"/>
              <a:gd name="connsiteY9871" fmla="*/ 2618104 h 4890129"/>
              <a:gd name="connsiteX9872" fmla="*/ 2501806 w 9771622"/>
              <a:gd name="connsiteY9872" fmla="*/ 2631820 h 4890129"/>
              <a:gd name="connsiteX9873" fmla="*/ 2488087 w 9771622"/>
              <a:gd name="connsiteY9873" fmla="*/ 2618104 h 4890129"/>
              <a:gd name="connsiteX9874" fmla="*/ 2501806 w 9771622"/>
              <a:gd name="connsiteY9874" fmla="*/ 2604388 h 4890129"/>
              <a:gd name="connsiteX9875" fmla="*/ 2193992 w 9771622"/>
              <a:gd name="connsiteY9875" fmla="*/ 2604388 h 4890129"/>
              <a:gd name="connsiteX9876" fmla="*/ 2207699 w 9771622"/>
              <a:gd name="connsiteY9876" fmla="*/ 2618104 h 4890129"/>
              <a:gd name="connsiteX9877" fmla="*/ 2193992 w 9771622"/>
              <a:gd name="connsiteY9877" fmla="*/ 2631820 h 4890129"/>
              <a:gd name="connsiteX9878" fmla="*/ 2180274 w 9771622"/>
              <a:gd name="connsiteY9878" fmla="*/ 2618104 h 4890129"/>
              <a:gd name="connsiteX9879" fmla="*/ 2193992 w 9771622"/>
              <a:gd name="connsiteY9879" fmla="*/ 2604388 h 4890129"/>
              <a:gd name="connsiteX9880" fmla="*/ 5031114 w 9771622"/>
              <a:gd name="connsiteY9880" fmla="*/ 2604058 h 4890129"/>
              <a:gd name="connsiteX9881" fmla="*/ 5044830 w 9771622"/>
              <a:gd name="connsiteY9881" fmla="*/ 2617774 h 4890129"/>
              <a:gd name="connsiteX9882" fmla="*/ 5031114 w 9771622"/>
              <a:gd name="connsiteY9882" fmla="*/ 2631490 h 4890129"/>
              <a:gd name="connsiteX9883" fmla="*/ 5017398 w 9771622"/>
              <a:gd name="connsiteY9883" fmla="*/ 2617774 h 4890129"/>
              <a:gd name="connsiteX9884" fmla="*/ 5031114 w 9771622"/>
              <a:gd name="connsiteY9884" fmla="*/ 2604058 h 4890129"/>
              <a:gd name="connsiteX9885" fmla="*/ 4775593 w 9771622"/>
              <a:gd name="connsiteY9885" fmla="*/ 2604058 h 4890129"/>
              <a:gd name="connsiteX9886" fmla="*/ 4789309 w 9771622"/>
              <a:gd name="connsiteY9886" fmla="*/ 2617774 h 4890129"/>
              <a:gd name="connsiteX9887" fmla="*/ 4775593 w 9771622"/>
              <a:gd name="connsiteY9887" fmla="*/ 2631490 h 4890129"/>
              <a:gd name="connsiteX9888" fmla="*/ 4761877 w 9771622"/>
              <a:gd name="connsiteY9888" fmla="*/ 2617774 h 4890129"/>
              <a:gd name="connsiteX9889" fmla="*/ 4775593 w 9771622"/>
              <a:gd name="connsiteY9889" fmla="*/ 2604058 h 4890129"/>
              <a:gd name="connsiteX9890" fmla="*/ 4152018 w 9771622"/>
              <a:gd name="connsiteY9890" fmla="*/ 2603398 h 4890129"/>
              <a:gd name="connsiteX9891" fmla="*/ 4165734 w 9771622"/>
              <a:gd name="connsiteY9891" fmla="*/ 2617114 h 4890129"/>
              <a:gd name="connsiteX9892" fmla="*/ 4152018 w 9771622"/>
              <a:gd name="connsiteY9892" fmla="*/ 2630830 h 4890129"/>
              <a:gd name="connsiteX9893" fmla="*/ 4138302 w 9771622"/>
              <a:gd name="connsiteY9893" fmla="*/ 2617114 h 4890129"/>
              <a:gd name="connsiteX9894" fmla="*/ 4152018 w 9771622"/>
              <a:gd name="connsiteY9894" fmla="*/ 2603398 h 4890129"/>
              <a:gd name="connsiteX9895" fmla="*/ 4256939 w 9771622"/>
              <a:gd name="connsiteY9895" fmla="*/ 2603064 h 4890129"/>
              <a:gd name="connsiteX9896" fmla="*/ 4270655 w 9771622"/>
              <a:gd name="connsiteY9896" fmla="*/ 2616780 h 4890129"/>
              <a:gd name="connsiteX9897" fmla="*/ 4256939 w 9771622"/>
              <a:gd name="connsiteY9897" fmla="*/ 2630496 h 4890129"/>
              <a:gd name="connsiteX9898" fmla="*/ 4243223 w 9771622"/>
              <a:gd name="connsiteY9898" fmla="*/ 2616780 h 4890129"/>
              <a:gd name="connsiteX9899" fmla="*/ 4256939 w 9771622"/>
              <a:gd name="connsiteY9899" fmla="*/ 2603064 h 4890129"/>
              <a:gd name="connsiteX9900" fmla="*/ 4362855 w 9771622"/>
              <a:gd name="connsiteY9900" fmla="*/ 2602404 h 4890129"/>
              <a:gd name="connsiteX9901" fmla="*/ 4376571 w 9771622"/>
              <a:gd name="connsiteY9901" fmla="*/ 2616120 h 4890129"/>
              <a:gd name="connsiteX9902" fmla="*/ 4362855 w 9771622"/>
              <a:gd name="connsiteY9902" fmla="*/ 2629836 h 4890129"/>
              <a:gd name="connsiteX9903" fmla="*/ 4349139 w 9771622"/>
              <a:gd name="connsiteY9903" fmla="*/ 2616120 h 4890129"/>
              <a:gd name="connsiteX9904" fmla="*/ 4362855 w 9771622"/>
              <a:gd name="connsiteY9904" fmla="*/ 2602404 h 4890129"/>
              <a:gd name="connsiteX9905" fmla="*/ 4470424 w 9771622"/>
              <a:gd name="connsiteY9905" fmla="*/ 2601410 h 4890129"/>
              <a:gd name="connsiteX9906" fmla="*/ 4484140 w 9771622"/>
              <a:gd name="connsiteY9906" fmla="*/ 2615126 h 4890129"/>
              <a:gd name="connsiteX9907" fmla="*/ 4470424 w 9771622"/>
              <a:gd name="connsiteY9907" fmla="*/ 2628842 h 4890129"/>
              <a:gd name="connsiteX9908" fmla="*/ 4456708 w 9771622"/>
              <a:gd name="connsiteY9908" fmla="*/ 2615126 h 4890129"/>
              <a:gd name="connsiteX9909" fmla="*/ 4470424 w 9771622"/>
              <a:gd name="connsiteY9909" fmla="*/ 2601410 h 4890129"/>
              <a:gd name="connsiteX9910" fmla="*/ 4580311 w 9771622"/>
              <a:gd name="connsiteY9910" fmla="*/ 2599426 h 4890129"/>
              <a:gd name="connsiteX9911" fmla="*/ 4594027 w 9771622"/>
              <a:gd name="connsiteY9911" fmla="*/ 2613142 h 4890129"/>
              <a:gd name="connsiteX9912" fmla="*/ 4580311 w 9771622"/>
              <a:gd name="connsiteY9912" fmla="*/ 2626858 h 4890129"/>
              <a:gd name="connsiteX9913" fmla="*/ 4566595 w 9771622"/>
              <a:gd name="connsiteY9913" fmla="*/ 2613142 h 4890129"/>
              <a:gd name="connsiteX9914" fmla="*/ 4580311 w 9771622"/>
              <a:gd name="connsiteY9914" fmla="*/ 2599426 h 4890129"/>
              <a:gd name="connsiteX9915" fmla="*/ 4914937 w 9771622"/>
              <a:gd name="connsiteY9915" fmla="*/ 2597108 h 4890129"/>
              <a:gd name="connsiteX9916" fmla="*/ 4928653 w 9771622"/>
              <a:gd name="connsiteY9916" fmla="*/ 2610824 h 4890129"/>
              <a:gd name="connsiteX9917" fmla="*/ 4914937 w 9771622"/>
              <a:gd name="connsiteY9917" fmla="*/ 2624540 h 4890129"/>
              <a:gd name="connsiteX9918" fmla="*/ 4901221 w 9771622"/>
              <a:gd name="connsiteY9918" fmla="*/ 2610824 h 4890129"/>
              <a:gd name="connsiteX9919" fmla="*/ 4914937 w 9771622"/>
              <a:gd name="connsiteY9919" fmla="*/ 2597108 h 4890129"/>
              <a:gd name="connsiteX9920" fmla="*/ 4696157 w 9771622"/>
              <a:gd name="connsiteY9920" fmla="*/ 2594127 h 4890129"/>
              <a:gd name="connsiteX9921" fmla="*/ 4709873 w 9771622"/>
              <a:gd name="connsiteY9921" fmla="*/ 2607843 h 4890129"/>
              <a:gd name="connsiteX9922" fmla="*/ 4696157 w 9771622"/>
              <a:gd name="connsiteY9922" fmla="*/ 2621559 h 4890129"/>
              <a:gd name="connsiteX9923" fmla="*/ 4682441 w 9771622"/>
              <a:gd name="connsiteY9923" fmla="*/ 2607843 h 4890129"/>
              <a:gd name="connsiteX9924" fmla="*/ 4696157 w 9771622"/>
              <a:gd name="connsiteY9924" fmla="*/ 2594127 h 4890129"/>
              <a:gd name="connsiteX9925" fmla="*/ 4869259 w 9771622"/>
              <a:gd name="connsiteY9925" fmla="*/ 2593466 h 4890129"/>
              <a:gd name="connsiteX9926" fmla="*/ 4882975 w 9771622"/>
              <a:gd name="connsiteY9926" fmla="*/ 2607182 h 4890129"/>
              <a:gd name="connsiteX9927" fmla="*/ 4869259 w 9771622"/>
              <a:gd name="connsiteY9927" fmla="*/ 2620898 h 4890129"/>
              <a:gd name="connsiteX9928" fmla="*/ 4855543 w 9771622"/>
              <a:gd name="connsiteY9928" fmla="*/ 2607182 h 4890129"/>
              <a:gd name="connsiteX9929" fmla="*/ 4869259 w 9771622"/>
              <a:gd name="connsiteY9929" fmla="*/ 2593466 h 4890129"/>
              <a:gd name="connsiteX9930" fmla="*/ 4959621 w 9771622"/>
              <a:gd name="connsiteY9930" fmla="*/ 2586847 h 4890129"/>
              <a:gd name="connsiteX9931" fmla="*/ 4973337 w 9771622"/>
              <a:gd name="connsiteY9931" fmla="*/ 2600563 h 4890129"/>
              <a:gd name="connsiteX9932" fmla="*/ 4959621 w 9771622"/>
              <a:gd name="connsiteY9932" fmla="*/ 2614279 h 4890129"/>
              <a:gd name="connsiteX9933" fmla="*/ 4945905 w 9771622"/>
              <a:gd name="connsiteY9933" fmla="*/ 2600563 h 4890129"/>
              <a:gd name="connsiteX9934" fmla="*/ 4959621 w 9771622"/>
              <a:gd name="connsiteY9934" fmla="*/ 2586847 h 4890129"/>
              <a:gd name="connsiteX9935" fmla="*/ 7562815 w 9771622"/>
              <a:gd name="connsiteY9935" fmla="*/ 2581551 h 4890129"/>
              <a:gd name="connsiteX9936" fmla="*/ 7576531 w 9771622"/>
              <a:gd name="connsiteY9936" fmla="*/ 2595267 h 4890129"/>
              <a:gd name="connsiteX9937" fmla="*/ 7562815 w 9771622"/>
              <a:gd name="connsiteY9937" fmla="*/ 2608983 h 4890129"/>
              <a:gd name="connsiteX9938" fmla="*/ 7549099 w 9771622"/>
              <a:gd name="connsiteY9938" fmla="*/ 2595267 h 4890129"/>
              <a:gd name="connsiteX9939" fmla="*/ 7562815 w 9771622"/>
              <a:gd name="connsiteY9939" fmla="*/ 2581551 h 4890129"/>
              <a:gd name="connsiteX9940" fmla="*/ 7511512 w 9771622"/>
              <a:gd name="connsiteY9940" fmla="*/ 2581551 h 4890129"/>
              <a:gd name="connsiteX9941" fmla="*/ 7525228 w 9771622"/>
              <a:gd name="connsiteY9941" fmla="*/ 2595267 h 4890129"/>
              <a:gd name="connsiteX9942" fmla="*/ 7511512 w 9771622"/>
              <a:gd name="connsiteY9942" fmla="*/ 2608983 h 4890129"/>
              <a:gd name="connsiteX9943" fmla="*/ 7497796 w 9771622"/>
              <a:gd name="connsiteY9943" fmla="*/ 2595267 h 4890129"/>
              <a:gd name="connsiteX9944" fmla="*/ 7511512 w 9771622"/>
              <a:gd name="connsiteY9944" fmla="*/ 2581551 h 4890129"/>
              <a:gd name="connsiteX9945" fmla="*/ 7460208 w 9771622"/>
              <a:gd name="connsiteY9945" fmla="*/ 2581551 h 4890129"/>
              <a:gd name="connsiteX9946" fmla="*/ 7473924 w 9771622"/>
              <a:gd name="connsiteY9946" fmla="*/ 2595267 h 4890129"/>
              <a:gd name="connsiteX9947" fmla="*/ 7460208 w 9771622"/>
              <a:gd name="connsiteY9947" fmla="*/ 2608983 h 4890129"/>
              <a:gd name="connsiteX9948" fmla="*/ 7446492 w 9771622"/>
              <a:gd name="connsiteY9948" fmla="*/ 2595267 h 4890129"/>
              <a:gd name="connsiteX9949" fmla="*/ 7460208 w 9771622"/>
              <a:gd name="connsiteY9949" fmla="*/ 2581551 h 4890129"/>
              <a:gd name="connsiteX9950" fmla="*/ 7408908 w 9771622"/>
              <a:gd name="connsiteY9950" fmla="*/ 2581551 h 4890129"/>
              <a:gd name="connsiteX9951" fmla="*/ 7422624 w 9771622"/>
              <a:gd name="connsiteY9951" fmla="*/ 2595267 h 4890129"/>
              <a:gd name="connsiteX9952" fmla="*/ 7408908 w 9771622"/>
              <a:gd name="connsiteY9952" fmla="*/ 2608983 h 4890129"/>
              <a:gd name="connsiteX9953" fmla="*/ 7395192 w 9771622"/>
              <a:gd name="connsiteY9953" fmla="*/ 2595267 h 4890129"/>
              <a:gd name="connsiteX9954" fmla="*/ 7408908 w 9771622"/>
              <a:gd name="connsiteY9954" fmla="*/ 2581551 h 4890129"/>
              <a:gd name="connsiteX9955" fmla="*/ 7357605 w 9771622"/>
              <a:gd name="connsiteY9955" fmla="*/ 2581551 h 4890129"/>
              <a:gd name="connsiteX9956" fmla="*/ 7371321 w 9771622"/>
              <a:gd name="connsiteY9956" fmla="*/ 2595267 h 4890129"/>
              <a:gd name="connsiteX9957" fmla="*/ 7357605 w 9771622"/>
              <a:gd name="connsiteY9957" fmla="*/ 2608983 h 4890129"/>
              <a:gd name="connsiteX9958" fmla="*/ 7343889 w 9771622"/>
              <a:gd name="connsiteY9958" fmla="*/ 2595267 h 4890129"/>
              <a:gd name="connsiteX9959" fmla="*/ 7357605 w 9771622"/>
              <a:gd name="connsiteY9959" fmla="*/ 2581551 h 4890129"/>
              <a:gd name="connsiteX9960" fmla="*/ 7306301 w 9771622"/>
              <a:gd name="connsiteY9960" fmla="*/ 2581551 h 4890129"/>
              <a:gd name="connsiteX9961" fmla="*/ 7320017 w 9771622"/>
              <a:gd name="connsiteY9961" fmla="*/ 2595267 h 4890129"/>
              <a:gd name="connsiteX9962" fmla="*/ 7306301 w 9771622"/>
              <a:gd name="connsiteY9962" fmla="*/ 2608983 h 4890129"/>
              <a:gd name="connsiteX9963" fmla="*/ 7292585 w 9771622"/>
              <a:gd name="connsiteY9963" fmla="*/ 2595267 h 4890129"/>
              <a:gd name="connsiteX9964" fmla="*/ 7306301 w 9771622"/>
              <a:gd name="connsiteY9964" fmla="*/ 2581551 h 4890129"/>
              <a:gd name="connsiteX9965" fmla="*/ 7254998 w 9771622"/>
              <a:gd name="connsiteY9965" fmla="*/ 2581551 h 4890129"/>
              <a:gd name="connsiteX9966" fmla="*/ 7268714 w 9771622"/>
              <a:gd name="connsiteY9966" fmla="*/ 2595267 h 4890129"/>
              <a:gd name="connsiteX9967" fmla="*/ 7254998 w 9771622"/>
              <a:gd name="connsiteY9967" fmla="*/ 2608983 h 4890129"/>
              <a:gd name="connsiteX9968" fmla="*/ 7241282 w 9771622"/>
              <a:gd name="connsiteY9968" fmla="*/ 2595267 h 4890129"/>
              <a:gd name="connsiteX9969" fmla="*/ 7254998 w 9771622"/>
              <a:gd name="connsiteY9969" fmla="*/ 2581551 h 4890129"/>
              <a:gd name="connsiteX9970" fmla="*/ 7203698 w 9771622"/>
              <a:gd name="connsiteY9970" fmla="*/ 2581551 h 4890129"/>
              <a:gd name="connsiteX9971" fmla="*/ 7217414 w 9771622"/>
              <a:gd name="connsiteY9971" fmla="*/ 2595267 h 4890129"/>
              <a:gd name="connsiteX9972" fmla="*/ 7203698 w 9771622"/>
              <a:gd name="connsiteY9972" fmla="*/ 2608983 h 4890129"/>
              <a:gd name="connsiteX9973" fmla="*/ 7189982 w 9771622"/>
              <a:gd name="connsiteY9973" fmla="*/ 2595267 h 4890129"/>
              <a:gd name="connsiteX9974" fmla="*/ 7203698 w 9771622"/>
              <a:gd name="connsiteY9974" fmla="*/ 2581551 h 4890129"/>
              <a:gd name="connsiteX9975" fmla="*/ 7152394 w 9771622"/>
              <a:gd name="connsiteY9975" fmla="*/ 2581551 h 4890129"/>
              <a:gd name="connsiteX9976" fmla="*/ 7166110 w 9771622"/>
              <a:gd name="connsiteY9976" fmla="*/ 2595267 h 4890129"/>
              <a:gd name="connsiteX9977" fmla="*/ 7152394 w 9771622"/>
              <a:gd name="connsiteY9977" fmla="*/ 2608983 h 4890129"/>
              <a:gd name="connsiteX9978" fmla="*/ 7138678 w 9771622"/>
              <a:gd name="connsiteY9978" fmla="*/ 2595267 h 4890129"/>
              <a:gd name="connsiteX9979" fmla="*/ 7152394 w 9771622"/>
              <a:gd name="connsiteY9979" fmla="*/ 2581551 h 4890129"/>
              <a:gd name="connsiteX9980" fmla="*/ 7101090 w 9771622"/>
              <a:gd name="connsiteY9980" fmla="*/ 2581551 h 4890129"/>
              <a:gd name="connsiteX9981" fmla="*/ 7114806 w 9771622"/>
              <a:gd name="connsiteY9981" fmla="*/ 2595267 h 4890129"/>
              <a:gd name="connsiteX9982" fmla="*/ 7101090 w 9771622"/>
              <a:gd name="connsiteY9982" fmla="*/ 2608983 h 4890129"/>
              <a:gd name="connsiteX9983" fmla="*/ 7087374 w 9771622"/>
              <a:gd name="connsiteY9983" fmla="*/ 2595267 h 4890129"/>
              <a:gd name="connsiteX9984" fmla="*/ 7101090 w 9771622"/>
              <a:gd name="connsiteY9984" fmla="*/ 2581551 h 4890129"/>
              <a:gd name="connsiteX9985" fmla="*/ 7049790 w 9771622"/>
              <a:gd name="connsiteY9985" fmla="*/ 2581551 h 4890129"/>
              <a:gd name="connsiteX9986" fmla="*/ 7063506 w 9771622"/>
              <a:gd name="connsiteY9986" fmla="*/ 2595267 h 4890129"/>
              <a:gd name="connsiteX9987" fmla="*/ 7049790 w 9771622"/>
              <a:gd name="connsiteY9987" fmla="*/ 2608983 h 4890129"/>
              <a:gd name="connsiteX9988" fmla="*/ 7036074 w 9771622"/>
              <a:gd name="connsiteY9988" fmla="*/ 2595267 h 4890129"/>
              <a:gd name="connsiteX9989" fmla="*/ 7049790 w 9771622"/>
              <a:gd name="connsiteY9989" fmla="*/ 2581551 h 4890129"/>
              <a:gd name="connsiteX9990" fmla="*/ 6947183 w 9771622"/>
              <a:gd name="connsiteY9990" fmla="*/ 2581551 h 4890129"/>
              <a:gd name="connsiteX9991" fmla="*/ 6960899 w 9771622"/>
              <a:gd name="connsiteY9991" fmla="*/ 2595267 h 4890129"/>
              <a:gd name="connsiteX9992" fmla="*/ 6947183 w 9771622"/>
              <a:gd name="connsiteY9992" fmla="*/ 2608983 h 4890129"/>
              <a:gd name="connsiteX9993" fmla="*/ 6933467 w 9771622"/>
              <a:gd name="connsiteY9993" fmla="*/ 2595267 h 4890129"/>
              <a:gd name="connsiteX9994" fmla="*/ 6947183 w 9771622"/>
              <a:gd name="connsiteY9994" fmla="*/ 2581551 h 4890129"/>
              <a:gd name="connsiteX9995" fmla="*/ 6895880 w 9771622"/>
              <a:gd name="connsiteY9995" fmla="*/ 2581551 h 4890129"/>
              <a:gd name="connsiteX9996" fmla="*/ 6909596 w 9771622"/>
              <a:gd name="connsiteY9996" fmla="*/ 2595267 h 4890129"/>
              <a:gd name="connsiteX9997" fmla="*/ 6895880 w 9771622"/>
              <a:gd name="connsiteY9997" fmla="*/ 2608983 h 4890129"/>
              <a:gd name="connsiteX9998" fmla="*/ 6882164 w 9771622"/>
              <a:gd name="connsiteY9998" fmla="*/ 2595267 h 4890129"/>
              <a:gd name="connsiteX9999" fmla="*/ 6895880 w 9771622"/>
              <a:gd name="connsiteY9999" fmla="*/ 2581551 h 4890129"/>
              <a:gd name="connsiteX10000" fmla="*/ 6844580 w 9771622"/>
              <a:gd name="connsiteY10000" fmla="*/ 2581551 h 4890129"/>
              <a:gd name="connsiteX10001" fmla="*/ 6858296 w 9771622"/>
              <a:gd name="connsiteY10001" fmla="*/ 2595267 h 4890129"/>
              <a:gd name="connsiteX10002" fmla="*/ 6844580 w 9771622"/>
              <a:gd name="connsiteY10002" fmla="*/ 2608983 h 4890129"/>
              <a:gd name="connsiteX10003" fmla="*/ 6830864 w 9771622"/>
              <a:gd name="connsiteY10003" fmla="*/ 2595267 h 4890129"/>
              <a:gd name="connsiteX10004" fmla="*/ 6844580 w 9771622"/>
              <a:gd name="connsiteY10004" fmla="*/ 2581551 h 4890129"/>
              <a:gd name="connsiteX10005" fmla="*/ 6793276 w 9771622"/>
              <a:gd name="connsiteY10005" fmla="*/ 2581551 h 4890129"/>
              <a:gd name="connsiteX10006" fmla="*/ 6806992 w 9771622"/>
              <a:gd name="connsiteY10006" fmla="*/ 2595267 h 4890129"/>
              <a:gd name="connsiteX10007" fmla="*/ 6793276 w 9771622"/>
              <a:gd name="connsiteY10007" fmla="*/ 2608983 h 4890129"/>
              <a:gd name="connsiteX10008" fmla="*/ 6779560 w 9771622"/>
              <a:gd name="connsiteY10008" fmla="*/ 2595267 h 4890129"/>
              <a:gd name="connsiteX10009" fmla="*/ 6793276 w 9771622"/>
              <a:gd name="connsiteY10009" fmla="*/ 2581551 h 4890129"/>
              <a:gd name="connsiteX10010" fmla="*/ 6741973 w 9771622"/>
              <a:gd name="connsiteY10010" fmla="*/ 2581551 h 4890129"/>
              <a:gd name="connsiteX10011" fmla="*/ 6755689 w 9771622"/>
              <a:gd name="connsiteY10011" fmla="*/ 2595267 h 4890129"/>
              <a:gd name="connsiteX10012" fmla="*/ 6741973 w 9771622"/>
              <a:gd name="connsiteY10012" fmla="*/ 2608983 h 4890129"/>
              <a:gd name="connsiteX10013" fmla="*/ 6728257 w 9771622"/>
              <a:gd name="connsiteY10013" fmla="*/ 2595267 h 4890129"/>
              <a:gd name="connsiteX10014" fmla="*/ 6741973 w 9771622"/>
              <a:gd name="connsiteY10014" fmla="*/ 2581551 h 4890129"/>
              <a:gd name="connsiteX10015" fmla="*/ 6690656 w 9771622"/>
              <a:gd name="connsiteY10015" fmla="*/ 2581551 h 4890129"/>
              <a:gd name="connsiteX10016" fmla="*/ 6704372 w 9771622"/>
              <a:gd name="connsiteY10016" fmla="*/ 2595267 h 4890129"/>
              <a:gd name="connsiteX10017" fmla="*/ 6690656 w 9771622"/>
              <a:gd name="connsiteY10017" fmla="*/ 2608983 h 4890129"/>
              <a:gd name="connsiteX10018" fmla="*/ 6676940 w 9771622"/>
              <a:gd name="connsiteY10018" fmla="*/ 2595267 h 4890129"/>
              <a:gd name="connsiteX10019" fmla="*/ 6690656 w 9771622"/>
              <a:gd name="connsiteY10019" fmla="*/ 2581551 h 4890129"/>
              <a:gd name="connsiteX10020" fmla="*/ 6639036 w 9771622"/>
              <a:gd name="connsiteY10020" fmla="*/ 2581551 h 4890129"/>
              <a:gd name="connsiteX10021" fmla="*/ 6652752 w 9771622"/>
              <a:gd name="connsiteY10021" fmla="*/ 2595267 h 4890129"/>
              <a:gd name="connsiteX10022" fmla="*/ 6639036 w 9771622"/>
              <a:gd name="connsiteY10022" fmla="*/ 2608983 h 4890129"/>
              <a:gd name="connsiteX10023" fmla="*/ 6625320 w 9771622"/>
              <a:gd name="connsiteY10023" fmla="*/ 2595267 h 4890129"/>
              <a:gd name="connsiteX10024" fmla="*/ 6639036 w 9771622"/>
              <a:gd name="connsiteY10024" fmla="*/ 2581551 h 4890129"/>
              <a:gd name="connsiteX10025" fmla="*/ 6587732 w 9771622"/>
              <a:gd name="connsiteY10025" fmla="*/ 2581551 h 4890129"/>
              <a:gd name="connsiteX10026" fmla="*/ 6601448 w 9771622"/>
              <a:gd name="connsiteY10026" fmla="*/ 2595267 h 4890129"/>
              <a:gd name="connsiteX10027" fmla="*/ 6587732 w 9771622"/>
              <a:gd name="connsiteY10027" fmla="*/ 2608983 h 4890129"/>
              <a:gd name="connsiteX10028" fmla="*/ 6574016 w 9771622"/>
              <a:gd name="connsiteY10028" fmla="*/ 2595267 h 4890129"/>
              <a:gd name="connsiteX10029" fmla="*/ 6587732 w 9771622"/>
              <a:gd name="connsiteY10029" fmla="*/ 2581551 h 4890129"/>
              <a:gd name="connsiteX10030" fmla="*/ 6536432 w 9771622"/>
              <a:gd name="connsiteY10030" fmla="*/ 2581551 h 4890129"/>
              <a:gd name="connsiteX10031" fmla="*/ 6550148 w 9771622"/>
              <a:gd name="connsiteY10031" fmla="*/ 2595267 h 4890129"/>
              <a:gd name="connsiteX10032" fmla="*/ 6536432 w 9771622"/>
              <a:gd name="connsiteY10032" fmla="*/ 2608983 h 4890129"/>
              <a:gd name="connsiteX10033" fmla="*/ 6522716 w 9771622"/>
              <a:gd name="connsiteY10033" fmla="*/ 2595267 h 4890129"/>
              <a:gd name="connsiteX10034" fmla="*/ 6536432 w 9771622"/>
              <a:gd name="connsiteY10034" fmla="*/ 2581551 h 4890129"/>
              <a:gd name="connsiteX10035" fmla="*/ 6485129 w 9771622"/>
              <a:gd name="connsiteY10035" fmla="*/ 2581551 h 4890129"/>
              <a:gd name="connsiteX10036" fmla="*/ 6498845 w 9771622"/>
              <a:gd name="connsiteY10036" fmla="*/ 2595267 h 4890129"/>
              <a:gd name="connsiteX10037" fmla="*/ 6485129 w 9771622"/>
              <a:gd name="connsiteY10037" fmla="*/ 2608983 h 4890129"/>
              <a:gd name="connsiteX10038" fmla="*/ 6471413 w 9771622"/>
              <a:gd name="connsiteY10038" fmla="*/ 2595267 h 4890129"/>
              <a:gd name="connsiteX10039" fmla="*/ 6485129 w 9771622"/>
              <a:gd name="connsiteY10039" fmla="*/ 2581551 h 4890129"/>
              <a:gd name="connsiteX10040" fmla="*/ 6176321 w 9771622"/>
              <a:gd name="connsiteY10040" fmla="*/ 2581551 h 4890129"/>
              <a:gd name="connsiteX10041" fmla="*/ 6190037 w 9771622"/>
              <a:gd name="connsiteY10041" fmla="*/ 2595267 h 4890129"/>
              <a:gd name="connsiteX10042" fmla="*/ 6176321 w 9771622"/>
              <a:gd name="connsiteY10042" fmla="*/ 2608983 h 4890129"/>
              <a:gd name="connsiteX10043" fmla="*/ 6162605 w 9771622"/>
              <a:gd name="connsiteY10043" fmla="*/ 2595267 h 4890129"/>
              <a:gd name="connsiteX10044" fmla="*/ 6176321 w 9771622"/>
              <a:gd name="connsiteY10044" fmla="*/ 2581551 h 4890129"/>
              <a:gd name="connsiteX10045" fmla="*/ 2654390 w 9771622"/>
              <a:gd name="connsiteY10045" fmla="*/ 2581551 h 4890129"/>
              <a:gd name="connsiteX10046" fmla="*/ 2668102 w 9771622"/>
              <a:gd name="connsiteY10046" fmla="*/ 2595267 h 4890129"/>
              <a:gd name="connsiteX10047" fmla="*/ 2654390 w 9771622"/>
              <a:gd name="connsiteY10047" fmla="*/ 2608983 h 4890129"/>
              <a:gd name="connsiteX10048" fmla="*/ 2640669 w 9771622"/>
              <a:gd name="connsiteY10048" fmla="*/ 2595267 h 4890129"/>
              <a:gd name="connsiteX10049" fmla="*/ 2654390 w 9771622"/>
              <a:gd name="connsiteY10049" fmla="*/ 2581551 h 4890129"/>
              <a:gd name="connsiteX10050" fmla="*/ 2551784 w 9771622"/>
              <a:gd name="connsiteY10050" fmla="*/ 2581551 h 4890129"/>
              <a:gd name="connsiteX10051" fmla="*/ 2565497 w 9771622"/>
              <a:gd name="connsiteY10051" fmla="*/ 2595267 h 4890129"/>
              <a:gd name="connsiteX10052" fmla="*/ 2551784 w 9771622"/>
              <a:gd name="connsiteY10052" fmla="*/ 2608983 h 4890129"/>
              <a:gd name="connsiteX10053" fmla="*/ 2538068 w 9771622"/>
              <a:gd name="connsiteY10053" fmla="*/ 2595267 h 4890129"/>
              <a:gd name="connsiteX10054" fmla="*/ 2551784 w 9771622"/>
              <a:gd name="connsiteY10054" fmla="*/ 2581551 h 4890129"/>
              <a:gd name="connsiteX10055" fmla="*/ 2243968 w 9771622"/>
              <a:gd name="connsiteY10055" fmla="*/ 2581551 h 4890129"/>
              <a:gd name="connsiteX10056" fmla="*/ 2257682 w 9771622"/>
              <a:gd name="connsiteY10056" fmla="*/ 2595267 h 4890129"/>
              <a:gd name="connsiteX10057" fmla="*/ 2243968 w 9771622"/>
              <a:gd name="connsiteY10057" fmla="*/ 2608983 h 4890129"/>
              <a:gd name="connsiteX10058" fmla="*/ 2230252 w 9771622"/>
              <a:gd name="connsiteY10058" fmla="*/ 2595267 h 4890129"/>
              <a:gd name="connsiteX10059" fmla="*/ 2243968 w 9771622"/>
              <a:gd name="connsiteY10059" fmla="*/ 2581551 h 4890129"/>
              <a:gd name="connsiteX10060" fmla="*/ 2141359 w 9771622"/>
              <a:gd name="connsiteY10060" fmla="*/ 2581551 h 4890129"/>
              <a:gd name="connsiteX10061" fmla="*/ 2155079 w 9771622"/>
              <a:gd name="connsiteY10061" fmla="*/ 2595267 h 4890129"/>
              <a:gd name="connsiteX10062" fmla="*/ 2141359 w 9771622"/>
              <a:gd name="connsiteY10062" fmla="*/ 2608983 h 4890129"/>
              <a:gd name="connsiteX10063" fmla="*/ 2127647 w 9771622"/>
              <a:gd name="connsiteY10063" fmla="*/ 2595267 h 4890129"/>
              <a:gd name="connsiteX10064" fmla="*/ 2141359 w 9771622"/>
              <a:gd name="connsiteY10064" fmla="*/ 2581551 h 4890129"/>
              <a:gd name="connsiteX10065" fmla="*/ 2039089 w 9771622"/>
              <a:gd name="connsiteY10065" fmla="*/ 2581551 h 4890129"/>
              <a:gd name="connsiteX10066" fmla="*/ 2052803 w 9771622"/>
              <a:gd name="connsiteY10066" fmla="*/ 2595267 h 4890129"/>
              <a:gd name="connsiteX10067" fmla="*/ 2039089 w 9771622"/>
              <a:gd name="connsiteY10067" fmla="*/ 2608983 h 4890129"/>
              <a:gd name="connsiteX10068" fmla="*/ 2025371 w 9771622"/>
              <a:gd name="connsiteY10068" fmla="*/ 2595267 h 4890129"/>
              <a:gd name="connsiteX10069" fmla="*/ 2039089 w 9771622"/>
              <a:gd name="connsiteY10069" fmla="*/ 2581551 h 4890129"/>
              <a:gd name="connsiteX10070" fmla="*/ 1936484 w 9771622"/>
              <a:gd name="connsiteY10070" fmla="*/ 2581551 h 4890129"/>
              <a:gd name="connsiteX10071" fmla="*/ 1950195 w 9771622"/>
              <a:gd name="connsiteY10071" fmla="*/ 2595267 h 4890129"/>
              <a:gd name="connsiteX10072" fmla="*/ 1936484 w 9771622"/>
              <a:gd name="connsiteY10072" fmla="*/ 2608983 h 4890129"/>
              <a:gd name="connsiteX10073" fmla="*/ 1922769 w 9771622"/>
              <a:gd name="connsiteY10073" fmla="*/ 2595267 h 4890129"/>
              <a:gd name="connsiteX10074" fmla="*/ 1936484 w 9771622"/>
              <a:gd name="connsiteY10074" fmla="*/ 2581551 h 4890129"/>
              <a:gd name="connsiteX10075" fmla="*/ 1833876 w 9771622"/>
              <a:gd name="connsiteY10075" fmla="*/ 2581551 h 4890129"/>
              <a:gd name="connsiteX10076" fmla="*/ 1847592 w 9771622"/>
              <a:gd name="connsiteY10076" fmla="*/ 2595267 h 4890129"/>
              <a:gd name="connsiteX10077" fmla="*/ 1833876 w 9771622"/>
              <a:gd name="connsiteY10077" fmla="*/ 2608983 h 4890129"/>
              <a:gd name="connsiteX10078" fmla="*/ 1820159 w 9771622"/>
              <a:gd name="connsiteY10078" fmla="*/ 2595267 h 4890129"/>
              <a:gd name="connsiteX10079" fmla="*/ 1833876 w 9771622"/>
              <a:gd name="connsiteY10079" fmla="*/ 2581551 h 4890129"/>
              <a:gd name="connsiteX10080" fmla="*/ 6124687 w 9771622"/>
              <a:gd name="connsiteY10080" fmla="*/ 2581221 h 4890129"/>
              <a:gd name="connsiteX10081" fmla="*/ 6138403 w 9771622"/>
              <a:gd name="connsiteY10081" fmla="*/ 2594937 h 4890129"/>
              <a:gd name="connsiteX10082" fmla="*/ 6124687 w 9771622"/>
              <a:gd name="connsiteY10082" fmla="*/ 2608653 h 4890129"/>
              <a:gd name="connsiteX10083" fmla="*/ 6110971 w 9771622"/>
              <a:gd name="connsiteY10083" fmla="*/ 2594937 h 4890129"/>
              <a:gd name="connsiteX10084" fmla="*/ 6124687 w 9771622"/>
              <a:gd name="connsiteY10084" fmla="*/ 2581221 h 4890129"/>
              <a:gd name="connsiteX10085" fmla="*/ 6073054 w 9771622"/>
              <a:gd name="connsiteY10085" fmla="*/ 2581221 h 4890129"/>
              <a:gd name="connsiteX10086" fmla="*/ 6086770 w 9771622"/>
              <a:gd name="connsiteY10086" fmla="*/ 2594937 h 4890129"/>
              <a:gd name="connsiteX10087" fmla="*/ 6073054 w 9771622"/>
              <a:gd name="connsiteY10087" fmla="*/ 2608653 h 4890129"/>
              <a:gd name="connsiteX10088" fmla="*/ 6059338 w 9771622"/>
              <a:gd name="connsiteY10088" fmla="*/ 2594937 h 4890129"/>
              <a:gd name="connsiteX10089" fmla="*/ 6073054 w 9771622"/>
              <a:gd name="connsiteY10089" fmla="*/ 2581221 h 4890129"/>
              <a:gd name="connsiteX10090" fmla="*/ 6021750 w 9771622"/>
              <a:gd name="connsiteY10090" fmla="*/ 2581221 h 4890129"/>
              <a:gd name="connsiteX10091" fmla="*/ 6035466 w 9771622"/>
              <a:gd name="connsiteY10091" fmla="*/ 2594937 h 4890129"/>
              <a:gd name="connsiteX10092" fmla="*/ 6021750 w 9771622"/>
              <a:gd name="connsiteY10092" fmla="*/ 2608653 h 4890129"/>
              <a:gd name="connsiteX10093" fmla="*/ 6008034 w 9771622"/>
              <a:gd name="connsiteY10093" fmla="*/ 2594937 h 4890129"/>
              <a:gd name="connsiteX10094" fmla="*/ 6021750 w 9771622"/>
              <a:gd name="connsiteY10094" fmla="*/ 2581221 h 4890129"/>
              <a:gd name="connsiteX10095" fmla="*/ 5970116 w 9771622"/>
              <a:gd name="connsiteY10095" fmla="*/ 2581221 h 4890129"/>
              <a:gd name="connsiteX10096" fmla="*/ 5983832 w 9771622"/>
              <a:gd name="connsiteY10096" fmla="*/ 2594937 h 4890129"/>
              <a:gd name="connsiteX10097" fmla="*/ 5970116 w 9771622"/>
              <a:gd name="connsiteY10097" fmla="*/ 2608653 h 4890129"/>
              <a:gd name="connsiteX10098" fmla="*/ 5956400 w 9771622"/>
              <a:gd name="connsiteY10098" fmla="*/ 2594937 h 4890129"/>
              <a:gd name="connsiteX10099" fmla="*/ 5970116 w 9771622"/>
              <a:gd name="connsiteY10099" fmla="*/ 2581221 h 4890129"/>
              <a:gd name="connsiteX10100" fmla="*/ 5918483 w 9771622"/>
              <a:gd name="connsiteY10100" fmla="*/ 2581221 h 4890129"/>
              <a:gd name="connsiteX10101" fmla="*/ 5932199 w 9771622"/>
              <a:gd name="connsiteY10101" fmla="*/ 2594937 h 4890129"/>
              <a:gd name="connsiteX10102" fmla="*/ 5918483 w 9771622"/>
              <a:gd name="connsiteY10102" fmla="*/ 2608653 h 4890129"/>
              <a:gd name="connsiteX10103" fmla="*/ 5904767 w 9771622"/>
              <a:gd name="connsiteY10103" fmla="*/ 2594937 h 4890129"/>
              <a:gd name="connsiteX10104" fmla="*/ 5918483 w 9771622"/>
              <a:gd name="connsiteY10104" fmla="*/ 2581221 h 4890129"/>
              <a:gd name="connsiteX10105" fmla="*/ 5866519 w 9771622"/>
              <a:gd name="connsiteY10105" fmla="*/ 2581221 h 4890129"/>
              <a:gd name="connsiteX10106" fmla="*/ 5880235 w 9771622"/>
              <a:gd name="connsiteY10106" fmla="*/ 2594937 h 4890129"/>
              <a:gd name="connsiteX10107" fmla="*/ 5866519 w 9771622"/>
              <a:gd name="connsiteY10107" fmla="*/ 2608653 h 4890129"/>
              <a:gd name="connsiteX10108" fmla="*/ 5852803 w 9771622"/>
              <a:gd name="connsiteY10108" fmla="*/ 2594937 h 4890129"/>
              <a:gd name="connsiteX10109" fmla="*/ 5866519 w 9771622"/>
              <a:gd name="connsiteY10109" fmla="*/ 2581221 h 4890129"/>
              <a:gd name="connsiteX10110" fmla="*/ 5814886 w 9771622"/>
              <a:gd name="connsiteY10110" fmla="*/ 2581221 h 4890129"/>
              <a:gd name="connsiteX10111" fmla="*/ 5828602 w 9771622"/>
              <a:gd name="connsiteY10111" fmla="*/ 2594937 h 4890129"/>
              <a:gd name="connsiteX10112" fmla="*/ 5814886 w 9771622"/>
              <a:gd name="connsiteY10112" fmla="*/ 2608653 h 4890129"/>
              <a:gd name="connsiteX10113" fmla="*/ 5801170 w 9771622"/>
              <a:gd name="connsiteY10113" fmla="*/ 2594937 h 4890129"/>
              <a:gd name="connsiteX10114" fmla="*/ 5814886 w 9771622"/>
              <a:gd name="connsiteY10114" fmla="*/ 2581221 h 4890129"/>
              <a:gd name="connsiteX10115" fmla="*/ 5763252 w 9771622"/>
              <a:gd name="connsiteY10115" fmla="*/ 2581221 h 4890129"/>
              <a:gd name="connsiteX10116" fmla="*/ 5776968 w 9771622"/>
              <a:gd name="connsiteY10116" fmla="*/ 2594937 h 4890129"/>
              <a:gd name="connsiteX10117" fmla="*/ 5763252 w 9771622"/>
              <a:gd name="connsiteY10117" fmla="*/ 2608653 h 4890129"/>
              <a:gd name="connsiteX10118" fmla="*/ 5749536 w 9771622"/>
              <a:gd name="connsiteY10118" fmla="*/ 2594937 h 4890129"/>
              <a:gd name="connsiteX10119" fmla="*/ 5763252 w 9771622"/>
              <a:gd name="connsiteY10119" fmla="*/ 2581221 h 4890129"/>
              <a:gd name="connsiteX10120" fmla="*/ 5711288 w 9771622"/>
              <a:gd name="connsiteY10120" fmla="*/ 2580891 h 4890129"/>
              <a:gd name="connsiteX10121" fmla="*/ 5725004 w 9771622"/>
              <a:gd name="connsiteY10121" fmla="*/ 2594607 h 4890129"/>
              <a:gd name="connsiteX10122" fmla="*/ 5711288 w 9771622"/>
              <a:gd name="connsiteY10122" fmla="*/ 2608323 h 4890129"/>
              <a:gd name="connsiteX10123" fmla="*/ 5697572 w 9771622"/>
              <a:gd name="connsiteY10123" fmla="*/ 2594607 h 4890129"/>
              <a:gd name="connsiteX10124" fmla="*/ 5711288 w 9771622"/>
              <a:gd name="connsiteY10124" fmla="*/ 2580891 h 4890129"/>
              <a:gd name="connsiteX10125" fmla="*/ 5659321 w 9771622"/>
              <a:gd name="connsiteY10125" fmla="*/ 2580891 h 4890129"/>
              <a:gd name="connsiteX10126" fmla="*/ 5673037 w 9771622"/>
              <a:gd name="connsiteY10126" fmla="*/ 2594607 h 4890129"/>
              <a:gd name="connsiteX10127" fmla="*/ 5659321 w 9771622"/>
              <a:gd name="connsiteY10127" fmla="*/ 2608323 h 4890129"/>
              <a:gd name="connsiteX10128" fmla="*/ 5645605 w 9771622"/>
              <a:gd name="connsiteY10128" fmla="*/ 2594607 h 4890129"/>
              <a:gd name="connsiteX10129" fmla="*/ 5659321 w 9771622"/>
              <a:gd name="connsiteY10129" fmla="*/ 2580891 h 4890129"/>
              <a:gd name="connsiteX10130" fmla="*/ 5607027 w 9771622"/>
              <a:gd name="connsiteY10130" fmla="*/ 2580891 h 4890129"/>
              <a:gd name="connsiteX10131" fmla="*/ 5620743 w 9771622"/>
              <a:gd name="connsiteY10131" fmla="*/ 2594607 h 4890129"/>
              <a:gd name="connsiteX10132" fmla="*/ 5607027 w 9771622"/>
              <a:gd name="connsiteY10132" fmla="*/ 2608323 h 4890129"/>
              <a:gd name="connsiteX10133" fmla="*/ 5593311 w 9771622"/>
              <a:gd name="connsiteY10133" fmla="*/ 2594607 h 4890129"/>
              <a:gd name="connsiteX10134" fmla="*/ 5607027 w 9771622"/>
              <a:gd name="connsiteY10134" fmla="*/ 2580891 h 4890129"/>
              <a:gd name="connsiteX10135" fmla="*/ 4199680 w 9771622"/>
              <a:gd name="connsiteY10135" fmla="*/ 2580891 h 4890129"/>
              <a:gd name="connsiteX10136" fmla="*/ 4213396 w 9771622"/>
              <a:gd name="connsiteY10136" fmla="*/ 2594607 h 4890129"/>
              <a:gd name="connsiteX10137" fmla="*/ 4199680 w 9771622"/>
              <a:gd name="connsiteY10137" fmla="*/ 2608323 h 4890129"/>
              <a:gd name="connsiteX10138" fmla="*/ 4185964 w 9771622"/>
              <a:gd name="connsiteY10138" fmla="*/ 2594607 h 4890129"/>
              <a:gd name="connsiteX10139" fmla="*/ 4199680 w 9771622"/>
              <a:gd name="connsiteY10139" fmla="*/ 2580891 h 4890129"/>
              <a:gd name="connsiteX10140" fmla="*/ 5555060 w 9771622"/>
              <a:gd name="connsiteY10140" fmla="*/ 2580557 h 4890129"/>
              <a:gd name="connsiteX10141" fmla="*/ 5568776 w 9771622"/>
              <a:gd name="connsiteY10141" fmla="*/ 2594273 h 4890129"/>
              <a:gd name="connsiteX10142" fmla="*/ 5555060 w 9771622"/>
              <a:gd name="connsiteY10142" fmla="*/ 2607989 h 4890129"/>
              <a:gd name="connsiteX10143" fmla="*/ 5541344 w 9771622"/>
              <a:gd name="connsiteY10143" fmla="*/ 2594273 h 4890129"/>
              <a:gd name="connsiteX10144" fmla="*/ 5555060 w 9771622"/>
              <a:gd name="connsiteY10144" fmla="*/ 2580557 h 4890129"/>
              <a:gd name="connsiteX10145" fmla="*/ 5502436 w 9771622"/>
              <a:gd name="connsiteY10145" fmla="*/ 2580557 h 4890129"/>
              <a:gd name="connsiteX10146" fmla="*/ 5516152 w 9771622"/>
              <a:gd name="connsiteY10146" fmla="*/ 2594273 h 4890129"/>
              <a:gd name="connsiteX10147" fmla="*/ 5502436 w 9771622"/>
              <a:gd name="connsiteY10147" fmla="*/ 2607989 h 4890129"/>
              <a:gd name="connsiteX10148" fmla="*/ 5488720 w 9771622"/>
              <a:gd name="connsiteY10148" fmla="*/ 2594273 h 4890129"/>
              <a:gd name="connsiteX10149" fmla="*/ 5502436 w 9771622"/>
              <a:gd name="connsiteY10149" fmla="*/ 2580557 h 4890129"/>
              <a:gd name="connsiteX10150" fmla="*/ 4304271 w 9771622"/>
              <a:gd name="connsiteY10150" fmla="*/ 2580557 h 4890129"/>
              <a:gd name="connsiteX10151" fmla="*/ 4317987 w 9771622"/>
              <a:gd name="connsiteY10151" fmla="*/ 2594273 h 4890129"/>
              <a:gd name="connsiteX10152" fmla="*/ 4304271 w 9771622"/>
              <a:gd name="connsiteY10152" fmla="*/ 2607989 h 4890129"/>
              <a:gd name="connsiteX10153" fmla="*/ 4290555 w 9771622"/>
              <a:gd name="connsiteY10153" fmla="*/ 2594273 h 4890129"/>
              <a:gd name="connsiteX10154" fmla="*/ 4304271 w 9771622"/>
              <a:gd name="connsiteY10154" fmla="*/ 2580557 h 4890129"/>
              <a:gd name="connsiteX10155" fmla="*/ 5449808 w 9771622"/>
              <a:gd name="connsiteY10155" fmla="*/ 2580227 h 4890129"/>
              <a:gd name="connsiteX10156" fmla="*/ 5463524 w 9771622"/>
              <a:gd name="connsiteY10156" fmla="*/ 2593943 h 4890129"/>
              <a:gd name="connsiteX10157" fmla="*/ 5449808 w 9771622"/>
              <a:gd name="connsiteY10157" fmla="*/ 2607659 h 4890129"/>
              <a:gd name="connsiteX10158" fmla="*/ 5436092 w 9771622"/>
              <a:gd name="connsiteY10158" fmla="*/ 2593943 h 4890129"/>
              <a:gd name="connsiteX10159" fmla="*/ 5449808 w 9771622"/>
              <a:gd name="connsiteY10159" fmla="*/ 2580227 h 4890129"/>
              <a:gd name="connsiteX10160" fmla="*/ 5397181 w 9771622"/>
              <a:gd name="connsiteY10160" fmla="*/ 2579897 h 4890129"/>
              <a:gd name="connsiteX10161" fmla="*/ 5410897 w 9771622"/>
              <a:gd name="connsiteY10161" fmla="*/ 2593613 h 4890129"/>
              <a:gd name="connsiteX10162" fmla="*/ 5397181 w 9771622"/>
              <a:gd name="connsiteY10162" fmla="*/ 2607329 h 4890129"/>
              <a:gd name="connsiteX10163" fmla="*/ 5383465 w 9771622"/>
              <a:gd name="connsiteY10163" fmla="*/ 2593613 h 4890129"/>
              <a:gd name="connsiteX10164" fmla="*/ 5397181 w 9771622"/>
              <a:gd name="connsiteY10164" fmla="*/ 2579897 h 4890129"/>
              <a:gd name="connsiteX10165" fmla="*/ 4409856 w 9771622"/>
              <a:gd name="connsiteY10165" fmla="*/ 2579897 h 4890129"/>
              <a:gd name="connsiteX10166" fmla="*/ 4423572 w 9771622"/>
              <a:gd name="connsiteY10166" fmla="*/ 2593613 h 4890129"/>
              <a:gd name="connsiteX10167" fmla="*/ 4409856 w 9771622"/>
              <a:gd name="connsiteY10167" fmla="*/ 2607329 h 4890129"/>
              <a:gd name="connsiteX10168" fmla="*/ 4396140 w 9771622"/>
              <a:gd name="connsiteY10168" fmla="*/ 2593613 h 4890129"/>
              <a:gd name="connsiteX10169" fmla="*/ 4409856 w 9771622"/>
              <a:gd name="connsiteY10169" fmla="*/ 2579897 h 4890129"/>
              <a:gd name="connsiteX10170" fmla="*/ 5343893 w 9771622"/>
              <a:gd name="connsiteY10170" fmla="*/ 2579567 h 4890129"/>
              <a:gd name="connsiteX10171" fmla="*/ 5357609 w 9771622"/>
              <a:gd name="connsiteY10171" fmla="*/ 2593283 h 4890129"/>
              <a:gd name="connsiteX10172" fmla="*/ 5343893 w 9771622"/>
              <a:gd name="connsiteY10172" fmla="*/ 2606999 h 4890129"/>
              <a:gd name="connsiteX10173" fmla="*/ 5330177 w 9771622"/>
              <a:gd name="connsiteY10173" fmla="*/ 2593283 h 4890129"/>
              <a:gd name="connsiteX10174" fmla="*/ 5343893 w 9771622"/>
              <a:gd name="connsiteY10174" fmla="*/ 2579567 h 4890129"/>
              <a:gd name="connsiteX10175" fmla="*/ 5290258 w 9771622"/>
              <a:gd name="connsiteY10175" fmla="*/ 2579233 h 4890129"/>
              <a:gd name="connsiteX10176" fmla="*/ 5303974 w 9771622"/>
              <a:gd name="connsiteY10176" fmla="*/ 2592949 h 4890129"/>
              <a:gd name="connsiteX10177" fmla="*/ 5290258 w 9771622"/>
              <a:gd name="connsiteY10177" fmla="*/ 2606665 h 4890129"/>
              <a:gd name="connsiteX10178" fmla="*/ 5276542 w 9771622"/>
              <a:gd name="connsiteY10178" fmla="*/ 2592949 h 4890129"/>
              <a:gd name="connsiteX10179" fmla="*/ 5290258 w 9771622"/>
              <a:gd name="connsiteY10179" fmla="*/ 2579233 h 4890129"/>
              <a:gd name="connsiteX10180" fmla="*/ 4516762 w 9771622"/>
              <a:gd name="connsiteY10180" fmla="*/ 2579233 h 4890129"/>
              <a:gd name="connsiteX10181" fmla="*/ 4530478 w 9771622"/>
              <a:gd name="connsiteY10181" fmla="*/ 2592949 h 4890129"/>
              <a:gd name="connsiteX10182" fmla="*/ 4516762 w 9771622"/>
              <a:gd name="connsiteY10182" fmla="*/ 2606665 h 4890129"/>
              <a:gd name="connsiteX10183" fmla="*/ 4503046 w 9771622"/>
              <a:gd name="connsiteY10183" fmla="*/ 2592949 h 4890129"/>
              <a:gd name="connsiteX10184" fmla="*/ 4516762 w 9771622"/>
              <a:gd name="connsiteY10184" fmla="*/ 2579233 h 4890129"/>
              <a:gd name="connsiteX10185" fmla="*/ 5235660 w 9771622"/>
              <a:gd name="connsiteY10185" fmla="*/ 2578243 h 4890129"/>
              <a:gd name="connsiteX10186" fmla="*/ 5249376 w 9771622"/>
              <a:gd name="connsiteY10186" fmla="*/ 2591959 h 4890129"/>
              <a:gd name="connsiteX10187" fmla="*/ 5235660 w 9771622"/>
              <a:gd name="connsiteY10187" fmla="*/ 2605675 h 4890129"/>
              <a:gd name="connsiteX10188" fmla="*/ 5221944 w 9771622"/>
              <a:gd name="connsiteY10188" fmla="*/ 2591959 h 4890129"/>
              <a:gd name="connsiteX10189" fmla="*/ 5235660 w 9771622"/>
              <a:gd name="connsiteY10189" fmla="*/ 2578243 h 4890129"/>
              <a:gd name="connsiteX10190" fmla="*/ 5180389 w 9771622"/>
              <a:gd name="connsiteY10190" fmla="*/ 2577249 h 4890129"/>
              <a:gd name="connsiteX10191" fmla="*/ 5194105 w 9771622"/>
              <a:gd name="connsiteY10191" fmla="*/ 2590965 h 4890129"/>
              <a:gd name="connsiteX10192" fmla="*/ 5180389 w 9771622"/>
              <a:gd name="connsiteY10192" fmla="*/ 2604681 h 4890129"/>
              <a:gd name="connsiteX10193" fmla="*/ 5166673 w 9771622"/>
              <a:gd name="connsiteY10193" fmla="*/ 2590965 h 4890129"/>
              <a:gd name="connsiteX10194" fmla="*/ 5180389 w 9771622"/>
              <a:gd name="connsiteY10194" fmla="*/ 2577249 h 4890129"/>
              <a:gd name="connsiteX10195" fmla="*/ 4626649 w 9771622"/>
              <a:gd name="connsiteY10195" fmla="*/ 2577249 h 4890129"/>
              <a:gd name="connsiteX10196" fmla="*/ 4640365 w 9771622"/>
              <a:gd name="connsiteY10196" fmla="*/ 2590965 h 4890129"/>
              <a:gd name="connsiteX10197" fmla="*/ 4626649 w 9771622"/>
              <a:gd name="connsiteY10197" fmla="*/ 2604681 h 4890129"/>
              <a:gd name="connsiteX10198" fmla="*/ 4612933 w 9771622"/>
              <a:gd name="connsiteY10198" fmla="*/ 2590965 h 4890129"/>
              <a:gd name="connsiteX10199" fmla="*/ 4626649 w 9771622"/>
              <a:gd name="connsiteY10199" fmla="*/ 2577249 h 4890129"/>
              <a:gd name="connsiteX10200" fmla="*/ 4826563 w 9771622"/>
              <a:gd name="connsiteY10200" fmla="*/ 2576919 h 4890129"/>
              <a:gd name="connsiteX10201" fmla="*/ 4840279 w 9771622"/>
              <a:gd name="connsiteY10201" fmla="*/ 2590635 h 4890129"/>
              <a:gd name="connsiteX10202" fmla="*/ 4826563 w 9771622"/>
              <a:gd name="connsiteY10202" fmla="*/ 2604351 h 4890129"/>
              <a:gd name="connsiteX10203" fmla="*/ 4812847 w 9771622"/>
              <a:gd name="connsiteY10203" fmla="*/ 2590635 h 4890129"/>
              <a:gd name="connsiteX10204" fmla="*/ 4826563 w 9771622"/>
              <a:gd name="connsiteY10204" fmla="*/ 2576919 h 4890129"/>
              <a:gd name="connsiteX10205" fmla="*/ 5123126 w 9771622"/>
              <a:gd name="connsiteY10205" fmla="*/ 2575261 h 4890129"/>
              <a:gd name="connsiteX10206" fmla="*/ 5136842 w 9771622"/>
              <a:gd name="connsiteY10206" fmla="*/ 2588977 h 4890129"/>
              <a:gd name="connsiteX10207" fmla="*/ 5123126 w 9771622"/>
              <a:gd name="connsiteY10207" fmla="*/ 2602693 h 4890129"/>
              <a:gd name="connsiteX10208" fmla="*/ 5109410 w 9771622"/>
              <a:gd name="connsiteY10208" fmla="*/ 2588977 h 4890129"/>
              <a:gd name="connsiteX10209" fmla="*/ 5123126 w 9771622"/>
              <a:gd name="connsiteY10209" fmla="*/ 2575261 h 4890129"/>
              <a:gd name="connsiteX10210" fmla="*/ 5063548 w 9771622"/>
              <a:gd name="connsiteY10210" fmla="*/ 2571623 h 4890129"/>
              <a:gd name="connsiteX10211" fmla="*/ 5077264 w 9771622"/>
              <a:gd name="connsiteY10211" fmla="*/ 2585339 h 4890129"/>
              <a:gd name="connsiteX10212" fmla="*/ 5063548 w 9771622"/>
              <a:gd name="connsiteY10212" fmla="*/ 2599055 h 4890129"/>
              <a:gd name="connsiteX10213" fmla="*/ 5049832 w 9771622"/>
              <a:gd name="connsiteY10213" fmla="*/ 2585339 h 4890129"/>
              <a:gd name="connsiteX10214" fmla="*/ 5063548 w 9771622"/>
              <a:gd name="connsiteY10214" fmla="*/ 2571623 h 4890129"/>
              <a:gd name="connsiteX10215" fmla="*/ 4743155 w 9771622"/>
              <a:gd name="connsiteY10215" fmla="*/ 2571623 h 4890129"/>
              <a:gd name="connsiteX10216" fmla="*/ 4756871 w 9771622"/>
              <a:gd name="connsiteY10216" fmla="*/ 2585339 h 4890129"/>
              <a:gd name="connsiteX10217" fmla="*/ 4743155 w 9771622"/>
              <a:gd name="connsiteY10217" fmla="*/ 2599055 h 4890129"/>
              <a:gd name="connsiteX10218" fmla="*/ 4729439 w 9771622"/>
              <a:gd name="connsiteY10218" fmla="*/ 2585339 h 4890129"/>
              <a:gd name="connsiteX10219" fmla="*/ 4743155 w 9771622"/>
              <a:gd name="connsiteY10219" fmla="*/ 2571623 h 4890129"/>
              <a:gd name="connsiteX10220" fmla="*/ 4999339 w 9771622"/>
              <a:gd name="connsiteY10220" fmla="*/ 2564010 h 4890129"/>
              <a:gd name="connsiteX10221" fmla="*/ 5013055 w 9771622"/>
              <a:gd name="connsiteY10221" fmla="*/ 2577726 h 4890129"/>
              <a:gd name="connsiteX10222" fmla="*/ 4999339 w 9771622"/>
              <a:gd name="connsiteY10222" fmla="*/ 2591442 h 4890129"/>
              <a:gd name="connsiteX10223" fmla="*/ 4985623 w 9771622"/>
              <a:gd name="connsiteY10223" fmla="*/ 2577726 h 4890129"/>
              <a:gd name="connsiteX10224" fmla="*/ 4999339 w 9771622"/>
              <a:gd name="connsiteY10224" fmla="*/ 2564010 h 4890129"/>
              <a:gd name="connsiteX10225" fmla="*/ 2499154 w 9771622"/>
              <a:gd name="connsiteY10225" fmla="*/ 2558714 h 4890129"/>
              <a:gd name="connsiteX10226" fmla="*/ 2512874 w 9771622"/>
              <a:gd name="connsiteY10226" fmla="*/ 2572430 h 4890129"/>
              <a:gd name="connsiteX10227" fmla="*/ 2499154 w 9771622"/>
              <a:gd name="connsiteY10227" fmla="*/ 2586146 h 4890129"/>
              <a:gd name="connsiteX10228" fmla="*/ 2485438 w 9771622"/>
              <a:gd name="connsiteY10228" fmla="*/ 2572430 h 4890129"/>
              <a:gd name="connsiteX10229" fmla="*/ 2499154 w 9771622"/>
              <a:gd name="connsiteY10229" fmla="*/ 2558714 h 4890129"/>
              <a:gd name="connsiteX10230" fmla="*/ 2396881 w 9771622"/>
              <a:gd name="connsiteY10230" fmla="*/ 2558714 h 4890129"/>
              <a:gd name="connsiteX10231" fmla="*/ 2410596 w 9771622"/>
              <a:gd name="connsiteY10231" fmla="*/ 2572430 h 4890129"/>
              <a:gd name="connsiteX10232" fmla="*/ 2396881 w 9771622"/>
              <a:gd name="connsiteY10232" fmla="*/ 2586146 h 4890129"/>
              <a:gd name="connsiteX10233" fmla="*/ 2383167 w 9771622"/>
              <a:gd name="connsiteY10233" fmla="*/ 2572430 h 4890129"/>
              <a:gd name="connsiteX10234" fmla="*/ 2396881 w 9771622"/>
              <a:gd name="connsiteY10234" fmla="*/ 2558714 h 4890129"/>
              <a:gd name="connsiteX10235" fmla="*/ 2191668 w 9771622"/>
              <a:gd name="connsiteY10235" fmla="*/ 2558714 h 4890129"/>
              <a:gd name="connsiteX10236" fmla="*/ 2205390 w 9771622"/>
              <a:gd name="connsiteY10236" fmla="*/ 2572430 h 4890129"/>
              <a:gd name="connsiteX10237" fmla="*/ 2191668 w 9771622"/>
              <a:gd name="connsiteY10237" fmla="*/ 2586146 h 4890129"/>
              <a:gd name="connsiteX10238" fmla="*/ 2177956 w 9771622"/>
              <a:gd name="connsiteY10238" fmla="*/ 2572430 h 4890129"/>
              <a:gd name="connsiteX10239" fmla="*/ 2191668 w 9771622"/>
              <a:gd name="connsiteY10239" fmla="*/ 2558714 h 4890129"/>
              <a:gd name="connsiteX10240" fmla="*/ 1986792 w 9771622"/>
              <a:gd name="connsiteY10240" fmla="*/ 2558714 h 4890129"/>
              <a:gd name="connsiteX10241" fmla="*/ 2000507 w 9771622"/>
              <a:gd name="connsiteY10241" fmla="*/ 2572430 h 4890129"/>
              <a:gd name="connsiteX10242" fmla="*/ 1986792 w 9771622"/>
              <a:gd name="connsiteY10242" fmla="*/ 2586146 h 4890129"/>
              <a:gd name="connsiteX10243" fmla="*/ 1973072 w 9771622"/>
              <a:gd name="connsiteY10243" fmla="*/ 2572430 h 4890129"/>
              <a:gd name="connsiteX10244" fmla="*/ 1986792 w 9771622"/>
              <a:gd name="connsiteY10244" fmla="*/ 2558714 h 4890129"/>
              <a:gd name="connsiteX10245" fmla="*/ 1884188 w 9771622"/>
              <a:gd name="connsiteY10245" fmla="*/ 2558714 h 4890129"/>
              <a:gd name="connsiteX10246" fmla="*/ 1897902 w 9771622"/>
              <a:gd name="connsiteY10246" fmla="*/ 2572430 h 4890129"/>
              <a:gd name="connsiteX10247" fmla="*/ 1884188 w 9771622"/>
              <a:gd name="connsiteY10247" fmla="*/ 2586146 h 4890129"/>
              <a:gd name="connsiteX10248" fmla="*/ 1870472 w 9771622"/>
              <a:gd name="connsiteY10248" fmla="*/ 2572430 h 4890129"/>
              <a:gd name="connsiteX10249" fmla="*/ 1884188 w 9771622"/>
              <a:gd name="connsiteY10249" fmla="*/ 2558714 h 4890129"/>
              <a:gd name="connsiteX10250" fmla="*/ 1781583 w 9771622"/>
              <a:gd name="connsiteY10250" fmla="*/ 2558714 h 4890129"/>
              <a:gd name="connsiteX10251" fmla="*/ 1795296 w 9771622"/>
              <a:gd name="connsiteY10251" fmla="*/ 2572430 h 4890129"/>
              <a:gd name="connsiteX10252" fmla="*/ 1781583 w 9771622"/>
              <a:gd name="connsiteY10252" fmla="*/ 2586146 h 4890129"/>
              <a:gd name="connsiteX10253" fmla="*/ 1767869 w 9771622"/>
              <a:gd name="connsiteY10253" fmla="*/ 2572430 h 4890129"/>
              <a:gd name="connsiteX10254" fmla="*/ 1781583 w 9771622"/>
              <a:gd name="connsiteY10254" fmla="*/ 2558714 h 4890129"/>
              <a:gd name="connsiteX10255" fmla="*/ 4143741 w 9771622"/>
              <a:gd name="connsiteY10255" fmla="*/ 2558384 h 4890129"/>
              <a:gd name="connsiteX10256" fmla="*/ 4157457 w 9771622"/>
              <a:gd name="connsiteY10256" fmla="*/ 2572100 h 4890129"/>
              <a:gd name="connsiteX10257" fmla="*/ 4143741 w 9771622"/>
              <a:gd name="connsiteY10257" fmla="*/ 2585816 h 4890129"/>
              <a:gd name="connsiteX10258" fmla="*/ 4130025 w 9771622"/>
              <a:gd name="connsiteY10258" fmla="*/ 2572100 h 4890129"/>
              <a:gd name="connsiteX10259" fmla="*/ 4143741 w 9771622"/>
              <a:gd name="connsiteY10259" fmla="*/ 2558384 h 4890129"/>
              <a:gd name="connsiteX10260" fmla="*/ 4247672 w 9771622"/>
              <a:gd name="connsiteY10260" fmla="*/ 2558050 h 4890129"/>
              <a:gd name="connsiteX10261" fmla="*/ 4261388 w 9771622"/>
              <a:gd name="connsiteY10261" fmla="*/ 2571766 h 4890129"/>
              <a:gd name="connsiteX10262" fmla="*/ 4247672 w 9771622"/>
              <a:gd name="connsiteY10262" fmla="*/ 2585482 h 4890129"/>
              <a:gd name="connsiteX10263" fmla="*/ 4233956 w 9771622"/>
              <a:gd name="connsiteY10263" fmla="*/ 2571766 h 4890129"/>
              <a:gd name="connsiteX10264" fmla="*/ 4247672 w 9771622"/>
              <a:gd name="connsiteY10264" fmla="*/ 2558050 h 4890129"/>
              <a:gd name="connsiteX10265" fmla="*/ 4351603 w 9771622"/>
              <a:gd name="connsiteY10265" fmla="*/ 2557720 h 4890129"/>
              <a:gd name="connsiteX10266" fmla="*/ 4365319 w 9771622"/>
              <a:gd name="connsiteY10266" fmla="*/ 2571436 h 4890129"/>
              <a:gd name="connsiteX10267" fmla="*/ 4351603 w 9771622"/>
              <a:gd name="connsiteY10267" fmla="*/ 2585152 h 4890129"/>
              <a:gd name="connsiteX10268" fmla="*/ 4337887 w 9771622"/>
              <a:gd name="connsiteY10268" fmla="*/ 2571436 h 4890129"/>
              <a:gd name="connsiteX10269" fmla="*/ 4351603 w 9771622"/>
              <a:gd name="connsiteY10269" fmla="*/ 2557720 h 4890129"/>
              <a:gd name="connsiteX10270" fmla="*/ 4456854 w 9771622"/>
              <a:gd name="connsiteY10270" fmla="*/ 2557390 h 4890129"/>
              <a:gd name="connsiteX10271" fmla="*/ 4470570 w 9771622"/>
              <a:gd name="connsiteY10271" fmla="*/ 2571106 h 4890129"/>
              <a:gd name="connsiteX10272" fmla="*/ 4456854 w 9771622"/>
              <a:gd name="connsiteY10272" fmla="*/ 2584822 h 4890129"/>
              <a:gd name="connsiteX10273" fmla="*/ 4443138 w 9771622"/>
              <a:gd name="connsiteY10273" fmla="*/ 2571106 h 4890129"/>
              <a:gd name="connsiteX10274" fmla="*/ 4456854 w 9771622"/>
              <a:gd name="connsiteY10274" fmla="*/ 2557390 h 4890129"/>
              <a:gd name="connsiteX10275" fmla="*/ 4563099 w 9771622"/>
              <a:gd name="connsiteY10275" fmla="*/ 2556726 h 4890129"/>
              <a:gd name="connsiteX10276" fmla="*/ 4576815 w 9771622"/>
              <a:gd name="connsiteY10276" fmla="*/ 2570442 h 4890129"/>
              <a:gd name="connsiteX10277" fmla="*/ 4563099 w 9771622"/>
              <a:gd name="connsiteY10277" fmla="*/ 2584158 h 4890129"/>
              <a:gd name="connsiteX10278" fmla="*/ 4549383 w 9771622"/>
              <a:gd name="connsiteY10278" fmla="*/ 2570442 h 4890129"/>
              <a:gd name="connsiteX10279" fmla="*/ 4563099 w 9771622"/>
              <a:gd name="connsiteY10279" fmla="*/ 2556726 h 4890129"/>
              <a:gd name="connsiteX10280" fmla="*/ 4672656 w 9771622"/>
              <a:gd name="connsiteY10280" fmla="*/ 2554742 h 4890129"/>
              <a:gd name="connsiteX10281" fmla="*/ 4686372 w 9771622"/>
              <a:gd name="connsiteY10281" fmla="*/ 2568458 h 4890129"/>
              <a:gd name="connsiteX10282" fmla="*/ 4672656 w 9771622"/>
              <a:gd name="connsiteY10282" fmla="*/ 2582174 h 4890129"/>
              <a:gd name="connsiteX10283" fmla="*/ 4658940 w 9771622"/>
              <a:gd name="connsiteY10283" fmla="*/ 2568458 h 4890129"/>
              <a:gd name="connsiteX10284" fmla="*/ 4672656 w 9771622"/>
              <a:gd name="connsiteY10284" fmla="*/ 2554742 h 4890129"/>
              <a:gd name="connsiteX10285" fmla="*/ 4790817 w 9771622"/>
              <a:gd name="connsiteY10285" fmla="*/ 2548122 h 4890129"/>
              <a:gd name="connsiteX10286" fmla="*/ 4804533 w 9771622"/>
              <a:gd name="connsiteY10286" fmla="*/ 2561838 h 4890129"/>
              <a:gd name="connsiteX10287" fmla="*/ 4790817 w 9771622"/>
              <a:gd name="connsiteY10287" fmla="*/ 2575554 h 4890129"/>
              <a:gd name="connsiteX10288" fmla="*/ 4777101 w 9771622"/>
              <a:gd name="connsiteY10288" fmla="*/ 2561838 h 4890129"/>
              <a:gd name="connsiteX10289" fmla="*/ 4790817 w 9771622"/>
              <a:gd name="connsiteY10289" fmla="*/ 2548122 h 4890129"/>
              <a:gd name="connsiteX10290" fmla="*/ 4926189 w 9771622"/>
              <a:gd name="connsiteY10290" fmla="*/ 2543487 h 4890129"/>
              <a:gd name="connsiteX10291" fmla="*/ 4939905 w 9771622"/>
              <a:gd name="connsiteY10291" fmla="*/ 2557203 h 4890129"/>
              <a:gd name="connsiteX10292" fmla="*/ 4926189 w 9771622"/>
              <a:gd name="connsiteY10292" fmla="*/ 2570919 h 4890129"/>
              <a:gd name="connsiteX10293" fmla="*/ 4912473 w 9771622"/>
              <a:gd name="connsiteY10293" fmla="*/ 2557203 h 4890129"/>
              <a:gd name="connsiteX10294" fmla="*/ 4926189 w 9771622"/>
              <a:gd name="connsiteY10294" fmla="*/ 2543487 h 4890129"/>
              <a:gd name="connsiteX10295" fmla="*/ 4880515 w 9771622"/>
              <a:gd name="connsiteY10295" fmla="*/ 2543487 h 4890129"/>
              <a:gd name="connsiteX10296" fmla="*/ 4894231 w 9771622"/>
              <a:gd name="connsiteY10296" fmla="*/ 2557203 h 4890129"/>
              <a:gd name="connsiteX10297" fmla="*/ 4880515 w 9771622"/>
              <a:gd name="connsiteY10297" fmla="*/ 2570919 h 4890129"/>
              <a:gd name="connsiteX10298" fmla="*/ 4866799 w 9771622"/>
              <a:gd name="connsiteY10298" fmla="*/ 2557203 h 4890129"/>
              <a:gd name="connsiteX10299" fmla="*/ 4880515 w 9771622"/>
              <a:gd name="connsiteY10299" fmla="*/ 2543487 h 4890129"/>
              <a:gd name="connsiteX10300" fmla="*/ 7872287 w 9771622"/>
              <a:gd name="connsiteY10300" fmla="*/ 2535543 h 4890129"/>
              <a:gd name="connsiteX10301" fmla="*/ 7886003 w 9771622"/>
              <a:gd name="connsiteY10301" fmla="*/ 2549259 h 4890129"/>
              <a:gd name="connsiteX10302" fmla="*/ 7872287 w 9771622"/>
              <a:gd name="connsiteY10302" fmla="*/ 2562975 h 4890129"/>
              <a:gd name="connsiteX10303" fmla="*/ 7858571 w 9771622"/>
              <a:gd name="connsiteY10303" fmla="*/ 2549259 h 4890129"/>
              <a:gd name="connsiteX10304" fmla="*/ 7872287 w 9771622"/>
              <a:gd name="connsiteY10304" fmla="*/ 2535543 h 4890129"/>
              <a:gd name="connsiteX10305" fmla="*/ 7820983 w 9771622"/>
              <a:gd name="connsiteY10305" fmla="*/ 2535543 h 4890129"/>
              <a:gd name="connsiteX10306" fmla="*/ 7834699 w 9771622"/>
              <a:gd name="connsiteY10306" fmla="*/ 2549259 h 4890129"/>
              <a:gd name="connsiteX10307" fmla="*/ 7820983 w 9771622"/>
              <a:gd name="connsiteY10307" fmla="*/ 2562975 h 4890129"/>
              <a:gd name="connsiteX10308" fmla="*/ 7807267 w 9771622"/>
              <a:gd name="connsiteY10308" fmla="*/ 2549259 h 4890129"/>
              <a:gd name="connsiteX10309" fmla="*/ 7820983 w 9771622"/>
              <a:gd name="connsiteY10309" fmla="*/ 2535543 h 4890129"/>
              <a:gd name="connsiteX10310" fmla="*/ 7718692 w 9771622"/>
              <a:gd name="connsiteY10310" fmla="*/ 2535543 h 4890129"/>
              <a:gd name="connsiteX10311" fmla="*/ 7732408 w 9771622"/>
              <a:gd name="connsiteY10311" fmla="*/ 2549259 h 4890129"/>
              <a:gd name="connsiteX10312" fmla="*/ 7718692 w 9771622"/>
              <a:gd name="connsiteY10312" fmla="*/ 2562975 h 4890129"/>
              <a:gd name="connsiteX10313" fmla="*/ 7704976 w 9771622"/>
              <a:gd name="connsiteY10313" fmla="*/ 2549259 h 4890129"/>
              <a:gd name="connsiteX10314" fmla="*/ 7718692 w 9771622"/>
              <a:gd name="connsiteY10314" fmla="*/ 2535543 h 4890129"/>
              <a:gd name="connsiteX10315" fmla="*/ 7667406 w 9771622"/>
              <a:gd name="connsiteY10315" fmla="*/ 2535543 h 4890129"/>
              <a:gd name="connsiteX10316" fmla="*/ 7681122 w 9771622"/>
              <a:gd name="connsiteY10316" fmla="*/ 2549259 h 4890129"/>
              <a:gd name="connsiteX10317" fmla="*/ 7667406 w 9771622"/>
              <a:gd name="connsiteY10317" fmla="*/ 2562975 h 4890129"/>
              <a:gd name="connsiteX10318" fmla="*/ 7653690 w 9771622"/>
              <a:gd name="connsiteY10318" fmla="*/ 2549259 h 4890129"/>
              <a:gd name="connsiteX10319" fmla="*/ 7667406 w 9771622"/>
              <a:gd name="connsiteY10319" fmla="*/ 2535543 h 4890129"/>
              <a:gd name="connsiteX10320" fmla="*/ 7616103 w 9771622"/>
              <a:gd name="connsiteY10320" fmla="*/ 2535543 h 4890129"/>
              <a:gd name="connsiteX10321" fmla="*/ 7629819 w 9771622"/>
              <a:gd name="connsiteY10321" fmla="*/ 2549259 h 4890129"/>
              <a:gd name="connsiteX10322" fmla="*/ 7616103 w 9771622"/>
              <a:gd name="connsiteY10322" fmla="*/ 2562975 h 4890129"/>
              <a:gd name="connsiteX10323" fmla="*/ 7602387 w 9771622"/>
              <a:gd name="connsiteY10323" fmla="*/ 2549259 h 4890129"/>
              <a:gd name="connsiteX10324" fmla="*/ 7616103 w 9771622"/>
              <a:gd name="connsiteY10324" fmla="*/ 2535543 h 4890129"/>
              <a:gd name="connsiteX10325" fmla="*/ 7564799 w 9771622"/>
              <a:gd name="connsiteY10325" fmla="*/ 2535543 h 4890129"/>
              <a:gd name="connsiteX10326" fmla="*/ 7578515 w 9771622"/>
              <a:gd name="connsiteY10326" fmla="*/ 2549259 h 4890129"/>
              <a:gd name="connsiteX10327" fmla="*/ 7564799 w 9771622"/>
              <a:gd name="connsiteY10327" fmla="*/ 2562975 h 4890129"/>
              <a:gd name="connsiteX10328" fmla="*/ 7551083 w 9771622"/>
              <a:gd name="connsiteY10328" fmla="*/ 2549259 h 4890129"/>
              <a:gd name="connsiteX10329" fmla="*/ 7564799 w 9771622"/>
              <a:gd name="connsiteY10329" fmla="*/ 2535543 h 4890129"/>
              <a:gd name="connsiteX10330" fmla="*/ 7513499 w 9771622"/>
              <a:gd name="connsiteY10330" fmla="*/ 2535543 h 4890129"/>
              <a:gd name="connsiteX10331" fmla="*/ 7527215 w 9771622"/>
              <a:gd name="connsiteY10331" fmla="*/ 2549259 h 4890129"/>
              <a:gd name="connsiteX10332" fmla="*/ 7513499 w 9771622"/>
              <a:gd name="connsiteY10332" fmla="*/ 2562975 h 4890129"/>
              <a:gd name="connsiteX10333" fmla="*/ 7499783 w 9771622"/>
              <a:gd name="connsiteY10333" fmla="*/ 2549259 h 4890129"/>
              <a:gd name="connsiteX10334" fmla="*/ 7513499 w 9771622"/>
              <a:gd name="connsiteY10334" fmla="*/ 2535543 h 4890129"/>
              <a:gd name="connsiteX10335" fmla="*/ 7462196 w 9771622"/>
              <a:gd name="connsiteY10335" fmla="*/ 2535543 h 4890129"/>
              <a:gd name="connsiteX10336" fmla="*/ 7475912 w 9771622"/>
              <a:gd name="connsiteY10336" fmla="*/ 2549259 h 4890129"/>
              <a:gd name="connsiteX10337" fmla="*/ 7462196 w 9771622"/>
              <a:gd name="connsiteY10337" fmla="*/ 2562975 h 4890129"/>
              <a:gd name="connsiteX10338" fmla="*/ 7448480 w 9771622"/>
              <a:gd name="connsiteY10338" fmla="*/ 2549259 h 4890129"/>
              <a:gd name="connsiteX10339" fmla="*/ 7462196 w 9771622"/>
              <a:gd name="connsiteY10339" fmla="*/ 2535543 h 4890129"/>
              <a:gd name="connsiteX10340" fmla="*/ 7411226 w 9771622"/>
              <a:gd name="connsiteY10340" fmla="*/ 2535543 h 4890129"/>
              <a:gd name="connsiteX10341" fmla="*/ 7424942 w 9771622"/>
              <a:gd name="connsiteY10341" fmla="*/ 2549259 h 4890129"/>
              <a:gd name="connsiteX10342" fmla="*/ 7411226 w 9771622"/>
              <a:gd name="connsiteY10342" fmla="*/ 2562975 h 4890129"/>
              <a:gd name="connsiteX10343" fmla="*/ 7397510 w 9771622"/>
              <a:gd name="connsiteY10343" fmla="*/ 2549259 h 4890129"/>
              <a:gd name="connsiteX10344" fmla="*/ 7411226 w 9771622"/>
              <a:gd name="connsiteY10344" fmla="*/ 2535543 h 4890129"/>
              <a:gd name="connsiteX10345" fmla="*/ 7359922 w 9771622"/>
              <a:gd name="connsiteY10345" fmla="*/ 2535543 h 4890129"/>
              <a:gd name="connsiteX10346" fmla="*/ 7373638 w 9771622"/>
              <a:gd name="connsiteY10346" fmla="*/ 2549259 h 4890129"/>
              <a:gd name="connsiteX10347" fmla="*/ 7359922 w 9771622"/>
              <a:gd name="connsiteY10347" fmla="*/ 2562975 h 4890129"/>
              <a:gd name="connsiteX10348" fmla="*/ 7346206 w 9771622"/>
              <a:gd name="connsiteY10348" fmla="*/ 2549259 h 4890129"/>
              <a:gd name="connsiteX10349" fmla="*/ 7359922 w 9771622"/>
              <a:gd name="connsiteY10349" fmla="*/ 2535543 h 4890129"/>
              <a:gd name="connsiteX10350" fmla="*/ 7308619 w 9771622"/>
              <a:gd name="connsiteY10350" fmla="*/ 2535543 h 4890129"/>
              <a:gd name="connsiteX10351" fmla="*/ 7322335 w 9771622"/>
              <a:gd name="connsiteY10351" fmla="*/ 2549259 h 4890129"/>
              <a:gd name="connsiteX10352" fmla="*/ 7308619 w 9771622"/>
              <a:gd name="connsiteY10352" fmla="*/ 2562975 h 4890129"/>
              <a:gd name="connsiteX10353" fmla="*/ 7294903 w 9771622"/>
              <a:gd name="connsiteY10353" fmla="*/ 2549259 h 4890129"/>
              <a:gd name="connsiteX10354" fmla="*/ 7308619 w 9771622"/>
              <a:gd name="connsiteY10354" fmla="*/ 2535543 h 4890129"/>
              <a:gd name="connsiteX10355" fmla="*/ 7257315 w 9771622"/>
              <a:gd name="connsiteY10355" fmla="*/ 2535543 h 4890129"/>
              <a:gd name="connsiteX10356" fmla="*/ 7271031 w 9771622"/>
              <a:gd name="connsiteY10356" fmla="*/ 2549259 h 4890129"/>
              <a:gd name="connsiteX10357" fmla="*/ 7257315 w 9771622"/>
              <a:gd name="connsiteY10357" fmla="*/ 2562975 h 4890129"/>
              <a:gd name="connsiteX10358" fmla="*/ 7243599 w 9771622"/>
              <a:gd name="connsiteY10358" fmla="*/ 2549259 h 4890129"/>
              <a:gd name="connsiteX10359" fmla="*/ 7257315 w 9771622"/>
              <a:gd name="connsiteY10359" fmla="*/ 2535543 h 4890129"/>
              <a:gd name="connsiteX10360" fmla="*/ 7206015 w 9771622"/>
              <a:gd name="connsiteY10360" fmla="*/ 2535543 h 4890129"/>
              <a:gd name="connsiteX10361" fmla="*/ 7219731 w 9771622"/>
              <a:gd name="connsiteY10361" fmla="*/ 2549259 h 4890129"/>
              <a:gd name="connsiteX10362" fmla="*/ 7206015 w 9771622"/>
              <a:gd name="connsiteY10362" fmla="*/ 2562975 h 4890129"/>
              <a:gd name="connsiteX10363" fmla="*/ 7192299 w 9771622"/>
              <a:gd name="connsiteY10363" fmla="*/ 2549259 h 4890129"/>
              <a:gd name="connsiteX10364" fmla="*/ 7206015 w 9771622"/>
              <a:gd name="connsiteY10364" fmla="*/ 2535543 h 4890129"/>
              <a:gd name="connsiteX10365" fmla="*/ 7154712 w 9771622"/>
              <a:gd name="connsiteY10365" fmla="*/ 2535543 h 4890129"/>
              <a:gd name="connsiteX10366" fmla="*/ 7168428 w 9771622"/>
              <a:gd name="connsiteY10366" fmla="*/ 2549259 h 4890129"/>
              <a:gd name="connsiteX10367" fmla="*/ 7154712 w 9771622"/>
              <a:gd name="connsiteY10367" fmla="*/ 2562975 h 4890129"/>
              <a:gd name="connsiteX10368" fmla="*/ 7140996 w 9771622"/>
              <a:gd name="connsiteY10368" fmla="*/ 2549259 h 4890129"/>
              <a:gd name="connsiteX10369" fmla="*/ 7154712 w 9771622"/>
              <a:gd name="connsiteY10369" fmla="*/ 2535543 h 4890129"/>
              <a:gd name="connsiteX10370" fmla="*/ 7103738 w 9771622"/>
              <a:gd name="connsiteY10370" fmla="*/ 2535543 h 4890129"/>
              <a:gd name="connsiteX10371" fmla="*/ 7117454 w 9771622"/>
              <a:gd name="connsiteY10371" fmla="*/ 2549259 h 4890129"/>
              <a:gd name="connsiteX10372" fmla="*/ 7103738 w 9771622"/>
              <a:gd name="connsiteY10372" fmla="*/ 2562975 h 4890129"/>
              <a:gd name="connsiteX10373" fmla="*/ 7090022 w 9771622"/>
              <a:gd name="connsiteY10373" fmla="*/ 2549259 h 4890129"/>
              <a:gd name="connsiteX10374" fmla="*/ 7103738 w 9771622"/>
              <a:gd name="connsiteY10374" fmla="*/ 2535543 h 4890129"/>
              <a:gd name="connsiteX10375" fmla="*/ 7052438 w 9771622"/>
              <a:gd name="connsiteY10375" fmla="*/ 2535543 h 4890129"/>
              <a:gd name="connsiteX10376" fmla="*/ 7066154 w 9771622"/>
              <a:gd name="connsiteY10376" fmla="*/ 2549259 h 4890129"/>
              <a:gd name="connsiteX10377" fmla="*/ 7052438 w 9771622"/>
              <a:gd name="connsiteY10377" fmla="*/ 2562975 h 4890129"/>
              <a:gd name="connsiteX10378" fmla="*/ 7038722 w 9771622"/>
              <a:gd name="connsiteY10378" fmla="*/ 2549259 h 4890129"/>
              <a:gd name="connsiteX10379" fmla="*/ 7052438 w 9771622"/>
              <a:gd name="connsiteY10379" fmla="*/ 2535543 h 4890129"/>
              <a:gd name="connsiteX10380" fmla="*/ 7001135 w 9771622"/>
              <a:gd name="connsiteY10380" fmla="*/ 2535543 h 4890129"/>
              <a:gd name="connsiteX10381" fmla="*/ 7014851 w 9771622"/>
              <a:gd name="connsiteY10381" fmla="*/ 2549259 h 4890129"/>
              <a:gd name="connsiteX10382" fmla="*/ 7001135 w 9771622"/>
              <a:gd name="connsiteY10382" fmla="*/ 2562975 h 4890129"/>
              <a:gd name="connsiteX10383" fmla="*/ 6987419 w 9771622"/>
              <a:gd name="connsiteY10383" fmla="*/ 2549259 h 4890129"/>
              <a:gd name="connsiteX10384" fmla="*/ 7001135 w 9771622"/>
              <a:gd name="connsiteY10384" fmla="*/ 2535543 h 4890129"/>
              <a:gd name="connsiteX10385" fmla="*/ 6949831 w 9771622"/>
              <a:gd name="connsiteY10385" fmla="*/ 2535543 h 4890129"/>
              <a:gd name="connsiteX10386" fmla="*/ 6963547 w 9771622"/>
              <a:gd name="connsiteY10386" fmla="*/ 2549259 h 4890129"/>
              <a:gd name="connsiteX10387" fmla="*/ 6949831 w 9771622"/>
              <a:gd name="connsiteY10387" fmla="*/ 2562975 h 4890129"/>
              <a:gd name="connsiteX10388" fmla="*/ 6936115 w 9771622"/>
              <a:gd name="connsiteY10388" fmla="*/ 2549259 h 4890129"/>
              <a:gd name="connsiteX10389" fmla="*/ 6949831 w 9771622"/>
              <a:gd name="connsiteY10389" fmla="*/ 2535543 h 4890129"/>
              <a:gd name="connsiteX10390" fmla="*/ 6898528 w 9771622"/>
              <a:gd name="connsiteY10390" fmla="*/ 2535543 h 4890129"/>
              <a:gd name="connsiteX10391" fmla="*/ 6912244 w 9771622"/>
              <a:gd name="connsiteY10391" fmla="*/ 2549259 h 4890129"/>
              <a:gd name="connsiteX10392" fmla="*/ 6898528 w 9771622"/>
              <a:gd name="connsiteY10392" fmla="*/ 2562975 h 4890129"/>
              <a:gd name="connsiteX10393" fmla="*/ 6884812 w 9771622"/>
              <a:gd name="connsiteY10393" fmla="*/ 2549259 h 4890129"/>
              <a:gd name="connsiteX10394" fmla="*/ 6898528 w 9771622"/>
              <a:gd name="connsiteY10394" fmla="*/ 2535543 h 4890129"/>
              <a:gd name="connsiteX10395" fmla="*/ 6847228 w 9771622"/>
              <a:gd name="connsiteY10395" fmla="*/ 2535543 h 4890129"/>
              <a:gd name="connsiteX10396" fmla="*/ 6860944 w 9771622"/>
              <a:gd name="connsiteY10396" fmla="*/ 2549259 h 4890129"/>
              <a:gd name="connsiteX10397" fmla="*/ 6847228 w 9771622"/>
              <a:gd name="connsiteY10397" fmla="*/ 2562975 h 4890129"/>
              <a:gd name="connsiteX10398" fmla="*/ 6833512 w 9771622"/>
              <a:gd name="connsiteY10398" fmla="*/ 2549259 h 4890129"/>
              <a:gd name="connsiteX10399" fmla="*/ 6847228 w 9771622"/>
              <a:gd name="connsiteY10399" fmla="*/ 2535543 h 4890129"/>
              <a:gd name="connsiteX10400" fmla="*/ 6795924 w 9771622"/>
              <a:gd name="connsiteY10400" fmla="*/ 2535543 h 4890129"/>
              <a:gd name="connsiteX10401" fmla="*/ 6809640 w 9771622"/>
              <a:gd name="connsiteY10401" fmla="*/ 2549259 h 4890129"/>
              <a:gd name="connsiteX10402" fmla="*/ 6795924 w 9771622"/>
              <a:gd name="connsiteY10402" fmla="*/ 2562975 h 4890129"/>
              <a:gd name="connsiteX10403" fmla="*/ 6782208 w 9771622"/>
              <a:gd name="connsiteY10403" fmla="*/ 2549259 h 4890129"/>
              <a:gd name="connsiteX10404" fmla="*/ 6795924 w 9771622"/>
              <a:gd name="connsiteY10404" fmla="*/ 2535543 h 4890129"/>
              <a:gd name="connsiteX10405" fmla="*/ 6744621 w 9771622"/>
              <a:gd name="connsiteY10405" fmla="*/ 2535543 h 4890129"/>
              <a:gd name="connsiteX10406" fmla="*/ 6758337 w 9771622"/>
              <a:gd name="connsiteY10406" fmla="*/ 2549259 h 4890129"/>
              <a:gd name="connsiteX10407" fmla="*/ 6744621 w 9771622"/>
              <a:gd name="connsiteY10407" fmla="*/ 2562975 h 4890129"/>
              <a:gd name="connsiteX10408" fmla="*/ 6730905 w 9771622"/>
              <a:gd name="connsiteY10408" fmla="*/ 2549259 h 4890129"/>
              <a:gd name="connsiteX10409" fmla="*/ 6744621 w 9771622"/>
              <a:gd name="connsiteY10409" fmla="*/ 2535543 h 4890129"/>
              <a:gd name="connsiteX10410" fmla="*/ 6693317 w 9771622"/>
              <a:gd name="connsiteY10410" fmla="*/ 2535543 h 4890129"/>
              <a:gd name="connsiteX10411" fmla="*/ 6707033 w 9771622"/>
              <a:gd name="connsiteY10411" fmla="*/ 2549259 h 4890129"/>
              <a:gd name="connsiteX10412" fmla="*/ 6693317 w 9771622"/>
              <a:gd name="connsiteY10412" fmla="*/ 2562975 h 4890129"/>
              <a:gd name="connsiteX10413" fmla="*/ 6679601 w 9771622"/>
              <a:gd name="connsiteY10413" fmla="*/ 2549259 h 4890129"/>
              <a:gd name="connsiteX10414" fmla="*/ 6693317 w 9771622"/>
              <a:gd name="connsiteY10414" fmla="*/ 2535543 h 4890129"/>
              <a:gd name="connsiteX10415" fmla="*/ 6642014 w 9771622"/>
              <a:gd name="connsiteY10415" fmla="*/ 2535543 h 4890129"/>
              <a:gd name="connsiteX10416" fmla="*/ 6655730 w 9771622"/>
              <a:gd name="connsiteY10416" fmla="*/ 2549259 h 4890129"/>
              <a:gd name="connsiteX10417" fmla="*/ 6642014 w 9771622"/>
              <a:gd name="connsiteY10417" fmla="*/ 2562975 h 4890129"/>
              <a:gd name="connsiteX10418" fmla="*/ 6628298 w 9771622"/>
              <a:gd name="connsiteY10418" fmla="*/ 2549259 h 4890129"/>
              <a:gd name="connsiteX10419" fmla="*/ 6642014 w 9771622"/>
              <a:gd name="connsiteY10419" fmla="*/ 2535543 h 4890129"/>
              <a:gd name="connsiteX10420" fmla="*/ 6591044 w 9771622"/>
              <a:gd name="connsiteY10420" fmla="*/ 2535543 h 4890129"/>
              <a:gd name="connsiteX10421" fmla="*/ 6604760 w 9771622"/>
              <a:gd name="connsiteY10421" fmla="*/ 2549259 h 4890129"/>
              <a:gd name="connsiteX10422" fmla="*/ 6591044 w 9771622"/>
              <a:gd name="connsiteY10422" fmla="*/ 2562975 h 4890129"/>
              <a:gd name="connsiteX10423" fmla="*/ 6577328 w 9771622"/>
              <a:gd name="connsiteY10423" fmla="*/ 2549259 h 4890129"/>
              <a:gd name="connsiteX10424" fmla="*/ 6591044 w 9771622"/>
              <a:gd name="connsiteY10424" fmla="*/ 2535543 h 4890129"/>
              <a:gd name="connsiteX10425" fmla="*/ 6539740 w 9771622"/>
              <a:gd name="connsiteY10425" fmla="*/ 2535543 h 4890129"/>
              <a:gd name="connsiteX10426" fmla="*/ 6553456 w 9771622"/>
              <a:gd name="connsiteY10426" fmla="*/ 2549259 h 4890129"/>
              <a:gd name="connsiteX10427" fmla="*/ 6539740 w 9771622"/>
              <a:gd name="connsiteY10427" fmla="*/ 2562975 h 4890129"/>
              <a:gd name="connsiteX10428" fmla="*/ 6526024 w 9771622"/>
              <a:gd name="connsiteY10428" fmla="*/ 2549259 h 4890129"/>
              <a:gd name="connsiteX10429" fmla="*/ 6539740 w 9771622"/>
              <a:gd name="connsiteY10429" fmla="*/ 2535543 h 4890129"/>
              <a:gd name="connsiteX10430" fmla="*/ 6488437 w 9771622"/>
              <a:gd name="connsiteY10430" fmla="*/ 2535543 h 4890129"/>
              <a:gd name="connsiteX10431" fmla="*/ 6502153 w 9771622"/>
              <a:gd name="connsiteY10431" fmla="*/ 2549259 h 4890129"/>
              <a:gd name="connsiteX10432" fmla="*/ 6488437 w 9771622"/>
              <a:gd name="connsiteY10432" fmla="*/ 2562975 h 4890129"/>
              <a:gd name="connsiteX10433" fmla="*/ 6474721 w 9771622"/>
              <a:gd name="connsiteY10433" fmla="*/ 2549259 h 4890129"/>
              <a:gd name="connsiteX10434" fmla="*/ 6488437 w 9771622"/>
              <a:gd name="connsiteY10434" fmla="*/ 2535543 h 4890129"/>
              <a:gd name="connsiteX10435" fmla="*/ 6231596 w 9771622"/>
              <a:gd name="connsiteY10435" fmla="*/ 2535543 h 4890129"/>
              <a:gd name="connsiteX10436" fmla="*/ 6245312 w 9771622"/>
              <a:gd name="connsiteY10436" fmla="*/ 2549259 h 4890129"/>
              <a:gd name="connsiteX10437" fmla="*/ 6231596 w 9771622"/>
              <a:gd name="connsiteY10437" fmla="*/ 2562975 h 4890129"/>
              <a:gd name="connsiteX10438" fmla="*/ 6217880 w 9771622"/>
              <a:gd name="connsiteY10438" fmla="*/ 2549259 h 4890129"/>
              <a:gd name="connsiteX10439" fmla="*/ 6231596 w 9771622"/>
              <a:gd name="connsiteY10439" fmla="*/ 2535543 h 4890129"/>
              <a:gd name="connsiteX10440" fmla="*/ 6180293 w 9771622"/>
              <a:gd name="connsiteY10440" fmla="*/ 2535543 h 4890129"/>
              <a:gd name="connsiteX10441" fmla="*/ 6194009 w 9771622"/>
              <a:gd name="connsiteY10441" fmla="*/ 2549259 h 4890129"/>
              <a:gd name="connsiteX10442" fmla="*/ 6180293 w 9771622"/>
              <a:gd name="connsiteY10442" fmla="*/ 2562975 h 4890129"/>
              <a:gd name="connsiteX10443" fmla="*/ 6166577 w 9771622"/>
              <a:gd name="connsiteY10443" fmla="*/ 2549259 h 4890129"/>
              <a:gd name="connsiteX10444" fmla="*/ 6180293 w 9771622"/>
              <a:gd name="connsiteY10444" fmla="*/ 2535543 h 4890129"/>
              <a:gd name="connsiteX10445" fmla="*/ 6128989 w 9771622"/>
              <a:gd name="connsiteY10445" fmla="*/ 2535543 h 4890129"/>
              <a:gd name="connsiteX10446" fmla="*/ 6142705 w 9771622"/>
              <a:gd name="connsiteY10446" fmla="*/ 2549259 h 4890129"/>
              <a:gd name="connsiteX10447" fmla="*/ 6128989 w 9771622"/>
              <a:gd name="connsiteY10447" fmla="*/ 2562975 h 4890129"/>
              <a:gd name="connsiteX10448" fmla="*/ 6115273 w 9771622"/>
              <a:gd name="connsiteY10448" fmla="*/ 2549259 h 4890129"/>
              <a:gd name="connsiteX10449" fmla="*/ 6128989 w 9771622"/>
              <a:gd name="connsiteY10449" fmla="*/ 2535543 h 4890129"/>
              <a:gd name="connsiteX10450" fmla="*/ 6077686 w 9771622"/>
              <a:gd name="connsiteY10450" fmla="*/ 2535543 h 4890129"/>
              <a:gd name="connsiteX10451" fmla="*/ 6091402 w 9771622"/>
              <a:gd name="connsiteY10451" fmla="*/ 2549259 h 4890129"/>
              <a:gd name="connsiteX10452" fmla="*/ 6077686 w 9771622"/>
              <a:gd name="connsiteY10452" fmla="*/ 2562975 h 4890129"/>
              <a:gd name="connsiteX10453" fmla="*/ 6063970 w 9771622"/>
              <a:gd name="connsiteY10453" fmla="*/ 2549259 h 4890129"/>
              <a:gd name="connsiteX10454" fmla="*/ 6077686 w 9771622"/>
              <a:gd name="connsiteY10454" fmla="*/ 2535543 h 4890129"/>
              <a:gd name="connsiteX10455" fmla="*/ 6026386 w 9771622"/>
              <a:gd name="connsiteY10455" fmla="*/ 2535543 h 4890129"/>
              <a:gd name="connsiteX10456" fmla="*/ 6040102 w 9771622"/>
              <a:gd name="connsiteY10456" fmla="*/ 2549259 h 4890129"/>
              <a:gd name="connsiteX10457" fmla="*/ 6026386 w 9771622"/>
              <a:gd name="connsiteY10457" fmla="*/ 2562975 h 4890129"/>
              <a:gd name="connsiteX10458" fmla="*/ 6012670 w 9771622"/>
              <a:gd name="connsiteY10458" fmla="*/ 2549259 h 4890129"/>
              <a:gd name="connsiteX10459" fmla="*/ 6026386 w 9771622"/>
              <a:gd name="connsiteY10459" fmla="*/ 2535543 h 4890129"/>
              <a:gd name="connsiteX10460" fmla="*/ 5975065 w 9771622"/>
              <a:gd name="connsiteY10460" fmla="*/ 2535543 h 4890129"/>
              <a:gd name="connsiteX10461" fmla="*/ 5988781 w 9771622"/>
              <a:gd name="connsiteY10461" fmla="*/ 2549259 h 4890129"/>
              <a:gd name="connsiteX10462" fmla="*/ 5975065 w 9771622"/>
              <a:gd name="connsiteY10462" fmla="*/ 2562975 h 4890129"/>
              <a:gd name="connsiteX10463" fmla="*/ 5961349 w 9771622"/>
              <a:gd name="connsiteY10463" fmla="*/ 2549259 h 4890129"/>
              <a:gd name="connsiteX10464" fmla="*/ 5975065 w 9771622"/>
              <a:gd name="connsiteY10464" fmla="*/ 2535543 h 4890129"/>
              <a:gd name="connsiteX10465" fmla="*/ 5923449 w 9771622"/>
              <a:gd name="connsiteY10465" fmla="*/ 2535543 h 4890129"/>
              <a:gd name="connsiteX10466" fmla="*/ 5937165 w 9771622"/>
              <a:gd name="connsiteY10466" fmla="*/ 2549259 h 4890129"/>
              <a:gd name="connsiteX10467" fmla="*/ 5923449 w 9771622"/>
              <a:gd name="connsiteY10467" fmla="*/ 2562975 h 4890129"/>
              <a:gd name="connsiteX10468" fmla="*/ 5909733 w 9771622"/>
              <a:gd name="connsiteY10468" fmla="*/ 2549259 h 4890129"/>
              <a:gd name="connsiteX10469" fmla="*/ 5923449 w 9771622"/>
              <a:gd name="connsiteY10469" fmla="*/ 2535543 h 4890129"/>
              <a:gd name="connsiteX10470" fmla="*/ 5872145 w 9771622"/>
              <a:gd name="connsiteY10470" fmla="*/ 2535543 h 4890129"/>
              <a:gd name="connsiteX10471" fmla="*/ 5885861 w 9771622"/>
              <a:gd name="connsiteY10471" fmla="*/ 2549259 h 4890129"/>
              <a:gd name="connsiteX10472" fmla="*/ 5872145 w 9771622"/>
              <a:gd name="connsiteY10472" fmla="*/ 2562975 h 4890129"/>
              <a:gd name="connsiteX10473" fmla="*/ 5858429 w 9771622"/>
              <a:gd name="connsiteY10473" fmla="*/ 2549259 h 4890129"/>
              <a:gd name="connsiteX10474" fmla="*/ 5872145 w 9771622"/>
              <a:gd name="connsiteY10474" fmla="*/ 2535543 h 4890129"/>
              <a:gd name="connsiteX10475" fmla="*/ 5820511 w 9771622"/>
              <a:gd name="connsiteY10475" fmla="*/ 2535543 h 4890129"/>
              <a:gd name="connsiteX10476" fmla="*/ 5834227 w 9771622"/>
              <a:gd name="connsiteY10476" fmla="*/ 2549259 h 4890129"/>
              <a:gd name="connsiteX10477" fmla="*/ 5820511 w 9771622"/>
              <a:gd name="connsiteY10477" fmla="*/ 2562975 h 4890129"/>
              <a:gd name="connsiteX10478" fmla="*/ 5806795 w 9771622"/>
              <a:gd name="connsiteY10478" fmla="*/ 2549259 h 4890129"/>
              <a:gd name="connsiteX10479" fmla="*/ 5820511 w 9771622"/>
              <a:gd name="connsiteY10479" fmla="*/ 2535543 h 4890129"/>
              <a:gd name="connsiteX10480" fmla="*/ 5769208 w 9771622"/>
              <a:gd name="connsiteY10480" fmla="*/ 2535543 h 4890129"/>
              <a:gd name="connsiteX10481" fmla="*/ 5782924 w 9771622"/>
              <a:gd name="connsiteY10481" fmla="*/ 2549259 h 4890129"/>
              <a:gd name="connsiteX10482" fmla="*/ 5769208 w 9771622"/>
              <a:gd name="connsiteY10482" fmla="*/ 2562975 h 4890129"/>
              <a:gd name="connsiteX10483" fmla="*/ 5755492 w 9771622"/>
              <a:gd name="connsiteY10483" fmla="*/ 2549259 h 4890129"/>
              <a:gd name="connsiteX10484" fmla="*/ 5769208 w 9771622"/>
              <a:gd name="connsiteY10484" fmla="*/ 2535543 h 4890129"/>
              <a:gd name="connsiteX10485" fmla="*/ 5717574 w 9771622"/>
              <a:gd name="connsiteY10485" fmla="*/ 2535543 h 4890129"/>
              <a:gd name="connsiteX10486" fmla="*/ 5731290 w 9771622"/>
              <a:gd name="connsiteY10486" fmla="*/ 2549259 h 4890129"/>
              <a:gd name="connsiteX10487" fmla="*/ 5717574 w 9771622"/>
              <a:gd name="connsiteY10487" fmla="*/ 2562975 h 4890129"/>
              <a:gd name="connsiteX10488" fmla="*/ 5703858 w 9771622"/>
              <a:gd name="connsiteY10488" fmla="*/ 2549259 h 4890129"/>
              <a:gd name="connsiteX10489" fmla="*/ 5717574 w 9771622"/>
              <a:gd name="connsiteY10489" fmla="*/ 2535543 h 4890129"/>
              <a:gd name="connsiteX10490" fmla="*/ 5665941 w 9771622"/>
              <a:gd name="connsiteY10490" fmla="*/ 2535543 h 4890129"/>
              <a:gd name="connsiteX10491" fmla="*/ 5679657 w 9771622"/>
              <a:gd name="connsiteY10491" fmla="*/ 2549259 h 4890129"/>
              <a:gd name="connsiteX10492" fmla="*/ 5665941 w 9771622"/>
              <a:gd name="connsiteY10492" fmla="*/ 2562975 h 4890129"/>
              <a:gd name="connsiteX10493" fmla="*/ 5652225 w 9771622"/>
              <a:gd name="connsiteY10493" fmla="*/ 2549259 h 4890129"/>
              <a:gd name="connsiteX10494" fmla="*/ 5665941 w 9771622"/>
              <a:gd name="connsiteY10494" fmla="*/ 2535543 h 4890129"/>
              <a:gd name="connsiteX10495" fmla="*/ 5614641 w 9771622"/>
              <a:gd name="connsiteY10495" fmla="*/ 2535543 h 4890129"/>
              <a:gd name="connsiteX10496" fmla="*/ 5628357 w 9771622"/>
              <a:gd name="connsiteY10496" fmla="*/ 2549259 h 4890129"/>
              <a:gd name="connsiteX10497" fmla="*/ 5614641 w 9771622"/>
              <a:gd name="connsiteY10497" fmla="*/ 2562975 h 4890129"/>
              <a:gd name="connsiteX10498" fmla="*/ 5600925 w 9771622"/>
              <a:gd name="connsiteY10498" fmla="*/ 2549259 h 4890129"/>
              <a:gd name="connsiteX10499" fmla="*/ 5614641 w 9771622"/>
              <a:gd name="connsiteY10499" fmla="*/ 2535543 h 4890129"/>
              <a:gd name="connsiteX10500" fmla="*/ 5562673 w 9771622"/>
              <a:gd name="connsiteY10500" fmla="*/ 2535543 h 4890129"/>
              <a:gd name="connsiteX10501" fmla="*/ 5576389 w 9771622"/>
              <a:gd name="connsiteY10501" fmla="*/ 2549259 h 4890129"/>
              <a:gd name="connsiteX10502" fmla="*/ 5562673 w 9771622"/>
              <a:gd name="connsiteY10502" fmla="*/ 2562975 h 4890129"/>
              <a:gd name="connsiteX10503" fmla="*/ 5548957 w 9771622"/>
              <a:gd name="connsiteY10503" fmla="*/ 2549259 h 4890129"/>
              <a:gd name="connsiteX10504" fmla="*/ 5562673 w 9771622"/>
              <a:gd name="connsiteY10504" fmla="*/ 2535543 h 4890129"/>
              <a:gd name="connsiteX10505" fmla="*/ 4192397 w 9771622"/>
              <a:gd name="connsiteY10505" fmla="*/ 2535543 h 4890129"/>
              <a:gd name="connsiteX10506" fmla="*/ 4206113 w 9771622"/>
              <a:gd name="connsiteY10506" fmla="*/ 2549259 h 4890129"/>
              <a:gd name="connsiteX10507" fmla="*/ 4192397 w 9771622"/>
              <a:gd name="connsiteY10507" fmla="*/ 2562975 h 4890129"/>
              <a:gd name="connsiteX10508" fmla="*/ 4178681 w 9771622"/>
              <a:gd name="connsiteY10508" fmla="*/ 2549259 h 4890129"/>
              <a:gd name="connsiteX10509" fmla="*/ 4192397 w 9771622"/>
              <a:gd name="connsiteY10509" fmla="*/ 2535543 h 4890129"/>
              <a:gd name="connsiteX10510" fmla="*/ 2549468 w 9771622"/>
              <a:gd name="connsiteY10510" fmla="*/ 2535543 h 4890129"/>
              <a:gd name="connsiteX10511" fmla="*/ 2563180 w 9771622"/>
              <a:gd name="connsiteY10511" fmla="*/ 2549259 h 4890129"/>
              <a:gd name="connsiteX10512" fmla="*/ 2549468 w 9771622"/>
              <a:gd name="connsiteY10512" fmla="*/ 2562975 h 4890129"/>
              <a:gd name="connsiteX10513" fmla="*/ 2535752 w 9771622"/>
              <a:gd name="connsiteY10513" fmla="*/ 2549259 h 4890129"/>
              <a:gd name="connsiteX10514" fmla="*/ 2549468 w 9771622"/>
              <a:gd name="connsiteY10514" fmla="*/ 2535543 h 4890129"/>
              <a:gd name="connsiteX10515" fmla="*/ 2447189 w 9771622"/>
              <a:gd name="connsiteY10515" fmla="*/ 2535543 h 4890129"/>
              <a:gd name="connsiteX10516" fmla="*/ 2460908 w 9771622"/>
              <a:gd name="connsiteY10516" fmla="*/ 2549259 h 4890129"/>
              <a:gd name="connsiteX10517" fmla="*/ 2447189 w 9771622"/>
              <a:gd name="connsiteY10517" fmla="*/ 2562975 h 4890129"/>
              <a:gd name="connsiteX10518" fmla="*/ 2433478 w 9771622"/>
              <a:gd name="connsiteY10518" fmla="*/ 2549259 h 4890129"/>
              <a:gd name="connsiteX10519" fmla="*/ 2447189 w 9771622"/>
              <a:gd name="connsiteY10519" fmla="*/ 2535543 h 4890129"/>
              <a:gd name="connsiteX10520" fmla="*/ 2344584 w 9771622"/>
              <a:gd name="connsiteY10520" fmla="*/ 2535543 h 4890129"/>
              <a:gd name="connsiteX10521" fmla="*/ 2358296 w 9771622"/>
              <a:gd name="connsiteY10521" fmla="*/ 2549259 h 4890129"/>
              <a:gd name="connsiteX10522" fmla="*/ 2344584 w 9771622"/>
              <a:gd name="connsiteY10522" fmla="*/ 2562975 h 4890129"/>
              <a:gd name="connsiteX10523" fmla="*/ 2330868 w 9771622"/>
              <a:gd name="connsiteY10523" fmla="*/ 2549259 h 4890129"/>
              <a:gd name="connsiteX10524" fmla="*/ 2344584 w 9771622"/>
              <a:gd name="connsiteY10524" fmla="*/ 2535543 h 4890129"/>
              <a:gd name="connsiteX10525" fmla="*/ 2241975 w 9771622"/>
              <a:gd name="connsiteY10525" fmla="*/ 2535543 h 4890129"/>
              <a:gd name="connsiteX10526" fmla="*/ 2255697 w 9771622"/>
              <a:gd name="connsiteY10526" fmla="*/ 2549259 h 4890129"/>
              <a:gd name="connsiteX10527" fmla="*/ 2241975 w 9771622"/>
              <a:gd name="connsiteY10527" fmla="*/ 2562975 h 4890129"/>
              <a:gd name="connsiteX10528" fmla="*/ 2228269 w 9771622"/>
              <a:gd name="connsiteY10528" fmla="*/ 2549259 h 4890129"/>
              <a:gd name="connsiteX10529" fmla="*/ 2241975 w 9771622"/>
              <a:gd name="connsiteY10529" fmla="*/ 2535543 h 4890129"/>
              <a:gd name="connsiteX10530" fmla="*/ 1934495 w 9771622"/>
              <a:gd name="connsiteY10530" fmla="*/ 2535543 h 4890129"/>
              <a:gd name="connsiteX10531" fmla="*/ 1948212 w 9771622"/>
              <a:gd name="connsiteY10531" fmla="*/ 2549259 h 4890129"/>
              <a:gd name="connsiteX10532" fmla="*/ 1934495 w 9771622"/>
              <a:gd name="connsiteY10532" fmla="*/ 2562975 h 4890129"/>
              <a:gd name="connsiteX10533" fmla="*/ 1920785 w 9771622"/>
              <a:gd name="connsiteY10533" fmla="*/ 2549259 h 4890129"/>
              <a:gd name="connsiteX10534" fmla="*/ 1934495 w 9771622"/>
              <a:gd name="connsiteY10534" fmla="*/ 2535543 h 4890129"/>
              <a:gd name="connsiteX10535" fmla="*/ 1832221 w 9771622"/>
              <a:gd name="connsiteY10535" fmla="*/ 2535543 h 4890129"/>
              <a:gd name="connsiteX10536" fmla="*/ 1845936 w 9771622"/>
              <a:gd name="connsiteY10536" fmla="*/ 2549259 h 4890129"/>
              <a:gd name="connsiteX10537" fmla="*/ 1832221 w 9771622"/>
              <a:gd name="connsiteY10537" fmla="*/ 2562975 h 4890129"/>
              <a:gd name="connsiteX10538" fmla="*/ 1818501 w 9771622"/>
              <a:gd name="connsiteY10538" fmla="*/ 2549259 h 4890129"/>
              <a:gd name="connsiteX10539" fmla="*/ 1832221 w 9771622"/>
              <a:gd name="connsiteY10539" fmla="*/ 2535543 h 4890129"/>
              <a:gd name="connsiteX10540" fmla="*/ 1729620 w 9771622"/>
              <a:gd name="connsiteY10540" fmla="*/ 2535543 h 4890129"/>
              <a:gd name="connsiteX10541" fmla="*/ 1743336 w 9771622"/>
              <a:gd name="connsiteY10541" fmla="*/ 2549259 h 4890129"/>
              <a:gd name="connsiteX10542" fmla="*/ 1729620 w 9771622"/>
              <a:gd name="connsiteY10542" fmla="*/ 2562975 h 4890129"/>
              <a:gd name="connsiteX10543" fmla="*/ 1715901 w 9771622"/>
              <a:gd name="connsiteY10543" fmla="*/ 2549259 h 4890129"/>
              <a:gd name="connsiteX10544" fmla="*/ 1729620 w 9771622"/>
              <a:gd name="connsiteY10544" fmla="*/ 2535543 h 4890129"/>
              <a:gd name="connsiteX10545" fmla="*/ 5511040 w 9771622"/>
              <a:gd name="connsiteY10545" fmla="*/ 2535213 h 4890129"/>
              <a:gd name="connsiteX10546" fmla="*/ 5524756 w 9771622"/>
              <a:gd name="connsiteY10546" fmla="*/ 2548929 h 4890129"/>
              <a:gd name="connsiteX10547" fmla="*/ 5511040 w 9771622"/>
              <a:gd name="connsiteY10547" fmla="*/ 2562645 h 4890129"/>
              <a:gd name="connsiteX10548" fmla="*/ 5497324 w 9771622"/>
              <a:gd name="connsiteY10548" fmla="*/ 2548929 h 4890129"/>
              <a:gd name="connsiteX10549" fmla="*/ 5511040 w 9771622"/>
              <a:gd name="connsiteY10549" fmla="*/ 2535213 h 4890129"/>
              <a:gd name="connsiteX10550" fmla="*/ 5459392 w 9771622"/>
              <a:gd name="connsiteY10550" fmla="*/ 2535213 h 4890129"/>
              <a:gd name="connsiteX10551" fmla="*/ 5473108 w 9771622"/>
              <a:gd name="connsiteY10551" fmla="*/ 2548929 h 4890129"/>
              <a:gd name="connsiteX10552" fmla="*/ 5459392 w 9771622"/>
              <a:gd name="connsiteY10552" fmla="*/ 2562645 h 4890129"/>
              <a:gd name="connsiteX10553" fmla="*/ 5445676 w 9771622"/>
              <a:gd name="connsiteY10553" fmla="*/ 2548929 h 4890129"/>
              <a:gd name="connsiteX10554" fmla="*/ 5459392 w 9771622"/>
              <a:gd name="connsiteY10554" fmla="*/ 2535213 h 4890129"/>
              <a:gd name="connsiteX10555" fmla="*/ 5407442 w 9771622"/>
              <a:gd name="connsiteY10555" fmla="*/ 2535213 h 4890129"/>
              <a:gd name="connsiteX10556" fmla="*/ 5421158 w 9771622"/>
              <a:gd name="connsiteY10556" fmla="*/ 2548929 h 4890129"/>
              <a:gd name="connsiteX10557" fmla="*/ 5407442 w 9771622"/>
              <a:gd name="connsiteY10557" fmla="*/ 2562645 h 4890129"/>
              <a:gd name="connsiteX10558" fmla="*/ 5393726 w 9771622"/>
              <a:gd name="connsiteY10558" fmla="*/ 2548929 h 4890129"/>
              <a:gd name="connsiteX10559" fmla="*/ 5407442 w 9771622"/>
              <a:gd name="connsiteY10559" fmla="*/ 2535213 h 4890129"/>
              <a:gd name="connsiteX10560" fmla="*/ 5355149 w 9771622"/>
              <a:gd name="connsiteY10560" fmla="*/ 2535213 h 4890129"/>
              <a:gd name="connsiteX10561" fmla="*/ 5368865 w 9771622"/>
              <a:gd name="connsiteY10561" fmla="*/ 2548929 h 4890129"/>
              <a:gd name="connsiteX10562" fmla="*/ 5355149 w 9771622"/>
              <a:gd name="connsiteY10562" fmla="*/ 2562645 h 4890129"/>
              <a:gd name="connsiteX10563" fmla="*/ 5341433 w 9771622"/>
              <a:gd name="connsiteY10563" fmla="*/ 2548929 h 4890129"/>
              <a:gd name="connsiteX10564" fmla="*/ 5355149 w 9771622"/>
              <a:gd name="connsiteY10564" fmla="*/ 2535213 h 4890129"/>
              <a:gd name="connsiteX10565" fmla="*/ 4399595 w 9771622"/>
              <a:gd name="connsiteY10565" fmla="*/ 2535213 h 4890129"/>
              <a:gd name="connsiteX10566" fmla="*/ 4413311 w 9771622"/>
              <a:gd name="connsiteY10566" fmla="*/ 2548929 h 4890129"/>
              <a:gd name="connsiteX10567" fmla="*/ 4399595 w 9771622"/>
              <a:gd name="connsiteY10567" fmla="*/ 2562645 h 4890129"/>
              <a:gd name="connsiteX10568" fmla="*/ 4385879 w 9771622"/>
              <a:gd name="connsiteY10568" fmla="*/ 2548929 h 4890129"/>
              <a:gd name="connsiteX10569" fmla="*/ 4399595 w 9771622"/>
              <a:gd name="connsiteY10569" fmla="*/ 2535213 h 4890129"/>
              <a:gd name="connsiteX10570" fmla="*/ 4295664 w 9771622"/>
              <a:gd name="connsiteY10570" fmla="*/ 2535213 h 4890129"/>
              <a:gd name="connsiteX10571" fmla="*/ 4309380 w 9771622"/>
              <a:gd name="connsiteY10571" fmla="*/ 2548929 h 4890129"/>
              <a:gd name="connsiteX10572" fmla="*/ 4295664 w 9771622"/>
              <a:gd name="connsiteY10572" fmla="*/ 2562645 h 4890129"/>
              <a:gd name="connsiteX10573" fmla="*/ 4281948 w 9771622"/>
              <a:gd name="connsiteY10573" fmla="*/ 2548929 h 4890129"/>
              <a:gd name="connsiteX10574" fmla="*/ 4295664 w 9771622"/>
              <a:gd name="connsiteY10574" fmla="*/ 2535213 h 4890129"/>
              <a:gd name="connsiteX10575" fmla="*/ 5302851 w 9771622"/>
              <a:gd name="connsiteY10575" fmla="*/ 2534883 h 4890129"/>
              <a:gd name="connsiteX10576" fmla="*/ 5316567 w 9771622"/>
              <a:gd name="connsiteY10576" fmla="*/ 2548599 h 4890129"/>
              <a:gd name="connsiteX10577" fmla="*/ 5302851 w 9771622"/>
              <a:gd name="connsiteY10577" fmla="*/ 2562315 h 4890129"/>
              <a:gd name="connsiteX10578" fmla="*/ 5289135 w 9771622"/>
              <a:gd name="connsiteY10578" fmla="*/ 2548599 h 4890129"/>
              <a:gd name="connsiteX10579" fmla="*/ 5302851 w 9771622"/>
              <a:gd name="connsiteY10579" fmla="*/ 2534883 h 4890129"/>
              <a:gd name="connsiteX10580" fmla="*/ 4503856 w 9771622"/>
              <a:gd name="connsiteY10580" fmla="*/ 2534883 h 4890129"/>
              <a:gd name="connsiteX10581" fmla="*/ 4517572 w 9771622"/>
              <a:gd name="connsiteY10581" fmla="*/ 2548599 h 4890129"/>
              <a:gd name="connsiteX10582" fmla="*/ 4503856 w 9771622"/>
              <a:gd name="connsiteY10582" fmla="*/ 2562315 h 4890129"/>
              <a:gd name="connsiteX10583" fmla="*/ 4490140 w 9771622"/>
              <a:gd name="connsiteY10583" fmla="*/ 2548599 h 4890129"/>
              <a:gd name="connsiteX10584" fmla="*/ 4503856 w 9771622"/>
              <a:gd name="connsiteY10584" fmla="*/ 2534883 h 4890129"/>
              <a:gd name="connsiteX10585" fmla="*/ 5250224 w 9771622"/>
              <a:gd name="connsiteY10585" fmla="*/ 2534553 h 4890129"/>
              <a:gd name="connsiteX10586" fmla="*/ 5263940 w 9771622"/>
              <a:gd name="connsiteY10586" fmla="*/ 2548269 h 4890129"/>
              <a:gd name="connsiteX10587" fmla="*/ 5250224 w 9771622"/>
              <a:gd name="connsiteY10587" fmla="*/ 2561985 h 4890129"/>
              <a:gd name="connsiteX10588" fmla="*/ 5236508 w 9771622"/>
              <a:gd name="connsiteY10588" fmla="*/ 2548269 h 4890129"/>
              <a:gd name="connsiteX10589" fmla="*/ 5250224 w 9771622"/>
              <a:gd name="connsiteY10589" fmla="*/ 2534553 h 4890129"/>
              <a:gd name="connsiteX10590" fmla="*/ 5196936 w 9771622"/>
              <a:gd name="connsiteY10590" fmla="*/ 2534219 h 4890129"/>
              <a:gd name="connsiteX10591" fmla="*/ 5210652 w 9771622"/>
              <a:gd name="connsiteY10591" fmla="*/ 2547935 h 4890129"/>
              <a:gd name="connsiteX10592" fmla="*/ 5196936 w 9771622"/>
              <a:gd name="connsiteY10592" fmla="*/ 2561651 h 4890129"/>
              <a:gd name="connsiteX10593" fmla="*/ 5183220 w 9771622"/>
              <a:gd name="connsiteY10593" fmla="*/ 2547935 h 4890129"/>
              <a:gd name="connsiteX10594" fmla="*/ 5196936 w 9771622"/>
              <a:gd name="connsiteY10594" fmla="*/ 2534219 h 4890129"/>
              <a:gd name="connsiteX10595" fmla="*/ 4609771 w 9771622"/>
              <a:gd name="connsiteY10595" fmla="*/ 2534219 h 4890129"/>
              <a:gd name="connsiteX10596" fmla="*/ 4623487 w 9771622"/>
              <a:gd name="connsiteY10596" fmla="*/ 2547935 h 4890129"/>
              <a:gd name="connsiteX10597" fmla="*/ 4609771 w 9771622"/>
              <a:gd name="connsiteY10597" fmla="*/ 2561651 h 4890129"/>
              <a:gd name="connsiteX10598" fmla="*/ 4596055 w 9771622"/>
              <a:gd name="connsiteY10598" fmla="*/ 2547935 h 4890129"/>
              <a:gd name="connsiteX10599" fmla="*/ 4609771 w 9771622"/>
              <a:gd name="connsiteY10599" fmla="*/ 2534219 h 4890129"/>
              <a:gd name="connsiteX10600" fmla="*/ 5142985 w 9771622"/>
              <a:gd name="connsiteY10600" fmla="*/ 2533889 h 4890129"/>
              <a:gd name="connsiteX10601" fmla="*/ 5156701 w 9771622"/>
              <a:gd name="connsiteY10601" fmla="*/ 2547605 h 4890129"/>
              <a:gd name="connsiteX10602" fmla="*/ 5142985 w 9771622"/>
              <a:gd name="connsiteY10602" fmla="*/ 2561321 h 4890129"/>
              <a:gd name="connsiteX10603" fmla="*/ 5129269 w 9771622"/>
              <a:gd name="connsiteY10603" fmla="*/ 2547605 h 4890129"/>
              <a:gd name="connsiteX10604" fmla="*/ 5142985 w 9771622"/>
              <a:gd name="connsiteY10604" fmla="*/ 2533889 h 4890129"/>
              <a:gd name="connsiteX10605" fmla="*/ 5088043 w 9771622"/>
              <a:gd name="connsiteY10605" fmla="*/ 2532565 h 4890129"/>
              <a:gd name="connsiteX10606" fmla="*/ 5101759 w 9771622"/>
              <a:gd name="connsiteY10606" fmla="*/ 2546281 h 4890129"/>
              <a:gd name="connsiteX10607" fmla="*/ 5088043 w 9771622"/>
              <a:gd name="connsiteY10607" fmla="*/ 2559997 h 4890129"/>
              <a:gd name="connsiteX10608" fmla="*/ 5074327 w 9771622"/>
              <a:gd name="connsiteY10608" fmla="*/ 2546281 h 4890129"/>
              <a:gd name="connsiteX10609" fmla="*/ 5088043 w 9771622"/>
              <a:gd name="connsiteY10609" fmla="*/ 2532565 h 4890129"/>
              <a:gd name="connsiteX10610" fmla="*/ 4718994 w 9771622"/>
              <a:gd name="connsiteY10610" fmla="*/ 2532565 h 4890129"/>
              <a:gd name="connsiteX10611" fmla="*/ 4732710 w 9771622"/>
              <a:gd name="connsiteY10611" fmla="*/ 2546281 h 4890129"/>
              <a:gd name="connsiteX10612" fmla="*/ 4718994 w 9771622"/>
              <a:gd name="connsiteY10612" fmla="*/ 2559997 h 4890129"/>
              <a:gd name="connsiteX10613" fmla="*/ 4705278 w 9771622"/>
              <a:gd name="connsiteY10613" fmla="*/ 2546281 h 4890129"/>
              <a:gd name="connsiteX10614" fmla="*/ 4718994 w 9771622"/>
              <a:gd name="connsiteY10614" fmla="*/ 2532565 h 4890129"/>
              <a:gd name="connsiteX10615" fmla="*/ 5030450 w 9771622"/>
              <a:gd name="connsiteY10615" fmla="*/ 2530247 h 4890129"/>
              <a:gd name="connsiteX10616" fmla="*/ 5044166 w 9771622"/>
              <a:gd name="connsiteY10616" fmla="*/ 2543963 h 4890129"/>
              <a:gd name="connsiteX10617" fmla="*/ 5030450 w 9771622"/>
              <a:gd name="connsiteY10617" fmla="*/ 2557679 h 4890129"/>
              <a:gd name="connsiteX10618" fmla="*/ 5016734 w 9771622"/>
              <a:gd name="connsiteY10618" fmla="*/ 2543963 h 4890129"/>
              <a:gd name="connsiteX10619" fmla="*/ 5030450 w 9771622"/>
              <a:gd name="connsiteY10619" fmla="*/ 2530247 h 4890129"/>
              <a:gd name="connsiteX10620" fmla="*/ 4967234 w 9771622"/>
              <a:gd name="connsiteY10620" fmla="*/ 2523961 h 4890129"/>
              <a:gd name="connsiteX10621" fmla="*/ 4980950 w 9771622"/>
              <a:gd name="connsiteY10621" fmla="*/ 2537677 h 4890129"/>
              <a:gd name="connsiteX10622" fmla="*/ 4967234 w 9771622"/>
              <a:gd name="connsiteY10622" fmla="*/ 2551393 h 4890129"/>
              <a:gd name="connsiteX10623" fmla="*/ 4953518 w 9771622"/>
              <a:gd name="connsiteY10623" fmla="*/ 2537677 h 4890129"/>
              <a:gd name="connsiteX10624" fmla="*/ 4967234 w 9771622"/>
              <a:gd name="connsiteY10624" fmla="*/ 2523961 h 4890129"/>
              <a:gd name="connsiteX10625" fmla="*/ 4839473 w 9771622"/>
              <a:gd name="connsiteY10625" fmla="*/ 2523961 h 4890129"/>
              <a:gd name="connsiteX10626" fmla="*/ 4853189 w 9771622"/>
              <a:gd name="connsiteY10626" fmla="*/ 2537677 h 4890129"/>
              <a:gd name="connsiteX10627" fmla="*/ 4839473 w 9771622"/>
              <a:gd name="connsiteY10627" fmla="*/ 2551393 h 4890129"/>
              <a:gd name="connsiteX10628" fmla="*/ 4825757 w 9771622"/>
              <a:gd name="connsiteY10628" fmla="*/ 2537677 h 4890129"/>
              <a:gd name="connsiteX10629" fmla="*/ 4839473 w 9771622"/>
              <a:gd name="connsiteY10629" fmla="*/ 2523961 h 4890129"/>
              <a:gd name="connsiteX10630" fmla="*/ 4344319 w 9771622"/>
              <a:gd name="connsiteY10630" fmla="*/ 2512706 h 4890129"/>
              <a:gd name="connsiteX10631" fmla="*/ 4358035 w 9771622"/>
              <a:gd name="connsiteY10631" fmla="*/ 2526422 h 4890129"/>
              <a:gd name="connsiteX10632" fmla="*/ 4344319 w 9771622"/>
              <a:gd name="connsiteY10632" fmla="*/ 2540138 h 4890129"/>
              <a:gd name="connsiteX10633" fmla="*/ 4330603 w 9771622"/>
              <a:gd name="connsiteY10633" fmla="*/ 2526422 h 4890129"/>
              <a:gd name="connsiteX10634" fmla="*/ 4344319 w 9771622"/>
              <a:gd name="connsiteY10634" fmla="*/ 2512706 h 4890129"/>
              <a:gd name="connsiteX10635" fmla="*/ 4241368 w 9771622"/>
              <a:gd name="connsiteY10635" fmla="*/ 2512706 h 4890129"/>
              <a:gd name="connsiteX10636" fmla="*/ 4255084 w 9771622"/>
              <a:gd name="connsiteY10636" fmla="*/ 2526422 h 4890129"/>
              <a:gd name="connsiteX10637" fmla="*/ 4241368 w 9771622"/>
              <a:gd name="connsiteY10637" fmla="*/ 2540138 h 4890129"/>
              <a:gd name="connsiteX10638" fmla="*/ 4227652 w 9771622"/>
              <a:gd name="connsiteY10638" fmla="*/ 2526422 h 4890129"/>
              <a:gd name="connsiteX10639" fmla="*/ 4241368 w 9771622"/>
              <a:gd name="connsiteY10639" fmla="*/ 2512706 h 4890129"/>
              <a:gd name="connsiteX10640" fmla="*/ 4138449 w 9771622"/>
              <a:gd name="connsiteY10640" fmla="*/ 2512706 h 4890129"/>
              <a:gd name="connsiteX10641" fmla="*/ 4152165 w 9771622"/>
              <a:gd name="connsiteY10641" fmla="*/ 2526422 h 4890129"/>
              <a:gd name="connsiteX10642" fmla="*/ 4138449 w 9771622"/>
              <a:gd name="connsiteY10642" fmla="*/ 2540138 h 4890129"/>
              <a:gd name="connsiteX10643" fmla="*/ 4124733 w 9771622"/>
              <a:gd name="connsiteY10643" fmla="*/ 2526422 h 4890129"/>
              <a:gd name="connsiteX10644" fmla="*/ 4138449 w 9771622"/>
              <a:gd name="connsiteY10644" fmla="*/ 2512706 h 4890129"/>
              <a:gd name="connsiteX10645" fmla="*/ 2497504 w 9771622"/>
              <a:gd name="connsiteY10645" fmla="*/ 2512706 h 4890129"/>
              <a:gd name="connsiteX10646" fmla="*/ 2511215 w 9771622"/>
              <a:gd name="connsiteY10646" fmla="*/ 2526422 h 4890129"/>
              <a:gd name="connsiteX10647" fmla="*/ 2497504 w 9771622"/>
              <a:gd name="connsiteY10647" fmla="*/ 2540138 h 4890129"/>
              <a:gd name="connsiteX10648" fmla="*/ 2483789 w 9771622"/>
              <a:gd name="connsiteY10648" fmla="*/ 2526422 h 4890129"/>
              <a:gd name="connsiteX10649" fmla="*/ 2497504 w 9771622"/>
              <a:gd name="connsiteY10649" fmla="*/ 2512706 h 4890129"/>
              <a:gd name="connsiteX10650" fmla="*/ 2395205 w 9771622"/>
              <a:gd name="connsiteY10650" fmla="*/ 2512706 h 4890129"/>
              <a:gd name="connsiteX10651" fmla="*/ 2408925 w 9771622"/>
              <a:gd name="connsiteY10651" fmla="*/ 2526422 h 4890129"/>
              <a:gd name="connsiteX10652" fmla="*/ 2395205 w 9771622"/>
              <a:gd name="connsiteY10652" fmla="*/ 2540138 h 4890129"/>
              <a:gd name="connsiteX10653" fmla="*/ 2381492 w 9771622"/>
              <a:gd name="connsiteY10653" fmla="*/ 2526422 h 4890129"/>
              <a:gd name="connsiteX10654" fmla="*/ 2395205 w 9771622"/>
              <a:gd name="connsiteY10654" fmla="*/ 2512706 h 4890129"/>
              <a:gd name="connsiteX10655" fmla="*/ 2190016 w 9771622"/>
              <a:gd name="connsiteY10655" fmla="*/ 2512706 h 4890129"/>
              <a:gd name="connsiteX10656" fmla="*/ 2203735 w 9771622"/>
              <a:gd name="connsiteY10656" fmla="*/ 2526422 h 4890129"/>
              <a:gd name="connsiteX10657" fmla="*/ 2190016 w 9771622"/>
              <a:gd name="connsiteY10657" fmla="*/ 2540138 h 4890129"/>
              <a:gd name="connsiteX10658" fmla="*/ 2176303 w 9771622"/>
              <a:gd name="connsiteY10658" fmla="*/ 2526422 h 4890129"/>
              <a:gd name="connsiteX10659" fmla="*/ 2190016 w 9771622"/>
              <a:gd name="connsiteY10659" fmla="*/ 2512706 h 4890129"/>
              <a:gd name="connsiteX10660" fmla="*/ 1985132 w 9771622"/>
              <a:gd name="connsiteY10660" fmla="*/ 2512706 h 4890129"/>
              <a:gd name="connsiteX10661" fmla="*/ 1998855 w 9771622"/>
              <a:gd name="connsiteY10661" fmla="*/ 2526422 h 4890129"/>
              <a:gd name="connsiteX10662" fmla="*/ 1985132 w 9771622"/>
              <a:gd name="connsiteY10662" fmla="*/ 2540138 h 4890129"/>
              <a:gd name="connsiteX10663" fmla="*/ 1971422 w 9771622"/>
              <a:gd name="connsiteY10663" fmla="*/ 2526422 h 4890129"/>
              <a:gd name="connsiteX10664" fmla="*/ 1985132 w 9771622"/>
              <a:gd name="connsiteY10664" fmla="*/ 2512706 h 4890129"/>
              <a:gd name="connsiteX10665" fmla="*/ 1882861 w 9771622"/>
              <a:gd name="connsiteY10665" fmla="*/ 2512706 h 4890129"/>
              <a:gd name="connsiteX10666" fmla="*/ 1896578 w 9771622"/>
              <a:gd name="connsiteY10666" fmla="*/ 2526422 h 4890129"/>
              <a:gd name="connsiteX10667" fmla="*/ 1882861 w 9771622"/>
              <a:gd name="connsiteY10667" fmla="*/ 2540138 h 4890129"/>
              <a:gd name="connsiteX10668" fmla="*/ 1869152 w 9771622"/>
              <a:gd name="connsiteY10668" fmla="*/ 2526422 h 4890129"/>
              <a:gd name="connsiteX10669" fmla="*/ 1882861 w 9771622"/>
              <a:gd name="connsiteY10669" fmla="*/ 2512706 h 4890129"/>
              <a:gd name="connsiteX10670" fmla="*/ 1780259 w 9771622"/>
              <a:gd name="connsiteY10670" fmla="*/ 2512706 h 4890129"/>
              <a:gd name="connsiteX10671" fmla="*/ 1793975 w 9771622"/>
              <a:gd name="connsiteY10671" fmla="*/ 2526422 h 4890129"/>
              <a:gd name="connsiteX10672" fmla="*/ 1780259 w 9771622"/>
              <a:gd name="connsiteY10672" fmla="*/ 2540138 h 4890129"/>
              <a:gd name="connsiteX10673" fmla="*/ 1766538 w 9771622"/>
              <a:gd name="connsiteY10673" fmla="*/ 2526422 h 4890129"/>
              <a:gd name="connsiteX10674" fmla="*/ 1780259 w 9771622"/>
              <a:gd name="connsiteY10674" fmla="*/ 2512706 h 4890129"/>
              <a:gd name="connsiteX10675" fmla="*/ 4551518 w 9771622"/>
              <a:gd name="connsiteY10675" fmla="*/ 2512376 h 4890129"/>
              <a:gd name="connsiteX10676" fmla="*/ 4565234 w 9771622"/>
              <a:gd name="connsiteY10676" fmla="*/ 2526092 h 4890129"/>
              <a:gd name="connsiteX10677" fmla="*/ 4551518 w 9771622"/>
              <a:gd name="connsiteY10677" fmla="*/ 2539808 h 4890129"/>
              <a:gd name="connsiteX10678" fmla="*/ 4537802 w 9771622"/>
              <a:gd name="connsiteY10678" fmla="*/ 2526092 h 4890129"/>
              <a:gd name="connsiteX10679" fmla="*/ 4551518 w 9771622"/>
              <a:gd name="connsiteY10679" fmla="*/ 2512376 h 4890129"/>
              <a:gd name="connsiteX10680" fmla="*/ 4447587 w 9771622"/>
              <a:gd name="connsiteY10680" fmla="*/ 2512376 h 4890129"/>
              <a:gd name="connsiteX10681" fmla="*/ 4461303 w 9771622"/>
              <a:gd name="connsiteY10681" fmla="*/ 2526092 h 4890129"/>
              <a:gd name="connsiteX10682" fmla="*/ 4447587 w 9771622"/>
              <a:gd name="connsiteY10682" fmla="*/ 2539808 h 4890129"/>
              <a:gd name="connsiteX10683" fmla="*/ 4433871 w 9771622"/>
              <a:gd name="connsiteY10683" fmla="*/ 2526092 h 4890129"/>
              <a:gd name="connsiteX10684" fmla="*/ 4447587 w 9771622"/>
              <a:gd name="connsiteY10684" fmla="*/ 2512376 h 4890129"/>
              <a:gd name="connsiteX10685" fmla="*/ 4656439 w 9771622"/>
              <a:gd name="connsiteY10685" fmla="*/ 2512046 h 4890129"/>
              <a:gd name="connsiteX10686" fmla="*/ 4670155 w 9771622"/>
              <a:gd name="connsiteY10686" fmla="*/ 2525762 h 4890129"/>
              <a:gd name="connsiteX10687" fmla="*/ 4656439 w 9771622"/>
              <a:gd name="connsiteY10687" fmla="*/ 2539478 h 4890129"/>
              <a:gd name="connsiteX10688" fmla="*/ 4642723 w 9771622"/>
              <a:gd name="connsiteY10688" fmla="*/ 2525762 h 4890129"/>
              <a:gd name="connsiteX10689" fmla="*/ 4656439 w 9771622"/>
              <a:gd name="connsiteY10689" fmla="*/ 2512046 h 4890129"/>
              <a:gd name="connsiteX10690" fmla="*/ 4765002 w 9771622"/>
              <a:gd name="connsiteY10690" fmla="*/ 2510388 h 4890129"/>
              <a:gd name="connsiteX10691" fmla="*/ 4778718 w 9771622"/>
              <a:gd name="connsiteY10691" fmla="*/ 2524104 h 4890129"/>
              <a:gd name="connsiteX10692" fmla="*/ 4765002 w 9771622"/>
              <a:gd name="connsiteY10692" fmla="*/ 2537820 h 4890129"/>
              <a:gd name="connsiteX10693" fmla="*/ 4751286 w 9771622"/>
              <a:gd name="connsiteY10693" fmla="*/ 2524104 h 4890129"/>
              <a:gd name="connsiteX10694" fmla="*/ 4765002 w 9771622"/>
              <a:gd name="connsiteY10694" fmla="*/ 2510388 h 4890129"/>
              <a:gd name="connsiteX10695" fmla="*/ 4892100 w 9771622"/>
              <a:gd name="connsiteY10695" fmla="*/ 2493841 h 4890129"/>
              <a:gd name="connsiteX10696" fmla="*/ 4905816 w 9771622"/>
              <a:gd name="connsiteY10696" fmla="*/ 2507557 h 4890129"/>
              <a:gd name="connsiteX10697" fmla="*/ 4892100 w 9771622"/>
              <a:gd name="connsiteY10697" fmla="*/ 2521273 h 4890129"/>
              <a:gd name="connsiteX10698" fmla="*/ 4878384 w 9771622"/>
              <a:gd name="connsiteY10698" fmla="*/ 2507557 h 4890129"/>
              <a:gd name="connsiteX10699" fmla="*/ 4892100 w 9771622"/>
              <a:gd name="connsiteY10699" fmla="*/ 2493841 h 4890129"/>
              <a:gd name="connsiteX10700" fmla="*/ 7873281 w 9771622"/>
              <a:gd name="connsiteY10700" fmla="*/ 2489869 h 4890129"/>
              <a:gd name="connsiteX10701" fmla="*/ 7886997 w 9771622"/>
              <a:gd name="connsiteY10701" fmla="*/ 2503585 h 4890129"/>
              <a:gd name="connsiteX10702" fmla="*/ 7873281 w 9771622"/>
              <a:gd name="connsiteY10702" fmla="*/ 2517301 h 4890129"/>
              <a:gd name="connsiteX10703" fmla="*/ 7859565 w 9771622"/>
              <a:gd name="connsiteY10703" fmla="*/ 2503585 h 4890129"/>
              <a:gd name="connsiteX10704" fmla="*/ 7873281 w 9771622"/>
              <a:gd name="connsiteY10704" fmla="*/ 2489869 h 4890129"/>
              <a:gd name="connsiteX10705" fmla="*/ 7821977 w 9771622"/>
              <a:gd name="connsiteY10705" fmla="*/ 2489869 h 4890129"/>
              <a:gd name="connsiteX10706" fmla="*/ 7835693 w 9771622"/>
              <a:gd name="connsiteY10706" fmla="*/ 2503585 h 4890129"/>
              <a:gd name="connsiteX10707" fmla="*/ 7821977 w 9771622"/>
              <a:gd name="connsiteY10707" fmla="*/ 2517301 h 4890129"/>
              <a:gd name="connsiteX10708" fmla="*/ 7808261 w 9771622"/>
              <a:gd name="connsiteY10708" fmla="*/ 2503585 h 4890129"/>
              <a:gd name="connsiteX10709" fmla="*/ 7821977 w 9771622"/>
              <a:gd name="connsiteY10709" fmla="*/ 2489869 h 4890129"/>
              <a:gd name="connsiteX10710" fmla="*/ 7771004 w 9771622"/>
              <a:gd name="connsiteY10710" fmla="*/ 2489869 h 4890129"/>
              <a:gd name="connsiteX10711" fmla="*/ 7784720 w 9771622"/>
              <a:gd name="connsiteY10711" fmla="*/ 2503585 h 4890129"/>
              <a:gd name="connsiteX10712" fmla="*/ 7771004 w 9771622"/>
              <a:gd name="connsiteY10712" fmla="*/ 2517301 h 4890129"/>
              <a:gd name="connsiteX10713" fmla="*/ 7757288 w 9771622"/>
              <a:gd name="connsiteY10713" fmla="*/ 2503585 h 4890129"/>
              <a:gd name="connsiteX10714" fmla="*/ 7771004 w 9771622"/>
              <a:gd name="connsiteY10714" fmla="*/ 2489869 h 4890129"/>
              <a:gd name="connsiteX10715" fmla="*/ 7719704 w 9771622"/>
              <a:gd name="connsiteY10715" fmla="*/ 2489869 h 4890129"/>
              <a:gd name="connsiteX10716" fmla="*/ 7733420 w 9771622"/>
              <a:gd name="connsiteY10716" fmla="*/ 2503585 h 4890129"/>
              <a:gd name="connsiteX10717" fmla="*/ 7719704 w 9771622"/>
              <a:gd name="connsiteY10717" fmla="*/ 2517301 h 4890129"/>
              <a:gd name="connsiteX10718" fmla="*/ 7705988 w 9771622"/>
              <a:gd name="connsiteY10718" fmla="*/ 2503585 h 4890129"/>
              <a:gd name="connsiteX10719" fmla="*/ 7719704 w 9771622"/>
              <a:gd name="connsiteY10719" fmla="*/ 2489869 h 4890129"/>
              <a:gd name="connsiteX10720" fmla="*/ 7668400 w 9771622"/>
              <a:gd name="connsiteY10720" fmla="*/ 2489869 h 4890129"/>
              <a:gd name="connsiteX10721" fmla="*/ 7682116 w 9771622"/>
              <a:gd name="connsiteY10721" fmla="*/ 2503585 h 4890129"/>
              <a:gd name="connsiteX10722" fmla="*/ 7668400 w 9771622"/>
              <a:gd name="connsiteY10722" fmla="*/ 2517301 h 4890129"/>
              <a:gd name="connsiteX10723" fmla="*/ 7654684 w 9771622"/>
              <a:gd name="connsiteY10723" fmla="*/ 2503585 h 4890129"/>
              <a:gd name="connsiteX10724" fmla="*/ 7668400 w 9771622"/>
              <a:gd name="connsiteY10724" fmla="*/ 2489869 h 4890129"/>
              <a:gd name="connsiteX10725" fmla="*/ 7617097 w 9771622"/>
              <a:gd name="connsiteY10725" fmla="*/ 2489869 h 4890129"/>
              <a:gd name="connsiteX10726" fmla="*/ 7630813 w 9771622"/>
              <a:gd name="connsiteY10726" fmla="*/ 2503585 h 4890129"/>
              <a:gd name="connsiteX10727" fmla="*/ 7617097 w 9771622"/>
              <a:gd name="connsiteY10727" fmla="*/ 2517301 h 4890129"/>
              <a:gd name="connsiteX10728" fmla="*/ 7603381 w 9771622"/>
              <a:gd name="connsiteY10728" fmla="*/ 2503585 h 4890129"/>
              <a:gd name="connsiteX10729" fmla="*/ 7617097 w 9771622"/>
              <a:gd name="connsiteY10729" fmla="*/ 2489869 h 4890129"/>
              <a:gd name="connsiteX10730" fmla="*/ 7566123 w 9771622"/>
              <a:gd name="connsiteY10730" fmla="*/ 2489869 h 4890129"/>
              <a:gd name="connsiteX10731" fmla="*/ 7579839 w 9771622"/>
              <a:gd name="connsiteY10731" fmla="*/ 2503585 h 4890129"/>
              <a:gd name="connsiteX10732" fmla="*/ 7566123 w 9771622"/>
              <a:gd name="connsiteY10732" fmla="*/ 2517301 h 4890129"/>
              <a:gd name="connsiteX10733" fmla="*/ 7552407 w 9771622"/>
              <a:gd name="connsiteY10733" fmla="*/ 2503585 h 4890129"/>
              <a:gd name="connsiteX10734" fmla="*/ 7566123 w 9771622"/>
              <a:gd name="connsiteY10734" fmla="*/ 2489869 h 4890129"/>
              <a:gd name="connsiteX10735" fmla="*/ 7514823 w 9771622"/>
              <a:gd name="connsiteY10735" fmla="*/ 2489869 h 4890129"/>
              <a:gd name="connsiteX10736" fmla="*/ 7528539 w 9771622"/>
              <a:gd name="connsiteY10736" fmla="*/ 2503585 h 4890129"/>
              <a:gd name="connsiteX10737" fmla="*/ 7514823 w 9771622"/>
              <a:gd name="connsiteY10737" fmla="*/ 2517301 h 4890129"/>
              <a:gd name="connsiteX10738" fmla="*/ 7501107 w 9771622"/>
              <a:gd name="connsiteY10738" fmla="*/ 2503585 h 4890129"/>
              <a:gd name="connsiteX10739" fmla="*/ 7514823 w 9771622"/>
              <a:gd name="connsiteY10739" fmla="*/ 2489869 h 4890129"/>
              <a:gd name="connsiteX10740" fmla="*/ 7463520 w 9771622"/>
              <a:gd name="connsiteY10740" fmla="*/ 2489869 h 4890129"/>
              <a:gd name="connsiteX10741" fmla="*/ 7477236 w 9771622"/>
              <a:gd name="connsiteY10741" fmla="*/ 2503585 h 4890129"/>
              <a:gd name="connsiteX10742" fmla="*/ 7463520 w 9771622"/>
              <a:gd name="connsiteY10742" fmla="*/ 2517301 h 4890129"/>
              <a:gd name="connsiteX10743" fmla="*/ 7449804 w 9771622"/>
              <a:gd name="connsiteY10743" fmla="*/ 2503585 h 4890129"/>
              <a:gd name="connsiteX10744" fmla="*/ 7463520 w 9771622"/>
              <a:gd name="connsiteY10744" fmla="*/ 2489869 h 4890129"/>
              <a:gd name="connsiteX10745" fmla="*/ 7412216 w 9771622"/>
              <a:gd name="connsiteY10745" fmla="*/ 2489869 h 4890129"/>
              <a:gd name="connsiteX10746" fmla="*/ 7425932 w 9771622"/>
              <a:gd name="connsiteY10746" fmla="*/ 2503585 h 4890129"/>
              <a:gd name="connsiteX10747" fmla="*/ 7412216 w 9771622"/>
              <a:gd name="connsiteY10747" fmla="*/ 2517301 h 4890129"/>
              <a:gd name="connsiteX10748" fmla="*/ 7398500 w 9771622"/>
              <a:gd name="connsiteY10748" fmla="*/ 2503585 h 4890129"/>
              <a:gd name="connsiteX10749" fmla="*/ 7412216 w 9771622"/>
              <a:gd name="connsiteY10749" fmla="*/ 2489869 h 4890129"/>
              <a:gd name="connsiteX10750" fmla="*/ 7361246 w 9771622"/>
              <a:gd name="connsiteY10750" fmla="*/ 2489869 h 4890129"/>
              <a:gd name="connsiteX10751" fmla="*/ 7374962 w 9771622"/>
              <a:gd name="connsiteY10751" fmla="*/ 2503585 h 4890129"/>
              <a:gd name="connsiteX10752" fmla="*/ 7361246 w 9771622"/>
              <a:gd name="connsiteY10752" fmla="*/ 2517301 h 4890129"/>
              <a:gd name="connsiteX10753" fmla="*/ 7347530 w 9771622"/>
              <a:gd name="connsiteY10753" fmla="*/ 2503585 h 4890129"/>
              <a:gd name="connsiteX10754" fmla="*/ 7361246 w 9771622"/>
              <a:gd name="connsiteY10754" fmla="*/ 2489869 h 4890129"/>
              <a:gd name="connsiteX10755" fmla="*/ 7309943 w 9771622"/>
              <a:gd name="connsiteY10755" fmla="*/ 2489869 h 4890129"/>
              <a:gd name="connsiteX10756" fmla="*/ 7323659 w 9771622"/>
              <a:gd name="connsiteY10756" fmla="*/ 2503585 h 4890129"/>
              <a:gd name="connsiteX10757" fmla="*/ 7309943 w 9771622"/>
              <a:gd name="connsiteY10757" fmla="*/ 2517301 h 4890129"/>
              <a:gd name="connsiteX10758" fmla="*/ 7296227 w 9771622"/>
              <a:gd name="connsiteY10758" fmla="*/ 2503585 h 4890129"/>
              <a:gd name="connsiteX10759" fmla="*/ 7309943 w 9771622"/>
              <a:gd name="connsiteY10759" fmla="*/ 2489869 h 4890129"/>
              <a:gd name="connsiteX10760" fmla="*/ 7258639 w 9771622"/>
              <a:gd name="connsiteY10760" fmla="*/ 2489869 h 4890129"/>
              <a:gd name="connsiteX10761" fmla="*/ 7272355 w 9771622"/>
              <a:gd name="connsiteY10761" fmla="*/ 2503585 h 4890129"/>
              <a:gd name="connsiteX10762" fmla="*/ 7258639 w 9771622"/>
              <a:gd name="connsiteY10762" fmla="*/ 2517301 h 4890129"/>
              <a:gd name="connsiteX10763" fmla="*/ 7244923 w 9771622"/>
              <a:gd name="connsiteY10763" fmla="*/ 2503585 h 4890129"/>
              <a:gd name="connsiteX10764" fmla="*/ 7258639 w 9771622"/>
              <a:gd name="connsiteY10764" fmla="*/ 2489869 h 4890129"/>
              <a:gd name="connsiteX10765" fmla="*/ 7207336 w 9771622"/>
              <a:gd name="connsiteY10765" fmla="*/ 2489869 h 4890129"/>
              <a:gd name="connsiteX10766" fmla="*/ 7221052 w 9771622"/>
              <a:gd name="connsiteY10766" fmla="*/ 2503585 h 4890129"/>
              <a:gd name="connsiteX10767" fmla="*/ 7207336 w 9771622"/>
              <a:gd name="connsiteY10767" fmla="*/ 2517301 h 4890129"/>
              <a:gd name="connsiteX10768" fmla="*/ 7193620 w 9771622"/>
              <a:gd name="connsiteY10768" fmla="*/ 2503585 h 4890129"/>
              <a:gd name="connsiteX10769" fmla="*/ 7207336 w 9771622"/>
              <a:gd name="connsiteY10769" fmla="*/ 2489869 h 4890129"/>
              <a:gd name="connsiteX10770" fmla="*/ 7156366 w 9771622"/>
              <a:gd name="connsiteY10770" fmla="*/ 2489869 h 4890129"/>
              <a:gd name="connsiteX10771" fmla="*/ 7170082 w 9771622"/>
              <a:gd name="connsiteY10771" fmla="*/ 2503585 h 4890129"/>
              <a:gd name="connsiteX10772" fmla="*/ 7156366 w 9771622"/>
              <a:gd name="connsiteY10772" fmla="*/ 2517301 h 4890129"/>
              <a:gd name="connsiteX10773" fmla="*/ 7142650 w 9771622"/>
              <a:gd name="connsiteY10773" fmla="*/ 2503585 h 4890129"/>
              <a:gd name="connsiteX10774" fmla="*/ 7156366 w 9771622"/>
              <a:gd name="connsiteY10774" fmla="*/ 2489869 h 4890129"/>
              <a:gd name="connsiteX10775" fmla="*/ 7105062 w 9771622"/>
              <a:gd name="connsiteY10775" fmla="*/ 2489869 h 4890129"/>
              <a:gd name="connsiteX10776" fmla="*/ 7118778 w 9771622"/>
              <a:gd name="connsiteY10776" fmla="*/ 2503585 h 4890129"/>
              <a:gd name="connsiteX10777" fmla="*/ 7105062 w 9771622"/>
              <a:gd name="connsiteY10777" fmla="*/ 2517301 h 4890129"/>
              <a:gd name="connsiteX10778" fmla="*/ 7091346 w 9771622"/>
              <a:gd name="connsiteY10778" fmla="*/ 2503585 h 4890129"/>
              <a:gd name="connsiteX10779" fmla="*/ 7105062 w 9771622"/>
              <a:gd name="connsiteY10779" fmla="*/ 2489869 h 4890129"/>
              <a:gd name="connsiteX10780" fmla="*/ 7053759 w 9771622"/>
              <a:gd name="connsiteY10780" fmla="*/ 2489869 h 4890129"/>
              <a:gd name="connsiteX10781" fmla="*/ 7067475 w 9771622"/>
              <a:gd name="connsiteY10781" fmla="*/ 2503585 h 4890129"/>
              <a:gd name="connsiteX10782" fmla="*/ 7053759 w 9771622"/>
              <a:gd name="connsiteY10782" fmla="*/ 2517301 h 4890129"/>
              <a:gd name="connsiteX10783" fmla="*/ 7040043 w 9771622"/>
              <a:gd name="connsiteY10783" fmla="*/ 2503585 h 4890129"/>
              <a:gd name="connsiteX10784" fmla="*/ 7053759 w 9771622"/>
              <a:gd name="connsiteY10784" fmla="*/ 2489869 h 4890129"/>
              <a:gd name="connsiteX10785" fmla="*/ 7002459 w 9771622"/>
              <a:gd name="connsiteY10785" fmla="*/ 2489869 h 4890129"/>
              <a:gd name="connsiteX10786" fmla="*/ 7016175 w 9771622"/>
              <a:gd name="connsiteY10786" fmla="*/ 2503585 h 4890129"/>
              <a:gd name="connsiteX10787" fmla="*/ 7002459 w 9771622"/>
              <a:gd name="connsiteY10787" fmla="*/ 2517301 h 4890129"/>
              <a:gd name="connsiteX10788" fmla="*/ 6988743 w 9771622"/>
              <a:gd name="connsiteY10788" fmla="*/ 2503585 h 4890129"/>
              <a:gd name="connsiteX10789" fmla="*/ 7002459 w 9771622"/>
              <a:gd name="connsiteY10789" fmla="*/ 2489869 h 4890129"/>
              <a:gd name="connsiteX10790" fmla="*/ 6951485 w 9771622"/>
              <a:gd name="connsiteY10790" fmla="*/ 2489869 h 4890129"/>
              <a:gd name="connsiteX10791" fmla="*/ 6965201 w 9771622"/>
              <a:gd name="connsiteY10791" fmla="*/ 2503585 h 4890129"/>
              <a:gd name="connsiteX10792" fmla="*/ 6951485 w 9771622"/>
              <a:gd name="connsiteY10792" fmla="*/ 2517301 h 4890129"/>
              <a:gd name="connsiteX10793" fmla="*/ 6937769 w 9771622"/>
              <a:gd name="connsiteY10793" fmla="*/ 2503585 h 4890129"/>
              <a:gd name="connsiteX10794" fmla="*/ 6951485 w 9771622"/>
              <a:gd name="connsiteY10794" fmla="*/ 2489869 h 4890129"/>
              <a:gd name="connsiteX10795" fmla="*/ 6900182 w 9771622"/>
              <a:gd name="connsiteY10795" fmla="*/ 2489869 h 4890129"/>
              <a:gd name="connsiteX10796" fmla="*/ 6913898 w 9771622"/>
              <a:gd name="connsiteY10796" fmla="*/ 2503585 h 4890129"/>
              <a:gd name="connsiteX10797" fmla="*/ 6900182 w 9771622"/>
              <a:gd name="connsiteY10797" fmla="*/ 2517301 h 4890129"/>
              <a:gd name="connsiteX10798" fmla="*/ 6886466 w 9771622"/>
              <a:gd name="connsiteY10798" fmla="*/ 2503585 h 4890129"/>
              <a:gd name="connsiteX10799" fmla="*/ 6900182 w 9771622"/>
              <a:gd name="connsiteY10799" fmla="*/ 2489869 h 4890129"/>
              <a:gd name="connsiteX10800" fmla="*/ 6848882 w 9771622"/>
              <a:gd name="connsiteY10800" fmla="*/ 2489869 h 4890129"/>
              <a:gd name="connsiteX10801" fmla="*/ 6862598 w 9771622"/>
              <a:gd name="connsiteY10801" fmla="*/ 2503585 h 4890129"/>
              <a:gd name="connsiteX10802" fmla="*/ 6848882 w 9771622"/>
              <a:gd name="connsiteY10802" fmla="*/ 2517301 h 4890129"/>
              <a:gd name="connsiteX10803" fmla="*/ 6835166 w 9771622"/>
              <a:gd name="connsiteY10803" fmla="*/ 2503585 h 4890129"/>
              <a:gd name="connsiteX10804" fmla="*/ 6848882 w 9771622"/>
              <a:gd name="connsiteY10804" fmla="*/ 2489869 h 4890129"/>
              <a:gd name="connsiteX10805" fmla="*/ 6797578 w 9771622"/>
              <a:gd name="connsiteY10805" fmla="*/ 2489869 h 4890129"/>
              <a:gd name="connsiteX10806" fmla="*/ 6811294 w 9771622"/>
              <a:gd name="connsiteY10806" fmla="*/ 2503585 h 4890129"/>
              <a:gd name="connsiteX10807" fmla="*/ 6797578 w 9771622"/>
              <a:gd name="connsiteY10807" fmla="*/ 2517301 h 4890129"/>
              <a:gd name="connsiteX10808" fmla="*/ 6783862 w 9771622"/>
              <a:gd name="connsiteY10808" fmla="*/ 2503585 h 4890129"/>
              <a:gd name="connsiteX10809" fmla="*/ 6797578 w 9771622"/>
              <a:gd name="connsiteY10809" fmla="*/ 2489869 h 4890129"/>
              <a:gd name="connsiteX10810" fmla="*/ 6746605 w 9771622"/>
              <a:gd name="connsiteY10810" fmla="*/ 2489869 h 4890129"/>
              <a:gd name="connsiteX10811" fmla="*/ 6760321 w 9771622"/>
              <a:gd name="connsiteY10811" fmla="*/ 2503585 h 4890129"/>
              <a:gd name="connsiteX10812" fmla="*/ 6746605 w 9771622"/>
              <a:gd name="connsiteY10812" fmla="*/ 2517301 h 4890129"/>
              <a:gd name="connsiteX10813" fmla="*/ 6732889 w 9771622"/>
              <a:gd name="connsiteY10813" fmla="*/ 2503585 h 4890129"/>
              <a:gd name="connsiteX10814" fmla="*/ 6746605 w 9771622"/>
              <a:gd name="connsiteY10814" fmla="*/ 2489869 h 4890129"/>
              <a:gd name="connsiteX10815" fmla="*/ 6695305 w 9771622"/>
              <a:gd name="connsiteY10815" fmla="*/ 2489869 h 4890129"/>
              <a:gd name="connsiteX10816" fmla="*/ 6709021 w 9771622"/>
              <a:gd name="connsiteY10816" fmla="*/ 2503585 h 4890129"/>
              <a:gd name="connsiteX10817" fmla="*/ 6695305 w 9771622"/>
              <a:gd name="connsiteY10817" fmla="*/ 2517301 h 4890129"/>
              <a:gd name="connsiteX10818" fmla="*/ 6681589 w 9771622"/>
              <a:gd name="connsiteY10818" fmla="*/ 2503585 h 4890129"/>
              <a:gd name="connsiteX10819" fmla="*/ 6695305 w 9771622"/>
              <a:gd name="connsiteY10819" fmla="*/ 2489869 h 4890129"/>
              <a:gd name="connsiteX10820" fmla="*/ 6644001 w 9771622"/>
              <a:gd name="connsiteY10820" fmla="*/ 2489869 h 4890129"/>
              <a:gd name="connsiteX10821" fmla="*/ 6657717 w 9771622"/>
              <a:gd name="connsiteY10821" fmla="*/ 2503585 h 4890129"/>
              <a:gd name="connsiteX10822" fmla="*/ 6644001 w 9771622"/>
              <a:gd name="connsiteY10822" fmla="*/ 2517301 h 4890129"/>
              <a:gd name="connsiteX10823" fmla="*/ 6630285 w 9771622"/>
              <a:gd name="connsiteY10823" fmla="*/ 2503585 h 4890129"/>
              <a:gd name="connsiteX10824" fmla="*/ 6644001 w 9771622"/>
              <a:gd name="connsiteY10824" fmla="*/ 2489869 h 4890129"/>
              <a:gd name="connsiteX10825" fmla="*/ 6592698 w 9771622"/>
              <a:gd name="connsiteY10825" fmla="*/ 2489869 h 4890129"/>
              <a:gd name="connsiteX10826" fmla="*/ 6606414 w 9771622"/>
              <a:gd name="connsiteY10826" fmla="*/ 2503585 h 4890129"/>
              <a:gd name="connsiteX10827" fmla="*/ 6592698 w 9771622"/>
              <a:gd name="connsiteY10827" fmla="*/ 2517301 h 4890129"/>
              <a:gd name="connsiteX10828" fmla="*/ 6578982 w 9771622"/>
              <a:gd name="connsiteY10828" fmla="*/ 2503585 h 4890129"/>
              <a:gd name="connsiteX10829" fmla="*/ 6592698 w 9771622"/>
              <a:gd name="connsiteY10829" fmla="*/ 2489869 h 4890129"/>
              <a:gd name="connsiteX10830" fmla="*/ 6541398 w 9771622"/>
              <a:gd name="connsiteY10830" fmla="*/ 2489869 h 4890129"/>
              <a:gd name="connsiteX10831" fmla="*/ 6555114 w 9771622"/>
              <a:gd name="connsiteY10831" fmla="*/ 2503585 h 4890129"/>
              <a:gd name="connsiteX10832" fmla="*/ 6541398 w 9771622"/>
              <a:gd name="connsiteY10832" fmla="*/ 2517301 h 4890129"/>
              <a:gd name="connsiteX10833" fmla="*/ 6527682 w 9771622"/>
              <a:gd name="connsiteY10833" fmla="*/ 2503585 h 4890129"/>
              <a:gd name="connsiteX10834" fmla="*/ 6541398 w 9771622"/>
              <a:gd name="connsiteY10834" fmla="*/ 2489869 h 4890129"/>
              <a:gd name="connsiteX10835" fmla="*/ 6490425 w 9771622"/>
              <a:gd name="connsiteY10835" fmla="*/ 2489869 h 4890129"/>
              <a:gd name="connsiteX10836" fmla="*/ 6504141 w 9771622"/>
              <a:gd name="connsiteY10836" fmla="*/ 2503585 h 4890129"/>
              <a:gd name="connsiteX10837" fmla="*/ 6490425 w 9771622"/>
              <a:gd name="connsiteY10837" fmla="*/ 2517301 h 4890129"/>
              <a:gd name="connsiteX10838" fmla="*/ 6476709 w 9771622"/>
              <a:gd name="connsiteY10838" fmla="*/ 2503585 h 4890129"/>
              <a:gd name="connsiteX10839" fmla="*/ 6490425 w 9771622"/>
              <a:gd name="connsiteY10839" fmla="*/ 2489869 h 4890129"/>
              <a:gd name="connsiteX10840" fmla="*/ 6439121 w 9771622"/>
              <a:gd name="connsiteY10840" fmla="*/ 2489869 h 4890129"/>
              <a:gd name="connsiteX10841" fmla="*/ 6452837 w 9771622"/>
              <a:gd name="connsiteY10841" fmla="*/ 2503585 h 4890129"/>
              <a:gd name="connsiteX10842" fmla="*/ 6439121 w 9771622"/>
              <a:gd name="connsiteY10842" fmla="*/ 2517301 h 4890129"/>
              <a:gd name="connsiteX10843" fmla="*/ 6425405 w 9771622"/>
              <a:gd name="connsiteY10843" fmla="*/ 2503585 h 4890129"/>
              <a:gd name="connsiteX10844" fmla="*/ 6439121 w 9771622"/>
              <a:gd name="connsiteY10844" fmla="*/ 2489869 h 4890129"/>
              <a:gd name="connsiteX10845" fmla="*/ 6182941 w 9771622"/>
              <a:gd name="connsiteY10845" fmla="*/ 2489869 h 4890129"/>
              <a:gd name="connsiteX10846" fmla="*/ 6196657 w 9771622"/>
              <a:gd name="connsiteY10846" fmla="*/ 2503585 h 4890129"/>
              <a:gd name="connsiteX10847" fmla="*/ 6182941 w 9771622"/>
              <a:gd name="connsiteY10847" fmla="*/ 2517301 h 4890129"/>
              <a:gd name="connsiteX10848" fmla="*/ 6169225 w 9771622"/>
              <a:gd name="connsiteY10848" fmla="*/ 2503585 h 4890129"/>
              <a:gd name="connsiteX10849" fmla="*/ 6182941 w 9771622"/>
              <a:gd name="connsiteY10849" fmla="*/ 2489869 h 4890129"/>
              <a:gd name="connsiteX10850" fmla="*/ 6131637 w 9771622"/>
              <a:gd name="connsiteY10850" fmla="*/ 2489869 h 4890129"/>
              <a:gd name="connsiteX10851" fmla="*/ 6145353 w 9771622"/>
              <a:gd name="connsiteY10851" fmla="*/ 2503585 h 4890129"/>
              <a:gd name="connsiteX10852" fmla="*/ 6131637 w 9771622"/>
              <a:gd name="connsiteY10852" fmla="*/ 2517301 h 4890129"/>
              <a:gd name="connsiteX10853" fmla="*/ 6117921 w 9771622"/>
              <a:gd name="connsiteY10853" fmla="*/ 2503585 h 4890129"/>
              <a:gd name="connsiteX10854" fmla="*/ 6131637 w 9771622"/>
              <a:gd name="connsiteY10854" fmla="*/ 2489869 h 4890129"/>
              <a:gd name="connsiteX10855" fmla="*/ 6080334 w 9771622"/>
              <a:gd name="connsiteY10855" fmla="*/ 2489869 h 4890129"/>
              <a:gd name="connsiteX10856" fmla="*/ 6094050 w 9771622"/>
              <a:gd name="connsiteY10856" fmla="*/ 2503585 h 4890129"/>
              <a:gd name="connsiteX10857" fmla="*/ 6080334 w 9771622"/>
              <a:gd name="connsiteY10857" fmla="*/ 2517301 h 4890129"/>
              <a:gd name="connsiteX10858" fmla="*/ 6066618 w 9771622"/>
              <a:gd name="connsiteY10858" fmla="*/ 2503585 h 4890129"/>
              <a:gd name="connsiteX10859" fmla="*/ 6080334 w 9771622"/>
              <a:gd name="connsiteY10859" fmla="*/ 2489869 h 4890129"/>
              <a:gd name="connsiteX10860" fmla="*/ 6029034 w 9771622"/>
              <a:gd name="connsiteY10860" fmla="*/ 2489869 h 4890129"/>
              <a:gd name="connsiteX10861" fmla="*/ 6042750 w 9771622"/>
              <a:gd name="connsiteY10861" fmla="*/ 2503585 h 4890129"/>
              <a:gd name="connsiteX10862" fmla="*/ 6029034 w 9771622"/>
              <a:gd name="connsiteY10862" fmla="*/ 2517301 h 4890129"/>
              <a:gd name="connsiteX10863" fmla="*/ 6015318 w 9771622"/>
              <a:gd name="connsiteY10863" fmla="*/ 2503585 h 4890129"/>
              <a:gd name="connsiteX10864" fmla="*/ 6029034 w 9771622"/>
              <a:gd name="connsiteY10864" fmla="*/ 2489869 h 4890129"/>
              <a:gd name="connsiteX10865" fmla="*/ 5977730 w 9771622"/>
              <a:gd name="connsiteY10865" fmla="*/ 2489869 h 4890129"/>
              <a:gd name="connsiteX10866" fmla="*/ 5991446 w 9771622"/>
              <a:gd name="connsiteY10866" fmla="*/ 2503585 h 4890129"/>
              <a:gd name="connsiteX10867" fmla="*/ 5977730 w 9771622"/>
              <a:gd name="connsiteY10867" fmla="*/ 2517301 h 4890129"/>
              <a:gd name="connsiteX10868" fmla="*/ 5964014 w 9771622"/>
              <a:gd name="connsiteY10868" fmla="*/ 2503585 h 4890129"/>
              <a:gd name="connsiteX10869" fmla="*/ 5977730 w 9771622"/>
              <a:gd name="connsiteY10869" fmla="*/ 2489869 h 4890129"/>
              <a:gd name="connsiteX10870" fmla="*/ 5926757 w 9771622"/>
              <a:gd name="connsiteY10870" fmla="*/ 2489869 h 4890129"/>
              <a:gd name="connsiteX10871" fmla="*/ 5940473 w 9771622"/>
              <a:gd name="connsiteY10871" fmla="*/ 2503585 h 4890129"/>
              <a:gd name="connsiteX10872" fmla="*/ 5926757 w 9771622"/>
              <a:gd name="connsiteY10872" fmla="*/ 2517301 h 4890129"/>
              <a:gd name="connsiteX10873" fmla="*/ 5913041 w 9771622"/>
              <a:gd name="connsiteY10873" fmla="*/ 2503585 h 4890129"/>
              <a:gd name="connsiteX10874" fmla="*/ 5926757 w 9771622"/>
              <a:gd name="connsiteY10874" fmla="*/ 2489869 h 4890129"/>
              <a:gd name="connsiteX10875" fmla="*/ 5875457 w 9771622"/>
              <a:gd name="connsiteY10875" fmla="*/ 2489869 h 4890129"/>
              <a:gd name="connsiteX10876" fmla="*/ 5889173 w 9771622"/>
              <a:gd name="connsiteY10876" fmla="*/ 2503585 h 4890129"/>
              <a:gd name="connsiteX10877" fmla="*/ 5875457 w 9771622"/>
              <a:gd name="connsiteY10877" fmla="*/ 2517301 h 4890129"/>
              <a:gd name="connsiteX10878" fmla="*/ 5861741 w 9771622"/>
              <a:gd name="connsiteY10878" fmla="*/ 2503585 h 4890129"/>
              <a:gd name="connsiteX10879" fmla="*/ 5875457 w 9771622"/>
              <a:gd name="connsiteY10879" fmla="*/ 2489869 h 4890129"/>
              <a:gd name="connsiteX10880" fmla="*/ 5824153 w 9771622"/>
              <a:gd name="connsiteY10880" fmla="*/ 2489869 h 4890129"/>
              <a:gd name="connsiteX10881" fmla="*/ 5837869 w 9771622"/>
              <a:gd name="connsiteY10881" fmla="*/ 2503585 h 4890129"/>
              <a:gd name="connsiteX10882" fmla="*/ 5824153 w 9771622"/>
              <a:gd name="connsiteY10882" fmla="*/ 2517301 h 4890129"/>
              <a:gd name="connsiteX10883" fmla="*/ 5810437 w 9771622"/>
              <a:gd name="connsiteY10883" fmla="*/ 2503585 h 4890129"/>
              <a:gd name="connsiteX10884" fmla="*/ 5824153 w 9771622"/>
              <a:gd name="connsiteY10884" fmla="*/ 2489869 h 4890129"/>
              <a:gd name="connsiteX10885" fmla="*/ 5772850 w 9771622"/>
              <a:gd name="connsiteY10885" fmla="*/ 2489869 h 4890129"/>
              <a:gd name="connsiteX10886" fmla="*/ 5786566 w 9771622"/>
              <a:gd name="connsiteY10886" fmla="*/ 2503585 h 4890129"/>
              <a:gd name="connsiteX10887" fmla="*/ 5772850 w 9771622"/>
              <a:gd name="connsiteY10887" fmla="*/ 2517301 h 4890129"/>
              <a:gd name="connsiteX10888" fmla="*/ 5759134 w 9771622"/>
              <a:gd name="connsiteY10888" fmla="*/ 2503585 h 4890129"/>
              <a:gd name="connsiteX10889" fmla="*/ 5772850 w 9771622"/>
              <a:gd name="connsiteY10889" fmla="*/ 2489869 h 4890129"/>
              <a:gd name="connsiteX10890" fmla="*/ 5721546 w 9771622"/>
              <a:gd name="connsiteY10890" fmla="*/ 2489869 h 4890129"/>
              <a:gd name="connsiteX10891" fmla="*/ 5735262 w 9771622"/>
              <a:gd name="connsiteY10891" fmla="*/ 2503585 h 4890129"/>
              <a:gd name="connsiteX10892" fmla="*/ 5721546 w 9771622"/>
              <a:gd name="connsiteY10892" fmla="*/ 2517301 h 4890129"/>
              <a:gd name="connsiteX10893" fmla="*/ 5707830 w 9771622"/>
              <a:gd name="connsiteY10893" fmla="*/ 2503585 h 4890129"/>
              <a:gd name="connsiteX10894" fmla="*/ 5721546 w 9771622"/>
              <a:gd name="connsiteY10894" fmla="*/ 2489869 h 4890129"/>
              <a:gd name="connsiteX10895" fmla="*/ 5670243 w 9771622"/>
              <a:gd name="connsiteY10895" fmla="*/ 2489869 h 4890129"/>
              <a:gd name="connsiteX10896" fmla="*/ 5683959 w 9771622"/>
              <a:gd name="connsiteY10896" fmla="*/ 2503585 h 4890129"/>
              <a:gd name="connsiteX10897" fmla="*/ 5670243 w 9771622"/>
              <a:gd name="connsiteY10897" fmla="*/ 2517301 h 4890129"/>
              <a:gd name="connsiteX10898" fmla="*/ 5656527 w 9771622"/>
              <a:gd name="connsiteY10898" fmla="*/ 2503585 h 4890129"/>
              <a:gd name="connsiteX10899" fmla="*/ 5670243 w 9771622"/>
              <a:gd name="connsiteY10899" fmla="*/ 2489869 h 4890129"/>
              <a:gd name="connsiteX10900" fmla="*/ 5618943 w 9771622"/>
              <a:gd name="connsiteY10900" fmla="*/ 2489869 h 4890129"/>
              <a:gd name="connsiteX10901" fmla="*/ 5632659 w 9771622"/>
              <a:gd name="connsiteY10901" fmla="*/ 2503585 h 4890129"/>
              <a:gd name="connsiteX10902" fmla="*/ 5618943 w 9771622"/>
              <a:gd name="connsiteY10902" fmla="*/ 2517301 h 4890129"/>
              <a:gd name="connsiteX10903" fmla="*/ 5605227 w 9771622"/>
              <a:gd name="connsiteY10903" fmla="*/ 2503585 h 4890129"/>
              <a:gd name="connsiteX10904" fmla="*/ 5618943 w 9771622"/>
              <a:gd name="connsiteY10904" fmla="*/ 2489869 h 4890129"/>
              <a:gd name="connsiteX10905" fmla="*/ 5567639 w 9771622"/>
              <a:gd name="connsiteY10905" fmla="*/ 2489869 h 4890129"/>
              <a:gd name="connsiteX10906" fmla="*/ 5581355 w 9771622"/>
              <a:gd name="connsiteY10906" fmla="*/ 2503585 h 4890129"/>
              <a:gd name="connsiteX10907" fmla="*/ 5567639 w 9771622"/>
              <a:gd name="connsiteY10907" fmla="*/ 2517301 h 4890129"/>
              <a:gd name="connsiteX10908" fmla="*/ 5553923 w 9771622"/>
              <a:gd name="connsiteY10908" fmla="*/ 2503585 h 4890129"/>
              <a:gd name="connsiteX10909" fmla="*/ 5567639 w 9771622"/>
              <a:gd name="connsiteY10909" fmla="*/ 2489869 h 4890129"/>
              <a:gd name="connsiteX10910" fmla="*/ 4187764 w 9771622"/>
              <a:gd name="connsiteY10910" fmla="*/ 2489869 h 4890129"/>
              <a:gd name="connsiteX10911" fmla="*/ 4201480 w 9771622"/>
              <a:gd name="connsiteY10911" fmla="*/ 2503585 h 4890129"/>
              <a:gd name="connsiteX10912" fmla="*/ 4187764 w 9771622"/>
              <a:gd name="connsiteY10912" fmla="*/ 2517301 h 4890129"/>
              <a:gd name="connsiteX10913" fmla="*/ 4174048 w 9771622"/>
              <a:gd name="connsiteY10913" fmla="*/ 2503585 h 4890129"/>
              <a:gd name="connsiteX10914" fmla="*/ 4187764 w 9771622"/>
              <a:gd name="connsiteY10914" fmla="*/ 2489869 h 4890129"/>
              <a:gd name="connsiteX10915" fmla="*/ 2445866 w 9771622"/>
              <a:gd name="connsiteY10915" fmla="*/ 2489869 h 4890129"/>
              <a:gd name="connsiteX10916" fmla="*/ 2459581 w 9771622"/>
              <a:gd name="connsiteY10916" fmla="*/ 2503585 h 4890129"/>
              <a:gd name="connsiteX10917" fmla="*/ 2445866 w 9771622"/>
              <a:gd name="connsiteY10917" fmla="*/ 2517301 h 4890129"/>
              <a:gd name="connsiteX10918" fmla="*/ 2432152 w 9771622"/>
              <a:gd name="connsiteY10918" fmla="*/ 2503585 h 4890129"/>
              <a:gd name="connsiteX10919" fmla="*/ 2445866 w 9771622"/>
              <a:gd name="connsiteY10919" fmla="*/ 2489869 h 4890129"/>
              <a:gd name="connsiteX10920" fmla="*/ 2343262 w 9771622"/>
              <a:gd name="connsiteY10920" fmla="*/ 2489869 h 4890129"/>
              <a:gd name="connsiteX10921" fmla="*/ 2356974 w 9771622"/>
              <a:gd name="connsiteY10921" fmla="*/ 2503585 h 4890129"/>
              <a:gd name="connsiteX10922" fmla="*/ 2343262 w 9771622"/>
              <a:gd name="connsiteY10922" fmla="*/ 2517301 h 4890129"/>
              <a:gd name="connsiteX10923" fmla="*/ 2329541 w 9771622"/>
              <a:gd name="connsiteY10923" fmla="*/ 2503585 h 4890129"/>
              <a:gd name="connsiteX10924" fmla="*/ 2343262 w 9771622"/>
              <a:gd name="connsiteY10924" fmla="*/ 2489869 h 4890129"/>
              <a:gd name="connsiteX10925" fmla="*/ 1933503 w 9771622"/>
              <a:gd name="connsiteY10925" fmla="*/ 2489869 h 4890129"/>
              <a:gd name="connsiteX10926" fmla="*/ 1947217 w 9771622"/>
              <a:gd name="connsiteY10926" fmla="*/ 2503585 h 4890129"/>
              <a:gd name="connsiteX10927" fmla="*/ 1933503 w 9771622"/>
              <a:gd name="connsiteY10927" fmla="*/ 2517301 h 4890129"/>
              <a:gd name="connsiteX10928" fmla="*/ 1919786 w 9771622"/>
              <a:gd name="connsiteY10928" fmla="*/ 2503585 h 4890129"/>
              <a:gd name="connsiteX10929" fmla="*/ 1933503 w 9771622"/>
              <a:gd name="connsiteY10929" fmla="*/ 2489869 h 4890129"/>
              <a:gd name="connsiteX10930" fmla="*/ 1831232 w 9771622"/>
              <a:gd name="connsiteY10930" fmla="*/ 2489869 h 4890129"/>
              <a:gd name="connsiteX10931" fmla="*/ 1844947 w 9771622"/>
              <a:gd name="connsiteY10931" fmla="*/ 2503585 h 4890129"/>
              <a:gd name="connsiteX10932" fmla="*/ 1831232 w 9771622"/>
              <a:gd name="connsiteY10932" fmla="*/ 2517301 h 4890129"/>
              <a:gd name="connsiteX10933" fmla="*/ 1817515 w 9771622"/>
              <a:gd name="connsiteY10933" fmla="*/ 2503585 h 4890129"/>
              <a:gd name="connsiteX10934" fmla="*/ 1831232 w 9771622"/>
              <a:gd name="connsiteY10934" fmla="*/ 2489869 h 4890129"/>
              <a:gd name="connsiteX10935" fmla="*/ 1728621 w 9771622"/>
              <a:gd name="connsiteY10935" fmla="*/ 2489869 h 4890129"/>
              <a:gd name="connsiteX10936" fmla="*/ 1742337 w 9771622"/>
              <a:gd name="connsiteY10936" fmla="*/ 2503585 h 4890129"/>
              <a:gd name="connsiteX10937" fmla="*/ 1728621 w 9771622"/>
              <a:gd name="connsiteY10937" fmla="*/ 2517301 h 4890129"/>
              <a:gd name="connsiteX10938" fmla="*/ 1714904 w 9771622"/>
              <a:gd name="connsiteY10938" fmla="*/ 2503585 h 4890129"/>
              <a:gd name="connsiteX10939" fmla="*/ 1728621 w 9771622"/>
              <a:gd name="connsiteY10939" fmla="*/ 2489869 h 4890129"/>
              <a:gd name="connsiteX10940" fmla="*/ 1626353 w 9771622"/>
              <a:gd name="connsiteY10940" fmla="*/ 2489869 h 4890129"/>
              <a:gd name="connsiteX10941" fmla="*/ 1640064 w 9771622"/>
              <a:gd name="connsiteY10941" fmla="*/ 2503585 h 4890129"/>
              <a:gd name="connsiteX10942" fmla="*/ 1626353 w 9771622"/>
              <a:gd name="connsiteY10942" fmla="*/ 2517301 h 4890129"/>
              <a:gd name="connsiteX10943" fmla="*/ 1612633 w 9771622"/>
              <a:gd name="connsiteY10943" fmla="*/ 2503585 h 4890129"/>
              <a:gd name="connsiteX10944" fmla="*/ 1626353 w 9771622"/>
              <a:gd name="connsiteY10944" fmla="*/ 2489869 h 4890129"/>
              <a:gd name="connsiteX10945" fmla="*/ 5516336 w 9771622"/>
              <a:gd name="connsiteY10945" fmla="*/ 2489539 h 4890129"/>
              <a:gd name="connsiteX10946" fmla="*/ 5530052 w 9771622"/>
              <a:gd name="connsiteY10946" fmla="*/ 2503255 h 4890129"/>
              <a:gd name="connsiteX10947" fmla="*/ 5516336 w 9771622"/>
              <a:gd name="connsiteY10947" fmla="*/ 2516971 h 4890129"/>
              <a:gd name="connsiteX10948" fmla="*/ 5502620 w 9771622"/>
              <a:gd name="connsiteY10948" fmla="*/ 2503255 h 4890129"/>
              <a:gd name="connsiteX10949" fmla="*/ 5516336 w 9771622"/>
              <a:gd name="connsiteY10949" fmla="*/ 2489539 h 4890129"/>
              <a:gd name="connsiteX10950" fmla="*/ 5464702 w 9771622"/>
              <a:gd name="connsiteY10950" fmla="*/ 2489539 h 4890129"/>
              <a:gd name="connsiteX10951" fmla="*/ 5478418 w 9771622"/>
              <a:gd name="connsiteY10951" fmla="*/ 2503255 h 4890129"/>
              <a:gd name="connsiteX10952" fmla="*/ 5464702 w 9771622"/>
              <a:gd name="connsiteY10952" fmla="*/ 2516971 h 4890129"/>
              <a:gd name="connsiteX10953" fmla="*/ 5450986 w 9771622"/>
              <a:gd name="connsiteY10953" fmla="*/ 2503255 h 4890129"/>
              <a:gd name="connsiteX10954" fmla="*/ 5464702 w 9771622"/>
              <a:gd name="connsiteY10954" fmla="*/ 2489539 h 4890129"/>
              <a:gd name="connsiteX10955" fmla="*/ 5413398 w 9771622"/>
              <a:gd name="connsiteY10955" fmla="*/ 2489539 h 4890129"/>
              <a:gd name="connsiteX10956" fmla="*/ 5427114 w 9771622"/>
              <a:gd name="connsiteY10956" fmla="*/ 2503255 h 4890129"/>
              <a:gd name="connsiteX10957" fmla="*/ 5413398 w 9771622"/>
              <a:gd name="connsiteY10957" fmla="*/ 2516971 h 4890129"/>
              <a:gd name="connsiteX10958" fmla="*/ 5399682 w 9771622"/>
              <a:gd name="connsiteY10958" fmla="*/ 2503255 h 4890129"/>
              <a:gd name="connsiteX10959" fmla="*/ 5413398 w 9771622"/>
              <a:gd name="connsiteY10959" fmla="*/ 2489539 h 4890129"/>
              <a:gd name="connsiteX10960" fmla="*/ 5362098 w 9771622"/>
              <a:gd name="connsiteY10960" fmla="*/ 2489539 h 4890129"/>
              <a:gd name="connsiteX10961" fmla="*/ 5375814 w 9771622"/>
              <a:gd name="connsiteY10961" fmla="*/ 2503255 h 4890129"/>
              <a:gd name="connsiteX10962" fmla="*/ 5362098 w 9771622"/>
              <a:gd name="connsiteY10962" fmla="*/ 2516971 h 4890129"/>
              <a:gd name="connsiteX10963" fmla="*/ 5348382 w 9771622"/>
              <a:gd name="connsiteY10963" fmla="*/ 2503255 h 4890129"/>
              <a:gd name="connsiteX10964" fmla="*/ 5362098 w 9771622"/>
              <a:gd name="connsiteY10964" fmla="*/ 2489539 h 4890129"/>
              <a:gd name="connsiteX10965" fmla="*/ 5310465 w 9771622"/>
              <a:gd name="connsiteY10965" fmla="*/ 2489539 h 4890129"/>
              <a:gd name="connsiteX10966" fmla="*/ 5324181 w 9771622"/>
              <a:gd name="connsiteY10966" fmla="*/ 2503255 h 4890129"/>
              <a:gd name="connsiteX10967" fmla="*/ 5310465 w 9771622"/>
              <a:gd name="connsiteY10967" fmla="*/ 2516971 h 4890129"/>
              <a:gd name="connsiteX10968" fmla="*/ 5296749 w 9771622"/>
              <a:gd name="connsiteY10968" fmla="*/ 2503255 h 4890129"/>
              <a:gd name="connsiteX10969" fmla="*/ 5310465 w 9771622"/>
              <a:gd name="connsiteY10969" fmla="*/ 2489539 h 4890129"/>
              <a:gd name="connsiteX10970" fmla="*/ 5258831 w 9771622"/>
              <a:gd name="connsiteY10970" fmla="*/ 2489539 h 4890129"/>
              <a:gd name="connsiteX10971" fmla="*/ 5272547 w 9771622"/>
              <a:gd name="connsiteY10971" fmla="*/ 2503255 h 4890129"/>
              <a:gd name="connsiteX10972" fmla="*/ 5258831 w 9771622"/>
              <a:gd name="connsiteY10972" fmla="*/ 2516971 h 4890129"/>
              <a:gd name="connsiteX10973" fmla="*/ 5245115 w 9771622"/>
              <a:gd name="connsiteY10973" fmla="*/ 2503255 h 4890129"/>
              <a:gd name="connsiteX10974" fmla="*/ 5258831 w 9771622"/>
              <a:gd name="connsiteY10974" fmla="*/ 2489539 h 4890129"/>
              <a:gd name="connsiteX10975" fmla="*/ 5207198 w 9771622"/>
              <a:gd name="connsiteY10975" fmla="*/ 2489539 h 4890129"/>
              <a:gd name="connsiteX10976" fmla="*/ 5220914 w 9771622"/>
              <a:gd name="connsiteY10976" fmla="*/ 2503255 h 4890129"/>
              <a:gd name="connsiteX10977" fmla="*/ 5207198 w 9771622"/>
              <a:gd name="connsiteY10977" fmla="*/ 2516971 h 4890129"/>
              <a:gd name="connsiteX10978" fmla="*/ 5193482 w 9771622"/>
              <a:gd name="connsiteY10978" fmla="*/ 2503255 h 4890129"/>
              <a:gd name="connsiteX10979" fmla="*/ 5207198 w 9771622"/>
              <a:gd name="connsiteY10979" fmla="*/ 2489539 h 4890129"/>
              <a:gd name="connsiteX10980" fmla="*/ 5155230 w 9771622"/>
              <a:gd name="connsiteY10980" fmla="*/ 2489539 h 4890129"/>
              <a:gd name="connsiteX10981" fmla="*/ 5168946 w 9771622"/>
              <a:gd name="connsiteY10981" fmla="*/ 2503255 h 4890129"/>
              <a:gd name="connsiteX10982" fmla="*/ 5155230 w 9771622"/>
              <a:gd name="connsiteY10982" fmla="*/ 2516971 h 4890129"/>
              <a:gd name="connsiteX10983" fmla="*/ 5141514 w 9771622"/>
              <a:gd name="connsiteY10983" fmla="*/ 2503255 h 4890129"/>
              <a:gd name="connsiteX10984" fmla="*/ 5155230 w 9771622"/>
              <a:gd name="connsiteY10984" fmla="*/ 2489539 h 4890129"/>
              <a:gd name="connsiteX10985" fmla="*/ 4599510 w 9771622"/>
              <a:gd name="connsiteY10985" fmla="*/ 2489539 h 4890129"/>
              <a:gd name="connsiteX10986" fmla="*/ 4613226 w 9771622"/>
              <a:gd name="connsiteY10986" fmla="*/ 2503255 h 4890129"/>
              <a:gd name="connsiteX10987" fmla="*/ 4599510 w 9771622"/>
              <a:gd name="connsiteY10987" fmla="*/ 2516971 h 4890129"/>
              <a:gd name="connsiteX10988" fmla="*/ 4585794 w 9771622"/>
              <a:gd name="connsiteY10988" fmla="*/ 2503255 h 4890129"/>
              <a:gd name="connsiteX10989" fmla="*/ 4599510 w 9771622"/>
              <a:gd name="connsiteY10989" fmla="*/ 2489539 h 4890129"/>
              <a:gd name="connsiteX10990" fmla="*/ 4496242 w 9771622"/>
              <a:gd name="connsiteY10990" fmla="*/ 2489539 h 4890129"/>
              <a:gd name="connsiteX10991" fmla="*/ 4509958 w 9771622"/>
              <a:gd name="connsiteY10991" fmla="*/ 2503255 h 4890129"/>
              <a:gd name="connsiteX10992" fmla="*/ 4496242 w 9771622"/>
              <a:gd name="connsiteY10992" fmla="*/ 2516971 h 4890129"/>
              <a:gd name="connsiteX10993" fmla="*/ 4482526 w 9771622"/>
              <a:gd name="connsiteY10993" fmla="*/ 2503255 h 4890129"/>
              <a:gd name="connsiteX10994" fmla="*/ 4496242 w 9771622"/>
              <a:gd name="connsiteY10994" fmla="*/ 2489539 h 4890129"/>
              <a:gd name="connsiteX10995" fmla="*/ 4393305 w 9771622"/>
              <a:gd name="connsiteY10995" fmla="*/ 2489539 h 4890129"/>
              <a:gd name="connsiteX10996" fmla="*/ 4407021 w 9771622"/>
              <a:gd name="connsiteY10996" fmla="*/ 2503255 h 4890129"/>
              <a:gd name="connsiteX10997" fmla="*/ 4393305 w 9771622"/>
              <a:gd name="connsiteY10997" fmla="*/ 2516971 h 4890129"/>
              <a:gd name="connsiteX10998" fmla="*/ 4379589 w 9771622"/>
              <a:gd name="connsiteY10998" fmla="*/ 2503255 h 4890129"/>
              <a:gd name="connsiteX10999" fmla="*/ 4393305 w 9771622"/>
              <a:gd name="connsiteY10999" fmla="*/ 2489539 h 4890129"/>
              <a:gd name="connsiteX11000" fmla="*/ 4290702 w 9771622"/>
              <a:gd name="connsiteY11000" fmla="*/ 2489539 h 4890129"/>
              <a:gd name="connsiteX11001" fmla="*/ 4304418 w 9771622"/>
              <a:gd name="connsiteY11001" fmla="*/ 2503255 h 4890129"/>
              <a:gd name="connsiteX11002" fmla="*/ 4290702 w 9771622"/>
              <a:gd name="connsiteY11002" fmla="*/ 2516971 h 4890129"/>
              <a:gd name="connsiteX11003" fmla="*/ 4276986 w 9771622"/>
              <a:gd name="connsiteY11003" fmla="*/ 2503255 h 4890129"/>
              <a:gd name="connsiteX11004" fmla="*/ 4290702 w 9771622"/>
              <a:gd name="connsiteY11004" fmla="*/ 2489539 h 4890129"/>
              <a:gd name="connsiteX11005" fmla="*/ 5103267 w 9771622"/>
              <a:gd name="connsiteY11005" fmla="*/ 2489205 h 4890129"/>
              <a:gd name="connsiteX11006" fmla="*/ 5116983 w 9771622"/>
              <a:gd name="connsiteY11006" fmla="*/ 2502921 h 4890129"/>
              <a:gd name="connsiteX11007" fmla="*/ 5103267 w 9771622"/>
              <a:gd name="connsiteY11007" fmla="*/ 2516637 h 4890129"/>
              <a:gd name="connsiteX11008" fmla="*/ 5089551 w 9771622"/>
              <a:gd name="connsiteY11008" fmla="*/ 2502921 h 4890129"/>
              <a:gd name="connsiteX11009" fmla="*/ 5103267 w 9771622"/>
              <a:gd name="connsiteY11009" fmla="*/ 2489205 h 4890129"/>
              <a:gd name="connsiteX11010" fmla="*/ 5050309 w 9771622"/>
              <a:gd name="connsiteY11010" fmla="*/ 2489205 h 4890129"/>
              <a:gd name="connsiteX11011" fmla="*/ 5064025 w 9771622"/>
              <a:gd name="connsiteY11011" fmla="*/ 2502921 h 4890129"/>
              <a:gd name="connsiteX11012" fmla="*/ 5050309 w 9771622"/>
              <a:gd name="connsiteY11012" fmla="*/ 2516637 h 4890129"/>
              <a:gd name="connsiteX11013" fmla="*/ 5036593 w 9771622"/>
              <a:gd name="connsiteY11013" fmla="*/ 2502921 h 4890129"/>
              <a:gd name="connsiteX11014" fmla="*/ 5050309 w 9771622"/>
              <a:gd name="connsiteY11014" fmla="*/ 2489205 h 4890129"/>
              <a:gd name="connsiteX11015" fmla="*/ 4703767 w 9771622"/>
              <a:gd name="connsiteY11015" fmla="*/ 2489205 h 4890129"/>
              <a:gd name="connsiteX11016" fmla="*/ 4717483 w 9771622"/>
              <a:gd name="connsiteY11016" fmla="*/ 2502921 h 4890129"/>
              <a:gd name="connsiteX11017" fmla="*/ 4703767 w 9771622"/>
              <a:gd name="connsiteY11017" fmla="*/ 2516637 h 4890129"/>
              <a:gd name="connsiteX11018" fmla="*/ 4690051 w 9771622"/>
              <a:gd name="connsiteY11018" fmla="*/ 2502921 h 4890129"/>
              <a:gd name="connsiteX11019" fmla="*/ 4703767 w 9771622"/>
              <a:gd name="connsiteY11019" fmla="*/ 2489205 h 4890129"/>
              <a:gd name="connsiteX11020" fmla="*/ 4995697 w 9771622"/>
              <a:gd name="connsiteY11020" fmla="*/ 2488215 h 4890129"/>
              <a:gd name="connsiteX11021" fmla="*/ 5009413 w 9771622"/>
              <a:gd name="connsiteY11021" fmla="*/ 2501931 h 4890129"/>
              <a:gd name="connsiteX11022" fmla="*/ 4995697 w 9771622"/>
              <a:gd name="connsiteY11022" fmla="*/ 2515647 h 4890129"/>
              <a:gd name="connsiteX11023" fmla="*/ 4981981 w 9771622"/>
              <a:gd name="connsiteY11023" fmla="*/ 2501931 h 4890129"/>
              <a:gd name="connsiteX11024" fmla="*/ 4995697 w 9771622"/>
              <a:gd name="connsiteY11024" fmla="*/ 2488215 h 4890129"/>
              <a:gd name="connsiteX11025" fmla="*/ 4811010 w 9771622"/>
              <a:gd name="connsiteY11025" fmla="*/ 2488215 h 4890129"/>
              <a:gd name="connsiteX11026" fmla="*/ 4824726 w 9771622"/>
              <a:gd name="connsiteY11026" fmla="*/ 2501931 h 4890129"/>
              <a:gd name="connsiteX11027" fmla="*/ 4811010 w 9771622"/>
              <a:gd name="connsiteY11027" fmla="*/ 2515647 h 4890129"/>
              <a:gd name="connsiteX11028" fmla="*/ 4797294 w 9771622"/>
              <a:gd name="connsiteY11028" fmla="*/ 2501931 h 4890129"/>
              <a:gd name="connsiteX11029" fmla="*/ 4811010 w 9771622"/>
              <a:gd name="connsiteY11029" fmla="*/ 2488215 h 4890129"/>
              <a:gd name="connsiteX11030" fmla="*/ 4935456 w 9771622"/>
              <a:gd name="connsiteY11030" fmla="*/ 2483910 h 4890129"/>
              <a:gd name="connsiteX11031" fmla="*/ 4949172 w 9771622"/>
              <a:gd name="connsiteY11031" fmla="*/ 2497626 h 4890129"/>
              <a:gd name="connsiteX11032" fmla="*/ 4935456 w 9771622"/>
              <a:gd name="connsiteY11032" fmla="*/ 2511342 h 4890129"/>
              <a:gd name="connsiteX11033" fmla="*/ 4921740 w 9771622"/>
              <a:gd name="connsiteY11033" fmla="*/ 2497626 h 4890129"/>
              <a:gd name="connsiteX11034" fmla="*/ 4935456 w 9771622"/>
              <a:gd name="connsiteY11034" fmla="*/ 2483910 h 4890129"/>
              <a:gd name="connsiteX11035" fmla="*/ 4751429 w 9771622"/>
              <a:gd name="connsiteY11035" fmla="*/ 2466698 h 4890129"/>
              <a:gd name="connsiteX11036" fmla="*/ 4765145 w 9771622"/>
              <a:gd name="connsiteY11036" fmla="*/ 2480414 h 4890129"/>
              <a:gd name="connsiteX11037" fmla="*/ 4751429 w 9771622"/>
              <a:gd name="connsiteY11037" fmla="*/ 2494130 h 4890129"/>
              <a:gd name="connsiteX11038" fmla="*/ 4737713 w 9771622"/>
              <a:gd name="connsiteY11038" fmla="*/ 2480414 h 4890129"/>
              <a:gd name="connsiteX11039" fmla="*/ 4751429 w 9771622"/>
              <a:gd name="connsiteY11039" fmla="*/ 2466698 h 4890129"/>
              <a:gd name="connsiteX11040" fmla="*/ 4648495 w 9771622"/>
              <a:gd name="connsiteY11040" fmla="*/ 2466698 h 4890129"/>
              <a:gd name="connsiteX11041" fmla="*/ 4662211 w 9771622"/>
              <a:gd name="connsiteY11041" fmla="*/ 2480414 h 4890129"/>
              <a:gd name="connsiteX11042" fmla="*/ 4648495 w 9771622"/>
              <a:gd name="connsiteY11042" fmla="*/ 2494130 h 4890129"/>
              <a:gd name="connsiteX11043" fmla="*/ 4634779 w 9771622"/>
              <a:gd name="connsiteY11043" fmla="*/ 2480414 h 4890129"/>
              <a:gd name="connsiteX11044" fmla="*/ 4648495 w 9771622"/>
              <a:gd name="connsiteY11044" fmla="*/ 2466698 h 4890129"/>
              <a:gd name="connsiteX11045" fmla="*/ 4545558 w 9771622"/>
              <a:gd name="connsiteY11045" fmla="*/ 2466698 h 4890129"/>
              <a:gd name="connsiteX11046" fmla="*/ 4559274 w 9771622"/>
              <a:gd name="connsiteY11046" fmla="*/ 2480414 h 4890129"/>
              <a:gd name="connsiteX11047" fmla="*/ 4545558 w 9771622"/>
              <a:gd name="connsiteY11047" fmla="*/ 2494130 h 4890129"/>
              <a:gd name="connsiteX11048" fmla="*/ 4531842 w 9771622"/>
              <a:gd name="connsiteY11048" fmla="*/ 2480414 h 4890129"/>
              <a:gd name="connsiteX11049" fmla="*/ 4545558 w 9771622"/>
              <a:gd name="connsiteY11049" fmla="*/ 2466698 h 4890129"/>
              <a:gd name="connsiteX11050" fmla="*/ 4442955 w 9771622"/>
              <a:gd name="connsiteY11050" fmla="*/ 2466698 h 4890129"/>
              <a:gd name="connsiteX11051" fmla="*/ 4456671 w 9771622"/>
              <a:gd name="connsiteY11051" fmla="*/ 2480414 h 4890129"/>
              <a:gd name="connsiteX11052" fmla="*/ 4442955 w 9771622"/>
              <a:gd name="connsiteY11052" fmla="*/ 2494130 h 4890129"/>
              <a:gd name="connsiteX11053" fmla="*/ 4429239 w 9771622"/>
              <a:gd name="connsiteY11053" fmla="*/ 2480414 h 4890129"/>
              <a:gd name="connsiteX11054" fmla="*/ 4442955 w 9771622"/>
              <a:gd name="connsiteY11054" fmla="*/ 2466698 h 4890129"/>
              <a:gd name="connsiteX11055" fmla="*/ 4340678 w 9771622"/>
              <a:gd name="connsiteY11055" fmla="*/ 2466698 h 4890129"/>
              <a:gd name="connsiteX11056" fmla="*/ 4354394 w 9771622"/>
              <a:gd name="connsiteY11056" fmla="*/ 2480414 h 4890129"/>
              <a:gd name="connsiteX11057" fmla="*/ 4340678 w 9771622"/>
              <a:gd name="connsiteY11057" fmla="*/ 2494130 h 4890129"/>
              <a:gd name="connsiteX11058" fmla="*/ 4326962 w 9771622"/>
              <a:gd name="connsiteY11058" fmla="*/ 2480414 h 4890129"/>
              <a:gd name="connsiteX11059" fmla="*/ 4340678 w 9771622"/>
              <a:gd name="connsiteY11059" fmla="*/ 2466698 h 4890129"/>
              <a:gd name="connsiteX11060" fmla="*/ 4238074 w 9771622"/>
              <a:gd name="connsiteY11060" fmla="*/ 2466698 h 4890129"/>
              <a:gd name="connsiteX11061" fmla="*/ 4251790 w 9771622"/>
              <a:gd name="connsiteY11061" fmla="*/ 2480414 h 4890129"/>
              <a:gd name="connsiteX11062" fmla="*/ 4238074 w 9771622"/>
              <a:gd name="connsiteY11062" fmla="*/ 2494130 h 4890129"/>
              <a:gd name="connsiteX11063" fmla="*/ 4224358 w 9771622"/>
              <a:gd name="connsiteY11063" fmla="*/ 2480414 h 4890129"/>
              <a:gd name="connsiteX11064" fmla="*/ 4238074 w 9771622"/>
              <a:gd name="connsiteY11064" fmla="*/ 2466698 h 4890129"/>
              <a:gd name="connsiteX11065" fmla="*/ 2496510 w 9771622"/>
              <a:gd name="connsiteY11065" fmla="*/ 2466698 h 4890129"/>
              <a:gd name="connsiteX11066" fmla="*/ 2510224 w 9771622"/>
              <a:gd name="connsiteY11066" fmla="*/ 2480414 h 4890129"/>
              <a:gd name="connsiteX11067" fmla="*/ 2496510 w 9771622"/>
              <a:gd name="connsiteY11067" fmla="*/ 2494130 h 4890129"/>
              <a:gd name="connsiteX11068" fmla="*/ 2482799 w 9771622"/>
              <a:gd name="connsiteY11068" fmla="*/ 2480414 h 4890129"/>
              <a:gd name="connsiteX11069" fmla="*/ 2496510 w 9771622"/>
              <a:gd name="connsiteY11069" fmla="*/ 2466698 h 4890129"/>
              <a:gd name="connsiteX11070" fmla="*/ 2394234 w 9771622"/>
              <a:gd name="connsiteY11070" fmla="*/ 2466698 h 4890129"/>
              <a:gd name="connsiteX11071" fmla="*/ 2407951 w 9771622"/>
              <a:gd name="connsiteY11071" fmla="*/ 2480414 h 4890129"/>
              <a:gd name="connsiteX11072" fmla="*/ 2394234 w 9771622"/>
              <a:gd name="connsiteY11072" fmla="*/ 2494130 h 4890129"/>
              <a:gd name="connsiteX11073" fmla="*/ 2380523 w 9771622"/>
              <a:gd name="connsiteY11073" fmla="*/ 2480414 h 4890129"/>
              <a:gd name="connsiteX11074" fmla="*/ 2394234 w 9771622"/>
              <a:gd name="connsiteY11074" fmla="*/ 2466698 h 4890129"/>
              <a:gd name="connsiteX11075" fmla="*/ 1984480 w 9771622"/>
              <a:gd name="connsiteY11075" fmla="*/ 2466698 h 4890129"/>
              <a:gd name="connsiteX11076" fmla="*/ 1998194 w 9771622"/>
              <a:gd name="connsiteY11076" fmla="*/ 2480414 h 4890129"/>
              <a:gd name="connsiteX11077" fmla="*/ 1984480 w 9771622"/>
              <a:gd name="connsiteY11077" fmla="*/ 2494130 h 4890129"/>
              <a:gd name="connsiteX11078" fmla="*/ 1970758 w 9771622"/>
              <a:gd name="connsiteY11078" fmla="*/ 2480414 h 4890129"/>
              <a:gd name="connsiteX11079" fmla="*/ 1984480 w 9771622"/>
              <a:gd name="connsiteY11079" fmla="*/ 2466698 h 4890129"/>
              <a:gd name="connsiteX11080" fmla="*/ 1882196 w 9771622"/>
              <a:gd name="connsiteY11080" fmla="*/ 2466698 h 4890129"/>
              <a:gd name="connsiteX11081" fmla="*/ 1895914 w 9771622"/>
              <a:gd name="connsiteY11081" fmla="*/ 2480414 h 4890129"/>
              <a:gd name="connsiteX11082" fmla="*/ 1882196 w 9771622"/>
              <a:gd name="connsiteY11082" fmla="*/ 2494130 h 4890129"/>
              <a:gd name="connsiteX11083" fmla="*/ 1868482 w 9771622"/>
              <a:gd name="connsiteY11083" fmla="*/ 2480414 h 4890129"/>
              <a:gd name="connsiteX11084" fmla="*/ 1882196 w 9771622"/>
              <a:gd name="connsiteY11084" fmla="*/ 2466698 h 4890129"/>
              <a:gd name="connsiteX11085" fmla="*/ 1779600 w 9771622"/>
              <a:gd name="connsiteY11085" fmla="*/ 2466698 h 4890129"/>
              <a:gd name="connsiteX11086" fmla="*/ 1793309 w 9771622"/>
              <a:gd name="connsiteY11086" fmla="*/ 2480414 h 4890129"/>
              <a:gd name="connsiteX11087" fmla="*/ 1779600 w 9771622"/>
              <a:gd name="connsiteY11087" fmla="*/ 2494130 h 4890129"/>
              <a:gd name="connsiteX11088" fmla="*/ 1765880 w 9771622"/>
              <a:gd name="connsiteY11088" fmla="*/ 2480414 h 4890129"/>
              <a:gd name="connsiteX11089" fmla="*/ 1779600 w 9771622"/>
              <a:gd name="connsiteY11089" fmla="*/ 2466698 h 4890129"/>
              <a:gd name="connsiteX11090" fmla="*/ 1677319 w 9771622"/>
              <a:gd name="connsiteY11090" fmla="*/ 2466698 h 4890129"/>
              <a:gd name="connsiteX11091" fmla="*/ 1691038 w 9771622"/>
              <a:gd name="connsiteY11091" fmla="*/ 2480414 h 4890129"/>
              <a:gd name="connsiteX11092" fmla="*/ 1677319 w 9771622"/>
              <a:gd name="connsiteY11092" fmla="*/ 2494130 h 4890129"/>
              <a:gd name="connsiteX11093" fmla="*/ 1663599 w 9771622"/>
              <a:gd name="connsiteY11093" fmla="*/ 2480414 h 4890129"/>
              <a:gd name="connsiteX11094" fmla="*/ 1677319 w 9771622"/>
              <a:gd name="connsiteY11094" fmla="*/ 2466698 h 4890129"/>
              <a:gd name="connsiteX11095" fmla="*/ 1574716 w 9771622"/>
              <a:gd name="connsiteY11095" fmla="*/ 2466698 h 4890129"/>
              <a:gd name="connsiteX11096" fmla="*/ 1588430 w 9771622"/>
              <a:gd name="connsiteY11096" fmla="*/ 2480414 h 4890129"/>
              <a:gd name="connsiteX11097" fmla="*/ 1574716 w 9771622"/>
              <a:gd name="connsiteY11097" fmla="*/ 2494130 h 4890129"/>
              <a:gd name="connsiteX11098" fmla="*/ 1560998 w 9771622"/>
              <a:gd name="connsiteY11098" fmla="*/ 2480414 h 4890129"/>
              <a:gd name="connsiteX11099" fmla="*/ 1574716 w 9771622"/>
              <a:gd name="connsiteY11099" fmla="*/ 2466698 h 4890129"/>
              <a:gd name="connsiteX11100" fmla="*/ 4857344 w 9771622"/>
              <a:gd name="connsiteY11100" fmla="*/ 2466038 h 4890129"/>
              <a:gd name="connsiteX11101" fmla="*/ 4871060 w 9771622"/>
              <a:gd name="connsiteY11101" fmla="*/ 2479754 h 4890129"/>
              <a:gd name="connsiteX11102" fmla="*/ 4857344 w 9771622"/>
              <a:gd name="connsiteY11102" fmla="*/ 2493470 h 4890129"/>
              <a:gd name="connsiteX11103" fmla="*/ 4843628 w 9771622"/>
              <a:gd name="connsiteY11103" fmla="*/ 2479754 h 4890129"/>
              <a:gd name="connsiteX11104" fmla="*/ 4857344 w 9771622"/>
              <a:gd name="connsiteY11104" fmla="*/ 2466038 h 4890129"/>
              <a:gd name="connsiteX11105" fmla="*/ 7873611 w 9771622"/>
              <a:gd name="connsiteY11105" fmla="*/ 2443861 h 4890129"/>
              <a:gd name="connsiteX11106" fmla="*/ 7887327 w 9771622"/>
              <a:gd name="connsiteY11106" fmla="*/ 2457577 h 4890129"/>
              <a:gd name="connsiteX11107" fmla="*/ 7873611 w 9771622"/>
              <a:gd name="connsiteY11107" fmla="*/ 2471293 h 4890129"/>
              <a:gd name="connsiteX11108" fmla="*/ 7859895 w 9771622"/>
              <a:gd name="connsiteY11108" fmla="*/ 2457577 h 4890129"/>
              <a:gd name="connsiteX11109" fmla="*/ 7873611 w 9771622"/>
              <a:gd name="connsiteY11109" fmla="*/ 2443861 h 4890129"/>
              <a:gd name="connsiteX11110" fmla="*/ 7822307 w 9771622"/>
              <a:gd name="connsiteY11110" fmla="*/ 2443861 h 4890129"/>
              <a:gd name="connsiteX11111" fmla="*/ 7836023 w 9771622"/>
              <a:gd name="connsiteY11111" fmla="*/ 2457577 h 4890129"/>
              <a:gd name="connsiteX11112" fmla="*/ 7822307 w 9771622"/>
              <a:gd name="connsiteY11112" fmla="*/ 2471293 h 4890129"/>
              <a:gd name="connsiteX11113" fmla="*/ 7808591 w 9771622"/>
              <a:gd name="connsiteY11113" fmla="*/ 2457577 h 4890129"/>
              <a:gd name="connsiteX11114" fmla="*/ 7822307 w 9771622"/>
              <a:gd name="connsiteY11114" fmla="*/ 2443861 h 4890129"/>
              <a:gd name="connsiteX11115" fmla="*/ 7771337 w 9771622"/>
              <a:gd name="connsiteY11115" fmla="*/ 2443861 h 4890129"/>
              <a:gd name="connsiteX11116" fmla="*/ 7785053 w 9771622"/>
              <a:gd name="connsiteY11116" fmla="*/ 2457577 h 4890129"/>
              <a:gd name="connsiteX11117" fmla="*/ 7771337 w 9771622"/>
              <a:gd name="connsiteY11117" fmla="*/ 2471293 h 4890129"/>
              <a:gd name="connsiteX11118" fmla="*/ 7757621 w 9771622"/>
              <a:gd name="connsiteY11118" fmla="*/ 2457577 h 4890129"/>
              <a:gd name="connsiteX11119" fmla="*/ 7771337 w 9771622"/>
              <a:gd name="connsiteY11119" fmla="*/ 2443861 h 4890129"/>
              <a:gd name="connsiteX11120" fmla="*/ 7720034 w 9771622"/>
              <a:gd name="connsiteY11120" fmla="*/ 2443861 h 4890129"/>
              <a:gd name="connsiteX11121" fmla="*/ 7733750 w 9771622"/>
              <a:gd name="connsiteY11121" fmla="*/ 2457577 h 4890129"/>
              <a:gd name="connsiteX11122" fmla="*/ 7720034 w 9771622"/>
              <a:gd name="connsiteY11122" fmla="*/ 2471293 h 4890129"/>
              <a:gd name="connsiteX11123" fmla="*/ 7706318 w 9771622"/>
              <a:gd name="connsiteY11123" fmla="*/ 2457577 h 4890129"/>
              <a:gd name="connsiteX11124" fmla="*/ 7720034 w 9771622"/>
              <a:gd name="connsiteY11124" fmla="*/ 2443861 h 4890129"/>
              <a:gd name="connsiteX11125" fmla="*/ 7668730 w 9771622"/>
              <a:gd name="connsiteY11125" fmla="*/ 2443861 h 4890129"/>
              <a:gd name="connsiteX11126" fmla="*/ 7682446 w 9771622"/>
              <a:gd name="connsiteY11126" fmla="*/ 2457577 h 4890129"/>
              <a:gd name="connsiteX11127" fmla="*/ 7668730 w 9771622"/>
              <a:gd name="connsiteY11127" fmla="*/ 2471293 h 4890129"/>
              <a:gd name="connsiteX11128" fmla="*/ 7655014 w 9771622"/>
              <a:gd name="connsiteY11128" fmla="*/ 2457577 h 4890129"/>
              <a:gd name="connsiteX11129" fmla="*/ 7668730 w 9771622"/>
              <a:gd name="connsiteY11129" fmla="*/ 2443861 h 4890129"/>
              <a:gd name="connsiteX11130" fmla="*/ 7617760 w 9771622"/>
              <a:gd name="connsiteY11130" fmla="*/ 2443861 h 4890129"/>
              <a:gd name="connsiteX11131" fmla="*/ 7631476 w 9771622"/>
              <a:gd name="connsiteY11131" fmla="*/ 2457577 h 4890129"/>
              <a:gd name="connsiteX11132" fmla="*/ 7617760 w 9771622"/>
              <a:gd name="connsiteY11132" fmla="*/ 2471293 h 4890129"/>
              <a:gd name="connsiteX11133" fmla="*/ 7604044 w 9771622"/>
              <a:gd name="connsiteY11133" fmla="*/ 2457577 h 4890129"/>
              <a:gd name="connsiteX11134" fmla="*/ 7617760 w 9771622"/>
              <a:gd name="connsiteY11134" fmla="*/ 2443861 h 4890129"/>
              <a:gd name="connsiteX11135" fmla="*/ 7566457 w 9771622"/>
              <a:gd name="connsiteY11135" fmla="*/ 2443861 h 4890129"/>
              <a:gd name="connsiteX11136" fmla="*/ 7580173 w 9771622"/>
              <a:gd name="connsiteY11136" fmla="*/ 2457577 h 4890129"/>
              <a:gd name="connsiteX11137" fmla="*/ 7566457 w 9771622"/>
              <a:gd name="connsiteY11137" fmla="*/ 2471293 h 4890129"/>
              <a:gd name="connsiteX11138" fmla="*/ 7552741 w 9771622"/>
              <a:gd name="connsiteY11138" fmla="*/ 2457577 h 4890129"/>
              <a:gd name="connsiteX11139" fmla="*/ 7566457 w 9771622"/>
              <a:gd name="connsiteY11139" fmla="*/ 2443861 h 4890129"/>
              <a:gd name="connsiteX11140" fmla="*/ 7515153 w 9771622"/>
              <a:gd name="connsiteY11140" fmla="*/ 2443861 h 4890129"/>
              <a:gd name="connsiteX11141" fmla="*/ 7528869 w 9771622"/>
              <a:gd name="connsiteY11141" fmla="*/ 2457577 h 4890129"/>
              <a:gd name="connsiteX11142" fmla="*/ 7515153 w 9771622"/>
              <a:gd name="connsiteY11142" fmla="*/ 2471293 h 4890129"/>
              <a:gd name="connsiteX11143" fmla="*/ 7501437 w 9771622"/>
              <a:gd name="connsiteY11143" fmla="*/ 2457577 h 4890129"/>
              <a:gd name="connsiteX11144" fmla="*/ 7515153 w 9771622"/>
              <a:gd name="connsiteY11144" fmla="*/ 2443861 h 4890129"/>
              <a:gd name="connsiteX11145" fmla="*/ 7463850 w 9771622"/>
              <a:gd name="connsiteY11145" fmla="*/ 2443861 h 4890129"/>
              <a:gd name="connsiteX11146" fmla="*/ 7477566 w 9771622"/>
              <a:gd name="connsiteY11146" fmla="*/ 2457577 h 4890129"/>
              <a:gd name="connsiteX11147" fmla="*/ 7463850 w 9771622"/>
              <a:gd name="connsiteY11147" fmla="*/ 2471293 h 4890129"/>
              <a:gd name="connsiteX11148" fmla="*/ 7450134 w 9771622"/>
              <a:gd name="connsiteY11148" fmla="*/ 2457577 h 4890129"/>
              <a:gd name="connsiteX11149" fmla="*/ 7463850 w 9771622"/>
              <a:gd name="connsiteY11149" fmla="*/ 2443861 h 4890129"/>
              <a:gd name="connsiteX11150" fmla="*/ 7412880 w 9771622"/>
              <a:gd name="connsiteY11150" fmla="*/ 2443861 h 4890129"/>
              <a:gd name="connsiteX11151" fmla="*/ 7426596 w 9771622"/>
              <a:gd name="connsiteY11151" fmla="*/ 2457577 h 4890129"/>
              <a:gd name="connsiteX11152" fmla="*/ 7412880 w 9771622"/>
              <a:gd name="connsiteY11152" fmla="*/ 2471293 h 4890129"/>
              <a:gd name="connsiteX11153" fmla="*/ 7399164 w 9771622"/>
              <a:gd name="connsiteY11153" fmla="*/ 2457577 h 4890129"/>
              <a:gd name="connsiteX11154" fmla="*/ 7412880 w 9771622"/>
              <a:gd name="connsiteY11154" fmla="*/ 2443861 h 4890129"/>
              <a:gd name="connsiteX11155" fmla="*/ 7361576 w 9771622"/>
              <a:gd name="connsiteY11155" fmla="*/ 2443861 h 4890129"/>
              <a:gd name="connsiteX11156" fmla="*/ 7375292 w 9771622"/>
              <a:gd name="connsiteY11156" fmla="*/ 2457577 h 4890129"/>
              <a:gd name="connsiteX11157" fmla="*/ 7361576 w 9771622"/>
              <a:gd name="connsiteY11157" fmla="*/ 2471293 h 4890129"/>
              <a:gd name="connsiteX11158" fmla="*/ 7347860 w 9771622"/>
              <a:gd name="connsiteY11158" fmla="*/ 2457577 h 4890129"/>
              <a:gd name="connsiteX11159" fmla="*/ 7361576 w 9771622"/>
              <a:gd name="connsiteY11159" fmla="*/ 2443861 h 4890129"/>
              <a:gd name="connsiteX11160" fmla="*/ 7310273 w 9771622"/>
              <a:gd name="connsiteY11160" fmla="*/ 2443861 h 4890129"/>
              <a:gd name="connsiteX11161" fmla="*/ 7323989 w 9771622"/>
              <a:gd name="connsiteY11161" fmla="*/ 2457577 h 4890129"/>
              <a:gd name="connsiteX11162" fmla="*/ 7310273 w 9771622"/>
              <a:gd name="connsiteY11162" fmla="*/ 2471293 h 4890129"/>
              <a:gd name="connsiteX11163" fmla="*/ 7296557 w 9771622"/>
              <a:gd name="connsiteY11163" fmla="*/ 2457577 h 4890129"/>
              <a:gd name="connsiteX11164" fmla="*/ 7310273 w 9771622"/>
              <a:gd name="connsiteY11164" fmla="*/ 2443861 h 4890129"/>
              <a:gd name="connsiteX11165" fmla="*/ 7259286 w 9771622"/>
              <a:gd name="connsiteY11165" fmla="*/ 2443861 h 4890129"/>
              <a:gd name="connsiteX11166" fmla="*/ 7273002 w 9771622"/>
              <a:gd name="connsiteY11166" fmla="*/ 2457577 h 4890129"/>
              <a:gd name="connsiteX11167" fmla="*/ 7259286 w 9771622"/>
              <a:gd name="connsiteY11167" fmla="*/ 2471293 h 4890129"/>
              <a:gd name="connsiteX11168" fmla="*/ 7245570 w 9771622"/>
              <a:gd name="connsiteY11168" fmla="*/ 2457577 h 4890129"/>
              <a:gd name="connsiteX11169" fmla="*/ 7259286 w 9771622"/>
              <a:gd name="connsiteY11169" fmla="*/ 2443861 h 4890129"/>
              <a:gd name="connsiteX11170" fmla="*/ 7207999 w 9771622"/>
              <a:gd name="connsiteY11170" fmla="*/ 2443861 h 4890129"/>
              <a:gd name="connsiteX11171" fmla="*/ 7221715 w 9771622"/>
              <a:gd name="connsiteY11171" fmla="*/ 2457577 h 4890129"/>
              <a:gd name="connsiteX11172" fmla="*/ 7207999 w 9771622"/>
              <a:gd name="connsiteY11172" fmla="*/ 2471293 h 4890129"/>
              <a:gd name="connsiteX11173" fmla="*/ 7194283 w 9771622"/>
              <a:gd name="connsiteY11173" fmla="*/ 2457577 h 4890129"/>
              <a:gd name="connsiteX11174" fmla="*/ 7207999 w 9771622"/>
              <a:gd name="connsiteY11174" fmla="*/ 2443861 h 4890129"/>
              <a:gd name="connsiteX11175" fmla="*/ 7156696 w 9771622"/>
              <a:gd name="connsiteY11175" fmla="*/ 2443861 h 4890129"/>
              <a:gd name="connsiteX11176" fmla="*/ 7170412 w 9771622"/>
              <a:gd name="connsiteY11176" fmla="*/ 2457577 h 4890129"/>
              <a:gd name="connsiteX11177" fmla="*/ 7156696 w 9771622"/>
              <a:gd name="connsiteY11177" fmla="*/ 2471293 h 4890129"/>
              <a:gd name="connsiteX11178" fmla="*/ 7142980 w 9771622"/>
              <a:gd name="connsiteY11178" fmla="*/ 2457577 h 4890129"/>
              <a:gd name="connsiteX11179" fmla="*/ 7156696 w 9771622"/>
              <a:gd name="connsiteY11179" fmla="*/ 2443861 h 4890129"/>
              <a:gd name="connsiteX11180" fmla="*/ 7105392 w 9771622"/>
              <a:gd name="connsiteY11180" fmla="*/ 2443861 h 4890129"/>
              <a:gd name="connsiteX11181" fmla="*/ 7119108 w 9771622"/>
              <a:gd name="connsiteY11181" fmla="*/ 2457577 h 4890129"/>
              <a:gd name="connsiteX11182" fmla="*/ 7105392 w 9771622"/>
              <a:gd name="connsiteY11182" fmla="*/ 2471293 h 4890129"/>
              <a:gd name="connsiteX11183" fmla="*/ 7091676 w 9771622"/>
              <a:gd name="connsiteY11183" fmla="*/ 2457577 h 4890129"/>
              <a:gd name="connsiteX11184" fmla="*/ 7105392 w 9771622"/>
              <a:gd name="connsiteY11184" fmla="*/ 2443861 h 4890129"/>
              <a:gd name="connsiteX11185" fmla="*/ 7054423 w 9771622"/>
              <a:gd name="connsiteY11185" fmla="*/ 2443861 h 4890129"/>
              <a:gd name="connsiteX11186" fmla="*/ 7068139 w 9771622"/>
              <a:gd name="connsiteY11186" fmla="*/ 2457577 h 4890129"/>
              <a:gd name="connsiteX11187" fmla="*/ 7054423 w 9771622"/>
              <a:gd name="connsiteY11187" fmla="*/ 2471293 h 4890129"/>
              <a:gd name="connsiteX11188" fmla="*/ 7040707 w 9771622"/>
              <a:gd name="connsiteY11188" fmla="*/ 2457577 h 4890129"/>
              <a:gd name="connsiteX11189" fmla="*/ 7054423 w 9771622"/>
              <a:gd name="connsiteY11189" fmla="*/ 2443861 h 4890129"/>
              <a:gd name="connsiteX11190" fmla="*/ 7003119 w 9771622"/>
              <a:gd name="connsiteY11190" fmla="*/ 2443861 h 4890129"/>
              <a:gd name="connsiteX11191" fmla="*/ 7016835 w 9771622"/>
              <a:gd name="connsiteY11191" fmla="*/ 2457577 h 4890129"/>
              <a:gd name="connsiteX11192" fmla="*/ 7003119 w 9771622"/>
              <a:gd name="connsiteY11192" fmla="*/ 2471293 h 4890129"/>
              <a:gd name="connsiteX11193" fmla="*/ 6989403 w 9771622"/>
              <a:gd name="connsiteY11193" fmla="*/ 2457577 h 4890129"/>
              <a:gd name="connsiteX11194" fmla="*/ 7003119 w 9771622"/>
              <a:gd name="connsiteY11194" fmla="*/ 2443861 h 4890129"/>
              <a:gd name="connsiteX11195" fmla="*/ 6951816 w 9771622"/>
              <a:gd name="connsiteY11195" fmla="*/ 2443861 h 4890129"/>
              <a:gd name="connsiteX11196" fmla="*/ 6965532 w 9771622"/>
              <a:gd name="connsiteY11196" fmla="*/ 2457577 h 4890129"/>
              <a:gd name="connsiteX11197" fmla="*/ 6951816 w 9771622"/>
              <a:gd name="connsiteY11197" fmla="*/ 2471293 h 4890129"/>
              <a:gd name="connsiteX11198" fmla="*/ 6938100 w 9771622"/>
              <a:gd name="connsiteY11198" fmla="*/ 2457577 h 4890129"/>
              <a:gd name="connsiteX11199" fmla="*/ 6951816 w 9771622"/>
              <a:gd name="connsiteY11199" fmla="*/ 2443861 h 4890129"/>
              <a:gd name="connsiteX11200" fmla="*/ 6900515 w 9771622"/>
              <a:gd name="connsiteY11200" fmla="*/ 2443861 h 4890129"/>
              <a:gd name="connsiteX11201" fmla="*/ 6914231 w 9771622"/>
              <a:gd name="connsiteY11201" fmla="*/ 2457577 h 4890129"/>
              <a:gd name="connsiteX11202" fmla="*/ 6900515 w 9771622"/>
              <a:gd name="connsiteY11202" fmla="*/ 2471293 h 4890129"/>
              <a:gd name="connsiteX11203" fmla="*/ 6886799 w 9771622"/>
              <a:gd name="connsiteY11203" fmla="*/ 2457577 h 4890129"/>
              <a:gd name="connsiteX11204" fmla="*/ 6900515 w 9771622"/>
              <a:gd name="connsiteY11204" fmla="*/ 2443861 h 4890129"/>
              <a:gd name="connsiteX11205" fmla="*/ 6849542 w 9771622"/>
              <a:gd name="connsiteY11205" fmla="*/ 2443861 h 4890129"/>
              <a:gd name="connsiteX11206" fmla="*/ 6863258 w 9771622"/>
              <a:gd name="connsiteY11206" fmla="*/ 2457577 h 4890129"/>
              <a:gd name="connsiteX11207" fmla="*/ 6849542 w 9771622"/>
              <a:gd name="connsiteY11207" fmla="*/ 2471293 h 4890129"/>
              <a:gd name="connsiteX11208" fmla="*/ 6835826 w 9771622"/>
              <a:gd name="connsiteY11208" fmla="*/ 2457577 h 4890129"/>
              <a:gd name="connsiteX11209" fmla="*/ 6849542 w 9771622"/>
              <a:gd name="connsiteY11209" fmla="*/ 2443861 h 4890129"/>
              <a:gd name="connsiteX11210" fmla="*/ 6798239 w 9771622"/>
              <a:gd name="connsiteY11210" fmla="*/ 2443861 h 4890129"/>
              <a:gd name="connsiteX11211" fmla="*/ 6811955 w 9771622"/>
              <a:gd name="connsiteY11211" fmla="*/ 2457577 h 4890129"/>
              <a:gd name="connsiteX11212" fmla="*/ 6798239 w 9771622"/>
              <a:gd name="connsiteY11212" fmla="*/ 2471293 h 4890129"/>
              <a:gd name="connsiteX11213" fmla="*/ 6784523 w 9771622"/>
              <a:gd name="connsiteY11213" fmla="*/ 2457577 h 4890129"/>
              <a:gd name="connsiteX11214" fmla="*/ 6798239 w 9771622"/>
              <a:gd name="connsiteY11214" fmla="*/ 2443861 h 4890129"/>
              <a:gd name="connsiteX11215" fmla="*/ 6746939 w 9771622"/>
              <a:gd name="connsiteY11215" fmla="*/ 2443861 h 4890129"/>
              <a:gd name="connsiteX11216" fmla="*/ 6760655 w 9771622"/>
              <a:gd name="connsiteY11216" fmla="*/ 2457577 h 4890129"/>
              <a:gd name="connsiteX11217" fmla="*/ 6746939 w 9771622"/>
              <a:gd name="connsiteY11217" fmla="*/ 2471293 h 4890129"/>
              <a:gd name="connsiteX11218" fmla="*/ 6733223 w 9771622"/>
              <a:gd name="connsiteY11218" fmla="*/ 2457577 h 4890129"/>
              <a:gd name="connsiteX11219" fmla="*/ 6746939 w 9771622"/>
              <a:gd name="connsiteY11219" fmla="*/ 2443861 h 4890129"/>
              <a:gd name="connsiteX11220" fmla="*/ 6695965 w 9771622"/>
              <a:gd name="connsiteY11220" fmla="*/ 2443861 h 4890129"/>
              <a:gd name="connsiteX11221" fmla="*/ 6709681 w 9771622"/>
              <a:gd name="connsiteY11221" fmla="*/ 2457577 h 4890129"/>
              <a:gd name="connsiteX11222" fmla="*/ 6695965 w 9771622"/>
              <a:gd name="connsiteY11222" fmla="*/ 2471293 h 4890129"/>
              <a:gd name="connsiteX11223" fmla="*/ 6682249 w 9771622"/>
              <a:gd name="connsiteY11223" fmla="*/ 2457577 h 4890129"/>
              <a:gd name="connsiteX11224" fmla="*/ 6695965 w 9771622"/>
              <a:gd name="connsiteY11224" fmla="*/ 2443861 h 4890129"/>
              <a:gd name="connsiteX11225" fmla="*/ 6644662 w 9771622"/>
              <a:gd name="connsiteY11225" fmla="*/ 2443861 h 4890129"/>
              <a:gd name="connsiteX11226" fmla="*/ 6658378 w 9771622"/>
              <a:gd name="connsiteY11226" fmla="*/ 2457577 h 4890129"/>
              <a:gd name="connsiteX11227" fmla="*/ 6644662 w 9771622"/>
              <a:gd name="connsiteY11227" fmla="*/ 2471293 h 4890129"/>
              <a:gd name="connsiteX11228" fmla="*/ 6630946 w 9771622"/>
              <a:gd name="connsiteY11228" fmla="*/ 2457577 h 4890129"/>
              <a:gd name="connsiteX11229" fmla="*/ 6644662 w 9771622"/>
              <a:gd name="connsiteY11229" fmla="*/ 2443861 h 4890129"/>
              <a:gd name="connsiteX11230" fmla="*/ 6593362 w 9771622"/>
              <a:gd name="connsiteY11230" fmla="*/ 2443861 h 4890129"/>
              <a:gd name="connsiteX11231" fmla="*/ 6607078 w 9771622"/>
              <a:gd name="connsiteY11231" fmla="*/ 2457577 h 4890129"/>
              <a:gd name="connsiteX11232" fmla="*/ 6593362 w 9771622"/>
              <a:gd name="connsiteY11232" fmla="*/ 2471293 h 4890129"/>
              <a:gd name="connsiteX11233" fmla="*/ 6579646 w 9771622"/>
              <a:gd name="connsiteY11233" fmla="*/ 2457577 h 4890129"/>
              <a:gd name="connsiteX11234" fmla="*/ 6593362 w 9771622"/>
              <a:gd name="connsiteY11234" fmla="*/ 2443861 h 4890129"/>
              <a:gd name="connsiteX11235" fmla="*/ 6542058 w 9771622"/>
              <a:gd name="connsiteY11235" fmla="*/ 2443861 h 4890129"/>
              <a:gd name="connsiteX11236" fmla="*/ 6555774 w 9771622"/>
              <a:gd name="connsiteY11236" fmla="*/ 2457577 h 4890129"/>
              <a:gd name="connsiteX11237" fmla="*/ 6542058 w 9771622"/>
              <a:gd name="connsiteY11237" fmla="*/ 2471293 h 4890129"/>
              <a:gd name="connsiteX11238" fmla="*/ 6528342 w 9771622"/>
              <a:gd name="connsiteY11238" fmla="*/ 2457577 h 4890129"/>
              <a:gd name="connsiteX11239" fmla="*/ 6542058 w 9771622"/>
              <a:gd name="connsiteY11239" fmla="*/ 2443861 h 4890129"/>
              <a:gd name="connsiteX11240" fmla="*/ 6491085 w 9771622"/>
              <a:gd name="connsiteY11240" fmla="*/ 2443861 h 4890129"/>
              <a:gd name="connsiteX11241" fmla="*/ 6504801 w 9771622"/>
              <a:gd name="connsiteY11241" fmla="*/ 2457577 h 4890129"/>
              <a:gd name="connsiteX11242" fmla="*/ 6491085 w 9771622"/>
              <a:gd name="connsiteY11242" fmla="*/ 2471293 h 4890129"/>
              <a:gd name="connsiteX11243" fmla="*/ 6477369 w 9771622"/>
              <a:gd name="connsiteY11243" fmla="*/ 2457577 h 4890129"/>
              <a:gd name="connsiteX11244" fmla="*/ 6491085 w 9771622"/>
              <a:gd name="connsiteY11244" fmla="*/ 2443861 h 4890129"/>
              <a:gd name="connsiteX11245" fmla="*/ 6439785 w 9771622"/>
              <a:gd name="connsiteY11245" fmla="*/ 2443861 h 4890129"/>
              <a:gd name="connsiteX11246" fmla="*/ 6453501 w 9771622"/>
              <a:gd name="connsiteY11246" fmla="*/ 2457577 h 4890129"/>
              <a:gd name="connsiteX11247" fmla="*/ 6439785 w 9771622"/>
              <a:gd name="connsiteY11247" fmla="*/ 2471293 h 4890129"/>
              <a:gd name="connsiteX11248" fmla="*/ 6426069 w 9771622"/>
              <a:gd name="connsiteY11248" fmla="*/ 2457577 h 4890129"/>
              <a:gd name="connsiteX11249" fmla="*/ 6439785 w 9771622"/>
              <a:gd name="connsiteY11249" fmla="*/ 2443861 h 4890129"/>
              <a:gd name="connsiteX11250" fmla="*/ 6388481 w 9771622"/>
              <a:gd name="connsiteY11250" fmla="*/ 2443861 h 4890129"/>
              <a:gd name="connsiteX11251" fmla="*/ 6402197 w 9771622"/>
              <a:gd name="connsiteY11251" fmla="*/ 2457577 h 4890129"/>
              <a:gd name="connsiteX11252" fmla="*/ 6388481 w 9771622"/>
              <a:gd name="connsiteY11252" fmla="*/ 2471293 h 4890129"/>
              <a:gd name="connsiteX11253" fmla="*/ 6374765 w 9771622"/>
              <a:gd name="connsiteY11253" fmla="*/ 2457577 h 4890129"/>
              <a:gd name="connsiteX11254" fmla="*/ 6388481 w 9771622"/>
              <a:gd name="connsiteY11254" fmla="*/ 2443861 h 4890129"/>
              <a:gd name="connsiteX11255" fmla="*/ 6337178 w 9771622"/>
              <a:gd name="connsiteY11255" fmla="*/ 2443861 h 4890129"/>
              <a:gd name="connsiteX11256" fmla="*/ 6350894 w 9771622"/>
              <a:gd name="connsiteY11256" fmla="*/ 2457577 h 4890129"/>
              <a:gd name="connsiteX11257" fmla="*/ 6337178 w 9771622"/>
              <a:gd name="connsiteY11257" fmla="*/ 2471293 h 4890129"/>
              <a:gd name="connsiteX11258" fmla="*/ 6323462 w 9771622"/>
              <a:gd name="connsiteY11258" fmla="*/ 2457577 h 4890129"/>
              <a:gd name="connsiteX11259" fmla="*/ 6337178 w 9771622"/>
              <a:gd name="connsiteY11259" fmla="*/ 2443861 h 4890129"/>
              <a:gd name="connsiteX11260" fmla="*/ 6286208 w 9771622"/>
              <a:gd name="connsiteY11260" fmla="*/ 2443861 h 4890129"/>
              <a:gd name="connsiteX11261" fmla="*/ 6299924 w 9771622"/>
              <a:gd name="connsiteY11261" fmla="*/ 2457577 h 4890129"/>
              <a:gd name="connsiteX11262" fmla="*/ 6286208 w 9771622"/>
              <a:gd name="connsiteY11262" fmla="*/ 2471293 h 4890129"/>
              <a:gd name="connsiteX11263" fmla="*/ 6272492 w 9771622"/>
              <a:gd name="connsiteY11263" fmla="*/ 2457577 h 4890129"/>
              <a:gd name="connsiteX11264" fmla="*/ 6286208 w 9771622"/>
              <a:gd name="connsiteY11264" fmla="*/ 2443861 h 4890129"/>
              <a:gd name="connsiteX11265" fmla="*/ 6234904 w 9771622"/>
              <a:gd name="connsiteY11265" fmla="*/ 2443861 h 4890129"/>
              <a:gd name="connsiteX11266" fmla="*/ 6248620 w 9771622"/>
              <a:gd name="connsiteY11266" fmla="*/ 2457577 h 4890129"/>
              <a:gd name="connsiteX11267" fmla="*/ 6234904 w 9771622"/>
              <a:gd name="connsiteY11267" fmla="*/ 2471293 h 4890129"/>
              <a:gd name="connsiteX11268" fmla="*/ 6221188 w 9771622"/>
              <a:gd name="connsiteY11268" fmla="*/ 2457577 h 4890129"/>
              <a:gd name="connsiteX11269" fmla="*/ 6234904 w 9771622"/>
              <a:gd name="connsiteY11269" fmla="*/ 2443861 h 4890129"/>
              <a:gd name="connsiteX11270" fmla="*/ 6183601 w 9771622"/>
              <a:gd name="connsiteY11270" fmla="*/ 2443861 h 4890129"/>
              <a:gd name="connsiteX11271" fmla="*/ 6197317 w 9771622"/>
              <a:gd name="connsiteY11271" fmla="*/ 2457577 h 4890129"/>
              <a:gd name="connsiteX11272" fmla="*/ 6183601 w 9771622"/>
              <a:gd name="connsiteY11272" fmla="*/ 2471293 h 4890129"/>
              <a:gd name="connsiteX11273" fmla="*/ 6169885 w 9771622"/>
              <a:gd name="connsiteY11273" fmla="*/ 2457577 h 4890129"/>
              <a:gd name="connsiteX11274" fmla="*/ 6183601 w 9771622"/>
              <a:gd name="connsiteY11274" fmla="*/ 2443861 h 4890129"/>
              <a:gd name="connsiteX11275" fmla="*/ 6132631 w 9771622"/>
              <a:gd name="connsiteY11275" fmla="*/ 2443861 h 4890129"/>
              <a:gd name="connsiteX11276" fmla="*/ 6146347 w 9771622"/>
              <a:gd name="connsiteY11276" fmla="*/ 2457577 h 4890129"/>
              <a:gd name="connsiteX11277" fmla="*/ 6132631 w 9771622"/>
              <a:gd name="connsiteY11277" fmla="*/ 2471293 h 4890129"/>
              <a:gd name="connsiteX11278" fmla="*/ 6118915 w 9771622"/>
              <a:gd name="connsiteY11278" fmla="*/ 2457577 h 4890129"/>
              <a:gd name="connsiteX11279" fmla="*/ 6132631 w 9771622"/>
              <a:gd name="connsiteY11279" fmla="*/ 2443861 h 4890129"/>
              <a:gd name="connsiteX11280" fmla="*/ 6081327 w 9771622"/>
              <a:gd name="connsiteY11280" fmla="*/ 2443861 h 4890129"/>
              <a:gd name="connsiteX11281" fmla="*/ 6095043 w 9771622"/>
              <a:gd name="connsiteY11281" fmla="*/ 2457577 h 4890129"/>
              <a:gd name="connsiteX11282" fmla="*/ 6081327 w 9771622"/>
              <a:gd name="connsiteY11282" fmla="*/ 2471293 h 4890129"/>
              <a:gd name="connsiteX11283" fmla="*/ 6067611 w 9771622"/>
              <a:gd name="connsiteY11283" fmla="*/ 2457577 h 4890129"/>
              <a:gd name="connsiteX11284" fmla="*/ 6081327 w 9771622"/>
              <a:gd name="connsiteY11284" fmla="*/ 2443861 h 4890129"/>
              <a:gd name="connsiteX11285" fmla="*/ 5978724 w 9771622"/>
              <a:gd name="connsiteY11285" fmla="*/ 2443861 h 4890129"/>
              <a:gd name="connsiteX11286" fmla="*/ 5992440 w 9771622"/>
              <a:gd name="connsiteY11286" fmla="*/ 2457577 h 4890129"/>
              <a:gd name="connsiteX11287" fmla="*/ 5978724 w 9771622"/>
              <a:gd name="connsiteY11287" fmla="*/ 2471293 h 4890129"/>
              <a:gd name="connsiteX11288" fmla="*/ 5965008 w 9771622"/>
              <a:gd name="connsiteY11288" fmla="*/ 2457577 h 4890129"/>
              <a:gd name="connsiteX11289" fmla="*/ 5978724 w 9771622"/>
              <a:gd name="connsiteY11289" fmla="*/ 2443861 h 4890129"/>
              <a:gd name="connsiteX11290" fmla="*/ 5927750 w 9771622"/>
              <a:gd name="connsiteY11290" fmla="*/ 2443861 h 4890129"/>
              <a:gd name="connsiteX11291" fmla="*/ 5941466 w 9771622"/>
              <a:gd name="connsiteY11291" fmla="*/ 2457577 h 4890129"/>
              <a:gd name="connsiteX11292" fmla="*/ 5927750 w 9771622"/>
              <a:gd name="connsiteY11292" fmla="*/ 2471293 h 4890129"/>
              <a:gd name="connsiteX11293" fmla="*/ 5914034 w 9771622"/>
              <a:gd name="connsiteY11293" fmla="*/ 2457577 h 4890129"/>
              <a:gd name="connsiteX11294" fmla="*/ 5927750 w 9771622"/>
              <a:gd name="connsiteY11294" fmla="*/ 2443861 h 4890129"/>
              <a:gd name="connsiteX11295" fmla="*/ 5876447 w 9771622"/>
              <a:gd name="connsiteY11295" fmla="*/ 2443861 h 4890129"/>
              <a:gd name="connsiteX11296" fmla="*/ 5890163 w 9771622"/>
              <a:gd name="connsiteY11296" fmla="*/ 2457577 h 4890129"/>
              <a:gd name="connsiteX11297" fmla="*/ 5876447 w 9771622"/>
              <a:gd name="connsiteY11297" fmla="*/ 2471293 h 4890129"/>
              <a:gd name="connsiteX11298" fmla="*/ 5862731 w 9771622"/>
              <a:gd name="connsiteY11298" fmla="*/ 2457577 h 4890129"/>
              <a:gd name="connsiteX11299" fmla="*/ 5876447 w 9771622"/>
              <a:gd name="connsiteY11299" fmla="*/ 2443861 h 4890129"/>
              <a:gd name="connsiteX11300" fmla="*/ 5825147 w 9771622"/>
              <a:gd name="connsiteY11300" fmla="*/ 2443861 h 4890129"/>
              <a:gd name="connsiteX11301" fmla="*/ 5838863 w 9771622"/>
              <a:gd name="connsiteY11301" fmla="*/ 2457577 h 4890129"/>
              <a:gd name="connsiteX11302" fmla="*/ 5825147 w 9771622"/>
              <a:gd name="connsiteY11302" fmla="*/ 2471293 h 4890129"/>
              <a:gd name="connsiteX11303" fmla="*/ 5811431 w 9771622"/>
              <a:gd name="connsiteY11303" fmla="*/ 2457577 h 4890129"/>
              <a:gd name="connsiteX11304" fmla="*/ 5825147 w 9771622"/>
              <a:gd name="connsiteY11304" fmla="*/ 2443861 h 4890129"/>
              <a:gd name="connsiteX11305" fmla="*/ 5773843 w 9771622"/>
              <a:gd name="connsiteY11305" fmla="*/ 2443861 h 4890129"/>
              <a:gd name="connsiteX11306" fmla="*/ 5787559 w 9771622"/>
              <a:gd name="connsiteY11306" fmla="*/ 2457577 h 4890129"/>
              <a:gd name="connsiteX11307" fmla="*/ 5773843 w 9771622"/>
              <a:gd name="connsiteY11307" fmla="*/ 2471293 h 4890129"/>
              <a:gd name="connsiteX11308" fmla="*/ 5760127 w 9771622"/>
              <a:gd name="connsiteY11308" fmla="*/ 2457577 h 4890129"/>
              <a:gd name="connsiteX11309" fmla="*/ 5773843 w 9771622"/>
              <a:gd name="connsiteY11309" fmla="*/ 2443861 h 4890129"/>
              <a:gd name="connsiteX11310" fmla="*/ 5722870 w 9771622"/>
              <a:gd name="connsiteY11310" fmla="*/ 2443861 h 4890129"/>
              <a:gd name="connsiteX11311" fmla="*/ 5736586 w 9771622"/>
              <a:gd name="connsiteY11311" fmla="*/ 2457577 h 4890129"/>
              <a:gd name="connsiteX11312" fmla="*/ 5722870 w 9771622"/>
              <a:gd name="connsiteY11312" fmla="*/ 2471293 h 4890129"/>
              <a:gd name="connsiteX11313" fmla="*/ 5709154 w 9771622"/>
              <a:gd name="connsiteY11313" fmla="*/ 2457577 h 4890129"/>
              <a:gd name="connsiteX11314" fmla="*/ 5722870 w 9771622"/>
              <a:gd name="connsiteY11314" fmla="*/ 2443861 h 4890129"/>
              <a:gd name="connsiteX11315" fmla="*/ 5671570 w 9771622"/>
              <a:gd name="connsiteY11315" fmla="*/ 2443861 h 4890129"/>
              <a:gd name="connsiteX11316" fmla="*/ 5685286 w 9771622"/>
              <a:gd name="connsiteY11316" fmla="*/ 2457577 h 4890129"/>
              <a:gd name="connsiteX11317" fmla="*/ 5671570 w 9771622"/>
              <a:gd name="connsiteY11317" fmla="*/ 2471293 h 4890129"/>
              <a:gd name="connsiteX11318" fmla="*/ 5657854 w 9771622"/>
              <a:gd name="connsiteY11318" fmla="*/ 2457577 h 4890129"/>
              <a:gd name="connsiteX11319" fmla="*/ 5671570 w 9771622"/>
              <a:gd name="connsiteY11319" fmla="*/ 2443861 h 4890129"/>
              <a:gd name="connsiteX11320" fmla="*/ 5620266 w 9771622"/>
              <a:gd name="connsiteY11320" fmla="*/ 2443861 h 4890129"/>
              <a:gd name="connsiteX11321" fmla="*/ 5633982 w 9771622"/>
              <a:gd name="connsiteY11321" fmla="*/ 2457577 h 4890129"/>
              <a:gd name="connsiteX11322" fmla="*/ 5620266 w 9771622"/>
              <a:gd name="connsiteY11322" fmla="*/ 2471293 h 4890129"/>
              <a:gd name="connsiteX11323" fmla="*/ 5606550 w 9771622"/>
              <a:gd name="connsiteY11323" fmla="*/ 2457577 h 4890129"/>
              <a:gd name="connsiteX11324" fmla="*/ 5620266 w 9771622"/>
              <a:gd name="connsiteY11324" fmla="*/ 2443861 h 4890129"/>
              <a:gd name="connsiteX11325" fmla="*/ 5569293 w 9771622"/>
              <a:gd name="connsiteY11325" fmla="*/ 2443861 h 4890129"/>
              <a:gd name="connsiteX11326" fmla="*/ 5583009 w 9771622"/>
              <a:gd name="connsiteY11326" fmla="*/ 2457577 h 4890129"/>
              <a:gd name="connsiteX11327" fmla="*/ 5569293 w 9771622"/>
              <a:gd name="connsiteY11327" fmla="*/ 2471293 h 4890129"/>
              <a:gd name="connsiteX11328" fmla="*/ 5555577 w 9771622"/>
              <a:gd name="connsiteY11328" fmla="*/ 2457577 h 4890129"/>
              <a:gd name="connsiteX11329" fmla="*/ 5569293 w 9771622"/>
              <a:gd name="connsiteY11329" fmla="*/ 2443861 h 4890129"/>
              <a:gd name="connsiteX11330" fmla="*/ 5517993 w 9771622"/>
              <a:gd name="connsiteY11330" fmla="*/ 2443861 h 4890129"/>
              <a:gd name="connsiteX11331" fmla="*/ 5531709 w 9771622"/>
              <a:gd name="connsiteY11331" fmla="*/ 2457577 h 4890129"/>
              <a:gd name="connsiteX11332" fmla="*/ 5517993 w 9771622"/>
              <a:gd name="connsiteY11332" fmla="*/ 2471293 h 4890129"/>
              <a:gd name="connsiteX11333" fmla="*/ 5504277 w 9771622"/>
              <a:gd name="connsiteY11333" fmla="*/ 2457577 h 4890129"/>
              <a:gd name="connsiteX11334" fmla="*/ 5517993 w 9771622"/>
              <a:gd name="connsiteY11334" fmla="*/ 2443861 h 4890129"/>
              <a:gd name="connsiteX11335" fmla="*/ 5466690 w 9771622"/>
              <a:gd name="connsiteY11335" fmla="*/ 2443861 h 4890129"/>
              <a:gd name="connsiteX11336" fmla="*/ 5480406 w 9771622"/>
              <a:gd name="connsiteY11336" fmla="*/ 2457577 h 4890129"/>
              <a:gd name="connsiteX11337" fmla="*/ 5466690 w 9771622"/>
              <a:gd name="connsiteY11337" fmla="*/ 2471293 h 4890129"/>
              <a:gd name="connsiteX11338" fmla="*/ 5452974 w 9771622"/>
              <a:gd name="connsiteY11338" fmla="*/ 2457577 h 4890129"/>
              <a:gd name="connsiteX11339" fmla="*/ 5466690 w 9771622"/>
              <a:gd name="connsiteY11339" fmla="*/ 2443861 h 4890129"/>
              <a:gd name="connsiteX11340" fmla="*/ 5415386 w 9771622"/>
              <a:gd name="connsiteY11340" fmla="*/ 2443861 h 4890129"/>
              <a:gd name="connsiteX11341" fmla="*/ 5429102 w 9771622"/>
              <a:gd name="connsiteY11341" fmla="*/ 2457577 h 4890129"/>
              <a:gd name="connsiteX11342" fmla="*/ 5415386 w 9771622"/>
              <a:gd name="connsiteY11342" fmla="*/ 2471293 h 4890129"/>
              <a:gd name="connsiteX11343" fmla="*/ 5401670 w 9771622"/>
              <a:gd name="connsiteY11343" fmla="*/ 2457577 h 4890129"/>
              <a:gd name="connsiteX11344" fmla="*/ 5415386 w 9771622"/>
              <a:gd name="connsiteY11344" fmla="*/ 2443861 h 4890129"/>
              <a:gd name="connsiteX11345" fmla="*/ 5364416 w 9771622"/>
              <a:gd name="connsiteY11345" fmla="*/ 2443861 h 4890129"/>
              <a:gd name="connsiteX11346" fmla="*/ 5378132 w 9771622"/>
              <a:gd name="connsiteY11346" fmla="*/ 2457577 h 4890129"/>
              <a:gd name="connsiteX11347" fmla="*/ 5364416 w 9771622"/>
              <a:gd name="connsiteY11347" fmla="*/ 2471293 h 4890129"/>
              <a:gd name="connsiteX11348" fmla="*/ 5350700 w 9771622"/>
              <a:gd name="connsiteY11348" fmla="*/ 2457577 h 4890129"/>
              <a:gd name="connsiteX11349" fmla="*/ 5364416 w 9771622"/>
              <a:gd name="connsiteY11349" fmla="*/ 2443861 h 4890129"/>
              <a:gd name="connsiteX11350" fmla="*/ 5313113 w 9771622"/>
              <a:gd name="connsiteY11350" fmla="*/ 2443861 h 4890129"/>
              <a:gd name="connsiteX11351" fmla="*/ 5326829 w 9771622"/>
              <a:gd name="connsiteY11351" fmla="*/ 2457577 h 4890129"/>
              <a:gd name="connsiteX11352" fmla="*/ 5313113 w 9771622"/>
              <a:gd name="connsiteY11352" fmla="*/ 2471293 h 4890129"/>
              <a:gd name="connsiteX11353" fmla="*/ 5299397 w 9771622"/>
              <a:gd name="connsiteY11353" fmla="*/ 2457577 h 4890129"/>
              <a:gd name="connsiteX11354" fmla="*/ 5313113 w 9771622"/>
              <a:gd name="connsiteY11354" fmla="*/ 2443861 h 4890129"/>
              <a:gd name="connsiteX11355" fmla="*/ 5261809 w 9771622"/>
              <a:gd name="connsiteY11355" fmla="*/ 2443861 h 4890129"/>
              <a:gd name="connsiteX11356" fmla="*/ 5275525 w 9771622"/>
              <a:gd name="connsiteY11356" fmla="*/ 2457577 h 4890129"/>
              <a:gd name="connsiteX11357" fmla="*/ 5261809 w 9771622"/>
              <a:gd name="connsiteY11357" fmla="*/ 2471293 h 4890129"/>
              <a:gd name="connsiteX11358" fmla="*/ 5248093 w 9771622"/>
              <a:gd name="connsiteY11358" fmla="*/ 2457577 h 4890129"/>
              <a:gd name="connsiteX11359" fmla="*/ 5261809 w 9771622"/>
              <a:gd name="connsiteY11359" fmla="*/ 2443861 h 4890129"/>
              <a:gd name="connsiteX11360" fmla="*/ 5210822 w 9771622"/>
              <a:gd name="connsiteY11360" fmla="*/ 2443861 h 4890129"/>
              <a:gd name="connsiteX11361" fmla="*/ 5224538 w 9771622"/>
              <a:gd name="connsiteY11361" fmla="*/ 2457577 h 4890129"/>
              <a:gd name="connsiteX11362" fmla="*/ 5210822 w 9771622"/>
              <a:gd name="connsiteY11362" fmla="*/ 2471293 h 4890129"/>
              <a:gd name="connsiteX11363" fmla="*/ 5197106 w 9771622"/>
              <a:gd name="connsiteY11363" fmla="*/ 2457577 h 4890129"/>
              <a:gd name="connsiteX11364" fmla="*/ 5210822 w 9771622"/>
              <a:gd name="connsiteY11364" fmla="*/ 2443861 h 4890129"/>
              <a:gd name="connsiteX11365" fmla="*/ 5159536 w 9771622"/>
              <a:gd name="connsiteY11365" fmla="*/ 2443861 h 4890129"/>
              <a:gd name="connsiteX11366" fmla="*/ 5173252 w 9771622"/>
              <a:gd name="connsiteY11366" fmla="*/ 2457577 h 4890129"/>
              <a:gd name="connsiteX11367" fmla="*/ 5159536 w 9771622"/>
              <a:gd name="connsiteY11367" fmla="*/ 2471293 h 4890129"/>
              <a:gd name="connsiteX11368" fmla="*/ 5145820 w 9771622"/>
              <a:gd name="connsiteY11368" fmla="*/ 2457577 h 4890129"/>
              <a:gd name="connsiteX11369" fmla="*/ 5159536 w 9771622"/>
              <a:gd name="connsiteY11369" fmla="*/ 2443861 h 4890129"/>
              <a:gd name="connsiteX11370" fmla="*/ 5108232 w 9771622"/>
              <a:gd name="connsiteY11370" fmla="*/ 2443861 h 4890129"/>
              <a:gd name="connsiteX11371" fmla="*/ 5121948 w 9771622"/>
              <a:gd name="connsiteY11371" fmla="*/ 2457577 h 4890129"/>
              <a:gd name="connsiteX11372" fmla="*/ 5108232 w 9771622"/>
              <a:gd name="connsiteY11372" fmla="*/ 2471293 h 4890129"/>
              <a:gd name="connsiteX11373" fmla="*/ 5094516 w 9771622"/>
              <a:gd name="connsiteY11373" fmla="*/ 2457577 h 4890129"/>
              <a:gd name="connsiteX11374" fmla="*/ 5108232 w 9771622"/>
              <a:gd name="connsiteY11374" fmla="*/ 2443861 h 4890129"/>
              <a:gd name="connsiteX11375" fmla="*/ 5056929 w 9771622"/>
              <a:gd name="connsiteY11375" fmla="*/ 2443861 h 4890129"/>
              <a:gd name="connsiteX11376" fmla="*/ 5070645 w 9771622"/>
              <a:gd name="connsiteY11376" fmla="*/ 2457577 h 4890129"/>
              <a:gd name="connsiteX11377" fmla="*/ 5056929 w 9771622"/>
              <a:gd name="connsiteY11377" fmla="*/ 2471293 h 4890129"/>
              <a:gd name="connsiteX11378" fmla="*/ 5043213 w 9771622"/>
              <a:gd name="connsiteY11378" fmla="*/ 2457577 h 4890129"/>
              <a:gd name="connsiteX11379" fmla="*/ 5056929 w 9771622"/>
              <a:gd name="connsiteY11379" fmla="*/ 2443861 h 4890129"/>
              <a:gd name="connsiteX11380" fmla="*/ 5005959 w 9771622"/>
              <a:gd name="connsiteY11380" fmla="*/ 2443861 h 4890129"/>
              <a:gd name="connsiteX11381" fmla="*/ 5019675 w 9771622"/>
              <a:gd name="connsiteY11381" fmla="*/ 2457577 h 4890129"/>
              <a:gd name="connsiteX11382" fmla="*/ 5005959 w 9771622"/>
              <a:gd name="connsiteY11382" fmla="*/ 2471293 h 4890129"/>
              <a:gd name="connsiteX11383" fmla="*/ 4992243 w 9771622"/>
              <a:gd name="connsiteY11383" fmla="*/ 2457577 h 4890129"/>
              <a:gd name="connsiteX11384" fmla="*/ 5005959 w 9771622"/>
              <a:gd name="connsiteY11384" fmla="*/ 2443861 h 4890129"/>
              <a:gd name="connsiteX11385" fmla="*/ 4954655 w 9771622"/>
              <a:gd name="connsiteY11385" fmla="*/ 2443861 h 4890129"/>
              <a:gd name="connsiteX11386" fmla="*/ 4968371 w 9771622"/>
              <a:gd name="connsiteY11386" fmla="*/ 2457577 h 4890129"/>
              <a:gd name="connsiteX11387" fmla="*/ 4954655 w 9771622"/>
              <a:gd name="connsiteY11387" fmla="*/ 2471293 h 4890129"/>
              <a:gd name="connsiteX11388" fmla="*/ 4940939 w 9771622"/>
              <a:gd name="connsiteY11388" fmla="*/ 2457577 h 4890129"/>
              <a:gd name="connsiteX11389" fmla="*/ 4954655 w 9771622"/>
              <a:gd name="connsiteY11389" fmla="*/ 2443861 h 4890129"/>
              <a:gd name="connsiteX11390" fmla="*/ 4903352 w 9771622"/>
              <a:gd name="connsiteY11390" fmla="*/ 2443861 h 4890129"/>
              <a:gd name="connsiteX11391" fmla="*/ 4917068 w 9771622"/>
              <a:gd name="connsiteY11391" fmla="*/ 2457577 h 4890129"/>
              <a:gd name="connsiteX11392" fmla="*/ 4903352 w 9771622"/>
              <a:gd name="connsiteY11392" fmla="*/ 2471293 h 4890129"/>
              <a:gd name="connsiteX11393" fmla="*/ 4889636 w 9771622"/>
              <a:gd name="connsiteY11393" fmla="*/ 2457577 h 4890129"/>
              <a:gd name="connsiteX11394" fmla="*/ 4903352 w 9771622"/>
              <a:gd name="connsiteY11394" fmla="*/ 2443861 h 4890129"/>
              <a:gd name="connsiteX11395" fmla="*/ 4801078 w 9771622"/>
              <a:gd name="connsiteY11395" fmla="*/ 2443861 h 4890129"/>
              <a:gd name="connsiteX11396" fmla="*/ 4814794 w 9771622"/>
              <a:gd name="connsiteY11396" fmla="*/ 2457577 h 4890129"/>
              <a:gd name="connsiteX11397" fmla="*/ 4801078 w 9771622"/>
              <a:gd name="connsiteY11397" fmla="*/ 2471293 h 4890129"/>
              <a:gd name="connsiteX11398" fmla="*/ 4787362 w 9771622"/>
              <a:gd name="connsiteY11398" fmla="*/ 2457577 h 4890129"/>
              <a:gd name="connsiteX11399" fmla="*/ 4801078 w 9771622"/>
              <a:gd name="connsiteY11399" fmla="*/ 2443861 h 4890129"/>
              <a:gd name="connsiteX11400" fmla="*/ 4698471 w 9771622"/>
              <a:gd name="connsiteY11400" fmla="*/ 2443861 h 4890129"/>
              <a:gd name="connsiteX11401" fmla="*/ 4712187 w 9771622"/>
              <a:gd name="connsiteY11401" fmla="*/ 2457577 h 4890129"/>
              <a:gd name="connsiteX11402" fmla="*/ 4698471 w 9771622"/>
              <a:gd name="connsiteY11402" fmla="*/ 2471293 h 4890129"/>
              <a:gd name="connsiteX11403" fmla="*/ 4684755 w 9771622"/>
              <a:gd name="connsiteY11403" fmla="*/ 2457577 h 4890129"/>
              <a:gd name="connsiteX11404" fmla="*/ 4698471 w 9771622"/>
              <a:gd name="connsiteY11404" fmla="*/ 2443861 h 4890129"/>
              <a:gd name="connsiteX11405" fmla="*/ 4596198 w 9771622"/>
              <a:gd name="connsiteY11405" fmla="*/ 2443861 h 4890129"/>
              <a:gd name="connsiteX11406" fmla="*/ 4609914 w 9771622"/>
              <a:gd name="connsiteY11406" fmla="*/ 2457577 h 4890129"/>
              <a:gd name="connsiteX11407" fmla="*/ 4596198 w 9771622"/>
              <a:gd name="connsiteY11407" fmla="*/ 2471293 h 4890129"/>
              <a:gd name="connsiteX11408" fmla="*/ 4582482 w 9771622"/>
              <a:gd name="connsiteY11408" fmla="*/ 2457577 h 4890129"/>
              <a:gd name="connsiteX11409" fmla="*/ 4596198 w 9771622"/>
              <a:gd name="connsiteY11409" fmla="*/ 2443861 h 4890129"/>
              <a:gd name="connsiteX11410" fmla="*/ 4493594 w 9771622"/>
              <a:gd name="connsiteY11410" fmla="*/ 2443861 h 4890129"/>
              <a:gd name="connsiteX11411" fmla="*/ 4507310 w 9771622"/>
              <a:gd name="connsiteY11411" fmla="*/ 2457577 h 4890129"/>
              <a:gd name="connsiteX11412" fmla="*/ 4493594 w 9771622"/>
              <a:gd name="connsiteY11412" fmla="*/ 2471293 h 4890129"/>
              <a:gd name="connsiteX11413" fmla="*/ 4479878 w 9771622"/>
              <a:gd name="connsiteY11413" fmla="*/ 2457577 h 4890129"/>
              <a:gd name="connsiteX11414" fmla="*/ 4493594 w 9771622"/>
              <a:gd name="connsiteY11414" fmla="*/ 2443861 h 4890129"/>
              <a:gd name="connsiteX11415" fmla="*/ 4391318 w 9771622"/>
              <a:gd name="connsiteY11415" fmla="*/ 2443861 h 4890129"/>
              <a:gd name="connsiteX11416" fmla="*/ 4405034 w 9771622"/>
              <a:gd name="connsiteY11416" fmla="*/ 2457577 h 4890129"/>
              <a:gd name="connsiteX11417" fmla="*/ 4391318 w 9771622"/>
              <a:gd name="connsiteY11417" fmla="*/ 2471293 h 4890129"/>
              <a:gd name="connsiteX11418" fmla="*/ 4377602 w 9771622"/>
              <a:gd name="connsiteY11418" fmla="*/ 2457577 h 4890129"/>
              <a:gd name="connsiteX11419" fmla="*/ 4391318 w 9771622"/>
              <a:gd name="connsiteY11419" fmla="*/ 2443861 h 4890129"/>
              <a:gd name="connsiteX11420" fmla="*/ 4288714 w 9771622"/>
              <a:gd name="connsiteY11420" fmla="*/ 2443861 h 4890129"/>
              <a:gd name="connsiteX11421" fmla="*/ 4302430 w 9771622"/>
              <a:gd name="connsiteY11421" fmla="*/ 2457577 h 4890129"/>
              <a:gd name="connsiteX11422" fmla="*/ 4288714 w 9771622"/>
              <a:gd name="connsiteY11422" fmla="*/ 2471293 h 4890129"/>
              <a:gd name="connsiteX11423" fmla="*/ 4274998 w 9771622"/>
              <a:gd name="connsiteY11423" fmla="*/ 2457577 h 4890129"/>
              <a:gd name="connsiteX11424" fmla="*/ 4288714 w 9771622"/>
              <a:gd name="connsiteY11424" fmla="*/ 2443861 h 4890129"/>
              <a:gd name="connsiteX11425" fmla="*/ 4186441 w 9771622"/>
              <a:gd name="connsiteY11425" fmla="*/ 2443861 h 4890129"/>
              <a:gd name="connsiteX11426" fmla="*/ 4200157 w 9771622"/>
              <a:gd name="connsiteY11426" fmla="*/ 2457577 h 4890129"/>
              <a:gd name="connsiteX11427" fmla="*/ 4186441 w 9771622"/>
              <a:gd name="connsiteY11427" fmla="*/ 2471293 h 4890129"/>
              <a:gd name="connsiteX11428" fmla="*/ 4172725 w 9771622"/>
              <a:gd name="connsiteY11428" fmla="*/ 2457577 h 4890129"/>
              <a:gd name="connsiteX11429" fmla="*/ 4186441 w 9771622"/>
              <a:gd name="connsiteY11429" fmla="*/ 2443861 h 4890129"/>
              <a:gd name="connsiteX11430" fmla="*/ 2445203 w 9771622"/>
              <a:gd name="connsiteY11430" fmla="*/ 2443861 h 4890129"/>
              <a:gd name="connsiteX11431" fmla="*/ 2458921 w 9771622"/>
              <a:gd name="connsiteY11431" fmla="*/ 2457577 h 4890129"/>
              <a:gd name="connsiteX11432" fmla="*/ 2445203 w 9771622"/>
              <a:gd name="connsiteY11432" fmla="*/ 2471293 h 4890129"/>
              <a:gd name="connsiteX11433" fmla="*/ 2431490 w 9771622"/>
              <a:gd name="connsiteY11433" fmla="*/ 2457577 h 4890129"/>
              <a:gd name="connsiteX11434" fmla="*/ 2445203 w 9771622"/>
              <a:gd name="connsiteY11434" fmla="*/ 2443861 h 4890129"/>
              <a:gd name="connsiteX11435" fmla="*/ 1933168 w 9771622"/>
              <a:gd name="connsiteY11435" fmla="*/ 2443861 h 4890129"/>
              <a:gd name="connsiteX11436" fmla="*/ 1946885 w 9771622"/>
              <a:gd name="connsiteY11436" fmla="*/ 2457577 h 4890129"/>
              <a:gd name="connsiteX11437" fmla="*/ 1933168 w 9771622"/>
              <a:gd name="connsiteY11437" fmla="*/ 2471293 h 4890129"/>
              <a:gd name="connsiteX11438" fmla="*/ 1919461 w 9771622"/>
              <a:gd name="connsiteY11438" fmla="*/ 2457577 h 4890129"/>
              <a:gd name="connsiteX11439" fmla="*/ 1933168 w 9771622"/>
              <a:gd name="connsiteY11439" fmla="*/ 2443861 h 4890129"/>
              <a:gd name="connsiteX11440" fmla="*/ 1830898 w 9771622"/>
              <a:gd name="connsiteY11440" fmla="*/ 2443861 h 4890129"/>
              <a:gd name="connsiteX11441" fmla="*/ 1844616 w 9771622"/>
              <a:gd name="connsiteY11441" fmla="*/ 2457577 h 4890129"/>
              <a:gd name="connsiteX11442" fmla="*/ 1830898 w 9771622"/>
              <a:gd name="connsiteY11442" fmla="*/ 2471293 h 4890129"/>
              <a:gd name="connsiteX11443" fmla="*/ 1817184 w 9771622"/>
              <a:gd name="connsiteY11443" fmla="*/ 2457577 h 4890129"/>
              <a:gd name="connsiteX11444" fmla="*/ 1830898 w 9771622"/>
              <a:gd name="connsiteY11444" fmla="*/ 2443861 h 4890129"/>
              <a:gd name="connsiteX11445" fmla="*/ 1728296 w 9771622"/>
              <a:gd name="connsiteY11445" fmla="*/ 2443861 h 4890129"/>
              <a:gd name="connsiteX11446" fmla="*/ 1742013 w 9771622"/>
              <a:gd name="connsiteY11446" fmla="*/ 2457577 h 4890129"/>
              <a:gd name="connsiteX11447" fmla="*/ 1728296 w 9771622"/>
              <a:gd name="connsiteY11447" fmla="*/ 2471293 h 4890129"/>
              <a:gd name="connsiteX11448" fmla="*/ 1714575 w 9771622"/>
              <a:gd name="connsiteY11448" fmla="*/ 2457577 h 4890129"/>
              <a:gd name="connsiteX11449" fmla="*/ 1728296 w 9771622"/>
              <a:gd name="connsiteY11449" fmla="*/ 2443861 h 4890129"/>
              <a:gd name="connsiteX11450" fmla="*/ 1626018 w 9771622"/>
              <a:gd name="connsiteY11450" fmla="*/ 2443861 h 4890129"/>
              <a:gd name="connsiteX11451" fmla="*/ 1639736 w 9771622"/>
              <a:gd name="connsiteY11451" fmla="*/ 2457577 h 4890129"/>
              <a:gd name="connsiteX11452" fmla="*/ 1626018 w 9771622"/>
              <a:gd name="connsiteY11452" fmla="*/ 2471293 h 4890129"/>
              <a:gd name="connsiteX11453" fmla="*/ 1612300 w 9771622"/>
              <a:gd name="connsiteY11453" fmla="*/ 2457577 h 4890129"/>
              <a:gd name="connsiteX11454" fmla="*/ 1626018 w 9771622"/>
              <a:gd name="connsiteY11454" fmla="*/ 2443861 h 4890129"/>
              <a:gd name="connsiteX11455" fmla="*/ 4857344 w 9771622"/>
              <a:gd name="connsiteY11455" fmla="*/ 2421684 h 4890129"/>
              <a:gd name="connsiteX11456" fmla="*/ 4871060 w 9771622"/>
              <a:gd name="connsiteY11456" fmla="*/ 2435400 h 4890129"/>
              <a:gd name="connsiteX11457" fmla="*/ 4857344 w 9771622"/>
              <a:gd name="connsiteY11457" fmla="*/ 2449116 h 4890129"/>
              <a:gd name="connsiteX11458" fmla="*/ 4843628 w 9771622"/>
              <a:gd name="connsiteY11458" fmla="*/ 2435400 h 4890129"/>
              <a:gd name="connsiteX11459" fmla="*/ 4857344 w 9771622"/>
              <a:gd name="connsiteY11459" fmla="*/ 2421684 h 4890129"/>
              <a:gd name="connsiteX11460" fmla="*/ 4751429 w 9771622"/>
              <a:gd name="connsiteY11460" fmla="*/ 2421024 h 4890129"/>
              <a:gd name="connsiteX11461" fmla="*/ 4765145 w 9771622"/>
              <a:gd name="connsiteY11461" fmla="*/ 2434740 h 4890129"/>
              <a:gd name="connsiteX11462" fmla="*/ 4751429 w 9771622"/>
              <a:gd name="connsiteY11462" fmla="*/ 2448456 h 4890129"/>
              <a:gd name="connsiteX11463" fmla="*/ 4737713 w 9771622"/>
              <a:gd name="connsiteY11463" fmla="*/ 2434740 h 4890129"/>
              <a:gd name="connsiteX11464" fmla="*/ 4751429 w 9771622"/>
              <a:gd name="connsiteY11464" fmla="*/ 2421024 h 4890129"/>
              <a:gd name="connsiteX11465" fmla="*/ 4648495 w 9771622"/>
              <a:gd name="connsiteY11465" fmla="*/ 2420691 h 4890129"/>
              <a:gd name="connsiteX11466" fmla="*/ 4662211 w 9771622"/>
              <a:gd name="connsiteY11466" fmla="*/ 2434407 h 4890129"/>
              <a:gd name="connsiteX11467" fmla="*/ 4648495 w 9771622"/>
              <a:gd name="connsiteY11467" fmla="*/ 2448123 h 4890129"/>
              <a:gd name="connsiteX11468" fmla="*/ 4634779 w 9771622"/>
              <a:gd name="connsiteY11468" fmla="*/ 2434407 h 4890129"/>
              <a:gd name="connsiteX11469" fmla="*/ 4648495 w 9771622"/>
              <a:gd name="connsiteY11469" fmla="*/ 2420691 h 4890129"/>
              <a:gd name="connsiteX11470" fmla="*/ 4545558 w 9771622"/>
              <a:gd name="connsiteY11470" fmla="*/ 2420691 h 4890129"/>
              <a:gd name="connsiteX11471" fmla="*/ 4559274 w 9771622"/>
              <a:gd name="connsiteY11471" fmla="*/ 2434407 h 4890129"/>
              <a:gd name="connsiteX11472" fmla="*/ 4545558 w 9771622"/>
              <a:gd name="connsiteY11472" fmla="*/ 2448123 h 4890129"/>
              <a:gd name="connsiteX11473" fmla="*/ 4531842 w 9771622"/>
              <a:gd name="connsiteY11473" fmla="*/ 2434407 h 4890129"/>
              <a:gd name="connsiteX11474" fmla="*/ 4545558 w 9771622"/>
              <a:gd name="connsiteY11474" fmla="*/ 2420691 h 4890129"/>
              <a:gd name="connsiteX11475" fmla="*/ 4442955 w 9771622"/>
              <a:gd name="connsiteY11475" fmla="*/ 2420691 h 4890129"/>
              <a:gd name="connsiteX11476" fmla="*/ 4456671 w 9771622"/>
              <a:gd name="connsiteY11476" fmla="*/ 2434407 h 4890129"/>
              <a:gd name="connsiteX11477" fmla="*/ 4442955 w 9771622"/>
              <a:gd name="connsiteY11477" fmla="*/ 2448123 h 4890129"/>
              <a:gd name="connsiteX11478" fmla="*/ 4429239 w 9771622"/>
              <a:gd name="connsiteY11478" fmla="*/ 2434407 h 4890129"/>
              <a:gd name="connsiteX11479" fmla="*/ 4442955 w 9771622"/>
              <a:gd name="connsiteY11479" fmla="*/ 2420691 h 4890129"/>
              <a:gd name="connsiteX11480" fmla="*/ 4340678 w 9771622"/>
              <a:gd name="connsiteY11480" fmla="*/ 2420691 h 4890129"/>
              <a:gd name="connsiteX11481" fmla="*/ 4354394 w 9771622"/>
              <a:gd name="connsiteY11481" fmla="*/ 2434407 h 4890129"/>
              <a:gd name="connsiteX11482" fmla="*/ 4340678 w 9771622"/>
              <a:gd name="connsiteY11482" fmla="*/ 2448123 h 4890129"/>
              <a:gd name="connsiteX11483" fmla="*/ 4326962 w 9771622"/>
              <a:gd name="connsiteY11483" fmla="*/ 2434407 h 4890129"/>
              <a:gd name="connsiteX11484" fmla="*/ 4340678 w 9771622"/>
              <a:gd name="connsiteY11484" fmla="*/ 2420691 h 4890129"/>
              <a:gd name="connsiteX11485" fmla="*/ 4238074 w 9771622"/>
              <a:gd name="connsiteY11485" fmla="*/ 2420691 h 4890129"/>
              <a:gd name="connsiteX11486" fmla="*/ 4251790 w 9771622"/>
              <a:gd name="connsiteY11486" fmla="*/ 2434407 h 4890129"/>
              <a:gd name="connsiteX11487" fmla="*/ 4238074 w 9771622"/>
              <a:gd name="connsiteY11487" fmla="*/ 2448123 h 4890129"/>
              <a:gd name="connsiteX11488" fmla="*/ 4224358 w 9771622"/>
              <a:gd name="connsiteY11488" fmla="*/ 2434407 h 4890129"/>
              <a:gd name="connsiteX11489" fmla="*/ 4238074 w 9771622"/>
              <a:gd name="connsiteY11489" fmla="*/ 2420691 h 4890129"/>
              <a:gd name="connsiteX11490" fmla="*/ 2496510 w 9771622"/>
              <a:gd name="connsiteY11490" fmla="*/ 2420691 h 4890129"/>
              <a:gd name="connsiteX11491" fmla="*/ 2510224 w 9771622"/>
              <a:gd name="connsiteY11491" fmla="*/ 2434407 h 4890129"/>
              <a:gd name="connsiteX11492" fmla="*/ 2496510 w 9771622"/>
              <a:gd name="connsiteY11492" fmla="*/ 2448123 h 4890129"/>
              <a:gd name="connsiteX11493" fmla="*/ 2482799 w 9771622"/>
              <a:gd name="connsiteY11493" fmla="*/ 2434407 h 4890129"/>
              <a:gd name="connsiteX11494" fmla="*/ 2496510 w 9771622"/>
              <a:gd name="connsiteY11494" fmla="*/ 2420691 h 4890129"/>
              <a:gd name="connsiteX11495" fmla="*/ 2394234 w 9771622"/>
              <a:gd name="connsiteY11495" fmla="*/ 2420691 h 4890129"/>
              <a:gd name="connsiteX11496" fmla="*/ 2407951 w 9771622"/>
              <a:gd name="connsiteY11496" fmla="*/ 2434407 h 4890129"/>
              <a:gd name="connsiteX11497" fmla="*/ 2394234 w 9771622"/>
              <a:gd name="connsiteY11497" fmla="*/ 2448123 h 4890129"/>
              <a:gd name="connsiteX11498" fmla="*/ 2380523 w 9771622"/>
              <a:gd name="connsiteY11498" fmla="*/ 2434407 h 4890129"/>
              <a:gd name="connsiteX11499" fmla="*/ 2394234 w 9771622"/>
              <a:gd name="connsiteY11499" fmla="*/ 2420691 h 4890129"/>
              <a:gd name="connsiteX11500" fmla="*/ 1984480 w 9771622"/>
              <a:gd name="connsiteY11500" fmla="*/ 2420691 h 4890129"/>
              <a:gd name="connsiteX11501" fmla="*/ 1998194 w 9771622"/>
              <a:gd name="connsiteY11501" fmla="*/ 2434407 h 4890129"/>
              <a:gd name="connsiteX11502" fmla="*/ 1984480 w 9771622"/>
              <a:gd name="connsiteY11502" fmla="*/ 2448123 h 4890129"/>
              <a:gd name="connsiteX11503" fmla="*/ 1970758 w 9771622"/>
              <a:gd name="connsiteY11503" fmla="*/ 2434407 h 4890129"/>
              <a:gd name="connsiteX11504" fmla="*/ 1984480 w 9771622"/>
              <a:gd name="connsiteY11504" fmla="*/ 2420691 h 4890129"/>
              <a:gd name="connsiteX11505" fmla="*/ 1882196 w 9771622"/>
              <a:gd name="connsiteY11505" fmla="*/ 2420691 h 4890129"/>
              <a:gd name="connsiteX11506" fmla="*/ 1895914 w 9771622"/>
              <a:gd name="connsiteY11506" fmla="*/ 2434407 h 4890129"/>
              <a:gd name="connsiteX11507" fmla="*/ 1882196 w 9771622"/>
              <a:gd name="connsiteY11507" fmla="*/ 2448123 h 4890129"/>
              <a:gd name="connsiteX11508" fmla="*/ 1868482 w 9771622"/>
              <a:gd name="connsiteY11508" fmla="*/ 2434407 h 4890129"/>
              <a:gd name="connsiteX11509" fmla="*/ 1882196 w 9771622"/>
              <a:gd name="connsiteY11509" fmla="*/ 2420691 h 4890129"/>
              <a:gd name="connsiteX11510" fmla="*/ 1779600 w 9771622"/>
              <a:gd name="connsiteY11510" fmla="*/ 2420691 h 4890129"/>
              <a:gd name="connsiteX11511" fmla="*/ 1793309 w 9771622"/>
              <a:gd name="connsiteY11511" fmla="*/ 2434407 h 4890129"/>
              <a:gd name="connsiteX11512" fmla="*/ 1779600 w 9771622"/>
              <a:gd name="connsiteY11512" fmla="*/ 2448123 h 4890129"/>
              <a:gd name="connsiteX11513" fmla="*/ 1765880 w 9771622"/>
              <a:gd name="connsiteY11513" fmla="*/ 2434407 h 4890129"/>
              <a:gd name="connsiteX11514" fmla="*/ 1779600 w 9771622"/>
              <a:gd name="connsiteY11514" fmla="*/ 2420691 h 4890129"/>
              <a:gd name="connsiteX11515" fmla="*/ 1677319 w 9771622"/>
              <a:gd name="connsiteY11515" fmla="*/ 2420691 h 4890129"/>
              <a:gd name="connsiteX11516" fmla="*/ 1691038 w 9771622"/>
              <a:gd name="connsiteY11516" fmla="*/ 2434407 h 4890129"/>
              <a:gd name="connsiteX11517" fmla="*/ 1677319 w 9771622"/>
              <a:gd name="connsiteY11517" fmla="*/ 2448123 h 4890129"/>
              <a:gd name="connsiteX11518" fmla="*/ 1663599 w 9771622"/>
              <a:gd name="connsiteY11518" fmla="*/ 2434407 h 4890129"/>
              <a:gd name="connsiteX11519" fmla="*/ 1677319 w 9771622"/>
              <a:gd name="connsiteY11519" fmla="*/ 2420691 h 4890129"/>
              <a:gd name="connsiteX11520" fmla="*/ 1574716 w 9771622"/>
              <a:gd name="connsiteY11520" fmla="*/ 2420691 h 4890129"/>
              <a:gd name="connsiteX11521" fmla="*/ 1588430 w 9771622"/>
              <a:gd name="connsiteY11521" fmla="*/ 2434407 h 4890129"/>
              <a:gd name="connsiteX11522" fmla="*/ 1574716 w 9771622"/>
              <a:gd name="connsiteY11522" fmla="*/ 2448123 h 4890129"/>
              <a:gd name="connsiteX11523" fmla="*/ 1560998 w 9771622"/>
              <a:gd name="connsiteY11523" fmla="*/ 2434407 h 4890129"/>
              <a:gd name="connsiteX11524" fmla="*/ 1574716 w 9771622"/>
              <a:gd name="connsiteY11524" fmla="*/ 2420691 h 4890129"/>
              <a:gd name="connsiteX11525" fmla="*/ 4935456 w 9771622"/>
              <a:gd name="connsiteY11525" fmla="*/ 2403813 h 4890129"/>
              <a:gd name="connsiteX11526" fmla="*/ 4949172 w 9771622"/>
              <a:gd name="connsiteY11526" fmla="*/ 2417529 h 4890129"/>
              <a:gd name="connsiteX11527" fmla="*/ 4935456 w 9771622"/>
              <a:gd name="connsiteY11527" fmla="*/ 2431245 h 4890129"/>
              <a:gd name="connsiteX11528" fmla="*/ 4921740 w 9771622"/>
              <a:gd name="connsiteY11528" fmla="*/ 2417529 h 4890129"/>
              <a:gd name="connsiteX11529" fmla="*/ 4935456 w 9771622"/>
              <a:gd name="connsiteY11529" fmla="*/ 2403813 h 4890129"/>
              <a:gd name="connsiteX11530" fmla="*/ 4995697 w 9771622"/>
              <a:gd name="connsiteY11530" fmla="*/ 2399177 h 4890129"/>
              <a:gd name="connsiteX11531" fmla="*/ 5009413 w 9771622"/>
              <a:gd name="connsiteY11531" fmla="*/ 2412893 h 4890129"/>
              <a:gd name="connsiteX11532" fmla="*/ 4995697 w 9771622"/>
              <a:gd name="connsiteY11532" fmla="*/ 2426609 h 4890129"/>
              <a:gd name="connsiteX11533" fmla="*/ 4981981 w 9771622"/>
              <a:gd name="connsiteY11533" fmla="*/ 2412893 h 4890129"/>
              <a:gd name="connsiteX11534" fmla="*/ 4995697 w 9771622"/>
              <a:gd name="connsiteY11534" fmla="*/ 2399177 h 4890129"/>
              <a:gd name="connsiteX11535" fmla="*/ 4811010 w 9771622"/>
              <a:gd name="connsiteY11535" fmla="*/ 2399177 h 4890129"/>
              <a:gd name="connsiteX11536" fmla="*/ 4824726 w 9771622"/>
              <a:gd name="connsiteY11536" fmla="*/ 2412893 h 4890129"/>
              <a:gd name="connsiteX11537" fmla="*/ 4811010 w 9771622"/>
              <a:gd name="connsiteY11537" fmla="*/ 2426609 h 4890129"/>
              <a:gd name="connsiteX11538" fmla="*/ 4797294 w 9771622"/>
              <a:gd name="connsiteY11538" fmla="*/ 2412893 h 4890129"/>
              <a:gd name="connsiteX11539" fmla="*/ 4811010 w 9771622"/>
              <a:gd name="connsiteY11539" fmla="*/ 2399177 h 4890129"/>
              <a:gd name="connsiteX11540" fmla="*/ 5050309 w 9771622"/>
              <a:gd name="connsiteY11540" fmla="*/ 2398517 h 4890129"/>
              <a:gd name="connsiteX11541" fmla="*/ 5064025 w 9771622"/>
              <a:gd name="connsiteY11541" fmla="*/ 2412233 h 4890129"/>
              <a:gd name="connsiteX11542" fmla="*/ 5050309 w 9771622"/>
              <a:gd name="connsiteY11542" fmla="*/ 2425949 h 4890129"/>
              <a:gd name="connsiteX11543" fmla="*/ 5036593 w 9771622"/>
              <a:gd name="connsiteY11543" fmla="*/ 2412233 h 4890129"/>
              <a:gd name="connsiteX11544" fmla="*/ 5050309 w 9771622"/>
              <a:gd name="connsiteY11544" fmla="*/ 2398517 h 4890129"/>
              <a:gd name="connsiteX11545" fmla="*/ 5155230 w 9771622"/>
              <a:gd name="connsiteY11545" fmla="*/ 2398184 h 4890129"/>
              <a:gd name="connsiteX11546" fmla="*/ 5168946 w 9771622"/>
              <a:gd name="connsiteY11546" fmla="*/ 2411900 h 4890129"/>
              <a:gd name="connsiteX11547" fmla="*/ 5155230 w 9771622"/>
              <a:gd name="connsiteY11547" fmla="*/ 2425616 h 4890129"/>
              <a:gd name="connsiteX11548" fmla="*/ 5141514 w 9771622"/>
              <a:gd name="connsiteY11548" fmla="*/ 2411900 h 4890129"/>
              <a:gd name="connsiteX11549" fmla="*/ 5155230 w 9771622"/>
              <a:gd name="connsiteY11549" fmla="*/ 2398184 h 4890129"/>
              <a:gd name="connsiteX11550" fmla="*/ 5103267 w 9771622"/>
              <a:gd name="connsiteY11550" fmla="*/ 2398184 h 4890129"/>
              <a:gd name="connsiteX11551" fmla="*/ 5116983 w 9771622"/>
              <a:gd name="connsiteY11551" fmla="*/ 2411900 h 4890129"/>
              <a:gd name="connsiteX11552" fmla="*/ 5103267 w 9771622"/>
              <a:gd name="connsiteY11552" fmla="*/ 2425616 h 4890129"/>
              <a:gd name="connsiteX11553" fmla="*/ 5089551 w 9771622"/>
              <a:gd name="connsiteY11553" fmla="*/ 2411900 h 4890129"/>
              <a:gd name="connsiteX11554" fmla="*/ 5103267 w 9771622"/>
              <a:gd name="connsiteY11554" fmla="*/ 2398184 h 4890129"/>
              <a:gd name="connsiteX11555" fmla="*/ 4703767 w 9771622"/>
              <a:gd name="connsiteY11555" fmla="*/ 2398184 h 4890129"/>
              <a:gd name="connsiteX11556" fmla="*/ 4717483 w 9771622"/>
              <a:gd name="connsiteY11556" fmla="*/ 2411900 h 4890129"/>
              <a:gd name="connsiteX11557" fmla="*/ 4703767 w 9771622"/>
              <a:gd name="connsiteY11557" fmla="*/ 2425616 h 4890129"/>
              <a:gd name="connsiteX11558" fmla="*/ 4690051 w 9771622"/>
              <a:gd name="connsiteY11558" fmla="*/ 2411900 h 4890129"/>
              <a:gd name="connsiteX11559" fmla="*/ 4703767 w 9771622"/>
              <a:gd name="connsiteY11559" fmla="*/ 2398184 h 4890129"/>
              <a:gd name="connsiteX11560" fmla="*/ 7873281 w 9771622"/>
              <a:gd name="connsiteY11560" fmla="*/ 2397854 h 4890129"/>
              <a:gd name="connsiteX11561" fmla="*/ 7886997 w 9771622"/>
              <a:gd name="connsiteY11561" fmla="*/ 2411570 h 4890129"/>
              <a:gd name="connsiteX11562" fmla="*/ 7873281 w 9771622"/>
              <a:gd name="connsiteY11562" fmla="*/ 2425286 h 4890129"/>
              <a:gd name="connsiteX11563" fmla="*/ 7859565 w 9771622"/>
              <a:gd name="connsiteY11563" fmla="*/ 2411570 h 4890129"/>
              <a:gd name="connsiteX11564" fmla="*/ 7873281 w 9771622"/>
              <a:gd name="connsiteY11564" fmla="*/ 2397854 h 4890129"/>
              <a:gd name="connsiteX11565" fmla="*/ 7821977 w 9771622"/>
              <a:gd name="connsiteY11565" fmla="*/ 2397854 h 4890129"/>
              <a:gd name="connsiteX11566" fmla="*/ 7835693 w 9771622"/>
              <a:gd name="connsiteY11566" fmla="*/ 2411570 h 4890129"/>
              <a:gd name="connsiteX11567" fmla="*/ 7821977 w 9771622"/>
              <a:gd name="connsiteY11567" fmla="*/ 2425286 h 4890129"/>
              <a:gd name="connsiteX11568" fmla="*/ 7808261 w 9771622"/>
              <a:gd name="connsiteY11568" fmla="*/ 2411570 h 4890129"/>
              <a:gd name="connsiteX11569" fmla="*/ 7821977 w 9771622"/>
              <a:gd name="connsiteY11569" fmla="*/ 2397854 h 4890129"/>
              <a:gd name="connsiteX11570" fmla="*/ 7771004 w 9771622"/>
              <a:gd name="connsiteY11570" fmla="*/ 2397854 h 4890129"/>
              <a:gd name="connsiteX11571" fmla="*/ 7784720 w 9771622"/>
              <a:gd name="connsiteY11571" fmla="*/ 2411570 h 4890129"/>
              <a:gd name="connsiteX11572" fmla="*/ 7771004 w 9771622"/>
              <a:gd name="connsiteY11572" fmla="*/ 2425286 h 4890129"/>
              <a:gd name="connsiteX11573" fmla="*/ 7757288 w 9771622"/>
              <a:gd name="connsiteY11573" fmla="*/ 2411570 h 4890129"/>
              <a:gd name="connsiteX11574" fmla="*/ 7771004 w 9771622"/>
              <a:gd name="connsiteY11574" fmla="*/ 2397854 h 4890129"/>
              <a:gd name="connsiteX11575" fmla="*/ 7719704 w 9771622"/>
              <a:gd name="connsiteY11575" fmla="*/ 2397854 h 4890129"/>
              <a:gd name="connsiteX11576" fmla="*/ 7733420 w 9771622"/>
              <a:gd name="connsiteY11576" fmla="*/ 2411570 h 4890129"/>
              <a:gd name="connsiteX11577" fmla="*/ 7719704 w 9771622"/>
              <a:gd name="connsiteY11577" fmla="*/ 2425286 h 4890129"/>
              <a:gd name="connsiteX11578" fmla="*/ 7705988 w 9771622"/>
              <a:gd name="connsiteY11578" fmla="*/ 2411570 h 4890129"/>
              <a:gd name="connsiteX11579" fmla="*/ 7719704 w 9771622"/>
              <a:gd name="connsiteY11579" fmla="*/ 2397854 h 4890129"/>
              <a:gd name="connsiteX11580" fmla="*/ 7668400 w 9771622"/>
              <a:gd name="connsiteY11580" fmla="*/ 2397854 h 4890129"/>
              <a:gd name="connsiteX11581" fmla="*/ 7682116 w 9771622"/>
              <a:gd name="connsiteY11581" fmla="*/ 2411570 h 4890129"/>
              <a:gd name="connsiteX11582" fmla="*/ 7668400 w 9771622"/>
              <a:gd name="connsiteY11582" fmla="*/ 2425286 h 4890129"/>
              <a:gd name="connsiteX11583" fmla="*/ 7654684 w 9771622"/>
              <a:gd name="connsiteY11583" fmla="*/ 2411570 h 4890129"/>
              <a:gd name="connsiteX11584" fmla="*/ 7668400 w 9771622"/>
              <a:gd name="connsiteY11584" fmla="*/ 2397854 h 4890129"/>
              <a:gd name="connsiteX11585" fmla="*/ 7617097 w 9771622"/>
              <a:gd name="connsiteY11585" fmla="*/ 2397854 h 4890129"/>
              <a:gd name="connsiteX11586" fmla="*/ 7630813 w 9771622"/>
              <a:gd name="connsiteY11586" fmla="*/ 2411570 h 4890129"/>
              <a:gd name="connsiteX11587" fmla="*/ 7617097 w 9771622"/>
              <a:gd name="connsiteY11587" fmla="*/ 2425286 h 4890129"/>
              <a:gd name="connsiteX11588" fmla="*/ 7603381 w 9771622"/>
              <a:gd name="connsiteY11588" fmla="*/ 2411570 h 4890129"/>
              <a:gd name="connsiteX11589" fmla="*/ 7617097 w 9771622"/>
              <a:gd name="connsiteY11589" fmla="*/ 2397854 h 4890129"/>
              <a:gd name="connsiteX11590" fmla="*/ 7566123 w 9771622"/>
              <a:gd name="connsiteY11590" fmla="*/ 2397854 h 4890129"/>
              <a:gd name="connsiteX11591" fmla="*/ 7579839 w 9771622"/>
              <a:gd name="connsiteY11591" fmla="*/ 2411570 h 4890129"/>
              <a:gd name="connsiteX11592" fmla="*/ 7566123 w 9771622"/>
              <a:gd name="connsiteY11592" fmla="*/ 2425286 h 4890129"/>
              <a:gd name="connsiteX11593" fmla="*/ 7552407 w 9771622"/>
              <a:gd name="connsiteY11593" fmla="*/ 2411570 h 4890129"/>
              <a:gd name="connsiteX11594" fmla="*/ 7566123 w 9771622"/>
              <a:gd name="connsiteY11594" fmla="*/ 2397854 h 4890129"/>
              <a:gd name="connsiteX11595" fmla="*/ 7514823 w 9771622"/>
              <a:gd name="connsiteY11595" fmla="*/ 2397854 h 4890129"/>
              <a:gd name="connsiteX11596" fmla="*/ 7528539 w 9771622"/>
              <a:gd name="connsiteY11596" fmla="*/ 2411570 h 4890129"/>
              <a:gd name="connsiteX11597" fmla="*/ 7514823 w 9771622"/>
              <a:gd name="connsiteY11597" fmla="*/ 2425286 h 4890129"/>
              <a:gd name="connsiteX11598" fmla="*/ 7501107 w 9771622"/>
              <a:gd name="connsiteY11598" fmla="*/ 2411570 h 4890129"/>
              <a:gd name="connsiteX11599" fmla="*/ 7514823 w 9771622"/>
              <a:gd name="connsiteY11599" fmla="*/ 2397854 h 4890129"/>
              <a:gd name="connsiteX11600" fmla="*/ 7463520 w 9771622"/>
              <a:gd name="connsiteY11600" fmla="*/ 2397854 h 4890129"/>
              <a:gd name="connsiteX11601" fmla="*/ 7477236 w 9771622"/>
              <a:gd name="connsiteY11601" fmla="*/ 2411570 h 4890129"/>
              <a:gd name="connsiteX11602" fmla="*/ 7463520 w 9771622"/>
              <a:gd name="connsiteY11602" fmla="*/ 2425286 h 4890129"/>
              <a:gd name="connsiteX11603" fmla="*/ 7449804 w 9771622"/>
              <a:gd name="connsiteY11603" fmla="*/ 2411570 h 4890129"/>
              <a:gd name="connsiteX11604" fmla="*/ 7463520 w 9771622"/>
              <a:gd name="connsiteY11604" fmla="*/ 2397854 h 4890129"/>
              <a:gd name="connsiteX11605" fmla="*/ 7412216 w 9771622"/>
              <a:gd name="connsiteY11605" fmla="*/ 2397854 h 4890129"/>
              <a:gd name="connsiteX11606" fmla="*/ 7425932 w 9771622"/>
              <a:gd name="connsiteY11606" fmla="*/ 2411570 h 4890129"/>
              <a:gd name="connsiteX11607" fmla="*/ 7412216 w 9771622"/>
              <a:gd name="connsiteY11607" fmla="*/ 2425286 h 4890129"/>
              <a:gd name="connsiteX11608" fmla="*/ 7398500 w 9771622"/>
              <a:gd name="connsiteY11608" fmla="*/ 2411570 h 4890129"/>
              <a:gd name="connsiteX11609" fmla="*/ 7412216 w 9771622"/>
              <a:gd name="connsiteY11609" fmla="*/ 2397854 h 4890129"/>
              <a:gd name="connsiteX11610" fmla="*/ 7361246 w 9771622"/>
              <a:gd name="connsiteY11610" fmla="*/ 2397854 h 4890129"/>
              <a:gd name="connsiteX11611" fmla="*/ 7374962 w 9771622"/>
              <a:gd name="connsiteY11611" fmla="*/ 2411570 h 4890129"/>
              <a:gd name="connsiteX11612" fmla="*/ 7361246 w 9771622"/>
              <a:gd name="connsiteY11612" fmla="*/ 2425286 h 4890129"/>
              <a:gd name="connsiteX11613" fmla="*/ 7347530 w 9771622"/>
              <a:gd name="connsiteY11613" fmla="*/ 2411570 h 4890129"/>
              <a:gd name="connsiteX11614" fmla="*/ 7361246 w 9771622"/>
              <a:gd name="connsiteY11614" fmla="*/ 2397854 h 4890129"/>
              <a:gd name="connsiteX11615" fmla="*/ 7309943 w 9771622"/>
              <a:gd name="connsiteY11615" fmla="*/ 2397854 h 4890129"/>
              <a:gd name="connsiteX11616" fmla="*/ 7323659 w 9771622"/>
              <a:gd name="connsiteY11616" fmla="*/ 2411570 h 4890129"/>
              <a:gd name="connsiteX11617" fmla="*/ 7309943 w 9771622"/>
              <a:gd name="connsiteY11617" fmla="*/ 2425286 h 4890129"/>
              <a:gd name="connsiteX11618" fmla="*/ 7296227 w 9771622"/>
              <a:gd name="connsiteY11618" fmla="*/ 2411570 h 4890129"/>
              <a:gd name="connsiteX11619" fmla="*/ 7309943 w 9771622"/>
              <a:gd name="connsiteY11619" fmla="*/ 2397854 h 4890129"/>
              <a:gd name="connsiteX11620" fmla="*/ 7258639 w 9771622"/>
              <a:gd name="connsiteY11620" fmla="*/ 2397854 h 4890129"/>
              <a:gd name="connsiteX11621" fmla="*/ 7272355 w 9771622"/>
              <a:gd name="connsiteY11621" fmla="*/ 2411570 h 4890129"/>
              <a:gd name="connsiteX11622" fmla="*/ 7258639 w 9771622"/>
              <a:gd name="connsiteY11622" fmla="*/ 2425286 h 4890129"/>
              <a:gd name="connsiteX11623" fmla="*/ 7244923 w 9771622"/>
              <a:gd name="connsiteY11623" fmla="*/ 2411570 h 4890129"/>
              <a:gd name="connsiteX11624" fmla="*/ 7258639 w 9771622"/>
              <a:gd name="connsiteY11624" fmla="*/ 2397854 h 4890129"/>
              <a:gd name="connsiteX11625" fmla="*/ 7207336 w 9771622"/>
              <a:gd name="connsiteY11625" fmla="*/ 2397854 h 4890129"/>
              <a:gd name="connsiteX11626" fmla="*/ 7221052 w 9771622"/>
              <a:gd name="connsiteY11626" fmla="*/ 2411570 h 4890129"/>
              <a:gd name="connsiteX11627" fmla="*/ 7207336 w 9771622"/>
              <a:gd name="connsiteY11627" fmla="*/ 2425286 h 4890129"/>
              <a:gd name="connsiteX11628" fmla="*/ 7193620 w 9771622"/>
              <a:gd name="connsiteY11628" fmla="*/ 2411570 h 4890129"/>
              <a:gd name="connsiteX11629" fmla="*/ 7207336 w 9771622"/>
              <a:gd name="connsiteY11629" fmla="*/ 2397854 h 4890129"/>
              <a:gd name="connsiteX11630" fmla="*/ 7156366 w 9771622"/>
              <a:gd name="connsiteY11630" fmla="*/ 2397854 h 4890129"/>
              <a:gd name="connsiteX11631" fmla="*/ 7170082 w 9771622"/>
              <a:gd name="connsiteY11631" fmla="*/ 2411570 h 4890129"/>
              <a:gd name="connsiteX11632" fmla="*/ 7156366 w 9771622"/>
              <a:gd name="connsiteY11632" fmla="*/ 2425286 h 4890129"/>
              <a:gd name="connsiteX11633" fmla="*/ 7142650 w 9771622"/>
              <a:gd name="connsiteY11633" fmla="*/ 2411570 h 4890129"/>
              <a:gd name="connsiteX11634" fmla="*/ 7156366 w 9771622"/>
              <a:gd name="connsiteY11634" fmla="*/ 2397854 h 4890129"/>
              <a:gd name="connsiteX11635" fmla="*/ 7105062 w 9771622"/>
              <a:gd name="connsiteY11635" fmla="*/ 2397854 h 4890129"/>
              <a:gd name="connsiteX11636" fmla="*/ 7118778 w 9771622"/>
              <a:gd name="connsiteY11636" fmla="*/ 2411570 h 4890129"/>
              <a:gd name="connsiteX11637" fmla="*/ 7105062 w 9771622"/>
              <a:gd name="connsiteY11637" fmla="*/ 2425286 h 4890129"/>
              <a:gd name="connsiteX11638" fmla="*/ 7091346 w 9771622"/>
              <a:gd name="connsiteY11638" fmla="*/ 2411570 h 4890129"/>
              <a:gd name="connsiteX11639" fmla="*/ 7105062 w 9771622"/>
              <a:gd name="connsiteY11639" fmla="*/ 2397854 h 4890129"/>
              <a:gd name="connsiteX11640" fmla="*/ 7053759 w 9771622"/>
              <a:gd name="connsiteY11640" fmla="*/ 2397854 h 4890129"/>
              <a:gd name="connsiteX11641" fmla="*/ 7067475 w 9771622"/>
              <a:gd name="connsiteY11641" fmla="*/ 2411570 h 4890129"/>
              <a:gd name="connsiteX11642" fmla="*/ 7053759 w 9771622"/>
              <a:gd name="connsiteY11642" fmla="*/ 2425286 h 4890129"/>
              <a:gd name="connsiteX11643" fmla="*/ 7040043 w 9771622"/>
              <a:gd name="connsiteY11643" fmla="*/ 2411570 h 4890129"/>
              <a:gd name="connsiteX11644" fmla="*/ 7053759 w 9771622"/>
              <a:gd name="connsiteY11644" fmla="*/ 2397854 h 4890129"/>
              <a:gd name="connsiteX11645" fmla="*/ 7002459 w 9771622"/>
              <a:gd name="connsiteY11645" fmla="*/ 2397854 h 4890129"/>
              <a:gd name="connsiteX11646" fmla="*/ 7016175 w 9771622"/>
              <a:gd name="connsiteY11646" fmla="*/ 2411570 h 4890129"/>
              <a:gd name="connsiteX11647" fmla="*/ 7002459 w 9771622"/>
              <a:gd name="connsiteY11647" fmla="*/ 2425286 h 4890129"/>
              <a:gd name="connsiteX11648" fmla="*/ 6988743 w 9771622"/>
              <a:gd name="connsiteY11648" fmla="*/ 2411570 h 4890129"/>
              <a:gd name="connsiteX11649" fmla="*/ 7002459 w 9771622"/>
              <a:gd name="connsiteY11649" fmla="*/ 2397854 h 4890129"/>
              <a:gd name="connsiteX11650" fmla="*/ 6951485 w 9771622"/>
              <a:gd name="connsiteY11650" fmla="*/ 2397854 h 4890129"/>
              <a:gd name="connsiteX11651" fmla="*/ 6965201 w 9771622"/>
              <a:gd name="connsiteY11651" fmla="*/ 2411570 h 4890129"/>
              <a:gd name="connsiteX11652" fmla="*/ 6951485 w 9771622"/>
              <a:gd name="connsiteY11652" fmla="*/ 2425286 h 4890129"/>
              <a:gd name="connsiteX11653" fmla="*/ 6937769 w 9771622"/>
              <a:gd name="connsiteY11653" fmla="*/ 2411570 h 4890129"/>
              <a:gd name="connsiteX11654" fmla="*/ 6951485 w 9771622"/>
              <a:gd name="connsiteY11654" fmla="*/ 2397854 h 4890129"/>
              <a:gd name="connsiteX11655" fmla="*/ 6900182 w 9771622"/>
              <a:gd name="connsiteY11655" fmla="*/ 2397854 h 4890129"/>
              <a:gd name="connsiteX11656" fmla="*/ 6913898 w 9771622"/>
              <a:gd name="connsiteY11656" fmla="*/ 2411570 h 4890129"/>
              <a:gd name="connsiteX11657" fmla="*/ 6900182 w 9771622"/>
              <a:gd name="connsiteY11657" fmla="*/ 2425286 h 4890129"/>
              <a:gd name="connsiteX11658" fmla="*/ 6886466 w 9771622"/>
              <a:gd name="connsiteY11658" fmla="*/ 2411570 h 4890129"/>
              <a:gd name="connsiteX11659" fmla="*/ 6900182 w 9771622"/>
              <a:gd name="connsiteY11659" fmla="*/ 2397854 h 4890129"/>
              <a:gd name="connsiteX11660" fmla="*/ 6848882 w 9771622"/>
              <a:gd name="connsiteY11660" fmla="*/ 2397854 h 4890129"/>
              <a:gd name="connsiteX11661" fmla="*/ 6862598 w 9771622"/>
              <a:gd name="connsiteY11661" fmla="*/ 2411570 h 4890129"/>
              <a:gd name="connsiteX11662" fmla="*/ 6848882 w 9771622"/>
              <a:gd name="connsiteY11662" fmla="*/ 2425286 h 4890129"/>
              <a:gd name="connsiteX11663" fmla="*/ 6835166 w 9771622"/>
              <a:gd name="connsiteY11663" fmla="*/ 2411570 h 4890129"/>
              <a:gd name="connsiteX11664" fmla="*/ 6848882 w 9771622"/>
              <a:gd name="connsiteY11664" fmla="*/ 2397854 h 4890129"/>
              <a:gd name="connsiteX11665" fmla="*/ 6797578 w 9771622"/>
              <a:gd name="connsiteY11665" fmla="*/ 2397854 h 4890129"/>
              <a:gd name="connsiteX11666" fmla="*/ 6811294 w 9771622"/>
              <a:gd name="connsiteY11666" fmla="*/ 2411570 h 4890129"/>
              <a:gd name="connsiteX11667" fmla="*/ 6797578 w 9771622"/>
              <a:gd name="connsiteY11667" fmla="*/ 2425286 h 4890129"/>
              <a:gd name="connsiteX11668" fmla="*/ 6783862 w 9771622"/>
              <a:gd name="connsiteY11668" fmla="*/ 2411570 h 4890129"/>
              <a:gd name="connsiteX11669" fmla="*/ 6797578 w 9771622"/>
              <a:gd name="connsiteY11669" fmla="*/ 2397854 h 4890129"/>
              <a:gd name="connsiteX11670" fmla="*/ 6746605 w 9771622"/>
              <a:gd name="connsiteY11670" fmla="*/ 2397854 h 4890129"/>
              <a:gd name="connsiteX11671" fmla="*/ 6760321 w 9771622"/>
              <a:gd name="connsiteY11671" fmla="*/ 2411570 h 4890129"/>
              <a:gd name="connsiteX11672" fmla="*/ 6746605 w 9771622"/>
              <a:gd name="connsiteY11672" fmla="*/ 2425286 h 4890129"/>
              <a:gd name="connsiteX11673" fmla="*/ 6732889 w 9771622"/>
              <a:gd name="connsiteY11673" fmla="*/ 2411570 h 4890129"/>
              <a:gd name="connsiteX11674" fmla="*/ 6746605 w 9771622"/>
              <a:gd name="connsiteY11674" fmla="*/ 2397854 h 4890129"/>
              <a:gd name="connsiteX11675" fmla="*/ 6695305 w 9771622"/>
              <a:gd name="connsiteY11675" fmla="*/ 2397854 h 4890129"/>
              <a:gd name="connsiteX11676" fmla="*/ 6709021 w 9771622"/>
              <a:gd name="connsiteY11676" fmla="*/ 2411570 h 4890129"/>
              <a:gd name="connsiteX11677" fmla="*/ 6695305 w 9771622"/>
              <a:gd name="connsiteY11677" fmla="*/ 2425286 h 4890129"/>
              <a:gd name="connsiteX11678" fmla="*/ 6681589 w 9771622"/>
              <a:gd name="connsiteY11678" fmla="*/ 2411570 h 4890129"/>
              <a:gd name="connsiteX11679" fmla="*/ 6695305 w 9771622"/>
              <a:gd name="connsiteY11679" fmla="*/ 2397854 h 4890129"/>
              <a:gd name="connsiteX11680" fmla="*/ 6644001 w 9771622"/>
              <a:gd name="connsiteY11680" fmla="*/ 2397854 h 4890129"/>
              <a:gd name="connsiteX11681" fmla="*/ 6657717 w 9771622"/>
              <a:gd name="connsiteY11681" fmla="*/ 2411570 h 4890129"/>
              <a:gd name="connsiteX11682" fmla="*/ 6644001 w 9771622"/>
              <a:gd name="connsiteY11682" fmla="*/ 2425286 h 4890129"/>
              <a:gd name="connsiteX11683" fmla="*/ 6630285 w 9771622"/>
              <a:gd name="connsiteY11683" fmla="*/ 2411570 h 4890129"/>
              <a:gd name="connsiteX11684" fmla="*/ 6644001 w 9771622"/>
              <a:gd name="connsiteY11684" fmla="*/ 2397854 h 4890129"/>
              <a:gd name="connsiteX11685" fmla="*/ 6592698 w 9771622"/>
              <a:gd name="connsiteY11685" fmla="*/ 2397854 h 4890129"/>
              <a:gd name="connsiteX11686" fmla="*/ 6606414 w 9771622"/>
              <a:gd name="connsiteY11686" fmla="*/ 2411570 h 4890129"/>
              <a:gd name="connsiteX11687" fmla="*/ 6592698 w 9771622"/>
              <a:gd name="connsiteY11687" fmla="*/ 2425286 h 4890129"/>
              <a:gd name="connsiteX11688" fmla="*/ 6578982 w 9771622"/>
              <a:gd name="connsiteY11688" fmla="*/ 2411570 h 4890129"/>
              <a:gd name="connsiteX11689" fmla="*/ 6592698 w 9771622"/>
              <a:gd name="connsiteY11689" fmla="*/ 2397854 h 4890129"/>
              <a:gd name="connsiteX11690" fmla="*/ 6541398 w 9771622"/>
              <a:gd name="connsiteY11690" fmla="*/ 2397854 h 4890129"/>
              <a:gd name="connsiteX11691" fmla="*/ 6555114 w 9771622"/>
              <a:gd name="connsiteY11691" fmla="*/ 2411570 h 4890129"/>
              <a:gd name="connsiteX11692" fmla="*/ 6541398 w 9771622"/>
              <a:gd name="connsiteY11692" fmla="*/ 2425286 h 4890129"/>
              <a:gd name="connsiteX11693" fmla="*/ 6527682 w 9771622"/>
              <a:gd name="connsiteY11693" fmla="*/ 2411570 h 4890129"/>
              <a:gd name="connsiteX11694" fmla="*/ 6541398 w 9771622"/>
              <a:gd name="connsiteY11694" fmla="*/ 2397854 h 4890129"/>
              <a:gd name="connsiteX11695" fmla="*/ 6490425 w 9771622"/>
              <a:gd name="connsiteY11695" fmla="*/ 2397854 h 4890129"/>
              <a:gd name="connsiteX11696" fmla="*/ 6504141 w 9771622"/>
              <a:gd name="connsiteY11696" fmla="*/ 2411570 h 4890129"/>
              <a:gd name="connsiteX11697" fmla="*/ 6490425 w 9771622"/>
              <a:gd name="connsiteY11697" fmla="*/ 2425286 h 4890129"/>
              <a:gd name="connsiteX11698" fmla="*/ 6476709 w 9771622"/>
              <a:gd name="connsiteY11698" fmla="*/ 2411570 h 4890129"/>
              <a:gd name="connsiteX11699" fmla="*/ 6490425 w 9771622"/>
              <a:gd name="connsiteY11699" fmla="*/ 2397854 h 4890129"/>
              <a:gd name="connsiteX11700" fmla="*/ 6439121 w 9771622"/>
              <a:gd name="connsiteY11700" fmla="*/ 2397854 h 4890129"/>
              <a:gd name="connsiteX11701" fmla="*/ 6452837 w 9771622"/>
              <a:gd name="connsiteY11701" fmla="*/ 2411570 h 4890129"/>
              <a:gd name="connsiteX11702" fmla="*/ 6439121 w 9771622"/>
              <a:gd name="connsiteY11702" fmla="*/ 2425286 h 4890129"/>
              <a:gd name="connsiteX11703" fmla="*/ 6425405 w 9771622"/>
              <a:gd name="connsiteY11703" fmla="*/ 2411570 h 4890129"/>
              <a:gd name="connsiteX11704" fmla="*/ 6439121 w 9771622"/>
              <a:gd name="connsiteY11704" fmla="*/ 2397854 h 4890129"/>
              <a:gd name="connsiteX11705" fmla="*/ 6387821 w 9771622"/>
              <a:gd name="connsiteY11705" fmla="*/ 2397854 h 4890129"/>
              <a:gd name="connsiteX11706" fmla="*/ 6401537 w 9771622"/>
              <a:gd name="connsiteY11706" fmla="*/ 2411570 h 4890129"/>
              <a:gd name="connsiteX11707" fmla="*/ 6387821 w 9771622"/>
              <a:gd name="connsiteY11707" fmla="*/ 2425286 h 4890129"/>
              <a:gd name="connsiteX11708" fmla="*/ 6374105 w 9771622"/>
              <a:gd name="connsiteY11708" fmla="*/ 2411570 h 4890129"/>
              <a:gd name="connsiteX11709" fmla="*/ 6387821 w 9771622"/>
              <a:gd name="connsiteY11709" fmla="*/ 2397854 h 4890129"/>
              <a:gd name="connsiteX11710" fmla="*/ 6336517 w 9771622"/>
              <a:gd name="connsiteY11710" fmla="*/ 2397854 h 4890129"/>
              <a:gd name="connsiteX11711" fmla="*/ 6350233 w 9771622"/>
              <a:gd name="connsiteY11711" fmla="*/ 2411570 h 4890129"/>
              <a:gd name="connsiteX11712" fmla="*/ 6336517 w 9771622"/>
              <a:gd name="connsiteY11712" fmla="*/ 2425286 h 4890129"/>
              <a:gd name="connsiteX11713" fmla="*/ 6322801 w 9771622"/>
              <a:gd name="connsiteY11713" fmla="*/ 2411570 h 4890129"/>
              <a:gd name="connsiteX11714" fmla="*/ 6336517 w 9771622"/>
              <a:gd name="connsiteY11714" fmla="*/ 2397854 h 4890129"/>
              <a:gd name="connsiteX11715" fmla="*/ 6285214 w 9771622"/>
              <a:gd name="connsiteY11715" fmla="*/ 2397854 h 4890129"/>
              <a:gd name="connsiteX11716" fmla="*/ 6298930 w 9771622"/>
              <a:gd name="connsiteY11716" fmla="*/ 2411570 h 4890129"/>
              <a:gd name="connsiteX11717" fmla="*/ 6285214 w 9771622"/>
              <a:gd name="connsiteY11717" fmla="*/ 2425286 h 4890129"/>
              <a:gd name="connsiteX11718" fmla="*/ 6271498 w 9771622"/>
              <a:gd name="connsiteY11718" fmla="*/ 2411570 h 4890129"/>
              <a:gd name="connsiteX11719" fmla="*/ 6285214 w 9771622"/>
              <a:gd name="connsiteY11719" fmla="*/ 2397854 h 4890129"/>
              <a:gd name="connsiteX11720" fmla="*/ 6234244 w 9771622"/>
              <a:gd name="connsiteY11720" fmla="*/ 2397854 h 4890129"/>
              <a:gd name="connsiteX11721" fmla="*/ 6247960 w 9771622"/>
              <a:gd name="connsiteY11721" fmla="*/ 2411570 h 4890129"/>
              <a:gd name="connsiteX11722" fmla="*/ 6234244 w 9771622"/>
              <a:gd name="connsiteY11722" fmla="*/ 2425286 h 4890129"/>
              <a:gd name="connsiteX11723" fmla="*/ 6220528 w 9771622"/>
              <a:gd name="connsiteY11723" fmla="*/ 2411570 h 4890129"/>
              <a:gd name="connsiteX11724" fmla="*/ 6234244 w 9771622"/>
              <a:gd name="connsiteY11724" fmla="*/ 2397854 h 4890129"/>
              <a:gd name="connsiteX11725" fmla="*/ 6182941 w 9771622"/>
              <a:gd name="connsiteY11725" fmla="*/ 2397854 h 4890129"/>
              <a:gd name="connsiteX11726" fmla="*/ 6196657 w 9771622"/>
              <a:gd name="connsiteY11726" fmla="*/ 2411570 h 4890129"/>
              <a:gd name="connsiteX11727" fmla="*/ 6182941 w 9771622"/>
              <a:gd name="connsiteY11727" fmla="*/ 2425286 h 4890129"/>
              <a:gd name="connsiteX11728" fmla="*/ 6169225 w 9771622"/>
              <a:gd name="connsiteY11728" fmla="*/ 2411570 h 4890129"/>
              <a:gd name="connsiteX11729" fmla="*/ 6182941 w 9771622"/>
              <a:gd name="connsiteY11729" fmla="*/ 2397854 h 4890129"/>
              <a:gd name="connsiteX11730" fmla="*/ 6131637 w 9771622"/>
              <a:gd name="connsiteY11730" fmla="*/ 2397854 h 4890129"/>
              <a:gd name="connsiteX11731" fmla="*/ 6145353 w 9771622"/>
              <a:gd name="connsiteY11731" fmla="*/ 2411570 h 4890129"/>
              <a:gd name="connsiteX11732" fmla="*/ 6131637 w 9771622"/>
              <a:gd name="connsiteY11732" fmla="*/ 2425286 h 4890129"/>
              <a:gd name="connsiteX11733" fmla="*/ 6117921 w 9771622"/>
              <a:gd name="connsiteY11733" fmla="*/ 2411570 h 4890129"/>
              <a:gd name="connsiteX11734" fmla="*/ 6131637 w 9771622"/>
              <a:gd name="connsiteY11734" fmla="*/ 2397854 h 4890129"/>
              <a:gd name="connsiteX11735" fmla="*/ 6080334 w 9771622"/>
              <a:gd name="connsiteY11735" fmla="*/ 2397854 h 4890129"/>
              <a:gd name="connsiteX11736" fmla="*/ 6094050 w 9771622"/>
              <a:gd name="connsiteY11736" fmla="*/ 2411570 h 4890129"/>
              <a:gd name="connsiteX11737" fmla="*/ 6080334 w 9771622"/>
              <a:gd name="connsiteY11737" fmla="*/ 2425286 h 4890129"/>
              <a:gd name="connsiteX11738" fmla="*/ 6066618 w 9771622"/>
              <a:gd name="connsiteY11738" fmla="*/ 2411570 h 4890129"/>
              <a:gd name="connsiteX11739" fmla="*/ 6080334 w 9771622"/>
              <a:gd name="connsiteY11739" fmla="*/ 2397854 h 4890129"/>
              <a:gd name="connsiteX11740" fmla="*/ 6029034 w 9771622"/>
              <a:gd name="connsiteY11740" fmla="*/ 2397854 h 4890129"/>
              <a:gd name="connsiteX11741" fmla="*/ 6042750 w 9771622"/>
              <a:gd name="connsiteY11741" fmla="*/ 2411570 h 4890129"/>
              <a:gd name="connsiteX11742" fmla="*/ 6029034 w 9771622"/>
              <a:gd name="connsiteY11742" fmla="*/ 2425286 h 4890129"/>
              <a:gd name="connsiteX11743" fmla="*/ 6015318 w 9771622"/>
              <a:gd name="connsiteY11743" fmla="*/ 2411570 h 4890129"/>
              <a:gd name="connsiteX11744" fmla="*/ 6029034 w 9771622"/>
              <a:gd name="connsiteY11744" fmla="*/ 2397854 h 4890129"/>
              <a:gd name="connsiteX11745" fmla="*/ 5977730 w 9771622"/>
              <a:gd name="connsiteY11745" fmla="*/ 2397854 h 4890129"/>
              <a:gd name="connsiteX11746" fmla="*/ 5991446 w 9771622"/>
              <a:gd name="connsiteY11746" fmla="*/ 2411570 h 4890129"/>
              <a:gd name="connsiteX11747" fmla="*/ 5977730 w 9771622"/>
              <a:gd name="connsiteY11747" fmla="*/ 2425286 h 4890129"/>
              <a:gd name="connsiteX11748" fmla="*/ 5964014 w 9771622"/>
              <a:gd name="connsiteY11748" fmla="*/ 2411570 h 4890129"/>
              <a:gd name="connsiteX11749" fmla="*/ 5977730 w 9771622"/>
              <a:gd name="connsiteY11749" fmla="*/ 2397854 h 4890129"/>
              <a:gd name="connsiteX11750" fmla="*/ 5926757 w 9771622"/>
              <a:gd name="connsiteY11750" fmla="*/ 2397854 h 4890129"/>
              <a:gd name="connsiteX11751" fmla="*/ 5940473 w 9771622"/>
              <a:gd name="connsiteY11751" fmla="*/ 2411570 h 4890129"/>
              <a:gd name="connsiteX11752" fmla="*/ 5926757 w 9771622"/>
              <a:gd name="connsiteY11752" fmla="*/ 2425286 h 4890129"/>
              <a:gd name="connsiteX11753" fmla="*/ 5913041 w 9771622"/>
              <a:gd name="connsiteY11753" fmla="*/ 2411570 h 4890129"/>
              <a:gd name="connsiteX11754" fmla="*/ 5926757 w 9771622"/>
              <a:gd name="connsiteY11754" fmla="*/ 2397854 h 4890129"/>
              <a:gd name="connsiteX11755" fmla="*/ 5875457 w 9771622"/>
              <a:gd name="connsiteY11755" fmla="*/ 2397854 h 4890129"/>
              <a:gd name="connsiteX11756" fmla="*/ 5889173 w 9771622"/>
              <a:gd name="connsiteY11756" fmla="*/ 2411570 h 4890129"/>
              <a:gd name="connsiteX11757" fmla="*/ 5875457 w 9771622"/>
              <a:gd name="connsiteY11757" fmla="*/ 2425286 h 4890129"/>
              <a:gd name="connsiteX11758" fmla="*/ 5861741 w 9771622"/>
              <a:gd name="connsiteY11758" fmla="*/ 2411570 h 4890129"/>
              <a:gd name="connsiteX11759" fmla="*/ 5875457 w 9771622"/>
              <a:gd name="connsiteY11759" fmla="*/ 2397854 h 4890129"/>
              <a:gd name="connsiteX11760" fmla="*/ 5824153 w 9771622"/>
              <a:gd name="connsiteY11760" fmla="*/ 2397854 h 4890129"/>
              <a:gd name="connsiteX11761" fmla="*/ 5837869 w 9771622"/>
              <a:gd name="connsiteY11761" fmla="*/ 2411570 h 4890129"/>
              <a:gd name="connsiteX11762" fmla="*/ 5824153 w 9771622"/>
              <a:gd name="connsiteY11762" fmla="*/ 2425286 h 4890129"/>
              <a:gd name="connsiteX11763" fmla="*/ 5810437 w 9771622"/>
              <a:gd name="connsiteY11763" fmla="*/ 2411570 h 4890129"/>
              <a:gd name="connsiteX11764" fmla="*/ 5824153 w 9771622"/>
              <a:gd name="connsiteY11764" fmla="*/ 2397854 h 4890129"/>
              <a:gd name="connsiteX11765" fmla="*/ 5772850 w 9771622"/>
              <a:gd name="connsiteY11765" fmla="*/ 2397854 h 4890129"/>
              <a:gd name="connsiteX11766" fmla="*/ 5786566 w 9771622"/>
              <a:gd name="connsiteY11766" fmla="*/ 2411570 h 4890129"/>
              <a:gd name="connsiteX11767" fmla="*/ 5772850 w 9771622"/>
              <a:gd name="connsiteY11767" fmla="*/ 2425286 h 4890129"/>
              <a:gd name="connsiteX11768" fmla="*/ 5759134 w 9771622"/>
              <a:gd name="connsiteY11768" fmla="*/ 2411570 h 4890129"/>
              <a:gd name="connsiteX11769" fmla="*/ 5772850 w 9771622"/>
              <a:gd name="connsiteY11769" fmla="*/ 2397854 h 4890129"/>
              <a:gd name="connsiteX11770" fmla="*/ 5721546 w 9771622"/>
              <a:gd name="connsiteY11770" fmla="*/ 2397854 h 4890129"/>
              <a:gd name="connsiteX11771" fmla="*/ 5735262 w 9771622"/>
              <a:gd name="connsiteY11771" fmla="*/ 2411570 h 4890129"/>
              <a:gd name="connsiteX11772" fmla="*/ 5721546 w 9771622"/>
              <a:gd name="connsiteY11772" fmla="*/ 2425286 h 4890129"/>
              <a:gd name="connsiteX11773" fmla="*/ 5707830 w 9771622"/>
              <a:gd name="connsiteY11773" fmla="*/ 2411570 h 4890129"/>
              <a:gd name="connsiteX11774" fmla="*/ 5721546 w 9771622"/>
              <a:gd name="connsiteY11774" fmla="*/ 2397854 h 4890129"/>
              <a:gd name="connsiteX11775" fmla="*/ 5670243 w 9771622"/>
              <a:gd name="connsiteY11775" fmla="*/ 2397854 h 4890129"/>
              <a:gd name="connsiteX11776" fmla="*/ 5683959 w 9771622"/>
              <a:gd name="connsiteY11776" fmla="*/ 2411570 h 4890129"/>
              <a:gd name="connsiteX11777" fmla="*/ 5670243 w 9771622"/>
              <a:gd name="connsiteY11777" fmla="*/ 2425286 h 4890129"/>
              <a:gd name="connsiteX11778" fmla="*/ 5656527 w 9771622"/>
              <a:gd name="connsiteY11778" fmla="*/ 2411570 h 4890129"/>
              <a:gd name="connsiteX11779" fmla="*/ 5670243 w 9771622"/>
              <a:gd name="connsiteY11779" fmla="*/ 2397854 h 4890129"/>
              <a:gd name="connsiteX11780" fmla="*/ 5618943 w 9771622"/>
              <a:gd name="connsiteY11780" fmla="*/ 2397854 h 4890129"/>
              <a:gd name="connsiteX11781" fmla="*/ 5632659 w 9771622"/>
              <a:gd name="connsiteY11781" fmla="*/ 2411570 h 4890129"/>
              <a:gd name="connsiteX11782" fmla="*/ 5618943 w 9771622"/>
              <a:gd name="connsiteY11782" fmla="*/ 2425286 h 4890129"/>
              <a:gd name="connsiteX11783" fmla="*/ 5605227 w 9771622"/>
              <a:gd name="connsiteY11783" fmla="*/ 2411570 h 4890129"/>
              <a:gd name="connsiteX11784" fmla="*/ 5618943 w 9771622"/>
              <a:gd name="connsiteY11784" fmla="*/ 2397854 h 4890129"/>
              <a:gd name="connsiteX11785" fmla="*/ 5567639 w 9771622"/>
              <a:gd name="connsiteY11785" fmla="*/ 2397854 h 4890129"/>
              <a:gd name="connsiteX11786" fmla="*/ 5581355 w 9771622"/>
              <a:gd name="connsiteY11786" fmla="*/ 2411570 h 4890129"/>
              <a:gd name="connsiteX11787" fmla="*/ 5567639 w 9771622"/>
              <a:gd name="connsiteY11787" fmla="*/ 2425286 h 4890129"/>
              <a:gd name="connsiteX11788" fmla="*/ 5553923 w 9771622"/>
              <a:gd name="connsiteY11788" fmla="*/ 2411570 h 4890129"/>
              <a:gd name="connsiteX11789" fmla="*/ 5567639 w 9771622"/>
              <a:gd name="connsiteY11789" fmla="*/ 2397854 h 4890129"/>
              <a:gd name="connsiteX11790" fmla="*/ 5516336 w 9771622"/>
              <a:gd name="connsiteY11790" fmla="*/ 2397854 h 4890129"/>
              <a:gd name="connsiteX11791" fmla="*/ 5530052 w 9771622"/>
              <a:gd name="connsiteY11791" fmla="*/ 2411570 h 4890129"/>
              <a:gd name="connsiteX11792" fmla="*/ 5516336 w 9771622"/>
              <a:gd name="connsiteY11792" fmla="*/ 2425286 h 4890129"/>
              <a:gd name="connsiteX11793" fmla="*/ 5502620 w 9771622"/>
              <a:gd name="connsiteY11793" fmla="*/ 2411570 h 4890129"/>
              <a:gd name="connsiteX11794" fmla="*/ 5516336 w 9771622"/>
              <a:gd name="connsiteY11794" fmla="*/ 2397854 h 4890129"/>
              <a:gd name="connsiteX11795" fmla="*/ 5464702 w 9771622"/>
              <a:gd name="connsiteY11795" fmla="*/ 2397854 h 4890129"/>
              <a:gd name="connsiteX11796" fmla="*/ 5478418 w 9771622"/>
              <a:gd name="connsiteY11796" fmla="*/ 2411570 h 4890129"/>
              <a:gd name="connsiteX11797" fmla="*/ 5464702 w 9771622"/>
              <a:gd name="connsiteY11797" fmla="*/ 2425286 h 4890129"/>
              <a:gd name="connsiteX11798" fmla="*/ 5450986 w 9771622"/>
              <a:gd name="connsiteY11798" fmla="*/ 2411570 h 4890129"/>
              <a:gd name="connsiteX11799" fmla="*/ 5464702 w 9771622"/>
              <a:gd name="connsiteY11799" fmla="*/ 2397854 h 4890129"/>
              <a:gd name="connsiteX11800" fmla="*/ 5413398 w 9771622"/>
              <a:gd name="connsiteY11800" fmla="*/ 2397854 h 4890129"/>
              <a:gd name="connsiteX11801" fmla="*/ 5427114 w 9771622"/>
              <a:gd name="connsiteY11801" fmla="*/ 2411570 h 4890129"/>
              <a:gd name="connsiteX11802" fmla="*/ 5413398 w 9771622"/>
              <a:gd name="connsiteY11802" fmla="*/ 2425286 h 4890129"/>
              <a:gd name="connsiteX11803" fmla="*/ 5399682 w 9771622"/>
              <a:gd name="connsiteY11803" fmla="*/ 2411570 h 4890129"/>
              <a:gd name="connsiteX11804" fmla="*/ 5413398 w 9771622"/>
              <a:gd name="connsiteY11804" fmla="*/ 2397854 h 4890129"/>
              <a:gd name="connsiteX11805" fmla="*/ 5362098 w 9771622"/>
              <a:gd name="connsiteY11805" fmla="*/ 2397854 h 4890129"/>
              <a:gd name="connsiteX11806" fmla="*/ 5375814 w 9771622"/>
              <a:gd name="connsiteY11806" fmla="*/ 2411570 h 4890129"/>
              <a:gd name="connsiteX11807" fmla="*/ 5362098 w 9771622"/>
              <a:gd name="connsiteY11807" fmla="*/ 2425286 h 4890129"/>
              <a:gd name="connsiteX11808" fmla="*/ 5348382 w 9771622"/>
              <a:gd name="connsiteY11808" fmla="*/ 2411570 h 4890129"/>
              <a:gd name="connsiteX11809" fmla="*/ 5362098 w 9771622"/>
              <a:gd name="connsiteY11809" fmla="*/ 2397854 h 4890129"/>
              <a:gd name="connsiteX11810" fmla="*/ 5310465 w 9771622"/>
              <a:gd name="connsiteY11810" fmla="*/ 2397854 h 4890129"/>
              <a:gd name="connsiteX11811" fmla="*/ 5324181 w 9771622"/>
              <a:gd name="connsiteY11811" fmla="*/ 2411570 h 4890129"/>
              <a:gd name="connsiteX11812" fmla="*/ 5310465 w 9771622"/>
              <a:gd name="connsiteY11812" fmla="*/ 2425286 h 4890129"/>
              <a:gd name="connsiteX11813" fmla="*/ 5296749 w 9771622"/>
              <a:gd name="connsiteY11813" fmla="*/ 2411570 h 4890129"/>
              <a:gd name="connsiteX11814" fmla="*/ 5310465 w 9771622"/>
              <a:gd name="connsiteY11814" fmla="*/ 2397854 h 4890129"/>
              <a:gd name="connsiteX11815" fmla="*/ 5258831 w 9771622"/>
              <a:gd name="connsiteY11815" fmla="*/ 2397854 h 4890129"/>
              <a:gd name="connsiteX11816" fmla="*/ 5272547 w 9771622"/>
              <a:gd name="connsiteY11816" fmla="*/ 2411570 h 4890129"/>
              <a:gd name="connsiteX11817" fmla="*/ 5258831 w 9771622"/>
              <a:gd name="connsiteY11817" fmla="*/ 2425286 h 4890129"/>
              <a:gd name="connsiteX11818" fmla="*/ 5245115 w 9771622"/>
              <a:gd name="connsiteY11818" fmla="*/ 2411570 h 4890129"/>
              <a:gd name="connsiteX11819" fmla="*/ 5258831 w 9771622"/>
              <a:gd name="connsiteY11819" fmla="*/ 2397854 h 4890129"/>
              <a:gd name="connsiteX11820" fmla="*/ 5207198 w 9771622"/>
              <a:gd name="connsiteY11820" fmla="*/ 2397854 h 4890129"/>
              <a:gd name="connsiteX11821" fmla="*/ 5220914 w 9771622"/>
              <a:gd name="connsiteY11821" fmla="*/ 2411570 h 4890129"/>
              <a:gd name="connsiteX11822" fmla="*/ 5207198 w 9771622"/>
              <a:gd name="connsiteY11822" fmla="*/ 2425286 h 4890129"/>
              <a:gd name="connsiteX11823" fmla="*/ 5193482 w 9771622"/>
              <a:gd name="connsiteY11823" fmla="*/ 2411570 h 4890129"/>
              <a:gd name="connsiteX11824" fmla="*/ 5207198 w 9771622"/>
              <a:gd name="connsiteY11824" fmla="*/ 2397854 h 4890129"/>
              <a:gd name="connsiteX11825" fmla="*/ 4599510 w 9771622"/>
              <a:gd name="connsiteY11825" fmla="*/ 2397854 h 4890129"/>
              <a:gd name="connsiteX11826" fmla="*/ 4613226 w 9771622"/>
              <a:gd name="connsiteY11826" fmla="*/ 2411570 h 4890129"/>
              <a:gd name="connsiteX11827" fmla="*/ 4599510 w 9771622"/>
              <a:gd name="connsiteY11827" fmla="*/ 2425286 h 4890129"/>
              <a:gd name="connsiteX11828" fmla="*/ 4585794 w 9771622"/>
              <a:gd name="connsiteY11828" fmla="*/ 2411570 h 4890129"/>
              <a:gd name="connsiteX11829" fmla="*/ 4599510 w 9771622"/>
              <a:gd name="connsiteY11829" fmla="*/ 2397854 h 4890129"/>
              <a:gd name="connsiteX11830" fmla="*/ 4496242 w 9771622"/>
              <a:gd name="connsiteY11830" fmla="*/ 2397854 h 4890129"/>
              <a:gd name="connsiteX11831" fmla="*/ 4509958 w 9771622"/>
              <a:gd name="connsiteY11831" fmla="*/ 2411570 h 4890129"/>
              <a:gd name="connsiteX11832" fmla="*/ 4496242 w 9771622"/>
              <a:gd name="connsiteY11832" fmla="*/ 2425286 h 4890129"/>
              <a:gd name="connsiteX11833" fmla="*/ 4482526 w 9771622"/>
              <a:gd name="connsiteY11833" fmla="*/ 2411570 h 4890129"/>
              <a:gd name="connsiteX11834" fmla="*/ 4496242 w 9771622"/>
              <a:gd name="connsiteY11834" fmla="*/ 2397854 h 4890129"/>
              <a:gd name="connsiteX11835" fmla="*/ 4393305 w 9771622"/>
              <a:gd name="connsiteY11835" fmla="*/ 2397854 h 4890129"/>
              <a:gd name="connsiteX11836" fmla="*/ 4407021 w 9771622"/>
              <a:gd name="connsiteY11836" fmla="*/ 2411570 h 4890129"/>
              <a:gd name="connsiteX11837" fmla="*/ 4393305 w 9771622"/>
              <a:gd name="connsiteY11837" fmla="*/ 2425286 h 4890129"/>
              <a:gd name="connsiteX11838" fmla="*/ 4379589 w 9771622"/>
              <a:gd name="connsiteY11838" fmla="*/ 2411570 h 4890129"/>
              <a:gd name="connsiteX11839" fmla="*/ 4393305 w 9771622"/>
              <a:gd name="connsiteY11839" fmla="*/ 2397854 h 4890129"/>
              <a:gd name="connsiteX11840" fmla="*/ 4290702 w 9771622"/>
              <a:gd name="connsiteY11840" fmla="*/ 2397854 h 4890129"/>
              <a:gd name="connsiteX11841" fmla="*/ 4304418 w 9771622"/>
              <a:gd name="connsiteY11841" fmla="*/ 2411570 h 4890129"/>
              <a:gd name="connsiteX11842" fmla="*/ 4290702 w 9771622"/>
              <a:gd name="connsiteY11842" fmla="*/ 2425286 h 4890129"/>
              <a:gd name="connsiteX11843" fmla="*/ 4276986 w 9771622"/>
              <a:gd name="connsiteY11843" fmla="*/ 2411570 h 4890129"/>
              <a:gd name="connsiteX11844" fmla="*/ 4290702 w 9771622"/>
              <a:gd name="connsiteY11844" fmla="*/ 2397854 h 4890129"/>
              <a:gd name="connsiteX11845" fmla="*/ 2445866 w 9771622"/>
              <a:gd name="connsiteY11845" fmla="*/ 2397854 h 4890129"/>
              <a:gd name="connsiteX11846" fmla="*/ 2459581 w 9771622"/>
              <a:gd name="connsiteY11846" fmla="*/ 2411570 h 4890129"/>
              <a:gd name="connsiteX11847" fmla="*/ 2445866 w 9771622"/>
              <a:gd name="connsiteY11847" fmla="*/ 2425286 h 4890129"/>
              <a:gd name="connsiteX11848" fmla="*/ 2432152 w 9771622"/>
              <a:gd name="connsiteY11848" fmla="*/ 2411570 h 4890129"/>
              <a:gd name="connsiteX11849" fmla="*/ 2445866 w 9771622"/>
              <a:gd name="connsiteY11849" fmla="*/ 2397854 h 4890129"/>
              <a:gd name="connsiteX11850" fmla="*/ 1933503 w 9771622"/>
              <a:gd name="connsiteY11850" fmla="*/ 2397854 h 4890129"/>
              <a:gd name="connsiteX11851" fmla="*/ 1947217 w 9771622"/>
              <a:gd name="connsiteY11851" fmla="*/ 2411570 h 4890129"/>
              <a:gd name="connsiteX11852" fmla="*/ 1933503 w 9771622"/>
              <a:gd name="connsiteY11852" fmla="*/ 2425286 h 4890129"/>
              <a:gd name="connsiteX11853" fmla="*/ 1919786 w 9771622"/>
              <a:gd name="connsiteY11853" fmla="*/ 2411570 h 4890129"/>
              <a:gd name="connsiteX11854" fmla="*/ 1933503 w 9771622"/>
              <a:gd name="connsiteY11854" fmla="*/ 2397854 h 4890129"/>
              <a:gd name="connsiteX11855" fmla="*/ 1831232 w 9771622"/>
              <a:gd name="connsiteY11855" fmla="*/ 2397854 h 4890129"/>
              <a:gd name="connsiteX11856" fmla="*/ 1844947 w 9771622"/>
              <a:gd name="connsiteY11856" fmla="*/ 2411570 h 4890129"/>
              <a:gd name="connsiteX11857" fmla="*/ 1831232 w 9771622"/>
              <a:gd name="connsiteY11857" fmla="*/ 2425286 h 4890129"/>
              <a:gd name="connsiteX11858" fmla="*/ 1817515 w 9771622"/>
              <a:gd name="connsiteY11858" fmla="*/ 2411570 h 4890129"/>
              <a:gd name="connsiteX11859" fmla="*/ 1831232 w 9771622"/>
              <a:gd name="connsiteY11859" fmla="*/ 2397854 h 4890129"/>
              <a:gd name="connsiteX11860" fmla="*/ 1728621 w 9771622"/>
              <a:gd name="connsiteY11860" fmla="*/ 2397854 h 4890129"/>
              <a:gd name="connsiteX11861" fmla="*/ 1742337 w 9771622"/>
              <a:gd name="connsiteY11861" fmla="*/ 2411570 h 4890129"/>
              <a:gd name="connsiteX11862" fmla="*/ 1728621 w 9771622"/>
              <a:gd name="connsiteY11862" fmla="*/ 2425286 h 4890129"/>
              <a:gd name="connsiteX11863" fmla="*/ 1714904 w 9771622"/>
              <a:gd name="connsiteY11863" fmla="*/ 2411570 h 4890129"/>
              <a:gd name="connsiteX11864" fmla="*/ 1728621 w 9771622"/>
              <a:gd name="connsiteY11864" fmla="*/ 2397854 h 4890129"/>
              <a:gd name="connsiteX11865" fmla="*/ 1626353 w 9771622"/>
              <a:gd name="connsiteY11865" fmla="*/ 2397854 h 4890129"/>
              <a:gd name="connsiteX11866" fmla="*/ 1640064 w 9771622"/>
              <a:gd name="connsiteY11866" fmla="*/ 2411570 h 4890129"/>
              <a:gd name="connsiteX11867" fmla="*/ 1626353 w 9771622"/>
              <a:gd name="connsiteY11867" fmla="*/ 2425286 h 4890129"/>
              <a:gd name="connsiteX11868" fmla="*/ 1612633 w 9771622"/>
              <a:gd name="connsiteY11868" fmla="*/ 2411570 h 4890129"/>
              <a:gd name="connsiteX11869" fmla="*/ 1626353 w 9771622"/>
              <a:gd name="connsiteY11869" fmla="*/ 2397854 h 4890129"/>
              <a:gd name="connsiteX11870" fmla="*/ 1523740 w 9771622"/>
              <a:gd name="connsiteY11870" fmla="*/ 2397854 h 4890129"/>
              <a:gd name="connsiteX11871" fmla="*/ 1537456 w 9771622"/>
              <a:gd name="connsiteY11871" fmla="*/ 2411570 h 4890129"/>
              <a:gd name="connsiteX11872" fmla="*/ 1523740 w 9771622"/>
              <a:gd name="connsiteY11872" fmla="*/ 2425286 h 4890129"/>
              <a:gd name="connsiteX11873" fmla="*/ 1510027 w 9771622"/>
              <a:gd name="connsiteY11873" fmla="*/ 2411570 h 4890129"/>
              <a:gd name="connsiteX11874" fmla="*/ 1523740 w 9771622"/>
              <a:gd name="connsiteY11874" fmla="*/ 2397854 h 4890129"/>
              <a:gd name="connsiteX11875" fmla="*/ 4892100 w 9771622"/>
              <a:gd name="connsiteY11875" fmla="*/ 2393882 h 4890129"/>
              <a:gd name="connsiteX11876" fmla="*/ 4905816 w 9771622"/>
              <a:gd name="connsiteY11876" fmla="*/ 2407598 h 4890129"/>
              <a:gd name="connsiteX11877" fmla="*/ 4892100 w 9771622"/>
              <a:gd name="connsiteY11877" fmla="*/ 2421314 h 4890129"/>
              <a:gd name="connsiteX11878" fmla="*/ 4878384 w 9771622"/>
              <a:gd name="connsiteY11878" fmla="*/ 2407598 h 4890129"/>
              <a:gd name="connsiteX11879" fmla="*/ 4892100 w 9771622"/>
              <a:gd name="connsiteY11879" fmla="*/ 2393882 h 4890129"/>
              <a:gd name="connsiteX11880" fmla="*/ 4765002 w 9771622"/>
              <a:gd name="connsiteY11880" fmla="*/ 2377001 h 4890129"/>
              <a:gd name="connsiteX11881" fmla="*/ 4778718 w 9771622"/>
              <a:gd name="connsiteY11881" fmla="*/ 2390717 h 4890129"/>
              <a:gd name="connsiteX11882" fmla="*/ 4765002 w 9771622"/>
              <a:gd name="connsiteY11882" fmla="*/ 2404433 h 4890129"/>
              <a:gd name="connsiteX11883" fmla="*/ 4751286 w 9771622"/>
              <a:gd name="connsiteY11883" fmla="*/ 2390717 h 4890129"/>
              <a:gd name="connsiteX11884" fmla="*/ 4765002 w 9771622"/>
              <a:gd name="connsiteY11884" fmla="*/ 2377001 h 4890129"/>
              <a:gd name="connsiteX11885" fmla="*/ 4656439 w 9771622"/>
              <a:gd name="connsiteY11885" fmla="*/ 2375680 h 4890129"/>
              <a:gd name="connsiteX11886" fmla="*/ 4670155 w 9771622"/>
              <a:gd name="connsiteY11886" fmla="*/ 2389396 h 4890129"/>
              <a:gd name="connsiteX11887" fmla="*/ 4656439 w 9771622"/>
              <a:gd name="connsiteY11887" fmla="*/ 2403112 h 4890129"/>
              <a:gd name="connsiteX11888" fmla="*/ 4642723 w 9771622"/>
              <a:gd name="connsiteY11888" fmla="*/ 2389396 h 4890129"/>
              <a:gd name="connsiteX11889" fmla="*/ 4656439 w 9771622"/>
              <a:gd name="connsiteY11889" fmla="*/ 2375680 h 4890129"/>
              <a:gd name="connsiteX11890" fmla="*/ 4551518 w 9771622"/>
              <a:gd name="connsiteY11890" fmla="*/ 2375347 h 4890129"/>
              <a:gd name="connsiteX11891" fmla="*/ 4565234 w 9771622"/>
              <a:gd name="connsiteY11891" fmla="*/ 2389063 h 4890129"/>
              <a:gd name="connsiteX11892" fmla="*/ 4551518 w 9771622"/>
              <a:gd name="connsiteY11892" fmla="*/ 2402779 h 4890129"/>
              <a:gd name="connsiteX11893" fmla="*/ 4537802 w 9771622"/>
              <a:gd name="connsiteY11893" fmla="*/ 2389063 h 4890129"/>
              <a:gd name="connsiteX11894" fmla="*/ 4551518 w 9771622"/>
              <a:gd name="connsiteY11894" fmla="*/ 2375347 h 4890129"/>
              <a:gd name="connsiteX11895" fmla="*/ 4447587 w 9771622"/>
              <a:gd name="connsiteY11895" fmla="*/ 2375016 h 4890129"/>
              <a:gd name="connsiteX11896" fmla="*/ 4461303 w 9771622"/>
              <a:gd name="connsiteY11896" fmla="*/ 2388732 h 4890129"/>
              <a:gd name="connsiteX11897" fmla="*/ 4447587 w 9771622"/>
              <a:gd name="connsiteY11897" fmla="*/ 2402448 h 4890129"/>
              <a:gd name="connsiteX11898" fmla="*/ 4433871 w 9771622"/>
              <a:gd name="connsiteY11898" fmla="*/ 2388732 h 4890129"/>
              <a:gd name="connsiteX11899" fmla="*/ 4447587 w 9771622"/>
              <a:gd name="connsiteY11899" fmla="*/ 2375016 h 4890129"/>
              <a:gd name="connsiteX11900" fmla="*/ 4344319 w 9771622"/>
              <a:gd name="connsiteY11900" fmla="*/ 2375016 h 4890129"/>
              <a:gd name="connsiteX11901" fmla="*/ 4358035 w 9771622"/>
              <a:gd name="connsiteY11901" fmla="*/ 2388732 h 4890129"/>
              <a:gd name="connsiteX11902" fmla="*/ 4344319 w 9771622"/>
              <a:gd name="connsiteY11902" fmla="*/ 2402448 h 4890129"/>
              <a:gd name="connsiteX11903" fmla="*/ 4330603 w 9771622"/>
              <a:gd name="connsiteY11903" fmla="*/ 2388732 h 4890129"/>
              <a:gd name="connsiteX11904" fmla="*/ 4344319 w 9771622"/>
              <a:gd name="connsiteY11904" fmla="*/ 2375016 h 4890129"/>
              <a:gd name="connsiteX11905" fmla="*/ 4241368 w 9771622"/>
              <a:gd name="connsiteY11905" fmla="*/ 2375016 h 4890129"/>
              <a:gd name="connsiteX11906" fmla="*/ 4255084 w 9771622"/>
              <a:gd name="connsiteY11906" fmla="*/ 2388732 h 4890129"/>
              <a:gd name="connsiteX11907" fmla="*/ 4241368 w 9771622"/>
              <a:gd name="connsiteY11907" fmla="*/ 2402448 h 4890129"/>
              <a:gd name="connsiteX11908" fmla="*/ 4227652 w 9771622"/>
              <a:gd name="connsiteY11908" fmla="*/ 2388732 h 4890129"/>
              <a:gd name="connsiteX11909" fmla="*/ 4241368 w 9771622"/>
              <a:gd name="connsiteY11909" fmla="*/ 2375016 h 4890129"/>
              <a:gd name="connsiteX11910" fmla="*/ 2395205 w 9771622"/>
              <a:gd name="connsiteY11910" fmla="*/ 2374686 h 4890129"/>
              <a:gd name="connsiteX11911" fmla="*/ 2408925 w 9771622"/>
              <a:gd name="connsiteY11911" fmla="*/ 2388402 h 4890129"/>
              <a:gd name="connsiteX11912" fmla="*/ 2395205 w 9771622"/>
              <a:gd name="connsiteY11912" fmla="*/ 2402118 h 4890129"/>
              <a:gd name="connsiteX11913" fmla="*/ 2381492 w 9771622"/>
              <a:gd name="connsiteY11913" fmla="*/ 2388402 h 4890129"/>
              <a:gd name="connsiteX11914" fmla="*/ 2395205 w 9771622"/>
              <a:gd name="connsiteY11914" fmla="*/ 2374686 h 4890129"/>
              <a:gd name="connsiteX11915" fmla="*/ 1985132 w 9771622"/>
              <a:gd name="connsiteY11915" fmla="*/ 2374686 h 4890129"/>
              <a:gd name="connsiteX11916" fmla="*/ 1998855 w 9771622"/>
              <a:gd name="connsiteY11916" fmla="*/ 2388402 h 4890129"/>
              <a:gd name="connsiteX11917" fmla="*/ 1985132 w 9771622"/>
              <a:gd name="connsiteY11917" fmla="*/ 2402118 h 4890129"/>
              <a:gd name="connsiteX11918" fmla="*/ 1971422 w 9771622"/>
              <a:gd name="connsiteY11918" fmla="*/ 2388402 h 4890129"/>
              <a:gd name="connsiteX11919" fmla="*/ 1985132 w 9771622"/>
              <a:gd name="connsiteY11919" fmla="*/ 2374686 h 4890129"/>
              <a:gd name="connsiteX11920" fmla="*/ 1882861 w 9771622"/>
              <a:gd name="connsiteY11920" fmla="*/ 2374686 h 4890129"/>
              <a:gd name="connsiteX11921" fmla="*/ 1896578 w 9771622"/>
              <a:gd name="connsiteY11921" fmla="*/ 2388402 h 4890129"/>
              <a:gd name="connsiteX11922" fmla="*/ 1882861 w 9771622"/>
              <a:gd name="connsiteY11922" fmla="*/ 2402118 h 4890129"/>
              <a:gd name="connsiteX11923" fmla="*/ 1869152 w 9771622"/>
              <a:gd name="connsiteY11923" fmla="*/ 2388402 h 4890129"/>
              <a:gd name="connsiteX11924" fmla="*/ 1882861 w 9771622"/>
              <a:gd name="connsiteY11924" fmla="*/ 2374686 h 4890129"/>
              <a:gd name="connsiteX11925" fmla="*/ 1780259 w 9771622"/>
              <a:gd name="connsiteY11925" fmla="*/ 2374686 h 4890129"/>
              <a:gd name="connsiteX11926" fmla="*/ 1793975 w 9771622"/>
              <a:gd name="connsiteY11926" fmla="*/ 2388402 h 4890129"/>
              <a:gd name="connsiteX11927" fmla="*/ 1780259 w 9771622"/>
              <a:gd name="connsiteY11927" fmla="*/ 2402118 h 4890129"/>
              <a:gd name="connsiteX11928" fmla="*/ 1766538 w 9771622"/>
              <a:gd name="connsiteY11928" fmla="*/ 2388402 h 4890129"/>
              <a:gd name="connsiteX11929" fmla="*/ 1780259 w 9771622"/>
              <a:gd name="connsiteY11929" fmla="*/ 2374686 h 4890129"/>
              <a:gd name="connsiteX11930" fmla="*/ 1677978 w 9771622"/>
              <a:gd name="connsiteY11930" fmla="*/ 2374686 h 4890129"/>
              <a:gd name="connsiteX11931" fmla="*/ 1691697 w 9771622"/>
              <a:gd name="connsiteY11931" fmla="*/ 2388402 h 4890129"/>
              <a:gd name="connsiteX11932" fmla="*/ 1677978 w 9771622"/>
              <a:gd name="connsiteY11932" fmla="*/ 2402118 h 4890129"/>
              <a:gd name="connsiteX11933" fmla="*/ 1664265 w 9771622"/>
              <a:gd name="connsiteY11933" fmla="*/ 2388402 h 4890129"/>
              <a:gd name="connsiteX11934" fmla="*/ 1677978 w 9771622"/>
              <a:gd name="connsiteY11934" fmla="*/ 2374686 h 4890129"/>
              <a:gd name="connsiteX11935" fmla="*/ 1575376 w 9771622"/>
              <a:gd name="connsiteY11935" fmla="*/ 2374686 h 4890129"/>
              <a:gd name="connsiteX11936" fmla="*/ 1589093 w 9771622"/>
              <a:gd name="connsiteY11936" fmla="*/ 2388402 h 4890129"/>
              <a:gd name="connsiteX11937" fmla="*/ 1575376 w 9771622"/>
              <a:gd name="connsiteY11937" fmla="*/ 2402118 h 4890129"/>
              <a:gd name="connsiteX11938" fmla="*/ 1561663 w 9771622"/>
              <a:gd name="connsiteY11938" fmla="*/ 2388402 h 4890129"/>
              <a:gd name="connsiteX11939" fmla="*/ 1575376 w 9771622"/>
              <a:gd name="connsiteY11939" fmla="*/ 2374686 h 4890129"/>
              <a:gd name="connsiteX11940" fmla="*/ 4967234 w 9771622"/>
              <a:gd name="connsiteY11940" fmla="*/ 2363761 h 4890129"/>
              <a:gd name="connsiteX11941" fmla="*/ 4980950 w 9771622"/>
              <a:gd name="connsiteY11941" fmla="*/ 2377477 h 4890129"/>
              <a:gd name="connsiteX11942" fmla="*/ 4967234 w 9771622"/>
              <a:gd name="connsiteY11942" fmla="*/ 2391193 h 4890129"/>
              <a:gd name="connsiteX11943" fmla="*/ 4953518 w 9771622"/>
              <a:gd name="connsiteY11943" fmla="*/ 2377477 h 4890129"/>
              <a:gd name="connsiteX11944" fmla="*/ 4967234 w 9771622"/>
              <a:gd name="connsiteY11944" fmla="*/ 2363761 h 4890129"/>
              <a:gd name="connsiteX11945" fmla="*/ 4839473 w 9771622"/>
              <a:gd name="connsiteY11945" fmla="*/ 2363761 h 4890129"/>
              <a:gd name="connsiteX11946" fmla="*/ 4853189 w 9771622"/>
              <a:gd name="connsiteY11946" fmla="*/ 2377477 h 4890129"/>
              <a:gd name="connsiteX11947" fmla="*/ 4839473 w 9771622"/>
              <a:gd name="connsiteY11947" fmla="*/ 2391193 h 4890129"/>
              <a:gd name="connsiteX11948" fmla="*/ 4825757 w 9771622"/>
              <a:gd name="connsiteY11948" fmla="*/ 2377477 h 4890129"/>
              <a:gd name="connsiteX11949" fmla="*/ 4839473 w 9771622"/>
              <a:gd name="connsiteY11949" fmla="*/ 2363761 h 4890129"/>
              <a:gd name="connsiteX11950" fmla="*/ 5030450 w 9771622"/>
              <a:gd name="connsiteY11950" fmla="*/ 2357145 h 4890129"/>
              <a:gd name="connsiteX11951" fmla="*/ 5044166 w 9771622"/>
              <a:gd name="connsiteY11951" fmla="*/ 2370861 h 4890129"/>
              <a:gd name="connsiteX11952" fmla="*/ 5030450 w 9771622"/>
              <a:gd name="connsiteY11952" fmla="*/ 2384577 h 4890129"/>
              <a:gd name="connsiteX11953" fmla="*/ 5016734 w 9771622"/>
              <a:gd name="connsiteY11953" fmla="*/ 2370861 h 4890129"/>
              <a:gd name="connsiteX11954" fmla="*/ 5030450 w 9771622"/>
              <a:gd name="connsiteY11954" fmla="*/ 2357145 h 4890129"/>
              <a:gd name="connsiteX11955" fmla="*/ 5088043 w 9771622"/>
              <a:gd name="connsiteY11955" fmla="*/ 2354827 h 4890129"/>
              <a:gd name="connsiteX11956" fmla="*/ 5101759 w 9771622"/>
              <a:gd name="connsiteY11956" fmla="*/ 2368543 h 4890129"/>
              <a:gd name="connsiteX11957" fmla="*/ 5088043 w 9771622"/>
              <a:gd name="connsiteY11957" fmla="*/ 2382259 h 4890129"/>
              <a:gd name="connsiteX11958" fmla="*/ 5074327 w 9771622"/>
              <a:gd name="connsiteY11958" fmla="*/ 2368543 h 4890129"/>
              <a:gd name="connsiteX11959" fmla="*/ 5088043 w 9771622"/>
              <a:gd name="connsiteY11959" fmla="*/ 2354827 h 4890129"/>
              <a:gd name="connsiteX11960" fmla="*/ 4718994 w 9771622"/>
              <a:gd name="connsiteY11960" fmla="*/ 2354827 h 4890129"/>
              <a:gd name="connsiteX11961" fmla="*/ 4732710 w 9771622"/>
              <a:gd name="connsiteY11961" fmla="*/ 2368543 h 4890129"/>
              <a:gd name="connsiteX11962" fmla="*/ 4718994 w 9771622"/>
              <a:gd name="connsiteY11962" fmla="*/ 2382259 h 4890129"/>
              <a:gd name="connsiteX11963" fmla="*/ 4705278 w 9771622"/>
              <a:gd name="connsiteY11963" fmla="*/ 2368543 h 4890129"/>
              <a:gd name="connsiteX11964" fmla="*/ 4718994 w 9771622"/>
              <a:gd name="connsiteY11964" fmla="*/ 2354827 h 4890129"/>
              <a:gd name="connsiteX11965" fmla="*/ 5142985 w 9771622"/>
              <a:gd name="connsiteY11965" fmla="*/ 2353833 h 4890129"/>
              <a:gd name="connsiteX11966" fmla="*/ 5156701 w 9771622"/>
              <a:gd name="connsiteY11966" fmla="*/ 2367549 h 4890129"/>
              <a:gd name="connsiteX11967" fmla="*/ 5142985 w 9771622"/>
              <a:gd name="connsiteY11967" fmla="*/ 2381265 h 4890129"/>
              <a:gd name="connsiteX11968" fmla="*/ 5129269 w 9771622"/>
              <a:gd name="connsiteY11968" fmla="*/ 2367549 h 4890129"/>
              <a:gd name="connsiteX11969" fmla="*/ 5142985 w 9771622"/>
              <a:gd name="connsiteY11969" fmla="*/ 2353833 h 4890129"/>
              <a:gd name="connsiteX11970" fmla="*/ 5196936 w 9771622"/>
              <a:gd name="connsiteY11970" fmla="*/ 2353170 h 4890129"/>
              <a:gd name="connsiteX11971" fmla="*/ 5210652 w 9771622"/>
              <a:gd name="connsiteY11971" fmla="*/ 2366886 h 4890129"/>
              <a:gd name="connsiteX11972" fmla="*/ 5196936 w 9771622"/>
              <a:gd name="connsiteY11972" fmla="*/ 2380602 h 4890129"/>
              <a:gd name="connsiteX11973" fmla="*/ 5183220 w 9771622"/>
              <a:gd name="connsiteY11973" fmla="*/ 2366886 h 4890129"/>
              <a:gd name="connsiteX11974" fmla="*/ 5196936 w 9771622"/>
              <a:gd name="connsiteY11974" fmla="*/ 2353170 h 4890129"/>
              <a:gd name="connsiteX11975" fmla="*/ 4609771 w 9771622"/>
              <a:gd name="connsiteY11975" fmla="*/ 2353170 h 4890129"/>
              <a:gd name="connsiteX11976" fmla="*/ 4623487 w 9771622"/>
              <a:gd name="connsiteY11976" fmla="*/ 2366886 h 4890129"/>
              <a:gd name="connsiteX11977" fmla="*/ 4609771 w 9771622"/>
              <a:gd name="connsiteY11977" fmla="*/ 2380602 h 4890129"/>
              <a:gd name="connsiteX11978" fmla="*/ 4596055 w 9771622"/>
              <a:gd name="connsiteY11978" fmla="*/ 2366886 h 4890129"/>
              <a:gd name="connsiteX11979" fmla="*/ 4609771 w 9771622"/>
              <a:gd name="connsiteY11979" fmla="*/ 2353170 h 4890129"/>
              <a:gd name="connsiteX11980" fmla="*/ 5250224 w 9771622"/>
              <a:gd name="connsiteY11980" fmla="*/ 2352840 h 4890129"/>
              <a:gd name="connsiteX11981" fmla="*/ 5263940 w 9771622"/>
              <a:gd name="connsiteY11981" fmla="*/ 2366556 h 4890129"/>
              <a:gd name="connsiteX11982" fmla="*/ 5250224 w 9771622"/>
              <a:gd name="connsiteY11982" fmla="*/ 2380272 h 4890129"/>
              <a:gd name="connsiteX11983" fmla="*/ 5236508 w 9771622"/>
              <a:gd name="connsiteY11983" fmla="*/ 2366556 h 4890129"/>
              <a:gd name="connsiteX11984" fmla="*/ 5250224 w 9771622"/>
              <a:gd name="connsiteY11984" fmla="*/ 2352840 h 4890129"/>
              <a:gd name="connsiteX11985" fmla="*/ 5355149 w 9771622"/>
              <a:gd name="connsiteY11985" fmla="*/ 2352509 h 4890129"/>
              <a:gd name="connsiteX11986" fmla="*/ 5368865 w 9771622"/>
              <a:gd name="connsiteY11986" fmla="*/ 2366225 h 4890129"/>
              <a:gd name="connsiteX11987" fmla="*/ 5355149 w 9771622"/>
              <a:gd name="connsiteY11987" fmla="*/ 2379941 h 4890129"/>
              <a:gd name="connsiteX11988" fmla="*/ 5341433 w 9771622"/>
              <a:gd name="connsiteY11988" fmla="*/ 2366225 h 4890129"/>
              <a:gd name="connsiteX11989" fmla="*/ 5355149 w 9771622"/>
              <a:gd name="connsiteY11989" fmla="*/ 2352509 h 4890129"/>
              <a:gd name="connsiteX11990" fmla="*/ 5302851 w 9771622"/>
              <a:gd name="connsiteY11990" fmla="*/ 2352509 h 4890129"/>
              <a:gd name="connsiteX11991" fmla="*/ 5316567 w 9771622"/>
              <a:gd name="connsiteY11991" fmla="*/ 2366225 h 4890129"/>
              <a:gd name="connsiteX11992" fmla="*/ 5302851 w 9771622"/>
              <a:gd name="connsiteY11992" fmla="*/ 2379941 h 4890129"/>
              <a:gd name="connsiteX11993" fmla="*/ 5289135 w 9771622"/>
              <a:gd name="connsiteY11993" fmla="*/ 2366225 h 4890129"/>
              <a:gd name="connsiteX11994" fmla="*/ 5302851 w 9771622"/>
              <a:gd name="connsiteY11994" fmla="*/ 2352509 h 4890129"/>
              <a:gd name="connsiteX11995" fmla="*/ 4503856 w 9771622"/>
              <a:gd name="connsiteY11995" fmla="*/ 2352509 h 4890129"/>
              <a:gd name="connsiteX11996" fmla="*/ 4517572 w 9771622"/>
              <a:gd name="connsiteY11996" fmla="*/ 2366225 h 4890129"/>
              <a:gd name="connsiteX11997" fmla="*/ 4503856 w 9771622"/>
              <a:gd name="connsiteY11997" fmla="*/ 2379941 h 4890129"/>
              <a:gd name="connsiteX11998" fmla="*/ 4490140 w 9771622"/>
              <a:gd name="connsiteY11998" fmla="*/ 2366225 h 4890129"/>
              <a:gd name="connsiteX11999" fmla="*/ 4503856 w 9771622"/>
              <a:gd name="connsiteY11999" fmla="*/ 2352509 h 4890129"/>
              <a:gd name="connsiteX12000" fmla="*/ 5717574 w 9771622"/>
              <a:gd name="connsiteY12000" fmla="*/ 2352179 h 4890129"/>
              <a:gd name="connsiteX12001" fmla="*/ 5731290 w 9771622"/>
              <a:gd name="connsiteY12001" fmla="*/ 2365895 h 4890129"/>
              <a:gd name="connsiteX12002" fmla="*/ 5717574 w 9771622"/>
              <a:gd name="connsiteY12002" fmla="*/ 2379611 h 4890129"/>
              <a:gd name="connsiteX12003" fmla="*/ 5703858 w 9771622"/>
              <a:gd name="connsiteY12003" fmla="*/ 2365895 h 4890129"/>
              <a:gd name="connsiteX12004" fmla="*/ 5717574 w 9771622"/>
              <a:gd name="connsiteY12004" fmla="*/ 2352179 h 4890129"/>
              <a:gd name="connsiteX12005" fmla="*/ 5665941 w 9771622"/>
              <a:gd name="connsiteY12005" fmla="*/ 2352179 h 4890129"/>
              <a:gd name="connsiteX12006" fmla="*/ 5679657 w 9771622"/>
              <a:gd name="connsiteY12006" fmla="*/ 2365895 h 4890129"/>
              <a:gd name="connsiteX12007" fmla="*/ 5665941 w 9771622"/>
              <a:gd name="connsiteY12007" fmla="*/ 2379611 h 4890129"/>
              <a:gd name="connsiteX12008" fmla="*/ 5652225 w 9771622"/>
              <a:gd name="connsiteY12008" fmla="*/ 2365895 h 4890129"/>
              <a:gd name="connsiteX12009" fmla="*/ 5665941 w 9771622"/>
              <a:gd name="connsiteY12009" fmla="*/ 2352179 h 4890129"/>
              <a:gd name="connsiteX12010" fmla="*/ 5614641 w 9771622"/>
              <a:gd name="connsiteY12010" fmla="*/ 2352179 h 4890129"/>
              <a:gd name="connsiteX12011" fmla="*/ 5628357 w 9771622"/>
              <a:gd name="connsiteY12011" fmla="*/ 2365895 h 4890129"/>
              <a:gd name="connsiteX12012" fmla="*/ 5614641 w 9771622"/>
              <a:gd name="connsiteY12012" fmla="*/ 2379611 h 4890129"/>
              <a:gd name="connsiteX12013" fmla="*/ 5600925 w 9771622"/>
              <a:gd name="connsiteY12013" fmla="*/ 2365895 h 4890129"/>
              <a:gd name="connsiteX12014" fmla="*/ 5614641 w 9771622"/>
              <a:gd name="connsiteY12014" fmla="*/ 2352179 h 4890129"/>
              <a:gd name="connsiteX12015" fmla="*/ 5562673 w 9771622"/>
              <a:gd name="connsiteY12015" fmla="*/ 2352179 h 4890129"/>
              <a:gd name="connsiteX12016" fmla="*/ 5576389 w 9771622"/>
              <a:gd name="connsiteY12016" fmla="*/ 2365895 h 4890129"/>
              <a:gd name="connsiteX12017" fmla="*/ 5562673 w 9771622"/>
              <a:gd name="connsiteY12017" fmla="*/ 2379611 h 4890129"/>
              <a:gd name="connsiteX12018" fmla="*/ 5548957 w 9771622"/>
              <a:gd name="connsiteY12018" fmla="*/ 2365895 h 4890129"/>
              <a:gd name="connsiteX12019" fmla="*/ 5562673 w 9771622"/>
              <a:gd name="connsiteY12019" fmla="*/ 2352179 h 4890129"/>
              <a:gd name="connsiteX12020" fmla="*/ 5511040 w 9771622"/>
              <a:gd name="connsiteY12020" fmla="*/ 2352179 h 4890129"/>
              <a:gd name="connsiteX12021" fmla="*/ 5524756 w 9771622"/>
              <a:gd name="connsiteY12021" fmla="*/ 2365895 h 4890129"/>
              <a:gd name="connsiteX12022" fmla="*/ 5511040 w 9771622"/>
              <a:gd name="connsiteY12022" fmla="*/ 2379611 h 4890129"/>
              <a:gd name="connsiteX12023" fmla="*/ 5497324 w 9771622"/>
              <a:gd name="connsiteY12023" fmla="*/ 2365895 h 4890129"/>
              <a:gd name="connsiteX12024" fmla="*/ 5511040 w 9771622"/>
              <a:gd name="connsiteY12024" fmla="*/ 2352179 h 4890129"/>
              <a:gd name="connsiteX12025" fmla="*/ 5459392 w 9771622"/>
              <a:gd name="connsiteY12025" fmla="*/ 2352179 h 4890129"/>
              <a:gd name="connsiteX12026" fmla="*/ 5473108 w 9771622"/>
              <a:gd name="connsiteY12026" fmla="*/ 2365895 h 4890129"/>
              <a:gd name="connsiteX12027" fmla="*/ 5459392 w 9771622"/>
              <a:gd name="connsiteY12027" fmla="*/ 2379611 h 4890129"/>
              <a:gd name="connsiteX12028" fmla="*/ 5445676 w 9771622"/>
              <a:gd name="connsiteY12028" fmla="*/ 2365895 h 4890129"/>
              <a:gd name="connsiteX12029" fmla="*/ 5459392 w 9771622"/>
              <a:gd name="connsiteY12029" fmla="*/ 2352179 h 4890129"/>
              <a:gd name="connsiteX12030" fmla="*/ 5407442 w 9771622"/>
              <a:gd name="connsiteY12030" fmla="*/ 2352179 h 4890129"/>
              <a:gd name="connsiteX12031" fmla="*/ 5421158 w 9771622"/>
              <a:gd name="connsiteY12031" fmla="*/ 2365895 h 4890129"/>
              <a:gd name="connsiteX12032" fmla="*/ 5407442 w 9771622"/>
              <a:gd name="connsiteY12032" fmla="*/ 2379611 h 4890129"/>
              <a:gd name="connsiteX12033" fmla="*/ 5393726 w 9771622"/>
              <a:gd name="connsiteY12033" fmla="*/ 2365895 h 4890129"/>
              <a:gd name="connsiteX12034" fmla="*/ 5407442 w 9771622"/>
              <a:gd name="connsiteY12034" fmla="*/ 2352179 h 4890129"/>
              <a:gd name="connsiteX12035" fmla="*/ 4399595 w 9771622"/>
              <a:gd name="connsiteY12035" fmla="*/ 2352179 h 4890129"/>
              <a:gd name="connsiteX12036" fmla="*/ 4413311 w 9771622"/>
              <a:gd name="connsiteY12036" fmla="*/ 2365895 h 4890129"/>
              <a:gd name="connsiteX12037" fmla="*/ 4399595 w 9771622"/>
              <a:gd name="connsiteY12037" fmla="*/ 2379611 h 4890129"/>
              <a:gd name="connsiteX12038" fmla="*/ 4385879 w 9771622"/>
              <a:gd name="connsiteY12038" fmla="*/ 2365895 h 4890129"/>
              <a:gd name="connsiteX12039" fmla="*/ 4399595 w 9771622"/>
              <a:gd name="connsiteY12039" fmla="*/ 2352179 h 4890129"/>
              <a:gd name="connsiteX12040" fmla="*/ 4295664 w 9771622"/>
              <a:gd name="connsiteY12040" fmla="*/ 2352179 h 4890129"/>
              <a:gd name="connsiteX12041" fmla="*/ 4309380 w 9771622"/>
              <a:gd name="connsiteY12041" fmla="*/ 2365895 h 4890129"/>
              <a:gd name="connsiteX12042" fmla="*/ 4295664 w 9771622"/>
              <a:gd name="connsiteY12042" fmla="*/ 2379611 h 4890129"/>
              <a:gd name="connsiteX12043" fmla="*/ 4281948 w 9771622"/>
              <a:gd name="connsiteY12043" fmla="*/ 2365895 h 4890129"/>
              <a:gd name="connsiteX12044" fmla="*/ 4295664 w 9771622"/>
              <a:gd name="connsiteY12044" fmla="*/ 2352179 h 4890129"/>
              <a:gd name="connsiteX12045" fmla="*/ 7257315 w 9771622"/>
              <a:gd name="connsiteY12045" fmla="*/ 2351849 h 4890129"/>
              <a:gd name="connsiteX12046" fmla="*/ 7271031 w 9771622"/>
              <a:gd name="connsiteY12046" fmla="*/ 2365565 h 4890129"/>
              <a:gd name="connsiteX12047" fmla="*/ 7257315 w 9771622"/>
              <a:gd name="connsiteY12047" fmla="*/ 2379281 h 4890129"/>
              <a:gd name="connsiteX12048" fmla="*/ 7243599 w 9771622"/>
              <a:gd name="connsiteY12048" fmla="*/ 2365565 h 4890129"/>
              <a:gd name="connsiteX12049" fmla="*/ 7257315 w 9771622"/>
              <a:gd name="connsiteY12049" fmla="*/ 2351849 h 4890129"/>
              <a:gd name="connsiteX12050" fmla="*/ 7872287 w 9771622"/>
              <a:gd name="connsiteY12050" fmla="*/ 2351846 h 4890129"/>
              <a:gd name="connsiteX12051" fmla="*/ 7886003 w 9771622"/>
              <a:gd name="connsiteY12051" fmla="*/ 2365562 h 4890129"/>
              <a:gd name="connsiteX12052" fmla="*/ 7872287 w 9771622"/>
              <a:gd name="connsiteY12052" fmla="*/ 2379278 h 4890129"/>
              <a:gd name="connsiteX12053" fmla="*/ 7858571 w 9771622"/>
              <a:gd name="connsiteY12053" fmla="*/ 2365562 h 4890129"/>
              <a:gd name="connsiteX12054" fmla="*/ 7872287 w 9771622"/>
              <a:gd name="connsiteY12054" fmla="*/ 2351846 h 4890129"/>
              <a:gd name="connsiteX12055" fmla="*/ 7820983 w 9771622"/>
              <a:gd name="connsiteY12055" fmla="*/ 2351846 h 4890129"/>
              <a:gd name="connsiteX12056" fmla="*/ 7834699 w 9771622"/>
              <a:gd name="connsiteY12056" fmla="*/ 2365562 h 4890129"/>
              <a:gd name="connsiteX12057" fmla="*/ 7820983 w 9771622"/>
              <a:gd name="connsiteY12057" fmla="*/ 2379278 h 4890129"/>
              <a:gd name="connsiteX12058" fmla="*/ 7807267 w 9771622"/>
              <a:gd name="connsiteY12058" fmla="*/ 2365562 h 4890129"/>
              <a:gd name="connsiteX12059" fmla="*/ 7820983 w 9771622"/>
              <a:gd name="connsiteY12059" fmla="*/ 2351846 h 4890129"/>
              <a:gd name="connsiteX12060" fmla="*/ 7769680 w 9771622"/>
              <a:gd name="connsiteY12060" fmla="*/ 2351846 h 4890129"/>
              <a:gd name="connsiteX12061" fmla="*/ 7783396 w 9771622"/>
              <a:gd name="connsiteY12061" fmla="*/ 2365562 h 4890129"/>
              <a:gd name="connsiteX12062" fmla="*/ 7769680 w 9771622"/>
              <a:gd name="connsiteY12062" fmla="*/ 2379278 h 4890129"/>
              <a:gd name="connsiteX12063" fmla="*/ 7755964 w 9771622"/>
              <a:gd name="connsiteY12063" fmla="*/ 2365562 h 4890129"/>
              <a:gd name="connsiteX12064" fmla="*/ 7769680 w 9771622"/>
              <a:gd name="connsiteY12064" fmla="*/ 2351846 h 4890129"/>
              <a:gd name="connsiteX12065" fmla="*/ 7718692 w 9771622"/>
              <a:gd name="connsiteY12065" fmla="*/ 2351846 h 4890129"/>
              <a:gd name="connsiteX12066" fmla="*/ 7732408 w 9771622"/>
              <a:gd name="connsiteY12066" fmla="*/ 2365562 h 4890129"/>
              <a:gd name="connsiteX12067" fmla="*/ 7718692 w 9771622"/>
              <a:gd name="connsiteY12067" fmla="*/ 2379278 h 4890129"/>
              <a:gd name="connsiteX12068" fmla="*/ 7704976 w 9771622"/>
              <a:gd name="connsiteY12068" fmla="*/ 2365562 h 4890129"/>
              <a:gd name="connsiteX12069" fmla="*/ 7718692 w 9771622"/>
              <a:gd name="connsiteY12069" fmla="*/ 2351846 h 4890129"/>
              <a:gd name="connsiteX12070" fmla="*/ 7667406 w 9771622"/>
              <a:gd name="connsiteY12070" fmla="*/ 2351846 h 4890129"/>
              <a:gd name="connsiteX12071" fmla="*/ 7681122 w 9771622"/>
              <a:gd name="connsiteY12071" fmla="*/ 2365562 h 4890129"/>
              <a:gd name="connsiteX12072" fmla="*/ 7667406 w 9771622"/>
              <a:gd name="connsiteY12072" fmla="*/ 2379278 h 4890129"/>
              <a:gd name="connsiteX12073" fmla="*/ 7653690 w 9771622"/>
              <a:gd name="connsiteY12073" fmla="*/ 2365562 h 4890129"/>
              <a:gd name="connsiteX12074" fmla="*/ 7667406 w 9771622"/>
              <a:gd name="connsiteY12074" fmla="*/ 2351846 h 4890129"/>
              <a:gd name="connsiteX12075" fmla="*/ 7616103 w 9771622"/>
              <a:gd name="connsiteY12075" fmla="*/ 2351846 h 4890129"/>
              <a:gd name="connsiteX12076" fmla="*/ 7629819 w 9771622"/>
              <a:gd name="connsiteY12076" fmla="*/ 2365562 h 4890129"/>
              <a:gd name="connsiteX12077" fmla="*/ 7616103 w 9771622"/>
              <a:gd name="connsiteY12077" fmla="*/ 2379278 h 4890129"/>
              <a:gd name="connsiteX12078" fmla="*/ 7602387 w 9771622"/>
              <a:gd name="connsiteY12078" fmla="*/ 2365562 h 4890129"/>
              <a:gd name="connsiteX12079" fmla="*/ 7616103 w 9771622"/>
              <a:gd name="connsiteY12079" fmla="*/ 2351846 h 4890129"/>
              <a:gd name="connsiteX12080" fmla="*/ 7564799 w 9771622"/>
              <a:gd name="connsiteY12080" fmla="*/ 2351846 h 4890129"/>
              <a:gd name="connsiteX12081" fmla="*/ 7578515 w 9771622"/>
              <a:gd name="connsiteY12081" fmla="*/ 2365562 h 4890129"/>
              <a:gd name="connsiteX12082" fmla="*/ 7564799 w 9771622"/>
              <a:gd name="connsiteY12082" fmla="*/ 2379278 h 4890129"/>
              <a:gd name="connsiteX12083" fmla="*/ 7551083 w 9771622"/>
              <a:gd name="connsiteY12083" fmla="*/ 2365562 h 4890129"/>
              <a:gd name="connsiteX12084" fmla="*/ 7564799 w 9771622"/>
              <a:gd name="connsiteY12084" fmla="*/ 2351846 h 4890129"/>
              <a:gd name="connsiteX12085" fmla="*/ 7513499 w 9771622"/>
              <a:gd name="connsiteY12085" fmla="*/ 2351846 h 4890129"/>
              <a:gd name="connsiteX12086" fmla="*/ 7527215 w 9771622"/>
              <a:gd name="connsiteY12086" fmla="*/ 2365562 h 4890129"/>
              <a:gd name="connsiteX12087" fmla="*/ 7513499 w 9771622"/>
              <a:gd name="connsiteY12087" fmla="*/ 2379278 h 4890129"/>
              <a:gd name="connsiteX12088" fmla="*/ 7499783 w 9771622"/>
              <a:gd name="connsiteY12088" fmla="*/ 2365562 h 4890129"/>
              <a:gd name="connsiteX12089" fmla="*/ 7513499 w 9771622"/>
              <a:gd name="connsiteY12089" fmla="*/ 2351846 h 4890129"/>
              <a:gd name="connsiteX12090" fmla="*/ 7462196 w 9771622"/>
              <a:gd name="connsiteY12090" fmla="*/ 2351846 h 4890129"/>
              <a:gd name="connsiteX12091" fmla="*/ 7475912 w 9771622"/>
              <a:gd name="connsiteY12091" fmla="*/ 2365562 h 4890129"/>
              <a:gd name="connsiteX12092" fmla="*/ 7462196 w 9771622"/>
              <a:gd name="connsiteY12092" fmla="*/ 2379278 h 4890129"/>
              <a:gd name="connsiteX12093" fmla="*/ 7448480 w 9771622"/>
              <a:gd name="connsiteY12093" fmla="*/ 2365562 h 4890129"/>
              <a:gd name="connsiteX12094" fmla="*/ 7462196 w 9771622"/>
              <a:gd name="connsiteY12094" fmla="*/ 2351846 h 4890129"/>
              <a:gd name="connsiteX12095" fmla="*/ 7411226 w 9771622"/>
              <a:gd name="connsiteY12095" fmla="*/ 2351846 h 4890129"/>
              <a:gd name="connsiteX12096" fmla="*/ 7424942 w 9771622"/>
              <a:gd name="connsiteY12096" fmla="*/ 2365562 h 4890129"/>
              <a:gd name="connsiteX12097" fmla="*/ 7411226 w 9771622"/>
              <a:gd name="connsiteY12097" fmla="*/ 2379278 h 4890129"/>
              <a:gd name="connsiteX12098" fmla="*/ 7397510 w 9771622"/>
              <a:gd name="connsiteY12098" fmla="*/ 2365562 h 4890129"/>
              <a:gd name="connsiteX12099" fmla="*/ 7411226 w 9771622"/>
              <a:gd name="connsiteY12099" fmla="*/ 2351846 h 4890129"/>
              <a:gd name="connsiteX12100" fmla="*/ 7359922 w 9771622"/>
              <a:gd name="connsiteY12100" fmla="*/ 2351846 h 4890129"/>
              <a:gd name="connsiteX12101" fmla="*/ 7373638 w 9771622"/>
              <a:gd name="connsiteY12101" fmla="*/ 2365562 h 4890129"/>
              <a:gd name="connsiteX12102" fmla="*/ 7359922 w 9771622"/>
              <a:gd name="connsiteY12102" fmla="*/ 2379278 h 4890129"/>
              <a:gd name="connsiteX12103" fmla="*/ 7346206 w 9771622"/>
              <a:gd name="connsiteY12103" fmla="*/ 2365562 h 4890129"/>
              <a:gd name="connsiteX12104" fmla="*/ 7359922 w 9771622"/>
              <a:gd name="connsiteY12104" fmla="*/ 2351846 h 4890129"/>
              <a:gd name="connsiteX12105" fmla="*/ 7308619 w 9771622"/>
              <a:gd name="connsiteY12105" fmla="*/ 2351846 h 4890129"/>
              <a:gd name="connsiteX12106" fmla="*/ 7322335 w 9771622"/>
              <a:gd name="connsiteY12106" fmla="*/ 2365562 h 4890129"/>
              <a:gd name="connsiteX12107" fmla="*/ 7308619 w 9771622"/>
              <a:gd name="connsiteY12107" fmla="*/ 2379278 h 4890129"/>
              <a:gd name="connsiteX12108" fmla="*/ 7294903 w 9771622"/>
              <a:gd name="connsiteY12108" fmla="*/ 2365562 h 4890129"/>
              <a:gd name="connsiteX12109" fmla="*/ 7308619 w 9771622"/>
              <a:gd name="connsiteY12109" fmla="*/ 2351846 h 4890129"/>
              <a:gd name="connsiteX12110" fmla="*/ 7206015 w 9771622"/>
              <a:gd name="connsiteY12110" fmla="*/ 2351846 h 4890129"/>
              <a:gd name="connsiteX12111" fmla="*/ 7219731 w 9771622"/>
              <a:gd name="connsiteY12111" fmla="*/ 2365562 h 4890129"/>
              <a:gd name="connsiteX12112" fmla="*/ 7206015 w 9771622"/>
              <a:gd name="connsiteY12112" fmla="*/ 2379278 h 4890129"/>
              <a:gd name="connsiteX12113" fmla="*/ 7192299 w 9771622"/>
              <a:gd name="connsiteY12113" fmla="*/ 2365562 h 4890129"/>
              <a:gd name="connsiteX12114" fmla="*/ 7206015 w 9771622"/>
              <a:gd name="connsiteY12114" fmla="*/ 2351846 h 4890129"/>
              <a:gd name="connsiteX12115" fmla="*/ 7154712 w 9771622"/>
              <a:gd name="connsiteY12115" fmla="*/ 2351846 h 4890129"/>
              <a:gd name="connsiteX12116" fmla="*/ 7168428 w 9771622"/>
              <a:gd name="connsiteY12116" fmla="*/ 2365562 h 4890129"/>
              <a:gd name="connsiteX12117" fmla="*/ 7154712 w 9771622"/>
              <a:gd name="connsiteY12117" fmla="*/ 2379278 h 4890129"/>
              <a:gd name="connsiteX12118" fmla="*/ 7140996 w 9771622"/>
              <a:gd name="connsiteY12118" fmla="*/ 2365562 h 4890129"/>
              <a:gd name="connsiteX12119" fmla="*/ 7154712 w 9771622"/>
              <a:gd name="connsiteY12119" fmla="*/ 2351846 h 4890129"/>
              <a:gd name="connsiteX12120" fmla="*/ 7103738 w 9771622"/>
              <a:gd name="connsiteY12120" fmla="*/ 2351846 h 4890129"/>
              <a:gd name="connsiteX12121" fmla="*/ 7117454 w 9771622"/>
              <a:gd name="connsiteY12121" fmla="*/ 2365562 h 4890129"/>
              <a:gd name="connsiteX12122" fmla="*/ 7103738 w 9771622"/>
              <a:gd name="connsiteY12122" fmla="*/ 2379278 h 4890129"/>
              <a:gd name="connsiteX12123" fmla="*/ 7090022 w 9771622"/>
              <a:gd name="connsiteY12123" fmla="*/ 2365562 h 4890129"/>
              <a:gd name="connsiteX12124" fmla="*/ 7103738 w 9771622"/>
              <a:gd name="connsiteY12124" fmla="*/ 2351846 h 4890129"/>
              <a:gd name="connsiteX12125" fmla="*/ 7052438 w 9771622"/>
              <a:gd name="connsiteY12125" fmla="*/ 2351846 h 4890129"/>
              <a:gd name="connsiteX12126" fmla="*/ 7066154 w 9771622"/>
              <a:gd name="connsiteY12126" fmla="*/ 2365562 h 4890129"/>
              <a:gd name="connsiteX12127" fmla="*/ 7052438 w 9771622"/>
              <a:gd name="connsiteY12127" fmla="*/ 2379278 h 4890129"/>
              <a:gd name="connsiteX12128" fmla="*/ 7038722 w 9771622"/>
              <a:gd name="connsiteY12128" fmla="*/ 2365562 h 4890129"/>
              <a:gd name="connsiteX12129" fmla="*/ 7052438 w 9771622"/>
              <a:gd name="connsiteY12129" fmla="*/ 2351846 h 4890129"/>
              <a:gd name="connsiteX12130" fmla="*/ 7001135 w 9771622"/>
              <a:gd name="connsiteY12130" fmla="*/ 2351846 h 4890129"/>
              <a:gd name="connsiteX12131" fmla="*/ 7014851 w 9771622"/>
              <a:gd name="connsiteY12131" fmla="*/ 2365562 h 4890129"/>
              <a:gd name="connsiteX12132" fmla="*/ 7001135 w 9771622"/>
              <a:gd name="connsiteY12132" fmla="*/ 2379278 h 4890129"/>
              <a:gd name="connsiteX12133" fmla="*/ 6987419 w 9771622"/>
              <a:gd name="connsiteY12133" fmla="*/ 2365562 h 4890129"/>
              <a:gd name="connsiteX12134" fmla="*/ 7001135 w 9771622"/>
              <a:gd name="connsiteY12134" fmla="*/ 2351846 h 4890129"/>
              <a:gd name="connsiteX12135" fmla="*/ 6949831 w 9771622"/>
              <a:gd name="connsiteY12135" fmla="*/ 2351846 h 4890129"/>
              <a:gd name="connsiteX12136" fmla="*/ 6963547 w 9771622"/>
              <a:gd name="connsiteY12136" fmla="*/ 2365562 h 4890129"/>
              <a:gd name="connsiteX12137" fmla="*/ 6949831 w 9771622"/>
              <a:gd name="connsiteY12137" fmla="*/ 2379278 h 4890129"/>
              <a:gd name="connsiteX12138" fmla="*/ 6936115 w 9771622"/>
              <a:gd name="connsiteY12138" fmla="*/ 2365562 h 4890129"/>
              <a:gd name="connsiteX12139" fmla="*/ 6949831 w 9771622"/>
              <a:gd name="connsiteY12139" fmla="*/ 2351846 h 4890129"/>
              <a:gd name="connsiteX12140" fmla="*/ 6898528 w 9771622"/>
              <a:gd name="connsiteY12140" fmla="*/ 2351846 h 4890129"/>
              <a:gd name="connsiteX12141" fmla="*/ 6912244 w 9771622"/>
              <a:gd name="connsiteY12141" fmla="*/ 2365562 h 4890129"/>
              <a:gd name="connsiteX12142" fmla="*/ 6898528 w 9771622"/>
              <a:gd name="connsiteY12142" fmla="*/ 2379278 h 4890129"/>
              <a:gd name="connsiteX12143" fmla="*/ 6884812 w 9771622"/>
              <a:gd name="connsiteY12143" fmla="*/ 2365562 h 4890129"/>
              <a:gd name="connsiteX12144" fmla="*/ 6898528 w 9771622"/>
              <a:gd name="connsiteY12144" fmla="*/ 2351846 h 4890129"/>
              <a:gd name="connsiteX12145" fmla="*/ 6847228 w 9771622"/>
              <a:gd name="connsiteY12145" fmla="*/ 2351846 h 4890129"/>
              <a:gd name="connsiteX12146" fmla="*/ 6860944 w 9771622"/>
              <a:gd name="connsiteY12146" fmla="*/ 2365562 h 4890129"/>
              <a:gd name="connsiteX12147" fmla="*/ 6847228 w 9771622"/>
              <a:gd name="connsiteY12147" fmla="*/ 2379278 h 4890129"/>
              <a:gd name="connsiteX12148" fmla="*/ 6833512 w 9771622"/>
              <a:gd name="connsiteY12148" fmla="*/ 2365562 h 4890129"/>
              <a:gd name="connsiteX12149" fmla="*/ 6847228 w 9771622"/>
              <a:gd name="connsiteY12149" fmla="*/ 2351846 h 4890129"/>
              <a:gd name="connsiteX12150" fmla="*/ 6795924 w 9771622"/>
              <a:gd name="connsiteY12150" fmla="*/ 2351846 h 4890129"/>
              <a:gd name="connsiteX12151" fmla="*/ 6809640 w 9771622"/>
              <a:gd name="connsiteY12151" fmla="*/ 2365562 h 4890129"/>
              <a:gd name="connsiteX12152" fmla="*/ 6795924 w 9771622"/>
              <a:gd name="connsiteY12152" fmla="*/ 2379278 h 4890129"/>
              <a:gd name="connsiteX12153" fmla="*/ 6782208 w 9771622"/>
              <a:gd name="connsiteY12153" fmla="*/ 2365562 h 4890129"/>
              <a:gd name="connsiteX12154" fmla="*/ 6795924 w 9771622"/>
              <a:gd name="connsiteY12154" fmla="*/ 2351846 h 4890129"/>
              <a:gd name="connsiteX12155" fmla="*/ 6744621 w 9771622"/>
              <a:gd name="connsiteY12155" fmla="*/ 2351846 h 4890129"/>
              <a:gd name="connsiteX12156" fmla="*/ 6758337 w 9771622"/>
              <a:gd name="connsiteY12156" fmla="*/ 2365562 h 4890129"/>
              <a:gd name="connsiteX12157" fmla="*/ 6744621 w 9771622"/>
              <a:gd name="connsiteY12157" fmla="*/ 2379278 h 4890129"/>
              <a:gd name="connsiteX12158" fmla="*/ 6730905 w 9771622"/>
              <a:gd name="connsiteY12158" fmla="*/ 2365562 h 4890129"/>
              <a:gd name="connsiteX12159" fmla="*/ 6744621 w 9771622"/>
              <a:gd name="connsiteY12159" fmla="*/ 2351846 h 4890129"/>
              <a:gd name="connsiteX12160" fmla="*/ 6693317 w 9771622"/>
              <a:gd name="connsiteY12160" fmla="*/ 2351846 h 4890129"/>
              <a:gd name="connsiteX12161" fmla="*/ 6707033 w 9771622"/>
              <a:gd name="connsiteY12161" fmla="*/ 2365562 h 4890129"/>
              <a:gd name="connsiteX12162" fmla="*/ 6693317 w 9771622"/>
              <a:gd name="connsiteY12162" fmla="*/ 2379278 h 4890129"/>
              <a:gd name="connsiteX12163" fmla="*/ 6679601 w 9771622"/>
              <a:gd name="connsiteY12163" fmla="*/ 2365562 h 4890129"/>
              <a:gd name="connsiteX12164" fmla="*/ 6693317 w 9771622"/>
              <a:gd name="connsiteY12164" fmla="*/ 2351846 h 4890129"/>
              <a:gd name="connsiteX12165" fmla="*/ 6642014 w 9771622"/>
              <a:gd name="connsiteY12165" fmla="*/ 2351846 h 4890129"/>
              <a:gd name="connsiteX12166" fmla="*/ 6655730 w 9771622"/>
              <a:gd name="connsiteY12166" fmla="*/ 2365562 h 4890129"/>
              <a:gd name="connsiteX12167" fmla="*/ 6642014 w 9771622"/>
              <a:gd name="connsiteY12167" fmla="*/ 2379278 h 4890129"/>
              <a:gd name="connsiteX12168" fmla="*/ 6628298 w 9771622"/>
              <a:gd name="connsiteY12168" fmla="*/ 2365562 h 4890129"/>
              <a:gd name="connsiteX12169" fmla="*/ 6642014 w 9771622"/>
              <a:gd name="connsiteY12169" fmla="*/ 2351846 h 4890129"/>
              <a:gd name="connsiteX12170" fmla="*/ 6591044 w 9771622"/>
              <a:gd name="connsiteY12170" fmla="*/ 2351846 h 4890129"/>
              <a:gd name="connsiteX12171" fmla="*/ 6604760 w 9771622"/>
              <a:gd name="connsiteY12171" fmla="*/ 2365562 h 4890129"/>
              <a:gd name="connsiteX12172" fmla="*/ 6591044 w 9771622"/>
              <a:gd name="connsiteY12172" fmla="*/ 2379278 h 4890129"/>
              <a:gd name="connsiteX12173" fmla="*/ 6577328 w 9771622"/>
              <a:gd name="connsiteY12173" fmla="*/ 2365562 h 4890129"/>
              <a:gd name="connsiteX12174" fmla="*/ 6591044 w 9771622"/>
              <a:gd name="connsiteY12174" fmla="*/ 2351846 h 4890129"/>
              <a:gd name="connsiteX12175" fmla="*/ 6539740 w 9771622"/>
              <a:gd name="connsiteY12175" fmla="*/ 2351846 h 4890129"/>
              <a:gd name="connsiteX12176" fmla="*/ 6553456 w 9771622"/>
              <a:gd name="connsiteY12176" fmla="*/ 2365562 h 4890129"/>
              <a:gd name="connsiteX12177" fmla="*/ 6539740 w 9771622"/>
              <a:gd name="connsiteY12177" fmla="*/ 2379278 h 4890129"/>
              <a:gd name="connsiteX12178" fmla="*/ 6526024 w 9771622"/>
              <a:gd name="connsiteY12178" fmla="*/ 2365562 h 4890129"/>
              <a:gd name="connsiteX12179" fmla="*/ 6539740 w 9771622"/>
              <a:gd name="connsiteY12179" fmla="*/ 2351846 h 4890129"/>
              <a:gd name="connsiteX12180" fmla="*/ 6488437 w 9771622"/>
              <a:gd name="connsiteY12180" fmla="*/ 2351846 h 4890129"/>
              <a:gd name="connsiteX12181" fmla="*/ 6502153 w 9771622"/>
              <a:gd name="connsiteY12181" fmla="*/ 2365562 h 4890129"/>
              <a:gd name="connsiteX12182" fmla="*/ 6488437 w 9771622"/>
              <a:gd name="connsiteY12182" fmla="*/ 2379278 h 4890129"/>
              <a:gd name="connsiteX12183" fmla="*/ 6474721 w 9771622"/>
              <a:gd name="connsiteY12183" fmla="*/ 2365562 h 4890129"/>
              <a:gd name="connsiteX12184" fmla="*/ 6488437 w 9771622"/>
              <a:gd name="connsiteY12184" fmla="*/ 2351846 h 4890129"/>
              <a:gd name="connsiteX12185" fmla="*/ 6437137 w 9771622"/>
              <a:gd name="connsiteY12185" fmla="*/ 2351846 h 4890129"/>
              <a:gd name="connsiteX12186" fmla="*/ 6450853 w 9771622"/>
              <a:gd name="connsiteY12186" fmla="*/ 2365562 h 4890129"/>
              <a:gd name="connsiteX12187" fmla="*/ 6437137 w 9771622"/>
              <a:gd name="connsiteY12187" fmla="*/ 2379278 h 4890129"/>
              <a:gd name="connsiteX12188" fmla="*/ 6423421 w 9771622"/>
              <a:gd name="connsiteY12188" fmla="*/ 2365562 h 4890129"/>
              <a:gd name="connsiteX12189" fmla="*/ 6437137 w 9771622"/>
              <a:gd name="connsiteY12189" fmla="*/ 2351846 h 4890129"/>
              <a:gd name="connsiteX12190" fmla="*/ 6385833 w 9771622"/>
              <a:gd name="connsiteY12190" fmla="*/ 2351846 h 4890129"/>
              <a:gd name="connsiteX12191" fmla="*/ 6399549 w 9771622"/>
              <a:gd name="connsiteY12191" fmla="*/ 2365562 h 4890129"/>
              <a:gd name="connsiteX12192" fmla="*/ 6385833 w 9771622"/>
              <a:gd name="connsiteY12192" fmla="*/ 2379278 h 4890129"/>
              <a:gd name="connsiteX12193" fmla="*/ 6372117 w 9771622"/>
              <a:gd name="connsiteY12193" fmla="*/ 2365562 h 4890129"/>
              <a:gd name="connsiteX12194" fmla="*/ 6385833 w 9771622"/>
              <a:gd name="connsiteY12194" fmla="*/ 2351846 h 4890129"/>
              <a:gd name="connsiteX12195" fmla="*/ 6334530 w 9771622"/>
              <a:gd name="connsiteY12195" fmla="*/ 2351846 h 4890129"/>
              <a:gd name="connsiteX12196" fmla="*/ 6348246 w 9771622"/>
              <a:gd name="connsiteY12196" fmla="*/ 2365562 h 4890129"/>
              <a:gd name="connsiteX12197" fmla="*/ 6334530 w 9771622"/>
              <a:gd name="connsiteY12197" fmla="*/ 2379278 h 4890129"/>
              <a:gd name="connsiteX12198" fmla="*/ 6320814 w 9771622"/>
              <a:gd name="connsiteY12198" fmla="*/ 2365562 h 4890129"/>
              <a:gd name="connsiteX12199" fmla="*/ 6334530 w 9771622"/>
              <a:gd name="connsiteY12199" fmla="*/ 2351846 h 4890129"/>
              <a:gd name="connsiteX12200" fmla="*/ 6283212 w 9771622"/>
              <a:gd name="connsiteY12200" fmla="*/ 2351846 h 4890129"/>
              <a:gd name="connsiteX12201" fmla="*/ 6296928 w 9771622"/>
              <a:gd name="connsiteY12201" fmla="*/ 2365562 h 4890129"/>
              <a:gd name="connsiteX12202" fmla="*/ 6283212 w 9771622"/>
              <a:gd name="connsiteY12202" fmla="*/ 2379278 h 4890129"/>
              <a:gd name="connsiteX12203" fmla="*/ 6269496 w 9771622"/>
              <a:gd name="connsiteY12203" fmla="*/ 2365562 h 4890129"/>
              <a:gd name="connsiteX12204" fmla="*/ 6283212 w 9771622"/>
              <a:gd name="connsiteY12204" fmla="*/ 2351846 h 4890129"/>
              <a:gd name="connsiteX12205" fmla="*/ 6231596 w 9771622"/>
              <a:gd name="connsiteY12205" fmla="*/ 2351846 h 4890129"/>
              <a:gd name="connsiteX12206" fmla="*/ 6245312 w 9771622"/>
              <a:gd name="connsiteY12206" fmla="*/ 2365562 h 4890129"/>
              <a:gd name="connsiteX12207" fmla="*/ 6231596 w 9771622"/>
              <a:gd name="connsiteY12207" fmla="*/ 2379278 h 4890129"/>
              <a:gd name="connsiteX12208" fmla="*/ 6217880 w 9771622"/>
              <a:gd name="connsiteY12208" fmla="*/ 2365562 h 4890129"/>
              <a:gd name="connsiteX12209" fmla="*/ 6231596 w 9771622"/>
              <a:gd name="connsiteY12209" fmla="*/ 2351846 h 4890129"/>
              <a:gd name="connsiteX12210" fmla="*/ 6180293 w 9771622"/>
              <a:gd name="connsiteY12210" fmla="*/ 2351846 h 4890129"/>
              <a:gd name="connsiteX12211" fmla="*/ 6194009 w 9771622"/>
              <a:gd name="connsiteY12211" fmla="*/ 2365562 h 4890129"/>
              <a:gd name="connsiteX12212" fmla="*/ 6180293 w 9771622"/>
              <a:gd name="connsiteY12212" fmla="*/ 2379278 h 4890129"/>
              <a:gd name="connsiteX12213" fmla="*/ 6166577 w 9771622"/>
              <a:gd name="connsiteY12213" fmla="*/ 2365562 h 4890129"/>
              <a:gd name="connsiteX12214" fmla="*/ 6180293 w 9771622"/>
              <a:gd name="connsiteY12214" fmla="*/ 2351846 h 4890129"/>
              <a:gd name="connsiteX12215" fmla="*/ 6128989 w 9771622"/>
              <a:gd name="connsiteY12215" fmla="*/ 2351846 h 4890129"/>
              <a:gd name="connsiteX12216" fmla="*/ 6142705 w 9771622"/>
              <a:gd name="connsiteY12216" fmla="*/ 2365562 h 4890129"/>
              <a:gd name="connsiteX12217" fmla="*/ 6128989 w 9771622"/>
              <a:gd name="connsiteY12217" fmla="*/ 2379278 h 4890129"/>
              <a:gd name="connsiteX12218" fmla="*/ 6115273 w 9771622"/>
              <a:gd name="connsiteY12218" fmla="*/ 2365562 h 4890129"/>
              <a:gd name="connsiteX12219" fmla="*/ 6128989 w 9771622"/>
              <a:gd name="connsiteY12219" fmla="*/ 2351846 h 4890129"/>
              <a:gd name="connsiteX12220" fmla="*/ 6077686 w 9771622"/>
              <a:gd name="connsiteY12220" fmla="*/ 2351846 h 4890129"/>
              <a:gd name="connsiteX12221" fmla="*/ 6091402 w 9771622"/>
              <a:gd name="connsiteY12221" fmla="*/ 2365562 h 4890129"/>
              <a:gd name="connsiteX12222" fmla="*/ 6077686 w 9771622"/>
              <a:gd name="connsiteY12222" fmla="*/ 2379278 h 4890129"/>
              <a:gd name="connsiteX12223" fmla="*/ 6063970 w 9771622"/>
              <a:gd name="connsiteY12223" fmla="*/ 2365562 h 4890129"/>
              <a:gd name="connsiteX12224" fmla="*/ 6077686 w 9771622"/>
              <a:gd name="connsiteY12224" fmla="*/ 2351846 h 4890129"/>
              <a:gd name="connsiteX12225" fmla="*/ 6026386 w 9771622"/>
              <a:gd name="connsiteY12225" fmla="*/ 2351846 h 4890129"/>
              <a:gd name="connsiteX12226" fmla="*/ 6040102 w 9771622"/>
              <a:gd name="connsiteY12226" fmla="*/ 2365562 h 4890129"/>
              <a:gd name="connsiteX12227" fmla="*/ 6026386 w 9771622"/>
              <a:gd name="connsiteY12227" fmla="*/ 2379278 h 4890129"/>
              <a:gd name="connsiteX12228" fmla="*/ 6012670 w 9771622"/>
              <a:gd name="connsiteY12228" fmla="*/ 2365562 h 4890129"/>
              <a:gd name="connsiteX12229" fmla="*/ 6026386 w 9771622"/>
              <a:gd name="connsiteY12229" fmla="*/ 2351846 h 4890129"/>
              <a:gd name="connsiteX12230" fmla="*/ 5975065 w 9771622"/>
              <a:gd name="connsiteY12230" fmla="*/ 2351846 h 4890129"/>
              <a:gd name="connsiteX12231" fmla="*/ 5988781 w 9771622"/>
              <a:gd name="connsiteY12231" fmla="*/ 2365562 h 4890129"/>
              <a:gd name="connsiteX12232" fmla="*/ 5975065 w 9771622"/>
              <a:gd name="connsiteY12232" fmla="*/ 2379278 h 4890129"/>
              <a:gd name="connsiteX12233" fmla="*/ 5961349 w 9771622"/>
              <a:gd name="connsiteY12233" fmla="*/ 2365562 h 4890129"/>
              <a:gd name="connsiteX12234" fmla="*/ 5975065 w 9771622"/>
              <a:gd name="connsiteY12234" fmla="*/ 2351846 h 4890129"/>
              <a:gd name="connsiteX12235" fmla="*/ 5923449 w 9771622"/>
              <a:gd name="connsiteY12235" fmla="*/ 2351846 h 4890129"/>
              <a:gd name="connsiteX12236" fmla="*/ 5937165 w 9771622"/>
              <a:gd name="connsiteY12236" fmla="*/ 2365562 h 4890129"/>
              <a:gd name="connsiteX12237" fmla="*/ 5923449 w 9771622"/>
              <a:gd name="connsiteY12237" fmla="*/ 2379278 h 4890129"/>
              <a:gd name="connsiteX12238" fmla="*/ 5909733 w 9771622"/>
              <a:gd name="connsiteY12238" fmla="*/ 2365562 h 4890129"/>
              <a:gd name="connsiteX12239" fmla="*/ 5923449 w 9771622"/>
              <a:gd name="connsiteY12239" fmla="*/ 2351846 h 4890129"/>
              <a:gd name="connsiteX12240" fmla="*/ 5872145 w 9771622"/>
              <a:gd name="connsiteY12240" fmla="*/ 2351846 h 4890129"/>
              <a:gd name="connsiteX12241" fmla="*/ 5885861 w 9771622"/>
              <a:gd name="connsiteY12241" fmla="*/ 2365562 h 4890129"/>
              <a:gd name="connsiteX12242" fmla="*/ 5872145 w 9771622"/>
              <a:gd name="connsiteY12242" fmla="*/ 2379278 h 4890129"/>
              <a:gd name="connsiteX12243" fmla="*/ 5858429 w 9771622"/>
              <a:gd name="connsiteY12243" fmla="*/ 2365562 h 4890129"/>
              <a:gd name="connsiteX12244" fmla="*/ 5872145 w 9771622"/>
              <a:gd name="connsiteY12244" fmla="*/ 2351846 h 4890129"/>
              <a:gd name="connsiteX12245" fmla="*/ 5820511 w 9771622"/>
              <a:gd name="connsiteY12245" fmla="*/ 2351846 h 4890129"/>
              <a:gd name="connsiteX12246" fmla="*/ 5834227 w 9771622"/>
              <a:gd name="connsiteY12246" fmla="*/ 2365562 h 4890129"/>
              <a:gd name="connsiteX12247" fmla="*/ 5820511 w 9771622"/>
              <a:gd name="connsiteY12247" fmla="*/ 2379278 h 4890129"/>
              <a:gd name="connsiteX12248" fmla="*/ 5806795 w 9771622"/>
              <a:gd name="connsiteY12248" fmla="*/ 2365562 h 4890129"/>
              <a:gd name="connsiteX12249" fmla="*/ 5820511 w 9771622"/>
              <a:gd name="connsiteY12249" fmla="*/ 2351846 h 4890129"/>
              <a:gd name="connsiteX12250" fmla="*/ 5769208 w 9771622"/>
              <a:gd name="connsiteY12250" fmla="*/ 2351846 h 4890129"/>
              <a:gd name="connsiteX12251" fmla="*/ 5782924 w 9771622"/>
              <a:gd name="connsiteY12251" fmla="*/ 2365562 h 4890129"/>
              <a:gd name="connsiteX12252" fmla="*/ 5769208 w 9771622"/>
              <a:gd name="connsiteY12252" fmla="*/ 2379278 h 4890129"/>
              <a:gd name="connsiteX12253" fmla="*/ 5755492 w 9771622"/>
              <a:gd name="connsiteY12253" fmla="*/ 2365562 h 4890129"/>
              <a:gd name="connsiteX12254" fmla="*/ 5769208 w 9771622"/>
              <a:gd name="connsiteY12254" fmla="*/ 2351846 h 4890129"/>
              <a:gd name="connsiteX12255" fmla="*/ 2447189 w 9771622"/>
              <a:gd name="connsiteY12255" fmla="*/ 2351846 h 4890129"/>
              <a:gd name="connsiteX12256" fmla="*/ 2460908 w 9771622"/>
              <a:gd name="connsiteY12256" fmla="*/ 2365562 h 4890129"/>
              <a:gd name="connsiteX12257" fmla="*/ 2447189 w 9771622"/>
              <a:gd name="connsiteY12257" fmla="*/ 2379278 h 4890129"/>
              <a:gd name="connsiteX12258" fmla="*/ 2433478 w 9771622"/>
              <a:gd name="connsiteY12258" fmla="*/ 2365562 h 4890129"/>
              <a:gd name="connsiteX12259" fmla="*/ 2447189 w 9771622"/>
              <a:gd name="connsiteY12259" fmla="*/ 2351846 h 4890129"/>
              <a:gd name="connsiteX12260" fmla="*/ 2344584 w 9771622"/>
              <a:gd name="connsiteY12260" fmla="*/ 2351846 h 4890129"/>
              <a:gd name="connsiteX12261" fmla="*/ 2358296 w 9771622"/>
              <a:gd name="connsiteY12261" fmla="*/ 2365562 h 4890129"/>
              <a:gd name="connsiteX12262" fmla="*/ 2344584 w 9771622"/>
              <a:gd name="connsiteY12262" fmla="*/ 2379278 h 4890129"/>
              <a:gd name="connsiteX12263" fmla="*/ 2330868 w 9771622"/>
              <a:gd name="connsiteY12263" fmla="*/ 2365562 h 4890129"/>
              <a:gd name="connsiteX12264" fmla="*/ 2344584 w 9771622"/>
              <a:gd name="connsiteY12264" fmla="*/ 2351846 h 4890129"/>
              <a:gd name="connsiteX12265" fmla="*/ 2139707 w 9771622"/>
              <a:gd name="connsiteY12265" fmla="*/ 2351846 h 4890129"/>
              <a:gd name="connsiteX12266" fmla="*/ 2153420 w 9771622"/>
              <a:gd name="connsiteY12266" fmla="*/ 2365562 h 4890129"/>
              <a:gd name="connsiteX12267" fmla="*/ 2139707 w 9771622"/>
              <a:gd name="connsiteY12267" fmla="*/ 2379278 h 4890129"/>
              <a:gd name="connsiteX12268" fmla="*/ 2125992 w 9771622"/>
              <a:gd name="connsiteY12268" fmla="*/ 2365562 h 4890129"/>
              <a:gd name="connsiteX12269" fmla="*/ 2139707 w 9771622"/>
              <a:gd name="connsiteY12269" fmla="*/ 2351846 h 4890129"/>
              <a:gd name="connsiteX12270" fmla="*/ 2037104 w 9771622"/>
              <a:gd name="connsiteY12270" fmla="*/ 2351846 h 4890129"/>
              <a:gd name="connsiteX12271" fmla="*/ 2050810 w 9771622"/>
              <a:gd name="connsiteY12271" fmla="*/ 2365562 h 4890129"/>
              <a:gd name="connsiteX12272" fmla="*/ 2037104 w 9771622"/>
              <a:gd name="connsiteY12272" fmla="*/ 2379278 h 4890129"/>
              <a:gd name="connsiteX12273" fmla="*/ 2023383 w 9771622"/>
              <a:gd name="connsiteY12273" fmla="*/ 2365562 h 4890129"/>
              <a:gd name="connsiteX12274" fmla="*/ 2037104 w 9771622"/>
              <a:gd name="connsiteY12274" fmla="*/ 2351846 h 4890129"/>
              <a:gd name="connsiteX12275" fmla="*/ 1934495 w 9771622"/>
              <a:gd name="connsiteY12275" fmla="*/ 2351846 h 4890129"/>
              <a:gd name="connsiteX12276" fmla="*/ 1948212 w 9771622"/>
              <a:gd name="connsiteY12276" fmla="*/ 2365562 h 4890129"/>
              <a:gd name="connsiteX12277" fmla="*/ 1934495 w 9771622"/>
              <a:gd name="connsiteY12277" fmla="*/ 2379278 h 4890129"/>
              <a:gd name="connsiteX12278" fmla="*/ 1920785 w 9771622"/>
              <a:gd name="connsiteY12278" fmla="*/ 2365562 h 4890129"/>
              <a:gd name="connsiteX12279" fmla="*/ 1934495 w 9771622"/>
              <a:gd name="connsiteY12279" fmla="*/ 2351846 h 4890129"/>
              <a:gd name="connsiteX12280" fmla="*/ 1832221 w 9771622"/>
              <a:gd name="connsiteY12280" fmla="*/ 2351846 h 4890129"/>
              <a:gd name="connsiteX12281" fmla="*/ 1845936 w 9771622"/>
              <a:gd name="connsiteY12281" fmla="*/ 2365562 h 4890129"/>
              <a:gd name="connsiteX12282" fmla="*/ 1832221 w 9771622"/>
              <a:gd name="connsiteY12282" fmla="*/ 2379278 h 4890129"/>
              <a:gd name="connsiteX12283" fmla="*/ 1818501 w 9771622"/>
              <a:gd name="connsiteY12283" fmla="*/ 2365562 h 4890129"/>
              <a:gd name="connsiteX12284" fmla="*/ 1832221 w 9771622"/>
              <a:gd name="connsiteY12284" fmla="*/ 2351846 h 4890129"/>
              <a:gd name="connsiteX12285" fmla="*/ 1729620 w 9771622"/>
              <a:gd name="connsiteY12285" fmla="*/ 2351846 h 4890129"/>
              <a:gd name="connsiteX12286" fmla="*/ 1743336 w 9771622"/>
              <a:gd name="connsiteY12286" fmla="*/ 2365562 h 4890129"/>
              <a:gd name="connsiteX12287" fmla="*/ 1729620 w 9771622"/>
              <a:gd name="connsiteY12287" fmla="*/ 2379278 h 4890129"/>
              <a:gd name="connsiteX12288" fmla="*/ 1715901 w 9771622"/>
              <a:gd name="connsiteY12288" fmla="*/ 2365562 h 4890129"/>
              <a:gd name="connsiteX12289" fmla="*/ 1729620 w 9771622"/>
              <a:gd name="connsiteY12289" fmla="*/ 2351846 h 4890129"/>
              <a:gd name="connsiteX12290" fmla="*/ 1627342 w 9771622"/>
              <a:gd name="connsiteY12290" fmla="*/ 2351846 h 4890129"/>
              <a:gd name="connsiteX12291" fmla="*/ 1641059 w 9771622"/>
              <a:gd name="connsiteY12291" fmla="*/ 2365562 h 4890129"/>
              <a:gd name="connsiteX12292" fmla="*/ 1627342 w 9771622"/>
              <a:gd name="connsiteY12292" fmla="*/ 2379278 h 4890129"/>
              <a:gd name="connsiteX12293" fmla="*/ 1613627 w 9771622"/>
              <a:gd name="connsiteY12293" fmla="*/ 2365562 h 4890129"/>
              <a:gd name="connsiteX12294" fmla="*/ 1627342 w 9771622"/>
              <a:gd name="connsiteY12294" fmla="*/ 2351846 h 4890129"/>
              <a:gd name="connsiteX12295" fmla="*/ 1524739 w 9771622"/>
              <a:gd name="connsiteY12295" fmla="*/ 2351846 h 4890129"/>
              <a:gd name="connsiteX12296" fmla="*/ 1538450 w 9771622"/>
              <a:gd name="connsiteY12296" fmla="*/ 2365562 h 4890129"/>
              <a:gd name="connsiteX12297" fmla="*/ 1524739 w 9771622"/>
              <a:gd name="connsiteY12297" fmla="*/ 2379278 h 4890129"/>
              <a:gd name="connsiteX12298" fmla="*/ 1511017 w 9771622"/>
              <a:gd name="connsiteY12298" fmla="*/ 2365562 h 4890129"/>
              <a:gd name="connsiteX12299" fmla="*/ 1524739 w 9771622"/>
              <a:gd name="connsiteY12299" fmla="*/ 2351846 h 4890129"/>
              <a:gd name="connsiteX12300" fmla="*/ 4926189 w 9771622"/>
              <a:gd name="connsiteY12300" fmla="*/ 2343902 h 4890129"/>
              <a:gd name="connsiteX12301" fmla="*/ 4939905 w 9771622"/>
              <a:gd name="connsiteY12301" fmla="*/ 2357618 h 4890129"/>
              <a:gd name="connsiteX12302" fmla="*/ 4926189 w 9771622"/>
              <a:gd name="connsiteY12302" fmla="*/ 2371334 h 4890129"/>
              <a:gd name="connsiteX12303" fmla="*/ 4912473 w 9771622"/>
              <a:gd name="connsiteY12303" fmla="*/ 2357618 h 4890129"/>
              <a:gd name="connsiteX12304" fmla="*/ 4926189 w 9771622"/>
              <a:gd name="connsiteY12304" fmla="*/ 2343902 h 4890129"/>
              <a:gd name="connsiteX12305" fmla="*/ 4880515 w 9771622"/>
              <a:gd name="connsiteY12305" fmla="*/ 2343902 h 4890129"/>
              <a:gd name="connsiteX12306" fmla="*/ 4894231 w 9771622"/>
              <a:gd name="connsiteY12306" fmla="*/ 2357618 h 4890129"/>
              <a:gd name="connsiteX12307" fmla="*/ 4880515 w 9771622"/>
              <a:gd name="connsiteY12307" fmla="*/ 2371334 h 4890129"/>
              <a:gd name="connsiteX12308" fmla="*/ 4866799 w 9771622"/>
              <a:gd name="connsiteY12308" fmla="*/ 2357618 h 4890129"/>
              <a:gd name="connsiteX12309" fmla="*/ 4880515 w 9771622"/>
              <a:gd name="connsiteY12309" fmla="*/ 2343902 h 4890129"/>
              <a:gd name="connsiteX12310" fmla="*/ 4790817 w 9771622"/>
              <a:gd name="connsiteY12310" fmla="*/ 2339270 h 4890129"/>
              <a:gd name="connsiteX12311" fmla="*/ 4804533 w 9771622"/>
              <a:gd name="connsiteY12311" fmla="*/ 2352986 h 4890129"/>
              <a:gd name="connsiteX12312" fmla="*/ 4790817 w 9771622"/>
              <a:gd name="connsiteY12312" fmla="*/ 2366702 h 4890129"/>
              <a:gd name="connsiteX12313" fmla="*/ 4777101 w 9771622"/>
              <a:gd name="connsiteY12313" fmla="*/ 2352986 h 4890129"/>
              <a:gd name="connsiteX12314" fmla="*/ 4790817 w 9771622"/>
              <a:gd name="connsiteY12314" fmla="*/ 2339270 h 4890129"/>
              <a:gd name="connsiteX12315" fmla="*/ 4672656 w 9771622"/>
              <a:gd name="connsiteY12315" fmla="*/ 2332650 h 4890129"/>
              <a:gd name="connsiteX12316" fmla="*/ 4686372 w 9771622"/>
              <a:gd name="connsiteY12316" fmla="*/ 2346366 h 4890129"/>
              <a:gd name="connsiteX12317" fmla="*/ 4672656 w 9771622"/>
              <a:gd name="connsiteY12317" fmla="*/ 2360082 h 4890129"/>
              <a:gd name="connsiteX12318" fmla="*/ 4658940 w 9771622"/>
              <a:gd name="connsiteY12318" fmla="*/ 2346366 h 4890129"/>
              <a:gd name="connsiteX12319" fmla="*/ 4672656 w 9771622"/>
              <a:gd name="connsiteY12319" fmla="*/ 2332650 h 4890129"/>
              <a:gd name="connsiteX12320" fmla="*/ 4563099 w 9771622"/>
              <a:gd name="connsiteY12320" fmla="*/ 2330663 h 4890129"/>
              <a:gd name="connsiteX12321" fmla="*/ 4576815 w 9771622"/>
              <a:gd name="connsiteY12321" fmla="*/ 2344379 h 4890129"/>
              <a:gd name="connsiteX12322" fmla="*/ 4563099 w 9771622"/>
              <a:gd name="connsiteY12322" fmla="*/ 2358095 h 4890129"/>
              <a:gd name="connsiteX12323" fmla="*/ 4549383 w 9771622"/>
              <a:gd name="connsiteY12323" fmla="*/ 2344379 h 4890129"/>
              <a:gd name="connsiteX12324" fmla="*/ 4563099 w 9771622"/>
              <a:gd name="connsiteY12324" fmla="*/ 2330663 h 4890129"/>
              <a:gd name="connsiteX12325" fmla="*/ 4456854 w 9771622"/>
              <a:gd name="connsiteY12325" fmla="*/ 2330003 h 4890129"/>
              <a:gd name="connsiteX12326" fmla="*/ 4470570 w 9771622"/>
              <a:gd name="connsiteY12326" fmla="*/ 2343719 h 4890129"/>
              <a:gd name="connsiteX12327" fmla="*/ 4456854 w 9771622"/>
              <a:gd name="connsiteY12327" fmla="*/ 2357435 h 4890129"/>
              <a:gd name="connsiteX12328" fmla="*/ 4443138 w 9771622"/>
              <a:gd name="connsiteY12328" fmla="*/ 2343719 h 4890129"/>
              <a:gd name="connsiteX12329" fmla="*/ 4456854 w 9771622"/>
              <a:gd name="connsiteY12329" fmla="*/ 2330003 h 4890129"/>
              <a:gd name="connsiteX12330" fmla="*/ 4351599 w 9771622"/>
              <a:gd name="connsiteY12330" fmla="*/ 2329672 h 4890129"/>
              <a:gd name="connsiteX12331" fmla="*/ 4365315 w 9771622"/>
              <a:gd name="connsiteY12331" fmla="*/ 2343388 h 4890129"/>
              <a:gd name="connsiteX12332" fmla="*/ 4351599 w 9771622"/>
              <a:gd name="connsiteY12332" fmla="*/ 2357104 h 4890129"/>
              <a:gd name="connsiteX12333" fmla="*/ 4337883 w 9771622"/>
              <a:gd name="connsiteY12333" fmla="*/ 2343388 h 4890129"/>
              <a:gd name="connsiteX12334" fmla="*/ 4351599 w 9771622"/>
              <a:gd name="connsiteY12334" fmla="*/ 2329672 h 4890129"/>
              <a:gd name="connsiteX12335" fmla="*/ 2396881 w 9771622"/>
              <a:gd name="connsiteY12335" fmla="*/ 2329009 h 4890129"/>
              <a:gd name="connsiteX12336" fmla="*/ 2410596 w 9771622"/>
              <a:gd name="connsiteY12336" fmla="*/ 2342725 h 4890129"/>
              <a:gd name="connsiteX12337" fmla="*/ 2396881 w 9771622"/>
              <a:gd name="connsiteY12337" fmla="*/ 2356441 h 4890129"/>
              <a:gd name="connsiteX12338" fmla="*/ 2383167 w 9771622"/>
              <a:gd name="connsiteY12338" fmla="*/ 2342725 h 4890129"/>
              <a:gd name="connsiteX12339" fmla="*/ 2396881 w 9771622"/>
              <a:gd name="connsiteY12339" fmla="*/ 2329009 h 4890129"/>
              <a:gd name="connsiteX12340" fmla="*/ 2294280 w 9771622"/>
              <a:gd name="connsiteY12340" fmla="*/ 2329009 h 4890129"/>
              <a:gd name="connsiteX12341" fmla="*/ 2307995 w 9771622"/>
              <a:gd name="connsiteY12341" fmla="*/ 2342725 h 4890129"/>
              <a:gd name="connsiteX12342" fmla="*/ 2294280 w 9771622"/>
              <a:gd name="connsiteY12342" fmla="*/ 2356441 h 4890129"/>
              <a:gd name="connsiteX12343" fmla="*/ 2280560 w 9771622"/>
              <a:gd name="connsiteY12343" fmla="*/ 2342725 h 4890129"/>
              <a:gd name="connsiteX12344" fmla="*/ 2294280 w 9771622"/>
              <a:gd name="connsiteY12344" fmla="*/ 2329009 h 4890129"/>
              <a:gd name="connsiteX12345" fmla="*/ 2191668 w 9771622"/>
              <a:gd name="connsiteY12345" fmla="*/ 2329009 h 4890129"/>
              <a:gd name="connsiteX12346" fmla="*/ 2205390 w 9771622"/>
              <a:gd name="connsiteY12346" fmla="*/ 2342725 h 4890129"/>
              <a:gd name="connsiteX12347" fmla="*/ 2191668 w 9771622"/>
              <a:gd name="connsiteY12347" fmla="*/ 2356441 h 4890129"/>
              <a:gd name="connsiteX12348" fmla="*/ 2177956 w 9771622"/>
              <a:gd name="connsiteY12348" fmla="*/ 2342725 h 4890129"/>
              <a:gd name="connsiteX12349" fmla="*/ 2191668 w 9771622"/>
              <a:gd name="connsiteY12349" fmla="*/ 2329009 h 4890129"/>
              <a:gd name="connsiteX12350" fmla="*/ 2089068 w 9771622"/>
              <a:gd name="connsiteY12350" fmla="*/ 2329009 h 4890129"/>
              <a:gd name="connsiteX12351" fmla="*/ 2102786 w 9771622"/>
              <a:gd name="connsiteY12351" fmla="*/ 2342725 h 4890129"/>
              <a:gd name="connsiteX12352" fmla="*/ 2089068 w 9771622"/>
              <a:gd name="connsiteY12352" fmla="*/ 2356441 h 4890129"/>
              <a:gd name="connsiteX12353" fmla="*/ 2075358 w 9771622"/>
              <a:gd name="connsiteY12353" fmla="*/ 2342725 h 4890129"/>
              <a:gd name="connsiteX12354" fmla="*/ 2089068 w 9771622"/>
              <a:gd name="connsiteY12354" fmla="*/ 2329009 h 4890129"/>
              <a:gd name="connsiteX12355" fmla="*/ 1986792 w 9771622"/>
              <a:gd name="connsiteY12355" fmla="*/ 2329009 h 4890129"/>
              <a:gd name="connsiteX12356" fmla="*/ 2000507 w 9771622"/>
              <a:gd name="connsiteY12356" fmla="*/ 2342725 h 4890129"/>
              <a:gd name="connsiteX12357" fmla="*/ 1986792 w 9771622"/>
              <a:gd name="connsiteY12357" fmla="*/ 2356441 h 4890129"/>
              <a:gd name="connsiteX12358" fmla="*/ 1973072 w 9771622"/>
              <a:gd name="connsiteY12358" fmla="*/ 2342725 h 4890129"/>
              <a:gd name="connsiteX12359" fmla="*/ 1986792 w 9771622"/>
              <a:gd name="connsiteY12359" fmla="*/ 2329009 h 4890129"/>
              <a:gd name="connsiteX12360" fmla="*/ 1884188 w 9771622"/>
              <a:gd name="connsiteY12360" fmla="*/ 2329009 h 4890129"/>
              <a:gd name="connsiteX12361" fmla="*/ 1897902 w 9771622"/>
              <a:gd name="connsiteY12361" fmla="*/ 2342725 h 4890129"/>
              <a:gd name="connsiteX12362" fmla="*/ 1884188 w 9771622"/>
              <a:gd name="connsiteY12362" fmla="*/ 2356441 h 4890129"/>
              <a:gd name="connsiteX12363" fmla="*/ 1870472 w 9771622"/>
              <a:gd name="connsiteY12363" fmla="*/ 2342725 h 4890129"/>
              <a:gd name="connsiteX12364" fmla="*/ 1884188 w 9771622"/>
              <a:gd name="connsiteY12364" fmla="*/ 2329009 h 4890129"/>
              <a:gd name="connsiteX12365" fmla="*/ 1781583 w 9771622"/>
              <a:gd name="connsiteY12365" fmla="*/ 2329009 h 4890129"/>
              <a:gd name="connsiteX12366" fmla="*/ 1795296 w 9771622"/>
              <a:gd name="connsiteY12366" fmla="*/ 2342725 h 4890129"/>
              <a:gd name="connsiteX12367" fmla="*/ 1781583 w 9771622"/>
              <a:gd name="connsiteY12367" fmla="*/ 2356441 h 4890129"/>
              <a:gd name="connsiteX12368" fmla="*/ 1767869 w 9771622"/>
              <a:gd name="connsiteY12368" fmla="*/ 2342725 h 4890129"/>
              <a:gd name="connsiteX12369" fmla="*/ 1781583 w 9771622"/>
              <a:gd name="connsiteY12369" fmla="*/ 2329009 h 4890129"/>
              <a:gd name="connsiteX12370" fmla="*/ 1679304 w 9771622"/>
              <a:gd name="connsiteY12370" fmla="*/ 2329009 h 4890129"/>
              <a:gd name="connsiteX12371" fmla="*/ 1693025 w 9771622"/>
              <a:gd name="connsiteY12371" fmla="*/ 2342725 h 4890129"/>
              <a:gd name="connsiteX12372" fmla="*/ 1679304 w 9771622"/>
              <a:gd name="connsiteY12372" fmla="*/ 2356441 h 4890129"/>
              <a:gd name="connsiteX12373" fmla="*/ 1665591 w 9771622"/>
              <a:gd name="connsiteY12373" fmla="*/ 2342725 h 4890129"/>
              <a:gd name="connsiteX12374" fmla="*/ 1679304 w 9771622"/>
              <a:gd name="connsiteY12374" fmla="*/ 2329009 h 4890129"/>
              <a:gd name="connsiteX12375" fmla="*/ 1576699 w 9771622"/>
              <a:gd name="connsiteY12375" fmla="*/ 2329009 h 4890129"/>
              <a:gd name="connsiteX12376" fmla="*/ 1590421 w 9771622"/>
              <a:gd name="connsiteY12376" fmla="*/ 2342725 h 4890129"/>
              <a:gd name="connsiteX12377" fmla="*/ 1576699 w 9771622"/>
              <a:gd name="connsiteY12377" fmla="*/ 2356441 h 4890129"/>
              <a:gd name="connsiteX12378" fmla="*/ 1562986 w 9771622"/>
              <a:gd name="connsiteY12378" fmla="*/ 2342725 h 4890129"/>
              <a:gd name="connsiteX12379" fmla="*/ 1576699 w 9771622"/>
              <a:gd name="connsiteY12379" fmla="*/ 2329009 h 4890129"/>
              <a:gd name="connsiteX12380" fmla="*/ 1474093 w 9771622"/>
              <a:gd name="connsiteY12380" fmla="*/ 2329009 h 4890129"/>
              <a:gd name="connsiteX12381" fmla="*/ 1487815 w 9771622"/>
              <a:gd name="connsiteY12381" fmla="*/ 2342725 h 4890129"/>
              <a:gd name="connsiteX12382" fmla="*/ 1474093 w 9771622"/>
              <a:gd name="connsiteY12382" fmla="*/ 2356441 h 4890129"/>
              <a:gd name="connsiteX12383" fmla="*/ 1460381 w 9771622"/>
              <a:gd name="connsiteY12383" fmla="*/ 2342725 h 4890129"/>
              <a:gd name="connsiteX12384" fmla="*/ 1474093 w 9771622"/>
              <a:gd name="connsiteY12384" fmla="*/ 2329009 h 4890129"/>
              <a:gd name="connsiteX12385" fmla="*/ 4999339 w 9771622"/>
              <a:gd name="connsiteY12385" fmla="*/ 2323713 h 4890129"/>
              <a:gd name="connsiteX12386" fmla="*/ 5013055 w 9771622"/>
              <a:gd name="connsiteY12386" fmla="*/ 2337429 h 4890129"/>
              <a:gd name="connsiteX12387" fmla="*/ 4999339 w 9771622"/>
              <a:gd name="connsiteY12387" fmla="*/ 2351145 h 4890129"/>
              <a:gd name="connsiteX12388" fmla="*/ 4985623 w 9771622"/>
              <a:gd name="connsiteY12388" fmla="*/ 2337429 h 4890129"/>
              <a:gd name="connsiteX12389" fmla="*/ 4999339 w 9771622"/>
              <a:gd name="connsiteY12389" fmla="*/ 2323713 h 4890129"/>
              <a:gd name="connsiteX12390" fmla="*/ 5063548 w 9771622"/>
              <a:gd name="connsiteY12390" fmla="*/ 2316103 h 4890129"/>
              <a:gd name="connsiteX12391" fmla="*/ 5077264 w 9771622"/>
              <a:gd name="connsiteY12391" fmla="*/ 2329819 h 4890129"/>
              <a:gd name="connsiteX12392" fmla="*/ 5063548 w 9771622"/>
              <a:gd name="connsiteY12392" fmla="*/ 2343535 h 4890129"/>
              <a:gd name="connsiteX12393" fmla="*/ 5049832 w 9771622"/>
              <a:gd name="connsiteY12393" fmla="*/ 2329819 h 4890129"/>
              <a:gd name="connsiteX12394" fmla="*/ 5063548 w 9771622"/>
              <a:gd name="connsiteY12394" fmla="*/ 2316103 h 4890129"/>
              <a:gd name="connsiteX12395" fmla="*/ 4743155 w 9771622"/>
              <a:gd name="connsiteY12395" fmla="*/ 2316103 h 4890129"/>
              <a:gd name="connsiteX12396" fmla="*/ 4756871 w 9771622"/>
              <a:gd name="connsiteY12396" fmla="*/ 2329819 h 4890129"/>
              <a:gd name="connsiteX12397" fmla="*/ 4743155 w 9771622"/>
              <a:gd name="connsiteY12397" fmla="*/ 2343535 h 4890129"/>
              <a:gd name="connsiteX12398" fmla="*/ 4729439 w 9771622"/>
              <a:gd name="connsiteY12398" fmla="*/ 2329819 h 4890129"/>
              <a:gd name="connsiteX12399" fmla="*/ 4743155 w 9771622"/>
              <a:gd name="connsiteY12399" fmla="*/ 2316103 h 4890129"/>
              <a:gd name="connsiteX12400" fmla="*/ 5123126 w 9771622"/>
              <a:gd name="connsiteY12400" fmla="*/ 2312461 h 4890129"/>
              <a:gd name="connsiteX12401" fmla="*/ 5136842 w 9771622"/>
              <a:gd name="connsiteY12401" fmla="*/ 2326177 h 4890129"/>
              <a:gd name="connsiteX12402" fmla="*/ 5123126 w 9771622"/>
              <a:gd name="connsiteY12402" fmla="*/ 2339893 h 4890129"/>
              <a:gd name="connsiteX12403" fmla="*/ 5109410 w 9771622"/>
              <a:gd name="connsiteY12403" fmla="*/ 2326177 h 4890129"/>
              <a:gd name="connsiteX12404" fmla="*/ 5123126 w 9771622"/>
              <a:gd name="connsiteY12404" fmla="*/ 2312461 h 4890129"/>
              <a:gd name="connsiteX12405" fmla="*/ 4826563 w 9771622"/>
              <a:gd name="connsiteY12405" fmla="*/ 2310804 h 4890129"/>
              <a:gd name="connsiteX12406" fmla="*/ 4840279 w 9771622"/>
              <a:gd name="connsiteY12406" fmla="*/ 2324520 h 4890129"/>
              <a:gd name="connsiteX12407" fmla="*/ 4826563 w 9771622"/>
              <a:gd name="connsiteY12407" fmla="*/ 2338236 h 4890129"/>
              <a:gd name="connsiteX12408" fmla="*/ 4812847 w 9771622"/>
              <a:gd name="connsiteY12408" fmla="*/ 2324520 h 4890129"/>
              <a:gd name="connsiteX12409" fmla="*/ 4826563 w 9771622"/>
              <a:gd name="connsiteY12409" fmla="*/ 2310804 h 4890129"/>
              <a:gd name="connsiteX12410" fmla="*/ 5180389 w 9771622"/>
              <a:gd name="connsiteY12410" fmla="*/ 2310474 h 4890129"/>
              <a:gd name="connsiteX12411" fmla="*/ 5194105 w 9771622"/>
              <a:gd name="connsiteY12411" fmla="*/ 2324190 h 4890129"/>
              <a:gd name="connsiteX12412" fmla="*/ 5180389 w 9771622"/>
              <a:gd name="connsiteY12412" fmla="*/ 2337906 h 4890129"/>
              <a:gd name="connsiteX12413" fmla="*/ 5166673 w 9771622"/>
              <a:gd name="connsiteY12413" fmla="*/ 2324190 h 4890129"/>
              <a:gd name="connsiteX12414" fmla="*/ 5180389 w 9771622"/>
              <a:gd name="connsiteY12414" fmla="*/ 2310474 h 4890129"/>
              <a:gd name="connsiteX12415" fmla="*/ 4626649 w 9771622"/>
              <a:gd name="connsiteY12415" fmla="*/ 2310474 h 4890129"/>
              <a:gd name="connsiteX12416" fmla="*/ 4640365 w 9771622"/>
              <a:gd name="connsiteY12416" fmla="*/ 2324190 h 4890129"/>
              <a:gd name="connsiteX12417" fmla="*/ 4626649 w 9771622"/>
              <a:gd name="connsiteY12417" fmla="*/ 2337906 h 4890129"/>
              <a:gd name="connsiteX12418" fmla="*/ 4612933 w 9771622"/>
              <a:gd name="connsiteY12418" fmla="*/ 2324190 h 4890129"/>
              <a:gd name="connsiteX12419" fmla="*/ 4626649 w 9771622"/>
              <a:gd name="connsiteY12419" fmla="*/ 2310474 h 4890129"/>
              <a:gd name="connsiteX12420" fmla="*/ 5235660 w 9771622"/>
              <a:gd name="connsiteY12420" fmla="*/ 2309150 h 4890129"/>
              <a:gd name="connsiteX12421" fmla="*/ 5249376 w 9771622"/>
              <a:gd name="connsiteY12421" fmla="*/ 2322866 h 4890129"/>
              <a:gd name="connsiteX12422" fmla="*/ 5235660 w 9771622"/>
              <a:gd name="connsiteY12422" fmla="*/ 2336582 h 4890129"/>
              <a:gd name="connsiteX12423" fmla="*/ 5221944 w 9771622"/>
              <a:gd name="connsiteY12423" fmla="*/ 2322866 h 4890129"/>
              <a:gd name="connsiteX12424" fmla="*/ 5235660 w 9771622"/>
              <a:gd name="connsiteY12424" fmla="*/ 2309150 h 4890129"/>
              <a:gd name="connsiteX12425" fmla="*/ 5290258 w 9771622"/>
              <a:gd name="connsiteY12425" fmla="*/ 2308489 h 4890129"/>
              <a:gd name="connsiteX12426" fmla="*/ 5303974 w 9771622"/>
              <a:gd name="connsiteY12426" fmla="*/ 2322205 h 4890129"/>
              <a:gd name="connsiteX12427" fmla="*/ 5290258 w 9771622"/>
              <a:gd name="connsiteY12427" fmla="*/ 2335921 h 4890129"/>
              <a:gd name="connsiteX12428" fmla="*/ 5276542 w 9771622"/>
              <a:gd name="connsiteY12428" fmla="*/ 2322205 h 4890129"/>
              <a:gd name="connsiteX12429" fmla="*/ 5290258 w 9771622"/>
              <a:gd name="connsiteY12429" fmla="*/ 2308489 h 4890129"/>
              <a:gd name="connsiteX12430" fmla="*/ 4516762 w 9771622"/>
              <a:gd name="connsiteY12430" fmla="*/ 2308489 h 4890129"/>
              <a:gd name="connsiteX12431" fmla="*/ 4530478 w 9771622"/>
              <a:gd name="connsiteY12431" fmla="*/ 2322205 h 4890129"/>
              <a:gd name="connsiteX12432" fmla="*/ 4516762 w 9771622"/>
              <a:gd name="connsiteY12432" fmla="*/ 2335921 h 4890129"/>
              <a:gd name="connsiteX12433" fmla="*/ 4503046 w 9771622"/>
              <a:gd name="connsiteY12433" fmla="*/ 2322205 h 4890129"/>
              <a:gd name="connsiteX12434" fmla="*/ 4516762 w 9771622"/>
              <a:gd name="connsiteY12434" fmla="*/ 2308489 h 4890129"/>
              <a:gd name="connsiteX12435" fmla="*/ 5343893 w 9771622"/>
              <a:gd name="connsiteY12435" fmla="*/ 2307826 h 4890129"/>
              <a:gd name="connsiteX12436" fmla="*/ 5357609 w 9771622"/>
              <a:gd name="connsiteY12436" fmla="*/ 2321542 h 4890129"/>
              <a:gd name="connsiteX12437" fmla="*/ 5343893 w 9771622"/>
              <a:gd name="connsiteY12437" fmla="*/ 2335258 h 4890129"/>
              <a:gd name="connsiteX12438" fmla="*/ 5330177 w 9771622"/>
              <a:gd name="connsiteY12438" fmla="*/ 2321542 h 4890129"/>
              <a:gd name="connsiteX12439" fmla="*/ 5343893 w 9771622"/>
              <a:gd name="connsiteY12439" fmla="*/ 2307826 h 4890129"/>
              <a:gd name="connsiteX12440" fmla="*/ 5397181 w 9771622"/>
              <a:gd name="connsiteY12440" fmla="*/ 2307496 h 4890129"/>
              <a:gd name="connsiteX12441" fmla="*/ 5410897 w 9771622"/>
              <a:gd name="connsiteY12441" fmla="*/ 2321212 h 4890129"/>
              <a:gd name="connsiteX12442" fmla="*/ 5397181 w 9771622"/>
              <a:gd name="connsiteY12442" fmla="*/ 2334928 h 4890129"/>
              <a:gd name="connsiteX12443" fmla="*/ 5383465 w 9771622"/>
              <a:gd name="connsiteY12443" fmla="*/ 2321212 h 4890129"/>
              <a:gd name="connsiteX12444" fmla="*/ 5397181 w 9771622"/>
              <a:gd name="connsiteY12444" fmla="*/ 2307496 h 4890129"/>
              <a:gd name="connsiteX12445" fmla="*/ 4409856 w 9771622"/>
              <a:gd name="connsiteY12445" fmla="*/ 2307496 h 4890129"/>
              <a:gd name="connsiteX12446" fmla="*/ 4423572 w 9771622"/>
              <a:gd name="connsiteY12446" fmla="*/ 2321212 h 4890129"/>
              <a:gd name="connsiteX12447" fmla="*/ 4409856 w 9771622"/>
              <a:gd name="connsiteY12447" fmla="*/ 2334928 h 4890129"/>
              <a:gd name="connsiteX12448" fmla="*/ 4396140 w 9771622"/>
              <a:gd name="connsiteY12448" fmla="*/ 2321212 h 4890129"/>
              <a:gd name="connsiteX12449" fmla="*/ 4409856 w 9771622"/>
              <a:gd name="connsiteY12449" fmla="*/ 2307496 h 4890129"/>
              <a:gd name="connsiteX12450" fmla="*/ 5502436 w 9771622"/>
              <a:gd name="connsiteY12450" fmla="*/ 2307165 h 4890129"/>
              <a:gd name="connsiteX12451" fmla="*/ 5516152 w 9771622"/>
              <a:gd name="connsiteY12451" fmla="*/ 2320881 h 4890129"/>
              <a:gd name="connsiteX12452" fmla="*/ 5502436 w 9771622"/>
              <a:gd name="connsiteY12452" fmla="*/ 2334597 h 4890129"/>
              <a:gd name="connsiteX12453" fmla="*/ 5488720 w 9771622"/>
              <a:gd name="connsiteY12453" fmla="*/ 2320881 h 4890129"/>
              <a:gd name="connsiteX12454" fmla="*/ 5502436 w 9771622"/>
              <a:gd name="connsiteY12454" fmla="*/ 2307165 h 4890129"/>
              <a:gd name="connsiteX12455" fmla="*/ 5449808 w 9771622"/>
              <a:gd name="connsiteY12455" fmla="*/ 2307165 h 4890129"/>
              <a:gd name="connsiteX12456" fmla="*/ 5463524 w 9771622"/>
              <a:gd name="connsiteY12456" fmla="*/ 2320881 h 4890129"/>
              <a:gd name="connsiteX12457" fmla="*/ 5449808 w 9771622"/>
              <a:gd name="connsiteY12457" fmla="*/ 2334597 h 4890129"/>
              <a:gd name="connsiteX12458" fmla="*/ 5436092 w 9771622"/>
              <a:gd name="connsiteY12458" fmla="*/ 2320881 h 4890129"/>
              <a:gd name="connsiteX12459" fmla="*/ 5449808 w 9771622"/>
              <a:gd name="connsiteY12459" fmla="*/ 2307165 h 4890129"/>
              <a:gd name="connsiteX12460" fmla="*/ 4304271 w 9771622"/>
              <a:gd name="connsiteY12460" fmla="*/ 2307165 h 4890129"/>
              <a:gd name="connsiteX12461" fmla="*/ 4317987 w 9771622"/>
              <a:gd name="connsiteY12461" fmla="*/ 2320881 h 4890129"/>
              <a:gd name="connsiteX12462" fmla="*/ 4304271 w 9771622"/>
              <a:gd name="connsiteY12462" fmla="*/ 2334597 h 4890129"/>
              <a:gd name="connsiteX12463" fmla="*/ 4290555 w 9771622"/>
              <a:gd name="connsiteY12463" fmla="*/ 2320881 h 4890129"/>
              <a:gd name="connsiteX12464" fmla="*/ 4304271 w 9771622"/>
              <a:gd name="connsiteY12464" fmla="*/ 2307165 h 4890129"/>
              <a:gd name="connsiteX12465" fmla="*/ 5607027 w 9771622"/>
              <a:gd name="connsiteY12465" fmla="*/ 2306832 h 4890129"/>
              <a:gd name="connsiteX12466" fmla="*/ 5620743 w 9771622"/>
              <a:gd name="connsiteY12466" fmla="*/ 2320548 h 4890129"/>
              <a:gd name="connsiteX12467" fmla="*/ 5607027 w 9771622"/>
              <a:gd name="connsiteY12467" fmla="*/ 2334264 h 4890129"/>
              <a:gd name="connsiteX12468" fmla="*/ 5593311 w 9771622"/>
              <a:gd name="connsiteY12468" fmla="*/ 2320548 h 4890129"/>
              <a:gd name="connsiteX12469" fmla="*/ 5607027 w 9771622"/>
              <a:gd name="connsiteY12469" fmla="*/ 2306832 h 4890129"/>
              <a:gd name="connsiteX12470" fmla="*/ 5555060 w 9771622"/>
              <a:gd name="connsiteY12470" fmla="*/ 2306832 h 4890129"/>
              <a:gd name="connsiteX12471" fmla="*/ 5568776 w 9771622"/>
              <a:gd name="connsiteY12471" fmla="*/ 2320548 h 4890129"/>
              <a:gd name="connsiteX12472" fmla="*/ 5555060 w 9771622"/>
              <a:gd name="connsiteY12472" fmla="*/ 2334264 h 4890129"/>
              <a:gd name="connsiteX12473" fmla="*/ 5541344 w 9771622"/>
              <a:gd name="connsiteY12473" fmla="*/ 2320548 h 4890129"/>
              <a:gd name="connsiteX12474" fmla="*/ 5555060 w 9771622"/>
              <a:gd name="connsiteY12474" fmla="*/ 2306832 h 4890129"/>
              <a:gd name="connsiteX12475" fmla="*/ 5814886 w 9771622"/>
              <a:gd name="connsiteY12475" fmla="*/ 2306502 h 4890129"/>
              <a:gd name="connsiteX12476" fmla="*/ 5828602 w 9771622"/>
              <a:gd name="connsiteY12476" fmla="*/ 2320218 h 4890129"/>
              <a:gd name="connsiteX12477" fmla="*/ 5814886 w 9771622"/>
              <a:gd name="connsiteY12477" fmla="*/ 2333934 h 4890129"/>
              <a:gd name="connsiteX12478" fmla="*/ 5801170 w 9771622"/>
              <a:gd name="connsiteY12478" fmla="*/ 2320218 h 4890129"/>
              <a:gd name="connsiteX12479" fmla="*/ 5814886 w 9771622"/>
              <a:gd name="connsiteY12479" fmla="*/ 2306502 h 4890129"/>
              <a:gd name="connsiteX12480" fmla="*/ 5763252 w 9771622"/>
              <a:gd name="connsiteY12480" fmla="*/ 2306502 h 4890129"/>
              <a:gd name="connsiteX12481" fmla="*/ 5776968 w 9771622"/>
              <a:gd name="connsiteY12481" fmla="*/ 2320218 h 4890129"/>
              <a:gd name="connsiteX12482" fmla="*/ 5763252 w 9771622"/>
              <a:gd name="connsiteY12482" fmla="*/ 2333934 h 4890129"/>
              <a:gd name="connsiteX12483" fmla="*/ 5749536 w 9771622"/>
              <a:gd name="connsiteY12483" fmla="*/ 2320218 h 4890129"/>
              <a:gd name="connsiteX12484" fmla="*/ 5763252 w 9771622"/>
              <a:gd name="connsiteY12484" fmla="*/ 2306502 h 4890129"/>
              <a:gd name="connsiteX12485" fmla="*/ 5711285 w 9771622"/>
              <a:gd name="connsiteY12485" fmla="*/ 2306502 h 4890129"/>
              <a:gd name="connsiteX12486" fmla="*/ 5725001 w 9771622"/>
              <a:gd name="connsiteY12486" fmla="*/ 2320218 h 4890129"/>
              <a:gd name="connsiteX12487" fmla="*/ 5711285 w 9771622"/>
              <a:gd name="connsiteY12487" fmla="*/ 2333934 h 4890129"/>
              <a:gd name="connsiteX12488" fmla="*/ 5697569 w 9771622"/>
              <a:gd name="connsiteY12488" fmla="*/ 2320218 h 4890129"/>
              <a:gd name="connsiteX12489" fmla="*/ 5711285 w 9771622"/>
              <a:gd name="connsiteY12489" fmla="*/ 2306502 h 4890129"/>
              <a:gd name="connsiteX12490" fmla="*/ 5659321 w 9771622"/>
              <a:gd name="connsiteY12490" fmla="*/ 2306502 h 4890129"/>
              <a:gd name="connsiteX12491" fmla="*/ 5673037 w 9771622"/>
              <a:gd name="connsiteY12491" fmla="*/ 2320218 h 4890129"/>
              <a:gd name="connsiteX12492" fmla="*/ 5659321 w 9771622"/>
              <a:gd name="connsiteY12492" fmla="*/ 2333934 h 4890129"/>
              <a:gd name="connsiteX12493" fmla="*/ 5645605 w 9771622"/>
              <a:gd name="connsiteY12493" fmla="*/ 2320218 h 4890129"/>
              <a:gd name="connsiteX12494" fmla="*/ 5659321 w 9771622"/>
              <a:gd name="connsiteY12494" fmla="*/ 2306502 h 4890129"/>
              <a:gd name="connsiteX12495" fmla="*/ 6639036 w 9771622"/>
              <a:gd name="connsiteY12495" fmla="*/ 2306172 h 4890129"/>
              <a:gd name="connsiteX12496" fmla="*/ 6652752 w 9771622"/>
              <a:gd name="connsiteY12496" fmla="*/ 2319888 h 4890129"/>
              <a:gd name="connsiteX12497" fmla="*/ 6639036 w 9771622"/>
              <a:gd name="connsiteY12497" fmla="*/ 2333604 h 4890129"/>
              <a:gd name="connsiteX12498" fmla="*/ 6625320 w 9771622"/>
              <a:gd name="connsiteY12498" fmla="*/ 2319888 h 4890129"/>
              <a:gd name="connsiteX12499" fmla="*/ 6639036 w 9771622"/>
              <a:gd name="connsiteY12499" fmla="*/ 2306172 h 4890129"/>
              <a:gd name="connsiteX12500" fmla="*/ 6587732 w 9771622"/>
              <a:gd name="connsiteY12500" fmla="*/ 2306172 h 4890129"/>
              <a:gd name="connsiteX12501" fmla="*/ 6601448 w 9771622"/>
              <a:gd name="connsiteY12501" fmla="*/ 2319888 h 4890129"/>
              <a:gd name="connsiteX12502" fmla="*/ 6587732 w 9771622"/>
              <a:gd name="connsiteY12502" fmla="*/ 2333604 h 4890129"/>
              <a:gd name="connsiteX12503" fmla="*/ 6574016 w 9771622"/>
              <a:gd name="connsiteY12503" fmla="*/ 2319888 h 4890129"/>
              <a:gd name="connsiteX12504" fmla="*/ 6587732 w 9771622"/>
              <a:gd name="connsiteY12504" fmla="*/ 2306172 h 4890129"/>
              <a:gd name="connsiteX12505" fmla="*/ 6536432 w 9771622"/>
              <a:gd name="connsiteY12505" fmla="*/ 2306172 h 4890129"/>
              <a:gd name="connsiteX12506" fmla="*/ 6550148 w 9771622"/>
              <a:gd name="connsiteY12506" fmla="*/ 2319888 h 4890129"/>
              <a:gd name="connsiteX12507" fmla="*/ 6536432 w 9771622"/>
              <a:gd name="connsiteY12507" fmla="*/ 2333604 h 4890129"/>
              <a:gd name="connsiteX12508" fmla="*/ 6522716 w 9771622"/>
              <a:gd name="connsiteY12508" fmla="*/ 2319888 h 4890129"/>
              <a:gd name="connsiteX12509" fmla="*/ 6536432 w 9771622"/>
              <a:gd name="connsiteY12509" fmla="*/ 2306172 h 4890129"/>
              <a:gd name="connsiteX12510" fmla="*/ 6485129 w 9771622"/>
              <a:gd name="connsiteY12510" fmla="*/ 2306172 h 4890129"/>
              <a:gd name="connsiteX12511" fmla="*/ 6498845 w 9771622"/>
              <a:gd name="connsiteY12511" fmla="*/ 2319888 h 4890129"/>
              <a:gd name="connsiteX12512" fmla="*/ 6485129 w 9771622"/>
              <a:gd name="connsiteY12512" fmla="*/ 2333604 h 4890129"/>
              <a:gd name="connsiteX12513" fmla="*/ 6471413 w 9771622"/>
              <a:gd name="connsiteY12513" fmla="*/ 2319888 h 4890129"/>
              <a:gd name="connsiteX12514" fmla="*/ 6485129 w 9771622"/>
              <a:gd name="connsiteY12514" fmla="*/ 2306172 h 4890129"/>
              <a:gd name="connsiteX12515" fmla="*/ 6433495 w 9771622"/>
              <a:gd name="connsiteY12515" fmla="*/ 2306172 h 4890129"/>
              <a:gd name="connsiteX12516" fmla="*/ 6447211 w 9771622"/>
              <a:gd name="connsiteY12516" fmla="*/ 2319888 h 4890129"/>
              <a:gd name="connsiteX12517" fmla="*/ 6433495 w 9771622"/>
              <a:gd name="connsiteY12517" fmla="*/ 2333604 h 4890129"/>
              <a:gd name="connsiteX12518" fmla="*/ 6419779 w 9771622"/>
              <a:gd name="connsiteY12518" fmla="*/ 2319888 h 4890129"/>
              <a:gd name="connsiteX12519" fmla="*/ 6433495 w 9771622"/>
              <a:gd name="connsiteY12519" fmla="*/ 2306172 h 4890129"/>
              <a:gd name="connsiteX12520" fmla="*/ 6382192 w 9771622"/>
              <a:gd name="connsiteY12520" fmla="*/ 2306172 h 4890129"/>
              <a:gd name="connsiteX12521" fmla="*/ 6395908 w 9771622"/>
              <a:gd name="connsiteY12521" fmla="*/ 2319888 h 4890129"/>
              <a:gd name="connsiteX12522" fmla="*/ 6382192 w 9771622"/>
              <a:gd name="connsiteY12522" fmla="*/ 2333604 h 4890129"/>
              <a:gd name="connsiteX12523" fmla="*/ 6368476 w 9771622"/>
              <a:gd name="connsiteY12523" fmla="*/ 2319888 h 4890129"/>
              <a:gd name="connsiteX12524" fmla="*/ 6382192 w 9771622"/>
              <a:gd name="connsiteY12524" fmla="*/ 2306172 h 4890129"/>
              <a:gd name="connsiteX12525" fmla="*/ 6330558 w 9771622"/>
              <a:gd name="connsiteY12525" fmla="*/ 2306172 h 4890129"/>
              <a:gd name="connsiteX12526" fmla="*/ 6344274 w 9771622"/>
              <a:gd name="connsiteY12526" fmla="*/ 2319888 h 4890129"/>
              <a:gd name="connsiteX12527" fmla="*/ 6330558 w 9771622"/>
              <a:gd name="connsiteY12527" fmla="*/ 2333604 h 4890129"/>
              <a:gd name="connsiteX12528" fmla="*/ 6316842 w 9771622"/>
              <a:gd name="connsiteY12528" fmla="*/ 2319888 h 4890129"/>
              <a:gd name="connsiteX12529" fmla="*/ 6330558 w 9771622"/>
              <a:gd name="connsiteY12529" fmla="*/ 2306172 h 4890129"/>
              <a:gd name="connsiteX12530" fmla="*/ 6279258 w 9771622"/>
              <a:gd name="connsiteY12530" fmla="*/ 2306172 h 4890129"/>
              <a:gd name="connsiteX12531" fmla="*/ 6292974 w 9771622"/>
              <a:gd name="connsiteY12531" fmla="*/ 2319888 h 4890129"/>
              <a:gd name="connsiteX12532" fmla="*/ 6279258 w 9771622"/>
              <a:gd name="connsiteY12532" fmla="*/ 2333604 h 4890129"/>
              <a:gd name="connsiteX12533" fmla="*/ 6265542 w 9771622"/>
              <a:gd name="connsiteY12533" fmla="*/ 2319888 h 4890129"/>
              <a:gd name="connsiteX12534" fmla="*/ 6279258 w 9771622"/>
              <a:gd name="connsiteY12534" fmla="*/ 2306172 h 4890129"/>
              <a:gd name="connsiteX12535" fmla="*/ 6227624 w 9771622"/>
              <a:gd name="connsiteY12535" fmla="*/ 2306172 h 4890129"/>
              <a:gd name="connsiteX12536" fmla="*/ 6241340 w 9771622"/>
              <a:gd name="connsiteY12536" fmla="*/ 2319888 h 4890129"/>
              <a:gd name="connsiteX12537" fmla="*/ 6227624 w 9771622"/>
              <a:gd name="connsiteY12537" fmla="*/ 2333604 h 4890129"/>
              <a:gd name="connsiteX12538" fmla="*/ 6213908 w 9771622"/>
              <a:gd name="connsiteY12538" fmla="*/ 2319888 h 4890129"/>
              <a:gd name="connsiteX12539" fmla="*/ 6227624 w 9771622"/>
              <a:gd name="connsiteY12539" fmla="*/ 2306172 h 4890129"/>
              <a:gd name="connsiteX12540" fmla="*/ 6176321 w 9771622"/>
              <a:gd name="connsiteY12540" fmla="*/ 2306172 h 4890129"/>
              <a:gd name="connsiteX12541" fmla="*/ 6190037 w 9771622"/>
              <a:gd name="connsiteY12541" fmla="*/ 2319888 h 4890129"/>
              <a:gd name="connsiteX12542" fmla="*/ 6176321 w 9771622"/>
              <a:gd name="connsiteY12542" fmla="*/ 2333604 h 4890129"/>
              <a:gd name="connsiteX12543" fmla="*/ 6162605 w 9771622"/>
              <a:gd name="connsiteY12543" fmla="*/ 2319888 h 4890129"/>
              <a:gd name="connsiteX12544" fmla="*/ 6176321 w 9771622"/>
              <a:gd name="connsiteY12544" fmla="*/ 2306172 h 4890129"/>
              <a:gd name="connsiteX12545" fmla="*/ 6124687 w 9771622"/>
              <a:gd name="connsiteY12545" fmla="*/ 2306172 h 4890129"/>
              <a:gd name="connsiteX12546" fmla="*/ 6138403 w 9771622"/>
              <a:gd name="connsiteY12546" fmla="*/ 2319888 h 4890129"/>
              <a:gd name="connsiteX12547" fmla="*/ 6124687 w 9771622"/>
              <a:gd name="connsiteY12547" fmla="*/ 2333604 h 4890129"/>
              <a:gd name="connsiteX12548" fmla="*/ 6110971 w 9771622"/>
              <a:gd name="connsiteY12548" fmla="*/ 2319888 h 4890129"/>
              <a:gd name="connsiteX12549" fmla="*/ 6124687 w 9771622"/>
              <a:gd name="connsiteY12549" fmla="*/ 2306172 h 4890129"/>
              <a:gd name="connsiteX12550" fmla="*/ 6073054 w 9771622"/>
              <a:gd name="connsiteY12550" fmla="*/ 2306172 h 4890129"/>
              <a:gd name="connsiteX12551" fmla="*/ 6086770 w 9771622"/>
              <a:gd name="connsiteY12551" fmla="*/ 2319888 h 4890129"/>
              <a:gd name="connsiteX12552" fmla="*/ 6073054 w 9771622"/>
              <a:gd name="connsiteY12552" fmla="*/ 2333604 h 4890129"/>
              <a:gd name="connsiteX12553" fmla="*/ 6059338 w 9771622"/>
              <a:gd name="connsiteY12553" fmla="*/ 2319888 h 4890129"/>
              <a:gd name="connsiteX12554" fmla="*/ 6073054 w 9771622"/>
              <a:gd name="connsiteY12554" fmla="*/ 2306172 h 4890129"/>
              <a:gd name="connsiteX12555" fmla="*/ 6021750 w 9771622"/>
              <a:gd name="connsiteY12555" fmla="*/ 2306172 h 4890129"/>
              <a:gd name="connsiteX12556" fmla="*/ 6035466 w 9771622"/>
              <a:gd name="connsiteY12556" fmla="*/ 2319888 h 4890129"/>
              <a:gd name="connsiteX12557" fmla="*/ 6021750 w 9771622"/>
              <a:gd name="connsiteY12557" fmla="*/ 2333604 h 4890129"/>
              <a:gd name="connsiteX12558" fmla="*/ 6008034 w 9771622"/>
              <a:gd name="connsiteY12558" fmla="*/ 2319888 h 4890129"/>
              <a:gd name="connsiteX12559" fmla="*/ 6021750 w 9771622"/>
              <a:gd name="connsiteY12559" fmla="*/ 2306172 h 4890129"/>
              <a:gd name="connsiteX12560" fmla="*/ 5970116 w 9771622"/>
              <a:gd name="connsiteY12560" fmla="*/ 2306172 h 4890129"/>
              <a:gd name="connsiteX12561" fmla="*/ 5983832 w 9771622"/>
              <a:gd name="connsiteY12561" fmla="*/ 2319888 h 4890129"/>
              <a:gd name="connsiteX12562" fmla="*/ 5970116 w 9771622"/>
              <a:gd name="connsiteY12562" fmla="*/ 2333604 h 4890129"/>
              <a:gd name="connsiteX12563" fmla="*/ 5956400 w 9771622"/>
              <a:gd name="connsiteY12563" fmla="*/ 2319888 h 4890129"/>
              <a:gd name="connsiteX12564" fmla="*/ 5970116 w 9771622"/>
              <a:gd name="connsiteY12564" fmla="*/ 2306172 h 4890129"/>
              <a:gd name="connsiteX12565" fmla="*/ 5918483 w 9771622"/>
              <a:gd name="connsiteY12565" fmla="*/ 2306172 h 4890129"/>
              <a:gd name="connsiteX12566" fmla="*/ 5932199 w 9771622"/>
              <a:gd name="connsiteY12566" fmla="*/ 2319888 h 4890129"/>
              <a:gd name="connsiteX12567" fmla="*/ 5918483 w 9771622"/>
              <a:gd name="connsiteY12567" fmla="*/ 2333604 h 4890129"/>
              <a:gd name="connsiteX12568" fmla="*/ 5904767 w 9771622"/>
              <a:gd name="connsiteY12568" fmla="*/ 2319888 h 4890129"/>
              <a:gd name="connsiteX12569" fmla="*/ 5918483 w 9771622"/>
              <a:gd name="connsiteY12569" fmla="*/ 2306172 h 4890129"/>
              <a:gd name="connsiteX12570" fmla="*/ 5866519 w 9771622"/>
              <a:gd name="connsiteY12570" fmla="*/ 2306172 h 4890129"/>
              <a:gd name="connsiteX12571" fmla="*/ 5880235 w 9771622"/>
              <a:gd name="connsiteY12571" fmla="*/ 2319888 h 4890129"/>
              <a:gd name="connsiteX12572" fmla="*/ 5866519 w 9771622"/>
              <a:gd name="connsiteY12572" fmla="*/ 2333604 h 4890129"/>
              <a:gd name="connsiteX12573" fmla="*/ 5852803 w 9771622"/>
              <a:gd name="connsiteY12573" fmla="*/ 2319888 h 4890129"/>
              <a:gd name="connsiteX12574" fmla="*/ 5866519 w 9771622"/>
              <a:gd name="connsiteY12574" fmla="*/ 2306172 h 4890129"/>
              <a:gd name="connsiteX12575" fmla="*/ 7870633 w 9771622"/>
              <a:gd name="connsiteY12575" fmla="*/ 2305842 h 4890129"/>
              <a:gd name="connsiteX12576" fmla="*/ 7884349 w 9771622"/>
              <a:gd name="connsiteY12576" fmla="*/ 2319558 h 4890129"/>
              <a:gd name="connsiteX12577" fmla="*/ 7870633 w 9771622"/>
              <a:gd name="connsiteY12577" fmla="*/ 2333274 h 4890129"/>
              <a:gd name="connsiteX12578" fmla="*/ 7856917 w 9771622"/>
              <a:gd name="connsiteY12578" fmla="*/ 2319558 h 4890129"/>
              <a:gd name="connsiteX12579" fmla="*/ 7870633 w 9771622"/>
              <a:gd name="connsiteY12579" fmla="*/ 2305842 h 4890129"/>
              <a:gd name="connsiteX12580" fmla="*/ 7819329 w 9771622"/>
              <a:gd name="connsiteY12580" fmla="*/ 2305842 h 4890129"/>
              <a:gd name="connsiteX12581" fmla="*/ 7833045 w 9771622"/>
              <a:gd name="connsiteY12581" fmla="*/ 2319558 h 4890129"/>
              <a:gd name="connsiteX12582" fmla="*/ 7819329 w 9771622"/>
              <a:gd name="connsiteY12582" fmla="*/ 2333274 h 4890129"/>
              <a:gd name="connsiteX12583" fmla="*/ 7805613 w 9771622"/>
              <a:gd name="connsiteY12583" fmla="*/ 2319558 h 4890129"/>
              <a:gd name="connsiteX12584" fmla="*/ 7819329 w 9771622"/>
              <a:gd name="connsiteY12584" fmla="*/ 2305842 h 4890129"/>
              <a:gd name="connsiteX12585" fmla="*/ 7768026 w 9771622"/>
              <a:gd name="connsiteY12585" fmla="*/ 2305842 h 4890129"/>
              <a:gd name="connsiteX12586" fmla="*/ 7781742 w 9771622"/>
              <a:gd name="connsiteY12586" fmla="*/ 2319558 h 4890129"/>
              <a:gd name="connsiteX12587" fmla="*/ 7768026 w 9771622"/>
              <a:gd name="connsiteY12587" fmla="*/ 2333274 h 4890129"/>
              <a:gd name="connsiteX12588" fmla="*/ 7754310 w 9771622"/>
              <a:gd name="connsiteY12588" fmla="*/ 2319558 h 4890129"/>
              <a:gd name="connsiteX12589" fmla="*/ 7768026 w 9771622"/>
              <a:gd name="connsiteY12589" fmla="*/ 2305842 h 4890129"/>
              <a:gd name="connsiteX12590" fmla="*/ 7716722 w 9771622"/>
              <a:gd name="connsiteY12590" fmla="*/ 2305842 h 4890129"/>
              <a:gd name="connsiteX12591" fmla="*/ 7730438 w 9771622"/>
              <a:gd name="connsiteY12591" fmla="*/ 2319558 h 4890129"/>
              <a:gd name="connsiteX12592" fmla="*/ 7716722 w 9771622"/>
              <a:gd name="connsiteY12592" fmla="*/ 2333274 h 4890129"/>
              <a:gd name="connsiteX12593" fmla="*/ 7703006 w 9771622"/>
              <a:gd name="connsiteY12593" fmla="*/ 2319558 h 4890129"/>
              <a:gd name="connsiteX12594" fmla="*/ 7716722 w 9771622"/>
              <a:gd name="connsiteY12594" fmla="*/ 2305842 h 4890129"/>
              <a:gd name="connsiteX12595" fmla="*/ 7665419 w 9771622"/>
              <a:gd name="connsiteY12595" fmla="*/ 2305842 h 4890129"/>
              <a:gd name="connsiteX12596" fmla="*/ 7679135 w 9771622"/>
              <a:gd name="connsiteY12596" fmla="*/ 2319558 h 4890129"/>
              <a:gd name="connsiteX12597" fmla="*/ 7665419 w 9771622"/>
              <a:gd name="connsiteY12597" fmla="*/ 2333274 h 4890129"/>
              <a:gd name="connsiteX12598" fmla="*/ 7651703 w 9771622"/>
              <a:gd name="connsiteY12598" fmla="*/ 2319558 h 4890129"/>
              <a:gd name="connsiteX12599" fmla="*/ 7665419 w 9771622"/>
              <a:gd name="connsiteY12599" fmla="*/ 2305842 h 4890129"/>
              <a:gd name="connsiteX12600" fmla="*/ 7614119 w 9771622"/>
              <a:gd name="connsiteY12600" fmla="*/ 2305842 h 4890129"/>
              <a:gd name="connsiteX12601" fmla="*/ 7627835 w 9771622"/>
              <a:gd name="connsiteY12601" fmla="*/ 2319558 h 4890129"/>
              <a:gd name="connsiteX12602" fmla="*/ 7614119 w 9771622"/>
              <a:gd name="connsiteY12602" fmla="*/ 2333274 h 4890129"/>
              <a:gd name="connsiteX12603" fmla="*/ 7600403 w 9771622"/>
              <a:gd name="connsiteY12603" fmla="*/ 2319558 h 4890129"/>
              <a:gd name="connsiteX12604" fmla="*/ 7614119 w 9771622"/>
              <a:gd name="connsiteY12604" fmla="*/ 2305842 h 4890129"/>
              <a:gd name="connsiteX12605" fmla="*/ 7562815 w 9771622"/>
              <a:gd name="connsiteY12605" fmla="*/ 2305842 h 4890129"/>
              <a:gd name="connsiteX12606" fmla="*/ 7576531 w 9771622"/>
              <a:gd name="connsiteY12606" fmla="*/ 2319558 h 4890129"/>
              <a:gd name="connsiteX12607" fmla="*/ 7562815 w 9771622"/>
              <a:gd name="connsiteY12607" fmla="*/ 2333274 h 4890129"/>
              <a:gd name="connsiteX12608" fmla="*/ 7549099 w 9771622"/>
              <a:gd name="connsiteY12608" fmla="*/ 2319558 h 4890129"/>
              <a:gd name="connsiteX12609" fmla="*/ 7562815 w 9771622"/>
              <a:gd name="connsiteY12609" fmla="*/ 2305842 h 4890129"/>
              <a:gd name="connsiteX12610" fmla="*/ 7511512 w 9771622"/>
              <a:gd name="connsiteY12610" fmla="*/ 2305842 h 4890129"/>
              <a:gd name="connsiteX12611" fmla="*/ 7525228 w 9771622"/>
              <a:gd name="connsiteY12611" fmla="*/ 2319558 h 4890129"/>
              <a:gd name="connsiteX12612" fmla="*/ 7511512 w 9771622"/>
              <a:gd name="connsiteY12612" fmla="*/ 2333274 h 4890129"/>
              <a:gd name="connsiteX12613" fmla="*/ 7497796 w 9771622"/>
              <a:gd name="connsiteY12613" fmla="*/ 2319558 h 4890129"/>
              <a:gd name="connsiteX12614" fmla="*/ 7511512 w 9771622"/>
              <a:gd name="connsiteY12614" fmla="*/ 2305842 h 4890129"/>
              <a:gd name="connsiteX12615" fmla="*/ 7460208 w 9771622"/>
              <a:gd name="connsiteY12615" fmla="*/ 2305842 h 4890129"/>
              <a:gd name="connsiteX12616" fmla="*/ 7473924 w 9771622"/>
              <a:gd name="connsiteY12616" fmla="*/ 2319558 h 4890129"/>
              <a:gd name="connsiteX12617" fmla="*/ 7460208 w 9771622"/>
              <a:gd name="connsiteY12617" fmla="*/ 2333274 h 4890129"/>
              <a:gd name="connsiteX12618" fmla="*/ 7446492 w 9771622"/>
              <a:gd name="connsiteY12618" fmla="*/ 2319558 h 4890129"/>
              <a:gd name="connsiteX12619" fmla="*/ 7460208 w 9771622"/>
              <a:gd name="connsiteY12619" fmla="*/ 2305842 h 4890129"/>
              <a:gd name="connsiteX12620" fmla="*/ 7408908 w 9771622"/>
              <a:gd name="connsiteY12620" fmla="*/ 2305842 h 4890129"/>
              <a:gd name="connsiteX12621" fmla="*/ 7422624 w 9771622"/>
              <a:gd name="connsiteY12621" fmla="*/ 2319558 h 4890129"/>
              <a:gd name="connsiteX12622" fmla="*/ 7408908 w 9771622"/>
              <a:gd name="connsiteY12622" fmla="*/ 2333274 h 4890129"/>
              <a:gd name="connsiteX12623" fmla="*/ 7395192 w 9771622"/>
              <a:gd name="connsiteY12623" fmla="*/ 2319558 h 4890129"/>
              <a:gd name="connsiteX12624" fmla="*/ 7408908 w 9771622"/>
              <a:gd name="connsiteY12624" fmla="*/ 2305842 h 4890129"/>
              <a:gd name="connsiteX12625" fmla="*/ 7357605 w 9771622"/>
              <a:gd name="connsiteY12625" fmla="*/ 2305842 h 4890129"/>
              <a:gd name="connsiteX12626" fmla="*/ 7371321 w 9771622"/>
              <a:gd name="connsiteY12626" fmla="*/ 2319558 h 4890129"/>
              <a:gd name="connsiteX12627" fmla="*/ 7357605 w 9771622"/>
              <a:gd name="connsiteY12627" fmla="*/ 2333274 h 4890129"/>
              <a:gd name="connsiteX12628" fmla="*/ 7343889 w 9771622"/>
              <a:gd name="connsiteY12628" fmla="*/ 2319558 h 4890129"/>
              <a:gd name="connsiteX12629" fmla="*/ 7357605 w 9771622"/>
              <a:gd name="connsiteY12629" fmla="*/ 2305842 h 4890129"/>
              <a:gd name="connsiteX12630" fmla="*/ 7306301 w 9771622"/>
              <a:gd name="connsiteY12630" fmla="*/ 2305842 h 4890129"/>
              <a:gd name="connsiteX12631" fmla="*/ 7320017 w 9771622"/>
              <a:gd name="connsiteY12631" fmla="*/ 2319558 h 4890129"/>
              <a:gd name="connsiteX12632" fmla="*/ 7306301 w 9771622"/>
              <a:gd name="connsiteY12632" fmla="*/ 2333274 h 4890129"/>
              <a:gd name="connsiteX12633" fmla="*/ 7292585 w 9771622"/>
              <a:gd name="connsiteY12633" fmla="*/ 2319558 h 4890129"/>
              <a:gd name="connsiteX12634" fmla="*/ 7306301 w 9771622"/>
              <a:gd name="connsiteY12634" fmla="*/ 2305842 h 4890129"/>
              <a:gd name="connsiteX12635" fmla="*/ 7254998 w 9771622"/>
              <a:gd name="connsiteY12635" fmla="*/ 2305842 h 4890129"/>
              <a:gd name="connsiteX12636" fmla="*/ 7268714 w 9771622"/>
              <a:gd name="connsiteY12636" fmla="*/ 2319558 h 4890129"/>
              <a:gd name="connsiteX12637" fmla="*/ 7254998 w 9771622"/>
              <a:gd name="connsiteY12637" fmla="*/ 2333274 h 4890129"/>
              <a:gd name="connsiteX12638" fmla="*/ 7241282 w 9771622"/>
              <a:gd name="connsiteY12638" fmla="*/ 2319558 h 4890129"/>
              <a:gd name="connsiteX12639" fmla="*/ 7254998 w 9771622"/>
              <a:gd name="connsiteY12639" fmla="*/ 2305842 h 4890129"/>
              <a:gd name="connsiteX12640" fmla="*/ 7203698 w 9771622"/>
              <a:gd name="connsiteY12640" fmla="*/ 2305842 h 4890129"/>
              <a:gd name="connsiteX12641" fmla="*/ 7217414 w 9771622"/>
              <a:gd name="connsiteY12641" fmla="*/ 2319558 h 4890129"/>
              <a:gd name="connsiteX12642" fmla="*/ 7203698 w 9771622"/>
              <a:gd name="connsiteY12642" fmla="*/ 2333274 h 4890129"/>
              <a:gd name="connsiteX12643" fmla="*/ 7189982 w 9771622"/>
              <a:gd name="connsiteY12643" fmla="*/ 2319558 h 4890129"/>
              <a:gd name="connsiteX12644" fmla="*/ 7203698 w 9771622"/>
              <a:gd name="connsiteY12644" fmla="*/ 2305842 h 4890129"/>
              <a:gd name="connsiteX12645" fmla="*/ 7152394 w 9771622"/>
              <a:gd name="connsiteY12645" fmla="*/ 2305842 h 4890129"/>
              <a:gd name="connsiteX12646" fmla="*/ 7166110 w 9771622"/>
              <a:gd name="connsiteY12646" fmla="*/ 2319558 h 4890129"/>
              <a:gd name="connsiteX12647" fmla="*/ 7152394 w 9771622"/>
              <a:gd name="connsiteY12647" fmla="*/ 2333274 h 4890129"/>
              <a:gd name="connsiteX12648" fmla="*/ 7138678 w 9771622"/>
              <a:gd name="connsiteY12648" fmla="*/ 2319558 h 4890129"/>
              <a:gd name="connsiteX12649" fmla="*/ 7152394 w 9771622"/>
              <a:gd name="connsiteY12649" fmla="*/ 2305842 h 4890129"/>
              <a:gd name="connsiteX12650" fmla="*/ 7101090 w 9771622"/>
              <a:gd name="connsiteY12650" fmla="*/ 2305842 h 4890129"/>
              <a:gd name="connsiteX12651" fmla="*/ 7114806 w 9771622"/>
              <a:gd name="connsiteY12651" fmla="*/ 2319558 h 4890129"/>
              <a:gd name="connsiteX12652" fmla="*/ 7101090 w 9771622"/>
              <a:gd name="connsiteY12652" fmla="*/ 2333274 h 4890129"/>
              <a:gd name="connsiteX12653" fmla="*/ 7087374 w 9771622"/>
              <a:gd name="connsiteY12653" fmla="*/ 2319558 h 4890129"/>
              <a:gd name="connsiteX12654" fmla="*/ 7101090 w 9771622"/>
              <a:gd name="connsiteY12654" fmla="*/ 2305842 h 4890129"/>
              <a:gd name="connsiteX12655" fmla="*/ 7049790 w 9771622"/>
              <a:gd name="connsiteY12655" fmla="*/ 2305842 h 4890129"/>
              <a:gd name="connsiteX12656" fmla="*/ 7063506 w 9771622"/>
              <a:gd name="connsiteY12656" fmla="*/ 2319558 h 4890129"/>
              <a:gd name="connsiteX12657" fmla="*/ 7049790 w 9771622"/>
              <a:gd name="connsiteY12657" fmla="*/ 2333274 h 4890129"/>
              <a:gd name="connsiteX12658" fmla="*/ 7036074 w 9771622"/>
              <a:gd name="connsiteY12658" fmla="*/ 2319558 h 4890129"/>
              <a:gd name="connsiteX12659" fmla="*/ 7049790 w 9771622"/>
              <a:gd name="connsiteY12659" fmla="*/ 2305842 h 4890129"/>
              <a:gd name="connsiteX12660" fmla="*/ 6998487 w 9771622"/>
              <a:gd name="connsiteY12660" fmla="*/ 2305842 h 4890129"/>
              <a:gd name="connsiteX12661" fmla="*/ 7012203 w 9771622"/>
              <a:gd name="connsiteY12661" fmla="*/ 2319558 h 4890129"/>
              <a:gd name="connsiteX12662" fmla="*/ 6998487 w 9771622"/>
              <a:gd name="connsiteY12662" fmla="*/ 2333274 h 4890129"/>
              <a:gd name="connsiteX12663" fmla="*/ 6984771 w 9771622"/>
              <a:gd name="connsiteY12663" fmla="*/ 2319558 h 4890129"/>
              <a:gd name="connsiteX12664" fmla="*/ 6998487 w 9771622"/>
              <a:gd name="connsiteY12664" fmla="*/ 2305842 h 4890129"/>
              <a:gd name="connsiteX12665" fmla="*/ 6947183 w 9771622"/>
              <a:gd name="connsiteY12665" fmla="*/ 2305842 h 4890129"/>
              <a:gd name="connsiteX12666" fmla="*/ 6960899 w 9771622"/>
              <a:gd name="connsiteY12666" fmla="*/ 2319558 h 4890129"/>
              <a:gd name="connsiteX12667" fmla="*/ 6947183 w 9771622"/>
              <a:gd name="connsiteY12667" fmla="*/ 2333274 h 4890129"/>
              <a:gd name="connsiteX12668" fmla="*/ 6933467 w 9771622"/>
              <a:gd name="connsiteY12668" fmla="*/ 2319558 h 4890129"/>
              <a:gd name="connsiteX12669" fmla="*/ 6947183 w 9771622"/>
              <a:gd name="connsiteY12669" fmla="*/ 2305842 h 4890129"/>
              <a:gd name="connsiteX12670" fmla="*/ 6895880 w 9771622"/>
              <a:gd name="connsiteY12670" fmla="*/ 2305842 h 4890129"/>
              <a:gd name="connsiteX12671" fmla="*/ 6909596 w 9771622"/>
              <a:gd name="connsiteY12671" fmla="*/ 2319558 h 4890129"/>
              <a:gd name="connsiteX12672" fmla="*/ 6895880 w 9771622"/>
              <a:gd name="connsiteY12672" fmla="*/ 2333274 h 4890129"/>
              <a:gd name="connsiteX12673" fmla="*/ 6882164 w 9771622"/>
              <a:gd name="connsiteY12673" fmla="*/ 2319558 h 4890129"/>
              <a:gd name="connsiteX12674" fmla="*/ 6895880 w 9771622"/>
              <a:gd name="connsiteY12674" fmla="*/ 2305842 h 4890129"/>
              <a:gd name="connsiteX12675" fmla="*/ 6844580 w 9771622"/>
              <a:gd name="connsiteY12675" fmla="*/ 2305842 h 4890129"/>
              <a:gd name="connsiteX12676" fmla="*/ 6858296 w 9771622"/>
              <a:gd name="connsiteY12676" fmla="*/ 2319558 h 4890129"/>
              <a:gd name="connsiteX12677" fmla="*/ 6844580 w 9771622"/>
              <a:gd name="connsiteY12677" fmla="*/ 2333274 h 4890129"/>
              <a:gd name="connsiteX12678" fmla="*/ 6830864 w 9771622"/>
              <a:gd name="connsiteY12678" fmla="*/ 2319558 h 4890129"/>
              <a:gd name="connsiteX12679" fmla="*/ 6844580 w 9771622"/>
              <a:gd name="connsiteY12679" fmla="*/ 2305842 h 4890129"/>
              <a:gd name="connsiteX12680" fmla="*/ 6793276 w 9771622"/>
              <a:gd name="connsiteY12680" fmla="*/ 2305842 h 4890129"/>
              <a:gd name="connsiteX12681" fmla="*/ 6806992 w 9771622"/>
              <a:gd name="connsiteY12681" fmla="*/ 2319558 h 4890129"/>
              <a:gd name="connsiteX12682" fmla="*/ 6793276 w 9771622"/>
              <a:gd name="connsiteY12682" fmla="*/ 2333274 h 4890129"/>
              <a:gd name="connsiteX12683" fmla="*/ 6779560 w 9771622"/>
              <a:gd name="connsiteY12683" fmla="*/ 2319558 h 4890129"/>
              <a:gd name="connsiteX12684" fmla="*/ 6793276 w 9771622"/>
              <a:gd name="connsiteY12684" fmla="*/ 2305842 h 4890129"/>
              <a:gd name="connsiteX12685" fmla="*/ 6741973 w 9771622"/>
              <a:gd name="connsiteY12685" fmla="*/ 2305842 h 4890129"/>
              <a:gd name="connsiteX12686" fmla="*/ 6755689 w 9771622"/>
              <a:gd name="connsiteY12686" fmla="*/ 2319558 h 4890129"/>
              <a:gd name="connsiteX12687" fmla="*/ 6741973 w 9771622"/>
              <a:gd name="connsiteY12687" fmla="*/ 2333274 h 4890129"/>
              <a:gd name="connsiteX12688" fmla="*/ 6728257 w 9771622"/>
              <a:gd name="connsiteY12688" fmla="*/ 2319558 h 4890129"/>
              <a:gd name="connsiteX12689" fmla="*/ 6741973 w 9771622"/>
              <a:gd name="connsiteY12689" fmla="*/ 2305842 h 4890129"/>
              <a:gd name="connsiteX12690" fmla="*/ 6690669 w 9771622"/>
              <a:gd name="connsiteY12690" fmla="*/ 2305842 h 4890129"/>
              <a:gd name="connsiteX12691" fmla="*/ 6704385 w 9771622"/>
              <a:gd name="connsiteY12691" fmla="*/ 2319558 h 4890129"/>
              <a:gd name="connsiteX12692" fmla="*/ 6690669 w 9771622"/>
              <a:gd name="connsiteY12692" fmla="*/ 2333274 h 4890129"/>
              <a:gd name="connsiteX12693" fmla="*/ 6676953 w 9771622"/>
              <a:gd name="connsiteY12693" fmla="*/ 2319558 h 4890129"/>
              <a:gd name="connsiteX12694" fmla="*/ 6690669 w 9771622"/>
              <a:gd name="connsiteY12694" fmla="*/ 2305842 h 4890129"/>
              <a:gd name="connsiteX12695" fmla="*/ 2449179 w 9771622"/>
              <a:gd name="connsiteY12695" fmla="*/ 2305842 h 4890129"/>
              <a:gd name="connsiteX12696" fmla="*/ 2462890 w 9771622"/>
              <a:gd name="connsiteY12696" fmla="*/ 2319558 h 4890129"/>
              <a:gd name="connsiteX12697" fmla="*/ 2449179 w 9771622"/>
              <a:gd name="connsiteY12697" fmla="*/ 2333274 h 4890129"/>
              <a:gd name="connsiteX12698" fmla="*/ 2435463 w 9771622"/>
              <a:gd name="connsiteY12698" fmla="*/ 2319558 h 4890129"/>
              <a:gd name="connsiteX12699" fmla="*/ 2449179 w 9771622"/>
              <a:gd name="connsiteY12699" fmla="*/ 2305842 h 4890129"/>
              <a:gd name="connsiteX12700" fmla="*/ 2346569 w 9771622"/>
              <a:gd name="connsiteY12700" fmla="*/ 2305842 h 4890129"/>
              <a:gd name="connsiteX12701" fmla="*/ 2360291 w 9771622"/>
              <a:gd name="connsiteY12701" fmla="*/ 2319558 h 4890129"/>
              <a:gd name="connsiteX12702" fmla="*/ 2346569 w 9771622"/>
              <a:gd name="connsiteY12702" fmla="*/ 2333274 h 4890129"/>
              <a:gd name="connsiteX12703" fmla="*/ 2332851 w 9771622"/>
              <a:gd name="connsiteY12703" fmla="*/ 2319558 h 4890129"/>
              <a:gd name="connsiteX12704" fmla="*/ 2346569 w 9771622"/>
              <a:gd name="connsiteY12704" fmla="*/ 2305842 h 4890129"/>
              <a:gd name="connsiteX12705" fmla="*/ 2141359 w 9771622"/>
              <a:gd name="connsiteY12705" fmla="*/ 2305842 h 4890129"/>
              <a:gd name="connsiteX12706" fmla="*/ 2155079 w 9771622"/>
              <a:gd name="connsiteY12706" fmla="*/ 2319558 h 4890129"/>
              <a:gd name="connsiteX12707" fmla="*/ 2141359 w 9771622"/>
              <a:gd name="connsiteY12707" fmla="*/ 2333274 h 4890129"/>
              <a:gd name="connsiteX12708" fmla="*/ 2127647 w 9771622"/>
              <a:gd name="connsiteY12708" fmla="*/ 2319558 h 4890129"/>
              <a:gd name="connsiteX12709" fmla="*/ 2141359 w 9771622"/>
              <a:gd name="connsiteY12709" fmla="*/ 2305842 h 4890129"/>
              <a:gd name="connsiteX12710" fmla="*/ 2039089 w 9771622"/>
              <a:gd name="connsiteY12710" fmla="*/ 2305842 h 4890129"/>
              <a:gd name="connsiteX12711" fmla="*/ 2052803 w 9771622"/>
              <a:gd name="connsiteY12711" fmla="*/ 2319558 h 4890129"/>
              <a:gd name="connsiteX12712" fmla="*/ 2039089 w 9771622"/>
              <a:gd name="connsiteY12712" fmla="*/ 2333274 h 4890129"/>
              <a:gd name="connsiteX12713" fmla="*/ 2025371 w 9771622"/>
              <a:gd name="connsiteY12713" fmla="*/ 2319558 h 4890129"/>
              <a:gd name="connsiteX12714" fmla="*/ 2039089 w 9771622"/>
              <a:gd name="connsiteY12714" fmla="*/ 2305842 h 4890129"/>
              <a:gd name="connsiteX12715" fmla="*/ 1936484 w 9771622"/>
              <a:gd name="connsiteY12715" fmla="*/ 2305842 h 4890129"/>
              <a:gd name="connsiteX12716" fmla="*/ 1950195 w 9771622"/>
              <a:gd name="connsiteY12716" fmla="*/ 2319558 h 4890129"/>
              <a:gd name="connsiteX12717" fmla="*/ 1936484 w 9771622"/>
              <a:gd name="connsiteY12717" fmla="*/ 2333274 h 4890129"/>
              <a:gd name="connsiteX12718" fmla="*/ 1922769 w 9771622"/>
              <a:gd name="connsiteY12718" fmla="*/ 2319558 h 4890129"/>
              <a:gd name="connsiteX12719" fmla="*/ 1936484 w 9771622"/>
              <a:gd name="connsiteY12719" fmla="*/ 2305842 h 4890129"/>
              <a:gd name="connsiteX12720" fmla="*/ 1833876 w 9771622"/>
              <a:gd name="connsiteY12720" fmla="*/ 2305842 h 4890129"/>
              <a:gd name="connsiteX12721" fmla="*/ 1847592 w 9771622"/>
              <a:gd name="connsiteY12721" fmla="*/ 2319558 h 4890129"/>
              <a:gd name="connsiteX12722" fmla="*/ 1833876 w 9771622"/>
              <a:gd name="connsiteY12722" fmla="*/ 2333274 h 4890129"/>
              <a:gd name="connsiteX12723" fmla="*/ 1820159 w 9771622"/>
              <a:gd name="connsiteY12723" fmla="*/ 2319558 h 4890129"/>
              <a:gd name="connsiteX12724" fmla="*/ 1833876 w 9771622"/>
              <a:gd name="connsiteY12724" fmla="*/ 2305842 h 4890129"/>
              <a:gd name="connsiteX12725" fmla="*/ 1731273 w 9771622"/>
              <a:gd name="connsiteY12725" fmla="*/ 2305842 h 4890129"/>
              <a:gd name="connsiteX12726" fmla="*/ 1744984 w 9771622"/>
              <a:gd name="connsiteY12726" fmla="*/ 2319558 h 4890129"/>
              <a:gd name="connsiteX12727" fmla="*/ 1731273 w 9771622"/>
              <a:gd name="connsiteY12727" fmla="*/ 2333274 h 4890129"/>
              <a:gd name="connsiteX12728" fmla="*/ 1717551 w 9771622"/>
              <a:gd name="connsiteY12728" fmla="*/ 2319558 h 4890129"/>
              <a:gd name="connsiteX12729" fmla="*/ 1731273 w 9771622"/>
              <a:gd name="connsiteY12729" fmla="*/ 2305842 h 4890129"/>
              <a:gd name="connsiteX12730" fmla="*/ 1628977 w 9771622"/>
              <a:gd name="connsiteY12730" fmla="*/ 2305842 h 4890129"/>
              <a:gd name="connsiteX12731" fmla="*/ 1642691 w 9771622"/>
              <a:gd name="connsiteY12731" fmla="*/ 2319558 h 4890129"/>
              <a:gd name="connsiteX12732" fmla="*/ 1628977 w 9771622"/>
              <a:gd name="connsiteY12732" fmla="*/ 2333274 h 4890129"/>
              <a:gd name="connsiteX12733" fmla="*/ 1615264 w 9771622"/>
              <a:gd name="connsiteY12733" fmla="*/ 2319558 h 4890129"/>
              <a:gd name="connsiteX12734" fmla="*/ 1628977 w 9771622"/>
              <a:gd name="connsiteY12734" fmla="*/ 2305842 h 4890129"/>
              <a:gd name="connsiteX12735" fmla="*/ 1526399 w 9771622"/>
              <a:gd name="connsiteY12735" fmla="*/ 2305842 h 4890129"/>
              <a:gd name="connsiteX12736" fmla="*/ 1540111 w 9771622"/>
              <a:gd name="connsiteY12736" fmla="*/ 2319558 h 4890129"/>
              <a:gd name="connsiteX12737" fmla="*/ 1526399 w 9771622"/>
              <a:gd name="connsiteY12737" fmla="*/ 2333274 h 4890129"/>
              <a:gd name="connsiteX12738" fmla="*/ 1512675 w 9771622"/>
              <a:gd name="connsiteY12738" fmla="*/ 2319558 h 4890129"/>
              <a:gd name="connsiteX12739" fmla="*/ 1526399 w 9771622"/>
              <a:gd name="connsiteY12739" fmla="*/ 2305842 h 4890129"/>
              <a:gd name="connsiteX12740" fmla="*/ 4959621 w 9771622"/>
              <a:gd name="connsiteY12740" fmla="*/ 2300876 h 4890129"/>
              <a:gd name="connsiteX12741" fmla="*/ 4973337 w 9771622"/>
              <a:gd name="connsiteY12741" fmla="*/ 2314592 h 4890129"/>
              <a:gd name="connsiteX12742" fmla="*/ 4959621 w 9771622"/>
              <a:gd name="connsiteY12742" fmla="*/ 2328308 h 4890129"/>
              <a:gd name="connsiteX12743" fmla="*/ 4945905 w 9771622"/>
              <a:gd name="connsiteY12743" fmla="*/ 2314592 h 4890129"/>
              <a:gd name="connsiteX12744" fmla="*/ 4959621 w 9771622"/>
              <a:gd name="connsiteY12744" fmla="*/ 2300876 h 4890129"/>
              <a:gd name="connsiteX12745" fmla="*/ 4869259 w 9771622"/>
              <a:gd name="connsiteY12745" fmla="*/ 2293926 h 4890129"/>
              <a:gd name="connsiteX12746" fmla="*/ 4882975 w 9771622"/>
              <a:gd name="connsiteY12746" fmla="*/ 2307642 h 4890129"/>
              <a:gd name="connsiteX12747" fmla="*/ 4869259 w 9771622"/>
              <a:gd name="connsiteY12747" fmla="*/ 2321358 h 4890129"/>
              <a:gd name="connsiteX12748" fmla="*/ 4855543 w 9771622"/>
              <a:gd name="connsiteY12748" fmla="*/ 2307642 h 4890129"/>
              <a:gd name="connsiteX12749" fmla="*/ 4869259 w 9771622"/>
              <a:gd name="connsiteY12749" fmla="*/ 2293926 h 4890129"/>
              <a:gd name="connsiteX12750" fmla="*/ 4696157 w 9771622"/>
              <a:gd name="connsiteY12750" fmla="*/ 2293262 h 4890129"/>
              <a:gd name="connsiteX12751" fmla="*/ 4709873 w 9771622"/>
              <a:gd name="connsiteY12751" fmla="*/ 2306978 h 4890129"/>
              <a:gd name="connsiteX12752" fmla="*/ 4696157 w 9771622"/>
              <a:gd name="connsiteY12752" fmla="*/ 2320694 h 4890129"/>
              <a:gd name="connsiteX12753" fmla="*/ 4682441 w 9771622"/>
              <a:gd name="connsiteY12753" fmla="*/ 2306978 h 4890129"/>
              <a:gd name="connsiteX12754" fmla="*/ 4696157 w 9771622"/>
              <a:gd name="connsiteY12754" fmla="*/ 2293262 h 4890129"/>
              <a:gd name="connsiteX12755" fmla="*/ 4914937 w 9771622"/>
              <a:gd name="connsiteY12755" fmla="*/ 2290615 h 4890129"/>
              <a:gd name="connsiteX12756" fmla="*/ 4928653 w 9771622"/>
              <a:gd name="connsiteY12756" fmla="*/ 2304331 h 4890129"/>
              <a:gd name="connsiteX12757" fmla="*/ 4914937 w 9771622"/>
              <a:gd name="connsiteY12757" fmla="*/ 2318047 h 4890129"/>
              <a:gd name="connsiteX12758" fmla="*/ 4901221 w 9771622"/>
              <a:gd name="connsiteY12758" fmla="*/ 2304331 h 4890129"/>
              <a:gd name="connsiteX12759" fmla="*/ 4914937 w 9771622"/>
              <a:gd name="connsiteY12759" fmla="*/ 2290615 h 4890129"/>
              <a:gd name="connsiteX12760" fmla="*/ 4580311 w 9771622"/>
              <a:gd name="connsiteY12760" fmla="*/ 2288297 h 4890129"/>
              <a:gd name="connsiteX12761" fmla="*/ 4594027 w 9771622"/>
              <a:gd name="connsiteY12761" fmla="*/ 2302013 h 4890129"/>
              <a:gd name="connsiteX12762" fmla="*/ 4580311 w 9771622"/>
              <a:gd name="connsiteY12762" fmla="*/ 2315729 h 4890129"/>
              <a:gd name="connsiteX12763" fmla="*/ 4566595 w 9771622"/>
              <a:gd name="connsiteY12763" fmla="*/ 2302013 h 4890129"/>
              <a:gd name="connsiteX12764" fmla="*/ 4580311 w 9771622"/>
              <a:gd name="connsiteY12764" fmla="*/ 2288297 h 4890129"/>
              <a:gd name="connsiteX12765" fmla="*/ 4470424 w 9771622"/>
              <a:gd name="connsiteY12765" fmla="*/ 2285982 h 4890129"/>
              <a:gd name="connsiteX12766" fmla="*/ 4484140 w 9771622"/>
              <a:gd name="connsiteY12766" fmla="*/ 2299698 h 4890129"/>
              <a:gd name="connsiteX12767" fmla="*/ 4470424 w 9771622"/>
              <a:gd name="connsiteY12767" fmla="*/ 2313414 h 4890129"/>
              <a:gd name="connsiteX12768" fmla="*/ 4456708 w 9771622"/>
              <a:gd name="connsiteY12768" fmla="*/ 2299698 h 4890129"/>
              <a:gd name="connsiteX12769" fmla="*/ 4470424 w 9771622"/>
              <a:gd name="connsiteY12769" fmla="*/ 2285982 h 4890129"/>
              <a:gd name="connsiteX12770" fmla="*/ 4362855 w 9771622"/>
              <a:gd name="connsiteY12770" fmla="*/ 2284989 h 4890129"/>
              <a:gd name="connsiteX12771" fmla="*/ 4376571 w 9771622"/>
              <a:gd name="connsiteY12771" fmla="*/ 2298705 h 4890129"/>
              <a:gd name="connsiteX12772" fmla="*/ 4362855 w 9771622"/>
              <a:gd name="connsiteY12772" fmla="*/ 2312421 h 4890129"/>
              <a:gd name="connsiteX12773" fmla="*/ 4349139 w 9771622"/>
              <a:gd name="connsiteY12773" fmla="*/ 2298705 h 4890129"/>
              <a:gd name="connsiteX12774" fmla="*/ 4362855 w 9771622"/>
              <a:gd name="connsiteY12774" fmla="*/ 2284989 h 4890129"/>
              <a:gd name="connsiteX12775" fmla="*/ 5031114 w 9771622"/>
              <a:gd name="connsiteY12775" fmla="*/ 2283665 h 4890129"/>
              <a:gd name="connsiteX12776" fmla="*/ 5044830 w 9771622"/>
              <a:gd name="connsiteY12776" fmla="*/ 2297381 h 4890129"/>
              <a:gd name="connsiteX12777" fmla="*/ 5031114 w 9771622"/>
              <a:gd name="connsiteY12777" fmla="*/ 2311097 h 4890129"/>
              <a:gd name="connsiteX12778" fmla="*/ 5017398 w 9771622"/>
              <a:gd name="connsiteY12778" fmla="*/ 2297381 h 4890129"/>
              <a:gd name="connsiteX12779" fmla="*/ 5031114 w 9771622"/>
              <a:gd name="connsiteY12779" fmla="*/ 2283665 h 4890129"/>
              <a:gd name="connsiteX12780" fmla="*/ 4775593 w 9771622"/>
              <a:gd name="connsiteY12780" fmla="*/ 2283665 h 4890129"/>
              <a:gd name="connsiteX12781" fmla="*/ 4789309 w 9771622"/>
              <a:gd name="connsiteY12781" fmla="*/ 2297381 h 4890129"/>
              <a:gd name="connsiteX12782" fmla="*/ 4775593 w 9771622"/>
              <a:gd name="connsiteY12782" fmla="*/ 2311097 h 4890129"/>
              <a:gd name="connsiteX12783" fmla="*/ 4761877 w 9771622"/>
              <a:gd name="connsiteY12783" fmla="*/ 2297381 h 4890129"/>
              <a:gd name="connsiteX12784" fmla="*/ 4775593 w 9771622"/>
              <a:gd name="connsiteY12784" fmla="*/ 2283665 h 4890129"/>
              <a:gd name="connsiteX12785" fmla="*/ 2399197 w 9771622"/>
              <a:gd name="connsiteY12785" fmla="*/ 2283004 h 4890129"/>
              <a:gd name="connsiteX12786" fmla="*/ 2412917 w 9771622"/>
              <a:gd name="connsiteY12786" fmla="*/ 2296720 h 4890129"/>
              <a:gd name="connsiteX12787" fmla="*/ 2399197 w 9771622"/>
              <a:gd name="connsiteY12787" fmla="*/ 2310436 h 4890129"/>
              <a:gd name="connsiteX12788" fmla="*/ 2385483 w 9771622"/>
              <a:gd name="connsiteY12788" fmla="*/ 2296720 h 4890129"/>
              <a:gd name="connsiteX12789" fmla="*/ 2399197 w 9771622"/>
              <a:gd name="connsiteY12789" fmla="*/ 2283004 h 4890129"/>
              <a:gd name="connsiteX12790" fmla="*/ 2296591 w 9771622"/>
              <a:gd name="connsiteY12790" fmla="*/ 2283004 h 4890129"/>
              <a:gd name="connsiteX12791" fmla="*/ 2310311 w 9771622"/>
              <a:gd name="connsiteY12791" fmla="*/ 2296720 h 4890129"/>
              <a:gd name="connsiteX12792" fmla="*/ 2296591 w 9771622"/>
              <a:gd name="connsiteY12792" fmla="*/ 2310436 h 4890129"/>
              <a:gd name="connsiteX12793" fmla="*/ 2282880 w 9771622"/>
              <a:gd name="connsiteY12793" fmla="*/ 2296720 h 4890129"/>
              <a:gd name="connsiteX12794" fmla="*/ 2296591 w 9771622"/>
              <a:gd name="connsiteY12794" fmla="*/ 2283004 h 4890129"/>
              <a:gd name="connsiteX12795" fmla="*/ 2193992 w 9771622"/>
              <a:gd name="connsiteY12795" fmla="*/ 2283004 h 4890129"/>
              <a:gd name="connsiteX12796" fmla="*/ 2207699 w 9771622"/>
              <a:gd name="connsiteY12796" fmla="*/ 2296720 h 4890129"/>
              <a:gd name="connsiteX12797" fmla="*/ 2193992 w 9771622"/>
              <a:gd name="connsiteY12797" fmla="*/ 2310436 h 4890129"/>
              <a:gd name="connsiteX12798" fmla="*/ 2180274 w 9771622"/>
              <a:gd name="connsiteY12798" fmla="*/ 2296720 h 4890129"/>
              <a:gd name="connsiteX12799" fmla="*/ 2193992 w 9771622"/>
              <a:gd name="connsiteY12799" fmla="*/ 2283004 h 4890129"/>
              <a:gd name="connsiteX12800" fmla="*/ 2091381 w 9771622"/>
              <a:gd name="connsiteY12800" fmla="*/ 2283004 h 4890129"/>
              <a:gd name="connsiteX12801" fmla="*/ 2105096 w 9771622"/>
              <a:gd name="connsiteY12801" fmla="*/ 2296720 h 4890129"/>
              <a:gd name="connsiteX12802" fmla="*/ 2091381 w 9771622"/>
              <a:gd name="connsiteY12802" fmla="*/ 2310436 h 4890129"/>
              <a:gd name="connsiteX12803" fmla="*/ 2077659 w 9771622"/>
              <a:gd name="connsiteY12803" fmla="*/ 2296720 h 4890129"/>
              <a:gd name="connsiteX12804" fmla="*/ 2091381 w 9771622"/>
              <a:gd name="connsiteY12804" fmla="*/ 2283004 h 4890129"/>
              <a:gd name="connsiteX12805" fmla="*/ 1988775 w 9771622"/>
              <a:gd name="connsiteY12805" fmla="*/ 2283004 h 4890129"/>
              <a:gd name="connsiteX12806" fmla="*/ 2002495 w 9771622"/>
              <a:gd name="connsiteY12806" fmla="*/ 2296720 h 4890129"/>
              <a:gd name="connsiteX12807" fmla="*/ 1988775 w 9771622"/>
              <a:gd name="connsiteY12807" fmla="*/ 2310436 h 4890129"/>
              <a:gd name="connsiteX12808" fmla="*/ 1975064 w 9771622"/>
              <a:gd name="connsiteY12808" fmla="*/ 2296720 h 4890129"/>
              <a:gd name="connsiteX12809" fmla="*/ 1988775 w 9771622"/>
              <a:gd name="connsiteY12809" fmla="*/ 2283004 h 4890129"/>
              <a:gd name="connsiteX12810" fmla="*/ 1886169 w 9771622"/>
              <a:gd name="connsiteY12810" fmla="*/ 2283004 h 4890129"/>
              <a:gd name="connsiteX12811" fmla="*/ 1899889 w 9771622"/>
              <a:gd name="connsiteY12811" fmla="*/ 2296720 h 4890129"/>
              <a:gd name="connsiteX12812" fmla="*/ 1886169 w 9771622"/>
              <a:gd name="connsiteY12812" fmla="*/ 2310436 h 4890129"/>
              <a:gd name="connsiteX12813" fmla="*/ 1872453 w 9771622"/>
              <a:gd name="connsiteY12813" fmla="*/ 2296720 h 4890129"/>
              <a:gd name="connsiteX12814" fmla="*/ 1886169 w 9771622"/>
              <a:gd name="connsiteY12814" fmla="*/ 2283004 h 4890129"/>
              <a:gd name="connsiteX12815" fmla="*/ 1783570 w 9771622"/>
              <a:gd name="connsiteY12815" fmla="*/ 2283004 h 4890129"/>
              <a:gd name="connsiteX12816" fmla="*/ 1797284 w 9771622"/>
              <a:gd name="connsiteY12816" fmla="*/ 2296720 h 4890129"/>
              <a:gd name="connsiteX12817" fmla="*/ 1783570 w 9771622"/>
              <a:gd name="connsiteY12817" fmla="*/ 2310436 h 4890129"/>
              <a:gd name="connsiteX12818" fmla="*/ 1769850 w 9771622"/>
              <a:gd name="connsiteY12818" fmla="*/ 2296720 h 4890129"/>
              <a:gd name="connsiteX12819" fmla="*/ 1783570 w 9771622"/>
              <a:gd name="connsiteY12819" fmla="*/ 2283004 h 4890129"/>
              <a:gd name="connsiteX12820" fmla="*/ 1681290 w 9771622"/>
              <a:gd name="connsiteY12820" fmla="*/ 2283004 h 4890129"/>
              <a:gd name="connsiteX12821" fmla="*/ 1695009 w 9771622"/>
              <a:gd name="connsiteY12821" fmla="*/ 2296720 h 4890129"/>
              <a:gd name="connsiteX12822" fmla="*/ 1681290 w 9771622"/>
              <a:gd name="connsiteY12822" fmla="*/ 2310436 h 4890129"/>
              <a:gd name="connsiteX12823" fmla="*/ 1667579 w 9771622"/>
              <a:gd name="connsiteY12823" fmla="*/ 2296720 h 4890129"/>
              <a:gd name="connsiteX12824" fmla="*/ 1681290 w 9771622"/>
              <a:gd name="connsiteY12824" fmla="*/ 2283004 h 4890129"/>
              <a:gd name="connsiteX12825" fmla="*/ 1578688 w 9771622"/>
              <a:gd name="connsiteY12825" fmla="*/ 2283004 h 4890129"/>
              <a:gd name="connsiteX12826" fmla="*/ 1592401 w 9771622"/>
              <a:gd name="connsiteY12826" fmla="*/ 2296720 h 4890129"/>
              <a:gd name="connsiteX12827" fmla="*/ 1578688 w 9771622"/>
              <a:gd name="connsiteY12827" fmla="*/ 2310436 h 4890129"/>
              <a:gd name="connsiteX12828" fmla="*/ 1564969 w 9771622"/>
              <a:gd name="connsiteY12828" fmla="*/ 2296720 h 4890129"/>
              <a:gd name="connsiteX12829" fmla="*/ 1578688 w 9771622"/>
              <a:gd name="connsiteY12829" fmla="*/ 2283004 h 4890129"/>
              <a:gd name="connsiteX12830" fmla="*/ 1476081 w 9771622"/>
              <a:gd name="connsiteY12830" fmla="*/ 2283004 h 4890129"/>
              <a:gd name="connsiteX12831" fmla="*/ 1489798 w 9771622"/>
              <a:gd name="connsiteY12831" fmla="*/ 2296720 h 4890129"/>
              <a:gd name="connsiteX12832" fmla="*/ 1476081 w 9771622"/>
              <a:gd name="connsiteY12832" fmla="*/ 2310436 h 4890129"/>
              <a:gd name="connsiteX12833" fmla="*/ 1462369 w 9771622"/>
              <a:gd name="connsiteY12833" fmla="*/ 2296720 h 4890129"/>
              <a:gd name="connsiteX12834" fmla="*/ 1476081 w 9771622"/>
              <a:gd name="connsiteY12834" fmla="*/ 2283004 h 4890129"/>
              <a:gd name="connsiteX12835" fmla="*/ 5096317 w 9771622"/>
              <a:gd name="connsiteY12835" fmla="*/ 2275391 h 4890129"/>
              <a:gd name="connsiteX12836" fmla="*/ 5110033 w 9771622"/>
              <a:gd name="connsiteY12836" fmla="*/ 2289107 h 4890129"/>
              <a:gd name="connsiteX12837" fmla="*/ 5096317 w 9771622"/>
              <a:gd name="connsiteY12837" fmla="*/ 2302823 h 4890129"/>
              <a:gd name="connsiteX12838" fmla="*/ 5082601 w 9771622"/>
              <a:gd name="connsiteY12838" fmla="*/ 2289107 h 4890129"/>
              <a:gd name="connsiteX12839" fmla="*/ 5096317 w 9771622"/>
              <a:gd name="connsiteY12839" fmla="*/ 2275391 h 4890129"/>
              <a:gd name="connsiteX12840" fmla="*/ 5157218 w 9771622"/>
              <a:gd name="connsiteY12840" fmla="*/ 2270755 h 4890129"/>
              <a:gd name="connsiteX12841" fmla="*/ 5170934 w 9771622"/>
              <a:gd name="connsiteY12841" fmla="*/ 2284471 h 4890129"/>
              <a:gd name="connsiteX12842" fmla="*/ 5157218 w 9771622"/>
              <a:gd name="connsiteY12842" fmla="*/ 2298187 h 4890129"/>
              <a:gd name="connsiteX12843" fmla="*/ 5143502 w 9771622"/>
              <a:gd name="connsiteY12843" fmla="*/ 2284471 h 4890129"/>
              <a:gd name="connsiteX12844" fmla="*/ 5157218 w 9771622"/>
              <a:gd name="connsiteY12844" fmla="*/ 2270755 h 4890129"/>
              <a:gd name="connsiteX12845" fmla="*/ 4649486 w 9771622"/>
              <a:gd name="connsiteY12845" fmla="*/ 2270755 h 4890129"/>
              <a:gd name="connsiteX12846" fmla="*/ 4663202 w 9771622"/>
              <a:gd name="connsiteY12846" fmla="*/ 2284471 h 4890129"/>
              <a:gd name="connsiteX12847" fmla="*/ 4649486 w 9771622"/>
              <a:gd name="connsiteY12847" fmla="*/ 2298187 h 4890129"/>
              <a:gd name="connsiteX12848" fmla="*/ 4635770 w 9771622"/>
              <a:gd name="connsiteY12848" fmla="*/ 2284471 h 4890129"/>
              <a:gd name="connsiteX12849" fmla="*/ 4649486 w 9771622"/>
              <a:gd name="connsiteY12849" fmla="*/ 2270755 h 4890129"/>
              <a:gd name="connsiteX12850" fmla="*/ 5215801 w 9771622"/>
              <a:gd name="connsiteY12850" fmla="*/ 2267777 h 4890129"/>
              <a:gd name="connsiteX12851" fmla="*/ 5229517 w 9771622"/>
              <a:gd name="connsiteY12851" fmla="*/ 2281493 h 4890129"/>
              <a:gd name="connsiteX12852" fmla="*/ 5215801 w 9771622"/>
              <a:gd name="connsiteY12852" fmla="*/ 2295209 h 4890129"/>
              <a:gd name="connsiteX12853" fmla="*/ 5202085 w 9771622"/>
              <a:gd name="connsiteY12853" fmla="*/ 2281493 h 4890129"/>
              <a:gd name="connsiteX12854" fmla="*/ 5215801 w 9771622"/>
              <a:gd name="connsiteY12854" fmla="*/ 2267777 h 4890129"/>
              <a:gd name="connsiteX12855" fmla="*/ 5272401 w 9771622"/>
              <a:gd name="connsiteY12855" fmla="*/ 2266123 h 4890129"/>
              <a:gd name="connsiteX12856" fmla="*/ 5286117 w 9771622"/>
              <a:gd name="connsiteY12856" fmla="*/ 2279839 h 4890129"/>
              <a:gd name="connsiteX12857" fmla="*/ 5272401 w 9771622"/>
              <a:gd name="connsiteY12857" fmla="*/ 2293555 h 4890129"/>
              <a:gd name="connsiteX12858" fmla="*/ 5258685 w 9771622"/>
              <a:gd name="connsiteY12858" fmla="*/ 2279839 h 4890129"/>
              <a:gd name="connsiteX12859" fmla="*/ 5272401 w 9771622"/>
              <a:gd name="connsiteY12859" fmla="*/ 2266123 h 4890129"/>
              <a:gd name="connsiteX12860" fmla="*/ 4534306 w 9771622"/>
              <a:gd name="connsiteY12860" fmla="*/ 2266123 h 4890129"/>
              <a:gd name="connsiteX12861" fmla="*/ 4548022 w 9771622"/>
              <a:gd name="connsiteY12861" fmla="*/ 2279839 h 4890129"/>
              <a:gd name="connsiteX12862" fmla="*/ 4534306 w 9771622"/>
              <a:gd name="connsiteY12862" fmla="*/ 2293555 h 4890129"/>
              <a:gd name="connsiteX12863" fmla="*/ 4520590 w 9771622"/>
              <a:gd name="connsiteY12863" fmla="*/ 2279839 h 4890129"/>
              <a:gd name="connsiteX12864" fmla="*/ 4534306 w 9771622"/>
              <a:gd name="connsiteY12864" fmla="*/ 2266123 h 4890129"/>
              <a:gd name="connsiteX12865" fmla="*/ 5328006 w 9771622"/>
              <a:gd name="connsiteY12865" fmla="*/ 2264799 h 4890129"/>
              <a:gd name="connsiteX12866" fmla="*/ 5341722 w 9771622"/>
              <a:gd name="connsiteY12866" fmla="*/ 2278515 h 4890129"/>
              <a:gd name="connsiteX12867" fmla="*/ 5328006 w 9771622"/>
              <a:gd name="connsiteY12867" fmla="*/ 2292231 h 4890129"/>
              <a:gd name="connsiteX12868" fmla="*/ 5314290 w 9771622"/>
              <a:gd name="connsiteY12868" fmla="*/ 2278515 h 4890129"/>
              <a:gd name="connsiteX12869" fmla="*/ 5328006 w 9771622"/>
              <a:gd name="connsiteY12869" fmla="*/ 2264799 h 4890129"/>
              <a:gd name="connsiteX12870" fmla="*/ 5382951 w 9771622"/>
              <a:gd name="connsiteY12870" fmla="*/ 2263806 h 4890129"/>
              <a:gd name="connsiteX12871" fmla="*/ 5396667 w 9771622"/>
              <a:gd name="connsiteY12871" fmla="*/ 2277522 h 4890129"/>
              <a:gd name="connsiteX12872" fmla="*/ 5382951 w 9771622"/>
              <a:gd name="connsiteY12872" fmla="*/ 2291238 h 4890129"/>
              <a:gd name="connsiteX12873" fmla="*/ 5369235 w 9771622"/>
              <a:gd name="connsiteY12873" fmla="*/ 2277522 h 4890129"/>
              <a:gd name="connsiteX12874" fmla="*/ 5382951 w 9771622"/>
              <a:gd name="connsiteY12874" fmla="*/ 2263806 h 4890129"/>
              <a:gd name="connsiteX12875" fmla="*/ 4424086 w 9771622"/>
              <a:gd name="connsiteY12875" fmla="*/ 2263806 h 4890129"/>
              <a:gd name="connsiteX12876" fmla="*/ 4437802 w 9771622"/>
              <a:gd name="connsiteY12876" fmla="*/ 2277522 h 4890129"/>
              <a:gd name="connsiteX12877" fmla="*/ 4424086 w 9771622"/>
              <a:gd name="connsiteY12877" fmla="*/ 2291238 h 4890129"/>
              <a:gd name="connsiteX12878" fmla="*/ 4410370 w 9771622"/>
              <a:gd name="connsiteY12878" fmla="*/ 2277522 h 4890129"/>
              <a:gd name="connsiteX12879" fmla="*/ 4424086 w 9771622"/>
              <a:gd name="connsiteY12879" fmla="*/ 2263806 h 4890129"/>
              <a:gd name="connsiteX12880" fmla="*/ 5436899 w 9771622"/>
              <a:gd name="connsiteY12880" fmla="*/ 2263142 h 4890129"/>
              <a:gd name="connsiteX12881" fmla="*/ 5450615 w 9771622"/>
              <a:gd name="connsiteY12881" fmla="*/ 2276858 h 4890129"/>
              <a:gd name="connsiteX12882" fmla="*/ 5436899 w 9771622"/>
              <a:gd name="connsiteY12882" fmla="*/ 2290574 h 4890129"/>
              <a:gd name="connsiteX12883" fmla="*/ 5423183 w 9771622"/>
              <a:gd name="connsiteY12883" fmla="*/ 2276858 h 4890129"/>
              <a:gd name="connsiteX12884" fmla="*/ 5436899 w 9771622"/>
              <a:gd name="connsiteY12884" fmla="*/ 2263142 h 4890129"/>
              <a:gd name="connsiteX12885" fmla="*/ 5490520 w 9771622"/>
              <a:gd name="connsiteY12885" fmla="*/ 2262482 h 4890129"/>
              <a:gd name="connsiteX12886" fmla="*/ 5504236 w 9771622"/>
              <a:gd name="connsiteY12886" fmla="*/ 2276198 h 4890129"/>
              <a:gd name="connsiteX12887" fmla="*/ 5490520 w 9771622"/>
              <a:gd name="connsiteY12887" fmla="*/ 2289914 h 4890129"/>
              <a:gd name="connsiteX12888" fmla="*/ 5476804 w 9771622"/>
              <a:gd name="connsiteY12888" fmla="*/ 2276198 h 4890129"/>
              <a:gd name="connsiteX12889" fmla="*/ 5490520 w 9771622"/>
              <a:gd name="connsiteY12889" fmla="*/ 2262482 h 4890129"/>
              <a:gd name="connsiteX12890" fmla="*/ 4316187 w 9771622"/>
              <a:gd name="connsiteY12890" fmla="*/ 2262482 h 4890129"/>
              <a:gd name="connsiteX12891" fmla="*/ 4329903 w 9771622"/>
              <a:gd name="connsiteY12891" fmla="*/ 2276198 h 4890129"/>
              <a:gd name="connsiteX12892" fmla="*/ 4316187 w 9771622"/>
              <a:gd name="connsiteY12892" fmla="*/ 2289914 h 4890129"/>
              <a:gd name="connsiteX12893" fmla="*/ 4302471 w 9771622"/>
              <a:gd name="connsiteY12893" fmla="*/ 2276198 h 4890129"/>
              <a:gd name="connsiteX12894" fmla="*/ 4316187 w 9771622"/>
              <a:gd name="connsiteY12894" fmla="*/ 2262482 h 4890129"/>
              <a:gd name="connsiteX12895" fmla="*/ 5543808 w 9771622"/>
              <a:gd name="connsiteY12895" fmla="*/ 2262152 h 4890129"/>
              <a:gd name="connsiteX12896" fmla="*/ 5557524 w 9771622"/>
              <a:gd name="connsiteY12896" fmla="*/ 2275868 h 4890129"/>
              <a:gd name="connsiteX12897" fmla="*/ 5543808 w 9771622"/>
              <a:gd name="connsiteY12897" fmla="*/ 2289584 h 4890129"/>
              <a:gd name="connsiteX12898" fmla="*/ 5530092 w 9771622"/>
              <a:gd name="connsiteY12898" fmla="*/ 2275868 h 4890129"/>
              <a:gd name="connsiteX12899" fmla="*/ 5543808 w 9771622"/>
              <a:gd name="connsiteY12899" fmla="*/ 2262152 h 4890129"/>
              <a:gd name="connsiteX12900" fmla="*/ 5596766 w 9771622"/>
              <a:gd name="connsiteY12900" fmla="*/ 2261818 h 4890129"/>
              <a:gd name="connsiteX12901" fmla="*/ 5610482 w 9771622"/>
              <a:gd name="connsiteY12901" fmla="*/ 2275534 h 4890129"/>
              <a:gd name="connsiteX12902" fmla="*/ 5596766 w 9771622"/>
              <a:gd name="connsiteY12902" fmla="*/ 2289250 h 4890129"/>
              <a:gd name="connsiteX12903" fmla="*/ 5583050 w 9771622"/>
              <a:gd name="connsiteY12903" fmla="*/ 2275534 h 4890129"/>
              <a:gd name="connsiteX12904" fmla="*/ 5596766 w 9771622"/>
              <a:gd name="connsiteY12904" fmla="*/ 2261818 h 4890129"/>
              <a:gd name="connsiteX12905" fmla="*/ 5702351 w 9771622"/>
              <a:gd name="connsiteY12905" fmla="*/ 2261488 h 4890129"/>
              <a:gd name="connsiteX12906" fmla="*/ 5716067 w 9771622"/>
              <a:gd name="connsiteY12906" fmla="*/ 2275204 h 4890129"/>
              <a:gd name="connsiteX12907" fmla="*/ 5702351 w 9771622"/>
              <a:gd name="connsiteY12907" fmla="*/ 2288920 h 4890129"/>
              <a:gd name="connsiteX12908" fmla="*/ 5688635 w 9771622"/>
              <a:gd name="connsiteY12908" fmla="*/ 2275204 h 4890129"/>
              <a:gd name="connsiteX12909" fmla="*/ 5702351 w 9771622"/>
              <a:gd name="connsiteY12909" fmla="*/ 2261488 h 4890129"/>
              <a:gd name="connsiteX12910" fmla="*/ 5649723 w 9771622"/>
              <a:gd name="connsiteY12910" fmla="*/ 2261488 h 4890129"/>
              <a:gd name="connsiteX12911" fmla="*/ 5663439 w 9771622"/>
              <a:gd name="connsiteY12911" fmla="*/ 2275204 h 4890129"/>
              <a:gd name="connsiteX12912" fmla="*/ 5649723 w 9771622"/>
              <a:gd name="connsiteY12912" fmla="*/ 2288920 h 4890129"/>
              <a:gd name="connsiteX12913" fmla="*/ 5636007 w 9771622"/>
              <a:gd name="connsiteY12913" fmla="*/ 2275204 h 4890129"/>
              <a:gd name="connsiteX12914" fmla="*/ 5649723 w 9771622"/>
              <a:gd name="connsiteY12914" fmla="*/ 2261488 h 4890129"/>
              <a:gd name="connsiteX12915" fmla="*/ 5806942 w 9771622"/>
              <a:gd name="connsiteY12915" fmla="*/ 2261158 h 4890129"/>
              <a:gd name="connsiteX12916" fmla="*/ 5820658 w 9771622"/>
              <a:gd name="connsiteY12916" fmla="*/ 2274874 h 4890129"/>
              <a:gd name="connsiteX12917" fmla="*/ 5806942 w 9771622"/>
              <a:gd name="connsiteY12917" fmla="*/ 2288590 h 4890129"/>
              <a:gd name="connsiteX12918" fmla="*/ 5793226 w 9771622"/>
              <a:gd name="connsiteY12918" fmla="*/ 2274874 h 4890129"/>
              <a:gd name="connsiteX12919" fmla="*/ 5806942 w 9771622"/>
              <a:gd name="connsiteY12919" fmla="*/ 2261158 h 4890129"/>
              <a:gd name="connsiteX12920" fmla="*/ 5754645 w 9771622"/>
              <a:gd name="connsiteY12920" fmla="*/ 2261158 h 4890129"/>
              <a:gd name="connsiteX12921" fmla="*/ 5768361 w 9771622"/>
              <a:gd name="connsiteY12921" fmla="*/ 2274874 h 4890129"/>
              <a:gd name="connsiteX12922" fmla="*/ 5754645 w 9771622"/>
              <a:gd name="connsiteY12922" fmla="*/ 2288590 h 4890129"/>
              <a:gd name="connsiteX12923" fmla="*/ 5740929 w 9771622"/>
              <a:gd name="connsiteY12923" fmla="*/ 2274874 h 4890129"/>
              <a:gd name="connsiteX12924" fmla="*/ 5754645 w 9771622"/>
              <a:gd name="connsiteY12924" fmla="*/ 2261158 h 4890129"/>
              <a:gd name="connsiteX12925" fmla="*/ 6015130 w 9771622"/>
              <a:gd name="connsiteY12925" fmla="*/ 2260828 h 4890129"/>
              <a:gd name="connsiteX12926" fmla="*/ 6028846 w 9771622"/>
              <a:gd name="connsiteY12926" fmla="*/ 2274544 h 4890129"/>
              <a:gd name="connsiteX12927" fmla="*/ 6015130 w 9771622"/>
              <a:gd name="connsiteY12927" fmla="*/ 2288260 h 4890129"/>
              <a:gd name="connsiteX12928" fmla="*/ 6001414 w 9771622"/>
              <a:gd name="connsiteY12928" fmla="*/ 2274544 h 4890129"/>
              <a:gd name="connsiteX12929" fmla="*/ 6015130 w 9771622"/>
              <a:gd name="connsiteY12929" fmla="*/ 2260828 h 4890129"/>
              <a:gd name="connsiteX12930" fmla="*/ 5963167 w 9771622"/>
              <a:gd name="connsiteY12930" fmla="*/ 2260828 h 4890129"/>
              <a:gd name="connsiteX12931" fmla="*/ 5976883 w 9771622"/>
              <a:gd name="connsiteY12931" fmla="*/ 2274544 h 4890129"/>
              <a:gd name="connsiteX12932" fmla="*/ 5963167 w 9771622"/>
              <a:gd name="connsiteY12932" fmla="*/ 2288260 h 4890129"/>
              <a:gd name="connsiteX12933" fmla="*/ 5949451 w 9771622"/>
              <a:gd name="connsiteY12933" fmla="*/ 2274544 h 4890129"/>
              <a:gd name="connsiteX12934" fmla="*/ 5963167 w 9771622"/>
              <a:gd name="connsiteY12934" fmla="*/ 2260828 h 4890129"/>
              <a:gd name="connsiteX12935" fmla="*/ 5911199 w 9771622"/>
              <a:gd name="connsiteY12935" fmla="*/ 2260828 h 4890129"/>
              <a:gd name="connsiteX12936" fmla="*/ 5924915 w 9771622"/>
              <a:gd name="connsiteY12936" fmla="*/ 2274544 h 4890129"/>
              <a:gd name="connsiteX12937" fmla="*/ 5911199 w 9771622"/>
              <a:gd name="connsiteY12937" fmla="*/ 2288260 h 4890129"/>
              <a:gd name="connsiteX12938" fmla="*/ 5897483 w 9771622"/>
              <a:gd name="connsiteY12938" fmla="*/ 2274544 h 4890129"/>
              <a:gd name="connsiteX12939" fmla="*/ 5911199 w 9771622"/>
              <a:gd name="connsiteY12939" fmla="*/ 2260828 h 4890129"/>
              <a:gd name="connsiteX12940" fmla="*/ 5859236 w 9771622"/>
              <a:gd name="connsiteY12940" fmla="*/ 2260828 h 4890129"/>
              <a:gd name="connsiteX12941" fmla="*/ 5872952 w 9771622"/>
              <a:gd name="connsiteY12941" fmla="*/ 2274544 h 4890129"/>
              <a:gd name="connsiteX12942" fmla="*/ 5859236 w 9771622"/>
              <a:gd name="connsiteY12942" fmla="*/ 2288260 h 4890129"/>
              <a:gd name="connsiteX12943" fmla="*/ 5845520 w 9771622"/>
              <a:gd name="connsiteY12943" fmla="*/ 2274544 h 4890129"/>
              <a:gd name="connsiteX12944" fmla="*/ 5859236 w 9771622"/>
              <a:gd name="connsiteY12944" fmla="*/ 2260828 h 4890129"/>
              <a:gd name="connsiteX12945" fmla="*/ 6428863 w 9771622"/>
              <a:gd name="connsiteY12945" fmla="*/ 2260498 h 4890129"/>
              <a:gd name="connsiteX12946" fmla="*/ 6442579 w 9771622"/>
              <a:gd name="connsiteY12946" fmla="*/ 2274214 h 4890129"/>
              <a:gd name="connsiteX12947" fmla="*/ 6428863 w 9771622"/>
              <a:gd name="connsiteY12947" fmla="*/ 2287930 h 4890129"/>
              <a:gd name="connsiteX12948" fmla="*/ 6415147 w 9771622"/>
              <a:gd name="connsiteY12948" fmla="*/ 2274214 h 4890129"/>
              <a:gd name="connsiteX12949" fmla="*/ 6428863 w 9771622"/>
              <a:gd name="connsiteY12949" fmla="*/ 2260498 h 4890129"/>
              <a:gd name="connsiteX12950" fmla="*/ 6377226 w 9771622"/>
              <a:gd name="connsiteY12950" fmla="*/ 2260498 h 4890129"/>
              <a:gd name="connsiteX12951" fmla="*/ 6390942 w 9771622"/>
              <a:gd name="connsiteY12951" fmla="*/ 2274214 h 4890129"/>
              <a:gd name="connsiteX12952" fmla="*/ 6377226 w 9771622"/>
              <a:gd name="connsiteY12952" fmla="*/ 2287930 h 4890129"/>
              <a:gd name="connsiteX12953" fmla="*/ 6363510 w 9771622"/>
              <a:gd name="connsiteY12953" fmla="*/ 2274214 h 4890129"/>
              <a:gd name="connsiteX12954" fmla="*/ 6377226 w 9771622"/>
              <a:gd name="connsiteY12954" fmla="*/ 2260498 h 4890129"/>
              <a:gd name="connsiteX12955" fmla="*/ 6325596 w 9771622"/>
              <a:gd name="connsiteY12955" fmla="*/ 2260498 h 4890129"/>
              <a:gd name="connsiteX12956" fmla="*/ 6339312 w 9771622"/>
              <a:gd name="connsiteY12956" fmla="*/ 2274214 h 4890129"/>
              <a:gd name="connsiteX12957" fmla="*/ 6325596 w 9771622"/>
              <a:gd name="connsiteY12957" fmla="*/ 2287930 h 4890129"/>
              <a:gd name="connsiteX12958" fmla="*/ 6311880 w 9771622"/>
              <a:gd name="connsiteY12958" fmla="*/ 2274214 h 4890129"/>
              <a:gd name="connsiteX12959" fmla="*/ 6325596 w 9771622"/>
              <a:gd name="connsiteY12959" fmla="*/ 2260498 h 4890129"/>
              <a:gd name="connsiteX12960" fmla="*/ 6273959 w 9771622"/>
              <a:gd name="connsiteY12960" fmla="*/ 2260498 h 4890129"/>
              <a:gd name="connsiteX12961" fmla="*/ 6287675 w 9771622"/>
              <a:gd name="connsiteY12961" fmla="*/ 2274214 h 4890129"/>
              <a:gd name="connsiteX12962" fmla="*/ 6273959 w 9771622"/>
              <a:gd name="connsiteY12962" fmla="*/ 2287930 h 4890129"/>
              <a:gd name="connsiteX12963" fmla="*/ 6260243 w 9771622"/>
              <a:gd name="connsiteY12963" fmla="*/ 2274214 h 4890129"/>
              <a:gd name="connsiteX12964" fmla="*/ 6273959 w 9771622"/>
              <a:gd name="connsiteY12964" fmla="*/ 2260498 h 4890129"/>
              <a:gd name="connsiteX12965" fmla="*/ 6222329 w 9771622"/>
              <a:gd name="connsiteY12965" fmla="*/ 2260498 h 4890129"/>
              <a:gd name="connsiteX12966" fmla="*/ 6236045 w 9771622"/>
              <a:gd name="connsiteY12966" fmla="*/ 2274214 h 4890129"/>
              <a:gd name="connsiteX12967" fmla="*/ 6222329 w 9771622"/>
              <a:gd name="connsiteY12967" fmla="*/ 2287930 h 4890129"/>
              <a:gd name="connsiteX12968" fmla="*/ 6208613 w 9771622"/>
              <a:gd name="connsiteY12968" fmla="*/ 2274214 h 4890129"/>
              <a:gd name="connsiteX12969" fmla="*/ 6222329 w 9771622"/>
              <a:gd name="connsiteY12969" fmla="*/ 2260498 h 4890129"/>
              <a:gd name="connsiteX12970" fmla="*/ 6170361 w 9771622"/>
              <a:gd name="connsiteY12970" fmla="*/ 2260498 h 4890129"/>
              <a:gd name="connsiteX12971" fmla="*/ 6184077 w 9771622"/>
              <a:gd name="connsiteY12971" fmla="*/ 2274214 h 4890129"/>
              <a:gd name="connsiteX12972" fmla="*/ 6170361 w 9771622"/>
              <a:gd name="connsiteY12972" fmla="*/ 2287930 h 4890129"/>
              <a:gd name="connsiteX12973" fmla="*/ 6156645 w 9771622"/>
              <a:gd name="connsiteY12973" fmla="*/ 2274214 h 4890129"/>
              <a:gd name="connsiteX12974" fmla="*/ 6170361 w 9771622"/>
              <a:gd name="connsiteY12974" fmla="*/ 2260498 h 4890129"/>
              <a:gd name="connsiteX12975" fmla="*/ 6118728 w 9771622"/>
              <a:gd name="connsiteY12975" fmla="*/ 2260498 h 4890129"/>
              <a:gd name="connsiteX12976" fmla="*/ 6132444 w 9771622"/>
              <a:gd name="connsiteY12976" fmla="*/ 2274214 h 4890129"/>
              <a:gd name="connsiteX12977" fmla="*/ 6118728 w 9771622"/>
              <a:gd name="connsiteY12977" fmla="*/ 2287930 h 4890129"/>
              <a:gd name="connsiteX12978" fmla="*/ 6105012 w 9771622"/>
              <a:gd name="connsiteY12978" fmla="*/ 2274214 h 4890129"/>
              <a:gd name="connsiteX12979" fmla="*/ 6118728 w 9771622"/>
              <a:gd name="connsiteY12979" fmla="*/ 2260498 h 4890129"/>
              <a:gd name="connsiteX12980" fmla="*/ 6067094 w 9771622"/>
              <a:gd name="connsiteY12980" fmla="*/ 2260498 h 4890129"/>
              <a:gd name="connsiteX12981" fmla="*/ 6080810 w 9771622"/>
              <a:gd name="connsiteY12981" fmla="*/ 2274214 h 4890129"/>
              <a:gd name="connsiteX12982" fmla="*/ 6067094 w 9771622"/>
              <a:gd name="connsiteY12982" fmla="*/ 2287930 h 4890129"/>
              <a:gd name="connsiteX12983" fmla="*/ 6053378 w 9771622"/>
              <a:gd name="connsiteY12983" fmla="*/ 2274214 h 4890129"/>
              <a:gd name="connsiteX12984" fmla="*/ 6067094 w 9771622"/>
              <a:gd name="connsiteY12984" fmla="*/ 2260498 h 4890129"/>
              <a:gd name="connsiteX12985" fmla="*/ 7867985 w 9771622"/>
              <a:gd name="connsiteY12985" fmla="*/ 2260164 h 4890129"/>
              <a:gd name="connsiteX12986" fmla="*/ 7881701 w 9771622"/>
              <a:gd name="connsiteY12986" fmla="*/ 2273880 h 4890129"/>
              <a:gd name="connsiteX12987" fmla="*/ 7867985 w 9771622"/>
              <a:gd name="connsiteY12987" fmla="*/ 2287596 h 4890129"/>
              <a:gd name="connsiteX12988" fmla="*/ 7854269 w 9771622"/>
              <a:gd name="connsiteY12988" fmla="*/ 2273880 h 4890129"/>
              <a:gd name="connsiteX12989" fmla="*/ 7867985 w 9771622"/>
              <a:gd name="connsiteY12989" fmla="*/ 2260164 h 4890129"/>
              <a:gd name="connsiteX12990" fmla="*/ 7816681 w 9771622"/>
              <a:gd name="connsiteY12990" fmla="*/ 2260164 h 4890129"/>
              <a:gd name="connsiteX12991" fmla="*/ 7830397 w 9771622"/>
              <a:gd name="connsiteY12991" fmla="*/ 2273880 h 4890129"/>
              <a:gd name="connsiteX12992" fmla="*/ 7816681 w 9771622"/>
              <a:gd name="connsiteY12992" fmla="*/ 2287596 h 4890129"/>
              <a:gd name="connsiteX12993" fmla="*/ 7802965 w 9771622"/>
              <a:gd name="connsiteY12993" fmla="*/ 2273880 h 4890129"/>
              <a:gd name="connsiteX12994" fmla="*/ 7816681 w 9771622"/>
              <a:gd name="connsiteY12994" fmla="*/ 2260164 h 4890129"/>
              <a:gd name="connsiteX12995" fmla="*/ 7765378 w 9771622"/>
              <a:gd name="connsiteY12995" fmla="*/ 2260164 h 4890129"/>
              <a:gd name="connsiteX12996" fmla="*/ 7779094 w 9771622"/>
              <a:gd name="connsiteY12996" fmla="*/ 2273880 h 4890129"/>
              <a:gd name="connsiteX12997" fmla="*/ 7765378 w 9771622"/>
              <a:gd name="connsiteY12997" fmla="*/ 2287596 h 4890129"/>
              <a:gd name="connsiteX12998" fmla="*/ 7751662 w 9771622"/>
              <a:gd name="connsiteY12998" fmla="*/ 2273880 h 4890129"/>
              <a:gd name="connsiteX12999" fmla="*/ 7765378 w 9771622"/>
              <a:gd name="connsiteY12999" fmla="*/ 2260164 h 4890129"/>
              <a:gd name="connsiteX13000" fmla="*/ 7714074 w 9771622"/>
              <a:gd name="connsiteY13000" fmla="*/ 2260164 h 4890129"/>
              <a:gd name="connsiteX13001" fmla="*/ 7727790 w 9771622"/>
              <a:gd name="connsiteY13001" fmla="*/ 2273880 h 4890129"/>
              <a:gd name="connsiteX13002" fmla="*/ 7714074 w 9771622"/>
              <a:gd name="connsiteY13002" fmla="*/ 2287596 h 4890129"/>
              <a:gd name="connsiteX13003" fmla="*/ 7700358 w 9771622"/>
              <a:gd name="connsiteY13003" fmla="*/ 2273880 h 4890129"/>
              <a:gd name="connsiteX13004" fmla="*/ 7714074 w 9771622"/>
              <a:gd name="connsiteY13004" fmla="*/ 2260164 h 4890129"/>
              <a:gd name="connsiteX13005" fmla="*/ 7662774 w 9771622"/>
              <a:gd name="connsiteY13005" fmla="*/ 2260164 h 4890129"/>
              <a:gd name="connsiteX13006" fmla="*/ 7676490 w 9771622"/>
              <a:gd name="connsiteY13006" fmla="*/ 2273880 h 4890129"/>
              <a:gd name="connsiteX13007" fmla="*/ 7662774 w 9771622"/>
              <a:gd name="connsiteY13007" fmla="*/ 2287596 h 4890129"/>
              <a:gd name="connsiteX13008" fmla="*/ 7649058 w 9771622"/>
              <a:gd name="connsiteY13008" fmla="*/ 2273880 h 4890129"/>
              <a:gd name="connsiteX13009" fmla="*/ 7662774 w 9771622"/>
              <a:gd name="connsiteY13009" fmla="*/ 2260164 h 4890129"/>
              <a:gd name="connsiteX13010" fmla="*/ 7611471 w 9771622"/>
              <a:gd name="connsiteY13010" fmla="*/ 2260164 h 4890129"/>
              <a:gd name="connsiteX13011" fmla="*/ 7625187 w 9771622"/>
              <a:gd name="connsiteY13011" fmla="*/ 2273880 h 4890129"/>
              <a:gd name="connsiteX13012" fmla="*/ 7611471 w 9771622"/>
              <a:gd name="connsiteY13012" fmla="*/ 2287596 h 4890129"/>
              <a:gd name="connsiteX13013" fmla="*/ 7597755 w 9771622"/>
              <a:gd name="connsiteY13013" fmla="*/ 2273880 h 4890129"/>
              <a:gd name="connsiteX13014" fmla="*/ 7611471 w 9771622"/>
              <a:gd name="connsiteY13014" fmla="*/ 2260164 h 4890129"/>
              <a:gd name="connsiteX13015" fmla="*/ 7560167 w 9771622"/>
              <a:gd name="connsiteY13015" fmla="*/ 2260164 h 4890129"/>
              <a:gd name="connsiteX13016" fmla="*/ 7573883 w 9771622"/>
              <a:gd name="connsiteY13016" fmla="*/ 2273880 h 4890129"/>
              <a:gd name="connsiteX13017" fmla="*/ 7560167 w 9771622"/>
              <a:gd name="connsiteY13017" fmla="*/ 2287596 h 4890129"/>
              <a:gd name="connsiteX13018" fmla="*/ 7546451 w 9771622"/>
              <a:gd name="connsiteY13018" fmla="*/ 2273880 h 4890129"/>
              <a:gd name="connsiteX13019" fmla="*/ 7560167 w 9771622"/>
              <a:gd name="connsiteY13019" fmla="*/ 2260164 h 4890129"/>
              <a:gd name="connsiteX13020" fmla="*/ 7508864 w 9771622"/>
              <a:gd name="connsiteY13020" fmla="*/ 2260164 h 4890129"/>
              <a:gd name="connsiteX13021" fmla="*/ 7522580 w 9771622"/>
              <a:gd name="connsiteY13021" fmla="*/ 2273880 h 4890129"/>
              <a:gd name="connsiteX13022" fmla="*/ 7508864 w 9771622"/>
              <a:gd name="connsiteY13022" fmla="*/ 2287596 h 4890129"/>
              <a:gd name="connsiteX13023" fmla="*/ 7495148 w 9771622"/>
              <a:gd name="connsiteY13023" fmla="*/ 2273880 h 4890129"/>
              <a:gd name="connsiteX13024" fmla="*/ 7508864 w 9771622"/>
              <a:gd name="connsiteY13024" fmla="*/ 2260164 h 4890129"/>
              <a:gd name="connsiteX13025" fmla="*/ 7457230 w 9771622"/>
              <a:gd name="connsiteY13025" fmla="*/ 2260164 h 4890129"/>
              <a:gd name="connsiteX13026" fmla="*/ 7470946 w 9771622"/>
              <a:gd name="connsiteY13026" fmla="*/ 2273880 h 4890129"/>
              <a:gd name="connsiteX13027" fmla="*/ 7457230 w 9771622"/>
              <a:gd name="connsiteY13027" fmla="*/ 2287596 h 4890129"/>
              <a:gd name="connsiteX13028" fmla="*/ 7443514 w 9771622"/>
              <a:gd name="connsiteY13028" fmla="*/ 2273880 h 4890129"/>
              <a:gd name="connsiteX13029" fmla="*/ 7457230 w 9771622"/>
              <a:gd name="connsiteY13029" fmla="*/ 2260164 h 4890129"/>
              <a:gd name="connsiteX13030" fmla="*/ 7405927 w 9771622"/>
              <a:gd name="connsiteY13030" fmla="*/ 2260164 h 4890129"/>
              <a:gd name="connsiteX13031" fmla="*/ 7419643 w 9771622"/>
              <a:gd name="connsiteY13031" fmla="*/ 2273880 h 4890129"/>
              <a:gd name="connsiteX13032" fmla="*/ 7405927 w 9771622"/>
              <a:gd name="connsiteY13032" fmla="*/ 2287596 h 4890129"/>
              <a:gd name="connsiteX13033" fmla="*/ 7392211 w 9771622"/>
              <a:gd name="connsiteY13033" fmla="*/ 2273880 h 4890129"/>
              <a:gd name="connsiteX13034" fmla="*/ 7405927 w 9771622"/>
              <a:gd name="connsiteY13034" fmla="*/ 2260164 h 4890129"/>
              <a:gd name="connsiteX13035" fmla="*/ 7354627 w 9771622"/>
              <a:gd name="connsiteY13035" fmla="*/ 2260164 h 4890129"/>
              <a:gd name="connsiteX13036" fmla="*/ 7368343 w 9771622"/>
              <a:gd name="connsiteY13036" fmla="*/ 2273880 h 4890129"/>
              <a:gd name="connsiteX13037" fmla="*/ 7354627 w 9771622"/>
              <a:gd name="connsiteY13037" fmla="*/ 2287596 h 4890129"/>
              <a:gd name="connsiteX13038" fmla="*/ 7340911 w 9771622"/>
              <a:gd name="connsiteY13038" fmla="*/ 2273880 h 4890129"/>
              <a:gd name="connsiteX13039" fmla="*/ 7354627 w 9771622"/>
              <a:gd name="connsiteY13039" fmla="*/ 2260164 h 4890129"/>
              <a:gd name="connsiteX13040" fmla="*/ 7303323 w 9771622"/>
              <a:gd name="connsiteY13040" fmla="*/ 2260164 h 4890129"/>
              <a:gd name="connsiteX13041" fmla="*/ 7317039 w 9771622"/>
              <a:gd name="connsiteY13041" fmla="*/ 2273880 h 4890129"/>
              <a:gd name="connsiteX13042" fmla="*/ 7303323 w 9771622"/>
              <a:gd name="connsiteY13042" fmla="*/ 2287596 h 4890129"/>
              <a:gd name="connsiteX13043" fmla="*/ 7289607 w 9771622"/>
              <a:gd name="connsiteY13043" fmla="*/ 2273880 h 4890129"/>
              <a:gd name="connsiteX13044" fmla="*/ 7303323 w 9771622"/>
              <a:gd name="connsiteY13044" fmla="*/ 2260164 h 4890129"/>
              <a:gd name="connsiteX13045" fmla="*/ 7252020 w 9771622"/>
              <a:gd name="connsiteY13045" fmla="*/ 2260164 h 4890129"/>
              <a:gd name="connsiteX13046" fmla="*/ 7265736 w 9771622"/>
              <a:gd name="connsiteY13046" fmla="*/ 2273880 h 4890129"/>
              <a:gd name="connsiteX13047" fmla="*/ 7252020 w 9771622"/>
              <a:gd name="connsiteY13047" fmla="*/ 2287596 h 4890129"/>
              <a:gd name="connsiteX13048" fmla="*/ 7238304 w 9771622"/>
              <a:gd name="connsiteY13048" fmla="*/ 2273880 h 4890129"/>
              <a:gd name="connsiteX13049" fmla="*/ 7252020 w 9771622"/>
              <a:gd name="connsiteY13049" fmla="*/ 2260164 h 4890129"/>
              <a:gd name="connsiteX13050" fmla="*/ 7200716 w 9771622"/>
              <a:gd name="connsiteY13050" fmla="*/ 2260164 h 4890129"/>
              <a:gd name="connsiteX13051" fmla="*/ 7214432 w 9771622"/>
              <a:gd name="connsiteY13051" fmla="*/ 2273880 h 4890129"/>
              <a:gd name="connsiteX13052" fmla="*/ 7200716 w 9771622"/>
              <a:gd name="connsiteY13052" fmla="*/ 2287596 h 4890129"/>
              <a:gd name="connsiteX13053" fmla="*/ 7187000 w 9771622"/>
              <a:gd name="connsiteY13053" fmla="*/ 2273880 h 4890129"/>
              <a:gd name="connsiteX13054" fmla="*/ 7200716 w 9771622"/>
              <a:gd name="connsiteY13054" fmla="*/ 2260164 h 4890129"/>
              <a:gd name="connsiteX13055" fmla="*/ 7149086 w 9771622"/>
              <a:gd name="connsiteY13055" fmla="*/ 2260164 h 4890129"/>
              <a:gd name="connsiteX13056" fmla="*/ 7162802 w 9771622"/>
              <a:gd name="connsiteY13056" fmla="*/ 2273880 h 4890129"/>
              <a:gd name="connsiteX13057" fmla="*/ 7149086 w 9771622"/>
              <a:gd name="connsiteY13057" fmla="*/ 2287596 h 4890129"/>
              <a:gd name="connsiteX13058" fmla="*/ 7135370 w 9771622"/>
              <a:gd name="connsiteY13058" fmla="*/ 2273880 h 4890129"/>
              <a:gd name="connsiteX13059" fmla="*/ 7149086 w 9771622"/>
              <a:gd name="connsiteY13059" fmla="*/ 2260164 h 4890129"/>
              <a:gd name="connsiteX13060" fmla="*/ 7097782 w 9771622"/>
              <a:gd name="connsiteY13060" fmla="*/ 2260164 h 4890129"/>
              <a:gd name="connsiteX13061" fmla="*/ 7111498 w 9771622"/>
              <a:gd name="connsiteY13061" fmla="*/ 2273880 h 4890129"/>
              <a:gd name="connsiteX13062" fmla="*/ 7097782 w 9771622"/>
              <a:gd name="connsiteY13062" fmla="*/ 2287596 h 4890129"/>
              <a:gd name="connsiteX13063" fmla="*/ 7084066 w 9771622"/>
              <a:gd name="connsiteY13063" fmla="*/ 2273880 h 4890129"/>
              <a:gd name="connsiteX13064" fmla="*/ 7097782 w 9771622"/>
              <a:gd name="connsiteY13064" fmla="*/ 2260164 h 4890129"/>
              <a:gd name="connsiteX13065" fmla="*/ 7046479 w 9771622"/>
              <a:gd name="connsiteY13065" fmla="*/ 2260164 h 4890129"/>
              <a:gd name="connsiteX13066" fmla="*/ 7060195 w 9771622"/>
              <a:gd name="connsiteY13066" fmla="*/ 2273880 h 4890129"/>
              <a:gd name="connsiteX13067" fmla="*/ 7046479 w 9771622"/>
              <a:gd name="connsiteY13067" fmla="*/ 2287596 h 4890129"/>
              <a:gd name="connsiteX13068" fmla="*/ 7032763 w 9771622"/>
              <a:gd name="connsiteY13068" fmla="*/ 2273880 h 4890129"/>
              <a:gd name="connsiteX13069" fmla="*/ 7046479 w 9771622"/>
              <a:gd name="connsiteY13069" fmla="*/ 2260164 h 4890129"/>
              <a:gd name="connsiteX13070" fmla="*/ 6995175 w 9771622"/>
              <a:gd name="connsiteY13070" fmla="*/ 2260164 h 4890129"/>
              <a:gd name="connsiteX13071" fmla="*/ 7008891 w 9771622"/>
              <a:gd name="connsiteY13071" fmla="*/ 2273880 h 4890129"/>
              <a:gd name="connsiteX13072" fmla="*/ 6995175 w 9771622"/>
              <a:gd name="connsiteY13072" fmla="*/ 2287596 h 4890129"/>
              <a:gd name="connsiteX13073" fmla="*/ 6981459 w 9771622"/>
              <a:gd name="connsiteY13073" fmla="*/ 2273880 h 4890129"/>
              <a:gd name="connsiteX13074" fmla="*/ 6995175 w 9771622"/>
              <a:gd name="connsiteY13074" fmla="*/ 2260164 h 4890129"/>
              <a:gd name="connsiteX13075" fmla="*/ 6943542 w 9771622"/>
              <a:gd name="connsiteY13075" fmla="*/ 2260164 h 4890129"/>
              <a:gd name="connsiteX13076" fmla="*/ 6957258 w 9771622"/>
              <a:gd name="connsiteY13076" fmla="*/ 2273880 h 4890129"/>
              <a:gd name="connsiteX13077" fmla="*/ 6943542 w 9771622"/>
              <a:gd name="connsiteY13077" fmla="*/ 2287596 h 4890129"/>
              <a:gd name="connsiteX13078" fmla="*/ 6929826 w 9771622"/>
              <a:gd name="connsiteY13078" fmla="*/ 2273880 h 4890129"/>
              <a:gd name="connsiteX13079" fmla="*/ 6943542 w 9771622"/>
              <a:gd name="connsiteY13079" fmla="*/ 2260164 h 4890129"/>
              <a:gd name="connsiteX13080" fmla="*/ 6892242 w 9771622"/>
              <a:gd name="connsiteY13080" fmla="*/ 2260164 h 4890129"/>
              <a:gd name="connsiteX13081" fmla="*/ 6905958 w 9771622"/>
              <a:gd name="connsiteY13081" fmla="*/ 2273880 h 4890129"/>
              <a:gd name="connsiteX13082" fmla="*/ 6892242 w 9771622"/>
              <a:gd name="connsiteY13082" fmla="*/ 2287596 h 4890129"/>
              <a:gd name="connsiteX13083" fmla="*/ 6878526 w 9771622"/>
              <a:gd name="connsiteY13083" fmla="*/ 2273880 h 4890129"/>
              <a:gd name="connsiteX13084" fmla="*/ 6892242 w 9771622"/>
              <a:gd name="connsiteY13084" fmla="*/ 2260164 h 4890129"/>
              <a:gd name="connsiteX13085" fmla="*/ 6840605 w 9771622"/>
              <a:gd name="connsiteY13085" fmla="*/ 2260164 h 4890129"/>
              <a:gd name="connsiteX13086" fmla="*/ 6854321 w 9771622"/>
              <a:gd name="connsiteY13086" fmla="*/ 2273880 h 4890129"/>
              <a:gd name="connsiteX13087" fmla="*/ 6840605 w 9771622"/>
              <a:gd name="connsiteY13087" fmla="*/ 2287596 h 4890129"/>
              <a:gd name="connsiteX13088" fmla="*/ 6826889 w 9771622"/>
              <a:gd name="connsiteY13088" fmla="*/ 2273880 h 4890129"/>
              <a:gd name="connsiteX13089" fmla="*/ 6840605 w 9771622"/>
              <a:gd name="connsiteY13089" fmla="*/ 2260164 h 4890129"/>
              <a:gd name="connsiteX13090" fmla="*/ 6789305 w 9771622"/>
              <a:gd name="connsiteY13090" fmla="*/ 2260164 h 4890129"/>
              <a:gd name="connsiteX13091" fmla="*/ 6803021 w 9771622"/>
              <a:gd name="connsiteY13091" fmla="*/ 2273880 h 4890129"/>
              <a:gd name="connsiteX13092" fmla="*/ 6789305 w 9771622"/>
              <a:gd name="connsiteY13092" fmla="*/ 2287596 h 4890129"/>
              <a:gd name="connsiteX13093" fmla="*/ 6775589 w 9771622"/>
              <a:gd name="connsiteY13093" fmla="*/ 2273880 h 4890129"/>
              <a:gd name="connsiteX13094" fmla="*/ 6789305 w 9771622"/>
              <a:gd name="connsiteY13094" fmla="*/ 2260164 h 4890129"/>
              <a:gd name="connsiteX13095" fmla="*/ 6738001 w 9771622"/>
              <a:gd name="connsiteY13095" fmla="*/ 2260164 h 4890129"/>
              <a:gd name="connsiteX13096" fmla="*/ 6751717 w 9771622"/>
              <a:gd name="connsiteY13096" fmla="*/ 2273880 h 4890129"/>
              <a:gd name="connsiteX13097" fmla="*/ 6738001 w 9771622"/>
              <a:gd name="connsiteY13097" fmla="*/ 2287596 h 4890129"/>
              <a:gd name="connsiteX13098" fmla="*/ 6724285 w 9771622"/>
              <a:gd name="connsiteY13098" fmla="*/ 2273880 h 4890129"/>
              <a:gd name="connsiteX13099" fmla="*/ 6738001 w 9771622"/>
              <a:gd name="connsiteY13099" fmla="*/ 2260164 h 4890129"/>
              <a:gd name="connsiteX13100" fmla="*/ 6686367 w 9771622"/>
              <a:gd name="connsiteY13100" fmla="*/ 2260164 h 4890129"/>
              <a:gd name="connsiteX13101" fmla="*/ 6700083 w 9771622"/>
              <a:gd name="connsiteY13101" fmla="*/ 2273880 h 4890129"/>
              <a:gd name="connsiteX13102" fmla="*/ 6686367 w 9771622"/>
              <a:gd name="connsiteY13102" fmla="*/ 2287596 h 4890129"/>
              <a:gd name="connsiteX13103" fmla="*/ 6672651 w 9771622"/>
              <a:gd name="connsiteY13103" fmla="*/ 2273880 h 4890129"/>
              <a:gd name="connsiteX13104" fmla="*/ 6686367 w 9771622"/>
              <a:gd name="connsiteY13104" fmla="*/ 2260164 h 4890129"/>
              <a:gd name="connsiteX13105" fmla="*/ 6635050 w 9771622"/>
              <a:gd name="connsiteY13105" fmla="*/ 2260164 h 4890129"/>
              <a:gd name="connsiteX13106" fmla="*/ 6648766 w 9771622"/>
              <a:gd name="connsiteY13106" fmla="*/ 2273880 h 4890129"/>
              <a:gd name="connsiteX13107" fmla="*/ 6635050 w 9771622"/>
              <a:gd name="connsiteY13107" fmla="*/ 2287596 h 4890129"/>
              <a:gd name="connsiteX13108" fmla="*/ 6621334 w 9771622"/>
              <a:gd name="connsiteY13108" fmla="*/ 2273880 h 4890129"/>
              <a:gd name="connsiteX13109" fmla="*/ 6635050 w 9771622"/>
              <a:gd name="connsiteY13109" fmla="*/ 2260164 h 4890129"/>
              <a:gd name="connsiteX13110" fmla="*/ 6583430 w 9771622"/>
              <a:gd name="connsiteY13110" fmla="*/ 2260164 h 4890129"/>
              <a:gd name="connsiteX13111" fmla="*/ 6597146 w 9771622"/>
              <a:gd name="connsiteY13111" fmla="*/ 2273880 h 4890129"/>
              <a:gd name="connsiteX13112" fmla="*/ 6583430 w 9771622"/>
              <a:gd name="connsiteY13112" fmla="*/ 2287596 h 4890129"/>
              <a:gd name="connsiteX13113" fmla="*/ 6569714 w 9771622"/>
              <a:gd name="connsiteY13113" fmla="*/ 2273880 h 4890129"/>
              <a:gd name="connsiteX13114" fmla="*/ 6583430 w 9771622"/>
              <a:gd name="connsiteY13114" fmla="*/ 2260164 h 4890129"/>
              <a:gd name="connsiteX13115" fmla="*/ 6531797 w 9771622"/>
              <a:gd name="connsiteY13115" fmla="*/ 2260164 h 4890129"/>
              <a:gd name="connsiteX13116" fmla="*/ 6545513 w 9771622"/>
              <a:gd name="connsiteY13116" fmla="*/ 2273880 h 4890129"/>
              <a:gd name="connsiteX13117" fmla="*/ 6531797 w 9771622"/>
              <a:gd name="connsiteY13117" fmla="*/ 2287596 h 4890129"/>
              <a:gd name="connsiteX13118" fmla="*/ 6518081 w 9771622"/>
              <a:gd name="connsiteY13118" fmla="*/ 2273880 h 4890129"/>
              <a:gd name="connsiteX13119" fmla="*/ 6531797 w 9771622"/>
              <a:gd name="connsiteY13119" fmla="*/ 2260164 h 4890129"/>
              <a:gd name="connsiteX13120" fmla="*/ 6480479 w 9771622"/>
              <a:gd name="connsiteY13120" fmla="*/ 2260164 h 4890129"/>
              <a:gd name="connsiteX13121" fmla="*/ 6494195 w 9771622"/>
              <a:gd name="connsiteY13121" fmla="*/ 2273880 h 4890129"/>
              <a:gd name="connsiteX13122" fmla="*/ 6480479 w 9771622"/>
              <a:gd name="connsiteY13122" fmla="*/ 2287596 h 4890129"/>
              <a:gd name="connsiteX13123" fmla="*/ 6466763 w 9771622"/>
              <a:gd name="connsiteY13123" fmla="*/ 2273880 h 4890129"/>
              <a:gd name="connsiteX13124" fmla="*/ 6480479 w 9771622"/>
              <a:gd name="connsiteY13124" fmla="*/ 2260164 h 4890129"/>
              <a:gd name="connsiteX13125" fmla="*/ 2452158 w 9771622"/>
              <a:gd name="connsiteY13125" fmla="*/ 2260164 h 4890129"/>
              <a:gd name="connsiteX13126" fmla="*/ 2465873 w 9771622"/>
              <a:gd name="connsiteY13126" fmla="*/ 2273880 h 4890129"/>
              <a:gd name="connsiteX13127" fmla="*/ 2452158 w 9771622"/>
              <a:gd name="connsiteY13127" fmla="*/ 2287596 h 4890129"/>
              <a:gd name="connsiteX13128" fmla="*/ 2438444 w 9771622"/>
              <a:gd name="connsiteY13128" fmla="*/ 2273880 h 4890129"/>
              <a:gd name="connsiteX13129" fmla="*/ 2452158 w 9771622"/>
              <a:gd name="connsiteY13129" fmla="*/ 2260164 h 4890129"/>
              <a:gd name="connsiteX13130" fmla="*/ 2349545 w 9771622"/>
              <a:gd name="connsiteY13130" fmla="*/ 2260164 h 4890129"/>
              <a:gd name="connsiteX13131" fmla="*/ 2363266 w 9771622"/>
              <a:gd name="connsiteY13131" fmla="*/ 2273880 h 4890129"/>
              <a:gd name="connsiteX13132" fmla="*/ 2349545 w 9771622"/>
              <a:gd name="connsiteY13132" fmla="*/ 2287596 h 4890129"/>
              <a:gd name="connsiteX13133" fmla="*/ 2335834 w 9771622"/>
              <a:gd name="connsiteY13133" fmla="*/ 2273880 h 4890129"/>
              <a:gd name="connsiteX13134" fmla="*/ 2349545 w 9771622"/>
              <a:gd name="connsiteY13134" fmla="*/ 2260164 h 4890129"/>
              <a:gd name="connsiteX13135" fmla="*/ 2246947 w 9771622"/>
              <a:gd name="connsiteY13135" fmla="*/ 2260164 h 4890129"/>
              <a:gd name="connsiteX13136" fmla="*/ 2260659 w 9771622"/>
              <a:gd name="connsiteY13136" fmla="*/ 2273880 h 4890129"/>
              <a:gd name="connsiteX13137" fmla="*/ 2246947 w 9771622"/>
              <a:gd name="connsiteY13137" fmla="*/ 2287596 h 4890129"/>
              <a:gd name="connsiteX13138" fmla="*/ 2233231 w 9771622"/>
              <a:gd name="connsiteY13138" fmla="*/ 2273880 h 4890129"/>
              <a:gd name="connsiteX13139" fmla="*/ 2246947 w 9771622"/>
              <a:gd name="connsiteY13139" fmla="*/ 2260164 h 4890129"/>
              <a:gd name="connsiteX13140" fmla="*/ 2144007 w 9771622"/>
              <a:gd name="connsiteY13140" fmla="*/ 2260164 h 4890129"/>
              <a:gd name="connsiteX13141" fmla="*/ 2157729 w 9771622"/>
              <a:gd name="connsiteY13141" fmla="*/ 2273880 h 4890129"/>
              <a:gd name="connsiteX13142" fmla="*/ 2144007 w 9771622"/>
              <a:gd name="connsiteY13142" fmla="*/ 2287596 h 4890129"/>
              <a:gd name="connsiteX13143" fmla="*/ 2130291 w 9771622"/>
              <a:gd name="connsiteY13143" fmla="*/ 2273880 h 4890129"/>
              <a:gd name="connsiteX13144" fmla="*/ 2144007 w 9771622"/>
              <a:gd name="connsiteY13144" fmla="*/ 2260164 h 4890129"/>
              <a:gd name="connsiteX13145" fmla="*/ 2041408 w 9771622"/>
              <a:gd name="connsiteY13145" fmla="*/ 2260164 h 4890129"/>
              <a:gd name="connsiteX13146" fmla="*/ 2055115 w 9771622"/>
              <a:gd name="connsiteY13146" fmla="*/ 2273880 h 4890129"/>
              <a:gd name="connsiteX13147" fmla="*/ 2041408 w 9771622"/>
              <a:gd name="connsiteY13147" fmla="*/ 2287596 h 4890129"/>
              <a:gd name="connsiteX13148" fmla="*/ 2027686 w 9771622"/>
              <a:gd name="connsiteY13148" fmla="*/ 2273880 h 4890129"/>
              <a:gd name="connsiteX13149" fmla="*/ 2041408 w 9771622"/>
              <a:gd name="connsiteY13149" fmla="*/ 2260164 h 4890129"/>
              <a:gd name="connsiteX13150" fmla="*/ 1938798 w 9771622"/>
              <a:gd name="connsiteY13150" fmla="*/ 2260164 h 4890129"/>
              <a:gd name="connsiteX13151" fmla="*/ 1952516 w 9771622"/>
              <a:gd name="connsiteY13151" fmla="*/ 2273880 h 4890129"/>
              <a:gd name="connsiteX13152" fmla="*/ 1938798 w 9771622"/>
              <a:gd name="connsiteY13152" fmla="*/ 2287596 h 4890129"/>
              <a:gd name="connsiteX13153" fmla="*/ 1925084 w 9771622"/>
              <a:gd name="connsiteY13153" fmla="*/ 2273880 h 4890129"/>
              <a:gd name="connsiteX13154" fmla="*/ 1938798 w 9771622"/>
              <a:gd name="connsiteY13154" fmla="*/ 2260164 h 4890129"/>
              <a:gd name="connsiteX13155" fmla="*/ 1836199 w 9771622"/>
              <a:gd name="connsiteY13155" fmla="*/ 2260164 h 4890129"/>
              <a:gd name="connsiteX13156" fmla="*/ 1849911 w 9771622"/>
              <a:gd name="connsiteY13156" fmla="*/ 2273880 h 4890129"/>
              <a:gd name="connsiteX13157" fmla="*/ 1836199 w 9771622"/>
              <a:gd name="connsiteY13157" fmla="*/ 2287596 h 4890129"/>
              <a:gd name="connsiteX13158" fmla="*/ 1822480 w 9771622"/>
              <a:gd name="connsiteY13158" fmla="*/ 2273880 h 4890129"/>
              <a:gd name="connsiteX13159" fmla="*/ 1836199 w 9771622"/>
              <a:gd name="connsiteY13159" fmla="*/ 2260164 h 4890129"/>
              <a:gd name="connsiteX13160" fmla="*/ 8124495 w 9771622"/>
              <a:gd name="connsiteY13160" fmla="*/ 2259834 h 4890129"/>
              <a:gd name="connsiteX13161" fmla="*/ 8138211 w 9771622"/>
              <a:gd name="connsiteY13161" fmla="*/ 2273550 h 4890129"/>
              <a:gd name="connsiteX13162" fmla="*/ 8124495 w 9771622"/>
              <a:gd name="connsiteY13162" fmla="*/ 2287266 h 4890129"/>
              <a:gd name="connsiteX13163" fmla="*/ 8110779 w 9771622"/>
              <a:gd name="connsiteY13163" fmla="*/ 2273550 h 4890129"/>
              <a:gd name="connsiteX13164" fmla="*/ 8124495 w 9771622"/>
              <a:gd name="connsiteY13164" fmla="*/ 2259834 h 4890129"/>
              <a:gd name="connsiteX13165" fmla="*/ 1733587 w 9771622"/>
              <a:gd name="connsiteY13165" fmla="*/ 2259834 h 4890129"/>
              <a:gd name="connsiteX13166" fmla="*/ 1747303 w 9771622"/>
              <a:gd name="connsiteY13166" fmla="*/ 2273550 h 4890129"/>
              <a:gd name="connsiteX13167" fmla="*/ 1733587 w 9771622"/>
              <a:gd name="connsiteY13167" fmla="*/ 2287266 h 4890129"/>
              <a:gd name="connsiteX13168" fmla="*/ 1719877 w 9771622"/>
              <a:gd name="connsiteY13168" fmla="*/ 2273550 h 4890129"/>
              <a:gd name="connsiteX13169" fmla="*/ 1733587 w 9771622"/>
              <a:gd name="connsiteY13169" fmla="*/ 2259834 h 4890129"/>
              <a:gd name="connsiteX13170" fmla="*/ 1630983 w 9771622"/>
              <a:gd name="connsiteY13170" fmla="*/ 2259834 h 4890129"/>
              <a:gd name="connsiteX13171" fmla="*/ 1644703 w 9771622"/>
              <a:gd name="connsiteY13171" fmla="*/ 2273550 h 4890129"/>
              <a:gd name="connsiteX13172" fmla="*/ 1630983 w 9771622"/>
              <a:gd name="connsiteY13172" fmla="*/ 2287266 h 4890129"/>
              <a:gd name="connsiteX13173" fmla="*/ 1617265 w 9771622"/>
              <a:gd name="connsiteY13173" fmla="*/ 2273550 h 4890129"/>
              <a:gd name="connsiteX13174" fmla="*/ 1630983 w 9771622"/>
              <a:gd name="connsiteY13174" fmla="*/ 2259834 h 4890129"/>
              <a:gd name="connsiteX13175" fmla="*/ 1528379 w 9771622"/>
              <a:gd name="connsiteY13175" fmla="*/ 2259834 h 4890129"/>
              <a:gd name="connsiteX13176" fmla="*/ 1542092 w 9771622"/>
              <a:gd name="connsiteY13176" fmla="*/ 2273550 h 4890129"/>
              <a:gd name="connsiteX13177" fmla="*/ 1528379 w 9771622"/>
              <a:gd name="connsiteY13177" fmla="*/ 2287266 h 4890129"/>
              <a:gd name="connsiteX13178" fmla="*/ 1514660 w 9771622"/>
              <a:gd name="connsiteY13178" fmla="*/ 2273550 h 4890129"/>
              <a:gd name="connsiteX13179" fmla="*/ 1528379 w 9771622"/>
              <a:gd name="connsiteY13179" fmla="*/ 2259834 h 4890129"/>
              <a:gd name="connsiteX13180" fmla="*/ 4992386 w 9771622"/>
              <a:gd name="connsiteY13180" fmla="*/ 2259174 h 4890129"/>
              <a:gd name="connsiteX13181" fmla="*/ 5006102 w 9771622"/>
              <a:gd name="connsiteY13181" fmla="*/ 2272890 h 4890129"/>
              <a:gd name="connsiteX13182" fmla="*/ 4992386 w 9771622"/>
              <a:gd name="connsiteY13182" fmla="*/ 2286606 h 4890129"/>
              <a:gd name="connsiteX13183" fmla="*/ 4978670 w 9771622"/>
              <a:gd name="connsiteY13183" fmla="*/ 2272890 h 4890129"/>
              <a:gd name="connsiteX13184" fmla="*/ 4992386 w 9771622"/>
              <a:gd name="connsiteY13184" fmla="*/ 2259174 h 4890129"/>
              <a:gd name="connsiteX13185" fmla="*/ 4814648 w 9771622"/>
              <a:gd name="connsiteY13185" fmla="*/ 2259174 h 4890129"/>
              <a:gd name="connsiteX13186" fmla="*/ 4828364 w 9771622"/>
              <a:gd name="connsiteY13186" fmla="*/ 2272890 h 4890129"/>
              <a:gd name="connsiteX13187" fmla="*/ 4814648 w 9771622"/>
              <a:gd name="connsiteY13187" fmla="*/ 2286606 h 4890129"/>
              <a:gd name="connsiteX13188" fmla="*/ 4800932 w 9771622"/>
              <a:gd name="connsiteY13188" fmla="*/ 2272890 h 4890129"/>
              <a:gd name="connsiteX13189" fmla="*/ 4814648 w 9771622"/>
              <a:gd name="connsiteY13189" fmla="*/ 2259174 h 4890129"/>
              <a:gd name="connsiteX13190" fmla="*/ 4726608 w 9771622"/>
              <a:gd name="connsiteY13190" fmla="*/ 2258840 h 4890129"/>
              <a:gd name="connsiteX13191" fmla="*/ 4740324 w 9771622"/>
              <a:gd name="connsiteY13191" fmla="*/ 2272556 h 4890129"/>
              <a:gd name="connsiteX13192" fmla="*/ 4726608 w 9771622"/>
              <a:gd name="connsiteY13192" fmla="*/ 2286272 h 4890129"/>
              <a:gd name="connsiteX13193" fmla="*/ 4712892 w 9771622"/>
              <a:gd name="connsiteY13193" fmla="*/ 2272556 h 4890129"/>
              <a:gd name="connsiteX13194" fmla="*/ 4726608 w 9771622"/>
              <a:gd name="connsiteY13194" fmla="*/ 2258840 h 4890129"/>
              <a:gd name="connsiteX13195" fmla="*/ 4602818 w 9771622"/>
              <a:gd name="connsiteY13195" fmla="*/ 2248248 h 4890129"/>
              <a:gd name="connsiteX13196" fmla="*/ 4616534 w 9771622"/>
              <a:gd name="connsiteY13196" fmla="*/ 2261964 h 4890129"/>
              <a:gd name="connsiteX13197" fmla="*/ 4602818 w 9771622"/>
              <a:gd name="connsiteY13197" fmla="*/ 2275680 h 4890129"/>
              <a:gd name="connsiteX13198" fmla="*/ 4589102 w 9771622"/>
              <a:gd name="connsiteY13198" fmla="*/ 2261964 h 4890129"/>
              <a:gd name="connsiteX13199" fmla="*/ 4602818 w 9771622"/>
              <a:gd name="connsiteY13199" fmla="*/ 2248248 h 4890129"/>
              <a:gd name="connsiteX13200" fmla="*/ 4949029 w 9771622"/>
              <a:gd name="connsiteY13200" fmla="*/ 2243947 h 4890129"/>
              <a:gd name="connsiteX13201" fmla="*/ 4962745 w 9771622"/>
              <a:gd name="connsiteY13201" fmla="*/ 2257663 h 4890129"/>
              <a:gd name="connsiteX13202" fmla="*/ 4949029 w 9771622"/>
              <a:gd name="connsiteY13202" fmla="*/ 2271379 h 4890129"/>
              <a:gd name="connsiteX13203" fmla="*/ 4935313 w 9771622"/>
              <a:gd name="connsiteY13203" fmla="*/ 2257663 h 4890129"/>
              <a:gd name="connsiteX13204" fmla="*/ 4949029 w 9771622"/>
              <a:gd name="connsiteY13204" fmla="*/ 2243947 h 4890129"/>
              <a:gd name="connsiteX13205" fmla="*/ 4857678 w 9771622"/>
              <a:gd name="connsiteY13205" fmla="*/ 2243947 h 4890129"/>
              <a:gd name="connsiteX13206" fmla="*/ 4871394 w 9771622"/>
              <a:gd name="connsiteY13206" fmla="*/ 2257663 h 4890129"/>
              <a:gd name="connsiteX13207" fmla="*/ 4857678 w 9771622"/>
              <a:gd name="connsiteY13207" fmla="*/ 2271379 h 4890129"/>
              <a:gd name="connsiteX13208" fmla="*/ 4843962 w 9771622"/>
              <a:gd name="connsiteY13208" fmla="*/ 2257663 h 4890129"/>
              <a:gd name="connsiteX13209" fmla="*/ 4857678 w 9771622"/>
              <a:gd name="connsiteY13209" fmla="*/ 2243947 h 4890129"/>
              <a:gd name="connsiteX13210" fmla="*/ 4488299 w 9771622"/>
              <a:gd name="connsiteY13210" fmla="*/ 2243947 h 4890129"/>
              <a:gd name="connsiteX13211" fmla="*/ 4502015 w 9771622"/>
              <a:gd name="connsiteY13211" fmla="*/ 2257663 h 4890129"/>
              <a:gd name="connsiteX13212" fmla="*/ 4488299 w 9771622"/>
              <a:gd name="connsiteY13212" fmla="*/ 2271379 h 4890129"/>
              <a:gd name="connsiteX13213" fmla="*/ 4474583 w 9771622"/>
              <a:gd name="connsiteY13213" fmla="*/ 2257663 h 4890129"/>
              <a:gd name="connsiteX13214" fmla="*/ 4488299 w 9771622"/>
              <a:gd name="connsiteY13214" fmla="*/ 2243947 h 4890129"/>
              <a:gd name="connsiteX13215" fmla="*/ 5063201 w 9771622"/>
              <a:gd name="connsiteY13215" fmla="*/ 2243616 h 4890129"/>
              <a:gd name="connsiteX13216" fmla="*/ 5076917 w 9771622"/>
              <a:gd name="connsiteY13216" fmla="*/ 2257332 h 4890129"/>
              <a:gd name="connsiteX13217" fmla="*/ 5063201 w 9771622"/>
              <a:gd name="connsiteY13217" fmla="*/ 2271048 h 4890129"/>
              <a:gd name="connsiteX13218" fmla="*/ 5049485 w 9771622"/>
              <a:gd name="connsiteY13218" fmla="*/ 2257332 h 4890129"/>
              <a:gd name="connsiteX13219" fmla="*/ 5063201 w 9771622"/>
              <a:gd name="connsiteY13219" fmla="*/ 2243616 h 4890129"/>
              <a:gd name="connsiteX13220" fmla="*/ 4377748 w 9771622"/>
              <a:gd name="connsiteY13220" fmla="*/ 2241629 h 4890129"/>
              <a:gd name="connsiteX13221" fmla="*/ 4391464 w 9771622"/>
              <a:gd name="connsiteY13221" fmla="*/ 2255345 h 4890129"/>
              <a:gd name="connsiteX13222" fmla="*/ 4377748 w 9771622"/>
              <a:gd name="connsiteY13222" fmla="*/ 2269061 h 4890129"/>
              <a:gd name="connsiteX13223" fmla="*/ 4364032 w 9771622"/>
              <a:gd name="connsiteY13223" fmla="*/ 2255345 h 4890129"/>
              <a:gd name="connsiteX13224" fmla="*/ 4377748 w 9771622"/>
              <a:gd name="connsiteY13224" fmla="*/ 2241629 h 4890129"/>
              <a:gd name="connsiteX13225" fmla="*/ 4903352 w 9771622"/>
              <a:gd name="connsiteY13225" fmla="*/ 2238981 h 4890129"/>
              <a:gd name="connsiteX13226" fmla="*/ 4917068 w 9771622"/>
              <a:gd name="connsiteY13226" fmla="*/ 2252697 h 4890129"/>
              <a:gd name="connsiteX13227" fmla="*/ 4903352 w 9771622"/>
              <a:gd name="connsiteY13227" fmla="*/ 2266413 h 4890129"/>
              <a:gd name="connsiteX13228" fmla="*/ 4889636 w 9771622"/>
              <a:gd name="connsiteY13228" fmla="*/ 2252697 h 4890129"/>
              <a:gd name="connsiteX13229" fmla="*/ 4903352 w 9771622"/>
              <a:gd name="connsiteY13229" fmla="*/ 2238981 h 4890129"/>
              <a:gd name="connsiteX13230" fmla="*/ 2402509 w 9771622"/>
              <a:gd name="connsiteY13230" fmla="*/ 2236997 h 4890129"/>
              <a:gd name="connsiteX13231" fmla="*/ 2416221 w 9771622"/>
              <a:gd name="connsiteY13231" fmla="*/ 2250713 h 4890129"/>
              <a:gd name="connsiteX13232" fmla="*/ 2402509 w 9771622"/>
              <a:gd name="connsiteY13232" fmla="*/ 2264429 h 4890129"/>
              <a:gd name="connsiteX13233" fmla="*/ 2388793 w 9771622"/>
              <a:gd name="connsiteY13233" fmla="*/ 2250713 h 4890129"/>
              <a:gd name="connsiteX13234" fmla="*/ 2402509 w 9771622"/>
              <a:gd name="connsiteY13234" fmla="*/ 2236997 h 4890129"/>
              <a:gd name="connsiteX13235" fmla="*/ 2299902 w 9771622"/>
              <a:gd name="connsiteY13235" fmla="*/ 2236997 h 4890129"/>
              <a:gd name="connsiteX13236" fmla="*/ 2313626 w 9771622"/>
              <a:gd name="connsiteY13236" fmla="*/ 2250713 h 4890129"/>
              <a:gd name="connsiteX13237" fmla="*/ 2299902 w 9771622"/>
              <a:gd name="connsiteY13237" fmla="*/ 2264429 h 4890129"/>
              <a:gd name="connsiteX13238" fmla="*/ 2286189 w 9771622"/>
              <a:gd name="connsiteY13238" fmla="*/ 2250713 h 4890129"/>
              <a:gd name="connsiteX13239" fmla="*/ 2299902 w 9771622"/>
              <a:gd name="connsiteY13239" fmla="*/ 2236997 h 4890129"/>
              <a:gd name="connsiteX13240" fmla="*/ 2197297 w 9771622"/>
              <a:gd name="connsiteY13240" fmla="*/ 2236997 h 4890129"/>
              <a:gd name="connsiteX13241" fmla="*/ 2211013 w 9771622"/>
              <a:gd name="connsiteY13241" fmla="*/ 2250713 h 4890129"/>
              <a:gd name="connsiteX13242" fmla="*/ 2197297 w 9771622"/>
              <a:gd name="connsiteY13242" fmla="*/ 2264429 h 4890129"/>
              <a:gd name="connsiteX13243" fmla="*/ 2183585 w 9771622"/>
              <a:gd name="connsiteY13243" fmla="*/ 2250713 h 4890129"/>
              <a:gd name="connsiteX13244" fmla="*/ 2197297 w 9771622"/>
              <a:gd name="connsiteY13244" fmla="*/ 2236997 h 4890129"/>
              <a:gd name="connsiteX13245" fmla="*/ 2094360 w 9771622"/>
              <a:gd name="connsiteY13245" fmla="*/ 2236997 h 4890129"/>
              <a:gd name="connsiteX13246" fmla="*/ 2108084 w 9771622"/>
              <a:gd name="connsiteY13246" fmla="*/ 2250713 h 4890129"/>
              <a:gd name="connsiteX13247" fmla="*/ 2094360 w 9771622"/>
              <a:gd name="connsiteY13247" fmla="*/ 2264429 h 4890129"/>
              <a:gd name="connsiteX13248" fmla="*/ 2080648 w 9771622"/>
              <a:gd name="connsiteY13248" fmla="*/ 2250713 h 4890129"/>
              <a:gd name="connsiteX13249" fmla="*/ 2094360 w 9771622"/>
              <a:gd name="connsiteY13249" fmla="*/ 2236997 h 4890129"/>
              <a:gd name="connsiteX13250" fmla="*/ 1991752 w 9771622"/>
              <a:gd name="connsiteY13250" fmla="*/ 2236997 h 4890129"/>
              <a:gd name="connsiteX13251" fmla="*/ 2005471 w 9771622"/>
              <a:gd name="connsiteY13251" fmla="*/ 2250713 h 4890129"/>
              <a:gd name="connsiteX13252" fmla="*/ 1991752 w 9771622"/>
              <a:gd name="connsiteY13252" fmla="*/ 2264429 h 4890129"/>
              <a:gd name="connsiteX13253" fmla="*/ 1978042 w 9771622"/>
              <a:gd name="connsiteY13253" fmla="*/ 2250713 h 4890129"/>
              <a:gd name="connsiteX13254" fmla="*/ 1991752 w 9771622"/>
              <a:gd name="connsiteY13254" fmla="*/ 2236997 h 4890129"/>
              <a:gd name="connsiteX13255" fmla="*/ 1889150 w 9771622"/>
              <a:gd name="connsiteY13255" fmla="*/ 2236997 h 4890129"/>
              <a:gd name="connsiteX13256" fmla="*/ 1902866 w 9771622"/>
              <a:gd name="connsiteY13256" fmla="*/ 2250713 h 4890129"/>
              <a:gd name="connsiteX13257" fmla="*/ 1889150 w 9771622"/>
              <a:gd name="connsiteY13257" fmla="*/ 2264429 h 4890129"/>
              <a:gd name="connsiteX13258" fmla="*/ 1875436 w 9771622"/>
              <a:gd name="connsiteY13258" fmla="*/ 2250713 h 4890129"/>
              <a:gd name="connsiteX13259" fmla="*/ 1889150 w 9771622"/>
              <a:gd name="connsiteY13259" fmla="*/ 2236997 h 4890129"/>
              <a:gd name="connsiteX13260" fmla="*/ 1786544 w 9771622"/>
              <a:gd name="connsiteY13260" fmla="*/ 2236997 h 4890129"/>
              <a:gd name="connsiteX13261" fmla="*/ 1800257 w 9771622"/>
              <a:gd name="connsiteY13261" fmla="*/ 2250713 h 4890129"/>
              <a:gd name="connsiteX13262" fmla="*/ 1786544 w 9771622"/>
              <a:gd name="connsiteY13262" fmla="*/ 2264429 h 4890129"/>
              <a:gd name="connsiteX13263" fmla="*/ 1772827 w 9771622"/>
              <a:gd name="connsiteY13263" fmla="*/ 2250713 h 4890129"/>
              <a:gd name="connsiteX13264" fmla="*/ 1786544 w 9771622"/>
              <a:gd name="connsiteY13264" fmla="*/ 2236997 h 4890129"/>
              <a:gd name="connsiteX13265" fmla="*/ 1683925 w 9771622"/>
              <a:gd name="connsiteY13265" fmla="*/ 2236997 h 4890129"/>
              <a:gd name="connsiteX13266" fmla="*/ 1697639 w 9771622"/>
              <a:gd name="connsiteY13266" fmla="*/ 2250713 h 4890129"/>
              <a:gd name="connsiteX13267" fmla="*/ 1683925 w 9771622"/>
              <a:gd name="connsiteY13267" fmla="*/ 2264429 h 4890129"/>
              <a:gd name="connsiteX13268" fmla="*/ 1670208 w 9771622"/>
              <a:gd name="connsiteY13268" fmla="*/ 2250713 h 4890129"/>
              <a:gd name="connsiteX13269" fmla="*/ 1683925 w 9771622"/>
              <a:gd name="connsiteY13269" fmla="*/ 2236997 h 4890129"/>
              <a:gd name="connsiteX13270" fmla="*/ 1581003 w 9771622"/>
              <a:gd name="connsiteY13270" fmla="*/ 2236997 h 4890129"/>
              <a:gd name="connsiteX13271" fmla="*/ 1594721 w 9771622"/>
              <a:gd name="connsiteY13271" fmla="*/ 2250713 h 4890129"/>
              <a:gd name="connsiteX13272" fmla="*/ 1581003 w 9771622"/>
              <a:gd name="connsiteY13272" fmla="*/ 2264429 h 4890129"/>
              <a:gd name="connsiteX13273" fmla="*/ 1567292 w 9771622"/>
              <a:gd name="connsiteY13273" fmla="*/ 2250713 h 4890129"/>
              <a:gd name="connsiteX13274" fmla="*/ 1581003 w 9771622"/>
              <a:gd name="connsiteY13274" fmla="*/ 2236997 h 4890129"/>
              <a:gd name="connsiteX13275" fmla="*/ 1478401 w 9771622"/>
              <a:gd name="connsiteY13275" fmla="*/ 2236997 h 4890129"/>
              <a:gd name="connsiteX13276" fmla="*/ 1492117 w 9771622"/>
              <a:gd name="connsiteY13276" fmla="*/ 2250713 h 4890129"/>
              <a:gd name="connsiteX13277" fmla="*/ 1478401 w 9771622"/>
              <a:gd name="connsiteY13277" fmla="*/ 2264429 h 4890129"/>
              <a:gd name="connsiteX13278" fmla="*/ 1464682 w 9771622"/>
              <a:gd name="connsiteY13278" fmla="*/ 2250713 h 4890129"/>
              <a:gd name="connsiteX13279" fmla="*/ 1478401 w 9771622"/>
              <a:gd name="connsiteY13279" fmla="*/ 2236997 h 4890129"/>
              <a:gd name="connsiteX13280" fmla="*/ 5128752 w 9771622"/>
              <a:gd name="connsiteY13280" fmla="*/ 2234679 h 4890129"/>
              <a:gd name="connsiteX13281" fmla="*/ 5142468 w 9771622"/>
              <a:gd name="connsiteY13281" fmla="*/ 2248395 h 4890129"/>
              <a:gd name="connsiteX13282" fmla="*/ 5128752 w 9771622"/>
              <a:gd name="connsiteY13282" fmla="*/ 2262111 h 4890129"/>
              <a:gd name="connsiteX13283" fmla="*/ 5115036 w 9771622"/>
              <a:gd name="connsiteY13283" fmla="*/ 2248395 h 4890129"/>
              <a:gd name="connsiteX13284" fmla="*/ 5128752 w 9771622"/>
              <a:gd name="connsiteY13284" fmla="*/ 2234679 h 4890129"/>
              <a:gd name="connsiteX13285" fmla="*/ 4678282 w 9771622"/>
              <a:gd name="connsiteY13285" fmla="*/ 2234679 h 4890129"/>
              <a:gd name="connsiteX13286" fmla="*/ 4691998 w 9771622"/>
              <a:gd name="connsiteY13286" fmla="*/ 2248395 h 4890129"/>
              <a:gd name="connsiteX13287" fmla="*/ 4678282 w 9771622"/>
              <a:gd name="connsiteY13287" fmla="*/ 2262111 h 4890129"/>
              <a:gd name="connsiteX13288" fmla="*/ 4664566 w 9771622"/>
              <a:gd name="connsiteY13288" fmla="*/ 2248395 h 4890129"/>
              <a:gd name="connsiteX13289" fmla="*/ 4678282 w 9771622"/>
              <a:gd name="connsiteY13289" fmla="*/ 2234679 h 4890129"/>
              <a:gd name="connsiteX13290" fmla="*/ 4762354 w 9771622"/>
              <a:gd name="connsiteY13290" fmla="*/ 2230043 h 4890129"/>
              <a:gd name="connsiteX13291" fmla="*/ 4776070 w 9771622"/>
              <a:gd name="connsiteY13291" fmla="*/ 2243759 h 4890129"/>
              <a:gd name="connsiteX13292" fmla="*/ 4762354 w 9771622"/>
              <a:gd name="connsiteY13292" fmla="*/ 2257475 h 4890129"/>
              <a:gd name="connsiteX13293" fmla="*/ 4748638 w 9771622"/>
              <a:gd name="connsiteY13293" fmla="*/ 2243759 h 4890129"/>
              <a:gd name="connsiteX13294" fmla="*/ 4762354 w 9771622"/>
              <a:gd name="connsiteY13294" fmla="*/ 2230043 h 4890129"/>
              <a:gd name="connsiteX13295" fmla="*/ 5190647 w 9771622"/>
              <a:gd name="connsiteY13295" fmla="*/ 2229383 h 4890129"/>
              <a:gd name="connsiteX13296" fmla="*/ 5204363 w 9771622"/>
              <a:gd name="connsiteY13296" fmla="*/ 2243099 h 4890129"/>
              <a:gd name="connsiteX13297" fmla="*/ 5190647 w 9771622"/>
              <a:gd name="connsiteY13297" fmla="*/ 2256815 h 4890129"/>
              <a:gd name="connsiteX13298" fmla="*/ 5176931 w 9771622"/>
              <a:gd name="connsiteY13298" fmla="*/ 2243099 h 4890129"/>
              <a:gd name="connsiteX13299" fmla="*/ 5190647 w 9771622"/>
              <a:gd name="connsiteY13299" fmla="*/ 2229383 h 4890129"/>
              <a:gd name="connsiteX13300" fmla="*/ 5250224 w 9771622"/>
              <a:gd name="connsiteY13300" fmla="*/ 2225742 h 4890129"/>
              <a:gd name="connsiteX13301" fmla="*/ 5263940 w 9771622"/>
              <a:gd name="connsiteY13301" fmla="*/ 2239458 h 4890129"/>
              <a:gd name="connsiteX13302" fmla="*/ 5250224 w 9771622"/>
              <a:gd name="connsiteY13302" fmla="*/ 2253174 h 4890129"/>
              <a:gd name="connsiteX13303" fmla="*/ 5236508 w 9771622"/>
              <a:gd name="connsiteY13303" fmla="*/ 2239458 h 4890129"/>
              <a:gd name="connsiteX13304" fmla="*/ 5250224 w 9771622"/>
              <a:gd name="connsiteY13304" fmla="*/ 2225742 h 4890129"/>
              <a:gd name="connsiteX13305" fmla="*/ 4556480 w 9771622"/>
              <a:gd name="connsiteY13305" fmla="*/ 2225742 h 4890129"/>
              <a:gd name="connsiteX13306" fmla="*/ 4570196 w 9771622"/>
              <a:gd name="connsiteY13306" fmla="*/ 2239458 h 4890129"/>
              <a:gd name="connsiteX13307" fmla="*/ 4556480 w 9771622"/>
              <a:gd name="connsiteY13307" fmla="*/ 2253174 h 4890129"/>
              <a:gd name="connsiteX13308" fmla="*/ 4542764 w 9771622"/>
              <a:gd name="connsiteY13308" fmla="*/ 2239458 h 4890129"/>
              <a:gd name="connsiteX13309" fmla="*/ 4556480 w 9771622"/>
              <a:gd name="connsiteY13309" fmla="*/ 2225742 h 4890129"/>
              <a:gd name="connsiteX13310" fmla="*/ 5308147 w 9771622"/>
              <a:gd name="connsiteY13310" fmla="*/ 2223427 h 4890129"/>
              <a:gd name="connsiteX13311" fmla="*/ 5321863 w 9771622"/>
              <a:gd name="connsiteY13311" fmla="*/ 2237143 h 4890129"/>
              <a:gd name="connsiteX13312" fmla="*/ 5308147 w 9771622"/>
              <a:gd name="connsiteY13312" fmla="*/ 2250859 h 4890129"/>
              <a:gd name="connsiteX13313" fmla="*/ 5294431 w 9771622"/>
              <a:gd name="connsiteY13313" fmla="*/ 2237143 h 4890129"/>
              <a:gd name="connsiteX13314" fmla="*/ 5308147 w 9771622"/>
              <a:gd name="connsiteY13314" fmla="*/ 2223427 h 4890129"/>
              <a:gd name="connsiteX13315" fmla="*/ 4441961 w 9771622"/>
              <a:gd name="connsiteY13315" fmla="*/ 2221440 h 4890129"/>
              <a:gd name="connsiteX13316" fmla="*/ 4455677 w 9771622"/>
              <a:gd name="connsiteY13316" fmla="*/ 2235156 h 4890129"/>
              <a:gd name="connsiteX13317" fmla="*/ 4441961 w 9771622"/>
              <a:gd name="connsiteY13317" fmla="*/ 2248872 h 4890129"/>
              <a:gd name="connsiteX13318" fmla="*/ 4428245 w 9771622"/>
              <a:gd name="connsiteY13318" fmla="*/ 2235156 h 4890129"/>
              <a:gd name="connsiteX13319" fmla="*/ 4441961 w 9771622"/>
              <a:gd name="connsiteY13319" fmla="*/ 2221440 h 4890129"/>
              <a:gd name="connsiteX13320" fmla="*/ 4331410 w 9771622"/>
              <a:gd name="connsiteY13320" fmla="*/ 2219122 h 4890129"/>
              <a:gd name="connsiteX13321" fmla="*/ 4345126 w 9771622"/>
              <a:gd name="connsiteY13321" fmla="*/ 2232838 h 4890129"/>
              <a:gd name="connsiteX13322" fmla="*/ 4331410 w 9771622"/>
              <a:gd name="connsiteY13322" fmla="*/ 2246554 h 4890129"/>
              <a:gd name="connsiteX13323" fmla="*/ 4317694 w 9771622"/>
              <a:gd name="connsiteY13323" fmla="*/ 2232838 h 4890129"/>
              <a:gd name="connsiteX13324" fmla="*/ 4331410 w 9771622"/>
              <a:gd name="connsiteY13324" fmla="*/ 2219122 h 4890129"/>
              <a:gd name="connsiteX13325" fmla="*/ 5529909 w 9771622"/>
              <a:gd name="connsiteY13325" fmla="*/ 2218462 h 4890129"/>
              <a:gd name="connsiteX13326" fmla="*/ 5543625 w 9771622"/>
              <a:gd name="connsiteY13326" fmla="*/ 2232178 h 4890129"/>
              <a:gd name="connsiteX13327" fmla="*/ 5529909 w 9771622"/>
              <a:gd name="connsiteY13327" fmla="*/ 2245894 h 4890129"/>
              <a:gd name="connsiteX13328" fmla="*/ 5516193 w 9771622"/>
              <a:gd name="connsiteY13328" fmla="*/ 2232178 h 4890129"/>
              <a:gd name="connsiteX13329" fmla="*/ 5529909 w 9771622"/>
              <a:gd name="connsiteY13329" fmla="*/ 2218462 h 4890129"/>
              <a:gd name="connsiteX13330" fmla="*/ 5024824 w 9771622"/>
              <a:gd name="connsiteY13330" fmla="*/ 2218128 h 4890129"/>
              <a:gd name="connsiteX13331" fmla="*/ 5038540 w 9771622"/>
              <a:gd name="connsiteY13331" fmla="*/ 2231844 h 4890129"/>
              <a:gd name="connsiteX13332" fmla="*/ 5024824 w 9771622"/>
              <a:gd name="connsiteY13332" fmla="*/ 2245560 h 4890129"/>
              <a:gd name="connsiteX13333" fmla="*/ 5011108 w 9771622"/>
              <a:gd name="connsiteY13333" fmla="*/ 2231844 h 4890129"/>
              <a:gd name="connsiteX13334" fmla="*/ 5024824 w 9771622"/>
              <a:gd name="connsiteY13334" fmla="*/ 2218128 h 4890129"/>
              <a:gd name="connsiteX13335" fmla="*/ 5583856 w 9771622"/>
              <a:gd name="connsiteY13335" fmla="*/ 2217798 h 4890129"/>
              <a:gd name="connsiteX13336" fmla="*/ 5597572 w 9771622"/>
              <a:gd name="connsiteY13336" fmla="*/ 2231514 h 4890129"/>
              <a:gd name="connsiteX13337" fmla="*/ 5583856 w 9771622"/>
              <a:gd name="connsiteY13337" fmla="*/ 2245230 h 4890129"/>
              <a:gd name="connsiteX13338" fmla="*/ 5570140 w 9771622"/>
              <a:gd name="connsiteY13338" fmla="*/ 2231514 h 4890129"/>
              <a:gd name="connsiteX13339" fmla="*/ 5583856 w 9771622"/>
              <a:gd name="connsiteY13339" fmla="*/ 2217798 h 4890129"/>
              <a:gd name="connsiteX13340" fmla="*/ 5637478 w 9771622"/>
              <a:gd name="connsiteY13340" fmla="*/ 2217468 h 4890129"/>
              <a:gd name="connsiteX13341" fmla="*/ 5651194 w 9771622"/>
              <a:gd name="connsiteY13341" fmla="*/ 2231184 h 4890129"/>
              <a:gd name="connsiteX13342" fmla="*/ 5637478 w 9771622"/>
              <a:gd name="connsiteY13342" fmla="*/ 2244900 h 4890129"/>
              <a:gd name="connsiteX13343" fmla="*/ 5623762 w 9771622"/>
              <a:gd name="connsiteY13343" fmla="*/ 2231184 h 4890129"/>
              <a:gd name="connsiteX13344" fmla="*/ 5637478 w 9771622"/>
              <a:gd name="connsiteY13344" fmla="*/ 2217468 h 4890129"/>
              <a:gd name="connsiteX13345" fmla="*/ 5690765 w 9771622"/>
              <a:gd name="connsiteY13345" fmla="*/ 2216808 h 4890129"/>
              <a:gd name="connsiteX13346" fmla="*/ 5704481 w 9771622"/>
              <a:gd name="connsiteY13346" fmla="*/ 2230524 h 4890129"/>
              <a:gd name="connsiteX13347" fmla="*/ 5690765 w 9771622"/>
              <a:gd name="connsiteY13347" fmla="*/ 2244240 h 4890129"/>
              <a:gd name="connsiteX13348" fmla="*/ 5677049 w 9771622"/>
              <a:gd name="connsiteY13348" fmla="*/ 2230524 h 4890129"/>
              <a:gd name="connsiteX13349" fmla="*/ 5690765 w 9771622"/>
              <a:gd name="connsiteY13349" fmla="*/ 2216808 h 4890129"/>
              <a:gd name="connsiteX13350" fmla="*/ 5796680 w 9771622"/>
              <a:gd name="connsiteY13350" fmla="*/ 2216474 h 4890129"/>
              <a:gd name="connsiteX13351" fmla="*/ 5810396 w 9771622"/>
              <a:gd name="connsiteY13351" fmla="*/ 2230190 h 4890129"/>
              <a:gd name="connsiteX13352" fmla="*/ 5796680 w 9771622"/>
              <a:gd name="connsiteY13352" fmla="*/ 2243906 h 4890129"/>
              <a:gd name="connsiteX13353" fmla="*/ 5782964 w 9771622"/>
              <a:gd name="connsiteY13353" fmla="*/ 2230190 h 4890129"/>
              <a:gd name="connsiteX13354" fmla="*/ 5796680 w 9771622"/>
              <a:gd name="connsiteY13354" fmla="*/ 2216474 h 4890129"/>
              <a:gd name="connsiteX13355" fmla="*/ 5743723 w 9771622"/>
              <a:gd name="connsiteY13355" fmla="*/ 2216474 h 4890129"/>
              <a:gd name="connsiteX13356" fmla="*/ 5757439 w 9771622"/>
              <a:gd name="connsiteY13356" fmla="*/ 2230190 h 4890129"/>
              <a:gd name="connsiteX13357" fmla="*/ 5743723 w 9771622"/>
              <a:gd name="connsiteY13357" fmla="*/ 2243906 h 4890129"/>
              <a:gd name="connsiteX13358" fmla="*/ 5730007 w 9771622"/>
              <a:gd name="connsiteY13358" fmla="*/ 2230190 h 4890129"/>
              <a:gd name="connsiteX13359" fmla="*/ 5743723 w 9771622"/>
              <a:gd name="connsiteY13359" fmla="*/ 2216474 h 4890129"/>
              <a:gd name="connsiteX13360" fmla="*/ 5849308 w 9771622"/>
              <a:gd name="connsiteY13360" fmla="*/ 2216144 h 4890129"/>
              <a:gd name="connsiteX13361" fmla="*/ 5863024 w 9771622"/>
              <a:gd name="connsiteY13361" fmla="*/ 2229860 h 4890129"/>
              <a:gd name="connsiteX13362" fmla="*/ 5849308 w 9771622"/>
              <a:gd name="connsiteY13362" fmla="*/ 2243576 h 4890129"/>
              <a:gd name="connsiteX13363" fmla="*/ 5835592 w 9771622"/>
              <a:gd name="connsiteY13363" fmla="*/ 2229860 h 4890129"/>
              <a:gd name="connsiteX13364" fmla="*/ 5849308 w 9771622"/>
              <a:gd name="connsiteY13364" fmla="*/ 2216144 h 4890129"/>
              <a:gd name="connsiteX13365" fmla="*/ 5954229 w 9771622"/>
              <a:gd name="connsiteY13365" fmla="*/ 2215814 h 4890129"/>
              <a:gd name="connsiteX13366" fmla="*/ 5967945 w 9771622"/>
              <a:gd name="connsiteY13366" fmla="*/ 2229530 h 4890129"/>
              <a:gd name="connsiteX13367" fmla="*/ 5954229 w 9771622"/>
              <a:gd name="connsiteY13367" fmla="*/ 2243246 h 4890129"/>
              <a:gd name="connsiteX13368" fmla="*/ 5940513 w 9771622"/>
              <a:gd name="connsiteY13368" fmla="*/ 2229530 h 4890129"/>
              <a:gd name="connsiteX13369" fmla="*/ 5954229 w 9771622"/>
              <a:gd name="connsiteY13369" fmla="*/ 2215814 h 4890129"/>
              <a:gd name="connsiteX13370" fmla="*/ 5901935 w 9771622"/>
              <a:gd name="connsiteY13370" fmla="*/ 2215814 h 4890129"/>
              <a:gd name="connsiteX13371" fmla="*/ 5915651 w 9771622"/>
              <a:gd name="connsiteY13371" fmla="*/ 2229530 h 4890129"/>
              <a:gd name="connsiteX13372" fmla="*/ 5901935 w 9771622"/>
              <a:gd name="connsiteY13372" fmla="*/ 2243246 h 4890129"/>
              <a:gd name="connsiteX13373" fmla="*/ 5888219 w 9771622"/>
              <a:gd name="connsiteY13373" fmla="*/ 2229530 h 4890129"/>
              <a:gd name="connsiteX13374" fmla="*/ 5901935 w 9771622"/>
              <a:gd name="connsiteY13374" fmla="*/ 2215814 h 4890129"/>
              <a:gd name="connsiteX13375" fmla="*/ 6058820 w 9771622"/>
              <a:gd name="connsiteY13375" fmla="*/ 2215484 h 4890129"/>
              <a:gd name="connsiteX13376" fmla="*/ 6072536 w 9771622"/>
              <a:gd name="connsiteY13376" fmla="*/ 2229200 h 4890129"/>
              <a:gd name="connsiteX13377" fmla="*/ 6058820 w 9771622"/>
              <a:gd name="connsiteY13377" fmla="*/ 2242916 h 4890129"/>
              <a:gd name="connsiteX13378" fmla="*/ 6045104 w 9771622"/>
              <a:gd name="connsiteY13378" fmla="*/ 2229200 h 4890129"/>
              <a:gd name="connsiteX13379" fmla="*/ 6058820 w 9771622"/>
              <a:gd name="connsiteY13379" fmla="*/ 2215484 h 4890129"/>
              <a:gd name="connsiteX13380" fmla="*/ 6006857 w 9771622"/>
              <a:gd name="connsiteY13380" fmla="*/ 2215484 h 4890129"/>
              <a:gd name="connsiteX13381" fmla="*/ 6020573 w 9771622"/>
              <a:gd name="connsiteY13381" fmla="*/ 2229200 h 4890129"/>
              <a:gd name="connsiteX13382" fmla="*/ 6006857 w 9771622"/>
              <a:gd name="connsiteY13382" fmla="*/ 2242916 h 4890129"/>
              <a:gd name="connsiteX13383" fmla="*/ 5993141 w 9771622"/>
              <a:gd name="connsiteY13383" fmla="*/ 2229200 h 4890129"/>
              <a:gd name="connsiteX13384" fmla="*/ 6006857 w 9771622"/>
              <a:gd name="connsiteY13384" fmla="*/ 2215484 h 4890129"/>
              <a:gd name="connsiteX13385" fmla="*/ 6267009 w 9771622"/>
              <a:gd name="connsiteY13385" fmla="*/ 2215150 h 4890129"/>
              <a:gd name="connsiteX13386" fmla="*/ 6280725 w 9771622"/>
              <a:gd name="connsiteY13386" fmla="*/ 2228866 h 4890129"/>
              <a:gd name="connsiteX13387" fmla="*/ 6267009 w 9771622"/>
              <a:gd name="connsiteY13387" fmla="*/ 2242582 h 4890129"/>
              <a:gd name="connsiteX13388" fmla="*/ 6253293 w 9771622"/>
              <a:gd name="connsiteY13388" fmla="*/ 2228866 h 4890129"/>
              <a:gd name="connsiteX13389" fmla="*/ 6267009 w 9771622"/>
              <a:gd name="connsiteY13389" fmla="*/ 2215150 h 4890129"/>
              <a:gd name="connsiteX13390" fmla="*/ 6215045 w 9771622"/>
              <a:gd name="connsiteY13390" fmla="*/ 2215150 h 4890129"/>
              <a:gd name="connsiteX13391" fmla="*/ 6228761 w 9771622"/>
              <a:gd name="connsiteY13391" fmla="*/ 2228866 h 4890129"/>
              <a:gd name="connsiteX13392" fmla="*/ 6215045 w 9771622"/>
              <a:gd name="connsiteY13392" fmla="*/ 2242582 h 4890129"/>
              <a:gd name="connsiteX13393" fmla="*/ 6201329 w 9771622"/>
              <a:gd name="connsiteY13393" fmla="*/ 2228866 h 4890129"/>
              <a:gd name="connsiteX13394" fmla="*/ 6215045 w 9771622"/>
              <a:gd name="connsiteY13394" fmla="*/ 2215150 h 4890129"/>
              <a:gd name="connsiteX13395" fmla="*/ 6163081 w 9771622"/>
              <a:gd name="connsiteY13395" fmla="*/ 2215150 h 4890129"/>
              <a:gd name="connsiteX13396" fmla="*/ 6176797 w 9771622"/>
              <a:gd name="connsiteY13396" fmla="*/ 2228866 h 4890129"/>
              <a:gd name="connsiteX13397" fmla="*/ 6163081 w 9771622"/>
              <a:gd name="connsiteY13397" fmla="*/ 2242582 h 4890129"/>
              <a:gd name="connsiteX13398" fmla="*/ 6149365 w 9771622"/>
              <a:gd name="connsiteY13398" fmla="*/ 2228866 h 4890129"/>
              <a:gd name="connsiteX13399" fmla="*/ 6163081 w 9771622"/>
              <a:gd name="connsiteY13399" fmla="*/ 2215150 h 4890129"/>
              <a:gd name="connsiteX13400" fmla="*/ 6111118 w 9771622"/>
              <a:gd name="connsiteY13400" fmla="*/ 2215150 h 4890129"/>
              <a:gd name="connsiteX13401" fmla="*/ 6124834 w 9771622"/>
              <a:gd name="connsiteY13401" fmla="*/ 2228866 h 4890129"/>
              <a:gd name="connsiteX13402" fmla="*/ 6111118 w 9771622"/>
              <a:gd name="connsiteY13402" fmla="*/ 2242582 h 4890129"/>
              <a:gd name="connsiteX13403" fmla="*/ 6097402 w 9771622"/>
              <a:gd name="connsiteY13403" fmla="*/ 2228866 h 4890129"/>
              <a:gd name="connsiteX13404" fmla="*/ 6111118 w 9771622"/>
              <a:gd name="connsiteY13404" fmla="*/ 2215150 h 4890129"/>
              <a:gd name="connsiteX13405" fmla="*/ 6526171 w 9771622"/>
              <a:gd name="connsiteY13405" fmla="*/ 2214820 h 4890129"/>
              <a:gd name="connsiteX13406" fmla="*/ 6539887 w 9771622"/>
              <a:gd name="connsiteY13406" fmla="*/ 2228536 h 4890129"/>
              <a:gd name="connsiteX13407" fmla="*/ 6526171 w 9771622"/>
              <a:gd name="connsiteY13407" fmla="*/ 2242252 h 4890129"/>
              <a:gd name="connsiteX13408" fmla="*/ 6512455 w 9771622"/>
              <a:gd name="connsiteY13408" fmla="*/ 2228536 h 4890129"/>
              <a:gd name="connsiteX13409" fmla="*/ 6526171 w 9771622"/>
              <a:gd name="connsiteY13409" fmla="*/ 2214820 h 4890129"/>
              <a:gd name="connsiteX13410" fmla="*/ 6474207 w 9771622"/>
              <a:gd name="connsiteY13410" fmla="*/ 2214820 h 4890129"/>
              <a:gd name="connsiteX13411" fmla="*/ 6487923 w 9771622"/>
              <a:gd name="connsiteY13411" fmla="*/ 2228536 h 4890129"/>
              <a:gd name="connsiteX13412" fmla="*/ 6474207 w 9771622"/>
              <a:gd name="connsiteY13412" fmla="*/ 2242252 h 4890129"/>
              <a:gd name="connsiteX13413" fmla="*/ 6460491 w 9771622"/>
              <a:gd name="connsiteY13413" fmla="*/ 2228536 h 4890129"/>
              <a:gd name="connsiteX13414" fmla="*/ 6474207 w 9771622"/>
              <a:gd name="connsiteY13414" fmla="*/ 2214820 h 4890129"/>
              <a:gd name="connsiteX13415" fmla="*/ 6422574 w 9771622"/>
              <a:gd name="connsiteY13415" fmla="*/ 2214820 h 4890129"/>
              <a:gd name="connsiteX13416" fmla="*/ 6436290 w 9771622"/>
              <a:gd name="connsiteY13416" fmla="*/ 2228536 h 4890129"/>
              <a:gd name="connsiteX13417" fmla="*/ 6422574 w 9771622"/>
              <a:gd name="connsiteY13417" fmla="*/ 2242252 h 4890129"/>
              <a:gd name="connsiteX13418" fmla="*/ 6408858 w 9771622"/>
              <a:gd name="connsiteY13418" fmla="*/ 2228536 h 4890129"/>
              <a:gd name="connsiteX13419" fmla="*/ 6422574 w 9771622"/>
              <a:gd name="connsiteY13419" fmla="*/ 2214820 h 4890129"/>
              <a:gd name="connsiteX13420" fmla="*/ 6370940 w 9771622"/>
              <a:gd name="connsiteY13420" fmla="*/ 2214820 h 4890129"/>
              <a:gd name="connsiteX13421" fmla="*/ 6384656 w 9771622"/>
              <a:gd name="connsiteY13421" fmla="*/ 2228536 h 4890129"/>
              <a:gd name="connsiteX13422" fmla="*/ 6370940 w 9771622"/>
              <a:gd name="connsiteY13422" fmla="*/ 2242252 h 4890129"/>
              <a:gd name="connsiteX13423" fmla="*/ 6357224 w 9771622"/>
              <a:gd name="connsiteY13423" fmla="*/ 2228536 h 4890129"/>
              <a:gd name="connsiteX13424" fmla="*/ 6370940 w 9771622"/>
              <a:gd name="connsiteY13424" fmla="*/ 2214820 h 4890129"/>
              <a:gd name="connsiteX13425" fmla="*/ 6318976 w 9771622"/>
              <a:gd name="connsiteY13425" fmla="*/ 2214820 h 4890129"/>
              <a:gd name="connsiteX13426" fmla="*/ 6332692 w 9771622"/>
              <a:gd name="connsiteY13426" fmla="*/ 2228536 h 4890129"/>
              <a:gd name="connsiteX13427" fmla="*/ 6318976 w 9771622"/>
              <a:gd name="connsiteY13427" fmla="*/ 2242252 h 4890129"/>
              <a:gd name="connsiteX13428" fmla="*/ 6305260 w 9771622"/>
              <a:gd name="connsiteY13428" fmla="*/ 2228536 h 4890129"/>
              <a:gd name="connsiteX13429" fmla="*/ 6318976 w 9771622"/>
              <a:gd name="connsiteY13429" fmla="*/ 2214820 h 4890129"/>
              <a:gd name="connsiteX13430" fmla="*/ 7145114 w 9771622"/>
              <a:gd name="connsiteY13430" fmla="*/ 2214490 h 4890129"/>
              <a:gd name="connsiteX13431" fmla="*/ 7158830 w 9771622"/>
              <a:gd name="connsiteY13431" fmla="*/ 2228206 h 4890129"/>
              <a:gd name="connsiteX13432" fmla="*/ 7145114 w 9771622"/>
              <a:gd name="connsiteY13432" fmla="*/ 2241922 h 4890129"/>
              <a:gd name="connsiteX13433" fmla="*/ 7131398 w 9771622"/>
              <a:gd name="connsiteY13433" fmla="*/ 2228206 h 4890129"/>
              <a:gd name="connsiteX13434" fmla="*/ 7145114 w 9771622"/>
              <a:gd name="connsiteY13434" fmla="*/ 2214490 h 4890129"/>
              <a:gd name="connsiteX13435" fmla="*/ 7093477 w 9771622"/>
              <a:gd name="connsiteY13435" fmla="*/ 2214490 h 4890129"/>
              <a:gd name="connsiteX13436" fmla="*/ 7107193 w 9771622"/>
              <a:gd name="connsiteY13436" fmla="*/ 2228206 h 4890129"/>
              <a:gd name="connsiteX13437" fmla="*/ 7093477 w 9771622"/>
              <a:gd name="connsiteY13437" fmla="*/ 2241922 h 4890129"/>
              <a:gd name="connsiteX13438" fmla="*/ 7079761 w 9771622"/>
              <a:gd name="connsiteY13438" fmla="*/ 2228206 h 4890129"/>
              <a:gd name="connsiteX13439" fmla="*/ 7093477 w 9771622"/>
              <a:gd name="connsiteY13439" fmla="*/ 2214490 h 4890129"/>
              <a:gd name="connsiteX13440" fmla="*/ 7042177 w 9771622"/>
              <a:gd name="connsiteY13440" fmla="*/ 2214490 h 4890129"/>
              <a:gd name="connsiteX13441" fmla="*/ 7055893 w 9771622"/>
              <a:gd name="connsiteY13441" fmla="*/ 2228206 h 4890129"/>
              <a:gd name="connsiteX13442" fmla="*/ 7042177 w 9771622"/>
              <a:gd name="connsiteY13442" fmla="*/ 2241922 h 4890129"/>
              <a:gd name="connsiteX13443" fmla="*/ 7028461 w 9771622"/>
              <a:gd name="connsiteY13443" fmla="*/ 2228206 h 4890129"/>
              <a:gd name="connsiteX13444" fmla="*/ 7042177 w 9771622"/>
              <a:gd name="connsiteY13444" fmla="*/ 2214490 h 4890129"/>
              <a:gd name="connsiteX13445" fmla="*/ 6990543 w 9771622"/>
              <a:gd name="connsiteY13445" fmla="*/ 2214490 h 4890129"/>
              <a:gd name="connsiteX13446" fmla="*/ 7004259 w 9771622"/>
              <a:gd name="connsiteY13446" fmla="*/ 2228206 h 4890129"/>
              <a:gd name="connsiteX13447" fmla="*/ 6990543 w 9771622"/>
              <a:gd name="connsiteY13447" fmla="*/ 2241922 h 4890129"/>
              <a:gd name="connsiteX13448" fmla="*/ 6976827 w 9771622"/>
              <a:gd name="connsiteY13448" fmla="*/ 2228206 h 4890129"/>
              <a:gd name="connsiteX13449" fmla="*/ 6990543 w 9771622"/>
              <a:gd name="connsiteY13449" fmla="*/ 2214490 h 4890129"/>
              <a:gd name="connsiteX13450" fmla="*/ 6938910 w 9771622"/>
              <a:gd name="connsiteY13450" fmla="*/ 2214490 h 4890129"/>
              <a:gd name="connsiteX13451" fmla="*/ 6952626 w 9771622"/>
              <a:gd name="connsiteY13451" fmla="*/ 2228206 h 4890129"/>
              <a:gd name="connsiteX13452" fmla="*/ 6938910 w 9771622"/>
              <a:gd name="connsiteY13452" fmla="*/ 2241922 h 4890129"/>
              <a:gd name="connsiteX13453" fmla="*/ 6925194 w 9771622"/>
              <a:gd name="connsiteY13453" fmla="*/ 2228206 h 4890129"/>
              <a:gd name="connsiteX13454" fmla="*/ 6938910 w 9771622"/>
              <a:gd name="connsiteY13454" fmla="*/ 2214490 h 4890129"/>
              <a:gd name="connsiteX13455" fmla="*/ 6887606 w 9771622"/>
              <a:gd name="connsiteY13455" fmla="*/ 2214490 h 4890129"/>
              <a:gd name="connsiteX13456" fmla="*/ 6901322 w 9771622"/>
              <a:gd name="connsiteY13456" fmla="*/ 2228206 h 4890129"/>
              <a:gd name="connsiteX13457" fmla="*/ 6887606 w 9771622"/>
              <a:gd name="connsiteY13457" fmla="*/ 2241922 h 4890129"/>
              <a:gd name="connsiteX13458" fmla="*/ 6873890 w 9771622"/>
              <a:gd name="connsiteY13458" fmla="*/ 2228206 h 4890129"/>
              <a:gd name="connsiteX13459" fmla="*/ 6887606 w 9771622"/>
              <a:gd name="connsiteY13459" fmla="*/ 2214490 h 4890129"/>
              <a:gd name="connsiteX13460" fmla="*/ 6835973 w 9771622"/>
              <a:gd name="connsiteY13460" fmla="*/ 2214490 h 4890129"/>
              <a:gd name="connsiteX13461" fmla="*/ 6849689 w 9771622"/>
              <a:gd name="connsiteY13461" fmla="*/ 2228206 h 4890129"/>
              <a:gd name="connsiteX13462" fmla="*/ 6835973 w 9771622"/>
              <a:gd name="connsiteY13462" fmla="*/ 2241922 h 4890129"/>
              <a:gd name="connsiteX13463" fmla="*/ 6822257 w 9771622"/>
              <a:gd name="connsiteY13463" fmla="*/ 2228206 h 4890129"/>
              <a:gd name="connsiteX13464" fmla="*/ 6835973 w 9771622"/>
              <a:gd name="connsiteY13464" fmla="*/ 2214490 h 4890129"/>
              <a:gd name="connsiteX13465" fmla="*/ 6784339 w 9771622"/>
              <a:gd name="connsiteY13465" fmla="*/ 2214490 h 4890129"/>
              <a:gd name="connsiteX13466" fmla="*/ 6798055 w 9771622"/>
              <a:gd name="connsiteY13466" fmla="*/ 2228206 h 4890129"/>
              <a:gd name="connsiteX13467" fmla="*/ 6784339 w 9771622"/>
              <a:gd name="connsiteY13467" fmla="*/ 2241922 h 4890129"/>
              <a:gd name="connsiteX13468" fmla="*/ 6770623 w 9771622"/>
              <a:gd name="connsiteY13468" fmla="*/ 2228206 h 4890129"/>
              <a:gd name="connsiteX13469" fmla="*/ 6784339 w 9771622"/>
              <a:gd name="connsiteY13469" fmla="*/ 2214490 h 4890129"/>
              <a:gd name="connsiteX13470" fmla="*/ 6732705 w 9771622"/>
              <a:gd name="connsiteY13470" fmla="*/ 2214490 h 4890129"/>
              <a:gd name="connsiteX13471" fmla="*/ 6746421 w 9771622"/>
              <a:gd name="connsiteY13471" fmla="*/ 2228206 h 4890129"/>
              <a:gd name="connsiteX13472" fmla="*/ 6732705 w 9771622"/>
              <a:gd name="connsiteY13472" fmla="*/ 2241922 h 4890129"/>
              <a:gd name="connsiteX13473" fmla="*/ 6718989 w 9771622"/>
              <a:gd name="connsiteY13473" fmla="*/ 2228206 h 4890129"/>
              <a:gd name="connsiteX13474" fmla="*/ 6732705 w 9771622"/>
              <a:gd name="connsiteY13474" fmla="*/ 2214490 h 4890129"/>
              <a:gd name="connsiteX13475" fmla="*/ 6681072 w 9771622"/>
              <a:gd name="connsiteY13475" fmla="*/ 2214490 h 4890129"/>
              <a:gd name="connsiteX13476" fmla="*/ 6694788 w 9771622"/>
              <a:gd name="connsiteY13476" fmla="*/ 2228206 h 4890129"/>
              <a:gd name="connsiteX13477" fmla="*/ 6681072 w 9771622"/>
              <a:gd name="connsiteY13477" fmla="*/ 2241922 h 4890129"/>
              <a:gd name="connsiteX13478" fmla="*/ 6667356 w 9771622"/>
              <a:gd name="connsiteY13478" fmla="*/ 2228206 h 4890129"/>
              <a:gd name="connsiteX13479" fmla="*/ 6681072 w 9771622"/>
              <a:gd name="connsiteY13479" fmla="*/ 2214490 h 4890129"/>
              <a:gd name="connsiteX13480" fmla="*/ 6629438 w 9771622"/>
              <a:gd name="connsiteY13480" fmla="*/ 2214490 h 4890129"/>
              <a:gd name="connsiteX13481" fmla="*/ 6643154 w 9771622"/>
              <a:gd name="connsiteY13481" fmla="*/ 2228206 h 4890129"/>
              <a:gd name="connsiteX13482" fmla="*/ 6629438 w 9771622"/>
              <a:gd name="connsiteY13482" fmla="*/ 2241922 h 4890129"/>
              <a:gd name="connsiteX13483" fmla="*/ 6615722 w 9771622"/>
              <a:gd name="connsiteY13483" fmla="*/ 2228206 h 4890129"/>
              <a:gd name="connsiteX13484" fmla="*/ 6629438 w 9771622"/>
              <a:gd name="connsiteY13484" fmla="*/ 2214490 h 4890129"/>
              <a:gd name="connsiteX13485" fmla="*/ 6577804 w 9771622"/>
              <a:gd name="connsiteY13485" fmla="*/ 2214490 h 4890129"/>
              <a:gd name="connsiteX13486" fmla="*/ 6591520 w 9771622"/>
              <a:gd name="connsiteY13486" fmla="*/ 2228206 h 4890129"/>
              <a:gd name="connsiteX13487" fmla="*/ 6577804 w 9771622"/>
              <a:gd name="connsiteY13487" fmla="*/ 2241922 h 4890129"/>
              <a:gd name="connsiteX13488" fmla="*/ 6564088 w 9771622"/>
              <a:gd name="connsiteY13488" fmla="*/ 2228206 h 4890129"/>
              <a:gd name="connsiteX13489" fmla="*/ 6577804 w 9771622"/>
              <a:gd name="connsiteY13489" fmla="*/ 2214490 h 4890129"/>
              <a:gd name="connsiteX13490" fmla="*/ 8224121 w 9771622"/>
              <a:gd name="connsiteY13490" fmla="*/ 2214160 h 4890129"/>
              <a:gd name="connsiteX13491" fmla="*/ 8237837 w 9771622"/>
              <a:gd name="connsiteY13491" fmla="*/ 2227876 h 4890129"/>
              <a:gd name="connsiteX13492" fmla="*/ 8224121 w 9771622"/>
              <a:gd name="connsiteY13492" fmla="*/ 2241592 h 4890129"/>
              <a:gd name="connsiteX13493" fmla="*/ 8210405 w 9771622"/>
              <a:gd name="connsiteY13493" fmla="*/ 2227876 h 4890129"/>
              <a:gd name="connsiteX13494" fmla="*/ 8224121 w 9771622"/>
              <a:gd name="connsiteY13494" fmla="*/ 2214160 h 4890129"/>
              <a:gd name="connsiteX13495" fmla="*/ 8172821 w 9771622"/>
              <a:gd name="connsiteY13495" fmla="*/ 2214160 h 4890129"/>
              <a:gd name="connsiteX13496" fmla="*/ 8186537 w 9771622"/>
              <a:gd name="connsiteY13496" fmla="*/ 2227876 h 4890129"/>
              <a:gd name="connsiteX13497" fmla="*/ 8172821 w 9771622"/>
              <a:gd name="connsiteY13497" fmla="*/ 2241592 h 4890129"/>
              <a:gd name="connsiteX13498" fmla="*/ 8159105 w 9771622"/>
              <a:gd name="connsiteY13498" fmla="*/ 2227876 h 4890129"/>
              <a:gd name="connsiteX13499" fmla="*/ 8172821 w 9771622"/>
              <a:gd name="connsiteY13499" fmla="*/ 2214160 h 4890129"/>
              <a:gd name="connsiteX13500" fmla="*/ 8121517 w 9771622"/>
              <a:gd name="connsiteY13500" fmla="*/ 2214160 h 4890129"/>
              <a:gd name="connsiteX13501" fmla="*/ 8135233 w 9771622"/>
              <a:gd name="connsiteY13501" fmla="*/ 2227876 h 4890129"/>
              <a:gd name="connsiteX13502" fmla="*/ 8121517 w 9771622"/>
              <a:gd name="connsiteY13502" fmla="*/ 2241592 h 4890129"/>
              <a:gd name="connsiteX13503" fmla="*/ 8107801 w 9771622"/>
              <a:gd name="connsiteY13503" fmla="*/ 2227876 h 4890129"/>
              <a:gd name="connsiteX13504" fmla="*/ 8121517 w 9771622"/>
              <a:gd name="connsiteY13504" fmla="*/ 2214160 h 4890129"/>
              <a:gd name="connsiteX13505" fmla="*/ 8070214 w 9771622"/>
              <a:gd name="connsiteY13505" fmla="*/ 2214160 h 4890129"/>
              <a:gd name="connsiteX13506" fmla="*/ 8083930 w 9771622"/>
              <a:gd name="connsiteY13506" fmla="*/ 2227876 h 4890129"/>
              <a:gd name="connsiteX13507" fmla="*/ 8070214 w 9771622"/>
              <a:gd name="connsiteY13507" fmla="*/ 2241592 h 4890129"/>
              <a:gd name="connsiteX13508" fmla="*/ 8056498 w 9771622"/>
              <a:gd name="connsiteY13508" fmla="*/ 2227876 h 4890129"/>
              <a:gd name="connsiteX13509" fmla="*/ 8070214 w 9771622"/>
              <a:gd name="connsiteY13509" fmla="*/ 2214160 h 4890129"/>
              <a:gd name="connsiteX13510" fmla="*/ 7864673 w 9771622"/>
              <a:gd name="connsiteY13510" fmla="*/ 2214160 h 4890129"/>
              <a:gd name="connsiteX13511" fmla="*/ 7878389 w 9771622"/>
              <a:gd name="connsiteY13511" fmla="*/ 2227876 h 4890129"/>
              <a:gd name="connsiteX13512" fmla="*/ 7864673 w 9771622"/>
              <a:gd name="connsiteY13512" fmla="*/ 2241592 h 4890129"/>
              <a:gd name="connsiteX13513" fmla="*/ 7850957 w 9771622"/>
              <a:gd name="connsiteY13513" fmla="*/ 2227876 h 4890129"/>
              <a:gd name="connsiteX13514" fmla="*/ 7864673 w 9771622"/>
              <a:gd name="connsiteY13514" fmla="*/ 2214160 h 4890129"/>
              <a:gd name="connsiteX13515" fmla="*/ 7813370 w 9771622"/>
              <a:gd name="connsiteY13515" fmla="*/ 2214160 h 4890129"/>
              <a:gd name="connsiteX13516" fmla="*/ 7827086 w 9771622"/>
              <a:gd name="connsiteY13516" fmla="*/ 2227876 h 4890129"/>
              <a:gd name="connsiteX13517" fmla="*/ 7813370 w 9771622"/>
              <a:gd name="connsiteY13517" fmla="*/ 2241592 h 4890129"/>
              <a:gd name="connsiteX13518" fmla="*/ 7799654 w 9771622"/>
              <a:gd name="connsiteY13518" fmla="*/ 2227876 h 4890129"/>
              <a:gd name="connsiteX13519" fmla="*/ 7813370 w 9771622"/>
              <a:gd name="connsiteY13519" fmla="*/ 2214160 h 4890129"/>
              <a:gd name="connsiteX13520" fmla="*/ 7762070 w 9771622"/>
              <a:gd name="connsiteY13520" fmla="*/ 2214160 h 4890129"/>
              <a:gd name="connsiteX13521" fmla="*/ 7775786 w 9771622"/>
              <a:gd name="connsiteY13521" fmla="*/ 2227876 h 4890129"/>
              <a:gd name="connsiteX13522" fmla="*/ 7762070 w 9771622"/>
              <a:gd name="connsiteY13522" fmla="*/ 2241592 h 4890129"/>
              <a:gd name="connsiteX13523" fmla="*/ 7748354 w 9771622"/>
              <a:gd name="connsiteY13523" fmla="*/ 2227876 h 4890129"/>
              <a:gd name="connsiteX13524" fmla="*/ 7762070 w 9771622"/>
              <a:gd name="connsiteY13524" fmla="*/ 2214160 h 4890129"/>
              <a:gd name="connsiteX13525" fmla="*/ 7710766 w 9771622"/>
              <a:gd name="connsiteY13525" fmla="*/ 2214160 h 4890129"/>
              <a:gd name="connsiteX13526" fmla="*/ 7724482 w 9771622"/>
              <a:gd name="connsiteY13526" fmla="*/ 2227876 h 4890129"/>
              <a:gd name="connsiteX13527" fmla="*/ 7710766 w 9771622"/>
              <a:gd name="connsiteY13527" fmla="*/ 2241592 h 4890129"/>
              <a:gd name="connsiteX13528" fmla="*/ 7697050 w 9771622"/>
              <a:gd name="connsiteY13528" fmla="*/ 2227876 h 4890129"/>
              <a:gd name="connsiteX13529" fmla="*/ 7710766 w 9771622"/>
              <a:gd name="connsiteY13529" fmla="*/ 2214160 h 4890129"/>
              <a:gd name="connsiteX13530" fmla="*/ 7659133 w 9771622"/>
              <a:gd name="connsiteY13530" fmla="*/ 2214160 h 4890129"/>
              <a:gd name="connsiteX13531" fmla="*/ 7672849 w 9771622"/>
              <a:gd name="connsiteY13531" fmla="*/ 2227876 h 4890129"/>
              <a:gd name="connsiteX13532" fmla="*/ 7659133 w 9771622"/>
              <a:gd name="connsiteY13532" fmla="*/ 2241592 h 4890129"/>
              <a:gd name="connsiteX13533" fmla="*/ 7645417 w 9771622"/>
              <a:gd name="connsiteY13533" fmla="*/ 2227876 h 4890129"/>
              <a:gd name="connsiteX13534" fmla="*/ 7659133 w 9771622"/>
              <a:gd name="connsiteY13534" fmla="*/ 2214160 h 4890129"/>
              <a:gd name="connsiteX13535" fmla="*/ 7607829 w 9771622"/>
              <a:gd name="connsiteY13535" fmla="*/ 2214160 h 4890129"/>
              <a:gd name="connsiteX13536" fmla="*/ 7621545 w 9771622"/>
              <a:gd name="connsiteY13536" fmla="*/ 2227876 h 4890129"/>
              <a:gd name="connsiteX13537" fmla="*/ 7607829 w 9771622"/>
              <a:gd name="connsiteY13537" fmla="*/ 2241592 h 4890129"/>
              <a:gd name="connsiteX13538" fmla="*/ 7594113 w 9771622"/>
              <a:gd name="connsiteY13538" fmla="*/ 2227876 h 4890129"/>
              <a:gd name="connsiteX13539" fmla="*/ 7607829 w 9771622"/>
              <a:gd name="connsiteY13539" fmla="*/ 2214160 h 4890129"/>
              <a:gd name="connsiteX13540" fmla="*/ 7556526 w 9771622"/>
              <a:gd name="connsiteY13540" fmla="*/ 2214160 h 4890129"/>
              <a:gd name="connsiteX13541" fmla="*/ 7570242 w 9771622"/>
              <a:gd name="connsiteY13541" fmla="*/ 2227876 h 4890129"/>
              <a:gd name="connsiteX13542" fmla="*/ 7556526 w 9771622"/>
              <a:gd name="connsiteY13542" fmla="*/ 2241592 h 4890129"/>
              <a:gd name="connsiteX13543" fmla="*/ 7542810 w 9771622"/>
              <a:gd name="connsiteY13543" fmla="*/ 2227876 h 4890129"/>
              <a:gd name="connsiteX13544" fmla="*/ 7556526 w 9771622"/>
              <a:gd name="connsiteY13544" fmla="*/ 2214160 h 4890129"/>
              <a:gd name="connsiteX13545" fmla="*/ 7505222 w 9771622"/>
              <a:gd name="connsiteY13545" fmla="*/ 2214160 h 4890129"/>
              <a:gd name="connsiteX13546" fmla="*/ 7518938 w 9771622"/>
              <a:gd name="connsiteY13546" fmla="*/ 2227876 h 4890129"/>
              <a:gd name="connsiteX13547" fmla="*/ 7505222 w 9771622"/>
              <a:gd name="connsiteY13547" fmla="*/ 2241592 h 4890129"/>
              <a:gd name="connsiteX13548" fmla="*/ 7491506 w 9771622"/>
              <a:gd name="connsiteY13548" fmla="*/ 2227876 h 4890129"/>
              <a:gd name="connsiteX13549" fmla="*/ 7505222 w 9771622"/>
              <a:gd name="connsiteY13549" fmla="*/ 2214160 h 4890129"/>
              <a:gd name="connsiteX13550" fmla="*/ 7453588 w 9771622"/>
              <a:gd name="connsiteY13550" fmla="*/ 2214160 h 4890129"/>
              <a:gd name="connsiteX13551" fmla="*/ 7467304 w 9771622"/>
              <a:gd name="connsiteY13551" fmla="*/ 2227876 h 4890129"/>
              <a:gd name="connsiteX13552" fmla="*/ 7453588 w 9771622"/>
              <a:gd name="connsiteY13552" fmla="*/ 2241592 h 4890129"/>
              <a:gd name="connsiteX13553" fmla="*/ 7439872 w 9771622"/>
              <a:gd name="connsiteY13553" fmla="*/ 2227876 h 4890129"/>
              <a:gd name="connsiteX13554" fmla="*/ 7453588 w 9771622"/>
              <a:gd name="connsiteY13554" fmla="*/ 2214160 h 4890129"/>
              <a:gd name="connsiteX13555" fmla="*/ 7402288 w 9771622"/>
              <a:gd name="connsiteY13555" fmla="*/ 2214160 h 4890129"/>
              <a:gd name="connsiteX13556" fmla="*/ 7416004 w 9771622"/>
              <a:gd name="connsiteY13556" fmla="*/ 2227876 h 4890129"/>
              <a:gd name="connsiteX13557" fmla="*/ 7402288 w 9771622"/>
              <a:gd name="connsiteY13557" fmla="*/ 2241592 h 4890129"/>
              <a:gd name="connsiteX13558" fmla="*/ 7388572 w 9771622"/>
              <a:gd name="connsiteY13558" fmla="*/ 2227876 h 4890129"/>
              <a:gd name="connsiteX13559" fmla="*/ 7402288 w 9771622"/>
              <a:gd name="connsiteY13559" fmla="*/ 2214160 h 4890129"/>
              <a:gd name="connsiteX13560" fmla="*/ 7350967 w 9771622"/>
              <a:gd name="connsiteY13560" fmla="*/ 2214160 h 4890129"/>
              <a:gd name="connsiteX13561" fmla="*/ 7364683 w 9771622"/>
              <a:gd name="connsiteY13561" fmla="*/ 2227876 h 4890129"/>
              <a:gd name="connsiteX13562" fmla="*/ 7350967 w 9771622"/>
              <a:gd name="connsiteY13562" fmla="*/ 2241592 h 4890129"/>
              <a:gd name="connsiteX13563" fmla="*/ 7337251 w 9771622"/>
              <a:gd name="connsiteY13563" fmla="*/ 2227876 h 4890129"/>
              <a:gd name="connsiteX13564" fmla="*/ 7350967 w 9771622"/>
              <a:gd name="connsiteY13564" fmla="*/ 2214160 h 4890129"/>
              <a:gd name="connsiteX13565" fmla="*/ 7299351 w 9771622"/>
              <a:gd name="connsiteY13565" fmla="*/ 2214160 h 4890129"/>
              <a:gd name="connsiteX13566" fmla="*/ 7313067 w 9771622"/>
              <a:gd name="connsiteY13566" fmla="*/ 2227876 h 4890129"/>
              <a:gd name="connsiteX13567" fmla="*/ 7299351 w 9771622"/>
              <a:gd name="connsiteY13567" fmla="*/ 2241592 h 4890129"/>
              <a:gd name="connsiteX13568" fmla="*/ 7285635 w 9771622"/>
              <a:gd name="connsiteY13568" fmla="*/ 2227876 h 4890129"/>
              <a:gd name="connsiteX13569" fmla="*/ 7299351 w 9771622"/>
              <a:gd name="connsiteY13569" fmla="*/ 2214160 h 4890129"/>
              <a:gd name="connsiteX13570" fmla="*/ 7248048 w 9771622"/>
              <a:gd name="connsiteY13570" fmla="*/ 2214160 h 4890129"/>
              <a:gd name="connsiteX13571" fmla="*/ 7261764 w 9771622"/>
              <a:gd name="connsiteY13571" fmla="*/ 2227876 h 4890129"/>
              <a:gd name="connsiteX13572" fmla="*/ 7248048 w 9771622"/>
              <a:gd name="connsiteY13572" fmla="*/ 2241592 h 4890129"/>
              <a:gd name="connsiteX13573" fmla="*/ 7234332 w 9771622"/>
              <a:gd name="connsiteY13573" fmla="*/ 2227876 h 4890129"/>
              <a:gd name="connsiteX13574" fmla="*/ 7248048 w 9771622"/>
              <a:gd name="connsiteY13574" fmla="*/ 2214160 h 4890129"/>
              <a:gd name="connsiteX13575" fmla="*/ 7196414 w 9771622"/>
              <a:gd name="connsiteY13575" fmla="*/ 2214160 h 4890129"/>
              <a:gd name="connsiteX13576" fmla="*/ 7210130 w 9771622"/>
              <a:gd name="connsiteY13576" fmla="*/ 2227876 h 4890129"/>
              <a:gd name="connsiteX13577" fmla="*/ 7196414 w 9771622"/>
              <a:gd name="connsiteY13577" fmla="*/ 2241592 h 4890129"/>
              <a:gd name="connsiteX13578" fmla="*/ 7182698 w 9771622"/>
              <a:gd name="connsiteY13578" fmla="*/ 2227876 h 4890129"/>
              <a:gd name="connsiteX13579" fmla="*/ 7196414 w 9771622"/>
              <a:gd name="connsiteY13579" fmla="*/ 2214160 h 4890129"/>
              <a:gd name="connsiteX13580" fmla="*/ 2456132 w 9771622"/>
              <a:gd name="connsiteY13580" fmla="*/ 2214160 h 4890129"/>
              <a:gd name="connsiteX13581" fmla="*/ 2469848 w 9771622"/>
              <a:gd name="connsiteY13581" fmla="*/ 2227876 h 4890129"/>
              <a:gd name="connsiteX13582" fmla="*/ 2456132 w 9771622"/>
              <a:gd name="connsiteY13582" fmla="*/ 2241592 h 4890129"/>
              <a:gd name="connsiteX13583" fmla="*/ 2442413 w 9771622"/>
              <a:gd name="connsiteY13583" fmla="*/ 2227876 h 4890129"/>
              <a:gd name="connsiteX13584" fmla="*/ 2456132 w 9771622"/>
              <a:gd name="connsiteY13584" fmla="*/ 2214160 h 4890129"/>
              <a:gd name="connsiteX13585" fmla="*/ 2353191 w 9771622"/>
              <a:gd name="connsiteY13585" fmla="*/ 2214160 h 4890129"/>
              <a:gd name="connsiteX13586" fmla="*/ 2366911 w 9771622"/>
              <a:gd name="connsiteY13586" fmla="*/ 2227876 h 4890129"/>
              <a:gd name="connsiteX13587" fmla="*/ 2353191 w 9771622"/>
              <a:gd name="connsiteY13587" fmla="*/ 2241592 h 4890129"/>
              <a:gd name="connsiteX13588" fmla="*/ 2339477 w 9771622"/>
              <a:gd name="connsiteY13588" fmla="*/ 2227876 h 4890129"/>
              <a:gd name="connsiteX13589" fmla="*/ 2353191 w 9771622"/>
              <a:gd name="connsiteY13589" fmla="*/ 2214160 h 4890129"/>
              <a:gd name="connsiteX13590" fmla="*/ 2250255 w 9771622"/>
              <a:gd name="connsiteY13590" fmla="*/ 2214160 h 4890129"/>
              <a:gd name="connsiteX13591" fmla="*/ 2263974 w 9771622"/>
              <a:gd name="connsiteY13591" fmla="*/ 2227876 h 4890129"/>
              <a:gd name="connsiteX13592" fmla="*/ 2250255 w 9771622"/>
              <a:gd name="connsiteY13592" fmla="*/ 2241592 h 4890129"/>
              <a:gd name="connsiteX13593" fmla="*/ 2236538 w 9771622"/>
              <a:gd name="connsiteY13593" fmla="*/ 2227876 h 4890129"/>
              <a:gd name="connsiteX13594" fmla="*/ 2250255 w 9771622"/>
              <a:gd name="connsiteY13594" fmla="*/ 2214160 h 4890129"/>
              <a:gd name="connsiteX13595" fmla="*/ 2147652 w 9771622"/>
              <a:gd name="connsiteY13595" fmla="*/ 2214160 h 4890129"/>
              <a:gd name="connsiteX13596" fmla="*/ 2161367 w 9771622"/>
              <a:gd name="connsiteY13596" fmla="*/ 2227876 h 4890129"/>
              <a:gd name="connsiteX13597" fmla="*/ 2147652 w 9771622"/>
              <a:gd name="connsiteY13597" fmla="*/ 2241592 h 4890129"/>
              <a:gd name="connsiteX13598" fmla="*/ 2133934 w 9771622"/>
              <a:gd name="connsiteY13598" fmla="*/ 2227876 h 4890129"/>
              <a:gd name="connsiteX13599" fmla="*/ 2147652 w 9771622"/>
              <a:gd name="connsiteY13599" fmla="*/ 2214160 h 4890129"/>
              <a:gd name="connsiteX13600" fmla="*/ 2044719 w 9771622"/>
              <a:gd name="connsiteY13600" fmla="*/ 2214160 h 4890129"/>
              <a:gd name="connsiteX13601" fmla="*/ 2058429 w 9771622"/>
              <a:gd name="connsiteY13601" fmla="*/ 2227876 h 4890129"/>
              <a:gd name="connsiteX13602" fmla="*/ 2044719 w 9771622"/>
              <a:gd name="connsiteY13602" fmla="*/ 2241592 h 4890129"/>
              <a:gd name="connsiteX13603" fmla="*/ 2030997 w 9771622"/>
              <a:gd name="connsiteY13603" fmla="*/ 2227876 h 4890129"/>
              <a:gd name="connsiteX13604" fmla="*/ 2044719 w 9771622"/>
              <a:gd name="connsiteY13604" fmla="*/ 2214160 h 4890129"/>
              <a:gd name="connsiteX13605" fmla="*/ 1942107 w 9771622"/>
              <a:gd name="connsiteY13605" fmla="*/ 2214160 h 4890129"/>
              <a:gd name="connsiteX13606" fmla="*/ 1955823 w 9771622"/>
              <a:gd name="connsiteY13606" fmla="*/ 2227876 h 4890129"/>
              <a:gd name="connsiteX13607" fmla="*/ 1942107 w 9771622"/>
              <a:gd name="connsiteY13607" fmla="*/ 2241592 h 4890129"/>
              <a:gd name="connsiteX13608" fmla="*/ 1928390 w 9771622"/>
              <a:gd name="connsiteY13608" fmla="*/ 2227876 h 4890129"/>
              <a:gd name="connsiteX13609" fmla="*/ 1942107 w 9771622"/>
              <a:gd name="connsiteY13609" fmla="*/ 2214160 h 4890129"/>
              <a:gd name="connsiteX13610" fmla="*/ 1839500 w 9771622"/>
              <a:gd name="connsiteY13610" fmla="*/ 2214160 h 4890129"/>
              <a:gd name="connsiteX13611" fmla="*/ 1853219 w 9771622"/>
              <a:gd name="connsiteY13611" fmla="*/ 2227876 h 4890129"/>
              <a:gd name="connsiteX13612" fmla="*/ 1839500 w 9771622"/>
              <a:gd name="connsiteY13612" fmla="*/ 2241592 h 4890129"/>
              <a:gd name="connsiteX13613" fmla="*/ 1825787 w 9771622"/>
              <a:gd name="connsiteY13613" fmla="*/ 2227876 h 4890129"/>
              <a:gd name="connsiteX13614" fmla="*/ 1839500 w 9771622"/>
              <a:gd name="connsiteY13614" fmla="*/ 2214160 h 4890129"/>
              <a:gd name="connsiteX13615" fmla="*/ 1736563 w 9771622"/>
              <a:gd name="connsiteY13615" fmla="*/ 2214160 h 4890129"/>
              <a:gd name="connsiteX13616" fmla="*/ 1750281 w 9771622"/>
              <a:gd name="connsiteY13616" fmla="*/ 2227876 h 4890129"/>
              <a:gd name="connsiteX13617" fmla="*/ 1736563 w 9771622"/>
              <a:gd name="connsiteY13617" fmla="*/ 2241592 h 4890129"/>
              <a:gd name="connsiteX13618" fmla="*/ 1722849 w 9771622"/>
              <a:gd name="connsiteY13618" fmla="*/ 2227876 h 4890129"/>
              <a:gd name="connsiteX13619" fmla="*/ 1736563 w 9771622"/>
              <a:gd name="connsiteY13619" fmla="*/ 2214160 h 4890129"/>
              <a:gd name="connsiteX13620" fmla="*/ 1633960 w 9771622"/>
              <a:gd name="connsiteY13620" fmla="*/ 2214160 h 4890129"/>
              <a:gd name="connsiteX13621" fmla="*/ 1647675 w 9771622"/>
              <a:gd name="connsiteY13621" fmla="*/ 2227876 h 4890129"/>
              <a:gd name="connsiteX13622" fmla="*/ 1633960 w 9771622"/>
              <a:gd name="connsiteY13622" fmla="*/ 2241592 h 4890129"/>
              <a:gd name="connsiteX13623" fmla="*/ 1620246 w 9771622"/>
              <a:gd name="connsiteY13623" fmla="*/ 2227876 h 4890129"/>
              <a:gd name="connsiteX13624" fmla="*/ 1633960 w 9771622"/>
              <a:gd name="connsiteY13624" fmla="*/ 2214160 h 4890129"/>
              <a:gd name="connsiteX13625" fmla="*/ 1531354 w 9771622"/>
              <a:gd name="connsiteY13625" fmla="*/ 2214160 h 4890129"/>
              <a:gd name="connsiteX13626" fmla="*/ 1545073 w 9771622"/>
              <a:gd name="connsiteY13626" fmla="*/ 2227876 h 4890129"/>
              <a:gd name="connsiteX13627" fmla="*/ 1531354 w 9771622"/>
              <a:gd name="connsiteY13627" fmla="*/ 2241592 h 4890129"/>
              <a:gd name="connsiteX13628" fmla="*/ 1517638 w 9771622"/>
              <a:gd name="connsiteY13628" fmla="*/ 2227876 h 4890129"/>
              <a:gd name="connsiteX13629" fmla="*/ 1531354 w 9771622"/>
              <a:gd name="connsiteY13629" fmla="*/ 2214160 h 4890129"/>
              <a:gd name="connsiteX13630" fmla="*/ 1428756 w 9771622"/>
              <a:gd name="connsiteY13630" fmla="*/ 2214160 h 4890129"/>
              <a:gd name="connsiteX13631" fmla="*/ 1442471 w 9771622"/>
              <a:gd name="connsiteY13631" fmla="*/ 2227876 h 4890129"/>
              <a:gd name="connsiteX13632" fmla="*/ 1428756 w 9771622"/>
              <a:gd name="connsiteY13632" fmla="*/ 2241592 h 4890129"/>
              <a:gd name="connsiteX13633" fmla="*/ 1415037 w 9771622"/>
              <a:gd name="connsiteY13633" fmla="*/ 2227876 h 4890129"/>
              <a:gd name="connsiteX13634" fmla="*/ 1428756 w 9771622"/>
              <a:gd name="connsiteY13634" fmla="*/ 2214160 h 4890129"/>
              <a:gd name="connsiteX13635" fmla="*/ 4630290 w 9771622"/>
              <a:gd name="connsiteY13635" fmla="*/ 2211508 h 4890129"/>
              <a:gd name="connsiteX13636" fmla="*/ 4644006 w 9771622"/>
              <a:gd name="connsiteY13636" fmla="*/ 2225224 h 4890129"/>
              <a:gd name="connsiteX13637" fmla="*/ 4630290 w 9771622"/>
              <a:gd name="connsiteY13637" fmla="*/ 2238940 h 4890129"/>
              <a:gd name="connsiteX13638" fmla="*/ 4616574 w 9771622"/>
              <a:gd name="connsiteY13638" fmla="*/ 2225224 h 4890129"/>
              <a:gd name="connsiteX13639" fmla="*/ 4630290 w 9771622"/>
              <a:gd name="connsiteY13639" fmla="*/ 2211508 h 4890129"/>
              <a:gd name="connsiteX13640" fmla="*/ 4802732 w 9771622"/>
              <a:gd name="connsiteY13640" fmla="*/ 2208200 h 4890129"/>
              <a:gd name="connsiteX13641" fmla="*/ 4816448 w 9771622"/>
              <a:gd name="connsiteY13641" fmla="*/ 2221916 h 4890129"/>
              <a:gd name="connsiteX13642" fmla="*/ 4802732 w 9771622"/>
              <a:gd name="connsiteY13642" fmla="*/ 2235632 h 4890129"/>
              <a:gd name="connsiteX13643" fmla="*/ 4789016 w 9771622"/>
              <a:gd name="connsiteY13643" fmla="*/ 2221916 h 4890129"/>
              <a:gd name="connsiteX13644" fmla="*/ 4802732 w 9771622"/>
              <a:gd name="connsiteY13644" fmla="*/ 2208200 h 4890129"/>
              <a:gd name="connsiteX13645" fmla="*/ 4711714 w 9771622"/>
              <a:gd name="connsiteY13645" fmla="*/ 2203568 h 4890129"/>
              <a:gd name="connsiteX13646" fmla="*/ 4725430 w 9771622"/>
              <a:gd name="connsiteY13646" fmla="*/ 2217284 h 4890129"/>
              <a:gd name="connsiteX13647" fmla="*/ 4711714 w 9771622"/>
              <a:gd name="connsiteY13647" fmla="*/ 2231000 h 4890129"/>
              <a:gd name="connsiteX13648" fmla="*/ 4697998 w 9771622"/>
              <a:gd name="connsiteY13648" fmla="*/ 2217284 h 4890129"/>
              <a:gd name="connsiteX13649" fmla="*/ 4711714 w 9771622"/>
              <a:gd name="connsiteY13649" fmla="*/ 2203568 h 4890129"/>
              <a:gd name="connsiteX13650" fmla="*/ 4510142 w 9771622"/>
              <a:gd name="connsiteY13650" fmla="*/ 2203568 h 4890129"/>
              <a:gd name="connsiteX13651" fmla="*/ 4523858 w 9771622"/>
              <a:gd name="connsiteY13651" fmla="*/ 2217284 h 4890129"/>
              <a:gd name="connsiteX13652" fmla="*/ 4510142 w 9771622"/>
              <a:gd name="connsiteY13652" fmla="*/ 2231000 h 4890129"/>
              <a:gd name="connsiteX13653" fmla="*/ 4496426 w 9771622"/>
              <a:gd name="connsiteY13653" fmla="*/ 2217284 h 4890129"/>
              <a:gd name="connsiteX13654" fmla="*/ 4510142 w 9771622"/>
              <a:gd name="connsiteY13654" fmla="*/ 2203568 h 4890129"/>
              <a:gd name="connsiteX13655" fmla="*/ 4395953 w 9771622"/>
              <a:gd name="connsiteY13655" fmla="*/ 2199263 h 4890129"/>
              <a:gd name="connsiteX13656" fmla="*/ 4409669 w 9771622"/>
              <a:gd name="connsiteY13656" fmla="*/ 2212979 h 4890129"/>
              <a:gd name="connsiteX13657" fmla="*/ 4395953 w 9771622"/>
              <a:gd name="connsiteY13657" fmla="*/ 2226695 h 4890129"/>
              <a:gd name="connsiteX13658" fmla="*/ 4382237 w 9771622"/>
              <a:gd name="connsiteY13658" fmla="*/ 2212979 h 4890129"/>
              <a:gd name="connsiteX13659" fmla="*/ 4395953 w 9771622"/>
              <a:gd name="connsiteY13659" fmla="*/ 2199263 h 4890129"/>
              <a:gd name="connsiteX13660" fmla="*/ 4846422 w 9771622"/>
              <a:gd name="connsiteY13660" fmla="*/ 2194301 h 4890129"/>
              <a:gd name="connsiteX13661" fmla="*/ 4860138 w 9771622"/>
              <a:gd name="connsiteY13661" fmla="*/ 2208017 h 4890129"/>
              <a:gd name="connsiteX13662" fmla="*/ 4846422 w 9771622"/>
              <a:gd name="connsiteY13662" fmla="*/ 2221733 h 4890129"/>
              <a:gd name="connsiteX13663" fmla="*/ 4832706 w 9771622"/>
              <a:gd name="connsiteY13663" fmla="*/ 2208017 h 4890129"/>
              <a:gd name="connsiteX13664" fmla="*/ 4846422 w 9771622"/>
              <a:gd name="connsiteY13664" fmla="*/ 2194301 h 4890129"/>
              <a:gd name="connsiteX13665" fmla="*/ 2509746 w 9771622"/>
              <a:gd name="connsiteY13665" fmla="*/ 2191319 h 4890129"/>
              <a:gd name="connsiteX13666" fmla="*/ 2523463 w 9771622"/>
              <a:gd name="connsiteY13666" fmla="*/ 2205035 h 4890129"/>
              <a:gd name="connsiteX13667" fmla="*/ 2509746 w 9771622"/>
              <a:gd name="connsiteY13667" fmla="*/ 2218751 h 4890129"/>
              <a:gd name="connsiteX13668" fmla="*/ 2496033 w 9771622"/>
              <a:gd name="connsiteY13668" fmla="*/ 2205035 h 4890129"/>
              <a:gd name="connsiteX13669" fmla="*/ 2509746 w 9771622"/>
              <a:gd name="connsiteY13669" fmla="*/ 2191319 h 4890129"/>
              <a:gd name="connsiteX13670" fmla="*/ 2406811 w 9771622"/>
              <a:gd name="connsiteY13670" fmla="*/ 2191319 h 4890129"/>
              <a:gd name="connsiteX13671" fmla="*/ 2420526 w 9771622"/>
              <a:gd name="connsiteY13671" fmla="*/ 2205035 h 4890129"/>
              <a:gd name="connsiteX13672" fmla="*/ 2406811 w 9771622"/>
              <a:gd name="connsiteY13672" fmla="*/ 2218751 h 4890129"/>
              <a:gd name="connsiteX13673" fmla="*/ 2393097 w 9771622"/>
              <a:gd name="connsiteY13673" fmla="*/ 2205035 h 4890129"/>
              <a:gd name="connsiteX13674" fmla="*/ 2406811 w 9771622"/>
              <a:gd name="connsiteY13674" fmla="*/ 2191319 h 4890129"/>
              <a:gd name="connsiteX13675" fmla="*/ 2303876 w 9771622"/>
              <a:gd name="connsiteY13675" fmla="*/ 2191319 h 4890129"/>
              <a:gd name="connsiteX13676" fmla="*/ 2317589 w 9771622"/>
              <a:gd name="connsiteY13676" fmla="*/ 2205035 h 4890129"/>
              <a:gd name="connsiteX13677" fmla="*/ 2303876 w 9771622"/>
              <a:gd name="connsiteY13677" fmla="*/ 2218751 h 4890129"/>
              <a:gd name="connsiteX13678" fmla="*/ 2290157 w 9771622"/>
              <a:gd name="connsiteY13678" fmla="*/ 2205035 h 4890129"/>
              <a:gd name="connsiteX13679" fmla="*/ 2303876 w 9771622"/>
              <a:gd name="connsiteY13679" fmla="*/ 2191319 h 4890129"/>
              <a:gd name="connsiteX13680" fmla="*/ 2200936 w 9771622"/>
              <a:gd name="connsiteY13680" fmla="*/ 2191319 h 4890129"/>
              <a:gd name="connsiteX13681" fmla="*/ 2214656 w 9771622"/>
              <a:gd name="connsiteY13681" fmla="*/ 2205035 h 4890129"/>
              <a:gd name="connsiteX13682" fmla="*/ 2200936 w 9771622"/>
              <a:gd name="connsiteY13682" fmla="*/ 2218751 h 4890129"/>
              <a:gd name="connsiteX13683" fmla="*/ 2187222 w 9771622"/>
              <a:gd name="connsiteY13683" fmla="*/ 2205035 h 4890129"/>
              <a:gd name="connsiteX13684" fmla="*/ 2200936 w 9771622"/>
              <a:gd name="connsiteY13684" fmla="*/ 2191319 h 4890129"/>
              <a:gd name="connsiteX13685" fmla="*/ 2098331 w 9771622"/>
              <a:gd name="connsiteY13685" fmla="*/ 2191319 h 4890129"/>
              <a:gd name="connsiteX13686" fmla="*/ 2112049 w 9771622"/>
              <a:gd name="connsiteY13686" fmla="*/ 2205035 h 4890129"/>
              <a:gd name="connsiteX13687" fmla="*/ 2098331 w 9771622"/>
              <a:gd name="connsiteY13687" fmla="*/ 2218751 h 4890129"/>
              <a:gd name="connsiteX13688" fmla="*/ 2084616 w 9771622"/>
              <a:gd name="connsiteY13688" fmla="*/ 2205035 h 4890129"/>
              <a:gd name="connsiteX13689" fmla="*/ 2098331 w 9771622"/>
              <a:gd name="connsiteY13689" fmla="*/ 2191319 h 4890129"/>
              <a:gd name="connsiteX13690" fmla="*/ 1995401 w 9771622"/>
              <a:gd name="connsiteY13690" fmla="*/ 2191319 h 4890129"/>
              <a:gd name="connsiteX13691" fmla="*/ 2009114 w 9771622"/>
              <a:gd name="connsiteY13691" fmla="*/ 2205035 h 4890129"/>
              <a:gd name="connsiteX13692" fmla="*/ 1995401 w 9771622"/>
              <a:gd name="connsiteY13692" fmla="*/ 2218751 h 4890129"/>
              <a:gd name="connsiteX13693" fmla="*/ 1981679 w 9771622"/>
              <a:gd name="connsiteY13693" fmla="*/ 2205035 h 4890129"/>
              <a:gd name="connsiteX13694" fmla="*/ 1995401 w 9771622"/>
              <a:gd name="connsiteY13694" fmla="*/ 2191319 h 4890129"/>
              <a:gd name="connsiteX13695" fmla="*/ 1892457 w 9771622"/>
              <a:gd name="connsiteY13695" fmla="*/ 2191319 h 4890129"/>
              <a:gd name="connsiteX13696" fmla="*/ 1906176 w 9771622"/>
              <a:gd name="connsiteY13696" fmla="*/ 2205035 h 4890129"/>
              <a:gd name="connsiteX13697" fmla="*/ 1892457 w 9771622"/>
              <a:gd name="connsiteY13697" fmla="*/ 2218751 h 4890129"/>
              <a:gd name="connsiteX13698" fmla="*/ 1878743 w 9771622"/>
              <a:gd name="connsiteY13698" fmla="*/ 2205035 h 4890129"/>
              <a:gd name="connsiteX13699" fmla="*/ 1892457 w 9771622"/>
              <a:gd name="connsiteY13699" fmla="*/ 2191319 h 4890129"/>
              <a:gd name="connsiteX13700" fmla="*/ 1789857 w 9771622"/>
              <a:gd name="connsiteY13700" fmla="*/ 2191319 h 4890129"/>
              <a:gd name="connsiteX13701" fmla="*/ 1803576 w 9771622"/>
              <a:gd name="connsiteY13701" fmla="*/ 2205035 h 4890129"/>
              <a:gd name="connsiteX13702" fmla="*/ 1789857 w 9771622"/>
              <a:gd name="connsiteY13702" fmla="*/ 2218751 h 4890129"/>
              <a:gd name="connsiteX13703" fmla="*/ 1776142 w 9771622"/>
              <a:gd name="connsiteY13703" fmla="*/ 2205035 h 4890129"/>
              <a:gd name="connsiteX13704" fmla="*/ 1789857 w 9771622"/>
              <a:gd name="connsiteY13704" fmla="*/ 2191319 h 4890129"/>
              <a:gd name="connsiteX13705" fmla="*/ 1686920 w 9771622"/>
              <a:gd name="connsiteY13705" fmla="*/ 2191319 h 4890129"/>
              <a:gd name="connsiteX13706" fmla="*/ 1700632 w 9771622"/>
              <a:gd name="connsiteY13706" fmla="*/ 2205035 h 4890129"/>
              <a:gd name="connsiteX13707" fmla="*/ 1686920 w 9771622"/>
              <a:gd name="connsiteY13707" fmla="*/ 2218751 h 4890129"/>
              <a:gd name="connsiteX13708" fmla="*/ 1673205 w 9771622"/>
              <a:gd name="connsiteY13708" fmla="*/ 2205035 h 4890129"/>
              <a:gd name="connsiteX13709" fmla="*/ 1686920 w 9771622"/>
              <a:gd name="connsiteY13709" fmla="*/ 2191319 h 4890129"/>
              <a:gd name="connsiteX13710" fmla="*/ 1584315 w 9771622"/>
              <a:gd name="connsiteY13710" fmla="*/ 2191319 h 4890129"/>
              <a:gd name="connsiteX13711" fmla="*/ 1598030 w 9771622"/>
              <a:gd name="connsiteY13711" fmla="*/ 2205035 h 4890129"/>
              <a:gd name="connsiteX13712" fmla="*/ 1584315 w 9771622"/>
              <a:gd name="connsiteY13712" fmla="*/ 2218751 h 4890129"/>
              <a:gd name="connsiteX13713" fmla="*/ 1570599 w 9771622"/>
              <a:gd name="connsiteY13713" fmla="*/ 2205035 h 4890129"/>
              <a:gd name="connsiteX13714" fmla="*/ 1584315 w 9771622"/>
              <a:gd name="connsiteY13714" fmla="*/ 2191319 h 4890129"/>
              <a:gd name="connsiteX13715" fmla="*/ 1481712 w 9771622"/>
              <a:gd name="connsiteY13715" fmla="*/ 2191319 h 4890129"/>
              <a:gd name="connsiteX13716" fmla="*/ 1495427 w 9771622"/>
              <a:gd name="connsiteY13716" fmla="*/ 2205035 h 4890129"/>
              <a:gd name="connsiteX13717" fmla="*/ 1481712 w 9771622"/>
              <a:gd name="connsiteY13717" fmla="*/ 2218751 h 4890129"/>
              <a:gd name="connsiteX13718" fmla="*/ 1467992 w 9771622"/>
              <a:gd name="connsiteY13718" fmla="*/ 2205035 h 4890129"/>
              <a:gd name="connsiteX13719" fmla="*/ 1481712 w 9771622"/>
              <a:gd name="connsiteY13719" fmla="*/ 2191319 h 4890129"/>
              <a:gd name="connsiteX13720" fmla="*/ 1378768 w 9771622"/>
              <a:gd name="connsiteY13720" fmla="*/ 2191319 h 4890129"/>
              <a:gd name="connsiteX13721" fmla="*/ 1392489 w 9771622"/>
              <a:gd name="connsiteY13721" fmla="*/ 2205035 h 4890129"/>
              <a:gd name="connsiteX13722" fmla="*/ 1378768 w 9771622"/>
              <a:gd name="connsiteY13722" fmla="*/ 2218751 h 4890129"/>
              <a:gd name="connsiteX13723" fmla="*/ 1365058 w 9771622"/>
              <a:gd name="connsiteY13723" fmla="*/ 2205035 h 4890129"/>
              <a:gd name="connsiteX13724" fmla="*/ 1378768 w 9771622"/>
              <a:gd name="connsiteY13724" fmla="*/ 2191319 h 4890129"/>
              <a:gd name="connsiteX13725" fmla="*/ 4582959 w 9771622"/>
              <a:gd name="connsiteY13725" fmla="*/ 2188341 h 4890129"/>
              <a:gd name="connsiteX13726" fmla="*/ 4596675 w 9771622"/>
              <a:gd name="connsiteY13726" fmla="*/ 2202057 h 4890129"/>
              <a:gd name="connsiteX13727" fmla="*/ 4582959 w 9771622"/>
              <a:gd name="connsiteY13727" fmla="*/ 2215773 h 4890129"/>
              <a:gd name="connsiteX13728" fmla="*/ 4569243 w 9771622"/>
              <a:gd name="connsiteY13728" fmla="*/ 2202057 h 4890129"/>
              <a:gd name="connsiteX13729" fmla="*/ 4582959 w 9771622"/>
              <a:gd name="connsiteY13729" fmla="*/ 2188341 h 4890129"/>
              <a:gd name="connsiteX13730" fmla="*/ 4891770 w 9771622"/>
              <a:gd name="connsiteY13730" fmla="*/ 2188011 h 4890129"/>
              <a:gd name="connsiteX13731" fmla="*/ 4905486 w 9771622"/>
              <a:gd name="connsiteY13731" fmla="*/ 2201727 h 4890129"/>
              <a:gd name="connsiteX13732" fmla="*/ 4891770 w 9771622"/>
              <a:gd name="connsiteY13732" fmla="*/ 2215443 h 4890129"/>
              <a:gd name="connsiteX13733" fmla="*/ 4878054 w 9771622"/>
              <a:gd name="connsiteY13733" fmla="*/ 2201727 h 4890129"/>
              <a:gd name="connsiteX13734" fmla="*/ 4891770 w 9771622"/>
              <a:gd name="connsiteY13734" fmla="*/ 2188011 h 4890129"/>
              <a:gd name="connsiteX13735" fmla="*/ 4463804 w 9771622"/>
              <a:gd name="connsiteY13735" fmla="*/ 2181061 h 4890129"/>
              <a:gd name="connsiteX13736" fmla="*/ 4477520 w 9771622"/>
              <a:gd name="connsiteY13736" fmla="*/ 2194777 h 4890129"/>
              <a:gd name="connsiteX13737" fmla="*/ 4463804 w 9771622"/>
              <a:gd name="connsiteY13737" fmla="*/ 2208493 h 4890129"/>
              <a:gd name="connsiteX13738" fmla="*/ 4450088 w 9771622"/>
              <a:gd name="connsiteY13738" fmla="*/ 2194777 h 4890129"/>
              <a:gd name="connsiteX13739" fmla="*/ 4463804 w 9771622"/>
              <a:gd name="connsiteY13739" fmla="*/ 2181061 h 4890129"/>
              <a:gd name="connsiteX13740" fmla="*/ 4662395 w 9771622"/>
              <a:gd name="connsiteY13740" fmla="*/ 2178410 h 4890129"/>
              <a:gd name="connsiteX13741" fmla="*/ 4676111 w 9771622"/>
              <a:gd name="connsiteY13741" fmla="*/ 2192126 h 4890129"/>
              <a:gd name="connsiteX13742" fmla="*/ 4662395 w 9771622"/>
              <a:gd name="connsiteY13742" fmla="*/ 2205842 h 4890129"/>
              <a:gd name="connsiteX13743" fmla="*/ 4648679 w 9771622"/>
              <a:gd name="connsiteY13743" fmla="*/ 2192126 h 4890129"/>
              <a:gd name="connsiteX13744" fmla="*/ 4662395 w 9771622"/>
              <a:gd name="connsiteY13744" fmla="*/ 2178410 h 4890129"/>
              <a:gd name="connsiteX13745" fmla="*/ 4749775 w 9771622"/>
              <a:gd name="connsiteY13745" fmla="*/ 2177750 h 4890129"/>
              <a:gd name="connsiteX13746" fmla="*/ 4763491 w 9771622"/>
              <a:gd name="connsiteY13746" fmla="*/ 2191466 h 4890129"/>
              <a:gd name="connsiteX13747" fmla="*/ 4749775 w 9771622"/>
              <a:gd name="connsiteY13747" fmla="*/ 2205182 h 4890129"/>
              <a:gd name="connsiteX13748" fmla="*/ 4736059 w 9771622"/>
              <a:gd name="connsiteY13748" fmla="*/ 2191466 h 4890129"/>
              <a:gd name="connsiteX13749" fmla="*/ 4749775 w 9771622"/>
              <a:gd name="connsiteY13749" fmla="*/ 2177750 h 4890129"/>
              <a:gd name="connsiteX13750" fmla="*/ 5457092 w 9771622"/>
              <a:gd name="connsiteY13750" fmla="*/ 2177086 h 4890129"/>
              <a:gd name="connsiteX13751" fmla="*/ 5470808 w 9771622"/>
              <a:gd name="connsiteY13751" fmla="*/ 2190802 h 4890129"/>
              <a:gd name="connsiteX13752" fmla="*/ 5457092 w 9771622"/>
              <a:gd name="connsiteY13752" fmla="*/ 2204518 h 4890129"/>
              <a:gd name="connsiteX13753" fmla="*/ 5443376 w 9771622"/>
              <a:gd name="connsiteY13753" fmla="*/ 2190802 h 4890129"/>
              <a:gd name="connsiteX13754" fmla="*/ 5457092 w 9771622"/>
              <a:gd name="connsiteY13754" fmla="*/ 2177086 h 4890129"/>
              <a:gd name="connsiteX13755" fmla="*/ 5512694 w 9771622"/>
              <a:gd name="connsiteY13755" fmla="*/ 2175762 h 4890129"/>
              <a:gd name="connsiteX13756" fmla="*/ 5526410 w 9771622"/>
              <a:gd name="connsiteY13756" fmla="*/ 2189478 h 4890129"/>
              <a:gd name="connsiteX13757" fmla="*/ 5512694 w 9771622"/>
              <a:gd name="connsiteY13757" fmla="*/ 2203194 h 4890129"/>
              <a:gd name="connsiteX13758" fmla="*/ 5498978 w 9771622"/>
              <a:gd name="connsiteY13758" fmla="*/ 2189478 h 4890129"/>
              <a:gd name="connsiteX13759" fmla="*/ 5512694 w 9771622"/>
              <a:gd name="connsiteY13759" fmla="*/ 2175762 h 4890129"/>
              <a:gd name="connsiteX13760" fmla="*/ 5567969 w 9771622"/>
              <a:gd name="connsiteY13760" fmla="*/ 2174772 h 4890129"/>
              <a:gd name="connsiteX13761" fmla="*/ 5581685 w 9771622"/>
              <a:gd name="connsiteY13761" fmla="*/ 2188488 h 4890129"/>
              <a:gd name="connsiteX13762" fmla="*/ 5567969 w 9771622"/>
              <a:gd name="connsiteY13762" fmla="*/ 2202204 h 4890129"/>
              <a:gd name="connsiteX13763" fmla="*/ 5554253 w 9771622"/>
              <a:gd name="connsiteY13763" fmla="*/ 2188488 h 4890129"/>
              <a:gd name="connsiteX13764" fmla="*/ 5567969 w 9771622"/>
              <a:gd name="connsiteY13764" fmla="*/ 2174772 h 4890129"/>
              <a:gd name="connsiteX13765" fmla="*/ 5622584 w 9771622"/>
              <a:gd name="connsiteY13765" fmla="*/ 2173778 h 4890129"/>
              <a:gd name="connsiteX13766" fmla="*/ 5636300 w 9771622"/>
              <a:gd name="connsiteY13766" fmla="*/ 2187494 h 4890129"/>
              <a:gd name="connsiteX13767" fmla="*/ 5622584 w 9771622"/>
              <a:gd name="connsiteY13767" fmla="*/ 2201210 h 4890129"/>
              <a:gd name="connsiteX13768" fmla="*/ 5608868 w 9771622"/>
              <a:gd name="connsiteY13768" fmla="*/ 2187494 h 4890129"/>
              <a:gd name="connsiteX13769" fmla="*/ 5622584 w 9771622"/>
              <a:gd name="connsiteY13769" fmla="*/ 2173778 h 4890129"/>
              <a:gd name="connsiteX13770" fmla="*/ 5676866 w 9771622"/>
              <a:gd name="connsiteY13770" fmla="*/ 2173118 h 4890129"/>
              <a:gd name="connsiteX13771" fmla="*/ 5690582 w 9771622"/>
              <a:gd name="connsiteY13771" fmla="*/ 2186834 h 4890129"/>
              <a:gd name="connsiteX13772" fmla="*/ 5676866 w 9771622"/>
              <a:gd name="connsiteY13772" fmla="*/ 2200550 h 4890129"/>
              <a:gd name="connsiteX13773" fmla="*/ 5663150 w 9771622"/>
              <a:gd name="connsiteY13773" fmla="*/ 2186834 h 4890129"/>
              <a:gd name="connsiteX13774" fmla="*/ 5676866 w 9771622"/>
              <a:gd name="connsiteY13774" fmla="*/ 2173118 h 4890129"/>
              <a:gd name="connsiteX13775" fmla="*/ 5730814 w 9771622"/>
              <a:gd name="connsiteY13775" fmla="*/ 2172454 h 4890129"/>
              <a:gd name="connsiteX13776" fmla="*/ 5744530 w 9771622"/>
              <a:gd name="connsiteY13776" fmla="*/ 2186170 h 4890129"/>
              <a:gd name="connsiteX13777" fmla="*/ 5730814 w 9771622"/>
              <a:gd name="connsiteY13777" fmla="*/ 2199886 h 4890129"/>
              <a:gd name="connsiteX13778" fmla="*/ 5717098 w 9771622"/>
              <a:gd name="connsiteY13778" fmla="*/ 2186170 h 4890129"/>
              <a:gd name="connsiteX13779" fmla="*/ 5730814 w 9771622"/>
              <a:gd name="connsiteY13779" fmla="*/ 2172454 h 4890129"/>
              <a:gd name="connsiteX13780" fmla="*/ 5784101 w 9771622"/>
              <a:gd name="connsiteY13780" fmla="*/ 2172124 h 4890129"/>
              <a:gd name="connsiteX13781" fmla="*/ 5797817 w 9771622"/>
              <a:gd name="connsiteY13781" fmla="*/ 2185840 h 4890129"/>
              <a:gd name="connsiteX13782" fmla="*/ 5784101 w 9771622"/>
              <a:gd name="connsiteY13782" fmla="*/ 2199556 h 4890129"/>
              <a:gd name="connsiteX13783" fmla="*/ 5770385 w 9771622"/>
              <a:gd name="connsiteY13783" fmla="*/ 2185840 h 4890129"/>
              <a:gd name="connsiteX13784" fmla="*/ 5784101 w 9771622"/>
              <a:gd name="connsiteY13784" fmla="*/ 2172124 h 4890129"/>
              <a:gd name="connsiteX13785" fmla="*/ 5837723 w 9771622"/>
              <a:gd name="connsiteY13785" fmla="*/ 2171794 h 4890129"/>
              <a:gd name="connsiteX13786" fmla="*/ 5851439 w 9771622"/>
              <a:gd name="connsiteY13786" fmla="*/ 2185510 h 4890129"/>
              <a:gd name="connsiteX13787" fmla="*/ 5837723 w 9771622"/>
              <a:gd name="connsiteY13787" fmla="*/ 2199226 h 4890129"/>
              <a:gd name="connsiteX13788" fmla="*/ 5824007 w 9771622"/>
              <a:gd name="connsiteY13788" fmla="*/ 2185510 h 4890129"/>
              <a:gd name="connsiteX13789" fmla="*/ 5837723 w 9771622"/>
              <a:gd name="connsiteY13789" fmla="*/ 2171794 h 4890129"/>
              <a:gd name="connsiteX13790" fmla="*/ 5943638 w 9771622"/>
              <a:gd name="connsiteY13790" fmla="*/ 2171130 h 4890129"/>
              <a:gd name="connsiteX13791" fmla="*/ 5957354 w 9771622"/>
              <a:gd name="connsiteY13791" fmla="*/ 2184846 h 4890129"/>
              <a:gd name="connsiteX13792" fmla="*/ 5943638 w 9771622"/>
              <a:gd name="connsiteY13792" fmla="*/ 2198562 h 4890129"/>
              <a:gd name="connsiteX13793" fmla="*/ 5929922 w 9771622"/>
              <a:gd name="connsiteY13793" fmla="*/ 2184846 h 4890129"/>
              <a:gd name="connsiteX13794" fmla="*/ 5943638 w 9771622"/>
              <a:gd name="connsiteY13794" fmla="*/ 2171130 h 4890129"/>
              <a:gd name="connsiteX13795" fmla="*/ 5890680 w 9771622"/>
              <a:gd name="connsiteY13795" fmla="*/ 2171130 h 4890129"/>
              <a:gd name="connsiteX13796" fmla="*/ 5904396 w 9771622"/>
              <a:gd name="connsiteY13796" fmla="*/ 2184846 h 4890129"/>
              <a:gd name="connsiteX13797" fmla="*/ 5890680 w 9771622"/>
              <a:gd name="connsiteY13797" fmla="*/ 2198562 h 4890129"/>
              <a:gd name="connsiteX13798" fmla="*/ 5876964 w 9771622"/>
              <a:gd name="connsiteY13798" fmla="*/ 2184846 h 4890129"/>
              <a:gd name="connsiteX13799" fmla="*/ 5890680 w 9771622"/>
              <a:gd name="connsiteY13799" fmla="*/ 2171130 h 4890129"/>
              <a:gd name="connsiteX13800" fmla="*/ 5996595 w 9771622"/>
              <a:gd name="connsiteY13800" fmla="*/ 2170800 h 4890129"/>
              <a:gd name="connsiteX13801" fmla="*/ 6010311 w 9771622"/>
              <a:gd name="connsiteY13801" fmla="*/ 2184516 h 4890129"/>
              <a:gd name="connsiteX13802" fmla="*/ 5996595 w 9771622"/>
              <a:gd name="connsiteY13802" fmla="*/ 2198232 h 4890129"/>
              <a:gd name="connsiteX13803" fmla="*/ 5982879 w 9771622"/>
              <a:gd name="connsiteY13803" fmla="*/ 2184516 h 4890129"/>
              <a:gd name="connsiteX13804" fmla="*/ 5996595 w 9771622"/>
              <a:gd name="connsiteY13804" fmla="*/ 2170800 h 4890129"/>
              <a:gd name="connsiteX13805" fmla="*/ 6049223 w 9771622"/>
              <a:gd name="connsiteY13805" fmla="*/ 2170470 h 4890129"/>
              <a:gd name="connsiteX13806" fmla="*/ 6062939 w 9771622"/>
              <a:gd name="connsiteY13806" fmla="*/ 2184186 h 4890129"/>
              <a:gd name="connsiteX13807" fmla="*/ 6049223 w 9771622"/>
              <a:gd name="connsiteY13807" fmla="*/ 2197902 h 4890129"/>
              <a:gd name="connsiteX13808" fmla="*/ 6035507 w 9771622"/>
              <a:gd name="connsiteY13808" fmla="*/ 2184186 h 4890129"/>
              <a:gd name="connsiteX13809" fmla="*/ 6049223 w 9771622"/>
              <a:gd name="connsiteY13809" fmla="*/ 2170470 h 4890129"/>
              <a:gd name="connsiteX13810" fmla="*/ 6154144 w 9771622"/>
              <a:gd name="connsiteY13810" fmla="*/ 2170136 h 4890129"/>
              <a:gd name="connsiteX13811" fmla="*/ 6167860 w 9771622"/>
              <a:gd name="connsiteY13811" fmla="*/ 2183852 h 4890129"/>
              <a:gd name="connsiteX13812" fmla="*/ 6154144 w 9771622"/>
              <a:gd name="connsiteY13812" fmla="*/ 2197568 h 4890129"/>
              <a:gd name="connsiteX13813" fmla="*/ 6140428 w 9771622"/>
              <a:gd name="connsiteY13813" fmla="*/ 2183852 h 4890129"/>
              <a:gd name="connsiteX13814" fmla="*/ 6154144 w 9771622"/>
              <a:gd name="connsiteY13814" fmla="*/ 2170136 h 4890129"/>
              <a:gd name="connsiteX13815" fmla="*/ 6101517 w 9771622"/>
              <a:gd name="connsiteY13815" fmla="*/ 2170136 h 4890129"/>
              <a:gd name="connsiteX13816" fmla="*/ 6115233 w 9771622"/>
              <a:gd name="connsiteY13816" fmla="*/ 2183852 h 4890129"/>
              <a:gd name="connsiteX13817" fmla="*/ 6101517 w 9771622"/>
              <a:gd name="connsiteY13817" fmla="*/ 2197568 h 4890129"/>
              <a:gd name="connsiteX13818" fmla="*/ 6087801 w 9771622"/>
              <a:gd name="connsiteY13818" fmla="*/ 2183852 h 4890129"/>
              <a:gd name="connsiteX13819" fmla="*/ 6101517 w 9771622"/>
              <a:gd name="connsiteY13819" fmla="*/ 2170136 h 4890129"/>
              <a:gd name="connsiteX13820" fmla="*/ 6311029 w 9771622"/>
              <a:gd name="connsiteY13820" fmla="*/ 2169806 h 4890129"/>
              <a:gd name="connsiteX13821" fmla="*/ 6324745 w 9771622"/>
              <a:gd name="connsiteY13821" fmla="*/ 2183522 h 4890129"/>
              <a:gd name="connsiteX13822" fmla="*/ 6311029 w 9771622"/>
              <a:gd name="connsiteY13822" fmla="*/ 2197238 h 4890129"/>
              <a:gd name="connsiteX13823" fmla="*/ 6297313 w 9771622"/>
              <a:gd name="connsiteY13823" fmla="*/ 2183522 h 4890129"/>
              <a:gd name="connsiteX13824" fmla="*/ 6311029 w 9771622"/>
              <a:gd name="connsiteY13824" fmla="*/ 2169806 h 4890129"/>
              <a:gd name="connsiteX13825" fmla="*/ 6258735 w 9771622"/>
              <a:gd name="connsiteY13825" fmla="*/ 2169806 h 4890129"/>
              <a:gd name="connsiteX13826" fmla="*/ 6272451 w 9771622"/>
              <a:gd name="connsiteY13826" fmla="*/ 2183522 h 4890129"/>
              <a:gd name="connsiteX13827" fmla="*/ 6258735 w 9771622"/>
              <a:gd name="connsiteY13827" fmla="*/ 2197238 h 4890129"/>
              <a:gd name="connsiteX13828" fmla="*/ 6245019 w 9771622"/>
              <a:gd name="connsiteY13828" fmla="*/ 2183522 h 4890129"/>
              <a:gd name="connsiteX13829" fmla="*/ 6258735 w 9771622"/>
              <a:gd name="connsiteY13829" fmla="*/ 2169806 h 4890129"/>
              <a:gd name="connsiteX13830" fmla="*/ 6206441 w 9771622"/>
              <a:gd name="connsiteY13830" fmla="*/ 2169806 h 4890129"/>
              <a:gd name="connsiteX13831" fmla="*/ 6220157 w 9771622"/>
              <a:gd name="connsiteY13831" fmla="*/ 2183522 h 4890129"/>
              <a:gd name="connsiteX13832" fmla="*/ 6206441 w 9771622"/>
              <a:gd name="connsiteY13832" fmla="*/ 2197238 h 4890129"/>
              <a:gd name="connsiteX13833" fmla="*/ 6192725 w 9771622"/>
              <a:gd name="connsiteY13833" fmla="*/ 2183522 h 4890129"/>
              <a:gd name="connsiteX13834" fmla="*/ 6206441 w 9771622"/>
              <a:gd name="connsiteY13834" fmla="*/ 2169806 h 4890129"/>
              <a:gd name="connsiteX13835" fmla="*/ 6466924 w 9771622"/>
              <a:gd name="connsiteY13835" fmla="*/ 2169476 h 4890129"/>
              <a:gd name="connsiteX13836" fmla="*/ 6480640 w 9771622"/>
              <a:gd name="connsiteY13836" fmla="*/ 2183192 h 4890129"/>
              <a:gd name="connsiteX13837" fmla="*/ 6466924 w 9771622"/>
              <a:gd name="connsiteY13837" fmla="*/ 2196908 h 4890129"/>
              <a:gd name="connsiteX13838" fmla="*/ 6453208 w 9771622"/>
              <a:gd name="connsiteY13838" fmla="*/ 2183192 h 4890129"/>
              <a:gd name="connsiteX13839" fmla="*/ 6466924 w 9771622"/>
              <a:gd name="connsiteY13839" fmla="*/ 2169476 h 4890129"/>
              <a:gd name="connsiteX13840" fmla="*/ 6414960 w 9771622"/>
              <a:gd name="connsiteY13840" fmla="*/ 2169476 h 4890129"/>
              <a:gd name="connsiteX13841" fmla="*/ 6428676 w 9771622"/>
              <a:gd name="connsiteY13841" fmla="*/ 2183192 h 4890129"/>
              <a:gd name="connsiteX13842" fmla="*/ 6414960 w 9771622"/>
              <a:gd name="connsiteY13842" fmla="*/ 2196908 h 4890129"/>
              <a:gd name="connsiteX13843" fmla="*/ 6401244 w 9771622"/>
              <a:gd name="connsiteY13843" fmla="*/ 2183192 h 4890129"/>
              <a:gd name="connsiteX13844" fmla="*/ 6414960 w 9771622"/>
              <a:gd name="connsiteY13844" fmla="*/ 2169476 h 4890129"/>
              <a:gd name="connsiteX13845" fmla="*/ 6362996 w 9771622"/>
              <a:gd name="connsiteY13845" fmla="*/ 2169476 h 4890129"/>
              <a:gd name="connsiteX13846" fmla="*/ 6376712 w 9771622"/>
              <a:gd name="connsiteY13846" fmla="*/ 2183192 h 4890129"/>
              <a:gd name="connsiteX13847" fmla="*/ 6362996 w 9771622"/>
              <a:gd name="connsiteY13847" fmla="*/ 2196908 h 4890129"/>
              <a:gd name="connsiteX13848" fmla="*/ 6349280 w 9771622"/>
              <a:gd name="connsiteY13848" fmla="*/ 2183192 h 4890129"/>
              <a:gd name="connsiteX13849" fmla="*/ 6362996 w 9771622"/>
              <a:gd name="connsiteY13849" fmla="*/ 2169476 h 4890129"/>
              <a:gd name="connsiteX13850" fmla="*/ 6726416 w 9771622"/>
              <a:gd name="connsiteY13850" fmla="*/ 2169146 h 4890129"/>
              <a:gd name="connsiteX13851" fmla="*/ 6740132 w 9771622"/>
              <a:gd name="connsiteY13851" fmla="*/ 2182862 h 4890129"/>
              <a:gd name="connsiteX13852" fmla="*/ 6726416 w 9771622"/>
              <a:gd name="connsiteY13852" fmla="*/ 2196578 h 4890129"/>
              <a:gd name="connsiteX13853" fmla="*/ 6712700 w 9771622"/>
              <a:gd name="connsiteY13853" fmla="*/ 2182862 h 4890129"/>
              <a:gd name="connsiteX13854" fmla="*/ 6726416 w 9771622"/>
              <a:gd name="connsiteY13854" fmla="*/ 2169146 h 4890129"/>
              <a:gd name="connsiteX13855" fmla="*/ 6674782 w 9771622"/>
              <a:gd name="connsiteY13855" fmla="*/ 2169146 h 4890129"/>
              <a:gd name="connsiteX13856" fmla="*/ 6688498 w 9771622"/>
              <a:gd name="connsiteY13856" fmla="*/ 2182862 h 4890129"/>
              <a:gd name="connsiteX13857" fmla="*/ 6674782 w 9771622"/>
              <a:gd name="connsiteY13857" fmla="*/ 2196578 h 4890129"/>
              <a:gd name="connsiteX13858" fmla="*/ 6661066 w 9771622"/>
              <a:gd name="connsiteY13858" fmla="*/ 2182862 h 4890129"/>
              <a:gd name="connsiteX13859" fmla="*/ 6674782 w 9771622"/>
              <a:gd name="connsiteY13859" fmla="*/ 2169146 h 4890129"/>
              <a:gd name="connsiteX13860" fmla="*/ 6622818 w 9771622"/>
              <a:gd name="connsiteY13860" fmla="*/ 2169146 h 4890129"/>
              <a:gd name="connsiteX13861" fmla="*/ 6636534 w 9771622"/>
              <a:gd name="connsiteY13861" fmla="*/ 2182862 h 4890129"/>
              <a:gd name="connsiteX13862" fmla="*/ 6622818 w 9771622"/>
              <a:gd name="connsiteY13862" fmla="*/ 2196578 h 4890129"/>
              <a:gd name="connsiteX13863" fmla="*/ 6609102 w 9771622"/>
              <a:gd name="connsiteY13863" fmla="*/ 2182862 h 4890129"/>
              <a:gd name="connsiteX13864" fmla="*/ 6622818 w 9771622"/>
              <a:gd name="connsiteY13864" fmla="*/ 2169146 h 4890129"/>
              <a:gd name="connsiteX13865" fmla="*/ 6570855 w 9771622"/>
              <a:gd name="connsiteY13865" fmla="*/ 2169146 h 4890129"/>
              <a:gd name="connsiteX13866" fmla="*/ 6584571 w 9771622"/>
              <a:gd name="connsiteY13866" fmla="*/ 2182862 h 4890129"/>
              <a:gd name="connsiteX13867" fmla="*/ 6570855 w 9771622"/>
              <a:gd name="connsiteY13867" fmla="*/ 2196578 h 4890129"/>
              <a:gd name="connsiteX13868" fmla="*/ 6557139 w 9771622"/>
              <a:gd name="connsiteY13868" fmla="*/ 2182862 h 4890129"/>
              <a:gd name="connsiteX13869" fmla="*/ 6570855 w 9771622"/>
              <a:gd name="connsiteY13869" fmla="*/ 2169146 h 4890129"/>
              <a:gd name="connsiteX13870" fmla="*/ 6518887 w 9771622"/>
              <a:gd name="connsiteY13870" fmla="*/ 2169146 h 4890129"/>
              <a:gd name="connsiteX13871" fmla="*/ 6532603 w 9771622"/>
              <a:gd name="connsiteY13871" fmla="*/ 2182862 h 4890129"/>
              <a:gd name="connsiteX13872" fmla="*/ 6518887 w 9771622"/>
              <a:gd name="connsiteY13872" fmla="*/ 2196578 h 4890129"/>
              <a:gd name="connsiteX13873" fmla="*/ 6505171 w 9771622"/>
              <a:gd name="connsiteY13873" fmla="*/ 2182862 h 4890129"/>
              <a:gd name="connsiteX13874" fmla="*/ 6518887 w 9771622"/>
              <a:gd name="connsiteY13874" fmla="*/ 2169146 h 4890129"/>
              <a:gd name="connsiteX13875" fmla="*/ 7139818 w 9771622"/>
              <a:gd name="connsiteY13875" fmla="*/ 2168812 h 4890129"/>
              <a:gd name="connsiteX13876" fmla="*/ 7153534 w 9771622"/>
              <a:gd name="connsiteY13876" fmla="*/ 2182528 h 4890129"/>
              <a:gd name="connsiteX13877" fmla="*/ 7139818 w 9771622"/>
              <a:gd name="connsiteY13877" fmla="*/ 2196244 h 4890129"/>
              <a:gd name="connsiteX13878" fmla="*/ 7126102 w 9771622"/>
              <a:gd name="connsiteY13878" fmla="*/ 2182528 h 4890129"/>
              <a:gd name="connsiteX13879" fmla="*/ 7139818 w 9771622"/>
              <a:gd name="connsiteY13879" fmla="*/ 2168812 h 4890129"/>
              <a:gd name="connsiteX13880" fmla="*/ 7088185 w 9771622"/>
              <a:gd name="connsiteY13880" fmla="*/ 2168812 h 4890129"/>
              <a:gd name="connsiteX13881" fmla="*/ 7101901 w 9771622"/>
              <a:gd name="connsiteY13881" fmla="*/ 2182528 h 4890129"/>
              <a:gd name="connsiteX13882" fmla="*/ 7088185 w 9771622"/>
              <a:gd name="connsiteY13882" fmla="*/ 2196244 h 4890129"/>
              <a:gd name="connsiteX13883" fmla="*/ 7074469 w 9771622"/>
              <a:gd name="connsiteY13883" fmla="*/ 2182528 h 4890129"/>
              <a:gd name="connsiteX13884" fmla="*/ 7088185 w 9771622"/>
              <a:gd name="connsiteY13884" fmla="*/ 2168812 h 4890129"/>
              <a:gd name="connsiteX13885" fmla="*/ 7036548 w 9771622"/>
              <a:gd name="connsiteY13885" fmla="*/ 2168812 h 4890129"/>
              <a:gd name="connsiteX13886" fmla="*/ 7050264 w 9771622"/>
              <a:gd name="connsiteY13886" fmla="*/ 2182528 h 4890129"/>
              <a:gd name="connsiteX13887" fmla="*/ 7036548 w 9771622"/>
              <a:gd name="connsiteY13887" fmla="*/ 2196244 h 4890129"/>
              <a:gd name="connsiteX13888" fmla="*/ 7022832 w 9771622"/>
              <a:gd name="connsiteY13888" fmla="*/ 2182528 h 4890129"/>
              <a:gd name="connsiteX13889" fmla="*/ 7036548 w 9771622"/>
              <a:gd name="connsiteY13889" fmla="*/ 2168812 h 4890129"/>
              <a:gd name="connsiteX13890" fmla="*/ 6984914 w 9771622"/>
              <a:gd name="connsiteY13890" fmla="*/ 2168812 h 4890129"/>
              <a:gd name="connsiteX13891" fmla="*/ 6998630 w 9771622"/>
              <a:gd name="connsiteY13891" fmla="*/ 2182528 h 4890129"/>
              <a:gd name="connsiteX13892" fmla="*/ 6984914 w 9771622"/>
              <a:gd name="connsiteY13892" fmla="*/ 2196244 h 4890129"/>
              <a:gd name="connsiteX13893" fmla="*/ 6971198 w 9771622"/>
              <a:gd name="connsiteY13893" fmla="*/ 2182528 h 4890129"/>
              <a:gd name="connsiteX13894" fmla="*/ 6984914 w 9771622"/>
              <a:gd name="connsiteY13894" fmla="*/ 2168812 h 4890129"/>
              <a:gd name="connsiteX13895" fmla="*/ 6933280 w 9771622"/>
              <a:gd name="connsiteY13895" fmla="*/ 2168812 h 4890129"/>
              <a:gd name="connsiteX13896" fmla="*/ 6946996 w 9771622"/>
              <a:gd name="connsiteY13896" fmla="*/ 2182528 h 4890129"/>
              <a:gd name="connsiteX13897" fmla="*/ 6933280 w 9771622"/>
              <a:gd name="connsiteY13897" fmla="*/ 2196244 h 4890129"/>
              <a:gd name="connsiteX13898" fmla="*/ 6919564 w 9771622"/>
              <a:gd name="connsiteY13898" fmla="*/ 2182528 h 4890129"/>
              <a:gd name="connsiteX13899" fmla="*/ 6933280 w 9771622"/>
              <a:gd name="connsiteY13899" fmla="*/ 2168812 h 4890129"/>
              <a:gd name="connsiteX13900" fmla="*/ 6881650 w 9771622"/>
              <a:gd name="connsiteY13900" fmla="*/ 2168812 h 4890129"/>
              <a:gd name="connsiteX13901" fmla="*/ 6895366 w 9771622"/>
              <a:gd name="connsiteY13901" fmla="*/ 2182528 h 4890129"/>
              <a:gd name="connsiteX13902" fmla="*/ 6881650 w 9771622"/>
              <a:gd name="connsiteY13902" fmla="*/ 2196244 h 4890129"/>
              <a:gd name="connsiteX13903" fmla="*/ 6867934 w 9771622"/>
              <a:gd name="connsiteY13903" fmla="*/ 2182528 h 4890129"/>
              <a:gd name="connsiteX13904" fmla="*/ 6881650 w 9771622"/>
              <a:gd name="connsiteY13904" fmla="*/ 2168812 h 4890129"/>
              <a:gd name="connsiteX13905" fmla="*/ 6830017 w 9771622"/>
              <a:gd name="connsiteY13905" fmla="*/ 2168812 h 4890129"/>
              <a:gd name="connsiteX13906" fmla="*/ 6843733 w 9771622"/>
              <a:gd name="connsiteY13906" fmla="*/ 2182528 h 4890129"/>
              <a:gd name="connsiteX13907" fmla="*/ 6830017 w 9771622"/>
              <a:gd name="connsiteY13907" fmla="*/ 2196244 h 4890129"/>
              <a:gd name="connsiteX13908" fmla="*/ 6816301 w 9771622"/>
              <a:gd name="connsiteY13908" fmla="*/ 2182528 h 4890129"/>
              <a:gd name="connsiteX13909" fmla="*/ 6830017 w 9771622"/>
              <a:gd name="connsiteY13909" fmla="*/ 2168812 h 4890129"/>
              <a:gd name="connsiteX13910" fmla="*/ 6778049 w 9771622"/>
              <a:gd name="connsiteY13910" fmla="*/ 2168812 h 4890129"/>
              <a:gd name="connsiteX13911" fmla="*/ 6791765 w 9771622"/>
              <a:gd name="connsiteY13911" fmla="*/ 2182528 h 4890129"/>
              <a:gd name="connsiteX13912" fmla="*/ 6778049 w 9771622"/>
              <a:gd name="connsiteY13912" fmla="*/ 2196244 h 4890129"/>
              <a:gd name="connsiteX13913" fmla="*/ 6764333 w 9771622"/>
              <a:gd name="connsiteY13913" fmla="*/ 2182528 h 4890129"/>
              <a:gd name="connsiteX13914" fmla="*/ 6778049 w 9771622"/>
              <a:gd name="connsiteY13914" fmla="*/ 2168812 h 4890129"/>
              <a:gd name="connsiteX13915" fmla="*/ 8015272 w 9771622"/>
              <a:gd name="connsiteY13915" fmla="*/ 2168482 h 4890129"/>
              <a:gd name="connsiteX13916" fmla="*/ 8028988 w 9771622"/>
              <a:gd name="connsiteY13916" fmla="*/ 2182198 h 4890129"/>
              <a:gd name="connsiteX13917" fmla="*/ 8015272 w 9771622"/>
              <a:gd name="connsiteY13917" fmla="*/ 2195914 h 4890129"/>
              <a:gd name="connsiteX13918" fmla="*/ 8001556 w 9771622"/>
              <a:gd name="connsiteY13918" fmla="*/ 2182198 h 4890129"/>
              <a:gd name="connsiteX13919" fmla="*/ 8015272 w 9771622"/>
              <a:gd name="connsiteY13919" fmla="*/ 2168482 h 4890129"/>
              <a:gd name="connsiteX13920" fmla="*/ 7963638 w 9771622"/>
              <a:gd name="connsiteY13920" fmla="*/ 2168482 h 4890129"/>
              <a:gd name="connsiteX13921" fmla="*/ 7977354 w 9771622"/>
              <a:gd name="connsiteY13921" fmla="*/ 2182198 h 4890129"/>
              <a:gd name="connsiteX13922" fmla="*/ 7963638 w 9771622"/>
              <a:gd name="connsiteY13922" fmla="*/ 2195914 h 4890129"/>
              <a:gd name="connsiteX13923" fmla="*/ 7949922 w 9771622"/>
              <a:gd name="connsiteY13923" fmla="*/ 2182198 h 4890129"/>
              <a:gd name="connsiteX13924" fmla="*/ 7963638 w 9771622"/>
              <a:gd name="connsiteY13924" fmla="*/ 2168482 h 4890129"/>
              <a:gd name="connsiteX13925" fmla="*/ 7809398 w 9771622"/>
              <a:gd name="connsiteY13925" fmla="*/ 2168482 h 4890129"/>
              <a:gd name="connsiteX13926" fmla="*/ 7823114 w 9771622"/>
              <a:gd name="connsiteY13926" fmla="*/ 2182198 h 4890129"/>
              <a:gd name="connsiteX13927" fmla="*/ 7809398 w 9771622"/>
              <a:gd name="connsiteY13927" fmla="*/ 2195914 h 4890129"/>
              <a:gd name="connsiteX13928" fmla="*/ 7795682 w 9771622"/>
              <a:gd name="connsiteY13928" fmla="*/ 2182198 h 4890129"/>
              <a:gd name="connsiteX13929" fmla="*/ 7809398 w 9771622"/>
              <a:gd name="connsiteY13929" fmla="*/ 2168482 h 4890129"/>
              <a:gd name="connsiteX13930" fmla="*/ 7758094 w 9771622"/>
              <a:gd name="connsiteY13930" fmla="*/ 2168482 h 4890129"/>
              <a:gd name="connsiteX13931" fmla="*/ 7771810 w 9771622"/>
              <a:gd name="connsiteY13931" fmla="*/ 2182198 h 4890129"/>
              <a:gd name="connsiteX13932" fmla="*/ 7758094 w 9771622"/>
              <a:gd name="connsiteY13932" fmla="*/ 2195914 h 4890129"/>
              <a:gd name="connsiteX13933" fmla="*/ 7744378 w 9771622"/>
              <a:gd name="connsiteY13933" fmla="*/ 2182198 h 4890129"/>
              <a:gd name="connsiteX13934" fmla="*/ 7758094 w 9771622"/>
              <a:gd name="connsiteY13934" fmla="*/ 2168482 h 4890129"/>
              <a:gd name="connsiteX13935" fmla="*/ 7706461 w 9771622"/>
              <a:gd name="connsiteY13935" fmla="*/ 2168482 h 4890129"/>
              <a:gd name="connsiteX13936" fmla="*/ 7720177 w 9771622"/>
              <a:gd name="connsiteY13936" fmla="*/ 2182198 h 4890129"/>
              <a:gd name="connsiteX13937" fmla="*/ 7706461 w 9771622"/>
              <a:gd name="connsiteY13937" fmla="*/ 2195914 h 4890129"/>
              <a:gd name="connsiteX13938" fmla="*/ 7692745 w 9771622"/>
              <a:gd name="connsiteY13938" fmla="*/ 2182198 h 4890129"/>
              <a:gd name="connsiteX13939" fmla="*/ 7706461 w 9771622"/>
              <a:gd name="connsiteY13939" fmla="*/ 2168482 h 4890129"/>
              <a:gd name="connsiteX13940" fmla="*/ 7655161 w 9771622"/>
              <a:gd name="connsiteY13940" fmla="*/ 2168482 h 4890129"/>
              <a:gd name="connsiteX13941" fmla="*/ 7668877 w 9771622"/>
              <a:gd name="connsiteY13941" fmla="*/ 2182198 h 4890129"/>
              <a:gd name="connsiteX13942" fmla="*/ 7655161 w 9771622"/>
              <a:gd name="connsiteY13942" fmla="*/ 2195914 h 4890129"/>
              <a:gd name="connsiteX13943" fmla="*/ 7641445 w 9771622"/>
              <a:gd name="connsiteY13943" fmla="*/ 2182198 h 4890129"/>
              <a:gd name="connsiteX13944" fmla="*/ 7655161 w 9771622"/>
              <a:gd name="connsiteY13944" fmla="*/ 2168482 h 4890129"/>
              <a:gd name="connsiteX13945" fmla="*/ 7603527 w 9771622"/>
              <a:gd name="connsiteY13945" fmla="*/ 2168482 h 4890129"/>
              <a:gd name="connsiteX13946" fmla="*/ 7617243 w 9771622"/>
              <a:gd name="connsiteY13946" fmla="*/ 2182198 h 4890129"/>
              <a:gd name="connsiteX13947" fmla="*/ 7603527 w 9771622"/>
              <a:gd name="connsiteY13947" fmla="*/ 2195914 h 4890129"/>
              <a:gd name="connsiteX13948" fmla="*/ 7589811 w 9771622"/>
              <a:gd name="connsiteY13948" fmla="*/ 2182198 h 4890129"/>
              <a:gd name="connsiteX13949" fmla="*/ 7603527 w 9771622"/>
              <a:gd name="connsiteY13949" fmla="*/ 2168482 h 4890129"/>
              <a:gd name="connsiteX13950" fmla="*/ 7552224 w 9771622"/>
              <a:gd name="connsiteY13950" fmla="*/ 2168482 h 4890129"/>
              <a:gd name="connsiteX13951" fmla="*/ 7565940 w 9771622"/>
              <a:gd name="connsiteY13951" fmla="*/ 2182198 h 4890129"/>
              <a:gd name="connsiteX13952" fmla="*/ 7552224 w 9771622"/>
              <a:gd name="connsiteY13952" fmla="*/ 2195914 h 4890129"/>
              <a:gd name="connsiteX13953" fmla="*/ 7538508 w 9771622"/>
              <a:gd name="connsiteY13953" fmla="*/ 2182198 h 4890129"/>
              <a:gd name="connsiteX13954" fmla="*/ 7552224 w 9771622"/>
              <a:gd name="connsiteY13954" fmla="*/ 2168482 h 4890129"/>
              <a:gd name="connsiteX13955" fmla="*/ 7500590 w 9771622"/>
              <a:gd name="connsiteY13955" fmla="*/ 2168482 h 4890129"/>
              <a:gd name="connsiteX13956" fmla="*/ 7514306 w 9771622"/>
              <a:gd name="connsiteY13956" fmla="*/ 2182198 h 4890129"/>
              <a:gd name="connsiteX13957" fmla="*/ 7500590 w 9771622"/>
              <a:gd name="connsiteY13957" fmla="*/ 2195914 h 4890129"/>
              <a:gd name="connsiteX13958" fmla="*/ 7486874 w 9771622"/>
              <a:gd name="connsiteY13958" fmla="*/ 2182198 h 4890129"/>
              <a:gd name="connsiteX13959" fmla="*/ 7500590 w 9771622"/>
              <a:gd name="connsiteY13959" fmla="*/ 2168482 h 4890129"/>
              <a:gd name="connsiteX13960" fmla="*/ 7449286 w 9771622"/>
              <a:gd name="connsiteY13960" fmla="*/ 2168482 h 4890129"/>
              <a:gd name="connsiteX13961" fmla="*/ 7463002 w 9771622"/>
              <a:gd name="connsiteY13961" fmla="*/ 2182198 h 4890129"/>
              <a:gd name="connsiteX13962" fmla="*/ 7449286 w 9771622"/>
              <a:gd name="connsiteY13962" fmla="*/ 2195914 h 4890129"/>
              <a:gd name="connsiteX13963" fmla="*/ 7435570 w 9771622"/>
              <a:gd name="connsiteY13963" fmla="*/ 2182198 h 4890129"/>
              <a:gd name="connsiteX13964" fmla="*/ 7449286 w 9771622"/>
              <a:gd name="connsiteY13964" fmla="*/ 2168482 h 4890129"/>
              <a:gd name="connsiteX13965" fmla="*/ 7397653 w 9771622"/>
              <a:gd name="connsiteY13965" fmla="*/ 2168482 h 4890129"/>
              <a:gd name="connsiteX13966" fmla="*/ 7411369 w 9771622"/>
              <a:gd name="connsiteY13966" fmla="*/ 2182198 h 4890129"/>
              <a:gd name="connsiteX13967" fmla="*/ 7397653 w 9771622"/>
              <a:gd name="connsiteY13967" fmla="*/ 2195914 h 4890129"/>
              <a:gd name="connsiteX13968" fmla="*/ 7383937 w 9771622"/>
              <a:gd name="connsiteY13968" fmla="*/ 2182198 h 4890129"/>
              <a:gd name="connsiteX13969" fmla="*/ 7397653 w 9771622"/>
              <a:gd name="connsiteY13969" fmla="*/ 2168482 h 4890129"/>
              <a:gd name="connsiteX13970" fmla="*/ 7346019 w 9771622"/>
              <a:gd name="connsiteY13970" fmla="*/ 2168482 h 4890129"/>
              <a:gd name="connsiteX13971" fmla="*/ 7359735 w 9771622"/>
              <a:gd name="connsiteY13971" fmla="*/ 2182198 h 4890129"/>
              <a:gd name="connsiteX13972" fmla="*/ 7346019 w 9771622"/>
              <a:gd name="connsiteY13972" fmla="*/ 2195914 h 4890129"/>
              <a:gd name="connsiteX13973" fmla="*/ 7332303 w 9771622"/>
              <a:gd name="connsiteY13973" fmla="*/ 2182198 h 4890129"/>
              <a:gd name="connsiteX13974" fmla="*/ 7346019 w 9771622"/>
              <a:gd name="connsiteY13974" fmla="*/ 2168482 h 4890129"/>
              <a:gd name="connsiteX13975" fmla="*/ 7294716 w 9771622"/>
              <a:gd name="connsiteY13975" fmla="*/ 2168482 h 4890129"/>
              <a:gd name="connsiteX13976" fmla="*/ 7308432 w 9771622"/>
              <a:gd name="connsiteY13976" fmla="*/ 2182198 h 4890129"/>
              <a:gd name="connsiteX13977" fmla="*/ 7294716 w 9771622"/>
              <a:gd name="connsiteY13977" fmla="*/ 2195914 h 4890129"/>
              <a:gd name="connsiteX13978" fmla="*/ 7281000 w 9771622"/>
              <a:gd name="connsiteY13978" fmla="*/ 2182198 h 4890129"/>
              <a:gd name="connsiteX13979" fmla="*/ 7294716 w 9771622"/>
              <a:gd name="connsiteY13979" fmla="*/ 2168482 h 4890129"/>
              <a:gd name="connsiteX13980" fmla="*/ 7243082 w 9771622"/>
              <a:gd name="connsiteY13980" fmla="*/ 2168482 h 4890129"/>
              <a:gd name="connsiteX13981" fmla="*/ 7256798 w 9771622"/>
              <a:gd name="connsiteY13981" fmla="*/ 2182198 h 4890129"/>
              <a:gd name="connsiteX13982" fmla="*/ 7243082 w 9771622"/>
              <a:gd name="connsiteY13982" fmla="*/ 2195914 h 4890129"/>
              <a:gd name="connsiteX13983" fmla="*/ 7229366 w 9771622"/>
              <a:gd name="connsiteY13983" fmla="*/ 2182198 h 4890129"/>
              <a:gd name="connsiteX13984" fmla="*/ 7243082 w 9771622"/>
              <a:gd name="connsiteY13984" fmla="*/ 2168482 h 4890129"/>
              <a:gd name="connsiteX13985" fmla="*/ 7191452 w 9771622"/>
              <a:gd name="connsiteY13985" fmla="*/ 2168482 h 4890129"/>
              <a:gd name="connsiteX13986" fmla="*/ 7205168 w 9771622"/>
              <a:gd name="connsiteY13986" fmla="*/ 2182198 h 4890129"/>
              <a:gd name="connsiteX13987" fmla="*/ 7191452 w 9771622"/>
              <a:gd name="connsiteY13987" fmla="*/ 2195914 h 4890129"/>
              <a:gd name="connsiteX13988" fmla="*/ 7177736 w 9771622"/>
              <a:gd name="connsiteY13988" fmla="*/ 2182198 h 4890129"/>
              <a:gd name="connsiteX13989" fmla="*/ 7191452 w 9771622"/>
              <a:gd name="connsiteY13989" fmla="*/ 2168482 h 4890129"/>
              <a:gd name="connsiteX13990" fmla="*/ 2460758 w 9771622"/>
              <a:gd name="connsiteY13990" fmla="*/ 2168482 h 4890129"/>
              <a:gd name="connsiteX13991" fmla="*/ 2474479 w 9771622"/>
              <a:gd name="connsiteY13991" fmla="*/ 2182198 h 4890129"/>
              <a:gd name="connsiteX13992" fmla="*/ 2460758 w 9771622"/>
              <a:gd name="connsiteY13992" fmla="*/ 2195914 h 4890129"/>
              <a:gd name="connsiteX13993" fmla="*/ 2447047 w 9771622"/>
              <a:gd name="connsiteY13993" fmla="*/ 2182198 h 4890129"/>
              <a:gd name="connsiteX13994" fmla="*/ 2460758 w 9771622"/>
              <a:gd name="connsiteY13994" fmla="*/ 2168482 h 4890129"/>
              <a:gd name="connsiteX13995" fmla="*/ 2357828 w 9771622"/>
              <a:gd name="connsiteY13995" fmla="*/ 2168482 h 4890129"/>
              <a:gd name="connsiteX13996" fmla="*/ 2371540 w 9771622"/>
              <a:gd name="connsiteY13996" fmla="*/ 2182198 h 4890129"/>
              <a:gd name="connsiteX13997" fmla="*/ 2357828 w 9771622"/>
              <a:gd name="connsiteY13997" fmla="*/ 2195914 h 4890129"/>
              <a:gd name="connsiteX13998" fmla="*/ 2344107 w 9771622"/>
              <a:gd name="connsiteY13998" fmla="*/ 2182198 h 4890129"/>
              <a:gd name="connsiteX13999" fmla="*/ 2357828 w 9771622"/>
              <a:gd name="connsiteY13999" fmla="*/ 2168482 h 4890129"/>
              <a:gd name="connsiteX14000" fmla="*/ 2254889 w 9771622"/>
              <a:gd name="connsiteY14000" fmla="*/ 2168482 h 4890129"/>
              <a:gd name="connsiteX14001" fmla="*/ 2268607 w 9771622"/>
              <a:gd name="connsiteY14001" fmla="*/ 2182198 h 4890129"/>
              <a:gd name="connsiteX14002" fmla="*/ 2254889 w 9771622"/>
              <a:gd name="connsiteY14002" fmla="*/ 2195914 h 4890129"/>
              <a:gd name="connsiteX14003" fmla="*/ 2241173 w 9771622"/>
              <a:gd name="connsiteY14003" fmla="*/ 2182198 h 4890129"/>
              <a:gd name="connsiteX14004" fmla="*/ 2254889 w 9771622"/>
              <a:gd name="connsiteY14004" fmla="*/ 2168482 h 4890129"/>
              <a:gd name="connsiteX14005" fmla="*/ 2151932 w 9771622"/>
              <a:gd name="connsiteY14005" fmla="*/ 2168482 h 4890129"/>
              <a:gd name="connsiteX14006" fmla="*/ 2165653 w 9771622"/>
              <a:gd name="connsiteY14006" fmla="*/ 2182198 h 4890129"/>
              <a:gd name="connsiteX14007" fmla="*/ 2151932 w 9771622"/>
              <a:gd name="connsiteY14007" fmla="*/ 2195914 h 4890129"/>
              <a:gd name="connsiteX14008" fmla="*/ 2138217 w 9771622"/>
              <a:gd name="connsiteY14008" fmla="*/ 2182198 h 4890129"/>
              <a:gd name="connsiteX14009" fmla="*/ 2151932 w 9771622"/>
              <a:gd name="connsiteY14009" fmla="*/ 2168482 h 4890129"/>
              <a:gd name="connsiteX14010" fmla="*/ 2049014 w 9771622"/>
              <a:gd name="connsiteY14010" fmla="*/ 2168482 h 4890129"/>
              <a:gd name="connsiteX14011" fmla="*/ 2062732 w 9771622"/>
              <a:gd name="connsiteY14011" fmla="*/ 2182198 h 4890129"/>
              <a:gd name="connsiteX14012" fmla="*/ 2049014 w 9771622"/>
              <a:gd name="connsiteY14012" fmla="*/ 2195914 h 4890129"/>
              <a:gd name="connsiteX14013" fmla="*/ 2035301 w 9771622"/>
              <a:gd name="connsiteY14013" fmla="*/ 2182198 h 4890129"/>
              <a:gd name="connsiteX14014" fmla="*/ 2049014 w 9771622"/>
              <a:gd name="connsiteY14014" fmla="*/ 2168482 h 4890129"/>
              <a:gd name="connsiteX14015" fmla="*/ 1946080 w 9771622"/>
              <a:gd name="connsiteY14015" fmla="*/ 2168482 h 4890129"/>
              <a:gd name="connsiteX14016" fmla="*/ 1959795 w 9771622"/>
              <a:gd name="connsiteY14016" fmla="*/ 2182198 h 4890129"/>
              <a:gd name="connsiteX14017" fmla="*/ 1946080 w 9771622"/>
              <a:gd name="connsiteY14017" fmla="*/ 2195914 h 4890129"/>
              <a:gd name="connsiteX14018" fmla="*/ 1932367 w 9771622"/>
              <a:gd name="connsiteY14018" fmla="*/ 2182198 h 4890129"/>
              <a:gd name="connsiteX14019" fmla="*/ 1946080 w 9771622"/>
              <a:gd name="connsiteY14019" fmla="*/ 2168482 h 4890129"/>
              <a:gd name="connsiteX14020" fmla="*/ 1843144 w 9771622"/>
              <a:gd name="connsiteY14020" fmla="*/ 2168482 h 4890129"/>
              <a:gd name="connsiteX14021" fmla="*/ 1856861 w 9771622"/>
              <a:gd name="connsiteY14021" fmla="*/ 2182198 h 4890129"/>
              <a:gd name="connsiteX14022" fmla="*/ 1843144 w 9771622"/>
              <a:gd name="connsiteY14022" fmla="*/ 2195914 h 4890129"/>
              <a:gd name="connsiteX14023" fmla="*/ 1829431 w 9771622"/>
              <a:gd name="connsiteY14023" fmla="*/ 2182198 h 4890129"/>
              <a:gd name="connsiteX14024" fmla="*/ 1843144 w 9771622"/>
              <a:gd name="connsiteY14024" fmla="*/ 2168482 h 4890129"/>
              <a:gd name="connsiteX14025" fmla="*/ 8323416 w 9771622"/>
              <a:gd name="connsiteY14025" fmla="*/ 2168152 h 4890129"/>
              <a:gd name="connsiteX14026" fmla="*/ 8337132 w 9771622"/>
              <a:gd name="connsiteY14026" fmla="*/ 2181868 h 4890129"/>
              <a:gd name="connsiteX14027" fmla="*/ 8323416 w 9771622"/>
              <a:gd name="connsiteY14027" fmla="*/ 2195584 h 4890129"/>
              <a:gd name="connsiteX14028" fmla="*/ 8309700 w 9771622"/>
              <a:gd name="connsiteY14028" fmla="*/ 2181868 h 4890129"/>
              <a:gd name="connsiteX14029" fmla="*/ 8323416 w 9771622"/>
              <a:gd name="connsiteY14029" fmla="*/ 2168152 h 4890129"/>
              <a:gd name="connsiteX14030" fmla="*/ 8272116 w 9771622"/>
              <a:gd name="connsiteY14030" fmla="*/ 2168152 h 4890129"/>
              <a:gd name="connsiteX14031" fmla="*/ 8285832 w 9771622"/>
              <a:gd name="connsiteY14031" fmla="*/ 2181868 h 4890129"/>
              <a:gd name="connsiteX14032" fmla="*/ 8272116 w 9771622"/>
              <a:gd name="connsiteY14032" fmla="*/ 2195584 h 4890129"/>
              <a:gd name="connsiteX14033" fmla="*/ 8258400 w 9771622"/>
              <a:gd name="connsiteY14033" fmla="*/ 2181868 h 4890129"/>
              <a:gd name="connsiteX14034" fmla="*/ 8272116 w 9771622"/>
              <a:gd name="connsiteY14034" fmla="*/ 2168152 h 4890129"/>
              <a:gd name="connsiteX14035" fmla="*/ 8220813 w 9771622"/>
              <a:gd name="connsiteY14035" fmla="*/ 2168152 h 4890129"/>
              <a:gd name="connsiteX14036" fmla="*/ 8234529 w 9771622"/>
              <a:gd name="connsiteY14036" fmla="*/ 2181868 h 4890129"/>
              <a:gd name="connsiteX14037" fmla="*/ 8220813 w 9771622"/>
              <a:gd name="connsiteY14037" fmla="*/ 2195584 h 4890129"/>
              <a:gd name="connsiteX14038" fmla="*/ 8207097 w 9771622"/>
              <a:gd name="connsiteY14038" fmla="*/ 2181868 h 4890129"/>
              <a:gd name="connsiteX14039" fmla="*/ 8220813 w 9771622"/>
              <a:gd name="connsiteY14039" fmla="*/ 2168152 h 4890129"/>
              <a:gd name="connsiteX14040" fmla="*/ 8169495 w 9771622"/>
              <a:gd name="connsiteY14040" fmla="*/ 2168152 h 4890129"/>
              <a:gd name="connsiteX14041" fmla="*/ 8183211 w 9771622"/>
              <a:gd name="connsiteY14041" fmla="*/ 2181868 h 4890129"/>
              <a:gd name="connsiteX14042" fmla="*/ 8169495 w 9771622"/>
              <a:gd name="connsiteY14042" fmla="*/ 2195584 h 4890129"/>
              <a:gd name="connsiteX14043" fmla="*/ 8155779 w 9771622"/>
              <a:gd name="connsiteY14043" fmla="*/ 2181868 h 4890129"/>
              <a:gd name="connsiteX14044" fmla="*/ 8169495 w 9771622"/>
              <a:gd name="connsiteY14044" fmla="*/ 2168152 h 4890129"/>
              <a:gd name="connsiteX14045" fmla="*/ 8117876 w 9771622"/>
              <a:gd name="connsiteY14045" fmla="*/ 2168152 h 4890129"/>
              <a:gd name="connsiteX14046" fmla="*/ 8131592 w 9771622"/>
              <a:gd name="connsiteY14046" fmla="*/ 2181868 h 4890129"/>
              <a:gd name="connsiteX14047" fmla="*/ 8117876 w 9771622"/>
              <a:gd name="connsiteY14047" fmla="*/ 2195584 h 4890129"/>
              <a:gd name="connsiteX14048" fmla="*/ 8104160 w 9771622"/>
              <a:gd name="connsiteY14048" fmla="*/ 2181868 h 4890129"/>
              <a:gd name="connsiteX14049" fmla="*/ 8117876 w 9771622"/>
              <a:gd name="connsiteY14049" fmla="*/ 2168152 h 4890129"/>
              <a:gd name="connsiteX14050" fmla="*/ 8066576 w 9771622"/>
              <a:gd name="connsiteY14050" fmla="*/ 2168152 h 4890129"/>
              <a:gd name="connsiteX14051" fmla="*/ 8080292 w 9771622"/>
              <a:gd name="connsiteY14051" fmla="*/ 2181868 h 4890129"/>
              <a:gd name="connsiteX14052" fmla="*/ 8066576 w 9771622"/>
              <a:gd name="connsiteY14052" fmla="*/ 2195584 h 4890129"/>
              <a:gd name="connsiteX14053" fmla="*/ 8052860 w 9771622"/>
              <a:gd name="connsiteY14053" fmla="*/ 2181868 h 4890129"/>
              <a:gd name="connsiteX14054" fmla="*/ 8066576 w 9771622"/>
              <a:gd name="connsiteY14054" fmla="*/ 2168152 h 4890129"/>
              <a:gd name="connsiteX14055" fmla="*/ 1740206 w 9771622"/>
              <a:gd name="connsiteY14055" fmla="*/ 2168152 h 4890129"/>
              <a:gd name="connsiteX14056" fmla="*/ 1753926 w 9771622"/>
              <a:gd name="connsiteY14056" fmla="*/ 2181868 h 4890129"/>
              <a:gd name="connsiteX14057" fmla="*/ 1740206 w 9771622"/>
              <a:gd name="connsiteY14057" fmla="*/ 2195584 h 4890129"/>
              <a:gd name="connsiteX14058" fmla="*/ 1726490 w 9771622"/>
              <a:gd name="connsiteY14058" fmla="*/ 2181868 h 4890129"/>
              <a:gd name="connsiteX14059" fmla="*/ 1740206 w 9771622"/>
              <a:gd name="connsiteY14059" fmla="*/ 2168152 h 4890129"/>
              <a:gd name="connsiteX14060" fmla="*/ 1637602 w 9771622"/>
              <a:gd name="connsiteY14060" fmla="*/ 2168152 h 4890129"/>
              <a:gd name="connsiteX14061" fmla="*/ 1651321 w 9771622"/>
              <a:gd name="connsiteY14061" fmla="*/ 2181868 h 4890129"/>
              <a:gd name="connsiteX14062" fmla="*/ 1637602 w 9771622"/>
              <a:gd name="connsiteY14062" fmla="*/ 2195584 h 4890129"/>
              <a:gd name="connsiteX14063" fmla="*/ 1623886 w 9771622"/>
              <a:gd name="connsiteY14063" fmla="*/ 2181868 h 4890129"/>
              <a:gd name="connsiteX14064" fmla="*/ 1637602 w 9771622"/>
              <a:gd name="connsiteY14064" fmla="*/ 2168152 h 4890129"/>
              <a:gd name="connsiteX14065" fmla="*/ 1534671 w 9771622"/>
              <a:gd name="connsiteY14065" fmla="*/ 2168152 h 4890129"/>
              <a:gd name="connsiteX14066" fmla="*/ 1548387 w 9771622"/>
              <a:gd name="connsiteY14066" fmla="*/ 2181868 h 4890129"/>
              <a:gd name="connsiteX14067" fmla="*/ 1534671 w 9771622"/>
              <a:gd name="connsiteY14067" fmla="*/ 2195584 h 4890129"/>
              <a:gd name="connsiteX14068" fmla="*/ 1520954 w 9771622"/>
              <a:gd name="connsiteY14068" fmla="*/ 2181868 h 4890129"/>
              <a:gd name="connsiteX14069" fmla="*/ 1534671 w 9771622"/>
              <a:gd name="connsiteY14069" fmla="*/ 2168152 h 4890129"/>
              <a:gd name="connsiteX14070" fmla="*/ 1432062 w 9771622"/>
              <a:gd name="connsiteY14070" fmla="*/ 2168152 h 4890129"/>
              <a:gd name="connsiteX14071" fmla="*/ 1445775 w 9771622"/>
              <a:gd name="connsiteY14071" fmla="*/ 2181868 h 4890129"/>
              <a:gd name="connsiteX14072" fmla="*/ 1432062 w 9771622"/>
              <a:gd name="connsiteY14072" fmla="*/ 2195584 h 4890129"/>
              <a:gd name="connsiteX14073" fmla="*/ 1418345 w 9771622"/>
              <a:gd name="connsiteY14073" fmla="*/ 2181868 h 4890129"/>
              <a:gd name="connsiteX14074" fmla="*/ 1432062 w 9771622"/>
              <a:gd name="connsiteY14074" fmla="*/ 2168152 h 4890129"/>
              <a:gd name="connsiteX14075" fmla="*/ 4535960 w 9771622"/>
              <a:gd name="connsiteY14075" fmla="*/ 2165504 h 4890129"/>
              <a:gd name="connsiteX14076" fmla="*/ 4549676 w 9771622"/>
              <a:gd name="connsiteY14076" fmla="*/ 2179220 h 4890129"/>
              <a:gd name="connsiteX14077" fmla="*/ 4535960 w 9771622"/>
              <a:gd name="connsiteY14077" fmla="*/ 2192936 h 4890129"/>
              <a:gd name="connsiteX14078" fmla="*/ 4522244 w 9771622"/>
              <a:gd name="connsiteY14078" fmla="*/ 2179220 h 4890129"/>
              <a:gd name="connsiteX14079" fmla="*/ 4535960 w 9771622"/>
              <a:gd name="connsiteY14079" fmla="*/ 2165504 h 4890129"/>
              <a:gd name="connsiteX14080" fmla="*/ 4417466 w 9771622"/>
              <a:gd name="connsiteY14080" fmla="*/ 2158884 h 4890129"/>
              <a:gd name="connsiteX14081" fmla="*/ 4431182 w 9771622"/>
              <a:gd name="connsiteY14081" fmla="*/ 2172600 h 4890129"/>
              <a:gd name="connsiteX14082" fmla="*/ 4417466 w 9771622"/>
              <a:gd name="connsiteY14082" fmla="*/ 2186316 h 4890129"/>
              <a:gd name="connsiteX14083" fmla="*/ 4403750 w 9771622"/>
              <a:gd name="connsiteY14083" fmla="*/ 2172600 h 4890129"/>
              <a:gd name="connsiteX14084" fmla="*/ 4417466 w 9771622"/>
              <a:gd name="connsiteY14084" fmla="*/ 2158884 h 4890129"/>
              <a:gd name="connsiteX14085" fmla="*/ 4791147 w 9771622"/>
              <a:gd name="connsiteY14085" fmla="*/ 2157891 h 4890129"/>
              <a:gd name="connsiteX14086" fmla="*/ 4804863 w 9771622"/>
              <a:gd name="connsiteY14086" fmla="*/ 2171607 h 4890129"/>
              <a:gd name="connsiteX14087" fmla="*/ 4791147 w 9771622"/>
              <a:gd name="connsiteY14087" fmla="*/ 2185323 h 4890129"/>
              <a:gd name="connsiteX14088" fmla="*/ 4777431 w 9771622"/>
              <a:gd name="connsiteY14088" fmla="*/ 2171607 h 4890129"/>
              <a:gd name="connsiteX14089" fmla="*/ 4791147 w 9771622"/>
              <a:gd name="connsiteY14089" fmla="*/ 2157891 h 4890129"/>
              <a:gd name="connsiteX14090" fmla="*/ 4613739 w 9771622"/>
              <a:gd name="connsiteY14090" fmla="*/ 2153919 h 4890129"/>
              <a:gd name="connsiteX14091" fmla="*/ 4627455 w 9771622"/>
              <a:gd name="connsiteY14091" fmla="*/ 2167635 h 4890129"/>
              <a:gd name="connsiteX14092" fmla="*/ 4613739 w 9771622"/>
              <a:gd name="connsiteY14092" fmla="*/ 2181351 h 4890129"/>
              <a:gd name="connsiteX14093" fmla="*/ 4600023 w 9771622"/>
              <a:gd name="connsiteY14093" fmla="*/ 2167635 h 4890129"/>
              <a:gd name="connsiteX14094" fmla="*/ 4613739 w 9771622"/>
              <a:gd name="connsiteY14094" fmla="*/ 2153919 h 4890129"/>
              <a:gd name="connsiteX14095" fmla="*/ 4698457 w 9771622"/>
              <a:gd name="connsiteY14095" fmla="*/ 2149617 h 4890129"/>
              <a:gd name="connsiteX14096" fmla="*/ 4712173 w 9771622"/>
              <a:gd name="connsiteY14096" fmla="*/ 2163333 h 4890129"/>
              <a:gd name="connsiteX14097" fmla="*/ 4698457 w 9771622"/>
              <a:gd name="connsiteY14097" fmla="*/ 2177049 h 4890129"/>
              <a:gd name="connsiteX14098" fmla="*/ 4684741 w 9771622"/>
              <a:gd name="connsiteY14098" fmla="*/ 2163333 h 4890129"/>
              <a:gd name="connsiteX14099" fmla="*/ 4698457 w 9771622"/>
              <a:gd name="connsiteY14099" fmla="*/ 2149617 h 4890129"/>
              <a:gd name="connsiteX14100" fmla="*/ 5256513 w 9771622"/>
              <a:gd name="connsiteY14100" fmla="*/ 2147629 h 4890129"/>
              <a:gd name="connsiteX14101" fmla="*/ 5270229 w 9771622"/>
              <a:gd name="connsiteY14101" fmla="*/ 2161345 h 4890129"/>
              <a:gd name="connsiteX14102" fmla="*/ 5256513 w 9771622"/>
              <a:gd name="connsiteY14102" fmla="*/ 2175061 h 4890129"/>
              <a:gd name="connsiteX14103" fmla="*/ 5242797 w 9771622"/>
              <a:gd name="connsiteY14103" fmla="*/ 2161345 h 4890129"/>
              <a:gd name="connsiteX14104" fmla="*/ 5256513 w 9771622"/>
              <a:gd name="connsiteY14104" fmla="*/ 2147629 h 4890129"/>
              <a:gd name="connsiteX14105" fmla="*/ 2515038 w 9771622"/>
              <a:gd name="connsiteY14105" fmla="*/ 2145645 h 4890129"/>
              <a:gd name="connsiteX14106" fmla="*/ 2528759 w 9771622"/>
              <a:gd name="connsiteY14106" fmla="*/ 2159361 h 4890129"/>
              <a:gd name="connsiteX14107" fmla="*/ 2515038 w 9771622"/>
              <a:gd name="connsiteY14107" fmla="*/ 2173077 h 4890129"/>
              <a:gd name="connsiteX14108" fmla="*/ 2501325 w 9771622"/>
              <a:gd name="connsiteY14108" fmla="*/ 2159361 h 4890129"/>
              <a:gd name="connsiteX14109" fmla="*/ 2515038 w 9771622"/>
              <a:gd name="connsiteY14109" fmla="*/ 2145645 h 4890129"/>
              <a:gd name="connsiteX14110" fmla="*/ 2411775 w 9771622"/>
              <a:gd name="connsiteY14110" fmla="*/ 2145645 h 4890129"/>
              <a:gd name="connsiteX14111" fmla="*/ 2425491 w 9771622"/>
              <a:gd name="connsiteY14111" fmla="*/ 2159361 h 4890129"/>
              <a:gd name="connsiteX14112" fmla="*/ 2411775 w 9771622"/>
              <a:gd name="connsiteY14112" fmla="*/ 2173077 h 4890129"/>
              <a:gd name="connsiteX14113" fmla="*/ 2398060 w 9771622"/>
              <a:gd name="connsiteY14113" fmla="*/ 2159361 h 4890129"/>
              <a:gd name="connsiteX14114" fmla="*/ 2411775 w 9771622"/>
              <a:gd name="connsiteY14114" fmla="*/ 2145645 h 4890129"/>
              <a:gd name="connsiteX14115" fmla="*/ 2308831 w 9771622"/>
              <a:gd name="connsiteY14115" fmla="*/ 2145645 h 4890129"/>
              <a:gd name="connsiteX14116" fmla="*/ 2322555 w 9771622"/>
              <a:gd name="connsiteY14116" fmla="*/ 2159361 h 4890129"/>
              <a:gd name="connsiteX14117" fmla="*/ 2308831 w 9771622"/>
              <a:gd name="connsiteY14117" fmla="*/ 2173077 h 4890129"/>
              <a:gd name="connsiteX14118" fmla="*/ 2295123 w 9771622"/>
              <a:gd name="connsiteY14118" fmla="*/ 2159361 h 4890129"/>
              <a:gd name="connsiteX14119" fmla="*/ 2308831 w 9771622"/>
              <a:gd name="connsiteY14119" fmla="*/ 2145645 h 4890129"/>
              <a:gd name="connsiteX14120" fmla="*/ 2205572 w 9771622"/>
              <a:gd name="connsiteY14120" fmla="*/ 2145645 h 4890129"/>
              <a:gd name="connsiteX14121" fmla="*/ 2219294 w 9771622"/>
              <a:gd name="connsiteY14121" fmla="*/ 2159361 h 4890129"/>
              <a:gd name="connsiteX14122" fmla="*/ 2205572 w 9771622"/>
              <a:gd name="connsiteY14122" fmla="*/ 2173077 h 4890129"/>
              <a:gd name="connsiteX14123" fmla="*/ 2191858 w 9771622"/>
              <a:gd name="connsiteY14123" fmla="*/ 2159361 h 4890129"/>
              <a:gd name="connsiteX14124" fmla="*/ 2205572 w 9771622"/>
              <a:gd name="connsiteY14124" fmla="*/ 2145645 h 4890129"/>
              <a:gd name="connsiteX14125" fmla="*/ 2102633 w 9771622"/>
              <a:gd name="connsiteY14125" fmla="*/ 2145645 h 4890129"/>
              <a:gd name="connsiteX14126" fmla="*/ 2116349 w 9771622"/>
              <a:gd name="connsiteY14126" fmla="*/ 2159361 h 4890129"/>
              <a:gd name="connsiteX14127" fmla="*/ 2102633 w 9771622"/>
              <a:gd name="connsiteY14127" fmla="*/ 2173077 h 4890129"/>
              <a:gd name="connsiteX14128" fmla="*/ 2088921 w 9771622"/>
              <a:gd name="connsiteY14128" fmla="*/ 2159361 h 4890129"/>
              <a:gd name="connsiteX14129" fmla="*/ 2102633 w 9771622"/>
              <a:gd name="connsiteY14129" fmla="*/ 2145645 h 4890129"/>
              <a:gd name="connsiteX14130" fmla="*/ 1999698 w 9771622"/>
              <a:gd name="connsiteY14130" fmla="*/ 2145645 h 4890129"/>
              <a:gd name="connsiteX14131" fmla="*/ 2013417 w 9771622"/>
              <a:gd name="connsiteY14131" fmla="*/ 2159361 h 4890129"/>
              <a:gd name="connsiteX14132" fmla="*/ 1999698 w 9771622"/>
              <a:gd name="connsiteY14132" fmla="*/ 2173077 h 4890129"/>
              <a:gd name="connsiteX14133" fmla="*/ 1985980 w 9771622"/>
              <a:gd name="connsiteY14133" fmla="*/ 2159361 h 4890129"/>
              <a:gd name="connsiteX14134" fmla="*/ 1999698 w 9771622"/>
              <a:gd name="connsiteY14134" fmla="*/ 2145645 h 4890129"/>
              <a:gd name="connsiteX14135" fmla="*/ 1382415 w 9771622"/>
              <a:gd name="connsiteY14135" fmla="*/ 2145315 h 4890129"/>
              <a:gd name="connsiteX14136" fmla="*/ 1396131 w 9771622"/>
              <a:gd name="connsiteY14136" fmla="*/ 2159031 h 4890129"/>
              <a:gd name="connsiteX14137" fmla="*/ 1382415 w 9771622"/>
              <a:gd name="connsiteY14137" fmla="*/ 2172747 h 4890129"/>
              <a:gd name="connsiteX14138" fmla="*/ 1368702 w 9771622"/>
              <a:gd name="connsiteY14138" fmla="*/ 2159031 h 4890129"/>
              <a:gd name="connsiteX14139" fmla="*/ 1382415 w 9771622"/>
              <a:gd name="connsiteY14139" fmla="*/ 2145315 h 4890129"/>
              <a:gd name="connsiteX14140" fmla="*/ 1896761 w 9771622"/>
              <a:gd name="connsiteY14140" fmla="*/ 2145311 h 4890129"/>
              <a:gd name="connsiteX14141" fmla="*/ 1910479 w 9771622"/>
              <a:gd name="connsiteY14141" fmla="*/ 2159027 h 4890129"/>
              <a:gd name="connsiteX14142" fmla="*/ 1896761 w 9771622"/>
              <a:gd name="connsiteY14142" fmla="*/ 2172743 h 4890129"/>
              <a:gd name="connsiteX14143" fmla="*/ 1883047 w 9771622"/>
              <a:gd name="connsiteY14143" fmla="*/ 2159027 h 4890129"/>
              <a:gd name="connsiteX14144" fmla="*/ 1896761 w 9771622"/>
              <a:gd name="connsiteY14144" fmla="*/ 2145311 h 4890129"/>
              <a:gd name="connsiteX14145" fmla="*/ 1793831 w 9771622"/>
              <a:gd name="connsiteY14145" fmla="*/ 2145311 h 4890129"/>
              <a:gd name="connsiteX14146" fmla="*/ 1807538 w 9771622"/>
              <a:gd name="connsiteY14146" fmla="*/ 2159027 h 4890129"/>
              <a:gd name="connsiteX14147" fmla="*/ 1793831 w 9771622"/>
              <a:gd name="connsiteY14147" fmla="*/ 2172743 h 4890129"/>
              <a:gd name="connsiteX14148" fmla="*/ 1780110 w 9771622"/>
              <a:gd name="connsiteY14148" fmla="*/ 2159027 h 4890129"/>
              <a:gd name="connsiteX14149" fmla="*/ 1793831 w 9771622"/>
              <a:gd name="connsiteY14149" fmla="*/ 2145311 h 4890129"/>
              <a:gd name="connsiteX14150" fmla="*/ 1690895 w 9771622"/>
              <a:gd name="connsiteY14150" fmla="*/ 2145311 h 4890129"/>
              <a:gd name="connsiteX14151" fmla="*/ 1704604 w 9771622"/>
              <a:gd name="connsiteY14151" fmla="*/ 2159027 h 4890129"/>
              <a:gd name="connsiteX14152" fmla="*/ 1690895 w 9771622"/>
              <a:gd name="connsiteY14152" fmla="*/ 2172743 h 4890129"/>
              <a:gd name="connsiteX14153" fmla="*/ 1677174 w 9771622"/>
              <a:gd name="connsiteY14153" fmla="*/ 2159027 h 4890129"/>
              <a:gd name="connsiteX14154" fmla="*/ 1690895 w 9771622"/>
              <a:gd name="connsiteY14154" fmla="*/ 2145311 h 4890129"/>
              <a:gd name="connsiteX14155" fmla="*/ 1588272 w 9771622"/>
              <a:gd name="connsiteY14155" fmla="*/ 2145311 h 4890129"/>
              <a:gd name="connsiteX14156" fmla="*/ 1601984 w 9771622"/>
              <a:gd name="connsiteY14156" fmla="*/ 2159027 h 4890129"/>
              <a:gd name="connsiteX14157" fmla="*/ 1588272 w 9771622"/>
              <a:gd name="connsiteY14157" fmla="*/ 2172743 h 4890129"/>
              <a:gd name="connsiteX14158" fmla="*/ 1574553 w 9771622"/>
              <a:gd name="connsiteY14158" fmla="*/ 2159027 h 4890129"/>
              <a:gd name="connsiteX14159" fmla="*/ 1588272 w 9771622"/>
              <a:gd name="connsiteY14159" fmla="*/ 2145311 h 4890129"/>
              <a:gd name="connsiteX14160" fmla="*/ 1485351 w 9771622"/>
              <a:gd name="connsiteY14160" fmla="*/ 2145311 h 4890129"/>
              <a:gd name="connsiteX14161" fmla="*/ 1499064 w 9771622"/>
              <a:gd name="connsiteY14161" fmla="*/ 2159027 h 4890129"/>
              <a:gd name="connsiteX14162" fmla="*/ 1485351 w 9771622"/>
              <a:gd name="connsiteY14162" fmla="*/ 2172743 h 4890129"/>
              <a:gd name="connsiteX14163" fmla="*/ 1471630 w 9771622"/>
              <a:gd name="connsiteY14163" fmla="*/ 2159027 h 4890129"/>
              <a:gd name="connsiteX14164" fmla="*/ 1485351 w 9771622"/>
              <a:gd name="connsiteY14164" fmla="*/ 2145311 h 4890129"/>
              <a:gd name="connsiteX14165" fmla="*/ 1279807 w 9771622"/>
              <a:gd name="connsiteY14165" fmla="*/ 2145311 h 4890129"/>
              <a:gd name="connsiteX14166" fmla="*/ 1293522 w 9771622"/>
              <a:gd name="connsiteY14166" fmla="*/ 2159027 h 4890129"/>
              <a:gd name="connsiteX14167" fmla="*/ 1279807 w 9771622"/>
              <a:gd name="connsiteY14167" fmla="*/ 2172743 h 4890129"/>
              <a:gd name="connsiteX14168" fmla="*/ 1266092 w 9771622"/>
              <a:gd name="connsiteY14168" fmla="*/ 2159027 h 4890129"/>
              <a:gd name="connsiteX14169" fmla="*/ 1279807 w 9771622"/>
              <a:gd name="connsiteY14169" fmla="*/ 2145311 h 4890129"/>
              <a:gd name="connsiteX14170" fmla="*/ 4835171 w 9771622"/>
              <a:gd name="connsiteY14170" fmla="*/ 2144321 h 4890129"/>
              <a:gd name="connsiteX14171" fmla="*/ 4848887 w 9771622"/>
              <a:gd name="connsiteY14171" fmla="*/ 2158037 h 4890129"/>
              <a:gd name="connsiteX14172" fmla="*/ 4835171 w 9771622"/>
              <a:gd name="connsiteY14172" fmla="*/ 2171753 h 4890129"/>
              <a:gd name="connsiteX14173" fmla="*/ 4821455 w 9771622"/>
              <a:gd name="connsiteY14173" fmla="*/ 2158037 h 4890129"/>
              <a:gd name="connsiteX14174" fmla="*/ 4835171 w 9771622"/>
              <a:gd name="connsiteY14174" fmla="*/ 2144321 h 4890129"/>
              <a:gd name="connsiteX14175" fmla="*/ 5317745 w 9771622"/>
              <a:gd name="connsiteY14175" fmla="*/ 2142664 h 4890129"/>
              <a:gd name="connsiteX14176" fmla="*/ 5331461 w 9771622"/>
              <a:gd name="connsiteY14176" fmla="*/ 2156380 h 4890129"/>
              <a:gd name="connsiteX14177" fmla="*/ 5317745 w 9771622"/>
              <a:gd name="connsiteY14177" fmla="*/ 2170096 h 4890129"/>
              <a:gd name="connsiteX14178" fmla="*/ 5304029 w 9771622"/>
              <a:gd name="connsiteY14178" fmla="*/ 2156380 h 4890129"/>
              <a:gd name="connsiteX14179" fmla="*/ 5317745 w 9771622"/>
              <a:gd name="connsiteY14179" fmla="*/ 2142664 h 4890129"/>
              <a:gd name="connsiteX14180" fmla="*/ 4488959 w 9771622"/>
              <a:gd name="connsiteY14180" fmla="*/ 2142664 h 4890129"/>
              <a:gd name="connsiteX14181" fmla="*/ 4502675 w 9771622"/>
              <a:gd name="connsiteY14181" fmla="*/ 2156380 h 4890129"/>
              <a:gd name="connsiteX14182" fmla="*/ 4488959 w 9771622"/>
              <a:gd name="connsiteY14182" fmla="*/ 2170096 h 4890129"/>
              <a:gd name="connsiteX14183" fmla="*/ 4475243 w 9771622"/>
              <a:gd name="connsiteY14183" fmla="*/ 2156380 h 4890129"/>
              <a:gd name="connsiteX14184" fmla="*/ 4488959 w 9771622"/>
              <a:gd name="connsiteY14184" fmla="*/ 2142664 h 4890129"/>
              <a:gd name="connsiteX14185" fmla="*/ 5377322 w 9771622"/>
              <a:gd name="connsiteY14185" fmla="*/ 2139355 h 4890129"/>
              <a:gd name="connsiteX14186" fmla="*/ 5391038 w 9771622"/>
              <a:gd name="connsiteY14186" fmla="*/ 2153071 h 4890129"/>
              <a:gd name="connsiteX14187" fmla="*/ 5377322 w 9771622"/>
              <a:gd name="connsiteY14187" fmla="*/ 2166787 h 4890129"/>
              <a:gd name="connsiteX14188" fmla="*/ 5363606 w 9771622"/>
              <a:gd name="connsiteY14188" fmla="*/ 2153071 h 4890129"/>
              <a:gd name="connsiteX14189" fmla="*/ 5377322 w 9771622"/>
              <a:gd name="connsiteY14189" fmla="*/ 2139355 h 4890129"/>
              <a:gd name="connsiteX14190" fmla="*/ 4880515 w 9771622"/>
              <a:gd name="connsiteY14190" fmla="*/ 2137371 h 4890129"/>
              <a:gd name="connsiteX14191" fmla="*/ 4894231 w 9771622"/>
              <a:gd name="connsiteY14191" fmla="*/ 2151087 h 4890129"/>
              <a:gd name="connsiteX14192" fmla="*/ 4880515 w 9771622"/>
              <a:gd name="connsiteY14192" fmla="*/ 2164803 h 4890129"/>
              <a:gd name="connsiteX14193" fmla="*/ 4866799 w 9771622"/>
              <a:gd name="connsiteY14193" fmla="*/ 2151087 h 4890129"/>
              <a:gd name="connsiteX14194" fmla="*/ 4880515 w 9771622"/>
              <a:gd name="connsiteY14194" fmla="*/ 2137371 h 4890129"/>
              <a:gd name="connsiteX14195" fmla="*/ 5435575 w 9771622"/>
              <a:gd name="connsiteY14195" fmla="*/ 2136377 h 4890129"/>
              <a:gd name="connsiteX14196" fmla="*/ 5449291 w 9771622"/>
              <a:gd name="connsiteY14196" fmla="*/ 2150093 h 4890129"/>
              <a:gd name="connsiteX14197" fmla="*/ 5435575 w 9771622"/>
              <a:gd name="connsiteY14197" fmla="*/ 2163809 h 4890129"/>
              <a:gd name="connsiteX14198" fmla="*/ 5421859 w 9771622"/>
              <a:gd name="connsiteY14198" fmla="*/ 2150093 h 4890129"/>
              <a:gd name="connsiteX14199" fmla="*/ 5435575 w 9771622"/>
              <a:gd name="connsiteY14199" fmla="*/ 2136377 h 4890129"/>
              <a:gd name="connsiteX14200" fmla="*/ 5492835 w 9771622"/>
              <a:gd name="connsiteY14200" fmla="*/ 2134390 h 4890129"/>
              <a:gd name="connsiteX14201" fmla="*/ 5506551 w 9771622"/>
              <a:gd name="connsiteY14201" fmla="*/ 2148106 h 4890129"/>
              <a:gd name="connsiteX14202" fmla="*/ 5492835 w 9771622"/>
              <a:gd name="connsiteY14202" fmla="*/ 2161822 h 4890129"/>
              <a:gd name="connsiteX14203" fmla="*/ 5479119 w 9771622"/>
              <a:gd name="connsiteY14203" fmla="*/ 2148106 h 4890129"/>
              <a:gd name="connsiteX14204" fmla="*/ 5492835 w 9771622"/>
              <a:gd name="connsiteY14204" fmla="*/ 2134390 h 4890129"/>
              <a:gd name="connsiteX14205" fmla="*/ 5549434 w 9771622"/>
              <a:gd name="connsiteY14205" fmla="*/ 2132736 h 4890129"/>
              <a:gd name="connsiteX14206" fmla="*/ 5563150 w 9771622"/>
              <a:gd name="connsiteY14206" fmla="*/ 2146452 h 4890129"/>
              <a:gd name="connsiteX14207" fmla="*/ 5549434 w 9771622"/>
              <a:gd name="connsiteY14207" fmla="*/ 2160168 h 4890129"/>
              <a:gd name="connsiteX14208" fmla="*/ 5535718 w 9771622"/>
              <a:gd name="connsiteY14208" fmla="*/ 2146452 h 4890129"/>
              <a:gd name="connsiteX14209" fmla="*/ 5549434 w 9771622"/>
              <a:gd name="connsiteY14209" fmla="*/ 2132736 h 4890129"/>
              <a:gd name="connsiteX14210" fmla="*/ 5605039 w 9771622"/>
              <a:gd name="connsiteY14210" fmla="*/ 2131412 h 4890129"/>
              <a:gd name="connsiteX14211" fmla="*/ 5618755 w 9771622"/>
              <a:gd name="connsiteY14211" fmla="*/ 2145128 h 4890129"/>
              <a:gd name="connsiteX14212" fmla="*/ 5605039 w 9771622"/>
              <a:gd name="connsiteY14212" fmla="*/ 2158844 h 4890129"/>
              <a:gd name="connsiteX14213" fmla="*/ 5591323 w 9771622"/>
              <a:gd name="connsiteY14213" fmla="*/ 2145128 h 4890129"/>
              <a:gd name="connsiteX14214" fmla="*/ 5605039 w 9771622"/>
              <a:gd name="connsiteY14214" fmla="*/ 2131412 h 4890129"/>
              <a:gd name="connsiteX14215" fmla="*/ 4565417 w 9771622"/>
              <a:gd name="connsiteY14215" fmla="*/ 2130418 h 4890129"/>
              <a:gd name="connsiteX14216" fmla="*/ 4579133 w 9771622"/>
              <a:gd name="connsiteY14216" fmla="*/ 2144134 h 4890129"/>
              <a:gd name="connsiteX14217" fmla="*/ 4565417 w 9771622"/>
              <a:gd name="connsiteY14217" fmla="*/ 2157850 h 4890129"/>
              <a:gd name="connsiteX14218" fmla="*/ 4551701 w 9771622"/>
              <a:gd name="connsiteY14218" fmla="*/ 2144134 h 4890129"/>
              <a:gd name="connsiteX14219" fmla="*/ 4565417 w 9771622"/>
              <a:gd name="connsiteY14219" fmla="*/ 2130418 h 4890129"/>
              <a:gd name="connsiteX14220" fmla="*/ 5660315 w 9771622"/>
              <a:gd name="connsiteY14220" fmla="*/ 2130088 h 4890129"/>
              <a:gd name="connsiteX14221" fmla="*/ 5674031 w 9771622"/>
              <a:gd name="connsiteY14221" fmla="*/ 2143804 h 4890129"/>
              <a:gd name="connsiteX14222" fmla="*/ 5660315 w 9771622"/>
              <a:gd name="connsiteY14222" fmla="*/ 2157520 h 4890129"/>
              <a:gd name="connsiteX14223" fmla="*/ 5646599 w 9771622"/>
              <a:gd name="connsiteY14223" fmla="*/ 2143804 h 4890129"/>
              <a:gd name="connsiteX14224" fmla="*/ 5660315 w 9771622"/>
              <a:gd name="connsiteY14224" fmla="*/ 2130088 h 4890129"/>
              <a:gd name="connsiteX14225" fmla="*/ 5715256 w 9771622"/>
              <a:gd name="connsiteY14225" fmla="*/ 2129424 h 4890129"/>
              <a:gd name="connsiteX14226" fmla="*/ 5728972 w 9771622"/>
              <a:gd name="connsiteY14226" fmla="*/ 2143140 h 4890129"/>
              <a:gd name="connsiteX14227" fmla="*/ 5715256 w 9771622"/>
              <a:gd name="connsiteY14227" fmla="*/ 2156856 h 4890129"/>
              <a:gd name="connsiteX14228" fmla="*/ 5701540 w 9771622"/>
              <a:gd name="connsiteY14228" fmla="*/ 2143140 h 4890129"/>
              <a:gd name="connsiteX14229" fmla="*/ 5715256 w 9771622"/>
              <a:gd name="connsiteY14229" fmla="*/ 2129424 h 4890129"/>
              <a:gd name="connsiteX14230" fmla="*/ 5769538 w 9771622"/>
              <a:gd name="connsiteY14230" fmla="*/ 2128434 h 4890129"/>
              <a:gd name="connsiteX14231" fmla="*/ 5783254 w 9771622"/>
              <a:gd name="connsiteY14231" fmla="*/ 2142150 h 4890129"/>
              <a:gd name="connsiteX14232" fmla="*/ 5769538 w 9771622"/>
              <a:gd name="connsiteY14232" fmla="*/ 2155866 h 4890129"/>
              <a:gd name="connsiteX14233" fmla="*/ 5755822 w 9771622"/>
              <a:gd name="connsiteY14233" fmla="*/ 2142150 h 4890129"/>
              <a:gd name="connsiteX14234" fmla="*/ 5769538 w 9771622"/>
              <a:gd name="connsiteY14234" fmla="*/ 2128434 h 4890129"/>
              <a:gd name="connsiteX14235" fmla="*/ 5823819 w 9771622"/>
              <a:gd name="connsiteY14235" fmla="*/ 2127770 h 4890129"/>
              <a:gd name="connsiteX14236" fmla="*/ 5837535 w 9771622"/>
              <a:gd name="connsiteY14236" fmla="*/ 2141486 h 4890129"/>
              <a:gd name="connsiteX14237" fmla="*/ 5823819 w 9771622"/>
              <a:gd name="connsiteY14237" fmla="*/ 2155202 h 4890129"/>
              <a:gd name="connsiteX14238" fmla="*/ 5810103 w 9771622"/>
              <a:gd name="connsiteY14238" fmla="*/ 2141486 h 4890129"/>
              <a:gd name="connsiteX14239" fmla="*/ 5823819 w 9771622"/>
              <a:gd name="connsiteY14239" fmla="*/ 2127770 h 4890129"/>
              <a:gd name="connsiteX14240" fmla="*/ 5877441 w 9771622"/>
              <a:gd name="connsiteY14240" fmla="*/ 2127110 h 4890129"/>
              <a:gd name="connsiteX14241" fmla="*/ 5891157 w 9771622"/>
              <a:gd name="connsiteY14241" fmla="*/ 2140826 h 4890129"/>
              <a:gd name="connsiteX14242" fmla="*/ 5877441 w 9771622"/>
              <a:gd name="connsiteY14242" fmla="*/ 2154542 h 4890129"/>
              <a:gd name="connsiteX14243" fmla="*/ 5863725 w 9771622"/>
              <a:gd name="connsiteY14243" fmla="*/ 2140826 h 4890129"/>
              <a:gd name="connsiteX14244" fmla="*/ 5877441 w 9771622"/>
              <a:gd name="connsiteY14244" fmla="*/ 2127110 h 4890129"/>
              <a:gd name="connsiteX14245" fmla="*/ 5931059 w 9771622"/>
              <a:gd name="connsiteY14245" fmla="*/ 2126780 h 4890129"/>
              <a:gd name="connsiteX14246" fmla="*/ 5944775 w 9771622"/>
              <a:gd name="connsiteY14246" fmla="*/ 2140496 h 4890129"/>
              <a:gd name="connsiteX14247" fmla="*/ 5931059 w 9771622"/>
              <a:gd name="connsiteY14247" fmla="*/ 2154212 h 4890129"/>
              <a:gd name="connsiteX14248" fmla="*/ 5917343 w 9771622"/>
              <a:gd name="connsiteY14248" fmla="*/ 2140496 h 4890129"/>
              <a:gd name="connsiteX14249" fmla="*/ 5931059 w 9771622"/>
              <a:gd name="connsiteY14249" fmla="*/ 2126780 h 4890129"/>
              <a:gd name="connsiteX14250" fmla="*/ 5984350 w 9771622"/>
              <a:gd name="connsiteY14250" fmla="*/ 2126446 h 4890129"/>
              <a:gd name="connsiteX14251" fmla="*/ 5998066 w 9771622"/>
              <a:gd name="connsiteY14251" fmla="*/ 2140162 h 4890129"/>
              <a:gd name="connsiteX14252" fmla="*/ 5984350 w 9771622"/>
              <a:gd name="connsiteY14252" fmla="*/ 2153878 h 4890129"/>
              <a:gd name="connsiteX14253" fmla="*/ 5970634 w 9771622"/>
              <a:gd name="connsiteY14253" fmla="*/ 2140162 h 4890129"/>
              <a:gd name="connsiteX14254" fmla="*/ 5984350 w 9771622"/>
              <a:gd name="connsiteY14254" fmla="*/ 2126446 h 4890129"/>
              <a:gd name="connsiteX14255" fmla="*/ 6037637 w 9771622"/>
              <a:gd name="connsiteY14255" fmla="*/ 2126116 h 4890129"/>
              <a:gd name="connsiteX14256" fmla="*/ 6051353 w 9771622"/>
              <a:gd name="connsiteY14256" fmla="*/ 2139832 h 4890129"/>
              <a:gd name="connsiteX14257" fmla="*/ 6037637 w 9771622"/>
              <a:gd name="connsiteY14257" fmla="*/ 2153548 h 4890129"/>
              <a:gd name="connsiteX14258" fmla="*/ 6023921 w 9771622"/>
              <a:gd name="connsiteY14258" fmla="*/ 2139832 h 4890129"/>
              <a:gd name="connsiteX14259" fmla="*/ 6037637 w 9771622"/>
              <a:gd name="connsiteY14259" fmla="*/ 2126116 h 4890129"/>
              <a:gd name="connsiteX14260" fmla="*/ 6090595 w 9771622"/>
              <a:gd name="connsiteY14260" fmla="*/ 2125786 h 4890129"/>
              <a:gd name="connsiteX14261" fmla="*/ 6104311 w 9771622"/>
              <a:gd name="connsiteY14261" fmla="*/ 2139502 h 4890129"/>
              <a:gd name="connsiteX14262" fmla="*/ 6090595 w 9771622"/>
              <a:gd name="connsiteY14262" fmla="*/ 2153218 h 4890129"/>
              <a:gd name="connsiteX14263" fmla="*/ 6076879 w 9771622"/>
              <a:gd name="connsiteY14263" fmla="*/ 2139502 h 4890129"/>
              <a:gd name="connsiteX14264" fmla="*/ 6090595 w 9771622"/>
              <a:gd name="connsiteY14264" fmla="*/ 2125786 h 4890129"/>
              <a:gd name="connsiteX14265" fmla="*/ 4737529 w 9771622"/>
              <a:gd name="connsiteY14265" fmla="*/ 2125786 h 4890129"/>
              <a:gd name="connsiteX14266" fmla="*/ 4751245 w 9771622"/>
              <a:gd name="connsiteY14266" fmla="*/ 2139502 h 4890129"/>
              <a:gd name="connsiteX14267" fmla="*/ 4737529 w 9771622"/>
              <a:gd name="connsiteY14267" fmla="*/ 2153218 h 4890129"/>
              <a:gd name="connsiteX14268" fmla="*/ 4723813 w 9771622"/>
              <a:gd name="connsiteY14268" fmla="*/ 2139502 h 4890129"/>
              <a:gd name="connsiteX14269" fmla="*/ 4737529 w 9771622"/>
              <a:gd name="connsiteY14269" fmla="*/ 2125786 h 4890129"/>
              <a:gd name="connsiteX14270" fmla="*/ 6143552 w 9771622"/>
              <a:gd name="connsiteY14270" fmla="*/ 2125456 h 4890129"/>
              <a:gd name="connsiteX14271" fmla="*/ 6157268 w 9771622"/>
              <a:gd name="connsiteY14271" fmla="*/ 2139172 h 4890129"/>
              <a:gd name="connsiteX14272" fmla="*/ 6143552 w 9771622"/>
              <a:gd name="connsiteY14272" fmla="*/ 2152888 h 4890129"/>
              <a:gd name="connsiteX14273" fmla="*/ 6129836 w 9771622"/>
              <a:gd name="connsiteY14273" fmla="*/ 2139172 h 4890129"/>
              <a:gd name="connsiteX14274" fmla="*/ 6143552 w 9771622"/>
              <a:gd name="connsiteY14274" fmla="*/ 2125456 h 4890129"/>
              <a:gd name="connsiteX14275" fmla="*/ 6196180 w 9771622"/>
              <a:gd name="connsiteY14275" fmla="*/ 2125122 h 4890129"/>
              <a:gd name="connsiteX14276" fmla="*/ 6209896 w 9771622"/>
              <a:gd name="connsiteY14276" fmla="*/ 2138838 h 4890129"/>
              <a:gd name="connsiteX14277" fmla="*/ 6196180 w 9771622"/>
              <a:gd name="connsiteY14277" fmla="*/ 2152554 h 4890129"/>
              <a:gd name="connsiteX14278" fmla="*/ 6182464 w 9771622"/>
              <a:gd name="connsiteY14278" fmla="*/ 2138838 h 4890129"/>
              <a:gd name="connsiteX14279" fmla="*/ 6196180 w 9771622"/>
              <a:gd name="connsiteY14279" fmla="*/ 2125122 h 4890129"/>
              <a:gd name="connsiteX14280" fmla="*/ 6301431 w 9771622"/>
              <a:gd name="connsiteY14280" fmla="*/ 2124792 h 4890129"/>
              <a:gd name="connsiteX14281" fmla="*/ 6315147 w 9771622"/>
              <a:gd name="connsiteY14281" fmla="*/ 2138508 h 4890129"/>
              <a:gd name="connsiteX14282" fmla="*/ 6301431 w 9771622"/>
              <a:gd name="connsiteY14282" fmla="*/ 2152224 h 4890129"/>
              <a:gd name="connsiteX14283" fmla="*/ 6287715 w 9771622"/>
              <a:gd name="connsiteY14283" fmla="*/ 2138508 h 4890129"/>
              <a:gd name="connsiteX14284" fmla="*/ 6301431 w 9771622"/>
              <a:gd name="connsiteY14284" fmla="*/ 2124792 h 4890129"/>
              <a:gd name="connsiteX14285" fmla="*/ 6248807 w 9771622"/>
              <a:gd name="connsiteY14285" fmla="*/ 2124792 h 4890129"/>
              <a:gd name="connsiteX14286" fmla="*/ 6262523 w 9771622"/>
              <a:gd name="connsiteY14286" fmla="*/ 2138508 h 4890129"/>
              <a:gd name="connsiteX14287" fmla="*/ 6248807 w 9771622"/>
              <a:gd name="connsiteY14287" fmla="*/ 2152224 h 4890129"/>
              <a:gd name="connsiteX14288" fmla="*/ 6235091 w 9771622"/>
              <a:gd name="connsiteY14288" fmla="*/ 2138508 h 4890129"/>
              <a:gd name="connsiteX14289" fmla="*/ 6248807 w 9771622"/>
              <a:gd name="connsiteY14289" fmla="*/ 2124792 h 4890129"/>
              <a:gd name="connsiteX14290" fmla="*/ 6406023 w 9771622"/>
              <a:gd name="connsiteY14290" fmla="*/ 2124462 h 4890129"/>
              <a:gd name="connsiteX14291" fmla="*/ 6419739 w 9771622"/>
              <a:gd name="connsiteY14291" fmla="*/ 2138178 h 4890129"/>
              <a:gd name="connsiteX14292" fmla="*/ 6406023 w 9771622"/>
              <a:gd name="connsiteY14292" fmla="*/ 2151894 h 4890129"/>
              <a:gd name="connsiteX14293" fmla="*/ 6392307 w 9771622"/>
              <a:gd name="connsiteY14293" fmla="*/ 2138178 h 4890129"/>
              <a:gd name="connsiteX14294" fmla="*/ 6406023 w 9771622"/>
              <a:gd name="connsiteY14294" fmla="*/ 2124462 h 4890129"/>
              <a:gd name="connsiteX14295" fmla="*/ 6353729 w 9771622"/>
              <a:gd name="connsiteY14295" fmla="*/ 2124462 h 4890129"/>
              <a:gd name="connsiteX14296" fmla="*/ 6367445 w 9771622"/>
              <a:gd name="connsiteY14296" fmla="*/ 2138178 h 4890129"/>
              <a:gd name="connsiteX14297" fmla="*/ 6353729 w 9771622"/>
              <a:gd name="connsiteY14297" fmla="*/ 2151894 h 4890129"/>
              <a:gd name="connsiteX14298" fmla="*/ 6340013 w 9771622"/>
              <a:gd name="connsiteY14298" fmla="*/ 2138178 h 4890129"/>
              <a:gd name="connsiteX14299" fmla="*/ 6353729 w 9771622"/>
              <a:gd name="connsiteY14299" fmla="*/ 2124462 h 4890129"/>
              <a:gd name="connsiteX14300" fmla="*/ 6510614 w 9771622"/>
              <a:gd name="connsiteY14300" fmla="*/ 2124132 h 4890129"/>
              <a:gd name="connsiteX14301" fmla="*/ 6524330 w 9771622"/>
              <a:gd name="connsiteY14301" fmla="*/ 2137848 h 4890129"/>
              <a:gd name="connsiteX14302" fmla="*/ 6510614 w 9771622"/>
              <a:gd name="connsiteY14302" fmla="*/ 2151564 h 4890129"/>
              <a:gd name="connsiteX14303" fmla="*/ 6496898 w 9771622"/>
              <a:gd name="connsiteY14303" fmla="*/ 2137848 h 4890129"/>
              <a:gd name="connsiteX14304" fmla="*/ 6510614 w 9771622"/>
              <a:gd name="connsiteY14304" fmla="*/ 2124132 h 4890129"/>
              <a:gd name="connsiteX14305" fmla="*/ 6458320 w 9771622"/>
              <a:gd name="connsiteY14305" fmla="*/ 2124132 h 4890129"/>
              <a:gd name="connsiteX14306" fmla="*/ 6472036 w 9771622"/>
              <a:gd name="connsiteY14306" fmla="*/ 2137848 h 4890129"/>
              <a:gd name="connsiteX14307" fmla="*/ 6458320 w 9771622"/>
              <a:gd name="connsiteY14307" fmla="*/ 2151564 h 4890129"/>
              <a:gd name="connsiteX14308" fmla="*/ 6444604 w 9771622"/>
              <a:gd name="connsiteY14308" fmla="*/ 2137848 h 4890129"/>
              <a:gd name="connsiteX14309" fmla="*/ 6458320 w 9771622"/>
              <a:gd name="connsiteY14309" fmla="*/ 2124132 h 4890129"/>
              <a:gd name="connsiteX14310" fmla="*/ 6667155 w 9771622"/>
              <a:gd name="connsiteY14310" fmla="*/ 2123798 h 4890129"/>
              <a:gd name="connsiteX14311" fmla="*/ 6680871 w 9771622"/>
              <a:gd name="connsiteY14311" fmla="*/ 2137514 h 4890129"/>
              <a:gd name="connsiteX14312" fmla="*/ 6667155 w 9771622"/>
              <a:gd name="connsiteY14312" fmla="*/ 2151230 h 4890129"/>
              <a:gd name="connsiteX14313" fmla="*/ 6653439 w 9771622"/>
              <a:gd name="connsiteY14313" fmla="*/ 2137514 h 4890129"/>
              <a:gd name="connsiteX14314" fmla="*/ 6667155 w 9771622"/>
              <a:gd name="connsiteY14314" fmla="*/ 2123798 h 4890129"/>
              <a:gd name="connsiteX14315" fmla="*/ 6614875 w 9771622"/>
              <a:gd name="connsiteY14315" fmla="*/ 2123798 h 4890129"/>
              <a:gd name="connsiteX14316" fmla="*/ 6628591 w 9771622"/>
              <a:gd name="connsiteY14316" fmla="*/ 2137514 h 4890129"/>
              <a:gd name="connsiteX14317" fmla="*/ 6614875 w 9771622"/>
              <a:gd name="connsiteY14317" fmla="*/ 2151230 h 4890129"/>
              <a:gd name="connsiteX14318" fmla="*/ 6601159 w 9771622"/>
              <a:gd name="connsiteY14318" fmla="*/ 2137514 h 4890129"/>
              <a:gd name="connsiteX14319" fmla="*/ 6614875 w 9771622"/>
              <a:gd name="connsiteY14319" fmla="*/ 2123798 h 4890129"/>
              <a:gd name="connsiteX14320" fmla="*/ 6562911 w 9771622"/>
              <a:gd name="connsiteY14320" fmla="*/ 2123798 h 4890129"/>
              <a:gd name="connsiteX14321" fmla="*/ 6576627 w 9771622"/>
              <a:gd name="connsiteY14321" fmla="*/ 2137514 h 4890129"/>
              <a:gd name="connsiteX14322" fmla="*/ 6562911 w 9771622"/>
              <a:gd name="connsiteY14322" fmla="*/ 2151230 h 4890129"/>
              <a:gd name="connsiteX14323" fmla="*/ 6549195 w 9771622"/>
              <a:gd name="connsiteY14323" fmla="*/ 2137514 h 4890129"/>
              <a:gd name="connsiteX14324" fmla="*/ 6562911 w 9771622"/>
              <a:gd name="connsiteY14324" fmla="*/ 2123798 h 4890129"/>
              <a:gd name="connsiteX14325" fmla="*/ 6926664 w 9771622"/>
              <a:gd name="connsiteY14325" fmla="*/ 2123468 h 4890129"/>
              <a:gd name="connsiteX14326" fmla="*/ 6940380 w 9771622"/>
              <a:gd name="connsiteY14326" fmla="*/ 2137184 h 4890129"/>
              <a:gd name="connsiteX14327" fmla="*/ 6926664 w 9771622"/>
              <a:gd name="connsiteY14327" fmla="*/ 2150900 h 4890129"/>
              <a:gd name="connsiteX14328" fmla="*/ 6912948 w 9771622"/>
              <a:gd name="connsiteY14328" fmla="*/ 2137184 h 4890129"/>
              <a:gd name="connsiteX14329" fmla="*/ 6926664 w 9771622"/>
              <a:gd name="connsiteY14329" fmla="*/ 2123468 h 4890129"/>
              <a:gd name="connsiteX14330" fmla="*/ 6874697 w 9771622"/>
              <a:gd name="connsiteY14330" fmla="*/ 2123468 h 4890129"/>
              <a:gd name="connsiteX14331" fmla="*/ 6888413 w 9771622"/>
              <a:gd name="connsiteY14331" fmla="*/ 2137184 h 4890129"/>
              <a:gd name="connsiteX14332" fmla="*/ 6874697 w 9771622"/>
              <a:gd name="connsiteY14332" fmla="*/ 2150900 h 4890129"/>
              <a:gd name="connsiteX14333" fmla="*/ 6860981 w 9771622"/>
              <a:gd name="connsiteY14333" fmla="*/ 2137184 h 4890129"/>
              <a:gd name="connsiteX14334" fmla="*/ 6874697 w 9771622"/>
              <a:gd name="connsiteY14334" fmla="*/ 2123468 h 4890129"/>
              <a:gd name="connsiteX14335" fmla="*/ 6823049 w 9771622"/>
              <a:gd name="connsiteY14335" fmla="*/ 2123468 h 4890129"/>
              <a:gd name="connsiteX14336" fmla="*/ 6836765 w 9771622"/>
              <a:gd name="connsiteY14336" fmla="*/ 2137184 h 4890129"/>
              <a:gd name="connsiteX14337" fmla="*/ 6823049 w 9771622"/>
              <a:gd name="connsiteY14337" fmla="*/ 2150900 h 4890129"/>
              <a:gd name="connsiteX14338" fmla="*/ 6809333 w 9771622"/>
              <a:gd name="connsiteY14338" fmla="*/ 2137184 h 4890129"/>
              <a:gd name="connsiteX14339" fmla="*/ 6823049 w 9771622"/>
              <a:gd name="connsiteY14339" fmla="*/ 2123468 h 4890129"/>
              <a:gd name="connsiteX14340" fmla="*/ 6771100 w 9771622"/>
              <a:gd name="connsiteY14340" fmla="*/ 2123468 h 4890129"/>
              <a:gd name="connsiteX14341" fmla="*/ 6784816 w 9771622"/>
              <a:gd name="connsiteY14341" fmla="*/ 2137184 h 4890129"/>
              <a:gd name="connsiteX14342" fmla="*/ 6771100 w 9771622"/>
              <a:gd name="connsiteY14342" fmla="*/ 2150900 h 4890129"/>
              <a:gd name="connsiteX14343" fmla="*/ 6757384 w 9771622"/>
              <a:gd name="connsiteY14343" fmla="*/ 2137184 h 4890129"/>
              <a:gd name="connsiteX14344" fmla="*/ 6771100 w 9771622"/>
              <a:gd name="connsiteY14344" fmla="*/ 2123468 h 4890129"/>
              <a:gd name="connsiteX14345" fmla="*/ 6719136 w 9771622"/>
              <a:gd name="connsiteY14345" fmla="*/ 2123468 h 4890129"/>
              <a:gd name="connsiteX14346" fmla="*/ 6732852 w 9771622"/>
              <a:gd name="connsiteY14346" fmla="*/ 2137184 h 4890129"/>
              <a:gd name="connsiteX14347" fmla="*/ 6719136 w 9771622"/>
              <a:gd name="connsiteY14347" fmla="*/ 2150900 h 4890129"/>
              <a:gd name="connsiteX14348" fmla="*/ 6705420 w 9771622"/>
              <a:gd name="connsiteY14348" fmla="*/ 2137184 h 4890129"/>
              <a:gd name="connsiteX14349" fmla="*/ 6719136 w 9771622"/>
              <a:gd name="connsiteY14349" fmla="*/ 2123468 h 4890129"/>
              <a:gd name="connsiteX14350" fmla="*/ 4647832 w 9771622"/>
              <a:gd name="connsiteY14350" fmla="*/ 2123468 h 4890129"/>
              <a:gd name="connsiteX14351" fmla="*/ 4661548 w 9771622"/>
              <a:gd name="connsiteY14351" fmla="*/ 2137184 h 4890129"/>
              <a:gd name="connsiteX14352" fmla="*/ 4647832 w 9771622"/>
              <a:gd name="connsiteY14352" fmla="*/ 2150900 h 4890129"/>
              <a:gd name="connsiteX14353" fmla="*/ 4634116 w 9771622"/>
              <a:gd name="connsiteY14353" fmla="*/ 2137184 h 4890129"/>
              <a:gd name="connsiteX14354" fmla="*/ 4647832 w 9771622"/>
              <a:gd name="connsiteY14354" fmla="*/ 2123468 h 4890129"/>
              <a:gd name="connsiteX14355" fmla="*/ 7237126 w 9771622"/>
              <a:gd name="connsiteY14355" fmla="*/ 2123138 h 4890129"/>
              <a:gd name="connsiteX14356" fmla="*/ 7250842 w 9771622"/>
              <a:gd name="connsiteY14356" fmla="*/ 2136854 h 4890129"/>
              <a:gd name="connsiteX14357" fmla="*/ 7237126 w 9771622"/>
              <a:gd name="connsiteY14357" fmla="*/ 2150570 h 4890129"/>
              <a:gd name="connsiteX14358" fmla="*/ 7223410 w 9771622"/>
              <a:gd name="connsiteY14358" fmla="*/ 2136854 h 4890129"/>
              <a:gd name="connsiteX14359" fmla="*/ 7237126 w 9771622"/>
              <a:gd name="connsiteY14359" fmla="*/ 2123138 h 4890129"/>
              <a:gd name="connsiteX14360" fmla="*/ 7185492 w 9771622"/>
              <a:gd name="connsiteY14360" fmla="*/ 2123138 h 4890129"/>
              <a:gd name="connsiteX14361" fmla="*/ 7199208 w 9771622"/>
              <a:gd name="connsiteY14361" fmla="*/ 2136854 h 4890129"/>
              <a:gd name="connsiteX14362" fmla="*/ 7185492 w 9771622"/>
              <a:gd name="connsiteY14362" fmla="*/ 2150570 h 4890129"/>
              <a:gd name="connsiteX14363" fmla="*/ 7171776 w 9771622"/>
              <a:gd name="connsiteY14363" fmla="*/ 2136854 h 4890129"/>
              <a:gd name="connsiteX14364" fmla="*/ 7185492 w 9771622"/>
              <a:gd name="connsiteY14364" fmla="*/ 2123138 h 4890129"/>
              <a:gd name="connsiteX14365" fmla="*/ 7133859 w 9771622"/>
              <a:gd name="connsiteY14365" fmla="*/ 2123138 h 4890129"/>
              <a:gd name="connsiteX14366" fmla="*/ 7147575 w 9771622"/>
              <a:gd name="connsiteY14366" fmla="*/ 2136854 h 4890129"/>
              <a:gd name="connsiteX14367" fmla="*/ 7133859 w 9771622"/>
              <a:gd name="connsiteY14367" fmla="*/ 2150570 h 4890129"/>
              <a:gd name="connsiteX14368" fmla="*/ 7120143 w 9771622"/>
              <a:gd name="connsiteY14368" fmla="*/ 2136854 h 4890129"/>
              <a:gd name="connsiteX14369" fmla="*/ 7133859 w 9771622"/>
              <a:gd name="connsiteY14369" fmla="*/ 2123138 h 4890129"/>
              <a:gd name="connsiteX14370" fmla="*/ 7081895 w 9771622"/>
              <a:gd name="connsiteY14370" fmla="*/ 2123138 h 4890129"/>
              <a:gd name="connsiteX14371" fmla="*/ 7095611 w 9771622"/>
              <a:gd name="connsiteY14371" fmla="*/ 2136854 h 4890129"/>
              <a:gd name="connsiteX14372" fmla="*/ 7081895 w 9771622"/>
              <a:gd name="connsiteY14372" fmla="*/ 2150570 h 4890129"/>
              <a:gd name="connsiteX14373" fmla="*/ 7068179 w 9771622"/>
              <a:gd name="connsiteY14373" fmla="*/ 2136854 h 4890129"/>
              <a:gd name="connsiteX14374" fmla="*/ 7081895 w 9771622"/>
              <a:gd name="connsiteY14374" fmla="*/ 2123138 h 4890129"/>
              <a:gd name="connsiteX14375" fmla="*/ 7030261 w 9771622"/>
              <a:gd name="connsiteY14375" fmla="*/ 2123138 h 4890129"/>
              <a:gd name="connsiteX14376" fmla="*/ 7043977 w 9771622"/>
              <a:gd name="connsiteY14376" fmla="*/ 2136854 h 4890129"/>
              <a:gd name="connsiteX14377" fmla="*/ 7030261 w 9771622"/>
              <a:gd name="connsiteY14377" fmla="*/ 2150570 h 4890129"/>
              <a:gd name="connsiteX14378" fmla="*/ 7016545 w 9771622"/>
              <a:gd name="connsiteY14378" fmla="*/ 2136854 h 4890129"/>
              <a:gd name="connsiteX14379" fmla="*/ 7030261 w 9771622"/>
              <a:gd name="connsiteY14379" fmla="*/ 2123138 h 4890129"/>
              <a:gd name="connsiteX14380" fmla="*/ 6978628 w 9771622"/>
              <a:gd name="connsiteY14380" fmla="*/ 2123138 h 4890129"/>
              <a:gd name="connsiteX14381" fmla="*/ 6992344 w 9771622"/>
              <a:gd name="connsiteY14381" fmla="*/ 2136854 h 4890129"/>
              <a:gd name="connsiteX14382" fmla="*/ 6978628 w 9771622"/>
              <a:gd name="connsiteY14382" fmla="*/ 2150570 h 4890129"/>
              <a:gd name="connsiteX14383" fmla="*/ 6964912 w 9771622"/>
              <a:gd name="connsiteY14383" fmla="*/ 2136854 h 4890129"/>
              <a:gd name="connsiteX14384" fmla="*/ 6978628 w 9771622"/>
              <a:gd name="connsiteY14384" fmla="*/ 2123138 h 4890129"/>
              <a:gd name="connsiteX14385" fmla="*/ 7288760 w 9771622"/>
              <a:gd name="connsiteY14385" fmla="*/ 2122808 h 4890129"/>
              <a:gd name="connsiteX14386" fmla="*/ 7302476 w 9771622"/>
              <a:gd name="connsiteY14386" fmla="*/ 2136524 h 4890129"/>
              <a:gd name="connsiteX14387" fmla="*/ 7288760 w 9771622"/>
              <a:gd name="connsiteY14387" fmla="*/ 2150240 h 4890129"/>
              <a:gd name="connsiteX14388" fmla="*/ 7275044 w 9771622"/>
              <a:gd name="connsiteY14388" fmla="*/ 2136524 h 4890129"/>
              <a:gd name="connsiteX14389" fmla="*/ 7288760 w 9771622"/>
              <a:gd name="connsiteY14389" fmla="*/ 2122808 h 4890129"/>
              <a:gd name="connsiteX14390" fmla="*/ 2466394 w 9771622"/>
              <a:gd name="connsiteY14390" fmla="*/ 2122808 h 4890129"/>
              <a:gd name="connsiteX14391" fmla="*/ 2480106 w 9771622"/>
              <a:gd name="connsiteY14391" fmla="*/ 2136524 h 4890129"/>
              <a:gd name="connsiteX14392" fmla="*/ 2466394 w 9771622"/>
              <a:gd name="connsiteY14392" fmla="*/ 2150240 h 4890129"/>
              <a:gd name="connsiteX14393" fmla="*/ 2452675 w 9771622"/>
              <a:gd name="connsiteY14393" fmla="*/ 2136524 h 4890129"/>
              <a:gd name="connsiteX14394" fmla="*/ 2466394 w 9771622"/>
              <a:gd name="connsiteY14394" fmla="*/ 2122808 h 4890129"/>
              <a:gd name="connsiteX14395" fmla="*/ 7804766 w 9771622"/>
              <a:gd name="connsiteY14395" fmla="*/ 2122804 h 4890129"/>
              <a:gd name="connsiteX14396" fmla="*/ 7818482 w 9771622"/>
              <a:gd name="connsiteY14396" fmla="*/ 2136520 h 4890129"/>
              <a:gd name="connsiteX14397" fmla="*/ 7804766 w 9771622"/>
              <a:gd name="connsiteY14397" fmla="*/ 2150236 h 4890129"/>
              <a:gd name="connsiteX14398" fmla="*/ 7791050 w 9771622"/>
              <a:gd name="connsiteY14398" fmla="*/ 2136520 h 4890129"/>
              <a:gd name="connsiteX14399" fmla="*/ 7804766 w 9771622"/>
              <a:gd name="connsiteY14399" fmla="*/ 2122804 h 4890129"/>
              <a:gd name="connsiteX14400" fmla="*/ 7753132 w 9771622"/>
              <a:gd name="connsiteY14400" fmla="*/ 2122804 h 4890129"/>
              <a:gd name="connsiteX14401" fmla="*/ 7766848 w 9771622"/>
              <a:gd name="connsiteY14401" fmla="*/ 2136520 h 4890129"/>
              <a:gd name="connsiteX14402" fmla="*/ 7753132 w 9771622"/>
              <a:gd name="connsiteY14402" fmla="*/ 2150236 h 4890129"/>
              <a:gd name="connsiteX14403" fmla="*/ 7739416 w 9771622"/>
              <a:gd name="connsiteY14403" fmla="*/ 2136520 h 4890129"/>
              <a:gd name="connsiteX14404" fmla="*/ 7753132 w 9771622"/>
              <a:gd name="connsiteY14404" fmla="*/ 2122804 h 4890129"/>
              <a:gd name="connsiteX14405" fmla="*/ 7701829 w 9771622"/>
              <a:gd name="connsiteY14405" fmla="*/ 2122804 h 4890129"/>
              <a:gd name="connsiteX14406" fmla="*/ 7715545 w 9771622"/>
              <a:gd name="connsiteY14406" fmla="*/ 2136520 h 4890129"/>
              <a:gd name="connsiteX14407" fmla="*/ 7701829 w 9771622"/>
              <a:gd name="connsiteY14407" fmla="*/ 2150236 h 4890129"/>
              <a:gd name="connsiteX14408" fmla="*/ 7688113 w 9771622"/>
              <a:gd name="connsiteY14408" fmla="*/ 2136520 h 4890129"/>
              <a:gd name="connsiteX14409" fmla="*/ 7701829 w 9771622"/>
              <a:gd name="connsiteY14409" fmla="*/ 2122804 h 4890129"/>
              <a:gd name="connsiteX14410" fmla="*/ 7650195 w 9771622"/>
              <a:gd name="connsiteY14410" fmla="*/ 2122804 h 4890129"/>
              <a:gd name="connsiteX14411" fmla="*/ 7663911 w 9771622"/>
              <a:gd name="connsiteY14411" fmla="*/ 2136520 h 4890129"/>
              <a:gd name="connsiteX14412" fmla="*/ 7650195 w 9771622"/>
              <a:gd name="connsiteY14412" fmla="*/ 2150236 h 4890129"/>
              <a:gd name="connsiteX14413" fmla="*/ 7636479 w 9771622"/>
              <a:gd name="connsiteY14413" fmla="*/ 2136520 h 4890129"/>
              <a:gd name="connsiteX14414" fmla="*/ 7650195 w 9771622"/>
              <a:gd name="connsiteY14414" fmla="*/ 2122804 h 4890129"/>
              <a:gd name="connsiteX14415" fmla="*/ 7598561 w 9771622"/>
              <a:gd name="connsiteY14415" fmla="*/ 2122804 h 4890129"/>
              <a:gd name="connsiteX14416" fmla="*/ 7612277 w 9771622"/>
              <a:gd name="connsiteY14416" fmla="*/ 2136520 h 4890129"/>
              <a:gd name="connsiteX14417" fmla="*/ 7598561 w 9771622"/>
              <a:gd name="connsiteY14417" fmla="*/ 2150236 h 4890129"/>
              <a:gd name="connsiteX14418" fmla="*/ 7584845 w 9771622"/>
              <a:gd name="connsiteY14418" fmla="*/ 2136520 h 4890129"/>
              <a:gd name="connsiteX14419" fmla="*/ 7598561 w 9771622"/>
              <a:gd name="connsiteY14419" fmla="*/ 2122804 h 4890129"/>
              <a:gd name="connsiteX14420" fmla="*/ 7546928 w 9771622"/>
              <a:gd name="connsiteY14420" fmla="*/ 2122804 h 4890129"/>
              <a:gd name="connsiteX14421" fmla="*/ 7560644 w 9771622"/>
              <a:gd name="connsiteY14421" fmla="*/ 2136520 h 4890129"/>
              <a:gd name="connsiteX14422" fmla="*/ 7546928 w 9771622"/>
              <a:gd name="connsiteY14422" fmla="*/ 2150236 h 4890129"/>
              <a:gd name="connsiteX14423" fmla="*/ 7533212 w 9771622"/>
              <a:gd name="connsiteY14423" fmla="*/ 2136520 h 4890129"/>
              <a:gd name="connsiteX14424" fmla="*/ 7546928 w 9771622"/>
              <a:gd name="connsiteY14424" fmla="*/ 2122804 h 4890129"/>
              <a:gd name="connsiteX14425" fmla="*/ 7495294 w 9771622"/>
              <a:gd name="connsiteY14425" fmla="*/ 2122804 h 4890129"/>
              <a:gd name="connsiteX14426" fmla="*/ 7509010 w 9771622"/>
              <a:gd name="connsiteY14426" fmla="*/ 2136520 h 4890129"/>
              <a:gd name="connsiteX14427" fmla="*/ 7495294 w 9771622"/>
              <a:gd name="connsiteY14427" fmla="*/ 2150236 h 4890129"/>
              <a:gd name="connsiteX14428" fmla="*/ 7481578 w 9771622"/>
              <a:gd name="connsiteY14428" fmla="*/ 2136520 h 4890129"/>
              <a:gd name="connsiteX14429" fmla="*/ 7495294 w 9771622"/>
              <a:gd name="connsiteY14429" fmla="*/ 2122804 h 4890129"/>
              <a:gd name="connsiteX14430" fmla="*/ 7443661 w 9771622"/>
              <a:gd name="connsiteY14430" fmla="*/ 2122804 h 4890129"/>
              <a:gd name="connsiteX14431" fmla="*/ 7457377 w 9771622"/>
              <a:gd name="connsiteY14431" fmla="*/ 2136520 h 4890129"/>
              <a:gd name="connsiteX14432" fmla="*/ 7443661 w 9771622"/>
              <a:gd name="connsiteY14432" fmla="*/ 2150236 h 4890129"/>
              <a:gd name="connsiteX14433" fmla="*/ 7429945 w 9771622"/>
              <a:gd name="connsiteY14433" fmla="*/ 2136520 h 4890129"/>
              <a:gd name="connsiteX14434" fmla="*/ 7443661 w 9771622"/>
              <a:gd name="connsiteY14434" fmla="*/ 2122804 h 4890129"/>
              <a:gd name="connsiteX14435" fmla="*/ 7392027 w 9771622"/>
              <a:gd name="connsiteY14435" fmla="*/ 2122804 h 4890129"/>
              <a:gd name="connsiteX14436" fmla="*/ 7405743 w 9771622"/>
              <a:gd name="connsiteY14436" fmla="*/ 2136520 h 4890129"/>
              <a:gd name="connsiteX14437" fmla="*/ 7392027 w 9771622"/>
              <a:gd name="connsiteY14437" fmla="*/ 2150236 h 4890129"/>
              <a:gd name="connsiteX14438" fmla="*/ 7378311 w 9771622"/>
              <a:gd name="connsiteY14438" fmla="*/ 2136520 h 4890129"/>
              <a:gd name="connsiteX14439" fmla="*/ 7392027 w 9771622"/>
              <a:gd name="connsiteY14439" fmla="*/ 2122804 h 4890129"/>
              <a:gd name="connsiteX14440" fmla="*/ 7340393 w 9771622"/>
              <a:gd name="connsiteY14440" fmla="*/ 2122804 h 4890129"/>
              <a:gd name="connsiteX14441" fmla="*/ 7354109 w 9771622"/>
              <a:gd name="connsiteY14441" fmla="*/ 2136520 h 4890129"/>
              <a:gd name="connsiteX14442" fmla="*/ 7340393 w 9771622"/>
              <a:gd name="connsiteY14442" fmla="*/ 2150236 h 4890129"/>
              <a:gd name="connsiteX14443" fmla="*/ 7326677 w 9771622"/>
              <a:gd name="connsiteY14443" fmla="*/ 2136520 h 4890129"/>
              <a:gd name="connsiteX14444" fmla="*/ 7340393 w 9771622"/>
              <a:gd name="connsiteY14444" fmla="*/ 2122804 h 4890129"/>
              <a:gd name="connsiteX14445" fmla="*/ 2363122 w 9771622"/>
              <a:gd name="connsiteY14445" fmla="*/ 2122804 h 4890129"/>
              <a:gd name="connsiteX14446" fmla="*/ 2376837 w 9771622"/>
              <a:gd name="connsiteY14446" fmla="*/ 2136520 h 4890129"/>
              <a:gd name="connsiteX14447" fmla="*/ 2363122 w 9771622"/>
              <a:gd name="connsiteY14447" fmla="*/ 2150236 h 4890129"/>
              <a:gd name="connsiteX14448" fmla="*/ 2349404 w 9771622"/>
              <a:gd name="connsiteY14448" fmla="*/ 2136520 h 4890129"/>
              <a:gd name="connsiteX14449" fmla="*/ 2363122 w 9771622"/>
              <a:gd name="connsiteY14449" fmla="*/ 2122804 h 4890129"/>
              <a:gd name="connsiteX14450" fmla="*/ 2259858 w 9771622"/>
              <a:gd name="connsiteY14450" fmla="*/ 2122804 h 4890129"/>
              <a:gd name="connsiteX14451" fmla="*/ 2273568 w 9771622"/>
              <a:gd name="connsiteY14451" fmla="*/ 2136520 h 4890129"/>
              <a:gd name="connsiteX14452" fmla="*/ 2259858 w 9771622"/>
              <a:gd name="connsiteY14452" fmla="*/ 2150236 h 4890129"/>
              <a:gd name="connsiteX14453" fmla="*/ 2246140 w 9771622"/>
              <a:gd name="connsiteY14453" fmla="*/ 2136520 h 4890129"/>
              <a:gd name="connsiteX14454" fmla="*/ 2259858 w 9771622"/>
              <a:gd name="connsiteY14454" fmla="*/ 2122804 h 4890129"/>
              <a:gd name="connsiteX14455" fmla="*/ 2156900 w 9771622"/>
              <a:gd name="connsiteY14455" fmla="*/ 2122804 h 4890129"/>
              <a:gd name="connsiteX14456" fmla="*/ 2170616 w 9771622"/>
              <a:gd name="connsiteY14456" fmla="*/ 2136520 h 4890129"/>
              <a:gd name="connsiteX14457" fmla="*/ 2156900 w 9771622"/>
              <a:gd name="connsiteY14457" fmla="*/ 2150236 h 4890129"/>
              <a:gd name="connsiteX14458" fmla="*/ 2143184 w 9771622"/>
              <a:gd name="connsiteY14458" fmla="*/ 2136520 h 4890129"/>
              <a:gd name="connsiteX14459" fmla="*/ 2156900 w 9771622"/>
              <a:gd name="connsiteY14459" fmla="*/ 2122804 h 4890129"/>
              <a:gd name="connsiteX14460" fmla="*/ 2053655 w 9771622"/>
              <a:gd name="connsiteY14460" fmla="*/ 2122804 h 4890129"/>
              <a:gd name="connsiteX14461" fmla="*/ 2067369 w 9771622"/>
              <a:gd name="connsiteY14461" fmla="*/ 2136520 h 4890129"/>
              <a:gd name="connsiteX14462" fmla="*/ 2053655 w 9771622"/>
              <a:gd name="connsiteY14462" fmla="*/ 2150236 h 4890129"/>
              <a:gd name="connsiteX14463" fmla="*/ 2039932 w 9771622"/>
              <a:gd name="connsiteY14463" fmla="*/ 2136520 h 4890129"/>
              <a:gd name="connsiteX14464" fmla="*/ 2053655 w 9771622"/>
              <a:gd name="connsiteY14464" fmla="*/ 2122804 h 4890129"/>
              <a:gd name="connsiteX14465" fmla="*/ 8371082 w 9771622"/>
              <a:gd name="connsiteY14465" fmla="*/ 2122474 h 4890129"/>
              <a:gd name="connsiteX14466" fmla="*/ 8384798 w 9771622"/>
              <a:gd name="connsiteY14466" fmla="*/ 2136190 h 4890129"/>
              <a:gd name="connsiteX14467" fmla="*/ 8371082 w 9771622"/>
              <a:gd name="connsiteY14467" fmla="*/ 2149906 h 4890129"/>
              <a:gd name="connsiteX14468" fmla="*/ 8357366 w 9771622"/>
              <a:gd name="connsiteY14468" fmla="*/ 2136190 h 4890129"/>
              <a:gd name="connsiteX14469" fmla="*/ 8371082 w 9771622"/>
              <a:gd name="connsiteY14469" fmla="*/ 2122474 h 4890129"/>
              <a:gd name="connsiteX14470" fmla="*/ 8319448 w 9771622"/>
              <a:gd name="connsiteY14470" fmla="*/ 2122474 h 4890129"/>
              <a:gd name="connsiteX14471" fmla="*/ 8333164 w 9771622"/>
              <a:gd name="connsiteY14471" fmla="*/ 2136190 h 4890129"/>
              <a:gd name="connsiteX14472" fmla="*/ 8319448 w 9771622"/>
              <a:gd name="connsiteY14472" fmla="*/ 2149906 h 4890129"/>
              <a:gd name="connsiteX14473" fmla="*/ 8305732 w 9771622"/>
              <a:gd name="connsiteY14473" fmla="*/ 2136190 h 4890129"/>
              <a:gd name="connsiteX14474" fmla="*/ 8319448 w 9771622"/>
              <a:gd name="connsiteY14474" fmla="*/ 2122474 h 4890129"/>
              <a:gd name="connsiteX14475" fmla="*/ 8268144 w 9771622"/>
              <a:gd name="connsiteY14475" fmla="*/ 2122474 h 4890129"/>
              <a:gd name="connsiteX14476" fmla="*/ 8281860 w 9771622"/>
              <a:gd name="connsiteY14476" fmla="*/ 2136190 h 4890129"/>
              <a:gd name="connsiteX14477" fmla="*/ 8268144 w 9771622"/>
              <a:gd name="connsiteY14477" fmla="*/ 2149906 h 4890129"/>
              <a:gd name="connsiteX14478" fmla="*/ 8254428 w 9771622"/>
              <a:gd name="connsiteY14478" fmla="*/ 2136190 h 4890129"/>
              <a:gd name="connsiteX14479" fmla="*/ 8268144 w 9771622"/>
              <a:gd name="connsiteY14479" fmla="*/ 2122474 h 4890129"/>
              <a:gd name="connsiteX14480" fmla="*/ 8216511 w 9771622"/>
              <a:gd name="connsiteY14480" fmla="*/ 2122474 h 4890129"/>
              <a:gd name="connsiteX14481" fmla="*/ 8230227 w 9771622"/>
              <a:gd name="connsiteY14481" fmla="*/ 2136190 h 4890129"/>
              <a:gd name="connsiteX14482" fmla="*/ 8216511 w 9771622"/>
              <a:gd name="connsiteY14482" fmla="*/ 2149906 h 4890129"/>
              <a:gd name="connsiteX14483" fmla="*/ 8202795 w 9771622"/>
              <a:gd name="connsiteY14483" fmla="*/ 2136190 h 4890129"/>
              <a:gd name="connsiteX14484" fmla="*/ 8216511 w 9771622"/>
              <a:gd name="connsiteY14484" fmla="*/ 2122474 h 4890129"/>
              <a:gd name="connsiteX14485" fmla="*/ 8165207 w 9771622"/>
              <a:gd name="connsiteY14485" fmla="*/ 2122474 h 4890129"/>
              <a:gd name="connsiteX14486" fmla="*/ 8178923 w 9771622"/>
              <a:gd name="connsiteY14486" fmla="*/ 2136190 h 4890129"/>
              <a:gd name="connsiteX14487" fmla="*/ 8165207 w 9771622"/>
              <a:gd name="connsiteY14487" fmla="*/ 2149906 h 4890129"/>
              <a:gd name="connsiteX14488" fmla="*/ 8151491 w 9771622"/>
              <a:gd name="connsiteY14488" fmla="*/ 2136190 h 4890129"/>
              <a:gd name="connsiteX14489" fmla="*/ 8165207 w 9771622"/>
              <a:gd name="connsiteY14489" fmla="*/ 2122474 h 4890129"/>
              <a:gd name="connsiteX14490" fmla="*/ 8062270 w 9771622"/>
              <a:gd name="connsiteY14490" fmla="*/ 2122474 h 4890129"/>
              <a:gd name="connsiteX14491" fmla="*/ 8075986 w 9771622"/>
              <a:gd name="connsiteY14491" fmla="*/ 2136190 h 4890129"/>
              <a:gd name="connsiteX14492" fmla="*/ 8062270 w 9771622"/>
              <a:gd name="connsiteY14492" fmla="*/ 2149906 h 4890129"/>
              <a:gd name="connsiteX14493" fmla="*/ 8048554 w 9771622"/>
              <a:gd name="connsiteY14493" fmla="*/ 2136190 h 4890129"/>
              <a:gd name="connsiteX14494" fmla="*/ 8062270 w 9771622"/>
              <a:gd name="connsiteY14494" fmla="*/ 2122474 h 4890129"/>
              <a:gd name="connsiteX14495" fmla="*/ 8010637 w 9771622"/>
              <a:gd name="connsiteY14495" fmla="*/ 2122474 h 4890129"/>
              <a:gd name="connsiteX14496" fmla="*/ 8024353 w 9771622"/>
              <a:gd name="connsiteY14496" fmla="*/ 2136190 h 4890129"/>
              <a:gd name="connsiteX14497" fmla="*/ 8010637 w 9771622"/>
              <a:gd name="connsiteY14497" fmla="*/ 2149906 h 4890129"/>
              <a:gd name="connsiteX14498" fmla="*/ 7996921 w 9771622"/>
              <a:gd name="connsiteY14498" fmla="*/ 2136190 h 4890129"/>
              <a:gd name="connsiteX14499" fmla="*/ 8010637 w 9771622"/>
              <a:gd name="connsiteY14499" fmla="*/ 2122474 h 4890129"/>
              <a:gd name="connsiteX14500" fmla="*/ 7959333 w 9771622"/>
              <a:gd name="connsiteY14500" fmla="*/ 2122474 h 4890129"/>
              <a:gd name="connsiteX14501" fmla="*/ 7973049 w 9771622"/>
              <a:gd name="connsiteY14501" fmla="*/ 2136190 h 4890129"/>
              <a:gd name="connsiteX14502" fmla="*/ 7959333 w 9771622"/>
              <a:gd name="connsiteY14502" fmla="*/ 2149906 h 4890129"/>
              <a:gd name="connsiteX14503" fmla="*/ 7945617 w 9771622"/>
              <a:gd name="connsiteY14503" fmla="*/ 2136190 h 4890129"/>
              <a:gd name="connsiteX14504" fmla="*/ 7959333 w 9771622"/>
              <a:gd name="connsiteY14504" fmla="*/ 2122474 h 4890129"/>
              <a:gd name="connsiteX14505" fmla="*/ 7856399 w 9771622"/>
              <a:gd name="connsiteY14505" fmla="*/ 2122474 h 4890129"/>
              <a:gd name="connsiteX14506" fmla="*/ 7870115 w 9771622"/>
              <a:gd name="connsiteY14506" fmla="*/ 2136190 h 4890129"/>
              <a:gd name="connsiteX14507" fmla="*/ 7856399 w 9771622"/>
              <a:gd name="connsiteY14507" fmla="*/ 2149906 h 4890129"/>
              <a:gd name="connsiteX14508" fmla="*/ 7842683 w 9771622"/>
              <a:gd name="connsiteY14508" fmla="*/ 2136190 h 4890129"/>
              <a:gd name="connsiteX14509" fmla="*/ 7856399 w 9771622"/>
              <a:gd name="connsiteY14509" fmla="*/ 2122474 h 4890129"/>
              <a:gd name="connsiteX14510" fmla="*/ 1950709 w 9771622"/>
              <a:gd name="connsiteY14510" fmla="*/ 2122474 h 4890129"/>
              <a:gd name="connsiteX14511" fmla="*/ 1964428 w 9771622"/>
              <a:gd name="connsiteY14511" fmla="*/ 2136190 h 4890129"/>
              <a:gd name="connsiteX14512" fmla="*/ 1950709 w 9771622"/>
              <a:gd name="connsiteY14512" fmla="*/ 2149906 h 4890129"/>
              <a:gd name="connsiteX14513" fmla="*/ 1937000 w 9771622"/>
              <a:gd name="connsiteY14513" fmla="*/ 2136190 h 4890129"/>
              <a:gd name="connsiteX14514" fmla="*/ 1950709 w 9771622"/>
              <a:gd name="connsiteY14514" fmla="*/ 2122474 h 4890129"/>
              <a:gd name="connsiteX14515" fmla="*/ 1847764 w 9771622"/>
              <a:gd name="connsiteY14515" fmla="*/ 2122474 h 4890129"/>
              <a:gd name="connsiteX14516" fmla="*/ 1861480 w 9771622"/>
              <a:gd name="connsiteY14516" fmla="*/ 2136190 h 4890129"/>
              <a:gd name="connsiteX14517" fmla="*/ 1847764 w 9771622"/>
              <a:gd name="connsiteY14517" fmla="*/ 2149906 h 4890129"/>
              <a:gd name="connsiteX14518" fmla="*/ 1834051 w 9771622"/>
              <a:gd name="connsiteY14518" fmla="*/ 2136190 h 4890129"/>
              <a:gd name="connsiteX14519" fmla="*/ 1847764 w 9771622"/>
              <a:gd name="connsiteY14519" fmla="*/ 2122474 h 4890129"/>
              <a:gd name="connsiteX14520" fmla="*/ 1744507 w 9771622"/>
              <a:gd name="connsiteY14520" fmla="*/ 2122474 h 4890129"/>
              <a:gd name="connsiteX14521" fmla="*/ 1758227 w 9771622"/>
              <a:gd name="connsiteY14521" fmla="*/ 2136190 h 4890129"/>
              <a:gd name="connsiteX14522" fmla="*/ 1744507 w 9771622"/>
              <a:gd name="connsiteY14522" fmla="*/ 2149906 h 4890129"/>
              <a:gd name="connsiteX14523" fmla="*/ 1730789 w 9771622"/>
              <a:gd name="connsiteY14523" fmla="*/ 2136190 h 4890129"/>
              <a:gd name="connsiteX14524" fmla="*/ 1744507 w 9771622"/>
              <a:gd name="connsiteY14524" fmla="*/ 2122474 h 4890129"/>
              <a:gd name="connsiteX14525" fmla="*/ 1641572 w 9771622"/>
              <a:gd name="connsiteY14525" fmla="*/ 2122474 h 4890129"/>
              <a:gd name="connsiteX14526" fmla="*/ 1655289 w 9771622"/>
              <a:gd name="connsiteY14526" fmla="*/ 2136190 h 4890129"/>
              <a:gd name="connsiteX14527" fmla="*/ 1641572 w 9771622"/>
              <a:gd name="connsiteY14527" fmla="*/ 2149906 h 4890129"/>
              <a:gd name="connsiteX14528" fmla="*/ 1627856 w 9771622"/>
              <a:gd name="connsiteY14528" fmla="*/ 2136190 h 4890129"/>
              <a:gd name="connsiteX14529" fmla="*/ 1641572 w 9771622"/>
              <a:gd name="connsiteY14529" fmla="*/ 2122474 h 4890129"/>
              <a:gd name="connsiteX14530" fmla="*/ 1538967 w 9771622"/>
              <a:gd name="connsiteY14530" fmla="*/ 2122474 h 4890129"/>
              <a:gd name="connsiteX14531" fmla="*/ 1552687 w 9771622"/>
              <a:gd name="connsiteY14531" fmla="*/ 2136190 h 4890129"/>
              <a:gd name="connsiteX14532" fmla="*/ 1538967 w 9771622"/>
              <a:gd name="connsiteY14532" fmla="*/ 2149906 h 4890129"/>
              <a:gd name="connsiteX14533" fmla="*/ 1525252 w 9771622"/>
              <a:gd name="connsiteY14533" fmla="*/ 2136190 h 4890129"/>
              <a:gd name="connsiteX14534" fmla="*/ 1538967 w 9771622"/>
              <a:gd name="connsiteY14534" fmla="*/ 2122474 h 4890129"/>
              <a:gd name="connsiteX14535" fmla="*/ 1436032 w 9771622"/>
              <a:gd name="connsiteY14535" fmla="*/ 2122474 h 4890129"/>
              <a:gd name="connsiteX14536" fmla="*/ 1449747 w 9771622"/>
              <a:gd name="connsiteY14536" fmla="*/ 2136190 h 4890129"/>
              <a:gd name="connsiteX14537" fmla="*/ 1436032 w 9771622"/>
              <a:gd name="connsiteY14537" fmla="*/ 2149906 h 4890129"/>
              <a:gd name="connsiteX14538" fmla="*/ 1422314 w 9771622"/>
              <a:gd name="connsiteY14538" fmla="*/ 2136190 h 4890129"/>
              <a:gd name="connsiteX14539" fmla="*/ 1436032 w 9771622"/>
              <a:gd name="connsiteY14539" fmla="*/ 2122474 h 4890129"/>
              <a:gd name="connsiteX14540" fmla="*/ 1333095 w 9771622"/>
              <a:gd name="connsiteY14540" fmla="*/ 2122474 h 4890129"/>
              <a:gd name="connsiteX14541" fmla="*/ 1346810 w 9771622"/>
              <a:gd name="connsiteY14541" fmla="*/ 2136190 h 4890129"/>
              <a:gd name="connsiteX14542" fmla="*/ 1333095 w 9771622"/>
              <a:gd name="connsiteY14542" fmla="*/ 2149906 h 4890129"/>
              <a:gd name="connsiteX14543" fmla="*/ 1319383 w 9771622"/>
              <a:gd name="connsiteY14543" fmla="*/ 2136190 h 4890129"/>
              <a:gd name="connsiteX14544" fmla="*/ 1333095 w 9771622"/>
              <a:gd name="connsiteY14544" fmla="*/ 2122474 h 4890129"/>
              <a:gd name="connsiteX14545" fmla="*/ 4442291 w 9771622"/>
              <a:gd name="connsiteY14545" fmla="*/ 2120157 h 4890129"/>
              <a:gd name="connsiteX14546" fmla="*/ 4456007 w 9771622"/>
              <a:gd name="connsiteY14546" fmla="*/ 2133873 h 4890129"/>
              <a:gd name="connsiteX14547" fmla="*/ 4442291 w 9771622"/>
              <a:gd name="connsiteY14547" fmla="*/ 2147589 h 4890129"/>
              <a:gd name="connsiteX14548" fmla="*/ 4428575 w 9771622"/>
              <a:gd name="connsiteY14548" fmla="*/ 2133873 h 4890129"/>
              <a:gd name="connsiteX14549" fmla="*/ 4442291 w 9771622"/>
              <a:gd name="connsiteY14549" fmla="*/ 2120157 h 4890129"/>
              <a:gd name="connsiteX14550" fmla="*/ 5225069 w 9771622"/>
              <a:gd name="connsiteY14550" fmla="*/ 2113870 h 4890129"/>
              <a:gd name="connsiteX14551" fmla="*/ 5238785 w 9771622"/>
              <a:gd name="connsiteY14551" fmla="*/ 2127586 h 4890129"/>
              <a:gd name="connsiteX14552" fmla="*/ 5225069 w 9771622"/>
              <a:gd name="connsiteY14552" fmla="*/ 2141302 h 4890129"/>
              <a:gd name="connsiteX14553" fmla="*/ 5211353 w 9771622"/>
              <a:gd name="connsiteY14553" fmla="*/ 2127586 h 4890129"/>
              <a:gd name="connsiteX14554" fmla="*/ 5225069 w 9771622"/>
              <a:gd name="connsiteY14554" fmla="*/ 2113870 h 4890129"/>
              <a:gd name="connsiteX14555" fmla="*/ 4779565 w 9771622"/>
              <a:gd name="connsiteY14555" fmla="*/ 2107251 h 4890129"/>
              <a:gd name="connsiteX14556" fmla="*/ 4793281 w 9771622"/>
              <a:gd name="connsiteY14556" fmla="*/ 2120967 h 4890129"/>
              <a:gd name="connsiteX14557" fmla="*/ 4779565 w 9771622"/>
              <a:gd name="connsiteY14557" fmla="*/ 2134683 h 4890129"/>
              <a:gd name="connsiteX14558" fmla="*/ 4765849 w 9771622"/>
              <a:gd name="connsiteY14558" fmla="*/ 2120967 h 4890129"/>
              <a:gd name="connsiteX14559" fmla="*/ 4779565 w 9771622"/>
              <a:gd name="connsiteY14559" fmla="*/ 2107251 h 4890129"/>
              <a:gd name="connsiteX14560" fmla="*/ 5288952 w 9771622"/>
              <a:gd name="connsiteY14560" fmla="*/ 2106917 h 4890129"/>
              <a:gd name="connsiteX14561" fmla="*/ 5302668 w 9771622"/>
              <a:gd name="connsiteY14561" fmla="*/ 2120633 h 4890129"/>
              <a:gd name="connsiteX14562" fmla="*/ 5288952 w 9771622"/>
              <a:gd name="connsiteY14562" fmla="*/ 2134349 h 4890129"/>
              <a:gd name="connsiteX14563" fmla="*/ 5275236 w 9771622"/>
              <a:gd name="connsiteY14563" fmla="*/ 2120633 h 4890129"/>
              <a:gd name="connsiteX14564" fmla="*/ 5288952 w 9771622"/>
              <a:gd name="connsiteY14564" fmla="*/ 2106917 h 4890129"/>
              <a:gd name="connsiteX14565" fmla="*/ 4517755 w 9771622"/>
              <a:gd name="connsiteY14565" fmla="*/ 2106917 h 4890129"/>
              <a:gd name="connsiteX14566" fmla="*/ 4531471 w 9771622"/>
              <a:gd name="connsiteY14566" fmla="*/ 2120633 h 4890129"/>
              <a:gd name="connsiteX14567" fmla="*/ 4517755 w 9771622"/>
              <a:gd name="connsiteY14567" fmla="*/ 2134349 h 4890129"/>
              <a:gd name="connsiteX14568" fmla="*/ 4504039 w 9771622"/>
              <a:gd name="connsiteY14568" fmla="*/ 2120633 h 4890129"/>
              <a:gd name="connsiteX14569" fmla="*/ 4517755 w 9771622"/>
              <a:gd name="connsiteY14569" fmla="*/ 2106917 h 4890129"/>
              <a:gd name="connsiteX14570" fmla="*/ 5350843 w 9771622"/>
              <a:gd name="connsiteY14570" fmla="*/ 2101625 h 4890129"/>
              <a:gd name="connsiteX14571" fmla="*/ 5364559 w 9771622"/>
              <a:gd name="connsiteY14571" fmla="*/ 2115341 h 4890129"/>
              <a:gd name="connsiteX14572" fmla="*/ 5350843 w 9771622"/>
              <a:gd name="connsiteY14572" fmla="*/ 2129057 h 4890129"/>
              <a:gd name="connsiteX14573" fmla="*/ 5337127 w 9771622"/>
              <a:gd name="connsiteY14573" fmla="*/ 2115341 h 4890129"/>
              <a:gd name="connsiteX14574" fmla="*/ 5350843 w 9771622"/>
              <a:gd name="connsiteY14574" fmla="*/ 2101625 h 4890129"/>
              <a:gd name="connsiteX14575" fmla="*/ 2521329 w 9771622"/>
              <a:gd name="connsiteY14575" fmla="*/ 2100297 h 4890129"/>
              <a:gd name="connsiteX14576" fmla="*/ 2535049 w 9771622"/>
              <a:gd name="connsiteY14576" fmla="*/ 2114013 h 4890129"/>
              <a:gd name="connsiteX14577" fmla="*/ 2521329 w 9771622"/>
              <a:gd name="connsiteY14577" fmla="*/ 2127729 h 4890129"/>
              <a:gd name="connsiteX14578" fmla="*/ 2507619 w 9771622"/>
              <a:gd name="connsiteY14578" fmla="*/ 2114013 h 4890129"/>
              <a:gd name="connsiteX14579" fmla="*/ 2521329 w 9771622"/>
              <a:gd name="connsiteY14579" fmla="*/ 2100297 h 4890129"/>
              <a:gd name="connsiteX14580" fmla="*/ 2417734 w 9771622"/>
              <a:gd name="connsiteY14580" fmla="*/ 2099967 h 4890129"/>
              <a:gd name="connsiteX14581" fmla="*/ 2431450 w 9771622"/>
              <a:gd name="connsiteY14581" fmla="*/ 2113683 h 4890129"/>
              <a:gd name="connsiteX14582" fmla="*/ 2417734 w 9771622"/>
              <a:gd name="connsiteY14582" fmla="*/ 2127399 h 4890129"/>
              <a:gd name="connsiteX14583" fmla="*/ 2404018 w 9771622"/>
              <a:gd name="connsiteY14583" fmla="*/ 2113683 h 4890129"/>
              <a:gd name="connsiteX14584" fmla="*/ 2417734 w 9771622"/>
              <a:gd name="connsiteY14584" fmla="*/ 2099967 h 4890129"/>
              <a:gd name="connsiteX14585" fmla="*/ 2314468 w 9771622"/>
              <a:gd name="connsiteY14585" fmla="*/ 2099967 h 4890129"/>
              <a:gd name="connsiteX14586" fmla="*/ 2328187 w 9771622"/>
              <a:gd name="connsiteY14586" fmla="*/ 2113683 h 4890129"/>
              <a:gd name="connsiteX14587" fmla="*/ 2314468 w 9771622"/>
              <a:gd name="connsiteY14587" fmla="*/ 2127399 h 4890129"/>
              <a:gd name="connsiteX14588" fmla="*/ 2300751 w 9771622"/>
              <a:gd name="connsiteY14588" fmla="*/ 2113683 h 4890129"/>
              <a:gd name="connsiteX14589" fmla="*/ 2314468 w 9771622"/>
              <a:gd name="connsiteY14589" fmla="*/ 2099967 h 4890129"/>
              <a:gd name="connsiteX14590" fmla="*/ 2211204 w 9771622"/>
              <a:gd name="connsiteY14590" fmla="*/ 2099967 h 4890129"/>
              <a:gd name="connsiteX14591" fmla="*/ 2224915 w 9771622"/>
              <a:gd name="connsiteY14591" fmla="*/ 2113683 h 4890129"/>
              <a:gd name="connsiteX14592" fmla="*/ 2211204 w 9771622"/>
              <a:gd name="connsiteY14592" fmla="*/ 2127399 h 4890129"/>
              <a:gd name="connsiteX14593" fmla="*/ 2197482 w 9771622"/>
              <a:gd name="connsiteY14593" fmla="*/ 2113683 h 4890129"/>
              <a:gd name="connsiteX14594" fmla="*/ 2211204 w 9771622"/>
              <a:gd name="connsiteY14594" fmla="*/ 2099967 h 4890129"/>
              <a:gd name="connsiteX14595" fmla="*/ 2107935 w 9771622"/>
              <a:gd name="connsiteY14595" fmla="*/ 2099967 h 4890129"/>
              <a:gd name="connsiteX14596" fmla="*/ 2121652 w 9771622"/>
              <a:gd name="connsiteY14596" fmla="*/ 2113683 h 4890129"/>
              <a:gd name="connsiteX14597" fmla="*/ 2107935 w 9771622"/>
              <a:gd name="connsiteY14597" fmla="*/ 2127399 h 4890129"/>
              <a:gd name="connsiteX14598" fmla="*/ 2094217 w 9771622"/>
              <a:gd name="connsiteY14598" fmla="*/ 2113683 h 4890129"/>
              <a:gd name="connsiteX14599" fmla="*/ 2107935 w 9771622"/>
              <a:gd name="connsiteY14599" fmla="*/ 2099967 h 4890129"/>
              <a:gd name="connsiteX14600" fmla="*/ 2004667 w 9771622"/>
              <a:gd name="connsiteY14600" fmla="*/ 2099967 h 4890129"/>
              <a:gd name="connsiteX14601" fmla="*/ 2018382 w 9771622"/>
              <a:gd name="connsiteY14601" fmla="*/ 2113683 h 4890129"/>
              <a:gd name="connsiteX14602" fmla="*/ 2004667 w 9771622"/>
              <a:gd name="connsiteY14602" fmla="*/ 2127399 h 4890129"/>
              <a:gd name="connsiteX14603" fmla="*/ 1990954 w 9771622"/>
              <a:gd name="connsiteY14603" fmla="*/ 2113683 h 4890129"/>
              <a:gd name="connsiteX14604" fmla="*/ 2004667 w 9771622"/>
              <a:gd name="connsiteY14604" fmla="*/ 2099967 h 4890129"/>
              <a:gd name="connsiteX14605" fmla="*/ 1901728 w 9771622"/>
              <a:gd name="connsiteY14605" fmla="*/ 2099637 h 4890129"/>
              <a:gd name="connsiteX14606" fmla="*/ 1915446 w 9771622"/>
              <a:gd name="connsiteY14606" fmla="*/ 2113353 h 4890129"/>
              <a:gd name="connsiteX14607" fmla="*/ 1901728 w 9771622"/>
              <a:gd name="connsiteY14607" fmla="*/ 2127069 h 4890129"/>
              <a:gd name="connsiteX14608" fmla="*/ 1888013 w 9771622"/>
              <a:gd name="connsiteY14608" fmla="*/ 2113353 h 4890129"/>
              <a:gd name="connsiteX14609" fmla="*/ 1901728 w 9771622"/>
              <a:gd name="connsiteY14609" fmla="*/ 2099637 h 4890129"/>
              <a:gd name="connsiteX14610" fmla="*/ 1798458 w 9771622"/>
              <a:gd name="connsiteY14610" fmla="*/ 2099637 h 4890129"/>
              <a:gd name="connsiteX14611" fmla="*/ 1812179 w 9771622"/>
              <a:gd name="connsiteY14611" fmla="*/ 2113353 h 4890129"/>
              <a:gd name="connsiteX14612" fmla="*/ 1798458 w 9771622"/>
              <a:gd name="connsiteY14612" fmla="*/ 2127069 h 4890129"/>
              <a:gd name="connsiteX14613" fmla="*/ 1784743 w 9771622"/>
              <a:gd name="connsiteY14613" fmla="*/ 2113353 h 4890129"/>
              <a:gd name="connsiteX14614" fmla="*/ 1798458 w 9771622"/>
              <a:gd name="connsiteY14614" fmla="*/ 2099637 h 4890129"/>
              <a:gd name="connsiteX14615" fmla="*/ 1695523 w 9771622"/>
              <a:gd name="connsiteY14615" fmla="*/ 2099637 h 4890129"/>
              <a:gd name="connsiteX14616" fmla="*/ 1709239 w 9771622"/>
              <a:gd name="connsiteY14616" fmla="*/ 2113353 h 4890129"/>
              <a:gd name="connsiteX14617" fmla="*/ 1695523 w 9771622"/>
              <a:gd name="connsiteY14617" fmla="*/ 2127069 h 4890129"/>
              <a:gd name="connsiteX14618" fmla="*/ 1681806 w 9771622"/>
              <a:gd name="connsiteY14618" fmla="*/ 2113353 h 4890129"/>
              <a:gd name="connsiteX14619" fmla="*/ 1695523 w 9771622"/>
              <a:gd name="connsiteY14619" fmla="*/ 2099637 h 4890129"/>
              <a:gd name="connsiteX14620" fmla="*/ 1592588 w 9771622"/>
              <a:gd name="connsiteY14620" fmla="*/ 2099637 h 4890129"/>
              <a:gd name="connsiteX14621" fmla="*/ 1606305 w 9771622"/>
              <a:gd name="connsiteY14621" fmla="*/ 2113353 h 4890129"/>
              <a:gd name="connsiteX14622" fmla="*/ 1592588 w 9771622"/>
              <a:gd name="connsiteY14622" fmla="*/ 2127069 h 4890129"/>
              <a:gd name="connsiteX14623" fmla="*/ 1578873 w 9771622"/>
              <a:gd name="connsiteY14623" fmla="*/ 2113353 h 4890129"/>
              <a:gd name="connsiteX14624" fmla="*/ 1592588 w 9771622"/>
              <a:gd name="connsiteY14624" fmla="*/ 2099637 h 4890129"/>
              <a:gd name="connsiteX14625" fmla="*/ 1489652 w 9771622"/>
              <a:gd name="connsiteY14625" fmla="*/ 2099637 h 4890129"/>
              <a:gd name="connsiteX14626" fmla="*/ 1503373 w 9771622"/>
              <a:gd name="connsiteY14626" fmla="*/ 2113353 h 4890129"/>
              <a:gd name="connsiteX14627" fmla="*/ 1489652 w 9771622"/>
              <a:gd name="connsiteY14627" fmla="*/ 2127069 h 4890129"/>
              <a:gd name="connsiteX14628" fmla="*/ 1475938 w 9771622"/>
              <a:gd name="connsiteY14628" fmla="*/ 2113353 h 4890129"/>
              <a:gd name="connsiteX14629" fmla="*/ 1489652 w 9771622"/>
              <a:gd name="connsiteY14629" fmla="*/ 2099637 h 4890129"/>
              <a:gd name="connsiteX14630" fmla="*/ 1386717 w 9771622"/>
              <a:gd name="connsiteY14630" fmla="*/ 2099637 h 4890129"/>
              <a:gd name="connsiteX14631" fmla="*/ 1400433 w 9771622"/>
              <a:gd name="connsiteY14631" fmla="*/ 2113353 h 4890129"/>
              <a:gd name="connsiteX14632" fmla="*/ 1386717 w 9771622"/>
              <a:gd name="connsiteY14632" fmla="*/ 2127069 h 4890129"/>
              <a:gd name="connsiteX14633" fmla="*/ 1373000 w 9771622"/>
              <a:gd name="connsiteY14633" fmla="*/ 2113353 h 4890129"/>
              <a:gd name="connsiteX14634" fmla="*/ 1386717 w 9771622"/>
              <a:gd name="connsiteY14634" fmla="*/ 2099637 h 4890129"/>
              <a:gd name="connsiteX14635" fmla="*/ 1283777 w 9771622"/>
              <a:gd name="connsiteY14635" fmla="*/ 2099637 h 4890129"/>
              <a:gd name="connsiteX14636" fmla="*/ 1297497 w 9771622"/>
              <a:gd name="connsiteY14636" fmla="*/ 2113353 h 4890129"/>
              <a:gd name="connsiteX14637" fmla="*/ 1283777 w 9771622"/>
              <a:gd name="connsiteY14637" fmla="*/ 2127069 h 4890129"/>
              <a:gd name="connsiteX14638" fmla="*/ 1270063 w 9771622"/>
              <a:gd name="connsiteY14638" fmla="*/ 2113353 h 4890129"/>
              <a:gd name="connsiteX14639" fmla="*/ 1283777 w 9771622"/>
              <a:gd name="connsiteY14639" fmla="*/ 2099637 h 4890129"/>
              <a:gd name="connsiteX14640" fmla="*/ 4598516 w 9771622"/>
              <a:gd name="connsiteY14640" fmla="*/ 2098313 h 4890129"/>
              <a:gd name="connsiteX14641" fmla="*/ 4612232 w 9771622"/>
              <a:gd name="connsiteY14641" fmla="*/ 2112029 h 4890129"/>
              <a:gd name="connsiteX14642" fmla="*/ 4598516 w 9771622"/>
              <a:gd name="connsiteY14642" fmla="*/ 2125745 h 4890129"/>
              <a:gd name="connsiteX14643" fmla="*/ 4584800 w 9771622"/>
              <a:gd name="connsiteY14643" fmla="*/ 2112029 h 4890129"/>
              <a:gd name="connsiteX14644" fmla="*/ 4598516 w 9771622"/>
              <a:gd name="connsiteY14644" fmla="*/ 2098313 h 4890129"/>
              <a:gd name="connsiteX14645" fmla="*/ 5411084 w 9771622"/>
              <a:gd name="connsiteY14645" fmla="*/ 2097653 h 4890129"/>
              <a:gd name="connsiteX14646" fmla="*/ 5424800 w 9771622"/>
              <a:gd name="connsiteY14646" fmla="*/ 2111369 h 4890129"/>
              <a:gd name="connsiteX14647" fmla="*/ 5411084 w 9771622"/>
              <a:gd name="connsiteY14647" fmla="*/ 2125085 h 4890129"/>
              <a:gd name="connsiteX14648" fmla="*/ 5397368 w 9771622"/>
              <a:gd name="connsiteY14648" fmla="*/ 2111369 h 4890129"/>
              <a:gd name="connsiteX14649" fmla="*/ 5411084 w 9771622"/>
              <a:gd name="connsiteY14649" fmla="*/ 2097653 h 4890129"/>
              <a:gd name="connsiteX14650" fmla="*/ 4395623 w 9771622"/>
              <a:gd name="connsiteY14650" fmla="*/ 2097653 h 4890129"/>
              <a:gd name="connsiteX14651" fmla="*/ 4409339 w 9771622"/>
              <a:gd name="connsiteY14651" fmla="*/ 2111369 h 4890129"/>
              <a:gd name="connsiteX14652" fmla="*/ 4395623 w 9771622"/>
              <a:gd name="connsiteY14652" fmla="*/ 2125085 h 4890129"/>
              <a:gd name="connsiteX14653" fmla="*/ 4381907 w 9771622"/>
              <a:gd name="connsiteY14653" fmla="*/ 2111369 h 4890129"/>
              <a:gd name="connsiteX14654" fmla="*/ 4395623 w 9771622"/>
              <a:gd name="connsiteY14654" fmla="*/ 2097653 h 4890129"/>
              <a:gd name="connsiteX14655" fmla="*/ 4685566 w 9771622"/>
              <a:gd name="connsiteY14655" fmla="*/ 2096989 h 4890129"/>
              <a:gd name="connsiteX14656" fmla="*/ 4699282 w 9771622"/>
              <a:gd name="connsiteY14656" fmla="*/ 2110705 h 4890129"/>
              <a:gd name="connsiteX14657" fmla="*/ 4685566 w 9771622"/>
              <a:gd name="connsiteY14657" fmla="*/ 2124421 h 4890129"/>
              <a:gd name="connsiteX14658" fmla="*/ 4671850 w 9771622"/>
              <a:gd name="connsiteY14658" fmla="*/ 2110705 h 4890129"/>
              <a:gd name="connsiteX14659" fmla="*/ 4685566 w 9771622"/>
              <a:gd name="connsiteY14659" fmla="*/ 2096989 h 4890129"/>
              <a:gd name="connsiteX14660" fmla="*/ 5469998 w 9771622"/>
              <a:gd name="connsiteY14660" fmla="*/ 2094342 h 4890129"/>
              <a:gd name="connsiteX14661" fmla="*/ 5483714 w 9771622"/>
              <a:gd name="connsiteY14661" fmla="*/ 2108058 h 4890129"/>
              <a:gd name="connsiteX14662" fmla="*/ 5469998 w 9771622"/>
              <a:gd name="connsiteY14662" fmla="*/ 2121774 h 4890129"/>
              <a:gd name="connsiteX14663" fmla="*/ 5456282 w 9771622"/>
              <a:gd name="connsiteY14663" fmla="*/ 2108058 h 4890129"/>
              <a:gd name="connsiteX14664" fmla="*/ 5469998 w 9771622"/>
              <a:gd name="connsiteY14664" fmla="*/ 2094342 h 4890129"/>
              <a:gd name="connsiteX14665" fmla="*/ 4823585 w 9771622"/>
              <a:gd name="connsiteY14665" fmla="*/ 2094342 h 4890129"/>
              <a:gd name="connsiteX14666" fmla="*/ 4837301 w 9771622"/>
              <a:gd name="connsiteY14666" fmla="*/ 2108058 h 4890129"/>
              <a:gd name="connsiteX14667" fmla="*/ 4823585 w 9771622"/>
              <a:gd name="connsiteY14667" fmla="*/ 2121774 h 4890129"/>
              <a:gd name="connsiteX14668" fmla="*/ 4809869 w 9771622"/>
              <a:gd name="connsiteY14668" fmla="*/ 2108058 h 4890129"/>
              <a:gd name="connsiteX14669" fmla="*/ 4823585 w 9771622"/>
              <a:gd name="connsiteY14669" fmla="*/ 2094342 h 4890129"/>
              <a:gd name="connsiteX14670" fmla="*/ 5528251 w 9771622"/>
              <a:gd name="connsiteY14670" fmla="*/ 2092024 h 4890129"/>
              <a:gd name="connsiteX14671" fmla="*/ 5541967 w 9771622"/>
              <a:gd name="connsiteY14671" fmla="*/ 2105740 h 4890129"/>
              <a:gd name="connsiteX14672" fmla="*/ 5528251 w 9771622"/>
              <a:gd name="connsiteY14672" fmla="*/ 2119456 h 4890129"/>
              <a:gd name="connsiteX14673" fmla="*/ 5514535 w 9771622"/>
              <a:gd name="connsiteY14673" fmla="*/ 2105740 h 4890129"/>
              <a:gd name="connsiteX14674" fmla="*/ 5528251 w 9771622"/>
              <a:gd name="connsiteY14674" fmla="*/ 2092024 h 4890129"/>
              <a:gd name="connsiteX14675" fmla="*/ 5585180 w 9771622"/>
              <a:gd name="connsiteY14675" fmla="*/ 2090040 h 4890129"/>
              <a:gd name="connsiteX14676" fmla="*/ 5598896 w 9771622"/>
              <a:gd name="connsiteY14676" fmla="*/ 2103756 h 4890129"/>
              <a:gd name="connsiteX14677" fmla="*/ 5585180 w 9771622"/>
              <a:gd name="connsiteY14677" fmla="*/ 2117472 h 4890129"/>
              <a:gd name="connsiteX14678" fmla="*/ 5571464 w 9771622"/>
              <a:gd name="connsiteY14678" fmla="*/ 2103756 h 4890129"/>
              <a:gd name="connsiteX14679" fmla="*/ 5585180 w 9771622"/>
              <a:gd name="connsiteY14679" fmla="*/ 2090040 h 4890129"/>
              <a:gd name="connsiteX14680" fmla="*/ 4960615 w 9771622"/>
              <a:gd name="connsiteY14680" fmla="*/ 2090040 h 4890129"/>
              <a:gd name="connsiteX14681" fmla="*/ 4974331 w 9771622"/>
              <a:gd name="connsiteY14681" fmla="*/ 2103756 h 4890129"/>
              <a:gd name="connsiteX14682" fmla="*/ 4960615 w 9771622"/>
              <a:gd name="connsiteY14682" fmla="*/ 2117472 h 4890129"/>
              <a:gd name="connsiteX14683" fmla="*/ 4946899 w 9771622"/>
              <a:gd name="connsiteY14683" fmla="*/ 2103756 h 4890129"/>
              <a:gd name="connsiteX14684" fmla="*/ 4960615 w 9771622"/>
              <a:gd name="connsiteY14684" fmla="*/ 2090040 h 4890129"/>
              <a:gd name="connsiteX14685" fmla="*/ 5641780 w 9771622"/>
              <a:gd name="connsiteY14685" fmla="*/ 2088382 h 4890129"/>
              <a:gd name="connsiteX14686" fmla="*/ 5655496 w 9771622"/>
              <a:gd name="connsiteY14686" fmla="*/ 2102098 h 4890129"/>
              <a:gd name="connsiteX14687" fmla="*/ 5641780 w 9771622"/>
              <a:gd name="connsiteY14687" fmla="*/ 2115814 h 4890129"/>
              <a:gd name="connsiteX14688" fmla="*/ 5628064 w 9771622"/>
              <a:gd name="connsiteY14688" fmla="*/ 2102098 h 4890129"/>
              <a:gd name="connsiteX14689" fmla="*/ 5641780 w 9771622"/>
              <a:gd name="connsiteY14689" fmla="*/ 2088382 h 4890129"/>
              <a:gd name="connsiteX14690" fmla="*/ 4868929 w 9771622"/>
              <a:gd name="connsiteY14690" fmla="*/ 2087062 h 4890129"/>
              <a:gd name="connsiteX14691" fmla="*/ 4882645 w 9771622"/>
              <a:gd name="connsiteY14691" fmla="*/ 2100778 h 4890129"/>
              <a:gd name="connsiteX14692" fmla="*/ 4868929 w 9771622"/>
              <a:gd name="connsiteY14692" fmla="*/ 2114494 h 4890129"/>
              <a:gd name="connsiteX14693" fmla="*/ 4855213 w 9771622"/>
              <a:gd name="connsiteY14693" fmla="*/ 2100778 h 4890129"/>
              <a:gd name="connsiteX14694" fmla="*/ 4868929 w 9771622"/>
              <a:gd name="connsiteY14694" fmla="*/ 2087062 h 4890129"/>
              <a:gd name="connsiteX14695" fmla="*/ 5697385 w 9771622"/>
              <a:gd name="connsiteY14695" fmla="*/ 2086728 h 4890129"/>
              <a:gd name="connsiteX14696" fmla="*/ 5711101 w 9771622"/>
              <a:gd name="connsiteY14696" fmla="*/ 2100444 h 4890129"/>
              <a:gd name="connsiteX14697" fmla="*/ 5697385 w 9771622"/>
              <a:gd name="connsiteY14697" fmla="*/ 2114160 h 4890129"/>
              <a:gd name="connsiteX14698" fmla="*/ 5683669 w 9771622"/>
              <a:gd name="connsiteY14698" fmla="*/ 2100444 h 4890129"/>
              <a:gd name="connsiteX14699" fmla="*/ 5697385 w 9771622"/>
              <a:gd name="connsiteY14699" fmla="*/ 2086728 h 4890129"/>
              <a:gd name="connsiteX14700" fmla="*/ 5752973 w 9771622"/>
              <a:gd name="connsiteY14700" fmla="*/ 2085738 h 4890129"/>
              <a:gd name="connsiteX14701" fmla="*/ 5766689 w 9771622"/>
              <a:gd name="connsiteY14701" fmla="*/ 2099454 h 4890129"/>
              <a:gd name="connsiteX14702" fmla="*/ 5752973 w 9771622"/>
              <a:gd name="connsiteY14702" fmla="*/ 2113170 h 4890129"/>
              <a:gd name="connsiteX14703" fmla="*/ 5739257 w 9771622"/>
              <a:gd name="connsiteY14703" fmla="*/ 2099454 h 4890129"/>
              <a:gd name="connsiteX14704" fmla="*/ 5752973 w 9771622"/>
              <a:gd name="connsiteY14704" fmla="*/ 2085738 h 4890129"/>
              <a:gd name="connsiteX14705" fmla="*/ 4914937 w 9771622"/>
              <a:gd name="connsiteY14705" fmla="*/ 2085404 h 4890129"/>
              <a:gd name="connsiteX14706" fmla="*/ 4928653 w 9771622"/>
              <a:gd name="connsiteY14706" fmla="*/ 2099120 h 4890129"/>
              <a:gd name="connsiteX14707" fmla="*/ 4914937 w 9771622"/>
              <a:gd name="connsiteY14707" fmla="*/ 2112836 h 4890129"/>
              <a:gd name="connsiteX14708" fmla="*/ 4901221 w 9771622"/>
              <a:gd name="connsiteY14708" fmla="*/ 2099120 h 4890129"/>
              <a:gd name="connsiteX14709" fmla="*/ 4914937 w 9771622"/>
              <a:gd name="connsiteY14709" fmla="*/ 2085404 h 4890129"/>
              <a:gd name="connsiteX14710" fmla="*/ 5807602 w 9771622"/>
              <a:gd name="connsiteY14710" fmla="*/ 2084744 h 4890129"/>
              <a:gd name="connsiteX14711" fmla="*/ 5821318 w 9771622"/>
              <a:gd name="connsiteY14711" fmla="*/ 2098460 h 4890129"/>
              <a:gd name="connsiteX14712" fmla="*/ 5807602 w 9771622"/>
              <a:gd name="connsiteY14712" fmla="*/ 2112176 h 4890129"/>
              <a:gd name="connsiteX14713" fmla="*/ 5793886 w 9771622"/>
              <a:gd name="connsiteY14713" fmla="*/ 2098460 h 4890129"/>
              <a:gd name="connsiteX14714" fmla="*/ 5807602 w 9771622"/>
              <a:gd name="connsiteY14714" fmla="*/ 2084744 h 4890129"/>
              <a:gd name="connsiteX14715" fmla="*/ 5862214 w 9771622"/>
              <a:gd name="connsiteY14715" fmla="*/ 2083750 h 4890129"/>
              <a:gd name="connsiteX14716" fmla="*/ 5875930 w 9771622"/>
              <a:gd name="connsiteY14716" fmla="*/ 2097466 h 4890129"/>
              <a:gd name="connsiteX14717" fmla="*/ 5862214 w 9771622"/>
              <a:gd name="connsiteY14717" fmla="*/ 2111182 h 4890129"/>
              <a:gd name="connsiteX14718" fmla="*/ 5848498 w 9771622"/>
              <a:gd name="connsiteY14718" fmla="*/ 2097466 h 4890129"/>
              <a:gd name="connsiteX14719" fmla="*/ 5862214 w 9771622"/>
              <a:gd name="connsiteY14719" fmla="*/ 2083750 h 4890129"/>
              <a:gd name="connsiteX14720" fmla="*/ 4470094 w 9771622"/>
              <a:gd name="connsiteY14720" fmla="*/ 2083750 h 4890129"/>
              <a:gd name="connsiteX14721" fmla="*/ 4483810 w 9771622"/>
              <a:gd name="connsiteY14721" fmla="*/ 2097466 h 4890129"/>
              <a:gd name="connsiteX14722" fmla="*/ 4470094 w 9771622"/>
              <a:gd name="connsiteY14722" fmla="*/ 2111182 h 4890129"/>
              <a:gd name="connsiteX14723" fmla="*/ 4456378 w 9771622"/>
              <a:gd name="connsiteY14723" fmla="*/ 2097466 h 4890129"/>
              <a:gd name="connsiteX14724" fmla="*/ 4470094 w 9771622"/>
              <a:gd name="connsiteY14724" fmla="*/ 2083750 h 4890129"/>
              <a:gd name="connsiteX14725" fmla="*/ 5190647 w 9771622"/>
              <a:gd name="connsiteY14725" fmla="*/ 2083420 h 4890129"/>
              <a:gd name="connsiteX14726" fmla="*/ 5204363 w 9771622"/>
              <a:gd name="connsiteY14726" fmla="*/ 2097136 h 4890129"/>
              <a:gd name="connsiteX14727" fmla="*/ 5190647 w 9771622"/>
              <a:gd name="connsiteY14727" fmla="*/ 2110852 h 4890129"/>
              <a:gd name="connsiteX14728" fmla="*/ 5176931 w 9771622"/>
              <a:gd name="connsiteY14728" fmla="*/ 2097136 h 4890129"/>
              <a:gd name="connsiteX14729" fmla="*/ 5190647 w 9771622"/>
              <a:gd name="connsiteY14729" fmla="*/ 2083420 h 4890129"/>
              <a:gd name="connsiteX14730" fmla="*/ 5916499 w 9771622"/>
              <a:gd name="connsiteY14730" fmla="*/ 2083090 h 4890129"/>
              <a:gd name="connsiteX14731" fmla="*/ 5930215 w 9771622"/>
              <a:gd name="connsiteY14731" fmla="*/ 2096806 h 4890129"/>
              <a:gd name="connsiteX14732" fmla="*/ 5916499 w 9771622"/>
              <a:gd name="connsiteY14732" fmla="*/ 2110522 h 4890129"/>
              <a:gd name="connsiteX14733" fmla="*/ 5902783 w 9771622"/>
              <a:gd name="connsiteY14733" fmla="*/ 2096806 h 4890129"/>
              <a:gd name="connsiteX14734" fmla="*/ 5916499 w 9771622"/>
              <a:gd name="connsiteY14734" fmla="*/ 2083090 h 4890129"/>
              <a:gd name="connsiteX14735" fmla="*/ 5970447 w 9771622"/>
              <a:gd name="connsiteY14735" fmla="*/ 2082426 h 4890129"/>
              <a:gd name="connsiteX14736" fmla="*/ 5984163 w 9771622"/>
              <a:gd name="connsiteY14736" fmla="*/ 2096142 h 4890129"/>
              <a:gd name="connsiteX14737" fmla="*/ 5970447 w 9771622"/>
              <a:gd name="connsiteY14737" fmla="*/ 2109858 h 4890129"/>
              <a:gd name="connsiteX14738" fmla="*/ 5956731 w 9771622"/>
              <a:gd name="connsiteY14738" fmla="*/ 2096142 h 4890129"/>
              <a:gd name="connsiteX14739" fmla="*/ 5970447 w 9771622"/>
              <a:gd name="connsiteY14739" fmla="*/ 2082426 h 4890129"/>
              <a:gd name="connsiteX14740" fmla="*/ 6024398 w 9771622"/>
              <a:gd name="connsiteY14740" fmla="*/ 2082096 h 4890129"/>
              <a:gd name="connsiteX14741" fmla="*/ 6038114 w 9771622"/>
              <a:gd name="connsiteY14741" fmla="*/ 2095812 h 4890129"/>
              <a:gd name="connsiteX14742" fmla="*/ 6024398 w 9771622"/>
              <a:gd name="connsiteY14742" fmla="*/ 2109528 h 4890129"/>
              <a:gd name="connsiteX14743" fmla="*/ 6010682 w 9771622"/>
              <a:gd name="connsiteY14743" fmla="*/ 2095812 h 4890129"/>
              <a:gd name="connsiteX14744" fmla="*/ 6024398 w 9771622"/>
              <a:gd name="connsiteY14744" fmla="*/ 2082096 h 4890129"/>
              <a:gd name="connsiteX14745" fmla="*/ 6078019 w 9771622"/>
              <a:gd name="connsiteY14745" fmla="*/ 2081432 h 4890129"/>
              <a:gd name="connsiteX14746" fmla="*/ 6091735 w 9771622"/>
              <a:gd name="connsiteY14746" fmla="*/ 2095148 h 4890129"/>
              <a:gd name="connsiteX14747" fmla="*/ 6078019 w 9771622"/>
              <a:gd name="connsiteY14747" fmla="*/ 2108864 h 4890129"/>
              <a:gd name="connsiteX14748" fmla="*/ 6064303 w 9771622"/>
              <a:gd name="connsiteY14748" fmla="*/ 2095148 h 4890129"/>
              <a:gd name="connsiteX14749" fmla="*/ 6078019 w 9771622"/>
              <a:gd name="connsiteY14749" fmla="*/ 2081432 h 4890129"/>
              <a:gd name="connsiteX14750" fmla="*/ 6131307 w 9771622"/>
              <a:gd name="connsiteY14750" fmla="*/ 2081102 h 4890129"/>
              <a:gd name="connsiteX14751" fmla="*/ 6145023 w 9771622"/>
              <a:gd name="connsiteY14751" fmla="*/ 2094818 h 4890129"/>
              <a:gd name="connsiteX14752" fmla="*/ 6131307 w 9771622"/>
              <a:gd name="connsiteY14752" fmla="*/ 2108534 h 4890129"/>
              <a:gd name="connsiteX14753" fmla="*/ 6117591 w 9771622"/>
              <a:gd name="connsiteY14753" fmla="*/ 2094818 h 4890129"/>
              <a:gd name="connsiteX14754" fmla="*/ 6131307 w 9771622"/>
              <a:gd name="connsiteY14754" fmla="*/ 2081102 h 4890129"/>
              <a:gd name="connsiteX14755" fmla="*/ 6184595 w 9771622"/>
              <a:gd name="connsiteY14755" fmla="*/ 2080772 h 4890129"/>
              <a:gd name="connsiteX14756" fmla="*/ 6198311 w 9771622"/>
              <a:gd name="connsiteY14756" fmla="*/ 2094488 h 4890129"/>
              <a:gd name="connsiteX14757" fmla="*/ 6184595 w 9771622"/>
              <a:gd name="connsiteY14757" fmla="*/ 2108204 h 4890129"/>
              <a:gd name="connsiteX14758" fmla="*/ 6170879 w 9771622"/>
              <a:gd name="connsiteY14758" fmla="*/ 2094488 h 4890129"/>
              <a:gd name="connsiteX14759" fmla="*/ 6184595 w 9771622"/>
              <a:gd name="connsiteY14759" fmla="*/ 2080772 h 4890129"/>
              <a:gd name="connsiteX14760" fmla="*/ 6237552 w 9771622"/>
              <a:gd name="connsiteY14760" fmla="*/ 2080442 h 4890129"/>
              <a:gd name="connsiteX14761" fmla="*/ 6251268 w 9771622"/>
              <a:gd name="connsiteY14761" fmla="*/ 2094158 h 4890129"/>
              <a:gd name="connsiteX14762" fmla="*/ 6237552 w 9771622"/>
              <a:gd name="connsiteY14762" fmla="*/ 2107874 h 4890129"/>
              <a:gd name="connsiteX14763" fmla="*/ 6223836 w 9771622"/>
              <a:gd name="connsiteY14763" fmla="*/ 2094158 h 4890129"/>
              <a:gd name="connsiteX14764" fmla="*/ 6237552 w 9771622"/>
              <a:gd name="connsiteY14764" fmla="*/ 2080442 h 4890129"/>
              <a:gd name="connsiteX14765" fmla="*/ 6290510 w 9771622"/>
              <a:gd name="connsiteY14765" fmla="*/ 2080108 h 4890129"/>
              <a:gd name="connsiteX14766" fmla="*/ 6304226 w 9771622"/>
              <a:gd name="connsiteY14766" fmla="*/ 2093824 h 4890129"/>
              <a:gd name="connsiteX14767" fmla="*/ 6290510 w 9771622"/>
              <a:gd name="connsiteY14767" fmla="*/ 2107540 h 4890129"/>
              <a:gd name="connsiteX14768" fmla="*/ 6276794 w 9771622"/>
              <a:gd name="connsiteY14768" fmla="*/ 2093824 h 4890129"/>
              <a:gd name="connsiteX14769" fmla="*/ 6290510 w 9771622"/>
              <a:gd name="connsiteY14769" fmla="*/ 2080108 h 4890129"/>
              <a:gd name="connsiteX14770" fmla="*/ 6343137 w 9771622"/>
              <a:gd name="connsiteY14770" fmla="*/ 2079778 h 4890129"/>
              <a:gd name="connsiteX14771" fmla="*/ 6356853 w 9771622"/>
              <a:gd name="connsiteY14771" fmla="*/ 2093494 h 4890129"/>
              <a:gd name="connsiteX14772" fmla="*/ 6343137 w 9771622"/>
              <a:gd name="connsiteY14772" fmla="*/ 2107210 h 4890129"/>
              <a:gd name="connsiteX14773" fmla="*/ 6329421 w 9771622"/>
              <a:gd name="connsiteY14773" fmla="*/ 2093494 h 4890129"/>
              <a:gd name="connsiteX14774" fmla="*/ 6343137 w 9771622"/>
              <a:gd name="connsiteY14774" fmla="*/ 2079778 h 4890129"/>
              <a:gd name="connsiteX14775" fmla="*/ 6448719 w 9771622"/>
              <a:gd name="connsiteY14775" fmla="*/ 2079448 h 4890129"/>
              <a:gd name="connsiteX14776" fmla="*/ 6462435 w 9771622"/>
              <a:gd name="connsiteY14776" fmla="*/ 2093164 h 4890129"/>
              <a:gd name="connsiteX14777" fmla="*/ 6448719 w 9771622"/>
              <a:gd name="connsiteY14777" fmla="*/ 2106880 h 4890129"/>
              <a:gd name="connsiteX14778" fmla="*/ 6435003 w 9771622"/>
              <a:gd name="connsiteY14778" fmla="*/ 2093164 h 4890129"/>
              <a:gd name="connsiteX14779" fmla="*/ 6448719 w 9771622"/>
              <a:gd name="connsiteY14779" fmla="*/ 2079448 h 4890129"/>
              <a:gd name="connsiteX14780" fmla="*/ 6396095 w 9771622"/>
              <a:gd name="connsiteY14780" fmla="*/ 2079448 h 4890129"/>
              <a:gd name="connsiteX14781" fmla="*/ 6409811 w 9771622"/>
              <a:gd name="connsiteY14781" fmla="*/ 2093164 h 4890129"/>
              <a:gd name="connsiteX14782" fmla="*/ 6396095 w 9771622"/>
              <a:gd name="connsiteY14782" fmla="*/ 2106880 h 4890129"/>
              <a:gd name="connsiteX14783" fmla="*/ 6382379 w 9771622"/>
              <a:gd name="connsiteY14783" fmla="*/ 2093164 h 4890129"/>
              <a:gd name="connsiteX14784" fmla="*/ 6396095 w 9771622"/>
              <a:gd name="connsiteY14784" fmla="*/ 2079448 h 4890129"/>
              <a:gd name="connsiteX14785" fmla="*/ 6501016 w 9771622"/>
              <a:gd name="connsiteY14785" fmla="*/ 2079114 h 4890129"/>
              <a:gd name="connsiteX14786" fmla="*/ 6514732 w 9771622"/>
              <a:gd name="connsiteY14786" fmla="*/ 2092830 h 4890129"/>
              <a:gd name="connsiteX14787" fmla="*/ 6501016 w 9771622"/>
              <a:gd name="connsiteY14787" fmla="*/ 2106546 h 4890129"/>
              <a:gd name="connsiteX14788" fmla="*/ 6487300 w 9771622"/>
              <a:gd name="connsiteY14788" fmla="*/ 2092830 h 4890129"/>
              <a:gd name="connsiteX14789" fmla="*/ 6501016 w 9771622"/>
              <a:gd name="connsiteY14789" fmla="*/ 2079114 h 4890129"/>
              <a:gd name="connsiteX14790" fmla="*/ 6605937 w 9771622"/>
              <a:gd name="connsiteY14790" fmla="*/ 2078784 h 4890129"/>
              <a:gd name="connsiteX14791" fmla="*/ 6619653 w 9771622"/>
              <a:gd name="connsiteY14791" fmla="*/ 2092500 h 4890129"/>
              <a:gd name="connsiteX14792" fmla="*/ 6605937 w 9771622"/>
              <a:gd name="connsiteY14792" fmla="*/ 2106216 h 4890129"/>
              <a:gd name="connsiteX14793" fmla="*/ 6592221 w 9771622"/>
              <a:gd name="connsiteY14793" fmla="*/ 2092500 h 4890129"/>
              <a:gd name="connsiteX14794" fmla="*/ 6605937 w 9771622"/>
              <a:gd name="connsiteY14794" fmla="*/ 2078784 h 4890129"/>
              <a:gd name="connsiteX14795" fmla="*/ 6553643 w 9771622"/>
              <a:gd name="connsiteY14795" fmla="*/ 2078784 h 4890129"/>
              <a:gd name="connsiteX14796" fmla="*/ 6567359 w 9771622"/>
              <a:gd name="connsiteY14796" fmla="*/ 2092500 h 4890129"/>
              <a:gd name="connsiteX14797" fmla="*/ 6553643 w 9771622"/>
              <a:gd name="connsiteY14797" fmla="*/ 2106216 h 4890129"/>
              <a:gd name="connsiteX14798" fmla="*/ 6539927 w 9771622"/>
              <a:gd name="connsiteY14798" fmla="*/ 2092500 h 4890129"/>
              <a:gd name="connsiteX14799" fmla="*/ 6553643 w 9771622"/>
              <a:gd name="connsiteY14799" fmla="*/ 2078784 h 4890129"/>
              <a:gd name="connsiteX14800" fmla="*/ 6762808 w 9771622"/>
              <a:gd name="connsiteY14800" fmla="*/ 2078454 h 4890129"/>
              <a:gd name="connsiteX14801" fmla="*/ 6776524 w 9771622"/>
              <a:gd name="connsiteY14801" fmla="*/ 2092170 h 4890129"/>
              <a:gd name="connsiteX14802" fmla="*/ 6762808 w 9771622"/>
              <a:gd name="connsiteY14802" fmla="*/ 2105886 h 4890129"/>
              <a:gd name="connsiteX14803" fmla="*/ 6749092 w 9771622"/>
              <a:gd name="connsiteY14803" fmla="*/ 2092170 h 4890129"/>
              <a:gd name="connsiteX14804" fmla="*/ 6762808 w 9771622"/>
              <a:gd name="connsiteY14804" fmla="*/ 2078454 h 4890129"/>
              <a:gd name="connsiteX14805" fmla="*/ 6710528 w 9771622"/>
              <a:gd name="connsiteY14805" fmla="*/ 2078454 h 4890129"/>
              <a:gd name="connsiteX14806" fmla="*/ 6724244 w 9771622"/>
              <a:gd name="connsiteY14806" fmla="*/ 2092170 h 4890129"/>
              <a:gd name="connsiteX14807" fmla="*/ 6710528 w 9771622"/>
              <a:gd name="connsiteY14807" fmla="*/ 2105886 h 4890129"/>
              <a:gd name="connsiteX14808" fmla="*/ 6696812 w 9771622"/>
              <a:gd name="connsiteY14808" fmla="*/ 2092170 h 4890129"/>
              <a:gd name="connsiteX14809" fmla="*/ 6710528 w 9771622"/>
              <a:gd name="connsiteY14809" fmla="*/ 2078454 h 4890129"/>
              <a:gd name="connsiteX14810" fmla="*/ 6658235 w 9771622"/>
              <a:gd name="connsiteY14810" fmla="*/ 2078454 h 4890129"/>
              <a:gd name="connsiteX14811" fmla="*/ 6671951 w 9771622"/>
              <a:gd name="connsiteY14811" fmla="*/ 2092170 h 4890129"/>
              <a:gd name="connsiteX14812" fmla="*/ 6658235 w 9771622"/>
              <a:gd name="connsiteY14812" fmla="*/ 2105886 h 4890129"/>
              <a:gd name="connsiteX14813" fmla="*/ 6644519 w 9771622"/>
              <a:gd name="connsiteY14813" fmla="*/ 2092170 h 4890129"/>
              <a:gd name="connsiteX14814" fmla="*/ 6658235 w 9771622"/>
              <a:gd name="connsiteY14814" fmla="*/ 2078454 h 4890129"/>
              <a:gd name="connsiteX14815" fmla="*/ 6919051 w 9771622"/>
              <a:gd name="connsiteY14815" fmla="*/ 2078124 h 4890129"/>
              <a:gd name="connsiteX14816" fmla="*/ 6932767 w 9771622"/>
              <a:gd name="connsiteY14816" fmla="*/ 2091840 h 4890129"/>
              <a:gd name="connsiteX14817" fmla="*/ 6919051 w 9771622"/>
              <a:gd name="connsiteY14817" fmla="*/ 2105556 h 4890129"/>
              <a:gd name="connsiteX14818" fmla="*/ 6905335 w 9771622"/>
              <a:gd name="connsiteY14818" fmla="*/ 2091840 h 4890129"/>
              <a:gd name="connsiteX14819" fmla="*/ 6919051 w 9771622"/>
              <a:gd name="connsiteY14819" fmla="*/ 2078124 h 4890129"/>
              <a:gd name="connsiteX14820" fmla="*/ 6866753 w 9771622"/>
              <a:gd name="connsiteY14820" fmla="*/ 2078124 h 4890129"/>
              <a:gd name="connsiteX14821" fmla="*/ 6880469 w 9771622"/>
              <a:gd name="connsiteY14821" fmla="*/ 2091840 h 4890129"/>
              <a:gd name="connsiteX14822" fmla="*/ 6866753 w 9771622"/>
              <a:gd name="connsiteY14822" fmla="*/ 2105556 h 4890129"/>
              <a:gd name="connsiteX14823" fmla="*/ 6853037 w 9771622"/>
              <a:gd name="connsiteY14823" fmla="*/ 2091840 h 4890129"/>
              <a:gd name="connsiteX14824" fmla="*/ 6866753 w 9771622"/>
              <a:gd name="connsiteY14824" fmla="*/ 2078124 h 4890129"/>
              <a:gd name="connsiteX14825" fmla="*/ 6814790 w 9771622"/>
              <a:gd name="connsiteY14825" fmla="*/ 2078124 h 4890129"/>
              <a:gd name="connsiteX14826" fmla="*/ 6828506 w 9771622"/>
              <a:gd name="connsiteY14826" fmla="*/ 2091840 h 4890129"/>
              <a:gd name="connsiteX14827" fmla="*/ 6814790 w 9771622"/>
              <a:gd name="connsiteY14827" fmla="*/ 2105556 h 4890129"/>
              <a:gd name="connsiteX14828" fmla="*/ 6801074 w 9771622"/>
              <a:gd name="connsiteY14828" fmla="*/ 2091840 h 4890129"/>
              <a:gd name="connsiteX14829" fmla="*/ 6814790 w 9771622"/>
              <a:gd name="connsiteY14829" fmla="*/ 2078124 h 4890129"/>
              <a:gd name="connsiteX14830" fmla="*/ 7074945 w 9771622"/>
              <a:gd name="connsiteY14830" fmla="*/ 2077794 h 4890129"/>
              <a:gd name="connsiteX14831" fmla="*/ 7088661 w 9771622"/>
              <a:gd name="connsiteY14831" fmla="*/ 2091510 h 4890129"/>
              <a:gd name="connsiteX14832" fmla="*/ 7074945 w 9771622"/>
              <a:gd name="connsiteY14832" fmla="*/ 2105226 h 4890129"/>
              <a:gd name="connsiteX14833" fmla="*/ 7061229 w 9771622"/>
              <a:gd name="connsiteY14833" fmla="*/ 2091510 h 4890129"/>
              <a:gd name="connsiteX14834" fmla="*/ 7074945 w 9771622"/>
              <a:gd name="connsiteY14834" fmla="*/ 2077794 h 4890129"/>
              <a:gd name="connsiteX14835" fmla="*/ 7126909 w 9771622"/>
              <a:gd name="connsiteY14835" fmla="*/ 2077791 h 4890129"/>
              <a:gd name="connsiteX14836" fmla="*/ 7140625 w 9771622"/>
              <a:gd name="connsiteY14836" fmla="*/ 2091507 h 4890129"/>
              <a:gd name="connsiteX14837" fmla="*/ 7126909 w 9771622"/>
              <a:gd name="connsiteY14837" fmla="*/ 2105223 h 4890129"/>
              <a:gd name="connsiteX14838" fmla="*/ 7113193 w 9771622"/>
              <a:gd name="connsiteY14838" fmla="*/ 2091507 h 4890129"/>
              <a:gd name="connsiteX14839" fmla="*/ 7126909 w 9771622"/>
              <a:gd name="connsiteY14839" fmla="*/ 2077791 h 4890129"/>
              <a:gd name="connsiteX14840" fmla="*/ 7022978 w 9771622"/>
              <a:gd name="connsiteY14840" fmla="*/ 2077791 h 4890129"/>
              <a:gd name="connsiteX14841" fmla="*/ 7036694 w 9771622"/>
              <a:gd name="connsiteY14841" fmla="*/ 2091507 h 4890129"/>
              <a:gd name="connsiteX14842" fmla="*/ 7022978 w 9771622"/>
              <a:gd name="connsiteY14842" fmla="*/ 2105223 h 4890129"/>
              <a:gd name="connsiteX14843" fmla="*/ 7009262 w 9771622"/>
              <a:gd name="connsiteY14843" fmla="*/ 2091507 h 4890129"/>
              <a:gd name="connsiteX14844" fmla="*/ 7022978 w 9771622"/>
              <a:gd name="connsiteY14844" fmla="*/ 2077791 h 4890129"/>
              <a:gd name="connsiteX14845" fmla="*/ 6971014 w 9771622"/>
              <a:gd name="connsiteY14845" fmla="*/ 2077791 h 4890129"/>
              <a:gd name="connsiteX14846" fmla="*/ 6984730 w 9771622"/>
              <a:gd name="connsiteY14846" fmla="*/ 2091507 h 4890129"/>
              <a:gd name="connsiteX14847" fmla="*/ 6971014 w 9771622"/>
              <a:gd name="connsiteY14847" fmla="*/ 2105223 h 4890129"/>
              <a:gd name="connsiteX14848" fmla="*/ 6957298 w 9771622"/>
              <a:gd name="connsiteY14848" fmla="*/ 2091507 h 4890129"/>
              <a:gd name="connsiteX14849" fmla="*/ 6971014 w 9771622"/>
              <a:gd name="connsiteY14849" fmla="*/ 2077791 h 4890129"/>
              <a:gd name="connsiteX14850" fmla="*/ 7385737 w 9771622"/>
              <a:gd name="connsiteY14850" fmla="*/ 2077460 h 4890129"/>
              <a:gd name="connsiteX14851" fmla="*/ 7399453 w 9771622"/>
              <a:gd name="connsiteY14851" fmla="*/ 2091176 h 4890129"/>
              <a:gd name="connsiteX14852" fmla="*/ 7385737 w 9771622"/>
              <a:gd name="connsiteY14852" fmla="*/ 2104892 h 4890129"/>
              <a:gd name="connsiteX14853" fmla="*/ 7372021 w 9771622"/>
              <a:gd name="connsiteY14853" fmla="*/ 2091176 h 4890129"/>
              <a:gd name="connsiteX14854" fmla="*/ 7385737 w 9771622"/>
              <a:gd name="connsiteY14854" fmla="*/ 2077460 h 4890129"/>
              <a:gd name="connsiteX14855" fmla="*/ 7334104 w 9771622"/>
              <a:gd name="connsiteY14855" fmla="*/ 2077460 h 4890129"/>
              <a:gd name="connsiteX14856" fmla="*/ 7347820 w 9771622"/>
              <a:gd name="connsiteY14856" fmla="*/ 2091176 h 4890129"/>
              <a:gd name="connsiteX14857" fmla="*/ 7334104 w 9771622"/>
              <a:gd name="connsiteY14857" fmla="*/ 2104892 h 4890129"/>
              <a:gd name="connsiteX14858" fmla="*/ 7320388 w 9771622"/>
              <a:gd name="connsiteY14858" fmla="*/ 2091176 h 4890129"/>
              <a:gd name="connsiteX14859" fmla="*/ 7334104 w 9771622"/>
              <a:gd name="connsiteY14859" fmla="*/ 2077460 h 4890129"/>
              <a:gd name="connsiteX14860" fmla="*/ 7282470 w 9771622"/>
              <a:gd name="connsiteY14860" fmla="*/ 2077460 h 4890129"/>
              <a:gd name="connsiteX14861" fmla="*/ 7296186 w 9771622"/>
              <a:gd name="connsiteY14861" fmla="*/ 2091176 h 4890129"/>
              <a:gd name="connsiteX14862" fmla="*/ 7282470 w 9771622"/>
              <a:gd name="connsiteY14862" fmla="*/ 2104892 h 4890129"/>
              <a:gd name="connsiteX14863" fmla="*/ 7268754 w 9771622"/>
              <a:gd name="connsiteY14863" fmla="*/ 2091176 h 4890129"/>
              <a:gd name="connsiteX14864" fmla="*/ 7282470 w 9771622"/>
              <a:gd name="connsiteY14864" fmla="*/ 2077460 h 4890129"/>
              <a:gd name="connsiteX14865" fmla="*/ 7230506 w 9771622"/>
              <a:gd name="connsiteY14865" fmla="*/ 2077460 h 4890129"/>
              <a:gd name="connsiteX14866" fmla="*/ 7244222 w 9771622"/>
              <a:gd name="connsiteY14866" fmla="*/ 2091176 h 4890129"/>
              <a:gd name="connsiteX14867" fmla="*/ 7230506 w 9771622"/>
              <a:gd name="connsiteY14867" fmla="*/ 2104892 h 4890129"/>
              <a:gd name="connsiteX14868" fmla="*/ 7216790 w 9771622"/>
              <a:gd name="connsiteY14868" fmla="*/ 2091176 h 4890129"/>
              <a:gd name="connsiteX14869" fmla="*/ 7230506 w 9771622"/>
              <a:gd name="connsiteY14869" fmla="*/ 2077460 h 4890129"/>
              <a:gd name="connsiteX14870" fmla="*/ 7178543 w 9771622"/>
              <a:gd name="connsiteY14870" fmla="*/ 2077460 h 4890129"/>
              <a:gd name="connsiteX14871" fmla="*/ 7192259 w 9771622"/>
              <a:gd name="connsiteY14871" fmla="*/ 2091176 h 4890129"/>
              <a:gd name="connsiteX14872" fmla="*/ 7178543 w 9771622"/>
              <a:gd name="connsiteY14872" fmla="*/ 2104892 h 4890129"/>
              <a:gd name="connsiteX14873" fmla="*/ 7164827 w 9771622"/>
              <a:gd name="connsiteY14873" fmla="*/ 2091176 h 4890129"/>
              <a:gd name="connsiteX14874" fmla="*/ 7178543 w 9771622"/>
              <a:gd name="connsiteY14874" fmla="*/ 2077460 h 4890129"/>
              <a:gd name="connsiteX14875" fmla="*/ 2472675 w 9771622"/>
              <a:gd name="connsiteY14875" fmla="*/ 2077460 h 4890129"/>
              <a:gd name="connsiteX14876" fmla="*/ 2486393 w 9771622"/>
              <a:gd name="connsiteY14876" fmla="*/ 2091176 h 4890129"/>
              <a:gd name="connsiteX14877" fmla="*/ 2472675 w 9771622"/>
              <a:gd name="connsiteY14877" fmla="*/ 2104892 h 4890129"/>
              <a:gd name="connsiteX14878" fmla="*/ 2458959 w 9771622"/>
              <a:gd name="connsiteY14878" fmla="*/ 2091176 h 4890129"/>
              <a:gd name="connsiteX14879" fmla="*/ 2472675 w 9771622"/>
              <a:gd name="connsiteY14879" fmla="*/ 2077460 h 4890129"/>
              <a:gd name="connsiteX14880" fmla="*/ 7851086 w 9771622"/>
              <a:gd name="connsiteY14880" fmla="*/ 2077130 h 4890129"/>
              <a:gd name="connsiteX14881" fmla="*/ 7864802 w 9771622"/>
              <a:gd name="connsiteY14881" fmla="*/ 2090846 h 4890129"/>
              <a:gd name="connsiteX14882" fmla="*/ 7851086 w 9771622"/>
              <a:gd name="connsiteY14882" fmla="*/ 2104562 h 4890129"/>
              <a:gd name="connsiteX14883" fmla="*/ 7837370 w 9771622"/>
              <a:gd name="connsiteY14883" fmla="*/ 2090846 h 4890129"/>
              <a:gd name="connsiteX14884" fmla="*/ 7851086 w 9771622"/>
              <a:gd name="connsiteY14884" fmla="*/ 2077130 h 4890129"/>
              <a:gd name="connsiteX14885" fmla="*/ 7799470 w 9771622"/>
              <a:gd name="connsiteY14885" fmla="*/ 2077130 h 4890129"/>
              <a:gd name="connsiteX14886" fmla="*/ 7813186 w 9771622"/>
              <a:gd name="connsiteY14886" fmla="*/ 2090846 h 4890129"/>
              <a:gd name="connsiteX14887" fmla="*/ 7799470 w 9771622"/>
              <a:gd name="connsiteY14887" fmla="*/ 2104562 h 4890129"/>
              <a:gd name="connsiteX14888" fmla="*/ 7785754 w 9771622"/>
              <a:gd name="connsiteY14888" fmla="*/ 2090846 h 4890129"/>
              <a:gd name="connsiteX14889" fmla="*/ 7799470 w 9771622"/>
              <a:gd name="connsiteY14889" fmla="*/ 2077130 h 4890129"/>
              <a:gd name="connsiteX14890" fmla="*/ 7747836 w 9771622"/>
              <a:gd name="connsiteY14890" fmla="*/ 2077130 h 4890129"/>
              <a:gd name="connsiteX14891" fmla="*/ 7761552 w 9771622"/>
              <a:gd name="connsiteY14891" fmla="*/ 2090846 h 4890129"/>
              <a:gd name="connsiteX14892" fmla="*/ 7747836 w 9771622"/>
              <a:gd name="connsiteY14892" fmla="*/ 2104562 h 4890129"/>
              <a:gd name="connsiteX14893" fmla="*/ 7734120 w 9771622"/>
              <a:gd name="connsiteY14893" fmla="*/ 2090846 h 4890129"/>
              <a:gd name="connsiteX14894" fmla="*/ 7747836 w 9771622"/>
              <a:gd name="connsiteY14894" fmla="*/ 2077130 h 4890129"/>
              <a:gd name="connsiteX14895" fmla="*/ 7696203 w 9771622"/>
              <a:gd name="connsiteY14895" fmla="*/ 2077130 h 4890129"/>
              <a:gd name="connsiteX14896" fmla="*/ 7709919 w 9771622"/>
              <a:gd name="connsiteY14896" fmla="*/ 2090846 h 4890129"/>
              <a:gd name="connsiteX14897" fmla="*/ 7696203 w 9771622"/>
              <a:gd name="connsiteY14897" fmla="*/ 2104562 h 4890129"/>
              <a:gd name="connsiteX14898" fmla="*/ 7682487 w 9771622"/>
              <a:gd name="connsiteY14898" fmla="*/ 2090846 h 4890129"/>
              <a:gd name="connsiteX14899" fmla="*/ 7696203 w 9771622"/>
              <a:gd name="connsiteY14899" fmla="*/ 2077130 h 4890129"/>
              <a:gd name="connsiteX14900" fmla="*/ 7644569 w 9771622"/>
              <a:gd name="connsiteY14900" fmla="*/ 2077130 h 4890129"/>
              <a:gd name="connsiteX14901" fmla="*/ 7658285 w 9771622"/>
              <a:gd name="connsiteY14901" fmla="*/ 2090846 h 4890129"/>
              <a:gd name="connsiteX14902" fmla="*/ 7644569 w 9771622"/>
              <a:gd name="connsiteY14902" fmla="*/ 2104562 h 4890129"/>
              <a:gd name="connsiteX14903" fmla="*/ 7630853 w 9771622"/>
              <a:gd name="connsiteY14903" fmla="*/ 2090846 h 4890129"/>
              <a:gd name="connsiteX14904" fmla="*/ 7644569 w 9771622"/>
              <a:gd name="connsiteY14904" fmla="*/ 2077130 h 4890129"/>
              <a:gd name="connsiteX14905" fmla="*/ 7592602 w 9771622"/>
              <a:gd name="connsiteY14905" fmla="*/ 2077130 h 4890129"/>
              <a:gd name="connsiteX14906" fmla="*/ 7606318 w 9771622"/>
              <a:gd name="connsiteY14906" fmla="*/ 2090846 h 4890129"/>
              <a:gd name="connsiteX14907" fmla="*/ 7592602 w 9771622"/>
              <a:gd name="connsiteY14907" fmla="*/ 2104562 h 4890129"/>
              <a:gd name="connsiteX14908" fmla="*/ 7578886 w 9771622"/>
              <a:gd name="connsiteY14908" fmla="*/ 2090846 h 4890129"/>
              <a:gd name="connsiteX14909" fmla="*/ 7592602 w 9771622"/>
              <a:gd name="connsiteY14909" fmla="*/ 2077130 h 4890129"/>
              <a:gd name="connsiteX14910" fmla="*/ 7540968 w 9771622"/>
              <a:gd name="connsiteY14910" fmla="*/ 2077130 h 4890129"/>
              <a:gd name="connsiteX14911" fmla="*/ 7554684 w 9771622"/>
              <a:gd name="connsiteY14911" fmla="*/ 2090846 h 4890129"/>
              <a:gd name="connsiteX14912" fmla="*/ 7540968 w 9771622"/>
              <a:gd name="connsiteY14912" fmla="*/ 2104562 h 4890129"/>
              <a:gd name="connsiteX14913" fmla="*/ 7527252 w 9771622"/>
              <a:gd name="connsiteY14913" fmla="*/ 2090846 h 4890129"/>
              <a:gd name="connsiteX14914" fmla="*/ 7540968 w 9771622"/>
              <a:gd name="connsiteY14914" fmla="*/ 2077130 h 4890129"/>
              <a:gd name="connsiteX14915" fmla="*/ 7489338 w 9771622"/>
              <a:gd name="connsiteY14915" fmla="*/ 2077130 h 4890129"/>
              <a:gd name="connsiteX14916" fmla="*/ 7503054 w 9771622"/>
              <a:gd name="connsiteY14916" fmla="*/ 2090846 h 4890129"/>
              <a:gd name="connsiteX14917" fmla="*/ 7489338 w 9771622"/>
              <a:gd name="connsiteY14917" fmla="*/ 2104562 h 4890129"/>
              <a:gd name="connsiteX14918" fmla="*/ 7475622 w 9771622"/>
              <a:gd name="connsiteY14918" fmla="*/ 2090846 h 4890129"/>
              <a:gd name="connsiteX14919" fmla="*/ 7489338 w 9771622"/>
              <a:gd name="connsiteY14919" fmla="*/ 2077130 h 4890129"/>
              <a:gd name="connsiteX14920" fmla="*/ 7437705 w 9771622"/>
              <a:gd name="connsiteY14920" fmla="*/ 2077130 h 4890129"/>
              <a:gd name="connsiteX14921" fmla="*/ 7451421 w 9771622"/>
              <a:gd name="connsiteY14921" fmla="*/ 2090846 h 4890129"/>
              <a:gd name="connsiteX14922" fmla="*/ 7437705 w 9771622"/>
              <a:gd name="connsiteY14922" fmla="*/ 2104562 h 4890129"/>
              <a:gd name="connsiteX14923" fmla="*/ 7423989 w 9771622"/>
              <a:gd name="connsiteY14923" fmla="*/ 2090846 h 4890129"/>
              <a:gd name="connsiteX14924" fmla="*/ 7437705 w 9771622"/>
              <a:gd name="connsiteY14924" fmla="*/ 2077130 h 4890129"/>
              <a:gd name="connsiteX14925" fmla="*/ 2369412 w 9771622"/>
              <a:gd name="connsiteY14925" fmla="*/ 2077130 h 4890129"/>
              <a:gd name="connsiteX14926" fmla="*/ 2383127 w 9771622"/>
              <a:gd name="connsiteY14926" fmla="*/ 2090846 h 4890129"/>
              <a:gd name="connsiteX14927" fmla="*/ 2369412 w 9771622"/>
              <a:gd name="connsiteY14927" fmla="*/ 2104562 h 4890129"/>
              <a:gd name="connsiteX14928" fmla="*/ 2355699 w 9771622"/>
              <a:gd name="connsiteY14928" fmla="*/ 2090846 h 4890129"/>
              <a:gd name="connsiteX14929" fmla="*/ 2369412 w 9771622"/>
              <a:gd name="connsiteY14929" fmla="*/ 2077130 h 4890129"/>
              <a:gd name="connsiteX14930" fmla="*/ 2265815 w 9771622"/>
              <a:gd name="connsiteY14930" fmla="*/ 2077130 h 4890129"/>
              <a:gd name="connsiteX14931" fmla="*/ 2279529 w 9771622"/>
              <a:gd name="connsiteY14931" fmla="*/ 2090846 h 4890129"/>
              <a:gd name="connsiteX14932" fmla="*/ 2265815 w 9771622"/>
              <a:gd name="connsiteY14932" fmla="*/ 2104562 h 4890129"/>
              <a:gd name="connsiteX14933" fmla="*/ 2252096 w 9771622"/>
              <a:gd name="connsiteY14933" fmla="*/ 2090846 h 4890129"/>
              <a:gd name="connsiteX14934" fmla="*/ 2265815 w 9771622"/>
              <a:gd name="connsiteY14934" fmla="*/ 2077130 h 4890129"/>
              <a:gd name="connsiteX14935" fmla="*/ 2162546 w 9771622"/>
              <a:gd name="connsiteY14935" fmla="*/ 2077130 h 4890129"/>
              <a:gd name="connsiteX14936" fmla="*/ 2176257 w 9771622"/>
              <a:gd name="connsiteY14936" fmla="*/ 2090846 h 4890129"/>
              <a:gd name="connsiteX14937" fmla="*/ 2162546 w 9771622"/>
              <a:gd name="connsiteY14937" fmla="*/ 2104562 h 4890129"/>
              <a:gd name="connsiteX14938" fmla="*/ 2148824 w 9771622"/>
              <a:gd name="connsiteY14938" fmla="*/ 2090846 h 4890129"/>
              <a:gd name="connsiteX14939" fmla="*/ 2162546 w 9771622"/>
              <a:gd name="connsiteY14939" fmla="*/ 2077130 h 4890129"/>
              <a:gd name="connsiteX14940" fmla="*/ 2059283 w 9771622"/>
              <a:gd name="connsiteY14940" fmla="*/ 2077130 h 4890129"/>
              <a:gd name="connsiteX14941" fmla="*/ 2072996 w 9771622"/>
              <a:gd name="connsiteY14941" fmla="*/ 2090846 h 4890129"/>
              <a:gd name="connsiteX14942" fmla="*/ 2059283 w 9771622"/>
              <a:gd name="connsiteY14942" fmla="*/ 2104562 h 4890129"/>
              <a:gd name="connsiteX14943" fmla="*/ 2045560 w 9771622"/>
              <a:gd name="connsiteY14943" fmla="*/ 2090846 h 4890129"/>
              <a:gd name="connsiteX14944" fmla="*/ 2059283 w 9771622"/>
              <a:gd name="connsiteY14944" fmla="*/ 2077130 h 4890129"/>
              <a:gd name="connsiteX14945" fmla="*/ 8366446 w 9771622"/>
              <a:gd name="connsiteY14945" fmla="*/ 2076800 h 4890129"/>
              <a:gd name="connsiteX14946" fmla="*/ 8380162 w 9771622"/>
              <a:gd name="connsiteY14946" fmla="*/ 2090516 h 4890129"/>
              <a:gd name="connsiteX14947" fmla="*/ 8366446 w 9771622"/>
              <a:gd name="connsiteY14947" fmla="*/ 2104232 h 4890129"/>
              <a:gd name="connsiteX14948" fmla="*/ 8352730 w 9771622"/>
              <a:gd name="connsiteY14948" fmla="*/ 2090516 h 4890129"/>
              <a:gd name="connsiteX14949" fmla="*/ 8366446 w 9771622"/>
              <a:gd name="connsiteY14949" fmla="*/ 2076800 h 4890129"/>
              <a:gd name="connsiteX14950" fmla="*/ 8314812 w 9771622"/>
              <a:gd name="connsiteY14950" fmla="*/ 2076800 h 4890129"/>
              <a:gd name="connsiteX14951" fmla="*/ 8328528 w 9771622"/>
              <a:gd name="connsiteY14951" fmla="*/ 2090516 h 4890129"/>
              <a:gd name="connsiteX14952" fmla="*/ 8314812 w 9771622"/>
              <a:gd name="connsiteY14952" fmla="*/ 2104232 h 4890129"/>
              <a:gd name="connsiteX14953" fmla="*/ 8301096 w 9771622"/>
              <a:gd name="connsiteY14953" fmla="*/ 2090516 h 4890129"/>
              <a:gd name="connsiteX14954" fmla="*/ 8314812 w 9771622"/>
              <a:gd name="connsiteY14954" fmla="*/ 2076800 h 4890129"/>
              <a:gd name="connsiteX14955" fmla="*/ 8263509 w 9771622"/>
              <a:gd name="connsiteY14955" fmla="*/ 2076800 h 4890129"/>
              <a:gd name="connsiteX14956" fmla="*/ 8277225 w 9771622"/>
              <a:gd name="connsiteY14956" fmla="*/ 2090516 h 4890129"/>
              <a:gd name="connsiteX14957" fmla="*/ 8263509 w 9771622"/>
              <a:gd name="connsiteY14957" fmla="*/ 2104232 h 4890129"/>
              <a:gd name="connsiteX14958" fmla="*/ 8249793 w 9771622"/>
              <a:gd name="connsiteY14958" fmla="*/ 2090516 h 4890129"/>
              <a:gd name="connsiteX14959" fmla="*/ 8263509 w 9771622"/>
              <a:gd name="connsiteY14959" fmla="*/ 2076800 h 4890129"/>
              <a:gd name="connsiteX14960" fmla="*/ 8057308 w 9771622"/>
              <a:gd name="connsiteY14960" fmla="*/ 2076800 h 4890129"/>
              <a:gd name="connsiteX14961" fmla="*/ 8071024 w 9771622"/>
              <a:gd name="connsiteY14961" fmla="*/ 2090516 h 4890129"/>
              <a:gd name="connsiteX14962" fmla="*/ 8057308 w 9771622"/>
              <a:gd name="connsiteY14962" fmla="*/ 2104232 h 4890129"/>
              <a:gd name="connsiteX14963" fmla="*/ 8043592 w 9771622"/>
              <a:gd name="connsiteY14963" fmla="*/ 2090516 h 4890129"/>
              <a:gd name="connsiteX14964" fmla="*/ 8057308 w 9771622"/>
              <a:gd name="connsiteY14964" fmla="*/ 2076800 h 4890129"/>
              <a:gd name="connsiteX14965" fmla="*/ 8005674 w 9771622"/>
              <a:gd name="connsiteY14965" fmla="*/ 2076800 h 4890129"/>
              <a:gd name="connsiteX14966" fmla="*/ 8019390 w 9771622"/>
              <a:gd name="connsiteY14966" fmla="*/ 2090516 h 4890129"/>
              <a:gd name="connsiteX14967" fmla="*/ 8005674 w 9771622"/>
              <a:gd name="connsiteY14967" fmla="*/ 2104232 h 4890129"/>
              <a:gd name="connsiteX14968" fmla="*/ 7991958 w 9771622"/>
              <a:gd name="connsiteY14968" fmla="*/ 2090516 h 4890129"/>
              <a:gd name="connsiteX14969" fmla="*/ 8005674 w 9771622"/>
              <a:gd name="connsiteY14969" fmla="*/ 2076800 h 4890129"/>
              <a:gd name="connsiteX14970" fmla="*/ 7954037 w 9771622"/>
              <a:gd name="connsiteY14970" fmla="*/ 2076800 h 4890129"/>
              <a:gd name="connsiteX14971" fmla="*/ 7967753 w 9771622"/>
              <a:gd name="connsiteY14971" fmla="*/ 2090516 h 4890129"/>
              <a:gd name="connsiteX14972" fmla="*/ 7954037 w 9771622"/>
              <a:gd name="connsiteY14972" fmla="*/ 2104232 h 4890129"/>
              <a:gd name="connsiteX14973" fmla="*/ 7940321 w 9771622"/>
              <a:gd name="connsiteY14973" fmla="*/ 2090516 h 4890129"/>
              <a:gd name="connsiteX14974" fmla="*/ 7954037 w 9771622"/>
              <a:gd name="connsiteY14974" fmla="*/ 2076800 h 4890129"/>
              <a:gd name="connsiteX14975" fmla="*/ 1956011 w 9771622"/>
              <a:gd name="connsiteY14975" fmla="*/ 2076800 h 4890129"/>
              <a:gd name="connsiteX14976" fmla="*/ 1969728 w 9771622"/>
              <a:gd name="connsiteY14976" fmla="*/ 2090516 h 4890129"/>
              <a:gd name="connsiteX14977" fmla="*/ 1956011 w 9771622"/>
              <a:gd name="connsiteY14977" fmla="*/ 2104232 h 4890129"/>
              <a:gd name="connsiteX14978" fmla="*/ 1942296 w 9771622"/>
              <a:gd name="connsiteY14978" fmla="*/ 2090516 h 4890129"/>
              <a:gd name="connsiteX14979" fmla="*/ 1956011 w 9771622"/>
              <a:gd name="connsiteY14979" fmla="*/ 2076800 h 4890129"/>
              <a:gd name="connsiteX14980" fmla="*/ 1852740 w 9771622"/>
              <a:gd name="connsiteY14980" fmla="*/ 2076800 h 4890129"/>
              <a:gd name="connsiteX14981" fmla="*/ 1866454 w 9771622"/>
              <a:gd name="connsiteY14981" fmla="*/ 2090516 h 4890129"/>
              <a:gd name="connsiteX14982" fmla="*/ 1852740 w 9771622"/>
              <a:gd name="connsiteY14982" fmla="*/ 2104232 h 4890129"/>
              <a:gd name="connsiteX14983" fmla="*/ 1839027 w 9771622"/>
              <a:gd name="connsiteY14983" fmla="*/ 2090516 h 4890129"/>
              <a:gd name="connsiteX14984" fmla="*/ 1852740 w 9771622"/>
              <a:gd name="connsiteY14984" fmla="*/ 2076800 h 4890129"/>
              <a:gd name="connsiteX14985" fmla="*/ 1749475 w 9771622"/>
              <a:gd name="connsiteY14985" fmla="*/ 2076800 h 4890129"/>
              <a:gd name="connsiteX14986" fmla="*/ 1763197 w 9771622"/>
              <a:gd name="connsiteY14986" fmla="*/ 2090516 h 4890129"/>
              <a:gd name="connsiteX14987" fmla="*/ 1749475 w 9771622"/>
              <a:gd name="connsiteY14987" fmla="*/ 2104232 h 4890129"/>
              <a:gd name="connsiteX14988" fmla="*/ 1735761 w 9771622"/>
              <a:gd name="connsiteY14988" fmla="*/ 2090516 h 4890129"/>
              <a:gd name="connsiteX14989" fmla="*/ 1749475 w 9771622"/>
              <a:gd name="connsiteY14989" fmla="*/ 2076800 h 4890129"/>
              <a:gd name="connsiteX14990" fmla="*/ 1646539 w 9771622"/>
              <a:gd name="connsiteY14990" fmla="*/ 2076800 h 4890129"/>
              <a:gd name="connsiteX14991" fmla="*/ 1660252 w 9771622"/>
              <a:gd name="connsiteY14991" fmla="*/ 2090516 h 4890129"/>
              <a:gd name="connsiteX14992" fmla="*/ 1646539 w 9771622"/>
              <a:gd name="connsiteY14992" fmla="*/ 2104232 h 4890129"/>
              <a:gd name="connsiteX14993" fmla="*/ 1632818 w 9771622"/>
              <a:gd name="connsiteY14993" fmla="*/ 2090516 h 4890129"/>
              <a:gd name="connsiteX14994" fmla="*/ 1646539 w 9771622"/>
              <a:gd name="connsiteY14994" fmla="*/ 2076800 h 4890129"/>
              <a:gd name="connsiteX14995" fmla="*/ 1543602 w 9771622"/>
              <a:gd name="connsiteY14995" fmla="*/ 2076800 h 4890129"/>
              <a:gd name="connsiteX14996" fmla="*/ 1557317 w 9771622"/>
              <a:gd name="connsiteY14996" fmla="*/ 2090516 h 4890129"/>
              <a:gd name="connsiteX14997" fmla="*/ 1543602 w 9771622"/>
              <a:gd name="connsiteY14997" fmla="*/ 2104232 h 4890129"/>
              <a:gd name="connsiteX14998" fmla="*/ 1529890 w 9771622"/>
              <a:gd name="connsiteY14998" fmla="*/ 2090516 h 4890129"/>
              <a:gd name="connsiteX14999" fmla="*/ 1543602 w 9771622"/>
              <a:gd name="connsiteY14999" fmla="*/ 2076800 h 4890129"/>
              <a:gd name="connsiteX15000" fmla="*/ 1440338 w 9771622"/>
              <a:gd name="connsiteY15000" fmla="*/ 2076800 h 4890129"/>
              <a:gd name="connsiteX15001" fmla="*/ 1454049 w 9771622"/>
              <a:gd name="connsiteY15001" fmla="*/ 2090516 h 4890129"/>
              <a:gd name="connsiteX15002" fmla="*/ 1440338 w 9771622"/>
              <a:gd name="connsiteY15002" fmla="*/ 2104232 h 4890129"/>
              <a:gd name="connsiteX15003" fmla="*/ 1426621 w 9771622"/>
              <a:gd name="connsiteY15003" fmla="*/ 2090516 h 4890129"/>
              <a:gd name="connsiteX15004" fmla="*/ 1440338 w 9771622"/>
              <a:gd name="connsiteY15004" fmla="*/ 2076800 h 4890129"/>
              <a:gd name="connsiteX15005" fmla="*/ 1337401 w 9771622"/>
              <a:gd name="connsiteY15005" fmla="*/ 2076800 h 4890129"/>
              <a:gd name="connsiteX15006" fmla="*/ 1351115 w 9771622"/>
              <a:gd name="connsiteY15006" fmla="*/ 2090516 h 4890129"/>
              <a:gd name="connsiteX15007" fmla="*/ 1337401 w 9771622"/>
              <a:gd name="connsiteY15007" fmla="*/ 2104232 h 4890129"/>
              <a:gd name="connsiteX15008" fmla="*/ 1323685 w 9771622"/>
              <a:gd name="connsiteY15008" fmla="*/ 2090516 h 4890129"/>
              <a:gd name="connsiteX15009" fmla="*/ 1337401 w 9771622"/>
              <a:gd name="connsiteY15009" fmla="*/ 2076800 h 4890129"/>
              <a:gd name="connsiteX15010" fmla="*/ 1234464 w 9771622"/>
              <a:gd name="connsiteY15010" fmla="*/ 2076800 h 4890129"/>
              <a:gd name="connsiteX15011" fmla="*/ 1248180 w 9771622"/>
              <a:gd name="connsiteY15011" fmla="*/ 2090516 h 4890129"/>
              <a:gd name="connsiteX15012" fmla="*/ 1234464 w 9771622"/>
              <a:gd name="connsiteY15012" fmla="*/ 2104232 h 4890129"/>
              <a:gd name="connsiteX15013" fmla="*/ 1220745 w 9771622"/>
              <a:gd name="connsiteY15013" fmla="*/ 2090516 h 4890129"/>
              <a:gd name="connsiteX15014" fmla="*/ 1234464 w 9771622"/>
              <a:gd name="connsiteY15014" fmla="*/ 2076800 h 4890129"/>
              <a:gd name="connsiteX15015" fmla="*/ 4725614 w 9771622"/>
              <a:gd name="connsiteY15015" fmla="*/ 2074813 h 4890129"/>
              <a:gd name="connsiteX15016" fmla="*/ 4739330 w 9771622"/>
              <a:gd name="connsiteY15016" fmla="*/ 2088529 h 4890129"/>
              <a:gd name="connsiteX15017" fmla="*/ 4725614 w 9771622"/>
              <a:gd name="connsiteY15017" fmla="*/ 2102245 h 4890129"/>
              <a:gd name="connsiteX15018" fmla="*/ 4711898 w 9771622"/>
              <a:gd name="connsiteY15018" fmla="*/ 2088529 h 4890129"/>
              <a:gd name="connsiteX15019" fmla="*/ 4725614 w 9771622"/>
              <a:gd name="connsiteY15019" fmla="*/ 2074813 h 4890129"/>
              <a:gd name="connsiteX15020" fmla="*/ 5257174 w 9771622"/>
              <a:gd name="connsiteY15020" fmla="*/ 2073489 h 4890129"/>
              <a:gd name="connsiteX15021" fmla="*/ 5270890 w 9771622"/>
              <a:gd name="connsiteY15021" fmla="*/ 2087205 h 4890129"/>
              <a:gd name="connsiteX15022" fmla="*/ 5257174 w 9771622"/>
              <a:gd name="connsiteY15022" fmla="*/ 2100921 h 4890129"/>
              <a:gd name="connsiteX15023" fmla="*/ 5243458 w 9771622"/>
              <a:gd name="connsiteY15023" fmla="*/ 2087205 h 4890129"/>
              <a:gd name="connsiteX15024" fmla="*/ 5257174 w 9771622"/>
              <a:gd name="connsiteY15024" fmla="*/ 2073489 h 4890129"/>
              <a:gd name="connsiteX15025" fmla="*/ 4549530 w 9771622"/>
              <a:gd name="connsiteY15025" fmla="*/ 2073489 h 4890129"/>
              <a:gd name="connsiteX15026" fmla="*/ 4563246 w 9771622"/>
              <a:gd name="connsiteY15026" fmla="*/ 2087205 h 4890129"/>
              <a:gd name="connsiteX15027" fmla="*/ 4549530 w 9771622"/>
              <a:gd name="connsiteY15027" fmla="*/ 2100921 h 4890129"/>
              <a:gd name="connsiteX15028" fmla="*/ 4535814 w 9771622"/>
              <a:gd name="connsiteY15028" fmla="*/ 2087205 h 4890129"/>
              <a:gd name="connsiteX15029" fmla="*/ 4549530 w 9771622"/>
              <a:gd name="connsiteY15029" fmla="*/ 2073489 h 4890129"/>
              <a:gd name="connsiteX15030" fmla="*/ 5321386 w 9771622"/>
              <a:gd name="connsiteY15030" fmla="*/ 2066209 h 4890129"/>
              <a:gd name="connsiteX15031" fmla="*/ 5335102 w 9771622"/>
              <a:gd name="connsiteY15031" fmla="*/ 2079925 h 4890129"/>
              <a:gd name="connsiteX15032" fmla="*/ 5321386 w 9771622"/>
              <a:gd name="connsiteY15032" fmla="*/ 2093641 h 4890129"/>
              <a:gd name="connsiteX15033" fmla="*/ 5307670 w 9771622"/>
              <a:gd name="connsiteY15033" fmla="*/ 2079925 h 4890129"/>
              <a:gd name="connsiteX15034" fmla="*/ 5321386 w 9771622"/>
              <a:gd name="connsiteY15034" fmla="*/ 2066209 h 4890129"/>
              <a:gd name="connsiteX15035" fmla="*/ 5383942 w 9771622"/>
              <a:gd name="connsiteY15035" fmla="*/ 2060579 h 4890129"/>
              <a:gd name="connsiteX15036" fmla="*/ 5397658 w 9771622"/>
              <a:gd name="connsiteY15036" fmla="*/ 2074295 h 4890129"/>
              <a:gd name="connsiteX15037" fmla="*/ 5383942 w 9771622"/>
              <a:gd name="connsiteY15037" fmla="*/ 2088011 h 4890129"/>
              <a:gd name="connsiteX15038" fmla="*/ 5370226 w 9771622"/>
              <a:gd name="connsiteY15038" fmla="*/ 2074295 h 4890129"/>
              <a:gd name="connsiteX15039" fmla="*/ 5383942 w 9771622"/>
              <a:gd name="connsiteY15039" fmla="*/ 2060579 h 4890129"/>
              <a:gd name="connsiteX15040" fmla="*/ 4423096 w 9771622"/>
              <a:gd name="connsiteY15040" fmla="*/ 2060579 h 4890129"/>
              <a:gd name="connsiteX15041" fmla="*/ 4436812 w 9771622"/>
              <a:gd name="connsiteY15041" fmla="*/ 2074295 h 4890129"/>
              <a:gd name="connsiteX15042" fmla="*/ 4423096 w 9771622"/>
              <a:gd name="connsiteY15042" fmla="*/ 2088011 h 4890129"/>
              <a:gd name="connsiteX15043" fmla="*/ 4409380 w 9771622"/>
              <a:gd name="connsiteY15043" fmla="*/ 2074295 h 4890129"/>
              <a:gd name="connsiteX15044" fmla="*/ 4423096 w 9771622"/>
              <a:gd name="connsiteY15044" fmla="*/ 2060579 h 4890129"/>
              <a:gd name="connsiteX15045" fmla="*/ 5038727 w 9771622"/>
              <a:gd name="connsiteY15045" fmla="*/ 2056941 h 4890129"/>
              <a:gd name="connsiteX15046" fmla="*/ 5052443 w 9771622"/>
              <a:gd name="connsiteY15046" fmla="*/ 2070657 h 4890129"/>
              <a:gd name="connsiteX15047" fmla="*/ 5038727 w 9771622"/>
              <a:gd name="connsiteY15047" fmla="*/ 2084373 h 4890129"/>
              <a:gd name="connsiteX15048" fmla="*/ 5025011 w 9771622"/>
              <a:gd name="connsiteY15048" fmla="*/ 2070657 h 4890129"/>
              <a:gd name="connsiteX15049" fmla="*/ 5038727 w 9771622"/>
              <a:gd name="connsiteY15049" fmla="*/ 2056941 h 4890129"/>
              <a:gd name="connsiteX15050" fmla="*/ 4767980 w 9771622"/>
              <a:gd name="connsiteY15050" fmla="*/ 2056941 h 4890129"/>
              <a:gd name="connsiteX15051" fmla="*/ 4781696 w 9771622"/>
              <a:gd name="connsiteY15051" fmla="*/ 2070657 h 4890129"/>
              <a:gd name="connsiteX15052" fmla="*/ 4767980 w 9771622"/>
              <a:gd name="connsiteY15052" fmla="*/ 2084373 h 4890129"/>
              <a:gd name="connsiteX15053" fmla="*/ 4754264 w 9771622"/>
              <a:gd name="connsiteY15053" fmla="*/ 2070657 h 4890129"/>
              <a:gd name="connsiteX15054" fmla="*/ 4767980 w 9771622"/>
              <a:gd name="connsiteY15054" fmla="*/ 2056941 h 4890129"/>
              <a:gd name="connsiteX15055" fmla="*/ 5444843 w 9771622"/>
              <a:gd name="connsiteY15055" fmla="*/ 2056277 h 4890129"/>
              <a:gd name="connsiteX15056" fmla="*/ 5458559 w 9771622"/>
              <a:gd name="connsiteY15056" fmla="*/ 2069993 h 4890129"/>
              <a:gd name="connsiteX15057" fmla="*/ 5444843 w 9771622"/>
              <a:gd name="connsiteY15057" fmla="*/ 2083709 h 4890129"/>
              <a:gd name="connsiteX15058" fmla="*/ 5431127 w 9771622"/>
              <a:gd name="connsiteY15058" fmla="*/ 2069993 h 4890129"/>
              <a:gd name="connsiteX15059" fmla="*/ 5444843 w 9771622"/>
              <a:gd name="connsiteY15059" fmla="*/ 2056277 h 4890129"/>
              <a:gd name="connsiteX15060" fmla="*/ 2528282 w 9771622"/>
              <a:gd name="connsiteY15060" fmla="*/ 2054623 h 4890129"/>
              <a:gd name="connsiteX15061" fmla="*/ 2542000 w 9771622"/>
              <a:gd name="connsiteY15061" fmla="*/ 2068339 h 4890129"/>
              <a:gd name="connsiteX15062" fmla="*/ 2528282 w 9771622"/>
              <a:gd name="connsiteY15062" fmla="*/ 2082055 h 4890129"/>
              <a:gd name="connsiteX15063" fmla="*/ 2514568 w 9771622"/>
              <a:gd name="connsiteY15063" fmla="*/ 2068339 h 4890129"/>
              <a:gd name="connsiteX15064" fmla="*/ 2528282 w 9771622"/>
              <a:gd name="connsiteY15064" fmla="*/ 2054623 h 4890129"/>
              <a:gd name="connsiteX15065" fmla="*/ 2424356 w 9771622"/>
              <a:gd name="connsiteY15065" fmla="*/ 2054623 h 4890129"/>
              <a:gd name="connsiteX15066" fmla="*/ 2438071 w 9771622"/>
              <a:gd name="connsiteY15066" fmla="*/ 2068339 h 4890129"/>
              <a:gd name="connsiteX15067" fmla="*/ 2424356 w 9771622"/>
              <a:gd name="connsiteY15067" fmla="*/ 2082055 h 4890129"/>
              <a:gd name="connsiteX15068" fmla="*/ 2410637 w 9771622"/>
              <a:gd name="connsiteY15068" fmla="*/ 2068339 h 4890129"/>
              <a:gd name="connsiteX15069" fmla="*/ 2424356 w 9771622"/>
              <a:gd name="connsiteY15069" fmla="*/ 2054623 h 4890129"/>
              <a:gd name="connsiteX15070" fmla="*/ 2320757 w 9771622"/>
              <a:gd name="connsiteY15070" fmla="*/ 2054623 h 4890129"/>
              <a:gd name="connsiteX15071" fmla="*/ 2334467 w 9771622"/>
              <a:gd name="connsiteY15071" fmla="*/ 2068339 h 4890129"/>
              <a:gd name="connsiteX15072" fmla="*/ 2320757 w 9771622"/>
              <a:gd name="connsiteY15072" fmla="*/ 2082055 h 4890129"/>
              <a:gd name="connsiteX15073" fmla="*/ 2307038 w 9771622"/>
              <a:gd name="connsiteY15073" fmla="*/ 2068339 h 4890129"/>
              <a:gd name="connsiteX15074" fmla="*/ 2320757 w 9771622"/>
              <a:gd name="connsiteY15074" fmla="*/ 2054623 h 4890129"/>
              <a:gd name="connsiteX15075" fmla="*/ 2217489 w 9771622"/>
              <a:gd name="connsiteY15075" fmla="*/ 2054293 h 4890129"/>
              <a:gd name="connsiteX15076" fmla="*/ 2231204 w 9771622"/>
              <a:gd name="connsiteY15076" fmla="*/ 2068009 h 4890129"/>
              <a:gd name="connsiteX15077" fmla="*/ 2217489 w 9771622"/>
              <a:gd name="connsiteY15077" fmla="*/ 2081725 h 4890129"/>
              <a:gd name="connsiteX15078" fmla="*/ 2203771 w 9771622"/>
              <a:gd name="connsiteY15078" fmla="*/ 2068009 h 4890129"/>
              <a:gd name="connsiteX15079" fmla="*/ 2217489 w 9771622"/>
              <a:gd name="connsiteY15079" fmla="*/ 2054293 h 4890129"/>
              <a:gd name="connsiteX15080" fmla="*/ 2113890 w 9771622"/>
              <a:gd name="connsiteY15080" fmla="*/ 2054293 h 4890129"/>
              <a:gd name="connsiteX15081" fmla="*/ 2127605 w 9771622"/>
              <a:gd name="connsiteY15081" fmla="*/ 2068009 h 4890129"/>
              <a:gd name="connsiteX15082" fmla="*/ 2113890 w 9771622"/>
              <a:gd name="connsiteY15082" fmla="*/ 2081725 h 4890129"/>
              <a:gd name="connsiteX15083" fmla="*/ 2100171 w 9771622"/>
              <a:gd name="connsiteY15083" fmla="*/ 2068009 h 4890129"/>
              <a:gd name="connsiteX15084" fmla="*/ 2113890 w 9771622"/>
              <a:gd name="connsiteY15084" fmla="*/ 2054293 h 4890129"/>
              <a:gd name="connsiteX15085" fmla="*/ 2010616 w 9771622"/>
              <a:gd name="connsiteY15085" fmla="*/ 2054293 h 4890129"/>
              <a:gd name="connsiteX15086" fmla="*/ 2024335 w 9771622"/>
              <a:gd name="connsiteY15086" fmla="*/ 2068009 h 4890129"/>
              <a:gd name="connsiteX15087" fmla="*/ 2010616 w 9771622"/>
              <a:gd name="connsiteY15087" fmla="*/ 2081725 h 4890129"/>
              <a:gd name="connsiteX15088" fmla="*/ 1996904 w 9771622"/>
              <a:gd name="connsiteY15088" fmla="*/ 2068009 h 4890129"/>
              <a:gd name="connsiteX15089" fmla="*/ 2010616 w 9771622"/>
              <a:gd name="connsiteY15089" fmla="*/ 2054293 h 4890129"/>
              <a:gd name="connsiteX15090" fmla="*/ 1907361 w 9771622"/>
              <a:gd name="connsiteY15090" fmla="*/ 2054293 h 4890129"/>
              <a:gd name="connsiteX15091" fmla="*/ 1921073 w 9771622"/>
              <a:gd name="connsiteY15091" fmla="*/ 2068009 h 4890129"/>
              <a:gd name="connsiteX15092" fmla="*/ 1907361 w 9771622"/>
              <a:gd name="connsiteY15092" fmla="*/ 2081725 h 4890129"/>
              <a:gd name="connsiteX15093" fmla="*/ 1893640 w 9771622"/>
              <a:gd name="connsiteY15093" fmla="*/ 2068009 h 4890129"/>
              <a:gd name="connsiteX15094" fmla="*/ 1907361 w 9771622"/>
              <a:gd name="connsiteY15094" fmla="*/ 2054293 h 4890129"/>
              <a:gd name="connsiteX15095" fmla="*/ 1804090 w 9771622"/>
              <a:gd name="connsiteY15095" fmla="*/ 2053963 h 4890129"/>
              <a:gd name="connsiteX15096" fmla="*/ 1817799 w 9771622"/>
              <a:gd name="connsiteY15096" fmla="*/ 2067679 h 4890129"/>
              <a:gd name="connsiteX15097" fmla="*/ 1804090 w 9771622"/>
              <a:gd name="connsiteY15097" fmla="*/ 2081395 h 4890129"/>
              <a:gd name="connsiteX15098" fmla="*/ 1790371 w 9771622"/>
              <a:gd name="connsiteY15098" fmla="*/ 2067679 h 4890129"/>
              <a:gd name="connsiteX15099" fmla="*/ 1804090 w 9771622"/>
              <a:gd name="connsiteY15099" fmla="*/ 2053963 h 4890129"/>
              <a:gd name="connsiteX15100" fmla="*/ 1700820 w 9771622"/>
              <a:gd name="connsiteY15100" fmla="*/ 2053963 h 4890129"/>
              <a:gd name="connsiteX15101" fmla="*/ 1714532 w 9771622"/>
              <a:gd name="connsiteY15101" fmla="*/ 2067679 h 4890129"/>
              <a:gd name="connsiteX15102" fmla="*/ 1700820 w 9771622"/>
              <a:gd name="connsiteY15102" fmla="*/ 2081395 h 4890129"/>
              <a:gd name="connsiteX15103" fmla="*/ 1687103 w 9771622"/>
              <a:gd name="connsiteY15103" fmla="*/ 2067679 h 4890129"/>
              <a:gd name="connsiteX15104" fmla="*/ 1700820 w 9771622"/>
              <a:gd name="connsiteY15104" fmla="*/ 2053963 h 4890129"/>
              <a:gd name="connsiteX15105" fmla="*/ 1597552 w 9771622"/>
              <a:gd name="connsiteY15105" fmla="*/ 2053963 h 4890129"/>
              <a:gd name="connsiteX15106" fmla="*/ 1611265 w 9771622"/>
              <a:gd name="connsiteY15106" fmla="*/ 2067679 h 4890129"/>
              <a:gd name="connsiteX15107" fmla="*/ 1597552 w 9771622"/>
              <a:gd name="connsiteY15107" fmla="*/ 2081395 h 4890129"/>
              <a:gd name="connsiteX15108" fmla="*/ 1583838 w 9771622"/>
              <a:gd name="connsiteY15108" fmla="*/ 2067679 h 4890129"/>
              <a:gd name="connsiteX15109" fmla="*/ 1597552 w 9771622"/>
              <a:gd name="connsiteY15109" fmla="*/ 2053963 h 4890129"/>
              <a:gd name="connsiteX15110" fmla="*/ 1494612 w 9771622"/>
              <a:gd name="connsiteY15110" fmla="*/ 2053963 h 4890129"/>
              <a:gd name="connsiteX15111" fmla="*/ 1508337 w 9771622"/>
              <a:gd name="connsiteY15111" fmla="*/ 2067679 h 4890129"/>
              <a:gd name="connsiteX15112" fmla="*/ 1494612 w 9771622"/>
              <a:gd name="connsiteY15112" fmla="*/ 2081395 h 4890129"/>
              <a:gd name="connsiteX15113" fmla="*/ 1480904 w 9771622"/>
              <a:gd name="connsiteY15113" fmla="*/ 2067679 h 4890129"/>
              <a:gd name="connsiteX15114" fmla="*/ 1494612 w 9771622"/>
              <a:gd name="connsiteY15114" fmla="*/ 2053963 h 4890129"/>
              <a:gd name="connsiteX15115" fmla="*/ 1391351 w 9771622"/>
              <a:gd name="connsiteY15115" fmla="*/ 2053963 h 4890129"/>
              <a:gd name="connsiteX15116" fmla="*/ 1405062 w 9771622"/>
              <a:gd name="connsiteY15116" fmla="*/ 2067679 h 4890129"/>
              <a:gd name="connsiteX15117" fmla="*/ 1391351 w 9771622"/>
              <a:gd name="connsiteY15117" fmla="*/ 2081395 h 4890129"/>
              <a:gd name="connsiteX15118" fmla="*/ 1377629 w 9771622"/>
              <a:gd name="connsiteY15118" fmla="*/ 2067679 h 4890129"/>
              <a:gd name="connsiteX15119" fmla="*/ 1391351 w 9771622"/>
              <a:gd name="connsiteY15119" fmla="*/ 2053963 h 4890129"/>
              <a:gd name="connsiteX15120" fmla="*/ 1288415 w 9771622"/>
              <a:gd name="connsiteY15120" fmla="*/ 2053963 h 4890129"/>
              <a:gd name="connsiteX15121" fmla="*/ 1302129 w 9771622"/>
              <a:gd name="connsiteY15121" fmla="*/ 2067679 h 4890129"/>
              <a:gd name="connsiteX15122" fmla="*/ 1288415 w 9771622"/>
              <a:gd name="connsiteY15122" fmla="*/ 2081395 h 4890129"/>
              <a:gd name="connsiteX15123" fmla="*/ 1274697 w 9771622"/>
              <a:gd name="connsiteY15123" fmla="*/ 2067679 h 4890129"/>
              <a:gd name="connsiteX15124" fmla="*/ 1288415 w 9771622"/>
              <a:gd name="connsiteY15124" fmla="*/ 2053963 h 4890129"/>
              <a:gd name="connsiteX15125" fmla="*/ 5504420 w 9771622"/>
              <a:gd name="connsiteY15125" fmla="*/ 2052639 h 4890129"/>
              <a:gd name="connsiteX15126" fmla="*/ 5518136 w 9771622"/>
              <a:gd name="connsiteY15126" fmla="*/ 2066355 h 4890129"/>
              <a:gd name="connsiteX15127" fmla="*/ 5504420 w 9771622"/>
              <a:gd name="connsiteY15127" fmla="*/ 2080071 h 4890129"/>
              <a:gd name="connsiteX15128" fmla="*/ 5490704 w 9771622"/>
              <a:gd name="connsiteY15128" fmla="*/ 2066355 h 4890129"/>
              <a:gd name="connsiteX15129" fmla="*/ 5504420 w 9771622"/>
              <a:gd name="connsiteY15129" fmla="*/ 2052639 h 4890129"/>
              <a:gd name="connsiteX15130" fmla="*/ 5562990 w 9771622"/>
              <a:gd name="connsiteY15130" fmla="*/ 2049658 h 4890129"/>
              <a:gd name="connsiteX15131" fmla="*/ 5576706 w 9771622"/>
              <a:gd name="connsiteY15131" fmla="*/ 2063374 h 4890129"/>
              <a:gd name="connsiteX15132" fmla="*/ 5562990 w 9771622"/>
              <a:gd name="connsiteY15132" fmla="*/ 2077090 h 4890129"/>
              <a:gd name="connsiteX15133" fmla="*/ 5549274 w 9771622"/>
              <a:gd name="connsiteY15133" fmla="*/ 2063374 h 4890129"/>
              <a:gd name="connsiteX15134" fmla="*/ 5562990 w 9771622"/>
              <a:gd name="connsiteY15134" fmla="*/ 2049658 h 4890129"/>
              <a:gd name="connsiteX15135" fmla="*/ 4500874 w 9771622"/>
              <a:gd name="connsiteY15135" fmla="*/ 2049658 h 4890129"/>
              <a:gd name="connsiteX15136" fmla="*/ 4514590 w 9771622"/>
              <a:gd name="connsiteY15136" fmla="*/ 2063374 h 4890129"/>
              <a:gd name="connsiteX15137" fmla="*/ 4500874 w 9771622"/>
              <a:gd name="connsiteY15137" fmla="*/ 2077090 h 4890129"/>
              <a:gd name="connsiteX15138" fmla="*/ 4487158 w 9771622"/>
              <a:gd name="connsiteY15138" fmla="*/ 2063374 h 4890129"/>
              <a:gd name="connsiteX15139" fmla="*/ 4500874 w 9771622"/>
              <a:gd name="connsiteY15139" fmla="*/ 2049658 h 4890129"/>
              <a:gd name="connsiteX15140" fmla="*/ 5620597 w 9771622"/>
              <a:gd name="connsiteY15140" fmla="*/ 2047343 h 4890129"/>
              <a:gd name="connsiteX15141" fmla="*/ 5634313 w 9771622"/>
              <a:gd name="connsiteY15141" fmla="*/ 2061059 h 4890129"/>
              <a:gd name="connsiteX15142" fmla="*/ 5620597 w 9771622"/>
              <a:gd name="connsiteY15142" fmla="*/ 2074775 h 4890129"/>
              <a:gd name="connsiteX15143" fmla="*/ 5606881 w 9771622"/>
              <a:gd name="connsiteY15143" fmla="*/ 2061059 h 4890129"/>
              <a:gd name="connsiteX15144" fmla="*/ 5620597 w 9771622"/>
              <a:gd name="connsiteY15144" fmla="*/ 2047343 h 4890129"/>
              <a:gd name="connsiteX15145" fmla="*/ 5677526 w 9771622"/>
              <a:gd name="connsiteY15145" fmla="*/ 2045356 h 4890129"/>
              <a:gd name="connsiteX15146" fmla="*/ 5691242 w 9771622"/>
              <a:gd name="connsiteY15146" fmla="*/ 2059072 h 4890129"/>
              <a:gd name="connsiteX15147" fmla="*/ 5677526 w 9771622"/>
              <a:gd name="connsiteY15147" fmla="*/ 2072788 h 4890129"/>
              <a:gd name="connsiteX15148" fmla="*/ 5663810 w 9771622"/>
              <a:gd name="connsiteY15148" fmla="*/ 2059072 h 4890129"/>
              <a:gd name="connsiteX15149" fmla="*/ 5677526 w 9771622"/>
              <a:gd name="connsiteY15149" fmla="*/ 2045356 h 4890129"/>
              <a:gd name="connsiteX15150" fmla="*/ 4672986 w 9771622"/>
              <a:gd name="connsiteY15150" fmla="*/ 2044692 h 4890129"/>
              <a:gd name="connsiteX15151" fmla="*/ 4686702 w 9771622"/>
              <a:gd name="connsiteY15151" fmla="*/ 2058408 h 4890129"/>
              <a:gd name="connsiteX15152" fmla="*/ 4672986 w 9771622"/>
              <a:gd name="connsiteY15152" fmla="*/ 2072124 h 4890129"/>
              <a:gd name="connsiteX15153" fmla="*/ 4659270 w 9771622"/>
              <a:gd name="connsiteY15153" fmla="*/ 2058408 h 4890129"/>
              <a:gd name="connsiteX15154" fmla="*/ 4672986 w 9771622"/>
              <a:gd name="connsiteY15154" fmla="*/ 2044692 h 4890129"/>
              <a:gd name="connsiteX15155" fmla="*/ 4812330 w 9771622"/>
              <a:gd name="connsiteY15155" fmla="*/ 2044362 h 4890129"/>
              <a:gd name="connsiteX15156" fmla="*/ 4826046 w 9771622"/>
              <a:gd name="connsiteY15156" fmla="*/ 2058078 h 4890129"/>
              <a:gd name="connsiteX15157" fmla="*/ 4812330 w 9771622"/>
              <a:gd name="connsiteY15157" fmla="*/ 2071794 h 4890129"/>
              <a:gd name="connsiteX15158" fmla="*/ 4798614 w 9771622"/>
              <a:gd name="connsiteY15158" fmla="*/ 2058078 h 4890129"/>
              <a:gd name="connsiteX15159" fmla="*/ 4812330 w 9771622"/>
              <a:gd name="connsiteY15159" fmla="*/ 2044362 h 4890129"/>
              <a:gd name="connsiteX15160" fmla="*/ 5733795 w 9771622"/>
              <a:gd name="connsiteY15160" fmla="*/ 2043702 h 4890129"/>
              <a:gd name="connsiteX15161" fmla="*/ 5747511 w 9771622"/>
              <a:gd name="connsiteY15161" fmla="*/ 2057418 h 4890129"/>
              <a:gd name="connsiteX15162" fmla="*/ 5733795 w 9771622"/>
              <a:gd name="connsiteY15162" fmla="*/ 2071134 h 4890129"/>
              <a:gd name="connsiteX15163" fmla="*/ 5720079 w 9771622"/>
              <a:gd name="connsiteY15163" fmla="*/ 2057418 h 4890129"/>
              <a:gd name="connsiteX15164" fmla="*/ 5733795 w 9771622"/>
              <a:gd name="connsiteY15164" fmla="*/ 2043702 h 4890129"/>
              <a:gd name="connsiteX15165" fmla="*/ 5222755 w 9771622"/>
              <a:gd name="connsiteY15165" fmla="*/ 2043372 h 4890129"/>
              <a:gd name="connsiteX15166" fmla="*/ 5236471 w 9771622"/>
              <a:gd name="connsiteY15166" fmla="*/ 2057088 h 4890129"/>
              <a:gd name="connsiteX15167" fmla="*/ 5222755 w 9771622"/>
              <a:gd name="connsiteY15167" fmla="*/ 2070804 h 4890129"/>
              <a:gd name="connsiteX15168" fmla="*/ 5209039 w 9771622"/>
              <a:gd name="connsiteY15168" fmla="*/ 2057088 h 4890129"/>
              <a:gd name="connsiteX15169" fmla="*/ 5222755 w 9771622"/>
              <a:gd name="connsiteY15169" fmla="*/ 2043372 h 4890129"/>
              <a:gd name="connsiteX15170" fmla="*/ 4583952 w 9771622"/>
              <a:gd name="connsiteY15170" fmla="*/ 2043372 h 4890129"/>
              <a:gd name="connsiteX15171" fmla="*/ 4597668 w 9771622"/>
              <a:gd name="connsiteY15171" fmla="*/ 2057088 h 4890129"/>
              <a:gd name="connsiteX15172" fmla="*/ 4583952 w 9771622"/>
              <a:gd name="connsiteY15172" fmla="*/ 2070804 h 4890129"/>
              <a:gd name="connsiteX15173" fmla="*/ 4570236 w 9771622"/>
              <a:gd name="connsiteY15173" fmla="*/ 2057088 h 4890129"/>
              <a:gd name="connsiteX15174" fmla="*/ 4583952 w 9771622"/>
              <a:gd name="connsiteY15174" fmla="*/ 2043372 h 4890129"/>
              <a:gd name="connsiteX15175" fmla="*/ 5789731 w 9771622"/>
              <a:gd name="connsiteY15175" fmla="*/ 2042378 h 4890129"/>
              <a:gd name="connsiteX15176" fmla="*/ 5803447 w 9771622"/>
              <a:gd name="connsiteY15176" fmla="*/ 2056094 h 4890129"/>
              <a:gd name="connsiteX15177" fmla="*/ 5789731 w 9771622"/>
              <a:gd name="connsiteY15177" fmla="*/ 2069810 h 4890129"/>
              <a:gd name="connsiteX15178" fmla="*/ 5776015 w 9771622"/>
              <a:gd name="connsiteY15178" fmla="*/ 2056094 h 4890129"/>
              <a:gd name="connsiteX15179" fmla="*/ 5789731 w 9771622"/>
              <a:gd name="connsiteY15179" fmla="*/ 2042378 h 4890129"/>
              <a:gd name="connsiteX15180" fmla="*/ 5845336 w 9771622"/>
              <a:gd name="connsiteY15180" fmla="*/ 2041384 h 4890129"/>
              <a:gd name="connsiteX15181" fmla="*/ 5859052 w 9771622"/>
              <a:gd name="connsiteY15181" fmla="*/ 2055100 h 4890129"/>
              <a:gd name="connsiteX15182" fmla="*/ 5845336 w 9771622"/>
              <a:gd name="connsiteY15182" fmla="*/ 2068816 h 4890129"/>
              <a:gd name="connsiteX15183" fmla="*/ 5831620 w 9771622"/>
              <a:gd name="connsiteY15183" fmla="*/ 2055100 h 4890129"/>
              <a:gd name="connsiteX15184" fmla="*/ 5845336 w 9771622"/>
              <a:gd name="connsiteY15184" fmla="*/ 2041384 h 4890129"/>
              <a:gd name="connsiteX15185" fmla="*/ 5900278 w 9771622"/>
              <a:gd name="connsiteY15185" fmla="*/ 2040060 h 4890129"/>
              <a:gd name="connsiteX15186" fmla="*/ 5913994 w 9771622"/>
              <a:gd name="connsiteY15186" fmla="*/ 2053776 h 4890129"/>
              <a:gd name="connsiteX15187" fmla="*/ 5900278 w 9771622"/>
              <a:gd name="connsiteY15187" fmla="*/ 2067492 h 4890129"/>
              <a:gd name="connsiteX15188" fmla="*/ 5886562 w 9771622"/>
              <a:gd name="connsiteY15188" fmla="*/ 2053776 h 4890129"/>
              <a:gd name="connsiteX15189" fmla="*/ 5900278 w 9771622"/>
              <a:gd name="connsiteY15189" fmla="*/ 2040060 h 4890129"/>
              <a:gd name="connsiteX15190" fmla="*/ 6009505 w 9771622"/>
              <a:gd name="connsiteY15190" fmla="*/ 2038406 h 4890129"/>
              <a:gd name="connsiteX15191" fmla="*/ 6023221 w 9771622"/>
              <a:gd name="connsiteY15191" fmla="*/ 2052122 h 4890129"/>
              <a:gd name="connsiteX15192" fmla="*/ 6009505 w 9771622"/>
              <a:gd name="connsiteY15192" fmla="*/ 2065838 h 4890129"/>
              <a:gd name="connsiteX15193" fmla="*/ 5995789 w 9771622"/>
              <a:gd name="connsiteY15193" fmla="*/ 2052122 h 4890129"/>
              <a:gd name="connsiteX15194" fmla="*/ 6009505 w 9771622"/>
              <a:gd name="connsiteY15194" fmla="*/ 2038406 h 4890129"/>
              <a:gd name="connsiteX15195" fmla="*/ 6063452 w 9771622"/>
              <a:gd name="connsiteY15195" fmla="*/ 2037742 h 4890129"/>
              <a:gd name="connsiteX15196" fmla="*/ 6077168 w 9771622"/>
              <a:gd name="connsiteY15196" fmla="*/ 2051458 h 4890129"/>
              <a:gd name="connsiteX15197" fmla="*/ 6063452 w 9771622"/>
              <a:gd name="connsiteY15197" fmla="*/ 2065174 h 4890129"/>
              <a:gd name="connsiteX15198" fmla="*/ 6049736 w 9771622"/>
              <a:gd name="connsiteY15198" fmla="*/ 2051458 h 4890129"/>
              <a:gd name="connsiteX15199" fmla="*/ 6063452 w 9771622"/>
              <a:gd name="connsiteY15199" fmla="*/ 2037742 h 4890129"/>
              <a:gd name="connsiteX15200" fmla="*/ 4375764 w 9771622"/>
              <a:gd name="connsiteY15200" fmla="*/ 2037742 h 4890129"/>
              <a:gd name="connsiteX15201" fmla="*/ 4389480 w 9771622"/>
              <a:gd name="connsiteY15201" fmla="*/ 2051458 h 4890129"/>
              <a:gd name="connsiteX15202" fmla="*/ 4375764 w 9771622"/>
              <a:gd name="connsiteY15202" fmla="*/ 2065174 h 4890129"/>
              <a:gd name="connsiteX15203" fmla="*/ 4362048 w 9771622"/>
              <a:gd name="connsiteY15203" fmla="*/ 2051458 h 4890129"/>
              <a:gd name="connsiteX15204" fmla="*/ 4375764 w 9771622"/>
              <a:gd name="connsiteY15204" fmla="*/ 2037742 h 4890129"/>
              <a:gd name="connsiteX15205" fmla="*/ 6117404 w 9771622"/>
              <a:gd name="connsiteY15205" fmla="*/ 2037082 h 4890129"/>
              <a:gd name="connsiteX15206" fmla="*/ 6131120 w 9771622"/>
              <a:gd name="connsiteY15206" fmla="*/ 2050798 h 4890129"/>
              <a:gd name="connsiteX15207" fmla="*/ 6117404 w 9771622"/>
              <a:gd name="connsiteY15207" fmla="*/ 2064514 h 4890129"/>
              <a:gd name="connsiteX15208" fmla="*/ 6103688 w 9771622"/>
              <a:gd name="connsiteY15208" fmla="*/ 2050798 h 4890129"/>
              <a:gd name="connsiteX15209" fmla="*/ 6117404 w 9771622"/>
              <a:gd name="connsiteY15209" fmla="*/ 2037082 h 4890129"/>
              <a:gd name="connsiteX15210" fmla="*/ 6171025 w 9771622"/>
              <a:gd name="connsiteY15210" fmla="*/ 2036752 h 4890129"/>
              <a:gd name="connsiteX15211" fmla="*/ 6184741 w 9771622"/>
              <a:gd name="connsiteY15211" fmla="*/ 2050468 h 4890129"/>
              <a:gd name="connsiteX15212" fmla="*/ 6171025 w 9771622"/>
              <a:gd name="connsiteY15212" fmla="*/ 2064184 h 4890129"/>
              <a:gd name="connsiteX15213" fmla="*/ 6157309 w 9771622"/>
              <a:gd name="connsiteY15213" fmla="*/ 2050468 h 4890129"/>
              <a:gd name="connsiteX15214" fmla="*/ 6171025 w 9771622"/>
              <a:gd name="connsiteY15214" fmla="*/ 2036752 h 4890129"/>
              <a:gd name="connsiteX15215" fmla="*/ 4857678 w 9771622"/>
              <a:gd name="connsiteY15215" fmla="*/ 2036752 h 4890129"/>
              <a:gd name="connsiteX15216" fmla="*/ 4871394 w 9771622"/>
              <a:gd name="connsiteY15216" fmla="*/ 2050468 h 4890129"/>
              <a:gd name="connsiteX15217" fmla="*/ 4857678 w 9771622"/>
              <a:gd name="connsiteY15217" fmla="*/ 2064184 h 4890129"/>
              <a:gd name="connsiteX15218" fmla="*/ 4843962 w 9771622"/>
              <a:gd name="connsiteY15218" fmla="*/ 2050468 h 4890129"/>
              <a:gd name="connsiteX15219" fmla="*/ 4857678 w 9771622"/>
              <a:gd name="connsiteY15219" fmla="*/ 2036752 h 4890129"/>
              <a:gd name="connsiteX15220" fmla="*/ 6224643 w 9771622"/>
              <a:gd name="connsiteY15220" fmla="*/ 2036088 h 4890129"/>
              <a:gd name="connsiteX15221" fmla="*/ 6238359 w 9771622"/>
              <a:gd name="connsiteY15221" fmla="*/ 2049804 h 4890129"/>
              <a:gd name="connsiteX15222" fmla="*/ 6224643 w 9771622"/>
              <a:gd name="connsiteY15222" fmla="*/ 2063520 h 4890129"/>
              <a:gd name="connsiteX15223" fmla="*/ 6210927 w 9771622"/>
              <a:gd name="connsiteY15223" fmla="*/ 2049804 h 4890129"/>
              <a:gd name="connsiteX15224" fmla="*/ 6224643 w 9771622"/>
              <a:gd name="connsiteY15224" fmla="*/ 2036088 h 4890129"/>
              <a:gd name="connsiteX15225" fmla="*/ 6277931 w 9771622"/>
              <a:gd name="connsiteY15225" fmla="*/ 2035758 h 4890129"/>
              <a:gd name="connsiteX15226" fmla="*/ 6291647 w 9771622"/>
              <a:gd name="connsiteY15226" fmla="*/ 2049474 h 4890129"/>
              <a:gd name="connsiteX15227" fmla="*/ 6277931 w 9771622"/>
              <a:gd name="connsiteY15227" fmla="*/ 2063190 h 4890129"/>
              <a:gd name="connsiteX15228" fmla="*/ 6264215 w 9771622"/>
              <a:gd name="connsiteY15228" fmla="*/ 2049474 h 4890129"/>
              <a:gd name="connsiteX15229" fmla="*/ 6277931 w 9771622"/>
              <a:gd name="connsiteY15229" fmla="*/ 2035758 h 4890129"/>
              <a:gd name="connsiteX15230" fmla="*/ 6331222 w 9771622"/>
              <a:gd name="connsiteY15230" fmla="*/ 2035428 h 4890129"/>
              <a:gd name="connsiteX15231" fmla="*/ 6344938 w 9771622"/>
              <a:gd name="connsiteY15231" fmla="*/ 2049144 h 4890129"/>
              <a:gd name="connsiteX15232" fmla="*/ 6331222 w 9771622"/>
              <a:gd name="connsiteY15232" fmla="*/ 2062860 h 4890129"/>
              <a:gd name="connsiteX15233" fmla="*/ 6317506 w 9771622"/>
              <a:gd name="connsiteY15233" fmla="*/ 2049144 h 4890129"/>
              <a:gd name="connsiteX15234" fmla="*/ 6331222 w 9771622"/>
              <a:gd name="connsiteY15234" fmla="*/ 2035428 h 4890129"/>
              <a:gd name="connsiteX15235" fmla="*/ 6384509 w 9771622"/>
              <a:gd name="connsiteY15235" fmla="*/ 2035094 h 4890129"/>
              <a:gd name="connsiteX15236" fmla="*/ 6398225 w 9771622"/>
              <a:gd name="connsiteY15236" fmla="*/ 2048810 h 4890129"/>
              <a:gd name="connsiteX15237" fmla="*/ 6384509 w 9771622"/>
              <a:gd name="connsiteY15237" fmla="*/ 2062526 h 4890129"/>
              <a:gd name="connsiteX15238" fmla="*/ 6370793 w 9771622"/>
              <a:gd name="connsiteY15238" fmla="*/ 2048810 h 4890129"/>
              <a:gd name="connsiteX15239" fmla="*/ 6384509 w 9771622"/>
              <a:gd name="connsiteY15239" fmla="*/ 2035094 h 4890129"/>
              <a:gd name="connsiteX15240" fmla="*/ 6437467 w 9771622"/>
              <a:gd name="connsiteY15240" fmla="*/ 2034764 h 4890129"/>
              <a:gd name="connsiteX15241" fmla="*/ 6451183 w 9771622"/>
              <a:gd name="connsiteY15241" fmla="*/ 2048480 h 4890129"/>
              <a:gd name="connsiteX15242" fmla="*/ 6437467 w 9771622"/>
              <a:gd name="connsiteY15242" fmla="*/ 2062196 h 4890129"/>
              <a:gd name="connsiteX15243" fmla="*/ 6423751 w 9771622"/>
              <a:gd name="connsiteY15243" fmla="*/ 2048480 h 4890129"/>
              <a:gd name="connsiteX15244" fmla="*/ 6437467 w 9771622"/>
              <a:gd name="connsiteY15244" fmla="*/ 2034764 h 4890129"/>
              <a:gd name="connsiteX15245" fmla="*/ 6490094 w 9771622"/>
              <a:gd name="connsiteY15245" fmla="*/ 2034434 h 4890129"/>
              <a:gd name="connsiteX15246" fmla="*/ 6503810 w 9771622"/>
              <a:gd name="connsiteY15246" fmla="*/ 2048150 h 4890129"/>
              <a:gd name="connsiteX15247" fmla="*/ 6490094 w 9771622"/>
              <a:gd name="connsiteY15247" fmla="*/ 2061866 h 4890129"/>
              <a:gd name="connsiteX15248" fmla="*/ 6476378 w 9771622"/>
              <a:gd name="connsiteY15248" fmla="*/ 2048150 h 4890129"/>
              <a:gd name="connsiteX15249" fmla="*/ 6490094 w 9771622"/>
              <a:gd name="connsiteY15249" fmla="*/ 2034434 h 4890129"/>
              <a:gd name="connsiteX15250" fmla="*/ 6595679 w 9771622"/>
              <a:gd name="connsiteY15250" fmla="*/ 2034101 h 4890129"/>
              <a:gd name="connsiteX15251" fmla="*/ 6609395 w 9771622"/>
              <a:gd name="connsiteY15251" fmla="*/ 2047817 h 4890129"/>
              <a:gd name="connsiteX15252" fmla="*/ 6595679 w 9771622"/>
              <a:gd name="connsiteY15252" fmla="*/ 2061533 h 4890129"/>
              <a:gd name="connsiteX15253" fmla="*/ 6581963 w 9771622"/>
              <a:gd name="connsiteY15253" fmla="*/ 2047817 h 4890129"/>
              <a:gd name="connsiteX15254" fmla="*/ 6595679 w 9771622"/>
              <a:gd name="connsiteY15254" fmla="*/ 2034101 h 4890129"/>
              <a:gd name="connsiteX15255" fmla="*/ 6543052 w 9771622"/>
              <a:gd name="connsiteY15255" fmla="*/ 2034101 h 4890129"/>
              <a:gd name="connsiteX15256" fmla="*/ 6556768 w 9771622"/>
              <a:gd name="connsiteY15256" fmla="*/ 2047817 h 4890129"/>
              <a:gd name="connsiteX15257" fmla="*/ 6543052 w 9771622"/>
              <a:gd name="connsiteY15257" fmla="*/ 2061533 h 4890129"/>
              <a:gd name="connsiteX15258" fmla="*/ 6529336 w 9771622"/>
              <a:gd name="connsiteY15258" fmla="*/ 2047817 h 4890129"/>
              <a:gd name="connsiteX15259" fmla="*/ 6543052 w 9771622"/>
              <a:gd name="connsiteY15259" fmla="*/ 2034101 h 4890129"/>
              <a:gd name="connsiteX15260" fmla="*/ 4903352 w 9771622"/>
              <a:gd name="connsiteY15260" fmla="*/ 2034101 h 4890129"/>
              <a:gd name="connsiteX15261" fmla="*/ 4917068 w 9771622"/>
              <a:gd name="connsiteY15261" fmla="*/ 2047817 h 4890129"/>
              <a:gd name="connsiteX15262" fmla="*/ 4903352 w 9771622"/>
              <a:gd name="connsiteY15262" fmla="*/ 2061533 h 4890129"/>
              <a:gd name="connsiteX15263" fmla="*/ 4889636 w 9771622"/>
              <a:gd name="connsiteY15263" fmla="*/ 2047817 h 4890129"/>
              <a:gd name="connsiteX15264" fmla="*/ 4903352 w 9771622"/>
              <a:gd name="connsiteY15264" fmla="*/ 2034101 h 4890129"/>
              <a:gd name="connsiteX15265" fmla="*/ 6648303 w 9771622"/>
              <a:gd name="connsiteY15265" fmla="*/ 2033770 h 4890129"/>
              <a:gd name="connsiteX15266" fmla="*/ 6662019 w 9771622"/>
              <a:gd name="connsiteY15266" fmla="*/ 2047486 h 4890129"/>
              <a:gd name="connsiteX15267" fmla="*/ 6648303 w 9771622"/>
              <a:gd name="connsiteY15267" fmla="*/ 2061202 h 4890129"/>
              <a:gd name="connsiteX15268" fmla="*/ 6634587 w 9771622"/>
              <a:gd name="connsiteY15268" fmla="*/ 2047486 h 4890129"/>
              <a:gd name="connsiteX15269" fmla="*/ 6648303 w 9771622"/>
              <a:gd name="connsiteY15269" fmla="*/ 2033770 h 4890129"/>
              <a:gd name="connsiteX15270" fmla="*/ 6753225 w 9771622"/>
              <a:gd name="connsiteY15270" fmla="*/ 2033440 h 4890129"/>
              <a:gd name="connsiteX15271" fmla="*/ 6766941 w 9771622"/>
              <a:gd name="connsiteY15271" fmla="*/ 2047156 h 4890129"/>
              <a:gd name="connsiteX15272" fmla="*/ 6753225 w 9771622"/>
              <a:gd name="connsiteY15272" fmla="*/ 2060872 h 4890129"/>
              <a:gd name="connsiteX15273" fmla="*/ 6739509 w 9771622"/>
              <a:gd name="connsiteY15273" fmla="*/ 2047156 h 4890129"/>
              <a:gd name="connsiteX15274" fmla="*/ 6753225 w 9771622"/>
              <a:gd name="connsiteY15274" fmla="*/ 2033440 h 4890129"/>
              <a:gd name="connsiteX15275" fmla="*/ 6700931 w 9771622"/>
              <a:gd name="connsiteY15275" fmla="*/ 2033440 h 4890129"/>
              <a:gd name="connsiteX15276" fmla="*/ 6714647 w 9771622"/>
              <a:gd name="connsiteY15276" fmla="*/ 2047156 h 4890129"/>
              <a:gd name="connsiteX15277" fmla="*/ 6700931 w 9771622"/>
              <a:gd name="connsiteY15277" fmla="*/ 2060872 h 4890129"/>
              <a:gd name="connsiteX15278" fmla="*/ 6687215 w 9771622"/>
              <a:gd name="connsiteY15278" fmla="*/ 2047156 h 4890129"/>
              <a:gd name="connsiteX15279" fmla="*/ 6700931 w 9771622"/>
              <a:gd name="connsiteY15279" fmla="*/ 2033440 h 4890129"/>
              <a:gd name="connsiteX15280" fmla="*/ 5289282 w 9771622"/>
              <a:gd name="connsiteY15280" fmla="*/ 2033440 h 4890129"/>
              <a:gd name="connsiteX15281" fmla="*/ 5302998 w 9771622"/>
              <a:gd name="connsiteY15281" fmla="*/ 2047156 h 4890129"/>
              <a:gd name="connsiteX15282" fmla="*/ 5289282 w 9771622"/>
              <a:gd name="connsiteY15282" fmla="*/ 2060872 h 4890129"/>
              <a:gd name="connsiteX15283" fmla="*/ 5275566 w 9771622"/>
              <a:gd name="connsiteY15283" fmla="*/ 2047156 h 4890129"/>
              <a:gd name="connsiteX15284" fmla="*/ 5289282 w 9771622"/>
              <a:gd name="connsiteY15284" fmla="*/ 2033440 h 4890129"/>
              <a:gd name="connsiteX15285" fmla="*/ 6857816 w 9771622"/>
              <a:gd name="connsiteY15285" fmla="*/ 2033110 h 4890129"/>
              <a:gd name="connsiteX15286" fmla="*/ 6871532 w 9771622"/>
              <a:gd name="connsiteY15286" fmla="*/ 2046826 h 4890129"/>
              <a:gd name="connsiteX15287" fmla="*/ 6857816 w 9771622"/>
              <a:gd name="connsiteY15287" fmla="*/ 2060542 h 4890129"/>
              <a:gd name="connsiteX15288" fmla="*/ 6844100 w 9771622"/>
              <a:gd name="connsiteY15288" fmla="*/ 2046826 h 4890129"/>
              <a:gd name="connsiteX15289" fmla="*/ 6857816 w 9771622"/>
              <a:gd name="connsiteY15289" fmla="*/ 2033110 h 4890129"/>
              <a:gd name="connsiteX15290" fmla="*/ 6805522 w 9771622"/>
              <a:gd name="connsiteY15290" fmla="*/ 2033110 h 4890129"/>
              <a:gd name="connsiteX15291" fmla="*/ 6819238 w 9771622"/>
              <a:gd name="connsiteY15291" fmla="*/ 2046826 h 4890129"/>
              <a:gd name="connsiteX15292" fmla="*/ 6805522 w 9771622"/>
              <a:gd name="connsiteY15292" fmla="*/ 2060542 h 4890129"/>
              <a:gd name="connsiteX15293" fmla="*/ 6791806 w 9771622"/>
              <a:gd name="connsiteY15293" fmla="*/ 2046826 h 4890129"/>
              <a:gd name="connsiteX15294" fmla="*/ 6805522 w 9771622"/>
              <a:gd name="connsiteY15294" fmla="*/ 2033110 h 4890129"/>
              <a:gd name="connsiteX15295" fmla="*/ 6962410 w 9771622"/>
              <a:gd name="connsiteY15295" fmla="*/ 2032777 h 4890129"/>
              <a:gd name="connsiteX15296" fmla="*/ 6976126 w 9771622"/>
              <a:gd name="connsiteY15296" fmla="*/ 2046493 h 4890129"/>
              <a:gd name="connsiteX15297" fmla="*/ 6962410 w 9771622"/>
              <a:gd name="connsiteY15297" fmla="*/ 2060209 h 4890129"/>
              <a:gd name="connsiteX15298" fmla="*/ 6948694 w 9771622"/>
              <a:gd name="connsiteY15298" fmla="*/ 2046493 h 4890129"/>
              <a:gd name="connsiteX15299" fmla="*/ 6962410 w 9771622"/>
              <a:gd name="connsiteY15299" fmla="*/ 2032777 h 4890129"/>
              <a:gd name="connsiteX15300" fmla="*/ 6910113 w 9771622"/>
              <a:gd name="connsiteY15300" fmla="*/ 2032777 h 4890129"/>
              <a:gd name="connsiteX15301" fmla="*/ 6923829 w 9771622"/>
              <a:gd name="connsiteY15301" fmla="*/ 2046493 h 4890129"/>
              <a:gd name="connsiteX15302" fmla="*/ 6910113 w 9771622"/>
              <a:gd name="connsiteY15302" fmla="*/ 2060209 h 4890129"/>
              <a:gd name="connsiteX15303" fmla="*/ 6896397 w 9771622"/>
              <a:gd name="connsiteY15303" fmla="*/ 2046493 h 4890129"/>
              <a:gd name="connsiteX15304" fmla="*/ 6910113 w 9771622"/>
              <a:gd name="connsiteY15304" fmla="*/ 2032777 h 4890129"/>
              <a:gd name="connsiteX15305" fmla="*/ 7118965 w 9771622"/>
              <a:gd name="connsiteY15305" fmla="*/ 2032447 h 4890129"/>
              <a:gd name="connsiteX15306" fmla="*/ 7132681 w 9771622"/>
              <a:gd name="connsiteY15306" fmla="*/ 2046163 h 4890129"/>
              <a:gd name="connsiteX15307" fmla="*/ 7118965 w 9771622"/>
              <a:gd name="connsiteY15307" fmla="*/ 2059879 h 4890129"/>
              <a:gd name="connsiteX15308" fmla="*/ 7105249 w 9771622"/>
              <a:gd name="connsiteY15308" fmla="*/ 2046163 h 4890129"/>
              <a:gd name="connsiteX15309" fmla="*/ 7118965 w 9771622"/>
              <a:gd name="connsiteY15309" fmla="*/ 2032447 h 4890129"/>
              <a:gd name="connsiteX15310" fmla="*/ 7066668 w 9771622"/>
              <a:gd name="connsiteY15310" fmla="*/ 2032447 h 4890129"/>
              <a:gd name="connsiteX15311" fmla="*/ 7080384 w 9771622"/>
              <a:gd name="connsiteY15311" fmla="*/ 2046163 h 4890129"/>
              <a:gd name="connsiteX15312" fmla="*/ 7066668 w 9771622"/>
              <a:gd name="connsiteY15312" fmla="*/ 2059879 h 4890129"/>
              <a:gd name="connsiteX15313" fmla="*/ 7052952 w 9771622"/>
              <a:gd name="connsiteY15313" fmla="*/ 2046163 h 4890129"/>
              <a:gd name="connsiteX15314" fmla="*/ 7066668 w 9771622"/>
              <a:gd name="connsiteY15314" fmla="*/ 2032447 h 4890129"/>
              <a:gd name="connsiteX15315" fmla="*/ 7014704 w 9771622"/>
              <a:gd name="connsiteY15315" fmla="*/ 2032447 h 4890129"/>
              <a:gd name="connsiteX15316" fmla="*/ 7028420 w 9771622"/>
              <a:gd name="connsiteY15316" fmla="*/ 2046163 h 4890129"/>
              <a:gd name="connsiteX15317" fmla="*/ 7014704 w 9771622"/>
              <a:gd name="connsiteY15317" fmla="*/ 2059879 h 4890129"/>
              <a:gd name="connsiteX15318" fmla="*/ 7000988 w 9771622"/>
              <a:gd name="connsiteY15318" fmla="*/ 2046163 h 4890129"/>
              <a:gd name="connsiteX15319" fmla="*/ 7014704 w 9771622"/>
              <a:gd name="connsiteY15319" fmla="*/ 2032447 h 4890129"/>
              <a:gd name="connsiteX15320" fmla="*/ 7326824 w 9771622"/>
              <a:gd name="connsiteY15320" fmla="*/ 2032116 h 4890129"/>
              <a:gd name="connsiteX15321" fmla="*/ 7340540 w 9771622"/>
              <a:gd name="connsiteY15321" fmla="*/ 2045832 h 4890129"/>
              <a:gd name="connsiteX15322" fmla="*/ 7326824 w 9771622"/>
              <a:gd name="connsiteY15322" fmla="*/ 2059548 h 4890129"/>
              <a:gd name="connsiteX15323" fmla="*/ 7313108 w 9771622"/>
              <a:gd name="connsiteY15323" fmla="*/ 2045832 h 4890129"/>
              <a:gd name="connsiteX15324" fmla="*/ 7326824 w 9771622"/>
              <a:gd name="connsiteY15324" fmla="*/ 2032116 h 4890129"/>
              <a:gd name="connsiteX15325" fmla="*/ 7274860 w 9771622"/>
              <a:gd name="connsiteY15325" fmla="*/ 2032116 h 4890129"/>
              <a:gd name="connsiteX15326" fmla="*/ 7288576 w 9771622"/>
              <a:gd name="connsiteY15326" fmla="*/ 2045832 h 4890129"/>
              <a:gd name="connsiteX15327" fmla="*/ 7274860 w 9771622"/>
              <a:gd name="connsiteY15327" fmla="*/ 2059548 h 4890129"/>
              <a:gd name="connsiteX15328" fmla="*/ 7261144 w 9771622"/>
              <a:gd name="connsiteY15328" fmla="*/ 2045832 h 4890129"/>
              <a:gd name="connsiteX15329" fmla="*/ 7274860 w 9771622"/>
              <a:gd name="connsiteY15329" fmla="*/ 2032116 h 4890129"/>
              <a:gd name="connsiteX15330" fmla="*/ 7222893 w 9771622"/>
              <a:gd name="connsiteY15330" fmla="*/ 2032116 h 4890129"/>
              <a:gd name="connsiteX15331" fmla="*/ 7236609 w 9771622"/>
              <a:gd name="connsiteY15331" fmla="*/ 2045832 h 4890129"/>
              <a:gd name="connsiteX15332" fmla="*/ 7222893 w 9771622"/>
              <a:gd name="connsiteY15332" fmla="*/ 2059548 h 4890129"/>
              <a:gd name="connsiteX15333" fmla="*/ 7209177 w 9771622"/>
              <a:gd name="connsiteY15333" fmla="*/ 2045832 h 4890129"/>
              <a:gd name="connsiteX15334" fmla="*/ 7222893 w 9771622"/>
              <a:gd name="connsiteY15334" fmla="*/ 2032116 h 4890129"/>
              <a:gd name="connsiteX15335" fmla="*/ 7170929 w 9771622"/>
              <a:gd name="connsiteY15335" fmla="*/ 2032116 h 4890129"/>
              <a:gd name="connsiteX15336" fmla="*/ 7184645 w 9771622"/>
              <a:gd name="connsiteY15336" fmla="*/ 2045832 h 4890129"/>
              <a:gd name="connsiteX15337" fmla="*/ 7170929 w 9771622"/>
              <a:gd name="connsiteY15337" fmla="*/ 2059548 h 4890129"/>
              <a:gd name="connsiteX15338" fmla="*/ 7157213 w 9771622"/>
              <a:gd name="connsiteY15338" fmla="*/ 2045832 h 4890129"/>
              <a:gd name="connsiteX15339" fmla="*/ 7170929 w 9771622"/>
              <a:gd name="connsiteY15339" fmla="*/ 2032116 h 4890129"/>
              <a:gd name="connsiteX15340" fmla="*/ 2583890 w 9771622"/>
              <a:gd name="connsiteY15340" fmla="*/ 2032116 h 4890129"/>
              <a:gd name="connsiteX15341" fmla="*/ 2597603 w 9771622"/>
              <a:gd name="connsiteY15341" fmla="*/ 2045832 h 4890129"/>
              <a:gd name="connsiteX15342" fmla="*/ 2583890 w 9771622"/>
              <a:gd name="connsiteY15342" fmla="*/ 2059548 h 4890129"/>
              <a:gd name="connsiteX15343" fmla="*/ 2570172 w 9771622"/>
              <a:gd name="connsiteY15343" fmla="*/ 2045832 h 4890129"/>
              <a:gd name="connsiteX15344" fmla="*/ 2583890 w 9771622"/>
              <a:gd name="connsiteY15344" fmla="*/ 2032116 h 4890129"/>
              <a:gd name="connsiteX15345" fmla="*/ 2479960 w 9771622"/>
              <a:gd name="connsiteY15345" fmla="*/ 2032116 h 4890129"/>
              <a:gd name="connsiteX15346" fmla="*/ 2493670 w 9771622"/>
              <a:gd name="connsiteY15346" fmla="*/ 2045832 h 4890129"/>
              <a:gd name="connsiteX15347" fmla="*/ 2479960 w 9771622"/>
              <a:gd name="connsiteY15347" fmla="*/ 2059548 h 4890129"/>
              <a:gd name="connsiteX15348" fmla="*/ 2466250 w 9771622"/>
              <a:gd name="connsiteY15348" fmla="*/ 2045832 h 4890129"/>
              <a:gd name="connsiteX15349" fmla="*/ 2479960 w 9771622"/>
              <a:gd name="connsiteY15349" fmla="*/ 2032116 h 4890129"/>
              <a:gd name="connsiteX15350" fmla="*/ 7586298 w 9771622"/>
              <a:gd name="connsiteY15350" fmla="*/ 2031786 h 4890129"/>
              <a:gd name="connsiteX15351" fmla="*/ 7600014 w 9771622"/>
              <a:gd name="connsiteY15351" fmla="*/ 2045502 h 4890129"/>
              <a:gd name="connsiteX15352" fmla="*/ 7586298 w 9771622"/>
              <a:gd name="connsiteY15352" fmla="*/ 2059218 h 4890129"/>
              <a:gd name="connsiteX15353" fmla="*/ 7572582 w 9771622"/>
              <a:gd name="connsiteY15353" fmla="*/ 2045502 h 4890129"/>
              <a:gd name="connsiteX15354" fmla="*/ 7586298 w 9771622"/>
              <a:gd name="connsiteY15354" fmla="*/ 2031786 h 4890129"/>
              <a:gd name="connsiteX15355" fmla="*/ 7534352 w 9771622"/>
              <a:gd name="connsiteY15355" fmla="*/ 2031786 h 4890129"/>
              <a:gd name="connsiteX15356" fmla="*/ 7548068 w 9771622"/>
              <a:gd name="connsiteY15356" fmla="*/ 2045502 h 4890129"/>
              <a:gd name="connsiteX15357" fmla="*/ 7534352 w 9771622"/>
              <a:gd name="connsiteY15357" fmla="*/ 2059218 h 4890129"/>
              <a:gd name="connsiteX15358" fmla="*/ 7520636 w 9771622"/>
              <a:gd name="connsiteY15358" fmla="*/ 2045502 h 4890129"/>
              <a:gd name="connsiteX15359" fmla="*/ 7534352 w 9771622"/>
              <a:gd name="connsiteY15359" fmla="*/ 2031786 h 4890129"/>
              <a:gd name="connsiteX15360" fmla="*/ 7482385 w 9771622"/>
              <a:gd name="connsiteY15360" fmla="*/ 2031786 h 4890129"/>
              <a:gd name="connsiteX15361" fmla="*/ 7496101 w 9771622"/>
              <a:gd name="connsiteY15361" fmla="*/ 2045502 h 4890129"/>
              <a:gd name="connsiteX15362" fmla="*/ 7482385 w 9771622"/>
              <a:gd name="connsiteY15362" fmla="*/ 2059218 h 4890129"/>
              <a:gd name="connsiteX15363" fmla="*/ 7468669 w 9771622"/>
              <a:gd name="connsiteY15363" fmla="*/ 2045502 h 4890129"/>
              <a:gd name="connsiteX15364" fmla="*/ 7482385 w 9771622"/>
              <a:gd name="connsiteY15364" fmla="*/ 2031786 h 4890129"/>
              <a:gd name="connsiteX15365" fmla="*/ 7430751 w 9771622"/>
              <a:gd name="connsiteY15365" fmla="*/ 2031786 h 4890129"/>
              <a:gd name="connsiteX15366" fmla="*/ 7444467 w 9771622"/>
              <a:gd name="connsiteY15366" fmla="*/ 2045502 h 4890129"/>
              <a:gd name="connsiteX15367" fmla="*/ 7430751 w 9771622"/>
              <a:gd name="connsiteY15367" fmla="*/ 2059218 h 4890129"/>
              <a:gd name="connsiteX15368" fmla="*/ 7417035 w 9771622"/>
              <a:gd name="connsiteY15368" fmla="*/ 2045502 h 4890129"/>
              <a:gd name="connsiteX15369" fmla="*/ 7430751 w 9771622"/>
              <a:gd name="connsiteY15369" fmla="*/ 2031786 h 4890129"/>
              <a:gd name="connsiteX15370" fmla="*/ 7378788 w 9771622"/>
              <a:gd name="connsiteY15370" fmla="*/ 2031786 h 4890129"/>
              <a:gd name="connsiteX15371" fmla="*/ 7392504 w 9771622"/>
              <a:gd name="connsiteY15371" fmla="*/ 2045502 h 4890129"/>
              <a:gd name="connsiteX15372" fmla="*/ 7378788 w 9771622"/>
              <a:gd name="connsiteY15372" fmla="*/ 2059218 h 4890129"/>
              <a:gd name="connsiteX15373" fmla="*/ 7365072 w 9771622"/>
              <a:gd name="connsiteY15373" fmla="*/ 2045502 h 4890129"/>
              <a:gd name="connsiteX15374" fmla="*/ 7378788 w 9771622"/>
              <a:gd name="connsiteY15374" fmla="*/ 2031786 h 4890129"/>
              <a:gd name="connsiteX15375" fmla="*/ 2376358 w 9771622"/>
              <a:gd name="connsiteY15375" fmla="*/ 2031786 h 4890129"/>
              <a:gd name="connsiteX15376" fmla="*/ 2390080 w 9771622"/>
              <a:gd name="connsiteY15376" fmla="*/ 2045502 h 4890129"/>
              <a:gd name="connsiteX15377" fmla="*/ 2376358 w 9771622"/>
              <a:gd name="connsiteY15377" fmla="*/ 2059218 h 4890129"/>
              <a:gd name="connsiteX15378" fmla="*/ 2362641 w 9771622"/>
              <a:gd name="connsiteY15378" fmla="*/ 2045502 h 4890129"/>
              <a:gd name="connsiteX15379" fmla="*/ 2376358 w 9771622"/>
              <a:gd name="connsiteY15379" fmla="*/ 2031786 h 4890129"/>
              <a:gd name="connsiteX15380" fmla="*/ 2272429 w 9771622"/>
              <a:gd name="connsiteY15380" fmla="*/ 2031786 h 4890129"/>
              <a:gd name="connsiteX15381" fmla="*/ 2286150 w 9771622"/>
              <a:gd name="connsiteY15381" fmla="*/ 2045502 h 4890129"/>
              <a:gd name="connsiteX15382" fmla="*/ 2272429 w 9771622"/>
              <a:gd name="connsiteY15382" fmla="*/ 2059218 h 4890129"/>
              <a:gd name="connsiteX15383" fmla="*/ 2258710 w 9771622"/>
              <a:gd name="connsiteY15383" fmla="*/ 2045502 h 4890129"/>
              <a:gd name="connsiteX15384" fmla="*/ 2272429 w 9771622"/>
              <a:gd name="connsiteY15384" fmla="*/ 2031786 h 4890129"/>
              <a:gd name="connsiteX15385" fmla="*/ 7948411 w 9771622"/>
              <a:gd name="connsiteY15385" fmla="*/ 2031456 h 4890129"/>
              <a:gd name="connsiteX15386" fmla="*/ 7962127 w 9771622"/>
              <a:gd name="connsiteY15386" fmla="*/ 2045172 h 4890129"/>
              <a:gd name="connsiteX15387" fmla="*/ 7948411 w 9771622"/>
              <a:gd name="connsiteY15387" fmla="*/ 2058888 h 4890129"/>
              <a:gd name="connsiteX15388" fmla="*/ 7934695 w 9771622"/>
              <a:gd name="connsiteY15388" fmla="*/ 2045172 h 4890129"/>
              <a:gd name="connsiteX15389" fmla="*/ 7948411 w 9771622"/>
              <a:gd name="connsiteY15389" fmla="*/ 2031456 h 4890129"/>
              <a:gd name="connsiteX15390" fmla="*/ 7896764 w 9771622"/>
              <a:gd name="connsiteY15390" fmla="*/ 2031456 h 4890129"/>
              <a:gd name="connsiteX15391" fmla="*/ 7910480 w 9771622"/>
              <a:gd name="connsiteY15391" fmla="*/ 2045172 h 4890129"/>
              <a:gd name="connsiteX15392" fmla="*/ 7896764 w 9771622"/>
              <a:gd name="connsiteY15392" fmla="*/ 2058888 h 4890129"/>
              <a:gd name="connsiteX15393" fmla="*/ 7883048 w 9771622"/>
              <a:gd name="connsiteY15393" fmla="*/ 2045172 h 4890129"/>
              <a:gd name="connsiteX15394" fmla="*/ 7896764 w 9771622"/>
              <a:gd name="connsiteY15394" fmla="*/ 2031456 h 4890129"/>
              <a:gd name="connsiteX15395" fmla="*/ 7844814 w 9771622"/>
              <a:gd name="connsiteY15395" fmla="*/ 2031456 h 4890129"/>
              <a:gd name="connsiteX15396" fmla="*/ 7858530 w 9771622"/>
              <a:gd name="connsiteY15396" fmla="*/ 2045172 h 4890129"/>
              <a:gd name="connsiteX15397" fmla="*/ 7844814 w 9771622"/>
              <a:gd name="connsiteY15397" fmla="*/ 2058888 h 4890129"/>
              <a:gd name="connsiteX15398" fmla="*/ 7831098 w 9771622"/>
              <a:gd name="connsiteY15398" fmla="*/ 2045172 h 4890129"/>
              <a:gd name="connsiteX15399" fmla="*/ 7844814 w 9771622"/>
              <a:gd name="connsiteY15399" fmla="*/ 2031456 h 4890129"/>
              <a:gd name="connsiteX15400" fmla="*/ 7793180 w 9771622"/>
              <a:gd name="connsiteY15400" fmla="*/ 2031456 h 4890129"/>
              <a:gd name="connsiteX15401" fmla="*/ 7806896 w 9771622"/>
              <a:gd name="connsiteY15401" fmla="*/ 2045172 h 4890129"/>
              <a:gd name="connsiteX15402" fmla="*/ 7793180 w 9771622"/>
              <a:gd name="connsiteY15402" fmla="*/ 2058888 h 4890129"/>
              <a:gd name="connsiteX15403" fmla="*/ 7779464 w 9771622"/>
              <a:gd name="connsiteY15403" fmla="*/ 2045172 h 4890129"/>
              <a:gd name="connsiteX15404" fmla="*/ 7793180 w 9771622"/>
              <a:gd name="connsiteY15404" fmla="*/ 2031456 h 4890129"/>
              <a:gd name="connsiteX15405" fmla="*/ 7741547 w 9771622"/>
              <a:gd name="connsiteY15405" fmla="*/ 2031456 h 4890129"/>
              <a:gd name="connsiteX15406" fmla="*/ 7755263 w 9771622"/>
              <a:gd name="connsiteY15406" fmla="*/ 2045172 h 4890129"/>
              <a:gd name="connsiteX15407" fmla="*/ 7741547 w 9771622"/>
              <a:gd name="connsiteY15407" fmla="*/ 2058888 h 4890129"/>
              <a:gd name="connsiteX15408" fmla="*/ 7727831 w 9771622"/>
              <a:gd name="connsiteY15408" fmla="*/ 2045172 h 4890129"/>
              <a:gd name="connsiteX15409" fmla="*/ 7741547 w 9771622"/>
              <a:gd name="connsiteY15409" fmla="*/ 2031456 h 4890129"/>
              <a:gd name="connsiteX15410" fmla="*/ 7689583 w 9771622"/>
              <a:gd name="connsiteY15410" fmla="*/ 2031456 h 4890129"/>
              <a:gd name="connsiteX15411" fmla="*/ 7703299 w 9771622"/>
              <a:gd name="connsiteY15411" fmla="*/ 2045172 h 4890129"/>
              <a:gd name="connsiteX15412" fmla="*/ 7689583 w 9771622"/>
              <a:gd name="connsiteY15412" fmla="*/ 2058888 h 4890129"/>
              <a:gd name="connsiteX15413" fmla="*/ 7675867 w 9771622"/>
              <a:gd name="connsiteY15413" fmla="*/ 2045172 h 4890129"/>
              <a:gd name="connsiteX15414" fmla="*/ 7689583 w 9771622"/>
              <a:gd name="connsiteY15414" fmla="*/ 2031456 h 4890129"/>
              <a:gd name="connsiteX15415" fmla="*/ 7637949 w 9771622"/>
              <a:gd name="connsiteY15415" fmla="*/ 2031456 h 4890129"/>
              <a:gd name="connsiteX15416" fmla="*/ 7651665 w 9771622"/>
              <a:gd name="connsiteY15416" fmla="*/ 2045172 h 4890129"/>
              <a:gd name="connsiteX15417" fmla="*/ 7637949 w 9771622"/>
              <a:gd name="connsiteY15417" fmla="*/ 2058888 h 4890129"/>
              <a:gd name="connsiteX15418" fmla="*/ 7624233 w 9771622"/>
              <a:gd name="connsiteY15418" fmla="*/ 2045172 h 4890129"/>
              <a:gd name="connsiteX15419" fmla="*/ 7637949 w 9771622"/>
              <a:gd name="connsiteY15419" fmla="*/ 2031456 h 4890129"/>
              <a:gd name="connsiteX15420" fmla="*/ 2168836 w 9771622"/>
              <a:gd name="connsiteY15420" fmla="*/ 2031456 h 4890129"/>
              <a:gd name="connsiteX15421" fmla="*/ 2182551 w 9771622"/>
              <a:gd name="connsiteY15421" fmla="*/ 2045172 h 4890129"/>
              <a:gd name="connsiteX15422" fmla="*/ 2168836 w 9771622"/>
              <a:gd name="connsiteY15422" fmla="*/ 2058888 h 4890129"/>
              <a:gd name="connsiteX15423" fmla="*/ 2155121 w 9771622"/>
              <a:gd name="connsiteY15423" fmla="*/ 2045172 h 4890129"/>
              <a:gd name="connsiteX15424" fmla="*/ 2168836 w 9771622"/>
              <a:gd name="connsiteY15424" fmla="*/ 2031456 h 4890129"/>
              <a:gd name="connsiteX15425" fmla="*/ 2065568 w 9771622"/>
              <a:gd name="connsiteY15425" fmla="*/ 2031456 h 4890129"/>
              <a:gd name="connsiteX15426" fmla="*/ 2079284 w 9771622"/>
              <a:gd name="connsiteY15426" fmla="*/ 2045172 h 4890129"/>
              <a:gd name="connsiteX15427" fmla="*/ 2065568 w 9771622"/>
              <a:gd name="connsiteY15427" fmla="*/ 2058888 h 4890129"/>
              <a:gd name="connsiteX15428" fmla="*/ 2051849 w 9771622"/>
              <a:gd name="connsiteY15428" fmla="*/ 2045172 h 4890129"/>
              <a:gd name="connsiteX15429" fmla="*/ 2065568 w 9771622"/>
              <a:gd name="connsiteY15429" fmla="*/ 2031456 h 4890129"/>
              <a:gd name="connsiteX15430" fmla="*/ 1961970 w 9771622"/>
              <a:gd name="connsiteY15430" fmla="*/ 2031456 h 4890129"/>
              <a:gd name="connsiteX15431" fmla="*/ 1975688 w 9771622"/>
              <a:gd name="connsiteY15431" fmla="*/ 2045172 h 4890129"/>
              <a:gd name="connsiteX15432" fmla="*/ 1961970 w 9771622"/>
              <a:gd name="connsiteY15432" fmla="*/ 2058888 h 4890129"/>
              <a:gd name="connsiteX15433" fmla="*/ 1948255 w 9771622"/>
              <a:gd name="connsiteY15433" fmla="*/ 2045172 h 4890129"/>
              <a:gd name="connsiteX15434" fmla="*/ 1961970 w 9771622"/>
              <a:gd name="connsiteY15434" fmla="*/ 2031456 h 4890129"/>
              <a:gd name="connsiteX15435" fmla="*/ 1858697 w 9771622"/>
              <a:gd name="connsiteY15435" fmla="*/ 2031456 h 4890129"/>
              <a:gd name="connsiteX15436" fmla="*/ 1872417 w 9771622"/>
              <a:gd name="connsiteY15436" fmla="*/ 2045172 h 4890129"/>
              <a:gd name="connsiteX15437" fmla="*/ 1858697 w 9771622"/>
              <a:gd name="connsiteY15437" fmla="*/ 2058888 h 4890129"/>
              <a:gd name="connsiteX15438" fmla="*/ 1844984 w 9771622"/>
              <a:gd name="connsiteY15438" fmla="*/ 2045172 h 4890129"/>
              <a:gd name="connsiteX15439" fmla="*/ 1858697 w 9771622"/>
              <a:gd name="connsiteY15439" fmla="*/ 2031456 h 4890129"/>
              <a:gd name="connsiteX15440" fmla="*/ 8412784 w 9771622"/>
              <a:gd name="connsiteY15440" fmla="*/ 2031123 h 4890129"/>
              <a:gd name="connsiteX15441" fmla="*/ 8426500 w 9771622"/>
              <a:gd name="connsiteY15441" fmla="*/ 2044839 h 4890129"/>
              <a:gd name="connsiteX15442" fmla="*/ 8412784 w 9771622"/>
              <a:gd name="connsiteY15442" fmla="*/ 2058555 h 4890129"/>
              <a:gd name="connsiteX15443" fmla="*/ 8399068 w 9771622"/>
              <a:gd name="connsiteY15443" fmla="*/ 2044839 h 4890129"/>
              <a:gd name="connsiteX15444" fmla="*/ 8412784 w 9771622"/>
              <a:gd name="connsiteY15444" fmla="*/ 2031123 h 4890129"/>
              <a:gd name="connsiteX15445" fmla="*/ 8361150 w 9771622"/>
              <a:gd name="connsiteY15445" fmla="*/ 2031123 h 4890129"/>
              <a:gd name="connsiteX15446" fmla="*/ 8374866 w 9771622"/>
              <a:gd name="connsiteY15446" fmla="*/ 2044839 h 4890129"/>
              <a:gd name="connsiteX15447" fmla="*/ 8361150 w 9771622"/>
              <a:gd name="connsiteY15447" fmla="*/ 2058555 h 4890129"/>
              <a:gd name="connsiteX15448" fmla="*/ 8347434 w 9771622"/>
              <a:gd name="connsiteY15448" fmla="*/ 2044839 h 4890129"/>
              <a:gd name="connsiteX15449" fmla="*/ 8361150 w 9771622"/>
              <a:gd name="connsiteY15449" fmla="*/ 2031123 h 4890129"/>
              <a:gd name="connsiteX15450" fmla="*/ 8309517 w 9771622"/>
              <a:gd name="connsiteY15450" fmla="*/ 2031123 h 4890129"/>
              <a:gd name="connsiteX15451" fmla="*/ 8323233 w 9771622"/>
              <a:gd name="connsiteY15451" fmla="*/ 2044839 h 4890129"/>
              <a:gd name="connsiteX15452" fmla="*/ 8309517 w 9771622"/>
              <a:gd name="connsiteY15452" fmla="*/ 2058555 h 4890129"/>
              <a:gd name="connsiteX15453" fmla="*/ 8295801 w 9771622"/>
              <a:gd name="connsiteY15453" fmla="*/ 2044839 h 4890129"/>
              <a:gd name="connsiteX15454" fmla="*/ 8309517 w 9771622"/>
              <a:gd name="connsiteY15454" fmla="*/ 2031123 h 4890129"/>
              <a:gd name="connsiteX15455" fmla="*/ 8051679 w 9771622"/>
              <a:gd name="connsiteY15455" fmla="*/ 2031123 h 4890129"/>
              <a:gd name="connsiteX15456" fmla="*/ 8065395 w 9771622"/>
              <a:gd name="connsiteY15456" fmla="*/ 2044839 h 4890129"/>
              <a:gd name="connsiteX15457" fmla="*/ 8051679 w 9771622"/>
              <a:gd name="connsiteY15457" fmla="*/ 2058555 h 4890129"/>
              <a:gd name="connsiteX15458" fmla="*/ 8037963 w 9771622"/>
              <a:gd name="connsiteY15458" fmla="*/ 2044839 h 4890129"/>
              <a:gd name="connsiteX15459" fmla="*/ 8051679 w 9771622"/>
              <a:gd name="connsiteY15459" fmla="*/ 2031123 h 4890129"/>
              <a:gd name="connsiteX15460" fmla="*/ 8000045 w 9771622"/>
              <a:gd name="connsiteY15460" fmla="*/ 2031123 h 4890129"/>
              <a:gd name="connsiteX15461" fmla="*/ 8013761 w 9771622"/>
              <a:gd name="connsiteY15461" fmla="*/ 2044839 h 4890129"/>
              <a:gd name="connsiteX15462" fmla="*/ 8000045 w 9771622"/>
              <a:gd name="connsiteY15462" fmla="*/ 2058555 h 4890129"/>
              <a:gd name="connsiteX15463" fmla="*/ 7986329 w 9771622"/>
              <a:gd name="connsiteY15463" fmla="*/ 2044839 h 4890129"/>
              <a:gd name="connsiteX15464" fmla="*/ 8000045 w 9771622"/>
              <a:gd name="connsiteY15464" fmla="*/ 2031123 h 4890129"/>
              <a:gd name="connsiteX15465" fmla="*/ 1755418 w 9771622"/>
              <a:gd name="connsiteY15465" fmla="*/ 2031123 h 4890129"/>
              <a:gd name="connsiteX15466" fmla="*/ 1769131 w 9771622"/>
              <a:gd name="connsiteY15466" fmla="*/ 2044839 h 4890129"/>
              <a:gd name="connsiteX15467" fmla="*/ 1755418 w 9771622"/>
              <a:gd name="connsiteY15467" fmla="*/ 2058555 h 4890129"/>
              <a:gd name="connsiteX15468" fmla="*/ 1741699 w 9771622"/>
              <a:gd name="connsiteY15468" fmla="*/ 2044839 h 4890129"/>
              <a:gd name="connsiteX15469" fmla="*/ 1755418 w 9771622"/>
              <a:gd name="connsiteY15469" fmla="*/ 2031123 h 4890129"/>
              <a:gd name="connsiteX15470" fmla="*/ 1652167 w 9771622"/>
              <a:gd name="connsiteY15470" fmla="*/ 2031123 h 4890129"/>
              <a:gd name="connsiteX15471" fmla="*/ 1665879 w 9771622"/>
              <a:gd name="connsiteY15471" fmla="*/ 2044839 h 4890129"/>
              <a:gd name="connsiteX15472" fmla="*/ 1652167 w 9771622"/>
              <a:gd name="connsiteY15472" fmla="*/ 2058555 h 4890129"/>
              <a:gd name="connsiteX15473" fmla="*/ 1638451 w 9771622"/>
              <a:gd name="connsiteY15473" fmla="*/ 2044839 h 4890129"/>
              <a:gd name="connsiteX15474" fmla="*/ 1652167 w 9771622"/>
              <a:gd name="connsiteY15474" fmla="*/ 2031123 h 4890129"/>
              <a:gd name="connsiteX15475" fmla="*/ 1548901 w 9771622"/>
              <a:gd name="connsiteY15475" fmla="*/ 2031123 h 4890129"/>
              <a:gd name="connsiteX15476" fmla="*/ 1562615 w 9771622"/>
              <a:gd name="connsiteY15476" fmla="*/ 2044839 h 4890129"/>
              <a:gd name="connsiteX15477" fmla="*/ 1548901 w 9771622"/>
              <a:gd name="connsiteY15477" fmla="*/ 2058555 h 4890129"/>
              <a:gd name="connsiteX15478" fmla="*/ 1535189 w 9771622"/>
              <a:gd name="connsiteY15478" fmla="*/ 2044839 h 4890129"/>
              <a:gd name="connsiteX15479" fmla="*/ 1548901 w 9771622"/>
              <a:gd name="connsiteY15479" fmla="*/ 2031123 h 4890129"/>
              <a:gd name="connsiteX15480" fmla="*/ 1445631 w 9771622"/>
              <a:gd name="connsiteY15480" fmla="*/ 2031123 h 4890129"/>
              <a:gd name="connsiteX15481" fmla="*/ 1459347 w 9771622"/>
              <a:gd name="connsiteY15481" fmla="*/ 2044839 h 4890129"/>
              <a:gd name="connsiteX15482" fmla="*/ 1445631 w 9771622"/>
              <a:gd name="connsiteY15482" fmla="*/ 2058555 h 4890129"/>
              <a:gd name="connsiteX15483" fmla="*/ 1431913 w 9771622"/>
              <a:gd name="connsiteY15483" fmla="*/ 2044839 h 4890129"/>
              <a:gd name="connsiteX15484" fmla="*/ 1445631 w 9771622"/>
              <a:gd name="connsiteY15484" fmla="*/ 2031123 h 4890129"/>
              <a:gd name="connsiteX15485" fmla="*/ 1342370 w 9771622"/>
              <a:gd name="connsiteY15485" fmla="*/ 2031123 h 4890129"/>
              <a:gd name="connsiteX15486" fmla="*/ 1356078 w 9771622"/>
              <a:gd name="connsiteY15486" fmla="*/ 2044839 h 4890129"/>
              <a:gd name="connsiteX15487" fmla="*/ 1342370 w 9771622"/>
              <a:gd name="connsiteY15487" fmla="*/ 2058555 h 4890129"/>
              <a:gd name="connsiteX15488" fmla="*/ 1328648 w 9771622"/>
              <a:gd name="connsiteY15488" fmla="*/ 2044839 h 4890129"/>
              <a:gd name="connsiteX15489" fmla="*/ 1342370 w 9771622"/>
              <a:gd name="connsiteY15489" fmla="*/ 2031123 h 4890129"/>
              <a:gd name="connsiteX15490" fmla="*/ 1239428 w 9771622"/>
              <a:gd name="connsiteY15490" fmla="*/ 2030792 h 4890129"/>
              <a:gd name="connsiteX15491" fmla="*/ 1253140 w 9771622"/>
              <a:gd name="connsiteY15491" fmla="*/ 2044508 h 4890129"/>
              <a:gd name="connsiteX15492" fmla="*/ 1239428 w 9771622"/>
              <a:gd name="connsiteY15492" fmla="*/ 2058224 h 4890129"/>
              <a:gd name="connsiteX15493" fmla="*/ 1225711 w 9771622"/>
              <a:gd name="connsiteY15493" fmla="*/ 2044508 h 4890129"/>
              <a:gd name="connsiteX15494" fmla="*/ 1239428 w 9771622"/>
              <a:gd name="connsiteY15494" fmla="*/ 2030792 h 4890129"/>
              <a:gd name="connsiteX15495" fmla="*/ 5353821 w 9771622"/>
              <a:gd name="connsiteY15495" fmla="*/ 2025827 h 4890129"/>
              <a:gd name="connsiteX15496" fmla="*/ 5367537 w 9771622"/>
              <a:gd name="connsiteY15496" fmla="*/ 2039543 h 4890129"/>
              <a:gd name="connsiteX15497" fmla="*/ 5353821 w 9771622"/>
              <a:gd name="connsiteY15497" fmla="*/ 2053259 h 4890129"/>
              <a:gd name="connsiteX15498" fmla="*/ 5340105 w 9771622"/>
              <a:gd name="connsiteY15498" fmla="*/ 2039543 h 4890129"/>
              <a:gd name="connsiteX15499" fmla="*/ 5353821 w 9771622"/>
              <a:gd name="connsiteY15499" fmla="*/ 2025827 h 4890129"/>
              <a:gd name="connsiteX15500" fmla="*/ 4452882 w 9771622"/>
              <a:gd name="connsiteY15500" fmla="*/ 2025827 h 4890129"/>
              <a:gd name="connsiteX15501" fmla="*/ 4466598 w 9771622"/>
              <a:gd name="connsiteY15501" fmla="*/ 2039543 h 4890129"/>
              <a:gd name="connsiteX15502" fmla="*/ 4452882 w 9771622"/>
              <a:gd name="connsiteY15502" fmla="*/ 2053259 h 4890129"/>
              <a:gd name="connsiteX15503" fmla="*/ 4439166 w 9771622"/>
              <a:gd name="connsiteY15503" fmla="*/ 2039543 h 4890129"/>
              <a:gd name="connsiteX15504" fmla="*/ 4452882 w 9771622"/>
              <a:gd name="connsiteY15504" fmla="*/ 2025827 h 4890129"/>
              <a:gd name="connsiteX15505" fmla="*/ 5416710 w 9771622"/>
              <a:gd name="connsiteY15505" fmla="*/ 2019871 h 4890129"/>
              <a:gd name="connsiteX15506" fmla="*/ 5430426 w 9771622"/>
              <a:gd name="connsiteY15506" fmla="*/ 2033587 h 4890129"/>
              <a:gd name="connsiteX15507" fmla="*/ 5416710 w 9771622"/>
              <a:gd name="connsiteY15507" fmla="*/ 2047303 h 4890129"/>
              <a:gd name="connsiteX15508" fmla="*/ 5402994 w 9771622"/>
              <a:gd name="connsiteY15508" fmla="*/ 2033587 h 4890129"/>
              <a:gd name="connsiteX15509" fmla="*/ 5416710 w 9771622"/>
              <a:gd name="connsiteY15509" fmla="*/ 2019871 h 4890129"/>
              <a:gd name="connsiteX15510" fmla="*/ 4534637 w 9771622"/>
              <a:gd name="connsiteY15510" fmla="*/ 2017883 h 4890129"/>
              <a:gd name="connsiteX15511" fmla="*/ 4548353 w 9771622"/>
              <a:gd name="connsiteY15511" fmla="*/ 2031599 h 4890129"/>
              <a:gd name="connsiteX15512" fmla="*/ 4534637 w 9771622"/>
              <a:gd name="connsiteY15512" fmla="*/ 2045315 h 4890129"/>
              <a:gd name="connsiteX15513" fmla="*/ 4520921 w 9771622"/>
              <a:gd name="connsiteY15513" fmla="*/ 2031599 h 4890129"/>
              <a:gd name="connsiteX15514" fmla="*/ 4534637 w 9771622"/>
              <a:gd name="connsiteY15514" fmla="*/ 2017883 h 4890129"/>
              <a:gd name="connsiteX15515" fmla="*/ 5185681 w 9771622"/>
              <a:gd name="connsiteY15515" fmla="*/ 2016229 h 4890129"/>
              <a:gd name="connsiteX15516" fmla="*/ 5199397 w 9771622"/>
              <a:gd name="connsiteY15516" fmla="*/ 2029945 h 4890129"/>
              <a:gd name="connsiteX15517" fmla="*/ 5185681 w 9771622"/>
              <a:gd name="connsiteY15517" fmla="*/ 2043661 h 4890129"/>
              <a:gd name="connsiteX15518" fmla="*/ 5171965 w 9771622"/>
              <a:gd name="connsiteY15518" fmla="*/ 2029945 h 4890129"/>
              <a:gd name="connsiteX15519" fmla="*/ 5185681 w 9771622"/>
              <a:gd name="connsiteY15519" fmla="*/ 2016229 h 4890129"/>
              <a:gd name="connsiteX15520" fmla="*/ 4621353 w 9771622"/>
              <a:gd name="connsiteY15520" fmla="*/ 2016229 h 4890129"/>
              <a:gd name="connsiteX15521" fmla="*/ 4635069 w 9771622"/>
              <a:gd name="connsiteY15521" fmla="*/ 2029945 h 4890129"/>
              <a:gd name="connsiteX15522" fmla="*/ 4621353 w 9771622"/>
              <a:gd name="connsiteY15522" fmla="*/ 2043661 h 4890129"/>
              <a:gd name="connsiteX15523" fmla="*/ 4607637 w 9771622"/>
              <a:gd name="connsiteY15523" fmla="*/ 2029945 h 4890129"/>
              <a:gd name="connsiteX15524" fmla="*/ 4621353 w 9771622"/>
              <a:gd name="connsiteY15524" fmla="*/ 2016229 h 4890129"/>
              <a:gd name="connsiteX15525" fmla="*/ 5477941 w 9771622"/>
              <a:gd name="connsiteY15525" fmla="*/ 2014905 h 4890129"/>
              <a:gd name="connsiteX15526" fmla="*/ 5491657 w 9771622"/>
              <a:gd name="connsiteY15526" fmla="*/ 2028621 h 4890129"/>
              <a:gd name="connsiteX15527" fmla="*/ 5477941 w 9771622"/>
              <a:gd name="connsiteY15527" fmla="*/ 2042337 h 4890129"/>
              <a:gd name="connsiteX15528" fmla="*/ 5464225 w 9771622"/>
              <a:gd name="connsiteY15528" fmla="*/ 2028621 h 4890129"/>
              <a:gd name="connsiteX15529" fmla="*/ 5477941 w 9771622"/>
              <a:gd name="connsiteY15529" fmla="*/ 2014905 h 4890129"/>
              <a:gd name="connsiteX15530" fmla="*/ 5538182 w 9771622"/>
              <a:gd name="connsiteY15530" fmla="*/ 2010933 h 4890129"/>
              <a:gd name="connsiteX15531" fmla="*/ 5551898 w 9771622"/>
              <a:gd name="connsiteY15531" fmla="*/ 2024649 h 4890129"/>
              <a:gd name="connsiteX15532" fmla="*/ 5538182 w 9771622"/>
              <a:gd name="connsiteY15532" fmla="*/ 2038365 h 4890129"/>
              <a:gd name="connsiteX15533" fmla="*/ 5524466 w 9771622"/>
              <a:gd name="connsiteY15533" fmla="*/ 2024649 h 4890129"/>
              <a:gd name="connsiteX15534" fmla="*/ 5538182 w 9771622"/>
              <a:gd name="connsiteY15534" fmla="*/ 2010933 h 4890129"/>
              <a:gd name="connsiteX15535" fmla="*/ 2535892 w 9771622"/>
              <a:gd name="connsiteY15535" fmla="*/ 2009609 h 4890129"/>
              <a:gd name="connsiteX15536" fmla="*/ 2549615 w 9771622"/>
              <a:gd name="connsiteY15536" fmla="*/ 2023325 h 4890129"/>
              <a:gd name="connsiteX15537" fmla="*/ 2535892 w 9771622"/>
              <a:gd name="connsiteY15537" fmla="*/ 2037041 h 4890129"/>
              <a:gd name="connsiteX15538" fmla="*/ 2522181 w 9771622"/>
              <a:gd name="connsiteY15538" fmla="*/ 2023325 h 4890129"/>
              <a:gd name="connsiteX15539" fmla="*/ 2535892 w 9771622"/>
              <a:gd name="connsiteY15539" fmla="*/ 2009609 h 4890129"/>
              <a:gd name="connsiteX15540" fmla="*/ 2431966 w 9771622"/>
              <a:gd name="connsiteY15540" fmla="*/ 2009279 h 4890129"/>
              <a:gd name="connsiteX15541" fmla="*/ 2445681 w 9771622"/>
              <a:gd name="connsiteY15541" fmla="*/ 2022995 h 4890129"/>
              <a:gd name="connsiteX15542" fmla="*/ 2431966 w 9771622"/>
              <a:gd name="connsiteY15542" fmla="*/ 2036711 h 4890129"/>
              <a:gd name="connsiteX15543" fmla="*/ 2418246 w 9771622"/>
              <a:gd name="connsiteY15543" fmla="*/ 2022995 h 4890129"/>
              <a:gd name="connsiteX15544" fmla="*/ 2431966 w 9771622"/>
              <a:gd name="connsiteY15544" fmla="*/ 2009279 h 4890129"/>
              <a:gd name="connsiteX15545" fmla="*/ 2328038 w 9771622"/>
              <a:gd name="connsiteY15545" fmla="*/ 2009279 h 4890129"/>
              <a:gd name="connsiteX15546" fmla="*/ 2341753 w 9771622"/>
              <a:gd name="connsiteY15546" fmla="*/ 2022995 h 4890129"/>
              <a:gd name="connsiteX15547" fmla="*/ 2328038 w 9771622"/>
              <a:gd name="connsiteY15547" fmla="*/ 2036711 h 4890129"/>
              <a:gd name="connsiteX15548" fmla="*/ 2314325 w 9771622"/>
              <a:gd name="connsiteY15548" fmla="*/ 2022995 h 4890129"/>
              <a:gd name="connsiteX15549" fmla="*/ 2328038 w 9771622"/>
              <a:gd name="connsiteY15549" fmla="*/ 2009279 h 4890129"/>
              <a:gd name="connsiteX15550" fmla="*/ 2224444 w 9771622"/>
              <a:gd name="connsiteY15550" fmla="*/ 2008949 h 4890129"/>
              <a:gd name="connsiteX15551" fmla="*/ 2238153 w 9771622"/>
              <a:gd name="connsiteY15551" fmla="*/ 2022665 h 4890129"/>
              <a:gd name="connsiteX15552" fmla="*/ 2224444 w 9771622"/>
              <a:gd name="connsiteY15552" fmla="*/ 2036381 h 4890129"/>
              <a:gd name="connsiteX15553" fmla="*/ 2210720 w 9771622"/>
              <a:gd name="connsiteY15553" fmla="*/ 2022665 h 4890129"/>
              <a:gd name="connsiteX15554" fmla="*/ 2224444 w 9771622"/>
              <a:gd name="connsiteY15554" fmla="*/ 2008949 h 4890129"/>
              <a:gd name="connsiteX15555" fmla="*/ 2120506 w 9771622"/>
              <a:gd name="connsiteY15555" fmla="*/ 2008949 h 4890129"/>
              <a:gd name="connsiteX15556" fmla="*/ 2134225 w 9771622"/>
              <a:gd name="connsiteY15556" fmla="*/ 2022665 h 4890129"/>
              <a:gd name="connsiteX15557" fmla="*/ 2120506 w 9771622"/>
              <a:gd name="connsiteY15557" fmla="*/ 2036381 h 4890129"/>
              <a:gd name="connsiteX15558" fmla="*/ 2106789 w 9771622"/>
              <a:gd name="connsiteY15558" fmla="*/ 2022665 h 4890129"/>
              <a:gd name="connsiteX15559" fmla="*/ 2120506 w 9771622"/>
              <a:gd name="connsiteY15559" fmla="*/ 2008949 h 4890129"/>
              <a:gd name="connsiteX15560" fmla="*/ 2016913 w 9771622"/>
              <a:gd name="connsiteY15560" fmla="*/ 2008616 h 4890129"/>
              <a:gd name="connsiteX15561" fmla="*/ 2030629 w 9771622"/>
              <a:gd name="connsiteY15561" fmla="*/ 2022332 h 4890129"/>
              <a:gd name="connsiteX15562" fmla="*/ 2016913 w 9771622"/>
              <a:gd name="connsiteY15562" fmla="*/ 2036048 h 4890129"/>
              <a:gd name="connsiteX15563" fmla="*/ 2003197 w 9771622"/>
              <a:gd name="connsiteY15563" fmla="*/ 2022332 h 4890129"/>
              <a:gd name="connsiteX15564" fmla="*/ 2016913 w 9771622"/>
              <a:gd name="connsiteY15564" fmla="*/ 2008616 h 4890129"/>
              <a:gd name="connsiteX15565" fmla="*/ 1913647 w 9771622"/>
              <a:gd name="connsiteY15565" fmla="*/ 2008616 h 4890129"/>
              <a:gd name="connsiteX15566" fmla="*/ 1927356 w 9771622"/>
              <a:gd name="connsiteY15566" fmla="*/ 2022332 h 4890129"/>
              <a:gd name="connsiteX15567" fmla="*/ 1913647 w 9771622"/>
              <a:gd name="connsiteY15567" fmla="*/ 2036048 h 4890129"/>
              <a:gd name="connsiteX15568" fmla="*/ 1899928 w 9771622"/>
              <a:gd name="connsiteY15568" fmla="*/ 2022332 h 4890129"/>
              <a:gd name="connsiteX15569" fmla="*/ 1913647 w 9771622"/>
              <a:gd name="connsiteY15569" fmla="*/ 2008616 h 4890129"/>
              <a:gd name="connsiteX15570" fmla="*/ 1810047 w 9771622"/>
              <a:gd name="connsiteY15570" fmla="*/ 2008616 h 4890129"/>
              <a:gd name="connsiteX15571" fmla="*/ 1823761 w 9771622"/>
              <a:gd name="connsiteY15571" fmla="*/ 2022332 h 4890129"/>
              <a:gd name="connsiteX15572" fmla="*/ 1810047 w 9771622"/>
              <a:gd name="connsiteY15572" fmla="*/ 2036048 h 4890129"/>
              <a:gd name="connsiteX15573" fmla="*/ 1796328 w 9771622"/>
              <a:gd name="connsiteY15573" fmla="*/ 2022332 h 4890129"/>
              <a:gd name="connsiteX15574" fmla="*/ 1810047 w 9771622"/>
              <a:gd name="connsiteY15574" fmla="*/ 2008616 h 4890129"/>
              <a:gd name="connsiteX15575" fmla="*/ 1706775 w 9771622"/>
              <a:gd name="connsiteY15575" fmla="*/ 2008286 h 4890129"/>
              <a:gd name="connsiteX15576" fmla="*/ 1720496 w 9771622"/>
              <a:gd name="connsiteY15576" fmla="*/ 2022002 h 4890129"/>
              <a:gd name="connsiteX15577" fmla="*/ 1706775 w 9771622"/>
              <a:gd name="connsiteY15577" fmla="*/ 2035718 h 4890129"/>
              <a:gd name="connsiteX15578" fmla="*/ 1693067 w 9771622"/>
              <a:gd name="connsiteY15578" fmla="*/ 2022002 h 4890129"/>
              <a:gd name="connsiteX15579" fmla="*/ 1706775 w 9771622"/>
              <a:gd name="connsiteY15579" fmla="*/ 2008286 h 4890129"/>
              <a:gd name="connsiteX15580" fmla="*/ 1603182 w 9771622"/>
              <a:gd name="connsiteY15580" fmla="*/ 2008286 h 4890129"/>
              <a:gd name="connsiteX15581" fmla="*/ 1616891 w 9771622"/>
              <a:gd name="connsiteY15581" fmla="*/ 2022002 h 4890129"/>
              <a:gd name="connsiteX15582" fmla="*/ 1603182 w 9771622"/>
              <a:gd name="connsiteY15582" fmla="*/ 2035718 h 4890129"/>
              <a:gd name="connsiteX15583" fmla="*/ 1589464 w 9771622"/>
              <a:gd name="connsiteY15583" fmla="*/ 2022002 h 4890129"/>
              <a:gd name="connsiteX15584" fmla="*/ 1603182 w 9771622"/>
              <a:gd name="connsiteY15584" fmla="*/ 2008286 h 4890129"/>
              <a:gd name="connsiteX15585" fmla="*/ 1499912 w 9771622"/>
              <a:gd name="connsiteY15585" fmla="*/ 2008286 h 4890129"/>
              <a:gd name="connsiteX15586" fmla="*/ 1513632 w 9771622"/>
              <a:gd name="connsiteY15586" fmla="*/ 2022002 h 4890129"/>
              <a:gd name="connsiteX15587" fmla="*/ 1499912 w 9771622"/>
              <a:gd name="connsiteY15587" fmla="*/ 2035718 h 4890129"/>
              <a:gd name="connsiteX15588" fmla="*/ 1486197 w 9771622"/>
              <a:gd name="connsiteY15588" fmla="*/ 2022002 h 4890129"/>
              <a:gd name="connsiteX15589" fmla="*/ 1499912 w 9771622"/>
              <a:gd name="connsiteY15589" fmla="*/ 2008286 h 4890129"/>
              <a:gd name="connsiteX15590" fmla="*/ 1396978 w 9771622"/>
              <a:gd name="connsiteY15590" fmla="*/ 2008286 h 4890129"/>
              <a:gd name="connsiteX15591" fmla="*/ 1410694 w 9771622"/>
              <a:gd name="connsiteY15591" fmla="*/ 2022002 h 4890129"/>
              <a:gd name="connsiteX15592" fmla="*/ 1396978 w 9771622"/>
              <a:gd name="connsiteY15592" fmla="*/ 2035718 h 4890129"/>
              <a:gd name="connsiteX15593" fmla="*/ 1383262 w 9771622"/>
              <a:gd name="connsiteY15593" fmla="*/ 2022002 h 4890129"/>
              <a:gd name="connsiteX15594" fmla="*/ 1396978 w 9771622"/>
              <a:gd name="connsiteY15594" fmla="*/ 2008286 h 4890129"/>
              <a:gd name="connsiteX15595" fmla="*/ 1293709 w 9771622"/>
              <a:gd name="connsiteY15595" fmla="*/ 2008286 h 4890129"/>
              <a:gd name="connsiteX15596" fmla="*/ 1307428 w 9771622"/>
              <a:gd name="connsiteY15596" fmla="*/ 2022002 h 4890129"/>
              <a:gd name="connsiteX15597" fmla="*/ 1293709 w 9771622"/>
              <a:gd name="connsiteY15597" fmla="*/ 2035718 h 4890129"/>
              <a:gd name="connsiteX15598" fmla="*/ 1279997 w 9771622"/>
              <a:gd name="connsiteY15598" fmla="*/ 2022002 h 4890129"/>
              <a:gd name="connsiteX15599" fmla="*/ 1293709 w 9771622"/>
              <a:gd name="connsiteY15599" fmla="*/ 2008286 h 4890129"/>
              <a:gd name="connsiteX15600" fmla="*/ 5597096 w 9771622"/>
              <a:gd name="connsiteY15600" fmla="*/ 2007955 h 4890129"/>
              <a:gd name="connsiteX15601" fmla="*/ 5610812 w 9771622"/>
              <a:gd name="connsiteY15601" fmla="*/ 2021671 h 4890129"/>
              <a:gd name="connsiteX15602" fmla="*/ 5597096 w 9771622"/>
              <a:gd name="connsiteY15602" fmla="*/ 2035387 h 4890129"/>
              <a:gd name="connsiteX15603" fmla="*/ 5583380 w 9771622"/>
              <a:gd name="connsiteY15603" fmla="*/ 2021671 h 4890129"/>
              <a:gd name="connsiteX15604" fmla="*/ 5597096 w 9771622"/>
              <a:gd name="connsiteY15604" fmla="*/ 2007955 h 4890129"/>
              <a:gd name="connsiteX15605" fmla="*/ 5655349 w 9771622"/>
              <a:gd name="connsiteY15605" fmla="*/ 2005308 h 4890129"/>
              <a:gd name="connsiteX15606" fmla="*/ 5669065 w 9771622"/>
              <a:gd name="connsiteY15606" fmla="*/ 2019024 h 4890129"/>
              <a:gd name="connsiteX15607" fmla="*/ 5655349 w 9771622"/>
              <a:gd name="connsiteY15607" fmla="*/ 2032740 h 4890129"/>
              <a:gd name="connsiteX15608" fmla="*/ 5641633 w 9771622"/>
              <a:gd name="connsiteY15608" fmla="*/ 2019024 h 4890129"/>
              <a:gd name="connsiteX15609" fmla="*/ 5655349 w 9771622"/>
              <a:gd name="connsiteY15609" fmla="*/ 2005308 h 4890129"/>
              <a:gd name="connsiteX15610" fmla="*/ 5254526 w 9771622"/>
              <a:gd name="connsiteY15610" fmla="*/ 2003320 h 4890129"/>
              <a:gd name="connsiteX15611" fmla="*/ 5268242 w 9771622"/>
              <a:gd name="connsiteY15611" fmla="*/ 2017036 h 4890129"/>
              <a:gd name="connsiteX15612" fmla="*/ 5254526 w 9771622"/>
              <a:gd name="connsiteY15612" fmla="*/ 2030752 h 4890129"/>
              <a:gd name="connsiteX15613" fmla="*/ 5240810 w 9771622"/>
              <a:gd name="connsiteY15613" fmla="*/ 2017036 h 4890129"/>
              <a:gd name="connsiteX15614" fmla="*/ 5254526 w 9771622"/>
              <a:gd name="connsiteY15614" fmla="*/ 2003320 h 4890129"/>
              <a:gd name="connsiteX15615" fmla="*/ 5712942 w 9771622"/>
              <a:gd name="connsiteY15615" fmla="*/ 2002990 h 4890129"/>
              <a:gd name="connsiteX15616" fmla="*/ 5726658 w 9771622"/>
              <a:gd name="connsiteY15616" fmla="*/ 2016706 h 4890129"/>
              <a:gd name="connsiteX15617" fmla="*/ 5712942 w 9771622"/>
              <a:gd name="connsiteY15617" fmla="*/ 2030422 h 4890129"/>
              <a:gd name="connsiteX15618" fmla="*/ 5699226 w 9771622"/>
              <a:gd name="connsiteY15618" fmla="*/ 2016706 h 4890129"/>
              <a:gd name="connsiteX15619" fmla="*/ 5712942 w 9771622"/>
              <a:gd name="connsiteY15619" fmla="*/ 2002990 h 4890129"/>
              <a:gd name="connsiteX15620" fmla="*/ 4405221 w 9771622"/>
              <a:gd name="connsiteY15620" fmla="*/ 2002330 h 4890129"/>
              <a:gd name="connsiteX15621" fmla="*/ 4418937 w 9771622"/>
              <a:gd name="connsiteY15621" fmla="*/ 2016046 h 4890129"/>
              <a:gd name="connsiteX15622" fmla="*/ 4405221 w 9771622"/>
              <a:gd name="connsiteY15622" fmla="*/ 2029762 h 4890129"/>
              <a:gd name="connsiteX15623" fmla="*/ 4391505 w 9771622"/>
              <a:gd name="connsiteY15623" fmla="*/ 2016046 h 4890129"/>
              <a:gd name="connsiteX15624" fmla="*/ 4405221 w 9771622"/>
              <a:gd name="connsiteY15624" fmla="*/ 2002330 h 4890129"/>
              <a:gd name="connsiteX15625" fmla="*/ 5769872 w 9771622"/>
              <a:gd name="connsiteY15625" fmla="*/ 2001002 h 4890129"/>
              <a:gd name="connsiteX15626" fmla="*/ 5783588 w 9771622"/>
              <a:gd name="connsiteY15626" fmla="*/ 2014718 h 4890129"/>
              <a:gd name="connsiteX15627" fmla="*/ 5769872 w 9771622"/>
              <a:gd name="connsiteY15627" fmla="*/ 2028434 h 4890129"/>
              <a:gd name="connsiteX15628" fmla="*/ 5756156 w 9771622"/>
              <a:gd name="connsiteY15628" fmla="*/ 2014718 h 4890129"/>
              <a:gd name="connsiteX15629" fmla="*/ 5769872 w 9771622"/>
              <a:gd name="connsiteY15629" fmla="*/ 2001002 h 4890129"/>
              <a:gd name="connsiteX15630" fmla="*/ 5028136 w 9771622"/>
              <a:gd name="connsiteY15630" fmla="*/ 2000012 h 4890129"/>
              <a:gd name="connsiteX15631" fmla="*/ 5041852 w 9771622"/>
              <a:gd name="connsiteY15631" fmla="*/ 2013728 h 4890129"/>
              <a:gd name="connsiteX15632" fmla="*/ 5028136 w 9771622"/>
              <a:gd name="connsiteY15632" fmla="*/ 2027444 h 4890129"/>
              <a:gd name="connsiteX15633" fmla="*/ 5014420 w 9771622"/>
              <a:gd name="connsiteY15633" fmla="*/ 2013728 h 4890129"/>
              <a:gd name="connsiteX15634" fmla="*/ 5028136 w 9771622"/>
              <a:gd name="connsiteY15634" fmla="*/ 2000012 h 4890129"/>
              <a:gd name="connsiteX15635" fmla="*/ 5826137 w 9771622"/>
              <a:gd name="connsiteY15635" fmla="*/ 1999348 h 4890129"/>
              <a:gd name="connsiteX15636" fmla="*/ 5839853 w 9771622"/>
              <a:gd name="connsiteY15636" fmla="*/ 2013064 h 4890129"/>
              <a:gd name="connsiteX15637" fmla="*/ 5826137 w 9771622"/>
              <a:gd name="connsiteY15637" fmla="*/ 2026780 h 4890129"/>
              <a:gd name="connsiteX15638" fmla="*/ 5812421 w 9771622"/>
              <a:gd name="connsiteY15638" fmla="*/ 2013064 h 4890129"/>
              <a:gd name="connsiteX15639" fmla="*/ 5826137 w 9771622"/>
              <a:gd name="connsiteY15639" fmla="*/ 1999348 h 4890129"/>
              <a:gd name="connsiteX15640" fmla="*/ 5882076 w 9771622"/>
              <a:gd name="connsiteY15640" fmla="*/ 1998024 h 4890129"/>
              <a:gd name="connsiteX15641" fmla="*/ 5895792 w 9771622"/>
              <a:gd name="connsiteY15641" fmla="*/ 2011740 h 4890129"/>
              <a:gd name="connsiteX15642" fmla="*/ 5882076 w 9771622"/>
              <a:gd name="connsiteY15642" fmla="*/ 2025456 h 4890129"/>
              <a:gd name="connsiteX15643" fmla="*/ 5868360 w 9771622"/>
              <a:gd name="connsiteY15643" fmla="*/ 2011740 h 4890129"/>
              <a:gd name="connsiteX15644" fmla="*/ 5882076 w 9771622"/>
              <a:gd name="connsiteY15644" fmla="*/ 1998024 h 4890129"/>
              <a:gd name="connsiteX15645" fmla="*/ 5937678 w 9771622"/>
              <a:gd name="connsiteY15645" fmla="*/ 1996700 h 4890129"/>
              <a:gd name="connsiteX15646" fmla="*/ 5951394 w 9771622"/>
              <a:gd name="connsiteY15646" fmla="*/ 2010416 h 4890129"/>
              <a:gd name="connsiteX15647" fmla="*/ 5937678 w 9771622"/>
              <a:gd name="connsiteY15647" fmla="*/ 2024132 h 4890129"/>
              <a:gd name="connsiteX15648" fmla="*/ 5923962 w 9771622"/>
              <a:gd name="connsiteY15648" fmla="*/ 2010416 h 4890129"/>
              <a:gd name="connsiteX15649" fmla="*/ 5937678 w 9771622"/>
              <a:gd name="connsiteY15649" fmla="*/ 1996700 h 4890129"/>
              <a:gd name="connsiteX15650" fmla="*/ 5992623 w 9771622"/>
              <a:gd name="connsiteY15650" fmla="*/ 1995706 h 4890129"/>
              <a:gd name="connsiteX15651" fmla="*/ 6006339 w 9771622"/>
              <a:gd name="connsiteY15651" fmla="*/ 2009422 h 4890129"/>
              <a:gd name="connsiteX15652" fmla="*/ 5992623 w 9771622"/>
              <a:gd name="connsiteY15652" fmla="*/ 2023138 h 4890129"/>
              <a:gd name="connsiteX15653" fmla="*/ 5978907 w 9771622"/>
              <a:gd name="connsiteY15653" fmla="*/ 2009422 h 4890129"/>
              <a:gd name="connsiteX15654" fmla="*/ 5992623 w 9771622"/>
              <a:gd name="connsiteY15654" fmla="*/ 1995706 h 4890129"/>
              <a:gd name="connsiteX15655" fmla="*/ 6047569 w 9771622"/>
              <a:gd name="connsiteY15655" fmla="*/ 1994716 h 4890129"/>
              <a:gd name="connsiteX15656" fmla="*/ 6061285 w 9771622"/>
              <a:gd name="connsiteY15656" fmla="*/ 2008432 h 4890129"/>
              <a:gd name="connsiteX15657" fmla="*/ 6047569 w 9771622"/>
              <a:gd name="connsiteY15657" fmla="*/ 2022148 h 4890129"/>
              <a:gd name="connsiteX15658" fmla="*/ 6033853 w 9771622"/>
              <a:gd name="connsiteY15658" fmla="*/ 2008432 h 4890129"/>
              <a:gd name="connsiteX15659" fmla="*/ 6047569 w 9771622"/>
              <a:gd name="connsiteY15659" fmla="*/ 1994716 h 4890129"/>
              <a:gd name="connsiteX15660" fmla="*/ 6102180 w 9771622"/>
              <a:gd name="connsiteY15660" fmla="*/ 1994052 h 4890129"/>
              <a:gd name="connsiteX15661" fmla="*/ 6115896 w 9771622"/>
              <a:gd name="connsiteY15661" fmla="*/ 2007768 h 4890129"/>
              <a:gd name="connsiteX15662" fmla="*/ 6102180 w 9771622"/>
              <a:gd name="connsiteY15662" fmla="*/ 2021484 h 4890129"/>
              <a:gd name="connsiteX15663" fmla="*/ 6088464 w 9771622"/>
              <a:gd name="connsiteY15663" fmla="*/ 2007768 h 4890129"/>
              <a:gd name="connsiteX15664" fmla="*/ 6102180 w 9771622"/>
              <a:gd name="connsiteY15664" fmla="*/ 1994052 h 4890129"/>
              <a:gd name="connsiteX15665" fmla="*/ 5321386 w 9771622"/>
              <a:gd name="connsiteY15665" fmla="*/ 1993392 h 4890129"/>
              <a:gd name="connsiteX15666" fmla="*/ 5335102 w 9771622"/>
              <a:gd name="connsiteY15666" fmla="*/ 2007108 h 4890129"/>
              <a:gd name="connsiteX15667" fmla="*/ 5321386 w 9771622"/>
              <a:gd name="connsiteY15667" fmla="*/ 2020824 h 4890129"/>
              <a:gd name="connsiteX15668" fmla="*/ 5307670 w 9771622"/>
              <a:gd name="connsiteY15668" fmla="*/ 2007108 h 4890129"/>
              <a:gd name="connsiteX15669" fmla="*/ 5321386 w 9771622"/>
              <a:gd name="connsiteY15669" fmla="*/ 1993392 h 4890129"/>
              <a:gd name="connsiteX15670" fmla="*/ 4485321 w 9771622"/>
              <a:gd name="connsiteY15670" fmla="*/ 1993392 h 4890129"/>
              <a:gd name="connsiteX15671" fmla="*/ 4499037 w 9771622"/>
              <a:gd name="connsiteY15671" fmla="*/ 2007108 h 4890129"/>
              <a:gd name="connsiteX15672" fmla="*/ 4485321 w 9771622"/>
              <a:gd name="connsiteY15672" fmla="*/ 2020824 h 4890129"/>
              <a:gd name="connsiteX15673" fmla="*/ 4471605 w 9771622"/>
              <a:gd name="connsiteY15673" fmla="*/ 2007108 h 4890129"/>
              <a:gd name="connsiteX15674" fmla="*/ 4485321 w 9771622"/>
              <a:gd name="connsiteY15674" fmla="*/ 1993392 h 4890129"/>
              <a:gd name="connsiteX15675" fmla="*/ 6156462 w 9771622"/>
              <a:gd name="connsiteY15675" fmla="*/ 1993062 h 4890129"/>
              <a:gd name="connsiteX15676" fmla="*/ 6170178 w 9771622"/>
              <a:gd name="connsiteY15676" fmla="*/ 2006778 h 4890129"/>
              <a:gd name="connsiteX15677" fmla="*/ 6156462 w 9771622"/>
              <a:gd name="connsiteY15677" fmla="*/ 2020494 h 4890129"/>
              <a:gd name="connsiteX15678" fmla="*/ 6142746 w 9771622"/>
              <a:gd name="connsiteY15678" fmla="*/ 2006778 h 4890129"/>
              <a:gd name="connsiteX15679" fmla="*/ 6156462 w 9771622"/>
              <a:gd name="connsiteY15679" fmla="*/ 1993062 h 4890129"/>
              <a:gd name="connsiteX15680" fmla="*/ 5145966 w 9771622"/>
              <a:gd name="connsiteY15680" fmla="*/ 1992728 h 4890129"/>
              <a:gd name="connsiteX15681" fmla="*/ 5159682 w 9771622"/>
              <a:gd name="connsiteY15681" fmla="*/ 2006444 h 4890129"/>
              <a:gd name="connsiteX15682" fmla="*/ 5145966 w 9771622"/>
              <a:gd name="connsiteY15682" fmla="*/ 2020160 h 4890129"/>
              <a:gd name="connsiteX15683" fmla="*/ 5132250 w 9771622"/>
              <a:gd name="connsiteY15683" fmla="*/ 2006444 h 4890129"/>
              <a:gd name="connsiteX15684" fmla="*/ 5145966 w 9771622"/>
              <a:gd name="connsiteY15684" fmla="*/ 1992728 h 4890129"/>
              <a:gd name="connsiteX15685" fmla="*/ 4660741 w 9771622"/>
              <a:gd name="connsiteY15685" fmla="*/ 1992728 h 4890129"/>
              <a:gd name="connsiteX15686" fmla="*/ 4674457 w 9771622"/>
              <a:gd name="connsiteY15686" fmla="*/ 2006444 h 4890129"/>
              <a:gd name="connsiteX15687" fmla="*/ 4660741 w 9771622"/>
              <a:gd name="connsiteY15687" fmla="*/ 2020160 h 4890129"/>
              <a:gd name="connsiteX15688" fmla="*/ 4647025 w 9771622"/>
              <a:gd name="connsiteY15688" fmla="*/ 2006444 h 4890129"/>
              <a:gd name="connsiteX15689" fmla="*/ 4660741 w 9771622"/>
              <a:gd name="connsiteY15689" fmla="*/ 1992728 h 4890129"/>
              <a:gd name="connsiteX15690" fmla="*/ 6210413 w 9771622"/>
              <a:gd name="connsiteY15690" fmla="*/ 1992398 h 4890129"/>
              <a:gd name="connsiteX15691" fmla="*/ 6224129 w 9771622"/>
              <a:gd name="connsiteY15691" fmla="*/ 2006114 h 4890129"/>
              <a:gd name="connsiteX15692" fmla="*/ 6210413 w 9771622"/>
              <a:gd name="connsiteY15692" fmla="*/ 2019830 h 4890129"/>
              <a:gd name="connsiteX15693" fmla="*/ 6196697 w 9771622"/>
              <a:gd name="connsiteY15693" fmla="*/ 2006114 h 4890129"/>
              <a:gd name="connsiteX15694" fmla="*/ 6210413 w 9771622"/>
              <a:gd name="connsiteY15694" fmla="*/ 1992398 h 4890129"/>
              <a:gd name="connsiteX15695" fmla="*/ 6264361 w 9771622"/>
              <a:gd name="connsiteY15695" fmla="*/ 1992068 h 4890129"/>
              <a:gd name="connsiteX15696" fmla="*/ 6278077 w 9771622"/>
              <a:gd name="connsiteY15696" fmla="*/ 2005784 h 4890129"/>
              <a:gd name="connsiteX15697" fmla="*/ 6264361 w 9771622"/>
              <a:gd name="connsiteY15697" fmla="*/ 2019500 h 4890129"/>
              <a:gd name="connsiteX15698" fmla="*/ 6250645 w 9771622"/>
              <a:gd name="connsiteY15698" fmla="*/ 2005784 h 4890129"/>
              <a:gd name="connsiteX15699" fmla="*/ 6264361 w 9771622"/>
              <a:gd name="connsiteY15699" fmla="*/ 1992068 h 4890129"/>
              <a:gd name="connsiteX15700" fmla="*/ 6317982 w 9771622"/>
              <a:gd name="connsiteY15700" fmla="*/ 1991404 h 4890129"/>
              <a:gd name="connsiteX15701" fmla="*/ 6331698 w 9771622"/>
              <a:gd name="connsiteY15701" fmla="*/ 2005120 h 4890129"/>
              <a:gd name="connsiteX15702" fmla="*/ 6317982 w 9771622"/>
              <a:gd name="connsiteY15702" fmla="*/ 2018836 h 4890129"/>
              <a:gd name="connsiteX15703" fmla="*/ 6304266 w 9771622"/>
              <a:gd name="connsiteY15703" fmla="*/ 2005120 h 4890129"/>
              <a:gd name="connsiteX15704" fmla="*/ 6317982 w 9771622"/>
              <a:gd name="connsiteY15704" fmla="*/ 1991404 h 4890129"/>
              <a:gd name="connsiteX15705" fmla="*/ 6371600 w 9771622"/>
              <a:gd name="connsiteY15705" fmla="*/ 1991074 h 4890129"/>
              <a:gd name="connsiteX15706" fmla="*/ 6385316 w 9771622"/>
              <a:gd name="connsiteY15706" fmla="*/ 2004790 h 4890129"/>
              <a:gd name="connsiteX15707" fmla="*/ 6371600 w 9771622"/>
              <a:gd name="connsiteY15707" fmla="*/ 2018506 h 4890129"/>
              <a:gd name="connsiteX15708" fmla="*/ 6357884 w 9771622"/>
              <a:gd name="connsiteY15708" fmla="*/ 2004790 h 4890129"/>
              <a:gd name="connsiteX15709" fmla="*/ 6371600 w 9771622"/>
              <a:gd name="connsiteY15709" fmla="*/ 1991074 h 4890129"/>
              <a:gd name="connsiteX15710" fmla="*/ 6424888 w 9771622"/>
              <a:gd name="connsiteY15710" fmla="*/ 1990411 h 4890129"/>
              <a:gd name="connsiteX15711" fmla="*/ 6438604 w 9771622"/>
              <a:gd name="connsiteY15711" fmla="*/ 2004127 h 4890129"/>
              <a:gd name="connsiteX15712" fmla="*/ 6424888 w 9771622"/>
              <a:gd name="connsiteY15712" fmla="*/ 2017843 h 4890129"/>
              <a:gd name="connsiteX15713" fmla="*/ 6411172 w 9771622"/>
              <a:gd name="connsiteY15713" fmla="*/ 2004127 h 4890129"/>
              <a:gd name="connsiteX15714" fmla="*/ 6424888 w 9771622"/>
              <a:gd name="connsiteY15714" fmla="*/ 1990411 h 4890129"/>
              <a:gd name="connsiteX15715" fmla="*/ 6478179 w 9771622"/>
              <a:gd name="connsiteY15715" fmla="*/ 1990080 h 4890129"/>
              <a:gd name="connsiteX15716" fmla="*/ 6491895 w 9771622"/>
              <a:gd name="connsiteY15716" fmla="*/ 2003796 h 4890129"/>
              <a:gd name="connsiteX15717" fmla="*/ 6478179 w 9771622"/>
              <a:gd name="connsiteY15717" fmla="*/ 2017512 h 4890129"/>
              <a:gd name="connsiteX15718" fmla="*/ 6464463 w 9771622"/>
              <a:gd name="connsiteY15718" fmla="*/ 2003796 h 4890129"/>
              <a:gd name="connsiteX15719" fmla="*/ 6478179 w 9771622"/>
              <a:gd name="connsiteY15719" fmla="*/ 1990080 h 4890129"/>
              <a:gd name="connsiteX15720" fmla="*/ 6531136 w 9771622"/>
              <a:gd name="connsiteY15720" fmla="*/ 1989750 h 4890129"/>
              <a:gd name="connsiteX15721" fmla="*/ 6544852 w 9771622"/>
              <a:gd name="connsiteY15721" fmla="*/ 2003466 h 4890129"/>
              <a:gd name="connsiteX15722" fmla="*/ 6531136 w 9771622"/>
              <a:gd name="connsiteY15722" fmla="*/ 2017182 h 4890129"/>
              <a:gd name="connsiteX15723" fmla="*/ 6517420 w 9771622"/>
              <a:gd name="connsiteY15723" fmla="*/ 2003466 h 4890129"/>
              <a:gd name="connsiteX15724" fmla="*/ 6531136 w 9771622"/>
              <a:gd name="connsiteY15724" fmla="*/ 1989750 h 4890129"/>
              <a:gd name="connsiteX15725" fmla="*/ 4983452 w 9771622"/>
              <a:gd name="connsiteY15725" fmla="*/ 1989750 h 4890129"/>
              <a:gd name="connsiteX15726" fmla="*/ 4997168 w 9771622"/>
              <a:gd name="connsiteY15726" fmla="*/ 2003466 h 4890129"/>
              <a:gd name="connsiteX15727" fmla="*/ 4983452 w 9771622"/>
              <a:gd name="connsiteY15727" fmla="*/ 2017182 h 4890129"/>
              <a:gd name="connsiteX15728" fmla="*/ 4969736 w 9771622"/>
              <a:gd name="connsiteY15728" fmla="*/ 2003466 h 4890129"/>
              <a:gd name="connsiteX15729" fmla="*/ 4983452 w 9771622"/>
              <a:gd name="connsiteY15729" fmla="*/ 1989750 h 4890129"/>
              <a:gd name="connsiteX15730" fmla="*/ 6584424 w 9771622"/>
              <a:gd name="connsiteY15730" fmla="*/ 1989420 h 4890129"/>
              <a:gd name="connsiteX15731" fmla="*/ 6598140 w 9771622"/>
              <a:gd name="connsiteY15731" fmla="*/ 2003136 h 4890129"/>
              <a:gd name="connsiteX15732" fmla="*/ 6584424 w 9771622"/>
              <a:gd name="connsiteY15732" fmla="*/ 2016852 h 4890129"/>
              <a:gd name="connsiteX15733" fmla="*/ 6570708 w 9771622"/>
              <a:gd name="connsiteY15733" fmla="*/ 2003136 h 4890129"/>
              <a:gd name="connsiteX15734" fmla="*/ 6584424 w 9771622"/>
              <a:gd name="connsiteY15734" fmla="*/ 1989420 h 4890129"/>
              <a:gd name="connsiteX15735" fmla="*/ 4570383 w 9771622"/>
              <a:gd name="connsiteY15735" fmla="*/ 1989420 h 4890129"/>
              <a:gd name="connsiteX15736" fmla="*/ 4584099 w 9771622"/>
              <a:gd name="connsiteY15736" fmla="*/ 2003136 h 4890129"/>
              <a:gd name="connsiteX15737" fmla="*/ 4570383 w 9771622"/>
              <a:gd name="connsiteY15737" fmla="*/ 2016852 h 4890129"/>
              <a:gd name="connsiteX15738" fmla="*/ 4556667 w 9771622"/>
              <a:gd name="connsiteY15738" fmla="*/ 2003136 h 4890129"/>
              <a:gd name="connsiteX15739" fmla="*/ 4570383 w 9771622"/>
              <a:gd name="connsiteY15739" fmla="*/ 1989420 h 4890129"/>
              <a:gd name="connsiteX15740" fmla="*/ 6637052 w 9771622"/>
              <a:gd name="connsiteY15740" fmla="*/ 1989087 h 4890129"/>
              <a:gd name="connsiteX15741" fmla="*/ 6650768 w 9771622"/>
              <a:gd name="connsiteY15741" fmla="*/ 2002803 h 4890129"/>
              <a:gd name="connsiteX15742" fmla="*/ 6637052 w 9771622"/>
              <a:gd name="connsiteY15742" fmla="*/ 2016519 h 4890129"/>
              <a:gd name="connsiteX15743" fmla="*/ 6623336 w 9771622"/>
              <a:gd name="connsiteY15743" fmla="*/ 2002803 h 4890129"/>
              <a:gd name="connsiteX15744" fmla="*/ 6637052 w 9771622"/>
              <a:gd name="connsiteY15744" fmla="*/ 1989087 h 4890129"/>
              <a:gd name="connsiteX15745" fmla="*/ 6690009 w 9771622"/>
              <a:gd name="connsiteY15745" fmla="*/ 1988757 h 4890129"/>
              <a:gd name="connsiteX15746" fmla="*/ 6703725 w 9771622"/>
              <a:gd name="connsiteY15746" fmla="*/ 2002473 h 4890129"/>
              <a:gd name="connsiteX15747" fmla="*/ 6690009 w 9771622"/>
              <a:gd name="connsiteY15747" fmla="*/ 2016189 h 4890129"/>
              <a:gd name="connsiteX15748" fmla="*/ 6676293 w 9771622"/>
              <a:gd name="connsiteY15748" fmla="*/ 2002473 h 4890129"/>
              <a:gd name="connsiteX15749" fmla="*/ 6690009 w 9771622"/>
              <a:gd name="connsiteY15749" fmla="*/ 1988757 h 4890129"/>
              <a:gd name="connsiteX15750" fmla="*/ 6795261 w 9771622"/>
              <a:gd name="connsiteY15750" fmla="*/ 1988426 h 4890129"/>
              <a:gd name="connsiteX15751" fmla="*/ 6808977 w 9771622"/>
              <a:gd name="connsiteY15751" fmla="*/ 2002142 h 4890129"/>
              <a:gd name="connsiteX15752" fmla="*/ 6795261 w 9771622"/>
              <a:gd name="connsiteY15752" fmla="*/ 2015858 h 4890129"/>
              <a:gd name="connsiteX15753" fmla="*/ 6781545 w 9771622"/>
              <a:gd name="connsiteY15753" fmla="*/ 2002142 h 4890129"/>
              <a:gd name="connsiteX15754" fmla="*/ 6795261 w 9771622"/>
              <a:gd name="connsiteY15754" fmla="*/ 1988426 h 4890129"/>
              <a:gd name="connsiteX15755" fmla="*/ 6742637 w 9771622"/>
              <a:gd name="connsiteY15755" fmla="*/ 1988426 h 4890129"/>
              <a:gd name="connsiteX15756" fmla="*/ 6756353 w 9771622"/>
              <a:gd name="connsiteY15756" fmla="*/ 2002142 h 4890129"/>
              <a:gd name="connsiteX15757" fmla="*/ 6742637 w 9771622"/>
              <a:gd name="connsiteY15757" fmla="*/ 2015858 h 4890129"/>
              <a:gd name="connsiteX15758" fmla="*/ 6728921 w 9771622"/>
              <a:gd name="connsiteY15758" fmla="*/ 2002142 h 4890129"/>
              <a:gd name="connsiteX15759" fmla="*/ 6742637 w 9771622"/>
              <a:gd name="connsiteY15759" fmla="*/ 1988426 h 4890129"/>
              <a:gd name="connsiteX15760" fmla="*/ 6900515 w 9771622"/>
              <a:gd name="connsiteY15760" fmla="*/ 1988096 h 4890129"/>
              <a:gd name="connsiteX15761" fmla="*/ 6914231 w 9771622"/>
              <a:gd name="connsiteY15761" fmla="*/ 2001812 h 4890129"/>
              <a:gd name="connsiteX15762" fmla="*/ 6900515 w 9771622"/>
              <a:gd name="connsiteY15762" fmla="*/ 2015528 h 4890129"/>
              <a:gd name="connsiteX15763" fmla="*/ 6886799 w 9771622"/>
              <a:gd name="connsiteY15763" fmla="*/ 2001812 h 4890129"/>
              <a:gd name="connsiteX15764" fmla="*/ 6900515 w 9771622"/>
              <a:gd name="connsiteY15764" fmla="*/ 1988096 h 4890129"/>
              <a:gd name="connsiteX15765" fmla="*/ 6847888 w 9771622"/>
              <a:gd name="connsiteY15765" fmla="*/ 1988096 h 4890129"/>
              <a:gd name="connsiteX15766" fmla="*/ 6861604 w 9771622"/>
              <a:gd name="connsiteY15766" fmla="*/ 2001812 h 4890129"/>
              <a:gd name="connsiteX15767" fmla="*/ 6847888 w 9771622"/>
              <a:gd name="connsiteY15767" fmla="*/ 2015528 h 4890129"/>
              <a:gd name="connsiteX15768" fmla="*/ 6834172 w 9771622"/>
              <a:gd name="connsiteY15768" fmla="*/ 2001812 h 4890129"/>
              <a:gd name="connsiteX15769" fmla="*/ 6847888 w 9771622"/>
              <a:gd name="connsiteY15769" fmla="*/ 1988096 h 4890129"/>
              <a:gd name="connsiteX15770" fmla="*/ 6952809 w 9771622"/>
              <a:gd name="connsiteY15770" fmla="*/ 1987766 h 4890129"/>
              <a:gd name="connsiteX15771" fmla="*/ 6966525 w 9771622"/>
              <a:gd name="connsiteY15771" fmla="*/ 2001482 h 4890129"/>
              <a:gd name="connsiteX15772" fmla="*/ 6952809 w 9771622"/>
              <a:gd name="connsiteY15772" fmla="*/ 2015198 h 4890129"/>
              <a:gd name="connsiteX15773" fmla="*/ 6939093 w 9771622"/>
              <a:gd name="connsiteY15773" fmla="*/ 2001482 h 4890129"/>
              <a:gd name="connsiteX15774" fmla="*/ 6952809 w 9771622"/>
              <a:gd name="connsiteY15774" fmla="*/ 1987766 h 4890129"/>
              <a:gd name="connsiteX15775" fmla="*/ 7110028 w 9771622"/>
              <a:gd name="connsiteY15775" fmla="*/ 1987433 h 4890129"/>
              <a:gd name="connsiteX15776" fmla="*/ 7123744 w 9771622"/>
              <a:gd name="connsiteY15776" fmla="*/ 2001149 h 4890129"/>
              <a:gd name="connsiteX15777" fmla="*/ 7110028 w 9771622"/>
              <a:gd name="connsiteY15777" fmla="*/ 2014865 h 4890129"/>
              <a:gd name="connsiteX15778" fmla="*/ 7096312 w 9771622"/>
              <a:gd name="connsiteY15778" fmla="*/ 2001149 h 4890129"/>
              <a:gd name="connsiteX15779" fmla="*/ 7110028 w 9771622"/>
              <a:gd name="connsiteY15779" fmla="*/ 1987433 h 4890129"/>
              <a:gd name="connsiteX15780" fmla="*/ 7057734 w 9771622"/>
              <a:gd name="connsiteY15780" fmla="*/ 1987433 h 4890129"/>
              <a:gd name="connsiteX15781" fmla="*/ 7071450 w 9771622"/>
              <a:gd name="connsiteY15781" fmla="*/ 2001149 h 4890129"/>
              <a:gd name="connsiteX15782" fmla="*/ 7057734 w 9771622"/>
              <a:gd name="connsiteY15782" fmla="*/ 2014865 h 4890129"/>
              <a:gd name="connsiteX15783" fmla="*/ 7044018 w 9771622"/>
              <a:gd name="connsiteY15783" fmla="*/ 2001149 h 4890129"/>
              <a:gd name="connsiteX15784" fmla="*/ 7057734 w 9771622"/>
              <a:gd name="connsiteY15784" fmla="*/ 1987433 h 4890129"/>
              <a:gd name="connsiteX15785" fmla="*/ 7005437 w 9771622"/>
              <a:gd name="connsiteY15785" fmla="*/ 1987433 h 4890129"/>
              <a:gd name="connsiteX15786" fmla="*/ 7019153 w 9771622"/>
              <a:gd name="connsiteY15786" fmla="*/ 2001149 h 4890129"/>
              <a:gd name="connsiteX15787" fmla="*/ 7005437 w 9771622"/>
              <a:gd name="connsiteY15787" fmla="*/ 2014865 h 4890129"/>
              <a:gd name="connsiteX15788" fmla="*/ 6991721 w 9771622"/>
              <a:gd name="connsiteY15788" fmla="*/ 2001149 h 4890129"/>
              <a:gd name="connsiteX15789" fmla="*/ 7005437 w 9771622"/>
              <a:gd name="connsiteY15789" fmla="*/ 1987433 h 4890129"/>
              <a:gd name="connsiteX15790" fmla="*/ 7214289 w 9771622"/>
              <a:gd name="connsiteY15790" fmla="*/ 1987103 h 4890129"/>
              <a:gd name="connsiteX15791" fmla="*/ 7228005 w 9771622"/>
              <a:gd name="connsiteY15791" fmla="*/ 2000819 h 4890129"/>
              <a:gd name="connsiteX15792" fmla="*/ 7214289 w 9771622"/>
              <a:gd name="connsiteY15792" fmla="*/ 2014535 h 4890129"/>
              <a:gd name="connsiteX15793" fmla="*/ 7200573 w 9771622"/>
              <a:gd name="connsiteY15793" fmla="*/ 2000819 h 4890129"/>
              <a:gd name="connsiteX15794" fmla="*/ 7214289 w 9771622"/>
              <a:gd name="connsiteY15794" fmla="*/ 1987103 h 4890129"/>
              <a:gd name="connsiteX15795" fmla="*/ 7162322 w 9771622"/>
              <a:gd name="connsiteY15795" fmla="*/ 1987103 h 4890129"/>
              <a:gd name="connsiteX15796" fmla="*/ 7176038 w 9771622"/>
              <a:gd name="connsiteY15796" fmla="*/ 2000819 h 4890129"/>
              <a:gd name="connsiteX15797" fmla="*/ 7162322 w 9771622"/>
              <a:gd name="connsiteY15797" fmla="*/ 2014535 h 4890129"/>
              <a:gd name="connsiteX15798" fmla="*/ 7148606 w 9771622"/>
              <a:gd name="connsiteY15798" fmla="*/ 2000819 h 4890129"/>
              <a:gd name="connsiteX15799" fmla="*/ 7162322 w 9771622"/>
              <a:gd name="connsiteY15799" fmla="*/ 1987103 h 4890129"/>
              <a:gd name="connsiteX15800" fmla="*/ 2592497 w 9771622"/>
              <a:gd name="connsiteY15800" fmla="*/ 1987103 h 4890129"/>
              <a:gd name="connsiteX15801" fmla="*/ 2606213 w 9771622"/>
              <a:gd name="connsiteY15801" fmla="*/ 2000819 h 4890129"/>
              <a:gd name="connsiteX15802" fmla="*/ 2592497 w 9771622"/>
              <a:gd name="connsiteY15802" fmla="*/ 2014535 h 4890129"/>
              <a:gd name="connsiteX15803" fmla="*/ 2578775 w 9771622"/>
              <a:gd name="connsiteY15803" fmla="*/ 2000819 h 4890129"/>
              <a:gd name="connsiteX15804" fmla="*/ 2592497 w 9771622"/>
              <a:gd name="connsiteY15804" fmla="*/ 1987103 h 4890129"/>
              <a:gd name="connsiteX15805" fmla="*/ 7370844 w 9771622"/>
              <a:gd name="connsiteY15805" fmla="*/ 1986772 h 4890129"/>
              <a:gd name="connsiteX15806" fmla="*/ 7384560 w 9771622"/>
              <a:gd name="connsiteY15806" fmla="*/ 2000488 h 4890129"/>
              <a:gd name="connsiteX15807" fmla="*/ 7370844 w 9771622"/>
              <a:gd name="connsiteY15807" fmla="*/ 2014204 h 4890129"/>
              <a:gd name="connsiteX15808" fmla="*/ 7357128 w 9771622"/>
              <a:gd name="connsiteY15808" fmla="*/ 2000488 h 4890129"/>
              <a:gd name="connsiteX15809" fmla="*/ 7370844 w 9771622"/>
              <a:gd name="connsiteY15809" fmla="*/ 1986772 h 4890129"/>
              <a:gd name="connsiteX15810" fmla="*/ 7318547 w 9771622"/>
              <a:gd name="connsiteY15810" fmla="*/ 1986772 h 4890129"/>
              <a:gd name="connsiteX15811" fmla="*/ 7332263 w 9771622"/>
              <a:gd name="connsiteY15811" fmla="*/ 2000488 h 4890129"/>
              <a:gd name="connsiteX15812" fmla="*/ 7318547 w 9771622"/>
              <a:gd name="connsiteY15812" fmla="*/ 2014204 h 4890129"/>
              <a:gd name="connsiteX15813" fmla="*/ 7304831 w 9771622"/>
              <a:gd name="connsiteY15813" fmla="*/ 2000488 h 4890129"/>
              <a:gd name="connsiteX15814" fmla="*/ 7318547 w 9771622"/>
              <a:gd name="connsiteY15814" fmla="*/ 1986772 h 4890129"/>
              <a:gd name="connsiteX15815" fmla="*/ 7266583 w 9771622"/>
              <a:gd name="connsiteY15815" fmla="*/ 1986772 h 4890129"/>
              <a:gd name="connsiteX15816" fmla="*/ 7280299 w 9771622"/>
              <a:gd name="connsiteY15816" fmla="*/ 2000488 h 4890129"/>
              <a:gd name="connsiteX15817" fmla="*/ 7266583 w 9771622"/>
              <a:gd name="connsiteY15817" fmla="*/ 2014204 h 4890129"/>
              <a:gd name="connsiteX15818" fmla="*/ 7252867 w 9771622"/>
              <a:gd name="connsiteY15818" fmla="*/ 2000488 h 4890129"/>
              <a:gd name="connsiteX15819" fmla="*/ 7266583 w 9771622"/>
              <a:gd name="connsiteY15819" fmla="*/ 1986772 h 4890129"/>
              <a:gd name="connsiteX15820" fmla="*/ 2488235 w 9771622"/>
              <a:gd name="connsiteY15820" fmla="*/ 1986772 h 4890129"/>
              <a:gd name="connsiteX15821" fmla="*/ 2501953 w 9771622"/>
              <a:gd name="connsiteY15821" fmla="*/ 2000488 h 4890129"/>
              <a:gd name="connsiteX15822" fmla="*/ 2488235 w 9771622"/>
              <a:gd name="connsiteY15822" fmla="*/ 2014204 h 4890129"/>
              <a:gd name="connsiteX15823" fmla="*/ 2474520 w 9771622"/>
              <a:gd name="connsiteY15823" fmla="*/ 2000488 h 4890129"/>
              <a:gd name="connsiteX15824" fmla="*/ 2488235 w 9771622"/>
              <a:gd name="connsiteY15824" fmla="*/ 1986772 h 4890129"/>
              <a:gd name="connsiteX15825" fmla="*/ 7578702 w 9771622"/>
              <a:gd name="connsiteY15825" fmla="*/ 1986442 h 4890129"/>
              <a:gd name="connsiteX15826" fmla="*/ 7592418 w 9771622"/>
              <a:gd name="connsiteY15826" fmla="*/ 2000158 h 4890129"/>
              <a:gd name="connsiteX15827" fmla="*/ 7578702 w 9771622"/>
              <a:gd name="connsiteY15827" fmla="*/ 2013874 h 4890129"/>
              <a:gd name="connsiteX15828" fmla="*/ 7564986 w 9771622"/>
              <a:gd name="connsiteY15828" fmla="*/ 2000158 h 4890129"/>
              <a:gd name="connsiteX15829" fmla="*/ 7578702 w 9771622"/>
              <a:gd name="connsiteY15829" fmla="*/ 1986442 h 4890129"/>
              <a:gd name="connsiteX15830" fmla="*/ 7526739 w 9771622"/>
              <a:gd name="connsiteY15830" fmla="*/ 1986442 h 4890129"/>
              <a:gd name="connsiteX15831" fmla="*/ 7540455 w 9771622"/>
              <a:gd name="connsiteY15831" fmla="*/ 2000158 h 4890129"/>
              <a:gd name="connsiteX15832" fmla="*/ 7526739 w 9771622"/>
              <a:gd name="connsiteY15832" fmla="*/ 2013874 h 4890129"/>
              <a:gd name="connsiteX15833" fmla="*/ 7513023 w 9771622"/>
              <a:gd name="connsiteY15833" fmla="*/ 2000158 h 4890129"/>
              <a:gd name="connsiteX15834" fmla="*/ 7526739 w 9771622"/>
              <a:gd name="connsiteY15834" fmla="*/ 1986442 h 4890129"/>
              <a:gd name="connsiteX15835" fmla="*/ 7474771 w 9771622"/>
              <a:gd name="connsiteY15835" fmla="*/ 1986442 h 4890129"/>
              <a:gd name="connsiteX15836" fmla="*/ 7488487 w 9771622"/>
              <a:gd name="connsiteY15836" fmla="*/ 2000158 h 4890129"/>
              <a:gd name="connsiteX15837" fmla="*/ 7474771 w 9771622"/>
              <a:gd name="connsiteY15837" fmla="*/ 2013874 h 4890129"/>
              <a:gd name="connsiteX15838" fmla="*/ 7461055 w 9771622"/>
              <a:gd name="connsiteY15838" fmla="*/ 2000158 h 4890129"/>
              <a:gd name="connsiteX15839" fmla="*/ 7474771 w 9771622"/>
              <a:gd name="connsiteY15839" fmla="*/ 1986442 h 4890129"/>
              <a:gd name="connsiteX15840" fmla="*/ 7422808 w 9771622"/>
              <a:gd name="connsiteY15840" fmla="*/ 1986442 h 4890129"/>
              <a:gd name="connsiteX15841" fmla="*/ 7436524 w 9771622"/>
              <a:gd name="connsiteY15841" fmla="*/ 2000158 h 4890129"/>
              <a:gd name="connsiteX15842" fmla="*/ 7422808 w 9771622"/>
              <a:gd name="connsiteY15842" fmla="*/ 2013874 h 4890129"/>
              <a:gd name="connsiteX15843" fmla="*/ 7409092 w 9771622"/>
              <a:gd name="connsiteY15843" fmla="*/ 2000158 h 4890129"/>
              <a:gd name="connsiteX15844" fmla="*/ 7422808 w 9771622"/>
              <a:gd name="connsiteY15844" fmla="*/ 1986442 h 4890129"/>
              <a:gd name="connsiteX15845" fmla="*/ 4846092 w 9771622"/>
              <a:gd name="connsiteY15845" fmla="*/ 1986442 h 4890129"/>
              <a:gd name="connsiteX15846" fmla="*/ 4859808 w 9771622"/>
              <a:gd name="connsiteY15846" fmla="*/ 2000158 h 4890129"/>
              <a:gd name="connsiteX15847" fmla="*/ 4846092 w 9771622"/>
              <a:gd name="connsiteY15847" fmla="*/ 2013874 h 4890129"/>
              <a:gd name="connsiteX15848" fmla="*/ 4832376 w 9771622"/>
              <a:gd name="connsiteY15848" fmla="*/ 2000158 h 4890129"/>
              <a:gd name="connsiteX15849" fmla="*/ 4846092 w 9771622"/>
              <a:gd name="connsiteY15849" fmla="*/ 1986442 h 4890129"/>
              <a:gd name="connsiteX15850" fmla="*/ 2383975 w 9771622"/>
              <a:gd name="connsiteY15850" fmla="*/ 1986442 h 4890129"/>
              <a:gd name="connsiteX15851" fmla="*/ 2397686 w 9771622"/>
              <a:gd name="connsiteY15851" fmla="*/ 2000158 h 4890129"/>
              <a:gd name="connsiteX15852" fmla="*/ 2383975 w 9771622"/>
              <a:gd name="connsiteY15852" fmla="*/ 2013874 h 4890129"/>
              <a:gd name="connsiteX15853" fmla="*/ 2370257 w 9771622"/>
              <a:gd name="connsiteY15853" fmla="*/ 2000158 h 4890129"/>
              <a:gd name="connsiteX15854" fmla="*/ 2383975 w 9771622"/>
              <a:gd name="connsiteY15854" fmla="*/ 1986442 h 4890129"/>
              <a:gd name="connsiteX15855" fmla="*/ 2280044 w 9771622"/>
              <a:gd name="connsiteY15855" fmla="*/ 1986442 h 4890129"/>
              <a:gd name="connsiteX15856" fmla="*/ 2293758 w 9771622"/>
              <a:gd name="connsiteY15856" fmla="*/ 2000158 h 4890129"/>
              <a:gd name="connsiteX15857" fmla="*/ 2280044 w 9771622"/>
              <a:gd name="connsiteY15857" fmla="*/ 2013874 h 4890129"/>
              <a:gd name="connsiteX15858" fmla="*/ 2266332 w 9771622"/>
              <a:gd name="connsiteY15858" fmla="*/ 2000158 h 4890129"/>
              <a:gd name="connsiteX15859" fmla="*/ 2280044 w 9771622"/>
              <a:gd name="connsiteY15859" fmla="*/ 1986442 h 4890129"/>
              <a:gd name="connsiteX15860" fmla="*/ 7786231 w 9771622"/>
              <a:gd name="connsiteY15860" fmla="*/ 1986109 h 4890129"/>
              <a:gd name="connsiteX15861" fmla="*/ 7799947 w 9771622"/>
              <a:gd name="connsiteY15861" fmla="*/ 1999825 h 4890129"/>
              <a:gd name="connsiteX15862" fmla="*/ 7786231 w 9771622"/>
              <a:gd name="connsiteY15862" fmla="*/ 2013541 h 4890129"/>
              <a:gd name="connsiteX15863" fmla="*/ 7772515 w 9771622"/>
              <a:gd name="connsiteY15863" fmla="*/ 1999825 h 4890129"/>
              <a:gd name="connsiteX15864" fmla="*/ 7786231 w 9771622"/>
              <a:gd name="connsiteY15864" fmla="*/ 1986109 h 4890129"/>
              <a:gd name="connsiteX15865" fmla="*/ 7734597 w 9771622"/>
              <a:gd name="connsiteY15865" fmla="*/ 1986109 h 4890129"/>
              <a:gd name="connsiteX15866" fmla="*/ 7748313 w 9771622"/>
              <a:gd name="connsiteY15866" fmla="*/ 1999825 h 4890129"/>
              <a:gd name="connsiteX15867" fmla="*/ 7734597 w 9771622"/>
              <a:gd name="connsiteY15867" fmla="*/ 2013541 h 4890129"/>
              <a:gd name="connsiteX15868" fmla="*/ 7720881 w 9771622"/>
              <a:gd name="connsiteY15868" fmla="*/ 1999825 h 4890129"/>
              <a:gd name="connsiteX15869" fmla="*/ 7734597 w 9771622"/>
              <a:gd name="connsiteY15869" fmla="*/ 1986109 h 4890129"/>
              <a:gd name="connsiteX15870" fmla="*/ 7682630 w 9771622"/>
              <a:gd name="connsiteY15870" fmla="*/ 1986109 h 4890129"/>
              <a:gd name="connsiteX15871" fmla="*/ 7696346 w 9771622"/>
              <a:gd name="connsiteY15871" fmla="*/ 1999825 h 4890129"/>
              <a:gd name="connsiteX15872" fmla="*/ 7682630 w 9771622"/>
              <a:gd name="connsiteY15872" fmla="*/ 2013541 h 4890129"/>
              <a:gd name="connsiteX15873" fmla="*/ 7668914 w 9771622"/>
              <a:gd name="connsiteY15873" fmla="*/ 1999825 h 4890129"/>
              <a:gd name="connsiteX15874" fmla="*/ 7682630 w 9771622"/>
              <a:gd name="connsiteY15874" fmla="*/ 1986109 h 4890129"/>
              <a:gd name="connsiteX15875" fmla="*/ 7630666 w 9771622"/>
              <a:gd name="connsiteY15875" fmla="*/ 1986109 h 4890129"/>
              <a:gd name="connsiteX15876" fmla="*/ 7644382 w 9771622"/>
              <a:gd name="connsiteY15876" fmla="*/ 1999825 h 4890129"/>
              <a:gd name="connsiteX15877" fmla="*/ 7630666 w 9771622"/>
              <a:gd name="connsiteY15877" fmla="*/ 2013541 h 4890129"/>
              <a:gd name="connsiteX15878" fmla="*/ 7616950 w 9771622"/>
              <a:gd name="connsiteY15878" fmla="*/ 1999825 h 4890129"/>
              <a:gd name="connsiteX15879" fmla="*/ 7630666 w 9771622"/>
              <a:gd name="connsiteY15879" fmla="*/ 1986109 h 4890129"/>
              <a:gd name="connsiteX15880" fmla="*/ 2176111 w 9771622"/>
              <a:gd name="connsiteY15880" fmla="*/ 1986109 h 4890129"/>
              <a:gd name="connsiteX15881" fmla="*/ 2189830 w 9771622"/>
              <a:gd name="connsiteY15881" fmla="*/ 1999825 h 4890129"/>
              <a:gd name="connsiteX15882" fmla="*/ 2176111 w 9771622"/>
              <a:gd name="connsiteY15882" fmla="*/ 2013541 h 4890129"/>
              <a:gd name="connsiteX15883" fmla="*/ 2162397 w 9771622"/>
              <a:gd name="connsiteY15883" fmla="*/ 1999825 h 4890129"/>
              <a:gd name="connsiteX15884" fmla="*/ 2176111 w 9771622"/>
              <a:gd name="connsiteY15884" fmla="*/ 1986109 h 4890129"/>
              <a:gd name="connsiteX15885" fmla="*/ 2072512 w 9771622"/>
              <a:gd name="connsiteY15885" fmla="*/ 1986109 h 4890129"/>
              <a:gd name="connsiteX15886" fmla="*/ 2086235 w 9771622"/>
              <a:gd name="connsiteY15886" fmla="*/ 1999825 h 4890129"/>
              <a:gd name="connsiteX15887" fmla="*/ 2072512 w 9771622"/>
              <a:gd name="connsiteY15887" fmla="*/ 2013541 h 4890129"/>
              <a:gd name="connsiteX15888" fmla="*/ 2058798 w 9771622"/>
              <a:gd name="connsiteY15888" fmla="*/ 1999825 h 4890129"/>
              <a:gd name="connsiteX15889" fmla="*/ 2072512 w 9771622"/>
              <a:gd name="connsiteY15889" fmla="*/ 1986109 h 4890129"/>
              <a:gd name="connsiteX15890" fmla="*/ 8045393 w 9771622"/>
              <a:gd name="connsiteY15890" fmla="*/ 1985779 h 4890129"/>
              <a:gd name="connsiteX15891" fmla="*/ 8059109 w 9771622"/>
              <a:gd name="connsiteY15891" fmla="*/ 1999495 h 4890129"/>
              <a:gd name="connsiteX15892" fmla="*/ 8045393 w 9771622"/>
              <a:gd name="connsiteY15892" fmla="*/ 2013211 h 4890129"/>
              <a:gd name="connsiteX15893" fmla="*/ 8031677 w 9771622"/>
              <a:gd name="connsiteY15893" fmla="*/ 1999495 h 4890129"/>
              <a:gd name="connsiteX15894" fmla="*/ 8045393 w 9771622"/>
              <a:gd name="connsiteY15894" fmla="*/ 1985779 h 4890129"/>
              <a:gd name="connsiteX15895" fmla="*/ 7993425 w 9771622"/>
              <a:gd name="connsiteY15895" fmla="*/ 1985779 h 4890129"/>
              <a:gd name="connsiteX15896" fmla="*/ 8007141 w 9771622"/>
              <a:gd name="connsiteY15896" fmla="*/ 1999495 h 4890129"/>
              <a:gd name="connsiteX15897" fmla="*/ 7993425 w 9771622"/>
              <a:gd name="connsiteY15897" fmla="*/ 2013211 h 4890129"/>
              <a:gd name="connsiteX15898" fmla="*/ 7979709 w 9771622"/>
              <a:gd name="connsiteY15898" fmla="*/ 1999495 h 4890129"/>
              <a:gd name="connsiteX15899" fmla="*/ 7993425 w 9771622"/>
              <a:gd name="connsiteY15899" fmla="*/ 1985779 h 4890129"/>
              <a:gd name="connsiteX15900" fmla="*/ 7941792 w 9771622"/>
              <a:gd name="connsiteY15900" fmla="*/ 1985779 h 4890129"/>
              <a:gd name="connsiteX15901" fmla="*/ 7955508 w 9771622"/>
              <a:gd name="connsiteY15901" fmla="*/ 1999495 h 4890129"/>
              <a:gd name="connsiteX15902" fmla="*/ 7941792 w 9771622"/>
              <a:gd name="connsiteY15902" fmla="*/ 2013211 h 4890129"/>
              <a:gd name="connsiteX15903" fmla="*/ 7928076 w 9771622"/>
              <a:gd name="connsiteY15903" fmla="*/ 1999495 h 4890129"/>
              <a:gd name="connsiteX15904" fmla="*/ 7941792 w 9771622"/>
              <a:gd name="connsiteY15904" fmla="*/ 1985779 h 4890129"/>
              <a:gd name="connsiteX15905" fmla="*/ 7890144 w 9771622"/>
              <a:gd name="connsiteY15905" fmla="*/ 1985779 h 4890129"/>
              <a:gd name="connsiteX15906" fmla="*/ 7903860 w 9771622"/>
              <a:gd name="connsiteY15906" fmla="*/ 1999495 h 4890129"/>
              <a:gd name="connsiteX15907" fmla="*/ 7890144 w 9771622"/>
              <a:gd name="connsiteY15907" fmla="*/ 2013211 h 4890129"/>
              <a:gd name="connsiteX15908" fmla="*/ 7876428 w 9771622"/>
              <a:gd name="connsiteY15908" fmla="*/ 1999495 h 4890129"/>
              <a:gd name="connsiteX15909" fmla="*/ 7890144 w 9771622"/>
              <a:gd name="connsiteY15909" fmla="*/ 1985779 h 4890129"/>
              <a:gd name="connsiteX15910" fmla="*/ 7838194 w 9771622"/>
              <a:gd name="connsiteY15910" fmla="*/ 1985779 h 4890129"/>
              <a:gd name="connsiteX15911" fmla="*/ 7851910 w 9771622"/>
              <a:gd name="connsiteY15911" fmla="*/ 1999495 h 4890129"/>
              <a:gd name="connsiteX15912" fmla="*/ 7838194 w 9771622"/>
              <a:gd name="connsiteY15912" fmla="*/ 2013211 h 4890129"/>
              <a:gd name="connsiteX15913" fmla="*/ 7824478 w 9771622"/>
              <a:gd name="connsiteY15913" fmla="*/ 1999495 h 4890129"/>
              <a:gd name="connsiteX15914" fmla="*/ 7838194 w 9771622"/>
              <a:gd name="connsiteY15914" fmla="*/ 1985779 h 4890129"/>
              <a:gd name="connsiteX15915" fmla="*/ 1968589 w 9771622"/>
              <a:gd name="connsiteY15915" fmla="*/ 1985779 h 4890129"/>
              <a:gd name="connsiteX15916" fmla="*/ 1982303 w 9771622"/>
              <a:gd name="connsiteY15916" fmla="*/ 1999495 h 4890129"/>
              <a:gd name="connsiteX15917" fmla="*/ 1968589 w 9771622"/>
              <a:gd name="connsiteY15917" fmla="*/ 2013211 h 4890129"/>
              <a:gd name="connsiteX15918" fmla="*/ 1954870 w 9771622"/>
              <a:gd name="connsiteY15918" fmla="*/ 1999495 h 4890129"/>
              <a:gd name="connsiteX15919" fmla="*/ 1968589 w 9771622"/>
              <a:gd name="connsiteY15919" fmla="*/ 1985779 h 4890129"/>
              <a:gd name="connsiteX15920" fmla="*/ 1864992 w 9771622"/>
              <a:gd name="connsiteY15920" fmla="*/ 1985779 h 4890129"/>
              <a:gd name="connsiteX15921" fmla="*/ 1878708 w 9771622"/>
              <a:gd name="connsiteY15921" fmla="*/ 1999495 h 4890129"/>
              <a:gd name="connsiteX15922" fmla="*/ 1864992 w 9771622"/>
              <a:gd name="connsiteY15922" fmla="*/ 2013211 h 4890129"/>
              <a:gd name="connsiteX15923" fmla="*/ 1851268 w 9771622"/>
              <a:gd name="connsiteY15923" fmla="*/ 1999495 h 4890129"/>
              <a:gd name="connsiteX15924" fmla="*/ 1864992 w 9771622"/>
              <a:gd name="connsiteY15924" fmla="*/ 1985779 h 4890129"/>
              <a:gd name="connsiteX15925" fmla="*/ 1761722 w 9771622"/>
              <a:gd name="connsiteY15925" fmla="*/ 1985779 h 4890129"/>
              <a:gd name="connsiteX15926" fmla="*/ 1775437 w 9771622"/>
              <a:gd name="connsiteY15926" fmla="*/ 1999495 h 4890129"/>
              <a:gd name="connsiteX15927" fmla="*/ 1761722 w 9771622"/>
              <a:gd name="connsiteY15927" fmla="*/ 2013211 h 4890129"/>
              <a:gd name="connsiteX15928" fmla="*/ 1748002 w 9771622"/>
              <a:gd name="connsiteY15928" fmla="*/ 1999495 h 4890129"/>
              <a:gd name="connsiteX15929" fmla="*/ 1761722 w 9771622"/>
              <a:gd name="connsiteY15929" fmla="*/ 1985779 h 4890129"/>
              <a:gd name="connsiteX15930" fmla="*/ 8407158 w 9771622"/>
              <a:gd name="connsiteY15930" fmla="*/ 1985448 h 4890129"/>
              <a:gd name="connsiteX15931" fmla="*/ 8420874 w 9771622"/>
              <a:gd name="connsiteY15931" fmla="*/ 1999164 h 4890129"/>
              <a:gd name="connsiteX15932" fmla="*/ 8407158 w 9771622"/>
              <a:gd name="connsiteY15932" fmla="*/ 2012880 h 4890129"/>
              <a:gd name="connsiteX15933" fmla="*/ 8393442 w 9771622"/>
              <a:gd name="connsiteY15933" fmla="*/ 1999164 h 4890129"/>
              <a:gd name="connsiteX15934" fmla="*/ 8407158 w 9771622"/>
              <a:gd name="connsiteY15934" fmla="*/ 1985448 h 4890129"/>
              <a:gd name="connsiteX15935" fmla="*/ 8355524 w 9771622"/>
              <a:gd name="connsiteY15935" fmla="*/ 1985448 h 4890129"/>
              <a:gd name="connsiteX15936" fmla="*/ 8369240 w 9771622"/>
              <a:gd name="connsiteY15936" fmla="*/ 1999164 h 4890129"/>
              <a:gd name="connsiteX15937" fmla="*/ 8355524 w 9771622"/>
              <a:gd name="connsiteY15937" fmla="*/ 2012880 h 4890129"/>
              <a:gd name="connsiteX15938" fmla="*/ 8341808 w 9771622"/>
              <a:gd name="connsiteY15938" fmla="*/ 1999164 h 4890129"/>
              <a:gd name="connsiteX15939" fmla="*/ 8355524 w 9771622"/>
              <a:gd name="connsiteY15939" fmla="*/ 1985448 h 4890129"/>
              <a:gd name="connsiteX15940" fmla="*/ 5386259 w 9771622"/>
              <a:gd name="connsiteY15940" fmla="*/ 1985448 h 4890129"/>
              <a:gd name="connsiteX15941" fmla="*/ 5399975 w 9771622"/>
              <a:gd name="connsiteY15941" fmla="*/ 1999164 h 4890129"/>
              <a:gd name="connsiteX15942" fmla="*/ 5386259 w 9771622"/>
              <a:gd name="connsiteY15942" fmla="*/ 2012880 h 4890129"/>
              <a:gd name="connsiteX15943" fmla="*/ 5372543 w 9771622"/>
              <a:gd name="connsiteY15943" fmla="*/ 1999164 h 4890129"/>
              <a:gd name="connsiteX15944" fmla="*/ 5386259 w 9771622"/>
              <a:gd name="connsiteY15944" fmla="*/ 1985448 h 4890129"/>
              <a:gd name="connsiteX15945" fmla="*/ 1658127 w 9771622"/>
              <a:gd name="connsiteY15945" fmla="*/ 1985448 h 4890129"/>
              <a:gd name="connsiteX15946" fmla="*/ 1671841 w 9771622"/>
              <a:gd name="connsiteY15946" fmla="*/ 1999164 h 4890129"/>
              <a:gd name="connsiteX15947" fmla="*/ 1658127 w 9771622"/>
              <a:gd name="connsiteY15947" fmla="*/ 2012880 h 4890129"/>
              <a:gd name="connsiteX15948" fmla="*/ 1644407 w 9771622"/>
              <a:gd name="connsiteY15948" fmla="*/ 1999164 h 4890129"/>
              <a:gd name="connsiteX15949" fmla="*/ 1658127 w 9771622"/>
              <a:gd name="connsiteY15949" fmla="*/ 1985448 h 4890129"/>
              <a:gd name="connsiteX15950" fmla="*/ 1554852 w 9771622"/>
              <a:gd name="connsiteY15950" fmla="*/ 1985448 h 4890129"/>
              <a:gd name="connsiteX15951" fmla="*/ 1568572 w 9771622"/>
              <a:gd name="connsiteY15951" fmla="*/ 1999164 h 4890129"/>
              <a:gd name="connsiteX15952" fmla="*/ 1554852 w 9771622"/>
              <a:gd name="connsiteY15952" fmla="*/ 2012880 h 4890129"/>
              <a:gd name="connsiteX15953" fmla="*/ 1541144 w 9771622"/>
              <a:gd name="connsiteY15953" fmla="*/ 1999164 h 4890129"/>
              <a:gd name="connsiteX15954" fmla="*/ 1554852 w 9771622"/>
              <a:gd name="connsiteY15954" fmla="*/ 1985448 h 4890129"/>
              <a:gd name="connsiteX15955" fmla="*/ 1451265 w 9771622"/>
              <a:gd name="connsiteY15955" fmla="*/ 1985448 h 4890129"/>
              <a:gd name="connsiteX15956" fmla="*/ 1464976 w 9771622"/>
              <a:gd name="connsiteY15956" fmla="*/ 1999164 h 4890129"/>
              <a:gd name="connsiteX15957" fmla="*/ 1451265 w 9771622"/>
              <a:gd name="connsiteY15957" fmla="*/ 2012880 h 4890129"/>
              <a:gd name="connsiteX15958" fmla="*/ 1437541 w 9771622"/>
              <a:gd name="connsiteY15958" fmla="*/ 1999164 h 4890129"/>
              <a:gd name="connsiteX15959" fmla="*/ 1451265 w 9771622"/>
              <a:gd name="connsiteY15959" fmla="*/ 1985448 h 4890129"/>
              <a:gd name="connsiteX15960" fmla="*/ 1347995 w 9771622"/>
              <a:gd name="connsiteY15960" fmla="*/ 1985448 h 4890129"/>
              <a:gd name="connsiteX15961" fmla="*/ 1361708 w 9771622"/>
              <a:gd name="connsiteY15961" fmla="*/ 1999164 h 4890129"/>
              <a:gd name="connsiteX15962" fmla="*/ 1347995 w 9771622"/>
              <a:gd name="connsiteY15962" fmla="*/ 2012880 h 4890129"/>
              <a:gd name="connsiteX15963" fmla="*/ 1334273 w 9771622"/>
              <a:gd name="connsiteY15963" fmla="*/ 1999164 h 4890129"/>
              <a:gd name="connsiteX15964" fmla="*/ 1347995 w 9771622"/>
              <a:gd name="connsiteY15964" fmla="*/ 1985448 h 4890129"/>
              <a:gd name="connsiteX15965" fmla="*/ 1244722 w 9771622"/>
              <a:gd name="connsiteY15965" fmla="*/ 1985448 h 4890129"/>
              <a:gd name="connsiteX15966" fmla="*/ 1258442 w 9771622"/>
              <a:gd name="connsiteY15966" fmla="*/ 1999164 h 4890129"/>
              <a:gd name="connsiteX15967" fmla="*/ 1244722 w 9771622"/>
              <a:gd name="connsiteY15967" fmla="*/ 2012880 h 4890129"/>
              <a:gd name="connsiteX15968" fmla="*/ 1231007 w 9771622"/>
              <a:gd name="connsiteY15968" fmla="*/ 1999164 h 4890129"/>
              <a:gd name="connsiteX15969" fmla="*/ 1244722 w 9771622"/>
              <a:gd name="connsiteY15969" fmla="*/ 1985448 h 4890129"/>
              <a:gd name="connsiteX15970" fmla="*/ 4937774 w 9771622"/>
              <a:gd name="connsiteY15970" fmla="*/ 1984125 h 4890129"/>
              <a:gd name="connsiteX15971" fmla="*/ 4951490 w 9771622"/>
              <a:gd name="connsiteY15971" fmla="*/ 1997841 h 4890129"/>
              <a:gd name="connsiteX15972" fmla="*/ 4937774 w 9771622"/>
              <a:gd name="connsiteY15972" fmla="*/ 2011557 h 4890129"/>
              <a:gd name="connsiteX15973" fmla="*/ 4924058 w 9771622"/>
              <a:gd name="connsiteY15973" fmla="*/ 1997841 h 4890129"/>
              <a:gd name="connsiteX15974" fmla="*/ 4937774 w 9771622"/>
              <a:gd name="connsiteY15974" fmla="*/ 1984125 h 4890129"/>
              <a:gd name="connsiteX15975" fmla="*/ 4891770 w 9771622"/>
              <a:gd name="connsiteY15975" fmla="*/ 1983131 h 4890129"/>
              <a:gd name="connsiteX15976" fmla="*/ 4905486 w 9771622"/>
              <a:gd name="connsiteY15976" fmla="*/ 1996847 h 4890129"/>
              <a:gd name="connsiteX15977" fmla="*/ 4891770 w 9771622"/>
              <a:gd name="connsiteY15977" fmla="*/ 2010563 h 4890129"/>
              <a:gd name="connsiteX15978" fmla="*/ 4878054 w 9771622"/>
              <a:gd name="connsiteY15978" fmla="*/ 1996847 h 4890129"/>
              <a:gd name="connsiteX15979" fmla="*/ 4891770 w 9771622"/>
              <a:gd name="connsiteY15979" fmla="*/ 1983131 h 4890129"/>
              <a:gd name="connsiteX15980" fmla="*/ 5449478 w 9771622"/>
              <a:gd name="connsiteY15980" fmla="*/ 1979159 h 4890129"/>
              <a:gd name="connsiteX15981" fmla="*/ 5463194 w 9771622"/>
              <a:gd name="connsiteY15981" fmla="*/ 1992875 h 4890129"/>
              <a:gd name="connsiteX15982" fmla="*/ 5449478 w 9771622"/>
              <a:gd name="connsiteY15982" fmla="*/ 2006591 h 4890129"/>
              <a:gd name="connsiteX15983" fmla="*/ 5435762 w 9771622"/>
              <a:gd name="connsiteY15983" fmla="*/ 1992875 h 4890129"/>
              <a:gd name="connsiteX15984" fmla="*/ 5449478 w 9771622"/>
              <a:gd name="connsiteY15984" fmla="*/ 1979159 h 4890129"/>
              <a:gd name="connsiteX15985" fmla="*/ 4357559 w 9771622"/>
              <a:gd name="connsiteY15985" fmla="*/ 1979159 h 4890129"/>
              <a:gd name="connsiteX15986" fmla="*/ 4371275 w 9771622"/>
              <a:gd name="connsiteY15986" fmla="*/ 1992875 h 4890129"/>
              <a:gd name="connsiteX15987" fmla="*/ 4357559 w 9771622"/>
              <a:gd name="connsiteY15987" fmla="*/ 2006591 h 4890129"/>
              <a:gd name="connsiteX15988" fmla="*/ 4343843 w 9771622"/>
              <a:gd name="connsiteY15988" fmla="*/ 1992875 h 4890129"/>
              <a:gd name="connsiteX15989" fmla="*/ 4357559 w 9771622"/>
              <a:gd name="connsiteY15989" fmla="*/ 1979159 h 4890129"/>
              <a:gd name="connsiteX15990" fmla="*/ 5217459 w 9771622"/>
              <a:gd name="connsiteY15990" fmla="*/ 1976181 h 4890129"/>
              <a:gd name="connsiteX15991" fmla="*/ 5231175 w 9771622"/>
              <a:gd name="connsiteY15991" fmla="*/ 1989897 h 4890129"/>
              <a:gd name="connsiteX15992" fmla="*/ 5217459 w 9771622"/>
              <a:gd name="connsiteY15992" fmla="*/ 2003613 h 4890129"/>
              <a:gd name="connsiteX15993" fmla="*/ 5203743 w 9771622"/>
              <a:gd name="connsiteY15993" fmla="*/ 1989897 h 4890129"/>
              <a:gd name="connsiteX15994" fmla="*/ 5217459 w 9771622"/>
              <a:gd name="connsiteY15994" fmla="*/ 1976181 h 4890129"/>
              <a:gd name="connsiteX15995" fmla="*/ 5511040 w 9771622"/>
              <a:gd name="connsiteY15995" fmla="*/ 1973863 h 4890129"/>
              <a:gd name="connsiteX15996" fmla="*/ 5524756 w 9771622"/>
              <a:gd name="connsiteY15996" fmla="*/ 1987579 h 4890129"/>
              <a:gd name="connsiteX15997" fmla="*/ 5511040 w 9771622"/>
              <a:gd name="connsiteY15997" fmla="*/ 2001295 h 4890129"/>
              <a:gd name="connsiteX15998" fmla="*/ 5497324 w 9771622"/>
              <a:gd name="connsiteY15998" fmla="*/ 1987579 h 4890129"/>
              <a:gd name="connsiteX15999" fmla="*/ 5511040 w 9771622"/>
              <a:gd name="connsiteY15999" fmla="*/ 1973863 h 4890129"/>
              <a:gd name="connsiteX16000" fmla="*/ 5104591 w 9771622"/>
              <a:gd name="connsiteY16000" fmla="*/ 1972869 h 4890129"/>
              <a:gd name="connsiteX16001" fmla="*/ 5118307 w 9771622"/>
              <a:gd name="connsiteY16001" fmla="*/ 1986585 h 4890129"/>
              <a:gd name="connsiteX16002" fmla="*/ 5104591 w 9771622"/>
              <a:gd name="connsiteY16002" fmla="*/ 2000301 h 4890129"/>
              <a:gd name="connsiteX16003" fmla="*/ 5090875 w 9771622"/>
              <a:gd name="connsiteY16003" fmla="*/ 1986585 h 4890129"/>
              <a:gd name="connsiteX16004" fmla="*/ 5104591 w 9771622"/>
              <a:gd name="connsiteY16004" fmla="*/ 1972869 h 4890129"/>
              <a:gd name="connsiteX16005" fmla="*/ 4702113 w 9771622"/>
              <a:gd name="connsiteY16005" fmla="*/ 1972869 h 4890129"/>
              <a:gd name="connsiteX16006" fmla="*/ 4715829 w 9771622"/>
              <a:gd name="connsiteY16006" fmla="*/ 1986585 h 4890129"/>
              <a:gd name="connsiteX16007" fmla="*/ 4702113 w 9771622"/>
              <a:gd name="connsiteY16007" fmla="*/ 2000301 h 4890129"/>
              <a:gd name="connsiteX16008" fmla="*/ 4688397 w 9771622"/>
              <a:gd name="connsiteY16008" fmla="*/ 1986585 h 4890129"/>
              <a:gd name="connsiteX16009" fmla="*/ 4702113 w 9771622"/>
              <a:gd name="connsiteY16009" fmla="*/ 1972869 h 4890129"/>
              <a:gd name="connsiteX16010" fmla="*/ 5571611 w 9771622"/>
              <a:gd name="connsiteY16010" fmla="*/ 1969561 h 4890129"/>
              <a:gd name="connsiteX16011" fmla="*/ 5585327 w 9771622"/>
              <a:gd name="connsiteY16011" fmla="*/ 1983277 h 4890129"/>
              <a:gd name="connsiteX16012" fmla="*/ 5571611 w 9771622"/>
              <a:gd name="connsiteY16012" fmla="*/ 1996993 h 4890129"/>
              <a:gd name="connsiteX16013" fmla="*/ 5557895 w 9771622"/>
              <a:gd name="connsiteY16013" fmla="*/ 1983277 h 4890129"/>
              <a:gd name="connsiteX16014" fmla="*/ 5571611 w 9771622"/>
              <a:gd name="connsiteY16014" fmla="*/ 1969561 h 4890129"/>
              <a:gd name="connsiteX16015" fmla="*/ 4436665 w 9771622"/>
              <a:gd name="connsiteY16015" fmla="*/ 1968897 h 4890129"/>
              <a:gd name="connsiteX16016" fmla="*/ 4450381 w 9771622"/>
              <a:gd name="connsiteY16016" fmla="*/ 1982613 h 4890129"/>
              <a:gd name="connsiteX16017" fmla="*/ 4436665 w 9771622"/>
              <a:gd name="connsiteY16017" fmla="*/ 1996329 h 4890129"/>
              <a:gd name="connsiteX16018" fmla="*/ 4422949 w 9771622"/>
              <a:gd name="connsiteY16018" fmla="*/ 1982613 h 4890129"/>
              <a:gd name="connsiteX16019" fmla="*/ 4436665 w 9771622"/>
              <a:gd name="connsiteY16019" fmla="*/ 1968897 h 4890129"/>
              <a:gd name="connsiteX16020" fmla="*/ 5631188 w 9771622"/>
              <a:gd name="connsiteY16020" fmla="*/ 1965919 h 4890129"/>
              <a:gd name="connsiteX16021" fmla="*/ 5644904 w 9771622"/>
              <a:gd name="connsiteY16021" fmla="*/ 1979635 h 4890129"/>
              <a:gd name="connsiteX16022" fmla="*/ 5631188 w 9771622"/>
              <a:gd name="connsiteY16022" fmla="*/ 1993351 h 4890129"/>
              <a:gd name="connsiteX16023" fmla="*/ 5617472 w 9771622"/>
              <a:gd name="connsiteY16023" fmla="*/ 1979635 h 4890129"/>
              <a:gd name="connsiteX16024" fmla="*/ 5631188 w 9771622"/>
              <a:gd name="connsiteY16024" fmla="*/ 1965919 h 4890129"/>
              <a:gd name="connsiteX16025" fmla="*/ 2649422 w 9771622"/>
              <a:gd name="connsiteY16025" fmla="*/ 1964596 h 4890129"/>
              <a:gd name="connsiteX16026" fmla="*/ 2663139 w 9771622"/>
              <a:gd name="connsiteY16026" fmla="*/ 1978312 h 4890129"/>
              <a:gd name="connsiteX16027" fmla="*/ 2649422 w 9771622"/>
              <a:gd name="connsiteY16027" fmla="*/ 1992028 h 4890129"/>
              <a:gd name="connsiteX16028" fmla="*/ 2635709 w 9771622"/>
              <a:gd name="connsiteY16028" fmla="*/ 1978312 h 4890129"/>
              <a:gd name="connsiteX16029" fmla="*/ 2649422 w 9771622"/>
              <a:gd name="connsiteY16029" fmla="*/ 1964596 h 4890129"/>
              <a:gd name="connsiteX16030" fmla="*/ 2544833 w 9771622"/>
              <a:gd name="connsiteY16030" fmla="*/ 1964265 h 4890129"/>
              <a:gd name="connsiteX16031" fmla="*/ 2558549 w 9771622"/>
              <a:gd name="connsiteY16031" fmla="*/ 1977981 h 4890129"/>
              <a:gd name="connsiteX16032" fmla="*/ 2544833 w 9771622"/>
              <a:gd name="connsiteY16032" fmla="*/ 1991697 h 4890129"/>
              <a:gd name="connsiteX16033" fmla="*/ 2531118 w 9771622"/>
              <a:gd name="connsiteY16033" fmla="*/ 1977981 h 4890129"/>
              <a:gd name="connsiteX16034" fmla="*/ 2544833 w 9771622"/>
              <a:gd name="connsiteY16034" fmla="*/ 1964265 h 4890129"/>
              <a:gd name="connsiteX16035" fmla="*/ 2440240 w 9771622"/>
              <a:gd name="connsiteY16035" fmla="*/ 1963935 h 4890129"/>
              <a:gd name="connsiteX16036" fmla="*/ 2453958 w 9771622"/>
              <a:gd name="connsiteY16036" fmla="*/ 1977651 h 4890129"/>
              <a:gd name="connsiteX16037" fmla="*/ 2440240 w 9771622"/>
              <a:gd name="connsiteY16037" fmla="*/ 1991367 h 4890129"/>
              <a:gd name="connsiteX16038" fmla="*/ 2426520 w 9771622"/>
              <a:gd name="connsiteY16038" fmla="*/ 1977651 h 4890129"/>
              <a:gd name="connsiteX16039" fmla="*/ 2440240 w 9771622"/>
              <a:gd name="connsiteY16039" fmla="*/ 1963935 h 4890129"/>
              <a:gd name="connsiteX16040" fmla="*/ 2336311 w 9771622"/>
              <a:gd name="connsiteY16040" fmla="*/ 1963935 h 4890129"/>
              <a:gd name="connsiteX16041" fmla="*/ 2350029 w 9771622"/>
              <a:gd name="connsiteY16041" fmla="*/ 1977651 h 4890129"/>
              <a:gd name="connsiteX16042" fmla="*/ 2336311 w 9771622"/>
              <a:gd name="connsiteY16042" fmla="*/ 1991367 h 4890129"/>
              <a:gd name="connsiteX16043" fmla="*/ 2322596 w 9771622"/>
              <a:gd name="connsiteY16043" fmla="*/ 1977651 h 4890129"/>
              <a:gd name="connsiteX16044" fmla="*/ 2336311 w 9771622"/>
              <a:gd name="connsiteY16044" fmla="*/ 1963935 h 4890129"/>
              <a:gd name="connsiteX16045" fmla="*/ 4608447 w 9771622"/>
              <a:gd name="connsiteY16045" fmla="*/ 1963602 h 4890129"/>
              <a:gd name="connsiteX16046" fmla="*/ 4622163 w 9771622"/>
              <a:gd name="connsiteY16046" fmla="*/ 1977318 h 4890129"/>
              <a:gd name="connsiteX16047" fmla="*/ 4608447 w 9771622"/>
              <a:gd name="connsiteY16047" fmla="*/ 1991034 h 4890129"/>
              <a:gd name="connsiteX16048" fmla="*/ 4594731 w 9771622"/>
              <a:gd name="connsiteY16048" fmla="*/ 1977318 h 4890129"/>
              <a:gd name="connsiteX16049" fmla="*/ 4608447 w 9771622"/>
              <a:gd name="connsiteY16049" fmla="*/ 1963602 h 4890129"/>
              <a:gd name="connsiteX16050" fmla="*/ 2232046 w 9771622"/>
              <a:gd name="connsiteY16050" fmla="*/ 1963602 h 4890129"/>
              <a:gd name="connsiteX16051" fmla="*/ 2245762 w 9771622"/>
              <a:gd name="connsiteY16051" fmla="*/ 1977318 h 4890129"/>
              <a:gd name="connsiteX16052" fmla="*/ 2232046 w 9771622"/>
              <a:gd name="connsiteY16052" fmla="*/ 1991034 h 4890129"/>
              <a:gd name="connsiteX16053" fmla="*/ 2218334 w 9771622"/>
              <a:gd name="connsiteY16053" fmla="*/ 1977318 h 4890129"/>
              <a:gd name="connsiteX16054" fmla="*/ 2232046 w 9771622"/>
              <a:gd name="connsiteY16054" fmla="*/ 1963602 h 4890129"/>
              <a:gd name="connsiteX16055" fmla="*/ 2128117 w 9771622"/>
              <a:gd name="connsiteY16055" fmla="*/ 1963602 h 4890129"/>
              <a:gd name="connsiteX16056" fmla="*/ 2141837 w 9771622"/>
              <a:gd name="connsiteY16056" fmla="*/ 1977318 h 4890129"/>
              <a:gd name="connsiteX16057" fmla="*/ 2128117 w 9771622"/>
              <a:gd name="connsiteY16057" fmla="*/ 1991034 h 4890129"/>
              <a:gd name="connsiteX16058" fmla="*/ 2114402 w 9771622"/>
              <a:gd name="connsiteY16058" fmla="*/ 1977318 h 4890129"/>
              <a:gd name="connsiteX16059" fmla="*/ 2128117 w 9771622"/>
              <a:gd name="connsiteY16059" fmla="*/ 1963602 h 4890129"/>
              <a:gd name="connsiteX16060" fmla="*/ 5286634 w 9771622"/>
              <a:gd name="connsiteY16060" fmla="*/ 1963272 h 4890129"/>
              <a:gd name="connsiteX16061" fmla="*/ 5300350 w 9771622"/>
              <a:gd name="connsiteY16061" fmla="*/ 1976988 h 4890129"/>
              <a:gd name="connsiteX16062" fmla="*/ 5286634 w 9771622"/>
              <a:gd name="connsiteY16062" fmla="*/ 1990704 h 4890129"/>
              <a:gd name="connsiteX16063" fmla="*/ 5272918 w 9771622"/>
              <a:gd name="connsiteY16063" fmla="*/ 1976988 h 4890129"/>
              <a:gd name="connsiteX16064" fmla="*/ 5286634 w 9771622"/>
              <a:gd name="connsiteY16064" fmla="*/ 1963272 h 4890129"/>
              <a:gd name="connsiteX16065" fmla="*/ 4520389 w 9771622"/>
              <a:gd name="connsiteY16065" fmla="*/ 1963272 h 4890129"/>
              <a:gd name="connsiteX16066" fmla="*/ 4534105 w 9771622"/>
              <a:gd name="connsiteY16066" fmla="*/ 1976988 h 4890129"/>
              <a:gd name="connsiteX16067" fmla="*/ 4520389 w 9771622"/>
              <a:gd name="connsiteY16067" fmla="*/ 1990704 h 4890129"/>
              <a:gd name="connsiteX16068" fmla="*/ 4506673 w 9771622"/>
              <a:gd name="connsiteY16068" fmla="*/ 1976988 h 4890129"/>
              <a:gd name="connsiteX16069" fmla="*/ 4520389 w 9771622"/>
              <a:gd name="connsiteY16069" fmla="*/ 1963272 h 4890129"/>
              <a:gd name="connsiteX16070" fmla="*/ 2024194 w 9771622"/>
              <a:gd name="connsiteY16070" fmla="*/ 1963272 h 4890129"/>
              <a:gd name="connsiteX16071" fmla="*/ 2037908 w 9771622"/>
              <a:gd name="connsiteY16071" fmla="*/ 1976988 h 4890129"/>
              <a:gd name="connsiteX16072" fmla="*/ 2024194 w 9771622"/>
              <a:gd name="connsiteY16072" fmla="*/ 1990704 h 4890129"/>
              <a:gd name="connsiteX16073" fmla="*/ 2010481 w 9771622"/>
              <a:gd name="connsiteY16073" fmla="*/ 1976988 h 4890129"/>
              <a:gd name="connsiteX16074" fmla="*/ 2024194 w 9771622"/>
              <a:gd name="connsiteY16074" fmla="*/ 1963272 h 4890129"/>
              <a:gd name="connsiteX16075" fmla="*/ 1920590 w 9771622"/>
              <a:gd name="connsiteY16075" fmla="*/ 1963272 h 4890129"/>
              <a:gd name="connsiteX16076" fmla="*/ 1934304 w 9771622"/>
              <a:gd name="connsiteY16076" fmla="*/ 1976988 h 4890129"/>
              <a:gd name="connsiteX16077" fmla="*/ 1920590 w 9771622"/>
              <a:gd name="connsiteY16077" fmla="*/ 1990704 h 4890129"/>
              <a:gd name="connsiteX16078" fmla="*/ 1906876 w 9771622"/>
              <a:gd name="connsiteY16078" fmla="*/ 1976988 h 4890129"/>
              <a:gd name="connsiteX16079" fmla="*/ 1920590 w 9771622"/>
              <a:gd name="connsiteY16079" fmla="*/ 1963272 h 4890129"/>
              <a:gd name="connsiteX16080" fmla="*/ 5690105 w 9771622"/>
              <a:gd name="connsiteY16080" fmla="*/ 1962941 h 4890129"/>
              <a:gd name="connsiteX16081" fmla="*/ 5703821 w 9771622"/>
              <a:gd name="connsiteY16081" fmla="*/ 1976657 h 4890129"/>
              <a:gd name="connsiteX16082" fmla="*/ 5690105 w 9771622"/>
              <a:gd name="connsiteY16082" fmla="*/ 1990373 h 4890129"/>
              <a:gd name="connsiteX16083" fmla="*/ 5676389 w 9771622"/>
              <a:gd name="connsiteY16083" fmla="*/ 1976657 h 4890129"/>
              <a:gd name="connsiteX16084" fmla="*/ 5690105 w 9771622"/>
              <a:gd name="connsiteY16084" fmla="*/ 1962941 h 4890129"/>
              <a:gd name="connsiteX16085" fmla="*/ 1816665 w 9771622"/>
              <a:gd name="connsiteY16085" fmla="*/ 1962941 h 4890129"/>
              <a:gd name="connsiteX16086" fmla="*/ 1830378 w 9771622"/>
              <a:gd name="connsiteY16086" fmla="*/ 1976657 h 4890129"/>
              <a:gd name="connsiteX16087" fmla="*/ 1816665 w 9771622"/>
              <a:gd name="connsiteY16087" fmla="*/ 1990373 h 4890129"/>
              <a:gd name="connsiteX16088" fmla="*/ 1802947 w 9771622"/>
              <a:gd name="connsiteY16088" fmla="*/ 1976657 h 4890129"/>
              <a:gd name="connsiteX16089" fmla="*/ 1816665 w 9771622"/>
              <a:gd name="connsiteY16089" fmla="*/ 1962941 h 4890129"/>
              <a:gd name="connsiteX16090" fmla="*/ 1713065 w 9771622"/>
              <a:gd name="connsiteY16090" fmla="*/ 1962941 h 4890129"/>
              <a:gd name="connsiteX16091" fmla="*/ 1726782 w 9771622"/>
              <a:gd name="connsiteY16091" fmla="*/ 1976657 h 4890129"/>
              <a:gd name="connsiteX16092" fmla="*/ 1713065 w 9771622"/>
              <a:gd name="connsiteY16092" fmla="*/ 1990373 h 4890129"/>
              <a:gd name="connsiteX16093" fmla="*/ 1699350 w 9771622"/>
              <a:gd name="connsiteY16093" fmla="*/ 1976657 h 4890129"/>
              <a:gd name="connsiteX16094" fmla="*/ 1713065 w 9771622"/>
              <a:gd name="connsiteY16094" fmla="*/ 1962941 h 4890129"/>
              <a:gd name="connsiteX16095" fmla="*/ 1609799 w 9771622"/>
              <a:gd name="connsiteY16095" fmla="*/ 1962941 h 4890129"/>
              <a:gd name="connsiteX16096" fmla="*/ 1623517 w 9771622"/>
              <a:gd name="connsiteY16096" fmla="*/ 1976657 h 4890129"/>
              <a:gd name="connsiteX16097" fmla="*/ 1609799 w 9771622"/>
              <a:gd name="connsiteY16097" fmla="*/ 1990373 h 4890129"/>
              <a:gd name="connsiteX16098" fmla="*/ 1596087 w 9771622"/>
              <a:gd name="connsiteY16098" fmla="*/ 1976657 h 4890129"/>
              <a:gd name="connsiteX16099" fmla="*/ 1609799 w 9771622"/>
              <a:gd name="connsiteY16099" fmla="*/ 1962941 h 4890129"/>
              <a:gd name="connsiteX16100" fmla="*/ 1299334 w 9771622"/>
              <a:gd name="connsiteY16100" fmla="*/ 1962611 h 4890129"/>
              <a:gd name="connsiteX16101" fmla="*/ 1313051 w 9771622"/>
              <a:gd name="connsiteY16101" fmla="*/ 1976327 h 4890129"/>
              <a:gd name="connsiteX16102" fmla="*/ 1299334 w 9771622"/>
              <a:gd name="connsiteY16102" fmla="*/ 1990043 h 4890129"/>
              <a:gd name="connsiteX16103" fmla="*/ 1285618 w 9771622"/>
              <a:gd name="connsiteY16103" fmla="*/ 1976327 h 4890129"/>
              <a:gd name="connsiteX16104" fmla="*/ 1299334 w 9771622"/>
              <a:gd name="connsiteY16104" fmla="*/ 1962611 h 4890129"/>
              <a:gd name="connsiteX16105" fmla="*/ 1506201 w 9771622"/>
              <a:gd name="connsiteY16105" fmla="*/ 1962608 h 4890129"/>
              <a:gd name="connsiteX16106" fmla="*/ 1519919 w 9771622"/>
              <a:gd name="connsiteY16106" fmla="*/ 1976324 h 4890129"/>
              <a:gd name="connsiteX16107" fmla="*/ 1506201 w 9771622"/>
              <a:gd name="connsiteY16107" fmla="*/ 1990040 h 4890129"/>
              <a:gd name="connsiteX16108" fmla="*/ 1492486 w 9771622"/>
              <a:gd name="connsiteY16108" fmla="*/ 1976324 h 4890129"/>
              <a:gd name="connsiteX16109" fmla="*/ 1506201 w 9771622"/>
              <a:gd name="connsiteY16109" fmla="*/ 1962608 h 4890129"/>
              <a:gd name="connsiteX16110" fmla="*/ 1402932 w 9771622"/>
              <a:gd name="connsiteY16110" fmla="*/ 1962608 h 4890129"/>
              <a:gd name="connsiteX16111" fmla="*/ 1416647 w 9771622"/>
              <a:gd name="connsiteY16111" fmla="*/ 1976324 h 4890129"/>
              <a:gd name="connsiteX16112" fmla="*/ 1402932 w 9771622"/>
              <a:gd name="connsiteY16112" fmla="*/ 1990040 h 4890129"/>
              <a:gd name="connsiteX16113" fmla="*/ 1389216 w 9771622"/>
              <a:gd name="connsiteY16113" fmla="*/ 1976324 h 4890129"/>
              <a:gd name="connsiteX16114" fmla="*/ 1402932 w 9771622"/>
              <a:gd name="connsiteY16114" fmla="*/ 1962608 h 4890129"/>
              <a:gd name="connsiteX16115" fmla="*/ 5748025 w 9771622"/>
              <a:gd name="connsiteY16115" fmla="*/ 1960624 h 4890129"/>
              <a:gd name="connsiteX16116" fmla="*/ 5761741 w 9771622"/>
              <a:gd name="connsiteY16116" fmla="*/ 1974340 h 4890129"/>
              <a:gd name="connsiteX16117" fmla="*/ 5748025 w 9771622"/>
              <a:gd name="connsiteY16117" fmla="*/ 1988056 h 4890129"/>
              <a:gd name="connsiteX16118" fmla="*/ 5734309 w 9771622"/>
              <a:gd name="connsiteY16118" fmla="*/ 1974340 h 4890129"/>
              <a:gd name="connsiteX16119" fmla="*/ 5748025 w 9771622"/>
              <a:gd name="connsiteY16119" fmla="*/ 1960624 h 4890129"/>
              <a:gd name="connsiteX16120" fmla="*/ 5805284 w 9771622"/>
              <a:gd name="connsiteY16120" fmla="*/ 1958306 h 4890129"/>
              <a:gd name="connsiteX16121" fmla="*/ 5819000 w 9771622"/>
              <a:gd name="connsiteY16121" fmla="*/ 1972022 h 4890129"/>
              <a:gd name="connsiteX16122" fmla="*/ 5805284 w 9771622"/>
              <a:gd name="connsiteY16122" fmla="*/ 1985738 h 4890129"/>
              <a:gd name="connsiteX16123" fmla="*/ 5791568 w 9771622"/>
              <a:gd name="connsiteY16123" fmla="*/ 1972022 h 4890129"/>
              <a:gd name="connsiteX16124" fmla="*/ 5805284 w 9771622"/>
              <a:gd name="connsiteY16124" fmla="*/ 1958306 h 4890129"/>
              <a:gd name="connsiteX16125" fmla="*/ 5862214 w 9771622"/>
              <a:gd name="connsiteY16125" fmla="*/ 1956652 h 4890129"/>
              <a:gd name="connsiteX16126" fmla="*/ 5875930 w 9771622"/>
              <a:gd name="connsiteY16126" fmla="*/ 1970368 h 4890129"/>
              <a:gd name="connsiteX16127" fmla="*/ 5862214 w 9771622"/>
              <a:gd name="connsiteY16127" fmla="*/ 1984084 h 4890129"/>
              <a:gd name="connsiteX16128" fmla="*/ 5848498 w 9771622"/>
              <a:gd name="connsiteY16128" fmla="*/ 1970368 h 4890129"/>
              <a:gd name="connsiteX16129" fmla="*/ 5862214 w 9771622"/>
              <a:gd name="connsiteY16129" fmla="*/ 1956652 h 4890129"/>
              <a:gd name="connsiteX16130" fmla="*/ 5061564 w 9771622"/>
              <a:gd name="connsiteY16130" fmla="*/ 1956652 h 4890129"/>
              <a:gd name="connsiteX16131" fmla="*/ 5075280 w 9771622"/>
              <a:gd name="connsiteY16131" fmla="*/ 1970368 h 4890129"/>
              <a:gd name="connsiteX16132" fmla="*/ 5061564 w 9771622"/>
              <a:gd name="connsiteY16132" fmla="*/ 1984084 h 4890129"/>
              <a:gd name="connsiteX16133" fmla="*/ 5047848 w 9771622"/>
              <a:gd name="connsiteY16133" fmla="*/ 1970368 h 4890129"/>
              <a:gd name="connsiteX16134" fmla="*/ 5061564 w 9771622"/>
              <a:gd name="connsiteY16134" fmla="*/ 1956652 h 4890129"/>
              <a:gd name="connsiteX16135" fmla="*/ 5918483 w 9771622"/>
              <a:gd name="connsiteY16135" fmla="*/ 1954998 h 4890129"/>
              <a:gd name="connsiteX16136" fmla="*/ 5932199 w 9771622"/>
              <a:gd name="connsiteY16136" fmla="*/ 1968714 h 4890129"/>
              <a:gd name="connsiteX16137" fmla="*/ 5918483 w 9771622"/>
              <a:gd name="connsiteY16137" fmla="*/ 1982430 h 4890129"/>
              <a:gd name="connsiteX16138" fmla="*/ 5904767 w 9771622"/>
              <a:gd name="connsiteY16138" fmla="*/ 1968714 h 4890129"/>
              <a:gd name="connsiteX16139" fmla="*/ 5918483 w 9771622"/>
              <a:gd name="connsiteY16139" fmla="*/ 1954998 h 4890129"/>
              <a:gd name="connsiteX16140" fmla="*/ 5353491 w 9771622"/>
              <a:gd name="connsiteY16140" fmla="*/ 1953010 h 4890129"/>
              <a:gd name="connsiteX16141" fmla="*/ 5367207 w 9771622"/>
              <a:gd name="connsiteY16141" fmla="*/ 1966726 h 4890129"/>
              <a:gd name="connsiteX16142" fmla="*/ 5353491 w 9771622"/>
              <a:gd name="connsiteY16142" fmla="*/ 1980442 h 4890129"/>
              <a:gd name="connsiteX16143" fmla="*/ 5339775 w 9771622"/>
              <a:gd name="connsiteY16143" fmla="*/ 1966726 h 4890129"/>
              <a:gd name="connsiteX16144" fmla="*/ 5353491 w 9771622"/>
              <a:gd name="connsiteY16144" fmla="*/ 1953010 h 4890129"/>
              <a:gd name="connsiteX16145" fmla="*/ 6030024 w 9771622"/>
              <a:gd name="connsiteY16145" fmla="*/ 1952350 h 4890129"/>
              <a:gd name="connsiteX16146" fmla="*/ 6043740 w 9771622"/>
              <a:gd name="connsiteY16146" fmla="*/ 1966066 h 4890129"/>
              <a:gd name="connsiteX16147" fmla="*/ 6030024 w 9771622"/>
              <a:gd name="connsiteY16147" fmla="*/ 1979782 h 4890129"/>
              <a:gd name="connsiteX16148" fmla="*/ 6016308 w 9771622"/>
              <a:gd name="connsiteY16148" fmla="*/ 1966066 h 4890129"/>
              <a:gd name="connsiteX16149" fmla="*/ 6030024 w 9771622"/>
              <a:gd name="connsiteY16149" fmla="*/ 1952350 h 4890129"/>
              <a:gd name="connsiteX16150" fmla="*/ 5178401 w 9771622"/>
              <a:gd name="connsiteY16150" fmla="*/ 1952020 h 4890129"/>
              <a:gd name="connsiteX16151" fmla="*/ 5192117 w 9771622"/>
              <a:gd name="connsiteY16151" fmla="*/ 1965736 h 4890129"/>
              <a:gd name="connsiteX16152" fmla="*/ 5178401 w 9771622"/>
              <a:gd name="connsiteY16152" fmla="*/ 1979452 h 4890129"/>
              <a:gd name="connsiteX16153" fmla="*/ 5164685 w 9771622"/>
              <a:gd name="connsiteY16153" fmla="*/ 1965736 h 4890129"/>
              <a:gd name="connsiteX16154" fmla="*/ 5178401 w 9771622"/>
              <a:gd name="connsiteY16154" fmla="*/ 1952020 h 4890129"/>
              <a:gd name="connsiteX16155" fmla="*/ 6085285 w 9771622"/>
              <a:gd name="connsiteY16155" fmla="*/ 1951026 h 4890129"/>
              <a:gd name="connsiteX16156" fmla="*/ 6099001 w 9771622"/>
              <a:gd name="connsiteY16156" fmla="*/ 1964742 h 4890129"/>
              <a:gd name="connsiteX16157" fmla="*/ 6085285 w 9771622"/>
              <a:gd name="connsiteY16157" fmla="*/ 1978458 h 4890129"/>
              <a:gd name="connsiteX16158" fmla="*/ 6071569 w 9771622"/>
              <a:gd name="connsiteY16158" fmla="*/ 1964742 h 4890129"/>
              <a:gd name="connsiteX16159" fmla="*/ 6085285 w 9771622"/>
              <a:gd name="connsiteY16159" fmla="*/ 1951026 h 4890129"/>
              <a:gd name="connsiteX16160" fmla="*/ 6139911 w 9771622"/>
              <a:gd name="connsiteY16160" fmla="*/ 1950032 h 4890129"/>
              <a:gd name="connsiteX16161" fmla="*/ 6153627 w 9771622"/>
              <a:gd name="connsiteY16161" fmla="*/ 1963748 h 4890129"/>
              <a:gd name="connsiteX16162" fmla="*/ 6139911 w 9771622"/>
              <a:gd name="connsiteY16162" fmla="*/ 1977464 h 4890129"/>
              <a:gd name="connsiteX16163" fmla="*/ 6126195 w 9771622"/>
              <a:gd name="connsiteY16163" fmla="*/ 1963748 h 4890129"/>
              <a:gd name="connsiteX16164" fmla="*/ 6139911 w 9771622"/>
              <a:gd name="connsiteY16164" fmla="*/ 1950032 h 4890129"/>
              <a:gd name="connsiteX16165" fmla="*/ 6194839 w 9771622"/>
              <a:gd name="connsiteY16165" fmla="*/ 1949372 h 4890129"/>
              <a:gd name="connsiteX16166" fmla="*/ 6208555 w 9771622"/>
              <a:gd name="connsiteY16166" fmla="*/ 1963088 h 4890129"/>
              <a:gd name="connsiteX16167" fmla="*/ 6194839 w 9771622"/>
              <a:gd name="connsiteY16167" fmla="*/ 1976804 h 4890129"/>
              <a:gd name="connsiteX16168" fmla="*/ 6181123 w 9771622"/>
              <a:gd name="connsiteY16168" fmla="*/ 1963088 h 4890129"/>
              <a:gd name="connsiteX16169" fmla="*/ 6194839 w 9771622"/>
              <a:gd name="connsiteY16169" fmla="*/ 1949372 h 4890129"/>
              <a:gd name="connsiteX16170" fmla="*/ 6249137 w 9771622"/>
              <a:gd name="connsiteY16170" fmla="*/ 1948378 h 4890129"/>
              <a:gd name="connsiteX16171" fmla="*/ 6262853 w 9771622"/>
              <a:gd name="connsiteY16171" fmla="*/ 1962094 h 4890129"/>
              <a:gd name="connsiteX16172" fmla="*/ 6249137 w 9771622"/>
              <a:gd name="connsiteY16172" fmla="*/ 1975810 h 4890129"/>
              <a:gd name="connsiteX16173" fmla="*/ 6235421 w 9771622"/>
              <a:gd name="connsiteY16173" fmla="*/ 1962094 h 4890129"/>
              <a:gd name="connsiteX16174" fmla="*/ 6249137 w 9771622"/>
              <a:gd name="connsiteY16174" fmla="*/ 1948378 h 4890129"/>
              <a:gd name="connsiteX16175" fmla="*/ 6303419 w 9771622"/>
              <a:gd name="connsiteY16175" fmla="*/ 1947714 h 4890129"/>
              <a:gd name="connsiteX16176" fmla="*/ 6317135 w 9771622"/>
              <a:gd name="connsiteY16176" fmla="*/ 1961430 h 4890129"/>
              <a:gd name="connsiteX16177" fmla="*/ 6303419 w 9771622"/>
              <a:gd name="connsiteY16177" fmla="*/ 1975146 h 4890129"/>
              <a:gd name="connsiteX16178" fmla="*/ 6289703 w 9771622"/>
              <a:gd name="connsiteY16178" fmla="*/ 1961430 h 4890129"/>
              <a:gd name="connsiteX16179" fmla="*/ 6303419 w 9771622"/>
              <a:gd name="connsiteY16179" fmla="*/ 1947714 h 4890129"/>
              <a:gd name="connsiteX16180" fmla="*/ 6357370 w 9771622"/>
              <a:gd name="connsiteY16180" fmla="*/ 1947054 h 4890129"/>
              <a:gd name="connsiteX16181" fmla="*/ 6371086 w 9771622"/>
              <a:gd name="connsiteY16181" fmla="*/ 1960770 h 4890129"/>
              <a:gd name="connsiteX16182" fmla="*/ 6357370 w 9771622"/>
              <a:gd name="connsiteY16182" fmla="*/ 1974486 h 4890129"/>
              <a:gd name="connsiteX16183" fmla="*/ 6343654 w 9771622"/>
              <a:gd name="connsiteY16183" fmla="*/ 1960770 h 4890129"/>
              <a:gd name="connsiteX16184" fmla="*/ 6357370 w 9771622"/>
              <a:gd name="connsiteY16184" fmla="*/ 1947054 h 4890129"/>
              <a:gd name="connsiteX16185" fmla="*/ 6410988 w 9771622"/>
              <a:gd name="connsiteY16185" fmla="*/ 1946721 h 4890129"/>
              <a:gd name="connsiteX16186" fmla="*/ 6424704 w 9771622"/>
              <a:gd name="connsiteY16186" fmla="*/ 1960437 h 4890129"/>
              <a:gd name="connsiteX16187" fmla="*/ 6410988 w 9771622"/>
              <a:gd name="connsiteY16187" fmla="*/ 1974153 h 4890129"/>
              <a:gd name="connsiteX16188" fmla="*/ 6397272 w 9771622"/>
              <a:gd name="connsiteY16188" fmla="*/ 1960437 h 4890129"/>
              <a:gd name="connsiteX16189" fmla="*/ 6410988 w 9771622"/>
              <a:gd name="connsiteY16189" fmla="*/ 1946721 h 4890129"/>
              <a:gd name="connsiteX16190" fmla="*/ 6464940 w 9771622"/>
              <a:gd name="connsiteY16190" fmla="*/ 1946060 h 4890129"/>
              <a:gd name="connsiteX16191" fmla="*/ 6478656 w 9771622"/>
              <a:gd name="connsiteY16191" fmla="*/ 1959776 h 4890129"/>
              <a:gd name="connsiteX16192" fmla="*/ 6464940 w 9771622"/>
              <a:gd name="connsiteY16192" fmla="*/ 1973492 h 4890129"/>
              <a:gd name="connsiteX16193" fmla="*/ 6451224 w 9771622"/>
              <a:gd name="connsiteY16193" fmla="*/ 1959776 h 4890129"/>
              <a:gd name="connsiteX16194" fmla="*/ 6464940 w 9771622"/>
              <a:gd name="connsiteY16194" fmla="*/ 1946060 h 4890129"/>
              <a:gd name="connsiteX16195" fmla="*/ 6518227 w 9771622"/>
              <a:gd name="connsiteY16195" fmla="*/ 1945730 h 4890129"/>
              <a:gd name="connsiteX16196" fmla="*/ 6531943 w 9771622"/>
              <a:gd name="connsiteY16196" fmla="*/ 1959446 h 4890129"/>
              <a:gd name="connsiteX16197" fmla="*/ 6518227 w 9771622"/>
              <a:gd name="connsiteY16197" fmla="*/ 1973162 h 4890129"/>
              <a:gd name="connsiteX16198" fmla="*/ 6504511 w 9771622"/>
              <a:gd name="connsiteY16198" fmla="*/ 1959446 h 4890129"/>
              <a:gd name="connsiteX16199" fmla="*/ 6518227 w 9771622"/>
              <a:gd name="connsiteY16199" fmla="*/ 1945730 h 4890129"/>
              <a:gd name="connsiteX16200" fmla="*/ 6571845 w 9771622"/>
              <a:gd name="connsiteY16200" fmla="*/ 1945067 h 4890129"/>
              <a:gd name="connsiteX16201" fmla="*/ 6585561 w 9771622"/>
              <a:gd name="connsiteY16201" fmla="*/ 1958783 h 4890129"/>
              <a:gd name="connsiteX16202" fmla="*/ 6571845 w 9771622"/>
              <a:gd name="connsiteY16202" fmla="*/ 1972499 h 4890129"/>
              <a:gd name="connsiteX16203" fmla="*/ 6558129 w 9771622"/>
              <a:gd name="connsiteY16203" fmla="*/ 1958783 h 4890129"/>
              <a:gd name="connsiteX16204" fmla="*/ 6571845 w 9771622"/>
              <a:gd name="connsiteY16204" fmla="*/ 1945067 h 4890129"/>
              <a:gd name="connsiteX16205" fmla="*/ 5418364 w 9771622"/>
              <a:gd name="connsiteY16205" fmla="*/ 1945067 h 4890129"/>
              <a:gd name="connsiteX16206" fmla="*/ 5432080 w 9771622"/>
              <a:gd name="connsiteY16206" fmla="*/ 1958783 h 4890129"/>
              <a:gd name="connsiteX16207" fmla="*/ 5418364 w 9771622"/>
              <a:gd name="connsiteY16207" fmla="*/ 1972499 h 4890129"/>
              <a:gd name="connsiteX16208" fmla="*/ 5404648 w 9771622"/>
              <a:gd name="connsiteY16208" fmla="*/ 1958783 h 4890129"/>
              <a:gd name="connsiteX16209" fmla="*/ 5418364 w 9771622"/>
              <a:gd name="connsiteY16209" fmla="*/ 1945067 h 4890129"/>
              <a:gd name="connsiteX16210" fmla="*/ 4388340 w 9771622"/>
              <a:gd name="connsiteY16210" fmla="*/ 1945067 h 4890129"/>
              <a:gd name="connsiteX16211" fmla="*/ 4402056 w 9771622"/>
              <a:gd name="connsiteY16211" fmla="*/ 1958783 h 4890129"/>
              <a:gd name="connsiteX16212" fmla="*/ 4388340 w 9771622"/>
              <a:gd name="connsiteY16212" fmla="*/ 1972499 h 4890129"/>
              <a:gd name="connsiteX16213" fmla="*/ 4374624 w 9771622"/>
              <a:gd name="connsiteY16213" fmla="*/ 1958783 h 4890129"/>
              <a:gd name="connsiteX16214" fmla="*/ 4388340 w 9771622"/>
              <a:gd name="connsiteY16214" fmla="*/ 1945067 h 4890129"/>
              <a:gd name="connsiteX16215" fmla="*/ 6624806 w 9771622"/>
              <a:gd name="connsiteY16215" fmla="*/ 1944736 h 4890129"/>
              <a:gd name="connsiteX16216" fmla="*/ 6638522 w 9771622"/>
              <a:gd name="connsiteY16216" fmla="*/ 1958452 h 4890129"/>
              <a:gd name="connsiteX16217" fmla="*/ 6624806 w 9771622"/>
              <a:gd name="connsiteY16217" fmla="*/ 1972168 h 4890129"/>
              <a:gd name="connsiteX16218" fmla="*/ 6611090 w 9771622"/>
              <a:gd name="connsiteY16218" fmla="*/ 1958452 h 4890129"/>
              <a:gd name="connsiteX16219" fmla="*/ 6624806 w 9771622"/>
              <a:gd name="connsiteY16219" fmla="*/ 1944736 h 4890129"/>
              <a:gd name="connsiteX16220" fmla="*/ 6678094 w 9771622"/>
              <a:gd name="connsiteY16220" fmla="*/ 1944406 h 4890129"/>
              <a:gd name="connsiteX16221" fmla="*/ 6691810 w 9771622"/>
              <a:gd name="connsiteY16221" fmla="*/ 1958122 h 4890129"/>
              <a:gd name="connsiteX16222" fmla="*/ 6678094 w 9771622"/>
              <a:gd name="connsiteY16222" fmla="*/ 1971838 h 4890129"/>
              <a:gd name="connsiteX16223" fmla="*/ 6664378 w 9771622"/>
              <a:gd name="connsiteY16223" fmla="*/ 1958122 h 4890129"/>
              <a:gd name="connsiteX16224" fmla="*/ 6678094 w 9771622"/>
              <a:gd name="connsiteY16224" fmla="*/ 1944406 h 4890129"/>
              <a:gd name="connsiteX16225" fmla="*/ 5017211 w 9771622"/>
              <a:gd name="connsiteY16225" fmla="*/ 1944406 h 4890129"/>
              <a:gd name="connsiteX16226" fmla="*/ 5030927 w 9771622"/>
              <a:gd name="connsiteY16226" fmla="*/ 1958122 h 4890129"/>
              <a:gd name="connsiteX16227" fmla="*/ 5017211 w 9771622"/>
              <a:gd name="connsiteY16227" fmla="*/ 1971838 h 4890129"/>
              <a:gd name="connsiteX16228" fmla="*/ 5003495 w 9771622"/>
              <a:gd name="connsiteY16228" fmla="*/ 1958122 h 4890129"/>
              <a:gd name="connsiteX16229" fmla="*/ 5017211 w 9771622"/>
              <a:gd name="connsiteY16229" fmla="*/ 1944406 h 4890129"/>
              <a:gd name="connsiteX16230" fmla="*/ 6731051 w 9771622"/>
              <a:gd name="connsiteY16230" fmla="*/ 1944076 h 4890129"/>
              <a:gd name="connsiteX16231" fmla="*/ 6744767 w 9771622"/>
              <a:gd name="connsiteY16231" fmla="*/ 1957792 h 4890129"/>
              <a:gd name="connsiteX16232" fmla="*/ 6731051 w 9771622"/>
              <a:gd name="connsiteY16232" fmla="*/ 1971508 h 4890129"/>
              <a:gd name="connsiteX16233" fmla="*/ 6717335 w 9771622"/>
              <a:gd name="connsiteY16233" fmla="*/ 1957792 h 4890129"/>
              <a:gd name="connsiteX16234" fmla="*/ 6731051 w 9771622"/>
              <a:gd name="connsiteY16234" fmla="*/ 1944076 h 4890129"/>
              <a:gd name="connsiteX16235" fmla="*/ 6784009 w 9771622"/>
              <a:gd name="connsiteY16235" fmla="*/ 1943743 h 4890129"/>
              <a:gd name="connsiteX16236" fmla="*/ 6797725 w 9771622"/>
              <a:gd name="connsiteY16236" fmla="*/ 1957459 h 4890129"/>
              <a:gd name="connsiteX16237" fmla="*/ 6784009 w 9771622"/>
              <a:gd name="connsiteY16237" fmla="*/ 1971175 h 4890129"/>
              <a:gd name="connsiteX16238" fmla="*/ 6770293 w 9771622"/>
              <a:gd name="connsiteY16238" fmla="*/ 1957459 h 4890129"/>
              <a:gd name="connsiteX16239" fmla="*/ 6784009 w 9771622"/>
              <a:gd name="connsiteY16239" fmla="*/ 1943743 h 4890129"/>
              <a:gd name="connsiteX16240" fmla="*/ 6889924 w 9771622"/>
              <a:gd name="connsiteY16240" fmla="*/ 1943413 h 4890129"/>
              <a:gd name="connsiteX16241" fmla="*/ 6903640 w 9771622"/>
              <a:gd name="connsiteY16241" fmla="*/ 1957129 h 4890129"/>
              <a:gd name="connsiteX16242" fmla="*/ 6889924 w 9771622"/>
              <a:gd name="connsiteY16242" fmla="*/ 1970845 h 4890129"/>
              <a:gd name="connsiteX16243" fmla="*/ 6876208 w 9771622"/>
              <a:gd name="connsiteY16243" fmla="*/ 1957129 h 4890129"/>
              <a:gd name="connsiteX16244" fmla="*/ 6889924 w 9771622"/>
              <a:gd name="connsiteY16244" fmla="*/ 1943413 h 4890129"/>
              <a:gd name="connsiteX16245" fmla="*/ 6836966 w 9771622"/>
              <a:gd name="connsiteY16245" fmla="*/ 1943413 h 4890129"/>
              <a:gd name="connsiteX16246" fmla="*/ 6850682 w 9771622"/>
              <a:gd name="connsiteY16246" fmla="*/ 1957129 h 4890129"/>
              <a:gd name="connsiteX16247" fmla="*/ 6836966 w 9771622"/>
              <a:gd name="connsiteY16247" fmla="*/ 1970845 h 4890129"/>
              <a:gd name="connsiteX16248" fmla="*/ 6823250 w 9771622"/>
              <a:gd name="connsiteY16248" fmla="*/ 1957129 h 4890129"/>
              <a:gd name="connsiteX16249" fmla="*/ 6836966 w 9771622"/>
              <a:gd name="connsiteY16249" fmla="*/ 1943413 h 4890129"/>
              <a:gd name="connsiteX16250" fmla="*/ 6942548 w 9771622"/>
              <a:gd name="connsiteY16250" fmla="*/ 1943082 h 4890129"/>
              <a:gd name="connsiteX16251" fmla="*/ 6956264 w 9771622"/>
              <a:gd name="connsiteY16251" fmla="*/ 1956798 h 4890129"/>
              <a:gd name="connsiteX16252" fmla="*/ 6942548 w 9771622"/>
              <a:gd name="connsiteY16252" fmla="*/ 1970514 h 4890129"/>
              <a:gd name="connsiteX16253" fmla="*/ 6928832 w 9771622"/>
              <a:gd name="connsiteY16253" fmla="*/ 1956798 h 4890129"/>
              <a:gd name="connsiteX16254" fmla="*/ 6942548 w 9771622"/>
              <a:gd name="connsiteY16254" fmla="*/ 1943082 h 4890129"/>
              <a:gd name="connsiteX16255" fmla="*/ 6995175 w 9771622"/>
              <a:gd name="connsiteY16255" fmla="*/ 1942752 h 4890129"/>
              <a:gd name="connsiteX16256" fmla="*/ 7008891 w 9771622"/>
              <a:gd name="connsiteY16256" fmla="*/ 1956468 h 4890129"/>
              <a:gd name="connsiteX16257" fmla="*/ 6995175 w 9771622"/>
              <a:gd name="connsiteY16257" fmla="*/ 1970184 h 4890129"/>
              <a:gd name="connsiteX16258" fmla="*/ 6981459 w 9771622"/>
              <a:gd name="connsiteY16258" fmla="*/ 1956468 h 4890129"/>
              <a:gd name="connsiteX16259" fmla="*/ 6995175 w 9771622"/>
              <a:gd name="connsiteY16259" fmla="*/ 1942752 h 4890129"/>
              <a:gd name="connsiteX16260" fmla="*/ 7100100 w 9771622"/>
              <a:gd name="connsiteY16260" fmla="*/ 1942419 h 4890129"/>
              <a:gd name="connsiteX16261" fmla="*/ 7113816 w 9771622"/>
              <a:gd name="connsiteY16261" fmla="*/ 1956135 h 4890129"/>
              <a:gd name="connsiteX16262" fmla="*/ 7100100 w 9771622"/>
              <a:gd name="connsiteY16262" fmla="*/ 1969851 h 4890129"/>
              <a:gd name="connsiteX16263" fmla="*/ 7086384 w 9771622"/>
              <a:gd name="connsiteY16263" fmla="*/ 1956135 h 4890129"/>
              <a:gd name="connsiteX16264" fmla="*/ 7100100 w 9771622"/>
              <a:gd name="connsiteY16264" fmla="*/ 1942419 h 4890129"/>
              <a:gd name="connsiteX16265" fmla="*/ 7047803 w 9771622"/>
              <a:gd name="connsiteY16265" fmla="*/ 1942419 h 4890129"/>
              <a:gd name="connsiteX16266" fmla="*/ 7061519 w 9771622"/>
              <a:gd name="connsiteY16266" fmla="*/ 1956135 h 4890129"/>
              <a:gd name="connsiteX16267" fmla="*/ 7047803 w 9771622"/>
              <a:gd name="connsiteY16267" fmla="*/ 1969851 h 4890129"/>
              <a:gd name="connsiteX16268" fmla="*/ 7034087 w 9771622"/>
              <a:gd name="connsiteY16268" fmla="*/ 1956135 h 4890129"/>
              <a:gd name="connsiteX16269" fmla="*/ 7047803 w 9771622"/>
              <a:gd name="connsiteY16269" fmla="*/ 1942419 h 4890129"/>
              <a:gd name="connsiteX16270" fmla="*/ 2706688 w 9771622"/>
              <a:gd name="connsiteY16270" fmla="*/ 1942419 h 4890129"/>
              <a:gd name="connsiteX16271" fmla="*/ 2720402 w 9771622"/>
              <a:gd name="connsiteY16271" fmla="*/ 1956135 h 4890129"/>
              <a:gd name="connsiteX16272" fmla="*/ 2706688 w 9771622"/>
              <a:gd name="connsiteY16272" fmla="*/ 1969851 h 4890129"/>
              <a:gd name="connsiteX16273" fmla="*/ 2692967 w 9771622"/>
              <a:gd name="connsiteY16273" fmla="*/ 1956135 h 4890129"/>
              <a:gd name="connsiteX16274" fmla="*/ 2706688 w 9771622"/>
              <a:gd name="connsiteY16274" fmla="*/ 1942419 h 4890129"/>
              <a:gd name="connsiteX16275" fmla="*/ 7205021 w 9771622"/>
              <a:gd name="connsiteY16275" fmla="*/ 1942089 h 4890129"/>
              <a:gd name="connsiteX16276" fmla="*/ 7218737 w 9771622"/>
              <a:gd name="connsiteY16276" fmla="*/ 1955805 h 4890129"/>
              <a:gd name="connsiteX16277" fmla="*/ 7205021 w 9771622"/>
              <a:gd name="connsiteY16277" fmla="*/ 1969521 h 4890129"/>
              <a:gd name="connsiteX16278" fmla="*/ 7191305 w 9771622"/>
              <a:gd name="connsiteY16278" fmla="*/ 1955805 h 4890129"/>
              <a:gd name="connsiteX16279" fmla="*/ 7205021 w 9771622"/>
              <a:gd name="connsiteY16279" fmla="*/ 1942089 h 4890129"/>
              <a:gd name="connsiteX16280" fmla="*/ 7152724 w 9771622"/>
              <a:gd name="connsiteY16280" fmla="*/ 1942089 h 4890129"/>
              <a:gd name="connsiteX16281" fmla="*/ 7166440 w 9771622"/>
              <a:gd name="connsiteY16281" fmla="*/ 1955805 h 4890129"/>
              <a:gd name="connsiteX16282" fmla="*/ 7152724 w 9771622"/>
              <a:gd name="connsiteY16282" fmla="*/ 1969521 h 4890129"/>
              <a:gd name="connsiteX16283" fmla="*/ 7139008 w 9771622"/>
              <a:gd name="connsiteY16283" fmla="*/ 1955805 h 4890129"/>
              <a:gd name="connsiteX16284" fmla="*/ 7152724 w 9771622"/>
              <a:gd name="connsiteY16284" fmla="*/ 1942089 h 4890129"/>
              <a:gd name="connsiteX16285" fmla="*/ 2601764 w 9771622"/>
              <a:gd name="connsiteY16285" fmla="*/ 1942089 h 4890129"/>
              <a:gd name="connsiteX16286" fmla="*/ 2615477 w 9771622"/>
              <a:gd name="connsiteY16286" fmla="*/ 1955805 h 4890129"/>
              <a:gd name="connsiteX16287" fmla="*/ 2601764 w 9771622"/>
              <a:gd name="connsiteY16287" fmla="*/ 1969521 h 4890129"/>
              <a:gd name="connsiteX16288" fmla="*/ 2588049 w 9771622"/>
              <a:gd name="connsiteY16288" fmla="*/ 1955805 h 4890129"/>
              <a:gd name="connsiteX16289" fmla="*/ 2601764 w 9771622"/>
              <a:gd name="connsiteY16289" fmla="*/ 1942089 h 4890129"/>
              <a:gd name="connsiteX16290" fmla="*/ 7309613 w 9771622"/>
              <a:gd name="connsiteY16290" fmla="*/ 1941758 h 4890129"/>
              <a:gd name="connsiteX16291" fmla="*/ 7323329 w 9771622"/>
              <a:gd name="connsiteY16291" fmla="*/ 1955474 h 4890129"/>
              <a:gd name="connsiteX16292" fmla="*/ 7309613 w 9771622"/>
              <a:gd name="connsiteY16292" fmla="*/ 1969190 h 4890129"/>
              <a:gd name="connsiteX16293" fmla="*/ 7295897 w 9771622"/>
              <a:gd name="connsiteY16293" fmla="*/ 1955474 h 4890129"/>
              <a:gd name="connsiteX16294" fmla="*/ 7309613 w 9771622"/>
              <a:gd name="connsiteY16294" fmla="*/ 1941758 h 4890129"/>
              <a:gd name="connsiteX16295" fmla="*/ 7257315 w 9771622"/>
              <a:gd name="connsiteY16295" fmla="*/ 1941758 h 4890129"/>
              <a:gd name="connsiteX16296" fmla="*/ 7271031 w 9771622"/>
              <a:gd name="connsiteY16296" fmla="*/ 1955474 h 4890129"/>
              <a:gd name="connsiteX16297" fmla="*/ 7257315 w 9771622"/>
              <a:gd name="connsiteY16297" fmla="*/ 1969190 h 4890129"/>
              <a:gd name="connsiteX16298" fmla="*/ 7243599 w 9771622"/>
              <a:gd name="connsiteY16298" fmla="*/ 1955474 h 4890129"/>
              <a:gd name="connsiteX16299" fmla="*/ 7257315 w 9771622"/>
              <a:gd name="connsiteY16299" fmla="*/ 1941758 h 4890129"/>
              <a:gd name="connsiteX16300" fmla="*/ 2497172 w 9771622"/>
              <a:gd name="connsiteY16300" fmla="*/ 1941758 h 4890129"/>
              <a:gd name="connsiteX16301" fmla="*/ 2510887 w 9771622"/>
              <a:gd name="connsiteY16301" fmla="*/ 1955474 h 4890129"/>
              <a:gd name="connsiteX16302" fmla="*/ 2497172 w 9771622"/>
              <a:gd name="connsiteY16302" fmla="*/ 1969190 h 4890129"/>
              <a:gd name="connsiteX16303" fmla="*/ 2483456 w 9771622"/>
              <a:gd name="connsiteY16303" fmla="*/ 1955474 h 4890129"/>
              <a:gd name="connsiteX16304" fmla="*/ 2497172 w 9771622"/>
              <a:gd name="connsiteY16304" fmla="*/ 1941758 h 4890129"/>
              <a:gd name="connsiteX16305" fmla="*/ 2392581 w 9771622"/>
              <a:gd name="connsiteY16305" fmla="*/ 1941428 h 4890129"/>
              <a:gd name="connsiteX16306" fmla="*/ 2406296 w 9771622"/>
              <a:gd name="connsiteY16306" fmla="*/ 1955144 h 4890129"/>
              <a:gd name="connsiteX16307" fmla="*/ 2392581 w 9771622"/>
              <a:gd name="connsiteY16307" fmla="*/ 1968860 h 4890129"/>
              <a:gd name="connsiteX16308" fmla="*/ 2378868 w 9771622"/>
              <a:gd name="connsiteY16308" fmla="*/ 1955144 h 4890129"/>
              <a:gd name="connsiteX16309" fmla="*/ 2392581 w 9771622"/>
              <a:gd name="connsiteY16309" fmla="*/ 1941428 h 4890129"/>
              <a:gd name="connsiteX16310" fmla="*/ 7466498 w 9771622"/>
              <a:gd name="connsiteY16310" fmla="*/ 1941425 h 4890129"/>
              <a:gd name="connsiteX16311" fmla="*/ 7480214 w 9771622"/>
              <a:gd name="connsiteY16311" fmla="*/ 1955141 h 4890129"/>
              <a:gd name="connsiteX16312" fmla="*/ 7466498 w 9771622"/>
              <a:gd name="connsiteY16312" fmla="*/ 1968857 h 4890129"/>
              <a:gd name="connsiteX16313" fmla="*/ 7452782 w 9771622"/>
              <a:gd name="connsiteY16313" fmla="*/ 1955141 h 4890129"/>
              <a:gd name="connsiteX16314" fmla="*/ 7466498 w 9771622"/>
              <a:gd name="connsiteY16314" fmla="*/ 1941425 h 4890129"/>
              <a:gd name="connsiteX16315" fmla="*/ 7414204 w 9771622"/>
              <a:gd name="connsiteY16315" fmla="*/ 1941425 h 4890129"/>
              <a:gd name="connsiteX16316" fmla="*/ 7427920 w 9771622"/>
              <a:gd name="connsiteY16316" fmla="*/ 1955141 h 4890129"/>
              <a:gd name="connsiteX16317" fmla="*/ 7414204 w 9771622"/>
              <a:gd name="connsiteY16317" fmla="*/ 1968857 h 4890129"/>
              <a:gd name="connsiteX16318" fmla="*/ 7400488 w 9771622"/>
              <a:gd name="connsiteY16318" fmla="*/ 1955141 h 4890129"/>
              <a:gd name="connsiteX16319" fmla="*/ 7414204 w 9771622"/>
              <a:gd name="connsiteY16319" fmla="*/ 1941425 h 4890129"/>
              <a:gd name="connsiteX16320" fmla="*/ 7361906 w 9771622"/>
              <a:gd name="connsiteY16320" fmla="*/ 1941425 h 4890129"/>
              <a:gd name="connsiteX16321" fmla="*/ 7375622 w 9771622"/>
              <a:gd name="connsiteY16321" fmla="*/ 1955141 h 4890129"/>
              <a:gd name="connsiteX16322" fmla="*/ 7361906 w 9771622"/>
              <a:gd name="connsiteY16322" fmla="*/ 1968857 h 4890129"/>
              <a:gd name="connsiteX16323" fmla="*/ 7348190 w 9771622"/>
              <a:gd name="connsiteY16323" fmla="*/ 1955141 h 4890129"/>
              <a:gd name="connsiteX16324" fmla="*/ 7361906 w 9771622"/>
              <a:gd name="connsiteY16324" fmla="*/ 1941425 h 4890129"/>
              <a:gd name="connsiteX16325" fmla="*/ 4648825 w 9771622"/>
              <a:gd name="connsiteY16325" fmla="*/ 1941425 h 4890129"/>
              <a:gd name="connsiteX16326" fmla="*/ 4662541 w 9771622"/>
              <a:gd name="connsiteY16326" fmla="*/ 1955141 h 4890129"/>
              <a:gd name="connsiteX16327" fmla="*/ 4648825 w 9771622"/>
              <a:gd name="connsiteY16327" fmla="*/ 1968857 h 4890129"/>
              <a:gd name="connsiteX16328" fmla="*/ 4635109 w 9771622"/>
              <a:gd name="connsiteY16328" fmla="*/ 1955141 h 4890129"/>
              <a:gd name="connsiteX16329" fmla="*/ 4648825 w 9771622"/>
              <a:gd name="connsiteY16329" fmla="*/ 1941425 h 4890129"/>
              <a:gd name="connsiteX16330" fmla="*/ 7622722 w 9771622"/>
              <a:gd name="connsiteY16330" fmla="*/ 1941095 h 4890129"/>
              <a:gd name="connsiteX16331" fmla="*/ 7636438 w 9771622"/>
              <a:gd name="connsiteY16331" fmla="*/ 1954811 h 4890129"/>
              <a:gd name="connsiteX16332" fmla="*/ 7622722 w 9771622"/>
              <a:gd name="connsiteY16332" fmla="*/ 1968527 h 4890129"/>
              <a:gd name="connsiteX16333" fmla="*/ 7609006 w 9771622"/>
              <a:gd name="connsiteY16333" fmla="*/ 1954811 h 4890129"/>
              <a:gd name="connsiteX16334" fmla="*/ 7622722 w 9771622"/>
              <a:gd name="connsiteY16334" fmla="*/ 1941095 h 4890129"/>
              <a:gd name="connsiteX16335" fmla="*/ 7570759 w 9771622"/>
              <a:gd name="connsiteY16335" fmla="*/ 1941095 h 4890129"/>
              <a:gd name="connsiteX16336" fmla="*/ 7584475 w 9771622"/>
              <a:gd name="connsiteY16336" fmla="*/ 1954811 h 4890129"/>
              <a:gd name="connsiteX16337" fmla="*/ 7570759 w 9771622"/>
              <a:gd name="connsiteY16337" fmla="*/ 1968527 h 4890129"/>
              <a:gd name="connsiteX16338" fmla="*/ 7557043 w 9771622"/>
              <a:gd name="connsiteY16338" fmla="*/ 1954811 h 4890129"/>
              <a:gd name="connsiteX16339" fmla="*/ 7570759 w 9771622"/>
              <a:gd name="connsiteY16339" fmla="*/ 1941095 h 4890129"/>
              <a:gd name="connsiteX16340" fmla="*/ 7518465 w 9771622"/>
              <a:gd name="connsiteY16340" fmla="*/ 1941095 h 4890129"/>
              <a:gd name="connsiteX16341" fmla="*/ 7532181 w 9771622"/>
              <a:gd name="connsiteY16341" fmla="*/ 1954811 h 4890129"/>
              <a:gd name="connsiteX16342" fmla="*/ 7518465 w 9771622"/>
              <a:gd name="connsiteY16342" fmla="*/ 1968527 h 4890129"/>
              <a:gd name="connsiteX16343" fmla="*/ 7504749 w 9771622"/>
              <a:gd name="connsiteY16343" fmla="*/ 1954811 h 4890129"/>
              <a:gd name="connsiteX16344" fmla="*/ 7518465 w 9771622"/>
              <a:gd name="connsiteY16344" fmla="*/ 1941095 h 4890129"/>
              <a:gd name="connsiteX16345" fmla="*/ 2288317 w 9771622"/>
              <a:gd name="connsiteY16345" fmla="*/ 1941095 h 4890129"/>
              <a:gd name="connsiteX16346" fmla="*/ 2302033 w 9771622"/>
              <a:gd name="connsiteY16346" fmla="*/ 1954811 h 4890129"/>
              <a:gd name="connsiteX16347" fmla="*/ 2288317 w 9771622"/>
              <a:gd name="connsiteY16347" fmla="*/ 1968527 h 4890129"/>
              <a:gd name="connsiteX16348" fmla="*/ 2274603 w 9771622"/>
              <a:gd name="connsiteY16348" fmla="*/ 1954811 h 4890129"/>
              <a:gd name="connsiteX16349" fmla="*/ 2288317 w 9771622"/>
              <a:gd name="connsiteY16349" fmla="*/ 1941095 h 4890129"/>
              <a:gd name="connsiteX16350" fmla="*/ 2184055 w 9771622"/>
              <a:gd name="connsiteY16350" fmla="*/ 1941095 h 4890129"/>
              <a:gd name="connsiteX16351" fmla="*/ 2197776 w 9771622"/>
              <a:gd name="connsiteY16351" fmla="*/ 1954811 h 4890129"/>
              <a:gd name="connsiteX16352" fmla="*/ 2184055 w 9771622"/>
              <a:gd name="connsiteY16352" fmla="*/ 1968527 h 4890129"/>
              <a:gd name="connsiteX16353" fmla="*/ 2170341 w 9771622"/>
              <a:gd name="connsiteY16353" fmla="*/ 1954811 h 4890129"/>
              <a:gd name="connsiteX16354" fmla="*/ 2184055 w 9771622"/>
              <a:gd name="connsiteY16354" fmla="*/ 1941095 h 4890129"/>
              <a:gd name="connsiteX16355" fmla="*/ 7778933 w 9771622"/>
              <a:gd name="connsiteY16355" fmla="*/ 1940765 h 4890129"/>
              <a:gd name="connsiteX16356" fmla="*/ 7792649 w 9771622"/>
              <a:gd name="connsiteY16356" fmla="*/ 1954481 h 4890129"/>
              <a:gd name="connsiteX16357" fmla="*/ 7778933 w 9771622"/>
              <a:gd name="connsiteY16357" fmla="*/ 1968197 h 4890129"/>
              <a:gd name="connsiteX16358" fmla="*/ 7765217 w 9771622"/>
              <a:gd name="connsiteY16358" fmla="*/ 1954481 h 4890129"/>
              <a:gd name="connsiteX16359" fmla="*/ 7778933 w 9771622"/>
              <a:gd name="connsiteY16359" fmla="*/ 1940765 h 4890129"/>
              <a:gd name="connsiteX16360" fmla="*/ 7726653 w 9771622"/>
              <a:gd name="connsiteY16360" fmla="*/ 1940765 h 4890129"/>
              <a:gd name="connsiteX16361" fmla="*/ 7740369 w 9771622"/>
              <a:gd name="connsiteY16361" fmla="*/ 1954481 h 4890129"/>
              <a:gd name="connsiteX16362" fmla="*/ 7726653 w 9771622"/>
              <a:gd name="connsiteY16362" fmla="*/ 1968197 h 4890129"/>
              <a:gd name="connsiteX16363" fmla="*/ 7712937 w 9771622"/>
              <a:gd name="connsiteY16363" fmla="*/ 1954481 h 4890129"/>
              <a:gd name="connsiteX16364" fmla="*/ 7726653 w 9771622"/>
              <a:gd name="connsiteY16364" fmla="*/ 1940765 h 4890129"/>
              <a:gd name="connsiteX16365" fmla="*/ 7674690 w 9771622"/>
              <a:gd name="connsiteY16365" fmla="*/ 1940765 h 4890129"/>
              <a:gd name="connsiteX16366" fmla="*/ 7688406 w 9771622"/>
              <a:gd name="connsiteY16366" fmla="*/ 1954481 h 4890129"/>
              <a:gd name="connsiteX16367" fmla="*/ 7674690 w 9771622"/>
              <a:gd name="connsiteY16367" fmla="*/ 1968197 h 4890129"/>
              <a:gd name="connsiteX16368" fmla="*/ 7660974 w 9771622"/>
              <a:gd name="connsiteY16368" fmla="*/ 1954481 h 4890129"/>
              <a:gd name="connsiteX16369" fmla="*/ 7674690 w 9771622"/>
              <a:gd name="connsiteY16369" fmla="*/ 1940765 h 4890129"/>
              <a:gd name="connsiteX16370" fmla="*/ 2080128 w 9771622"/>
              <a:gd name="connsiteY16370" fmla="*/ 1940765 h 4890129"/>
              <a:gd name="connsiteX16371" fmla="*/ 2093849 w 9771622"/>
              <a:gd name="connsiteY16371" fmla="*/ 1954481 h 4890129"/>
              <a:gd name="connsiteX16372" fmla="*/ 2080128 w 9771622"/>
              <a:gd name="connsiteY16372" fmla="*/ 1968197 h 4890129"/>
              <a:gd name="connsiteX16373" fmla="*/ 2066410 w 9771622"/>
              <a:gd name="connsiteY16373" fmla="*/ 1954481 h 4890129"/>
              <a:gd name="connsiteX16374" fmla="*/ 2080128 w 9771622"/>
              <a:gd name="connsiteY16374" fmla="*/ 1940765 h 4890129"/>
              <a:gd name="connsiteX16375" fmla="*/ 7986476 w 9771622"/>
              <a:gd name="connsiteY16375" fmla="*/ 1940435 h 4890129"/>
              <a:gd name="connsiteX16376" fmla="*/ 8000192 w 9771622"/>
              <a:gd name="connsiteY16376" fmla="*/ 1954151 h 4890129"/>
              <a:gd name="connsiteX16377" fmla="*/ 7986476 w 9771622"/>
              <a:gd name="connsiteY16377" fmla="*/ 1967867 h 4890129"/>
              <a:gd name="connsiteX16378" fmla="*/ 7972760 w 9771622"/>
              <a:gd name="connsiteY16378" fmla="*/ 1954151 h 4890129"/>
              <a:gd name="connsiteX16379" fmla="*/ 7986476 w 9771622"/>
              <a:gd name="connsiteY16379" fmla="*/ 1940435 h 4890129"/>
              <a:gd name="connsiteX16380" fmla="*/ 7934512 w 9771622"/>
              <a:gd name="connsiteY16380" fmla="*/ 1940435 h 4890129"/>
              <a:gd name="connsiteX16381" fmla="*/ 7948228 w 9771622"/>
              <a:gd name="connsiteY16381" fmla="*/ 1954151 h 4890129"/>
              <a:gd name="connsiteX16382" fmla="*/ 7934512 w 9771622"/>
              <a:gd name="connsiteY16382" fmla="*/ 1967867 h 4890129"/>
              <a:gd name="connsiteX16383" fmla="*/ 7920796 w 9771622"/>
              <a:gd name="connsiteY16383" fmla="*/ 1954151 h 4890129"/>
              <a:gd name="connsiteX16384" fmla="*/ 7934512 w 9771622"/>
              <a:gd name="connsiteY16384" fmla="*/ 1940435 h 4890129"/>
              <a:gd name="connsiteX16385" fmla="*/ 7882548 w 9771622"/>
              <a:gd name="connsiteY16385" fmla="*/ 1940435 h 4890129"/>
              <a:gd name="connsiteX16386" fmla="*/ 7896264 w 9771622"/>
              <a:gd name="connsiteY16386" fmla="*/ 1954151 h 4890129"/>
              <a:gd name="connsiteX16387" fmla="*/ 7882548 w 9771622"/>
              <a:gd name="connsiteY16387" fmla="*/ 1967867 h 4890129"/>
              <a:gd name="connsiteX16388" fmla="*/ 7868832 w 9771622"/>
              <a:gd name="connsiteY16388" fmla="*/ 1954151 h 4890129"/>
              <a:gd name="connsiteX16389" fmla="*/ 7882548 w 9771622"/>
              <a:gd name="connsiteY16389" fmla="*/ 1940435 h 4890129"/>
              <a:gd name="connsiteX16390" fmla="*/ 7830914 w 9771622"/>
              <a:gd name="connsiteY16390" fmla="*/ 1940435 h 4890129"/>
              <a:gd name="connsiteX16391" fmla="*/ 7844630 w 9771622"/>
              <a:gd name="connsiteY16391" fmla="*/ 1954151 h 4890129"/>
              <a:gd name="connsiteX16392" fmla="*/ 7830914 w 9771622"/>
              <a:gd name="connsiteY16392" fmla="*/ 1967867 h 4890129"/>
              <a:gd name="connsiteX16393" fmla="*/ 7817198 w 9771622"/>
              <a:gd name="connsiteY16393" fmla="*/ 1954151 h 4890129"/>
              <a:gd name="connsiteX16394" fmla="*/ 7830914 w 9771622"/>
              <a:gd name="connsiteY16394" fmla="*/ 1940435 h 4890129"/>
              <a:gd name="connsiteX16395" fmla="*/ 1976199 w 9771622"/>
              <a:gd name="connsiteY16395" fmla="*/ 1940435 h 4890129"/>
              <a:gd name="connsiteX16396" fmla="*/ 1989914 w 9771622"/>
              <a:gd name="connsiteY16396" fmla="*/ 1954151 h 4890129"/>
              <a:gd name="connsiteX16397" fmla="*/ 1976199 w 9771622"/>
              <a:gd name="connsiteY16397" fmla="*/ 1967867 h 4890129"/>
              <a:gd name="connsiteX16398" fmla="*/ 1962480 w 9771622"/>
              <a:gd name="connsiteY16398" fmla="*/ 1954151 h 4890129"/>
              <a:gd name="connsiteX16399" fmla="*/ 1976199 w 9771622"/>
              <a:gd name="connsiteY16399" fmla="*/ 1940435 h 4890129"/>
              <a:gd name="connsiteX16400" fmla="*/ 1872271 w 9771622"/>
              <a:gd name="connsiteY16400" fmla="*/ 1940435 h 4890129"/>
              <a:gd name="connsiteX16401" fmla="*/ 1885989 w 9771622"/>
              <a:gd name="connsiteY16401" fmla="*/ 1954151 h 4890129"/>
              <a:gd name="connsiteX16402" fmla="*/ 1872271 w 9771622"/>
              <a:gd name="connsiteY16402" fmla="*/ 1967867 h 4890129"/>
              <a:gd name="connsiteX16403" fmla="*/ 1858555 w 9771622"/>
              <a:gd name="connsiteY16403" fmla="*/ 1954151 h 4890129"/>
              <a:gd name="connsiteX16404" fmla="*/ 1872271 w 9771622"/>
              <a:gd name="connsiteY16404" fmla="*/ 1940435 h 4890129"/>
              <a:gd name="connsiteX16405" fmla="*/ 8193674 w 9771622"/>
              <a:gd name="connsiteY16405" fmla="*/ 1940104 h 4890129"/>
              <a:gd name="connsiteX16406" fmla="*/ 8207390 w 9771622"/>
              <a:gd name="connsiteY16406" fmla="*/ 1953820 h 4890129"/>
              <a:gd name="connsiteX16407" fmla="*/ 8193674 w 9771622"/>
              <a:gd name="connsiteY16407" fmla="*/ 1967536 h 4890129"/>
              <a:gd name="connsiteX16408" fmla="*/ 8179958 w 9771622"/>
              <a:gd name="connsiteY16408" fmla="*/ 1953820 h 4890129"/>
              <a:gd name="connsiteX16409" fmla="*/ 8193674 w 9771622"/>
              <a:gd name="connsiteY16409" fmla="*/ 1940104 h 4890129"/>
              <a:gd name="connsiteX16410" fmla="*/ 8142040 w 9771622"/>
              <a:gd name="connsiteY16410" fmla="*/ 1940101 h 4890129"/>
              <a:gd name="connsiteX16411" fmla="*/ 8155756 w 9771622"/>
              <a:gd name="connsiteY16411" fmla="*/ 1953817 h 4890129"/>
              <a:gd name="connsiteX16412" fmla="*/ 8142040 w 9771622"/>
              <a:gd name="connsiteY16412" fmla="*/ 1967533 h 4890129"/>
              <a:gd name="connsiteX16413" fmla="*/ 8128324 w 9771622"/>
              <a:gd name="connsiteY16413" fmla="*/ 1953817 h 4890129"/>
              <a:gd name="connsiteX16414" fmla="*/ 8142040 w 9771622"/>
              <a:gd name="connsiteY16414" fmla="*/ 1940101 h 4890129"/>
              <a:gd name="connsiteX16415" fmla="*/ 8090073 w 9771622"/>
              <a:gd name="connsiteY16415" fmla="*/ 1940101 h 4890129"/>
              <a:gd name="connsiteX16416" fmla="*/ 8103789 w 9771622"/>
              <a:gd name="connsiteY16416" fmla="*/ 1953817 h 4890129"/>
              <a:gd name="connsiteX16417" fmla="*/ 8090073 w 9771622"/>
              <a:gd name="connsiteY16417" fmla="*/ 1967533 h 4890129"/>
              <a:gd name="connsiteX16418" fmla="*/ 8076357 w 9771622"/>
              <a:gd name="connsiteY16418" fmla="*/ 1953817 h 4890129"/>
              <a:gd name="connsiteX16419" fmla="*/ 8090073 w 9771622"/>
              <a:gd name="connsiteY16419" fmla="*/ 1940101 h 4890129"/>
              <a:gd name="connsiteX16420" fmla="*/ 8038439 w 9771622"/>
              <a:gd name="connsiteY16420" fmla="*/ 1940101 h 4890129"/>
              <a:gd name="connsiteX16421" fmla="*/ 8052155 w 9771622"/>
              <a:gd name="connsiteY16421" fmla="*/ 1953817 h 4890129"/>
              <a:gd name="connsiteX16422" fmla="*/ 8038439 w 9771622"/>
              <a:gd name="connsiteY16422" fmla="*/ 1967533 h 4890129"/>
              <a:gd name="connsiteX16423" fmla="*/ 8024723 w 9771622"/>
              <a:gd name="connsiteY16423" fmla="*/ 1953817 h 4890129"/>
              <a:gd name="connsiteX16424" fmla="*/ 8038439 w 9771622"/>
              <a:gd name="connsiteY16424" fmla="*/ 1940101 h 4890129"/>
              <a:gd name="connsiteX16425" fmla="*/ 1768671 w 9771622"/>
              <a:gd name="connsiteY16425" fmla="*/ 1940101 h 4890129"/>
              <a:gd name="connsiteX16426" fmla="*/ 1782388 w 9771622"/>
              <a:gd name="connsiteY16426" fmla="*/ 1953817 h 4890129"/>
              <a:gd name="connsiteX16427" fmla="*/ 1768671 w 9771622"/>
              <a:gd name="connsiteY16427" fmla="*/ 1967533 h 4890129"/>
              <a:gd name="connsiteX16428" fmla="*/ 1754962 w 9771622"/>
              <a:gd name="connsiteY16428" fmla="*/ 1953817 h 4890129"/>
              <a:gd name="connsiteX16429" fmla="*/ 1768671 w 9771622"/>
              <a:gd name="connsiteY16429" fmla="*/ 1940101 h 4890129"/>
              <a:gd name="connsiteX16430" fmla="*/ 1664744 w 9771622"/>
              <a:gd name="connsiteY16430" fmla="*/ 1940101 h 4890129"/>
              <a:gd name="connsiteX16431" fmla="*/ 1678459 w 9771622"/>
              <a:gd name="connsiteY16431" fmla="*/ 1953817 h 4890129"/>
              <a:gd name="connsiteX16432" fmla="*/ 1664744 w 9771622"/>
              <a:gd name="connsiteY16432" fmla="*/ 1967533 h 4890129"/>
              <a:gd name="connsiteX16433" fmla="*/ 1651028 w 9771622"/>
              <a:gd name="connsiteY16433" fmla="*/ 1953817 h 4890129"/>
              <a:gd name="connsiteX16434" fmla="*/ 1664744 w 9771622"/>
              <a:gd name="connsiteY16434" fmla="*/ 1940101 h 4890129"/>
              <a:gd name="connsiteX16435" fmla="*/ 1561148 w 9771622"/>
              <a:gd name="connsiteY16435" fmla="*/ 1940101 h 4890129"/>
              <a:gd name="connsiteX16436" fmla="*/ 1574863 w 9771622"/>
              <a:gd name="connsiteY16436" fmla="*/ 1953817 h 4890129"/>
              <a:gd name="connsiteX16437" fmla="*/ 1561148 w 9771622"/>
              <a:gd name="connsiteY16437" fmla="*/ 1967533 h 4890129"/>
              <a:gd name="connsiteX16438" fmla="*/ 1547429 w 9771622"/>
              <a:gd name="connsiteY16438" fmla="*/ 1953817 h 4890129"/>
              <a:gd name="connsiteX16439" fmla="*/ 1561148 w 9771622"/>
              <a:gd name="connsiteY16439" fmla="*/ 1940101 h 4890129"/>
              <a:gd name="connsiteX16440" fmla="*/ 8452502 w 9771622"/>
              <a:gd name="connsiteY16440" fmla="*/ 1939771 h 4890129"/>
              <a:gd name="connsiteX16441" fmla="*/ 8466218 w 9771622"/>
              <a:gd name="connsiteY16441" fmla="*/ 1953487 h 4890129"/>
              <a:gd name="connsiteX16442" fmla="*/ 8452502 w 9771622"/>
              <a:gd name="connsiteY16442" fmla="*/ 1967203 h 4890129"/>
              <a:gd name="connsiteX16443" fmla="*/ 8438786 w 9771622"/>
              <a:gd name="connsiteY16443" fmla="*/ 1953487 h 4890129"/>
              <a:gd name="connsiteX16444" fmla="*/ 8452502 w 9771622"/>
              <a:gd name="connsiteY16444" fmla="*/ 1939771 h 4890129"/>
              <a:gd name="connsiteX16445" fmla="*/ 8400868 w 9771622"/>
              <a:gd name="connsiteY16445" fmla="*/ 1939771 h 4890129"/>
              <a:gd name="connsiteX16446" fmla="*/ 8414584 w 9771622"/>
              <a:gd name="connsiteY16446" fmla="*/ 1953487 h 4890129"/>
              <a:gd name="connsiteX16447" fmla="*/ 8400868 w 9771622"/>
              <a:gd name="connsiteY16447" fmla="*/ 1967203 h 4890129"/>
              <a:gd name="connsiteX16448" fmla="*/ 8387152 w 9771622"/>
              <a:gd name="connsiteY16448" fmla="*/ 1953487 h 4890129"/>
              <a:gd name="connsiteX16449" fmla="*/ 8400868 w 9771622"/>
              <a:gd name="connsiteY16449" fmla="*/ 1939771 h 4890129"/>
              <a:gd name="connsiteX16450" fmla="*/ 8349235 w 9771622"/>
              <a:gd name="connsiteY16450" fmla="*/ 1939771 h 4890129"/>
              <a:gd name="connsiteX16451" fmla="*/ 8362951 w 9771622"/>
              <a:gd name="connsiteY16451" fmla="*/ 1953487 h 4890129"/>
              <a:gd name="connsiteX16452" fmla="*/ 8349235 w 9771622"/>
              <a:gd name="connsiteY16452" fmla="*/ 1967203 h 4890129"/>
              <a:gd name="connsiteX16453" fmla="*/ 8335519 w 9771622"/>
              <a:gd name="connsiteY16453" fmla="*/ 1953487 h 4890129"/>
              <a:gd name="connsiteX16454" fmla="*/ 8349235 w 9771622"/>
              <a:gd name="connsiteY16454" fmla="*/ 1939771 h 4890129"/>
              <a:gd name="connsiteX16455" fmla="*/ 1457876 w 9771622"/>
              <a:gd name="connsiteY16455" fmla="*/ 1939771 h 4890129"/>
              <a:gd name="connsiteX16456" fmla="*/ 1471592 w 9771622"/>
              <a:gd name="connsiteY16456" fmla="*/ 1953487 h 4890129"/>
              <a:gd name="connsiteX16457" fmla="*/ 1457876 w 9771622"/>
              <a:gd name="connsiteY16457" fmla="*/ 1967203 h 4890129"/>
              <a:gd name="connsiteX16458" fmla="*/ 1444160 w 9771622"/>
              <a:gd name="connsiteY16458" fmla="*/ 1953487 h 4890129"/>
              <a:gd name="connsiteX16459" fmla="*/ 1457876 w 9771622"/>
              <a:gd name="connsiteY16459" fmla="*/ 1939771 h 4890129"/>
              <a:gd name="connsiteX16460" fmla="*/ 1354280 w 9771622"/>
              <a:gd name="connsiteY16460" fmla="*/ 1939771 h 4890129"/>
              <a:gd name="connsiteX16461" fmla="*/ 1367997 w 9771622"/>
              <a:gd name="connsiteY16461" fmla="*/ 1953487 h 4890129"/>
              <a:gd name="connsiteX16462" fmla="*/ 1354280 w 9771622"/>
              <a:gd name="connsiteY16462" fmla="*/ 1967203 h 4890129"/>
              <a:gd name="connsiteX16463" fmla="*/ 1340568 w 9771622"/>
              <a:gd name="connsiteY16463" fmla="*/ 1953487 h 4890129"/>
              <a:gd name="connsiteX16464" fmla="*/ 1354280 w 9771622"/>
              <a:gd name="connsiteY16464" fmla="*/ 1939771 h 4890129"/>
              <a:gd name="connsiteX16465" fmla="*/ 1251011 w 9771622"/>
              <a:gd name="connsiteY16465" fmla="*/ 1939771 h 4890129"/>
              <a:gd name="connsiteX16466" fmla="*/ 1264726 w 9771622"/>
              <a:gd name="connsiteY16466" fmla="*/ 1953487 h 4890129"/>
              <a:gd name="connsiteX16467" fmla="*/ 1251011 w 9771622"/>
              <a:gd name="connsiteY16467" fmla="*/ 1967203 h 4890129"/>
              <a:gd name="connsiteX16468" fmla="*/ 1237299 w 9771622"/>
              <a:gd name="connsiteY16468" fmla="*/ 1953487 h 4890129"/>
              <a:gd name="connsiteX16469" fmla="*/ 1251011 w 9771622"/>
              <a:gd name="connsiteY16469" fmla="*/ 1939771 h 4890129"/>
              <a:gd name="connsiteX16470" fmla="*/ 5481913 w 9771622"/>
              <a:gd name="connsiteY16470" fmla="*/ 1938447 h 4890129"/>
              <a:gd name="connsiteX16471" fmla="*/ 5495629 w 9771622"/>
              <a:gd name="connsiteY16471" fmla="*/ 1952163 h 4890129"/>
              <a:gd name="connsiteX16472" fmla="*/ 5481913 w 9771622"/>
              <a:gd name="connsiteY16472" fmla="*/ 1965879 h 4890129"/>
              <a:gd name="connsiteX16473" fmla="*/ 5468197 w 9771622"/>
              <a:gd name="connsiteY16473" fmla="*/ 1952163 h 4890129"/>
              <a:gd name="connsiteX16474" fmla="*/ 5481913 w 9771622"/>
              <a:gd name="connsiteY16474" fmla="*/ 1938447 h 4890129"/>
              <a:gd name="connsiteX16475" fmla="*/ 4470757 w 9771622"/>
              <a:gd name="connsiteY16475" fmla="*/ 1937787 h 4890129"/>
              <a:gd name="connsiteX16476" fmla="*/ 4484473 w 9771622"/>
              <a:gd name="connsiteY16476" fmla="*/ 1951503 h 4890129"/>
              <a:gd name="connsiteX16477" fmla="*/ 4470757 w 9771622"/>
              <a:gd name="connsiteY16477" fmla="*/ 1965219 h 4890129"/>
              <a:gd name="connsiteX16478" fmla="*/ 4457041 w 9771622"/>
              <a:gd name="connsiteY16478" fmla="*/ 1951503 h 4890129"/>
              <a:gd name="connsiteX16479" fmla="*/ 4470757 w 9771622"/>
              <a:gd name="connsiteY16479" fmla="*/ 1937787 h 4890129"/>
              <a:gd name="connsiteX16480" fmla="*/ 5249564 w 9771622"/>
              <a:gd name="connsiteY16480" fmla="*/ 1936133 h 4890129"/>
              <a:gd name="connsiteX16481" fmla="*/ 5263280 w 9771622"/>
              <a:gd name="connsiteY16481" fmla="*/ 1949849 h 4890129"/>
              <a:gd name="connsiteX16482" fmla="*/ 5249564 w 9771622"/>
              <a:gd name="connsiteY16482" fmla="*/ 1963565 h 4890129"/>
              <a:gd name="connsiteX16483" fmla="*/ 5235848 w 9771622"/>
              <a:gd name="connsiteY16483" fmla="*/ 1949849 h 4890129"/>
              <a:gd name="connsiteX16484" fmla="*/ 5249564 w 9771622"/>
              <a:gd name="connsiteY16484" fmla="*/ 1936133 h 4890129"/>
              <a:gd name="connsiteX16485" fmla="*/ 4972197 w 9771622"/>
              <a:gd name="connsiteY16485" fmla="*/ 1936133 h 4890129"/>
              <a:gd name="connsiteX16486" fmla="*/ 4985913 w 9771622"/>
              <a:gd name="connsiteY16486" fmla="*/ 1949849 h 4890129"/>
              <a:gd name="connsiteX16487" fmla="*/ 4972197 w 9771622"/>
              <a:gd name="connsiteY16487" fmla="*/ 1963565 h 4890129"/>
              <a:gd name="connsiteX16488" fmla="*/ 4958481 w 9771622"/>
              <a:gd name="connsiteY16488" fmla="*/ 1949849 h 4890129"/>
              <a:gd name="connsiteX16489" fmla="*/ 4972197 w 9771622"/>
              <a:gd name="connsiteY16489" fmla="*/ 1936133 h 4890129"/>
              <a:gd name="connsiteX16490" fmla="*/ 4834507 w 9771622"/>
              <a:gd name="connsiteY16490" fmla="*/ 1936133 h 4890129"/>
              <a:gd name="connsiteX16491" fmla="*/ 4848223 w 9771622"/>
              <a:gd name="connsiteY16491" fmla="*/ 1949849 h 4890129"/>
              <a:gd name="connsiteX16492" fmla="*/ 4834507 w 9771622"/>
              <a:gd name="connsiteY16492" fmla="*/ 1963565 h 4890129"/>
              <a:gd name="connsiteX16493" fmla="*/ 4820791 w 9771622"/>
              <a:gd name="connsiteY16493" fmla="*/ 1949849 h 4890129"/>
              <a:gd name="connsiteX16494" fmla="*/ 4834507 w 9771622"/>
              <a:gd name="connsiteY16494" fmla="*/ 1936133 h 4890129"/>
              <a:gd name="connsiteX16495" fmla="*/ 4557143 w 9771622"/>
              <a:gd name="connsiteY16495" fmla="*/ 1936133 h 4890129"/>
              <a:gd name="connsiteX16496" fmla="*/ 4570859 w 9771622"/>
              <a:gd name="connsiteY16496" fmla="*/ 1949849 h 4890129"/>
              <a:gd name="connsiteX16497" fmla="*/ 4557143 w 9771622"/>
              <a:gd name="connsiteY16497" fmla="*/ 1963565 h 4890129"/>
              <a:gd name="connsiteX16498" fmla="*/ 4543427 w 9771622"/>
              <a:gd name="connsiteY16498" fmla="*/ 1949849 h 4890129"/>
              <a:gd name="connsiteX16499" fmla="*/ 4557143 w 9771622"/>
              <a:gd name="connsiteY16499" fmla="*/ 1936133 h 4890129"/>
              <a:gd name="connsiteX16500" fmla="*/ 5544138 w 9771622"/>
              <a:gd name="connsiteY16500" fmla="*/ 1932821 h 4890129"/>
              <a:gd name="connsiteX16501" fmla="*/ 5557854 w 9771622"/>
              <a:gd name="connsiteY16501" fmla="*/ 1946537 h 4890129"/>
              <a:gd name="connsiteX16502" fmla="*/ 5544138 w 9771622"/>
              <a:gd name="connsiteY16502" fmla="*/ 1960253 h 4890129"/>
              <a:gd name="connsiteX16503" fmla="*/ 5530422 w 9771622"/>
              <a:gd name="connsiteY16503" fmla="*/ 1946537 h 4890129"/>
              <a:gd name="connsiteX16504" fmla="*/ 5544138 w 9771622"/>
              <a:gd name="connsiteY16504" fmla="*/ 1932821 h 4890129"/>
              <a:gd name="connsiteX16505" fmla="*/ 4926522 w 9771622"/>
              <a:gd name="connsiteY16505" fmla="*/ 1932161 h 4890129"/>
              <a:gd name="connsiteX16506" fmla="*/ 4940238 w 9771622"/>
              <a:gd name="connsiteY16506" fmla="*/ 1945877 h 4890129"/>
              <a:gd name="connsiteX16507" fmla="*/ 4926522 w 9771622"/>
              <a:gd name="connsiteY16507" fmla="*/ 1959593 h 4890129"/>
              <a:gd name="connsiteX16508" fmla="*/ 4912806 w 9771622"/>
              <a:gd name="connsiteY16508" fmla="*/ 1945877 h 4890129"/>
              <a:gd name="connsiteX16509" fmla="*/ 4926522 w 9771622"/>
              <a:gd name="connsiteY16509" fmla="*/ 1932161 h 4890129"/>
              <a:gd name="connsiteX16510" fmla="*/ 4880515 w 9771622"/>
              <a:gd name="connsiteY16510" fmla="*/ 1932161 h 4890129"/>
              <a:gd name="connsiteX16511" fmla="*/ 4894231 w 9771622"/>
              <a:gd name="connsiteY16511" fmla="*/ 1945877 h 4890129"/>
              <a:gd name="connsiteX16512" fmla="*/ 4880515 w 9771622"/>
              <a:gd name="connsiteY16512" fmla="*/ 1959593 h 4890129"/>
              <a:gd name="connsiteX16513" fmla="*/ 4866799 w 9771622"/>
              <a:gd name="connsiteY16513" fmla="*/ 1945877 h 4890129"/>
              <a:gd name="connsiteX16514" fmla="*/ 4880515 w 9771622"/>
              <a:gd name="connsiteY16514" fmla="*/ 1932161 h 4890129"/>
              <a:gd name="connsiteX16515" fmla="*/ 5137359 w 9771622"/>
              <a:gd name="connsiteY16515" fmla="*/ 1931497 h 4890129"/>
              <a:gd name="connsiteX16516" fmla="*/ 5151075 w 9771622"/>
              <a:gd name="connsiteY16516" fmla="*/ 1945213 h 4890129"/>
              <a:gd name="connsiteX16517" fmla="*/ 5137359 w 9771622"/>
              <a:gd name="connsiteY16517" fmla="*/ 1958929 h 4890129"/>
              <a:gd name="connsiteX16518" fmla="*/ 5123643 w 9771622"/>
              <a:gd name="connsiteY16518" fmla="*/ 1945213 h 4890129"/>
              <a:gd name="connsiteX16519" fmla="*/ 5137359 w 9771622"/>
              <a:gd name="connsiteY16519" fmla="*/ 1931497 h 4890129"/>
              <a:gd name="connsiteX16520" fmla="*/ 5318408 w 9771622"/>
              <a:gd name="connsiteY16520" fmla="*/ 1923223 h 4890129"/>
              <a:gd name="connsiteX16521" fmla="*/ 5332124 w 9771622"/>
              <a:gd name="connsiteY16521" fmla="*/ 1936939 h 4890129"/>
              <a:gd name="connsiteX16522" fmla="*/ 5318408 w 9771622"/>
              <a:gd name="connsiteY16522" fmla="*/ 1950655 h 4890129"/>
              <a:gd name="connsiteX16523" fmla="*/ 5304692 w 9771622"/>
              <a:gd name="connsiteY16523" fmla="*/ 1936939 h 4890129"/>
              <a:gd name="connsiteX16524" fmla="*/ 5318408 w 9771622"/>
              <a:gd name="connsiteY16524" fmla="*/ 1923223 h 4890129"/>
              <a:gd name="connsiteX16525" fmla="*/ 4690531 w 9771622"/>
              <a:gd name="connsiteY16525" fmla="*/ 1922230 h 4890129"/>
              <a:gd name="connsiteX16526" fmla="*/ 4704247 w 9771622"/>
              <a:gd name="connsiteY16526" fmla="*/ 1935946 h 4890129"/>
              <a:gd name="connsiteX16527" fmla="*/ 4690531 w 9771622"/>
              <a:gd name="connsiteY16527" fmla="*/ 1949662 h 4890129"/>
              <a:gd name="connsiteX16528" fmla="*/ 4676815 w 9771622"/>
              <a:gd name="connsiteY16528" fmla="*/ 1935946 h 4890129"/>
              <a:gd name="connsiteX16529" fmla="*/ 4690531 w 9771622"/>
              <a:gd name="connsiteY16529" fmla="*/ 1922230 h 4890129"/>
              <a:gd name="connsiteX16530" fmla="*/ 5724194 w 9771622"/>
              <a:gd name="connsiteY16530" fmla="*/ 1921236 h 4890129"/>
              <a:gd name="connsiteX16531" fmla="*/ 5737910 w 9771622"/>
              <a:gd name="connsiteY16531" fmla="*/ 1934952 h 4890129"/>
              <a:gd name="connsiteX16532" fmla="*/ 5724194 w 9771622"/>
              <a:gd name="connsiteY16532" fmla="*/ 1948668 h 4890129"/>
              <a:gd name="connsiteX16533" fmla="*/ 5710478 w 9771622"/>
              <a:gd name="connsiteY16533" fmla="*/ 1934952 h 4890129"/>
              <a:gd name="connsiteX16534" fmla="*/ 5724194 w 9771622"/>
              <a:gd name="connsiteY16534" fmla="*/ 1921236 h 4890129"/>
              <a:gd name="connsiteX16535" fmla="*/ 2659353 w 9771622"/>
              <a:gd name="connsiteY16535" fmla="*/ 1919912 h 4890129"/>
              <a:gd name="connsiteX16536" fmla="*/ 2673073 w 9771622"/>
              <a:gd name="connsiteY16536" fmla="*/ 1933628 h 4890129"/>
              <a:gd name="connsiteX16537" fmla="*/ 2659353 w 9771622"/>
              <a:gd name="connsiteY16537" fmla="*/ 1947344 h 4890129"/>
              <a:gd name="connsiteX16538" fmla="*/ 2645635 w 9771622"/>
              <a:gd name="connsiteY16538" fmla="*/ 1933628 h 4890129"/>
              <a:gd name="connsiteX16539" fmla="*/ 2659353 w 9771622"/>
              <a:gd name="connsiteY16539" fmla="*/ 1919912 h 4890129"/>
              <a:gd name="connsiteX16540" fmla="*/ 2554432 w 9771622"/>
              <a:gd name="connsiteY16540" fmla="*/ 1919252 h 4890129"/>
              <a:gd name="connsiteX16541" fmla="*/ 2568151 w 9771622"/>
              <a:gd name="connsiteY16541" fmla="*/ 1932968 h 4890129"/>
              <a:gd name="connsiteX16542" fmla="*/ 2554432 w 9771622"/>
              <a:gd name="connsiteY16542" fmla="*/ 1946684 h 4890129"/>
              <a:gd name="connsiteX16543" fmla="*/ 2540716 w 9771622"/>
              <a:gd name="connsiteY16543" fmla="*/ 1932968 h 4890129"/>
              <a:gd name="connsiteX16544" fmla="*/ 2554432 w 9771622"/>
              <a:gd name="connsiteY16544" fmla="*/ 1919252 h 4890129"/>
              <a:gd name="connsiteX16545" fmla="*/ 2449510 w 9771622"/>
              <a:gd name="connsiteY16545" fmla="*/ 1918918 h 4890129"/>
              <a:gd name="connsiteX16546" fmla="*/ 2463226 w 9771622"/>
              <a:gd name="connsiteY16546" fmla="*/ 1932634 h 4890129"/>
              <a:gd name="connsiteX16547" fmla="*/ 2449510 w 9771622"/>
              <a:gd name="connsiteY16547" fmla="*/ 1946350 h 4890129"/>
              <a:gd name="connsiteX16548" fmla="*/ 2435792 w 9771622"/>
              <a:gd name="connsiteY16548" fmla="*/ 1932634 h 4890129"/>
              <a:gd name="connsiteX16549" fmla="*/ 2449510 w 9771622"/>
              <a:gd name="connsiteY16549" fmla="*/ 1918918 h 4890129"/>
              <a:gd name="connsiteX16550" fmla="*/ 5782781 w 9771622"/>
              <a:gd name="connsiteY16550" fmla="*/ 1918588 h 4890129"/>
              <a:gd name="connsiteX16551" fmla="*/ 5796497 w 9771622"/>
              <a:gd name="connsiteY16551" fmla="*/ 1932304 h 4890129"/>
              <a:gd name="connsiteX16552" fmla="*/ 5782781 w 9771622"/>
              <a:gd name="connsiteY16552" fmla="*/ 1946020 h 4890129"/>
              <a:gd name="connsiteX16553" fmla="*/ 5769065 w 9771622"/>
              <a:gd name="connsiteY16553" fmla="*/ 1932304 h 4890129"/>
              <a:gd name="connsiteX16554" fmla="*/ 5782781 w 9771622"/>
              <a:gd name="connsiteY16554" fmla="*/ 1918588 h 4890129"/>
              <a:gd name="connsiteX16555" fmla="*/ 2344921 w 9771622"/>
              <a:gd name="connsiteY16555" fmla="*/ 1918588 h 4890129"/>
              <a:gd name="connsiteX16556" fmla="*/ 2358633 w 9771622"/>
              <a:gd name="connsiteY16556" fmla="*/ 1932304 h 4890129"/>
              <a:gd name="connsiteX16557" fmla="*/ 2344921 w 9771622"/>
              <a:gd name="connsiteY16557" fmla="*/ 1946020 h 4890129"/>
              <a:gd name="connsiteX16558" fmla="*/ 2331204 w 9771622"/>
              <a:gd name="connsiteY16558" fmla="*/ 1932304 h 4890129"/>
              <a:gd name="connsiteX16559" fmla="*/ 2344921 w 9771622"/>
              <a:gd name="connsiteY16559" fmla="*/ 1918588 h 4890129"/>
              <a:gd name="connsiteX16560" fmla="*/ 2240658 w 9771622"/>
              <a:gd name="connsiteY16560" fmla="*/ 1918588 h 4890129"/>
              <a:gd name="connsiteX16561" fmla="*/ 2254372 w 9771622"/>
              <a:gd name="connsiteY16561" fmla="*/ 1932304 h 4890129"/>
              <a:gd name="connsiteX16562" fmla="*/ 2240658 w 9771622"/>
              <a:gd name="connsiteY16562" fmla="*/ 1946020 h 4890129"/>
              <a:gd name="connsiteX16563" fmla="*/ 2226937 w 9771622"/>
              <a:gd name="connsiteY16563" fmla="*/ 1932304 h 4890129"/>
              <a:gd name="connsiteX16564" fmla="*/ 2240658 w 9771622"/>
              <a:gd name="connsiteY16564" fmla="*/ 1918588 h 4890129"/>
              <a:gd name="connsiteX16565" fmla="*/ 2136396 w 9771622"/>
              <a:gd name="connsiteY16565" fmla="*/ 1918258 h 4890129"/>
              <a:gd name="connsiteX16566" fmla="*/ 2150114 w 9771622"/>
              <a:gd name="connsiteY16566" fmla="*/ 1931974 h 4890129"/>
              <a:gd name="connsiteX16567" fmla="*/ 2136396 w 9771622"/>
              <a:gd name="connsiteY16567" fmla="*/ 1945690 h 4890129"/>
              <a:gd name="connsiteX16568" fmla="*/ 2122677 w 9771622"/>
              <a:gd name="connsiteY16568" fmla="*/ 1931974 h 4890129"/>
              <a:gd name="connsiteX16569" fmla="*/ 2136396 w 9771622"/>
              <a:gd name="connsiteY16569" fmla="*/ 1918258 h 4890129"/>
              <a:gd name="connsiteX16570" fmla="*/ 2032132 w 9771622"/>
              <a:gd name="connsiteY16570" fmla="*/ 1917928 h 4890129"/>
              <a:gd name="connsiteX16571" fmla="*/ 2045849 w 9771622"/>
              <a:gd name="connsiteY16571" fmla="*/ 1931644 h 4890129"/>
              <a:gd name="connsiteX16572" fmla="*/ 2032132 w 9771622"/>
              <a:gd name="connsiteY16572" fmla="*/ 1945360 h 4890129"/>
              <a:gd name="connsiteX16573" fmla="*/ 2018419 w 9771622"/>
              <a:gd name="connsiteY16573" fmla="*/ 1931644 h 4890129"/>
              <a:gd name="connsiteX16574" fmla="*/ 2032132 w 9771622"/>
              <a:gd name="connsiteY16574" fmla="*/ 1917928 h 4890129"/>
              <a:gd name="connsiteX16575" fmla="*/ 1928210 w 9771622"/>
              <a:gd name="connsiteY16575" fmla="*/ 1917928 h 4890129"/>
              <a:gd name="connsiteX16576" fmla="*/ 1941923 w 9771622"/>
              <a:gd name="connsiteY16576" fmla="*/ 1931644 h 4890129"/>
              <a:gd name="connsiteX16577" fmla="*/ 1928210 w 9771622"/>
              <a:gd name="connsiteY16577" fmla="*/ 1945360 h 4890129"/>
              <a:gd name="connsiteX16578" fmla="*/ 1914490 w 9771622"/>
              <a:gd name="connsiteY16578" fmla="*/ 1931644 h 4890129"/>
              <a:gd name="connsiteX16579" fmla="*/ 1928210 w 9771622"/>
              <a:gd name="connsiteY16579" fmla="*/ 1917928 h 4890129"/>
              <a:gd name="connsiteX16580" fmla="*/ 1824275 w 9771622"/>
              <a:gd name="connsiteY16580" fmla="*/ 1917594 h 4890129"/>
              <a:gd name="connsiteX16581" fmla="*/ 1837996 w 9771622"/>
              <a:gd name="connsiteY16581" fmla="*/ 1931310 h 4890129"/>
              <a:gd name="connsiteX16582" fmla="*/ 1824275 w 9771622"/>
              <a:gd name="connsiteY16582" fmla="*/ 1945026 h 4890129"/>
              <a:gd name="connsiteX16583" fmla="*/ 1810562 w 9771622"/>
              <a:gd name="connsiteY16583" fmla="*/ 1931310 h 4890129"/>
              <a:gd name="connsiteX16584" fmla="*/ 1824275 w 9771622"/>
              <a:gd name="connsiteY16584" fmla="*/ 1917594 h 4890129"/>
              <a:gd name="connsiteX16585" fmla="*/ 1720348 w 9771622"/>
              <a:gd name="connsiteY16585" fmla="*/ 1917594 h 4890129"/>
              <a:gd name="connsiteX16586" fmla="*/ 1734062 w 9771622"/>
              <a:gd name="connsiteY16586" fmla="*/ 1931310 h 4890129"/>
              <a:gd name="connsiteX16587" fmla="*/ 1720348 w 9771622"/>
              <a:gd name="connsiteY16587" fmla="*/ 1945026 h 4890129"/>
              <a:gd name="connsiteX16588" fmla="*/ 1706627 w 9771622"/>
              <a:gd name="connsiteY16588" fmla="*/ 1931310 h 4890129"/>
              <a:gd name="connsiteX16589" fmla="*/ 1720348 w 9771622"/>
              <a:gd name="connsiteY16589" fmla="*/ 1917594 h 4890129"/>
              <a:gd name="connsiteX16590" fmla="*/ 1616749 w 9771622"/>
              <a:gd name="connsiteY16590" fmla="*/ 1917264 h 4890129"/>
              <a:gd name="connsiteX16591" fmla="*/ 1630463 w 9771622"/>
              <a:gd name="connsiteY16591" fmla="*/ 1930980 h 4890129"/>
              <a:gd name="connsiteX16592" fmla="*/ 1616749 w 9771622"/>
              <a:gd name="connsiteY16592" fmla="*/ 1944696 h 4890129"/>
              <a:gd name="connsiteX16593" fmla="*/ 1603034 w 9771622"/>
              <a:gd name="connsiteY16593" fmla="*/ 1930980 h 4890129"/>
              <a:gd name="connsiteX16594" fmla="*/ 1616749 w 9771622"/>
              <a:gd name="connsiteY16594" fmla="*/ 1917264 h 4890129"/>
              <a:gd name="connsiteX16595" fmla="*/ 1512818 w 9771622"/>
              <a:gd name="connsiteY16595" fmla="*/ 1917264 h 4890129"/>
              <a:gd name="connsiteX16596" fmla="*/ 1526535 w 9771622"/>
              <a:gd name="connsiteY16596" fmla="*/ 1930980 h 4890129"/>
              <a:gd name="connsiteX16597" fmla="*/ 1512818 w 9771622"/>
              <a:gd name="connsiteY16597" fmla="*/ 1944696 h 4890129"/>
              <a:gd name="connsiteX16598" fmla="*/ 1499105 w 9771622"/>
              <a:gd name="connsiteY16598" fmla="*/ 1930980 h 4890129"/>
              <a:gd name="connsiteX16599" fmla="*/ 1512818 w 9771622"/>
              <a:gd name="connsiteY16599" fmla="*/ 1917264 h 4890129"/>
              <a:gd name="connsiteX16600" fmla="*/ 1409224 w 9771622"/>
              <a:gd name="connsiteY16600" fmla="*/ 1917264 h 4890129"/>
              <a:gd name="connsiteX16601" fmla="*/ 1422939 w 9771622"/>
              <a:gd name="connsiteY16601" fmla="*/ 1930980 h 4890129"/>
              <a:gd name="connsiteX16602" fmla="*/ 1409224 w 9771622"/>
              <a:gd name="connsiteY16602" fmla="*/ 1944696 h 4890129"/>
              <a:gd name="connsiteX16603" fmla="*/ 1395508 w 9771622"/>
              <a:gd name="connsiteY16603" fmla="*/ 1930980 h 4890129"/>
              <a:gd name="connsiteX16604" fmla="*/ 1409224 w 9771622"/>
              <a:gd name="connsiteY16604" fmla="*/ 1917264 h 4890129"/>
              <a:gd name="connsiteX16605" fmla="*/ 1305951 w 9771622"/>
              <a:gd name="connsiteY16605" fmla="*/ 1916934 h 4890129"/>
              <a:gd name="connsiteX16606" fmla="*/ 1319669 w 9771622"/>
              <a:gd name="connsiteY16606" fmla="*/ 1930650 h 4890129"/>
              <a:gd name="connsiteX16607" fmla="*/ 1305951 w 9771622"/>
              <a:gd name="connsiteY16607" fmla="*/ 1944366 h 4890129"/>
              <a:gd name="connsiteX16608" fmla="*/ 1292241 w 9771622"/>
              <a:gd name="connsiteY16608" fmla="*/ 1930650 h 4890129"/>
              <a:gd name="connsiteX16609" fmla="*/ 1305951 w 9771622"/>
              <a:gd name="connsiteY16609" fmla="*/ 1916934 h 4890129"/>
              <a:gd name="connsiteX16610" fmla="*/ 5840370 w 9771622"/>
              <a:gd name="connsiteY16610" fmla="*/ 1915940 h 4890129"/>
              <a:gd name="connsiteX16611" fmla="*/ 5854086 w 9771622"/>
              <a:gd name="connsiteY16611" fmla="*/ 1929656 h 4890129"/>
              <a:gd name="connsiteX16612" fmla="*/ 5840370 w 9771622"/>
              <a:gd name="connsiteY16612" fmla="*/ 1943372 h 4890129"/>
              <a:gd name="connsiteX16613" fmla="*/ 5826654 w 9771622"/>
              <a:gd name="connsiteY16613" fmla="*/ 1929656 h 4890129"/>
              <a:gd name="connsiteX16614" fmla="*/ 5840370 w 9771622"/>
              <a:gd name="connsiteY16614" fmla="*/ 1915940 h 4890129"/>
              <a:gd name="connsiteX16615" fmla="*/ 5897630 w 9771622"/>
              <a:gd name="connsiteY16615" fmla="*/ 1913956 h 4890129"/>
              <a:gd name="connsiteX16616" fmla="*/ 5911346 w 9771622"/>
              <a:gd name="connsiteY16616" fmla="*/ 1927672 h 4890129"/>
              <a:gd name="connsiteX16617" fmla="*/ 5897630 w 9771622"/>
              <a:gd name="connsiteY16617" fmla="*/ 1941388 h 4890129"/>
              <a:gd name="connsiteX16618" fmla="*/ 5883914 w 9771622"/>
              <a:gd name="connsiteY16618" fmla="*/ 1927672 h 4890129"/>
              <a:gd name="connsiteX16619" fmla="*/ 5897630 w 9771622"/>
              <a:gd name="connsiteY16619" fmla="*/ 1913956 h 4890129"/>
              <a:gd name="connsiteX16620" fmla="*/ 5094993 w 9771622"/>
              <a:gd name="connsiteY16620" fmla="*/ 1913956 h 4890129"/>
              <a:gd name="connsiteX16621" fmla="*/ 5108709 w 9771622"/>
              <a:gd name="connsiteY16621" fmla="*/ 1927672 h 4890129"/>
              <a:gd name="connsiteX16622" fmla="*/ 5094993 w 9771622"/>
              <a:gd name="connsiteY16622" fmla="*/ 1941388 h 4890129"/>
              <a:gd name="connsiteX16623" fmla="*/ 5081277 w 9771622"/>
              <a:gd name="connsiteY16623" fmla="*/ 1927672 h 4890129"/>
              <a:gd name="connsiteX16624" fmla="*/ 5094993 w 9771622"/>
              <a:gd name="connsiteY16624" fmla="*/ 1913956 h 4890129"/>
              <a:gd name="connsiteX16625" fmla="*/ 4421438 w 9771622"/>
              <a:gd name="connsiteY16625" fmla="*/ 1912962 h 4890129"/>
              <a:gd name="connsiteX16626" fmla="*/ 4435154 w 9771622"/>
              <a:gd name="connsiteY16626" fmla="*/ 1926678 h 4890129"/>
              <a:gd name="connsiteX16627" fmla="*/ 4421438 w 9771622"/>
              <a:gd name="connsiteY16627" fmla="*/ 1940394 h 4890129"/>
              <a:gd name="connsiteX16628" fmla="*/ 4407722 w 9771622"/>
              <a:gd name="connsiteY16628" fmla="*/ 1926678 h 4890129"/>
              <a:gd name="connsiteX16629" fmla="*/ 4421438 w 9771622"/>
              <a:gd name="connsiteY16629" fmla="*/ 1912962 h 4890129"/>
              <a:gd name="connsiteX16630" fmla="*/ 5954559 w 9771622"/>
              <a:gd name="connsiteY16630" fmla="*/ 1911968 h 4890129"/>
              <a:gd name="connsiteX16631" fmla="*/ 5968275 w 9771622"/>
              <a:gd name="connsiteY16631" fmla="*/ 1925684 h 4890129"/>
              <a:gd name="connsiteX16632" fmla="*/ 5954559 w 9771622"/>
              <a:gd name="connsiteY16632" fmla="*/ 1939400 h 4890129"/>
              <a:gd name="connsiteX16633" fmla="*/ 5940843 w 9771622"/>
              <a:gd name="connsiteY16633" fmla="*/ 1925684 h 4890129"/>
              <a:gd name="connsiteX16634" fmla="*/ 5954559 w 9771622"/>
              <a:gd name="connsiteY16634" fmla="*/ 1911968 h 4890129"/>
              <a:gd name="connsiteX16635" fmla="*/ 5210822 w 9771622"/>
              <a:gd name="connsiteY16635" fmla="*/ 1911638 h 4890129"/>
              <a:gd name="connsiteX16636" fmla="*/ 5224538 w 9771622"/>
              <a:gd name="connsiteY16636" fmla="*/ 1925354 h 4890129"/>
              <a:gd name="connsiteX16637" fmla="*/ 5210822 w 9771622"/>
              <a:gd name="connsiteY16637" fmla="*/ 1939070 h 4890129"/>
              <a:gd name="connsiteX16638" fmla="*/ 5197106 w 9771622"/>
              <a:gd name="connsiteY16638" fmla="*/ 1925354 h 4890129"/>
              <a:gd name="connsiteX16639" fmla="*/ 5210822 w 9771622"/>
              <a:gd name="connsiteY16639" fmla="*/ 1911638 h 4890129"/>
              <a:gd name="connsiteX16640" fmla="*/ 4596198 w 9771622"/>
              <a:gd name="connsiteY16640" fmla="*/ 1911638 h 4890129"/>
              <a:gd name="connsiteX16641" fmla="*/ 4609914 w 9771622"/>
              <a:gd name="connsiteY16641" fmla="*/ 1925354 h 4890129"/>
              <a:gd name="connsiteX16642" fmla="*/ 4596198 w 9771622"/>
              <a:gd name="connsiteY16642" fmla="*/ 1939070 h 4890129"/>
              <a:gd name="connsiteX16643" fmla="*/ 4582482 w 9771622"/>
              <a:gd name="connsiteY16643" fmla="*/ 1925354 h 4890129"/>
              <a:gd name="connsiteX16644" fmla="*/ 4596198 w 9771622"/>
              <a:gd name="connsiteY16644" fmla="*/ 1911638 h 4890129"/>
              <a:gd name="connsiteX16645" fmla="*/ 6010828 w 9771622"/>
              <a:gd name="connsiteY16645" fmla="*/ 1910644 h 4890129"/>
              <a:gd name="connsiteX16646" fmla="*/ 6024544 w 9771622"/>
              <a:gd name="connsiteY16646" fmla="*/ 1924360 h 4890129"/>
              <a:gd name="connsiteX16647" fmla="*/ 6010828 w 9771622"/>
              <a:gd name="connsiteY16647" fmla="*/ 1938076 h 4890129"/>
              <a:gd name="connsiteX16648" fmla="*/ 5997112 w 9771622"/>
              <a:gd name="connsiteY16648" fmla="*/ 1924360 h 4890129"/>
              <a:gd name="connsiteX16649" fmla="*/ 6010828 w 9771622"/>
              <a:gd name="connsiteY16649" fmla="*/ 1910644 h 4890129"/>
              <a:gd name="connsiteX16650" fmla="*/ 4506504 w 9771622"/>
              <a:gd name="connsiteY16650" fmla="*/ 1909320 h 4890129"/>
              <a:gd name="connsiteX16651" fmla="*/ 4520220 w 9771622"/>
              <a:gd name="connsiteY16651" fmla="*/ 1923036 h 4890129"/>
              <a:gd name="connsiteX16652" fmla="*/ 4506504 w 9771622"/>
              <a:gd name="connsiteY16652" fmla="*/ 1936752 h 4890129"/>
              <a:gd name="connsiteX16653" fmla="*/ 4492788 w 9771622"/>
              <a:gd name="connsiteY16653" fmla="*/ 1923036 h 4890129"/>
              <a:gd name="connsiteX16654" fmla="*/ 4506504 w 9771622"/>
              <a:gd name="connsiteY16654" fmla="*/ 1909320 h 4890129"/>
              <a:gd name="connsiteX16655" fmla="*/ 6066764 w 9771622"/>
              <a:gd name="connsiteY16655" fmla="*/ 1908990 h 4890129"/>
              <a:gd name="connsiteX16656" fmla="*/ 6080480 w 9771622"/>
              <a:gd name="connsiteY16656" fmla="*/ 1922706 h 4890129"/>
              <a:gd name="connsiteX16657" fmla="*/ 6066764 w 9771622"/>
              <a:gd name="connsiteY16657" fmla="*/ 1936422 h 4890129"/>
              <a:gd name="connsiteX16658" fmla="*/ 6053048 w 9771622"/>
              <a:gd name="connsiteY16658" fmla="*/ 1922706 h 4890129"/>
              <a:gd name="connsiteX16659" fmla="*/ 6066764 w 9771622"/>
              <a:gd name="connsiteY16659" fmla="*/ 1908990 h 4890129"/>
              <a:gd name="connsiteX16660" fmla="*/ 6122369 w 9771622"/>
              <a:gd name="connsiteY16660" fmla="*/ 1907666 h 4890129"/>
              <a:gd name="connsiteX16661" fmla="*/ 6136085 w 9771622"/>
              <a:gd name="connsiteY16661" fmla="*/ 1921382 h 4890129"/>
              <a:gd name="connsiteX16662" fmla="*/ 6122369 w 9771622"/>
              <a:gd name="connsiteY16662" fmla="*/ 1935098 h 4890129"/>
              <a:gd name="connsiteX16663" fmla="*/ 6108653 w 9771622"/>
              <a:gd name="connsiteY16663" fmla="*/ 1921382 h 4890129"/>
              <a:gd name="connsiteX16664" fmla="*/ 6122369 w 9771622"/>
              <a:gd name="connsiteY16664" fmla="*/ 1907666 h 4890129"/>
              <a:gd name="connsiteX16665" fmla="*/ 6177645 w 9771622"/>
              <a:gd name="connsiteY16665" fmla="*/ 1906672 h 4890129"/>
              <a:gd name="connsiteX16666" fmla="*/ 6191361 w 9771622"/>
              <a:gd name="connsiteY16666" fmla="*/ 1920388 h 4890129"/>
              <a:gd name="connsiteX16667" fmla="*/ 6177645 w 9771622"/>
              <a:gd name="connsiteY16667" fmla="*/ 1934104 h 4890129"/>
              <a:gd name="connsiteX16668" fmla="*/ 6163929 w 9771622"/>
              <a:gd name="connsiteY16668" fmla="*/ 1920388 h 4890129"/>
              <a:gd name="connsiteX16669" fmla="*/ 6177645 w 9771622"/>
              <a:gd name="connsiteY16669" fmla="*/ 1906672 h 4890129"/>
              <a:gd name="connsiteX16670" fmla="*/ 6232587 w 9771622"/>
              <a:gd name="connsiteY16670" fmla="*/ 1905682 h 4890129"/>
              <a:gd name="connsiteX16671" fmla="*/ 6246303 w 9771622"/>
              <a:gd name="connsiteY16671" fmla="*/ 1919398 h 4890129"/>
              <a:gd name="connsiteX16672" fmla="*/ 6232587 w 9771622"/>
              <a:gd name="connsiteY16672" fmla="*/ 1933114 h 4890129"/>
              <a:gd name="connsiteX16673" fmla="*/ 6218871 w 9771622"/>
              <a:gd name="connsiteY16673" fmla="*/ 1919398 h 4890129"/>
              <a:gd name="connsiteX16674" fmla="*/ 6232587 w 9771622"/>
              <a:gd name="connsiteY16674" fmla="*/ 1905682 h 4890129"/>
              <a:gd name="connsiteX16675" fmla="*/ 6287198 w 9771622"/>
              <a:gd name="connsiteY16675" fmla="*/ 1904688 h 4890129"/>
              <a:gd name="connsiteX16676" fmla="*/ 6300914 w 9771622"/>
              <a:gd name="connsiteY16676" fmla="*/ 1918404 h 4890129"/>
              <a:gd name="connsiteX16677" fmla="*/ 6287198 w 9771622"/>
              <a:gd name="connsiteY16677" fmla="*/ 1932120 h 4890129"/>
              <a:gd name="connsiteX16678" fmla="*/ 6273482 w 9771622"/>
              <a:gd name="connsiteY16678" fmla="*/ 1918404 h 4890129"/>
              <a:gd name="connsiteX16679" fmla="*/ 6287198 w 9771622"/>
              <a:gd name="connsiteY16679" fmla="*/ 1904688 h 4890129"/>
              <a:gd name="connsiteX16680" fmla="*/ 5450785 w 9771622"/>
              <a:gd name="connsiteY16680" fmla="*/ 1904688 h 4890129"/>
              <a:gd name="connsiteX16681" fmla="*/ 5464501 w 9771622"/>
              <a:gd name="connsiteY16681" fmla="*/ 1918404 h 4890129"/>
              <a:gd name="connsiteX16682" fmla="*/ 5450785 w 9771622"/>
              <a:gd name="connsiteY16682" fmla="*/ 1932120 h 4890129"/>
              <a:gd name="connsiteX16683" fmla="*/ 5437069 w 9771622"/>
              <a:gd name="connsiteY16683" fmla="*/ 1918404 h 4890129"/>
              <a:gd name="connsiteX16684" fmla="*/ 5450785 w 9771622"/>
              <a:gd name="connsiteY16684" fmla="*/ 1904688 h 4890129"/>
              <a:gd name="connsiteX16685" fmla="*/ 6341813 w 9771622"/>
              <a:gd name="connsiteY16685" fmla="*/ 1904025 h 4890129"/>
              <a:gd name="connsiteX16686" fmla="*/ 6355529 w 9771622"/>
              <a:gd name="connsiteY16686" fmla="*/ 1917741 h 4890129"/>
              <a:gd name="connsiteX16687" fmla="*/ 6341813 w 9771622"/>
              <a:gd name="connsiteY16687" fmla="*/ 1931457 h 4890129"/>
              <a:gd name="connsiteX16688" fmla="*/ 6328097 w 9771622"/>
              <a:gd name="connsiteY16688" fmla="*/ 1917741 h 4890129"/>
              <a:gd name="connsiteX16689" fmla="*/ 6341813 w 9771622"/>
              <a:gd name="connsiteY16689" fmla="*/ 1904025 h 4890129"/>
              <a:gd name="connsiteX16690" fmla="*/ 6396095 w 9771622"/>
              <a:gd name="connsiteY16690" fmla="*/ 1903034 h 4890129"/>
              <a:gd name="connsiteX16691" fmla="*/ 6409811 w 9771622"/>
              <a:gd name="connsiteY16691" fmla="*/ 1916750 h 4890129"/>
              <a:gd name="connsiteX16692" fmla="*/ 6396095 w 9771622"/>
              <a:gd name="connsiteY16692" fmla="*/ 1930466 h 4890129"/>
              <a:gd name="connsiteX16693" fmla="*/ 6382379 w 9771622"/>
              <a:gd name="connsiteY16693" fmla="*/ 1916750 h 4890129"/>
              <a:gd name="connsiteX16694" fmla="*/ 6396095 w 9771622"/>
              <a:gd name="connsiteY16694" fmla="*/ 1903034 h 4890129"/>
              <a:gd name="connsiteX16695" fmla="*/ 6450359 w 9771622"/>
              <a:gd name="connsiteY16695" fmla="*/ 1902370 h 4890129"/>
              <a:gd name="connsiteX16696" fmla="*/ 6464075 w 9771622"/>
              <a:gd name="connsiteY16696" fmla="*/ 1916086 h 4890129"/>
              <a:gd name="connsiteX16697" fmla="*/ 6450359 w 9771622"/>
              <a:gd name="connsiteY16697" fmla="*/ 1929802 h 4890129"/>
              <a:gd name="connsiteX16698" fmla="*/ 6436643 w 9771622"/>
              <a:gd name="connsiteY16698" fmla="*/ 1916086 h 4890129"/>
              <a:gd name="connsiteX16699" fmla="*/ 6450359 w 9771622"/>
              <a:gd name="connsiteY16699" fmla="*/ 1902370 h 4890129"/>
              <a:gd name="connsiteX16700" fmla="*/ 6504310 w 9771622"/>
              <a:gd name="connsiteY16700" fmla="*/ 1902040 h 4890129"/>
              <a:gd name="connsiteX16701" fmla="*/ 6518026 w 9771622"/>
              <a:gd name="connsiteY16701" fmla="*/ 1915756 h 4890129"/>
              <a:gd name="connsiteX16702" fmla="*/ 6504310 w 9771622"/>
              <a:gd name="connsiteY16702" fmla="*/ 1929472 h 4890129"/>
              <a:gd name="connsiteX16703" fmla="*/ 6490594 w 9771622"/>
              <a:gd name="connsiteY16703" fmla="*/ 1915756 h 4890129"/>
              <a:gd name="connsiteX16704" fmla="*/ 6504310 w 9771622"/>
              <a:gd name="connsiteY16704" fmla="*/ 1902040 h 4890129"/>
              <a:gd name="connsiteX16705" fmla="*/ 6557945 w 9771622"/>
              <a:gd name="connsiteY16705" fmla="*/ 1901377 h 4890129"/>
              <a:gd name="connsiteX16706" fmla="*/ 6571661 w 9771622"/>
              <a:gd name="connsiteY16706" fmla="*/ 1915093 h 4890129"/>
              <a:gd name="connsiteX16707" fmla="*/ 6557945 w 9771622"/>
              <a:gd name="connsiteY16707" fmla="*/ 1928809 h 4890129"/>
              <a:gd name="connsiteX16708" fmla="*/ 6544229 w 9771622"/>
              <a:gd name="connsiteY16708" fmla="*/ 1915093 h 4890129"/>
              <a:gd name="connsiteX16709" fmla="*/ 6557945 w 9771622"/>
              <a:gd name="connsiteY16709" fmla="*/ 1901377 h 4890129"/>
              <a:gd name="connsiteX16710" fmla="*/ 6611563 w 9771622"/>
              <a:gd name="connsiteY16710" fmla="*/ 1900716 h 4890129"/>
              <a:gd name="connsiteX16711" fmla="*/ 6625279 w 9771622"/>
              <a:gd name="connsiteY16711" fmla="*/ 1914432 h 4890129"/>
              <a:gd name="connsiteX16712" fmla="*/ 6611563 w 9771622"/>
              <a:gd name="connsiteY16712" fmla="*/ 1928148 h 4890129"/>
              <a:gd name="connsiteX16713" fmla="*/ 6597847 w 9771622"/>
              <a:gd name="connsiteY16713" fmla="*/ 1914432 h 4890129"/>
              <a:gd name="connsiteX16714" fmla="*/ 6611563 w 9771622"/>
              <a:gd name="connsiteY16714" fmla="*/ 1900716 h 4890129"/>
              <a:gd name="connsiteX16715" fmla="*/ 6665184 w 9771622"/>
              <a:gd name="connsiteY16715" fmla="*/ 1900383 h 4890129"/>
              <a:gd name="connsiteX16716" fmla="*/ 6678900 w 9771622"/>
              <a:gd name="connsiteY16716" fmla="*/ 1914099 h 4890129"/>
              <a:gd name="connsiteX16717" fmla="*/ 6665184 w 9771622"/>
              <a:gd name="connsiteY16717" fmla="*/ 1927815 h 4890129"/>
              <a:gd name="connsiteX16718" fmla="*/ 6651468 w 9771622"/>
              <a:gd name="connsiteY16718" fmla="*/ 1914099 h 4890129"/>
              <a:gd name="connsiteX16719" fmla="*/ 6665184 w 9771622"/>
              <a:gd name="connsiteY16719" fmla="*/ 1900383 h 4890129"/>
              <a:gd name="connsiteX16720" fmla="*/ 6718472 w 9771622"/>
              <a:gd name="connsiteY16720" fmla="*/ 1900053 h 4890129"/>
              <a:gd name="connsiteX16721" fmla="*/ 6732188 w 9771622"/>
              <a:gd name="connsiteY16721" fmla="*/ 1913769 h 4890129"/>
              <a:gd name="connsiteX16722" fmla="*/ 6718472 w 9771622"/>
              <a:gd name="connsiteY16722" fmla="*/ 1927485 h 4890129"/>
              <a:gd name="connsiteX16723" fmla="*/ 6704756 w 9771622"/>
              <a:gd name="connsiteY16723" fmla="*/ 1913769 h 4890129"/>
              <a:gd name="connsiteX16724" fmla="*/ 6718472 w 9771622"/>
              <a:gd name="connsiteY16724" fmla="*/ 1900053 h 4890129"/>
              <a:gd name="connsiteX16725" fmla="*/ 5050973 w 9771622"/>
              <a:gd name="connsiteY16725" fmla="*/ 1900053 h 4890129"/>
              <a:gd name="connsiteX16726" fmla="*/ 5064689 w 9771622"/>
              <a:gd name="connsiteY16726" fmla="*/ 1913769 h 4890129"/>
              <a:gd name="connsiteX16727" fmla="*/ 5050973 w 9771622"/>
              <a:gd name="connsiteY16727" fmla="*/ 1927485 h 4890129"/>
              <a:gd name="connsiteX16728" fmla="*/ 5037257 w 9771622"/>
              <a:gd name="connsiteY16728" fmla="*/ 1913769 h 4890129"/>
              <a:gd name="connsiteX16729" fmla="*/ 5050973 w 9771622"/>
              <a:gd name="connsiteY16729" fmla="*/ 1900053 h 4890129"/>
              <a:gd name="connsiteX16730" fmla="*/ 6771760 w 9771622"/>
              <a:gd name="connsiteY16730" fmla="*/ 1899392 h 4890129"/>
              <a:gd name="connsiteX16731" fmla="*/ 6785476 w 9771622"/>
              <a:gd name="connsiteY16731" fmla="*/ 1913108 h 4890129"/>
              <a:gd name="connsiteX16732" fmla="*/ 6771760 w 9771622"/>
              <a:gd name="connsiteY16732" fmla="*/ 1926824 h 4890129"/>
              <a:gd name="connsiteX16733" fmla="*/ 6758044 w 9771622"/>
              <a:gd name="connsiteY16733" fmla="*/ 1913108 h 4890129"/>
              <a:gd name="connsiteX16734" fmla="*/ 6771760 w 9771622"/>
              <a:gd name="connsiteY16734" fmla="*/ 1899392 h 4890129"/>
              <a:gd name="connsiteX16735" fmla="*/ 6825051 w 9771622"/>
              <a:gd name="connsiteY16735" fmla="*/ 1899062 h 4890129"/>
              <a:gd name="connsiteX16736" fmla="*/ 6838767 w 9771622"/>
              <a:gd name="connsiteY16736" fmla="*/ 1912778 h 4890129"/>
              <a:gd name="connsiteX16737" fmla="*/ 6825051 w 9771622"/>
              <a:gd name="connsiteY16737" fmla="*/ 1926494 h 4890129"/>
              <a:gd name="connsiteX16738" fmla="*/ 6811335 w 9771622"/>
              <a:gd name="connsiteY16738" fmla="*/ 1912778 h 4890129"/>
              <a:gd name="connsiteX16739" fmla="*/ 6825051 w 9771622"/>
              <a:gd name="connsiteY16739" fmla="*/ 1899062 h 4890129"/>
              <a:gd name="connsiteX16740" fmla="*/ 6878009 w 9771622"/>
              <a:gd name="connsiteY16740" fmla="*/ 1898729 h 4890129"/>
              <a:gd name="connsiteX16741" fmla="*/ 6891725 w 9771622"/>
              <a:gd name="connsiteY16741" fmla="*/ 1912445 h 4890129"/>
              <a:gd name="connsiteX16742" fmla="*/ 6878009 w 9771622"/>
              <a:gd name="connsiteY16742" fmla="*/ 1926161 h 4890129"/>
              <a:gd name="connsiteX16743" fmla="*/ 6864293 w 9771622"/>
              <a:gd name="connsiteY16743" fmla="*/ 1912445 h 4890129"/>
              <a:gd name="connsiteX16744" fmla="*/ 6878009 w 9771622"/>
              <a:gd name="connsiteY16744" fmla="*/ 1898729 h 4890129"/>
              <a:gd name="connsiteX16745" fmla="*/ 6930966 w 9771622"/>
              <a:gd name="connsiteY16745" fmla="*/ 1898399 h 4890129"/>
              <a:gd name="connsiteX16746" fmla="*/ 6944682 w 9771622"/>
              <a:gd name="connsiteY16746" fmla="*/ 1912115 h 4890129"/>
              <a:gd name="connsiteX16747" fmla="*/ 6930966 w 9771622"/>
              <a:gd name="connsiteY16747" fmla="*/ 1925831 h 4890129"/>
              <a:gd name="connsiteX16748" fmla="*/ 6917250 w 9771622"/>
              <a:gd name="connsiteY16748" fmla="*/ 1912115 h 4890129"/>
              <a:gd name="connsiteX16749" fmla="*/ 6930966 w 9771622"/>
              <a:gd name="connsiteY16749" fmla="*/ 1898399 h 4890129"/>
              <a:gd name="connsiteX16750" fmla="*/ 7036881 w 9771622"/>
              <a:gd name="connsiteY16750" fmla="*/ 1898069 h 4890129"/>
              <a:gd name="connsiteX16751" fmla="*/ 7050597 w 9771622"/>
              <a:gd name="connsiteY16751" fmla="*/ 1911785 h 4890129"/>
              <a:gd name="connsiteX16752" fmla="*/ 7036881 w 9771622"/>
              <a:gd name="connsiteY16752" fmla="*/ 1925501 h 4890129"/>
              <a:gd name="connsiteX16753" fmla="*/ 7023165 w 9771622"/>
              <a:gd name="connsiteY16753" fmla="*/ 1911785 h 4890129"/>
              <a:gd name="connsiteX16754" fmla="*/ 7036881 w 9771622"/>
              <a:gd name="connsiteY16754" fmla="*/ 1898069 h 4890129"/>
              <a:gd name="connsiteX16755" fmla="*/ 6983924 w 9771622"/>
              <a:gd name="connsiteY16755" fmla="*/ 1898069 h 4890129"/>
              <a:gd name="connsiteX16756" fmla="*/ 6997640 w 9771622"/>
              <a:gd name="connsiteY16756" fmla="*/ 1911785 h 4890129"/>
              <a:gd name="connsiteX16757" fmla="*/ 6983924 w 9771622"/>
              <a:gd name="connsiteY16757" fmla="*/ 1925501 h 4890129"/>
              <a:gd name="connsiteX16758" fmla="*/ 6970208 w 9771622"/>
              <a:gd name="connsiteY16758" fmla="*/ 1911785 h 4890129"/>
              <a:gd name="connsiteX16759" fmla="*/ 6983924 w 9771622"/>
              <a:gd name="connsiteY16759" fmla="*/ 1898069 h 4890129"/>
              <a:gd name="connsiteX16760" fmla="*/ 7089505 w 9771622"/>
              <a:gd name="connsiteY16760" fmla="*/ 1897738 h 4890129"/>
              <a:gd name="connsiteX16761" fmla="*/ 7103221 w 9771622"/>
              <a:gd name="connsiteY16761" fmla="*/ 1911454 h 4890129"/>
              <a:gd name="connsiteX16762" fmla="*/ 7089505 w 9771622"/>
              <a:gd name="connsiteY16762" fmla="*/ 1925170 h 4890129"/>
              <a:gd name="connsiteX16763" fmla="*/ 7075789 w 9771622"/>
              <a:gd name="connsiteY16763" fmla="*/ 1911454 h 4890129"/>
              <a:gd name="connsiteX16764" fmla="*/ 7089505 w 9771622"/>
              <a:gd name="connsiteY16764" fmla="*/ 1897738 h 4890129"/>
              <a:gd name="connsiteX16765" fmla="*/ 5514351 w 9771622"/>
              <a:gd name="connsiteY16765" fmla="*/ 1897738 h 4890129"/>
              <a:gd name="connsiteX16766" fmla="*/ 5528067 w 9771622"/>
              <a:gd name="connsiteY16766" fmla="*/ 1911454 h 4890129"/>
              <a:gd name="connsiteX16767" fmla="*/ 5514351 w 9771622"/>
              <a:gd name="connsiteY16767" fmla="*/ 1925170 h 4890129"/>
              <a:gd name="connsiteX16768" fmla="*/ 5500635 w 9771622"/>
              <a:gd name="connsiteY16768" fmla="*/ 1911454 h 4890129"/>
              <a:gd name="connsiteX16769" fmla="*/ 5514351 w 9771622"/>
              <a:gd name="connsiteY16769" fmla="*/ 1897738 h 4890129"/>
              <a:gd name="connsiteX16770" fmla="*/ 7142133 w 9771622"/>
              <a:gd name="connsiteY16770" fmla="*/ 1897405 h 4890129"/>
              <a:gd name="connsiteX16771" fmla="*/ 7155849 w 9771622"/>
              <a:gd name="connsiteY16771" fmla="*/ 1911121 h 4890129"/>
              <a:gd name="connsiteX16772" fmla="*/ 7142133 w 9771622"/>
              <a:gd name="connsiteY16772" fmla="*/ 1924837 h 4890129"/>
              <a:gd name="connsiteX16773" fmla="*/ 7128417 w 9771622"/>
              <a:gd name="connsiteY16773" fmla="*/ 1911121 h 4890129"/>
              <a:gd name="connsiteX16774" fmla="*/ 7142133 w 9771622"/>
              <a:gd name="connsiteY16774" fmla="*/ 1897405 h 4890129"/>
              <a:gd name="connsiteX16775" fmla="*/ 7247387 w 9771622"/>
              <a:gd name="connsiteY16775" fmla="*/ 1897075 h 4890129"/>
              <a:gd name="connsiteX16776" fmla="*/ 7261103 w 9771622"/>
              <a:gd name="connsiteY16776" fmla="*/ 1910791 h 4890129"/>
              <a:gd name="connsiteX16777" fmla="*/ 7247387 w 9771622"/>
              <a:gd name="connsiteY16777" fmla="*/ 1924507 h 4890129"/>
              <a:gd name="connsiteX16778" fmla="*/ 7233671 w 9771622"/>
              <a:gd name="connsiteY16778" fmla="*/ 1910791 h 4890129"/>
              <a:gd name="connsiteX16779" fmla="*/ 7247387 w 9771622"/>
              <a:gd name="connsiteY16779" fmla="*/ 1897075 h 4890129"/>
              <a:gd name="connsiteX16780" fmla="*/ 7194760 w 9771622"/>
              <a:gd name="connsiteY16780" fmla="*/ 1897075 h 4890129"/>
              <a:gd name="connsiteX16781" fmla="*/ 7208476 w 9771622"/>
              <a:gd name="connsiteY16781" fmla="*/ 1910791 h 4890129"/>
              <a:gd name="connsiteX16782" fmla="*/ 7194760 w 9771622"/>
              <a:gd name="connsiteY16782" fmla="*/ 1924507 h 4890129"/>
              <a:gd name="connsiteX16783" fmla="*/ 7181044 w 9771622"/>
              <a:gd name="connsiteY16783" fmla="*/ 1910791 h 4890129"/>
              <a:gd name="connsiteX16784" fmla="*/ 7194760 w 9771622"/>
              <a:gd name="connsiteY16784" fmla="*/ 1897075 h 4890129"/>
              <a:gd name="connsiteX16785" fmla="*/ 2612024 w 9771622"/>
              <a:gd name="connsiteY16785" fmla="*/ 1897075 h 4890129"/>
              <a:gd name="connsiteX16786" fmla="*/ 2625735 w 9771622"/>
              <a:gd name="connsiteY16786" fmla="*/ 1910791 h 4890129"/>
              <a:gd name="connsiteX16787" fmla="*/ 2612024 w 9771622"/>
              <a:gd name="connsiteY16787" fmla="*/ 1924507 h 4890129"/>
              <a:gd name="connsiteX16788" fmla="*/ 2598312 w 9771622"/>
              <a:gd name="connsiteY16788" fmla="*/ 1910791 h 4890129"/>
              <a:gd name="connsiteX16789" fmla="*/ 2612024 w 9771622"/>
              <a:gd name="connsiteY16789" fmla="*/ 1897075 h 4890129"/>
              <a:gd name="connsiteX16790" fmla="*/ 7352309 w 9771622"/>
              <a:gd name="connsiteY16790" fmla="*/ 1896745 h 4890129"/>
              <a:gd name="connsiteX16791" fmla="*/ 7366025 w 9771622"/>
              <a:gd name="connsiteY16791" fmla="*/ 1910461 h 4890129"/>
              <a:gd name="connsiteX16792" fmla="*/ 7352309 w 9771622"/>
              <a:gd name="connsiteY16792" fmla="*/ 1924177 h 4890129"/>
              <a:gd name="connsiteX16793" fmla="*/ 7338593 w 9771622"/>
              <a:gd name="connsiteY16793" fmla="*/ 1910461 h 4890129"/>
              <a:gd name="connsiteX16794" fmla="*/ 7352309 w 9771622"/>
              <a:gd name="connsiteY16794" fmla="*/ 1896745 h 4890129"/>
              <a:gd name="connsiteX16795" fmla="*/ 7300011 w 9771622"/>
              <a:gd name="connsiteY16795" fmla="*/ 1896745 h 4890129"/>
              <a:gd name="connsiteX16796" fmla="*/ 7313727 w 9771622"/>
              <a:gd name="connsiteY16796" fmla="*/ 1910461 h 4890129"/>
              <a:gd name="connsiteX16797" fmla="*/ 7300011 w 9771622"/>
              <a:gd name="connsiteY16797" fmla="*/ 1924177 h 4890129"/>
              <a:gd name="connsiteX16798" fmla="*/ 7286295 w 9771622"/>
              <a:gd name="connsiteY16798" fmla="*/ 1910461 h 4890129"/>
              <a:gd name="connsiteX16799" fmla="*/ 7300011 w 9771622"/>
              <a:gd name="connsiteY16799" fmla="*/ 1896745 h 4890129"/>
              <a:gd name="connsiteX16800" fmla="*/ 2507104 w 9771622"/>
              <a:gd name="connsiteY16800" fmla="*/ 1896745 h 4890129"/>
              <a:gd name="connsiteX16801" fmla="*/ 2520811 w 9771622"/>
              <a:gd name="connsiteY16801" fmla="*/ 1910461 h 4890129"/>
              <a:gd name="connsiteX16802" fmla="*/ 2507104 w 9771622"/>
              <a:gd name="connsiteY16802" fmla="*/ 1924177 h 4890129"/>
              <a:gd name="connsiteX16803" fmla="*/ 2493384 w 9771622"/>
              <a:gd name="connsiteY16803" fmla="*/ 1910461 h 4890129"/>
              <a:gd name="connsiteX16804" fmla="*/ 2507104 w 9771622"/>
              <a:gd name="connsiteY16804" fmla="*/ 1896745 h 4890129"/>
              <a:gd name="connsiteX16805" fmla="*/ 7457230 w 9771622"/>
              <a:gd name="connsiteY16805" fmla="*/ 1896411 h 4890129"/>
              <a:gd name="connsiteX16806" fmla="*/ 7470946 w 9771622"/>
              <a:gd name="connsiteY16806" fmla="*/ 1910127 h 4890129"/>
              <a:gd name="connsiteX16807" fmla="*/ 7457230 w 9771622"/>
              <a:gd name="connsiteY16807" fmla="*/ 1923843 h 4890129"/>
              <a:gd name="connsiteX16808" fmla="*/ 7443514 w 9771622"/>
              <a:gd name="connsiteY16808" fmla="*/ 1910127 h 4890129"/>
              <a:gd name="connsiteX16809" fmla="*/ 7457230 w 9771622"/>
              <a:gd name="connsiteY16809" fmla="*/ 1896411 h 4890129"/>
              <a:gd name="connsiteX16810" fmla="*/ 7404936 w 9771622"/>
              <a:gd name="connsiteY16810" fmla="*/ 1896411 h 4890129"/>
              <a:gd name="connsiteX16811" fmla="*/ 7418652 w 9771622"/>
              <a:gd name="connsiteY16811" fmla="*/ 1910127 h 4890129"/>
              <a:gd name="connsiteX16812" fmla="*/ 7404936 w 9771622"/>
              <a:gd name="connsiteY16812" fmla="*/ 1923843 h 4890129"/>
              <a:gd name="connsiteX16813" fmla="*/ 7391220 w 9771622"/>
              <a:gd name="connsiteY16813" fmla="*/ 1910127 h 4890129"/>
              <a:gd name="connsiteX16814" fmla="*/ 7404936 w 9771622"/>
              <a:gd name="connsiteY16814" fmla="*/ 1896411 h 4890129"/>
              <a:gd name="connsiteX16815" fmla="*/ 2402179 w 9771622"/>
              <a:gd name="connsiteY16815" fmla="*/ 1896411 h 4890129"/>
              <a:gd name="connsiteX16816" fmla="*/ 2415896 w 9771622"/>
              <a:gd name="connsiteY16816" fmla="*/ 1910127 h 4890129"/>
              <a:gd name="connsiteX16817" fmla="*/ 2402179 w 9771622"/>
              <a:gd name="connsiteY16817" fmla="*/ 1923843 h 4890129"/>
              <a:gd name="connsiteX16818" fmla="*/ 2388460 w 9771622"/>
              <a:gd name="connsiteY16818" fmla="*/ 1910127 h 4890129"/>
              <a:gd name="connsiteX16819" fmla="*/ 2402179 w 9771622"/>
              <a:gd name="connsiteY16819" fmla="*/ 1896411 h 4890129"/>
              <a:gd name="connsiteX16820" fmla="*/ 7561821 w 9771622"/>
              <a:gd name="connsiteY16820" fmla="*/ 1896081 h 4890129"/>
              <a:gd name="connsiteX16821" fmla="*/ 7575537 w 9771622"/>
              <a:gd name="connsiteY16821" fmla="*/ 1909797 h 4890129"/>
              <a:gd name="connsiteX16822" fmla="*/ 7561821 w 9771622"/>
              <a:gd name="connsiteY16822" fmla="*/ 1923513 h 4890129"/>
              <a:gd name="connsiteX16823" fmla="*/ 7548105 w 9771622"/>
              <a:gd name="connsiteY16823" fmla="*/ 1909797 h 4890129"/>
              <a:gd name="connsiteX16824" fmla="*/ 7561821 w 9771622"/>
              <a:gd name="connsiteY16824" fmla="*/ 1896081 h 4890129"/>
              <a:gd name="connsiteX16825" fmla="*/ 7509527 w 9771622"/>
              <a:gd name="connsiteY16825" fmla="*/ 1896081 h 4890129"/>
              <a:gd name="connsiteX16826" fmla="*/ 7523243 w 9771622"/>
              <a:gd name="connsiteY16826" fmla="*/ 1909797 h 4890129"/>
              <a:gd name="connsiteX16827" fmla="*/ 7509527 w 9771622"/>
              <a:gd name="connsiteY16827" fmla="*/ 1923513 h 4890129"/>
              <a:gd name="connsiteX16828" fmla="*/ 7495811 w 9771622"/>
              <a:gd name="connsiteY16828" fmla="*/ 1909797 h 4890129"/>
              <a:gd name="connsiteX16829" fmla="*/ 7509527 w 9771622"/>
              <a:gd name="connsiteY16829" fmla="*/ 1896081 h 4890129"/>
              <a:gd name="connsiteX16830" fmla="*/ 2297250 w 9771622"/>
              <a:gd name="connsiteY16830" fmla="*/ 1896081 h 4890129"/>
              <a:gd name="connsiteX16831" fmla="*/ 2310978 w 9771622"/>
              <a:gd name="connsiteY16831" fmla="*/ 1909797 h 4890129"/>
              <a:gd name="connsiteX16832" fmla="*/ 2297250 w 9771622"/>
              <a:gd name="connsiteY16832" fmla="*/ 1923513 h 4890129"/>
              <a:gd name="connsiteX16833" fmla="*/ 2283540 w 9771622"/>
              <a:gd name="connsiteY16833" fmla="*/ 1909797 h 4890129"/>
              <a:gd name="connsiteX16834" fmla="*/ 2297250 w 9771622"/>
              <a:gd name="connsiteY16834" fmla="*/ 1896081 h 4890129"/>
              <a:gd name="connsiteX16835" fmla="*/ 7666082 w 9771622"/>
              <a:gd name="connsiteY16835" fmla="*/ 1895751 h 4890129"/>
              <a:gd name="connsiteX16836" fmla="*/ 7679798 w 9771622"/>
              <a:gd name="connsiteY16836" fmla="*/ 1909467 h 4890129"/>
              <a:gd name="connsiteX16837" fmla="*/ 7666082 w 9771622"/>
              <a:gd name="connsiteY16837" fmla="*/ 1923183 h 4890129"/>
              <a:gd name="connsiteX16838" fmla="*/ 7652366 w 9771622"/>
              <a:gd name="connsiteY16838" fmla="*/ 1909467 h 4890129"/>
              <a:gd name="connsiteX16839" fmla="*/ 7666082 w 9771622"/>
              <a:gd name="connsiteY16839" fmla="*/ 1895751 h 4890129"/>
              <a:gd name="connsiteX16840" fmla="*/ 7614119 w 9771622"/>
              <a:gd name="connsiteY16840" fmla="*/ 1895751 h 4890129"/>
              <a:gd name="connsiteX16841" fmla="*/ 7627835 w 9771622"/>
              <a:gd name="connsiteY16841" fmla="*/ 1909467 h 4890129"/>
              <a:gd name="connsiteX16842" fmla="*/ 7614119 w 9771622"/>
              <a:gd name="connsiteY16842" fmla="*/ 1923183 h 4890129"/>
              <a:gd name="connsiteX16843" fmla="*/ 7600403 w 9771622"/>
              <a:gd name="connsiteY16843" fmla="*/ 1909467 h 4890129"/>
              <a:gd name="connsiteX16844" fmla="*/ 7614119 w 9771622"/>
              <a:gd name="connsiteY16844" fmla="*/ 1895751 h 4890129"/>
              <a:gd name="connsiteX16845" fmla="*/ 5281668 w 9771622"/>
              <a:gd name="connsiteY16845" fmla="*/ 1895751 h 4890129"/>
              <a:gd name="connsiteX16846" fmla="*/ 5295384 w 9771622"/>
              <a:gd name="connsiteY16846" fmla="*/ 1909467 h 4890129"/>
              <a:gd name="connsiteX16847" fmla="*/ 5281668 w 9771622"/>
              <a:gd name="connsiteY16847" fmla="*/ 1923183 h 4890129"/>
              <a:gd name="connsiteX16848" fmla="*/ 5267952 w 9771622"/>
              <a:gd name="connsiteY16848" fmla="*/ 1909467 h 4890129"/>
              <a:gd name="connsiteX16849" fmla="*/ 5281668 w 9771622"/>
              <a:gd name="connsiteY16849" fmla="*/ 1895751 h 4890129"/>
              <a:gd name="connsiteX16850" fmla="*/ 2192996 w 9771622"/>
              <a:gd name="connsiteY16850" fmla="*/ 1895751 h 4890129"/>
              <a:gd name="connsiteX16851" fmla="*/ 2206711 w 9771622"/>
              <a:gd name="connsiteY16851" fmla="*/ 1909467 h 4890129"/>
              <a:gd name="connsiteX16852" fmla="*/ 2192996 w 9771622"/>
              <a:gd name="connsiteY16852" fmla="*/ 1923183 h 4890129"/>
              <a:gd name="connsiteX16853" fmla="*/ 2179277 w 9771622"/>
              <a:gd name="connsiteY16853" fmla="*/ 1909467 h 4890129"/>
              <a:gd name="connsiteX16854" fmla="*/ 2192996 w 9771622"/>
              <a:gd name="connsiteY16854" fmla="*/ 1895751 h 4890129"/>
              <a:gd name="connsiteX16855" fmla="*/ 7822637 w 9771622"/>
              <a:gd name="connsiteY16855" fmla="*/ 1895421 h 4890129"/>
              <a:gd name="connsiteX16856" fmla="*/ 7836353 w 9771622"/>
              <a:gd name="connsiteY16856" fmla="*/ 1909137 h 4890129"/>
              <a:gd name="connsiteX16857" fmla="*/ 7822637 w 9771622"/>
              <a:gd name="connsiteY16857" fmla="*/ 1922853 h 4890129"/>
              <a:gd name="connsiteX16858" fmla="*/ 7808921 w 9771622"/>
              <a:gd name="connsiteY16858" fmla="*/ 1909137 h 4890129"/>
              <a:gd name="connsiteX16859" fmla="*/ 7822637 w 9771622"/>
              <a:gd name="connsiteY16859" fmla="*/ 1895421 h 4890129"/>
              <a:gd name="connsiteX16860" fmla="*/ 7770660 w 9771622"/>
              <a:gd name="connsiteY16860" fmla="*/ 1895421 h 4890129"/>
              <a:gd name="connsiteX16861" fmla="*/ 7784376 w 9771622"/>
              <a:gd name="connsiteY16861" fmla="*/ 1909137 h 4890129"/>
              <a:gd name="connsiteX16862" fmla="*/ 7770660 w 9771622"/>
              <a:gd name="connsiteY16862" fmla="*/ 1922853 h 4890129"/>
              <a:gd name="connsiteX16863" fmla="*/ 7756944 w 9771622"/>
              <a:gd name="connsiteY16863" fmla="*/ 1909137 h 4890129"/>
              <a:gd name="connsiteX16864" fmla="*/ 7770660 w 9771622"/>
              <a:gd name="connsiteY16864" fmla="*/ 1895421 h 4890129"/>
              <a:gd name="connsiteX16865" fmla="*/ 7718376 w 9771622"/>
              <a:gd name="connsiteY16865" fmla="*/ 1895421 h 4890129"/>
              <a:gd name="connsiteX16866" fmla="*/ 7732092 w 9771622"/>
              <a:gd name="connsiteY16866" fmla="*/ 1909137 h 4890129"/>
              <a:gd name="connsiteX16867" fmla="*/ 7718376 w 9771622"/>
              <a:gd name="connsiteY16867" fmla="*/ 1922853 h 4890129"/>
              <a:gd name="connsiteX16868" fmla="*/ 7704660 w 9771622"/>
              <a:gd name="connsiteY16868" fmla="*/ 1909137 h 4890129"/>
              <a:gd name="connsiteX16869" fmla="*/ 7718376 w 9771622"/>
              <a:gd name="connsiteY16869" fmla="*/ 1895421 h 4890129"/>
              <a:gd name="connsiteX16870" fmla="*/ 2088405 w 9771622"/>
              <a:gd name="connsiteY16870" fmla="*/ 1895421 h 4890129"/>
              <a:gd name="connsiteX16871" fmla="*/ 2102116 w 9771622"/>
              <a:gd name="connsiteY16871" fmla="*/ 1909137 h 4890129"/>
              <a:gd name="connsiteX16872" fmla="*/ 2088405 w 9771622"/>
              <a:gd name="connsiteY16872" fmla="*/ 1922853 h 4890129"/>
              <a:gd name="connsiteX16873" fmla="*/ 2074685 w 9771622"/>
              <a:gd name="connsiteY16873" fmla="*/ 1909137 h 4890129"/>
              <a:gd name="connsiteX16874" fmla="*/ 2088405 w 9771622"/>
              <a:gd name="connsiteY16874" fmla="*/ 1895421 h 4890129"/>
              <a:gd name="connsiteX16875" fmla="*/ 1984144 w 9771622"/>
              <a:gd name="connsiteY16875" fmla="*/ 1895421 h 4890129"/>
              <a:gd name="connsiteX16876" fmla="*/ 1997862 w 9771622"/>
              <a:gd name="connsiteY16876" fmla="*/ 1909137 h 4890129"/>
              <a:gd name="connsiteX16877" fmla="*/ 1984144 w 9771622"/>
              <a:gd name="connsiteY16877" fmla="*/ 1922853 h 4890129"/>
              <a:gd name="connsiteX16878" fmla="*/ 1970428 w 9771622"/>
              <a:gd name="connsiteY16878" fmla="*/ 1909137 h 4890129"/>
              <a:gd name="connsiteX16879" fmla="*/ 1984144 w 9771622"/>
              <a:gd name="connsiteY16879" fmla="*/ 1895421 h 4890129"/>
              <a:gd name="connsiteX16880" fmla="*/ 8030829 w 9771622"/>
              <a:gd name="connsiteY16880" fmla="*/ 1895087 h 4890129"/>
              <a:gd name="connsiteX16881" fmla="*/ 8044545 w 9771622"/>
              <a:gd name="connsiteY16881" fmla="*/ 1908803 h 4890129"/>
              <a:gd name="connsiteX16882" fmla="*/ 8030829 w 9771622"/>
              <a:gd name="connsiteY16882" fmla="*/ 1922519 h 4890129"/>
              <a:gd name="connsiteX16883" fmla="*/ 8017113 w 9771622"/>
              <a:gd name="connsiteY16883" fmla="*/ 1908803 h 4890129"/>
              <a:gd name="connsiteX16884" fmla="*/ 8030829 w 9771622"/>
              <a:gd name="connsiteY16884" fmla="*/ 1895087 h 4890129"/>
              <a:gd name="connsiteX16885" fmla="*/ 7978862 w 9771622"/>
              <a:gd name="connsiteY16885" fmla="*/ 1895087 h 4890129"/>
              <a:gd name="connsiteX16886" fmla="*/ 7992578 w 9771622"/>
              <a:gd name="connsiteY16886" fmla="*/ 1908803 h 4890129"/>
              <a:gd name="connsiteX16887" fmla="*/ 7978862 w 9771622"/>
              <a:gd name="connsiteY16887" fmla="*/ 1922519 h 4890129"/>
              <a:gd name="connsiteX16888" fmla="*/ 7965146 w 9771622"/>
              <a:gd name="connsiteY16888" fmla="*/ 1908803 h 4890129"/>
              <a:gd name="connsiteX16889" fmla="*/ 7978862 w 9771622"/>
              <a:gd name="connsiteY16889" fmla="*/ 1895087 h 4890129"/>
              <a:gd name="connsiteX16890" fmla="*/ 7926568 w 9771622"/>
              <a:gd name="connsiteY16890" fmla="*/ 1895087 h 4890129"/>
              <a:gd name="connsiteX16891" fmla="*/ 7940284 w 9771622"/>
              <a:gd name="connsiteY16891" fmla="*/ 1908803 h 4890129"/>
              <a:gd name="connsiteX16892" fmla="*/ 7926568 w 9771622"/>
              <a:gd name="connsiteY16892" fmla="*/ 1922519 h 4890129"/>
              <a:gd name="connsiteX16893" fmla="*/ 7912852 w 9771622"/>
              <a:gd name="connsiteY16893" fmla="*/ 1908803 h 4890129"/>
              <a:gd name="connsiteX16894" fmla="*/ 7926568 w 9771622"/>
              <a:gd name="connsiteY16894" fmla="*/ 1895087 h 4890129"/>
              <a:gd name="connsiteX16895" fmla="*/ 7874604 w 9771622"/>
              <a:gd name="connsiteY16895" fmla="*/ 1895087 h 4890129"/>
              <a:gd name="connsiteX16896" fmla="*/ 7888320 w 9771622"/>
              <a:gd name="connsiteY16896" fmla="*/ 1908803 h 4890129"/>
              <a:gd name="connsiteX16897" fmla="*/ 7874604 w 9771622"/>
              <a:gd name="connsiteY16897" fmla="*/ 1922519 h 4890129"/>
              <a:gd name="connsiteX16898" fmla="*/ 7860888 w 9771622"/>
              <a:gd name="connsiteY16898" fmla="*/ 1908803 h 4890129"/>
              <a:gd name="connsiteX16899" fmla="*/ 7874604 w 9771622"/>
              <a:gd name="connsiteY16899" fmla="*/ 1895087 h 4890129"/>
              <a:gd name="connsiteX16900" fmla="*/ 1880218 w 9771622"/>
              <a:gd name="connsiteY16900" fmla="*/ 1895087 h 4890129"/>
              <a:gd name="connsiteX16901" fmla="*/ 1893935 w 9771622"/>
              <a:gd name="connsiteY16901" fmla="*/ 1908803 h 4890129"/>
              <a:gd name="connsiteX16902" fmla="*/ 1880218 w 9771622"/>
              <a:gd name="connsiteY16902" fmla="*/ 1922519 h 4890129"/>
              <a:gd name="connsiteX16903" fmla="*/ 1866501 w 9771622"/>
              <a:gd name="connsiteY16903" fmla="*/ 1908803 h 4890129"/>
              <a:gd name="connsiteX16904" fmla="*/ 1880218 w 9771622"/>
              <a:gd name="connsiteY16904" fmla="*/ 1895087 h 4890129"/>
              <a:gd name="connsiteX16905" fmla="*/ 1776286 w 9771622"/>
              <a:gd name="connsiteY16905" fmla="*/ 1895087 h 4890129"/>
              <a:gd name="connsiteX16906" fmla="*/ 1790003 w 9771622"/>
              <a:gd name="connsiteY16906" fmla="*/ 1908803 h 4890129"/>
              <a:gd name="connsiteX16907" fmla="*/ 1776286 w 9771622"/>
              <a:gd name="connsiteY16907" fmla="*/ 1922519 h 4890129"/>
              <a:gd name="connsiteX16908" fmla="*/ 1762565 w 9771622"/>
              <a:gd name="connsiteY16908" fmla="*/ 1908803 h 4890129"/>
              <a:gd name="connsiteX16909" fmla="*/ 1776286 w 9771622"/>
              <a:gd name="connsiteY16909" fmla="*/ 1895087 h 4890129"/>
              <a:gd name="connsiteX16910" fmla="*/ 8238354 w 9771622"/>
              <a:gd name="connsiteY16910" fmla="*/ 1894757 h 4890129"/>
              <a:gd name="connsiteX16911" fmla="*/ 8252070 w 9771622"/>
              <a:gd name="connsiteY16911" fmla="*/ 1908473 h 4890129"/>
              <a:gd name="connsiteX16912" fmla="*/ 8238354 w 9771622"/>
              <a:gd name="connsiteY16912" fmla="*/ 1922189 h 4890129"/>
              <a:gd name="connsiteX16913" fmla="*/ 8224638 w 9771622"/>
              <a:gd name="connsiteY16913" fmla="*/ 1908473 h 4890129"/>
              <a:gd name="connsiteX16914" fmla="*/ 8238354 w 9771622"/>
              <a:gd name="connsiteY16914" fmla="*/ 1894757 h 4890129"/>
              <a:gd name="connsiteX16915" fmla="*/ 8186707 w 9771622"/>
              <a:gd name="connsiteY16915" fmla="*/ 1894757 h 4890129"/>
              <a:gd name="connsiteX16916" fmla="*/ 8200423 w 9771622"/>
              <a:gd name="connsiteY16916" fmla="*/ 1908473 h 4890129"/>
              <a:gd name="connsiteX16917" fmla="*/ 8186707 w 9771622"/>
              <a:gd name="connsiteY16917" fmla="*/ 1922189 h 4890129"/>
              <a:gd name="connsiteX16918" fmla="*/ 8172991 w 9771622"/>
              <a:gd name="connsiteY16918" fmla="*/ 1908473 h 4890129"/>
              <a:gd name="connsiteX16919" fmla="*/ 8186707 w 9771622"/>
              <a:gd name="connsiteY16919" fmla="*/ 1894757 h 4890129"/>
              <a:gd name="connsiteX16920" fmla="*/ 8134757 w 9771622"/>
              <a:gd name="connsiteY16920" fmla="*/ 1894757 h 4890129"/>
              <a:gd name="connsiteX16921" fmla="*/ 8148473 w 9771622"/>
              <a:gd name="connsiteY16921" fmla="*/ 1908473 h 4890129"/>
              <a:gd name="connsiteX16922" fmla="*/ 8134757 w 9771622"/>
              <a:gd name="connsiteY16922" fmla="*/ 1922189 h 4890129"/>
              <a:gd name="connsiteX16923" fmla="*/ 8121041 w 9771622"/>
              <a:gd name="connsiteY16923" fmla="*/ 1908473 h 4890129"/>
              <a:gd name="connsiteX16924" fmla="*/ 8134757 w 9771622"/>
              <a:gd name="connsiteY16924" fmla="*/ 1894757 h 4890129"/>
              <a:gd name="connsiteX16925" fmla="*/ 8082793 w 9771622"/>
              <a:gd name="connsiteY16925" fmla="*/ 1894757 h 4890129"/>
              <a:gd name="connsiteX16926" fmla="*/ 8096509 w 9771622"/>
              <a:gd name="connsiteY16926" fmla="*/ 1908473 h 4890129"/>
              <a:gd name="connsiteX16927" fmla="*/ 8082793 w 9771622"/>
              <a:gd name="connsiteY16927" fmla="*/ 1922189 h 4890129"/>
              <a:gd name="connsiteX16928" fmla="*/ 8069077 w 9771622"/>
              <a:gd name="connsiteY16928" fmla="*/ 1908473 h 4890129"/>
              <a:gd name="connsiteX16929" fmla="*/ 8082793 w 9771622"/>
              <a:gd name="connsiteY16929" fmla="*/ 1894757 h 4890129"/>
              <a:gd name="connsiteX16930" fmla="*/ 1672358 w 9771622"/>
              <a:gd name="connsiteY16930" fmla="*/ 1894757 h 4890129"/>
              <a:gd name="connsiteX16931" fmla="*/ 1686072 w 9771622"/>
              <a:gd name="connsiteY16931" fmla="*/ 1908473 h 4890129"/>
              <a:gd name="connsiteX16932" fmla="*/ 1672358 w 9771622"/>
              <a:gd name="connsiteY16932" fmla="*/ 1922189 h 4890129"/>
              <a:gd name="connsiteX16933" fmla="*/ 1658638 w 9771622"/>
              <a:gd name="connsiteY16933" fmla="*/ 1908473 h 4890129"/>
              <a:gd name="connsiteX16934" fmla="*/ 1672358 w 9771622"/>
              <a:gd name="connsiteY16934" fmla="*/ 1894757 h 4890129"/>
              <a:gd name="connsiteX16935" fmla="*/ 1568423 w 9771622"/>
              <a:gd name="connsiteY16935" fmla="*/ 1894757 h 4890129"/>
              <a:gd name="connsiteX16936" fmla="*/ 1582136 w 9771622"/>
              <a:gd name="connsiteY16936" fmla="*/ 1908473 h 4890129"/>
              <a:gd name="connsiteX16937" fmla="*/ 1568423 w 9771622"/>
              <a:gd name="connsiteY16937" fmla="*/ 1922189 h 4890129"/>
              <a:gd name="connsiteX16938" fmla="*/ 1554706 w 9771622"/>
              <a:gd name="connsiteY16938" fmla="*/ 1908473 h 4890129"/>
              <a:gd name="connsiteX16939" fmla="*/ 1568423 w 9771622"/>
              <a:gd name="connsiteY16939" fmla="*/ 1894757 h 4890129"/>
              <a:gd name="connsiteX16940" fmla="*/ 8497516 w 9771622"/>
              <a:gd name="connsiteY16940" fmla="*/ 1894427 h 4890129"/>
              <a:gd name="connsiteX16941" fmla="*/ 8511232 w 9771622"/>
              <a:gd name="connsiteY16941" fmla="*/ 1908143 h 4890129"/>
              <a:gd name="connsiteX16942" fmla="*/ 8497516 w 9771622"/>
              <a:gd name="connsiteY16942" fmla="*/ 1921859 h 4890129"/>
              <a:gd name="connsiteX16943" fmla="*/ 8483800 w 9771622"/>
              <a:gd name="connsiteY16943" fmla="*/ 1908143 h 4890129"/>
              <a:gd name="connsiteX16944" fmla="*/ 8497516 w 9771622"/>
              <a:gd name="connsiteY16944" fmla="*/ 1894427 h 4890129"/>
              <a:gd name="connsiteX16945" fmla="*/ 8445882 w 9771622"/>
              <a:gd name="connsiteY16945" fmla="*/ 1894427 h 4890129"/>
              <a:gd name="connsiteX16946" fmla="*/ 8459598 w 9771622"/>
              <a:gd name="connsiteY16946" fmla="*/ 1908143 h 4890129"/>
              <a:gd name="connsiteX16947" fmla="*/ 8445882 w 9771622"/>
              <a:gd name="connsiteY16947" fmla="*/ 1921859 h 4890129"/>
              <a:gd name="connsiteX16948" fmla="*/ 8432166 w 9771622"/>
              <a:gd name="connsiteY16948" fmla="*/ 1908143 h 4890129"/>
              <a:gd name="connsiteX16949" fmla="*/ 8445882 w 9771622"/>
              <a:gd name="connsiteY16949" fmla="*/ 1894427 h 4890129"/>
              <a:gd name="connsiteX16950" fmla="*/ 8393919 w 9771622"/>
              <a:gd name="connsiteY16950" fmla="*/ 1894427 h 4890129"/>
              <a:gd name="connsiteX16951" fmla="*/ 8407635 w 9771622"/>
              <a:gd name="connsiteY16951" fmla="*/ 1908143 h 4890129"/>
              <a:gd name="connsiteX16952" fmla="*/ 8393919 w 9771622"/>
              <a:gd name="connsiteY16952" fmla="*/ 1921859 h 4890129"/>
              <a:gd name="connsiteX16953" fmla="*/ 8380203 w 9771622"/>
              <a:gd name="connsiteY16953" fmla="*/ 1908143 h 4890129"/>
              <a:gd name="connsiteX16954" fmla="*/ 8393919 w 9771622"/>
              <a:gd name="connsiteY16954" fmla="*/ 1894427 h 4890129"/>
              <a:gd name="connsiteX16955" fmla="*/ 1464823 w 9771622"/>
              <a:gd name="connsiteY16955" fmla="*/ 1894427 h 4890129"/>
              <a:gd name="connsiteX16956" fmla="*/ 1478544 w 9771622"/>
              <a:gd name="connsiteY16956" fmla="*/ 1908143 h 4890129"/>
              <a:gd name="connsiteX16957" fmla="*/ 1464823 w 9771622"/>
              <a:gd name="connsiteY16957" fmla="*/ 1921859 h 4890129"/>
              <a:gd name="connsiteX16958" fmla="*/ 1451112 w 9771622"/>
              <a:gd name="connsiteY16958" fmla="*/ 1908143 h 4890129"/>
              <a:gd name="connsiteX16959" fmla="*/ 1464823 w 9771622"/>
              <a:gd name="connsiteY16959" fmla="*/ 1894427 h 4890129"/>
              <a:gd name="connsiteX16960" fmla="*/ 1360903 w 9771622"/>
              <a:gd name="connsiteY16960" fmla="*/ 1894427 h 4890129"/>
              <a:gd name="connsiteX16961" fmla="*/ 1374617 w 9771622"/>
              <a:gd name="connsiteY16961" fmla="*/ 1908143 h 4890129"/>
              <a:gd name="connsiteX16962" fmla="*/ 1360903 w 9771622"/>
              <a:gd name="connsiteY16962" fmla="*/ 1921859 h 4890129"/>
              <a:gd name="connsiteX16963" fmla="*/ 1347183 w 9771622"/>
              <a:gd name="connsiteY16963" fmla="*/ 1908143 h 4890129"/>
              <a:gd name="connsiteX16964" fmla="*/ 1360903 w 9771622"/>
              <a:gd name="connsiteY16964" fmla="*/ 1894427 h 4890129"/>
              <a:gd name="connsiteX16965" fmla="*/ 1257301 w 9771622"/>
              <a:gd name="connsiteY16965" fmla="*/ 1894097 h 4890129"/>
              <a:gd name="connsiteX16966" fmla="*/ 1271017 w 9771622"/>
              <a:gd name="connsiteY16966" fmla="*/ 1907813 h 4890129"/>
              <a:gd name="connsiteX16967" fmla="*/ 1257301 w 9771622"/>
              <a:gd name="connsiteY16967" fmla="*/ 1921529 h 4890129"/>
              <a:gd name="connsiteX16968" fmla="*/ 1243581 w 9771622"/>
              <a:gd name="connsiteY16968" fmla="*/ 1907813 h 4890129"/>
              <a:gd name="connsiteX16969" fmla="*/ 1257301 w 9771622"/>
              <a:gd name="connsiteY16969" fmla="*/ 1894097 h 4890129"/>
              <a:gd name="connsiteX16970" fmla="*/ 5170127 w 9771622"/>
              <a:gd name="connsiteY16970" fmla="*/ 1890125 h 4890129"/>
              <a:gd name="connsiteX16971" fmla="*/ 5183843 w 9771622"/>
              <a:gd name="connsiteY16971" fmla="*/ 1903841 h 4890129"/>
              <a:gd name="connsiteX16972" fmla="*/ 5170127 w 9771622"/>
              <a:gd name="connsiteY16972" fmla="*/ 1917557 h 4890129"/>
              <a:gd name="connsiteX16973" fmla="*/ 5156411 w 9771622"/>
              <a:gd name="connsiteY16973" fmla="*/ 1903841 h 4890129"/>
              <a:gd name="connsiteX16974" fmla="*/ 5170127 w 9771622"/>
              <a:gd name="connsiteY16974" fmla="*/ 1890125 h 4890129"/>
              <a:gd name="connsiteX16975" fmla="*/ 4636910 w 9771622"/>
              <a:gd name="connsiteY16975" fmla="*/ 1890125 h 4890129"/>
              <a:gd name="connsiteX16976" fmla="*/ 4650626 w 9771622"/>
              <a:gd name="connsiteY16976" fmla="*/ 1903841 h 4890129"/>
              <a:gd name="connsiteX16977" fmla="*/ 4636910 w 9771622"/>
              <a:gd name="connsiteY16977" fmla="*/ 1917557 h 4890129"/>
              <a:gd name="connsiteX16978" fmla="*/ 4623194 w 9771622"/>
              <a:gd name="connsiteY16978" fmla="*/ 1903841 h 4890129"/>
              <a:gd name="connsiteX16979" fmla="*/ 4636910 w 9771622"/>
              <a:gd name="connsiteY16979" fmla="*/ 1890125 h 4890129"/>
              <a:gd name="connsiteX16980" fmla="*/ 5006289 w 9771622"/>
              <a:gd name="connsiteY16980" fmla="*/ 1889791 h 4890129"/>
              <a:gd name="connsiteX16981" fmla="*/ 5020005 w 9771622"/>
              <a:gd name="connsiteY16981" fmla="*/ 1903507 h 4890129"/>
              <a:gd name="connsiteX16982" fmla="*/ 5006289 w 9771622"/>
              <a:gd name="connsiteY16982" fmla="*/ 1917223 h 4890129"/>
              <a:gd name="connsiteX16983" fmla="*/ 4992573 w 9771622"/>
              <a:gd name="connsiteY16983" fmla="*/ 1903507 h 4890129"/>
              <a:gd name="connsiteX16984" fmla="*/ 5006289 w 9771622"/>
              <a:gd name="connsiteY16984" fmla="*/ 1889791 h 4890129"/>
              <a:gd name="connsiteX16985" fmla="*/ 4372452 w 9771622"/>
              <a:gd name="connsiteY16985" fmla="*/ 1888471 h 4890129"/>
              <a:gd name="connsiteX16986" fmla="*/ 4386168 w 9771622"/>
              <a:gd name="connsiteY16986" fmla="*/ 1902187 h 4890129"/>
              <a:gd name="connsiteX16987" fmla="*/ 4372452 w 9771622"/>
              <a:gd name="connsiteY16987" fmla="*/ 1915903 h 4890129"/>
              <a:gd name="connsiteX16988" fmla="*/ 4358736 w 9771622"/>
              <a:gd name="connsiteY16988" fmla="*/ 1902187 h 4890129"/>
              <a:gd name="connsiteX16989" fmla="*/ 4372452 w 9771622"/>
              <a:gd name="connsiteY16989" fmla="*/ 1888471 h 4890129"/>
              <a:gd name="connsiteX16990" fmla="*/ 5638138 w 9771622"/>
              <a:gd name="connsiteY16990" fmla="*/ 1887147 h 4890129"/>
              <a:gd name="connsiteX16991" fmla="*/ 5651854 w 9771622"/>
              <a:gd name="connsiteY16991" fmla="*/ 1900863 h 4890129"/>
              <a:gd name="connsiteX16992" fmla="*/ 5638138 w 9771622"/>
              <a:gd name="connsiteY16992" fmla="*/ 1914579 h 4890129"/>
              <a:gd name="connsiteX16993" fmla="*/ 5624422 w 9771622"/>
              <a:gd name="connsiteY16993" fmla="*/ 1900863 h 4890129"/>
              <a:gd name="connsiteX16994" fmla="*/ 5638138 w 9771622"/>
              <a:gd name="connsiteY16994" fmla="*/ 1887147 h 4890129"/>
              <a:gd name="connsiteX16995" fmla="*/ 4823255 w 9771622"/>
              <a:gd name="connsiteY16995" fmla="*/ 1886153 h 4890129"/>
              <a:gd name="connsiteX16996" fmla="*/ 4836971 w 9771622"/>
              <a:gd name="connsiteY16996" fmla="*/ 1899869 h 4890129"/>
              <a:gd name="connsiteX16997" fmla="*/ 4823255 w 9771622"/>
              <a:gd name="connsiteY16997" fmla="*/ 1913585 h 4890129"/>
              <a:gd name="connsiteX16998" fmla="*/ 4809539 w 9771622"/>
              <a:gd name="connsiteY16998" fmla="*/ 1899869 h 4890129"/>
              <a:gd name="connsiteX16999" fmla="*/ 4823255 w 9771622"/>
              <a:gd name="connsiteY16999" fmla="*/ 1886153 h 4890129"/>
              <a:gd name="connsiteX17000" fmla="*/ 4960615 w 9771622"/>
              <a:gd name="connsiteY17000" fmla="*/ 1883505 h 4890129"/>
              <a:gd name="connsiteX17001" fmla="*/ 4974331 w 9771622"/>
              <a:gd name="connsiteY17001" fmla="*/ 1897221 h 4890129"/>
              <a:gd name="connsiteX17002" fmla="*/ 4960615 w 9771622"/>
              <a:gd name="connsiteY17002" fmla="*/ 1910937 h 4890129"/>
              <a:gd name="connsiteX17003" fmla="*/ 4946899 w 9771622"/>
              <a:gd name="connsiteY17003" fmla="*/ 1897221 h 4890129"/>
              <a:gd name="connsiteX17004" fmla="*/ 4960615 w 9771622"/>
              <a:gd name="connsiteY17004" fmla="*/ 1883505 h 4890129"/>
              <a:gd name="connsiteX17005" fmla="*/ 5698709 w 9771622"/>
              <a:gd name="connsiteY17005" fmla="*/ 1883175 h 4890129"/>
              <a:gd name="connsiteX17006" fmla="*/ 5712425 w 9771622"/>
              <a:gd name="connsiteY17006" fmla="*/ 1896891 h 4890129"/>
              <a:gd name="connsiteX17007" fmla="*/ 5698709 w 9771622"/>
              <a:gd name="connsiteY17007" fmla="*/ 1910607 h 4890129"/>
              <a:gd name="connsiteX17008" fmla="*/ 5684993 w 9771622"/>
              <a:gd name="connsiteY17008" fmla="*/ 1896891 h 4890129"/>
              <a:gd name="connsiteX17009" fmla="*/ 5698709 w 9771622"/>
              <a:gd name="connsiteY17009" fmla="*/ 1883175 h 4890129"/>
              <a:gd name="connsiteX17010" fmla="*/ 5350513 w 9771622"/>
              <a:gd name="connsiteY17010" fmla="*/ 1883175 h 4890129"/>
              <a:gd name="connsiteX17011" fmla="*/ 5364229 w 9771622"/>
              <a:gd name="connsiteY17011" fmla="*/ 1896891 h 4890129"/>
              <a:gd name="connsiteX17012" fmla="*/ 5350513 w 9771622"/>
              <a:gd name="connsiteY17012" fmla="*/ 1910607 h 4890129"/>
              <a:gd name="connsiteX17013" fmla="*/ 5336797 w 9771622"/>
              <a:gd name="connsiteY17013" fmla="*/ 1896891 h 4890129"/>
              <a:gd name="connsiteX17014" fmla="*/ 5350513 w 9771622"/>
              <a:gd name="connsiteY17014" fmla="*/ 1883175 h 4890129"/>
              <a:gd name="connsiteX17015" fmla="*/ 4544234 w 9771622"/>
              <a:gd name="connsiteY17015" fmla="*/ 1883175 h 4890129"/>
              <a:gd name="connsiteX17016" fmla="*/ 4557950 w 9771622"/>
              <a:gd name="connsiteY17016" fmla="*/ 1896891 h 4890129"/>
              <a:gd name="connsiteX17017" fmla="*/ 4544234 w 9771622"/>
              <a:gd name="connsiteY17017" fmla="*/ 1910607 h 4890129"/>
              <a:gd name="connsiteX17018" fmla="*/ 4530518 w 9771622"/>
              <a:gd name="connsiteY17018" fmla="*/ 1896891 h 4890129"/>
              <a:gd name="connsiteX17019" fmla="*/ 4544234 w 9771622"/>
              <a:gd name="connsiteY17019" fmla="*/ 1883175 h 4890129"/>
              <a:gd name="connsiteX17020" fmla="*/ 4456524 w 9771622"/>
              <a:gd name="connsiteY17020" fmla="*/ 1883175 h 4890129"/>
              <a:gd name="connsiteX17021" fmla="*/ 4470240 w 9771622"/>
              <a:gd name="connsiteY17021" fmla="*/ 1896891 h 4890129"/>
              <a:gd name="connsiteX17022" fmla="*/ 4456524 w 9771622"/>
              <a:gd name="connsiteY17022" fmla="*/ 1910607 h 4890129"/>
              <a:gd name="connsiteX17023" fmla="*/ 4442808 w 9771622"/>
              <a:gd name="connsiteY17023" fmla="*/ 1896891 h 4890129"/>
              <a:gd name="connsiteX17024" fmla="*/ 4456524 w 9771622"/>
              <a:gd name="connsiteY17024" fmla="*/ 1883175 h 4890129"/>
              <a:gd name="connsiteX17025" fmla="*/ 4868929 w 9771622"/>
              <a:gd name="connsiteY17025" fmla="*/ 1881518 h 4890129"/>
              <a:gd name="connsiteX17026" fmla="*/ 4882645 w 9771622"/>
              <a:gd name="connsiteY17026" fmla="*/ 1895234 h 4890129"/>
              <a:gd name="connsiteX17027" fmla="*/ 4868929 w 9771622"/>
              <a:gd name="connsiteY17027" fmla="*/ 1908950 h 4890129"/>
              <a:gd name="connsiteX17028" fmla="*/ 4855213 w 9771622"/>
              <a:gd name="connsiteY17028" fmla="*/ 1895234 h 4890129"/>
              <a:gd name="connsiteX17029" fmla="*/ 4868929 w 9771622"/>
              <a:gd name="connsiteY17029" fmla="*/ 1881518 h 4890129"/>
              <a:gd name="connsiteX17030" fmla="*/ 4914937 w 9771622"/>
              <a:gd name="connsiteY17030" fmla="*/ 1880524 h 4890129"/>
              <a:gd name="connsiteX17031" fmla="*/ 4928653 w 9771622"/>
              <a:gd name="connsiteY17031" fmla="*/ 1894240 h 4890129"/>
              <a:gd name="connsiteX17032" fmla="*/ 4914937 w 9771622"/>
              <a:gd name="connsiteY17032" fmla="*/ 1907956 h 4890129"/>
              <a:gd name="connsiteX17033" fmla="*/ 4901221 w 9771622"/>
              <a:gd name="connsiteY17033" fmla="*/ 1894240 h 4890129"/>
              <a:gd name="connsiteX17034" fmla="*/ 4914937 w 9771622"/>
              <a:gd name="connsiteY17034" fmla="*/ 1880524 h 4890129"/>
              <a:gd name="connsiteX17035" fmla="*/ 5758286 w 9771622"/>
              <a:gd name="connsiteY17035" fmla="*/ 1879533 h 4890129"/>
              <a:gd name="connsiteX17036" fmla="*/ 5772002 w 9771622"/>
              <a:gd name="connsiteY17036" fmla="*/ 1893249 h 4890129"/>
              <a:gd name="connsiteX17037" fmla="*/ 5758286 w 9771622"/>
              <a:gd name="connsiteY17037" fmla="*/ 1906965 h 4890129"/>
              <a:gd name="connsiteX17038" fmla="*/ 5744570 w 9771622"/>
              <a:gd name="connsiteY17038" fmla="*/ 1893249 h 4890129"/>
              <a:gd name="connsiteX17039" fmla="*/ 5758286 w 9771622"/>
              <a:gd name="connsiteY17039" fmla="*/ 1879533 h 4890129"/>
              <a:gd name="connsiteX17040" fmla="*/ 5817200 w 9771622"/>
              <a:gd name="connsiteY17040" fmla="*/ 1876555 h 4890129"/>
              <a:gd name="connsiteX17041" fmla="*/ 5830916 w 9771622"/>
              <a:gd name="connsiteY17041" fmla="*/ 1890271 h 4890129"/>
              <a:gd name="connsiteX17042" fmla="*/ 5817200 w 9771622"/>
              <a:gd name="connsiteY17042" fmla="*/ 1903987 h 4890129"/>
              <a:gd name="connsiteX17043" fmla="*/ 5803484 w 9771622"/>
              <a:gd name="connsiteY17043" fmla="*/ 1890271 h 4890129"/>
              <a:gd name="connsiteX17044" fmla="*/ 5817200 w 9771622"/>
              <a:gd name="connsiteY17044" fmla="*/ 1876555 h 4890129"/>
              <a:gd name="connsiteX17045" fmla="*/ 2882094 w 9771622"/>
              <a:gd name="connsiteY17045" fmla="*/ 1876222 h 4890129"/>
              <a:gd name="connsiteX17046" fmla="*/ 2895808 w 9771622"/>
              <a:gd name="connsiteY17046" fmla="*/ 1889938 h 4890129"/>
              <a:gd name="connsiteX17047" fmla="*/ 2882094 w 9771622"/>
              <a:gd name="connsiteY17047" fmla="*/ 1903654 h 4890129"/>
              <a:gd name="connsiteX17048" fmla="*/ 2868377 w 9771622"/>
              <a:gd name="connsiteY17048" fmla="*/ 1889938 h 4890129"/>
              <a:gd name="connsiteX17049" fmla="*/ 2882094 w 9771622"/>
              <a:gd name="connsiteY17049" fmla="*/ 1876222 h 4890129"/>
              <a:gd name="connsiteX17050" fmla="*/ 2775859 w 9771622"/>
              <a:gd name="connsiteY17050" fmla="*/ 1875562 h 4890129"/>
              <a:gd name="connsiteX17051" fmla="*/ 2789577 w 9771622"/>
              <a:gd name="connsiteY17051" fmla="*/ 1889278 h 4890129"/>
              <a:gd name="connsiteX17052" fmla="*/ 2775859 w 9771622"/>
              <a:gd name="connsiteY17052" fmla="*/ 1902994 h 4890129"/>
              <a:gd name="connsiteX17053" fmla="*/ 2762143 w 9771622"/>
              <a:gd name="connsiteY17053" fmla="*/ 1889278 h 4890129"/>
              <a:gd name="connsiteX17054" fmla="*/ 2775859 w 9771622"/>
              <a:gd name="connsiteY17054" fmla="*/ 1875562 h 4890129"/>
              <a:gd name="connsiteX17055" fmla="*/ 2670277 w 9771622"/>
              <a:gd name="connsiteY17055" fmla="*/ 1875228 h 4890129"/>
              <a:gd name="connsiteX17056" fmla="*/ 2683994 w 9771622"/>
              <a:gd name="connsiteY17056" fmla="*/ 1888944 h 4890129"/>
              <a:gd name="connsiteX17057" fmla="*/ 2670277 w 9771622"/>
              <a:gd name="connsiteY17057" fmla="*/ 1902660 h 4890129"/>
              <a:gd name="connsiteX17058" fmla="*/ 2656564 w 9771622"/>
              <a:gd name="connsiteY17058" fmla="*/ 1888944 h 4890129"/>
              <a:gd name="connsiteX17059" fmla="*/ 2670277 w 9771622"/>
              <a:gd name="connsiteY17059" fmla="*/ 1875228 h 4890129"/>
              <a:gd name="connsiteX17060" fmla="*/ 2564690 w 9771622"/>
              <a:gd name="connsiteY17060" fmla="*/ 1874568 h 4890129"/>
              <a:gd name="connsiteX17061" fmla="*/ 2578410 w 9771622"/>
              <a:gd name="connsiteY17061" fmla="*/ 1888284 h 4890129"/>
              <a:gd name="connsiteX17062" fmla="*/ 2564690 w 9771622"/>
              <a:gd name="connsiteY17062" fmla="*/ 1902000 h 4890129"/>
              <a:gd name="connsiteX17063" fmla="*/ 2550977 w 9771622"/>
              <a:gd name="connsiteY17063" fmla="*/ 1888284 h 4890129"/>
              <a:gd name="connsiteX17064" fmla="*/ 2564690 w 9771622"/>
              <a:gd name="connsiteY17064" fmla="*/ 1874568 h 4890129"/>
              <a:gd name="connsiteX17065" fmla="*/ 2459753 w 9771622"/>
              <a:gd name="connsiteY17065" fmla="*/ 1874238 h 4890129"/>
              <a:gd name="connsiteX17066" fmla="*/ 2473474 w 9771622"/>
              <a:gd name="connsiteY17066" fmla="*/ 1887954 h 4890129"/>
              <a:gd name="connsiteX17067" fmla="*/ 2459753 w 9771622"/>
              <a:gd name="connsiteY17067" fmla="*/ 1901670 h 4890129"/>
              <a:gd name="connsiteX17068" fmla="*/ 2446036 w 9771622"/>
              <a:gd name="connsiteY17068" fmla="*/ 1887954 h 4890129"/>
              <a:gd name="connsiteX17069" fmla="*/ 2459753 w 9771622"/>
              <a:gd name="connsiteY17069" fmla="*/ 1874238 h 4890129"/>
              <a:gd name="connsiteX17070" fmla="*/ 2354517 w 9771622"/>
              <a:gd name="connsiteY17070" fmla="*/ 1873908 h 4890129"/>
              <a:gd name="connsiteX17071" fmla="*/ 2368234 w 9771622"/>
              <a:gd name="connsiteY17071" fmla="*/ 1887624 h 4890129"/>
              <a:gd name="connsiteX17072" fmla="*/ 2354517 w 9771622"/>
              <a:gd name="connsiteY17072" fmla="*/ 1901340 h 4890129"/>
              <a:gd name="connsiteX17073" fmla="*/ 2340803 w 9771622"/>
              <a:gd name="connsiteY17073" fmla="*/ 1887624 h 4890129"/>
              <a:gd name="connsiteX17074" fmla="*/ 2354517 w 9771622"/>
              <a:gd name="connsiteY17074" fmla="*/ 1873908 h 4890129"/>
              <a:gd name="connsiteX17075" fmla="*/ 5875123 w 9771622"/>
              <a:gd name="connsiteY17075" fmla="*/ 1873904 h 4890129"/>
              <a:gd name="connsiteX17076" fmla="*/ 5888839 w 9771622"/>
              <a:gd name="connsiteY17076" fmla="*/ 1887620 h 4890129"/>
              <a:gd name="connsiteX17077" fmla="*/ 5875123 w 9771622"/>
              <a:gd name="connsiteY17077" fmla="*/ 1901336 h 4890129"/>
              <a:gd name="connsiteX17078" fmla="*/ 5861407 w 9771622"/>
              <a:gd name="connsiteY17078" fmla="*/ 1887620 h 4890129"/>
              <a:gd name="connsiteX17079" fmla="*/ 5875123 w 9771622"/>
              <a:gd name="connsiteY17079" fmla="*/ 1873904 h 4890129"/>
              <a:gd name="connsiteX17080" fmla="*/ 2249929 w 9771622"/>
              <a:gd name="connsiteY17080" fmla="*/ 1873574 h 4890129"/>
              <a:gd name="connsiteX17081" fmla="*/ 2263642 w 9771622"/>
              <a:gd name="connsiteY17081" fmla="*/ 1887290 h 4890129"/>
              <a:gd name="connsiteX17082" fmla="*/ 2249929 w 9771622"/>
              <a:gd name="connsiteY17082" fmla="*/ 1901006 h 4890129"/>
              <a:gd name="connsiteX17083" fmla="*/ 2236209 w 9771622"/>
              <a:gd name="connsiteY17083" fmla="*/ 1887290 h 4890129"/>
              <a:gd name="connsiteX17084" fmla="*/ 2249929 w 9771622"/>
              <a:gd name="connsiteY17084" fmla="*/ 1873574 h 4890129"/>
              <a:gd name="connsiteX17085" fmla="*/ 2145333 w 9771622"/>
              <a:gd name="connsiteY17085" fmla="*/ 1873244 h 4890129"/>
              <a:gd name="connsiteX17086" fmla="*/ 2159047 w 9771622"/>
              <a:gd name="connsiteY17086" fmla="*/ 1886960 h 4890129"/>
              <a:gd name="connsiteX17087" fmla="*/ 2145333 w 9771622"/>
              <a:gd name="connsiteY17087" fmla="*/ 1900676 h 4890129"/>
              <a:gd name="connsiteX17088" fmla="*/ 2131616 w 9771622"/>
              <a:gd name="connsiteY17088" fmla="*/ 1886960 h 4890129"/>
              <a:gd name="connsiteX17089" fmla="*/ 2145333 w 9771622"/>
              <a:gd name="connsiteY17089" fmla="*/ 1873244 h 4890129"/>
              <a:gd name="connsiteX17090" fmla="*/ 2040747 w 9771622"/>
              <a:gd name="connsiteY17090" fmla="*/ 1872914 h 4890129"/>
              <a:gd name="connsiteX17091" fmla="*/ 2054453 w 9771622"/>
              <a:gd name="connsiteY17091" fmla="*/ 1886630 h 4890129"/>
              <a:gd name="connsiteX17092" fmla="*/ 2040747 w 9771622"/>
              <a:gd name="connsiteY17092" fmla="*/ 1900346 h 4890129"/>
              <a:gd name="connsiteX17093" fmla="*/ 2027024 w 9771622"/>
              <a:gd name="connsiteY17093" fmla="*/ 1886630 h 4890129"/>
              <a:gd name="connsiteX17094" fmla="*/ 2040747 w 9771622"/>
              <a:gd name="connsiteY17094" fmla="*/ 1872914 h 4890129"/>
              <a:gd name="connsiteX17095" fmla="*/ 1936481 w 9771622"/>
              <a:gd name="connsiteY17095" fmla="*/ 1872584 h 4890129"/>
              <a:gd name="connsiteX17096" fmla="*/ 1950195 w 9771622"/>
              <a:gd name="connsiteY17096" fmla="*/ 1886300 h 4890129"/>
              <a:gd name="connsiteX17097" fmla="*/ 1936481 w 9771622"/>
              <a:gd name="connsiteY17097" fmla="*/ 1900016 h 4890129"/>
              <a:gd name="connsiteX17098" fmla="*/ 1922769 w 9771622"/>
              <a:gd name="connsiteY17098" fmla="*/ 1886300 h 4890129"/>
              <a:gd name="connsiteX17099" fmla="*/ 1936481 w 9771622"/>
              <a:gd name="connsiteY17099" fmla="*/ 1872584 h 4890129"/>
              <a:gd name="connsiteX17100" fmla="*/ 1832221 w 9771622"/>
              <a:gd name="connsiteY17100" fmla="*/ 1872250 h 4890129"/>
              <a:gd name="connsiteX17101" fmla="*/ 1845936 w 9771622"/>
              <a:gd name="connsiteY17101" fmla="*/ 1885966 h 4890129"/>
              <a:gd name="connsiteX17102" fmla="*/ 1832221 w 9771622"/>
              <a:gd name="connsiteY17102" fmla="*/ 1899682 h 4890129"/>
              <a:gd name="connsiteX17103" fmla="*/ 1818501 w 9771622"/>
              <a:gd name="connsiteY17103" fmla="*/ 1885966 h 4890129"/>
              <a:gd name="connsiteX17104" fmla="*/ 1832221 w 9771622"/>
              <a:gd name="connsiteY17104" fmla="*/ 1872250 h 4890129"/>
              <a:gd name="connsiteX17105" fmla="*/ 1728291 w 9771622"/>
              <a:gd name="connsiteY17105" fmla="*/ 1872250 h 4890129"/>
              <a:gd name="connsiteX17106" fmla="*/ 1742009 w 9771622"/>
              <a:gd name="connsiteY17106" fmla="*/ 1885966 h 4890129"/>
              <a:gd name="connsiteX17107" fmla="*/ 1728291 w 9771622"/>
              <a:gd name="connsiteY17107" fmla="*/ 1899682 h 4890129"/>
              <a:gd name="connsiteX17108" fmla="*/ 1714575 w 9771622"/>
              <a:gd name="connsiteY17108" fmla="*/ 1885966 h 4890129"/>
              <a:gd name="connsiteX17109" fmla="*/ 1728291 w 9771622"/>
              <a:gd name="connsiteY17109" fmla="*/ 1872250 h 4890129"/>
              <a:gd name="connsiteX17110" fmla="*/ 1624030 w 9771622"/>
              <a:gd name="connsiteY17110" fmla="*/ 1871920 h 4890129"/>
              <a:gd name="connsiteX17111" fmla="*/ 1637748 w 9771622"/>
              <a:gd name="connsiteY17111" fmla="*/ 1885636 h 4890129"/>
              <a:gd name="connsiteX17112" fmla="*/ 1624030 w 9771622"/>
              <a:gd name="connsiteY17112" fmla="*/ 1899352 h 4890129"/>
              <a:gd name="connsiteX17113" fmla="*/ 1610315 w 9771622"/>
              <a:gd name="connsiteY17113" fmla="*/ 1885636 h 4890129"/>
              <a:gd name="connsiteX17114" fmla="*/ 1624030 w 9771622"/>
              <a:gd name="connsiteY17114" fmla="*/ 1871920 h 4890129"/>
              <a:gd name="connsiteX17115" fmla="*/ 1520437 w 9771622"/>
              <a:gd name="connsiteY17115" fmla="*/ 1871920 h 4890129"/>
              <a:gd name="connsiteX17116" fmla="*/ 1534151 w 9771622"/>
              <a:gd name="connsiteY17116" fmla="*/ 1885636 h 4890129"/>
              <a:gd name="connsiteX17117" fmla="*/ 1520437 w 9771622"/>
              <a:gd name="connsiteY17117" fmla="*/ 1899352 h 4890129"/>
              <a:gd name="connsiteX17118" fmla="*/ 1506716 w 9771622"/>
              <a:gd name="connsiteY17118" fmla="*/ 1885636 h 4890129"/>
              <a:gd name="connsiteX17119" fmla="*/ 1520437 w 9771622"/>
              <a:gd name="connsiteY17119" fmla="*/ 1871920 h 4890129"/>
              <a:gd name="connsiteX17120" fmla="*/ 5127761 w 9771622"/>
              <a:gd name="connsiteY17120" fmla="*/ 1871590 h 4890129"/>
              <a:gd name="connsiteX17121" fmla="*/ 5141477 w 9771622"/>
              <a:gd name="connsiteY17121" fmla="*/ 1885306 h 4890129"/>
              <a:gd name="connsiteX17122" fmla="*/ 5127761 w 9771622"/>
              <a:gd name="connsiteY17122" fmla="*/ 1899022 h 4890129"/>
              <a:gd name="connsiteX17123" fmla="*/ 5114045 w 9771622"/>
              <a:gd name="connsiteY17123" fmla="*/ 1885306 h 4890129"/>
              <a:gd name="connsiteX17124" fmla="*/ 5127761 w 9771622"/>
              <a:gd name="connsiteY17124" fmla="*/ 1871590 h 4890129"/>
              <a:gd name="connsiteX17125" fmla="*/ 4678946 w 9771622"/>
              <a:gd name="connsiteY17125" fmla="*/ 1871590 h 4890129"/>
              <a:gd name="connsiteX17126" fmla="*/ 4692662 w 9771622"/>
              <a:gd name="connsiteY17126" fmla="*/ 1885306 h 4890129"/>
              <a:gd name="connsiteX17127" fmla="*/ 4678946 w 9771622"/>
              <a:gd name="connsiteY17127" fmla="*/ 1899022 h 4890129"/>
              <a:gd name="connsiteX17128" fmla="*/ 4665230 w 9771622"/>
              <a:gd name="connsiteY17128" fmla="*/ 1885306 h 4890129"/>
              <a:gd name="connsiteX17129" fmla="*/ 4678946 w 9771622"/>
              <a:gd name="connsiteY17129" fmla="*/ 1871590 h 4890129"/>
              <a:gd name="connsiteX17130" fmla="*/ 1416508 w 9771622"/>
              <a:gd name="connsiteY17130" fmla="*/ 1871590 h 4890129"/>
              <a:gd name="connsiteX17131" fmla="*/ 1430220 w 9771622"/>
              <a:gd name="connsiteY17131" fmla="*/ 1885306 h 4890129"/>
              <a:gd name="connsiteX17132" fmla="*/ 1416508 w 9771622"/>
              <a:gd name="connsiteY17132" fmla="*/ 1899022 h 4890129"/>
              <a:gd name="connsiteX17133" fmla="*/ 1402788 w 9771622"/>
              <a:gd name="connsiteY17133" fmla="*/ 1885306 h 4890129"/>
              <a:gd name="connsiteX17134" fmla="*/ 1416508 w 9771622"/>
              <a:gd name="connsiteY17134" fmla="*/ 1871590 h 4890129"/>
              <a:gd name="connsiteX17135" fmla="*/ 1312902 w 9771622"/>
              <a:gd name="connsiteY17135" fmla="*/ 1871590 h 4890129"/>
              <a:gd name="connsiteX17136" fmla="*/ 1326626 w 9771622"/>
              <a:gd name="connsiteY17136" fmla="*/ 1885306 h 4890129"/>
              <a:gd name="connsiteX17137" fmla="*/ 1312902 w 9771622"/>
              <a:gd name="connsiteY17137" fmla="*/ 1899022 h 4890129"/>
              <a:gd name="connsiteX17138" fmla="*/ 1299188 w 9771622"/>
              <a:gd name="connsiteY17138" fmla="*/ 1885306 h 4890129"/>
              <a:gd name="connsiteX17139" fmla="*/ 1312902 w 9771622"/>
              <a:gd name="connsiteY17139" fmla="*/ 1871590 h 4890129"/>
              <a:gd name="connsiteX17140" fmla="*/ 5242944 w 9771622"/>
              <a:gd name="connsiteY17140" fmla="*/ 1870926 h 4890129"/>
              <a:gd name="connsiteX17141" fmla="*/ 5256660 w 9771622"/>
              <a:gd name="connsiteY17141" fmla="*/ 1884642 h 4890129"/>
              <a:gd name="connsiteX17142" fmla="*/ 5242944 w 9771622"/>
              <a:gd name="connsiteY17142" fmla="*/ 1898358 h 4890129"/>
              <a:gd name="connsiteX17143" fmla="*/ 5229228 w 9771622"/>
              <a:gd name="connsiteY17143" fmla="*/ 1884642 h 4890129"/>
              <a:gd name="connsiteX17144" fmla="*/ 5242944 w 9771622"/>
              <a:gd name="connsiteY17144" fmla="*/ 1870926 h 4890129"/>
              <a:gd name="connsiteX17145" fmla="*/ 5989976 w 9771622"/>
              <a:gd name="connsiteY17145" fmla="*/ 1869602 h 4890129"/>
              <a:gd name="connsiteX17146" fmla="*/ 6003692 w 9771622"/>
              <a:gd name="connsiteY17146" fmla="*/ 1883318 h 4890129"/>
              <a:gd name="connsiteX17147" fmla="*/ 5989976 w 9771622"/>
              <a:gd name="connsiteY17147" fmla="*/ 1897034 h 4890129"/>
              <a:gd name="connsiteX17148" fmla="*/ 5976260 w 9771622"/>
              <a:gd name="connsiteY17148" fmla="*/ 1883318 h 4890129"/>
              <a:gd name="connsiteX17149" fmla="*/ 5989976 w 9771622"/>
              <a:gd name="connsiteY17149" fmla="*/ 1869602 h 4890129"/>
              <a:gd name="connsiteX17150" fmla="*/ 6046905 w 9771622"/>
              <a:gd name="connsiteY17150" fmla="*/ 1867618 h 4890129"/>
              <a:gd name="connsiteX17151" fmla="*/ 6060621 w 9771622"/>
              <a:gd name="connsiteY17151" fmla="*/ 1881334 h 4890129"/>
              <a:gd name="connsiteX17152" fmla="*/ 6046905 w 9771622"/>
              <a:gd name="connsiteY17152" fmla="*/ 1895050 h 4890129"/>
              <a:gd name="connsiteX17153" fmla="*/ 6033189 w 9771622"/>
              <a:gd name="connsiteY17153" fmla="*/ 1881334 h 4890129"/>
              <a:gd name="connsiteX17154" fmla="*/ 6046905 w 9771622"/>
              <a:gd name="connsiteY17154" fmla="*/ 1867618 h 4890129"/>
              <a:gd name="connsiteX17155" fmla="*/ 6103171 w 9771622"/>
              <a:gd name="connsiteY17155" fmla="*/ 1865964 h 4890129"/>
              <a:gd name="connsiteX17156" fmla="*/ 6116887 w 9771622"/>
              <a:gd name="connsiteY17156" fmla="*/ 1879680 h 4890129"/>
              <a:gd name="connsiteX17157" fmla="*/ 6103171 w 9771622"/>
              <a:gd name="connsiteY17157" fmla="*/ 1893396 h 4890129"/>
              <a:gd name="connsiteX17158" fmla="*/ 6089455 w 9771622"/>
              <a:gd name="connsiteY17158" fmla="*/ 1879680 h 4890129"/>
              <a:gd name="connsiteX17159" fmla="*/ 6103171 w 9771622"/>
              <a:gd name="connsiteY17159" fmla="*/ 1865964 h 4890129"/>
              <a:gd name="connsiteX17160" fmla="*/ 6159110 w 9771622"/>
              <a:gd name="connsiteY17160" fmla="*/ 1864640 h 4890129"/>
              <a:gd name="connsiteX17161" fmla="*/ 6172826 w 9771622"/>
              <a:gd name="connsiteY17161" fmla="*/ 1878356 h 4890129"/>
              <a:gd name="connsiteX17162" fmla="*/ 6159110 w 9771622"/>
              <a:gd name="connsiteY17162" fmla="*/ 1892072 h 4890129"/>
              <a:gd name="connsiteX17163" fmla="*/ 6145394 w 9771622"/>
              <a:gd name="connsiteY17163" fmla="*/ 1878356 h 4890129"/>
              <a:gd name="connsiteX17164" fmla="*/ 6159110 w 9771622"/>
              <a:gd name="connsiteY17164" fmla="*/ 1864640 h 4890129"/>
              <a:gd name="connsiteX17165" fmla="*/ 5482907 w 9771622"/>
              <a:gd name="connsiteY17165" fmla="*/ 1864306 h 4890129"/>
              <a:gd name="connsiteX17166" fmla="*/ 5496623 w 9771622"/>
              <a:gd name="connsiteY17166" fmla="*/ 1878022 h 4890129"/>
              <a:gd name="connsiteX17167" fmla="*/ 5482907 w 9771622"/>
              <a:gd name="connsiteY17167" fmla="*/ 1891738 h 4890129"/>
              <a:gd name="connsiteX17168" fmla="*/ 5469191 w 9771622"/>
              <a:gd name="connsiteY17168" fmla="*/ 1878022 h 4890129"/>
              <a:gd name="connsiteX17169" fmla="*/ 5482907 w 9771622"/>
              <a:gd name="connsiteY17169" fmla="*/ 1864306 h 4890129"/>
              <a:gd name="connsiteX17170" fmla="*/ 6214715 w 9771622"/>
              <a:gd name="connsiteY17170" fmla="*/ 1863313 h 4890129"/>
              <a:gd name="connsiteX17171" fmla="*/ 6228431 w 9771622"/>
              <a:gd name="connsiteY17171" fmla="*/ 1877029 h 4890129"/>
              <a:gd name="connsiteX17172" fmla="*/ 6214715 w 9771622"/>
              <a:gd name="connsiteY17172" fmla="*/ 1890745 h 4890129"/>
              <a:gd name="connsiteX17173" fmla="*/ 6200999 w 9771622"/>
              <a:gd name="connsiteY17173" fmla="*/ 1877029 h 4890129"/>
              <a:gd name="connsiteX17174" fmla="*/ 6214715 w 9771622"/>
              <a:gd name="connsiteY17174" fmla="*/ 1863313 h 4890129"/>
              <a:gd name="connsiteX17175" fmla="*/ 6269990 w 9771622"/>
              <a:gd name="connsiteY17175" fmla="*/ 1862322 h 4890129"/>
              <a:gd name="connsiteX17176" fmla="*/ 6283706 w 9771622"/>
              <a:gd name="connsiteY17176" fmla="*/ 1876038 h 4890129"/>
              <a:gd name="connsiteX17177" fmla="*/ 6269990 w 9771622"/>
              <a:gd name="connsiteY17177" fmla="*/ 1889754 h 4890129"/>
              <a:gd name="connsiteX17178" fmla="*/ 6256274 w 9771622"/>
              <a:gd name="connsiteY17178" fmla="*/ 1876038 h 4890129"/>
              <a:gd name="connsiteX17179" fmla="*/ 6269990 w 9771622"/>
              <a:gd name="connsiteY17179" fmla="*/ 1862322 h 4890129"/>
              <a:gd name="connsiteX17180" fmla="*/ 6324932 w 9771622"/>
              <a:gd name="connsiteY17180" fmla="*/ 1860998 h 4890129"/>
              <a:gd name="connsiteX17181" fmla="*/ 6338648 w 9771622"/>
              <a:gd name="connsiteY17181" fmla="*/ 1874714 h 4890129"/>
              <a:gd name="connsiteX17182" fmla="*/ 6324932 w 9771622"/>
              <a:gd name="connsiteY17182" fmla="*/ 1888430 h 4890129"/>
              <a:gd name="connsiteX17183" fmla="*/ 6311216 w 9771622"/>
              <a:gd name="connsiteY17183" fmla="*/ 1874714 h 4890129"/>
              <a:gd name="connsiteX17184" fmla="*/ 6324932 w 9771622"/>
              <a:gd name="connsiteY17184" fmla="*/ 1860998 h 4890129"/>
              <a:gd name="connsiteX17185" fmla="*/ 6379874 w 9771622"/>
              <a:gd name="connsiteY17185" fmla="*/ 1860335 h 4890129"/>
              <a:gd name="connsiteX17186" fmla="*/ 6393590 w 9771622"/>
              <a:gd name="connsiteY17186" fmla="*/ 1874051 h 4890129"/>
              <a:gd name="connsiteX17187" fmla="*/ 6379874 w 9771622"/>
              <a:gd name="connsiteY17187" fmla="*/ 1887767 h 4890129"/>
              <a:gd name="connsiteX17188" fmla="*/ 6366158 w 9771622"/>
              <a:gd name="connsiteY17188" fmla="*/ 1874051 h 4890129"/>
              <a:gd name="connsiteX17189" fmla="*/ 6379874 w 9771622"/>
              <a:gd name="connsiteY17189" fmla="*/ 1860335 h 4890129"/>
              <a:gd name="connsiteX17190" fmla="*/ 4583952 w 9771622"/>
              <a:gd name="connsiteY17190" fmla="*/ 1859674 h 4890129"/>
              <a:gd name="connsiteX17191" fmla="*/ 4597668 w 9771622"/>
              <a:gd name="connsiteY17191" fmla="*/ 1873390 h 4890129"/>
              <a:gd name="connsiteX17192" fmla="*/ 4583952 w 9771622"/>
              <a:gd name="connsiteY17192" fmla="*/ 1887106 h 4890129"/>
              <a:gd name="connsiteX17193" fmla="*/ 4570236 w 9771622"/>
              <a:gd name="connsiteY17193" fmla="*/ 1873390 h 4890129"/>
              <a:gd name="connsiteX17194" fmla="*/ 4583952 w 9771622"/>
              <a:gd name="connsiteY17194" fmla="*/ 1859674 h 4890129"/>
              <a:gd name="connsiteX17195" fmla="*/ 6434489 w 9771622"/>
              <a:gd name="connsiteY17195" fmla="*/ 1859344 h 4890129"/>
              <a:gd name="connsiteX17196" fmla="*/ 6448205 w 9771622"/>
              <a:gd name="connsiteY17196" fmla="*/ 1873060 h 4890129"/>
              <a:gd name="connsiteX17197" fmla="*/ 6434489 w 9771622"/>
              <a:gd name="connsiteY17197" fmla="*/ 1886776 h 4890129"/>
              <a:gd name="connsiteX17198" fmla="*/ 6420773 w 9771622"/>
              <a:gd name="connsiteY17198" fmla="*/ 1873060 h 4890129"/>
              <a:gd name="connsiteX17199" fmla="*/ 6434489 w 9771622"/>
              <a:gd name="connsiteY17199" fmla="*/ 1859344 h 4890129"/>
              <a:gd name="connsiteX17200" fmla="*/ 6488770 w 9771622"/>
              <a:gd name="connsiteY17200" fmla="*/ 1858680 h 4890129"/>
              <a:gd name="connsiteX17201" fmla="*/ 6502486 w 9771622"/>
              <a:gd name="connsiteY17201" fmla="*/ 1872396 h 4890129"/>
              <a:gd name="connsiteX17202" fmla="*/ 6488770 w 9771622"/>
              <a:gd name="connsiteY17202" fmla="*/ 1886112 h 4890129"/>
              <a:gd name="connsiteX17203" fmla="*/ 6475054 w 9771622"/>
              <a:gd name="connsiteY17203" fmla="*/ 1872396 h 4890129"/>
              <a:gd name="connsiteX17204" fmla="*/ 6488770 w 9771622"/>
              <a:gd name="connsiteY17204" fmla="*/ 1858680 h 4890129"/>
              <a:gd name="connsiteX17205" fmla="*/ 6543052 w 9771622"/>
              <a:gd name="connsiteY17205" fmla="*/ 1858017 h 4890129"/>
              <a:gd name="connsiteX17206" fmla="*/ 6556768 w 9771622"/>
              <a:gd name="connsiteY17206" fmla="*/ 1871733 h 4890129"/>
              <a:gd name="connsiteX17207" fmla="*/ 6543052 w 9771622"/>
              <a:gd name="connsiteY17207" fmla="*/ 1885449 h 4890129"/>
              <a:gd name="connsiteX17208" fmla="*/ 6529336 w 9771622"/>
              <a:gd name="connsiteY17208" fmla="*/ 1871733 h 4890129"/>
              <a:gd name="connsiteX17209" fmla="*/ 6543052 w 9771622"/>
              <a:gd name="connsiteY17209" fmla="*/ 1858017 h 4890129"/>
              <a:gd name="connsiteX17210" fmla="*/ 4406545 w 9771622"/>
              <a:gd name="connsiteY17210" fmla="*/ 1857687 h 4890129"/>
              <a:gd name="connsiteX17211" fmla="*/ 4420261 w 9771622"/>
              <a:gd name="connsiteY17211" fmla="*/ 1871403 h 4890129"/>
              <a:gd name="connsiteX17212" fmla="*/ 4406545 w 9771622"/>
              <a:gd name="connsiteY17212" fmla="*/ 1885119 h 4890129"/>
              <a:gd name="connsiteX17213" fmla="*/ 4392829 w 9771622"/>
              <a:gd name="connsiteY17213" fmla="*/ 1871403 h 4890129"/>
              <a:gd name="connsiteX17214" fmla="*/ 4406545 w 9771622"/>
              <a:gd name="connsiteY17214" fmla="*/ 1857687 h 4890129"/>
              <a:gd name="connsiteX17215" fmla="*/ 6597000 w 9771622"/>
              <a:gd name="connsiteY17215" fmla="*/ 1857357 h 4890129"/>
              <a:gd name="connsiteX17216" fmla="*/ 6610716 w 9771622"/>
              <a:gd name="connsiteY17216" fmla="*/ 1871073 h 4890129"/>
              <a:gd name="connsiteX17217" fmla="*/ 6597000 w 9771622"/>
              <a:gd name="connsiteY17217" fmla="*/ 1884789 h 4890129"/>
              <a:gd name="connsiteX17218" fmla="*/ 6583284 w 9771622"/>
              <a:gd name="connsiteY17218" fmla="*/ 1871073 h 4890129"/>
              <a:gd name="connsiteX17219" fmla="*/ 6597000 w 9771622"/>
              <a:gd name="connsiteY17219" fmla="*/ 1857357 h 4890129"/>
              <a:gd name="connsiteX17220" fmla="*/ 6650951 w 9771622"/>
              <a:gd name="connsiteY17220" fmla="*/ 1856693 h 4890129"/>
              <a:gd name="connsiteX17221" fmla="*/ 6664667 w 9771622"/>
              <a:gd name="connsiteY17221" fmla="*/ 1870409 h 4890129"/>
              <a:gd name="connsiteX17222" fmla="*/ 6650951 w 9771622"/>
              <a:gd name="connsiteY17222" fmla="*/ 1884125 h 4890129"/>
              <a:gd name="connsiteX17223" fmla="*/ 6637235 w 9771622"/>
              <a:gd name="connsiteY17223" fmla="*/ 1870409 h 4890129"/>
              <a:gd name="connsiteX17224" fmla="*/ 6650951 w 9771622"/>
              <a:gd name="connsiteY17224" fmla="*/ 1856693 h 4890129"/>
              <a:gd name="connsiteX17225" fmla="*/ 5084401 w 9771622"/>
              <a:gd name="connsiteY17225" fmla="*/ 1856693 h 4890129"/>
              <a:gd name="connsiteX17226" fmla="*/ 5098117 w 9771622"/>
              <a:gd name="connsiteY17226" fmla="*/ 1870409 h 4890129"/>
              <a:gd name="connsiteX17227" fmla="*/ 5084401 w 9771622"/>
              <a:gd name="connsiteY17227" fmla="*/ 1884125 h 4890129"/>
              <a:gd name="connsiteX17228" fmla="*/ 5070685 w 9771622"/>
              <a:gd name="connsiteY17228" fmla="*/ 1870409 h 4890129"/>
              <a:gd name="connsiteX17229" fmla="*/ 5084401 w 9771622"/>
              <a:gd name="connsiteY17229" fmla="*/ 1856693 h 4890129"/>
              <a:gd name="connsiteX17230" fmla="*/ 4722302 w 9771622"/>
              <a:gd name="connsiteY17230" fmla="*/ 1856693 h 4890129"/>
              <a:gd name="connsiteX17231" fmla="*/ 4736018 w 9771622"/>
              <a:gd name="connsiteY17231" fmla="*/ 1870409 h 4890129"/>
              <a:gd name="connsiteX17232" fmla="*/ 4722302 w 9771622"/>
              <a:gd name="connsiteY17232" fmla="*/ 1884125 h 4890129"/>
              <a:gd name="connsiteX17233" fmla="*/ 4708586 w 9771622"/>
              <a:gd name="connsiteY17233" fmla="*/ 1870409 h 4890129"/>
              <a:gd name="connsiteX17234" fmla="*/ 4722302 w 9771622"/>
              <a:gd name="connsiteY17234" fmla="*/ 1856693 h 4890129"/>
              <a:gd name="connsiteX17235" fmla="*/ 6704903 w 9771622"/>
              <a:gd name="connsiteY17235" fmla="*/ 1856033 h 4890129"/>
              <a:gd name="connsiteX17236" fmla="*/ 6718619 w 9771622"/>
              <a:gd name="connsiteY17236" fmla="*/ 1869749 h 4890129"/>
              <a:gd name="connsiteX17237" fmla="*/ 6704903 w 9771622"/>
              <a:gd name="connsiteY17237" fmla="*/ 1883465 h 4890129"/>
              <a:gd name="connsiteX17238" fmla="*/ 6691187 w 9771622"/>
              <a:gd name="connsiteY17238" fmla="*/ 1869749 h 4890129"/>
              <a:gd name="connsiteX17239" fmla="*/ 6704903 w 9771622"/>
              <a:gd name="connsiteY17239" fmla="*/ 1856033 h 4890129"/>
              <a:gd name="connsiteX17240" fmla="*/ 6758520 w 9771622"/>
              <a:gd name="connsiteY17240" fmla="*/ 1855702 h 4890129"/>
              <a:gd name="connsiteX17241" fmla="*/ 6772236 w 9771622"/>
              <a:gd name="connsiteY17241" fmla="*/ 1869418 h 4890129"/>
              <a:gd name="connsiteX17242" fmla="*/ 6758520 w 9771622"/>
              <a:gd name="connsiteY17242" fmla="*/ 1883134 h 4890129"/>
              <a:gd name="connsiteX17243" fmla="*/ 6744804 w 9771622"/>
              <a:gd name="connsiteY17243" fmla="*/ 1869418 h 4890129"/>
              <a:gd name="connsiteX17244" fmla="*/ 6758520 w 9771622"/>
              <a:gd name="connsiteY17244" fmla="*/ 1855702 h 4890129"/>
              <a:gd name="connsiteX17245" fmla="*/ 5313443 w 9771622"/>
              <a:gd name="connsiteY17245" fmla="*/ 1855702 h 4890129"/>
              <a:gd name="connsiteX17246" fmla="*/ 5327159 w 9771622"/>
              <a:gd name="connsiteY17246" fmla="*/ 1869418 h 4890129"/>
              <a:gd name="connsiteX17247" fmla="*/ 5313443 w 9771622"/>
              <a:gd name="connsiteY17247" fmla="*/ 1883134 h 4890129"/>
              <a:gd name="connsiteX17248" fmla="*/ 5299727 w 9771622"/>
              <a:gd name="connsiteY17248" fmla="*/ 1869418 h 4890129"/>
              <a:gd name="connsiteX17249" fmla="*/ 5313443 w 9771622"/>
              <a:gd name="connsiteY17249" fmla="*/ 1855702 h 4890129"/>
              <a:gd name="connsiteX17250" fmla="*/ 4493261 w 9771622"/>
              <a:gd name="connsiteY17250" fmla="*/ 1855702 h 4890129"/>
              <a:gd name="connsiteX17251" fmla="*/ 4506977 w 9771622"/>
              <a:gd name="connsiteY17251" fmla="*/ 1869418 h 4890129"/>
              <a:gd name="connsiteX17252" fmla="*/ 4493261 w 9771622"/>
              <a:gd name="connsiteY17252" fmla="*/ 1883134 h 4890129"/>
              <a:gd name="connsiteX17253" fmla="*/ 4479545 w 9771622"/>
              <a:gd name="connsiteY17253" fmla="*/ 1869418 h 4890129"/>
              <a:gd name="connsiteX17254" fmla="*/ 4493261 w 9771622"/>
              <a:gd name="connsiteY17254" fmla="*/ 1855702 h 4890129"/>
              <a:gd name="connsiteX17255" fmla="*/ 6811812 w 9771622"/>
              <a:gd name="connsiteY17255" fmla="*/ 1855039 h 4890129"/>
              <a:gd name="connsiteX17256" fmla="*/ 6825528 w 9771622"/>
              <a:gd name="connsiteY17256" fmla="*/ 1868755 h 4890129"/>
              <a:gd name="connsiteX17257" fmla="*/ 6811812 w 9771622"/>
              <a:gd name="connsiteY17257" fmla="*/ 1882471 h 4890129"/>
              <a:gd name="connsiteX17258" fmla="*/ 6798096 w 9771622"/>
              <a:gd name="connsiteY17258" fmla="*/ 1868755 h 4890129"/>
              <a:gd name="connsiteX17259" fmla="*/ 6811812 w 9771622"/>
              <a:gd name="connsiteY17259" fmla="*/ 1855039 h 4890129"/>
              <a:gd name="connsiteX17260" fmla="*/ 6865429 w 9771622"/>
              <a:gd name="connsiteY17260" fmla="*/ 1854709 h 4890129"/>
              <a:gd name="connsiteX17261" fmla="*/ 6879145 w 9771622"/>
              <a:gd name="connsiteY17261" fmla="*/ 1868425 h 4890129"/>
              <a:gd name="connsiteX17262" fmla="*/ 6865429 w 9771622"/>
              <a:gd name="connsiteY17262" fmla="*/ 1882141 h 4890129"/>
              <a:gd name="connsiteX17263" fmla="*/ 6851713 w 9771622"/>
              <a:gd name="connsiteY17263" fmla="*/ 1868425 h 4890129"/>
              <a:gd name="connsiteX17264" fmla="*/ 6865429 w 9771622"/>
              <a:gd name="connsiteY17264" fmla="*/ 1854709 h 4890129"/>
              <a:gd name="connsiteX17265" fmla="*/ 6918717 w 9771622"/>
              <a:gd name="connsiteY17265" fmla="*/ 1854379 h 4890129"/>
              <a:gd name="connsiteX17266" fmla="*/ 6932433 w 9771622"/>
              <a:gd name="connsiteY17266" fmla="*/ 1868095 h 4890129"/>
              <a:gd name="connsiteX17267" fmla="*/ 6918717 w 9771622"/>
              <a:gd name="connsiteY17267" fmla="*/ 1881811 h 4890129"/>
              <a:gd name="connsiteX17268" fmla="*/ 6905001 w 9771622"/>
              <a:gd name="connsiteY17268" fmla="*/ 1868095 h 4890129"/>
              <a:gd name="connsiteX17269" fmla="*/ 6918717 w 9771622"/>
              <a:gd name="connsiteY17269" fmla="*/ 1854379 h 4890129"/>
              <a:gd name="connsiteX17270" fmla="*/ 6971678 w 9771622"/>
              <a:gd name="connsiteY17270" fmla="*/ 1853715 h 4890129"/>
              <a:gd name="connsiteX17271" fmla="*/ 6985394 w 9771622"/>
              <a:gd name="connsiteY17271" fmla="*/ 1867431 h 4890129"/>
              <a:gd name="connsiteX17272" fmla="*/ 6971678 w 9771622"/>
              <a:gd name="connsiteY17272" fmla="*/ 1881147 h 4890129"/>
              <a:gd name="connsiteX17273" fmla="*/ 6957962 w 9771622"/>
              <a:gd name="connsiteY17273" fmla="*/ 1867431 h 4890129"/>
              <a:gd name="connsiteX17274" fmla="*/ 6971678 w 9771622"/>
              <a:gd name="connsiteY17274" fmla="*/ 1853715 h 4890129"/>
              <a:gd name="connsiteX17275" fmla="*/ 2835110 w 9771622"/>
              <a:gd name="connsiteY17275" fmla="*/ 1853715 h 4890129"/>
              <a:gd name="connsiteX17276" fmla="*/ 2848827 w 9771622"/>
              <a:gd name="connsiteY17276" fmla="*/ 1867431 h 4890129"/>
              <a:gd name="connsiteX17277" fmla="*/ 2835110 w 9771622"/>
              <a:gd name="connsiteY17277" fmla="*/ 1881147 h 4890129"/>
              <a:gd name="connsiteX17278" fmla="*/ 2821391 w 9771622"/>
              <a:gd name="connsiteY17278" fmla="*/ 1867431 h 4890129"/>
              <a:gd name="connsiteX17279" fmla="*/ 2835110 w 9771622"/>
              <a:gd name="connsiteY17279" fmla="*/ 1853715 h 4890129"/>
              <a:gd name="connsiteX17280" fmla="*/ 7024966 w 9771622"/>
              <a:gd name="connsiteY17280" fmla="*/ 1853385 h 4890129"/>
              <a:gd name="connsiteX17281" fmla="*/ 7038682 w 9771622"/>
              <a:gd name="connsiteY17281" fmla="*/ 1867101 h 4890129"/>
              <a:gd name="connsiteX17282" fmla="*/ 7024966 w 9771622"/>
              <a:gd name="connsiteY17282" fmla="*/ 1880817 h 4890129"/>
              <a:gd name="connsiteX17283" fmla="*/ 7011250 w 9771622"/>
              <a:gd name="connsiteY17283" fmla="*/ 1867101 h 4890129"/>
              <a:gd name="connsiteX17284" fmla="*/ 7024966 w 9771622"/>
              <a:gd name="connsiteY17284" fmla="*/ 1853385 h 4890129"/>
              <a:gd name="connsiteX17285" fmla="*/ 7077923 w 9771622"/>
              <a:gd name="connsiteY17285" fmla="*/ 1853055 h 4890129"/>
              <a:gd name="connsiteX17286" fmla="*/ 7091639 w 9771622"/>
              <a:gd name="connsiteY17286" fmla="*/ 1866771 h 4890129"/>
              <a:gd name="connsiteX17287" fmla="*/ 7077923 w 9771622"/>
              <a:gd name="connsiteY17287" fmla="*/ 1880487 h 4890129"/>
              <a:gd name="connsiteX17288" fmla="*/ 7064207 w 9771622"/>
              <a:gd name="connsiteY17288" fmla="*/ 1866771 h 4890129"/>
              <a:gd name="connsiteX17289" fmla="*/ 7077923 w 9771622"/>
              <a:gd name="connsiteY17289" fmla="*/ 1853055 h 4890129"/>
              <a:gd name="connsiteX17290" fmla="*/ 2728860 w 9771622"/>
              <a:gd name="connsiteY17290" fmla="*/ 1853055 h 4890129"/>
              <a:gd name="connsiteX17291" fmla="*/ 2742578 w 9771622"/>
              <a:gd name="connsiteY17291" fmla="*/ 1866771 h 4890129"/>
              <a:gd name="connsiteX17292" fmla="*/ 2728860 w 9771622"/>
              <a:gd name="connsiteY17292" fmla="*/ 1880487 h 4890129"/>
              <a:gd name="connsiteX17293" fmla="*/ 2715143 w 9771622"/>
              <a:gd name="connsiteY17293" fmla="*/ 1866771 h 4890129"/>
              <a:gd name="connsiteX17294" fmla="*/ 2728860 w 9771622"/>
              <a:gd name="connsiteY17294" fmla="*/ 1853055 h 4890129"/>
              <a:gd name="connsiteX17295" fmla="*/ 7183838 w 9771622"/>
              <a:gd name="connsiteY17295" fmla="*/ 1852724 h 4890129"/>
              <a:gd name="connsiteX17296" fmla="*/ 7197554 w 9771622"/>
              <a:gd name="connsiteY17296" fmla="*/ 1866440 h 4890129"/>
              <a:gd name="connsiteX17297" fmla="*/ 7183838 w 9771622"/>
              <a:gd name="connsiteY17297" fmla="*/ 1880156 h 4890129"/>
              <a:gd name="connsiteX17298" fmla="*/ 7170122 w 9771622"/>
              <a:gd name="connsiteY17298" fmla="*/ 1866440 h 4890129"/>
              <a:gd name="connsiteX17299" fmla="*/ 7183838 w 9771622"/>
              <a:gd name="connsiteY17299" fmla="*/ 1852724 h 4890129"/>
              <a:gd name="connsiteX17300" fmla="*/ 2623277 w 9771622"/>
              <a:gd name="connsiteY17300" fmla="*/ 1852724 h 4890129"/>
              <a:gd name="connsiteX17301" fmla="*/ 2636989 w 9771622"/>
              <a:gd name="connsiteY17301" fmla="*/ 1866440 h 4890129"/>
              <a:gd name="connsiteX17302" fmla="*/ 2623277 w 9771622"/>
              <a:gd name="connsiteY17302" fmla="*/ 1880156 h 4890129"/>
              <a:gd name="connsiteX17303" fmla="*/ 2609556 w 9771622"/>
              <a:gd name="connsiteY17303" fmla="*/ 1866440 h 4890129"/>
              <a:gd name="connsiteX17304" fmla="*/ 2623277 w 9771622"/>
              <a:gd name="connsiteY17304" fmla="*/ 1852724 h 4890129"/>
              <a:gd name="connsiteX17305" fmla="*/ 7130881 w 9771622"/>
              <a:gd name="connsiteY17305" fmla="*/ 1852721 h 4890129"/>
              <a:gd name="connsiteX17306" fmla="*/ 7144597 w 9771622"/>
              <a:gd name="connsiteY17306" fmla="*/ 1866437 h 4890129"/>
              <a:gd name="connsiteX17307" fmla="*/ 7130881 w 9771622"/>
              <a:gd name="connsiteY17307" fmla="*/ 1880153 h 4890129"/>
              <a:gd name="connsiteX17308" fmla="*/ 7117165 w 9771622"/>
              <a:gd name="connsiteY17308" fmla="*/ 1866437 h 4890129"/>
              <a:gd name="connsiteX17309" fmla="*/ 7130881 w 9771622"/>
              <a:gd name="connsiteY17309" fmla="*/ 1852721 h 4890129"/>
              <a:gd name="connsiteX17310" fmla="*/ 7236466 w 9771622"/>
              <a:gd name="connsiteY17310" fmla="*/ 1852391 h 4890129"/>
              <a:gd name="connsiteX17311" fmla="*/ 7250182 w 9771622"/>
              <a:gd name="connsiteY17311" fmla="*/ 1866107 h 4890129"/>
              <a:gd name="connsiteX17312" fmla="*/ 7236466 w 9771622"/>
              <a:gd name="connsiteY17312" fmla="*/ 1879823 h 4890129"/>
              <a:gd name="connsiteX17313" fmla="*/ 7222750 w 9771622"/>
              <a:gd name="connsiteY17313" fmla="*/ 1866107 h 4890129"/>
              <a:gd name="connsiteX17314" fmla="*/ 7236466 w 9771622"/>
              <a:gd name="connsiteY17314" fmla="*/ 1852391 h 4890129"/>
              <a:gd name="connsiteX17315" fmla="*/ 7289423 w 9771622"/>
              <a:gd name="connsiteY17315" fmla="*/ 1852061 h 4890129"/>
              <a:gd name="connsiteX17316" fmla="*/ 7303139 w 9771622"/>
              <a:gd name="connsiteY17316" fmla="*/ 1865777 h 4890129"/>
              <a:gd name="connsiteX17317" fmla="*/ 7289423 w 9771622"/>
              <a:gd name="connsiteY17317" fmla="*/ 1879493 h 4890129"/>
              <a:gd name="connsiteX17318" fmla="*/ 7275707 w 9771622"/>
              <a:gd name="connsiteY17318" fmla="*/ 1865777 h 4890129"/>
              <a:gd name="connsiteX17319" fmla="*/ 7289423 w 9771622"/>
              <a:gd name="connsiteY17319" fmla="*/ 1852061 h 4890129"/>
              <a:gd name="connsiteX17320" fmla="*/ 2517692 w 9771622"/>
              <a:gd name="connsiteY17320" fmla="*/ 1852061 h 4890129"/>
              <a:gd name="connsiteX17321" fmla="*/ 2531402 w 9771622"/>
              <a:gd name="connsiteY17321" fmla="*/ 1865777 h 4890129"/>
              <a:gd name="connsiteX17322" fmla="*/ 2517692 w 9771622"/>
              <a:gd name="connsiteY17322" fmla="*/ 1879493 h 4890129"/>
              <a:gd name="connsiteX17323" fmla="*/ 2503972 w 9771622"/>
              <a:gd name="connsiteY17323" fmla="*/ 1865777 h 4890129"/>
              <a:gd name="connsiteX17324" fmla="*/ 2517692 w 9771622"/>
              <a:gd name="connsiteY17324" fmla="*/ 1852061 h 4890129"/>
              <a:gd name="connsiteX17325" fmla="*/ 7394675 w 9771622"/>
              <a:gd name="connsiteY17325" fmla="*/ 1851731 h 4890129"/>
              <a:gd name="connsiteX17326" fmla="*/ 7408391 w 9771622"/>
              <a:gd name="connsiteY17326" fmla="*/ 1865447 h 4890129"/>
              <a:gd name="connsiteX17327" fmla="*/ 7394675 w 9771622"/>
              <a:gd name="connsiteY17327" fmla="*/ 1879163 h 4890129"/>
              <a:gd name="connsiteX17328" fmla="*/ 7380959 w 9771622"/>
              <a:gd name="connsiteY17328" fmla="*/ 1865447 h 4890129"/>
              <a:gd name="connsiteX17329" fmla="*/ 7394675 w 9771622"/>
              <a:gd name="connsiteY17329" fmla="*/ 1851731 h 4890129"/>
              <a:gd name="connsiteX17330" fmla="*/ 7342047 w 9771622"/>
              <a:gd name="connsiteY17330" fmla="*/ 1851731 h 4890129"/>
              <a:gd name="connsiteX17331" fmla="*/ 7355763 w 9771622"/>
              <a:gd name="connsiteY17331" fmla="*/ 1865447 h 4890129"/>
              <a:gd name="connsiteX17332" fmla="*/ 7342047 w 9771622"/>
              <a:gd name="connsiteY17332" fmla="*/ 1879163 h 4890129"/>
              <a:gd name="connsiteX17333" fmla="*/ 7328331 w 9771622"/>
              <a:gd name="connsiteY17333" fmla="*/ 1865447 h 4890129"/>
              <a:gd name="connsiteX17334" fmla="*/ 7342047 w 9771622"/>
              <a:gd name="connsiteY17334" fmla="*/ 1851731 h 4890129"/>
              <a:gd name="connsiteX17335" fmla="*/ 2412437 w 9771622"/>
              <a:gd name="connsiteY17335" fmla="*/ 1851731 h 4890129"/>
              <a:gd name="connsiteX17336" fmla="*/ 2426152 w 9771622"/>
              <a:gd name="connsiteY17336" fmla="*/ 1865447 h 4890129"/>
              <a:gd name="connsiteX17337" fmla="*/ 2412437 w 9771622"/>
              <a:gd name="connsiteY17337" fmla="*/ 1879163 h 4890129"/>
              <a:gd name="connsiteX17338" fmla="*/ 2398721 w 9771622"/>
              <a:gd name="connsiteY17338" fmla="*/ 1865447 h 4890129"/>
              <a:gd name="connsiteX17339" fmla="*/ 2412437 w 9771622"/>
              <a:gd name="connsiteY17339" fmla="*/ 1851731 h 4890129"/>
              <a:gd name="connsiteX17340" fmla="*/ 7447302 w 9771622"/>
              <a:gd name="connsiteY17340" fmla="*/ 1851401 h 4890129"/>
              <a:gd name="connsiteX17341" fmla="*/ 7461018 w 9771622"/>
              <a:gd name="connsiteY17341" fmla="*/ 1865117 h 4890129"/>
              <a:gd name="connsiteX17342" fmla="*/ 7447302 w 9771622"/>
              <a:gd name="connsiteY17342" fmla="*/ 1878833 h 4890129"/>
              <a:gd name="connsiteX17343" fmla="*/ 7433586 w 9771622"/>
              <a:gd name="connsiteY17343" fmla="*/ 1865117 h 4890129"/>
              <a:gd name="connsiteX17344" fmla="*/ 7447302 w 9771622"/>
              <a:gd name="connsiteY17344" fmla="*/ 1851401 h 4890129"/>
              <a:gd name="connsiteX17345" fmla="*/ 5609675 w 9771622"/>
              <a:gd name="connsiteY17345" fmla="*/ 1851397 h 4890129"/>
              <a:gd name="connsiteX17346" fmla="*/ 5623391 w 9771622"/>
              <a:gd name="connsiteY17346" fmla="*/ 1865113 h 4890129"/>
              <a:gd name="connsiteX17347" fmla="*/ 5609675 w 9771622"/>
              <a:gd name="connsiteY17347" fmla="*/ 1878829 h 4890129"/>
              <a:gd name="connsiteX17348" fmla="*/ 5595959 w 9771622"/>
              <a:gd name="connsiteY17348" fmla="*/ 1865113 h 4890129"/>
              <a:gd name="connsiteX17349" fmla="*/ 5609675 w 9771622"/>
              <a:gd name="connsiteY17349" fmla="*/ 1851397 h 4890129"/>
              <a:gd name="connsiteX17350" fmla="*/ 7552224 w 9771622"/>
              <a:gd name="connsiteY17350" fmla="*/ 1851067 h 4890129"/>
              <a:gd name="connsiteX17351" fmla="*/ 7565940 w 9771622"/>
              <a:gd name="connsiteY17351" fmla="*/ 1864783 h 4890129"/>
              <a:gd name="connsiteX17352" fmla="*/ 7552224 w 9771622"/>
              <a:gd name="connsiteY17352" fmla="*/ 1878499 h 4890129"/>
              <a:gd name="connsiteX17353" fmla="*/ 7538508 w 9771622"/>
              <a:gd name="connsiteY17353" fmla="*/ 1864783 h 4890129"/>
              <a:gd name="connsiteX17354" fmla="*/ 7552224 w 9771622"/>
              <a:gd name="connsiteY17354" fmla="*/ 1851067 h 4890129"/>
              <a:gd name="connsiteX17355" fmla="*/ 7499596 w 9771622"/>
              <a:gd name="connsiteY17355" fmla="*/ 1851067 h 4890129"/>
              <a:gd name="connsiteX17356" fmla="*/ 7513312 w 9771622"/>
              <a:gd name="connsiteY17356" fmla="*/ 1864783 h 4890129"/>
              <a:gd name="connsiteX17357" fmla="*/ 7499596 w 9771622"/>
              <a:gd name="connsiteY17357" fmla="*/ 1878499 h 4890129"/>
              <a:gd name="connsiteX17358" fmla="*/ 7485880 w 9771622"/>
              <a:gd name="connsiteY17358" fmla="*/ 1864783 h 4890129"/>
              <a:gd name="connsiteX17359" fmla="*/ 7499596 w 9771622"/>
              <a:gd name="connsiteY17359" fmla="*/ 1851067 h 4890129"/>
              <a:gd name="connsiteX17360" fmla="*/ 2307184 w 9771622"/>
              <a:gd name="connsiteY17360" fmla="*/ 1851067 h 4890129"/>
              <a:gd name="connsiteX17361" fmla="*/ 2320899 w 9771622"/>
              <a:gd name="connsiteY17361" fmla="*/ 1864783 h 4890129"/>
              <a:gd name="connsiteX17362" fmla="*/ 2307184 w 9771622"/>
              <a:gd name="connsiteY17362" fmla="*/ 1878499 h 4890129"/>
              <a:gd name="connsiteX17363" fmla="*/ 2293468 w 9771622"/>
              <a:gd name="connsiteY17363" fmla="*/ 1864783 h 4890129"/>
              <a:gd name="connsiteX17364" fmla="*/ 2307184 w 9771622"/>
              <a:gd name="connsiteY17364" fmla="*/ 1851067 h 4890129"/>
              <a:gd name="connsiteX17365" fmla="*/ 7656815 w 9771622"/>
              <a:gd name="connsiteY17365" fmla="*/ 1850737 h 4890129"/>
              <a:gd name="connsiteX17366" fmla="*/ 7670531 w 9771622"/>
              <a:gd name="connsiteY17366" fmla="*/ 1864453 h 4890129"/>
              <a:gd name="connsiteX17367" fmla="*/ 7656815 w 9771622"/>
              <a:gd name="connsiteY17367" fmla="*/ 1878169 h 4890129"/>
              <a:gd name="connsiteX17368" fmla="*/ 7643099 w 9771622"/>
              <a:gd name="connsiteY17368" fmla="*/ 1864453 h 4890129"/>
              <a:gd name="connsiteX17369" fmla="*/ 7656815 w 9771622"/>
              <a:gd name="connsiteY17369" fmla="*/ 1850737 h 4890129"/>
              <a:gd name="connsiteX17370" fmla="*/ 7604517 w 9771622"/>
              <a:gd name="connsiteY17370" fmla="*/ 1850737 h 4890129"/>
              <a:gd name="connsiteX17371" fmla="*/ 7618233 w 9771622"/>
              <a:gd name="connsiteY17371" fmla="*/ 1864453 h 4890129"/>
              <a:gd name="connsiteX17372" fmla="*/ 7604517 w 9771622"/>
              <a:gd name="connsiteY17372" fmla="*/ 1878169 h 4890129"/>
              <a:gd name="connsiteX17373" fmla="*/ 7590801 w 9771622"/>
              <a:gd name="connsiteY17373" fmla="*/ 1864453 h 4890129"/>
              <a:gd name="connsiteX17374" fmla="*/ 7604517 w 9771622"/>
              <a:gd name="connsiteY17374" fmla="*/ 1850737 h 4890129"/>
              <a:gd name="connsiteX17375" fmla="*/ 2202261 w 9771622"/>
              <a:gd name="connsiteY17375" fmla="*/ 1850737 h 4890129"/>
              <a:gd name="connsiteX17376" fmla="*/ 2215979 w 9771622"/>
              <a:gd name="connsiteY17376" fmla="*/ 1864453 h 4890129"/>
              <a:gd name="connsiteX17377" fmla="*/ 2202261 w 9771622"/>
              <a:gd name="connsiteY17377" fmla="*/ 1878169 h 4890129"/>
              <a:gd name="connsiteX17378" fmla="*/ 2188553 w 9771622"/>
              <a:gd name="connsiteY17378" fmla="*/ 1864453 h 4890129"/>
              <a:gd name="connsiteX17379" fmla="*/ 2202261 w 9771622"/>
              <a:gd name="connsiteY17379" fmla="*/ 1850737 h 4890129"/>
              <a:gd name="connsiteX17380" fmla="*/ 7761406 w 9771622"/>
              <a:gd name="connsiteY17380" fmla="*/ 1850407 h 4890129"/>
              <a:gd name="connsiteX17381" fmla="*/ 7775122 w 9771622"/>
              <a:gd name="connsiteY17381" fmla="*/ 1864123 h 4890129"/>
              <a:gd name="connsiteX17382" fmla="*/ 7761406 w 9771622"/>
              <a:gd name="connsiteY17382" fmla="*/ 1877839 h 4890129"/>
              <a:gd name="connsiteX17383" fmla="*/ 7747690 w 9771622"/>
              <a:gd name="connsiteY17383" fmla="*/ 1864123 h 4890129"/>
              <a:gd name="connsiteX17384" fmla="*/ 7761406 w 9771622"/>
              <a:gd name="connsiteY17384" fmla="*/ 1850407 h 4890129"/>
              <a:gd name="connsiteX17385" fmla="*/ 7709112 w 9771622"/>
              <a:gd name="connsiteY17385" fmla="*/ 1850407 h 4890129"/>
              <a:gd name="connsiteX17386" fmla="*/ 7722828 w 9771622"/>
              <a:gd name="connsiteY17386" fmla="*/ 1864123 h 4890129"/>
              <a:gd name="connsiteX17387" fmla="*/ 7709112 w 9771622"/>
              <a:gd name="connsiteY17387" fmla="*/ 1877839 h 4890129"/>
              <a:gd name="connsiteX17388" fmla="*/ 7695396 w 9771622"/>
              <a:gd name="connsiteY17388" fmla="*/ 1864123 h 4890129"/>
              <a:gd name="connsiteX17389" fmla="*/ 7709112 w 9771622"/>
              <a:gd name="connsiteY17389" fmla="*/ 1850407 h 4890129"/>
              <a:gd name="connsiteX17390" fmla="*/ 2097673 w 9771622"/>
              <a:gd name="connsiteY17390" fmla="*/ 1850407 h 4890129"/>
              <a:gd name="connsiteX17391" fmla="*/ 2111386 w 9771622"/>
              <a:gd name="connsiteY17391" fmla="*/ 1864123 h 4890129"/>
              <a:gd name="connsiteX17392" fmla="*/ 2097673 w 9771622"/>
              <a:gd name="connsiteY17392" fmla="*/ 1877839 h 4890129"/>
              <a:gd name="connsiteX17393" fmla="*/ 2083950 w 9771622"/>
              <a:gd name="connsiteY17393" fmla="*/ 1864123 h 4890129"/>
              <a:gd name="connsiteX17394" fmla="*/ 2097673 w 9771622"/>
              <a:gd name="connsiteY17394" fmla="*/ 1850407 h 4890129"/>
              <a:gd name="connsiteX17395" fmla="*/ 7918294 w 9771622"/>
              <a:gd name="connsiteY17395" fmla="*/ 1850077 h 4890129"/>
              <a:gd name="connsiteX17396" fmla="*/ 7932010 w 9771622"/>
              <a:gd name="connsiteY17396" fmla="*/ 1863793 h 4890129"/>
              <a:gd name="connsiteX17397" fmla="*/ 7918294 w 9771622"/>
              <a:gd name="connsiteY17397" fmla="*/ 1877509 h 4890129"/>
              <a:gd name="connsiteX17398" fmla="*/ 7904578 w 9771622"/>
              <a:gd name="connsiteY17398" fmla="*/ 1863793 h 4890129"/>
              <a:gd name="connsiteX17399" fmla="*/ 7918294 w 9771622"/>
              <a:gd name="connsiteY17399" fmla="*/ 1850077 h 4890129"/>
              <a:gd name="connsiteX17400" fmla="*/ 7865997 w 9771622"/>
              <a:gd name="connsiteY17400" fmla="*/ 1850077 h 4890129"/>
              <a:gd name="connsiteX17401" fmla="*/ 7879713 w 9771622"/>
              <a:gd name="connsiteY17401" fmla="*/ 1863793 h 4890129"/>
              <a:gd name="connsiteX17402" fmla="*/ 7865997 w 9771622"/>
              <a:gd name="connsiteY17402" fmla="*/ 1877509 h 4890129"/>
              <a:gd name="connsiteX17403" fmla="*/ 7852281 w 9771622"/>
              <a:gd name="connsiteY17403" fmla="*/ 1863793 h 4890129"/>
              <a:gd name="connsiteX17404" fmla="*/ 7865997 w 9771622"/>
              <a:gd name="connsiteY17404" fmla="*/ 1850077 h 4890129"/>
              <a:gd name="connsiteX17405" fmla="*/ 7813703 w 9771622"/>
              <a:gd name="connsiteY17405" fmla="*/ 1850077 h 4890129"/>
              <a:gd name="connsiteX17406" fmla="*/ 7827419 w 9771622"/>
              <a:gd name="connsiteY17406" fmla="*/ 1863793 h 4890129"/>
              <a:gd name="connsiteX17407" fmla="*/ 7813703 w 9771622"/>
              <a:gd name="connsiteY17407" fmla="*/ 1877509 h 4890129"/>
              <a:gd name="connsiteX17408" fmla="*/ 7799987 w 9771622"/>
              <a:gd name="connsiteY17408" fmla="*/ 1863793 h 4890129"/>
              <a:gd name="connsiteX17409" fmla="*/ 7813703 w 9771622"/>
              <a:gd name="connsiteY17409" fmla="*/ 1850077 h 4890129"/>
              <a:gd name="connsiteX17410" fmla="*/ 1993077 w 9771622"/>
              <a:gd name="connsiteY17410" fmla="*/ 1850077 h 4890129"/>
              <a:gd name="connsiteX17411" fmla="*/ 2006793 w 9771622"/>
              <a:gd name="connsiteY17411" fmla="*/ 1863793 h 4890129"/>
              <a:gd name="connsiteX17412" fmla="*/ 1993077 w 9771622"/>
              <a:gd name="connsiteY17412" fmla="*/ 1877509 h 4890129"/>
              <a:gd name="connsiteX17413" fmla="*/ 1979363 w 9771622"/>
              <a:gd name="connsiteY17413" fmla="*/ 1863793 h 4890129"/>
              <a:gd name="connsiteX17414" fmla="*/ 1993077 w 9771622"/>
              <a:gd name="connsiteY17414" fmla="*/ 1850077 h 4890129"/>
              <a:gd name="connsiteX17415" fmla="*/ 1888819 w 9771622"/>
              <a:gd name="connsiteY17415" fmla="*/ 1850077 h 4890129"/>
              <a:gd name="connsiteX17416" fmla="*/ 1902535 w 9771622"/>
              <a:gd name="connsiteY17416" fmla="*/ 1863793 h 4890129"/>
              <a:gd name="connsiteX17417" fmla="*/ 1888819 w 9771622"/>
              <a:gd name="connsiteY17417" fmla="*/ 1877509 h 4890129"/>
              <a:gd name="connsiteX17418" fmla="*/ 1875105 w 9771622"/>
              <a:gd name="connsiteY17418" fmla="*/ 1863793 h 4890129"/>
              <a:gd name="connsiteX17419" fmla="*/ 1888819 w 9771622"/>
              <a:gd name="connsiteY17419" fmla="*/ 1850077 h 4890129"/>
              <a:gd name="connsiteX17420" fmla="*/ 8074516 w 9771622"/>
              <a:gd name="connsiteY17420" fmla="*/ 1849743 h 4890129"/>
              <a:gd name="connsiteX17421" fmla="*/ 8088232 w 9771622"/>
              <a:gd name="connsiteY17421" fmla="*/ 1863459 h 4890129"/>
              <a:gd name="connsiteX17422" fmla="*/ 8074516 w 9771622"/>
              <a:gd name="connsiteY17422" fmla="*/ 1877175 h 4890129"/>
              <a:gd name="connsiteX17423" fmla="*/ 8060800 w 9771622"/>
              <a:gd name="connsiteY17423" fmla="*/ 1863459 h 4890129"/>
              <a:gd name="connsiteX17424" fmla="*/ 8074516 w 9771622"/>
              <a:gd name="connsiteY17424" fmla="*/ 1849743 h 4890129"/>
              <a:gd name="connsiteX17425" fmla="*/ 8022552 w 9771622"/>
              <a:gd name="connsiteY17425" fmla="*/ 1849743 h 4890129"/>
              <a:gd name="connsiteX17426" fmla="*/ 8036268 w 9771622"/>
              <a:gd name="connsiteY17426" fmla="*/ 1863459 h 4890129"/>
              <a:gd name="connsiteX17427" fmla="*/ 8022552 w 9771622"/>
              <a:gd name="connsiteY17427" fmla="*/ 1877175 h 4890129"/>
              <a:gd name="connsiteX17428" fmla="*/ 8008836 w 9771622"/>
              <a:gd name="connsiteY17428" fmla="*/ 1863459 h 4890129"/>
              <a:gd name="connsiteX17429" fmla="*/ 8022552 w 9771622"/>
              <a:gd name="connsiteY17429" fmla="*/ 1849743 h 4890129"/>
              <a:gd name="connsiteX17430" fmla="*/ 7970258 w 9771622"/>
              <a:gd name="connsiteY17430" fmla="*/ 1849743 h 4890129"/>
              <a:gd name="connsiteX17431" fmla="*/ 7983974 w 9771622"/>
              <a:gd name="connsiteY17431" fmla="*/ 1863459 h 4890129"/>
              <a:gd name="connsiteX17432" fmla="*/ 7970258 w 9771622"/>
              <a:gd name="connsiteY17432" fmla="*/ 1877175 h 4890129"/>
              <a:gd name="connsiteX17433" fmla="*/ 7956542 w 9771622"/>
              <a:gd name="connsiteY17433" fmla="*/ 1863459 h 4890129"/>
              <a:gd name="connsiteX17434" fmla="*/ 7970258 w 9771622"/>
              <a:gd name="connsiteY17434" fmla="*/ 1849743 h 4890129"/>
              <a:gd name="connsiteX17435" fmla="*/ 1784562 w 9771622"/>
              <a:gd name="connsiteY17435" fmla="*/ 1849743 h 4890129"/>
              <a:gd name="connsiteX17436" fmla="*/ 1798274 w 9771622"/>
              <a:gd name="connsiteY17436" fmla="*/ 1863459 h 4890129"/>
              <a:gd name="connsiteX17437" fmla="*/ 1784562 w 9771622"/>
              <a:gd name="connsiteY17437" fmla="*/ 1877175 h 4890129"/>
              <a:gd name="connsiteX17438" fmla="*/ 1770843 w 9771622"/>
              <a:gd name="connsiteY17438" fmla="*/ 1863459 h 4890129"/>
              <a:gd name="connsiteX17439" fmla="*/ 1784562 w 9771622"/>
              <a:gd name="connsiteY17439" fmla="*/ 1849743 h 4890129"/>
              <a:gd name="connsiteX17440" fmla="*/ 8230741 w 9771622"/>
              <a:gd name="connsiteY17440" fmla="*/ 1849413 h 4890129"/>
              <a:gd name="connsiteX17441" fmla="*/ 8244457 w 9771622"/>
              <a:gd name="connsiteY17441" fmla="*/ 1863129 h 4890129"/>
              <a:gd name="connsiteX17442" fmla="*/ 8230741 w 9771622"/>
              <a:gd name="connsiteY17442" fmla="*/ 1876845 h 4890129"/>
              <a:gd name="connsiteX17443" fmla="*/ 8217025 w 9771622"/>
              <a:gd name="connsiteY17443" fmla="*/ 1863129 h 4890129"/>
              <a:gd name="connsiteX17444" fmla="*/ 8230741 w 9771622"/>
              <a:gd name="connsiteY17444" fmla="*/ 1849413 h 4890129"/>
              <a:gd name="connsiteX17445" fmla="*/ 8178777 w 9771622"/>
              <a:gd name="connsiteY17445" fmla="*/ 1849413 h 4890129"/>
              <a:gd name="connsiteX17446" fmla="*/ 8192493 w 9771622"/>
              <a:gd name="connsiteY17446" fmla="*/ 1863129 h 4890129"/>
              <a:gd name="connsiteX17447" fmla="*/ 8178777 w 9771622"/>
              <a:gd name="connsiteY17447" fmla="*/ 1876845 h 4890129"/>
              <a:gd name="connsiteX17448" fmla="*/ 8165061 w 9771622"/>
              <a:gd name="connsiteY17448" fmla="*/ 1863129 h 4890129"/>
              <a:gd name="connsiteX17449" fmla="*/ 8178777 w 9771622"/>
              <a:gd name="connsiteY17449" fmla="*/ 1849413 h 4890129"/>
              <a:gd name="connsiteX17450" fmla="*/ 8126483 w 9771622"/>
              <a:gd name="connsiteY17450" fmla="*/ 1849413 h 4890129"/>
              <a:gd name="connsiteX17451" fmla="*/ 8140199 w 9771622"/>
              <a:gd name="connsiteY17451" fmla="*/ 1863129 h 4890129"/>
              <a:gd name="connsiteX17452" fmla="*/ 8126483 w 9771622"/>
              <a:gd name="connsiteY17452" fmla="*/ 1876845 h 4890129"/>
              <a:gd name="connsiteX17453" fmla="*/ 8112767 w 9771622"/>
              <a:gd name="connsiteY17453" fmla="*/ 1863129 h 4890129"/>
              <a:gd name="connsiteX17454" fmla="*/ 8126483 w 9771622"/>
              <a:gd name="connsiteY17454" fmla="*/ 1849413 h 4890129"/>
              <a:gd name="connsiteX17455" fmla="*/ 1680300 w 9771622"/>
              <a:gd name="connsiteY17455" fmla="*/ 1849413 h 4890129"/>
              <a:gd name="connsiteX17456" fmla="*/ 1694013 w 9771622"/>
              <a:gd name="connsiteY17456" fmla="*/ 1863129 h 4890129"/>
              <a:gd name="connsiteX17457" fmla="*/ 1680300 w 9771622"/>
              <a:gd name="connsiteY17457" fmla="*/ 1876845 h 4890129"/>
              <a:gd name="connsiteX17458" fmla="*/ 1666585 w 9771622"/>
              <a:gd name="connsiteY17458" fmla="*/ 1863129 h 4890129"/>
              <a:gd name="connsiteX17459" fmla="*/ 1680300 w 9771622"/>
              <a:gd name="connsiteY17459" fmla="*/ 1849413 h 4890129"/>
              <a:gd name="connsiteX17460" fmla="*/ 1576355 w 9771622"/>
              <a:gd name="connsiteY17460" fmla="*/ 1849413 h 4890129"/>
              <a:gd name="connsiteX17461" fmla="*/ 1590069 w 9771622"/>
              <a:gd name="connsiteY17461" fmla="*/ 1863129 h 4890129"/>
              <a:gd name="connsiteX17462" fmla="*/ 1576355 w 9771622"/>
              <a:gd name="connsiteY17462" fmla="*/ 1876845 h 4890129"/>
              <a:gd name="connsiteX17463" fmla="*/ 1562640 w 9771622"/>
              <a:gd name="connsiteY17463" fmla="*/ 1863129 h 4890129"/>
              <a:gd name="connsiteX17464" fmla="*/ 1576355 w 9771622"/>
              <a:gd name="connsiteY17464" fmla="*/ 1849413 h 4890129"/>
              <a:gd name="connsiteX17465" fmla="*/ 8438599 w 9771622"/>
              <a:gd name="connsiteY17465" fmla="*/ 1849083 h 4890129"/>
              <a:gd name="connsiteX17466" fmla="*/ 8452315 w 9771622"/>
              <a:gd name="connsiteY17466" fmla="*/ 1862799 h 4890129"/>
              <a:gd name="connsiteX17467" fmla="*/ 8438599 w 9771622"/>
              <a:gd name="connsiteY17467" fmla="*/ 1876515 h 4890129"/>
              <a:gd name="connsiteX17468" fmla="*/ 8424883 w 9771622"/>
              <a:gd name="connsiteY17468" fmla="*/ 1862799 h 4890129"/>
              <a:gd name="connsiteX17469" fmla="*/ 8438599 w 9771622"/>
              <a:gd name="connsiteY17469" fmla="*/ 1849083 h 4890129"/>
              <a:gd name="connsiteX17470" fmla="*/ 8386635 w 9771622"/>
              <a:gd name="connsiteY17470" fmla="*/ 1849083 h 4890129"/>
              <a:gd name="connsiteX17471" fmla="*/ 8400351 w 9771622"/>
              <a:gd name="connsiteY17471" fmla="*/ 1862799 h 4890129"/>
              <a:gd name="connsiteX17472" fmla="*/ 8386635 w 9771622"/>
              <a:gd name="connsiteY17472" fmla="*/ 1876515 h 4890129"/>
              <a:gd name="connsiteX17473" fmla="*/ 8372919 w 9771622"/>
              <a:gd name="connsiteY17473" fmla="*/ 1862799 h 4890129"/>
              <a:gd name="connsiteX17474" fmla="*/ 8386635 w 9771622"/>
              <a:gd name="connsiteY17474" fmla="*/ 1849083 h 4890129"/>
              <a:gd name="connsiteX17475" fmla="*/ 8282708 w 9771622"/>
              <a:gd name="connsiteY17475" fmla="*/ 1849083 h 4890129"/>
              <a:gd name="connsiteX17476" fmla="*/ 8296424 w 9771622"/>
              <a:gd name="connsiteY17476" fmla="*/ 1862799 h 4890129"/>
              <a:gd name="connsiteX17477" fmla="*/ 8282708 w 9771622"/>
              <a:gd name="connsiteY17477" fmla="*/ 1876515 h 4890129"/>
              <a:gd name="connsiteX17478" fmla="*/ 8268992 w 9771622"/>
              <a:gd name="connsiteY17478" fmla="*/ 1862799 h 4890129"/>
              <a:gd name="connsiteX17479" fmla="*/ 8282708 w 9771622"/>
              <a:gd name="connsiteY17479" fmla="*/ 1849083 h 4890129"/>
              <a:gd name="connsiteX17480" fmla="*/ 5202562 w 9771622"/>
              <a:gd name="connsiteY17480" fmla="*/ 1849083 h 4890129"/>
              <a:gd name="connsiteX17481" fmla="*/ 5216278 w 9771622"/>
              <a:gd name="connsiteY17481" fmla="*/ 1862799 h 4890129"/>
              <a:gd name="connsiteX17482" fmla="*/ 5202562 w 9771622"/>
              <a:gd name="connsiteY17482" fmla="*/ 1876515 h 4890129"/>
              <a:gd name="connsiteX17483" fmla="*/ 5188846 w 9771622"/>
              <a:gd name="connsiteY17483" fmla="*/ 1862799 h 4890129"/>
              <a:gd name="connsiteX17484" fmla="*/ 5202562 w 9771622"/>
              <a:gd name="connsiteY17484" fmla="*/ 1849083 h 4890129"/>
              <a:gd name="connsiteX17485" fmla="*/ 1472110 w 9771622"/>
              <a:gd name="connsiteY17485" fmla="*/ 1849083 h 4890129"/>
              <a:gd name="connsiteX17486" fmla="*/ 1485827 w 9771622"/>
              <a:gd name="connsiteY17486" fmla="*/ 1862799 h 4890129"/>
              <a:gd name="connsiteX17487" fmla="*/ 1472110 w 9771622"/>
              <a:gd name="connsiteY17487" fmla="*/ 1876515 h 4890129"/>
              <a:gd name="connsiteX17488" fmla="*/ 1458393 w 9771622"/>
              <a:gd name="connsiteY17488" fmla="*/ 1862799 h 4890129"/>
              <a:gd name="connsiteX17489" fmla="*/ 1472110 w 9771622"/>
              <a:gd name="connsiteY17489" fmla="*/ 1849083 h 4890129"/>
              <a:gd name="connsiteX17490" fmla="*/ 1368511 w 9771622"/>
              <a:gd name="connsiteY17490" fmla="*/ 1849083 h 4890129"/>
              <a:gd name="connsiteX17491" fmla="*/ 1382228 w 9771622"/>
              <a:gd name="connsiteY17491" fmla="*/ 1862799 h 4890129"/>
              <a:gd name="connsiteX17492" fmla="*/ 1368511 w 9771622"/>
              <a:gd name="connsiteY17492" fmla="*/ 1876515 h 4890129"/>
              <a:gd name="connsiteX17493" fmla="*/ 1354796 w 9771622"/>
              <a:gd name="connsiteY17493" fmla="*/ 1862799 h 4890129"/>
              <a:gd name="connsiteX17494" fmla="*/ 1368511 w 9771622"/>
              <a:gd name="connsiteY17494" fmla="*/ 1849083 h 4890129"/>
              <a:gd name="connsiteX17495" fmla="*/ 8542200 w 9771622"/>
              <a:gd name="connsiteY17495" fmla="*/ 1848753 h 4890129"/>
              <a:gd name="connsiteX17496" fmla="*/ 8555916 w 9771622"/>
              <a:gd name="connsiteY17496" fmla="*/ 1862469 h 4890129"/>
              <a:gd name="connsiteX17497" fmla="*/ 8542200 w 9771622"/>
              <a:gd name="connsiteY17497" fmla="*/ 1876185 h 4890129"/>
              <a:gd name="connsiteX17498" fmla="*/ 8528484 w 9771622"/>
              <a:gd name="connsiteY17498" fmla="*/ 1862469 h 4890129"/>
              <a:gd name="connsiteX17499" fmla="*/ 8542200 w 9771622"/>
              <a:gd name="connsiteY17499" fmla="*/ 1848753 h 4890129"/>
              <a:gd name="connsiteX17500" fmla="*/ 8490566 w 9771622"/>
              <a:gd name="connsiteY17500" fmla="*/ 1848753 h 4890129"/>
              <a:gd name="connsiteX17501" fmla="*/ 8504282 w 9771622"/>
              <a:gd name="connsiteY17501" fmla="*/ 1862469 h 4890129"/>
              <a:gd name="connsiteX17502" fmla="*/ 8490566 w 9771622"/>
              <a:gd name="connsiteY17502" fmla="*/ 1876185 h 4890129"/>
              <a:gd name="connsiteX17503" fmla="*/ 8476850 w 9771622"/>
              <a:gd name="connsiteY17503" fmla="*/ 1862469 h 4890129"/>
              <a:gd name="connsiteX17504" fmla="*/ 8490566 w 9771622"/>
              <a:gd name="connsiteY17504" fmla="*/ 1848753 h 4890129"/>
              <a:gd name="connsiteX17505" fmla="*/ 1264581 w 9771622"/>
              <a:gd name="connsiteY17505" fmla="*/ 1848753 h 4890129"/>
              <a:gd name="connsiteX17506" fmla="*/ 1278295 w 9771622"/>
              <a:gd name="connsiteY17506" fmla="*/ 1862469 h 4890129"/>
              <a:gd name="connsiteX17507" fmla="*/ 1264581 w 9771622"/>
              <a:gd name="connsiteY17507" fmla="*/ 1876185 h 4890129"/>
              <a:gd name="connsiteX17508" fmla="*/ 1250867 w 9771622"/>
              <a:gd name="connsiteY17508" fmla="*/ 1862469 h 4890129"/>
              <a:gd name="connsiteX17509" fmla="*/ 1264581 w 9771622"/>
              <a:gd name="connsiteY17509" fmla="*/ 1848753 h 4890129"/>
              <a:gd name="connsiteX17510" fmla="*/ 5671236 w 9771622"/>
              <a:gd name="connsiteY17510" fmla="*/ 1846101 h 4890129"/>
              <a:gd name="connsiteX17511" fmla="*/ 5684952 w 9771622"/>
              <a:gd name="connsiteY17511" fmla="*/ 1859817 h 4890129"/>
              <a:gd name="connsiteX17512" fmla="*/ 5671236 w 9771622"/>
              <a:gd name="connsiteY17512" fmla="*/ 1873533 h 4890129"/>
              <a:gd name="connsiteX17513" fmla="*/ 5657520 w 9771622"/>
              <a:gd name="connsiteY17513" fmla="*/ 1859817 h 4890129"/>
              <a:gd name="connsiteX17514" fmla="*/ 5671236 w 9771622"/>
              <a:gd name="connsiteY17514" fmla="*/ 1846101 h 4890129"/>
              <a:gd name="connsiteX17515" fmla="*/ 5040051 w 9771622"/>
              <a:gd name="connsiteY17515" fmla="*/ 1844781 h 4890129"/>
              <a:gd name="connsiteX17516" fmla="*/ 5053767 w 9771622"/>
              <a:gd name="connsiteY17516" fmla="*/ 1858497 h 4890129"/>
              <a:gd name="connsiteX17517" fmla="*/ 5040051 w 9771622"/>
              <a:gd name="connsiteY17517" fmla="*/ 1872213 h 4890129"/>
              <a:gd name="connsiteX17518" fmla="*/ 5026335 w 9771622"/>
              <a:gd name="connsiteY17518" fmla="*/ 1858497 h 4890129"/>
              <a:gd name="connsiteX17519" fmla="*/ 5040051 w 9771622"/>
              <a:gd name="connsiteY17519" fmla="*/ 1844781 h 4890129"/>
              <a:gd name="connsiteX17520" fmla="*/ 4766656 w 9771622"/>
              <a:gd name="connsiteY17520" fmla="*/ 1844781 h 4890129"/>
              <a:gd name="connsiteX17521" fmla="*/ 4780372 w 9771622"/>
              <a:gd name="connsiteY17521" fmla="*/ 1858497 h 4890129"/>
              <a:gd name="connsiteX17522" fmla="*/ 4766656 w 9771622"/>
              <a:gd name="connsiteY17522" fmla="*/ 1872213 h 4890129"/>
              <a:gd name="connsiteX17523" fmla="*/ 4752940 w 9771622"/>
              <a:gd name="connsiteY17523" fmla="*/ 1858497 h 4890129"/>
              <a:gd name="connsiteX17524" fmla="*/ 4766656 w 9771622"/>
              <a:gd name="connsiteY17524" fmla="*/ 1844781 h 4890129"/>
              <a:gd name="connsiteX17525" fmla="*/ 5732138 w 9771622"/>
              <a:gd name="connsiteY17525" fmla="*/ 1841799 h 4890129"/>
              <a:gd name="connsiteX17526" fmla="*/ 5745854 w 9771622"/>
              <a:gd name="connsiteY17526" fmla="*/ 1855515 h 4890129"/>
              <a:gd name="connsiteX17527" fmla="*/ 5732138 w 9771622"/>
              <a:gd name="connsiteY17527" fmla="*/ 1869231 h 4890129"/>
              <a:gd name="connsiteX17528" fmla="*/ 5718422 w 9771622"/>
              <a:gd name="connsiteY17528" fmla="*/ 1855515 h 4890129"/>
              <a:gd name="connsiteX17529" fmla="*/ 5732138 w 9771622"/>
              <a:gd name="connsiteY17529" fmla="*/ 1841799 h 4890129"/>
              <a:gd name="connsiteX17530" fmla="*/ 4624994 w 9771622"/>
              <a:gd name="connsiteY17530" fmla="*/ 1839152 h 4890129"/>
              <a:gd name="connsiteX17531" fmla="*/ 4638710 w 9771622"/>
              <a:gd name="connsiteY17531" fmla="*/ 1852868 h 4890129"/>
              <a:gd name="connsiteX17532" fmla="*/ 4624994 w 9771622"/>
              <a:gd name="connsiteY17532" fmla="*/ 1866584 h 4890129"/>
              <a:gd name="connsiteX17533" fmla="*/ 4611278 w 9771622"/>
              <a:gd name="connsiteY17533" fmla="*/ 1852868 h 4890129"/>
              <a:gd name="connsiteX17534" fmla="*/ 4624994 w 9771622"/>
              <a:gd name="connsiteY17534" fmla="*/ 1839152 h 4890129"/>
              <a:gd name="connsiteX17535" fmla="*/ 5792048 w 9771622"/>
              <a:gd name="connsiteY17535" fmla="*/ 1837828 h 4890129"/>
              <a:gd name="connsiteX17536" fmla="*/ 5805764 w 9771622"/>
              <a:gd name="connsiteY17536" fmla="*/ 1851544 h 4890129"/>
              <a:gd name="connsiteX17537" fmla="*/ 5792048 w 9771622"/>
              <a:gd name="connsiteY17537" fmla="*/ 1865260 h 4890129"/>
              <a:gd name="connsiteX17538" fmla="*/ 5778332 w 9771622"/>
              <a:gd name="connsiteY17538" fmla="*/ 1851544 h 4890129"/>
              <a:gd name="connsiteX17539" fmla="*/ 5792048 w 9771622"/>
              <a:gd name="connsiteY17539" fmla="*/ 1837828 h 4890129"/>
              <a:gd name="connsiteX17540" fmla="*/ 4995037 w 9771622"/>
              <a:gd name="connsiteY17540" fmla="*/ 1836174 h 4890129"/>
              <a:gd name="connsiteX17541" fmla="*/ 5008753 w 9771622"/>
              <a:gd name="connsiteY17541" fmla="*/ 1849890 h 4890129"/>
              <a:gd name="connsiteX17542" fmla="*/ 4995037 w 9771622"/>
              <a:gd name="connsiteY17542" fmla="*/ 1863606 h 4890129"/>
              <a:gd name="connsiteX17543" fmla="*/ 4981321 w 9771622"/>
              <a:gd name="connsiteY17543" fmla="*/ 1849890 h 4890129"/>
              <a:gd name="connsiteX17544" fmla="*/ 4995037 w 9771622"/>
              <a:gd name="connsiteY17544" fmla="*/ 1836174 h 4890129"/>
              <a:gd name="connsiteX17545" fmla="*/ 4811670 w 9771622"/>
              <a:gd name="connsiteY17545" fmla="*/ 1836174 h 4890129"/>
              <a:gd name="connsiteX17546" fmla="*/ 4825386 w 9771622"/>
              <a:gd name="connsiteY17546" fmla="*/ 1849890 h 4890129"/>
              <a:gd name="connsiteX17547" fmla="*/ 4811670 w 9771622"/>
              <a:gd name="connsiteY17547" fmla="*/ 1863606 h 4890129"/>
              <a:gd name="connsiteX17548" fmla="*/ 4797954 w 9771622"/>
              <a:gd name="connsiteY17548" fmla="*/ 1849890 h 4890129"/>
              <a:gd name="connsiteX17549" fmla="*/ 4811670 w 9771622"/>
              <a:gd name="connsiteY17549" fmla="*/ 1836174 h 4890129"/>
              <a:gd name="connsiteX17550" fmla="*/ 5851292 w 9771622"/>
              <a:gd name="connsiteY17550" fmla="*/ 1834519 h 4890129"/>
              <a:gd name="connsiteX17551" fmla="*/ 5865008 w 9771622"/>
              <a:gd name="connsiteY17551" fmla="*/ 1848235 h 4890129"/>
              <a:gd name="connsiteX17552" fmla="*/ 5851292 w 9771622"/>
              <a:gd name="connsiteY17552" fmla="*/ 1861951 h 4890129"/>
              <a:gd name="connsiteX17553" fmla="*/ 5837576 w 9771622"/>
              <a:gd name="connsiteY17553" fmla="*/ 1848235 h 4890129"/>
              <a:gd name="connsiteX17554" fmla="*/ 5851292 w 9771622"/>
              <a:gd name="connsiteY17554" fmla="*/ 1834519 h 4890129"/>
              <a:gd name="connsiteX17555" fmla="*/ 3001845 w 9771622"/>
              <a:gd name="connsiteY17555" fmla="*/ 1833196 h 4890129"/>
              <a:gd name="connsiteX17556" fmla="*/ 3015561 w 9771622"/>
              <a:gd name="connsiteY17556" fmla="*/ 1846912 h 4890129"/>
              <a:gd name="connsiteX17557" fmla="*/ 3001845 w 9771622"/>
              <a:gd name="connsiteY17557" fmla="*/ 1860628 h 4890129"/>
              <a:gd name="connsiteX17558" fmla="*/ 2988129 w 9771622"/>
              <a:gd name="connsiteY17558" fmla="*/ 1846912 h 4890129"/>
              <a:gd name="connsiteX17559" fmla="*/ 3001845 w 9771622"/>
              <a:gd name="connsiteY17559" fmla="*/ 1833196 h 4890129"/>
              <a:gd name="connsiteX17560" fmla="*/ 5449478 w 9771622"/>
              <a:gd name="connsiteY17560" fmla="*/ 1832865 h 4890129"/>
              <a:gd name="connsiteX17561" fmla="*/ 5463194 w 9771622"/>
              <a:gd name="connsiteY17561" fmla="*/ 1846581 h 4890129"/>
              <a:gd name="connsiteX17562" fmla="*/ 5449478 w 9771622"/>
              <a:gd name="connsiteY17562" fmla="*/ 1860297 h 4890129"/>
              <a:gd name="connsiteX17563" fmla="*/ 5435762 w 9771622"/>
              <a:gd name="connsiteY17563" fmla="*/ 1846581 h 4890129"/>
              <a:gd name="connsiteX17564" fmla="*/ 5449478 w 9771622"/>
              <a:gd name="connsiteY17564" fmla="*/ 1832865 h 4890129"/>
              <a:gd name="connsiteX17565" fmla="*/ 2894683 w 9771622"/>
              <a:gd name="connsiteY17565" fmla="*/ 1832202 h 4890129"/>
              <a:gd name="connsiteX17566" fmla="*/ 2908401 w 9771622"/>
              <a:gd name="connsiteY17566" fmla="*/ 1845918 h 4890129"/>
              <a:gd name="connsiteX17567" fmla="*/ 2894683 w 9771622"/>
              <a:gd name="connsiteY17567" fmla="*/ 1859634 h 4890129"/>
              <a:gd name="connsiteX17568" fmla="*/ 2880973 w 9771622"/>
              <a:gd name="connsiteY17568" fmla="*/ 1845918 h 4890129"/>
              <a:gd name="connsiteX17569" fmla="*/ 2894683 w 9771622"/>
              <a:gd name="connsiteY17569" fmla="*/ 1832202 h 4890129"/>
              <a:gd name="connsiteX17570" fmla="*/ 5909876 w 9771622"/>
              <a:gd name="connsiteY17570" fmla="*/ 1831872 h 4890129"/>
              <a:gd name="connsiteX17571" fmla="*/ 5923592 w 9771622"/>
              <a:gd name="connsiteY17571" fmla="*/ 1845588 h 4890129"/>
              <a:gd name="connsiteX17572" fmla="*/ 5909876 w 9771622"/>
              <a:gd name="connsiteY17572" fmla="*/ 1859304 h 4890129"/>
              <a:gd name="connsiteX17573" fmla="*/ 5896160 w 9771622"/>
              <a:gd name="connsiteY17573" fmla="*/ 1845588 h 4890129"/>
              <a:gd name="connsiteX17574" fmla="*/ 5909876 w 9771622"/>
              <a:gd name="connsiteY17574" fmla="*/ 1831872 h 4890129"/>
              <a:gd name="connsiteX17575" fmla="*/ 2788106 w 9771622"/>
              <a:gd name="connsiteY17575" fmla="*/ 1831541 h 4890129"/>
              <a:gd name="connsiteX17576" fmla="*/ 2801822 w 9771622"/>
              <a:gd name="connsiteY17576" fmla="*/ 1845257 h 4890129"/>
              <a:gd name="connsiteX17577" fmla="*/ 2788106 w 9771622"/>
              <a:gd name="connsiteY17577" fmla="*/ 1858973 h 4890129"/>
              <a:gd name="connsiteX17578" fmla="*/ 2774389 w 9771622"/>
              <a:gd name="connsiteY17578" fmla="*/ 1845257 h 4890129"/>
              <a:gd name="connsiteX17579" fmla="*/ 2788106 w 9771622"/>
              <a:gd name="connsiteY17579" fmla="*/ 1831541 h 4890129"/>
              <a:gd name="connsiteX17580" fmla="*/ 4949360 w 9771622"/>
              <a:gd name="connsiteY17580" fmla="*/ 1830878 h 4890129"/>
              <a:gd name="connsiteX17581" fmla="*/ 4963076 w 9771622"/>
              <a:gd name="connsiteY17581" fmla="*/ 1844594 h 4890129"/>
              <a:gd name="connsiteX17582" fmla="*/ 4949360 w 9771622"/>
              <a:gd name="connsiteY17582" fmla="*/ 1858310 h 4890129"/>
              <a:gd name="connsiteX17583" fmla="*/ 4935644 w 9771622"/>
              <a:gd name="connsiteY17583" fmla="*/ 1844594 h 4890129"/>
              <a:gd name="connsiteX17584" fmla="*/ 4949360 w 9771622"/>
              <a:gd name="connsiteY17584" fmla="*/ 1830878 h 4890129"/>
              <a:gd name="connsiteX17585" fmla="*/ 4857344 w 9771622"/>
              <a:gd name="connsiteY17585" fmla="*/ 1830878 h 4890129"/>
              <a:gd name="connsiteX17586" fmla="*/ 4871060 w 9771622"/>
              <a:gd name="connsiteY17586" fmla="*/ 1844594 h 4890129"/>
              <a:gd name="connsiteX17587" fmla="*/ 4857344 w 9771622"/>
              <a:gd name="connsiteY17587" fmla="*/ 1858310 h 4890129"/>
              <a:gd name="connsiteX17588" fmla="*/ 4843628 w 9771622"/>
              <a:gd name="connsiteY17588" fmla="*/ 1844594 h 4890129"/>
              <a:gd name="connsiteX17589" fmla="*/ 4857344 w 9771622"/>
              <a:gd name="connsiteY17589" fmla="*/ 1830878 h 4890129"/>
              <a:gd name="connsiteX17590" fmla="*/ 5275049 w 9771622"/>
              <a:gd name="connsiteY17590" fmla="*/ 1830548 h 4890129"/>
              <a:gd name="connsiteX17591" fmla="*/ 5288765 w 9771622"/>
              <a:gd name="connsiteY17591" fmla="*/ 1844264 h 4890129"/>
              <a:gd name="connsiteX17592" fmla="*/ 5275049 w 9771622"/>
              <a:gd name="connsiteY17592" fmla="*/ 1857980 h 4890129"/>
              <a:gd name="connsiteX17593" fmla="*/ 5261333 w 9771622"/>
              <a:gd name="connsiteY17593" fmla="*/ 1844264 h 4890129"/>
              <a:gd name="connsiteX17594" fmla="*/ 5275049 w 9771622"/>
              <a:gd name="connsiteY17594" fmla="*/ 1830548 h 4890129"/>
              <a:gd name="connsiteX17595" fmla="*/ 2681860 w 9771622"/>
              <a:gd name="connsiteY17595" fmla="*/ 1830548 h 4890129"/>
              <a:gd name="connsiteX17596" fmla="*/ 2695573 w 9771622"/>
              <a:gd name="connsiteY17596" fmla="*/ 1844264 h 4890129"/>
              <a:gd name="connsiteX17597" fmla="*/ 2681860 w 9771622"/>
              <a:gd name="connsiteY17597" fmla="*/ 1857980 h 4890129"/>
              <a:gd name="connsiteX17598" fmla="*/ 2668142 w 9771622"/>
              <a:gd name="connsiteY17598" fmla="*/ 1844264 h 4890129"/>
              <a:gd name="connsiteX17599" fmla="*/ 2681860 w 9771622"/>
              <a:gd name="connsiteY17599" fmla="*/ 1830548 h 4890129"/>
              <a:gd name="connsiteX17600" fmla="*/ 2575944 w 9771622"/>
              <a:gd name="connsiteY17600" fmla="*/ 1830214 h 4890129"/>
              <a:gd name="connsiteX17601" fmla="*/ 2589665 w 9771622"/>
              <a:gd name="connsiteY17601" fmla="*/ 1843930 h 4890129"/>
              <a:gd name="connsiteX17602" fmla="*/ 2575944 w 9771622"/>
              <a:gd name="connsiteY17602" fmla="*/ 1857646 h 4890129"/>
              <a:gd name="connsiteX17603" fmla="*/ 2562228 w 9771622"/>
              <a:gd name="connsiteY17603" fmla="*/ 1843930 h 4890129"/>
              <a:gd name="connsiteX17604" fmla="*/ 2575944 w 9771622"/>
              <a:gd name="connsiteY17604" fmla="*/ 1830214 h 4890129"/>
              <a:gd name="connsiteX17605" fmla="*/ 5160860 w 9771622"/>
              <a:gd name="connsiteY17605" fmla="*/ 1829884 h 4890129"/>
              <a:gd name="connsiteX17606" fmla="*/ 5174576 w 9771622"/>
              <a:gd name="connsiteY17606" fmla="*/ 1843600 h 4890129"/>
              <a:gd name="connsiteX17607" fmla="*/ 5160860 w 9771622"/>
              <a:gd name="connsiteY17607" fmla="*/ 1857316 h 4890129"/>
              <a:gd name="connsiteX17608" fmla="*/ 5147144 w 9771622"/>
              <a:gd name="connsiteY17608" fmla="*/ 1843600 h 4890129"/>
              <a:gd name="connsiteX17609" fmla="*/ 5160860 w 9771622"/>
              <a:gd name="connsiteY17609" fmla="*/ 1829884 h 4890129"/>
              <a:gd name="connsiteX17610" fmla="*/ 2470362 w 9771622"/>
              <a:gd name="connsiteY17610" fmla="*/ 1829554 h 4890129"/>
              <a:gd name="connsiteX17611" fmla="*/ 2484076 w 9771622"/>
              <a:gd name="connsiteY17611" fmla="*/ 1843270 h 4890129"/>
              <a:gd name="connsiteX17612" fmla="*/ 2470362 w 9771622"/>
              <a:gd name="connsiteY17612" fmla="*/ 1856986 h 4890129"/>
              <a:gd name="connsiteX17613" fmla="*/ 2456645 w 9771622"/>
              <a:gd name="connsiteY17613" fmla="*/ 1843270 h 4890129"/>
              <a:gd name="connsiteX17614" fmla="*/ 2470362 w 9771622"/>
              <a:gd name="connsiteY17614" fmla="*/ 1829554 h 4890129"/>
              <a:gd name="connsiteX17615" fmla="*/ 5967799 w 9771622"/>
              <a:gd name="connsiteY17615" fmla="*/ 1829224 h 4890129"/>
              <a:gd name="connsiteX17616" fmla="*/ 5981515 w 9771622"/>
              <a:gd name="connsiteY17616" fmla="*/ 1842940 h 4890129"/>
              <a:gd name="connsiteX17617" fmla="*/ 5967799 w 9771622"/>
              <a:gd name="connsiteY17617" fmla="*/ 1856656 h 4890129"/>
              <a:gd name="connsiteX17618" fmla="*/ 5954083 w 9771622"/>
              <a:gd name="connsiteY17618" fmla="*/ 1842940 h 4890129"/>
              <a:gd name="connsiteX17619" fmla="*/ 5967799 w 9771622"/>
              <a:gd name="connsiteY17619" fmla="*/ 1829224 h 4890129"/>
              <a:gd name="connsiteX17620" fmla="*/ 4903352 w 9771622"/>
              <a:gd name="connsiteY17620" fmla="*/ 1829224 h 4890129"/>
              <a:gd name="connsiteX17621" fmla="*/ 4917068 w 9771622"/>
              <a:gd name="connsiteY17621" fmla="*/ 1842940 h 4890129"/>
              <a:gd name="connsiteX17622" fmla="*/ 4903352 w 9771622"/>
              <a:gd name="connsiteY17622" fmla="*/ 1856656 h 4890129"/>
              <a:gd name="connsiteX17623" fmla="*/ 4889636 w 9771622"/>
              <a:gd name="connsiteY17623" fmla="*/ 1842940 h 4890129"/>
              <a:gd name="connsiteX17624" fmla="*/ 4903352 w 9771622"/>
              <a:gd name="connsiteY17624" fmla="*/ 1829224 h 4890129"/>
              <a:gd name="connsiteX17625" fmla="*/ 2365107 w 9771622"/>
              <a:gd name="connsiteY17625" fmla="*/ 1828890 h 4890129"/>
              <a:gd name="connsiteX17626" fmla="*/ 2378821 w 9771622"/>
              <a:gd name="connsiteY17626" fmla="*/ 1842606 h 4890129"/>
              <a:gd name="connsiteX17627" fmla="*/ 2365107 w 9771622"/>
              <a:gd name="connsiteY17627" fmla="*/ 1856322 h 4890129"/>
              <a:gd name="connsiteX17628" fmla="*/ 2351393 w 9771622"/>
              <a:gd name="connsiteY17628" fmla="*/ 1842606 h 4890129"/>
              <a:gd name="connsiteX17629" fmla="*/ 2365107 w 9771622"/>
              <a:gd name="connsiteY17629" fmla="*/ 1828890 h 4890129"/>
              <a:gd name="connsiteX17630" fmla="*/ 2259858 w 9771622"/>
              <a:gd name="connsiteY17630" fmla="*/ 1828560 h 4890129"/>
              <a:gd name="connsiteX17631" fmla="*/ 2273568 w 9771622"/>
              <a:gd name="connsiteY17631" fmla="*/ 1842276 h 4890129"/>
              <a:gd name="connsiteX17632" fmla="*/ 2259858 w 9771622"/>
              <a:gd name="connsiteY17632" fmla="*/ 1855992 h 4890129"/>
              <a:gd name="connsiteX17633" fmla="*/ 2246140 w 9771622"/>
              <a:gd name="connsiteY17633" fmla="*/ 1842276 h 4890129"/>
              <a:gd name="connsiteX17634" fmla="*/ 2259858 w 9771622"/>
              <a:gd name="connsiteY17634" fmla="*/ 1828560 h 4890129"/>
              <a:gd name="connsiteX17635" fmla="*/ 2154932 w 9771622"/>
              <a:gd name="connsiteY17635" fmla="*/ 1828230 h 4890129"/>
              <a:gd name="connsiteX17636" fmla="*/ 2168646 w 9771622"/>
              <a:gd name="connsiteY17636" fmla="*/ 1841946 h 4890129"/>
              <a:gd name="connsiteX17637" fmla="*/ 2154932 w 9771622"/>
              <a:gd name="connsiteY17637" fmla="*/ 1855662 h 4890129"/>
              <a:gd name="connsiteX17638" fmla="*/ 2141217 w 9771622"/>
              <a:gd name="connsiteY17638" fmla="*/ 1841946 h 4890129"/>
              <a:gd name="connsiteX17639" fmla="*/ 2154932 w 9771622"/>
              <a:gd name="connsiteY17639" fmla="*/ 1828230 h 4890129"/>
              <a:gd name="connsiteX17640" fmla="*/ 2050008 w 9771622"/>
              <a:gd name="connsiteY17640" fmla="*/ 1827900 h 4890129"/>
              <a:gd name="connsiteX17641" fmla="*/ 2063726 w 9771622"/>
              <a:gd name="connsiteY17641" fmla="*/ 1841616 h 4890129"/>
              <a:gd name="connsiteX17642" fmla="*/ 2050008 w 9771622"/>
              <a:gd name="connsiteY17642" fmla="*/ 1855332 h 4890129"/>
              <a:gd name="connsiteX17643" fmla="*/ 2036289 w 9771622"/>
              <a:gd name="connsiteY17643" fmla="*/ 1841616 h 4890129"/>
              <a:gd name="connsiteX17644" fmla="*/ 2050008 w 9771622"/>
              <a:gd name="connsiteY17644" fmla="*/ 1827900 h 4890129"/>
              <a:gd name="connsiteX17645" fmla="*/ 1945417 w 9771622"/>
              <a:gd name="connsiteY17645" fmla="*/ 1827570 h 4890129"/>
              <a:gd name="connsiteX17646" fmla="*/ 1959132 w 9771622"/>
              <a:gd name="connsiteY17646" fmla="*/ 1841286 h 4890129"/>
              <a:gd name="connsiteX17647" fmla="*/ 1945417 w 9771622"/>
              <a:gd name="connsiteY17647" fmla="*/ 1855002 h 4890129"/>
              <a:gd name="connsiteX17648" fmla="*/ 1931705 w 9771622"/>
              <a:gd name="connsiteY17648" fmla="*/ 1841286 h 4890129"/>
              <a:gd name="connsiteX17649" fmla="*/ 1945417 w 9771622"/>
              <a:gd name="connsiteY17649" fmla="*/ 1827570 h 4890129"/>
              <a:gd name="connsiteX17650" fmla="*/ 1841158 w 9771622"/>
              <a:gd name="connsiteY17650" fmla="*/ 1827236 h 4890129"/>
              <a:gd name="connsiteX17651" fmla="*/ 1854874 w 9771622"/>
              <a:gd name="connsiteY17651" fmla="*/ 1840952 h 4890129"/>
              <a:gd name="connsiteX17652" fmla="*/ 1841158 w 9771622"/>
              <a:gd name="connsiteY17652" fmla="*/ 1854668 h 4890129"/>
              <a:gd name="connsiteX17653" fmla="*/ 1827443 w 9771622"/>
              <a:gd name="connsiteY17653" fmla="*/ 1840952 h 4890129"/>
              <a:gd name="connsiteX17654" fmla="*/ 1841158 w 9771622"/>
              <a:gd name="connsiteY17654" fmla="*/ 1827236 h 4890129"/>
              <a:gd name="connsiteX17655" fmla="*/ 6025392 w 9771622"/>
              <a:gd name="connsiteY17655" fmla="*/ 1826906 h 4890129"/>
              <a:gd name="connsiteX17656" fmla="*/ 6039108 w 9771622"/>
              <a:gd name="connsiteY17656" fmla="*/ 1840622 h 4890129"/>
              <a:gd name="connsiteX17657" fmla="*/ 6025392 w 9771622"/>
              <a:gd name="connsiteY17657" fmla="*/ 1854338 h 4890129"/>
              <a:gd name="connsiteX17658" fmla="*/ 6011676 w 9771622"/>
              <a:gd name="connsiteY17658" fmla="*/ 1840622 h 4890129"/>
              <a:gd name="connsiteX17659" fmla="*/ 6025392 w 9771622"/>
              <a:gd name="connsiteY17659" fmla="*/ 1826906 h 4890129"/>
              <a:gd name="connsiteX17660" fmla="*/ 1736563 w 9771622"/>
              <a:gd name="connsiteY17660" fmla="*/ 1826906 h 4890129"/>
              <a:gd name="connsiteX17661" fmla="*/ 1750281 w 9771622"/>
              <a:gd name="connsiteY17661" fmla="*/ 1840622 h 4890129"/>
              <a:gd name="connsiteX17662" fmla="*/ 1736563 w 9771622"/>
              <a:gd name="connsiteY17662" fmla="*/ 1854338 h 4890129"/>
              <a:gd name="connsiteX17663" fmla="*/ 1722849 w 9771622"/>
              <a:gd name="connsiteY17663" fmla="*/ 1840622 h 4890129"/>
              <a:gd name="connsiteX17664" fmla="*/ 1736563 w 9771622"/>
              <a:gd name="connsiteY17664" fmla="*/ 1826906 h 4890129"/>
              <a:gd name="connsiteX17665" fmla="*/ 1632307 w 9771622"/>
              <a:gd name="connsiteY17665" fmla="*/ 1826906 h 4890129"/>
              <a:gd name="connsiteX17666" fmla="*/ 1646019 w 9771622"/>
              <a:gd name="connsiteY17666" fmla="*/ 1840622 h 4890129"/>
              <a:gd name="connsiteX17667" fmla="*/ 1632307 w 9771622"/>
              <a:gd name="connsiteY17667" fmla="*/ 1854338 h 4890129"/>
              <a:gd name="connsiteX17668" fmla="*/ 1618591 w 9771622"/>
              <a:gd name="connsiteY17668" fmla="*/ 1840622 h 4890129"/>
              <a:gd name="connsiteX17669" fmla="*/ 1632307 w 9771622"/>
              <a:gd name="connsiteY17669" fmla="*/ 1826906 h 4890129"/>
              <a:gd name="connsiteX17670" fmla="*/ 1528379 w 9771622"/>
              <a:gd name="connsiteY17670" fmla="*/ 1826576 h 4890129"/>
              <a:gd name="connsiteX17671" fmla="*/ 1542092 w 9771622"/>
              <a:gd name="connsiteY17671" fmla="*/ 1840292 h 4890129"/>
              <a:gd name="connsiteX17672" fmla="*/ 1528379 w 9771622"/>
              <a:gd name="connsiteY17672" fmla="*/ 1854008 h 4890129"/>
              <a:gd name="connsiteX17673" fmla="*/ 1514660 w 9771622"/>
              <a:gd name="connsiteY17673" fmla="*/ 1840292 h 4890129"/>
              <a:gd name="connsiteX17674" fmla="*/ 1528379 w 9771622"/>
              <a:gd name="connsiteY17674" fmla="*/ 1826576 h 4890129"/>
              <a:gd name="connsiteX17675" fmla="*/ 1424114 w 9771622"/>
              <a:gd name="connsiteY17675" fmla="*/ 1826246 h 4890129"/>
              <a:gd name="connsiteX17676" fmla="*/ 1437833 w 9771622"/>
              <a:gd name="connsiteY17676" fmla="*/ 1839962 h 4890129"/>
              <a:gd name="connsiteX17677" fmla="*/ 1424114 w 9771622"/>
              <a:gd name="connsiteY17677" fmla="*/ 1853678 h 4890129"/>
              <a:gd name="connsiteX17678" fmla="*/ 1410404 w 9771622"/>
              <a:gd name="connsiteY17678" fmla="*/ 1839962 h 4890129"/>
              <a:gd name="connsiteX17679" fmla="*/ 1424114 w 9771622"/>
              <a:gd name="connsiteY17679" fmla="*/ 1826246 h 4890129"/>
              <a:gd name="connsiteX17680" fmla="*/ 1320190 w 9771622"/>
              <a:gd name="connsiteY17680" fmla="*/ 1826246 h 4890129"/>
              <a:gd name="connsiteX17681" fmla="*/ 1333909 w 9771622"/>
              <a:gd name="connsiteY17681" fmla="*/ 1839962 h 4890129"/>
              <a:gd name="connsiteX17682" fmla="*/ 1320190 w 9771622"/>
              <a:gd name="connsiteY17682" fmla="*/ 1853678 h 4890129"/>
              <a:gd name="connsiteX17683" fmla="*/ 1306476 w 9771622"/>
              <a:gd name="connsiteY17683" fmla="*/ 1839962 h 4890129"/>
              <a:gd name="connsiteX17684" fmla="*/ 1320190 w 9771622"/>
              <a:gd name="connsiteY17684" fmla="*/ 1826246 h 4890129"/>
              <a:gd name="connsiteX17685" fmla="*/ 6082321 w 9771622"/>
              <a:gd name="connsiteY17685" fmla="*/ 1824918 h 4890129"/>
              <a:gd name="connsiteX17686" fmla="*/ 6096037 w 9771622"/>
              <a:gd name="connsiteY17686" fmla="*/ 1838634 h 4890129"/>
              <a:gd name="connsiteX17687" fmla="*/ 6082321 w 9771622"/>
              <a:gd name="connsiteY17687" fmla="*/ 1852350 h 4890129"/>
              <a:gd name="connsiteX17688" fmla="*/ 6068605 w 9771622"/>
              <a:gd name="connsiteY17688" fmla="*/ 1838634 h 4890129"/>
              <a:gd name="connsiteX17689" fmla="*/ 6082321 w 9771622"/>
              <a:gd name="connsiteY17689" fmla="*/ 1824918 h 4890129"/>
              <a:gd name="connsiteX17690" fmla="*/ 5515012 w 9771622"/>
              <a:gd name="connsiteY17690" fmla="*/ 1824258 h 4890129"/>
              <a:gd name="connsiteX17691" fmla="*/ 5528728 w 9771622"/>
              <a:gd name="connsiteY17691" fmla="*/ 1837974 h 4890129"/>
              <a:gd name="connsiteX17692" fmla="*/ 5515012 w 9771622"/>
              <a:gd name="connsiteY17692" fmla="*/ 1851690 h 4890129"/>
              <a:gd name="connsiteX17693" fmla="*/ 5501296 w 9771622"/>
              <a:gd name="connsiteY17693" fmla="*/ 1837974 h 4890129"/>
              <a:gd name="connsiteX17694" fmla="*/ 5515012 w 9771622"/>
              <a:gd name="connsiteY17694" fmla="*/ 1824258 h 4890129"/>
              <a:gd name="connsiteX17695" fmla="*/ 6138917 w 9771622"/>
              <a:gd name="connsiteY17695" fmla="*/ 1823264 h 4890129"/>
              <a:gd name="connsiteX17696" fmla="*/ 6152633 w 9771622"/>
              <a:gd name="connsiteY17696" fmla="*/ 1836980 h 4890129"/>
              <a:gd name="connsiteX17697" fmla="*/ 6138917 w 9771622"/>
              <a:gd name="connsiteY17697" fmla="*/ 1850696 h 4890129"/>
              <a:gd name="connsiteX17698" fmla="*/ 6125201 w 9771622"/>
              <a:gd name="connsiteY17698" fmla="*/ 1836980 h 4890129"/>
              <a:gd name="connsiteX17699" fmla="*/ 6138917 w 9771622"/>
              <a:gd name="connsiteY17699" fmla="*/ 1823264 h 4890129"/>
              <a:gd name="connsiteX17700" fmla="*/ 6195186 w 9771622"/>
              <a:gd name="connsiteY17700" fmla="*/ 1821610 h 4890129"/>
              <a:gd name="connsiteX17701" fmla="*/ 6208902 w 9771622"/>
              <a:gd name="connsiteY17701" fmla="*/ 1835326 h 4890129"/>
              <a:gd name="connsiteX17702" fmla="*/ 6195186 w 9771622"/>
              <a:gd name="connsiteY17702" fmla="*/ 1849042 h 4890129"/>
              <a:gd name="connsiteX17703" fmla="*/ 6181470 w 9771622"/>
              <a:gd name="connsiteY17703" fmla="*/ 1835326 h 4890129"/>
              <a:gd name="connsiteX17704" fmla="*/ 6195186 w 9771622"/>
              <a:gd name="connsiteY17704" fmla="*/ 1821610 h 4890129"/>
              <a:gd name="connsiteX17705" fmla="*/ 4667361 w 9771622"/>
              <a:gd name="connsiteY17705" fmla="*/ 1821280 h 4890129"/>
              <a:gd name="connsiteX17706" fmla="*/ 4681077 w 9771622"/>
              <a:gd name="connsiteY17706" fmla="*/ 1834996 h 4890129"/>
              <a:gd name="connsiteX17707" fmla="*/ 4667361 w 9771622"/>
              <a:gd name="connsiteY17707" fmla="*/ 1848712 h 4890129"/>
              <a:gd name="connsiteX17708" fmla="*/ 4653645 w 9771622"/>
              <a:gd name="connsiteY17708" fmla="*/ 1834996 h 4890129"/>
              <a:gd name="connsiteX17709" fmla="*/ 4667361 w 9771622"/>
              <a:gd name="connsiteY17709" fmla="*/ 1821280 h 4890129"/>
              <a:gd name="connsiteX17710" fmla="*/ 6251122 w 9771622"/>
              <a:gd name="connsiteY17710" fmla="*/ 1820286 h 4890129"/>
              <a:gd name="connsiteX17711" fmla="*/ 6264838 w 9771622"/>
              <a:gd name="connsiteY17711" fmla="*/ 1834002 h 4890129"/>
              <a:gd name="connsiteX17712" fmla="*/ 6251122 w 9771622"/>
              <a:gd name="connsiteY17712" fmla="*/ 1847718 h 4890129"/>
              <a:gd name="connsiteX17713" fmla="*/ 6237406 w 9771622"/>
              <a:gd name="connsiteY17713" fmla="*/ 1834002 h 4890129"/>
              <a:gd name="connsiteX17714" fmla="*/ 6251122 w 9771622"/>
              <a:gd name="connsiteY17714" fmla="*/ 1820286 h 4890129"/>
              <a:gd name="connsiteX17715" fmla="*/ 6307057 w 9771622"/>
              <a:gd name="connsiteY17715" fmla="*/ 1818962 h 4890129"/>
              <a:gd name="connsiteX17716" fmla="*/ 6320773 w 9771622"/>
              <a:gd name="connsiteY17716" fmla="*/ 1832678 h 4890129"/>
              <a:gd name="connsiteX17717" fmla="*/ 6307057 w 9771622"/>
              <a:gd name="connsiteY17717" fmla="*/ 1846394 h 4890129"/>
              <a:gd name="connsiteX17718" fmla="*/ 6293341 w 9771622"/>
              <a:gd name="connsiteY17718" fmla="*/ 1832678 h 4890129"/>
              <a:gd name="connsiteX17719" fmla="*/ 6307057 w 9771622"/>
              <a:gd name="connsiteY17719" fmla="*/ 1818962 h 4890129"/>
              <a:gd name="connsiteX17720" fmla="*/ 6362333 w 9771622"/>
              <a:gd name="connsiteY17720" fmla="*/ 1817638 h 4890129"/>
              <a:gd name="connsiteX17721" fmla="*/ 6376049 w 9771622"/>
              <a:gd name="connsiteY17721" fmla="*/ 1831354 h 4890129"/>
              <a:gd name="connsiteX17722" fmla="*/ 6362333 w 9771622"/>
              <a:gd name="connsiteY17722" fmla="*/ 1845070 h 4890129"/>
              <a:gd name="connsiteX17723" fmla="*/ 6348617 w 9771622"/>
              <a:gd name="connsiteY17723" fmla="*/ 1831354 h 4890129"/>
              <a:gd name="connsiteX17724" fmla="*/ 6362333 w 9771622"/>
              <a:gd name="connsiteY17724" fmla="*/ 1817638 h 4890129"/>
              <a:gd name="connsiteX17725" fmla="*/ 6417278 w 9771622"/>
              <a:gd name="connsiteY17725" fmla="*/ 1816645 h 4890129"/>
              <a:gd name="connsiteX17726" fmla="*/ 6430994 w 9771622"/>
              <a:gd name="connsiteY17726" fmla="*/ 1830361 h 4890129"/>
              <a:gd name="connsiteX17727" fmla="*/ 6417278 w 9771622"/>
              <a:gd name="connsiteY17727" fmla="*/ 1844077 h 4890129"/>
              <a:gd name="connsiteX17728" fmla="*/ 6403562 w 9771622"/>
              <a:gd name="connsiteY17728" fmla="*/ 1830361 h 4890129"/>
              <a:gd name="connsiteX17729" fmla="*/ 6417278 w 9771622"/>
              <a:gd name="connsiteY17729" fmla="*/ 1816645 h 4890129"/>
              <a:gd name="connsiteX17730" fmla="*/ 5579224 w 9771622"/>
              <a:gd name="connsiteY17730" fmla="*/ 1816645 h 4890129"/>
              <a:gd name="connsiteX17731" fmla="*/ 5592940 w 9771622"/>
              <a:gd name="connsiteY17731" fmla="*/ 1830361 h 4890129"/>
              <a:gd name="connsiteX17732" fmla="*/ 5579224 w 9771622"/>
              <a:gd name="connsiteY17732" fmla="*/ 1844077 h 4890129"/>
              <a:gd name="connsiteX17733" fmla="*/ 5565508 w 9771622"/>
              <a:gd name="connsiteY17733" fmla="*/ 1830361 h 4890129"/>
              <a:gd name="connsiteX17734" fmla="*/ 5579224 w 9771622"/>
              <a:gd name="connsiteY17734" fmla="*/ 1816645 h 4890129"/>
              <a:gd name="connsiteX17735" fmla="*/ 6472219 w 9771622"/>
              <a:gd name="connsiteY17735" fmla="*/ 1815654 h 4890129"/>
              <a:gd name="connsiteX17736" fmla="*/ 6485935 w 9771622"/>
              <a:gd name="connsiteY17736" fmla="*/ 1829370 h 4890129"/>
              <a:gd name="connsiteX17737" fmla="*/ 6472219 w 9771622"/>
              <a:gd name="connsiteY17737" fmla="*/ 1843086 h 4890129"/>
              <a:gd name="connsiteX17738" fmla="*/ 6458503 w 9771622"/>
              <a:gd name="connsiteY17738" fmla="*/ 1829370 h 4890129"/>
              <a:gd name="connsiteX17739" fmla="*/ 6472219 w 9771622"/>
              <a:gd name="connsiteY17739" fmla="*/ 1815654 h 4890129"/>
              <a:gd name="connsiteX17740" fmla="*/ 5345547 w 9771622"/>
              <a:gd name="connsiteY17740" fmla="*/ 1815654 h 4890129"/>
              <a:gd name="connsiteX17741" fmla="*/ 5359263 w 9771622"/>
              <a:gd name="connsiteY17741" fmla="*/ 1829370 h 4890129"/>
              <a:gd name="connsiteX17742" fmla="*/ 5345547 w 9771622"/>
              <a:gd name="connsiteY17742" fmla="*/ 1843086 h 4890129"/>
              <a:gd name="connsiteX17743" fmla="*/ 5331831 w 9771622"/>
              <a:gd name="connsiteY17743" fmla="*/ 1829370 h 4890129"/>
              <a:gd name="connsiteX17744" fmla="*/ 5345547 w 9771622"/>
              <a:gd name="connsiteY17744" fmla="*/ 1815654 h 4890129"/>
              <a:gd name="connsiteX17745" fmla="*/ 6527165 w 9771622"/>
              <a:gd name="connsiteY17745" fmla="*/ 1814660 h 4890129"/>
              <a:gd name="connsiteX17746" fmla="*/ 6540881 w 9771622"/>
              <a:gd name="connsiteY17746" fmla="*/ 1828376 h 4890129"/>
              <a:gd name="connsiteX17747" fmla="*/ 6527165 w 9771622"/>
              <a:gd name="connsiteY17747" fmla="*/ 1842092 h 4890129"/>
              <a:gd name="connsiteX17748" fmla="*/ 6513449 w 9771622"/>
              <a:gd name="connsiteY17748" fmla="*/ 1828376 h 4890129"/>
              <a:gd name="connsiteX17749" fmla="*/ 6527165 w 9771622"/>
              <a:gd name="connsiteY17749" fmla="*/ 1814660 h 4890129"/>
              <a:gd name="connsiteX17750" fmla="*/ 6581446 w 9771622"/>
              <a:gd name="connsiteY17750" fmla="*/ 1813997 h 4890129"/>
              <a:gd name="connsiteX17751" fmla="*/ 6595162 w 9771622"/>
              <a:gd name="connsiteY17751" fmla="*/ 1827713 h 4890129"/>
              <a:gd name="connsiteX17752" fmla="*/ 6581446 w 9771622"/>
              <a:gd name="connsiteY17752" fmla="*/ 1841429 h 4890129"/>
              <a:gd name="connsiteX17753" fmla="*/ 6567730 w 9771622"/>
              <a:gd name="connsiteY17753" fmla="*/ 1827713 h 4890129"/>
              <a:gd name="connsiteX17754" fmla="*/ 6581446 w 9771622"/>
              <a:gd name="connsiteY17754" fmla="*/ 1813997 h 4890129"/>
              <a:gd name="connsiteX17755" fmla="*/ 5117830 w 9771622"/>
              <a:gd name="connsiteY17755" fmla="*/ 1813667 h 4890129"/>
              <a:gd name="connsiteX17756" fmla="*/ 5131546 w 9771622"/>
              <a:gd name="connsiteY17756" fmla="*/ 1827383 h 4890129"/>
              <a:gd name="connsiteX17757" fmla="*/ 5117830 w 9771622"/>
              <a:gd name="connsiteY17757" fmla="*/ 1841099 h 4890129"/>
              <a:gd name="connsiteX17758" fmla="*/ 5104114 w 9771622"/>
              <a:gd name="connsiteY17758" fmla="*/ 1827383 h 4890129"/>
              <a:gd name="connsiteX17759" fmla="*/ 5117830 w 9771622"/>
              <a:gd name="connsiteY17759" fmla="*/ 1813667 h 4890129"/>
              <a:gd name="connsiteX17760" fmla="*/ 6635728 w 9771622"/>
              <a:gd name="connsiteY17760" fmla="*/ 1813336 h 4890129"/>
              <a:gd name="connsiteX17761" fmla="*/ 6649444 w 9771622"/>
              <a:gd name="connsiteY17761" fmla="*/ 1827052 h 4890129"/>
              <a:gd name="connsiteX17762" fmla="*/ 6635728 w 9771622"/>
              <a:gd name="connsiteY17762" fmla="*/ 1840768 h 4890129"/>
              <a:gd name="connsiteX17763" fmla="*/ 6622012 w 9771622"/>
              <a:gd name="connsiteY17763" fmla="*/ 1827052 h 4890129"/>
              <a:gd name="connsiteX17764" fmla="*/ 6635728 w 9771622"/>
              <a:gd name="connsiteY17764" fmla="*/ 1813336 h 4890129"/>
              <a:gd name="connsiteX17765" fmla="*/ 6690009 w 9771622"/>
              <a:gd name="connsiteY17765" fmla="*/ 1812673 h 4890129"/>
              <a:gd name="connsiteX17766" fmla="*/ 6703725 w 9771622"/>
              <a:gd name="connsiteY17766" fmla="*/ 1826389 h 4890129"/>
              <a:gd name="connsiteX17767" fmla="*/ 6690009 w 9771622"/>
              <a:gd name="connsiteY17767" fmla="*/ 1840105 h 4890129"/>
              <a:gd name="connsiteX17768" fmla="*/ 6676293 w 9771622"/>
              <a:gd name="connsiteY17768" fmla="*/ 1826389 h 4890129"/>
              <a:gd name="connsiteX17769" fmla="*/ 6690009 w 9771622"/>
              <a:gd name="connsiteY17769" fmla="*/ 1812673 h 4890129"/>
              <a:gd name="connsiteX17770" fmla="*/ 6743957 w 9771622"/>
              <a:gd name="connsiteY17770" fmla="*/ 1812013 h 4890129"/>
              <a:gd name="connsiteX17771" fmla="*/ 6757673 w 9771622"/>
              <a:gd name="connsiteY17771" fmla="*/ 1825729 h 4890129"/>
              <a:gd name="connsiteX17772" fmla="*/ 6743957 w 9771622"/>
              <a:gd name="connsiteY17772" fmla="*/ 1839445 h 4890129"/>
              <a:gd name="connsiteX17773" fmla="*/ 6730241 w 9771622"/>
              <a:gd name="connsiteY17773" fmla="*/ 1825729 h 4890129"/>
              <a:gd name="connsiteX17774" fmla="*/ 6743957 w 9771622"/>
              <a:gd name="connsiteY17774" fmla="*/ 1812013 h 4890129"/>
              <a:gd name="connsiteX17775" fmla="*/ 6797908 w 9771622"/>
              <a:gd name="connsiteY17775" fmla="*/ 1811349 h 4890129"/>
              <a:gd name="connsiteX17776" fmla="*/ 6811624 w 9771622"/>
              <a:gd name="connsiteY17776" fmla="*/ 1825065 h 4890129"/>
              <a:gd name="connsiteX17777" fmla="*/ 6797908 w 9771622"/>
              <a:gd name="connsiteY17777" fmla="*/ 1838781 h 4890129"/>
              <a:gd name="connsiteX17778" fmla="*/ 6784192 w 9771622"/>
              <a:gd name="connsiteY17778" fmla="*/ 1825065 h 4890129"/>
              <a:gd name="connsiteX17779" fmla="*/ 6797908 w 9771622"/>
              <a:gd name="connsiteY17779" fmla="*/ 1811349 h 4890129"/>
              <a:gd name="connsiteX17780" fmla="*/ 6851530 w 9771622"/>
              <a:gd name="connsiteY17780" fmla="*/ 1810689 h 4890129"/>
              <a:gd name="connsiteX17781" fmla="*/ 6865246 w 9771622"/>
              <a:gd name="connsiteY17781" fmla="*/ 1824405 h 4890129"/>
              <a:gd name="connsiteX17782" fmla="*/ 6851530 w 9771622"/>
              <a:gd name="connsiteY17782" fmla="*/ 1838121 h 4890129"/>
              <a:gd name="connsiteX17783" fmla="*/ 6837814 w 9771622"/>
              <a:gd name="connsiteY17783" fmla="*/ 1824405 h 4890129"/>
              <a:gd name="connsiteX17784" fmla="*/ 6851530 w 9771622"/>
              <a:gd name="connsiteY17784" fmla="*/ 1810689 h 4890129"/>
              <a:gd name="connsiteX17785" fmla="*/ 5642110 w 9771622"/>
              <a:gd name="connsiteY17785" fmla="*/ 1810689 h 4890129"/>
              <a:gd name="connsiteX17786" fmla="*/ 5655826 w 9771622"/>
              <a:gd name="connsiteY17786" fmla="*/ 1824405 h 4890129"/>
              <a:gd name="connsiteX17787" fmla="*/ 5642110 w 9771622"/>
              <a:gd name="connsiteY17787" fmla="*/ 1838121 h 4890129"/>
              <a:gd name="connsiteX17788" fmla="*/ 5628394 w 9771622"/>
              <a:gd name="connsiteY17788" fmla="*/ 1824405 h 4890129"/>
              <a:gd name="connsiteX17789" fmla="*/ 5642110 w 9771622"/>
              <a:gd name="connsiteY17789" fmla="*/ 1810689 h 4890129"/>
              <a:gd name="connsiteX17790" fmla="*/ 2955256 w 9771622"/>
              <a:gd name="connsiteY17790" fmla="*/ 1810689 h 4890129"/>
              <a:gd name="connsiteX17791" fmla="*/ 2968975 w 9771622"/>
              <a:gd name="connsiteY17791" fmla="*/ 1824405 h 4890129"/>
              <a:gd name="connsiteX17792" fmla="*/ 2955256 w 9771622"/>
              <a:gd name="connsiteY17792" fmla="*/ 1838121 h 4890129"/>
              <a:gd name="connsiteX17793" fmla="*/ 2941536 w 9771622"/>
              <a:gd name="connsiteY17793" fmla="*/ 1824405 h 4890129"/>
              <a:gd name="connsiteX17794" fmla="*/ 2955256 w 9771622"/>
              <a:gd name="connsiteY17794" fmla="*/ 1810689 h 4890129"/>
              <a:gd name="connsiteX17795" fmla="*/ 6905148 w 9771622"/>
              <a:gd name="connsiteY17795" fmla="*/ 1810358 h 4890129"/>
              <a:gd name="connsiteX17796" fmla="*/ 6918864 w 9771622"/>
              <a:gd name="connsiteY17796" fmla="*/ 1824074 h 4890129"/>
              <a:gd name="connsiteX17797" fmla="*/ 6905148 w 9771622"/>
              <a:gd name="connsiteY17797" fmla="*/ 1837790 h 4890129"/>
              <a:gd name="connsiteX17798" fmla="*/ 6891432 w 9771622"/>
              <a:gd name="connsiteY17798" fmla="*/ 1824074 h 4890129"/>
              <a:gd name="connsiteX17799" fmla="*/ 6905148 w 9771622"/>
              <a:gd name="connsiteY17799" fmla="*/ 1810358 h 4890129"/>
              <a:gd name="connsiteX17800" fmla="*/ 6958769 w 9771622"/>
              <a:gd name="connsiteY17800" fmla="*/ 1809695 h 4890129"/>
              <a:gd name="connsiteX17801" fmla="*/ 6972485 w 9771622"/>
              <a:gd name="connsiteY17801" fmla="*/ 1823411 h 4890129"/>
              <a:gd name="connsiteX17802" fmla="*/ 6958769 w 9771622"/>
              <a:gd name="connsiteY17802" fmla="*/ 1837127 h 4890129"/>
              <a:gd name="connsiteX17803" fmla="*/ 6945053 w 9771622"/>
              <a:gd name="connsiteY17803" fmla="*/ 1823411 h 4890129"/>
              <a:gd name="connsiteX17804" fmla="*/ 6958769 w 9771622"/>
              <a:gd name="connsiteY17804" fmla="*/ 1809695 h 4890129"/>
              <a:gd name="connsiteX17805" fmla="*/ 2848015 w 9771622"/>
              <a:gd name="connsiteY17805" fmla="*/ 1809695 h 4890129"/>
              <a:gd name="connsiteX17806" fmla="*/ 2861731 w 9771622"/>
              <a:gd name="connsiteY17806" fmla="*/ 1823411 h 4890129"/>
              <a:gd name="connsiteX17807" fmla="*/ 2848015 w 9771622"/>
              <a:gd name="connsiteY17807" fmla="*/ 1837127 h 4890129"/>
              <a:gd name="connsiteX17808" fmla="*/ 2834302 w 9771622"/>
              <a:gd name="connsiteY17808" fmla="*/ 1823411 h 4890129"/>
              <a:gd name="connsiteX17809" fmla="*/ 2848015 w 9771622"/>
              <a:gd name="connsiteY17809" fmla="*/ 1809695 h 4890129"/>
              <a:gd name="connsiteX17810" fmla="*/ 7012056 w 9771622"/>
              <a:gd name="connsiteY17810" fmla="*/ 1809365 h 4890129"/>
              <a:gd name="connsiteX17811" fmla="*/ 7025772 w 9771622"/>
              <a:gd name="connsiteY17811" fmla="*/ 1823081 h 4890129"/>
              <a:gd name="connsiteX17812" fmla="*/ 7012056 w 9771622"/>
              <a:gd name="connsiteY17812" fmla="*/ 1836797 h 4890129"/>
              <a:gd name="connsiteX17813" fmla="*/ 6998340 w 9771622"/>
              <a:gd name="connsiteY17813" fmla="*/ 1823081 h 4890129"/>
              <a:gd name="connsiteX17814" fmla="*/ 7012056 w 9771622"/>
              <a:gd name="connsiteY17814" fmla="*/ 1809365 h 4890129"/>
              <a:gd name="connsiteX17815" fmla="*/ 7065344 w 9771622"/>
              <a:gd name="connsiteY17815" fmla="*/ 1809031 h 4890129"/>
              <a:gd name="connsiteX17816" fmla="*/ 7079060 w 9771622"/>
              <a:gd name="connsiteY17816" fmla="*/ 1822747 h 4890129"/>
              <a:gd name="connsiteX17817" fmla="*/ 7065344 w 9771622"/>
              <a:gd name="connsiteY17817" fmla="*/ 1836463 h 4890129"/>
              <a:gd name="connsiteX17818" fmla="*/ 7051628 w 9771622"/>
              <a:gd name="connsiteY17818" fmla="*/ 1822747 h 4890129"/>
              <a:gd name="connsiteX17819" fmla="*/ 7065344 w 9771622"/>
              <a:gd name="connsiteY17819" fmla="*/ 1809031 h 4890129"/>
              <a:gd name="connsiteX17820" fmla="*/ 2741436 w 9771622"/>
              <a:gd name="connsiteY17820" fmla="*/ 1809031 h 4890129"/>
              <a:gd name="connsiteX17821" fmla="*/ 2755156 w 9771622"/>
              <a:gd name="connsiteY17821" fmla="*/ 1822747 h 4890129"/>
              <a:gd name="connsiteX17822" fmla="*/ 2741436 w 9771622"/>
              <a:gd name="connsiteY17822" fmla="*/ 1836463 h 4890129"/>
              <a:gd name="connsiteX17823" fmla="*/ 2727722 w 9771622"/>
              <a:gd name="connsiteY17823" fmla="*/ 1822747 h 4890129"/>
              <a:gd name="connsiteX17824" fmla="*/ 2741436 w 9771622"/>
              <a:gd name="connsiteY17824" fmla="*/ 1809031 h 4890129"/>
              <a:gd name="connsiteX17825" fmla="*/ 7118635 w 9771622"/>
              <a:gd name="connsiteY17825" fmla="*/ 1808701 h 4890129"/>
              <a:gd name="connsiteX17826" fmla="*/ 7132351 w 9771622"/>
              <a:gd name="connsiteY17826" fmla="*/ 1822417 h 4890129"/>
              <a:gd name="connsiteX17827" fmla="*/ 7118635 w 9771622"/>
              <a:gd name="connsiteY17827" fmla="*/ 1836133 h 4890129"/>
              <a:gd name="connsiteX17828" fmla="*/ 7104919 w 9771622"/>
              <a:gd name="connsiteY17828" fmla="*/ 1822417 h 4890129"/>
              <a:gd name="connsiteX17829" fmla="*/ 7118635 w 9771622"/>
              <a:gd name="connsiteY17829" fmla="*/ 1808701 h 4890129"/>
              <a:gd name="connsiteX17830" fmla="*/ 7171923 w 9771622"/>
              <a:gd name="connsiteY17830" fmla="*/ 1808041 h 4890129"/>
              <a:gd name="connsiteX17831" fmla="*/ 7185639 w 9771622"/>
              <a:gd name="connsiteY17831" fmla="*/ 1821757 h 4890129"/>
              <a:gd name="connsiteX17832" fmla="*/ 7171923 w 9771622"/>
              <a:gd name="connsiteY17832" fmla="*/ 1835473 h 4890129"/>
              <a:gd name="connsiteX17833" fmla="*/ 7158207 w 9771622"/>
              <a:gd name="connsiteY17833" fmla="*/ 1821757 h 4890129"/>
              <a:gd name="connsiteX17834" fmla="*/ 7171923 w 9771622"/>
              <a:gd name="connsiteY17834" fmla="*/ 1808041 h 4890129"/>
              <a:gd name="connsiteX17835" fmla="*/ 5235000 w 9771622"/>
              <a:gd name="connsiteY17835" fmla="*/ 1808041 h 4890129"/>
              <a:gd name="connsiteX17836" fmla="*/ 5248716 w 9771622"/>
              <a:gd name="connsiteY17836" fmla="*/ 1821757 h 4890129"/>
              <a:gd name="connsiteX17837" fmla="*/ 5235000 w 9771622"/>
              <a:gd name="connsiteY17837" fmla="*/ 1835473 h 4890129"/>
              <a:gd name="connsiteX17838" fmla="*/ 5221284 w 9771622"/>
              <a:gd name="connsiteY17838" fmla="*/ 1821757 h 4890129"/>
              <a:gd name="connsiteX17839" fmla="*/ 5235000 w 9771622"/>
              <a:gd name="connsiteY17839" fmla="*/ 1808041 h 4890129"/>
              <a:gd name="connsiteX17840" fmla="*/ 4571707 w 9771622"/>
              <a:gd name="connsiteY17840" fmla="*/ 1808041 h 4890129"/>
              <a:gd name="connsiteX17841" fmla="*/ 4585423 w 9771622"/>
              <a:gd name="connsiteY17841" fmla="*/ 1821757 h 4890129"/>
              <a:gd name="connsiteX17842" fmla="*/ 4571707 w 9771622"/>
              <a:gd name="connsiteY17842" fmla="*/ 1835473 h 4890129"/>
              <a:gd name="connsiteX17843" fmla="*/ 4557991 w 9771622"/>
              <a:gd name="connsiteY17843" fmla="*/ 1821757 h 4890129"/>
              <a:gd name="connsiteX17844" fmla="*/ 4571707 w 9771622"/>
              <a:gd name="connsiteY17844" fmla="*/ 1808041 h 4890129"/>
              <a:gd name="connsiteX17845" fmla="*/ 2635191 w 9771622"/>
              <a:gd name="connsiteY17845" fmla="*/ 1808041 h 4890129"/>
              <a:gd name="connsiteX17846" fmla="*/ 2648904 w 9771622"/>
              <a:gd name="connsiteY17846" fmla="*/ 1821757 h 4890129"/>
              <a:gd name="connsiteX17847" fmla="*/ 2635191 w 9771622"/>
              <a:gd name="connsiteY17847" fmla="*/ 1835473 h 4890129"/>
              <a:gd name="connsiteX17848" fmla="*/ 2621477 w 9771622"/>
              <a:gd name="connsiteY17848" fmla="*/ 1821757 h 4890129"/>
              <a:gd name="connsiteX17849" fmla="*/ 2635191 w 9771622"/>
              <a:gd name="connsiteY17849" fmla="*/ 1808041 h 4890129"/>
              <a:gd name="connsiteX17850" fmla="*/ 7277838 w 9771622"/>
              <a:gd name="connsiteY17850" fmla="*/ 1807707 h 4890129"/>
              <a:gd name="connsiteX17851" fmla="*/ 7291554 w 9771622"/>
              <a:gd name="connsiteY17851" fmla="*/ 1821423 h 4890129"/>
              <a:gd name="connsiteX17852" fmla="*/ 7277838 w 9771622"/>
              <a:gd name="connsiteY17852" fmla="*/ 1835139 h 4890129"/>
              <a:gd name="connsiteX17853" fmla="*/ 7264122 w 9771622"/>
              <a:gd name="connsiteY17853" fmla="*/ 1821423 h 4890129"/>
              <a:gd name="connsiteX17854" fmla="*/ 7277838 w 9771622"/>
              <a:gd name="connsiteY17854" fmla="*/ 1807707 h 4890129"/>
              <a:gd name="connsiteX17855" fmla="*/ 7224881 w 9771622"/>
              <a:gd name="connsiteY17855" fmla="*/ 1807707 h 4890129"/>
              <a:gd name="connsiteX17856" fmla="*/ 7238597 w 9771622"/>
              <a:gd name="connsiteY17856" fmla="*/ 1821423 h 4890129"/>
              <a:gd name="connsiteX17857" fmla="*/ 7224881 w 9771622"/>
              <a:gd name="connsiteY17857" fmla="*/ 1835139 h 4890129"/>
              <a:gd name="connsiteX17858" fmla="*/ 7211165 w 9771622"/>
              <a:gd name="connsiteY17858" fmla="*/ 1821423 h 4890129"/>
              <a:gd name="connsiteX17859" fmla="*/ 7224881 w 9771622"/>
              <a:gd name="connsiteY17859" fmla="*/ 1807707 h 4890129"/>
              <a:gd name="connsiteX17860" fmla="*/ 2528950 w 9771622"/>
              <a:gd name="connsiteY17860" fmla="*/ 1807707 h 4890129"/>
              <a:gd name="connsiteX17861" fmla="*/ 2542658 w 9771622"/>
              <a:gd name="connsiteY17861" fmla="*/ 1821423 h 4890129"/>
              <a:gd name="connsiteX17862" fmla="*/ 2528950 w 9771622"/>
              <a:gd name="connsiteY17862" fmla="*/ 1835139 h 4890129"/>
              <a:gd name="connsiteX17863" fmla="*/ 2515227 w 9771622"/>
              <a:gd name="connsiteY17863" fmla="*/ 1821423 h 4890129"/>
              <a:gd name="connsiteX17864" fmla="*/ 2528950 w 9771622"/>
              <a:gd name="connsiteY17864" fmla="*/ 1807707 h 4890129"/>
              <a:gd name="connsiteX17865" fmla="*/ 7330796 w 9771622"/>
              <a:gd name="connsiteY17865" fmla="*/ 1807377 h 4890129"/>
              <a:gd name="connsiteX17866" fmla="*/ 7344512 w 9771622"/>
              <a:gd name="connsiteY17866" fmla="*/ 1821093 h 4890129"/>
              <a:gd name="connsiteX17867" fmla="*/ 7330796 w 9771622"/>
              <a:gd name="connsiteY17867" fmla="*/ 1834809 h 4890129"/>
              <a:gd name="connsiteX17868" fmla="*/ 7317080 w 9771622"/>
              <a:gd name="connsiteY17868" fmla="*/ 1821093 h 4890129"/>
              <a:gd name="connsiteX17869" fmla="*/ 7330796 w 9771622"/>
              <a:gd name="connsiteY17869" fmla="*/ 1807377 h 4890129"/>
              <a:gd name="connsiteX17870" fmla="*/ 7383423 w 9771622"/>
              <a:gd name="connsiteY17870" fmla="*/ 1807047 h 4890129"/>
              <a:gd name="connsiteX17871" fmla="*/ 7397139 w 9771622"/>
              <a:gd name="connsiteY17871" fmla="*/ 1820763 h 4890129"/>
              <a:gd name="connsiteX17872" fmla="*/ 7383423 w 9771622"/>
              <a:gd name="connsiteY17872" fmla="*/ 1834479 h 4890129"/>
              <a:gd name="connsiteX17873" fmla="*/ 7369707 w 9771622"/>
              <a:gd name="connsiteY17873" fmla="*/ 1820763 h 4890129"/>
              <a:gd name="connsiteX17874" fmla="*/ 7383423 w 9771622"/>
              <a:gd name="connsiteY17874" fmla="*/ 1807047 h 4890129"/>
              <a:gd name="connsiteX17875" fmla="*/ 2423364 w 9771622"/>
              <a:gd name="connsiteY17875" fmla="*/ 1807047 h 4890129"/>
              <a:gd name="connsiteX17876" fmla="*/ 2437084 w 9771622"/>
              <a:gd name="connsiteY17876" fmla="*/ 1820763 h 4890129"/>
              <a:gd name="connsiteX17877" fmla="*/ 2423364 w 9771622"/>
              <a:gd name="connsiteY17877" fmla="*/ 1834479 h 4890129"/>
              <a:gd name="connsiteX17878" fmla="*/ 2409644 w 9771622"/>
              <a:gd name="connsiteY17878" fmla="*/ 1820763 h 4890129"/>
              <a:gd name="connsiteX17879" fmla="*/ 2423364 w 9771622"/>
              <a:gd name="connsiteY17879" fmla="*/ 1807047 h 4890129"/>
              <a:gd name="connsiteX17880" fmla="*/ 7436377 w 9771622"/>
              <a:gd name="connsiteY17880" fmla="*/ 1806717 h 4890129"/>
              <a:gd name="connsiteX17881" fmla="*/ 7450093 w 9771622"/>
              <a:gd name="connsiteY17881" fmla="*/ 1820433 h 4890129"/>
              <a:gd name="connsiteX17882" fmla="*/ 7436377 w 9771622"/>
              <a:gd name="connsiteY17882" fmla="*/ 1834149 h 4890129"/>
              <a:gd name="connsiteX17883" fmla="*/ 7422661 w 9771622"/>
              <a:gd name="connsiteY17883" fmla="*/ 1820433 h 4890129"/>
              <a:gd name="connsiteX17884" fmla="*/ 7436377 w 9771622"/>
              <a:gd name="connsiteY17884" fmla="*/ 1806717 h 4890129"/>
              <a:gd name="connsiteX17885" fmla="*/ 7541632 w 9771622"/>
              <a:gd name="connsiteY17885" fmla="*/ 1806387 h 4890129"/>
              <a:gd name="connsiteX17886" fmla="*/ 7555348 w 9771622"/>
              <a:gd name="connsiteY17886" fmla="*/ 1820103 h 4890129"/>
              <a:gd name="connsiteX17887" fmla="*/ 7541632 w 9771622"/>
              <a:gd name="connsiteY17887" fmla="*/ 1833819 h 4890129"/>
              <a:gd name="connsiteX17888" fmla="*/ 7527916 w 9771622"/>
              <a:gd name="connsiteY17888" fmla="*/ 1820103 h 4890129"/>
              <a:gd name="connsiteX17889" fmla="*/ 7541632 w 9771622"/>
              <a:gd name="connsiteY17889" fmla="*/ 1806387 h 4890129"/>
              <a:gd name="connsiteX17890" fmla="*/ 7489005 w 9771622"/>
              <a:gd name="connsiteY17890" fmla="*/ 1806387 h 4890129"/>
              <a:gd name="connsiteX17891" fmla="*/ 7502721 w 9771622"/>
              <a:gd name="connsiteY17891" fmla="*/ 1820103 h 4890129"/>
              <a:gd name="connsiteX17892" fmla="*/ 7489005 w 9771622"/>
              <a:gd name="connsiteY17892" fmla="*/ 1833819 h 4890129"/>
              <a:gd name="connsiteX17893" fmla="*/ 7475289 w 9771622"/>
              <a:gd name="connsiteY17893" fmla="*/ 1820103 h 4890129"/>
              <a:gd name="connsiteX17894" fmla="*/ 7489005 w 9771622"/>
              <a:gd name="connsiteY17894" fmla="*/ 1806387 h 4890129"/>
              <a:gd name="connsiteX17895" fmla="*/ 4710720 w 9771622"/>
              <a:gd name="connsiteY17895" fmla="*/ 1806387 h 4890129"/>
              <a:gd name="connsiteX17896" fmla="*/ 4724436 w 9771622"/>
              <a:gd name="connsiteY17896" fmla="*/ 1820103 h 4890129"/>
              <a:gd name="connsiteX17897" fmla="*/ 4710720 w 9771622"/>
              <a:gd name="connsiteY17897" fmla="*/ 1833819 h 4890129"/>
              <a:gd name="connsiteX17898" fmla="*/ 4697004 w 9771622"/>
              <a:gd name="connsiteY17898" fmla="*/ 1820103 h 4890129"/>
              <a:gd name="connsiteX17899" fmla="*/ 4710720 w 9771622"/>
              <a:gd name="connsiteY17899" fmla="*/ 1806387 h 4890129"/>
              <a:gd name="connsiteX17900" fmla="*/ 2317777 w 9771622"/>
              <a:gd name="connsiteY17900" fmla="*/ 1806387 h 4890129"/>
              <a:gd name="connsiteX17901" fmla="*/ 2331488 w 9771622"/>
              <a:gd name="connsiteY17901" fmla="*/ 1820103 h 4890129"/>
              <a:gd name="connsiteX17902" fmla="*/ 2317777 w 9771622"/>
              <a:gd name="connsiteY17902" fmla="*/ 1833819 h 4890129"/>
              <a:gd name="connsiteX17903" fmla="*/ 2304058 w 9771622"/>
              <a:gd name="connsiteY17903" fmla="*/ 1820103 h 4890129"/>
              <a:gd name="connsiteX17904" fmla="*/ 2317777 w 9771622"/>
              <a:gd name="connsiteY17904" fmla="*/ 1806387 h 4890129"/>
              <a:gd name="connsiteX17905" fmla="*/ 7594260 w 9771622"/>
              <a:gd name="connsiteY17905" fmla="*/ 1806053 h 4890129"/>
              <a:gd name="connsiteX17906" fmla="*/ 7607976 w 9771622"/>
              <a:gd name="connsiteY17906" fmla="*/ 1819769 h 4890129"/>
              <a:gd name="connsiteX17907" fmla="*/ 7594260 w 9771622"/>
              <a:gd name="connsiteY17907" fmla="*/ 1833485 h 4890129"/>
              <a:gd name="connsiteX17908" fmla="*/ 7580544 w 9771622"/>
              <a:gd name="connsiteY17908" fmla="*/ 1819769 h 4890129"/>
              <a:gd name="connsiteX17909" fmla="*/ 7594260 w 9771622"/>
              <a:gd name="connsiteY17909" fmla="*/ 1806053 h 4890129"/>
              <a:gd name="connsiteX17910" fmla="*/ 2212527 w 9771622"/>
              <a:gd name="connsiteY17910" fmla="*/ 1806053 h 4890129"/>
              <a:gd name="connsiteX17911" fmla="*/ 2226240 w 9771622"/>
              <a:gd name="connsiteY17911" fmla="*/ 1819769 h 4890129"/>
              <a:gd name="connsiteX17912" fmla="*/ 2212527 w 9771622"/>
              <a:gd name="connsiteY17912" fmla="*/ 1833485 h 4890129"/>
              <a:gd name="connsiteX17913" fmla="*/ 2198807 w 9771622"/>
              <a:gd name="connsiteY17913" fmla="*/ 1819769 h 4890129"/>
              <a:gd name="connsiteX17914" fmla="*/ 2212527 w 9771622"/>
              <a:gd name="connsiteY17914" fmla="*/ 1806053 h 4890129"/>
              <a:gd name="connsiteX17915" fmla="*/ 7699497 w 9771622"/>
              <a:gd name="connsiteY17915" fmla="*/ 1805723 h 4890129"/>
              <a:gd name="connsiteX17916" fmla="*/ 7713213 w 9771622"/>
              <a:gd name="connsiteY17916" fmla="*/ 1819439 h 4890129"/>
              <a:gd name="connsiteX17917" fmla="*/ 7699497 w 9771622"/>
              <a:gd name="connsiteY17917" fmla="*/ 1833155 h 4890129"/>
              <a:gd name="connsiteX17918" fmla="*/ 7685781 w 9771622"/>
              <a:gd name="connsiteY17918" fmla="*/ 1819439 h 4890129"/>
              <a:gd name="connsiteX17919" fmla="*/ 7699497 w 9771622"/>
              <a:gd name="connsiteY17919" fmla="*/ 1805723 h 4890129"/>
              <a:gd name="connsiteX17920" fmla="*/ 7646883 w 9771622"/>
              <a:gd name="connsiteY17920" fmla="*/ 1805723 h 4890129"/>
              <a:gd name="connsiteX17921" fmla="*/ 7660599 w 9771622"/>
              <a:gd name="connsiteY17921" fmla="*/ 1819439 h 4890129"/>
              <a:gd name="connsiteX17922" fmla="*/ 7646883 w 9771622"/>
              <a:gd name="connsiteY17922" fmla="*/ 1833155 h 4890129"/>
              <a:gd name="connsiteX17923" fmla="*/ 7633167 w 9771622"/>
              <a:gd name="connsiteY17923" fmla="*/ 1819439 h 4890129"/>
              <a:gd name="connsiteX17924" fmla="*/ 7646883 w 9771622"/>
              <a:gd name="connsiteY17924" fmla="*/ 1805723 h 4890129"/>
              <a:gd name="connsiteX17925" fmla="*/ 2107605 w 9771622"/>
              <a:gd name="connsiteY17925" fmla="*/ 1805723 h 4890129"/>
              <a:gd name="connsiteX17926" fmla="*/ 2121312 w 9771622"/>
              <a:gd name="connsiteY17926" fmla="*/ 1819439 h 4890129"/>
              <a:gd name="connsiteX17927" fmla="*/ 2107605 w 9771622"/>
              <a:gd name="connsiteY17927" fmla="*/ 1833155 h 4890129"/>
              <a:gd name="connsiteX17928" fmla="*/ 2093884 w 9771622"/>
              <a:gd name="connsiteY17928" fmla="*/ 1819439 h 4890129"/>
              <a:gd name="connsiteX17929" fmla="*/ 2107605 w 9771622"/>
              <a:gd name="connsiteY17929" fmla="*/ 1805723 h 4890129"/>
              <a:gd name="connsiteX17930" fmla="*/ 7804102 w 9771622"/>
              <a:gd name="connsiteY17930" fmla="*/ 1805393 h 4890129"/>
              <a:gd name="connsiteX17931" fmla="*/ 7817818 w 9771622"/>
              <a:gd name="connsiteY17931" fmla="*/ 1819109 h 4890129"/>
              <a:gd name="connsiteX17932" fmla="*/ 7804102 w 9771622"/>
              <a:gd name="connsiteY17932" fmla="*/ 1832825 h 4890129"/>
              <a:gd name="connsiteX17933" fmla="*/ 7790386 w 9771622"/>
              <a:gd name="connsiteY17933" fmla="*/ 1819109 h 4890129"/>
              <a:gd name="connsiteX17934" fmla="*/ 7804102 w 9771622"/>
              <a:gd name="connsiteY17934" fmla="*/ 1805393 h 4890129"/>
              <a:gd name="connsiteX17935" fmla="*/ 7751808 w 9771622"/>
              <a:gd name="connsiteY17935" fmla="*/ 1805393 h 4890129"/>
              <a:gd name="connsiteX17936" fmla="*/ 7765524 w 9771622"/>
              <a:gd name="connsiteY17936" fmla="*/ 1819109 h 4890129"/>
              <a:gd name="connsiteX17937" fmla="*/ 7751808 w 9771622"/>
              <a:gd name="connsiteY17937" fmla="*/ 1832825 h 4890129"/>
              <a:gd name="connsiteX17938" fmla="*/ 7738092 w 9771622"/>
              <a:gd name="connsiteY17938" fmla="*/ 1819109 h 4890129"/>
              <a:gd name="connsiteX17939" fmla="*/ 7751808 w 9771622"/>
              <a:gd name="connsiteY17939" fmla="*/ 1805393 h 4890129"/>
              <a:gd name="connsiteX17940" fmla="*/ 2002680 w 9771622"/>
              <a:gd name="connsiteY17940" fmla="*/ 1805393 h 4890129"/>
              <a:gd name="connsiteX17941" fmla="*/ 2016398 w 9771622"/>
              <a:gd name="connsiteY17941" fmla="*/ 1819109 h 4890129"/>
              <a:gd name="connsiteX17942" fmla="*/ 2002680 w 9771622"/>
              <a:gd name="connsiteY17942" fmla="*/ 1832825 h 4890129"/>
              <a:gd name="connsiteX17943" fmla="*/ 1988963 w 9771622"/>
              <a:gd name="connsiteY17943" fmla="*/ 1819109 h 4890129"/>
              <a:gd name="connsiteX17944" fmla="*/ 2002680 w 9771622"/>
              <a:gd name="connsiteY17944" fmla="*/ 1805393 h 4890129"/>
              <a:gd name="connsiteX17945" fmla="*/ 7909023 w 9771622"/>
              <a:gd name="connsiteY17945" fmla="*/ 1805063 h 4890129"/>
              <a:gd name="connsiteX17946" fmla="*/ 7922739 w 9771622"/>
              <a:gd name="connsiteY17946" fmla="*/ 1818779 h 4890129"/>
              <a:gd name="connsiteX17947" fmla="*/ 7909023 w 9771622"/>
              <a:gd name="connsiteY17947" fmla="*/ 1832495 h 4890129"/>
              <a:gd name="connsiteX17948" fmla="*/ 7895307 w 9771622"/>
              <a:gd name="connsiteY17948" fmla="*/ 1818779 h 4890129"/>
              <a:gd name="connsiteX17949" fmla="*/ 7909023 w 9771622"/>
              <a:gd name="connsiteY17949" fmla="*/ 1805063 h 4890129"/>
              <a:gd name="connsiteX17950" fmla="*/ 7856730 w 9771622"/>
              <a:gd name="connsiteY17950" fmla="*/ 1805063 h 4890129"/>
              <a:gd name="connsiteX17951" fmla="*/ 7870446 w 9771622"/>
              <a:gd name="connsiteY17951" fmla="*/ 1818779 h 4890129"/>
              <a:gd name="connsiteX17952" fmla="*/ 7856730 w 9771622"/>
              <a:gd name="connsiteY17952" fmla="*/ 1832495 h 4890129"/>
              <a:gd name="connsiteX17953" fmla="*/ 7843014 w 9771622"/>
              <a:gd name="connsiteY17953" fmla="*/ 1818779 h 4890129"/>
              <a:gd name="connsiteX17954" fmla="*/ 7856730 w 9771622"/>
              <a:gd name="connsiteY17954" fmla="*/ 1805063 h 4890129"/>
              <a:gd name="connsiteX17955" fmla="*/ 5704335 w 9771622"/>
              <a:gd name="connsiteY17955" fmla="*/ 1805063 h 4890129"/>
              <a:gd name="connsiteX17956" fmla="*/ 5718051 w 9771622"/>
              <a:gd name="connsiteY17956" fmla="*/ 1818779 h 4890129"/>
              <a:gd name="connsiteX17957" fmla="*/ 5704335 w 9771622"/>
              <a:gd name="connsiteY17957" fmla="*/ 1832495 h 4890129"/>
              <a:gd name="connsiteX17958" fmla="*/ 5690619 w 9771622"/>
              <a:gd name="connsiteY17958" fmla="*/ 1818779 h 4890129"/>
              <a:gd name="connsiteX17959" fmla="*/ 5704335 w 9771622"/>
              <a:gd name="connsiteY17959" fmla="*/ 1805063 h 4890129"/>
              <a:gd name="connsiteX17960" fmla="*/ 1898072 w 9771622"/>
              <a:gd name="connsiteY17960" fmla="*/ 1805063 h 4890129"/>
              <a:gd name="connsiteX17961" fmla="*/ 1911789 w 9771622"/>
              <a:gd name="connsiteY17961" fmla="*/ 1818779 h 4890129"/>
              <a:gd name="connsiteX17962" fmla="*/ 1898072 w 9771622"/>
              <a:gd name="connsiteY17962" fmla="*/ 1832495 h 4890129"/>
              <a:gd name="connsiteX17963" fmla="*/ 1884359 w 9771622"/>
              <a:gd name="connsiteY17963" fmla="*/ 1818779 h 4890129"/>
              <a:gd name="connsiteX17964" fmla="*/ 1898072 w 9771622"/>
              <a:gd name="connsiteY17964" fmla="*/ 1805063 h 4890129"/>
              <a:gd name="connsiteX17965" fmla="*/ 8013615 w 9771622"/>
              <a:gd name="connsiteY17965" fmla="*/ 1804729 h 4890129"/>
              <a:gd name="connsiteX17966" fmla="*/ 8027331 w 9771622"/>
              <a:gd name="connsiteY17966" fmla="*/ 1818445 h 4890129"/>
              <a:gd name="connsiteX17967" fmla="*/ 8013615 w 9771622"/>
              <a:gd name="connsiteY17967" fmla="*/ 1832161 h 4890129"/>
              <a:gd name="connsiteX17968" fmla="*/ 7999899 w 9771622"/>
              <a:gd name="connsiteY17968" fmla="*/ 1818445 h 4890129"/>
              <a:gd name="connsiteX17969" fmla="*/ 8013615 w 9771622"/>
              <a:gd name="connsiteY17969" fmla="*/ 1804729 h 4890129"/>
              <a:gd name="connsiteX17970" fmla="*/ 7961321 w 9771622"/>
              <a:gd name="connsiteY17970" fmla="*/ 1804729 h 4890129"/>
              <a:gd name="connsiteX17971" fmla="*/ 7975037 w 9771622"/>
              <a:gd name="connsiteY17971" fmla="*/ 1818445 h 4890129"/>
              <a:gd name="connsiteX17972" fmla="*/ 7961321 w 9771622"/>
              <a:gd name="connsiteY17972" fmla="*/ 1832161 h 4890129"/>
              <a:gd name="connsiteX17973" fmla="*/ 7947605 w 9771622"/>
              <a:gd name="connsiteY17973" fmla="*/ 1818445 h 4890129"/>
              <a:gd name="connsiteX17974" fmla="*/ 7961321 w 9771622"/>
              <a:gd name="connsiteY17974" fmla="*/ 1804729 h 4890129"/>
              <a:gd name="connsiteX17975" fmla="*/ 1793494 w 9771622"/>
              <a:gd name="connsiteY17975" fmla="*/ 1804729 h 4890129"/>
              <a:gd name="connsiteX17976" fmla="*/ 1807206 w 9771622"/>
              <a:gd name="connsiteY17976" fmla="*/ 1818445 h 4890129"/>
              <a:gd name="connsiteX17977" fmla="*/ 1793494 w 9771622"/>
              <a:gd name="connsiteY17977" fmla="*/ 1832161 h 4890129"/>
              <a:gd name="connsiteX17978" fmla="*/ 1779784 w 9771622"/>
              <a:gd name="connsiteY17978" fmla="*/ 1818445 h 4890129"/>
              <a:gd name="connsiteX17979" fmla="*/ 1793494 w 9771622"/>
              <a:gd name="connsiteY17979" fmla="*/ 1804729 h 4890129"/>
              <a:gd name="connsiteX17980" fmla="*/ 8117876 w 9771622"/>
              <a:gd name="connsiteY17980" fmla="*/ 1804399 h 4890129"/>
              <a:gd name="connsiteX17981" fmla="*/ 8131592 w 9771622"/>
              <a:gd name="connsiteY17981" fmla="*/ 1818115 h 4890129"/>
              <a:gd name="connsiteX17982" fmla="*/ 8117876 w 9771622"/>
              <a:gd name="connsiteY17982" fmla="*/ 1831831 h 4890129"/>
              <a:gd name="connsiteX17983" fmla="*/ 8104160 w 9771622"/>
              <a:gd name="connsiteY17983" fmla="*/ 1818115 h 4890129"/>
              <a:gd name="connsiteX17984" fmla="*/ 8117876 w 9771622"/>
              <a:gd name="connsiteY17984" fmla="*/ 1804399 h 4890129"/>
              <a:gd name="connsiteX17985" fmla="*/ 8065912 w 9771622"/>
              <a:gd name="connsiteY17985" fmla="*/ 1804399 h 4890129"/>
              <a:gd name="connsiteX17986" fmla="*/ 8079628 w 9771622"/>
              <a:gd name="connsiteY17986" fmla="*/ 1818115 h 4890129"/>
              <a:gd name="connsiteX17987" fmla="*/ 8065912 w 9771622"/>
              <a:gd name="connsiteY17987" fmla="*/ 1831831 h 4890129"/>
              <a:gd name="connsiteX17988" fmla="*/ 8052196 w 9771622"/>
              <a:gd name="connsiteY17988" fmla="*/ 1818115 h 4890129"/>
              <a:gd name="connsiteX17989" fmla="*/ 8065912 w 9771622"/>
              <a:gd name="connsiteY17989" fmla="*/ 1804399 h 4890129"/>
              <a:gd name="connsiteX17990" fmla="*/ 1688906 w 9771622"/>
              <a:gd name="connsiteY17990" fmla="*/ 1804399 h 4890129"/>
              <a:gd name="connsiteX17991" fmla="*/ 1702622 w 9771622"/>
              <a:gd name="connsiteY17991" fmla="*/ 1818115 h 4890129"/>
              <a:gd name="connsiteX17992" fmla="*/ 1688906 w 9771622"/>
              <a:gd name="connsiteY17992" fmla="*/ 1831831 h 4890129"/>
              <a:gd name="connsiteX17993" fmla="*/ 1675188 w 9771622"/>
              <a:gd name="connsiteY17993" fmla="*/ 1818115 h 4890129"/>
              <a:gd name="connsiteX17994" fmla="*/ 1688906 w 9771622"/>
              <a:gd name="connsiteY17994" fmla="*/ 1804399 h 4890129"/>
              <a:gd name="connsiteX17995" fmla="*/ 8274434 w 9771622"/>
              <a:gd name="connsiteY17995" fmla="*/ 1804069 h 4890129"/>
              <a:gd name="connsiteX17996" fmla="*/ 8288150 w 9771622"/>
              <a:gd name="connsiteY17996" fmla="*/ 1817785 h 4890129"/>
              <a:gd name="connsiteX17997" fmla="*/ 8274434 w 9771622"/>
              <a:gd name="connsiteY17997" fmla="*/ 1831501 h 4890129"/>
              <a:gd name="connsiteX17998" fmla="*/ 8260718 w 9771622"/>
              <a:gd name="connsiteY17998" fmla="*/ 1817785 h 4890129"/>
              <a:gd name="connsiteX17999" fmla="*/ 8274434 w 9771622"/>
              <a:gd name="connsiteY17999" fmla="*/ 1804069 h 4890129"/>
              <a:gd name="connsiteX18000" fmla="*/ 8222137 w 9771622"/>
              <a:gd name="connsiteY18000" fmla="*/ 1804069 h 4890129"/>
              <a:gd name="connsiteX18001" fmla="*/ 8235853 w 9771622"/>
              <a:gd name="connsiteY18001" fmla="*/ 1817785 h 4890129"/>
              <a:gd name="connsiteX18002" fmla="*/ 8222137 w 9771622"/>
              <a:gd name="connsiteY18002" fmla="*/ 1831501 h 4890129"/>
              <a:gd name="connsiteX18003" fmla="*/ 8208421 w 9771622"/>
              <a:gd name="connsiteY18003" fmla="*/ 1817785 h 4890129"/>
              <a:gd name="connsiteX18004" fmla="*/ 8222137 w 9771622"/>
              <a:gd name="connsiteY18004" fmla="*/ 1804069 h 4890129"/>
              <a:gd name="connsiteX18005" fmla="*/ 8170173 w 9771622"/>
              <a:gd name="connsiteY18005" fmla="*/ 1804069 h 4890129"/>
              <a:gd name="connsiteX18006" fmla="*/ 8183889 w 9771622"/>
              <a:gd name="connsiteY18006" fmla="*/ 1817785 h 4890129"/>
              <a:gd name="connsiteX18007" fmla="*/ 8170173 w 9771622"/>
              <a:gd name="connsiteY18007" fmla="*/ 1831501 h 4890129"/>
              <a:gd name="connsiteX18008" fmla="*/ 8156457 w 9771622"/>
              <a:gd name="connsiteY18008" fmla="*/ 1817785 h 4890129"/>
              <a:gd name="connsiteX18009" fmla="*/ 8170173 w 9771622"/>
              <a:gd name="connsiteY18009" fmla="*/ 1804069 h 4890129"/>
              <a:gd name="connsiteX18010" fmla="*/ 1584638 w 9771622"/>
              <a:gd name="connsiteY18010" fmla="*/ 1804069 h 4890129"/>
              <a:gd name="connsiteX18011" fmla="*/ 1598361 w 9771622"/>
              <a:gd name="connsiteY18011" fmla="*/ 1817785 h 4890129"/>
              <a:gd name="connsiteX18012" fmla="*/ 1584638 w 9771622"/>
              <a:gd name="connsiteY18012" fmla="*/ 1831501 h 4890129"/>
              <a:gd name="connsiteX18013" fmla="*/ 1570924 w 9771622"/>
              <a:gd name="connsiteY18013" fmla="*/ 1817785 h 4890129"/>
              <a:gd name="connsiteX18014" fmla="*/ 1584638 w 9771622"/>
              <a:gd name="connsiteY18014" fmla="*/ 1804069 h 4890129"/>
              <a:gd name="connsiteX18015" fmla="*/ 8482623 w 9771622"/>
              <a:gd name="connsiteY18015" fmla="*/ 1803739 h 4890129"/>
              <a:gd name="connsiteX18016" fmla="*/ 8496339 w 9771622"/>
              <a:gd name="connsiteY18016" fmla="*/ 1817455 h 4890129"/>
              <a:gd name="connsiteX18017" fmla="*/ 8482623 w 9771622"/>
              <a:gd name="connsiteY18017" fmla="*/ 1831171 h 4890129"/>
              <a:gd name="connsiteX18018" fmla="*/ 8468907 w 9771622"/>
              <a:gd name="connsiteY18018" fmla="*/ 1817455 h 4890129"/>
              <a:gd name="connsiteX18019" fmla="*/ 8482623 w 9771622"/>
              <a:gd name="connsiteY18019" fmla="*/ 1803739 h 4890129"/>
              <a:gd name="connsiteX18020" fmla="*/ 8430659 w 9771622"/>
              <a:gd name="connsiteY18020" fmla="*/ 1803739 h 4890129"/>
              <a:gd name="connsiteX18021" fmla="*/ 8444375 w 9771622"/>
              <a:gd name="connsiteY18021" fmla="*/ 1817455 h 4890129"/>
              <a:gd name="connsiteX18022" fmla="*/ 8430659 w 9771622"/>
              <a:gd name="connsiteY18022" fmla="*/ 1831171 h 4890129"/>
              <a:gd name="connsiteX18023" fmla="*/ 8416943 w 9771622"/>
              <a:gd name="connsiteY18023" fmla="*/ 1817455 h 4890129"/>
              <a:gd name="connsiteX18024" fmla="*/ 8430659 w 9771622"/>
              <a:gd name="connsiteY18024" fmla="*/ 1803739 h 4890129"/>
              <a:gd name="connsiteX18025" fmla="*/ 8326398 w 9771622"/>
              <a:gd name="connsiteY18025" fmla="*/ 1803739 h 4890129"/>
              <a:gd name="connsiteX18026" fmla="*/ 8340114 w 9771622"/>
              <a:gd name="connsiteY18026" fmla="*/ 1817455 h 4890129"/>
              <a:gd name="connsiteX18027" fmla="*/ 8326398 w 9771622"/>
              <a:gd name="connsiteY18027" fmla="*/ 1831171 h 4890129"/>
              <a:gd name="connsiteX18028" fmla="*/ 8312682 w 9771622"/>
              <a:gd name="connsiteY18028" fmla="*/ 1817455 h 4890129"/>
              <a:gd name="connsiteX18029" fmla="*/ 8326398 w 9771622"/>
              <a:gd name="connsiteY18029" fmla="*/ 1803739 h 4890129"/>
              <a:gd name="connsiteX18030" fmla="*/ 1480383 w 9771622"/>
              <a:gd name="connsiteY18030" fmla="*/ 1803739 h 4890129"/>
              <a:gd name="connsiteX18031" fmla="*/ 1494101 w 9771622"/>
              <a:gd name="connsiteY18031" fmla="*/ 1817455 h 4890129"/>
              <a:gd name="connsiteX18032" fmla="*/ 1480383 w 9771622"/>
              <a:gd name="connsiteY18032" fmla="*/ 1831171 h 4890129"/>
              <a:gd name="connsiteX18033" fmla="*/ 1466668 w 9771622"/>
              <a:gd name="connsiteY18033" fmla="*/ 1817455 h 4890129"/>
              <a:gd name="connsiteX18034" fmla="*/ 1480383 w 9771622"/>
              <a:gd name="connsiteY18034" fmla="*/ 1803739 h 4890129"/>
              <a:gd name="connsiteX18035" fmla="*/ 1376125 w 9771622"/>
              <a:gd name="connsiteY18035" fmla="*/ 1803739 h 4890129"/>
              <a:gd name="connsiteX18036" fmla="*/ 1389840 w 9771622"/>
              <a:gd name="connsiteY18036" fmla="*/ 1817455 h 4890129"/>
              <a:gd name="connsiteX18037" fmla="*/ 1376125 w 9771622"/>
              <a:gd name="connsiteY18037" fmla="*/ 1831171 h 4890129"/>
              <a:gd name="connsiteX18038" fmla="*/ 1362409 w 9771622"/>
              <a:gd name="connsiteY18038" fmla="*/ 1817455 h 4890129"/>
              <a:gd name="connsiteX18039" fmla="*/ 1376125 w 9771622"/>
              <a:gd name="connsiteY18039" fmla="*/ 1803739 h 4890129"/>
              <a:gd name="connsiteX18040" fmla="*/ 1272194 w 9771622"/>
              <a:gd name="connsiteY18040" fmla="*/ 1803405 h 4890129"/>
              <a:gd name="connsiteX18041" fmla="*/ 1285910 w 9771622"/>
              <a:gd name="connsiteY18041" fmla="*/ 1817121 h 4890129"/>
              <a:gd name="connsiteX18042" fmla="*/ 1272194 w 9771622"/>
              <a:gd name="connsiteY18042" fmla="*/ 1830837 h 4890129"/>
              <a:gd name="connsiteX18043" fmla="*/ 1258477 w 9771622"/>
              <a:gd name="connsiteY18043" fmla="*/ 1817121 h 4890129"/>
              <a:gd name="connsiteX18044" fmla="*/ 1272194 w 9771622"/>
              <a:gd name="connsiteY18044" fmla="*/ 1803405 h 4890129"/>
              <a:gd name="connsiteX18045" fmla="*/ 5414392 w 9771622"/>
              <a:gd name="connsiteY18045" fmla="*/ 1803075 h 4890129"/>
              <a:gd name="connsiteX18046" fmla="*/ 5428108 w 9771622"/>
              <a:gd name="connsiteY18046" fmla="*/ 1816791 h 4890129"/>
              <a:gd name="connsiteX18047" fmla="*/ 5414392 w 9771622"/>
              <a:gd name="connsiteY18047" fmla="*/ 1830507 h 4890129"/>
              <a:gd name="connsiteX18048" fmla="*/ 5400676 w 9771622"/>
              <a:gd name="connsiteY18048" fmla="*/ 1816791 h 4890129"/>
              <a:gd name="connsiteX18049" fmla="*/ 5414392 w 9771622"/>
              <a:gd name="connsiteY18049" fmla="*/ 1803075 h 4890129"/>
              <a:gd name="connsiteX18050" fmla="*/ 5765236 w 9771622"/>
              <a:gd name="connsiteY18050" fmla="*/ 1800427 h 4890129"/>
              <a:gd name="connsiteX18051" fmla="*/ 5778952 w 9771622"/>
              <a:gd name="connsiteY18051" fmla="*/ 1814143 h 4890129"/>
              <a:gd name="connsiteX18052" fmla="*/ 5765236 w 9771622"/>
              <a:gd name="connsiteY18052" fmla="*/ 1827859 h 4890129"/>
              <a:gd name="connsiteX18053" fmla="*/ 5751520 w 9771622"/>
              <a:gd name="connsiteY18053" fmla="*/ 1814143 h 4890129"/>
              <a:gd name="connsiteX18054" fmla="*/ 5765236 w 9771622"/>
              <a:gd name="connsiteY18054" fmla="*/ 1800427 h 4890129"/>
              <a:gd name="connsiteX18055" fmla="*/ 5073810 w 9771622"/>
              <a:gd name="connsiteY18055" fmla="*/ 1800097 h 4890129"/>
              <a:gd name="connsiteX18056" fmla="*/ 5087526 w 9771622"/>
              <a:gd name="connsiteY18056" fmla="*/ 1813813 h 4890129"/>
              <a:gd name="connsiteX18057" fmla="*/ 5073810 w 9771622"/>
              <a:gd name="connsiteY18057" fmla="*/ 1827529 h 4890129"/>
              <a:gd name="connsiteX18058" fmla="*/ 5060094 w 9771622"/>
              <a:gd name="connsiteY18058" fmla="*/ 1813813 h 4890129"/>
              <a:gd name="connsiteX18059" fmla="*/ 5073810 w 9771622"/>
              <a:gd name="connsiteY18059" fmla="*/ 1800097 h 4890129"/>
              <a:gd name="connsiteX18060" fmla="*/ 5825477 w 9771622"/>
              <a:gd name="connsiteY18060" fmla="*/ 1796455 h 4890129"/>
              <a:gd name="connsiteX18061" fmla="*/ 5839193 w 9771622"/>
              <a:gd name="connsiteY18061" fmla="*/ 1810171 h 4890129"/>
              <a:gd name="connsiteX18062" fmla="*/ 5825477 w 9771622"/>
              <a:gd name="connsiteY18062" fmla="*/ 1823887 h 4890129"/>
              <a:gd name="connsiteX18063" fmla="*/ 5811761 w 9771622"/>
              <a:gd name="connsiteY18063" fmla="*/ 1810171 h 4890129"/>
              <a:gd name="connsiteX18064" fmla="*/ 5825477 w 9771622"/>
              <a:gd name="connsiteY18064" fmla="*/ 1796455 h 4890129"/>
              <a:gd name="connsiteX18065" fmla="*/ 4755401 w 9771622"/>
              <a:gd name="connsiteY18065" fmla="*/ 1794801 h 4890129"/>
              <a:gd name="connsiteX18066" fmla="*/ 4769117 w 9771622"/>
              <a:gd name="connsiteY18066" fmla="*/ 1808517 h 4890129"/>
              <a:gd name="connsiteX18067" fmla="*/ 4755401 w 9771622"/>
              <a:gd name="connsiteY18067" fmla="*/ 1822233 h 4890129"/>
              <a:gd name="connsiteX18068" fmla="*/ 4741685 w 9771622"/>
              <a:gd name="connsiteY18068" fmla="*/ 1808517 h 4890129"/>
              <a:gd name="connsiteX18069" fmla="*/ 4755401 w 9771622"/>
              <a:gd name="connsiteY18069" fmla="*/ 1794801 h 4890129"/>
              <a:gd name="connsiteX18070" fmla="*/ 5885054 w 9771622"/>
              <a:gd name="connsiteY18070" fmla="*/ 1792814 h 4890129"/>
              <a:gd name="connsiteX18071" fmla="*/ 5898770 w 9771622"/>
              <a:gd name="connsiteY18071" fmla="*/ 1806530 h 4890129"/>
              <a:gd name="connsiteX18072" fmla="*/ 5885054 w 9771622"/>
              <a:gd name="connsiteY18072" fmla="*/ 1820246 h 4890129"/>
              <a:gd name="connsiteX18073" fmla="*/ 5871338 w 9771622"/>
              <a:gd name="connsiteY18073" fmla="*/ 1806530 h 4890129"/>
              <a:gd name="connsiteX18074" fmla="*/ 5885054 w 9771622"/>
              <a:gd name="connsiteY18074" fmla="*/ 1792814 h 4890129"/>
              <a:gd name="connsiteX18075" fmla="*/ 5481253 w 9771622"/>
              <a:gd name="connsiteY18075" fmla="*/ 1792814 h 4890129"/>
              <a:gd name="connsiteX18076" fmla="*/ 5494969 w 9771622"/>
              <a:gd name="connsiteY18076" fmla="*/ 1806530 h 4890129"/>
              <a:gd name="connsiteX18077" fmla="*/ 5481253 w 9771622"/>
              <a:gd name="connsiteY18077" fmla="*/ 1820246 h 4890129"/>
              <a:gd name="connsiteX18078" fmla="*/ 5467537 w 9771622"/>
              <a:gd name="connsiteY18078" fmla="*/ 1806530 h 4890129"/>
              <a:gd name="connsiteX18079" fmla="*/ 5481253 w 9771622"/>
              <a:gd name="connsiteY18079" fmla="*/ 1792814 h 4890129"/>
              <a:gd name="connsiteX18080" fmla="*/ 3124641 w 9771622"/>
              <a:gd name="connsiteY18080" fmla="*/ 1790830 h 4890129"/>
              <a:gd name="connsiteX18081" fmla="*/ 3138357 w 9771622"/>
              <a:gd name="connsiteY18081" fmla="*/ 1804546 h 4890129"/>
              <a:gd name="connsiteX18082" fmla="*/ 3124641 w 9771622"/>
              <a:gd name="connsiteY18082" fmla="*/ 1818262 h 4890129"/>
              <a:gd name="connsiteX18083" fmla="*/ 3110925 w 9771622"/>
              <a:gd name="connsiteY18083" fmla="*/ 1804546 h 4890129"/>
              <a:gd name="connsiteX18084" fmla="*/ 3124641 w 9771622"/>
              <a:gd name="connsiteY18084" fmla="*/ 1790830 h 4890129"/>
              <a:gd name="connsiteX18085" fmla="*/ 5307153 w 9771622"/>
              <a:gd name="connsiteY18085" fmla="*/ 1790166 h 4890129"/>
              <a:gd name="connsiteX18086" fmla="*/ 5320869 w 9771622"/>
              <a:gd name="connsiteY18086" fmla="*/ 1803882 h 4890129"/>
              <a:gd name="connsiteX18087" fmla="*/ 5307153 w 9771622"/>
              <a:gd name="connsiteY18087" fmla="*/ 1817598 h 4890129"/>
              <a:gd name="connsiteX18088" fmla="*/ 5293437 w 9771622"/>
              <a:gd name="connsiteY18088" fmla="*/ 1803882 h 4890129"/>
              <a:gd name="connsiteX18089" fmla="*/ 5307153 w 9771622"/>
              <a:gd name="connsiteY18089" fmla="*/ 1790166 h 4890129"/>
              <a:gd name="connsiteX18090" fmla="*/ 5943968 w 9771622"/>
              <a:gd name="connsiteY18090" fmla="*/ 1789836 h 4890129"/>
              <a:gd name="connsiteX18091" fmla="*/ 5957684 w 9771622"/>
              <a:gd name="connsiteY18091" fmla="*/ 1803552 h 4890129"/>
              <a:gd name="connsiteX18092" fmla="*/ 5943968 w 9771622"/>
              <a:gd name="connsiteY18092" fmla="*/ 1817268 h 4890129"/>
              <a:gd name="connsiteX18093" fmla="*/ 5930252 w 9771622"/>
              <a:gd name="connsiteY18093" fmla="*/ 1803552 h 4890129"/>
              <a:gd name="connsiteX18094" fmla="*/ 5943968 w 9771622"/>
              <a:gd name="connsiteY18094" fmla="*/ 1789836 h 4890129"/>
              <a:gd name="connsiteX18095" fmla="*/ 5029126 w 9771622"/>
              <a:gd name="connsiteY18095" fmla="*/ 1789836 h 4890129"/>
              <a:gd name="connsiteX18096" fmla="*/ 5042842 w 9771622"/>
              <a:gd name="connsiteY18096" fmla="*/ 1803552 h 4890129"/>
              <a:gd name="connsiteX18097" fmla="*/ 5029126 w 9771622"/>
              <a:gd name="connsiteY18097" fmla="*/ 1817268 h 4890129"/>
              <a:gd name="connsiteX18098" fmla="*/ 5015410 w 9771622"/>
              <a:gd name="connsiteY18098" fmla="*/ 1803552 h 4890129"/>
              <a:gd name="connsiteX18099" fmla="*/ 5029126 w 9771622"/>
              <a:gd name="connsiteY18099" fmla="*/ 1789836 h 4890129"/>
              <a:gd name="connsiteX18100" fmla="*/ 3016409 w 9771622"/>
              <a:gd name="connsiteY18100" fmla="*/ 1789506 h 4890129"/>
              <a:gd name="connsiteX18101" fmla="*/ 3030125 w 9771622"/>
              <a:gd name="connsiteY18101" fmla="*/ 1803222 h 4890129"/>
              <a:gd name="connsiteX18102" fmla="*/ 3016409 w 9771622"/>
              <a:gd name="connsiteY18102" fmla="*/ 1816938 h 4890129"/>
              <a:gd name="connsiteX18103" fmla="*/ 3002693 w 9771622"/>
              <a:gd name="connsiteY18103" fmla="*/ 1803222 h 4890129"/>
              <a:gd name="connsiteX18104" fmla="*/ 3016409 w 9771622"/>
              <a:gd name="connsiteY18104" fmla="*/ 1789506 h 4890129"/>
              <a:gd name="connsiteX18105" fmla="*/ 2908587 w 9771622"/>
              <a:gd name="connsiteY18105" fmla="*/ 1788512 h 4890129"/>
              <a:gd name="connsiteX18106" fmla="*/ 2922305 w 9771622"/>
              <a:gd name="connsiteY18106" fmla="*/ 1802228 h 4890129"/>
              <a:gd name="connsiteX18107" fmla="*/ 2908587 w 9771622"/>
              <a:gd name="connsiteY18107" fmla="*/ 1815944 h 4890129"/>
              <a:gd name="connsiteX18108" fmla="*/ 2894874 w 9771622"/>
              <a:gd name="connsiteY18108" fmla="*/ 1802228 h 4890129"/>
              <a:gd name="connsiteX18109" fmla="*/ 2908587 w 9771622"/>
              <a:gd name="connsiteY18109" fmla="*/ 1788512 h 4890129"/>
              <a:gd name="connsiteX18110" fmla="*/ 5193628 w 9771622"/>
              <a:gd name="connsiteY18110" fmla="*/ 1788182 h 4890129"/>
              <a:gd name="connsiteX18111" fmla="*/ 5207344 w 9771622"/>
              <a:gd name="connsiteY18111" fmla="*/ 1801898 h 4890129"/>
              <a:gd name="connsiteX18112" fmla="*/ 5193628 w 9771622"/>
              <a:gd name="connsiteY18112" fmla="*/ 1815614 h 4890129"/>
              <a:gd name="connsiteX18113" fmla="*/ 5179912 w 9771622"/>
              <a:gd name="connsiteY18113" fmla="*/ 1801898 h 4890129"/>
              <a:gd name="connsiteX18114" fmla="*/ 5193628 w 9771622"/>
              <a:gd name="connsiteY18114" fmla="*/ 1788182 h 4890129"/>
              <a:gd name="connsiteX18115" fmla="*/ 4613079 w 9771622"/>
              <a:gd name="connsiteY18115" fmla="*/ 1788182 h 4890129"/>
              <a:gd name="connsiteX18116" fmla="*/ 4626795 w 9771622"/>
              <a:gd name="connsiteY18116" fmla="*/ 1801898 h 4890129"/>
              <a:gd name="connsiteX18117" fmla="*/ 4613079 w 9771622"/>
              <a:gd name="connsiteY18117" fmla="*/ 1815614 h 4890129"/>
              <a:gd name="connsiteX18118" fmla="*/ 4599363 w 9771622"/>
              <a:gd name="connsiteY18118" fmla="*/ 1801898 h 4890129"/>
              <a:gd name="connsiteX18119" fmla="*/ 4613079 w 9771622"/>
              <a:gd name="connsiteY18119" fmla="*/ 1788182 h 4890129"/>
              <a:gd name="connsiteX18120" fmla="*/ 2801346 w 9771622"/>
              <a:gd name="connsiteY18120" fmla="*/ 1787518 h 4890129"/>
              <a:gd name="connsiteX18121" fmla="*/ 2815065 w 9771622"/>
              <a:gd name="connsiteY18121" fmla="*/ 1801234 h 4890129"/>
              <a:gd name="connsiteX18122" fmla="*/ 2801346 w 9771622"/>
              <a:gd name="connsiteY18122" fmla="*/ 1814950 h 4890129"/>
              <a:gd name="connsiteX18123" fmla="*/ 2787632 w 9771622"/>
              <a:gd name="connsiteY18123" fmla="*/ 1801234 h 4890129"/>
              <a:gd name="connsiteX18124" fmla="*/ 2801346 w 9771622"/>
              <a:gd name="connsiteY18124" fmla="*/ 1787518 h 4890129"/>
              <a:gd name="connsiteX18125" fmla="*/ 6002555 w 9771622"/>
              <a:gd name="connsiteY18125" fmla="*/ 1787188 h 4890129"/>
              <a:gd name="connsiteX18126" fmla="*/ 6016271 w 9771622"/>
              <a:gd name="connsiteY18126" fmla="*/ 1800904 h 4890129"/>
              <a:gd name="connsiteX18127" fmla="*/ 6002555 w 9771622"/>
              <a:gd name="connsiteY18127" fmla="*/ 1814620 h 4890129"/>
              <a:gd name="connsiteX18128" fmla="*/ 5988839 w 9771622"/>
              <a:gd name="connsiteY18128" fmla="*/ 1800904 h 4890129"/>
              <a:gd name="connsiteX18129" fmla="*/ 6002555 w 9771622"/>
              <a:gd name="connsiteY18129" fmla="*/ 1787188 h 4890129"/>
              <a:gd name="connsiteX18130" fmla="*/ 2694772 w 9771622"/>
              <a:gd name="connsiteY18130" fmla="*/ 1786524 h 4890129"/>
              <a:gd name="connsiteX18131" fmla="*/ 2708487 w 9771622"/>
              <a:gd name="connsiteY18131" fmla="*/ 1800240 h 4890129"/>
              <a:gd name="connsiteX18132" fmla="*/ 2694772 w 9771622"/>
              <a:gd name="connsiteY18132" fmla="*/ 1813956 h 4890129"/>
              <a:gd name="connsiteX18133" fmla="*/ 2681054 w 9771622"/>
              <a:gd name="connsiteY18133" fmla="*/ 1800240 h 4890129"/>
              <a:gd name="connsiteX18134" fmla="*/ 2694772 w 9771622"/>
              <a:gd name="connsiteY18134" fmla="*/ 1786524 h 4890129"/>
              <a:gd name="connsiteX18135" fmla="*/ 4800418 w 9771622"/>
              <a:gd name="connsiteY18135" fmla="*/ 1785864 h 4890129"/>
              <a:gd name="connsiteX18136" fmla="*/ 4814134 w 9771622"/>
              <a:gd name="connsiteY18136" fmla="*/ 1799580 h 4890129"/>
              <a:gd name="connsiteX18137" fmla="*/ 4800418 w 9771622"/>
              <a:gd name="connsiteY18137" fmla="*/ 1813296 h 4890129"/>
              <a:gd name="connsiteX18138" fmla="*/ 4786702 w 9771622"/>
              <a:gd name="connsiteY18138" fmla="*/ 1799580 h 4890129"/>
              <a:gd name="connsiteX18139" fmla="*/ 4800418 w 9771622"/>
              <a:gd name="connsiteY18139" fmla="*/ 1785864 h 4890129"/>
              <a:gd name="connsiteX18140" fmla="*/ 2588187 w 9771622"/>
              <a:gd name="connsiteY18140" fmla="*/ 1785864 h 4890129"/>
              <a:gd name="connsiteX18141" fmla="*/ 2601908 w 9771622"/>
              <a:gd name="connsiteY18141" fmla="*/ 1799580 h 4890129"/>
              <a:gd name="connsiteX18142" fmla="*/ 2588187 w 9771622"/>
              <a:gd name="connsiteY18142" fmla="*/ 1813296 h 4890129"/>
              <a:gd name="connsiteX18143" fmla="*/ 2574472 w 9771622"/>
              <a:gd name="connsiteY18143" fmla="*/ 1799580 h 4890129"/>
              <a:gd name="connsiteX18144" fmla="*/ 2588187 w 9771622"/>
              <a:gd name="connsiteY18144" fmla="*/ 1785864 h 4890129"/>
              <a:gd name="connsiteX18145" fmla="*/ 2482261 w 9771622"/>
              <a:gd name="connsiteY18145" fmla="*/ 1785200 h 4890129"/>
              <a:gd name="connsiteX18146" fmla="*/ 2495974 w 9771622"/>
              <a:gd name="connsiteY18146" fmla="*/ 1798916 h 4890129"/>
              <a:gd name="connsiteX18147" fmla="*/ 2482261 w 9771622"/>
              <a:gd name="connsiteY18147" fmla="*/ 1812632 h 4890129"/>
              <a:gd name="connsiteX18148" fmla="*/ 2468541 w 9771622"/>
              <a:gd name="connsiteY18148" fmla="*/ 1798916 h 4890129"/>
              <a:gd name="connsiteX18149" fmla="*/ 2482261 w 9771622"/>
              <a:gd name="connsiteY18149" fmla="*/ 1785200 h 4890129"/>
              <a:gd name="connsiteX18150" fmla="*/ 6060474 w 9771622"/>
              <a:gd name="connsiteY18150" fmla="*/ 1784540 h 4890129"/>
              <a:gd name="connsiteX18151" fmla="*/ 6074190 w 9771622"/>
              <a:gd name="connsiteY18151" fmla="*/ 1798256 h 4890129"/>
              <a:gd name="connsiteX18152" fmla="*/ 6060474 w 9771622"/>
              <a:gd name="connsiteY18152" fmla="*/ 1811972 h 4890129"/>
              <a:gd name="connsiteX18153" fmla="*/ 6046758 w 9771622"/>
              <a:gd name="connsiteY18153" fmla="*/ 1798256 h 4890129"/>
              <a:gd name="connsiteX18154" fmla="*/ 6060474 w 9771622"/>
              <a:gd name="connsiteY18154" fmla="*/ 1784540 h 4890129"/>
              <a:gd name="connsiteX18155" fmla="*/ 2376358 w 9771622"/>
              <a:gd name="connsiteY18155" fmla="*/ 1784540 h 4890129"/>
              <a:gd name="connsiteX18156" fmla="*/ 2390080 w 9771622"/>
              <a:gd name="connsiteY18156" fmla="*/ 1798256 h 4890129"/>
              <a:gd name="connsiteX18157" fmla="*/ 2376358 w 9771622"/>
              <a:gd name="connsiteY18157" fmla="*/ 1811972 h 4890129"/>
              <a:gd name="connsiteX18158" fmla="*/ 2362641 w 9771622"/>
              <a:gd name="connsiteY18158" fmla="*/ 1798256 h 4890129"/>
              <a:gd name="connsiteX18159" fmla="*/ 2376358 w 9771622"/>
              <a:gd name="connsiteY18159" fmla="*/ 1784540 h 4890129"/>
              <a:gd name="connsiteX18160" fmla="*/ 5547116 w 9771622"/>
              <a:gd name="connsiteY18160" fmla="*/ 1783880 h 4890129"/>
              <a:gd name="connsiteX18161" fmla="*/ 5560832 w 9771622"/>
              <a:gd name="connsiteY18161" fmla="*/ 1797596 h 4890129"/>
              <a:gd name="connsiteX18162" fmla="*/ 5547116 w 9771622"/>
              <a:gd name="connsiteY18162" fmla="*/ 1811312 h 4890129"/>
              <a:gd name="connsiteX18163" fmla="*/ 5533400 w 9771622"/>
              <a:gd name="connsiteY18163" fmla="*/ 1797596 h 4890129"/>
              <a:gd name="connsiteX18164" fmla="*/ 5547116 w 9771622"/>
              <a:gd name="connsiteY18164" fmla="*/ 1783880 h 4890129"/>
              <a:gd name="connsiteX18165" fmla="*/ 2270772 w 9771622"/>
              <a:gd name="connsiteY18165" fmla="*/ 1783880 h 4890129"/>
              <a:gd name="connsiteX18166" fmla="*/ 2284492 w 9771622"/>
              <a:gd name="connsiteY18166" fmla="*/ 1797596 h 4890129"/>
              <a:gd name="connsiteX18167" fmla="*/ 2270772 w 9771622"/>
              <a:gd name="connsiteY18167" fmla="*/ 1811312 h 4890129"/>
              <a:gd name="connsiteX18168" fmla="*/ 2257063 w 9771622"/>
              <a:gd name="connsiteY18168" fmla="*/ 1797596 h 4890129"/>
              <a:gd name="connsiteX18169" fmla="*/ 2270772 w 9771622"/>
              <a:gd name="connsiteY18169" fmla="*/ 1783880 h 4890129"/>
              <a:gd name="connsiteX18170" fmla="*/ 2165189 w 9771622"/>
              <a:gd name="connsiteY18170" fmla="*/ 1783546 h 4890129"/>
              <a:gd name="connsiteX18171" fmla="*/ 2178904 w 9771622"/>
              <a:gd name="connsiteY18171" fmla="*/ 1797262 h 4890129"/>
              <a:gd name="connsiteX18172" fmla="*/ 2165189 w 9771622"/>
              <a:gd name="connsiteY18172" fmla="*/ 1810978 h 4890129"/>
              <a:gd name="connsiteX18173" fmla="*/ 2151474 w 9771622"/>
              <a:gd name="connsiteY18173" fmla="*/ 1797262 h 4890129"/>
              <a:gd name="connsiteX18174" fmla="*/ 2165189 w 9771622"/>
              <a:gd name="connsiteY18174" fmla="*/ 1783546 h 4890129"/>
              <a:gd name="connsiteX18175" fmla="*/ 4983782 w 9771622"/>
              <a:gd name="connsiteY18175" fmla="*/ 1782886 h 4890129"/>
              <a:gd name="connsiteX18176" fmla="*/ 4997498 w 9771622"/>
              <a:gd name="connsiteY18176" fmla="*/ 1796602 h 4890129"/>
              <a:gd name="connsiteX18177" fmla="*/ 4983782 w 9771622"/>
              <a:gd name="connsiteY18177" fmla="*/ 1810318 h 4890129"/>
              <a:gd name="connsiteX18178" fmla="*/ 4970066 w 9771622"/>
              <a:gd name="connsiteY18178" fmla="*/ 1796602 h 4890129"/>
              <a:gd name="connsiteX18179" fmla="*/ 4983782 w 9771622"/>
              <a:gd name="connsiteY18179" fmla="*/ 1782886 h 4890129"/>
              <a:gd name="connsiteX18180" fmla="*/ 2060269 w 9771622"/>
              <a:gd name="connsiteY18180" fmla="*/ 1782886 h 4890129"/>
              <a:gd name="connsiteX18181" fmla="*/ 2073990 w 9771622"/>
              <a:gd name="connsiteY18181" fmla="*/ 1796602 h 4890129"/>
              <a:gd name="connsiteX18182" fmla="*/ 2060269 w 9771622"/>
              <a:gd name="connsiteY18182" fmla="*/ 1810318 h 4890129"/>
              <a:gd name="connsiteX18183" fmla="*/ 2046553 w 9771622"/>
              <a:gd name="connsiteY18183" fmla="*/ 1796602 h 4890129"/>
              <a:gd name="connsiteX18184" fmla="*/ 2060269 w 9771622"/>
              <a:gd name="connsiteY18184" fmla="*/ 1782886 h 4890129"/>
              <a:gd name="connsiteX18185" fmla="*/ 6117734 w 9771622"/>
              <a:gd name="connsiteY18185" fmla="*/ 1782556 h 4890129"/>
              <a:gd name="connsiteX18186" fmla="*/ 6131450 w 9771622"/>
              <a:gd name="connsiteY18186" fmla="*/ 1796272 h 4890129"/>
              <a:gd name="connsiteX18187" fmla="*/ 6117734 w 9771622"/>
              <a:gd name="connsiteY18187" fmla="*/ 1809988 h 4890129"/>
              <a:gd name="connsiteX18188" fmla="*/ 6104018 w 9771622"/>
              <a:gd name="connsiteY18188" fmla="*/ 1796272 h 4890129"/>
              <a:gd name="connsiteX18189" fmla="*/ 6117734 w 9771622"/>
              <a:gd name="connsiteY18189" fmla="*/ 1782556 h 4890129"/>
              <a:gd name="connsiteX18190" fmla="*/ 1955347 w 9771622"/>
              <a:gd name="connsiteY18190" fmla="*/ 1782556 h 4890129"/>
              <a:gd name="connsiteX18191" fmla="*/ 1969059 w 9771622"/>
              <a:gd name="connsiteY18191" fmla="*/ 1796272 h 4890129"/>
              <a:gd name="connsiteX18192" fmla="*/ 1955347 w 9771622"/>
              <a:gd name="connsiteY18192" fmla="*/ 1809988 h 4890129"/>
              <a:gd name="connsiteX18193" fmla="*/ 1941628 w 9771622"/>
              <a:gd name="connsiteY18193" fmla="*/ 1796272 h 4890129"/>
              <a:gd name="connsiteX18194" fmla="*/ 1955347 w 9771622"/>
              <a:gd name="connsiteY18194" fmla="*/ 1782556 h 4890129"/>
              <a:gd name="connsiteX18195" fmla="*/ 1850425 w 9771622"/>
              <a:gd name="connsiteY18195" fmla="*/ 1782222 h 4890129"/>
              <a:gd name="connsiteX18196" fmla="*/ 1864141 w 9771622"/>
              <a:gd name="connsiteY18196" fmla="*/ 1795938 h 4890129"/>
              <a:gd name="connsiteX18197" fmla="*/ 1850425 w 9771622"/>
              <a:gd name="connsiteY18197" fmla="*/ 1809654 h 4890129"/>
              <a:gd name="connsiteX18198" fmla="*/ 1836712 w 9771622"/>
              <a:gd name="connsiteY18198" fmla="*/ 1795938 h 4890129"/>
              <a:gd name="connsiteX18199" fmla="*/ 1850425 w 9771622"/>
              <a:gd name="connsiteY18199" fmla="*/ 1782222 h 4890129"/>
              <a:gd name="connsiteX18200" fmla="*/ 1745840 w 9771622"/>
              <a:gd name="connsiteY18200" fmla="*/ 1781892 h 4890129"/>
              <a:gd name="connsiteX18201" fmla="*/ 1759550 w 9771622"/>
              <a:gd name="connsiteY18201" fmla="*/ 1795608 h 4890129"/>
              <a:gd name="connsiteX18202" fmla="*/ 1745840 w 9771622"/>
              <a:gd name="connsiteY18202" fmla="*/ 1809324 h 4890129"/>
              <a:gd name="connsiteX18203" fmla="*/ 1732117 w 9771622"/>
              <a:gd name="connsiteY18203" fmla="*/ 1795608 h 4890129"/>
              <a:gd name="connsiteX18204" fmla="*/ 1745840 w 9771622"/>
              <a:gd name="connsiteY18204" fmla="*/ 1781892 h 4890129"/>
              <a:gd name="connsiteX18205" fmla="*/ 1641242 w 9771622"/>
              <a:gd name="connsiteY18205" fmla="*/ 1781562 h 4890129"/>
              <a:gd name="connsiteX18206" fmla="*/ 1654960 w 9771622"/>
              <a:gd name="connsiteY18206" fmla="*/ 1795278 h 4890129"/>
              <a:gd name="connsiteX18207" fmla="*/ 1641242 w 9771622"/>
              <a:gd name="connsiteY18207" fmla="*/ 1808994 h 4890129"/>
              <a:gd name="connsiteX18208" fmla="*/ 1627525 w 9771622"/>
              <a:gd name="connsiteY18208" fmla="*/ 1795278 h 4890129"/>
              <a:gd name="connsiteX18209" fmla="*/ 1641242 w 9771622"/>
              <a:gd name="connsiteY18209" fmla="*/ 1781562 h 4890129"/>
              <a:gd name="connsiteX18210" fmla="*/ 1536989 w 9771622"/>
              <a:gd name="connsiteY18210" fmla="*/ 1781562 h 4890129"/>
              <a:gd name="connsiteX18211" fmla="*/ 1550703 w 9771622"/>
              <a:gd name="connsiteY18211" fmla="*/ 1795278 h 4890129"/>
              <a:gd name="connsiteX18212" fmla="*/ 1536989 w 9771622"/>
              <a:gd name="connsiteY18212" fmla="*/ 1808994 h 4890129"/>
              <a:gd name="connsiteX18213" fmla="*/ 1523268 w 9771622"/>
              <a:gd name="connsiteY18213" fmla="*/ 1795278 h 4890129"/>
              <a:gd name="connsiteX18214" fmla="*/ 1536989 w 9771622"/>
              <a:gd name="connsiteY18214" fmla="*/ 1781562 h 4890129"/>
              <a:gd name="connsiteX18215" fmla="*/ 1432706 w 9771622"/>
              <a:gd name="connsiteY18215" fmla="*/ 1781228 h 4890129"/>
              <a:gd name="connsiteX18216" fmla="*/ 1446421 w 9771622"/>
              <a:gd name="connsiteY18216" fmla="*/ 1794944 h 4890129"/>
              <a:gd name="connsiteX18217" fmla="*/ 1432706 w 9771622"/>
              <a:gd name="connsiteY18217" fmla="*/ 1808660 h 4890129"/>
              <a:gd name="connsiteX18218" fmla="*/ 1418989 w 9771622"/>
              <a:gd name="connsiteY18218" fmla="*/ 1794944 h 4890129"/>
              <a:gd name="connsiteX18219" fmla="*/ 1432706 w 9771622"/>
              <a:gd name="connsiteY18219" fmla="*/ 1781228 h 4890129"/>
              <a:gd name="connsiteX18220" fmla="*/ 1328463 w 9771622"/>
              <a:gd name="connsiteY18220" fmla="*/ 1780898 h 4890129"/>
              <a:gd name="connsiteX18221" fmla="*/ 1342178 w 9771622"/>
              <a:gd name="connsiteY18221" fmla="*/ 1794614 h 4890129"/>
              <a:gd name="connsiteX18222" fmla="*/ 1328463 w 9771622"/>
              <a:gd name="connsiteY18222" fmla="*/ 1808330 h 4890129"/>
              <a:gd name="connsiteX18223" fmla="*/ 1314745 w 9771622"/>
              <a:gd name="connsiteY18223" fmla="*/ 1794614 h 4890129"/>
              <a:gd name="connsiteX18224" fmla="*/ 1328463 w 9771622"/>
              <a:gd name="connsiteY18224" fmla="*/ 1780898 h 4890129"/>
              <a:gd name="connsiteX18225" fmla="*/ 6174663 w 9771622"/>
              <a:gd name="connsiteY18225" fmla="*/ 1780568 h 4890129"/>
              <a:gd name="connsiteX18226" fmla="*/ 6188379 w 9771622"/>
              <a:gd name="connsiteY18226" fmla="*/ 1794284 h 4890129"/>
              <a:gd name="connsiteX18227" fmla="*/ 6174663 w 9771622"/>
              <a:gd name="connsiteY18227" fmla="*/ 1808000 h 4890129"/>
              <a:gd name="connsiteX18228" fmla="*/ 6160947 w 9771622"/>
              <a:gd name="connsiteY18228" fmla="*/ 1794284 h 4890129"/>
              <a:gd name="connsiteX18229" fmla="*/ 6174663 w 9771622"/>
              <a:gd name="connsiteY18229" fmla="*/ 1780568 h 4890129"/>
              <a:gd name="connsiteX18230" fmla="*/ 4846092 w 9771622"/>
              <a:gd name="connsiteY18230" fmla="*/ 1780568 h 4890129"/>
              <a:gd name="connsiteX18231" fmla="*/ 4859808 w 9771622"/>
              <a:gd name="connsiteY18231" fmla="*/ 1794284 h 4890129"/>
              <a:gd name="connsiteX18232" fmla="*/ 4846092 w 9771622"/>
              <a:gd name="connsiteY18232" fmla="*/ 1808000 h 4890129"/>
              <a:gd name="connsiteX18233" fmla="*/ 4832376 w 9771622"/>
              <a:gd name="connsiteY18233" fmla="*/ 1794284 h 4890129"/>
              <a:gd name="connsiteX18234" fmla="*/ 4846092 w 9771622"/>
              <a:gd name="connsiteY18234" fmla="*/ 1780568 h 4890129"/>
              <a:gd name="connsiteX18235" fmla="*/ 6231263 w 9771622"/>
              <a:gd name="connsiteY18235" fmla="*/ 1778914 h 4890129"/>
              <a:gd name="connsiteX18236" fmla="*/ 6244979 w 9771622"/>
              <a:gd name="connsiteY18236" fmla="*/ 1792630 h 4890129"/>
              <a:gd name="connsiteX18237" fmla="*/ 6231263 w 9771622"/>
              <a:gd name="connsiteY18237" fmla="*/ 1806346 h 4890129"/>
              <a:gd name="connsiteX18238" fmla="*/ 6217547 w 9771622"/>
              <a:gd name="connsiteY18238" fmla="*/ 1792630 h 4890129"/>
              <a:gd name="connsiteX18239" fmla="*/ 6231263 w 9771622"/>
              <a:gd name="connsiteY18239" fmla="*/ 1778914 h 4890129"/>
              <a:gd name="connsiteX18240" fmla="*/ 4937774 w 9771622"/>
              <a:gd name="connsiteY18240" fmla="*/ 1778914 h 4890129"/>
              <a:gd name="connsiteX18241" fmla="*/ 4951490 w 9771622"/>
              <a:gd name="connsiteY18241" fmla="*/ 1792630 h 4890129"/>
              <a:gd name="connsiteX18242" fmla="*/ 4937774 w 9771622"/>
              <a:gd name="connsiteY18242" fmla="*/ 1806346 h 4890129"/>
              <a:gd name="connsiteX18243" fmla="*/ 4924058 w 9771622"/>
              <a:gd name="connsiteY18243" fmla="*/ 1792630 h 4890129"/>
              <a:gd name="connsiteX18244" fmla="*/ 4937774 w 9771622"/>
              <a:gd name="connsiteY18244" fmla="*/ 1778914 h 4890129"/>
              <a:gd name="connsiteX18245" fmla="*/ 4519409 w 9771622"/>
              <a:gd name="connsiteY18245" fmla="*/ 1778584 h 4890129"/>
              <a:gd name="connsiteX18246" fmla="*/ 4533125 w 9771622"/>
              <a:gd name="connsiteY18246" fmla="*/ 1792300 h 4890129"/>
              <a:gd name="connsiteX18247" fmla="*/ 4519409 w 9771622"/>
              <a:gd name="connsiteY18247" fmla="*/ 1806016 h 4890129"/>
              <a:gd name="connsiteX18248" fmla="*/ 4505693 w 9771622"/>
              <a:gd name="connsiteY18248" fmla="*/ 1792300 h 4890129"/>
              <a:gd name="connsiteX18249" fmla="*/ 4519409 w 9771622"/>
              <a:gd name="connsiteY18249" fmla="*/ 1778584 h 4890129"/>
              <a:gd name="connsiteX18250" fmla="*/ 4891770 w 9771622"/>
              <a:gd name="connsiteY18250" fmla="*/ 1778250 h 4890129"/>
              <a:gd name="connsiteX18251" fmla="*/ 4905486 w 9771622"/>
              <a:gd name="connsiteY18251" fmla="*/ 1791966 h 4890129"/>
              <a:gd name="connsiteX18252" fmla="*/ 4891770 w 9771622"/>
              <a:gd name="connsiteY18252" fmla="*/ 1805682 h 4890129"/>
              <a:gd name="connsiteX18253" fmla="*/ 4878054 w 9771622"/>
              <a:gd name="connsiteY18253" fmla="*/ 1791966 h 4890129"/>
              <a:gd name="connsiteX18254" fmla="*/ 4891770 w 9771622"/>
              <a:gd name="connsiteY18254" fmla="*/ 1778250 h 4890129"/>
              <a:gd name="connsiteX18255" fmla="*/ 6287532 w 9771622"/>
              <a:gd name="connsiteY18255" fmla="*/ 1777260 h 4890129"/>
              <a:gd name="connsiteX18256" fmla="*/ 6301248 w 9771622"/>
              <a:gd name="connsiteY18256" fmla="*/ 1790976 h 4890129"/>
              <a:gd name="connsiteX18257" fmla="*/ 6287532 w 9771622"/>
              <a:gd name="connsiteY18257" fmla="*/ 1804692 h 4890129"/>
              <a:gd name="connsiteX18258" fmla="*/ 6273816 w 9771622"/>
              <a:gd name="connsiteY18258" fmla="*/ 1790976 h 4890129"/>
              <a:gd name="connsiteX18259" fmla="*/ 6287532 w 9771622"/>
              <a:gd name="connsiteY18259" fmla="*/ 1777260 h 4890129"/>
              <a:gd name="connsiteX18260" fmla="*/ 5611329 w 9771622"/>
              <a:gd name="connsiteY18260" fmla="*/ 1776266 h 4890129"/>
              <a:gd name="connsiteX18261" fmla="*/ 5625045 w 9771622"/>
              <a:gd name="connsiteY18261" fmla="*/ 1789982 h 4890129"/>
              <a:gd name="connsiteX18262" fmla="*/ 5611329 w 9771622"/>
              <a:gd name="connsiteY18262" fmla="*/ 1803698 h 4890129"/>
              <a:gd name="connsiteX18263" fmla="*/ 5597613 w 9771622"/>
              <a:gd name="connsiteY18263" fmla="*/ 1789982 h 4890129"/>
              <a:gd name="connsiteX18264" fmla="*/ 5611329 w 9771622"/>
              <a:gd name="connsiteY18264" fmla="*/ 1776266 h 4890129"/>
              <a:gd name="connsiteX18265" fmla="*/ 6343467 w 9771622"/>
              <a:gd name="connsiteY18265" fmla="*/ 1775602 h 4890129"/>
              <a:gd name="connsiteX18266" fmla="*/ 6357183 w 9771622"/>
              <a:gd name="connsiteY18266" fmla="*/ 1789318 h 4890129"/>
              <a:gd name="connsiteX18267" fmla="*/ 6343467 w 9771622"/>
              <a:gd name="connsiteY18267" fmla="*/ 1803034 h 4890129"/>
              <a:gd name="connsiteX18268" fmla="*/ 6329751 w 9771622"/>
              <a:gd name="connsiteY18268" fmla="*/ 1789318 h 4890129"/>
              <a:gd name="connsiteX18269" fmla="*/ 6343467 w 9771622"/>
              <a:gd name="connsiteY18269" fmla="*/ 1775602 h 4890129"/>
              <a:gd name="connsiteX18270" fmla="*/ 5377652 w 9771622"/>
              <a:gd name="connsiteY18270" fmla="*/ 1775602 h 4890129"/>
              <a:gd name="connsiteX18271" fmla="*/ 5391368 w 9771622"/>
              <a:gd name="connsiteY18271" fmla="*/ 1789318 h 4890129"/>
              <a:gd name="connsiteX18272" fmla="*/ 5377652 w 9771622"/>
              <a:gd name="connsiteY18272" fmla="*/ 1803034 h 4890129"/>
              <a:gd name="connsiteX18273" fmla="*/ 5363936 w 9771622"/>
              <a:gd name="connsiteY18273" fmla="*/ 1789318 h 4890129"/>
              <a:gd name="connsiteX18274" fmla="*/ 5377652 w 9771622"/>
              <a:gd name="connsiteY18274" fmla="*/ 1775602 h 4890129"/>
              <a:gd name="connsiteX18275" fmla="*/ 6399403 w 9771622"/>
              <a:gd name="connsiteY18275" fmla="*/ 1774279 h 4890129"/>
              <a:gd name="connsiteX18276" fmla="*/ 6413119 w 9771622"/>
              <a:gd name="connsiteY18276" fmla="*/ 1787995 h 4890129"/>
              <a:gd name="connsiteX18277" fmla="*/ 6399403 w 9771622"/>
              <a:gd name="connsiteY18277" fmla="*/ 1801711 h 4890129"/>
              <a:gd name="connsiteX18278" fmla="*/ 6385687 w 9771622"/>
              <a:gd name="connsiteY18278" fmla="*/ 1787995 h 4890129"/>
              <a:gd name="connsiteX18279" fmla="*/ 6399403 w 9771622"/>
              <a:gd name="connsiteY18279" fmla="*/ 1774279 h 4890129"/>
              <a:gd name="connsiteX18280" fmla="*/ 6454678 w 9771622"/>
              <a:gd name="connsiteY18280" fmla="*/ 1773288 h 4890129"/>
              <a:gd name="connsiteX18281" fmla="*/ 6468394 w 9771622"/>
              <a:gd name="connsiteY18281" fmla="*/ 1787004 h 4890129"/>
              <a:gd name="connsiteX18282" fmla="*/ 6454678 w 9771622"/>
              <a:gd name="connsiteY18282" fmla="*/ 1800720 h 4890129"/>
              <a:gd name="connsiteX18283" fmla="*/ 6440962 w 9771622"/>
              <a:gd name="connsiteY18283" fmla="*/ 1787004 h 4890129"/>
              <a:gd name="connsiteX18284" fmla="*/ 6454678 w 9771622"/>
              <a:gd name="connsiteY18284" fmla="*/ 1773288 h 4890129"/>
              <a:gd name="connsiteX18285" fmla="*/ 6509953 w 9771622"/>
              <a:gd name="connsiteY18285" fmla="*/ 1772294 h 4890129"/>
              <a:gd name="connsiteX18286" fmla="*/ 6523669 w 9771622"/>
              <a:gd name="connsiteY18286" fmla="*/ 1786010 h 4890129"/>
              <a:gd name="connsiteX18287" fmla="*/ 6509953 w 9771622"/>
              <a:gd name="connsiteY18287" fmla="*/ 1799726 h 4890129"/>
              <a:gd name="connsiteX18288" fmla="*/ 6496237 w 9771622"/>
              <a:gd name="connsiteY18288" fmla="*/ 1786010 h 4890129"/>
              <a:gd name="connsiteX18289" fmla="*/ 6509953 w 9771622"/>
              <a:gd name="connsiteY18289" fmla="*/ 1772294 h 4890129"/>
              <a:gd name="connsiteX18290" fmla="*/ 6564895 w 9771622"/>
              <a:gd name="connsiteY18290" fmla="*/ 1771301 h 4890129"/>
              <a:gd name="connsiteX18291" fmla="*/ 6578611 w 9771622"/>
              <a:gd name="connsiteY18291" fmla="*/ 1785017 h 4890129"/>
              <a:gd name="connsiteX18292" fmla="*/ 6564895 w 9771622"/>
              <a:gd name="connsiteY18292" fmla="*/ 1798733 h 4890129"/>
              <a:gd name="connsiteX18293" fmla="*/ 6551179 w 9771622"/>
              <a:gd name="connsiteY18293" fmla="*/ 1785017 h 4890129"/>
              <a:gd name="connsiteX18294" fmla="*/ 6564895 w 9771622"/>
              <a:gd name="connsiteY18294" fmla="*/ 1771301 h 4890129"/>
              <a:gd name="connsiteX18295" fmla="*/ 5150928 w 9771622"/>
              <a:gd name="connsiteY18295" fmla="*/ 1770970 h 4890129"/>
              <a:gd name="connsiteX18296" fmla="*/ 5164644 w 9771622"/>
              <a:gd name="connsiteY18296" fmla="*/ 1784686 h 4890129"/>
              <a:gd name="connsiteX18297" fmla="*/ 5150928 w 9771622"/>
              <a:gd name="connsiteY18297" fmla="*/ 1798402 h 4890129"/>
              <a:gd name="connsiteX18298" fmla="*/ 5137212 w 9771622"/>
              <a:gd name="connsiteY18298" fmla="*/ 1784686 h 4890129"/>
              <a:gd name="connsiteX18299" fmla="*/ 5150928 w 9771622"/>
              <a:gd name="connsiteY18299" fmla="*/ 1770970 h 4890129"/>
              <a:gd name="connsiteX18300" fmla="*/ 4655775 w 9771622"/>
              <a:gd name="connsiteY18300" fmla="*/ 1770970 h 4890129"/>
              <a:gd name="connsiteX18301" fmla="*/ 4669491 w 9771622"/>
              <a:gd name="connsiteY18301" fmla="*/ 1784686 h 4890129"/>
              <a:gd name="connsiteX18302" fmla="*/ 4655775 w 9771622"/>
              <a:gd name="connsiteY18302" fmla="*/ 1798402 h 4890129"/>
              <a:gd name="connsiteX18303" fmla="*/ 4642059 w 9771622"/>
              <a:gd name="connsiteY18303" fmla="*/ 1784686 h 4890129"/>
              <a:gd name="connsiteX18304" fmla="*/ 4655775 w 9771622"/>
              <a:gd name="connsiteY18304" fmla="*/ 1770970 h 4890129"/>
              <a:gd name="connsiteX18305" fmla="*/ 6619510 w 9771622"/>
              <a:gd name="connsiteY18305" fmla="*/ 1770307 h 4890129"/>
              <a:gd name="connsiteX18306" fmla="*/ 6633226 w 9771622"/>
              <a:gd name="connsiteY18306" fmla="*/ 1784023 h 4890129"/>
              <a:gd name="connsiteX18307" fmla="*/ 6619510 w 9771622"/>
              <a:gd name="connsiteY18307" fmla="*/ 1797739 h 4890129"/>
              <a:gd name="connsiteX18308" fmla="*/ 6605794 w 9771622"/>
              <a:gd name="connsiteY18308" fmla="*/ 1784023 h 4890129"/>
              <a:gd name="connsiteX18309" fmla="*/ 6619510 w 9771622"/>
              <a:gd name="connsiteY18309" fmla="*/ 1770307 h 4890129"/>
              <a:gd name="connsiteX18310" fmla="*/ 5674878 w 9771622"/>
              <a:gd name="connsiteY18310" fmla="*/ 1769977 h 4890129"/>
              <a:gd name="connsiteX18311" fmla="*/ 5688594 w 9771622"/>
              <a:gd name="connsiteY18311" fmla="*/ 1783693 h 4890129"/>
              <a:gd name="connsiteX18312" fmla="*/ 5674878 w 9771622"/>
              <a:gd name="connsiteY18312" fmla="*/ 1797409 h 4890129"/>
              <a:gd name="connsiteX18313" fmla="*/ 5661162 w 9771622"/>
              <a:gd name="connsiteY18313" fmla="*/ 1783693 h 4890129"/>
              <a:gd name="connsiteX18314" fmla="*/ 5674878 w 9771622"/>
              <a:gd name="connsiteY18314" fmla="*/ 1769977 h 4890129"/>
              <a:gd name="connsiteX18315" fmla="*/ 6674122 w 9771622"/>
              <a:gd name="connsiteY18315" fmla="*/ 1769313 h 4890129"/>
              <a:gd name="connsiteX18316" fmla="*/ 6687838 w 9771622"/>
              <a:gd name="connsiteY18316" fmla="*/ 1783029 h 4890129"/>
              <a:gd name="connsiteX18317" fmla="*/ 6674122 w 9771622"/>
              <a:gd name="connsiteY18317" fmla="*/ 1796745 h 4890129"/>
              <a:gd name="connsiteX18318" fmla="*/ 6660406 w 9771622"/>
              <a:gd name="connsiteY18318" fmla="*/ 1783029 h 4890129"/>
              <a:gd name="connsiteX18319" fmla="*/ 6674122 w 9771622"/>
              <a:gd name="connsiteY18319" fmla="*/ 1769313 h 4890129"/>
              <a:gd name="connsiteX18320" fmla="*/ 6728720 w 9771622"/>
              <a:gd name="connsiteY18320" fmla="*/ 1768653 h 4890129"/>
              <a:gd name="connsiteX18321" fmla="*/ 6742436 w 9771622"/>
              <a:gd name="connsiteY18321" fmla="*/ 1782369 h 4890129"/>
              <a:gd name="connsiteX18322" fmla="*/ 6728720 w 9771622"/>
              <a:gd name="connsiteY18322" fmla="*/ 1796085 h 4890129"/>
              <a:gd name="connsiteX18323" fmla="*/ 6715004 w 9771622"/>
              <a:gd name="connsiteY18323" fmla="*/ 1782369 h 4890129"/>
              <a:gd name="connsiteX18324" fmla="*/ 6728720 w 9771622"/>
              <a:gd name="connsiteY18324" fmla="*/ 1768653 h 4890129"/>
              <a:gd name="connsiteX18325" fmla="*/ 3078304 w 9771622"/>
              <a:gd name="connsiteY18325" fmla="*/ 1768653 h 4890129"/>
              <a:gd name="connsiteX18326" fmla="*/ 3092020 w 9771622"/>
              <a:gd name="connsiteY18326" fmla="*/ 1782369 h 4890129"/>
              <a:gd name="connsiteX18327" fmla="*/ 3078304 w 9771622"/>
              <a:gd name="connsiteY18327" fmla="*/ 1796085 h 4890129"/>
              <a:gd name="connsiteX18328" fmla="*/ 3064588 w 9771622"/>
              <a:gd name="connsiteY18328" fmla="*/ 1782369 h 4890129"/>
              <a:gd name="connsiteX18329" fmla="*/ 3078304 w 9771622"/>
              <a:gd name="connsiteY18329" fmla="*/ 1768653 h 4890129"/>
              <a:gd name="connsiteX18330" fmla="*/ 6782685 w 9771622"/>
              <a:gd name="connsiteY18330" fmla="*/ 1767989 h 4890129"/>
              <a:gd name="connsiteX18331" fmla="*/ 6796401 w 9771622"/>
              <a:gd name="connsiteY18331" fmla="*/ 1781705 h 4890129"/>
              <a:gd name="connsiteX18332" fmla="*/ 6782685 w 9771622"/>
              <a:gd name="connsiteY18332" fmla="*/ 1795421 h 4890129"/>
              <a:gd name="connsiteX18333" fmla="*/ 6768969 w 9771622"/>
              <a:gd name="connsiteY18333" fmla="*/ 1781705 h 4890129"/>
              <a:gd name="connsiteX18334" fmla="*/ 6782685 w 9771622"/>
              <a:gd name="connsiteY18334" fmla="*/ 1767989 h 4890129"/>
              <a:gd name="connsiteX18335" fmla="*/ 6836966 w 9771622"/>
              <a:gd name="connsiteY18335" fmla="*/ 1767329 h 4890129"/>
              <a:gd name="connsiteX18336" fmla="*/ 6850682 w 9771622"/>
              <a:gd name="connsiteY18336" fmla="*/ 1781045 h 4890129"/>
              <a:gd name="connsiteX18337" fmla="*/ 6836966 w 9771622"/>
              <a:gd name="connsiteY18337" fmla="*/ 1794761 h 4890129"/>
              <a:gd name="connsiteX18338" fmla="*/ 6823250 w 9771622"/>
              <a:gd name="connsiteY18338" fmla="*/ 1781045 h 4890129"/>
              <a:gd name="connsiteX18339" fmla="*/ 6836966 w 9771622"/>
              <a:gd name="connsiteY18339" fmla="*/ 1767329 h 4890129"/>
              <a:gd name="connsiteX18340" fmla="*/ 5267435 w 9771622"/>
              <a:gd name="connsiteY18340" fmla="*/ 1767329 h 4890129"/>
              <a:gd name="connsiteX18341" fmla="*/ 5281151 w 9771622"/>
              <a:gd name="connsiteY18341" fmla="*/ 1781045 h 4890129"/>
              <a:gd name="connsiteX18342" fmla="*/ 5267435 w 9771622"/>
              <a:gd name="connsiteY18342" fmla="*/ 1794761 h 4890129"/>
              <a:gd name="connsiteX18343" fmla="*/ 5253719 w 9771622"/>
              <a:gd name="connsiteY18343" fmla="*/ 1781045 h 4890129"/>
              <a:gd name="connsiteX18344" fmla="*/ 5267435 w 9771622"/>
              <a:gd name="connsiteY18344" fmla="*/ 1767329 h 4890129"/>
              <a:gd name="connsiteX18345" fmla="*/ 2969823 w 9771622"/>
              <a:gd name="connsiteY18345" fmla="*/ 1767329 h 4890129"/>
              <a:gd name="connsiteX18346" fmla="*/ 2983457 w 9771622"/>
              <a:gd name="connsiteY18346" fmla="*/ 1781045 h 4890129"/>
              <a:gd name="connsiteX18347" fmla="*/ 2969823 w 9771622"/>
              <a:gd name="connsiteY18347" fmla="*/ 1794761 h 4890129"/>
              <a:gd name="connsiteX18348" fmla="*/ 2956101 w 9771622"/>
              <a:gd name="connsiteY18348" fmla="*/ 1781045 h 4890129"/>
              <a:gd name="connsiteX18349" fmla="*/ 2969823 w 9771622"/>
              <a:gd name="connsiteY18349" fmla="*/ 1767329 h 4890129"/>
              <a:gd name="connsiteX18350" fmla="*/ 6890914 w 9771622"/>
              <a:gd name="connsiteY18350" fmla="*/ 1766669 h 4890129"/>
              <a:gd name="connsiteX18351" fmla="*/ 6904630 w 9771622"/>
              <a:gd name="connsiteY18351" fmla="*/ 1780385 h 4890129"/>
              <a:gd name="connsiteX18352" fmla="*/ 6890914 w 9771622"/>
              <a:gd name="connsiteY18352" fmla="*/ 1794101 h 4890129"/>
              <a:gd name="connsiteX18353" fmla="*/ 6877198 w 9771622"/>
              <a:gd name="connsiteY18353" fmla="*/ 1780385 h 4890129"/>
              <a:gd name="connsiteX18354" fmla="*/ 6890914 w 9771622"/>
              <a:gd name="connsiteY18354" fmla="*/ 1766669 h 4890129"/>
              <a:gd name="connsiteX18355" fmla="*/ 6944866 w 9771622"/>
              <a:gd name="connsiteY18355" fmla="*/ 1766005 h 4890129"/>
              <a:gd name="connsiteX18356" fmla="*/ 6958582 w 9771622"/>
              <a:gd name="connsiteY18356" fmla="*/ 1779721 h 4890129"/>
              <a:gd name="connsiteX18357" fmla="*/ 6944866 w 9771622"/>
              <a:gd name="connsiteY18357" fmla="*/ 1793437 h 4890129"/>
              <a:gd name="connsiteX18358" fmla="*/ 6931150 w 9771622"/>
              <a:gd name="connsiteY18358" fmla="*/ 1779721 h 4890129"/>
              <a:gd name="connsiteX18359" fmla="*/ 6944866 w 9771622"/>
              <a:gd name="connsiteY18359" fmla="*/ 1766005 h 4890129"/>
              <a:gd name="connsiteX18360" fmla="*/ 2862248 w 9771622"/>
              <a:gd name="connsiteY18360" fmla="*/ 1766005 h 4890129"/>
              <a:gd name="connsiteX18361" fmla="*/ 2875965 w 9771622"/>
              <a:gd name="connsiteY18361" fmla="*/ 1779721 h 4890129"/>
              <a:gd name="connsiteX18362" fmla="*/ 2862248 w 9771622"/>
              <a:gd name="connsiteY18362" fmla="*/ 1793437 h 4890129"/>
              <a:gd name="connsiteX18363" fmla="*/ 2848528 w 9771622"/>
              <a:gd name="connsiteY18363" fmla="*/ 1779721 h 4890129"/>
              <a:gd name="connsiteX18364" fmla="*/ 2862248 w 9771622"/>
              <a:gd name="connsiteY18364" fmla="*/ 1766005 h 4890129"/>
              <a:gd name="connsiteX18365" fmla="*/ 6998487 w 9771622"/>
              <a:gd name="connsiteY18365" fmla="*/ 1765345 h 4890129"/>
              <a:gd name="connsiteX18366" fmla="*/ 7012203 w 9771622"/>
              <a:gd name="connsiteY18366" fmla="*/ 1779061 h 4890129"/>
              <a:gd name="connsiteX18367" fmla="*/ 6998487 w 9771622"/>
              <a:gd name="connsiteY18367" fmla="*/ 1792777 h 4890129"/>
              <a:gd name="connsiteX18368" fmla="*/ 6984771 w 9771622"/>
              <a:gd name="connsiteY18368" fmla="*/ 1779061 h 4890129"/>
              <a:gd name="connsiteX18369" fmla="*/ 6998487 w 9771622"/>
              <a:gd name="connsiteY18369" fmla="*/ 1765345 h 4890129"/>
              <a:gd name="connsiteX18370" fmla="*/ 7052105 w 9771622"/>
              <a:gd name="connsiteY18370" fmla="*/ 1765011 h 4890129"/>
              <a:gd name="connsiteX18371" fmla="*/ 7065821 w 9771622"/>
              <a:gd name="connsiteY18371" fmla="*/ 1778727 h 4890129"/>
              <a:gd name="connsiteX18372" fmla="*/ 7052105 w 9771622"/>
              <a:gd name="connsiteY18372" fmla="*/ 1792443 h 4890129"/>
              <a:gd name="connsiteX18373" fmla="*/ 7038389 w 9771622"/>
              <a:gd name="connsiteY18373" fmla="*/ 1778727 h 4890129"/>
              <a:gd name="connsiteX18374" fmla="*/ 7052105 w 9771622"/>
              <a:gd name="connsiteY18374" fmla="*/ 1765011 h 4890129"/>
              <a:gd name="connsiteX18375" fmla="*/ 2754993 w 9771622"/>
              <a:gd name="connsiteY18375" fmla="*/ 1765011 h 4890129"/>
              <a:gd name="connsiteX18376" fmla="*/ 2768710 w 9771622"/>
              <a:gd name="connsiteY18376" fmla="*/ 1778727 h 4890129"/>
              <a:gd name="connsiteX18377" fmla="*/ 2754993 w 9771622"/>
              <a:gd name="connsiteY18377" fmla="*/ 1792443 h 4890129"/>
              <a:gd name="connsiteX18378" fmla="*/ 2741281 w 9771622"/>
              <a:gd name="connsiteY18378" fmla="*/ 1778727 h 4890129"/>
              <a:gd name="connsiteX18379" fmla="*/ 2754993 w 9771622"/>
              <a:gd name="connsiteY18379" fmla="*/ 1765011 h 4890129"/>
              <a:gd name="connsiteX18380" fmla="*/ 7105392 w 9771622"/>
              <a:gd name="connsiteY18380" fmla="*/ 1764351 h 4890129"/>
              <a:gd name="connsiteX18381" fmla="*/ 7119108 w 9771622"/>
              <a:gd name="connsiteY18381" fmla="*/ 1778067 h 4890129"/>
              <a:gd name="connsiteX18382" fmla="*/ 7105392 w 9771622"/>
              <a:gd name="connsiteY18382" fmla="*/ 1791783 h 4890129"/>
              <a:gd name="connsiteX18383" fmla="*/ 7091676 w 9771622"/>
              <a:gd name="connsiteY18383" fmla="*/ 1778067 h 4890129"/>
              <a:gd name="connsiteX18384" fmla="*/ 7105392 w 9771622"/>
              <a:gd name="connsiteY18384" fmla="*/ 1764351 h 4890129"/>
              <a:gd name="connsiteX18385" fmla="*/ 5737103 w 9771622"/>
              <a:gd name="connsiteY18385" fmla="*/ 1764351 h 4890129"/>
              <a:gd name="connsiteX18386" fmla="*/ 5750819 w 9771622"/>
              <a:gd name="connsiteY18386" fmla="*/ 1778067 h 4890129"/>
              <a:gd name="connsiteX18387" fmla="*/ 5737103 w 9771622"/>
              <a:gd name="connsiteY18387" fmla="*/ 1791783 h 4890129"/>
              <a:gd name="connsiteX18388" fmla="*/ 5723387 w 9771622"/>
              <a:gd name="connsiteY18388" fmla="*/ 1778067 h 4890129"/>
              <a:gd name="connsiteX18389" fmla="*/ 5737103 w 9771622"/>
              <a:gd name="connsiteY18389" fmla="*/ 1764351 h 4890129"/>
              <a:gd name="connsiteX18390" fmla="*/ 7159014 w 9771622"/>
              <a:gd name="connsiteY18390" fmla="*/ 1764017 h 4890129"/>
              <a:gd name="connsiteX18391" fmla="*/ 7172730 w 9771622"/>
              <a:gd name="connsiteY18391" fmla="*/ 1777733 h 4890129"/>
              <a:gd name="connsiteX18392" fmla="*/ 7159014 w 9771622"/>
              <a:gd name="connsiteY18392" fmla="*/ 1791449 h 4890129"/>
              <a:gd name="connsiteX18393" fmla="*/ 7145298 w 9771622"/>
              <a:gd name="connsiteY18393" fmla="*/ 1777733 h 4890129"/>
              <a:gd name="connsiteX18394" fmla="*/ 7159014 w 9771622"/>
              <a:gd name="connsiteY18394" fmla="*/ 1764017 h 4890129"/>
              <a:gd name="connsiteX18395" fmla="*/ 2648083 w 9771622"/>
              <a:gd name="connsiteY18395" fmla="*/ 1764017 h 4890129"/>
              <a:gd name="connsiteX18396" fmla="*/ 2661794 w 9771622"/>
              <a:gd name="connsiteY18396" fmla="*/ 1777733 h 4890129"/>
              <a:gd name="connsiteX18397" fmla="*/ 2648083 w 9771622"/>
              <a:gd name="connsiteY18397" fmla="*/ 1791449 h 4890129"/>
              <a:gd name="connsiteX18398" fmla="*/ 2634367 w 9771622"/>
              <a:gd name="connsiteY18398" fmla="*/ 1777733 h 4890129"/>
              <a:gd name="connsiteX18399" fmla="*/ 2648083 w 9771622"/>
              <a:gd name="connsiteY18399" fmla="*/ 1764017 h 4890129"/>
              <a:gd name="connsiteX18400" fmla="*/ 7212301 w 9771622"/>
              <a:gd name="connsiteY18400" fmla="*/ 1763687 h 4890129"/>
              <a:gd name="connsiteX18401" fmla="*/ 7226017 w 9771622"/>
              <a:gd name="connsiteY18401" fmla="*/ 1777403 h 4890129"/>
              <a:gd name="connsiteX18402" fmla="*/ 7212301 w 9771622"/>
              <a:gd name="connsiteY18402" fmla="*/ 1791119 h 4890129"/>
              <a:gd name="connsiteX18403" fmla="*/ 7198585 w 9771622"/>
              <a:gd name="connsiteY18403" fmla="*/ 1777403 h 4890129"/>
              <a:gd name="connsiteX18404" fmla="*/ 7212301 w 9771622"/>
              <a:gd name="connsiteY18404" fmla="*/ 1763687 h 4890129"/>
              <a:gd name="connsiteX18405" fmla="*/ 7265593 w 9771622"/>
              <a:gd name="connsiteY18405" fmla="*/ 1763357 h 4890129"/>
              <a:gd name="connsiteX18406" fmla="*/ 7279309 w 9771622"/>
              <a:gd name="connsiteY18406" fmla="*/ 1777073 h 4890129"/>
              <a:gd name="connsiteX18407" fmla="*/ 7265593 w 9771622"/>
              <a:gd name="connsiteY18407" fmla="*/ 1790789 h 4890129"/>
              <a:gd name="connsiteX18408" fmla="*/ 7251877 w 9771622"/>
              <a:gd name="connsiteY18408" fmla="*/ 1777073 h 4890129"/>
              <a:gd name="connsiteX18409" fmla="*/ 7265593 w 9771622"/>
              <a:gd name="connsiteY18409" fmla="*/ 1763357 h 4890129"/>
              <a:gd name="connsiteX18410" fmla="*/ 2541524 w 9771622"/>
              <a:gd name="connsiteY18410" fmla="*/ 1763357 h 4890129"/>
              <a:gd name="connsiteX18411" fmla="*/ 2555243 w 9771622"/>
              <a:gd name="connsiteY18411" fmla="*/ 1777073 h 4890129"/>
              <a:gd name="connsiteX18412" fmla="*/ 2541524 w 9771622"/>
              <a:gd name="connsiteY18412" fmla="*/ 1790789 h 4890129"/>
              <a:gd name="connsiteX18413" fmla="*/ 2527808 w 9771622"/>
              <a:gd name="connsiteY18413" fmla="*/ 1777073 h 4890129"/>
              <a:gd name="connsiteX18414" fmla="*/ 2541524 w 9771622"/>
              <a:gd name="connsiteY18414" fmla="*/ 1763357 h 4890129"/>
              <a:gd name="connsiteX18415" fmla="*/ 7318547 w 9771622"/>
              <a:gd name="connsiteY18415" fmla="*/ 1763027 h 4890129"/>
              <a:gd name="connsiteX18416" fmla="*/ 7332263 w 9771622"/>
              <a:gd name="connsiteY18416" fmla="*/ 1776743 h 4890129"/>
              <a:gd name="connsiteX18417" fmla="*/ 7318547 w 9771622"/>
              <a:gd name="connsiteY18417" fmla="*/ 1790459 h 4890129"/>
              <a:gd name="connsiteX18418" fmla="*/ 7304831 w 9771622"/>
              <a:gd name="connsiteY18418" fmla="*/ 1776743 h 4890129"/>
              <a:gd name="connsiteX18419" fmla="*/ 7318547 w 9771622"/>
              <a:gd name="connsiteY18419" fmla="*/ 1763027 h 4890129"/>
              <a:gd name="connsiteX18420" fmla="*/ 5446167 w 9771622"/>
              <a:gd name="connsiteY18420" fmla="*/ 1763027 h 4890129"/>
              <a:gd name="connsiteX18421" fmla="*/ 5459883 w 9771622"/>
              <a:gd name="connsiteY18421" fmla="*/ 1776743 h 4890129"/>
              <a:gd name="connsiteX18422" fmla="*/ 5446167 w 9771622"/>
              <a:gd name="connsiteY18422" fmla="*/ 1790459 h 4890129"/>
              <a:gd name="connsiteX18423" fmla="*/ 5432451 w 9771622"/>
              <a:gd name="connsiteY18423" fmla="*/ 1776743 h 4890129"/>
              <a:gd name="connsiteX18424" fmla="*/ 5446167 w 9771622"/>
              <a:gd name="connsiteY18424" fmla="*/ 1763027 h 4890129"/>
              <a:gd name="connsiteX18425" fmla="*/ 7371838 w 9771622"/>
              <a:gd name="connsiteY18425" fmla="*/ 1762693 h 4890129"/>
              <a:gd name="connsiteX18426" fmla="*/ 7385554 w 9771622"/>
              <a:gd name="connsiteY18426" fmla="*/ 1776409 h 4890129"/>
              <a:gd name="connsiteX18427" fmla="*/ 7371838 w 9771622"/>
              <a:gd name="connsiteY18427" fmla="*/ 1790125 h 4890129"/>
              <a:gd name="connsiteX18428" fmla="*/ 7358122 w 9771622"/>
              <a:gd name="connsiteY18428" fmla="*/ 1776409 h 4890129"/>
              <a:gd name="connsiteX18429" fmla="*/ 7371838 w 9771622"/>
              <a:gd name="connsiteY18429" fmla="*/ 1762693 h 4890129"/>
              <a:gd name="connsiteX18430" fmla="*/ 2435275 w 9771622"/>
              <a:gd name="connsiteY18430" fmla="*/ 1762693 h 4890129"/>
              <a:gd name="connsiteX18431" fmla="*/ 2448990 w 9771622"/>
              <a:gd name="connsiteY18431" fmla="*/ 1776409 h 4890129"/>
              <a:gd name="connsiteX18432" fmla="*/ 2435275 w 9771622"/>
              <a:gd name="connsiteY18432" fmla="*/ 1790125 h 4890129"/>
              <a:gd name="connsiteX18433" fmla="*/ 2421559 w 9771622"/>
              <a:gd name="connsiteY18433" fmla="*/ 1776409 h 4890129"/>
              <a:gd name="connsiteX18434" fmla="*/ 2435275 w 9771622"/>
              <a:gd name="connsiteY18434" fmla="*/ 1762693 h 4890129"/>
              <a:gd name="connsiteX18435" fmla="*/ 7424795 w 9771622"/>
              <a:gd name="connsiteY18435" fmla="*/ 1762363 h 4890129"/>
              <a:gd name="connsiteX18436" fmla="*/ 7438511 w 9771622"/>
              <a:gd name="connsiteY18436" fmla="*/ 1776079 h 4890129"/>
              <a:gd name="connsiteX18437" fmla="*/ 7424795 w 9771622"/>
              <a:gd name="connsiteY18437" fmla="*/ 1789795 h 4890129"/>
              <a:gd name="connsiteX18438" fmla="*/ 7411079 w 9771622"/>
              <a:gd name="connsiteY18438" fmla="*/ 1776079 h 4890129"/>
              <a:gd name="connsiteX18439" fmla="*/ 7424795 w 9771622"/>
              <a:gd name="connsiteY18439" fmla="*/ 1762363 h 4890129"/>
              <a:gd name="connsiteX18440" fmla="*/ 7477753 w 9771622"/>
              <a:gd name="connsiteY18440" fmla="*/ 1762033 h 4890129"/>
              <a:gd name="connsiteX18441" fmla="*/ 7491469 w 9771622"/>
              <a:gd name="connsiteY18441" fmla="*/ 1775749 h 4890129"/>
              <a:gd name="connsiteX18442" fmla="*/ 7477753 w 9771622"/>
              <a:gd name="connsiteY18442" fmla="*/ 1789465 h 4890129"/>
              <a:gd name="connsiteX18443" fmla="*/ 7464037 w 9771622"/>
              <a:gd name="connsiteY18443" fmla="*/ 1775749 h 4890129"/>
              <a:gd name="connsiteX18444" fmla="*/ 7477753 w 9771622"/>
              <a:gd name="connsiteY18444" fmla="*/ 1762033 h 4890129"/>
              <a:gd name="connsiteX18445" fmla="*/ 2329361 w 9771622"/>
              <a:gd name="connsiteY18445" fmla="*/ 1762033 h 4890129"/>
              <a:gd name="connsiteX18446" fmla="*/ 2343076 w 9771622"/>
              <a:gd name="connsiteY18446" fmla="*/ 1775749 h 4890129"/>
              <a:gd name="connsiteX18447" fmla="*/ 2329361 w 9771622"/>
              <a:gd name="connsiteY18447" fmla="*/ 1789465 h 4890129"/>
              <a:gd name="connsiteX18448" fmla="*/ 2315646 w 9771622"/>
              <a:gd name="connsiteY18448" fmla="*/ 1775749 h 4890129"/>
              <a:gd name="connsiteX18449" fmla="*/ 2329361 w 9771622"/>
              <a:gd name="connsiteY18449" fmla="*/ 1762033 h 4890129"/>
              <a:gd name="connsiteX18450" fmla="*/ 7530380 w 9771622"/>
              <a:gd name="connsiteY18450" fmla="*/ 1761703 h 4890129"/>
              <a:gd name="connsiteX18451" fmla="*/ 7544096 w 9771622"/>
              <a:gd name="connsiteY18451" fmla="*/ 1775419 h 4890129"/>
              <a:gd name="connsiteX18452" fmla="*/ 7530380 w 9771622"/>
              <a:gd name="connsiteY18452" fmla="*/ 1789135 h 4890129"/>
              <a:gd name="connsiteX18453" fmla="*/ 7516664 w 9771622"/>
              <a:gd name="connsiteY18453" fmla="*/ 1775419 h 4890129"/>
              <a:gd name="connsiteX18454" fmla="*/ 7530380 w 9771622"/>
              <a:gd name="connsiteY18454" fmla="*/ 1761703 h 4890129"/>
              <a:gd name="connsiteX18455" fmla="*/ 7583334 w 9771622"/>
              <a:gd name="connsiteY18455" fmla="*/ 1761373 h 4890129"/>
              <a:gd name="connsiteX18456" fmla="*/ 7597050 w 9771622"/>
              <a:gd name="connsiteY18456" fmla="*/ 1775089 h 4890129"/>
              <a:gd name="connsiteX18457" fmla="*/ 7583334 w 9771622"/>
              <a:gd name="connsiteY18457" fmla="*/ 1788805 h 4890129"/>
              <a:gd name="connsiteX18458" fmla="*/ 7569618 w 9771622"/>
              <a:gd name="connsiteY18458" fmla="*/ 1775089 h 4890129"/>
              <a:gd name="connsiteX18459" fmla="*/ 7583334 w 9771622"/>
              <a:gd name="connsiteY18459" fmla="*/ 1761373 h 4890129"/>
              <a:gd name="connsiteX18460" fmla="*/ 2223448 w 9771622"/>
              <a:gd name="connsiteY18460" fmla="*/ 1761373 h 4890129"/>
              <a:gd name="connsiteX18461" fmla="*/ 2237159 w 9771622"/>
              <a:gd name="connsiteY18461" fmla="*/ 1775089 h 4890129"/>
              <a:gd name="connsiteX18462" fmla="*/ 2223448 w 9771622"/>
              <a:gd name="connsiteY18462" fmla="*/ 1788805 h 4890129"/>
              <a:gd name="connsiteX18463" fmla="*/ 2209731 w 9771622"/>
              <a:gd name="connsiteY18463" fmla="*/ 1775089 h 4890129"/>
              <a:gd name="connsiteX18464" fmla="*/ 2223448 w 9771622"/>
              <a:gd name="connsiteY18464" fmla="*/ 1761373 h 4890129"/>
              <a:gd name="connsiteX18465" fmla="*/ 7688919 w 9771622"/>
              <a:gd name="connsiteY18465" fmla="*/ 1761039 h 4890129"/>
              <a:gd name="connsiteX18466" fmla="*/ 7702635 w 9771622"/>
              <a:gd name="connsiteY18466" fmla="*/ 1774755 h 4890129"/>
              <a:gd name="connsiteX18467" fmla="*/ 7688919 w 9771622"/>
              <a:gd name="connsiteY18467" fmla="*/ 1788471 h 4890129"/>
              <a:gd name="connsiteX18468" fmla="*/ 7675203 w 9771622"/>
              <a:gd name="connsiteY18468" fmla="*/ 1774755 h 4890129"/>
              <a:gd name="connsiteX18469" fmla="*/ 7688919 w 9771622"/>
              <a:gd name="connsiteY18469" fmla="*/ 1761039 h 4890129"/>
              <a:gd name="connsiteX18470" fmla="*/ 7635962 w 9771622"/>
              <a:gd name="connsiteY18470" fmla="*/ 1761039 h 4890129"/>
              <a:gd name="connsiteX18471" fmla="*/ 7649678 w 9771622"/>
              <a:gd name="connsiteY18471" fmla="*/ 1774755 h 4890129"/>
              <a:gd name="connsiteX18472" fmla="*/ 7635962 w 9771622"/>
              <a:gd name="connsiteY18472" fmla="*/ 1788471 h 4890129"/>
              <a:gd name="connsiteX18473" fmla="*/ 7622246 w 9771622"/>
              <a:gd name="connsiteY18473" fmla="*/ 1774755 h 4890129"/>
              <a:gd name="connsiteX18474" fmla="*/ 7635962 w 9771622"/>
              <a:gd name="connsiteY18474" fmla="*/ 1761039 h 4890129"/>
              <a:gd name="connsiteX18475" fmla="*/ 7741547 w 9771622"/>
              <a:gd name="connsiteY18475" fmla="*/ 1760709 h 4890129"/>
              <a:gd name="connsiteX18476" fmla="*/ 7755263 w 9771622"/>
              <a:gd name="connsiteY18476" fmla="*/ 1774425 h 4890129"/>
              <a:gd name="connsiteX18477" fmla="*/ 7741547 w 9771622"/>
              <a:gd name="connsiteY18477" fmla="*/ 1788141 h 4890129"/>
              <a:gd name="connsiteX18478" fmla="*/ 7727831 w 9771622"/>
              <a:gd name="connsiteY18478" fmla="*/ 1774425 h 4890129"/>
              <a:gd name="connsiteX18479" fmla="*/ 7741547 w 9771622"/>
              <a:gd name="connsiteY18479" fmla="*/ 1760709 h 4890129"/>
              <a:gd name="connsiteX18480" fmla="*/ 2118190 w 9771622"/>
              <a:gd name="connsiteY18480" fmla="*/ 1760709 h 4890129"/>
              <a:gd name="connsiteX18481" fmla="*/ 2131912 w 9771622"/>
              <a:gd name="connsiteY18481" fmla="*/ 1774425 h 4890129"/>
              <a:gd name="connsiteX18482" fmla="*/ 2118190 w 9771622"/>
              <a:gd name="connsiteY18482" fmla="*/ 1788141 h 4890129"/>
              <a:gd name="connsiteX18483" fmla="*/ 2104478 w 9771622"/>
              <a:gd name="connsiteY18483" fmla="*/ 1774425 h 4890129"/>
              <a:gd name="connsiteX18484" fmla="*/ 2118190 w 9771622"/>
              <a:gd name="connsiteY18484" fmla="*/ 1760709 h 4890129"/>
              <a:gd name="connsiteX18485" fmla="*/ 7846468 w 9771622"/>
              <a:gd name="connsiteY18485" fmla="*/ 1760379 h 4890129"/>
              <a:gd name="connsiteX18486" fmla="*/ 7860184 w 9771622"/>
              <a:gd name="connsiteY18486" fmla="*/ 1774095 h 4890129"/>
              <a:gd name="connsiteX18487" fmla="*/ 7846468 w 9771622"/>
              <a:gd name="connsiteY18487" fmla="*/ 1787811 h 4890129"/>
              <a:gd name="connsiteX18488" fmla="*/ 7832752 w 9771622"/>
              <a:gd name="connsiteY18488" fmla="*/ 1774095 h 4890129"/>
              <a:gd name="connsiteX18489" fmla="*/ 7846468 w 9771622"/>
              <a:gd name="connsiteY18489" fmla="*/ 1760379 h 4890129"/>
              <a:gd name="connsiteX18490" fmla="*/ 7794157 w 9771622"/>
              <a:gd name="connsiteY18490" fmla="*/ 1760379 h 4890129"/>
              <a:gd name="connsiteX18491" fmla="*/ 7807873 w 9771622"/>
              <a:gd name="connsiteY18491" fmla="*/ 1774095 h 4890129"/>
              <a:gd name="connsiteX18492" fmla="*/ 7794157 w 9771622"/>
              <a:gd name="connsiteY18492" fmla="*/ 1787811 h 4890129"/>
              <a:gd name="connsiteX18493" fmla="*/ 7780441 w 9771622"/>
              <a:gd name="connsiteY18493" fmla="*/ 1774095 h 4890129"/>
              <a:gd name="connsiteX18494" fmla="*/ 7794157 w 9771622"/>
              <a:gd name="connsiteY18494" fmla="*/ 1760379 h 4890129"/>
              <a:gd name="connsiteX18495" fmla="*/ 2012938 w 9771622"/>
              <a:gd name="connsiteY18495" fmla="*/ 1760379 h 4890129"/>
              <a:gd name="connsiteX18496" fmla="*/ 2026657 w 9771622"/>
              <a:gd name="connsiteY18496" fmla="*/ 1774095 h 4890129"/>
              <a:gd name="connsiteX18497" fmla="*/ 2012938 w 9771622"/>
              <a:gd name="connsiteY18497" fmla="*/ 1787811 h 4890129"/>
              <a:gd name="connsiteX18498" fmla="*/ 1999224 w 9771622"/>
              <a:gd name="connsiteY18498" fmla="*/ 1774095 h 4890129"/>
              <a:gd name="connsiteX18499" fmla="*/ 2012938 w 9771622"/>
              <a:gd name="connsiteY18499" fmla="*/ 1760379 h 4890129"/>
              <a:gd name="connsiteX18500" fmla="*/ 7899096 w 9771622"/>
              <a:gd name="connsiteY18500" fmla="*/ 1760049 h 4890129"/>
              <a:gd name="connsiteX18501" fmla="*/ 7912812 w 9771622"/>
              <a:gd name="connsiteY18501" fmla="*/ 1773765 h 4890129"/>
              <a:gd name="connsiteX18502" fmla="*/ 7899096 w 9771622"/>
              <a:gd name="connsiteY18502" fmla="*/ 1787481 h 4890129"/>
              <a:gd name="connsiteX18503" fmla="*/ 7885380 w 9771622"/>
              <a:gd name="connsiteY18503" fmla="*/ 1773765 h 4890129"/>
              <a:gd name="connsiteX18504" fmla="*/ 7899096 w 9771622"/>
              <a:gd name="connsiteY18504" fmla="*/ 1760049 h 4890129"/>
              <a:gd name="connsiteX18505" fmla="*/ 1907689 w 9771622"/>
              <a:gd name="connsiteY18505" fmla="*/ 1760049 h 4890129"/>
              <a:gd name="connsiteX18506" fmla="*/ 1921397 w 9771622"/>
              <a:gd name="connsiteY18506" fmla="*/ 1773765 h 4890129"/>
              <a:gd name="connsiteX18507" fmla="*/ 1907689 w 9771622"/>
              <a:gd name="connsiteY18507" fmla="*/ 1787481 h 4890129"/>
              <a:gd name="connsiteX18508" fmla="*/ 1893973 w 9771622"/>
              <a:gd name="connsiteY18508" fmla="*/ 1773765 h 4890129"/>
              <a:gd name="connsiteX18509" fmla="*/ 1907689 w 9771622"/>
              <a:gd name="connsiteY18509" fmla="*/ 1760049 h 4890129"/>
              <a:gd name="connsiteX18510" fmla="*/ 8004017 w 9771622"/>
              <a:gd name="connsiteY18510" fmla="*/ 1759715 h 4890129"/>
              <a:gd name="connsiteX18511" fmla="*/ 8017733 w 9771622"/>
              <a:gd name="connsiteY18511" fmla="*/ 1773431 h 4890129"/>
              <a:gd name="connsiteX18512" fmla="*/ 8004017 w 9771622"/>
              <a:gd name="connsiteY18512" fmla="*/ 1787147 h 4890129"/>
              <a:gd name="connsiteX18513" fmla="*/ 7990301 w 9771622"/>
              <a:gd name="connsiteY18513" fmla="*/ 1773431 h 4890129"/>
              <a:gd name="connsiteX18514" fmla="*/ 8004017 w 9771622"/>
              <a:gd name="connsiteY18514" fmla="*/ 1759715 h 4890129"/>
              <a:gd name="connsiteX18515" fmla="*/ 7951393 w 9771622"/>
              <a:gd name="connsiteY18515" fmla="*/ 1759715 h 4890129"/>
              <a:gd name="connsiteX18516" fmla="*/ 7965109 w 9771622"/>
              <a:gd name="connsiteY18516" fmla="*/ 1773431 h 4890129"/>
              <a:gd name="connsiteX18517" fmla="*/ 7951393 w 9771622"/>
              <a:gd name="connsiteY18517" fmla="*/ 1787147 h 4890129"/>
              <a:gd name="connsiteX18518" fmla="*/ 7937677 w 9771622"/>
              <a:gd name="connsiteY18518" fmla="*/ 1773431 h 4890129"/>
              <a:gd name="connsiteX18519" fmla="*/ 7951393 w 9771622"/>
              <a:gd name="connsiteY18519" fmla="*/ 1759715 h 4890129"/>
              <a:gd name="connsiteX18520" fmla="*/ 1803074 w 9771622"/>
              <a:gd name="connsiteY18520" fmla="*/ 1759715 h 4890129"/>
              <a:gd name="connsiteX18521" fmla="*/ 1816797 w 9771622"/>
              <a:gd name="connsiteY18521" fmla="*/ 1773431 h 4890129"/>
              <a:gd name="connsiteX18522" fmla="*/ 1803074 w 9771622"/>
              <a:gd name="connsiteY18522" fmla="*/ 1787147 h 4890129"/>
              <a:gd name="connsiteX18523" fmla="*/ 1789363 w 9771622"/>
              <a:gd name="connsiteY18523" fmla="*/ 1773431 h 4890129"/>
              <a:gd name="connsiteX18524" fmla="*/ 1803074 w 9771622"/>
              <a:gd name="connsiteY18524" fmla="*/ 1759715 h 4890129"/>
              <a:gd name="connsiteX18525" fmla="*/ 8108608 w 9771622"/>
              <a:gd name="connsiteY18525" fmla="*/ 1759385 h 4890129"/>
              <a:gd name="connsiteX18526" fmla="*/ 8122324 w 9771622"/>
              <a:gd name="connsiteY18526" fmla="*/ 1773101 h 4890129"/>
              <a:gd name="connsiteX18527" fmla="*/ 8108608 w 9771622"/>
              <a:gd name="connsiteY18527" fmla="*/ 1786817 h 4890129"/>
              <a:gd name="connsiteX18528" fmla="*/ 8094892 w 9771622"/>
              <a:gd name="connsiteY18528" fmla="*/ 1773101 h 4890129"/>
              <a:gd name="connsiteX18529" fmla="*/ 8108608 w 9771622"/>
              <a:gd name="connsiteY18529" fmla="*/ 1759385 h 4890129"/>
              <a:gd name="connsiteX18530" fmla="*/ 8056314 w 9771622"/>
              <a:gd name="connsiteY18530" fmla="*/ 1759385 h 4890129"/>
              <a:gd name="connsiteX18531" fmla="*/ 8070030 w 9771622"/>
              <a:gd name="connsiteY18531" fmla="*/ 1773101 h 4890129"/>
              <a:gd name="connsiteX18532" fmla="*/ 8056314 w 9771622"/>
              <a:gd name="connsiteY18532" fmla="*/ 1786817 h 4890129"/>
              <a:gd name="connsiteX18533" fmla="*/ 8042598 w 9771622"/>
              <a:gd name="connsiteY18533" fmla="*/ 1773101 h 4890129"/>
              <a:gd name="connsiteX18534" fmla="*/ 8056314 w 9771622"/>
              <a:gd name="connsiteY18534" fmla="*/ 1759385 h 4890129"/>
              <a:gd name="connsiteX18535" fmla="*/ 5798335 w 9771622"/>
              <a:gd name="connsiteY18535" fmla="*/ 1759385 h 4890129"/>
              <a:gd name="connsiteX18536" fmla="*/ 5812051 w 9771622"/>
              <a:gd name="connsiteY18536" fmla="*/ 1773101 h 4890129"/>
              <a:gd name="connsiteX18537" fmla="*/ 5798335 w 9771622"/>
              <a:gd name="connsiteY18537" fmla="*/ 1786817 h 4890129"/>
              <a:gd name="connsiteX18538" fmla="*/ 5784619 w 9771622"/>
              <a:gd name="connsiteY18538" fmla="*/ 1773101 h 4890129"/>
              <a:gd name="connsiteX18539" fmla="*/ 5798335 w 9771622"/>
              <a:gd name="connsiteY18539" fmla="*/ 1759385 h 4890129"/>
              <a:gd name="connsiteX18540" fmla="*/ 1698172 w 9771622"/>
              <a:gd name="connsiteY18540" fmla="*/ 1759385 h 4890129"/>
              <a:gd name="connsiteX18541" fmla="*/ 1711888 w 9771622"/>
              <a:gd name="connsiteY18541" fmla="*/ 1773101 h 4890129"/>
              <a:gd name="connsiteX18542" fmla="*/ 1698172 w 9771622"/>
              <a:gd name="connsiteY18542" fmla="*/ 1786817 h 4890129"/>
              <a:gd name="connsiteX18543" fmla="*/ 1684454 w 9771622"/>
              <a:gd name="connsiteY18543" fmla="*/ 1773101 h 4890129"/>
              <a:gd name="connsiteX18544" fmla="*/ 1698172 w 9771622"/>
              <a:gd name="connsiteY18544" fmla="*/ 1759385 h 4890129"/>
              <a:gd name="connsiteX18545" fmla="*/ 8265497 w 9771622"/>
              <a:gd name="connsiteY18545" fmla="*/ 1759055 h 4890129"/>
              <a:gd name="connsiteX18546" fmla="*/ 8279213 w 9771622"/>
              <a:gd name="connsiteY18546" fmla="*/ 1772771 h 4890129"/>
              <a:gd name="connsiteX18547" fmla="*/ 8265497 w 9771622"/>
              <a:gd name="connsiteY18547" fmla="*/ 1786487 h 4890129"/>
              <a:gd name="connsiteX18548" fmla="*/ 8251781 w 9771622"/>
              <a:gd name="connsiteY18548" fmla="*/ 1772771 h 4890129"/>
              <a:gd name="connsiteX18549" fmla="*/ 8265497 w 9771622"/>
              <a:gd name="connsiteY18549" fmla="*/ 1759055 h 4890129"/>
              <a:gd name="connsiteX18550" fmla="*/ 8213199 w 9771622"/>
              <a:gd name="connsiteY18550" fmla="*/ 1759055 h 4890129"/>
              <a:gd name="connsiteX18551" fmla="*/ 8226915 w 9771622"/>
              <a:gd name="connsiteY18551" fmla="*/ 1772771 h 4890129"/>
              <a:gd name="connsiteX18552" fmla="*/ 8213199 w 9771622"/>
              <a:gd name="connsiteY18552" fmla="*/ 1786487 h 4890129"/>
              <a:gd name="connsiteX18553" fmla="*/ 8199483 w 9771622"/>
              <a:gd name="connsiteY18553" fmla="*/ 1772771 h 4890129"/>
              <a:gd name="connsiteX18554" fmla="*/ 8213199 w 9771622"/>
              <a:gd name="connsiteY18554" fmla="*/ 1759055 h 4890129"/>
              <a:gd name="connsiteX18555" fmla="*/ 8160905 w 9771622"/>
              <a:gd name="connsiteY18555" fmla="*/ 1759055 h 4890129"/>
              <a:gd name="connsiteX18556" fmla="*/ 8174621 w 9771622"/>
              <a:gd name="connsiteY18556" fmla="*/ 1772771 h 4890129"/>
              <a:gd name="connsiteX18557" fmla="*/ 8160905 w 9771622"/>
              <a:gd name="connsiteY18557" fmla="*/ 1786487 h 4890129"/>
              <a:gd name="connsiteX18558" fmla="*/ 8147189 w 9771622"/>
              <a:gd name="connsiteY18558" fmla="*/ 1772771 h 4890129"/>
              <a:gd name="connsiteX18559" fmla="*/ 8160905 w 9771622"/>
              <a:gd name="connsiteY18559" fmla="*/ 1759055 h 4890129"/>
              <a:gd name="connsiteX18560" fmla="*/ 1593577 w 9771622"/>
              <a:gd name="connsiteY18560" fmla="*/ 1759055 h 4890129"/>
              <a:gd name="connsiteX18561" fmla="*/ 1607301 w 9771622"/>
              <a:gd name="connsiteY18561" fmla="*/ 1772771 h 4890129"/>
              <a:gd name="connsiteX18562" fmla="*/ 1593577 w 9771622"/>
              <a:gd name="connsiteY18562" fmla="*/ 1786487 h 4890129"/>
              <a:gd name="connsiteX18563" fmla="*/ 1579863 w 9771622"/>
              <a:gd name="connsiteY18563" fmla="*/ 1772771 h 4890129"/>
              <a:gd name="connsiteX18564" fmla="*/ 1593577 w 9771622"/>
              <a:gd name="connsiteY18564" fmla="*/ 1759055 h 4890129"/>
              <a:gd name="connsiteX18565" fmla="*/ 8317790 w 9771622"/>
              <a:gd name="connsiteY18565" fmla="*/ 1758721 h 4890129"/>
              <a:gd name="connsiteX18566" fmla="*/ 8331506 w 9771622"/>
              <a:gd name="connsiteY18566" fmla="*/ 1772437 h 4890129"/>
              <a:gd name="connsiteX18567" fmla="*/ 8317790 w 9771622"/>
              <a:gd name="connsiteY18567" fmla="*/ 1786153 h 4890129"/>
              <a:gd name="connsiteX18568" fmla="*/ 8304074 w 9771622"/>
              <a:gd name="connsiteY18568" fmla="*/ 1772437 h 4890129"/>
              <a:gd name="connsiteX18569" fmla="*/ 8317790 w 9771622"/>
              <a:gd name="connsiteY18569" fmla="*/ 1758721 h 4890129"/>
              <a:gd name="connsiteX18570" fmla="*/ 1488993 w 9771622"/>
              <a:gd name="connsiteY18570" fmla="*/ 1758721 h 4890129"/>
              <a:gd name="connsiteX18571" fmla="*/ 1502706 w 9771622"/>
              <a:gd name="connsiteY18571" fmla="*/ 1772437 h 4890129"/>
              <a:gd name="connsiteX18572" fmla="*/ 1488993 w 9771622"/>
              <a:gd name="connsiteY18572" fmla="*/ 1786153 h 4890129"/>
              <a:gd name="connsiteX18573" fmla="*/ 1475276 w 9771622"/>
              <a:gd name="connsiteY18573" fmla="*/ 1772437 h 4890129"/>
              <a:gd name="connsiteX18574" fmla="*/ 1488993 w 9771622"/>
              <a:gd name="connsiteY18574" fmla="*/ 1758721 h 4890129"/>
              <a:gd name="connsiteX18575" fmla="*/ 8474345 w 9771622"/>
              <a:gd name="connsiteY18575" fmla="*/ 1758391 h 4890129"/>
              <a:gd name="connsiteX18576" fmla="*/ 8488061 w 9771622"/>
              <a:gd name="connsiteY18576" fmla="*/ 1772107 h 4890129"/>
              <a:gd name="connsiteX18577" fmla="*/ 8474345 w 9771622"/>
              <a:gd name="connsiteY18577" fmla="*/ 1785823 h 4890129"/>
              <a:gd name="connsiteX18578" fmla="*/ 8460629 w 9771622"/>
              <a:gd name="connsiteY18578" fmla="*/ 1772107 h 4890129"/>
              <a:gd name="connsiteX18579" fmla="*/ 8474345 w 9771622"/>
              <a:gd name="connsiteY18579" fmla="*/ 1758391 h 4890129"/>
              <a:gd name="connsiteX18580" fmla="*/ 8422051 w 9771622"/>
              <a:gd name="connsiteY18580" fmla="*/ 1758391 h 4890129"/>
              <a:gd name="connsiteX18581" fmla="*/ 8435767 w 9771622"/>
              <a:gd name="connsiteY18581" fmla="*/ 1772107 h 4890129"/>
              <a:gd name="connsiteX18582" fmla="*/ 8422051 w 9771622"/>
              <a:gd name="connsiteY18582" fmla="*/ 1785823 h 4890129"/>
              <a:gd name="connsiteX18583" fmla="*/ 8408335 w 9771622"/>
              <a:gd name="connsiteY18583" fmla="*/ 1772107 h 4890129"/>
              <a:gd name="connsiteX18584" fmla="*/ 8422051 w 9771622"/>
              <a:gd name="connsiteY18584" fmla="*/ 1758391 h 4890129"/>
              <a:gd name="connsiteX18585" fmla="*/ 1384728 w 9771622"/>
              <a:gd name="connsiteY18585" fmla="*/ 1758391 h 4890129"/>
              <a:gd name="connsiteX18586" fmla="*/ 1398444 w 9771622"/>
              <a:gd name="connsiteY18586" fmla="*/ 1772107 h 4890129"/>
              <a:gd name="connsiteX18587" fmla="*/ 1384728 w 9771622"/>
              <a:gd name="connsiteY18587" fmla="*/ 1785823 h 4890129"/>
              <a:gd name="connsiteX18588" fmla="*/ 1371018 w 9771622"/>
              <a:gd name="connsiteY18588" fmla="*/ 1772107 h 4890129"/>
              <a:gd name="connsiteX18589" fmla="*/ 1384728 w 9771622"/>
              <a:gd name="connsiteY18589" fmla="*/ 1758391 h 4890129"/>
              <a:gd name="connsiteX18590" fmla="*/ 1280469 w 9771622"/>
              <a:gd name="connsiteY18590" fmla="*/ 1758391 h 4890129"/>
              <a:gd name="connsiteX18591" fmla="*/ 1294184 w 9771622"/>
              <a:gd name="connsiteY18591" fmla="*/ 1772107 h 4890129"/>
              <a:gd name="connsiteX18592" fmla="*/ 1280469 w 9771622"/>
              <a:gd name="connsiteY18592" fmla="*/ 1785823 h 4890129"/>
              <a:gd name="connsiteX18593" fmla="*/ 1266751 w 9771622"/>
              <a:gd name="connsiteY18593" fmla="*/ 1772107 h 4890129"/>
              <a:gd name="connsiteX18594" fmla="*/ 1280469 w 9771622"/>
              <a:gd name="connsiteY18594" fmla="*/ 1758391 h 4890129"/>
              <a:gd name="connsiteX18595" fmla="*/ 4559791 w 9771622"/>
              <a:gd name="connsiteY18595" fmla="*/ 1756737 h 4890129"/>
              <a:gd name="connsiteX18596" fmla="*/ 4573507 w 9771622"/>
              <a:gd name="connsiteY18596" fmla="*/ 1770453 h 4890129"/>
              <a:gd name="connsiteX18597" fmla="*/ 4559791 w 9771622"/>
              <a:gd name="connsiteY18597" fmla="*/ 1784169 h 4890129"/>
              <a:gd name="connsiteX18598" fmla="*/ 4546075 w 9771622"/>
              <a:gd name="connsiteY18598" fmla="*/ 1770453 h 4890129"/>
              <a:gd name="connsiteX18599" fmla="*/ 4559791 w 9771622"/>
              <a:gd name="connsiteY18599" fmla="*/ 1756737 h 4890129"/>
              <a:gd name="connsiteX18600" fmla="*/ 5107555 w 9771622"/>
              <a:gd name="connsiteY18600" fmla="*/ 1756407 h 4890129"/>
              <a:gd name="connsiteX18601" fmla="*/ 5121271 w 9771622"/>
              <a:gd name="connsiteY18601" fmla="*/ 1770123 h 4890129"/>
              <a:gd name="connsiteX18602" fmla="*/ 5107555 w 9771622"/>
              <a:gd name="connsiteY18602" fmla="*/ 1783839 h 4890129"/>
              <a:gd name="connsiteX18603" fmla="*/ 5093839 w 9771622"/>
              <a:gd name="connsiteY18603" fmla="*/ 1770123 h 4890129"/>
              <a:gd name="connsiteX18604" fmla="*/ 5107555 w 9771622"/>
              <a:gd name="connsiteY18604" fmla="*/ 1756407 h 4890129"/>
              <a:gd name="connsiteX18605" fmla="*/ 4699465 w 9771622"/>
              <a:gd name="connsiteY18605" fmla="*/ 1756407 h 4890129"/>
              <a:gd name="connsiteX18606" fmla="*/ 4713181 w 9771622"/>
              <a:gd name="connsiteY18606" fmla="*/ 1770123 h 4890129"/>
              <a:gd name="connsiteX18607" fmla="*/ 4699465 w 9771622"/>
              <a:gd name="connsiteY18607" fmla="*/ 1783839 h 4890129"/>
              <a:gd name="connsiteX18608" fmla="*/ 4685749 w 9771622"/>
              <a:gd name="connsiteY18608" fmla="*/ 1770123 h 4890129"/>
              <a:gd name="connsiteX18609" fmla="*/ 4699465 w 9771622"/>
              <a:gd name="connsiteY18609" fmla="*/ 1756407 h 4890129"/>
              <a:gd name="connsiteX18610" fmla="*/ 5858906 w 9771622"/>
              <a:gd name="connsiteY18610" fmla="*/ 1755083 h 4890129"/>
              <a:gd name="connsiteX18611" fmla="*/ 5872622 w 9771622"/>
              <a:gd name="connsiteY18611" fmla="*/ 1768799 h 4890129"/>
              <a:gd name="connsiteX18612" fmla="*/ 5858906 w 9771622"/>
              <a:gd name="connsiteY18612" fmla="*/ 1782515 h 4890129"/>
              <a:gd name="connsiteX18613" fmla="*/ 5845190 w 9771622"/>
              <a:gd name="connsiteY18613" fmla="*/ 1768799 h 4890129"/>
              <a:gd name="connsiteX18614" fmla="*/ 5858906 w 9771622"/>
              <a:gd name="connsiteY18614" fmla="*/ 1755083 h 4890129"/>
              <a:gd name="connsiteX18615" fmla="*/ 5513358 w 9771622"/>
              <a:gd name="connsiteY18615" fmla="*/ 1752765 h 4890129"/>
              <a:gd name="connsiteX18616" fmla="*/ 5527074 w 9771622"/>
              <a:gd name="connsiteY18616" fmla="*/ 1766481 h 4890129"/>
              <a:gd name="connsiteX18617" fmla="*/ 5513358 w 9771622"/>
              <a:gd name="connsiteY18617" fmla="*/ 1780197 h 4890129"/>
              <a:gd name="connsiteX18618" fmla="*/ 5499642 w 9771622"/>
              <a:gd name="connsiteY18618" fmla="*/ 1766481 h 4890129"/>
              <a:gd name="connsiteX18619" fmla="*/ 5513358 w 9771622"/>
              <a:gd name="connsiteY18619" fmla="*/ 1752765 h 4890129"/>
              <a:gd name="connsiteX18620" fmla="*/ 5918813 w 9771622"/>
              <a:gd name="connsiteY18620" fmla="*/ 1751441 h 4890129"/>
              <a:gd name="connsiteX18621" fmla="*/ 5932529 w 9771622"/>
              <a:gd name="connsiteY18621" fmla="*/ 1765157 h 4890129"/>
              <a:gd name="connsiteX18622" fmla="*/ 5918813 w 9771622"/>
              <a:gd name="connsiteY18622" fmla="*/ 1778873 h 4890129"/>
              <a:gd name="connsiteX18623" fmla="*/ 5905097 w 9771622"/>
              <a:gd name="connsiteY18623" fmla="*/ 1765157 h 4890129"/>
              <a:gd name="connsiteX18624" fmla="*/ 5918813 w 9771622"/>
              <a:gd name="connsiteY18624" fmla="*/ 1751441 h 4890129"/>
              <a:gd name="connsiteX18625" fmla="*/ 5339258 w 9771622"/>
              <a:gd name="connsiteY18625" fmla="*/ 1750118 h 4890129"/>
              <a:gd name="connsiteX18626" fmla="*/ 5352974 w 9771622"/>
              <a:gd name="connsiteY18626" fmla="*/ 1763834 h 4890129"/>
              <a:gd name="connsiteX18627" fmla="*/ 5339258 w 9771622"/>
              <a:gd name="connsiteY18627" fmla="*/ 1777550 h 4890129"/>
              <a:gd name="connsiteX18628" fmla="*/ 5325542 w 9771622"/>
              <a:gd name="connsiteY18628" fmla="*/ 1763834 h 4890129"/>
              <a:gd name="connsiteX18629" fmla="*/ 5339258 w 9771622"/>
              <a:gd name="connsiteY18629" fmla="*/ 1750118 h 4890129"/>
              <a:gd name="connsiteX18630" fmla="*/ 5978060 w 9771622"/>
              <a:gd name="connsiteY18630" fmla="*/ 1748130 h 4890129"/>
              <a:gd name="connsiteX18631" fmla="*/ 5991776 w 9771622"/>
              <a:gd name="connsiteY18631" fmla="*/ 1761846 h 4890129"/>
              <a:gd name="connsiteX18632" fmla="*/ 5978060 w 9771622"/>
              <a:gd name="connsiteY18632" fmla="*/ 1775562 h 4890129"/>
              <a:gd name="connsiteX18633" fmla="*/ 5964344 w 9771622"/>
              <a:gd name="connsiteY18633" fmla="*/ 1761846 h 4890129"/>
              <a:gd name="connsiteX18634" fmla="*/ 5978060 w 9771622"/>
              <a:gd name="connsiteY18634" fmla="*/ 1748130 h 4890129"/>
              <a:gd name="connsiteX18635" fmla="*/ 3140859 w 9771622"/>
              <a:gd name="connsiteY18635" fmla="*/ 1747800 h 4890129"/>
              <a:gd name="connsiteX18636" fmla="*/ 3154575 w 9771622"/>
              <a:gd name="connsiteY18636" fmla="*/ 1761516 h 4890129"/>
              <a:gd name="connsiteX18637" fmla="*/ 3140859 w 9771622"/>
              <a:gd name="connsiteY18637" fmla="*/ 1775232 h 4890129"/>
              <a:gd name="connsiteX18638" fmla="*/ 3127143 w 9771622"/>
              <a:gd name="connsiteY18638" fmla="*/ 1761516 h 4890129"/>
              <a:gd name="connsiteX18639" fmla="*/ 3140859 w 9771622"/>
              <a:gd name="connsiteY18639" fmla="*/ 1747800 h 4890129"/>
              <a:gd name="connsiteX18640" fmla="*/ 5226393 w 9771622"/>
              <a:gd name="connsiteY18640" fmla="*/ 1746806 h 4890129"/>
              <a:gd name="connsiteX18641" fmla="*/ 5240109 w 9771622"/>
              <a:gd name="connsiteY18641" fmla="*/ 1760522 h 4890129"/>
              <a:gd name="connsiteX18642" fmla="*/ 5226393 w 9771622"/>
              <a:gd name="connsiteY18642" fmla="*/ 1774238 h 4890129"/>
              <a:gd name="connsiteX18643" fmla="*/ 5212677 w 9771622"/>
              <a:gd name="connsiteY18643" fmla="*/ 1760522 h 4890129"/>
              <a:gd name="connsiteX18644" fmla="*/ 5226393 w 9771622"/>
              <a:gd name="connsiteY18644" fmla="*/ 1746806 h 4890129"/>
              <a:gd name="connsiteX18645" fmla="*/ 6036974 w 9771622"/>
              <a:gd name="connsiteY18645" fmla="*/ 1745152 h 4890129"/>
              <a:gd name="connsiteX18646" fmla="*/ 6050690 w 9771622"/>
              <a:gd name="connsiteY18646" fmla="*/ 1758868 h 4890129"/>
              <a:gd name="connsiteX18647" fmla="*/ 6036974 w 9771622"/>
              <a:gd name="connsiteY18647" fmla="*/ 1772584 h 4890129"/>
              <a:gd name="connsiteX18648" fmla="*/ 6023258 w 9771622"/>
              <a:gd name="connsiteY18648" fmla="*/ 1758868 h 4890129"/>
              <a:gd name="connsiteX18649" fmla="*/ 6036974 w 9771622"/>
              <a:gd name="connsiteY18649" fmla="*/ 1745152 h 4890129"/>
              <a:gd name="connsiteX18650" fmla="*/ 5062888 w 9771622"/>
              <a:gd name="connsiteY18650" fmla="*/ 1744822 h 4890129"/>
              <a:gd name="connsiteX18651" fmla="*/ 5076604 w 9771622"/>
              <a:gd name="connsiteY18651" fmla="*/ 1758538 h 4890129"/>
              <a:gd name="connsiteX18652" fmla="*/ 5062888 w 9771622"/>
              <a:gd name="connsiteY18652" fmla="*/ 1772254 h 4890129"/>
              <a:gd name="connsiteX18653" fmla="*/ 5049172 w 9771622"/>
              <a:gd name="connsiteY18653" fmla="*/ 1758538 h 4890129"/>
              <a:gd name="connsiteX18654" fmla="*/ 5062888 w 9771622"/>
              <a:gd name="connsiteY18654" fmla="*/ 1744822 h 4890129"/>
              <a:gd name="connsiteX18655" fmla="*/ 4743819 w 9771622"/>
              <a:gd name="connsiteY18655" fmla="*/ 1744822 h 4890129"/>
              <a:gd name="connsiteX18656" fmla="*/ 4757535 w 9771622"/>
              <a:gd name="connsiteY18656" fmla="*/ 1758538 h 4890129"/>
              <a:gd name="connsiteX18657" fmla="*/ 4743819 w 9771622"/>
              <a:gd name="connsiteY18657" fmla="*/ 1772254 h 4890129"/>
              <a:gd name="connsiteX18658" fmla="*/ 4730103 w 9771622"/>
              <a:gd name="connsiteY18658" fmla="*/ 1758538 h 4890129"/>
              <a:gd name="connsiteX18659" fmla="*/ 4743819 w 9771622"/>
              <a:gd name="connsiteY18659" fmla="*/ 1744822 h 4890129"/>
              <a:gd name="connsiteX18660" fmla="*/ 2923482 w 9771622"/>
              <a:gd name="connsiteY18660" fmla="*/ 1744822 h 4890129"/>
              <a:gd name="connsiteX18661" fmla="*/ 2937201 w 9771622"/>
              <a:gd name="connsiteY18661" fmla="*/ 1758538 h 4890129"/>
              <a:gd name="connsiteX18662" fmla="*/ 2923482 w 9771622"/>
              <a:gd name="connsiteY18662" fmla="*/ 1772254 h 4890129"/>
              <a:gd name="connsiteX18663" fmla="*/ 2909768 w 9771622"/>
              <a:gd name="connsiteY18663" fmla="*/ 1758538 h 4890129"/>
              <a:gd name="connsiteX18664" fmla="*/ 2923482 w 9771622"/>
              <a:gd name="connsiteY18664" fmla="*/ 1744822 h 4890129"/>
              <a:gd name="connsiteX18665" fmla="*/ 5579224 w 9771622"/>
              <a:gd name="connsiteY18665" fmla="*/ 1743498 h 4890129"/>
              <a:gd name="connsiteX18666" fmla="*/ 5592940 w 9771622"/>
              <a:gd name="connsiteY18666" fmla="*/ 1757214 h 4890129"/>
              <a:gd name="connsiteX18667" fmla="*/ 5579224 w 9771622"/>
              <a:gd name="connsiteY18667" fmla="*/ 1770930 h 4890129"/>
              <a:gd name="connsiteX18668" fmla="*/ 5565508 w 9771622"/>
              <a:gd name="connsiteY18668" fmla="*/ 1757214 h 4890129"/>
              <a:gd name="connsiteX18669" fmla="*/ 5579224 w 9771622"/>
              <a:gd name="connsiteY18669" fmla="*/ 1743498 h 4890129"/>
              <a:gd name="connsiteX18670" fmla="*/ 2815576 w 9771622"/>
              <a:gd name="connsiteY18670" fmla="*/ 1743498 h 4890129"/>
              <a:gd name="connsiteX18671" fmla="*/ 2829295 w 9771622"/>
              <a:gd name="connsiteY18671" fmla="*/ 1757214 h 4890129"/>
              <a:gd name="connsiteX18672" fmla="*/ 2815576 w 9771622"/>
              <a:gd name="connsiteY18672" fmla="*/ 1770930 h 4890129"/>
              <a:gd name="connsiteX18673" fmla="*/ 2801856 w 9771622"/>
              <a:gd name="connsiteY18673" fmla="*/ 1757214 h 4890129"/>
              <a:gd name="connsiteX18674" fmla="*/ 2815576 w 9771622"/>
              <a:gd name="connsiteY18674" fmla="*/ 1743498 h 4890129"/>
              <a:gd name="connsiteX18675" fmla="*/ 6095230 w 9771622"/>
              <a:gd name="connsiteY18675" fmla="*/ 1742504 h 4890129"/>
              <a:gd name="connsiteX18676" fmla="*/ 6108946 w 9771622"/>
              <a:gd name="connsiteY18676" fmla="*/ 1756220 h 4890129"/>
              <a:gd name="connsiteX18677" fmla="*/ 6095230 w 9771622"/>
              <a:gd name="connsiteY18677" fmla="*/ 1769936 h 4890129"/>
              <a:gd name="connsiteX18678" fmla="*/ 6081514 w 9771622"/>
              <a:gd name="connsiteY18678" fmla="*/ 1756220 h 4890129"/>
              <a:gd name="connsiteX18679" fmla="*/ 6095230 w 9771622"/>
              <a:gd name="connsiteY18679" fmla="*/ 1742504 h 4890129"/>
              <a:gd name="connsiteX18680" fmla="*/ 2708341 w 9771622"/>
              <a:gd name="connsiteY18680" fmla="*/ 1742504 h 4890129"/>
              <a:gd name="connsiteX18681" fmla="*/ 2722054 w 9771622"/>
              <a:gd name="connsiteY18681" fmla="*/ 1756220 h 4890129"/>
              <a:gd name="connsiteX18682" fmla="*/ 2708341 w 9771622"/>
              <a:gd name="connsiteY18682" fmla="*/ 1769936 h 4890129"/>
              <a:gd name="connsiteX18683" fmla="*/ 2694619 w 9771622"/>
              <a:gd name="connsiteY18683" fmla="*/ 1756220 h 4890129"/>
              <a:gd name="connsiteX18684" fmla="*/ 2708341 w 9771622"/>
              <a:gd name="connsiteY18684" fmla="*/ 1742504 h 4890129"/>
              <a:gd name="connsiteX18685" fmla="*/ 2601097 w 9771622"/>
              <a:gd name="connsiteY18685" fmla="*/ 1741510 h 4890129"/>
              <a:gd name="connsiteX18686" fmla="*/ 2614817 w 9771622"/>
              <a:gd name="connsiteY18686" fmla="*/ 1755226 h 4890129"/>
              <a:gd name="connsiteX18687" fmla="*/ 2601097 w 9771622"/>
              <a:gd name="connsiteY18687" fmla="*/ 1768942 h 4890129"/>
              <a:gd name="connsiteX18688" fmla="*/ 2587381 w 9771622"/>
              <a:gd name="connsiteY18688" fmla="*/ 1755226 h 4890129"/>
              <a:gd name="connsiteX18689" fmla="*/ 2601097 w 9771622"/>
              <a:gd name="connsiteY18689" fmla="*/ 1741510 h 4890129"/>
              <a:gd name="connsiteX18690" fmla="*/ 2494525 w 9771622"/>
              <a:gd name="connsiteY18690" fmla="*/ 1740850 h 4890129"/>
              <a:gd name="connsiteX18691" fmla="*/ 2508240 w 9771622"/>
              <a:gd name="connsiteY18691" fmla="*/ 1754566 h 4890129"/>
              <a:gd name="connsiteX18692" fmla="*/ 2494525 w 9771622"/>
              <a:gd name="connsiteY18692" fmla="*/ 1768282 h 4890129"/>
              <a:gd name="connsiteX18693" fmla="*/ 2480808 w 9771622"/>
              <a:gd name="connsiteY18693" fmla="*/ 1754566 h 4890129"/>
              <a:gd name="connsiteX18694" fmla="*/ 2494525 w 9771622"/>
              <a:gd name="connsiteY18694" fmla="*/ 1740850 h 4890129"/>
              <a:gd name="connsiteX18695" fmla="*/ 6152820 w 9771622"/>
              <a:gd name="connsiteY18695" fmla="*/ 1740190 h 4890129"/>
              <a:gd name="connsiteX18696" fmla="*/ 6166536 w 9771622"/>
              <a:gd name="connsiteY18696" fmla="*/ 1753906 h 4890129"/>
              <a:gd name="connsiteX18697" fmla="*/ 6152820 w 9771622"/>
              <a:gd name="connsiteY18697" fmla="*/ 1767622 h 4890129"/>
              <a:gd name="connsiteX18698" fmla="*/ 6139104 w 9771622"/>
              <a:gd name="connsiteY18698" fmla="*/ 1753906 h 4890129"/>
              <a:gd name="connsiteX18699" fmla="*/ 6152820 w 9771622"/>
              <a:gd name="connsiteY18699" fmla="*/ 1740190 h 4890129"/>
              <a:gd name="connsiteX18700" fmla="*/ 2388279 w 9771622"/>
              <a:gd name="connsiteY18700" fmla="*/ 1740190 h 4890129"/>
              <a:gd name="connsiteX18701" fmla="*/ 2401989 w 9771622"/>
              <a:gd name="connsiteY18701" fmla="*/ 1753906 h 4890129"/>
              <a:gd name="connsiteX18702" fmla="*/ 2388279 w 9771622"/>
              <a:gd name="connsiteY18702" fmla="*/ 1767622 h 4890129"/>
              <a:gd name="connsiteX18703" fmla="*/ 2374561 w 9771622"/>
              <a:gd name="connsiteY18703" fmla="*/ 1753906 h 4890129"/>
              <a:gd name="connsiteX18704" fmla="*/ 2388279 w 9771622"/>
              <a:gd name="connsiteY18704" fmla="*/ 1740190 h 4890129"/>
              <a:gd name="connsiteX18705" fmla="*/ 2282362 w 9771622"/>
              <a:gd name="connsiteY18705" fmla="*/ 1739526 h 4890129"/>
              <a:gd name="connsiteX18706" fmla="*/ 2296076 w 9771622"/>
              <a:gd name="connsiteY18706" fmla="*/ 1753242 h 4890129"/>
              <a:gd name="connsiteX18707" fmla="*/ 2282362 w 9771622"/>
              <a:gd name="connsiteY18707" fmla="*/ 1766958 h 4890129"/>
              <a:gd name="connsiteX18708" fmla="*/ 2268646 w 9771622"/>
              <a:gd name="connsiteY18708" fmla="*/ 1753242 h 4890129"/>
              <a:gd name="connsiteX18709" fmla="*/ 2282362 w 9771622"/>
              <a:gd name="connsiteY18709" fmla="*/ 1739526 h 4890129"/>
              <a:gd name="connsiteX18710" fmla="*/ 2176447 w 9771622"/>
              <a:gd name="connsiteY18710" fmla="*/ 1738866 h 4890129"/>
              <a:gd name="connsiteX18711" fmla="*/ 2190161 w 9771622"/>
              <a:gd name="connsiteY18711" fmla="*/ 1752582 h 4890129"/>
              <a:gd name="connsiteX18712" fmla="*/ 2176447 w 9771622"/>
              <a:gd name="connsiteY18712" fmla="*/ 1766298 h 4890129"/>
              <a:gd name="connsiteX18713" fmla="*/ 2162732 w 9771622"/>
              <a:gd name="connsiteY18713" fmla="*/ 1752582 h 4890129"/>
              <a:gd name="connsiteX18714" fmla="*/ 2176447 w 9771622"/>
              <a:gd name="connsiteY18714" fmla="*/ 1738866 h 4890129"/>
              <a:gd name="connsiteX18715" fmla="*/ 2070865 w 9771622"/>
              <a:gd name="connsiteY18715" fmla="*/ 1738202 h 4890129"/>
              <a:gd name="connsiteX18716" fmla="*/ 2084578 w 9771622"/>
              <a:gd name="connsiteY18716" fmla="*/ 1751918 h 4890129"/>
              <a:gd name="connsiteX18717" fmla="*/ 2070865 w 9771622"/>
              <a:gd name="connsiteY18717" fmla="*/ 1765634 h 4890129"/>
              <a:gd name="connsiteX18718" fmla="*/ 2057146 w 9771622"/>
              <a:gd name="connsiteY18718" fmla="*/ 1751918 h 4890129"/>
              <a:gd name="connsiteX18719" fmla="*/ 2070865 w 9771622"/>
              <a:gd name="connsiteY18719" fmla="*/ 1738202 h 4890129"/>
              <a:gd name="connsiteX18720" fmla="*/ 6210080 w 9771622"/>
              <a:gd name="connsiteY18720" fmla="*/ 1737872 h 4890129"/>
              <a:gd name="connsiteX18721" fmla="*/ 6223796 w 9771622"/>
              <a:gd name="connsiteY18721" fmla="*/ 1751588 h 4890129"/>
              <a:gd name="connsiteX18722" fmla="*/ 6210080 w 9771622"/>
              <a:gd name="connsiteY18722" fmla="*/ 1765304 h 4890129"/>
              <a:gd name="connsiteX18723" fmla="*/ 6196364 w 9771622"/>
              <a:gd name="connsiteY18723" fmla="*/ 1751588 h 4890129"/>
              <a:gd name="connsiteX18724" fmla="*/ 6210080 w 9771622"/>
              <a:gd name="connsiteY18724" fmla="*/ 1737872 h 4890129"/>
              <a:gd name="connsiteX18725" fmla="*/ 1965609 w 9771622"/>
              <a:gd name="connsiteY18725" fmla="*/ 1737872 h 4890129"/>
              <a:gd name="connsiteX18726" fmla="*/ 1979321 w 9771622"/>
              <a:gd name="connsiteY18726" fmla="*/ 1751588 h 4890129"/>
              <a:gd name="connsiteX18727" fmla="*/ 1965609 w 9771622"/>
              <a:gd name="connsiteY18727" fmla="*/ 1765304 h 4890129"/>
              <a:gd name="connsiteX18728" fmla="*/ 1951890 w 9771622"/>
              <a:gd name="connsiteY18728" fmla="*/ 1751588 h 4890129"/>
              <a:gd name="connsiteX18729" fmla="*/ 1965609 w 9771622"/>
              <a:gd name="connsiteY18729" fmla="*/ 1737872 h 4890129"/>
              <a:gd name="connsiteX18730" fmla="*/ 4601494 w 9771622"/>
              <a:gd name="connsiteY18730" fmla="*/ 1737542 h 4890129"/>
              <a:gd name="connsiteX18731" fmla="*/ 4615210 w 9771622"/>
              <a:gd name="connsiteY18731" fmla="*/ 1751258 h 4890129"/>
              <a:gd name="connsiteX18732" fmla="*/ 4601494 w 9771622"/>
              <a:gd name="connsiteY18732" fmla="*/ 1764974 h 4890129"/>
              <a:gd name="connsiteX18733" fmla="*/ 4587778 w 9771622"/>
              <a:gd name="connsiteY18733" fmla="*/ 1751258 h 4890129"/>
              <a:gd name="connsiteX18734" fmla="*/ 4601494 w 9771622"/>
              <a:gd name="connsiteY18734" fmla="*/ 1737542 h 4890129"/>
              <a:gd name="connsiteX18735" fmla="*/ 1860355 w 9771622"/>
              <a:gd name="connsiteY18735" fmla="*/ 1737542 h 4890129"/>
              <a:gd name="connsiteX18736" fmla="*/ 1874069 w 9771622"/>
              <a:gd name="connsiteY18736" fmla="*/ 1751258 h 4890129"/>
              <a:gd name="connsiteX18737" fmla="*/ 1860355 w 9771622"/>
              <a:gd name="connsiteY18737" fmla="*/ 1764974 h 4890129"/>
              <a:gd name="connsiteX18738" fmla="*/ 1846640 w 9771622"/>
              <a:gd name="connsiteY18738" fmla="*/ 1751258 h 4890129"/>
              <a:gd name="connsiteX18739" fmla="*/ 1860355 w 9771622"/>
              <a:gd name="connsiteY18739" fmla="*/ 1737542 h 4890129"/>
              <a:gd name="connsiteX18740" fmla="*/ 1755430 w 9771622"/>
              <a:gd name="connsiteY18740" fmla="*/ 1737208 h 4890129"/>
              <a:gd name="connsiteX18741" fmla="*/ 1769144 w 9771622"/>
              <a:gd name="connsiteY18741" fmla="*/ 1750924 h 4890129"/>
              <a:gd name="connsiteX18742" fmla="*/ 1755430 w 9771622"/>
              <a:gd name="connsiteY18742" fmla="*/ 1764640 h 4890129"/>
              <a:gd name="connsiteX18743" fmla="*/ 1741713 w 9771622"/>
              <a:gd name="connsiteY18743" fmla="*/ 1750924 h 4890129"/>
              <a:gd name="connsiteX18744" fmla="*/ 1755430 w 9771622"/>
              <a:gd name="connsiteY18744" fmla="*/ 1737208 h 4890129"/>
              <a:gd name="connsiteX18745" fmla="*/ 1650836 w 9771622"/>
              <a:gd name="connsiteY18745" fmla="*/ 1736548 h 4890129"/>
              <a:gd name="connsiteX18746" fmla="*/ 1664556 w 9771622"/>
              <a:gd name="connsiteY18746" fmla="*/ 1750264 h 4890129"/>
              <a:gd name="connsiteX18747" fmla="*/ 1650836 w 9771622"/>
              <a:gd name="connsiteY18747" fmla="*/ 1763980 h 4890129"/>
              <a:gd name="connsiteX18748" fmla="*/ 1637122 w 9771622"/>
              <a:gd name="connsiteY18748" fmla="*/ 1750264 h 4890129"/>
              <a:gd name="connsiteX18749" fmla="*/ 1650836 w 9771622"/>
              <a:gd name="connsiteY18749" fmla="*/ 1736548 h 4890129"/>
              <a:gd name="connsiteX18750" fmla="*/ 1545922 w 9771622"/>
              <a:gd name="connsiteY18750" fmla="*/ 1736548 h 4890129"/>
              <a:gd name="connsiteX18751" fmla="*/ 1559636 w 9771622"/>
              <a:gd name="connsiteY18751" fmla="*/ 1750264 h 4890129"/>
              <a:gd name="connsiteX18752" fmla="*/ 1545922 w 9771622"/>
              <a:gd name="connsiteY18752" fmla="*/ 1763980 h 4890129"/>
              <a:gd name="connsiteX18753" fmla="*/ 1532206 w 9771622"/>
              <a:gd name="connsiteY18753" fmla="*/ 1750264 h 4890129"/>
              <a:gd name="connsiteX18754" fmla="*/ 1545922 w 9771622"/>
              <a:gd name="connsiteY18754" fmla="*/ 1736548 h 4890129"/>
              <a:gd name="connsiteX18755" fmla="*/ 6267009 w 9771622"/>
              <a:gd name="connsiteY18755" fmla="*/ 1736214 h 4890129"/>
              <a:gd name="connsiteX18756" fmla="*/ 6280725 w 9771622"/>
              <a:gd name="connsiteY18756" fmla="*/ 1749930 h 4890129"/>
              <a:gd name="connsiteX18757" fmla="*/ 6267009 w 9771622"/>
              <a:gd name="connsiteY18757" fmla="*/ 1763646 h 4890129"/>
              <a:gd name="connsiteX18758" fmla="*/ 6253293 w 9771622"/>
              <a:gd name="connsiteY18758" fmla="*/ 1749930 h 4890129"/>
              <a:gd name="connsiteX18759" fmla="*/ 6267009 w 9771622"/>
              <a:gd name="connsiteY18759" fmla="*/ 1736214 h 4890129"/>
              <a:gd name="connsiteX18760" fmla="*/ 1441324 w 9771622"/>
              <a:gd name="connsiteY18760" fmla="*/ 1736214 h 4890129"/>
              <a:gd name="connsiteX18761" fmla="*/ 1455041 w 9771622"/>
              <a:gd name="connsiteY18761" fmla="*/ 1749930 h 4890129"/>
              <a:gd name="connsiteX18762" fmla="*/ 1441324 w 9771622"/>
              <a:gd name="connsiteY18762" fmla="*/ 1763646 h 4890129"/>
              <a:gd name="connsiteX18763" fmla="*/ 1427611 w 9771622"/>
              <a:gd name="connsiteY18763" fmla="*/ 1749930 h 4890129"/>
              <a:gd name="connsiteX18764" fmla="*/ 1441324 w 9771622"/>
              <a:gd name="connsiteY18764" fmla="*/ 1736214 h 4890129"/>
              <a:gd name="connsiteX18765" fmla="*/ 5643767 w 9771622"/>
              <a:gd name="connsiteY18765" fmla="*/ 1735884 h 4890129"/>
              <a:gd name="connsiteX18766" fmla="*/ 5657483 w 9771622"/>
              <a:gd name="connsiteY18766" fmla="*/ 1749600 h 4890129"/>
              <a:gd name="connsiteX18767" fmla="*/ 5643767 w 9771622"/>
              <a:gd name="connsiteY18767" fmla="*/ 1763316 h 4890129"/>
              <a:gd name="connsiteX18768" fmla="*/ 5630051 w 9771622"/>
              <a:gd name="connsiteY18768" fmla="*/ 1749600 h 4890129"/>
              <a:gd name="connsiteX18769" fmla="*/ 5643767 w 9771622"/>
              <a:gd name="connsiteY18769" fmla="*/ 1735884 h 4890129"/>
              <a:gd name="connsiteX18770" fmla="*/ 5017874 w 9771622"/>
              <a:gd name="connsiteY18770" fmla="*/ 1735884 h 4890129"/>
              <a:gd name="connsiteX18771" fmla="*/ 5031590 w 9771622"/>
              <a:gd name="connsiteY18771" fmla="*/ 1749600 h 4890129"/>
              <a:gd name="connsiteX18772" fmla="*/ 5017874 w 9771622"/>
              <a:gd name="connsiteY18772" fmla="*/ 1763316 h 4890129"/>
              <a:gd name="connsiteX18773" fmla="*/ 5004158 w 9771622"/>
              <a:gd name="connsiteY18773" fmla="*/ 1749600 h 4890129"/>
              <a:gd name="connsiteX18774" fmla="*/ 5017874 w 9771622"/>
              <a:gd name="connsiteY18774" fmla="*/ 1735884 h 4890129"/>
              <a:gd name="connsiteX18775" fmla="*/ 4788833 w 9771622"/>
              <a:gd name="connsiteY18775" fmla="*/ 1735884 h 4890129"/>
              <a:gd name="connsiteX18776" fmla="*/ 4802549 w 9771622"/>
              <a:gd name="connsiteY18776" fmla="*/ 1749600 h 4890129"/>
              <a:gd name="connsiteX18777" fmla="*/ 4788833 w 9771622"/>
              <a:gd name="connsiteY18777" fmla="*/ 1763316 h 4890129"/>
              <a:gd name="connsiteX18778" fmla="*/ 4775117 w 9771622"/>
              <a:gd name="connsiteY18778" fmla="*/ 1749600 h 4890129"/>
              <a:gd name="connsiteX18779" fmla="*/ 4788833 w 9771622"/>
              <a:gd name="connsiteY18779" fmla="*/ 1735884 h 4890129"/>
              <a:gd name="connsiteX18780" fmla="*/ 1337063 w 9771622"/>
              <a:gd name="connsiteY18780" fmla="*/ 1735884 h 4890129"/>
              <a:gd name="connsiteX18781" fmla="*/ 1350781 w 9771622"/>
              <a:gd name="connsiteY18781" fmla="*/ 1749600 h 4890129"/>
              <a:gd name="connsiteX18782" fmla="*/ 1337063 w 9771622"/>
              <a:gd name="connsiteY18782" fmla="*/ 1763316 h 4890129"/>
              <a:gd name="connsiteX18783" fmla="*/ 1323348 w 9771622"/>
              <a:gd name="connsiteY18783" fmla="*/ 1749600 h 4890129"/>
              <a:gd name="connsiteX18784" fmla="*/ 1337063 w 9771622"/>
              <a:gd name="connsiteY18784" fmla="*/ 1735884 h 4890129"/>
              <a:gd name="connsiteX18785" fmla="*/ 5409430 w 9771622"/>
              <a:gd name="connsiteY18785" fmla="*/ 1735554 h 4890129"/>
              <a:gd name="connsiteX18786" fmla="*/ 5423146 w 9771622"/>
              <a:gd name="connsiteY18786" fmla="*/ 1749270 h 4890129"/>
              <a:gd name="connsiteX18787" fmla="*/ 5409430 w 9771622"/>
              <a:gd name="connsiteY18787" fmla="*/ 1762986 h 4890129"/>
              <a:gd name="connsiteX18788" fmla="*/ 5395714 w 9771622"/>
              <a:gd name="connsiteY18788" fmla="*/ 1749270 h 4890129"/>
              <a:gd name="connsiteX18789" fmla="*/ 5409430 w 9771622"/>
              <a:gd name="connsiteY18789" fmla="*/ 1735554 h 4890129"/>
              <a:gd name="connsiteX18790" fmla="*/ 1232806 w 9771622"/>
              <a:gd name="connsiteY18790" fmla="*/ 1735554 h 4890129"/>
              <a:gd name="connsiteX18791" fmla="*/ 1246520 w 9771622"/>
              <a:gd name="connsiteY18791" fmla="*/ 1749270 h 4890129"/>
              <a:gd name="connsiteX18792" fmla="*/ 1232806 w 9771622"/>
              <a:gd name="connsiteY18792" fmla="*/ 1762986 h 4890129"/>
              <a:gd name="connsiteX18793" fmla="*/ 1219094 w 9771622"/>
              <a:gd name="connsiteY18793" fmla="*/ 1749270 h 4890129"/>
              <a:gd name="connsiteX18794" fmla="*/ 1232806 w 9771622"/>
              <a:gd name="connsiteY18794" fmla="*/ 1735554 h 4890129"/>
              <a:gd name="connsiteX18795" fmla="*/ 6323608 w 9771622"/>
              <a:gd name="connsiteY18795" fmla="*/ 1734230 h 4890129"/>
              <a:gd name="connsiteX18796" fmla="*/ 6337324 w 9771622"/>
              <a:gd name="connsiteY18796" fmla="*/ 1747946 h 4890129"/>
              <a:gd name="connsiteX18797" fmla="*/ 6323608 w 9771622"/>
              <a:gd name="connsiteY18797" fmla="*/ 1761662 h 4890129"/>
              <a:gd name="connsiteX18798" fmla="*/ 6309892 w 9771622"/>
              <a:gd name="connsiteY18798" fmla="*/ 1747946 h 4890129"/>
              <a:gd name="connsiteX18799" fmla="*/ 6323608 w 9771622"/>
              <a:gd name="connsiteY18799" fmla="*/ 1734230 h 4890129"/>
              <a:gd name="connsiteX18800" fmla="*/ 6379874 w 9771622"/>
              <a:gd name="connsiteY18800" fmla="*/ 1732576 h 4890129"/>
              <a:gd name="connsiteX18801" fmla="*/ 6393590 w 9771622"/>
              <a:gd name="connsiteY18801" fmla="*/ 1746292 h 4890129"/>
              <a:gd name="connsiteX18802" fmla="*/ 6379874 w 9771622"/>
              <a:gd name="connsiteY18802" fmla="*/ 1760008 h 4890129"/>
              <a:gd name="connsiteX18803" fmla="*/ 6366158 w 9771622"/>
              <a:gd name="connsiteY18803" fmla="*/ 1746292 h 4890129"/>
              <a:gd name="connsiteX18804" fmla="*/ 6379874 w 9771622"/>
              <a:gd name="connsiteY18804" fmla="*/ 1732576 h 4890129"/>
              <a:gd name="connsiteX18805" fmla="*/ 6435813 w 9771622"/>
              <a:gd name="connsiteY18805" fmla="*/ 1731252 h 4890129"/>
              <a:gd name="connsiteX18806" fmla="*/ 6449529 w 9771622"/>
              <a:gd name="connsiteY18806" fmla="*/ 1744968 h 4890129"/>
              <a:gd name="connsiteX18807" fmla="*/ 6435813 w 9771622"/>
              <a:gd name="connsiteY18807" fmla="*/ 1758684 h 4890129"/>
              <a:gd name="connsiteX18808" fmla="*/ 6422097 w 9771622"/>
              <a:gd name="connsiteY18808" fmla="*/ 1744968 h 4890129"/>
              <a:gd name="connsiteX18809" fmla="*/ 6435813 w 9771622"/>
              <a:gd name="connsiteY18809" fmla="*/ 1731252 h 4890129"/>
              <a:gd name="connsiteX18810" fmla="*/ 4972197 w 9771622"/>
              <a:gd name="connsiteY18810" fmla="*/ 1730258 h 4890129"/>
              <a:gd name="connsiteX18811" fmla="*/ 4985913 w 9771622"/>
              <a:gd name="connsiteY18811" fmla="*/ 1743974 h 4890129"/>
              <a:gd name="connsiteX18812" fmla="*/ 4972197 w 9771622"/>
              <a:gd name="connsiteY18812" fmla="*/ 1757690 h 4890129"/>
              <a:gd name="connsiteX18813" fmla="*/ 4958481 w 9771622"/>
              <a:gd name="connsiteY18813" fmla="*/ 1743974 h 4890129"/>
              <a:gd name="connsiteX18814" fmla="*/ 4972197 w 9771622"/>
              <a:gd name="connsiteY18814" fmla="*/ 1730258 h 4890129"/>
              <a:gd name="connsiteX18815" fmla="*/ 4834507 w 9771622"/>
              <a:gd name="connsiteY18815" fmla="*/ 1730258 h 4890129"/>
              <a:gd name="connsiteX18816" fmla="*/ 4848223 w 9771622"/>
              <a:gd name="connsiteY18816" fmla="*/ 1743974 h 4890129"/>
              <a:gd name="connsiteX18817" fmla="*/ 4834507 w 9771622"/>
              <a:gd name="connsiteY18817" fmla="*/ 1757690 h 4890129"/>
              <a:gd name="connsiteX18818" fmla="*/ 4820791 w 9771622"/>
              <a:gd name="connsiteY18818" fmla="*/ 1743974 h 4890129"/>
              <a:gd name="connsiteX18819" fmla="*/ 4834507 w 9771622"/>
              <a:gd name="connsiteY18819" fmla="*/ 1730258 h 4890129"/>
              <a:gd name="connsiteX18820" fmla="*/ 6491418 w 9771622"/>
              <a:gd name="connsiteY18820" fmla="*/ 1729928 h 4890129"/>
              <a:gd name="connsiteX18821" fmla="*/ 6505134 w 9771622"/>
              <a:gd name="connsiteY18821" fmla="*/ 1743644 h 4890129"/>
              <a:gd name="connsiteX18822" fmla="*/ 6491418 w 9771622"/>
              <a:gd name="connsiteY18822" fmla="*/ 1757360 h 4890129"/>
              <a:gd name="connsiteX18823" fmla="*/ 6477702 w 9771622"/>
              <a:gd name="connsiteY18823" fmla="*/ 1743644 h 4890129"/>
              <a:gd name="connsiteX18824" fmla="*/ 6491418 w 9771622"/>
              <a:gd name="connsiteY18824" fmla="*/ 1729928 h 4890129"/>
              <a:gd name="connsiteX18825" fmla="*/ 5707316 w 9771622"/>
              <a:gd name="connsiteY18825" fmla="*/ 1729265 h 4890129"/>
              <a:gd name="connsiteX18826" fmla="*/ 5721032 w 9771622"/>
              <a:gd name="connsiteY18826" fmla="*/ 1742981 h 4890129"/>
              <a:gd name="connsiteX18827" fmla="*/ 5707316 w 9771622"/>
              <a:gd name="connsiteY18827" fmla="*/ 1756697 h 4890129"/>
              <a:gd name="connsiteX18828" fmla="*/ 5693600 w 9771622"/>
              <a:gd name="connsiteY18828" fmla="*/ 1742981 h 4890129"/>
              <a:gd name="connsiteX18829" fmla="*/ 5707316 w 9771622"/>
              <a:gd name="connsiteY18829" fmla="*/ 1729265 h 4890129"/>
              <a:gd name="connsiteX18830" fmla="*/ 6547024 w 9771622"/>
              <a:gd name="connsiteY18830" fmla="*/ 1728604 h 4890129"/>
              <a:gd name="connsiteX18831" fmla="*/ 6560740 w 9771622"/>
              <a:gd name="connsiteY18831" fmla="*/ 1742320 h 4890129"/>
              <a:gd name="connsiteX18832" fmla="*/ 6547024 w 9771622"/>
              <a:gd name="connsiteY18832" fmla="*/ 1756036 h 4890129"/>
              <a:gd name="connsiteX18833" fmla="*/ 6533308 w 9771622"/>
              <a:gd name="connsiteY18833" fmla="*/ 1742320 h 4890129"/>
              <a:gd name="connsiteX18834" fmla="*/ 6547024 w 9771622"/>
              <a:gd name="connsiteY18834" fmla="*/ 1728604 h 4890129"/>
              <a:gd name="connsiteX18835" fmla="*/ 5184027 w 9771622"/>
              <a:gd name="connsiteY18835" fmla="*/ 1728604 h 4890129"/>
              <a:gd name="connsiteX18836" fmla="*/ 5197743 w 9771622"/>
              <a:gd name="connsiteY18836" fmla="*/ 1742320 h 4890129"/>
              <a:gd name="connsiteX18837" fmla="*/ 5184027 w 9771622"/>
              <a:gd name="connsiteY18837" fmla="*/ 1756036 h 4890129"/>
              <a:gd name="connsiteX18838" fmla="*/ 5170311 w 9771622"/>
              <a:gd name="connsiteY18838" fmla="*/ 1742320 h 4890129"/>
              <a:gd name="connsiteX18839" fmla="*/ 5184027 w 9771622"/>
              <a:gd name="connsiteY18839" fmla="*/ 1728604 h 4890129"/>
              <a:gd name="connsiteX18840" fmla="*/ 6602296 w 9771622"/>
              <a:gd name="connsiteY18840" fmla="*/ 1727611 h 4890129"/>
              <a:gd name="connsiteX18841" fmla="*/ 6616012 w 9771622"/>
              <a:gd name="connsiteY18841" fmla="*/ 1741327 h 4890129"/>
              <a:gd name="connsiteX18842" fmla="*/ 6602296 w 9771622"/>
              <a:gd name="connsiteY18842" fmla="*/ 1755043 h 4890129"/>
              <a:gd name="connsiteX18843" fmla="*/ 6588580 w 9771622"/>
              <a:gd name="connsiteY18843" fmla="*/ 1741327 h 4890129"/>
              <a:gd name="connsiteX18844" fmla="*/ 6602296 w 9771622"/>
              <a:gd name="connsiteY18844" fmla="*/ 1727611 h 4890129"/>
              <a:gd name="connsiteX18845" fmla="*/ 4926522 w 9771622"/>
              <a:gd name="connsiteY18845" fmla="*/ 1727280 h 4890129"/>
              <a:gd name="connsiteX18846" fmla="*/ 4940238 w 9771622"/>
              <a:gd name="connsiteY18846" fmla="*/ 1740996 h 4890129"/>
              <a:gd name="connsiteX18847" fmla="*/ 4926522 w 9771622"/>
              <a:gd name="connsiteY18847" fmla="*/ 1754712 h 4890129"/>
              <a:gd name="connsiteX18848" fmla="*/ 4912806 w 9771622"/>
              <a:gd name="connsiteY18848" fmla="*/ 1740996 h 4890129"/>
              <a:gd name="connsiteX18849" fmla="*/ 4926522 w 9771622"/>
              <a:gd name="connsiteY18849" fmla="*/ 1727280 h 4890129"/>
              <a:gd name="connsiteX18850" fmla="*/ 4880515 w 9771622"/>
              <a:gd name="connsiteY18850" fmla="*/ 1727280 h 4890129"/>
              <a:gd name="connsiteX18851" fmla="*/ 4894231 w 9771622"/>
              <a:gd name="connsiteY18851" fmla="*/ 1740996 h 4890129"/>
              <a:gd name="connsiteX18852" fmla="*/ 4880515 w 9771622"/>
              <a:gd name="connsiteY18852" fmla="*/ 1754712 h 4890129"/>
              <a:gd name="connsiteX18853" fmla="*/ 4866799 w 9771622"/>
              <a:gd name="connsiteY18853" fmla="*/ 1740996 h 4890129"/>
              <a:gd name="connsiteX18854" fmla="*/ 4880515 w 9771622"/>
              <a:gd name="connsiteY18854" fmla="*/ 1727280 h 4890129"/>
              <a:gd name="connsiteX18855" fmla="*/ 6657241 w 9771622"/>
              <a:gd name="connsiteY18855" fmla="*/ 1726617 h 4890129"/>
              <a:gd name="connsiteX18856" fmla="*/ 6670957 w 9771622"/>
              <a:gd name="connsiteY18856" fmla="*/ 1740333 h 4890129"/>
              <a:gd name="connsiteX18857" fmla="*/ 6657241 w 9771622"/>
              <a:gd name="connsiteY18857" fmla="*/ 1754049 h 4890129"/>
              <a:gd name="connsiteX18858" fmla="*/ 6643525 w 9771622"/>
              <a:gd name="connsiteY18858" fmla="*/ 1740333 h 4890129"/>
              <a:gd name="connsiteX18859" fmla="*/ 6657241 w 9771622"/>
              <a:gd name="connsiteY18859" fmla="*/ 1726617 h 4890129"/>
              <a:gd name="connsiteX18860" fmla="*/ 5299873 w 9771622"/>
              <a:gd name="connsiteY18860" fmla="*/ 1726617 h 4890129"/>
              <a:gd name="connsiteX18861" fmla="*/ 5313589 w 9771622"/>
              <a:gd name="connsiteY18861" fmla="*/ 1740333 h 4890129"/>
              <a:gd name="connsiteX18862" fmla="*/ 5299873 w 9771622"/>
              <a:gd name="connsiteY18862" fmla="*/ 1754049 h 4890129"/>
              <a:gd name="connsiteX18863" fmla="*/ 5286157 w 9771622"/>
              <a:gd name="connsiteY18863" fmla="*/ 1740333 h 4890129"/>
              <a:gd name="connsiteX18864" fmla="*/ 5299873 w 9771622"/>
              <a:gd name="connsiteY18864" fmla="*/ 1726617 h 4890129"/>
              <a:gd name="connsiteX18865" fmla="*/ 4507164 w 9771622"/>
              <a:gd name="connsiteY18865" fmla="*/ 1726617 h 4890129"/>
              <a:gd name="connsiteX18866" fmla="*/ 4520880 w 9771622"/>
              <a:gd name="connsiteY18866" fmla="*/ 1740333 h 4890129"/>
              <a:gd name="connsiteX18867" fmla="*/ 4507164 w 9771622"/>
              <a:gd name="connsiteY18867" fmla="*/ 1754049 h 4890129"/>
              <a:gd name="connsiteX18868" fmla="*/ 4493448 w 9771622"/>
              <a:gd name="connsiteY18868" fmla="*/ 1740333 h 4890129"/>
              <a:gd name="connsiteX18869" fmla="*/ 4507164 w 9771622"/>
              <a:gd name="connsiteY18869" fmla="*/ 1726617 h 4890129"/>
              <a:gd name="connsiteX18870" fmla="*/ 6712186 w 9771622"/>
              <a:gd name="connsiteY18870" fmla="*/ 1725623 h 4890129"/>
              <a:gd name="connsiteX18871" fmla="*/ 6725902 w 9771622"/>
              <a:gd name="connsiteY18871" fmla="*/ 1739339 h 4890129"/>
              <a:gd name="connsiteX18872" fmla="*/ 6712186 w 9771622"/>
              <a:gd name="connsiteY18872" fmla="*/ 1753055 h 4890129"/>
              <a:gd name="connsiteX18873" fmla="*/ 6698470 w 9771622"/>
              <a:gd name="connsiteY18873" fmla="*/ 1739339 h 4890129"/>
              <a:gd name="connsiteX18874" fmla="*/ 6712186 w 9771622"/>
              <a:gd name="connsiteY18874" fmla="*/ 1725623 h 4890129"/>
              <a:gd name="connsiteX18875" fmla="*/ 3094851 w 9771622"/>
              <a:gd name="connsiteY18875" fmla="*/ 1725623 h 4890129"/>
              <a:gd name="connsiteX18876" fmla="*/ 3108567 w 9771622"/>
              <a:gd name="connsiteY18876" fmla="*/ 1739339 h 4890129"/>
              <a:gd name="connsiteX18877" fmla="*/ 3094851 w 9771622"/>
              <a:gd name="connsiteY18877" fmla="*/ 1753055 h 4890129"/>
              <a:gd name="connsiteX18878" fmla="*/ 3081135 w 9771622"/>
              <a:gd name="connsiteY18878" fmla="*/ 1739339 h 4890129"/>
              <a:gd name="connsiteX18879" fmla="*/ 3094851 w 9771622"/>
              <a:gd name="connsiteY18879" fmla="*/ 1725623 h 4890129"/>
              <a:gd name="connsiteX18880" fmla="*/ 6766798 w 9771622"/>
              <a:gd name="connsiteY18880" fmla="*/ 1724963 h 4890129"/>
              <a:gd name="connsiteX18881" fmla="*/ 6780514 w 9771622"/>
              <a:gd name="connsiteY18881" fmla="*/ 1738679 h 4890129"/>
              <a:gd name="connsiteX18882" fmla="*/ 6766798 w 9771622"/>
              <a:gd name="connsiteY18882" fmla="*/ 1752395 h 4890129"/>
              <a:gd name="connsiteX18883" fmla="*/ 6753082 w 9771622"/>
              <a:gd name="connsiteY18883" fmla="*/ 1738679 h 4890129"/>
              <a:gd name="connsiteX18884" fmla="*/ 6766798 w 9771622"/>
              <a:gd name="connsiteY18884" fmla="*/ 1724963 h 4890129"/>
              <a:gd name="connsiteX18885" fmla="*/ 6821392 w 9771622"/>
              <a:gd name="connsiteY18885" fmla="*/ 1723969 h 4890129"/>
              <a:gd name="connsiteX18886" fmla="*/ 6835108 w 9771622"/>
              <a:gd name="connsiteY18886" fmla="*/ 1737685 h 4890129"/>
              <a:gd name="connsiteX18887" fmla="*/ 6821392 w 9771622"/>
              <a:gd name="connsiteY18887" fmla="*/ 1751401 h 4890129"/>
              <a:gd name="connsiteX18888" fmla="*/ 6807676 w 9771622"/>
              <a:gd name="connsiteY18888" fmla="*/ 1737685 h 4890129"/>
              <a:gd name="connsiteX18889" fmla="*/ 6821392 w 9771622"/>
              <a:gd name="connsiteY18889" fmla="*/ 1723969 h 4890129"/>
              <a:gd name="connsiteX18890" fmla="*/ 2985628 w 9771622"/>
              <a:gd name="connsiteY18890" fmla="*/ 1723969 h 4890129"/>
              <a:gd name="connsiteX18891" fmla="*/ 2999344 w 9771622"/>
              <a:gd name="connsiteY18891" fmla="*/ 1737685 h 4890129"/>
              <a:gd name="connsiteX18892" fmla="*/ 2985628 w 9771622"/>
              <a:gd name="connsiteY18892" fmla="*/ 1751401 h 4890129"/>
              <a:gd name="connsiteX18893" fmla="*/ 2971990 w 9771622"/>
              <a:gd name="connsiteY18893" fmla="*/ 1737685 h 4890129"/>
              <a:gd name="connsiteX18894" fmla="*/ 2985628 w 9771622"/>
              <a:gd name="connsiteY18894" fmla="*/ 1723969 h 4890129"/>
              <a:gd name="connsiteX18895" fmla="*/ 5769872 w 9771622"/>
              <a:gd name="connsiteY18895" fmla="*/ 1723639 h 4890129"/>
              <a:gd name="connsiteX18896" fmla="*/ 5783588 w 9771622"/>
              <a:gd name="connsiteY18896" fmla="*/ 1737355 h 4890129"/>
              <a:gd name="connsiteX18897" fmla="*/ 5769872 w 9771622"/>
              <a:gd name="connsiteY18897" fmla="*/ 1751071 h 4890129"/>
              <a:gd name="connsiteX18898" fmla="*/ 5756156 w 9771622"/>
              <a:gd name="connsiteY18898" fmla="*/ 1737355 h 4890129"/>
              <a:gd name="connsiteX18899" fmla="*/ 5769872 w 9771622"/>
              <a:gd name="connsiteY18899" fmla="*/ 1723639 h 4890129"/>
              <a:gd name="connsiteX18900" fmla="*/ 6875691 w 9771622"/>
              <a:gd name="connsiteY18900" fmla="*/ 1723309 h 4890129"/>
              <a:gd name="connsiteX18901" fmla="*/ 6889407 w 9771622"/>
              <a:gd name="connsiteY18901" fmla="*/ 1737025 h 4890129"/>
              <a:gd name="connsiteX18902" fmla="*/ 6875691 w 9771622"/>
              <a:gd name="connsiteY18902" fmla="*/ 1750741 h 4890129"/>
              <a:gd name="connsiteX18903" fmla="*/ 6861975 w 9771622"/>
              <a:gd name="connsiteY18903" fmla="*/ 1737025 h 4890129"/>
              <a:gd name="connsiteX18904" fmla="*/ 6875691 w 9771622"/>
              <a:gd name="connsiteY18904" fmla="*/ 1723309 h 4890129"/>
              <a:gd name="connsiteX18905" fmla="*/ 5478275 w 9771622"/>
              <a:gd name="connsiteY18905" fmla="*/ 1722979 h 4890129"/>
              <a:gd name="connsiteX18906" fmla="*/ 5491991 w 9771622"/>
              <a:gd name="connsiteY18906" fmla="*/ 1736695 h 4890129"/>
              <a:gd name="connsiteX18907" fmla="*/ 5478275 w 9771622"/>
              <a:gd name="connsiteY18907" fmla="*/ 1750411 h 4890129"/>
              <a:gd name="connsiteX18908" fmla="*/ 5464559 w 9771622"/>
              <a:gd name="connsiteY18908" fmla="*/ 1736695 h 4890129"/>
              <a:gd name="connsiteX18909" fmla="*/ 5478275 w 9771622"/>
              <a:gd name="connsiteY18909" fmla="*/ 1722979 h 4890129"/>
              <a:gd name="connsiteX18910" fmla="*/ 6929642 w 9771622"/>
              <a:gd name="connsiteY18910" fmla="*/ 1722645 h 4890129"/>
              <a:gd name="connsiteX18911" fmla="*/ 6943358 w 9771622"/>
              <a:gd name="connsiteY18911" fmla="*/ 1736361 h 4890129"/>
              <a:gd name="connsiteX18912" fmla="*/ 6929642 w 9771622"/>
              <a:gd name="connsiteY18912" fmla="*/ 1750077 h 4890129"/>
              <a:gd name="connsiteX18913" fmla="*/ 6915926 w 9771622"/>
              <a:gd name="connsiteY18913" fmla="*/ 1736361 h 4890129"/>
              <a:gd name="connsiteX18914" fmla="*/ 6929642 w 9771622"/>
              <a:gd name="connsiteY18914" fmla="*/ 1722645 h 4890129"/>
              <a:gd name="connsiteX18915" fmla="*/ 6983924 w 9771622"/>
              <a:gd name="connsiteY18915" fmla="*/ 1721985 h 4890129"/>
              <a:gd name="connsiteX18916" fmla="*/ 6997640 w 9771622"/>
              <a:gd name="connsiteY18916" fmla="*/ 1735701 h 4890129"/>
              <a:gd name="connsiteX18917" fmla="*/ 6983924 w 9771622"/>
              <a:gd name="connsiteY18917" fmla="*/ 1749417 h 4890129"/>
              <a:gd name="connsiteX18918" fmla="*/ 6970208 w 9771622"/>
              <a:gd name="connsiteY18918" fmla="*/ 1735701 h 4890129"/>
              <a:gd name="connsiteX18919" fmla="*/ 6983924 w 9771622"/>
              <a:gd name="connsiteY18919" fmla="*/ 1721985 h 4890129"/>
              <a:gd name="connsiteX18920" fmla="*/ 7037875 w 9771622"/>
              <a:gd name="connsiteY18920" fmla="*/ 1721321 h 4890129"/>
              <a:gd name="connsiteX18921" fmla="*/ 7051591 w 9771622"/>
              <a:gd name="connsiteY18921" fmla="*/ 1735037 h 4890129"/>
              <a:gd name="connsiteX18922" fmla="*/ 7037875 w 9771622"/>
              <a:gd name="connsiteY18922" fmla="*/ 1748753 h 4890129"/>
              <a:gd name="connsiteX18923" fmla="*/ 7024159 w 9771622"/>
              <a:gd name="connsiteY18923" fmla="*/ 1735037 h 4890129"/>
              <a:gd name="connsiteX18924" fmla="*/ 7037875 w 9771622"/>
              <a:gd name="connsiteY18924" fmla="*/ 1721321 h 4890129"/>
              <a:gd name="connsiteX18925" fmla="*/ 2769241 w 9771622"/>
              <a:gd name="connsiteY18925" fmla="*/ 1721321 h 4890129"/>
              <a:gd name="connsiteX18926" fmla="*/ 2782960 w 9771622"/>
              <a:gd name="connsiteY18926" fmla="*/ 1735037 h 4890129"/>
              <a:gd name="connsiteX18927" fmla="*/ 2769241 w 9771622"/>
              <a:gd name="connsiteY18927" fmla="*/ 1748753 h 4890129"/>
              <a:gd name="connsiteX18928" fmla="*/ 2755523 w 9771622"/>
              <a:gd name="connsiteY18928" fmla="*/ 1735037 h 4890129"/>
              <a:gd name="connsiteX18929" fmla="*/ 2769241 w 9771622"/>
              <a:gd name="connsiteY18929" fmla="*/ 1721321 h 4890129"/>
              <a:gd name="connsiteX18930" fmla="*/ 7091493 w 9771622"/>
              <a:gd name="connsiteY18930" fmla="*/ 1720661 h 4890129"/>
              <a:gd name="connsiteX18931" fmla="*/ 7105209 w 9771622"/>
              <a:gd name="connsiteY18931" fmla="*/ 1734377 h 4890129"/>
              <a:gd name="connsiteX18932" fmla="*/ 7091493 w 9771622"/>
              <a:gd name="connsiteY18932" fmla="*/ 1748093 h 4890129"/>
              <a:gd name="connsiteX18933" fmla="*/ 7077777 w 9771622"/>
              <a:gd name="connsiteY18933" fmla="*/ 1734377 h 4890129"/>
              <a:gd name="connsiteX18934" fmla="*/ 7091493 w 9771622"/>
              <a:gd name="connsiteY18934" fmla="*/ 1720661 h 4890129"/>
              <a:gd name="connsiteX18935" fmla="*/ 4644190 w 9771622"/>
              <a:gd name="connsiteY18935" fmla="*/ 1720661 h 4890129"/>
              <a:gd name="connsiteX18936" fmla="*/ 4657906 w 9771622"/>
              <a:gd name="connsiteY18936" fmla="*/ 1734377 h 4890129"/>
              <a:gd name="connsiteX18937" fmla="*/ 4644190 w 9771622"/>
              <a:gd name="connsiteY18937" fmla="*/ 1748093 h 4890129"/>
              <a:gd name="connsiteX18938" fmla="*/ 4630474 w 9771622"/>
              <a:gd name="connsiteY18938" fmla="*/ 1734377 h 4890129"/>
              <a:gd name="connsiteX18939" fmla="*/ 4644190 w 9771622"/>
              <a:gd name="connsiteY18939" fmla="*/ 1720661 h 4890129"/>
              <a:gd name="connsiteX18940" fmla="*/ 7145114 w 9771622"/>
              <a:gd name="connsiteY18940" fmla="*/ 1720331 h 4890129"/>
              <a:gd name="connsiteX18941" fmla="*/ 7158830 w 9771622"/>
              <a:gd name="connsiteY18941" fmla="*/ 1734047 h 4890129"/>
              <a:gd name="connsiteX18942" fmla="*/ 7145114 w 9771622"/>
              <a:gd name="connsiteY18942" fmla="*/ 1747763 h 4890129"/>
              <a:gd name="connsiteX18943" fmla="*/ 7131398 w 9771622"/>
              <a:gd name="connsiteY18943" fmla="*/ 1734047 h 4890129"/>
              <a:gd name="connsiteX18944" fmla="*/ 7145114 w 9771622"/>
              <a:gd name="connsiteY18944" fmla="*/ 1720331 h 4890129"/>
              <a:gd name="connsiteX18945" fmla="*/ 2661670 w 9771622"/>
              <a:gd name="connsiteY18945" fmla="*/ 1720331 h 4890129"/>
              <a:gd name="connsiteX18946" fmla="*/ 2675383 w 9771622"/>
              <a:gd name="connsiteY18946" fmla="*/ 1734047 h 4890129"/>
              <a:gd name="connsiteX18947" fmla="*/ 2661670 w 9771622"/>
              <a:gd name="connsiteY18947" fmla="*/ 1747763 h 4890129"/>
              <a:gd name="connsiteX18948" fmla="*/ 2647956 w 9771622"/>
              <a:gd name="connsiteY18948" fmla="*/ 1734047 h 4890129"/>
              <a:gd name="connsiteX18949" fmla="*/ 2661670 w 9771622"/>
              <a:gd name="connsiteY18949" fmla="*/ 1720331 h 4890129"/>
              <a:gd name="connsiteX18950" fmla="*/ 7198732 w 9771622"/>
              <a:gd name="connsiteY18950" fmla="*/ 1719667 h 4890129"/>
              <a:gd name="connsiteX18951" fmla="*/ 7212448 w 9771622"/>
              <a:gd name="connsiteY18951" fmla="*/ 1733383 h 4890129"/>
              <a:gd name="connsiteX18952" fmla="*/ 7198732 w 9771622"/>
              <a:gd name="connsiteY18952" fmla="*/ 1747099 h 4890129"/>
              <a:gd name="connsiteX18953" fmla="*/ 7185016 w 9771622"/>
              <a:gd name="connsiteY18953" fmla="*/ 1733383 h 4890129"/>
              <a:gd name="connsiteX18954" fmla="*/ 7198732 w 9771622"/>
              <a:gd name="connsiteY18954" fmla="*/ 1719667 h 4890129"/>
              <a:gd name="connsiteX18955" fmla="*/ 7252350 w 9771622"/>
              <a:gd name="connsiteY18955" fmla="*/ 1719337 h 4890129"/>
              <a:gd name="connsiteX18956" fmla="*/ 7266066 w 9771622"/>
              <a:gd name="connsiteY18956" fmla="*/ 1733053 h 4890129"/>
              <a:gd name="connsiteX18957" fmla="*/ 7252350 w 9771622"/>
              <a:gd name="connsiteY18957" fmla="*/ 1746769 h 4890129"/>
              <a:gd name="connsiteX18958" fmla="*/ 7238634 w 9771622"/>
              <a:gd name="connsiteY18958" fmla="*/ 1733053 h 4890129"/>
              <a:gd name="connsiteX18959" fmla="*/ 7252350 w 9771622"/>
              <a:gd name="connsiteY18959" fmla="*/ 1719337 h 4890129"/>
              <a:gd name="connsiteX18960" fmla="*/ 2554432 w 9771622"/>
              <a:gd name="connsiteY18960" fmla="*/ 1719337 h 4890129"/>
              <a:gd name="connsiteX18961" fmla="*/ 2568151 w 9771622"/>
              <a:gd name="connsiteY18961" fmla="*/ 1733053 h 4890129"/>
              <a:gd name="connsiteX18962" fmla="*/ 2554432 w 9771622"/>
              <a:gd name="connsiteY18962" fmla="*/ 1746769 h 4890129"/>
              <a:gd name="connsiteX18963" fmla="*/ 2540716 w 9771622"/>
              <a:gd name="connsiteY18963" fmla="*/ 1733053 h 4890129"/>
              <a:gd name="connsiteX18964" fmla="*/ 2554432 w 9771622"/>
              <a:gd name="connsiteY18964" fmla="*/ 1719337 h 4890129"/>
              <a:gd name="connsiteX18965" fmla="*/ 7305641 w 9771622"/>
              <a:gd name="connsiteY18965" fmla="*/ 1718673 h 4890129"/>
              <a:gd name="connsiteX18966" fmla="*/ 7319357 w 9771622"/>
              <a:gd name="connsiteY18966" fmla="*/ 1732389 h 4890129"/>
              <a:gd name="connsiteX18967" fmla="*/ 7305641 w 9771622"/>
              <a:gd name="connsiteY18967" fmla="*/ 1746105 h 4890129"/>
              <a:gd name="connsiteX18968" fmla="*/ 7291925 w 9771622"/>
              <a:gd name="connsiteY18968" fmla="*/ 1732389 h 4890129"/>
              <a:gd name="connsiteX18969" fmla="*/ 7305641 w 9771622"/>
              <a:gd name="connsiteY18969" fmla="*/ 1718673 h 4890129"/>
              <a:gd name="connsiteX18970" fmla="*/ 7358928 w 9771622"/>
              <a:gd name="connsiteY18970" fmla="*/ 1718343 h 4890129"/>
              <a:gd name="connsiteX18971" fmla="*/ 7372644 w 9771622"/>
              <a:gd name="connsiteY18971" fmla="*/ 1732059 h 4890129"/>
              <a:gd name="connsiteX18972" fmla="*/ 7358928 w 9771622"/>
              <a:gd name="connsiteY18972" fmla="*/ 1745775 h 4890129"/>
              <a:gd name="connsiteX18973" fmla="*/ 7345212 w 9771622"/>
              <a:gd name="connsiteY18973" fmla="*/ 1732059 h 4890129"/>
              <a:gd name="connsiteX18974" fmla="*/ 7358928 w 9771622"/>
              <a:gd name="connsiteY18974" fmla="*/ 1718343 h 4890129"/>
              <a:gd name="connsiteX18975" fmla="*/ 5831433 w 9771622"/>
              <a:gd name="connsiteY18975" fmla="*/ 1718343 h 4890129"/>
              <a:gd name="connsiteX18976" fmla="*/ 5845149 w 9771622"/>
              <a:gd name="connsiteY18976" fmla="*/ 1732059 h 4890129"/>
              <a:gd name="connsiteX18977" fmla="*/ 5831433 w 9771622"/>
              <a:gd name="connsiteY18977" fmla="*/ 1745775 h 4890129"/>
              <a:gd name="connsiteX18978" fmla="*/ 5817717 w 9771622"/>
              <a:gd name="connsiteY18978" fmla="*/ 1732059 h 4890129"/>
              <a:gd name="connsiteX18979" fmla="*/ 5831433 w 9771622"/>
              <a:gd name="connsiteY18979" fmla="*/ 1718343 h 4890129"/>
              <a:gd name="connsiteX18980" fmla="*/ 2447855 w 9771622"/>
              <a:gd name="connsiteY18980" fmla="*/ 1718343 h 4890129"/>
              <a:gd name="connsiteX18981" fmla="*/ 2461573 w 9771622"/>
              <a:gd name="connsiteY18981" fmla="*/ 1732059 h 4890129"/>
              <a:gd name="connsiteX18982" fmla="*/ 2447855 w 9771622"/>
              <a:gd name="connsiteY18982" fmla="*/ 1745775 h 4890129"/>
              <a:gd name="connsiteX18983" fmla="*/ 2434139 w 9771622"/>
              <a:gd name="connsiteY18983" fmla="*/ 1732059 h 4890129"/>
              <a:gd name="connsiteX18984" fmla="*/ 2447855 w 9771622"/>
              <a:gd name="connsiteY18984" fmla="*/ 1718343 h 4890129"/>
              <a:gd name="connsiteX18985" fmla="*/ 7412216 w 9771622"/>
              <a:gd name="connsiteY18985" fmla="*/ 1718013 h 4890129"/>
              <a:gd name="connsiteX18986" fmla="*/ 7425932 w 9771622"/>
              <a:gd name="connsiteY18986" fmla="*/ 1731729 h 4890129"/>
              <a:gd name="connsiteX18987" fmla="*/ 7412216 w 9771622"/>
              <a:gd name="connsiteY18987" fmla="*/ 1745445 h 4890129"/>
              <a:gd name="connsiteX18988" fmla="*/ 7398500 w 9771622"/>
              <a:gd name="connsiteY18988" fmla="*/ 1731729 h 4890129"/>
              <a:gd name="connsiteX18989" fmla="*/ 7412216 w 9771622"/>
              <a:gd name="connsiteY18989" fmla="*/ 1718013 h 4890129"/>
              <a:gd name="connsiteX18990" fmla="*/ 7465507 w 9771622"/>
              <a:gd name="connsiteY18990" fmla="*/ 1717683 h 4890129"/>
              <a:gd name="connsiteX18991" fmla="*/ 7479223 w 9771622"/>
              <a:gd name="connsiteY18991" fmla="*/ 1731399 h 4890129"/>
              <a:gd name="connsiteX18992" fmla="*/ 7465507 w 9771622"/>
              <a:gd name="connsiteY18992" fmla="*/ 1745115 h 4890129"/>
              <a:gd name="connsiteX18993" fmla="*/ 7451791 w 9771622"/>
              <a:gd name="connsiteY18993" fmla="*/ 1731399 h 4890129"/>
              <a:gd name="connsiteX18994" fmla="*/ 7465507 w 9771622"/>
              <a:gd name="connsiteY18994" fmla="*/ 1717683 h 4890129"/>
              <a:gd name="connsiteX18995" fmla="*/ 2341274 w 9771622"/>
              <a:gd name="connsiteY18995" fmla="*/ 1717683 h 4890129"/>
              <a:gd name="connsiteX18996" fmla="*/ 2354993 w 9771622"/>
              <a:gd name="connsiteY18996" fmla="*/ 1731399 h 4890129"/>
              <a:gd name="connsiteX18997" fmla="*/ 2341274 w 9771622"/>
              <a:gd name="connsiteY18997" fmla="*/ 1745115 h 4890129"/>
              <a:gd name="connsiteX18998" fmla="*/ 2327560 w 9771622"/>
              <a:gd name="connsiteY18998" fmla="*/ 1731399 h 4890129"/>
              <a:gd name="connsiteX18999" fmla="*/ 2341274 w 9771622"/>
              <a:gd name="connsiteY18999" fmla="*/ 1717683 h 4890129"/>
              <a:gd name="connsiteX19000" fmla="*/ 7518465 w 9771622"/>
              <a:gd name="connsiteY19000" fmla="*/ 1717349 h 4890129"/>
              <a:gd name="connsiteX19001" fmla="*/ 7532181 w 9771622"/>
              <a:gd name="connsiteY19001" fmla="*/ 1731065 h 4890129"/>
              <a:gd name="connsiteX19002" fmla="*/ 7518465 w 9771622"/>
              <a:gd name="connsiteY19002" fmla="*/ 1744781 h 4890129"/>
              <a:gd name="connsiteX19003" fmla="*/ 7504749 w 9771622"/>
              <a:gd name="connsiteY19003" fmla="*/ 1731065 h 4890129"/>
              <a:gd name="connsiteX19004" fmla="*/ 7518465 w 9771622"/>
              <a:gd name="connsiteY19004" fmla="*/ 1717349 h 4890129"/>
              <a:gd name="connsiteX19005" fmla="*/ 7571753 w 9771622"/>
              <a:gd name="connsiteY19005" fmla="*/ 1717019 h 4890129"/>
              <a:gd name="connsiteX19006" fmla="*/ 7585469 w 9771622"/>
              <a:gd name="connsiteY19006" fmla="*/ 1730735 h 4890129"/>
              <a:gd name="connsiteX19007" fmla="*/ 7571753 w 9771622"/>
              <a:gd name="connsiteY19007" fmla="*/ 1744451 h 4890129"/>
              <a:gd name="connsiteX19008" fmla="*/ 7558037 w 9771622"/>
              <a:gd name="connsiteY19008" fmla="*/ 1730735 h 4890129"/>
              <a:gd name="connsiteX19009" fmla="*/ 7571753 w 9771622"/>
              <a:gd name="connsiteY19009" fmla="*/ 1717019 h 4890129"/>
              <a:gd name="connsiteX19010" fmla="*/ 2235357 w 9771622"/>
              <a:gd name="connsiteY19010" fmla="*/ 1717019 h 4890129"/>
              <a:gd name="connsiteX19011" fmla="*/ 2249071 w 9771622"/>
              <a:gd name="connsiteY19011" fmla="*/ 1730735 h 4890129"/>
              <a:gd name="connsiteX19012" fmla="*/ 2235357 w 9771622"/>
              <a:gd name="connsiteY19012" fmla="*/ 1744451 h 4890129"/>
              <a:gd name="connsiteX19013" fmla="*/ 2221644 w 9771622"/>
              <a:gd name="connsiteY19013" fmla="*/ 1730735 h 4890129"/>
              <a:gd name="connsiteX19014" fmla="*/ 2235357 w 9771622"/>
              <a:gd name="connsiteY19014" fmla="*/ 1717019 h 4890129"/>
              <a:gd name="connsiteX19015" fmla="*/ 7624710 w 9771622"/>
              <a:gd name="connsiteY19015" fmla="*/ 1716689 h 4890129"/>
              <a:gd name="connsiteX19016" fmla="*/ 7638426 w 9771622"/>
              <a:gd name="connsiteY19016" fmla="*/ 1730405 h 4890129"/>
              <a:gd name="connsiteX19017" fmla="*/ 7624710 w 9771622"/>
              <a:gd name="connsiteY19017" fmla="*/ 1744121 h 4890129"/>
              <a:gd name="connsiteX19018" fmla="*/ 7610994 w 9771622"/>
              <a:gd name="connsiteY19018" fmla="*/ 1730405 h 4890129"/>
              <a:gd name="connsiteX19019" fmla="*/ 7624710 w 9771622"/>
              <a:gd name="connsiteY19019" fmla="*/ 1716689 h 4890129"/>
              <a:gd name="connsiteX19020" fmla="*/ 7677334 w 9771622"/>
              <a:gd name="connsiteY19020" fmla="*/ 1716359 h 4890129"/>
              <a:gd name="connsiteX19021" fmla="*/ 7691050 w 9771622"/>
              <a:gd name="connsiteY19021" fmla="*/ 1730075 h 4890129"/>
              <a:gd name="connsiteX19022" fmla="*/ 7677334 w 9771622"/>
              <a:gd name="connsiteY19022" fmla="*/ 1743791 h 4890129"/>
              <a:gd name="connsiteX19023" fmla="*/ 7663618 w 9771622"/>
              <a:gd name="connsiteY19023" fmla="*/ 1730075 h 4890129"/>
              <a:gd name="connsiteX19024" fmla="*/ 7677334 w 9771622"/>
              <a:gd name="connsiteY19024" fmla="*/ 1716359 h 4890129"/>
              <a:gd name="connsiteX19025" fmla="*/ 2129448 w 9771622"/>
              <a:gd name="connsiteY19025" fmla="*/ 1716359 h 4890129"/>
              <a:gd name="connsiteX19026" fmla="*/ 2143159 w 9771622"/>
              <a:gd name="connsiteY19026" fmla="*/ 1730075 h 4890129"/>
              <a:gd name="connsiteX19027" fmla="*/ 2129448 w 9771622"/>
              <a:gd name="connsiteY19027" fmla="*/ 1743791 h 4890129"/>
              <a:gd name="connsiteX19028" fmla="*/ 2115731 w 9771622"/>
              <a:gd name="connsiteY19028" fmla="*/ 1730075 h 4890129"/>
              <a:gd name="connsiteX19029" fmla="*/ 2129448 w 9771622"/>
              <a:gd name="connsiteY19029" fmla="*/ 1716359 h 4890129"/>
              <a:gd name="connsiteX19030" fmla="*/ 7730292 w 9771622"/>
              <a:gd name="connsiteY19030" fmla="*/ 1716025 h 4890129"/>
              <a:gd name="connsiteX19031" fmla="*/ 7744008 w 9771622"/>
              <a:gd name="connsiteY19031" fmla="*/ 1729741 h 4890129"/>
              <a:gd name="connsiteX19032" fmla="*/ 7730292 w 9771622"/>
              <a:gd name="connsiteY19032" fmla="*/ 1743457 h 4890129"/>
              <a:gd name="connsiteX19033" fmla="*/ 7716576 w 9771622"/>
              <a:gd name="connsiteY19033" fmla="*/ 1729741 h 4890129"/>
              <a:gd name="connsiteX19034" fmla="*/ 7730292 w 9771622"/>
              <a:gd name="connsiteY19034" fmla="*/ 1716025 h 4890129"/>
              <a:gd name="connsiteX19035" fmla="*/ 7835877 w 9771622"/>
              <a:gd name="connsiteY19035" fmla="*/ 1715695 h 4890129"/>
              <a:gd name="connsiteX19036" fmla="*/ 7849593 w 9771622"/>
              <a:gd name="connsiteY19036" fmla="*/ 1729411 h 4890129"/>
              <a:gd name="connsiteX19037" fmla="*/ 7835877 w 9771622"/>
              <a:gd name="connsiteY19037" fmla="*/ 1743127 h 4890129"/>
              <a:gd name="connsiteX19038" fmla="*/ 7822161 w 9771622"/>
              <a:gd name="connsiteY19038" fmla="*/ 1729411 h 4890129"/>
              <a:gd name="connsiteX19039" fmla="*/ 7835877 w 9771622"/>
              <a:gd name="connsiteY19039" fmla="*/ 1715695 h 4890129"/>
              <a:gd name="connsiteX19040" fmla="*/ 7783235 w 9771622"/>
              <a:gd name="connsiteY19040" fmla="*/ 1715695 h 4890129"/>
              <a:gd name="connsiteX19041" fmla="*/ 7796951 w 9771622"/>
              <a:gd name="connsiteY19041" fmla="*/ 1729411 h 4890129"/>
              <a:gd name="connsiteX19042" fmla="*/ 7783235 w 9771622"/>
              <a:gd name="connsiteY19042" fmla="*/ 1743127 h 4890129"/>
              <a:gd name="connsiteX19043" fmla="*/ 7769519 w 9771622"/>
              <a:gd name="connsiteY19043" fmla="*/ 1729411 h 4890129"/>
              <a:gd name="connsiteX19044" fmla="*/ 7783235 w 9771622"/>
              <a:gd name="connsiteY19044" fmla="*/ 1715695 h 4890129"/>
              <a:gd name="connsiteX19045" fmla="*/ 2023857 w 9771622"/>
              <a:gd name="connsiteY19045" fmla="*/ 1715695 h 4890129"/>
              <a:gd name="connsiteX19046" fmla="*/ 2037577 w 9771622"/>
              <a:gd name="connsiteY19046" fmla="*/ 1729411 h 4890129"/>
              <a:gd name="connsiteX19047" fmla="*/ 2023857 w 9771622"/>
              <a:gd name="connsiteY19047" fmla="*/ 1743127 h 4890129"/>
              <a:gd name="connsiteX19048" fmla="*/ 2010141 w 9771622"/>
              <a:gd name="connsiteY19048" fmla="*/ 1729411 h 4890129"/>
              <a:gd name="connsiteX19049" fmla="*/ 2023857 w 9771622"/>
              <a:gd name="connsiteY19049" fmla="*/ 1715695 h 4890129"/>
              <a:gd name="connsiteX19050" fmla="*/ 7888504 w 9771622"/>
              <a:gd name="connsiteY19050" fmla="*/ 1715365 h 4890129"/>
              <a:gd name="connsiteX19051" fmla="*/ 7902220 w 9771622"/>
              <a:gd name="connsiteY19051" fmla="*/ 1729081 h 4890129"/>
              <a:gd name="connsiteX19052" fmla="*/ 7888504 w 9771622"/>
              <a:gd name="connsiteY19052" fmla="*/ 1742797 h 4890129"/>
              <a:gd name="connsiteX19053" fmla="*/ 7874788 w 9771622"/>
              <a:gd name="connsiteY19053" fmla="*/ 1729081 h 4890129"/>
              <a:gd name="connsiteX19054" fmla="*/ 7888504 w 9771622"/>
              <a:gd name="connsiteY19054" fmla="*/ 1715365 h 4890129"/>
              <a:gd name="connsiteX19055" fmla="*/ 1918286 w 9771622"/>
              <a:gd name="connsiteY19055" fmla="*/ 1715365 h 4890129"/>
              <a:gd name="connsiteX19056" fmla="*/ 1931991 w 9771622"/>
              <a:gd name="connsiteY19056" fmla="*/ 1729081 h 4890129"/>
              <a:gd name="connsiteX19057" fmla="*/ 1918286 w 9771622"/>
              <a:gd name="connsiteY19057" fmla="*/ 1742797 h 4890129"/>
              <a:gd name="connsiteX19058" fmla="*/ 1904558 w 9771622"/>
              <a:gd name="connsiteY19058" fmla="*/ 1729081 h 4890129"/>
              <a:gd name="connsiteX19059" fmla="*/ 1918286 w 9771622"/>
              <a:gd name="connsiteY19059" fmla="*/ 1715365 h 4890129"/>
              <a:gd name="connsiteX19060" fmla="*/ 7941132 w 9771622"/>
              <a:gd name="connsiteY19060" fmla="*/ 1715035 h 4890129"/>
              <a:gd name="connsiteX19061" fmla="*/ 7954848 w 9771622"/>
              <a:gd name="connsiteY19061" fmla="*/ 1728751 h 4890129"/>
              <a:gd name="connsiteX19062" fmla="*/ 7941132 w 9771622"/>
              <a:gd name="connsiteY19062" fmla="*/ 1742467 h 4890129"/>
              <a:gd name="connsiteX19063" fmla="*/ 7927416 w 9771622"/>
              <a:gd name="connsiteY19063" fmla="*/ 1728751 h 4890129"/>
              <a:gd name="connsiteX19064" fmla="*/ 7941132 w 9771622"/>
              <a:gd name="connsiteY19064" fmla="*/ 1715035 h 4890129"/>
              <a:gd name="connsiteX19065" fmla="*/ 8046383 w 9771622"/>
              <a:gd name="connsiteY19065" fmla="*/ 1714701 h 4890129"/>
              <a:gd name="connsiteX19066" fmla="*/ 8060099 w 9771622"/>
              <a:gd name="connsiteY19066" fmla="*/ 1728417 h 4890129"/>
              <a:gd name="connsiteX19067" fmla="*/ 8046383 w 9771622"/>
              <a:gd name="connsiteY19067" fmla="*/ 1742133 h 4890129"/>
              <a:gd name="connsiteX19068" fmla="*/ 8032667 w 9771622"/>
              <a:gd name="connsiteY19068" fmla="*/ 1728417 h 4890129"/>
              <a:gd name="connsiteX19069" fmla="*/ 8046383 w 9771622"/>
              <a:gd name="connsiteY19069" fmla="*/ 1714701 h 4890129"/>
              <a:gd name="connsiteX19070" fmla="*/ 7993759 w 9771622"/>
              <a:gd name="connsiteY19070" fmla="*/ 1714701 h 4890129"/>
              <a:gd name="connsiteX19071" fmla="*/ 8007475 w 9771622"/>
              <a:gd name="connsiteY19071" fmla="*/ 1728417 h 4890129"/>
              <a:gd name="connsiteX19072" fmla="*/ 7993759 w 9771622"/>
              <a:gd name="connsiteY19072" fmla="*/ 1742133 h 4890129"/>
              <a:gd name="connsiteX19073" fmla="*/ 7980043 w 9771622"/>
              <a:gd name="connsiteY19073" fmla="*/ 1728417 h 4890129"/>
              <a:gd name="connsiteX19074" fmla="*/ 7993759 w 9771622"/>
              <a:gd name="connsiteY19074" fmla="*/ 1714701 h 4890129"/>
              <a:gd name="connsiteX19075" fmla="*/ 1813022 w 9771622"/>
              <a:gd name="connsiteY19075" fmla="*/ 1714701 h 4890129"/>
              <a:gd name="connsiteX19076" fmla="*/ 1826740 w 9771622"/>
              <a:gd name="connsiteY19076" fmla="*/ 1728417 h 4890129"/>
              <a:gd name="connsiteX19077" fmla="*/ 1813022 w 9771622"/>
              <a:gd name="connsiteY19077" fmla="*/ 1742133 h 4890129"/>
              <a:gd name="connsiteX19078" fmla="*/ 1799309 w 9771622"/>
              <a:gd name="connsiteY19078" fmla="*/ 1728417 h 4890129"/>
              <a:gd name="connsiteX19079" fmla="*/ 1813022 w 9771622"/>
              <a:gd name="connsiteY19079" fmla="*/ 1714701 h 4890129"/>
              <a:gd name="connsiteX19080" fmla="*/ 8151308 w 9771622"/>
              <a:gd name="connsiteY19080" fmla="*/ 1714371 h 4890129"/>
              <a:gd name="connsiteX19081" fmla="*/ 8165024 w 9771622"/>
              <a:gd name="connsiteY19081" fmla="*/ 1728087 h 4890129"/>
              <a:gd name="connsiteX19082" fmla="*/ 8151308 w 9771622"/>
              <a:gd name="connsiteY19082" fmla="*/ 1741803 h 4890129"/>
              <a:gd name="connsiteX19083" fmla="*/ 8137592 w 9771622"/>
              <a:gd name="connsiteY19083" fmla="*/ 1728087 h 4890129"/>
              <a:gd name="connsiteX19084" fmla="*/ 8151308 w 9771622"/>
              <a:gd name="connsiteY19084" fmla="*/ 1714371 h 4890129"/>
              <a:gd name="connsiteX19085" fmla="*/ 8098680 w 9771622"/>
              <a:gd name="connsiteY19085" fmla="*/ 1714371 h 4890129"/>
              <a:gd name="connsiteX19086" fmla="*/ 8112396 w 9771622"/>
              <a:gd name="connsiteY19086" fmla="*/ 1728087 h 4890129"/>
              <a:gd name="connsiteX19087" fmla="*/ 8098680 w 9771622"/>
              <a:gd name="connsiteY19087" fmla="*/ 1741803 h 4890129"/>
              <a:gd name="connsiteX19088" fmla="*/ 8084964 w 9771622"/>
              <a:gd name="connsiteY19088" fmla="*/ 1728087 h 4890129"/>
              <a:gd name="connsiteX19089" fmla="*/ 8098680 w 9771622"/>
              <a:gd name="connsiteY19089" fmla="*/ 1714371 h 4890129"/>
              <a:gd name="connsiteX19090" fmla="*/ 1708107 w 9771622"/>
              <a:gd name="connsiteY19090" fmla="*/ 1714371 h 4890129"/>
              <a:gd name="connsiteX19091" fmla="*/ 1721819 w 9771622"/>
              <a:gd name="connsiteY19091" fmla="*/ 1728087 h 4890129"/>
              <a:gd name="connsiteX19092" fmla="*/ 1708107 w 9771622"/>
              <a:gd name="connsiteY19092" fmla="*/ 1741803 h 4890129"/>
              <a:gd name="connsiteX19093" fmla="*/ 1694385 w 9771622"/>
              <a:gd name="connsiteY19093" fmla="*/ 1728087 h 4890129"/>
              <a:gd name="connsiteX19094" fmla="*/ 1708107 w 9771622"/>
              <a:gd name="connsiteY19094" fmla="*/ 1714371 h 4890129"/>
              <a:gd name="connsiteX19095" fmla="*/ 8256212 w 9771622"/>
              <a:gd name="connsiteY19095" fmla="*/ 1714041 h 4890129"/>
              <a:gd name="connsiteX19096" fmla="*/ 8269928 w 9771622"/>
              <a:gd name="connsiteY19096" fmla="*/ 1727757 h 4890129"/>
              <a:gd name="connsiteX19097" fmla="*/ 8256212 w 9771622"/>
              <a:gd name="connsiteY19097" fmla="*/ 1741473 h 4890129"/>
              <a:gd name="connsiteX19098" fmla="*/ 8242496 w 9771622"/>
              <a:gd name="connsiteY19098" fmla="*/ 1727757 h 4890129"/>
              <a:gd name="connsiteX19099" fmla="*/ 8256212 w 9771622"/>
              <a:gd name="connsiteY19099" fmla="*/ 1714041 h 4890129"/>
              <a:gd name="connsiteX19100" fmla="*/ 8203602 w 9771622"/>
              <a:gd name="connsiteY19100" fmla="*/ 1714041 h 4890129"/>
              <a:gd name="connsiteX19101" fmla="*/ 8217318 w 9771622"/>
              <a:gd name="connsiteY19101" fmla="*/ 1727757 h 4890129"/>
              <a:gd name="connsiteX19102" fmla="*/ 8203602 w 9771622"/>
              <a:gd name="connsiteY19102" fmla="*/ 1741473 h 4890129"/>
              <a:gd name="connsiteX19103" fmla="*/ 8189886 w 9771622"/>
              <a:gd name="connsiteY19103" fmla="*/ 1727757 h 4890129"/>
              <a:gd name="connsiteX19104" fmla="*/ 8203602 w 9771622"/>
              <a:gd name="connsiteY19104" fmla="*/ 1714041 h 4890129"/>
              <a:gd name="connsiteX19105" fmla="*/ 5892334 w 9771622"/>
              <a:gd name="connsiteY19105" fmla="*/ 1714041 h 4890129"/>
              <a:gd name="connsiteX19106" fmla="*/ 5906050 w 9771622"/>
              <a:gd name="connsiteY19106" fmla="*/ 1727757 h 4890129"/>
              <a:gd name="connsiteX19107" fmla="*/ 5892334 w 9771622"/>
              <a:gd name="connsiteY19107" fmla="*/ 1741473 h 4890129"/>
              <a:gd name="connsiteX19108" fmla="*/ 5878618 w 9771622"/>
              <a:gd name="connsiteY19108" fmla="*/ 1727757 h 4890129"/>
              <a:gd name="connsiteX19109" fmla="*/ 5892334 w 9771622"/>
              <a:gd name="connsiteY19109" fmla="*/ 1714041 h 4890129"/>
              <a:gd name="connsiteX19110" fmla="*/ 1603179 w 9771622"/>
              <a:gd name="connsiteY19110" fmla="*/ 1714041 h 4890129"/>
              <a:gd name="connsiteX19111" fmla="*/ 1616891 w 9771622"/>
              <a:gd name="connsiteY19111" fmla="*/ 1727757 h 4890129"/>
              <a:gd name="connsiteX19112" fmla="*/ 1603179 w 9771622"/>
              <a:gd name="connsiteY19112" fmla="*/ 1741473 h 4890129"/>
              <a:gd name="connsiteX19113" fmla="*/ 1589464 w 9771622"/>
              <a:gd name="connsiteY19113" fmla="*/ 1727757 h 4890129"/>
              <a:gd name="connsiteX19114" fmla="*/ 1603179 w 9771622"/>
              <a:gd name="connsiteY19114" fmla="*/ 1714041 h 4890129"/>
              <a:gd name="connsiteX19115" fmla="*/ 8308523 w 9771622"/>
              <a:gd name="connsiteY19115" fmla="*/ 1713711 h 4890129"/>
              <a:gd name="connsiteX19116" fmla="*/ 8322239 w 9771622"/>
              <a:gd name="connsiteY19116" fmla="*/ 1727427 h 4890129"/>
              <a:gd name="connsiteX19117" fmla="*/ 8308523 w 9771622"/>
              <a:gd name="connsiteY19117" fmla="*/ 1741143 h 4890129"/>
              <a:gd name="connsiteX19118" fmla="*/ 8294807 w 9771622"/>
              <a:gd name="connsiteY19118" fmla="*/ 1727427 h 4890129"/>
              <a:gd name="connsiteX19119" fmla="*/ 8308523 w 9771622"/>
              <a:gd name="connsiteY19119" fmla="*/ 1713711 h 4890129"/>
              <a:gd name="connsiteX19120" fmla="*/ 8360820 w 9771622"/>
              <a:gd name="connsiteY19120" fmla="*/ 1713707 h 4890129"/>
              <a:gd name="connsiteX19121" fmla="*/ 8374536 w 9771622"/>
              <a:gd name="connsiteY19121" fmla="*/ 1727423 h 4890129"/>
              <a:gd name="connsiteX19122" fmla="*/ 8360820 w 9771622"/>
              <a:gd name="connsiteY19122" fmla="*/ 1741139 h 4890129"/>
              <a:gd name="connsiteX19123" fmla="*/ 8347104 w 9771622"/>
              <a:gd name="connsiteY19123" fmla="*/ 1727423 h 4890129"/>
              <a:gd name="connsiteX19124" fmla="*/ 8360820 w 9771622"/>
              <a:gd name="connsiteY19124" fmla="*/ 1713707 h 4890129"/>
              <a:gd name="connsiteX19125" fmla="*/ 1498590 w 9771622"/>
              <a:gd name="connsiteY19125" fmla="*/ 1713707 h 4890129"/>
              <a:gd name="connsiteX19126" fmla="*/ 1512305 w 9771622"/>
              <a:gd name="connsiteY19126" fmla="*/ 1727423 h 4890129"/>
              <a:gd name="connsiteX19127" fmla="*/ 1498590 w 9771622"/>
              <a:gd name="connsiteY19127" fmla="*/ 1741139 h 4890129"/>
              <a:gd name="connsiteX19128" fmla="*/ 1484873 w 9771622"/>
              <a:gd name="connsiteY19128" fmla="*/ 1727423 h 4890129"/>
              <a:gd name="connsiteX19129" fmla="*/ 1498590 w 9771622"/>
              <a:gd name="connsiteY19129" fmla="*/ 1713707 h 4890129"/>
              <a:gd name="connsiteX19130" fmla="*/ 8465411 w 9771622"/>
              <a:gd name="connsiteY19130" fmla="*/ 1713377 h 4890129"/>
              <a:gd name="connsiteX19131" fmla="*/ 8479127 w 9771622"/>
              <a:gd name="connsiteY19131" fmla="*/ 1727093 h 4890129"/>
              <a:gd name="connsiteX19132" fmla="*/ 8465411 w 9771622"/>
              <a:gd name="connsiteY19132" fmla="*/ 1740809 h 4890129"/>
              <a:gd name="connsiteX19133" fmla="*/ 8451695 w 9771622"/>
              <a:gd name="connsiteY19133" fmla="*/ 1727093 h 4890129"/>
              <a:gd name="connsiteX19134" fmla="*/ 8465411 w 9771622"/>
              <a:gd name="connsiteY19134" fmla="*/ 1713377 h 4890129"/>
              <a:gd name="connsiteX19135" fmla="*/ 8413114 w 9771622"/>
              <a:gd name="connsiteY19135" fmla="*/ 1713377 h 4890129"/>
              <a:gd name="connsiteX19136" fmla="*/ 8426830 w 9771622"/>
              <a:gd name="connsiteY19136" fmla="*/ 1727093 h 4890129"/>
              <a:gd name="connsiteX19137" fmla="*/ 8413114 w 9771622"/>
              <a:gd name="connsiteY19137" fmla="*/ 1740809 h 4890129"/>
              <a:gd name="connsiteX19138" fmla="*/ 8399398 w 9771622"/>
              <a:gd name="connsiteY19138" fmla="*/ 1727093 h 4890129"/>
              <a:gd name="connsiteX19139" fmla="*/ 8413114 w 9771622"/>
              <a:gd name="connsiteY19139" fmla="*/ 1713377 h 4890129"/>
              <a:gd name="connsiteX19140" fmla="*/ 1393997 w 9771622"/>
              <a:gd name="connsiteY19140" fmla="*/ 1713377 h 4890129"/>
              <a:gd name="connsiteX19141" fmla="*/ 1407712 w 9771622"/>
              <a:gd name="connsiteY19141" fmla="*/ 1727093 h 4890129"/>
              <a:gd name="connsiteX19142" fmla="*/ 1393997 w 9771622"/>
              <a:gd name="connsiteY19142" fmla="*/ 1740809 h 4890129"/>
              <a:gd name="connsiteX19143" fmla="*/ 1380279 w 9771622"/>
              <a:gd name="connsiteY19143" fmla="*/ 1727093 h 4890129"/>
              <a:gd name="connsiteX19144" fmla="*/ 1393997 w 9771622"/>
              <a:gd name="connsiteY19144" fmla="*/ 1713377 h 4890129"/>
              <a:gd name="connsiteX19145" fmla="*/ 5140667 w 9771622"/>
              <a:gd name="connsiteY19145" fmla="*/ 1713047 h 4890129"/>
              <a:gd name="connsiteX19146" fmla="*/ 5154383 w 9771622"/>
              <a:gd name="connsiteY19146" fmla="*/ 1726763 h 4890129"/>
              <a:gd name="connsiteX19147" fmla="*/ 5140667 w 9771622"/>
              <a:gd name="connsiteY19147" fmla="*/ 1740479 h 4890129"/>
              <a:gd name="connsiteX19148" fmla="*/ 5126951 w 9771622"/>
              <a:gd name="connsiteY19148" fmla="*/ 1726763 h 4890129"/>
              <a:gd name="connsiteX19149" fmla="*/ 5140667 w 9771622"/>
              <a:gd name="connsiteY19149" fmla="*/ 1713047 h 4890129"/>
              <a:gd name="connsiteX19150" fmla="*/ 1289407 w 9771622"/>
              <a:gd name="connsiteY19150" fmla="*/ 1713047 h 4890129"/>
              <a:gd name="connsiteX19151" fmla="*/ 1303122 w 9771622"/>
              <a:gd name="connsiteY19151" fmla="*/ 1726763 h 4890129"/>
              <a:gd name="connsiteX19152" fmla="*/ 1289407 w 9771622"/>
              <a:gd name="connsiteY19152" fmla="*/ 1740479 h 4890129"/>
              <a:gd name="connsiteX19153" fmla="*/ 1275693 w 9771622"/>
              <a:gd name="connsiteY19153" fmla="*/ 1726763 h 4890129"/>
              <a:gd name="connsiteX19154" fmla="*/ 1289407 w 9771622"/>
              <a:gd name="connsiteY19154" fmla="*/ 1713047 h 4890129"/>
              <a:gd name="connsiteX19155" fmla="*/ 1184813 w 9771622"/>
              <a:gd name="connsiteY19155" fmla="*/ 1713047 h 4890129"/>
              <a:gd name="connsiteX19156" fmla="*/ 1198527 w 9771622"/>
              <a:gd name="connsiteY19156" fmla="*/ 1726763 h 4890129"/>
              <a:gd name="connsiteX19157" fmla="*/ 1184813 w 9771622"/>
              <a:gd name="connsiteY19157" fmla="*/ 1740479 h 4890129"/>
              <a:gd name="connsiteX19158" fmla="*/ 1171097 w 9771622"/>
              <a:gd name="connsiteY19158" fmla="*/ 1726763 h 4890129"/>
              <a:gd name="connsiteX19159" fmla="*/ 1184813 w 9771622"/>
              <a:gd name="connsiteY19159" fmla="*/ 1713047 h 4890129"/>
              <a:gd name="connsiteX19160" fmla="*/ 5545462 w 9771622"/>
              <a:gd name="connsiteY19160" fmla="*/ 1712387 h 4890129"/>
              <a:gd name="connsiteX19161" fmla="*/ 5559178 w 9771622"/>
              <a:gd name="connsiteY19161" fmla="*/ 1726103 h 4890129"/>
              <a:gd name="connsiteX19162" fmla="*/ 5545462 w 9771622"/>
              <a:gd name="connsiteY19162" fmla="*/ 1739819 h 4890129"/>
              <a:gd name="connsiteX19163" fmla="*/ 5531746 w 9771622"/>
              <a:gd name="connsiteY19163" fmla="*/ 1726103 h 4890129"/>
              <a:gd name="connsiteX19164" fmla="*/ 5545462 w 9771622"/>
              <a:gd name="connsiteY19164" fmla="*/ 1712387 h 4890129"/>
              <a:gd name="connsiteX19165" fmla="*/ 5952575 w 9771622"/>
              <a:gd name="connsiteY19165" fmla="*/ 1710069 h 4890129"/>
              <a:gd name="connsiteX19166" fmla="*/ 5966291 w 9771622"/>
              <a:gd name="connsiteY19166" fmla="*/ 1723785 h 4890129"/>
              <a:gd name="connsiteX19167" fmla="*/ 5952575 w 9771622"/>
              <a:gd name="connsiteY19167" fmla="*/ 1737501 h 4890129"/>
              <a:gd name="connsiteX19168" fmla="*/ 5938859 w 9771622"/>
              <a:gd name="connsiteY19168" fmla="*/ 1723785 h 4890129"/>
              <a:gd name="connsiteX19169" fmla="*/ 5952575 w 9771622"/>
              <a:gd name="connsiteY19169" fmla="*/ 1710069 h 4890129"/>
              <a:gd name="connsiteX19170" fmla="*/ 5371366 w 9771622"/>
              <a:gd name="connsiteY19170" fmla="*/ 1709736 h 4890129"/>
              <a:gd name="connsiteX19171" fmla="*/ 5385082 w 9771622"/>
              <a:gd name="connsiteY19171" fmla="*/ 1723452 h 4890129"/>
              <a:gd name="connsiteX19172" fmla="*/ 5371366 w 9771622"/>
              <a:gd name="connsiteY19172" fmla="*/ 1737168 h 4890129"/>
              <a:gd name="connsiteX19173" fmla="*/ 5357650 w 9771622"/>
              <a:gd name="connsiteY19173" fmla="*/ 1723452 h 4890129"/>
              <a:gd name="connsiteX19174" fmla="*/ 5371366 w 9771622"/>
              <a:gd name="connsiteY19174" fmla="*/ 1709736 h 4890129"/>
              <a:gd name="connsiteX19175" fmla="*/ 6012152 w 9771622"/>
              <a:gd name="connsiteY19175" fmla="*/ 1706428 h 4890129"/>
              <a:gd name="connsiteX19176" fmla="*/ 6025868 w 9771622"/>
              <a:gd name="connsiteY19176" fmla="*/ 1720144 h 4890129"/>
              <a:gd name="connsiteX19177" fmla="*/ 6012152 w 9771622"/>
              <a:gd name="connsiteY19177" fmla="*/ 1733860 h 4890129"/>
              <a:gd name="connsiteX19178" fmla="*/ 5998436 w 9771622"/>
              <a:gd name="connsiteY19178" fmla="*/ 1720144 h 4890129"/>
              <a:gd name="connsiteX19179" fmla="*/ 6012152 w 9771622"/>
              <a:gd name="connsiteY19179" fmla="*/ 1706428 h 4890129"/>
              <a:gd name="connsiteX19180" fmla="*/ 4687883 w 9771622"/>
              <a:gd name="connsiteY19180" fmla="*/ 1706428 h 4890129"/>
              <a:gd name="connsiteX19181" fmla="*/ 4701599 w 9771622"/>
              <a:gd name="connsiteY19181" fmla="*/ 1720144 h 4890129"/>
              <a:gd name="connsiteX19182" fmla="*/ 4687883 w 9771622"/>
              <a:gd name="connsiteY19182" fmla="*/ 1733860 h 4890129"/>
              <a:gd name="connsiteX19183" fmla="*/ 4674167 w 9771622"/>
              <a:gd name="connsiteY19183" fmla="*/ 1720144 h 4890129"/>
              <a:gd name="connsiteX19184" fmla="*/ 4687883 w 9771622"/>
              <a:gd name="connsiteY19184" fmla="*/ 1706428 h 4890129"/>
              <a:gd name="connsiteX19185" fmla="*/ 5258831 w 9771622"/>
              <a:gd name="connsiteY19185" fmla="*/ 1705434 h 4890129"/>
              <a:gd name="connsiteX19186" fmla="*/ 5272547 w 9771622"/>
              <a:gd name="connsiteY19186" fmla="*/ 1719150 h 4890129"/>
              <a:gd name="connsiteX19187" fmla="*/ 5258831 w 9771622"/>
              <a:gd name="connsiteY19187" fmla="*/ 1732866 h 4890129"/>
              <a:gd name="connsiteX19188" fmla="*/ 5245115 w 9771622"/>
              <a:gd name="connsiteY19188" fmla="*/ 1719150 h 4890129"/>
              <a:gd name="connsiteX19189" fmla="*/ 5258831 w 9771622"/>
              <a:gd name="connsiteY19189" fmla="*/ 1705434 h 4890129"/>
              <a:gd name="connsiteX19190" fmla="*/ 4547876 w 9771622"/>
              <a:gd name="connsiteY19190" fmla="*/ 1705434 h 4890129"/>
              <a:gd name="connsiteX19191" fmla="*/ 4561592 w 9771622"/>
              <a:gd name="connsiteY19191" fmla="*/ 1719150 h 4890129"/>
              <a:gd name="connsiteX19192" fmla="*/ 4547876 w 9771622"/>
              <a:gd name="connsiteY19192" fmla="*/ 1732866 h 4890129"/>
              <a:gd name="connsiteX19193" fmla="*/ 4534160 w 9771622"/>
              <a:gd name="connsiteY19193" fmla="*/ 1719150 h 4890129"/>
              <a:gd name="connsiteX19194" fmla="*/ 4547876 w 9771622"/>
              <a:gd name="connsiteY19194" fmla="*/ 1705434 h 4890129"/>
              <a:gd name="connsiteX19195" fmla="*/ 3158400 w 9771622"/>
              <a:gd name="connsiteY19195" fmla="*/ 1705434 h 4890129"/>
              <a:gd name="connsiteX19196" fmla="*/ 3172116 w 9771622"/>
              <a:gd name="connsiteY19196" fmla="*/ 1719150 h 4890129"/>
              <a:gd name="connsiteX19197" fmla="*/ 3158400 w 9771622"/>
              <a:gd name="connsiteY19197" fmla="*/ 1732866 h 4890129"/>
              <a:gd name="connsiteX19198" fmla="*/ 3144684 w 9771622"/>
              <a:gd name="connsiteY19198" fmla="*/ 1719150 h 4890129"/>
              <a:gd name="connsiteX19199" fmla="*/ 3158400 w 9771622"/>
              <a:gd name="connsiteY19199" fmla="*/ 1705434 h 4890129"/>
              <a:gd name="connsiteX19200" fmla="*/ 5611329 w 9771622"/>
              <a:gd name="connsiteY19200" fmla="*/ 1703450 h 4890129"/>
              <a:gd name="connsiteX19201" fmla="*/ 5625045 w 9771622"/>
              <a:gd name="connsiteY19201" fmla="*/ 1717166 h 4890129"/>
              <a:gd name="connsiteX19202" fmla="*/ 5611329 w 9771622"/>
              <a:gd name="connsiteY19202" fmla="*/ 1730882 h 4890129"/>
              <a:gd name="connsiteX19203" fmla="*/ 5597613 w 9771622"/>
              <a:gd name="connsiteY19203" fmla="*/ 1717166 h 4890129"/>
              <a:gd name="connsiteX19204" fmla="*/ 5611329 w 9771622"/>
              <a:gd name="connsiteY19204" fmla="*/ 1703450 h 4890129"/>
              <a:gd name="connsiteX19205" fmla="*/ 3048513 w 9771622"/>
              <a:gd name="connsiteY19205" fmla="*/ 1703450 h 4890129"/>
              <a:gd name="connsiteX19206" fmla="*/ 3062229 w 9771622"/>
              <a:gd name="connsiteY19206" fmla="*/ 1717166 h 4890129"/>
              <a:gd name="connsiteX19207" fmla="*/ 3048513 w 9771622"/>
              <a:gd name="connsiteY19207" fmla="*/ 1730882 h 4890129"/>
              <a:gd name="connsiteX19208" fmla="*/ 3034797 w 9771622"/>
              <a:gd name="connsiteY19208" fmla="*/ 1717166 h 4890129"/>
              <a:gd name="connsiteX19209" fmla="*/ 3048513 w 9771622"/>
              <a:gd name="connsiteY19209" fmla="*/ 1703450 h 4890129"/>
              <a:gd name="connsiteX19210" fmla="*/ 6071066 w 9771622"/>
              <a:gd name="connsiteY19210" fmla="*/ 1703116 h 4890129"/>
              <a:gd name="connsiteX19211" fmla="*/ 6084782 w 9771622"/>
              <a:gd name="connsiteY19211" fmla="*/ 1716832 h 4890129"/>
              <a:gd name="connsiteX19212" fmla="*/ 6071066 w 9771622"/>
              <a:gd name="connsiteY19212" fmla="*/ 1730548 h 4890129"/>
              <a:gd name="connsiteX19213" fmla="*/ 6057350 w 9771622"/>
              <a:gd name="connsiteY19213" fmla="*/ 1716832 h 4890129"/>
              <a:gd name="connsiteX19214" fmla="*/ 6071066 w 9771622"/>
              <a:gd name="connsiteY19214" fmla="*/ 1703116 h 4890129"/>
              <a:gd name="connsiteX19215" fmla="*/ 6129649 w 9771622"/>
              <a:gd name="connsiteY19215" fmla="*/ 1700472 h 4890129"/>
              <a:gd name="connsiteX19216" fmla="*/ 6143365 w 9771622"/>
              <a:gd name="connsiteY19216" fmla="*/ 1714188 h 4890129"/>
              <a:gd name="connsiteX19217" fmla="*/ 6129649 w 9771622"/>
              <a:gd name="connsiteY19217" fmla="*/ 1727904 h 4890129"/>
              <a:gd name="connsiteX19218" fmla="*/ 6115933 w 9771622"/>
              <a:gd name="connsiteY19218" fmla="*/ 1714188 h 4890129"/>
              <a:gd name="connsiteX19219" fmla="*/ 6129649 w 9771622"/>
              <a:gd name="connsiteY19219" fmla="*/ 1700472 h 4890129"/>
              <a:gd name="connsiteX19220" fmla="*/ 5096647 w 9771622"/>
              <a:gd name="connsiteY19220" fmla="*/ 1700138 h 4890129"/>
              <a:gd name="connsiteX19221" fmla="*/ 5110363 w 9771622"/>
              <a:gd name="connsiteY19221" fmla="*/ 1713854 h 4890129"/>
              <a:gd name="connsiteX19222" fmla="*/ 5096647 w 9771622"/>
              <a:gd name="connsiteY19222" fmla="*/ 1727570 h 4890129"/>
              <a:gd name="connsiteX19223" fmla="*/ 5082931 w 9771622"/>
              <a:gd name="connsiteY19223" fmla="*/ 1713854 h 4890129"/>
              <a:gd name="connsiteX19224" fmla="*/ 5096647 w 9771622"/>
              <a:gd name="connsiteY19224" fmla="*/ 1700138 h 4890129"/>
              <a:gd name="connsiteX19225" fmla="*/ 2830805 w 9771622"/>
              <a:gd name="connsiteY19225" fmla="*/ 1700138 h 4890129"/>
              <a:gd name="connsiteX19226" fmla="*/ 2844521 w 9771622"/>
              <a:gd name="connsiteY19226" fmla="*/ 1713854 h 4890129"/>
              <a:gd name="connsiteX19227" fmla="*/ 2830805 w 9771622"/>
              <a:gd name="connsiteY19227" fmla="*/ 1727570 h 4890129"/>
              <a:gd name="connsiteX19228" fmla="*/ 2817093 w 9771622"/>
              <a:gd name="connsiteY19228" fmla="*/ 1713854 h 4890129"/>
              <a:gd name="connsiteX19229" fmla="*/ 2830805 w 9771622"/>
              <a:gd name="connsiteY19229" fmla="*/ 1700138 h 4890129"/>
              <a:gd name="connsiteX19230" fmla="*/ 2722573 w 9771622"/>
              <a:gd name="connsiteY19230" fmla="*/ 1698814 h 4890129"/>
              <a:gd name="connsiteX19231" fmla="*/ 2736290 w 9771622"/>
              <a:gd name="connsiteY19231" fmla="*/ 1712530 h 4890129"/>
              <a:gd name="connsiteX19232" fmla="*/ 2722573 w 9771622"/>
              <a:gd name="connsiteY19232" fmla="*/ 1726246 h 4890129"/>
              <a:gd name="connsiteX19233" fmla="*/ 2708855 w 9771622"/>
              <a:gd name="connsiteY19233" fmla="*/ 1712530 h 4890129"/>
              <a:gd name="connsiteX19234" fmla="*/ 2722573 w 9771622"/>
              <a:gd name="connsiteY19234" fmla="*/ 1698814 h 4890129"/>
              <a:gd name="connsiteX19235" fmla="*/ 6187573 w 9771622"/>
              <a:gd name="connsiteY19235" fmla="*/ 1697820 h 4890129"/>
              <a:gd name="connsiteX19236" fmla="*/ 6201289 w 9771622"/>
              <a:gd name="connsiteY19236" fmla="*/ 1711536 h 4890129"/>
              <a:gd name="connsiteX19237" fmla="*/ 6187573 w 9771622"/>
              <a:gd name="connsiteY19237" fmla="*/ 1725252 h 4890129"/>
              <a:gd name="connsiteX19238" fmla="*/ 6173857 w 9771622"/>
              <a:gd name="connsiteY19238" fmla="*/ 1711536 h 4890129"/>
              <a:gd name="connsiteX19239" fmla="*/ 6187573 w 9771622"/>
              <a:gd name="connsiteY19239" fmla="*/ 1697820 h 4890129"/>
              <a:gd name="connsiteX19240" fmla="*/ 2614998 w 9771622"/>
              <a:gd name="connsiteY19240" fmla="*/ 1697820 h 4890129"/>
              <a:gd name="connsiteX19241" fmla="*/ 2628719 w 9771622"/>
              <a:gd name="connsiteY19241" fmla="*/ 1711536 h 4890129"/>
              <a:gd name="connsiteX19242" fmla="*/ 2614998 w 9771622"/>
              <a:gd name="connsiteY19242" fmla="*/ 1725252 h 4890129"/>
              <a:gd name="connsiteX19243" fmla="*/ 2601291 w 9771622"/>
              <a:gd name="connsiteY19243" fmla="*/ 1711536 h 4890129"/>
              <a:gd name="connsiteX19244" fmla="*/ 2614998 w 9771622"/>
              <a:gd name="connsiteY19244" fmla="*/ 1697820 h 4890129"/>
              <a:gd name="connsiteX19245" fmla="*/ 4454867 w 9771622"/>
              <a:gd name="connsiteY19245" fmla="*/ 1697490 h 4890129"/>
              <a:gd name="connsiteX19246" fmla="*/ 4468583 w 9771622"/>
              <a:gd name="connsiteY19246" fmla="*/ 1711206 h 4890129"/>
              <a:gd name="connsiteX19247" fmla="*/ 4454867 w 9771622"/>
              <a:gd name="connsiteY19247" fmla="*/ 1724922 h 4890129"/>
              <a:gd name="connsiteX19248" fmla="*/ 4441151 w 9771622"/>
              <a:gd name="connsiteY19248" fmla="*/ 1711206 h 4890129"/>
              <a:gd name="connsiteX19249" fmla="*/ 4454867 w 9771622"/>
              <a:gd name="connsiteY19249" fmla="*/ 1697490 h 4890129"/>
              <a:gd name="connsiteX19250" fmla="*/ 2507760 w 9771622"/>
              <a:gd name="connsiteY19250" fmla="*/ 1696830 h 4890129"/>
              <a:gd name="connsiteX19251" fmla="*/ 2521480 w 9771622"/>
              <a:gd name="connsiteY19251" fmla="*/ 1710546 h 4890129"/>
              <a:gd name="connsiteX19252" fmla="*/ 2507760 w 9771622"/>
              <a:gd name="connsiteY19252" fmla="*/ 1724262 h 4890129"/>
              <a:gd name="connsiteX19253" fmla="*/ 2494045 w 9771622"/>
              <a:gd name="connsiteY19253" fmla="*/ 1710546 h 4890129"/>
              <a:gd name="connsiteX19254" fmla="*/ 2507760 w 9771622"/>
              <a:gd name="connsiteY19254" fmla="*/ 1696830 h 4890129"/>
              <a:gd name="connsiteX19255" fmla="*/ 2401183 w 9771622"/>
              <a:gd name="connsiteY19255" fmla="*/ 1695836 h 4890129"/>
              <a:gd name="connsiteX19256" fmla="*/ 2414898 w 9771622"/>
              <a:gd name="connsiteY19256" fmla="*/ 1709552 h 4890129"/>
              <a:gd name="connsiteX19257" fmla="*/ 2401183 w 9771622"/>
              <a:gd name="connsiteY19257" fmla="*/ 1723268 h 4890129"/>
              <a:gd name="connsiteX19258" fmla="*/ 2387465 w 9771622"/>
              <a:gd name="connsiteY19258" fmla="*/ 1709552 h 4890129"/>
              <a:gd name="connsiteX19259" fmla="*/ 2401183 w 9771622"/>
              <a:gd name="connsiteY19259" fmla="*/ 1695836 h 4890129"/>
              <a:gd name="connsiteX19260" fmla="*/ 6245166 w 9771622"/>
              <a:gd name="connsiteY19260" fmla="*/ 1695506 h 4890129"/>
              <a:gd name="connsiteX19261" fmla="*/ 6258882 w 9771622"/>
              <a:gd name="connsiteY19261" fmla="*/ 1709222 h 4890129"/>
              <a:gd name="connsiteX19262" fmla="*/ 6245166 w 9771622"/>
              <a:gd name="connsiteY19262" fmla="*/ 1722938 h 4890129"/>
              <a:gd name="connsiteX19263" fmla="*/ 6231450 w 9771622"/>
              <a:gd name="connsiteY19263" fmla="*/ 1709222 h 4890129"/>
              <a:gd name="connsiteX19264" fmla="*/ 6245166 w 9771622"/>
              <a:gd name="connsiteY19264" fmla="*/ 1695506 h 4890129"/>
              <a:gd name="connsiteX19265" fmla="*/ 5675872 w 9771622"/>
              <a:gd name="connsiteY19265" fmla="*/ 1695506 h 4890129"/>
              <a:gd name="connsiteX19266" fmla="*/ 5689588 w 9771622"/>
              <a:gd name="connsiteY19266" fmla="*/ 1709222 h 4890129"/>
              <a:gd name="connsiteX19267" fmla="*/ 5675872 w 9771622"/>
              <a:gd name="connsiteY19267" fmla="*/ 1722938 h 4890129"/>
              <a:gd name="connsiteX19268" fmla="*/ 5662156 w 9771622"/>
              <a:gd name="connsiteY19268" fmla="*/ 1709222 h 4890129"/>
              <a:gd name="connsiteX19269" fmla="*/ 5675872 w 9771622"/>
              <a:gd name="connsiteY19269" fmla="*/ 1695506 h 4890129"/>
              <a:gd name="connsiteX19270" fmla="*/ 5441535 w 9771622"/>
              <a:gd name="connsiteY19270" fmla="*/ 1695176 h 4890129"/>
              <a:gd name="connsiteX19271" fmla="*/ 5455251 w 9771622"/>
              <a:gd name="connsiteY19271" fmla="*/ 1708892 h 4890129"/>
              <a:gd name="connsiteX19272" fmla="*/ 5441535 w 9771622"/>
              <a:gd name="connsiteY19272" fmla="*/ 1722608 h 4890129"/>
              <a:gd name="connsiteX19273" fmla="*/ 5427819 w 9771622"/>
              <a:gd name="connsiteY19273" fmla="*/ 1708892 h 4890129"/>
              <a:gd name="connsiteX19274" fmla="*/ 5441535 w 9771622"/>
              <a:gd name="connsiteY19274" fmla="*/ 1695176 h 4890129"/>
              <a:gd name="connsiteX19275" fmla="*/ 2294607 w 9771622"/>
              <a:gd name="connsiteY19275" fmla="*/ 1695176 h 4890129"/>
              <a:gd name="connsiteX19276" fmla="*/ 2308323 w 9771622"/>
              <a:gd name="connsiteY19276" fmla="*/ 1708892 h 4890129"/>
              <a:gd name="connsiteX19277" fmla="*/ 2294607 w 9771622"/>
              <a:gd name="connsiteY19277" fmla="*/ 1722608 h 4890129"/>
              <a:gd name="connsiteX19278" fmla="*/ 2280895 w 9771622"/>
              <a:gd name="connsiteY19278" fmla="*/ 1708892 h 4890129"/>
              <a:gd name="connsiteX19279" fmla="*/ 2294607 w 9771622"/>
              <a:gd name="connsiteY19279" fmla="*/ 1695176 h 4890129"/>
              <a:gd name="connsiteX19280" fmla="*/ 4732564 w 9771622"/>
              <a:gd name="connsiteY19280" fmla="*/ 1694842 h 4890129"/>
              <a:gd name="connsiteX19281" fmla="*/ 4746280 w 9771622"/>
              <a:gd name="connsiteY19281" fmla="*/ 1708558 h 4890129"/>
              <a:gd name="connsiteX19282" fmla="*/ 4732564 w 9771622"/>
              <a:gd name="connsiteY19282" fmla="*/ 1722274 h 4890129"/>
              <a:gd name="connsiteX19283" fmla="*/ 4718848 w 9771622"/>
              <a:gd name="connsiteY19283" fmla="*/ 1708558 h 4890129"/>
              <a:gd name="connsiteX19284" fmla="*/ 4732564 w 9771622"/>
              <a:gd name="connsiteY19284" fmla="*/ 1694842 h 4890129"/>
              <a:gd name="connsiteX19285" fmla="*/ 2188360 w 9771622"/>
              <a:gd name="connsiteY19285" fmla="*/ 1694512 h 4890129"/>
              <a:gd name="connsiteX19286" fmla="*/ 2202075 w 9771622"/>
              <a:gd name="connsiteY19286" fmla="*/ 1708228 h 4890129"/>
              <a:gd name="connsiteX19287" fmla="*/ 2188360 w 9771622"/>
              <a:gd name="connsiteY19287" fmla="*/ 1721944 h 4890129"/>
              <a:gd name="connsiteX19288" fmla="*/ 2174645 w 9771622"/>
              <a:gd name="connsiteY19288" fmla="*/ 1708228 h 4890129"/>
              <a:gd name="connsiteX19289" fmla="*/ 2188360 w 9771622"/>
              <a:gd name="connsiteY19289" fmla="*/ 1694512 h 4890129"/>
              <a:gd name="connsiteX19290" fmla="*/ 2082448 w 9771622"/>
              <a:gd name="connsiteY19290" fmla="*/ 1693852 h 4890129"/>
              <a:gd name="connsiteX19291" fmla="*/ 2096164 w 9771622"/>
              <a:gd name="connsiteY19291" fmla="*/ 1707568 h 4890129"/>
              <a:gd name="connsiteX19292" fmla="*/ 2082448 w 9771622"/>
              <a:gd name="connsiteY19292" fmla="*/ 1721284 h 4890129"/>
              <a:gd name="connsiteX19293" fmla="*/ 2068732 w 9771622"/>
              <a:gd name="connsiteY19293" fmla="*/ 1707568 h 4890129"/>
              <a:gd name="connsiteX19294" fmla="*/ 2082448 w 9771622"/>
              <a:gd name="connsiteY19294" fmla="*/ 1693852 h 4890129"/>
              <a:gd name="connsiteX19295" fmla="*/ 6302425 w 9771622"/>
              <a:gd name="connsiteY19295" fmla="*/ 1693518 h 4890129"/>
              <a:gd name="connsiteX19296" fmla="*/ 6316141 w 9771622"/>
              <a:gd name="connsiteY19296" fmla="*/ 1707234 h 4890129"/>
              <a:gd name="connsiteX19297" fmla="*/ 6302425 w 9771622"/>
              <a:gd name="connsiteY19297" fmla="*/ 1720950 h 4890129"/>
              <a:gd name="connsiteX19298" fmla="*/ 6288709 w 9771622"/>
              <a:gd name="connsiteY19298" fmla="*/ 1707234 h 4890129"/>
              <a:gd name="connsiteX19299" fmla="*/ 6302425 w 9771622"/>
              <a:gd name="connsiteY19299" fmla="*/ 1693518 h 4890129"/>
              <a:gd name="connsiteX19300" fmla="*/ 1976529 w 9771622"/>
              <a:gd name="connsiteY19300" fmla="*/ 1693188 h 4890129"/>
              <a:gd name="connsiteX19301" fmla="*/ 1990245 w 9771622"/>
              <a:gd name="connsiteY19301" fmla="*/ 1706904 h 4890129"/>
              <a:gd name="connsiteX19302" fmla="*/ 1976529 w 9771622"/>
              <a:gd name="connsiteY19302" fmla="*/ 1720620 h 4890129"/>
              <a:gd name="connsiteX19303" fmla="*/ 1962812 w 9771622"/>
              <a:gd name="connsiteY19303" fmla="*/ 1706904 h 4890129"/>
              <a:gd name="connsiteX19304" fmla="*/ 1976529 w 9771622"/>
              <a:gd name="connsiteY19304" fmla="*/ 1693188 h 4890129"/>
              <a:gd name="connsiteX19305" fmla="*/ 1871278 w 9771622"/>
              <a:gd name="connsiteY19305" fmla="*/ 1692858 h 4890129"/>
              <a:gd name="connsiteX19306" fmla="*/ 1884991 w 9771622"/>
              <a:gd name="connsiteY19306" fmla="*/ 1706574 h 4890129"/>
              <a:gd name="connsiteX19307" fmla="*/ 1871278 w 9771622"/>
              <a:gd name="connsiteY19307" fmla="*/ 1720290 h 4890129"/>
              <a:gd name="connsiteX19308" fmla="*/ 1857559 w 9771622"/>
              <a:gd name="connsiteY19308" fmla="*/ 1706574 h 4890129"/>
              <a:gd name="connsiteX19309" fmla="*/ 1871278 w 9771622"/>
              <a:gd name="connsiteY19309" fmla="*/ 1692858 h 4890129"/>
              <a:gd name="connsiteX19310" fmla="*/ 1766024 w 9771622"/>
              <a:gd name="connsiteY19310" fmla="*/ 1692194 h 4890129"/>
              <a:gd name="connsiteX19311" fmla="*/ 1779736 w 9771622"/>
              <a:gd name="connsiteY19311" fmla="*/ 1705910 h 4890129"/>
              <a:gd name="connsiteX19312" fmla="*/ 1766024 w 9771622"/>
              <a:gd name="connsiteY19312" fmla="*/ 1719626 h 4890129"/>
              <a:gd name="connsiteX19313" fmla="*/ 1752308 w 9771622"/>
              <a:gd name="connsiteY19313" fmla="*/ 1705910 h 4890129"/>
              <a:gd name="connsiteX19314" fmla="*/ 1766024 w 9771622"/>
              <a:gd name="connsiteY19314" fmla="*/ 1692194 h 4890129"/>
              <a:gd name="connsiteX19315" fmla="*/ 1660770 w 9771622"/>
              <a:gd name="connsiteY19315" fmla="*/ 1691864 h 4890129"/>
              <a:gd name="connsiteX19316" fmla="*/ 1674484 w 9771622"/>
              <a:gd name="connsiteY19316" fmla="*/ 1705580 h 4890129"/>
              <a:gd name="connsiteX19317" fmla="*/ 1660770 w 9771622"/>
              <a:gd name="connsiteY19317" fmla="*/ 1719296 h 4890129"/>
              <a:gd name="connsiteX19318" fmla="*/ 1647059 w 9771622"/>
              <a:gd name="connsiteY19318" fmla="*/ 1705580 h 4890129"/>
              <a:gd name="connsiteX19319" fmla="*/ 1660770 w 9771622"/>
              <a:gd name="connsiteY19319" fmla="*/ 1691864 h 4890129"/>
              <a:gd name="connsiteX19320" fmla="*/ 6359355 w 9771622"/>
              <a:gd name="connsiteY19320" fmla="*/ 1691534 h 4890129"/>
              <a:gd name="connsiteX19321" fmla="*/ 6373071 w 9771622"/>
              <a:gd name="connsiteY19321" fmla="*/ 1705250 h 4890129"/>
              <a:gd name="connsiteX19322" fmla="*/ 6359355 w 9771622"/>
              <a:gd name="connsiteY19322" fmla="*/ 1718966 h 4890129"/>
              <a:gd name="connsiteX19323" fmla="*/ 6345639 w 9771622"/>
              <a:gd name="connsiteY19323" fmla="*/ 1705250 h 4890129"/>
              <a:gd name="connsiteX19324" fmla="*/ 6359355 w 9771622"/>
              <a:gd name="connsiteY19324" fmla="*/ 1691534 h 4890129"/>
              <a:gd name="connsiteX19325" fmla="*/ 1555847 w 9771622"/>
              <a:gd name="connsiteY19325" fmla="*/ 1691534 h 4890129"/>
              <a:gd name="connsiteX19326" fmla="*/ 1569566 w 9771622"/>
              <a:gd name="connsiteY19326" fmla="*/ 1705250 h 4890129"/>
              <a:gd name="connsiteX19327" fmla="*/ 1555847 w 9771622"/>
              <a:gd name="connsiteY19327" fmla="*/ 1718966 h 4890129"/>
              <a:gd name="connsiteX19328" fmla="*/ 1542132 w 9771622"/>
              <a:gd name="connsiteY19328" fmla="*/ 1705250 h 4890129"/>
              <a:gd name="connsiteX19329" fmla="*/ 1555847 w 9771622"/>
              <a:gd name="connsiteY19329" fmla="*/ 1691534 h 4890129"/>
              <a:gd name="connsiteX19330" fmla="*/ 1450927 w 9771622"/>
              <a:gd name="connsiteY19330" fmla="*/ 1691201 h 4890129"/>
              <a:gd name="connsiteX19331" fmla="*/ 1464643 w 9771622"/>
              <a:gd name="connsiteY19331" fmla="*/ 1704917 h 4890129"/>
              <a:gd name="connsiteX19332" fmla="*/ 1450927 w 9771622"/>
              <a:gd name="connsiteY19332" fmla="*/ 1718633 h 4890129"/>
              <a:gd name="connsiteX19333" fmla="*/ 1437208 w 9771622"/>
              <a:gd name="connsiteY19333" fmla="*/ 1704917 h 4890129"/>
              <a:gd name="connsiteX19334" fmla="*/ 1450927 w 9771622"/>
              <a:gd name="connsiteY19334" fmla="*/ 1691201 h 4890129"/>
              <a:gd name="connsiteX19335" fmla="*/ 1346333 w 9771622"/>
              <a:gd name="connsiteY19335" fmla="*/ 1690870 h 4890129"/>
              <a:gd name="connsiteX19336" fmla="*/ 1360052 w 9771622"/>
              <a:gd name="connsiteY19336" fmla="*/ 1704586 h 4890129"/>
              <a:gd name="connsiteX19337" fmla="*/ 1346333 w 9771622"/>
              <a:gd name="connsiteY19337" fmla="*/ 1718302 h 4890129"/>
              <a:gd name="connsiteX19338" fmla="*/ 1332620 w 9771622"/>
              <a:gd name="connsiteY19338" fmla="*/ 1704586 h 4890129"/>
              <a:gd name="connsiteX19339" fmla="*/ 1346333 w 9771622"/>
              <a:gd name="connsiteY19339" fmla="*/ 1690870 h 4890129"/>
              <a:gd name="connsiteX19340" fmla="*/ 1241741 w 9771622"/>
              <a:gd name="connsiteY19340" fmla="*/ 1690540 h 4890129"/>
              <a:gd name="connsiteX19341" fmla="*/ 1255459 w 9771622"/>
              <a:gd name="connsiteY19341" fmla="*/ 1704256 h 4890129"/>
              <a:gd name="connsiteX19342" fmla="*/ 1241741 w 9771622"/>
              <a:gd name="connsiteY19342" fmla="*/ 1717972 h 4890129"/>
              <a:gd name="connsiteX19343" fmla="*/ 1228025 w 9771622"/>
              <a:gd name="connsiteY19343" fmla="*/ 1704256 h 4890129"/>
              <a:gd name="connsiteX19344" fmla="*/ 1241741 w 9771622"/>
              <a:gd name="connsiteY19344" fmla="*/ 1690540 h 4890129"/>
              <a:gd name="connsiteX19345" fmla="*/ 5051967 w 9771622"/>
              <a:gd name="connsiteY19345" fmla="*/ 1690210 h 4890129"/>
              <a:gd name="connsiteX19346" fmla="*/ 5065683 w 9771622"/>
              <a:gd name="connsiteY19346" fmla="*/ 1703926 h 4890129"/>
              <a:gd name="connsiteX19347" fmla="*/ 5051967 w 9771622"/>
              <a:gd name="connsiteY19347" fmla="*/ 1717642 h 4890129"/>
              <a:gd name="connsiteX19348" fmla="*/ 5038251 w 9771622"/>
              <a:gd name="connsiteY19348" fmla="*/ 1703926 h 4890129"/>
              <a:gd name="connsiteX19349" fmla="*/ 5051967 w 9771622"/>
              <a:gd name="connsiteY19349" fmla="*/ 1690210 h 4890129"/>
              <a:gd name="connsiteX19350" fmla="*/ 6415954 w 9771622"/>
              <a:gd name="connsiteY19350" fmla="*/ 1689880 h 4890129"/>
              <a:gd name="connsiteX19351" fmla="*/ 6429670 w 9771622"/>
              <a:gd name="connsiteY19351" fmla="*/ 1703596 h 4890129"/>
              <a:gd name="connsiteX19352" fmla="*/ 6415954 w 9771622"/>
              <a:gd name="connsiteY19352" fmla="*/ 1717312 h 4890129"/>
              <a:gd name="connsiteX19353" fmla="*/ 6402238 w 9771622"/>
              <a:gd name="connsiteY19353" fmla="*/ 1703596 h 4890129"/>
              <a:gd name="connsiteX19354" fmla="*/ 6415954 w 9771622"/>
              <a:gd name="connsiteY19354" fmla="*/ 1689880 h 4890129"/>
              <a:gd name="connsiteX19355" fmla="*/ 5739751 w 9771622"/>
              <a:gd name="connsiteY19355" fmla="*/ 1688886 h 4890129"/>
              <a:gd name="connsiteX19356" fmla="*/ 5753467 w 9771622"/>
              <a:gd name="connsiteY19356" fmla="*/ 1702602 h 4890129"/>
              <a:gd name="connsiteX19357" fmla="*/ 5739751 w 9771622"/>
              <a:gd name="connsiteY19357" fmla="*/ 1716318 h 4890129"/>
              <a:gd name="connsiteX19358" fmla="*/ 5726035 w 9771622"/>
              <a:gd name="connsiteY19358" fmla="*/ 1702602 h 4890129"/>
              <a:gd name="connsiteX19359" fmla="*/ 5739751 w 9771622"/>
              <a:gd name="connsiteY19359" fmla="*/ 1688886 h 4890129"/>
              <a:gd name="connsiteX19360" fmla="*/ 6472219 w 9771622"/>
              <a:gd name="connsiteY19360" fmla="*/ 1688223 h 4890129"/>
              <a:gd name="connsiteX19361" fmla="*/ 6485935 w 9771622"/>
              <a:gd name="connsiteY19361" fmla="*/ 1701939 h 4890129"/>
              <a:gd name="connsiteX19362" fmla="*/ 6472219 w 9771622"/>
              <a:gd name="connsiteY19362" fmla="*/ 1715655 h 4890129"/>
              <a:gd name="connsiteX19363" fmla="*/ 6458503 w 9771622"/>
              <a:gd name="connsiteY19363" fmla="*/ 1701939 h 4890129"/>
              <a:gd name="connsiteX19364" fmla="*/ 6472219 w 9771622"/>
              <a:gd name="connsiteY19364" fmla="*/ 1688223 h 4890129"/>
              <a:gd name="connsiteX19365" fmla="*/ 6528159 w 9771622"/>
              <a:gd name="connsiteY19365" fmla="*/ 1686899 h 4890129"/>
              <a:gd name="connsiteX19366" fmla="*/ 6541875 w 9771622"/>
              <a:gd name="connsiteY19366" fmla="*/ 1700615 h 4890129"/>
              <a:gd name="connsiteX19367" fmla="*/ 6528159 w 9771622"/>
              <a:gd name="connsiteY19367" fmla="*/ 1714331 h 4890129"/>
              <a:gd name="connsiteX19368" fmla="*/ 6514443 w 9771622"/>
              <a:gd name="connsiteY19368" fmla="*/ 1700615 h 4890129"/>
              <a:gd name="connsiteX19369" fmla="*/ 6528159 w 9771622"/>
              <a:gd name="connsiteY19369" fmla="*/ 1686899 h 4890129"/>
              <a:gd name="connsiteX19370" fmla="*/ 5217125 w 9771622"/>
              <a:gd name="connsiteY19370" fmla="*/ 1686899 h 4890129"/>
              <a:gd name="connsiteX19371" fmla="*/ 5230841 w 9771622"/>
              <a:gd name="connsiteY19371" fmla="*/ 1700615 h 4890129"/>
              <a:gd name="connsiteX19372" fmla="*/ 5217125 w 9771622"/>
              <a:gd name="connsiteY19372" fmla="*/ 1714331 h 4890129"/>
              <a:gd name="connsiteX19373" fmla="*/ 5203409 w 9771622"/>
              <a:gd name="connsiteY19373" fmla="*/ 1700615 h 4890129"/>
              <a:gd name="connsiteX19374" fmla="*/ 5217125 w 9771622"/>
              <a:gd name="connsiteY19374" fmla="*/ 1686899 h 4890129"/>
              <a:gd name="connsiteX19375" fmla="*/ 4589908 w 9771622"/>
              <a:gd name="connsiteY19375" fmla="*/ 1686899 h 4890129"/>
              <a:gd name="connsiteX19376" fmla="*/ 4603624 w 9771622"/>
              <a:gd name="connsiteY19376" fmla="*/ 1700615 h 4890129"/>
              <a:gd name="connsiteX19377" fmla="*/ 4589908 w 9771622"/>
              <a:gd name="connsiteY19377" fmla="*/ 1714331 h 4890129"/>
              <a:gd name="connsiteX19378" fmla="*/ 4576192 w 9771622"/>
              <a:gd name="connsiteY19378" fmla="*/ 1700615 h 4890129"/>
              <a:gd name="connsiteX19379" fmla="*/ 4589908 w 9771622"/>
              <a:gd name="connsiteY19379" fmla="*/ 1686899 h 4890129"/>
              <a:gd name="connsiteX19380" fmla="*/ 5331978 w 9771622"/>
              <a:gd name="connsiteY19380" fmla="*/ 1685905 h 4890129"/>
              <a:gd name="connsiteX19381" fmla="*/ 5345694 w 9771622"/>
              <a:gd name="connsiteY19381" fmla="*/ 1699621 h 4890129"/>
              <a:gd name="connsiteX19382" fmla="*/ 5331978 w 9771622"/>
              <a:gd name="connsiteY19382" fmla="*/ 1713337 h 4890129"/>
              <a:gd name="connsiteX19383" fmla="*/ 5318262 w 9771622"/>
              <a:gd name="connsiteY19383" fmla="*/ 1699621 h 4890129"/>
              <a:gd name="connsiteX19384" fmla="*/ 5331978 w 9771622"/>
              <a:gd name="connsiteY19384" fmla="*/ 1685905 h 4890129"/>
              <a:gd name="connsiteX19385" fmla="*/ 4777578 w 9771622"/>
              <a:gd name="connsiteY19385" fmla="*/ 1685905 h 4890129"/>
              <a:gd name="connsiteX19386" fmla="*/ 4791294 w 9771622"/>
              <a:gd name="connsiteY19386" fmla="*/ 1699621 h 4890129"/>
              <a:gd name="connsiteX19387" fmla="*/ 4777578 w 9771622"/>
              <a:gd name="connsiteY19387" fmla="*/ 1713337 h 4890129"/>
              <a:gd name="connsiteX19388" fmla="*/ 4763862 w 9771622"/>
              <a:gd name="connsiteY19388" fmla="*/ 1699621 h 4890129"/>
              <a:gd name="connsiteX19389" fmla="*/ 4777578 w 9771622"/>
              <a:gd name="connsiteY19389" fmla="*/ 1685905 h 4890129"/>
              <a:gd name="connsiteX19390" fmla="*/ 6583764 w 9771622"/>
              <a:gd name="connsiteY19390" fmla="*/ 1685575 h 4890129"/>
              <a:gd name="connsiteX19391" fmla="*/ 6597480 w 9771622"/>
              <a:gd name="connsiteY19391" fmla="*/ 1699291 h 4890129"/>
              <a:gd name="connsiteX19392" fmla="*/ 6583764 w 9771622"/>
              <a:gd name="connsiteY19392" fmla="*/ 1713007 h 4890129"/>
              <a:gd name="connsiteX19393" fmla="*/ 6570048 w 9771622"/>
              <a:gd name="connsiteY19393" fmla="*/ 1699291 h 4890129"/>
              <a:gd name="connsiteX19394" fmla="*/ 6583764 w 9771622"/>
              <a:gd name="connsiteY19394" fmla="*/ 1685575 h 4890129"/>
              <a:gd name="connsiteX19395" fmla="*/ 6639366 w 9771622"/>
              <a:gd name="connsiteY19395" fmla="*/ 1684251 h 4890129"/>
              <a:gd name="connsiteX19396" fmla="*/ 6653082 w 9771622"/>
              <a:gd name="connsiteY19396" fmla="*/ 1697967 h 4890129"/>
              <a:gd name="connsiteX19397" fmla="*/ 6639366 w 9771622"/>
              <a:gd name="connsiteY19397" fmla="*/ 1711683 h 4890129"/>
              <a:gd name="connsiteX19398" fmla="*/ 6625650 w 9771622"/>
              <a:gd name="connsiteY19398" fmla="*/ 1697967 h 4890129"/>
              <a:gd name="connsiteX19399" fmla="*/ 6639366 w 9771622"/>
              <a:gd name="connsiteY19399" fmla="*/ 1684251 h 4890129"/>
              <a:gd name="connsiteX19400" fmla="*/ 6694641 w 9771622"/>
              <a:gd name="connsiteY19400" fmla="*/ 1683260 h 4890129"/>
              <a:gd name="connsiteX19401" fmla="*/ 6708357 w 9771622"/>
              <a:gd name="connsiteY19401" fmla="*/ 1696976 h 4890129"/>
              <a:gd name="connsiteX19402" fmla="*/ 6694641 w 9771622"/>
              <a:gd name="connsiteY19402" fmla="*/ 1710692 h 4890129"/>
              <a:gd name="connsiteX19403" fmla="*/ 6680925 w 9771622"/>
              <a:gd name="connsiteY19403" fmla="*/ 1696976 h 4890129"/>
              <a:gd name="connsiteX19404" fmla="*/ 6694641 w 9771622"/>
              <a:gd name="connsiteY19404" fmla="*/ 1683260 h 4890129"/>
              <a:gd name="connsiteX19405" fmla="*/ 3112062 w 9771622"/>
              <a:gd name="connsiteY19405" fmla="*/ 1683260 h 4890129"/>
              <a:gd name="connsiteX19406" fmla="*/ 3125778 w 9771622"/>
              <a:gd name="connsiteY19406" fmla="*/ 1696976 h 4890129"/>
              <a:gd name="connsiteX19407" fmla="*/ 3112062 w 9771622"/>
              <a:gd name="connsiteY19407" fmla="*/ 1710692 h 4890129"/>
              <a:gd name="connsiteX19408" fmla="*/ 3098346 w 9771622"/>
              <a:gd name="connsiteY19408" fmla="*/ 1696976 h 4890129"/>
              <a:gd name="connsiteX19409" fmla="*/ 3112062 w 9771622"/>
              <a:gd name="connsiteY19409" fmla="*/ 1683260 h 4890129"/>
              <a:gd name="connsiteX19410" fmla="*/ 5510046 w 9771622"/>
              <a:gd name="connsiteY19410" fmla="*/ 1682927 h 4890129"/>
              <a:gd name="connsiteX19411" fmla="*/ 5523762 w 9771622"/>
              <a:gd name="connsiteY19411" fmla="*/ 1696643 h 4890129"/>
              <a:gd name="connsiteX19412" fmla="*/ 5510046 w 9771622"/>
              <a:gd name="connsiteY19412" fmla="*/ 1710359 h 4890129"/>
              <a:gd name="connsiteX19413" fmla="*/ 5496330 w 9771622"/>
              <a:gd name="connsiteY19413" fmla="*/ 1696643 h 4890129"/>
              <a:gd name="connsiteX19414" fmla="*/ 5510046 w 9771622"/>
              <a:gd name="connsiteY19414" fmla="*/ 1682927 h 4890129"/>
              <a:gd name="connsiteX19415" fmla="*/ 5802306 w 9771622"/>
              <a:gd name="connsiteY19415" fmla="*/ 1682597 h 4890129"/>
              <a:gd name="connsiteX19416" fmla="*/ 5816022 w 9771622"/>
              <a:gd name="connsiteY19416" fmla="*/ 1696313 h 4890129"/>
              <a:gd name="connsiteX19417" fmla="*/ 5802306 w 9771622"/>
              <a:gd name="connsiteY19417" fmla="*/ 1710029 h 4890129"/>
              <a:gd name="connsiteX19418" fmla="*/ 5788590 w 9771622"/>
              <a:gd name="connsiteY19418" fmla="*/ 1696313 h 4890129"/>
              <a:gd name="connsiteX19419" fmla="*/ 5802306 w 9771622"/>
              <a:gd name="connsiteY19419" fmla="*/ 1682597 h 4890129"/>
              <a:gd name="connsiteX19420" fmla="*/ 5006619 w 9771622"/>
              <a:gd name="connsiteY19420" fmla="*/ 1682597 h 4890129"/>
              <a:gd name="connsiteX19421" fmla="*/ 5020335 w 9771622"/>
              <a:gd name="connsiteY19421" fmla="*/ 1696313 h 4890129"/>
              <a:gd name="connsiteX19422" fmla="*/ 5006619 w 9771622"/>
              <a:gd name="connsiteY19422" fmla="*/ 1710029 h 4890129"/>
              <a:gd name="connsiteX19423" fmla="*/ 4992903 w 9771622"/>
              <a:gd name="connsiteY19423" fmla="*/ 1696313 h 4890129"/>
              <a:gd name="connsiteX19424" fmla="*/ 5006619 w 9771622"/>
              <a:gd name="connsiteY19424" fmla="*/ 1682597 h 4890129"/>
              <a:gd name="connsiteX19425" fmla="*/ 6749586 w 9771622"/>
              <a:gd name="connsiteY19425" fmla="*/ 1682267 h 4890129"/>
              <a:gd name="connsiteX19426" fmla="*/ 6763302 w 9771622"/>
              <a:gd name="connsiteY19426" fmla="*/ 1695983 h 4890129"/>
              <a:gd name="connsiteX19427" fmla="*/ 6749586 w 9771622"/>
              <a:gd name="connsiteY19427" fmla="*/ 1709699 h 4890129"/>
              <a:gd name="connsiteX19428" fmla="*/ 6735870 w 9771622"/>
              <a:gd name="connsiteY19428" fmla="*/ 1695983 h 4890129"/>
              <a:gd name="connsiteX19429" fmla="*/ 6749586 w 9771622"/>
              <a:gd name="connsiteY19429" fmla="*/ 1682267 h 4890129"/>
              <a:gd name="connsiteX19430" fmla="*/ 6804528 w 9771622"/>
              <a:gd name="connsiteY19430" fmla="*/ 1681273 h 4890129"/>
              <a:gd name="connsiteX19431" fmla="*/ 6818244 w 9771622"/>
              <a:gd name="connsiteY19431" fmla="*/ 1694989 h 4890129"/>
              <a:gd name="connsiteX19432" fmla="*/ 6804528 w 9771622"/>
              <a:gd name="connsiteY19432" fmla="*/ 1708705 h 4890129"/>
              <a:gd name="connsiteX19433" fmla="*/ 6790812 w 9771622"/>
              <a:gd name="connsiteY19433" fmla="*/ 1694989 h 4890129"/>
              <a:gd name="connsiteX19434" fmla="*/ 6804528 w 9771622"/>
              <a:gd name="connsiteY19434" fmla="*/ 1681273 h 4890129"/>
              <a:gd name="connsiteX19435" fmla="*/ 3002175 w 9771622"/>
              <a:gd name="connsiteY19435" fmla="*/ 1681273 h 4890129"/>
              <a:gd name="connsiteX19436" fmla="*/ 3015891 w 9771622"/>
              <a:gd name="connsiteY19436" fmla="*/ 1694989 h 4890129"/>
              <a:gd name="connsiteX19437" fmla="*/ 3002175 w 9771622"/>
              <a:gd name="connsiteY19437" fmla="*/ 1708705 h 4890129"/>
              <a:gd name="connsiteX19438" fmla="*/ 2988459 w 9771622"/>
              <a:gd name="connsiteY19438" fmla="*/ 1694989 h 4890129"/>
              <a:gd name="connsiteX19439" fmla="*/ 3002175 w 9771622"/>
              <a:gd name="connsiteY19439" fmla="*/ 1681273 h 4890129"/>
              <a:gd name="connsiteX19440" fmla="*/ 6859473 w 9771622"/>
              <a:gd name="connsiteY19440" fmla="*/ 1680279 h 4890129"/>
              <a:gd name="connsiteX19441" fmla="*/ 6873189 w 9771622"/>
              <a:gd name="connsiteY19441" fmla="*/ 1693995 h 4890129"/>
              <a:gd name="connsiteX19442" fmla="*/ 6859473 w 9771622"/>
              <a:gd name="connsiteY19442" fmla="*/ 1707711 h 4890129"/>
              <a:gd name="connsiteX19443" fmla="*/ 6845757 w 9771622"/>
              <a:gd name="connsiteY19443" fmla="*/ 1693995 h 4890129"/>
              <a:gd name="connsiteX19444" fmla="*/ 6859473 w 9771622"/>
              <a:gd name="connsiteY19444" fmla="*/ 1680279 h 4890129"/>
              <a:gd name="connsiteX19445" fmla="*/ 4823255 w 9771622"/>
              <a:gd name="connsiteY19445" fmla="*/ 1679949 h 4890129"/>
              <a:gd name="connsiteX19446" fmla="*/ 4836971 w 9771622"/>
              <a:gd name="connsiteY19446" fmla="*/ 1693665 h 4890129"/>
              <a:gd name="connsiteX19447" fmla="*/ 4823255 w 9771622"/>
              <a:gd name="connsiteY19447" fmla="*/ 1707381 h 4890129"/>
              <a:gd name="connsiteX19448" fmla="*/ 4809539 w 9771622"/>
              <a:gd name="connsiteY19448" fmla="*/ 1693665 h 4890129"/>
              <a:gd name="connsiteX19449" fmla="*/ 4823255 w 9771622"/>
              <a:gd name="connsiteY19449" fmla="*/ 1679949 h 4890129"/>
              <a:gd name="connsiteX19450" fmla="*/ 6913755 w 9771622"/>
              <a:gd name="connsiteY19450" fmla="*/ 1679289 h 4890129"/>
              <a:gd name="connsiteX19451" fmla="*/ 6927471 w 9771622"/>
              <a:gd name="connsiteY19451" fmla="*/ 1693005 h 4890129"/>
              <a:gd name="connsiteX19452" fmla="*/ 6913755 w 9771622"/>
              <a:gd name="connsiteY19452" fmla="*/ 1706721 h 4890129"/>
              <a:gd name="connsiteX19453" fmla="*/ 6900039 w 9771622"/>
              <a:gd name="connsiteY19453" fmla="*/ 1693005 h 4890129"/>
              <a:gd name="connsiteX19454" fmla="*/ 6913755 w 9771622"/>
              <a:gd name="connsiteY19454" fmla="*/ 1679289 h 4890129"/>
              <a:gd name="connsiteX19455" fmla="*/ 2893030 w 9771622"/>
              <a:gd name="connsiteY19455" fmla="*/ 1679289 h 4890129"/>
              <a:gd name="connsiteX19456" fmla="*/ 2906745 w 9771622"/>
              <a:gd name="connsiteY19456" fmla="*/ 1693005 h 4890129"/>
              <a:gd name="connsiteX19457" fmla="*/ 2893030 w 9771622"/>
              <a:gd name="connsiteY19457" fmla="*/ 1706721 h 4890129"/>
              <a:gd name="connsiteX19458" fmla="*/ 2879316 w 9771622"/>
              <a:gd name="connsiteY19458" fmla="*/ 1693005 h 4890129"/>
              <a:gd name="connsiteX19459" fmla="*/ 2893030 w 9771622"/>
              <a:gd name="connsiteY19459" fmla="*/ 1679289 h 4890129"/>
              <a:gd name="connsiteX19460" fmla="*/ 6968366 w 9771622"/>
              <a:gd name="connsiteY19460" fmla="*/ 1678625 h 4890129"/>
              <a:gd name="connsiteX19461" fmla="*/ 6982082 w 9771622"/>
              <a:gd name="connsiteY19461" fmla="*/ 1692341 h 4890129"/>
              <a:gd name="connsiteX19462" fmla="*/ 6968366 w 9771622"/>
              <a:gd name="connsiteY19462" fmla="*/ 1706057 h 4890129"/>
              <a:gd name="connsiteX19463" fmla="*/ 6954650 w 9771622"/>
              <a:gd name="connsiteY19463" fmla="*/ 1692341 h 4890129"/>
              <a:gd name="connsiteX19464" fmla="*/ 6968366 w 9771622"/>
              <a:gd name="connsiteY19464" fmla="*/ 1678625 h 4890129"/>
              <a:gd name="connsiteX19465" fmla="*/ 7022648 w 9771622"/>
              <a:gd name="connsiteY19465" fmla="*/ 1677965 h 4890129"/>
              <a:gd name="connsiteX19466" fmla="*/ 7036364 w 9771622"/>
              <a:gd name="connsiteY19466" fmla="*/ 1691681 h 4890129"/>
              <a:gd name="connsiteX19467" fmla="*/ 7022648 w 9771622"/>
              <a:gd name="connsiteY19467" fmla="*/ 1705397 h 4890129"/>
              <a:gd name="connsiteX19468" fmla="*/ 7008932 w 9771622"/>
              <a:gd name="connsiteY19468" fmla="*/ 1691681 h 4890129"/>
              <a:gd name="connsiteX19469" fmla="*/ 7022648 w 9771622"/>
              <a:gd name="connsiteY19469" fmla="*/ 1677965 h 4890129"/>
              <a:gd name="connsiteX19470" fmla="*/ 2784471 w 9771622"/>
              <a:gd name="connsiteY19470" fmla="*/ 1677965 h 4890129"/>
              <a:gd name="connsiteX19471" fmla="*/ 2798184 w 9771622"/>
              <a:gd name="connsiteY19471" fmla="*/ 1691681 h 4890129"/>
              <a:gd name="connsiteX19472" fmla="*/ 2784471 w 9771622"/>
              <a:gd name="connsiteY19472" fmla="*/ 1705397 h 4890129"/>
              <a:gd name="connsiteX19473" fmla="*/ 2770753 w 9771622"/>
              <a:gd name="connsiteY19473" fmla="*/ 1691681 h 4890129"/>
              <a:gd name="connsiteX19474" fmla="*/ 2784471 w 9771622"/>
              <a:gd name="connsiteY19474" fmla="*/ 1677965 h 4890129"/>
              <a:gd name="connsiteX19475" fmla="*/ 4960945 w 9771622"/>
              <a:gd name="connsiteY19475" fmla="*/ 1677631 h 4890129"/>
              <a:gd name="connsiteX19476" fmla="*/ 4974661 w 9771622"/>
              <a:gd name="connsiteY19476" fmla="*/ 1691347 h 4890129"/>
              <a:gd name="connsiteX19477" fmla="*/ 4960945 w 9771622"/>
              <a:gd name="connsiteY19477" fmla="*/ 1705063 h 4890129"/>
              <a:gd name="connsiteX19478" fmla="*/ 4947229 w 9771622"/>
              <a:gd name="connsiteY19478" fmla="*/ 1691347 h 4890129"/>
              <a:gd name="connsiteX19479" fmla="*/ 4960945 w 9771622"/>
              <a:gd name="connsiteY19479" fmla="*/ 1677631 h 4890129"/>
              <a:gd name="connsiteX19480" fmla="*/ 7076599 w 9771622"/>
              <a:gd name="connsiteY19480" fmla="*/ 1677301 h 4890129"/>
              <a:gd name="connsiteX19481" fmla="*/ 7090315 w 9771622"/>
              <a:gd name="connsiteY19481" fmla="*/ 1691017 h 4890129"/>
              <a:gd name="connsiteX19482" fmla="*/ 7076599 w 9771622"/>
              <a:gd name="connsiteY19482" fmla="*/ 1704733 h 4890129"/>
              <a:gd name="connsiteX19483" fmla="*/ 7062883 w 9771622"/>
              <a:gd name="connsiteY19483" fmla="*/ 1691017 h 4890129"/>
              <a:gd name="connsiteX19484" fmla="*/ 7076599 w 9771622"/>
              <a:gd name="connsiteY19484" fmla="*/ 1677301 h 4890129"/>
              <a:gd name="connsiteX19485" fmla="*/ 5864201 w 9771622"/>
              <a:gd name="connsiteY19485" fmla="*/ 1677301 h 4890129"/>
              <a:gd name="connsiteX19486" fmla="*/ 5877917 w 9771622"/>
              <a:gd name="connsiteY19486" fmla="*/ 1691017 h 4890129"/>
              <a:gd name="connsiteX19487" fmla="*/ 5864201 w 9771622"/>
              <a:gd name="connsiteY19487" fmla="*/ 1704733 h 4890129"/>
              <a:gd name="connsiteX19488" fmla="*/ 5850485 w 9771622"/>
              <a:gd name="connsiteY19488" fmla="*/ 1691017 h 4890129"/>
              <a:gd name="connsiteX19489" fmla="*/ 5864201 w 9771622"/>
              <a:gd name="connsiteY19489" fmla="*/ 1677301 h 4890129"/>
              <a:gd name="connsiteX19490" fmla="*/ 7130863 w 9771622"/>
              <a:gd name="connsiteY19490" fmla="*/ 1676637 h 4890129"/>
              <a:gd name="connsiteX19491" fmla="*/ 7144579 w 9771622"/>
              <a:gd name="connsiteY19491" fmla="*/ 1690353 h 4890129"/>
              <a:gd name="connsiteX19492" fmla="*/ 7130863 w 9771622"/>
              <a:gd name="connsiteY19492" fmla="*/ 1704069 h 4890129"/>
              <a:gd name="connsiteX19493" fmla="*/ 7117147 w 9771622"/>
              <a:gd name="connsiteY19493" fmla="*/ 1690353 h 4890129"/>
              <a:gd name="connsiteX19494" fmla="*/ 7130863 w 9771622"/>
              <a:gd name="connsiteY19494" fmla="*/ 1676637 h 4890129"/>
              <a:gd name="connsiteX19495" fmla="*/ 2676235 w 9771622"/>
              <a:gd name="connsiteY19495" fmla="*/ 1676637 h 4890129"/>
              <a:gd name="connsiteX19496" fmla="*/ 2689951 w 9771622"/>
              <a:gd name="connsiteY19496" fmla="*/ 1690353 h 4890129"/>
              <a:gd name="connsiteX19497" fmla="*/ 2676235 w 9771622"/>
              <a:gd name="connsiteY19497" fmla="*/ 1704069 h 4890129"/>
              <a:gd name="connsiteX19498" fmla="*/ 2662513 w 9771622"/>
              <a:gd name="connsiteY19498" fmla="*/ 1690353 h 4890129"/>
              <a:gd name="connsiteX19499" fmla="*/ 2676235 w 9771622"/>
              <a:gd name="connsiteY19499" fmla="*/ 1676637 h 4890129"/>
              <a:gd name="connsiteX19500" fmla="*/ 4868929 w 9771622"/>
              <a:gd name="connsiteY19500" fmla="*/ 1676307 h 4890129"/>
              <a:gd name="connsiteX19501" fmla="*/ 4882645 w 9771622"/>
              <a:gd name="connsiteY19501" fmla="*/ 1690023 h 4890129"/>
              <a:gd name="connsiteX19502" fmla="*/ 4868929 w 9771622"/>
              <a:gd name="connsiteY19502" fmla="*/ 1703739 h 4890129"/>
              <a:gd name="connsiteX19503" fmla="*/ 4855213 w 9771622"/>
              <a:gd name="connsiteY19503" fmla="*/ 1690023 h 4890129"/>
              <a:gd name="connsiteX19504" fmla="*/ 4868929 w 9771622"/>
              <a:gd name="connsiteY19504" fmla="*/ 1676307 h 4890129"/>
              <a:gd name="connsiteX19505" fmla="*/ 7184499 w 9771622"/>
              <a:gd name="connsiteY19505" fmla="*/ 1675977 h 4890129"/>
              <a:gd name="connsiteX19506" fmla="*/ 7198215 w 9771622"/>
              <a:gd name="connsiteY19506" fmla="*/ 1689693 h 4890129"/>
              <a:gd name="connsiteX19507" fmla="*/ 7184499 w 9771622"/>
              <a:gd name="connsiteY19507" fmla="*/ 1703409 h 4890129"/>
              <a:gd name="connsiteX19508" fmla="*/ 7170783 w 9771622"/>
              <a:gd name="connsiteY19508" fmla="*/ 1689693 h 4890129"/>
              <a:gd name="connsiteX19509" fmla="*/ 7184499 w 9771622"/>
              <a:gd name="connsiteY19509" fmla="*/ 1675977 h 4890129"/>
              <a:gd name="connsiteX19510" fmla="*/ 4914937 w 9771622"/>
              <a:gd name="connsiteY19510" fmla="*/ 1675647 h 4890129"/>
              <a:gd name="connsiteX19511" fmla="*/ 4928653 w 9771622"/>
              <a:gd name="connsiteY19511" fmla="*/ 1689363 h 4890129"/>
              <a:gd name="connsiteX19512" fmla="*/ 4914937 w 9771622"/>
              <a:gd name="connsiteY19512" fmla="*/ 1703079 h 4890129"/>
              <a:gd name="connsiteX19513" fmla="*/ 4901221 w 9771622"/>
              <a:gd name="connsiteY19513" fmla="*/ 1689363 h 4890129"/>
              <a:gd name="connsiteX19514" fmla="*/ 4914937 w 9771622"/>
              <a:gd name="connsiteY19514" fmla="*/ 1675647 h 4890129"/>
              <a:gd name="connsiteX19515" fmla="*/ 7238450 w 9771622"/>
              <a:gd name="connsiteY19515" fmla="*/ 1675313 h 4890129"/>
              <a:gd name="connsiteX19516" fmla="*/ 7252166 w 9771622"/>
              <a:gd name="connsiteY19516" fmla="*/ 1689029 h 4890129"/>
              <a:gd name="connsiteX19517" fmla="*/ 7238450 w 9771622"/>
              <a:gd name="connsiteY19517" fmla="*/ 1702745 h 4890129"/>
              <a:gd name="connsiteX19518" fmla="*/ 7224734 w 9771622"/>
              <a:gd name="connsiteY19518" fmla="*/ 1689029 h 4890129"/>
              <a:gd name="connsiteX19519" fmla="*/ 7238450 w 9771622"/>
              <a:gd name="connsiteY19519" fmla="*/ 1675313 h 4890129"/>
              <a:gd name="connsiteX19520" fmla="*/ 2568335 w 9771622"/>
              <a:gd name="connsiteY19520" fmla="*/ 1675313 h 4890129"/>
              <a:gd name="connsiteX19521" fmla="*/ 2582050 w 9771622"/>
              <a:gd name="connsiteY19521" fmla="*/ 1689029 h 4890129"/>
              <a:gd name="connsiteX19522" fmla="*/ 2568335 w 9771622"/>
              <a:gd name="connsiteY19522" fmla="*/ 1702745 h 4890129"/>
              <a:gd name="connsiteX19523" fmla="*/ 2554619 w 9771622"/>
              <a:gd name="connsiteY19523" fmla="*/ 1689029 h 4890129"/>
              <a:gd name="connsiteX19524" fmla="*/ 2568335 w 9771622"/>
              <a:gd name="connsiteY19524" fmla="*/ 1675313 h 4890129"/>
              <a:gd name="connsiteX19525" fmla="*/ 7292068 w 9771622"/>
              <a:gd name="connsiteY19525" fmla="*/ 1674983 h 4890129"/>
              <a:gd name="connsiteX19526" fmla="*/ 7305784 w 9771622"/>
              <a:gd name="connsiteY19526" fmla="*/ 1688699 h 4890129"/>
              <a:gd name="connsiteX19527" fmla="*/ 7292068 w 9771622"/>
              <a:gd name="connsiteY19527" fmla="*/ 1702415 h 4890129"/>
              <a:gd name="connsiteX19528" fmla="*/ 7278352 w 9771622"/>
              <a:gd name="connsiteY19528" fmla="*/ 1688699 h 4890129"/>
              <a:gd name="connsiteX19529" fmla="*/ 7292068 w 9771622"/>
              <a:gd name="connsiteY19529" fmla="*/ 1674983 h 4890129"/>
              <a:gd name="connsiteX19530" fmla="*/ 4494918 w 9771622"/>
              <a:gd name="connsiteY19530" fmla="*/ 1674983 h 4890129"/>
              <a:gd name="connsiteX19531" fmla="*/ 4508634 w 9771622"/>
              <a:gd name="connsiteY19531" fmla="*/ 1688699 h 4890129"/>
              <a:gd name="connsiteX19532" fmla="*/ 4494918 w 9771622"/>
              <a:gd name="connsiteY19532" fmla="*/ 1702415 h 4890129"/>
              <a:gd name="connsiteX19533" fmla="*/ 4481202 w 9771622"/>
              <a:gd name="connsiteY19533" fmla="*/ 1688699 h 4890129"/>
              <a:gd name="connsiteX19534" fmla="*/ 4494918 w 9771622"/>
              <a:gd name="connsiteY19534" fmla="*/ 1674983 h 4890129"/>
              <a:gd name="connsiteX19535" fmla="*/ 7345689 w 9771622"/>
              <a:gd name="connsiteY19535" fmla="*/ 1674323 h 4890129"/>
              <a:gd name="connsiteX19536" fmla="*/ 7359405 w 9771622"/>
              <a:gd name="connsiteY19536" fmla="*/ 1688039 h 4890129"/>
              <a:gd name="connsiteX19537" fmla="*/ 7345689 w 9771622"/>
              <a:gd name="connsiteY19537" fmla="*/ 1701755 h 4890129"/>
              <a:gd name="connsiteX19538" fmla="*/ 7331973 w 9771622"/>
              <a:gd name="connsiteY19538" fmla="*/ 1688039 h 4890129"/>
              <a:gd name="connsiteX19539" fmla="*/ 7345689 w 9771622"/>
              <a:gd name="connsiteY19539" fmla="*/ 1674323 h 4890129"/>
              <a:gd name="connsiteX19540" fmla="*/ 2461098 w 9771622"/>
              <a:gd name="connsiteY19540" fmla="*/ 1674323 h 4890129"/>
              <a:gd name="connsiteX19541" fmla="*/ 2474813 w 9771622"/>
              <a:gd name="connsiteY19541" fmla="*/ 1688039 h 4890129"/>
              <a:gd name="connsiteX19542" fmla="*/ 2461098 w 9771622"/>
              <a:gd name="connsiteY19542" fmla="*/ 1701755 h 4890129"/>
              <a:gd name="connsiteX19543" fmla="*/ 2447375 w 9771622"/>
              <a:gd name="connsiteY19543" fmla="*/ 1688039 h 4890129"/>
              <a:gd name="connsiteX19544" fmla="*/ 2461098 w 9771622"/>
              <a:gd name="connsiteY19544" fmla="*/ 1674323 h 4890129"/>
              <a:gd name="connsiteX19545" fmla="*/ 7399307 w 9771622"/>
              <a:gd name="connsiteY19545" fmla="*/ 1673993 h 4890129"/>
              <a:gd name="connsiteX19546" fmla="*/ 7413023 w 9771622"/>
              <a:gd name="connsiteY19546" fmla="*/ 1687709 h 4890129"/>
              <a:gd name="connsiteX19547" fmla="*/ 7399307 w 9771622"/>
              <a:gd name="connsiteY19547" fmla="*/ 1701425 h 4890129"/>
              <a:gd name="connsiteX19548" fmla="*/ 7385591 w 9771622"/>
              <a:gd name="connsiteY19548" fmla="*/ 1687709 h 4890129"/>
              <a:gd name="connsiteX19549" fmla="*/ 7399307 w 9771622"/>
              <a:gd name="connsiteY19549" fmla="*/ 1673993 h 4890129"/>
              <a:gd name="connsiteX19550" fmla="*/ 7452598 w 9771622"/>
              <a:gd name="connsiteY19550" fmla="*/ 1673329 h 4890129"/>
              <a:gd name="connsiteX19551" fmla="*/ 7466314 w 9771622"/>
              <a:gd name="connsiteY19551" fmla="*/ 1687045 h 4890129"/>
              <a:gd name="connsiteX19552" fmla="*/ 7452598 w 9771622"/>
              <a:gd name="connsiteY19552" fmla="*/ 1700761 h 4890129"/>
              <a:gd name="connsiteX19553" fmla="*/ 7438882 w 9771622"/>
              <a:gd name="connsiteY19553" fmla="*/ 1687045 h 4890129"/>
              <a:gd name="connsiteX19554" fmla="*/ 7452598 w 9771622"/>
              <a:gd name="connsiteY19554" fmla="*/ 1673329 h 4890129"/>
              <a:gd name="connsiteX19555" fmla="*/ 2354189 w 9771622"/>
              <a:gd name="connsiteY19555" fmla="*/ 1673329 h 4890129"/>
              <a:gd name="connsiteX19556" fmla="*/ 2367902 w 9771622"/>
              <a:gd name="connsiteY19556" fmla="*/ 1687045 h 4890129"/>
              <a:gd name="connsiteX19557" fmla="*/ 2354189 w 9771622"/>
              <a:gd name="connsiteY19557" fmla="*/ 1700761 h 4890129"/>
              <a:gd name="connsiteX19558" fmla="*/ 2340475 w 9771622"/>
              <a:gd name="connsiteY19558" fmla="*/ 1687045 h 4890129"/>
              <a:gd name="connsiteX19559" fmla="*/ 2354189 w 9771622"/>
              <a:gd name="connsiteY19559" fmla="*/ 1673329 h 4890129"/>
              <a:gd name="connsiteX19560" fmla="*/ 7505886 w 9771622"/>
              <a:gd name="connsiteY19560" fmla="*/ 1672999 h 4890129"/>
              <a:gd name="connsiteX19561" fmla="*/ 7519602 w 9771622"/>
              <a:gd name="connsiteY19561" fmla="*/ 1686715 h 4890129"/>
              <a:gd name="connsiteX19562" fmla="*/ 7505886 w 9771622"/>
              <a:gd name="connsiteY19562" fmla="*/ 1700431 h 4890129"/>
              <a:gd name="connsiteX19563" fmla="*/ 7492170 w 9771622"/>
              <a:gd name="connsiteY19563" fmla="*/ 1686715 h 4890129"/>
              <a:gd name="connsiteX19564" fmla="*/ 7505886 w 9771622"/>
              <a:gd name="connsiteY19564" fmla="*/ 1672999 h 4890129"/>
              <a:gd name="connsiteX19565" fmla="*/ 7559173 w 9771622"/>
              <a:gd name="connsiteY19565" fmla="*/ 1672669 h 4890129"/>
              <a:gd name="connsiteX19566" fmla="*/ 7572889 w 9771622"/>
              <a:gd name="connsiteY19566" fmla="*/ 1686385 h 4890129"/>
              <a:gd name="connsiteX19567" fmla="*/ 7559173 w 9771622"/>
              <a:gd name="connsiteY19567" fmla="*/ 1700101 h 4890129"/>
              <a:gd name="connsiteX19568" fmla="*/ 7545457 w 9771622"/>
              <a:gd name="connsiteY19568" fmla="*/ 1686385 h 4890129"/>
              <a:gd name="connsiteX19569" fmla="*/ 7559173 w 9771622"/>
              <a:gd name="connsiteY19569" fmla="*/ 1672669 h 4890129"/>
              <a:gd name="connsiteX19570" fmla="*/ 5925433 w 9771622"/>
              <a:gd name="connsiteY19570" fmla="*/ 1672669 h 4890129"/>
              <a:gd name="connsiteX19571" fmla="*/ 5939149 w 9771622"/>
              <a:gd name="connsiteY19571" fmla="*/ 1686385 h 4890129"/>
              <a:gd name="connsiteX19572" fmla="*/ 5925433 w 9771622"/>
              <a:gd name="connsiteY19572" fmla="*/ 1700101 h 4890129"/>
              <a:gd name="connsiteX19573" fmla="*/ 5911717 w 9771622"/>
              <a:gd name="connsiteY19573" fmla="*/ 1686385 h 4890129"/>
              <a:gd name="connsiteX19574" fmla="*/ 5925433 w 9771622"/>
              <a:gd name="connsiteY19574" fmla="*/ 1672669 h 4890129"/>
              <a:gd name="connsiteX19575" fmla="*/ 2247601 w 9771622"/>
              <a:gd name="connsiteY19575" fmla="*/ 1672669 h 4890129"/>
              <a:gd name="connsiteX19576" fmla="*/ 2261321 w 9771622"/>
              <a:gd name="connsiteY19576" fmla="*/ 1686385 h 4890129"/>
              <a:gd name="connsiteX19577" fmla="*/ 2247601 w 9771622"/>
              <a:gd name="connsiteY19577" fmla="*/ 1700101 h 4890129"/>
              <a:gd name="connsiteX19578" fmla="*/ 2233893 w 9771622"/>
              <a:gd name="connsiteY19578" fmla="*/ 1686385 h 4890129"/>
              <a:gd name="connsiteX19579" fmla="*/ 2247601 w 9771622"/>
              <a:gd name="connsiteY19579" fmla="*/ 1672669 h 4890129"/>
              <a:gd name="connsiteX19580" fmla="*/ 7612465 w 9771622"/>
              <a:gd name="connsiteY19580" fmla="*/ 1672335 h 4890129"/>
              <a:gd name="connsiteX19581" fmla="*/ 7626181 w 9771622"/>
              <a:gd name="connsiteY19581" fmla="*/ 1686051 h 4890129"/>
              <a:gd name="connsiteX19582" fmla="*/ 7612465 w 9771622"/>
              <a:gd name="connsiteY19582" fmla="*/ 1699767 h 4890129"/>
              <a:gd name="connsiteX19583" fmla="*/ 7598749 w 9771622"/>
              <a:gd name="connsiteY19583" fmla="*/ 1686051 h 4890129"/>
              <a:gd name="connsiteX19584" fmla="*/ 7612465 w 9771622"/>
              <a:gd name="connsiteY19584" fmla="*/ 1672335 h 4890129"/>
              <a:gd name="connsiteX19585" fmla="*/ 5577237 w 9771622"/>
              <a:gd name="connsiteY19585" fmla="*/ 1672335 h 4890129"/>
              <a:gd name="connsiteX19586" fmla="*/ 5590953 w 9771622"/>
              <a:gd name="connsiteY19586" fmla="*/ 1686051 h 4890129"/>
              <a:gd name="connsiteX19587" fmla="*/ 5577237 w 9771622"/>
              <a:gd name="connsiteY19587" fmla="*/ 1699767 h 4890129"/>
              <a:gd name="connsiteX19588" fmla="*/ 5563521 w 9771622"/>
              <a:gd name="connsiteY19588" fmla="*/ 1686051 h 4890129"/>
              <a:gd name="connsiteX19589" fmla="*/ 5577237 w 9771622"/>
              <a:gd name="connsiteY19589" fmla="*/ 1672335 h 4890129"/>
              <a:gd name="connsiteX19590" fmla="*/ 7665419 w 9771622"/>
              <a:gd name="connsiteY19590" fmla="*/ 1672005 h 4890129"/>
              <a:gd name="connsiteX19591" fmla="*/ 7679135 w 9771622"/>
              <a:gd name="connsiteY19591" fmla="*/ 1685721 h 4890129"/>
              <a:gd name="connsiteX19592" fmla="*/ 7665419 w 9771622"/>
              <a:gd name="connsiteY19592" fmla="*/ 1699437 h 4890129"/>
              <a:gd name="connsiteX19593" fmla="*/ 7651703 w 9771622"/>
              <a:gd name="connsiteY19593" fmla="*/ 1685721 h 4890129"/>
              <a:gd name="connsiteX19594" fmla="*/ 7665419 w 9771622"/>
              <a:gd name="connsiteY19594" fmla="*/ 1672005 h 4890129"/>
              <a:gd name="connsiteX19595" fmla="*/ 2141359 w 9771622"/>
              <a:gd name="connsiteY19595" fmla="*/ 1672005 h 4890129"/>
              <a:gd name="connsiteX19596" fmla="*/ 2155079 w 9771622"/>
              <a:gd name="connsiteY19596" fmla="*/ 1685721 h 4890129"/>
              <a:gd name="connsiteX19597" fmla="*/ 2141359 w 9771622"/>
              <a:gd name="connsiteY19597" fmla="*/ 1699437 h 4890129"/>
              <a:gd name="connsiteX19598" fmla="*/ 2127647 w 9771622"/>
              <a:gd name="connsiteY19598" fmla="*/ 1685721 h 4890129"/>
              <a:gd name="connsiteX19599" fmla="*/ 2141359 w 9771622"/>
              <a:gd name="connsiteY19599" fmla="*/ 1672005 h 4890129"/>
              <a:gd name="connsiteX19600" fmla="*/ 7718376 w 9771622"/>
              <a:gd name="connsiteY19600" fmla="*/ 1671675 h 4890129"/>
              <a:gd name="connsiteX19601" fmla="*/ 7732092 w 9771622"/>
              <a:gd name="connsiteY19601" fmla="*/ 1685391 h 4890129"/>
              <a:gd name="connsiteX19602" fmla="*/ 7718376 w 9771622"/>
              <a:gd name="connsiteY19602" fmla="*/ 1699107 h 4890129"/>
              <a:gd name="connsiteX19603" fmla="*/ 7704660 w 9771622"/>
              <a:gd name="connsiteY19603" fmla="*/ 1685391 h 4890129"/>
              <a:gd name="connsiteX19604" fmla="*/ 7718376 w 9771622"/>
              <a:gd name="connsiteY19604" fmla="*/ 1671675 h 4890129"/>
              <a:gd name="connsiteX19605" fmla="*/ 7771337 w 9771622"/>
              <a:gd name="connsiteY19605" fmla="*/ 1671345 h 4890129"/>
              <a:gd name="connsiteX19606" fmla="*/ 7785053 w 9771622"/>
              <a:gd name="connsiteY19606" fmla="*/ 1685061 h 4890129"/>
              <a:gd name="connsiteX19607" fmla="*/ 7771337 w 9771622"/>
              <a:gd name="connsiteY19607" fmla="*/ 1698777 h 4890129"/>
              <a:gd name="connsiteX19608" fmla="*/ 7757621 w 9771622"/>
              <a:gd name="connsiteY19608" fmla="*/ 1685061 h 4890129"/>
              <a:gd name="connsiteX19609" fmla="*/ 7771337 w 9771622"/>
              <a:gd name="connsiteY19609" fmla="*/ 1671345 h 4890129"/>
              <a:gd name="connsiteX19610" fmla="*/ 2035444 w 9771622"/>
              <a:gd name="connsiteY19610" fmla="*/ 1671345 h 4890129"/>
              <a:gd name="connsiteX19611" fmla="*/ 2049162 w 9771622"/>
              <a:gd name="connsiteY19611" fmla="*/ 1685061 h 4890129"/>
              <a:gd name="connsiteX19612" fmla="*/ 2035444 w 9771622"/>
              <a:gd name="connsiteY19612" fmla="*/ 1698777 h 4890129"/>
              <a:gd name="connsiteX19613" fmla="*/ 2021735 w 9771622"/>
              <a:gd name="connsiteY19613" fmla="*/ 1685061 h 4890129"/>
              <a:gd name="connsiteX19614" fmla="*/ 2035444 w 9771622"/>
              <a:gd name="connsiteY19614" fmla="*/ 1671345 h 4890129"/>
              <a:gd name="connsiteX19615" fmla="*/ 7824291 w 9771622"/>
              <a:gd name="connsiteY19615" fmla="*/ 1671011 h 4890129"/>
              <a:gd name="connsiteX19616" fmla="*/ 7838007 w 9771622"/>
              <a:gd name="connsiteY19616" fmla="*/ 1684727 h 4890129"/>
              <a:gd name="connsiteX19617" fmla="*/ 7824291 w 9771622"/>
              <a:gd name="connsiteY19617" fmla="*/ 1698443 h 4890129"/>
              <a:gd name="connsiteX19618" fmla="*/ 7810575 w 9771622"/>
              <a:gd name="connsiteY19618" fmla="*/ 1684727 h 4890129"/>
              <a:gd name="connsiteX19619" fmla="*/ 7824291 w 9771622"/>
              <a:gd name="connsiteY19619" fmla="*/ 1671011 h 4890129"/>
              <a:gd name="connsiteX19620" fmla="*/ 7877252 w 9771622"/>
              <a:gd name="connsiteY19620" fmla="*/ 1670681 h 4890129"/>
              <a:gd name="connsiteX19621" fmla="*/ 7890968 w 9771622"/>
              <a:gd name="connsiteY19621" fmla="*/ 1684397 h 4890129"/>
              <a:gd name="connsiteX19622" fmla="*/ 7877252 w 9771622"/>
              <a:gd name="connsiteY19622" fmla="*/ 1698113 h 4890129"/>
              <a:gd name="connsiteX19623" fmla="*/ 7863536 w 9771622"/>
              <a:gd name="connsiteY19623" fmla="*/ 1684397 h 4890129"/>
              <a:gd name="connsiteX19624" fmla="*/ 7877252 w 9771622"/>
              <a:gd name="connsiteY19624" fmla="*/ 1670681 h 4890129"/>
              <a:gd name="connsiteX19625" fmla="*/ 1929531 w 9771622"/>
              <a:gd name="connsiteY19625" fmla="*/ 1670681 h 4890129"/>
              <a:gd name="connsiteX19626" fmla="*/ 1943245 w 9771622"/>
              <a:gd name="connsiteY19626" fmla="*/ 1684397 h 4890129"/>
              <a:gd name="connsiteX19627" fmla="*/ 1929531 w 9771622"/>
              <a:gd name="connsiteY19627" fmla="*/ 1698113 h 4890129"/>
              <a:gd name="connsiteX19628" fmla="*/ 1915813 w 9771622"/>
              <a:gd name="connsiteY19628" fmla="*/ 1684397 h 4890129"/>
              <a:gd name="connsiteX19629" fmla="*/ 1929531 w 9771622"/>
              <a:gd name="connsiteY19629" fmla="*/ 1670681 h 4890129"/>
              <a:gd name="connsiteX19630" fmla="*/ 7982834 w 9771622"/>
              <a:gd name="connsiteY19630" fmla="*/ 1670351 h 4890129"/>
              <a:gd name="connsiteX19631" fmla="*/ 7996550 w 9771622"/>
              <a:gd name="connsiteY19631" fmla="*/ 1684067 h 4890129"/>
              <a:gd name="connsiteX19632" fmla="*/ 7982834 w 9771622"/>
              <a:gd name="connsiteY19632" fmla="*/ 1697783 h 4890129"/>
              <a:gd name="connsiteX19633" fmla="*/ 7969118 w 9771622"/>
              <a:gd name="connsiteY19633" fmla="*/ 1684067 h 4890129"/>
              <a:gd name="connsiteX19634" fmla="*/ 7982834 w 9771622"/>
              <a:gd name="connsiteY19634" fmla="*/ 1670351 h 4890129"/>
              <a:gd name="connsiteX19635" fmla="*/ 7930206 w 9771622"/>
              <a:gd name="connsiteY19635" fmla="*/ 1670351 h 4890129"/>
              <a:gd name="connsiteX19636" fmla="*/ 7943922 w 9771622"/>
              <a:gd name="connsiteY19636" fmla="*/ 1684067 h 4890129"/>
              <a:gd name="connsiteX19637" fmla="*/ 7930206 w 9771622"/>
              <a:gd name="connsiteY19637" fmla="*/ 1697783 h 4890129"/>
              <a:gd name="connsiteX19638" fmla="*/ 7916490 w 9771622"/>
              <a:gd name="connsiteY19638" fmla="*/ 1684067 h 4890129"/>
              <a:gd name="connsiteX19639" fmla="*/ 7930206 w 9771622"/>
              <a:gd name="connsiteY19639" fmla="*/ 1670351 h 4890129"/>
              <a:gd name="connsiteX19640" fmla="*/ 5174099 w 9771622"/>
              <a:gd name="connsiteY19640" fmla="*/ 1670351 h 4890129"/>
              <a:gd name="connsiteX19641" fmla="*/ 5187815 w 9771622"/>
              <a:gd name="connsiteY19641" fmla="*/ 1684067 h 4890129"/>
              <a:gd name="connsiteX19642" fmla="*/ 5174099 w 9771622"/>
              <a:gd name="connsiteY19642" fmla="*/ 1697783 h 4890129"/>
              <a:gd name="connsiteX19643" fmla="*/ 5160383 w 9771622"/>
              <a:gd name="connsiteY19643" fmla="*/ 1684067 h 4890129"/>
              <a:gd name="connsiteX19644" fmla="*/ 5174099 w 9771622"/>
              <a:gd name="connsiteY19644" fmla="*/ 1670351 h 4890129"/>
              <a:gd name="connsiteX19645" fmla="*/ 4632921 w 9771622"/>
              <a:gd name="connsiteY19645" fmla="*/ 1670351 h 4890129"/>
              <a:gd name="connsiteX19646" fmla="*/ 4646637 w 9771622"/>
              <a:gd name="connsiteY19646" fmla="*/ 1684067 h 4890129"/>
              <a:gd name="connsiteX19647" fmla="*/ 4632921 w 9771622"/>
              <a:gd name="connsiteY19647" fmla="*/ 1697783 h 4890129"/>
              <a:gd name="connsiteX19648" fmla="*/ 4619205 w 9771622"/>
              <a:gd name="connsiteY19648" fmla="*/ 1684067 h 4890129"/>
              <a:gd name="connsiteX19649" fmla="*/ 4632921 w 9771622"/>
              <a:gd name="connsiteY19649" fmla="*/ 1670351 h 4890129"/>
              <a:gd name="connsiteX19650" fmla="*/ 1823948 w 9771622"/>
              <a:gd name="connsiteY19650" fmla="*/ 1670351 h 4890129"/>
              <a:gd name="connsiteX19651" fmla="*/ 1837664 w 9771622"/>
              <a:gd name="connsiteY19651" fmla="*/ 1684067 h 4890129"/>
              <a:gd name="connsiteX19652" fmla="*/ 1823948 w 9771622"/>
              <a:gd name="connsiteY19652" fmla="*/ 1697783 h 4890129"/>
              <a:gd name="connsiteX19653" fmla="*/ 1810228 w 9771622"/>
              <a:gd name="connsiteY19653" fmla="*/ 1684067 h 4890129"/>
              <a:gd name="connsiteX19654" fmla="*/ 1823948 w 9771622"/>
              <a:gd name="connsiteY19654" fmla="*/ 1670351 h 4890129"/>
              <a:gd name="connsiteX19655" fmla="*/ 8035461 w 9771622"/>
              <a:gd name="connsiteY19655" fmla="*/ 1670018 h 4890129"/>
              <a:gd name="connsiteX19656" fmla="*/ 8049177 w 9771622"/>
              <a:gd name="connsiteY19656" fmla="*/ 1683734 h 4890129"/>
              <a:gd name="connsiteX19657" fmla="*/ 8035461 w 9771622"/>
              <a:gd name="connsiteY19657" fmla="*/ 1697450 h 4890129"/>
              <a:gd name="connsiteX19658" fmla="*/ 8021745 w 9771622"/>
              <a:gd name="connsiteY19658" fmla="*/ 1683734 h 4890129"/>
              <a:gd name="connsiteX19659" fmla="*/ 8035461 w 9771622"/>
              <a:gd name="connsiteY19659" fmla="*/ 1670018 h 4890129"/>
              <a:gd name="connsiteX19660" fmla="*/ 8088089 w 9771622"/>
              <a:gd name="connsiteY19660" fmla="*/ 1669687 h 4890129"/>
              <a:gd name="connsiteX19661" fmla="*/ 8101805 w 9771622"/>
              <a:gd name="connsiteY19661" fmla="*/ 1683403 h 4890129"/>
              <a:gd name="connsiteX19662" fmla="*/ 8088089 w 9771622"/>
              <a:gd name="connsiteY19662" fmla="*/ 1697119 h 4890129"/>
              <a:gd name="connsiteX19663" fmla="*/ 8074373 w 9771622"/>
              <a:gd name="connsiteY19663" fmla="*/ 1683403 h 4890129"/>
              <a:gd name="connsiteX19664" fmla="*/ 8088089 w 9771622"/>
              <a:gd name="connsiteY19664" fmla="*/ 1669687 h 4890129"/>
              <a:gd name="connsiteX19665" fmla="*/ 1718696 w 9771622"/>
              <a:gd name="connsiteY19665" fmla="*/ 1669687 h 4890129"/>
              <a:gd name="connsiteX19666" fmla="*/ 1732412 w 9771622"/>
              <a:gd name="connsiteY19666" fmla="*/ 1683403 h 4890129"/>
              <a:gd name="connsiteX19667" fmla="*/ 1718696 w 9771622"/>
              <a:gd name="connsiteY19667" fmla="*/ 1697119 h 4890129"/>
              <a:gd name="connsiteX19668" fmla="*/ 1704974 w 9771622"/>
              <a:gd name="connsiteY19668" fmla="*/ 1683403 h 4890129"/>
              <a:gd name="connsiteX19669" fmla="*/ 1718696 w 9771622"/>
              <a:gd name="connsiteY19669" fmla="*/ 1669687 h 4890129"/>
              <a:gd name="connsiteX19670" fmla="*/ 8193340 w 9771622"/>
              <a:gd name="connsiteY19670" fmla="*/ 1669357 h 4890129"/>
              <a:gd name="connsiteX19671" fmla="*/ 8207056 w 9771622"/>
              <a:gd name="connsiteY19671" fmla="*/ 1683073 h 4890129"/>
              <a:gd name="connsiteX19672" fmla="*/ 8193340 w 9771622"/>
              <a:gd name="connsiteY19672" fmla="*/ 1696789 h 4890129"/>
              <a:gd name="connsiteX19673" fmla="*/ 8179624 w 9771622"/>
              <a:gd name="connsiteY19673" fmla="*/ 1683073 h 4890129"/>
              <a:gd name="connsiteX19674" fmla="*/ 8193340 w 9771622"/>
              <a:gd name="connsiteY19674" fmla="*/ 1669357 h 4890129"/>
              <a:gd name="connsiteX19675" fmla="*/ 8140713 w 9771622"/>
              <a:gd name="connsiteY19675" fmla="*/ 1669357 h 4890129"/>
              <a:gd name="connsiteX19676" fmla="*/ 8154429 w 9771622"/>
              <a:gd name="connsiteY19676" fmla="*/ 1683073 h 4890129"/>
              <a:gd name="connsiteX19677" fmla="*/ 8140713 w 9771622"/>
              <a:gd name="connsiteY19677" fmla="*/ 1696789 h 4890129"/>
              <a:gd name="connsiteX19678" fmla="*/ 8126997 w 9771622"/>
              <a:gd name="connsiteY19678" fmla="*/ 1683073 h 4890129"/>
              <a:gd name="connsiteX19679" fmla="*/ 8140713 w 9771622"/>
              <a:gd name="connsiteY19679" fmla="*/ 1669357 h 4890129"/>
              <a:gd name="connsiteX19680" fmla="*/ 5403471 w 9771622"/>
              <a:gd name="connsiteY19680" fmla="*/ 1669357 h 4890129"/>
              <a:gd name="connsiteX19681" fmla="*/ 5417187 w 9771622"/>
              <a:gd name="connsiteY19681" fmla="*/ 1683073 h 4890129"/>
              <a:gd name="connsiteX19682" fmla="*/ 5403471 w 9771622"/>
              <a:gd name="connsiteY19682" fmla="*/ 1696789 h 4890129"/>
              <a:gd name="connsiteX19683" fmla="*/ 5389755 w 9771622"/>
              <a:gd name="connsiteY19683" fmla="*/ 1683073 h 4890129"/>
              <a:gd name="connsiteX19684" fmla="*/ 5403471 w 9771622"/>
              <a:gd name="connsiteY19684" fmla="*/ 1669357 h 4890129"/>
              <a:gd name="connsiteX19685" fmla="*/ 1613441 w 9771622"/>
              <a:gd name="connsiteY19685" fmla="*/ 1669357 h 4890129"/>
              <a:gd name="connsiteX19686" fmla="*/ 1627153 w 9771622"/>
              <a:gd name="connsiteY19686" fmla="*/ 1683073 h 4890129"/>
              <a:gd name="connsiteX19687" fmla="*/ 1613441 w 9771622"/>
              <a:gd name="connsiteY19687" fmla="*/ 1696789 h 4890129"/>
              <a:gd name="connsiteX19688" fmla="*/ 1599718 w 9771622"/>
              <a:gd name="connsiteY19688" fmla="*/ 1683073 h 4890129"/>
              <a:gd name="connsiteX19689" fmla="*/ 1613441 w 9771622"/>
              <a:gd name="connsiteY19689" fmla="*/ 1669357 h 4890129"/>
              <a:gd name="connsiteX19690" fmla="*/ 8245968 w 9771622"/>
              <a:gd name="connsiteY19690" fmla="*/ 1669027 h 4890129"/>
              <a:gd name="connsiteX19691" fmla="*/ 8259684 w 9771622"/>
              <a:gd name="connsiteY19691" fmla="*/ 1682743 h 4890129"/>
              <a:gd name="connsiteX19692" fmla="*/ 8245968 w 9771622"/>
              <a:gd name="connsiteY19692" fmla="*/ 1696459 h 4890129"/>
              <a:gd name="connsiteX19693" fmla="*/ 8232252 w 9771622"/>
              <a:gd name="connsiteY19693" fmla="*/ 1682743 h 4890129"/>
              <a:gd name="connsiteX19694" fmla="*/ 8245968 w 9771622"/>
              <a:gd name="connsiteY19694" fmla="*/ 1669027 h 4890129"/>
              <a:gd name="connsiteX19695" fmla="*/ 1508521 w 9771622"/>
              <a:gd name="connsiteY19695" fmla="*/ 1669027 h 4890129"/>
              <a:gd name="connsiteX19696" fmla="*/ 1522233 w 9771622"/>
              <a:gd name="connsiteY19696" fmla="*/ 1682743 h 4890129"/>
              <a:gd name="connsiteX19697" fmla="*/ 1508521 w 9771622"/>
              <a:gd name="connsiteY19697" fmla="*/ 1696459 h 4890129"/>
              <a:gd name="connsiteX19698" fmla="*/ 1494799 w 9771622"/>
              <a:gd name="connsiteY19698" fmla="*/ 1682743 h 4890129"/>
              <a:gd name="connsiteX19699" fmla="*/ 1508521 w 9771622"/>
              <a:gd name="connsiteY19699" fmla="*/ 1669027 h 4890129"/>
              <a:gd name="connsiteX19700" fmla="*/ 8298595 w 9771622"/>
              <a:gd name="connsiteY19700" fmla="*/ 1668697 h 4890129"/>
              <a:gd name="connsiteX19701" fmla="*/ 8312311 w 9771622"/>
              <a:gd name="connsiteY19701" fmla="*/ 1682413 h 4890129"/>
              <a:gd name="connsiteX19702" fmla="*/ 8298595 w 9771622"/>
              <a:gd name="connsiteY19702" fmla="*/ 1696129 h 4890129"/>
              <a:gd name="connsiteX19703" fmla="*/ 8284879 w 9771622"/>
              <a:gd name="connsiteY19703" fmla="*/ 1682413 h 4890129"/>
              <a:gd name="connsiteX19704" fmla="*/ 8298595 w 9771622"/>
              <a:gd name="connsiteY19704" fmla="*/ 1668697 h 4890129"/>
              <a:gd name="connsiteX19705" fmla="*/ 8350889 w 9771622"/>
              <a:gd name="connsiteY19705" fmla="*/ 1668694 h 4890129"/>
              <a:gd name="connsiteX19706" fmla="*/ 8364605 w 9771622"/>
              <a:gd name="connsiteY19706" fmla="*/ 1682410 h 4890129"/>
              <a:gd name="connsiteX19707" fmla="*/ 8350889 w 9771622"/>
              <a:gd name="connsiteY19707" fmla="*/ 1696126 h 4890129"/>
              <a:gd name="connsiteX19708" fmla="*/ 8337173 w 9771622"/>
              <a:gd name="connsiteY19708" fmla="*/ 1682410 h 4890129"/>
              <a:gd name="connsiteX19709" fmla="*/ 8350889 w 9771622"/>
              <a:gd name="connsiteY19709" fmla="*/ 1668694 h 4890129"/>
              <a:gd name="connsiteX19710" fmla="*/ 5986004 w 9771622"/>
              <a:gd name="connsiteY19710" fmla="*/ 1668694 h 4890129"/>
              <a:gd name="connsiteX19711" fmla="*/ 5999720 w 9771622"/>
              <a:gd name="connsiteY19711" fmla="*/ 1682410 h 4890129"/>
              <a:gd name="connsiteX19712" fmla="*/ 5986004 w 9771622"/>
              <a:gd name="connsiteY19712" fmla="*/ 1696126 h 4890129"/>
              <a:gd name="connsiteX19713" fmla="*/ 5972288 w 9771622"/>
              <a:gd name="connsiteY19713" fmla="*/ 1682410 h 4890129"/>
              <a:gd name="connsiteX19714" fmla="*/ 5986004 w 9771622"/>
              <a:gd name="connsiteY19714" fmla="*/ 1668694 h 4890129"/>
              <a:gd name="connsiteX19715" fmla="*/ 8455810 w 9771622"/>
              <a:gd name="connsiteY19715" fmla="*/ 1668363 h 4890129"/>
              <a:gd name="connsiteX19716" fmla="*/ 8469526 w 9771622"/>
              <a:gd name="connsiteY19716" fmla="*/ 1682079 h 4890129"/>
              <a:gd name="connsiteX19717" fmla="*/ 8455810 w 9771622"/>
              <a:gd name="connsiteY19717" fmla="*/ 1695795 h 4890129"/>
              <a:gd name="connsiteX19718" fmla="*/ 8442094 w 9771622"/>
              <a:gd name="connsiteY19718" fmla="*/ 1682079 h 4890129"/>
              <a:gd name="connsiteX19719" fmla="*/ 8455810 w 9771622"/>
              <a:gd name="connsiteY19719" fmla="*/ 1668363 h 4890129"/>
              <a:gd name="connsiteX19720" fmla="*/ 8403516 w 9771622"/>
              <a:gd name="connsiteY19720" fmla="*/ 1668363 h 4890129"/>
              <a:gd name="connsiteX19721" fmla="*/ 8417232 w 9771622"/>
              <a:gd name="connsiteY19721" fmla="*/ 1682079 h 4890129"/>
              <a:gd name="connsiteX19722" fmla="*/ 8403516 w 9771622"/>
              <a:gd name="connsiteY19722" fmla="*/ 1695795 h 4890129"/>
              <a:gd name="connsiteX19723" fmla="*/ 8389800 w 9771622"/>
              <a:gd name="connsiteY19723" fmla="*/ 1682079 h 4890129"/>
              <a:gd name="connsiteX19724" fmla="*/ 8403516 w 9771622"/>
              <a:gd name="connsiteY19724" fmla="*/ 1668363 h 4890129"/>
              <a:gd name="connsiteX19725" fmla="*/ 1403595 w 9771622"/>
              <a:gd name="connsiteY19725" fmla="*/ 1668363 h 4890129"/>
              <a:gd name="connsiteX19726" fmla="*/ 1417312 w 9771622"/>
              <a:gd name="connsiteY19726" fmla="*/ 1682079 h 4890129"/>
              <a:gd name="connsiteX19727" fmla="*/ 1403595 w 9771622"/>
              <a:gd name="connsiteY19727" fmla="*/ 1695795 h 4890129"/>
              <a:gd name="connsiteX19728" fmla="*/ 1389878 w 9771622"/>
              <a:gd name="connsiteY19728" fmla="*/ 1682079 h 4890129"/>
              <a:gd name="connsiteX19729" fmla="*/ 1403595 w 9771622"/>
              <a:gd name="connsiteY19729" fmla="*/ 1668363 h 4890129"/>
              <a:gd name="connsiteX19730" fmla="*/ 1298675 w 9771622"/>
              <a:gd name="connsiteY19730" fmla="*/ 1668033 h 4890129"/>
              <a:gd name="connsiteX19731" fmla="*/ 1312391 w 9771622"/>
              <a:gd name="connsiteY19731" fmla="*/ 1681749 h 4890129"/>
              <a:gd name="connsiteX19732" fmla="*/ 1298675 w 9771622"/>
              <a:gd name="connsiteY19732" fmla="*/ 1695465 h 4890129"/>
              <a:gd name="connsiteX19733" fmla="*/ 1284958 w 9771622"/>
              <a:gd name="connsiteY19733" fmla="*/ 1681749 h 4890129"/>
              <a:gd name="connsiteX19734" fmla="*/ 1298675 w 9771622"/>
              <a:gd name="connsiteY19734" fmla="*/ 1668033 h 4890129"/>
              <a:gd name="connsiteX19735" fmla="*/ 1194075 w 9771622"/>
              <a:gd name="connsiteY19735" fmla="*/ 1667703 h 4890129"/>
              <a:gd name="connsiteX19736" fmla="*/ 1207795 w 9771622"/>
              <a:gd name="connsiteY19736" fmla="*/ 1681419 h 4890129"/>
              <a:gd name="connsiteX19737" fmla="*/ 1194075 w 9771622"/>
              <a:gd name="connsiteY19737" fmla="*/ 1695135 h 4890129"/>
              <a:gd name="connsiteX19738" fmla="*/ 1180364 w 9771622"/>
              <a:gd name="connsiteY19738" fmla="*/ 1681419 h 4890129"/>
              <a:gd name="connsiteX19739" fmla="*/ 1194075 w 9771622"/>
              <a:gd name="connsiteY19739" fmla="*/ 1667703 h 4890129"/>
              <a:gd name="connsiteX19740" fmla="*/ 6045911 w 9771622"/>
              <a:gd name="connsiteY19740" fmla="*/ 1664725 h 4890129"/>
              <a:gd name="connsiteX19741" fmla="*/ 6059627 w 9771622"/>
              <a:gd name="connsiteY19741" fmla="*/ 1678441 h 4890129"/>
              <a:gd name="connsiteX19742" fmla="*/ 6045911 w 9771622"/>
              <a:gd name="connsiteY19742" fmla="*/ 1692157 h 4890129"/>
              <a:gd name="connsiteX19743" fmla="*/ 6032195 w 9771622"/>
              <a:gd name="connsiteY19743" fmla="*/ 1678441 h 4890129"/>
              <a:gd name="connsiteX19744" fmla="*/ 6045911 w 9771622"/>
              <a:gd name="connsiteY19744" fmla="*/ 1664725 h 4890129"/>
              <a:gd name="connsiteX19745" fmla="*/ 5291599 w 9771622"/>
              <a:gd name="connsiteY19745" fmla="*/ 1664392 h 4890129"/>
              <a:gd name="connsiteX19746" fmla="*/ 5305315 w 9771622"/>
              <a:gd name="connsiteY19746" fmla="*/ 1678108 h 4890129"/>
              <a:gd name="connsiteX19747" fmla="*/ 5291599 w 9771622"/>
              <a:gd name="connsiteY19747" fmla="*/ 1691824 h 4890129"/>
              <a:gd name="connsiteX19748" fmla="*/ 5277883 w 9771622"/>
              <a:gd name="connsiteY19748" fmla="*/ 1678108 h 4890129"/>
              <a:gd name="connsiteX19749" fmla="*/ 5291599 w 9771622"/>
              <a:gd name="connsiteY19749" fmla="*/ 1664392 h 4890129"/>
              <a:gd name="connsiteX19750" fmla="*/ 5643420 w 9771622"/>
              <a:gd name="connsiteY19750" fmla="*/ 1663398 h 4890129"/>
              <a:gd name="connsiteX19751" fmla="*/ 5657136 w 9771622"/>
              <a:gd name="connsiteY19751" fmla="*/ 1677114 h 4890129"/>
              <a:gd name="connsiteX19752" fmla="*/ 5643420 w 9771622"/>
              <a:gd name="connsiteY19752" fmla="*/ 1690830 h 4890129"/>
              <a:gd name="connsiteX19753" fmla="*/ 5629704 w 9771622"/>
              <a:gd name="connsiteY19753" fmla="*/ 1677114 h 4890129"/>
              <a:gd name="connsiteX19754" fmla="*/ 5643420 w 9771622"/>
              <a:gd name="connsiteY19754" fmla="*/ 1663398 h 4890129"/>
              <a:gd name="connsiteX19755" fmla="*/ 6105158 w 9771622"/>
              <a:gd name="connsiteY19755" fmla="*/ 1661414 h 4890129"/>
              <a:gd name="connsiteX19756" fmla="*/ 6118874 w 9771622"/>
              <a:gd name="connsiteY19756" fmla="*/ 1675130 h 4890129"/>
              <a:gd name="connsiteX19757" fmla="*/ 6105158 w 9771622"/>
              <a:gd name="connsiteY19757" fmla="*/ 1688846 h 4890129"/>
              <a:gd name="connsiteX19758" fmla="*/ 6091442 w 9771622"/>
              <a:gd name="connsiteY19758" fmla="*/ 1675130 h 4890129"/>
              <a:gd name="connsiteX19759" fmla="*/ 6105158 w 9771622"/>
              <a:gd name="connsiteY19759" fmla="*/ 1661414 h 4890129"/>
              <a:gd name="connsiteX19760" fmla="*/ 3066058 w 9771622"/>
              <a:gd name="connsiteY19760" fmla="*/ 1660753 h 4890129"/>
              <a:gd name="connsiteX19761" fmla="*/ 3079774 w 9771622"/>
              <a:gd name="connsiteY19761" fmla="*/ 1674469 h 4890129"/>
              <a:gd name="connsiteX19762" fmla="*/ 3066058 w 9771622"/>
              <a:gd name="connsiteY19762" fmla="*/ 1688185 h 4890129"/>
              <a:gd name="connsiteX19763" fmla="*/ 3052342 w 9771622"/>
              <a:gd name="connsiteY19763" fmla="*/ 1674469 h 4890129"/>
              <a:gd name="connsiteX19764" fmla="*/ 3066058 w 9771622"/>
              <a:gd name="connsiteY19764" fmla="*/ 1660753 h 4890129"/>
              <a:gd name="connsiteX19765" fmla="*/ 2955917 w 9771622"/>
              <a:gd name="connsiteY19765" fmla="*/ 1658766 h 4890129"/>
              <a:gd name="connsiteX19766" fmla="*/ 2969630 w 9771622"/>
              <a:gd name="connsiteY19766" fmla="*/ 1672482 h 4890129"/>
              <a:gd name="connsiteX19767" fmla="*/ 2955917 w 9771622"/>
              <a:gd name="connsiteY19767" fmla="*/ 1686198 h 4890129"/>
              <a:gd name="connsiteX19768" fmla="*/ 2942203 w 9771622"/>
              <a:gd name="connsiteY19768" fmla="*/ 1672482 h 4890129"/>
              <a:gd name="connsiteX19769" fmla="*/ 2955917 w 9771622"/>
              <a:gd name="connsiteY19769" fmla="*/ 1658766 h 4890129"/>
              <a:gd name="connsiteX19770" fmla="*/ 6164075 w 9771622"/>
              <a:gd name="connsiteY19770" fmla="*/ 1658436 h 4890129"/>
              <a:gd name="connsiteX19771" fmla="*/ 6177791 w 9771622"/>
              <a:gd name="connsiteY19771" fmla="*/ 1672152 h 4890129"/>
              <a:gd name="connsiteX19772" fmla="*/ 6164075 w 9771622"/>
              <a:gd name="connsiteY19772" fmla="*/ 1685868 h 4890129"/>
              <a:gd name="connsiteX19773" fmla="*/ 6150359 w 9771622"/>
              <a:gd name="connsiteY19773" fmla="*/ 1672152 h 4890129"/>
              <a:gd name="connsiteX19774" fmla="*/ 6164075 w 9771622"/>
              <a:gd name="connsiteY19774" fmla="*/ 1658436 h 4890129"/>
              <a:gd name="connsiteX19775" fmla="*/ 2846692 w 9771622"/>
              <a:gd name="connsiteY19775" fmla="*/ 1657112 h 4890129"/>
              <a:gd name="connsiteX19776" fmla="*/ 2860405 w 9771622"/>
              <a:gd name="connsiteY19776" fmla="*/ 1670828 h 4890129"/>
              <a:gd name="connsiteX19777" fmla="*/ 2846692 w 9771622"/>
              <a:gd name="connsiteY19777" fmla="*/ 1684544 h 4890129"/>
              <a:gd name="connsiteX19778" fmla="*/ 2832980 w 9771622"/>
              <a:gd name="connsiteY19778" fmla="*/ 1670828 h 4890129"/>
              <a:gd name="connsiteX19779" fmla="*/ 2846692 w 9771622"/>
              <a:gd name="connsiteY19779" fmla="*/ 1657112 h 4890129"/>
              <a:gd name="connsiteX19780" fmla="*/ 5130392 w 9771622"/>
              <a:gd name="connsiteY19780" fmla="*/ 1656448 h 4890129"/>
              <a:gd name="connsiteX19781" fmla="*/ 5144108 w 9771622"/>
              <a:gd name="connsiteY19781" fmla="*/ 1670164 h 4890129"/>
              <a:gd name="connsiteX19782" fmla="*/ 5130392 w 9771622"/>
              <a:gd name="connsiteY19782" fmla="*/ 1683880 h 4890129"/>
              <a:gd name="connsiteX19783" fmla="*/ 5116676 w 9771622"/>
              <a:gd name="connsiteY19783" fmla="*/ 1670164 h 4890129"/>
              <a:gd name="connsiteX19784" fmla="*/ 5130392 w 9771622"/>
              <a:gd name="connsiteY19784" fmla="*/ 1656448 h 4890129"/>
              <a:gd name="connsiteX19785" fmla="*/ 4676628 w 9771622"/>
              <a:gd name="connsiteY19785" fmla="*/ 1656448 h 4890129"/>
              <a:gd name="connsiteX19786" fmla="*/ 4690344 w 9771622"/>
              <a:gd name="connsiteY19786" fmla="*/ 1670164 h 4890129"/>
              <a:gd name="connsiteX19787" fmla="*/ 4676628 w 9771622"/>
              <a:gd name="connsiteY19787" fmla="*/ 1683880 h 4890129"/>
              <a:gd name="connsiteX19788" fmla="*/ 4662912 w 9771622"/>
              <a:gd name="connsiteY19788" fmla="*/ 1670164 h 4890129"/>
              <a:gd name="connsiteX19789" fmla="*/ 4676628 w 9771622"/>
              <a:gd name="connsiteY19789" fmla="*/ 1656448 h 4890129"/>
              <a:gd name="connsiteX19790" fmla="*/ 6222329 w 9771622"/>
              <a:gd name="connsiteY19790" fmla="*/ 1655788 h 4890129"/>
              <a:gd name="connsiteX19791" fmla="*/ 6236045 w 9771622"/>
              <a:gd name="connsiteY19791" fmla="*/ 1669504 h 4890129"/>
              <a:gd name="connsiteX19792" fmla="*/ 6222329 w 9771622"/>
              <a:gd name="connsiteY19792" fmla="*/ 1683220 h 4890129"/>
              <a:gd name="connsiteX19793" fmla="*/ 6208613 w 9771622"/>
              <a:gd name="connsiteY19793" fmla="*/ 1669504 h 4890129"/>
              <a:gd name="connsiteX19794" fmla="*/ 6222329 w 9771622"/>
              <a:gd name="connsiteY19794" fmla="*/ 1655788 h 4890129"/>
              <a:gd name="connsiteX19795" fmla="*/ 2737803 w 9771622"/>
              <a:gd name="connsiteY19795" fmla="*/ 1655458 h 4890129"/>
              <a:gd name="connsiteX19796" fmla="*/ 2751518 w 9771622"/>
              <a:gd name="connsiteY19796" fmla="*/ 1669174 h 4890129"/>
              <a:gd name="connsiteX19797" fmla="*/ 2737803 w 9771622"/>
              <a:gd name="connsiteY19797" fmla="*/ 1682890 h 4890129"/>
              <a:gd name="connsiteX19798" fmla="*/ 2724082 w 9771622"/>
              <a:gd name="connsiteY19798" fmla="*/ 1669174 h 4890129"/>
              <a:gd name="connsiteX19799" fmla="*/ 2737803 w 9771622"/>
              <a:gd name="connsiteY19799" fmla="*/ 1655458 h 4890129"/>
              <a:gd name="connsiteX19800" fmla="*/ 5708307 w 9771622"/>
              <a:gd name="connsiteY19800" fmla="*/ 1655124 h 4890129"/>
              <a:gd name="connsiteX19801" fmla="*/ 5722023 w 9771622"/>
              <a:gd name="connsiteY19801" fmla="*/ 1668840 h 4890129"/>
              <a:gd name="connsiteX19802" fmla="*/ 5708307 w 9771622"/>
              <a:gd name="connsiteY19802" fmla="*/ 1682556 h 4890129"/>
              <a:gd name="connsiteX19803" fmla="*/ 5694591 w 9771622"/>
              <a:gd name="connsiteY19803" fmla="*/ 1668840 h 4890129"/>
              <a:gd name="connsiteX19804" fmla="*/ 5708307 w 9771622"/>
              <a:gd name="connsiteY19804" fmla="*/ 1655124 h 4890129"/>
              <a:gd name="connsiteX19805" fmla="*/ 5473625 w 9771622"/>
              <a:gd name="connsiteY19805" fmla="*/ 1655124 h 4890129"/>
              <a:gd name="connsiteX19806" fmla="*/ 5487341 w 9771622"/>
              <a:gd name="connsiteY19806" fmla="*/ 1668840 h 4890129"/>
              <a:gd name="connsiteX19807" fmla="*/ 5473625 w 9771622"/>
              <a:gd name="connsiteY19807" fmla="*/ 1682556 h 4890129"/>
              <a:gd name="connsiteX19808" fmla="*/ 5459909 w 9771622"/>
              <a:gd name="connsiteY19808" fmla="*/ 1668840 h 4890129"/>
              <a:gd name="connsiteX19809" fmla="*/ 5473625 w 9771622"/>
              <a:gd name="connsiteY19809" fmla="*/ 1655124 h 4890129"/>
              <a:gd name="connsiteX19810" fmla="*/ 4535960 w 9771622"/>
              <a:gd name="connsiteY19810" fmla="*/ 1654464 h 4890129"/>
              <a:gd name="connsiteX19811" fmla="*/ 4549676 w 9771622"/>
              <a:gd name="connsiteY19811" fmla="*/ 1668180 h 4890129"/>
              <a:gd name="connsiteX19812" fmla="*/ 4535960 w 9771622"/>
              <a:gd name="connsiteY19812" fmla="*/ 1681896 h 4890129"/>
              <a:gd name="connsiteX19813" fmla="*/ 4522244 w 9771622"/>
              <a:gd name="connsiteY19813" fmla="*/ 1668180 h 4890129"/>
              <a:gd name="connsiteX19814" fmla="*/ 4535960 w 9771622"/>
              <a:gd name="connsiteY19814" fmla="*/ 1654464 h 4890129"/>
              <a:gd name="connsiteX19815" fmla="*/ 2629567 w 9771622"/>
              <a:gd name="connsiteY19815" fmla="*/ 1654130 h 4890129"/>
              <a:gd name="connsiteX19816" fmla="*/ 2643279 w 9771622"/>
              <a:gd name="connsiteY19816" fmla="*/ 1667846 h 4890129"/>
              <a:gd name="connsiteX19817" fmla="*/ 2629567 w 9771622"/>
              <a:gd name="connsiteY19817" fmla="*/ 1681562 h 4890129"/>
              <a:gd name="connsiteX19818" fmla="*/ 2615848 w 9771622"/>
              <a:gd name="connsiteY19818" fmla="*/ 1667846 h 4890129"/>
              <a:gd name="connsiteX19819" fmla="*/ 2629567 w 9771622"/>
              <a:gd name="connsiteY19819" fmla="*/ 1654130 h 4890129"/>
              <a:gd name="connsiteX19820" fmla="*/ 6280248 w 9771622"/>
              <a:gd name="connsiteY19820" fmla="*/ 1653470 h 4890129"/>
              <a:gd name="connsiteX19821" fmla="*/ 6293964 w 9771622"/>
              <a:gd name="connsiteY19821" fmla="*/ 1667186 h 4890129"/>
              <a:gd name="connsiteX19822" fmla="*/ 6280248 w 9771622"/>
              <a:gd name="connsiteY19822" fmla="*/ 1680902 h 4890129"/>
              <a:gd name="connsiteX19823" fmla="*/ 6266532 w 9771622"/>
              <a:gd name="connsiteY19823" fmla="*/ 1667186 h 4890129"/>
              <a:gd name="connsiteX19824" fmla="*/ 6280248 w 9771622"/>
              <a:gd name="connsiteY19824" fmla="*/ 1653470 h 4890129"/>
              <a:gd name="connsiteX19825" fmla="*/ 2521994 w 9771622"/>
              <a:gd name="connsiteY19825" fmla="*/ 1653140 h 4890129"/>
              <a:gd name="connsiteX19826" fmla="*/ 2535706 w 9771622"/>
              <a:gd name="connsiteY19826" fmla="*/ 1666856 h 4890129"/>
              <a:gd name="connsiteX19827" fmla="*/ 2521994 w 9771622"/>
              <a:gd name="connsiteY19827" fmla="*/ 1680572 h 4890129"/>
              <a:gd name="connsiteX19828" fmla="*/ 2508277 w 9771622"/>
              <a:gd name="connsiteY19828" fmla="*/ 1666856 h 4890129"/>
              <a:gd name="connsiteX19829" fmla="*/ 2521994 w 9771622"/>
              <a:gd name="connsiteY19829" fmla="*/ 1653140 h 4890129"/>
              <a:gd name="connsiteX19830" fmla="*/ 2414757 w 9771622"/>
              <a:gd name="connsiteY19830" fmla="*/ 1652146 h 4890129"/>
              <a:gd name="connsiteX19831" fmla="*/ 2428472 w 9771622"/>
              <a:gd name="connsiteY19831" fmla="*/ 1665862 h 4890129"/>
              <a:gd name="connsiteX19832" fmla="*/ 2414757 w 9771622"/>
              <a:gd name="connsiteY19832" fmla="*/ 1679578 h 4890129"/>
              <a:gd name="connsiteX19833" fmla="*/ 2401038 w 9771622"/>
              <a:gd name="connsiteY19833" fmla="*/ 1665862 h 4890129"/>
              <a:gd name="connsiteX19834" fmla="*/ 2414757 w 9771622"/>
              <a:gd name="connsiteY19834" fmla="*/ 1652146 h 4890129"/>
              <a:gd name="connsiteX19835" fmla="*/ 6337841 w 9771622"/>
              <a:gd name="connsiteY19835" fmla="*/ 1651152 h 4890129"/>
              <a:gd name="connsiteX19836" fmla="*/ 6351557 w 9771622"/>
              <a:gd name="connsiteY19836" fmla="*/ 1664868 h 4890129"/>
              <a:gd name="connsiteX19837" fmla="*/ 6337841 w 9771622"/>
              <a:gd name="connsiteY19837" fmla="*/ 1678584 h 4890129"/>
              <a:gd name="connsiteX19838" fmla="*/ 6324125 w 9771622"/>
              <a:gd name="connsiteY19838" fmla="*/ 1664868 h 4890129"/>
              <a:gd name="connsiteX19839" fmla="*/ 6337841 w 9771622"/>
              <a:gd name="connsiteY19839" fmla="*/ 1651152 h 4890129"/>
              <a:gd name="connsiteX19840" fmla="*/ 2307520 w 9771622"/>
              <a:gd name="connsiteY19840" fmla="*/ 1651152 h 4890129"/>
              <a:gd name="connsiteX19841" fmla="*/ 2321236 w 9771622"/>
              <a:gd name="connsiteY19841" fmla="*/ 1664868 h 4890129"/>
              <a:gd name="connsiteX19842" fmla="*/ 2307520 w 9771622"/>
              <a:gd name="connsiteY19842" fmla="*/ 1678584 h 4890129"/>
              <a:gd name="connsiteX19843" fmla="*/ 2293800 w 9771622"/>
              <a:gd name="connsiteY19843" fmla="*/ 1664868 h 4890129"/>
              <a:gd name="connsiteX19844" fmla="*/ 2307520 w 9771622"/>
              <a:gd name="connsiteY19844" fmla="*/ 1651152 h 4890129"/>
              <a:gd name="connsiteX19845" fmla="*/ 2200936 w 9771622"/>
              <a:gd name="connsiteY19845" fmla="*/ 1650162 h 4890129"/>
              <a:gd name="connsiteX19846" fmla="*/ 2214656 w 9771622"/>
              <a:gd name="connsiteY19846" fmla="*/ 1663878 h 4890129"/>
              <a:gd name="connsiteX19847" fmla="*/ 2200936 w 9771622"/>
              <a:gd name="connsiteY19847" fmla="*/ 1677594 h 4890129"/>
              <a:gd name="connsiteX19848" fmla="*/ 2187222 w 9771622"/>
              <a:gd name="connsiteY19848" fmla="*/ 1663878 h 4890129"/>
              <a:gd name="connsiteX19849" fmla="*/ 2200936 w 9771622"/>
              <a:gd name="connsiteY19849" fmla="*/ 1650162 h 4890129"/>
              <a:gd name="connsiteX19850" fmla="*/ 2094693 w 9771622"/>
              <a:gd name="connsiteY19850" fmla="*/ 1649498 h 4890129"/>
              <a:gd name="connsiteX19851" fmla="*/ 2108412 w 9771622"/>
              <a:gd name="connsiteY19851" fmla="*/ 1663214 h 4890129"/>
              <a:gd name="connsiteX19852" fmla="*/ 2094693 w 9771622"/>
              <a:gd name="connsiteY19852" fmla="*/ 1676930 h 4890129"/>
              <a:gd name="connsiteX19853" fmla="*/ 2080976 w 9771622"/>
              <a:gd name="connsiteY19853" fmla="*/ 1663214 h 4890129"/>
              <a:gd name="connsiteX19854" fmla="*/ 2094693 w 9771622"/>
              <a:gd name="connsiteY19854" fmla="*/ 1649498 h 4890129"/>
              <a:gd name="connsiteX19855" fmla="*/ 6394771 w 9771622"/>
              <a:gd name="connsiteY19855" fmla="*/ 1649168 h 4890129"/>
              <a:gd name="connsiteX19856" fmla="*/ 6408487 w 9771622"/>
              <a:gd name="connsiteY19856" fmla="*/ 1662884 h 4890129"/>
              <a:gd name="connsiteX19857" fmla="*/ 6394771 w 9771622"/>
              <a:gd name="connsiteY19857" fmla="*/ 1676600 h 4890129"/>
              <a:gd name="connsiteX19858" fmla="*/ 6381055 w 9771622"/>
              <a:gd name="connsiteY19858" fmla="*/ 1662884 h 4890129"/>
              <a:gd name="connsiteX19859" fmla="*/ 6394771 w 9771622"/>
              <a:gd name="connsiteY19859" fmla="*/ 1649168 h 4890129"/>
              <a:gd name="connsiteX19860" fmla="*/ 1988445 w 9771622"/>
              <a:gd name="connsiteY19860" fmla="*/ 1648835 h 4890129"/>
              <a:gd name="connsiteX19861" fmla="*/ 2002160 w 9771622"/>
              <a:gd name="connsiteY19861" fmla="*/ 1662551 h 4890129"/>
              <a:gd name="connsiteX19862" fmla="*/ 1988445 w 9771622"/>
              <a:gd name="connsiteY19862" fmla="*/ 1676267 h 4890129"/>
              <a:gd name="connsiteX19863" fmla="*/ 1974731 w 9771622"/>
              <a:gd name="connsiteY19863" fmla="*/ 1662551 h 4890129"/>
              <a:gd name="connsiteX19864" fmla="*/ 1988445 w 9771622"/>
              <a:gd name="connsiteY19864" fmla="*/ 1648835 h 4890129"/>
              <a:gd name="connsiteX19865" fmla="*/ 5772186 w 9771622"/>
              <a:gd name="connsiteY19865" fmla="*/ 1648174 h 4890129"/>
              <a:gd name="connsiteX19866" fmla="*/ 5785902 w 9771622"/>
              <a:gd name="connsiteY19866" fmla="*/ 1661890 h 4890129"/>
              <a:gd name="connsiteX19867" fmla="*/ 5772186 w 9771622"/>
              <a:gd name="connsiteY19867" fmla="*/ 1675606 h 4890129"/>
              <a:gd name="connsiteX19868" fmla="*/ 5758470 w 9771622"/>
              <a:gd name="connsiteY19868" fmla="*/ 1661890 h 4890129"/>
              <a:gd name="connsiteX19869" fmla="*/ 5772186 w 9771622"/>
              <a:gd name="connsiteY19869" fmla="*/ 1648174 h 4890129"/>
              <a:gd name="connsiteX19870" fmla="*/ 1882531 w 9771622"/>
              <a:gd name="connsiteY19870" fmla="*/ 1648174 h 4890129"/>
              <a:gd name="connsiteX19871" fmla="*/ 1896245 w 9771622"/>
              <a:gd name="connsiteY19871" fmla="*/ 1661890 h 4890129"/>
              <a:gd name="connsiteX19872" fmla="*/ 1882531 w 9771622"/>
              <a:gd name="connsiteY19872" fmla="*/ 1675606 h 4890129"/>
              <a:gd name="connsiteX19873" fmla="*/ 1868815 w 9771622"/>
              <a:gd name="connsiteY19873" fmla="*/ 1661890 h 4890129"/>
              <a:gd name="connsiteX19874" fmla="*/ 1882531 w 9771622"/>
              <a:gd name="connsiteY19874" fmla="*/ 1648174 h 4890129"/>
              <a:gd name="connsiteX19875" fmla="*/ 1776944 w 9771622"/>
              <a:gd name="connsiteY19875" fmla="*/ 1647514 h 4890129"/>
              <a:gd name="connsiteX19876" fmla="*/ 1790664 w 9771622"/>
              <a:gd name="connsiteY19876" fmla="*/ 1661230 h 4890129"/>
              <a:gd name="connsiteX19877" fmla="*/ 1776944 w 9771622"/>
              <a:gd name="connsiteY19877" fmla="*/ 1674946 h 4890129"/>
              <a:gd name="connsiteX19878" fmla="*/ 1763231 w 9771622"/>
              <a:gd name="connsiteY19878" fmla="*/ 1661230 h 4890129"/>
              <a:gd name="connsiteX19879" fmla="*/ 1776944 w 9771622"/>
              <a:gd name="connsiteY19879" fmla="*/ 1647514 h 4890129"/>
              <a:gd name="connsiteX19880" fmla="*/ 6451700 w 9771622"/>
              <a:gd name="connsiteY19880" fmla="*/ 1647180 h 4890129"/>
              <a:gd name="connsiteX19881" fmla="*/ 6465416 w 9771622"/>
              <a:gd name="connsiteY19881" fmla="*/ 1660896 h 4890129"/>
              <a:gd name="connsiteX19882" fmla="*/ 6451700 w 9771622"/>
              <a:gd name="connsiteY19882" fmla="*/ 1674612 h 4890129"/>
              <a:gd name="connsiteX19883" fmla="*/ 6437984 w 9771622"/>
              <a:gd name="connsiteY19883" fmla="*/ 1660896 h 4890129"/>
              <a:gd name="connsiteX19884" fmla="*/ 6451700 w 9771622"/>
              <a:gd name="connsiteY19884" fmla="*/ 1647180 h 4890129"/>
              <a:gd name="connsiteX19885" fmla="*/ 1671361 w 9771622"/>
              <a:gd name="connsiteY19885" fmla="*/ 1647180 h 4890129"/>
              <a:gd name="connsiteX19886" fmla="*/ 1685075 w 9771622"/>
              <a:gd name="connsiteY19886" fmla="*/ 1660896 h 4890129"/>
              <a:gd name="connsiteX19887" fmla="*/ 1671361 w 9771622"/>
              <a:gd name="connsiteY19887" fmla="*/ 1674612 h 4890129"/>
              <a:gd name="connsiteX19888" fmla="*/ 1657648 w 9771622"/>
              <a:gd name="connsiteY19888" fmla="*/ 1660896 h 4890129"/>
              <a:gd name="connsiteX19889" fmla="*/ 1671361 w 9771622"/>
              <a:gd name="connsiteY19889" fmla="*/ 1647180 h 4890129"/>
              <a:gd name="connsiteX19890" fmla="*/ 1566111 w 9771622"/>
              <a:gd name="connsiteY19890" fmla="*/ 1646850 h 4890129"/>
              <a:gd name="connsiteX19891" fmla="*/ 1579829 w 9771622"/>
              <a:gd name="connsiteY19891" fmla="*/ 1660566 h 4890129"/>
              <a:gd name="connsiteX19892" fmla="*/ 1566111 w 9771622"/>
              <a:gd name="connsiteY19892" fmla="*/ 1674282 h 4890129"/>
              <a:gd name="connsiteX19893" fmla="*/ 1552397 w 9771622"/>
              <a:gd name="connsiteY19893" fmla="*/ 1660566 h 4890129"/>
              <a:gd name="connsiteX19894" fmla="*/ 1566111 w 9771622"/>
              <a:gd name="connsiteY19894" fmla="*/ 1646850 h 4890129"/>
              <a:gd name="connsiteX19895" fmla="*/ 1461185 w 9771622"/>
              <a:gd name="connsiteY19895" fmla="*/ 1646190 h 4890129"/>
              <a:gd name="connsiteX19896" fmla="*/ 1474898 w 9771622"/>
              <a:gd name="connsiteY19896" fmla="*/ 1659906 h 4890129"/>
              <a:gd name="connsiteX19897" fmla="*/ 1461185 w 9771622"/>
              <a:gd name="connsiteY19897" fmla="*/ 1673622 h 4890129"/>
              <a:gd name="connsiteX19898" fmla="*/ 1447469 w 9771622"/>
              <a:gd name="connsiteY19898" fmla="*/ 1659906 h 4890129"/>
              <a:gd name="connsiteX19899" fmla="*/ 1461185 w 9771622"/>
              <a:gd name="connsiteY19899" fmla="*/ 1646190 h 4890129"/>
              <a:gd name="connsiteX19900" fmla="*/ 1355935 w 9771622"/>
              <a:gd name="connsiteY19900" fmla="*/ 1645857 h 4890129"/>
              <a:gd name="connsiteX19901" fmla="*/ 1369650 w 9771622"/>
              <a:gd name="connsiteY19901" fmla="*/ 1659573 h 4890129"/>
              <a:gd name="connsiteX19902" fmla="*/ 1355935 w 9771622"/>
              <a:gd name="connsiteY19902" fmla="*/ 1673289 h 4890129"/>
              <a:gd name="connsiteX19903" fmla="*/ 1342216 w 9771622"/>
              <a:gd name="connsiteY19903" fmla="*/ 1659573 h 4890129"/>
              <a:gd name="connsiteX19904" fmla="*/ 1355935 w 9771622"/>
              <a:gd name="connsiteY19904" fmla="*/ 1645857 h 4890129"/>
              <a:gd name="connsiteX19905" fmla="*/ 6508299 w 9771622"/>
              <a:gd name="connsiteY19905" fmla="*/ 1645526 h 4890129"/>
              <a:gd name="connsiteX19906" fmla="*/ 6522015 w 9771622"/>
              <a:gd name="connsiteY19906" fmla="*/ 1659242 h 4890129"/>
              <a:gd name="connsiteX19907" fmla="*/ 6508299 w 9771622"/>
              <a:gd name="connsiteY19907" fmla="*/ 1672958 h 4890129"/>
              <a:gd name="connsiteX19908" fmla="*/ 6494583 w 9771622"/>
              <a:gd name="connsiteY19908" fmla="*/ 1659242 h 4890129"/>
              <a:gd name="connsiteX19909" fmla="*/ 6508299 w 9771622"/>
              <a:gd name="connsiteY19909" fmla="*/ 1645526 h 4890129"/>
              <a:gd name="connsiteX19910" fmla="*/ 5364416 w 9771622"/>
              <a:gd name="connsiteY19910" fmla="*/ 1645526 h 4890129"/>
              <a:gd name="connsiteX19911" fmla="*/ 5378132 w 9771622"/>
              <a:gd name="connsiteY19911" fmla="*/ 1659242 h 4890129"/>
              <a:gd name="connsiteX19912" fmla="*/ 5364416 w 9771622"/>
              <a:gd name="connsiteY19912" fmla="*/ 1672958 h 4890129"/>
              <a:gd name="connsiteX19913" fmla="*/ 5350700 w 9771622"/>
              <a:gd name="connsiteY19913" fmla="*/ 1659242 h 4890129"/>
              <a:gd name="connsiteX19914" fmla="*/ 5364416 w 9771622"/>
              <a:gd name="connsiteY19914" fmla="*/ 1645526 h 4890129"/>
              <a:gd name="connsiteX19915" fmla="*/ 1251342 w 9771622"/>
              <a:gd name="connsiteY19915" fmla="*/ 1645526 h 4890129"/>
              <a:gd name="connsiteX19916" fmla="*/ 1265058 w 9771622"/>
              <a:gd name="connsiteY19916" fmla="*/ 1659242 h 4890129"/>
              <a:gd name="connsiteX19917" fmla="*/ 1251342 w 9771622"/>
              <a:gd name="connsiteY19917" fmla="*/ 1672958 h 4890129"/>
              <a:gd name="connsiteX19918" fmla="*/ 1237627 w 9771622"/>
              <a:gd name="connsiteY19918" fmla="*/ 1659242 h 4890129"/>
              <a:gd name="connsiteX19919" fmla="*/ 1251342 w 9771622"/>
              <a:gd name="connsiteY19919" fmla="*/ 1645526 h 4890129"/>
              <a:gd name="connsiteX19920" fmla="*/ 5249894 w 9771622"/>
              <a:gd name="connsiteY19920" fmla="*/ 1645196 h 4890129"/>
              <a:gd name="connsiteX19921" fmla="*/ 5263610 w 9771622"/>
              <a:gd name="connsiteY19921" fmla="*/ 1658912 h 4890129"/>
              <a:gd name="connsiteX19922" fmla="*/ 5249894 w 9771622"/>
              <a:gd name="connsiteY19922" fmla="*/ 1672628 h 4890129"/>
              <a:gd name="connsiteX19923" fmla="*/ 5236178 w 9771622"/>
              <a:gd name="connsiteY19923" fmla="*/ 1658912 h 4890129"/>
              <a:gd name="connsiteX19924" fmla="*/ 5249894 w 9771622"/>
              <a:gd name="connsiteY19924" fmla="*/ 1645196 h 4890129"/>
              <a:gd name="connsiteX19925" fmla="*/ 1146423 w 9771622"/>
              <a:gd name="connsiteY19925" fmla="*/ 1645196 h 4890129"/>
              <a:gd name="connsiteX19926" fmla="*/ 1160137 w 9771622"/>
              <a:gd name="connsiteY19926" fmla="*/ 1658912 h 4890129"/>
              <a:gd name="connsiteX19927" fmla="*/ 1146423 w 9771622"/>
              <a:gd name="connsiteY19927" fmla="*/ 1672628 h 4890129"/>
              <a:gd name="connsiteX19928" fmla="*/ 1132706 w 9771622"/>
              <a:gd name="connsiteY19928" fmla="*/ 1658912 h 4890129"/>
              <a:gd name="connsiteX19929" fmla="*/ 1146423 w 9771622"/>
              <a:gd name="connsiteY19929" fmla="*/ 1645196 h 4890129"/>
              <a:gd name="connsiteX19930" fmla="*/ 5085725 w 9771622"/>
              <a:gd name="connsiteY19930" fmla="*/ 1644866 h 4890129"/>
              <a:gd name="connsiteX19931" fmla="*/ 5099441 w 9771622"/>
              <a:gd name="connsiteY19931" fmla="*/ 1658582 h 4890129"/>
              <a:gd name="connsiteX19932" fmla="*/ 5085725 w 9771622"/>
              <a:gd name="connsiteY19932" fmla="*/ 1672298 h 4890129"/>
              <a:gd name="connsiteX19933" fmla="*/ 5072009 w 9771622"/>
              <a:gd name="connsiteY19933" fmla="*/ 1658582 h 4890129"/>
              <a:gd name="connsiteX19934" fmla="*/ 5085725 w 9771622"/>
              <a:gd name="connsiteY19934" fmla="*/ 1644866 h 4890129"/>
              <a:gd name="connsiteX19935" fmla="*/ 4720982 w 9771622"/>
              <a:gd name="connsiteY19935" fmla="*/ 1644866 h 4890129"/>
              <a:gd name="connsiteX19936" fmla="*/ 4734698 w 9771622"/>
              <a:gd name="connsiteY19936" fmla="*/ 1658582 h 4890129"/>
              <a:gd name="connsiteX19937" fmla="*/ 4720982 w 9771622"/>
              <a:gd name="connsiteY19937" fmla="*/ 1672298 h 4890129"/>
              <a:gd name="connsiteX19938" fmla="*/ 4707266 w 9771622"/>
              <a:gd name="connsiteY19938" fmla="*/ 1658582 h 4890129"/>
              <a:gd name="connsiteX19939" fmla="*/ 4720982 w 9771622"/>
              <a:gd name="connsiteY19939" fmla="*/ 1644866 h 4890129"/>
              <a:gd name="connsiteX19940" fmla="*/ 6564565 w 9771622"/>
              <a:gd name="connsiteY19940" fmla="*/ 1643872 h 4890129"/>
              <a:gd name="connsiteX19941" fmla="*/ 6578281 w 9771622"/>
              <a:gd name="connsiteY19941" fmla="*/ 1657588 h 4890129"/>
              <a:gd name="connsiteX19942" fmla="*/ 6564565 w 9771622"/>
              <a:gd name="connsiteY19942" fmla="*/ 1671304 h 4890129"/>
              <a:gd name="connsiteX19943" fmla="*/ 6550849 w 9771622"/>
              <a:gd name="connsiteY19943" fmla="*/ 1657588 h 4890129"/>
              <a:gd name="connsiteX19944" fmla="*/ 6564565 w 9771622"/>
              <a:gd name="connsiteY19944" fmla="*/ 1643872 h 4890129"/>
              <a:gd name="connsiteX19945" fmla="*/ 5542154 w 9771622"/>
              <a:gd name="connsiteY19945" fmla="*/ 1642879 h 4890129"/>
              <a:gd name="connsiteX19946" fmla="*/ 5555870 w 9771622"/>
              <a:gd name="connsiteY19946" fmla="*/ 1656595 h 4890129"/>
              <a:gd name="connsiteX19947" fmla="*/ 5542154 w 9771622"/>
              <a:gd name="connsiteY19947" fmla="*/ 1670311 h 4890129"/>
              <a:gd name="connsiteX19948" fmla="*/ 5528438 w 9771622"/>
              <a:gd name="connsiteY19948" fmla="*/ 1656595 h 4890129"/>
              <a:gd name="connsiteX19949" fmla="*/ 5542154 w 9771622"/>
              <a:gd name="connsiteY19949" fmla="*/ 1642879 h 4890129"/>
              <a:gd name="connsiteX19950" fmla="*/ 6620501 w 9771622"/>
              <a:gd name="connsiteY19950" fmla="*/ 1642548 h 4890129"/>
              <a:gd name="connsiteX19951" fmla="*/ 6634217 w 9771622"/>
              <a:gd name="connsiteY19951" fmla="*/ 1656264 h 4890129"/>
              <a:gd name="connsiteX19952" fmla="*/ 6620501 w 9771622"/>
              <a:gd name="connsiteY19952" fmla="*/ 1669980 h 4890129"/>
              <a:gd name="connsiteX19953" fmla="*/ 6606785 w 9771622"/>
              <a:gd name="connsiteY19953" fmla="*/ 1656264 h 4890129"/>
              <a:gd name="connsiteX19954" fmla="*/ 6620501 w 9771622"/>
              <a:gd name="connsiteY19954" fmla="*/ 1642548 h 4890129"/>
              <a:gd name="connsiteX19955" fmla="*/ 5835075 w 9771622"/>
              <a:gd name="connsiteY19955" fmla="*/ 1642215 h 4890129"/>
              <a:gd name="connsiteX19956" fmla="*/ 5848791 w 9771622"/>
              <a:gd name="connsiteY19956" fmla="*/ 1655931 h 4890129"/>
              <a:gd name="connsiteX19957" fmla="*/ 5835075 w 9771622"/>
              <a:gd name="connsiteY19957" fmla="*/ 1669647 h 4890129"/>
              <a:gd name="connsiteX19958" fmla="*/ 5821359 w 9771622"/>
              <a:gd name="connsiteY19958" fmla="*/ 1655931 h 4890129"/>
              <a:gd name="connsiteX19959" fmla="*/ 5835075 w 9771622"/>
              <a:gd name="connsiteY19959" fmla="*/ 1642215 h 4890129"/>
              <a:gd name="connsiteX19960" fmla="*/ 6676106 w 9771622"/>
              <a:gd name="connsiteY19960" fmla="*/ 1641224 h 4890129"/>
              <a:gd name="connsiteX19961" fmla="*/ 6689822 w 9771622"/>
              <a:gd name="connsiteY19961" fmla="*/ 1654940 h 4890129"/>
              <a:gd name="connsiteX19962" fmla="*/ 6676106 w 9771622"/>
              <a:gd name="connsiteY19962" fmla="*/ 1668656 h 4890129"/>
              <a:gd name="connsiteX19963" fmla="*/ 6662390 w 9771622"/>
              <a:gd name="connsiteY19963" fmla="*/ 1654940 h 4890129"/>
              <a:gd name="connsiteX19964" fmla="*/ 6676106 w 9771622"/>
              <a:gd name="connsiteY19964" fmla="*/ 1641224 h 4890129"/>
              <a:gd name="connsiteX19965" fmla="*/ 3130597 w 9771622"/>
              <a:gd name="connsiteY19965" fmla="*/ 1641224 h 4890129"/>
              <a:gd name="connsiteX19966" fmla="*/ 3144313 w 9771622"/>
              <a:gd name="connsiteY19966" fmla="*/ 1654940 h 4890129"/>
              <a:gd name="connsiteX19967" fmla="*/ 3130597 w 9771622"/>
              <a:gd name="connsiteY19967" fmla="*/ 1668656 h 4890129"/>
              <a:gd name="connsiteX19968" fmla="*/ 3116881 w 9771622"/>
              <a:gd name="connsiteY19968" fmla="*/ 1654940 h 4890129"/>
              <a:gd name="connsiteX19969" fmla="*/ 3130597 w 9771622"/>
              <a:gd name="connsiteY19969" fmla="*/ 1641224 h 4890129"/>
              <a:gd name="connsiteX19970" fmla="*/ 6731712 w 9771622"/>
              <a:gd name="connsiteY19970" fmla="*/ 1639901 h 4890129"/>
              <a:gd name="connsiteX19971" fmla="*/ 6745428 w 9771622"/>
              <a:gd name="connsiteY19971" fmla="*/ 1653617 h 4890129"/>
              <a:gd name="connsiteX19972" fmla="*/ 6731712 w 9771622"/>
              <a:gd name="connsiteY19972" fmla="*/ 1667333 h 4890129"/>
              <a:gd name="connsiteX19973" fmla="*/ 6717996 w 9771622"/>
              <a:gd name="connsiteY19973" fmla="*/ 1653617 h 4890129"/>
              <a:gd name="connsiteX19974" fmla="*/ 6731712 w 9771622"/>
              <a:gd name="connsiteY19974" fmla="*/ 1639901 h 4890129"/>
              <a:gd name="connsiteX19975" fmla="*/ 6786987 w 9771622"/>
              <a:gd name="connsiteY19975" fmla="*/ 1638577 h 4890129"/>
              <a:gd name="connsiteX19976" fmla="*/ 6800703 w 9771622"/>
              <a:gd name="connsiteY19976" fmla="*/ 1652293 h 4890129"/>
              <a:gd name="connsiteX19977" fmla="*/ 6786987 w 9771622"/>
              <a:gd name="connsiteY19977" fmla="*/ 1666009 h 4890129"/>
              <a:gd name="connsiteX19978" fmla="*/ 6773271 w 9771622"/>
              <a:gd name="connsiteY19978" fmla="*/ 1652293 h 4890129"/>
              <a:gd name="connsiteX19979" fmla="*/ 6786987 w 9771622"/>
              <a:gd name="connsiteY19979" fmla="*/ 1638577 h 4890129"/>
              <a:gd name="connsiteX19980" fmla="*/ 3019717 w 9771622"/>
              <a:gd name="connsiteY19980" fmla="*/ 1638577 h 4890129"/>
              <a:gd name="connsiteX19981" fmla="*/ 3033433 w 9771622"/>
              <a:gd name="connsiteY19981" fmla="*/ 1652293 h 4890129"/>
              <a:gd name="connsiteX19982" fmla="*/ 3019717 w 9771622"/>
              <a:gd name="connsiteY19982" fmla="*/ 1666009 h 4890129"/>
              <a:gd name="connsiteX19983" fmla="*/ 3006001 w 9771622"/>
              <a:gd name="connsiteY19983" fmla="*/ 1652293 h 4890129"/>
              <a:gd name="connsiteX19984" fmla="*/ 3019717 w 9771622"/>
              <a:gd name="connsiteY19984" fmla="*/ 1638577 h 4890129"/>
              <a:gd name="connsiteX19985" fmla="*/ 6842262 w 9771622"/>
              <a:gd name="connsiteY19985" fmla="*/ 1637583 h 4890129"/>
              <a:gd name="connsiteX19986" fmla="*/ 6855978 w 9771622"/>
              <a:gd name="connsiteY19986" fmla="*/ 1651299 h 4890129"/>
              <a:gd name="connsiteX19987" fmla="*/ 6842262 w 9771622"/>
              <a:gd name="connsiteY19987" fmla="*/ 1665015 h 4890129"/>
              <a:gd name="connsiteX19988" fmla="*/ 6828546 w 9771622"/>
              <a:gd name="connsiteY19988" fmla="*/ 1651299 h 4890129"/>
              <a:gd name="connsiteX19989" fmla="*/ 6842262 w 9771622"/>
              <a:gd name="connsiteY19989" fmla="*/ 1637583 h 4890129"/>
              <a:gd name="connsiteX19990" fmla="*/ 6897204 w 9771622"/>
              <a:gd name="connsiteY19990" fmla="*/ 1636589 h 4890129"/>
              <a:gd name="connsiteX19991" fmla="*/ 6910920 w 9771622"/>
              <a:gd name="connsiteY19991" fmla="*/ 1650305 h 4890129"/>
              <a:gd name="connsiteX19992" fmla="*/ 6897204 w 9771622"/>
              <a:gd name="connsiteY19992" fmla="*/ 1664021 h 4890129"/>
              <a:gd name="connsiteX19993" fmla="*/ 6883488 w 9771622"/>
              <a:gd name="connsiteY19993" fmla="*/ 1650305 h 4890129"/>
              <a:gd name="connsiteX19994" fmla="*/ 6897204 w 9771622"/>
              <a:gd name="connsiteY19994" fmla="*/ 1636589 h 4890129"/>
              <a:gd name="connsiteX19995" fmla="*/ 5897300 w 9771622"/>
              <a:gd name="connsiteY19995" fmla="*/ 1636589 h 4890129"/>
              <a:gd name="connsiteX19996" fmla="*/ 5911016 w 9771622"/>
              <a:gd name="connsiteY19996" fmla="*/ 1650305 h 4890129"/>
              <a:gd name="connsiteX19997" fmla="*/ 5897300 w 9771622"/>
              <a:gd name="connsiteY19997" fmla="*/ 1664021 h 4890129"/>
              <a:gd name="connsiteX19998" fmla="*/ 5883584 w 9771622"/>
              <a:gd name="connsiteY19998" fmla="*/ 1650305 h 4890129"/>
              <a:gd name="connsiteX19999" fmla="*/ 5897300 w 9771622"/>
              <a:gd name="connsiteY19999" fmla="*/ 1636589 h 4890129"/>
              <a:gd name="connsiteX20000" fmla="*/ 2909909 w 9771622"/>
              <a:gd name="connsiteY20000" fmla="*/ 1636589 h 4890129"/>
              <a:gd name="connsiteX20001" fmla="*/ 2923630 w 9771622"/>
              <a:gd name="connsiteY20001" fmla="*/ 1650305 h 4890129"/>
              <a:gd name="connsiteX20002" fmla="*/ 2909909 w 9771622"/>
              <a:gd name="connsiteY20002" fmla="*/ 1664021 h 4890129"/>
              <a:gd name="connsiteX20003" fmla="*/ 2896198 w 9771622"/>
              <a:gd name="connsiteY20003" fmla="*/ 1650305 h 4890129"/>
              <a:gd name="connsiteX20004" fmla="*/ 2909909 w 9771622"/>
              <a:gd name="connsiteY20004" fmla="*/ 1636589 h 4890129"/>
              <a:gd name="connsiteX20005" fmla="*/ 4578326 w 9771622"/>
              <a:gd name="connsiteY20005" fmla="*/ 1636259 h 4890129"/>
              <a:gd name="connsiteX20006" fmla="*/ 4592042 w 9771622"/>
              <a:gd name="connsiteY20006" fmla="*/ 1649975 h 4890129"/>
              <a:gd name="connsiteX20007" fmla="*/ 4578326 w 9771622"/>
              <a:gd name="connsiteY20007" fmla="*/ 1663691 h 4890129"/>
              <a:gd name="connsiteX20008" fmla="*/ 4564610 w 9771622"/>
              <a:gd name="connsiteY20008" fmla="*/ 1649975 h 4890129"/>
              <a:gd name="connsiteX20009" fmla="*/ 4578326 w 9771622"/>
              <a:gd name="connsiteY20009" fmla="*/ 1636259 h 4890129"/>
              <a:gd name="connsiteX20010" fmla="*/ 5040711 w 9771622"/>
              <a:gd name="connsiteY20010" fmla="*/ 1635929 h 4890129"/>
              <a:gd name="connsiteX20011" fmla="*/ 5054427 w 9771622"/>
              <a:gd name="connsiteY20011" fmla="*/ 1649645 h 4890129"/>
              <a:gd name="connsiteX20012" fmla="*/ 5040711 w 9771622"/>
              <a:gd name="connsiteY20012" fmla="*/ 1663361 h 4890129"/>
              <a:gd name="connsiteX20013" fmla="*/ 5026995 w 9771622"/>
              <a:gd name="connsiteY20013" fmla="*/ 1649645 h 4890129"/>
              <a:gd name="connsiteX20014" fmla="*/ 5040711 w 9771622"/>
              <a:gd name="connsiteY20014" fmla="*/ 1635929 h 4890129"/>
              <a:gd name="connsiteX20015" fmla="*/ 4765996 w 9771622"/>
              <a:gd name="connsiteY20015" fmla="*/ 1635929 h 4890129"/>
              <a:gd name="connsiteX20016" fmla="*/ 4779712 w 9771622"/>
              <a:gd name="connsiteY20016" fmla="*/ 1649645 h 4890129"/>
              <a:gd name="connsiteX20017" fmla="*/ 4765996 w 9771622"/>
              <a:gd name="connsiteY20017" fmla="*/ 1663361 h 4890129"/>
              <a:gd name="connsiteX20018" fmla="*/ 4752280 w 9771622"/>
              <a:gd name="connsiteY20018" fmla="*/ 1649645 h 4890129"/>
              <a:gd name="connsiteX20019" fmla="*/ 4765996 w 9771622"/>
              <a:gd name="connsiteY20019" fmla="*/ 1635929 h 4890129"/>
              <a:gd name="connsiteX20020" fmla="*/ 6951816 w 9771622"/>
              <a:gd name="connsiteY20020" fmla="*/ 1635595 h 4890129"/>
              <a:gd name="connsiteX20021" fmla="*/ 6965532 w 9771622"/>
              <a:gd name="connsiteY20021" fmla="*/ 1649311 h 4890129"/>
              <a:gd name="connsiteX20022" fmla="*/ 6951816 w 9771622"/>
              <a:gd name="connsiteY20022" fmla="*/ 1663027 h 4890129"/>
              <a:gd name="connsiteX20023" fmla="*/ 6938100 w 9771622"/>
              <a:gd name="connsiteY20023" fmla="*/ 1649311 h 4890129"/>
              <a:gd name="connsiteX20024" fmla="*/ 6951816 w 9771622"/>
              <a:gd name="connsiteY20024" fmla="*/ 1635595 h 4890129"/>
              <a:gd name="connsiteX20025" fmla="*/ 7006431 w 9771622"/>
              <a:gd name="connsiteY20025" fmla="*/ 1634935 h 4890129"/>
              <a:gd name="connsiteX20026" fmla="*/ 7020147 w 9771622"/>
              <a:gd name="connsiteY20026" fmla="*/ 1648651 h 4890129"/>
              <a:gd name="connsiteX20027" fmla="*/ 7006431 w 9771622"/>
              <a:gd name="connsiteY20027" fmla="*/ 1662367 h 4890129"/>
              <a:gd name="connsiteX20028" fmla="*/ 6992715 w 9771622"/>
              <a:gd name="connsiteY20028" fmla="*/ 1648651 h 4890129"/>
              <a:gd name="connsiteX20029" fmla="*/ 7006431 w 9771622"/>
              <a:gd name="connsiteY20029" fmla="*/ 1634935 h 4890129"/>
              <a:gd name="connsiteX20030" fmla="*/ 2800352 w 9771622"/>
              <a:gd name="connsiteY20030" fmla="*/ 1634935 h 4890129"/>
              <a:gd name="connsiteX20031" fmla="*/ 2814072 w 9771622"/>
              <a:gd name="connsiteY20031" fmla="*/ 1648651 h 4890129"/>
              <a:gd name="connsiteX20032" fmla="*/ 2800352 w 9771622"/>
              <a:gd name="connsiteY20032" fmla="*/ 1662367 h 4890129"/>
              <a:gd name="connsiteX20033" fmla="*/ 2786638 w 9771622"/>
              <a:gd name="connsiteY20033" fmla="*/ 1648651 h 4890129"/>
              <a:gd name="connsiteX20034" fmla="*/ 2800352 w 9771622"/>
              <a:gd name="connsiteY20034" fmla="*/ 1634935 h 4890129"/>
              <a:gd name="connsiteX20035" fmla="*/ 7061042 w 9771622"/>
              <a:gd name="connsiteY20035" fmla="*/ 1633941 h 4890129"/>
              <a:gd name="connsiteX20036" fmla="*/ 7074758 w 9771622"/>
              <a:gd name="connsiteY20036" fmla="*/ 1647657 h 4890129"/>
              <a:gd name="connsiteX20037" fmla="*/ 7061042 w 9771622"/>
              <a:gd name="connsiteY20037" fmla="*/ 1661373 h 4890129"/>
              <a:gd name="connsiteX20038" fmla="*/ 7047326 w 9771622"/>
              <a:gd name="connsiteY20038" fmla="*/ 1647657 h 4890129"/>
              <a:gd name="connsiteX20039" fmla="*/ 7061042 w 9771622"/>
              <a:gd name="connsiteY20039" fmla="*/ 1633941 h 4890129"/>
              <a:gd name="connsiteX20040" fmla="*/ 7115324 w 9771622"/>
              <a:gd name="connsiteY20040" fmla="*/ 1633281 h 4890129"/>
              <a:gd name="connsiteX20041" fmla="*/ 7129040 w 9771622"/>
              <a:gd name="connsiteY20041" fmla="*/ 1646997 h 4890129"/>
              <a:gd name="connsiteX20042" fmla="*/ 7115324 w 9771622"/>
              <a:gd name="connsiteY20042" fmla="*/ 1660713 h 4890129"/>
              <a:gd name="connsiteX20043" fmla="*/ 7101608 w 9771622"/>
              <a:gd name="connsiteY20043" fmla="*/ 1646997 h 4890129"/>
              <a:gd name="connsiteX20044" fmla="*/ 7115324 w 9771622"/>
              <a:gd name="connsiteY20044" fmla="*/ 1633281 h 4890129"/>
              <a:gd name="connsiteX20045" fmla="*/ 2691461 w 9771622"/>
              <a:gd name="connsiteY20045" fmla="*/ 1633281 h 4890129"/>
              <a:gd name="connsiteX20046" fmla="*/ 2705177 w 9771622"/>
              <a:gd name="connsiteY20046" fmla="*/ 1646997 h 4890129"/>
              <a:gd name="connsiteX20047" fmla="*/ 2691461 w 9771622"/>
              <a:gd name="connsiteY20047" fmla="*/ 1660713 h 4890129"/>
              <a:gd name="connsiteX20048" fmla="*/ 2677741 w 9771622"/>
              <a:gd name="connsiteY20048" fmla="*/ 1646997 h 4890129"/>
              <a:gd name="connsiteX20049" fmla="*/ 2691461 w 9771622"/>
              <a:gd name="connsiteY20049" fmla="*/ 1633281 h 4890129"/>
              <a:gd name="connsiteX20050" fmla="*/ 7169605 w 9771622"/>
              <a:gd name="connsiteY20050" fmla="*/ 1632617 h 4890129"/>
              <a:gd name="connsiteX20051" fmla="*/ 7183321 w 9771622"/>
              <a:gd name="connsiteY20051" fmla="*/ 1646333 h 4890129"/>
              <a:gd name="connsiteX20052" fmla="*/ 7169605 w 9771622"/>
              <a:gd name="connsiteY20052" fmla="*/ 1660049 h 4890129"/>
              <a:gd name="connsiteX20053" fmla="*/ 7155889 w 9771622"/>
              <a:gd name="connsiteY20053" fmla="*/ 1646333 h 4890129"/>
              <a:gd name="connsiteX20054" fmla="*/ 7169605 w 9771622"/>
              <a:gd name="connsiteY20054" fmla="*/ 1632617 h 4890129"/>
              <a:gd name="connsiteX20055" fmla="*/ 5609341 w 9771622"/>
              <a:gd name="connsiteY20055" fmla="*/ 1632287 h 4890129"/>
              <a:gd name="connsiteX20056" fmla="*/ 5623057 w 9771622"/>
              <a:gd name="connsiteY20056" fmla="*/ 1646003 h 4890129"/>
              <a:gd name="connsiteX20057" fmla="*/ 5609341 w 9771622"/>
              <a:gd name="connsiteY20057" fmla="*/ 1659719 h 4890129"/>
              <a:gd name="connsiteX20058" fmla="*/ 5595625 w 9771622"/>
              <a:gd name="connsiteY20058" fmla="*/ 1646003 h 4890129"/>
              <a:gd name="connsiteX20059" fmla="*/ 5609341 w 9771622"/>
              <a:gd name="connsiteY20059" fmla="*/ 1632287 h 4890129"/>
              <a:gd name="connsiteX20060" fmla="*/ 7223557 w 9771622"/>
              <a:gd name="connsiteY20060" fmla="*/ 1631957 h 4890129"/>
              <a:gd name="connsiteX20061" fmla="*/ 7237273 w 9771622"/>
              <a:gd name="connsiteY20061" fmla="*/ 1645673 h 4890129"/>
              <a:gd name="connsiteX20062" fmla="*/ 7223557 w 9771622"/>
              <a:gd name="connsiteY20062" fmla="*/ 1659389 h 4890129"/>
              <a:gd name="connsiteX20063" fmla="*/ 7209841 w 9771622"/>
              <a:gd name="connsiteY20063" fmla="*/ 1645673 h 4890129"/>
              <a:gd name="connsiteX20064" fmla="*/ 7223557 w 9771622"/>
              <a:gd name="connsiteY20064" fmla="*/ 1631957 h 4890129"/>
              <a:gd name="connsiteX20065" fmla="*/ 2583223 w 9771622"/>
              <a:gd name="connsiteY20065" fmla="*/ 1631957 h 4890129"/>
              <a:gd name="connsiteX20066" fmla="*/ 2596943 w 9771622"/>
              <a:gd name="connsiteY20066" fmla="*/ 1645673 h 4890129"/>
              <a:gd name="connsiteX20067" fmla="*/ 2583223 w 9771622"/>
              <a:gd name="connsiteY20067" fmla="*/ 1659389 h 4890129"/>
              <a:gd name="connsiteX20068" fmla="*/ 2569514 w 9771622"/>
              <a:gd name="connsiteY20068" fmla="*/ 1645673 h 4890129"/>
              <a:gd name="connsiteX20069" fmla="*/ 2583223 w 9771622"/>
              <a:gd name="connsiteY20069" fmla="*/ 1631957 h 4890129"/>
              <a:gd name="connsiteX20070" fmla="*/ 5958531 w 9771622"/>
              <a:gd name="connsiteY20070" fmla="*/ 1631623 h 4890129"/>
              <a:gd name="connsiteX20071" fmla="*/ 5972247 w 9771622"/>
              <a:gd name="connsiteY20071" fmla="*/ 1645339 h 4890129"/>
              <a:gd name="connsiteX20072" fmla="*/ 5958531 w 9771622"/>
              <a:gd name="connsiteY20072" fmla="*/ 1659055 h 4890129"/>
              <a:gd name="connsiteX20073" fmla="*/ 5944815 w 9771622"/>
              <a:gd name="connsiteY20073" fmla="*/ 1645339 h 4890129"/>
              <a:gd name="connsiteX20074" fmla="*/ 5958531 w 9771622"/>
              <a:gd name="connsiteY20074" fmla="*/ 1631623 h 4890129"/>
              <a:gd name="connsiteX20075" fmla="*/ 7277508 w 9771622"/>
              <a:gd name="connsiteY20075" fmla="*/ 1631293 h 4890129"/>
              <a:gd name="connsiteX20076" fmla="*/ 7291224 w 9771622"/>
              <a:gd name="connsiteY20076" fmla="*/ 1645009 h 4890129"/>
              <a:gd name="connsiteX20077" fmla="*/ 7277508 w 9771622"/>
              <a:gd name="connsiteY20077" fmla="*/ 1658725 h 4890129"/>
              <a:gd name="connsiteX20078" fmla="*/ 7263792 w 9771622"/>
              <a:gd name="connsiteY20078" fmla="*/ 1645009 h 4890129"/>
              <a:gd name="connsiteX20079" fmla="*/ 7277508 w 9771622"/>
              <a:gd name="connsiteY20079" fmla="*/ 1631293 h 4890129"/>
              <a:gd name="connsiteX20080" fmla="*/ 7331456 w 9771622"/>
              <a:gd name="connsiteY20080" fmla="*/ 1630633 h 4890129"/>
              <a:gd name="connsiteX20081" fmla="*/ 7345172 w 9771622"/>
              <a:gd name="connsiteY20081" fmla="*/ 1644349 h 4890129"/>
              <a:gd name="connsiteX20082" fmla="*/ 7331456 w 9771622"/>
              <a:gd name="connsiteY20082" fmla="*/ 1658065 h 4890129"/>
              <a:gd name="connsiteX20083" fmla="*/ 7317740 w 9771622"/>
              <a:gd name="connsiteY20083" fmla="*/ 1644349 h 4890129"/>
              <a:gd name="connsiteX20084" fmla="*/ 7331456 w 9771622"/>
              <a:gd name="connsiteY20084" fmla="*/ 1630633 h 4890129"/>
              <a:gd name="connsiteX20085" fmla="*/ 2475329 w 9771622"/>
              <a:gd name="connsiteY20085" fmla="*/ 1630633 h 4890129"/>
              <a:gd name="connsiteX20086" fmla="*/ 2489037 w 9771622"/>
              <a:gd name="connsiteY20086" fmla="*/ 1644349 h 4890129"/>
              <a:gd name="connsiteX20087" fmla="*/ 2475329 w 9771622"/>
              <a:gd name="connsiteY20087" fmla="*/ 1658065 h 4890129"/>
              <a:gd name="connsiteX20088" fmla="*/ 2461608 w 9771622"/>
              <a:gd name="connsiteY20088" fmla="*/ 1644349 h 4890129"/>
              <a:gd name="connsiteX20089" fmla="*/ 2475329 w 9771622"/>
              <a:gd name="connsiteY20089" fmla="*/ 1630633 h 4890129"/>
              <a:gd name="connsiteX20090" fmla="*/ 7385077 w 9771622"/>
              <a:gd name="connsiteY20090" fmla="*/ 1629969 h 4890129"/>
              <a:gd name="connsiteX20091" fmla="*/ 7398793 w 9771622"/>
              <a:gd name="connsiteY20091" fmla="*/ 1643685 h 4890129"/>
              <a:gd name="connsiteX20092" fmla="*/ 7385077 w 9771622"/>
              <a:gd name="connsiteY20092" fmla="*/ 1657401 h 4890129"/>
              <a:gd name="connsiteX20093" fmla="*/ 7371361 w 9771622"/>
              <a:gd name="connsiteY20093" fmla="*/ 1643685 h 4890129"/>
              <a:gd name="connsiteX20094" fmla="*/ 7385077 w 9771622"/>
              <a:gd name="connsiteY20094" fmla="*/ 1629969 h 4890129"/>
              <a:gd name="connsiteX20095" fmla="*/ 7439025 w 9771622"/>
              <a:gd name="connsiteY20095" fmla="*/ 1629639 h 4890129"/>
              <a:gd name="connsiteX20096" fmla="*/ 7452741 w 9771622"/>
              <a:gd name="connsiteY20096" fmla="*/ 1643355 h 4890129"/>
              <a:gd name="connsiteX20097" fmla="*/ 7439025 w 9771622"/>
              <a:gd name="connsiteY20097" fmla="*/ 1657071 h 4890129"/>
              <a:gd name="connsiteX20098" fmla="*/ 7425309 w 9771622"/>
              <a:gd name="connsiteY20098" fmla="*/ 1643355 h 4890129"/>
              <a:gd name="connsiteX20099" fmla="*/ 7439025 w 9771622"/>
              <a:gd name="connsiteY20099" fmla="*/ 1629639 h 4890129"/>
              <a:gd name="connsiteX20100" fmla="*/ 4995037 w 9771622"/>
              <a:gd name="connsiteY20100" fmla="*/ 1629639 h 4890129"/>
              <a:gd name="connsiteX20101" fmla="*/ 5008753 w 9771622"/>
              <a:gd name="connsiteY20101" fmla="*/ 1643355 h 4890129"/>
              <a:gd name="connsiteX20102" fmla="*/ 4995037 w 9771622"/>
              <a:gd name="connsiteY20102" fmla="*/ 1657071 h 4890129"/>
              <a:gd name="connsiteX20103" fmla="*/ 4981321 w 9771622"/>
              <a:gd name="connsiteY20103" fmla="*/ 1643355 h 4890129"/>
              <a:gd name="connsiteX20104" fmla="*/ 4995037 w 9771622"/>
              <a:gd name="connsiteY20104" fmla="*/ 1629639 h 4890129"/>
              <a:gd name="connsiteX20105" fmla="*/ 4811670 w 9771622"/>
              <a:gd name="connsiteY20105" fmla="*/ 1629639 h 4890129"/>
              <a:gd name="connsiteX20106" fmla="*/ 4825386 w 9771622"/>
              <a:gd name="connsiteY20106" fmla="*/ 1643355 h 4890129"/>
              <a:gd name="connsiteX20107" fmla="*/ 4811670 w 9771622"/>
              <a:gd name="connsiteY20107" fmla="*/ 1657071 h 4890129"/>
              <a:gd name="connsiteX20108" fmla="*/ 4797954 w 9771622"/>
              <a:gd name="connsiteY20108" fmla="*/ 1643355 h 4890129"/>
              <a:gd name="connsiteX20109" fmla="*/ 4811670 w 9771622"/>
              <a:gd name="connsiteY20109" fmla="*/ 1629639 h 4890129"/>
              <a:gd name="connsiteX20110" fmla="*/ 2368086 w 9771622"/>
              <a:gd name="connsiteY20110" fmla="*/ 1629639 h 4890129"/>
              <a:gd name="connsiteX20111" fmla="*/ 2381801 w 9771622"/>
              <a:gd name="connsiteY20111" fmla="*/ 1643355 h 4890129"/>
              <a:gd name="connsiteX20112" fmla="*/ 2368086 w 9771622"/>
              <a:gd name="connsiteY20112" fmla="*/ 1657071 h 4890129"/>
              <a:gd name="connsiteX20113" fmla="*/ 2354373 w 9771622"/>
              <a:gd name="connsiteY20113" fmla="*/ 1643355 h 4890129"/>
              <a:gd name="connsiteX20114" fmla="*/ 2368086 w 9771622"/>
              <a:gd name="connsiteY20114" fmla="*/ 1629639 h 4890129"/>
              <a:gd name="connsiteX20115" fmla="*/ 5435575 w 9771622"/>
              <a:gd name="connsiteY20115" fmla="*/ 1629309 h 4890129"/>
              <a:gd name="connsiteX20116" fmla="*/ 5449291 w 9771622"/>
              <a:gd name="connsiteY20116" fmla="*/ 1643025 h 4890129"/>
              <a:gd name="connsiteX20117" fmla="*/ 5435575 w 9771622"/>
              <a:gd name="connsiteY20117" fmla="*/ 1656741 h 4890129"/>
              <a:gd name="connsiteX20118" fmla="*/ 5421859 w 9771622"/>
              <a:gd name="connsiteY20118" fmla="*/ 1643025 h 4890129"/>
              <a:gd name="connsiteX20119" fmla="*/ 5435575 w 9771622"/>
              <a:gd name="connsiteY20119" fmla="*/ 1629309 h 4890129"/>
              <a:gd name="connsiteX20120" fmla="*/ 7492632 w 9771622"/>
              <a:gd name="connsiteY20120" fmla="*/ 1628979 h 4890129"/>
              <a:gd name="connsiteX20121" fmla="*/ 7506348 w 9771622"/>
              <a:gd name="connsiteY20121" fmla="*/ 1642695 h 4890129"/>
              <a:gd name="connsiteX20122" fmla="*/ 7492632 w 9771622"/>
              <a:gd name="connsiteY20122" fmla="*/ 1656411 h 4890129"/>
              <a:gd name="connsiteX20123" fmla="*/ 7478916 w 9771622"/>
              <a:gd name="connsiteY20123" fmla="*/ 1642695 h 4890129"/>
              <a:gd name="connsiteX20124" fmla="*/ 7492632 w 9771622"/>
              <a:gd name="connsiteY20124" fmla="*/ 1628979 h 4890129"/>
              <a:gd name="connsiteX20125" fmla="*/ 7545934 w 9771622"/>
              <a:gd name="connsiteY20125" fmla="*/ 1628645 h 4890129"/>
              <a:gd name="connsiteX20126" fmla="*/ 7559650 w 9771622"/>
              <a:gd name="connsiteY20126" fmla="*/ 1642361 h 4890129"/>
              <a:gd name="connsiteX20127" fmla="*/ 7545934 w 9771622"/>
              <a:gd name="connsiteY20127" fmla="*/ 1656077 h 4890129"/>
              <a:gd name="connsiteX20128" fmla="*/ 7532218 w 9771622"/>
              <a:gd name="connsiteY20128" fmla="*/ 1642361 h 4890129"/>
              <a:gd name="connsiteX20129" fmla="*/ 7545934 w 9771622"/>
              <a:gd name="connsiteY20129" fmla="*/ 1628645 h 4890129"/>
              <a:gd name="connsiteX20130" fmla="*/ 2260845 w 9771622"/>
              <a:gd name="connsiteY20130" fmla="*/ 1628645 h 4890129"/>
              <a:gd name="connsiteX20131" fmla="*/ 2274560 w 9771622"/>
              <a:gd name="connsiteY20131" fmla="*/ 1642361 h 4890129"/>
              <a:gd name="connsiteX20132" fmla="*/ 2260845 w 9771622"/>
              <a:gd name="connsiteY20132" fmla="*/ 1656077 h 4890129"/>
              <a:gd name="connsiteX20133" fmla="*/ 2247132 w 9771622"/>
              <a:gd name="connsiteY20133" fmla="*/ 1642361 h 4890129"/>
              <a:gd name="connsiteX20134" fmla="*/ 2260845 w 9771622"/>
              <a:gd name="connsiteY20134" fmla="*/ 1628645 h 4890129"/>
              <a:gd name="connsiteX20135" fmla="*/ 7599538 w 9771622"/>
              <a:gd name="connsiteY20135" fmla="*/ 1628315 h 4890129"/>
              <a:gd name="connsiteX20136" fmla="*/ 7613254 w 9771622"/>
              <a:gd name="connsiteY20136" fmla="*/ 1642031 h 4890129"/>
              <a:gd name="connsiteX20137" fmla="*/ 7599538 w 9771622"/>
              <a:gd name="connsiteY20137" fmla="*/ 1655747 h 4890129"/>
              <a:gd name="connsiteX20138" fmla="*/ 7585822 w 9771622"/>
              <a:gd name="connsiteY20138" fmla="*/ 1642031 h 4890129"/>
              <a:gd name="connsiteX20139" fmla="*/ 7599538 w 9771622"/>
              <a:gd name="connsiteY20139" fmla="*/ 1628315 h 4890129"/>
              <a:gd name="connsiteX20140" fmla="*/ 5207198 w 9771622"/>
              <a:gd name="connsiteY20140" fmla="*/ 1627985 h 4890129"/>
              <a:gd name="connsiteX20141" fmla="*/ 5220914 w 9771622"/>
              <a:gd name="connsiteY20141" fmla="*/ 1641701 h 4890129"/>
              <a:gd name="connsiteX20142" fmla="*/ 5207198 w 9771622"/>
              <a:gd name="connsiteY20142" fmla="*/ 1655417 h 4890129"/>
              <a:gd name="connsiteX20143" fmla="*/ 5193482 w 9771622"/>
              <a:gd name="connsiteY20143" fmla="*/ 1641701 h 4890129"/>
              <a:gd name="connsiteX20144" fmla="*/ 5207198 w 9771622"/>
              <a:gd name="connsiteY20144" fmla="*/ 1627985 h 4890129"/>
              <a:gd name="connsiteX20145" fmla="*/ 7652843 w 9771622"/>
              <a:gd name="connsiteY20145" fmla="*/ 1627655 h 4890129"/>
              <a:gd name="connsiteX20146" fmla="*/ 7666559 w 9771622"/>
              <a:gd name="connsiteY20146" fmla="*/ 1641371 h 4890129"/>
              <a:gd name="connsiteX20147" fmla="*/ 7652843 w 9771622"/>
              <a:gd name="connsiteY20147" fmla="*/ 1655087 h 4890129"/>
              <a:gd name="connsiteX20148" fmla="*/ 7639127 w 9771622"/>
              <a:gd name="connsiteY20148" fmla="*/ 1641371 h 4890129"/>
              <a:gd name="connsiteX20149" fmla="*/ 7652843 w 9771622"/>
              <a:gd name="connsiteY20149" fmla="*/ 1627655 h 4890129"/>
              <a:gd name="connsiteX20150" fmla="*/ 2154268 w 9771622"/>
              <a:gd name="connsiteY20150" fmla="*/ 1627655 h 4890129"/>
              <a:gd name="connsiteX20151" fmla="*/ 2167983 w 9771622"/>
              <a:gd name="connsiteY20151" fmla="*/ 1641371 h 4890129"/>
              <a:gd name="connsiteX20152" fmla="*/ 2154268 w 9771622"/>
              <a:gd name="connsiteY20152" fmla="*/ 1655087 h 4890129"/>
              <a:gd name="connsiteX20153" fmla="*/ 2140558 w 9771622"/>
              <a:gd name="connsiteY20153" fmla="*/ 1641371 h 4890129"/>
              <a:gd name="connsiteX20154" fmla="*/ 2154268 w 9771622"/>
              <a:gd name="connsiteY20154" fmla="*/ 1627655 h 4890129"/>
              <a:gd name="connsiteX20155" fmla="*/ 7706131 w 9771622"/>
              <a:gd name="connsiteY20155" fmla="*/ 1627321 h 4890129"/>
              <a:gd name="connsiteX20156" fmla="*/ 7719847 w 9771622"/>
              <a:gd name="connsiteY20156" fmla="*/ 1641037 h 4890129"/>
              <a:gd name="connsiteX20157" fmla="*/ 7706131 w 9771622"/>
              <a:gd name="connsiteY20157" fmla="*/ 1654753 h 4890129"/>
              <a:gd name="connsiteX20158" fmla="*/ 7692415 w 9771622"/>
              <a:gd name="connsiteY20158" fmla="*/ 1641037 h 4890129"/>
              <a:gd name="connsiteX20159" fmla="*/ 7706131 w 9771622"/>
              <a:gd name="connsiteY20159" fmla="*/ 1627321 h 4890129"/>
              <a:gd name="connsiteX20160" fmla="*/ 6019432 w 9771622"/>
              <a:gd name="connsiteY20160" fmla="*/ 1627321 h 4890129"/>
              <a:gd name="connsiteX20161" fmla="*/ 6033148 w 9771622"/>
              <a:gd name="connsiteY20161" fmla="*/ 1641037 h 4890129"/>
              <a:gd name="connsiteX20162" fmla="*/ 6019432 w 9771622"/>
              <a:gd name="connsiteY20162" fmla="*/ 1654753 h 4890129"/>
              <a:gd name="connsiteX20163" fmla="*/ 6005716 w 9771622"/>
              <a:gd name="connsiteY20163" fmla="*/ 1641037 h 4890129"/>
              <a:gd name="connsiteX20164" fmla="*/ 6019432 w 9771622"/>
              <a:gd name="connsiteY20164" fmla="*/ 1627321 h 4890129"/>
              <a:gd name="connsiteX20165" fmla="*/ 7759088 w 9771622"/>
              <a:gd name="connsiteY20165" fmla="*/ 1626991 h 4890129"/>
              <a:gd name="connsiteX20166" fmla="*/ 7772804 w 9771622"/>
              <a:gd name="connsiteY20166" fmla="*/ 1640707 h 4890129"/>
              <a:gd name="connsiteX20167" fmla="*/ 7759088 w 9771622"/>
              <a:gd name="connsiteY20167" fmla="*/ 1654423 h 4890129"/>
              <a:gd name="connsiteX20168" fmla="*/ 7745372 w 9771622"/>
              <a:gd name="connsiteY20168" fmla="*/ 1640707 h 4890129"/>
              <a:gd name="connsiteX20169" fmla="*/ 7759088 w 9771622"/>
              <a:gd name="connsiteY20169" fmla="*/ 1626991 h 4890129"/>
              <a:gd name="connsiteX20170" fmla="*/ 2047690 w 9771622"/>
              <a:gd name="connsiteY20170" fmla="*/ 1626991 h 4890129"/>
              <a:gd name="connsiteX20171" fmla="*/ 2061412 w 9771622"/>
              <a:gd name="connsiteY20171" fmla="*/ 1640707 h 4890129"/>
              <a:gd name="connsiteX20172" fmla="*/ 2047690 w 9771622"/>
              <a:gd name="connsiteY20172" fmla="*/ 1654423 h 4890129"/>
              <a:gd name="connsiteX20173" fmla="*/ 2033977 w 9771622"/>
              <a:gd name="connsiteY20173" fmla="*/ 1640707 h 4890129"/>
              <a:gd name="connsiteX20174" fmla="*/ 2047690 w 9771622"/>
              <a:gd name="connsiteY20174" fmla="*/ 1626991 h 4890129"/>
              <a:gd name="connsiteX20175" fmla="*/ 7812376 w 9771622"/>
              <a:gd name="connsiteY20175" fmla="*/ 1626661 h 4890129"/>
              <a:gd name="connsiteX20176" fmla="*/ 7826092 w 9771622"/>
              <a:gd name="connsiteY20176" fmla="*/ 1640377 h 4890129"/>
              <a:gd name="connsiteX20177" fmla="*/ 7812376 w 9771622"/>
              <a:gd name="connsiteY20177" fmla="*/ 1654093 h 4890129"/>
              <a:gd name="connsiteX20178" fmla="*/ 7798660 w 9771622"/>
              <a:gd name="connsiteY20178" fmla="*/ 1640377 h 4890129"/>
              <a:gd name="connsiteX20179" fmla="*/ 7812376 w 9771622"/>
              <a:gd name="connsiteY20179" fmla="*/ 1626661 h 4890129"/>
              <a:gd name="connsiteX20180" fmla="*/ 7865337 w 9771622"/>
              <a:gd name="connsiteY20180" fmla="*/ 1626328 h 4890129"/>
              <a:gd name="connsiteX20181" fmla="*/ 7879053 w 9771622"/>
              <a:gd name="connsiteY20181" fmla="*/ 1640044 h 4890129"/>
              <a:gd name="connsiteX20182" fmla="*/ 7865337 w 9771622"/>
              <a:gd name="connsiteY20182" fmla="*/ 1653760 h 4890129"/>
              <a:gd name="connsiteX20183" fmla="*/ 7851621 w 9771622"/>
              <a:gd name="connsiteY20183" fmla="*/ 1640044 h 4890129"/>
              <a:gd name="connsiteX20184" fmla="*/ 7865337 w 9771622"/>
              <a:gd name="connsiteY20184" fmla="*/ 1626328 h 4890129"/>
              <a:gd name="connsiteX20185" fmla="*/ 1941448 w 9771622"/>
              <a:gd name="connsiteY20185" fmla="*/ 1626328 h 4890129"/>
              <a:gd name="connsiteX20186" fmla="*/ 1955160 w 9771622"/>
              <a:gd name="connsiteY20186" fmla="*/ 1640044 h 4890129"/>
              <a:gd name="connsiteX20187" fmla="*/ 1941448 w 9771622"/>
              <a:gd name="connsiteY20187" fmla="*/ 1653760 h 4890129"/>
              <a:gd name="connsiteX20188" fmla="*/ 1927729 w 9771622"/>
              <a:gd name="connsiteY20188" fmla="*/ 1640044 h 4890129"/>
              <a:gd name="connsiteX20189" fmla="*/ 1941448 w 9771622"/>
              <a:gd name="connsiteY20189" fmla="*/ 1626328 h 4890129"/>
              <a:gd name="connsiteX20190" fmla="*/ 7918294 w 9771622"/>
              <a:gd name="connsiteY20190" fmla="*/ 1625997 h 4890129"/>
              <a:gd name="connsiteX20191" fmla="*/ 7932010 w 9771622"/>
              <a:gd name="connsiteY20191" fmla="*/ 1639713 h 4890129"/>
              <a:gd name="connsiteX20192" fmla="*/ 7918294 w 9771622"/>
              <a:gd name="connsiteY20192" fmla="*/ 1653429 h 4890129"/>
              <a:gd name="connsiteX20193" fmla="*/ 7904578 w 9771622"/>
              <a:gd name="connsiteY20193" fmla="*/ 1639713 h 4890129"/>
              <a:gd name="connsiteX20194" fmla="*/ 7918294 w 9771622"/>
              <a:gd name="connsiteY20194" fmla="*/ 1625997 h 4890129"/>
              <a:gd name="connsiteX20195" fmla="*/ 7971249 w 9771622"/>
              <a:gd name="connsiteY20195" fmla="*/ 1625667 h 4890129"/>
              <a:gd name="connsiteX20196" fmla="*/ 7984965 w 9771622"/>
              <a:gd name="connsiteY20196" fmla="*/ 1639383 h 4890129"/>
              <a:gd name="connsiteX20197" fmla="*/ 7971249 w 9771622"/>
              <a:gd name="connsiteY20197" fmla="*/ 1653099 h 4890129"/>
              <a:gd name="connsiteX20198" fmla="*/ 7957533 w 9771622"/>
              <a:gd name="connsiteY20198" fmla="*/ 1639383 h 4890129"/>
              <a:gd name="connsiteX20199" fmla="*/ 7971249 w 9771622"/>
              <a:gd name="connsiteY20199" fmla="*/ 1625667 h 4890129"/>
              <a:gd name="connsiteX20200" fmla="*/ 4949360 w 9771622"/>
              <a:gd name="connsiteY20200" fmla="*/ 1625667 h 4890129"/>
              <a:gd name="connsiteX20201" fmla="*/ 4963076 w 9771622"/>
              <a:gd name="connsiteY20201" fmla="*/ 1639383 h 4890129"/>
              <a:gd name="connsiteX20202" fmla="*/ 4949360 w 9771622"/>
              <a:gd name="connsiteY20202" fmla="*/ 1653099 h 4890129"/>
              <a:gd name="connsiteX20203" fmla="*/ 4935644 w 9771622"/>
              <a:gd name="connsiteY20203" fmla="*/ 1639383 h 4890129"/>
              <a:gd name="connsiteX20204" fmla="*/ 4949360 w 9771622"/>
              <a:gd name="connsiteY20204" fmla="*/ 1625667 h 4890129"/>
              <a:gd name="connsiteX20205" fmla="*/ 4857344 w 9771622"/>
              <a:gd name="connsiteY20205" fmla="*/ 1625667 h 4890129"/>
              <a:gd name="connsiteX20206" fmla="*/ 4871060 w 9771622"/>
              <a:gd name="connsiteY20206" fmla="*/ 1639383 h 4890129"/>
              <a:gd name="connsiteX20207" fmla="*/ 4857344 w 9771622"/>
              <a:gd name="connsiteY20207" fmla="*/ 1653099 h 4890129"/>
              <a:gd name="connsiteX20208" fmla="*/ 4843628 w 9771622"/>
              <a:gd name="connsiteY20208" fmla="*/ 1639383 h 4890129"/>
              <a:gd name="connsiteX20209" fmla="*/ 4857344 w 9771622"/>
              <a:gd name="connsiteY20209" fmla="*/ 1625667 h 4890129"/>
              <a:gd name="connsiteX20210" fmla="*/ 1835532 w 9771622"/>
              <a:gd name="connsiteY20210" fmla="*/ 1625667 h 4890129"/>
              <a:gd name="connsiteX20211" fmla="*/ 1849247 w 9771622"/>
              <a:gd name="connsiteY20211" fmla="*/ 1639383 h 4890129"/>
              <a:gd name="connsiteX20212" fmla="*/ 1835532 w 9771622"/>
              <a:gd name="connsiteY20212" fmla="*/ 1653099 h 4890129"/>
              <a:gd name="connsiteX20213" fmla="*/ 1821810 w 9771622"/>
              <a:gd name="connsiteY20213" fmla="*/ 1639383 h 4890129"/>
              <a:gd name="connsiteX20214" fmla="*/ 1835532 w 9771622"/>
              <a:gd name="connsiteY20214" fmla="*/ 1625667 h 4890129"/>
              <a:gd name="connsiteX20215" fmla="*/ 8024210 w 9771622"/>
              <a:gd name="connsiteY20215" fmla="*/ 1625337 h 4890129"/>
              <a:gd name="connsiteX20216" fmla="*/ 8037926 w 9771622"/>
              <a:gd name="connsiteY20216" fmla="*/ 1639053 h 4890129"/>
              <a:gd name="connsiteX20217" fmla="*/ 8024210 w 9771622"/>
              <a:gd name="connsiteY20217" fmla="*/ 1652769 h 4890129"/>
              <a:gd name="connsiteX20218" fmla="*/ 8010494 w 9771622"/>
              <a:gd name="connsiteY20218" fmla="*/ 1639053 h 4890129"/>
              <a:gd name="connsiteX20219" fmla="*/ 8024210 w 9771622"/>
              <a:gd name="connsiteY20219" fmla="*/ 1625337 h 4890129"/>
              <a:gd name="connsiteX20220" fmla="*/ 8129791 w 9771622"/>
              <a:gd name="connsiteY20220" fmla="*/ 1625004 h 4890129"/>
              <a:gd name="connsiteX20221" fmla="*/ 8143507 w 9771622"/>
              <a:gd name="connsiteY20221" fmla="*/ 1638720 h 4890129"/>
              <a:gd name="connsiteX20222" fmla="*/ 8129791 w 9771622"/>
              <a:gd name="connsiteY20222" fmla="*/ 1652436 h 4890129"/>
              <a:gd name="connsiteX20223" fmla="*/ 8116075 w 9771622"/>
              <a:gd name="connsiteY20223" fmla="*/ 1638720 h 4890129"/>
              <a:gd name="connsiteX20224" fmla="*/ 8129791 w 9771622"/>
              <a:gd name="connsiteY20224" fmla="*/ 1625004 h 4890129"/>
              <a:gd name="connsiteX20225" fmla="*/ 8077164 w 9771622"/>
              <a:gd name="connsiteY20225" fmla="*/ 1625004 h 4890129"/>
              <a:gd name="connsiteX20226" fmla="*/ 8090880 w 9771622"/>
              <a:gd name="connsiteY20226" fmla="*/ 1638720 h 4890129"/>
              <a:gd name="connsiteX20227" fmla="*/ 8077164 w 9771622"/>
              <a:gd name="connsiteY20227" fmla="*/ 1652436 h 4890129"/>
              <a:gd name="connsiteX20228" fmla="*/ 8063448 w 9771622"/>
              <a:gd name="connsiteY20228" fmla="*/ 1638720 h 4890129"/>
              <a:gd name="connsiteX20229" fmla="*/ 8077164 w 9771622"/>
              <a:gd name="connsiteY20229" fmla="*/ 1625004 h 4890129"/>
              <a:gd name="connsiteX20230" fmla="*/ 1729945 w 9771622"/>
              <a:gd name="connsiteY20230" fmla="*/ 1625004 h 4890129"/>
              <a:gd name="connsiteX20231" fmla="*/ 1743664 w 9771622"/>
              <a:gd name="connsiteY20231" fmla="*/ 1638720 h 4890129"/>
              <a:gd name="connsiteX20232" fmla="*/ 1729945 w 9771622"/>
              <a:gd name="connsiteY20232" fmla="*/ 1652436 h 4890129"/>
              <a:gd name="connsiteX20233" fmla="*/ 1716228 w 9771622"/>
              <a:gd name="connsiteY20233" fmla="*/ 1638720 h 4890129"/>
              <a:gd name="connsiteX20234" fmla="*/ 1729945 w 9771622"/>
              <a:gd name="connsiteY20234" fmla="*/ 1625004 h 4890129"/>
              <a:gd name="connsiteX20235" fmla="*/ 8182749 w 9771622"/>
              <a:gd name="connsiteY20235" fmla="*/ 1624674 h 4890129"/>
              <a:gd name="connsiteX20236" fmla="*/ 8196465 w 9771622"/>
              <a:gd name="connsiteY20236" fmla="*/ 1638390 h 4890129"/>
              <a:gd name="connsiteX20237" fmla="*/ 8182749 w 9771622"/>
              <a:gd name="connsiteY20237" fmla="*/ 1652106 h 4890129"/>
              <a:gd name="connsiteX20238" fmla="*/ 8169033 w 9771622"/>
              <a:gd name="connsiteY20238" fmla="*/ 1638390 h 4890129"/>
              <a:gd name="connsiteX20239" fmla="*/ 8182749 w 9771622"/>
              <a:gd name="connsiteY20239" fmla="*/ 1624674 h 4890129"/>
              <a:gd name="connsiteX20240" fmla="*/ 1624359 w 9771622"/>
              <a:gd name="connsiteY20240" fmla="*/ 1624674 h 4890129"/>
              <a:gd name="connsiteX20241" fmla="*/ 1638073 w 9771622"/>
              <a:gd name="connsiteY20241" fmla="*/ 1638390 h 4890129"/>
              <a:gd name="connsiteX20242" fmla="*/ 1624359 w 9771622"/>
              <a:gd name="connsiteY20242" fmla="*/ 1652106 h 4890129"/>
              <a:gd name="connsiteX20243" fmla="*/ 1610644 w 9771622"/>
              <a:gd name="connsiteY20243" fmla="*/ 1638390 h 4890129"/>
              <a:gd name="connsiteX20244" fmla="*/ 1624359 w 9771622"/>
              <a:gd name="connsiteY20244" fmla="*/ 1624674 h 4890129"/>
              <a:gd name="connsiteX20245" fmla="*/ 8235376 w 9771622"/>
              <a:gd name="connsiteY20245" fmla="*/ 1624343 h 4890129"/>
              <a:gd name="connsiteX20246" fmla="*/ 8249092 w 9771622"/>
              <a:gd name="connsiteY20246" fmla="*/ 1638059 h 4890129"/>
              <a:gd name="connsiteX20247" fmla="*/ 8235376 w 9771622"/>
              <a:gd name="connsiteY20247" fmla="*/ 1651775 h 4890129"/>
              <a:gd name="connsiteX20248" fmla="*/ 8221660 w 9771622"/>
              <a:gd name="connsiteY20248" fmla="*/ 1638059 h 4890129"/>
              <a:gd name="connsiteX20249" fmla="*/ 8235376 w 9771622"/>
              <a:gd name="connsiteY20249" fmla="*/ 1624343 h 4890129"/>
              <a:gd name="connsiteX20250" fmla="*/ 4903352 w 9771622"/>
              <a:gd name="connsiteY20250" fmla="*/ 1624343 h 4890129"/>
              <a:gd name="connsiteX20251" fmla="*/ 4917068 w 9771622"/>
              <a:gd name="connsiteY20251" fmla="*/ 1638059 h 4890129"/>
              <a:gd name="connsiteX20252" fmla="*/ 4903352 w 9771622"/>
              <a:gd name="connsiteY20252" fmla="*/ 1651775 h 4890129"/>
              <a:gd name="connsiteX20253" fmla="*/ 4889636 w 9771622"/>
              <a:gd name="connsiteY20253" fmla="*/ 1638059 h 4890129"/>
              <a:gd name="connsiteX20254" fmla="*/ 4903352 w 9771622"/>
              <a:gd name="connsiteY20254" fmla="*/ 1624343 h 4890129"/>
              <a:gd name="connsiteX20255" fmla="*/ 8340631 w 9771622"/>
              <a:gd name="connsiteY20255" fmla="*/ 1624013 h 4890129"/>
              <a:gd name="connsiteX20256" fmla="*/ 8354347 w 9771622"/>
              <a:gd name="connsiteY20256" fmla="*/ 1637729 h 4890129"/>
              <a:gd name="connsiteX20257" fmla="*/ 8340631 w 9771622"/>
              <a:gd name="connsiteY20257" fmla="*/ 1651445 h 4890129"/>
              <a:gd name="connsiteX20258" fmla="*/ 8326915 w 9771622"/>
              <a:gd name="connsiteY20258" fmla="*/ 1637729 h 4890129"/>
              <a:gd name="connsiteX20259" fmla="*/ 8340631 w 9771622"/>
              <a:gd name="connsiteY20259" fmla="*/ 1624013 h 4890129"/>
              <a:gd name="connsiteX20260" fmla="*/ 8288004 w 9771622"/>
              <a:gd name="connsiteY20260" fmla="*/ 1624013 h 4890129"/>
              <a:gd name="connsiteX20261" fmla="*/ 8301720 w 9771622"/>
              <a:gd name="connsiteY20261" fmla="*/ 1637729 h 4890129"/>
              <a:gd name="connsiteX20262" fmla="*/ 8288004 w 9771622"/>
              <a:gd name="connsiteY20262" fmla="*/ 1651445 h 4890129"/>
              <a:gd name="connsiteX20263" fmla="*/ 8274288 w 9771622"/>
              <a:gd name="connsiteY20263" fmla="*/ 1637729 h 4890129"/>
              <a:gd name="connsiteX20264" fmla="*/ 8288004 w 9771622"/>
              <a:gd name="connsiteY20264" fmla="*/ 1624013 h 4890129"/>
              <a:gd name="connsiteX20265" fmla="*/ 1518781 w 9771622"/>
              <a:gd name="connsiteY20265" fmla="*/ 1624013 h 4890129"/>
              <a:gd name="connsiteX20266" fmla="*/ 1532495 w 9771622"/>
              <a:gd name="connsiteY20266" fmla="*/ 1637729 h 4890129"/>
              <a:gd name="connsiteX20267" fmla="*/ 1518781 w 9771622"/>
              <a:gd name="connsiteY20267" fmla="*/ 1651445 h 4890129"/>
              <a:gd name="connsiteX20268" fmla="*/ 1505064 w 9771622"/>
              <a:gd name="connsiteY20268" fmla="*/ 1637729 h 4890129"/>
              <a:gd name="connsiteX20269" fmla="*/ 1518781 w 9771622"/>
              <a:gd name="connsiteY20269" fmla="*/ 1624013 h 4890129"/>
              <a:gd name="connsiteX20270" fmla="*/ 8393255 w 9771622"/>
              <a:gd name="connsiteY20270" fmla="*/ 1623683 h 4890129"/>
              <a:gd name="connsiteX20271" fmla="*/ 8406971 w 9771622"/>
              <a:gd name="connsiteY20271" fmla="*/ 1637399 h 4890129"/>
              <a:gd name="connsiteX20272" fmla="*/ 8393255 w 9771622"/>
              <a:gd name="connsiteY20272" fmla="*/ 1651115 h 4890129"/>
              <a:gd name="connsiteX20273" fmla="*/ 8379539 w 9771622"/>
              <a:gd name="connsiteY20273" fmla="*/ 1637399 h 4890129"/>
              <a:gd name="connsiteX20274" fmla="*/ 8393255 w 9771622"/>
              <a:gd name="connsiteY20274" fmla="*/ 1623683 h 4890129"/>
              <a:gd name="connsiteX20275" fmla="*/ 1413859 w 9771622"/>
              <a:gd name="connsiteY20275" fmla="*/ 1623683 h 4890129"/>
              <a:gd name="connsiteX20276" fmla="*/ 1427567 w 9771622"/>
              <a:gd name="connsiteY20276" fmla="*/ 1637399 h 4890129"/>
              <a:gd name="connsiteX20277" fmla="*/ 1413859 w 9771622"/>
              <a:gd name="connsiteY20277" fmla="*/ 1651115 h 4890129"/>
              <a:gd name="connsiteX20278" fmla="*/ 1400138 w 9771622"/>
              <a:gd name="connsiteY20278" fmla="*/ 1637399 h 4890129"/>
              <a:gd name="connsiteX20279" fmla="*/ 1413859 w 9771622"/>
              <a:gd name="connsiteY20279" fmla="*/ 1623683 h 4890129"/>
              <a:gd name="connsiteX20280" fmla="*/ 8498176 w 9771622"/>
              <a:gd name="connsiteY20280" fmla="*/ 1623350 h 4890129"/>
              <a:gd name="connsiteX20281" fmla="*/ 8511892 w 9771622"/>
              <a:gd name="connsiteY20281" fmla="*/ 1637066 h 4890129"/>
              <a:gd name="connsiteX20282" fmla="*/ 8498176 w 9771622"/>
              <a:gd name="connsiteY20282" fmla="*/ 1650782 h 4890129"/>
              <a:gd name="connsiteX20283" fmla="*/ 8484460 w 9771622"/>
              <a:gd name="connsiteY20283" fmla="*/ 1637066 h 4890129"/>
              <a:gd name="connsiteX20284" fmla="*/ 8498176 w 9771622"/>
              <a:gd name="connsiteY20284" fmla="*/ 1623350 h 4890129"/>
              <a:gd name="connsiteX20285" fmla="*/ 8445552 w 9771622"/>
              <a:gd name="connsiteY20285" fmla="*/ 1623350 h 4890129"/>
              <a:gd name="connsiteX20286" fmla="*/ 8459268 w 9771622"/>
              <a:gd name="connsiteY20286" fmla="*/ 1637066 h 4890129"/>
              <a:gd name="connsiteX20287" fmla="*/ 8445552 w 9771622"/>
              <a:gd name="connsiteY20287" fmla="*/ 1650782 h 4890129"/>
              <a:gd name="connsiteX20288" fmla="*/ 8431836 w 9771622"/>
              <a:gd name="connsiteY20288" fmla="*/ 1637066 h 4890129"/>
              <a:gd name="connsiteX20289" fmla="*/ 8445552 w 9771622"/>
              <a:gd name="connsiteY20289" fmla="*/ 1623350 h 4890129"/>
              <a:gd name="connsiteX20290" fmla="*/ 6079343 w 9771622"/>
              <a:gd name="connsiteY20290" fmla="*/ 1623350 h 4890129"/>
              <a:gd name="connsiteX20291" fmla="*/ 6093059 w 9771622"/>
              <a:gd name="connsiteY20291" fmla="*/ 1637066 h 4890129"/>
              <a:gd name="connsiteX20292" fmla="*/ 6079343 w 9771622"/>
              <a:gd name="connsiteY20292" fmla="*/ 1650782 h 4890129"/>
              <a:gd name="connsiteX20293" fmla="*/ 6065627 w 9771622"/>
              <a:gd name="connsiteY20293" fmla="*/ 1637066 h 4890129"/>
              <a:gd name="connsiteX20294" fmla="*/ 6079343 w 9771622"/>
              <a:gd name="connsiteY20294" fmla="*/ 1623350 h 4890129"/>
              <a:gd name="connsiteX20295" fmla="*/ 5324034 w 9771622"/>
              <a:gd name="connsiteY20295" fmla="*/ 1623350 h 4890129"/>
              <a:gd name="connsiteX20296" fmla="*/ 5337750 w 9771622"/>
              <a:gd name="connsiteY20296" fmla="*/ 1637066 h 4890129"/>
              <a:gd name="connsiteX20297" fmla="*/ 5324034 w 9771622"/>
              <a:gd name="connsiteY20297" fmla="*/ 1650782 h 4890129"/>
              <a:gd name="connsiteX20298" fmla="*/ 5310318 w 9771622"/>
              <a:gd name="connsiteY20298" fmla="*/ 1637066 h 4890129"/>
              <a:gd name="connsiteX20299" fmla="*/ 5324034 w 9771622"/>
              <a:gd name="connsiteY20299" fmla="*/ 1623350 h 4890129"/>
              <a:gd name="connsiteX20300" fmla="*/ 4483003 w 9771622"/>
              <a:gd name="connsiteY20300" fmla="*/ 1623350 h 4890129"/>
              <a:gd name="connsiteX20301" fmla="*/ 4496719 w 9771622"/>
              <a:gd name="connsiteY20301" fmla="*/ 1637066 h 4890129"/>
              <a:gd name="connsiteX20302" fmla="*/ 4483003 w 9771622"/>
              <a:gd name="connsiteY20302" fmla="*/ 1650782 h 4890129"/>
              <a:gd name="connsiteX20303" fmla="*/ 4469287 w 9771622"/>
              <a:gd name="connsiteY20303" fmla="*/ 1637066 h 4890129"/>
              <a:gd name="connsiteX20304" fmla="*/ 4483003 w 9771622"/>
              <a:gd name="connsiteY20304" fmla="*/ 1623350 h 4890129"/>
              <a:gd name="connsiteX20305" fmla="*/ 1308600 w 9771622"/>
              <a:gd name="connsiteY20305" fmla="*/ 1623350 h 4890129"/>
              <a:gd name="connsiteX20306" fmla="*/ 1322319 w 9771622"/>
              <a:gd name="connsiteY20306" fmla="*/ 1637066 h 4890129"/>
              <a:gd name="connsiteX20307" fmla="*/ 1308600 w 9771622"/>
              <a:gd name="connsiteY20307" fmla="*/ 1650782 h 4890129"/>
              <a:gd name="connsiteX20308" fmla="*/ 1294889 w 9771622"/>
              <a:gd name="connsiteY20308" fmla="*/ 1637066 h 4890129"/>
              <a:gd name="connsiteX20309" fmla="*/ 1308600 w 9771622"/>
              <a:gd name="connsiteY20309" fmla="*/ 1623350 h 4890129"/>
              <a:gd name="connsiteX20310" fmla="*/ 5675208 w 9771622"/>
              <a:gd name="connsiteY20310" fmla="*/ 1623019 h 4890129"/>
              <a:gd name="connsiteX20311" fmla="*/ 5688924 w 9771622"/>
              <a:gd name="connsiteY20311" fmla="*/ 1636735 h 4890129"/>
              <a:gd name="connsiteX20312" fmla="*/ 5675208 w 9771622"/>
              <a:gd name="connsiteY20312" fmla="*/ 1650451 h 4890129"/>
              <a:gd name="connsiteX20313" fmla="*/ 5661492 w 9771622"/>
              <a:gd name="connsiteY20313" fmla="*/ 1636735 h 4890129"/>
              <a:gd name="connsiteX20314" fmla="*/ 5675208 w 9771622"/>
              <a:gd name="connsiteY20314" fmla="*/ 1623019 h 4890129"/>
              <a:gd name="connsiteX20315" fmla="*/ 1203682 w 9771622"/>
              <a:gd name="connsiteY20315" fmla="*/ 1623019 h 4890129"/>
              <a:gd name="connsiteX20316" fmla="*/ 1217396 w 9771622"/>
              <a:gd name="connsiteY20316" fmla="*/ 1636735 h 4890129"/>
              <a:gd name="connsiteX20317" fmla="*/ 1203682 w 9771622"/>
              <a:gd name="connsiteY20317" fmla="*/ 1650451 h 4890129"/>
              <a:gd name="connsiteX20318" fmla="*/ 1189963 w 9771622"/>
              <a:gd name="connsiteY20318" fmla="*/ 1636735 h 4890129"/>
              <a:gd name="connsiteX20319" fmla="*/ 1203682 w 9771622"/>
              <a:gd name="connsiteY20319" fmla="*/ 1623019 h 4890129"/>
              <a:gd name="connsiteX20320" fmla="*/ 1099091 w 9771622"/>
              <a:gd name="connsiteY20320" fmla="*/ 1622689 h 4890129"/>
              <a:gd name="connsiteX20321" fmla="*/ 1112807 w 9771622"/>
              <a:gd name="connsiteY20321" fmla="*/ 1636405 h 4890129"/>
              <a:gd name="connsiteX20322" fmla="*/ 1099091 w 9771622"/>
              <a:gd name="connsiteY20322" fmla="*/ 1650121 h 4890129"/>
              <a:gd name="connsiteX20323" fmla="*/ 1085372 w 9771622"/>
              <a:gd name="connsiteY20323" fmla="*/ 1636405 h 4890129"/>
              <a:gd name="connsiteX20324" fmla="*/ 1099091 w 9771622"/>
              <a:gd name="connsiteY20324" fmla="*/ 1622689 h 4890129"/>
              <a:gd name="connsiteX20325" fmla="*/ 8812613 w 9771622"/>
              <a:gd name="connsiteY20325" fmla="*/ 1622359 h 4890129"/>
              <a:gd name="connsiteX20326" fmla="*/ 8826329 w 9771622"/>
              <a:gd name="connsiteY20326" fmla="*/ 1636075 h 4890129"/>
              <a:gd name="connsiteX20327" fmla="*/ 8812613 w 9771622"/>
              <a:gd name="connsiteY20327" fmla="*/ 1649791 h 4890129"/>
              <a:gd name="connsiteX20328" fmla="*/ 8798897 w 9771622"/>
              <a:gd name="connsiteY20328" fmla="*/ 1636075 h 4890129"/>
              <a:gd name="connsiteX20329" fmla="*/ 8812613 w 9771622"/>
              <a:gd name="connsiteY20329" fmla="*/ 1622359 h 4890129"/>
              <a:gd name="connsiteX20330" fmla="*/ 8760320 w 9771622"/>
              <a:gd name="connsiteY20330" fmla="*/ 1622359 h 4890129"/>
              <a:gd name="connsiteX20331" fmla="*/ 8774036 w 9771622"/>
              <a:gd name="connsiteY20331" fmla="*/ 1636075 h 4890129"/>
              <a:gd name="connsiteX20332" fmla="*/ 8760320 w 9771622"/>
              <a:gd name="connsiteY20332" fmla="*/ 1649791 h 4890129"/>
              <a:gd name="connsiteX20333" fmla="*/ 8746604 w 9771622"/>
              <a:gd name="connsiteY20333" fmla="*/ 1636075 h 4890129"/>
              <a:gd name="connsiteX20334" fmla="*/ 8760320 w 9771622"/>
              <a:gd name="connsiteY20334" fmla="*/ 1622359 h 4890129"/>
              <a:gd name="connsiteX20335" fmla="*/ 4621353 w 9771622"/>
              <a:gd name="connsiteY20335" fmla="*/ 1620041 h 4890129"/>
              <a:gd name="connsiteX20336" fmla="*/ 4635069 w 9771622"/>
              <a:gd name="connsiteY20336" fmla="*/ 1633757 h 4890129"/>
              <a:gd name="connsiteX20337" fmla="*/ 4621353 w 9771622"/>
              <a:gd name="connsiteY20337" fmla="*/ 1647473 h 4890129"/>
              <a:gd name="connsiteX20338" fmla="*/ 4607637 w 9771622"/>
              <a:gd name="connsiteY20338" fmla="*/ 1633757 h 4890129"/>
              <a:gd name="connsiteX20339" fmla="*/ 4621353 w 9771622"/>
              <a:gd name="connsiteY20339" fmla="*/ 1620041 h 4890129"/>
              <a:gd name="connsiteX20340" fmla="*/ 6138917 w 9771622"/>
              <a:gd name="connsiteY20340" fmla="*/ 1619708 h 4890129"/>
              <a:gd name="connsiteX20341" fmla="*/ 6152633 w 9771622"/>
              <a:gd name="connsiteY20341" fmla="*/ 1633424 h 4890129"/>
              <a:gd name="connsiteX20342" fmla="*/ 6138917 w 9771622"/>
              <a:gd name="connsiteY20342" fmla="*/ 1647140 h 4890129"/>
              <a:gd name="connsiteX20343" fmla="*/ 6125201 w 9771622"/>
              <a:gd name="connsiteY20343" fmla="*/ 1633424 h 4890129"/>
              <a:gd name="connsiteX20344" fmla="*/ 6138917 w 9771622"/>
              <a:gd name="connsiteY20344" fmla="*/ 1619708 h 4890129"/>
              <a:gd name="connsiteX20345" fmla="*/ 3084590 w 9771622"/>
              <a:gd name="connsiteY20345" fmla="*/ 1618718 h 4890129"/>
              <a:gd name="connsiteX20346" fmla="*/ 3098306 w 9771622"/>
              <a:gd name="connsiteY20346" fmla="*/ 1632434 h 4890129"/>
              <a:gd name="connsiteX20347" fmla="*/ 3084590 w 9771622"/>
              <a:gd name="connsiteY20347" fmla="*/ 1646150 h 4890129"/>
              <a:gd name="connsiteX20348" fmla="*/ 3070874 w 9771622"/>
              <a:gd name="connsiteY20348" fmla="*/ 1632434 h 4890129"/>
              <a:gd name="connsiteX20349" fmla="*/ 3084590 w 9771622"/>
              <a:gd name="connsiteY20349" fmla="*/ 1618718 h 4890129"/>
              <a:gd name="connsiteX20350" fmla="*/ 6198164 w 9771622"/>
              <a:gd name="connsiteY20350" fmla="*/ 1616730 h 4890129"/>
              <a:gd name="connsiteX20351" fmla="*/ 6211880 w 9771622"/>
              <a:gd name="connsiteY20351" fmla="*/ 1630446 h 4890129"/>
              <a:gd name="connsiteX20352" fmla="*/ 6198164 w 9771622"/>
              <a:gd name="connsiteY20352" fmla="*/ 1644162 h 4890129"/>
              <a:gd name="connsiteX20353" fmla="*/ 6184448 w 9771622"/>
              <a:gd name="connsiteY20353" fmla="*/ 1630446 h 4890129"/>
              <a:gd name="connsiteX20354" fmla="*/ 6198164 w 9771622"/>
              <a:gd name="connsiteY20354" fmla="*/ 1616730 h 4890129"/>
              <a:gd name="connsiteX20355" fmla="*/ 4390657 w 9771622"/>
              <a:gd name="connsiteY20355" fmla="*/ 1616730 h 4890129"/>
              <a:gd name="connsiteX20356" fmla="*/ 4404373 w 9771622"/>
              <a:gd name="connsiteY20356" fmla="*/ 1630446 h 4890129"/>
              <a:gd name="connsiteX20357" fmla="*/ 4390657 w 9771622"/>
              <a:gd name="connsiteY20357" fmla="*/ 1644162 h 4890129"/>
              <a:gd name="connsiteX20358" fmla="*/ 4376941 w 9771622"/>
              <a:gd name="connsiteY20358" fmla="*/ 1630446 h 4890129"/>
              <a:gd name="connsiteX20359" fmla="*/ 4390657 w 9771622"/>
              <a:gd name="connsiteY20359" fmla="*/ 1616730 h 4890129"/>
              <a:gd name="connsiteX20360" fmla="*/ 2973791 w 9771622"/>
              <a:gd name="connsiteY20360" fmla="*/ 1616400 h 4890129"/>
              <a:gd name="connsiteX20361" fmla="*/ 2987428 w 9771622"/>
              <a:gd name="connsiteY20361" fmla="*/ 1630116 h 4890129"/>
              <a:gd name="connsiteX20362" fmla="*/ 2973791 w 9771622"/>
              <a:gd name="connsiteY20362" fmla="*/ 1643832 h 4890129"/>
              <a:gd name="connsiteX20363" fmla="*/ 2960076 w 9771622"/>
              <a:gd name="connsiteY20363" fmla="*/ 1630116 h 4890129"/>
              <a:gd name="connsiteX20364" fmla="*/ 2973791 w 9771622"/>
              <a:gd name="connsiteY20364" fmla="*/ 1616400 h 4890129"/>
              <a:gd name="connsiteX20365" fmla="*/ 5740415 w 9771622"/>
              <a:gd name="connsiteY20365" fmla="*/ 1615076 h 4890129"/>
              <a:gd name="connsiteX20366" fmla="*/ 5754131 w 9771622"/>
              <a:gd name="connsiteY20366" fmla="*/ 1628792 h 4890129"/>
              <a:gd name="connsiteX20367" fmla="*/ 5740415 w 9771622"/>
              <a:gd name="connsiteY20367" fmla="*/ 1642508 h 4890129"/>
              <a:gd name="connsiteX20368" fmla="*/ 5726699 w 9771622"/>
              <a:gd name="connsiteY20368" fmla="*/ 1628792 h 4890129"/>
              <a:gd name="connsiteX20369" fmla="*/ 5740415 w 9771622"/>
              <a:gd name="connsiteY20369" fmla="*/ 1615076 h 4890129"/>
              <a:gd name="connsiteX20370" fmla="*/ 5505414 w 9771622"/>
              <a:gd name="connsiteY20370" fmla="*/ 1615076 h 4890129"/>
              <a:gd name="connsiteX20371" fmla="*/ 5519130 w 9771622"/>
              <a:gd name="connsiteY20371" fmla="*/ 1628792 h 4890129"/>
              <a:gd name="connsiteX20372" fmla="*/ 5505414 w 9771622"/>
              <a:gd name="connsiteY20372" fmla="*/ 1642508 h 4890129"/>
              <a:gd name="connsiteX20373" fmla="*/ 5491698 w 9771622"/>
              <a:gd name="connsiteY20373" fmla="*/ 1628792 h 4890129"/>
              <a:gd name="connsiteX20374" fmla="*/ 5505414 w 9771622"/>
              <a:gd name="connsiteY20374" fmla="*/ 1615076 h 4890129"/>
              <a:gd name="connsiteX20375" fmla="*/ 4301290 w 9771622"/>
              <a:gd name="connsiteY20375" fmla="*/ 1615076 h 4890129"/>
              <a:gd name="connsiteX20376" fmla="*/ 4315006 w 9771622"/>
              <a:gd name="connsiteY20376" fmla="*/ 1628792 h 4890129"/>
              <a:gd name="connsiteX20377" fmla="*/ 4301290 w 9771622"/>
              <a:gd name="connsiteY20377" fmla="*/ 1642508 h 4890129"/>
              <a:gd name="connsiteX20378" fmla="*/ 4287574 w 9771622"/>
              <a:gd name="connsiteY20378" fmla="*/ 1628792 h 4890129"/>
              <a:gd name="connsiteX20379" fmla="*/ 4301290 w 9771622"/>
              <a:gd name="connsiteY20379" fmla="*/ 1615076 h 4890129"/>
              <a:gd name="connsiteX20380" fmla="*/ 2863571 w 9771622"/>
              <a:gd name="connsiteY20380" fmla="*/ 1614412 h 4890129"/>
              <a:gd name="connsiteX20381" fmla="*/ 2877287 w 9771622"/>
              <a:gd name="connsiteY20381" fmla="*/ 1628128 h 4890129"/>
              <a:gd name="connsiteX20382" fmla="*/ 2863571 w 9771622"/>
              <a:gd name="connsiteY20382" fmla="*/ 1641844 h 4890129"/>
              <a:gd name="connsiteX20383" fmla="*/ 2849858 w 9771622"/>
              <a:gd name="connsiteY20383" fmla="*/ 1628128 h 4890129"/>
              <a:gd name="connsiteX20384" fmla="*/ 2863571 w 9771622"/>
              <a:gd name="connsiteY20384" fmla="*/ 1614412 h 4890129"/>
              <a:gd name="connsiteX20385" fmla="*/ 6256748 w 9771622"/>
              <a:gd name="connsiteY20385" fmla="*/ 1613752 h 4890129"/>
              <a:gd name="connsiteX20386" fmla="*/ 6270464 w 9771622"/>
              <a:gd name="connsiteY20386" fmla="*/ 1627468 h 4890129"/>
              <a:gd name="connsiteX20387" fmla="*/ 6256748 w 9771622"/>
              <a:gd name="connsiteY20387" fmla="*/ 1641184 h 4890129"/>
              <a:gd name="connsiteX20388" fmla="*/ 6243032 w 9771622"/>
              <a:gd name="connsiteY20388" fmla="*/ 1627468 h 4890129"/>
              <a:gd name="connsiteX20389" fmla="*/ 6256748 w 9771622"/>
              <a:gd name="connsiteY20389" fmla="*/ 1613752 h 4890129"/>
              <a:gd name="connsiteX20390" fmla="*/ 5163838 w 9771622"/>
              <a:gd name="connsiteY20390" fmla="*/ 1613092 h 4890129"/>
              <a:gd name="connsiteX20391" fmla="*/ 5177554 w 9771622"/>
              <a:gd name="connsiteY20391" fmla="*/ 1626808 h 4890129"/>
              <a:gd name="connsiteX20392" fmla="*/ 5163838 w 9771622"/>
              <a:gd name="connsiteY20392" fmla="*/ 1640524 h 4890129"/>
              <a:gd name="connsiteX20393" fmla="*/ 5150122 w 9771622"/>
              <a:gd name="connsiteY20393" fmla="*/ 1626808 h 4890129"/>
              <a:gd name="connsiteX20394" fmla="*/ 5163838 w 9771622"/>
              <a:gd name="connsiteY20394" fmla="*/ 1613092 h 4890129"/>
              <a:gd name="connsiteX20395" fmla="*/ 2754017 w 9771622"/>
              <a:gd name="connsiteY20395" fmla="*/ 1612428 h 4890129"/>
              <a:gd name="connsiteX20396" fmla="*/ 2767732 w 9771622"/>
              <a:gd name="connsiteY20396" fmla="*/ 1626144 h 4890129"/>
              <a:gd name="connsiteX20397" fmla="*/ 2754017 w 9771622"/>
              <a:gd name="connsiteY20397" fmla="*/ 1639860 h 4890129"/>
              <a:gd name="connsiteX20398" fmla="*/ 2740300 w 9771622"/>
              <a:gd name="connsiteY20398" fmla="*/ 1626144 h 4890129"/>
              <a:gd name="connsiteX20399" fmla="*/ 2754017 w 9771622"/>
              <a:gd name="connsiteY20399" fmla="*/ 1612428 h 4890129"/>
              <a:gd name="connsiteX20400" fmla="*/ 6315004 w 9771622"/>
              <a:gd name="connsiteY20400" fmla="*/ 1611104 h 4890129"/>
              <a:gd name="connsiteX20401" fmla="*/ 6328720 w 9771622"/>
              <a:gd name="connsiteY20401" fmla="*/ 1624820 h 4890129"/>
              <a:gd name="connsiteX20402" fmla="*/ 6315004 w 9771622"/>
              <a:gd name="connsiteY20402" fmla="*/ 1638536 h 4890129"/>
              <a:gd name="connsiteX20403" fmla="*/ 6301288 w 9771622"/>
              <a:gd name="connsiteY20403" fmla="*/ 1624820 h 4890129"/>
              <a:gd name="connsiteX20404" fmla="*/ 6315004 w 9771622"/>
              <a:gd name="connsiteY20404" fmla="*/ 1611104 h 4890129"/>
              <a:gd name="connsiteX20405" fmla="*/ 2645128 w 9771622"/>
              <a:gd name="connsiteY20405" fmla="*/ 1611104 h 4890129"/>
              <a:gd name="connsiteX20406" fmla="*/ 2658840 w 9771622"/>
              <a:gd name="connsiteY20406" fmla="*/ 1624820 h 4890129"/>
              <a:gd name="connsiteX20407" fmla="*/ 2645128 w 9771622"/>
              <a:gd name="connsiteY20407" fmla="*/ 1638536 h 4890129"/>
              <a:gd name="connsiteX20408" fmla="*/ 2631408 w 9771622"/>
              <a:gd name="connsiteY20408" fmla="*/ 1624820 h 4890129"/>
              <a:gd name="connsiteX20409" fmla="*/ 2645128 w 9771622"/>
              <a:gd name="connsiteY20409" fmla="*/ 1611104 h 4890129"/>
              <a:gd name="connsiteX20410" fmla="*/ 2536892 w 9771622"/>
              <a:gd name="connsiteY20410" fmla="*/ 1609450 h 4890129"/>
              <a:gd name="connsiteX20411" fmla="*/ 2550608 w 9771622"/>
              <a:gd name="connsiteY20411" fmla="*/ 1623166 h 4890129"/>
              <a:gd name="connsiteX20412" fmla="*/ 2536892 w 9771622"/>
              <a:gd name="connsiteY20412" fmla="*/ 1636882 h 4890129"/>
              <a:gd name="connsiteX20413" fmla="*/ 2523175 w 9771622"/>
              <a:gd name="connsiteY20413" fmla="*/ 1623166 h 4890129"/>
              <a:gd name="connsiteX20414" fmla="*/ 2536892 w 9771622"/>
              <a:gd name="connsiteY20414" fmla="*/ 1609450 h 4890129"/>
              <a:gd name="connsiteX20415" fmla="*/ 6372594 w 9771622"/>
              <a:gd name="connsiteY20415" fmla="*/ 1608786 h 4890129"/>
              <a:gd name="connsiteX20416" fmla="*/ 6386310 w 9771622"/>
              <a:gd name="connsiteY20416" fmla="*/ 1622502 h 4890129"/>
              <a:gd name="connsiteX20417" fmla="*/ 6372594 w 9771622"/>
              <a:gd name="connsiteY20417" fmla="*/ 1636218 h 4890129"/>
              <a:gd name="connsiteX20418" fmla="*/ 6358878 w 9771622"/>
              <a:gd name="connsiteY20418" fmla="*/ 1622502 h 4890129"/>
              <a:gd name="connsiteX20419" fmla="*/ 6372594 w 9771622"/>
              <a:gd name="connsiteY20419" fmla="*/ 1608786 h 4890129"/>
              <a:gd name="connsiteX20420" fmla="*/ 2428986 w 9771622"/>
              <a:gd name="connsiteY20420" fmla="*/ 1608456 h 4890129"/>
              <a:gd name="connsiteX20421" fmla="*/ 2442707 w 9771622"/>
              <a:gd name="connsiteY20421" fmla="*/ 1622172 h 4890129"/>
              <a:gd name="connsiteX20422" fmla="*/ 2428986 w 9771622"/>
              <a:gd name="connsiteY20422" fmla="*/ 1635888 h 4890129"/>
              <a:gd name="connsiteX20423" fmla="*/ 2415266 w 9771622"/>
              <a:gd name="connsiteY20423" fmla="*/ 1622172 h 4890129"/>
              <a:gd name="connsiteX20424" fmla="*/ 2428986 w 9771622"/>
              <a:gd name="connsiteY20424" fmla="*/ 1608456 h 4890129"/>
              <a:gd name="connsiteX20425" fmla="*/ 5804294 w 9771622"/>
              <a:gd name="connsiteY20425" fmla="*/ 1607796 h 4890129"/>
              <a:gd name="connsiteX20426" fmla="*/ 5818010 w 9771622"/>
              <a:gd name="connsiteY20426" fmla="*/ 1621512 h 4890129"/>
              <a:gd name="connsiteX20427" fmla="*/ 5804294 w 9771622"/>
              <a:gd name="connsiteY20427" fmla="*/ 1635228 h 4890129"/>
              <a:gd name="connsiteX20428" fmla="*/ 5790578 w 9771622"/>
              <a:gd name="connsiteY20428" fmla="*/ 1621512 h 4890129"/>
              <a:gd name="connsiteX20429" fmla="*/ 5804294 w 9771622"/>
              <a:gd name="connsiteY20429" fmla="*/ 1607796 h 4890129"/>
              <a:gd name="connsiteX20430" fmla="*/ 2321417 w 9771622"/>
              <a:gd name="connsiteY20430" fmla="*/ 1607132 h 4890129"/>
              <a:gd name="connsiteX20431" fmla="*/ 2335136 w 9771622"/>
              <a:gd name="connsiteY20431" fmla="*/ 1620848 h 4890129"/>
              <a:gd name="connsiteX20432" fmla="*/ 2321417 w 9771622"/>
              <a:gd name="connsiteY20432" fmla="*/ 1634564 h 4890129"/>
              <a:gd name="connsiteX20433" fmla="*/ 2307703 w 9771622"/>
              <a:gd name="connsiteY20433" fmla="*/ 1620848 h 4890129"/>
              <a:gd name="connsiteX20434" fmla="*/ 2321417 w 9771622"/>
              <a:gd name="connsiteY20434" fmla="*/ 1607132 h 4890129"/>
              <a:gd name="connsiteX20435" fmla="*/ 6430187 w 9771622"/>
              <a:gd name="connsiteY20435" fmla="*/ 1606472 h 4890129"/>
              <a:gd name="connsiteX20436" fmla="*/ 6443903 w 9771622"/>
              <a:gd name="connsiteY20436" fmla="*/ 1620188 h 4890129"/>
              <a:gd name="connsiteX20437" fmla="*/ 6430187 w 9771622"/>
              <a:gd name="connsiteY20437" fmla="*/ 1633904 h 4890129"/>
              <a:gd name="connsiteX20438" fmla="*/ 6416471 w 9771622"/>
              <a:gd name="connsiteY20438" fmla="*/ 1620188 h 4890129"/>
              <a:gd name="connsiteX20439" fmla="*/ 6430187 w 9771622"/>
              <a:gd name="connsiteY20439" fmla="*/ 1606472 h 4890129"/>
              <a:gd name="connsiteX20440" fmla="*/ 4665043 w 9771622"/>
              <a:gd name="connsiteY20440" fmla="*/ 1606472 h 4890129"/>
              <a:gd name="connsiteX20441" fmla="*/ 4678759 w 9771622"/>
              <a:gd name="connsiteY20441" fmla="*/ 1620188 h 4890129"/>
              <a:gd name="connsiteX20442" fmla="*/ 4665043 w 9771622"/>
              <a:gd name="connsiteY20442" fmla="*/ 1633904 h 4890129"/>
              <a:gd name="connsiteX20443" fmla="*/ 4651327 w 9771622"/>
              <a:gd name="connsiteY20443" fmla="*/ 1620188 h 4890129"/>
              <a:gd name="connsiteX20444" fmla="*/ 4665043 w 9771622"/>
              <a:gd name="connsiteY20444" fmla="*/ 1606472 h 4890129"/>
              <a:gd name="connsiteX20445" fmla="*/ 2214175 w 9771622"/>
              <a:gd name="connsiteY20445" fmla="*/ 1606138 h 4890129"/>
              <a:gd name="connsiteX20446" fmla="*/ 2227892 w 9771622"/>
              <a:gd name="connsiteY20446" fmla="*/ 1619854 h 4890129"/>
              <a:gd name="connsiteX20447" fmla="*/ 2214175 w 9771622"/>
              <a:gd name="connsiteY20447" fmla="*/ 1633570 h 4890129"/>
              <a:gd name="connsiteX20448" fmla="*/ 2200460 w 9771622"/>
              <a:gd name="connsiteY20448" fmla="*/ 1619854 h 4890129"/>
              <a:gd name="connsiteX20449" fmla="*/ 2214175 w 9771622"/>
              <a:gd name="connsiteY20449" fmla="*/ 1606138 h 4890129"/>
              <a:gd name="connsiteX20450" fmla="*/ 2107277 w 9771622"/>
              <a:gd name="connsiteY20450" fmla="*/ 1605478 h 4890129"/>
              <a:gd name="connsiteX20451" fmla="*/ 2120988 w 9771622"/>
              <a:gd name="connsiteY20451" fmla="*/ 1619194 h 4890129"/>
              <a:gd name="connsiteX20452" fmla="*/ 2107277 w 9771622"/>
              <a:gd name="connsiteY20452" fmla="*/ 1632910 h 4890129"/>
              <a:gd name="connsiteX20453" fmla="*/ 2093551 w 9771622"/>
              <a:gd name="connsiteY20453" fmla="*/ 1619194 h 4890129"/>
              <a:gd name="connsiteX20454" fmla="*/ 2107277 w 9771622"/>
              <a:gd name="connsiteY20454" fmla="*/ 1605478 h 4890129"/>
              <a:gd name="connsiteX20455" fmla="*/ 5396521 w 9771622"/>
              <a:gd name="connsiteY20455" fmla="*/ 1604814 h 4890129"/>
              <a:gd name="connsiteX20456" fmla="*/ 5410237 w 9771622"/>
              <a:gd name="connsiteY20456" fmla="*/ 1618530 h 4890129"/>
              <a:gd name="connsiteX20457" fmla="*/ 5396521 w 9771622"/>
              <a:gd name="connsiteY20457" fmla="*/ 1632246 h 4890129"/>
              <a:gd name="connsiteX20458" fmla="*/ 5382805 w 9771622"/>
              <a:gd name="connsiteY20458" fmla="*/ 1618530 h 4890129"/>
              <a:gd name="connsiteX20459" fmla="*/ 5396521 w 9771622"/>
              <a:gd name="connsiteY20459" fmla="*/ 1604814 h 4890129"/>
              <a:gd name="connsiteX20460" fmla="*/ 6487116 w 9771622"/>
              <a:gd name="connsiteY20460" fmla="*/ 1604484 h 4890129"/>
              <a:gd name="connsiteX20461" fmla="*/ 6500832 w 9771622"/>
              <a:gd name="connsiteY20461" fmla="*/ 1618200 h 4890129"/>
              <a:gd name="connsiteX20462" fmla="*/ 6487116 w 9771622"/>
              <a:gd name="connsiteY20462" fmla="*/ 1631916 h 4890129"/>
              <a:gd name="connsiteX20463" fmla="*/ 6473400 w 9771622"/>
              <a:gd name="connsiteY20463" fmla="*/ 1618200 h 4890129"/>
              <a:gd name="connsiteX20464" fmla="*/ 6487116 w 9771622"/>
              <a:gd name="connsiteY20464" fmla="*/ 1604484 h 4890129"/>
              <a:gd name="connsiteX20465" fmla="*/ 2001023 w 9771622"/>
              <a:gd name="connsiteY20465" fmla="*/ 1604484 h 4890129"/>
              <a:gd name="connsiteX20466" fmla="*/ 2014739 w 9771622"/>
              <a:gd name="connsiteY20466" fmla="*/ 1618200 h 4890129"/>
              <a:gd name="connsiteX20467" fmla="*/ 2001023 w 9771622"/>
              <a:gd name="connsiteY20467" fmla="*/ 1631916 h 4890129"/>
              <a:gd name="connsiteX20468" fmla="*/ 1987303 w 9771622"/>
              <a:gd name="connsiteY20468" fmla="*/ 1618200 h 4890129"/>
              <a:gd name="connsiteX20469" fmla="*/ 2001023 w 9771622"/>
              <a:gd name="connsiteY20469" fmla="*/ 1604484 h 4890129"/>
              <a:gd name="connsiteX20470" fmla="*/ 1894450 w 9771622"/>
              <a:gd name="connsiteY20470" fmla="*/ 1603821 h 4890129"/>
              <a:gd name="connsiteX20471" fmla="*/ 1908158 w 9771622"/>
              <a:gd name="connsiteY20471" fmla="*/ 1617537 h 4890129"/>
              <a:gd name="connsiteX20472" fmla="*/ 1894450 w 9771622"/>
              <a:gd name="connsiteY20472" fmla="*/ 1631253 h 4890129"/>
              <a:gd name="connsiteX20473" fmla="*/ 1880734 w 9771622"/>
              <a:gd name="connsiteY20473" fmla="*/ 1617537 h 4890129"/>
              <a:gd name="connsiteX20474" fmla="*/ 1894450 w 9771622"/>
              <a:gd name="connsiteY20474" fmla="*/ 1603821 h 4890129"/>
              <a:gd name="connsiteX20475" fmla="*/ 5282662 w 9771622"/>
              <a:gd name="connsiteY20475" fmla="*/ 1603490 h 4890129"/>
              <a:gd name="connsiteX20476" fmla="*/ 5296378 w 9771622"/>
              <a:gd name="connsiteY20476" fmla="*/ 1617206 h 4890129"/>
              <a:gd name="connsiteX20477" fmla="*/ 5282662 w 9771622"/>
              <a:gd name="connsiteY20477" fmla="*/ 1630922 h 4890129"/>
              <a:gd name="connsiteX20478" fmla="*/ 5268946 w 9771622"/>
              <a:gd name="connsiteY20478" fmla="*/ 1617206 h 4890129"/>
              <a:gd name="connsiteX20479" fmla="*/ 5282662 w 9771622"/>
              <a:gd name="connsiteY20479" fmla="*/ 1603490 h 4890129"/>
              <a:gd name="connsiteX20480" fmla="*/ 4524375 w 9771622"/>
              <a:gd name="connsiteY20480" fmla="*/ 1603490 h 4890129"/>
              <a:gd name="connsiteX20481" fmla="*/ 4538091 w 9771622"/>
              <a:gd name="connsiteY20481" fmla="*/ 1617206 h 4890129"/>
              <a:gd name="connsiteX20482" fmla="*/ 4524375 w 9771622"/>
              <a:gd name="connsiteY20482" fmla="*/ 1630922 h 4890129"/>
              <a:gd name="connsiteX20483" fmla="*/ 4510659 w 9771622"/>
              <a:gd name="connsiteY20483" fmla="*/ 1617206 h 4890129"/>
              <a:gd name="connsiteX20484" fmla="*/ 4524375 w 9771622"/>
              <a:gd name="connsiteY20484" fmla="*/ 1603490 h 4890129"/>
              <a:gd name="connsiteX20485" fmla="*/ 1788534 w 9771622"/>
              <a:gd name="connsiteY20485" fmla="*/ 1603160 h 4890129"/>
              <a:gd name="connsiteX20486" fmla="*/ 1802242 w 9771622"/>
              <a:gd name="connsiteY20486" fmla="*/ 1616876 h 4890129"/>
              <a:gd name="connsiteX20487" fmla="*/ 1788534 w 9771622"/>
              <a:gd name="connsiteY20487" fmla="*/ 1630592 h 4890129"/>
              <a:gd name="connsiteX20488" fmla="*/ 1774814 w 9771622"/>
              <a:gd name="connsiteY20488" fmla="*/ 1616876 h 4890129"/>
              <a:gd name="connsiteX20489" fmla="*/ 1788534 w 9771622"/>
              <a:gd name="connsiteY20489" fmla="*/ 1603160 h 4890129"/>
              <a:gd name="connsiteX20490" fmla="*/ 6544046 w 9771622"/>
              <a:gd name="connsiteY20490" fmla="*/ 1602830 h 4890129"/>
              <a:gd name="connsiteX20491" fmla="*/ 6557762 w 9771622"/>
              <a:gd name="connsiteY20491" fmla="*/ 1616546 h 4890129"/>
              <a:gd name="connsiteX20492" fmla="*/ 6544046 w 9771622"/>
              <a:gd name="connsiteY20492" fmla="*/ 1630262 h 4890129"/>
              <a:gd name="connsiteX20493" fmla="*/ 6530330 w 9771622"/>
              <a:gd name="connsiteY20493" fmla="*/ 1616546 h 4890129"/>
              <a:gd name="connsiteX20494" fmla="*/ 6544046 w 9771622"/>
              <a:gd name="connsiteY20494" fmla="*/ 1602830 h 4890129"/>
              <a:gd name="connsiteX20495" fmla="*/ 5573929 w 9771622"/>
              <a:gd name="connsiteY20495" fmla="*/ 1602830 h 4890129"/>
              <a:gd name="connsiteX20496" fmla="*/ 5587645 w 9771622"/>
              <a:gd name="connsiteY20496" fmla="*/ 1616546 h 4890129"/>
              <a:gd name="connsiteX20497" fmla="*/ 5573929 w 9771622"/>
              <a:gd name="connsiteY20497" fmla="*/ 1630262 h 4890129"/>
              <a:gd name="connsiteX20498" fmla="*/ 5560213 w 9771622"/>
              <a:gd name="connsiteY20498" fmla="*/ 1616546 h 4890129"/>
              <a:gd name="connsiteX20499" fmla="*/ 5573929 w 9771622"/>
              <a:gd name="connsiteY20499" fmla="*/ 1602830 h 4890129"/>
              <a:gd name="connsiteX20500" fmla="*/ 1682615 w 9771622"/>
              <a:gd name="connsiteY20500" fmla="*/ 1602497 h 4890129"/>
              <a:gd name="connsiteX20501" fmla="*/ 1696330 w 9771622"/>
              <a:gd name="connsiteY20501" fmla="*/ 1616213 h 4890129"/>
              <a:gd name="connsiteX20502" fmla="*/ 1682615 w 9771622"/>
              <a:gd name="connsiteY20502" fmla="*/ 1629929 h 4890129"/>
              <a:gd name="connsiteX20503" fmla="*/ 1668895 w 9771622"/>
              <a:gd name="connsiteY20503" fmla="*/ 1616213 h 4890129"/>
              <a:gd name="connsiteX20504" fmla="*/ 1682615 w 9771622"/>
              <a:gd name="connsiteY20504" fmla="*/ 1602497 h 4890129"/>
              <a:gd name="connsiteX20505" fmla="*/ 1577031 w 9771622"/>
              <a:gd name="connsiteY20505" fmla="*/ 1602167 h 4890129"/>
              <a:gd name="connsiteX20506" fmla="*/ 1590748 w 9771622"/>
              <a:gd name="connsiteY20506" fmla="*/ 1615883 h 4890129"/>
              <a:gd name="connsiteX20507" fmla="*/ 1577031 w 9771622"/>
              <a:gd name="connsiteY20507" fmla="*/ 1629599 h 4890129"/>
              <a:gd name="connsiteX20508" fmla="*/ 1563316 w 9771622"/>
              <a:gd name="connsiteY20508" fmla="*/ 1615883 h 4890129"/>
              <a:gd name="connsiteX20509" fmla="*/ 1577031 w 9771622"/>
              <a:gd name="connsiteY20509" fmla="*/ 1602167 h 4890129"/>
              <a:gd name="connsiteX20510" fmla="*/ 5867513 w 9771622"/>
              <a:gd name="connsiteY20510" fmla="*/ 1601506 h 4890129"/>
              <a:gd name="connsiteX20511" fmla="*/ 5881229 w 9771622"/>
              <a:gd name="connsiteY20511" fmla="*/ 1615222 h 4890129"/>
              <a:gd name="connsiteX20512" fmla="*/ 5867513 w 9771622"/>
              <a:gd name="connsiteY20512" fmla="*/ 1628938 h 4890129"/>
              <a:gd name="connsiteX20513" fmla="*/ 5853797 w 9771622"/>
              <a:gd name="connsiteY20513" fmla="*/ 1615222 h 4890129"/>
              <a:gd name="connsiteX20514" fmla="*/ 5867513 w 9771622"/>
              <a:gd name="connsiteY20514" fmla="*/ 1601506 h 4890129"/>
              <a:gd name="connsiteX20515" fmla="*/ 1471774 w 9771622"/>
              <a:gd name="connsiteY20515" fmla="*/ 1601506 h 4890129"/>
              <a:gd name="connsiteX20516" fmla="*/ 1485496 w 9771622"/>
              <a:gd name="connsiteY20516" fmla="*/ 1615222 h 4890129"/>
              <a:gd name="connsiteX20517" fmla="*/ 1471774 w 9771622"/>
              <a:gd name="connsiteY20517" fmla="*/ 1628938 h 4890129"/>
              <a:gd name="connsiteX20518" fmla="*/ 1458062 w 9771622"/>
              <a:gd name="connsiteY20518" fmla="*/ 1615222 h 4890129"/>
              <a:gd name="connsiteX20519" fmla="*/ 1471774 w 9771622"/>
              <a:gd name="connsiteY20519" fmla="*/ 1601506 h 4890129"/>
              <a:gd name="connsiteX20520" fmla="*/ 1366526 w 9771622"/>
              <a:gd name="connsiteY20520" fmla="*/ 1601176 h 4890129"/>
              <a:gd name="connsiteX20521" fmla="*/ 1380243 w 9771622"/>
              <a:gd name="connsiteY20521" fmla="*/ 1614892 h 4890129"/>
              <a:gd name="connsiteX20522" fmla="*/ 1366526 w 9771622"/>
              <a:gd name="connsiteY20522" fmla="*/ 1628608 h 4890129"/>
              <a:gd name="connsiteX20523" fmla="*/ 1352810 w 9771622"/>
              <a:gd name="connsiteY20523" fmla="*/ 1614892 h 4890129"/>
              <a:gd name="connsiteX20524" fmla="*/ 1366526 w 9771622"/>
              <a:gd name="connsiteY20524" fmla="*/ 1601176 h 4890129"/>
              <a:gd name="connsiteX20525" fmla="*/ 6600642 w 9771622"/>
              <a:gd name="connsiteY20525" fmla="*/ 1600843 h 4890129"/>
              <a:gd name="connsiteX20526" fmla="*/ 6614358 w 9771622"/>
              <a:gd name="connsiteY20526" fmla="*/ 1614559 h 4890129"/>
              <a:gd name="connsiteX20527" fmla="*/ 6600642 w 9771622"/>
              <a:gd name="connsiteY20527" fmla="*/ 1628275 h 4890129"/>
              <a:gd name="connsiteX20528" fmla="*/ 6586926 w 9771622"/>
              <a:gd name="connsiteY20528" fmla="*/ 1614559 h 4890129"/>
              <a:gd name="connsiteX20529" fmla="*/ 6600642 w 9771622"/>
              <a:gd name="connsiteY20529" fmla="*/ 1600843 h 4890129"/>
              <a:gd name="connsiteX20530" fmla="*/ 1261270 w 9771622"/>
              <a:gd name="connsiteY20530" fmla="*/ 1600843 h 4890129"/>
              <a:gd name="connsiteX20531" fmla="*/ 1274986 w 9771622"/>
              <a:gd name="connsiteY20531" fmla="*/ 1614559 h 4890129"/>
              <a:gd name="connsiteX20532" fmla="*/ 1261270 w 9771622"/>
              <a:gd name="connsiteY20532" fmla="*/ 1628275 h 4890129"/>
              <a:gd name="connsiteX20533" fmla="*/ 1247552 w 9771622"/>
              <a:gd name="connsiteY20533" fmla="*/ 1614559 h 4890129"/>
              <a:gd name="connsiteX20534" fmla="*/ 1261270 w 9771622"/>
              <a:gd name="connsiteY20534" fmla="*/ 1600843 h 4890129"/>
              <a:gd name="connsiteX20535" fmla="*/ 5119484 w 9771622"/>
              <a:gd name="connsiteY20535" fmla="*/ 1600512 h 4890129"/>
              <a:gd name="connsiteX20536" fmla="*/ 5133200 w 9771622"/>
              <a:gd name="connsiteY20536" fmla="*/ 1614228 h 4890129"/>
              <a:gd name="connsiteX20537" fmla="*/ 5119484 w 9771622"/>
              <a:gd name="connsiteY20537" fmla="*/ 1627944 h 4890129"/>
              <a:gd name="connsiteX20538" fmla="*/ 5105768 w 9771622"/>
              <a:gd name="connsiteY20538" fmla="*/ 1614228 h 4890129"/>
              <a:gd name="connsiteX20539" fmla="*/ 5119484 w 9771622"/>
              <a:gd name="connsiteY20539" fmla="*/ 1600512 h 4890129"/>
              <a:gd name="connsiteX20540" fmla="*/ 1156345 w 9771622"/>
              <a:gd name="connsiteY20540" fmla="*/ 1600182 h 4890129"/>
              <a:gd name="connsiteX20541" fmla="*/ 1170064 w 9771622"/>
              <a:gd name="connsiteY20541" fmla="*/ 1613898 h 4890129"/>
              <a:gd name="connsiteX20542" fmla="*/ 1156345 w 9771622"/>
              <a:gd name="connsiteY20542" fmla="*/ 1627614 h 4890129"/>
              <a:gd name="connsiteX20543" fmla="*/ 1142631 w 9771622"/>
              <a:gd name="connsiteY20543" fmla="*/ 1613898 h 4890129"/>
              <a:gd name="connsiteX20544" fmla="*/ 1156345 w 9771622"/>
              <a:gd name="connsiteY20544" fmla="*/ 1600182 h 4890129"/>
              <a:gd name="connsiteX20545" fmla="*/ 6656581 w 9771622"/>
              <a:gd name="connsiteY20545" fmla="*/ 1599519 h 4890129"/>
              <a:gd name="connsiteX20546" fmla="*/ 6670297 w 9771622"/>
              <a:gd name="connsiteY20546" fmla="*/ 1613235 h 4890129"/>
              <a:gd name="connsiteX20547" fmla="*/ 6656581 w 9771622"/>
              <a:gd name="connsiteY20547" fmla="*/ 1626951 h 4890129"/>
              <a:gd name="connsiteX20548" fmla="*/ 6642865 w 9771622"/>
              <a:gd name="connsiteY20548" fmla="*/ 1613235 h 4890129"/>
              <a:gd name="connsiteX20549" fmla="*/ 6656581 w 9771622"/>
              <a:gd name="connsiteY20549" fmla="*/ 1599519 h 4890129"/>
              <a:gd name="connsiteX20550" fmla="*/ 6712846 w 9771622"/>
              <a:gd name="connsiteY20550" fmla="*/ 1597865 h 4890129"/>
              <a:gd name="connsiteX20551" fmla="*/ 6726562 w 9771622"/>
              <a:gd name="connsiteY20551" fmla="*/ 1611581 h 4890129"/>
              <a:gd name="connsiteX20552" fmla="*/ 6712846 w 9771622"/>
              <a:gd name="connsiteY20552" fmla="*/ 1625297 h 4890129"/>
              <a:gd name="connsiteX20553" fmla="*/ 6699130 w 9771622"/>
              <a:gd name="connsiteY20553" fmla="*/ 1611581 h 4890129"/>
              <a:gd name="connsiteX20554" fmla="*/ 6712846 w 9771622"/>
              <a:gd name="connsiteY20554" fmla="*/ 1597865 h 4890129"/>
              <a:gd name="connsiteX20555" fmla="*/ 6768452 w 9771622"/>
              <a:gd name="connsiteY20555" fmla="*/ 1596541 h 4890129"/>
              <a:gd name="connsiteX20556" fmla="*/ 6782168 w 9771622"/>
              <a:gd name="connsiteY20556" fmla="*/ 1610257 h 4890129"/>
              <a:gd name="connsiteX20557" fmla="*/ 6768452 w 9771622"/>
              <a:gd name="connsiteY20557" fmla="*/ 1623973 h 4890129"/>
              <a:gd name="connsiteX20558" fmla="*/ 6754736 w 9771622"/>
              <a:gd name="connsiteY20558" fmla="*/ 1610257 h 4890129"/>
              <a:gd name="connsiteX20559" fmla="*/ 6768452 w 9771622"/>
              <a:gd name="connsiteY20559" fmla="*/ 1596541 h 4890129"/>
              <a:gd name="connsiteX20560" fmla="*/ 3038252 w 9771622"/>
              <a:gd name="connsiteY20560" fmla="*/ 1596541 h 4890129"/>
              <a:gd name="connsiteX20561" fmla="*/ 3051968 w 9771622"/>
              <a:gd name="connsiteY20561" fmla="*/ 1610257 h 4890129"/>
              <a:gd name="connsiteX20562" fmla="*/ 3038252 w 9771622"/>
              <a:gd name="connsiteY20562" fmla="*/ 1623973 h 4890129"/>
              <a:gd name="connsiteX20563" fmla="*/ 3024536 w 9771622"/>
              <a:gd name="connsiteY20563" fmla="*/ 1610257 h 4890129"/>
              <a:gd name="connsiteX20564" fmla="*/ 3038252 w 9771622"/>
              <a:gd name="connsiteY20564" fmla="*/ 1596541 h 4890129"/>
              <a:gd name="connsiteX20565" fmla="*/ 5930068 w 9771622"/>
              <a:gd name="connsiteY20565" fmla="*/ 1595880 h 4890129"/>
              <a:gd name="connsiteX20566" fmla="*/ 5943784 w 9771622"/>
              <a:gd name="connsiteY20566" fmla="*/ 1609596 h 4890129"/>
              <a:gd name="connsiteX20567" fmla="*/ 5930068 w 9771622"/>
              <a:gd name="connsiteY20567" fmla="*/ 1623312 h 4890129"/>
              <a:gd name="connsiteX20568" fmla="*/ 5916352 w 9771622"/>
              <a:gd name="connsiteY20568" fmla="*/ 1609596 h 4890129"/>
              <a:gd name="connsiteX20569" fmla="*/ 5930068 w 9771622"/>
              <a:gd name="connsiteY20569" fmla="*/ 1595880 h 4890129"/>
              <a:gd name="connsiteX20570" fmla="*/ 6824057 w 9771622"/>
              <a:gd name="connsiteY20570" fmla="*/ 1595217 h 4890129"/>
              <a:gd name="connsiteX20571" fmla="*/ 6837773 w 9771622"/>
              <a:gd name="connsiteY20571" fmla="*/ 1608933 h 4890129"/>
              <a:gd name="connsiteX20572" fmla="*/ 6824057 w 9771622"/>
              <a:gd name="connsiteY20572" fmla="*/ 1622649 h 4890129"/>
              <a:gd name="connsiteX20573" fmla="*/ 6810341 w 9771622"/>
              <a:gd name="connsiteY20573" fmla="*/ 1608933 h 4890129"/>
              <a:gd name="connsiteX20574" fmla="*/ 6824057 w 9771622"/>
              <a:gd name="connsiteY20574" fmla="*/ 1595217 h 4890129"/>
              <a:gd name="connsiteX20575" fmla="*/ 4709727 w 9771622"/>
              <a:gd name="connsiteY20575" fmla="*/ 1594887 h 4890129"/>
              <a:gd name="connsiteX20576" fmla="*/ 4723443 w 9771622"/>
              <a:gd name="connsiteY20576" fmla="*/ 1608603 h 4890129"/>
              <a:gd name="connsiteX20577" fmla="*/ 4709727 w 9771622"/>
              <a:gd name="connsiteY20577" fmla="*/ 1622319 h 4890129"/>
              <a:gd name="connsiteX20578" fmla="*/ 4696011 w 9771622"/>
              <a:gd name="connsiteY20578" fmla="*/ 1608603 h 4890129"/>
              <a:gd name="connsiteX20579" fmla="*/ 4709727 w 9771622"/>
              <a:gd name="connsiteY20579" fmla="*/ 1594887 h 4890129"/>
              <a:gd name="connsiteX20580" fmla="*/ 6879332 w 9771622"/>
              <a:gd name="connsiteY20580" fmla="*/ 1594223 h 4890129"/>
              <a:gd name="connsiteX20581" fmla="*/ 6893048 w 9771622"/>
              <a:gd name="connsiteY20581" fmla="*/ 1607939 h 4890129"/>
              <a:gd name="connsiteX20582" fmla="*/ 6879332 w 9771622"/>
              <a:gd name="connsiteY20582" fmla="*/ 1621655 h 4890129"/>
              <a:gd name="connsiteX20583" fmla="*/ 6865616 w 9771622"/>
              <a:gd name="connsiteY20583" fmla="*/ 1607939 h 4890129"/>
              <a:gd name="connsiteX20584" fmla="*/ 6879332 w 9771622"/>
              <a:gd name="connsiteY20584" fmla="*/ 1594223 h 4890129"/>
              <a:gd name="connsiteX20585" fmla="*/ 2927456 w 9771622"/>
              <a:gd name="connsiteY20585" fmla="*/ 1594223 h 4890129"/>
              <a:gd name="connsiteX20586" fmla="*/ 2941167 w 9771622"/>
              <a:gd name="connsiteY20586" fmla="*/ 1607939 h 4890129"/>
              <a:gd name="connsiteX20587" fmla="*/ 2927456 w 9771622"/>
              <a:gd name="connsiteY20587" fmla="*/ 1621655 h 4890129"/>
              <a:gd name="connsiteX20588" fmla="*/ 2913734 w 9771622"/>
              <a:gd name="connsiteY20588" fmla="*/ 1607939 h 4890129"/>
              <a:gd name="connsiteX20589" fmla="*/ 2927456 w 9771622"/>
              <a:gd name="connsiteY20589" fmla="*/ 1594223 h 4890129"/>
              <a:gd name="connsiteX20590" fmla="*/ 6934608 w 9771622"/>
              <a:gd name="connsiteY20590" fmla="*/ 1593229 h 4890129"/>
              <a:gd name="connsiteX20591" fmla="*/ 6948324 w 9771622"/>
              <a:gd name="connsiteY20591" fmla="*/ 1606945 h 4890129"/>
              <a:gd name="connsiteX20592" fmla="*/ 6934608 w 9771622"/>
              <a:gd name="connsiteY20592" fmla="*/ 1620661 h 4890129"/>
              <a:gd name="connsiteX20593" fmla="*/ 6920892 w 9771622"/>
              <a:gd name="connsiteY20593" fmla="*/ 1606945 h 4890129"/>
              <a:gd name="connsiteX20594" fmla="*/ 6934608 w 9771622"/>
              <a:gd name="connsiteY20594" fmla="*/ 1593229 h 4890129"/>
              <a:gd name="connsiteX20595" fmla="*/ 6989550 w 9771622"/>
              <a:gd name="connsiteY20595" fmla="*/ 1592239 h 4890129"/>
              <a:gd name="connsiteX20596" fmla="*/ 7003266 w 9771622"/>
              <a:gd name="connsiteY20596" fmla="*/ 1605955 h 4890129"/>
              <a:gd name="connsiteX20597" fmla="*/ 6989550 w 9771622"/>
              <a:gd name="connsiteY20597" fmla="*/ 1619671 h 4890129"/>
              <a:gd name="connsiteX20598" fmla="*/ 6975834 w 9771622"/>
              <a:gd name="connsiteY20598" fmla="*/ 1605955 h 4890129"/>
              <a:gd name="connsiteX20599" fmla="*/ 6989550 w 9771622"/>
              <a:gd name="connsiteY20599" fmla="*/ 1592239 h 4890129"/>
              <a:gd name="connsiteX20600" fmla="*/ 5641119 w 9771622"/>
              <a:gd name="connsiteY20600" fmla="*/ 1592239 h 4890129"/>
              <a:gd name="connsiteX20601" fmla="*/ 5654835 w 9771622"/>
              <a:gd name="connsiteY20601" fmla="*/ 1605955 h 4890129"/>
              <a:gd name="connsiteX20602" fmla="*/ 5641119 w 9771622"/>
              <a:gd name="connsiteY20602" fmla="*/ 1619671 h 4890129"/>
              <a:gd name="connsiteX20603" fmla="*/ 5627403 w 9771622"/>
              <a:gd name="connsiteY20603" fmla="*/ 1605955 h 4890129"/>
              <a:gd name="connsiteX20604" fmla="*/ 5641119 w 9771622"/>
              <a:gd name="connsiteY20604" fmla="*/ 1592239 h 4890129"/>
              <a:gd name="connsiteX20605" fmla="*/ 2817231 w 9771622"/>
              <a:gd name="connsiteY20605" fmla="*/ 1592239 h 4890129"/>
              <a:gd name="connsiteX20606" fmla="*/ 2830950 w 9771622"/>
              <a:gd name="connsiteY20606" fmla="*/ 1605955 h 4890129"/>
              <a:gd name="connsiteX20607" fmla="*/ 2817231 w 9771622"/>
              <a:gd name="connsiteY20607" fmla="*/ 1619671 h 4890129"/>
              <a:gd name="connsiteX20608" fmla="*/ 2803518 w 9771622"/>
              <a:gd name="connsiteY20608" fmla="*/ 1605955 h 4890129"/>
              <a:gd name="connsiteX20609" fmla="*/ 2817231 w 9771622"/>
              <a:gd name="connsiteY20609" fmla="*/ 1592239 h 4890129"/>
              <a:gd name="connsiteX20610" fmla="*/ 7044491 w 9771622"/>
              <a:gd name="connsiteY20610" fmla="*/ 1591245 h 4890129"/>
              <a:gd name="connsiteX20611" fmla="*/ 7058207 w 9771622"/>
              <a:gd name="connsiteY20611" fmla="*/ 1604961 h 4890129"/>
              <a:gd name="connsiteX20612" fmla="*/ 7044491 w 9771622"/>
              <a:gd name="connsiteY20612" fmla="*/ 1618677 h 4890129"/>
              <a:gd name="connsiteX20613" fmla="*/ 7030775 w 9771622"/>
              <a:gd name="connsiteY20613" fmla="*/ 1604961 h 4890129"/>
              <a:gd name="connsiteX20614" fmla="*/ 7044491 w 9771622"/>
              <a:gd name="connsiteY20614" fmla="*/ 1591245 h 4890129"/>
              <a:gd name="connsiteX20615" fmla="*/ 5991630 w 9771622"/>
              <a:gd name="connsiteY20615" fmla="*/ 1590585 h 4890129"/>
              <a:gd name="connsiteX20616" fmla="*/ 6005346 w 9771622"/>
              <a:gd name="connsiteY20616" fmla="*/ 1604301 h 4890129"/>
              <a:gd name="connsiteX20617" fmla="*/ 5991630 w 9771622"/>
              <a:gd name="connsiteY20617" fmla="*/ 1618017 h 4890129"/>
              <a:gd name="connsiteX20618" fmla="*/ 5977914 w 9771622"/>
              <a:gd name="connsiteY20618" fmla="*/ 1604301 h 4890129"/>
              <a:gd name="connsiteX20619" fmla="*/ 5991630 w 9771622"/>
              <a:gd name="connsiteY20619" fmla="*/ 1590585 h 4890129"/>
              <a:gd name="connsiteX20620" fmla="*/ 7099106 w 9771622"/>
              <a:gd name="connsiteY20620" fmla="*/ 1590251 h 4890129"/>
              <a:gd name="connsiteX20621" fmla="*/ 7112822 w 9771622"/>
              <a:gd name="connsiteY20621" fmla="*/ 1603967 h 4890129"/>
              <a:gd name="connsiteX20622" fmla="*/ 7099106 w 9771622"/>
              <a:gd name="connsiteY20622" fmla="*/ 1617683 h 4890129"/>
              <a:gd name="connsiteX20623" fmla="*/ 7085390 w 9771622"/>
              <a:gd name="connsiteY20623" fmla="*/ 1603967 h 4890129"/>
              <a:gd name="connsiteX20624" fmla="*/ 7099106 w 9771622"/>
              <a:gd name="connsiteY20624" fmla="*/ 1590251 h 4890129"/>
              <a:gd name="connsiteX20625" fmla="*/ 5074804 w 9771622"/>
              <a:gd name="connsiteY20625" fmla="*/ 1590251 h 4890129"/>
              <a:gd name="connsiteX20626" fmla="*/ 5088520 w 9771622"/>
              <a:gd name="connsiteY20626" fmla="*/ 1603967 h 4890129"/>
              <a:gd name="connsiteX20627" fmla="*/ 5074804 w 9771622"/>
              <a:gd name="connsiteY20627" fmla="*/ 1617683 h 4890129"/>
              <a:gd name="connsiteX20628" fmla="*/ 5061088 w 9771622"/>
              <a:gd name="connsiteY20628" fmla="*/ 1603967 h 4890129"/>
              <a:gd name="connsiteX20629" fmla="*/ 5074804 w 9771622"/>
              <a:gd name="connsiteY20629" fmla="*/ 1590251 h 4890129"/>
              <a:gd name="connsiteX20630" fmla="*/ 2707677 w 9771622"/>
              <a:gd name="connsiteY20630" fmla="*/ 1590251 h 4890129"/>
              <a:gd name="connsiteX20631" fmla="*/ 2721392 w 9771622"/>
              <a:gd name="connsiteY20631" fmla="*/ 1603967 h 4890129"/>
              <a:gd name="connsiteX20632" fmla="*/ 2707677 w 9771622"/>
              <a:gd name="connsiteY20632" fmla="*/ 1617683 h 4890129"/>
              <a:gd name="connsiteX20633" fmla="*/ 2693959 w 9771622"/>
              <a:gd name="connsiteY20633" fmla="*/ 1603967 h 4890129"/>
              <a:gd name="connsiteX20634" fmla="*/ 2707677 w 9771622"/>
              <a:gd name="connsiteY20634" fmla="*/ 1590251 h 4890129"/>
              <a:gd name="connsiteX20635" fmla="*/ 7153718 w 9771622"/>
              <a:gd name="connsiteY20635" fmla="*/ 1589591 h 4890129"/>
              <a:gd name="connsiteX20636" fmla="*/ 7167434 w 9771622"/>
              <a:gd name="connsiteY20636" fmla="*/ 1603307 h 4890129"/>
              <a:gd name="connsiteX20637" fmla="*/ 7153718 w 9771622"/>
              <a:gd name="connsiteY20637" fmla="*/ 1617023 h 4890129"/>
              <a:gd name="connsiteX20638" fmla="*/ 7140002 w 9771622"/>
              <a:gd name="connsiteY20638" fmla="*/ 1603307 h 4890129"/>
              <a:gd name="connsiteX20639" fmla="*/ 7153718 w 9771622"/>
              <a:gd name="connsiteY20639" fmla="*/ 1589591 h 4890129"/>
              <a:gd name="connsiteX20640" fmla="*/ 5467680 w 9771622"/>
              <a:gd name="connsiteY20640" fmla="*/ 1588927 h 4890129"/>
              <a:gd name="connsiteX20641" fmla="*/ 5481396 w 9771622"/>
              <a:gd name="connsiteY20641" fmla="*/ 1602643 h 4890129"/>
              <a:gd name="connsiteX20642" fmla="*/ 5467680 w 9771622"/>
              <a:gd name="connsiteY20642" fmla="*/ 1616359 h 4890129"/>
              <a:gd name="connsiteX20643" fmla="*/ 5453964 w 9771622"/>
              <a:gd name="connsiteY20643" fmla="*/ 1602643 h 4890129"/>
              <a:gd name="connsiteX20644" fmla="*/ 5467680 w 9771622"/>
              <a:gd name="connsiteY20644" fmla="*/ 1588927 h 4890129"/>
              <a:gd name="connsiteX20645" fmla="*/ 4339024 w 9771622"/>
              <a:gd name="connsiteY20645" fmla="*/ 1588927 h 4890129"/>
              <a:gd name="connsiteX20646" fmla="*/ 4352740 w 9771622"/>
              <a:gd name="connsiteY20646" fmla="*/ 1602643 h 4890129"/>
              <a:gd name="connsiteX20647" fmla="*/ 4339024 w 9771622"/>
              <a:gd name="connsiteY20647" fmla="*/ 1616359 h 4890129"/>
              <a:gd name="connsiteX20648" fmla="*/ 4325308 w 9771622"/>
              <a:gd name="connsiteY20648" fmla="*/ 1602643 h 4890129"/>
              <a:gd name="connsiteX20649" fmla="*/ 4339024 w 9771622"/>
              <a:gd name="connsiteY20649" fmla="*/ 1588927 h 4890129"/>
              <a:gd name="connsiteX20650" fmla="*/ 7207999 w 9771622"/>
              <a:gd name="connsiteY20650" fmla="*/ 1588597 h 4890129"/>
              <a:gd name="connsiteX20651" fmla="*/ 7221715 w 9771622"/>
              <a:gd name="connsiteY20651" fmla="*/ 1602313 h 4890129"/>
              <a:gd name="connsiteX20652" fmla="*/ 7207999 w 9771622"/>
              <a:gd name="connsiteY20652" fmla="*/ 1616029 h 4890129"/>
              <a:gd name="connsiteX20653" fmla="*/ 7194283 w 9771622"/>
              <a:gd name="connsiteY20653" fmla="*/ 1602313 h 4890129"/>
              <a:gd name="connsiteX20654" fmla="*/ 7207999 w 9771622"/>
              <a:gd name="connsiteY20654" fmla="*/ 1588597 h 4890129"/>
              <a:gd name="connsiteX20655" fmla="*/ 2598782 w 9771622"/>
              <a:gd name="connsiteY20655" fmla="*/ 1588597 h 4890129"/>
              <a:gd name="connsiteX20656" fmla="*/ 2612501 w 9771622"/>
              <a:gd name="connsiteY20656" fmla="*/ 1602313 h 4890129"/>
              <a:gd name="connsiteX20657" fmla="*/ 2598782 w 9771622"/>
              <a:gd name="connsiteY20657" fmla="*/ 1616029 h 4890129"/>
              <a:gd name="connsiteX20658" fmla="*/ 2585067 w 9771622"/>
              <a:gd name="connsiteY20658" fmla="*/ 1602313 h 4890129"/>
              <a:gd name="connsiteX20659" fmla="*/ 2598782 w 9771622"/>
              <a:gd name="connsiteY20659" fmla="*/ 1588597 h 4890129"/>
              <a:gd name="connsiteX20660" fmla="*/ 7262281 w 9771622"/>
              <a:gd name="connsiteY20660" fmla="*/ 1587933 h 4890129"/>
              <a:gd name="connsiteX20661" fmla="*/ 7275997 w 9771622"/>
              <a:gd name="connsiteY20661" fmla="*/ 1601649 h 4890129"/>
              <a:gd name="connsiteX20662" fmla="*/ 7262281 w 9771622"/>
              <a:gd name="connsiteY20662" fmla="*/ 1615365 h 4890129"/>
              <a:gd name="connsiteX20663" fmla="*/ 7248565 w 9771622"/>
              <a:gd name="connsiteY20663" fmla="*/ 1601649 h 4890129"/>
              <a:gd name="connsiteX20664" fmla="*/ 7262281 w 9771622"/>
              <a:gd name="connsiteY20664" fmla="*/ 1587933 h 4890129"/>
              <a:gd name="connsiteX20665" fmla="*/ 7316562 w 9771622"/>
              <a:gd name="connsiteY20665" fmla="*/ 1587273 h 4890129"/>
              <a:gd name="connsiteX20666" fmla="*/ 7330278 w 9771622"/>
              <a:gd name="connsiteY20666" fmla="*/ 1600989 h 4890129"/>
              <a:gd name="connsiteX20667" fmla="*/ 7316562 w 9771622"/>
              <a:gd name="connsiteY20667" fmla="*/ 1614705 h 4890129"/>
              <a:gd name="connsiteX20668" fmla="*/ 7302846 w 9771622"/>
              <a:gd name="connsiteY20668" fmla="*/ 1600989 h 4890129"/>
              <a:gd name="connsiteX20669" fmla="*/ 7316562 w 9771622"/>
              <a:gd name="connsiteY20669" fmla="*/ 1587273 h 4890129"/>
              <a:gd name="connsiteX20670" fmla="*/ 2490562 w 9771622"/>
              <a:gd name="connsiteY20670" fmla="*/ 1587273 h 4890129"/>
              <a:gd name="connsiteX20671" fmla="*/ 2504270 w 9771622"/>
              <a:gd name="connsiteY20671" fmla="*/ 1600989 h 4890129"/>
              <a:gd name="connsiteX20672" fmla="*/ 2490562 w 9771622"/>
              <a:gd name="connsiteY20672" fmla="*/ 1614705 h 4890129"/>
              <a:gd name="connsiteX20673" fmla="*/ 2476840 w 9771622"/>
              <a:gd name="connsiteY20673" fmla="*/ 1600989 h 4890129"/>
              <a:gd name="connsiteX20674" fmla="*/ 2490562 w 9771622"/>
              <a:gd name="connsiteY20674" fmla="*/ 1587273 h 4890129"/>
              <a:gd name="connsiteX20675" fmla="*/ 7370514 w 9771622"/>
              <a:gd name="connsiteY20675" fmla="*/ 1586609 h 4890129"/>
              <a:gd name="connsiteX20676" fmla="*/ 7384230 w 9771622"/>
              <a:gd name="connsiteY20676" fmla="*/ 1600325 h 4890129"/>
              <a:gd name="connsiteX20677" fmla="*/ 7370514 w 9771622"/>
              <a:gd name="connsiteY20677" fmla="*/ 1614041 h 4890129"/>
              <a:gd name="connsiteX20678" fmla="*/ 7356798 w 9771622"/>
              <a:gd name="connsiteY20678" fmla="*/ 1600325 h 4890129"/>
              <a:gd name="connsiteX20679" fmla="*/ 7370514 w 9771622"/>
              <a:gd name="connsiteY20679" fmla="*/ 1586609 h 4890129"/>
              <a:gd name="connsiteX20680" fmla="*/ 6052531 w 9771622"/>
              <a:gd name="connsiteY20680" fmla="*/ 1586279 h 4890129"/>
              <a:gd name="connsiteX20681" fmla="*/ 6066247 w 9771622"/>
              <a:gd name="connsiteY20681" fmla="*/ 1599995 h 4890129"/>
              <a:gd name="connsiteX20682" fmla="*/ 6052531 w 9771622"/>
              <a:gd name="connsiteY20682" fmla="*/ 1613711 h 4890129"/>
              <a:gd name="connsiteX20683" fmla="*/ 6038815 w 9771622"/>
              <a:gd name="connsiteY20683" fmla="*/ 1599995 h 4890129"/>
              <a:gd name="connsiteX20684" fmla="*/ 6052531 w 9771622"/>
              <a:gd name="connsiteY20684" fmla="*/ 1586279 h 4890129"/>
              <a:gd name="connsiteX20685" fmla="*/ 7424462 w 9771622"/>
              <a:gd name="connsiteY20685" fmla="*/ 1585949 h 4890129"/>
              <a:gd name="connsiteX20686" fmla="*/ 7438178 w 9771622"/>
              <a:gd name="connsiteY20686" fmla="*/ 1599665 h 4890129"/>
              <a:gd name="connsiteX20687" fmla="*/ 7424462 w 9771622"/>
              <a:gd name="connsiteY20687" fmla="*/ 1613381 h 4890129"/>
              <a:gd name="connsiteX20688" fmla="*/ 7410746 w 9771622"/>
              <a:gd name="connsiteY20688" fmla="*/ 1599665 h 4890129"/>
              <a:gd name="connsiteX20689" fmla="*/ 7424462 w 9771622"/>
              <a:gd name="connsiteY20689" fmla="*/ 1585949 h 4890129"/>
              <a:gd name="connsiteX20690" fmla="*/ 4754740 w 9771622"/>
              <a:gd name="connsiteY20690" fmla="*/ 1585949 h 4890129"/>
              <a:gd name="connsiteX20691" fmla="*/ 4768456 w 9771622"/>
              <a:gd name="connsiteY20691" fmla="*/ 1599665 h 4890129"/>
              <a:gd name="connsiteX20692" fmla="*/ 4754740 w 9771622"/>
              <a:gd name="connsiteY20692" fmla="*/ 1613381 h 4890129"/>
              <a:gd name="connsiteX20693" fmla="*/ 4741024 w 9771622"/>
              <a:gd name="connsiteY20693" fmla="*/ 1599665 h 4890129"/>
              <a:gd name="connsiteX20694" fmla="*/ 4754740 w 9771622"/>
              <a:gd name="connsiteY20694" fmla="*/ 1585949 h 4890129"/>
              <a:gd name="connsiteX20695" fmla="*/ 2382319 w 9771622"/>
              <a:gd name="connsiteY20695" fmla="*/ 1585949 h 4890129"/>
              <a:gd name="connsiteX20696" fmla="*/ 2396034 w 9771622"/>
              <a:gd name="connsiteY20696" fmla="*/ 1599665 h 4890129"/>
              <a:gd name="connsiteX20697" fmla="*/ 2382319 w 9771622"/>
              <a:gd name="connsiteY20697" fmla="*/ 1613381 h 4890129"/>
              <a:gd name="connsiteX20698" fmla="*/ 2368600 w 9771622"/>
              <a:gd name="connsiteY20698" fmla="*/ 1599665 h 4890129"/>
              <a:gd name="connsiteX20699" fmla="*/ 2382319 w 9771622"/>
              <a:gd name="connsiteY20699" fmla="*/ 1585949 h 4890129"/>
              <a:gd name="connsiteX20700" fmla="*/ 5240296 w 9771622"/>
              <a:gd name="connsiteY20700" fmla="*/ 1585619 h 4890129"/>
              <a:gd name="connsiteX20701" fmla="*/ 5254012 w 9771622"/>
              <a:gd name="connsiteY20701" fmla="*/ 1599335 h 4890129"/>
              <a:gd name="connsiteX20702" fmla="*/ 5240296 w 9771622"/>
              <a:gd name="connsiteY20702" fmla="*/ 1613051 h 4890129"/>
              <a:gd name="connsiteX20703" fmla="*/ 5226580 w 9771622"/>
              <a:gd name="connsiteY20703" fmla="*/ 1599335 h 4890129"/>
              <a:gd name="connsiteX20704" fmla="*/ 5240296 w 9771622"/>
              <a:gd name="connsiteY20704" fmla="*/ 1585619 h 4890129"/>
              <a:gd name="connsiteX20705" fmla="*/ 4566741 w 9771622"/>
              <a:gd name="connsiteY20705" fmla="*/ 1585619 h 4890129"/>
              <a:gd name="connsiteX20706" fmla="*/ 4580457 w 9771622"/>
              <a:gd name="connsiteY20706" fmla="*/ 1599335 h 4890129"/>
              <a:gd name="connsiteX20707" fmla="*/ 4566741 w 9771622"/>
              <a:gd name="connsiteY20707" fmla="*/ 1613051 h 4890129"/>
              <a:gd name="connsiteX20708" fmla="*/ 4553025 w 9771622"/>
              <a:gd name="connsiteY20708" fmla="*/ 1599335 h 4890129"/>
              <a:gd name="connsiteX20709" fmla="*/ 4566741 w 9771622"/>
              <a:gd name="connsiteY20709" fmla="*/ 1585619 h 4890129"/>
              <a:gd name="connsiteX20710" fmla="*/ 7478413 w 9771622"/>
              <a:gd name="connsiteY20710" fmla="*/ 1585289 h 4890129"/>
              <a:gd name="connsiteX20711" fmla="*/ 7492129 w 9771622"/>
              <a:gd name="connsiteY20711" fmla="*/ 1599005 h 4890129"/>
              <a:gd name="connsiteX20712" fmla="*/ 7478413 w 9771622"/>
              <a:gd name="connsiteY20712" fmla="*/ 1612721 h 4890129"/>
              <a:gd name="connsiteX20713" fmla="*/ 7464697 w 9771622"/>
              <a:gd name="connsiteY20713" fmla="*/ 1599005 h 4890129"/>
              <a:gd name="connsiteX20714" fmla="*/ 7478413 w 9771622"/>
              <a:gd name="connsiteY20714" fmla="*/ 1585289 h 4890129"/>
              <a:gd name="connsiteX20715" fmla="*/ 7532034 w 9771622"/>
              <a:gd name="connsiteY20715" fmla="*/ 1584955 h 4890129"/>
              <a:gd name="connsiteX20716" fmla="*/ 7545750 w 9771622"/>
              <a:gd name="connsiteY20716" fmla="*/ 1598671 h 4890129"/>
              <a:gd name="connsiteX20717" fmla="*/ 7532034 w 9771622"/>
              <a:gd name="connsiteY20717" fmla="*/ 1612387 h 4890129"/>
              <a:gd name="connsiteX20718" fmla="*/ 7518318 w 9771622"/>
              <a:gd name="connsiteY20718" fmla="*/ 1598671 h 4890129"/>
              <a:gd name="connsiteX20719" fmla="*/ 7532034 w 9771622"/>
              <a:gd name="connsiteY20719" fmla="*/ 1584955 h 4890129"/>
              <a:gd name="connsiteX20720" fmla="*/ 2274745 w 9771622"/>
              <a:gd name="connsiteY20720" fmla="*/ 1584955 h 4890129"/>
              <a:gd name="connsiteX20721" fmla="*/ 2288468 w 9771622"/>
              <a:gd name="connsiteY20721" fmla="*/ 1598671 h 4890129"/>
              <a:gd name="connsiteX20722" fmla="*/ 2274745 w 9771622"/>
              <a:gd name="connsiteY20722" fmla="*/ 1612387 h 4890129"/>
              <a:gd name="connsiteX20723" fmla="*/ 2261033 w 9771622"/>
              <a:gd name="connsiteY20723" fmla="*/ 1598671 h 4890129"/>
              <a:gd name="connsiteX20724" fmla="*/ 2274745 w 9771622"/>
              <a:gd name="connsiteY20724" fmla="*/ 1584955 h 4890129"/>
              <a:gd name="connsiteX20725" fmla="*/ 7585652 w 9771622"/>
              <a:gd name="connsiteY20725" fmla="*/ 1584295 h 4890129"/>
              <a:gd name="connsiteX20726" fmla="*/ 7599368 w 9771622"/>
              <a:gd name="connsiteY20726" fmla="*/ 1598011 h 4890129"/>
              <a:gd name="connsiteX20727" fmla="*/ 7585652 w 9771622"/>
              <a:gd name="connsiteY20727" fmla="*/ 1611727 h 4890129"/>
              <a:gd name="connsiteX20728" fmla="*/ 7571936 w 9771622"/>
              <a:gd name="connsiteY20728" fmla="*/ 1598011 h 4890129"/>
              <a:gd name="connsiteX20729" fmla="*/ 7585652 w 9771622"/>
              <a:gd name="connsiteY20729" fmla="*/ 1584295 h 4890129"/>
              <a:gd name="connsiteX20730" fmla="*/ 7639273 w 9771622"/>
              <a:gd name="connsiteY20730" fmla="*/ 1583965 h 4890129"/>
              <a:gd name="connsiteX20731" fmla="*/ 7652989 w 9771622"/>
              <a:gd name="connsiteY20731" fmla="*/ 1597681 h 4890129"/>
              <a:gd name="connsiteX20732" fmla="*/ 7639273 w 9771622"/>
              <a:gd name="connsiteY20732" fmla="*/ 1611397 h 4890129"/>
              <a:gd name="connsiteX20733" fmla="*/ 7625557 w 9771622"/>
              <a:gd name="connsiteY20733" fmla="*/ 1597681 h 4890129"/>
              <a:gd name="connsiteX20734" fmla="*/ 7639273 w 9771622"/>
              <a:gd name="connsiteY20734" fmla="*/ 1583965 h 4890129"/>
              <a:gd name="connsiteX20735" fmla="*/ 2167512 w 9771622"/>
              <a:gd name="connsiteY20735" fmla="*/ 1583965 h 4890129"/>
              <a:gd name="connsiteX20736" fmla="*/ 2181227 w 9771622"/>
              <a:gd name="connsiteY20736" fmla="*/ 1597681 h 4890129"/>
              <a:gd name="connsiteX20737" fmla="*/ 2167512 w 9771622"/>
              <a:gd name="connsiteY20737" fmla="*/ 1611397 h 4890129"/>
              <a:gd name="connsiteX20738" fmla="*/ 2153795 w 9771622"/>
              <a:gd name="connsiteY20738" fmla="*/ 1597681 h 4890129"/>
              <a:gd name="connsiteX20739" fmla="*/ 2167512 w 9771622"/>
              <a:gd name="connsiteY20739" fmla="*/ 1583965 h 4890129"/>
              <a:gd name="connsiteX20740" fmla="*/ 7692891 w 9771622"/>
              <a:gd name="connsiteY20740" fmla="*/ 1583301 h 4890129"/>
              <a:gd name="connsiteX20741" fmla="*/ 7706607 w 9771622"/>
              <a:gd name="connsiteY20741" fmla="*/ 1597017 h 4890129"/>
              <a:gd name="connsiteX20742" fmla="*/ 7692891 w 9771622"/>
              <a:gd name="connsiteY20742" fmla="*/ 1610733 h 4890129"/>
              <a:gd name="connsiteX20743" fmla="*/ 7679175 w 9771622"/>
              <a:gd name="connsiteY20743" fmla="*/ 1597017 h 4890129"/>
              <a:gd name="connsiteX20744" fmla="*/ 7692891 w 9771622"/>
              <a:gd name="connsiteY20744" fmla="*/ 1583301 h 4890129"/>
              <a:gd name="connsiteX20745" fmla="*/ 7746179 w 9771622"/>
              <a:gd name="connsiteY20745" fmla="*/ 1582971 h 4890129"/>
              <a:gd name="connsiteX20746" fmla="*/ 7759895 w 9771622"/>
              <a:gd name="connsiteY20746" fmla="*/ 1596687 h 4890129"/>
              <a:gd name="connsiteX20747" fmla="*/ 7746179 w 9771622"/>
              <a:gd name="connsiteY20747" fmla="*/ 1610403 h 4890129"/>
              <a:gd name="connsiteX20748" fmla="*/ 7732463 w 9771622"/>
              <a:gd name="connsiteY20748" fmla="*/ 1596687 h 4890129"/>
              <a:gd name="connsiteX20749" fmla="*/ 7746179 w 9771622"/>
              <a:gd name="connsiteY20749" fmla="*/ 1582971 h 4890129"/>
              <a:gd name="connsiteX20750" fmla="*/ 5707316 w 9771622"/>
              <a:gd name="connsiteY20750" fmla="*/ 1582971 h 4890129"/>
              <a:gd name="connsiteX20751" fmla="*/ 5721032 w 9771622"/>
              <a:gd name="connsiteY20751" fmla="*/ 1596687 h 4890129"/>
              <a:gd name="connsiteX20752" fmla="*/ 5707316 w 9771622"/>
              <a:gd name="connsiteY20752" fmla="*/ 1610403 h 4890129"/>
              <a:gd name="connsiteX20753" fmla="*/ 5693600 w 9771622"/>
              <a:gd name="connsiteY20753" fmla="*/ 1596687 h 4890129"/>
              <a:gd name="connsiteX20754" fmla="*/ 5707316 w 9771622"/>
              <a:gd name="connsiteY20754" fmla="*/ 1582971 h 4890129"/>
              <a:gd name="connsiteX20755" fmla="*/ 2060604 w 9771622"/>
              <a:gd name="connsiteY20755" fmla="*/ 1582971 h 4890129"/>
              <a:gd name="connsiteX20756" fmla="*/ 2074318 w 9771622"/>
              <a:gd name="connsiteY20756" fmla="*/ 1596687 h 4890129"/>
              <a:gd name="connsiteX20757" fmla="*/ 2060604 w 9771622"/>
              <a:gd name="connsiteY20757" fmla="*/ 1610403 h 4890129"/>
              <a:gd name="connsiteX20758" fmla="*/ 2046886 w 9771622"/>
              <a:gd name="connsiteY20758" fmla="*/ 1596687 h 4890129"/>
              <a:gd name="connsiteX20759" fmla="*/ 2060604 w 9771622"/>
              <a:gd name="connsiteY20759" fmla="*/ 1582971 h 4890129"/>
              <a:gd name="connsiteX20760" fmla="*/ 7799470 w 9771622"/>
              <a:gd name="connsiteY20760" fmla="*/ 1582638 h 4890129"/>
              <a:gd name="connsiteX20761" fmla="*/ 7813186 w 9771622"/>
              <a:gd name="connsiteY20761" fmla="*/ 1596354 h 4890129"/>
              <a:gd name="connsiteX20762" fmla="*/ 7799470 w 9771622"/>
              <a:gd name="connsiteY20762" fmla="*/ 1610070 h 4890129"/>
              <a:gd name="connsiteX20763" fmla="*/ 7785754 w 9771622"/>
              <a:gd name="connsiteY20763" fmla="*/ 1596354 h 4890129"/>
              <a:gd name="connsiteX20764" fmla="*/ 7799470 w 9771622"/>
              <a:gd name="connsiteY20764" fmla="*/ 1582638 h 4890129"/>
              <a:gd name="connsiteX20765" fmla="*/ 5356469 w 9771622"/>
              <a:gd name="connsiteY20765" fmla="*/ 1582638 h 4890129"/>
              <a:gd name="connsiteX20766" fmla="*/ 5370185 w 9771622"/>
              <a:gd name="connsiteY20766" fmla="*/ 1596354 h 4890129"/>
              <a:gd name="connsiteX20767" fmla="*/ 5356469 w 9771622"/>
              <a:gd name="connsiteY20767" fmla="*/ 1610070 h 4890129"/>
              <a:gd name="connsiteX20768" fmla="*/ 5342753 w 9771622"/>
              <a:gd name="connsiteY20768" fmla="*/ 1596354 h 4890129"/>
              <a:gd name="connsiteX20769" fmla="*/ 5356469 w 9771622"/>
              <a:gd name="connsiteY20769" fmla="*/ 1582638 h 4890129"/>
              <a:gd name="connsiteX20770" fmla="*/ 5029456 w 9771622"/>
              <a:gd name="connsiteY20770" fmla="*/ 1582307 h 4890129"/>
              <a:gd name="connsiteX20771" fmla="*/ 5043172 w 9771622"/>
              <a:gd name="connsiteY20771" fmla="*/ 1596023 h 4890129"/>
              <a:gd name="connsiteX20772" fmla="*/ 5029456 w 9771622"/>
              <a:gd name="connsiteY20772" fmla="*/ 1609739 h 4890129"/>
              <a:gd name="connsiteX20773" fmla="*/ 5015740 w 9771622"/>
              <a:gd name="connsiteY20773" fmla="*/ 1596023 h 4890129"/>
              <a:gd name="connsiteX20774" fmla="*/ 5029456 w 9771622"/>
              <a:gd name="connsiteY20774" fmla="*/ 1582307 h 4890129"/>
              <a:gd name="connsiteX20775" fmla="*/ 7852758 w 9771622"/>
              <a:gd name="connsiteY20775" fmla="*/ 1581977 h 4890129"/>
              <a:gd name="connsiteX20776" fmla="*/ 7866474 w 9771622"/>
              <a:gd name="connsiteY20776" fmla="*/ 1595693 h 4890129"/>
              <a:gd name="connsiteX20777" fmla="*/ 7852758 w 9771622"/>
              <a:gd name="connsiteY20777" fmla="*/ 1609409 h 4890129"/>
              <a:gd name="connsiteX20778" fmla="*/ 7839042 w 9771622"/>
              <a:gd name="connsiteY20778" fmla="*/ 1595693 h 4890129"/>
              <a:gd name="connsiteX20779" fmla="*/ 7852758 w 9771622"/>
              <a:gd name="connsiteY20779" fmla="*/ 1581977 h 4890129"/>
              <a:gd name="connsiteX20780" fmla="*/ 6113102 w 9771622"/>
              <a:gd name="connsiteY20780" fmla="*/ 1581977 h 4890129"/>
              <a:gd name="connsiteX20781" fmla="*/ 6126818 w 9771622"/>
              <a:gd name="connsiteY20781" fmla="*/ 1595693 h 4890129"/>
              <a:gd name="connsiteX20782" fmla="*/ 6113102 w 9771622"/>
              <a:gd name="connsiteY20782" fmla="*/ 1609409 h 4890129"/>
              <a:gd name="connsiteX20783" fmla="*/ 6099386 w 9771622"/>
              <a:gd name="connsiteY20783" fmla="*/ 1595693 h 4890129"/>
              <a:gd name="connsiteX20784" fmla="*/ 6113102 w 9771622"/>
              <a:gd name="connsiteY20784" fmla="*/ 1581977 h 4890129"/>
              <a:gd name="connsiteX20785" fmla="*/ 1954021 w 9771622"/>
              <a:gd name="connsiteY20785" fmla="*/ 1581977 h 4890129"/>
              <a:gd name="connsiteX20786" fmla="*/ 1967735 w 9771622"/>
              <a:gd name="connsiteY20786" fmla="*/ 1595693 h 4890129"/>
              <a:gd name="connsiteX20787" fmla="*/ 1954021 w 9771622"/>
              <a:gd name="connsiteY20787" fmla="*/ 1609409 h 4890129"/>
              <a:gd name="connsiteX20788" fmla="*/ 1940308 w 9771622"/>
              <a:gd name="connsiteY20788" fmla="*/ 1595693 h 4890129"/>
              <a:gd name="connsiteX20789" fmla="*/ 1954021 w 9771622"/>
              <a:gd name="connsiteY20789" fmla="*/ 1581977 h 4890129"/>
              <a:gd name="connsiteX20790" fmla="*/ 7906045 w 9771622"/>
              <a:gd name="connsiteY20790" fmla="*/ 1581647 h 4890129"/>
              <a:gd name="connsiteX20791" fmla="*/ 7919761 w 9771622"/>
              <a:gd name="connsiteY20791" fmla="*/ 1595363 h 4890129"/>
              <a:gd name="connsiteX20792" fmla="*/ 7906045 w 9771622"/>
              <a:gd name="connsiteY20792" fmla="*/ 1609079 h 4890129"/>
              <a:gd name="connsiteX20793" fmla="*/ 7892329 w 9771622"/>
              <a:gd name="connsiteY20793" fmla="*/ 1595363 h 4890129"/>
              <a:gd name="connsiteX20794" fmla="*/ 7906045 w 9771622"/>
              <a:gd name="connsiteY20794" fmla="*/ 1581647 h 4890129"/>
              <a:gd name="connsiteX20795" fmla="*/ 7959003 w 9771622"/>
              <a:gd name="connsiteY20795" fmla="*/ 1581314 h 4890129"/>
              <a:gd name="connsiteX20796" fmla="*/ 7972719 w 9771622"/>
              <a:gd name="connsiteY20796" fmla="*/ 1595030 h 4890129"/>
              <a:gd name="connsiteX20797" fmla="*/ 7959003 w 9771622"/>
              <a:gd name="connsiteY20797" fmla="*/ 1608746 h 4890129"/>
              <a:gd name="connsiteX20798" fmla="*/ 7945287 w 9771622"/>
              <a:gd name="connsiteY20798" fmla="*/ 1595030 h 4890129"/>
              <a:gd name="connsiteX20799" fmla="*/ 7959003 w 9771622"/>
              <a:gd name="connsiteY20799" fmla="*/ 1581314 h 4890129"/>
              <a:gd name="connsiteX20800" fmla="*/ 1847777 w 9771622"/>
              <a:gd name="connsiteY20800" fmla="*/ 1581314 h 4890129"/>
              <a:gd name="connsiteX20801" fmla="*/ 1861490 w 9771622"/>
              <a:gd name="connsiteY20801" fmla="*/ 1595030 h 4890129"/>
              <a:gd name="connsiteX20802" fmla="*/ 1847777 w 9771622"/>
              <a:gd name="connsiteY20802" fmla="*/ 1608746 h 4890129"/>
              <a:gd name="connsiteX20803" fmla="*/ 1834058 w 9771622"/>
              <a:gd name="connsiteY20803" fmla="*/ 1595030 h 4890129"/>
              <a:gd name="connsiteX20804" fmla="*/ 1847777 w 9771622"/>
              <a:gd name="connsiteY20804" fmla="*/ 1581314 h 4890129"/>
              <a:gd name="connsiteX20805" fmla="*/ 8012294 w 9771622"/>
              <a:gd name="connsiteY20805" fmla="*/ 1580984 h 4890129"/>
              <a:gd name="connsiteX20806" fmla="*/ 8026010 w 9771622"/>
              <a:gd name="connsiteY20806" fmla="*/ 1594700 h 4890129"/>
              <a:gd name="connsiteX20807" fmla="*/ 8012294 w 9771622"/>
              <a:gd name="connsiteY20807" fmla="*/ 1608416 h 4890129"/>
              <a:gd name="connsiteX20808" fmla="*/ 7998578 w 9771622"/>
              <a:gd name="connsiteY20808" fmla="*/ 1594700 h 4890129"/>
              <a:gd name="connsiteX20809" fmla="*/ 8012294 w 9771622"/>
              <a:gd name="connsiteY20809" fmla="*/ 1580984 h 4890129"/>
              <a:gd name="connsiteX20810" fmla="*/ 8065248 w 9771622"/>
              <a:gd name="connsiteY20810" fmla="*/ 1580653 h 4890129"/>
              <a:gd name="connsiteX20811" fmla="*/ 8078964 w 9771622"/>
              <a:gd name="connsiteY20811" fmla="*/ 1594369 h 4890129"/>
              <a:gd name="connsiteX20812" fmla="*/ 8065248 w 9771622"/>
              <a:gd name="connsiteY20812" fmla="*/ 1608085 h 4890129"/>
              <a:gd name="connsiteX20813" fmla="*/ 8051532 w 9771622"/>
              <a:gd name="connsiteY20813" fmla="*/ 1594369 h 4890129"/>
              <a:gd name="connsiteX20814" fmla="*/ 8065248 w 9771622"/>
              <a:gd name="connsiteY20814" fmla="*/ 1580653 h 4890129"/>
              <a:gd name="connsiteX20815" fmla="*/ 1741529 w 9771622"/>
              <a:gd name="connsiteY20815" fmla="*/ 1580653 h 4890129"/>
              <a:gd name="connsiteX20816" fmla="*/ 1755249 w 9771622"/>
              <a:gd name="connsiteY20816" fmla="*/ 1594369 h 4890129"/>
              <a:gd name="connsiteX20817" fmla="*/ 1741529 w 9771622"/>
              <a:gd name="connsiteY20817" fmla="*/ 1608085 h 4890129"/>
              <a:gd name="connsiteX20818" fmla="*/ 1727814 w 9771622"/>
              <a:gd name="connsiteY20818" fmla="*/ 1594369 h 4890129"/>
              <a:gd name="connsiteX20819" fmla="*/ 1741529 w 9771622"/>
              <a:gd name="connsiteY20819" fmla="*/ 1580653 h 4890129"/>
              <a:gd name="connsiteX20820" fmla="*/ 8118209 w 9771622"/>
              <a:gd name="connsiteY20820" fmla="*/ 1580323 h 4890129"/>
              <a:gd name="connsiteX20821" fmla="*/ 8131925 w 9771622"/>
              <a:gd name="connsiteY20821" fmla="*/ 1594039 h 4890129"/>
              <a:gd name="connsiteX20822" fmla="*/ 8118209 w 9771622"/>
              <a:gd name="connsiteY20822" fmla="*/ 1607755 h 4890129"/>
              <a:gd name="connsiteX20823" fmla="*/ 8104493 w 9771622"/>
              <a:gd name="connsiteY20823" fmla="*/ 1594039 h 4890129"/>
              <a:gd name="connsiteX20824" fmla="*/ 8118209 w 9771622"/>
              <a:gd name="connsiteY20824" fmla="*/ 1580323 h 4890129"/>
              <a:gd name="connsiteX20825" fmla="*/ 8171167 w 9771622"/>
              <a:gd name="connsiteY20825" fmla="*/ 1579993 h 4890129"/>
              <a:gd name="connsiteX20826" fmla="*/ 8184883 w 9771622"/>
              <a:gd name="connsiteY20826" fmla="*/ 1593709 h 4890129"/>
              <a:gd name="connsiteX20827" fmla="*/ 8171167 w 9771622"/>
              <a:gd name="connsiteY20827" fmla="*/ 1607425 h 4890129"/>
              <a:gd name="connsiteX20828" fmla="*/ 8157451 w 9771622"/>
              <a:gd name="connsiteY20828" fmla="*/ 1593709 h 4890129"/>
              <a:gd name="connsiteX20829" fmla="*/ 8171167 w 9771622"/>
              <a:gd name="connsiteY20829" fmla="*/ 1579993 h 4890129"/>
              <a:gd name="connsiteX20830" fmla="*/ 1635615 w 9771622"/>
              <a:gd name="connsiteY20830" fmla="*/ 1579993 h 4890129"/>
              <a:gd name="connsiteX20831" fmla="*/ 1649330 w 9771622"/>
              <a:gd name="connsiteY20831" fmla="*/ 1593709 h 4890129"/>
              <a:gd name="connsiteX20832" fmla="*/ 1635615 w 9771622"/>
              <a:gd name="connsiteY20832" fmla="*/ 1607425 h 4890129"/>
              <a:gd name="connsiteX20833" fmla="*/ 1621900 w 9771622"/>
              <a:gd name="connsiteY20833" fmla="*/ 1593709 h 4890129"/>
              <a:gd name="connsiteX20834" fmla="*/ 1635615 w 9771622"/>
              <a:gd name="connsiteY20834" fmla="*/ 1579993 h 4890129"/>
              <a:gd name="connsiteX20835" fmla="*/ 8276748 w 9771622"/>
              <a:gd name="connsiteY20835" fmla="*/ 1579660 h 4890129"/>
              <a:gd name="connsiteX20836" fmla="*/ 8290464 w 9771622"/>
              <a:gd name="connsiteY20836" fmla="*/ 1593376 h 4890129"/>
              <a:gd name="connsiteX20837" fmla="*/ 8276748 w 9771622"/>
              <a:gd name="connsiteY20837" fmla="*/ 1607092 h 4890129"/>
              <a:gd name="connsiteX20838" fmla="*/ 8263032 w 9771622"/>
              <a:gd name="connsiteY20838" fmla="*/ 1593376 h 4890129"/>
              <a:gd name="connsiteX20839" fmla="*/ 8276748 w 9771622"/>
              <a:gd name="connsiteY20839" fmla="*/ 1579660 h 4890129"/>
              <a:gd name="connsiteX20840" fmla="*/ 8224121 w 9771622"/>
              <a:gd name="connsiteY20840" fmla="*/ 1579660 h 4890129"/>
              <a:gd name="connsiteX20841" fmla="*/ 8237837 w 9771622"/>
              <a:gd name="connsiteY20841" fmla="*/ 1593376 h 4890129"/>
              <a:gd name="connsiteX20842" fmla="*/ 8224121 w 9771622"/>
              <a:gd name="connsiteY20842" fmla="*/ 1607092 h 4890129"/>
              <a:gd name="connsiteX20843" fmla="*/ 8210405 w 9771622"/>
              <a:gd name="connsiteY20843" fmla="*/ 1593376 h 4890129"/>
              <a:gd name="connsiteX20844" fmla="*/ 8224121 w 9771622"/>
              <a:gd name="connsiteY20844" fmla="*/ 1579660 h 4890129"/>
              <a:gd name="connsiteX20845" fmla="*/ 1530032 w 9771622"/>
              <a:gd name="connsiteY20845" fmla="*/ 1579660 h 4890129"/>
              <a:gd name="connsiteX20846" fmla="*/ 1543746 w 9771622"/>
              <a:gd name="connsiteY20846" fmla="*/ 1593376 h 4890129"/>
              <a:gd name="connsiteX20847" fmla="*/ 1530032 w 9771622"/>
              <a:gd name="connsiteY20847" fmla="*/ 1607092 h 4890129"/>
              <a:gd name="connsiteX20848" fmla="*/ 1516313 w 9771622"/>
              <a:gd name="connsiteY20848" fmla="*/ 1593376 h 4890129"/>
              <a:gd name="connsiteX20849" fmla="*/ 1530032 w 9771622"/>
              <a:gd name="connsiteY20849" fmla="*/ 1579660 h 4890129"/>
              <a:gd name="connsiteX20850" fmla="*/ 8329706 w 9771622"/>
              <a:gd name="connsiteY20850" fmla="*/ 1579329 h 4890129"/>
              <a:gd name="connsiteX20851" fmla="*/ 8343422 w 9771622"/>
              <a:gd name="connsiteY20851" fmla="*/ 1593045 h 4890129"/>
              <a:gd name="connsiteX20852" fmla="*/ 8329706 w 9771622"/>
              <a:gd name="connsiteY20852" fmla="*/ 1606761 h 4890129"/>
              <a:gd name="connsiteX20853" fmla="*/ 8315990 w 9771622"/>
              <a:gd name="connsiteY20853" fmla="*/ 1593045 h 4890129"/>
              <a:gd name="connsiteX20854" fmla="*/ 8329706 w 9771622"/>
              <a:gd name="connsiteY20854" fmla="*/ 1579329 h 4890129"/>
              <a:gd name="connsiteX20855" fmla="*/ 4800085 w 9771622"/>
              <a:gd name="connsiteY20855" fmla="*/ 1579329 h 4890129"/>
              <a:gd name="connsiteX20856" fmla="*/ 4813801 w 9771622"/>
              <a:gd name="connsiteY20856" fmla="*/ 1593045 h 4890129"/>
              <a:gd name="connsiteX20857" fmla="*/ 4800085 w 9771622"/>
              <a:gd name="connsiteY20857" fmla="*/ 1606761 h 4890129"/>
              <a:gd name="connsiteX20858" fmla="*/ 4786369 w 9771622"/>
              <a:gd name="connsiteY20858" fmla="*/ 1593045 h 4890129"/>
              <a:gd name="connsiteX20859" fmla="*/ 4800085 w 9771622"/>
              <a:gd name="connsiteY20859" fmla="*/ 1579329 h 4890129"/>
              <a:gd name="connsiteX20860" fmla="*/ 8382333 w 9771622"/>
              <a:gd name="connsiteY20860" fmla="*/ 1578999 h 4890129"/>
              <a:gd name="connsiteX20861" fmla="*/ 8396049 w 9771622"/>
              <a:gd name="connsiteY20861" fmla="*/ 1592715 h 4890129"/>
              <a:gd name="connsiteX20862" fmla="*/ 8382333 w 9771622"/>
              <a:gd name="connsiteY20862" fmla="*/ 1606431 h 4890129"/>
              <a:gd name="connsiteX20863" fmla="*/ 8368617 w 9771622"/>
              <a:gd name="connsiteY20863" fmla="*/ 1592715 h 4890129"/>
              <a:gd name="connsiteX20864" fmla="*/ 8382333 w 9771622"/>
              <a:gd name="connsiteY20864" fmla="*/ 1578999 h 4890129"/>
              <a:gd name="connsiteX20865" fmla="*/ 1424444 w 9771622"/>
              <a:gd name="connsiteY20865" fmla="*/ 1578999 h 4890129"/>
              <a:gd name="connsiteX20866" fmla="*/ 1438157 w 9771622"/>
              <a:gd name="connsiteY20866" fmla="*/ 1592715 h 4890129"/>
              <a:gd name="connsiteX20867" fmla="*/ 1424444 w 9771622"/>
              <a:gd name="connsiteY20867" fmla="*/ 1606431 h 4890129"/>
              <a:gd name="connsiteX20868" fmla="*/ 1410726 w 9771622"/>
              <a:gd name="connsiteY20868" fmla="*/ 1592715 h 4890129"/>
              <a:gd name="connsiteX20869" fmla="*/ 1424444 w 9771622"/>
              <a:gd name="connsiteY20869" fmla="*/ 1578999 h 4890129"/>
              <a:gd name="connsiteX20870" fmla="*/ 8434961 w 9771622"/>
              <a:gd name="connsiteY20870" fmla="*/ 1578669 h 4890129"/>
              <a:gd name="connsiteX20871" fmla="*/ 8448677 w 9771622"/>
              <a:gd name="connsiteY20871" fmla="*/ 1592385 h 4890129"/>
              <a:gd name="connsiteX20872" fmla="*/ 8434961 w 9771622"/>
              <a:gd name="connsiteY20872" fmla="*/ 1606101 h 4890129"/>
              <a:gd name="connsiteX20873" fmla="*/ 8421245 w 9771622"/>
              <a:gd name="connsiteY20873" fmla="*/ 1592385 h 4890129"/>
              <a:gd name="connsiteX20874" fmla="*/ 8434961 w 9771622"/>
              <a:gd name="connsiteY20874" fmla="*/ 1578669 h 4890129"/>
              <a:gd name="connsiteX20875" fmla="*/ 1319195 w 9771622"/>
              <a:gd name="connsiteY20875" fmla="*/ 1578669 h 4890129"/>
              <a:gd name="connsiteX20876" fmla="*/ 1332906 w 9771622"/>
              <a:gd name="connsiteY20876" fmla="*/ 1592385 h 4890129"/>
              <a:gd name="connsiteX20877" fmla="*/ 1319195 w 9771622"/>
              <a:gd name="connsiteY20877" fmla="*/ 1606101 h 4890129"/>
              <a:gd name="connsiteX20878" fmla="*/ 1305475 w 9771622"/>
              <a:gd name="connsiteY20878" fmla="*/ 1592385 h 4890129"/>
              <a:gd name="connsiteX20879" fmla="*/ 1319195 w 9771622"/>
              <a:gd name="connsiteY20879" fmla="*/ 1578669 h 4890129"/>
              <a:gd name="connsiteX20880" fmla="*/ 6172679 w 9771622"/>
              <a:gd name="connsiteY20880" fmla="*/ 1578336 h 4890129"/>
              <a:gd name="connsiteX20881" fmla="*/ 6186395 w 9771622"/>
              <a:gd name="connsiteY20881" fmla="*/ 1592052 h 4890129"/>
              <a:gd name="connsiteX20882" fmla="*/ 6172679 w 9771622"/>
              <a:gd name="connsiteY20882" fmla="*/ 1605768 h 4890129"/>
              <a:gd name="connsiteX20883" fmla="*/ 6158963 w 9771622"/>
              <a:gd name="connsiteY20883" fmla="*/ 1592052 h 4890129"/>
              <a:gd name="connsiteX20884" fmla="*/ 6172679 w 9771622"/>
              <a:gd name="connsiteY20884" fmla="*/ 1578336 h 4890129"/>
              <a:gd name="connsiteX20885" fmla="*/ 1213941 w 9771622"/>
              <a:gd name="connsiteY20885" fmla="*/ 1578006 h 4890129"/>
              <a:gd name="connsiteX20886" fmla="*/ 1227656 w 9771622"/>
              <a:gd name="connsiteY20886" fmla="*/ 1591722 h 4890129"/>
              <a:gd name="connsiteX20887" fmla="*/ 1213941 w 9771622"/>
              <a:gd name="connsiteY20887" fmla="*/ 1605438 h 4890129"/>
              <a:gd name="connsiteX20888" fmla="*/ 1200220 w 9771622"/>
              <a:gd name="connsiteY20888" fmla="*/ 1591722 h 4890129"/>
              <a:gd name="connsiteX20889" fmla="*/ 1213941 w 9771622"/>
              <a:gd name="connsiteY20889" fmla="*/ 1578006 h 4890129"/>
              <a:gd name="connsiteX20890" fmla="*/ 1109014 w 9771622"/>
              <a:gd name="connsiteY20890" fmla="*/ 1577675 h 4890129"/>
              <a:gd name="connsiteX20891" fmla="*/ 1122738 w 9771622"/>
              <a:gd name="connsiteY20891" fmla="*/ 1591391 h 4890129"/>
              <a:gd name="connsiteX20892" fmla="*/ 1109014 w 9771622"/>
              <a:gd name="connsiteY20892" fmla="*/ 1605107 h 4890129"/>
              <a:gd name="connsiteX20893" fmla="*/ 1095305 w 9771622"/>
              <a:gd name="connsiteY20893" fmla="*/ 1591391 h 4890129"/>
              <a:gd name="connsiteX20894" fmla="*/ 1109014 w 9771622"/>
              <a:gd name="connsiteY20894" fmla="*/ 1577675 h 4890129"/>
              <a:gd name="connsiteX20895" fmla="*/ 8802686 w 9771622"/>
              <a:gd name="connsiteY20895" fmla="*/ 1577342 h 4890129"/>
              <a:gd name="connsiteX20896" fmla="*/ 8816402 w 9771622"/>
              <a:gd name="connsiteY20896" fmla="*/ 1591058 h 4890129"/>
              <a:gd name="connsiteX20897" fmla="*/ 8802686 w 9771622"/>
              <a:gd name="connsiteY20897" fmla="*/ 1604774 h 4890129"/>
              <a:gd name="connsiteX20898" fmla="*/ 8788970 w 9771622"/>
              <a:gd name="connsiteY20898" fmla="*/ 1591058 h 4890129"/>
              <a:gd name="connsiteX20899" fmla="*/ 8802686 w 9771622"/>
              <a:gd name="connsiteY20899" fmla="*/ 1577342 h 4890129"/>
              <a:gd name="connsiteX20900" fmla="*/ 3103789 w 9771622"/>
              <a:gd name="connsiteY20900" fmla="*/ 1577342 h 4890129"/>
              <a:gd name="connsiteX20901" fmla="*/ 3117505 w 9771622"/>
              <a:gd name="connsiteY20901" fmla="*/ 1591058 h 4890129"/>
              <a:gd name="connsiteX20902" fmla="*/ 3103789 w 9771622"/>
              <a:gd name="connsiteY20902" fmla="*/ 1604774 h 4890129"/>
              <a:gd name="connsiteX20903" fmla="*/ 3090073 w 9771622"/>
              <a:gd name="connsiteY20903" fmla="*/ 1591058 h 4890129"/>
              <a:gd name="connsiteX20904" fmla="*/ 3103789 w 9771622"/>
              <a:gd name="connsiteY20904" fmla="*/ 1577342 h 4890129"/>
              <a:gd name="connsiteX20905" fmla="*/ 1004098 w 9771622"/>
              <a:gd name="connsiteY20905" fmla="*/ 1577342 h 4890129"/>
              <a:gd name="connsiteX20906" fmla="*/ 1017811 w 9771622"/>
              <a:gd name="connsiteY20906" fmla="*/ 1591058 h 4890129"/>
              <a:gd name="connsiteX20907" fmla="*/ 1004098 w 9771622"/>
              <a:gd name="connsiteY20907" fmla="*/ 1604774 h 4890129"/>
              <a:gd name="connsiteX20908" fmla="*/ 990378 w 9771622"/>
              <a:gd name="connsiteY20908" fmla="*/ 1591058 h 4890129"/>
              <a:gd name="connsiteX20909" fmla="*/ 1004098 w 9771622"/>
              <a:gd name="connsiteY20909" fmla="*/ 1577342 h 4890129"/>
              <a:gd name="connsiteX20910" fmla="*/ 8907607 w 9771622"/>
              <a:gd name="connsiteY20910" fmla="*/ 1577012 h 4890129"/>
              <a:gd name="connsiteX20911" fmla="*/ 8921323 w 9771622"/>
              <a:gd name="connsiteY20911" fmla="*/ 1590728 h 4890129"/>
              <a:gd name="connsiteX20912" fmla="*/ 8907607 w 9771622"/>
              <a:gd name="connsiteY20912" fmla="*/ 1604444 h 4890129"/>
              <a:gd name="connsiteX20913" fmla="*/ 8893891 w 9771622"/>
              <a:gd name="connsiteY20913" fmla="*/ 1590728 h 4890129"/>
              <a:gd name="connsiteX20914" fmla="*/ 8907607 w 9771622"/>
              <a:gd name="connsiteY20914" fmla="*/ 1577012 h 4890129"/>
              <a:gd name="connsiteX20915" fmla="*/ 8855310 w 9771622"/>
              <a:gd name="connsiteY20915" fmla="*/ 1577012 h 4890129"/>
              <a:gd name="connsiteX20916" fmla="*/ 8869026 w 9771622"/>
              <a:gd name="connsiteY20916" fmla="*/ 1590728 h 4890129"/>
              <a:gd name="connsiteX20917" fmla="*/ 8855310 w 9771622"/>
              <a:gd name="connsiteY20917" fmla="*/ 1604444 h 4890129"/>
              <a:gd name="connsiteX20918" fmla="*/ 8841594 w 9771622"/>
              <a:gd name="connsiteY20918" fmla="*/ 1590728 h 4890129"/>
              <a:gd name="connsiteX20919" fmla="*/ 8855310 w 9771622"/>
              <a:gd name="connsiteY20919" fmla="*/ 1577012 h 4890129"/>
              <a:gd name="connsiteX20920" fmla="*/ 4983782 w 9771622"/>
              <a:gd name="connsiteY20920" fmla="*/ 1577012 h 4890129"/>
              <a:gd name="connsiteX20921" fmla="*/ 4997498 w 9771622"/>
              <a:gd name="connsiteY20921" fmla="*/ 1590728 h 4890129"/>
              <a:gd name="connsiteX20922" fmla="*/ 4983782 w 9771622"/>
              <a:gd name="connsiteY20922" fmla="*/ 1604444 h 4890129"/>
              <a:gd name="connsiteX20923" fmla="*/ 4970066 w 9771622"/>
              <a:gd name="connsiteY20923" fmla="*/ 1590728 h 4890129"/>
              <a:gd name="connsiteX20924" fmla="*/ 4983782 w 9771622"/>
              <a:gd name="connsiteY20924" fmla="*/ 1577012 h 4890129"/>
              <a:gd name="connsiteX20925" fmla="*/ 6232256 w 9771622"/>
              <a:gd name="connsiteY20925" fmla="*/ 1575028 h 4890129"/>
              <a:gd name="connsiteX20926" fmla="*/ 6245972 w 9771622"/>
              <a:gd name="connsiteY20926" fmla="*/ 1588744 h 4890129"/>
              <a:gd name="connsiteX20927" fmla="*/ 6232256 w 9771622"/>
              <a:gd name="connsiteY20927" fmla="*/ 1602460 h 4890129"/>
              <a:gd name="connsiteX20928" fmla="*/ 6218540 w 9771622"/>
              <a:gd name="connsiteY20928" fmla="*/ 1588744 h 4890129"/>
              <a:gd name="connsiteX20929" fmla="*/ 6232256 w 9771622"/>
              <a:gd name="connsiteY20929" fmla="*/ 1575028 h 4890129"/>
              <a:gd name="connsiteX20930" fmla="*/ 5537519 w 9771622"/>
              <a:gd name="connsiteY20930" fmla="*/ 1575028 h 4890129"/>
              <a:gd name="connsiteX20931" fmla="*/ 5551235 w 9771622"/>
              <a:gd name="connsiteY20931" fmla="*/ 1588744 h 4890129"/>
              <a:gd name="connsiteX20932" fmla="*/ 5537519 w 9771622"/>
              <a:gd name="connsiteY20932" fmla="*/ 1602460 h 4890129"/>
              <a:gd name="connsiteX20933" fmla="*/ 5523803 w 9771622"/>
              <a:gd name="connsiteY20933" fmla="*/ 1588744 h 4890129"/>
              <a:gd name="connsiteX20934" fmla="*/ 5537519 w 9771622"/>
              <a:gd name="connsiteY20934" fmla="*/ 1575028 h 4890129"/>
              <a:gd name="connsiteX20935" fmla="*/ 4846092 w 9771622"/>
              <a:gd name="connsiteY20935" fmla="*/ 1575028 h 4890129"/>
              <a:gd name="connsiteX20936" fmla="*/ 4859808 w 9771622"/>
              <a:gd name="connsiteY20936" fmla="*/ 1588744 h 4890129"/>
              <a:gd name="connsiteX20937" fmla="*/ 4846092 w 9771622"/>
              <a:gd name="connsiteY20937" fmla="*/ 1602460 h 4890129"/>
              <a:gd name="connsiteX20938" fmla="*/ 4832376 w 9771622"/>
              <a:gd name="connsiteY20938" fmla="*/ 1588744 h 4890129"/>
              <a:gd name="connsiteX20939" fmla="*/ 4846092 w 9771622"/>
              <a:gd name="connsiteY20939" fmla="*/ 1575028 h 4890129"/>
              <a:gd name="connsiteX20940" fmla="*/ 64364 w 9771622"/>
              <a:gd name="connsiteY20940" fmla="*/ 1575028 h 4890129"/>
              <a:gd name="connsiteX20941" fmla="*/ 78080 w 9771622"/>
              <a:gd name="connsiteY20941" fmla="*/ 1588744 h 4890129"/>
              <a:gd name="connsiteX20942" fmla="*/ 64364 w 9771622"/>
              <a:gd name="connsiteY20942" fmla="*/ 1602460 h 4890129"/>
              <a:gd name="connsiteX20943" fmla="*/ 50649 w 9771622"/>
              <a:gd name="connsiteY20943" fmla="*/ 1588744 h 4890129"/>
              <a:gd name="connsiteX20944" fmla="*/ 64364 w 9771622"/>
              <a:gd name="connsiteY20944" fmla="*/ 1575028 h 4890129"/>
              <a:gd name="connsiteX20945" fmla="*/ 5772519 w 9771622"/>
              <a:gd name="connsiteY20945" fmla="*/ 1574697 h 4890129"/>
              <a:gd name="connsiteX20946" fmla="*/ 5786235 w 9771622"/>
              <a:gd name="connsiteY20946" fmla="*/ 1588413 h 4890129"/>
              <a:gd name="connsiteX20947" fmla="*/ 5772519 w 9771622"/>
              <a:gd name="connsiteY20947" fmla="*/ 1602129 h 4890129"/>
              <a:gd name="connsiteX20948" fmla="*/ 5758803 w 9771622"/>
              <a:gd name="connsiteY20948" fmla="*/ 1588413 h 4890129"/>
              <a:gd name="connsiteX20949" fmla="*/ 5772519 w 9771622"/>
              <a:gd name="connsiteY20949" fmla="*/ 1574697 h 4890129"/>
              <a:gd name="connsiteX20950" fmla="*/ 2992248 w 9771622"/>
              <a:gd name="connsiteY20950" fmla="*/ 1574364 h 4890129"/>
              <a:gd name="connsiteX20951" fmla="*/ 3005964 w 9771622"/>
              <a:gd name="connsiteY20951" fmla="*/ 1588080 h 4890129"/>
              <a:gd name="connsiteX20952" fmla="*/ 2992248 w 9771622"/>
              <a:gd name="connsiteY20952" fmla="*/ 1601796 h 4890129"/>
              <a:gd name="connsiteX20953" fmla="*/ 2978608 w 9771622"/>
              <a:gd name="connsiteY20953" fmla="*/ 1588080 h 4890129"/>
              <a:gd name="connsiteX20954" fmla="*/ 2992248 w 9771622"/>
              <a:gd name="connsiteY20954" fmla="*/ 1574364 h 4890129"/>
              <a:gd name="connsiteX20955" fmla="*/ 4937774 w 9771622"/>
              <a:gd name="connsiteY20955" fmla="*/ 1573704 h 4890129"/>
              <a:gd name="connsiteX20956" fmla="*/ 4951490 w 9771622"/>
              <a:gd name="connsiteY20956" fmla="*/ 1587420 h 4890129"/>
              <a:gd name="connsiteX20957" fmla="*/ 4937774 w 9771622"/>
              <a:gd name="connsiteY20957" fmla="*/ 1601136 h 4890129"/>
              <a:gd name="connsiteX20958" fmla="*/ 4924058 w 9771622"/>
              <a:gd name="connsiteY20958" fmla="*/ 1587420 h 4890129"/>
              <a:gd name="connsiteX20959" fmla="*/ 4937774 w 9771622"/>
              <a:gd name="connsiteY20959" fmla="*/ 1573704 h 4890129"/>
              <a:gd name="connsiteX20960" fmla="*/ 4891770 w 9771622"/>
              <a:gd name="connsiteY20960" fmla="*/ 1573374 h 4890129"/>
              <a:gd name="connsiteX20961" fmla="*/ 4905486 w 9771622"/>
              <a:gd name="connsiteY20961" fmla="*/ 1587090 h 4890129"/>
              <a:gd name="connsiteX20962" fmla="*/ 4891770 w 9771622"/>
              <a:gd name="connsiteY20962" fmla="*/ 1600806 h 4890129"/>
              <a:gd name="connsiteX20963" fmla="*/ 4878054 w 9771622"/>
              <a:gd name="connsiteY20963" fmla="*/ 1587090 h 4890129"/>
              <a:gd name="connsiteX20964" fmla="*/ 4891770 w 9771622"/>
              <a:gd name="connsiteY20964" fmla="*/ 1573374 h 4890129"/>
              <a:gd name="connsiteX20965" fmla="*/ 6290840 w 9771622"/>
              <a:gd name="connsiteY20965" fmla="*/ 1572050 h 4890129"/>
              <a:gd name="connsiteX20966" fmla="*/ 6304556 w 9771622"/>
              <a:gd name="connsiteY20966" fmla="*/ 1585766 h 4890129"/>
              <a:gd name="connsiteX20967" fmla="*/ 6290840 w 9771622"/>
              <a:gd name="connsiteY20967" fmla="*/ 1599482 h 4890129"/>
              <a:gd name="connsiteX20968" fmla="*/ 6277124 w 9771622"/>
              <a:gd name="connsiteY20968" fmla="*/ 1585766 h 4890129"/>
              <a:gd name="connsiteX20969" fmla="*/ 6290840 w 9771622"/>
              <a:gd name="connsiteY20969" fmla="*/ 1572050 h 4890129"/>
              <a:gd name="connsiteX20970" fmla="*/ 4470757 w 9771622"/>
              <a:gd name="connsiteY20970" fmla="*/ 1572050 h 4890129"/>
              <a:gd name="connsiteX20971" fmla="*/ 4484473 w 9771622"/>
              <a:gd name="connsiteY20971" fmla="*/ 1585766 h 4890129"/>
              <a:gd name="connsiteX20972" fmla="*/ 4470757 w 9771622"/>
              <a:gd name="connsiteY20972" fmla="*/ 1599482 h 4890129"/>
              <a:gd name="connsiteX20973" fmla="*/ 4457041 w 9771622"/>
              <a:gd name="connsiteY20973" fmla="*/ 1585766 h 4890129"/>
              <a:gd name="connsiteX20974" fmla="*/ 4470757 w 9771622"/>
              <a:gd name="connsiteY20974" fmla="*/ 1572050 h 4890129"/>
              <a:gd name="connsiteX20975" fmla="*/ 2881448 w 9771622"/>
              <a:gd name="connsiteY20975" fmla="*/ 1572050 h 4890129"/>
              <a:gd name="connsiteX20976" fmla="*/ 2895165 w 9771622"/>
              <a:gd name="connsiteY20976" fmla="*/ 1585766 h 4890129"/>
              <a:gd name="connsiteX20977" fmla="*/ 2881448 w 9771622"/>
              <a:gd name="connsiteY20977" fmla="*/ 1599482 h 4890129"/>
              <a:gd name="connsiteX20978" fmla="*/ 2867731 w 9771622"/>
              <a:gd name="connsiteY20978" fmla="*/ 1585766 h 4890129"/>
              <a:gd name="connsiteX20979" fmla="*/ 2881448 w 9771622"/>
              <a:gd name="connsiteY20979" fmla="*/ 1572050 h 4890129"/>
              <a:gd name="connsiteX20980" fmla="*/ 5196936 w 9771622"/>
              <a:gd name="connsiteY20980" fmla="*/ 1570062 h 4890129"/>
              <a:gd name="connsiteX20981" fmla="*/ 5210652 w 9771622"/>
              <a:gd name="connsiteY20981" fmla="*/ 1583778 h 4890129"/>
              <a:gd name="connsiteX20982" fmla="*/ 5196936 w 9771622"/>
              <a:gd name="connsiteY20982" fmla="*/ 1597494 h 4890129"/>
              <a:gd name="connsiteX20983" fmla="*/ 5183220 w 9771622"/>
              <a:gd name="connsiteY20983" fmla="*/ 1583778 h 4890129"/>
              <a:gd name="connsiteX20984" fmla="*/ 5196936 w 9771622"/>
              <a:gd name="connsiteY20984" fmla="*/ 1570062 h 4890129"/>
              <a:gd name="connsiteX20985" fmla="*/ 4609771 w 9771622"/>
              <a:gd name="connsiteY20985" fmla="*/ 1570062 h 4890129"/>
              <a:gd name="connsiteX20986" fmla="*/ 4623487 w 9771622"/>
              <a:gd name="connsiteY20986" fmla="*/ 1583778 h 4890129"/>
              <a:gd name="connsiteX20987" fmla="*/ 4609771 w 9771622"/>
              <a:gd name="connsiteY20987" fmla="*/ 1597494 h 4890129"/>
              <a:gd name="connsiteX20988" fmla="*/ 4596055 w 9771622"/>
              <a:gd name="connsiteY20988" fmla="*/ 1583778 h 4890129"/>
              <a:gd name="connsiteX20989" fmla="*/ 4609771 w 9771622"/>
              <a:gd name="connsiteY20989" fmla="*/ 1570062 h 4890129"/>
              <a:gd name="connsiteX20990" fmla="*/ 2771233 w 9771622"/>
              <a:gd name="connsiteY20990" fmla="*/ 1569732 h 4890129"/>
              <a:gd name="connsiteX20991" fmla="*/ 2784944 w 9771622"/>
              <a:gd name="connsiteY20991" fmla="*/ 1583448 h 4890129"/>
              <a:gd name="connsiteX20992" fmla="*/ 2771233 w 9771622"/>
              <a:gd name="connsiteY20992" fmla="*/ 1597164 h 4890129"/>
              <a:gd name="connsiteX20993" fmla="*/ 2757509 w 9771622"/>
              <a:gd name="connsiteY20993" fmla="*/ 1583448 h 4890129"/>
              <a:gd name="connsiteX20994" fmla="*/ 2771233 w 9771622"/>
              <a:gd name="connsiteY20994" fmla="*/ 1569732 h 4890129"/>
              <a:gd name="connsiteX20995" fmla="*/ 6349423 w 9771622"/>
              <a:gd name="connsiteY20995" fmla="*/ 1569068 h 4890129"/>
              <a:gd name="connsiteX20996" fmla="*/ 6363139 w 9771622"/>
              <a:gd name="connsiteY20996" fmla="*/ 1582784 h 4890129"/>
              <a:gd name="connsiteX20997" fmla="*/ 6349423 w 9771622"/>
              <a:gd name="connsiteY20997" fmla="*/ 1596500 h 4890129"/>
              <a:gd name="connsiteX20998" fmla="*/ 6335707 w 9771622"/>
              <a:gd name="connsiteY20998" fmla="*/ 1582784 h 4890129"/>
              <a:gd name="connsiteX20999" fmla="*/ 6349423 w 9771622"/>
              <a:gd name="connsiteY20999" fmla="*/ 1569068 h 4890129"/>
              <a:gd name="connsiteX21000" fmla="*/ 2661670 w 9771622"/>
              <a:gd name="connsiteY21000" fmla="*/ 1568078 h 4890129"/>
              <a:gd name="connsiteX21001" fmla="*/ 2675383 w 9771622"/>
              <a:gd name="connsiteY21001" fmla="*/ 1581794 h 4890129"/>
              <a:gd name="connsiteX21002" fmla="*/ 2661670 w 9771622"/>
              <a:gd name="connsiteY21002" fmla="*/ 1595510 h 4890129"/>
              <a:gd name="connsiteX21003" fmla="*/ 2647956 w 9771622"/>
              <a:gd name="connsiteY21003" fmla="*/ 1581794 h 4890129"/>
              <a:gd name="connsiteX21004" fmla="*/ 2661670 w 9771622"/>
              <a:gd name="connsiteY21004" fmla="*/ 1568078 h 4890129"/>
              <a:gd name="connsiteX21005" fmla="*/ 5836729 w 9771622"/>
              <a:gd name="connsiteY21005" fmla="*/ 1567414 h 4890129"/>
              <a:gd name="connsiteX21006" fmla="*/ 5850445 w 9771622"/>
              <a:gd name="connsiteY21006" fmla="*/ 1581130 h 4890129"/>
              <a:gd name="connsiteX21007" fmla="*/ 5836729 w 9771622"/>
              <a:gd name="connsiteY21007" fmla="*/ 1594846 h 4890129"/>
              <a:gd name="connsiteX21008" fmla="*/ 5823013 w 9771622"/>
              <a:gd name="connsiteY21008" fmla="*/ 1581130 h 4890129"/>
              <a:gd name="connsiteX21009" fmla="*/ 5836729 w 9771622"/>
              <a:gd name="connsiteY21009" fmla="*/ 1567414 h 4890129"/>
              <a:gd name="connsiteX21010" fmla="*/ 6407346 w 9771622"/>
              <a:gd name="connsiteY21010" fmla="*/ 1566420 h 4890129"/>
              <a:gd name="connsiteX21011" fmla="*/ 6421062 w 9771622"/>
              <a:gd name="connsiteY21011" fmla="*/ 1580136 h 4890129"/>
              <a:gd name="connsiteX21012" fmla="*/ 6407346 w 9771622"/>
              <a:gd name="connsiteY21012" fmla="*/ 1593852 h 4890129"/>
              <a:gd name="connsiteX21013" fmla="*/ 6393630 w 9771622"/>
              <a:gd name="connsiteY21013" fmla="*/ 1580136 h 4890129"/>
              <a:gd name="connsiteX21014" fmla="*/ 6407346 w 9771622"/>
              <a:gd name="connsiteY21014" fmla="*/ 1566420 h 4890129"/>
              <a:gd name="connsiteX21015" fmla="*/ 2552443 w 9771622"/>
              <a:gd name="connsiteY21015" fmla="*/ 1566420 h 4890129"/>
              <a:gd name="connsiteX21016" fmla="*/ 2566157 w 9771622"/>
              <a:gd name="connsiteY21016" fmla="*/ 1580136 h 4890129"/>
              <a:gd name="connsiteX21017" fmla="*/ 2552443 w 9771622"/>
              <a:gd name="connsiteY21017" fmla="*/ 1593852 h 4890129"/>
              <a:gd name="connsiteX21018" fmla="*/ 2538728 w 9771622"/>
              <a:gd name="connsiteY21018" fmla="*/ 1580136 h 4890129"/>
              <a:gd name="connsiteX21019" fmla="*/ 2552443 w 9771622"/>
              <a:gd name="connsiteY21019" fmla="*/ 1566420 h 4890129"/>
              <a:gd name="connsiteX21020" fmla="*/ 5428625 w 9771622"/>
              <a:gd name="connsiteY21020" fmla="*/ 1564436 h 4890129"/>
              <a:gd name="connsiteX21021" fmla="*/ 5442341 w 9771622"/>
              <a:gd name="connsiteY21021" fmla="*/ 1578152 h 4890129"/>
              <a:gd name="connsiteX21022" fmla="*/ 5428625 w 9771622"/>
              <a:gd name="connsiteY21022" fmla="*/ 1591868 h 4890129"/>
              <a:gd name="connsiteX21023" fmla="*/ 5414909 w 9771622"/>
              <a:gd name="connsiteY21023" fmla="*/ 1578152 h 4890129"/>
              <a:gd name="connsiteX21024" fmla="*/ 5428625 w 9771622"/>
              <a:gd name="connsiteY21024" fmla="*/ 1564436 h 4890129"/>
              <a:gd name="connsiteX21025" fmla="*/ 4378082 w 9771622"/>
              <a:gd name="connsiteY21025" fmla="*/ 1564436 h 4890129"/>
              <a:gd name="connsiteX21026" fmla="*/ 4391798 w 9771622"/>
              <a:gd name="connsiteY21026" fmla="*/ 1578152 h 4890129"/>
              <a:gd name="connsiteX21027" fmla="*/ 4378082 w 9771622"/>
              <a:gd name="connsiteY21027" fmla="*/ 1591868 h 4890129"/>
              <a:gd name="connsiteX21028" fmla="*/ 4364366 w 9771622"/>
              <a:gd name="connsiteY21028" fmla="*/ 1578152 h 4890129"/>
              <a:gd name="connsiteX21029" fmla="*/ 4378082 w 9771622"/>
              <a:gd name="connsiteY21029" fmla="*/ 1564436 h 4890129"/>
              <a:gd name="connsiteX21030" fmla="*/ 6465270 w 9771622"/>
              <a:gd name="connsiteY21030" fmla="*/ 1564102 h 4890129"/>
              <a:gd name="connsiteX21031" fmla="*/ 6478986 w 9771622"/>
              <a:gd name="connsiteY21031" fmla="*/ 1577818 h 4890129"/>
              <a:gd name="connsiteX21032" fmla="*/ 6465270 w 9771622"/>
              <a:gd name="connsiteY21032" fmla="*/ 1591534 h 4890129"/>
              <a:gd name="connsiteX21033" fmla="*/ 6451554 w 9771622"/>
              <a:gd name="connsiteY21033" fmla="*/ 1577818 h 4890129"/>
              <a:gd name="connsiteX21034" fmla="*/ 6465270 w 9771622"/>
              <a:gd name="connsiteY21034" fmla="*/ 1564102 h 4890129"/>
              <a:gd name="connsiteX21035" fmla="*/ 2335983 w 9771622"/>
              <a:gd name="connsiteY21035" fmla="*/ 1563772 h 4890129"/>
              <a:gd name="connsiteX21036" fmla="*/ 2349696 w 9771622"/>
              <a:gd name="connsiteY21036" fmla="*/ 1577488 h 4890129"/>
              <a:gd name="connsiteX21037" fmla="*/ 2335983 w 9771622"/>
              <a:gd name="connsiteY21037" fmla="*/ 1591204 h 4890129"/>
              <a:gd name="connsiteX21038" fmla="*/ 2322263 w 9771622"/>
              <a:gd name="connsiteY21038" fmla="*/ 1577488 h 4890129"/>
              <a:gd name="connsiteX21039" fmla="*/ 2335983 w 9771622"/>
              <a:gd name="connsiteY21039" fmla="*/ 1563772 h 4890129"/>
              <a:gd name="connsiteX21040" fmla="*/ 5605703 w 9771622"/>
              <a:gd name="connsiteY21040" fmla="*/ 1562782 h 4890129"/>
              <a:gd name="connsiteX21041" fmla="*/ 5619419 w 9771622"/>
              <a:gd name="connsiteY21041" fmla="*/ 1576498 h 4890129"/>
              <a:gd name="connsiteX21042" fmla="*/ 5605703 w 9771622"/>
              <a:gd name="connsiteY21042" fmla="*/ 1590214 h 4890129"/>
              <a:gd name="connsiteX21043" fmla="*/ 5591987 w 9771622"/>
              <a:gd name="connsiteY21043" fmla="*/ 1576498 h 4890129"/>
              <a:gd name="connsiteX21044" fmla="*/ 5605703 w 9771622"/>
              <a:gd name="connsiteY21044" fmla="*/ 1562782 h 4890129"/>
              <a:gd name="connsiteX21045" fmla="*/ 2228413 w 9771622"/>
              <a:gd name="connsiteY21045" fmla="*/ 1562448 h 4890129"/>
              <a:gd name="connsiteX21046" fmla="*/ 2242124 w 9771622"/>
              <a:gd name="connsiteY21046" fmla="*/ 1576164 h 4890129"/>
              <a:gd name="connsiteX21047" fmla="*/ 2228413 w 9771622"/>
              <a:gd name="connsiteY21047" fmla="*/ 1589880 h 4890129"/>
              <a:gd name="connsiteX21048" fmla="*/ 2214697 w 9771622"/>
              <a:gd name="connsiteY21048" fmla="*/ 1576164 h 4890129"/>
              <a:gd name="connsiteX21049" fmla="*/ 2228413 w 9771622"/>
              <a:gd name="connsiteY21049" fmla="*/ 1562448 h 4890129"/>
              <a:gd name="connsiteX21050" fmla="*/ 6522529 w 9771622"/>
              <a:gd name="connsiteY21050" fmla="*/ 1562118 h 4890129"/>
              <a:gd name="connsiteX21051" fmla="*/ 6536245 w 9771622"/>
              <a:gd name="connsiteY21051" fmla="*/ 1575834 h 4890129"/>
              <a:gd name="connsiteX21052" fmla="*/ 6522529 w 9771622"/>
              <a:gd name="connsiteY21052" fmla="*/ 1589550 h 4890129"/>
              <a:gd name="connsiteX21053" fmla="*/ 6508813 w 9771622"/>
              <a:gd name="connsiteY21053" fmla="*/ 1575834 h 4890129"/>
              <a:gd name="connsiteX21054" fmla="*/ 6522529 w 9771622"/>
              <a:gd name="connsiteY21054" fmla="*/ 1562118 h 4890129"/>
              <a:gd name="connsiteX21055" fmla="*/ 5315097 w 9771622"/>
              <a:gd name="connsiteY21055" fmla="*/ 1562118 h 4890129"/>
              <a:gd name="connsiteX21056" fmla="*/ 5328813 w 9771622"/>
              <a:gd name="connsiteY21056" fmla="*/ 1575834 h 4890129"/>
              <a:gd name="connsiteX21057" fmla="*/ 5315097 w 9771622"/>
              <a:gd name="connsiteY21057" fmla="*/ 1589550 h 4890129"/>
              <a:gd name="connsiteX21058" fmla="*/ 5301381 w 9771622"/>
              <a:gd name="connsiteY21058" fmla="*/ 1575834 h 4890129"/>
              <a:gd name="connsiteX21059" fmla="*/ 5315097 w 9771622"/>
              <a:gd name="connsiteY21059" fmla="*/ 1562118 h 4890129"/>
              <a:gd name="connsiteX21060" fmla="*/ 2120837 w 9771622"/>
              <a:gd name="connsiteY21060" fmla="*/ 1561458 h 4890129"/>
              <a:gd name="connsiteX21061" fmla="*/ 2134550 w 9771622"/>
              <a:gd name="connsiteY21061" fmla="*/ 1575174 h 4890129"/>
              <a:gd name="connsiteX21062" fmla="*/ 2120837 w 9771622"/>
              <a:gd name="connsiteY21062" fmla="*/ 1588890 h 4890129"/>
              <a:gd name="connsiteX21063" fmla="*/ 2107117 w 9771622"/>
              <a:gd name="connsiteY21063" fmla="*/ 1575174 h 4890129"/>
              <a:gd name="connsiteX21064" fmla="*/ 2120837 w 9771622"/>
              <a:gd name="connsiteY21064" fmla="*/ 1561458 h 4890129"/>
              <a:gd name="connsiteX21065" fmla="*/ 5899948 w 9771622"/>
              <a:gd name="connsiteY21065" fmla="*/ 1560794 h 4890129"/>
              <a:gd name="connsiteX21066" fmla="*/ 5913664 w 9771622"/>
              <a:gd name="connsiteY21066" fmla="*/ 1574510 h 4890129"/>
              <a:gd name="connsiteX21067" fmla="*/ 5899948 w 9771622"/>
              <a:gd name="connsiteY21067" fmla="*/ 1588226 h 4890129"/>
              <a:gd name="connsiteX21068" fmla="*/ 5886232 w 9771622"/>
              <a:gd name="connsiteY21068" fmla="*/ 1574510 h 4890129"/>
              <a:gd name="connsiteX21069" fmla="*/ 5899948 w 9771622"/>
              <a:gd name="connsiteY21069" fmla="*/ 1560794 h 4890129"/>
              <a:gd name="connsiteX21070" fmla="*/ 2013934 w 9771622"/>
              <a:gd name="connsiteY21070" fmla="*/ 1560464 h 4890129"/>
              <a:gd name="connsiteX21071" fmla="*/ 2027649 w 9771622"/>
              <a:gd name="connsiteY21071" fmla="*/ 1574180 h 4890129"/>
              <a:gd name="connsiteX21072" fmla="*/ 2013934 w 9771622"/>
              <a:gd name="connsiteY21072" fmla="*/ 1587896 h 4890129"/>
              <a:gd name="connsiteX21073" fmla="*/ 2000215 w 9771622"/>
              <a:gd name="connsiteY21073" fmla="*/ 1574180 h 4890129"/>
              <a:gd name="connsiteX21074" fmla="*/ 2013934 w 9771622"/>
              <a:gd name="connsiteY21074" fmla="*/ 1560464 h 4890129"/>
              <a:gd name="connsiteX21075" fmla="*/ 6579459 w 9771622"/>
              <a:gd name="connsiteY21075" fmla="*/ 1560131 h 4890129"/>
              <a:gd name="connsiteX21076" fmla="*/ 6593175 w 9771622"/>
              <a:gd name="connsiteY21076" fmla="*/ 1573847 h 4890129"/>
              <a:gd name="connsiteX21077" fmla="*/ 6579459 w 9771622"/>
              <a:gd name="connsiteY21077" fmla="*/ 1587563 h 4890129"/>
              <a:gd name="connsiteX21078" fmla="*/ 6565743 w 9771622"/>
              <a:gd name="connsiteY21078" fmla="*/ 1573847 h 4890129"/>
              <a:gd name="connsiteX21079" fmla="*/ 6579459 w 9771622"/>
              <a:gd name="connsiteY21079" fmla="*/ 1560131 h 4890129"/>
              <a:gd name="connsiteX21080" fmla="*/ 1907361 w 9771622"/>
              <a:gd name="connsiteY21080" fmla="*/ 1559801 h 4890129"/>
              <a:gd name="connsiteX21081" fmla="*/ 1921073 w 9771622"/>
              <a:gd name="connsiteY21081" fmla="*/ 1573517 h 4890129"/>
              <a:gd name="connsiteX21082" fmla="*/ 1907361 w 9771622"/>
              <a:gd name="connsiteY21082" fmla="*/ 1587233 h 4890129"/>
              <a:gd name="connsiteX21083" fmla="*/ 1893640 w 9771622"/>
              <a:gd name="connsiteY21083" fmla="*/ 1573517 h 4890129"/>
              <a:gd name="connsiteX21084" fmla="*/ 1907361 w 9771622"/>
              <a:gd name="connsiteY21084" fmla="*/ 1559801 h 4890129"/>
              <a:gd name="connsiteX21085" fmla="*/ 1800776 w 9771622"/>
              <a:gd name="connsiteY21085" fmla="*/ 1558807 h 4890129"/>
              <a:gd name="connsiteX21086" fmla="*/ 1814493 w 9771622"/>
              <a:gd name="connsiteY21086" fmla="*/ 1572523 h 4890129"/>
              <a:gd name="connsiteX21087" fmla="*/ 1800776 w 9771622"/>
              <a:gd name="connsiteY21087" fmla="*/ 1586239 h 4890129"/>
              <a:gd name="connsiteX21088" fmla="*/ 1787063 w 9771622"/>
              <a:gd name="connsiteY21088" fmla="*/ 1572523 h 4890129"/>
              <a:gd name="connsiteX21089" fmla="*/ 1800776 w 9771622"/>
              <a:gd name="connsiteY21089" fmla="*/ 1558807 h 4890129"/>
              <a:gd name="connsiteX21090" fmla="*/ 6636388 w 9771622"/>
              <a:gd name="connsiteY21090" fmla="*/ 1558146 h 4890129"/>
              <a:gd name="connsiteX21091" fmla="*/ 6650104 w 9771622"/>
              <a:gd name="connsiteY21091" fmla="*/ 1571862 h 4890129"/>
              <a:gd name="connsiteX21092" fmla="*/ 6636388 w 9771622"/>
              <a:gd name="connsiteY21092" fmla="*/ 1585578 h 4890129"/>
              <a:gd name="connsiteX21093" fmla="*/ 6622672 w 9771622"/>
              <a:gd name="connsiteY21093" fmla="*/ 1571862 h 4890129"/>
              <a:gd name="connsiteX21094" fmla="*/ 6636388 w 9771622"/>
              <a:gd name="connsiteY21094" fmla="*/ 1558146 h 4890129"/>
              <a:gd name="connsiteX21095" fmla="*/ 1694529 w 9771622"/>
              <a:gd name="connsiteY21095" fmla="*/ 1558146 h 4890129"/>
              <a:gd name="connsiteX21096" fmla="*/ 1708246 w 9771622"/>
              <a:gd name="connsiteY21096" fmla="*/ 1571862 h 4890129"/>
              <a:gd name="connsiteX21097" fmla="*/ 1694529 w 9771622"/>
              <a:gd name="connsiteY21097" fmla="*/ 1585578 h 4890129"/>
              <a:gd name="connsiteX21098" fmla="*/ 1680809 w 9771622"/>
              <a:gd name="connsiteY21098" fmla="*/ 1571862 h 4890129"/>
              <a:gd name="connsiteX21099" fmla="*/ 1694529 w 9771622"/>
              <a:gd name="connsiteY21099" fmla="*/ 1558146 h 4890129"/>
              <a:gd name="connsiteX21100" fmla="*/ 1588618 w 9771622"/>
              <a:gd name="connsiteY21100" fmla="*/ 1557486 h 4890129"/>
              <a:gd name="connsiteX21101" fmla="*/ 1602336 w 9771622"/>
              <a:gd name="connsiteY21101" fmla="*/ 1571202 h 4890129"/>
              <a:gd name="connsiteX21102" fmla="*/ 1588618 w 9771622"/>
              <a:gd name="connsiteY21102" fmla="*/ 1584918 h 4890129"/>
              <a:gd name="connsiteX21103" fmla="*/ 1574902 w 9771622"/>
              <a:gd name="connsiteY21103" fmla="*/ 1571202 h 4890129"/>
              <a:gd name="connsiteX21104" fmla="*/ 1588618 w 9771622"/>
              <a:gd name="connsiteY21104" fmla="*/ 1557486 h 4890129"/>
              <a:gd name="connsiteX21105" fmla="*/ 1483034 w 9771622"/>
              <a:gd name="connsiteY21105" fmla="*/ 1557153 h 4890129"/>
              <a:gd name="connsiteX21106" fmla="*/ 1496747 w 9771622"/>
              <a:gd name="connsiteY21106" fmla="*/ 1570869 h 4890129"/>
              <a:gd name="connsiteX21107" fmla="*/ 1483034 w 9771622"/>
              <a:gd name="connsiteY21107" fmla="*/ 1584585 h 4890129"/>
              <a:gd name="connsiteX21108" fmla="*/ 1469315 w 9771622"/>
              <a:gd name="connsiteY21108" fmla="*/ 1570869 h 4890129"/>
              <a:gd name="connsiteX21109" fmla="*/ 1483034 w 9771622"/>
              <a:gd name="connsiteY21109" fmla="*/ 1557153 h 4890129"/>
              <a:gd name="connsiteX21110" fmla="*/ 6692657 w 9771622"/>
              <a:gd name="connsiteY21110" fmla="*/ 1556492 h 4890129"/>
              <a:gd name="connsiteX21111" fmla="*/ 6706373 w 9771622"/>
              <a:gd name="connsiteY21111" fmla="*/ 1570208 h 4890129"/>
              <a:gd name="connsiteX21112" fmla="*/ 6692657 w 9771622"/>
              <a:gd name="connsiteY21112" fmla="*/ 1583924 h 4890129"/>
              <a:gd name="connsiteX21113" fmla="*/ 6678941 w 9771622"/>
              <a:gd name="connsiteY21113" fmla="*/ 1570208 h 4890129"/>
              <a:gd name="connsiteX21114" fmla="*/ 6692657 w 9771622"/>
              <a:gd name="connsiteY21114" fmla="*/ 1556492 h 4890129"/>
              <a:gd name="connsiteX21115" fmla="*/ 5152916 w 9771622"/>
              <a:gd name="connsiteY21115" fmla="*/ 1556492 h 4890129"/>
              <a:gd name="connsiteX21116" fmla="*/ 5166632 w 9771622"/>
              <a:gd name="connsiteY21116" fmla="*/ 1570208 h 4890129"/>
              <a:gd name="connsiteX21117" fmla="*/ 5152916 w 9771622"/>
              <a:gd name="connsiteY21117" fmla="*/ 1583924 h 4890129"/>
              <a:gd name="connsiteX21118" fmla="*/ 5139200 w 9771622"/>
              <a:gd name="connsiteY21118" fmla="*/ 1570208 h 4890129"/>
              <a:gd name="connsiteX21119" fmla="*/ 5152916 w 9771622"/>
              <a:gd name="connsiteY21119" fmla="*/ 1556492 h 4890129"/>
              <a:gd name="connsiteX21120" fmla="*/ 4653791 w 9771622"/>
              <a:gd name="connsiteY21120" fmla="*/ 1556492 h 4890129"/>
              <a:gd name="connsiteX21121" fmla="*/ 4667507 w 9771622"/>
              <a:gd name="connsiteY21121" fmla="*/ 1570208 h 4890129"/>
              <a:gd name="connsiteX21122" fmla="*/ 4653791 w 9771622"/>
              <a:gd name="connsiteY21122" fmla="*/ 1583924 h 4890129"/>
              <a:gd name="connsiteX21123" fmla="*/ 4640075 w 9771622"/>
              <a:gd name="connsiteY21123" fmla="*/ 1570208 h 4890129"/>
              <a:gd name="connsiteX21124" fmla="*/ 4653791 w 9771622"/>
              <a:gd name="connsiteY21124" fmla="*/ 1556492 h 4890129"/>
              <a:gd name="connsiteX21125" fmla="*/ 1377447 w 9771622"/>
              <a:gd name="connsiteY21125" fmla="*/ 1556492 h 4890129"/>
              <a:gd name="connsiteX21126" fmla="*/ 1391164 w 9771622"/>
              <a:gd name="connsiteY21126" fmla="*/ 1570208 h 4890129"/>
              <a:gd name="connsiteX21127" fmla="*/ 1377447 w 9771622"/>
              <a:gd name="connsiteY21127" fmla="*/ 1583924 h 4890129"/>
              <a:gd name="connsiteX21128" fmla="*/ 1363733 w 9771622"/>
              <a:gd name="connsiteY21128" fmla="*/ 1570208 h 4890129"/>
              <a:gd name="connsiteX21129" fmla="*/ 1377447 w 9771622"/>
              <a:gd name="connsiteY21129" fmla="*/ 1556492 h 4890129"/>
              <a:gd name="connsiteX21130" fmla="*/ 1271862 w 9771622"/>
              <a:gd name="connsiteY21130" fmla="*/ 1555829 h 4890129"/>
              <a:gd name="connsiteX21131" fmla="*/ 1285574 w 9771622"/>
              <a:gd name="connsiteY21131" fmla="*/ 1569545 h 4890129"/>
              <a:gd name="connsiteX21132" fmla="*/ 1271862 w 9771622"/>
              <a:gd name="connsiteY21132" fmla="*/ 1583261 h 4890129"/>
              <a:gd name="connsiteX21133" fmla="*/ 1258144 w 9771622"/>
              <a:gd name="connsiteY21133" fmla="*/ 1569545 h 4890129"/>
              <a:gd name="connsiteX21134" fmla="*/ 1271862 w 9771622"/>
              <a:gd name="connsiteY21134" fmla="*/ 1555829 h 4890129"/>
              <a:gd name="connsiteX21135" fmla="*/ 1166613 w 9771622"/>
              <a:gd name="connsiteY21135" fmla="*/ 1555499 h 4890129"/>
              <a:gd name="connsiteX21136" fmla="*/ 1180325 w 9771622"/>
              <a:gd name="connsiteY21136" fmla="*/ 1569215 h 4890129"/>
              <a:gd name="connsiteX21137" fmla="*/ 1166613 w 9771622"/>
              <a:gd name="connsiteY21137" fmla="*/ 1582931 h 4890129"/>
              <a:gd name="connsiteX21138" fmla="*/ 1152890 w 9771622"/>
              <a:gd name="connsiteY21138" fmla="*/ 1569215 h 4890129"/>
              <a:gd name="connsiteX21139" fmla="*/ 1166613 w 9771622"/>
              <a:gd name="connsiteY21139" fmla="*/ 1555499 h 4890129"/>
              <a:gd name="connsiteX21140" fmla="*/ 1061685 w 9771622"/>
              <a:gd name="connsiteY21140" fmla="*/ 1555168 h 4890129"/>
              <a:gd name="connsiteX21141" fmla="*/ 1075404 w 9771622"/>
              <a:gd name="connsiteY21141" fmla="*/ 1568884 h 4890129"/>
              <a:gd name="connsiteX21142" fmla="*/ 1061685 w 9771622"/>
              <a:gd name="connsiteY21142" fmla="*/ 1582600 h 4890129"/>
              <a:gd name="connsiteX21143" fmla="*/ 1047971 w 9771622"/>
              <a:gd name="connsiteY21143" fmla="*/ 1568884 h 4890129"/>
              <a:gd name="connsiteX21144" fmla="*/ 1061685 w 9771622"/>
              <a:gd name="connsiteY21144" fmla="*/ 1555168 h 4890129"/>
              <a:gd name="connsiteX21145" fmla="*/ 6748923 w 9771622"/>
              <a:gd name="connsiteY21145" fmla="*/ 1554835 h 4890129"/>
              <a:gd name="connsiteX21146" fmla="*/ 6762639 w 9771622"/>
              <a:gd name="connsiteY21146" fmla="*/ 1568551 h 4890129"/>
              <a:gd name="connsiteX21147" fmla="*/ 6748923 w 9771622"/>
              <a:gd name="connsiteY21147" fmla="*/ 1582267 h 4890129"/>
              <a:gd name="connsiteX21148" fmla="*/ 6735207 w 9771622"/>
              <a:gd name="connsiteY21148" fmla="*/ 1568551 h 4890129"/>
              <a:gd name="connsiteX21149" fmla="*/ 6748923 w 9771622"/>
              <a:gd name="connsiteY21149" fmla="*/ 1554835 h 4890129"/>
              <a:gd name="connsiteX21150" fmla="*/ 5962503 w 9771622"/>
              <a:gd name="connsiteY21150" fmla="*/ 1554835 h 4890129"/>
              <a:gd name="connsiteX21151" fmla="*/ 5976219 w 9771622"/>
              <a:gd name="connsiteY21151" fmla="*/ 1568551 h 4890129"/>
              <a:gd name="connsiteX21152" fmla="*/ 5962503 w 9771622"/>
              <a:gd name="connsiteY21152" fmla="*/ 1582267 h 4890129"/>
              <a:gd name="connsiteX21153" fmla="*/ 5948787 w 9771622"/>
              <a:gd name="connsiteY21153" fmla="*/ 1568551 h 4890129"/>
              <a:gd name="connsiteX21154" fmla="*/ 5962503 w 9771622"/>
              <a:gd name="connsiteY21154" fmla="*/ 1554835 h 4890129"/>
              <a:gd name="connsiteX21155" fmla="*/ 3057781 w 9771622"/>
              <a:gd name="connsiteY21155" fmla="*/ 1554835 h 4890129"/>
              <a:gd name="connsiteX21156" fmla="*/ 3071497 w 9771622"/>
              <a:gd name="connsiteY21156" fmla="*/ 1568551 h 4890129"/>
              <a:gd name="connsiteX21157" fmla="*/ 3057781 w 9771622"/>
              <a:gd name="connsiteY21157" fmla="*/ 1582267 h 4890129"/>
              <a:gd name="connsiteX21158" fmla="*/ 3044065 w 9771622"/>
              <a:gd name="connsiteY21158" fmla="*/ 1568551 h 4890129"/>
              <a:gd name="connsiteX21159" fmla="*/ 3057781 w 9771622"/>
              <a:gd name="connsiteY21159" fmla="*/ 1554835 h 4890129"/>
              <a:gd name="connsiteX21160" fmla="*/ 6804858 w 9771622"/>
              <a:gd name="connsiteY21160" fmla="*/ 1553511 h 4890129"/>
              <a:gd name="connsiteX21161" fmla="*/ 6818574 w 9771622"/>
              <a:gd name="connsiteY21161" fmla="*/ 1567227 h 4890129"/>
              <a:gd name="connsiteX21162" fmla="*/ 6804858 w 9771622"/>
              <a:gd name="connsiteY21162" fmla="*/ 1580943 h 4890129"/>
              <a:gd name="connsiteX21163" fmla="*/ 6791142 w 9771622"/>
              <a:gd name="connsiteY21163" fmla="*/ 1567227 h 4890129"/>
              <a:gd name="connsiteX21164" fmla="*/ 6804858 w 9771622"/>
              <a:gd name="connsiteY21164" fmla="*/ 1553511 h 4890129"/>
              <a:gd name="connsiteX21165" fmla="*/ 4512460 w 9771622"/>
              <a:gd name="connsiteY21165" fmla="*/ 1552851 h 4890129"/>
              <a:gd name="connsiteX21166" fmla="*/ 4526176 w 9771622"/>
              <a:gd name="connsiteY21166" fmla="*/ 1566567 h 4890129"/>
              <a:gd name="connsiteX21167" fmla="*/ 4512460 w 9771622"/>
              <a:gd name="connsiteY21167" fmla="*/ 1580283 h 4890129"/>
              <a:gd name="connsiteX21168" fmla="*/ 4498744 w 9771622"/>
              <a:gd name="connsiteY21168" fmla="*/ 1566567 h 4890129"/>
              <a:gd name="connsiteX21169" fmla="*/ 4512460 w 9771622"/>
              <a:gd name="connsiteY21169" fmla="*/ 1552851 h 4890129"/>
              <a:gd name="connsiteX21170" fmla="*/ 6860797 w 9771622"/>
              <a:gd name="connsiteY21170" fmla="*/ 1552190 h 4890129"/>
              <a:gd name="connsiteX21171" fmla="*/ 6874513 w 9771622"/>
              <a:gd name="connsiteY21171" fmla="*/ 1565906 h 4890129"/>
              <a:gd name="connsiteX21172" fmla="*/ 6860797 w 9771622"/>
              <a:gd name="connsiteY21172" fmla="*/ 1579622 h 4890129"/>
              <a:gd name="connsiteX21173" fmla="*/ 6847081 w 9771622"/>
              <a:gd name="connsiteY21173" fmla="*/ 1565906 h 4890129"/>
              <a:gd name="connsiteX21174" fmla="*/ 6860797 w 9771622"/>
              <a:gd name="connsiteY21174" fmla="*/ 1552190 h 4890129"/>
              <a:gd name="connsiteX21175" fmla="*/ 5673224 w 9771622"/>
              <a:gd name="connsiteY21175" fmla="*/ 1552190 h 4890129"/>
              <a:gd name="connsiteX21176" fmla="*/ 5686940 w 9771622"/>
              <a:gd name="connsiteY21176" fmla="*/ 1565906 h 4890129"/>
              <a:gd name="connsiteX21177" fmla="*/ 5673224 w 9771622"/>
              <a:gd name="connsiteY21177" fmla="*/ 1579622 h 4890129"/>
              <a:gd name="connsiteX21178" fmla="*/ 5659508 w 9771622"/>
              <a:gd name="connsiteY21178" fmla="*/ 1565906 h 4890129"/>
              <a:gd name="connsiteX21179" fmla="*/ 5673224 w 9771622"/>
              <a:gd name="connsiteY21179" fmla="*/ 1552190 h 4890129"/>
              <a:gd name="connsiteX21180" fmla="*/ 2945991 w 9771622"/>
              <a:gd name="connsiteY21180" fmla="*/ 1552190 h 4890129"/>
              <a:gd name="connsiteX21181" fmla="*/ 2959707 w 9771622"/>
              <a:gd name="connsiteY21181" fmla="*/ 1565906 h 4890129"/>
              <a:gd name="connsiteX21182" fmla="*/ 2945991 w 9771622"/>
              <a:gd name="connsiteY21182" fmla="*/ 1579622 h 4890129"/>
              <a:gd name="connsiteX21183" fmla="*/ 2932272 w 9771622"/>
              <a:gd name="connsiteY21183" fmla="*/ 1565906 h 4890129"/>
              <a:gd name="connsiteX21184" fmla="*/ 2945991 w 9771622"/>
              <a:gd name="connsiteY21184" fmla="*/ 1552190 h 4890129"/>
              <a:gd name="connsiteX21185" fmla="*/ 16684 w 9771622"/>
              <a:gd name="connsiteY21185" fmla="*/ 1552190 h 4890129"/>
              <a:gd name="connsiteX21186" fmla="*/ 30400 w 9771622"/>
              <a:gd name="connsiteY21186" fmla="*/ 1565906 h 4890129"/>
              <a:gd name="connsiteX21187" fmla="*/ 16684 w 9771622"/>
              <a:gd name="connsiteY21187" fmla="*/ 1579622 h 4890129"/>
              <a:gd name="connsiteX21188" fmla="*/ 2968 w 9771622"/>
              <a:gd name="connsiteY21188" fmla="*/ 1565906 h 4890129"/>
              <a:gd name="connsiteX21189" fmla="*/ 16684 w 9771622"/>
              <a:gd name="connsiteY21189" fmla="*/ 1552190 h 4890129"/>
              <a:gd name="connsiteX21190" fmla="*/ 6916403 w 9771622"/>
              <a:gd name="connsiteY21190" fmla="*/ 1550867 h 4890129"/>
              <a:gd name="connsiteX21191" fmla="*/ 6930119 w 9771622"/>
              <a:gd name="connsiteY21191" fmla="*/ 1564583 h 4890129"/>
              <a:gd name="connsiteX21192" fmla="*/ 6916403 w 9771622"/>
              <a:gd name="connsiteY21192" fmla="*/ 1578299 h 4890129"/>
              <a:gd name="connsiteX21193" fmla="*/ 6902687 w 9771622"/>
              <a:gd name="connsiteY21193" fmla="*/ 1564583 h 4890129"/>
              <a:gd name="connsiteX21194" fmla="*/ 6916403 w 9771622"/>
              <a:gd name="connsiteY21194" fmla="*/ 1550867 h 4890129"/>
              <a:gd name="connsiteX21195" fmla="*/ 6971678 w 9771622"/>
              <a:gd name="connsiteY21195" fmla="*/ 1549873 h 4890129"/>
              <a:gd name="connsiteX21196" fmla="*/ 6985394 w 9771622"/>
              <a:gd name="connsiteY21196" fmla="*/ 1563589 h 4890129"/>
              <a:gd name="connsiteX21197" fmla="*/ 6971678 w 9771622"/>
              <a:gd name="connsiteY21197" fmla="*/ 1577305 h 4890129"/>
              <a:gd name="connsiteX21198" fmla="*/ 6957962 w 9771622"/>
              <a:gd name="connsiteY21198" fmla="*/ 1563589 h 4890129"/>
              <a:gd name="connsiteX21199" fmla="*/ 6971678 w 9771622"/>
              <a:gd name="connsiteY21199" fmla="*/ 1549873 h 4890129"/>
              <a:gd name="connsiteX21200" fmla="*/ 6024398 w 9771622"/>
              <a:gd name="connsiteY21200" fmla="*/ 1549873 h 4890129"/>
              <a:gd name="connsiteX21201" fmla="*/ 6038114 w 9771622"/>
              <a:gd name="connsiteY21201" fmla="*/ 1563589 h 4890129"/>
              <a:gd name="connsiteX21202" fmla="*/ 6024398 w 9771622"/>
              <a:gd name="connsiteY21202" fmla="*/ 1577305 h 4890129"/>
              <a:gd name="connsiteX21203" fmla="*/ 6010682 w 9771622"/>
              <a:gd name="connsiteY21203" fmla="*/ 1563589 h 4890129"/>
              <a:gd name="connsiteX21204" fmla="*/ 6024398 w 9771622"/>
              <a:gd name="connsiteY21204" fmla="*/ 1549873 h 4890129"/>
              <a:gd name="connsiteX21205" fmla="*/ 2835110 w 9771622"/>
              <a:gd name="connsiteY21205" fmla="*/ 1549873 h 4890129"/>
              <a:gd name="connsiteX21206" fmla="*/ 2848827 w 9771622"/>
              <a:gd name="connsiteY21206" fmla="*/ 1563589 h 4890129"/>
              <a:gd name="connsiteX21207" fmla="*/ 2835110 w 9771622"/>
              <a:gd name="connsiteY21207" fmla="*/ 1577305 h 4890129"/>
              <a:gd name="connsiteX21208" fmla="*/ 2821391 w 9771622"/>
              <a:gd name="connsiteY21208" fmla="*/ 1563589 h 4890129"/>
              <a:gd name="connsiteX21209" fmla="*/ 2835110 w 9771622"/>
              <a:gd name="connsiteY21209" fmla="*/ 1549873 h 4890129"/>
              <a:gd name="connsiteX21210" fmla="*/ 5499788 w 9771622"/>
              <a:gd name="connsiteY21210" fmla="*/ 1548879 h 4890129"/>
              <a:gd name="connsiteX21211" fmla="*/ 5513504 w 9771622"/>
              <a:gd name="connsiteY21211" fmla="*/ 1562595 h 4890129"/>
              <a:gd name="connsiteX21212" fmla="*/ 5499788 w 9771622"/>
              <a:gd name="connsiteY21212" fmla="*/ 1576311 h 4890129"/>
              <a:gd name="connsiteX21213" fmla="*/ 5486072 w 9771622"/>
              <a:gd name="connsiteY21213" fmla="*/ 1562595 h 4890129"/>
              <a:gd name="connsiteX21214" fmla="*/ 5499788 w 9771622"/>
              <a:gd name="connsiteY21214" fmla="*/ 1548879 h 4890129"/>
              <a:gd name="connsiteX21215" fmla="*/ 7026950 w 9771622"/>
              <a:gd name="connsiteY21215" fmla="*/ 1548549 h 4890129"/>
              <a:gd name="connsiteX21216" fmla="*/ 7040666 w 9771622"/>
              <a:gd name="connsiteY21216" fmla="*/ 1562265 h 4890129"/>
              <a:gd name="connsiteX21217" fmla="*/ 7026950 w 9771622"/>
              <a:gd name="connsiteY21217" fmla="*/ 1575981 h 4890129"/>
              <a:gd name="connsiteX21218" fmla="*/ 7013234 w 9771622"/>
              <a:gd name="connsiteY21218" fmla="*/ 1562265 h 4890129"/>
              <a:gd name="connsiteX21219" fmla="*/ 7026950 w 9771622"/>
              <a:gd name="connsiteY21219" fmla="*/ 1548549 h 4890129"/>
              <a:gd name="connsiteX21220" fmla="*/ 7081895 w 9771622"/>
              <a:gd name="connsiteY21220" fmla="*/ 1547555 h 4890129"/>
              <a:gd name="connsiteX21221" fmla="*/ 7095611 w 9771622"/>
              <a:gd name="connsiteY21221" fmla="*/ 1561271 h 4890129"/>
              <a:gd name="connsiteX21222" fmla="*/ 7081895 w 9771622"/>
              <a:gd name="connsiteY21222" fmla="*/ 1574987 h 4890129"/>
              <a:gd name="connsiteX21223" fmla="*/ 7068179 w 9771622"/>
              <a:gd name="connsiteY21223" fmla="*/ 1561271 h 4890129"/>
              <a:gd name="connsiteX21224" fmla="*/ 7081895 w 9771622"/>
              <a:gd name="connsiteY21224" fmla="*/ 1547555 h 4890129"/>
              <a:gd name="connsiteX21225" fmla="*/ 2724891 w 9771622"/>
              <a:gd name="connsiteY21225" fmla="*/ 1547555 h 4890129"/>
              <a:gd name="connsiteX21226" fmla="*/ 2738606 w 9771622"/>
              <a:gd name="connsiteY21226" fmla="*/ 1561271 h 4890129"/>
              <a:gd name="connsiteX21227" fmla="*/ 2724891 w 9771622"/>
              <a:gd name="connsiteY21227" fmla="*/ 1574987 h 4890129"/>
              <a:gd name="connsiteX21228" fmla="*/ 2711172 w 9771622"/>
              <a:gd name="connsiteY21228" fmla="*/ 1561271 h 4890129"/>
              <a:gd name="connsiteX21229" fmla="*/ 2724891 w 9771622"/>
              <a:gd name="connsiteY21229" fmla="*/ 1547555 h 4890129"/>
              <a:gd name="connsiteX21230" fmla="*/ 7136837 w 9771622"/>
              <a:gd name="connsiteY21230" fmla="*/ 1546561 h 4890129"/>
              <a:gd name="connsiteX21231" fmla="*/ 7150553 w 9771622"/>
              <a:gd name="connsiteY21231" fmla="*/ 1560277 h 4890129"/>
              <a:gd name="connsiteX21232" fmla="*/ 7136837 w 9771622"/>
              <a:gd name="connsiteY21232" fmla="*/ 1573993 h 4890129"/>
              <a:gd name="connsiteX21233" fmla="*/ 7123121 w 9771622"/>
              <a:gd name="connsiteY21233" fmla="*/ 1560277 h 4890129"/>
              <a:gd name="connsiteX21234" fmla="*/ 7136837 w 9771622"/>
              <a:gd name="connsiteY21234" fmla="*/ 1546561 h 4890129"/>
              <a:gd name="connsiteX21235" fmla="*/ 7191782 w 9771622"/>
              <a:gd name="connsiteY21235" fmla="*/ 1545571 h 4890129"/>
              <a:gd name="connsiteX21236" fmla="*/ 7205498 w 9771622"/>
              <a:gd name="connsiteY21236" fmla="*/ 1559287 h 4890129"/>
              <a:gd name="connsiteX21237" fmla="*/ 7191782 w 9771622"/>
              <a:gd name="connsiteY21237" fmla="*/ 1573003 h 4890129"/>
              <a:gd name="connsiteX21238" fmla="*/ 7178066 w 9771622"/>
              <a:gd name="connsiteY21238" fmla="*/ 1559287 h 4890129"/>
              <a:gd name="connsiteX21239" fmla="*/ 7191782 w 9771622"/>
              <a:gd name="connsiteY21239" fmla="*/ 1545571 h 4890129"/>
              <a:gd name="connsiteX21240" fmla="*/ 2615333 w 9771622"/>
              <a:gd name="connsiteY21240" fmla="*/ 1545571 h 4890129"/>
              <a:gd name="connsiteX21241" fmla="*/ 2629049 w 9771622"/>
              <a:gd name="connsiteY21241" fmla="*/ 1559287 h 4890129"/>
              <a:gd name="connsiteX21242" fmla="*/ 2615333 w 9771622"/>
              <a:gd name="connsiteY21242" fmla="*/ 1573003 h 4890129"/>
              <a:gd name="connsiteX21243" fmla="*/ 2601617 w 9771622"/>
              <a:gd name="connsiteY21243" fmla="*/ 1559287 h 4890129"/>
              <a:gd name="connsiteX21244" fmla="*/ 2615333 w 9771622"/>
              <a:gd name="connsiteY21244" fmla="*/ 1545571 h 4890129"/>
              <a:gd name="connsiteX21245" fmla="*/ 5108562 w 9771622"/>
              <a:gd name="connsiteY21245" fmla="*/ 1545237 h 4890129"/>
              <a:gd name="connsiteX21246" fmla="*/ 5122278 w 9771622"/>
              <a:gd name="connsiteY21246" fmla="*/ 1558953 h 4890129"/>
              <a:gd name="connsiteX21247" fmla="*/ 5108562 w 9771622"/>
              <a:gd name="connsiteY21247" fmla="*/ 1572669 h 4890129"/>
              <a:gd name="connsiteX21248" fmla="*/ 5094846 w 9771622"/>
              <a:gd name="connsiteY21248" fmla="*/ 1558953 h 4890129"/>
              <a:gd name="connsiteX21249" fmla="*/ 5108562 w 9771622"/>
              <a:gd name="connsiteY21249" fmla="*/ 1545237 h 4890129"/>
              <a:gd name="connsiteX21250" fmla="*/ 7246394 w 9771622"/>
              <a:gd name="connsiteY21250" fmla="*/ 1544907 h 4890129"/>
              <a:gd name="connsiteX21251" fmla="*/ 7260110 w 9771622"/>
              <a:gd name="connsiteY21251" fmla="*/ 1558623 h 4890129"/>
              <a:gd name="connsiteX21252" fmla="*/ 7246394 w 9771622"/>
              <a:gd name="connsiteY21252" fmla="*/ 1572339 h 4890129"/>
              <a:gd name="connsiteX21253" fmla="*/ 7232678 w 9771622"/>
              <a:gd name="connsiteY21253" fmla="*/ 1558623 h 4890129"/>
              <a:gd name="connsiteX21254" fmla="*/ 7246394 w 9771622"/>
              <a:gd name="connsiteY21254" fmla="*/ 1544907 h 4890129"/>
              <a:gd name="connsiteX21255" fmla="*/ 6085629 w 9771622"/>
              <a:gd name="connsiteY21255" fmla="*/ 1544907 h 4890129"/>
              <a:gd name="connsiteX21256" fmla="*/ 6099345 w 9771622"/>
              <a:gd name="connsiteY21256" fmla="*/ 1558623 h 4890129"/>
              <a:gd name="connsiteX21257" fmla="*/ 6085629 w 9771622"/>
              <a:gd name="connsiteY21257" fmla="*/ 1572339 h 4890129"/>
              <a:gd name="connsiteX21258" fmla="*/ 6071913 w 9771622"/>
              <a:gd name="connsiteY21258" fmla="*/ 1558623 h 4890129"/>
              <a:gd name="connsiteX21259" fmla="*/ 6085629 w 9771622"/>
              <a:gd name="connsiteY21259" fmla="*/ 1544907 h 4890129"/>
              <a:gd name="connsiteX21260" fmla="*/ 7300675 w 9771622"/>
              <a:gd name="connsiteY21260" fmla="*/ 1543913 h 4890129"/>
              <a:gd name="connsiteX21261" fmla="*/ 7314391 w 9771622"/>
              <a:gd name="connsiteY21261" fmla="*/ 1557629 h 4890129"/>
              <a:gd name="connsiteX21262" fmla="*/ 7300675 w 9771622"/>
              <a:gd name="connsiteY21262" fmla="*/ 1571345 h 4890129"/>
              <a:gd name="connsiteX21263" fmla="*/ 7286959 w 9771622"/>
              <a:gd name="connsiteY21263" fmla="*/ 1557629 h 4890129"/>
              <a:gd name="connsiteX21264" fmla="*/ 7300675 w 9771622"/>
              <a:gd name="connsiteY21264" fmla="*/ 1543913 h 4890129"/>
              <a:gd name="connsiteX21265" fmla="*/ 2506106 w 9771622"/>
              <a:gd name="connsiteY21265" fmla="*/ 1543913 h 4890129"/>
              <a:gd name="connsiteX21266" fmla="*/ 2519823 w 9771622"/>
              <a:gd name="connsiteY21266" fmla="*/ 1557629 h 4890129"/>
              <a:gd name="connsiteX21267" fmla="*/ 2506106 w 9771622"/>
              <a:gd name="connsiteY21267" fmla="*/ 1571345 h 4890129"/>
              <a:gd name="connsiteX21268" fmla="*/ 2492399 w 9771622"/>
              <a:gd name="connsiteY21268" fmla="*/ 1557629 h 4890129"/>
              <a:gd name="connsiteX21269" fmla="*/ 2506106 w 9771622"/>
              <a:gd name="connsiteY21269" fmla="*/ 1543913 h 4890129"/>
              <a:gd name="connsiteX21270" fmla="*/ 5273061 w 9771622"/>
              <a:gd name="connsiteY21270" fmla="*/ 1543583 h 4890129"/>
              <a:gd name="connsiteX21271" fmla="*/ 5286777 w 9771622"/>
              <a:gd name="connsiteY21271" fmla="*/ 1557299 h 4890129"/>
              <a:gd name="connsiteX21272" fmla="*/ 5273061 w 9771622"/>
              <a:gd name="connsiteY21272" fmla="*/ 1571015 h 4890129"/>
              <a:gd name="connsiteX21273" fmla="*/ 5259345 w 9771622"/>
              <a:gd name="connsiteY21273" fmla="*/ 1557299 h 4890129"/>
              <a:gd name="connsiteX21274" fmla="*/ 5273061 w 9771622"/>
              <a:gd name="connsiteY21274" fmla="*/ 1543583 h 4890129"/>
              <a:gd name="connsiteX21275" fmla="*/ 7354957 w 9771622"/>
              <a:gd name="connsiteY21275" fmla="*/ 1543253 h 4890129"/>
              <a:gd name="connsiteX21276" fmla="*/ 7368673 w 9771622"/>
              <a:gd name="connsiteY21276" fmla="*/ 1556969 h 4890129"/>
              <a:gd name="connsiteX21277" fmla="*/ 7354957 w 9771622"/>
              <a:gd name="connsiteY21277" fmla="*/ 1570685 h 4890129"/>
              <a:gd name="connsiteX21278" fmla="*/ 7341241 w 9771622"/>
              <a:gd name="connsiteY21278" fmla="*/ 1556969 h 4890129"/>
              <a:gd name="connsiteX21279" fmla="*/ 7354957 w 9771622"/>
              <a:gd name="connsiteY21279" fmla="*/ 1543253 h 4890129"/>
              <a:gd name="connsiteX21280" fmla="*/ 5739421 w 9771622"/>
              <a:gd name="connsiteY21280" fmla="*/ 1542919 h 4890129"/>
              <a:gd name="connsiteX21281" fmla="*/ 5753137 w 9771622"/>
              <a:gd name="connsiteY21281" fmla="*/ 1556635 h 4890129"/>
              <a:gd name="connsiteX21282" fmla="*/ 5739421 w 9771622"/>
              <a:gd name="connsiteY21282" fmla="*/ 1570351 h 4890129"/>
              <a:gd name="connsiteX21283" fmla="*/ 5725705 w 9771622"/>
              <a:gd name="connsiteY21283" fmla="*/ 1556635 h 4890129"/>
              <a:gd name="connsiteX21284" fmla="*/ 5739421 w 9771622"/>
              <a:gd name="connsiteY21284" fmla="*/ 1542919 h 4890129"/>
              <a:gd name="connsiteX21285" fmla="*/ 7409238 w 9771622"/>
              <a:gd name="connsiteY21285" fmla="*/ 1542589 h 4890129"/>
              <a:gd name="connsiteX21286" fmla="*/ 7422954 w 9771622"/>
              <a:gd name="connsiteY21286" fmla="*/ 1556305 h 4890129"/>
              <a:gd name="connsiteX21287" fmla="*/ 7409238 w 9771622"/>
              <a:gd name="connsiteY21287" fmla="*/ 1570021 h 4890129"/>
              <a:gd name="connsiteX21288" fmla="*/ 7395522 w 9771622"/>
              <a:gd name="connsiteY21288" fmla="*/ 1556305 h 4890129"/>
              <a:gd name="connsiteX21289" fmla="*/ 7409238 w 9771622"/>
              <a:gd name="connsiteY21289" fmla="*/ 1542589 h 4890129"/>
              <a:gd name="connsiteX21290" fmla="*/ 2397539 w 9771622"/>
              <a:gd name="connsiteY21290" fmla="*/ 1542589 h 4890129"/>
              <a:gd name="connsiteX21291" fmla="*/ 2411254 w 9771622"/>
              <a:gd name="connsiteY21291" fmla="*/ 1556305 h 4890129"/>
              <a:gd name="connsiteX21292" fmla="*/ 2397539 w 9771622"/>
              <a:gd name="connsiteY21292" fmla="*/ 1570021 h 4890129"/>
              <a:gd name="connsiteX21293" fmla="*/ 2383828 w 9771622"/>
              <a:gd name="connsiteY21293" fmla="*/ 1556305 h 4890129"/>
              <a:gd name="connsiteX21294" fmla="*/ 2397539 w 9771622"/>
              <a:gd name="connsiteY21294" fmla="*/ 1542589 h 4890129"/>
              <a:gd name="connsiteX21295" fmla="*/ 7463520 w 9771622"/>
              <a:gd name="connsiteY21295" fmla="*/ 1541929 h 4890129"/>
              <a:gd name="connsiteX21296" fmla="*/ 7477236 w 9771622"/>
              <a:gd name="connsiteY21296" fmla="*/ 1555645 h 4890129"/>
              <a:gd name="connsiteX21297" fmla="*/ 7463520 w 9771622"/>
              <a:gd name="connsiteY21297" fmla="*/ 1569361 h 4890129"/>
              <a:gd name="connsiteX21298" fmla="*/ 7449804 w 9771622"/>
              <a:gd name="connsiteY21298" fmla="*/ 1555645 h 4890129"/>
              <a:gd name="connsiteX21299" fmla="*/ 7463520 w 9771622"/>
              <a:gd name="connsiteY21299" fmla="*/ 1541929 h 4890129"/>
              <a:gd name="connsiteX21300" fmla="*/ 5388907 w 9771622"/>
              <a:gd name="connsiteY21300" fmla="*/ 1541929 h 4890129"/>
              <a:gd name="connsiteX21301" fmla="*/ 5402623 w 9771622"/>
              <a:gd name="connsiteY21301" fmla="*/ 1555645 h 4890129"/>
              <a:gd name="connsiteX21302" fmla="*/ 5388907 w 9771622"/>
              <a:gd name="connsiteY21302" fmla="*/ 1569361 h 4890129"/>
              <a:gd name="connsiteX21303" fmla="*/ 5375191 w 9771622"/>
              <a:gd name="connsiteY21303" fmla="*/ 1555645 h 4890129"/>
              <a:gd name="connsiteX21304" fmla="*/ 5388907 w 9771622"/>
              <a:gd name="connsiteY21304" fmla="*/ 1541929 h 4890129"/>
              <a:gd name="connsiteX21305" fmla="*/ 4418130 w 9771622"/>
              <a:gd name="connsiteY21305" fmla="*/ 1541929 h 4890129"/>
              <a:gd name="connsiteX21306" fmla="*/ 4431846 w 9771622"/>
              <a:gd name="connsiteY21306" fmla="*/ 1555645 h 4890129"/>
              <a:gd name="connsiteX21307" fmla="*/ 4418130 w 9771622"/>
              <a:gd name="connsiteY21307" fmla="*/ 1569361 h 4890129"/>
              <a:gd name="connsiteX21308" fmla="*/ 4404414 w 9771622"/>
              <a:gd name="connsiteY21308" fmla="*/ 1555645 h 4890129"/>
              <a:gd name="connsiteX21309" fmla="*/ 4418130 w 9771622"/>
              <a:gd name="connsiteY21309" fmla="*/ 1541929 h 4890129"/>
              <a:gd name="connsiteX21310" fmla="*/ 7517471 w 9771622"/>
              <a:gd name="connsiteY21310" fmla="*/ 1541265 h 4890129"/>
              <a:gd name="connsiteX21311" fmla="*/ 7531187 w 9771622"/>
              <a:gd name="connsiteY21311" fmla="*/ 1554981 h 4890129"/>
              <a:gd name="connsiteX21312" fmla="*/ 7517471 w 9771622"/>
              <a:gd name="connsiteY21312" fmla="*/ 1568697 h 4890129"/>
              <a:gd name="connsiteX21313" fmla="*/ 7503755 w 9771622"/>
              <a:gd name="connsiteY21313" fmla="*/ 1554981 h 4890129"/>
              <a:gd name="connsiteX21314" fmla="*/ 7517471 w 9771622"/>
              <a:gd name="connsiteY21314" fmla="*/ 1541265 h 4890129"/>
              <a:gd name="connsiteX21315" fmla="*/ 2289311 w 9771622"/>
              <a:gd name="connsiteY21315" fmla="*/ 1541265 h 4890129"/>
              <a:gd name="connsiteX21316" fmla="*/ 2303027 w 9771622"/>
              <a:gd name="connsiteY21316" fmla="*/ 1554981 h 4890129"/>
              <a:gd name="connsiteX21317" fmla="*/ 2289311 w 9771622"/>
              <a:gd name="connsiteY21317" fmla="*/ 1568697 h 4890129"/>
              <a:gd name="connsiteX21318" fmla="*/ 2275595 w 9771622"/>
              <a:gd name="connsiteY21318" fmla="*/ 1554981 h 4890129"/>
              <a:gd name="connsiteX21319" fmla="*/ 2289311 w 9771622"/>
              <a:gd name="connsiteY21319" fmla="*/ 1541265 h 4890129"/>
              <a:gd name="connsiteX21320" fmla="*/ 7571422 w 9771622"/>
              <a:gd name="connsiteY21320" fmla="*/ 1540605 h 4890129"/>
              <a:gd name="connsiteX21321" fmla="*/ 7585138 w 9771622"/>
              <a:gd name="connsiteY21321" fmla="*/ 1554321 h 4890129"/>
              <a:gd name="connsiteX21322" fmla="*/ 7571422 w 9771622"/>
              <a:gd name="connsiteY21322" fmla="*/ 1568037 h 4890129"/>
              <a:gd name="connsiteX21323" fmla="*/ 7557706 w 9771622"/>
              <a:gd name="connsiteY21323" fmla="*/ 1554321 h 4890129"/>
              <a:gd name="connsiteX21324" fmla="*/ 7571422 w 9771622"/>
              <a:gd name="connsiteY21324" fmla="*/ 1540605 h 4890129"/>
              <a:gd name="connsiteX21325" fmla="*/ 6146200 w 9771622"/>
              <a:gd name="connsiteY21325" fmla="*/ 1540605 h 4890129"/>
              <a:gd name="connsiteX21326" fmla="*/ 6159916 w 9771622"/>
              <a:gd name="connsiteY21326" fmla="*/ 1554321 h 4890129"/>
              <a:gd name="connsiteX21327" fmla="*/ 6146200 w 9771622"/>
              <a:gd name="connsiteY21327" fmla="*/ 1568037 h 4890129"/>
              <a:gd name="connsiteX21328" fmla="*/ 6132484 w 9771622"/>
              <a:gd name="connsiteY21328" fmla="*/ 1554321 h 4890129"/>
              <a:gd name="connsiteX21329" fmla="*/ 6146200 w 9771622"/>
              <a:gd name="connsiteY21329" fmla="*/ 1540605 h 4890129"/>
              <a:gd name="connsiteX21330" fmla="*/ 7625040 w 9771622"/>
              <a:gd name="connsiteY21330" fmla="*/ 1539941 h 4890129"/>
              <a:gd name="connsiteX21331" fmla="*/ 7638756 w 9771622"/>
              <a:gd name="connsiteY21331" fmla="*/ 1553657 h 4890129"/>
              <a:gd name="connsiteX21332" fmla="*/ 7625040 w 9771622"/>
              <a:gd name="connsiteY21332" fmla="*/ 1567373 h 4890129"/>
              <a:gd name="connsiteX21333" fmla="*/ 7611324 w 9771622"/>
              <a:gd name="connsiteY21333" fmla="*/ 1553657 h 4890129"/>
              <a:gd name="connsiteX21334" fmla="*/ 7625040 w 9771622"/>
              <a:gd name="connsiteY21334" fmla="*/ 1539941 h 4890129"/>
              <a:gd name="connsiteX21335" fmla="*/ 2181744 w 9771622"/>
              <a:gd name="connsiteY21335" fmla="*/ 1539941 h 4890129"/>
              <a:gd name="connsiteX21336" fmla="*/ 2195458 w 9771622"/>
              <a:gd name="connsiteY21336" fmla="*/ 1553657 h 4890129"/>
              <a:gd name="connsiteX21337" fmla="*/ 2181744 w 9771622"/>
              <a:gd name="connsiteY21337" fmla="*/ 1567373 h 4890129"/>
              <a:gd name="connsiteX21338" fmla="*/ 2168023 w 9771622"/>
              <a:gd name="connsiteY21338" fmla="*/ 1553657 h 4890129"/>
              <a:gd name="connsiteX21339" fmla="*/ 2181744 w 9771622"/>
              <a:gd name="connsiteY21339" fmla="*/ 1539941 h 4890129"/>
              <a:gd name="connsiteX21340" fmla="*/ 7678992 w 9771622"/>
              <a:gd name="connsiteY21340" fmla="*/ 1539611 h 4890129"/>
              <a:gd name="connsiteX21341" fmla="*/ 7692708 w 9771622"/>
              <a:gd name="connsiteY21341" fmla="*/ 1553327 h 4890129"/>
              <a:gd name="connsiteX21342" fmla="*/ 7678992 w 9771622"/>
              <a:gd name="connsiteY21342" fmla="*/ 1567043 h 4890129"/>
              <a:gd name="connsiteX21343" fmla="*/ 7665276 w 9771622"/>
              <a:gd name="connsiteY21343" fmla="*/ 1553327 h 4890129"/>
              <a:gd name="connsiteX21344" fmla="*/ 7678992 w 9771622"/>
              <a:gd name="connsiteY21344" fmla="*/ 1539611 h 4890129"/>
              <a:gd name="connsiteX21345" fmla="*/ 7732609 w 9771622"/>
              <a:gd name="connsiteY21345" fmla="*/ 1538951 h 4890129"/>
              <a:gd name="connsiteX21346" fmla="*/ 7746325 w 9771622"/>
              <a:gd name="connsiteY21346" fmla="*/ 1552667 h 4890129"/>
              <a:gd name="connsiteX21347" fmla="*/ 7732609 w 9771622"/>
              <a:gd name="connsiteY21347" fmla="*/ 1566383 h 4890129"/>
              <a:gd name="connsiteX21348" fmla="*/ 7718893 w 9771622"/>
              <a:gd name="connsiteY21348" fmla="*/ 1552667 h 4890129"/>
              <a:gd name="connsiteX21349" fmla="*/ 7732609 w 9771622"/>
              <a:gd name="connsiteY21349" fmla="*/ 1538951 h 4890129"/>
              <a:gd name="connsiteX21350" fmla="*/ 2074505 w 9771622"/>
              <a:gd name="connsiteY21350" fmla="*/ 1538951 h 4890129"/>
              <a:gd name="connsiteX21351" fmla="*/ 2088220 w 9771622"/>
              <a:gd name="connsiteY21351" fmla="*/ 1552667 h 4890129"/>
              <a:gd name="connsiteX21352" fmla="*/ 2074505 w 9771622"/>
              <a:gd name="connsiteY21352" fmla="*/ 1566383 h 4890129"/>
              <a:gd name="connsiteX21353" fmla="*/ 2060784 w 9771622"/>
              <a:gd name="connsiteY21353" fmla="*/ 1552667 h 4890129"/>
              <a:gd name="connsiteX21354" fmla="*/ 2074505 w 9771622"/>
              <a:gd name="connsiteY21354" fmla="*/ 1538951 h 4890129"/>
              <a:gd name="connsiteX21355" fmla="*/ 7786231 w 9771622"/>
              <a:gd name="connsiteY21355" fmla="*/ 1538618 h 4890129"/>
              <a:gd name="connsiteX21356" fmla="*/ 7799947 w 9771622"/>
              <a:gd name="connsiteY21356" fmla="*/ 1552334 h 4890129"/>
              <a:gd name="connsiteX21357" fmla="*/ 7786231 w 9771622"/>
              <a:gd name="connsiteY21357" fmla="*/ 1566050 h 4890129"/>
              <a:gd name="connsiteX21358" fmla="*/ 7772515 w 9771622"/>
              <a:gd name="connsiteY21358" fmla="*/ 1552334 h 4890129"/>
              <a:gd name="connsiteX21359" fmla="*/ 7786231 w 9771622"/>
              <a:gd name="connsiteY21359" fmla="*/ 1538618 h 4890129"/>
              <a:gd name="connsiteX21360" fmla="*/ 7839518 w 9771622"/>
              <a:gd name="connsiteY21360" fmla="*/ 1537957 h 4890129"/>
              <a:gd name="connsiteX21361" fmla="*/ 7853234 w 9771622"/>
              <a:gd name="connsiteY21361" fmla="*/ 1551673 h 4890129"/>
              <a:gd name="connsiteX21362" fmla="*/ 7839518 w 9771622"/>
              <a:gd name="connsiteY21362" fmla="*/ 1565389 h 4890129"/>
              <a:gd name="connsiteX21363" fmla="*/ 7825802 w 9771622"/>
              <a:gd name="connsiteY21363" fmla="*/ 1551673 h 4890129"/>
              <a:gd name="connsiteX21364" fmla="*/ 7839518 w 9771622"/>
              <a:gd name="connsiteY21364" fmla="*/ 1537957 h 4890129"/>
              <a:gd name="connsiteX21365" fmla="*/ 1967266 w 9771622"/>
              <a:gd name="connsiteY21365" fmla="*/ 1537957 h 4890129"/>
              <a:gd name="connsiteX21366" fmla="*/ 1980983 w 9771622"/>
              <a:gd name="connsiteY21366" fmla="*/ 1551673 h 4890129"/>
              <a:gd name="connsiteX21367" fmla="*/ 1967266 w 9771622"/>
              <a:gd name="connsiteY21367" fmla="*/ 1565389 h 4890129"/>
              <a:gd name="connsiteX21368" fmla="*/ 1953548 w 9771622"/>
              <a:gd name="connsiteY21368" fmla="*/ 1551673 h 4890129"/>
              <a:gd name="connsiteX21369" fmla="*/ 1967266 w 9771622"/>
              <a:gd name="connsiteY21369" fmla="*/ 1537957 h 4890129"/>
              <a:gd name="connsiteX21370" fmla="*/ 7893136 w 9771622"/>
              <a:gd name="connsiteY21370" fmla="*/ 1537624 h 4890129"/>
              <a:gd name="connsiteX21371" fmla="*/ 7906852 w 9771622"/>
              <a:gd name="connsiteY21371" fmla="*/ 1551340 h 4890129"/>
              <a:gd name="connsiteX21372" fmla="*/ 7893136 w 9771622"/>
              <a:gd name="connsiteY21372" fmla="*/ 1565056 h 4890129"/>
              <a:gd name="connsiteX21373" fmla="*/ 7879420 w 9771622"/>
              <a:gd name="connsiteY21373" fmla="*/ 1551340 h 4890129"/>
              <a:gd name="connsiteX21374" fmla="*/ 7893136 w 9771622"/>
              <a:gd name="connsiteY21374" fmla="*/ 1537624 h 4890129"/>
              <a:gd name="connsiteX21375" fmla="*/ 7946427 w 9771622"/>
              <a:gd name="connsiteY21375" fmla="*/ 1537294 h 4890129"/>
              <a:gd name="connsiteX21376" fmla="*/ 7960143 w 9771622"/>
              <a:gd name="connsiteY21376" fmla="*/ 1551010 h 4890129"/>
              <a:gd name="connsiteX21377" fmla="*/ 7946427 w 9771622"/>
              <a:gd name="connsiteY21377" fmla="*/ 1564726 h 4890129"/>
              <a:gd name="connsiteX21378" fmla="*/ 7932711 w 9771622"/>
              <a:gd name="connsiteY21378" fmla="*/ 1551010 h 4890129"/>
              <a:gd name="connsiteX21379" fmla="*/ 7946427 w 9771622"/>
              <a:gd name="connsiteY21379" fmla="*/ 1537294 h 4890129"/>
              <a:gd name="connsiteX21380" fmla="*/ 1860682 w 9771622"/>
              <a:gd name="connsiteY21380" fmla="*/ 1537294 h 4890129"/>
              <a:gd name="connsiteX21381" fmla="*/ 1874406 w 9771622"/>
              <a:gd name="connsiteY21381" fmla="*/ 1551010 h 4890129"/>
              <a:gd name="connsiteX21382" fmla="*/ 1860682 w 9771622"/>
              <a:gd name="connsiteY21382" fmla="*/ 1564726 h 4890129"/>
              <a:gd name="connsiteX21383" fmla="*/ 1846968 w 9771622"/>
              <a:gd name="connsiteY21383" fmla="*/ 1551010 h 4890129"/>
              <a:gd name="connsiteX21384" fmla="*/ 1860682 w 9771622"/>
              <a:gd name="connsiteY21384" fmla="*/ 1537294 h 4890129"/>
              <a:gd name="connsiteX21385" fmla="*/ 7999715 w 9771622"/>
              <a:gd name="connsiteY21385" fmla="*/ 1536963 h 4890129"/>
              <a:gd name="connsiteX21386" fmla="*/ 8013431 w 9771622"/>
              <a:gd name="connsiteY21386" fmla="*/ 1550679 h 4890129"/>
              <a:gd name="connsiteX21387" fmla="*/ 7999715 w 9771622"/>
              <a:gd name="connsiteY21387" fmla="*/ 1564395 h 4890129"/>
              <a:gd name="connsiteX21388" fmla="*/ 7985999 w 9771622"/>
              <a:gd name="connsiteY21388" fmla="*/ 1550679 h 4890129"/>
              <a:gd name="connsiteX21389" fmla="*/ 7999715 w 9771622"/>
              <a:gd name="connsiteY21389" fmla="*/ 1536963 h 4890129"/>
              <a:gd name="connsiteX21390" fmla="*/ 6206441 w 9771622"/>
              <a:gd name="connsiteY21390" fmla="*/ 1536963 h 4890129"/>
              <a:gd name="connsiteX21391" fmla="*/ 6220157 w 9771622"/>
              <a:gd name="connsiteY21391" fmla="*/ 1550679 h 4890129"/>
              <a:gd name="connsiteX21392" fmla="*/ 6206441 w 9771622"/>
              <a:gd name="connsiteY21392" fmla="*/ 1564395 h 4890129"/>
              <a:gd name="connsiteX21393" fmla="*/ 6192725 w 9771622"/>
              <a:gd name="connsiteY21393" fmla="*/ 1550679 h 4890129"/>
              <a:gd name="connsiteX21394" fmla="*/ 6206441 w 9771622"/>
              <a:gd name="connsiteY21394" fmla="*/ 1536963 h 4890129"/>
              <a:gd name="connsiteX21395" fmla="*/ 8053003 w 9771622"/>
              <a:gd name="connsiteY21395" fmla="*/ 1536300 h 4890129"/>
              <a:gd name="connsiteX21396" fmla="*/ 8066719 w 9771622"/>
              <a:gd name="connsiteY21396" fmla="*/ 1550016 h 4890129"/>
              <a:gd name="connsiteX21397" fmla="*/ 8053003 w 9771622"/>
              <a:gd name="connsiteY21397" fmla="*/ 1563732 h 4890129"/>
              <a:gd name="connsiteX21398" fmla="*/ 8039287 w 9771622"/>
              <a:gd name="connsiteY21398" fmla="*/ 1550016 h 4890129"/>
              <a:gd name="connsiteX21399" fmla="*/ 8053003 w 9771622"/>
              <a:gd name="connsiteY21399" fmla="*/ 1536300 h 4890129"/>
              <a:gd name="connsiteX21400" fmla="*/ 4326448 w 9771622"/>
              <a:gd name="connsiteY21400" fmla="*/ 1536300 h 4890129"/>
              <a:gd name="connsiteX21401" fmla="*/ 4340164 w 9771622"/>
              <a:gd name="connsiteY21401" fmla="*/ 1550016 h 4890129"/>
              <a:gd name="connsiteX21402" fmla="*/ 4326448 w 9771622"/>
              <a:gd name="connsiteY21402" fmla="*/ 1563732 h 4890129"/>
              <a:gd name="connsiteX21403" fmla="*/ 4312732 w 9771622"/>
              <a:gd name="connsiteY21403" fmla="*/ 1550016 h 4890129"/>
              <a:gd name="connsiteX21404" fmla="*/ 4326448 w 9771622"/>
              <a:gd name="connsiteY21404" fmla="*/ 1536300 h 4890129"/>
              <a:gd name="connsiteX21405" fmla="*/ 1754111 w 9771622"/>
              <a:gd name="connsiteY21405" fmla="*/ 1536300 h 4890129"/>
              <a:gd name="connsiteX21406" fmla="*/ 1767821 w 9771622"/>
              <a:gd name="connsiteY21406" fmla="*/ 1550016 h 4890129"/>
              <a:gd name="connsiteX21407" fmla="*/ 1754111 w 9771622"/>
              <a:gd name="connsiteY21407" fmla="*/ 1563732 h 4890129"/>
              <a:gd name="connsiteX21408" fmla="*/ 1740392 w 9771622"/>
              <a:gd name="connsiteY21408" fmla="*/ 1550016 h 4890129"/>
              <a:gd name="connsiteX21409" fmla="*/ 1754111 w 9771622"/>
              <a:gd name="connsiteY21409" fmla="*/ 1536300 h 4890129"/>
              <a:gd name="connsiteX21410" fmla="*/ 8105960 w 9771622"/>
              <a:gd name="connsiteY21410" fmla="*/ 1535970 h 4890129"/>
              <a:gd name="connsiteX21411" fmla="*/ 8119676 w 9771622"/>
              <a:gd name="connsiteY21411" fmla="*/ 1549686 h 4890129"/>
              <a:gd name="connsiteX21412" fmla="*/ 8105960 w 9771622"/>
              <a:gd name="connsiteY21412" fmla="*/ 1563402 h 4890129"/>
              <a:gd name="connsiteX21413" fmla="*/ 8092244 w 9771622"/>
              <a:gd name="connsiteY21413" fmla="*/ 1549686 h 4890129"/>
              <a:gd name="connsiteX21414" fmla="*/ 8105960 w 9771622"/>
              <a:gd name="connsiteY21414" fmla="*/ 1535970 h 4890129"/>
              <a:gd name="connsiteX21415" fmla="*/ 5063548 w 9771622"/>
              <a:gd name="connsiteY21415" fmla="*/ 1535970 h 4890129"/>
              <a:gd name="connsiteX21416" fmla="*/ 5077264 w 9771622"/>
              <a:gd name="connsiteY21416" fmla="*/ 1549686 h 4890129"/>
              <a:gd name="connsiteX21417" fmla="*/ 5063548 w 9771622"/>
              <a:gd name="connsiteY21417" fmla="*/ 1563402 h 4890129"/>
              <a:gd name="connsiteX21418" fmla="*/ 5049832 w 9771622"/>
              <a:gd name="connsiteY21418" fmla="*/ 1549686 h 4890129"/>
              <a:gd name="connsiteX21419" fmla="*/ 5063548 w 9771622"/>
              <a:gd name="connsiteY21419" fmla="*/ 1535970 h 4890129"/>
              <a:gd name="connsiteX21420" fmla="*/ 4743485 w 9771622"/>
              <a:gd name="connsiteY21420" fmla="*/ 1535970 h 4890129"/>
              <a:gd name="connsiteX21421" fmla="*/ 4757201 w 9771622"/>
              <a:gd name="connsiteY21421" fmla="*/ 1549686 h 4890129"/>
              <a:gd name="connsiteX21422" fmla="*/ 4743485 w 9771622"/>
              <a:gd name="connsiteY21422" fmla="*/ 1563402 h 4890129"/>
              <a:gd name="connsiteX21423" fmla="*/ 4729769 w 9771622"/>
              <a:gd name="connsiteY21423" fmla="*/ 1549686 h 4890129"/>
              <a:gd name="connsiteX21424" fmla="*/ 4743485 w 9771622"/>
              <a:gd name="connsiteY21424" fmla="*/ 1535970 h 4890129"/>
              <a:gd name="connsiteX21425" fmla="*/ 8159251 w 9771622"/>
              <a:gd name="connsiteY21425" fmla="*/ 1535640 h 4890129"/>
              <a:gd name="connsiteX21426" fmla="*/ 8172967 w 9771622"/>
              <a:gd name="connsiteY21426" fmla="*/ 1549356 h 4890129"/>
              <a:gd name="connsiteX21427" fmla="*/ 8159251 w 9771622"/>
              <a:gd name="connsiteY21427" fmla="*/ 1563072 h 4890129"/>
              <a:gd name="connsiteX21428" fmla="*/ 8145535 w 9771622"/>
              <a:gd name="connsiteY21428" fmla="*/ 1549356 h 4890129"/>
              <a:gd name="connsiteX21429" fmla="*/ 8159251 w 9771622"/>
              <a:gd name="connsiteY21429" fmla="*/ 1535640 h 4890129"/>
              <a:gd name="connsiteX21430" fmla="*/ 1647859 w 9771622"/>
              <a:gd name="connsiteY21430" fmla="*/ 1535640 h 4890129"/>
              <a:gd name="connsiteX21431" fmla="*/ 1661576 w 9771622"/>
              <a:gd name="connsiteY21431" fmla="*/ 1549356 h 4890129"/>
              <a:gd name="connsiteX21432" fmla="*/ 1647859 w 9771622"/>
              <a:gd name="connsiteY21432" fmla="*/ 1563072 h 4890129"/>
              <a:gd name="connsiteX21433" fmla="*/ 1634145 w 9771622"/>
              <a:gd name="connsiteY21433" fmla="*/ 1549356 h 4890129"/>
              <a:gd name="connsiteX21434" fmla="*/ 1647859 w 9771622"/>
              <a:gd name="connsiteY21434" fmla="*/ 1535640 h 4890129"/>
              <a:gd name="connsiteX21435" fmla="*/ 8212209 w 9771622"/>
              <a:gd name="connsiteY21435" fmla="*/ 1535309 h 4890129"/>
              <a:gd name="connsiteX21436" fmla="*/ 8225925 w 9771622"/>
              <a:gd name="connsiteY21436" fmla="*/ 1549025 h 4890129"/>
              <a:gd name="connsiteX21437" fmla="*/ 8212209 w 9771622"/>
              <a:gd name="connsiteY21437" fmla="*/ 1562741 h 4890129"/>
              <a:gd name="connsiteX21438" fmla="*/ 8198493 w 9771622"/>
              <a:gd name="connsiteY21438" fmla="*/ 1549025 h 4890129"/>
              <a:gd name="connsiteX21439" fmla="*/ 8212209 w 9771622"/>
              <a:gd name="connsiteY21439" fmla="*/ 1535309 h 4890129"/>
              <a:gd name="connsiteX21440" fmla="*/ 4555156 w 9771622"/>
              <a:gd name="connsiteY21440" fmla="*/ 1535309 h 4890129"/>
              <a:gd name="connsiteX21441" fmla="*/ 4568872 w 9771622"/>
              <a:gd name="connsiteY21441" fmla="*/ 1549025 h 4890129"/>
              <a:gd name="connsiteX21442" fmla="*/ 4555156 w 9771622"/>
              <a:gd name="connsiteY21442" fmla="*/ 1562741 h 4890129"/>
              <a:gd name="connsiteX21443" fmla="*/ 4541440 w 9771622"/>
              <a:gd name="connsiteY21443" fmla="*/ 1549025 h 4890129"/>
              <a:gd name="connsiteX21444" fmla="*/ 4555156 w 9771622"/>
              <a:gd name="connsiteY21444" fmla="*/ 1535309 h 4890129"/>
              <a:gd name="connsiteX21445" fmla="*/ 8265166 w 9771622"/>
              <a:gd name="connsiteY21445" fmla="*/ 1534979 h 4890129"/>
              <a:gd name="connsiteX21446" fmla="*/ 8278882 w 9771622"/>
              <a:gd name="connsiteY21446" fmla="*/ 1548695 h 4890129"/>
              <a:gd name="connsiteX21447" fmla="*/ 8265166 w 9771622"/>
              <a:gd name="connsiteY21447" fmla="*/ 1562411 h 4890129"/>
              <a:gd name="connsiteX21448" fmla="*/ 8251450 w 9771622"/>
              <a:gd name="connsiteY21448" fmla="*/ 1548695 h 4890129"/>
              <a:gd name="connsiteX21449" fmla="*/ 8265166 w 9771622"/>
              <a:gd name="connsiteY21449" fmla="*/ 1534979 h 4890129"/>
              <a:gd name="connsiteX21450" fmla="*/ 5569293 w 9771622"/>
              <a:gd name="connsiteY21450" fmla="*/ 1534979 h 4890129"/>
              <a:gd name="connsiteX21451" fmla="*/ 5583009 w 9771622"/>
              <a:gd name="connsiteY21451" fmla="*/ 1548695 h 4890129"/>
              <a:gd name="connsiteX21452" fmla="*/ 5569293 w 9771622"/>
              <a:gd name="connsiteY21452" fmla="*/ 1562411 h 4890129"/>
              <a:gd name="connsiteX21453" fmla="*/ 5555577 w 9771622"/>
              <a:gd name="connsiteY21453" fmla="*/ 1548695 h 4890129"/>
              <a:gd name="connsiteX21454" fmla="*/ 5569293 w 9771622"/>
              <a:gd name="connsiteY21454" fmla="*/ 1534979 h 4890129"/>
              <a:gd name="connsiteX21455" fmla="*/ 1541614 w 9771622"/>
              <a:gd name="connsiteY21455" fmla="*/ 1534979 h 4890129"/>
              <a:gd name="connsiteX21456" fmla="*/ 1555331 w 9771622"/>
              <a:gd name="connsiteY21456" fmla="*/ 1548695 h 4890129"/>
              <a:gd name="connsiteX21457" fmla="*/ 1541614 w 9771622"/>
              <a:gd name="connsiteY21457" fmla="*/ 1562411 h 4890129"/>
              <a:gd name="connsiteX21458" fmla="*/ 1527901 w 9771622"/>
              <a:gd name="connsiteY21458" fmla="*/ 1548695 h 4890129"/>
              <a:gd name="connsiteX21459" fmla="*/ 1541614 w 9771622"/>
              <a:gd name="connsiteY21459" fmla="*/ 1534979 h 4890129"/>
              <a:gd name="connsiteX21460" fmla="*/ 8318121 w 9771622"/>
              <a:gd name="connsiteY21460" fmla="*/ 1534646 h 4890129"/>
              <a:gd name="connsiteX21461" fmla="*/ 8331837 w 9771622"/>
              <a:gd name="connsiteY21461" fmla="*/ 1548362 h 4890129"/>
              <a:gd name="connsiteX21462" fmla="*/ 8318121 w 9771622"/>
              <a:gd name="connsiteY21462" fmla="*/ 1562078 h 4890129"/>
              <a:gd name="connsiteX21463" fmla="*/ 8304405 w 9771622"/>
              <a:gd name="connsiteY21463" fmla="*/ 1548362 h 4890129"/>
              <a:gd name="connsiteX21464" fmla="*/ 8318121 w 9771622"/>
              <a:gd name="connsiteY21464" fmla="*/ 1534646 h 4890129"/>
              <a:gd name="connsiteX21465" fmla="*/ 8423706 w 9771622"/>
              <a:gd name="connsiteY21465" fmla="*/ 1534316 h 4890129"/>
              <a:gd name="connsiteX21466" fmla="*/ 8437422 w 9771622"/>
              <a:gd name="connsiteY21466" fmla="*/ 1548032 h 4890129"/>
              <a:gd name="connsiteX21467" fmla="*/ 8423706 w 9771622"/>
              <a:gd name="connsiteY21467" fmla="*/ 1561748 h 4890129"/>
              <a:gd name="connsiteX21468" fmla="*/ 8409990 w 9771622"/>
              <a:gd name="connsiteY21468" fmla="*/ 1548032 h 4890129"/>
              <a:gd name="connsiteX21469" fmla="*/ 8423706 w 9771622"/>
              <a:gd name="connsiteY21469" fmla="*/ 1534316 h 4890129"/>
              <a:gd name="connsiteX21470" fmla="*/ 8371082 w 9771622"/>
              <a:gd name="connsiteY21470" fmla="*/ 1534316 h 4890129"/>
              <a:gd name="connsiteX21471" fmla="*/ 8384798 w 9771622"/>
              <a:gd name="connsiteY21471" fmla="*/ 1548032 h 4890129"/>
              <a:gd name="connsiteX21472" fmla="*/ 8371082 w 9771622"/>
              <a:gd name="connsiteY21472" fmla="*/ 1561748 h 4890129"/>
              <a:gd name="connsiteX21473" fmla="*/ 8357366 w 9771622"/>
              <a:gd name="connsiteY21473" fmla="*/ 1548032 h 4890129"/>
              <a:gd name="connsiteX21474" fmla="*/ 8371082 w 9771622"/>
              <a:gd name="connsiteY21474" fmla="*/ 1534316 h 4890129"/>
              <a:gd name="connsiteX21475" fmla="*/ 5804624 w 9771622"/>
              <a:gd name="connsiteY21475" fmla="*/ 1534316 h 4890129"/>
              <a:gd name="connsiteX21476" fmla="*/ 5818340 w 9771622"/>
              <a:gd name="connsiteY21476" fmla="*/ 1548032 h 4890129"/>
              <a:gd name="connsiteX21477" fmla="*/ 5804624 w 9771622"/>
              <a:gd name="connsiteY21477" fmla="*/ 1561748 h 4890129"/>
              <a:gd name="connsiteX21478" fmla="*/ 5790908 w 9771622"/>
              <a:gd name="connsiteY21478" fmla="*/ 1548032 h 4890129"/>
              <a:gd name="connsiteX21479" fmla="*/ 5804624 w 9771622"/>
              <a:gd name="connsiteY21479" fmla="*/ 1534316 h 4890129"/>
              <a:gd name="connsiteX21480" fmla="*/ 1436032 w 9771622"/>
              <a:gd name="connsiteY21480" fmla="*/ 1534316 h 4890129"/>
              <a:gd name="connsiteX21481" fmla="*/ 1449747 w 9771622"/>
              <a:gd name="connsiteY21481" fmla="*/ 1548032 h 4890129"/>
              <a:gd name="connsiteX21482" fmla="*/ 1436032 w 9771622"/>
              <a:gd name="connsiteY21482" fmla="*/ 1561748 h 4890129"/>
              <a:gd name="connsiteX21483" fmla="*/ 1422311 w 9771622"/>
              <a:gd name="connsiteY21483" fmla="*/ 1548032 h 4890129"/>
              <a:gd name="connsiteX21484" fmla="*/ 1436032 w 9771622"/>
              <a:gd name="connsiteY21484" fmla="*/ 1534316 h 4890129"/>
              <a:gd name="connsiteX21485" fmla="*/ 1330114 w 9771622"/>
              <a:gd name="connsiteY21485" fmla="*/ 1533985 h 4890129"/>
              <a:gd name="connsiteX21486" fmla="*/ 1343834 w 9771622"/>
              <a:gd name="connsiteY21486" fmla="*/ 1547701 h 4890129"/>
              <a:gd name="connsiteX21487" fmla="*/ 1330114 w 9771622"/>
              <a:gd name="connsiteY21487" fmla="*/ 1561417 h 4890129"/>
              <a:gd name="connsiteX21488" fmla="*/ 1316392 w 9771622"/>
              <a:gd name="connsiteY21488" fmla="*/ 1547701 h 4890129"/>
              <a:gd name="connsiteX21489" fmla="*/ 1330114 w 9771622"/>
              <a:gd name="connsiteY21489" fmla="*/ 1533985 h 4890129"/>
              <a:gd name="connsiteX21490" fmla="*/ 6266019 w 9771622"/>
              <a:gd name="connsiteY21490" fmla="*/ 1533322 h 4890129"/>
              <a:gd name="connsiteX21491" fmla="*/ 6279735 w 9771622"/>
              <a:gd name="connsiteY21491" fmla="*/ 1547038 h 4890129"/>
              <a:gd name="connsiteX21492" fmla="*/ 6266019 w 9771622"/>
              <a:gd name="connsiteY21492" fmla="*/ 1560754 h 4890129"/>
              <a:gd name="connsiteX21493" fmla="*/ 6252303 w 9771622"/>
              <a:gd name="connsiteY21493" fmla="*/ 1547038 h 4890129"/>
              <a:gd name="connsiteX21494" fmla="*/ 6266019 w 9771622"/>
              <a:gd name="connsiteY21494" fmla="*/ 1533322 h 4890129"/>
              <a:gd name="connsiteX21495" fmla="*/ 1224861 w 9771622"/>
              <a:gd name="connsiteY21495" fmla="*/ 1533322 h 4890129"/>
              <a:gd name="connsiteX21496" fmla="*/ 1238572 w 9771622"/>
              <a:gd name="connsiteY21496" fmla="*/ 1547038 h 4890129"/>
              <a:gd name="connsiteX21497" fmla="*/ 1224861 w 9771622"/>
              <a:gd name="connsiteY21497" fmla="*/ 1560754 h 4890129"/>
              <a:gd name="connsiteX21498" fmla="*/ 1211142 w 9771622"/>
              <a:gd name="connsiteY21498" fmla="*/ 1547038 h 4890129"/>
              <a:gd name="connsiteX21499" fmla="*/ 1224861 w 9771622"/>
              <a:gd name="connsiteY21499" fmla="*/ 1533322 h 4890129"/>
              <a:gd name="connsiteX21500" fmla="*/ 1119605 w 9771622"/>
              <a:gd name="connsiteY21500" fmla="*/ 1532992 h 4890129"/>
              <a:gd name="connsiteX21501" fmla="*/ 1133326 w 9771622"/>
              <a:gd name="connsiteY21501" fmla="*/ 1546708 h 4890129"/>
              <a:gd name="connsiteX21502" fmla="*/ 1119605 w 9771622"/>
              <a:gd name="connsiteY21502" fmla="*/ 1560424 h 4890129"/>
              <a:gd name="connsiteX21503" fmla="*/ 1105890 w 9771622"/>
              <a:gd name="connsiteY21503" fmla="*/ 1546708 h 4890129"/>
              <a:gd name="connsiteX21504" fmla="*/ 1119605 w 9771622"/>
              <a:gd name="connsiteY21504" fmla="*/ 1532992 h 4890129"/>
              <a:gd name="connsiteX21505" fmla="*/ 8792424 w 9771622"/>
              <a:gd name="connsiteY21505" fmla="*/ 1532662 h 4890129"/>
              <a:gd name="connsiteX21506" fmla="*/ 8806140 w 9771622"/>
              <a:gd name="connsiteY21506" fmla="*/ 1546378 h 4890129"/>
              <a:gd name="connsiteX21507" fmla="*/ 8792424 w 9771622"/>
              <a:gd name="connsiteY21507" fmla="*/ 1560094 h 4890129"/>
              <a:gd name="connsiteX21508" fmla="*/ 8778708 w 9771622"/>
              <a:gd name="connsiteY21508" fmla="*/ 1546378 h 4890129"/>
              <a:gd name="connsiteX21509" fmla="*/ 8792424 w 9771622"/>
              <a:gd name="connsiteY21509" fmla="*/ 1532662 h 4890129"/>
              <a:gd name="connsiteX21510" fmla="*/ 3011777 w 9771622"/>
              <a:gd name="connsiteY21510" fmla="*/ 1532662 h 4890129"/>
              <a:gd name="connsiteX21511" fmla="*/ 3025493 w 9771622"/>
              <a:gd name="connsiteY21511" fmla="*/ 1546378 h 4890129"/>
              <a:gd name="connsiteX21512" fmla="*/ 3011777 w 9771622"/>
              <a:gd name="connsiteY21512" fmla="*/ 1560094 h 4890129"/>
              <a:gd name="connsiteX21513" fmla="*/ 2998061 w 9771622"/>
              <a:gd name="connsiteY21513" fmla="*/ 1546378 h 4890129"/>
              <a:gd name="connsiteX21514" fmla="*/ 3011777 w 9771622"/>
              <a:gd name="connsiteY21514" fmla="*/ 1532662 h 4890129"/>
              <a:gd name="connsiteX21515" fmla="*/ 1014357 w 9771622"/>
              <a:gd name="connsiteY21515" fmla="*/ 1532662 h 4890129"/>
              <a:gd name="connsiteX21516" fmla="*/ 1028072 w 9771622"/>
              <a:gd name="connsiteY21516" fmla="*/ 1546378 h 4890129"/>
              <a:gd name="connsiteX21517" fmla="*/ 1014357 w 9771622"/>
              <a:gd name="connsiteY21517" fmla="*/ 1560094 h 4890129"/>
              <a:gd name="connsiteX21518" fmla="*/ 1000643 w 9771622"/>
              <a:gd name="connsiteY21518" fmla="*/ 1546378 h 4890129"/>
              <a:gd name="connsiteX21519" fmla="*/ 1014357 w 9771622"/>
              <a:gd name="connsiteY21519" fmla="*/ 1532662 h 4890129"/>
              <a:gd name="connsiteX21520" fmla="*/ 8845052 w 9771622"/>
              <a:gd name="connsiteY21520" fmla="*/ 1532328 h 4890129"/>
              <a:gd name="connsiteX21521" fmla="*/ 8858768 w 9771622"/>
              <a:gd name="connsiteY21521" fmla="*/ 1546044 h 4890129"/>
              <a:gd name="connsiteX21522" fmla="*/ 8845052 w 9771622"/>
              <a:gd name="connsiteY21522" fmla="*/ 1559760 h 4890129"/>
              <a:gd name="connsiteX21523" fmla="*/ 8831336 w 9771622"/>
              <a:gd name="connsiteY21523" fmla="*/ 1546044 h 4890129"/>
              <a:gd name="connsiteX21524" fmla="*/ 8845052 w 9771622"/>
              <a:gd name="connsiteY21524" fmla="*/ 1532328 h 4890129"/>
              <a:gd name="connsiteX21525" fmla="*/ 8949973 w 9771622"/>
              <a:gd name="connsiteY21525" fmla="*/ 1531998 h 4890129"/>
              <a:gd name="connsiteX21526" fmla="*/ 8963689 w 9771622"/>
              <a:gd name="connsiteY21526" fmla="*/ 1545714 h 4890129"/>
              <a:gd name="connsiteX21527" fmla="*/ 8949973 w 9771622"/>
              <a:gd name="connsiteY21527" fmla="*/ 1559430 h 4890129"/>
              <a:gd name="connsiteX21528" fmla="*/ 8936257 w 9771622"/>
              <a:gd name="connsiteY21528" fmla="*/ 1545714 h 4890129"/>
              <a:gd name="connsiteX21529" fmla="*/ 8949973 w 9771622"/>
              <a:gd name="connsiteY21529" fmla="*/ 1531998 h 4890129"/>
              <a:gd name="connsiteX21530" fmla="*/ 8897676 w 9771622"/>
              <a:gd name="connsiteY21530" fmla="*/ 1531998 h 4890129"/>
              <a:gd name="connsiteX21531" fmla="*/ 8911392 w 9771622"/>
              <a:gd name="connsiteY21531" fmla="*/ 1545714 h 4890129"/>
              <a:gd name="connsiteX21532" fmla="*/ 8897676 w 9771622"/>
              <a:gd name="connsiteY21532" fmla="*/ 1559430 h 4890129"/>
              <a:gd name="connsiteX21533" fmla="*/ 8883960 w 9771622"/>
              <a:gd name="connsiteY21533" fmla="*/ 1545714 h 4890129"/>
              <a:gd name="connsiteX21534" fmla="*/ 8897676 w 9771622"/>
              <a:gd name="connsiteY21534" fmla="*/ 1531998 h 4890129"/>
              <a:gd name="connsiteX21535" fmla="*/ 6325262 w 9771622"/>
              <a:gd name="connsiteY21535" fmla="*/ 1530014 h 4890129"/>
              <a:gd name="connsiteX21536" fmla="*/ 6338978 w 9771622"/>
              <a:gd name="connsiteY21536" fmla="*/ 1543730 h 4890129"/>
              <a:gd name="connsiteX21537" fmla="*/ 6325262 w 9771622"/>
              <a:gd name="connsiteY21537" fmla="*/ 1557446 h 4890129"/>
              <a:gd name="connsiteX21538" fmla="*/ 6311546 w 9771622"/>
              <a:gd name="connsiteY21538" fmla="*/ 1543730 h 4890129"/>
              <a:gd name="connsiteX21539" fmla="*/ 6325262 w 9771622"/>
              <a:gd name="connsiteY21539" fmla="*/ 1530014 h 4890129"/>
              <a:gd name="connsiteX21540" fmla="*/ 2899979 w 9771622"/>
              <a:gd name="connsiteY21540" fmla="*/ 1530014 h 4890129"/>
              <a:gd name="connsiteX21541" fmla="*/ 2913699 w 9771622"/>
              <a:gd name="connsiteY21541" fmla="*/ 1543730 h 4890129"/>
              <a:gd name="connsiteX21542" fmla="*/ 2899979 w 9771622"/>
              <a:gd name="connsiteY21542" fmla="*/ 1557446 h 4890129"/>
              <a:gd name="connsiteX21543" fmla="*/ 2886265 w 9771622"/>
              <a:gd name="connsiteY21543" fmla="*/ 1543730 h 4890129"/>
              <a:gd name="connsiteX21544" fmla="*/ 2899979 w 9771622"/>
              <a:gd name="connsiteY21544" fmla="*/ 1530014 h 4890129"/>
              <a:gd name="connsiteX21545" fmla="*/ 176905 w 9771622"/>
              <a:gd name="connsiteY21545" fmla="*/ 1530014 h 4890129"/>
              <a:gd name="connsiteX21546" fmla="*/ 190621 w 9771622"/>
              <a:gd name="connsiteY21546" fmla="*/ 1543730 h 4890129"/>
              <a:gd name="connsiteX21547" fmla="*/ 176905 w 9771622"/>
              <a:gd name="connsiteY21547" fmla="*/ 1557446 h 4890129"/>
              <a:gd name="connsiteX21548" fmla="*/ 163189 w 9771622"/>
              <a:gd name="connsiteY21548" fmla="*/ 1543730 h 4890129"/>
              <a:gd name="connsiteX21549" fmla="*/ 176905 w 9771622"/>
              <a:gd name="connsiteY21549" fmla="*/ 1530014 h 4890129"/>
              <a:gd name="connsiteX21550" fmla="*/ 72954 w 9771622"/>
              <a:gd name="connsiteY21550" fmla="*/ 1529684 h 4890129"/>
              <a:gd name="connsiteX21551" fmla="*/ 86670 w 9771622"/>
              <a:gd name="connsiteY21551" fmla="*/ 1543400 h 4890129"/>
              <a:gd name="connsiteX21552" fmla="*/ 72954 w 9771622"/>
              <a:gd name="connsiteY21552" fmla="*/ 1557116 h 4890129"/>
              <a:gd name="connsiteX21553" fmla="*/ 59238 w 9771622"/>
              <a:gd name="connsiteY21553" fmla="*/ 1543400 h 4890129"/>
              <a:gd name="connsiteX21554" fmla="*/ 72954 w 9771622"/>
              <a:gd name="connsiteY21554" fmla="*/ 1529684 h 4890129"/>
              <a:gd name="connsiteX21555" fmla="*/ 5017874 w 9771622"/>
              <a:gd name="connsiteY21555" fmla="*/ 1529020 h 4890129"/>
              <a:gd name="connsiteX21556" fmla="*/ 5031590 w 9771622"/>
              <a:gd name="connsiteY21556" fmla="*/ 1542736 h 4890129"/>
              <a:gd name="connsiteX21557" fmla="*/ 5017874 w 9771622"/>
              <a:gd name="connsiteY21557" fmla="*/ 1556452 h 4890129"/>
              <a:gd name="connsiteX21558" fmla="*/ 5004158 w 9771622"/>
              <a:gd name="connsiteY21558" fmla="*/ 1542736 h 4890129"/>
              <a:gd name="connsiteX21559" fmla="*/ 5017874 w 9771622"/>
              <a:gd name="connsiteY21559" fmla="*/ 1529020 h 4890129"/>
              <a:gd name="connsiteX21560" fmla="*/ 4788833 w 9771622"/>
              <a:gd name="connsiteY21560" fmla="*/ 1529020 h 4890129"/>
              <a:gd name="connsiteX21561" fmla="*/ 4802549 w 9771622"/>
              <a:gd name="connsiteY21561" fmla="*/ 1542736 h 4890129"/>
              <a:gd name="connsiteX21562" fmla="*/ 4788833 w 9771622"/>
              <a:gd name="connsiteY21562" fmla="*/ 1556452 h 4890129"/>
              <a:gd name="connsiteX21563" fmla="*/ 4775117 w 9771622"/>
              <a:gd name="connsiteY21563" fmla="*/ 1542736 h 4890129"/>
              <a:gd name="connsiteX21564" fmla="*/ 4788833 w 9771622"/>
              <a:gd name="connsiteY21564" fmla="*/ 1529020 h 4890129"/>
              <a:gd name="connsiteX21565" fmla="*/ 5230035 w 9771622"/>
              <a:gd name="connsiteY21565" fmla="*/ 1527366 h 4890129"/>
              <a:gd name="connsiteX21566" fmla="*/ 5243751 w 9771622"/>
              <a:gd name="connsiteY21566" fmla="*/ 1541082 h 4890129"/>
              <a:gd name="connsiteX21567" fmla="*/ 5230035 w 9771622"/>
              <a:gd name="connsiteY21567" fmla="*/ 1554798 h 4890129"/>
              <a:gd name="connsiteX21568" fmla="*/ 5216319 w 9771622"/>
              <a:gd name="connsiteY21568" fmla="*/ 1541082 h 4890129"/>
              <a:gd name="connsiteX21569" fmla="*/ 5230035 w 9771622"/>
              <a:gd name="connsiteY21569" fmla="*/ 1527366 h 4890129"/>
              <a:gd name="connsiteX21570" fmla="*/ 2789101 w 9771622"/>
              <a:gd name="connsiteY21570" fmla="*/ 1527366 h 4890129"/>
              <a:gd name="connsiteX21571" fmla="*/ 2802813 w 9771622"/>
              <a:gd name="connsiteY21571" fmla="*/ 1541082 h 4890129"/>
              <a:gd name="connsiteX21572" fmla="*/ 2789101 w 9771622"/>
              <a:gd name="connsiteY21572" fmla="*/ 1554798 h 4890129"/>
              <a:gd name="connsiteX21573" fmla="*/ 2775382 w 9771622"/>
              <a:gd name="connsiteY21573" fmla="*/ 1541082 h 4890129"/>
              <a:gd name="connsiteX21574" fmla="*/ 2789101 w 9771622"/>
              <a:gd name="connsiteY21574" fmla="*/ 1527366 h 4890129"/>
              <a:gd name="connsiteX21575" fmla="*/ 6383849 w 9771622"/>
              <a:gd name="connsiteY21575" fmla="*/ 1527032 h 4890129"/>
              <a:gd name="connsiteX21576" fmla="*/ 6397565 w 9771622"/>
              <a:gd name="connsiteY21576" fmla="*/ 1540748 h 4890129"/>
              <a:gd name="connsiteX21577" fmla="*/ 6383849 w 9771622"/>
              <a:gd name="connsiteY21577" fmla="*/ 1554464 h 4890129"/>
              <a:gd name="connsiteX21578" fmla="*/ 6370133 w 9771622"/>
              <a:gd name="connsiteY21578" fmla="*/ 1540748 h 4890129"/>
              <a:gd name="connsiteX21579" fmla="*/ 6383849 w 9771622"/>
              <a:gd name="connsiteY21579" fmla="*/ 1527032 h 4890129"/>
              <a:gd name="connsiteX21580" fmla="*/ 5868833 w 9771622"/>
              <a:gd name="connsiteY21580" fmla="*/ 1527032 h 4890129"/>
              <a:gd name="connsiteX21581" fmla="*/ 5882549 w 9771622"/>
              <a:gd name="connsiteY21581" fmla="*/ 1540748 h 4890129"/>
              <a:gd name="connsiteX21582" fmla="*/ 5868833 w 9771622"/>
              <a:gd name="connsiteY21582" fmla="*/ 1554464 h 4890129"/>
              <a:gd name="connsiteX21583" fmla="*/ 5855117 w 9771622"/>
              <a:gd name="connsiteY21583" fmla="*/ 1540748 h 4890129"/>
              <a:gd name="connsiteX21584" fmla="*/ 5868833 w 9771622"/>
              <a:gd name="connsiteY21584" fmla="*/ 1527032 h 4890129"/>
              <a:gd name="connsiteX21585" fmla="*/ 2678549 w 9771622"/>
              <a:gd name="connsiteY21585" fmla="*/ 1525378 h 4890129"/>
              <a:gd name="connsiteX21586" fmla="*/ 2692271 w 9771622"/>
              <a:gd name="connsiteY21586" fmla="*/ 1539094 h 4890129"/>
              <a:gd name="connsiteX21587" fmla="*/ 2678549 w 9771622"/>
              <a:gd name="connsiteY21587" fmla="*/ 1552810 h 4890129"/>
              <a:gd name="connsiteX21588" fmla="*/ 2664836 w 9771622"/>
              <a:gd name="connsiteY21588" fmla="*/ 1539094 h 4890129"/>
              <a:gd name="connsiteX21589" fmla="*/ 2678549 w 9771622"/>
              <a:gd name="connsiteY21589" fmla="*/ 1525378 h 4890129"/>
              <a:gd name="connsiteX21590" fmla="*/ 6442102 w 9771622"/>
              <a:gd name="connsiteY21590" fmla="*/ 1524388 h 4890129"/>
              <a:gd name="connsiteX21591" fmla="*/ 6455818 w 9771622"/>
              <a:gd name="connsiteY21591" fmla="*/ 1538104 h 4890129"/>
              <a:gd name="connsiteX21592" fmla="*/ 6442102 w 9771622"/>
              <a:gd name="connsiteY21592" fmla="*/ 1551820 h 4890129"/>
              <a:gd name="connsiteX21593" fmla="*/ 6428386 w 9771622"/>
              <a:gd name="connsiteY21593" fmla="*/ 1538104 h 4890129"/>
              <a:gd name="connsiteX21594" fmla="*/ 6442102 w 9771622"/>
              <a:gd name="connsiteY21594" fmla="*/ 1524388 h 4890129"/>
              <a:gd name="connsiteX21595" fmla="*/ 4972197 w 9771622"/>
              <a:gd name="connsiteY21595" fmla="*/ 1524388 h 4890129"/>
              <a:gd name="connsiteX21596" fmla="*/ 4985913 w 9771622"/>
              <a:gd name="connsiteY21596" fmla="*/ 1538104 h 4890129"/>
              <a:gd name="connsiteX21597" fmla="*/ 4972197 w 9771622"/>
              <a:gd name="connsiteY21597" fmla="*/ 1551820 h 4890129"/>
              <a:gd name="connsiteX21598" fmla="*/ 4958481 w 9771622"/>
              <a:gd name="connsiteY21598" fmla="*/ 1538104 h 4890129"/>
              <a:gd name="connsiteX21599" fmla="*/ 4972197 w 9771622"/>
              <a:gd name="connsiteY21599" fmla="*/ 1524388 h 4890129"/>
              <a:gd name="connsiteX21600" fmla="*/ 4834507 w 9771622"/>
              <a:gd name="connsiteY21600" fmla="*/ 1524388 h 4890129"/>
              <a:gd name="connsiteX21601" fmla="*/ 4848223 w 9771622"/>
              <a:gd name="connsiteY21601" fmla="*/ 1538104 h 4890129"/>
              <a:gd name="connsiteX21602" fmla="*/ 4834507 w 9771622"/>
              <a:gd name="connsiteY21602" fmla="*/ 1551820 h 4890129"/>
              <a:gd name="connsiteX21603" fmla="*/ 4820791 w 9771622"/>
              <a:gd name="connsiteY21603" fmla="*/ 1538104 h 4890129"/>
              <a:gd name="connsiteX21604" fmla="*/ 4834507 w 9771622"/>
              <a:gd name="connsiteY21604" fmla="*/ 1524388 h 4890129"/>
              <a:gd name="connsiteX21605" fmla="*/ 5461064 w 9771622"/>
              <a:gd name="connsiteY21605" fmla="*/ 1524054 h 4890129"/>
              <a:gd name="connsiteX21606" fmla="*/ 5474780 w 9771622"/>
              <a:gd name="connsiteY21606" fmla="*/ 1537770 h 4890129"/>
              <a:gd name="connsiteX21607" fmla="*/ 5461064 w 9771622"/>
              <a:gd name="connsiteY21607" fmla="*/ 1551486 h 4890129"/>
              <a:gd name="connsiteX21608" fmla="*/ 5447348 w 9771622"/>
              <a:gd name="connsiteY21608" fmla="*/ 1537770 h 4890129"/>
              <a:gd name="connsiteX21609" fmla="*/ 5461064 w 9771622"/>
              <a:gd name="connsiteY21609" fmla="*/ 1524054 h 4890129"/>
              <a:gd name="connsiteX21610" fmla="*/ 2568994 w 9771622"/>
              <a:gd name="connsiteY21610" fmla="*/ 1523394 h 4890129"/>
              <a:gd name="connsiteX21611" fmla="*/ 2582713 w 9771622"/>
              <a:gd name="connsiteY21611" fmla="*/ 1537110 h 4890129"/>
              <a:gd name="connsiteX21612" fmla="*/ 2568994 w 9771622"/>
              <a:gd name="connsiteY21612" fmla="*/ 1550826 h 4890129"/>
              <a:gd name="connsiteX21613" fmla="*/ 2555281 w 9771622"/>
              <a:gd name="connsiteY21613" fmla="*/ 1537110 h 4890129"/>
              <a:gd name="connsiteX21614" fmla="*/ 2568994 w 9771622"/>
              <a:gd name="connsiteY21614" fmla="*/ 1523394 h 4890129"/>
              <a:gd name="connsiteX21615" fmla="*/ 5637808 w 9771622"/>
              <a:gd name="connsiteY21615" fmla="*/ 1522730 h 4890129"/>
              <a:gd name="connsiteX21616" fmla="*/ 5651524 w 9771622"/>
              <a:gd name="connsiteY21616" fmla="*/ 1536446 h 4890129"/>
              <a:gd name="connsiteX21617" fmla="*/ 5637808 w 9771622"/>
              <a:gd name="connsiteY21617" fmla="*/ 1550162 h 4890129"/>
              <a:gd name="connsiteX21618" fmla="*/ 5624092 w 9771622"/>
              <a:gd name="connsiteY21618" fmla="*/ 1536446 h 4890129"/>
              <a:gd name="connsiteX21619" fmla="*/ 5637808 w 9771622"/>
              <a:gd name="connsiteY21619" fmla="*/ 1522730 h 4890129"/>
              <a:gd name="connsiteX21620" fmla="*/ 4926522 w 9771622"/>
              <a:gd name="connsiteY21620" fmla="*/ 1522400 h 4890129"/>
              <a:gd name="connsiteX21621" fmla="*/ 4940238 w 9771622"/>
              <a:gd name="connsiteY21621" fmla="*/ 1536116 h 4890129"/>
              <a:gd name="connsiteX21622" fmla="*/ 4926522 w 9771622"/>
              <a:gd name="connsiteY21622" fmla="*/ 1549832 h 4890129"/>
              <a:gd name="connsiteX21623" fmla="*/ 4912806 w 9771622"/>
              <a:gd name="connsiteY21623" fmla="*/ 1536116 h 4890129"/>
              <a:gd name="connsiteX21624" fmla="*/ 4926522 w 9771622"/>
              <a:gd name="connsiteY21624" fmla="*/ 1522400 h 4890129"/>
              <a:gd name="connsiteX21625" fmla="*/ 4880515 w 9771622"/>
              <a:gd name="connsiteY21625" fmla="*/ 1522400 h 4890129"/>
              <a:gd name="connsiteX21626" fmla="*/ 4894231 w 9771622"/>
              <a:gd name="connsiteY21626" fmla="*/ 1536116 h 4890129"/>
              <a:gd name="connsiteX21627" fmla="*/ 4880515 w 9771622"/>
              <a:gd name="connsiteY21627" fmla="*/ 1549832 h 4890129"/>
              <a:gd name="connsiteX21628" fmla="*/ 4866799 w 9771622"/>
              <a:gd name="connsiteY21628" fmla="*/ 1536116 h 4890129"/>
              <a:gd name="connsiteX21629" fmla="*/ 4880515 w 9771622"/>
              <a:gd name="connsiteY21629" fmla="*/ 1522400 h 4890129"/>
              <a:gd name="connsiteX21630" fmla="*/ 6500022 w 9771622"/>
              <a:gd name="connsiteY21630" fmla="*/ 1522070 h 4890129"/>
              <a:gd name="connsiteX21631" fmla="*/ 6513738 w 9771622"/>
              <a:gd name="connsiteY21631" fmla="*/ 1535786 h 4890129"/>
              <a:gd name="connsiteX21632" fmla="*/ 6500022 w 9771622"/>
              <a:gd name="connsiteY21632" fmla="*/ 1549502 h 4890129"/>
              <a:gd name="connsiteX21633" fmla="*/ 6486306 w 9771622"/>
              <a:gd name="connsiteY21633" fmla="*/ 1535786 h 4890129"/>
              <a:gd name="connsiteX21634" fmla="*/ 6500022 w 9771622"/>
              <a:gd name="connsiteY21634" fmla="*/ 1522070 h 4890129"/>
              <a:gd name="connsiteX21635" fmla="*/ 2459770 w 9771622"/>
              <a:gd name="connsiteY21635" fmla="*/ 1521736 h 4890129"/>
              <a:gd name="connsiteX21636" fmla="*/ 2473484 w 9771622"/>
              <a:gd name="connsiteY21636" fmla="*/ 1535452 h 4890129"/>
              <a:gd name="connsiteX21637" fmla="*/ 2459770 w 9771622"/>
              <a:gd name="connsiteY21637" fmla="*/ 1549168 h 4890129"/>
              <a:gd name="connsiteX21638" fmla="*/ 2446055 w 9771622"/>
              <a:gd name="connsiteY21638" fmla="*/ 1535452 h 4890129"/>
              <a:gd name="connsiteX21639" fmla="*/ 2459770 w 9771622"/>
              <a:gd name="connsiteY21639" fmla="*/ 1521736 h 4890129"/>
              <a:gd name="connsiteX21640" fmla="*/ 5347865 w 9771622"/>
              <a:gd name="connsiteY21640" fmla="*/ 1521076 h 4890129"/>
              <a:gd name="connsiteX21641" fmla="*/ 5361581 w 9771622"/>
              <a:gd name="connsiteY21641" fmla="*/ 1534792 h 4890129"/>
              <a:gd name="connsiteX21642" fmla="*/ 5347865 w 9771622"/>
              <a:gd name="connsiteY21642" fmla="*/ 1548508 h 4890129"/>
              <a:gd name="connsiteX21643" fmla="*/ 5334149 w 9771622"/>
              <a:gd name="connsiteY21643" fmla="*/ 1534792 h 4890129"/>
              <a:gd name="connsiteX21644" fmla="*/ 5347865 w 9771622"/>
              <a:gd name="connsiteY21644" fmla="*/ 1521076 h 4890129"/>
              <a:gd name="connsiteX21645" fmla="*/ 4459155 w 9771622"/>
              <a:gd name="connsiteY21645" fmla="*/ 1521076 h 4890129"/>
              <a:gd name="connsiteX21646" fmla="*/ 4472871 w 9771622"/>
              <a:gd name="connsiteY21646" fmla="*/ 1534792 h 4890129"/>
              <a:gd name="connsiteX21647" fmla="*/ 4459155 w 9771622"/>
              <a:gd name="connsiteY21647" fmla="*/ 1548508 h 4890129"/>
              <a:gd name="connsiteX21648" fmla="*/ 4445439 w 9771622"/>
              <a:gd name="connsiteY21648" fmla="*/ 1534792 h 4890129"/>
              <a:gd name="connsiteX21649" fmla="*/ 4459155 w 9771622"/>
              <a:gd name="connsiteY21649" fmla="*/ 1521076 h 4890129"/>
              <a:gd name="connsiteX21650" fmla="*/ 5932386 w 9771622"/>
              <a:gd name="connsiteY21650" fmla="*/ 1520412 h 4890129"/>
              <a:gd name="connsiteX21651" fmla="*/ 5946102 w 9771622"/>
              <a:gd name="connsiteY21651" fmla="*/ 1534128 h 4890129"/>
              <a:gd name="connsiteX21652" fmla="*/ 5932386 w 9771622"/>
              <a:gd name="connsiteY21652" fmla="*/ 1547844 h 4890129"/>
              <a:gd name="connsiteX21653" fmla="*/ 5918670 w 9771622"/>
              <a:gd name="connsiteY21653" fmla="*/ 1534128 h 4890129"/>
              <a:gd name="connsiteX21654" fmla="*/ 5932386 w 9771622"/>
              <a:gd name="connsiteY21654" fmla="*/ 1520412 h 4890129"/>
              <a:gd name="connsiteX21655" fmla="*/ 2351207 w 9771622"/>
              <a:gd name="connsiteY21655" fmla="*/ 1520412 h 4890129"/>
              <a:gd name="connsiteX21656" fmla="*/ 2364926 w 9771622"/>
              <a:gd name="connsiteY21656" fmla="*/ 1534128 h 4890129"/>
              <a:gd name="connsiteX21657" fmla="*/ 2351207 w 9771622"/>
              <a:gd name="connsiteY21657" fmla="*/ 1547844 h 4890129"/>
              <a:gd name="connsiteX21658" fmla="*/ 2337491 w 9771622"/>
              <a:gd name="connsiteY21658" fmla="*/ 1534128 h 4890129"/>
              <a:gd name="connsiteX21659" fmla="*/ 2351207 w 9771622"/>
              <a:gd name="connsiteY21659" fmla="*/ 1520412 h 4890129"/>
              <a:gd name="connsiteX21660" fmla="*/ 6557615 w 9771622"/>
              <a:gd name="connsiteY21660" fmla="*/ 1519752 h 4890129"/>
              <a:gd name="connsiteX21661" fmla="*/ 6571331 w 9771622"/>
              <a:gd name="connsiteY21661" fmla="*/ 1533468 h 4890129"/>
              <a:gd name="connsiteX21662" fmla="*/ 6557615 w 9771622"/>
              <a:gd name="connsiteY21662" fmla="*/ 1547184 h 4890129"/>
              <a:gd name="connsiteX21663" fmla="*/ 6543899 w 9771622"/>
              <a:gd name="connsiteY21663" fmla="*/ 1533468 h 4890129"/>
              <a:gd name="connsiteX21664" fmla="*/ 6557615 w 9771622"/>
              <a:gd name="connsiteY21664" fmla="*/ 1519752 h 4890129"/>
              <a:gd name="connsiteX21665" fmla="*/ 4598502 w 9771622"/>
              <a:gd name="connsiteY21665" fmla="*/ 1519752 h 4890129"/>
              <a:gd name="connsiteX21666" fmla="*/ 4612218 w 9771622"/>
              <a:gd name="connsiteY21666" fmla="*/ 1533468 h 4890129"/>
              <a:gd name="connsiteX21667" fmla="*/ 4598502 w 9771622"/>
              <a:gd name="connsiteY21667" fmla="*/ 1547184 h 4890129"/>
              <a:gd name="connsiteX21668" fmla="*/ 4584786 w 9771622"/>
              <a:gd name="connsiteY21668" fmla="*/ 1533468 h 4890129"/>
              <a:gd name="connsiteX21669" fmla="*/ 4598502 w 9771622"/>
              <a:gd name="connsiteY21669" fmla="*/ 1519752 h 4890129"/>
              <a:gd name="connsiteX21670" fmla="*/ 2242978 w 9771622"/>
              <a:gd name="connsiteY21670" fmla="*/ 1518758 h 4890129"/>
              <a:gd name="connsiteX21671" fmla="*/ 2256690 w 9771622"/>
              <a:gd name="connsiteY21671" fmla="*/ 1532474 h 4890129"/>
              <a:gd name="connsiteX21672" fmla="*/ 2242978 w 9771622"/>
              <a:gd name="connsiteY21672" fmla="*/ 1546190 h 4890129"/>
              <a:gd name="connsiteX21673" fmla="*/ 2229258 w 9771622"/>
              <a:gd name="connsiteY21673" fmla="*/ 1532474 h 4890129"/>
              <a:gd name="connsiteX21674" fmla="*/ 2242978 w 9771622"/>
              <a:gd name="connsiteY21674" fmla="*/ 1518758 h 4890129"/>
              <a:gd name="connsiteX21675" fmla="*/ 2135072 w 9771622"/>
              <a:gd name="connsiteY21675" fmla="*/ 1517768 h 4890129"/>
              <a:gd name="connsiteX21676" fmla="*/ 2148787 w 9771622"/>
              <a:gd name="connsiteY21676" fmla="*/ 1531484 h 4890129"/>
              <a:gd name="connsiteX21677" fmla="*/ 2135072 w 9771622"/>
              <a:gd name="connsiteY21677" fmla="*/ 1545200 h 4890129"/>
              <a:gd name="connsiteX21678" fmla="*/ 2121355 w 9771622"/>
              <a:gd name="connsiteY21678" fmla="*/ 1531484 h 4890129"/>
              <a:gd name="connsiteX21679" fmla="*/ 2135072 w 9771622"/>
              <a:gd name="connsiteY21679" fmla="*/ 1517768 h 4890129"/>
              <a:gd name="connsiteX21680" fmla="*/ 6614875 w 9771622"/>
              <a:gd name="connsiteY21680" fmla="*/ 1517434 h 4890129"/>
              <a:gd name="connsiteX21681" fmla="*/ 6628591 w 9771622"/>
              <a:gd name="connsiteY21681" fmla="*/ 1531150 h 4890129"/>
              <a:gd name="connsiteX21682" fmla="*/ 6614875 w 9771622"/>
              <a:gd name="connsiteY21682" fmla="*/ 1544866 h 4890129"/>
              <a:gd name="connsiteX21683" fmla="*/ 6601159 w 9771622"/>
              <a:gd name="connsiteY21683" fmla="*/ 1531150 h 4890129"/>
              <a:gd name="connsiteX21684" fmla="*/ 6614875 w 9771622"/>
              <a:gd name="connsiteY21684" fmla="*/ 1517434 h 4890129"/>
              <a:gd name="connsiteX21685" fmla="*/ 2027831 w 9771622"/>
              <a:gd name="connsiteY21685" fmla="*/ 1516774 h 4890129"/>
              <a:gd name="connsiteX21686" fmla="*/ 2041548 w 9771622"/>
              <a:gd name="connsiteY21686" fmla="*/ 1530490 h 4890129"/>
              <a:gd name="connsiteX21687" fmla="*/ 2027831 w 9771622"/>
              <a:gd name="connsiteY21687" fmla="*/ 1544206 h 4890129"/>
              <a:gd name="connsiteX21688" fmla="*/ 2014113 w 9771622"/>
              <a:gd name="connsiteY21688" fmla="*/ 1530490 h 4890129"/>
              <a:gd name="connsiteX21689" fmla="*/ 2027831 w 9771622"/>
              <a:gd name="connsiteY21689" fmla="*/ 1516774 h 4890129"/>
              <a:gd name="connsiteX21690" fmla="*/ 1920590 w 9771622"/>
              <a:gd name="connsiteY21690" fmla="*/ 1515780 h 4890129"/>
              <a:gd name="connsiteX21691" fmla="*/ 1934304 w 9771622"/>
              <a:gd name="connsiteY21691" fmla="*/ 1529496 h 4890129"/>
              <a:gd name="connsiteX21692" fmla="*/ 1920590 w 9771622"/>
              <a:gd name="connsiteY21692" fmla="*/ 1543212 h 4890129"/>
              <a:gd name="connsiteX21693" fmla="*/ 1906876 w 9771622"/>
              <a:gd name="connsiteY21693" fmla="*/ 1529496 h 4890129"/>
              <a:gd name="connsiteX21694" fmla="*/ 1920590 w 9771622"/>
              <a:gd name="connsiteY21694" fmla="*/ 1515780 h 4890129"/>
              <a:gd name="connsiteX21695" fmla="*/ 6671804 w 9771622"/>
              <a:gd name="connsiteY21695" fmla="*/ 1515450 h 4890129"/>
              <a:gd name="connsiteX21696" fmla="*/ 6685520 w 9771622"/>
              <a:gd name="connsiteY21696" fmla="*/ 1529166 h 4890129"/>
              <a:gd name="connsiteX21697" fmla="*/ 6671804 w 9771622"/>
              <a:gd name="connsiteY21697" fmla="*/ 1542882 h 4890129"/>
              <a:gd name="connsiteX21698" fmla="*/ 6658088 w 9771622"/>
              <a:gd name="connsiteY21698" fmla="*/ 1529166 h 4890129"/>
              <a:gd name="connsiteX21699" fmla="*/ 6671804 w 9771622"/>
              <a:gd name="connsiteY21699" fmla="*/ 1515450 h 4890129"/>
              <a:gd name="connsiteX21700" fmla="*/ 1813686 w 9771622"/>
              <a:gd name="connsiteY21700" fmla="*/ 1514787 h 4890129"/>
              <a:gd name="connsiteX21701" fmla="*/ 1827400 w 9771622"/>
              <a:gd name="connsiteY21701" fmla="*/ 1528503 h 4890129"/>
              <a:gd name="connsiteX21702" fmla="*/ 1813686 w 9771622"/>
              <a:gd name="connsiteY21702" fmla="*/ 1542219 h 4890129"/>
              <a:gd name="connsiteX21703" fmla="*/ 1799975 w 9771622"/>
              <a:gd name="connsiteY21703" fmla="*/ 1528503 h 4890129"/>
              <a:gd name="connsiteX21704" fmla="*/ 1813686 w 9771622"/>
              <a:gd name="connsiteY21704" fmla="*/ 1514787 h 4890129"/>
              <a:gd name="connsiteX21705" fmla="*/ 5995271 w 9771622"/>
              <a:gd name="connsiteY21705" fmla="*/ 1514126 h 4890129"/>
              <a:gd name="connsiteX21706" fmla="*/ 6008987 w 9771622"/>
              <a:gd name="connsiteY21706" fmla="*/ 1527842 h 4890129"/>
              <a:gd name="connsiteX21707" fmla="*/ 5995271 w 9771622"/>
              <a:gd name="connsiteY21707" fmla="*/ 1541558 h 4890129"/>
              <a:gd name="connsiteX21708" fmla="*/ 5981555 w 9771622"/>
              <a:gd name="connsiteY21708" fmla="*/ 1527842 h 4890129"/>
              <a:gd name="connsiteX21709" fmla="*/ 5995271 w 9771622"/>
              <a:gd name="connsiteY21709" fmla="*/ 1514126 h 4890129"/>
              <a:gd name="connsiteX21710" fmla="*/ 1707107 w 9771622"/>
              <a:gd name="connsiteY21710" fmla="*/ 1514126 h 4890129"/>
              <a:gd name="connsiteX21711" fmla="*/ 1720821 w 9771622"/>
              <a:gd name="connsiteY21711" fmla="*/ 1527842 h 4890129"/>
              <a:gd name="connsiteX21712" fmla="*/ 1707107 w 9771622"/>
              <a:gd name="connsiteY21712" fmla="*/ 1541558 h 4890129"/>
              <a:gd name="connsiteX21713" fmla="*/ 1693391 w 9771622"/>
              <a:gd name="connsiteY21713" fmla="*/ 1527842 h 4890129"/>
              <a:gd name="connsiteX21714" fmla="*/ 1707107 w 9771622"/>
              <a:gd name="connsiteY21714" fmla="*/ 1514126 h 4890129"/>
              <a:gd name="connsiteX21715" fmla="*/ 6728734 w 9771622"/>
              <a:gd name="connsiteY21715" fmla="*/ 1513796 h 4890129"/>
              <a:gd name="connsiteX21716" fmla="*/ 6742450 w 9771622"/>
              <a:gd name="connsiteY21716" fmla="*/ 1527512 h 4890129"/>
              <a:gd name="connsiteX21717" fmla="*/ 6728734 w 9771622"/>
              <a:gd name="connsiteY21717" fmla="*/ 1541228 h 4890129"/>
              <a:gd name="connsiteX21718" fmla="*/ 6715018 w 9771622"/>
              <a:gd name="connsiteY21718" fmla="*/ 1527512 h 4890129"/>
              <a:gd name="connsiteX21719" fmla="*/ 6728734 w 9771622"/>
              <a:gd name="connsiteY21719" fmla="*/ 1513796 h 4890129"/>
              <a:gd name="connsiteX21720" fmla="*/ 3078304 w 9771622"/>
              <a:gd name="connsiteY21720" fmla="*/ 1513796 h 4890129"/>
              <a:gd name="connsiteX21721" fmla="*/ 3092020 w 9771622"/>
              <a:gd name="connsiteY21721" fmla="*/ 1527512 h 4890129"/>
              <a:gd name="connsiteX21722" fmla="*/ 3078304 w 9771622"/>
              <a:gd name="connsiteY21722" fmla="*/ 1541228 h 4890129"/>
              <a:gd name="connsiteX21723" fmla="*/ 3064588 w 9771622"/>
              <a:gd name="connsiteY21723" fmla="*/ 1527512 h 4890129"/>
              <a:gd name="connsiteX21724" fmla="*/ 3078304 w 9771622"/>
              <a:gd name="connsiteY21724" fmla="*/ 1513796 h 4890129"/>
              <a:gd name="connsiteX21725" fmla="*/ 1600865 w 9771622"/>
              <a:gd name="connsiteY21725" fmla="*/ 1513133 h 4890129"/>
              <a:gd name="connsiteX21726" fmla="*/ 1614574 w 9771622"/>
              <a:gd name="connsiteY21726" fmla="*/ 1526849 h 4890129"/>
              <a:gd name="connsiteX21727" fmla="*/ 1600865 w 9771622"/>
              <a:gd name="connsiteY21727" fmla="*/ 1540565 h 4890129"/>
              <a:gd name="connsiteX21728" fmla="*/ 1587146 w 9771622"/>
              <a:gd name="connsiteY21728" fmla="*/ 1526849 h 4890129"/>
              <a:gd name="connsiteX21729" fmla="*/ 1600865 w 9771622"/>
              <a:gd name="connsiteY21729" fmla="*/ 1513133 h 4890129"/>
              <a:gd name="connsiteX21730" fmla="*/ 5186675 w 9771622"/>
              <a:gd name="connsiteY21730" fmla="*/ 1512802 h 4890129"/>
              <a:gd name="connsiteX21731" fmla="*/ 5200391 w 9771622"/>
              <a:gd name="connsiteY21731" fmla="*/ 1526518 h 4890129"/>
              <a:gd name="connsiteX21732" fmla="*/ 5186675 w 9771622"/>
              <a:gd name="connsiteY21732" fmla="*/ 1540234 h 4890129"/>
              <a:gd name="connsiteX21733" fmla="*/ 5172959 w 9771622"/>
              <a:gd name="connsiteY21733" fmla="*/ 1526518 h 4890129"/>
              <a:gd name="connsiteX21734" fmla="*/ 5186675 w 9771622"/>
              <a:gd name="connsiteY21734" fmla="*/ 1512802 h 4890129"/>
              <a:gd name="connsiteX21735" fmla="*/ 4365833 w 9771622"/>
              <a:gd name="connsiteY21735" fmla="*/ 1512472 h 4890129"/>
              <a:gd name="connsiteX21736" fmla="*/ 4379549 w 9771622"/>
              <a:gd name="connsiteY21736" fmla="*/ 1526188 h 4890129"/>
              <a:gd name="connsiteX21737" fmla="*/ 4365833 w 9771622"/>
              <a:gd name="connsiteY21737" fmla="*/ 1539904 h 4890129"/>
              <a:gd name="connsiteX21738" fmla="*/ 4352117 w 9771622"/>
              <a:gd name="connsiteY21738" fmla="*/ 1526188 h 4890129"/>
              <a:gd name="connsiteX21739" fmla="*/ 4365833 w 9771622"/>
              <a:gd name="connsiteY21739" fmla="*/ 1512472 h 4890129"/>
              <a:gd name="connsiteX21740" fmla="*/ 1494933 w 9771622"/>
              <a:gd name="connsiteY21740" fmla="*/ 1512472 h 4890129"/>
              <a:gd name="connsiteX21741" fmla="*/ 1508648 w 9771622"/>
              <a:gd name="connsiteY21741" fmla="*/ 1526188 h 4890129"/>
              <a:gd name="connsiteX21742" fmla="*/ 1494933 w 9771622"/>
              <a:gd name="connsiteY21742" fmla="*/ 1539904 h 4890129"/>
              <a:gd name="connsiteX21743" fmla="*/ 1481213 w 9771622"/>
              <a:gd name="connsiteY21743" fmla="*/ 1526188 h 4890129"/>
              <a:gd name="connsiteX21744" fmla="*/ 1494933 w 9771622"/>
              <a:gd name="connsiteY21744" fmla="*/ 1512472 h 4890129"/>
              <a:gd name="connsiteX21745" fmla="*/ 6785003 w 9771622"/>
              <a:gd name="connsiteY21745" fmla="*/ 1512139 h 4890129"/>
              <a:gd name="connsiteX21746" fmla="*/ 6798719 w 9771622"/>
              <a:gd name="connsiteY21746" fmla="*/ 1525855 h 4890129"/>
              <a:gd name="connsiteX21747" fmla="*/ 6785003 w 9771622"/>
              <a:gd name="connsiteY21747" fmla="*/ 1539571 h 4890129"/>
              <a:gd name="connsiteX21748" fmla="*/ 6771287 w 9771622"/>
              <a:gd name="connsiteY21748" fmla="*/ 1525855 h 4890129"/>
              <a:gd name="connsiteX21749" fmla="*/ 6785003 w 9771622"/>
              <a:gd name="connsiteY21749" fmla="*/ 1512139 h 4890129"/>
              <a:gd name="connsiteX21750" fmla="*/ 5704999 w 9771622"/>
              <a:gd name="connsiteY21750" fmla="*/ 1512139 h 4890129"/>
              <a:gd name="connsiteX21751" fmla="*/ 5718715 w 9771622"/>
              <a:gd name="connsiteY21751" fmla="*/ 1525855 h 4890129"/>
              <a:gd name="connsiteX21752" fmla="*/ 5704999 w 9771622"/>
              <a:gd name="connsiteY21752" fmla="*/ 1539571 h 4890129"/>
              <a:gd name="connsiteX21753" fmla="*/ 5691283 w 9771622"/>
              <a:gd name="connsiteY21753" fmla="*/ 1525855 h 4890129"/>
              <a:gd name="connsiteX21754" fmla="*/ 5704999 w 9771622"/>
              <a:gd name="connsiteY21754" fmla="*/ 1512139 h 4890129"/>
              <a:gd name="connsiteX21755" fmla="*/ 1389036 w 9771622"/>
              <a:gd name="connsiteY21755" fmla="*/ 1511809 h 4890129"/>
              <a:gd name="connsiteX21756" fmla="*/ 1402746 w 9771622"/>
              <a:gd name="connsiteY21756" fmla="*/ 1525525 h 4890129"/>
              <a:gd name="connsiteX21757" fmla="*/ 1389036 w 9771622"/>
              <a:gd name="connsiteY21757" fmla="*/ 1539241 h 4890129"/>
              <a:gd name="connsiteX21758" fmla="*/ 1375316 w 9771622"/>
              <a:gd name="connsiteY21758" fmla="*/ 1525525 h 4890129"/>
              <a:gd name="connsiteX21759" fmla="*/ 1389036 w 9771622"/>
              <a:gd name="connsiteY21759" fmla="*/ 1511809 h 4890129"/>
              <a:gd name="connsiteX21760" fmla="*/ 1283118 w 9771622"/>
              <a:gd name="connsiteY21760" fmla="*/ 1511479 h 4890129"/>
              <a:gd name="connsiteX21761" fmla="*/ 1296833 w 9771622"/>
              <a:gd name="connsiteY21761" fmla="*/ 1525195 h 4890129"/>
              <a:gd name="connsiteX21762" fmla="*/ 1283118 w 9771622"/>
              <a:gd name="connsiteY21762" fmla="*/ 1538911 h 4890129"/>
              <a:gd name="connsiteX21763" fmla="*/ 1269399 w 9771622"/>
              <a:gd name="connsiteY21763" fmla="*/ 1525195 h 4890129"/>
              <a:gd name="connsiteX21764" fmla="*/ 1283118 w 9771622"/>
              <a:gd name="connsiteY21764" fmla="*/ 1511479 h 4890129"/>
              <a:gd name="connsiteX21765" fmla="*/ 1177529 w 9771622"/>
              <a:gd name="connsiteY21765" fmla="*/ 1510815 h 4890129"/>
              <a:gd name="connsiteX21766" fmla="*/ 1191248 w 9771622"/>
              <a:gd name="connsiteY21766" fmla="*/ 1524531 h 4890129"/>
              <a:gd name="connsiteX21767" fmla="*/ 1177529 w 9771622"/>
              <a:gd name="connsiteY21767" fmla="*/ 1538247 h 4890129"/>
              <a:gd name="connsiteX21768" fmla="*/ 1163817 w 9771622"/>
              <a:gd name="connsiteY21768" fmla="*/ 1524531 h 4890129"/>
              <a:gd name="connsiteX21769" fmla="*/ 1177529 w 9771622"/>
              <a:gd name="connsiteY21769" fmla="*/ 1510815 h 4890129"/>
              <a:gd name="connsiteX21770" fmla="*/ 6841268 w 9771622"/>
              <a:gd name="connsiteY21770" fmla="*/ 1510485 h 4890129"/>
              <a:gd name="connsiteX21771" fmla="*/ 6854984 w 9771622"/>
              <a:gd name="connsiteY21771" fmla="*/ 1524201 h 4890129"/>
              <a:gd name="connsiteX21772" fmla="*/ 6841268 w 9771622"/>
              <a:gd name="connsiteY21772" fmla="*/ 1537917 h 4890129"/>
              <a:gd name="connsiteX21773" fmla="*/ 6827552 w 9771622"/>
              <a:gd name="connsiteY21773" fmla="*/ 1524201 h 4890129"/>
              <a:gd name="connsiteX21774" fmla="*/ 6841268 w 9771622"/>
              <a:gd name="connsiteY21774" fmla="*/ 1510485 h 4890129"/>
              <a:gd name="connsiteX21775" fmla="*/ 2965517 w 9771622"/>
              <a:gd name="connsiteY21775" fmla="*/ 1510485 h 4890129"/>
              <a:gd name="connsiteX21776" fmla="*/ 2979234 w 9771622"/>
              <a:gd name="connsiteY21776" fmla="*/ 1524201 h 4890129"/>
              <a:gd name="connsiteX21777" fmla="*/ 2965517 w 9771622"/>
              <a:gd name="connsiteY21777" fmla="*/ 1537917 h 4890129"/>
              <a:gd name="connsiteX21778" fmla="*/ 2951801 w 9771622"/>
              <a:gd name="connsiteY21778" fmla="*/ 1524201 h 4890129"/>
              <a:gd name="connsiteX21779" fmla="*/ 2965517 w 9771622"/>
              <a:gd name="connsiteY21779" fmla="*/ 1510485 h 4890129"/>
              <a:gd name="connsiteX21780" fmla="*/ 1072278 w 9771622"/>
              <a:gd name="connsiteY21780" fmla="*/ 1510485 h 4890129"/>
              <a:gd name="connsiteX21781" fmla="*/ 1085993 w 9771622"/>
              <a:gd name="connsiteY21781" fmla="*/ 1524201 h 4890129"/>
              <a:gd name="connsiteX21782" fmla="*/ 1072278 w 9771622"/>
              <a:gd name="connsiteY21782" fmla="*/ 1537917 h 4890129"/>
              <a:gd name="connsiteX21783" fmla="*/ 1058565 w 9771622"/>
              <a:gd name="connsiteY21783" fmla="*/ 1524201 h 4890129"/>
              <a:gd name="connsiteX21784" fmla="*/ 1072278 w 9771622"/>
              <a:gd name="connsiteY21784" fmla="*/ 1510485 h 4890129"/>
              <a:gd name="connsiteX21785" fmla="*/ 6897204 w 9771622"/>
              <a:gd name="connsiteY21785" fmla="*/ 1509161 h 4890129"/>
              <a:gd name="connsiteX21786" fmla="*/ 6910920 w 9771622"/>
              <a:gd name="connsiteY21786" fmla="*/ 1522877 h 4890129"/>
              <a:gd name="connsiteX21787" fmla="*/ 6897204 w 9771622"/>
              <a:gd name="connsiteY21787" fmla="*/ 1536593 h 4890129"/>
              <a:gd name="connsiteX21788" fmla="*/ 6883488 w 9771622"/>
              <a:gd name="connsiteY21788" fmla="*/ 1522877 h 4890129"/>
              <a:gd name="connsiteX21789" fmla="*/ 6897204 w 9771622"/>
              <a:gd name="connsiteY21789" fmla="*/ 1509161 h 4890129"/>
              <a:gd name="connsiteX21790" fmla="*/ 6057483 w 9771622"/>
              <a:gd name="connsiteY21790" fmla="*/ 1508831 h 4890129"/>
              <a:gd name="connsiteX21791" fmla="*/ 6071199 w 9771622"/>
              <a:gd name="connsiteY21791" fmla="*/ 1522547 h 4890129"/>
              <a:gd name="connsiteX21792" fmla="*/ 6057483 w 9771622"/>
              <a:gd name="connsiteY21792" fmla="*/ 1536263 h 4890129"/>
              <a:gd name="connsiteX21793" fmla="*/ 6043767 w 9771622"/>
              <a:gd name="connsiteY21793" fmla="*/ 1522547 h 4890129"/>
              <a:gd name="connsiteX21794" fmla="*/ 6057483 w 9771622"/>
              <a:gd name="connsiteY21794" fmla="*/ 1508831 h 4890129"/>
              <a:gd name="connsiteX21795" fmla="*/ 5531893 w 9771622"/>
              <a:gd name="connsiteY21795" fmla="*/ 1508501 h 4890129"/>
              <a:gd name="connsiteX21796" fmla="*/ 5545609 w 9771622"/>
              <a:gd name="connsiteY21796" fmla="*/ 1522217 h 4890129"/>
              <a:gd name="connsiteX21797" fmla="*/ 5531893 w 9771622"/>
              <a:gd name="connsiteY21797" fmla="*/ 1535933 h 4890129"/>
              <a:gd name="connsiteX21798" fmla="*/ 5518177 w 9771622"/>
              <a:gd name="connsiteY21798" fmla="*/ 1522217 h 4890129"/>
              <a:gd name="connsiteX21799" fmla="*/ 5531893 w 9771622"/>
              <a:gd name="connsiteY21799" fmla="*/ 1508501 h 4890129"/>
              <a:gd name="connsiteX21800" fmla="*/ 6953143 w 9771622"/>
              <a:gd name="connsiteY21800" fmla="*/ 1507837 h 4890129"/>
              <a:gd name="connsiteX21801" fmla="*/ 6966859 w 9771622"/>
              <a:gd name="connsiteY21801" fmla="*/ 1521553 h 4890129"/>
              <a:gd name="connsiteX21802" fmla="*/ 6953143 w 9771622"/>
              <a:gd name="connsiteY21802" fmla="*/ 1535269 h 4890129"/>
              <a:gd name="connsiteX21803" fmla="*/ 6939427 w 9771622"/>
              <a:gd name="connsiteY21803" fmla="*/ 1521553 h 4890129"/>
              <a:gd name="connsiteX21804" fmla="*/ 6953143 w 9771622"/>
              <a:gd name="connsiteY21804" fmla="*/ 1507837 h 4890129"/>
              <a:gd name="connsiteX21805" fmla="*/ 2853644 w 9771622"/>
              <a:gd name="connsiteY21805" fmla="*/ 1507837 h 4890129"/>
              <a:gd name="connsiteX21806" fmla="*/ 2867359 w 9771622"/>
              <a:gd name="connsiteY21806" fmla="*/ 1521553 h 4890129"/>
              <a:gd name="connsiteX21807" fmla="*/ 2853644 w 9771622"/>
              <a:gd name="connsiteY21807" fmla="*/ 1535269 h 4890129"/>
              <a:gd name="connsiteX21808" fmla="*/ 2839928 w 9771622"/>
              <a:gd name="connsiteY21808" fmla="*/ 1521553 h 4890129"/>
              <a:gd name="connsiteX21809" fmla="*/ 2853644 w 9771622"/>
              <a:gd name="connsiteY21809" fmla="*/ 1507837 h 4890129"/>
              <a:gd name="connsiteX21810" fmla="*/ 129240 w 9771622"/>
              <a:gd name="connsiteY21810" fmla="*/ 1507177 h 4890129"/>
              <a:gd name="connsiteX21811" fmla="*/ 142956 w 9771622"/>
              <a:gd name="connsiteY21811" fmla="*/ 1520893 h 4890129"/>
              <a:gd name="connsiteX21812" fmla="*/ 129240 w 9771622"/>
              <a:gd name="connsiteY21812" fmla="*/ 1534609 h 4890129"/>
              <a:gd name="connsiteX21813" fmla="*/ 115524 w 9771622"/>
              <a:gd name="connsiteY21813" fmla="*/ 1520893 h 4890129"/>
              <a:gd name="connsiteX21814" fmla="*/ 129240 w 9771622"/>
              <a:gd name="connsiteY21814" fmla="*/ 1507177 h 4890129"/>
              <a:gd name="connsiteX21815" fmla="*/ 24975 w 9771622"/>
              <a:gd name="connsiteY21815" fmla="*/ 1507177 h 4890129"/>
              <a:gd name="connsiteX21816" fmla="*/ 38690 w 9771622"/>
              <a:gd name="connsiteY21816" fmla="*/ 1520893 h 4890129"/>
              <a:gd name="connsiteX21817" fmla="*/ 24975 w 9771622"/>
              <a:gd name="connsiteY21817" fmla="*/ 1534609 h 4890129"/>
              <a:gd name="connsiteX21818" fmla="*/ 11259 w 9771622"/>
              <a:gd name="connsiteY21818" fmla="*/ 1520893 h 4890129"/>
              <a:gd name="connsiteX21819" fmla="*/ 24975 w 9771622"/>
              <a:gd name="connsiteY21819" fmla="*/ 1507177 h 4890129"/>
              <a:gd name="connsiteX21820" fmla="*/ 7008745 w 9771622"/>
              <a:gd name="connsiteY21820" fmla="*/ 1506513 h 4890129"/>
              <a:gd name="connsiteX21821" fmla="*/ 7022461 w 9771622"/>
              <a:gd name="connsiteY21821" fmla="*/ 1520229 h 4890129"/>
              <a:gd name="connsiteX21822" fmla="*/ 7008745 w 9771622"/>
              <a:gd name="connsiteY21822" fmla="*/ 1533945 h 4890129"/>
              <a:gd name="connsiteX21823" fmla="*/ 6995029 w 9771622"/>
              <a:gd name="connsiteY21823" fmla="*/ 1520229 h 4890129"/>
              <a:gd name="connsiteX21824" fmla="*/ 7008745 w 9771622"/>
              <a:gd name="connsiteY21824" fmla="*/ 1506513 h 4890129"/>
              <a:gd name="connsiteX21825" fmla="*/ 4642206 w 9771622"/>
              <a:gd name="connsiteY21825" fmla="*/ 1506513 h 4890129"/>
              <a:gd name="connsiteX21826" fmla="*/ 4655922 w 9771622"/>
              <a:gd name="connsiteY21826" fmla="*/ 1520229 h 4890129"/>
              <a:gd name="connsiteX21827" fmla="*/ 4642206 w 9771622"/>
              <a:gd name="connsiteY21827" fmla="*/ 1533945 h 4890129"/>
              <a:gd name="connsiteX21828" fmla="*/ 4628490 w 9771622"/>
              <a:gd name="connsiteY21828" fmla="*/ 1520229 h 4890129"/>
              <a:gd name="connsiteX21829" fmla="*/ 4642206 w 9771622"/>
              <a:gd name="connsiteY21829" fmla="*/ 1506513 h 4890129"/>
              <a:gd name="connsiteX21830" fmla="*/ 7064020 w 9771622"/>
              <a:gd name="connsiteY21830" fmla="*/ 1505189 h 4890129"/>
              <a:gd name="connsiteX21831" fmla="*/ 7077736 w 9771622"/>
              <a:gd name="connsiteY21831" fmla="*/ 1518905 h 4890129"/>
              <a:gd name="connsiteX21832" fmla="*/ 7064020 w 9771622"/>
              <a:gd name="connsiteY21832" fmla="*/ 1532621 h 4890129"/>
              <a:gd name="connsiteX21833" fmla="*/ 7050304 w 9771622"/>
              <a:gd name="connsiteY21833" fmla="*/ 1518905 h 4890129"/>
              <a:gd name="connsiteX21834" fmla="*/ 7064020 w 9771622"/>
              <a:gd name="connsiteY21834" fmla="*/ 1505189 h 4890129"/>
              <a:gd name="connsiteX21835" fmla="*/ 2742759 w 9771622"/>
              <a:gd name="connsiteY21835" fmla="*/ 1505189 h 4890129"/>
              <a:gd name="connsiteX21836" fmla="*/ 2756473 w 9771622"/>
              <a:gd name="connsiteY21836" fmla="*/ 1518905 h 4890129"/>
              <a:gd name="connsiteX21837" fmla="*/ 2742759 w 9771622"/>
              <a:gd name="connsiteY21837" fmla="*/ 1532621 h 4890129"/>
              <a:gd name="connsiteX21838" fmla="*/ 2729045 w 9771622"/>
              <a:gd name="connsiteY21838" fmla="*/ 1518905 h 4890129"/>
              <a:gd name="connsiteX21839" fmla="*/ 2742759 w 9771622"/>
              <a:gd name="connsiteY21839" fmla="*/ 1505189 h 4890129"/>
              <a:gd name="connsiteX21840" fmla="*/ 7119296 w 9771622"/>
              <a:gd name="connsiteY21840" fmla="*/ 1504195 h 4890129"/>
              <a:gd name="connsiteX21841" fmla="*/ 7133012 w 9771622"/>
              <a:gd name="connsiteY21841" fmla="*/ 1517911 h 4890129"/>
              <a:gd name="connsiteX21842" fmla="*/ 7119296 w 9771622"/>
              <a:gd name="connsiteY21842" fmla="*/ 1531627 h 4890129"/>
              <a:gd name="connsiteX21843" fmla="*/ 7105580 w 9771622"/>
              <a:gd name="connsiteY21843" fmla="*/ 1517911 h 4890129"/>
              <a:gd name="connsiteX21844" fmla="*/ 7119296 w 9771622"/>
              <a:gd name="connsiteY21844" fmla="*/ 1504195 h 4890129"/>
              <a:gd name="connsiteX21845" fmla="*/ 6118728 w 9771622"/>
              <a:gd name="connsiteY21845" fmla="*/ 1503865 h 4890129"/>
              <a:gd name="connsiteX21846" fmla="*/ 6132444 w 9771622"/>
              <a:gd name="connsiteY21846" fmla="*/ 1517581 h 4890129"/>
              <a:gd name="connsiteX21847" fmla="*/ 6118728 w 9771622"/>
              <a:gd name="connsiteY21847" fmla="*/ 1531297 h 4890129"/>
              <a:gd name="connsiteX21848" fmla="*/ 6105012 w 9771622"/>
              <a:gd name="connsiteY21848" fmla="*/ 1517581 h 4890129"/>
              <a:gd name="connsiteX21849" fmla="*/ 6118728 w 9771622"/>
              <a:gd name="connsiteY21849" fmla="*/ 1503865 h 4890129"/>
              <a:gd name="connsiteX21850" fmla="*/ 7174571 w 9771622"/>
              <a:gd name="connsiteY21850" fmla="*/ 1503201 h 4890129"/>
              <a:gd name="connsiteX21851" fmla="*/ 7188287 w 9771622"/>
              <a:gd name="connsiteY21851" fmla="*/ 1516917 h 4890129"/>
              <a:gd name="connsiteX21852" fmla="*/ 7174571 w 9771622"/>
              <a:gd name="connsiteY21852" fmla="*/ 1530633 h 4890129"/>
              <a:gd name="connsiteX21853" fmla="*/ 7160855 w 9771622"/>
              <a:gd name="connsiteY21853" fmla="*/ 1516917 h 4890129"/>
              <a:gd name="connsiteX21854" fmla="*/ 7174571 w 9771622"/>
              <a:gd name="connsiteY21854" fmla="*/ 1503201 h 4890129"/>
              <a:gd name="connsiteX21855" fmla="*/ 2632541 w 9771622"/>
              <a:gd name="connsiteY21855" fmla="*/ 1503201 h 4890129"/>
              <a:gd name="connsiteX21856" fmla="*/ 2646257 w 9771622"/>
              <a:gd name="connsiteY21856" fmla="*/ 1516917 h 4890129"/>
              <a:gd name="connsiteX21857" fmla="*/ 2632541 w 9771622"/>
              <a:gd name="connsiteY21857" fmla="*/ 1530633 h 4890129"/>
              <a:gd name="connsiteX21858" fmla="*/ 2618828 w 9771622"/>
              <a:gd name="connsiteY21858" fmla="*/ 1516917 h 4890129"/>
              <a:gd name="connsiteX21859" fmla="*/ 2632541 w 9771622"/>
              <a:gd name="connsiteY21859" fmla="*/ 1503201 h 4890129"/>
              <a:gd name="connsiteX21860" fmla="*/ 5771526 w 9771622"/>
              <a:gd name="connsiteY21860" fmla="*/ 1502541 h 4890129"/>
              <a:gd name="connsiteX21861" fmla="*/ 5785242 w 9771622"/>
              <a:gd name="connsiteY21861" fmla="*/ 1516257 h 4890129"/>
              <a:gd name="connsiteX21862" fmla="*/ 5771526 w 9771622"/>
              <a:gd name="connsiteY21862" fmla="*/ 1529973 h 4890129"/>
              <a:gd name="connsiteX21863" fmla="*/ 5757810 w 9771622"/>
              <a:gd name="connsiteY21863" fmla="*/ 1516257 h 4890129"/>
              <a:gd name="connsiteX21864" fmla="*/ 5771526 w 9771622"/>
              <a:gd name="connsiteY21864" fmla="*/ 1502541 h 4890129"/>
              <a:gd name="connsiteX21865" fmla="*/ 7229513 w 9771622"/>
              <a:gd name="connsiteY21865" fmla="*/ 1502211 h 4890129"/>
              <a:gd name="connsiteX21866" fmla="*/ 7243229 w 9771622"/>
              <a:gd name="connsiteY21866" fmla="*/ 1515927 h 4890129"/>
              <a:gd name="connsiteX21867" fmla="*/ 7229513 w 9771622"/>
              <a:gd name="connsiteY21867" fmla="*/ 1529643 h 4890129"/>
              <a:gd name="connsiteX21868" fmla="*/ 7215797 w 9771622"/>
              <a:gd name="connsiteY21868" fmla="*/ 1515927 h 4890129"/>
              <a:gd name="connsiteX21869" fmla="*/ 7229513 w 9771622"/>
              <a:gd name="connsiteY21869" fmla="*/ 1502211 h 4890129"/>
              <a:gd name="connsiteX21870" fmla="*/ 5305829 w 9771622"/>
              <a:gd name="connsiteY21870" fmla="*/ 1501881 h 4890129"/>
              <a:gd name="connsiteX21871" fmla="*/ 5319545 w 9771622"/>
              <a:gd name="connsiteY21871" fmla="*/ 1515597 h 4890129"/>
              <a:gd name="connsiteX21872" fmla="*/ 5305829 w 9771622"/>
              <a:gd name="connsiteY21872" fmla="*/ 1529313 h 4890129"/>
              <a:gd name="connsiteX21873" fmla="*/ 5292113 w 9771622"/>
              <a:gd name="connsiteY21873" fmla="*/ 1515597 h 4890129"/>
              <a:gd name="connsiteX21874" fmla="*/ 5305829 w 9771622"/>
              <a:gd name="connsiteY21874" fmla="*/ 1501881 h 4890129"/>
              <a:gd name="connsiteX21875" fmla="*/ 4500874 w 9771622"/>
              <a:gd name="connsiteY21875" fmla="*/ 1501881 h 4890129"/>
              <a:gd name="connsiteX21876" fmla="*/ 4514590 w 9771622"/>
              <a:gd name="connsiteY21876" fmla="*/ 1515597 h 4890129"/>
              <a:gd name="connsiteX21877" fmla="*/ 4500874 w 9771622"/>
              <a:gd name="connsiteY21877" fmla="*/ 1529313 h 4890129"/>
              <a:gd name="connsiteX21878" fmla="*/ 4487158 w 9771622"/>
              <a:gd name="connsiteY21878" fmla="*/ 1515597 h 4890129"/>
              <a:gd name="connsiteX21879" fmla="*/ 4500874 w 9771622"/>
              <a:gd name="connsiteY21879" fmla="*/ 1501881 h 4890129"/>
              <a:gd name="connsiteX21880" fmla="*/ 7284128 w 9771622"/>
              <a:gd name="connsiteY21880" fmla="*/ 1501217 h 4890129"/>
              <a:gd name="connsiteX21881" fmla="*/ 7297844 w 9771622"/>
              <a:gd name="connsiteY21881" fmla="*/ 1514933 h 4890129"/>
              <a:gd name="connsiteX21882" fmla="*/ 7284128 w 9771622"/>
              <a:gd name="connsiteY21882" fmla="*/ 1528649 h 4890129"/>
              <a:gd name="connsiteX21883" fmla="*/ 7270412 w 9771622"/>
              <a:gd name="connsiteY21883" fmla="*/ 1514933 h 4890129"/>
              <a:gd name="connsiteX21884" fmla="*/ 7284128 w 9771622"/>
              <a:gd name="connsiteY21884" fmla="*/ 1501217 h 4890129"/>
              <a:gd name="connsiteX21885" fmla="*/ 5421012 w 9771622"/>
              <a:gd name="connsiteY21885" fmla="*/ 1501217 h 4890129"/>
              <a:gd name="connsiteX21886" fmla="*/ 5434728 w 9771622"/>
              <a:gd name="connsiteY21886" fmla="*/ 1514933 h 4890129"/>
              <a:gd name="connsiteX21887" fmla="*/ 5421012 w 9771622"/>
              <a:gd name="connsiteY21887" fmla="*/ 1528649 h 4890129"/>
              <a:gd name="connsiteX21888" fmla="*/ 5407296 w 9771622"/>
              <a:gd name="connsiteY21888" fmla="*/ 1514933 h 4890129"/>
              <a:gd name="connsiteX21889" fmla="*/ 5421012 w 9771622"/>
              <a:gd name="connsiteY21889" fmla="*/ 1501217 h 4890129"/>
              <a:gd name="connsiteX21890" fmla="*/ 2522655 w 9771622"/>
              <a:gd name="connsiteY21890" fmla="*/ 1501217 h 4890129"/>
              <a:gd name="connsiteX21891" fmla="*/ 2536376 w 9771622"/>
              <a:gd name="connsiteY21891" fmla="*/ 1514933 h 4890129"/>
              <a:gd name="connsiteX21892" fmla="*/ 2522655 w 9771622"/>
              <a:gd name="connsiteY21892" fmla="*/ 1528649 h 4890129"/>
              <a:gd name="connsiteX21893" fmla="*/ 2508941 w 9771622"/>
              <a:gd name="connsiteY21893" fmla="*/ 1514933 h 4890129"/>
              <a:gd name="connsiteX21894" fmla="*/ 2522655 w 9771622"/>
              <a:gd name="connsiteY21894" fmla="*/ 1501217 h 4890129"/>
              <a:gd name="connsiteX21895" fmla="*/ 5142325 w 9771622"/>
              <a:gd name="connsiteY21895" fmla="*/ 1500557 h 4890129"/>
              <a:gd name="connsiteX21896" fmla="*/ 5156041 w 9771622"/>
              <a:gd name="connsiteY21896" fmla="*/ 1514273 h 4890129"/>
              <a:gd name="connsiteX21897" fmla="*/ 5142325 w 9771622"/>
              <a:gd name="connsiteY21897" fmla="*/ 1527989 h 4890129"/>
              <a:gd name="connsiteX21898" fmla="*/ 5128609 w 9771622"/>
              <a:gd name="connsiteY21898" fmla="*/ 1514273 h 4890129"/>
              <a:gd name="connsiteX21899" fmla="*/ 5142325 w 9771622"/>
              <a:gd name="connsiteY21899" fmla="*/ 1500557 h 4890129"/>
              <a:gd name="connsiteX21900" fmla="*/ 7338739 w 9771622"/>
              <a:gd name="connsiteY21900" fmla="*/ 1500223 h 4890129"/>
              <a:gd name="connsiteX21901" fmla="*/ 7352455 w 9771622"/>
              <a:gd name="connsiteY21901" fmla="*/ 1513939 h 4890129"/>
              <a:gd name="connsiteX21902" fmla="*/ 7338739 w 9771622"/>
              <a:gd name="connsiteY21902" fmla="*/ 1527655 h 4890129"/>
              <a:gd name="connsiteX21903" fmla="*/ 7325023 w 9771622"/>
              <a:gd name="connsiteY21903" fmla="*/ 1513939 h 4890129"/>
              <a:gd name="connsiteX21904" fmla="*/ 7338739 w 9771622"/>
              <a:gd name="connsiteY21904" fmla="*/ 1500223 h 4890129"/>
              <a:gd name="connsiteX21905" fmla="*/ 7393351 w 9771622"/>
              <a:gd name="connsiteY21905" fmla="*/ 1499563 h 4890129"/>
              <a:gd name="connsiteX21906" fmla="*/ 7407067 w 9771622"/>
              <a:gd name="connsiteY21906" fmla="*/ 1513279 h 4890129"/>
              <a:gd name="connsiteX21907" fmla="*/ 7393351 w 9771622"/>
              <a:gd name="connsiteY21907" fmla="*/ 1526995 h 4890129"/>
              <a:gd name="connsiteX21908" fmla="*/ 7379635 w 9771622"/>
              <a:gd name="connsiteY21908" fmla="*/ 1513279 h 4890129"/>
              <a:gd name="connsiteX21909" fmla="*/ 7393351 w 9771622"/>
              <a:gd name="connsiteY21909" fmla="*/ 1499563 h 4890129"/>
              <a:gd name="connsiteX21910" fmla="*/ 6179629 w 9771622"/>
              <a:gd name="connsiteY21910" fmla="*/ 1499563 h 4890129"/>
              <a:gd name="connsiteX21911" fmla="*/ 6193345 w 9771622"/>
              <a:gd name="connsiteY21911" fmla="*/ 1513279 h 4890129"/>
              <a:gd name="connsiteX21912" fmla="*/ 6179629 w 9771622"/>
              <a:gd name="connsiteY21912" fmla="*/ 1526995 h 4890129"/>
              <a:gd name="connsiteX21913" fmla="*/ 6165913 w 9771622"/>
              <a:gd name="connsiteY21913" fmla="*/ 1513279 h 4890129"/>
              <a:gd name="connsiteX21914" fmla="*/ 6179629 w 9771622"/>
              <a:gd name="connsiteY21914" fmla="*/ 1499563 h 4890129"/>
              <a:gd name="connsiteX21915" fmla="*/ 2413433 w 9771622"/>
              <a:gd name="connsiteY21915" fmla="*/ 1499563 h 4890129"/>
              <a:gd name="connsiteX21916" fmla="*/ 2427145 w 9771622"/>
              <a:gd name="connsiteY21916" fmla="*/ 1513279 h 4890129"/>
              <a:gd name="connsiteX21917" fmla="*/ 2413433 w 9771622"/>
              <a:gd name="connsiteY21917" fmla="*/ 1526995 h 4890129"/>
              <a:gd name="connsiteX21918" fmla="*/ 2399716 w 9771622"/>
              <a:gd name="connsiteY21918" fmla="*/ 1513279 h 4890129"/>
              <a:gd name="connsiteX21919" fmla="*/ 2413433 w 9771622"/>
              <a:gd name="connsiteY21919" fmla="*/ 1499563 h 4890129"/>
              <a:gd name="connsiteX21920" fmla="*/ 7447632 w 9771622"/>
              <a:gd name="connsiteY21920" fmla="*/ 1498569 h 4890129"/>
              <a:gd name="connsiteX21921" fmla="*/ 7461348 w 9771622"/>
              <a:gd name="connsiteY21921" fmla="*/ 1512285 h 4890129"/>
              <a:gd name="connsiteX21922" fmla="*/ 7447632 w 9771622"/>
              <a:gd name="connsiteY21922" fmla="*/ 1526001 h 4890129"/>
              <a:gd name="connsiteX21923" fmla="*/ 7433916 w 9771622"/>
              <a:gd name="connsiteY21923" fmla="*/ 1512285 h 4890129"/>
              <a:gd name="connsiteX21924" fmla="*/ 7447632 w 9771622"/>
              <a:gd name="connsiteY21924" fmla="*/ 1498569 h 4890129"/>
              <a:gd name="connsiteX21925" fmla="*/ 2304870 w 9771622"/>
              <a:gd name="connsiteY21925" fmla="*/ 1497909 h 4890129"/>
              <a:gd name="connsiteX21926" fmla="*/ 2318586 w 9771622"/>
              <a:gd name="connsiteY21926" fmla="*/ 1511625 h 4890129"/>
              <a:gd name="connsiteX21927" fmla="*/ 2304870 w 9771622"/>
              <a:gd name="connsiteY21927" fmla="*/ 1525341 h 4890129"/>
              <a:gd name="connsiteX21928" fmla="*/ 2291153 w 9771622"/>
              <a:gd name="connsiteY21928" fmla="*/ 1511625 h 4890129"/>
              <a:gd name="connsiteX21929" fmla="*/ 2304870 w 9771622"/>
              <a:gd name="connsiteY21929" fmla="*/ 1497909 h 4890129"/>
              <a:gd name="connsiteX21930" fmla="*/ 7501914 w 9771622"/>
              <a:gd name="connsiteY21930" fmla="*/ 1497906 h 4890129"/>
              <a:gd name="connsiteX21931" fmla="*/ 7515630 w 9771622"/>
              <a:gd name="connsiteY21931" fmla="*/ 1511622 h 4890129"/>
              <a:gd name="connsiteX21932" fmla="*/ 7501914 w 9771622"/>
              <a:gd name="connsiteY21932" fmla="*/ 1525338 h 4890129"/>
              <a:gd name="connsiteX21933" fmla="*/ 7488198 w 9771622"/>
              <a:gd name="connsiteY21933" fmla="*/ 1511622 h 4890129"/>
              <a:gd name="connsiteX21934" fmla="*/ 7501914 w 9771622"/>
              <a:gd name="connsiteY21934" fmla="*/ 1497906 h 4890129"/>
              <a:gd name="connsiteX21935" fmla="*/ 7556195 w 9771622"/>
              <a:gd name="connsiteY21935" fmla="*/ 1497245 h 4890129"/>
              <a:gd name="connsiteX21936" fmla="*/ 7569911 w 9771622"/>
              <a:gd name="connsiteY21936" fmla="*/ 1510961 h 4890129"/>
              <a:gd name="connsiteX21937" fmla="*/ 7556195 w 9771622"/>
              <a:gd name="connsiteY21937" fmla="*/ 1524677 h 4890129"/>
              <a:gd name="connsiteX21938" fmla="*/ 7542479 w 9771622"/>
              <a:gd name="connsiteY21938" fmla="*/ 1510961 h 4890129"/>
              <a:gd name="connsiteX21939" fmla="*/ 7556195 w 9771622"/>
              <a:gd name="connsiteY21939" fmla="*/ 1497245 h 4890129"/>
              <a:gd name="connsiteX21940" fmla="*/ 7610477 w 9771622"/>
              <a:gd name="connsiteY21940" fmla="*/ 1496585 h 4890129"/>
              <a:gd name="connsiteX21941" fmla="*/ 7624193 w 9771622"/>
              <a:gd name="connsiteY21941" fmla="*/ 1510301 h 4890129"/>
              <a:gd name="connsiteX21942" fmla="*/ 7610477 w 9771622"/>
              <a:gd name="connsiteY21942" fmla="*/ 1524017 h 4890129"/>
              <a:gd name="connsiteX21943" fmla="*/ 7596761 w 9771622"/>
              <a:gd name="connsiteY21943" fmla="*/ 1510301 h 4890129"/>
              <a:gd name="connsiteX21944" fmla="*/ 7610477 w 9771622"/>
              <a:gd name="connsiteY21944" fmla="*/ 1496585 h 4890129"/>
              <a:gd name="connsiteX21945" fmla="*/ 2196636 w 9771622"/>
              <a:gd name="connsiteY21945" fmla="*/ 1496585 h 4890129"/>
              <a:gd name="connsiteX21946" fmla="*/ 2210350 w 9771622"/>
              <a:gd name="connsiteY21946" fmla="*/ 1510301 h 4890129"/>
              <a:gd name="connsiteX21947" fmla="*/ 2196636 w 9771622"/>
              <a:gd name="connsiteY21947" fmla="*/ 1524017 h 4890129"/>
              <a:gd name="connsiteX21948" fmla="*/ 2182925 w 9771622"/>
              <a:gd name="connsiteY21948" fmla="*/ 1510301 h 4890129"/>
              <a:gd name="connsiteX21949" fmla="*/ 2196636 w 9771622"/>
              <a:gd name="connsiteY21949" fmla="*/ 1496585 h 4890129"/>
              <a:gd name="connsiteX21950" fmla="*/ 7664428 w 9771622"/>
              <a:gd name="connsiteY21950" fmla="*/ 1495921 h 4890129"/>
              <a:gd name="connsiteX21951" fmla="*/ 7678144 w 9771622"/>
              <a:gd name="connsiteY21951" fmla="*/ 1509637 h 4890129"/>
              <a:gd name="connsiteX21952" fmla="*/ 7664428 w 9771622"/>
              <a:gd name="connsiteY21952" fmla="*/ 1523353 h 4890129"/>
              <a:gd name="connsiteX21953" fmla="*/ 7650712 w 9771622"/>
              <a:gd name="connsiteY21953" fmla="*/ 1509637 h 4890129"/>
              <a:gd name="connsiteX21954" fmla="*/ 7664428 w 9771622"/>
              <a:gd name="connsiteY21954" fmla="*/ 1495921 h 4890129"/>
              <a:gd name="connsiteX21955" fmla="*/ 6239870 w 9771622"/>
              <a:gd name="connsiteY21955" fmla="*/ 1495591 h 4890129"/>
              <a:gd name="connsiteX21956" fmla="*/ 6253586 w 9771622"/>
              <a:gd name="connsiteY21956" fmla="*/ 1509307 h 4890129"/>
              <a:gd name="connsiteX21957" fmla="*/ 6239870 w 9771622"/>
              <a:gd name="connsiteY21957" fmla="*/ 1523023 h 4890129"/>
              <a:gd name="connsiteX21958" fmla="*/ 6226154 w 9771622"/>
              <a:gd name="connsiteY21958" fmla="*/ 1509307 h 4890129"/>
              <a:gd name="connsiteX21959" fmla="*/ 6239870 w 9771622"/>
              <a:gd name="connsiteY21959" fmla="*/ 1495591 h 4890129"/>
              <a:gd name="connsiteX21960" fmla="*/ 7718046 w 9771622"/>
              <a:gd name="connsiteY21960" fmla="*/ 1495261 h 4890129"/>
              <a:gd name="connsiteX21961" fmla="*/ 7731762 w 9771622"/>
              <a:gd name="connsiteY21961" fmla="*/ 1508977 h 4890129"/>
              <a:gd name="connsiteX21962" fmla="*/ 7718046 w 9771622"/>
              <a:gd name="connsiteY21962" fmla="*/ 1522693 h 4890129"/>
              <a:gd name="connsiteX21963" fmla="*/ 7704330 w 9771622"/>
              <a:gd name="connsiteY21963" fmla="*/ 1508977 h 4890129"/>
              <a:gd name="connsiteX21964" fmla="*/ 7718046 w 9771622"/>
              <a:gd name="connsiteY21964" fmla="*/ 1495261 h 4890129"/>
              <a:gd name="connsiteX21965" fmla="*/ 2088734 w 9771622"/>
              <a:gd name="connsiteY21965" fmla="*/ 1495261 h 4890129"/>
              <a:gd name="connsiteX21966" fmla="*/ 2102452 w 9771622"/>
              <a:gd name="connsiteY21966" fmla="*/ 1508977 h 4890129"/>
              <a:gd name="connsiteX21967" fmla="*/ 2088734 w 9771622"/>
              <a:gd name="connsiteY21967" fmla="*/ 1522693 h 4890129"/>
              <a:gd name="connsiteX21968" fmla="*/ 2075019 w 9771622"/>
              <a:gd name="connsiteY21968" fmla="*/ 1508977 h 4890129"/>
              <a:gd name="connsiteX21969" fmla="*/ 2088734 w 9771622"/>
              <a:gd name="connsiteY21969" fmla="*/ 1495261 h 4890129"/>
              <a:gd name="connsiteX21970" fmla="*/ 7771997 w 9771622"/>
              <a:gd name="connsiteY21970" fmla="*/ 1494928 h 4890129"/>
              <a:gd name="connsiteX21971" fmla="*/ 7785713 w 9771622"/>
              <a:gd name="connsiteY21971" fmla="*/ 1508644 h 4890129"/>
              <a:gd name="connsiteX21972" fmla="*/ 7771997 w 9771622"/>
              <a:gd name="connsiteY21972" fmla="*/ 1522360 h 4890129"/>
              <a:gd name="connsiteX21973" fmla="*/ 7758281 w 9771622"/>
              <a:gd name="connsiteY21973" fmla="*/ 1508644 h 4890129"/>
              <a:gd name="connsiteX21974" fmla="*/ 7771997 w 9771622"/>
              <a:gd name="connsiteY21974" fmla="*/ 1494928 h 4890129"/>
              <a:gd name="connsiteX21975" fmla="*/ 5601401 w 9771622"/>
              <a:gd name="connsiteY21975" fmla="*/ 1494928 h 4890129"/>
              <a:gd name="connsiteX21976" fmla="*/ 5615117 w 9771622"/>
              <a:gd name="connsiteY21976" fmla="*/ 1508644 h 4890129"/>
              <a:gd name="connsiteX21977" fmla="*/ 5601401 w 9771622"/>
              <a:gd name="connsiteY21977" fmla="*/ 1522360 h 4890129"/>
              <a:gd name="connsiteX21978" fmla="*/ 5587685 w 9771622"/>
              <a:gd name="connsiteY21978" fmla="*/ 1508644 h 4890129"/>
              <a:gd name="connsiteX21979" fmla="*/ 5601401 w 9771622"/>
              <a:gd name="connsiteY21979" fmla="*/ 1494928 h 4890129"/>
              <a:gd name="connsiteX21980" fmla="*/ 7825619 w 9771622"/>
              <a:gd name="connsiteY21980" fmla="*/ 1494267 h 4890129"/>
              <a:gd name="connsiteX21981" fmla="*/ 7839335 w 9771622"/>
              <a:gd name="connsiteY21981" fmla="*/ 1507983 h 4890129"/>
              <a:gd name="connsiteX21982" fmla="*/ 7825619 w 9771622"/>
              <a:gd name="connsiteY21982" fmla="*/ 1521699 h 4890129"/>
              <a:gd name="connsiteX21983" fmla="*/ 7811903 w 9771622"/>
              <a:gd name="connsiteY21983" fmla="*/ 1507983 h 4890129"/>
              <a:gd name="connsiteX21984" fmla="*/ 7825619 w 9771622"/>
              <a:gd name="connsiteY21984" fmla="*/ 1494267 h 4890129"/>
              <a:gd name="connsiteX21985" fmla="*/ 5836729 w 9771622"/>
              <a:gd name="connsiteY21985" fmla="*/ 1494267 h 4890129"/>
              <a:gd name="connsiteX21986" fmla="*/ 5850445 w 9771622"/>
              <a:gd name="connsiteY21986" fmla="*/ 1507983 h 4890129"/>
              <a:gd name="connsiteX21987" fmla="*/ 5836729 w 9771622"/>
              <a:gd name="connsiteY21987" fmla="*/ 1521699 h 4890129"/>
              <a:gd name="connsiteX21988" fmla="*/ 5823013 w 9771622"/>
              <a:gd name="connsiteY21988" fmla="*/ 1507983 h 4890129"/>
              <a:gd name="connsiteX21989" fmla="*/ 5836729 w 9771622"/>
              <a:gd name="connsiteY21989" fmla="*/ 1494267 h 4890129"/>
              <a:gd name="connsiteX21990" fmla="*/ 1981162 w 9771622"/>
              <a:gd name="connsiteY21990" fmla="*/ 1494267 h 4890129"/>
              <a:gd name="connsiteX21991" fmla="*/ 1994877 w 9771622"/>
              <a:gd name="connsiteY21991" fmla="*/ 1507983 h 4890129"/>
              <a:gd name="connsiteX21992" fmla="*/ 1981162 w 9771622"/>
              <a:gd name="connsiteY21992" fmla="*/ 1521699 h 4890129"/>
              <a:gd name="connsiteX21993" fmla="*/ 1967446 w 9771622"/>
              <a:gd name="connsiteY21993" fmla="*/ 1507983 h 4890129"/>
              <a:gd name="connsiteX21994" fmla="*/ 1981162 w 9771622"/>
              <a:gd name="connsiteY21994" fmla="*/ 1494267 h 4890129"/>
              <a:gd name="connsiteX21995" fmla="*/ 7879236 w 9771622"/>
              <a:gd name="connsiteY21995" fmla="*/ 1493604 h 4890129"/>
              <a:gd name="connsiteX21996" fmla="*/ 7892952 w 9771622"/>
              <a:gd name="connsiteY21996" fmla="*/ 1507320 h 4890129"/>
              <a:gd name="connsiteX21997" fmla="*/ 7879236 w 9771622"/>
              <a:gd name="connsiteY21997" fmla="*/ 1521036 h 4890129"/>
              <a:gd name="connsiteX21998" fmla="*/ 7865520 w 9771622"/>
              <a:gd name="connsiteY21998" fmla="*/ 1507320 h 4890129"/>
              <a:gd name="connsiteX21999" fmla="*/ 7879236 w 9771622"/>
              <a:gd name="connsiteY21999" fmla="*/ 1493604 h 4890129"/>
              <a:gd name="connsiteX22000" fmla="*/ 7932854 w 9771622"/>
              <a:gd name="connsiteY22000" fmla="*/ 1493273 h 4890129"/>
              <a:gd name="connsiteX22001" fmla="*/ 7946570 w 9771622"/>
              <a:gd name="connsiteY22001" fmla="*/ 1506989 h 4890129"/>
              <a:gd name="connsiteX22002" fmla="*/ 7932854 w 9771622"/>
              <a:gd name="connsiteY22002" fmla="*/ 1520705 h 4890129"/>
              <a:gd name="connsiteX22003" fmla="*/ 7919138 w 9771622"/>
              <a:gd name="connsiteY22003" fmla="*/ 1506989 h 4890129"/>
              <a:gd name="connsiteX22004" fmla="*/ 7932854 w 9771622"/>
              <a:gd name="connsiteY22004" fmla="*/ 1493273 h 4890129"/>
              <a:gd name="connsiteX22005" fmla="*/ 1873927 w 9771622"/>
              <a:gd name="connsiteY22005" fmla="*/ 1493273 h 4890129"/>
              <a:gd name="connsiteX22006" fmla="*/ 1887645 w 9771622"/>
              <a:gd name="connsiteY22006" fmla="*/ 1506989 h 4890129"/>
              <a:gd name="connsiteX22007" fmla="*/ 1873927 w 9771622"/>
              <a:gd name="connsiteY22007" fmla="*/ 1520705 h 4890129"/>
              <a:gd name="connsiteX22008" fmla="*/ 1860208 w 9771622"/>
              <a:gd name="connsiteY22008" fmla="*/ 1506989 h 4890129"/>
              <a:gd name="connsiteX22009" fmla="*/ 1873927 w 9771622"/>
              <a:gd name="connsiteY22009" fmla="*/ 1493273 h 4890129"/>
              <a:gd name="connsiteX22010" fmla="*/ 7986476 w 9771622"/>
              <a:gd name="connsiteY22010" fmla="*/ 1492943 h 4890129"/>
              <a:gd name="connsiteX22011" fmla="*/ 8000192 w 9771622"/>
              <a:gd name="connsiteY22011" fmla="*/ 1506659 h 4890129"/>
              <a:gd name="connsiteX22012" fmla="*/ 7986476 w 9771622"/>
              <a:gd name="connsiteY22012" fmla="*/ 1520375 h 4890129"/>
              <a:gd name="connsiteX22013" fmla="*/ 7972760 w 9771622"/>
              <a:gd name="connsiteY22013" fmla="*/ 1506659 h 4890129"/>
              <a:gd name="connsiteX22014" fmla="*/ 7986476 w 9771622"/>
              <a:gd name="connsiteY22014" fmla="*/ 1492943 h 4890129"/>
              <a:gd name="connsiteX22015" fmla="*/ 8039763 w 9771622"/>
              <a:gd name="connsiteY22015" fmla="*/ 1492280 h 4890129"/>
              <a:gd name="connsiteX22016" fmla="*/ 8053479 w 9771622"/>
              <a:gd name="connsiteY22016" fmla="*/ 1505996 h 4890129"/>
              <a:gd name="connsiteX22017" fmla="*/ 8039763 w 9771622"/>
              <a:gd name="connsiteY22017" fmla="*/ 1519712 h 4890129"/>
              <a:gd name="connsiteX22018" fmla="*/ 8026047 w 9771622"/>
              <a:gd name="connsiteY22018" fmla="*/ 1505996 h 4890129"/>
              <a:gd name="connsiteX22019" fmla="*/ 8039763 w 9771622"/>
              <a:gd name="connsiteY22019" fmla="*/ 1492280 h 4890129"/>
              <a:gd name="connsiteX22020" fmla="*/ 1767012 w 9771622"/>
              <a:gd name="connsiteY22020" fmla="*/ 1492280 h 4890129"/>
              <a:gd name="connsiteX22021" fmla="*/ 1780734 w 9771622"/>
              <a:gd name="connsiteY22021" fmla="*/ 1505996 h 4890129"/>
              <a:gd name="connsiteX22022" fmla="*/ 1767012 w 9771622"/>
              <a:gd name="connsiteY22022" fmla="*/ 1519712 h 4890129"/>
              <a:gd name="connsiteX22023" fmla="*/ 1753297 w 9771622"/>
              <a:gd name="connsiteY22023" fmla="*/ 1505996 h 4890129"/>
              <a:gd name="connsiteX22024" fmla="*/ 1767012 w 9771622"/>
              <a:gd name="connsiteY22024" fmla="*/ 1492280 h 4890129"/>
              <a:gd name="connsiteX22025" fmla="*/ 8093054 w 9771622"/>
              <a:gd name="connsiteY22025" fmla="*/ 1491950 h 4890129"/>
              <a:gd name="connsiteX22026" fmla="*/ 8106770 w 9771622"/>
              <a:gd name="connsiteY22026" fmla="*/ 1505666 h 4890129"/>
              <a:gd name="connsiteX22027" fmla="*/ 8093054 w 9771622"/>
              <a:gd name="connsiteY22027" fmla="*/ 1519382 h 4890129"/>
              <a:gd name="connsiteX22028" fmla="*/ 8079338 w 9771622"/>
              <a:gd name="connsiteY22028" fmla="*/ 1505666 h 4890129"/>
              <a:gd name="connsiteX22029" fmla="*/ 8093054 w 9771622"/>
              <a:gd name="connsiteY22029" fmla="*/ 1491950 h 4890129"/>
              <a:gd name="connsiteX22030" fmla="*/ 8146342 w 9771622"/>
              <a:gd name="connsiteY22030" fmla="*/ 1491619 h 4890129"/>
              <a:gd name="connsiteX22031" fmla="*/ 8160058 w 9771622"/>
              <a:gd name="connsiteY22031" fmla="*/ 1505335 h 4890129"/>
              <a:gd name="connsiteX22032" fmla="*/ 8146342 w 9771622"/>
              <a:gd name="connsiteY22032" fmla="*/ 1519051 h 4890129"/>
              <a:gd name="connsiteX22033" fmla="*/ 8132626 w 9771622"/>
              <a:gd name="connsiteY22033" fmla="*/ 1505335 h 4890129"/>
              <a:gd name="connsiteX22034" fmla="*/ 8146342 w 9771622"/>
              <a:gd name="connsiteY22034" fmla="*/ 1491619 h 4890129"/>
              <a:gd name="connsiteX22035" fmla="*/ 6299777 w 9771622"/>
              <a:gd name="connsiteY22035" fmla="*/ 1491619 h 4890129"/>
              <a:gd name="connsiteX22036" fmla="*/ 6313493 w 9771622"/>
              <a:gd name="connsiteY22036" fmla="*/ 1505335 h 4890129"/>
              <a:gd name="connsiteX22037" fmla="*/ 6299777 w 9771622"/>
              <a:gd name="connsiteY22037" fmla="*/ 1519051 h 4890129"/>
              <a:gd name="connsiteX22038" fmla="*/ 6286061 w 9771622"/>
              <a:gd name="connsiteY22038" fmla="*/ 1505335 h 4890129"/>
              <a:gd name="connsiteX22039" fmla="*/ 6299777 w 9771622"/>
              <a:gd name="connsiteY22039" fmla="*/ 1491619 h 4890129"/>
              <a:gd name="connsiteX22040" fmla="*/ 3031966 w 9771622"/>
              <a:gd name="connsiteY22040" fmla="*/ 1491619 h 4890129"/>
              <a:gd name="connsiteX22041" fmla="*/ 3045682 w 9771622"/>
              <a:gd name="connsiteY22041" fmla="*/ 1505335 h 4890129"/>
              <a:gd name="connsiteX22042" fmla="*/ 3031966 w 9771622"/>
              <a:gd name="connsiteY22042" fmla="*/ 1519051 h 4890129"/>
              <a:gd name="connsiteX22043" fmla="*/ 3018250 w 9771622"/>
              <a:gd name="connsiteY22043" fmla="*/ 1505335 h 4890129"/>
              <a:gd name="connsiteX22044" fmla="*/ 3031966 w 9771622"/>
              <a:gd name="connsiteY22044" fmla="*/ 1491619 h 4890129"/>
              <a:gd name="connsiteX22045" fmla="*/ 1660438 w 9771622"/>
              <a:gd name="connsiteY22045" fmla="*/ 1491619 h 4890129"/>
              <a:gd name="connsiteX22046" fmla="*/ 1674158 w 9771622"/>
              <a:gd name="connsiteY22046" fmla="*/ 1505335 h 4890129"/>
              <a:gd name="connsiteX22047" fmla="*/ 1660438 w 9771622"/>
              <a:gd name="connsiteY22047" fmla="*/ 1519051 h 4890129"/>
              <a:gd name="connsiteX22048" fmla="*/ 1646721 w 9771622"/>
              <a:gd name="connsiteY22048" fmla="*/ 1505335 h 4890129"/>
              <a:gd name="connsiteX22049" fmla="*/ 1660438 w 9771622"/>
              <a:gd name="connsiteY22049" fmla="*/ 1491619 h 4890129"/>
              <a:gd name="connsiteX22050" fmla="*/ 8199630 w 9771622"/>
              <a:gd name="connsiteY22050" fmla="*/ 1491289 h 4890129"/>
              <a:gd name="connsiteX22051" fmla="*/ 8213346 w 9771622"/>
              <a:gd name="connsiteY22051" fmla="*/ 1505005 h 4890129"/>
              <a:gd name="connsiteX22052" fmla="*/ 8199630 w 9771622"/>
              <a:gd name="connsiteY22052" fmla="*/ 1518721 h 4890129"/>
              <a:gd name="connsiteX22053" fmla="*/ 8185914 w 9771622"/>
              <a:gd name="connsiteY22053" fmla="*/ 1505005 h 4890129"/>
              <a:gd name="connsiteX22054" fmla="*/ 8199630 w 9771622"/>
              <a:gd name="connsiteY22054" fmla="*/ 1491289 h 4890129"/>
              <a:gd name="connsiteX22055" fmla="*/ 8252917 w 9771622"/>
              <a:gd name="connsiteY22055" fmla="*/ 1490626 h 4890129"/>
              <a:gd name="connsiteX22056" fmla="*/ 8266633 w 9771622"/>
              <a:gd name="connsiteY22056" fmla="*/ 1504342 h 4890129"/>
              <a:gd name="connsiteX22057" fmla="*/ 8252917 w 9771622"/>
              <a:gd name="connsiteY22057" fmla="*/ 1518058 h 4890129"/>
              <a:gd name="connsiteX22058" fmla="*/ 8239201 w 9771622"/>
              <a:gd name="connsiteY22058" fmla="*/ 1504342 h 4890129"/>
              <a:gd name="connsiteX22059" fmla="*/ 8252917 w 9771622"/>
              <a:gd name="connsiteY22059" fmla="*/ 1490626 h 4890129"/>
              <a:gd name="connsiteX22060" fmla="*/ 1554192 w 9771622"/>
              <a:gd name="connsiteY22060" fmla="*/ 1490626 h 4890129"/>
              <a:gd name="connsiteX22061" fmla="*/ 1567915 w 9771622"/>
              <a:gd name="connsiteY22061" fmla="*/ 1504342 h 4890129"/>
              <a:gd name="connsiteX22062" fmla="*/ 1554192 w 9771622"/>
              <a:gd name="connsiteY22062" fmla="*/ 1518058 h 4890129"/>
              <a:gd name="connsiteX22063" fmla="*/ 1540480 w 9771622"/>
              <a:gd name="connsiteY22063" fmla="*/ 1504342 h 4890129"/>
              <a:gd name="connsiteX22064" fmla="*/ 1554192 w 9771622"/>
              <a:gd name="connsiteY22064" fmla="*/ 1490626 h 4890129"/>
              <a:gd name="connsiteX22065" fmla="*/ 8305875 w 9771622"/>
              <a:gd name="connsiteY22065" fmla="*/ 1490295 h 4890129"/>
              <a:gd name="connsiteX22066" fmla="*/ 8319591 w 9771622"/>
              <a:gd name="connsiteY22066" fmla="*/ 1504011 h 4890129"/>
              <a:gd name="connsiteX22067" fmla="*/ 8305875 w 9771622"/>
              <a:gd name="connsiteY22067" fmla="*/ 1517727 h 4890129"/>
              <a:gd name="connsiteX22068" fmla="*/ 8292159 w 9771622"/>
              <a:gd name="connsiteY22068" fmla="*/ 1504011 h 4890129"/>
              <a:gd name="connsiteX22069" fmla="*/ 8305875 w 9771622"/>
              <a:gd name="connsiteY22069" fmla="*/ 1490295 h 4890129"/>
              <a:gd name="connsiteX22070" fmla="*/ 5097311 w 9771622"/>
              <a:gd name="connsiteY22070" fmla="*/ 1490295 h 4890129"/>
              <a:gd name="connsiteX22071" fmla="*/ 5111027 w 9771622"/>
              <a:gd name="connsiteY22071" fmla="*/ 1504011 h 4890129"/>
              <a:gd name="connsiteX22072" fmla="*/ 5097311 w 9771622"/>
              <a:gd name="connsiteY22072" fmla="*/ 1517727 h 4890129"/>
              <a:gd name="connsiteX22073" fmla="*/ 5083595 w 9771622"/>
              <a:gd name="connsiteY22073" fmla="*/ 1504011 h 4890129"/>
              <a:gd name="connsiteX22074" fmla="*/ 5097311 w 9771622"/>
              <a:gd name="connsiteY22074" fmla="*/ 1490295 h 4890129"/>
              <a:gd name="connsiteX22075" fmla="*/ 4405881 w 9771622"/>
              <a:gd name="connsiteY22075" fmla="*/ 1490295 h 4890129"/>
              <a:gd name="connsiteX22076" fmla="*/ 4419597 w 9771622"/>
              <a:gd name="connsiteY22076" fmla="*/ 1504011 h 4890129"/>
              <a:gd name="connsiteX22077" fmla="*/ 4405881 w 9771622"/>
              <a:gd name="connsiteY22077" fmla="*/ 1517727 h 4890129"/>
              <a:gd name="connsiteX22078" fmla="*/ 4392165 w 9771622"/>
              <a:gd name="connsiteY22078" fmla="*/ 1504011 h 4890129"/>
              <a:gd name="connsiteX22079" fmla="*/ 4405881 w 9771622"/>
              <a:gd name="connsiteY22079" fmla="*/ 1490295 h 4890129"/>
              <a:gd name="connsiteX22080" fmla="*/ 8359163 w 9771622"/>
              <a:gd name="connsiteY22080" fmla="*/ 1489965 h 4890129"/>
              <a:gd name="connsiteX22081" fmla="*/ 8372879 w 9771622"/>
              <a:gd name="connsiteY22081" fmla="*/ 1503681 h 4890129"/>
              <a:gd name="connsiteX22082" fmla="*/ 8359163 w 9771622"/>
              <a:gd name="connsiteY22082" fmla="*/ 1517397 h 4890129"/>
              <a:gd name="connsiteX22083" fmla="*/ 8345447 w 9771622"/>
              <a:gd name="connsiteY22083" fmla="*/ 1503681 h 4890129"/>
              <a:gd name="connsiteX22084" fmla="*/ 8359163 w 9771622"/>
              <a:gd name="connsiteY22084" fmla="*/ 1489965 h 4890129"/>
              <a:gd name="connsiteX22085" fmla="*/ 1447943 w 9771622"/>
              <a:gd name="connsiteY22085" fmla="*/ 1489965 h 4890129"/>
              <a:gd name="connsiteX22086" fmla="*/ 1461661 w 9771622"/>
              <a:gd name="connsiteY22086" fmla="*/ 1503681 h 4890129"/>
              <a:gd name="connsiteX22087" fmla="*/ 1447943 w 9771622"/>
              <a:gd name="connsiteY22087" fmla="*/ 1517397 h 4890129"/>
              <a:gd name="connsiteX22088" fmla="*/ 1434229 w 9771622"/>
              <a:gd name="connsiteY22088" fmla="*/ 1503681 h 4890129"/>
              <a:gd name="connsiteX22089" fmla="*/ 1447943 w 9771622"/>
              <a:gd name="connsiteY22089" fmla="*/ 1489965 h 4890129"/>
              <a:gd name="connsiteX22090" fmla="*/ 8412124 w 9771622"/>
              <a:gd name="connsiteY22090" fmla="*/ 1489632 h 4890129"/>
              <a:gd name="connsiteX22091" fmla="*/ 8425840 w 9771622"/>
              <a:gd name="connsiteY22091" fmla="*/ 1503348 h 4890129"/>
              <a:gd name="connsiteX22092" fmla="*/ 8412124 w 9771622"/>
              <a:gd name="connsiteY22092" fmla="*/ 1517064 h 4890129"/>
              <a:gd name="connsiteX22093" fmla="*/ 8398408 w 9771622"/>
              <a:gd name="connsiteY22093" fmla="*/ 1503348 h 4890129"/>
              <a:gd name="connsiteX22094" fmla="*/ 8412124 w 9771622"/>
              <a:gd name="connsiteY22094" fmla="*/ 1489632 h 4890129"/>
              <a:gd name="connsiteX22095" fmla="*/ 1342032 w 9771622"/>
              <a:gd name="connsiteY22095" fmla="*/ 1489302 h 4890129"/>
              <a:gd name="connsiteX22096" fmla="*/ 1355743 w 9771622"/>
              <a:gd name="connsiteY22096" fmla="*/ 1503018 h 4890129"/>
              <a:gd name="connsiteX22097" fmla="*/ 1342032 w 9771622"/>
              <a:gd name="connsiteY22097" fmla="*/ 1516734 h 4890129"/>
              <a:gd name="connsiteX22098" fmla="*/ 1328315 w 9771622"/>
              <a:gd name="connsiteY22098" fmla="*/ 1503018 h 4890129"/>
              <a:gd name="connsiteX22099" fmla="*/ 1342032 w 9771622"/>
              <a:gd name="connsiteY22099" fmla="*/ 1489302 h 4890129"/>
              <a:gd name="connsiteX22100" fmla="*/ 1236115 w 9771622"/>
              <a:gd name="connsiteY22100" fmla="*/ 1488972 h 4890129"/>
              <a:gd name="connsiteX22101" fmla="*/ 1249830 w 9771622"/>
              <a:gd name="connsiteY22101" fmla="*/ 1502688 h 4890129"/>
              <a:gd name="connsiteX22102" fmla="*/ 1236115 w 9771622"/>
              <a:gd name="connsiteY22102" fmla="*/ 1516404 h 4890129"/>
              <a:gd name="connsiteX22103" fmla="*/ 1222400 w 9771622"/>
              <a:gd name="connsiteY22103" fmla="*/ 1502688 h 4890129"/>
              <a:gd name="connsiteX22104" fmla="*/ 1236115 w 9771622"/>
              <a:gd name="connsiteY22104" fmla="*/ 1488972 h 4890129"/>
              <a:gd name="connsiteX22105" fmla="*/ 6359024 w 9771622"/>
              <a:gd name="connsiteY22105" fmla="*/ 1488308 h 4890129"/>
              <a:gd name="connsiteX22106" fmla="*/ 6372740 w 9771622"/>
              <a:gd name="connsiteY22106" fmla="*/ 1502024 h 4890129"/>
              <a:gd name="connsiteX22107" fmla="*/ 6359024 w 9771622"/>
              <a:gd name="connsiteY22107" fmla="*/ 1515740 h 4890129"/>
              <a:gd name="connsiteX22108" fmla="*/ 6345308 w 9771622"/>
              <a:gd name="connsiteY22108" fmla="*/ 1502024 h 4890129"/>
              <a:gd name="connsiteX22109" fmla="*/ 6359024 w 9771622"/>
              <a:gd name="connsiteY22109" fmla="*/ 1488308 h 4890129"/>
              <a:gd name="connsiteX22110" fmla="*/ 2919505 w 9771622"/>
              <a:gd name="connsiteY22110" fmla="*/ 1488308 h 4890129"/>
              <a:gd name="connsiteX22111" fmla="*/ 2933225 w 9771622"/>
              <a:gd name="connsiteY22111" fmla="*/ 1502024 h 4890129"/>
              <a:gd name="connsiteX22112" fmla="*/ 2919505 w 9771622"/>
              <a:gd name="connsiteY22112" fmla="*/ 1515740 h 4890129"/>
              <a:gd name="connsiteX22113" fmla="*/ 2905796 w 9771622"/>
              <a:gd name="connsiteY22113" fmla="*/ 1502024 h 4890129"/>
              <a:gd name="connsiteX22114" fmla="*/ 2919505 w 9771622"/>
              <a:gd name="connsiteY22114" fmla="*/ 1488308 h 4890129"/>
              <a:gd name="connsiteX22115" fmla="*/ 1130533 w 9771622"/>
              <a:gd name="connsiteY22115" fmla="*/ 1488308 h 4890129"/>
              <a:gd name="connsiteX22116" fmla="*/ 1144245 w 9771622"/>
              <a:gd name="connsiteY22116" fmla="*/ 1502024 h 4890129"/>
              <a:gd name="connsiteX22117" fmla="*/ 1130533 w 9771622"/>
              <a:gd name="connsiteY22117" fmla="*/ 1515740 h 4890129"/>
              <a:gd name="connsiteX22118" fmla="*/ 1116815 w 9771622"/>
              <a:gd name="connsiteY22118" fmla="*/ 1502024 h 4890129"/>
              <a:gd name="connsiteX22119" fmla="*/ 1130533 w 9771622"/>
              <a:gd name="connsiteY22119" fmla="*/ 1488308 h 4890129"/>
              <a:gd name="connsiteX22120" fmla="*/ 8781833 w 9771622"/>
              <a:gd name="connsiteY22120" fmla="*/ 1487978 h 4890129"/>
              <a:gd name="connsiteX22121" fmla="*/ 8795549 w 9771622"/>
              <a:gd name="connsiteY22121" fmla="*/ 1501694 h 4890129"/>
              <a:gd name="connsiteX22122" fmla="*/ 8781833 w 9771622"/>
              <a:gd name="connsiteY22122" fmla="*/ 1515410 h 4890129"/>
              <a:gd name="connsiteX22123" fmla="*/ 8768117 w 9771622"/>
              <a:gd name="connsiteY22123" fmla="*/ 1501694 h 4890129"/>
              <a:gd name="connsiteX22124" fmla="*/ 8781833 w 9771622"/>
              <a:gd name="connsiteY22124" fmla="*/ 1487978 h 4890129"/>
              <a:gd name="connsiteX22125" fmla="*/ 1024947 w 9771622"/>
              <a:gd name="connsiteY22125" fmla="*/ 1487978 h 4890129"/>
              <a:gd name="connsiteX22126" fmla="*/ 1038667 w 9771622"/>
              <a:gd name="connsiteY22126" fmla="*/ 1501694 h 4890129"/>
              <a:gd name="connsiteX22127" fmla="*/ 1024947 w 9771622"/>
              <a:gd name="connsiteY22127" fmla="*/ 1515410 h 4890129"/>
              <a:gd name="connsiteX22128" fmla="*/ 1011231 w 9771622"/>
              <a:gd name="connsiteY22128" fmla="*/ 1501694 h 4890129"/>
              <a:gd name="connsiteX22129" fmla="*/ 1024947 w 9771622"/>
              <a:gd name="connsiteY22129" fmla="*/ 1487978 h 4890129"/>
              <a:gd name="connsiteX22130" fmla="*/ 8834460 w 9771622"/>
              <a:gd name="connsiteY22130" fmla="*/ 1487648 h 4890129"/>
              <a:gd name="connsiteX22131" fmla="*/ 8848176 w 9771622"/>
              <a:gd name="connsiteY22131" fmla="*/ 1501364 h 4890129"/>
              <a:gd name="connsiteX22132" fmla="*/ 8834460 w 9771622"/>
              <a:gd name="connsiteY22132" fmla="*/ 1515080 h 4890129"/>
              <a:gd name="connsiteX22133" fmla="*/ 8820744 w 9771622"/>
              <a:gd name="connsiteY22133" fmla="*/ 1501364 h 4890129"/>
              <a:gd name="connsiteX22134" fmla="*/ 8834460 w 9771622"/>
              <a:gd name="connsiteY22134" fmla="*/ 1487648 h 4890129"/>
              <a:gd name="connsiteX22135" fmla="*/ 8887084 w 9771622"/>
              <a:gd name="connsiteY22135" fmla="*/ 1487314 h 4890129"/>
              <a:gd name="connsiteX22136" fmla="*/ 8900800 w 9771622"/>
              <a:gd name="connsiteY22136" fmla="*/ 1501030 h 4890129"/>
              <a:gd name="connsiteX22137" fmla="*/ 8887084 w 9771622"/>
              <a:gd name="connsiteY22137" fmla="*/ 1514746 h 4890129"/>
              <a:gd name="connsiteX22138" fmla="*/ 8873368 w 9771622"/>
              <a:gd name="connsiteY22138" fmla="*/ 1501030 h 4890129"/>
              <a:gd name="connsiteX22139" fmla="*/ 8887084 w 9771622"/>
              <a:gd name="connsiteY22139" fmla="*/ 1487314 h 4890129"/>
              <a:gd name="connsiteX22140" fmla="*/ 8939712 w 9771622"/>
              <a:gd name="connsiteY22140" fmla="*/ 1486984 h 4890129"/>
              <a:gd name="connsiteX22141" fmla="*/ 8953428 w 9771622"/>
              <a:gd name="connsiteY22141" fmla="*/ 1500700 h 4890129"/>
              <a:gd name="connsiteX22142" fmla="*/ 8939712 w 9771622"/>
              <a:gd name="connsiteY22142" fmla="*/ 1514416 h 4890129"/>
              <a:gd name="connsiteX22143" fmla="*/ 8925996 w 9771622"/>
              <a:gd name="connsiteY22143" fmla="*/ 1500700 h 4890129"/>
              <a:gd name="connsiteX22144" fmla="*/ 8939712 w 9771622"/>
              <a:gd name="connsiteY22144" fmla="*/ 1486984 h 4890129"/>
              <a:gd name="connsiteX22145" fmla="*/ 5901272 w 9771622"/>
              <a:gd name="connsiteY22145" fmla="*/ 1486654 h 4890129"/>
              <a:gd name="connsiteX22146" fmla="*/ 5914988 w 9771622"/>
              <a:gd name="connsiteY22146" fmla="*/ 1500370 h 4890129"/>
              <a:gd name="connsiteX22147" fmla="*/ 5901272 w 9771622"/>
              <a:gd name="connsiteY22147" fmla="*/ 1514086 h 4890129"/>
              <a:gd name="connsiteX22148" fmla="*/ 5887556 w 9771622"/>
              <a:gd name="connsiteY22148" fmla="*/ 1500370 h 4890129"/>
              <a:gd name="connsiteX22149" fmla="*/ 5901272 w 9771622"/>
              <a:gd name="connsiteY22149" fmla="*/ 1486654 h 4890129"/>
              <a:gd name="connsiteX22150" fmla="*/ 6417938 w 9771622"/>
              <a:gd name="connsiteY22150" fmla="*/ 1485330 h 4890129"/>
              <a:gd name="connsiteX22151" fmla="*/ 6431654 w 9771622"/>
              <a:gd name="connsiteY22151" fmla="*/ 1499046 h 4890129"/>
              <a:gd name="connsiteX22152" fmla="*/ 6417938 w 9771622"/>
              <a:gd name="connsiteY22152" fmla="*/ 1512762 h 4890129"/>
              <a:gd name="connsiteX22153" fmla="*/ 6404222 w 9771622"/>
              <a:gd name="connsiteY22153" fmla="*/ 1499046 h 4890129"/>
              <a:gd name="connsiteX22154" fmla="*/ 6417938 w 9771622"/>
              <a:gd name="connsiteY22154" fmla="*/ 1485330 h 4890129"/>
              <a:gd name="connsiteX22155" fmla="*/ 2807633 w 9771622"/>
              <a:gd name="connsiteY22155" fmla="*/ 1485330 h 4890129"/>
              <a:gd name="connsiteX22156" fmla="*/ 2821356 w 9771622"/>
              <a:gd name="connsiteY22156" fmla="*/ 1499046 h 4890129"/>
              <a:gd name="connsiteX22157" fmla="*/ 2807633 w 9771622"/>
              <a:gd name="connsiteY22157" fmla="*/ 1512762 h 4890129"/>
              <a:gd name="connsiteX22158" fmla="*/ 2793914 w 9771622"/>
              <a:gd name="connsiteY22158" fmla="*/ 1499046 h 4890129"/>
              <a:gd name="connsiteX22159" fmla="*/ 2807633 w 9771622"/>
              <a:gd name="connsiteY22159" fmla="*/ 1485330 h 4890129"/>
              <a:gd name="connsiteX22160" fmla="*/ 5263449 w 9771622"/>
              <a:gd name="connsiteY22160" fmla="*/ 1485000 h 4890129"/>
              <a:gd name="connsiteX22161" fmla="*/ 5277165 w 9771622"/>
              <a:gd name="connsiteY22161" fmla="*/ 1498716 h 4890129"/>
              <a:gd name="connsiteX22162" fmla="*/ 5263449 w 9771622"/>
              <a:gd name="connsiteY22162" fmla="*/ 1512432 h 4890129"/>
              <a:gd name="connsiteX22163" fmla="*/ 5249733 w 9771622"/>
              <a:gd name="connsiteY22163" fmla="*/ 1498716 h 4890129"/>
              <a:gd name="connsiteX22164" fmla="*/ 5263449 w 9771622"/>
              <a:gd name="connsiteY22164" fmla="*/ 1485000 h 4890129"/>
              <a:gd name="connsiteX22165" fmla="*/ 4543574 w 9771622"/>
              <a:gd name="connsiteY22165" fmla="*/ 1485000 h 4890129"/>
              <a:gd name="connsiteX22166" fmla="*/ 4557290 w 9771622"/>
              <a:gd name="connsiteY22166" fmla="*/ 1498716 h 4890129"/>
              <a:gd name="connsiteX22167" fmla="*/ 4543574 w 9771622"/>
              <a:gd name="connsiteY22167" fmla="*/ 1512432 h 4890129"/>
              <a:gd name="connsiteX22168" fmla="*/ 4529858 w 9771622"/>
              <a:gd name="connsiteY22168" fmla="*/ 1498716 h 4890129"/>
              <a:gd name="connsiteX22169" fmla="*/ 4543574 w 9771622"/>
              <a:gd name="connsiteY22169" fmla="*/ 1485000 h 4890129"/>
              <a:gd name="connsiteX22170" fmla="*/ 185842 w 9771622"/>
              <a:gd name="connsiteY22170" fmla="*/ 1485000 h 4890129"/>
              <a:gd name="connsiteX22171" fmla="*/ 199557 w 9771622"/>
              <a:gd name="connsiteY22171" fmla="*/ 1498716 h 4890129"/>
              <a:gd name="connsiteX22172" fmla="*/ 185842 w 9771622"/>
              <a:gd name="connsiteY22172" fmla="*/ 1512432 h 4890129"/>
              <a:gd name="connsiteX22173" fmla="*/ 172126 w 9771622"/>
              <a:gd name="connsiteY22173" fmla="*/ 1498716 h 4890129"/>
              <a:gd name="connsiteX22174" fmla="*/ 185842 w 9771622"/>
              <a:gd name="connsiteY22174" fmla="*/ 1485000 h 4890129"/>
              <a:gd name="connsiteX22175" fmla="*/ 81574 w 9771622"/>
              <a:gd name="connsiteY22175" fmla="*/ 1484670 h 4890129"/>
              <a:gd name="connsiteX22176" fmla="*/ 95291 w 9771622"/>
              <a:gd name="connsiteY22176" fmla="*/ 1498386 h 4890129"/>
              <a:gd name="connsiteX22177" fmla="*/ 81574 w 9771622"/>
              <a:gd name="connsiteY22177" fmla="*/ 1512102 h 4890129"/>
              <a:gd name="connsiteX22178" fmla="*/ 67859 w 9771622"/>
              <a:gd name="connsiteY22178" fmla="*/ 1498386 h 4890129"/>
              <a:gd name="connsiteX22179" fmla="*/ 81574 w 9771622"/>
              <a:gd name="connsiteY22179" fmla="*/ 1484670 h 4890129"/>
              <a:gd name="connsiteX22180" fmla="*/ 5493168 w 9771622"/>
              <a:gd name="connsiteY22180" fmla="*/ 1483676 h 4890129"/>
              <a:gd name="connsiteX22181" fmla="*/ 5506884 w 9771622"/>
              <a:gd name="connsiteY22181" fmla="*/ 1497392 h 4890129"/>
              <a:gd name="connsiteX22182" fmla="*/ 5493168 w 9771622"/>
              <a:gd name="connsiteY22182" fmla="*/ 1511108 h 4890129"/>
              <a:gd name="connsiteX22183" fmla="*/ 5479452 w 9771622"/>
              <a:gd name="connsiteY22183" fmla="*/ 1497392 h 4890129"/>
              <a:gd name="connsiteX22184" fmla="*/ 5493168 w 9771622"/>
              <a:gd name="connsiteY22184" fmla="*/ 1483676 h 4890129"/>
              <a:gd name="connsiteX22185" fmla="*/ 2696762 w 9771622"/>
              <a:gd name="connsiteY22185" fmla="*/ 1483012 h 4890129"/>
              <a:gd name="connsiteX22186" fmla="*/ 2710474 w 9771622"/>
              <a:gd name="connsiteY22186" fmla="*/ 1496728 h 4890129"/>
              <a:gd name="connsiteX22187" fmla="*/ 2696762 w 9771622"/>
              <a:gd name="connsiteY22187" fmla="*/ 1510444 h 4890129"/>
              <a:gd name="connsiteX22188" fmla="*/ 2683041 w 9771622"/>
              <a:gd name="connsiteY22188" fmla="*/ 1496728 h 4890129"/>
              <a:gd name="connsiteX22189" fmla="*/ 2696762 w 9771622"/>
              <a:gd name="connsiteY22189" fmla="*/ 1483012 h 4890129"/>
              <a:gd name="connsiteX22190" fmla="*/ 5669582 w 9771622"/>
              <a:gd name="connsiteY22190" fmla="*/ 1482682 h 4890129"/>
              <a:gd name="connsiteX22191" fmla="*/ 5683298 w 9771622"/>
              <a:gd name="connsiteY22191" fmla="*/ 1496398 h 4890129"/>
              <a:gd name="connsiteX22192" fmla="*/ 5669582 w 9771622"/>
              <a:gd name="connsiteY22192" fmla="*/ 1510114 h 4890129"/>
              <a:gd name="connsiteX22193" fmla="*/ 5655866 w 9771622"/>
              <a:gd name="connsiteY22193" fmla="*/ 1496398 h 4890129"/>
              <a:gd name="connsiteX22194" fmla="*/ 5669582 w 9771622"/>
              <a:gd name="connsiteY22194" fmla="*/ 1482682 h 4890129"/>
              <a:gd name="connsiteX22195" fmla="*/ 6476521 w 9771622"/>
              <a:gd name="connsiteY22195" fmla="*/ 1482352 h 4890129"/>
              <a:gd name="connsiteX22196" fmla="*/ 6490237 w 9771622"/>
              <a:gd name="connsiteY22196" fmla="*/ 1496068 h 4890129"/>
              <a:gd name="connsiteX22197" fmla="*/ 6476521 w 9771622"/>
              <a:gd name="connsiteY22197" fmla="*/ 1509784 h 4890129"/>
              <a:gd name="connsiteX22198" fmla="*/ 6462805 w 9771622"/>
              <a:gd name="connsiteY22198" fmla="*/ 1496068 h 4890129"/>
              <a:gd name="connsiteX22199" fmla="*/ 6476521 w 9771622"/>
              <a:gd name="connsiteY22199" fmla="*/ 1482352 h 4890129"/>
              <a:gd name="connsiteX22200" fmla="*/ 2586205 w 9771622"/>
              <a:gd name="connsiteY22200" fmla="*/ 1480698 h 4890129"/>
              <a:gd name="connsiteX22201" fmla="*/ 2599922 w 9771622"/>
              <a:gd name="connsiteY22201" fmla="*/ 1494414 h 4890129"/>
              <a:gd name="connsiteX22202" fmla="*/ 2586205 w 9771622"/>
              <a:gd name="connsiteY22202" fmla="*/ 1508130 h 4890129"/>
              <a:gd name="connsiteX22203" fmla="*/ 2572488 w 9771622"/>
              <a:gd name="connsiteY22203" fmla="*/ 1494414 h 4890129"/>
              <a:gd name="connsiteX22204" fmla="*/ 2586205 w 9771622"/>
              <a:gd name="connsiteY22204" fmla="*/ 1480698 h 4890129"/>
              <a:gd name="connsiteX22205" fmla="*/ 5380300 w 9771622"/>
              <a:gd name="connsiteY22205" fmla="*/ 1480034 h 4890129"/>
              <a:gd name="connsiteX22206" fmla="*/ 5394016 w 9771622"/>
              <a:gd name="connsiteY22206" fmla="*/ 1493750 h 4890129"/>
              <a:gd name="connsiteX22207" fmla="*/ 5380300 w 9771622"/>
              <a:gd name="connsiteY22207" fmla="*/ 1507466 h 4890129"/>
              <a:gd name="connsiteX22208" fmla="*/ 5366584 w 9771622"/>
              <a:gd name="connsiteY22208" fmla="*/ 1493750 h 4890129"/>
              <a:gd name="connsiteX22209" fmla="*/ 5380300 w 9771622"/>
              <a:gd name="connsiteY22209" fmla="*/ 1480034 h 4890129"/>
              <a:gd name="connsiteX22210" fmla="*/ 6534778 w 9771622"/>
              <a:gd name="connsiteY22210" fmla="*/ 1479704 h 4890129"/>
              <a:gd name="connsiteX22211" fmla="*/ 6548494 w 9771622"/>
              <a:gd name="connsiteY22211" fmla="*/ 1493420 h 4890129"/>
              <a:gd name="connsiteX22212" fmla="*/ 6534778 w 9771622"/>
              <a:gd name="connsiteY22212" fmla="*/ 1507136 h 4890129"/>
              <a:gd name="connsiteX22213" fmla="*/ 6521062 w 9771622"/>
              <a:gd name="connsiteY22213" fmla="*/ 1493420 h 4890129"/>
              <a:gd name="connsiteX22214" fmla="*/ 6534778 w 9771622"/>
              <a:gd name="connsiteY22214" fmla="*/ 1479704 h 4890129"/>
              <a:gd name="connsiteX22215" fmla="*/ 5964821 w 9771622"/>
              <a:gd name="connsiteY22215" fmla="*/ 1479704 h 4890129"/>
              <a:gd name="connsiteX22216" fmla="*/ 5978537 w 9771622"/>
              <a:gd name="connsiteY22216" fmla="*/ 1493420 h 4890129"/>
              <a:gd name="connsiteX22217" fmla="*/ 5964821 w 9771622"/>
              <a:gd name="connsiteY22217" fmla="*/ 1507136 h 4890129"/>
              <a:gd name="connsiteX22218" fmla="*/ 5951105 w 9771622"/>
              <a:gd name="connsiteY22218" fmla="*/ 1493420 h 4890129"/>
              <a:gd name="connsiteX22219" fmla="*/ 5964821 w 9771622"/>
              <a:gd name="connsiteY22219" fmla="*/ 1479704 h 4890129"/>
              <a:gd name="connsiteX22220" fmla="*/ 2476319 w 9771622"/>
              <a:gd name="connsiteY22220" fmla="*/ 1479040 h 4890129"/>
              <a:gd name="connsiteX22221" fmla="*/ 2490034 w 9771622"/>
              <a:gd name="connsiteY22221" fmla="*/ 1492756 h 4890129"/>
              <a:gd name="connsiteX22222" fmla="*/ 2476319 w 9771622"/>
              <a:gd name="connsiteY22222" fmla="*/ 1506472 h 4890129"/>
              <a:gd name="connsiteX22223" fmla="*/ 2462605 w 9771622"/>
              <a:gd name="connsiteY22223" fmla="*/ 1492756 h 4890129"/>
              <a:gd name="connsiteX22224" fmla="*/ 2476319 w 9771622"/>
              <a:gd name="connsiteY22224" fmla="*/ 1479040 h 4890129"/>
              <a:gd name="connsiteX22225" fmla="*/ 6592698 w 9771622"/>
              <a:gd name="connsiteY22225" fmla="*/ 1477386 h 4890129"/>
              <a:gd name="connsiteX22226" fmla="*/ 6606414 w 9771622"/>
              <a:gd name="connsiteY22226" fmla="*/ 1491102 h 4890129"/>
              <a:gd name="connsiteX22227" fmla="*/ 6592698 w 9771622"/>
              <a:gd name="connsiteY22227" fmla="*/ 1504818 h 4890129"/>
              <a:gd name="connsiteX22228" fmla="*/ 6578982 w 9771622"/>
              <a:gd name="connsiteY22228" fmla="*/ 1491102 h 4890129"/>
              <a:gd name="connsiteX22229" fmla="*/ 6592698 w 9771622"/>
              <a:gd name="connsiteY22229" fmla="*/ 1477386 h 4890129"/>
              <a:gd name="connsiteX22230" fmla="*/ 2367092 w 9771622"/>
              <a:gd name="connsiteY22230" fmla="*/ 1477056 h 4890129"/>
              <a:gd name="connsiteX22231" fmla="*/ 2380808 w 9771622"/>
              <a:gd name="connsiteY22231" fmla="*/ 1490772 h 4890129"/>
              <a:gd name="connsiteX22232" fmla="*/ 2367092 w 9771622"/>
              <a:gd name="connsiteY22232" fmla="*/ 1504488 h 4890129"/>
              <a:gd name="connsiteX22233" fmla="*/ 2353375 w 9771622"/>
              <a:gd name="connsiteY22233" fmla="*/ 1490772 h 4890129"/>
              <a:gd name="connsiteX22234" fmla="*/ 2367092 w 9771622"/>
              <a:gd name="connsiteY22234" fmla="*/ 1477056 h 4890129"/>
              <a:gd name="connsiteX22235" fmla="*/ 5006619 w 9771622"/>
              <a:gd name="connsiteY22235" fmla="*/ 1476392 h 4890129"/>
              <a:gd name="connsiteX22236" fmla="*/ 5020335 w 9771622"/>
              <a:gd name="connsiteY22236" fmla="*/ 1490108 h 4890129"/>
              <a:gd name="connsiteX22237" fmla="*/ 5006619 w 9771622"/>
              <a:gd name="connsiteY22237" fmla="*/ 1503824 h 4890129"/>
              <a:gd name="connsiteX22238" fmla="*/ 4992903 w 9771622"/>
              <a:gd name="connsiteY22238" fmla="*/ 1490108 h 4890129"/>
              <a:gd name="connsiteX22239" fmla="*/ 5006619 w 9771622"/>
              <a:gd name="connsiteY22239" fmla="*/ 1476392 h 4890129"/>
              <a:gd name="connsiteX22240" fmla="*/ 2258531 w 9771622"/>
              <a:gd name="connsiteY22240" fmla="*/ 1475732 h 4890129"/>
              <a:gd name="connsiteX22241" fmla="*/ 2272246 w 9771622"/>
              <a:gd name="connsiteY22241" fmla="*/ 1489448 h 4890129"/>
              <a:gd name="connsiteX22242" fmla="*/ 2258531 w 9771622"/>
              <a:gd name="connsiteY22242" fmla="*/ 1503164 h 4890129"/>
              <a:gd name="connsiteX22243" fmla="*/ 2244811 w 9771622"/>
              <a:gd name="connsiteY22243" fmla="*/ 1489448 h 4890129"/>
              <a:gd name="connsiteX22244" fmla="*/ 2258531 w 9771622"/>
              <a:gd name="connsiteY22244" fmla="*/ 1475732 h 4890129"/>
              <a:gd name="connsiteX22245" fmla="*/ 6649961 w 9771622"/>
              <a:gd name="connsiteY22245" fmla="*/ 1475068 h 4890129"/>
              <a:gd name="connsiteX22246" fmla="*/ 6663677 w 9771622"/>
              <a:gd name="connsiteY22246" fmla="*/ 1488784 h 4890129"/>
              <a:gd name="connsiteX22247" fmla="*/ 6649961 w 9771622"/>
              <a:gd name="connsiteY22247" fmla="*/ 1502500 h 4890129"/>
              <a:gd name="connsiteX22248" fmla="*/ 6636245 w 9771622"/>
              <a:gd name="connsiteY22248" fmla="*/ 1488784 h 4890129"/>
              <a:gd name="connsiteX22249" fmla="*/ 6649961 w 9771622"/>
              <a:gd name="connsiteY22249" fmla="*/ 1475068 h 4890129"/>
              <a:gd name="connsiteX22250" fmla="*/ 2150281 w 9771622"/>
              <a:gd name="connsiteY22250" fmla="*/ 1474408 h 4890129"/>
              <a:gd name="connsiteX22251" fmla="*/ 2163996 w 9771622"/>
              <a:gd name="connsiteY22251" fmla="*/ 1488124 h 4890129"/>
              <a:gd name="connsiteX22252" fmla="*/ 2150281 w 9771622"/>
              <a:gd name="connsiteY22252" fmla="*/ 1501840 h 4890129"/>
              <a:gd name="connsiteX22253" fmla="*/ 2136566 w 9771622"/>
              <a:gd name="connsiteY22253" fmla="*/ 1488124 h 4890129"/>
              <a:gd name="connsiteX22254" fmla="*/ 2150281 w 9771622"/>
              <a:gd name="connsiteY22254" fmla="*/ 1474408 h 4890129"/>
              <a:gd name="connsiteX22255" fmla="*/ 4822925 w 9771622"/>
              <a:gd name="connsiteY22255" fmla="*/ 1474078 h 4890129"/>
              <a:gd name="connsiteX22256" fmla="*/ 4836641 w 9771622"/>
              <a:gd name="connsiteY22256" fmla="*/ 1487794 h 4890129"/>
              <a:gd name="connsiteX22257" fmla="*/ 4822925 w 9771622"/>
              <a:gd name="connsiteY22257" fmla="*/ 1501510 h 4890129"/>
              <a:gd name="connsiteX22258" fmla="*/ 4809209 w 9771622"/>
              <a:gd name="connsiteY22258" fmla="*/ 1487794 h 4890129"/>
              <a:gd name="connsiteX22259" fmla="*/ 4822925 w 9771622"/>
              <a:gd name="connsiteY22259" fmla="*/ 1474078 h 4890129"/>
              <a:gd name="connsiteX22260" fmla="*/ 6027706 w 9771622"/>
              <a:gd name="connsiteY22260" fmla="*/ 1473745 h 4890129"/>
              <a:gd name="connsiteX22261" fmla="*/ 6041422 w 9771622"/>
              <a:gd name="connsiteY22261" fmla="*/ 1487461 h 4890129"/>
              <a:gd name="connsiteX22262" fmla="*/ 6027706 w 9771622"/>
              <a:gd name="connsiteY22262" fmla="*/ 1501177 h 4890129"/>
              <a:gd name="connsiteX22263" fmla="*/ 6013990 w 9771622"/>
              <a:gd name="connsiteY22263" fmla="*/ 1487461 h 4890129"/>
              <a:gd name="connsiteX22264" fmla="*/ 6027706 w 9771622"/>
              <a:gd name="connsiteY22264" fmla="*/ 1473745 h 4890129"/>
              <a:gd name="connsiteX22265" fmla="*/ 6707220 w 9771622"/>
              <a:gd name="connsiteY22265" fmla="*/ 1473084 h 4890129"/>
              <a:gd name="connsiteX22266" fmla="*/ 6720936 w 9771622"/>
              <a:gd name="connsiteY22266" fmla="*/ 1486800 h 4890129"/>
              <a:gd name="connsiteX22267" fmla="*/ 6707220 w 9771622"/>
              <a:gd name="connsiteY22267" fmla="*/ 1500516 h 4890129"/>
              <a:gd name="connsiteX22268" fmla="*/ 6693504 w 9771622"/>
              <a:gd name="connsiteY22268" fmla="*/ 1486800 h 4890129"/>
              <a:gd name="connsiteX22269" fmla="*/ 6707220 w 9771622"/>
              <a:gd name="connsiteY22269" fmla="*/ 1473084 h 4890129"/>
              <a:gd name="connsiteX22270" fmla="*/ 2042066 w 9771622"/>
              <a:gd name="connsiteY22270" fmla="*/ 1473084 h 4890129"/>
              <a:gd name="connsiteX22271" fmla="*/ 2055780 w 9771622"/>
              <a:gd name="connsiteY22271" fmla="*/ 1486800 h 4890129"/>
              <a:gd name="connsiteX22272" fmla="*/ 2042066 w 9771622"/>
              <a:gd name="connsiteY22272" fmla="*/ 1500516 h 4890129"/>
              <a:gd name="connsiteX22273" fmla="*/ 2028352 w 9771622"/>
              <a:gd name="connsiteY22273" fmla="*/ 1486800 h 4890129"/>
              <a:gd name="connsiteX22274" fmla="*/ 2042066 w 9771622"/>
              <a:gd name="connsiteY22274" fmla="*/ 1473084 h 4890129"/>
              <a:gd name="connsiteX22275" fmla="*/ 4960945 w 9771622"/>
              <a:gd name="connsiteY22275" fmla="*/ 1472421 h 4890129"/>
              <a:gd name="connsiteX22276" fmla="*/ 4974661 w 9771622"/>
              <a:gd name="connsiteY22276" fmla="*/ 1486137 h 4890129"/>
              <a:gd name="connsiteX22277" fmla="*/ 4960945 w 9771622"/>
              <a:gd name="connsiteY22277" fmla="*/ 1499853 h 4890129"/>
              <a:gd name="connsiteX22278" fmla="*/ 4947229 w 9771622"/>
              <a:gd name="connsiteY22278" fmla="*/ 1486137 h 4890129"/>
              <a:gd name="connsiteX22279" fmla="*/ 4960945 w 9771622"/>
              <a:gd name="connsiteY22279" fmla="*/ 1472421 h 4890129"/>
              <a:gd name="connsiteX22280" fmla="*/ 5737103 w 9771622"/>
              <a:gd name="connsiteY22280" fmla="*/ 1472090 h 4890129"/>
              <a:gd name="connsiteX22281" fmla="*/ 5750819 w 9771622"/>
              <a:gd name="connsiteY22281" fmla="*/ 1485806 h 4890129"/>
              <a:gd name="connsiteX22282" fmla="*/ 5737103 w 9771622"/>
              <a:gd name="connsiteY22282" fmla="*/ 1499522 h 4890129"/>
              <a:gd name="connsiteX22283" fmla="*/ 5723387 w 9771622"/>
              <a:gd name="connsiteY22283" fmla="*/ 1485806 h 4890129"/>
              <a:gd name="connsiteX22284" fmla="*/ 5737103 w 9771622"/>
              <a:gd name="connsiteY22284" fmla="*/ 1472090 h 4890129"/>
              <a:gd name="connsiteX22285" fmla="*/ 1934495 w 9771622"/>
              <a:gd name="connsiteY22285" fmla="*/ 1471760 h 4890129"/>
              <a:gd name="connsiteX22286" fmla="*/ 1948211 w 9771622"/>
              <a:gd name="connsiteY22286" fmla="*/ 1485476 h 4890129"/>
              <a:gd name="connsiteX22287" fmla="*/ 1934495 w 9771622"/>
              <a:gd name="connsiteY22287" fmla="*/ 1499192 h 4890129"/>
              <a:gd name="connsiteX22288" fmla="*/ 1920785 w 9771622"/>
              <a:gd name="connsiteY22288" fmla="*/ 1485476 h 4890129"/>
              <a:gd name="connsiteX22289" fmla="*/ 1934495 w 9771622"/>
              <a:gd name="connsiteY22289" fmla="*/ 1471760 h 4890129"/>
              <a:gd name="connsiteX22290" fmla="*/ 4868929 w 9771622"/>
              <a:gd name="connsiteY22290" fmla="*/ 1471427 h 4890129"/>
              <a:gd name="connsiteX22291" fmla="*/ 4882645 w 9771622"/>
              <a:gd name="connsiteY22291" fmla="*/ 1485143 h 4890129"/>
              <a:gd name="connsiteX22292" fmla="*/ 4868929 w 9771622"/>
              <a:gd name="connsiteY22292" fmla="*/ 1498859 h 4890129"/>
              <a:gd name="connsiteX22293" fmla="*/ 4855213 w 9771622"/>
              <a:gd name="connsiteY22293" fmla="*/ 1485143 h 4890129"/>
              <a:gd name="connsiteX22294" fmla="*/ 4868929 w 9771622"/>
              <a:gd name="connsiteY22294" fmla="*/ 1471427 h 4890129"/>
              <a:gd name="connsiteX22295" fmla="*/ 6764150 w 9771622"/>
              <a:gd name="connsiteY22295" fmla="*/ 1471097 h 4890129"/>
              <a:gd name="connsiteX22296" fmla="*/ 6777866 w 9771622"/>
              <a:gd name="connsiteY22296" fmla="*/ 1484813 h 4890129"/>
              <a:gd name="connsiteX22297" fmla="*/ 6764150 w 9771622"/>
              <a:gd name="connsiteY22297" fmla="*/ 1498529 h 4890129"/>
              <a:gd name="connsiteX22298" fmla="*/ 6750434 w 9771622"/>
              <a:gd name="connsiteY22298" fmla="*/ 1484813 h 4890129"/>
              <a:gd name="connsiteX22299" fmla="*/ 6764150 w 9771622"/>
              <a:gd name="connsiteY22299" fmla="*/ 1471097 h 4890129"/>
              <a:gd name="connsiteX22300" fmla="*/ 4914937 w 9771622"/>
              <a:gd name="connsiteY22300" fmla="*/ 1470767 h 4890129"/>
              <a:gd name="connsiteX22301" fmla="*/ 4928653 w 9771622"/>
              <a:gd name="connsiteY22301" fmla="*/ 1484483 h 4890129"/>
              <a:gd name="connsiteX22302" fmla="*/ 4914937 w 9771622"/>
              <a:gd name="connsiteY22302" fmla="*/ 1498199 h 4890129"/>
              <a:gd name="connsiteX22303" fmla="*/ 4901221 w 9771622"/>
              <a:gd name="connsiteY22303" fmla="*/ 1484483 h 4890129"/>
              <a:gd name="connsiteX22304" fmla="*/ 4914937 w 9771622"/>
              <a:gd name="connsiteY22304" fmla="*/ 1470767 h 4890129"/>
              <a:gd name="connsiteX22305" fmla="*/ 1827254 w 9771622"/>
              <a:gd name="connsiteY22305" fmla="*/ 1470767 h 4890129"/>
              <a:gd name="connsiteX22306" fmla="*/ 1840970 w 9771622"/>
              <a:gd name="connsiteY22306" fmla="*/ 1484483 h 4890129"/>
              <a:gd name="connsiteX22307" fmla="*/ 1827254 w 9771622"/>
              <a:gd name="connsiteY22307" fmla="*/ 1498199 h 4890129"/>
              <a:gd name="connsiteX22308" fmla="*/ 1813543 w 9771622"/>
              <a:gd name="connsiteY22308" fmla="*/ 1484483 h 4890129"/>
              <a:gd name="connsiteX22309" fmla="*/ 1827254 w 9771622"/>
              <a:gd name="connsiteY22309" fmla="*/ 1470767 h 4890129"/>
              <a:gd name="connsiteX22310" fmla="*/ 5219773 w 9771622"/>
              <a:gd name="connsiteY22310" fmla="*/ 1469773 h 4890129"/>
              <a:gd name="connsiteX22311" fmla="*/ 5233489 w 9771622"/>
              <a:gd name="connsiteY22311" fmla="*/ 1483489 h 4890129"/>
              <a:gd name="connsiteX22312" fmla="*/ 5219773 w 9771622"/>
              <a:gd name="connsiteY22312" fmla="*/ 1497205 h 4890129"/>
              <a:gd name="connsiteX22313" fmla="*/ 5206057 w 9771622"/>
              <a:gd name="connsiteY22313" fmla="*/ 1483489 h 4890129"/>
              <a:gd name="connsiteX22314" fmla="*/ 5219773 w 9771622"/>
              <a:gd name="connsiteY22314" fmla="*/ 1469773 h 4890129"/>
              <a:gd name="connsiteX22315" fmla="*/ 4586930 w 9771622"/>
              <a:gd name="connsiteY22315" fmla="*/ 1469773 h 4890129"/>
              <a:gd name="connsiteX22316" fmla="*/ 4600646 w 9771622"/>
              <a:gd name="connsiteY22316" fmla="*/ 1483489 h 4890129"/>
              <a:gd name="connsiteX22317" fmla="*/ 4586930 w 9771622"/>
              <a:gd name="connsiteY22317" fmla="*/ 1497205 h 4890129"/>
              <a:gd name="connsiteX22318" fmla="*/ 4573214 w 9771622"/>
              <a:gd name="connsiteY22318" fmla="*/ 1483489 h 4890129"/>
              <a:gd name="connsiteX22319" fmla="*/ 4586930 w 9771622"/>
              <a:gd name="connsiteY22319" fmla="*/ 1469773 h 4890129"/>
              <a:gd name="connsiteX22320" fmla="*/ 4447257 w 9771622"/>
              <a:gd name="connsiteY22320" fmla="*/ 1469773 h 4890129"/>
              <a:gd name="connsiteX22321" fmla="*/ 4460973 w 9771622"/>
              <a:gd name="connsiteY22321" fmla="*/ 1483489 h 4890129"/>
              <a:gd name="connsiteX22322" fmla="*/ 4447257 w 9771622"/>
              <a:gd name="connsiteY22322" fmla="*/ 1497205 h 4890129"/>
              <a:gd name="connsiteX22323" fmla="*/ 4433541 w 9771622"/>
              <a:gd name="connsiteY22323" fmla="*/ 1483489 h 4890129"/>
              <a:gd name="connsiteX22324" fmla="*/ 4447257 w 9771622"/>
              <a:gd name="connsiteY22324" fmla="*/ 1469773 h 4890129"/>
              <a:gd name="connsiteX22325" fmla="*/ 1720348 w 9771622"/>
              <a:gd name="connsiteY22325" fmla="*/ 1469773 h 4890129"/>
              <a:gd name="connsiteX22326" fmla="*/ 1734062 w 9771622"/>
              <a:gd name="connsiteY22326" fmla="*/ 1483489 h 4890129"/>
              <a:gd name="connsiteX22327" fmla="*/ 1720348 w 9771622"/>
              <a:gd name="connsiteY22327" fmla="*/ 1497205 h 4890129"/>
              <a:gd name="connsiteX22328" fmla="*/ 1706627 w 9771622"/>
              <a:gd name="connsiteY22328" fmla="*/ 1483489 h 4890129"/>
              <a:gd name="connsiteX22329" fmla="*/ 1720348 w 9771622"/>
              <a:gd name="connsiteY22329" fmla="*/ 1469773 h 4890129"/>
              <a:gd name="connsiteX22330" fmla="*/ 6820749 w 9771622"/>
              <a:gd name="connsiteY22330" fmla="*/ 1469443 h 4890129"/>
              <a:gd name="connsiteX22331" fmla="*/ 6834465 w 9771622"/>
              <a:gd name="connsiteY22331" fmla="*/ 1483159 h 4890129"/>
              <a:gd name="connsiteX22332" fmla="*/ 6820749 w 9771622"/>
              <a:gd name="connsiteY22332" fmla="*/ 1496875 h 4890129"/>
              <a:gd name="connsiteX22333" fmla="*/ 6807033 w 9771622"/>
              <a:gd name="connsiteY22333" fmla="*/ 1483159 h 4890129"/>
              <a:gd name="connsiteX22334" fmla="*/ 6820749 w 9771622"/>
              <a:gd name="connsiteY22334" fmla="*/ 1469443 h 4890129"/>
              <a:gd name="connsiteX22335" fmla="*/ 2985958 w 9771622"/>
              <a:gd name="connsiteY22335" fmla="*/ 1469443 h 4890129"/>
              <a:gd name="connsiteX22336" fmla="*/ 2999674 w 9771622"/>
              <a:gd name="connsiteY22336" fmla="*/ 1483159 h 4890129"/>
              <a:gd name="connsiteX22337" fmla="*/ 2985958 w 9771622"/>
              <a:gd name="connsiteY22337" fmla="*/ 1496875 h 4890129"/>
              <a:gd name="connsiteX22338" fmla="*/ 2972321 w 9771622"/>
              <a:gd name="connsiteY22338" fmla="*/ 1483159 h 4890129"/>
              <a:gd name="connsiteX22339" fmla="*/ 2985958 w 9771622"/>
              <a:gd name="connsiteY22339" fmla="*/ 1469443 h 4890129"/>
              <a:gd name="connsiteX22340" fmla="*/ 1613768 w 9771622"/>
              <a:gd name="connsiteY22340" fmla="*/ 1469112 h 4890129"/>
              <a:gd name="connsiteX22341" fmla="*/ 1627484 w 9771622"/>
              <a:gd name="connsiteY22341" fmla="*/ 1482828 h 4890129"/>
              <a:gd name="connsiteX22342" fmla="*/ 1613768 w 9771622"/>
              <a:gd name="connsiteY22342" fmla="*/ 1496544 h 4890129"/>
              <a:gd name="connsiteX22343" fmla="*/ 1600054 w 9771622"/>
              <a:gd name="connsiteY22343" fmla="*/ 1482828 h 4890129"/>
              <a:gd name="connsiteX22344" fmla="*/ 1613768 w 9771622"/>
              <a:gd name="connsiteY22344" fmla="*/ 1469112 h 4890129"/>
              <a:gd name="connsiteX22345" fmla="*/ 5563667 w 9771622"/>
              <a:gd name="connsiteY22345" fmla="*/ 1468449 h 4890129"/>
              <a:gd name="connsiteX22346" fmla="*/ 5577383 w 9771622"/>
              <a:gd name="connsiteY22346" fmla="*/ 1482165 h 4890129"/>
              <a:gd name="connsiteX22347" fmla="*/ 5563667 w 9771622"/>
              <a:gd name="connsiteY22347" fmla="*/ 1495881 h 4890129"/>
              <a:gd name="connsiteX22348" fmla="*/ 5549951 w 9771622"/>
              <a:gd name="connsiteY22348" fmla="*/ 1482165 h 4890129"/>
              <a:gd name="connsiteX22349" fmla="*/ 5563667 w 9771622"/>
              <a:gd name="connsiteY22349" fmla="*/ 1468449 h 4890129"/>
              <a:gd name="connsiteX22350" fmla="*/ 1507191 w 9771622"/>
              <a:gd name="connsiteY22350" fmla="*/ 1468449 h 4890129"/>
              <a:gd name="connsiteX22351" fmla="*/ 1520911 w 9771622"/>
              <a:gd name="connsiteY22351" fmla="*/ 1482165 h 4890129"/>
              <a:gd name="connsiteX22352" fmla="*/ 1507191 w 9771622"/>
              <a:gd name="connsiteY22352" fmla="*/ 1495881 h 4890129"/>
              <a:gd name="connsiteX22353" fmla="*/ 1493478 w 9771622"/>
              <a:gd name="connsiteY22353" fmla="*/ 1482165 h 4890129"/>
              <a:gd name="connsiteX22354" fmla="*/ 1507191 w 9771622"/>
              <a:gd name="connsiteY22354" fmla="*/ 1468449 h 4890129"/>
              <a:gd name="connsiteX22355" fmla="*/ 6090265 w 9771622"/>
              <a:gd name="connsiteY22355" fmla="*/ 1468119 h 4890129"/>
              <a:gd name="connsiteX22356" fmla="*/ 6103981 w 9771622"/>
              <a:gd name="connsiteY22356" fmla="*/ 1481835 h 4890129"/>
              <a:gd name="connsiteX22357" fmla="*/ 6090265 w 9771622"/>
              <a:gd name="connsiteY22357" fmla="*/ 1495551 h 4890129"/>
              <a:gd name="connsiteX22358" fmla="*/ 6076549 w 9771622"/>
              <a:gd name="connsiteY22358" fmla="*/ 1481835 h 4890129"/>
              <a:gd name="connsiteX22359" fmla="*/ 6090265 w 9771622"/>
              <a:gd name="connsiteY22359" fmla="*/ 1468119 h 4890129"/>
              <a:gd name="connsiteX22360" fmla="*/ 6877345 w 9771622"/>
              <a:gd name="connsiteY22360" fmla="*/ 1467789 h 4890129"/>
              <a:gd name="connsiteX22361" fmla="*/ 6891061 w 9771622"/>
              <a:gd name="connsiteY22361" fmla="*/ 1481505 h 4890129"/>
              <a:gd name="connsiteX22362" fmla="*/ 6877345 w 9771622"/>
              <a:gd name="connsiteY22362" fmla="*/ 1495221 h 4890129"/>
              <a:gd name="connsiteX22363" fmla="*/ 6863629 w 9771622"/>
              <a:gd name="connsiteY22363" fmla="*/ 1481505 h 4890129"/>
              <a:gd name="connsiteX22364" fmla="*/ 6877345 w 9771622"/>
              <a:gd name="connsiteY22364" fmla="*/ 1467789 h 4890129"/>
              <a:gd name="connsiteX22365" fmla="*/ 1400948 w 9771622"/>
              <a:gd name="connsiteY22365" fmla="*/ 1467458 h 4890129"/>
              <a:gd name="connsiteX22366" fmla="*/ 1414663 w 9771622"/>
              <a:gd name="connsiteY22366" fmla="*/ 1481174 h 4890129"/>
              <a:gd name="connsiteX22367" fmla="*/ 1400948 w 9771622"/>
              <a:gd name="connsiteY22367" fmla="*/ 1494890 h 4890129"/>
              <a:gd name="connsiteX22368" fmla="*/ 1387233 w 9771622"/>
              <a:gd name="connsiteY22368" fmla="*/ 1481174 h 4890129"/>
              <a:gd name="connsiteX22369" fmla="*/ 1400948 w 9771622"/>
              <a:gd name="connsiteY22369" fmla="*/ 1467458 h 4890129"/>
              <a:gd name="connsiteX22370" fmla="*/ 1295035 w 9771622"/>
              <a:gd name="connsiteY22370" fmla="*/ 1466795 h 4890129"/>
              <a:gd name="connsiteX22371" fmla="*/ 1308748 w 9771622"/>
              <a:gd name="connsiteY22371" fmla="*/ 1480511 h 4890129"/>
              <a:gd name="connsiteX22372" fmla="*/ 1295035 w 9771622"/>
              <a:gd name="connsiteY22372" fmla="*/ 1494227 h 4890129"/>
              <a:gd name="connsiteX22373" fmla="*/ 1281312 w 9771622"/>
              <a:gd name="connsiteY22373" fmla="*/ 1480511 h 4890129"/>
              <a:gd name="connsiteX22374" fmla="*/ 1295035 w 9771622"/>
              <a:gd name="connsiteY22374" fmla="*/ 1466795 h 4890129"/>
              <a:gd name="connsiteX22375" fmla="*/ 1189113 w 9771622"/>
              <a:gd name="connsiteY22375" fmla="*/ 1466465 h 4890129"/>
              <a:gd name="connsiteX22376" fmla="*/ 1202832 w 9771622"/>
              <a:gd name="connsiteY22376" fmla="*/ 1480181 h 4890129"/>
              <a:gd name="connsiteX22377" fmla="*/ 1189113 w 9771622"/>
              <a:gd name="connsiteY22377" fmla="*/ 1493897 h 4890129"/>
              <a:gd name="connsiteX22378" fmla="*/ 1175398 w 9771622"/>
              <a:gd name="connsiteY22378" fmla="*/ 1480181 h 4890129"/>
              <a:gd name="connsiteX22379" fmla="*/ 1189113 w 9771622"/>
              <a:gd name="connsiteY22379" fmla="*/ 1466465 h 4890129"/>
              <a:gd name="connsiteX22380" fmla="*/ 6933614 w 9771622"/>
              <a:gd name="connsiteY22380" fmla="*/ 1466131 h 4890129"/>
              <a:gd name="connsiteX22381" fmla="*/ 6947330 w 9771622"/>
              <a:gd name="connsiteY22381" fmla="*/ 1479847 h 4890129"/>
              <a:gd name="connsiteX22382" fmla="*/ 6933614 w 9771622"/>
              <a:gd name="connsiteY22382" fmla="*/ 1493563 h 4890129"/>
              <a:gd name="connsiteX22383" fmla="*/ 6919898 w 9771622"/>
              <a:gd name="connsiteY22383" fmla="*/ 1479847 h 4890129"/>
              <a:gd name="connsiteX22384" fmla="*/ 6933614 w 9771622"/>
              <a:gd name="connsiteY22384" fmla="*/ 1466131 h 4890129"/>
              <a:gd name="connsiteX22385" fmla="*/ 2873171 w 9771622"/>
              <a:gd name="connsiteY22385" fmla="*/ 1466131 h 4890129"/>
              <a:gd name="connsiteX22386" fmla="*/ 2886892 w 9771622"/>
              <a:gd name="connsiteY22386" fmla="*/ 1479847 h 4890129"/>
              <a:gd name="connsiteX22387" fmla="*/ 2873171 w 9771622"/>
              <a:gd name="connsiteY22387" fmla="*/ 1493563 h 4890129"/>
              <a:gd name="connsiteX22388" fmla="*/ 2859459 w 9771622"/>
              <a:gd name="connsiteY22388" fmla="*/ 1479847 h 4890129"/>
              <a:gd name="connsiteX22389" fmla="*/ 2873171 w 9771622"/>
              <a:gd name="connsiteY22389" fmla="*/ 1466131 h 4890129"/>
              <a:gd name="connsiteX22390" fmla="*/ 1083533 w 9771622"/>
              <a:gd name="connsiteY22390" fmla="*/ 1465801 h 4890129"/>
              <a:gd name="connsiteX22391" fmla="*/ 1097248 w 9771622"/>
              <a:gd name="connsiteY22391" fmla="*/ 1479517 h 4890129"/>
              <a:gd name="connsiteX22392" fmla="*/ 1083533 w 9771622"/>
              <a:gd name="connsiteY22392" fmla="*/ 1493233 h 4890129"/>
              <a:gd name="connsiteX22393" fmla="*/ 1069816 w 9771622"/>
              <a:gd name="connsiteY22393" fmla="*/ 1479517 h 4890129"/>
              <a:gd name="connsiteX22394" fmla="*/ 1083533 w 9771622"/>
              <a:gd name="connsiteY22394" fmla="*/ 1465801 h 4890129"/>
              <a:gd name="connsiteX22395" fmla="*/ 977948 w 9771622"/>
              <a:gd name="connsiteY22395" fmla="*/ 1465141 h 4890129"/>
              <a:gd name="connsiteX22396" fmla="*/ 991661 w 9771622"/>
              <a:gd name="connsiteY22396" fmla="*/ 1478857 h 4890129"/>
              <a:gd name="connsiteX22397" fmla="*/ 977948 w 9771622"/>
              <a:gd name="connsiteY22397" fmla="*/ 1492573 h 4890129"/>
              <a:gd name="connsiteX22398" fmla="*/ 964235 w 9771622"/>
              <a:gd name="connsiteY22398" fmla="*/ 1478857 h 4890129"/>
              <a:gd name="connsiteX22399" fmla="*/ 977948 w 9771622"/>
              <a:gd name="connsiteY22399" fmla="*/ 1465141 h 4890129"/>
              <a:gd name="connsiteX22400" fmla="*/ 6989550 w 9771622"/>
              <a:gd name="connsiteY22400" fmla="*/ 1464477 h 4890129"/>
              <a:gd name="connsiteX22401" fmla="*/ 7003266 w 9771622"/>
              <a:gd name="connsiteY22401" fmla="*/ 1478193 h 4890129"/>
              <a:gd name="connsiteX22402" fmla="*/ 6989550 w 9771622"/>
              <a:gd name="connsiteY22402" fmla="*/ 1491909 h 4890129"/>
              <a:gd name="connsiteX22403" fmla="*/ 6975834 w 9771622"/>
              <a:gd name="connsiteY22403" fmla="*/ 1478193 h 4890129"/>
              <a:gd name="connsiteX22404" fmla="*/ 6989550 w 9771622"/>
              <a:gd name="connsiteY22404" fmla="*/ 1464477 h 4890129"/>
              <a:gd name="connsiteX22405" fmla="*/ 7045485 w 9771622"/>
              <a:gd name="connsiteY22405" fmla="*/ 1463153 h 4890129"/>
              <a:gd name="connsiteX22406" fmla="*/ 7059201 w 9771622"/>
              <a:gd name="connsiteY22406" fmla="*/ 1476869 h 4890129"/>
              <a:gd name="connsiteX22407" fmla="*/ 7045485 w 9771622"/>
              <a:gd name="connsiteY22407" fmla="*/ 1490585 h 4890129"/>
              <a:gd name="connsiteX22408" fmla="*/ 7031769 w 9771622"/>
              <a:gd name="connsiteY22408" fmla="*/ 1476869 h 4890129"/>
              <a:gd name="connsiteX22409" fmla="*/ 7045485 w 9771622"/>
              <a:gd name="connsiteY22409" fmla="*/ 1463153 h 4890129"/>
              <a:gd name="connsiteX22410" fmla="*/ 2761625 w 9771622"/>
              <a:gd name="connsiteY22410" fmla="*/ 1463153 h 4890129"/>
              <a:gd name="connsiteX22411" fmla="*/ 2775346 w 9771622"/>
              <a:gd name="connsiteY22411" fmla="*/ 1476869 h 4890129"/>
              <a:gd name="connsiteX22412" fmla="*/ 2761625 w 9771622"/>
              <a:gd name="connsiteY22412" fmla="*/ 1490585 h 4890129"/>
              <a:gd name="connsiteX22413" fmla="*/ 2747908 w 9771622"/>
              <a:gd name="connsiteY22413" fmla="*/ 1476869 h 4890129"/>
              <a:gd name="connsiteX22414" fmla="*/ 2761625 w 9771622"/>
              <a:gd name="connsiteY22414" fmla="*/ 1463153 h 4890129"/>
              <a:gd name="connsiteX22415" fmla="*/ 6151826 w 9771622"/>
              <a:gd name="connsiteY22415" fmla="*/ 1462823 h 4890129"/>
              <a:gd name="connsiteX22416" fmla="*/ 6165542 w 9771622"/>
              <a:gd name="connsiteY22416" fmla="*/ 1476539 h 4890129"/>
              <a:gd name="connsiteX22417" fmla="*/ 6151826 w 9771622"/>
              <a:gd name="connsiteY22417" fmla="*/ 1490255 h 4890129"/>
              <a:gd name="connsiteX22418" fmla="*/ 6138110 w 9771622"/>
              <a:gd name="connsiteY22418" fmla="*/ 1476539 h 4890129"/>
              <a:gd name="connsiteX22419" fmla="*/ 6151826 w 9771622"/>
              <a:gd name="connsiteY22419" fmla="*/ 1462823 h 4890129"/>
              <a:gd name="connsiteX22420" fmla="*/ 5803300 w 9771622"/>
              <a:gd name="connsiteY22420" fmla="*/ 1462493 h 4890129"/>
              <a:gd name="connsiteX22421" fmla="*/ 5817016 w 9771622"/>
              <a:gd name="connsiteY22421" fmla="*/ 1476209 h 4890129"/>
              <a:gd name="connsiteX22422" fmla="*/ 5803300 w 9771622"/>
              <a:gd name="connsiteY22422" fmla="*/ 1489925 h 4890129"/>
              <a:gd name="connsiteX22423" fmla="*/ 5789584 w 9771622"/>
              <a:gd name="connsiteY22423" fmla="*/ 1476209 h 4890129"/>
              <a:gd name="connsiteX22424" fmla="*/ 5803300 w 9771622"/>
              <a:gd name="connsiteY22424" fmla="*/ 1462493 h 4890129"/>
              <a:gd name="connsiteX22425" fmla="*/ 242775 w 9771622"/>
              <a:gd name="connsiteY22425" fmla="*/ 1462493 h 4890129"/>
              <a:gd name="connsiteX22426" fmla="*/ 256490 w 9771622"/>
              <a:gd name="connsiteY22426" fmla="*/ 1476209 h 4890129"/>
              <a:gd name="connsiteX22427" fmla="*/ 242775 w 9771622"/>
              <a:gd name="connsiteY22427" fmla="*/ 1489925 h 4890129"/>
              <a:gd name="connsiteX22428" fmla="*/ 229058 w 9771622"/>
              <a:gd name="connsiteY22428" fmla="*/ 1476209 h 4890129"/>
              <a:gd name="connsiteX22429" fmla="*/ 242775 w 9771622"/>
              <a:gd name="connsiteY22429" fmla="*/ 1462493 h 4890129"/>
              <a:gd name="connsiteX22430" fmla="*/ 7101090 w 9771622"/>
              <a:gd name="connsiteY22430" fmla="*/ 1461829 h 4890129"/>
              <a:gd name="connsiteX22431" fmla="*/ 7114806 w 9771622"/>
              <a:gd name="connsiteY22431" fmla="*/ 1475545 h 4890129"/>
              <a:gd name="connsiteX22432" fmla="*/ 7101090 w 9771622"/>
              <a:gd name="connsiteY22432" fmla="*/ 1489261 h 4890129"/>
              <a:gd name="connsiteX22433" fmla="*/ 7087374 w 9771622"/>
              <a:gd name="connsiteY22433" fmla="*/ 1475545 h 4890129"/>
              <a:gd name="connsiteX22434" fmla="*/ 7101090 w 9771622"/>
              <a:gd name="connsiteY22434" fmla="*/ 1461829 h 4890129"/>
              <a:gd name="connsiteX22435" fmla="*/ 7156366 w 9771622"/>
              <a:gd name="connsiteY22435" fmla="*/ 1460835 h 4890129"/>
              <a:gd name="connsiteX22436" fmla="*/ 7170082 w 9771622"/>
              <a:gd name="connsiteY22436" fmla="*/ 1474551 h 4890129"/>
              <a:gd name="connsiteX22437" fmla="*/ 7156366 w 9771622"/>
              <a:gd name="connsiteY22437" fmla="*/ 1488267 h 4890129"/>
              <a:gd name="connsiteX22438" fmla="*/ 7142650 w 9771622"/>
              <a:gd name="connsiteY22438" fmla="*/ 1474551 h 4890129"/>
              <a:gd name="connsiteX22439" fmla="*/ 7156366 w 9771622"/>
              <a:gd name="connsiteY22439" fmla="*/ 1460835 h 4890129"/>
              <a:gd name="connsiteX22440" fmla="*/ 2650421 w 9771622"/>
              <a:gd name="connsiteY22440" fmla="*/ 1460835 h 4890129"/>
              <a:gd name="connsiteX22441" fmla="*/ 2664133 w 9771622"/>
              <a:gd name="connsiteY22441" fmla="*/ 1474551 h 4890129"/>
              <a:gd name="connsiteX22442" fmla="*/ 2650421 w 9771622"/>
              <a:gd name="connsiteY22442" fmla="*/ 1488267 h 4890129"/>
              <a:gd name="connsiteX22443" fmla="*/ 2636701 w 9771622"/>
              <a:gd name="connsiteY22443" fmla="*/ 1474551 h 4890129"/>
              <a:gd name="connsiteX22444" fmla="*/ 2650421 w 9771622"/>
              <a:gd name="connsiteY22444" fmla="*/ 1460835 h 4890129"/>
              <a:gd name="connsiteX22445" fmla="*/ 5453450 w 9771622"/>
              <a:gd name="connsiteY22445" fmla="*/ 1460505 h 4890129"/>
              <a:gd name="connsiteX22446" fmla="*/ 5467166 w 9771622"/>
              <a:gd name="connsiteY22446" fmla="*/ 1474221 h 4890129"/>
              <a:gd name="connsiteX22447" fmla="*/ 5453450 w 9771622"/>
              <a:gd name="connsiteY22447" fmla="*/ 1487937 h 4890129"/>
              <a:gd name="connsiteX22448" fmla="*/ 5439734 w 9771622"/>
              <a:gd name="connsiteY22448" fmla="*/ 1474221 h 4890129"/>
              <a:gd name="connsiteX22449" fmla="*/ 5453450 w 9771622"/>
              <a:gd name="connsiteY22449" fmla="*/ 1460505 h 4890129"/>
              <a:gd name="connsiteX22450" fmla="*/ 5338598 w 9771622"/>
              <a:gd name="connsiteY22450" fmla="*/ 1460505 h 4890129"/>
              <a:gd name="connsiteX22451" fmla="*/ 5352314 w 9771622"/>
              <a:gd name="connsiteY22451" fmla="*/ 1474221 h 4890129"/>
              <a:gd name="connsiteX22452" fmla="*/ 5338598 w 9771622"/>
              <a:gd name="connsiteY22452" fmla="*/ 1487937 h 4890129"/>
              <a:gd name="connsiteX22453" fmla="*/ 5324882 w 9771622"/>
              <a:gd name="connsiteY22453" fmla="*/ 1474221 h 4890129"/>
              <a:gd name="connsiteX22454" fmla="*/ 5338598 w 9771622"/>
              <a:gd name="connsiteY22454" fmla="*/ 1460505 h 4890129"/>
              <a:gd name="connsiteX22455" fmla="*/ 4353257 w 9771622"/>
              <a:gd name="connsiteY22455" fmla="*/ 1460505 h 4890129"/>
              <a:gd name="connsiteX22456" fmla="*/ 4366973 w 9771622"/>
              <a:gd name="connsiteY22456" fmla="*/ 1474221 h 4890129"/>
              <a:gd name="connsiteX22457" fmla="*/ 4353257 w 9771622"/>
              <a:gd name="connsiteY22457" fmla="*/ 1487937 h 4890129"/>
              <a:gd name="connsiteX22458" fmla="*/ 4339541 w 9771622"/>
              <a:gd name="connsiteY22458" fmla="*/ 1474221 h 4890129"/>
              <a:gd name="connsiteX22459" fmla="*/ 4353257 w 9771622"/>
              <a:gd name="connsiteY22459" fmla="*/ 1460505 h 4890129"/>
              <a:gd name="connsiteX22460" fmla="*/ 7211641 w 9771622"/>
              <a:gd name="connsiteY22460" fmla="*/ 1459511 h 4890129"/>
              <a:gd name="connsiteX22461" fmla="*/ 7225357 w 9771622"/>
              <a:gd name="connsiteY22461" fmla="*/ 1473227 h 4890129"/>
              <a:gd name="connsiteX22462" fmla="*/ 7211641 w 9771622"/>
              <a:gd name="connsiteY22462" fmla="*/ 1486943 h 4890129"/>
              <a:gd name="connsiteX22463" fmla="*/ 7197925 w 9771622"/>
              <a:gd name="connsiteY22463" fmla="*/ 1473227 h 4890129"/>
              <a:gd name="connsiteX22464" fmla="*/ 7211641 w 9771622"/>
              <a:gd name="connsiteY22464" fmla="*/ 1459511 h 4890129"/>
              <a:gd name="connsiteX22465" fmla="*/ 7266913 w 9771622"/>
              <a:gd name="connsiteY22465" fmla="*/ 1458521 h 4890129"/>
              <a:gd name="connsiteX22466" fmla="*/ 7280629 w 9771622"/>
              <a:gd name="connsiteY22466" fmla="*/ 1472237 h 4890129"/>
              <a:gd name="connsiteX22467" fmla="*/ 7266913 w 9771622"/>
              <a:gd name="connsiteY22467" fmla="*/ 1485953 h 4890129"/>
              <a:gd name="connsiteX22468" fmla="*/ 7253197 w 9771622"/>
              <a:gd name="connsiteY22468" fmla="*/ 1472237 h 4890129"/>
              <a:gd name="connsiteX22469" fmla="*/ 7266913 w 9771622"/>
              <a:gd name="connsiteY22469" fmla="*/ 1458521 h 4890129"/>
              <a:gd name="connsiteX22470" fmla="*/ 2539866 w 9771622"/>
              <a:gd name="connsiteY22470" fmla="*/ 1458521 h 4890129"/>
              <a:gd name="connsiteX22471" fmla="*/ 2553584 w 9771622"/>
              <a:gd name="connsiteY22471" fmla="*/ 1472237 h 4890129"/>
              <a:gd name="connsiteX22472" fmla="*/ 2539866 w 9771622"/>
              <a:gd name="connsiteY22472" fmla="*/ 1485953 h 4890129"/>
              <a:gd name="connsiteX22473" fmla="*/ 2526152 w 9771622"/>
              <a:gd name="connsiteY22473" fmla="*/ 1472237 h 4890129"/>
              <a:gd name="connsiteX22474" fmla="*/ 2539866 w 9771622"/>
              <a:gd name="connsiteY22474" fmla="*/ 1458521 h 4890129"/>
              <a:gd name="connsiteX22475" fmla="*/ 6212727 w 9771622"/>
              <a:gd name="connsiteY22475" fmla="*/ 1458191 h 4890129"/>
              <a:gd name="connsiteX22476" fmla="*/ 6226443 w 9771622"/>
              <a:gd name="connsiteY22476" fmla="*/ 1471907 h 4890129"/>
              <a:gd name="connsiteX22477" fmla="*/ 6212727 w 9771622"/>
              <a:gd name="connsiteY22477" fmla="*/ 1485623 h 4890129"/>
              <a:gd name="connsiteX22478" fmla="*/ 6199011 w 9771622"/>
              <a:gd name="connsiteY22478" fmla="*/ 1471907 h 4890129"/>
              <a:gd name="connsiteX22479" fmla="*/ 6212727 w 9771622"/>
              <a:gd name="connsiteY22479" fmla="*/ 1458191 h 4890129"/>
              <a:gd name="connsiteX22480" fmla="*/ 7321858 w 9771622"/>
              <a:gd name="connsiteY22480" fmla="*/ 1457527 h 4890129"/>
              <a:gd name="connsiteX22481" fmla="*/ 7335574 w 9771622"/>
              <a:gd name="connsiteY22481" fmla="*/ 1471243 h 4890129"/>
              <a:gd name="connsiteX22482" fmla="*/ 7321858 w 9771622"/>
              <a:gd name="connsiteY22482" fmla="*/ 1484959 h 4890129"/>
              <a:gd name="connsiteX22483" fmla="*/ 7308142 w 9771622"/>
              <a:gd name="connsiteY22483" fmla="*/ 1471243 h 4890129"/>
              <a:gd name="connsiteX22484" fmla="*/ 7321858 w 9771622"/>
              <a:gd name="connsiteY22484" fmla="*/ 1457527 h 4890129"/>
              <a:gd name="connsiteX22485" fmla="*/ 7376803 w 9771622"/>
              <a:gd name="connsiteY22485" fmla="*/ 1456533 h 4890129"/>
              <a:gd name="connsiteX22486" fmla="*/ 7390519 w 9771622"/>
              <a:gd name="connsiteY22486" fmla="*/ 1470249 h 4890129"/>
              <a:gd name="connsiteX22487" fmla="*/ 7376803 w 9771622"/>
              <a:gd name="connsiteY22487" fmla="*/ 1483965 h 4890129"/>
              <a:gd name="connsiteX22488" fmla="*/ 7363087 w 9771622"/>
              <a:gd name="connsiteY22488" fmla="*/ 1470249 h 4890129"/>
              <a:gd name="connsiteX22489" fmla="*/ 7376803 w 9771622"/>
              <a:gd name="connsiteY22489" fmla="*/ 1456533 h 4890129"/>
              <a:gd name="connsiteX22490" fmla="*/ 5175753 w 9771622"/>
              <a:gd name="connsiteY22490" fmla="*/ 1456533 h 4890129"/>
              <a:gd name="connsiteX22491" fmla="*/ 5189469 w 9771622"/>
              <a:gd name="connsiteY22491" fmla="*/ 1470249 h 4890129"/>
              <a:gd name="connsiteX22492" fmla="*/ 5175753 w 9771622"/>
              <a:gd name="connsiteY22492" fmla="*/ 1483965 h 4890129"/>
              <a:gd name="connsiteX22493" fmla="*/ 5162037 w 9771622"/>
              <a:gd name="connsiteY22493" fmla="*/ 1470249 h 4890129"/>
              <a:gd name="connsiteX22494" fmla="*/ 5175753 w 9771622"/>
              <a:gd name="connsiteY22494" fmla="*/ 1456533 h 4890129"/>
              <a:gd name="connsiteX22495" fmla="*/ 2430312 w 9771622"/>
              <a:gd name="connsiteY22495" fmla="*/ 1456533 h 4890129"/>
              <a:gd name="connsiteX22496" fmla="*/ 2444028 w 9771622"/>
              <a:gd name="connsiteY22496" fmla="*/ 1470249 h 4890129"/>
              <a:gd name="connsiteX22497" fmla="*/ 2430312 w 9771622"/>
              <a:gd name="connsiteY22497" fmla="*/ 1483965 h 4890129"/>
              <a:gd name="connsiteX22498" fmla="*/ 2416598 w 9771622"/>
              <a:gd name="connsiteY22498" fmla="*/ 1470249 h 4890129"/>
              <a:gd name="connsiteX22499" fmla="*/ 2430312 w 9771622"/>
              <a:gd name="connsiteY22499" fmla="*/ 1456533 h 4890129"/>
              <a:gd name="connsiteX22500" fmla="*/ 7431415 w 9771622"/>
              <a:gd name="connsiteY22500" fmla="*/ 1455873 h 4890129"/>
              <a:gd name="connsiteX22501" fmla="*/ 7445131 w 9771622"/>
              <a:gd name="connsiteY22501" fmla="*/ 1469589 h 4890129"/>
              <a:gd name="connsiteX22502" fmla="*/ 7431415 w 9771622"/>
              <a:gd name="connsiteY22502" fmla="*/ 1483305 h 4890129"/>
              <a:gd name="connsiteX22503" fmla="*/ 7417699 w 9771622"/>
              <a:gd name="connsiteY22503" fmla="*/ 1469589 h 4890129"/>
              <a:gd name="connsiteX22504" fmla="*/ 7431415 w 9771622"/>
              <a:gd name="connsiteY22504" fmla="*/ 1455873 h 4890129"/>
              <a:gd name="connsiteX22505" fmla="*/ 7486027 w 9771622"/>
              <a:gd name="connsiteY22505" fmla="*/ 1454879 h 4890129"/>
              <a:gd name="connsiteX22506" fmla="*/ 7499743 w 9771622"/>
              <a:gd name="connsiteY22506" fmla="*/ 1468595 h 4890129"/>
              <a:gd name="connsiteX22507" fmla="*/ 7486027 w 9771622"/>
              <a:gd name="connsiteY22507" fmla="*/ 1482311 h 4890129"/>
              <a:gd name="connsiteX22508" fmla="*/ 7472311 w 9771622"/>
              <a:gd name="connsiteY22508" fmla="*/ 1468595 h 4890129"/>
              <a:gd name="connsiteX22509" fmla="*/ 7486027 w 9771622"/>
              <a:gd name="connsiteY22509" fmla="*/ 1454879 h 4890129"/>
              <a:gd name="connsiteX22510" fmla="*/ 5633172 w 9771622"/>
              <a:gd name="connsiteY22510" fmla="*/ 1454879 h 4890129"/>
              <a:gd name="connsiteX22511" fmla="*/ 5646888 w 9771622"/>
              <a:gd name="connsiteY22511" fmla="*/ 1468595 h 4890129"/>
              <a:gd name="connsiteX22512" fmla="*/ 5633172 w 9771622"/>
              <a:gd name="connsiteY22512" fmla="*/ 1482311 h 4890129"/>
              <a:gd name="connsiteX22513" fmla="*/ 5619456 w 9771622"/>
              <a:gd name="connsiteY22513" fmla="*/ 1468595 h 4890129"/>
              <a:gd name="connsiteX22514" fmla="*/ 5633172 w 9771622"/>
              <a:gd name="connsiteY22514" fmla="*/ 1454879 h 4890129"/>
              <a:gd name="connsiteX22515" fmla="*/ 2320757 w 9771622"/>
              <a:gd name="connsiteY22515" fmla="*/ 1454879 h 4890129"/>
              <a:gd name="connsiteX22516" fmla="*/ 2334467 w 9771622"/>
              <a:gd name="connsiteY22516" fmla="*/ 1468595 h 4890129"/>
              <a:gd name="connsiteX22517" fmla="*/ 2320757 w 9771622"/>
              <a:gd name="connsiteY22517" fmla="*/ 1482311 h 4890129"/>
              <a:gd name="connsiteX22518" fmla="*/ 2307038 w 9771622"/>
              <a:gd name="connsiteY22518" fmla="*/ 1468595 h 4890129"/>
              <a:gd name="connsiteX22519" fmla="*/ 2320757 w 9771622"/>
              <a:gd name="connsiteY22519" fmla="*/ 1454879 h 4890129"/>
              <a:gd name="connsiteX22520" fmla="*/ 7540308 w 9771622"/>
              <a:gd name="connsiteY22520" fmla="*/ 1454216 h 4890129"/>
              <a:gd name="connsiteX22521" fmla="*/ 7554024 w 9771622"/>
              <a:gd name="connsiteY22521" fmla="*/ 1467932 h 4890129"/>
              <a:gd name="connsiteX22522" fmla="*/ 7540308 w 9771622"/>
              <a:gd name="connsiteY22522" fmla="*/ 1481648 h 4890129"/>
              <a:gd name="connsiteX22523" fmla="*/ 7526592 w 9771622"/>
              <a:gd name="connsiteY22523" fmla="*/ 1467932 h 4890129"/>
              <a:gd name="connsiteX22524" fmla="*/ 7540308 w 9771622"/>
              <a:gd name="connsiteY22524" fmla="*/ 1454216 h 4890129"/>
              <a:gd name="connsiteX22525" fmla="*/ 6273299 w 9771622"/>
              <a:gd name="connsiteY22525" fmla="*/ 1454216 h 4890129"/>
              <a:gd name="connsiteX22526" fmla="*/ 6287015 w 9771622"/>
              <a:gd name="connsiteY22526" fmla="*/ 1467932 h 4890129"/>
              <a:gd name="connsiteX22527" fmla="*/ 6273299 w 9771622"/>
              <a:gd name="connsiteY22527" fmla="*/ 1481648 h 4890129"/>
              <a:gd name="connsiteX22528" fmla="*/ 6259583 w 9771622"/>
              <a:gd name="connsiteY22528" fmla="*/ 1467932 h 4890129"/>
              <a:gd name="connsiteX22529" fmla="*/ 6273299 w 9771622"/>
              <a:gd name="connsiteY22529" fmla="*/ 1454216 h 4890129"/>
              <a:gd name="connsiteX22530" fmla="*/ 5868833 w 9771622"/>
              <a:gd name="connsiteY22530" fmla="*/ 1453885 h 4890129"/>
              <a:gd name="connsiteX22531" fmla="*/ 5882549 w 9771622"/>
              <a:gd name="connsiteY22531" fmla="*/ 1467601 h 4890129"/>
              <a:gd name="connsiteX22532" fmla="*/ 5868833 w 9771622"/>
              <a:gd name="connsiteY22532" fmla="*/ 1481317 h 4890129"/>
              <a:gd name="connsiteX22533" fmla="*/ 5855117 w 9771622"/>
              <a:gd name="connsiteY22533" fmla="*/ 1467601 h 4890129"/>
              <a:gd name="connsiteX22534" fmla="*/ 5868833 w 9771622"/>
              <a:gd name="connsiteY22534" fmla="*/ 1453885 h 4890129"/>
              <a:gd name="connsiteX22535" fmla="*/ 7594920 w 9771622"/>
              <a:gd name="connsiteY22535" fmla="*/ 1453225 h 4890129"/>
              <a:gd name="connsiteX22536" fmla="*/ 7608636 w 9771622"/>
              <a:gd name="connsiteY22536" fmla="*/ 1466941 h 4890129"/>
              <a:gd name="connsiteX22537" fmla="*/ 7594920 w 9771622"/>
              <a:gd name="connsiteY22537" fmla="*/ 1480657 h 4890129"/>
              <a:gd name="connsiteX22538" fmla="*/ 7581204 w 9771622"/>
              <a:gd name="connsiteY22538" fmla="*/ 1466941 h 4890129"/>
              <a:gd name="connsiteX22539" fmla="*/ 7594920 w 9771622"/>
              <a:gd name="connsiteY22539" fmla="*/ 1453225 h 4890129"/>
              <a:gd name="connsiteX22540" fmla="*/ 2212187 w 9771622"/>
              <a:gd name="connsiteY22540" fmla="*/ 1453225 h 4890129"/>
              <a:gd name="connsiteX22541" fmla="*/ 2225905 w 9771622"/>
              <a:gd name="connsiteY22541" fmla="*/ 1466941 h 4890129"/>
              <a:gd name="connsiteX22542" fmla="*/ 2212187 w 9771622"/>
              <a:gd name="connsiteY22542" fmla="*/ 1480657 h 4890129"/>
              <a:gd name="connsiteX22543" fmla="*/ 2198478 w 9771622"/>
              <a:gd name="connsiteY22543" fmla="*/ 1466941 h 4890129"/>
              <a:gd name="connsiteX22544" fmla="*/ 2212187 w 9771622"/>
              <a:gd name="connsiteY22544" fmla="*/ 1453225 h 4890129"/>
              <a:gd name="connsiteX22545" fmla="*/ 7649187 w 9771622"/>
              <a:gd name="connsiteY22545" fmla="*/ 1452562 h 4890129"/>
              <a:gd name="connsiteX22546" fmla="*/ 7662903 w 9771622"/>
              <a:gd name="connsiteY22546" fmla="*/ 1466278 h 4890129"/>
              <a:gd name="connsiteX22547" fmla="*/ 7649187 w 9771622"/>
              <a:gd name="connsiteY22547" fmla="*/ 1479994 h 4890129"/>
              <a:gd name="connsiteX22548" fmla="*/ 7635471 w 9771622"/>
              <a:gd name="connsiteY22548" fmla="*/ 1466278 h 4890129"/>
              <a:gd name="connsiteX22549" fmla="*/ 7649187 w 9771622"/>
              <a:gd name="connsiteY22549" fmla="*/ 1452562 h 4890129"/>
              <a:gd name="connsiteX22550" fmla="*/ 7703153 w 9771622"/>
              <a:gd name="connsiteY22550" fmla="*/ 1451901 h 4890129"/>
              <a:gd name="connsiteX22551" fmla="*/ 7716869 w 9771622"/>
              <a:gd name="connsiteY22551" fmla="*/ 1465617 h 4890129"/>
              <a:gd name="connsiteX22552" fmla="*/ 7703153 w 9771622"/>
              <a:gd name="connsiteY22552" fmla="*/ 1479333 h 4890129"/>
              <a:gd name="connsiteX22553" fmla="*/ 7689437 w 9771622"/>
              <a:gd name="connsiteY22553" fmla="*/ 1465617 h 4890129"/>
              <a:gd name="connsiteX22554" fmla="*/ 7703153 w 9771622"/>
              <a:gd name="connsiteY22554" fmla="*/ 1451901 h 4890129"/>
              <a:gd name="connsiteX22555" fmla="*/ 2103631 w 9771622"/>
              <a:gd name="connsiteY22555" fmla="*/ 1451901 h 4890129"/>
              <a:gd name="connsiteX22556" fmla="*/ 2117340 w 9771622"/>
              <a:gd name="connsiteY22556" fmla="*/ 1465617 h 4890129"/>
              <a:gd name="connsiteX22557" fmla="*/ 2103631 w 9771622"/>
              <a:gd name="connsiteY22557" fmla="*/ 1479333 h 4890129"/>
              <a:gd name="connsiteX22558" fmla="*/ 2089911 w 9771622"/>
              <a:gd name="connsiteY22558" fmla="*/ 1465617 h 4890129"/>
              <a:gd name="connsiteX22559" fmla="*/ 2103631 w 9771622"/>
              <a:gd name="connsiteY22559" fmla="*/ 1451901 h 4890129"/>
              <a:gd name="connsiteX22560" fmla="*/ 7757104 w 9771622"/>
              <a:gd name="connsiteY22560" fmla="*/ 1451238 h 4890129"/>
              <a:gd name="connsiteX22561" fmla="*/ 7770820 w 9771622"/>
              <a:gd name="connsiteY22561" fmla="*/ 1464954 h 4890129"/>
              <a:gd name="connsiteX22562" fmla="*/ 7757104 w 9771622"/>
              <a:gd name="connsiteY22562" fmla="*/ 1478670 h 4890129"/>
              <a:gd name="connsiteX22563" fmla="*/ 7743388 w 9771622"/>
              <a:gd name="connsiteY22563" fmla="*/ 1464954 h 4890129"/>
              <a:gd name="connsiteX22564" fmla="*/ 7757104 w 9771622"/>
              <a:gd name="connsiteY22564" fmla="*/ 1451238 h 4890129"/>
              <a:gd name="connsiteX22565" fmla="*/ 4489292 w 9771622"/>
              <a:gd name="connsiteY22565" fmla="*/ 1451238 h 4890129"/>
              <a:gd name="connsiteX22566" fmla="*/ 4503008 w 9771622"/>
              <a:gd name="connsiteY22566" fmla="*/ 1464954 h 4890129"/>
              <a:gd name="connsiteX22567" fmla="*/ 4489292 w 9771622"/>
              <a:gd name="connsiteY22567" fmla="*/ 1478670 h 4890129"/>
              <a:gd name="connsiteX22568" fmla="*/ 4475576 w 9771622"/>
              <a:gd name="connsiteY22568" fmla="*/ 1464954 h 4890129"/>
              <a:gd name="connsiteX22569" fmla="*/ 4489292 w 9771622"/>
              <a:gd name="connsiteY22569" fmla="*/ 1451238 h 4890129"/>
              <a:gd name="connsiteX22570" fmla="*/ 3053479 w 9771622"/>
              <a:gd name="connsiteY22570" fmla="*/ 1450907 h 4890129"/>
              <a:gd name="connsiteX22571" fmla="*/ 3067195 w 9771622"/>
              <a:gd name="connsiteY22571" fmla="*/ 1464623 h 4890129"/>
              <a:gd name="connsiteX22572" fmla="*/ 3053479 w 9771622"/>
              <a:gd name="connsiteY22572" fmla="*/ 1478339 h 4890129"/>
              <a:gd name="connsiteX22573" fmla="*/ 3039763 w 9771622"/>
              <a:gd name="connsiteY22573" fmla="*/ 1464623 h 4890129"/>
              <a:gd name="connsiteX22574" fmla="*/ 3053479 w 9771622"/>
              <a:gd name="connsiteY22574" fmla="*/ 1450907 h 4890129"/>
              <a:gd name="connsiteX22575" fmla="*/ 7811055 w 9771622"/>
              <a:gd name="connsiteY22575" fmla="*/ 1450577 h 4890129"/>
              <a:gd name="connsiteX22576" fmla="*/ 7824771 w 9771622"/>
              <a:gd name="connsiteY22576" fmla="*/ 1464293 h 4890129"/>
              <a:gd name="connsiteX22577" fmla="*/ 7811055 w 9771622"/>
              <a:gd name="connsiteY22577" fmla="*/ 1478009 h 4890129"/>
              <a:gd name="connsiteX22578" fmla="*/ 7797339 w 9771622"/>
              <a:gd name="connsiteY22578" fmla="*/ 1464293 h 4890129"/>
              <a:gd name="connsiteX22579" fmla="*/ 7811055 w 9771622"/>
              <a:gd name="connsiteY22579" fmla="*/ 1450577 h 4890129"/>
              <a:gd name="connsiteX22580" fmla="*/ 1995721 w 9771622"/>
              <a:gd name="connsiteY22580" fmla="*/ 1450577 h 4890129"/>
              <a:gd name="connsiteX22581" fmla="*/ 2009442 w 9771622"/>
              <a:gd name="connsiteY22581" fmla="*/ 1464293 h 4890129"/>
              <a:gd name="connsiteX22582" fmla="*/ 1995721 w 9771622"/>
              <a:gd name="connsiteY22582" fmla="*/ 1478009 h 4890129"/>
              <a:gd name="connsiteX22583" fmla="*/ 1982015 w 9771622"/>
              <a:gd name="connsiteY22583" fmla="*/ 1464293 h 4890129"/>
              <a:gd name="connsiteX22584" fmla="*/ 1995721 w 9771622"/>
              <a:gd name="connsiteY22584" fmla="*/ 1450577 h 4890129"/>
              <a:gd name="connsiteX22585" fmla="*/ 6333206 w 9771622"/>
              <a:gd name="connsiteY22585" fmla="*/ 1450244 h 4890129"/>
              <a:gd name="connsiteX22586" fmla="*/ 6346922 w 9771622"/>
              <a:gd name="connsiteY22586" fmla="*/ 1463960 h 4890129"/>
              <a:gd name="connsiteX22587" fmla="*/ 6333206 w 9771622"/>
              <a:gd name="connsiteY22587" fmla="*/ 1477676 h 4890129"/>
              <a:gd name="connsiteX22588" fmla="*/ 6319490 w 9771622"/>
              <a:gd name="connsiteY22588" fmla="*/ 1463960 h 4890129"/>
              <a:gd name="connsiteX22589" fmla="*/ 6333206 w 9771622"/>
              <a:gd name="connsiteY22589" fmla="*/ 1450244 h 4890129"/>
              <a:gd name="connsiteX22590" fmla="*/ 7865003 w 9771622"/>
              <a:gd name="connsiteY22590" fmla="*/ 1449914 h 4890129"/>
              <a:gd name="connsiteX22591" fmla="*/ 7878719 w 9771622"/>
              <a:gd name="connsiteY22591" fmla="*/ 1463630 h 4890129"/>
              <a:gd name="connsiteX22592" fmla="*/ 7865003 w 9771622"/>
              <a:gd name="connsiteY22592" fmla="*/ 1477346 h 4890129"/>
              <a:gd name="connsiteX22593" fmla="*/ 7851287 w 9771622"/>
              <a:gd name="connsiteY22593" fmla="*/ 1463630 h 4890129"/>
              <a:gd name="connsiteX22594" fmla="*/ 7865003 w 9771622"/>
              <a:gd name="connsiteY22594" fmla="*/ 1449914 h 4890129"/>
              <a:gd name="connsiteX22595" fmla="*/ 7918955 w 9771622"/>
              <a:gd name="connsiteY22595" fmla="*/ 1449584 h 4890129"/>
              <a:gd name="connsiteX22596" fmla="*/ 7932671 w 9771622"/>
              <a:gd name="connsiteY22596" fmla="*/ 1463300 h 4890129"/>
              <a:gd name="connsiteX22597" fmla="*/ 7918955 w 9771622"/>
              <a:gd name="connsiteY22597" fmla="*/ 1477016 h 4890129"/>
              <a:gd name="connsiteX22598" fmla="*/ 7905239 w 9771622"/>
              <a:gd name="connsiteY22598" fmla="*/ 1463300 h 4890129"/>
              <a:gd name="connsiteX22599" fmla="*/ 7918955 w 9771622"/>
              <a:gd name="connsiteY22599" fmla="*/ 1449584 h 4890129"/>
              <a:gd name="connsiteX22600" fmla="*/ 1888156 w 9771622"/>
              <a:gd name="connsiteY22600" fmla="*/ 1449584 h 4890129"/>
              <a:gd name="connsiteX22601" fmla="*/ 1901878 w 9771622"/>
              <a:gd name="connsiteY22601" fmla="*/ 1463300 h 4890129"/>
              <a:gd name="connsiteX22602" fmla="*/ 1888156 w 9771622"/>
              <a:gd name="connsiteY22602" fmla="*/ 1477016 h 4890129"/>
              <a:gd name="connsiteX22603" fmla="*/ 1874441 w 9771622"/>
              <a:gd name="connsiteY22603" fmla="*/ 1463300 h 4890129"/>
              <a:gd name="connsiteX22604" fmla="*/ 1888156 w 9771622"/>
              <a:gd name="connsiteY22604" fmla="*/ 1449584 h 4890129"/>
              <a:gd name="connsiteX22605" fmla="*/ 7972576 w 9771622"/>
              <a:gd name="connsiteY22605" fmla="*/ 1448920 h 4890129"/>
              <a:gd name="connsiteX22606" fmla="*/ 7986292 w 9771622"/>
              <a:gd name="connsiteY22606" fmla="*/ 1462636 h 4890129"/>
              <a:gd name="connsiteX22607" fmla="*/ 7972576 w 9771622"/>
              <a:gd name="connsiteY22607" fmla="*/ 1476352 h 4890129"/>
              <a:gd name="connsiteX22608" fmla="*/ 7958860 w 9771622"/>
              <a:gd name="connsiteY22608" fmla="*/ 1462636 h 4890129"/>
              <a:gd name="connsiteX22609" fmla="*/ 7972576 w 9771622"/>
              <a:gd name="connsiteY22609" fmla="*/ 1448920 h 4890129"/>
              <a:gd name="connsiteX22610" fmla="*/ 8026194 w 9771622"/>
              <a:gd name="connsiteY22610" fmla="*/ 1448590 h 4890129"/>
              <a:gd name="connsiteX22611" fmla="*/ 8039910 w 9771622"/>
              <a:gd name="connsiteY22611" fmla="*/ 1462306 h 4890129"/>
              <a:gd name="connsiteX22612" fmla="*/ 8026194 w 9771622"/>
              <a:gd name="connsiteY22612" fmla="*/ 1476022 h 4890129"/>
              <a:gd name="connsiteX22613" fmla="*/ 8012478 w 9771622"/>
              <a:gd name="connsiteY22613" fmla="*/ 1462306 h 4890129"/>
              <a:gd name="connsiteX22614" fmla="*/ 8026194 w 9771622"/>
              <a:gd name="connsiteY22614" fmla="*/ 1448590 h 4890129"/>
              <a:gd name="connsiteX22615" fmla="*/ 1780587 w 9771622"/>
              <a:gd name="connsiteY22615" fmla="*/ 1448590 h 4890129"/>
              <a:gd name="connsiteX22616" fmla="*/ 1794305 w 9771622"/>
              <a:gd name="connsiteY22616" fmla="*/ 1462306 h 4890129"/>
              <a:gd name="connsiteX22617" fmla="*/ 1780587 w 9771622"/>
              <a:gd name="connsiteY22617" fmla="*/ 1476022 h 4890129"/>
              <a:gd name="connsiteX22618" fmla="*/ 1766873 w 9771622"/>
              <a:gd name="connsiteY22618" fmla="*/ 1462306 h 4890129"/>
              <a:gd name="connsiteX22619" fmla="*/ 1780587 w 9771622"/>
              <a:gd name="connsiteY22619" fmla="*/ 1448590 h 4890129"/>
              <a:gd name="connsiteX22620" fmla="*/ 8079812 w 9771622"/>
              <a:gd name="connsiteY22620" fmla="*/ 1447929 h 4890129"/>
              <a:gd name="connsiteX22621" fmla="*/ 8093528 w 9771622"/>
              <a:gd name="connsiteY22621" fmla="*/ 1461645 h 4890129"/>
              <a:gd name="connsiteX22622" fmla="*/ 8079812 w 9771622"/>
              <a:gd name="connsiteY22622" fmla="*/ 1475361 h 4890129"/>
              <a:gd name="connsiteX22623" fmla="*/ 8066096 w 9771622"/>
              <a:gd name="connsiteY22623" fmla="*/ 1461645 h 4890129"/>
              <a:gd name="connsiteX22624" fmla="*/ 8079812 w 9771622"/>
              <a:gd name="connsiteY22624" fmla="*/ 1447929 h 4890129"/>
              <a:gd name="connsiteX22625" fmla="*/ 8133103 w 9771622"/>
              <a:gd name="connsiteY22625" fmla="*/ 1447599 h 4890129"/>
              <a:gd name="connsiteX22626" fmla="*/ 8146819 w 9771622"/>
              <a:gd name="connsiteY22626" fmla="*/ 1461315 h 4890129"/>
              <a:gd name="connsiteX22627" fmla="*/ 8133103 w 9771622"/>
              <a:gd name="connsiteY22627" fmla="*/ 1475031 h 4890129"/>
              <a:gd name="connsiteX22628" fmla="*/ 8119387 w 9771622"/>
              <a:gd name="connsiteY22628" fmla="*/ 1461315 h 4890129"/>
              <a:gd name="connsiteX22629" fmla="*/ 8133103 w 9771622"/>
              <a:gd name="connsiteY22629" fmla="*/ 1447599 h 4890129"/>
              <a:gd name="connsiteX22630" fmla="*/ 1673682 w 9771622"/>
              <a:gd name="connsiteY22630" fmla="*/ 1447599 h 4890129"/>
              <a:gd name="connsiteX22631" fmla="*/ 1687392 w 9771622"/>
              <a:gd name="connsiteY22631" fmla="*/ 1461315 h 4890129"/>
              <a:gd name="connsiteX22632" fmla="*/ 1673682 w 9771622"/>
              <a:gd name="connsiteY22632" fmla="*/ 1475031 h 4890129"/>
              <a:gd name="connsiteX22633" fmla="*/ 1659961 w 9771622"/>
              <a:gd name="connsiteY22633" fmla="*/ 1461315 h 4890129"/>
              <a:gd name="connsiteX22634" fmla="*/ 1673682 w 9771622"/>
              <a:gd name="connsiteY22634" fmla="*/ 1447599 h 4890129"/>
              <a:gd name="connsiteX22635" fmla="*/ 2939700 w 9771622"/>
              <a:gd name="connsiteY22635" fmla="*/ 1447266 h 4890129"/>
              <a:gd name="connsiteX22636" fmla="*/ 2953418 w 9771622"/>
              <a:gd name="connsiteY22636" fmla="*/ 1460982 h 4890129"/>
              <a:gd name="connsiteX22637" fmla="*/ 2939700 w 9771622"/>
              <a:gd name="connsiteY22637" fmla="*/ 1474698 h 4890129"/>
              <a:gd name="connsiteX22638" fmla="*/ 2925983 w 9771622"/>
              <a:gd name="connsiteY22638" fmla="*/ 1460982 h 4890129"/>
              <a:gd name="connsiteX22639" fmla="*/ 2939700 w 9771622"/>
              <a:gd name="connsiteY22639" fmla="*/ 1447266 h 4890129"/>
              <a:gd name="connsiteX22640" fmla="*/ 8186720 w 9771622"/>
              <a:gd name="connsiteY22640" fmla="*/ 1446936 h 4890129"/>
              <a:gd name="connsiteX22641" fmla="*/ 8200436 w 9771622"/>
              <a:gd name="connsiteY22641" fmla="*/ 1460652 h 4890129"/>
              <a:gd name="connsiteX22642" fmla="*/ 8186720 w 9771622"/>
              <a:gd name="connsiteY22642" fmla="*/ 1474368 h 4890129"/>
              <a:gd name="connsiteX22643" fmla="*/ 8173004 w 9771622"/>
              <a:gd name="connsiteY22643" fmla="*/ 1460652 h 4890129"/>
              <a:gd name="connsiteX22644" fmla="*/ 8186720 w 9771622"/>
              <a:gd name="connsiteY22644" fmla="*/ 1446936 h 4890129"/>
              <a:gd name="connsiteX22645" fmla="*/ 6392783 w 9771622"/>
              <a:gd name="connsiteY22645" fmla="*/ 1446936 h 4890129"/>
              <a:gd name="connsiteX22646" fmla="*/ 6406499 w 9771622"/>
              <a:gd name="connsiteY22646" fmla="*/ 1460652 h 4890129"/>
              <a:gd name="connsiteX22647" fmla="*/ 6392783 w 9771622"/>
              <a:gd name="connsiteY22647" fmla="*/ 1474368 h 4890129"/>
              <a:gd name="connsiteX22648" fmla="*/ 6379067 w 9771622"/>
              <a:gd name="connsiteY22648" fmla="*/ 1460652 h 4890129"/>
              <a:gd name="connsiteX22649" fmla="*/ 6392783 w 9771622"/>
              <a:gd name="connsiteY22649" fmla="*/ 1446936 h 4890129"/>
              <a:gd name="connsiteX22650" fmla="*/ 8240008 w 9771622"/>
              <a:gd name="connsiteY22650" fmla="*/ 1446606 h 4890129"/>
              <a:gd name="connsiteX22651" fmla="*/ 8253724 w 9771622"/>
              <a:gd name="connsiteY22651" fmla="*/ 1460322 h 4890129"/>
              <a:gd name="connsiteX22652" fmla="*/ 8240008 w 9771622"/>
              <a:gd name="connsiteY22652" fmla="*/ 1474038 h 4890129"/>
              <a:gd name="connsiteX22653" fmla="*/ 8226292 w 9771622"/>
              <a:gd name="connsiteY22653" fmla="*/ 1460322 h 4890129"/>
              <a:gd name="connsiteX22654" fmla="*/ 8240008 w 9771622"/>
              <a:gd name="connsiteY22654" fmla="*/ 1446606 h 4890129"/>
              <a:gd name="connsiteX22655" fmla="*/ 1566769 w 9771622"/>
              <a:gd name="connsiteY22655" fmla="*/ 1446606 h 4890129"/>
              <a:gd name="connsiteX22656" fmla="*/ 1580486 w 9771622"/>
              <a:gd name="connsiteY22656" fmla="*/ 1460322 h 4890129"/>
              <a:gd name="connsiteX22657" fmla="*/ 1566769 w 9771622"/>
              <a:gd name="connsiteY22657" fmla="*/ 1474038 h 4890129"/>
              <a:gd name="connsiteX22658" fmla="*/ 1553057 w 9771622"/>
              <a:gd name="connsiteY22658" fmla="*/ 1460322 h 4890129"/>
              <a:gd name="connsiteX22659" fmla="*/ 1566769 w 9771622"/>
              <a:gd name="connsiteY22659" fmla="*/ 1446606 h 4890129"/>
              <a:gd name="connsiteX22660" fmla="*/ 8293299 w 9771622"/>
              <a:gd name="connsiteY22660" fmla="*/ 1446275 h 4890129"/>
              <a:gd name="connsiteX22661" fmla="*/ 8307015 w 9771622"/>
              <a:gd name="connsiteY22661" fmla="*/ 1459991 h 4890129"/>
              <a:gd name="connsiteX22662" fmla="*/ 8293299 w 9771622"/>
              <a:gd name="connsiteY22662" fmla="*/ 1473707 h 4890129"/>
              <a:gd name="connsiteX22663" fmla="*/ 8279583 w 9771622"/>
              <a:gd name="connsiteY22663" fmla="*/ 1459991 h 4890129"/>
              <a:gd name="connsiteX22664" fmla="*/ 8293299 w 9771622"/>
              <a:gd name="connsiteY22664" fmla="*/ 1446275 h 4890129"/>
              <a:gd name="connsiteX22665" fmla="*/ 5933376 w 9771622"/>
              <a:gd name="connsiteY22665" fmla="*/ 1446275 h 4890129"/>
              <a:gd name="connsiteX22666" fmla="*/ 5947092 w 9771622"/>
              <a:gd name="connsiteY22666" fmla="*/ 1459991 h 4890129"/>
              <a:gd name="connsiteX22667" fmla="*/ 5933376 w 9771622"/>
              <a:gd name="connsiteY22667" fmla="*/ 1473707 h 4890129"/>
              <a:gd name="connsiteX22668" fmla="*/ 5919660 w 9771622"/>
              <a:gd name="connsiteY22668" fmla="*/ 1459991 h 4890129"/>
              <a:gd name="connsiteX22669" fmla="*/ 5933376 w 9771622"/>
              <a:gd name="connsiteY22669" fmla="*/ 1446275 h 4890129"/>
              <a:gd name="connsiteX22670" fmla="*/ 1460504 w 9771622"/>
              <a:gd name="connsiteY22670" fmla="*/ 1445942 h 4890129"/>
              <a:gd name="connsiteX22671" fmla="*/ 1474223 w 9771622"/>
              <a:gd name="connsiteY22671" fmla="*/ 1459658 h 4890129"/>
              <a:gd name="connsiteX22672" fmla="*/ 1460504 w 9771622"/>
              <a:gd name="connsiteY22672" fmla="*/ 1473374 h 4890129"/>
              <a:gd name="connsiteX22673" fmla="*/ 1446787 w 9771622"/>
              <a:gd name="connsiteY22673" fmla="*/ 1459658 h 4890129"/>
              <a:gd name="connsiteX22674" fmla="*/ 1460504 w 9771622"/>
              <a:gd name="connsiteY22674" fmla="*/ 1445942 h 4890129"/>
              <a:gd name="connsiteX22675" fmla="*/ 5131399 w 9771622"/>
              <a:gd name="connsiteY22675" fmla="*/ 1445282 h 4890129"/>
              <a:gd name="connsiteX22676" fmla="*/ 5145115 w 9771622"/>
              <a:gd name="connsiteY22676" fmla="*/ 1458998 h 4890129"/>
              <a:gd name="connsiteX22677" fmla="*/ 5131399 w 9771622"/>
              <a:gd name="connsiteY22677" fmla="*/ 1472714 h 4890129"/>
              <a:gd name="connsiteX22678" fmla="*/ 5117683 w 9771622"/>
              <a:gd name="connsiteY22678" fmla="*/ 1458998 h 4890129"/>
              <a:gd name="connsiteX22679" fmla="*/ 5131399 w 9771622"/>
              <a:gd name="connsiteY22679" fmla="*/ 1445282 h 4890129"/>
              <a:gd name="connsiteX22680" fmla="*/ 1353944 w 9771622"/>
              <a:gd name="connsiteY22680" fmla="*/ 1445282 h 4890129"/>
              <a:gd name="connsiteX22681" fmla="*/ 1367658 w 9771622"/>
              <a:gd name="connsiteY22681" fmla="*/ 1458998 h 4890129"/>
              <a:gd name="connsiteX22682" fmla="*/ 1353944 w 9771622"/>
              <a:gd name="connsiteY22682" fmla="*/ 1472714 h 4890129"/>
              <a:gd name="connsiteX22683" fmla="*/ 1340227 w 9771622"/>
              <a:gd name="connsiteY22683" fmla="*/ 1458998 h 4890129"/>
              <a:gd name="connsiteX22684" fmla="*/ 1353944 w 9771622"/>
              <a:gd name="connsiteY22684" fmla="*/ 1445282 h 4890129"/>
              <a:gd name="connsiteX22685" fmla="*/ 1248032 w 9771622"/>
              <a:gd name="connsiteY22685" fmla="*/ 1444288 h 4890129"/>
              <a:gd name="connsiteX22686" fmla="*/ 1261746 w 9771622"/>
              <a:gd name="connsiteY22686" fmla="*/ 1458004 h 4890129"/>
              <a:gd name="connsiteX22687" fmla="*/ 1248032 w 9771622"/>
              <a:gd name="connsiteY22687" fmla="*/ 1471720 h 4890129"/>
              <a:gd name="connsiteX22688" fmla="*/ 1234312 w 9771622"/>
              <a:gd name="connsiteY22688" fmla="*/ 1458004 h 4890129"/>
              <a:gd name="connsiteX22689" fmla="*/ 1248032 w 9771622"/>
              <a:gd name="connsiteY22689" fmla="*/ 1444288 h 4890129"/>
              <a:gd name="connsiteX22690" fmla="*/ 2827163 w 9771622"/>
              <a:gd name="connsiteY22690" fmla="*/ 1443958 h 4890129"/>
              <a:gd name="connsiteX22691" fmla="*/ 2840877 w 9771622"/>
              <a:gd name="connsiteY22691" fmla="*/ 1457674 h 4890129"/>
              <a:gd name="connsiteX22692" fmla="*/ 2827163 w 9771622"/>
              <a:gd name="connsiteY22692" fmla="*/ 1471390 h 4890129"/>
              <a:gd name="connsiteX22693" fmla="*/ 2813449 w 9771622"/>
              <a:gd name="connsiteY22693" fmla="*/ 1457674 h 4890129"/>
              <a:gd name="connsiteX22694" fmla="*/ 2827163 w 9771622"/>
              <a:gd name="connsiteY22694" fmla="*/ 1443958 h 4890129"/>
              <a:gd name="connsiteX22695" fmla="*/ 1142117 w 9771622"/>
              <a:gd name="connsiteY22695" fmla="*/ 1443958 h 4890129"/>
              <a:gd name="connsiteX22696" fmla="*/ 1155829 w 9771622"/>
              <a:gd name="connsiteY22696" fmla="*/ 1457674 h 4890129"/>
              <a:gd name="connsiteX22697" fmla="*/ 1142117 w 9771622"/>
              <a:gd name="connsiteY22697" fmla="*/ 1471390 h 4890129"/>
              <a:gd name="connsiteX22698" fmla="*/ 1128400 w 9771622"/>
              <a:gd name="connsiteY22698" fmla="*/ 1457674 h 4890129"/>
              <a:gd name="connsiteX22699" fmla="*/ 1142117 w 9771622"/>
              <a:gd name="connsiteY22699" fmla="*/ 1443958 h 4890129"/>
              <a:gd name="connsiteX22700" fmla="*/ 6452030 w 9771622"/>
              <a:gd name="connsiteY22700" fmla="*/ 1443624 h 4890129"/>
              <a:gd name="connsiteX22701" fmla="*/ 6465746 w 9771622"/>
              <a:gd name="connsiteY22701" fmla="*/ 1457340 h 4890129"/>
              <a:gd name="connsiteX22702" fmla="*/ 6452030 w 9771622"/>
              <a:gd name="connsiteY22702" fmla="*/ 1471056 h 4890129"/>
              <a:gd name="connsiteX22703" fmla="*/ 6438314 w 9771622"/>
              <a:gd name="connsiteY22703" fmla="*/ 1457340 h 4890129"/>
              <a:gd name="connsiteX22704" fmla="*/ 6452030 w 9771622"/>
              <a:gd name="connsiteY22704" fmla="*/ 1443624 h 4890129"/>
              <a:gd name="connsiteX22705" fmla="*/ 8770578 w 9771622"/>
              <a:gd name="connsiteY22705" fmla="*/ 1443294 h 4890129"/>
              <a:gd name="connsiteX22706" fmla="*/ 8784294 w 9771622"/>
              <a:gd name="connsiteY22706" fmla="*/ 1457010 h 4890129"/>
              <a:gd name="connsiteX22707" fmla="*/ 8770578 w 9771622"/>
              <a:gd name="connsiteY22707" fmla="*/ 1470726 h 4890129"/>
              <a:gd name="connsiteX22708" fmla="*/ 8756862 w 9771622"/>
              <a:gd name="connsiteY22708" fmla="*/ 1457010 h 4890129"/>
              <a:gd name="connsiteX22709" fmla="*/ 8770578 w 9771622"/>
              <a:gd name="connsiteY22709" fmla="*/ 1443294 h 4890129"/>
              <a:gd name="connsiteX22710" fmla="*/ 5525273 w 9771622"/>
              <a:gd name="connsiteY22710" fmla="*/ 1443294 h 4890129"/>
              <a:gd name="connsiteX22711" fmla="*/ 5538989 w 9771622"/>
              <a:gd name="connsiteY22711" fmla="*/ 1457010 h 4890129"/>
              <a:gd name="connsiteX22712" fmla="*/ 5525273 w 9771622"/>
              <a:gd name="connsiteY22712" fmla="*/ 1470726 h 4890129"/>
              <a:gd name="connsiteX22713" fmla="*/ 5511557 w 9771622"/>
              <a:gd name="connsiteY22713" fmla="*/ 1457010 h 4890129"/>
              <a:gd name="connsiteX22714" fmla="*/ 5525273 w 9771622"/>
              <a:gd name="connsiteY22714" fmla="*/ 1443294 h 4890129"/>
              <a:gd name="connsiteX22715" fmla="*/ 1036200 w 9771622"/>
              <a:gd name="connsiteY22715" fmla="*/ 1443294 h 4890129"/>
              <a:gd name="connsiteX22716" fmla="*/ 1049918 w 9771622"/>
              <a:gd name="connsiteY22716" fmla="*/ 1457010 h 4890129"/>
              <a:gd name="connsiteX22717" fmla="*/ 1036200 w 9771622"/>
              <a:gd name="connsiteY22717" fmla="*/ 1470726 h 4890129"/>
              <a:gd name="connsiteX22718" fmla="*/ 1022487 w 9771622"/>
              <a:gd name="connsiteY22718" fmla="*/ 1457010 h 4890129"/>
              <a:gd name="connsiteX22719" fmla="*/ 1036200 w 9771622"/>
              <a:gd name="connsiteY22719" fmla="*/ 1443294 h 4890129"/>
              <a:gd name="connsiteX22720" fmla="*/ 8823535 w 9771622"/>
              <a:gd name="connsiteY22720" fmla="*/ 1442964 h 4890129"/>
              <a:gd name="connsiteX22721" fmla="*/ 8837251 w 9771622"/>
              <a:gd name="connsiteY22721" fmla="*/ 1456680 h 4890129"/>
              <a:gd name="connsiteX22722" fmla="*/ 8823535 w 9771622"/>
              <a:gd name="connsiteY22722" fmla="*/ 1470396 h 4890129"/>
              <a:gd name="connsiteX22723" fmla="*/ 8809819 w 9771622"/>
              <a:gd name="connsiteY22723" fmla="*/ 1456680 h 4890129"/>
              <a:gd name="connsiteX22724" fmla="*/ 8823535 w 9771622"/>
              <a:gd name="connsiteY22724" fmla="*/ 1442964 h 4890129"/>
              <a:gd name="connsiteX22725" fmla="*/ 5701687 w 9771622"/>
              <a:gd name="connsiteY22725" fmla="*/ 1442964 h 4890129"/>
              <a:gd name="connsiteX22726" fmla="*/ 5715403 w 9771622"/>
              <a:gd name="connsiteY22726" fmla="*/ 1456680 h 4890129"/>
              <a:gd name="connsiteX22727" fmla="*/ 5701687 w 9771622"/>
              <a:gd name="connsiteY22727" fmla="*/ 1470396 h 4890129"/>
              <a:gd name="connsiteX22728" fmla="*/ 5687971 w 9771622"/>
              <a:gd name="connsiteY22728" fmla="*/ 1456680 h 4890129"/>
              <a:gd name="connsiteX22729" fmla="*/ 5701687 w 9771622"/>
              <a:gd name="connsiteY22729" fmla="*/ 1442964 h 4890129"/>
              <a:gd name="connsiteX22730" fmla="*/ 8928790 w 9771622"/>
              <a:gd name="connsiteY22730" fmla="*/ 1442634 h 4890129"/>
              <a:gd name="connsiteX22731" fmla="*/ 8942506 w 9771622"/>
              <a:gd name="connsiteY22731" fmla="*/ 1456350 h 4890129"/>
              <a:gd name="connsiteX22732" fmla="*/ 8928790 w 9771622"/>
              <a:gd name="connsiteY22732" fmla="*/ 1470066 h 4890129"/>
              <a:gd name="connsiteX22733" fmla="*/ 8915074 w 9771622"/>
              <a:gd name="connsiteY22733" fmla="*/ 1456350 h 4890129"/>
              <a:gd name="connsiteX22734" fmla="*/ 8928790 w 9771622"/>
              <a:gd name="connsiteY22734" fmla="*/ 1442634 h 4890129"/>
              <a:gd name="connsiteX22735" fmla="*/ 8876163 w 9771622"/>
              <a:gd name="connsiteY22735" fmla="*/ 1442634 h 4890129"/>
              <a:gd name="connsiteX22736" fmla="*/ 8889879 w 9771622"/>
              <a:gd name="connsiteY22736" fmla="*/ 1456350 h 4890129"/>
              <a:gd name="connsiteX22737" fmla="*/ 8876163 w 9771622"/>
              <a:gd name="connsiteY22737" fmla="*/ 1470066 h 4890129"/>
              <a:gd name="connsiteX22738" fmla="*/ 8862447 w 9771622"/>
              <a:gd name="connsiteY22738" fmla="*/ 1456350 h 4890129"/>
              <a:gd name="connsiteX22739" fmla="*/ 8876163 w 9771622"/>
              <a:gd name="connsiteY22739" fmla="*/ 1442634 h 4890129"/>
              <a:gd name="connsiteX22740" fmla="*/ 5296232 w 9771622"/>
              <a:gd name="connsiteY22740" fmla="*/ 1442634 h 4890129"/>
              <a:gd name="connsiteX22741" fmla="*/ 5309948 w 9771622"/>
              <a:gd name="connsiteY22741" fmla="*/ 1456350 h 4890129"/>
              <a:gd name="connsiteX22742" fmla="*/ 5296232 w 9771622"/>
              <a:gd name="connsiteY22742" fmla="*/ 1470066 h 4890129"/>
              <a:gd name="connsiteX22743" fmla="*/ 5282516 w 9771622"/>
              <a:gd name="connsiteY22743" fmla="*/ 1456350 h 4890129"/>
              <a:gd name="connsiteX22744" fmla="*/ 5296232 w 9771622"/>
              <a:gd name="connsiteY22744" fmla="*/ 1442634 h 4890129"/>
              <a:gd name="connsiteX22745" fmla="*/ 8981748 w 9771622"/>
              <a:gd name="connsiteY22745" fmla="*/ 1442304 h 4890129"/>
              <a:gd name="connsiteX22746" fmla="*/ 8995464 w 9771622"/>
              <a:gd name="connsiteY22746" fmla="*/ 1456020 h 4890129"/>
              <a:gd name="connsiteX22747" fmla="*/ 8981748 w 9771622"/>
              <a:gd name="connsiteY22747" fmla="*/ 1469736 h 4890129"/>
              <a:gd name="connsiteX22748" fmla="*/ 8968032 w 9771622"/>
              <a:gd name="connsiteY22748" fmla="*/ 1456020 h 4890129"/>
              <a:gd name="connsiteX22749" fmla="*/ 8981748 w 9771622"/>
              <a:gd name="connsiteY22749" fmla="*/ 1442304 h 4890129"/>
              <a:gd name="connsiteX22750" fmla="*/ 2715295 w 9771622"/>
              <a:gd name="connsiteY22750" fmla="*/ 1440980 h 4890129"/>
              <a:gd name="connsiteX22751" fmla="*/ 2729009 w 9771622"/>
              <a:gd name="connsiteY22751" fmla="*/ 1454696 h 4890129"/>
              <a:gd name="connsiteX22752" fmla="*/ 2715295 w 9771622"/>
              <a:gd name="connsiteY22752" fmla="*/ 1468412 h 4890129"/>
              <a:gd name="connsiteX22753" fmla="*/ 2701573 w 9771622"/>
              <a:gd name="connsiteY22753" fmla="*/ 1454696 h 4890129"/>
              <a:gd name="connsiteX22754" fmla="*/ 2715295 w 9771622"/>
              <a:gd name="connsiteY22754" fmla="*/ 1440980 h 4890129"/>
              <a:gd name="connsiteX22755" fmla="*/ 6510947 w 9771622"/>
              <a:gd name="connsiteY22755" fmla="*/ 1440646 h 4890129"/>
              <a:gd name="connsiteX22756" fmla="*/ 6524663 w 9771622"/>
              <a:gd name="connsiteY22756" fmla="*/ 1454362 h 4890129"/>
              <a:gd name="connsiteX22757" fmla="*/ 6510947 w 9771622"/>
              <a:gd name="connsiteY22757" fmla="*/ 1468078 h 4890129"/>
              <a:gd name="connsiteX22758" fmla="*/ 6497231 w 9771622"/>
              <a:gd name="connsiteY22758" fmla="*/ 1454362 h 4890129"/>
              <a:gd name="connsiteX22759" fmla="*/ 6510947 w 9771622"/>
              <a:gd name="connsiteY22759" fmla="*/ 1440646 h 4890129"/>
              <a:gd name="connsiteX22760" fmla="*/ 300040 w 9771622"/>
              <a:gd name="connsiteY22760" fmla="*/ 1440316 h 4890129"/>
              <a:gd name="connsiteX22761" fmla="*/ 313757 w 9771622"/>
              <a:gd name="connsiteY22761" fmla="*/ 1454032 h 4890129"/>
              <a:gd name="connsiteX22762" fmla="*/ 300040 w 9771622"/>
              <a:gd name="connsiteY22762" fmla="*/ 1467748 h 4890129"/>
              <a:gd name="connsiteX22763" fmla="*/ 286324 w 9771622"/>
              <a:gd name="connsiteY22763" fmla="*/ 1454032 h 4890129"/>
              <a:gd name="connsiteX22764" fmla="*/ 300040 w 9771622"/>
              <a:gd name="connsiteY22764" fmla="*/ 1440316 h 4890129"/>
              <a:gd name="connsiteX22765" fmla="*/ 195440 w 9771622"/>
              <a:gd name="connsiteY22765" fmla="*/ 1439986 h 4890129"/>
              <a:gd name="connsiteX22766" fmla="*/ 209156 w 9771622"/>
              <a:gd name="connsiteY22766" fmla="*/ 1453702 h 4890129"/>
              <a:gd name="connsiteX22767" fmla="*/ 195440 w 9771622"/>
              <a:gd name="connsiteY22767" fmla="*/ 1467418 h 4890129"/>
              <a:gd name="connsiteX22768" fmla="*/ 181723 w 9771622"/>
              <a:gd name="connsiteY22768" fmla="*/ 1453702 h 4890129"/>
              <a:gd name="connsiteX22769" fmla="*/ 195440 w 9771622"/>
              <a:gd name="connsiteY22769" fmla="*/ 1439986 h 4890129"/>
              <a:gd name="connsiteX22770" fmla="*/ 5997255 w 9771622"/>
              <a:gd name="connsiteY22770" fmla="*/ 1439322 h 4890129"/>
              <a:gd name="connsiteX22771" fmla="*/ 6010971 w 9771622"/>
              <a:gd name="connsiteY22771" fmla="*/ 1453038 h 4890129"/>
              <a:gd name="connsiteX22772" fmla="*/ 5997255 w 9771622"/>
              <a:gd name="connsiteY22772" fmla="*/ 1466754 h 4890129"/>
              <a:gd name="connsiteX22773" fmla="*/ 5983539 w 9771622"/>
              <a:gd name="connsiteY22773" fmla="*/ 1453038 h 4890129"/>
              <a:gd name="connsiteX22774" fmla="*/ 5997255 w 9771622"/>
              <a:gd name="connsiteY22774" fmla="*/ 1439322 h 4890129"/>
              <a:gd name="connsiteX22775" fmla="*/ 5412738 w 9771622"/>
              <a:gd name="connsiteY22775" fmla="*/ 1438992 h 4890129"/>
              <a:gd name="connsiteX22776" fmla="*/ 5426454 w 9771622"/>
              <a:gd name="connsiteY22776" fmla="*/ 1452708 h 4890129"/>
              <a:gd name="connsiteX22777" fmla="*/ 5412738 w 9771622"/>
              <a:gd name="connsiteY22777" fmla="*/ 1466424 h 4890129"/>
              <a:gd name="connsiteX22778" fmla="*/ 5399022 w 9771622"/>
              <a:gd name="connsiteY22778" fmla="*/ 1452708 h 4890129"/>
              <a:gd name="connsiteX22779" fmla="*/ 5412738 w 9771622"/>
              <a:gd name="connsiteY22779" fmla="*/ 1438992 h 4890129"/>
              <a:gd name="connsiteX22780" fmla="*/ 4393965 w 9771622"/>
              <a:gd name="connsiteY22780" fmla="*/ 1438992 h 4890129"/>
              <a:gd name="connsiteX22781" fmla="*/ 4407681 w 9771622"/>
              <a:gd name="connsiteY22781" fmla="*/ 1452708 h 4890129"/>
              <a:gd name="connsiteX22782" fmla="*/ 4393965 w 9771622"/>
              <a:gd name="connsiteY22782" fmla="*/ 1466424 h 4890129"/>
              <a:gd name="connsiteX22783" fmla="*/ 4380249 w 9771622"/>
              <a:gd name="connsiteY22783" fmla="*/ 1452708 h 4890129"/>
              <a:gd name="connsiteX22784" fmla="*/ 4393965 w 9771622"/>
              <a:gd name="connsiteY22784" fmla="*/ 1438992 h 4890129"/>
              <a:gd name="connsiteX22785" fmla="*/ 2604408 w 9771622"/>
              <a:gd name="connsiteY22785" fmla="*/ 1438662 h 4890129"/>
              <a:gd name="connsiteX22786" fmla="*/ 2618126 w 9771622"/>
              <a:gd name="connsiteY22786" fmla="*/ 1452378 h 4890129"/>
              <a:gd name="connsiteX22787" fmla="*/ 2604408 w 9771622"/>
              <a:gd name="connsiteY22787" fmla="*/ 1466094 h 4890129"/>
              <a:gd name="connsiteX22788" fmla="*/ 2590692 w 9771622"/>
              <a:gd name="connsiteY22788" fmla="*/ 1452378 h 4890129"/>
              <a:gd name="connsiteX22789" fmla="*/ 2604408 w 9771622"/>
              <a:gd name="connsiteY22789" fmla="*/ 1438662 h 4890129"/>
              <a:gd name="connsiteX22790" fmla="*/ 6569197 w 9771622"/>
              <a:gd name="connsiteY22790" fmla="*/ 1437668 h 4890129"/>
              <a:gd name="connsiteX22791" fmla="*/ 6582913 w 9771622"/>
              <a:gd name="connsiteY22791" fmla="*/ 1451384 h 4890129"/>
              <a:gd name="connsiteX22792" fmla="*/ 6569197 w 9771622"/>
              <a:gd name="connsiteY22792" fmla="*/ 1465100 h 4890129"/>
              <a:gd name="connsiteX22793" fmla="*/ 6555481 w 9771622"/>
              <a:gd name="connsiteY22793" fmla="*/ 1451384 h 4890129"/>
              <a:gd name="connsiteX22794" fmla="*/ 6569197 w 9771622"/>
              <a:gd name="connsiteY22794" fmla="*/ 1437668 h 4890129"/>
              <a:gd name="connsiteX22795" fmla="*/ 2493860 w 9771622"/>
              <a:gd name="connsiteY22795" fmla="*/ 1436344 h 4890129"/>
              <a:gd name="connsiteX22796" fmla="*/ 2507580 w 9771622"/>
              <a:gd name="connsiteY22796" fmla="*/ 1450060 h 4890129"/>
              <a:gd name="connsiteX22797" fmla="*/ 2493860 w 9771622"/>
              <a:gd name="connsiteY22797" fmla="*/ 1463776 h 4890129"/>
              <a:gd name="connsiteX22798" fmla="*/ 2480145 w 9771622"/>
              <a:gd name="connsiteY22798" fmla="*/ 1450060 h 4890129"/>
              <a:gd name="connsiteX22799" fmla="*/ 2493860 w 9771622"/>
              <a:gd name="connsiteY22799" fmla="*/ 1436344 h 4890129"/>
              <a:gd name="connsiteX22800" fmla="*/ 5086389 w 9771622"/>
              <a:gd name="connsiteY22800" fmla="*/ 1436014 h 4890129"/>
              <a:gd name="connsiteX22801" fmla="*/ 5100105 w 9771622"/>
              <a:gd name="connsiteY22801" fmla="*/ 1449730 h 4890129"/>
              <a:gd name="connsiteX22802" fmla="*/ 5086389 w 9771622"/>
              <a:gd name="connsiteY22802" fmla="*/ 1463446 h 4890129"/>
              <a:gd name="connsiteX22803" fmla="*/ 5072673 w 9771622"/>
              <a:gd name="connsiteY22803" fmla="*/ 1449730 h 4890129"/>
              <a:gd name="connsiteX22804" fmla="*/ 5086389 w 9771622"/>
              <a:gd name="connsiteY22804" fmla="*/ 1436014 h 4890129"/>
              <a:gd name="connsiteX22805" fmla="*/ 6627454 w 9771622"/>
              <a:gd name="connsiteY22805" fmla="*/ 1435350 h 4890129"/>
              <a:gd name="connsiteX22806" fmla="*/ 6641170 w 9771622"/>
              <a:gd name="connsiteY22806" fmla="*/ 1449066 h 4890129"/>
              <a:gd name="connsiteX22807" fmla="*/ 6627454 w 9771622"/>
              <a:gd name="connsiteY22807" fmla="*/ 1462782 h 4890129"/>
              <a:gd name="connsiteX22808" fmla="*/ 6613738 w 9771622"/>
              <a:gd name="connsiteY22808" fmla="*/ 1449066 h 4890129"/>
              <a:gd name="connsiteX22809" fmla="*/ 6627454 w 9771622"/>
              <a:gd name="connsiteY22809" fmla="*/ 1435350 h 4890129"/>
              <a:gd name="connsiteX22810" fmla="*/ 4531989 w 9771622"/>
              <a:gd name="connsiteY22810" fmla="*/ 1434360 h 4890129"/>
              <a:gd name="connsiteX22811" fmla="*/ 4545705 w 9771622"/>
              <a:gd name="connsiteY22811" fmla="*/ 1448076 h 4890129"/>
              <a:gd name="connsiteX22812" fmla="*/ 4531989 w 9771622"/>
              <a:gd name="connsiteY22812" fmla="*/ 1461792 h 4890129"/>
              <a:gd name="connsiteX22813" fmla="*/ 4518273 w 9771622"/>
              <a:gd name="connsiteY22813" fmla="*/ 1448076 h 4890129"/>
              <a:gd name="connsiteX22814" fmla="*/ 4531989 w 9771622"/>
              <a:gd name="connsiteY22814" fmla="*/ 1434360 h 4890129"/>
              <a:gd name="connsiteX22815" fmla="*/ 2383975 w 9771622"/>
              <a:gd name="connsiteY22815" fmla="*/ 1434360 h 4890129"/>
              <a:gd name="connsiteX22816" fmla="*/ 2397686 w 9771622"/>
              <a:gd name="connsiteY22816" fmla="*/ 1448076 h 4890129"/>
              <a:gd name="connsiteX22817" fmla="*/ 2383975 w 9771622"/>
              <a:gd name="connsiteY22817" fmla="*/ 1461792 h 4890129"/>
              <a:gd name="connsiteX22818" fmla="*/ 2370257 w 9771622"/>
              <a:gd name="connsiteY22818" fmla="*/ 1448076 h 4890129"/>
              <a:gd name="connsiteX22819" fmla="*/ 2383975 w 9771622"/>
              <a:gd name="connsiteY22819" fmla="*/ 1434360 h 4890129"/>
              <a:gd name="connsiteX22820" fmla="*/ 6060474 w 9771622"/>
              <a:gd name="connsiteY22820" fmla="*/ 1433033 h 4890129"/>
              <a:gd name="connsiteX22821" fmla="*/ 6074190 w 9771622"/>
              <a:gd name="connsiteY22821" fmla="*/ 1446749 h 4890129"/>
              <a:gd name="connsiteX22822" fmla="*/ 6060474 w 9771622"/>
              <a:gd name="connsiteY22822" fmla="*/ 1460465 h 4890129"/>
              <a:gd name="connsiteX22823" fmla="*/ 6046758 w 9771622"/>
              <a:gd name="connsiteY22823" fmla="*/ 1446749 h 4890129"/>
              <a:gd name="connsiteX22824" fmla="*/ 6060474 w 9771622"/>
              <a:gd name="connsiteY22824" fmla="*/ 1433033 h 4890129"/>
              <a:gd name="connsiteX22825" fmla="*/ 6685044 w 9771622"/>
              <a:gd name="connsiteY22825" fmla="*/ 1432702 h 4890129"/>
              <a:gd name="connsiteX22826" fmla="*/ 6698760 w 9771622"/>
              <a:gd name="connsiteY22826" fmla="*/ 1446418 h 4890129"/>
              <a:gd name="connsiteX22827" fmla="*/ 6685044 w 9771622"/>
              <a:gd name="connsiteY22827" fmla="*/ 1460134 h 4890129"/>
              <a:gd name="connsiteX22828" fmla="*/ 6671328 w 9771622"/>
              <a:gd name="connsiteY22828" fmla="*/ 1446418 h 4890129"/>
              <a:gd name="connsiteX22829" fmla="*/ 6685044 w 9771622"/>
              <a:gd name="connsiteY22829" fmla="*/ 1432702 h 4890129"/>
              <a:gd name="connsiteX22830" fmla="*/ 5768878 w 9771622"/>
              <a:gd name="connsiteY22830" fmla="*/ 1432042 h 4890129"/>
              <a:gd name="connsiteX22831" fmla="*/ 5782594 w 9771622"/>
              <a:gd name="connsiteY22831" fmla="*/ 1445758 h 4890129"/>
              <a:gd name="connsiteX22832" fmla="*/ 5768878 w 9771622"/>
              <a:gd name="connsiteY22832" fmla="*/ 1459474 h 4890129"/>
              <a:gd name="connsiteX22833" fmla="*/ 5755162 w 9771622"/>
              <a:gd name="connsiteY22833" fmla="*/ 1445758 h 4890129"/>
              <a:gd name="connsiteX22834" fmla="*/ 5768878 w 9771622"/>
              <a:gd name="connsiteY22834" fmla="*/ 1432042 h 4890129"/>
              <a:gd name="connsiteX22835" fmla="*/ 2165850 w 9771622"/>
              <a:gd name="connsiteY22835" fmla="*/ 1431048 h 4890129"/>
              <a:gd name="connsiteX22836" fmla="*/ 2179569 w 9771622"/>
              <a:gd name="connsiteY22836" fmla="*/ 1444764 h 4890129"/>
              <a:gd name="connsiteX22837" fmla="*/ 2165850 w 9771622"/>
              <a:gd name="connsiteY22837" fmla="*/ 1458480 h 4890129"/>
              <a:gd name="connsiteX22838" fmla="*/ 2152136 w 9771622"/>
              <a:gd name="connsiteY22838" fmla="*/ 1444764 h 4890129"/>
              <a:gd name="connsiteX22839" fmla="*/ 2165850 w 9771622"/>
              <a:gd name="connsiteY22839" fmla="*/ 1431048 h 4890129"/>
              <a:gd name="connsiteX22840" fmla="*/ 6742637 w 9771622"/>
              <a:gd name="connsiteY22840" fmla="*/ 1430718 h 4890129"/>
              <a:gd name="connsiteX22841" fmla="*/ 6756353 w 9771622"/>
              <a:gd name="connsiteY22841" fmla="*/ 1444434 h 4890129"/>
              <a:gd name="connsiteX22842" fmla="*/ 6742637 w 9771622"/>
              <a:gd name="connsiteY22842" fmla="*/ 1458150 h 4890129"/>
              <a:gd name="connsiteX22843" fmla="*/ 6728921 w 9771622"/>
              <a:gd name="connsiteY22843" fmla="*/ 1444434 h 4890129"/>
              <a:gd name="connsiteX22844" fmla="*/ 6742637 w 9771622"/>
              <a:gd name="connsiteY22844" fmla="*/ 1430718 h 4890129"/>
              <a:gd name="connsiteX22845" fmla="*/ 2057292 w 9771622"/>
              <a:gd name="connsiteY22845" fmla="*/ 1429724 h 4890129"/>
              <a:gd name="connsiteX22846" fmla="*/ 2071010 w 9771622"/>
              <a:gd name="connsiteY22846" fmla="*/ 1443440 h 4890129"/>
              <a:gd name="connsiteX22847" fmla="*/ 2057292 w 9771622"/>
              <a:gd name="connsiteY22847" fmla="*/ 1457156 h 4890129"/>
              <a:gd name="connsiteX22848" fmla="*/ 2043580 w 9771622"/>
              <a:gd name="connsiteY22848" fmla="*/ 1443440 h 4890129"/>
              <a:gd name="connsiteX22849" fmla="*/ 2057292 w 9771622"/>
              <a:gd name="connsiteY22849" fmla="*/ 1429724 h 4890129"/>
              <a:gd name="connsiteX22850" fmla="*/ 6799566 w 9771622"/>
              <a:gd name="connsiteY22850" fmla="*/ 1428731 h 4890129"/>
              <a:gd name="connsiteX22851" fmla="*/ 6813282 w 9771622"/>
              <a:gd name="connsiteY22851" fmla="*/ 1442447 h 4890129"/>
              <a:gd name="connsiteX22852" fmla="*/ 6799566 w 9771622"/>
              <a:gd name="connsiteY22852" fmla="*/ 1456163 h 4890129"/>
              <a:gd name="connsiteX22853" fmla="*/ 6785850 w 9771622"/>
              <a:gd name="connsiteY22853" fmla="*/ 1442447 h 4890129"/>
              <a:gd name="connsiteX22854" fmla="*/ 6799566 w 9771622"/>
              <a:gd name="connsiteY22854" fmla="*/ 1428731 h 4890129"/>
              <a:gd name="connsiteX22855" fmla="*/ 5041041 w 9771622"/>
              <a:gd name="connsiteY22855" fmla="*/ 1428731 h 4890129"/>
              <a:gd name="connsiteX22856" fmla="*/ 5054757 w 9771622"/>
              <a:gd name="connsiteY22856" fmla="*/ 1442447 h 4890129"/>
              <a:gd name="connsiteX22857" fmla="*/ 5041041 w 9771622"/>
              <a:gd name="connsiteY22857" fmla="*/ 1456163 h 4890129"/>
              <a:gd name="connsiteX22858" fmla="*/ 5027325 w 9771622"/>
              <a:gd name="connsiteY22858" fmla="*/ 1442447 h 4890129"/>
              <a:gd name="connsiteX22859" fmla="*/ 5041041 w 9771622"/>
              <a:gd name="connsiteY22859" fmla="*/ 1428731 h 4890129"/>
              <a:gd name="connsiteX22860" fmla="*/ 5595772 w 9771622"/>
              <a:gd name="connsiteY22860" fmla="*/ 1428401 h 4890129"/>
              <a:gd name="connsiteX22861" fmla="*/ 5609488 w 9771622"/>
              <a:gd name="connsiteY22861" fmla="*/ 1442117 h 4890129"/>
              <a:gd name="connsiteX22862" fmla="*/ 5595772 w 9771622"/>
              <a:gd name="connsiteY22862" fmla="*/ 1455833 h 4890129"/>
              <a:gd name="connsiteX22863" fmla="*/ 5582056 w 9771622"/>
              <a:gd name="connsiteY22863" fmla="*/ 1442117 h 4890129"/>
              <a:gd name="connsiteX22864" fmla="*/ 5595772 w 9771622"/>
              <a:gd name="connsiteY22864" fmla="*/ 1428401 h 4890129"/>
              <a:gd name="connsiteX22865" fmla="*/ 1949371 w 9771622"/>
              <a:gd name="connsiteY22865" fmla="*/ 1428401 h 4890129"/>
              <a:gd name="connsiteX22866" fmla="*/ 1963085 w 9771622"/>
              <a:gd name="connsiteY22866" fmla="*/ 1442117 h 4890129"/>
              <a:gd name="connsiteX22867" fmla="*/ 1949371 w 9771622"/>
              <a:gd name="connsiteY22867" fmla="*/ 1455833 h 4890129"/>
              <a:gd name="connsiteX22868" fmla="*/ 1935657 w 9771622"/>
              <a:gd name="connsiteY22868" fmla="*/ 1442117 h 4890129"/>
              <a:gd name="connsiteX22869" fmla="*/ 1949371 w 9771622"/>
              <a:gd name="connsiteY22869" fmla="*/ 1428401 h 4890129"/>
              <a:gd name="connsiteX22870" fmla="*/ 6122700 w 9771622"/>
              <a:gd name="connsiteY22870" fmla="*/ 1427077 h 4890129"/>
              <a:gd name="connsiteX22871" fmla="*/ 6136416 w 9771622"/>
              <a:gd name="connsiteY22871" fmla="*/ 1440793 h 4890129"/>
              <a:gd name="connsiteX22872" fmla="*/ 6122700 w 9771622"/>
              <a:gd name="connsiteY22872" fmla="*/ 1454509 h 4890129"/>
              <a:gd name="connsiteX22873" fmla="*/ 6108984 w 9771622"/>
              <a:gd name="connsiteY22873" fmla="*/ 1440793 h 4890129"/>
              <a:gd name="connsiteX22874" fmla="*/ 6122700 w 9771622"/>
              <a:gd name="connsiteY22874" fmla="*/ 1427077 h 4890129"/>
              <a:gd name="connsiteX22875" fmla="*/ 1841493 w 9771622"/>
              <a:gd name="connsiteY22875" fmla="*/ 1427077 h 4890129"/>
              <a:gd name="connsiteX22876" fmla="*/ 1855207 w 9771622"/>
              <a:gd name="connsiteY22876" fmla="*/ 1440793 h 4890129"/>
              <a:gd name="connsiteX22877" fmla="*/ 1841493 w 9771622"/>
              <a:gd name="connsiteY22877" fmla="*/ 1454509 h 4890129"/>
              <a:gd name="connsiteX22878" fmla="*/ 1827774 w 9771622"/>
              <a:gd name="connsiteY22878" fmla="*/ 1440793 h 4890129"/>
              <a:gd name="connsiteX22879" fmla="*/ 1841493 w 9771622"/>
              <a:gd name="connsiteY22879" fmla="*/ 1427077 h 4890129"/>
              <a:gd name="connsiteX22880" fmla="*/ 6856495 w 9771622"/>
              <a:gd name="connsiteY22880" fmla="*/ 1426746 h 4890129"/>
              <a:gd name="connsiteX22881" fmla="*/ 6870211 w 9771622"/>
              <a:gd name="connsiteY22881" fmla="*/ 1440462 h 4890129"/>
              <a:gd name="connsiteX22882" fmla="*/ 6856495 w 9771622"/>
              <a:gd name="connsiteY22882" fmla="*/ 1454178 h 4890129"/>
              <a:gd name="connsiteX22883" fmla="*/ 6842779 w 9771622"/>
              <a:gd name="connsiteY22883" fmla="*/ 1440462 h 4890129"/>
              <a:gd name="connsiteX22884" fmla="*/ 6856495 w 9771622"/>
              <a:gd name="connsiteY22884" fmla="*/ 1426746 h 4890129"/>
              <a:gd name="connsiteX22885" fmla="*/ 5253205 w 9771622"/>
              <a:gd name="connsiteY22885" fmla="*/ 1426746 h 4890129"/>
              <a:gd name="connsiteX22886" fmla="*/ 5266921 w 9771622"/>
              <a:gd name="connsiteY22886" fmla="*/ 1440462 h 4890129"/>
              <a:gd name="connsiteX22887" fmla="*/ 5253205 w 9771622"/>
              <a:gd name="connsiteY22887" fmla="*/ 1454178 h 4890129"/>
              <a:gd name="connsiteX22888" fmla="*/ 5239489 w 9771622"/>
              <a:gd name="connsiteY22888" fmla="*/ 1440462 h 4890129"/>
              <a:gd name="connsiteX22889" fmla="*/ 5253205 w 9771622"/>
              <a:gd name="connsiteY22889" fmla="*/ 1426746 h 4890129"/>
              <a:gd name="connsiteX22890" fmla="*/ 1734244 w 9771622"/>
              <a:gd name="connsiteY22890" fmla="*/ 1426083 h 4890129"/>
              <a:gd name="connsiteX22891" fmla="*/ 1747962 w 9771622"/>
              <a:gd name="connsiteY22891" fmla="*/ 1439799 h 4890129"/>
              <a:gd name="connsiteX22892" fmla="*/ 1734244 w 9771622"/>
              <a:gd name="connsiteY22892" fmla="*/ 1453515 h 4890129"/>
              <a:gd name="connsiteX22893" fmla="*/ 1720531 w 9771622"/>
              <a:gd name="connsiteY22893" fmla="*/ 1439799 h 4890129"/>
              <a:gd name="connsiteX22894" fmla="*/ 1734244 w 9771622"/>
              <a:gd name="connsiteY22894" fmla="*/ 1426083 h 4890129"/>
              <a:gd name="connsiteX22895" fmla="*/ 1627012 w 9771622"/>
              <a:gd name="connsiteY22895" fmla="*/ 1425092 h 4890129"/>
              <a:gd name="connsiteX22896" fmla="*/ 1640727 w 9771622"/>
              <a:gd name="connsiteY22896" fmla="*/ 1438808 h 4890129"/>
              <a:gd name="connsiteX22897" fmla="*/ 1627012 w 9771622"/>
              <a:gd name="connsiteY22897" fmla="*/ 1452524 h 4890129"/>
              <a:gd name="connsiteX22898" fmla="*/ 1613297 w 9771622"/>
              <a:gd name="connsiteY22898" fmla="*/ 1438808 h 4890129"/>
              <a:gd name="connsiteX22899" fmla="*/ 1627012 w 9771622"/>
              <a:gd name="connsiteY22899" fmla="*/ 1425092 h 4890129"/>
              <a:gd name="connsiteX22900" fmla="*/ 6913091 w 9771622"/>
              <a:gd name="connsiteY22900" fmla="*/ 1424759 h 4890129"/>
              <a:gd name="connsiteX22901" fmla="*/ 6926807 w 9771622"/>
              <a:gd name="connsiteY22901" fmla="*/ 1438475 h 4890129"/>
              <a:gd name="connsiteX22902" fmla="*/ 6913091 w 9771622"/>
              <a:gd name="connsiteY22902" fmla="*/ 1452191 h 4890129"/>
              <a:gd name="connsiteX22903" fmla="*/ 6899375 w 9771622"/>
              <a:gd name="connsiteY22903" fmla="*/ 1438475 h 4890129"/>
              <a:gd name="connsiteX22904" fmla="*/ 6913091 w 9771622"/>
              <a:gd name="connsiteY22904" fmla="*/ 1424759 h 4890129"/>
              <a:gd name="connsiteX22905" fmla="*/ 2893691 w 9771622"/>
              <a:gd name="connsiteY22905" fmla="*/ 1424759 h 4890129"/>
              <a:gd name="connsiteX22906" fmla="*/ 2907407 w 9771622"/>
              <a:gd name="connsiteY22906" fmla="*/ 1438475 h 4890129"/>
              <a:gd name="connsiteX22907" fmla="*/ 2893691 w 9771622"/>
              <a:gd name="connsiteY22907" fmla="*/ 1452191 h 4890129"/>
              <a:gd name="connsiteX22908" fmla="*/ 2879974 w 9771622"/>
              <a:gd name="connsiteY22908" fmla="*/ 1438475 h 4890129"/>
              <a:gd name="connsiteX22909" fmla="*/ 2893691 w 9771622"/>
              <a:gd name="connsiteY22909" fmla="*/ 1424759 h 4890129"/>
              <a:gd name="connsiteX22910" fmla="*/ 1520101 w 9771622"/>
              <a:gd name="connsiteY22910" fmla="*/ 1424099 h 4890129"/>
              <a:gd name="connsiteX22911" fmla="*/ 1533815 w 9771622"/>
              <a:gd name="connsiteY22911" fmla="*/ 1437815 h 4890129"/>
              <a:gd name="connsiteX22912" fmla="*/ 1520101 w 9771622"/>
              <a:gd name="connsiteY22912" fmla="*/ 1451531 h 4890129"/>
              <a:gd name="connsiteX22913" fmla="*/ 1506389 w 9771622"/>
              <a:gd name="connsiteY22913" fmla="*/ 1437815 h 4890129"/>
              <a:gd name="connsiteX22914" fmla="*/ 1520101 w 9771622"/>
              <a:gd name="connsiteY22914" fmla="*/ 1424099 h 4890129"/>
              <a:gd name="connsiteX22915" fmla="*/ 4995367 w 9771622"/>
              <a:gd name="connsiteY22915" fmla="*/ 1423768 h 4890129"/>
              <a:gd name="connsiteX22916" fmla="*/ 5009083 w 9771622"/>
              <a:gd name="connsiteY22916" fmla="*/ 1437484 h 4890129"/>
              <a:gd name="connsiteX22917" fmla="*/ 4995367 w 9771622"/>
              <a:gd name="connsiteY22917" fmla="*/ 1451200 h 4890129"/>
              <a:gd name="connsiteX22918" fmla="*/ 4981651 w 9771622"/>
              <a:gd name="connsiteY22918" fmla="*/ 1437484 h 4890129"/>
              <a:gd name="connsiteX22919" fmla="*/ 4995367 w 9771622"/>
              <a:gd name="connsiteY22919" fmla="*/ 1423768 h 4890129"/>
              <a:gd name="connsiteX22920" fmla="*/ 1413524 w 9771622"/>
              <a:gd name="connsiteY22920" fmla="*/ 1423435 h 4890129"/>
              <a:gd name="connsiteX22921" fmla="*/ 1427241 w 9771622"/>
              <a:gd name="connsiteY22921" fmla="*/ 1437151 h 4890129"/>
              <a:gd name="connsiteX22922" fmla="*/ 1413524 w 9771622"/>
              <a:gd name="connsiteY22922" fmla="*/ 1450867 h 4890129"/>
              <a:gd name="connsiteX22923" fmla="*/ 1399806 w 9771622"/>
              <a:gd name="connsiteY22923" fmla="*/ 1437151 h 4890129"/>
              <a:gd name="connsiteX22924" fmla="*/ 1413524 w 9771622"/>
              <a:gd name="connsiteY22924" fmla="*/ 1423435 h 4890129"/>
              <a:gd name="connsiteX22925" fmla="*/ 6969690 w 9771622"/>
              <a:gd name="connsiteY22925" fmla="*/ 1423105 h 4890129"/>
              <a:gd name="connsiteX22926" fmla="*/ 6983406 w 9771622"/>
              <a:gd name="connsiteY22926" fmla="*/ 1436821 h 4890129"/>
              <a:gd name="connsiteX22927" fmla="*/ 6969690 w 9771622"/>
              <a:gd name="connsiteY22927" fmla="*/ 1450537 h 4890129"/>
              <a:gd name="connsiteX22928" fmla="*/ 6955974 w 9771622"/>
              <a:gd name="connsiteY22928" fmla="*/ 1436821 h 4890129"/>
              <a:gd name="connsiteX22929" fmla="*/ 6969690 w 9771622"/>
              <a:gd name="connsiteY22929" fmla="*/ 1423105 h 4890129"/>
              <a:gd name="connsiteX22930" fmla="*/ 1307273 w 9771622"/>
              <a:gd name="connsiteY22930" fmla="*/ 1422775 h 4890129"/>
              <a:gd name="connsiteX22931" fmla="*/ 1320992 w 9771622"/>
              <a:gd name="connsiteY22931" fmla="*/ 1436491 h 4890129"/>
              <a:gd name="connsiteX22932" fmla="*/ 1307273 w 9771622"/>
              <a:gd name="connsiteY22932" fmla="*/ 1450207 h 4890129"/>
              <a:gd name="connsiteX22933" fmla="*/ 1293556 w 9771622"/>
              <a:gd name="connsiteY22933" fmla="*/ 1436491 h 4890129"/>
              <a:gd name="connsiteX22934" fmla="*/ 1307273 w 9771622"/>
              <a:gd name="connsiteY22934" fmla="*/ 1422775 h 4890129"/>
              <a:gd name="connsiteX22935" fmla="*/ 5835405 w 9771622"/>
              <a:gd name="connsiteY22935" fmla="*/ 1422445 h 4890129"/>
              <a:gd name="connsiteX22936" fmla="*/ 5849121 w 9771622"/>
              <a:gd name="connsiteY22936" fmla="*/ 1436161 h 4890129"/>
              <a:gd name="connsiteX22937" fmla="*/ 5835405 w 9771622"/>
              <a:gd name="connsiteY22937" fmla="*/ 1449877 h 4890129"/>
              <a:gd name="connsiteX22938" fmla="*/ 5821689 w 9771622"/>
              <a:gd name="connsiteY22938" fmla="*/ 1436161 h 4890129"/>
              <a:gd name="connsiteX22939" fmla="*/ 5835405 w 9771622"/>
              <a:gd name="connsiteY22939" fmla="*/ 1422445 h 4890129"/>
              <a:gd name="connsiteX22940" fmla="*/ 6184595 w 9771622"/>
              <a:gd name="connsiteY22940" fmla="*/ 1422111 h 4890129"/>
              <a:gd name="connsiteX22941" fmla="*/ 6198311 w 9771622"/>
              <a:gd name="connsiteY22941" fmla="*/ 1435827 h 4890129"/>
              <a:gd name="connsiteX22942" fmla="*/ 6184595 w 9771622"/>
              <a:gd name="connsiteY22942" fmla="*/ 1449543 h 4890129"/>
              <a:gd name="connsiteX22943" fmla="*/ 6170879 w 9771622"/>
              <a:gd name="connsiteY22943" fmla="*/ 1435827 h 4890129"/>
              <a:gd name="connsiteX22944" fmla="*/ 6184595 w 9771622"/>
              <a:gd name="connsiteY22944" fmla="*/ 1422111 h 4890129"/>
              <a:gd name="connsiteX22945" fmla="*/ 1201028 w 9771622"/>
              <a:gd name="connsiteY22945" fmla="*/ 1422111 h 4890129"/>
              <a:gd name="connsiteX22946" fmla="*/ 1214744 w 9771622"/>
              <a:gd name="connsiteY22946" fmla="*/ 1435827 h 4890129"/>
              <a:gd name="connsiteX22947" fmla="*/ 1201028 w 9771622"/>
              <a:gd name="connsiteY22947" fmla="*/ 1449543 h 4890129"/>
              <a:gd name="connsiteX22948" fmla="*/ 1187316 w 9771622"/>
              <a:gd name="connsiteY22948" fmla="*/ 1435827 h 4890129"/>
              <a:gd name="connsiteX22949" fmla="*/ 1201028 w 9771622"/>
              <a:gd name="connsiteY22949" fmla="*/ 1422111 h 4890129"/>
              <a:gd name="connsiteX22950" fmla="*/ 7025960 w 9771622"/>
              <a:gd name="connsiteY22950" fmla="*/ 1421781 h 4890129"/>
              <a:gd name="connsiteX22951" fmla="*/ 7039676 w 9771622"/>
              <a:gd name="connsiteY22951" fmla="*/ 1435497 h 4890129"/>
              <a:gd name="connsiteX22952" fmla="*/ 7025960 w 9771622"/>
              <a:gd name="connsiteY22952" fmla="*/ 1449213 h 4890129"/>
              <a:gd name="connsiteX22953" fmla="*/ 7012244 w 9771622"/>
              <a:gd name="connsiteY22953" fmla="*/ 1435497 h 4890129"/>
              <a:gd name="connsiteX22954" fmla="*/ 7025960 w 9771622"/>
              <a:gd name="connsiteY22954" fmla="*/ 1421781 h 4890129"/>
              <a:gd name="connsiteX22955" fmla="*/ 2781158 w 9771622"/>
              <a:gd name="connsiteY22955" fmla="*/ 1421781 h 4890129"/>
              <a:gd name="connsiteX22956" fmla="*/ 2794870 w 9771622"/>
              <a:gd name="connsiteY22956" fmla="*/ 1435497 h 4890129"/>
              <a:gd name="connsiteX22957" fmla="*/ 2781158 w 9771622"/>
              <a:gd name="connsiteY22957" fmla="*/ 1449213 h 4890129"/>
              <a:gd name="connsiteX22958" fmla="*/ 2767443 w 9771622"/>
              <a:gd name="connsiteY22958" fmla="*/ 1435497 h 4890129"/>
              <a:gd name="connsiteX22959" fmla="*/ 2781158 w 9771622"/>
              <a:gd name="connsiteY22959" fmla="*/ 1421781 h 4890129"/>
              <a:gd name="connsiteX22960" fmla="*/ 1095117 w 9771622"/>
              <a:gd name="connsiteY22960" fmla="*/ 1421451 h 4890129"/>
              <a:gd name="connsiteX22961" fmla="*/ 1108833 w 9771622"/>
              <a:gd name="connsiteY22961" fmla="*/ 1435167 h 4890129"/>
              <a:gd name="connsiteX22962" fmla="*/ 1095117 w 9771622"/>
              <a:gd name="connsiteY22962" fmla="*/ 1448883 h 4890129"/>
              <a:gd name="connsiteX22963" fmla="*/ 1081400 w 9771622"/>
              <a:gd name="connsiteY22963" fmla="*/ 1435167 h 4890129"/>
              <a:gd name="connsiteX22964" fmla="*/ 1095117 w 9771622"/>
              <a:gd name="connsiteY22964" fmla="*/ 1421451 h 4890129"/>
              <a:gd name="connsiteX22965" fmla="*/ 989205 w 9771622"/>
              <a:gd name="connsiteY22965" fmla="*/ 1420787 h 4890129"/>
              <a:gd name="connsiteX22966" fmla="*/ 1002918 w 9771622"/>
              <a:gd name="connsiteY22966" fmla="*/ 1434503 h 4890129"/>
              <a:gd name="connsiteX22967" fmla="*/ 989205 w 9771622"/>
              <a:gd name="connsiteY22967" fmla="*/ 1448219 h 4890129"/>
              <a:gd name="connsiteX22968" fmla="*/ 975486 w 9771622"/>
              <a:gd name="connsiteY22968" fmla="*/ 1434503 h 4890129"/>
              <a:gd name="connsiteX22969" fmla="*/ 989205 w 9771622"/>
              <a:gd name="connsiteY22969" fmla="*/ 1420787 h 4890129"/>
              <a:gd name="connsiteX22970" fmla="*/ 4949360 w 9771622"/>
              <a:gd name="connsiteY22970" fmla="*/ 1420457 h 4890129"/>
              <a:gd name="connsiteX22971" fmla="*/ 4963076 w 9771622"/>
              <a:gd name="connsiteY22971" fmla="*/ 1434173 h 4890129"/>
              <a:gd name="connsiteX22972" fmla="*/ 4949360 w 9771622"/>
              <a:gd name="connsiteY22972" fmla="*/ 1447889 h 4890129"/>
              <a:gd name="connsiteX22973" fmla="*/ 4935644 w 9771622"/>
              <a:gd name="connsiteY22973" fmla="*/ 1434173 h 4890129"/>
              <a:gd name="connsiteX22974" fmla="*/ 4949360 w 9771622"/>
              <a:gd name="connsiteY22974" fmla="*/ 1420457 h 4890129"/>
              <a:gd name="connsiteX22975" fmla="*/ 4857344 w 9771622"/>
              <a:gd name="connsiteY22975" fmla="*/ 1420457 h 4890129"/>
              <a:gd name="connsiteX22976" fmla="*/ 4871060 w 9771622"/>
              <a:gd name="connsiteY22976" fmla="*/ 1434173 h 4890129"/>
              <a:gd name="connsiteX22977" fmla="*/ 4857344 w 9771622"/>
              <a:gd name="connsiteY22977" fmla="*/ 1447889 h 4890129"/>
              <a:gd name="connsiteX22978" fmla="*/ 4843628 w 9771622"/>
              <a:gd name="connsiteY22978" fmla="*/ 1434173 h 4890129"/>
              <a:gd name="connsiteX22979" fmla="*/ 4857344 w 9771622"/>
              <a:gd name="connsiteY22979" fmla="*/ 1420457 h 4890129"/>
              <a:gd name="connsiteX22980" fmla="*/ 7081895 w 9771622"/>
              <a:gd name="connsiteY22980" fmla="*/ 1420127 h 4890129"/>
              <a:gd name="connsiteX22981" fmla="*/ 7095611 w 9771622"/>
              <a:gd name="connsiteY22981" fmla="*/ 1433843 h 4890129"/>
              <a:gd name="connsiteX22982" fmla="*/ 7081895 w 9771622"/>
              <a:gd name="connsiteY22982" fmla="*/ 1447559 h 4890129"/>
              <a:gd name="connsiteX22983" fmla="*/ 7068179 w 9771622"/>
              <a:gd name="connsiteY22983" fmla="*/ 1433843 h 4890129"/>
              <a:gd name="connsiteX22984" fmla="*/ 7081895 w 9771622"/>
              <a:gd name="connsiteY22984" fmla="*/ 1420127 h 4890129"/>
              <a:gd name="connsiteX22985" fmla="*/ 5485555 w 9771622"/>
              <a:gd name="connsiteY22985" fmla="*/ 1419797 h 4890129"/>
              <a:gd name="connsiteX22986" fmla="*/ 5499271 w 9771622"/>
              <a:gd name="connsiteY22986" fmla="*/ 1433513 h 4890129"/>
              <a:gd name="connsiteX22987" fmla="*/ 5485555 w 9771622"/>
              <a:gd name="connsiteY22987" fmla="*/ 1447229 h 4890129"/>
              <a:gd name="connsiteX22988" fmla="*/ 5471839 w 9771622"/>
              <a:gd name="connsiteY22988" fmla="*/ 1433513 h 4890129"/>
              <a:gd name="connsiteX22989" fmla="*/ 5485555 w 9771622"/>
              <a:gd name="connsiteY22989" fmla="*/ 1419797 h 4890129"/>
              <a:gd name="connsiteX22990" fmla="*/ 4903352 w 9771622"/>
              <a:gd name="connsiteY22990" fmla="*/ 1419463 h 4890129"/>
              <a:gd name="connsiteX22991" fmla="*/ 4917068 w 9771622"/>
              <a:gd name="connsiteY22991" fmla="*/ 1433179 h 4890129"/>
              <a:gd name="connsiteX22992" fmla="*/ 4903352 w 9771622"/>
              <a:gd name="connsiteY22992" fmla="*/ 1446895 h 4890129"/>
              <a:gd name="connsiteX22993" fmla="*/ 4889636 w 9771622"/>
              <a:gd name="connsiteY22993" fmla="*/ 1433179 h 4890129"/>
              <a:gd name="connsiteX22994" fmla="*/ 4903352 w 9771622"/>
              <a:gd name="connsiteY22994" fmla="*/ 1419463 h 4890129"/>
              <a:gd name="connsiteX22995" fmla="*/ 7137831 w 9771622"/>
              <a:gd name="connsiteY22995" fmla="*/ 1418803 h 4890129"/>
              <a:gd name="connsiteX22996" fmla="*/ 7151547 w 9771622"/>
              <a:gd name="connsiteY22996" fmla="*/ 1432519 h 4890129"/>
              <a:gd name="connsiteX22997" fmla="*/ 7137831 w 9771622"/>
              <a:gd name="connsiteY22997" fmla="*/ 1446235 h 4890129"/>
              <a:gd name="connsiteX22998" fmla="*/ 7124115 w 9771622"/>
              <a:gd name="connsiteY22998" fmla="*/ 1432519 h 4890129"/>
              <a:gd name="connsiteX22999" fmla="*/ 7137831 w 9771622"/>
              <a:gd name="connsiteY22999" fmla="*/ 1418803 h 4890129"/>
              <a:gd name="connsiteX23000" fmla="*/ 5371366 w 9771622"/>
              <a:gd name="connsiteY23000" fmla="*/ 1418803 h 4890129"/>
              <a:gd name="connsiteX23001" fmla="*/ 5385082 w 9771622"/>
              <a:gd name="connsiteY23001" fmla="*/ 1432519 h 4890129"/>
              <a:gd name="connsiteX23002" fmla="*/ 5371366 w 9771622"/>
              <a:gd name="connsiteY23002" fmla="*/ 1446235 h 4890129"/>
              <a:gd name="connsiteX23003" fmla="*/ 5357650 w 9771622"/>
              <a:gd name="connsiteY23003" fmla="*/ 1432519 h 4890129"/>
              <a:gd name="connsiteX23004" fmla="*/ 5371366 w 9771622"/>
              <a:gd name="connsiteY23004" fmla="*/ 1418803 h 4890129"/>
              <a:gd name="connsiteX23005" fmla="*/ 4435341 w 9771622"/>
              <a:gd name="connsiteY23005" fmla="*/ 1418803 h 4890129"/>
              <a:gd name="connsiteX23006" fmla="*/ 4449057 w 9771622"/>
              <a:gd name="connsiteY23006" fmla="*/ 1432519 h 4890129"/>
              <a:gd name="connsiteX23007" fmla="*/ 4435341 w 9771622"/>
              <a:gd name="connsiteY23007" fmla="*/ 1446235 h 4890129"/>
              <a:gd name="connsiteX23008" fmla="*/ 4421625 w 9771622"/>
              <a:gd name="connsiteY23008" fmla="*/ 1432519 h 4890129"/>
              <a:gd name="connsiteX23009" fmla="*/ 4435341 w 9771622"/>
              <a:gd name="connsiteY23009" fmla="*/ 1418803 h 4890129"/>
              <a:gd name="connsiteX23010" fmla="*/ 2669283 w 9771622"/>
              <a:gd name="connsiteY23010" fmla="*/ 1418803 h 4890129"/>
              <a:gd name="connsiteX23011" fmla="*/ 2682999 w 9771622"/>
              <a:gd name="connsiteY23011" fmla="*/ 1432519 h 4890129"/>
              <a:gd name="connsiteX23012" fmla="*/ 2669283 w 9771622"/>
              <a:gd name="connsiteY23012" fmla="*/ 1446235 h 4890129"/>
              <a:gd name="connsiteX23013" fmla="*/ 2655570 w 9771622"/>
              <a:gd name="connsiteY23013" fmla="*/ 1432519 h 4890129"/>
              <a:gd name="connsiteX23014" fmla="*/ 2669283 w 9771622"/>
              <a:gd name="connsiteY23014" fmla="*/ 1418803 h 4890129"/>
              <a:gd name="connsiteX23015" fmla="*/ 462567 w 9771622"/>
              <a:gd name="connsiteY23015" fmla="*/ 1418473 h 4890129"/>
              <a:gd name="connsiteX23016" fmla="*/ 476286 w 9771622"/>
              <a:gd name="connsiteY23016" fmla="*/ 1432189 h 4890129"/>
              <a:gd name="connsiteX23017" fmla="*/ 462567 w 9771622"/>
              <a:gd name="connsiteY23017" fmla="*/ 1445905 h 4890129"/>
              <a:gd name="connsiteX23018" fmla="*/ 448852 w 9771622"/>
              <a:gd name="connsiteY23018" fmla="*/ 1432189 h 4890129"/>
              <a:gd name="connsiteX23019" fmla="*/ 462567 w 9771622"/>
              <a:gd name="connsiteY23019" fmla="*/ 1418473 h 4890129"/>
              <a:gd name="connsiteX23020" fmla="*/ 357623 w 9771622"/>
              <a:gd name="connsiteY23020" fmla="*/ 1418139 h 4890129"/>
              <a:gd name="connsiteX23021" fmla="*/ 371338 w 9771622"/>
              <a:gd name="connsiteY23021" fmla="*/ 1431855 h 4890129"/>
              <a:gd name="connsiteX23022" fmla="*/ 357623 w 9771622"/>
              <a:gd name="connsiteY23022" fmla="*/ 1445571 h 4890129"/>
              <a:gd name="connsiteX23023" fmla="*/ 343905 w 9771622"/>
              <a:gd name="connsiteY23023" fmla="*/ 1431855 h 4890129"/>
              <a:gd name="connsiteX23024" fmla="*/ 357623 w 9771622"/>
              <a:gd name="connsiteY23024" fmla="*/ 1418139 h 4890129"/>
              <a:gd name="connsiteX23025" fmla="*/ 7193436 w 9771622"/>
              <a:gd name="connsiteY23025" fmla="*/ 1417479 h 4890129"/>
              <a:gd name="connsiteX23026" fmla="*/ 7207152 w 9771622"/>
              <a:gd name="connsiteY23026" fmla="*/ 1431195 h 4890129"/>
              <a:gd name="connsiteX23027" fmla="*/ 7193436 w 9771622"/>
              <a:gd name="connsiteY23027" fmla="*/ 1444911 h 4890129"/>
              <a:gd name="connsiteX23028" fmla="*/ 7179720 w 9771622"/>
              <a:gd name="connsiteY23028" fmla="*/ 1431195 h 4890129"/>
              <a:gd name="connsiteX23029" fmla="*/ 7193436 w 9771622"/>
              <a:gd name="connsiteY23029" fmla="*/ 1417479 h 4890129"/>
              <a:gd name="connsiteX23030" fmla="*/ 6245826 w 9771622"/>
              <a:gd name="connsiteY23030" fmla="*/ 1417149 h 4890129"/>
              <a:gd name="connsiteX23031" fmla="*/ 6259542 w 9771622"/>
              <a:gd name="connsiteY23031" fmla="*/ 1430865 h 4890129"/>
              <a:gd name="connsiteX23032" fmla="*/ 6245826 w 9771622"/>
              <a:gd name="connsiteY23032" fmla="*/ 1444581 h 4890129"/>
              <a:gd name="connsiteX23033" fmla="*/ 6232110 w 9771622"/>
              <a:gd name="connsiteY23033" fmla="*/ 1430865 h 4890129"/>
              <a:gd name="connsiteX23034" fmla="*/ 6245826 w 9771622"/>
              <a:gd name="connsiteY23034" fmla="*/ 1417149 h 4890129"/>
              <a:gd name="connsiteX23035" fmla="*/ 7248711 w 9771622"/>
              <a:gd name="connsiteY23035" fmla="*/ 1416155 h 4890129"/>
              <a:gd name="connsiteX23036" fmla="*/ 7262427 w 9771622"/>
              <a:gd name="connsiteY23036" fmla="*/ 1429871 h 4890129"/>
              <a:gd name="connsiteX23037" fmla="*/ 7248711 w 9771622"/>
              <a:gd name="connsiteY23037" fmla="*/ 1443587 h 4890129"/>
              <a:gd name="connsiteX23038" fmla="*/ 7234995 w 9771622"/>
              <a:gd name="connsiteY23038" fmla="*/ 1429871 h 4890129"/>
              <a:gd name="connsiteX23039" fmla="*/ 7248711 w 9771622"/>
              <a:gd name="connsiteY23039" fmla="*/ 1416155 h 4890129"/>
              <a:gd name="connsiteX23040" fmla="*/ 2558076 w 9771622"/>
              <a:gd name="connsiteY23040" fmla="*/ 1416155 h 4890129"/>
              <a:gd name="connsiteX23041" fmla="*/ 2571794 w 9771622"/>
              <a:gd name="connsiteY23041" fmla="*/ 1429871 h 4890129"/>
              <a:gd name="connsiteX23042" fmla="*/ 2558076 w 9771622"/>
              <a:gd name="connsiteY23042" fmla="*/ 1443587 h 4890129"/>
              <a:gd name="connsiteX23043" fmla="*/ 2544359 w 9771622"/>
              <a:gd name="connsiteY23043" fmla="*/ 1429871 h 4890129"/>
              <a:gd name="connsiteX23044" fmla="*/ 2558076 w 9771622"/>
              <a:gd name="connsiteY23044" fmla="*/ 1416155 h 4890129"/>
              <a:gd name="connsiteX23045" fmla="*/ 7303983 w 9771622"/>
              <a:gd name="connsiteY23045" fmla="*/ 1415161 h 4890129"/>
              <a:gd name="connsiteX23046" fmla="*/ 7317699 w 9771622"/>
              <a:gd name="connsiteY23046" fmla="*/ 1428877 h 4890129"/>
              <a:gd name="connsiteX23047" fmla="*/ 7303983 w 9771622"/>
              <a:gd name="connsiteY23047" fmla="*/ 1442593 h 4890129"/>
              <a:gd name="connsiteX23048" fmla="*/ 7290267 w 9771622"/>
              <a:gd name="connsiteY23048" fmla="*/ 1428877 h 4890129"/>
              <a:gd name="connsiteX23049" fmla="*/ 7303983 w 9771622"/>
              <a:gd name="connsiteY23049" fmla="*/ 1415161 h 4890129"/>
              <a:gd name="connsiteX23050" fmla="*/ 5665280 w 9771622"/>
              <a:gd name="connsiteY23050" fmla="*/ 1414831 h 4890129"/>
              <a:gd name="connsiteX23051" fmla="*/ 5678996 w 9771622"/>
              <a:gd name="connsiteY23051" fmla="*/ 1428547 h 4890129"/>
              <a:gd name="connsiteX23052" fmla="*/ 5665280 w 9771622"/>
              <a:gd name="connsiteY23052" fmla="*/ 1442263 h 4890129"/>
              <a:gd name="connsiteX23053" fmla="*/ 5651564 w 9771622"/>
              <a:gd name="connsiteY23053" fmla="*/ 1428547 h 4890129"/>
              <a:gd name="connsiteX23054" fmla="*/ 5665280 w 9771622"/>
              <a:gd name="connsiteY23054" fmla="*/ 1414831 h 4890129"/>
              <a:gd name="connsiteX23055" fmla="*/ 7359259 w 9771622"/>
              <a:gd name="connsiteY23055" fmla="*/ 1414167 h 4890129"/>
              <a:gd name="connsiteX23056" fmla="*/ 7372975 w 9771622"/>
              <a:gd name="connsiteY23056" fmla="*/ 1427883 h 4890129"/>
              <a:gd name="connsiteX23057" fmla="*/ 7359259 w 9771622"/>
              <a:gd name="connsiteY23057" fmla="*/ 1441599 h 4890129"/>
              <a:gd name="connsiteX23058" fmla="*/ 7345543 w 9771622"/>
              <a:gd name="connsiteY23058" fmla="*/ 1427883 h 4890129"/>
              <a:gd name="connsiteX23059" fmla="*/ 7359259 w 9771622"/>
              <a:gd name="connsiteY23059" fmla="*/ 1414167 h 4890129"/>
              <a:gd name="connsiteX23060" fmla="*/ 5900942 w 9771622"/>
              <a:gd name="connsiteY23060" fmla="*/ 1413837 h 4890129"/>
              <a:gd name="connsiteX23061" fmla="*/ 5914658 w 9771622"/>
              <a:gd name="connsiteY23061" fmla="*/ 1427553 h 4890129"/>
              <a:gd name="connsiteX23062" fmla="*/ 5900942 w 9771622"/>
              <a:gd name="connsiteY23062" fmla="*/ 1441269 h 4890129"/>
              <a:gd name="connsiteX23063" fmla="*/ 5887226 w 9771622"/>
              <a:gd name="connsiteY23063" fmla="*/ 1427553 h 4890129"/>
              <a:gd name="connsiteX23064" fmla="*/ 5900942 w 9771622"/>
              <a:gd name="connsiteY23064" fmla="*/ 1413837 h 4890129"/>
              <a:gd name="connsiteX23065" fmla="*/ 7414204 w 9771622"/>
              <a:gd name="connsiteY23065" fmla="*/ 1413177 h 4890129"/>
              <a:gd name="connsiteX23066" fmla="*/ 7427920 w 9771622"/>
              <a:gd name="connsiteY23066" fmla="*/ 1426893 h 4890129"/>
              <a:gd name="connsiteX23067" fmla="*/ 7414204 w 9771622"/>
              <a:gd name="connsiteY23067" fmla="*/ 1440609 h 4890129"/>
              <a:gd name="connsiteX23068" fmla="*/ 7400488 w 9771622"/>
              <a:gd name="connsiteY23068" fmla="*/ 1426893 h 4890129"/>
              <a:gd name="connsiteX23069" fmla="*/ 7414204 w 9771622"/>
              <a:gd name="connsiteY23069" fmla="*/ 1413177 h 4890129"/>
              <a:gd name="connsiteX23070" fmla="*/ 6306727 w 9771622"/>
              <a:gd name="connsiteY23070" fmla="*/ 1412843 h 4890129"/>
              <a:gd name="connsiteX23071" fmla="*/ 6320443 w 9771622"/>
              <a:gd name="connsiteY23071" fmla="*/ 1426559 h 4890129"/>
              <a:gd name="connsiteX23072" fmla="*/ 6306727 w 9771622"/>
              <a:gd name="connsiteY23072" fmla="*/ 1440275 h 4890129"/>
              <a:gd name="connsiteX23073" fmla="*/ 6293011 w 9771622"/>
              <a:gd name="connsiteY23073" fmla="*/ 1426559 h 4890129"/>
              <a:gd name="connsiteX23074" fmla="*/ 6306727 w 9771622"/>
              <a:gd name="connsiteY23074" fmla="*/ 1412843 h 4890129"/>
              <a:gd name="connsiteX23075" fmla="*/ 5209512 w 9771622"/>
              <a:gd name="connsiteY23075" fmla="*/ 1412843 h 4890129"/>
              <a:gd name="connsiteX23076" fmla="*/ 5223228 w 9771622"/>
              <a:gd name="connsiteY23076" fmla="*/ 1426559 h 4890129"/>
              <a:gd name="connsiteX23077" fmla="*/ 5209512 w 9771622"/>
              <a:gd name="connsiteY23077" fmla="*/ 1440275 h 4890129"/>
              <a:gd name="connsiteX23078" fmla="*/ 5195796 w 9771622"/>
              <a:gd name="connsiteY23078" fmla="*/ 1426559 h 4890129"/>
              <a:gd name="connsiteX23079" fmla="*/ 5209512 w 9771622"/>
              <a:gd name="connsiteY23079" fmla="*/ 1412843 h 4890129"/>
              <a:gd name="connsiteX23080" fmla="*/ 7469146 w 9771622"/>
              <a:gd name="connsiteY23080" fmla="*/ 1412183 h 4890129"/>
              <a:gd name="connsiteX23081" fmla="*/ 7482862 w 9771622"/>
              <a:gd name="connsiteY23081" fmla="*/ 1425899 h 4890129"/>
              <a:gd name="connsiteX23082" fmla="*/ 7469146 w 9771622"/>
              <a:gd name="connsiteY23082" fmla="*/ 1439615 h 4890129"/>
              <a:gd name="connsiteX23083" fmla="*/ 7455430 w 9771622"/>
              <a:gd name="connsiteY23083" fmla="*/ 1425899 h 4890129"/>
              <a:gd name="connsiteX23084" fmla="*/ 7469146 w 9771622"/>
              <a:gd name="connsiteY23084" fmla="*/ 1412183 h 4890129"/>
              <a:gd name="connsiteX23085" fmla="*/ 7524091 w 9771622"/>
              <a:gd name="connsiteY23085" fmla="*/ 1411189 h 4890129"/>
              <a:gd name="connsiteX23086" fmla="*/ 7537807 w 9771622"/>
              <a:gd name="connsiteY23086" fmla="*/ 1424905 h 4890129"/>
              <a:gd name="connsiteX23087" fmla="*/ 7524091 w 9771622"/>
              <a:gd name="connsiteY23087" fmla="*/ 1438621 h 4890129"/>
              <a:gd name="connsiteX23088" fmla="*/ 7510375 w 9771622"/>
              <a:gd name="connsiteY23088" fmla="*/ 1424905 h 4890129"/>
              <a:gd name="connsiteX23089" fmla="*/ 7524091 w 9771622"/>
              <a:gd name="connsiteY23089" fmla="*/ 1411189 h 4890129"/>
              <a:gd name="connsiteX23090" fmla="*/ 7578702 w 9771622"/>
              <a:gd name="connsiteY23090" fmla="*/ 1410195 h 4890129"/>
              <a:gd name="connsiteX23091" fmla="*/ 7592418 w 9771622"/>
              <a:gd name="connsiteY23091" fmla="*/ 1423911 h 4890129"/>
              <a:gd name="connsiteX23092" fmla="*/ 7578702 w 9771622"/>
              <a:gd name="connsiteY23092" fmla="*/ 1437627 h 4890129"/>
              <a:gd name="connsiteX23093" fmla="*/ 7564986 w 9771622"/>
              <a:gd name="connsiteY23093" fmla="*/ 1423911 h 4890129"/>
              <a:gd name="connsiteX23094" fmla="*/ 7578702 w 9771622"/>
              <a:gd name="connsiteY23094" fmla="*/ 1410195 h 4890129"/>
              <a:gd name="connsiteX23095" fmla="*/ 2228413 w 9771622"/>
              <a:gd name="connsiteY23095" fmla="*/ 1410195 h 4890129"/>
              <a:gd name="connsiteX23096" fmla="*/ 2242124 w 9771622"/>
              <a:gd name="connsiteY23096" fmla="*/ 1423911 h 4890129"/>
              <a:gd name="connsiteX23097" fmla="*/ 2228413 w 9771622"/>
              <a:gd name="connsiteY23097" fmla="*/ 1437627 h 4890129"/>
              <a:gd name="connsiteX23098" fmla="*/ 2214697 w 9771622"/>
              <a:gd name="connsiteY23098" fmla="*/ 1423911 h 4890129"/>
              <a:gd name="connsiteX23099" fmla="*/ 2228413 w 9771622"/>
              <a:gd name="connsiteY23099" fmla="*/ 1410195 h 4890129"/>
              <a:gd name="connsiteX23100" fmla="*/ 7632984 w 9771622"/>
              <a:gd name="connsiteY23100" fmla="*/ 1409535 h 4890129"/>
              <a:gd name="connsiteX23101" fmla="*/ 7646700 w 9771622"/>
              <a:gd name="connsiteY23101" fmla="*/ 1423251 h 4890129"/>
              <a:gd name="connsiteX23102" fmla="*/ 7632984 w 9771622"/>
              <a:gd name="connsiteY23102" fmla="*/ 1436967 h 4890129"/>
              <a:gd name="connsiteX23103" fmla="*/ 7619268 w 9771622"/>
              <a:gd name="connsiteY23103" fmla="*/ 1423251 h 4890129"/>
              <a:gd name="connsiteX23104" fmla="*/ 7632984 w 9771622"/>
              <a:gd name="connsiteY23104" fmla="*/ 1409535 h 4890129"/>
              <a:gd name="connsiteX23105" fmla="*/ 6366968 w 9771622"/>
              <a:gd name="connsiteY23105" fmla="*/ 1408872 h 4890129"/>
              <a:gd name="connsiteX23106" fmla="*/ 6380684 w 9771622"/>
              <a:gd name="connsiteY23106" fmla="*/ 1422588 h 4890129"/>
              <a:gd name="connsiteX23107" fmla="*/ 6366968 w 9771622"/>
              <a:gd name="connsiteY23107" fmla="*/ 1436304 h 4890129"/>
              <a:gd name="connsiteX23108" fmla="*/ 6353252 w 9771622"/>
              <a:gd name="connsiteY23108" fmla="*/ 1422588 h 4890129"/>
              <a:gd name="connsiteX23109" fmla="*/ 6366968 w 9771622"/>
              <a:gd name="connsiteY23109" fmla="*/ 1408872 h 4890129"/>
              <a:gd name="connsiteX23110" fmla="*/ 7687595 w 9771622"/>
              <a:gd name="connsiteY23110" fmla="*/ 1408541 h 4890129"/>
              <a:gd name="connsiteX23111" fmla="*/ 7701311 w 9771622"/>
              <a:gd name="connsiteY23111" fmla="*/ 1422257 h 4890129"/>
              <a:gd name="connsiteX23112" fmla="*/ 7687595 w 9771622"/>
              <a:gd name="connsiteY23112" fmla="*/ 1435973 h 4890129"/>
              <a:gd name="connsiteX23113" fmla="*/ 7673879 w 9771622"/>
              <a:gd name="connsiteY23113" fmla="*/ 1422257 h 4890129"/>
              <a:gd name="connsiteX23114" fmla="*/ 7687595 w 9771622"/>
              <a:gd name="connsiteY23114" fmla="*/ 1408541 h 4890129"/>
              <a:gd name="connsiteX23115" fmla="*/ 2119517 w 9771622"/>
              <a:gd name="connsiteY23115" fmla="*/ 1408541 h 4890129"/>
              <a:gd name="connsiteX23116" fmla="*/ 2133241 w 9771622"/>
              <a:gd name="connsiteY23116" fmla="*/ 1422257 h 4890129"/>
              <a:gd name="connsiteX23117" fmla="*/ 2119517 w 9771622"/>
              <a:gd name="connsiteY23117" fmla="*/ 1435973 h 4890129"/>
              <a:gd name="connsiteX23118" fmla="*/ 2105797 w 9771622"/>
              <a:gd name="connsiteY23118" fmla="*/ 1422257 h 4890129"/>
              <a:gd name="connsiteX23119" fmla="*/ 2119517 w 9771622"/>
              <a:gd name="connsiteY23119" fmla="*/ 1408541 h 4890129"/>
              <a:gd name="connsiteX23120" fmla="*/ 7741877 w 9771622"/>
              <a:gd name="connsiteY23120" fmla="*/ 1407881 h 4890129"/>
              <a:gd name="connsiteX23121" fmla="*/ 7755593 w 9771622"/>
              <a:gd name="connsiteY23121" fmla="*/ 1421597 h 4890129"/>
              <a:gd name="connsiteX23122" fmla="*/ 7741877 w 9771622"/>
              <a:gd name="connsiteY23122" fmla="*/ 1435313 h 4890129"/>
              <a:gd name="connsiteX23123" fmla="*/ 7728161 w 9771622"/>
              <a:gd name="connsiteY23123" fmla="*/ 1421597 h 4890129"/>
              <a:gd name="connsiteX23124" fmla="*/ 7741877 w 9771622"/>
              <a:gd name="connsiteY23124" fmla="*/ 1407881 h 4890129"/>
              <a:gd name="connsiteX23125" fmla="*/ 7796145 w 9771622"/>
              <a:gd name="connsiteY23125" fmla="*/ 1407217 h 4890129"/>
              <a:gd name="connsiteX23126" fmla="*/ 7809861 w 9771622"/>
              <a:gd name="connsiteY23126" fmla="*/ 1420933 h 4890129"/>
              <a:gd name="connsiteX23127" fmla="*/ 7796145 w 9771622"/>
              <a:gd name="connsiteY23127" fmla="*/ 1434649 h 4890129"/>
              <a:gd name="connsiteX23128" fmla="*/ 7782429 w 9771622"/>
              <a:gd name="connsiteY23128" fmla="*/ 1420933 h 4890129"/>
              <a:gd name="connsiteX23129" fmla="*/ 7796145 w 9771622"/>
              <a:gd name="connsiteY23129" fmla="*/ 1407217 h 4890129"/>
              <a:gd name="connsiteX23130" fmla="*/ 2010954 w 9771622"/>
              <a:gd name="connsiteY23130" fmla="*/ 1407217 h 4890129"/>
              <a:gd name="connsiteX23131" fmla="*/ 2024674 w 9771622"/>
              <a:gd name="connsiteY23131" fmla="*/ 1420933 h 4890129"/>
              <a:gd name="connsiteX23132" fmla="*/ 2010954 w 9771622"/>
              <a:gd name="connsiteY23132" fmla="*/ 1434649 h 4890129"/>
              <a:gd name="connsiteX23133" fmla="*/ 1997239 w 9771622"/>
              <a:gd name="connsiteY23133" fmla="*/ 1420933 h 4890129"/>
              <a:gd name="connsiteX23134" fmla="*/ 2010954 w 9771622"/>
              <a:gd name="connsiteY23134" fmla="*/ 1407217 h 4890129"/>
              <a:gd name="connsiteX23135" fmla="*/ 7850110 w 9771622"/>
              <a:gd name="connsiteY23135" fmla="*/ 1406557 h 4890129"/>
              <a:gd name="connsiteX23136" fmla="*/ 7863826 w 9771622"/>
              <a:gd name="connsiteY23136" fmla="*/ 1420273 h 4890129"/>
              <a:gd name="connsiteX23137" fmla="*/ 7850110 w 9771622"/>
              <a:gd name="connsiteY23137" fmla="*/ 1433989 h 4890129"/>
              <a:gd name="connsiteX23138" fmla="*/ 7836394 w 9771622"/>
              <a:gd name="connsiteY23138" fmla="*/ 1420273 h 4890129"/>
              <a:gd name="connsiteX23139" fmla="*/ 7850110 w 9771622"/>
              <a:gd name="connsiteY23139" fmla="*/ 1406557 h 4890129"/>
              <a:gd name="connsiteX23140" fmla="*/ 2961215 w 9771622"/>
              <a:gd name="connsiteY23140" fmla="*/ 1406224 h 4890129"/>
              <a:gd name="connsiteX23141" fmla="*/ 2974927 w 9771622"/>
              <a:gd name="connsiteY23141" fmla="*/ 1419940 h 4890129"/>
              <a:gd name="connsiteX23142" fmla="*/ 2961215 w 9771622"/>
              <a:gd name="connsiteY23142" fmla="*/ 1433656 h 4890129"/>
              <a:gd name="connsiteX23143" fmla="*/ 2947494 w 9771622"/>
              <a:gd name="connsiteY23143" fmla="*/ 1419940 h 4890129"/>
              <a:gd name="connsiteX23144" fmla="*/ 2961215 w 9771622"/>
              <a:gd name="connsiteY23144" fmla="*/ 1406224 h 4890129"/>
              <a:gd name="connsiteX23145" fmla="*/ 7904061 w 9771622"/>
              <a:gd name="connsiteY23145" fmla="*/ 1405894 h 4890129"/>
              <a:gd name="connsiteX23146" fmla="*/ 7917777 w 9771622"/>
              <a:gd name="connsiteY23146" fmla="*/ 1419610 h 4890129"/>
              <a:gd name="connsiteX23147" fmla="*/ 7904061 w 9771622"/>
              <a:gd name="connsiteY23147" fmla="*/ 1433326 h 4890129"/>
              <a:gd name="connsiteX23148" fmla="*/ 7890345 w 9771622"/>
              <a:gd name="connsiteY23148" fmla="*/ 1419610 h 4890129"/>
              <a:gd name="connsiteX23149" fmla="*/ 7904061 w 9771622"/>
              <a:gd name="connsiteY23149" fmla="*/ 1405894 h 4890129"/>
              <a:gd name="connsiteX23150" fmla="*/ 5965815 w 9771622"/>
              <a:gd name="connsiteY23150" fmla="*/ 1405894 h 4890129"/>
              <a:gd name="connsiteX23151" fmla="*/ 5979531 w 9771622"/>
              <a:gd name="connsiteY23151" fmla="*/ 1419610 h 4890129"/>
              <a:gd name="connsiteX23152" fmla="*/ 5965815 w 9771622"/>
              <a:gd name="connsiteY23152" fmla="*/ 1433326 h 4890129"/>
              <a:gd name="connsiteX23153" fmla="*/ 5952099 w 9771622"/>
              <a:gd name="connsiteY23153" fmla="*/ 1419610 h 4890129"/>
              <a:gd name="connsiteX23154" fmla="*/ 5965815 w 9771622"/>
              <a:gd name="connsiteY23154" fmla="*/ 1405894 h 4890129"/>
              <a:gd name="connsiteX23155" fmla="*/ 1902721 w 9771622"/>
              <a:gd name="connsiteY23155" fmla="*/ 1405894 h 4890129"/>
              <a:gd name="connsiteX23156" fmla="*/ 1916433 w 9771622"/>
              <a:gd name="connsiteY23156" fmla="*/ 1419610 h 4890129"/>
              <a:gd name="connsiteX23157" fmla="*/ 1902721 w 9771622"/>
              <a:gd name="connsiteY23157" fmla="*/ 1433326 h 4890129"/>
              <a:gd name="connsiteX23158" fmla="*/ 1889007 w 9771622"/>
              <a:gd name="connsiteY23158" fmla="*/ 1419610 h 4890129"/>
              <a:gd name="connsiteX23159" fmla="*/ 1902721 w 9771622"/>
              <a:gd name="connsiteY23159" fmla="*/ 1405894 h 4890129"/>
              <a:gd name="connsiteX23160" fmla="*/ 6426545 w 9771622"/>
              <a:gd name="connsiteY23160" fmla="*/ 1405233 h 4890129"/>
              <a:gd name="connsiteX23161" fmla="*/ 6440261 w 9771622"/>
              <a:gd name="connsiteY23161" fmla="*/ 1418949 h 4890129"/>
              <a:gd name="connsiteX23162" fmla="*/ 6426545 w 9771622"/>
              <a:gd name="connsiteY23162" fmla="*/ 1432665 h 4890129"/>
              <a:gd name="connsiteX23163" fmla="*/ 6412829 w 9771622"/>
              <a:gd name="connsiteY23163" fmla="*/ 1418949 h 4890129"/>
              <a:gd name="connsiteX23164" fmla="*/ 6426545 w 9771622"/>
              <a:gd name="connsiteY23164" fmla="*/ 1405233 h 4890129"/>
              <a:gd name="connsiteX23165" fmla="*/ 7958013 w 9771622"/>
              <a:gd name="connsiteY23165" fmla="*/ 1405230 h 4890129"/>
              <a:gd name="connsiteX23166" fmla="*/ 7971729 w 9771622"/>
              <a:gd name="connsiteY23166" fmla="*/ 1418946 h 4890129"/>
              <a:gd name="connsiteX23167" fmla="*/ 7958013 w 9771622"/>
              <a:gd name="connsiteY23167" fmla="*/ 1432662 h 4890129"/>
              <a:gd name="connsiteX23168" fmla="*/ 7944297 w 9771622"/>
              <a:gd name="connsiteY23168" fmla="*/ 1418946 h 4890129"/>
              <a:gd name="connsiteX23169" fmla="*/ 7958013 w 9771622"/>
              <a:gd name="connsiteY23169" fmla="*/ 1405230 h 4890129"/>
              <a:gd name="connsiteX23170" fmla="*/ 8011961 w 9771622"/>
              <a:gd name="connsiteY23170" fmla="*/ 1404900 h 4890129"/>
              <a:gd name="connsiteX23171" fmla="*/ 8025677 w 9771622"/>
              <a:gd name="connsiteY23171" fmla="*/ 1418616 h 4890129"/>
              <a:gd name="connsiteX23172" fmla="*/ 8011961 w 9771622"/>
              <a:gd name="connsiteY23172" fmla="*/ 1432332 h 4890129"/>
              <a:gd name="connsiteX23173" fmla="*/ 7998245 w 9771622"/>
              <a:gd name="connsiteY23173" fmla="*/ 1418616 h 4890129"/>
              <a:gd name="connsiteX23174" fmla="*/ 8011961 w 9771622"/>
              <a:gd name="connsiteY23174" fmla="*/ 1404900 h 4890129"/>
              <a:gd name="connsiteX23175" fmla="*/ 1795133 w 9771622"/>
              <a:gd name="connsiteY23175" fmla="*/ 1404900 h 4890129"/>
              <a:gd name="connsiteX23176" fmla="*/ 1808851 w 9771622"/>
              <a:gd name="connsiteY23176" fmla="*/ 1418616 h 4890129"/>
              <a:gd name="connsiteX23177" fmla="*/ 1795133 w 9771622"/>
              <a:gd name="connsiteY23177" fmla="*/ 1432332 h 4890129"/>
              <a:gd name="connsiteX23178" fmla="*/ 1781418 w 9771622"/>
              <a:gd name="connsiteY23178" fmla="*/ 1418616 h 4890129"/>
              <a:gd name="connsiteX23179" fmla="*/ 1795133 w 9771622"/>
              <a:gd name="connsiteY23179" fmla="*/ 1404900 h 4890129"/>
              <a:gd name="connsiteX23180" fmla="*/ 8065582 w 9771622"/>
              <a:gd name="connsiteY23180" fmla="*/ 1404240 h 4890129"/>
              <a:gd name="connsiteX23181" fmla="*/ 8079298 w 9771622"/>
              <a:gd name="connsiteY23181" fmla="*/ 1417956 h 4890129"/>
              <a:gd name="connsiteX23182" fmla="*/ 8065582 w 9771622"/>
              <a:gd name="connsiteY23182" fmla="*/ 1431672 h 4890129"/>
              <a:gd name="connsiteX23183" fmla="*/ 8051866 w 9771622"/>
              <a:gd name="connsiteY23183" fmla="*/ 1417956 h 4890129"/>
              <a:gd name="connsiteX23184" fmla="*/ 8065582 w 9771622"/>
              <a:gd name="connsiteY23184" fmla="*/ 1404240 h 4890129"/>
              <a:gd name="connsiteX23185" fmla="*/ 8119516 w 9771622"/>
              <a:gd name="connsiteY23185" fmla="*/ 1403576 h 4890129"/>
              <a:gd name="connsiteX23186" fmla="*/ 8133232 w 9771622"/>
              <a:gd name="connsiteY23186" fmla="*/ 1417292 h 4890129"/>
              <a:gd name="connsiteX23187" fmla="*/ 8119516 w 9771622"/>
              <a:gd name="connsiteY23187" fmla="*/ 1431008 h 4890129"/>
              <a:gd name="connsiteX23188" fmla="*/ 8105800 w 9771622"/>
              <a:gd name="connsiteY23188" fmla="*/ 1417292 h 4890129"/>
              <a:gd name="connsiteX23189" fmla="*/ 8119516 w 9771622"/>
              <a:gd name="connsiteY23189" fmla="*/ 1403576 h 4890129"/>
              <a:gd name="connsiteX23190" fmla="*/ 1687580 w 9771622"/>
              <a:gd name="connsiteY23190" fmla="*/ 1403576 h 4890129"/>
              <a:gd name="connsiteX23191" fmla="*/ 1701294 w 9771622"/>
              <a:gd name="connsiteY23191" fmla="*/ 1417292 h 4890129"/>
              <a:gd name="connsiteX23192" fmla="*/ 1687580 w 9771622"/>
              <a:gd name="connsiteY23192" fmla="*/ 1431008 h 4890129"/>
              <a:gd name="connsiteX23193" fmla="*/ 1673859 w 9771622"/>
              <a:gd name="connsiteY23193" fmla="*/ 1417292 h 4890129"/>
              <a:gd name="connsiteX23194" fmla="*/ 1687580 w 9771622"/>
              <a:gd name="connsiteY23194" fmla="*/ 1403576 h 4890129"/>
              <a:gd name="connsiteX23195" fmla="*/ 8173137 w 9771622"/>
              <a:gd name="connsiteY23195" fmla="*/ 1403246 h 4890129"/>
              <a:gd name="connsiteX23196" fmla="*/ 8186853 w 9771622"/>
              <a:gd name="connsiteY23196" fmla="*/ 1416962 h 4890129"/>
              <a:gd name="connsiteX23197" fmla="*/ 8173137 w 9771622"/>
              <a:gd name="connsiteY23197" fmla="*/ 1430678 h 4890129"/>
              <a:gd name="connsiteX23198" fmla="*/ 8159421 w 9771622"/>
              <a:gd name="connsiteY23198" fmla="*/ 1416962 h 4890129"/>
              <a:gd name="connsiteX23199" fmla="*/ 8173137 w 9771622"/>
              <a:gd name="connsiteY23199" fmla="*/ 1403246 h 4890129"/>
              <a:gd name="connsiteX23200" fmla="*/ 5557378 w 9771622"/>
              <a:gd name="connsiteY23200" fmla="*/ 1403246 h 4890129"/>
              <a:gd name="connsiteX23201" fmla="*/ 5571094 w 9771622"/>
              <a:gd name="connsiteY23201" fmla="*/ 1416962 h 4890129"/>
              <a:gd name="connsiteX23202" fmla="*/ 5557378 w 9771622"/>
              <a:gd name="connsiteY23202" fmla="*/ 1430678 h 4890129"/>
              <a:gd name="connsiteX23203" fmla="*/ 5543662 w 9771622"/>
              <a:gd name="connsiteY23203" fmla="*/ 1416962 h 4890129"/>
              <a:gd name="connsiteX23204" fmla="*/ 5557378 w 9771622"/>
              <a:gd name="connsiteY23204" fmla="*/ 1403246 h 4890129"/>
              <a:gd name="connsiteX23205" fmla="*/ 5733462 w 9771622"/>
              <a:gd name="connsiteY23205" fmla="*/ 1402916 h 4890129"/>
              <a:gd name="connsiteX23206" fmla="*/ 5747178 w 9771622"/>
              <a:gd name="connsiteY23206" fmla="*/ 1416632 h 4890129"/>
              <a:gd name="connsiteX23207" fmla="*/ 5733462 w 9771622"/>
              <a:gd name="connsiteY23207" fmla="*/ 1430348 h 4890129"/>
              <a:gd name="connsiteX23208" fmla="*/ 5719746 w 9771622"/>
              <a:gd name="connsiteY23208" fmla="*/ 1416632 h 4890129"/>
              <a:gd name="connsiteX23209" fmla="*/ 5733462 w 9771622"/>
              <a:gd name="connsiteY23209" fmla="*/ 1402916 h 4890129"/>
              <a:gd name="connsiteX23210" fmla="*/ 8226439 w 9771622"/>
              <a:gd name="connsiteY23210" fmla="*/ 1402585 h 4890129"/>
              <a:gd name="connsiteX23211" fmla="*/ 8240155 w 9771622"/>
              <a:gd name="connsiteY23211" fmla="*/ 1416301 h 4890129"/>
              <a:gd name="connsiteX23212" fmla="*/ 8226439 w 9771622"/>
              <a:gd name="connsiteY23212" fmla="*/ 1430017 h 4890129"/>
              <a:gd name="connsiteX23213" fmla="*/ 8212723 w 9771622"/>
              <a:gd name="connsiteY23213" fmla="*/ 1416301 h 4890129"/>
              <a:gd name="connsiteX23214" fmla="*/ 8226439 w 9771622"/>
              <a:gd name="connsiteY23214" fmla="*/ 1402585 h 4890129"/>
              <a:gd name="connsiteX23215" fmla="*/ 2847687 w 9771622"/>
              <a:gd name="connsiteY23215" fmla="*/ 1402585 h 4890129"/>
              <a:gd name="connsiteX23216" fmla="*/ 2861402 w 9771622"/>
              <a:gd name="connsiteY23216" fmla="*/ 1416301 h 4890129"/>
              <a:gd name="connsiteX23217" fmla="*/ 2847687 w 9771622"/>
              <a:gd name="connsiteY23217" fmla="*/ 1430017 h 4890129"/>
              <a:gd name="connsiteX23218" fmla="*/ 2833968 w 9771622"/>
              <a:gd name="connsiteY23218" fmla="*/ 1416301 h 4890129"/>
              <a:gd name="connsiteX23219" fmla="*/ 2847687 w 9771622"/>
              <a:gd name="connsiteY23219" fmla="*/ 1402585 h 4890129"/>
              <a:gd name="connsiteX23220" fmla="*/ 1580339 w 9771622"/>
              <a:gd name="connsiteY23220" fmla="*/ 1402585 h 4890129"/>
              <a:gd name="connsiteX23221" fmla="*/ 1594048 w 9771622"/>
              <a:gd name="connsiteY23221" fmla="*/ 1416301 h 4890129"/>
              <a:gd name="connsiteX23222" fmla="*/ 1580339 w 9771622"/>
              <a:gd name="connsiteY23222" fmla="*/ 1430017 h 4890129"/>
              <a:gd name="connsiteX23223" fmla="*/ 1566627 w 9771622"/>
              <a:gd name="connsiteY23223" fmla="*/ 1416301 h 4890129"/>
              <a:gd name="connsiteX23224" fmla="*/ 1580339 w 9771622"/>
              <a:gd name="connsiteY23224" fmla="*/ 1402585 h 4890129"/>
              <a:gd name="connsiteX23225" fmla="*/ 8280060 w 9771622"/>
              <a:gd name="connsiteY23225" fmla="*/ 1402252 h 4890129"/>
              <a:gd name="connsiteX23226" fmla="*/ 8293776 w 9771622"/>
              <a:gd name="connsiteY23226" fmla="*/ 1415968 h 4890129"/>
              <a:gd name="connsiteX23227" fmla="*/ 8280060 w 9771622"/>
              <a:gd name="connsiteY23227" fmla="*/ 1429684 h 4890129"/>
              <a:gd name="connsiteX23228" fmla="*/ 8266344 w 9771622"/>
              <a:gd name="connsiteY23228" fmla="*/ 1415968 h 4890129"/>
              <a:gd name="connsiteX23229" fmla="*/ 8280060 w 9771622"/>
              <a:gd name="connsiteY23229" fmla="*/ 1402252 h 4890129"/>
              <a:gd name="connsiteX23230" fmla="*/ 8333348 w 9771622"/>
              <a:gd name="connsiteY23230" fmla="*/ 1401922 h 4890129"/>
              <a:gd name="connsiteX23231" fmla="*/ 8347064 w 9771622"/>
              <a:gd name="connsiteY23231" fmla="*/ 1415638 h 4890129"/>
              <a:gd name="connsiteX23232" fmla="*/ 8333348 w 9771622"/>
              <a:gd name="connsiteY23232" fmla="*/ 1429354 h 4890129"/>
              <a:gd name="connsiteX23233" fmla="*/ 8319632 w 9771622"/>
              <a:gd name="connsiteY23233" fmla="*/ 1415638 h 4890129"/>
              <a:gd name="connsiteX23234" fmla="*/ 8333348 w 9771622"/>
              <a:gd name="connsiteY23234" fmla="*/ 1401922 h 4890129"/>
              <a:gd name="connsiteX23235" fmla="*/ 6486123 w 9771622"/>
              <a:gd name="connsiteY23235" fmla="*/ 1401922 h 4890129"/>
              <a:gd name="connsiteX23236" fmla="*/ 6499839 w 9771622"/>
              <a:gd name="connsiteY23236" fmla="*/ 1415638 h 4890129"/>
              <a:gd name="connsiteX23237" fmla="*/ 6486123 w 9771622"/>
              <a:gd name="connsiteY23237" fmla="*/ 1429354 h 4890129"/>
              <a:gd name="connsiteX23238" fmla="*/ 6472407 w 9771622"/>
              <a:gd name="connsiteY23238" fmla="*/ 1415638 h 4890129"/>
              <a:gd name="connsiteX23239" fmla="*/ 6486123 w 9771622"/>
              <a:gd name="connsiteY23239" fmla="*/ 1401922 h 4890129"/>
              <a:gd name="connsiteX23240" fmla="*/ 1473435 w 9771622"/>
              <a:gd name="connsiteY23240" fmla="*/ 1401922 h 4890129"/>
              <a:gd name="connsiteX23241" fmla="*/ 1487150 w 9771622"/>
              <a:gd name="connsiteY23241" fmla="*/ 1415638 h 4890129"/>
              <a:gd name="connsiteX23242" fmla="*/ 1473435 w 9771622"/>
              <a:gd name="connsiteY23242" fmla="*/ 1429354 h 4890129"/>
              <a:gd name="connsiteX23243" fmla="*/ 1459712 w 9771622"/>
              <a:gd name="connsiteY23243" fmla="*/ 1415638 h 4890129"/>
              <a:gd name="connsiteX23244" fmla="*/ 1473435 w 9771622"/>
              <a:gd name="connsiteY23244" fmla="*/ 1401922 h 4890129"/>
              <a:gd name="connsiteX23245" fmla="*/ 8386951 w 9771622"/>
              <a:gd name="connsiteY23245" fmla="*/ 1401262 h 4890129"/>
              <a:gd name="connsiteX23246" fmla="*/ 8400667 w 9771622"/>
              <a:gd name="connsiteY23246" fmla="*/ 1414978 h 4890129"/>
              <a:gd name="connsiteX23247" fmla="*/ 8386951 w 9771622"/>
              <a:gd name="connsiteY23247" fmla="*/ 1428694 h 4890129"/>
              <a:gd name="connsiteX23248" fmla="*/ 8373235 w 9771622"/>
              <a:gd name="connsiteY23248" fmla="*/ 1414978 h 4890129"/>
              <a:gd name="connsiteX23249" fmla="*/ 8386951 w 9771622"/>
              <a:gd name="connsiteY23249" fmla="*/ 1401262 h 4890129"/>
              <a:gd name="connsiteX23250" fmla="*/ 1366856 w 9771622"/>
              <a:gd name="connsiteY23250" fmla="*/ 1400928 h 4890129"/>
              <a:gd name="connsiteX23251" fmla="*/ 1380573 w 9771622"/>
              <a:gd name="connsiteY23251" fmla="*/ 1414644 h 4890129"/>
              <a:gd name="connsiteX23252" fmla="*/ 1366856 w 9771622"/>
              <a:gd name="connsiteY23252" fmla="*/ 1428360 h 4890129"/>
              <a:gd name="connsiteX23253" fmla="*/ 1353140 w 9771622"/>
              <a:gd name="connsiteY23253" fmla="*/ 1414644 h 4890129"/>
              <a:gd name="connsiteX23254" fmla="*/ 1366856 w 9771622"/>
              <a:gd name="connsiteY23254" fmla="*/ 1400928 h 4890129"/>
              <a:gd name="connsiteX23255" fmla="*/ 5329330 w 9771622"/>
              <a:gd name="connsiteY23255" fmla="*/ 1400598 h 4890129"/>
              <a:gd name="connsiteX23256" fmla="*/ 5343046 w 9771622"/>
              <a:gd name="connsiteY23256" fmla="*/ 1414314 h 4890129"/>
              <a:gd name="connsiteX23257" fmla="*/ 5329330 w 9771622"/>
              <a:gd name="connsiteY23257" fmla="*/ 1428030 h 4890129"/>
              <a:gd name="connsiteX23258" fmla="*/ 5315614 w 9771622"/>
              <a:gd name="connsiteY23258" fmla="*/ 1414314 h 4890129"/>
              <a:gd name="connsiteX23259" fmla="*/ 5329330 w 9771622"/>
              <a:gd name="connsiteY23259" fmla="*/ 1400598 h 4890129"/>
              <a:gd name="connsiteX23260" fmla="*/ 5165162 w 9771622"/>
              <a:gd name="connsiteY23260" fmla="*/ 1400598 h 4890129"/>
              <a:gd name="connsiteX23261" fmla="*/ 5178878 w 9771622"/>
              <a:gd name="connsiteY23261" fmla="*/ 1414314 h 4890129"/>
              <a:gd name="connsiteX23262" fmla="*/ 5165162 w 9771622"/>
              <a:gd name="connsiteY23262" fmla="*/ 1428030 h 4890129"/>
              <a:gd name="connsiteX23263" fmla="*/ 5151446 w 9771622"/>
              <a:gd name="connsiteY23263" fmla="*/ 1414314 h 4890129"/>
              <a:gd name="connsiteX23264" fmla="*/ 5165162 w 9771622"/>
              <a:gd name="connsiteY23264" fmla="*/ 1400598 h 4890129"/>
              <a:gd name="connsiteX23265" fmla="*/ 4477707 w 9771622"/>
              <a:gd name="connsiteY23265" fmla="*/ 1400598 h 4890129"/>
              <a:gd name="connsiteX23266" fmla="*/ 4491423 w 9771622"/>
              <a:gd name="connsiteY23266" fmla="*/ 1414314 h 4890129"/>
              <a:gd name="connsiteX23267" fmla="*/ 4477707 w 9771622"/>
              <a:gd name="connsiteY23267" fmla="*/ 1428030 h 4890129"/>
              <a:gd name="connsiteX23268" fmla="*/ 4463991 w 9771622"/>
              <a:gd name="connsiteY23268" fmla="*/ 1414314 h 4890129"/>
              <a:gd name="connsiteX23269" fmla="*/ 4477707 w 9771622"/>
              <a:gd name="connsiteY23269" fmla="*/ 1400598 h 4890129"/>
              <a:gd name="connsiteX23270" fmla="*/ 1260273 w 9771622"/>
              <a:gd name="connsiteY23270" fmla="*/ 1400268 h 4890129"/>
              <a:gd name="connsiteX23271" fmla="*/ 1273990 w 9771622"/>
              <a:gd name="connsiteY23271" fmla="*/ 1413984 h 4890129"/>
              <a:gd name="connsiteX23272" fmla="*/ 1260273 w 9771622"/>
              <a:gd name="connsiteY23272" fmla="*/ 1427700 h 4890129"/>
              <a:gd name="connsiteX23273" fmla="*/ 1246560 w 9771622"/>
              <a:gd name="connsiteY23273" fmla="*/ 1413984 h 4890129"/>
              <a:gd name="connsiteX23274" fmla="*/ 1260273 w 9771622"/>
              <a:gd name="connsiteY23274" fmla="*/ 1400268 h 4890129"/>
              <a:gd name="connsiteX23275" fmla="*/ 1154029 w 9771622"/>
              <a:gd name="connsiteY23275" fmla="*/ 1399604 h 4890129"/>
              <a:gd name="connsiteX23276" fmla="*/ 1167749 w 9771622"/>
              <a:gd name="connsiteY23276" fmla="*/ 1413320 h 4890129"/>
              <a:gd name="connsiteX23277" fmla="*/ 1154029 w 9771622"/>
              <a:gd name="connsiteY23277" fmla="*/ 1427036 h 4890129"/>
              <a:gd name="connsiteX23278" fmla="*/ 1140313 w 9771622"/>
              <a:gd name="connsiteY23278" fmla="*/ 1413320 h 4890129"/>
              <a:gd name="connsiteX23279" fmla="*/ 1154029 w 9771622"/>
              <a:gd name="connsiteY23279" fmla="*/ 1399604 h 4890129"/>
              <a:gd name="connsiteX23280" fmla="*/ 2734816 w 9771622"/>
              <a:gd name="connsiteY23280" fmla="*/ 1399274 h 4890129"/>
              <a:gd name="connsiteX23281" fmla="*/ 2748533 w 9771622"/>
              <a:gd name="connsiteY23281" fmla="*/ 1412990 h 4890129"/>
              <a:gd name="connsiteX23282" fmla="*/ 2734816 w 9771622"/>
              <a:gd name="connsiteY23282" fmla="*/ 1426706 h 4890129"/>
              <a:gd name="connsiteX23283" fmla="*/ 2721103 w 9771622"/>
              <a:gd name="connsiteY23283" fmla="*/ 1412990 h 4890129"/>
              <a:gd name="connsiteX23284" fmla="*/ 2734816 w 9771622"/>
              <a:gd name="connsiteY23284" fmla="*/ 1399274 h 4890129"/>
              <a:gd name="connsiteX23285" fmla="*/ 8758662 w 9771622"/>
              <a:gd name="connsiteY23285" fmla="*/ 1398944 h 4890129"/>
              <a:gd name="connsiteX23286" fmla="*/ 8772378 w 9771622"/>
              <a:gd name="connsiteY23286" fmla="*/ 1412660 h 4890129"/>
              <a:gd name="connsiteX23287" fmla="*/ 8758662 w 9771622"/>
              <a:gd name="connsiteY23287" fmla="*/ 1426376 h 4890129"/>
              <a:gd name="connsiteX23288" fmla="*/ 8744946 w 9771622"/>
              <a:gd name="connsiteY23288" fmla="*/ 1412660 h 4890129"/>
              <a:gd name="connsiteX23289" fmla="*/ 8758662 w 9771622"/>
              <a:gd name="connsiteY23289" fmla="*/ 1398944 h 4890129"/>
              <a:gd name="connsiteX23290" fmla="*/ 6029694 w 9771622"/>
              <a:gd name="connsiteY23290" fmla="*/ 1398944 h 4890129"/>
              <a:gd name="connsiteX23291" fmla="*/ 6043410 w 9771622"/>
              <a:gd name="connsiteY23291" fmla="*/ 1412660 h 4890129"/>
              <a:gd name="connsiteX23292" fmla="*/ 6029694 w 9771622"/>
              <a:gd name="connsiteY23292" fmla="*/ 1426376 h 4890129"/>
              <a:gd name="connsiteX23293" fmla="*/ 6015978 w 9771622"/>
              <a:gd name="connsiteY23293" fmla="*/ 1412660 h 4890129"/>
              <a:gd name="connsiteX23294" fmla="*/ 6029694 w 9771622"/>
              <a:gd name="connsiteY23294" fmla="*/ 1398944 h 4890129"/>
              <a:gd name="connsiteX23295" fmla="*/ 1048115 w 9771622"/>
              <a:gd name="connsiteY23295" fmla="*/ 1398944 h 4890129"/>
              <a:gd name="connsiteX23296" fmla="*/ 1061828 w 9771622"/>
              <a:gd name="connsiteY23296" fmla="*/ 1412660 h 4890129"/>
              <a:gd name="connsiteX23297" fmla="*/ 1048115 w 9771622"/>
              <a:gd name="connsiteY23297" fmla="*/ 1426376 h 4890129"/>
              <a:gd name="connsiteX23298" fmla="*/ 1034401 w 9771622"/>
              <a:gd name="connsiteY23298" fmla="*/ 1412660 h 4890129"/>
              <a:gd name="connsiteX23299" fmla="*/ 1048115 w 9771622"/>
              <a:gd name="connsiteY23299" fmla="*/ 1398944 h 4890129"/>
              <a:gd name="connsiteX23300" fmla="*/ 8811620 w 9771622"/>
              <a:gd name="connsiteY23300" fmla="*/ 1398610 h 4890129"/>
              <a:gd name="connsiteX23301" fmla="*/ 8825336 w 9771622"/>
              <a:gd name="connsiteY23301" fmla="*/ 1412326 h 4890129"/>
              <a:gd name="connsiteX23302" fmla="*/ 8811620 w 9771622"/>
              <a:gd name="connsiteY23302" fmla="*/ 1426042 h 4890129"/>
              <a:gd name="connsiteX23303" fmla="*/ 8797904 w 9771622"/>
              <a:gd name="connsiteY23303" fmla="*/ 1412326 h 4890129"/>
              <a:gd name="connsiteX23304" fmla="*/ 8811620 w 9771622"/>
              <a:gd name="connsiteY23304" fmla="*/ 1398610 h 4890129"/>
              <a:gd name="connsiteX23305" fmla="*/ 6545036 w 9771622"/>
              <a:gd name="connsiteY23305" fmla="*/ 1398610 h 4890129"/>
              <a:gd name="connsiteX23306" fmla="*/ 6558752 w 9771622"/>
              <a:gd name="connsiteY23306" fmla="*/ 1412326 h 4890129"/>
              <a:gd name="connsiteX23307" fmla="*/ 6545036 w 9771622"/>
              <a:gd name="connsiteY23307" fmla="*/ 1426042 h 4890129"/>
              <a:gd name="connsiteX23308" fmla="*/ 6531320 w 9771622"/>
              <a:gd name="connsiteY23308" fmla="*/ 1412326 h 4890129"/>
              <a:gd name="connsiteX23309" fmla="*/ 6545036 w 9771622"/>
              <a:gd name="connsiteY23309" fmla="*/ 1398610 h 4890129"/>
              <a:gd name="connsiteX23310" fmla="*/ 8864577 w 9771622"/>
              <a:gd name="connsiteY23310" fmla="*/ 1398280 h 4890129"/>
              <a:gd name="connsiteX23311" fmla="*/ 8878293 w 9771622"/>
              <a:gd name="connsiteY23311" fmla="*/ 1411996 h 4890129"/>
              <a:gd name="connsiteX23312" fmla="*/ 8864577 w 9771622"/>
              <a:gd name="connsiteY23312" fmla="*/ 1425712 h 4890129"/>
              <a:gd name="connsiteX23313" fmla="*/ 8850861 w 9771622"/>
              <a:gd name="connsiteY23313" fmla="*/ 1411996 h 4890129"/>
              <a:gd name="connsiteX23314" fmla="*/ 8864577 w 9771622"/>
              <a:gd name="connsiteY23314" fmla="*/ 1398280 h 4890129"/>
              <a:gd name="connsiteX23315" fmla="*/ 942200 w 9771622"/>
              <a:gd name="connsiteY23315" fmla="*/ 1398280 h 4890129"/>
              <a:gd name="connsiteX23316" fmla="*/ 955917 w 9771622"/>
              <a:gd name="connsiteY23316" fmla="*/ 1411996 h 4890129"/>
              <a:gd name="connsiteX23317" fmla="*/ 942200 w 9771622"/>
              <a:gd name="connsiteY23317" fmla="*/ 1425712 h 4890129"/>
              <a:gd name="connsiteX23318" fmla="*/ 928481 w 9771622"/>
              <a:gd name="connsiteY23318" fmla="*/ 1411996 h 4890129"/>
              <a:gd name="connsiteX23319" fmla="*/ 942200 w 9771622"/>
              <a:gd name="connsiteY23319" fmla="*/ 1398280 h 4890129"/>
              <a:gd name="connsiteX23320" fmla="*/ 8917535 w 9771622"/>
              <a:gd name="connsiteY23320" fmla="*/ 1397950 h 4890129"/>
              <a:gd name="connsiteX23321" fmla="*/ 8931251 w 9771622"/>
              <a:gd name="connsiteY23321" fmla="*/ 1411666 h 4890129"/>
              <a:gd name="connsiteX23322" fmla="*/ 8917535 w 9771622"/>
              <a:gd name="connsiteY23322" fmla="*/ 1425382 h 4890129"/>
              <a:gd name="connsiteX23323" fmla="*/ 8903819 w 9771622"/>
              <a:gd name="connsiteY23323" fmla="*/ 1411666 h 4890129"/>
              <a:gd name="connsiteX23324" fmla="*/ 8917535 w 9771622"/>
              <a:gd name="connsiteY23324" fmla="*/ 1397950 h 4890129"/>
              <a:gd name="connsiteX23325" fmla="*/ 5445176 w 9771622"/>
              <a:gd name="connsiteY23325" fmla="*/ 1397950 h 4890129"/>
              <a:gd name="connsiteX23326" fmla="*/ 5458892 w 9771622"/>
              <a:gd name="connsiteY23326" fmla="*/ 1411666 h 4890129"/>
              <a:gd name="connsiteX23327" fmla="*/ 5445176 w 9771622"/>
              <a:gd name="connsiteY23327" fmla="*/ 1425382 h 4890129"/>
              <a:gd name="connsiteX23328" fmla="*/ 5431460 w 9771622"/>
              <a:gd name="connsiteY23328" fmla="*/ 1411666 h 4890129"/>
              <a:gd name="connsiteX23329" fmla="*/ 5445176 w 9771622"/>
              <a:gd name="connsiteY23329" fmla="*/ 1397950 h 4890129"/>
              <a:gd name="connsiteX23330" fmla="*/ 8970492 w 9771622"/>
              <a:gd name="connsiteY23330" fmla="*/ 1397620 h 4890129"/>
              <a:gd name="connsiteX23331" fmla="*/ 8984208 w 9771622"/>
              <a:gd name="connsiteY23331" fmla="*/ 1411336 h 4890129"/>
              <a:gd name="connsiteX23332" fmla="*/ 8970492 w 9771622"/>
              <a:gd name="connsiteY23332" fmla="*/ 1425052 h 4890129"/>
              <a:gd name="connsiteX23333" fmla="*/ 8956776 w 9771622"/>
              <a:gd name="connsiteY23333" fmla="*/ 1411336 h 4890129"/>
              <a:gd name="connsiteX23334" fmla="*/ 8970492 w 9771622"/>
              <a:gd name="connsiteY23334" fmla="*/ 1397620 h 4890129"/>
              <a:gd name="connsiteX23335" fmla="*/ 2622948 w 9771622"/>
              <a:gd name="connsiteY23335" fmla="*/ 1396626 h 4890129"/>
              <a:gd name="connsiteX23336" fmla="*/ 2636665 w 9771622"/>
              <a:gd name="connsiteY23336" fmla="*/ 1410342 h 4890129"/>
              <a:gd name="connsiteX23337" fmla="*/ 2622948 w 9771622"/>
              <a:gd name="connsiteY23337" fmla="*/ 1424058 h 4890129"/>
              <a:gd name="connsiteX23338" fmla="*/ 2609235 w 9771622"/>
              <a:gd name="connsiteY23338" fmla="*/ 1410342 h 4890129"/>
              <a:gd name="connsiteX23339" fmla="*/ 2622948 w 9771622"/>
              <a:gd name="connsiteY23339" fmla="*/ 1396626 h 4890129"/>
              <a:gd name="connsiteX23340" fmla="*/ 6603623 w 9771622"/>
              <a:gd name="connsiteY23340" fmla="*/ 1395966 h 4890129"/>
              <a:gd name="connsiteX23341" fmla="*/ 6617339 w 9771622"/>
              <a:gd name="connsiteY23341" fmla="*/ 1409682 h 4890129"/>
              <a:gd name="connsiteX23342" fmla="*/ 6603623 w 9771622"/>
              <a:gd name="connsiteY23342" fmla="*/ 1423398 h 4890129"/>
              <a:gd name="connsiteX23343" fmla="*/ 6589907 w 9771622"/>
              <a:gd name="connsiteY23343" fmla="*/ 1409682 h 4890129"/>
              <a:gd name="connsiteX23344" fmla="*/ 6603623 w 9771622"/>
              <a:gd name="connsiteY23344" fmla="*/ 1395966 h 4890129"/>
              <a:gd name="connsiteX23345" fmla="*/ 415234 w 9771622"/>
              <a:gd name="connsiteY23345" fmla="*/ 1395632 h 4890129"/>
              <a:gd name="connsiteX23346" fmla="*/ 428952 w 9771622"/>
              <a:gd name="connsiteY23346" fmla="*/ 1409348 h 4890129"/>
              <a:gd name="connsiteX23347" fmla="*/ 415234 w 9771622"/>
              <a:gd name="connsiteY23347" fmla="*/ 1423064 h 4890129"/>
              <a:gd name="connsiteX23348" fmla="*/ 401517 w 9771622"/>
              <a:gd name="connsiteY23348" fmla="*/ 1409348 h 4890129"/>
              <a:gd name="connsiteX23349" fmla="*/ 415234 w 9771622"/>
              <a:gd name="connsiteY23349" fmla="*/ 1395632 h 4890129"/>
              <a:gd name="connsiteX23350" fmla="*/ 309969 w 9771622"/>
              <a:gd name="connsiteY23350" fmla="*/ 1395302 h 4890129"/>
              <a:gd name="connsiteX23351" fmla="*/ 323688 w 9771622"/>
              <a:gd name="connsiteY23351" fmla="*/ 1409018 h 4890129"/>
              <a:gd name="connsiteX23352" fmla="*/ 309969 w 9771622"/>
              <a:gd name="connsiteY23352" fmla="*/ 1422734 h 4890129"/>
              <a:gd name="connsiteX23353" fmla="*/ 296256 w 9771622"/>
              <a:gd name="connsiteY23353" fmla="*/ 1409018 h 4890129"/>
              <a:gd name="connsiteX23354" fmla="*/ 309969 w 9771622"/>
              <a:gd name="connsiteY23354" fmla="*/ 1395302 h 4890129"/>
              <a:gd name="connsiteX23355" fmla="*/ 2512070 w 9771622"/>
              <a:gd name="connsiteY23355" fmla="*/ 1393978 h 4890129"/>
              <a:gd name="connsiteX23356" fmla="*/ 2525784 w 9771622"/>
              <a:gd name="connsiteY23356" fmla="*/ 1407694 h 4890129"/>
              <a:gd name="connsiteX23357" fmla="*/ 2512070 w 9771622"/>
              <a:gd name="connsiteY23357" fmla="*/ 1421410 h 4890129"/>
              <a:gd name="connsiteX23358" fmla="*/ 2498351 w 9771622"/>
              <a:gd name="connsiteY23358" fmla="*/ 1407694 h 4890129"/>
              <a:gd name="connsiteX23359" fmla="*/ 2512070 w 9771622"/>
              <a:gd name="connsiteY23359" fmla="*/ 1393978 h 4890129"/>
              <a:gd name="connsiteX23360" fmla="*/ 6661876 w 9771622"/>
              <a:gd name="connsiteY23360" fmla="*/ 1392984 h 4890129"/>
              <a:gd name="connsiteX23361" fmla="*/ 6675592 w 9771622"/>
              <a:gd name="connsiteY23361" fmla="*/ 1406700 h 4890129"/>
              <a:gd name="connsiteX23362" fmla="*/ 6661876 w 9771622"/>
              <a:gd name="connsiteY23362" fmla="*/ 1420416 h 4890129"/>
              <a:gd name="connsiteX23363" fmla="*/ 6648160 w 9771622"/>
              <a:gd name="connsiteY23363" fmla="*/ 1406700 h 4890129"/>
              <a:gd name="connsiteX23364" fmla="*/ 6661876 w 9771622"/>
              <a:gd name="connsiteY23364" fmla="*/ 1392984 h 4890129"/>
              <a:gd name="connsiteX23365" fmla="*/ 6092913 w 9771622"/>
              <a:gd name="connsiteY23365" fmla="*/ 1392324 h 4890129"/>
              <a:gd name="connsiteX23366" fmla="*/ 6106629 w 9771622"/>
              <a:gd name="connsiteY23366" fmla="*/ 1406040 h 4890129"/>
              <a:gd name="connsiteX23367" fmla="*/ 6092913 w 9771622"/>
              <a:gd name="connsiteY23367" fmla="*/ 1419756 h 4890129"/>
              <a:gd name="connsiteX23368" fmla="*/ 6079197 w 9771622"/>
              <a:gd name="connsiteY23368" fmla="*/ 1406040 h 4890129"/>
              <a:gd name="connsiteX23369" fmla="*/ 6092913 w 9771622"/>
              <a:gd name="connsiteY23369" fmla="*/ 1392324 h 4890129"/>
              <a:gd name="connsiteX23370" fmla="*/ 5800982 w 9771622"/>
              <a:gd name="connsiteY23370" fmla="*/ 1391994 h 4890129"/>
              <a:gd name="connsiteX23371" fmla="*/ 5814698 w 9771622"/>
              <a:gd name="connsiteY23371" fmla="*/ 1405710 h 4890129"/>
              <a:gd name="connsiteX23372" fmla="*/ 5800982 w 9771622"/>
              <a:gd name="connsiteY23372" fmla="*/ 1419426 h 4890129"/>
              <a:gd name="connsiteX23373" fmla="*/ 5787266 w 9771622"/>
              <a:gd name="connsiteY23373" fmla="*/ 1405710 h 4890129"/>
              <a:gd name="connsiteX23374" fmla="*/ 5800982 w 9771622"/>
              <a:gd name="connsiteY23374" fmla="*/ 1391994 h 4890129"/>
              <a:gd name="connsiteX23375" fmla="*/ 6719796 w 9771622"/>
              <a:gd name="connsiteY23375" fmla="*/ 1390670 h 4890129"/>
              <a:gd name="connsiteX23376" fmla="*/ 6733512 w 9771622"/>
              <a:gd name="connsiteY23376" fmla="*/ 1404386 h 4890129"/>
              <a:gd name="connsiteX23377" fmla="*/ 6719796 w 9771622"/>
              <a:gd name="connsiteY23377" fmla="*/ 1418102 h 4890129"/>
              <a:gd name="connsiteX23378" fmla="*/ 6706080 w 9771622"/>
              <a:gd name="connsiteY23378" fmla="*/ 1404386 h 4890129"/>
              <a:gd name="connsiteX23379" fmla="*/ 6719796 w 9771622"/>
              <a:gd name="connsiteY23379" fmla="*/ 1390670 h 4890129"/>
              <a:gd name="connsiteX23380" fmla="*/ 5120148 w 9771622"/>
              <a:gd name="connsiteY23380" fmla="*/ 1390336 h 4890129"/>
              <a:gd name="connsiteX23381" fmla="*/ 5133864 w 9771622"/>
              <a:gd name="connsiteY23381" fmla="*/ 1404052 h 4890129"/>
              <a:gd name="connsiteX23382" fmla="*/ 5120148 w 9771622"/>
              <a:gd name="connsiteY23382" fmla="*/ 1417768 h 4890129"/>
              <a:gd name="connsiteX23383" fmla="*/ 5106432 w 9771622"/>
              <a:gd name="connsiteY23383" fmla="*/ 1404052 h 4890129"/>
              <a:gd name="connsiteX23384" fmla="*/ 5120148 w 9771622"/>
              <a:gd name="connsiteY23384" fmla="*/ 1390336 h 4890129"/>
              <a:gd name="connsiteX23385" fmla="*/ 6777389 w 9771622"/>
              <a:gd name="connsiteY23385" fmla="*/ 1388352 h 4890129"/>
              <a:gd name="connsiteX23386" fmla="*/ 6791105 w 9771622"/>
              <a:gd name="connsiteY23386" fmla="*/ 1402068 h 4890129"/>
              <a:gd name="connsiteX23387" fmla="*/ 6777389 w 9771622"/>
              <a:gd name="connsiteY23387" fmla="*/ 1415784 h 4890129"/>
              <a:gd name="connsiteX23388" fmla="*/ 6763673 w 9771622"/>
              <a:gd name="connsiteY23388" fmla="*/ 1402068 h 4890129"/>
              <a:gd name="connsiteX23389" fmla="*/ 6777389 w 9771622"/>
              <a:gd name="connsiteY23389" fmla="*/ 1388352 h 4890129"/>
              <a:gd name="connsiteX23390" fmla="*/ 5627880 w 9771622"/>
              <a:gd name="connsiteY23390" fmla="*/ 1388022 h 4890129"/>
              <a:gd name="connsiteX23391" fmla="*/ 5641596 w 9771622"/>
              <a:gd name="connsiteY23391" fmla="*/ 1401738 h 4890129"/>
              <a:gd name="connsiteX23392" fmla="*/ 5627880 w 9771622"/>
              <a:gd name="connsiteY23392" fmla="*/ 1415454 h 4890129"/>
              <a:gd name="connsiteX23393" fmla="*/ 5614164 w 9771622"/>
              <a:gd name="connsiteY23393" fmla="*/ 1401738 h 4890129"/>
              <a:gd name="connsiteX23394" fmla="*/ 5627880 w 9771622"/>
              <a:gd name="connsiteY23394" fmla="*/ 1388022 h 4890129"/>
              <a:gd name="connsiteX23395" fmla="*/ 2182070 w 9771622"/>
              <a:gd name="connsiteY23395" fmla="*/ 1388019 h 4890129"/>
              <a:gd name="connsiteX23396" fmla="*/ 2195786 w 9771622"/>
              <a:gd name="connsiteY23396" fmla="*/ 1401735 h 4890129"/>
              <a:gd name="connsiteX23397" fmla="*/ 2182070 w 9771622"/>
              <a:gd name="connsiteY23397" fmla="*/ 1415451 h 4890129"/>
              <a:gd name="connsiteX23398" fmla="*/ 2168356 w 9771622"/>
              <a:gd name="connsiteY23398" fmla="*/ 1401735 h 4890129"/>
              <a:gd name="connsiteX23399" fmla="*/ 2182070 w 9771622"/>
              <a:gd name="connsiteY23399" fmla="*/ 1388019 h 4890129"/>
              <a:gd name="connsiteX23400" fmla="*/ 6155468 w 9771622"/>
              <a:gd name="connsiteY23400" fmla="*/ 1386365 h 4890129"/>
              <a:gd name="connsiteX23401" fmla="*/ 6169184 w 9771622"/>
              <a:gd name="connsiteY23401" fmla="*/ 1400081 h 4890129"/>
              <a:gd name="connsiteX23402" fmla="*/ 6155468 w 9771622"/>
              <a:gd name="connsiteY23402" fmla="*/ 1413797 h 4890129"/>
              <a:gd name="connsiteX23403" fmla="*/ 6141752 w 9771622"/>
              <a:gd name="connsiteY23403" fmla="*/ 1400081 h 4890129"/>
              <a:gd name="connsiteX23404" fmla="*/ 6155468 w 9771622"/>
              <a:gd name="connsiteY23404" fmla="*/ 1386365 h 4890129"/>
              <a:gd name="connsiteX23405" fmla="*/ 2073180 w 9771622"/>
              <a:gd name="connsiteY23405" fmla="*/ 1386365 h 4890129"/>
              <a:gd name="connsiteX23406" fmla="*/ 2086895 w 9771622"/>
              <a:gd name="connsiteY23406" fmla="*/ 1400081 h 4890129"/>
              <a:gd name="connsiteX23407" fmla="*/ 2073180 w 9771622"/>
              <a:gd name="connsiteY23407" fmla="*/ 1413797 h 4890129"/>
              <a:gd name="connsiteX23408" fmla="*/ 2059462 w 9771622"/>
              <a:gd name="connsiteY23408" fmla="*/ 1400081 h 4890129"/>
              <a:gd name="connsiteX23409" fmla="*/ 2073180 w 9771622"/>
              <a:gd name="connsiteY23409" fmla="*/ 1386365 h 4890129"/>
              <a:gd name="connsiteX23410" fmla="*/ 6834979 w 9771622"/>
              <a:gd name="connsiteY23410" fmla="*/ 1386034 h 4890129"/>
              <a:gd name="connsiteX23411" fmla="*/ 6848695 w 9771622"/>
              <a:gd name="connsiteY23411" fmla="*/ 1399750 h 4890129"/>
              <a:gd name="connsiteX23412" fmla="*/ 6834979 w 9771622"/>
              <a:gd name="connsiteY23412" fmla="*/ 1413466 h 4890129"/>
              <a:gd name="connsiteX23413" fmla="*/ 6821263 w 9771622"/>
              <a:gd name="connsiteY23413" fmla="*/ 1399750 h 4890129"/>
              <a:gd name="connsiteX23414" fmla="*/ 6834979 w 9771622"/>
              <a:gd name="connsiteY23414" fmla="*/ 1386034 h 4890129"/>
              <a:gd name="connsiteX23415" fmla="*/ 1964610 w 9771622"/>
              <a:gd name="connsiteY23415" fmla="*/ 1385041 h 4890129"/>
              <a:gd name="connsiteX23416" fmla="*/ 1978332 w 9771622"/>
              <a:gd name="connsiteY23416" fmla="*/ 1398757 h 4890129"/>
              <a:gd name="connsiteX23417" fmla="*/ 1964610 w 9771622"/>
              <a:gd name="connsiteY23417" fmla="*/ 1412473 h 4890129"/>
              <a:gd name="connsiteX23418" fmla="*/ 1950899 w 9771622"/>
              <a:gd name="connsiteY23418" fmla="*/ 1398757 h 4890129"/>
              <a:gd name="connsiteX23419" fmla="*/ 1964610 w 9771622"/>
              <a:gd name="connsiteY23419" fmla="*/ 1385041 h 4890129"/>
              <a:gd name="connsiteX23420" fmla="*/ 6891908 w 9771622"/>
              <a:gd name="connsiteY23420" fmla="*/ 1384047 h 4890129"/>
              <a:gd name="connsiteX23421" fmla="*/ 6905624 w 9771622"/>
              <a:gd name="connsiteY23421" fmla="*/ 1397763 h 4890129"/>
              <a:gd name="connsiteX23422" fmla="*/ 6891908 w 9771622"/>
              <a:gd name="connsiteY23422" fmla="*/ 1411479 h 4890129"/>
              <a:gd name="connsiteX23423" fmla="*/ 6878192 w 9771622"/>
              <a:gd name="connsiteY23423" fmla="*/ 1397763 h 4890129"/>
              <a:gd name="connsiteX23424" fmla="*/ 6891908 w 9771622"/>
              <a:gd name="connsiteY23424" fmla="*/ 1384047 h 4890129"/>
              <a:gd name="connsiteX23425" fmla="*/ 5286304 w 9771622"/>
              <a:gd name="connsiteY23425" fmla="*/ 1384047 h 4890129"/>
              <a:gd name="connsiteX23426" fmla="*/ 5300020 w 9771622"/>
              <a:gd name="connsiteY23426" fmla="*/ 1397763 h 4890129"/>
              <a:gd name="connsiteX23427" fmla="*/ 5286304 w 9771622"/>
              <a:gd name="connsiteY23427" fmla="*/ 1411479 h 4890129"/>
              <a:gd name="connsiteX23428" fmla="*/ 5272588 w 9771622"/>
              <a:gd name="connsiteY23428" fmla="*/ 1397763 h 4890129"/>
              <a:gd name="connsiteX23429" fmla="*/ 5286304 w 9771622"/>
              <a:gd name="connsiteY23429" fmla="*/ 1384047 h 4890129"/>
              <a:gd name="connsiteX23430" fmla="*/ 4520403 w 9771622"/>
              <a:gd name="connsiteY23430" fmla="*/ 1384047 h 4890129"/>
              <a:gd name="connsiteX23431" fmla="*/ 4534119 w 9771622"/>
              <a:gd name="connsiteY23431" fmla="*/ 1397763 h 4890129"/>
              <a:gd name="connsiteX23432" fmla="*/ 4520403 w 9771622"/>
              <a:gd name="connsiteY23432" fmla="*/ 1411479 h 4890129"/>
              <a:gd name="connsiteX23433" fmla="*/ 4506687 w 9771622"/>
              <a:gd name="connsiteY23433" fmla="*/ 1397763 h 4890129"/>
              <a:gd name="connsiteX23434" fmla="*/ 4520403 w 9771622"/>
              <a:gd name="connsiteY23434" fmla="*/ 1384047 h 4890129"/>
              <a:gd name="connsiteX23435" fmla="*/ 2914874 w 9771622"/>
              <a:gd name="connsiteY23435" fmla="*/ 1384047 h 4890129"/>
              <a:gd name="connsiteX23436" fmla="*/ 2928591 w 9771622"/>
              <a:gd name="connsiteY23436" fmla="*/ 1397763 h 4890129"/>
              <a:gd name="connsiteX23437" fmla="*/ 2914874 w 9771622"/>
              <a:gd name="connsiteY23437" fmla="*/ 1411479 h 4890129"/>
              <a:gd name="connsiteX23438" fmla="*/ 2901156 w 9771622"/>
              <a:gd name="connsiteY23438" fmla="*/ 1397763 h 4890129"/>
              <a:gd name="connsiteX23439" fmla="*/ 2914874 w 9771622"/>
              <a:gd name="connsiteY23439" fmla="*/ 1384047 h 4890129"/>
              <a:gd name="connsiteX23440" fmla="*/ 1856380 w 9771622"/>
              <a:gd name="connsiteY23440" fmla="*/ 1383717 h 4890129"/>
              <a:gd name="connsiteX23441" fmla="*/ 1870101 w 9771622"/>
              <a:gd name="connsiteY23441" fmla="*/ 1397433 h 4890129"/>
              <a:gd name="connsiteX23442" fmla="*/ 1856380 w 9771622"/>
              <a:gd name="connsiteY23442" fmla="*/ 1411149 h 4890129"/>
              <a:gd name="connsiteX23443" fmla="*/ 1842668 w 9771622"/>
              <a:gd name="connsiteY23443" fmla="*/ 1397433 h 4890129"/>
              <a:gd name="connsiteX23444" fmla="*/ 1856380 w 9771622"/>
              <a:gd name="connsiteY23444" fmla="*/ 1383717 h 4890129"/>
              <a:gd name="connsiteX23445" fmla="*/ 5867513 w 9771622"/>
              <a:gd name="connsiteY23445" fmla="*/ 1382393 h 4890129"/>
              <a:gd name="connsiteX23446" fmla="*/ 5881229 w 9771622"/>
              <a:gd name="connsiteY23446" fmla="*/ 1396109 h 4890129"/>
              <a:gd name="connsiteX23447" fmla="*/ 5867513 w 9771622"/>
              <a:gd name="connsiteY23447" fmla="*/ 1409825 h 4890129"/>
              <a:gd name="connsiteX23448" fmla="*/ 5853797 w 9771622"/>
              <a:gd name="connsiteY23448" fmla="*/ 1396109 h 4890129"/>
              <a:gd name="connsiteX23449" fmla="*/ 5867513 w 9771622"/>
              <a:gd name="connsiteY23449" fmla="*/ 1382393 h 4890129"/>
              <a:gd name="connsiteX23450" fmla="*/ 1748478 w 9771622"/>
              <a:gd name="connsiteY23450" fmla="*/ 1382393 h 4890129"/>
              <a:gd name="connsiteX23451" fmla="*/ 1762200 w 9771622"/>
              <a:gd name="connsiteY23451" fmla="*/ 1396109 h 4890129"/>
              <a:gd name="connsiteX23452" fmla="*/ 1748478 w 9771622"/>
              <a:gd name="connsiteY23452" fmla="*/ 1409825 h 4890129"/>
              <a:gd name="connsiteX23453" fmla="*/ 1734763 w 9771622"/>
              <a:gd name="connsiteY23453" fmla="*/ 1396109 h 4890129"/>
              <a:gd name="connsiteX23454" fmla="*/ 1748478 w 9771622"/>
              <a:gd name="connsiteY23454" fmla="*/ 1382393 h 4890129"/>
              <a:gd name="connsiteX23455" fmla="*/ 6948838 w 9771622"/>
              <a:gd name="connsiteY23455" fmla="*/ 1382063 h 4890129"/>
              <a:gd name="connsiteX23456" fmla="*/ 6962554 w 9771622"/>
              <a:gd name="connsiteY23456" fmla="*/ 1395779 h 4890129"/>
              <a:gd name="connsiteX23457" fmla="*/ 6948838 w 9771622"/>
              <a:gd name="connsiteY23457" fmla="*/ 1409495 h 4890129"/>
              <a:gd name="connsiteX23458" fmla="*/ 6935122 w 9771622"/>
              <a:gd name="connsiteY23458" fmla="*/ 1395779 h 4890129"/>
              <a:gd name="connsiteX23459" fmla="*/ 6948838 w 9771622"/>
              <a:gd name="connsiteY23459" fmla="*/ 1382063 h 4890129"/>
              <a:gd name="connsiteX23460" fmla="*/ 5075134 w 9771622"/>
              <a:gd name="connsiteY23460" fmla="*/ 1382063 h 4890129"/>
              <a:gd name="connsiteX23461" fmla="*/ 5088850 w 9771622"/>
              <a:gd name="connsiteY23461" fmla="*/ 1395779 h 4890129"/>
              <a:gd name="connsiteX23462" fmla="*/ 5075134 w 9771622"/>
              <a:gd name="connsiteY23462" fmla="*/ 1409495 h 4890129"/>
              <a:gd name="connsiteX23463" fmla="*/ 5061418 w 9771622"/>
              <a:gd name="connsiteY23463" fmla="*/ 1395779 h 4890129"/>
              <a:gd name="connsiteX23464" fmla="*/ 5075134 w 9771622"/>
              <a:gd name="connsiteY23464" fmla="*/ 1382063 h 4890129"/>
              <a:gd name="connsiteX23465" fmla="*/ 1640912 w 9771622"/>
              <a:gd name="connsiteY23465" fmla="*/ 1381402 h 4890129"/>
              <a:gd name="connsiteX23466" fmla="*/ 1654626 w 9771622"/>
              <a:gd name="connsiteY23466" fmla="*/ 1395118 h 4890129"/>
              <a:gd name="connsiteX23467" fmla="*/ 1640912 w 9771622"/>
              <a:gd name="connsiteY23467" fmla="*/ 1408834 h 4890129"/>
              <a:gd name="connsiteX23468" fmla="*/ 1627192 w 9771622"/>
              <a:gd name="connsiteY23468" fmla="*/ 1395118 h 4890129"/>
              <a:gd name="connsiteX23469" fmla="*/ 1640912 w 9771622"/>
              <a:gd name="connsiteY23469" fmla="*/ 1381402 h 4890129"/>
              <a:gd name="connsiteX23470" fmla="*/ 6217363 w 9771622"/>
              <a:gd name="connsiteY23470" fmla="*/ 1381069 h 4890129"/>
              <a:gd name="connsiteX23471" fmla="*/ 6231079 w 9771622"/>
              <a:gd name="connsiteY23471" fmla="*/ 1394785 h 4890129"/>
              <a:gd name="connsiteX23472" fmla="*/ 6217363 w 9771622"/>
              <a:gd name="connsiteY23472" fmla="*/ 1408501 h 4890129"/>
              <a:gd name="connsiteX23473" fmla="*/ 6203647 w 9771622"/>
              <a:gd name="connsiteY23473" fmla="*/ 1394785 h 4890129"/>
              <a:gd name="connsiteX23474" fmla="*/ 6217363 w 9771622"/>
              <a:gd name="connsiteY23474" fmla="*/ 1381069 h 4890129"/>
              <a:gd name="connsiteX23475" fmla="*/ 7005437 w 9771622"/>
              <a:gd name="connsiteY23475" fmla="*/ 1380409 h 4890129"/>
              <a:gd name="connsiteX23476" fmla="*/ 7019153 w 9771622"/>
              <a:gd name="connsiteY23476" fmla="*/ 1394125 h 4890129"/>
              <a:gd name="connsiteX23477" fmla="*/ 7005437 w 9771622"/>
              <a:gd name="connsiteY23477" fmla="*/ 1407841 h 4890129"/>
              <a:gd name="connsiteX23478" fmla="*/ 6991721 w 9771622"/>
              <a:gd name="connsiteY23478" fmla="*/ 1394125 h 4890129"/>
              <a:gd name="connsiteX23479" fmla="*/ 7005437 w 9771622"/>
              <a:gd name="connsiteY23479" fmla="*/ 1380409 h 4890129"/>
              <a:gd name="connsiteX23480" fmla="*/ 2801346 w 9771622"/>
              <a:gd name="connsiteY23480" fmla="*/ 1380409 h 4890129"/>
              <a:gd name="connsiteX23481" fmla="*/ 2815065 w 9771622"/>
              <a:gd name="connsiteY23481" fmla="*/ 1394125 h 4890129"/>
              <a:gd name="connsiteX23482" fmla="*/ 2801346 w 9771622"/>
              <a:gd name="connsiteY23482" fmla="*/ 1407841 h 4890129"/>
              <a:gd name="connsiteX23483" fmla="*/ 2787632 w 9771622"/>
              <a:gd name="connsiteY23483" fmla="*/ 1394125 h 4890129"/>
              <a:gd name="connsiteX23484" fmla="*/ 2801346 w 9771622"/>
              <a:gd name="connsiteY23484" fmla="*/ 1380409 h 4890129"/>
              <a:gd name="connsiteX23485" fmla="*/ 1533674 w 9771622"/>
              <a:gd name="connsiteY23485" fmla="*/ 1380409 h 4890129"/>
              <a:gd name="connsiteX23486" fmla="*/ 1547387 w 9771622"/>
              <a:gd name="connsiteY23486" fmla="*/ 1394125 h 4890129"/>
              <a:gd name="connsiteX23487" fmla="*/ 1533674 w 9771622"/>
              <a:gd name="connsiteY23487" fmla="*/ 1407841 h 4890129"/>
              <a:gd name="connsiteX23488" fmla="*/ 1519960 w 9771622"/>
              <a:gd name="connsiteY23488" fmla="*/ 1394125 h 4890129"/>
              <a:gd name="connsiteX23489" fmla="*/ 1533674 w 9771622"/>
              <a:gd name="connsiteY23489" fmla="*/ 1380409 h 4890129"/>
              <a:gd name="connsiteX23490" fmla="*/ 5517993 w 9771622"/>
              <a:gd name="connsiteY23490" fmla="*/ 1379415 h 4890129"/>
              <a:gd name="connsiteX23491" fmla="*/ 5531709 w 9771622"/>
              <a:gd name="connsiteY23491" fmla="*/ 1393131 h 4890129"/>
              <a:gd name="connsiteX23492" fmla="*/ 5517993 w 9771622"/>
              <a:gd name="connsiteY23492" fmla="*/ 1406847 h 4890129"/>
              <a:gd name="connsiteX23493" fmla="*/ 5504277 w 9771622"/>
              <a:gd name="connsiteY23493" fmla="*/ 1393131 h 4890129"/>
              <a:gd name="connsiteX23494" fmla="*/ 5517993 w 9771622"/>
              <a:gd name="connsiteY23494" fmla="*/ 1379415 h 4890129"/>
              <a:gd name="connsiteX23495" fmla="*/ 1426763 w 9771622"/>
              <a:gd name="connsiteY23495" fmla="*/ 1379415 h 4890129"/>
              <a:gd name="connsiteX23496" fmla="*/ 1440479 w 9771622"/>
              <a:gd name="connsiteY23496" fmla="*/ 1393131 h 4890129"/>
              <a:gd name="connsiteX23497" fmla="*/ 1426763 w 9771622"/>
              <a:gd name="connsiteY23497" fmla="*/ 1406847 h 4890129"/>
              <a:gd name="connsiteX23498" fmla="*/ 1413045 w 9771622"/>
              <a:gd name="connsiteY23498" fmla="*/ 1393131 h 4890129"/>
              <a:gd name="connsiteX23499" fmla="*/ 1426763 w 9771622"/>
              <a:gd name="connsiteY23499" fmla="*/ 1379415 h 4890129"/>
              <a:gd name="connsiteX23500" fmla="*/ 7062036 w 9771622"/>
              <a:gd name="connsiteY23500" fmla="*/ 1378751 h 4890129"/>
              <a:gd name="connsiteX23501" fmla="*/ 7075752 w 9771622"/>
              <a:gd name="connsiteY23501" fmla="*/ 1392467 h 4890129"/>
              <a:gd name="connsiteX23502" fmla="*/ 7062036 w 9771622"/>
              <a:gd name="connsiteY23502" fmla="*/ 1406183 h 4890129"/>
              <a:gd name="connsiteX23503" fmla="*/ 7048320 w 9771622"/>
              <a:gd name="connsiteY23503" fmla="*/ 1392467 h 4890129"/>
              <a:gd name="connsiteX23504" fmla="*/ 7062036 w 9771622"/>
              <a:gd name="connsiteY23504" fmla="*/ 1378751 h 4890129"/>
              <a:gd name="connsiteX23505" fmla="*/ 1319854 w 9771622"/>
              <a:gd name="connsiteY23505" fmla="*/ 1378421 h 4890129"/>
              <a:gd name="connsiteX23506" fmla="*/ 1333569 w 9771622"/>
              <a:gd name="connsiteY23506" fmla="*/ 1392137 h 4890129"/>
              <a:gd name="connsiteX23507" fmla="*/ 1319854 w 9771622"/>
              <a:gd name="connsiteY23507" fmla="*/ 1405853 h 4890129"/>
              <a:gd name="connsiteX23508" fmla="*/ 1306136 w 9771622"/>
              <a:gd name="connsiteY23508" fmla="*/ 1392137 h 4890129"/>
              <a:gd name="connsiteX23509" fmla="*/ 1319854 w 9771622"/>
              <a:gd name="connsiteY23509" fmla="*/ 1378421 h 4890129"/>
              <a:gd name="connsiteX23510" fmla="*/ 5404134 w 9771622"/>
              <a:gd name="connsiteY23510" fmla="*/ 1377761 h 4890129"/>
              <a:gd name="connsiteX23511" fmla="*/ 5417850 w 9771622"/>
              <a:gd name="connsiteY23511" fmla="*/ 1391477 h 4890129"/>
              <a:gd name="connsiteX23512" fmla="*/ 5404134 w 9771622"/>
              <a:gd name="connsiteY23512" fmla="*/ 1405193 h 4890129"/>
              <a:gd name="connsiteX23513" fmla="*/ 5390418 w 9771622"/>
              <a:gd name="connsiteY23513" fmla="*/ 1391477 h 4890129"/>
              <a:gd name="connsiteX23514" fmla="*/ 5404134 w 9771622"/>
              <a:gd name="connsiteY23514" fmla="*/ 1377761 h 4890129"/>
              <a:gd name="connsiteX23515" fmla="*/ 1213604 w 9771622"/>
              <a:gd name="connsiteY23515" fmla="*/ 1377761 h 4890129"/>
              <a:gd name="connsiteX23516" fmla="*/ 1227324 w 9771622"/>
              <a:gd name="connsiteY23516" fmla="*/ 1391477 h 4890129"/>
              <a:gd name="connsiteX23517" fmla="*/ 1213604 w 9771622"/>
              <a:gd name="connsiteY23517" fmla="*/ 1405193 h 4890129"/>
              <a:gd name="connsiteX23518" fmla="*/ 1199888 w 9771622"/>
              <a:gd name="connsiteY23518" fmla="*/ 1391477 h 4890129"/>
              <a:gd name="connsiteX23519" fmla="*/ 1213604 w 9771622"/>
              <a:gd name="connsiteY23519" fmla="*/ 1377761 h 4890129"/>
              <a:gd name="connsiteX23520" fmla="*/ 7117972 w 9771622"/>
              <a:gd name="connsiteY23520" fmla="*/ 1377097 h 4890129"/>
              <a:gd name="connsiteX23521" fmla="*/ 7131688 w 9771622"/>
              <a:gd name="connsiteY23521" fmla="*/ 1390813 h 4890129"/>
              <a:gd name="connsiteX23522" fmla="*/ 7117972 w 9771622"/>
              <a:gd name="connsiteY23522" fmla="*/ 1404529 h 4890129"/>
              <a:gd name="connsiteX23523" fmla="*/ 7104256 w 9771622"/>
              <a:gd name="connsiteY23523" fmla="*/ 1390813 h 4890129"/>
              <a:gd name="connsiteX23524" fmla="*/ 7117972 w 9771622"/>
              <a:gd name="connsiteY23524" fmla="*/ 1377097 h 4890129"/>
              <a:gd name="connsiteX23525" fmla="*/ 2688808 w 9771622"/>
              <a:gd name="connsiteY23525" fmla="*/ 1377097 h 4890129"/>
              <a:gd name="connsiteX23526" fmla="*/ 2702526 w 9771622"/>
              <a:gd name="connsiteY23526" fmla="*/ 1390813 h 4890129"/>
              <a:gd name="connsiteX23527" fmla="*/ 2688808 w 9771622"/>
              <a:gd name="connsiteY23527" fmla="*/ 1404529 h 4890129"/>
              <a:gd name="connsiteX23528" fmla="*/ 2675094 w 9771622"/>
              <a:gd name="connsiteY23528" fmla="*/ 1390813 h 4890129"/>
              <a:gd name="connsiteX23529" fmla="*/ 2688808 w 9771622"/>
              <a:gd name="connsiteY23529" fmla="*/ 1377097 h 4890129"/>
              <a:gd name="connsiteX23530" fmla="*/ 1107363 w 9771622"/>
              <a:gd name="connsiteY23530" fmla="*/ 1377097 h 4890129"/>
              <a:gd name="connsiteX23531" fmla="*/ 1121079 w 9771622"/>
              <a:gd name="connsiteY23531" fmla="*/ 1390813 h 4890129"/>
              <a:gd name="connsiteX23532" fmla="*/ 1107363 w 9771622"/>
              <a:gd name="connsiteY23532" fmla="*/ 1404529 h 4890129"/>
              <a:gd name="connsiteX23533" fmla="*/ 1093646 w 9771622"/>
              <a:gd name="connsiteY23533" fmla="*/ 1390813 h 4890129"/>
              <a:gd name="connsiteX23534" fmla="*/ 1107363 w 9771622"/>
              <a:gd name="connsiteY23534" fmla="*/ 1377097 h 4890129"/>
              <a:gd name="connsiteX23535" fmla="*/ 1001117 w 9771622"/>
              <a:gd name="connsiteY23535" fmla="*/ 1376437 h 4890129"/>
              <a:gd name="connsiteX23536" fmla="*/ 1014833 w 9771622"/>
              <a:gd name="connsiteY23536" fmla="*/ 1390153 h 4890129"/>
              <a:gd name="connsiteX23537" fmla="*/ 1001117 w 9771622"/>
              <a:gd name="connsiteY23537" fmla="*/ 1403869 h 4890129"/>
              <a:gd name="connsiteX23538" fmla="*/ 987402 w 9771622"/>
              <a:gd name="connsiteY23538" fmla="*/ 1390153 h 4890129"/>
              <a:gd name="connsiteX23539" fmla="*/ 1001117 w 9771622"/>
              <a:gd name="connsiteY23539" fmla="*/ 1376437 h 4890129"/>
              <a:gd name="connsiteX23540" fmla="*/ 6278924 w 9771622"/>
              <a:gd name="connsiteY23540" fmla="*/ 1376107 h 4890129"/>
              <a:gd name="connsiteX23541" fmla="*/ 6292640 w 9771622"/>
              <a:gd name="connsiteY23541" fmla="*/ 1389823 h 4890129"/>
              <a:gd name="connsiteX23542" fmla="*/ 6278924 w 9771622"/>
              <a:gd name="connsiteY23542" fmla="*/ 1403539 h 4890129"/>
              <a:gd name="connsiteX23543" fmla="*/ 6265208 w 9771622"/>
              <a:gd name="connsiteY23543" fmla="*/ 1389823 h 4890129"/>
              <a:gd name="connsiteX23544" fmla="*/ 6278924 w 9771622"/>
              <a:gd name="connsiteY23544" fmla="*/ 1376107 h 4890129"/>
              <a:gd name="connsiteX23545" fmla="*/ 7174237 w 9771622"/>
              <a:gd name="connsiteY23545" fmla="*/ 1375773 h 4890129"/>
              <a:gd name="connsiteX23546" fmla="*/ 7187953 w 9771622"/>
              <a:gd name="connsiteY23546" fmla="*/ 1389489 h 4890129"/>
              <a:gd name="connsiteX23547" fmla="*/ 7174237 w 9771622"/>
              <a:gd name="connsiteY23547" fmla="*/ 1403205 h 4890129"/>
              <a:gd name="connsiteX23548" fmla="*/ 7160521 w 9771622"/>
              <a:gd name="connsiteY23548" fmla="*/ 1389489 h 4890129"/>
              <a:gd name="connsiteX23549" fmla="*/ 7174237 w 9771622"/>
              <a:gd name="connsiteY23549" fmla="*/ 1375773 h 4890129"/>
              <a:gd name="connsiteX23550" fmla="*/ 5029456 w 9771622"/>
              <a:gd name="connsiteY23550" fmla="*/ 1375773 h 4890129"/>
              <a:gd name="connsiteX23551" fmla="*/ 5043172 w 9771622"/>
              <a:gd name="connsiteY23551" fmla="*/ 1389489 h 4890129"/>
              <a:gd name="connsiteX23552" fmla="*/ 5029456 w 9771622"/>
              <a:gd name="connsiteY23552" fmla="*/ 1403205 h 4890129"/>
              <a:gd name="connsiteX23553" fmla="*/ 5015740 w 9771622"/>
              <a:gd name="connsiteY23553" fmla="*/ 1389489 h 4890129"/>
              <a:gd name="connsiteX23554" fmla="*/ 5029456 w 9771622"/>
              <a:gd name="connsiteY23554" fmla="*/ 1375773 h 4890129"/>
              <a:gd name="connsiteX23555" fmla="*/ 895201 w 9771622"/>
              <a:gd name="connsiteY23555" fmla="*/ 1375773 h 4890129"/>
              <a:gd name="connsiteX23556" fmla="*/ 908915 w 9771622"/>
              <a:gd name="connsiteY23556" fmla="*/ 1389489 h 4890129"/>
              <a:gd name="connsiteX23557" fmla="*/ 895201 w 9771622"/>
              <a:gd name="connsiteY23557" fmla="*/ 1403205 h 4890129"/>
              <a:gd name="connsiteX23558" fmla="*/ 881477 w 9771622"/>
              <a:gd name="connsiteY23558" fmla="*/ 1389489 h 4890129"/>
              <a:gd name="connsiteX23559" fmla="*/ 895201 w 9771622"/>
              <a:gd name="connsiteY23559" fmla="*/ 1375773 h 4890129"/>
              <a:gd name="connsiteX23560" fmla="*/ 5697055 w 9771622"/>
              <a:gd name="connsiteY23560" fmla="*/ 1374783 h 4890129"/>
              <a:gd name="connsiteX23561" fmla="*/ 5710771 w 9771622"/>
              <a:gd name="connsiteY23561" fmla="*/ 1388499 h 4890129"/>
              <a:gd name="connsiteX23562" fmla="*/ 5697055 w 9771622"/>
              <a:gd name="connsiteY23562" fmla="*/ 1402215 h 4890129"/>
              <a:gd name="connsiteX23563" fmla="*/ 5683339 w 9771622"/>
              <a:gd name="connsiteY23563" fmla="*/ 1388499 h 4890129"/>
              <a:gd name="connsiteX23564" fmla="*/ 5697055 w 9771622"/>
              <a:gd name="connsiteY23564" fmla="*/ 1374783 h 4890129"/>
              <a:gd name="connsiteX23565" fmla="*/ 7229846 w 9771622"/>
              <a:gd name="connsiteY23565" fmla="*/ 1374449 h 4890129"/>
              <a:gd name="connsiteX23566" fmla="*/ 7243562 w 9771622"/>
              <a:gd name="connsiteY23566" fmla="*/ 1388165 h 4890129"/>
              <a:gd name="connsiteX23567" fmla="*/ 7229846 w 9771622"/>
              <a:gd name="connsiteY23567" fmla="*/ 1401881 h 4890129"/>
              <a:gd name="connsiteX23568" fmla="*/ 7216130 w 9771622"/>
              <a:gd name="connsiteY23568" fmla="*/ 1388165 h 4890129"/>
              <a:gd name="connsiteX23569" fmla="*/ 7229846 w 9771622"/>
              <a:gd name="connsiteY23569" fmla="*/ 1374449 h 4890129"/>
              <a:gd name="connsiteX23570" fmla="*/ 2576940 w 9771622"/>
              <a:gd name="connsiteY23570" fmla="*/ 1374449 h 4890129"/>
              <a:gd name="connsiteX23571" fmla="*/ 2590655 w 9771622"/>
              <a:gd name="connsiteY23571" fmla="*/ 1388165 h 4890129"/>
              <a:gd name="connsiteX23572" fmla="*/ 2576940 w 9771622"/>
              <a:gd name="connsiteY23572" fmla="*/ 1401881 h 4890129"/>
              <a:gd name="connsiteX23573" fmla="*/ 2563222 w 9771622"/>
              <a:gd name="connsiteY23573" fmla="*/ 1388165 h 4890129"/>
              <a:gd name="connsiteX23574" fmla="*/ 2576940 w 9771622"/>
              <a:gd name="connsiteY23574" fmla="*/ 1374449 h 4890129"/>
              <a:gd name="connsiteX23575" fmla="*/ 473160 w 9771622"/>
              <a:gd name="connsiteY23575" fmla="*/ 1373789 h 4890129"/>
              <a:gd name="connsiteX23576" fmla="*/ 486878 w 9771622"/>
              <a:gd name="connsiteY23576" fmla="*/ 1387505 h 4890129"/>
              <a:gd name="connsiteX23577" fmla="*/ 473160 w 9771622"/>
              <a:gd name="connsiteY23577" fmla="*/ 1401221 h 4890129"/>
              <a:gd name="connsiteX23578" fmla="*/ 459443 w 9771622"/>
              <a:gd name="connsiteY23578" fmla="*/ 1387505 h 4890129"/>
              <a:gd name="connsiteX23579" fmla="*/ 473160 w 9771622"/>
              <a:gd name="connsiteY23579" fmla="*/ 1373789 h 4890129"/>
              <a:gd name="connsiteX23580" fmla="*/ 5933046 w 9771622"/>
              <a:gd name="connsiteY23580" fmla="*/ 1373459 h 4890129"/>
              <a:gd name="connsiteX23581" fmla="*/ 5946762 w 9771622"/>
              <a:gd name="connsiteY23581" fmla="*/ 1387175 h 4890129"/>
              <a:gd name="connsiteX23582" fmla="*/ 5933046 w 9771622"/>
              <a:gd name="connsiteY23582" fmla="*/ 1400891 h 4890129"/>
              <a:gd name="connsiteX23583" fmla="*/ 5919330 w 9771622"/>
              <a:gd name="connsiteY23583" fmla="*/ 1387175 h 4890129"/>
              <a:gd name="connsiteX23584" fmla="*/ 5933046 w 9771622"/>
              <a:gd name="connsiteY23584" fmla="*/ 1373459 h 4890129"/>
              <a:gd name="connsiteX23585" fmla="*/ 4800085 w 9771622"/>
              <a:gd name="connsiteY23585" fmla="*/ 1373459 h 4890129"/>
              <a:gd name="connsiteX23586" fmla="*/ 4813801 w 9771622"/>
              <a:gd name="connsiteY23586" fmla="*/ 1387175 h 4890129"/>
              <a:gd name="connsiteX23587" fmla="*/ 4800085 w 9771622"/>
              <a:gd name="connsiteY23587" fmla="*/ 1400891 h 4890129"/>
              <a:gd name="connsiteX23588" fmla="*/ 4786369 w 9771622"/>
              <a:gd name="connsiteY23588" fmla="*/ 1387175 h 4890129"/>
              <a:gd name="connsiteX23589" fmla="*/ 4800085 w 9771622"/>
              <a:gd name="connsiteY23589" fmla="*/ 1373459 h 4890129"/>
              <a:gd name="connsiteX23590" fmla="*/ 7285782 w 9771622"/>
              <a:gd name="connsiteY23590" fmla="*/ 1373125 h 4890129"/>
              <a:gd name="connsiteX23591" fmla="*/ 7299498 w 9771622"/>
              <a:gd name="connsiteY23591" fmla="*/ 1386841 h 4890129"/>
              <a:gd name="connsiteX23592" fmla="*/ 7285782 w 9771622"/>
              <a:gd name="connsiteY23592" fmla="*/ 1400557 h 4890129"/>
              <a:gd name="connsiteX23593" fmla="*/ 7272066 w 9771622"/>
              <a:gd name="connsiteY23593" fmla="*/ 1386841 h 4890129"/>
              <a:gd name="connsiteX23594" fmla="*/ 7285782 w 9771622"/>
              <a:gd name="connsiteY23594" fmla="*/ 1373125 h 4890129"/>
              <a:gd name="connsiteX23595" fmla="*/ 367897 w 9771622"/>
              <a:gd name="connsiteY23595" fmla="*/ 1373125 h 4890129"/>
              <a:gd name="connsiteX23596" fmla="*/ 381613 w 9771622"/>
              <a:gd name="connsiteY23596" fmla="*/ 1386841 h 4890129"/>
              <a:gd name="connsiteX23597" fmla="*/ 367897 w 9771622"/>
              <a:gd name="connsiteY23597" fmla="*/ 1400557 h 4890129"/>
              <a:gd name="connsiteX23598" fmla="*/ 354179 w 9771622"/>
              <a:gd name="connsiteY23598" fmla="*/ 1386841 h 4890129"/>
              <a:gd name="connsiteX23599" fmla="*/ 367897 w 9771622"/>
              <a:gd name="connsiteY23599" fmla="*/ 1373125 h 4890129"/>
              <a:gd name="connsiteX23600" fmla="*/ 262635 w 9771622"/>
              <a:gd name="connsiteY23600" fmla="*/ 1372795 h 4890129"/>
              <a:gd name="connsiteX23601" fmla="*/ 276351 w 9771622"/>
              <a:gd name="connsiteY23601" fmla="*/ 1386511 h 4890129"/>
              <a:gd name="connsiteX23602" fmla="*/ 262635 w 9771622"/>
              <a:gd name="connsiteY23602" fmla="*/ 1400227 h 4890129"/>
              <a:gd name="connsiteX23603" fmla="*/ 248919 w 9771622"/>
              <a:gd name="connsiteY23603" fmla="*/ 1386511 h 4890129"/>
              <a:gd name="connsiteX23604" fmla="*/ 262635 w 9771622"/>
              <a:gd name="connsiteY23604" fmla="*/ 1372795 h 4890129"/>
              <a:gd name="connsiteX23605" fmla="*/ 7341057 w 9771622"/>
              <a:gd name="connsiteY23605" fmla="*/ 1371801 h 4890129"/>
              <a:gd name="connsiteX23606" fmla="*/ 7354773 w 9771622"/>
              <a:gd name="connsiteY23606" fmla="*/ 1385517 h 4890129"/>
              <a:gd name="connsiteX23607" fmla="*/ 7341057 w 9771622"/>
              <a:gd name="connsiteY23607" fmla="*/ 1399233 h 4890129"/>
              <a:gd name="connsiteX23608" fmla="*/ 7327341 w 9771622"/>
              <a:gd name="connsiteY23608" fmla="*/ 1385517 h 4890129"/>
              <a:gd name="connsiteX23609" fmla="*/ 7341057 w 9771622"/>
              <a:gd name="connsiteY23609" fmla="*/ 1371801 h 4890129"/>
              <a:gd name="connsiteX23610" fmla="*/ 6339826 w 9771622"/>
              <a:gd name="connsiteY23610" fmla="*/ 1371801 h 4890129"/>
              <a:gd name="connsiteX23611" fmla="*/ 6353542 w 9771622"/>
              <a:gd name="connsiteY23611" fmla="*/ 1385517 h 4890129"/>
              <a:gd name="connsiteX23612" fmla="*/ 6339826 w 9771622"/>
              <a:gd name="connsiteY23612" fmla="*/ 1399233 h 4890129"/>
              <a:gd name="connsiteX23613" fmla="*/ 6326110 w 9771622"/>
              <a:gd name="connsiteY23613" fmla="*/ 1385517 h 4890129"/>
              <a:gd name="connsiteX23614" fmla="*/ 6339826 w 9771622"/>
              <a:gd name="connsiteY23614" fmla="*/ 1371801 h 4890129"/>
              <a:gd name="connsiteX23615" fmla="*/ 2465729 w 9771622"/>
              <a:gd name="connsiteY23615" fmla="*/ 1371801 h 4890129"/>
              <a:gd name="connsiteX23616" fmla="*/ 2479439 w 9771622"/>
              <a:gd name="connsiteY23616" fmla="*/ 1385517 h 4890129"/>
              <a:gd name="connsiteX23617" fmla="*/ 2465729 w 9771622"/>
              <a:gd name="connsiteY23617" fmla="*/ 1399233 h 4890129"/>
              <a:gd name="connsiteX23618" fmla="*/ 2452011 w 9771622"/>
              <a:gd name="connsiteY23618" fmla="*/ 1385517 h 4890129"/>
              <a:gd name="connsiteX23619" fmla="*/ 2465729 w 9771622"/>
              <a:gd name="connsiteY23619" fmla="*/ 1371801 h 4890129"/>
              <a:gd name="connsiteX23620" fmla="*/ 4983782 w 9771622"/>
              <a:gd name="connsiteY23620" fmla="*/ 1371471 h 4890129"/>
              <a:gd name="connsiteX23621" fmla="*/ 4997498 w 9771622"/>
              <a:gd name="connsiteY23621" fmla="*/ 1385187 h 4890129"/>
              <a:gd name="connsiteX23622" fmla="*/ 4983782 w 9771622"/>
              <a:gd name="connsiteY23622" fmla="*/ 1398903 h 4890129"/>
              <a:gd name="connsiteX23623" fmla="*/ 4970066 w 9771622"/>
              <a:gd name="connsiteY23623" fmla="*/ 1385187 h 4890129"/>
              <a:gd name="connsiteX23624" fmla="*/ 4983782 w 9771622"/>
              <a:gd name="connsiteY23624" fmla="*/ 1371471 h 4890129"/>
              <a:gd name="connsiteX23625" fmla="*/ 7396329 w 9771622"/>
              <a:gd name="connsiteY23625" fmla="*/ 1370807 h 4890129"/>
              <a:gd name="connsiteX23626" fmla="*/ 7410045 w 9771622"/>
              <a:gd name="connsiteY23626" fmla="*/ 1384523 h 4890129"/>
              <a:gd name="connsiteX23627" fmla="*/ 7396329 w 9771622"/>
              <a:gd name="connsiteY23627" fmla="*/ 1398239 h 4890129"/>
              <a:gd name="connsiteX23628" fmla="*/ 7382613 w 9771622"/>
              <a:gd name="connsiteY23628" fmla="*/ 1384523 h 4890129"/>
              <a:gd name="connsiteX23629" fmla="*/ 7396329 w 9771622"/>
              <a:gd name="connsiteY23629" fmla="*/ 1370807 h 4890129"/>
              <a:gd name="connsiteX23630" fmla="*/ 4846092 w 9771622"/>
              <a:gd name="connsiteY23630" fmla="*/ 1369817 h 4890129"/>
              <a:gd name="connsiteX23631" fmla="*/ 4859808 w 9771622"/>
              <a:gd name="connsiteY23631" fmla="*/ 1383533 h 4890129"/>
              <a:gd name="connsiteX23632" fmla="*/ 4846092 w 9771622"/>
              <a:gd name="connsiteY23632" fmla="*/ 1397249 h 4890129"/>
              <a:gd name="connsiteX23633" fmla="*/ 4832376 w 9771622"/>
              <a:gd name="connsiteY23633" fmla="*/ 1383533 h 4890129"/>
              <a:gd name="connsiteX23634" fmla="*/ 4846092 w 9771622"/>
              <a:gd name="connsiteY23634" fmla="*/ 1369817 h 4890129"/>
              <a:gd name="connsiteX23635" fmla="*/ 7451604 w 9771622"/>
              <a:gd name="connsiteY23635" fmla="*/ 1369487 h 4890129"/>
              <a:gd name="connsiteX23636" fmla="*/ 7465320 w 9771622"/>
              <a:gd name="connsiteY23636" fmla="*/ 1383203 h 4890129"/>
              <a:gd name="connsiteX23637" fmla="*/ 7451604 w 9771622"/>
              <a:gd name="connsiteY23637" fmla="*/ 1396919 h 4890129"/>
              <a:gd name="connsiteX23638" fmla="*/ 7437888 w 9771622"/>
              <a:gd name="connsiteY23638" fmla="*/ 1383203 h 4890129"/>
              <a:gd name="connsiteX23639" fmla="*/ 7451604 w 9771622"/>
              <a:gd name="connsiteY23639" fmla="*/ 1369487 h 4890129"/>
              <a:gd name="connsiteX23640" fmla="*/ 5242944 w 9771622"/>
              <a:gd name="connsiteY23640" fmla="*/ 1369487 h 4890129"/>
              <a:gd name="connsiteX23641" fmla="*/ 5256660 w 9771622"/>
              <a:gd name="connsiteY23641" fmla="*/ 1383203 h 4890129"/>
              <a:gd name="connsiteX23642" fmla="*/ 5242944 w 9771622"/>
              <a:gd name="connsiteY23642" fmla="*/ 1396919 h 4890129"/>
              <a:gd name="connsiteX23643" fmla="*/ 5229228 w 9771622"/>
              <a:gd name="connsiteY23643" fmla="*/ 1383203 h 4890129"/>
              <a:gd name="connsiteX23644" fmla="*/ 5242944 w 9771622"/>
              <a:gd name="connsiteY23644" fmla="*/ 1369487 h 4890129"/>
              <a:gd name="connsiteX23645" fmla="*/ 4937774 w 9771622"/>
              <a:gd name="connsiteY23645" fmla="*/ 1368823 h 4890129"/>
              <a:gd name="connsiteX23646" fmla="*/ 4951490 w 9771622"/>
              <a:gd name="connsiteY23646" fmla="*/ 1382539 h 4890129"/>
              <a:gd name="connsiteX23647" fmla="*/ 4937774 w 9771622"/>
              <a:gd name="connsiteY23647" fmla="*/ 1396255 h 4890129"/>
              <a:gd name="connsiteX23648" fmla="*/ 4924058 w 9771622"/>
              <a:gd name="connsiteY23648" fmla="*/ 1382539 h 4890129"/>
              <a:gd name="connsiteX23649" fmla="*/ 4937774 w 9771622"/>
              <a:gd name="connsiteY23649" fmla="*/ 1368823 h 4890129"/>
              <a:gd name="connsiteX23650" fmla="*/ 7506880 w 9771622"/>
              <a:gd name="connsiteY23650" fmla="*/ 1368493 h 4890129"/>
              <a:gd name="connsiteX23651" fmla="*/ 7520596 w 9771622"/>
              <a:gd name="connsiteY23651" fmla="*/ 1382209 h 4890129"/>
              <a:gd name="connsiteX23652" fmla="*/ 7506880 w 9771622"/>
              <a:gd name="connsiteY23652" fmla="*/ 1395925 h 4890129"/>
              <a:gd name="connsiteX23653" fmla="*/ 7493164 w 9771622"/>
              <a:gd name="connsiteY23653" fmla="*/ 1382209 h 4890129"/>
              <a:gd name="connsiteX23654" fmla="*/ 7506880 w 9771622"/>
              <a:gd name="connsiteY23654" fmla="*/ 1368493 h 4890129"/>
              <a:gd name="connsiteX23655" fmla="*/ 4891770 w 9771622"/>
              <a:gd name="connsiteY23655" fmla="*/ 1368493 h 4890129"/>
              <a:gd name="connsiteX23656" fmla="*/ 4905486 w 9771622"/>
              <a:gd name="connsiteY23656" fmla="*/ 1382209 h 4890129"/>
              <a:gd name="connsiteX23657" fmla="*/ 4891770 w 9771622"/>
              <a:gd name="connsiteY23657" fmla="*/ 1395925 h 4890129"/>
              <a:gd name="connsiteX23658" fmla="*/ 4878054 w 9771622"/>
              <a:gd name="connsiteY23658" fmla="*/ 1382209 h 4890129"/>
              <a:gd name="connsiteX23659" fmla="*/ 4891770 w 9771622"/>
              <a:gd name="connsiteY23659" fmla="*/ 1368493 h 4890129"/>
              <a:gd name="connsiteX23660" fmla="*/ 4423756 w 9771622"/>
              <a:gd name="connsiteY23660" fmla="*/ 1368163 h 4890129"/>
              <a:gd name="connsiteX23661" fmla="*/ 4437472 w 9771622"/>
              <a:gd name="connsiteY23661" fmla="*/ 1381879 h 4890129"/>
              <a:gd name="connsiteX23662" fmla="*/ 4423756 w 9771622"/>
              <a:gd name="connsiteY23662" fmla="*/ 1395595 h 4890129"/>
              <a:gd name="connsiteX23663" fmla="*/ 4410040 w 9771622"/>
              <a:gd name="connsiteY23663" fmla="*/ 1381879 h 4890129"/>
              <a:gd name="connsiteX23664" fmla="*/ 4423756 w 9771622"/>
              <a:gd name="connsiteY23664" fmla="*/ 1368163 h 4890129"/>
              <a:gd name="connsiteX23665" fmla="*/ 7561821 w 9771622"/>
              <a:gd name="connsiteY23665" fmla="*/ 1367499 h 4890129"/>
              <a:gd name="connsiteX23666" fmla="*/ 7575537 w 9771622"/>
              <a:gd name="connsiteY23666" fmla="*/ 1381215 h 4890129"/>
              <a:gd name="connsiteX23667" fmla="*/ 7561821 w 9771622"/>
              <a:gd name="connsiteY23667" fmla="*/ 1394931 h 4890129"/>
              <a:gd name="connsiteX23668" fmla="*/ 7548105 w 9771622"/>
              <a:gd name="connsiteY23668" fmla="*/ 1381215 h 4890129"/>
              <a:gd name="connsiteX23669" fmla="*/ 7561821 w 9771622"/>
              <a:gd name="connsiteY23669" fmla="*/ 1367499 h 4890129"/>
              <a:gd name="connsiteX23670" fmla="*/ 6400397 w 9771622"/>
              <a:gd name="connsiteY23670" fmla="*/ 1367499 h 4890129"/>
              <a:gd name="connsiteX23671" fmla="*/ 6414113 w 9771622"/>
              <a:gd name="connsiteY23671" fmla="*/ 1381215 h 4890129"/>
              <a:gd name="connsiteX23672" fmla="*/ 6400397 w 9771622"/>
              <a:gd name="connsiteY23672" fmla="*/ 1394931 h 4890129"/>
              <a:gd name="connsiteX23673" fmla="*/ 6386681 w 9771622"/>
              <a:gd name="connsiteY23673" fmla="*/ 1381215 h 4890129"/>
              <a:gd name="connsiteX23674" fmla="*/ 6400397 w 9771622"/>
              <a:gd name="connsiteY23674" fmla="*/ 1367499 h 4890129"/>
              <a:gd name="connsiteX23675" fmla="*/ 7616433 w 9771622"/>
              <a:gd name="connsiteY23675" fmla="*/ 1366506 h 4890129"/>
              <a:gd name="connsiteX23676" fmla="*/ 7630149 w 9771622"/>
              <a:gd name="connsiteY23676" fmla="*/ 1380222 h 4890129"/>
              <a:gd name="connsiteX23677" fmla="*/ 7616433 w 9771622"/>
              <a:gd name="connsiteY23677" fmla="*/ 1393938 h 4890129"/>
              <a:gd name="connsiteX23678" fmla="*/ 7602717 w 9771622"/>
              <a:gd name="connsiteY23678" fmla="*/ 1380222 h 4890129"/>
              <a:gd name="connsiteX23679" fmla="*/ 7616433 w 9771622"/>
              <a:gd name="connsiteY23679" fmla="*/ 1366506 h 4890129"/>
              <a:gd name="connsiteX23680" fmla="*/ 7671048 w 9771622"/>
              <a:gd name="connsiteY23680" fmla="*/ 1365845 h 4890129"/>
              <a:gd name="connsiteX23681" fmla="*/ 7684764 w 9771622"/>
              <a:gd name="connsiteY23681" fmla="*/ 1379561 h 4890129"/>
              <a:gd name="connsiteX23682" fmla="*/ 7671048 w 9771622"/>
              <a:gd name="connsiteY23682" fmla="*/ 1393277 h 4890129"/>
              <a:gd name="connsiteX23683" fmla="*/ 7657332 w 9771622"/>
              <a:gd name="connsiteY23683" fmla="*/ 1379561 h 4890129"/>
              <a:gd name="connsiteX23684" fmla="*/ 7671048 w 9771622"/>
              <a:gd name="connsiteY23684" fmla="*/ 1365845 h 4890129"/>
              <a:gd name="connsiteX23685" fmla="*/ 5997919 w 9771622"/>
              <a:gd name="connsiteY23685" fmla="*/ 1365515 h 4890129"/>
              <a:gd name="connsiteX23686" fmla="*/ 6011635 w 9771622"/>
              <a:gd name="connsiteY23686" fmla="*/ 1379231 h 4890129"/>
              <a:gd name="connsiteX23687" fmla="*/ 5997919 w 9771622"/>
              <a:gd name="connsiteY23687" fmla="*/ 1392947 h 4890129"/>
              <a:gd name="connsiteX23688" fmla="*/ 5984203 w 9771622"/>
              <a:gd name="connsiteY23688" fmla="*/ 1379231 h 4890129"/>
              <a:gd name="connsiteX23689" fmla="*/ 5997919 w 9771622"/>
              <a:gd name="connsiteY23689" fmla="*/ 1365515 h 4890129"/>
              <a:gd name="connsiteX23690" fmla="*/ 7725660 w 9771622"/>
              <a:gd name="connsiteY23690" fmla="*/ 1364851 h 4890129"/>
              <a:gd name="connsiteX23691" fmla="*/ 7739376 w 9771622"/>
              <a:gd name="connsiteY23691" fmla="*/ 1378567 h 4890129"/>
              <a:gd name="connsiteX23692" fmla="*/ 7725660 w 9771622"/>
              <a:gd name="connsiteY23692" fmla="*/ 1392283 h 4890129"/>
              <a:gd name="connsiteX23693" fmla="*/ 7711944 w 9771622"/>
              <a:gd name="connsiteY23693" fmla="*/ 1378567 h 4890129"/>
              <a:gd name="connsiteX23694" fmla="*/ 7725660 w 9771622"/>
              <a:gd name="connsiteY23694" fmla="*/ 1364851 h 4890129"/>
              <a:gd name="connsiteX23695" fmla="*/ 7780271 w 9771622"/>
              <a:gd name="connsiteY23695" fmla="*/ 1364191 h 4890129"/>
              <a:gd name="connsiteX23696" fmla="*/ 7793987 w 9771622"/>
              <a:gd name="connsiteY23696" fmla="*/ 1377907 h 4890129"/>
              <a:gd name="connsiteX23697" fmla="*/ 7780271 w 9771622"/>
              <a:gd name="connsiteY23697" fmla="*/ 1391623 h 4890129"/>
              <a:gd name="connsiteX23698" fmla="*/ 7766555 w 9771622"/>
              <a:gd name="connsiteY23698" fmla="*/ 1377907 h 4890129"/>
              <a:gd name="connsiteX23699" fmla="*/ 7780271 w 9771622"/>
              <a:gd name="connsiteY23699" fmla="*/ 1364191 h 4890129"/>
              <a:gd name="connsiteX23700" fmla="*/ 2026838 w 9771622"/>
              <a:gd name="connsiteY23700" fmla="*/ 1364191 h 4890129"/>
              <a:gd name="connsiteX23701" fmla="*/ 2040555 w 9771622"/>
              <a:gd name="connsiteY23701" fmla="*/ 1377907 h 4890129"/>
              <a:gd name="connsiteX23702" fmla="*/ 2026838 w 9771622"/>
              <a:gd name="connsiteY23702" fmla="*/ 1391623 h 4890129"/>
              <a:gd name="connsiteX23703" fmla="*/ 2013121 w 9771622"/>
              <a:gd name="connsiteY23703" fmla="*/ 1377907 h 4890129"/>
              <a:gd name="connsiteX23704" fmla="*/ 2026838 w 9771622"/>
              <a:gd name="connsiteY23704" fmla="*/ 1364191 h 4890129"/>
              <a:gd name="connsiteX23705" fmla="*/ 6460304 w 9771622"/>
              <a:gd name="connsiteY23705" fmla="*/ 1363858 h 4890129"/>
              <a:gd name="connsiteX23706" fmla="*/ 6474020 w 9771622"/>
              <a:gd name="connsiteY23706" fmla="*/ 1377574 h 4890129"/>
              <a:gd name="connsiteX23707" fmla="*/ 6460304 w 9771622"/>
              <a:gd name="connsiteY23707" fmla="*/ 1391290 h 4890129"/>
              <a:gd name="connsiteX23708" fmla="*/ 6446588 w 9771622"/>
              <a:gd name="connsiteY23708" fmla="*/ 1377574 h 4890129"/>
              <a:gd name="connsiteX23709" fmla="*/ 6460304 w 9771622"/>
              <a:gd name="connsiteY23709" fmla="*/ 1363858 h 4890129"/>
              <a:gd name="connsiteX23710" fmla="*/ 7834553 w 9771622"/>
              <a:gd name="connsiteY23710" fmla="*/ 1363197 h 4890129"/>
              <a:gd name="connsiteX23711" fmla="*/ 7848269 w 9771622"/>
              <a:gd name="connsiteY23711" fmla="*/ 1376913 h 4890129"/>
              <a:gd name="connsiteX23712" fmla="*/ 7834553 w 9771622"/>
              <a:gd name="connsiteY23712" fmla="*/ 1390629 h 4890129"/>
              <a:gd name="connsiteX23713" fmla="*/ 7820837 w 9771622"/>
              <a:gd name="connsiteY23713" fmla="*/ 1376913 h 4890129"/>
              <a:gd name="connsiteX23714" fmla="*/ 7834553 w 9771622"/>
              <a:gd name="connsiteY23714" fmla="*/ 1363197 h 4890129"/>
              <a:gd name="connsiteX23715" fmla="*/ 5765566 w 9771622"/>
              <a:gd name="connsiteY23715" fmla="*/ 1362867 h 4890129"/>
              <a:gd name="connsiteX23716" fmla="*/ 5779282 w 9771622"/>
              <a:gd name="connsiteY23716" fmla="*/ 1376583 h 4890129"/>
              <a:gd name="connsiteX23717" fmla="*/ 5765566 w 9771622"/>
              <a:gd name="connsiteY23717" fmla="*/ 1390299 h 4890129"/>
              <a:gd name="connsiteX23718" fmla="*/ 5751850 w 9771622"/>
              <a:gd name="connsiteY23718" fmla="*/ 1376583 h 4890129"/>
              <a:gd name="connsiteX23719" fmla="*/ 5765566 w 9771622"/>
              <a:gd name="connsiteY23719" fmla="*/ 1362867 h 4890129"/>
              <a:gd name="connsiteX23720" fmla="*/ 5589486 w 9771622"/>
              <a:gd name="connsiteY23720" fmla="*/ 1362867 h 4890129"/>
              <a:gd name="connsiteX23721" fmla="*/ 5603202 w 9771622"/>
              <a:gd name="connsiteY23721" fmla="*/ 1376583 h 4890129"/>
              <a:gd name="connsiteX23722" fmla="*/ 5589486 w 9771622"/>
              <a:gd name="connsiteY23722" fmla="*/ 1390299 h 4890129"/>
              <a:gd name="connsiteX23723" fmla="*/ 5575770 w 9771622"/>
              <a:gd name="connsiteY23723" fmla="*/ 1376583 h 4890129"/>
              <a:gd name="connsiteX23724" fmla="*/ 5589486 w 9771622"/>
              <a:gd name="connsiteY23724" fmla="*/ 1362867 h 4890129"/>
              <a:gd name="connsiteX23725" fmla="*/ 7888834 w 9771622"/>
              <a:gd name="connsiteY23725" fmla="*/ 1362534 h 4890129"/>
              <a:gd name="connsiteX23726" fmla="*/ 7902550 w 9771622"/>
              <a:gd name="connsiteY23726" fmla="*/ 1376250 h 4890129"/>
              <a:gd name="connsiteX23727" fmla="*/ 7888834 w 9771622"/>
              <a:gd name="connsiteY23727" fmla="*/ 1389966 h 4890129"/>
              <a:gd name="connsiteX23728" fmla="*/ 7875118 w 9771622"/>
              <a:gd name="connsiteY23728" fmla="*/ 1376250 h 4890129"/>
              <a:gd name="connsiteX23729" fmla="*/ 7888834 w 9771622"/>
              <a:gd name="connsiteY23729" fmla="*/ 1362534 h 4890129"/>
              <a:gd name="connsiteX23730" fmla="*/ 1917943 w 9771622"/>
              <a:gd name="connsiteY23730" fmla="*/ 1362534 h 4890129"/>
              <a:gd name="connsiteX23731" fmla="*/ 1931658 w 9771622"/>
              <a:gd name="connsiteY23731" fmla="*/ 1376250 h 4890129"/>
              <a:gd name="connsiteX23732" fmla="*/ 1917943 w 9771622"/>
              <a:gd name="connsiteY23732" fmla="*/ 1389966 h 4890129"/>
              <a:gd name="connsiteX23733" fmla="*/ 1904229 w 9771622"/>
              <a:gd name="connsiteY23733" fmla="*/ 1376250 h 4890129"/>
              <a:gd name="connsiteX23734" fmla="*/ 1917943 w 9771622"/>
              <a:gd name="connsiteY23734" fmla="*/ 1362534 h 4890129"/>
              <a:gd name="connsiteX23735" fmla="*/ 7943102 w 9771622"/>
              <a:gd name="connsiteY23735" fmla="*/ 1361873 h 4890129"/>
              <a:gd name="connsiteX23736" fmla="*/ 7956818 w 9771622"/>
              <a:gd name="connsiteY23736" fmla="*/ 1375589 h 4890129"/>
              <a:gd name="connsiteX23737" fmla="*/ 7943102 w 9771622"/>
              <a:gd name="connsiteY23737" fmla="*/ 1389305 h 4890129"/>
              <a:gd name="connsiteX23738" fmla="*/ 7929386 w 9771622"/>
              <a:gd name="connsiteY23738" fmla="*/ 1375589 h 4890129"/>
              <a:gd name="connsiteX23739" fmla="*/ 7943102 w 9771622"/>
              <a:gd name="connsiteY23739" fmla="*/ 1361873 h 4890129"/>
              <a:gd name="connsiteX23740" fmla="*/ 2868855 w 9771622"/>
              <a:gd name="connsiteY23740" fmla="*/ 1361873 h 4890129"/>
              <a:gd name="connsiteX23741" fmla="*/ 2882571 w 9771622"/>
              <a:gd name="connsiteY23741" fmla="*/ 1375589 h 4890129"/>
              <a:gd name="connsiteX23742" fmla="*/ 2868855 w 9771622"/>
              <a:gd name="connsiteY23742" fmla="*/ 1389305 h 4890129"/>
              <a:gd name="connsiteX23743" fmla="*/ 2855135 w 9771622"/>
              <a:gd name="connsiteY23743" fmla="*/ 1375589 h 4890129"/>
              <a:gd name="connsiteX23744" fmla="*/ 2868855 w 9771622"/>
              <a:gd name="connsiteY23744" fmla="*/ 1361873 h 4890129"/>
              <a:gd name="connsiteX23745" fmla="*/ 7997067 w 9771622"/>
              <a:gd name="connsiteY23745" fmla="*/ 1361210 h 4890129"/>
              <a:gd name="connsiteX23746" fmla="*/ 8010783 w 9771622"/>
              <a:gd name="connsiteY23746" fmla="*/ 1374926 h 4890129"/>
              <a:gd name="connsiteX23747" fmla="*/ 7997067 w 9771622"/>
              <a:gd name="connsiteY23747" fmla="*/ 1388642 h 4890129"/>
              <a:gd name="connsiteX23748" fmla="*/ 7983351 w 9771622"/>
              <a:gd name="connsiteY23748" fmla="*/ 1374926 h 4890129"/>
              <a:gd name="connsiteX23749" fmla="*/ 7997067 w 9771622"/>
              <a:gd name="connsiteY23749" fmla="*/ 1361210 h 4890129"/>
              <a:gd name="connsiteX23750" fmla="*/ 1809711 w 9771622"/>
              <a:gd name="connsiteY23750" fmla="*/ 1361210 h 4890129"/>
              <a:gd name="connsiteX23751" fmla="*/ 1823428 w 9771622"/>
              <a:gd name="connsiteY23751" fmla="*/ 1374926 h 4890129"/>
              <a:gd name="connsiteX23752" fmla="*/ 1809711 w 9771622"/>
              <a:gd name="connsiteY23752" fmla="*/ 1388642 h 4890129"/>
              <a:gd name="connsiteX23753" fmla="*/ 1795995 w 9771622"/>
              <a:gd name="connsiteY23753" fmla="*/ 1374926 h 4890129"/>
              <a:gd name="connsiteX23754" fmla="*/ 1809711 w 9771622"/>
              <a:gd name="connsiteY23754" fmla="*/ 1361210 h 4890129"/>
              <a:gd name="connsiteX23755" fmla="*/ 8051018 w 9771622"/>
              <a:gd name="connsiteY23755" fmla="*/ 1360550 h 4890129"/>
              <a:gd name="connsiteX23756" fmla="*/ 8064734 w 9771622"/>
              <a:gd name="connsiteY23756" fmla="*/ 1374266 h 4890129"/>
              <a:gd name="connsiteX23757" fmla="*/ 8051018 w 9771622"/>
              <a:gd name="connsiteY23757" fmla="*/ 1387982 h 4890129"/>
              <a:gd name="connsiteX23758" fmla="*/ 8037302 w 9771622"/>
              <a:gd name="connsiteY23758" fmla="*/ 1374266 h 4890129"/>
              <a:gd name="connsiteX23759" fmla="*/ 8051018 w 9771622"/>
              <a:gd name="connsiteY23759" fmla="*/ 1360550 h 4890129"/>
              <a:gd name="connsiteX23760" fmla="*/ 6519881 w 9771622"/>
              <a:gd name="connsiteY23760" fmla="*/ 1360216 h 4890129"/>
              <a:gd name="connsiteX23761" fmla="*/ 6533597 w 9771622"/>
              <a:gd name="connsiteY23761" fmla="*/ 1373932 h 4890129"/>
              <a:gd name="connsiteX23762" fmla="*/ 6519881 w 9771622"/>
              <a:gd name="connsiteY23762" fmla="*/ 1387648 h 4890129"/>
              <a:gd name="connsiteX23763" fmla="*/ 6506165 w 9771622"/>
              <a:gd name="connsiteY23763" fmla="*/ 1373932 h 4890129"/>
              <a:gd name="connsiteX23764" fmla="*/ 6519881 w 9771622"/>
              <a:gd name="connsiteY23764" fmla="*/ 1360216 h 4890129"/>
              <a:gd name="connsiteX23765" fmla="*/ 8104970 w 9771622"/>
              <a:gd name="connsiteY23765" fmla="*/ 1359886 h 4890129"/>
              <a:gd name="connsiteX23766" fmla="*/ 8118686 w 9771622"/>
              <a:gd name="connsiteY23766" fmla="*/ 1373602 h 4890129"/>
              <a:gd name="connsiteX23767" fmla="*/ 8104970 w 9771622"/>
              <a:gd name="connsiteY23767" fmla="*/ 1387318 h 4890129"/>
              <a:gd name="connsiteX23768" fmla="*/ 8091254 w 9771622"/>
              <a:gd name="connsiteY23768" fmla="*/ 1373602 h 4890129"/>
              <a:gd name="connsiteX23769" fmla="*/ 8104970 w 9771622"/>
              <a:gd name="connsiteY23769" fmla="*/ 1359886 h 4890129"/>
              <a:gd name="connsiteX23770" fmla="*/ 1701815 w 9771622"/>
              <a:gd name="connsiteY23770" fmla="*/ 1359886 h 4890129"/>
              <a:gd name="connsiteX23771" fmla="*/ 1715531 w 9771622"/>
              <a:gd name="connsiteY23771" fmla="*/ 1373602 h 4890129"/>
              <a:gd name="connsiteX23772" fmla="*/ 1701815 w 9771622"/>
              <a:gd name="connsiteY23772" fmla="*/ 1387318 h 4890129"/>
              <a:gd name="connsiteX23773" fmla="*/ 1688093 w 9771622"/>
              <a:gd name="connsiteY23773" fmla="*/ 1373602 h 4890129"/>
              <a:gd name="connsiteX23774" fmla="*/ 1701815 w 9771622"/>
              <a:gd name="connsiteY23774" fmla="*/ 1359886 h 4890129"/>
              <a:gd name="connsiteX23775" fmla="*/ 8158904 w 9771622"/>
              <a:gd name="connsiteY23775" fmla="*/ 1359556 h 4890129"/>
              <a:gd name="connsiteX23776" fmla="*/ 8172620 w 9771622"/>
              <a:gd name="connsiteY23776" fmla="*/ 1373272 h 4890129"/>
              <a:gd name="connsiteX23777" fmla="*/ 8158904 w 9771622"/>
              <a:gd name="connsiteY23777" fmla="*/ 1386988 h 4890129"/>
              <a:gd name="connsiteX23778" fmla="*/ 8145188 w 9771622"/>
              <a:gd name="connsiteY23778" fmla="*/ 1373272 h 4890129"/>
              <a:gd name="connsiteX23779" fmla="*/ 8158904 w 9771622"/>
              <a:gd name="connsiteY23779" fmla="*/ 1359556 h 4890129"/>
              <a:gd name="connsiteX23780" fmla="*/ 8212539 w 9771622"/>
              <a:gd name="connsiteY23780" fmla="*/ 1358895 h 4890129"/>
              <a:gd name="connsiteX23781" fmla="*/ 8226255 w 9771622"/>
              <a:gd name="connsiteY23781" fmla="*/ 1372611 h 4890129"/>
              <a:gd name="connsiteX23782" fmla="*/ 8212539 w 9771622"/>
              <a:gd name="connsiteY23782" fmla="*/ 1386327 h 4890129"/>
              <a:gd name="connsiteX23783" fmla="*/ 8198823 w 9771622"/>
              <a:gd name="connsiteY23783" fmla="*/ 1372611 h 4890129"/>
              <a:gd name="connsiteX23784" fmla="*/ 8212539 w 9771622"/>
              <a:gd name="connsiteY23784" fmla="*/ 1358895 h 4890129"/>
              <a:gd name="connsiteX23785" fmla="*/ 5362098 w 9771622"/>
              <a:gd name="connsiteY23785" fmla="*/ 1358895 h 4890129"/>
              <a:gd name="connsiteX23786" fmla="*/ 5375814 w 9771622"/>
              <a:gd name="connsiteY23786" fmla="*/ 1372611 h 4890129"/>
              <a:gd name="connsiteX23787" fmla="*/ 5362098 w 9771622"/>
              <a:gd name="connsiteY23787" fmla="*/ 1386327 h 4890129"/>
              <a:gd name="connsiteX23788" fmla="*/ 5348382 w 9771622"/>
              <a:gd name="connsiteY23788" fmla="*/ 1372611 h 4890129"/>
              <a:gd name="connsiteX23789" fmla="*/ 5362098 w 9771622"/>
              <a:gd name="connsiteY23789" fmla="*/ 1358895 h 4890129"/>
              <a:gd name="connsiteX23790" fmla="*/ 1594245 w 9771622"/>
              <a:gd name="connsiteY23790" fmla="*/ 1358895 h 4890129"/>
              <a:gd name="connsiteX23791" fmla="*/ 1607956 w 9771622"/>
              <a:gd name="connsiteY23791" fmla="*/ 1372611 h 4890129"/>
              <a:gd name="connsiteX23792" fmla="*/ 1594245 w 9771622"/>
              <a:gd name="connsiteY23792" fmla="*/ 1386327 h 4890129"/>
              <a:gd name="connsiteX23793" fmla="*/ 1580528 w 9771622"/>
              <a:gd name="connsiteY23793" fmla="*/ 1372611 h 4890129"/>
              <a:gd name="connsiteX23794" fmla="*/ 1594245 w 9771622"/>
              <a:gd name="connsiteY23794" fmla="*/ 1358895 h 4890129"/>
              <a:gd name="connsiteX23795" fmla="*/ 8266157 w 9771622"/>
              <a:gd name="connsiteY23795" fmla="*/ 1358232 h 4890129"/>
              <a:gd name="connsiteX23796" fmla="*/ 8279873 w 9771622"/>
              <a:gd name="connsiteY23796" fmla="*/ 1371948 h 4890129"/>
              <a:gd name="connsiteX23797" fmla="*/ 8266157 w 9771622"/>
              <a:gd name="connsiteY23797" fmla="*/ 1385664 h 4890129"/>
              <a:gd name="connsiteX23798" fmla="*/ 8252441 w 9771622"/>
              <a:gd name="connsiteY23798" fmla="*/ 1371948 h 4890129"/>
              <a:gd name="connsiteX23799" fmla="*/ 8266157 w 9771622"/>
              <a:gd name="connsiteY23799" fmla="*/ 1358232 h 4890129"/>
              <a:gd name="connsiteX23800" fmla="*/ 6061798 w 9771622"/>
              <a:gd name="connsiteY23800" fmla="*/ 1358232 h 4890129"/>
              <a:gd name="connsiteX23801" fmla="*/ 6075514 w 9771622"/>
              <a:gd name="connsiteY23801" fmla="*/ 1371948 h 4890129"/>
              <a:gd name="connsiteX23802" fmla="*/ 6061798 w 9771622"/>
              <a:gd name="connsiteY23802" fmla="*/ 1385664 h 4890129"/>
              <a:gd name="connsiteX23803" fmla="*/ 6048082 w 9771622"/>
              <a:gd name="connsiteY23803" fmla="*/ 1371948 h 4890129"/>
              <a:gd name="connsiteX23804" fmla="*/ 6061798 w 9771622"/>
              <a:gd name="connsiteY23804" fmla="*/ 1358232 h 4890129"/>
              <a:gd name="connsiteX23805" fmla="*/ 2755346 w 9771622"/>
              <a:gd name="connsiteY23805" fmla="*/ 1358232 h 4890129"/>
              <a:gd name="connsiteX23806" fmla="*/ 2769057 w 9771622"/>
              <a:gd name="connsiteY23806" fmla="*/ 1371948 h 4890129"/>
              <a:gd name="connsiteX23807" fmla="*/ 2755346 w 9771622"/>
              <a:gd name="connsiteY23807" fmla="*/ 1385664 h 4890129"/>
              <a:gd name="connsiteX23808" fmla="*/ 2741625 w 9771622"/>
              <a:gd name="connsiteY23808" fmla="*/ 1371948 h 4890129"/>
              <a:gd name="connsiteX23809" fmla="*/ 2755346 w 9771622"/>
              <a:gd name="connsiteY23809" fmla="*/ 1358232 h 4890129"/>
              <a:gd name="connsiteX23810" fmla="*/ 8319778 w 9771622"/>
              <a:gd name="connsiteY23810" fmla="*/ 1357902 h 4890129"/>
              <a:gd name="connsiteX23811" fmla="*/ 8333494 w 9771622"/>
              <a:gd name="connsiteY23811" fmla="*/ 1371618 h 4890129"/>
              <a:gd name="connsiteX23812" fmla="*/ 8319778 w 9771622"/>
              <a:gd name="connsiteY23812" fmla="*/ 1385334 h 4890129"/>
              <a:gd name="connsiteX23813" fmla="*/ 8306062 w 9771622"/>
              <a:gd name="connsiteY23813" fmla="*/ 1371618 h 4890129"/>
              <a:gd name="connsiteX23814" fmla="*/ 8319778 w 9771622"/>
              <a:gd name="connsiteY23814" fmla="*/ 1357902 h 4890129"/>
              <a:gd name="connsiteX23815" fmla="*/ 1487004 w 9771622"/>
              <a:gd name="connsiteY23815" fmla="*/ 1357902 h 4890129"/>
              <a:gd name="connsiteX23816" fmla="*/ 1500723 w 9771622"/>
              <a:gd name="connsiteY23816" fmla="*/ 1371618 h 4890129"/>
              <a:gd name="connsiteX23817" fmla="*/ 1487004 w 9771622"/>
              <a:gd name="connsiteY23817" fmla="*/ 1385334 h 4890129"/>
              <a:gd name="connsiteX23818" fmla="*/ 1473291 w 9771622"/>
              <a:gd name="connsiteY23818" fmla="*/ 1371618 h 4890129"/>
              <a:gd name="connsiteX23819" fmla="*/ 1487004 w 9771622"/>
              <a:gd name="connsiteY23819" fmla="*/ 1357902 h 4890129"/>
              <a:gd name="connsiteX23820" fmla="*/ 8373396 w 9771622"/>
              <a:gd name="connsiteY23820" fmla="*/ 1357238 h 4890129"/>
              <a:gd name="connsiteX23821" fmla="*/ 8387112 w 9771622"/>
              <a:gd name="connsiteY23821" fmla="*/ 1370954 h 4890129"/>
              <a:gd name="connsiteX23822" fmla="*/ 8373396 w 9771622"/>
              <a:gd name="connsiteY23822" fmla="*/ 1384670 h 4890129"/>
              <a:gd name="connsiteX23823" fmla="*/ 8359680 w 9771622"/>
              <a:gd name="connsiteY23823" fmla="*/ 1370954 h 4890129"/>
              <a:gd name="connsiteX23824" fmla="*/ 8373396 w 9771622"/>
              <a:gd name="connsiteY23824" fmla="*/ 1357238 h 4890129"/>
              <a:gd name="connsiteX23825" fmla="*/ 5477611 w 9771622"/>
              <a:gd name="connsiteY23825" fmla="*/ 1357238 h 4890129"/>
              <a:gd name="connsiteX23826" fmla="*/ 5491327 w 9771622"/>
              <a:gd name="connsiteY23826" fmla="*/ 1370954 h 4890129"/>
              <a:gd name="connsiteX23827" fmla="*/ 5477611 w 9771622"/>
              <a:gd name="connsiteY23827" fmla="*/ 1384670 h 4890129"/>
              <a:gd name="connsiteX23828" fmla="*/ 5463895 w 9771622"/>
              <a:gd name="connsiteY23828" fmla="*/ 1370954 h 4890129"/>
              <a:gd name="connsiteX23829" fmla="*/ 5477611 w 9771622"/>
              <a:gd name="connsiteY23829" fmla="*/ 1357238 h 4890129"/>
              <a:gd name="connsiteX23830" fmla="*/ 8426684 w 9771622"/>
              <a:gd name="connsiteY23830" fmla="*/ 1356908 h 4890129"/>
              <a:gd name="connsiteX23831" fmla="*/ 8440400 w 9771622"/>
              <a:gd name="connsiteY23831" fmla="*/ 1370624 h 4890129"/>
              <a:gd name="connsiteX23832" fmla="*/ 8426684 w 9771622"/>
              <a:gd name="connsiteY23832" fmla="*/ 1384340 h 4890129"/>
              <a:gd name="connsiteX23833" fmla="*/ 8412968 w 9771622"/>
              <a:gd name="connsiteY23833" fmla="*/ 1370624 h 4890129"/>
              <a:gd name="connsiteX23834" fmla="*/ 8426684 w 9771622"/>
              <a:gd name="connsiteY23834" fmla="*/ 1356908 h 4890129"/>
              <a:gd name="connsiteX23835" fmla="*/ 6579128 w 9771622"/>
              <a:gd name="connsiteY23835" fmla="*/ 1356908 h 4890129"/>
              <a:gd name="connsiteX23836" fmla="*/ 6592844 w 9771622"/>
              <a:gd name="connsiteY23836" fmla="*/ 1370624 h 4890129"/>
              <a:gd name="connsiteX23837" fmla="*/ 6579128 w 9771622"/>
              <a:gd name="connsiteY23837" fmla="*/ 1384340 h 4890129"/>
              <a:gd name="connsiteX23838" fmla="*/ 6565412 w 9771622"/>
              <a:gd name="connsiteY23838" fmla="*/ 1370624 h 4890129"/>
              <a:gd name="connsiteX23839" fmla="*/ 6579128 w 9771622"/>
              <a:gd name="connsiteY23839" fmla="*/ 1356908 h 4890129"/>
              <a:gd name="connsiteX23840" fmla="*/ 1380095 w 9771622"/>
              <a:gd name="connsiteY23840" fmla="*/ 1356908 h 4890129"/>
              <a:gd name="connsiteX23841" fmla="*/ 1393807 w 9771622"/>
              <a:gd name="connsiteY23841" fmla="*/ 1370624 h 4890129"/>
              <a:gd name="connsiteX23842" fmla="*/ 1380095 w 9771622"/>
              <a:gd name="connsiteY23842" fmla="*/ 1384340 h 4890129"/>
              <a:gd name="connsiteX23843" fmla="*/ 1366380 w 9771622"/>
              <a:gd name="connsiteY23843" fmla="*/ 1370624 h 4890129"/>
              <a:gd name="connsiteX23844" fmla="*/ 1380095 w 9771622"/>
              <a:gd name="connsiteY23844" fmla="*/ 1356908 h 4890129"/>
              <a:gd name="connsiteX23845" fmla="*/ 5198590 w 9771622"/>
              <a:gd name="connsiteY23845" fmla="*/ 1356578 h 4890129"/>
              <a:gd name="connsiteX23846" fmla="*/ 5212306 w 9771622"/>
              <a:gd name="connsiteY23846" fmla="*/ 1370294 h 4890129"/>
              <a:gd name="connsiteX23847" fmla="*/ 5198590 w 9771622"/>
              <a:gd name="connsiteY23847" fmla="*/ 1384010 h 4890129"/>
              <a:gd name="connsiteX23848" fmla="*/ 5184874 w 9771622"/>
              <a:gd name="connsiteY23848" fmla="*/ 1370294 h 4890129"/>
              <a:gd name="connsiteX23849" fmla="*/ 5198590 w 9771622"/>
              <a:gd name="connsiteY23849" fmla="*/ 1356578 h 4890129"/>
              <a:gd name="connsiteX23850" fmla="*/ 1273187 w 9771622"/>
              <a:gd name="connsiteY23850" fmla="*/ 1355914 h 4890129"/>
              <a:gd name="connsiteX23851" fmla="*/ 1286899 w 9771622"/>
              <a:gd name="connsiteY23851" fmla="*/ 1369630 h 4890129"/>
              <a:gd name="connsiteX23852" fmla="*/ 1273187 w 9771622"/>
              <a:gd name="connsiteY23852" fmla="*/ 1383346 h 4890129"/>
              <a:gd name="connsiteX23853" fmla="*/ 1259466 w 9771622"/>
              <a:gd name="connsiteY23853" fmla="*/ 1369630 h 4890129"/>
              <a:gd name="connsiteX23854" fmla="*/ 1273187 w 9771622"/>
              <a:gd name="connsiteY23854" fmla="*/ 1355914 h 4890129"/>
              <a:gd name="connsiteX23855" fmla="*/ 1166613 w 9771622"/>
              <a:gd name="connsiteY23855" fmla="*/ 1355254 h 4890129"/>
              <a:gd name="connsiteX23856" fmla="*/ 1180325 w 9771622"/>
              <a:gd name="connsiteY23856" fmla="*/ 1368970 h 4890129"/>
              <a:gd name="connsiteX23857" fmla="*/ 1166613 w 9771622"/>
              <a:gd name="connsiteY23857" fmla="*/ 1382686 h 4890129"/>
              <a:gd name="connsiteX23858" fmla="*/ 1152890 w 9771622"/>
              <a:gd name="connsiteY23858" fmla="*/ 1368970 h 4890129"/>
              <a:gd name="connsiteX23859" fmla="*/ 1166613 w 9771622"/>
              <a:gd name="connsiteY23859" fmla="*/ 1355254 h 4890129"/>
              <a:gd name="connsiteX23860" fmla="*/ 2642473 w 9771622"/>
              <a:gd name="connsiteY23860" fmla="*/ 1354920 h 4890129"/>
              <a:gd name="connsiteX23861" fmla="*/ 2656188 w 9771622"/>
              <a:gd name="connsiteY23861" fmla="*/ 1368636 h 4890129"/>
              <a:gd name="connsiteX23862" fmla="*/ 2642473 w 9771622"/>
              <a:gd name="connsiteY23862" fmla="*/ 1382352 h 4890129"/>
              <a:gd name="connsiteX23863" fmla="*/ 2628752 w 9771622"/>
              <a:gd name="connsiteY23863" fmla="*/ 1368636 h 4890129"/>
              <a:gd name="connsiteX23864" fmla="*/ 2642473 w 9771622"/>
              <a:gd name="connsiteY23864" fmla="*/ 1354920 h 4890129"/>
              <a:gd name="connsiteX23865" fmla="*/ 1060363 w 9771622"/>
              <a:gd name="connsiteY23865" fmla="*/ 1354590 h 4890129"/>
              <a:gd name="connsiteX23866" fmla="*/ 1074079 w 9771622"/>
              <a:gd name="connsiteY23866" fmla="*/ 1368306 h 4890129"/>
              <a:gd name="connsiteX23867" fmla="*/ 1060363 w 9771622"/>
              <a:gd name="connsiteY23867" fmla="*/ 1382022 h 4890129"/>
              <a:gd name="connsiteX23868" fmla="*/ 1046648 w 9771622"/>
              <a:gd name="connsiteY23868" fmla="*/ 1368306 h 4890129"/>
              <a:gd name="connsiteX23869" fmla="*/ 1060363 w 9771622"/>
              <a:gd name="connsiteY23869" fmla="*/ 1354590 h 4890129"/>
              <a:gd name="connsiteX23870" fmla="*/ 8852662 w 9771622"/>
              <a:gd name="connsiteY23870" fmla="*/ 1353930 h 4890129"/>
              <a:gd name="connsiteX23871" fmla="*/ 8866378 w 9771622"/>
              <a:gd name="connsiteY23871" fmla="*/ 1367646 h 4890129"/>
              <a:gd name="connsiteX23872" fmla="*/ 8852662 w 9771622"/>
              <a:gd name="connsiteY23872" fmla="*/ 1381362 h 4890129"/>
              <a:gd name="connsiteX23873" fmla="*/ 8838946 w 9771622"/>
              <a:gd name="connsiteY23873" fmla="*/ 1367646 h 4890129"/>
              <a:gd name="connsiteX23874" fmla="*/ 8852662 w 9771622"/>
              <a:gd name="connsiteY23874" fmla="*/ 1353930 h 4890129"/>
              <a:gd name="connsiteX23875" fmla="*/ 6638042 w 9771622"/>
              <a:gd name="connsiteY23875" fmla="*/ 1353930 h 4890129"/>
              <a:gd name="connsiteX23876" fmla="*/ 6651758 w 9771622"/>
              <a:gd name="connsiteY23876" fmla="*/ 1367646 h 4890129"/>
              <a:gd name="connsiteX23877" fmla="*/ 6638042 w 9771622"/>
              <a:gd name="connsiteY23877" fmla="*/ 1381362 h 4890129"/>
              <a:gd name="connsiteX23878" fmla="*/ 6624326 w 9771622"/>
              <a:gd name="connsiteY23878" fmla="*/ 1367646 h 4890129"/>
              <a:gd name="connsiteX23879" fmla="*/ 6638042 w 9771622"/>
              <a:gd name="connsiteY23879" fmla="*/ 1353930 h 4890129"/>
              <a:gd name="connsiteX23880" fmla="*/ 954117 w 9771622"/>
              <a:gd name="connsiteY23880" fmla="*/ 1353930 h 4890129"/>
              <a:gd name="connsiteX23881" fmla="*/ 967833 w 9771622"/>
              <a:gd name="connsiteY23881" fmla="*/ 1367646 h 4890129"/>
              <a:gd name="connsiteX23882" fmla="*/ 954117 w 9771622"/>
              <a:gd name="connsiteY23882" fmla="*/ 1381362 h 4890129"/>
              <a:gd name="connsiteX23883" fmla="*/ 940403 w 9771622"/>
              <a:gd name="connsiteY23883" fmla="*/ 1367646 h 4890129"/>
              <a:gd name="connsiteX23884" fmla="*/ 954117 w 9771622"/>
              <a:gd name="connsiteY23884" fmla="*/ 1353930 h 4890129"/>
              <a:gd name="connsiteX23885" fmla="*/ 8905619 w 9771622"/>
              <a:gd name="connsiteY23885" fmla="*/ 1353600 h 4890129"/>
              <a:gd name="connsiteX23886" fmla="*/ 8919335 w 9771622"/>
              <a:gd name="connsiteY23886" fmla="*/ 1367316 h 4890129"/>
              <a:gd name="connsiteX23887" fmla="*/ 8905619 w 9771622"/>
              <a:gd name="connsiteY23887" fmla="*/ 1381032 h 4890129"/>
              <a:gd name="connsiteX23888" fmla="*/ 8891903 w 9771622"/>
              <a:gd name="connsiteY23888" fmla="*/ 1367316 h 4890129"/>
              <a:gd name="connsiteX23889" fmla="*/ 8905619 w 9771622"/>
              <a:gd name="connsiteY23889" fmla="*/ 1353600 h 4890129"/>
              <a:gd name="connsiteX23890" fmla="*/ 8958577 w 9771622"/>
              <a:gd name="connsiteY23890" fmla="*/ 1353266 h 4890129"/>
              <a:gd name="connsiteX23891" fmla="*/ 8972293 w 9771622"/>
              <a:gd name="connsiteY23891" fmla="*/ 1366982 h 4890129"/>
              <a:gd name="connsiteX23892" fmla="*/ 8958577 w 9771622"/>
              <a:gd name="connsiteY23892" fmla="*/ 1380698 h 4890129"/>
              <a:gd name="connsiteX23893" fmla="*/ 8944861 w 9771622"/>
              <a:gd name="connsiteY23893" fmla="*/ 1366982 h 4890129"/>
              <a:gd name="connsiteX23894" fmla="*/ 8958577 w 9771622"/>
              <a:gd name="connsiteY23894" fmla="*/ 1353266 h 4890129"/>
              <a:gd name="connsiteX23895" fmla="*/ 848187 w 9771622"/>
              <a:gd name="connsiteY23895" fmla="*/ 1353266 h 4890129"/>
              <a:gd name="connsiteX23896" fmla="*/ 861903 w 9771622"/>
              <a:gd name="connsiteY23896" fmla="*/ 1366982 h 4890129"/>
              <a:gd name="connsiteX23897" fmla="*/ 848187 w 9771622"/>
              <a:gd name="connsiteY23897" fmla="*/ 1380698 h 4890129"/>
              <a:gd name="connsiteX23898" fmla="*/ 834472 w 9771622"/>
              <a:gd name="connsiteY23898" fmla="*/ 1366982 h 4890129"/>
              <a:gd name="connsiteX23899" fmla="*/ 848187 w 9771622"/>
              <a:gd name="connsiteY23899" fmla="*/ 1353266 h 4890129"/>
              <a:gd name="connsiteX23900" fmla="*/ 2530602 w 9771622"/>
              <a:gd name="connsiteY23900" fmla="*/ 1352276 h 4890129"/>
              <a:gd name="connsiteX23901" fmla="*/ 2544316 w 9771622"/>
              <a:gd name="connsiteY23901" fmla="*/ 1365992 h 4890129"/>
              <a:gd name="connsiteX23902" fmla="*/ 2530602 w 9771622"/>
              <a:gd name="connsiteY23902" fmla="*/ 1379708 h 4890129"/>
              <a:gd name="connsiteX23903" fmla="*/ 2516884 w 9771622"/>
              <a:gd name="connsiteY23903" fmla="*/ 1365992 h 4890129"/>
              <a:gd name="connsiteX23904" fmla="*/ 2530602 w 9771622"/>
              <a:gd name="connsiteY23904" fmla="*/ 1352276 h 4890129"/>
              <a:gd name="connsiteX23905" fmla="*/ 6125347 w 9771622"/>
              <a:gd name="connsiteY23905" fmla="*/ 1351942 h 4890129"/>
              <a:gd name="connsiteX23906" fmla="*/ 6139063 w 9771622"/>
              <a:gd name="connsiteY23906" fmla="*/ 1365658 h 4890129"/>
              <a:gd name="connsiteX23907" fmla="*/ 6125347 w 9771622"/>
              <a:gd name="connsiteY23907" fmla="*/ 1379374 h 4890129"/>
              <a:gd name="connsiteX23908" fmla="*/ 6111631 w 9771622"/>
              <a:gd name="connsiteY23908" fmla="*/ 1365658 h 4890129"/>
              <a:gd name="connsiteX23909" fmla="*/ 6125347 w 9771622"/>
              <a:gd name="connsiteY23909" fmla="*/ 1351942 h 4890129"/>
              <a:gd name="connsiteX23910" fmla="*/ 5832757 w 9771622"/>
              <a:gd name="connsiteY23910" fmla="*/ 1351942 h 4890129"/>
              <a:gd name="connsiteX23911" fmla="*/ 5846473 w 9771622"/>
              <a:gd name="connsiteY23911" fmla="*/ 1365658 h 4890129"/>
              <a:gd name="connsiteX23912" fmla="*/ 5832757 w 9771622"/>
              <a:gd name="connsiteY23912" fmla="*/ 1379374 h 4890129"/>
              <a:gd name="connsiteX23913" fmla="*/ 5819041 w 9771622"/>
              <a:gd name="connsiteY23913" fmla="*/ 1365658 h 4890129"/>
              <a:gd name="connsiteX23914" fmla="*/ 5832757 w 9771622"/>
              <a:gd name="connsiteY23914" fmla="*/ 1351942 h 4890129"/>
              <a:gd name="connsiteX23915" fmla="*/ 6696295 w 9771622"/>
              <a:gd name="connsiteY23915" fmla="*/ 1350948 h 4890129"/>
              <a:gd name="connsiteX23916" fmla="*/ 6710011 w 9771622"/>
              <a:gd name="connsiteY23916" fmla="*/ 1364664 h 4890129"/>
              <a:gd name="connsiteX23917" fmla="*/ 6696295 w 9771622"/>
              <a:gd name="connsiteY23917" fmla="*/ 1378380 h 4890129"/>
              <a:gd name="connsiteX23918" fmla="*/ 6682579 w 9771622"/>
              <a:gd name="connsiteY23918" fmla="*/ 1364664 h 4890129"/>
              <a:gd name="connsiteX23919" fmla="*/ 6696295 w 9771622"/>
              <a:gd name="connsiteY23919" fmla="*/ 1350948 h 4890129"/>
              <a:gd name="connsiteX23920" fmla="*/ 425825 w 9771622"/>
              <a:gd name="connsiteY23920" fmla="*/ 1350948 h 4890129"/>
              <a:gd name="connsiteX23921" fmla="*/ 439540 w 9771622"/>
              <a:gd name="connsiteY23921" fmla="*/ 1364664 h 4890129"/>
              <a:gd name="connsiteX23922" fmla="*/ 425825 w 9771622"/>
              <a:gd name="connsiteY23922" fmla="*/ 1378380 h 4890129"/>
              <a:gd name="connsiteX23923" fmla="*/ 412110 w 9771622"/>
              <a:gd name="connsiteY23923" fmla="*/ 1364664 h 4890129"/>
              <a:gd name="connsiteX23924" fmla="*/ 425825 w 9771622"/>
              <a:gd name="connsiteY23924" fmla="*/ 1350948 h 4890129"/>
              <a:gd name="connsiteX23925" fmla="*/ 320564 w 9771622"/>
              <a:gd name="connsiteY23925" fmla="*/ 1350618 h 4890129"/>
              <a:gd name="connsiteX23926" fmla="*/ 334279 w 9771622"/>
              <a:gd name="connsiteY23926" fmla="*/ 1364334 h 4890129"/>
              <a:gd name="connsiteX23927" fmla="*/ 320564 w 9771622"/>
              <a:gd name="connsiteY23927" fmla="*/ 1378050 h 4890129"/>
              <a:gd name="connsiteX23928" fmla="*/ 306848 w 9771622"/>
              <a:gd name="connsiteY23928" fmla="*/ 1364334 h 4890129"/>
              <a:gd name="connsiteX23929" fmla="*/ 320564 w 9771622"/>
              <a:gd name="connsiteY23929" fmla="*/ 1350618 h 4890129"/>
              <a:gd name="connsiteX23930" fmla="*/ 4466122 w 9771622"/>
              <a:gd name="connsiteY23930" fmla="*/ 1350288 h 4890129"/>
              <a:gd name="connsiteX23931" fmla="*/ 4479838 w 9771622"/>
              <a:gd name="connsiteY23931" fmla="*/ 1364004 h 4890129"/>
              <a:gd name="connsiteX23932" fmla="*/ 4466122 w 9771622"/>
              <a:gd name="connsiteY23932" fmla="*/ 1377720 h 4890129"/>
              <a:gd name="connsiteX23933" fmla="*/ 4452406 w 9771622"/>
              <a:gd name="connsiteY23933" fmla="*/ 1364004 h 4890129"/>
              <a:gd name="connsiteX23934" fmla="*/ 4466122 w 9771622"/>
              <a:gd name="connsiteY23934" fmla="*/ 1350288 h 4890129"/>
              <a:gd name="connsiteX23935" fmla="*/ 215299 w 9771622"/>
              <a:gd name="connsiteY23935" fmla="*/ 1350288 h 4890129"/>
              <a:gd name="connsiteX23936" fmla="*/ 229014 w 9771622"/>
              <a:gd name="connsiteY23936" fmla="*/ 1364004 h 4890129"/>
              <a:gd name="connsiteX23937" fmla="*/ 215299 w 9771622"/>
              <a:gd name="connsiteY23937" fmla="*/ 1377720 h 4890129"/>
              <a:gd name="connsiteX23938" fmla="*/ 201584 w 9771622"/>
              <a:gd name="connsiteY23938" fmla="*/ 1364004 h 4890129"/>
              <a:gd name="connsiteX23939" fmla="*/ 215299 w 9771622"/>
              <a:gd name="connsiteY23939" fmla="*/ 1350288 h 4890129"/>
              <a:gd name="connsiteX23940" fmla="*/ 6754552 w 9771622"/>
              <a:gd name="connsiteY23940" fmla="*/ 1348634 h 4890129"/>
              <a:gd name="connsiteX23941" fmla="*/ 6768268 w 9771622"/>
              <a:gd name="connsiteY23941" fmla="*/ 1362350 h 4890129"/>
              <a:gd name="connsiteX23942" fmla="*/ 6754552 w 9771622"/>
              <a:gd name="connsiteY23942" fmla="*/ 1376066 h 4890129"/>
              <a:gd name="connsiteX23943" fmla="*/ 6740836 w 9771622"/>
              <a:gd name="connsiteY23943" fmla="*/ 1362350 h 4890129"/>
              <a:gd name="connsiteX23944" fmla="*/ 6754552 w 9771622"/>
              <a:gd name="connsiteY23944" fmla="*/ 1348634 h 4890129"/>
              <a:gd name="connsiteX23945" fmla="*/ 5659655 w 9771622"/>
              <a:gd name="connsiteY23945" fmla="*/ 1347970 h 4890129"/>
              <a:gd name="connsiteX23946" fmla="*/ 5673371 w 9771622"/>
              <a:gd name="connsiteY23946" fmla="*/ 1361686 h 4890129"/>
              <a:gd name="connsiteX23947" fmla="*/ 5659655 w 9771622"/>
              <a:gd name="connsiteY23947" fmla="*/ 1375402 h 4890129"/>
              <a:gd name="connsiteX23948" fmla="*/ 5645939 w 9771622"/>
              <a:gd name="connsiteY23948" fmla="*/ 1361686 h 4890129"/>
              <a:gd name="connsiteX23949" fmla="*/ 5659655 w 9771622"/>
              <a:gd name="connsiteY23949" fmla="*/ 1347970 h 4890129"/>
              <a:gd name="connsiteX23950" fmla="*/ 6812472 w 9771622"/>
              <a:gd name="connsiteY23950" fmla="*/ 1345986 h 4890129"/>
              <a:gd name="connsiteX23951" fmla="*/ 6826188 w 9771622"/>
              <a:gd name="connsiteY23951" fmla="*/ 1359702 h 4890129"/>
              <a:gd name="connsiteX23952" fmla="*/ 6812472 w 9771622"/>
              <a:gd name="connsiteY23952" fmla="*/ 1373418 h 4890129"/>
              <a:gd name="connsiteX23953" fmla="*/ 6798756 w 9771622"/>
              <a:gd name="connsiteY23953" fmla="*/ 1359702 h 4890129"/>
              <a:gd name="connsiteX23954" fmla="*/ 6812472 w 9771622"/>
              <a:gd name="connsiteY23954" fmla="*/ 1345986 h 4890129"/>
              <a:gd name="connsiteX23955" fmla="*/ 6188236 w 9771622"/>
              <a:gd name="connsiteY23955" fmla="*/ 1345653 h 4890129"/>
              <a:gd name="connsiteX23956" fmla="*/ 6201952 w 9771622"/>
              <a:gd name="connsiteY23956" fmla="*/ 1359369 h 4890129"/>
              <a:gd name="connsiteX23957" fmla="*/ 6188236 w 9771622"/>
              <a:gd name="connsiteY23957" fmla="*/ 1373085 h 4890129"/>
              <a:gd name="connsiteX23958" fmla="*/ 6174520 w 9771622"/>
              <a:gd name="connsiteY23958" fmla="*/ 1359369 h 4890129"/>
              <a:gd name="connsiteX23959" fmla="*/ 6188236 w 9771622"/>
              <a:gd name="connsiteY23959" fmla="*/ 1345653 h 4890129"/>
              <a:gd name="connsiteX23960" fmla="*/ 6870065 w 9771622"/>
              <a:gd name="connsiteY23960" fmla="*/ 1343668 h 4890129"/>
              <a:gd name="connsiteX23961" fmla="*/ 6883781 w 9771622"/>
              <a:gd name="connsiteY23961" fmla="*/ 1357384 h 4890129"/>
              <a:gd name="connsiteX23962" fmla="*/ 6870065 w 9771622"/>
              <a:gd name="connsiteY23962" fmla="*/ 1371100 h 4890129"/>
              <a:gd name="connsiteX23963" fmla="*/ 6856349 w 9771622"/>
              <a:gd name="connsiteY23963" fmla="*/ 1357384 h 4890129"/>
              <a:gd name="connsiteX23964" fmla="*/ 6870065 w 9771622"/>
              <a:gd name="connsiteY23964" fmla="*/ 1343668 h 4890129"/>
              <a:gd name="connsiteX23965" fmla="*/ 2937051 w 9771622"/>
              <a:gd name="connsiteY23965" fmla="*/ 1343668 h 4890129"/>
              <a:gd name="connsiteX23966" fmla="*/ 2950767 w 9771622"/>
              <a:gd name="connsiteY23966" fmla="*/ 1357384 h 4890129"/>
              <a:gd name="connsiteX23967" fmla="*/ 2937051 w 9771622"/>
              <a:gd name="connsiteY23967" fmla="*/ 1371100 h 4890129"/>
              <a:gd name="connsiteX23968" fmla="*/ 2923336 w 9771622"/>
              <a:gd name="connsiteY23968" fmla="*/ 1357384 h 4890129"/>
              <a:gd name="connsiteX23969" fmla="*/ 2937051 w 9771622"/>
              <a:gd name="connsiteY23969" fmla="*/ 1343668 h 4890129"/>
              <a:gd name="connsiteX23970" fmla="*/ 2089400 w 9771622"/>
              <a:gd name="connsiteY23970" fmla="*/ 1343338 h 4890129"/>
              <a:gd name="connsiteX23971" fmla="*/ 2103113 w 9771622"/>
              <a:gd name="connsiteY23971" fmla="*/ 1357054 h 4890129"/>
              <a:gd name="connsiteX23972" fmla="*/ 2089400 w 9771622"/>
              <a:gd name="connsiteY23972" fmla="*/ 1370770 h 4890129"/>
              <a:gd name="connsiteX23973" fmla="*/ 2075677 w 9771622"/>
              <a:gd name="connsiteY23973" fmla="*/ 1357054 h 4890129"/>
              <a:gd name="connsiteX23974" fmla="*/ 2089400 w 9771622"/>
              <a:gd name="connsiteY23974" fmla="*/ 1343338 h 4890129"/>
              <a:gd name="connsiteX23975" fmla="*/ 5899287 w 9771622"/>
              <a:gd name="connsiteY23975" fmla="*/ 1342014 h 4890129"/>
              <a:gd name="connsiteX23976" fmla="*/ 5913003 w 9771622"/>
              <a:gd name="connsiteY23976" fmla="*/ 1355730 h 4890129"/>
              <a:gd name="connsiteX23977" fmla="*/ 5899287 w 9771622"/>
              <a:gd name="connsiteY23977" fmla="*/ 1369446 h 4890129"/>
              <a:gd name="connsiteX23978" fmla="*/ 5885571 w 9771622"/>
              <a:gd name="connsiteY23978" fmla="*/ 1355730 h 4890129"/>
              <a:gd name="connsiteX23979" fmla="*/ 5899287 w 9771622"/>
              <a:gd name="connsiteY23979" fmla="*/ 1342014 h 4890129"/>
              <a:gd name="connsiteX23980" fmla="*/ 6927324 w 9771622"/>
              <a:gd name="connsiteY23980" fmla="*/ 1341684 h 4890129"/>
              <a:gd name="connsiteX23981" fmla="*/ 6941040 w 9771622"/>
              <a:gd name="connsiteY23981" fmla="*/ 1355400 h 4890129"/>
              <a:gd name="connsiteX23982" fmla="*/ 6927324 w 9771622"/>
              <a:gd name="connsiteY23982" fmla="*/ 1369116 h 4890129"/>
              <a:gd name="connsiteX23983" fmla="*/ 6913608 w 9771622"/>
              <a:gd name="connsiteY23983" fmla="*/ 1355400 h 4890129"/>
              <a:gd name="connsiteX23984" fmla="*/ 6927324 w 9771622"/>
              <a:gd name="connsiteY23984" fmla="*/ 1341684 h 4890129"/>
              <a:gd name="connsiteX23985" fmla="*/ 5319402 w 9771622"/>
              <a:gd name="connsiteY23985" fmla="*/ 1341684 h 4890129"/>
              <a:gd name="connsiteX23986" fmla="*/ 5333118 w 9771622"/>
              <a:gd name="connsiteY23986" fmla="*/ 1355400 h 4890129"/>
              <a:gd name="connsiteX23987" fmla="*/ 5319402 w 9771622"/>
              <a:gd name="connsiteY23987" fmla="*/ 1369116 h 4890129"/>
              <a:gd name="connsiteX23988" fmla="*/ 5305686 w 9771622"/>
              <a:gd name="connsiteY23988" fmla="*/ 1355400 h 4890129"/>
              <a:gd name="connsiteX23989" fmla="*/ 5319402 w 9771622"/>
              <a:gd name="connsiteY23989" fmla="*/ 1341684 h 4890129"/>
              <a:gd name="connsiteX23990" fmla="*/ 1980501 w 9771622"/>
              <a:gd name="connsiteY23990" fmla="*/ 1341684 h 4890129"/>
              <a:gd name="connsiteX23991" fmla="*/ 1994214 w 9771622"/>
              <a:gd name="connsiteY23991" fmla="*/ 1355400 h 4890129"/>
              <a:gd name="connsiteX23992" fmla="*/ 1980501 w 9771622"/>
              <a:gd name="connsiteY23992" fmla="*/ 1369116 h 4890129"/>
              <a:gd name="connsiteX23993" fmla="*/ 1966782 w 9771622"/>
              <a:gd name="connsiteY23993" fmla="*/ 1355400 h 4890129"/>
              <a:gd name="connsiteX23994" fmla="*/ 1980501 w 9771622"/>
              <a:gd name="connsiteY23994" fmla="*/ 1341684 h 4890129"/>
              <a:gd name="connsiteX23995" fmla="*/ 6250128 w 9771622"/>
              <a:gd name="connsiteY23995" fmla="*/ 1340360 h 4890129"/>
              <a:gd name="connsiteX23996" fmla="*/ 6263844 w 9771622"/>
              <a:gd name="connsiteY23996" fmla="*/ 1354076 h 4890129"/>
              <a:gd name="connsiteX23997" fmla="*/ 6250128 w 9771622"/>
              <a:gd name="connsiteY23997" fmla="*/ 1367792 h 4890129"/>
              <a:gd name="connsiteX23998" fmla="*/ 6236412 w 9771622"/>
              <a:gd name="connsiteY23998" fmla="*/ 1354076 h 4890129"/>
              <a:gd name="connsiteX23999" fmla="*/ 6250128 w 9771622"/>
              <a:gd name="connsiteY23999" fmla="*/ 1340360 h 4890129"/>
              <a:gd name="connsiteX24000" fmla="*/ 1871607 w 9771622"/>
              <a:gd name="connsiteY24000" fmla="*/ 1340360 h 4890129"/>
              <a:gd name="connsiteX24001" fmla="*/ 1885325 w 9771622"/>
              <a:gd name="connsiteY24001" fmla="*/ 1354076 h 4890129"/>
              <a:gd name="connsiteX24002" fmla="*/ 1871607 w 9771622"/>
              <a:gd name="connsiteY24002" fmla="*/ 1367792 h 4890129"/>
              <a:gd name="connsiteX24003" fmla="*/ 1857890 w 9771622"/>
              <a:gd name="connsiteY24003" fmla="*/ 1354076 h 4890129"/>
              <a:gd name="connsiteX24004" fmla="*/ 1871607 w 9771622"/>
              <a:gd name="connsiteY24004" fmla="*/ 1340360 h 4890129"/>
              <a:gd name="connsiteX24005" fmla="*/ 6984254 w 9771622"/>
              <a:gd name="connsiteY24005" fmla="*/ 1339697 h 4890129"/>
              <a:gd name="connsiteX24006" fmla="*/ 6997970 w 9771622"/>
              <a:gd name="connsiteY24006" fmla="*/ 1353413 h 4890129"/>
              <a:gd name="connsiteX24007" fmla="*/ 6984254 w 9771622"/>
              <a:gd name="connsiteY24007" fmla="*/ 1367129 h 4890129"/>
              <a:gd name="connsiteX24008" fmla="*/ 6970538 w 9771622"/>
              <a:gd name="connsiteY24008" fmla="*/ 1353413 h 4890129"/>
              <a:gd name="connsiteX24009" fmla="*/ 6984254 w 9771622"/>
              <a:gd name="connsiteY24009" fmla="*/ 1339697 h 4890129"/>
              <a:gd name="connsiteX24010" fmla="*/ 2822530 w 9771622"/>
              <a:gd name="connsiteY24010" fmla="*/ 1339697 h 4890129"/>
              <a:gd name="connsiteX24011" fmla="*/ 2836248 w 9771622"/>
              <a:gd name="connsiteY24011" fmla="*/ 1353413 h 4890129"/>
              <a:gd name="connsiteX24012" fmla="*/ 2822530 w 9771622"/>
              <a:gd name="connsiteY24012" fmla="*/ 1367129 h 4890129"/>
              <a:gd name="connsiteX24013" fmla="*/ 2808815 w 9771622"/>
              <a:gd name="connsiteY24013" fmla="*/ 1353413 h 4890129"/>
              <a:gd name="connsiteX24014" fmla="*/ 2822530 w 9771622"/>
              <a:gd name="connsiteY24014" fmla="*/ 1339697 h 4890129"/>
              <a:gd name="connsiteX24015" fmla="*/ 1763376 w 9771622"/>
              <a:gd name="connsiteY24015" fmla="*/ 1339033 h 4890129"/>
              <a:gd name="connsiteX24016" fmla="*/ 1777092 w 9771622"/>
              <a:gd name="connsiteY24016" fmla="*/ 1352749 h 4890129"/>
              <a:gd name="connsiteX24017" fmla="*/ 1763376 w 9771622"/>
              <a:gd name="connsiteY24017" fmla="*/ 1366465 h 4890129"/>
              <a:gd name="connsiteX24018" fmla="*/ 1749658 w 9771622"/>
              <a:gd name="connsiteY24018" fmla="*/ 1352749 h 4890129"/>
              <a:gd name="connsiteX24019" fmla="*/ 1763376 w 9771622"/>
              <a:gd name="connsiteY24019" fmla="*/ 1339033 h 4890129"/>
              <a:gd name="connsiteX24020" fmla="*/ 5550098 w 9771622"/>
              <a:gd name="connsiteY24020" fmla="*/ 1338703 h 4890129"/>
              <a:gd name="connsiteX24021" fmla="*/ 5563814 w 9771622"/>
              <a:gd name="connsiteY24021" fmla="*/ 1352419 h 4890129"/>
              <a:gd name="connsiteX24022" fmla="*/ 5550098 w 9771622"/>
              <a:gd name="connsiteY24022" fmla="*/ 1366135 h 4890129"/>
              <a:gd name="connsiteX24023" fmla="*/ 5536382 w 9771622"/>
              <a:gd name="connsiteY24023" fmla="*/ 1352419 h 4890129"/>
              <a:gd name="connsiteX24024" fmla="*/ 5550098 w 9771622"/>
              <a:gd name="connsiteY24024" fmla="*/ 1338703 h 4890129"/>
              <a:gd name="connsiteX24025" fmla="*/ 7041183 w 9771622"/>
              <a:gd name="connsiteY24025" fmla="*/ 1337709 h 4890129"/>
              <a:gd name="connsiteX24026" fmla="*/ 7054899 w 9771622"/>
              <a:gd name="connsiteY24026" fmla="*/ 1351425 h 4890129"/>
              <a:gd name="connsiteX24027" fmla="*/ 7041183 w 9771622"/>
              <a:gd name="connsiteY24027" fmla="*/ 1365141 h 4890129"/>
              <a:gd name="connsiteX24028" fmla="*/ 7027467 w 9771622"/>
              <a:gd name="connsiteY24028" fmla="*/ 1351425 h 4890129"/>
              <a:gd name="connsiteX24029" fmla="*/ 7041183 w 9771622"/>
              <a:gd name="connsiteY24029" fmla="*/ 1337709 h 4890129"/>
              <a:gd name="connsiteX24030" fmla="*/ 1655471 w 9771622"/>
              <a:gd name="connsiteY24030" fmla="*/ 1337709 h 4890129"/>
              <a:gd name="connsiteX24031" fmla="*/ 1669187 w 9771622"/>
              <a:gd name="connsiteY24031" fmla="*/ 1351425 h 4890129"/>
              <a:gd name="connsiteX24032" fmla="*/ 1655471 w 9771622"/>
              <a:gd name="connsiteY24032" fmla="*/ 1365141 h 4890129"/>
              <a:gd name="connsiteX24033" fmla="*/ 1641756 w 9771622"/>
              <a:gd name="connsiteY24033" fmla="*/ 1351425 h 4890129"/>
              <a:gd name="connsiteX24034" fmla="*/ 1655471 w 9771622"/>
              <a:gd name="connsiteY24034" fmla="*/ 1337709 h 4890129"/>
              <a:gd name="connsiteX24035" fmla="*/ 5436569 w 9771622"/>
              <a:gd name="connsiteY24035" fmla="*/ 1336389 h 4890129"/>
              <a:gd name="connsiteX24036" fmla="*/ 5450285 w 9771622"/>
              <a:gd name="connsiteY24036" fmla="*/ 1350105 h 4890129"/>
              <a:gd name="connsiteX24037" fmla="*/ 5436569 w 9771622"/>
              <a:gd name="connsiteY24037" fmla="*/ 1363821 h 4890129"/>
              <a:gd name="connsiteX24038" fmla="*/ 5422853 w 9771622"/>
              <a:gd name="connsiteY24038" fmla="*/ 1350105 h 4890129"/>
              <a:gd name="connsiteX24039" fmla="*/ 5436569 w 9771622"/>
              <a:gd name="connsiteY24039" fmla="*/ 1336389 h 4890129"/>
              <a:gd name="connsiteX24040" fmla="*/ 1547900 w 9771622"/>
              <a:gd name="connsiteY24040" fmla="*/ 1336389 h 4890129"/>
              <a:gd name="connsiteX24041" fmla="*/ 1561623 w 9771622"/>
              <a:gd name="connsiteY24041" fmla="*/ 1350105 h 4890129"/>
              <a:gd name="connsiteX24042" fmla="*/ 1547900 w 9771622"/>
              <a:gd name="connsiteY24042" fmla="*/ 1363821 h 4890129"/>
              <a:gd name="connsiteX24043" fmla="*/ 1534188 w 9771622"/>
              <a:gd name="connsiteY24043" fmla="*/ 1350105 h 4890129"/>
              <a:gd name="connsiteX24044" fmla="*/ 1547900 w 9771622"/>
              <a:gd name="connsiteY24044" fmla="*/ 1336389 h 4890129"/>
              <a:gd name="connsiteX24045" fmla="*/ 7097782 w 9771622"/>
              <a:gd name="connsiteY24045" fmla="*/ 1336055 h 4890129"/>
              <a:gd name="connsiteX24046" fmla="*/ 7111498 w 9771622"/>
              <a:gd name="connsiteY24046" fmla="*/ 1349771 h 4890129"/>
              <a:gd name="connsiteX24047" fmla="*/ 7097782 w 9771622"/>
              <a:gd name="connsiteY24047" fmla="*/ 1363487 h 4890129"/>
              <a:gd name="connsiteX24048" fmla="*/ 7084066 w 9771622"/>
              <a:gd name="connsiteY24048" fmla="*/ 1349771 h 4890129"/>
              <a:gd name="connsiteX24049" fmla="*/ 7097782 w 9771622"/>
              <a:gd name="connsiteY24049" fmla="*/ 1336055 h 4890129"/>
              <a:gd name="connsiteX24050" fmla="*/ 5109226 w 9771622"/>
              <a:gd name="connsiteY24050" fmla="*/ 1336055 h 4890129"/>
              <a:gd name="connsiteX24051" fmla="*/ 5122942 w 9771622"/>
              <a:gd name="connsiteY24051" fmla="*/ 1349771 h 4890129"/>
              <a:gd name="connsiteX24052" fmla="*/ 5109226 w 9771622"/>
              <a:gd name="connsiteY24052" fmla="*/ 1363487 h 4890129"/>
              <a:gd name="connsiteX24053" fmla="*/ 5095510 w 9771622"/>
              <a:gd name="connsiteY24053" fmla="*/ 1349771 h 4890129"/>
              <a:gd name="connsiteX24054" fmla="*/ 5109226 w 9771622"/>
              <a:gd name="connsiteY24054" fmla="*/ 1336055 h 4890129"/>
              <a:gd name="connsiteX24055" fmla="*/ 2709003 w 9771622"/>
              <a:gd name="connsiteY24055" fmla="*/ 1336055 h 4890129"/>
              <a:gd name="connsiteX24056" fmla="*/ 2722724 w 9771622"/>
              <a:gd name="connsiteY24056" fmla="*/ 1349771 h 4890129"/>
              <a:gd name="connsiteX24057" fmla="*/ 2709003 w 9771622"/>
              <a:gd name="connsiteY24057" fmla="*/ 1363487 h 4890129"/>
              <a:gd name="connsiteX24058" fmla="*/ 2695288 w 9771622"/>
              <a:gd name="connsiteY24058" fmla="*/ 1349771 h 4890129"/>
              <a:gd name="connsiteX24059" fmla="*/ 2709003 w 9771622"/>
              <a:gd name="connsiteY24059" fmla="*/ 1336055 h 4890129"/>
              <a:gd name="connsiteX24060" fmla="*/ 6312023 w 9771622"/>
              <a:gd name="connsiteY24060" fmla="*/ 1335395 h 4890129"/>
              <a:gd name="connsiteX24061" fmla="*/ 6325739 w 9771622"/>
              <a:gd name="connsiteY24061" fmla="*/ 1349111 h 4890129"/>
              <a:gd name="connsiteX24062" fmla="*/ 6312023 w 9771622"/>
              <a:gd name="connsiteY24062" fmla="*/ 1362827 h 4890129"/>
              <a:gd name="connsiteX24063" fmla="*/ 6298307 w 9771622"/>
              <a:gd name="connsiteY24063" fmla="*/ 1349111 h 4890129"/>
              <a:gd name="connsiteX24064" fmla="*/ 6312023 w 9771622"/>
              <a:gd name="connsiteY24064" fmla="*/ 1335395 h 4890129"/>
              <a:gd name="connsiteX24065" fmla="*/ 1440334 w 9771622"/>
              <a:gd name="connsiteY24065" fmla="*/ 1335395 h 4890129"/>
              <a:gd name="connsiteX24066" fmla="*/ 1454049 w 9771622"/>
              <a:gd name="connsiteY24066" fmla="*/ 1349111 h 4890129"/>
              <a:gd name="connsiteX24067" fmla="*/ 1440334 w 9771622"/>
              <a:gd name="connsiteY24067" fmla="*/ 1362827 h 4890129"/>
              <a:gd name="connsiteX24068" fmla="*/ 1426616 w 9771622"/>
              <a:gd name="connsiteY24068" fmla="*/ 1349111 h 4890129"/>
              <a:gd name="connsiteX24069" fmla="*/ 1440334 w 9771622"/>
              <a:gd name="connsiteY24069" fmla="*/ 1335395 h 4890129"/>
              <a:gd name="connsiteX24070" fmla="*/ 5729160 w 9771622"/>
              <a:gd name="connsiteY24070" fmla="*/ 1334731 h 4890129"/>
              <a:gd name="connsiteX24071" fmla="*/ 5742876 w 9771622"/>
              <a:gd name="connsiteY24071" fmla="*/ 1348447 h 4890129"/>
              <a:gd name="connsiteX24072" fmla="*/ 5729160 w 9771622"/>
              <a:gd name="connsiteY24072" fmla="*/ 1362163 h 4890129"/>
              <a:gd name="connsiteX24073" fmla="*/ 5715444 w 9771622"/>
              <a:gd name="connsiteY24073" fmla="*/ 1348447 h 4890129"/>
              <a:gd name="connsiteX24074" fmla="*/ 5729160 w 9771622"/>
              <a:gd name="connsiteY24074" fmla="*/ 1334731 h 4890129"/>
              <a:gd name="connsiteX24075" fmla="*/ 7154048 w 9771622"/>
              <a:gd name="connsiteY24075" fmla="*/ 1334401 h 4890129"/>
              <a:gd name="connsiteX24076" fmla="*/ 7167764 w 9771622"/>
              <a:gd name="connsiteY24076" fmla="*/ 1348117 h 4890129"/>
              <a:gd name="connsiteX24077" fmla="*/ 7154048 w 9771622"/>
              <a:gd name="connsiteY24077" fmla="*/ 1361833 h 4890129"/>
              <a:gd name="connsiteX24078" fmla="*/ 7140332 w 9771622"/>
              <a:gd name="connsiteY24078" fmla="*/ 1348117 h 4890129"/>
              <a:gd name="connsiteX24079" fmla="*/ 7154048 w 9771622"/>
              <a:gd name="connsiteY24079" fmla="*/ 1334401 h 4890129"/>
              <a:gd name="connsiteX24080" fmla="*/ 1333423 w 9771622"/>
              <a:gd name="connsiteY24080" fmla="*/ 1334401 h 4890129"/>
              <a:gd name="connsiteX24081" fmla="*/ 1347138 w 9771622"/>
              <a:gd name="connsiteY24081" fmla="*/ 1348117 h 4890129"/>
              <a:gd name="connsiteX24082" fmla="*/ 1333423 w 9771622"/>
              <a:gd name="connsiteY24082" fmla="*/ 1361833 h 4890129"/>
              <a:gd name="connsiteX24083" fmla="*/ 1319711 w 9771622"/>
              <a:gd name="connsiteY24083" fmla="*/ 1348117 h 4890129"/>
              <a:gd name="connsiteX24084" fmla="*/ 1333423 w 9771622"/>
              <a:gd name="connsiteY24084" fmla="*/ 1334401 h 4890129"/>
              <a:gd name="connsiteX24085" fmla="*/ 4508818 w 9771622"/>
              <a:gd name="connsiteY24085" fmla="*/ 1334071 h 4890129"/>
              <a:gd name="connsiteX24086" fmla="*/ 4522534 w 9771622"/>
              <a:gd name="connsiteY24086" fmla="*/ 1347787 h 4890129"/>
              <a:gd name="connsiteX24087" fmla="*/ 4508818 w 9771622"/>
              <a:gd name="connsiteY24087" fmla="*/ 1361503 h 4890129"/>
              <a:gd name="connsiteX24088" fmla="*/ 4495102 w 9771622"/>
              <a:gd name="connsiteY24088" fmla="*/ 1347787 h 4890129"/>
              <a:gd name="connsiteX24089" fmla="*/ 4508818 w 9771622"/>
              <a:gd name="connsiteY24089" fmla="*/ 1334071 h 4890129"/>
              <a:gd name="connsiteX24090" fmla="*/ 1226515 w 9771622"/>
              <a:gd name="connsiteY24090" fmla="*/ 1333737 h 4890129"/>
              <a:gd name="connsiteX24091" fmla="*/ 1240228 w 9771622"/>
              <a:gd name="connsiteY24091" fmla="*/ 1347453 h 4890129"/>
              <a:gd name="connsiteX24092" fmla="*/ 1226515 w 9771622"/>
              <a:gd name="connsiteY24092" fmla="*/ 1361169 h 4890129"/>
              <a:gd name="connsiteX24093" fmla="*/ 1212797 w 9771622"/>
              <a:gd name="connsiteY24093" fmla="*/ 1347453 h 4890129"/>
              <a:gd name="connsiteX24094" fmla="*/ 1226515 w 9771622"/>
              <a:gd name="connsiteY24094" fmla="*/ 1333737 h 4890129"/>
              <a:gd name="connsiteX24095" fmla="*/ 5965151 w 9771622"/>
              <a:gd name="connsiteY24095" fmla="*/ 1333407 h 4890129"/>
              <a:gd name="connsiteX24096" fmla="*/ 5978867 w 9771622"/>
              <a:gd name="connsiteY24096" fmla="*/ 1347123 h 4890129"/>
              <a:gd name="connsiteX24097" fmla="*/ 5965151 w 9771622"/>
              <a:gd name="connsiteY24097" fmla="*/ 1360839 h 4890129"/>
              <a:gd name="connsiteX24098" fmla="*/ 5951435 w 9771622"/>
              <a:gd name="connsiteY24098" fmla="*/ 1347123 h 4890129"/>
              <a:gd name="connsiteX24099" fmla="*/ 5965151 w 9771622"/>
              <a:gd name="connsiteY24099" fmla="*/ 1333407 h 4890129"/>
              <a:gd name="connsiteX24100" fmla="*/ 7210317 w 9771622"/>
              <a:gd name="connsiteY24100" fmla="*/ 1332747 h 4890129"/>
              <a:gd name="connsiteX24101" fmla="*/ 7224033 w 9771622"/>
              <a:gd name="connsiteY24101" fmla="*/ 1346463 h 4890129"/>
              <a:gd name="connsiteX24102" fmla="*/ 7210317 w 9771622"/>
              <a:gd name="connsiteY24102" fmla="*/ 1360179 h 4890129"/>
              <a:gd name="connsiteX24103" fmla="*/ 7196601 w 9771622"/>
              <a:gd name="connsiteY24103" fmla="*/ 1346463 h 4890129"/>
              <a:gd name="connsiteX24104" fmla="*/ 7210317 w 9771622"/>
              <a:gd name="connsiteY24104" fmla="*/ 1332747 h 4890129"/>
              <a:gd name="connsiteX24105" fmla="*/ 2596468 w 9771622"/>
              <a:gd name="connsiteY24105" fmla="*/ 1332747 h 4890129"/>
              <a:gd name="connsiteX24106" fmla="*/ 2610184 w 9771622"/>
              <a:gd name="connsiteY24106" fmla="*/ 1346463 h 4890129"/>
              <a:gd name="connsiteX24107" fmla="*/ 2596468 w 9771622"/>
              <a:gd name="connsiteY24107" fmla="*/ 1360179 h 4890129"/>
              <a:gd name="connsiteX24108" fmla="*/ 2582752 w 9771622"/>
              <a:gd name="connsiteY24108" fmla="*/ 1346463 h 4890129"/>
              <a:gd name="connsiteX24109" fmla="*/ 2596468 w 9771622"/>
              <a:gd name="connsiteY24109" fmla="*/ 1332747 h 4890129"/>
              <a:gd name="connsiteX24110" fmla="*/ 1119940 w 9771622"/>
              <a:gd name="connsiteY24110" fmla="*/ 1332747 h 4890129"/>
              <a:gd name="connsiteX24111" fmla="*/ 1133655 w 9771622"/>
              <a:gd name="connsiteY24111" fmla="*/ 1346463 h 4890129"/>
              <a:gd name="connsiteX24112" fmla="*/ 1119940 w 9771622"/>
              <a:gd name="connsiteY24112" fmla="*/ 1360179 h 4890129"/>
              <a:gd name="connsiteX24113" fmla="*/ 1106223 w 9771622"/>
              <a:gd name="connsiteY24113" fmla="*/ 1346463 h 4890129"/>
              <a:gd name="connsiteX24114" fmla="*/ 1119940 w 9771622"/>
              <a:gd name="connsiteY24114" fmla="*/ 1332747 h 4890129"/>
              <a:gd name="connsiteX24115" fmla="*/ 1013363 w 9771622"/>
              <a:gd name="connsiteY24115" fmla="*/ 1332083 h 4890129"/>
              <a:gd name="connsiteX24116" fmla="*/ 1027077 w 9771622"/>
              <a:gd name="connsiteY24116" fmla="*/ 1345799 h 4890129"/>
              <a:gd name="connsiteX24117" fmla="*/ 1013363 w 9771622"/>
              <a:gd name="connsiteY24117" fmla="*/ 1359515 h 4890129"/>
              <a:gd name="connsiteX24118" fmla="*/ 999645 w 9771622"/>
              <a:gd name="connsiteY24118" fmla="*/ 1345799 h 4890129"/>
              <a:gd name="connsiteX24119" fmla="*/ 1013363 w 9771622"/>
              <a:gd name="connsiteY24119" fmla="*/ 1332083 h 4890129"/>
              <a:gd name="connsiteX24120" fmla="*/ 7266583 w 9771622"/>
              <a:gd name="connsiteY24120" fmla="*/ 1331423 h 4890129"/>
              <a:gd name="connsiteX24121" fmla="*/ 7280299 w 9771622"/>
              <a:gd name="connsiteY24121" fmla="*/ 1345139 h 4890129"/>
              <a:gd name="connsiteX24122" fmla="*/ 7266583 w 9771622"/>
              <a:gd name="connsiteY24122" fmla="*/ 1358855 h 4890129"/>
              <a:gd name="connsiteX24123" fmla="*/ 7252867 w 9771622"/>
              <a:gd name="connsiteY24123" fmla="*/ 1345139 h 4890129"/>
              <a:gd name="connsiteX24124" fmla="*/ 7266583 w 9771622"/>
              <a:gd name="connsiteY24124" fmla="*/ 1331423 h 4890129"/>
              <a:gd name="connsiteX24125" fmla="*/ 907426 w 9771622"/>
              <a:gd name="connsiteY24125" fmla="*/ 1331423 h 4890129"/>
              <a:gd name="connsiteX24126" fmla="*/ 921146 w 9771622"/>
              <a:gd name="connsiteY24126" fmla="*/ 1345139 h 4890129"/>
              <a:gd name="connsiteX24127" fmla="*/ 907426 w 9771622"/>
              <a:gd name="connsiteY24127" fmla="*/ 1358855 h 4890129"/>
              <a:gd name="connsiteX24128" fmla="*/ 893716 w 9771622"/>
              <a:gd name="connsiteY24128" fmla="*/ 1345139 h 4890129"/>
              <a:gd name="connsiteX24129" fmla="*/ 907426 w 9771622"/>
              <a:gd name="connsiteY24129" fmla="*/ 1331423 h 4890129"/>
              <a:gd name="connsiteX24130" fmla="*/ 6372924 w 9771622"/>
              <a:gd name="connsiteY24130" fmla="*/ 1330429 h 4890129"/>
              <a:gd name="connsiteX24131" fmla="*/ 6386640 w 9771622"/>
              <a:gd name="connsiteY24131" fmla="*/ 1344145 h 4890129"/>
              <a:gd name="connsiteX24132" fmla="*/ 6372924 w 9771622"/>
              <a:gd name="connsiteY24132" fmla="*/ 1357861 h 4890129"/>
              <a:gd name="connsiteX24133" fmla="*/ 6359208 w 9771622"/>
              <a:gd name="connsiteY24133" fmla="*/ 1344145 h 4890129"/>
              <a:gd name="connsiteX24134" fmla="*/ 6372924 w 9771622"/>
              <a:gd name="connsiteY24134" fmla="*/ 1330429 h 4890129"/>
              <a:gd name="connsiteX24135" fmla="*/ 7322188 w 9771622"/>
              <a:gd name="connsiteY24135" fmla="*/ 1329769 h 4890129"/>
              <a:gd name="connsiteX24136" fmla="*/ 7335904 w 9771622"/>
              <a:gd name="connsiteY24136" fmla="*/ 1343485 h 4890129"/>
              <a:gd name="connsiteX24137" fmla="*/ 7322188 w 9771622"/>
              <a:gd name="connsiteY24137" fmla="*/ 1357201 h 4890129"/>
              <a:gd name="connsiteX24138" fmla="*/ 7308472 w 9771622"/>
              <a:gd name="connsiteY24138" fmla="*/ 1343485 h 4890129"/>
              <a:gd name="connsiteX24139" fmla="*/ 7322188 w 9771622"/>
              <a:gd name="connsiteY24139" fmla="*/ 1329769 h 4890129"/>
              <a:gd name="connsiteX24140" fmla="*/ 2484591 w 9771622"/>
              <a:gd name="connsiteY24140" fmla="*/ 1329769 h 4890129"/>
              <a:gd name="connsiteX24141" fmla="*/ 2498311 w 9771622"/>
              <a:gd name="connsiteY24141" fmla="*/ 1343485 h 4890129"/>
              <a:gd name="connsiteX24142" fmla="*/ 2484591 w 9771622"/>
              <a:gd name="connsiteY24142" fmla="*/ 1357201 h 4890129"/>
              <a:gd name="connsiteX24143" fmla="*/ 2470875 w 9771622"/>
              <a:gd name="connsiteY24143" fmla="*/ 1343485 h 4890129"/>
              <a:gd name="connsiteX24144" fmla="*/ 2484591 w 9771622"/>
              <a:gd name="connsiteY24144" fmla="*/ 1329769 h 4890129"/>
              <a:gd name="connsiteX24145" fmla="*/ 589671 w 9771622"/>
              <a:gd name="connsiteY24145" fmla="*/ 1329435 h 4890129"/>
              <a:gd name="connsiteX24146" fmla="*/ 603388 w 9771622"/>
              <a:gd name="connsiteY24146" fmla="*/ 1343151 h 4890129"/>
              <a:gd name="connsiteX24147" fmla="*/ 589671 w 9771622"/>
              <a:gd name="connsiteY24147" fmla="*/ 1356867 h 4890129"/>
              <a:gd name="connsiteX24148" fmla="*/ 575957 w 9771622"/>
              <a:gd name="connsiteY24148" fmla="*/ 1343151 h 4890129"/>
              <a:gd name="connsiteX24149" fmla="*/ 589671 w 9771622"/>
              <a:gd name="connsiteY24149" fmla="*/ 1329435 h 4890129"/>
              <a:gd name="connsiteX24150" fmla="*/ 484081 w 9771622"/>
              <a:gd name="connsiteY24150" fmla="*/ 1329105 h 4890129"/>
              <a:gd name="connsiteX24151" fmla="*/ 497798 w 9771622"/>
              <a:gd name="connsiteY24151" fmla="*/ 1342821 h 4890129"/>
              <a:gd name="connsiteX24152" fmla="*/ 484081 w 9771622"/>
              <a:gd name="connsiteY24152" fmla="*/ 1356537 h 4890129"/>
              <a:gd name="connsiteX24153" fmla="*/ 470365 w 9771622"/>
              <a:gd name="connsiteY24153" fmla="*/ 1342821 h 4890129"/>
              <a:gd name="connsiteX24154" fmla="*/ 484081 w 9771622"/>
              <a:gd name="connsiteY24154" fmla="*/ 1329105 h 4890129"/>
              <a:gd name="connsiteX24155" fmla="*/ 7377794 w 9771622"/>
              <a:gd name="connsiteY24155" fmla="*/ 1328775 h 4890129"/>
              <a:gd name="connsiteX24156" fmla="*/ 7391510 w 9771622"/>
              <a:gd name="connsiteY24156" fmla="*/ 1342491 h 4890129"/>
              <a:gd name="connsiteX24157" fmla="*/ 7377794 w 9771622"/>
              <a:gd name="connsiteY24157" fmla="*/ 1356207 h 4890129"/>
              <a:gd name="connsiteX24158" fmla="*/ 7364078 w 9771622"/>
              <a:gd name="connsiteY24158" fmla="*/ 1342491 h 4890129"/>
              <a:gd name="connsiteX24159" fmla="*/ 7377794 w 9771622"/>
              <a:gd name="connsiteY24159" fmla="*/ 1328775 h 4890129"/>
              <a:gd name="connsiteX24160" fmla="*/ 5063882 w 9771622"/>
              <a:gd name="connsiteY24160" fmla="*/ 1328441 h 4890129"/>
              <a:gd name="connsiteX24161" fmla="*/ 5077598 w 9771622"/>
              <a:gd name="connsiteY24161" fmla="*/ 1342157 h 4890129"/>
              <a:gd name="connsiteX24162" fmla="*/ 5063882 w 9771622"/>
              <a:gd name="connsiteY24162" fmla="*/ 1355873 h 4890129"/>
              <a:gd name="connsiteX24163" fmla="*/ 5050166 w 9771622"/>
              <a:gd name="connsiteY24163" fmla="*/ 1342157 h 4890129"/>
              <a:gd name="connsiteX24164" fmla="*/ 5063882 w 9771622"/>
              <a:gd name="connsiteY24164" fmla="*/ 1328441 h 4890129"/>
              <a:gd name="connsiteX24165" fmla="*/ 4743155 w 9771622"/>
              <a:gd name="connsiteY24165" fmla="*/ 1328441 h 4890129"/>
              <a:gd name="connsiteX24166" fmla="*/ 4756871 w 9771622"/>
              <a:gd name="connsiteY24166" fmla="*/ 1342157 h 4890129"/>
              <a:gd name="connsiteX24167" fmla="*/ 4743155 w 9771622"/>
              <a:gd name="connsiteY24167" fmla="*/ 1355873 h 4890129"/>
              <a:gd name="connsiteX24168" fmla="*/ 4729439 w 9771622"/>
              <a:gd name="connsiteY24168" fmla="*/ 1342157 h 4890129"/>
              <a:gd name="connsiteX24169" fmla="*/ 4743155 w 9771622"/>
              <a:gd name="connsiteY24169" fmla="*/ 1328441 h 4890129"/>
              <a:gd name="connsiteX24170" fmla="*/ 378492 w 9771622"/>
              <a:gd name="connsiteY24170" fmla="*/ 1328441 h 4890129"/>
              <a:gd name="connsiteX24171" fmla="*/ 392209 w 9771622"/>
              <a:gd name="connsiteY24171" fmla="*/ 1342157 h 4890129"/>
              <a:gd name="connsiteX24172" fmla="*/ 378492 w 9771622"/>
              <a:gd name="connsiteY24172" fmla="*/ 1355873 h 4890129"/>
              <a:gd name="connsiteX24173" fmla="*/ 364775 w 9771622"/>
              <a:gd name="connsiteY24173" fmla="*/ 1342157 h 4890129"/>
              <a:gd name="connsiteX24174" fmla="*/ 378492 w 9771622"/>
              <a:gd name="connsiteY24174" fmla="*/ 1328441 h 4890129"/>
              <a:gd name="connsiteX24175" fmla="*/ 273225 w 9771622"/>
              <a:gd name="connsiteY24175" fmla="*/ 1328111 h 4890129"/>
              <a:gd name="connsiteX24176" fmla="*/ 286941 w 9771622"/>
              <a:gd name="connsiteY24176" fmla="*/ 1341827 h 4890129"/>
              <a:gd name="connsiteX24177" fmla="*/ 273225 w 9771622"/>
              <a:gd name="connsiteY24177" fmla="*/ 1355543 h 4890129"/>
              <a:gd name="connsiteX24178" fmla="*/ 259510 w 9771622"/>
              <a:gd name="connsiteY24178" fmla="*/ 1341827 h 4890129"/>
              <a:gd name="connsiteX24179" fmla="*/ 273225 w 9771622"/>
              <a:gd name="connsiteY24179" fmla="*/ 1328111 h 4890129"/>
              <a:gd name="connsiteX24180" fmla="*/ 7433399 w 9771622"/>
              <a:gd name="connsiteY24180" fmla="*/ 1327451 h 4890129"/>
              <a:gd name="connsiteX24181" fmla="*/ 7447115 w 9771622"/>
              <a:gd name="connsiteY24181" fmla="*/ 1341167 h 4890129"/>
              <a:gd name="connsiteX24182" fmla="*/ 7433399 w 9771622"/>
              <a:gd name="connsiteY24182" fmla="*/ 1354883 h 4890129"/>
              <a:gd name="connsiteX24183" fmla="*/ 7419683 w 9771622"/>
              <a:gd name="connsiteY24183" fmla="*/ 1341167 h 4890129"/>
              <a:gd name="connsiteX24184" fmla="*/ 7433399 w 9771622"/>
              <a:gd name="connsiteY24184" fmla="*/ 1327451 h 4890129"/>
              <a:gd name="connsiteX24185" fmla="*/ 167964 w 9771622"/>
              <a:gd name="connsiteY24185" fmla="*/ 1327451 h 4890129"/>
              <a:gd name="connsiteX24186" fmla="*/ 181680 w 9771622"/>
              <a:gd name="connsiteY24186" fmla="*/ 1341167 h 4890129"/>
              <a:gd name="connsiteX24187" fmla="*/ 167964 w 9771622"/>
              <a:gd name="connsiteY24187" fmla="*/ 1354883 h 4890129"/>
              <a:gd name="connsiteX24188" fmla="*/ 154248 w 9771622"/>
              <a:gd name="connsiteY24188" fmla="*/ 1341167 h 4890129"/>
              <a:gd name="connsiteX24189" fmla="*/ 167964 w 9771622"/>
              <a:gd name="connsiteY24189" fmla="*/ 1327451 h 4890129"/>
              <a:gd name="connsiteX24190" fmla="*/ 63036 w 9771622"/>
              <a:gd name="connsiteY24190" fmla="*/ 1327117 h 4890129"/>
              <a:gd name="connsiteX24191" fmla="*/ 76751 w 9771622"/>
              <a:gd name="connsiteY24191" fmla="*/ 1340833 h 4890129"/>
              <a:gd name="connsiteX24192" fmla="*/ 63036 w 9771622"/>
              <a:gd name="connsiteY24192" fmla="*/ 1354549 h 4890129"/>
              <a:gd name="connsiteX24193" fmla="*/ 49320 w 9771622"/>
              <a:gd name="connsiteY24193" fmla="*/ 1340833 h 4890129"/>
              <a:gd name="connsiteX24194" fmla="*/ 63036 w 9771622"/>
              <a:gd name="connsiteY24194" fmla="*/ 1327117 h 4890129"/>
              <a:gd name="connsiteX24195" fmla="*/ 6433495 w 9771622"/>
              <a:gd name="connsiteY24195" fmla="*/ 1326457 h 4890129"/>
              <a:gd name="connsiteX24196" fmla="*/ 6447211 w 9771622"/>
              <a:gd name="connsiteY24196" fmla="*/ 1340173 h 4890129"/>
              <a:gd name="connsiteX24197" fmla="*/ 6433495 w 9771622"/>
              <a:gd name="connsiteY24197" fmla="*/ 1353889 h 4890129"/>
              <a:gd name="connsiteX24198" fmla="*/ 6419779 w 9771622"/>
              <a:gd name="connsiteY24198" fmla="*/ 1340173 h 4890129"/>
              <a:gd name="connsiteX24199" fmla="*/ 6433495 w 9771622"/>
              <a:gd name="connsiteY24199" fmla="*/ 1326457 h 4890129"/>
              <a:gd name="connsiteX24200" fmla="*/ 5276042 w 9771622"/>
              <a:gd name="connsiteY24200" fmla="*/ 1326457 h 4890129"/>
              <a:gd name="connsiteX24201" fmla="*/ 5289758 w 9771622"/>
              <a:gd name="connsiteY24201" fmla="*/ 1340173 h 4890129"/>
              <a:gd name="connsiteX24202" fmla="*/ 5276042 w 9771622"/>
              <a:gd name="connsiteY24202" fmla="*/ 1353889 h 4890129"/>
              <a:gd name="connsiteX24203" fmla="*/ 5262326 w 9771622"/>
              <a:gd name="connsiteY24203" fmla="*/ 1340173 h 4890129"/>
              <a:gd name="connsiteX24204" fmla="*/ 5276042 w 9771622"/>
              <a:gd name="connsiteY24204" fmla="*/ 1326457 h 4890129"/>
              <a:gd name="connsiteX24205" fmla="*/ 7488991 w 9771622"/>
              <a:gd name="connsiteY24205" fmla="*/ 1326127 h 4890129"/>
              <a:gd name="connsiteX24206" fmla="*/ 7502707 w 9771622"/>
              <a:gd name="connsiteY24206" fmla="*/ 1339843 h 4890129"/>
              <a:gd name="connsiteX24207" fmla="*/ 7488991 w 9771622"/>
              <a:gd name="connsiteY24207" fmla="*/ 1353559 h 4890129"/>
              <a:gd name="connsiteX24208" fmla="*/ 7475275 w 9771622"/>
              <a:gd name="connsiteY24208" fmla="*/ 1339843 h 4890129"/>
              <a:gd name="connsiteX24209" fmla="*/ 7488991 w 9771622"/>
              <a:gd name="connsiteY24209" fmla="*/ 1326127 h 4890129"/>
              <a:gd name="connsiteX24210" fmla="*/ 7543950 w 9771622"/>
              <a:gd name="connsiteY24210" fmla="*/ 1325133 h 4890129"/>
              <a:gd name="connsiteX24211" fmla="*/ 7557666 w 9771622"/>
              <a:gd name="connsiteY24211" fmla="*/ 1338849 h 4890129"/>
              <a:gd name="connsiteX24212" fmla="*/ 7543950 w 9771622"/>
              <a:gd name="connsiteY24212" fmla="*/ 1352565 h 4890129"/>
              <a:gd name="connsiteX24213" fmla="*/ 7530234 w 9771622"/>
              <a:gd name="connsiteY24213" fmla="*/ 1338849 h 4890129"/>
              <a:gd name="connsiteX24214" fmla="*/ 7543950 w 9771622"/>
              <a:gd name="connsiteY24214" fmla="*/ 1325133 h 4890129"/>
              <a:gd name="connsiteX24215" fmla="*/ 6030024 w 9771622"/>
              <a:gd name="connsiteY24215" fmla="*/ 1325133 h 4890129"/>
              <a:gd name="connsiteX24216" fmla="*/ 6043740 w 9771622"/>
              <a:gd name="connsiteY24216" fmla="*/ 1338849 h 4890129"/>
              <a:gd name="connsiteX24217" fmla="*/ 6030024 w 9771622"/>
              <a:gd name="connsiteY24217" fmla="*/ 1352565 h 4890129"/>
              <a:gd name="connsiteX24218" fmla="*/ 6016308 w 9771622"/>
              <a:gd name="connsiteY24218" fmla="*/ 1338849 h 4890129"/>
              <a:gd name="connsiteX24219" fmla="*/ 6030024 w 9771622"/>
              <a:gd name="connsiteY24219" fmla="*/ 1325133 h 4890129"/>
              <a:gd name="connsiteX24220" fmla="*/ 7599222 w 9771622"/>
              <a:gd name="connsiteY24220" fmla="*/ 1324139 h 4890129"/>
              <a:gd name="connsiteX24221" fmla="*/ 7612938 w 9771622"/>
              <a:gd name="connsiteY24221" fmla="*/ 1337855 h 4890129"/>
              <a:gd name="connsiteX24222" fmla="*/ 7599222 w 9771622"/>
              <a:gd name="connsiteY24222" fmla="*/ 1351571 h 4890129"/>
              <a:gd name="connsiteX24223" fmla="*/ 7585506 w 9771622"/>
              <a:gd name="connsiteY24223" fmla="*/ 1337855 h 4890129"/>
              <a:gd name="connsiteX24224" fmla="*/ 7599222 w 9771622"/>
              <a:gd name="connsiteY24224" fmla="*/ 1324139 h 4890129"/>
              <a:gd name="connsiteX24225" fmla="*/ 7654167 w 9771622"/>
              <a:gd name="connsiteY24225" fmla="*/ 1323146 h 4890129"/>
              <a:gd name="connsiteX24226" fmla="*/ 7667883 w 9771622"/>
              <a:gd name="connsiteY24226" fmla="*/ 1336862 h 4890129"/>
              <a:gd name="connsiteX24227" fmla="*/ 7654167 w 9771622"/>
              <a:gd name="connsiteY24227" fmla="*/ 1350578 h 4890129"/>
              <a:gd name="connsiteX24228" fmla="*/ 7640451 w 9771622"/>
              <a:gd name="connsiteY24228" fmla="*/ 1336862 h 4890129"/>
              <a:gd name="connsiteX24229" fmla="*/ 7654167 w 9771622"/>
              <a:gd name="connsiteY24229" fmla="*/ 1323146 h 4890129"/>
              <a:gd name="connsiteX24230" fmla="*/ 5797344 w 9771622"/>
              <a:gd name="connsiteY24230" fmla="*/ 1322816 h 4890129"/>
              <a:gd name="connsiteX24231" fmla="*/ 5811060 w 9771622"/>
              <a:gd name="connsiteY24231" fmla="*/ 1336532 h 4890129"/>
              <a:gd name="connsiteX24232" fmla="*/ 5797344 w 9771622"/>
              <a:gd name="connsiteY24232" fmla="*/ 1350248 h 4890129"/>
              <a:gd name="connsiteX24233" fmla="*/ 5783628 w 9771622"/>
              <a:gd name="connsiteY24233" fmla="*/ 1336532 h 4890129"/>
              <a:gd name="connsiteX24234" fmla="*/ 5797344 w 9771622"/>
              <a:gd name="connsiteY24234" fmla="*/ 1322816 h 4890129"/>
              <a:gd name="connsiteX24235" fmla="*/ 5018204 w 9771622"/>
              <a:gd name="connsiteY24235" fmla="*/ 1322816 h 4890129"/>
              <a:gd name="connsiteX24236" fmla="*/ 5031920 w 9771622"/>
              <a:gd name="connsiteY24236" fmla="*/ 1336532 h 4890129"/>
              <a:gd name="connsiteX24237" fmla="*/ 5018204 w 9771622"/>
              <a:gd name="connsiteY24237" fmla="*/ 1350248 h 4890129"/>
              <a:gd name="connsiteX24238" fmla="*/ 5004488 w 9771622"/>
              <a:gd name="connsiteY24238" fmla="*/ 1336532 h 4890129"/>
              <a:gd name="connsiteX24239" fmla="*/ 5018204 w 9771622"/>
              <a:gd name="connsiteY24239" fmla="*/ 1322816 h 4890129"/>
              <a:gd name="connsiteX24240" fmla="*/ 4788833 w 9771622"/>
              <a:gd name="connsiteY24240" fmla="*/ 1322816 h 4890129"/>
              <a:gd name="connsiteX24241" fmla="*/ 4802549 w 9771622"/>
              <a:gd name="connsiteY24241" fmla="*/ 1336532 h 4890129"/>
              <a:gd name="connsiteX24242" fmla="*/ 4788833 w 9771622"/>
              <a:gd name="connsiteY24242" fmla="*/ 1350248 h 4890129"/>
              <a:gd name="connsiteX24243" fmla="*/ 4775117 w 9771622"/>
              <a:gd name="connsiteY24243" fmla="*/ 1336532 h 4890129"/>
              <a:gd name="connsiteX24244" fmla="*/ 4788833 w 9771622"/>
              <a:gd name="connsiteY24244" fmla="*/ 1322816 h 4890129"/>
              <a:gd name="connsiteX24245" fmla="*/ 6493733 w 9771622"/>
              <a:gd name="connsiteY24245" fmla="*/ 1322485 h 4890129"/>
              <a:gd name="connsiteX24246" fmla="*/ 6507449 w 9771622"/>
              <a:gd name="connsiteY24246" fmla="*/ 1336201 h 4890129"/>
              <a:gd name="connsiteX24247" fmla="*/ 6493733 w 9771622"/>
              <a:gd name="connsiteY24247" fmla="*/ 1349917 h 4890129"/>
              <a:gd name="connsiteX24248" fmla="*/ 6480017 w 9771622"/>
              <a:gd name="connsiteY24248" fmla="*/ 1336201 h 4890129"/>
              <a:gd name="connsiteX24249" fmla="*/ 6493733 w 9771622"/>
              <a:gd name="connsiteY24249" fmla="*/ 1322485 h 4890129"/>
              <a:gd name="connsiteX24250" fmla="*/ 5621590 w 9771622"/>
              <a:gd name="connsiteY24250" fmla="*/ 1322485 h 4890129"/>
              <a:gd name="connsiteX24251" fmla="*/ 5635306 w 9771622"/>
              <a:gd name="connsiteY24251" fmla="*/ 1336201 h 4890129"/>
              <a:gd name="connsiteX24252" fmla="*/ 5621590 w 9771622"/>
              <a:gd name="connsiteY24252" fmla="*/ 1349917 h 4890129"/>
              <a:gd name="connsiteX24253" fmla="*/ 5607874 w 9771622"/>
              <a:gd name="connsiteY24253" fmla="*/ 1336201 h 4890129"/>
              <a:gd name="connsiteX24254" fmla="*/ 5621590 w 9771622"/>
              <a:gd name="connsiteY24254" fmla="*/ 1322485 h 4890129"/>
              <a:gd name="connsiteX24255" fmla="*/ 7709112 w 9771622"/>
              <a:gd name="connsiteY24255" fmla="*/ 1322155 h 4890129"/>
              <a:gd name="connsiteX24256" fmla="*/ 7722828 w 9771622"/>
              <a:gd name="connsiteY24256" fmla="*/ 1335871 h 4890129"/>
              <a:gd name="connsiteX24257" fmla="*/ 7709112 w 9771622"/>
              <a:gd name="connsiteY24257" fmla="*/ 1349587 h 4890129"/>
              <a:gd name="connsiteX24258" fmla="*/ 7695396 w 9771622"/>
              <a:gd name="connsiteY24258" fmla="*/ 1335871 h 4890129"/>
              <a:gd name="connsiteX24259" fmla="*/ 7709112 w 9771622"/>
              <a:gd name="connsiteY24259" fmla="*/ 1322155 h 4890129"/>
              <a:gd name="connsiteX24260" fmla="*/ 2890712 w 9771622"/>
              <a:gd name="connsiteY24260" fmla="*/ 1321492 h 4890129"/>
              <a:gd name="connsiteX24261" fmla="*/ 2904431 w 9771622"/>
              <a:gd name="connsiteY24261" fmla="*/ 1335208 h 4890129"/>
              <a:gd name="connsiteX24262" fmla="*/ 2890712 w 9771622"/>
              <a:gd name="connsiteY24262" fmla="*/ 1348924 h 4890129"/>
              <a:gd name="connsiteX24263" fmla="*/ 2876999 w 9771622"/>
              <a:gd name="connsiteY24263" fmla="*/ 1335208 h 4890129"/>
              <a:gd name="connsiteX24264" fmla="*/ 2890712 w 9771622"/>
              <a:gd name="connsiteY24264" fmla="*/ 1321492 h 4890129"/>
              <a:gd name="connsiteX24265" fmla="*/ 7763724 w 9771622"/>
              <a:gd name="connsiteY24265" fmla="*/ 1321162 h 4890129"/>
              <a:gd name="connsiteX24266" fmla="*/ 7777440 w 9771622"/>
              <a:gd name="connsiteY24266" fmla="*/ 1334878 h 4890129"/>
              <a:gd name="connsiteX24267" fmla="*/ 7763724 w 9771622"/>
              <a:gd name="connsiteY24267" fmla="*/ 1348594 h 4890129"/>
              <a:gd name="connsiteX24268" fmla="*/ 7750008 w 9771622"/>
              <a:gd name="connsiteY24268" fmla="*/ 1334878 h 4890129"/>
              <a:gd name="connsiteX24269" fmla="*/ 7763724 w 9771622"/>
              <a:gd name="connsiteY24269" fmla="*/ 1321162 h 4890129"/>
              <a:gd name="connsiteX24270" fmla="*/ 2043056 w 9771622"/>
              <a:gd name="connsiteY24270" fmla="*/ 1321162 h 4890129"/>
              <a:gd name="connsiteX24271" fmla="*/ 2056775 w 9771622"/>
              <a:gd name="connsiteY24271" fmla="*/ 1334878 h 4890129"/>
              <a:gd name="connsiteX24272" fmla="*/ 2043056 w 9771622"/>
              <a:gd name="connsiteY24272" fmla="*/ 1348594 h 4890129"/>
              <a:gd name="connsiteX24273" fmla="*/ 2029339 w 9771622"/>
              <a:gd name="connsiteY24273" fmla="*/ 1334878 h 4890129"/>
              <a:gd name="connsiteX24274" fmla="*/ 2043056 w 9771622"/>
              <a:gd name="connsiteY24274" fmla="*/ 1321162 h 4890129"/>
              <a:gd name="connsiteX24275" fmla="*/ 7818335 w 9771622"/>
              <a:gd name="connsiteY24275" fmla="*/ 1320168 h 4890129"/>
              <a:gd name="connsiteX24276" fmla="*/ 7832051 w 9771622"/>
              <a:gd name="connsiteY24276" fmla="*/ 1333884 h 4890129"/>
              <a:gd name="connsiteX24277" fmla="*/ 7818335 w 9771622"/>
              <a:gd name="connsiteY24277" fmla="*/ 1347600 h 4890129"/>
              <a:gd name="connsiteX24278" fmla="*/ 7804619 w 9771622"/>
              <a:gd name="connsiteY24278" fmla="*/ 1333884 h 4890129"/>
              <a:gd name="connsiteX24279" fmla="*/ 7818335 w 9771622"/>
              <a:gd name="connsiteY24279" fmla="*/ 1320168 h 4890129"/>
              <a:gd name="connsiteX24280" fmla="*/ 7872947 w 9771622"/>
              <a:gd name="connsiteY24280" fmla="*/ 1319507 h 4890129"/>
              <a:gd name="connsiteX24281" fmla="*/ 7886663 w 9771622"/>
              <a:gd name="connsiteY24281" fmla="*/ 1333223 h 4890129"/>
              <a:gd name="connsiteX24282" fmla="*/ 7872947 w 9771622"/>
              <a:gd name="connsiteY24282" fmla="*/ 1346939 h 4890129"/>
              <a:gd name="connsiteX24283" fmla="*/ 7859231 w 9771622"/>
              <a:gd name="connsiteY24283" fmla="*/ 1333223 h 4890129"/>
              <a:gd name="connsiteX24284" fmla="*/ 7872947 w 9771622"/>
              <a:gd name="connsiteY24284" fmla="*/ 1319507 h 4890129"/>
              <a:gd name="connsiteX24285" fmla="*/ 4552508 w 9771622"/>
              <a:gd name="connsiteY24285" fmla="*/ 1319507 h 4890129"/>
              <a:gd name="connsiteX24286" fmla="*/ 4566224 w 9771622"/>
              <a:gd name="connsiteY24286" fmla="*/ 1333223 h 4890129"/>
              <a:gd name="connsiteX24287" fmla="*/ 4552508 w 9771622"/>
              <a:gd name="connsiteY24287" fmla="*/ 1346939 h 4890129"/>
              <a:gd name="connsiteX24288" fmla="*/ 4538792 w 9771622"/>
              <a:gd name="connsiteY24288" fmla="*/ 1333223 h 4890129"/>
              <a:gd name="connsiteX24289" fmla="*/ 4552508 w 9771622"/>
              <a:gd name="connsiteY24289" fmla="*/ 1319507 h 4890129"/>
              <a:gd name="connsiteX24290" fmla="*/ 1934164 w 9771622"/>
              <a:gd name="connsiteY24290" fmla="*/ 1319507 h 4890129"/>
              <a:gd name="connsiteX24291" fmla="*/ 1947873 w 9771622"/>
              <a:gd name="connsiteY24291" fmla="*/ 1333223 h 4890129"/>
              <a:gd name="connsiteX24292" fmla="*/ 1934164 w 9771622"/>
              <a:gd name="connsiteY24292" fmla="*/ 1346939 h 4890129"/>
              <a:gd name="connsiteX24293" fmla="*/ 1920454 w 9771622"/>
              <a:gd name="connsiteY24293" fmla="*/ 1333223 h 4890129"/>
              <a:gd name="connsiteX24294" fmla="*/ 1934164 w 9771622"/>
              <a:gd name="connsiteY24294" fmla="*/ 1319507 h 4890129"/>
              <a:gd name="connsiteX24295" fmla="*/ 4972197 w 9771622"/>
              <a:gd name="connsiteY24295" fmla="*/ 1319177 h 4890129"/>
              <a:gd name="connsiteX24296" fmla="*/ 4985913 w 9771622"/>
              <a:gd name="connsiteY24296" fmla="*/ 1332893 h 4890129"/>
              <a:gd name="connsiteX24297" fmla="*/ 4972197 w 9771622"/>
              <a:gd name="connsiteY24297" fmla="*/ 1346609 h 4890129"/>
              <a:gd name="connsiteX24298" fmla="*/ 4958481 w 9771622"/>
              <a:gd name="connsiteY24298" fmla="*/ 1332893 h 4890129"/>
              <a:gd name="connsiteX24299" fmla="*/ 4972197 w 9771622"/>
              <a:gd name="connsiteY24299" fmla="*/ 1319177 h 4890129"/>
              <a:gd name="connsiteX24300" fmla="*/ 4834507 w 9771622"/>
              <a:gd name="connsiteY24300" fmla="*/ 1319177 h 4890129"/>
              <a:gd name="connsiteX24301" fmla="*/ 4848223 w 9771622"/>
              <a:gd name="connsiteY24301" fmla="*/ 1332893 h 4890129"/>
              <a:gd name="connsiteX24302" fmla="*/ 4834507 w 9771622"/>
              <a:gd name="connsiteY24302" fmla="*/ 1346609 h 4890129"/>
              <a:gd name="connsiteX24303" fmla="*/ 4820791 w 9771622"/>
              <a:gd name="connsiteY24303" fmla="*/ 1332893 h 4890129"/>
              <a:gd name="connsiteX24304" fmla="*/ 4834507 w 9771622"/>
              <a:gd name="connsiteY24304" fmla="*/ 1319177 h 4890129"/>
              <a:gd name="connsiteX24305" fmla="*/ 7927228 w 9771622"/>
              <a:gd name="connsiteY24305" fmla="*/ 1318844 h 4890129"/>
              <a:gd name="connsiteX24306" fmla="*/ 7940944 w 9771622"/>
              <a:gd name="connsiteY24306" fmla="*/ 1332560 h 4890129"/>
              <a:gd name="connsiteX24307" fmla="*/ 7927228 w 9771622"/>
              <a:gd name="connsiteY24307" fmla="*/ 1346276 h 4890129"/>
              <a:gd name="connsiteX24308" fmla="*/ 7913512 w 9771622"/>
              <a:gd name="connsiteY24308" fmla="*/ 1332560 h 4890129"/>
              <a:gd name="connsiteX24309" fmla="*/ 7927228 w 9771622"/>
              <a:gd name="connsiteY24309" fmla="*/ 1318844 h 4890129"/>
              <a:gd name="connsiteX24310" fmla="*/ 6553643 w 9771622"/>
              <a:gd name="connsiteY24310" fmla="*/ 1318844 h 4890129"/>
              <a:gd name="connsiteX24311" fmla="*/ 6567359 w 9771622"/>
              <a:gd name="connsiteY24311" fmla="*/ 1332560 h 4890129"/>
              <a:gd name="connsiteX24312" fmla="*/ 6553643 w 9771622"/>
              <a:gd name="connsiteY24312" fmla="*/ 1346276 h 4890129"/>
              <a:gd name="connsiteX24313" fmla="*/ 6539927 w 9771622"/>
              <a:gd name="connsiteY24313" fmla="*/ 1332560 h 4890129"/>
              <a:gd name="connsiteX24314" fmla="*/ 6553643 w 9771622"/>
              <a:gd name="connsiteY24314" fmla="*/ 1318844 h 4890129"/>
              <a:gd name="connsiteX24315" fmla="*/ 7981510 w 9771622"/>
              <a:gd name="connsiteY24315" fmla="*/ 1317850 h 4890129"/>
              <a:gd name="connsiteX24316" fmla="*/ 7995226 w 9771622"/>
              <a:gd name="connsiteY24316" fmla="*/ 1331566 h 4890129"/>
              <a:gd name="connsiteX24317" fmla="*/ 7981510 w 9771622"/>
              <a:gd name="connsiteY24317" fmla="*/ 1345282 h 4890129"/>
              <a:gd name="connsiteX24318" fmla="*/ 7967794 w 9771622"/>
              <a:gd name="connsiteY24318" fmla="*/ 1331566 h 4890129"/>
              <a:gd name="connsiteX24319" fmla="*/ 7981510 w 9771622"/>
              <a:gd name="connsiteY24319" fmla="*/ 1317850 h 4890129"/>
              <a:gd name="connsiteX24320" fmla="*/ 6094237 w 9771622"/>
              <a:gd name="connsiteY24320" fmla="*/ 1317850 h 4890129"/>
              <a:gd name="connsiteX24321" fmla="*/ 6107953 w 9771622"/>
              <a:gd name="connsiteY24321" fmla="*/ 1331566 h 4890129"/>
              <a:gd name="connsiteX24322" fmla="*/ 6094237 w 9771622"/>
              <a:gd name="connsiteY24322" fmla="*/ 1345282 h 4890129"/>
              <a:gd name="connsiteX24323" fmla="*/ 6080521 w 9771622"/>
              <a:gd name="connsiteY24323" fmla="*/ 1331566 h 4890129"/>
              <a:gd name="connsiteX24324" fmla="*/ 6094237 w 9771622"/>
              <a:gd name="connsiteY24324" fmla="*/ 1317850 h 4890129"/>
              <a:gd name="connsiteX24325" fmla="*/ 1825269 w 9771622"/>
              <a:gd name="connsiteY24325" fmla="*/ 1317850 h 4890129"/>
              <a:gd name="connsiteX24326" fmla="*/ 1838984 w 9771622"/>
              <a:gd name="connsiteY24326" fmla="*/ 1331566 h 4890129"/>
              <a:gd name="connsiteX24327" fmla="*/ 1825269 w 9771622"/>
              <a:gd name="connsiteY24327" fmla="*/ 1345282 h 4890129"/>
              <a:gd name="connsiteX24328" fmla="*/ 1811552 w 9771622"/>
              <a:gd name="connsiteY24328" fmla="*/ 1331566 h 4890129"/>
              <a:gd name="connsiteX24329" fmla="*/ 1825269 w 9771622"/>
              <a:gd name="connsiteY24329" fmla="*/ 1317850 h 4890129"/>
              <a:gd name="connsiteX24330" fmla="*/ 2776507 w 9771622"/>
              <a:gd name="connsiteY24330" fmla="*/ 1317520 h 4890129"/>
              <a:gd name="connsiteX24331" fmla="*/ 2790218 w 9771622"/>
              <a:gd name="connsiteY24331" fmla="*/ 1331236 h 4890129"/>
              <a:gd name="connsiteX24332" fmla="*/ 2776507 w 9771622"/>
              <a:gd name="connsiteY24332" fmla="*/ 1344952 h 4890129"/>
              <a:gd name="connsiteX24333" fmla="*/ 2762789 w 9771622"/>
              <a:gd name="connsiteY24333" fmla="*/ 1331236 h 4890129"/>
              <a:gd name="connsiteX24334" fmla="*/ 2776507 w 9771622"/>
              <a:gd name="connsiteY24334" fmla="*/ 1317520 h 4890129"/>
              <a:gd name="connsiteX24335" fmla="*/ 8035791 w 9771622"/>
              <a:gd name="connsiteY24335" fmla="*/ 1317190 h 4890129"/>
              <a:gd name="connsiteX24336" fmla="*/ 8049507 w 9771622"/>
              <a:gd name="connsiteY24336" fmla="*/ 1330906 h 4890129"/>
              <a:gd name="connsiteX24337" fmla="*/ 8035791 w 9771622"/>
              <a:gd name="connsiteY24337" fmla="*/ 1344622 h 4890129"/>
              <a:gd name="connsiteX24338" fmla="*/ 8022075 w 9771622"/>
              <a:gd name="connsiteY24338" fmla="*/ 1330906 h 4890129"/>
              <a:gd name="connsiteX24339" fmla="*/ 8035791 w 9771622"/>
              <a:gd name="connsiteY24339" fmla="*/ 1317190 h 4890129"/>
              <a:gd name="connsiteX24340" fmla="*/ 5394867 w 9771622"/>
              <a:gd name="connsiteY24340" fmla="*/ 1317190 h 4890129"/>
              <a:gd name="connsiteX24341" fmla="*/ 5408583 w 9771622"/>
              <a:gd name="connsiteY24341" fmla="*/ 1330906 h 4890129"/>
              <a:gd name="connsiteX24342" fmla="*/ 5394867 w 9771622"/>
              <a:gd name="connsiteY24342" fmla="*/ 1344622 h 4890129"/>
              <a:gd name="connsiteX24343" fmla="*/ 5381151 w 9771622"/>
              <a:gd name="connsiteY24343" fmla="*/ 1330906 h 4890129"/>
              <a:gd name="connsiteX24344" fmla="*/ 5394867 w 9771622"/>
              <a:gd name="connsiteY24344" fmla="*/ 1317190 h 4890129"/>
              <a:gd name="connsiteX24345" fmla="*/ 4926522 w 9771622"/>
              <a:gd name="connsiteY24345" fmla="*/ 1317190 h 4890129"/>
              <a:gd name="connsiteX24346" fmla="*/ 4940238 w 9771622"/>
              <a:gd name="connsiteY24346" fmla="*/ 1330906 h 4890129"/>
              <a:gd name="connsiteX24347" fmla="*/ 4926522 w 9771622"/>
              <a:gd name="connsiteY24347" fmla="*/ 1344622 h 4890129"/>
              <a:gd name="connsiteX24348" fmla="*/ 4912806 w 9771622"/>
              <a:gd name="connsiteY24348" fmla="*/ 1330906 h 4890129"/>
              <a:gd name="connsiteX24349" fmla="*/ 4926522 w 9771622"/>
              <a:gd name="connsiteY24349" fmla="*/ 1317190 h 4890129"/>
              <a:gd name="connsiteX24350" fmla="*/ 4880515 w 9771622"/>
              <a:gd name="connsiteY24350" fmla="*/ 1317190 h 4890129"/>
              <a:gd name="connsiteX24351" fmla="*/ 4894231 w 9771622"/>
              <a:gd name="connsiteY24351" fmla="*/ 1330906 h 4890129"/>
              <a:gd name="connsiteX24352" fmla="*/ 4880515 w 9771622"/>
              <a:gd name="connsiteY24352" fmla="*/ 1344622 h 4890129"/>
              <a:gd name="connsiteX24353" fmla="*/ 4866799 w 9771622"/>
              <a:gd name="connsiteY24353" fmla="*/ 1330906 h 4890129"/>
              <a:gd name="connsiteX24354" fmla="*/ 4880515 w 9771622"/>
              <a:gd name="connsiteY24354" fmla="*/ 1317190 h 4890129"/>
              <a:gd name="connsiteX24355" fmla="*/ 8089743 w 9771622"/>
              <a:gd name="connsiteY24355" fmla="*/ 1316526 h 4890129"/>
              <a:gd name="connsiteX24356" fmla="*/ 8103459 w 9771622"/>
              <a:gd name="connsiteY24356" fmla="*/ 1330242 h 4890129"/>
              <a:gd name="connsiteX24357" fmla="*/ 8089743 w 9771622"/>
              <a:gd name="connsiteY24357" fmla="*/ 1343958 h 4890129"/>
              <a:gd name="connsiteX24358" fmla="*/ 8076027 w 9771622"/>
              <a:gd name="connsiteY24358" fmla="*/ 1330242 h 4890129"/>
              <a:gd name="connsiteX24359" fmla="*/ 8089743 w 9771622"/>
              <a:gd name="connsiteY24359" fmla="*/ 1316526 h 4890129"/>
              <a:gd name="connsiteX24360" fmla="*/ 1717034 w 9771622"/>
              <a:gd name="connsiteY24360" fmla="*/ 1316526 h 4890129"/>
              <a:gd name="connsiteX24361" fmla="*/ 1730753 w 9771622"/>
              <a:gd name="connsiteY24361" fmla="*/ 1330242 h 4890129"/>
              <a:gd name="connsiteX24362" fmla="*/ 1717034 w 9771622"/>
              <a:gd name="connsiteY24362" fmla="*/ 1343958 h 4890129"/>
              <a:gd name="connsiteX24363" fmla="*/ 1703319 w 9771622"/>
              <a:gd name="connsiteY24363" fmla="*/ 1330242 h 4890129"/>
              <a:gd name="connsiteX24364" fmla="*/ 1717034 w 9771622"/>
              <a:gd name="connsiteY24364" fmla="*/ 1316526 h 4890129"/>
              <a:gd name="connsiteX24365" fmla="*/ 5510046 w 9771622"/>
              <a:gd name="connsiteY24365" fmla="*/ 1316196 h 4890129"/>
              <a:gd name="connsiteX24366" fmla="*/ 5523762 w 9771622"/>
              <a:gd name="connsiteY24366" fmla="*/ 1329912 h 4890129"/>
              <a:gd name="connsiteX24367" fmla="*/ 5510046 w 9771622"/>
              <a:gd name="connsiteY24367" fmla="*/ 1343628 h 4890129"/>
              <a:gd name="connsiteX24368" fmla="*/ 5496330 w 9771622"/>
              <a:gd name="connsiteY24368" fmla="*/ 1329912 h 4890129"/>
              <a:gd name="connsiteX24369" fmla="*/ 5510046 w 9771622"/>
              <a:gd name="connsiteY24369" fmla="*/ 1316196 h 4890129"/>
              <a:gd name="connsiteX24370" fmla="*/ 8144024 w 9771622"/>
              <a:gd name="connsiteY24370" fmla="*/ 1315866 h 4890129"/>
              <a:gd name="connsiteX24371" fmla="*/ 8157740 w 9771622"/>
              <a:gd name="connsiteY24371" fmla="*/ 1329582 h 4890129"/>
              <a:gd name="connsiteX24372" fmla="*/ 8144024 w 9771622"/>
              <a:gd name="connsiteY24372" fmla="*/ 1343298 h 4890129"/>
              <a:gd name="connsiteX24373" fmla="*/ 8130308 w 9771622"/>
              <a:gd name="connsiteY24373" fmla="*/ 1329582 h 4890129"/>
              <a:gd name="connsiteX24374" fmla="*/ 8144024 w 9771622"/>
              <a:gd name="connsiteY24374" fmla="*/ 1315866 h 4890129"/>
              <a:gd name="connsiteX24375" fmla="*/ 8197976 w 9771622"/>
              <a:gd name="connsiteY24375" fmla="*/ 1315206 h 4890129"/>
              <a:gd name="connsiteX24376" fmla="*/ 8211692 w 9771622"/>
              <a:gd name="connsiteY24376" fmla="*/ 1328922 h 4890129"/>
              <a:gd name="connsiteX24377" fmla="*/ 8197976 w 9771622"/>
              <a:gd name="connsiteY24377" fmla="*/ 1342638 h 4890129"/>
              <a:gd name="connsiteX24378" fmla="*/ 8184260 w 9771622"/>
              <a:gd name="connsiteY24378" fmla="*/ 1328922 h 4890129"/>
              <a:gd name="connsiteX24379" fmla="*/ 8197976 w 9771622"/>
              <a:gd name="connsiteY24379" fmla="*/ 1315206 h 4890129"/>
              <a:gd name="connsiteX24380" fmla="*/ 6612891 w 9771622"/>
              <a:gd name="connsiteY24380" fmla="*/ 1315206 h 4890129"/>
              <a:gd name="connsiteX24381" fmla="*/ 6626607 w 9771622"/>
              <a:gd name="connsiteY24381" fmla="*/ 1328922 h 4890129"/>
              <a:gd name="connsiteX24382" fmla="*/ 6612891 w 9771622"/>
              <a:gd name="connsiteY24382" fmla="*/ 1342638 h 4890129"/>
              <a:gd name="connsiteX24383" fmla="*/ 6599175 w 9771622"/>
              <a:gd name="connsiteY24383" fmla="*/ 1328922 h 4890129"/>
              <a:gd name="connsiteX24384" fmla="*/ 6612891 w 9771622"/>
              <a:gd name="connsiteY24384" fmla="*/ 1315206 h 4890129"/>
              <a:gd name="connsiteX24385" fmla="*/ 1609137 w 9771622"/>
              <a:gd name="connsiteY24385" fmla="*/ 1315206 h 4890129"/>
              <a:gd name="connsiteX24386" fmla="*/ 1622852 w 9771622"/>
              <a:gd name="connsiteY24386" fmla="*/ 1328922 h 4890129"/>
              <a:gd name="connsiteX24387" fmla="*/ 1609137 w 9771622"/>
              <a:gd name="connsiteY24387" fmla="*/ 1342638 h 4890129"/>
              <a:gd name="connsiteX24388" fmla="*/ 1595421 w 9771622"/>
              <a:gd name="connsiteY24388" fmla="*/ 1328922 h 4890129"/>
              <a:gd name="connsiteX24389" fmla="*/ 1609137 w 9771622"/>
              <a:gd name="connsiteY24389" fmla="*/ 1315206 h 4890129"/>
              <a:gd name="connsiteX24390" fmla="*/ 8251924 w 9771622"/>
              <a:gd name="connsiteY24390" fmla="*/ 1314872 h 4890129"/>
              <a:gd name="connsiteX24391" fmla="*/ 8265640 w 9771622"/>
              <a:gd name="connsiteY24391" fmla="*/ 1328588 h 4890129"/>
              <a:gd name="connsiteX24392" fmla="*/ 8251924 w 9771622"/>
              <a:gd name="connsiteY24392" fmla="*/ 1342304 h 4890129"/>
              <a:gd name="connsiteX24393" fmla="*/ 8238208 w 9771622"/>
              <a:gd name="connsiteY24393" fmla="*/ 1328588 h 4890129"/>
              <a:gd name="connsiteX24394" fmla="*/ 8251924 w 9771622"/>
              <a:gd name="connsiteY24394" fmla="*/ 1314872 h 4890129"/>
              <a:gd name="connsiteX24395" fmla="*/ 8305545 w 9771622"/>
              <a:gd name="connsiteY24395" fmla="*/ 1314212 h 4890129"/>
              <a:gd name="connsiteX24396" fmla="*/ 8319261 w 9771622"/>
              <a:gd name="connsiteY24396" fmla="*/ 1327928 h 4890129"/>
              <a:gd name="connsiteX24397" fmla="*/ 8305545 w 9771622"/>
              <a:gd name="connsiteY24397" fmla="*/ 1341644 h 4890129"/>
              <a:gd name="connsiteX24398" fmla="*/ 8291829 w 9771622"/>
              <a:gd name="connsiteY24398" fmla="*/ 1327928 h 4890129"/>
              <a:gd name="connsiteX24399" fmla="*/ 8305545 w 9771622"/>
              <a:gd name="connsiteY24399" fmla="*/ 1314212 h 4890129"/>
              <a:gd name="connsiteX24400" fmla="*/ 1501235 w 9771622"/>
              <a:gd name="connsiteY24400" fmla="*/ 1314212 h 4890129"/>
              <a:gd name="connsiteX24401" fmla="*/ 1514948 w 9771622"/>
              <a:gd name="connsiteY24401" fmla="*/ 1327928 h 4890129"/>
              <a:gd name="connsiteX24402" fmla="*/ 1501235 w 9771622"/>
              <a:gd name="connsiteY24402" fmla="*/ 1341644 h 4890129"/>
              <a:gd name="connsiteX24403" fmla="*/ 1487519 w 9771622"/>
              <a:gd name="connsiteY24403" fmla="*/ 1327928 h 4890129"/>
              <a:gd name="connsiteX24404" fmla="*/ 1501235 w 9771622"/>
              <a:gd name="connsiteY24404" fmla="*/ 1314212 h 4890129"/>
              <a:gd name="connsiteX24405" fmla="*/ 2662999 w 9771622"/>
              <a:gd name="connsiteY24405" fmla="*/ 1313882 h 4890129"/>
              <a:gd name="connsiteX24406" fmla="*/ 2676713 w 9771622"/>
              <a:gd name="connsiteY24406" fmla="*/ 1327598 h 4890129"/>
              <a:gd name="connsiteX24407" fmla="*/ 2662999 w 9771622"/>
              <a:gd name="connsiteY24407" fmla="*/ 1341314 h 4890129"/>
              <a:gd name="connsiteX24408" fmla="*/ 2649282 w 9771622"/>
              <a:gd name="connsiteY24408" fmla="*/ 1327598 h 4890129"/>
              <a:gd name="connsiteX24409" fmla="*/ 2662999 w 9771622"/>
              <a:gd name="connsiteY24409" fmla="*/ 1313882 h 4890129"/>
              <a:gd name="connsiteX24410" fmla="*/ 8359479 w 9771622"/>
              <a:gd name="connsiteY24410" fmla="*/ 1313548 h 4890129"/>
              <a:gd name="connsiteX24411" fmla="*/ 8373195 w 9771622"/>
              <a:gd name="connsiteY24411" fmla="*/ 1327264 h 4890129"/>
              <a:gd name="connsiteX24412" fmla="*/ 8359479 w 9771622"/>
              <a:gd name="connsiteY24412" fmla="*/ 1340980 h 4890129"/>
              <a:gd name="connsiteX24413" fmla="*/ 8345763 w 9771622"/>
              <a:gd name="connsiteY24413" fmla="*/ 1327264 h 4890129"/>
              <a:gd name="connsiteX24414" fmla="*/ 8359479 w 9771622"/>
              <a:gd name="connsiteY24414" fmla="*/ 1313548 h 4890129"/>
              <a:gd name="connsiteX24415" fmla="*/ 8413114 w 9771622"/>
              <a:gd name="connsiteY24415" fmla="*/ 1313218 h 4890129"/>
              <a:gd name="connsiteX24416" fmla="*/ 8426830 w 9771622"/>
              <a:gd name="connsiteY24416" fmla="*/ 1326934 h 4890129"/>
              <a:gd name="connsiteX24417" fmla="*/ 8413114 w 9771622"/>
              <a:gd name="connsiteY24417" fmla="*/ 1340650 h 4890129"/>
              <a:gd name="connsiteX24418" fmla="*/ 8399398 w 9771622"/>
              <a:gd name="connsiteY24418" fmla="*/ 1326934 h 4890129"/>
              <a:gd name="connsiteX24419" fmla="*/ 8413114 w 9771622"/>
              <a:gd name="connsiteY24419" fmla="*/ 1313218 h 4890129"/>
              <a:gd name="connsiteX24420" fmla="*/ 1393997 w 9771622"/>
              <a:gd name="connsiteY24420" fmla="*/ 1313218 h 4890129"/>
              <a:gd name="connsiteX24421" fmla="*/ 1407712 w 9771622"/>
              <a:gd name="connsiteY24421" fmla="*/ 1326934 h 4890129"/>
              <a:gd name="connsiteX24422" fmla="*/ 1393997 w 9771622"/>
              <a:gd name="connsiteY24422" fmla="*/ 1340650 h 4890129"/>
              <a:gd name="connsiteX24423" fmla="*/ 1380279 w 9771622"/>
              <a:gd name="connsiteY24423" fmla="*/ 1326934 h 4890129"/>
              <a:gd name="connsiteX24424" fmla="*/ 1393997 w 9771622"/>
              <a:gd name="connsiteY24424" fmla="*/ 1313218 h 4890129"/>
              <a:gd name="connsiteX24425" fmla="*/ 5232352 w 9771622"/>
              <a:gd name="connsiteY24425" fmla="*/ 1312888 h 4890129"/>
              <a:gd name="connsiteX24426" fmla="*/ 5246068 w 9771622"/>
              <a:gd name="connsiteY24426" fmla="*/ 1326604 h 4890129"/>
              <a:gd name="connsiteX24427" fmla="*/ 5232352 w 9771622"/>
              <a:gd name="connsiteY24427" fmla="*/ 1340320 h 4890129"/>
              <a:gd name="connsiteX24428" fmla="*/ 5218636 w 9771622"/>
              <a:gd name="connsiteY24428" fmla="*/ 1326604 h 4890129"/>
              <a:gd name="connsiteX24429" fmla="*/ 5232352 w 9771622"/>
              <a:gd name="connsiteY24429" fmla="*/ 1312888 h 4890129"/>
              <a:gd name="connsiteX24430" fmla="*/ 8466735 w 9771622"/>
              <a:gd name="connsiteY24430" fmla="*/ 1312558 h 4890129"/>
              <a:gd name="connsiteX24431" fmla="*/ 8480451 w 9771622"/>
              <a:gd name="connsiteY24431" fmla="*/ 1326274 h 4890129"/>
              <a:gd name="connsiteX24432" fmla="*/ 8466735 w 9771622"/>
              <a:gd name="connsiteY24432" fmla="*/ 1339990 h 4890129"/>
              <a:gd name="connsiteX24433" fmla="*/ 8453019 w 9771622"/>
              <a:gd name="connsiteY24433" fmla="*/ 1326274 h 4890129"/>
              <a:gd name="connsiteX24434" fmla="*/ 8466735 w 9771622"/>
              <a:gd name="connsiteY24434" fmla="*/ 1312558 h 4890129"/>
              <a:gd name="connsiteX24435" fmla="*/ 8520023 w 9771622"/>
              <a:gd name="connsiteY24435" fmla="*/ 1312224 h 4890129"/>
              <a:gd name="connsiteX24436" fmla="*/ 8533739 w 9771622"/>
              <a:gd name="connsiteY24436" fmla="*/ 1325940 h 4890129"/>
              <a:gd name="connsiteX24437" fmla="*/ 8520023 w 9771622"/>
              <a:gd name="connsiteY24437" fmla="*/ 1339656 h 4890129"/>
              <a:gd name="connsiteX24438" fmla="*/ 8506307 w 9771622"/>
              <a:gd name="connsiteY24438" fmla="*/ 1325940 h 4890129"/>
              <a:gd name="connsiteX24439" fmla="*/ 8520023 w 9771622"/>
              <a:gd name="connsiteY24439" fmla="*/ 1312224 h 4890129"/>
              <a:gd name="connsiteX24440" fmla="*/ 6672134 w 9771622"/>
              <a:gd name="connsiteY24440" fmla="*/ 1312224 h 4890129"/>
              <a:gd name="connsiteX24441" fmla="*/ 6685850 w 9771622"/>
              <a:gd name="connsiteY24441" fmla="*/ 1325940 h 4890129"/>
              <a:gd name="connsiteX24442" fmla="*/ 6672134 w 9771622"/>
              <a:gd name="connsiteY24442" fmla="*/ 1339656 h 4890129"/>
              <a:gd name="connsiteX24443" fmla="*/ 6658418 w 9771622"/>
              <a:gd name="connsiteY24443" fmla="*/ 1325940 h 4890129"/>
              <a:gd name="connsiteX24444" fmla="*/ 6672134 w 9771622"/>
              <a:gd name="connsiteY24444" fmla="*/ 1312224 h 4890129"/>
              <a:gd name="connsiteX24445" fmla="*/ 1286751 w 9771622"/>
              <a:gd name="connsiteY24445" fmla="*/ 1312224 h 4890129"/>
              <a:gd name="connsiteX24446" fmla="*/ 1300473 w 9771622"/>
              <a:gd name="connsiteY24446" fmla="*/ 1325940 h 4890129"/>
              <a:gd name="connsiteX24447" fmla="*/ 1286751 w 9771622"/>
              <a:gd name="connsiteY24447" fmla="*/ 1339656 h 4890129"/>
              <a:gd name="connsiteX24448" fmla="*/ 1273036 w 9771622"/>
              <a:gd name="connsiteY24448" fmla="*/ 1325940 h 4890129"/>
              <a:gd name="connsiteX24449" fmla="*/ 1286751 w 9771622"/>
              <a:gd name="connsiteY24449" fmla="*/ 1312224 h 4890129"/>
              <a:gd name="connsiteX24450" fmla="*/ 5864862 w 9771622"/>
              <a:gd name="connsiteY24450" fmla="*/ 1311894 h 4890129"/>
              <a:gd name="connsiteX24451" fmla="*/ 5878578 w 9771622"/>
              <a:gd name="connsiteY24451" fmla="*/ 1325610 h 4890129"/>
              <a:gd name="connsiteX24452" fmla="*/ 5864862 w 9771622"/>
              <a:gd name="connsiteY24452" fmla="*/ 1339326 h 4890129"/>
              <a:gd name="connsiteX24453" fmla="*/ 5851146 w 9771622"/>
              <a:gd name="connsiteY24453" fmla="*/ 1325610 h 4890129"/>
              <a:gd name="connsiteX24454" fmla="*/ 5864862 w 9771622"/>
              <a:gd name="connsiteY24454" fmla="*/ 1311894 h 4890129"/>
              <a:gd name="connsiteX24455" fmla="*/ 8573641 w 9771622"/>
              <a:gd name="connsiteY24455" fmla="*/ 1311564 h 4890129"/>
              <a:gd name="connsiteX24456" fmla="*/ 8587357 w 9771622"/>
              <a:gd name="connsiteY24456" fmla="*/ 1325280 h 4890129"/>
              <a:gd name="connsiteX24457" fmla="*/ 8573641 w 9771622"/>
              <a:gd name="connsiteY24457" fmla="*/ 1338996 h 4890129"/>
              <a:gd name="connsiteX24458" fmla="*/ 8559925 w 9771622"/>
              <a:gd name="connsiteY24458" fmla="*/ 1325280 h 4890129"/>
              <a:gd name="connsiteX24459" fmla="*/ 8573641 w 9771622"/>
              <a:gd name="connsiteY24459" fmla="*/ 1311564 h 4890129"/>
              <a:gd name="connsiteX24460" fmla="*/ 8626932 w 9771622"/>
              <a:gd name="connsiteY24460" fmla="*/ 1311230 h 4890129"/>
              <a:gd name="connsiteX24461" fmla="*/ 8640648 w 9771622"/>
              <a:gd name="connsiteY24461" fmla="*/ 1324946 h 4890129"/>
              <a:gd name="connsiteX24462" fmla="*/ 8626932 w 9771622"/>
              <a:gd name="connsiteY24462" fmla="*/ 1338662 h 4890129"/>
              <a:gd name="connsiteX24463" fmla="*/ 8613216 w 9771622"/>
              <a:gd name="connsiteY24463" fmla="*/ 1324946 h 4890129"/>
              <a:gd name="connsiteX24464" fmla="*/ 8626932 w 9771622"/>
              <a:gd name="connsiteY24464" fmla="*/ 1311230 h 4890129"/>
              <a:gd name="connsiteX24465" fmla="*/ 6157786 w 9771622"/>
              <a:gd name="connsiteY24465" fmla="*/ 1311230 h 4890129"/>
              <a:gd name="connsiteX24466" fmla="*/ 6171502 w 9771622"/>
              <a:gd name="connsiteY24466" fmla="*/ 1324946 h 4890129"/>
              <a:gd name="connsiteX24467" fmla="*/ 6157786 w 9771622"/>
              <a:gd name="connsiteY24467" fmla="*/ 1338662 h 4890129"/>
              <a:gd name="connsiteX24468" fmla="*/ 6144070 w 9771622"/>
              <a:gd name="connsiteY24468" fmla="*/ 1324946 h 4890129"/>
              <a:gd name="connsiteX24469" fmla="*/ 6157786 w 9771622"/>
              <a:gd name="connsiteY24469" fmla="*/ 1311230 h 4890129"/>
              <a:gd name="connsiteX24470" fmla="*/ 1179847 w 9771622"/>
              <a:gd name="connsiteY24470" fmla="*/ 1311230 h 4890129"/>
              <a:gd name="connsiteX24471" fmla="*/ 1193561 w 9771622"/>
              <a:gd name="connsiteY24471" fmla="*/ 1324946 h 4890129"/>
              <a:gd name="connsiteX24472" fmla="*/ 1179847 w 9771622"/>
              <a:gd name="connsiteY24472" fmla="*/ 1338662 h 4890129"/>
              <a:gd name="connsiteX24473" fmla="*/ 1166131 w 9771622"/>
              <a:gd name="connsiteY24473" fmla="*/ 1324946 h 4890129"/>
              <a:gd name="connsiteX24474" fmla="*/ 1179847 w 9771622"/>
              <a:gd name="connsiteY24474" fmla="*/ 1311230 h 4890129"/>
              <a:gd name="connsiteX24475" fmla="*/ 8680550 w 9771622"/>
              <a:gd name="connsiteY24475" fmla="*/ 1310900 h 4890129"/>
              <a:gd name="connsiteX24476" fmla="*/ 8694266 w 9771622"/>
              <a:gd name="connsiteY24476" fmla="*/ 1324616 h 4890129"/>
              <a:gd name="connsiteX24477" fmla="*/ 8680550 w 9771622"/>
              <a:gd name="connsiteY24477" fmla="*/ 1338332 h 4890129"/>
              <a:gd name="connsiteX24478" fmla="*/ 8666834 w 9771622"/>
              <a:gd name="connsiteY24478" fmla="*/ 1324616 h 4890129"/>
              <a:gd name="connsiteX24479" fmla="*/ 8680550 w 9771622"/>
              <a:gd name="connsiteY24479" fmla="*/ 1310900 h 4890129"/>
              <a:gd name="connsiteX24480" fmla="*/ 2550458 w 9771622"/>
              <a:gd name="connsiteY24480" fmla="*/ 1310570 h 4890129"/>
              <a:gd name="connsiteX24481" fmla="*/ 2564178 w 9771622"/>
              <a:gd name="connsiteY24481" fmla="*/ 1324286 h 4890129"/>
              <a:gd name="connsiteX24482" fmla="*/ 2550458 w 9771622"/>
              <a:gd name="connsiteY24482" fmla="*/ 1338002 h 4890129"/>
              <a:gd name="connsiteX24483" fmla="*/ 2536742 w 9771622"/>
              <a:gd name="connsiteY24483" fmla="*/ 1324286 h 4890129"/>
              <a:gd name="connsiteX24484" fmla="*/ 2550458 w 9771622"/>
              <a:gd name="connsiteY24484" fmla="*/ 1310570 h 4890129"/>
              <a:gd name="connsiteX24485" fmla="*/ 8733837 w 9771622"/>
              <a:gd name="connsiteY24485" fmla="*/ 1310240 h 4890129"/>
              <a:gd name="connsiteX24486" fmla="*/ 8747553 w 9771622"/>
              <a:gd name="connsiteY24486" fmla="*/ 1323956 h 4890129"/>
              <a:gd name="connsiteX24487" fmla="*/ 8733837 w 9771622"/>
              <a:gd name="connsiteY24487" fmla="*/ 1337672 h 4890129"/>
              <a:gd name="connsiteX24488" fmla="*/ 8720121 w 9771622"/>
              <a:gd name="connsiteY24488" fmla="*/ 1323956 h 4890129"/>
              <a:gd name="connsiteX24489" fmla="*/ 8733837 w 9771622"/>
              <a:gd name="connsiteY24489" fmla="*/ 1310240 h 4890129"/>
              <a:gd name="connsiteX24490" fmla="*/ 1073272 w 9771622"/>
              <a:gd name="connsiteY24490" fmla="*/ 1310240 h 4890129"/>
              <a:gd name="connsiteX24491" fmla="*/ 1086988 w 9771622"/>
              <a:gd name="connsiteY24491" fmla="*/ 1323956 h 4890129"/>
              <a:gd name="connsiteX24492" fmla="*/ 1073272 w 9771622"/>
              <a:gd name="connsiteY24492" fmla="*/ 1337672 h 4890129"/>
              <a:gd name="connsiteX24493" fmla="*/ 1059553 w 9771622"/>
              <a:gd name="connsiteY24493" fmla="*/ 1323956 h 4890129"/>
              <a:gd name="connsiteX24494" fmla="*/ 1073272 w 9771622"/>
              <a:gd name="connsiteY24494" fmla="*/ 1310240 h 4890129"/>
              <a:gd name="connsiteX24495" fmla="*/ 8787129 w 9771622"/>
              <a:gd name="connsiteY24495" fmla="*/ 1309910 h 4890129"/>
              <a:gd name="connsiteX24496" fmla="*/ 8800845 w 9771622"/>
              <a:gd name="connsiteY24496" fmla="*/ 1323626 h 4890129"/>
              <a:gd name="connsiteX24497" fmla="*/ 8787129 w 9771622"/>
              <a:gd name="connsiteY24497" fmla="*/ 1337342 h 4890129"/>
              <a:gd name="connsiteX24498" fmla="*/ 8773413 w 9771622"/>
              <a:gd name="connsiteY24498" fmla="*/ 1323626 h 4890129"/>
              <a:gd name="connsiteX24499" fmla="*/ 8787129 w 9771622"/>
              <a:gd name="connsiteY24499" fmla="*/ 1309910 h 4890129"/>
              <a:gd name="connsiteX24500" fmla="*/ 966697 w 9771622"/>
              <a:gd name="connsiteY24500" fmla="*/ 1309576 h 4890129"/>
              <a:gd name="connsiteX24501" fmla="*/ 980413 w 9771622"/>
              <a:gd name="connsiteY24501" fmla="*/ 1323292 h 4890129"/>
              <a:gd name="connsiteX24502" fmla="*/ 966697 w 9771622"/>
              <a:gd name="connsiteY24502" fmla="*/ 1337008 h 4890129"/>
              <a:gd name="connsiteX24503" fmla="*/ 952982 w 9771622"/>
              <a:gd name="connsiteY24503" fmla="*/ 1323292 h 4890129"/>
              <a:gd name="connsiteX24504" fmla="*/ 966697 w 9771622"/>
              <a:gd name="connsiteY24504" fmla="*/ 1309576 h 4890129"/>
              <a:gd name="connsiteX24505" fmla="*/ 8893374 w 9771622"/>
              <a:gd name="connsiteY24505" fmla="*/ 1309246 h 4890129"/>
              <a:gd name="connsiteX24506" fmla="*/ 8907090 w 9771622"/>
              <a:gd name="connsiteY24506" fmla="*/ 1322962 h 4890129"/>
              <a:gd name="connsiteX24507" fmla="*/ 8893374 w 9771622"/>
              <a:gd name="connsiteY24507" fmla="*/ 1336678 h 4890129"/>
              <a:gd name="connsiteX24508" fmla="*/ 8879658 w 9771622"/>
              <a:gd name="connsiteY24508" fmla="*/ 1322962 h 4890129"/>
              <a:gd name="connsiteX24509" fmla="*/ 8893374 w 9771622"/>
              <a:gd name="connsiteY24509" fmla="*/ 1309246 h 4890129"/>
              <a:gd name="connsiteX24510" fmla="*/ 6730721 w 9771622"/>
              <a:gd name="connsiteY24510" fmla="*/ 1309246 h 4890129"/>
              <a:gd name="connsiteX24511" fmla="*/ 6744437 w 9771622"/>
              <a:gd name="connsiteY24511" fmla="*/ 1322962 h 4890129"/>
              <a:gd name="connsiteX24512" fmla="*/ 6730721 w 9771622"/>
              <a:gd name="connsiteY24512" fmla="*/ 1336678 h 4890129"/>
              <a:gd name="connsiteX24513" fmla="*/ 6717005 w 9771622"/>
              <a:gd name="connsiteY24513" fmla="*/ 1322962 h 4890129"/>
              <a:gd name="connsiteX24514" fmla="*/ 6730721 w 9771622"/>
              <a:gd name="connsiteY24514" fmla="*/ 1309246 h 4890129"/>
              <a:gd name="connsiteX24515" fmla="*/ 8946648 w 9771622"/>
              <a:gd name="connsiteY24515" fmla="*/ 1308916 h 4890129"/>
              <a:gd name="connsiteX24516" fmla="*/ 8960364 w 9771622"/>
              <a:gd name="connsiteY24516" fmla="*/ 1322632 h 4890129"/>
              <a:gd name="connsiteX24517" fmla="*/ 8946648 w 9771622"/>
              <a:gd name="connsiteY24517" fmla="*/ 1336348 h 4890129"/>
              <a:gd name="connsiteX24518" fmla="*/ 8932932 w 9771622"/>
              <a:gd name="connsiteY24518" fmla="*/ 1322632 h 4890129"/>
              <a:gd name="connsiteX24519" fmla="*/ 8946648 w 9771622"/>
              <a:gd name="connsiteY24519" fmla="*/ 1308916 h 4890129"/>
              <a:gd name="connsiteX24520" fmla="*/ 860432 w 9771622"/>
              <a:gd name="connsiteY24520" fmla="*/ 1308916 h 4890129"/>
              <a:gd name="connsiteX24521" fmla="*/ 874149 w 9771622"/>
              <a:gd name="connsiteY24521" fmla="*/ 1322632 h 4890129"/>
              <a:gd name="connsiteX24522" fmla="*/ 860432 w 9771622"/>
              <a:gd name="connsiteY24522" fmla="*/ 1336348 h 4890129"/>
              <a:gd name="connsiteX24523" fmla="*/ 846717 w 9771622"/>
              <a:gd name="connsiteY24523" fmla="*/ 1322632 h 4890129"/>
              <a:gd name="connsiteX24524" fmla="*/ 860432 w 9771622"/>
              <a:gd name="connsiteY24524" fmla="*/ 1308916 h 4890129"/>
              <a:gd name="connsiteX24525" fmla="*/ 8999619 w 9771622"/>
              <a:gd name="connsiteY24525" fmla="*/ 1308586 h 4890129"/>
              <a:gd name="connsiteX24526" fmla="*/ 9013335 w 9771622"/>
              <a:gd name="connsiteY24526" fmla="*/ 1322302 h 4890129"/>
              <a:gd name="connsiteX24527" fmla="*/ 8999619 w 9771622"/>
              <a:gd name="connsiteY24527" fmla="*/ 1336018 h 4890129"/>
              <a:gd name="connsiteX24528" fmla="*/ 8985903 w 9771622"/>
              <a:gd name="connsiteY24528" fmla="*/ 1322302 h 4890129"/>
              <a:gd name="connsiteX24529" fmla="*/ 8999619 w 9771622"/>
              <a:gd name="connsiteY24529" fmla="*/ 1308586 h 4890129"/>
              <a:gd name="connsiteX24530" fmla="*/ 9052577 w 9771622"/>
              <a:gd name="connsiteY24530" fmla="*/ 1308252 h 4890129"/>
              <a:gd name="connsiteX24531" fmla="*/ 9066293 w 9771622"/>
              <a:gd name="connsiteY24531" fmla="*/ 1321968 h 4890129"/>
              <a:gd name="connsiteX24532" fmla="*/ 9052577 w 9771622"/>
              <a:gd name="connsiteY24532" fmla="*/ 1335684 h 4890129"/>
              <a:gd name="connsiteX24533" fmla="*/ 9038861 w 9771622"/>
              <a:gd name="connsiteY24533" fmla="*/ 1321968 h 4890129"/>
              <a:gd name="connsiteX24534" fmla="*/ 9052577 w 9771622"/>
              <a:gd name="connsiteY24534" fmla="*/ 1308252 h 4890129"/>
              <a:gd name="connsiteX24535" fmla="*/ 9105534 w 9771622"/>
              <a:gd name="connsiteY24535" fmla="*/ 1307922 h 4890129"/>
              <a:gd name="connsiteX24536" fmla="*/ 9119250 w 9771622"/>
              <a:gd name="connsiteY24536" fmla="*/ 1321638 h 4890129"/>
              <a:gd name="connsiteX24537" fmla="*/ 9105534 w 9771622"/>
              <a:gd name="connsiteY24537" fmla="*/ 1335354 h 4890129"/>
              <a:gd name="connsiteX24538" fmla="*/ 9091818 w 9771622"/>
              <a:gd name="connsiteY24538" fmla="*/ 1321638 h 4890129"/>
              <a:gd name="connsiteX24539" fmla="*/ 9105534 w 9771622"/>
              <a:gd name="connsiteY24539" fmla="*/ 1307922 h 4890129"/>
              <a:gd name="connsiteX24540" fmla="*/ 5691759 w 9771622"/>
              <a:gd name="connsiteY24540" fmla="*/ 1307922 h 4890129"/>
              <a:gd name="connsiteX24541" fmla="*/ 5705475 w 9771622"/>
              <a:gd name="connsiteY24541" fmla="*/ 1321638 h 4890129"/>
              <a:gd name="connsiteX24542" fmla="*/ 5691759 w 9771622"/>
              <a:gd name="connsiteY24542" fmla="*/ 1335354 h 4890129"/>
              <a:gd name="connsiteX24543" fmla="*/ 5678043 w 9771622"/>
              <a:gd name="connsiteY24543" fmla="*/ 1321638 h 4890129"/>
              <a:gd name="connsiteX24544" fmla="*/ 5691759 w 9771622"/>
              <a:gd name="connsiteY24544" fmla="*/ 1307922 h 4890129"/>
              <a:gd name="connsiteX24545" fmla="*/ 3386781 w 9771622"/>
              <a:gd name="connsiteY24545" fmla="*/ 1307922 h 4890129"/>
              <a:gd name="connsiteX24546" fmla="*/ 3400497 w 9771622"/>
              <a:gd name="connsiteY24546" fmla="*/ 1321638 h 4890129"/>
              <a:gd name="connsiteX24547" fmla="*/ 3386781 w 9771622"/>
              <a:gd name="connsiteY24547" fmla="*/ 1335354 h 4890129"/>
              <a:gd name="connsiteX24548" fmla="*/ 3373065 w 9771622"/>
              <a:gd name="connsiteY24548" fmla="*/ 1321638 h 4890129"/>
              <a:gd name="connsiteX24549" fmla="*/ 3386781 w 9771622"/>
              <a:gd name="connsiteY24549" fmla="*/ 1307922 h 4890129"/>
              <a:gd name="connsiteX24550" fmla="*/ 9211449 w 9771622"/>
              <a:gd name="connsiteY24550" fmla="*/ 1307262 h 4890129"/>
              <a:gd name="connsiteX24551" fmla="*/ 9225165 w 9771622"/>
              <a:gd name="connsiteY24551" fmla="*/ 1320978 h 4890129"/>
              <a:gd name="connsiteX24552" fmla="*/ 9211449 w 9771622"/>
              <a:gd name="connsiteY24552" fmla="*/ 1334694 h 4890129"/>
              <a:gd name="connsiteX24553" fmla="*/ 9197733 w 9771622"/>
              <a:gd name="connsiteY24553" fmla="*/ 1320978 h 4890129"/>
              <a:gd name="connsiteX24554" fmla="*/ 9211449 w 9771622"/>
              <a:gd name="connsiteY24554" fmla="*/ 1307262 h 4890129"/>
              <a:gd name="connsiteX24555" fmla="*/ 542667 w 9771622"/>
              <a:gd name="connsiteY24555" fmla="*/ 1306928 h 4890129"/>
              <a:gd name="connsiteX24556" fmla="*/ 556386 w 9771622"/>
              <a:gd name="connsiteY24556" fmla="*/ 1320644 h 4890129"/>
              <a:gd name="connsiteX24557" fmla="*/ 542667 w 9771622"/>
              <a:gd name="connsiteY24557" fmla="*/ 1334360 h 4890129"/>
              <a:gd name="connsiteX24558" fmla="*/ 528952 w 9771622"/>
              <a:gd name="connsiteY24558" fmla="*/ 1320644 h 4890129"/>
              <a:gd name="connsiteX24559" fmla="*/ 542667 w 9771622"/>
              <a:gd name="connsiteY24559" fmla="*/ 1306928 h 4890129"/>
              <a:gd name="connsiteX24560" fmla="*/ 437063 w 9771622"/>
              <a:gd name="connsiteY24560" fmla="*/ 1306598 h 4890129"/>
              <a:gd name="connsiteX24561" fmla="*/ 450781 w 9771622"/>
              <a:gd name="connsiteY24561" fmla="*/ 1320314 h 4890129"/>
              <a:gd name="connsiteX24562" fmla="*/ 437063 w 9771622"/>
              <a:gd name="connsiteY24562" fmla="*/ 1334030 h 4890129"/>
              <a:gd name="connsiteX24563" fmla="*/ 423346 w 9771622"/>
              <a:gd name="connsiteY24563" fmla="*/ 1320314 h 4890129"/>
              <a:gd name="connsiteX24564" fmla="*/ 437063 w 9771622"/>
              <a:gd name="connsiteY24564" fmla="*/ 1306598 h 4890129"/>
              <a:gd name="connsiteX24565" fmla="*/ 6788971 w 9771622"/>
              <a:gd name="connsiteY24565" fmla="*/ 1306268 h 4890129"/>
              <a:gd name="connsiteX24566" fmla="*/ 6802687 w 9771622"/>
              <a:gd name="connsiteY24566" fmla="*/ 1319984 h 4890129"/>
              <a:gd name="connsiteX24567" fmla="*/ 6788971 w 9771622"/>
              <a:gd name="connsiteY24567" fmla="*/ 1333700 h 4890129"/>
              <a:gd name="connsiteX24568" fmla="*/ 6775255 w 9771622"/>
              <a:gd name="connsiteY24568" fmla="*/ 1319984 h 4890129"/>
              <a:gd name="connsiteX24569" fmla="*/ 6788971 w 9771622"/>
              <a:gd name="connsiteY24569" fmla="*/ 1306268 h 4890129"/>
              <a:gd name="connsiteX24570" fmla="*/ 331484 w 9771622"/>
              <a:gd name="connsiteY24570" fmla="*/ 1305934 h 4890129"/>
              <a:gd name="connsiteX24571" fmla="*/ 345201 w 9771622"/>
              <a:gd name="connsiteY24571" fmla="*/ 1319650 h 4890129"/>
              <a:gd name="connsiteX24572" fmla="*/ 331484 w 9771622"/>
              <a:gd name="connsiteY24572" fmla="*/ 1333366 h 4890129"/>
              <a:gd name="connsiteX24573" fmla="*/ 317769 w 9771622"/>
              <a:gd name="connsiteY24573" fmla="*/ 1319650 h 4890129"/>
              <a:gd name="connsiteX24574" fmla="*/ 331484 w 9771622"/>
              <a:gd name="connsiteY24574" fmla="*/ 1305934 h 4890129"/>
              <a:gd name="connsiteX24575" fmla="*/ 225889 w 9771622"/>
              <a:gd name="connsiteY24575" fmla="*/ 1305604 h 4890129"/>
              <a:gd name="connsiteX24576" fmla="*/ 239605 w 9771622"/>
              <a:gd name="connsiteY24576" fmla="*/ 1319320 h 4890129"/>
              <a:gd name="connsiteX24577" fmla="*/ 225889 w 9771622"/>
              <a:gd name="connsiteY24577" fmla="*/ 1333036 h 4890129"/>
              <a:gd name="connsiteX24578" fmla="*/ 212174 w 9771622"/>
              <a:gd name="connsiteY24578" fmla="*/ 1319320 h 4890129"/>
              <a:gd name="connsiteX24579" fmla="*/ 225889 w 9771622"/>
              <a:gd name="connsiteY24579" fmla="*/ 1305604 h 4890129"/>
              <a:gd name="connsiteX24580" fmla="*/ 6220671 w 9771622"/>
              <a:gd name="connsiteY24580" fmla="*/ 1305274 h 4890129"/>
              <a:gd name="connsiteX24581" fmla="*/ 6234387 w 9771622"/>
              <a:gd name="connsiteY24581" fmla="*/ 1318990 h 4890129"/>
              <a:gd name="connsiteX24582" fmla="*/ 6220671 w 9771622"/>
              <a:gd name="connsiteY24582" fmla="*/ 1332706 h 4890129"/>
              <a:gd name="connsiteX24583" fmla="*/ 6206955 w 9771622"/>
              <a:gd name="connsiteY24583" fmla="*/ 1318990 h 4890129"/>
              <a:gd name="connsiteX24584" fmla="*/ 6220671 w 9771622"/>
              <a:gd name="connsiteY24584" fmla="*/ 1305274 h 4890129"/>
              <a:gd name="connsiteX24585" fmla="*/ 120963 w 9771622"/>
              <a:gd name="connsiteY24585" fmla="*/ 1304944 h 4890129"/>
              <a:gd name="connsiteX24586" fmla="*/ 134678 w 9771622"/>
              <a:gd name="connsiteY24586" fmla="*/ 1318660 h 4890129"/>
              <a:gd name="connsiteX24587" fmla="*/ 120963 w 9771622"/>
              <a:gd name="connsiteY24587" fmla="*/ 1332376 h 4890129"/>
              <a:gd name="connsiteX24588" fmla="*/ 107247 w 9771622"/>
              <a:gd name="connsiteY24588" fmla="*/ 1318660 h 4890129"/>
              <a:gd name="connsiteX24589" fmla="*/ 120963 w 9771622"/>
              <a:gd name="connsiteY24589" fmla="*/ 1304944 h 4890129"/>
              <a:gd name="connsiteX24590" fmla="*/ 15701 w 9771622"/>
              <a:gd name="connsiteY24590" fmla="*/ 1304611 h 4890129"/>
              <a:gd name="connsiteX24591" fmla="*/ 29417 w 9771622"/>
              <a:gd name="connsiteY24591" fmla="*/ 1318327 h 4890129"/>
              <a:gd name="connsiteX24592" fmla="*/ 15701 w 9771622"/>
              <a:gd name="connsiteY24592" fmla="*/ 1332043 h 4890129"/>
              <a:gd name="connsiteX24593" fmla="*/ 1985 w 9771622"/>
              <a:gd name="connsiteY24593" fmla="*/ 1318327 h 4890129"/>
              <a:gd name="connsiteX24594" fmla="*/ 15701 w 9771622"/>
              <a:gd name="connsiteY24594" fmla="*/ 1304611 h 4890129"/>
              <a:gd name="connsiteX24595" fmla="*/ 6847228 w 9771622"/>
              <a:gd name="connsiteY24595" fmla="*/ 1303950 h 4890129"/>
              <a:gd name="connsiteX24596" fmla="*/ 6860944 w 9771622"/>
              <a:gd name="connsiteY24596" fmla="*/ 1317666 h 4890129"/>
              <a:gd name="connsiteX24597" fmla="*/ 6847228 w 9771622"/>
              <a:gd name="connsiteY24597" fmla="*/ 1331382 h 4890129"/>
              <a:gd name="connsiteX24598" fmla="*/ 6833512 w 9771622"/>
              <a:gd name="connsiteY24598" fmla="*/ 1317666 h 4890129"/>
              <a:gd name="connsiteX24599" fmla="*/ 6847228 w 9771622"/>
              <a:gd name="connsiteY24599" fmla="*/ 1303950 h 4890129"/>
              <a:gd name="connsiteX24600" fmla="*/ 5931392 w 9771622"/>
              <a:gd name="connsiteY24600" fmla="*/ 1301966 h 4890129"/>
              <a:gd name="connsiteX24601" fmla="*/ 5945108 w 9771622"/>
              <a:gd name="connsiteY24601" fmla="*/ 1315682 h 4890129"/>
              <a:gd name="connsiteX24602" fmla="*/ 5931392 w 9771622"/>
              <a:gd name="connsiteY24602" fmla="*/ 1329398 h 4890129"/>
              <a:gd name="connsiteX24603" fmla="*/ 5917676 w 9771622"/>
              <a:gd name="connsiteY24603" fmla="*/ 1315682 h 4890129"/>
              <a:gd name="connsiteX24604" fmla="*/ 5931392 w 9771622"/>
              <a:gd name="connsiteY24604" fmla="*/ 1301966 h 4890129"/>
              <a:gd name="connsiteX24605" fmla="*/ 6904817 w 9771622"/>
              <a:gd name="connsiteY24605" fmla="*/ 1301633 h 4890129"/>
              <a:gd name="connsiteX24606" fmla="*/ 6918533 w 9771622"/>
              <a:gd name="connsiteY24606" fmla="*/ 1315349 h 4890129"/>
              <a:gd name="connsiteX24607" fmla="*/ 6904817 w 9771622"/>
              <a:gd name="connsiteY24607" fmla="*/ 1329065 h 4890129"/>
              <a:gd name="connsiteX24608" fmla="*/ 6891101 w 9771622"/>
              <a:gd name="connsiteY24608" fmla="*/ 1315349 h 4890129"/>
              <a:gd name="connsiteX24609" fmla="*/ 6904817 w 9771622"/>
              <a:gd name="connsiteY24609" fmla="*/ 1301633 h 4890129"/>
              <a:gd name="connsiteX24610" fmla="*/ 5187999 w 9771622"/>
              <a:gd name="connsiteY24610" fmla="*/ 1300642 h 4890129"/>
              <a:gd name="connsiteX24611" fmla="*/ 5201715 w 9771622"/>
              <a:gd name="connsiteY24611" fmla="*/ 1314358 h 4890129"/>
              <a:gd name="connsiteX24612" fmla="*/ 5187999 w 9771622"/>
              <a:gd name="connsiteY24612" fmla="*/ 1328074 h 4890129"/>
              <a:gd name="connsiteX24613" fmla="*/ 5174283 w 9771622"/>
              <a:gd name="connsiteY24613" fmla="*/ 1314358 h 4890129"/>
              <a:gd name="connsiteX24614" fmla="*/ 5187999 w 9771622"/>
              <a:gd name="connsiteY24614" fmla="*/ 1300642 h 4890129"/>
              <a:gd name="connsiteX24615" fmla="*/ 5352501 w 9771622"/>
              <a:gd name="connsiteY24615" fmla="*/ 1299648 h 4890129"/>
              <a:gd name="connsiteX24616" fmla="*/ 5366217 w 9771622"/>
              <a:gd name="connsiteY24616" fmla="*/ 1313364 h 4890129"/>
              <a:gd name="connsiteX24617" fmla="*/ 5352501 w 9771622"/>
              <a:gd name="connsiteY24617" fmla="*/ 1327080 h 4890129"/>
              <a:gd name="connsiteX24618" fmla="*/ 5338785 w 9771622"/>
              <a:gd name="connsiteY24618" fmla="*/ 1313364 h 4890129"/>
              <a:gd name="connsiteX24619" fmla="*/ 5352501 w 9771622"/>
              <a:gd name="connsiteY24619" fmla="*/ 1299648 h 4890129"/>
              <a:gd name="connsiteX24620" fmla="*/ 6962410 w 9771622"/>
              <a:gd name="connsiteY24620" fmla="*/ 1299315 h 4890129"/>
              <a:gd name="connsiteX24621" fmla="*/ 6976126 w 9771622"/>
              <a:gd name="connsiteY24621" fmla="*/ 1313031 h 4890129"/>
              <a:gd name="connsiteX24622" fmla="*/ 6962410 w 9771622"/>
              <a:gd name="connsiteY24622" fmla="*/ 1326747 h 4890129"/>
              <a:gd name="connsiteX24623" fmla="*/ 6948694 w 9771622"/>
              <a:gd name="connsiteY24623" fmla="*/ 1313031 h 4890129"/>
              <a:gd name="connsiteX24624" fmla="*/ 6962410 w 9771622"/>
              <a:gd name="connsiteY24624" fmla="*/ 1299315 h 4890129"/>
              <a:gd name="connsiteX24625" fmla="*/ 6282896 w 9771622"/>
              <a:gd name="connsiteY24625" fmla="*/ 1299315 h 4890129"/>
              <a:gd name="connsiteX24626" fmla="*/ 6296612 w 9771622"/>
              <a:gd name="connsiteY24626" fmla="*/ 1313031 h 4890129"/>
              <a:gd name="connsiteX24627" fmla="*/ 6282896 w 9771622"/>
              <a:gd name="connsiteY24627" fmla="*/ 1326747 h 4890129"/>
              <a:gd name="connsiteX24628" fmla="*/ 6269180 w 9771622"/>
              <a:gd name="connsiteY24628" fmla="*/ 1313031 h 4890129"/>
              <a:gd name="connsiteX24629" fmla="*/ 6282896 w 9771622"/>
              <a:gd name="connsiteY24629" fmla="*/ 1299315 h 4890129"/>
              <a:gd name="connsiteX24630" fmla="*/ 2844376 w 9771622"/>
              <a:gd name="connsiteY24630" fmla="*/ 1299315 h 4890129"/>
              <a:gd name="connsiteX24631" fmla="*/ 2858094 w 9771622"/>
              <a:gd name="connsiteY24631" fmla="*/ 1313031 h 4890129"/>
              <a:gd name="connsiteX24632" fmla="*/ 2844376 w 9771622"/>
              <a:gd name="connsiteY24632" fmla="*/ 1326747 h 4890129"/>
              <a:gd name="connsiteX24633" fmla="*/ 2830661 w 9771622"/>
              <a:gd name="connsiteY24633" fmla="*/ 1313031 h 4890129"/>
              <a:gd name="connsiteX24634" fmla="*/ 2844376 w 9771622"/>
              <a:gd name="connsiteY24634" fmla="*/ 1299315 h 4890129"/>
              <a:gd name="connsiteX24635" fmla="*/ 1997053 w 9771622"/>
              <a:gd name="connsiteY24635" fmla="*/ 1298985 h 4890129"/>
              <a:gd name="connsiteX24636" fmla="*/ 2010768 w 9771622"/>
              <a:gd name="connsiteY24636" fmla="*/ 1312701 h 4890129"/>
              <a:gd name="connsiteX24637" fmla="*/ 1997053 w 9771622"/>
              <a:gd name="connsiteY24637" fmla="*/ 1326417 h 4890129"/>
              <a:gd name="connsiteX24638" fmla="*/ 1983332 w 9771622"/>
              <a:gd name="connsiteY24638" fmla="*/ 1312701 h 4890129"/>
              <a:gd name="connsiteX24639" fmla="*/ 1997053 w 9771622"/>
              <a:gd name="connsiteY24639" fmla="*/ 1298985 h 4890129"/>
              <a:gd name="connsiteX24640" fmla="*/ 5582532 w 9771622"/>
              <a:gd name="connsiteY24640" fmla="*/ 1298324 h 4890129"/>
              <a:gd name="connsiteX24641" fmla="*/ 5596248 w 9771622"/>
              <a:gd name="connsiteY24641" fmla="*/ 1312040 h 4890129"/>
              <a:gd name="connsiteX24642" fmla="*/ 5582532 w 9771622"/>
              <a:gd name="connsiteY24642" fmla="*/ 1325756 h 4890129"/>
              <a:gd name="connsiteX24643" fmla="*/ 5568816 w 9771622"/>
              <a:gd name="connsiteY24643" fmla="*/ 1312040 h 4890129"/>
              <a:gd name="connsiteX24644" fmla="*/ 5582532 w 9771622"/>
              <a:gd name="connsiteY24644" fmla="*/ 1298324 h 4890129"/>
              <a:gd name="connsiteX24645" fmla="*/ 1887825 w 9771622"/>
              <a:gd name="connsiteY24645" fmla="*/ 1297331 h 4890129"/>
              <a:gd name="connsiteX24646" fmla="*/ 1901541 w 9771622"/>
              <a:gd name="connsiteY24646" fmla="*/ 1311047 h 4890129"/>
              <a:gd name="connsiteX24647" fmla="*/ 1887825 w 9771622"/>
              <a:gd name="connsiteY24647" fmla="*/ 1324763 h 4890129"/>
              <a:gd name="connsiteX24648" fmla="*/ 1874109 w 9771622"/>
              <a:gd name="connsiteY24648" fmla="*/ 1311047 h 4890129"/>
              <a:gd name="connsiteX24649" fmla="*/ 1887825 w 9771622"/>
              <a:gd name="connsiteY24649" fmla="*/ 1297331 h 4890129"/>
              <a:gd name="connsiteX24650" fmla="*/ 7019670 w 9771622"/>
              <a:gd name="connsiteY24650" fmla="*/ 1297000 h 4890129"/>
              <a:gd name="connsiteX24651" fmla="*/ 7033386 w 9771622"/>
              <a:gd name="connsiteY24651" fmla="*/ 1310716 h 4890129"/>
              <a:gd name="connsiteX24652" fmla="*/ 7019670 w 9771622"/>
              <a:gd name="connsiteY24652" fmla="*/ 1324432 h 4890129"/>
              <a:gd name="connsiteX24653" fmla="*/ 7005954 w 9771622"/>
              <a:gd name="connsiteY24653" fmla="*/ 1310716 h 4890129"/>
              <a:gd name="connsiteX24654" fmla="*/ 7019670 w 9771622"/>
              <a:gd name="connsiteY24654" fmla="*/ 1297000 h 4890129"/>
              <a:gd name="connsiteX24655" fmla="*/ 1778932 w 9771622"/>
              <a:gd name="connsiteY24655" fmla="*/ 1295677 h 4890129"/>
              <a:gd name="connsiteX24656" fmla="*/ 1792645 w 9771622"/>
              <a:gd name="connsiteY24656" fmla="*/ 1309393 h 4890129"/>
              <a:gd name="connsiteX24657" fmla="*/ 1778932 w 9771622"/>
              <a:gd name="connsiteY24657" fmla="*/ 1323109 h 4890129"/>
              <a:gd name="connsiteX24658" fmla="*/ 1765212 w 9771622"/>
              <a:gd name="connsiteY24658" fmla="*/ 1309393 h 4890129"/>
              <a:gd name="connsiteX24659" fmla="*/ 1778932 w 9771622"/>
              <a:gd name="connsiteY24659" fmla="*/ 1295677 h 4890129"/>
              <a:gd name="connsiteX24660" fmla="*/ 5469337 w 9771622"/>
              <a:gd name="connsiteY24660" fmla="*/ 1295343 h 4890129"/>
              <a:gd name="connsiteX24661" fmla="*/ 5483053 w 9771622"/>
              <a:gd name="connsiteY24661" fmla="*/ 1309059 h 4890129"/>
              <a:gd name="connsiteX24662" fmla="*/ 5469337 w 9771622"/>
              <a:gd name="connsiteY24662" fmla="*/ 1322775 h 4890129"/>
              <a:gd name="connsiteX24663" fmla="*/ 5455621 w 9771622"/>
              <a:gd name="connsiteY24663" fmla="*/ 1309059 h 4890129"/>
              <a:gd name="connsiteX24664" fmla="*/ 5469337 w 9771622"/>
              <a:gd name="connsiteY24664" fmla="*/ 1295343 h 4890129"/>
              <a:gd name="connsiteX24665" fmla="*/ 7076599 w 9771622"/>
              <a:gd name="connsiteY24665" fmla="*/ 1295013 h 4890129"/>
              <a:gd name="connsiteX24666" fmla="*/ 7090315 w 9771622"/>
              <a:gd name="connsiteY24666" fmla="*/ 1308729 h 4890129"/>
              <a:gd name="connsiteX24667" fmla="*/ 7076599 w 9771622"/>
              <a:gd name="connsiteY24667" fmla="*/ 1322445 h 4890129"/>
              <a:gd name="connsiteX24668" fmla="*/ 7062883 w 9771622"/>
              <a:gd name="connsiteY24668" fmla="*/ 1308729 h 4890129"/>
              <a:gd name="connsiteX24669" fmla="*/ 7076599 w 9771622"/>
              <a:gd name="connsiteY24669" fmla="*/ 1295013 h 4890129"/>
              <a:gd name="connsiteX24670" fmla="*/ 2730188 w 9771622"/>
              <a:gd name="connsiteY24670" fmla="*/ 1295013 h 4890129"/>
              <a:gd name="connsiteX24671" fmla="*/ 2743899 w 9771622"/>
              <a:gd name="connsiteY24671" fmla="*/ 1308729 h 4890129"/>
              <a:gd name="connsiteX24672" fmla="*/ 2730188 w 9771622"/>
              <a:gd name="connsiteY24672" fmla="*/ 1322445 h 4890129"/>
              <a:gd name="connsiteX24673" fmla="*/ 2716470 w 9771622"/>
              <a:gd name="connsiteY24673" fmla="*/ 1308729 h 4890129"/>
              <a:gd name="connsiteX24674" fmla="*/ 2730188 w 9771622"/>
              <a:gd name="connsiteY24674" fmla="*/ 1295013 h 4890129"/>
              <a:gd name="connsiteX24675" fmla="*/ 5760934 w 9771622"/>
              <a:gd name="connsiteY24675" fmla="*/ 1294683 h 4890129"/>
              <a:gd name="connsiteX24676" fmla="*/ 5774650 w 9771622"/>
              <a:gd name="connsiteY24676" fmla="*/ 1308399 h 4890129"/>
              <a:gd name="connsiteX24677" fmla="*/ 5760934 w 9771622"/>
              <a:gd name="connsiteY24677" fmla="*/ 1322115 h 4890129"/>
              <a:gd name="connsiteX24678" fmla="*/ 5747218 w 9771622"/>
              <a:gd name="connsiteY24678" fmla="*/ 1308399 h 4890129"/>
              <a:gd name="connsiteX24679" fmla="*/ 5760934 w 9771622"/>
              <a:gd name="connsiteY24679" fmla="*/ 1294683 h 4890129"/>
              <a:gd name="connsiteX24680" fmla="*/ 6344791 w 9771622"/>
              <a:gd name="connsiteY24680" fmla="*/ 1294353 h 4890129"/>
              <a:gd name="connsiteX24681" fmla="*/ 6358507 w 9771622"/>
              <a:gd name="connsiteY24681" fmla="*/ 1308069 h 4890129"/>
              <a:gd name="connsiteX24682" fmla="*/ 6344791 w 9771622"/>
              <a:gd name="connsiteY24682" fmla="*/ 1321785 h 4890129"/>
              <a:gd name="connsiteX24683" fmla="*/ 6331075 w 9771622"/>
              <a:gd name="connsiteY24683" fmla="*/ 1308069 h 4890129"/>
              <a:gd name="connsiteX24684" fmla="*/ 6344791 w 9771622"/>
              <a:gd name="connsiteY24684" fmla="*/ 1294353 h 4890129"/>
              <a:gd name="connsiteX24685" fmla="*/ 1670699 w 9771622"/>
              <a:gd name="connsiteY24685" fmla="*/ 1294353 h 4890129"/>
              <a:gd name="connsiteX24686" fmla="*/ 1684421 w 9771622"/>
              <a:gd name="connsiteY24686" fmla="*/ 1308069 h 4890129"/>
              <a:gd name="connsiteX24687" fmla="*/ 1670699 w 9771622"/>
              <a:gd name="connsiteY24687" fmla="*/ 1321785 h 4890129"/>
              <a:gd name="connsiteX24688" fmla="*/ 1656983 w 9771622"/>
              <a:gd name="connsiteY24688" fmla="*/ 1308069 h 4890129"/>
              <a:gd name="connsiteX24689" fmla="*/ 1670699 w 9771622"/>
              <a:gd name="connsiteY24689" fmla="*/ 1294353 h 4890129"/>
              <a:gd name="connsiteX24690" fmla="*/ 7133529 w 9771622"/>
              <a:gd name="connsiteY24690" fmla="*/ 1293359 h 4890129"/>
              <a:gd name="connsiteX24691" fmla="*/ 7147245 w 9771622"/>
              <a:gd name="connsiteY24691" fmla="*/ 1307075 h 4890129"/>
              <a:gd name="connsiteX24692" fmla="*/ 7133529 w 9771622"/>
              <a:gd name="connsiteY24692" fmla="*/ 1320791 h 4890129"/>
              <a:gd name="connsiteX24693" fmla="*/ 7119813 w 9771622"/>
              <a:gd name="connsiteY24693" fmla="*/ 1307075 h 4890129"/>
              <a:gd name="connsiteX24694" fmla="*/ 7133529 w 9771622"/>
              <a:gd name="connsiteY24694" fmla="*/ 1293359 h 4890129"/>
              <a:gd name="connsiteX24695" fmla="*/ 5997259 w 9771622"/>
              <a:gd name="connsiteY24695" fmla="*/ 1293029 h 4890129"/>
              <a:gd name="connsiteX24696" fmla="*/ 6010975 w 9771622"/>
              <a:gd name="connsiteY24696" fmla="*/ 1306745 h 4890129"/>
              <a:gd name="connsiteX24697" fmla="*/ 5997259 w 9771622"/>
              <a:gd name="connsiteY24697" fmla="*/ 1320461 h 4890129"/>
              <a:gd name="connsiteX24698" fmla="*/ 5983543 w 9771622"/>
              <a:gd name="connsiteY24698" fmla="*/ 1306745 h 4890129"/>
              <a:gd name="connsiteX24699" fmla="*/ 5997259 w 9771622"/>
              <a:gd name="connsiteY24699" fmla="*/ 1293029 h 4890129"/>
              <a:gd name="connsiteX24700" fmla="*/ 1562467 w 9771622"/>
              <a:gd name="connsiteY24700" fmla="*/ 1293029 h 4890129"/>
              <a:gd name="connsiteX24701" fmla="*/ 1576180 w 9771622"/>
              <a:gd name="connsiteY24701" fmla="*/ 1306745 h 4890129"/>
              <a:gd name="connsiteX24702" fmla="*/ 1562467 w 9771622"/>
              <a:gd name="connsiteY24702" fmla="*/ 1320461 h 4890129"/>
              <a:gd name="connsiteX24703" fmla="*/ 1548752 w 9771622"/>
              <a:gd name="connsiteY24703" fmla="*/ 1306745 h 4890129"/>
              <a:gd name="connsiteX24704" fmla="*/ 1562467 w 9771622"/>
              <a:gd name="connsiteY24704" fmla="*/ 1293029 h 4890129"/>
              <a:gd name="connsiteX24705" fmla="*/ 7190128 w 9771622"/>
              <a:gd name="connsiteY24705" fmla="*/ 1291705 h 4890129"/>
              <a:gd name="connsiteX24706" fmla="*/ 7203844 w 9771622"/>
              <a:gd name="connsiteY24706" fmla="*/ 1305421 h 4890129"/>
              <a:gd name="connsiteX24707" fmla="*/ 7190128 w 9771622"/>
              <a:gd name="connsiteY24707" fmla="*/ 1319137 h 4890129"/>
              <a:gd name="connsiteX24708" fmla="*/ 7176412 w 9771622"/>
              <a:gd name="connsiteY24708" fmla="*/ 1305421 h 4890129"/>
              <a:gd name="connsiteX24709" fmla="*/ 7190128 w 9771622"/>
              <a:gd name="connsiteY24709" fmla="*/ 1291705 h 4890129"/>
              <a:gd name="connsiteX24710" fmla="*/ 2616658 w 9771622"/>
              <a:gd name="connsiteY24710" fmla="*/ 1291705 h 4890129"/>
              <a:gd name="connsiteX24711" fmla="*/ 2630373 w 9771622"/>
              <a:gd name="connsiteY24711" fmla="*/ 1305421 h 4890129"/>
              <a:gd name="connsiteX24712" fmla="*/ 2616658 w 9771622"/>
              <a:gd name="connsiteY24712" fmla="*/ 1319137 h 4890129"/>
              <a:gd name="connsiteX24713" fmla="*/ 2602941 w 9771622"/>
              <a:gd name="connsiteY24713" fmla="*/ 1305421 h 4890129"/>
              <a:gd name="connsiteX24714" fmla="*/ 2616658 w 9771622"/>
              <a:gd name="connsiteY24714" fmla="*/ 1291705 h 4890129"/>
              <a:gd name="connsiteX24715" fmla="*/ 1454897 w 9771622"/>
              <a:gd name="connsiteY24715" fmla="*/ 1291705 h 4890129"/>
              <a:gd name="connsiteX24716" fmla="*/ 1468614 w 9771622"/>
              <a:gd name="connsiteY24716" fmla="*/ 1305421 h 4890129"/>
              <a:gd name="connsiteX24717" fmla="*/ 1454897 w 9771622"/>
              <a:gd name="connsiteY24717" fmla="*/ 1319137 h 4890129"/>
              <a:gd name="connsiteX24718" fmla="*/ 1441182 w 9771622"/>
              <a:gd name="connsiteY24718" fmla="*/ 1305421 h 4890129"/>
              <a:gd name="connsiteX24719" fmla="*/ 1454897 w 9771622"/>
              <a:gd name="connsiteY24719" fmla="*/ 1291705 h 4890129"/>
              <a:gd name="connsiteX24720" fmla="*/ 1347324 w 9771622"/>
              <a:gd name="connsiteY24720" fmla="*/ 1290711 h 4890129"/>
              <a:gd name="connsiteX24721" fmla="*/ 1361039 w 9771622"/>
              <a:gd name="connsiteY24721" fmla="*/ 1304427 h 4890129"/>
              <a:gd name="connsiteX24722" fmla="*/ 1347324 w 9771622"/>
              <a:gd name="connsiteY24722" fmla="*/ 1318143 h 4890129"/>
              <a:gd name="connsiteX24723" fmla="*/ 1333608 w 9771622"/>
              <a:gd name="connsiteY24723" fmla="*/ 1304427 h 4890129"/>
              <a:gd name="connsiteX24724" fmla="*/ 1347324 w 9771622"/>
              <a:gd name="connsiteY24724" fmla="*/ 1290711 h 4890129"/>
              <a:gd name="connsiteX24725" fmla="*/ 7246394 w 9771622"/>
              <a:gd name="connsiteY24725" fmla="*/ 1290047 h 4890129"/>
              <a:gd name="connsiteX24726" fmla="*/ 7260110 w 9771622"/>
              <a:gd name="connsiteY24726" fmla="*/ 1303763 h 4890129"/>
              <a:gd name="connsiteX24727" fmla="*/ 7246394 w 9771622"/>
              <a:gd name="connsiteY24727" fmla="*/ 1317479 h 4890129"/>
              <a:gd name="connsiteX24728" fmla="*/ 7232678 w 9771622"/>
              <a:gd name="connsiteY24728" fmla="*/ 1303763 h 4890129"/>
              <a:gd name="connsiteX24729" fmla="*/ 7246394 w 9771622"/>
              <a:gd name="connsiteY24729" fmla="*/ 1290047 h 4890129"/>
              <a:gd name="connsiteX24730" fmla="*/ 1240082 w 9771622"/>
              <a:gd name="connsiteY24730" fmla="*/ 1289717 h 4890129"/>
              <a:gd name="connsiteX24731" fmla="*/ 1253802 w 9771622"/>
              <a:gd name="connsiteY24731" fmla="*/ 1303433 h 4890129"/>
              <a:gd name="connsiteX24732" fmla="*/ 1240082 w 9771622"/>
              <a:gd name="connsiteY24732" fmla="*/ 1317149 h 4890129"/>
              <a:gd name="connsiteX24733" fmla="*/ 1226371 w 9771622"/>
              <a:gd name="connsiteY24733" fmla="*/ 1303433 h 4890129"/>
              <a:gd name="connsiteX24734" fmla="*/ 1240082 w 9771622"/>
              <a:gd name="connsiteY24734" fmla="*/ 1289717 h 4890129"/>
              <a:gd name="connsiteX24735" fmla="*/ 6406023 w 9771622"/>
              <a:gd name="connsiteY24735" fmla="*/ 1289387 h 4890129"/>
              <a:gd name="connsiteX24736" fmla="*/ 6419739 w 9771622"/>
              <a:gd name="connsiteY24736" fmla="*/ 1303103 h 4890129"/>
              <a:gd name="connsiteX24737" fmla="*/ 6406023 w 9771622"/>
              <a:gd name="connsiteY24737" fmla="*/ 1316819 h 4890129"/>
              <a:gd name="connsiteX24738" fmla="*/ 6392307 w 9771622"/>
              <a:gd name="connsiteY24738" fmla="*/ 1303103 h 4890129"/>
              <a:gd name="connsiteX24739" fmla="*/ 6406023 w 9771622"/>
              <a:gd name="connsiteY24739" fmla="*/ 1289387 h 4890129"/>
              <a:gd name="connsiteX24740" fmla="*/ 1133176 w 9771622"/>
              <a:gd name="connsiteY24740" fmla="*/ 1288723 h 4890129"/>
              <a:gd name="connsiteX24741" fmla="*/ 1146892 w 9771622"/>
              <a:gd name="connsiteY24741" fmla="*/ 1302439 h 4890129"/>
              <a:gd name="connsiteX24742" fmla="*/ 1133176 w 9771622"/>
              <a:gd name="connsiteY24742" fmla="*/ 1316155 h 4890129"/>
              <a:gd name="connsiteX24743" fmla="*/ 1119461 w 9771622"/>
              <a:gd name="connsiteY24743" fmla="*/ 1302439 h 4890129"/>
              <a:gd name="connsiteX24744" fmla="*/ 1133176 w 9771622"/>
              <a:gd name="connsiteY24744" fmla="*/ 1288723 h 4890129"/>
              <a:gd name="connsiteX24745" fmla="*/ 7302663 w 9771622"/>
              <a:gd name="connsiteY24745" fmla="*/ 1288393 h 4890129"/>
              <a:gd name="connsiteX24746" fmla="*/ 7316379 w 9771622"/>
              <a:gd name="connsiteY24746" fmla="*/ 1302109 h 4890129"/>
              <a:gd name="connsiteX24747" fmla="*/ 7302663 w 9771622"/>
              <a:gd name="connsiteY24747" fmla="*/ 1315825 h 4890129"/>
              <a:gd name="connsiteX24748" fmla="*/ 7288947 w 9771622"/>
              <a:gd name="connsiteY24748" fmla="*/ 1302109 h 4890129"/>
              <a:gd name="connsiteX24749" fmla="*/ 7302663 w 9771622"/>
              <a:gd name="connsiteY24749" fmla="*/ 1288393 h 4890129"/>
              <a:gd name="connsiteX24750" fmla="*/ 2504122 w 9771622"/>
              <a:gd name="connsiteY24750" fmla="*/ 1288393 h 4890129"/>
              <a:gd name="connsiteX24751" fmla="*/ 2517837 w 9771622"/>
              <a:gd name="connsiteY24751" fmla="*/ 1302109 h 4890129"/>
              <a:gd name="connsiteX24752" fmla="*/ 2504122 w 9771622"/>
              <a:gd name="connsiteY24752" fmla="*/ 1315825 h 4890129"/>
              <a:gd name="connsiteX24753" fmla="*/ 2490406 w 9771622"/>
              <a:gd name="connsiteY24753" fmla="*/ 1302109 h 4890129"/>
              <a:gd name="connsiteX24754" fmla="*/ 2504122 w 9771622"/>
              <a:gd name="connsiteY24754" fmla="*/ 1288393 h 4890129"/>
              <a:gd name="connsiteX24755" fmla="*/ 1026270 w 9771622"/>
              <a:gd name="connsiteY24755" fmla="*/ 1288063 h 4890129"/>
              <a:gd name="connsiteX24756" fmla="*/ 1039988 w 9771622"/>
              <a:gd name="connsiteY24756" fmla="*/ 1301779 h 4890129"/>
              <a:gd name="connsiteX24757" fmla="*/ 1026270 w 9771622"/>
              <a:gd name="connsiteY24757" fmla="*/ 1315495 h 4890129"/>
              <a:gd name="connsiteX24758" fmla="*/ 1012556 w 9771622"/>
              <a:gd name="connsiteY24758" fmla="*/ 1301779 h 4890129"/>
              <a:gd name="connsiteX24759" fmla="*/ 1026270 w 9771622"/>
              <a:gd name="connsiteY24759" fmla="*/ 1288063 h 4890129"/>
              <a:gd name="connsiteX24760" fmla="*/ 919693 w 9771622"/>
              <a:gd name="connsiteY24760" fmla="*/ 1287069 h 4890129"/>
              <a:gd name="connsiteX24761" fmla="*/ 933412 w 9771622"/>
              <a:gd name="connsiteY24761" fmla="*/ 1300785 h 4890129"/>
              <a:gd name="connsiteX24762" fmla="*/ 919693 w 9771622"/>
              <a:gd name="connsiteY24762" fmla="*/ 1314501 h 4890129"/>
              <a:gd name="connsiteX24763" fmla="*/ 905976 w 9771622"/>
              <a:gd name="connsiteY24763" fmla="*/ 1300785 h 4890129"/>
              <a:gd name="connsiteX24764" fmla="*/ 919693 w 9771622"/>
              <a:gd name="connsiteY24764" fmla="*/ 1287069 h 4890129"/>
              <a:gd name="connsiteX24765" fmla="*/ 7358598 w 9771622"/>
              <a:gd name="connsiteY24765" fmla="*/ 1286739 h 4890129"/>
              <a:gd name="connsiteX24766" fmla="*/ 7372314 w 9771622"/>
              <a:gd name="connsiteY24766" fmla="*/ 1300455 h 4890129"/>
              <a:gd name="connsiteX24767" fmla="*/ 7358598 w 9771622"/>
              <a:gd name="connsiteY24767" fmla="*/ 1314171 h 4890129"/>
              <a:gd name="connsiteX24768" fmla="*/ 7344882 w 9771622"/>
              <a:gd name="connsiteY24768" fmla="*/ 1300455 h 4890129"/>
              <a:gd name="connsiteX24769" fmla="*/ 7358598 w 9771622"/>
              <a:gd name="connsiteY24769" fmla="*/ 1286739 h 4890129"/>
              <a:gd name="connsiteX24770" fmla="*/ 813431 w 9771622"/>
              <a:gd name="connsiteY24770" fmla="*/ 1286409 h 4890129"/>
              <a:gd name="connsiteX24771" fmla="*/ 827146 w 9771622"/>
              <a:gd name="connsiteY24771" fmla="*/ 1300125 h 4890129"/>
              <a:gd name="connsiteX24772" fmla="*/ 813431 w 9771622"/>
              <a:gd name="connsiteY24772" fmla="*/ 1313841 h 4890129"/>
              <a:gd name="connsiteX24773" fmla="*/ 799715 w 9771622"/>
              <a:gd name="connsiteY24773" fmla="*/ 1300125 h 4890129"/>
              <a:gd name="connsiteX24774" fmla="*/ 813431 w 9771622"/>
              <a:gd name="connsiteY24774" fmla="*/ 1286409 h 4890129"/>
              <a:gd name="connsiteX24775" fmla="*/ 7414534 w 9771622"/>
              <a:gd name="connsiteY24775" fmla="*/ 1285415 h 4890129"/>
              <a:gd name="connsiteX24776" fmla="*/ 7428250 w 9771622"/>
              <a:gd name="connsiteY24776" fmla="*/ 1299131 h 4890129"/>
              <a:gd name="connsiteX24777" fmla="*/ 7414534 w 9771622"/>
              <a:gd name="connsiteY24777" fmla="*/ 1312847 h 4890129"/>
              <a:gd name="connsiteX24778" fmla="*/ 7400818 w 9771622"/>
              <a:gd name="connsiteY24778" fmla="*/ 1299131 h 4890129"/>
              <a:gd name="connsiteX24779" fmla="*/ 7414534 w 9771622"/>
              <a:gd name="connsiteY24779" fmla="*/ 1285415 h 4890129"/>
              <a:gd name="connsiteX24780" fmla="*/ 6466924 w 9771622"/>
              <a:gd name="connsiteY24780" fmla="*/ 1285085 h 4890129"/>
              <a:gd name="connsiteX24781" fmla="*/ 6480640 w 9771622"/>
              <a:gd name="connsiteY24781" fmla="*/ 1298801 h 4890129"/>
              <a:gd name="connsiteX24782" fmla="*/ 6466924 w 9771622"/>
              <a:gd name="connsiteY24782" fmla="*/ 1312517 h 4890129"/>
              <a:gd name="connsiteX24783" fmla="*/ 6453208 w 9771622"/>
              <a:gd name="connsiteY24783" fmla="*/ 1298801 h 4890129"/>
              <a:gd name="connsiteX24784" fmla="*/ 6466924 w 9771622"/>
              <a:gd name="connsiteY24784" fmla="*/ 1285085 h 4890129"/>
              <a:gd name="connsiteX24785" fmla="*/ 6062132 w 9771622"/>
              <a:gd name="connsiteY24785" fmla="*/ 1285085 h 4890129"/>
              <a:gd name="connsiteX24786" fmla="*/ 6075848 w 9771622"/>
              <a:gd name="connsiteY24786" fmla="*/ 1298801 h 4890129"/>
              <a:gd name="connsiteX24787" fmla="*/ 6062132 w 9771622"/>
              <a:gd name="connsiteY24787" fmla="*/ 1312517 h 4890129"/>
              <a:gd name="connsiteX24788" fmla="*/ 6048416 w 9771622"/>
              <a:gd name="connsiteY24788" fmla="*/ 1298801 h 4890129"/>
              <a:gd name="connsiteX24789" fmla="*/ 6062132 w 9771622"/>
              <a:gd name="connsiteY24789" fmla="*/ 1285085 h 4890129"/>
              <a:gd name="connsiteX24790" fmla="*/ 601260 w 9771622"/>
              <a:gd name="connsiteY24790" fmla="*/ 1285085 h 4890129"/>
              <a:gd name="connsiteX24791" fmla="*/ 614976 w 9771622"/>
              <a:gd name="connsiteY24791" fmla="*/ 1298801 h 4890129"/>
              <a:gd name="connsiteX24792" fmla="*/ 601260 w 9771622"/>
              <a:gd name="connsiteY24792" fmla="*/ 1312517 h 4890129"/>
              <a:gd name="connsiteX24793" fmla="*/ 587543 w 9771622"/>
              <a:gd name="connsiteY24793" fmla="*/ 1298801 h 4890129"/>
              <a:gd name="connsiteX24794" fmla="*/ 601260 w 9771622"/>
              <a:gd name="connsiteY24794" fmla="*/ 1285085 h 4890129"/>
              <a:gd name="connsiteX24795" fmla="*/ 495668 w 9771622"/>
              <a:gd name="connsiteY24795" fmla="*/ 1284421 h 4890129"/>
              <a:gd name="connsiteX24796" fmla="*/ 509382 w 9771622"/>
              <a:gd name="connsiteY24796" fmla="*/ 1298137 h 4890129"/>
              <a:gd name="connsiteX24797" fmla="*/ 495668 w 9771622"/>
              <a:gd name="connsiteY24797" fmla="*/ 1311853 h 4890129"/>
              <a:gd name="connsiteX24798" fmla="*/ 481951 w 9771622"/>
              <a:gd name="connsiteY24798" fmla="*/ 1298137 h 4890129"/>
              <a:gd name="connsiteX24799" fmla="*/ 495668 w 9771622"/>
              <a:gd name="connsiteY24799" fmla="*/ 1284421 h 4890129"/>
              <a:gd name="connsiteX24800" fmla="*/ 7470139 w 9771622"/>
              <a:gd name="connsiteY24800" fmla="*/ 1284091 h 4890129"/>
              <a:gd name="connsiteX24801" fmla="*/ 7483855 w 9771622"/>
              <a:gd name="connsiteY24801" fmla="*/ 1297807 h 4890129"/>
              <a:gd name="connsiteX24802" fmla="*/ 7470139 w 9771622"/>
              <a:gd name="connsiteY24802" fmla="*/ 1311523 h 4890129"/>
              <a:gd name="connsiteX24803" fmla="*/ 7456423 w 9771622"/>
              <a:gd name="connsiteY24803" fmla="*/ 1297807 h 4890129"/>
              <a:gd name="connsiteX24804" fmla="*/ 7470139 w 9771622"/>
              <a:gd name="connsiteY24804" fmla="*/ 1284091 h 4890129"/>
              <a:gd name="connsiteX24805" fmla="*/ 5309471 w 9771622"/>
              <a:gd name="connsiteY24805" fmla="*/ 1283761 h 4890129"/>
              <a:gd name="connsiteX24806" fmla="*/ 5323187 w 9771622"/>
              <a:gd name="connsiteY24806" fmla="*/ 1297477 h 4890129"/>
              <a:gd name="connsiteX24807" fmla="*/ 5309471 w 9771622"/>
              <a:gd name="connsiteY24807" fmla="*/ 1311193 h 4890129"/>
              <a:gd name="connsiteX24808" fmla="*/ 5295755 w 9771622"/>
              <a:gd name="connsiteY24808" fmla="*/ 1297477 h 4890129"/>
              <a:gd name="connsiteX24809" fmla="*/ 5309471 w 9771622"/>
              <a:gd name="connsiteY24809" fmla="*/ 1283761 h 4890129"/>
              <a:gd name="connsiteX24810" fmla="*/ 389744 w 9771622"/>
              <a:gd name="connsiteY24810" fmla="*/ 1283761 h 4890129"/>
              <a:gd name="connsiteX24811" fmla="*/ 403460 w 9771622"/>
              <a:gd name="connsiteY24811" fmla="*/ 1297477 h 4890129"/>
              <a:gd name="connsiteX24812" fmla="*/ 389744 w 9771622"/>
              <a:gd name="connsiteY24812" fmla="*/ 1311193 h 4890129"/>
              <a:gd name="connsiteX24813" fmla="*/ 376026 w 9771622"/>
              <a:gd name="connsiteY24813" fmla="*/ 1297477 h 4890129"/>
              <a:gd name="connsiteX24814" fmla="*/ 389744 w 9771622"/>
              <a:gd name="connsiteY24814" fmla="*/ 1283761 h 4890129"/>
              <a:gd name="connsiteX24815" fmla="*/ 284148 w 9771622"/>
              <a:gd name="connsiteY24815" fmla="*/ 1283428 h 4890129"/>
              <a:gd name="connsiteX24816" fmla="*/ 297863 w 9771622"/>
              <a:gd name="connsiteY24816" fmla="*/ 1297144 h 4890129"/>
              <a:gd name="connsiteX24817" fmla="*/ 284148 w 9771622"/>
              <a:gd name="connsiteY24817" fmla="*/ 1310860 h 4890129"/>
              <a:gd name="connsiteX24818" fmla="*/ 270430 w 9771622"/>
              <a:gd name="connsiteY24818" fmla="*/ 1297144 h 4890129"/>
              <a:gd name="connsiteX24819" fmla="*/ 284148 w 9771622"/>
              <a:gd name="connsiteY24819" fmla="*/ 1283428 h 4890129"/>
              <a:gd name="connsiteX24820" fmla="*/ 7525745 w 9771622"/>
              <a:gd name="connsiteY24820" fmla="*/ 1282767 h 4890129"/>
              <a:gd name="connsiteX24821" fmla="*/ 7539461 w 9771622"/>
              <a:gd name="connsiteY24821" fmla="*/ 1296483 h 4890129"/>
              <a:gd name="connsiteX24822" fmla="*/ 7525745 w 9771622"/>
              <a:gd name="connsiteY24822" fmla="*/ 1310199 h 4890129"/>
              <a:gd name="connsiteX24823" fmla="*/ 7512029 w 9771622"/>
              <a:gd name="connsiteY24823" fmla="*/ 1296483 h 4890129"/>
              <a:gd name="connsiteX24824" fmla="*/ 7525745 w 9771622"/>
              <a:gd name="connsiteY24824" fmla="*/ 1282767 h 4890129"/>
              <a:gd name="connsiteX24825" fmla="*/ 5829449 w 9771622"/>
              <a:gd name="connsiteY24825" fmla="*/ 1282767 h 4890129"/>
              <a:gd name="connsiteX24826" fmla="*/ 5843165 w 9771622"/>
              <a:gd name="connsiteY24826" fmla="*/ 1296483 h 4890129"/>
              <a:gd name="connsiteX24827" fmla="*/ 5829449 w 9771622"/>
              <a:gd name="connsiteY24827" fmla="*/ 1310199 h 4890129"/>
              <a:gd name="connsiteX24828" fmla="*/ 5815733 w 9771622"/>
              <a:gd name="connsiteY24828" fmla="*/ 1296483 h 4890129"/>
              <a:gd name="connsiteX24829" fmla="*/ 5829449 w 9771622"/>
              <a:gd name="connsiteY24829" fmla="*/ 1282767 h 4890129"/>
              <a:gd name="connsiteX24830" fmla="*/ 178888 w 9771622"/>
              <a:gd name="connsiteY24830" fmla="*/ 1282767 h 4890129"/>
              <a:gd name="connsiteX24831" fmla="*/ 192604 w 9771622"/>
              <a:gd name="connsiteY24831" fmla="*/ 1296483 h 4890129"/>
              <a:gd name="connsiteX24832" fmla="*/ 178888 w 9771622"/>
              <a:gd name="connsiteY24832" fmla="*/ 1310199 h 4890129"/>
              <a:gd name="connsiteX24833" fmla="*/ 165172 w 9771622"/>
              <a:gd name="connsiteY24833" fmla="*/ 1296483 h 4890129"/>
              <a:gd name="connsiteX24834" fmla="*/ 178888 w 9771622"/>
              <a:gd name="connsiteY24834" fmla="*/ 1282767 h 4890129"/>
              <a:gd name="connsiteX24835" fmla="*/ 73627 w 9771622"/>
              <a:gd name="connsiteY24835" fmla="*/ 1282437 h 4890129"/>
              <a:gd name="connsiteX24836" fmla="*/ 87343 w 9771622"/>
              <a:gd name="connsiteY24836" fmla="*/ 1296153 h 4890129"/>
              <a:gd name="connsiteX24837" fmla="*/ 73627 w 9771622"/>
              <a:gd name="connsiteY24837" fmla="*/ 1309869 h 4890129"/>
              <a:gd name="connsiteX24838" fmla="*/ 59911 w 9771622"/>
              <a:gd name="connsiteY24838" fmla="*/ 1296153 h 4890129"/>
              <a:gd name="connsiteX24839" fmla="*/ 73627 w 9771622"/>
              <a:gd name="connsiteY24839" fmla="*/ 1282437 h 4890129"/>
              <a:gd name="connsiteX24840" fmla="*/ 5653695 w 9771622"/>
              <a:gd name="connsiteY24840" fmla="*/ 1282107 h 4890129"/>
              <a:gd name="connsiteX24841" fmla="*/ 5667411 w 9771622"/>
              <a:gd name="connsiteY24841" fmla="*/ 1295823 h 4890129"/>
              <a:gd name="connsiteX24842" fmla="*/ 5653695 w 9771622"/>
              <a:gd name="connsiteY24842" fmla="*/ 1309539 h 4890129"/>
              <a:gd name="connsiteX24843" fmla="*/ 5639979 w 9771622"/>
              <a:gd name="connsiteY24843" fmla="*/ 1295823 h 4890129"/>
              <a:gd name="connsiteX24844" fmla="*/ 5653695 w 9771622"/>
              <a:gd name="connsiteY24844" fmla="*/ 1282107 h 4890129"/>
              <a:gd name="connsiteX24845" fmla="*/ 5097971 w 9771622"/>
              <a:gd name="connsiteY24845" fmla="*/ 1282107 h 4890129"/>
              <a:gd name="connsiteX24846" fmla="*/ 5111687 w 9771622"/>
              <a:gd name="connsiteY24846" fmla="*/ 1295823 h 4890129"/>
              <a:gd name="connsiteX24847" fmla="*/ 5097971 w 9771622"/>
              <a:gd name="connsiteY24847" fmla="*/ 1309539 h 4890129"/>
              <a:gd name="connsiteX24848" fmla="*/ 5084255 w 9771622"/>
              <a:gd name="connsiteY24848" fmla="*/ 1295823 h 4890129"/>
              <a:gd name="connsiteX24849" fmla="*/ 5097971 w 9771622"/>
              <a:gd name="connsiteY24849" fmla="*/ 1282107 h 4890129"/>
              <a:gd name="connsiteX24850" fmla="*/ 7581350 w 9771622"/>
              <a:gd name="connsiteY24850" fmla="*/ 1281773 h 4890129"/>
              <a:gd name="connsiteX24851" fmla="*/ 7595066 w 9771622"/>
              <a:gd name="connsiteY24851" fmla="*/ 1295489 h 4890129"/>
              <a:gd name="connsiteX24852" fmla="*/ 7581350 w 9771622"/>
              <a:gd name="connsiteY24852" fmla="*/ 1309205 h 4890129"/>
              <a:gd name="connsiteX24853" fmla="*/ 7567634 w 9771622"/>
              <a:gd name="connsiteY24853" fmla="*/ 1295489 h 4890129"/>
              <a:gd name="connsiteX24854" fmla="*/ 7581350 w 9771622"/>
              <a:gd name="connsiteY24854" fmla="*/ 1281773 h 4890129"/>
              <a:gd name="connsiteX24855" fmla="*/ 2913552 w 9771622"/>
              <a:gd name="connsiteY24855" fmla="*/ 1281443 h 4890129"/>
              <a:gd name="connsiteX24856" fmla="*/ 2927266 w 9771622"/>
              <a:gd name="connsiteY24856" fmla="*/ 1295159 h 4890129"/>
              <a:gd name="connsiteX24857" fmla="*/ 2913552 w 9771622"/>
              <a:gd name="connsiteY24857" fmla="*/ 1308875 h 4890129"/>
              <a:gd name="connsiteX24858" fmla="*/ 2899835 w 9771622"/>
              <a:gd name="connsiteY24858" fmla="*/ 1295159 h 4890129"/>
              <a:gd name="connsiteX24859" fmla="*/ 2913552 w 9771622"/>
              <a:gd name="connsiteY24859" fmla="*/ 1281443 h 4890129"/>
              <a:gd name="connsiteX24860" fmla="*/ 6527165 w 9771622"/>
              <a:gd name="connsiteY24860" fmla="*/ 1281113 h 4890129"/>
              <a:gd name="connsiteX24861" fmla="*/ 6540881 w 9771622"/>
              <a:gd name="connsiteY24861" fmla="*/ 1294829 h 4890129"/>
              <a:gd name="connsiteX24862" fmla="*/ 6527165 w 9771622"/>
              <a:gd name="connsiteY24862" fmla="*/ 1308545 h 4890129"/>
              <a:gd name="connsiteX24863" fmla="*/ 6513449 w 9771622"/>
              <a:gd name="connsiteY24863" fmla="*/ 1294829 h 4890129"/>
              <a:gd name="connsiteX24864" fmla="*/ 6527165 w 9771622"/>
              <a:gd name="connsiteY24864" fmla="*/ 1281113 h 4890129"/>
              <a:gd name="connsiteX24865" fmla="*/ 7636608 w 9771622"/>
              <a:gd name="connsiteY24865" fmla="*/ 1280450 h 4890129"/>
              <a:gd name="connsiteX24866" fmla="*/ 7650324 w 9771622"/>
              <a:gd name="connsiteY24866" fmla="*/ 1294166 h 4890129"/>
              <a:gd name="connsiteX24867" fmla="*/ 7636608 w 9771622"/>
              <a:gd name="connsiteY24867" fmla="*/ 1307882 h 4890129"/>
              <a:gd name="connsiteX24868" fmla="*/ 7622892 w 9771622"/>
              <a:gd name="connsiteY24868" fmla="*/ 1294166 h 4890129"/>
              <a:gd name="connsiteX24869" fmla="*/ 7636608 w 9771622"/>
              <a:gd name="connsiteY24869" fmla="*/ 1280450 h 4890129"/>
              <a:gd name="connsiteX24870" fmla="*/ 7691567 w 9771622"/>
              <a:gd name="connsiteY24870" fmla="*/ 1279456 h 4890129"/>
              <a:gd name="connsiteX24871" fmla="*/ 7705283 w 9771622"/>
              <a:gd name="connsiteY24871" fmla="*/ 1293172 h 4890129"/>
              <a:gd name="connsiteX24872" fmla="*/ 7691567 w 9771622"/>
              <a:gd name="connsiteY24872" fmla="*/ 1306888 h 4890129"/>
              <a:gd name="connsiteX24873" fmla="*/ 7677851 w 9771622"/>
              <a:gd name="connsiteY24873" fmla="*/ 1293172 h 4890129"/>
              <a:gd name="connsiteX24874" fmla="*/ 7691567 w 9771622"/>
              <a:gd name="connsiteY24874" fmla="*/ 1279456 h 4890129"/>
              <a:gd name="connsiteX24875" fmla="*/ 7746512 w 9771622"/>
              <a:gd name="connsiteY24875" fmla="*/ 1278465 h 4890129"/>
              <a:gd name="connsiteX24876" fmla="*/ 7760228 w 9771622"/>
              <a:gd name="connsiteY24876" fmla="*/ 1292181 h 4890129"/>
              <a:gd name="connsiteX24877" fmla="*/ 7746512 w 9771622"/>
              <a:gd name="connsiteY24877" fmla="*/ 1305897 h 4890129"/>
              <a:gd name="connsiteX24878" fmla="*/ 7732796 w 9771622"/>
              <a:gd name="connsiteY24878" fmla="*/ 1292181 h 4890129"/>
              <a:gd name="connsiteX24879" fmla="*/ 7746512 w 9771622"/>
              <a:gd name="connsiteY24879" fmla="*/ 1278465 h 4890129"/>
              <a:gd name="connsiteX24880" fmla="*/ 4731570 w 9771622"/>
              <a:gd name="connsiteY24880" fmla="*/ 1278465 h 4890129"/>
              <a:gd name="connsiteX24881" fmla="*/ 4745286 w 9771622"/>
              <a:gd name="connsiteY24881" fmla="*/ 1292181 h 4890129"/>
              <a:gd name="connsiteX24882" fmla="*/ 4731570 w 9771622"/>
              <a:gd name="connsiteY24882" fmla="*/ 1305897 h 4890129"/>
              <a:gd name="connsiteX24883" fmla="*/ 4717854 w 9771622"/>
              <a:gd name="connsiteY24883" fmla="*/ 1292181 h 4890129"/>
              <a:gd name="connsiteX24884" fmla="*/ 4731570 w 9771622"/>
              <a:gd name="connsiteY24884" fmla="*/ 1278465 h 4890129"/>
              <a:gd name="connsiteX24885" fmla="*/ 2060269 w 9771622"/>
              <a:gd name="connsiteY24885" fmla="*/ 1278465 h 4890129"/>
              <a:gd name="connsiteX24886" fmla="*/ 2073985 w 9771622"/>
              <a:gd name="connsiteY24886" fmla="*/ 1292181 h 4890129"/>
              <a:gd name="connsiteX24887" fmla="*/ 2060269 w 9771622"/>
              <a:gd name="connsiteY24887" fmla="*/ 1305897 h 4890129"/>
              <a:gd name="connsiteX24888" fmla="*/ 2046553 w 9771622"/>
              <a:gd name="connsiteY24888" fmla="*/ 1292181 h 4890129"/>
              <a:gd name="connsiteX24889" fmla="*/ 2060269 w 9771622"/>
              <a:gd name="connsiteY24889" fmla="*/ 1278465 h 4890129"/>
              <a:gd name="connsiteX24890" fmla="*/ 7801454 w 9771622"/>
              <a:gd name="connsiteY24890" fmla="*/ 1277472 h 4890129"/>
              <a:gd name="connsiteX24891" fmla="*/ 7815170 w 9771622"/>
              <a:gd name="connsiteY24891" fmla="*/ 1291188 h 4890129"/>
              <a:gd name="connsiteX24892" fmla="*/ 7801454 w 9771622"/>
              <a:gd name="connsiteY24892" fmla="*/ 1304904 h 4890129"/>
              <a:gd name="connsiteX24893" fmla="*/ 7787738 w 9771622"/>
              <a:gd name="connsiteY24893" fmla="*/ 1291188 h 4890129"/>
              <a:gd name="connsiteX24894" fmla="*/ 7801454 w 9771622"/>
              <a:gd name="connsiteY24894" fmla="*/ 1277472 h 4890129"/>
              <a:gd name="connsiteX24895" fmla="*/ 6126671 w 9771622"/>
              <a:gd name="connsiteY24895" fmla="*/ 1277472 h 4890129"/>
              <a:gd name="connsiteX24896" fmla="*/ 6140387 w 9771622"/>
              <a:gd name="connsiteY24896" fmla="*/ 1291188 h 4890129"/>
              <a:gd name="connsiteX24897" fmla="*/ 6126671 w 9771622"/>
              <a:gd name="connsiteY24897" fmla="*/ 1304904 h 4890129"/>
              <a:gd name="connsiteX24898" fmla="*/ 6112955 w 9771622"/>
              <a:gd name="connsiteY24898" fmla="*/ 1291188 h 4890129"/>
              <a:gd name="connsiteX24899" fmla="*/ 6126671 w 9771622"/>
              <a:gd name="connsiteY24899" fmla="*/ 1277472 h 4890129"/>
              <a:gd name="connsiteX24900" fmla="*/ 6587402 w 9771622"/>
              <a:gd name="connsiteY24900" fmla="*/ 1277141 h 4890129"/>
              <a:gd name="connsiteX24901" fmla="*/ 6601118 w 9771622"/>
              <a:gd name="connsiteY24901" fmla="*/ 1290857 h 4890129"/>
              <a:gd name="connsiteX24902" fmla="*/ 6587402 w 9771622"/>
              <a:gd name="connsiteY24902" fmla="*/ 1304573 h 4890129"/>
              <a:gd name="connsiteX24903" fmla="*/ 6573686 w 9771622"/>
              <a:gd name="connsiteY24903" fmla="*/ 1290857 h 4890129"/>
              <a:gd name="connsiteX24904" fmla="*/ 6587402 w 9771622"/>
              <a:gd name="connsiteY24904" fmla="*/ 1277141 h 4890129"/>
              <a:gd name="connsiteX24905" fmla="*/ 7856382 w 9771622"/>
              <a:gd name="connsiteY24905" fmla="*/ 1276478 h 4890129"/>
              <a:gd name="connsiteX24906" fmla="*/ 7870098 w 9771622"/>
              <a:gd name="connsiteY24906" fmla="*/ 1290194 h 4890129"/>
              <a:gd name="connsiteX24907" fmla="*/ 7856382 w 9771622"/>
              <a:gd name="connsiteY24907" fmla="*/ 1303910 h 4890129"/>
              <a:gd name="connsiteX24908" fmla="*/ 7842666 w 9771622"/>
              <a:gd name="connsiteY24908" fmla="*/ 1290194 h 4890129"/>
              <a:gd name="connsiteX24909" fmla="*/ 7856382 w 9771622"/>
              <a:gd name="connsiteY24909" fmla="*/ 1276478 h 4890129"/>
              <a:gd name="connsiteX24910" fmla="*/ 1950709 w 9771622"/>
              <a:gd name="connsiteY24910" fmla="*/ 1276478 h 4890129"/>
              <a:gd name="connsiteX24911" fmla="*/ 1964427 w 9771622"/>
              <a:gd name="connsiteY24911" fmla="*/ 1290194 h 4890129"/>
              <a:gd name="connsiteX24912" fmla="*/ 1950709 w 9771622"/>
              <a:gd name="connsiteY24912" fmla="*/ 1303910 h 4890129"/>
              <a:gd name="connsiteX24913" fmla="*/ 1936998 w 9771622"/>
              <a:gd name="connsiteY24913" fmla="*/ 1290194 h 4890129"/>
              <a:gd name="connsiteX24914" fmla="*/ 1950709 w 9771622"/>
              <a:gd name="connsiteY24914" fmla="*/ 1276478 h 4890129"/>
              <a:gd name="connsiteX24915" fmla="*/ 7911011 w 9771622"/>
              <a:gd name="connsiteY24915" fmla="*/ 1275817 h 4890129"/>
              <a:gd name="connsiteX24916" fmla="*/ 7924727 w 9771622"/>
              <a:gd name="connsiteY24916" fmla="*/ 1289533 h 4890129"/>
              <a:gd name="connsiteX24917" fmla="*/ 7911011 w 9771622"/>
              <a:gd name="connsiteY24917" fmla="*/ 1303249 h 4890129"/>
              <a:gd name="connsiteX24918" fmla="*/ 7897295 w 9771622"/>
              <a:gd name="connsiteY24918" fmla="*/ 1289533 h 4890129"/>
              <a:gd name="connsiteX24919" fmla="*/ 7911011 w 9771622"/>
              <a:gd name="connsiteY24919" fmla="*/ 1275817 h 4890129"/>
              <a:gd name="connsiteX24920" fmla="*/ 5427632 w 9771622"/>
              <a:gd name="connsiteY24920" fmla="*/ 1275817 h 4890129"/>
              <a:gd name="connsiteX24921" fmla="*/ 5441348 w 9771622"/>
              <a:gd name="connsiteY24921" fmla="*/ 1289533 h 4890129"/>
              <a:gd name="connsiteX24922" fmla="*/ 5427632 w 9771622"/>
              <a:gd name="connsiteY24922" fmla="*/ 1303249 h 4890129"/>
              <a:gd name="connsiteX24923" fmla="*/ 5413916 w 9771622"/>
              <a:gd name="connsiteY24923" fmla="*/ 1289533 h 4890129"/>
              <a:gd name="connsiteX24924" fmla="*/ 5427632 w 9771622"/>
              <a:gd name="connsiteY24924" fmla="*/ 1275817 h 4890129"/>
              <a:gd name="connsiteX24925" fmla="*/ 5542484 w 9771622"/>
              <a:gd name="connsiteY24925" fmla="*/ 1275487 h 4890129"/>
              <a:gd name="connsiteX24926" fmla="*/ 5556200 w 9771622"/>
              <a:gd name="connsiteY24926" fmla="*/ 1289203 h 4890129"/>
              <a:gd name="connsiteX24927" fmla="*/ 5542484 w 9771622"/>
              <a:gd name="connsiteY24927" fmla="*/ 1302919 h 4890129"/>
              <a:gd name="connsiteX24928" fmla="*/ 5528768 w 9771622"/>
              <a:gd name="connsiteY24928" fmla="*/ 1289203 h 4890129"/>
              <a:gd name="connsiteX24929" fmla="*/ 5542484 w 9771622"/>
              <a:gd name="connsiteY24929" fmla="*/ 1275487 h 4890129"/>
              <a:gd name="connsiteX24930" fmla="*/ 5052297 w 9771622"/>
              <a:gd name="connsiteY24930" fmla="*/ 1275487 h 4890129"/>
              <a:gd name="connsiteX24931" fmla="*/ 5066013 w 9771622"/>
              <a:gd name="connsiteY24931" fmla="*/ 1289203 h 4890129"/>
              <a:gd name="connsiteX24932" fmla="*/ 5052297 w 9771622"/>
              <a:gd name="connsiteY24932" fmla="*/ 1302919 h 4890129"/>
              <a:gd name="connsiteX24933" fmla="*/ 5038581 w 9771622"/>
              <a:gd name="connsiteY24933" fmla="*/ 1289203 h 4890129"/>
              <a:gd name="connsiteX24934" fmla="*/ 5052297 w 9771622"/>
              <a:gd name="connsiteY24934" fmla="*/ 1275487 h 4890129"/>
              <a:gd name="connsiteX24935" fmla="*/ 7965293 w 9771622"/>
              <a:gd name="connsiteY24935" fmla="*/ 1274824 h 4890129"/>
              <a:gd name="connsiteX24936" fmla="*/ 7979009 w 9771622"/>
              <a:gd name="connsiteY24936" fmla="*/ 1288540 h 4890129"/>
              <a:gd name="connsiteX24937" fmla="*/ 7965293 w 9771622"/>
              <a:gd name="connsiteY24937" fmla="*/ 1302256 h 4890129"/>
              <a:gd name="connsiteX24938" fmla="*/ 7951577 w 9771622"/>
              <a:gd name="connsiteY24938" fmla="*/ 1288540 h 4890129"/>
              <a:gd name="connsiteX24939" fmla="*/ 7965293 w 9771622"/>
              <a:gd name="connsiteY24939" fmla="*/ 1274824 h 4890129"/>
              <a:gd name="connsiteX24940" fmla="*/ 1841493 w 9771622"/>
              <a:gd name="connsiteY24940" fmla="*/ 1274824 h 4890129"/>
              <a:gd name="connsiteX24941" fmla="*/ 1855207 w 9771622"/>
              <a:gd name="connsiteY24941" fmla="*/ 1288540 h 4890129"/>
              <a:gd name="connsiteX24942" fmla="*/ 1841493 w 9771622"/>
              <a:gd name="connsiteY24942" fmla="*/ 1302256 h 4890129"/>
              <a:gd name="connsiteX24943" fmla="*/ 1827774 w 9771622"/>
              <a:gd name="connsiteY24943" fmla="*/ 1288540 h 4890129"/>
              <a:gd name="connsiteX24944" fmla="*/ 1841493 w 9771622"/>
              <a:gd name="connsiteY24944" fmla="*/ 1274824 h 4890129"/>
              <a:gd name="connsiteX24945" fmla="*/ 8019904 w 9771622"/>
              <a:gd name="connsiteY24945" fmla="*/ 1274163 h 4890129"/>
              <a:gd name="connsiteX24946" fmla="*/ 8033620 w 9771622"/>
              <a:gd name="connsiteY24946" fmla="*/ 1287879 h 4890129"/>
              <a:gd name="connsiteX24947" fmla="*/ 8019904 w 9771622"/>
              <a:gd name="connsiteY24947" fmla="*/ 1301595 h 4890129"/>
              <a:gd name="connsiteX24948" fmla="*/ 8006188 w 9771622"/>
              <a:gd name="connsiteY24948" fmla="*/ 1287879 h 4890129"/>
              <a:gd name="connsiteX24949" fmla="*/ 8019904 w 9771622"/>
              <a:gd name="connsiteY24949" fmla="*/ 1274163 h 4890129"/>
              <a:gd name="connsiteX24950" fmla="*/ 6646979 w 9771622"/>
              <a:gd name="connsiteY24950" fmla="*/ 1273830 h 4890129"/>
              <a:gd name="connsiteX24951" fmla="*/ 6660695 w 9771622"/>
              <a:gd name="connsiteY24951" fmla="*/ 1287546 h 4890129"/>
              <a:gd name="connsiteX24952" fmla="*/ 6646979 w 9771622"/>
              <a:gd name="connsiteY24952" fmla="*/ 1301262 h 4890129"/>
              <a:gd name="connsiteX24953" fmla="*/ 6633263 w 9771622"/>
              <a:gd name="connsiteY24953" fmla="*/ 1287546 h 4890129"/>
              <a:gd name="connsiteX24954" fmla="*/ 6646979 w 9771622"/>
              <a:gd name="connsiteY24954" fmla="*/ 1273830 h 4890129"/>
              <a:gd name="connsiteX24955" fmla="*/ 8074186 w 9771622"/>
              <a:gd name="connsiteY24955" fmla="*/ 1273500 h 4890129"/>
              <a:gd name="connsiteX24956" fmla="*/ 8087902 w 9771622"/>
              <a:gd name="connsiteY24956" fmla="*/ 1287216 h 4890129"/>
              <a:gd name="connsiteX24957" fmla="*/ 8074186 w 9771622"/>
              <a:gd name="connsiteY24957" fmla="*/ 1300932 h 4890129"/>
              <a:gd name="connsiteX24958" fmla="*/ 8060470 w 9771622"/>
              <a:gd name="connsiteY24958" fmla="*/ 1287216 h 4890129"/>
              <a:gd name="connsiteX24959" fmla="*/ 8074186 w 9771622"/>
              <a:gd name="connsiteY24959" fmla="*/ 1273500 h 4890129"/>
              <a:gd name="connsiteX24960" fmla="*/ 1732592 w 9771622"/>
              <a:gd name="connsiteY24960" fmla="*/ 1273500 h 4890129"/>
              <a:gd name="connsiteX24961" fmla="*/ 1746305 w 9771622"/>
              <a:gd name="connsiteY24961" fmla="*/ 1287216 h 4890129"/>
              <a:gd name="connsiteX24962" fmla="*/ 1732592 w 9771622"/>
              <a:gd name="connsiteY24962" fmla="*/ 1300932 h 4890129"/>
              <a:gd name="connsiteX24963" fmla="*/ 1718877 w 9771622"/>
              <a:gd name="connsiteY24963" fmla="*/ 1287216 h 4890129"/>
              <a:gd name="connsiteX24964" fmla="*/ 1732592 w 9771622"/>
              <a:gd name="connsiteY24964" fmla="*/ 1273500 h 4890129"/>
              <a:gd name="connsiteX24965" fmla="*/ 4777247 w 9771622"/>
              <a:gd name="connsiteY24965" fmla="*/ 1272836 h 4890129"/>
              <a:gd name="connsiteX24966" fmla="*/ 4790963 w 9771622"/>
              <a:gd name="connsiteY24966" fmla="*/ 1286552 h 4890129"/>
              <a:gd name="connsiteX24967" fmla="*/ 4777247 w 9771622"/>
              <a:gd name="connsiteY24967" fmla="*/ 1300268 h 4890129"/>
              <a:gd name="connsiteX24968" fmla="*/ 4763531 w 9771622"/>
              <a:gd name="connsiteY24968" fmla="*/ 1286552 h 4890129"/>
              <a:gd name="connsiteX24969" fmla="*/ 4777247 w 9771622"/>
              <a:gd name="connsiteY24969" fmla="*/ 1272836 h 4890129"/>
              <a:gd name="connsiteX24970" fmla="*/ 2684163 w 9771622"/>
              <a:gd name="connsiteY24970" fmla="*/ 1272836 h 4890129"/>
              <a:gd name="connsiteX24971" fmla="*/ 2697883 w 9771622"/>
              <a:gd name="connsiteY24971" fmla="*/ 1286552 h 4890129"/>
              <a:gd name="connsiteX24972" fmla="*/ 2684163 w 9771622"/>
              <a:gd name="connsiteY24972" fmla="*/ 1300268 h 4890129"/>
              <a:gd name="connsiteX24973" fmla="*/ 2670449 w 9771622"/>
              <a:gd name="connsiteY24973" fmla="*/ 1286552 h 4890129"/>
              <a:gd name="connsiteX24974" fmla="*/ 2684163 w 9771622"/>
              <a:gd name="connsiteY24974" fmla="*/ 1272836 h 4890129"/>
              <a:gd name="connsiteX24975" fmla="*/ 8128467 w 9771622"/>
              <a:gd name="connsiteY24975" fmla="*/ 1272506 h 4890129"/>
              <a:gd name="connsiteX24976" fmla="*/ 8142183 w 9771622"/>
              <a:gd name="connsiteY24976" fmla="*/ 1286222 h 4890129"/>
              <a:gd name="connsiteX24977" fmla="*/ 8128467 w 9771622"/>
              <a:gd name="connsiteY24977" fmla="*/ 1299938 h 4890129"/>
              <a:gd name="connsiteX24978" fmla="*/ 8114751 w 9771622"/>
              <a:gd name="connsiteY24978" fmla="*/ 1286222 h 4890129"/>
              <a:gd name="connsiteX24979" fmla="*/ 8128467 w 9771622"/>
              <a:gd name="connsiteY24979" fmla="*/ 1272506 h 4890129"/>
              <a:gd name="connsiteX24980" fmla="*/ 8182749 w 9771622"/>
              <a:gd name="connsiteY24980" fmla="*/ 1271846 h 4890129"/>
              <a:gd name="connsiteX24981" fmla="*/ 8196465 w 9771622"/>
              <a:gd name="connsiteY24981" fmla="*/ 1285562 h 4890129"/>
              <a:gd name="connsiteX24982" fmla="*/ 8182749 w 9771622"/>
              <a:gd name="connsiteY24982" fmla="*/ 1299278 h 4890129"/>
              <a:gd name="connsiteX24983" fmla="*/ 8169033 w 9771622"/>
              <a:gd name="connsiteY24983" fmla="*/ 1285562 h 4890129"/>
              <a:gd name="connsiteX24984" fmla="*/ 8182749 w 9771622"/>
              <a:gd name="connsiteY24984" fmla="*/ 1271846 h 4890129"/>
              <a:gd name="connsiteX24985" fmla="*/ 5896952 w 9771622"/>
              <a:gd name="connsiteY24985" fmla="*/ 1271846 h 4890129"/>
              <a:gd name="connsiteX24986" fmla="*/ 5910668 w 9771622"/>
              <a:gd name="connsiteY24986" fmla="*/ 1285562 h 4890129"/>
              <a:gd name="connsiteX24987" fmla="*/ 5896952 w 9771622"/>
              <a:gd name="connsiteY24987" fmla="*/ 1299278 h 4890129"/>
              <a:gd name="connsiteX24988" fmla="*/ 5883236 w 9771622"/>
              <a:gd name="connsiteY24988" fmla="*/ 1285562 h 4890129"/>
              <a:gd name="connsiteX24989" fmla="*/ 5896952 w 9771622"/>
              <a:gd name="connsiteY24989" fmla="*/ 1271846 h 4890129"/>
              <a:gd name="connsiteX24990" fmla="*/ 1624026 w 9771622"/>
              <a:gd name="connsiteY24990" fmla="*/ 1271846 h 4890129"/>
              <a:gd name="connsiteX24991" fmla="*/ 1637748 w 9771622"/>
              <a:gd name="connsiteY24991" fmla="*/ 1285562 h 4890129"/>
              <a:gd name="connsiteX24992" fmla="*/ 1624026 w 9771622"/>
              <a:gd name="connsiteY24992" fmla="*/ 1299278 h 4890129"/>
              <a:gd name="connsiteX24993" fmla="*/ 1610312 w 9771622"/>
              <a:gd name="connsiteY24993" fmla="*/ 1285562 h 4890129"/>
              <a:gd name="connsiteX24994" fmla="*/ 1624026 w 9771622"/>
              <a:gd name="connsiteY24994" fmla="*/ 1271846 h 4890129"/>
              <a:gd name="connsiteX24995" fmla="*/ 3414914 w 9771622"/>
              <a:gd name="connsiteY24995" fmla="*/ 1271516 h 4890129"/>
              <a:gd name="connsiteX24996" fmla="*/ 3428630 w 9771622"/>
              <a:gd name="connsiteY24996" fmla="*/ 1285232 h 4890129"/>
              <a:gd name="connsiteX24997" fmla="*/ 3414914 w 9771622"/>
              <a:gd name="connsiteY24997" fmla="*/ 1298948 h 4890129"/>
              <a:gd name="connsiteX24998" fmla="*/ 3401198 w 9771622"/>
              <a:gd name="connsiteY24998" fmla="*/ 1285232 h 4890129"/>
              <a:gd name="connsiteX24999" fmla="*/ 3414914 w 9771622"/>
              <a:gd name="connsiteY24999" fmla="*/ 1271516 h 4890129"/>
              <a:gd name="connsiteX25000" fmla="*/ 8236700 w 9771622"/>
              <a:gd name="connsiteY25000" fmla="*/ 1271182 h 4890129"/>
              <a:gd name="connsiteX25001" fmla="*/ 8250416 w 9771622"/>
              <a:gd name="connsiteY25001" fmla="*/ 1284898 h 4890129"/>
              <a:gd name="connsiteX25002" fmla="*/ 8236700 w 9771622"/>
              <a:gd name="connsiteY25002" fmla="*/ 1298614 h 4890129"/>
              <a:gd name="connsiteX25003" fmla="*/ 8222984 w 9771622"/>
              <a:gd name="connsiteY25003" fmla="*/ 1284898 h 4890129"/>
              <a:gd name="connsiteX25004" fmla="*/ 8236700 w 9771622"/>
              <a:gd name="connsiteY25004" fmla="*/ 1271182 h 4890129"/>
              <a:gd name="connsiteX25005" fmla="*/ 6190220 w 9771622"/>
              <a:gd name="connsiteY25005" fmla="*/ 1270852 h 4890129"/>
              <a:gd name="connsiteX25006" fmla="*/ 6203936 w 9771622"/>
              <a:gd name="connsiteY25006" fmla="*/ 1284568 h 4890129"/>
              <a:gd name="connsiteX25007" fmla="*/ 6190220 w 9771622"/>
              <a:gd name="connsiteY25007" fmla="*/ 1298284 h 4890129"/>
              <a:gd name="connsiteX25008" fmla="*/ 6176504 w 9771622"/>
              <a:gd name="connsiteY25008" fmla="*/ 1284568 h 4890129"/>
              <a:gd name="connsiteX25009" fmla="*/ 6190220 w 9771622"/>
              <a:gd name="connsiteY25009" fmla="*/ 1270852 h 4890129"/>
              <a:gd name="connsiteX25010" fmla="*/ 8290982 w 9771622"/>
              <a:gd name="connsiteY25010" fmla="*/ 1270522 h 4890129"/>
              <a:gd name="connsiteX25011" fmla="*/ 8304698 w 9771622"/>
              <a:gd name="connsiteY25011" fmla="*/ 1284238 h 4890129"/>
              <a:gd name="connsiteX25012" fmla="*/ 8290982 w 9771622"/>
              <a:gd name="connsiteY25012" fmla="*/ 1297954 h 4890129"/>
              <a:gd name="connsiteX25013" fmla="*/ 8277266 w 9771622"/>
              <a:gd name="connsiteY25013" fmla="*/ 1284238 h 4890129"/>
              <a:gd name="connsiteX25014" fmla="*/ 8290982 w 9771622"/>
              <a:gd name="connsiteY25014" fmla="*/ 1270522 h 4890129"/>
              <a:gd name="connsiteX25015" fmla="*/ 6705896 w 9771622"/>
              <a:gd name="connsiteY25015" fmla="*/ 1270522 h 4890129"/>
              <a:gd name="connsiteX25016" fmla="*/ 6719612 w 9771622"/>
              <a:gd name="connsiteY25016" fmla="*/ 1284238 h 4890129"/>
              <a:gd name="connsiteX25017" fmla="*/ 6705896 w 9771622"/>
              <a:gd name="connsiteY25017" fmla="*/ 1297954 h 4890129"/>
              <a:gd name="connsiteX25018" fmla="*/ 6692180 w 9771622"/>
              <a:gd name="connsiteY25018" fmla="*/ 1284238 h 4890129"/>
              <a:gd name="connsiteX25019" fmla="*/ 6705896 w 9771622"/>
              <a:gd name="connsiteY25019" fmla="*/ 1270522 h 4890129"/>
              <a:gd name="connsiteX25020" fmla="*/ 5006619 w 9771622"/>
              <a:gd name="connsiteY25020" fmla="*/ 1270522 h 4890129"/>
              <a:gd name="connsiteX25021" fmla="*/ 5020335 w 9771622"/>
              <a:gd name="connsiteY25021" fmla="*/ 1284238 h 4890129"/>
              <a:gd name="connsiteX25022" fmla="*/ 5006619 w 9771622"/>
              <a:gd name="connsiteY25022" fmla="*/ 1297954 h 4890129"/>
              <a:gd name="connsiteX25023" fmla="*/ 4992903 w 9771622"/>
              <a:gd name="connsiteY25023" fmla="*/ 1284238 h 4890129"/>
              <a:gd name="connsiteX25024" fmla="*/ 5006619 w 9771622"/>
              <a:gd name="connsiteY25024" fmla="*/ 1270522 h 4890129"/>
              <a:gd name="connsiteX25025" fmla="*/ 1516133 w 9771622"/>
              <a:gd name="connsiteY25025" fmla="*/ 1270522 h 4890129"/>
              <a:gd name="connsiteX25026" fmla="*/ 1529848 w 9771622"/>
              <a:gd name="connsiteY25026" fmla="*/ 1284238 h 4890129"/>
              <a:gd name="connsiteX25027" fmla="*/ 1516133 w 9771622"/>
              <a:gd name="connsiteY25027" fmla="*/ 1297954 h 4890129"/>
              <a:gd name="connsiteX25028" fmla="*/ 1502411 w 9771622"/>
              <a:gd name="connsiteY25028" fmla="*/ 1284238 h 4890129"/>
              <a:gd name="connsiteX25029" fmla="*/ 1516133 w 9771622"/>
              <a:gd name="connsiteY25029" fmla="*/ 1270522 h 4890129"/>
              <a:gd name="connsiteX25030" fmla="*/ 8344933 w 9771622"/>
              <a:gd name="connsiteY25030" fmla="*/ 1269858 h 4890129"/>
              <a:gd name="connsiteX25031" fmla="*/ 8358649 w 9771622"/>
              <a:gd name="connsiteY25031" fmla="*/ 1283574 h 4890129"/>
              <a:gd name="connsiteX25032" fmla="*/ 8344933 w 9771622"/>
              <a:gd name="connsiteY25032" fmla="*/ 1297290 h 4890129"/>
              <a:gd name="connsiteX25033" fmla="*/ 8331217 w 9771622"/>
              <a:gd name="connsiteY25033" fmla="*/ 1283574 h 4890129"/>
              <a:gd name="connsiteX25034" fmla="*/ 8344933 w 9771622"/>
              <a:gd name="connsiteY25034" fmla="*/ 1269858 h 4890129"/>
              <a:gd name="connsiteX25035" fmla="*/ 8398551 w 9771622"/>
              <a:gd name="connsiteY25035" fmla="*/ 1269528 h 4890129"/>
              <a:gd name="connsiteX25036" fmla="*/ 8412267 w 9771622"/>
              <a:gd name="connsiteY25036" fmla="*/ 1283244 h 4890129"/>
              <a:gd name="connsiteX25037" fmla="*/ 8398551 w 9771622"/>
              <a:gd name="connsiteY25037" fmla="*/ 1296960 h 4890129"/>
              <a:gd name="connsiteX25038" fmla="*/ 8384835 w 9771622"/>
              <a:gd name="connsiteY25038" fmla="*/ 1283244 h 4890129"/>
              <a:gd name="connsiteX25039" fmla="*/ 8398551 w 9771622"/>
              <a:gd name="connsiteY25039" fmla="*/ 1269528 h 4890129"/>
              <a:gd name="connsiteX25040" fmla="*/ 1408225 w 9771622"/>
              <a:gd name="connsiteY25040" fmla="*/ 1269528 h 4890129"/>
              <a:gd name="connsiteX25041" fmla="*/ 1421944 w 9771622"/>
              <a:gd name="connsiteY25041" fmla="*/ 1283244 h 4890129"/>
              <a:gd name="connsiteX25042" fmla="*/ 1408225 w 9771622"/>
              <a:gd name="connsiteY25042" fmla="*/ 1296960 h 4890129"/>
              <a:gd name="connsiteX25043" fmla="*/ 1394512 w 9771622"/>
              <a:gd name="connsiteY25043" fmla="*/ 1283244 h 4890129"/>
              <a:gd name="connsiteX25044" fmla="*/ 1408225 w 9771622"/>
              <a:gd name="connsiteY25044" fmla="*/ 1269528 h 4890129"/>
              <a:gd name="connsiteX25045" fmla="*/ 5265781 w 9771622"/>
              <a:gd name="connsiteY25045" fmla="*/ 1269198 h 4890129"/>
              <a:gd name="connsiteX25046" fmla="*/ 5279497 w 9771622"/>
              <a:gd name="connsiteY25046" fmla="*/ 1282914 h 4890129"/>
              <a:gd name="connsiteX25047" fmla="*/ 5265781 w 9771622"/>
              <a:gd name="connsiteY25047" fmla="*/ 1296630 h 4890129"/>
              <a:gd name="connsiteX25048" fmla="*/ 5252065 w 9771622"/>
              <a:gd name="connsiteY25048" fmla="*/ 1282914 h 4890129"/>
              <a:gd name="connsiteX25049" fmla="*/ 5265781 w 9771622"/>
              <a:gd name="connsiteY25049" fmla="*/ 1269198 h 4890129"/>
              <a:gd name="connsiteX25050" fmla="*/ 2570649 w 9771622"/>
              <a:gd name="connsiteY25050" fmla="*/ 1269198 h 4890129"/>
              <a:gd name="connsiteX25051" fmla="*/ 2584364 w 9771622"/>
              <a:gd name="connsiteY25051" fmla="*/ 1282914 h 4890129"/>
              <a:gd name="connsiteX25052" fmla="*/ 2570649 w 9771622"/>
              <a:gd name="connsiteY25052" fmla="*/ 1296630 h 4890129"/>
              <a:gd name="connsiteX25053" fmla="*/ 2556933 w 9771622"/>
              <a:gd name="connsiteY25053" fmla="*/ 1282914 h 4890129"/>
              <a:gd name="connsiteX25054" fmla="*/ 2570649 w 9771622"/>
              <a:gd name="connsiteY25054" fmla="*/ 1269198 h 4890129"/>
              <a:gd name="connsiteX25055" fmla="*/ 8452502 w 9771622"/>
              <a:gd name="connsiteY25055" fmla="*/ 1268868 h 4890129"/>
              <a:gd name="connsiteX25056" fmla="*/ 8466218 w 9771622"/>
              <a:gd name="connsiteY25056" fmla="*/ 1282584 h 4890129"/>
              <a:gd name="connsiteX25057" fmla="*/ 8452502 w 9771622"/>
              <a:gd name="connsiteY25057" fmla="*/ 1296300 h 4890129"/>
              <a:gd name="connsiteX25058" fmla="*/ 8438786 w 9771622"/>
              <a:gd name="connsiteY25058" fmla="*/ 1282584 h 4890129"/>
              <a:gd name="connsiteX25059" fmla="*/ 8452502 w 9771622"/>
              <a:gd name="connsiteY25059" fmla="*/ 1268868 h 4890129"/>
              <a:gd name="connsiteX25060" fmla="*/ 4822925 w 9771622"/>
              <a:gd name="connsiteY25060" fmla="*/ 1268534 h 4890129"/>
              <a:gd name="connsiteX25061" fmla="*/ 4836641 w 9771622"/>
              <a:gd name="connsiteY25061" fmla="*/ 1282250 h 4890129"/>
              <a:gd name="connsiteX25062" fmla="*/ 4822925 w 9771622"/>
              <a:gd name="connsiteY25062" fmla="*/ 1295966 h 4890129"/>
              <a:gd name="connsiteX25063" fmla="*/ 4809209 w 9771622"/>
              <a:gd name="connsiteY25063" fmla="*/ 1282250 h 4890129"/>
              <a:gd name="connsiteX25064" fmla="*/ 4822925 w 9771622"/>
              <a:gd name="connsiteY25064" fmla="*/ 1268534 h 4890129"/>
              <a:gd name="connsiteX25065" fmla="*/ 8506120 w 9771622"/>
              <a:gd name="connsiteY25065" fmla="*/ 1268204 h 4890129"/>
              <a:gd name="connsiteX25066" fmla="*/ 8519836 w 9771622"/>
              <a:gd name="connsiteY25066" fmla="*/ 1281920 h 4890129"/>
              <a:gd name="connsiteX25067" fmla="*/ 8506120 w 9771622"/>
              <a:gd name="connsiteY25067" fmla="*/ 1295636 h 4890129"/>
              <a:gd name="connsiteX25068" fmla="*/ 8492404 w 9771622"/>
              <a:gd name="connsiteY25068" fmla="*/ 1281920 h 4890129"/>
              <a:gd name="connsiteX25069" fmla="*/ 8506120 w 9771622"/>
              <a:gd name="connsiteY25069" fmla="*/ 1268204 h 4890129"/>
              <a:gd name="connsiteX25070" fmla="*/ 1300655 w 9771622"/>
              <a:gd name="connsiteY25070" fmla="*/ 1268204 h 4890129"/>
              <a:gd name="connsiteX25071" fmla="*/ 1314374 w 9771622"/>
              <a:gd name="connsiteY25071" fmla="*/ 1281920 h 4890129"/>
              <a:gd name="connsiteX25072" fmla="*/ 1300655 w 9771622"/>
              <a:gd name="connsiteY25072" fmla="*/ 1295636 h 4890129"/>
              <a:gd name="connsiteX25073" fmla="*/ 1286938 w 9771622"/>
              <a:gd name="connsiteY25073" fmla="*/ 1281920 h 4890129"/>
              <a:gd name="connsiteX25074" fmla="*/ 1300655 w 9771622"/>
              <a:gd name="connsiteY25074" fmla="*/ 1268204 h 4890129"/>
              <a:gd name="connsiteX25075" fmla="*/ 8559741 w 9771622"/>
              <a:gd name="connsiteY25075" fmla="*/ 1267874 h 4890129"/>
              <a:gd name="connsiteX25076" fmla="*/ 8573457 w 9771622"/>
              <a:gd name="connsiteY25076" fmla="*/ 1281590 h 4890129"/>
              <a:gd name="connsiteX25077" fmla="*/ 8559741 w 9771622"/>
              <a:gd name="connsiteY25077" fmla="*/ 1295306 h 4890129"/>
              <a:gd name="connsiteX25078" fmla="*/ 8546025 w 9771622"/>
              <a:gd name="connsiteY25078" fmla="*/ 1281590 h 4890129"/>
              <a:gd name="connsiteX25079" fmla="*/ 8559741 w 9771622"/>
              <a:gd name="connsiteY25079" fmla="*/ 1267874 h 4890129"/>
              <a:gd name="connsiteX25080" fmla="*/ 5723864 w 9771622"/>
              <a:gd name="connsiteY25080" fmla="*/ 1267540 h 4890129"/>
              <a:gd name="connsiteX25081" fmla="*/ 5737580 w 9771622"/>
              <a:gd name="connsiteY25081" fmla="*/ 1281256 h 4890129"/>
              <a:gd name="connsiteX25082" fmla="*/ 5723864 w 9771622"/>
              <a:gd name="connsiteY25082" fmla="*/ 1294972 h 4890129"/>
              <a:gd name="connsiteX25083" fmla="*/ 5710148 w 9771622"/>
              <a:gd name="connsiteY25083" fmla="*/ 1281256 h 4890129"/>
              <a:gd name="connsiteX25084" fmla="*/ 5723864 w 9771622"/>
              <a:gd name="connsiteY25084" fmla="*/ 1267540 h 4890129"/>
              <a:gd name="connsiteX25085" fmla="*/ 8613362 w 9771622"/>
              <a:gd name="connsiteY25085" fmla="*/ 1267210 h 4890129"/>
              <a:gd name="connsiteX25086" fmla="*/ 8627078 w 9771622"/>
              <a:gd name="connsiteY25086" fmla="*/ 1280926 h 4890129"/>
              <a:gd name="connsiteX25087" fmla="*/ 8613362 w 9771622"/>
              <a:gd name="connsiteY25087" fmla="*/ 1294642 h 4890129"/>
              <a:gd name="connsiteX25088" fmla="*/ 8599646 w 9771622"/>
              <a:gd name="connsiteY25088" fmla="*/ 1280926 h 4890129"/>
              <a:gd name="connsiteX25089" fmla="*/ 8613362 w 9771622"/>
              <a:gd name="connsiteY25089" fmla="*/ 1267210 h 4890129"/>
              <a:gd name="connsiteX25090" fmla="*/ 6764810 w 9771622"/>
              <a:gd name="connsiteY25090" fmla="*/ 1267210 h 4890129"/>
              <a:gd name="connsiteX25091" fmla="*/ 6778526 w 9771622"/>
              <a:gd name="connsiteY25091" fmla="*/ 1280926 h 4890129"/>
              <a:gd name="connsiteX25092" fmla="*/ 6764810 w 9771622"/>
              <a:gd name="connsiteY25092" fmla="*/ 1294642 h 4890129"/>
              <a:gd name="connsiteX25093" fmla="*/ 6751094 w 9771622"/>
              <a:gd name="connsiteY25093" fmla="*/ 1280926 h 4890129"/>
              <a:gd name="connsiteX25094" fmla="*/ 6764810 w 9771622"/>
              <a:gd name="connsiteY25094" fmla="*/ 1267210 h 4890129"/>
              <a:gd name="connsiteX25095" fmla="*/ 4960945 w 9771622"/>
              <a:gd name="connsiteY25095" fmla="*/ 1267210 h 4890129"/>
              <a:gd name="connsiteX25096" fmla="*/ 4974661 w 9771622"/>
              <a:gd name="connsiteY25096" fmla="*/ 1280926 h 4890129"/>
              <a:gd name="connsiteX25097" fmla="*/ 4960945 w 9771622"/>
              <a:gd name="connsiteY25097" fmla="*/ 1294642 h 4890129"/>
              <a:gd name="connsiteX25098" fmla="*/ 4947229 w 9771622"/>
              <a:gd name="connsiteY25098" fmla="*/ 1280926 h 4890129"/>
              <a:gd name="connsiteX25099" fmla="*/ 4960945 w 9771622"/>
              <a:gd name="connsiteY25099" fmla="*/ 1267210 h 4890129"/>
              <a:gd name="connsiteX25100" fmla="*/ 1193413 w 9771622"/>
              <a:gd name="connsiteY25100" fmla="*/ 1267210 h 4890129"/>
              <a:gd name="connsiteX25101" fmla="*/ 1207134 w 9771622"/>
              <a:gd name="connsiteY25101" fmla="*/ 1280926 h 4890129"/>
              <a:gd name="connsiteX25102" fmla="*/ 1193413 w 9771622"/>
              <a:gd name="connsiteY25102" fmla="*/ 1294642 h 4890129"/>
              <a:gd name="connsiteX25103" fmla="*/ 1179703 w 9771622"/>
              <a:gd name="connsiteY25103" fmla="*/ 1280926 h 4890129"/>
              <a:gd name="connsiteX25104" fmla="*/ 1193413 w 9771622"/>
              <a:gd name="connsiteY25104" fmla="*/ 1267210 h 4890129"/>
              <a:gd name="connsiteX25105" fmla="*/ 8666980 w 9771622"/>
              <a:gd name="connsiteY25105" fmla="*/ 1266880 h 4890129"/>
              <a:gd name="connsiteX25106" fmla="*/ 8680696 w 9771622"/>
              <a:gd name="connsiteY25106" fmla="*/ 1280596 h 4890129"/>
              <a:gd name="connsiteX25107" fmla="*/ 8666980 w 9771622"/>
              <a:gd name="connsiteY25107" fmla="*/ 1294312 h 4890129"/>
              <a:gd name="connsiteX25108" fmla="*/ 8653264 w 9771622"/>
              <a:gd name="connsiteY25108" fmla="*/ 1280596 h 4890129"/>
              <a:gd name="connsiteX25109" fmla="*/ 8666980 w 9771622"/>
              <a:gd name="connsiteY25109" fmla="*/ 1266880 h 4890129"/>
              <a:gd name="connsiteX25110" fmla="*/ 4868929 w 9771622"/>
              <a:gd name="connsiteY25110" fmla="*/ 1266550 h 4890129"/>
              <a:gd name="connsiteX25111" fmla="*/ 4882645 w 9771622"/>
              <a:gd name="connsiteY25111" fmla="*/ 1280266 h 4890129"/>
              <a:gd name="connsiteX25112" fmla="*/ 4868929 w 9771622"/>
              <a:gd name="connsiteY25112" fmla="*/ 1293982 h 4890129"/>
              <a:gd name="connsiteX25113" fmla="*/ 4855213 w 9771622"/>
              <a:gd name="connsiteY25113" fmla="*/ 1280266 h 4890129"/>
              <a:gd name="connsiteX25114" fmla="*/ 4868929 w 9771622"/>
              <a:gd name="connsiteY25114" fmla="*/ 1266550 h 4890129"/>
              <a:gd name="connsiteX25115" fmla="*/ 8720598 w 9771622"/>
              <a:gd name="connsiteY25115" fmla="*/ 1266216 h 4890129"/>
              <a:gd name="connsiteX25116" fmla="*/ 8734314 w 9771622"/>
              <a:gd name="connsiteY25116" fmla="*/ 1279932 h 4890129"/>
              <a:gd name="connsiteX25117" fmla="*/ 8720598 w 9771622"/>
              <a:gd name="connsiteY25117" fmla="*/ 1293648 h 4890129"/>
              <a:gd name="connsiteX25118" fmla="*/ 8706882 w 9771622"/>
              <a:gd name="connsiteY25118" fmla="*/ 1279932 h 4890129"/>
              <a:gd name="connsiteX25119" fmla="*/ 8720598 w 9771622"/>
              <a:gd name="connsiteY25119" fmla="*/ 1266216 h 4890129"/>
              <a:gd name="connsiteX25120" fmla="*/ 2458114 w 9771622"/>
              <a:gd name="connsiteY25120" fmla="*/ 1266216 h 4890129"/>
              <a:gd name="connsiteX25121" fmla="*/ 2471828 w 9771622"/>
              <a:gd name="connsiteY25121" fmla="*/ 1279932 h 4890129"/>
              <a:gd name="connsiteX25122" fmla="*/ 2458114 w 9771622"/>
              <a:gd name="connsiteY25122" fmla="*/ 1293648 h 4890129"/>
              <a:gd name="connsiteX25123" fmla="*/ 2444395 w 9771622"/>
              <a:gd name="connsiteY25123" fmla="*/ 1279932 h 4890129"/>
              <a:gd name="connsiteX25124" fmla="*/ 2458114 w 9771622"/>
              <a:gd name="connsiteY25124" fmla="*/ 1266216 h 4890129"/>
              <a:gd name="connsiteX25125" fmla="*/ 1086506 w 9771622"/>
              <a:gd name="connsiteY25125" fmla="*/ 1266216 h 4890129"/>
              <a:gd name="connsiteX25126" fmla="*/ 1100225 w 9771622"/>
              <a:gd name="connsiteY25126" fmla="*/ 1279932 h 4890129"/>
              <a:gd name="connsiteX25127" fmla="*/ 1086506 w 9771622"/>
              <a:gd name="connsiteY25127" fmla="*/ 1293648 h 4890129"/>
              <a:gd name="connsiteX25128" fmla="*/ 1072795 w 9771622"/>
              <a:gd name="connsiteY25128" fmla="*/ 1279932 h 4890129"/>
              <a:gd name="connsiteX25129" fmla="*/ 1086506 w 9771622"/>
              <a:gd name="connsiteY25129" fmla="*/ 1266216 h 4890129"/>
              <a:gd name="connsiteX25130" fmla="*/ 8773889 w 9771622"/>
              <a:gd name="connsiteY25130" fmla="*/ 1265886 h 4890129"/>
              <a:gd name="connsiteX25131" fmla="*/ 8787605 w 9771622"/>
              <a:gd name="connsiteY25131" fmla="*/ 1279602 h 4890129"/>
              <a:gd name="connsiteX25132" fmla="*/ 8773889 w 9771622"/>
              <a:gd name="connsiteY25132" fmla="*/ 1293318 h 4890129"/>
              <a:gd name="connsiteX25133" fmla="*/ 8760173 w 9771622"/>
              <a:gd name="connsiteY25133" fmla="*/ 1279602 h 4890129"/>
              <a:gd name="connsiteX25134" fmla="*/ 8773889 w 9771622"/>
              <a:gd name="connsiteY25134" fmla="*/ 1265886 h 4890129"/>
              <a:gd name="connsiteX25135" fmla="*/ 4914937 w 9771622"/>
              <a:gd name="connsiteY25135" fmla="*/ 1265886 h 4890129"/>
              <a:gd name="connsiteX25136" fmla="*/ 4928653 w 9771622"/>
              <a:gd name="connsiteY25136" fmla="*/ 1279602 h 4890129"/>
              <a:gd name="connsiteX25137" fmla="*/ 4914937 w 9771622"/>
              <a:gd name="connsiteY25137" fmla="*/ 1293318 h 4890129"/>
              <a:gd name="connsiteX25138" fmla="*/ 4901221 w 9771622"/>
              <a:gd name="connsiteY25138" fmla="*/ 1279602 h 4890129"/>
              <a:gd name="connsiteX25139" fmla="*/ 4914937 w 9771622"/>
              <a:gd name="connsiteY25139" fmla="*/ 1265886 h 4890129"/>
              <a:gd name="connsiteX25140" fmla="*/ 8827177 w 9771622"/>
              <a:gd name="connsiteY25140" fmla="*/ 1265556 h 4890129"/>
              <a:gd name="connsiteX25141" fmla="*/ 8840893 w 9771622"/>
              <a:gd name="connsiteY25141" fmla="*/ 1279272 h 4890129"/>
              <a:gd name="connsiteX25142" fmla="*/ 8827177 w 9771622"/>
              <a:gd name="connsiteY25142" fmla="*/ 1292988 h 4890129"/>
              <a:gd name="connsiteX25143" fmla="*/ 8813461 w 9771622"/>
              <a:gd name="connsiteY25143" fmla="*/ 1279272 h 4890129"/>
              <a:gd name="connsiteX25144" fmla="*/ 8827177 w 9771622"/>
              <a:gd name="connsiteY25144" fmla="*/ 1265556 h 4890129"/>
              <a:gd name="connsiteX25145" fmla="*/ 979604 w 9771622"/>
              <a:gd name="connsiteY25145" fmla="*/ 1265556 h 4890129"/>
              <a:gd name="connsiteX25146" fmla="*/ 993320 w 9771622"/>
              <a:gd name="connsiteY25146" fmla="*/ 1279272 h 4890129"/>
              <a:gd name="connsiteX25147" fmla="*/ 979604 w 9771622"/>
              <a:gd name="connsiteY25147" fmla="*/ 1292988 h 4890129"/>
              <a:gd name="connsiteX25148" fmla="*/ 965889 w 9771622"/>
              <a:gd name="connsiteY25148" fmla="*/ 1279272 h 4890129"/>
              <a:gd name="connsiteX25149" fmla="*/ 979604 w 9771622"/>
              <a:gd name="connsiteY25149" fmla="*/ 1265556 h 4890129"/>
              <a:gd name="connsiteX25150" fmla="*/ 8880464 w 9771622"/>
              <a:gd name="connsiteY25150" fmla="*/ 1265226 h 4890129"/>
              <a:gd name="connsiteX25151" fmla="*/ 8894180 w 9771622"/>
              <a:gd name="connsiteY25151" fmla="*/ 1278942 h 4890129"/>
              <a:gd name="connsiteX25152" fmla="*/ 8880464 w 9771622"/>
              <a:gd name="connsiteY25152" fmla="*/ 1292658 h 4890129"/>
              <a:gd name="connsiteX25153" fmla="*/ 8866748 w 9771622"/>
              <a:gd name="connsiteY25153" fmla="*/ 1278942 h 4890129"/>
              <a:gd name="connsiteX25154" fmla="*/ 8880464 w 9771622"/>
              <a:gd name="connsiteY25154" fmla="*/ 1265226 h 4890129"/>
              <a:gd name="connsiteX25155" fmla="*/ 8933756 w 9771622"/>
              <a:gd name="connsiteY25155" fmla="*/ 1264562 h 4890129"/>
              <a:gd name="connsiteX25156" fmla="*/ 8947472 w 9771622"/>
              <a:gd name="connsiteY25156" fmla="*/ 1278278 h 4890129"/>
              <a:gd name="connsiteX25157" fmla="*/ 8933756 w 9771622"/>
              <a:gd name="connsiteY25157" fmla="*/ 1291994 h 4890129"/>
              <a:gd name="connsiteX25158" fmla="*/ 8920040 w 9771622"/>
              <a:gd name="connsiteY25158" fmla="*/ 1278278 h 4890129"/>
              <a:gd name="connsiteX25159" fmla="*/ 8933756 w 9771622"/>
              <a:gd name="connsiteY25159" fmla="*/ 1264562 h 4890129"/>
              <a:gd name="connsiteX25160" fmla="*/ 6823397 w 9771622"/>
              <a:gd name="connsiteY25160" fmla="*/ 1264562 h 4890129"/>
              <a:gd name="connsiteX25161" fmla="*/ 6837113 w 9771622"/>
              <a:gd name="connsiteY25161" fmla="*/ 1278278 h 4890129"/>
              <a:gd name="connsiteX25162" fmla="*/ 6823397 w 9771622"/>
              <a:gd name="connsiteY25162" fmla="*/ 1291994 h 4890129"/>
              <a:gd name="connsiteX25163" fmla="*/ 6809681 w 9771622"/>
              <a:gd name="connsiteY25163" fmla="*/ 1278278 h 4890129"/>
              <a:gd name="connsiteX25164" fmla="*/ 6823397 w 9771622"/>
              <a:gd name="connsiteY25164" fmla="*/ 1264562 h 4890129"/>
              <a:gd name="connsiteX25165" fmla="*/ 6253109 w 9771622"/>
              <a:gd name="connsiteY25165" fmla="*/ 1264562 h 4890129"/>
              <a:gd name="connsiteX25166" fmla="*/ 6266825 w 9771622"/>
              <a:gd name="connsiteY25166" fmla="*/ 1278278 h 4890129"/>
              <a:gd name="connsiteX25167" fmla="*/ 6253109 w 9771622"/>
              <a:gd name="connsiteY25167" fmla="*/ 1291994 h 4890129"/>
              <a:gd name="connsiteX25168" fmla="*/ 6239393 w 9771622"/>
              <a:gd name="connsiteY25168" fmla="*/ 1278278 h 4890129"/>
              <a:gd name="connsiteX25169" fmla="*/ 6253109 w 9771622"/>
              <a:gd name="connsiteY25169" fmla="*/ 1264562 h 4890129"/>
              <a:gd name="connsiteX25170" fmla="*/ 873012 w 9771622"/>
              <a:gd name="connsiteY25170" fmla="*/ 1264562 h 4890129"/>
              <a:gd name="connsiteX25171" fmla="*/ 886736 w 9771622"/>
              <a:gd name="connsiteY25171" fmla="*/ 1278278 h 4890129"/>
              <a:gd name="connsiteX25172" fmla="*/ 873012 w 9771622"/>
              <a:gd name="connsiteY25172" fmla="*/ 1291994 h 4890129"/>
              <a:gd name="connsiteX25173" fmla="*/ 859295 w 9771622"/>
              <a:gd name="connsiteY25173" fmla="*/ 1278278 h 4890129"/>
              <a:gd name="connsiteX25174" fmla="*/ 873012 w 9771622"/>
              <a:gd name="connsiteY25174" fmla="*/ 1264562 h 4890129"/>
              <a:gd name="connsiteX25175" fmla="*/ 8987043 w 9771622"/>
              <a:gd name="connsiteY25175" fmla="*/ 1264232 h 4890129"/>
              <a:gd name="connsiteX25176" fmla="*/ 9000759 w 9771622"/>
              <a:gd name="connsiteY25176" fmla="*/ 1277948 h 4890129"/>
              <a:gd name="connsiteX25177" fmla="*/ 8987043 w 9771622"/>
              <a:gd name="connsiteY25177" fmla="*/ 1291664 h 4890129"/>
              <a:gd name="connsiteX25178" fmla="*/ 8973327 w 9771622"/>
              <a:gd name="connsiteY25178" fmla="*/ 1277948 h 4890129"/>
              <a:gd name="connsiteX25179" fmla="*/ 8987043 w 9771622"/>
              <a:gd name="connsiteY25179" fmla="*/ 1264232 h 4890129"/>
              <a:gd name="connsiteX25180" fmla="*/ 9040331 w 9771622"/>
              <a:gd name="connsiteY25180" fmla="*/ 1263902 h 4890129"/>
              <a:gd name="connsiteX25181" fmla="*/ 9054047 w 9771622"/>
              <a:gd name="connsiteY25181" fmla="*/ 1277618 h 4890129"/>
              <a:gd name="connsiteX25182" fmla="*/ 9040331 w 9771622"/>
              <a:gd name="connsiteY25182" fmla="*/ 1291334 h 4890129"/>
              <a:gd name="connsiteX25183" fmla="*/ 9026615 w 9771622"/>
              <a:gd name="connsiteY25183" fmla="*/ 1277618 h 4890129"/>
              <a:gd name="connsiteX25184" fmla="*/ 9040331 w 9771622"/>
              <a:gd name="connsiteY25184" fmla="*/ 1263902 h 4890129"/>
              <a:gd name="connsiteX25185" fmla="*/ 766760 w 9771622"/>
              <a:gd name="connsiteY25185" fmla="*/ 1263902 h 4890129"/>
              <a:gd name="connsiteX25186" fmla="*/ 780477 w 9771622"/>
              <a:gd name="connsiteY25186" fmla="*/ 1277618 h 4890129"/>
              <a:gd name="connsiteX25187" fmla="*/ 766760 w 9771622"/>
              <a:gd name="connsiteY25187" fmla="*/ 1291334 h 4890129"/>
              <a:gd name="connsiteX25188" fmla="*/ 753042 w 9771622"/>
              <a:gd name="connsiteY25188" fmla="*/ 1277618 h 4890129"/>
              <a:gd name="connsiteX25189" fmla="*/ 766760 w 9771622"/>
              <a:gd name="connsiteY25189" fmla="*/ 1263902 h 4890129"/>
              <a:gd name="connsiteX25190" fmla="*/ 9093289 w 9771622"/>
              <a:gd name="connsiteY25190" fmla="*/ 1263572 h 4890129"/>
              <a:gd name="connsiteX25191" fmla="*/ 9107005 w 9771622"/>
              <a:gd name="connsiteY25191" fmla="*/ 1277288 h 4890129"/>
              <a:gd name="connsiteX25192" fmla="*/ 9093289 w 9771622"/>
              <a:gd name="connsiteY25192" fmla="*/ 1291004 h 4890129"/>
              <a:gd name="connsiteX25193" fmla="*/ 9079573 w 9771622"/>
              <a:gd name="connsiteY25193" fmla="*/ 1277288 h 4890129"/>
              <a:gd name="connsiteX25194" fmla="*/ 9093289 w 9771622"/>
              <a:gd name="connsiteY25194" fmla="*/ 1263572 h 4890129"/>
              <a:gd name="connsiteX25195" fmla="*/ 9146576 w 9771622"/>
              <a:gd name="connsiteY25195" fmla="*/ 1263238 h 4890129"/>
              <a:gd name="connsiteX25196" fmla="*/ 9160292 w 9771622"/>
              <a:gd name="connsiteY25196" fmla="*/ 1276954 h 4890129"/>
              <a:gd name="connsiteX25197" fmla="*/ 9146576 w 9771622"/>
              <a:gd name="connsiteY25197" fmla="*/ 1290670 h 4890129"/>
              <a:gd name="connsiteX25198" fmla="*/ 9132860 w 9771622"/>
              <a:gd name="connsiteY25198" fmla="*/ 1276954 h 4890129"/>
              <a:gd name="connsiteX25199" fmla="*/ 9146576 w 9771622"/>
              <a:gd name="connsiteY25199" fmla="*/ 1263238 h 4890129"/>
              <a:gd name="connsiteX25200" fmla="*/ 660510 w 9771622"/>
              <a:gd name="connsiteY25200" fmla="*/ 1263238 h 4890129"/>
              <a:gd name="connsiteX25201" fmla="*/ 674225 w 9771622"/>
              <a:gd name="connsiteY25201" fmla="*/ 1276954 h 4890129"/>
              <a:gd name="connsiteX25202" fmla="*/ 660510 w 9771622"/>
              <a:gd name="connsiteY25202" fmla="*/ 1290670 h 4890129"/>
              <a:gd name="connsiteX25203" fmla="*/ 646794 w 9771622"/>
              <a:gd name="connsiteY25203" fmla="*/ 1276954 h 4890129"/>
              <a:gd name="connsiteX25204" fmla="*/ 660510 w 9771622"/>
              <a:gd name="connsiteY25204" fmla="*/ 1263238 h 4890129"/>
              <a:gd name="connsiteX25205" fmla="*/ 9199534 w 9771622"/>
              <a:gd name="connsiteY25205" fmla="*/ 1262908 h 4890129"/>
              <a:gd name="connsiteX25206" fmla="*/ 9213250 w 9771622"/>
              <a:gd name="connsiteY25206" fmla="*/ 1276624 h 4890129"/>
              <a:gd name="connsiteX25207" fmla="*/ 9199534 w 9771622"/>
              <a:gd name="connsiteY25207" fmla="*/ 1290340 h 4890129"/>
              <a:gd name="connsiteX25208" fmla="*/ 9185818 w 9771622"/>
              <a:gd name="connsiteY25208" fmla="*/ 1276624 h 4890129"/>
              <a:gd name="connsiteX25209" fmla="*/ 9199534 w 9771622"/>
              <a:gd name="connsiteY25209" fmla="*/ 1262908 h 4890129"/>
              <a:gd name="connsiteX25210" fmla="*/ 9252491 w 9771622"/>
              <a:gd name="connsiteY25210" fmla="*/ 1262578 h 4890129"/>
              <a:gd name="connsiteX25211" fmla="*/ 9266207 w 9771622"/>
              <a:gd name="connsiteY25211" fmla="*/ 1276294 h 4890129"/>
              <a:gd name="connsiteX25212" fmla="*/ 9252491 w 9771622"/>
              <a:gd name="connsiteY25212" fmla="*/ 1290010 h 4890129"/>
              <a:gd name="connsiteX25213" fmla="*/ 9238775 w 9771622"/>
              <a:gd name="connsiteY25213" fmla="*/ 1276294 h 4890129"/>
              <a:gd name="connsiteX25214" fmla="*/ 9252491 w 9771622"/>
              <a:gd name="connsiteY25214" fmla="*/ 1262578 h 4890129"/>
              <a:gd name="connsiteX25215" fmla="*/ 554254 w 9771622"/>
              <a:gd name="connsiteY25215" fmla="*/ 1262578 h 4890129"/>
              <a:gd name="connsiteX25216" fmla="*/ 567972 w 9771622"/>
              <a:gd name="connsiteY25216" fmla="*/ 1276294 h 4890129"/>
              <a:gd name="connsiteX25217" fmla="*/ 554254 w 9771622"/>
              <a:gd name="connsiteY25217" fmla="*/ 1290010 h 4890129"/>
              <a:gd name="connsiteX25218" fmla="*/ 540537 w 9771622"/>
              <a:gd name="connsiteY25218" fmla="*/ 1276294 h 4890129"/>
              <a:gd name="connsiteX25219" fmla="*/ 554254 w 9771622"/>
              <a:gd name="connsiteY25219" fmla="*/ 1262578 h 4890129"/>
              <a:gd name="connsiteX25220" fmla="*/ 3293112 w 9771622"/>
              <a:gd name="connsiteY25220" fmla="*/ 1262248 h 4890129"/>
              <a:gd name="connsiteX25221" fmla="*/ 3306828 w 9771622"/>
              <a:gd name="connsiteY25221" fmla="*/ 1275964 h 4890129"/>
              <a:gd name="connsiteX25222" fmla="*/ 3293112 w 9771622"/>
              <a:gd name="connsiteY25222" fmla="*/ 1289680 h 4890129"/>
              <a:gd name="connsiteX25223" fmla="*/ 3279396 w 9771622"/>
              <a:gd name="connsiteY25223" fmla="*/ 1275964 h 4890129"/>
              <a:gd name="connsiteX25224" fmla="*/ 3293112 w 9771622"/>
              <a:gd name="connsiteY25224" fmla="*/ 1262248 h 4890129"/>
              <a:gd name="connsiteX25225" fmla="*/ 6881650 w 9771622"/>
              <a:gd name="connsiteY25225" fmla="*/ 1261914 h 4890129"/>
              <a:gd name="connsiteX25226" fmla="*/ 6895366 w 9771622"/>
              <a:gd name="connsiteY25226" fmla="*/ 1275630 h 4890129"/>
              <a:gd name="connsiteX25227" fmla="*/ 6881650 w 9771622"/>
              <a:gd name="connsiteY25227" fmla="*/ 1289346 h 4890129"/>
              <a:gd name="connsiteX25228" fmla="*/ 6867934 w 9771622"/>
              <a:gd name="connsiteY25228" fmla="*/ 1275630 h 4890129"/>
              <a:gd name="connsiteX25229" fmla="*/ 6881650 w 9771622"/>
              <a:gd name="connsiteY25229" fmla="*/ 1261914 h 4890129"/>
              <a:gd name="connsiteX25230" fmla="*/ 5963497 w 9771622"/>
              <a:gd name="connsiteY25230" fmla="*/ 1261914 h 4890129"/>
              <a:gd name="connsiteX25231" fmla="*/ 5977213 w 9771622"/>
              <a:gd name="connsiteY25231" fmla="*/ 1275630 h 4890129"/>
              <a:gd name="connsiteX25232" fmla="*/ 5963497 w 9771622"/>
              <a:gd name="connsiteY25232" fmla="*/ 1289346 h 4890129"/>
              <a:gd name="connsiteX25233" fmla="*/ 5949781 w 9771622"/>
              <a:gd name="connsiteY25233" fmla="*/ 1275630 h 4890129"/>
              <a:gd name="connsiteX25234" fmla="*/ 5963497 w 9771622"/>
              <a:gd name="connsiteY25234" fmla="*/ 1261914 h 4890129"/>
              <a:gd name="connsiteX25235" fmla="*/ 448331 w 9771622"/>
              <a:gd name="connsiteY25235" fmla="*/ 1261914 h 4890129"/>
              <a:gd name="connsiteX25236" fmla="*/ 462046 w 9771622"/>
              <a:gd name="connsiteY25236" fmla="*/ 1275630 h 4890129"/>
              <a:gd name="connsiteX25237" fmla="*/ 448331 w 9771622"/>
              <a:gd name="connsiteY25237" fmla="*/ 1289346 h 4890129"/>
              <a:gd name="connsiteX25238" fmla="*/ 434614 w 9771622"/>
              <a:gd name="connsiteY25238" fmla="*/ 1275630 h 4890129"/>
              <a:gd name="connsiteX25239" fmla="*/ 448331 w 9771622"/>
              <a:gd name="connsiteY25239" fmla="*/ 1261914 h 4890129"/>
              <a:gd name="connsiteX25240" fmla="*/ 342737 w 9771622"/>
              <a:gd name="connsiteY25240" fmla="*/ 1261254 h 4890129"/>
              <a:gd name="connsiteX25241" fmla="*/ 356452 w 9771622"/>
              <a:gd name="connsiteY25241" fmla="*/ 1274970 h 4890129"/>
              <a:gd name="connsiteX25242" fmla="*/ 342737 w 9771622"/>
              <a:gd name="connsiteY25242" fmla="*/ 1288686 h 4890129"/>
              <a:gd name="connsiteX25243" fmla="*/ 329020 w 9771622"/>
              <a:gd name="connsiteY25243" fmla="*/ 1274970 h 4890129"/>
              <a:gd name="connsiteX25244" fmla="*/ 342737 w 9771622"/>
              <a:gd name="connsiteY25244" fmla="*/ 1261254 h 4890129"/>
              <a:gd name="connsiteX25245" fmla="*/ 237145 w 9771622"/>
              <a:gd name="connsiteY25245" fmla="*/ 1260921 h 4890129"/>
              <a:gd name="connsiteX25246" fmla="*/ 250861 w 9771622"/>
              <a:gd name="connsiteY25246" fmla="*/ 1274637 h 4890129"/>
              <a:gd name="connsiteX25247" fmla="*/ 237145 w 9771622"/>
              <a:gd name="connsiteY25247" fmla="*/ 1288353 h 4890129"/>
              <a:gd name="connsiteX25248" fmla="*/ 223429 w 9771622"/>
              <a:gd name="connsiteY25248" fmla="*/ 1274637 h 4890129"/>
              <a:gd name="connsiteX25249" fmla="*/ 237145 w 9771622"/>
              <a:gd name="connsiteY25249" fmla="*/ 1260921 h 4890129"/>
              <a:gd name="connsiteX25250" fmla="*/ 131555 w 9771622"/>
              <a:gd name="connsiteY25250" fmla="*/ 1260260 h 4890129"/>
              <a:gd name="connsiteX25251" fmla="*/ 145270 w 9771622"/>
              <a:gd name="connsiteY25251" fmla="*/ 1273976 h 4890129"/>
              <a:gd name="connsiteX25252" fmla="*/ 131555 w 9771622"/>
              <a:gd name="connsiteY25252" fmla="*/ 1287692 h 4890129"/>
              <a:gd name="connsiteX25253" fmla="*/ 117838 w 9771622"/>
              <a:gd name="connsiteY25253" fmla="*/ 1273976 h 4890129"/>
              <a:gd name="connsiteX25254" fmla="*/ 131555 w 9771622"/>
              <a:gd name="connsiteY25254" fmla="*/ 1260260 h 4890129"/>
              <a:gd name="connsiteX25255" fmla="*/ 26294 w 9771622"/>
              <a:gd name="connsiteY25255" fmla="*/ 1259930 h 4890129"/>
              <a:gd name="connsiteX25256" fmla="*/ 40009 w 9771622"/>
              <a:gd name="connsiteY25256" fmla="*/ 1273646 h 4890129"/>
              <a:gd name="connsiteX25257" fmla="*/ 26294 w 9771622"/>
              <a:gd name="connsiteY25257" fmla="*/ 1287362 h 4890129"/>
              <a:gd name="connsiteX25258" fmla="*/ 12577 w 9771622"/>
              <a:gd name="connsiteY25258" fmla="*/ 1273646 h 4890129"/>
              <a:gd name="connsiteX25259" fmla="*/ 26294 w 9771622"/>
              <a:gd name="connsiteY25259" fmla="*/ 1259930 h 4890129"/>
              <a:gd name="connsiteX25260" fmla="*/ 6939570 w 9771622"/>
              <a:gd name="connsiteY25260" fmla="*/ 1259267 h 4890129"/>
              <a:gd name="connsiteX25261" fmla="*/ 6953286 w 9771622"/>
              <a:gd name="connsiteY25261" fmla="*/ 1272983 h 4890129"/>
              <a:gd name="connsiteX25262" fmla="*/ 6939570 w 9771622"/>
              <a:gd name="connsiteY25262" fmla="*/ 1286699 h 4890129"/>
              <a:gd name="connsiteX25263" fmla="*/ 6925854 w 9771622"/>
              <a:gd name="connsiteY25263" fmla="*/ 1272983 h 4890129"/>
              <a:gd name="connsiteX25264" fmla="*/ 6939570 w 9771622"/>
              <a:gd name="connsiteY25264" fmla="*/ 1259267 h 4890129"/>
              <a:gd name="connsiteX25265" fmla="*/ 6315665 w 9771622"/>
              <a:gd name="connsiteY25265" fmla="*/ 1258606 h 4890129"/>
              <a:gd name="connsiteX25266" fmla="*/ 6329381 w 9771622"/>
              <a:gd name="connsiteY25266" fmla="*/ 1272322 h 4890129"/>
              <a:gd name="connsiteX25267" fmla="*/ 6315665 w 9771622"/>
              <a:gd name="connsiteY25267" fmla="*/ 1286038 h 4890129"/>
              <a:gd name="connsiteX25268" fmla="*/ 6301949 w 9771622"/>
              <a:gd name="connsiteY25268" fmla="*/ 1272322 h 4890129"/>
              <a:gd name="connsiteX25269" fmla="*/ 6315665 w 9771622"/>
              <a:gd name="connsiteY25269" fmla="*/ 1258606 h 4890129"/>
              <a:gd name="connsiteX25270" fmla="*/ 5614641 w 9771622"/>
              <a:gd name="connsiteY25270" fmla="*/ 1257943 h 4890129"/>
              <a:gd name="connsiteX25271" fmla="*/ 5628357 w 9771622"/>
              <a:gd name="connsiteY25271" fmla="*/ 1271659 h 4890129"/>
              <a:gd name="connsiteX25272" fmla="*/ 5614641 w 9771622"/>
              <a:gd name="connsiteY25272" fmla="*/ 1285375 h 4890129"/>
              <a:gd name="connsiteX25273" fmla="*/ 5600925 w 9771622"/>
              <a:gd name="connsiteY25273" fmla="*/ 1271659 h 4890129"/>
              <a:gd name="connsiteX25274" fmla="*/ 5614641 w 9771622"/>
              <a:gd name="connsiteY25274" fmla="*/ 1257943 h 4890129"/>
              <a:gd name="connsiteX25275" fmla="*/ 5385266 w 9771622"/>
              <a:gd name="connsiteY25275" fmla="*/ 1257612 h 4890129"/>
              <a:gd name="connsiteX25276" fmla="*/ 5398982 w 9771622"/>
              <a:gd name="connsiteY25276" fmla="*/ 1271328 h 4890129"/>
              <a:gd name="connsiteX25277" fmla="*/ 5385266 w 9771622"/>
              <a:gd name="connsiteY25277" fmla="*/ 1285044 h 4890129"/>
              <a:gd name="connsiteX25278" fmla="*/ 5371550 w 9771622"/>
              <a:gd name="connsiteY25278" fmla="*/ 1271328 h 4890129"/>
              <a:gd name="connsiteX25279" fmla="*/ 5385266 w 9771622"/>
              <a:gd name="connsiteY25279" fmla="*/ 1257612 h 4890129"/>
              <a:gd name="connsiteX25280" fmla="*/ 6997493 w 9771622"/>
              <a:gd name="connsiteY25280" fmla="*/ 1256949 h 4890129"/>
              <a:gd name="connsiteX25281" fmla="*/ 7011209 w 9771622"/>
              <a:gd name="connsiteY25281" fmla="*/ 1270665 h 4890129"/>
              <a:gd name="connsiteX25282" fmla="*/ 6997493 w 9771622"/>
              <a:gd name="connsiteY25282" fmla="*/ 1284381 h 4890129"/>
              <a:gd name="connsiteX25283" fmla="*/ 6983777 w 9771622"/>
              <a:gd name="connsiteY25283" fmla="*/ 1270665 h 4890129"/>
              <a:gd name="connsiteX25284" fmla="*/ 6997493 w 9771622"/>
              <a:gd name="connsiteY25284" fmla="*/ 1256949 h 4890129"/>
              <a:gd name="connsiteX25285" fmla="*/ 5221427 w 9771622"/>
              <a:gd name="connsiteY25285" fmla="*/ 1256619 h 4890129"/>
              <a:gd name="connsiteX25286" fmla="*/ 5235143 w 9771622"/>
              <a:gd name="connsiteY25286" fmla="*/ 1270335 h 4890129"/>
              <a:gd name="connsiteX25287" fmla="*/ 5221427 w 9771622"/>
              <a:gd name="connsiteY25287" fmla="*/ 1284051 h 4890129"/>
              <a:gd name="connsiteX25288" fmla="*/ 5207711 w 9771622"/>
              <a:gd name="connsiteY25288" fmla="*/ 1270335 h 4890129"/>
              <a:gd name="connsiteX25289" fmla="*/ 5221427 w 9771622"/>
              <a:gd name="connsiteY25289" fmla="*/ 1256619 h 4890129"/>
              <a:gd name="connsiteX25290" fmla="*/ 4585276 w 9771622"/>
              <a:gd name="connsiteY25290" fmla="*/ 1256619 h 4890129"/>
              <a:gd name="connsiteX25291" fmla="*/ 4598992 w 9771622"/>
              <a:gd name="connsiteY25291" fmla="*/ 1270335 h 4890129"/>
              <a:gd name="connsiteX25292" fmla="*/ 4585276 w 9771622"/>
              <a:gd name="connsiteY25292" fmla="*/ 1284051 h 4890129"/>
              <a:gd name="connsiteX25293" fmla="*/ 4571560 w 9771622"/>
              <a:gd name="connsiteY25293" fmla="*/ 1270335 h 4890129"/>
              <a:gd name="connsiteX25294" fmla="*/ 4585276 w 9771622"/>
              <a:gd name="connsiteY25294" fmla="*/ 1256619 h 4890129"/>
              <a:gd name="connsiteX25295" fmla="*/ 2013934 w 9771622"/>
              <a:gd name="connsiteY25295" fmla="*/ 1256289 h 4890129"/>
              <a:gd name="connsiteX25296" fmla="*/ 2027649 w 9771622"/>
              <a:gd name="connsiteY25296" fmla="*/ 1270005 h 4890129"/>
              <a:gd name="connsiteX25297" fmla="*/ 2013934 w 9771622"/>
              <a:gd name="connsiteY25297" fmla="*/ 1283721 h 4890129"/>
              <a:gd name="connsiteX25298" fmla="*/ 2000215 w 9771622"/>
              <a:gd name="connsiteY25298" fmla="*/ 1270005 h 4890129"/>
              <a:gd name="connsiteX25299" fmla="*/ 2013934 w 9771622"/>
              <a:gd name="connsiteY25299" fmla="*/ 1256289 h 4890129"/>
              <a:gd name="connsiteX25300" fmla="*/ 7054753 w 9771622"/>
              <a:gd name="connsiteY25300" fmla="*/ 1254634 h 4890129"/>
              <a:gd name="connsiteX25301" fmla="*/ 7068469 w 9771622"/>
              <a:gd name="connsiteY25301" fmla="*/ 1268350 h 4890129"/>
              <a:gd name="connsiteX25302" fmla="*/ 7054753 w 9771622"/>
              <a:gd name="connsiteY25302" fmla="*/ 1282066 h 4890129"/>
              <a:gd name="connsiteX25303" fmla="*/ 7041037 w 9771622"/>
              <a:gd name="connsiteY25303" fmla="*/ 1268350 h 4890129"/>
              <a:gd name="connsiteX25304" fmla="*/ 7054753 w 9771622"/>
              <a:gd name="connsiteY25304" fmla="*/ 1254634 h 4890129"/>
              <a:gd name="connsiteX25305" fmla="*/ 5793039 w 9771622"/>
              <a:gd name="connsiteY25305" fmla="*/ 1254634 h 4890129"/>
              <a:gd name="connsiteX25306" fmla="*/ 5806755 w 9771622"/>
              <a:gd name="connsiteY25306" fmla="*/ 1268350 h 4890129"/>
              <a:gd name="connsiteX25307" fmla="*/ 5793039 w 9771622"/>
              <a:gd name="connsiteY25307" fmla="*/ 1282066 h 4890129"/>
              <a:gd name="connsiteX25308" fmla="*/ 5779323 w 9771622"/>
              <a:gd name="connsiteY25308" fmla="*/ 1268350 h 4890129"/>
              <a:gd name="connsiteX25309" fmla="*/ 5793039 w 9771622"/>
              <a:gd name="connsiteY25309" fmla="*/ 1254634 h 4890129"/>
              <a:gd name="connsiteX25310" fmla="*/ 2752029 w 9771622"/>
              <a:gd name="connsiteY25310" fmla="*/ 1254634 h 4890129"/>
              <a:gd name="connsiteX25311" fmla="*/ 2765750 w 9771622"/>
              <a:gd name="connsiteY25311" fmla="*/ 1268350 h 4890129"/>
              <a:gd name="connsiteX25312" fmla="*/ 2752029 w 9771622"/>
              <a:gd name="connsiteY25312" fmla="*/ 1282066 h 4890129"/>
              <a:gd name="connsiteX25313" fmla="*/ 2738313 w 9771622"/>
              <a:gd name="connsiteY25313" fmla="*/ 1268350 h 4890129"/>
              <a:gd name="connsiteX25314" fmla="*/ 2752029 w 9771622"/>
              <a:gd name="connsiteY25314" fmla="*/ 1254634 h 4890129"/>
              <a:gd name="connsiteX25315" fmla="*/ 5501772 w 9771622"/>
              <a:gd name="connsiteY25315" fmla="*/ 1254304 h 4890129"/>
              <a:gd name="connsiteX25316" fmla="*/ 5515488 w 9771622"/>
              <a:gd name="connsiteY25316" fmla="*/ 1268020 h 4890129"/>
              <a:gd name="connsiteX25317" fmla="*/ 5501772 w 9771622"/>
              <a:gd name="connsiteY25317" fmla="*/ 1281736 h 4890129"/>
              <a:gd name="connsiteX25318" fmla="*/ 5488056 w 9771622"/>
              <a:gd name="connsiteY25318" fmla="*/ 1268020 h 4890129"/>
              <a:gd name="connsiteX25319" fmla="*/ 5501772 w 9771622"/>
              <a:gd name="connsiteY25319" fmla="*/ 1254304 h 4890129"/>
              <a:gd name="connsiteX25320" fmla="*/ 1904374 w 9771622"/>
              <a:gd name="connsiteY25320" fmla="*/ 1254304 h 4890129"/>
              <a:gd name="connsiteX25321" fmla="*/ 1918084 w 9771622"/>
              <a:gd name="connsiteY25321" fmla="*/ 1268020 h 4890129"/>
              <a:gd name="connsiteX25322" fmla="*/ 1904374 w 9771622"/>
              <a:gd name="connsiteY25322" fmla="*/ 1281736 h 4890129"/>
              <a:gd name="connsiteX25323" fmla="*/ 1890660 w 9771622"/>
              <a:gd name="connsiteY25323" fmla="*/ 1268020 h 4890129"/>
              <a:gd name="connsiteX25324" fmla="*/ 1904374 w 9771622"/>
              <a:gd name="connsiteY25324" fmla="*/ 1254304 h 4890129"/>
              <a:gd name="connsiteX25325" fmla="*/ 6377560 w 9771622"/>
              <a:gd name="connsiteY25325" fmla="*/ 1253311 h 4890129"/>
              <a:gd name="connsiteX25326" fmla="*/ 6391276 w 9771622"/>
              <a:gd name="connsiteY25326" fmla="*/ 1267027 h 4890129"/>
              <a:gd name="connsiteX25327" fmla="*/ 6377560 w 9771622"/>
              <a:gd name="connsiteY25327" fmla="*/ 1280743 h 4890129"/>
              <a:gd name="connsiteX25328" fmla="*/ 6363844 w 9771622"/>
              <a:gd name="connsiteY25328" fmla="*/ 1267027 h 4890129"/>
              <a:gd name="connsiteX25329" fmla="*/ 6377560 w 9771622"/>
              <a:gd name="connsiteY25329" fmla="*/ 1253311 h 4890129"/>
              <a:gd name="connsiteX25330" fmla="*/ 6029364 w 9771622"/>
              <a:gd name="connsiteY25330" fmla="*/ 1252980 h 4890129"/>
              <a:gd name="connsiteX25331" fmla="*/ 6043080 w 9771622"/>
              <a:gd name="connsiteY25331" fmla="*/ 1266696 h 4890129"/>
              <a:gd name="connsiteX25332" fmla="*/ 6029364 w 9771622"/>
              <a:gd name="connsiteY25332" fmla="*/ 1280412 h 4890129"/>
              <a:gd name="connsiteX25333" fmla="*/ 6015648 w 9771622"/>
              <a:gd name="connsiteY25333" fmla="*/ 1266696 h 4890129"/>
              <a:gd name="connsiteX25334" fmla="*/ 6029364 w 9771622"/>
              <a:gd name="connsiteY25334" fmla="*/ 1252980 h 4890129"/>
              <a:gd name="connsiteX25335" fmla="*/ 7112016 w 9771622"/>
              <a:gd name="connsiteY25335" fmla="*/ 1252647 h 4890129"/>
              <a:gd name="connsiteX25336" fmla="*/ 7125732 w 9771622"/>
              <a:gd name="connsiteY25336" fmla="*/ 1266363 h 4890129"/>
              <a:gd name="connsiteX25337" fmla="*/ 7112016 w 9771622"/>
              <a:gd name="connsiteY25337" fmla="*/ 1280079 h 4890129"/>
              <a:gd name="connsiteX25338" fmla="*/ 7098300 w 9771622"/>
              <a:gd name="connsiteY25338" fmla="*/ 1266363 h 4890129"/>
              <a:gd name="connsiteX25339" fmla="*/ 7112016 w 9771622"/>
              <a:gd name="connsiteY25339" fmla="*/ 1252647 h 4890129"/>
              <a:gd name="connsiteX25340" fmla="*/ 1795150 w 9771622"/>
              <a:gd name="connsiteY25340" fmla="*/ 1252647 h 4890129"/>
              <a:gd name="connsiteX25341" fmla="*/ 1808862 w 9771622"/>
              <a:gd name="connsiteY25341" fmla="*/ 1266363 h 4890129"/>
              <a:gd name="connsiteX25342" fmla="*/ 1795150 w 9771622"/>
              <a:gd name="connsiteY25342" fmla="*/ 1280079 h 4890129"/>
              <a:gd name="connsiteX25343" fmla="*/ 1781430 w 9771622"/>
              <a:gd name="connsiteY25343" fmla="*/ 1266363 h 4890129"/>
              <a:gd name="connsiteX25344" fmla="*/ 1795150 w 9771622"/>
              <a:gd name="connsiteY25344" fmla="*/ 1252647 h 4890129"/>
              <a:gd name="connsiteX25345" fmla="*/ 1686256 w 9771622"/>
              <a:gd name="connsiteY25345" fmla="*/ 1250993 h 4890129"/>
              <a:gd name="connsiteX25346" fmla="*/ 1699971 w 9771622"/>
              <a:gd name="connsiteY25346" fmla="*/ 1264709 h 4890129"/>
              <a:gd name="connsiteX25347" fmla="*/ 1686256 w 9771622"/>
              <a:gd name="connsiteY25347" fmla="*/ 1278425 h 4890129"/>
              <a:gd name="connsiteX25348" fmla="*/ 1672540 w 9771622"/>
              <a:gd name="connsiteY25348" fmla="*/ 1264709 h 4890129"/>
              <a:gd name="connsiteX25349" fmla="*/ 1686256 w 9771622"/>
              <a:gd name="connsiteY25349" fmla="*/ 1250993 h 4890129"/>
              <a:gd name="connsiteX25350" fmla="*/ 7168941 w 9771622"/>
              <a:gd name="connsiteY25350" fmla="*/ 1250663 h 4890129"/>
              <a:gd name="connsiteX25351" fmla="*/ 7182657 w 9771622"/>
              <a:gd name="connsiteY25351" fmla="*/ 1264379 h 4890129"/>
              <a:gd name="connsiteX25352" fmla="*/ 7168941 w 9771622"/>
              <a:gd name="connsiteY25352" fmla="*/ 1278095 h 4890129"/>
              <a:gd name="connsiteX25353" fmla="*/ 7155225 w 9771622"/>
              <a:gd name="connsiteY25353" fmla="*/ 1264379 h 4890129"/>
              <a:gd name="connsiteX25354" fmla="*/ 7168941 w 9771622"/>
              <a:gd name="connsiteY25354" fmla="*/ 1250663 h 4890129"/>
              <a:gd name="connsiteX25355" fmla="*/ 2637842 w 9771622"/>
              <a:gd name="connsiteY25355" fmla="*/ 1250663 h 4890129"/>
              <a:gd name="connsiteX25356" fmla="*/ 2651560 w 9771622"/>
              <a:gd name="connsiteY25356" fmla="*/ 1264379 h 4890129"/>
              <a:gd name="connsiteX25357" fmla="*/ 2637842 w 9771622"/>
              <a:gd name="connsiteY25357" fmla="*/ 1278095 h 4890129"/>
              <a:gd name="connsiteX25358" fmla="*/ 2624123 w 9771622"/>
              <a:gd name="connsiteY25358" fmla="*/ 1264379 h 4890129"/>
              <a:gd name="connsiteX25359" fmla="*/ 2637842 w 9771622"/>
              <a:gd name="connsiteY25359" fmla="*/ 1250663 h 4890129"/>
              <a:gd name="connsiteX25360" fmla="*/ 1577690 w 9771622"/>
              <a:gd name="connsiteY25360" fmla="*/ 1249669 h 4890129"/>
              <a:gd name="connsiteX25361" fmla="*/ 1591404 w 9771622"/>
              <a:gd name="connsiteY25361" fmla="*/ 1263385 h 4890129"/>
              <a:gd name="connsiteX25362" fmla="*/ 1577690 w 9771622"/>
              <a:gd name="connsiteY25362" fmla="*/ 1277101 h 4890129"/>
              <a:gd name="connsiteX25363" fmla="*/ 1563974 w 9771622"/>
              <a:gd name="connsiteY25363" fmla="*/ 1263385 h 4890129"/>
              <a:gd name="connsiteX25364" fmla="*/ 1577690 w 9771622"/>
              <a:gd name="connsiteY25364" fmla="*/ 1249669 h 4890129"/>
              <a:gd name="connsiteX25365" fmla="*/ 7225871 w 9771622"/>
              <a:gd name="connsiteY25365" fmla="*/ 1248675 h 4890129"/>
              <a:gd name="connsiteX25366" fmla="*/ 7239587 w 9771622"/>
              <a:gd name="connsiteY25366" fmla="*/ 1262391 h 4890129"/>
              <a:gd name="connsiteX25367" fmla="*/ 7225871 w 9771622"/>
              <a:gd name="connsiteY25367" fmla="*/ 1276107 h 4890129"/>
              <a:gd name="connsiteX25368" fmla="*/ 7212155 w 9771622"/>
              <a:gd name="connsiteY25368" fmla="*/ 1262391 h 4890129"/>
              <a:gd name="connsiteX25369" fmla="*/ 7225871 w 9771622"/>
              <a:gd name="connsiteY25369" fmla="*/ 1248675 h 4890129"/>
              <a:gd name="connsiteX25370" fmla="*/ 6439121 w 9771622"/>
              <a:gd name="connsiteY25370" fmla="*/ 1248345 h 4890129"/>
              <a:gd name="connsiteX25371" fmla="*/ 6452837 w 9771622"/>
              <a:gd name="connsiteY25371" fmla="*/ 1262061 h 4890129"/>
              <a:gd name="connsiteX25372" fmla="*/ 6439121 w 9771622"/>
              <a:gd name="connsiteY25372" fmla="*/ 1275777 h 4890129"/>
              <a:gd name="connsiteX25373" fmla="*/ 6425405 w 9771622"/>
              <a:gd name="connsiteY25373" fmla="*/ 1262061 h 4890129"/>
              <a:gd name="connsiteX25374" fmla="*/ 6439121 w 9771622"/>
              <a:gd name="connsiteY25374" fmla="*/ 1248345 h 4890129"/>
              <a:gd name="connsiteX25375" fmla="*/ 3367583 w 9771622"/>
              <a:gd name="connsiteY25375" fmla="*/ 1248345 h 4890129"/>
              <a:gd name="connsiteX25376" fmla="*/ 3381299 w 9771622"/>
              <a:gd name="connsiteY25376" fmla="*/ 1262061 h 4890129"/>
              <a:gd name="connsiteX25377" fmla="*/ 3367583 w 9771622"/>
              <a:gd name="connsiteY25377" fmla="*/ 1275777 h 4890129"/>
              <a:gd name="connsiteX25378" fmla="*/ 3353867 w 9771622"/>
              <a:gd name="connsiteY25378" fmla="*/ 1262061 h 4890129"/>
              <a:gd name="connsiteX25379" fmla="*/ 3367583 w 9771622"/>
              <a:gd name="connsiteY25379" fmla="*/ 1248345 h 4890129"/>
              <a:gd name="connsiteX25380" fmla="*/ 1469462 w 9771622"/>
              <a:gd name="connsiteY25380" fmla="*/ 1248345 h 4890129"/>
              <a:gd name="connsiteX25381" fmla="*/ 1483172 w 9771622"/>
              <a:gd name="connsiteY25381" fmla="*/ 1262061 h 4890129"/>
              <a:gd name="connsiteX25382" fmla="*/ 1469462 w 9771622"/>
              <a:gd name="connsiteY25382" fmla="*/ 1275777 h 4890129"/>
              <a:gd name="connsiteX25383" fmla="*/ 1455747 w 9771622"/>
              <a:gd name="connsiteY25383" fmla="*/ 1262061 h 4890129"/>
              <a:gd name="connsiteX25384" fmla="*/ 1469462 w 9771622"/>
              <a:gd name="connsiteY25384" fmla="*/ 1248345 h 4890129"/>
              <a:gd name="connsiteX25385" fmla="*/ 7282470 w 9771622"/>
              <a:gd name="connsiteY25385" fmla="*/ 1247021 h 4890129"/>
              <a:gd name="connsiteX25386" fmla="*/ 7296186 w 9771622"/>
              <a:gd name="connsiteY25386" fmla="*/ 1260737 h 4890129"/>
              <a:gd name="connsiteX25387" fmla="*/ 7282470 w 9771622"/>
              <a:gd name="connsiteY25387" fmla="*/ 1274453 h 4890129"/>
              <a:gd name="connsiteX25388" fmla="*/ 7268754 w 9771622"/>
              <a:gd name="connsiteY25388" fmla="*/ 1260737 h 4890129"/>
              <a:gd name="connsiteX25389" fmla="*/ 7282470 w 9771622"/>
              <a:gd name="connsiteY25389" fmla="*/ 1247021 h 4890129"/>
              <a:gd name="connsiteX25390" fmla="*/ 2524644 w 9771622"/>
              <a:gd name="connsiteY25390" fmla="*/ 1247021 h 4890129"/>
              <a:gd name="connsiteX25391" fmla="*/ 2538360 w 9771622"/>
              <a:gd name="connsiteY25391" fmla="*/ 1260737 h 4890129"/>
              <a:gd name="connsiteX25392" fmla="*/ 2524644 w 9771622"/>
              <a:gd name="connsiteY25392" fmla="*/ 1274453 h 4890129"/>
              <a:gd name="connsiteX25393" fmla="*/ 2510928 w 9771622"/>
              <a:gd name="connsiteY25393" fmla="*/ 1260737 h 4890129"/>
              <a:gd name="connsiteX25394" fmla="*/ 2524644 w 9771622"/>
              <a:gd name="connsiteY25394" fmla="*/ 1247021 h 4890129"/>
              <a:gd name="connsiteX25395" fmla="*/ 1361890 w 9771622"/>
              <a:gd name="connsiteY25395" fmla="*/ 1247021 h 4890129"/>
              <a:gd name="connsiteX25396" fmla="*/ 1375605 w 9771622"/>
              <a:gd name="connsiteY25396" fmla="*/ 1260737 h 4890129"/>
              <a:gd name="connsiteX25397" fmla="*/ 1361890 w 9771622"/>
              <a:gd name="connsiteY25397" fmla="*/ 1274453 h 4890129"/>
              <a:gd name="connsiteX25398" fmla="*/ 1348171 w 9771622"/>
              <a:gd name="connsiteY25398" fmla="*/ 1260737 h 4890129"/>
              <a:gd name="connsiteX25399" fmla="*/ 1361890 w 9771622"/>
              <a:gd name="connsiteY25399" fmla="*/ 1247021 h 4890129"/>
              <a:gd name="connsiteX25400" fmla="*/ 1254299 w 9771622"/>
              <a:gd name="connsiteY25400" fmla="*/ 1246027 h 4890129"/>
              <a:gd name="connsiteX25401" fmla="*/ 1268014 w 9771622"/>
              <a:gd name="connsiteY25401" fmla="*/ 1259743 h 4890129"/>
              <a:gd name="connsiteX25402" fmla="*/ 1254299 w 9771622"/>
              <a:gd name="connsiteY25402" fmla="*/ 1273459 h 4890129"/>
              <a:gd name="connsiteX25403" fmla="*/ 1240586 w 9771622"/>
              <a:gd name="connsiteY25403" fmla="*/ 1259743 h 4890129"/>
              <a:gd name="connsiteX25404" fmla="*/ 1254299 w 9771622"/>
              <a:gd name="connsiteY25404" fmla="*/ 1246027 h 4890129"/>
              <a:gd name="connsiteX25405" fmla="*/ 7338739 w 9771622"/>
              <a:gd name="connsiteY25405" fmla="*/ 1245367 h 4890129"/>
              <a:gd name="connsiteX25406" fmla="*/ 7352455 w 9771622"/>
              <a:gd name="connsiteY25406" fmla="*/ 1259083 h 4890129"/>
              <a:gd name="connsiteX25407" fmla="*/ 7338739 w 9771622"/>
              <a:gd name="connsiteY25407" fmla="*/ 1272799 h 4890129"/>
              <a:gd name="connsiteX25408" fmla="*/ 7325023 w 9771622"/>
              <a:gd name="connsiteY25408" fmla="*/ 1259083 h 4890129"/>
              <a:gd name="connsiteX25409" fmla="*/ 7338739 w 9771622"/>
              <a:gd name="connsiteY25409" fmla="*/ 1245367 h 4890129"/>
              <a:gd name="connsiteX25410" fmla="*/ 5176747 w 9771622"/>
              <a:gd name="connsiteY25410" fmla="*/ 1245367 h 4890129"/>
              <a:gd name="connsiteX25411" fmla="*/ 5190463 w 9771622"/>
              <a:gd name="connsiteY25411" fmla="*/ 1259083 h 4890129"/>
              <a:gd name="connsiteX25412" fmla="*/ 5176747 w 9771622"/>
              <a:gd name="connsiteY25412" fmla="*/ 1272799 h 4890129"/>
              <a:gd name="connsiteX25413" fmla="*/ 5163031 w 9771622"/>
              <a:gd name="connsiteY25413" fmla="*/ 1259083 h 4890129"/>
              <a:gd name="connsiteX25414" fmla="*/ 5176747 w 9771622"/>
              <a:gd name="connsiteY25414" fmla="*/ 1245367 h 4890129"/>
              <a:gd name="connsiteX25415" fmla="*/ 1146752 w 9771622"/>
              <a:gd name="connsiteY25415" fmla="*/ 1245033 h 4890129"/>
              <a:gd name="connsiteX25416" fmla="*/ 1160464 w 9771622"/>
              <a:gd name="connsiteY25416" fmla="*/ 1258749 h 4890129"/>
              <a:gd name="connsiteX25417" fmla="*/ 1146752 w 9771622"/>
              <a:gd name="connsiteY25417" fmla="*/ 1272465 h 4890129"/>
              <a:gd name="connsiteX25418" fmla="*/ 1133034 w 9771622"/>
              <a:gd name="connsiteY25418" fmla="*/ 1258749 h 4890129"/>
              <a:gd name="connsiteX25419" fmla="*/ 1146752 w 9771622"/>
              <a:gd name="connsiteY25419" fmla="*/ 1245033 h 4890129"/>
              <a:gd name="connsiteX25420" fmla="*/ 6094237 w 9771622"/>
              <a:gd name="connsiteY25420" fmla="*/ 1244703 h 4890129"/>
              <a:gd name="connsiteX25421" fmla="*/ 6107953 w 9771622"/>
              <a:gd name="connsiteY25421" fmla="*/ 1258419 h 4890129"/>
              <a:gd name="connsiteX25422" fmla="*/ 6094237 w 9771622"/>
              <a:gd name="connsiteY25422" fmla="*/ 1272135 h 4890129"/>
              <a:gd name="connsiteX25423" fmla="*/ 6080521 w 9771622"/>
              <a:gd name="connsiteY25423" fmla="*/ 1258419 h 4890129"/>
              <a:gd name="connsiteX25424" fmla="*/ 6094237 w 9771622"/>
              <a:gd name="connsiteY25424" fmla="*/ 1244703 h 4890129"/>
              <a:gd name="connsiteX25425" fmla="*/ 7395005 w 9771622"/>
              <a:gd name="connsiteY25425" fmla="*/ 1244043 h 4890129"/>
              <a:gd name="connsiteX25426" fmla="*/ 7408721 w 9771622"/>
              <a:gd name="connsiteY25426" fmla="*/ 1257759 h 4890129"/>
              <a:gd name="connsiteX25427" fmla="*/ 7395005 w 9771622"/>
              <a:gd name="connsiteY25427" fmla="*/ 1271475 h 4890129"/>
              <a:gd name="connsiteX25428" fmla="*/ 7381289 w 9771622"/>
              <a:gd name="connsiteY25428" fmla="*/ 1257759 h 4890129"/>
              <a:gd name="connsiteX25429" fmla="*/ 7395005 w 9771622"/>
              <a:gd name="connsiteY25429" fmla="*/ 1244043 h 4890129"/>
              <a:gd name="connsiteX25430" fmla="*/ 6500022 w 9771622"/>
              <a:gd name="connsiteY25430" fmla="*/ 1244043 h 4890129"/>
              <a:gd name="connsiteX25431" fmla="*/ 6513738 w 9771622"/>
              <a:gd name="connsiteY25431" fmla="*/ 1257759 h 4890129"/>
              <a:gd name="connsiteX25432" fmla="*/ 6500022 w 9771622"/>
              <a:gd name="connsiteY25432" fmla="*/ 1271475 h 4890129"/>
              <a:gd name="connsiteX25433" fmla="*/ 6486306 w 9771622"/>
              <a:gd name="connsiteY25433" fmla="*/ 1257759 h 4890129"/>
              <a:gd name="connsiteX25434" fmla="*/ 6500022 w 9771622"/>
              <a:gd name="connsiteY25434" fmla="*/ 1244043 h 4890129"/>
              <a:gd name="connsiteX25435" fmla="*/ 1039837 w 9771622"/>
              <a:gd name="connsiteY25435" fmla="*/ 1244043 h 4890129"/>
              <a:gd name="connsiteX25436" fmla="*/ 1053558 w 9771622"/>
              <a:gd name="connsiteY25436" fmla="*/ 1257759 h 4890129"/>
              <a:gd name="connsiteX25437" fmla="*/ 1039837 w 9771622"/>
              <a:gd name="connsiteY25437" fmla="*/ 1271475 h 4890129"/>
              <a:gd name="connsiteX25438" fmla="*/ 1026126 w 9771622"/>
              <a:gd name="connsiteY25438" fmla="*/ 1257759 h 4890129"/>
              <a:gd name="connsiteX25439" fmla="*/ 1039837 w 9771622"/>
              <a:gd name="connsiteY25439" fmla="*/ 1244043 h 4890129"/>
              <a:gd name="connsiteX25440" fmla="*/ 932934 w 9771622"/>
              <a:gd name="connsiteY25440" fmla="*/ 1243049 h 4890129"/>
              <a:gd name="connsiteX25441" fmla="*/ 946647 w 9771622"/>
              <a:gd name="connsiteY25441" fmla="*/ 1256765 h 4890129"/>
              <a:gd name="connsiteX25442" fmla="*/ 932934 w 9771622"/>
              <a:gd name="connsiteY25442" fmla="*/ 1270481 h 4890129"/>
              <a:gd name="connsiteX25443" fmla="*/ 919212 w 9771622"/>
              <a:gd name="connsiteY25443" fmla="*/ 1256765 h 4890129"/>
              <a:gd name="connsiteX25444" fmla="*/ 932934 w 9771622"/>
              <a:gd name="connsiteY25444" fmla="*/ 1243049 h 4890129"/>
              <a:gd name="connsiteX25445" fmla="*/ 5861223 w 9771622"/>
              <a:gd name="connsiteY25445" fmla="*/ 1242719 h 4890129"/>
              <a:gd name="connsiteX25446" fmla="*/ 5874939 w 9771622"/>
              <a:gd name="connsiteY25446" fmla="*/ 1256435 h 4890129"/>
              <a:gd name="connsiteX25447" fmla="*/ 5861223 w 9771622"/>
              <a:gd name="connsiteY25447" fmla="*/ 1270151 h 4890129"/>
              <a:gd name="connsiteX25448" fmla="*/ 5847507 w 9771622"/>
              <a:gd name="connsiteY25448" fmla="*/ 1256435 h 4890129"/>
              <a:gd name="connsiteX25449" fmla="*/ 5861223 w 9771622"/>
              <a:gd name="connsiteY25449" fmla="*/ 1242719 h 4890129"/>
              <a:gd name="connsiteX25450" fmla="*/ 7450940 w 9771622"/>
              <a:gd name="connsiteY25450" fmla="*/ 1242389 h 4890129"/>
              <a:gd name="connsiteX25451" fmla="*/ 7464656 w 9771622"/>
              <a:gd name="connsiteY25451" fmla="*/ 1256105 h 4890129"/>
              <a:gd name="connsiteX25452" fmla="*/ 7450940 w 9771622"/>
              <a:gd name="connsiteY25452" fmla="*/ 1269821 h 4890129"/>
              <a:gd name="connsiteX25453" fmla="*/ 7437224 w 9771622"/>
              <a:gd name="connsiteY25453" fmla="*/ 1256105 h 4890129"/>
              <a:gd name="connsiteX25454" fmla="*/ 7450940 w 9771622"/>
              <a:gd name="connsiteY25454" fmla="*/ 1242389 h 4890129"/>
              <a:gd name="connsiteX25455" fmla="*/ 826340 w 9771622"/>
              <a:gd name="connsiteY25455" fmla="*/ 1242389 h 4890129"/>
              <a:gd name="connsiteX25456" fmla="*/ 840055 w 9771622"/>
              <a:gd name="connsiteY25456" fmla="*/ 1256105 h 4890129"/>
              <a:gd name="connsiteX25457" fmla="*/ 826340 w 9771622"/>
              <a:gd name="connsiteY25457" fmla="*/ 1269821 h 4890129"/>
              <a:gd name="connsiteX25458" fmla="*/ 812624 w 9771622"/>
              <a:gd name="connsiteY25458" fmla="*/ 1256105 h 4890129"/>
              <a:gd name="connsiteX25459" fmla="*/ 826340 w 9771622"/>
              <a:gd name="connsiteY25459" fmla="*/ 1242389 h 4890129"/>
              <a:gd name="connsiteX25460" fmla="*/ 5685800 w 9771622"/>
              <a:gd name="connsiteY25460" fmla="*/ 1242055 h 4890129"/>
              <a:gd name="connsiteX25461" fmla="*/ 5699516 w 9771622"/>
              <a:gd name="connsiteY25461" fmla="*/ 1255771 h 4890129"/>
              <a:gd name="connsiteX25462" fmla="*/ 5685800 w 9771622"/>
              <a:gd name="connsiteY25462" fmla="*/ 1269487 h 4890129"/>
              <a:gd name="connsiteX25463" fmla="*/ 5672084 w 9771622"/>
              <a:gd name="connsiteY25463" fmla="*/ 1255771 h 4890129"/>
              <a:gd name="connsiteX25464" fmla="*/ 5685800 w 9771622"/>
              <a:gd name="connsiteY25464" fmla="*/ 1242055 h 4890129"/>
              <a:gd name="connsiteX25465" fmla="*/ 719756 w 9771622"/>
              <a:gd name="connsiteY25465" fmla="*/ 1241395 h 4890129"/>
              <a:gd name="connsiteX25466" fmla="*/ 733472 w 9771622"/>
              <a:gd name="connsiteY25466" fmla="*/ 1255111 h 4890129"/>
              <a:gd name="connsiteX25467" fmla="*/ 719756 w 9771622"/>
              <a:gd name="connsiteY25467" fmla="*/ 1268827 h 4890129"/>
              <a:gd name="connsiteX25468" fmla="*/ 706040 w 9771622"/>
              <a:gd name="connsiteY25468" fmla="*/ 1255111 h 4890129"/>
              <a:gd name="connsiteX25469" fmla="*/ 719756 w 9771622"/>
              <a:gd name="connsiteY25469" fmla="*/ 1241395 h 4890129"/>
              <a:gd name="connsiteX25470" fmla="*/ 7506880 w 9771622"/>
              <a:gd name="connsiteY25470" fmla="*/ 1241065 h 4890129"/>
              <a:gd name="connsiteX25471" fmla="*/ 7520596 w 9771622"/>
              <a:gd name="connsiteY25471" fmla="*/ 1254781 h 4890129"/>
              <a:gd name="connsiteX25472" fmla="*/ 7506880 w 9771622"/>
              <a:gd name="connsiteY25472" fmla="*/ 1268497 h 4890129"/>
              <a:gd name="connsiteX25473" fmla="*/ 7493164 w 9771622"/>
              <a:gd name="connsiteY25473" fmla="*/ 1254781 h 4890129"/>
              <a:gd name="connsiteX25474" fmla="*/ 7506880 w 9771622"/>
              <a:gd name="connsiteY25474" fmla="*/ 1241065 h 4890129"/>
              <a:gd name="connsiteX25475" fmla="*/ 5342569 w 9771622"/>
              <a:gd name="connsiteY25475" fmla="*/ 1241065 h 4890129"/>
              <a:gd name="connsiteX25476" fmla="*/ 5356285 w 9771622"/>
              <a:gd name="connsiteY25476" fmla="*/ 1254781 h 4890129"/>
              <a:gd name="connsiteX25477" fmla="*/ 5342569 w 9771622"/>
              <a:gd name="connsiteY25477" fmla="*/ 1268497 h 4890129"/>
              <a:gd name="connsiteX25478" fmla="*/ 5328853 w 9771622"/>
              <a:gd name="connsiteY25478" fmla="*/ 1254781 h 4890129"/>
              <a:gd name="connsiteX25479" fmla="*/ 5342569 w 9771622"/>
              <a:gd name="connsiteY25479" fmla="*/ 1241065 h 4890129"/>
              <a:gd name="connsiteX25480" fmla="*/ 613503 w 9771622"/>
              <a:gd name="connsiteY25480" fmla="*/ 1240731 h 4890129"/>
              <a:gd name="connsiteX25481" fmla="*/ 627221 w 9771622"/>
              <a:gd name="connsiteY25481" fmla="*/ 1254447 h 4890129"/>
              <a:gd name="connsiteX25482" fmla="*/ 613503 w 9771622"/>
              <a:gd name="connsiteY25482" fmla="*/ 1268163 h 4890129"/>
              <a:gd name="connsiteX25483" fmla="*/ 599787 w 9771622"/>
              <a:gd name="connsiteY25483" fmla="*/ 1254447 h 4890129"/>
              <a:gd name="connsiteX25484" fmla="*/ 613503 w 9771622"/>
              <a:gd name="connsiteY25484" fmla="*/ 1240731 h 4890129"/>
              <a:gd name="connsiteX25485" fmla="*/ 507567 w 9771622"/>
              <a:gd name="connsiteY25485" fmla="*/ 1240071 h 4890129"/>
              <a:gd name="connsiteX25486" fmla="*/ 521282 w 9771622"/>
              <a:gd name="connsiteY25486" fmla="*/ 1253787 h 4890129"/>
              <a:gd name="connsiteX25487" fmla="*/ 507567 w 9771622"/>
              <a:gd name="connsiteY25487" fmla="*/ 1267503 h 4890129"/>
              <a:gd name="connsiteX25488" fmla="*/ 493852 w 9771622"/>
              <a:gd name="connsiteY25488" fmla="*/ 1253787 h 4890129"/>
              <a:gd name="connsiteX25489" fmla="*/ 507567 w 9771622"/>
              <a:gd name="connsiteY25489" fmla="*/ 1240071 h 4890129"/>
              <a:gd name="connsiteX25490" fmla="*/ 7562485 w 9771622"/>
              <a:gd name="connsiteY25490" fmla="*/ 1239738 h 4890129"/>
              <a:gd name="connsiteX25491" fmla="*/ 7576201 w 9771622"/>
              <a:gd name="connsiteY25491" fmla="*/ 1253454 h 4890129"/>
              <a:gd name="connsiteX25492" fmla="*/ 7562485 w 9771622"/>
              <a:gd name="connsiteY25492" fmla="*/ 1267170 h 4890129"/>
              <a:gd name="connsiteX25493" fmla="*/ 7548769 w 9771622"/>
              <a:gd name="connsiteY25493" fmla="*/ 1253454 h 4890129"/>
              <a:gd name="connsiteX25494" fmla="*/ 7562485 w 9771622"/>
              <a:gd name="connsiteY25494" fmla="*/ 1239738 h 4890129"/>
              <a:gd name="connsiteX25495" fmla="*/ 6560593 w 9771622"/>
              <a:gd name="connsiteY25495" fmla="*/ 1239738 h 4890129"/>
              <a:gd name="connsiteX25496" fmla="*/ 6574309 w 9771622"/>
              <a:gd name="connsiteY25496" fmla="*/ 1253454 h 4890129"/>
              <a:gd name="connsiteX25497" fmla="*/ 6560593 w 9771622"/>
              <a:gd name="connsiteY25497" fmla="*/ 1267170 h 4890129"/>
              <a:gd name="connsiteX25498" fmla="*/ 6546877 w 9771622"/>
              <a:gd name="connsiteY25498" fmla="*/ 1253454 h 4890129"/>
              <a:gd name="connsiteX25499" fmla="*/ 6560593 w 9771622"/>
              <a:gd name="connsiteY25499" fmla="*/ 1239738 h 4890129"/>
              <a:gd name="connsiteX25500" fmla="*/ 401330 w 9771622"/>
              <a:gd name="connsiteY25500" fmla="*/ 1239407 h 4890129"/>
              <a:gd name="connsiteX25501" fmla="*/ 415043 w 9771622"/>
              <a:gd name="connsiteY25501" fmla="*/ 1253123 h 4890129"/>
              <a:gd name="connsiteX25502" fmla="*/ 401330 w 9771622"/>
              <a:gd name="connsiteY25502" fmla="*/ 1266839 h 4890129"/>
              <a:gd name="connsiteX25503" fmla="*/ 387614 w 9771622"/>
              <a:gd name="connsiteY25503" fmla="*/ 1253123 h 4890129"/>
              <a:gd name="connsiteX25504" fmla="*/ 401330 w 9771622"/>
              <a:gd name="connsiteY25504" fmla="*/ 1239407 h 4890129"/>
              <a:gd name="connsiteX25505" fmla="*/ 295733 w 9771622"/>
              <a:gd name="connsiteY25505" fmla="*/ 1238747 h 4890129"/>
              <a:gd name="connsiteX25506" fmla="*/ 309450 w 9771622"/>
              <a:gd name="connsiteY25506" fmla="*/ 1252463 h 4890129"/>
              <a:gd name="connsiteX25507" fmla="*/ 295733 w 9771622"/>
              <a:gd name="connsiteY25507" fmla="*/ 1266179 h 4890129"/>
              <a:gd name="connsiteX25508" fmla="*/ 282016 w 9771622"/>
              <a:gd name="connsiteY25508" fmla="*/ 1252463 h 4890129"/>
              <a:gd name="connsiteX25509" fmla="*/ 295733 w 9771622"/>
              <a:gd name="connsiteY25509" fmla="*/ 1238747 h 4890129"/>
              <a:gd name="connsiteX25510" fmla="*/ 7618090 w 9771622"/>
              <a:gd name="connsiteY25510" fmla="*/ 1238414 h 4890129"/>
              <a:gd name="connsiteX25511" fmla="*/ 7631806 w 9771622"/>
              <a:gd name="connsiteY25511" fmla="*/ 1252130 h 4890129"/>
              <a:gd name="connsiteX25512" fmla="*/ 7618090 w 9771622"/>
              <a:gd name="connsiteY25512" fmla="*/ 1265846 h 4890129"/>
              <a:gd name="connsiteX25513" fmla="*/ 7604374 w 9771622"/>
              <a:gd name="connsiteY25513" fmla="*/ 1252130 h 4890129"/>
              <a:gd name="connsiteX25514" fmla="*/ 7618090 w 9771622"/>
              <a:gd name="connsiteY25514" fmla="*/ 1238414 h 4890129"/>
              <a:gd name="connsiteX25515" fmla="*/ 190139 w 9771622"/>
              <a:gd name="connsiteY25515" fmla="*/ 1238414 h 4890129"/>
              <a:gd name="connsiteX25516" fmla="*/ 203856 w 9771622"/>
              <a:gd name="connsiteY25516" fmla="*/ 1252130 h 4890129"/>
              <a:gd name="connsiteX25517" fmla="*/ 190139 w 9771622"/>
              <a:gd name="connsiteY25517" fmla="*/ 1265846 h 4890129"/>
              <a:gd name="connsiteX25518" fmla="*/ 176424 w 9771622"/>
              <a:gd name="connsiteY25518" fmla="*/ 1252130 h 4890129"/>
              <a:gd name="connsiteX25519" fmla="*/ 190139 w 9771622"/>
              <a:gd name="connsiteY25519" fmla="*/ 1238414 h 4890129"/>
              <a:gd name="connsiteX25520" fmla="*/ 84551 w 9771622"/>
              <a:gd name="connsiteY25520" fmla="*/ 1237753 h 4890129"/>
              <a:gd name="connsiteX25521" fmla="*/ 98267 w 9771622"/>
              <a:gd name="connsiteY25521" fmla="*/ 1251469 h 4890129"/>
              <a:gd name="connsiteX25522" fmla="*/ 84551 w 9771622"/>
              <a:gd name="connsiteY25522" fmla="*/ 1265185 h 4890129"/>
              <a:gd name="connsiteX25523" fmla="*/ 70836 w 9771622"/>
              <a:gd name="connsiteY25523" fmla="*/ 1251469 h 4890129"/>
              <a:gd name="connsiteX25524" fmla="*/ 84551 w 9771622"/>
              <a:gd name="connsiteY25524" fmla="*/ 1237753 h 4890129"/>
              <a:gd name="connsiteX25525" fmla="*/ 7673696 w 9771622"/>
              <a:gd name="connsiteY25525" fmla="*/ 1237423 h 4890129"/>
              <a:gd name="connsiteX25526" fmla="*/ 7687412 w 9771622"/>
              <a:gd name="connsiteY25526" fmla="*/ 1251139 h 4890129"/>
              <a:gd name="connsiteX25527" fmla="*/ 7673696 w 9771622"/>
              <a:gd name="connsiteY25527" fmla="*/ 1264855 h 4890129"/>
              <a:gd name="connsiteX25528" fmla="*/ 7659980 w 9771622"/>
              <a:gd name="connsiteY25528" fmla="*/ 1251139 h 4890129"/>
              <a:gd name="connsiteX25529" fmla="*/ 7673696 w 9771622"/>
              <a:gd name="connsiteY25529" fmla="*/ 1237423 h 4890129"/>
              <a:gd name="connsiteX25530" fmla="*/ 6158780 w 9771622"/>
              <a:gd name="connsiteY25530" fmla="*/ 1237093 h 4890129"/>
              <a:gd name="connsiteX25531" fmla="*/ 6172496 w 9771622"/>
              <a:gd name="connsiteY25531" fmla="*/ 1250809 h 4890129"/>
              <a:gd name="connsiteX25532" fmla="*/ 6158780 w 9771622"/>
              <a:gd name="connsiteY25532" fmla="*/ 1264525 h 4890129"/>
              <a:gd name="connsiteX25533" fmla="*/ 6145064 w 9771622"/>
              <a:gd name="connsiteY25533" fmla="*/ 1250809 h 4890129"/>
              <a:gd name="connsiteX25534" fmla="*/ 6158780 w 9771622"/>
              <a:gd name="connsiteY25534" fmla="*/ 1237093 h 4890129"/>
              <a:gd name="connsiteX25535" fmla="*/ 2820874 w 9771622"/>
              <a:gd name="connsiteY25535" fmla="*/ 1237093 h 4890129"/>
              <a:gd name="connsiteX25536" fmla="*/ 2834593 w 9771622"/>
              <a:gd name="connsiteY25536" fmla="*/ 1250809 h 4890129"/>
              <a:gd name="connsiteX25537" fmla="*/ 2820874 w 9771622"/>
              <a:gd name="connsiteY25537" fmla="*/ 1264525 h 4890129"/>
              <a:gd name="connsiteX25538" fmla="*/ 2807158 w 9771622"/>
              <a:gd name="connsiteY25538" fmla="*/ 1250809 h 4890129"/>
              <a:gd name="connsiteX25539" fmla="*/ 2820874 w 9771622"/>
              <a:gd name="connsiteY25539" fmla="*/ 1237093 h 4890129"/>
              <a:gd name="connsiteX25540" fmla="*/ 7728971 w 9771622"/>
              <a:gd name="connsiteY25540" fmla="*/ 1236099 h 4890129"/>
              <a:gd name="connsiteX25541" fmla="*/ 7742687 w 9771622"/>
              <a:gd name="connsiteY25541" fmla="*/ 1249815 h 4890129"/>
              <a:gd name="connsiteX25542" fmla="*/ 7728971 w 9771622"/>
              <a:gd name="connsiteY25542" fmla="*/ 1263531 h 4890129"/>
              <a:gd name="connsiteX25543" fmla="*/ 7715255 w 9771622"/>
              <a:gd name="connsiteY25543" fmla="*/ 1249815 h 4890129"/>
              <a:gd name="connsiteX25544" fmla="*/ 7728971 w 9771622"/>
              <a:gd name="connsiteY25544" fmla="*/ 1236099 h 4890129"/>
              <a:gd name="connsiteX25545" fmla="*/ 2078146 w 9771622"/>
              <a:gd name="connsiteY25545" fmla="*/ 1236099 h 4890129"/>
              <a:gd name="connsiteX25546" fmla="*/ 2091858 w 9771622"/>
              <a:gd name="connsiteY25546" fmla="*/ 1249815 h 4890129"/>
              <a:gd name="connsiteX25547" fmla="*/ 2078146 w 9771622"/>
              <a:gd name="connsiteY25547" fmla="*/ 1263531 h 4890129"/>
              <a:gd name="connsiteX25548" fmla="*/ 2064426 w 9771622"/>
              <a:gd name="connsiteY25548" fmla="*/ 1249815 h 4890129"/>
              <a:gd name="connsiteX25549" fmla="*/ 2078146 w 9771622"/>
              <a:gd name="connsiteY25549" fmla="*/ 1236099 h 4890129"/>
              <a:gd name="connsiteX25550" fmla="*/ 6620831 w 9771622"/>
              <a:gd name="connsiteY25550" fmla="*/ 1235769 h 4890129"/>
              <a:gd name="connsiteX25551" fmla="*/ 6634547 w 9771622"/>
              <a:gd name="connsiteY25551" fmla="*/ 1249485 h 4890129"/>
              <a:gd name="connsiteX25552" fmla="*/ 6620831 w 9771622"/>
              <a:gd name="connsiteY25552" fmla="*/ 1263201 h 4890129"/>
              <a:gd name="connsiteX25553" fmla="*/ 6607115 w 9771622"/>
              <a:gd name="connsiteY25553" fmla="*/ 1249485 h 4890129"/>
              <a:gd name="connsiteX25554" fmla="*/ 6620831 w 9771622"/>
              <a:gd name="connsiteY25554" fmla="*/ 1235769 h 4890129"/>
              <a:gd name="connsiteX25555" fmla="*/ 3443711 w 9771622"/>
              <a:gd name="connsiteY25555" fmla="*/ 1235769 h 4890129"/>
              <a:gd name="connsiteX25556" fmla="*/ 3457427 w 9771622"/>
              <a:gd name="connsiteY25556" fmla="*/ 1249485 h 4890129"/>
              <a:gd name="connsiteX25557" fmla="*/ 3443711 w 9771622"/>
              <a:gd name="connsiteY25557" fmla="*/ 1263201 h 4890129"/>
              <a:gd name="connsiteX25558" fmla="*/ 3429995 w 9771622"/>
              <a:gd name="connsiteY25558" fmla="*/ 1249485 h 4890129"/>
              <a:gd name="connsiteX25559" fmla="*/ 3443711 w 9771622"/>
              <a:gd name="connsiteY25559" fmla="*/ 1235769 h 4890129"/>
              <a:gd name="connsiteX25560" fmla="*/ 7783913 w 9771622"/>
              <a:gd name="connsiteY25560" fmla="*/ 1235106 h 4890129"/>
              <a:gd name="connsiteX25561" fmla="*/ 7797629 w 9771622"/>
              <a:gd name="connsiteY25561" fmla="*/ 1248822 h 4890129"/>
              <a:gd name="connsiteX25562" fmla="*/ 7783913 w 9771622"/>
              <a:gd name="connsiteY25562" fmla="*/ 1262538 h 4890129"/>
              <a:gd name="connsiteX25563" fmla="*/ 7770197 w 9771622"/>
              <a:gd name="connsiteY25563" fmla="*/ 1248822 h 4890129"/>
              <a:gd name="connsiteX25564" fmla="*/ 7783913 w 9771622"/>
              <a:gd name="connsiteY25564" fmla="*/ 1235106 h 4890129"/>
              <a:gd name="connsiteX25565" fmla="*/ 5574905 w 9771622"/>
              <a:gd name="connsiteY25565" fmla="*/ 1235106 h 4890129"/>
              <a:gd name="connsiteX25566" fmla="*/ 5588621 w 9771622"/>
              <a:gd name="connsiteY25566" fmla="*/ 1248822 h 4890129"/>
              <a:gd name="connsiteX25567" fmla="*/ 5574905 w 9771622"/>
              <a:gd name="connsiteY25567" fmla="*/ 1262538 h 4890129"/>
              <a:gd name="connsiteX25568" fmla="*/ 5561189 w 9771622"/>
              <a:gd name="connsiteY25568" fmla="*/ 1248822 h 4890129"/>
              <a:gd name="connsiteX25569" fmla="*/ 5574905 w 9771622"/>
              <a:gd name="connsiteY25569" fmla="*/ 1235106 h 4890129"/>
              <a:gd name="connsiteX25570" fmla="*/ 5460400 w 9771622"/>
              <a:gd name="connsiteY25570" fmla="*/ 1234442 h 4890129"/>
              <a:gd name="connsiteX25571" fmla="*/ 5474116 w 9771622"/>
              <a:gd name="connsiteY25571" fmla="*/ 1248158 h 4890129"/>
              <a:gd name="connsiteX25572" fmla="*/ 5460400 w 9771622"/>
              <a:gd name="connsiteY25572" fmla="*/ 1261874 h 4890129"/>
              <a:gd name="connsiteX25573" fmla="*/ 5446684 w 9771622"/>
              <a:gd name="connsiteY25573" fmla="*/ 1248158 h 4890129"/>
              <a:gd name="connsiteX25574" fmla="*/ 5460400 w 9771622"/>
              <a:gd name="connsiteY25574" fmla="*/ 1234442 h 4890129"/>
              <a:gd name="connsiteX25575" fmla="*/ 7839171 w 9771622"/>
              <a:gd name="connsiteY25575" fmla="*/ 1234112 h 4890129"/>
              <a:gd name="connsiteX25576" fmla="*/ 7852887 w 9771622"/>
              <a:gd name="connsiteY25576" fmla="*/ 1247828 h 4890129"/>
              <a:gd name="connsiteX25577" fmla="*/ 7839171 w 9771622"/>
              <a:gd name="connsiteY25577" fmla="*/ 1261544 h 4890129"/>
              <a:gd name="connsiteX25578" fmla="*/ 7825455 w 9771622"/>
              <a:gd name="connsiteY25578" fmla="*/ 1247828 h 4890129"/>
              <a:gd name="connsiteX25579" fmla="*/ 7839171 w 9771622"/>
              <a:gd name="connsiteY25579" fmla="*/ 1234112 h 4890129"/>
              <a:gd name="connsiteX25580" fmla="*/ 1967923 w 9771622"/>
              <a:gd name="connsiteY25580" fmla="*/ 1234112 h 4890129"/>
              <a:gd name="connsiteX25581" fmla="*/ 1981637 w 9771622"/>
              <a:gd name="connsiteY25581" fmla="*/ 1247828 h 4890129"/>
              <a:gd name="connsiteX25582" fmla="*/ 1967923 w 9771622"/>
              <a:gd name="connsiteY25582" fmla="*/ 1261544 h 4890129"/>
              <a:gd name="connsiteX25583" fmla="*/ 1954204 w 9771622"/>
              <a:gd name="connsiteY25583" fmla="*/ 1247828 h 4890129"/>
              <a:gd name="connsiteX25584" fmla="*/ 1967923 w 9771622"/>
              <a:gd name="connsiteY25584" fmla="*/ 1234112 h 4890129"/>
              <a:gd name="connsiteX25585" fmla="*/ 7893800 w 9771622"/>
              <a:gd name="connsiteY25585" fmla="*/ 1233118 h 4890129"/>
              <a:gd name="connsiteX25586" fmla="*/ 7907516 w 9771622"/>
              <a:gd name="connsiteY25586" fmla="*/ 1246834 h 4890129"/>
              <a:gd name="connsiteX25587" fmla="*/ 7893800 w 9771622"/>
              <a:gd name="connsiteY25587" fmla="*/ 1260550 h 4890129"/>
              <a:gd name="connsiteX25588" fmla="*/ 7880084 w 9771622"/>
              <a:gd name="connsiteY25588" fmla="*/ 1246834 h 4890129"/>
              <a:gd name="connsiteX25589" fmla="*/ 7893800 w 9771622"/>
              <a:gd name="connsiteY25589" fmla="*/ 1233118 h 4890129"/>
              <a:gd name="connsiteX25590" fmla="*/ 2705691 w 9771622"/>
              <a:gd name="connsiteY25590" fmla="*/ 1232458 h 4890129"/>
              <a:gd name="connsiteX25591" fmla="*/ 2719406 w 9771622"/>
              <a:gd name="connsiteY25591" fmla="*/ 1246174 h 4890129"/>
              <a:gd name="connsiteX25592" fmla="*/ 2705691 w 9771622"/>
              <a:gd name="connsiteY25592" fmla="*/ 1259890 h 4890129"/>
              <a:gd name="connsiteX25593" fmla="*/ 2691979 w 9771622"/>
              <a:gd name="connsiteY25593" fmla="*/ 1246174 h 4890129"/>
              <a:gd name="connsiteX25594" fmla="*/ 2705691 w 9771622"/>
              <a:gd name="connsiteY25594" fmla="*/ 1232458 h 4890129"/>
              <a:gd name="connsiteX25595" fmla="*/ 7948745 w 9771622"/>
              <a:gd name="connsiteY25595" fmla="*/ 1232128 h 4890129"/>
              <a:gd name="connsiteX25596" fmla="*/ 7962461 w 9771622"/>
              <a:gd name="connsiteY25596" fmla="*/ 1245844 h 4890129"/>
              <a:gd name="connsiteX25597" fmla="*/ 7948745 w 9771622"/>
              <a:gd name="connsiteY25597" fmla="*/ 1259560 h 4890129"/>
              <a:gd name="connsiteX25598" fmla="*/ 7935029 w 9771622"/>
              <a:gd name="connsiteY25598" fmla="*/ 1245844 h 4890129"/>
              <a:gd name="connsiteX25599" fmla="*/ 7948745 w 9771622"/>
              <a:gd name="connsiteY25599" fmla="*/ 1232128 h 4890129"/>
              <a:gd name="connsiteX25600" fmla="*/ 6680408 w 9771622"/>
              <a:gd name="connsiteY25600" fmla="*/ 1232128 h 4890129"/>
              <a:gd name="connsiteX25601" fmla="*/ 6694124 w 9771622"/>
              <a:gd name="connsiteY25601" fmla="*/ 1245844 h 4890129"/>
              <a:gd name="connsiteX25602" fmla="*/ 6680408 w 9771622"/>
              <a:gd name="connsiteY25602" fmla="*/ 1259560 h 4890129"/>
              <a:gd name="connsiteX25603" fmla="*/ 6666692 w 9771622"/>
              <a:gd name="connsiteY25603" fmla="*/ 1245844 h 4890129"/>
              <a:gd name="connsiteX25604" fmla="*/ 6680408 w 9771622"/>
              <a:gd name="connsiteY25604" fmla="*/ 1232128 h 4890129"/>
              <a:gd name="connsiteX25605" fmla="*/ 1858035 w 9771622"/>
              <a:gd name="connsiteY25605" fmla="*/ 1232128 h 4890129"/>
              <a:gd name="connsiteX25606" fmla="*/ 1871752 w 9771622"/>
              <a:gd name="connsiteY25606" fmla="*/ 1245844 h 4890129"/>
              <a:gd name="connsiteX25607" fmla="*/ 1858035 w 9771622"/>
              <a:gd name="connsiteY25607" fmla="*/ 1259560 h 4890129"/>
              <a:gd name="connsiteX25608" fmla="*/ 1844318 w 9771622"/>
              <a:gd name="connsiteY25608" fmla="*/ 1245844 h 4890129"/>
              <a:gd name="connsiteX25609" fmla="*/ 1858035 w 9771622"/>
              <a:gd name="connsiteY25609" fmla="*/ 1232128 h 4890129"/>
              <a:gd name="connsiteX25610" fmla="*/ 5928744 w 9771622"/>
              <a:gd name="connsiteY25610" fmla="*/ 1231797 h 4890129"/>
              <a:gd name="connsiteX25611" fmla="*/ 5942460 w 9771622"/>
              <a:gd name="connsiteY25611" fmla="*/ 1245513 h 4890129"/>
              <a:gd name="connsiteX25612" fmla="*/ 5928744 w 9771622"/>
              <a:gd name="connsiteY25612" fmla="*/ 1259229 h 4890129"/>
              <a:gd name="connsiteX25613" fmla="*/ 5915028 w 9771622"/>
              <a:gd name="connsiteY25613" fmla="*/ 1245513 h 4890129"/>
              <a:gd name="connsiteX25614" fmla="*/ 5928744 w 9771622"/>
              <a:gd name="connsiteY25614" fmla="*/ 1231797 h 4890129"/>
              <a:gd name="connsiteX25615" fmla="*/ 8003357 w 9771622"/>
              <a:gd name="connsiteY25615" fmla="*/ 1231134 h 4890129"/>
              <a:gd name="connsiteX25616" fmla="*/ 8017073 w 9771622"/>
              <a:gd name="connsiteY25616" fmla="*/ 1244850 h 4890129"/>
              <a:gd name="connsiteX25617" fmla="*/ 8003357 w 9771622"/>
              <a:gd name="connsiteY25617" fmla="*/ 1258566 h 4890129"/>
              <a:gd name="connsiteX25618" fmla="*/ 7989641 w 9771622"/>
              <a:gd name="connsiteY25618" fmla="*/ 1244850 h 4890129"/>
              <a:gd name="connsiteX25619" fmla="*/ 8003357 w 9771622"/>
              <a:gd name="connsiteY25619" fmla="*/ 1231134 h 4890129"/>
              <a:gd name="connsiteX25620" fmla="*/ 8057968 w 9771622"/>
              <a:gd name="connsiteY25620" fmla="*/ 1230473 h 4890129"/>
              <a:gd name="connsiteX25621" fmla="*/ 8071684 w 9771622"/>
              <a:gd name="connsiteY25621" fmla="*/ 1244189 h 4890129"/>
              <a:gd name="connsiteX25622" fmla="*/ 8057968 w 9771622"/>
              <a:gd name="connsiteY25622" fmla="*/ 1257905 h 4890129"/>
              <a:gd name="connsiteX25623" fmla="*/ 8044252 w 9771622"/>
              <a:gd name="connsiteY25623" fmla="*/ 1244189 h 4890129"/>
              <a:gd name="connsiteX25624" fmla="*/ 8057968 w 9771622"/>
              <a:gd name="connsiteY25624" fmla="*/ 1230473 h 4890129"/>
              <a:gd name="connsiteX25625" fmla="*/ 1748809 w 9771622"/>
              <a:gd name="connsiteY25625" fmla="*/ 1230473 h 4890129"/>
              <a:gd name="connsiteX25626" fmla="*/ 1762521 w 9771622"/>
              <a:gd name="connsiteY25626" fmla="*/ 1244189 h 4890129"/>
              <a:gd name="connsiteX25627" fmla="*/ 1748809 w 9771622"/>
              <a:gd name="connsiteY25627" fmla="*/ 1257905 h 4890129"/>
              <a:gd name="connsiteX25628" fmla="*/ 1735093 w 9771622"/>
              <a:gd name="connsiteY25628" fmla="*/ 1244189 h 4890129"/>
              <a:gd name="connsiteX25629" fmla="*/ 1748809 w 9771622"/>
              <a:gd name="connsiteY25629" fmla="*/ 1230473 h 4890129"/>
              <a:gd name="connsiteX25630" fmla="*/ 6222659 w 9771622"/>
              <a:gd name="connsiteY25630" fmla="*/ 1230140 h 4890129"/>
              <a:gd name="connsiteX25631" fmla="*/ 6236375 w 9771622"/>
              <a:gd name="connsiteY25631" fmla="*/ 1243856 h 4890129"/>
              <a:gd name="connsiteX25632" fmla="*/ 6222659 w 9771622"/>
              <a:gd name="connsiteY25632" fmla="*/ 1257572 h 4890129"/>
              <a:gd name="connsiteX25633" fmla="*/ 6208943 w 9771622"/>
              <a:gd name="connsiteY25633" fmla="*/ 1243856 h 4890129"/>
              <a:gd name="connsiteX25634" fmla="*/ 6222659 w 9771622"/>
              <a:gd name="connsiteY25634" fmla="*/ 1230140 h 4890129"/>
              <a:gd name="connsiteX25635" fmla="*/ 8112580 w 9771622"/>
              <a:gd name="connsiteY25635" fmla="*/ 1229480 h 4890129"/>
              <a:gd name="connsiteX25636" fmla="*/ 8126296 w 9771622"/>
              <a:gd name="connsiteY25636" fmla="*/ 1243196 h 4890129"/>
              <a:gd name="connsiteX25637" fmla="*/ 8112580 w 9771622"/>
              <a:gd name="connsiteY25637" fmla="*/ 1256912 h 4890129"/>
              <a:gd name="connsiteX25638" fmla="*/ 8098864 w 9771622"/>
              <a:gd name="connsiteY25638" fmla="*/ 1243196 h 4890129"/>
              <a:gd name="connsiteX25639" fmla="*/ 8112580 w 9771622"/>
              <a:gd name="connsiteY25639" fmla="*/ 1229480 h 4890129"/>
              <a:gd name="connsiteX25640" fmla="*/ 8166861 w 9771622"/>
              <a:gd name="connsiteY25640" fmla="*/ 1228816 h 4890129"/>
              <a:gd name="connsiteX25641" fmla="*/ 8180577 w 9771622"/>
              <a:gd name="connsiteY25641" fmla="*/ 1242532 h 4890129"/>
              <a:gd name="connsiteX25642" fmla="*/ 8166861 w 9771622"/>
              <a:gd name="connsiteY25642" fmla="*/ 1256248 h 4890129"/>
              <a:gd name="connsiteX25643" fmla="*/ 8153145 w 9771622"/>
              <a:gd name="connsiteY25643" fmla="*/ 1242532 h 4890129"/>
              <a:gd name="connsiteX25644" fmla="*/ 8166861 w 9771622"/>
              <a:gd name="connsiteY25644" fmla="*/ 1228816 h 4890129"/>
              <a:gd name="connsiteX25645" fmla="*/ 6739989 w 9771622"/>
              <a:gd name="connsiteY25645" fmla="*/ 1228816 h 4890129"/>
              <a:gd name="connsiteX25646" fmla="*/ 6753705 w 9771622"/>
              <a:gd name="connsiteY25646" fmla="*/ 1242532 h 4890129"/>
              <a:gd name="connsiteX25647" fmla="*/ 6739989 w 9771622"/>
              <a:gd name="connsiteY25647" fmla="*/ 1256248 h 4890129"/>
              <a:gd name="connsiteX25648" fmla="*/ 6726273 w 9771622"/>
              <a:gd name="connsiteY25648" fmla="*/ 1242532 h 4890129"/>
              <a:gd name="connsiteX25649" fmla="*/ 6739989 w 9771622"/>
              <a:gd name="connsiteY25649" fmla="*/ 1228816 h 4890129"/>
              <a:gd name="connsiteX25650" fmla="*/ 1639913 w 9771622"/>
              <a:gd name="connsiteY25650" fmla="*/ 1228816 h 4890129"/>
              <a:gd name="connsiteX25651" fmla="*/ 1653633 w 9771622"/>
              <a:gd name="connsiteY25651" fmla="*/ 1242532 h 4890129"/>
              <a:gd name="connsiteX25652" fmla="*/ 1639913 w 9771622"/>
              <a:gd name="connsiteY25652" fmla="*/ 1256248 h 4890129"/>
              <a:gd name="connsiteX25653" fmla="*/ 1626198 w 9771622"/>
              <a:gd name="connsiteY25653" fmla="*/ 1242532 h 4890129"/>
              <a:gd name="connsiteX25654" fmla="*/ 1639913 w 9771622"/>
              <a:gd name="connsiteY25654" fmla="*/ 1228816 h 4890129"/>
              <a:gd name="connsiteX25655" fmla="*/ 5086719 w 9771622"/>
              <a:gd name="connsiteY25655" fmla="*/ 1228486 h 4890129"/>
              <a:gd name="connsiteX25656" fmla="*/ 5100435 w 9771622"/>
              <a:gd name="connsiteY25656" fmla="*/ 1242202 h 4890129"/>
              <a:gd name="connsiteX25657" fmla="*/ 5086719 w 9771622"/>
              <a:gd name="connsiteY25657" fmla="*/ 1255918 h 4890129"/>
              <a:gd name="connsiteX25658" fmla="*/ 5073003 w 9771622"/>
              <a:gd name="connsiteY25658" fmla="*/ 1242202 h 4890129"/>
              <a:gd name="connsiteX25659" fmla="*/ 5086719 w 9771622"/>
              <a:gd name="connsiteY25659" fmla="*/ 1228486 h 4890129"/>
              <a:gd name="connsiteX25660" fmla="*/ 4720318 w 9771622"/>
              <a:gd name="connsiteY25660" fmla="*/ 1228486 h 4890129"/>
              <a:gd name="connsiteX25661" fmla="*/ 4734034 w 9771622"/>
              <a:gd name="connsiteY25661" fmla="*/ 1242202 h 4890129"/>
              <a:gd name="connsiteX25662" fmla="*/ 4720318 w 9771622"/>
              <a:gd name="connsiteY25662" fmla="*/ 1255918 h 4890129"/>
              <a:gd name="connsiteX25663" fmla="*/ 4706602 w 9771622"/>
              <a:gd name="connsiteY25663" fmla="*/ 1242202 h 4890129"/>
              <a:gd name="connsiteX25664" fmla="*/ 4720318 w 9771622"/>
              <a:gd name="connsiteY25664" fmla="*/ 1228486 h 4890129"/>
              <a:gd name="connsiteX25665" fmla="*/ 2591831 w 9771622"/>
              <a:gd name="connsiteY25665" fmla="*/ 1228486 h 4890129"/>
              <a:gd name="connsiteX25666" fmla="*/ 2605546 w 9771622"/>
              <a:gd name="connsiteY25666" fmla="*/ 1242202 h 4890129"/>
              <a:gd name="connsiteX25667" fmla="*/ 2591831 w 9771622"/>
              <a:gd name="connsiteY25667" fmla="*/ 1255918 h 4890129"/>
              <a:gd name="connsiteX25668" fmla="*/ 2578117 w 9771622"/>
              <a:gd name="connsiteY25668" fmla="*/ 1242202 h 4890129"/>
              <a:gd name="connsiteX25669" fmla="*/ 2591831 w 9771622"/>
              <a:gd name="connsiteY25669" fmla="*/ 1228486 h 4890129"/>
              <a:gd name="connsiteX25670" fmla="*/ 8221143 w 9771622"/>
              <a:gd name="connsiteY25670" fmla="*/ 1228156 h 4890129"/>
              <a:gd name="connsiteX25671" fmla="*/ 8234859 w 9771622"/>
              <a:gd name="connsiteY25671" fmla="*/ 1241872 h 4890129"/>
              <a:gd name="connsiteX25672" fmla="*/ 8221143 w 9771622"/>
              <a:gd name="connsiteY25672" fmla="*/ 1255588 h 4890129"/>
              <a:gd name="connsiteX25673" fmla="*/ 8207427 w 9771622"/>
              <a:gd name="connsiteY25673" fmla="*/ 1241872 h 4890129"/>
              <a:gd name="connsiteX25674" fmla="*/ 8221143 w 9771622"/>
              <a:gd name="connsiteY25674" fmla="*/ 1228156 h 4890129"/>
              <a:gd name="connsiteX25675" fmla="*/ 5755638 w 9771622"/>
              <a:gd name="connsiteY25675" fmla="*/ 1227492 h 4890129"/>
              <a:gd name="connsiteX25676" fmla="*/ 5769354 w 9771622"/>
              <a:gd name="connsiteY25676" fmla="*/ 1241208 h 4890129"/>
              <a:gd name="connsiteX25677" fmla="*/ 5755638 w 9771622"/>
              <a:gd name="connsiteY25677" fmla="*/ 1254924 h 4890129"/>
              <a:gd name="connsiteX25678" fmla="*/ 5741922 w 9771622"/>
              <a:gd name="connsiteY25678" fmla="*/ 1241208 h 4890129"/>
              <a:gd name="connsiteX25679" fmla="*/ 5755638 w 9771622"/>
              <a:gd name="connsiteY25679" fmla="*/ 1227492 h 4890129"/>
              <a:gd name="connsiteX25680" fmla="*/ 8275424 w 9771622"/>
              <a:gd name="connsiteY25680" fmla="*/ 1227162 h 4890129"/>
              <a:gd name="connsiteX25681" fmla="*/ 8289140 w 9771622"/>
              <a:gd name="connsiteY25681" fmla="*/ 1240878 h 4890129"/>
              <a:gd name="connsiteX25682" fmla="*/ 8275424 w 9771622"/>
              <a:gd name="connsiteY25682" fmla="*/ 1254594 h 4890129"/>
              <a:gd name="connsiteX25683" fmla="*/ 8261708 w 9771622"/>
              <a:gd name="connsiteY25683" fmla="*/ 1240878 h 4890129"/>
              <a:gd name="connsiteX25684" fmla="*/ 8275424 w 9771622"/>
              <a:gd name="connsiteY25684" fmla="*/ 1227162 h 4890129"/>
              <a:gd name="connsiteX25685" fmla="*/ 1531354 w 9771622"/>
              <a:gd name="connsiteY25685" fmla="*/ 1227162 h 4890129"/>
              <a:gd name="connsiteX25686" fmla="*/ 1545071 w 9771622"/>
              <a:gd name="connsiteY25686" fmla="*/ 1240878 h 4890129"/>
              <a:gd name="connsiteX25687" fmla="*/ 1531354 w 9771622"/>
              <a:gd name="connsiteY25687" fmla="*/ 1254594 h 4890129"/>
              <a:gd name="connsiteX25688" fmla="*/ 1517635 w 9771622"/>
              <a:gd name="connsiteY25688" fmla="*/ 1240878 h 4890129"/>
              <a:gd name="connsiteX25689" fmla="*/ 1531354 w 9771622"/>
              <a:gd name="connsiteY25689" fmla="*/ 1227162 h 4890129"/>
              <a:gd name="connsiteX25690" fmla="*/ 8329706 w 9771622"/>
              <a:gd name="connsiteY25690" fmla="*/ 1226502 h 4890129"/>
              <a:gd name="connsiteX25691" fmla="*/ 8343422 w 9771622"/>
              <a:gd name="connsiteY25691" fmla="*/ 1240218 h 4890129"/>
              <a:gd name="connsiteX25692" fmla="*/ 8329706 w 9771622"/>
              <a:gd name="connsiteY25692" fmla="*/ 1253934 h 4890129"/>
              <a:gd name="connsiteX25693" fmla="*/ 8315990 w 9771622"/>
              <a:gd name="connsiteY25693" fmla="*/ 1240218 h 4890129"/>
              <a:gd name="connsiteX25694" fmla="*/ 8329706 w 9771622"/>
              <a:gd name="connsiteY25694" fmla="*/ 1226502 h 4890129"/>
              <a:gd name="connsiteX25695" fmla="*/ 5298879 w 9771622"/>
              <a:gd name="connsiteY25695" fmla="*/ 1226168 h 4890129"/>
              <a:gd name="connsiteX25696" fmla="*/ 5312595 w 9771622"/>
              <a:gd name="connsiteY25696" fmla="*/ 1239884 h 4890129"/>
              <a:gd name="connsiteX25697" fmla="*/ 5298879 w 9771622"/>
              <a:gd name="connsiteY25697" fmla="*/ 1253600 h 4890129"/>
              <a:gd name="connsiteX25698" fmla="*/ 5285163 w 9771622"/>
              <a:gd name="connsiteY25698" fmla="*/ 1239884 h 4890129"/>
              <a:gd name="connsiteX25699" fmla="*/ 5298879 w 9771622"/>
              <a:gd name="connsiteY25699" fmla="*/ 1226168 h 4890129"/>
              <a:gd name="connsiteX25700" fmla="*/ 8383657 w 9771622"/>
              <a:gd name="connsiteY25700" fmla="*/ 1225838 h 4890129"/>
              <a:gd name="connsiteX25701" fmla="*/ 8397373 w 9771622"/>
              <a:gd name="connsiteY25701" fmla="*/ 1239554 h 4890129"/>
              <a:gd name="connsiteX25702" fmla="*/ 8383657 w 9771622"/>
              <a:gd name="connsiteY25702" fmla="*/ 1253270 h 4890129"/>
              <a:gd name="connsiteX25703" fmla="*/ 8369941 w 9771622"/>
              <a:gd name="connsiteY25703" fmla="*/ 1239554 h 4890129"/>
              <a:gd name="connsiteX25704" fmla="*/ 8383657 w 9771622"/>
              <a:gd name="connsiteY25704" fmla="*/ 1225838 h 4890129"/>
              <a:gd name="connsiteX25705" fmla="*/ 1423121 w 9771622"/>
              <a:gd name="connsiteY25705" fmla="*/ 1225838 h 4890129"/>
              <a:gd name="connsiteX25706" fmla="*/ 1436842 w 9771622"/>
              <a:gd name="connsiteY25706" fmla="*/ 1239554 h 4890129"/>
              <a:gd name="connsiteX25707" fmla="*/ 1423121 w 9771622"/>
              <a:gd name="connsiteY25707" fmla="*/ 1253270 h 4890129"/>
              <a:gd name="connsiteX25708" fmla="*/ 1409406 w 9771622"/>
              <a:gd name="connsiteY25708" fmla="*/ 1239554 h 4890129"/>
              <a:gd name="connsiteX25709" fmla="*/ 1423121 w 9771622"/>
              <a:gd name="connsiteY25709" fmla="*/ 1225838 h 4890129"/>
              <a:gd name="connsiteX25710" fmla="*/ 6798902 w 9771622"/>
              <a:gd name="connsiteY25710" fmla="*/ 1225508 h 4890129"/>
              <a:gd name="connsiteX25711" fmla="*/ 6812618 w 9771622"/>
              <a:gd name="connsiteY25711" fmla="*/ 1239224 h 4890129"/>
              <a:gd name="connsiteX25712" fmla="*/ 6798902 w 9771622"/>
              <a:gd name="connsiteY25712" fmla="*/ 1252940 h 4890129"/>
              <a:gd name="connsiteX25713" fmla="*/ 6785186 w 9771622"/>
              <a:gd name="connsiteY25713" fmla="*/ 1239224 h 4890129"/>
              <a:gd name="connsiteX25714" fmla="*/ 6798902 w 9771622"/>
              <a:gd name="connsiteY25714" fmla="*/ 1225508 h 4890129"/>
              <a:gd name="connsiteX25715" fmla="*/ 3320584 w 9771622"/>
              <a:gd name="connsiteY25715" fmla="*/ 1225508 h 4890129"/>
              <a:gd name="connsiteX25716" fmla="*/ 3334300 w 9771622"/>
              <a:gd name="connsiteY25716" fmla="*/ 1239224 h 4890129"/>
              <a:gd name="connsiteX25717" fmla="*/ 3320584 w 9771622"/>
              <a:gd name="connsiteY25717" fmla="*/ 1252940 h 4890129"/>
              <a:gd name="connsiteX25718" fmla="*/ 3306868 w 9771622"/>
              <a:gd name="connsiteY25718" fmla="*/ 1239224 h 4890129"/>
              <a:gd name="connsiteX25719" fmla="*/ 3320584 w 9771622"/>
              <a:gd name="connsiteY25719" fmla="*/ 1225508 h 4890129"/>
              <a:gd name="connsiteX25720" fmla="*/ 8437609 w 9771622"/>
              <a:gd name="connsiteY25720" fmla="*/ 1225178 h 4890129"/>
              <a:gd name="connsiteX25721" fmla="*/ 8451325 w 9771622"/>
              <a:gd name="connsiteY25721" fmla="*/ 1238894 h 4890129"/>
              <a:gd name="connsiteX25722" fmla="*/ 8437609 w 9771622"/>
              <a:gd name="connsiteY25722" fmla="*/ 1252610 h 4890129"/>
              <a:gd name="connsiteX25723" fmla="*/ 8423893 w 9771622"/>
              <a:gd name="connsiteY25723" fmla="*/ 1238894 h 4890129"/>
              <a:gd name="connsiteX25724" fmla="*/ 8437609 w 9771622"/>
              <a:gd name="connsiteY25724" fmla="*/ 1225178 h 4890129"/>
              <a:gd name="connsiteX25725" fmla="*/ 8491560 w 9771622"/>
              <a:gd name="connsiteY25725" fmla="*/ 1224844 h 4890129"/>
              <a:gd name="connsiteX25726" fmla="*/ 8505276 w 9771622"/>
              <a:gd name="connsiteY25726" fmla="*/ 1238560 h 4890129"/>
              <a:gd name="connsiteX25727" fmla="*/ 8491560 w 9771622"/>
              <a:gd name="connsiteY25727" fmla="*/ 1252276 h 4890129"/>
              <a:gd name="connsiteX25728" fmla="*/ 8477844 w 9771622"/>
              <a:gd name="connsiteY25728" fmla="*/ 1238560 h 4890129"/>
              <a:gd name="connsiteX25729" fmla="*/ 8491560 w 9771622"/>
              <a:gd name="connsiteY25729" fmla="*/ 1224844 h 4890129"/>
              <a:gd name="connsiteX25730" fmla="*/ 2478301 w 9771622"/>
              <a:gd name="connsiteY25730" fmla="*/ 1224844 h 4890129"/>
              <a:gd name="connsiteX25731" fmla="*/ 2492022 w 9771622"/>
              <a:gd name="connsiteY25731" fmla="*/ 1238560 h 4890129"/>
              <a:gd name="connsiteX25732" fmla="*/ 2478301 w 9771622"/>
              <a:gd name="connsiteY25732" fmla="*/ 1252276 h 4890129"/>
              <a:gd name="connsiteX25733" fmla="*/ 2464585 w 9771622"/>
              <a:gd name="connsiteY25733" fmla="*/ 1238560 h 4890129"/>
              <a:gd name="connsiteX25734" fmla="*/ 2478301 w 9771622"/>
              <a:gd name="connsiteY25734" fmla="*/ 1224844 h 4890129"/>
              <a:gd name="connsiteX25735" fmla="*/ 1315222 w 9771622"/>
              <a:gd name="connsiteY25735" fmla="*/ 1224844 h 4890129"/>
              <a:gd name="connsiteX25736" fmla="*/ 1328934 w 9771622"/>
              <a:gd name="connsiteY25736" fmla="*/ 1238560 h 4890129"/>
              <a:gd name="connsiteX25737" fmla="*/ 1315222 w 9771622"/>
              <a:gd name="connsiteY25737" fmla="*/ 1252276 h 4890129"/>
              <a:gd name="connsiteX25738" fmla="*/ 1301505 w 9771622"/>
              <a:gd name="connsiteY25738" fmla="*/ 1238560 h 4890129"/>
              <a:gd name="connsiteX25739" fmla="*/ 1315222 w 9771622"/>
              <a:gd name="connsiteY25739" fmla="*/ 1224844 h 4890129"/>
              <a:gd name="connsiteX25740" fmla="*/ 8545508 w 9771622"/>
              <a:gd name="connsiteY25740" fmla="*/ 1224184 h 4890129"/>
              <a:gd name="connsiteX25741" fmla="*/ 8559224 w 9771622"/>
              <a:gd name="connsiteY25741" fmla="*/ 1237900 h 4890129"/>
              <a:gd name="connsiteX25742" fmla="*/ 8545508 w 9771622"/>
              <a:gd name="connsiteY25742" fmla="*/ 1251616 h 4890129"/>
              <a:gd name="connsiteX25743" fmla="*/ 8531792 w 9771622"/>
              <a:gd name="connsiteY25743" fmla="*/ 1237900 h 4890129"/>
              <a:gd name="connsiteX25744" fmla="*/ 8545508 w 9771622"/>
              <a:gd name="connsiteY25744" fmla="*/ 1224184 h 4890129"/>
              <a:gd name="connsiteX25745" fmla="*/ 6285860 w 9771622"/>
              <a:gd name="connsiteY25745" fmla="*/ 1223850 h 4890129"/>
              <a:gd name="connsiteX25746" fmla="*/ 6299576 w 9771622"/>
              <a:gd name="connsiteY25746" fmla="*/ 1237566 h 4890129"/>
              <a:gd name="connsiteX25747" fmla="*/ 6285860 w 9771622"/>
              <a:gd name="connsiteY25747" fmla="*/ 1251282 h 4890129"/>
              <a:gd name="connsiteX25748" fmla="*/ 6272144 w 9771622"/>
              <a:gd name="connsiteY25748" fmla="*/ 1237566 h 4890129"/>
              <a:gd name="connsiteX25749" fmla="*/ 6285860 w 9771622"/>
              <a:gd name="connsiteY25749" fmla="*/ 1223850 h 4890129"/>
              <a:gd name="connsiteX25750" fmla="*/ 8599129 w 9771622"/>
              <a:gd name="connsiteY25750" fmla="*/ 1223520 h 4890129"/>
              <a:gd name="connsiteX25751" fmla="*/ 8612845 w 9771622"/>
              <a:gd name="connsiteY25751" fmla="*/ 1237236 h 4890129"/>
              <a:gd name="connsiteX25752" fmla="*/ 8599129 w 9771622"/>
              <a:gd name="connsiteY25752" fmla="*/ 1250952 h 4890129"/>
              <a:gd name="connsiteX25753" fmla="*/ 8585413 w 9771622"/>
              <a:gd name="connsiteY25753" fmla="*/ 1237236 h 4890129"/>
              <a:gd name="connsiteX25754" fmla="*/ 8599129 w 9771622"/>
              <a:gd name="connsiteY25754" fmla="*/ 1223520 h 4890129"/>
              <a:gd name="connsiteX25755" fmla="*/ 1207648 w 9771622"/>
              <a:gd name="connsiteY25755" fmla="*/ 1223520 h 4890129"/>
              <a:gd name="connsiteX25756" fmla="*/ 1221367 w 9771622"/>
              <a:gd name="connsiteY25756" fmla="*/ 1237236 h 4890129"/>
              <a:gd name="connsiteX25757" fmla="*/ 1207648 w 9771622"/>
              <a:gd name="connsiteY25757" fmla="*/ 1250952 h 4890129"/>
              <a:gd name="connsiteX25758" fmla="*/ 1193931 w 9771622"/>
              <a:gd name="connsiteY25758" fmla="*/ 1237236 h 4890129"/>
              <a:gd name="connsiteX25759" fmla="*/ 1207648 w 9771622"/>
              <a:gd name="connsiteY25759" fmla="*/ 1223520 h 4890129"/>
              <a:gd name="connsiteX25760" fmla="*/ 8653077 w 9771622"/>
              <a:gd name="connsiteY25760" fmla="*/ 1223190 h 4890129"/>
              <a:gd name="connsiteX25761" fmla="*/ 8666793 w 9771622"/>
              <a:gd name="connsiteY25761" fmla="*/ 1236906 h 4890129"/>
              <a:gd name="connsiteX25762" fmla="*/ 8653077 w 9771622"/>
              <a:gd name="connsiteY25762" fmla="*/ 1250622 h 4890129"/>
              <a:gd name="connsiteX25763" fmla="*/ 8639361 w 9771622"/>
              <a:gd name="connsiteY25763" fmla="*/ 1236906 h 4890129"/>
              <a:gd name="connsiteX25764" fmla="*/ 8653077 w 9771622"/>
              <a:gd name="connsiteY25764" fmla="*/ 1223190 h 4890129"/>
              <a:gd name="connsiteX25765" fmla="*/ 8706698 w 9771622"/>
              <a:gd name="connsiteY25765" fmla="*/ 1222530 h 4890129"/>
              <a:gd name="connsiteX25766" fmla="*/ 8720414 w 9771622"/>
              <a:gd name="connsiteY25766" fmla="*/ 1236246 h 4890129"/>
              <a:gd name="connsiteX25767" fmla="*/ 8706698 w 9771622"/>
              <a:gd name="connsiteY25767" fmla="*/ 1249962 h 4890129"/>
              <a:gd name="connsiteX25768" fmla="*/ 8692982 w 9771622"/>
              <a:gd name="connsiteY25768" fmla="*/ 1236246 h 4890129"/>
              <a:gd name="connsiteX25769" fmla="*/ 8706698 w 9771622"/>
              <a:gd name="connsiteY25769" fmla="*/ 1222530 h 4890129"/>
              <a:gd name="connsiteX25770" fmla="*/ 1100083 w 9771622"/>
              <a:gd name="connsiteY25770" fmla="*/ 1222530 h 4890129"/>
              <a:gd name="connsiteX25771" fmla="*/ 1113799 w 9771622"/>
              <a:gd name="connsiteY25771" fmla="*/ 1236246 h 4890129"/>
              <a:gd name="connsiteX25772" fmla="*/ 1100083 w 9771622"/>
              <a:gd name="connsiteY25772" fmla="*/ 1249962 h 4890129"/>
              <a:gd name="connsiteX25773" fmla="*/ 1086367 w 9771622"/>
              <a:gd name="connsiteY25773" fmla="*/ 1236246 h 4890129"/>
              <a:gd name="connsiteX25774" fmla="*/ 1100083 w 9771622"/>
              <a:gd name="connsiteY25774" fmla="*/ 1222530 h 4890129"/>
              <a:gd name="connsiteX25775" fmla="*/ 6857816 w 9771622"/>
              <a:gd name="connsiteY25775" fmla="*/ 1222526 h 4890129"/>
              <a:gd name="connsiteX25776" fmla="*/ 6871532 w 9771622"/>
              <a:gd name="connsiteY25776" fmla="*/ 1236242 h 4890129"/>
              <a:gd name="connsiteX25777" fmla="*/ 6857816 w 9771622"/>
              <a:gd name="connsiteY25777" fmla="*/ 1249958 h 4890129"/>
              <a:gd name="connsiteX25778" fmla="*/ 6844100 w 9771622"/>
              <a:gd name="connsiteY25778" fmla="*/ 1236242 h 4890129"/>
              <a:gd name="connsiteX25779" fmla="*/ 6857816 w 9771622"/>
              <a:gd name="connsiteY25779" fmla="*/ 1222526 h 4890129"/>
              <a:gd name="connsiteX25780" fmla="*/ 5041041 w 9771622"/>
              <a:gd name="connsiteY25780" fmla="*/ 1222526 h 4890129"/>
              <a:gd name="connsiteX25781" fmla="*/ 5054757 w 9771622"/>
              <a:gd name="connsiteY25781" fmla="*/ 1236242 h 4890129"/>
              <a:gd name="connsiteX25782" fmla="*/ 5041041 w 9771622"/>
              <a:gd name="connsiteY25782" fmla="*/ 1249958 h 4890129"/>
              <a:gd name="connsiteX25783" fmla="*/ 5027325 w 9771622"/>
              <a:gd name="connsiteY25783" fmla="*/ 1236242 h 4890129"/>
              <a:gd name="connsiteX25784" fmla="*/ 5041041 w 9771622"/>
              <a:gd name="connsiteY25784" fmla="*/ 1222526 h 4890129"/>
              <a:gd name="connsiteX25785" fmla="*/ 4765662 w 9771622"/>
              <a:gd name="connsiteY25785" fmla="*/ 1222526 h 4890129"/>
              <a:gd name="connsiteX25786" fmla="*/ 4779378 w 9771622"/>
              <a:gd name="connsiteY25786" fmla="*/ 1236242 h 4890129"/>
              <a:gd name="connsiteX25787" fmla="*/ 4765662 w 9771622"/>
              <a:gd name="connsiteY25787" fmla="*/ 1249958 h 4890129"/>
              <a:gd name="connsiteX25788" fmla="*/ 4751946 w 9771622"/>
              <a:gd name="connsiteY25788" fmla="*/ 1236242 h 4890129"/>
              <a:gd name="connsiteX25789" fmla="*/ 4765662 w 9771622"/>
              <a:gd name="connsiteY25789" fmla="*/ 1222526 h 4890129"/>
              <a:gd name="connsiteX25790" fmla="*/ 8760320 w 9771622"/>
              <a:gd name="connsiteY25790" fmla="*/ 1221866 h 4890129"/>
              <a:gd name="connsiteX25791" fmla="*/ 8774036 w 9771622"/>
              <a:gd name="connsiteY25791" fmla="*/ 1235582 h 4890129"/>
              <a:gd name="connsiteX25792" fmla="*/ 8760320 w 9771622"/>
              <a:gd name="connsiteY25792" fmla="*/ 1249298 h 4890129"/>
              <a:gd name="connsiteX25793" fmla="*/ 8746604 w 9771622"/>
              <a:gd name="connsiteY25793" fmla="*/ 1235582 h 4890129"/>
              <a:gd name="connsiteX25794" fmla="*/ 8760320 w 9771622"/>
              <a:gd name="connsiteY25794" fmla="*/ 1221866 h 4890129"/>
              <a:gd name="connsiteX25795" fmla="*/ 5995271 w 9771622"/>
              <a:gd name="connsiteY25795" fmla="*/ 1221866 h 4890129"/>
              <a:gd name="connsiteX25796" fmla="*/ 6008987 w 9771622"/>
              <a:gd name="connsiteY25796" fmla="*/ 1235582 h 4890129"/>
              <a:gd name="connsiteX25797" fmla="*/ 5995271 w 9771622"/>
              <a:gd name="connsiteY25797" fmla="*/ 1249298 h 4890129"/>
              <a:gd name="connsiteX25798" fmla="*/ 5981555 w 9771622"/>
              <a:gd name="connsiteY25798" fmla="*/ 1235582 h 4890129"/>
              <a:gd name="connsiteX25799" fmla="*/ 5995271 w 9771622"/>
              <a:gd name="connsiteY25799" fmla="*/ 1221866 h 4890129"/>
              <a:gd name="connsiteX25800" fmla="*/ 8813924 w 9771622"/>
              <a:gd name="connsiteY25800" fmla="*/ 1221536 h 4890129"/>
              <a:gd name="connsiteX25801" fmla="*/ 8827640 w 9771622"/>
              <a:gd name="connsiteY25801" fmla="*/ 1235252 h 4890129"/>
              <a:gd name="connsiteX25802" fmla="*/ 8813924 w 9771622"/>
              <a:gd name="connsiteY25802" fmla="*/ 1248968 h 4890129"/>
              <a:gd name="connsiteX25803" fmla="*/ 8800208 w 9771622"/>
              <a:gd name="connsiteY25803" fmla="*/ 1235252 h 4890129"/>
              <a:gd name="connsiteX25804" fmla="*/ 8813924 w 9771622"/>
              <a:gd name="connsiteY25804" fmla="*/ 1221536 h 4890129"/>
              <a:gd name="connsiteX25805" fmla="*/ 993173 w 9771622"/>
              <a:gd name="connsiteY25805" fmla="*/ 1221536 h 4890129"/>
              <a:gd name="connsiteX25806" fmla="*/ 1006889 w 9771622"/>
              <a:gd name="connsiteY25806" fmla="*/ 1235252 h 4890129"/>
              <a:gd name="connsiteX25807" fmla="*/ 993173 w 9771622"/>
              <a:gd name="connsiteY25807" fmla="*/ 1248968 h 4890129"/>
              <a:gd name="connsiteX25808" fmla="*/ 979453 w 9771622"/>
              <a:gd name="connsiteY25808" fmla="*/ 1235252 h 4890129"/>
              <a:gd name="connsiteX25809" fmla="*/ 993173 w 9771622"/>
              <a:gd name="connsiteY25809" fmla="*/ 1221536 h 4890129"/>
              <a:gd name="connsiteX25810" fmla="*/ 8867225 w 9771622"/>
              <a:gd name="connsiteY25810" fmla="*/ 1221206 h 4890129"/>
              <a:gd name="connsiteX25811" fmla="*/ 8880941 w 9771622"/>
              <a:gd name="connsiteY25811" fmla="*/ 1234922 h 4890129"/>
              <a:gd name="connsiteX25812" fmla="*/ 8867225 w 9771622"/>
              <a:gd name="connsiteY25812" fmla="*/ 1248638 h 4890129"/>
              <a:gd name="connsiteX25813" fmla="*/ 8853509 w 9771622"/>
              <a:gd name="connsiteY25813" fmla="*/ 1234922 h 4890129"/>
              <a:gd name="connsiteX25814" fmla="*/ 8867225 w 9771622"/>
              <a:gd name="connsiteY25814" fmla="*/ 1221206 h 4890129"/>
              <a:gd name="connsiteX25815" fmla="*/ 8920846 w 9771622"/>
              <a:gd name="connsiteY25815" fmla="*/ 1220542 h 4890129"/>
              <a:gd name="connsiteX25816" fmla="*/ 8934562 w 9771622"/>
              <a:gd name="connsiteY25816" fmla="*/ 1234258 h 4890129"/>
              <a:gd name="connsiteX25817" fmla="*/ 8920846 w 9771622"/>
              <a:gd name="connsiteY25817" fmla="*/ 1247974 h 4890129"/>
              <a:gd name="connsiteX25818" fmla="*/ 8907130 w 9771622"/>
              <a:gd name="connsiteY25818" fmla="*/ 1234258 h 4890129"/>
              <a:gd name="connsiteX25819" fmla="*/ 8920846 w 9771622"/>
              <a:gd name="connsiteY25819" fmla="*/ 1220542 h 4890129"/>
              <a:gd name="connsiteX25820" fmla="*/ 886260 w 9771622"/>
              <a:gd name="connsiteY25820" fmla="*/ 1220542 h 4890129"/>
              <a:gd name="connsiteX25821" fmla="*/ 899974 w 9771622"/>
              <a:gd name="connsiteY25821" fmla="*/ 1234258 h 4890129"/>
              <a:gd name="connsiteX25822" fmla="*/ 886260 w 9771622"/>
              <a:gd name="connsiteY25822" fmla="*/ 1247974 h 4890129"/>
              <a:gd name="connsiteX25823" fmla="*/ 872536 w 9771622"/>
              <a:gd name="connsiteY25823" fmla="*/ 1234258 h 4890129"/>
              <a:gd name="connsiteX25824" fmla="*/ 886260 w 9771622"/>
              <a:gd name="connsiteY25824" fmla="*/ 1220542 h 4890129"/>
              <a:gd name="connsiteX25825" fmla="*/ 8974134 w 9771622"/>
              <a:gd name="connsiteY25825" fmla="*/ 1220212 h 4890129"/>
              <a:gd name="connsiteX25826" fmla="*/ 8987850 w 9771622"/>
              <a:gd name="connsiteY25826" fmla="*/ 1233928 h 4890129"/>
              <a:gd name="connsiteX25827" fmla="*/ 8974134 w 9771622"/>
              <a:gd name="connsiteY25827" fmla="*/ 1247644 h 4890129"/>
              <a:gd name="connsiteX25828" fmla="*/ 8960418 w 9771622"/>
              <a:gd name="connsiteY25828" fmla="*/ 1233928 h 4890129"/>
              <a:gd name="connsiteX25829" fmla="*/ 8974134 w 9771622"/>
              <a:gd name="connsiteY25829" fmla="*/ 1220212 h 4890129"/>
              <a:gd name="connsiteX25830" fmla="*/ 9027422 w 9771622"/>
              <a:gd name="connsiteY25830" fmla="*/ 1219882 h 4890129"/>
              <a:gd name="connsiteX25831" fmla="*/ 9041138 w 9771622"/>
              <a:gd name="connsiteY25831" fmla="*/ 1233598 h 4890129"/>
              <a:gd name="connsiteX25832" fmla="*/ 9027422 w 9771622"/>
              <a:gd name="connsiteY25832" fmla="*/ 1247314 h 4890129"/>
              <a:gd name="connsiteX25833" fmla="*/ 9013706 w 9771622"/>
              <a:gd name="connsiteY25833" fmla="*/ 1233598 h 4890129"/>
              <a:gd name="connsiteX25834" fmla="*/ 9027422 w 9771622"/>
              <a:gd name="connsiteY25834" fmla="*/ 1219882 h 4890129"/>
              <a:gd name="connsiteX25835" fmla="*/ 6916069 w 9771622"/>
              <a:gd name="connsiteY25835" fmla="*/ 1219882 h 4890129"/>
              <a:gd name="connsiteX25836" fmla="*/ 6929785 w 9771622"/>
              <a:gd name="connsiteY25836" fmla="*/ 1233598 h 4890129"/>
              <a:gd name="connsiteX25837" fmla="*/ 6916069 w 9771622"/>
              <a:gd name="connsiteY25837" fmla="*/ 1247314 h 4890129"/>
              <a:gd name="connsiteX25838" fmla="*/ 6902353 w 9771622"/>
              <a:gd name="connsiteY25838" fmla="*/ 1233598 h 4890129"/>
              <a:gd name="connsiteX25839" fmla="*/ 6916069 w 9771622"/>
              <a:gd name="connsiteY25839" fmla="*/ 1219882 h 4890129"/>
              <a:gd name="connsiteX25840" fmla="*/ 779335 w 9771622"/>
              <a:gd name="connsiteY25840" fmla="*/ 1219882 h 4890129"/>
              <a:gd name="connsiteX25841" fmla="*/ 793050 w 9771622"/>
              <a:gd name="connsiteY25841" fmla="*/ 1233598 h 4890129"/>
              <a:gd name="connsiteX25842" fmla="*/ 779335 w 9771622"/>
              <a:gd name="connsiteY25842" fmla="*/ 1247314 h 4890129"/>
              <a:gd name="connsiteX25843" fmla="*/ 765619 w 9771622"/>
              <a:gd name="connsiteY25843" fmla="*/ 1233598 h 4890129"/>
              <a:gd name="connsiteX25844" fmla="*/ 779335 w 9771622"/>
              <a:gd name="connsiteY25844" fmla="*/ 1219882 h 4890129"/>
              <a:gd name="connsiteX25845" fmla="*/ 9080713 w 9771622"/>
              <a:gd name="connsiteY25845" fmla="*/ 1219548 h 4890129"/>
              <a:gd name="connsiteX25846" fmla="*/ 9094429 w 9771622"/>
              <a:gd name="connsiteY25846" fmla="*/ 1233264 h 4890129"/>
              <a:gd name="connsiteX25847" fmla="*/ 9080713 w 9771622"/>
              <a:gd name="connsiteY25847" fmla="*/ 1246980 h 4890129"/>
              <a:gd name="connsiteX25848" fmla="*/ 9066997 w 9771622"/>
              <a:gd name="connsiteY25848" fmla="*/ 1233264 h 4890129"/>
              <a:gd name="connsiteX25849" fmla="*/ 9080713 w 9771622"/>
              <a:gd name="connsiteY25849" fmla="*/ 1219548 h 4890129"/>
              <a:gd name="connsiteX25850" fmla="*/ 9134001 w 9771622"/>
              <a:gd name="connsiteY25850" fmla="*/ 1218888 h 4890129"/>
              <a:gd name="connsiteX25851" fmla="*/ 9147717 w 9771622"/>
              <a:gd name="connsiteY25851" fmla="*/ 1232604 h 4890129"/>
              <a:gd name="connsiteX25852" fmla="*/ 9134001 w 9771622"/>
              <a:gd name="connsiteY25852" fmla="*/ 1246320 h 4890129"/>
              <a:gd name="connsiteX25853" fmla="*/ 9120285 w 9771622"/>
              <a:gd name="connsiteY25853" fmla="*/ 1232604 h 4890129"/>
              <a:gd name="connsiteX25854" fmla="*/ 9134001 w 9771622"/>
              <a:gd name="connsiteY25854" fmla="*/ 1218888 h 4890129"/>
              <a:gd name="connsiteX25855" fmla="*/ 673085 w 9771622"/>
              <a:gd name="connsiteY25855" fmla="*/ 1218888 h 4890129"/>
              <a:gd name="connsiteX25856" fmla="*/ 686801 w 9771622"/>
              <a:gd name="connsiteY25856" fmla="*/ 1232604 h 4890129"/>
              <a:gd name="connsiteX25857" fmla="*/ 673085 w 9771622"/>
              <a:gd name="connsiteY25857" fmla="*/ 1246320 h 4890129"/>
              <a:gd name="connsiteX25858" fmla="*/ 659370 w 9771622"/>
              <a:gd name="connsiteY25858" fmla="*/ 1232604 h 4890129"/>
              <a:gd name="connsiteX25859" fmla="*/ 673085 w 9771622"/>
              <a:gd name="connsiteY25859" fmla="*/ 1218888 h 4890129"/>
              <a:gd name="connsiteX25860" fmla="*/ 9186958 w 9771622"/>
              <a:gd name="connsiteY25860" fmla="*/ 1218555 h 4890129"/>
              <a:gd name="connsiteX25861" fmla="*/ 9200674 w 9771622"/>
              <a:gd name="connsiteY25861" fmla="*/ 1232271 h 4890129"/>
              <a:gd name="connsiteX25862" fmla="*/ 9186958 w 9771622"/>
              <a:gd name="connsiteY25862" fmla="*/ 1245987 h 4890129"/>
              <a:gd name="connsiteX25863" fmla="*/ 9173242 w 9771622"/>
              <a:gd name="connsiteY25863" fmla="*/ 1232271 h 4890129"/>
              <a:gd name="connsiteX25864" fmla="*/ 9186958 w 9771622"/>
              <a:gd name="connsiteY25864" fmla="*/ 1218555 h 4890129"/>
              <a:gd name="connsiteX25865" fmla="*/ 9240246 w 9771622"/>
              <a:gd name="connsiteY25865" fmla="*/ 1218224 h 4890129"/>
              <a:gd name="connsiteX25866" fmla="*/ 9253962 w 9771622"/>
              <a:gd name="connsiteY25866" fmla="*/ 1231940 h 4890129"/>
              <a:gd name="connsiteX25867" fmla="*/ 9240246 w 9771622"/>
              <a:gd name="connsiteY25867" fmla="*/ 1245656 h 4890129"/>
              <a:gd name="connsiteX25868" fmla="*/ 9226530 w 9771622"/>
              <a:gd name="connsiteY25868" fmla="*/ 1231940 h 4890129"/>
              <a:gd name="connsiteX25869" fmla="*/ 9240246 w 9771622"/>
              <a:gd name="connsiteY25869" fmla="*/ 1218224 h 4890129"/>
              <a:gd name="connsiteX25870" fmla="*/ 4995367 w 9771622"/>
              <a:gd name="connsiteY25870" fmla="*/ 1218224 h 4890129"/>
              <a:gd name="connsiteX25871" fmla="*/ 5009083 w 9771622"/>
              <a:gd name="connsiteY25871" fmla="*/ 1231940 h 4890129"/>
              <a:gd name="connsiteX25872" fmla="*/ 4995367 w 9771622"/>
              <a:gd name="connsiteY25872" fmla="*/ 1245656 h 4890129"/>
              <a:gd name="connsiteX25873" fmla="*/ 4981651 w 9771622"/>
              <a:gd name="connsiteY25873" fmla="*/ 1231940 h 4890129"/>
              <a:gd name="connsiteX25874" fmla="*/ 4995367 w 9771622"/>
              <a:gd name="connsiteY25874" fmla="*/ 1218224 h 4890129"/>
              <a:gd name="connsiteX25875" fmla="*/ 4811670 w 9771622"/>
              <a:gd name="connsiteY25875" fmla="*/ 1218224 h 4890129"/>
              <a:gd name="connsiteX25876" fmla="*/ 4825386 w 9771622"/>
              <a:gd name="connsiteY25876" fmla="*/ 1231940 h 4890129"/>
              <a:gd name="connsiteX25877" fmla="*/ 4811670 w 9771622"/>
              <a:gd name="connsiteY25877" fmla="*/ 1245656 h 4890129"/>
              <a:gd name="connsiteX25878" fmla="*/ 4797954 w 9771622"/>
              <a:gd name="connsiteY25878" fmla="*/ 1231940 h 4890129"/>
              <a:gd name="connsiteX25879" fmla="*/ 4811670 w 9771622"/>
              <a:gd name="connsiteY25879" fmla="*/ 1218224 h 4890129"/>
              <a:gd name="connsiteX25880" fmla="*/ 566503 w 9771622"/>
              <a:gd name="connsiteY25880" fmla="*/ 1218224 h 4890129"/>
              <a:gd name="connsiteX25881" fmla="*/ 580218 w 9771622"/>
              <a:gd name="connsiteY25881" fmla="*/ 1231940 h 4890129"/>
              <a:gd name="connsiteX25882" fmla="*/ 566503 w 9771622"/>
              <a:gd name="connsiteY25882" fmla="*/ 1245656 h 4890129"/>
              <a:gd name="connsiteX25883" fmla="*/ 552787 w 9771622"/>
              <a:gd name="connsiteY25883" fmla="*/ 1231940 h 4890129"/>
              <a:gd name="connsiteX25884" fmla="*/ 566503 w 9771622"/>
              <a:gd name="connsiteY25884" fmla="*/ 1218224 h 4890129"/>
              <a:gd name="connsiteX25885" fmla="*/ 9293203 w 9771622"/>
              <a:gd name="connsiteY25885" fmla="*/ 1217894 h 4890129"/>
              <a:gd name="connsiteX25886" fmla="*/ 9306919 w 9771622"/>
              <a:gd name="connsiteY25886" fmla="*/ 1231610 h 4890129"/>
              <a:gd name="connsiteX25887" fmla="*/ 9293203 w 9771622"/>
              <a:gd name="connsiteY25887" fmla="*/ 1245326 h 4890129"/>
              <a:gd name="connsiteX25888" fmla="*/ 9279487 w 9771622"/>
              <a:gd name="connsiteY25888" fmla="*/ 1231610 h 4890129"/>
              <a:gd name="connsiteX25889" fmla="*/ 9293203 w 9771622"/>
              <a:gd name="connsiteY25889" fmla="*/ 1217894 h 4890129"/>
              <a:gd name="connsiteX25890" fmla="*/ 6348433 w 9771622"/>
              <a:gd name="connsiteY25890" fmla="*/ 1217894 h 4890129"/>
              <a:gd name="connsiteX25891" fmla="*/ 6362149 w 9771622"/>
              <a:gd name="connsiteY25891" fmla="*/ 1231610 h 4890129"/>
              <a:gd name="connsiteX25892" fmla="*/ 6348433 w 9771622"/>
              <a:gd name="connsiteY25892" fmla="*/ 1245326 h 4890129"/>
              <a:gd name="connsiteX25893" fmla="*/ 6334717 w 9771622"/>
              <a:gd name="connsiteY25893" fmla="*/ 1231610 h 4890129"/>
              <a:gd name="connsiteX25894" fmla="*/ 6348433 w 9771622"/>
              <a:gd name="connsiteY25894" fmla="*/ 1217894 h 4890129"/>
              <a:gd name="connsiteX25895" fmla="*/ 9346491 w 9771622"/>
              <a:gd name="connsiteY25895" fmla="*/ 1217564 h 4890129"/>
              <a:gd name="connsiteX25896" fmla="*/ 9360207 w 9771622"/>
              <a:gd name="connsiteY25896" fmla="*/ 1231280 h 4890129"/>
              <a:gd name="connsiteX25897" fmla="*/ 9346491 w 9771622"/>
              <a:gd name="connsiteY25897" fmla="*/ 1244996 h 4890129"/>
              <a:gd name="connsiteX25898" fmla="*/ 9332775 w 9771622"/>
              <a:gd name="connsiteY25898" fmla="*/ 1231280 h 4890129"/>
              <a:gd name="connsiteX25899" fmla="*/ 9346491 w 9771622"/>
              <a:gd name="connsiteY25899" fmla="*/ 1217564 h 4890129"/>
              <a:gd name="connsiteX25900" fmla="*/ 5646745 w 9771622"/>
              <a:gd name="connsiteY25900" fmla="*/ 1217564 h 4890129"/>
              <a:gd name="connsiteX25901" fmla="*/ 5660461 w 9771622"/>
              <a:gd name="connsiteY25901" fmla="*/ 1231280 h 4890129"/>
              <a:gd name="connsiteX25902" fmla="*/ 5646745 w 9771622"/>
              <a:gd name="connsiteY25902" fmla="*/ 1244996 h 4890129"/>
              <a:gd name="connsiteX25903" fmla="*/ 5633029 w 9771622"/>
              <a:gd name="connsiteY25903" fmla="*/ 1231280 h 4890129"/>
              <a:gd name="connsiteX25904" fmla="*/ 5646745 w 9771622"/>
              <a:gd name="connsiteY25904" fmla="*/ 1217564 h 4890129"/>
              <a:gd name="connsiteX25905" fmla="*/ 460581 w 9771622"/>
              <a:gd name="connsiteY25905" fmla="*/ 1217564 h 4890129"/>
              <a:gd name="connsiteX25906" fmla="*/ 474297 w 9771622"/>
              <a:gd name="connsiteY25906" fmla="*/ 1231280 h 4890129"/>
              <a:gd name="connsiteX25907" fmla="*/ 460581 w 9771622"/>
              <a:gd name="connsiteY25907" fmla="*/ 1244996 h 4890129"/>
              <a:gd name="connsiteX25908" fmla="*/ 446864 w 9771622"/>
              <a:gd name="connsiteY25908" fmla="*/ 1231280 h 4890129"/>
              <a:gd name="connsiteX25909" fmla="*/ 460581 w 9771622"/>
              <a:gd name="connsiteY25909" fmla="*/ 1217564 h 4890129"/>
              <a:gd name="connsiteX25910" fmla="*/ 9399449 w 9771622"/>
              <a:gd name="connsiteY25910" fmla="*/ 1217231 h 4890129"/>
              <a:gd name="connsiteX25911" fmla="*/ 9413165 w 9771622"/>
              <a:gd name="connsiteY25911" fmla="*/ 1230947 h 4890129"/>
              <a:gd name="connsiteX25912" fmla="*/ 9399449 w 9771622"/>
              <a:gd name="connsiteY25912" fmla="*/ 1244663 h 4890129"/>
              <a:gd name="connsiteX25913" fmla="*/ 9385733 w 9771622"/>
              <a:gd name="connsiteY25913" fmla="*/ 1230947 h 4890129"/>
              <a:gd name="connsiteX25914" fmla="*/ 9399449 w 9771622"/>
              <a:gd name="connsiteY25914" fmla="*/ 1217231 h 4890129"/>
              <a:gd name="connsiteX25915" fmla="*/ 6974326 w 9771622"/>
              <a:gd name="connsiteY25915" fmla="*/ 1217231 h 4890129"/>
              <a:gd name="connsiteX25916" fmla="*/ 6988042 w 9771622"/>
              <a:gd name="connsiteY25916" fmla="*/ 1230947 h 4890129"/>
              <a:gd name="connsiteX25917" fmla="*/ 6974326 w 9771622"/>
              <a:gd name="connsiteY25917" fmla="*/ 1244663 h 4890129"/>
              <a:gd name="connsiteX25918" fmla="*/ 6960610 w 9771622"/>
              <a:gd name="connsiteY25918" fmla="*/ 1230947 h 4890129"/>
              <a:gd name="connsiteX25919" fmla="*/ 6974326 w 9771622"/>
              <a:gd name="connsiteY25919" fmla="*/ 1217231 h 4890129"/>
              <a:gd name="connsiteX25920" fmla="*/ 9452406 w 9771622"/>
              <a:gd name="connsiteY25920" fmla="*/ 1216900 h 4890129"/>
              <a:gd name="connsiteX25921" fmla="*/ 9466122 w 9771622"/>
              <a:gd name="connsiteY25921" fmla="*/ 1230616 h 4890129"/>
              <a:gd name="connsiteX25922" fmla="*/ 9452406 w 9771622"/>
              <a:gd name="connsiteY25922" fmla="*/ 1244332 h 4890129"/>
              <a:gd name="connsiteX25923" fmla="*/ 9438690 w 9771622"/>
              <a:gd name="connsiteY25923" fmla="*/ 1230616 h 4890129"/>
              <a:gd name="connsiteX25924" fmla="*/ 9452406 w 9771622"/>
              <a:gd name="connsiteY25924" fmla="*/ 1216900 h 4890129"/>
              <a:gd name="connsiteX25925" fmla="*/ 354639 w 9771622"/>
              <a:gd name="connsiteY25925" fmla="*/ 1216900 h 4890129"/>
              <a:gd name="connsiteX25926" fmla="*/ 368354 w 9771622"/>
              <a:gd name="connsiteY25926" fmla="*/ 1230616 h 4890129"/>
              <a:gd name="connsiteX25927" fmla="*/ 354639 w 9771622"/>
              <a:gd name="connsiteY25927" fmla="*/ 1244332 h 4890129"/>
              <a:gd name="connsiteX25928" fmla="*/ 340923 w 9771622"/>
              <a:gd name="connsiteY25928" fmla="*/ 1230616 h 4890129"/>
              <a:gd name="connsiteX25929" fmla="*/ 354639 w 9771622"/>
              <a:gd name="connsiteY25929" fmla="*/ 1216900 h 4890129"/>
              <a:gd name="connsiteX25930" fmla="*/ 248726 w 9771622"/>
              <a:gd name="connsiteY25930" fmla="*/ 1216240 h 4890129"/>
              <a:gd name="connsiteX25931" fmla="*/ 262442 w 9771622"/>
              <a:gd name="connsiteY25931" fmla="*/ 1229956 h 4890129"/>
              <a:gd name="connsiteX25932" fmla="*/ 248726 w 9771622"/>
              <a:gd name="connsiteY25932" fmla="*/ 1243672 h 4890129"/>
              <a:gd name="connsiteX25933" fmla="*/ 235010 w 9771622"/>
              <a:gd name="connsiteY25933" fmla="*/ 1229956 h 4890129"/>
              <a:gd name="connsiteX25934" fmla="*/ 248726 w 9771622"/>
              <a:gd name="connsiteY25934" fmla="*/ 1216240 h 4890129"/>
              <a:gd name="connsiteX25935" fmla="*/ 5418364 w 9771622"/>
              <a:gd name="connsiteY25935" fmla="*/ 1215910 h 4890129"/>
              <a:gd name="connsiteX25936" fmla="*/ 5432080 w 9771622"/>
              <a:gd name="connsiteY25936" fmla="*/ 1229626 h 4890129"/>
              <a:gd name="connsiteX25937" fmla="*/ 5418364 w 9771622"/>
              <a:gd name="connsiteY25937" fmla="*/ 1243342 h 4890129"/>
              <a:gd name="connsiteX25938" fmla="*/ 5404648 w 9771622"/>
              <a:gd name="connsiteY25938" fmla="*/ 1229626 h 4890129"/>
              <a:gd name="connsiteX25939" fmla="*/ 5418364 w 9771622"/>
              <a:gd name="connsiteY25939" fmla="*/ 1215910 h 4890129"/>
              <a:gd name="connsiteX25940" fmla="*/ 142809 w 9771622"/>
              <a:gd name="connsiteY25940" fmla="*/ 1215910 h 4890129"/>
              <a:gd name="connsiteX25941" fmla="*/ 156525 w 9771622"/>
              <a:gd name="connsiteY25941" fmla="*/ 1229626 h 4890129"/>
              <a:gd name="connsiteX25942" fmla="*/ 142809 w 9771622"/>
              <a:gd name="connsiteY25942" fmla="*/ 1243342 h 4890129"/>
              <a:gd name="connsiteX25943" fmla="*/ 129092 w 9771622"/>
              <a:gd name="connsiteY25943" fmla="*/ 1229626 h 4890129"/>
              <a:gd name="connsiteX25944" fmla="*/ 142809 w 9771622"/>
              <a:gd name="connsiteY25944" fmla="*/ 1215910 h 4890129"/>
              <a:gd name="connsiteX25945" fmla="*/ 4949360 w 9771622"/>
              <a:gd name="connsiteY25945" fmla="*/ 1215577 h 4890129"/>
              <a:gd name="connsiteX25946" fmla="*/ 4963076 w 9771622"/>
              <a:gd name="connsiteY25946" fmla="*/ 1229293 h 4890129"/>
              <a:gd name="connsiteX25947" fmla="*/ 4949360 w 9771622"/>
              <a:gd name="connsiteY25947" fmla="*/ 1243009 h 4890129"/>
              <a:gd name="connsiteX25948" fmla="*/ 4935644 w 9771622"/>
              <a:gd name="connsiteY25948" fmla="*/ 1229293 h 4890129"/>
              <a:gd name="connsiteX25949" fmla="*/ 4949360 w 9771622"/>
              <a:gd name="connsiteY25949" fmla="*/ 1215577 h 4890129"/>
              <a:gd name="connsiteX25950" fmla="*/ 4857344 w 9771622"/>
              <a:gd name="connsiteY25950" fmla="*/ 1215577 h 4890129"/>
              <a:gd name="connsiteX25951" fmla="*/ 4871060 w 9771622"/>
              <a:gd name="connsiteY25951" fmla="*/ 1229293 h 4890129"/>
              <a:gd name="connsiteX25952" fmla="*/ 4857344 w 9771622"/>
              <a:gd name="connsiteY25952" fmla="*/ 1243009 h 4890129"/>
              <a:gd name="connsiteX25953" fmla="*/ 4843628 w 9771622"/>
              <a:gd name="connsiteY25953" fmla="*/ 1229293 h 4890129"/>
              <a:gd name="connsiteX25954" fmla="*/ 4857344 w 9771622"/>
              <a:gd name="connsiteY25954" fmla="*/ 1215577 h 4890129"/>
              <a:gd name="connsiteX25955" fmla="*/ 37218 w 9771622"/>
              <a:gd name="connsiteY25955" fmla="*/ 1215246 h 4890129"/>
              <a:gd name="connsiteX25956" fmla="*/ 50934 w 9771622"/>
              <a:gd name="connsiteY25956" fmla="*/ 1228962 h 4890129"/>
              <a:gd name="connsiteX25957" fmla="*/ 37218 w 9771622"/>
              <a:gd name="connsiteY25957" fmla="*/ 1242678 h 4890129"/>
              <a:gd name="connsiteX25958" fmla="*/ 23502 w 9771622"/>
              <a:gd name="connsiteY25958" fmla="*/ 1228962 h 4890129"/>
              <a:gd name="connsiteX25959" fmla="*/ 37218 w 9771622"/>
              <a:gd name="connsiteY25959" fmla="*/ 1215246 h 4890129"/>
              <a:gd name="connsiteX25960" fmla="*/ 7032246 w 9771622"/>
              <a:gd name="connsiteY25960" fmla="*/ 1214586 h 4890129"/>
              <a:gd name="connsiteX25961" fmla="*/ 7045962 w 9771622"/>
              <a:gd name="connsiteY25961" fmla="*/ 1228302 h 4890129"/>
              <a:gd name="connsiteX25962" fmla="*/ 7032246 w 9771622"/>
              <a:gd name="connsiteY25962" fmla="*/ 1242018 h 4890129"/>
              <a:gd name="connsiteX25963" fmla="*/ 7018530 w 9771622"/>
              <a:gd name="connsiteY25963" fmla="*/ 1228302 h 4890129"/>
              <a:gd name="connsiteX25964" fmla="*/ 7032246 w 9771622"/>
              <a:gd name="connsiteY25964" fmla="*/ 1214586 h 4890129"/>
              <a:gd name="connsiteX25965" fmla="*/ 5824813 w 9771622"/>
              <a:gd name="connsiteY25965" fmla="*/ 1214586 h 4890129"/>
              <a:gd name="connsiteX25966" fmla="*/ 5838529 w 9771622"/>
              <a:gd name="connsiteY25966" fmla="*/ 1228302 h 4890129"/>
              <a:gd name="connsiteX25967" fmla="*/ 5824813 w 9771622"/>
              <a:gd name="connsiteY25967" fmla="*/ 1242018 h 4890129"/>
              <a:gd name="connsiteX25968" fmla="*/ 5811097 w 9771622"/>
              <a:gd name="connsiteY25968" fmla="*/ 1228302 h 4890129"/>
              <a:gd name="connsiteX25969" fmla="*/ 5824813 w 9771622"/>
              <a:gd name="connsiteY25969" fmla="*/ 1214586 h 4890129"/>
              <a:gd name="connsiteX25970" fmla="*/ 4903352 w 9771622"/>
              <a:gd name="connsiteY25970" fmla="*/ 1214586 h 4890129"/>
              <a:gd name="connsiteX25971" fmla="*/ 4917068 w 9771622"/>
              <a:gd name="connsiteY25971" fmla="*/ 1228302 h 4890129"/>
              <a:gd name="connsiteX25972" fmla="*/ 4903352 w 9771622"/>
              <a:gd name="connsiteY25972" fmla="*/ 1242018 h 4890129"/>
              <a:gd name="connsiteX25973" fmla="*/ 4889636 w 9771622"/>
              <a:gd name="connsiteY25973" fmla="*/ 1228302 h 4890129"/>
              <a:gd name="connsiteX25974" fmla="*/ 4903352 w 9771622"/>
              <a:gd name="connsiteY25974" fmla="*/ 1214586 h 4890129"/>
              <a:gd name="connsiteX25975" fmla="*/ 2774533 w 9771622"/>
              <a:gd name="connsiteY25975" fmla="*/ 1214586 h 4890129"/>
              <a:gd name="connsiteX25976" fmla="*/ 2788251 w 9771622"/>
              <a:gd name="connsiteY25976" fmla="*/ 1228302 h 4890129"/>
              <a:gd name="connsiteX25977" fmla="*/ 2774533 w 9771622"/>
              <a:gd name="connsiteY25977" fmla="*/ 1242018 h 4890129"/>
              <a:gd name="connsiteX25978" fmla="*/ 2760822 w 9771622"/>
              <a:gd name="connsiteY25978" fmla="*/ 1228302 h 4890129"/>
              <a:gd name="connsiteX25979" fmla="*/ 2774533 w 9771622"/>
              <a:gd name="connsiteY25979" fmla="*/ 1214586 h 4890129"/>
              <a:gd name="connsiteX25980" fmla="*/ 2031806 w 9771622"/>
              <a:gd name="connsiteY25980" fmla="*/ 1213922 h 4890129"/>
              <a:gd name="connsiteX25981" fmla="*/ 2045519 w 9771622"/>
              <a:gd name="connsiteY25981" fmla="*/ 1227638 h 4890129"/>
              <a:gd name="connsiteX25982" fmla="*/ 2031806 w 9771622"/>
              <a:gd name="connsiteY25982" fmla="*/ 1241354 h 4890129"/>
              <a:gd name="connsiteX25983" fmla="*/ 2018084 w 9771622"/>
              <a:gd name="connsiteY25983" fmla="*/ 1227638 h 4890129"/>
              <a:gd name="connsiteX25984" fmla="*/ 2031806 w 9771622"/>
              <a:gd name="connsiteY25984" fmla="*/ 1213922 h 4890129"/>
              <a:gd name="connsiteX25985" fmla="*/ 5534210 w 9771622"/>
              <a:gd name="connsiteY25985" fmla="*/ 1213259 h 4890129"/>
              <a:gd name="connsiteX25986" fmla="*/ 5547926 w 9771622"/>
              <a:gd name="connsiteY25986" fmla="*/ 1226975 h 4890129"/>
              <a:gd name="connsiteX25987" fmla="*/ 5534210 w 9771622"/>
              <a:gd name="connsiteY25987" fmla="*/ 1240691 h 4890129"/>
              <a:gd name="connsiteX25988" fmla="*/ 5520494 w 9771622"/>
              <a:gd name="connsiteY25988" fmla="*/ 1226975 h 4890129"/>
              <a:gd name="connsiteX25989" fmla="*/ 5534210 w 9771622"/>
              <a:gd name="connsiteY25989" fmla="*/ 1213259 h 4890129"/>
              <a:gd name="connsiteX25990" fmla="*/ 6061138 w 9771622"/>
              <a:gd name="connsiteY25990" fmla="*/ 1212929 h 4890129"/>
              <a:gd name="connsiteX25991" fmla="*/ 6074854 w 9771622"/>
              <a:gd name="connsiteY25991" fmla="*/ 1226645 h 4890129"/>
              <a:gd name="connsiteX25992" fmla="*/ 6061138 w 9771622"/>
              <a:gd name="connsiteY25992" fmla="*/ 1240361 h 4890129"/>
              <a:gd name="connsiteX25993" fmla="*/ 6047422 w 9771622"/>
              <a:gd name="connsiteY25993" fmla="*/ 1226645 h 4890129"/>
              <a:gd name="connsiteX25994" fmla="*/ 6061138 w 9771622"/>
              <a:gd name="connsiteY25994" fmla="*/ 1212929 h 4890129"/>
              <a:gd name="connsiteX25995" fmla="*/ 6410324 w 9771622"/>
              <a:gd name="connsiteY25995" fmla="*/ 1212599 h 4890129"/>
              <a:gd name="connsiteX25996" fmla="*/ 6424040 w 9771622"/>
              <a:gd name="connsiteY25996" fmla="*/ 1226315 h 4890129"/>
              <a:gd name="connsiteX25997" fmla="*/ 6410324 w 9771622"/>
              <a:gd name="connsiteY25997" fmla="*/ 1240031 h 4890129"/>
              <a:gd name="connsiteX25998" fmla="*/ 6396608 w 9771622"/>
              <a:gd name="connsiteY25998" fmla="*/ 1226315 h 4890129"/>
              <a:gd name="connsiteX25999" fmla="*/ 6410324 w 9771622"/>
              <a:gd name="connsiteY25999" fmla="*/ 1212599 h 4890129"/>
              <a:gd name="connsiteX26000" fmla="*/ 5255189 w 9771622"/>
              <a:gd name="connsiteY26000" fmla="*/ 1212599 h 4890129"/>
              <a:gd name="connsiteX26001" fmla="*/ 5268905 w 9771622"/>
              <a:gd name="connsiteY26001" fmla="*/ 1226315 h 4890129"/>
              <a:gd name="connsiteX26002" fmla="*/ 5255189 w 9771622"/>
              <a:gd name="connsiteY26002" fmla="*/ 1240031 h 4890129"/>
              <a:gd name="connsiteX26003" fmla="*/ 5241473 w 9771622"/>
              <a:gd name="connsiteY26003" fmla="*/ 1226315 h 4890129"/>
              <a:gd name="connsiteX26004" fmla="*/ 5255189 w 9771622"/>
              <a:gd name="connsiteY26004" fmla="*/ 1212599 h 4890129"/>
              <a:gd name="connsiteX26005" fmla="*/ 3396379 w 9771622"/>
              <a:gd name="connsiteY26005" fmla="*/ 1212599 h 4890129"/>
              <a:gd name="connsiteX26006" fmla="*/ 3410095 w 9771622"/>
              <a:gd name="connsiteY26006" fmla="*/ 1226315 h 4890129"/>
              <a:gd name="connsiteX26007" fmla="*/ 3396379 w 9771622"/>
              <a:gd name="connsiteY26007" fmla="*/ 1240031 h 4890129"/>
              <a:gd name="connsiteX26008" fmla="*/ 3382663 w 9771622"/>
              <a:gd name="connsiteY26008" fmla="*/ 1226315 h 4890129"/>
              <a:gd name="connsiteX26009" fmla="*/ 3396379 w 9771622"/>
              <a:gd name="connsiteY26009" fmla="*/ 1212599 h 4890129"/>
              <a:gd name="connsiteX26010" fmla="*/ 7089839 w 9771622"/>
              <a:gd name="connsiteY26010" fmla="*/ 1212268 h 4890129"/>
              <a:gd name="connsiteX26011" fmla="*/ 7103555 w 9771622"/>
              <a:gd name="connsiteY26011" fmla="*/ 1225984 h 4890129"/>
              <a:gd name="connsiteX26012" fmla="*/ 7089839 w 9771622"/>
              <a:gd name="connsiteY26012" fmla="*/ 1239700 h 4890129"/>
              <a:gd name="connsiteX26013" fmla="*/ 7076123 w 9771622"/>
              <a:gd name="connsiteY26013" fmla="*/ 1225984 h 4890129"/>
              <a:gd name="connsiteX26014" fmla="*/ 7089839 w 9771622"/>
              <a:gd name="connsiteY26014" fmla="*/ 1212268 h 4890129"/>
              <a:gd name="connsiteX26015" fmla="*/ 1921586 w 9771622"/>
              <a:gd name="connsiteY26015" fmla="*/ 1211605 h 4890129"/>
              <a:gd name="connsiteX26016" fmla="*/ 1935302 w 9771622"/>
              <a:gd name="connsiteY26016" fmla="*/ 1225321 h 4890129"/>
              <a:gd name="connsiteX26017" fmla="*/ 1921586 w 9771622"/>
              <a:gd name="connsiteY26017" fmla="*/ 1239037 h 4890129"/>
              <a:gd name="connsiteX26018" fmla="*/ 1907871 w 9771622"/>
              <a:gd name="connsiteY26018" fmla="*/ 1225321 h 4890129"/>
              <a:gd name="connsiteX26019" fmla="*/ 1921586 w 9771622"/>
              <a:gd name="connsiteY26019" fmla="*/ 1211605 h 4890129"/>
              <a:gd name="connsiteX26020" fmla="*/ 7147414 w 9771622"/>
              <a:gd name="connsiteY26020" fmla="*/ 1210281 h 4890129"/>
              <a:gd name="connsiteX26021" fmla="*/ 7161130 w 9771622"/>
              <a:gd name="connsiteY26021" fmla="*/ 1223997 h 4890129"/>
              <a:gd name="connsiteX26022" fmla="*/ 7147414 w 9771622"/>
              <a:gd name="connsiteY26022" fmla="*/ 1237713 h 4890129"/>
              <a:gd name="connsiteX26023" fmla="*/ 7133698 w 9771622"/>
              <a:gd name="connsiteY26023" fmla="*/ 1223997 h 4890129"/>
              <a:gd name="connsiteX26024" fmla="*/ 7147414 w 9771622"/>
              <a:gd name="connsiteY26024" fmla="*/ 1210281 h 4890129"/>
              <a:gd name="connsiteX26025" fmla="*/ 2659687 w 9771622"/>
              <a:gd name="connsiteY26025" fmla="*/ 1210281 h 4890129"/>
              <a:gd name="connsiteX26026" fmla="*/ 2673401 w 9771622"/>
              <a:gd name="connsiteY26026" fmla="*/ 1223997 h 4890129"/>
              <a:gd name="connsiteX26027" fmla="*/ 2659687 w 9771622"/>
              <a:gd name="connsiteY26027" fmla="*/ 1237713 h 4890129"/>
              <a:gd name="connsiteX26028" fmla="*/ 2645972 w 9771622"/>
              <a:gd name="connsiteY26028" fmla="*/ 1223997 h 4890129"/>
              <a:gd name="connsiteX26029" fmla="*/ 2659687 w 9771622"/>
              <a:gd name="connsiteY26029" fmla="*/ 1210281 h 4890129"/>
              <a:gd name="connsiteX26030" fmla="*/ 1812029 w 9771622"/>
              <a:gd name="connsiteY26030" fmla="*/ 1209951 h 4890129"/>
              <a:gd name="connsiteX26031" fmla="*/ 1825741 w 9771622"/>
              <a:gd name="connsiteY26031" fmla="*/ 1223667 h 4890129"/>
              <a:gd name="connsiteX26032" fmla="*/ 1812029 w 9771622"/>
              <a:gd name="connsiteY26032" fmla="*/ 1237383 h 4890129"/>
              <a:gd name="connsiteX26033" fmla="*/ 1798309 w 9771622"/>
              <a:gd name="connsiteY26033" fmla="*/ 1223667 h 4890129"/>
              <a:gd name="connsiteX26034" fmla="*/ 1812029 w 9771622"/>
              <a:gd name="connsiteY26034" fmla="*/ 1209951 h 4890129"/>
              <a:gd name="connsiteX26035" fmla="*/ 7204358 w 9771622"/>
              <a:gd name="connsiteY26035" fmla="*/ 1208297 h 4890129"/>
              <a:gd name="connsiteX26036" fmla="*/ 7218074 w 9771622"/>
              <a:gd name="connsiteY26036" fmla="*/ 1222013 h 4890129"/>
              <a:gd name="connsiteX26037" fmla="*/ 7204358 w 9771622"/>
              <a:gd name="connsiteY26037" fmla="*/ 1235729 h 4890129"/>
              <a:gd name="connsiteX26038" fmla="*/ 7190642 w 9771622"/>
              <a:gd name="connsiteY26038" fmla="*/ 1222013 h 4890129"/>
              <a:gd name="connsiteX26039" fmla="*/ 7204358 w 9771622"/>
              <a:gd name="connsiteY26039" fmla="*/ 1208297 h 4890129"/>
              <a:gd name="connsiteX26040" fmla="*/ 1702483 w 9771622"/>
              <a:gd name="connsiteY26040" fmla="*/ 1207967 h 4890129"/>
              <a:gd name="connsiteX26041" fmla="*/ 1716194 w 9771622"/>
              <a:gd name="connsiteY26041" fmla="*/ 1221683 h 4890129"/>
              <a:gd name="connsiteX26042" fmla="*/ 1702483 w 9771622"/>
              <a:gd name="connsiteY26042" fmla="*/ 1235399 h 4890129"/>
              <a:gd name="connsiteX26043" fmla="*/ 1688758 w 9771622"/>
              <a:gd name="connsiteY26043" fmla="*/ 1221683 h 4890129"/>
              <a:gd name="connsiteX26044" fmla="*/ 1702483 w 9771622"/>
              <a:gd name="connsiteY26044" fmla="*/ 1207967 h 4890129"/>
              <a:gd name="connsiteX26045" fmla="*/ 6472206 w 9771622"/>
              <a:gd name="connsiteY26045" fmla="*/ 1207633 h 4890129"/>
              <a:gd name="connsiteX26046" fmla="*/ 6485922 w 9771622"/>
              <a:gd name="connsiteY26046" fmla="*/ 1221349 h 4890129"/>
              <a:gd name="connsiteX26047" fmla="*/ 6472206 w 9771622"/>
              <a:gd name="connsiteY26047" fmla="*/ 1235065 h 4890129"/>
              <a:gd name="connsiteX26048" fmla="*/ 6458490 w 9771622"/>
              <a:gd name="connsiteY26048" fmla="*/ 1221349 h 4890129"/>
              <a:gd name="connsiteX26049" fmla="*/ 6472206 w 9771622"/>
              <a:gd name="connsiteY26049" fmla="*/ 1207633 h 4890129"/>
              <a:gd name="connsiteX26050" fmla="*/ 7261287 w 9771622"/>
              <a:gd name="connsiteY26050" fmla="*/ 1206309 h 4890129"/>
              <a:gd name="connsiteX26051" fmla="*/ 7275003 w 9771622"/>
              <a:gd name="connsiteY26051" fmla="*/ 1220025 h 4890129"/>
              <a:gd name="connsiteX26052" fmla="*/ 7261287 w 9771622"/>
              <a:gd name="connsiteY26052" fmla="*/ 1233741 h 4890129"/>
              <a:gd name="connsiteX26053" fmla="*/ 7247571 w 9771622"/>
              <a:gd name="connsiteY26053" fmla="*/ 1220025 h 4890129"/>
              <a:gd name="connsiteX26054" fmla="*/ 7261287 w 9771622"/>
              <a:gd name="connsiteY26054" fmla="*/ 1206309 h 4890129"/>
              <a:gd name="connsiteX26055" fmla="*/ 2545497 w 9771622"/>
              <a:gd name="connsiteY26055" fmla="*/ 1206309 h 4890129"/>
              <a:gd name="connsiteX26056" fmla="*/ 2559211 w 9771622"/>
              <a:gd name="connsiteY26056" fmla="*/ 1220025 h 4890129"/>
              <a:gd name="connsiteX26057" fmla="*/ 2545497 w 9771622"/>
              <a:gd name="connsiteY26057" fmla="*/ 1233741 h 4890129"/>
              <a:gd name="connsiteX26058" fmla="*/ 2531776 w 9771622"/>
              <a:gd name="connsiteY26058" fmla="*/ 1220025 h 4890129"/>
              <a:gd name="connsiteX26059" fmla="*/ 2545497 w 9771622"/>
              <a:gd name="connsiteY26059" fmla="*/ 1206309 h 4890129"/>
              <a:gd name="connsiteX26060" fmla="*/ 1593576 w 9771622"/>
              <a:gd name="connsiteY26060" fmla="*/ 1206309 h 4890129"/>
              <a:gd name="connsiteX26061" fmla="*/ 1607294 w 9771622"/>
              <a:gd name="connsiteY26061" fmla="*/ 1220025 h 4890129"/>
              <a:gd name="connsiteX26062" fmla="*/ 1593576 w 9771622"/>
              <a:gd name="connsiteY26062" fmla="*/ 1233741 h 4890129"/>
              <a:gd name="connsiteX26063" fmla="*/ 1579863 w 9771622"/>
              <a:gd name="connsiteY26063" fmla="*/ 1220025 h 4890129"/>
              <a:gd name="connsiteX26064" fmla="*/ 1593576 w 9771622"/>
              <a:gd name="connsiteY26064" fmla="*/ 1206309 h 4890129"/>
              <a:gd name="connsiteX26065" fmla="*/ 1485016 w 9771622"/>
              <a:gd name="connsiteY26065" fmla="*/ 1204985 h 4890129"/>
              <a:gd name="connsiteX26066" fmla="*/ 1498732 w 9771622"/>
              <a:gd name="connsiteY26066" fmla="*/ 1218701 h 4890129"/>
              <a:gd name="connsiteX26067" fmla="*/ 1485016 w 9771622"/>
              <a:gd name="connsiteY26067" fmla="*/ 1232417 h 4890129"/>
              <a:gd name="connsiteX26068" fmla="*/ 1471299 w 9771622"/>
              <a:gd name="connsiteY26068" fmla="*/ 1218701 h 4890129"/>
              <a:gd name="connsiteX26069" fmla="*/ 1485016 w 9771622"/>
              <a:gd name="connsiteY26069" fmla="*/ 1204985 h 4890129"/>
              <a:gd name="connsiteX26070" fmla="*/ 7318216 w 9771622"/>
              <a:gd name="connsiteY26070" fmla="*/ 1204325 h 4890129"/>
              <a:gd name="connsiteX26071" fmla="*/ 7331932 w 9771622"/>
              <a:gd name="connsiteY26071" fmla="*/ 1218041 h 4890129"/>
              <a:gd name="connsiteX26072" fmla="*/ 7318216 w 9771622"/>
              <a:gd name="connsiteY26072" fmla="*/ 1231757 h 4890129"/>
              <a:gd name="connsiteX26073" fmla="*/ 7304500 w 9771622"/>
              <a:gd name="connsiteY26073" fmla="*/ 1218041 h 4890129"/>
              <a:gd name="connsiteX26074" fmla="*/ 7318216 w 9771622"/>
              <a:gd name="connsiteY26074" fmla="*/ 1204325 h 4890129"/>
              <a:gd name="connsiteX26075" fmla="*/ 6126341 w 9771622"/>
              <a:gd name="connsiteY26075" fmla="*/ 1204325 h 4890129"/>
              <a:gd name="connsiteX26076" fmla="*/ 6140057 w 9771622"/>
              <a:gd name="connsiteY26076" fmla="*/ 1218041 h 4890129"/>
              <a:gd name="connsiteX26077" fmla="*/ 6126341 w 9771622"/>
              <a:gd name="connsiteY26077" fmla="*/ 1231757 h 4890129"/>
              <a:gd name="connsiteX26078" fmla="*/ 6112625 w 9771622"/>
              <a:gd name="connsiteY26078" fmla="*/ 1218041 h 4890129"/>
              <a:gd name="connsiteX26079" fmla="*/ 6126341 w 9771622"/>
              <a:gd name="connsiteY26079" fmla="*/ 1204325 h 4890129"/>
              <a:gd name="connsiteX26080" fmla="*/ 1376788 w 9771622"/>
              <a:gd name="connsiteY26080" fmla="*/ 1203661 h 4890129"/>
              <a:gd name="connsiteX26081" fmla="*/ 1390499 w 9771622"/>
              <a:gd name="connsiteY26081" fmla="*/ 1217377 h 4890129"/>
              <a:gd name="connsiteX26082" fmla="*/ 1376788 w 9771622"/>
              <a:gd name="connsiteY26082" fmla="*/ 1231093 h 4890129"/>
              <a:gd name="connsiteX26083" fmla="*/ 1363066 w 9771622"/>
              <a:gd name="connsiteY26083" fmla="*/ 1217377 h 4890129"/>
              <a:gd name="connsiteX26084" fmla="*/ 1376788 w 9771622"/>
              <a:gd name="connsiteY26084" fmla="*/ 1203661 h 4890129"/>
              <a:gd name="connsiteX26085" fmla="*/ 7374816 w 9771622"/>
              <a:gd name="connsiteY26085" fmla="*/ 1202671 h 4890129"/>
              <a:gd name="connsiteX26086" fmla="*/ 7388532 w 9771622"/>
              <a:gd name="connsiteY26086" fmla="*/ 1216387 h 4890129"/>
              <a:gd name="connsiteX26087" fmla="*/ 7374816 w 9771622"/>
              <a:gd name="connsiteY26087" fmla="*/ 1230103 h 4890129"/>
              <a:gd name="connsiteX26088" fmla="*/ 7361100 w 9771622"/>
              <a:gd name="connsiteY26088" fmla="*/ 1216387 h 4890129"/>
              <a:gd name="connsiteX26089" fmla="*/ 7374816 w 9771622"/>
              <a:gd name="connsiteY26089" fmla="*/ 1202671 h 4890129"/>
              <a:gd name="connsiteX26090" fmla="*/ 6533121 w 9771622"/>
              <a:gd name="connsiteY26090" fmla="*/ 1202671 h 4890129"/>
              <a:gd name="connsiteX26091" fmla="*/ 6546837 w 9771622"/>
              <a:gd name="connsiteY26091" fmla="*/ 1216387 h 4890129"/>
              <a:gd name="connsiteX26092" fmla="*/ 6533121 w 9771622"/>
              <a:gd name="connsiteY26092" fmla="*/ 1230103 h 4890129"/>
              <a:gd name="connsiteX26093" fmla="*/ 6519405 w 9771622"/>
              <a:gd name="connsiteY26093" fmla="*/ 1216387 h 4890129"/>
              <a:gd name="connsiteX26094" fmla="*/ 6533121 w 9771622"/>
              <a:gd name="connsiteY26094" fmla="*/ 1202671 h 4890129"/>
              <a:gd name="connsiteX26095" fmla="*/ 5893328 w 9771622"/>
              <a:gd name="connsiteY26095" fmla="*/ 1202671 h 4890129"/>
              <a:gd name="connsiteX26096" fmla="*/ 5907044 w 9771622"/>
              <a:gd name="connsiteY26096" fmla="*/ 1216387 h 4890129"/>
              <a:gd name="connsiteX26097" fmla="*/ 5893328 w 9771622"/>
              <a:gd name="connsiteY26097" fmla="*/ 1230103 h 4890129"/>
              <a:gd name="connsiteX26098" fmla="*/ 5879612 w 9771622"/>
              <a:gd name="connsiteY26098" fmla="*/ 1216387 h 4890129"/>
              <a:gd name="connsiteX26099" fmla="*/ 5893328 w 9771622"/>
              <a:gd name="connsiteY26099" fmla="*/ 1202671 h 4890129"/>
              <a:gd name="connsiteX26100" fmla="*/ 3273583 w 9771622"/>
              <a:gd name="connsiteY26100" fmla="*/ 1202671 h 4890129"/>
              <a:gd name="connsiteX26101" fmla="*/ 3287299 w 9771622"/>
              <a:gd name="connsiteY26101" fmla="*/ 1216387 h 4890129"/>
              <a:gd name="connsiteX26102" fmla="*/ 3273583 w 9771622"/>
              <a:gd name="connsiteY26102" fmla="*/ 1230103 h 4890129"/>
              <a:gd name="connsiteX26103" fmla="*/ 3259867 w 9771622"/>
              <a:gd name="connsiteY26103" fmla="*/ 1216387 h 4890129"/>
              <a:gd name="connsiteX26104" fmla="*/ 3273583 w 9771622"/>
              <a:gd name="connsiteY26104" fmla="*/ 1202671 h 4890129"/>
              <a:gd name="connsiteX26105" fmla="*/ 2432301 w 9771622"/>
              <a:gd name="connsiteY26105" fmla="*/ 1202671 h 4890129"/>
              <a:gd name="connsiteX26106" fmla="*/ 2446015 w 9771622"/>
              <a:gd name="connsiteY26106" fmla="*/ 1216387 h 4890129"/>
              <a:gd name="connsiteX26107" fmla="*/ 2432301 w 9771622"/>
              <a:gd name="connsiteY26107" fmla="*/ 1230103 h 4890129"/>
              <a:gd name="connsiteX26108" fmla="*/ 2418577 w 9771622"/>
              <a:gd name="connsiteY26108" fmla="*/ 1216387 h 4890129"/>
              <a:gd name="connsiteX26109" fmla="*/ 2432301 w 9771622"/>
              <a:gd name="connsiteY26109" fmla="*/ 1202671 h 4890129"/>
              <a:gd name="connsiteX26110" fmla="*/ 1268881 w 9771622"/>
              <a:gd name="connsiteY26110" fmla="*/ 1202337 h 4890129"/>
              <a:gd name="connsiteX26111" fmla="*/ 1282598 w 9771622"/>
              <a:gd name="connsiteY26111" fmla="*/ 1216053 h 4890129"/>
              <a:gd name="connsiteX26112" fmla="*/ 1268881 w 9771622"/>
              <a:gd name="connsiteY26112" fmla="*/ 1229769 h 4890129"/>
              <a:gd name="connsiteX26113" fmla="*/ 1255165 w 9771622"/>
              <a:gd name="connsiteY26113" fmla="*/ 1216053 h 4890129"/>
              <a:gd name="connsiteX26114" fmla="*/ 1268881 w 9771622"/>
              <a:gd name="connsiteY26114" fmla="*/ 1202337 h 4890129"/>
              <a:gd name="connsiteX26115" fmla="*/ 5717574 w 9771622"/>
              <a:gd name="connsiteY26115" fmla="*/ 1201677 h 4890129"/>
              <a:gd name="connsiteX26116" fmla="*/ 5731290 w 9771622"/>
              <a:gd name="connsiteY26116" fmla="*/ 1215393 h 4890129"/>
              <a:gd name="connsiteX26117" fmla="*/ 5717574 w 9771622"/>
              <a:gd name="connsiteY26117" fmla="*/ 1229109 h 4890129"/>
              <a:gd name="connsiteX26118" fmla="*/ 5703858 w 9771622"/>
              <a:gd name="connsiteY26118" fmla="*/ 1215393 h 4890129"/>
              <a:gd name="connsiteX26119" fmla="*/ 5717574 w 9771622"/>
              <a:gd name="connsiteY26119" fmla="*/ 1201677 h 4890129"/>
              <a:gd name="connsiteX26120" fmla="*/ 1160977 w 9771622"/>
              <a:gd name="connsiteY26120" fmla="*/ 1201343 h 4890129"/>
              <a:gd name="connsiteX26121" fmla="*/ 1174697 w 9771622"/>
              <a:gd name="connsiteY26121" fmla="*/ 1215059 h 4890129"/>
              <a:gd name="connsiteX26122" fmla="*/ 1160977 w 9771622"/>
              <a:gd name="connsiteY26122" fmla="*/ 1228775 h 4890129"/>
              <a:gd name="connsiteX26123" fmla="*/ 1147265 w 9771622"/>
              <a:gd name="connsiteY26123" fmla="*/ 1215059 h 4890129"/>
              <a:gd name="connsiteX26124" fmla="*/ 1160977 w 9771622"/>
              <a:gd name="connsiteY26124" fmla="*/ 1201343 h 4890129"/>
              <a:gd name="connsiteX26125" fmla="*/ 7431085 w 9771622"/>
              <a:gd name="connsiteY26125" fmla="*/ 1201013 h 4890129"/>
              <a:gd name="connsiteX26126" fmla="*/ 7444801 w 9771622"/>
              <a:gd name="connsiteY26126" fmla="*/ 1214729 h 4890129"/>
              <a:gd name="connsiteX26127" fmla="*/ 7431085 w 9771622"/>
              <a:gd name="connsiteY26127" fmla="*/ 1228445 h 4890129"/>
              <a:gd name="connsiteX26128" fmla="*/ 7417369 w 9771622"/>
              <a:gd name="connsiteY26128" fmla="*/ 1214729 h 4890129"/>
              <a:gd name="connsiteX26129" fmla="*/ 7431085 w 9771622"/>
              <a:gd name="connsiteY26129" fmla="*/ 1201013 h 4890129"/>
              <a:gd name="connsiteX26130" fmla="*/ 5210506 w 9771622"/>
              <a:gd name="connsiteY26130" fmla="*/ 1201013 h 4890129"/>
              <a:gd name="connsiteX26131" fmla="*/ 5224222 w 9771622"/>
              <a:gd name="connsiteY26131" fmla="*/ 1214729 h 4890129"/>
              <a:gd name="connsiteX26132" fmla="*/ 5210506 w 9771622"/>
              <a:gd name="connsiteY26132" fmla="*/ 1228445 h 4890129"/>
              <a:gd name="connsiteX26133" fmla="*/ 5196790 w 9771622"/>
              <a:gd name="connsiteY26133" fmla="*/ 1214729 h 4890129"/>
              <a:gd name="connsiteX26134" fmla="*/ 5210506 w 9771622"/>
              <a:gd name="connsiteY26134" fmla="*/ 1201013 h 4890129"/>
              <a:gd name="connsiteX26135" fmla="*/ 3473498 w 9771622"/>
              <a:gd name="connsiteY26135" fmla="*/ 1200683 h 4890129"/>
              <a:gd name="connsiteX26136" fmla="*/ 3487214 w 9771622"/>
              <a:gd name="connsiteY26136" fmla="*/ 1214399 h 4890129"/>
              <a:gd name="connsiteX26137" fmla="*/ 3473498 w 9771622"/>
              <a:gd name="connsiteY26137" fmla="*/ 1228115 h 4890129"/>
              <a:gd name="connsiteX26138" fmla="*/ 3459782 w 9771622"/>
              <a:gd name="connsiteY26138" fmla="*/ 1214399 h 4890129"/>
              <a:gd name="connsiteX26139" fmla="*/ 3473498 w 9771622"/>
              <a:gd name="connsiteY26139" fmla="*/ 1200683 h 4890129"/>
              <a:gd name="connsiteX26140" fmla="*/ 1053745 w 9771622"/>
              <a:gd name="connsiteY26140" fmla="*/ 1200019 h 4890129"/>
              <a:gd name="connsiteX26141" fmla="*/ 1067460 w 9771622"/>
              <a:gd name="connsiteY26141" fmla="*/ 1213735 h 4890129"/>
              <a:gd name="connsiteX26142" fmla="*/ 1053745 w 9771622"/>
              <a:gd name="connsiteY26142" fmla="*/ 1227451 h 4890129"/>
              <a:gd name="connsiteX26143" fmla="*/ 1040029 w 9771622"/>
              <a:gd name="connsiteY26143" fmla="*/ 1213735 h 4890129"/>
              <a:gd name="connsiteX26144" fmla="*/ 1053745 w 9771622"/>
              <a:gd name="connsiteY26144" fmla="*/ 1200019 h 4890129"/>
              <a:gd name="connsiteX26145" fmla="*/ 7487351 w 9771622"/>
              <a:gd name="connsiteY26145" fmla="*/ 1199359 h 4890129"/>
              <a:gd name="connsiteX26146" fmla="*/ 7501067 w 9771622"/>
              <a:gd name="connsiteY26146" fmla="*/ 1213075 h 4890129"/>
              <a:gd name="connsiteX26147" fmla="*/ 7487351 w 9771622"/>
              <a:gd name="connsiteY26147" fmla="*/ 1226791 h 4890129"/>
              <a:gd name="connsiteX26148" fmla="*/ 7473635 w 9771622"/>
              <a:gd name="connsiteY26148" fmla="*/ 1213075 h 4890129"/>
              <a:gd name="connsiteX26149" fmla="*/ 7487351 w 9771622"/>
              <a:gd name="connsiteY26149" fmla="*/ 1199359 h 4890129"/>
              <a:gd name="connsiteX26150" fmla="*/ 2319766 w 9771622"/>
              <a:gd name="connsiteY26150" fmla="*/ 1199359 h 4890129"/>
              <a:gd name="connsiteX26151" fmla="*/ 2333482 w 9771622"/>
              <a:gd name="connsiteY26151" fmla="*/ 1213075 h 4890129"/>
              <a:gd name="connsiteX26152" fmla="*/ 2319766 w 9771622"/>
              <a:gd name="connsiteY26152" fmla="*/ 1226791 h 4890129"/>
              <a:gd name="connsiteX26153" fmla="*/ 2306048 w 9771622"/>
              <a:gd name="connsiteY26153" fmla="*/ 1213075 h 4890129"/>
              <a:gd name="connsiteX26154" fmla="*/ 2319766 w 9771622"/>
              <a:gd name="connsiteY26154" fmla="*/ 1199359 h 4890129"/>
              <a:gd name="connsiteX26155" fmla="*/ 946504 w 9771622"/>
              <a:gd name="connsiteY26155" fmla="*/ 1199029 h 4890129"/>
              <a:gd name="connsiteX26156" fmla="*/ 960219 w 9771622"/>
              <a:gd name="connsiteY26156" fmla="*/ 1212745 h 4890129"/>
              <a:gd name="connsiteX26157" fmla="*/ 946504 w 9771622"/>
              <a:gd name="connsiteY26157" fmla="*/ 1226461 h 4890129"/>
              <a:gd name="connsiteX26158" fmla="*/ 932785 w 9771622"/>
              <a:gd name="connsiteY26158" fmla="*/ 1212745 h 4890129"/>
              <a:gd name="connsiteX26159" fmla="*/ 946504 w 9771622"/>
              <a:gd name="connsiteY26159" fmla="*/ 1199029 h 4890129"/>
              <a:gd name="connsiteX26160" fmla="*/ 5375668 w 9771622"/>
              <a:gd name="connsiteY26160" fmla="*/ 1198699 h 4890129"/>
              <a:gd name="connsiteX26161" fmla="*/ 5389384 w 9771622"/>
              <a:gd name="connsiteY26161" fmla="*/ 1212415 h 4890129"/>
              <a:gd name="connsiteX26162" fmla="*/ 5375668 w 9771622"/>
              <a:gd name="connsiteY26162" fmla="*/ 1226131 h 4890129"/>
              <a:gd name="connsiteX26163" fmla="*/ 5361952 w 9771622"/>
              <a:gd name="connsiteY26163" fmla="*/ 1212415 h 4890129"/>
              <a:gd name="connsiteX26164" fmla="*/ 5375668 w 9771622"/>
              <a:gd name="connsiteY26164" fmla="*/ 1198699 h 4890129"/>
              <a:gd name="connsiteX26165" fmla="*/ 6594022 w 9771622"/>
              <a:gd name="connsiteY26165" fmla="*/ 1198365 h 4890129"/>
              <a:gd name="connsiteX26166" fmla="*/ 6607738 w 9771622"/>
              <a:gd name="connsiteY26166" fmla="*/ 1212081 h 4890129"/>
              <a:gd name="connsiteX26167" fmla="*/ 6594022 w 9771622"/>
              <a:gd name="connsiteY26167" fmla="*/ 1225797 h 4890129"/>
              <a:gd name="connsiteX26168" fmla="*/ 6580306 w 9771622"/>
              <a:gd name="connsiteY26168" fmla="*/ 1212081 h 4890129"/>
              <a:gd name="connsiteX26169" fmla="*/ 6594022 w 9771622"/>
              <a:gd name="connsiteY26169" fmla="*/ 1198365 h 4890129"/>
              <a:gd name="connsiteX26170" fmla="*/ 839580 w 9771622"/>
              <a:gd name="connsiteY26170" fmla="*/ 1198365 h 4890129"/>
              <a:gd name="connsiteX26171" fmla="*/ 853295 w 9771622"/>
              <a:gd name="connsiteY26171" fmla="*/ 1212081 h 4890129"/>
              <a:gd name="connsiteX26172" fmla="*/ 839580 w 9771622"/>
              <a:gd name="connsiteY26172" fmla="*/ 1225797 h 4890129"/>
              <a:gd name="connsiteX26173" fmla="*/ 825865 w 9771622"/>
              <a:gd name="connsiteY26173" fmla="*/ 1212081 h 4890129"/>
              <a:gd name="connsiteX26174" fmla="*/ 839580 w 9771622"/>
              <a:gd name="connsiteY26174" fmla="*/ 1198365 h 4890129"/>
              <a:gd name="connsiteX26175" fmla="*/ 7543286 w 9771622"/>
              <a:gd name="connsiteY26175" fmla="*/ 1198035 h 4890129"/>
              <a:gd name="connsiteX26176" fmla="*/ 7557002 w 9771622"/>
              <a:gd name="connsiteY26176" fmla="*/ 1211751 h 4890129"/>
              <a:gd name="connsiteX26177" fmla="*/ 7543286 w 9771622"/>
              <a:gd name="connsiteY26177" fmla="*/ 1225467 h 4890129"/>
              <a:gd name="connsiteX26178" fmla="*/ 7529570 w 9771622"/>
              <a:gd name="connsiteY26178" fmla="*/ 1211751 h 4890129"/>
              <a:gd name="connsiteX26179" fmla="*/ 7543286 w 9771622"/>
              <a:gd name="connsiteY26179" fmla="*/ 1198035 h 4890129"/>
              <a:gd name="connsiteX26180" fmla="*/ 732666 w 9771622"/>
              <a:gd name="connsiteY26180" fmla="*/ 1197375 h 4890129"/>
              <a:gd name="connsiteX26181" fmla="*/ 746381 w 9771622"/>
              <a:gd name="connsiteY26181" fmla="*/ 1211091 h 4890129"/>
              <a:gd name="connsiteX26182" fmla="*/ 732666 w 9771622"/>
              <a:gd name="connsiteY26182" fmla="*/ 1224807 h 4890129"/>
              <a:gd name="connsiteX26183" fmla="*/ 718949 w 9771622"/>
              <a:gd name="connsiteY26183" fmla="*/ 1211091 h 4890129"/>
              <a:gd name="connsiteX26184" fmla="*/ 732666 w 9771622"/>
              <a:gd name="connsiteY26184" fmla="*/ 1197375 h 4890129"/>
              <a:gd name="connsiteX26185" fmla="*/ 7599222 w 9771622"/>
              <a:gd name="connsiteY26185" fmla="*/ 1196711 h 4890129"/>
              <a:gd name="connsiteX26186" fmla="*/ 7612938 w 9771622"/>
              <a:gd name="connsiteY26186" fmla="*/ 1210427 h 4890129"/>
              <a:gd name="connsiteX26187" fmla="*/ 7599222 w 9771622"/>
              <a:gd name="connsiteY26187" fmla="*/ 1224143 h 4890129"/>
              <a:gd name="connsiteX26188" fmla="*/ 7585506 w 9771622"/>
              <a:gd name="connsiteY26188" fmla="*/ 1210427 h 4890129"/>
              <a:gd name="connsiteX26189" fmla="*/ 7599222 w 9771622"/>
              <a:gd name="connsiteY26189" fmla="*/ 1196711 h 4890129"/>
              <a:gd name="connsiteX26190" fmla="*/ 6190884 w 9771622"/>
              <a:gd name="connsiteY26190" fmla="*/ 1196711 h 4890129"/>
              <a:gd name="connsiteX26191" fmla="*/ 6204600 w 9771622"/>
              <a:gd name="connsiteY26191" fmla="*/ 1210427 h 4890129"/>
              <a:gd name="connsiteX26192" fmla="*/ 6190884 w 9771622"/>
              <a:gd name="connsiteY26192" fmla="*/ 1224143 h 4890129"/>
              <a:gd name="connsiteX26193" fmla="*/ 6177168 w 9771622"/>
              <a:gd name="connsiteY26193" fmla="*/ 1210427 h 4890129"/>
              <a:gd name="connsiteX26194" fmla="*/ 6190884 w 9771622"/>
              <a:gd name="connsiteY26194" fmla="*/ 1196711 h 4890129"/>
              <a:gd name="connsiteX26195" fmla="*/ 626086 w 9771622"/>
              <a:gd name="connsiteY26195" fmla="*/ 1196711 h 4890129"/>
              <a:gd name="connsiteX26196" fmla="*/ 639799 w 9771622"/>
              <a:gd name="connsiteY26196" fmla="*/ 1210427 h 4890129"/>
              <a:gd name="connsiteX26197" fmla="*/ 626086 w 9771622"/>
              <a:gd name="connsiteY26197" fmla="*/ 1224143 h 4890129"/>
              <a:gd name="connsiteX26198" fmla="*/ 612368 w 9771622"/>
              <a:gd name="connsiteY26198" fmla="*/ 1210427 h 4890129"/>
              <a:gd name="connsiteX26199" fmla="*/ 626086 w 9771622"/>
              <a:gd name="connsiteY26199" fmla="*/ 1196711 h 4890129"/>
              <a:gd name="connsiteX26200" fmla="*/ 519829 w 9771622"/>
              <a:gd name="connsiteY26200" fmla="*/ 1195717 h 4890129"/>
              <a:gd name="connsiteX26201" fmla="*/ 533545 w 9771622"/>
              <a:gd name="connsiteY26201" fmla="*/ 1209433 h 4890129"/>
              <a:gd name="connsiteX26202" fmla="*/ 519829 w 9771622"/>
              <a:gd name="connsiteY26202" fmla="*/ 1223149 h 4890129"/>
              <a:gd name="connsiteX26203" fmla="*/ 506110 w 9771622"/>
              <a:gd name="connsiteY26203" fmla="*/ 1209433 h 4890129"/>
              <a:gd name="connsiteX26204" fmla="*/ 519829 w 9771622"/>
              <a:gd name="connsiteY26204" fmla="*/ 1195717 h 4890129"/>
              <a:gd name="connsiteX26205" fmla="*/ 7654831 w 9771622"/>
              <a:gd name="connsiteY26205" fmla="*/ 1195387 h 4890129"/>
              <a:gd name="connsiteX26206" fmla="*/ 7668547 w 9771622"/>
              <a:gd name="connsiteY26206" fmla="*/ 1209103 h 4890129"/>
              <a:gd name="connsiteX26207" fmla="*/ 7654831 w 9771622"/>
              <a:gd name="connsiteY26207" fmla="*/ 1222819 h 4890129"/>
              <a:gd name="connsiteX26208" fmla="*/ 7641115 w 9771622"/>
              <a:gd name="connsiteY26208" fmla="*/ 1209103 h 4890129"/>
              <a:gd name="connsiteX26209" fmla="*/ 7654831 w 9771622"/>
              <a:gd name="connsiteY26209" fmla="*/ 1195387 h 4890129"/>
              <a:gd name="connsiteX26210" fmla="*/ 413575 w 9771622"/>
              <a:gd name="connsiteY26210" fmla="*/ 1195057 h 4890129"/>
              <a:gd name="connsiteX26211" fmla="*/ 427289 w 9771622"/>
              <a:gd name="connsiteY26211" fmla="*/ 1208773 h 4890129"/>
              <a:gd name="connsiteX26212" fmla="*/ 413575 w 9771622"/>
              <a:gd name="connsiteY26212" fmla="*/ 1222489 h 4890129"/>
              <a:gd name="connsiteX26213" fmla="*/ 399858 w 9771622"/>
              <a:gd name="connsiteY26213" fmla="*/ 1208773 h 4890129"/>
              <a:gd name="connsiteX26214" fmla="*/ 413575 w 9771622"/>
              <a:gd name="connsiteY26214" fmla="*/ 1195057 h 4890129"/>
              <a:gd name="connsiteX26215" fmla="*/ 6654263 w 9771622"/>
              <a:gd name="connsiteY26215" fmla="*/ 1194394 h 4890129"/>
              <a:gd name="connsiteX26216" fmla="*/ 6667979 w 9771622"/>
              <a:gd name="connsiteY26216" fmla="*/ 1208110 h 4890129"/>
              <a:gd name="connsiteX26217" fmla="*/ 6654263 w 9771622"/>
              <a:gd name="connsiteY26217" fmla="*/ 1221826 h 4890129"/>
              <a:gd name="connsiteX26218" fmla="*/ 6640547 w 9771622"/>
              <a:gd name="connsiteY26218" fmla="*/ 1208110 h 4890129"/>
              <a:gd name="connsiteX26219" fmla="*/ 6654263 w 9771622"/>
              <a:gd name="connsiteY26219" fmla="*/ 1194394 h 4890129"/>
              <a:gd name="connsiteX26220" fmla="*/ 5607027 w 9771622"/>
              <a:gd name="connsiteY26220" fmla="*/ 1194394 h 4890129"/>
              <a:gd name="connsiteX26221" fmla="*/ 5620743 w 9771622"/>
              <a:gd name="connsiteY26221" fmla="*/ 1208110 h 4890129"/>
              <a:gd name="connsiteX26222" fmla="*/ 5607027 w 9771622"/>
              <a:gd name="connsiteY26222" fmla="*/ 1221826 h 4890129"/>
              <a:gd name="connsiteX26223" fmla="*/ 5593311 w 9771622"/>
              <a:gd name="connsiteY26223" fmla="*/ 1208110 h 4890129"/>
              <a:gd name="connsiteX26224" fmla="*/ 5607027 w 9771622"/>
              <a:gd name="connsiteY26224" fmla="*/ 1194394 h 4890129"/>
              <a:gd name="connsiteX26225" fmla="*/ 307646 w 9771622"/>
              <a:gd name="connsiteY26225" fmla="*/ 1194394 h 4890129"/>
              <a:gd name="connsiteX26226" fmla="*/ 321363 w 9771622"/>
              <a:gd name="connsiteY26226" fmla="*/ 1208110 h 4890129"/>
              <a:gd name="connsiteX26227" fmla="*/ 307646 w 9771622"/>
              <a:gd name="connsiteY26227" fmla="*/ 1221826 h 4890129"/>
              <a:gd name="connsiteX26228" fmla="*/ 293931 w 9771622"/>
              <a:gd name="connsiteY26228" fmla="*/ 1208110 h 4890129"/>
              <a:gd name="connsiteX26229" fmla="*/ 307646 w 9771622"/>
              <a:gd name="connsiteY26229" fmla="*/ 1194394 h 4890129"/>
              <a:gd name="connsiteX26230" fmla="*/ 7710433 w 9771622"/>
              <a:gd name="connsiteY26230" fmla="*/ 1194063 h 4890129"/>
              <a:gd name="connsiteX26231" fmla="*/ 7724149 w 9771622"/>
              <a:gd name="connsiteY26231" fmla="*/ 1207779 h 4890129"/>
              <a:gd name="connsiteX26232" fmla="*/ 7710433 w 9771622"/>
              <a:gd name="connsiteY26232" fmla="*/ 1221495 h 4890129"/>
              <a:gd name="connsiteX26233" fmla="*/ 7696717 w 9771622"/>
              <a:gd name="connsiteY26233" fmla="*/ 1207779 h 4890129"/>
              <a:gd name="connsiteX26234" fmla="*/ 7710433 w 9771622"/>
              <a:gd name="connsiteY26234" fmla="*/ 1194063 h 4890129"/>
              <a:gd name="connsiteX26235" fmla="*/ 2096346 w 9771622"/>
              <a:gd name="connsiteY26235" fmla="*/ 1194063 h 4890129"/>
              <a:gd name="connsiteX26236" fmla="*/ 2110063 w 9771622"/>
              <a:gd name="connsiteY26236" fmla="*/ 1207779 h 4890129"/>
              <a:gd name="connsiteX26237" fmla="*/ 2096346 w 9771622"/>
              <a:gd name="connsiteY26237" fmla="*/ 1221495 h 4890129"/>
              <a:gd name="connsiteX26238" fmla="*/ 2082629 w 9771622"/>
              <a:gd name="connsiteY26238" fmla="*/ 1207779 h 4890129"/>
              <a:gd name="connsiteX26239" fmla="*/ 2096346 w 9771622"/>
              <a:gd name="connsiteY26239" fmla="*/ 1194063 h 4890129"/>
              <a:gd name="connsiteX26240" fmla="*/ 201725 w 9771622"/>
              <a:gd name="connsiteY26240" fmla="*/ 1193733 h 4890129"/>
              <a:gd name="connsiteX26241" fmla="*/ 215442 w 9771622"/>
              <a:gd name="connsiteY26241" fmla="*/ 1207449 h 4890129"/>
              <a:gd name="connsiteX26242" fmla="*/ 201725 w 9771622"/>
              <a:gd name="connsiteY26242" fmla="*/ 1221165 h 4890129"/>
              <a:gd name="connsiteX26243" fmla="*/ 188009 w 9771622"/>
              <a:gd name="connsiteY26243" fmla="*/ 1207449 h 4890129"/>
              <a:gd name="connsiteX26244" fmla="*/ 201725 w 9771622"/>
              <a:gd name="connsiteY26244" fmla="*/ 1193733 h 4890129"/>
              <a:gd name="connsiteX26245" fmla="*/ 95803 w 9771622"/>
              <a:gd name="connsiteY26245" fmla="*/ 1193403 h 4890129"/>
              <a:gd name="connsiteX26246" fmla="*/ 109519 w 9771622"/>
              <a:gd name="connsiteY26246" fmla="*/ 1207119 h 4890129"/>
              <a:gd name="connsiteX26247" fmla="*/ 95803 w 9771622"/>
              <a:gd name="connsiteY26247" fmla="*/ 1220835 h 4890129"/>
              <a:gd name="connsiteX26248" fmla="*/ 82087 w 9771622"/>
              <a:gd name="connsiteY26248" fmla="*/ 1207119 h 4890129"/>
              <a:gd name="connsiteX26249" fmla="*/ 95803 w 9771622"/>
              <a:gd name="connsiteY26249" fmla="*/ 1193403 h 4890129"/>
              <a:gd name="connsiteX26250" fmla="*/ 5492835 w 9771622"/>
              <a:gd name="connsiteY26250" fmla="*/ 1193070 h 4890129"/>
              <a:gd name="connsiteX26251" fmla="*/ 5506551 w 9771622"/>
              <a:gd name="connsiteY26251" fmla="*/ 1206786 h 4890129"/>
              <a:gd name="connsiteX26252" fmla="*/ 5492835 w 9771622"/>
              <a:gd name="connsiteY26252" fmla="*/ 1220502 h 4890129"/>
              <a:gd name="connsiteX26253" fmla="*/ 5479119 w 9771622"/>
              <a:gd name="connsiteY26253" fmla="*/ 1206786 h 4890129"/>
              <a:gd name="connsiteX26254" fmla="*/ 5492835 w 9771622"/>
              <a:gd name="connsiteY26254" fmla="*/ 1193070 h 4890129"/>
              <a:gd name="connsiteX26255" fmla="*/ 7766041 w 9771622"/>
              <a:gd name="connsiteY26255" fmla="*/ 1192739 h 4890129"/>
              <a:gd name="connsiteX26256" fmla="*/ 7779757 w 9771622"/>
              <a:gd name="connsiteY26256" fmla="*/ 1206455 h 4890129"/>
              <a:gd name="connsiteX26257" fmla="*/ 7766041 w 9771622"/>
              <a:gd name="connsiteY26257" fmla="*/ 1220171 h 4890129"/>
              <a:gd name="connsiteX26258" fmla="*/ 7752325 w 9771622"/>
              <a:gd name="connsiteY26258" fmla="*/ 1206455 h 4890129"/>
              <a:gd name="connsiteX26259" fmla="*/ 7766041 w 9771622"/>
              <a:gd name="connsiteY26259" fmla="*/ 1192739 h 4890129"/>
              <a:gd name="connsiteX26260" fmla="*/ 2728529 w 9771622"/>
              <a:gd name="connsiteY26260" fmla="*/ 1192409 h 4890129"/>
              <a:gd name="connsiteX26261" fmla="*/ 2742244 w 9771622"/>
              <a:gd name="connsiteY26261" fmla="*/ 1206125 h 4890129"/>
              <a:gd name="connsiteX26262" fmla="*/ 2728529 w 9771622"/>
              <a:gd name="connsiteY26262" fmla="*/ 1219841 h 4890129"/>
              <a:gd name="connsiteX26263" fmla="*/ 2714811 w 9771622"/>
              <a:gd name="connsiteY26263" fmla="*/ 1206125 h 4890129"/>
              <a:gd name="connsiteX26264" fmla="*/ 2728529 w 9771622"/>
              <a:gd name="connsiteY26264" fmla="*/ 1192409 h 4890129"/>
              <a:gd name="connsiteX26265" fmla="*/ 7821313 w 9771622"/>
              <a:gd name="connsiteY26265" fmla="*/ 1191746 h 4890129"/>
              <a:gd name="connsiteX26266" fmla="*/ 7835029 w 9771622"/>
              <a:gd name="connsiteY26266" fmla="*/ 1205462 h 4890129"/>
              <a:gd name="connsiteX26267" fmla="*/ 7821313 w 9771622"/>
              <a:gd name="connsiteY26267" fmla="*/ 1219178 h 4890129"/>
              <a:gd name="connsiteX26268" fmla="*/ 7807597 w 9771622"/>
              <a:gd name="connsiteY26268" fmla="*/ 1205462 h 4890129"/>
              <a:gd name="connsiteX26269" fmla="*/ 7821313 w 9771622"/>
              <a:gd name="connsiteY26269" fmla="*/ 1191746 h 4890129"/>
              <a:gd name="connsiteX26270" fmla="*/ 5960849 w 9771622"/>
              <a:gd name="connsiteY26270" fmla="*/ 1191746 h 4890129"/>
              <a:gd name="connsiteX26271" fmla="*/ 5974565 w 9771622"/>
              <a:gd name="connsiteY26271" fmla="*/ 1205462 h 4890129"/>
              <a:gd name="connsiteX26272" fmla="*/ 5960849 w 9771622"/>
              <a:gd name="connsiteY26272" fmla="*/ 1219178 h 4890129"/>
              <a:gd name="connsiteX26273" fmla="*/ 5947133 w 9771622"/>
              <a:gd name="connsiteY26273" fmla="*/ 1205462 h 4890129"/>
              <a:gd name="connsiteX26274" fmla="*/ 5960849 w 9771622"/>
              <a:gd name="connsiteY26274" fmla="*/ 1191746 h 4890129"/>
              <a:gd name="connsiteX26275" fmla="*/ 1985797 w 9771622"/>
              <a:gd name="connsiteY26275" fmla="*/ 1191746 h 4890129"/>
              <a:gd name="connsiteX26276" fmla="*/ 1999513 w 9771622"/>
              <a:gd name="connsiteY26276" fmla="*/ 1205462 h 4890129"/>
              <a:gd name="connsiteX26277" fmla="*/ 1985797 w 9771622"/>
              <a:gd name="connsiteY26277" fmla="*/ 1219178 h 4890129"/>
              <a:gd name="connsiteX26278" fmla="*/ 1972083 w 9771622"/>
              <a:gd name="connsiteY26278" fmla="*/ 1205462 h 4890129"/>
              <a:gd name="connsiteX26279" fmla="*/ 1985797 w 9771622"/>
              <a:gd name="connsiteY26279" fmla="*/ 1191746 h 4890129"/>
              <a:gd name="connsiteX26280" fmla="*/ 6714170 w 9771622"/>
              <a:gd name="connsiteY26280" fmla="*/ 1190752 h 4890129"/>
              <a:gd name="connsiteX26281" fmla="*/ 6727886 w 9771622"/>
              <a:gd name="connsiteY26281" fmla="*/ 1204468 h 4890129"/>
              <a:gd name="connsiteX26282" fmla="*/ 6714170 w 9771622"/>
              <a:gd name="connsiteY26282" fmla="*/ 1218184 h 4890129"/>
              <a:gd name="connsiteX26283" fmla="*/ 6700454 w 9771622"/>
              <a:gd name="connsiteY26283" fmla="*/ 1204468 h 4890129"/>
              <a:gd name="connsiteX26284" fmla="*/ 6714170 w 9771622"/>
              <a:gd name="connsiteY26284" fmla="*/ 1190752 h 4890129"/>
              <a:gd name="connsiteX26285" fmla="*/ 7876259 w 9771622"/>
              <a:gd name="connsiteY26285" fmla="*/ 1190422 h 4890129"/>
              <a:gd name="connsiteX26286" fmla="*/ 7889975 w 9771622"/>
              <a:gd name="connsiteY26286" fmla="*/ 1204138 h 4890129"/>
              <a:gd name="connsiteX26287" fmla="*/ 7876259 w 9771622"/>
              <a:gd name="connsiteY26287" fmla="*/ 1217854 h 4890129"/>
              <a:gd name="connsiteX26288" fmla="*/ 7862543 w 9771622"/>
              <a:gd name="connsiteY26288" fmla="*/ 1204138 h 4890129"/>
              <a:gd name="connsiteX26289" fmla="*/ 7876259 w 9771622"/>
              <a:gd name="connsiteY26289" fmla="*/ 1190422 h 4890129"/>
              <a:gd name="connsiteX26290" fmla="*/ 6254763 w 9771622"/>
              <a:gd name="connsiteY26290" fmla="*/ 1189761 h 4890129"/>
              <a:gd name="connsiteX26291" fmla="*/ 6268479 w 9771622"/>
              <a:gd name="connsiteY26291" fmla="*/ 1203477 h 4890129"/>
              <a:gd name="connsiteX26292" fmla="*/ 6254763 w 9771622"/>
              <a:gd name="connsiteY26292" fmla="*/ 1217193 h 4890129"/>
              <a:gd name="connsiteX26293" fmla="*/ 6241047 w 9771622"/>
              <a:gd name="connsiteY26293" fmla="*/ 1203477 h 4890129"/>
              <a:gd name="connsiteX26294" fmla="*/ 6254763 w 9771622"/>
              <a:gd name="connsiteY26294" fmla="*/ 1189761 h 4890129"/>
              <a:gd name="connsiteX26295" fmla="*/ 7931534 w 9771622"/>
              <a:gd name="connsiteY26295" fmla="*/ 1189428 h 4890129"/>
              <a:gd name="connsiteX26296" fmla="*/ 7945250 w 9771622"/>
              <a:gd name="connsiteY26296" fmla="*/ 1203144 h 4890129"/>
              <a:gd name="connsiteX26297" fmla="*/ 7931534 w 9771622"/>
              <a:gd name="connsiteY26297" fmla="*/ 1216860 h 4890129"/>
              <a:gd name="connsiteX26298" fmla="*/ 7917818 w 9771622"/>
              <a:gd name="connsiteY26298" fmla="*/ 1203144 h 4890129"/>
              <a:gd name="connsiteX26299" fmla="*/ 7931534 w 9771622"/>
              <a:gd name="connsiteY26299" fmla="*/ 1189428 h 4890129"/>
              <a:gd name="connsiteX26300" fmla="*/ 3349047 w 9771622"/>
              <a:gd name="connsiteY26300" fmla="*/ 1189428 h 4890129"/>
              <a:gd name="connsiteX26301" fmla="*/ 3362763 w 9771622"/>
              <a:gd name="connsiteY26301" fmla="*/ 1203144 h 4890129"/>
              <a:gd name="connsiteX26302" fmla="*/ 3349047 w 9771622"/>
              <a:gd name="connsiteY26302" fmla="*/ 1216860 h 4890129"/>
              <a:gd name="connsiteX26303" fmla="*/ 3335331 w 9771622"/>
              <a:gd name="connsiteY26303" fmla="*/ 1203144 h 4890129"/>
              <a:gd name="connsiteX26304" fmla="*/ 3349047 w 9771622"/>
              <a:gd name="connsiteY26304" fmla="*/ 1189428 h 4890129"/>
              <a:gd name="connsiteX26305" fmla="*/ 1875579 w 9771622"/>
              <a:gd name="connsiteY26305" fmla="*/ 1189428 h 4890129"/>
              <a:gd name="connsiteX26306" fmla="*/ 1889294 w 9771622"/>
              <a:gd name="connsiteY26306" fmla="*/ 1203144 h 4890129"/>
              <a:gd name="connsiteX26307" fmla="*/ 1875579 w 9771622"/>
              <a:gd name="connsiteY26307" fmla="*/ 1216860 h 4890129"/>
              <a:gd name="connsiteX26308" fmla="*/ 1861860 w 9771622"/>
              <a:gd name="connsiteY26308" fmla="*/ 1203144 h 4890129"/>
              <a:gd name="connsiteX26309" fmla="*/ 1875579 w 9771622"/>
              <a:gd name="connsiteY26309" fmla="*/ 1189428 h 4890129"/>
              <a:gd name="connsiteX26310" fmla="*/ 7986476 w 9771622"/>
              <a:gd name="connsiteY26310" fmla="*/ 1188438 h 4890129"/>
              <a:gd name="connsiteX26311" fmla="*/ 8000192 w 9771622"/>
              <a:gd name="connsiteY26311" fmla="*/ 1202154 h 4890129"/>
              <a:gd name="connsiteX26312" fmla="*/ 7986476 w 9771622"/>
              <a:gd name="connsiteY26312" fmla="*/ 1215870 h 4890129"/>
              <a:gd name="connsiteX26313" fmla="*/ 7972760 w 9771622"/>
              <a:gd name="connsiteY26313" fmla="*/ 1202154 h 4890129"/>
              <a:gd name="connsiteX26314" fmla="*/ 7986476 w 9771622"/>
              <a:gd name="connsiteY26314" fmla="*/ 1188438 h 4890129"/>
              <a:gd name="connsiteX26315" fmla="*/ 2613348 w 9771622"/>
              <a:gd name="connsiteY26315" fmla="*/ 1188107 h 4890129"/>
              <a:gd name="connsiteX26316" fmla="*/ 2627066 w 9771622"/>
              <a:gd name="connsiteY26316" fmla="*/ 1201823 h 4890129"/>
              <a:gd name="connsiteX26317" fmla="*/ 2613348 w 9771622"/>
              <a:gd name="connsiteY26317" fmla="*/ 1215539 h 4890129"/>
              <a:gd name="connsiteX26318" fmla="*/ 2599631 w 9771622"/>
              <a:gd name="connsiteY26318" fmla="*/ 1201823 h 4890129"/>
              <a:gd name="connsiteX26319" fmla="*/ 2613348 w 9771622"/>
              <a:gd name="connsiteY26319" fmla="*/ 1188107 h 4890129"/>
              <a:gd name="connsiteX26320" fmla="*/ 8041403 w 9771622"/>
              <a:gd name="connsiteY26320" fmla="*/ 1187444 h 4890129"/>
              <a:gd name="connsiteX26321" fmla="*/ 8055119 w 9771622"/>
              <a:gd name="connsiteY26321" fmla="*/ 1201160 h 4890129"/>
              <a:gd name="connsiteX26322" fmla="*/ 8041403 w 9771622"/>
              <a:gd name="connsiteY26322" fmla="*/ 1214876 h 4890129"/>
              <a:gd name="connsiteX26323" fmla="*/ 8027687 w 9771622"/>
              <a:gd name="connsiteY26323" fmla="*/ 1201160 h 4890129"/>
              <a:gd name="connsiteX26324" fmla="*/ 8041403 w 9771622"/>
              <a:gd name="connsiteY26324" fmla="*/ 1187444 h 4890129"/>
              <a:gd name="connsiteX26325" fmla="*/ 5787743 w 9771622"/>
              <a:gd name="connsiteY26325" fmla="*/ 1187444 h 4890129"/>
              <a:gd name="connsiteX26326" fmla="*/ 5801459 w 9771622"/>
              <a:gd name="connsiteY26326" fmla="*/ 1201160 h 4890129"/>
              <a:gd name="connsiteX26327" fmla="*/ 5787743 w 9771622"/>
              <a:gd name="connsiteY26327" fmla="*/ 1214876 h 4890129"/>
              <a:gd name="connsiteX26328" fmla="*/ 5774027 w 9771622"/>
              <a:gd name="connsiteY26328" fmla="*/ 1201160 h 4890129"/>
              <a:gd name="connsiteX26329" fmla="*/ 5787743 w 9771622"/>
              <a:gd name="connsiteY26329" fmla="*/ 1187444 h 4890129"/>
              <a:gd name="connsiteX26330" fmla="*/ 1765685 w 9771622"/>
              <a:gd name="connsiteY26330" fmla="*/ 1187444 h 4890129"/>
              <a:gd name="connsiteX26331" fmla="*/ 1779404 w 9771622"/>
              <a:gd name="connsiteY26331" fmla="*/ 1201160 h 4890129"/>
              <a:gd name="connsiteX26332" fmla="*/ 1765685 w 9771622"/>
              <a:gd name="connsiteY26332" fmla="*/ 1214876 h 4890129"/>
              <a:gd name="connsiteX26333" fmla="*/ 1751975 w 9771622"/>
              <a:gd name="connsiteY26333" fmla="*/ 1201160 h 4890129"/>
              <a:gd name="connsiteX26334" fmla="*/ 1765685 w 9771622"/>
              <a:gd name="connsiteY26334" fmla="*/ 1187444 h 4890129"/>
              <a:gd name="connsiteX26335" fmla="*/ 6773747 w 9771622"/>
              <a:gd name="connsiteY26335" fmla="*/ 1187114 h 4890129"/>
              <a:gd name="connsiteX26336" fmla="*/ 6787463 w 9771622"/>
              <a:gd name="connsiteY26336" fmla="*/ 1200830 h 4890129"/>
              <a:gd name="connsiteX26337" fmla="*/ 6773747 w 9771622"/>
              <a:gd name="connsiteY26337" fmla="*/ 1214546 h 4890129"/>
              <a:gd name="connsiteX26338" fmla="*/ 6760031 w 9771622"/>
              <a:gd name="connsiteY26338" fmla="*/ 1200830 h 4890129"/>
              <a:gd name="connsiteX26339" fmla="*/ 6773747 w 9771622"/>
              <a:gd name="connsiteY26339" fmla="*/ 1187114 h 4890129"/>
              <a:gd name="connsiteX26340" fmla="*/ 8096032 w 9771622"/>
              <a:gd name="connsiteY26340" fmla="*/ 1186783 h 4890129"/>
              <a:gd name="connsiteX26341" fmla="*/ 8109748 w 9771622"/>
              <a:gd name="connsiteY26341" fmla="*/ 1200499 h 4890129"/>
              <a:gd name="connsiteX26342" fmla="*/ 8096032 w 9771622"/>
              <a:gd name="connsiteY26342" fmla="*/ 1214215 h 4890129"/>
              <a:gd name="connsiteX26343" fmla="*/ 8082316 w 9771622"/>
              <a:gd name="connsiteY26343" fmla="*/ 1200499 h 4890129"/>
              <a:gd name="connsiteX26344" fmla="*/ 8096032 w 9771622"/>
              <a:gd name="connsiteY26344" fmla="*/ 1186783 h 4890129"/>
              <a:gd name="connsiteX26345" fmla="*/ 8150644 w 9771622"/>
              <a:gd name="connsiteY26345" fmla="*/ 1185790 h 4890129"/>
              <a:gd name="connsiteX26346" fmla="*/ 8164360 w 9771622"/>
              <a:gd name="connsiteY26346" fmla="*/ 1199506 h 4890129"/>
              <a:gd name="connsiteX26347" fmla="*/ 8150644 w 9771622"/>
              <a:gd name="connsiteY26347" fmla="*/ 1213222 h 4890129"/>
              <a:gd name="connsiteX26348" fmla="*/ 8136928 w 9771622"/>
              <a:gd name="connsiteY26348" fmla="*/ 1199506 h 4890129"/>
              <a:gd name="connsiteX26349" fmla="*/ 8150644 w 9771622"/>
              <a:gd name="connsiteY26349" fmla="*/ 1185790 h 4890129"/>
              <a:gd name="connsiteX26350" fmla="*/ 1656131 w 9771622"/>
              <a:gd name="connsiteY26350" fmla="*/ 1185790 h 4890129"/>
              <a:gd name="connsiteX26351" fmla="*/ 1669848 w 9771622"/>
              <a:gd name="connsiteY26351" fmla="*/ 1199506 h 4890129"/>
              <a:gd name="connsiteX26352" fmla="*/ 1656131 w 9771622"/>
              <a:gd name="connsiteY26352" fmla="*/ 1213222 h 4890129"/>
              <a:gd name="connsiteX26353" fmla="*/ 1642416 w 9771622"/>
              <a:gd name="connsiteY26353" fmla="*/ 1199506 h 4890129"/>
              <a:gd name="connsiteX26354" fmla="*/ 1656131 w 9771622"/>
              <a:gd name="connsiteY26354" fmla="*/ 1185790 h 4890129"/>
              <a:gd name="connsiteX26355" fmla="*/ 8205256 w 9771622"/>
              <a:gd name="connsiteY26355" fmla="*/ 1184796 h 4890129"/>
              <a:gd name="connsiteX26356" fmla="*/ 8218972 w 9771622"/>
              <a:gd name="connsiteY26356" fmla="*/ 1198512 h 4890129"/>
              <a:gd name="connsiteX26357" fmla="*/ 8205256 w 9771622"/>
              <a:gd name="connsiteY26357" fmla="*/ 1212228 h 4890129"/>
              <a:gd name="connsiteX26358" fmla="*/ 8191540 w 9771622"/>
              <a:gd name="connsiteY26358" fmla="*/ 1198512 h 4890129"/>
              <a:gd name="connsiteX26359" fmla="*/ 8205256 w 9771622"/>
              <a:gd name="connsiteY26359" fmla="*/ 1184796 h 4890129"/>
              <a:gd name="connsiteX26360" fmla="*/ 8259537 w 9771622"/>
              <a:gd name="connsiteY26360" fmla="*/ 1184132 h 4890129"/>
              <a:gd name="connsiteX26361" fmla="*/ 8273253 w 9771622"/>
              <a:gd name="connsiteY26361" fmla="*/ 1197848 h 4890129"/>
              <a:gd name="connsiteX26362" fmla="*/ 8259537 w 9771622"/>
              <a:gd name="connsiteY26362" fmla="*/ 1211564 h 4890129"/>
              <a:gd name="connsiteX26363" fmla="*/ 8245821 w 9771622"/>
              <a:gd name="connsiteY26363" fmla="*/ 1197848 h 4890129"/>
              <a:gd name="connsiteX26364" fmla="*/ 8259537 w 9771622"/>
              <a:gd name="connsiteY26364" fmla="*/ 1184132 h 4890129"/>
              <a:gd name="connsiteX26365" fmla="*/ 2499488 w 9771622"/>
              <a:gd name="connsiteY26365" fmla="*/ 1184132 h 4890129"/>
              <a:gd name="connsiteX26366" fmla="*/ 2513203 w 9771622"/>
              <a:gd name="connsiteY26366" fmla="*/ 1197848 h 4890129"/>
              <a:gd name="connsiteX26367" fmla="*/ 2499488 w 9771622"/>
              <a:gd name="connsiteY26367" fmla="*/ 1211564 h 4890129"/>
              <a:gd name="connsiteX26368" fmla="*/ 2485771 w 9771622"/>
              <a:gd name="connsiteY26368" fmla="*/ 1197848 h 4890129"/>
              <a:gd name="connsiteX26369" fmla="*/ 2499488 w 9771622"/>
              <a:gd name="connsiteY26369" fmla="*/ 1184132 h 4890129"/>
              <a:gd name="connsiteX26370" fmla="*/ 1547239 w 9771622"/>
              <a:gd name="connsiteY26370" fmla="*/ 1184132 h 4890129"/>
              <a:gd name="connsiteX26371" fmla="*/ 1560953 w 9771622"/>
              <a:gd name="connsiteY26371" fmla="*/ 1197848 h 4890129"/>
              <a:gd name="connsiteX26372" fmla="*/ 1547239 w 9771622"/>
              <a:gd name="connsiteY26372" fmla="*/ 1211564 h 4890129"/>
              <a:gd name="connsiteX26373" fmla="*/ 1533519 w 9771622"/>
              <a:gd name="connsiteY26373" fmla="*/ 1197848 h 4890129"/>
              <a:gd name="connsiteX26374" fmla="*/ 1547239 w 9771622"/>
              <a:gd name="connsiteY26374" fmla="*/ 1184132 h 4890129"/>
              <a:gd name="connsiteX26375" fmla="*/ 6832995 w 9771622"/>
              <a:gd name="connsiteY26375" fmla="*/ 1183802 h 4890129"/>
              <a:gd name="connsiteX26376" fmla="*/ 6846711 w 9771622"/>
              <a:gd name="connsiteY26376" fmla="*/ 1197518 h 4890129"/>
              <a:gd name="connsiteX26377" fmla="*/ 6832995 w 9771622"/>
              <a:gd name="connsiteY26377" fmla="*/ 1211234 h 4890129"/>
              <a:gd name="connsiteX26378" fmla="*/ 6819279 w 9771622"/>
              <a:gd name="connsiteY26378" fmla="*/ 1197518 h 4890129"/>
              <a:gd name="connsiteX26379" fmla="*/ 6832995 w 9771622"/>
              <a:gd name="connsiteY26379" fmla="*/ 1183802 h 4890129"/>
              <a:gd name="connsiteX26380" fmla="*/ 8314149 w 9771622"/>
              <a:gd name="connsiteY26380" fmla="*/ 1183472 h 4890129"/>
              <a:gd name="connsiteX26381" fmla="*/ 8327865 w 9771622"/>
              <a:gd name="connsiteY26381" fmla="*/ 1197188 h 4890129"/>
              <a:gd name="connsiteX26382" fmla="*/ 8314149 w 9771622"/>
              <a:gd name="connsiteY26382" fmla="*/ 1210904 h 4890129"/>
              <a:gd name="connsiteX26383" fmla="*/ 8300433 w 9771622"/>
              <a:gd name="connsiteY26383" fmla="*/ 1197188 h 4890129"/>
              <a:gd name="connsiteX26384" fmla="*/ 8314149 w 9771622"/>
              <a:gd name="connsiteY26384" fmla="*/ 1183472 h 4890129"/>
              <a:gd name="connsiteX26385" fmla="*/ 6318312 w 9771622"/>
              <a:gd name="connsiteY26385" fmla="*/ 1183142 h 4890129"/>
              <a:gd name="connsiteX26386" fmla="*/ 6332028 w 9771622"/>
              <a:gd name="connsiteY26386" fmla="*/ 1196858 h 4890129"/>
              <a:gd name="connsiteX26387" fmla="*/ 6318312 w 9771622"/>
              <a:gd name="connsiteY26387" fmla="*/ 1210574 h 4890129"/>
              <a:gd name="connsiteX26388" fmla="*/ 6304596 w 9771622"/>
              <a:gd name="connsiteY26388" fmla="*/ 1196858 h 4890129"/>
              <a:gd name="connsiteX26389" fmla="*/ 6318312 w 9771622"/>
              <a:gd name="connsiteY26389" fmla="*/ 1183142 h 4890129"/>
              <a:gd name="connsiteX26390" fmla="*/ 5332308 w 9771622"/>
              <a:gd name="connsiteY26390" fmla="*/ 1183142 h 4890129"/>
              <a:gd name="connsiteX26391" fmla="*/ 5346024 w 9771622"/>
              <a:gd name="connsiteY26391" fmla="*/ 1196858 h 4890129"/>
              <a:gd name="connsiteX26392" fmla="*/ 5332308 w 9771622"/>
              <a:gd name="connsiteY26392" fmla="*/ 1210574 h 4890129"/>
              <a:gd name="connsiteX26393" fmla="*/ 5318592 w 9771622"/>
              <a:gd name="connsiteY26393" fmla="*/ 1196858 h 4890129"/>
              <a:gd name="connsiteX26394" fmla="*/ 5332308 w 9771622"/>
              <a:gd name="connsiteY26394" fmla="*/ 1183142 h 4890129"/>
              <a:gd name="connsiteX26395" fmla="*/ 8368430 w 9771622"/>
              <a:gd name="connsiteY26395" fmla="*/ 1182812 h 4890129"/>
              <a:gd name="connsiteX26396" fmla="*/ 8382146 w 9771622"/>
              <a:gd name="connsiteY26396" fmla="*/ 1196528 h 4890129"/>
              <a:gd name="connsiteX26397" fmla="*/ 8368430 w 9771622"/>
              <a:gd name="connsiteY26397" fmla="*/ 1210244 h 4890129"/>
              <a:gd name="connsiteX26398" fmla="*/ 8354714 w 9771622"/>
              <a:gd name="connsiteY26398" fmla="*/ 1196528 h 4890129"/>
              <a:gd name="connsiteX26399" fmla="*/ 8368430 w 9771622"/>
              <a:gd name="connsiteY26399" fmla="*/ 1182812 h 4890129"/>
              <a:gd name="connsiteX26400" fmla="*/ 1438677 w 9771622"/>
              <a:gd name="connsiteY26400" fmla="*/ 1182812 h 4890129"/>
              <a:gd name="connsiteX26401" fmla="*/ 1452392 w 9771622"/>
              <a:gd name="connsiteY26401" fmla="*/ 1196528 h 4890129"/>
              <a:gd name="connsiteX26402" fmla="*/ 1438677 w 9771622"/>
              <a:gd name="connsiteY26402" fmla="*/ 1210244 h 4890129"/>
              <a:gd name="connsiteX26403" fmla="*/ 1424963 w 9771622"/>
              <a:gd name="connsiteY26403" fmla="*/ 1196528 h 4890129"/>
              <a:gd name="connsiteX26404" fmla="*/ 1438677 w 9771622"/>
              <a:gd name="connsiteY26404" fmla="*/ 1182812 h 4890129"/>
              <a:gd name="connsiteX26405" fmla="*/ 8422382 w 9771622"/>
              <a:gd name="connsiteY26405" fmla="*/ 1181818 h 4890129"/>
              <a:gd name="connsiteX26406" fmla="*/ 8436098 w 9771622"/>
              <a:gd name="connsiteY26406" fmla="*/ 1195534 h 4890129"/>
              <a:gd name="connsiteX26407" fmla="*/ 8422382 w 9771622"/>
              <a:gd name="connsiteY26407" fmla="*/ 1209250 h 4890129"/>
              <a:gd name="connsiteX26408" fmla="*/ 8408666 w 9771622"/>
              <a:gd name="connsiteY26408" fmla="*/ 1195534 h 4890129"/>
              <a:gd name="connsiteX26409" fmla="*/ 8422382 w 9771622"/>
              <a:gd name="connsiteY26409" fmla="*/ 1181818 h 4890129"/>
              <a:gd name="connsiteX26410" fmla="*/ 6027376 w 9771622"/>
              <a:gd name="connsiteY26410" fmla="*/ 1181818 h 4890129"/>
              <a:gd name="connsiteX26411" fmla="*/ 6041092 w 9771622"/>
              <a:gd name="connsiteY26411" fmla="*/ 1195534 h 4890129"/>
              <a:gd name="connsiteX26412" fmla="*/ 6027376 w 9771622"/>
              <a:gd name="connsiteY26412" fmla="*/ 1209250 h 4890129"/>
              <a:gd name="connsiteX26413" fmla="*/ 6013660 w 9771622"/>
              <a:gd name="connsiteY26413" fmla="*/ 1195534 h 4890129"/>
              <a:gd name="connsiteX26414" fmla="*/ 6027376 w 9771622"/>
              <a:gd name="connsiteY26414" fmla="*/ 1181818 h 4890129"/>
              <a:gd name="connsiteX26415" fmla="*/ 8476663 w 9771622"/>
              <a:gd name="connsiteY26415" fmla="*/ 1181154 h 4890129"/>
              <a:gd name="connsiteX26416" fmla="*/ 8490379 w 9771622"/>
              <a:gd name="connsiteY26416" fmla="*/ 1194870 h 4890129"/>
              <a:gd name="connsiteX26417" fmla="*/ 8476663 w 9771622"/>
              <a:gd name="connsiteY26417" fmla="*/ 1208586 h 4890129"/>
              <a:gd name="connsiteX26418" fmla="*/ 8462947 w 9771622"/>
              <a:gd name="connsiteY26418" fmla="*/ 1194870 h 4890129"/>
              <a:gd name="connsiteX26419" fmla="*/ 8476663 w 9771622"/>
              <a:gd name="connsiteY26419" fmla="*/ 1181154 h 4890129"/>
              <a:gd name="connsiteX26420" fmla="*/ 1330448 w 9771622"/>
              <a:gd name="connsiteY26420" fmla="*/ 1181154 h 4890129"/>
              <a:gd name="connsiteX26421" fmla="*/ 1344161 w 9771622"/>
              <a:gd name="connsiteY26421" fmla="*/ 1194870 h 4890129"/>
              <a:gd name="connsiteX26422" fmla="*/ 1330448 w 9771622"/>
              <a:gd name="connsiteY26422" fmla="*/ 1208586 h 4890129"/>
              <a:gd name="connsiteX26423" fmla="*/ 1316730 w 9771622"/>
              <a:gd name="connsiteY26423" fmla="*/ 1194870 h 4890129"/>
              <a:gd name="connsiteX26424" fmla="*/ 1330448 w 9771622"/>
              <a:gd name="connsiteY26424" fmla="*/ 1181154 h 4890129"/>
              <a:gd name="connsiteX26425" fmla="*/ 6891908 w 9771622"/>
              <a:gd name="connsiteY26425" fmla="*/ 1180824 h 4890129"/>
              <a:gd name="connsiteX26426" fmla="*/ 6905624 w 9771622"/>
              <a:gd name="connsiteY26426" fmla="*/ 1194540 h 4890129"/>
              <a:gd name="connsiteX26427" fmla="*/ 6891908 w 9771622"/>
              <a:gd name="connsiteY26427" fmla="*/ 1208256 h 4890129"/>
              <a:gd name="connsiteX26428" fmla="*/ 6878192 w 9771622"/>
              <a:gd name="connsiteY26428" fmla="*/ 1194540 h 4890129"/>
              <a:gd name="connsiteX26429" fmla="*/ 6891908 w 9771622"/>
              <a:gd name="connsiteY26429" fmla="*/ 1180824 h 4890129"/>
              <a:gd name="connsiteX26430" fmla="*/ 8530614 w 9771622"/>
              <a:gd name="connsiteY26430" fmla="*/ 1180494 h 4890129"/>
              <a:gd name="connsiteX26431" fmla="*/ 8544330 w 9771622"/>
              <a:gd name="connsiteY26431" fmla="*/ 1194210 h 4890129"/>
              <a:gd name="connsiteX26432" fmla="*/ 8530614 w 9771622"/>
              <a:gd name="connsiteY26432" fmla="*/ 1207926 h 4890129"/>
              <a:gd name="connsiteX26433" fmla="*/ 8516898 w 9771622"/>
              <a:gd name="connsiteY26433" fmla="*/ 1194210 h 4890129"/>
              <a:gd name="connsiteX26434" fmla="*/ 8530614 w 9771622"/>
              <a:gd name="connsiteY26434" fmla="*/ 1180494 h 4890129"/>
              <a:gd name="connsiteX26435" fmla="*/ 8584566 w 9771622"/>
              <a:gd name="connsiteY26435" fmla="*/ 1180160 h 4890129"/>
              <a:gd name="connsiteX26436" fmla="*/ 8598282 w 9771622"/>
              <a:gd name="connsiteY26436" fmla="*/ 1193876 h 4890129"/>
              <a:gd name="connsiteX26437" fmla="*/ 8584566 w 9771622"/>
              <a:gd name="connsiteY26437" fmla="*/ 1207592 h 4890129"/>
              <a:gd name="connsiteX26438" fmla="*/ 8570850 w 9771622"/>
              <a:gd name="connsiteY26438" fmla="*/ 1193876 h 4890129"/>
              <a:gd name="connsiteX26439" fmla="*/ 8584566 w 9771622"/>
              <a:gd name="connsiteY26439" fmla="*/ 1180160 h 4890129"/>
              <a:gd name="connsiteX26440" fmla="*/ 3226585 w 9771622"/>
              <a:gd name="connsiteY26440" fmla="*/ 1180160 h 4890129"/>
              <a:gd name="connsiteX26441" fmla="*/ 3240301 w 9771622"/>
              <a:gd name="connsiteY26441" fmla="*/ 1193876 h 4890129"/>
              <a:gd name="connsiteX26442" fmla="*/ 3226585 w 9771622"/>
              <a:gd name="connsiteY26442" fmla="*/ 1207592 h 4890129"/>
              <a:gd name="connsiteX26443" fmla="*/ 3212869 w 9771622"/>
              <a:gd name="connsiteY26443" fmla="*/ 1193876 h 4890129"/>
              <a:gd name="connsiteX26444" fmla="*/ 3226585 w 9771622"/>
              <a:gd name="connsiteY26444" fmla="*/ 1180160 h 4890129"/>
              <a:gd name="connsiteX26445" fmla="*/ 1222218 w 9771622"/>
              <a:gd name="connsiteY26445" fmla="*/ 1180160 h 4890129"/>
              <a:gd name="connsiteX26446" fmla="*/ 1235931 w 9771622"/>
              <a:gd name="connsiteY26446" fmla="*/ 1193876 h 4890129"/>
              <a:gd name="connsiteX26447" fmla="*/ 1222218 w 9771622"/>
              <a:gd name="connsiteY26447" fmla="*/ 1207592 h 4890129"/>
              <a:gd name="connsiteX26448" fmla="*/ 1208499 w 9771622"/>
              <a:gd name="connsiteY26448" fmla="*/ 1193876 h 4890129"/>
              <a:gd name="connsiteX26449" fmla="*/ 1222218 w 9771622"/>
              <a:gd name="connsiteY26449" fmla="*/ 1180160 h 4890129"/>
              <a:gd name="connsiteX26450" fmla="*/ 8638514 w 9771622"/>
              <a:gd name="connsiteY26450" fmla="*/ 1179500 h 4890129"/>
              <a:gd name="connsiteX26451" fmla="*/ 8652230 w 9771622"/>
              <a:gd name="connsiteY26451" fmla="*/ 1193216 h 4890129"/>
              <a:gd name="connsiteX26452" fmla="*/ 8638514 w 9771622"/>
              <a:gd name="connsiteY26452" fmla="*/ 1206932 h 4890129"/>
              <a:gd name="connsiteX26453" fmla="*/ 8624798 w 9771622"/>
              <a:gd name="connsiteY26453" fmla="*/ 1193216 h 4890129"/>
              <a:gd name="connsiteX26454" fmla="*/ 8638514 w 9771622"/>
              <a:gd name="connsiteY26454" fmla="*/ 1179500 h 4890129"/>
              <a:gd name="connsiteX26455" fmla="*/ 8692465 w 9771622"/>
              <a:gd name="connsiteY26455" fmla="*/ 1178836 h 4890129"/>
              <a:gd name="connsiteX26456" fmla="*/ 8706181 w 9771622"/>
              <a:gd name="connsiteY26456" fmla="*/ 1192552 h 4890129"/>
              <a:gd name="connsiteX26457" fmla="*/ 8692465 w 9771622"/>
              <a:gd name="connsiteY26457" fmla="*/ 1206268 h 4890129"/>
              <a:gd name="connsiteX26458" fmla="*/ 8678749 w 9771622"/>
              <a:gd name="connsiteY26458" fmla="*/ 1192552 h 4890129"/>
              <a:gd name="connsiteX26459" fmla="*/ 8692465 w 9771622"/>
              <a:gd name="connsiteY26459" fmla="*/ 1178836 h 4890129"/>
              <a:gd name="connsiteX26460" fmla="*/ 1114638 w 9771622"/>
              <a:gd name="connsiteY26460" fmla="*/ 1178836 h 4890129"/>
              <a:gd name="connsiteX26461" fmla="*/ 1128358 w 9771622"/>
              <a:gd name="connsiteY26461" fmla="*/ 1192552 h 4890129"/>
              <a:gd name="connsiteX26462" fmla="*/ 1114638 w 9771622"/>
              <a:gd name="connsiteY26462" fmla="*/ 1206268 h 4890129"/>
              <a:gd name="connsiteX26463" fmla="*/ 1100930 w 9771622"/>
              <a:gd name="connsiteY26463" fmla="*/ 1192552 h 4890129"/>
              <a:gd name="connsiteX26464" fmla="*/ 1114638 w 9771622"/>
              <a:gd name="connsiteY26464" fmla="*/ 1178836 h 4890129"/>
              <a:gd name="connsiteX26465" fmla="*/ 8746086 w 9771622"/>
              <a:gd name="connsiteY26465" fmla="*/ 1178176 h 4890129"/>
              <a:gd name="connsiteX26466" fmla="*/ 8759802 w 9771622"/>
              <a:gd name="connsiteY26466" fmla="*/ 1191892 h 4890129"/>
              <a:gd name="connsiteX26467" fmla="*/ 8746086 w 9771622"/>
              <a:gd name="connsiteY26467" fmla="*/ 1205608 h 4890129"/>
              <a:gd name="connsiteX26468" fmla="*/ 8732370 w 9771622"/>
              <a:gd name="connsiteY26468" fmla="*/ 1191892 h 4890129"/>
              <a:gd name="connsiteX26469" fmla="*/ 8746086 w 9771622"/>
              <a:gd name="connsiteY26469" fmla="*/ 1178176 h 4890129"/>
              <a:gd name="connsiteX26470" fmla="*/ 8799704 w 9771622"/>
              <a:gd name="connsiteY26470" fmla="*/ 1177846 h 4890129"/>
              <a:gd name="connsiteX26471" fmla="*/ 8813420 w 9771622"/>
              <a:gd name="connsiteY26471" fmla="*/ 1191562 h 4890129"/>
              <a:gd name="connsiteX26472" fmla="*/ 8799704 w 9771622"/>
              <a:gd name="connsiteY26472" fmla="*/ 1205278 h 4890129"/>
              <a:gd name="connsiteX26473" fmla="*/ 8785988 w 9771622"/>
              <a:gd name="connsiteY26473" fmla="*/ 1191562 h 4890129"/>
              <a:gd name="connsiteX26474" fmla="*/ 8799704 w 9771622"/>
              <a:gd name="connsiteY26474" fmla="*/ 1177846 h 4890129"/>
              <a:gd name="connsiteX26475" fmla="*/ 6950495 w 9771622"/>
              <a:gd name="connsiteY26475" fmla="*/ 1177846 h 4890129"/>
              <a:gd name="connsiteX26476" fmla="*/ 6964211 w 9771622"/>
              <a:gd name="connsiteY26476" fmla="*/ 1191562 h 4890129"/>
              <a:gd name="connsiteX26477" fmla="*/ 6950495 w 9771622"/>
              <a:gd name="connsiteY26477" fmla="*/ 1205278 h 4890129"/>
              <a:gd name="connsiteX26478" fmla="*/ 6936779 w 9771622"/>
              <a:gd name="connsiteY26478" fmla="*/ 1191562 h 4890129"/>
              <a:gd name="connsiteX26479" fmla="*/ 6950495 w 9771622"/>
              <a:gd name="connsiteY26479" fmla="*/ 1177846 h 4890129"/>
              <a:gd name="connsiteX26480" fmla="*/ 1007074 w 9771622"/>
              <a:gd name="connsiteY26480" fmla="*/ 1177846 h 4890129"/>
              <a:gd name="connsiteX26481" fmla="*/ 1020787 w 9771622"/>
              <a:gd name="connsiteY26481" fmla="*/ 1191562 h 4890129"/>
              <a:gd name="connsiteX26482" fmla="*/ 1007074 w 9771622"/>
              <a:gd name="connsiteY26482" fmla="*/ 1205278 h 4890129"/>
              <a:gd name="connsiteX26483" fmla="*/ 993355 w 9771622"/>
              <a:gd name="connsiteY26483" fmla="*/ 1191562 h 4890129"/>
              <a:gd name="connsiteX26484" fmla="*/ 1007074 w 9771622"/>
              <a:gd name="connsiteY26484" fmla="*/ 1177846 h 4890129"/>
              <a:gd name="connsiteX26485" fmla="*/ 8853325 w 9771622"/>
              <a:gd name="connsiteY26485" fmla="*/ 1177182 h 4890129"/>
              <a:gd name="connsiteX26486" fmla="*/ 8867041 w 9771622"/>
              <a:gd name="connsiteY26486" fmla="*/ 1190898 h 4890129"/>
              <a:gd name="connsiteX26487" fmla="*/ 8853325 w 9771622"/>
              <a:gd name="connsiteY26487" fmla="*/ 1204614 h 4890129"/>
              <a:gd name="connsiteX26488" fmla="*/ 8839609 w 9771622"/>
              <a:gd name="connsiteY26488" fmla="*/ 1190898 h 4890129"/>
              <a:gd name="connsiteX26489" fmla="*/ 8853325 w 9771622"/>
              <a:gd name="connsiteY26489" fmla="*/ 1177182 h 4890129"/>
              <a:gd name="connsiteX26490" fmla="*/ 6380868 w 9771622"/>
              <a:gd name="connsiteY26490" fmla="*/ 1177182 h 4890129"/>
              <a:gd name="connsiteX26491" fmla="*/ 6394584 w 9771622"/>
              <a:gd name="connsiteY26491" fmla="*/ 1190898 h 4890129"/>
              <a:gd name="connsiteX26492" fmla="*/ 6380868 w 9771622"/>
              <a:gd name="connsiteY26492" fmla="*/ 1204614 h 4890129"/>
              <a:gd name="connsiteX26493" fmla="*/ 6367152 w 9771622"/>
              <a:gd name="connsiteY26493" fmla="*/ 1190898 h 4890129"/>
              <a:gd name="connsiteX26494" fmla="*/ 6380868 w 9771622"/>
              <a:gd name="connsiteY26494" fmla="*/ 1177182 h 4890129"/>
              <a:gd name="connsiteX26495" fmla="*/ 5678850 w 9771622"/>
              <a:gd name="connsiteY26495" fmla="*/ 1177182 h 4890129"/>
              <a:gd name="connsiteX26496" fmla="*/ 5692566 w 9771622"/>
              <a:gd name="connsiteY26496" fmla="*/ 1190898 h 4890129"/>
              <a:gd name="connsiteX26497" fmla="*/ 5678850 w 9771622"/>
              <a:gd name="connsiteY26497" fmla="*/ 1204614 h 4890129"/>
              <a:gd name="connsiteX26498" fmla="*/ 5665134 w 9771622"/>
              <a:gd name="connsiteY26498" fmla="*/ 1190898 h 4890129"/>
              <a:gd name="connsiteX26499" fmla="*/ 5678850 w 9771622"/>
              <a:gd name="connsiteY26499" fmla="*/ 1177182 h 4890129"/>
              <a:gd name="connsiteX26500" fmla="*/ 3425836 w 9771622"/>
              <a:gd name="connsiteY26500" fmla="*/ 1177182 h 4890129"/>
              <a:gd name="connsiteX26501" fmla="*/ 3439552 w 9771622"/>
              <a:gd name="connsiteY26501" fmla="*/ 1190898 h 4890129"/>
              <a:gd name="connsiteX26502" fmla="*/ 3425836 w 9771622"/>
              <a:gd name="connsiteY26502" fmla="*/ 1204614 h 4890129"/>
              <a:gd name="connsiteX26503" fmla="*/ 3412120 w 9771622"/>
              <a:gd name="connsiteY26503" fmla="*/ 1190898 h 4890129"/>
              <a:gd name="connsiteX26504" fmla="*/ 3425836 w 9771622"/>
              <a:gd name="connsiteY26504" fmla="*/ 1177182 h 4890129"/>
              <a:gd name="connsiteX26505" fmla="*/ 8906943 w 9771622"/>
              <a:gd name="connsiteY26505" fmla="*/ 1176852 h 4890129"/>
              <a:gd name="connsiteX26506" fmla="*/ 8920659 w 9771622"/>
              <a:gd name="connsiteY26506" fmla="*/ 1190568 h 4890129"/>
              <a:gd name="connsiteX26507" fmla="*/ 8906943 w 9771622"/>
              <a:gd name="connsiteY26507" fmla="*/ 1204284 h 4890129"/>
              <a:gd name="connsiteX26508" fmla="*/ 8893227 w 9771622"/>
              <a:gd name="connsiteY26508" fmla="*/ 1190568 h 4890129"/>
              <a:gd name="connsiteX26509" fmla="*/ 8906943 w 9771622"/>
              <a:gd name="connsiteY26509" fmla="*/ 1176852 h 4890129"/>
              <a:gd name="connsiteX26510" fmla="*/ 899827 w 9771622"/>
              <a:gd name="connsiteY26510" fmla="*/ 1176852 h 4890129"/>
              <a:gd name="connsiteX26511" fmla="*/ 913544 w 9771622"/>
              <a:gd name="connsiteY26511" fmla="*/ 1190568 h 4890129"/>
              <a:gd name="connsiteX26512" fmla="*/ 899827 w 9771622"/>
              <a:gd name="connsiteY26512" fmla="*/ 1204284 h 4890129"/>
              <a:gd name="connsiteX26513" fmla="*/ 886116 w 9771622"/>
              <a:gd name="connsiteY26513" fmla="*/ 1190568 h 4890129"/>
              <a:gd name="connsiteX26514" fmla="*/ 899827 w 9771622"/>
              <a:gd name="connsiteY26514" fmla="*/ 1176852 h 4890129"/>
              <a:gd name="connsiteX26515" fmla="*/ 8960565 w 9771622"/>
              <a:gd name="connsiteY26515" fmla="*/ 1176192 h 4890129"/>
              <a:gd name="connsiteX26516" fmla="*/ 8974281 w 9771622"/>
              <a:gd name="connsiteY26516" fmla="*/ 1189908 h 4890129"/>
              <a:gd name="connsiteX26517" fmla="*/ 8960565 w 9771622"/>
              <a:gd name="connsiteY26517" fmla="*/ 1203624 h 4890129"/>
              <a:gd name="connsiteX26518" fmla="*/ 8946849 w 9771622"/>
              <a:gd name="connsiteY26518" fmla="*/ 1189908 h 4890129"/>
              <a:gd name="connsiteX26519" fmla="*/ 8960565 w 9771622"/>
              <a:gd name="connsiteY26519" fmla="*/ 1176192 h 4890129"/>
              <a:gd name="connsiteX26520" fmla="*/ 9014182 w 9771622"/>
              <a:gd name="connsiteY26520" fmla="*/ 1175858 h 4890129"/>
              <a:gd name="connsiteX26521" fmla="*/ 9027898 w 9771622"/>
              <a:gd name="connsiteY26521" fmla="*/ 1189574 h 4890129"/>
              <a:gd name="connsiteX26522" fmla="*/ 9014182 w 9771622"/>
              <a:gd name="connsiteY26522" fmla="*/ 1203290 h 4890129"/>
              <a:gd name="connsiteX26523" fmla="*/ 9000466 w 9771622"/>
              <a:gd name="connsiteY26523" fmla="*/ 1189574 h 4890129"/>
              <a:gd name="connsiteX26524" fmla="*/ 9014182 w 9771622"/>
              <a:gd name="connsiteY26524" fmla="*/ 1175858 h 4890129"/>
              <a:gd name="connsiteX26525" fmla="*/ 792907 w 9771622"/>
              <a:gd name="connsiteY26525" fmla="*/ 1175858 h 4890129"/>
              <a:gd name="connsiteX26526" fmla="*/ 806625 w 9771622"/>
              <a:gd name="connsiteY26526" fmla="*/ 1189574 h 4890129"/>
              <a:gd name="connsiteX26527" fmla="*/ 792907 w 9771622"/>
              <a:gd name="connsiteY26527" fmla="*/ 1203290 h 4890129"/>
              <a:gd name="connsiteX26528" fmla="*/ 779192 w 9771622"/>
              <a:gd name="connsiteY26528" fmla="*/ 1189574 h 4890129"/>
              <a:gd name="connsiteX26529" fmla="*/ 792907 w 9771622"/>
              <a:gd name="connsiteY26529" fmla="*/ 1175858 h 4890129"/>
              <a:gd name="connsiteX26530" fmla="*/ 9067473 w 9771622"/>
              <a:gd name="connsiteY26530" fmla="*/ 1175198 h 4890129"/>
              <a:gd name="connsiteX26531" fmla="*/ 9081189 w 9771622"/>
              <a:gd name="connsiteY26531" fmla="*/ 1188914 h 4890129"/>
              <a:gd name="connsiteX26532" fmla="*/ 9067473 w 9771622"/>
              <a:gd name="connsiteY26532" fmla="*/ 1202630 h 4890129"/>
              <a:gd name="connsiteX26533" fmla="*/ 9053757 w 9771622"/>
              <a:gd name="connsiteY26533" fmla="*/ 1188914 h 4890129"/>
              <a:gd name="connsiteX26534" fmla="*/ 9067473 w 9771622"/>
              <a:gd name="connsiteY26534" fmla="*/ 1175198 h 4890129"/>
              <a:gd name="connsiteX26535" fmla="*/ 7008745 w 9771622"/>
              <a:gd name="connsiteY26535" fmla="*/ 1175198 h 4890129"/>
              <a:gd name="connsiteX26536" fmla="*/ 7022461 w 9771622"/>
              <a:gd name="connsiteY26536" fmla="*/ 1188914 h 4890129"/>
              <a:gd name="connsiteX26537" fmla="*/ 7008745 w 9771622"/>
              <a:gd name="connsiteY26537" fmla="*/ 1202630 h 4890129"/>
              <a:gd name="connsiteX26538" fmla="*/ 6995029 w 9771622"/>
              <a:gd name="connsiteY26538" fmla="*/ 1188914 h 4890129"/>
              <a:gd name="connsiteX26539" fmla="*/ 7008745 w 9771622"/>
              <a:gd name="connsiteY26539" fmla="*/ 1175198 h 4890129"/>
              <a:gd name="connsiteX26540" fmla="*/ 5075134 w 9771622"/>
              <a:gd name="connsiteY26540" fmla="*/ 1175198 h 4890129"/>
              <a:gd name="connsiteX26541" fmla="*/ 5088850 w 9771622"/>
              <a:gd name="connsiteY26541" fmla="*/ 1188914 h 4890129"/>
              <a:gd name="connsiteX26542" fmla="*/ 5075134 w 9771622"/>
              <a:gd name="connsiteY26542" fmla="*/ 1202630 h 4890129"/>
              <a:gd name="connsiteX26543" fmla="*/ 5061418 w 9771622"/>
              <a:gd name="connsiteY26543" fmla="*/ 1188914 h 4890129"/>
              <a:gd name="connsiteX26544" fmla="*/ 5075134 w 9771622"/>
              <a:gd name="connsiteY26544" fmla="*/ 1175198 h 4890129"/>
              <a:gd name="connsiteX26545" fmla="*/ 2798041 w 9771622"/>
              <a:gd name="connsiteY26545" fmla="*/ 1175198 h 4890129"/>
              <a:gd name="connsiteX26546" fmla="*/ 2811760 w 9771622"/>
              <a:gd name="connsiteY26546" fmla="*/ 1188914 h 4890129"/>
              <a:gd name="connsiteX26547" fmla="*/ 2798041 w 9771622"/>
              <a:gd name="connsiteY26547" fmla="*/ 1202630 h 4890129"/>
              <a:gd name="connsiteX26548" fmla="*/ 2784321 w 9771622"/>
              <a:gd name="connsiteY26548" fmla="*/ 1188914 h 4890129"/>
              <a:gd name="connsiteX26549" fmla="*/ 2798041 w 9771622"/>
              <a:gd name="connsiteY26549" fmla="*/ 1175198 h 4890129"/>
              <a:gd name="connsiteX26550" fmla="*/ 9120761 w 9771622"/>
              <a:gd name="connsiteY26550" fmla="*/ 1174868 h 4890129"/>
              <a:gd name="connsiteX26551" fmla="*/ 9134477 w 9771622"/>
              <a:gd name="connsiteY26551" fmla="*/ 1188584 h 4890129"/>
              <a:gd name="connsiteX26552" fmla="*/ 9120761 w 9771622"/>
              <a:gd name="connsiteY26552" fmla="*/ 1202300 h 4890129"/>
              <a:gd name="connsiteX26553" fmla="*/ 9107045 w 9771622"/>
              <a:gd name="connsiteY26553" fmla="*/ 1188584 h 4890129"/>
              <a:gd name="connsiteX26554" fmla="*/ 9120761 w 9771622"/>
              <a:gd name="connsiteY26554" fmla="*/ 1174868 h 4890129"/>
              <a:gd name="connsiteX26555" fmla="*/ 685994 w 9771622"/>
              <a:gd name="connsiteY26555" fmla="*/ 1174868 h 4890129"/>
              <a:gd name="connsiteX26556" fmla="*/ 699710 w 9771622"/>
              <a:gd name="connsiteY26556" fmla="*/ 1188584 h 4890129"/>
              <a:gd name="connsiteX26557" fmla="*/ 685994 w 9771622"/>
              <a:gd name="connsiteY26557" fmla="*/ 1202300 h 4890129"/>
              <a:gd name="connsiteX26558" fmla="*/ 672278 w 9771622"/>
              <a:gd name="connsiteY26558" fmla="*/ 1188584 h 4890129"/>
              <a:gd name="connsiteX26559" fmla="*/ 685994 w 9771622"/>
              <a:gd name="connsiteY26559" fmla="*/ 1174868 h 4890129"/>
              <a:gd name="connsiteX26560" fmla="*/ 9174049 w 9771622"/>
              <a:gd name="connsiteY26560" fmla="*/ 1174534 h 4890129"/>
              <a:gd name="connsiteX26561" fmla="*/ 9187765 w 9771622"/>
              <a:gd name="connsiteY26561" fmla="*/ 1188250 h 4890129"/>
              <a:gd name="connsiteX26562" fmla="*/ 9174049 w 9771622"/>
              <a:gd name="connsiteY26562" fmla="*/ 1201966 h 4890129"/>
              <a:gd name="connsiteX26563" fmla="*/ 9160333 w 9771622"/>
              <a:gd name="connsiteY26563" fmla="*/ 1188250 h 4890129"/>
              <a:gd name="connsiteX26564" fmla="*/ 9174049 w 9771622"/>
              <a:gd name="connsiteY26564" fmla="*/ 1174534 h 4890129"/>
              <a:gd name="connsiteX26565" fmla="*/ 5856918 w 9771622"/>
              <a:gd name="connsiteY26565" fmla="*/ 1174534 h 4890129"/>
              <a:gd name="connsiteX26566" fmla="*/ 5870634 w 9771622"/>
              <a:gd name="connsiteY26566" fmla="*/ 1188250 h 4890129"/>
              <a:gd name="connsiteX26567" fmla="*/ 5856918 w 9771622"/>
              <a:gd name="connsiteY26567" fmla="*/ 1201966 h 4890129"/>
              <a:gd name="connsiteX26568" fmla="*/ 5843202 w 9771622"/>
              <a:gd name="connsiteY26568" fmla="*/ 1188250 h 4890129"/>
              <a:gd name="connsiteX26569" fmla="*/ 5856918 w 9771622"/>
              <a:gd name="connsiteY26569" fmla="*/ 1174534 h 4890129"/>
              <a:gd name="connsiteX26570" fmla="*/ 9227336 w 9771622"/>
              <a:gd name="connsiteY26570" fmla="*/ 1174204 h 4890129"/>
              <a:gd name="connsiteX26571" fmla="*/ 9241052 w 9771622"/>
              <a:gd name="connsiteY26571" fmla="*/ 1187920 h 4890129"/>
              <a:gd name="connsiteX26572" fmla="*/ 9227336 w 9771622"/>
              <a:gd name="connsiteY26572" fmla="*/ 1201636 h 4890129"/>
              <a:gd name="connsiteX26573" fmla="*/ 9213620 w 9771622"/>
              <a:gd name="connsiteY26573" fmla="*/ 1187920 h 4890129"/>
              <a:gd name="connsiteX26574" fmla="*/ 9227336 w 9771622"/>
              <a:gd name="connsiteY26574" fmla="*/ 1174204 h 4890129"/>
              <a:gd name="connsiteX26575" fmla="*/ 5451132 w 9771622"/>
              <a:gd name="connsiteY26575" fmla="*/ 1174204 h 4890129"/>
              <a:gd name="connsiteX26576" fmla="*/ 5464848 w 9771622"/>
              <a:gd name="connsiteY26576" fmla="*/ 1187920 h 4890129"/>
              <a:gd name="connsiteX26577" fmla="*/ 5451132 w 9771622"/>
              <a:gd name="connsiteY26577" fmla="*/ 1201636 h 4890129"/>
              <a:gd name="connsiteX26578" fmla="*/ 5437416 w 9771622"/>
              <a:gd name="connsiteY26578" fmla="*/ 1187920 h 4890129"/>
              <a:gd name="connsiteX26579" fmla="*/ 5451132 w 9771622"/>
              <a:gd name="connsiteY26579" fmla="*/ 1174204 h 4890129"/>
              <a:gd name="connsiteX26580" fmla="*/ 579408 w 9771622"/>
              <a:gd name="connsiteY26580" fmla="*/ 1174204 h 4890129"/>
              <a:gd name="connsiteX26581" fmla="*/ 593124 w 9771622"/>
              <a:gd name="connsiteY26581" fmla="*/ 1187920 h 4890129"/>
              <a:gd name="connsiteX26582" fmla="*/ 579408 w 9771622"/>
              <a:gd name="connsiteY26582" fmla="*/ 1201636 h 4890129"/>
              <a:gd name="connsiteX26583" fmla="*/ 565694 w 9771622"/>
              <a:gd name="connsiteY26583" fmla="*/ 1187920 h 4890129"/>
              <a:gd name="connsiteX26584" fmla="*/ 579408 w 9771622"/>
              <a:gd name="connsiteY26584" fmla="*/ 1174204 h 4890129"/>
              <a:gd name="connsiteX26585" fmla="*/ 9280628 w 9771622"/>
              <a:gd name="connsiteY26585" fmla="*/ 1173874 h 4890129"/>
              <a:gd name="connsiteX26586" fmla="*/ 9294344 w 9771622"/>
              <a:gd name="connsiteY26586" fmla="*/ 1187590 h 4890129"/>
              <a:gd name="connsiteX26587" fmla="*/ 9280628 w 9771622"/>
              <a:gd name="connsiteY26587" fmla="*/ 1201306 h 4890129"/>
              <a:gd name="connsiteX26588" fmla="*/ 9266912 w 9771622"/>
              <a:gd name="connsiteY26588" fmla="*/ 1187590 h 4890129"/>
              <a:gd name="connsiteX26589" fmla="*/ 9280628 w 9771622"/>
              <a:gd name="connsiteY26589" fmla="*/ 1173874 h 4890129"/>
              <a:gd name="connsiteX26590" fmla="*/ 9333915 w 9771622"/>
              <a:gd name="connsiteY26590" fmla="*/ 1173211 h 4890129"/>
              <a:gd name="connsiteX26591" fmla="*/ 9347631 w 9771622"/>
              <a:gd name="connsiteY26591" fmla="*/ 1186927 h 4890129"/>
              <a:gd name="connsiteX26592" fmla="*/ 9333915 w 9771622"/>
              <a:gd name="connsiteY26592" fmla="*/ 1200643 h 4890129"/>
              <a:gd name="connsiteX26593" fmla="*/ 9320199 w 9771622"/>
              <a:gd name="connsiteY26593" fmla="*/ 1186927 h 4890129"/>
              <a:gd name="connsiteX26594" fmla="*/ 9333915 w 9771622"/>
              <a:gd name="connsiteY26594" fmla="*/ 1173211 h 4890129"/>
              <a:gd name="connsiteX26595" fmla="*/ 472826 w 9771622"/>
              <a:gd name="connsiteY26595" fmla="*/ 1173211 h 4890129"/>
              <a:gd name="connsiteX26596" fmla="*/ 486543 w 9771622"/>
              <a:gd name="connsiteY26596" fmla="*/ 1186927 h 4890129"/>
              <a:gd name="connsiteX26597" fmla="*/ 472826 w 9771622"/>
              <a:gd name="connsiteY26597" fmla="*/ 1200643 h 4890129"/>
              <a:gd name="connsiteX26598" fmla="*/ 459109 w 9771622"/>
              <a:gd name="connsiteY26598" fmla="*/ 1186927 h 4890129"/>
              <a:gd name="connsiteX26599" fmla="*/ 472826 w 9771622"/>
              <a:gd name="connsiteY26599" fmla="*/ 1173211 h 4890129"/>
              <a:gd name="connsiteX26600" fmla="*/ 9387203 w 9771622"/>
              <a:gd name="connsiteY26600" fmla="*/ 1172880 h 4890129"/>
              <a:gd name="connsiteX26601" fmla="*/ 9400919 w 9771622"/>
              <a:gd name="connsiteY26601" fmla="*/ 1186596 h 4890129"/>
              <a:gd name="connsiteX26602" fmla="*/ 9387203 w 9771622"/>
              <a:gd name="connsiteY26602" fmla="*/ 1200312 h 4890129"/>
              <a:gd name="connsiteX26603" fmla="*/ 9373487 w 9771622"/>
              <a:gd name="connsiteY26603" fmla="*/ 1186596 h 4890129"/>
              <a:gd name="connsiteX26604" fmla="*/ 9387203 w 9771622"/>
              <a:gd name="connsiteY26604" fmla="*/ 1172880 h 4890129"/>
              <a:gd name="connsiteX26605" fmla="*/ 9440161 w 9771622"/>
              <a:gd name="connsiteY26605" fmla="*/ 1172550 h 4890129"/>
              <a:gd name="connsiteX26606" fmla="*/ 9453877 w 9771622"/>
              <a:gd name="connsiteY26606" fmla="*/ 1186266 h 4890129"/>
              <a:gd name="connsiteX26607" fmla="*/ 9440161 w 9771622"/>
              <a:gd name="connsiteY26607" fmla="*/ 1199982 h 4890129"/>
              <a:gd name="connsiteX26608" fmla="*/ 9426445 w 9771622"/>
              <a:gd name="connsiteY26608" fmla="*/ 1186266 h 4890129"/>
              <a:gd name="connsiteX26609" fmla="*/ 9440161 w 9771622"/>
              <a:gd name="connsiteY26609" fmla="*/ 1172550 h 4890129"/>
              <a:gd name="connsiteX26610" fmla="*/ 7067002 w 9771622"/>
              <a:gd name="connsiteY26610" fmla="*/ 1172550 h 4890129"/>
              <a:gd name="connsiteX26611" fmla="*/ 7080718 w 9771622"/>
              <a:gd name="connsiteY26611" fmla="*/ 1186266 h 4890129"/>
              <a:gd name="connsiteX26612" fmla="*/ 7067002 w 9771622"/>
              <a:gd name="connsiteY26612" fmla="*/ 1199982 h 4890129"/>
              <a:gd name="connsiteX26613" fmla="*/ 7053286 w 9771622"/>
              <a:gd name="connsiteY26613" fmla="*/ 1186266 h 4890129"/>
              <a:gd name="connsiteX26614" fmla="*/ 7067002 w 9771622"/>
              <a:gd name="connsiteY26614" fmla="*/ 1172550 h 4890129"/>
              <a:gd name="connsiteX26615" fmla="*/ 6093243 w 9771622"/>
              <a:gd name="connsiteY26615" fmla="*/ 1172550 h 4890129"/>
              <a:gd name="connsiteX26616" fmla="*/ 6106959 w 9771622"/>
              <a:gd name="connsiteY26616" fmla="*/ 1186266 h 4890129"/>
              <a:gd name="connsiteX26617" fmla="*/ 6093243 w 9771622"/>
              <a:gd name="connsiteY26617" fmla="*/ 1199982 h 4890129"/>
              <a:gd name="connsiteX26618" fmla="*/ 6079527 w 9771622"/>
              <a:gd name="connsiteY26618" fmla="*/ 1186266 h 4890129"/>
              <a:gd name="connsiteX26619" fmla="*/ 6093243 w 9771622"/>
              <a:gd name="connsiteY26619" fmla="*/ 1172550 h 4890129"/>
              <a:gd name="connsiteX26620" fmla="*/ 5566645 w 9771622"/>
              <a:gd name="connsiteY26620" fmla="*/ 1172550 h 4890129"/>
              <a:gd name="connsiteX26621" fmla="*/ 5580361 w 9771622"/>
              <a:gd name="connsiteY26621" fmla="*/ 1186266 h 4890129"/>
              <a:gd name="connsiteX26622" fmla="*/ 5566645 w 9771622"/>
              <a:gd name="connsiteY26622" fmla="*/ 1199982 h 4890129"/>
              <a:gd name="connsiteX26623" fmla="*/ 5552929 w 9771622"/>
              <a:gd name="connsiteY26623" fmla="*/ 1186266 h 4890129"/>
              <a:gd name="connsiteX26624" fmla="*/ 5566645 w 9771622"/>
              <a:gd name="connsiteY26624" fmla="*/ 1172550 h 4890129"/>
              <a:gd name="connsiteX26625" fmla="*/ 366567 w 9771622"/>
              <a:gd name="connsiteY26625" fmla="*/ 1172550 h 4890129"/>
              <a:gd name="connsiteX26626" fmla="*/ 380285 w 9771622"/>
              <a:gd name="connsiteY26626" fmla="*/ 1186266 h 4890129"/>
              <a:gd name="connsiteX26627" fmla="*/ 366567 w 9771622"/>
              <a:gd name="connsiteY26627" fmla="*/ 1199982 h 4890129"/>
              <a:gd name="connsiteX26628" fmla="*/ 352851 w 9771622"/>
              <a:gd name="connsiteY26628" fmla="*/ 1186266 h 4890129"/>
              <a:gd name="connsiteX26629" fmla="*/ 366567 w 9771622"/>
              <a:gd name="connsiteY26629" fmla="*/ 1172550 h 4890129"/>
              <a:gd name="connsiteX26630" fmla="*/ 6443093 w 9771622"/>
              <a:gd name="connsiteY26630" fmla="*/ 1171887 h 4890129"/>
              <a:gd name="connsiteX26631" fmla="*/ 6456809 w 9771622"/>
              <a:gd name="connsiteY26631" fmla="*/ 1185603 h 4890129"/>
              <a:gd name="connsiteX26632" fmla="*/ 6443093 w 9771622"/>
              <a:gd name="connsiteY26632" fmla="*/ 1199319 h 4890129"/>
              <a:gd name="connsiteX26633" fmla="*/ 6429377 w 9771622"/>
              <a:gd name="connsiteY26633" fmla="*/ 1185603 h 4890129"/>
              <a:gd name="connsiteX26634" fmla="*/ 6443093 w 9771622"/>
              <a:gd name="connsiteY26634" fmla="*/ 1171887 h 4890129"/>
              <a:gd name="connsiteX26635" fmla="*/ 2050341 w 9771622"/>
              <a:gd name="connsiteY26635" fmla="*/ 1171887 h 4890129"/>
              <a:gd name="connsiteX26636" fmla="*/ 2064054 w 9771622"/>
              <a:gd name="connsiteY26636" fmla="*/ 1185603 h 4890129"/>
              <a:gd name="connsiteX26637" fmla="*/ 2050341 w 9771622"/>
              <a:gd name="connsiteY26637" fmla="*/ 1199319 h 4890129"/>
              <a:gd name="connsiteX26638" fmla="*/ 2036620 w 9771622"/>
              <a:gd name="connsiteY26638" fmla="*/ 1185603 h 4890129"/>
              <a:gd name="connsiteX26639" fmla="*/ 2050341 w 9771622"/>
              <a:gd name="connsiteY26639" fmla="*/ 1171887 h 4890129"/>
              <a:gd name="connsiteX26640" fmla="*/ 260645 w 9771622"/>
              <a:gd name="connsiteY26640" fmla="*/ 1171887 h 4890129"/>
              <a:gd name="connsiteX26641" fmla="*/ 274360 w 9771622"/>
              <a:gd name="connsiteY26641" fmla="*/ 1185603 h 4890129"/>
              <a:gd name="connsiteX26642" fmla="*/ 260645 w 9771622"/>
              <a:gd name="connsiteY26642" fmla="*/ 1199319 h 4890129"/>
              <a:gd name="connsiteX26643" fmla="*/ 246930 w 9771622"/>
              <a:gd name="connsiteY26643" fmla="*/ 1185603 h 4890129"/>
              <a:gd name="connsiteX26644" fmla="*/ 260645 w 9771622"/>
              <a:gd name="connsiteY26644" fmla="*/ 1171887 h 4890129"/>
              <a:gd name="connsiteX26645" fmla="*/ 9652321 w 9771622"/>
              <a:gd name="connsiteY26645" fmla="*/ 1171226 h 4890129"/>
              <a:gd name="connsiteX26646" fmla="*/ 9666037 w 9771622"/>
              <a:gd name="connsiteY26646" fmla="*/ 1184942 h 4890129"/>
              <a:gd name="connsiteX26647" fmla="*/ 9652321 w 9771622"/>
              <a:gd name="connsiteY26647" fmla="*/ 1198658 h 4890129"/>
              <a:gd name="connsiteX26648" fmla="*/ 9638605 w 9771622"/>
              <a:gd name="connsiteY26648" fmla="*/ 1184942 h 4890129"/>
              <a:gd name="connsiteX26649" fmla="*/ 9652321 w 9771622"/>
              <a:gd name="connsiteY26649" fmla="*/ 1171226 h 4890129"/>
              <a:gd name="connsiteX26650" fmla="*/ 154724 w 9771622"/>
              <a:gd name="connsiteY26650" fmla="*/ 1171226 h 4890129"/>
              <a:gd name="connsiteX26651" fmla="*/ 168440 w 9771622"/>
              <a:gd name="connsiteY26651" fmla="*/ 1184942 h 4890129"/>
              <a:gd name="connsiteX26652" fmla="*/ 154724 w 9771622"/>
              <a:gd name="connsiteY26652" fmla="*/ 1198658 h 4890129"/>
              <a:gd name="connsiteX26653" fmla="*/ 141008 w 9771622"/>
              <a:gd name="connsiteY26653" fmla="*/ 1184942 h 4890129"/>
              <a:gd name="connsiteX26654" fmla="*/ 154724 w 9771622"/>
              <a:gd name="connsiteY26654" fmla="*/ 1171226 h 4890129"/>
              <a:gd name="connsiteX26655" fmla="*/ 9757906 w 9771622"/>
              <a:gd name="connsiteY26655" fmla="*/ 1170896 h 4890129"/>
              <a:gd name="connsiteX26656" fmla="*/ 9771622 w 9771622"/>
              <a:gd name="connsiteY26656" fmla="*/ 1184612 h 4890129"/>
              <a:gd name="connsiteX26657" fmla="*/ 9757906 w 9771622"/>
              <a:gd name="connsiteY26657" fmla="*/ 1198328 h 4890129"/>
              <a:gd name="connsiteX26658" fmla="*/ 9744190 w 9771622"/>
              <a:gd name="connsiteY26658" fmla="*/ 1184612 h 4890129"/>
              <a:gd name="connsiteX26659" fmla="*/ 9757906 w 9771622"/>
              <a:gd name="connsiteY26659" fmla="*/ 1170896 h 4890129"/>
              <a:gd name="connsiteX26660" fmla="*/ 9705278 w 9771622"/>
              <a:gd name="connsiteY26660" fmla="*/ 1170896 h 4890129"/>
              <a:gd name="connsiteX26661" fmla="*/ 9718994 w 9771622"/>
              <a:gd name="connsiteY26661" fmla="*/ 1184612 h 4890129"/>
              <a:gd name="connsiteX26662" fmla="*/ 9705278 w 9771622"/>
              <a:gd name="connsiteY26662" fmla="*/ 1198328 h 4890129"/>
              <a:gd name="connsiteX26663" fmla="*/ 9691562 w 9771622"/>
              <a:gd name="connsiteY26663" fmla="*/ 1184612 h 4890129"/>
              <a:gd name="connsiteX26664" fmla="*/ 9705278 w 9771622"/>
              <a:gd name="connsiteY26664" fmla="*/ 1170896 h 4890129"/>
              <a:gd name="connsiteX26665" fmla="*/ 7124907 w 9771622"/>
              <a:gd name="connsiteY26665" fmla="*/ 1170233 h 4890129"/>
              <a:gd name="connsiteX26666" fmla="*/ 7138623 w 9771622"/>
              <a:gd name="connsiteY26666" fmla="*/ 1183949 h 4890129"/>
              <a:gd name="connsiteX26667" fmla="*/ 7124907 w 9771622"/>
              <a:gd name="connsiteY26667" fmla="*/ 1197665 h 4890129"/>
              <a:gd name="connsiteX26668" fmla="*/ 7111191 w 9771622"/>
              <a:gd name="connsiteY26668" fmla="*/ 1183949 h 4890129"/>
              <a:gd name="connsiteX26669" fmla="*/ 7124907 w 9771622"/>
              <a:gd name="connsiteY26669" fmla="*/ 1170233 h 4890129"/>
              <a:gd name="connsiteX26670" fmla="*/ 2682190 w 9771622"/>
              <a:gd name="connsiteY26670" fmla="*/ 1170233 h 4890129"/>
              <a:gd name="connsiteX26671" fmla="*/ 2695910 w 9771622"/>
              <a:gd name="connsiteY26671" fmla="*/ 1183949 h 4890129"/>
              <a:gd name="connsiteX26672" fmla="*/ 2682190 w 9771622"/>
              <a:gd name="connsiteY26672" fmla="*/ 1197665 h 4890129"/>
              <a:gd name="connsiteX26673" fmla="*/ 2668474 w 9771622"/>
              <a:gd name="connsiteY26673" fmla="*/ 1183949 h 4890129"/>
              <a:gd name="connsiteX26674" fmla="*/ 2682190 w 9771622"/>
              <a:gd name="connsiteY26674" fmla="*/ 1170233 h 4890129"/>
              <a:gd name="connsiteX26675" fmla="*/ 5029456 w 9771622"/>
              <a:gd name="connsiteY26675" fmla="*/ 1169572 h 4890129"/>
              <a:gd name="connsiteX26676" fmla="*/ 5043172 w 9771622"/>
              <a:gd name="connsiteY26676" fmla="*/ 1183288 h 4890129"/>
              <a:gd name="connsiteX26677" fmla="*/ 5029456 w 9771622"/>
              <a:gd name="connsiteY26677" fmla="*/ 1197004 h 4890129"/>
              <a:gd name="connsiteX26678" fmla="*/ 5015740 w 9771622"/>
              <a:gd name="connsiteY26678" fmla="*/ 1183288 h 4890129"/>
              <a:gd name="connsiteX26679" fmla="*/ 5029456 w 9771622"/>
              <a:gd name="connsiteY26679" fmla="*/ 1169572 h 4890129"/>
              <a:gd name="connsiteX26680" fmla="*/ 5288618 w 9771622"/>
              <a:gd name="connsiteY26680" fmla="*/ 1169239 h 4890129"/>
              <a:gd name="connsiteX26681" fmla="*/ 5302334 w 9771622"/>
              <a:gd name="connsiteY26681" fmla="*/ 1182955 h 4890129"/>
              <a:gd name="connsiteX26682" fmla="*/ 5288618 w 9771622"/>
              <a:gd name="connsiteY26682" fmla="*/ 1196671 h 4890129"/>
              <a:gd name="connsiteX26683" fmla="*/ 5274902 w 9771622"/>
              <a:gd name="connsiteY26683" fmla="*/ 1182955 h 4890129"/>
              <a:gd name="connsiteX26684" fmla="*/ 5288618 w 9771622"/>
              <a:gd name="connsiteY26684" fmla="*/ 1169239 h 4890129"/>
              <a:gd name="connsiteX26685" fmla="*/ 1939454 w 9771622"/>
              <a:gd name="connsiteY26685" fmla="*/ 1169239 h 4890129"/>
              <a:gd name="connsiteX26686" fmla="*/ 1953181 w 9771622"/>
              <a:gd name="connsiteY26686" fmla="*/ 1182955 h 4890129"/>
              <a:gd name="connsiteX26687" fmla="*/ 1939454 w 9771622"/>
              <a:gd name="connsiteY26687" fmla="*/ 1196671 h 4890129"/>
              <a:gd name="connsiteX26688" fmla="*/ 1925740 w 9771622"/>
              <a:gd name="connsiteY26688" fmla="*/ 1182955 h 4890129"/>
              <a:gd name="connsiteX26689" fmla="*/ 1939454 w 9771622"/>
              <a:gd name="connsiteY26689" fmla="*/ 1169239 h 4890129"/>
              <a:gd name="connsiteX26690" fmla="*/ 7182184 w 9771622"/>
              <a:gd name="connsiteY26690" fmla="*/ 1167915 h 4890129"/>
              <a:gd name="connsiteX26691" fmla="*/ 7195900 w 9771622"/>
              <a:gd name="connsiteY26691" fmla="*/ 1181631 h 4890129"/>
              <a:gd name="connsiteX26692" fmla="*/ 7182184 w 9771622"/>
              <a:gd name="connsiteY26692" fmla="*/ 1195347 h 4890129"/>
              <a:gd name="connsiteX26693" fmla="*/ 7168468 w 9771622"/>
              <a:gd name="connsiteY26693" fmla="*/ 1181631 h 4890129"/>
              <a:gd name="connsiteX26694" fmla="*/ 7182184 w 9771622"/>
              <a:gd name="connsiteY26694" fmla="*/ 1167915 h 4890129"/>
              <a:gd name="connsiteX26695" fmla="*/ 4800085 w 9771622"/>
              <a:gd name="connsiteY26695" fmla="*/ 1167585 h 4890129"/>
              <a:gd name="connsiteX26696" fmla="*/ 4813801 w 9771622"/>
              <a:gd name="connsiteY26696" fmla="*/ 1181301 h 4890129"/>
              <a:gd name="connsiteX26697" fmla="*/ 4800085 w 9771622"/>
              <a:gd name="connsiteY26697" fmla="*/ 1195017 h 4890129"/>
              <a:gd name="connsiteX26698" fmla="*/ 4786369 w 9771622"/>
              <a:gd name="connsiteY26698" fmla="*/ 1181301 h 4890129"/>
              <a:gd name="connsiteX26699" fmla="*/ 4800085 w 9771622"/>
              <a:gd name="connsiteY26699" fmla="*/ 1167585 h 4890129"/>
              <a:gd name="connsiteX26700" fmla="*/ 1829240 w 9771622"/>
              <a:gd name="connsiteY26700" fmla="*/ 1167255 h 4890129"/>
              <a:gd name="connsiteX26701" fmla="*/ 1842953 w 9771622"/>
              <a:gd name="connsiteY26701" fmla="*/ 1180971 h 4890129"/>
              <a:gd name="connsiteX26702" fmla="*/ 1829240 w 9771622"/>
              <a:gd name="connsiteY26702" fmla="*/ 1194687 h 4890129"/>
              <a:gd name="connsiteX26703" fmla="*/ 1815523 w 9771622"/>
              <a:gd name="connsiteY26703" fmla="*/ 1180971 h 4890129"/>
              <a:gd name="connsiteX26704" fmla="*/ 1829240 w 9771622"/>
              <a:gd name="connsiteY26704" fmla="*/ 1167255 h 4890129"/>
              <a:gd name="connsiteX26705" fmla="*/ 6504988 w 9771622"/>
              <a:gd name="connsiteY26705" fmla="*/ 1166591 h 4890129"/>
              <a:gd name="connsiteX26706" fmla="*/ 6518704 w 9771622"/>
              <a:gd name="connsiteY26706" fmla="*/ 1180307 h 4890129"/>
              <a:gd name="connsiteX26707" fmla="*/ 6504988 w 9771622"/>
              <a:gd name="connsiteY26707" fmla="*/ 1194023 h 4890129"/>
              <a:gd name="connsiteX26708" fmla="*/ 6491272 w 9771622"/>
              <a:gd name="connsiteY26708" fmla="*/ 1180307 h 4890129"/>
              <a:gd name="connsiteX26709" fmla="*/ 6504988 w 9771622"/>
              <a:gd name="connsiteY26709" fmla="*/ 1166591 h 4890129"/>
              <a:gd name="connsiteX26710" fmla="*/ 3301716 w 9771622"/>
              <a:gd name="connsiteY26710" fmla="*/ 1166591 h 4890129"/>
              <a:gd name="connsiteX26711" fmla="*/ 3315432 w 9771622"/>
              <a:gd name="connsiteY26711" fmla="*/ 1180307 h 4890129"/>
              <a:gd name="connsiteX26712" fmla="*/ 3301716 w 9771622"/>
              <a:gd name="connsiteY26712" fmla="*/ 1194023 h 4890129"/>
              <a:gd name="connsiteX26713" fmla="*/ 3288000 w 9771622"/>
              <a:gd name="connsiteY26713" fmla="*/ 1180307 h 4890129"/>
              <a:gd name="connsiteX26714" fmla="*/ 3301716 w 9771622"/>
              <a:gd name="connsiteY26714" fmla="*/ 1166591 h 4890129"/>
              <a:gd name="connsiteX26715" fmla="*/ 3503948 w 9771622"/>
              <a:gd name="connsiteY26715" fmla="*/ 1166261 h 4890129"/>
              <a:gd name="connsiteX26716" fmla="*/ 3517664 w 9771622"/>
              <a:gd name="connsiteY26716" fmla="*/ 1179977 h 4890129"/>
              <a:gd name="connsiteX26717" fmla="*/ 3503948 w 9771622"/>
              <a:gd name="connsiteY26717" fmla="*/ 1193693 h 4890129"/>
              <a:gd name="connsiteX26718" fmla="*/ 3490232 w 9771622"/>
              <a:gd name="connsiteY26718" fmla="*/ 1179977 h 4890129"/>
              <a:gd name="connsiteX26719" fmla="*/ 3503948 w 9771622"/>
              <a:gd name="connsiteY26719" fmla="*/ 1166261 h 4890129"/>
              <a:gd name="connsiteX26720" fmla="*/ 4983782 w 9771622"/>
              <a:gd name="connsiteY26720" fmla="*/ 1165931 h 4890129"/>
              <a:gd name="connsiteX26721" fmla="*/ 4997498 w 9771622"/>
              <a:gd name="connsiteY26721" fmla="*/ 1179647 h 4890129"/>
              <a:gd name="connsiteX26722" fmla="*/ 4983782 w 9771622"/>
              <a:gd name="connsiteY26722" fmla="*/ 1193363 h 4890129"/>
              <a:gd name="connsiteX26723" fmla="*/ 4970066 w 9771622"/>
              <a:gd name="connsiteY26723" fmla="*/ 1179647 h 4890129"/>
              <a:gd name="connsiteX26724" fmla="*/ 4983782 w 9771622"/>
              <a:gd name="connsiteY26724" fmla="*/ 1165931 h 4890129"/>
              <a:gd name="connsiteX26725" fmla="*/ 7239774 w 9771622"/>
              <a:gd name="connsiteY26725" fmla="*/ 1165600 h 4890129"/>
              <a:gd name="connsiteX26726" fmla="*/ 7253490 w 9771622"/>
              <a:gd name="connsiteY26726" fmla="*/ 1179316 h 4890129"/>
              <a:gd name="connsiteX26727" fmla="*/ 7239774 w 9771622"/>
              <a:gd name="connsiteY26727" fmla="*/ 1193032 h 4890129"/>
              <a:gd name="connsiteX26728" fmla="*/ 7226058 w 9771622"/>
              <a:gd name="connsiteY26728" fmla="*/ 1179316 h 4890129"/>
              <a:gd name="connsiteX26729" fmla="*/ 7239774 w 9771622"/>
              <a:gd name="connsiteY26729" fmla="*/ 1165600 h 4890129"/>
              <a:gd name="connsiteX26730" fmla="*/ 1719355 w 9771622"/>
              <a:gd name="connsiteY26730" fmla="*/ 1165267 h 4890129"/>
              <a:gd name="connsiteX26731" fmla="*/ 1733069 w 9771622"/>
              <a:gd name="connsiteY26731" fmla="*/ 1178983 h 4890129"/>
              <a:gd name="connsiteX26732" fmla="*/ 1719355 w 9771622"/>
              <a:gd name="connsiteY26732" fmla="*/ 1192699 h 4890129"/>
              <a:gd name="connsiteX26733" fmla="*/ 1705633 w 9771622"/>
              <a:gd name="connsiteY26733" fmla="*/ 1178983 h 4890129"/>
              <a:gd name="connsiteX26734" fmla="*/ 1719355 w 9771622"/>
              <a:gd name="connsiteY26734" fmla="*/ 1165267 h 4890129"/>
              <a:gd name="connsiteX26735" fmla="*/ 4846092 w 9771622"/>
              <a:gd name="connsiteY26735" fmla="*/ 1164607 h 4890129"/>
              <a:gd name="connsiteX26736" fmla="*/ 4859808 w 9771622"/>
              <a:gd name="connsiteY26736" fmla="*/ 1178323 h 4890129"/>
              <a:gd name="connsiteX26737" fmla="*/ 4846092 w 9771622"/>
              <a:gd name="connsiteY26737" fmla="*/ 1192039 h 4890129"/>
              <a:gd name="connsiteX26738" fmla="*/ 4832376 w 9771622"/>
              <a:gd name="connsiteY26738" fmla="*/ 1178323 h 4890129"/>
              <a:gd name="connsiteX26739" fmla="*/ 4846092 w 9771622"/>
              <a:gd name="connsiteY26739" fmla="*/ 1164607 h 4890129"/>
              <a:gd name="connsiteX26740" fmla="*/ 6158446 w 9771622"/>
              <a:gd name="connsiteY26740" fmla="*/ 1164277 h 4890129"/>
              <a:gd name="connsiteX26741" fmla="*/ 6172162 w 9771622"/>
              <a:gd name="connsiteY26741" fmla="*/ 1177993 h 4890129"/>
              <a:gd name="connsiteX26742" fmla="*/ 6158446 w 9771622"/>
              <a:gd name="connsiteY26742" fmla="*/ 1191709 h 4890129"/>
              <a:gd name="connsiteX26743" fmla="*/ 6144730 w 9771622"/>
              <a:gd name="connsiteY26743" fmla="*/ 1177993 h 4890129"/>
              <a:gd name="connsiteX26744" fmla="*/ 6158446 w 9771622"/>
              <a:gd name="connsiteY26744" fmla="*/ 1164277 h 4890129"/>
              <a:gd name="connsiteX26745" fmla="*/ 4937774 w 9771622"/>
              <a:gd name="connsiteY26745" fmla="*/ 1163943 h 4890129"/>
              <a:gd name="connsiteX26746" fmla="*/ 4951490 w 9771622"/>
              <a:gd name="connsiteY26746" fmla="*/ 1177659 h 4890129"/>
              <a:gd name="connsiteX26747" fmla="*/ 4937774 w 9771622"/>
              <a:gd name="connsiteY26747" fmla="*/ 1191375 h 4890129"/>
              <a:gd name="connsiteX26748" fmla="*/ 4924058 w 9771622"/>
              <a:gd name="connsiteY26748" fmla="*/ 1177659 h 4890129"/>
              <a:gd name="connsiteX26749" fmla="*/ 4937774 w 9771622"/>
              <a:gd name="connsiteY26749" fmla="*/ 1163943 h 4890129"/>
              <a:gd name="connsiteX26750" fmla="*/ 7296703 w 9771622"/>
              <a:gd name="connsiteY26750" fmla="*/ 1163613 h 4890129"/>
              <a:gd name="connsiteX26751" fmla="*/ 7310419 w 9771622"/>
              <a:gd name="connsiteY26751" fmla="*/ 1177329 h 4890129"/>
              <a:gd name="connsiteX26752" fmla="*/ 7296703 w 9771622"/>
              <a:gd name="connsiteY26752" fmla="*/ 1191045 h 4890129"/>
              <a:gd name="connsiteX26753" fmla="*/ 7282987 w 9771622"/>
              <a:gd name="connsiteY26753" fmla="*/ 1177329 h 4890129"/>
              <a:gd name="connsiteX26754" fmla="*/ 7296703 w 9771622"/>
              <a:gd name="connsiteY26754" fmla="*/ 1163613 h 4890129"/>
              <a:gd name="connsiteX26755" fmla="*/ 4891770 w 9771622"/>
              <a:gd name="connsiteY26755" fmla="*/ 1163613 h 4890129"/>
              <a:gd name="connsiteX26756" fmla="*/ 4905486 w 9771622"/>
              <a:gd name="connsiteY26756" fmla="*/ 1177329 h 4890129"/>
              <a:gd name="connsiteX26757" fmla="*/ 4891770 w 9771622"/>
              <a:gd name="connsiteY26757" fmla="*/ 1191045 h 4890129"/>
              <a:gd name="connsiteX26758" fmla="*/ 4878054 w 9771622"/>
              <a:gd name="connsiteY26758" fmla="*/ 1177329 h 4890129"/>
              <a:gd name="connsiteX26759" fmla="*/ 4891770 w 9771622"/>
              <a:gd name="connsiteY26759" fmla="*/ 1163613 h 4890129"/>
              <a:gd name="connsiteX26760" fmla="*/ 1610113 w 9771622"/>
              <a:gd name="connsiteY26760" fmla="*/ 1163613 h 4890129"/>
              <a:gd name="connsiteX26761" fmla="*/ 1623826 w 9771622"/>
              <a:gd name="connsiteY26761" fmla="*/ 1177329 h 4890129"/>
              <a:gd name="connsiteX26762" fmla="*/ 1610113 w 9771622"/>
              <a:gd name="connsiteY26762" fmla="*/ 1191045 h 4890129"/>
              <a:gd name="connsiteX26763" fmla="*/ 1596395 w 9771622"/>
              <a:gd name="connsiteY26763" fmla="*/ 1177329 h 4890129"/>
              <a:gd name="connsiteX26764" fmla="*/ 1610113 w 9771622"/>
              <a:gd name="connsiteY26764" fmla="*/ 1163613 h 4890129"/>
              <a:gd name="connsiteX26765" fmla="*/ 5925103 w 9771622"/>
              <a:gd name="connsiteY26765" fmla="*/ 1162619 h 4890129"/>
              <a:gd name="connsiteX26766" fmla="*/ 5938819 w 9771622"/>
              <a:gd name="connsiteY26766" fmla="*/ 1176335 h 4890129"/>
              <a:gd name="connsiteX26767" fmla="*/ 5925103 w 9771622"/>
              <a:gd name="connsiteY26767" fmla="*/ 1190051 h 4890129"/>
              <a:gd name="connsiteX26768" fmla="*/ 5911387 w 9771622"/>
              <a:gd name="connsiteY26768" fmla="*/ 1176335 h 4890129"/>
              <a:gd name="connsiteX26769" fmla="*/ 5925103 w 9771622"/>
              <a:gd name="connsiteY26769" fmla="*/ 1162619 h 4890129"/>
              <a:gd name="connsiteX26770" fmla="*/ 1500898 w 9771622"/>
              <a:gd name="connsiteY26770" fmla="*/ 1161959 h 4890129"/>
              <a:gd name="connsiteX26771" fmla="*/ 1514616 w 9771622"/>
              <a:gd name="connsiteY26771" fmla="*/ 1175675 h 4890129"/>
              <a:gd name="connsiteX26772" fmla="*/ 1500898 w 9771622"/>
              <a:gd name="connsiteY26772" fmla="*/ 1189391 h 4890129"/>
              <a:gd name="connsiteX26773" fmla="*/ 1487186 w 9771622"/>
              <a:gd name="connsiteY26773" fmla="*/ 1175675 h 4890129"/>
              <a:gd name="connsiteX26774" fmla="*/ 1500898 w 9771622"/>
              <a:gd name="connsiteY26774" fmla="*/ 1161959 h 4890129"/>
              <a:gd name="connsiteX26775" fmla="*/ 7353633 w 9771622"/>
              <a:gd name="connsiteY26775" fmla="*/ 1161625 h 4890129"/>
              <a:gd name="connsiteX26776" fmla="*/ 7367349 w 9771622"/>
              <a:gd name="connsiteY26776" fmla="*/ 1175341 h 4890129"/>
              <a:gd name="connsiteX26777" fmla="*/ 7353633 w 9771622"/>
              <a:gd name="connsiteY26777" fmla="*/ 1189057 h 4890129"/>
              <a:gd name="connsiteX26778" fmla="*/ 7339917 w 9771622"/>
              <a:gd name="connsiteY26778" fmla="*/ 1175341 h 4890129"/>
              <a:gd name="connsiteX26779" fmla="*/ 7353633 w 9771622"/>
              <a:gd name="connsiteY26779" fmla="*/ 1161625 h 4890129"/>
              <a:gd name="connsiteX26780" fmla="*/ 6566219 w 9771622"/>
              <a:gd name="connsiteY26780" fmla="*/ 1161625 h 4890129"/>
              <a:gd name="connsiteX26781" fmla="*/ 6579935 w 9771622"/>
              <a:gd name="connsiteY26781" fmla="*/ 1175341 h 4890129"/>
              <a:gd name="connsiteX26782" fmla="*/ 6566219 w 9771622"/>
              <a:gd name="connsiteY26782" fmla="*/ 1189057 h 4890129"/>
              <a:gd name="connsiteX26783" fmla="*/ 6552503 w 9771622"/>
              <a:gd name="connsiteY26783" fmla="*/ 1175341 h 4890129"/>
              <a:gd name="connsiteX26784" fmla="*/ 6566219 w 9771622"/>
              <a:gd name="connsiteY26784" fmla="*/ 1161625 h 4890129"/>
              <a:gd name="connsiteX26785" fmla="*/ 5749682 w 9771622"/>
              <a:gd name="connsiteY26785" fmla="*/ 1161625 h 4890129"/>
              <a:gd name="connsiteX26786" fmla="*/ 5763398 w 9771622"/>
              <a:gd name="connsiteY26786" fmla="*/ 1175341 h 4890129"/>
              <a:gd name="connsiteX26787" fmla="*/ 5749682 w 9771622"/>
              <a:gd name="connsiteY26787" fmla="*/ 1189057 h 4890129"/>
              <a:gd name="connsiteX26788" fmla="*/ 5735966 w 9771622"/>
              <a:gd name="connsiteY26788" fmla="*/ 1175341 h 4890129"/>
              <a:gd name="connsiteX26789" fmla="*/ 5749682 w 9771622"/>
              <a:gd name="connsiteY26789" fmla="*/ 1161625 h 4890129"/>
              <a:gd name="connsiteX26790" fmla="*/ 4057025 w 9771622"/>
              <a:gd name="connsiteY26790" fmla="*/ 1161625 h 4890129"/>
              <a:gd name="connsiteX26791" fmla="*/ 4070741 w 9771622"/>
              <a:gd name="connsiteY26791" fmla="*/ 1175341 h 4890129"/>
              <a:gd name="connsiteX26792" fmla="*/ 4057025 w 9771622"/>
              <a:gd name="connsiteY26792" fmla="*/ 1189057 h 4890129"/>
              <a:gd name="connsiteX26793" fmla="*/ 4043309 w 9771622"/>
              <a:gd name="connsiteY26793" fmla="*/ 1175341 h 4890129"/>
              <a:gd name="connsiteX26794" fmla="*/ 4057025 w 9771622"/>
              <a:gd name="connsiteY26794" fmla="*/ 1161625 h 4890129"/>
              <a:gd name="connsiteX26795" fmla="*/ 1392343 w 9771622"/>
              <a:gd name="connsiteY26795" fmla="*/ 1160305 h 4890129"/>
              <a:gd name="connsiteX26796" fmla="*/ 1406052 w 9771622"/>
              <a:gd name="connsiteY26796" fmla="*/ 1174021 h 4890129"/>
              <a:gd name="connsiteX26797" fmla="*/ 1392343 w 9771622"/>
              <a:gd name="connsiteY26797" fmla="*/ 1187737 h 4890129"/>
              <a:gd name="connsiteX26798" fmla="*/ 1378620 w 9771622"/>
              <a:gd name="connsiteY26798" fmla="*/ 1174021 h 4890129"/>
              <a:gd name="connsiteX26799" fmla="*/ 1392343 w 9771622"/>
              <a:gd name="connsiteY26799" fmla="*/ 1160305 h 4890129"/>
              <a:gd name="connsiteX26800" fmla="*/ 7410562 w 9771622"/>
              <a:gd name="connsiteY26800" fmla="*/ 1159971 h 4890129"/>
              <a:gd name="connsiteX26801" fmla="*/ 7424278 w 9771622"/>
              <a:gd name="connsiteY26801" fmla="*/ 1173687 h 4890129"/>
              <a:gd name="connsiteX26802" fmla="*/ 7410562 w 9771622"/>
              <a:gd name="connsiteY26802" fmla="*/ 1187403 h 4890129"/>
              <a:gd name="connsiteX26803" fmla="*/ 7396846 w 9771622"/>
              <a:gd name="connsiteY26803" fmla="*/ 1173687 h 4890129"/>
              <a:gd name="connsiteX26804" fmla="*/ 7410562 w 9771622"/>
              <a:gd name="connsiteY26804" fmla="*/ 1159971 h 4890129"/>
              <a:gd name="connsiteX26805" fmla="*/ 1283777 w 9771622"/>
              <a:gd name="connsiteY26805" fmla="*/ 1158981 h 4890129"/>
              <a:gd name="connsiteX26806" fmla="*/ 1297488 w 9771622"/>
              <a:gd name="connsiteY26806" fmla="*/ 1172697 h 4890129"/>
              <a:gd name="connsiteX26807" fmla="*/ 1283777 w 9771622"/>
              <a:gd name="connsiteY26807" fmla="*/ 1186413 h 4890129"/>
              <a:gd name="connsiteX26808" fmla="*/ 1270063 w 9771622"/>
              <a:gd name="connsiteY26808" fmla="*/ 1172697 h 4890129"/>
              <a:gd name="connsiteX26809" fmla="*/ 1283777 w 9771622"/>
              <a:gd name="connsiteY26809" fmla="*/ 1158981 h 4890129"/>
              <a:gd name="connsiteX26810" fmla="*/ 7466828 w 9771622"/>
              <a:gd name="connsiteY26810" fmla="*/ 1158317 h 4890129"/>
              <a:gd name="connsiteX26811" fmla="*/ 7480544 w 9771622"/>
              <a:gd name="connsiteY26811" fmla="*/ 1172033 h 4890129"/>
              <a:gd name="connsiteX26812" fmla="*/ 7466828 w 9771622"/>
              <a:gd name="connsiteY26812" fmla="*/ 1185749 h 4890129"/>
              <a:gd name="connsiteX26813" fmla="*/ 7453112 w 9771622"/>
              <a:gd name="connsiteY26813" fmla="*/ 1172033 h 4890129"/>
              <a:gd name="connsiteX26814" fmla="*/ 7466828 w 9771622"/>
              <a:gd name="connsiteY26814" fmla="*/ 1158317 h 4890129"/>
              <a:gd name="connsiteX26815" fmla="*/ 2339956 w 9771622"/>
              <a:gd name="connsiteY26815" fmla="*/ 1158317 h 4890129"/>
              <a:gd name="connsiteX26816" fmla="*/ 2353669 w 9771622"/>
              <a:gd name="connsiteY26816" fmla="*/ 1172033 h 4890129"/>
              <a:gd name="connsiteX26817" fmla="*/ 2339956 w 9771622"/>
              <a:gd name="connsiteY26817" fmla="*/ 1185749 h 4890129"/>
              <a:gd name="connsiteX26818" fmla="*/ 2326236 w 9771622"/>
              <a:gd name="connsiteY26818" fmla="*/ 1172033 h 4890129"/>
              <a:gd name="connsiteX26819" fmla="*/ 2339956 w 9771622"/>
              <a:gd name="connsiteY26819" fmla="*/ 1158317 h 4890129"/>
              <a:gd name="connsiteX26820" fmla="*/ 1175875 w 9771622"/>
              <a:gd name="connsiteY26820" fmla="*/ 1157653 h 4890129"/>
              <a:gd name="connsiteX26821" fmla="*/ 1189594 w 9771622"/>
              <a:gd name="connsiteY26821" fmla="*/ 1171369 h 4890129"/>
              <a:gd name="connsiteX26822" fmla="*/ 1175875 w 9771622"/>
              <a:gd name="connsiteY26822" fmla="*/ 1185085 h 4890129"/>
              <a:gd name="connsiteX26823" fmla="*/ 1162159 w 9771622"/>
              <a:gd name="connsiteY26823" fmla="*/ 1171369 h 4890129"/>
              <a:gd name="connsiteX26824" fmla="*/ 1175875 w 9771622"/>
              <a:gd name="connsiteY26824" fmla="*/ 1157653 h 4890129"/>
              <a:gd name="connsiteX26825" fmla="*/ 6627120 w 9771622"/>
              <a:gd name="connsiteY26825" fmla="*/ 1157323 h 4890129"/>
              <a:gd name="connsiteX26826" fmla="*/ 6640836 w 9771622"/>
              <a:gd name="connsiteY26826" fmla="*/ 1171039 h 4890129"/>
              <a:gd name="connsiteX26827" fmla="*/ 6627120 w 9771622"/>
              <a:gd name="connsiteY26827" fmla="*/ 1184755 h 4890129"/>
              <a:gd name="connsiteX26828" fmla="*/ 6613404 w 9771622"/>
              <a:gd name="connsiteY26828" fmla="*/ 1171039 h 4890129"/>
              <a:gd name="connsiteX26829" fmla="*/ 6627120 w 9771622"/>
              <a:gd name="connsiteY26829" fmla="*/ 1157323 h 4890129"/>
              <a:gd name="connsiteX26830" fmla="*/ 3179583 w 9771622"/>
              <a:gd name="connsiteY26830" fmla="*/ 1157323 h 4890129"/>
              <a:gd name="connsiteX26831" fmla="*/ 3193299 w 9771622"/>
              <a:gd name="connsiteY26831" fmla="*/ 1171039 h 4890129"/>
              <a:gd name="connsiteX26832" fmla="*/ 3179583 w 9771622"/>
              <a:gd name="connsiteY26832" fmla="*/ 1184755 h 4890129"/>
              <a:gd name="connsiteX26833" fmla="*/ 3165867 w 9771622"/>
              <a:gd name="connsiteY26833" fmla="*/ 1171039 h 4890129"/>
              <a:gd name="connsiteX26834" fmla="*/ 3179583 w 9771622"/>
              <a:gd name="connsiteY26834" fmla="*/ 1157323 h 4890129"/>
              <a:gd name="connsiteX26835" fmla="*/ 7523427 w 9771622"/>
              <a:gd name="connsiteY26835" fmla="*/ 1156663 h 4890129"/>
              <a:gd name="connsiteX26836" fmla="*/ 7537143 w 9771622"/>
              <a:gd name="connsiteY26836" fmla="*/ 1170379 h 4890129"/>
              <a:gd name="connsiteX26837" fmla="*/ 7523427 w 9771622"/>
              <a:gd name="connsiteY26837" fmla="*/ 1184095 h 4890129"/>
              <a:gd name="connsiteX26838" fmla="*/ 7509711 w 9771622"/>
              <a:gd name="connsiteY26838" fmla="*/ 1170379 h 4890129"/>
              <a:gd name="connsiteX26839" fmla="*/ 7523427 w 9771622"/>
              <a:gd name="connsiteY26839" fmla="*/ 1156663 h 4890129"/>
              <a:gd name="connsiteX26840" fmla="*/ 5408436 w 9771622"/>
              <a:gd name="connsiteY26840" fmla="*/ 1156663 h 4890129"/>
              <a:gd name="connsiteX26841" fmla="*/ 5422152 w 9771622"/>
              <a:gd name="connsiteY26841" fmla="*/ 1170379 h 4890129"/>
              <a:gd name="connsiteX26842" fmla="*/ 5408436 w 9771622"/>
              <a:gd name="connsiteY26842" fmla="*/ 1184095 h 4890129"/>
              <a:gd name="connsiteX26843" fmla="*/ 5394720 w 9771622"/>
              <a:gd name="connsiteY26843" fmla="*/ 1170379 h 4890129"/>
              <a:gd name="connsiteX26844" fmla="*/ 5408436 w 9771622"/>
              <a:gd name="connsiteY26844" fmla="*/ 1156663 h 4890129"/>
              <a:gd name="connsiteX26845" fmla="*/ 5244268 w 9771622"/>
              <a:gd name="connsiteY26845" fmla="*/ 1156663 h 4890129"/>
              <a:gd name="connsiteX26846" fmla="*/ 5257984 w 9771622"/>
              <a:gd name="connsiteY26846" fmla="*/ 1170379 h 4890129"/>
              <a:gd name="connsiteX26847" fmla="*/ 5244268 w 9771622"/>
              <a:gd name="connsiteY26847" fmla="*/ 1184095 h 4890129"/>
              <a:gd name="connsiteX26848" fmla="*/ 5230552 w 9771622"/>
              <a:gd name="connsiteY26848" fmla="*/ 1170379 h 4890129"/>
              <a:gd name="connsiteX26849" fmla="*/ 5244268 w 9771622"/>
              <a:gd name="connsiteY26849" fmla="*/ 1156663 h 4890129"/>
              <a:gd name="connsiteX26850" fmla="*/ 6223319 w 9771622"/>
              <a:gd name="connsiteY26850" fmla="*/ 1156329 h 4890129"/>
              <a:gd name="connsiteX26851" fmla="*/ 6237035 w 9771622"/>
              <a:gd name="connsiteY26851" fmla="*/ 1170045 h 4890129"/>
              <a:gd name="connsiteX26852" fmla="*/ 6223319 w 9771622"/>
              <a:gd name="connsiteY26852" fmla="*/ 1183761 h 4890129"/>
              <a:gd name="connsiteX26853" fmla="*/ 6209603 w 9771622"/>
              <a:gd name="connsiteY26853" fmla="*/ 1170045 h 4890129"/>
              <a:gd name="connsiteX26854" fmla="*/ 6223319 w 9771622"/>
              <a:gd name="connsiteY26854" fmla="*/ 1156329 h 4890129"/>
              <a:gd name="connsiteX26855" fmla="*/ 1067977 w 9771622"/>
              <a:gd name="connsiteY26855" fmla="*/ 1156329 h 4890129"/>
              <a:gd name="connsiteX26856" fmla="*/ 1081689 w 9771622"/>
              <a:gd name="connsiteY26856" fmla="*/ 1170045 h 4890129"/>
              <a:gd name="connsiteX26857" fmla="*/ 1067977 w 9771622"/>
              <a:gd name="connsiteY26857" fmla="*/ 1183761 h 4890129"/>
              <a:gd name="connsiteX26858" fmla="*/ 1054258 w 9771622"/>
              <a:gd name="connsiteY26858" fmla="*/ 1170045 h 4890129"/>
              <a:gd name="connsiteX26859" fmla="*/ 1067977 w 9771622"/>
              <a:gd name="connsiteY26859" fmla="*/ 1156329 h 4890129"/>
              <a:gd name="connsiteX26860" fmla="*/ 960403 w 9771622"/>
              <a:gd name="connsiteY26860" fmla="*/ 1155339 h 4890129"/>
              <a:gd name="connsiteX26861" fmla="*/ 974119 w 9771622"/>
              <a:gd name="connsiteY26861" fmla="*/ 1169055 h 4890129"/>
              <a:gd name="connsiteX26862" fmla="*/ 960403 w 9771622"/>
              <a:gd name="connsiteY26862" fmla="*/ 1182771 h 4890129"/>
              <a:gd name="connsiteX26863" fmla="*/ 946686 w 9771622"/>
              <a:gd name="connsiteY26863" fmla="*/ 1169055 h 4890129"/>
              <a:gd name="connsiteX26864" fmla="*/ 960403 w 9771622"/>
              <a:gd name="connsiteY26864" fmla="*/ 1155339 h 4890129"/>
              <a:gd name="connsiteX26865" fmla="*/ 7579679 w 9771622"/>
              <a:gd name="connsiteY26865" fmla="*/ 1155009 h 4890129"/>
              <a:gd name="connsiteX26866" fmla="*/ 7593395 w 9771622"/>
              <a:gd name="connsiteY26866" fmla="*/ 1168725 h 4890129"/>
              <a:gd name="connsiteX26867" fmla="*/ 7579679 w 9771622"/>
              <a:gd name="connsiteY26867" fmla="*/ 1182441 h 4890129"/>
              <a:gd name="connsiteX26868" fmla="*/ 7565963 w 9771622"/>
              <a:gd name="connsiteY26868" fmla="*/ 1168725 h 4890129"/>
              <a:gd name="connsiteX26869" fmla="*/ 7579679 w 9771622"/>
              <a:gd name="connsiteY26869" fmla="*/ 1155009 h 4890129"/>
              <a:gd name="connsiteX26870" fmla="*/ 853148 w 9771622"/>
              <a:gd name="connsiteY26870" fmla="*/ 1154345 h 4890129"/>
              <a:gd name="connsiteX26871" fmla="*/ 866863 w 9771622"/>
              <a:gd name="connsiteY26871" fmla="*/ 1168061 h 4890129"/>
              <a:gd name="connsiteX26872" fmla="*/ 853148 w 9771622"/>
              <a:gd name="connsiteY26872" fmla="*/ 1181777 h 4890129"/>
              <a:gd name="connsiteX26873" fmla="*/ 839433 w 9771622"/>
              <a:gd name="connsiteY26873" fmla="*/ 1168061 h 4890129"/>
              <a:gd name="connsiteX26874" fmla="*/ 853148 w 9771622"/>
              <a:gd name="connsiteY26874" fmla="*/ 1154345 h 4890129"/>
              <a:gd name="connsiteX26875" fmla="*/ 3378508 w 9771622"/>
              <a:gd name="connsiteY26875" fmla="*/ 1154015 h 4890129"/>
              <a:gd name="connsiteX26876" fmla="*/ 3392224 w 9771622"/>
              <a:gd name="connsiteY26876" fmla="*/ 1167731 h 4890129"/>
              <a:gd name="connsiteX26877" fmla="*/ 3378508 w 9771622"/>
              <a:gd name="connsiteY26877" fmla="*/ 1181447 h 4890129"/>
              <a:gd name="connsiteX26878" fmla="*/ 3364792 w 9771622"/>
              <a:gd name="connsiteY26878" fmla="*/ 1167731 h 4890129"/>
              <a:gd name="connsiteX26879" fmla="*/ 3378508 w 9771622"/>
              <a:gd name="connsiteY26879" fmla="*/ 1154015 h 4890129"/>
              <a:gd name="connsiteX26880" fmla="*/ 7635632 w 9771622"/>
              <a:gd name="connsiteY26880" fmla="*/ 1153685 h 4890129"/>
              <a:gd name="connsiteX26881" fmla="*/ 7649348 w 9771622"/>
              <a:gd name="connsiteY26881" fmla="*/ 1167401 h 4890129"/>
              <a:gd name="connsiteX26882" fmla="*/ 7635632 w 9771622"/>
              <a:gd name="connsiteY26882" fmla="*/ 1181117 h 4890129"/>
              <a:gd name="connsiteX26883" fmla="*/ 7621916 w 9771622"/>
              <a:gd name="connsiteY26883" fmla="*/ 1167401 h 4890129"/>
              <a:gd name="connsiteX26884" fmla="*/ 7635632 w 9771622"/>
              <a:gd name="connsiteY26884" fmla="*/ 1153685 h 4890129"/>
              <a:gd name="connsiteX26885" fmla="*/ 5639462 w 9771622"/>
              <a:gd name="connsiteY26885" fmla="*/ 1153685 h 4890129"/>
              <a:gd name="connsiteX26886" fmla="*/ 5653178 w 9771622"/>
              <a:gd name="connsiteY26886" fmla="*/ 1167401 h 4890129"/>
              <a:gd name="connsiteX26887" fmla="*/ 5639462 w 9771622"/>
              <a:gd name="connsiteY26887" fmla="*/ 1181117 h 4890129"/>
              <a:gd name="connsiteX26888" fmla="*/ 5625746 w 9771622"/>
              <a:gd name="connsiteY26888" fmla="*/ 1167401 h 4890129"/>
              <a:gd name="connsiteX26889" fmla="*/ 5639462 w 9771622"/>
              <a:gd name="connsiteY26889" fmla="*/ 1153685 h 4890129"/>
              <a:gd name="connsiteX26890" fmla="*/ 746233 w 9771622"/>
              <a:gd name="connsiteY26890" fmla="*/ 1153351 h 4890129"/>
              <a:gd name="connsiteX26891" fmla="*/ 759949 w 9771622"/>
              <a:gd name="connsiteY26891" fmla="*/ 1167067 h 4890129"/>
              <a:gd name="connsiteX26892" fmla="*/ 746233 w 9771622"/>
              <a:gd name="connsiteY26892" fmla="*/ 1180783 h 4890129"/>
              <a:gd name="connsiteX26893" fmla="*/ 732517 w 9771622"/>
              <a:gd name="connsiteY26893" fmla="*/ 1167067 h 4890129"/>
              <a:gd name="connsiteX26894" fmla="*/ 746233 w 9771622"/>
              <a:gd name="connsiteY26894" fmla="*/ 1153351 h 4890129"/>
              <a:gd name="connsiteX26895" fmla="*/ 6687691 w 9771622"/>
              <a:gd name="connsiteY26895" fmla="*/ 1153021 h 4890129"/>
              <a:gd name="connsiteX26896" fmla="*/ 6701407 w 9771622"/>
              <a:gd name="connsiteY26896" fmla="*/ 1166737 h 4890129"/>
              <a:gd name="connsiteX26897" fmla="*/ 6687691 w 9771622"/>
              <a:gd name="connsiteY26897" fmla="*/ 1180453 h 4890129"/>
              <a:gd name="connsiteX26898" fmla="*/ 6673975 w 9771622"/>
              <a:gd name="connsiteY26898" fmla="*/ 1166737 h 4890129"/>
              <a:gd name="connsiteX26899" fmla="*/ 6687691 w 9771622"/>
              <a:gd name="connsiteY26899" fmla="*/ 1153021 h 4890129"/>
              <a:gd name="connsiteX26900" fmla="*/ 2751700 w 9771622"/>
              <a:gd name="connsiteY26900" fmla="*/ 1152691 h 4890129"/>
              <a:gd name="connsiteX26901" fmla="*/ 2765418 w 9771622"/>
              <a:gd name="connsiteY26901" fmla="*/ 1166407 h 4890129"/>
              <a:gd name="connsiteX26902" fmla="*/ 2751700 w 9771622"/>
              <a:gd name="connsiteY26902" fmla="*/ 1180123 h 4890129"/>
              <a:gd name="connsiteX26903" fmla="*/ 2737981 w 9771622"/>
              <a:gd name="connsiteY26903" fmla="*/ 1166407 h 4890129"/>
              <a:gd name="connsiteX26904" fmla="*/ 2751700 w 9771622"/>
              <a:gd name="connsiteY26904" fmla="*/ 1152691 h 4890129"/>
              <a:gd name="connsiteX26905" fmla="*/ 639319 w 9771622"/>
              <a:gd name="connsiteY26905" fmla="*/ 1152358 h 4890129"/>
              <a:gd name="connsiteX26906" fmla="*/ 653036 w 9771622"/>
              <a:gd name="connsiteY26906" fmla="*/ 1166074 h 4890129"/>
              <a:gd name="connsiteX26907" fmla="*/ 639319 w 9771622"/>
              <a:gd name="connsiteY26907" fmla="*/ 1179790 h 4890129"/>
              <a:gd name="connsiteX26908" fmla="*/ 625603 w 9771622"/>
              <a:gd name="connsiteY26908" fmla="*/ 1166074 h 4890129"/>
              <a:gd name="connsiteX26909" fmla="*/ 639319 w 9771622"/>
              <a:gd name="connsiteY26909" fmla="*/ 1152358 h 4890129"/>
              <a:gd name="connsiteX26910" fmla="*/ 7691567 w 9771622"/>
              <a:gd name="connsiteY26910" fmla="*/ 1152028 h 4890129"/>
              <a:gd name="connsiteX26911" fmla="*/ 7705283 w 9771622"/>
              <a:gd name="connsiteY26911" fmla="*/ 1165744 h 4890129"/>
              <a:gd name="connsiteX26912" fmla="*/ 7691567 w 9771622"/>
              <a:gd name="connsiteY26912" fmla="*/ 1179460 h 4890129"/>
              <a:gd name="connsiteX26913" fmla="*/ 7677851 w 9771622"/>
              <a:gd name="connsiteY26913" fmla="*/ 1165744 h 4890129"/>
              <a:gd name="connsiteX26914" fmla="*/ 7691567 w 9771622"/>
              <a:gd name="connsiteY26914" fmla="*/ 1152028 h 4890129"/>
              <a:gd name="connsiteX26915" fmla="*/ 2115548 w 9771622"/>
              <a:gd name="connsiteY26915" fmla="*/ 1152028 h 4890129"/>
              <a:gd name="connsiteX26916" fmla="*/ 2129257 w 9771622"/>
              <a:gd name="connsiteY26916" fmla="*/ 1165744 h 4890129"/>
              <a:gd name="connsiteX26917" fmla="*/ 2115548 w 9771622"/>
              <a:gd name="connsiteY26917" fmla="*/ 1179460 h 4890129"/>
              <a:gd name="connsiteX26918" fmla="*/ 2101829 w 9771622"/>
              <a:gd name="connsiteY26918" fmla="*/ 1165744 h 4890129"/>
              <a:gd name="connsiteX26919" fmla="*/ 2115548 w 9771622"/>
              <a:gd name="connsiteY26919" fmla="*/ 1152028 h 4890129"/>
              <a:gd name="connsiteX26920" fmla="*/ 5992623 w 9771622"/>
              <a:gd name="connsiteY26920" fmla="*/ 1151697 h 4890129"/>
              <a:gd name="connsiteX26921" fmla="*/ 6006339 w 9771622"/>
              <a:gd name="connsiteY26921" fmla="*/ 1165413 h 4890129"/>
              <a:gd name="connsiteX26922" fmla="*/ 5992623 w 9771622"/>
              <a:gd name="connsiteY26922" fmla="*/ 1179129 h 4890129"/>
              <a:gd name="connsiteX26923" fmla="*/ 5978907 w 9771622"/>
              <a:gd name="connsiteY26923" fmla="*/ 1165413 h 4890129"/>
              <a:gd name="connsiteX26924" fmla="*/ 5992623 w 9771622"/>
              <a:gd name="connsiteY26924" fmla="*/ 1151697 h 4890129"/>
              <a:gd name="connsiteX26925" fmla="*/ 5525603 w 9771622"/>
              <a:gd name="connsiteY26925" fmla="*/ 1151697 h 4890129"/>
              <a:gd name="connsiteX26926" fmla="*/ 5539319 w 9771622"/>
              <a:gd name="connsiteY26926" fmla="*/ 1165413 h 4890129"/>
              <a:gd name="connsiteX26927" fmla="*/ 5525603 w 9771622"/>
              <a:gd name="connsiteY26927" fmla="*/ 1179129 h 4890129"/>
              <a:gd name="connsiteX26928" fmla="*/ 5511887 w 9771622"/>
              <a:gd name="connsiteY26928" fmla="*/ 1165413 h 4890129"/>
              <a:gd name="connsiteX26929" fmla="*/ 5525603 w 9771622"/>
              <a:gd name="connsiteY26929" fmla="*/ 1151697 h 4890129"/>
              <a:gd name="connsiteX26930" fmla="*/ 532736 w 9771622"/>
              <a:gd name="connsiteY26930" fmla="*/ 1151697 h 4890129"/>
              <a:gd name="connsiteX26931" fmla="*/ 546454 w 9771622"/>
              <a:gd name="connsiteY26931" fmla="*/ 1165413 h 4890129"/>
              <a:gd name="connsiteX26932" fmla="*/ 532736 w 9771622"/>
              <a:gd name="connsiteY26932" fmla="*/ 1179129 h 4890129"/>
              <a:gd name="connsiteX26933" fmla="*/ 519020 w 9771622"/>
              <a:gd name="connsiteY26933" fmla="*/ 1165413 h 4890129"/>
              <a:gd name="connsiteX26934" fmla="*/ 532736 w 9771622"/>
              <a:gd name="connsiteY26934" fmla="*/ 1151697 h 4890129"/>
              <a:gd name="connsiteX26935" fmla="*/ 426154 w 9771622"/>
              <a:gd name="connsiteY26935" fmla="*/ 1151034 h 4890129"/>
              <a:gd name="connsiteX26936" fmla="*/ 439869 w 9771622"/>
              <a:gd name="connsiteY26936" fmla="*/ 1164750 h 4890129"/>
              <a:gd name="connsiteX26937" fmla="*/ 426154 w 9771622"/>
              <a:gd name="connsiteY26937" fmla="*/ 1178466 h 4890129"/>
              <a:gd name="connsiteX26938" fmla="*/ 412439 w 9771622"/>
              <a:gd name="connsiteY26938" fmla="*/ 1164750 h 4890129"/>
              <a:gd name="connsiteX26939" fmla="*/ 426154 w 9771622"/>
              <a:gd name="connsiteY26939" fmla="*/ 1151034 h 4890129"/>
              <a:gd name="connsiteX26940" fmla="*/ 7747173 w 9771622"/>
              <a:gd name="connsiteY26940" fmla="*/ 1150704 h 4890129"/>
              <a:gd name="connsiteX26941" fmla="*/ 7760889 w 9771622"/>
              <a:gd name="connsiteY26941" fmla="*/ 1164420 h 4890129"/>
              <a:gd name="connsiteX26942" fmla="*/ 7747173 w 9771622"/>
              <a:gd name="connsiteY26942" fmla="*/ 1178136 h 4890129"/>
              <a:gd name="connsiteX26943" fmla="*/ 7733457 w 9771622"/>
              <a:gd name="connsiteY26943" fmla="*/ 1164420 h 4890129"/>
              <a:gd name="connsiteX26944" fmla="*/ 7747173 w 9771622"/>
              <a:gd name="connsiteY26944" fmla="*/ 1150704 h 4890129"/>
              <a:gd name="connsiteX26945" fmla="*/ 319894 w 9771622"/>
              <a:gd name="connsiteY26945" fmla="*/ 1150043 h 4890129"/>
              <a:gd name="connsiteX26946" fmla="*/ 333611 w 9771622"/>
              <a:gd name="connsiteY26946" fmla="*/ 1163759 h 4890129"/>
              <a:gd name="connsiteX26947" fmla="*/ 319894 w 9771622"/>
              <a:gd name="connsiteY26947" fmla="*/ 1177475 h 4890129"/>
              <a:gd name="connsiteX26948" fmla="*/ 306177 w 9771622"/>
              <a:gd name="connsiteY26948" fmla="*/ 1163759 h 4890129"/>
              <a:gd name="connsiteX26949" fmla="*/ 319894 w 9771622"/>
              <a:gd name="connsiteY26949" fmla="*/ 1150043 h 4890129"/>
              <a:gd name="connsiteX26950" fmla="*/ 7802778 w 9771622"/>
              <a:gd name="connsiteY26950" fmla="*/ 1149380 h 4890129"/>
              <a:gd name="connsiteX26951" fmla="*/ 7816494 w 9771622"/>
              <a:gd name="connsiteY26951" fmla="*/ 1163096 h 4890129"/>
              <a:gd name="connsiteX26952" fmla="*/ 7802778 w 9771622"/>
              <a:gd name="connsiteY26952" fmla="*/ 1176812 h 4890129"/>
              <a:gd name="connsiteX26953" fmla="*/ 7789062 w 9771622"/>
              <a:gd name="connsiteY26953" fmla="*/ 1163096 h 4890129"/>
              <a:gd name="connsiteX26954" fmla="*/ 7802778 w 9771622"/>
              <a:gd name="connsiteY26954" fmla="*/ 1149380 h 4890129"/>
              <a:gd name="connsiteX26955" fmla="*/ 6747599 w 9771622"/>
              <a:gd name="connsiteY26955" fmla="*/ 1149380 h 4890129"/>
              <a:gd name="connsiteX26956" fmla="*/ 6761315 w 9771622"/>
              <a:gd name="connsiteY26956" fmla="*/ 1163096 h 4890129"/>
              <a:gd name="connsiteX26957" fmla="*/ 6747599 w 9771622"/>
              <a:gd name="connsiteY26957" fmla="*/ 1176812 h 4890129"/>
              <a:gd name="connsiteX26958" fmla="*/ 6733883 w 9771622"/>
              <a:gd name="connsiteY26958" fmla="*/ 1163096 h 4890129"/>
              <a:gd name="connsiteX26959" fmla="*/ 6747599 w 9771622"/>
              <a:gd name="connsiteY26959" fmla="*/ 1149380 h 4890129"/>
              <a:gd name="connsiteX26960" fmla="*/ 6287198 w 9771622"/>
              <a:gd name="connsiteY26960" fmla="*/ 1149380 h 4890129"/>
              <a:gd name="connsiteX26961" fmla="*/ 6300914 w 9771622"/>
              <a:gd name="connsiteY26961" fmla="*/ 1163096 h 4890129"/>
              <a:gd name="connsiteX26962" fmla="*/ 6287198 w 9771622"/>
              <a:gd name="connsiteY26962" fmla="*/ 1176812 h 4890129"/>
              <a:gd name="connsiteX26963" fmla="*/ 6273482 w 9771622"/>
              <a:gd name="connsiteY26963" fmla="*/ 1163096 h 4890129"/>
              <a:gd name="connsiteX26964" fmla="*/ 6287198 w 9771622"/>
              <a:gd name="connsiteY26964" fmla="*/ 1149380 h 4890129"/>
              <a:gd name="connsiteX26965" fmla="*/ 2003997 w 9771622"/>
              <a:gd name="connsiteY26965" fmla="*/ 1149380 h 4890129"/>
              <a:gd name="connsiteX26966" fmla="*/ 2017714 w 9771622"/>
              <a:gd name="connsiteY26966" fmla="*/ 1163096 h 4890129"/>
              <a:gd name="connsiteX26967" fmla="*/ 2003997 w 9771622"/>
              <a:gd name="connsiteY26967" fmla="*/ 1176812 h 4890129"/>
              <a:gd name="connsiteX26968" fmla="*/ 1990282 w 9771622"/>
              <a:gd name="connsiteY26968" fmla="*/ 1163096 h 4890129"/>
              <a:gd name="connsiteX26969" fmla="*/ 2003997 w 9771622"/>
              <a:gd name="connsiteY26969" fmla="*/ 1149380 h 4890129"/>
              <a:gd name="connsiteX26970" fmla="*/ 213641 w 9771622"/>
              <a:gd name="connsiteY26970" fmla="*/ 1149380 h 4890129"/>
              <a:gd name="connsiteX26971" fmla="*/ 227357 w 9771622"/>
              <a:gd name="connsiteY26971" fmla="*/ 1163096 h 4890129"/>
              <a:gd name="connsiteX26972" fmla="*/ 213641 w 9771622"/>
              <a:gd name="connsiteY26972" fmla="*/ 1176812 h 4890129"/>
              <a:gd name="connsiteX26973" fmla="*/ 199925 w 9771622"/>
              <a:gd name="connsiteY26973" fmla="*/ 1163096 h 4890129"/>
              <a:gd name="connsiteX26974" fmla="*/ 213641 w 9771622"/>
              <a:gd name="connsiteY26974" fmla="*/ 1149380 h 4890129"/>
              <a:gd name="connsiteX26975" fmla="*/ 107719 w 9771622"/>
              <a:gd name="connsiteY26975" fmla="*/ 1148719 h 4890129"/>
              <a:gd name="connsiteX26976" fmla="*/ 121435 w 9771622"/>
              <a:gd name="connsiteY26976" fmla="*/ 1162435 h 4890129"/>
              <a:gd name="connsiteX26977" fmla="*/ 107719 w 9771622"/>
              <a:gd name="connsiteY26977" fmla="*/ 1176151 h 4890129"/>
              <a:gd name="connsiteX26978" fmla="*/ 94003 w 9771622"/>
              <a:gd name="connsiteY26978" fmla="*/ 1162435 h 4890129"/>
              <a:gd name="connsiteX26979" fmla="*/ 107719 w 9771622"/>
              <a:gd name="connsiteY26979" fmla="*/ 1148719 h 4890129"/>
              <a:gd name="connsiteX26980" fmla="*/ 7858384 w 9771622"/>
              <a:gd name="connsiteY26980" fmla="*/ 1148389 h 4890129"/>
              <a:gd name="connsiteX26981" fmla="*/ 7872100 w 9771622"/>
              <a:gd name="connsiteY26981" fmla="*/ 1162105 h 4890129"/>
              <a:gd name="connsiteX26982" fmla="*/ 7858384 w 9771622"/>
              <a:gd name="connsiteY26982" fmla="*/ 1175821 h 4890129"/>
              <a:gd name="connsiteX26983" fmla="*/ 7844668 w 9771622"/>
              <a:gd name="connsiteY26983" fmla="*/ 1162105 h 4890129"/>
              <a:gd name="connsiteX26984" fmla="*/ 7858384 w 9771622"/>
              <a:gd name="connsiteY26984" fmla="*/ 1148389 h 4890129"/>
              <a:gd name="connsiteX26985" fmla="*/ 2635857 w 9771622"/>
              <a:gd name="connsiteY26985" fmla="*/ 1147726 h 4890129"/>
              <a:gd name="connsiteX26986" fmla="*/ 2649570 w 9771622"/>
              <a:gd name="connsiteY26986" fmla="*/ 1161442 h 4890129"/>
              <a:gd name="connsiteX26987" fmla="*/ 2635857 w 9771622"/>
              <a:gd name="connsiteY26987" fmla="*/ 1175158 h 4890129"/>
              <a:gd name="connsiteX26988" fmla="*/ 2622139 w 9771622"/>
              <a:gd name="connsiteY26988" fmla="*/ 1161442 h 4890129"/>
              <a:gd name="connsiteX26989" fmla="*/ 2635857 w 9771622"/>
              <a:gd name="connsiteY26989" fmla="*/ 1147726 h 4890129"/>
              <a:gd name="connsiteX26990" fmla="*/ 5819848 w 9771622"/>
              <a:gd name="connsiteY26990" fmla="*/ 1147395 h 4890129"/>
              <a:gd name="connsiteX26991" fmla="*/ 5833564 w 9771622"/>
              <a:gd name="connsiteY26991" fmla="*/ 1161111 h 4890129"/>
              <a:gd name="connsiteX26992" fmla="*/ 5819848 w 9771622"/>
              <a:gd name="connsiteY26992" fmla="*/ 1174827 h 4890129"/>
              <a:gd name="connsiteX26993" fmla="*/ 5806132 w 9771622"/>
              <a:gd name="connsiteY26993" fmla="*/ 1161111 h 4890129"/>
              <a:gd name="connsiteX26994" fmla="*/ 5819848 w 9771622"/>
              <a:gd name="connsiteY26994" fmla="*/ 1147395 h 4890129"/>
              <a:gd name="connsiteX26995" fmla="*/ 7913659 w 9771622"/>
              <a:gd name="connsiteY26995" fmla="*/ 1147062 h 4890129"/>
              <a:gd name="connsiteX26996" fmla="*/ 7927375 w 9771622"/>
              <a:gd name="connsiteY26996" fmla="*/ 1160778 h 4890129"/>
              <a:gd name="connsiteX26997" fmla="*/ 7913659 w 9771622"/>
              <a:gd name="connsiteY26997" fmla="*/ 1174494 h 4890129"/>
              <a:gd name="connsiteX26998" fmla="*/ 7899943 w 9771622"/>
              <a:gd name="connsiteY26998" fmla="*/ 1160778 h 4890129"/>
              <a:gd name="connsiteX26999" fmla="*/ 7913659 w 9771622"/>
              <a:gd name="connsiteY26999" fmla="*/ 1147062 h 4890129"/>
              <a:gd name="connsiteX27000" fmla="*/ 1893450 w 9771622"/>
              <a:gd name="connsiteY27000" fmla="*/ 1147062 h 4890129"/>
              <a:gd name="connsiteX27001" fmla="*/ 1907169 w 9771622"/>
              <a:gd name="connsiteY27001" fmla="*/ 1160778 h 4890129"/>
              <a:gd name="connsiteX27002" fmla="*/ 1893450 w 9771622"/>
              <a:gd name="connsiteY27002" fmla="*/ 1174494 h 4890129"/>
              <a:gd name="connsiteX27003" fmla="*/ 1879739 w 9771622"/>
              <a:gd name="connsiteY27003" fmla="*/ 1160778 h 4890129"/>
              <a:gd name="connsiteX27004" fmla="*/ 1893450 w 9771622"/>
              <a:gd name="connsiteY27004" fmla="*/ 1147062 h 4890129"/>
              <a:gd name="connsiteX27005" fmla="*/ 7968934 w 9771622"/>
              <a:gd name="connsiteY27005" fmla="*/ 1146072 h 4890129"/>
              <a:gd name="connsiteX27006" fmla="*/ 7982650 w 9771622"/>
              <a:gd name="connsiteY27006" fmla="*/ 1159788 h 4890129"/>
              <a:gd name="connsiteX27007" fmla="*/ 7968934 w 9771622"/>
              <a:gd name="connsiteY27007" fmla="*/ 1173504 h 4890129"/>
              <a:gd name="connsiteX27008" fmla="*/ 7955218 w 9771622"/>
              <a:gd name="connsiteY27008" fmla="*/ 1159788 h 4890129"/>
              <a:gd name="connsiteX27009" fmla="*/ 7968934 w 9771622"/>
              <a:gd name="connsiteY27009" fmla="*/ 1146072 h 4890129"/>
              <a:gd name="connsiteX27010" fmla="*/ 6807506 w 9771622"/>
              <a:gd name="connsiteY27010" fmla="*/ 1145738 h 4890129"/>
              <a:gd name="connsiteX27011" fmla="*/ 6821222 w 9771622"/>
              <a:gd name="connsiteY27011" fmla="*/ 1159454 h 4890129"/>
              <a:gd name="connsiteX27012" fmla="*/ 6807506 w 9771622"/>
              <a:gd name="connsiteY27012" fmla="*/ 1173170 h 4890129"/>
              <a:gd name="connsiteX27013" fmla="*/ 6793790 w 9771622"/>
              <a:gd name="connsiteY27013" fmla="*/ 1159454 h 4890129"/>
              <a:gd name="connsiteX27014" fmla="*/ 6807506 w 9771622"/>
              <a:gd name="connsiteY27014" fmla="*/ 1145738 h 4890129"/>
              <a:gd name="connsiteX27015" fmla="*/ 5199584 w 9771622"/>
              <a:gd name="connsiteY27015" fmla="*/ 1145738 h 4890129"/>
              <a:gd name="connsiteX27016" fmla="*/ 5213300 w 9771622"/>
              <a:gd name="connsiteY27016" fmla="*/ 1159454 h 4890129"/>
              <a:gd name="connsiteX27017" fmla="*/ 5199584 w 9771622"/>
              <a:gd name="connsiteY27017" fmla="*/ 1173170 h 4890129"/>
              <a:gd name="connsiteX27018" fmla="*/ 5185868 w 9771622"/>
              <a:gd name="connsiteY27018" fmla="*/ 1159454 h 4890129"/>
              <a:gd name="connsiteX27019" fmla="*/ 5199584 w 9771622"/>
              <a:gd name="connsiteY27019" fmla="*/ 1145738 h 4890129"/>
              <a:gd name="connsiteX27020" fmla="*/ 8023876 w 9771622"/>
              <a:gd name="connsiteY27020" fmla="*/ 1145078 h 4890129"/>
              <a:gd name="connsiteX27021" fmla="*/ 8037592 w 9771622"/>
              <a:gd name="connsiteY27021" fmla="*/ 1158794 h 4890129"/>
              <a:gd name="connsiteX27022" fmla="*/ 8023876 w 9771622"/>
              <a:gd name="connsiteY27022" fmla="*/ 1172510 h 4890129"/>
              <a:gd name="connsiteX27023" fmla="*/ 8010160 w 9771622"/>
              <a:gd name="connsiteY27023" fmla="*/ 1158794 h 4890129"/>
              <a:gd name="connsiteX27024" fmla="*/ 8023876 w 9771622"/>
              <a:gd name="connsiteY27024" fmla="*/ 1145078 h 4890129"/>
              <a:gd name="connsiteX27025" fmla="*/ 1782903 w 9771622"/>
              <a:gd name="connsiteY27025" fmla="*/ 1145078 h 4890129"/>
              <a:gd name="connsiteX27026" fmla="*/ 1796614 w 9771622"/>
              <a:gd name="connsiteY27026" fmla="*/ 1158794 h 4890129"/>
              <a:gd name="connsiteX27027" fmla="*/ 1782903 w 9771622"/>
              <a:gd name="connsiteY27027" fmla="*/ 1172510 h 4890129"/>
              <a:gd name="connsiteX27028" fmla="*/ 1769187 w 9771622"/>
              <a:gd name="connsiteY27028" fmla="*/ 1158794 h 4890129"/>
              <a:gd name="connsiteX27029" fmla="*/ 1782903 w 9771622"/>
              <a:gd name="connsiteY27029" fmla="*/ 1145078 h 4890129"/>
              <a:gd name="connsiteX27030" fmla="*/ 8078821 w 9771622"/>
              <a:gd name="connsiteY27030" fmla="*/ 1144084 h 4890129"/>
              <a:gd name="connsiteX27031" fmla="*/ 8092537 w 9771622"/>
              <a:gd name="connsiteY27031" fmla="*/ 1157800 h 4890129"/>
              <a:gd name="connsiteX27032" fmla="*/ 8078821 w 9771622"/>
              <a:gd name="connsiteY27032" fmla="*/ 1171516 h 4890129"/>
              <a:gd name="connsiteX27033" fmla="*/ 8065105 w 9771622"/>
              <a:gd name="connsiteY27033" fmla="*/ 1157800 h 4890129"/>
              <a:gd name="connsiteX27034" fmla="*/ 8078821 w 9771622"/>
              <a:gd name="connsiteY27034" fmla="*/ 1144084 h 4890129"/>
              <a:gd name="connsiteX27035" fmla="*/ 3254718 w 9771622"/>
              <a:gd name="connsiteY27035" fmla="*/ 1143754 h 4890129"/>
              <a:gd name="connsiteX27036" fmla="*/ 3268434 w 9771622"/>
              <a:gd name="connsiteY27036" fmla="*/ 1157470 h 4890129"/>
              <a:gd name="connsiteX27037" fmla="*/ 3254718 w 9771622"/>
              <a:gd name="connsiteY27037" fmla="*/ 1171186 h 4890129"/>
              <a:gd name="connsiteX27038" fmla="*/ 3241002 w 9771622"/>
              <a:gd name="connsiteY27038" fmla="*/ 1157470 h 4890129"/>
              <a:gd name="connsiteX27039" fmla="*/ 3254718 w 9771622"/>
              <a:gd name="connsiteY27039" fmla="*/ 1143754 h 4890129"/>
              <a:gd name="connsiteX27040" fmla="*/ 2521004 w 9771622"/>
              <a:gd name="connsiteY27040" fmla="*/ 1143424 h 4890129"/>
              <a:gd name="connsiteX27041" fmla="*/ 2534716 w 9771622"/>
              <a:gd name="connsiteY27041" fmla="*/ 1157140 h 4890129"/>
              <a:gd name="connsiteX27042" fmla="*/ 2521004 w 9771622"/>
              <a:gd name="connsiteY27042" fmla="*/ 1170856 h 4890129"/>
              <a:gd name="connsiteX27043" fmla="*/ 2507285 w 9771622"/>
              <a:gd name="connsiteY27043" fmla="*/ 1157140 h 4890129"/>
              <a:gd name="connsiteX27044" fmla="*/ 2521004 w 9771622"/>
              <a:gd name="connsiteY27044" fmla="*/ 1143424 h 4890129"/>
              <a:gd name="connsiteX27045" fmla="*/ 8133763 w 9771622"/>
              <a:gd name="connsiteY27045" fmla="*/ 1143094 h 4890129"/>
              <a:gd name="connsiteX27046" fmla="*/ 8147479 w 9771622"/>
              <a:gd name="connsiteY27046" fmla="*/ 1156810 h 4890129"/>
              <a:gd name="connsiteX27047" fmla="*/ 8133763 w 9771622"/>
              <a:gd name="connsiteY27047" fmla="*/ 1170526 h 4890129"/>
              <a:gd name="connsiteX27048" fmla="*/ 8120047 w 9771622"/>
              <a:gd name="connsiteY27048" fmla="*/ 1156810 h 4890129"/>
              <a:gd name="connsiteX27049" fmla="*/ 8133763 w 9771622"/>
              <a:gd name="connsiteY27049" fmla="*/ 1143094 h 4890129"/>
              <a:gd name="connsiteX27050" fmla="*/ 1673017 w 9771622"/>
              <a:gd name="connsiteY27050" fmla="*/ 1143094 h 4890129"/>
              <a:gd name="connsiteX27051" fmla="*/ 1686729 w 9771622"/>
              <a:gd name="connsiteY27051" fmla="*/ 1156810 h 4890129"/>
              <a:gd name="connsiteX27052" fmla="*/ 1673017 w 9771622"/>
              <a:gd name="connsiteY27052" fmla="*/ 1170526 h 4890129"/>
              <a:gd name="connsiteX27053" fmla="*/ 1659297 w 9771622"/>
              <a:gd name="connsiteY27053" fmla="*/ 1156810 h 4890129"/>
              <a:gd name="connsiteX27054" fmla="*/ 1673017 w 9771622"/>
              <a:gd name="connsiteY27054" fmla="*/ 1143094 h 4890129"/>
              <a:gd name="connsiteX27055" fmla="*/ 6350751 w 9771622"/>
              <a:gd name="connsiteY27055" fmla="*/ 1142760 h 4890129"/>
              <a:gd name="connsiteX27056" fmla="*/ 6364467 w 9771622"/>
              <a:gd name="connsiteY27056" fmla="*/ 1156476 h 4890129"/>
              <a:gd name="connsiteX27057" fmla="*/ 6350751 w 9771622"/>
              <a:gd name="connsiteY27057" fmla="*/ 1170192 h 4890129"/>
              <a:gd name="connsiteX27058" fmla="*/ 6337035 w 9771622"/>
              <a:gd name="connsiteY27058" fmla="*/ 1156476 h 4890129"/>
              <a:gd name="connsiteX27059" fmla="*/ 6350751 w 9771622"/>
              <a:gd name="connsiteY27059" fmla="*/ 1142760 h 4890129"/>
              <a:gd name="connsiteX27060" fmla="*/ 3456286 w 9771622"/>
              <a:gd name="connsiteY27060" fmla="*/ 1142760 h 4890129"/>
              <a:gd name="connsiteX27061" fmla="*/ 3470002 w 9771622"/>
              <a:gd name="connsiteY27061" fmla="*/ 1156476 h 4890129"/>
              <a:gd name="connsiteX27062" fmla="*/ 3456286 w 9771622"/>
              <a:gd name="connsiteY27062" fmla="*/ 1170192 h 4890129"/>
              <a:gd name="connsiteX27063" fmla="*/ 3442570 w 9771622"/>
              <a:gd name="connsiteY27063" fmla="*/ 1156476 h 4890129"/>
              <a:gd name="connsiteX27064" fmla="*/ 3456286 w 9771622"/>
              <a:gd name="connsiteY27064" fmla="*/ 1142760 h 4890129"/>
              <a:gd name="connsiteX27065" fmla="*/ 8188375 w 9771622"/>
              <a:gd name="connsiteY27065" fmla="*/ 1142100 h 4890129"/>
              <a:gd name="connsiteX27066" fmla="*/ 8202091 w 9771622"/>
              <a:gd name="connsiteY27066" fmla="*/ 1155816 h 4890129"/>
              <a:gd name="connsiteX27067" fmla="*/ 8188375 w 9771622"/>
              <a:gd name="connsiteY27067" fmla="*/ 1169532 h 4890129"/>
              <a:gd name="connsiteX27068" fmla="*/ 8174659 w 9771622"/>
              <a:gd name="connsiteY27068" fmla="*/ 1155816 h 4890129"/>
              <a:gd name="connsiteX27069" fmla="*/ 8188375 w 9771622"/>
              <a:gd name="connsiteY27069" fmla="*/ 1142100 h 4890129"/>
              <a:gd name="connsiteX27070" fmla="*/ 6866753 w 9771622"/>
              <a:gd name="connsiteY27070" fmla="*/ 1142100 h 4890129"/>
              <a:gd name="connsiteX27071" fmla="*/ 6880469 w 9771622"/>
              <a:gd name="connsiteY27071" fmla="*/ 1155816 h 4890129"/>
              <a:gd name="connsiteX27072" fmla="*/ 6866753 w 9771622"/>
              <a:gd name="connsiteY27072" fmla="*/ 1169532 h 4890129"/>
              <a:gd name="connsiteX27073" fmla="*/ 6853037 w 9771622"/>
              <a:gd name="connsiteY27073" fmla="*/ 1155816 h 4890129"/>
              <a:gd name="connsiteX27074" fmla="*/ 6866753 w 9771622"/>
              <a:gd name="connsiteY27074" fmla="*/ 1142100 h 4890129"/>
              <a:gd name="connsiteX27075" fmla="*/ 6059484 w 9771622"/>
              <a:gd name="connsiteY27075" fmla="*/ 1141770 h 4890129"/>
              <a:gd name="connsiteX27076" fmla="*/ 6073200 w 9771622"/>
              <a:gd name="connsiteY27076" fmla="*/ 1155486 h 4890129"/>
              <a:gd name="connsiteX27077" fmla="*/ 6059484 w 9771622"/>
              <a:gd name="connsiteY27077" fmla="*/ 1169202 h 4890129"/>
              <a:gd name="connsiteX27078" fmla="*/ 6045768 w 9771622"/>
              <a:gd name="connsiteY27078" fmla="*/ 1155486 h 4890129"/>
              <a:gd name="connsiteX27079" fmla="*/ 6059484 w 9771622"/>
              <a:gd name="connsiteY27079" fmla="*/ 1141770 h 4890129"/>
              <a:gd name="connsiteX27080" fmla="*/ 8243320 w 9771622"/>
              <a:gd name="connsiteY27080" fmla="*/ 1141106 h 4890129"/>
              <a:gd name="connsiteX27081" fmla="*/ 8257036 w 9771622"/>
              <a:gd name="connsiteY27081" fmla="*/ 1154822 h 4890129"/>
              <a:gd name="connsiteX27082" fmla="*/ 8243320 w 9771622"/>
              <a:gd name="connsiteY27082" fmla="*/ 1168538 h 4890129"/>
              <a:gd name="connsiteX27083" fmla="*/ 8229604 w 9771622"/>
              <a:gd name="connsiteY27083" fmla="*/ 1154822 h 4890129"/>
              <a:gd name="connsiteX27084" fmla="*/ 8243320 w 9771622"/>
              <a:gd name="connsiteY27084" fmla="*/ 1141106 h 4890129"/>
              <a:gd name="connsiteX27085" fmla="*/ 1563788 w 9771622"/>
              <a:gd name="connsiteY27085" fmla="*/ 1141106 h 4890129"/>
              <a:gd name="connsiteX27086" fmla="*/ 1577509 w 9771622"/>
              <a:gd name="connsiteY27086" fmla="*/ 1154822 h 4890129"/>
              <a:gd name="connsiteX27087" fmla="*/ 1563788 w 9771622"/>
              <a:gd name="connsiteY27087" fmla="*/ 1168538 h 4890129"/>
              <a:gd name="connsiteX27088" fmla="*/ 1550074 w 9771622"/>
              <a:gd name="connsiteY27088" fmla="*/ 1154822 h 4890129"/>
              <a:gd name="connsiteX27089" fmla="*/ 1563788 w 9771622"/>
              <a:gd name="connsiteY27089" fmla="*/ 1141106 h 4890129"/>
              <a:gd name="connsiteX27090" fmla="*/ 8297931 w 9771622"/>
              <a:gd name="connsiteY27090" fmla="*/ 1140442 h 4890129"/>
              <a:gd name="connsiteX27091" fmla="*/ 8311647 w 9771622"/>
              <a:gd name="connsiteY27091" fmla="*/ 1154158 h 4890129"/>
              <a:gd name="connsiteX27092" fmla="*/ 8297931 w 9771622"/>
              <a:gd name="connsiteY27092" fmla="*/ 1167874 h 4890129"/>
              <a:gd name="connsiteX27093" fmla="*/ 8284215 w 9771622"/>
              <a:gd name="connsiteY27093" fmla="*/ 1154158 h 4890129"/>
              <a:gd name="connsiteX27094" fmla="*/ 8297931 w 9771622"/>
              <a:gd name="connsiteY27094" fmla="*/ 1140442 h 4890129"/>
              <a:gd name="connsiteX27095" fmla="*/ 5365406 w 9771622"/>
              <a:gd name="connsiteY27095" fmla="*/ 1140442 h 4890129"/>
              <a:gd name="connsiteX27096" fmla="*/ 5379122 w 9771622"/>
              <a:gd name="connsiteY27096" fmla="*/ 1154158 h 4890129"/>
              <a:gd name="connsiteX27097" fmla="*/ 5365406 w 9771622"/>
              <a:gd name="connsiteY27097" fmla="*/ 1167874 h 4890129"/>
              <a:gd name="connsiteX27098" fmla="*/ 5351690 w 9771622"/>
              <a:gd name="connsiteY27098" fmla="*/ 1154158 h 4890129"/>
              <a:gd name="connsiteX27099" fmla="*/ 5365406 w 9771622"/>
              <a:gd name="connsiteY27099" fmla="*/ 1140442 h 4890129"/>
              <a:gd name="connsiteX27100" fmla="*/ 8352213 w 9771622"/>
              <a:gd name="connsiteY27100" fmla="*/ 1139452 h 4890129"/>
              <a:gd name="connsiteX27101" fmla="*/ 8365929 w 9771622"/>
              <a:gd name="connsiteY27101" fmla="*/ 1153168 h 4890129"/>
              <a:gd name="connsiteX27102" fmla="*/ 8352213 w 9771622"/>
              <a:gd name="connsiteY27102" fmla="*/ 1166884 h 4890129"/>
              <a:gd name="connsiteX27103" fmla="*/ 8338497 w 9771622"/>
              <a:gd name="connsiteY27103" fmla="*/ 1153168 h 4890129"/>
              <a:gd name="connsiteX27104" fmla="*/ 8352213 w 9771622"/>
              <a:gd name="connsiteY27104" fmla="*/ 1139452 h 4890129"/>
              <a:gd name="connsiteX27105" fmla="*/ 1454566 w 9771622"/>
              <a:gd name="connsiteY27105" fmla="*/ 1139452 h 4890129"/>
              <a:gd name="connsiteX27106" fmla="*/ 1468278 w 9771622"/>
              <a:gd name="connsiteY27106" fmla="*/ 1153168 h 4890129"/>
              <a:gd name="connsiteX27107" fmla="*/ 1454566 w 9771622"/>
              <a:gd name="connsiteY27107" fmla="*/ 1166884 h 4890129"/>
              <a:gd name="connsiteX27108" fmla="*/ 1440845 w 9771622"/>
              <a:gd name="connsiteY27108" fmla="*/ 1153168 h 4890129"/>
              <a:gd name="connsiteX27109" fmla="*/ 1454566 w 9771622"/>
              <a:gd name="connsiteY27109" fmla="*/ 1139452 h 4890129"/>
              <a:gd name="connsiteX27110" fmla="*/ 6926000 w 9771622"/>
              <a:gd name="connsiteY27110" fmla="*/ 1139118 h 4890129"/>
              <a:gd name="connsiteX27111" fmla="*/ 6939716 w 9771622"/>
              <a:gd name="connsiteY27111" fmla="*/ 1152834 h 4890129"/>
              <a:gd name="connsiteX27112" fmla="*/ 6926000 w 9771622"/>
              <a:gd name="connsiteY27112" fmla="*/ 1166550 h 4890129"/>
              <a:gd name="connsiteX27113" fmla="*/ 6912284 w 9771622"/>
              <a:gd name="connsiteY27113" fmla="*/ 1152834 h 4890129"/>
              <a:gd name="connsiteX27114" fmla="*/ 6926000 w 9771622"/>
              <a:gd name="connsiteY27114" fmla="*/ 1139118 h 4890129"/>
              <a:gd name="connsiteX27115" fmla="*/ 8406828 w 9771622"/>
              <a:gd name="connsiteY27115" fmla="*/ 1138788 h 4890129"/>
              <a:gd name="connsiteX27116" fmla="*/ 8420544 w 9771622"/>
              <a:gd name="connsiteY27116" fmla="*/ 1152504 h 4890129"/>
              <a:gd name="connsiteX27117" fmla="*/ 8406828 w 9771622"/>
              <a:gd name="connsiteY27117" fmla="*/ 1166220 h 4890129"/>
              <a:gd name="connsiteX27118" fmla="*/ 8393112 w 9771622"/>
              <a:gd name="connsiteY27118" fmla="*/ 1152504 h 4890129"/>
              <a:gd name="connsiteX27119" fmla="*/ 8406828 w 9771622"/>
              <a:gd name="connsiteY27119" fmla="*/ 1138788 h 4890129"/>
              <a:gd name="connsiteX27120" fmla="*/ 8461109 w 9771622"/>
              <a:gd name="connsiteY27120" fmla="*/ 1138128 h 4890129"/>
              <a:gd name="connsiteX27121" fmla="*/ 8474825 w 9771622"/>
              <a:gd name="connsiteY27121" fmla="*/ 1151844 h 4890129"/>
              <a:gd name="connsiteX27122" fmla="*/ 8461109 w 9771622"/>
              <a:gd name="connsiteY27122" fmla="*/ 1165560 h 4890129"/>
              <a:gd name="connsiteX27123" fmla="*/ 8447393 w 9771622"/>
              <a:gd name="connsiteY27123" fmla="*/ 1151844 h 4890129"/>
              <a:gd name="connsiteX27124" fmla="*/ 8461109 w 9771622"/>
              <a:gd name="connsiteY27124" fmla="*/ 1138128 h 4890129"/>
              <a:gd name="connsiteX27125" fmla="*/ 1345998 w 9771622"/>
              <a:gd name="connsiteY27125" fmla="*/ 1138128 h 4890129"/>
              <a:gd name="connsiteX27126" fmla="*/ 1359716 w 9771622"/>
              <a:gd name="connsiteY27126" fmla="*/ 1151844 h 4890129"/>
              <a:gd name="connsiteX27127" fmla="*/ 1345998 w 9771622"/>
              <a:gd name="connsiteY27127" fmla="*/ 1165560 h 4890129"/>
              <a:gd name="connsiteX27128" fmla="*/ 1332285 w 9771622"/>
              <a:gd name="connsiteY27128" fmla="*/ 1151844 h 4890129"/>
              <a:gd name="connsiteX27129" fmla="*/ 1345998 w 9771622"/>
              <a:gd name="connsiteY27129" fmla="*/ 1138128 h 4890129"/>
              <a:gd name="connsiteX27130" fmla="*/ 8515387 w 9771622"/>
              <a:gd name="connsiteY27130" fmla="*/ 1137464 h 4890129"/>
              <a:gd name="connsiteX27131" fmla="*/ 8529103 w 9771622"/>
              <a:gd name="connsiteY27131" fmla="*/ 1151180 h 4890129"/>
              <a:gd name="connsiteX27132" fmla="*/ 8515387 w 9771622"/>
              <a:gd name="connsiteY27132" fmla="*/ 1164896 h 4890129"/>
              <a:gd name="connsiteX27133" fmla="*/ 8501671 w 9771622"/>
              <a:gd name="connsiteY27133" fmla="*/ 1151180 h 4890129"/>
              <a:gd name="connsiteX27134" fmla="*/ 8515387 w 9771622"/>
              <a:gd name="connsiteY27134" fmla="*/ 1137464 h 4890129"/>
              <a:gd name="connsiteX27135" fmla="*/ 6413636 w 9771622"/>
              <a:gd name="connsiteY27135" fmla="*/ 1136804 h 4890129"/>
              <a:gd name="connsiteX27136" fmla="*/ 6427352 w 9771622"/>
              <a:gd name="connsiteY27136" fmla="*/ 1150520 h 4890129"/>
              <a:gd name="connsiteX27137" fmla="*/ 6413636 w 9771622"/>
              <a:gd name="connsiteY27137" fmla="*/ 1164236 h 4890129"/>
              <a:gd name="connsiteX27138" fmla="*/ 6399920 w 9771622"/>
              <a:gd name="connsiteY27138" fmla="*/ 1150520 h 4890129"/>
              <a:gd name="connsiteX27139" fmla="*/ 6413636 w 9771622"/>
              <a:gd name="connsiteY27139" fmla="*/ 1136804 h 4890129"/>
              <a:gd name="connsiteX27140" fmla="*/ 5710955 w 9771622"/>
              <a:gd name="connsiteY27140" fmla="*/ 1136804 h 4890129"/>
              <a:gd name="connsiteX27141" fmla="*/ 5724671 w 9771622"/>
              <a:gd name="connsiteY27141" fmla="*/ 1150520 h 4890129"/>
              <a:gd name="connsiteX27142" fmla="*/ 5710955 w 9771622"/>
              <a:gd name="connsiteY27142" fmla="*/ 1164236 h 4890129"/>
              <a:gd name="connsiteX27143" fmla="*/ 5697239 w 9771622"/>
              <a:gd name="connsiteY27143" fmla="*/ 1150520 h 4890129"/>
              <a:gd name="connsiteX27144" fmla="*/ 5710955 w 9771622"/>
              <a:gd name="connsiteY27144" fmla="*/ 1136804 h 4890129"/>
              <a:gd name="connsiteX27145" fmla="*/ 4095749 w 9771622"/>
              <a:gd name="connsiteY27145" fmla="*/ 1136804 h 4890129"/>
              <a:gd name="connsiteX27146" fmla="*/ 4109465 w 9771622"/>
              <a:gd name="connsiteY27146" fmla="*/ 1150520 h 4890129"/>
              <a:gd name="connsiteX27147" fmla="*/ 4095749 w 9771622"/>
              <a:gd name="connsiteY27147" fmla="*/ 1164236 h 4890129"/>
              <a:gd name="connsiteX27148" fmla="*/ 4082033 w 9771622"/>
              <a:gd name="connsiteY27148" fmla="*/ 1150520 h 4890129"/>
              <a:gd name="connsiteX27149" fmla="*/ 4095749 w 9771622"/>
              <a:gd name="connsiteY27149" fmla="*/ 1136804 h 4890129"/>
              <a:gd name="connsiteX27150" fmla="*/ 8569339 w 9771622"/>
              <a:gd name="connsiteY27150" fmla="*/ 1136474 h 4890129"/>
              <a:gd name="connsiteX27151" fmla="*/ 8583055 w 9771622"/>
              <a:gd name="connsiteY27151" fmla="*/ 1150190 h 4890129"/>
              <a:gd name="connsiteX27152" fmla="*/ 8569339 w 9771622"/>
              <a:gd name="connsiteY27152" fmla="*/ 1163906 h 4890129"/>
              <a:gd name="connsiteX27153" fmla="*/ 8555623 w 9771622"/>
              <a:gd name="connsiteY27153" fmla="*/ 1150190 h 4890129"/>
              <a:gd name="connsiteX27154" fmla="*/ 8569339 w 9771622"/>
              <a:gd name="connsiteY27154" fmla="*/ 1136474 h 4890129"/>
              <a:gd name="connsiteX27155" fmla="*/ 1237437 w 9771622"/>
              <a:gd name="connsiteY27155" fmla="*/ 1136474 h 4890129"/>
              <a:gd name="connsiteX27156" fmla="*/ 1251156 w 9771622"/>
              <a:gd name="connsiteY27156" fmla="*/ 1150190 h 4890129"/>
              <a:gd name="connsiteX27157" fmla="*/ 1237437 w 9771622"/>
              <a:gd name="connsiteY27157" fmla="*/ 1163906 h 4890129"/>
              <a:gd name="connsiteX27158" fmla="*/ 1223718 w 9771622"/>
              <a:gd name="connsiteY27158" fmla="*/ 1150190 h 4890129"/>
              <a:gd name="connsiteX27159" fmla="*/ 1237437 w 9771622"/>
              <a:gd name="connsiteY27159" fmla="*/ 1136474 h 4890129"/>
              <a:gd name="connsiteX27160" fmla="*/ 5154570 w 9771622"/>
              <a:gd name="connsiteY27160" fmla="*/ 1136140 h 4890129"/>
              <a:gd name="connsiteX27161" fmla="*/ 5168286 w 9771622"/>
              <a:gd name="connsiteY27161" fmla="*/ 1149856 h 4890129"/>
              <a:gd name="connsiteX27162" fmla="*/ 5154570 w 9771622"/>
              <a:gd name="connsiteY27162" fmla="*/ 1163572 h 4890129"/>
              <a:gd name="connsiteX27163" fmla="*/ 5140854 w 9771622"/>
              <a:gd name="connsiteY27163" fmla="*/ 1149856 h 4890129"/>
              <a:gd name="connsiteX27164" fmla="*/ 5154570 w 9771622"/>
              <a:gd name="connsiteY27164" fmla="*/ 1136140 h 4890129"/>
              <a:gd name="connsiteX27165" fmla="*/ 2293616 w 9771622"/>
              <a:gd name="connsiteY27165" fmla="*/ 1136140 h 4890129"/>
              <a:gd name="connsiteX27166" fmla="*/ 2307325 w 9771622"/>
              <a:gd name="connsiteY27166" fmla="*/ 1149856 h 4890129"/>
              <a:gd name="connsiteX27167" fmla="*/ 2293616 w 9771622"/>
              <a:gd name="connsiteY27167" fmla="*/ 1163572 h 4890129"/>
              <a:gd name="connsiteX27168" fmla="*/ 2279894 w 9771622"/>
              <a:gd name="connsiteY27168" fmla="*/ 1149856 h 4890129"/>
              <a:gd name="connsiteX27169" fmla="*/ 2293616 w 9771622"/>
              <a:gd name="connsiteY27169" fmla="*/ 1136140 h 4890129"/>
              <a:gd name="connsiteX27170" fmla="*/ 8623620 w 9771622"/>
              <a:gd name="connsiteY27170" fmla="*/ 1135810 h 4890129"/>
              <a:gd name="connsiteX27171" fmla="*/ 8637336 w 9771622"/>
              <a:gd name="connsiteY27171" fmla="*/ 1149526 h 4890129"/>
              <a:gd name="connsiteX27172" fmla="*/ 8623620 w 9771622"/>
              <a:gd name="connsiteY27172" fmla="*/ 1163242 h 4890129"/>
              <a:gd name="connsiteX27173" fmla="*/ 8609904 w 9771622"/>
              <a:gd name="connsiteY27173" fmla="*/ 1149526 h 4890129"/>
              <a:gd name="connsiteX27174" fmla="*/ 8623620 w 9771622"/>
              <a:gd name="connsiteY27174" fmla="*/ 1135810 h 4890129"/>
              <a:gd name="connsiteX27175" fmla="*/ 6984914 w 9771622"/>
              <a:gd name="connsiteY27175" fmla="*/ 1135810 h 4890129"/>
              <a:gd name="connsiteX27176" fmla="*/ 6998630 w 9771622"/>
              <a:gd name="connsiteY27176" fmla="*/ 1149526 h 4890129"/>
              <a:gd name="connsiteX27177" fmla="*/ 6984914 w 9771622"/>
              <a:gd name="connsiteY27177" fmla="*/ 1163242 h 4890129"/>
              <a:gd name="connsiteX27178" fmla="*/ 6971198 w 9771622"/>
              <a:gd name="connsiteY27178" fmla="*/ 1149526 h 4890129"/>
              <a:gd name="connsiteX27179" fmla="*/ 6984914 w 9771622"/>
              <a:gd name="connsiteY27179" fmla="*/ 1135810 h 4890129"/>
              <a:gd name="connsiteX27180" fmla="*/ 2822197 w 9771622"/>
              <a:gd name="connsiteY27180" fmla="*/ 1135810 h 4890129"/>
              <a:gd name="connsiteX27181" fmla="*/ 2835917 w 9771622"/>
              <a:gd name="connsiteY27181" fmla="*/ 1149526 h 4890129"/>
              <a:gd name="connsiteX27182" fmla="*/ 2822197 w 9771622"/>
              <a:gd name="connsiteY27182" fmla="*/ 1163242 h 4890129"/>
              <a:gd name="connsiteX27183" fmla="*/ 2808484 w 9771622"/>
              <a:gd name="connsiteY27183" fmla="*/ 1149526 h 4890129"/>
              <a:gd name="connsiteX27184" fmla="*/ 2822197 w 9771622"/>
              <a:gd name="connsiteY27184" fmla="*/ 1135810 h 4890129"/>
              <a:gd name="connsiteX27185" fmla="*/ 8677572 w 9771622"/>
              <a:gd name="connsiteY27185" fmla="*/ 1135480 h 4890129"/>
              <a:gd name="connsiteX27186" fmla="*/ 8691288 w 9771622"/>
              <a:gd name="connsiteY27186" fmla="*/ 1149196 h 4890129"/>
              <a:gd name="connsiteX27187" fmla="*/ 8677572 w 9771622"/>
              <a:gd name="connsiteY27187" fmla="*/ 1162912 h 4890129"/>
              <a:gd name="connsiteX27188" fmla="*/ 8663856 w 9771622"/>
              <a:gd name="connsiteY27188" fmla="*/ 1149196 h 4890129"/>
              <a:gd name="connsiteX27189" fmla="*/ 8677572 w 9771622"/>
              <a:gd name="connsiteY27189" fmla="*/ 1135480 h 4890129"/>
              <a:gd name="connsiteX27190" fmla="*/ 1129205 w 9771622"/>
              <a:gd name="connsiteY27190" fmla="*/ 1135480 h 4890129"/>
              <a:gd name="connsiteX27191" fmla="*/ 1142927 w 9771622"/>
              <a:gd name="connsiteY27191" fmla="*/ 1149196 h 4890129"/>
              <a:gd name="connsiteX27192" fmla="*/ 1129205 w 9771622"/>
              <a:gd name="connsiteY27192" fmla="*/ 1162912 h 4890129"/>
              <a:gd name="connsiteX27193" fmla="*/ 1115496 w 9771622"/>
              <a:gd name="connsiteY27193" fmla="*/ 1149196 h 4890129"/>
              <a:gd name="connsiteX27194" fmla="*/ 1129205 w 9771622"/>
              <a:gd name="connsiteY27194" fmla="*/ 1135480 h 4890129"/>
              <a:gd name="connsiteX27195" fmla="*/ 8731523 w 9771622"/>
              <a:gd name="connsiteY27195" fmla="*/ 1134816 h 4890129"/>
              <a:gd name="connsiteX27196" fmla="*/ 8745239 w 9771622"/>
              <a:gd name="connsiteY27196" fmla="*/ 1148532 h 4890129"/>
              <a:gd name="connsiteX27197" fmla="*/ 8731523 w 9771622"/>
              <a:gd name="connsiteY27197" fmla="*/ 1162248 h 4890129"/>
              <a:gd name="connsiteX27198" fmla="*/ 8717807 w 9771622"/>
              <a:gd name="connsiteY27198" fmla="*/ 1148532 h 4890129"/>
              <a:gd name="connsiteX27199" fmla="*/ 8731523 w 9771622"/>
              <a:gd name="connsiteY27199" fmla="*/ 1134816 h 4890129"/>
              <a:gd name="connsiteX27200" fmla="*/ 5888696 w 9771622"/>
              <a:gd name="connsiteY27200" fmla="*/ 1134486 h 4890129"/>
              <a:gd name="connsiteX27201" fmla="*/ 5902412 w 9771622"/>
              <a:gd name="connsiteY27201" fmla="*/ 1148202 h 4890129"/>
              <a:gd name="connsiteX27202" fmla="*/ 5888696 w 9771622"/>
              <a:gd name="connsiteY27202" fmla="*/ 1161918 h 4890129"/>
              <a:gd name="connsiteX27203" fmla="*/ 5874980 w 9771622"/>
              <a:gd name="connsiteY27203" fmla="*/ 1148202 h 4890129"/>
              <a:gd name="connsiteX27204" fmla="*/ 5888696 w 9771622"/>
              <a:gd name="connsiteY27204" fmla="*/ 1134486 h 4890129"/>
              <a:gd name="connsiteX27205" fmla="*/ 8785471 w 9771622"/>
              <a:gd name="connsiteY27205" fmla="*/ 1134156 h 4890129"/>
              <a:gd name="connsiteX27206" fmla="*/ 8799187 w 9771622"/>
              <a:gd name="connsiteY27206" fmla="*/ 1147872 h 4890129"/>
              <a:gd name="connsiteX27207" fmla="*/ 8785471 w 9771622"/>
              <a:gd name="connsiteY27207" fmla="*/ 1161588 h 4890129"/>
              <a:gd name="connsiteX27208" fmla="*/ 8771755 w 9771622"/>
              <a:gd name="connsiteY27208" fmla="*/ 1147872 h 4890129"/>
              <a:gd name="connsiteX27209" fmla="*/ 8785471 w 9771622"/>
              <a:gd name="connsiteY27209" fmla="*/ 1134156 h 4890129"/>
              <a:gd name="connsiteX27210" fmla="*/ 1021636 w 9771622"/>
              <a:gd name="connsiteY27210" fmla="*/ 1134156 h 4890129"/>
              <a:gd name="connsiteX27211" fmla="*/ 1035352 w 9771622"/>
              <a:gd name="connsiteY27211" fmla="*/ 1147872 h 4890129"/>
              <a:gd name="connsiteX27212" fmla="*/ 1021636 w 9771622"/>
              <a:gd name="connsiteY27212" fmla="*/ 1161588 h 4890129"/>
              <a:gd name="connsiteX27213" fmla="*/ 1007920 w 9771622"/>
              <a:gd name="connsiteY27213" fmla="*/ 1147872 h 4890129"/>
              <a:gd name="connsiteX27214" fmla="*/ 1021636 w 9771622"/>
              <a:gd name="connsiteY27214" fmla="*/ 1134156 h 4890129"/>
              <a:gd name="connsiteX27215" fmla="*/ 8839092 w 9771622"/>
              <a:gd name="connsiteY27215" fmla="*/ 1133492 h 4890129"/>
              <a:gd name="connsiteX27216" fmla="*/ 8852808 w 9771622"/>
              <a:gd name="connsiteY27216" fmla="*/ 1147208 h 4890129"/>
              <a:gd name="connsiteX27217" fmla="*/ 8839092 w 9771622"/>
              <a:gd name="connsiteY27217" fmla="*/ 1160924 h 4890129"/>
              <a:gd name="connsiteX27218" fmla="*/ 8825376 w 9771622"/>
              <a:gd name="connsiteY27218" fmla="*/ 1147208 h 4890129"/>
              <a:gd name="connsiteX27219" fmla="*/ 8839092 w 9771622"/>
              <a:gd name="connsiteY27219" fmla="*/ 1133492 h 4890129"/>
              <a:gd name="connsiteX27220" fmla="*/ 7043171 w 9771622"/>
              <a:gd name="connsiteY27220" fmla="*/ 1133162 h 4890129"/>
              <a:gd name="connsiteX27221" fmla="*/ 7056887 w 9771622"/>
              <a:gd name="connsiteY27221" fmla="*/ 1146878 h 4890129"/>
              <a:gd name="connsiteX27222" fmla="*/ 7043171 w 9771622"/>
              <a:gd name="connsiteY27222" fmla="*/ 1160594 h 4890129"/>
              <a:gd name="connsiteX27223" fmla="*/ 7029455 w 9771622"/>
              <a:gd name="connsiteY27223" fmla="*/ 1146878 h 4890129"/>
              <a:gd name="connsiteX27224" fmla="*/ 7043171 w 9771622"/>
              <a:gd name="connsiteY27224" fmla="*/ 1133162 h 4890129"/>
              <a:gd name="connsiteX27225" fmla="*/ 8893044 w 9771622"/>
              <a:gd name="connsiteY27225" fmla="*/ 1132832 h 4890129"/>
              <a:gd name="connsiteX27226" fmla="*/ 8906760 w 9771622"/>
              <a:gd name="connsiteY27226" fmla="*/ 1146548 h 4890129"/>
              <a:gd name="connsiteX27227" fmla="*/ 8893044 w 9771622"/>
              <a:gd name="connsiteY27227" fmla="*/ 1160264 h 4890129"/>
              <a:gd name="connsiteX27228" fmla="*/ 8879328 w 9771622"/>
              <a:gd name="connsiteY27228" fmla="*/ 1146548 h 4890129"/>
              <a:gd name="connsiteX27229" fmla="*/ 8893044 w 9771622"/>
              <a:gd name="connsiteY27229" fmla="*/ 1132832 h 4890129"/>
              <a:gd name="connsiteX27230" fmla="*/ 914063 w 9771622"/>
              <a:gd name="connsiteY27230" fmla="*/ 1132832 h 4890129"/>
              <a:gd name="connsiteX27231" fmla="*/ 927777 w 9771622"/>
              <a:gd name="connsiteY27231" fmla="*/ 1146548 h 4890129"/>
              <a:gd name="connsiteX27232" fmla="*/ 914063 w 9771622"/>
              <a:gd name="connsiteY27232" fmla="*/ 1160264 h 4890129"/>
              <a:gd name="connsiteX27233" fmla="*/ 900347 w 9771622"/>
              <a:gd name="connsiteY27233" fmla="*/ 1146548 h 4890129"/>
              <a:gd name="connsiteX27234" fmla="*/ 914063 w 9771622"/>
              <a:gd name="connsiteY27234" fmla="*/ 1132832 h 4890129"/>
              <a:gd name="connsiteX27235" fmla="*/ 8946661 w 9771622"/>
              <a:gd name="connsiteY27235" fmla="*/ 1132502 h 4890129"/>
              <a:gd name="connsiteX27236" fmla="*/ 8960377 w 9771622"/>
              <a:gd name="connsiteY27236" fmla="*/ 1146218 h 4890129"/>
              <a:gd name="connsiteX27237" fmla="*/ 8946661 w 9771622"/>
              <a:gd name="connsiteY27237" fmla="*/ 1159934 h 4890129"/>
              <a:gd name="connsiteX27238" fmla="*/ 8932945 w 9771622"/>
              <a:gd name="connsiteY27238" fmla="*/ 1146218 h 4890129"/>
              <a:gd name="connsiteX27239" fmla="*/ 8946661 w 9771622"/>
              <a:gd name="connsiteY27239" fmla="*/ 1132502 h 4890129"/>
              <a:gd name="connsiteX27240" fmla="*/ 6125347 w 9771622"/>
              <a:gd name="connsiteY27240" fmla="*/ 1132502 h 4890129"/>
              <a:gd name="connsiteX27241" fmla="*/ 6139063 w 9771622"/>
              <a:gd name="connsiteY27241" fmla="*/ 1146218 h 4890129"/>
              <a:gd name="connsiteX27242" fmla="*/ 6125347 w 9771622"/>
              <a:gd name="connsiteY27242" fmla="*/ 1159934 h 4890129"/>
              <a:gd name="connsiteX27243" fmla="*/ 6111631 w 9771622"/>
              <a:gd name="connsiteY27243" fmla="*/ 1146218 h 4890129"/>
              <a:gd name="connsiteX27244" fmla="*/ 6125347 w 9771622"/>
              <a:gd name="connsiteY27244" fmla="*/ 1132502 h 4890129"/>
              <a:gd name="connsiteX27245" fmla="*/ 5483901 w 9771622"/>
              <a:gd name="connsiteY27245" fmla="*/ 1132502 h 4890129"/>
              <a:gd name="connsiteX27246" fmla="*/ 5497617 w 9771622"/>
              <a:gd name="connsiteY27246" fmla="*/ 1146218 h 4890129"/>
              <a:gd name="connsiteX27247" fmla="*/ 5483901 w 9771622"/>
              <a:gd name="connsiteY27247" fmla="*/ 1159934 h 4890129"/>
              <a:gd name="connsiteX27248" fmla="*/ 5470185 w 9771622"/>
              <a:gd name="connsiteY27248" fmla="*/ 1146218 h 4890129"/>
              <a:gd name="connsiteX27249" fmla="*/ 5483901 w 9771622"/>
              <a:gd name="connsiteY27249" fmla="*/ 1132502 h 4890129"/>
              <a:gd name="connsiteX27250" fmla="*/ 9000283 w 9771622"/>
              <a:gd name="connsiteY27250" fmla="*/ 1131838 h 4890129"/>
              <a:gd name="connsiteX27251" fmla="*/ 9013999 w 9771622"/>
              <a:gd name="connsiteY27251" fmla="*/ 1145554 h 4890129"/>
              <a:gd name="connsiteX27252" fmla="*/ 9000283 w 9771622"/>
              <a:gd name="connsiteY27252" fmla="*/ 1159270 h 4890129"/>
              <a:gd name="connsiteX27253" fmla="*/ 8986567 w 9771622"/>
              <a:gd name="connsiteY27253" fmla="*/ 1145554 h 4890129"/>
              <a:gd name="connsiteX27254" fmla="*/ 9000283 w 9771622"/>
              <a:gd name="connsiteY27254" fmla="*/ 1131838 h 4890129"/>
              <a:gd name="connsiteX27255" fmla="*/ 806477 w 9771622"/>
              <a:gd name="connsiteY27255" fmla="*/ 1131838 h 4890129"/>
              <a:gd name="connsiteX27256" fmla="*/ 820195 w 9771622"/>
              <a:gd name="connsiteY27256" fmla="*/ 1145554 h 4890129"/>
              <a:gd name="connsiteX27257" fmla="*/ 806477 w 9771622"/>
              <a:gd name="connsiteY27257" fmla="*/ 1159270 h 4890129"/>
              <a:gd name="connsiteX27258" fmla="*/ 792762 w 9771622"/>
              <a:gd name="connsiteY27258" fmla="*/ 1145554 h 4890129"/>
              <a:gd name="connsiteX27259" fmla="*/ 806477 w 9771622"/>
              <a:gd name="connsiteY27259" fmla="*/ 1131838 h 4890129"/>
              <a:gd name="connsiteX27260" fmla="*/ 9053900 w 9771622"/>
              <a:gd name="connsiteY27260" fmla="*/ 1131508 h 4890129"/>
              <a:gd name="connsiteX27261" fmla="*/ 9067616 w 9771622"/>
              <a:gd name="connsiteY27261" fmla="*/ 1145224 h 4890129"/>
              <a:gd name="connsiteX27262" fmla="*/ 9053900 w 9771622"/>
              <a:gd name="connsiteY27262" fmla="*/ 1158940 h 4890129"/>
              <a:gd name="connsiteX27263" fmla="*/ 9040184 w 9771622"/>
              <a:gd name="connsiteY27263" fmla="*/ 1145224 h 4890129"/>
              <a:gd name="connsiteX27264" fmla="*/ 9053900 w 9771622"/>
              <a:gd name="connsiteY27264" fmla="*/ 1131508 h 4890129"/>
              <a:gd name="connsiteX27265" fmla="*/ 5599083 w 9771622"/>
              <a:gd name="connsiteY27265" fmla="*/ 1131508 h 4890129"/>
              <a:gd name="connsiteX27266" fmla="*/ 5612799 w 9771622"/>
              <a:gd name="connsiteY27266" fmla="*/ 1145224 h 4890129"/>
              <a:gd name="connsiteX27267" fmla="*/ 5599083 w 9771622"/>
              <a:gd name="connsiteY27267" fmla="*/ 1158940 h 4890129"/>
              <a:gd name="connsiteX27268" fmla="*/ 5585367 w 9771622"/>
              <a:gd name="connsiteY27268" fmla="*/ 1145224 h 4890129"/>
              <a:gd name="connsiteX27269" fmla="*/ 5599083 w 9771622"/>
              <a:gd name="connsiteY27269" fmla="*/ 1131508 h 4890129"/>
              <a:gd name="connsiteX27270" fmla="*/ 9107522 w 9771622"/>
              <a:gd name="connsiteY27270" fmla="*/ 1130844 h 4890129"/>
              <a:gd name="connsiteX27271" fmla="*/ 9121238 w 9771622"/>
              <a:gd name="connsiteY27271" fmla="*/ 1144560 h 4890129"/>
              <a:gd name="connsiteX27272" fmla="*/ 9107522 w 9771622"/>
              <a:gd name="connsiteY27272" fmla="*/ 1158276 h 4890129"/>
              <a:gd name="connsiteX27273" fmla="*/ 9093806 w 9771622"/>
              <a:gd name="connsiteY27273" fmla="*/ 1144560 h 4890129"/>
              <a:gd name="connsiteX27274" fmla="*/ 9107522 w 9771622"/>
              <a:gd name="connsiteY27274" fmla="*/ 1130844 h 4890129"/>
              <a:gd name="connsiteX27275" fmla="*/ 6475861 w 9771622"/>
              <a:gd name="connsiteY27275" fmla="*/ 1130844 h 4890129"/>
              <a:gd name="connsiteX27276" fmla="*/ 6489577 w 9771622"/>
              <a:gd name="connsiteY27276" fmla="*/ 1144560 h 4890129"/>
              <a:gd name="connsiteX27277" fmla="*/ 6475861 w 9771622"/>
              <a:gd name="connsiteY27277" fmla="*/ 1158276 h 4890129"/>
              <a:gd name="connsiteX27278" fmla="*/ 6462145 w 9771622"/>
              <a:gd name="connsiteY27278" fmla="*/ 1144560 h 4890129"/>
              <a:gd name="connsiteX27279" fmla="*/ 6475861 w 9771622"/>
              <a:gd name="connsiteY27279" fmla="*/ 1130844 h 4890129"/>
              <a:gd name="connsiteX27280" fmla="*/ 3330846 w 9771622"/>
              <a:gd name="connsiteY27280" fmla="*/ 1130844 h 4890129"/>
              <a:gd name="connsiteX27281" fmla="*/ 3344562 w 9771622"/>
              <a:gd name="connsiteY27281" fmla="*/ 1144560 h 4890129"/>
              <a:gd name="connsiteX27282" fmla="*/ 3330846 w 9771622"/>
              <a:gd name="connsiteY27282" fmla="*/ 1158276 h 4890129"/>
              <a:gd name="connsiteX27283" fmla="*/ 3317130 w 9771622"/>
              <a:gd name="connsiteY27283" fmla="*/ 1144560 h 4890129"/>
              <a:gd name="connsiteX27284" fmla="*/ 3330846 w 9771622"/>
              <a:gd name="connsiteY27284" fmla="*/ 1130844 h 4890129"/>
              <a:gd name="connsiteX27285" fmla="*/ 699564 w 9771622"/>
              <a:gd name="connsiteY27285" fmla="*/ 1130844 h 4890129"/>
              <a:gd name="connsiteX27286" fmla="*/ 713280 w 9771622"/>
              <a:gd name="connsiteY27286" fmla="*/ 1144560 h 4890129"/>
              <a:gd name="connsiteX27287" fmla="*/ 699564 w 9771622"/>
              <a:gd name="connsiteY27287" fmla="*/ 1158276 h 4890129"/>
              <a:gd name="connsiteX27288" fmla="*/ 685847 w 9771622"/>
              <a:gd name="connsiteY27288" fmla="*/ 1144560 h 4890129"/>
              <a:gd name="connsiteX27289" fmla="*/ 699564 w 9771622"/>
              <a:gd name="connsiteY27289" fmla="*/ 1130844 h 4890129"/>
              <a:gd name="connsiteX27290" fmla="*/ 9160809 w 9771622"/>
              <a:gd name="connsiteY27290" fmla="*/ 1130514 h 4890129"/>
              <a:gd name="connsiteX27291" fmla="*/ 9174525 w 9771622"/>
              <a:gd name="connsiteY27291" fmla="*/ 1144230 h 4890129"/>
              <a:gd name="connsiteX27292" fmla="*/ 9160809 w 9771622"/>
              <a:gd name="connsiteY27292" fmla="*/ 1157946 h 4890129"/>
              <a:gd name="connsiteX27293" fmla="*/ 9147093 w 9771622"/>
              <a:gd name="connsiteY27293" fmla="*/ 1144230 h 4890129"/>
              <a:gd name="connsiteX27294" fmla="*/ 9160809 w 9771622"/>
              <a:gd name="connsiteY27294" fmla="*/ 1130514 h 4890129"/>
              <a:gd name="connsiteX27295" fmla="*/ 7101421 w 9771622"/>
              <a:gd name="connsiteY27295" fmla="*/ 1130514 h 4890129"/>
              <a:gd name="connsiteX27296" fmla="*/ 7115137 w 9771622"/>
              <a:gd name="connsiteY27296" fmla="*/ 1144230 h 4890129"/>
              <a:gd name="connsiteX27297" fmla="*/ 7101421 w 9771622"/>
              <a:gd name="connsiteY27297" fmla="*/ 1157946 h 4890129"/>
              <a:gd name="connsiteX27298" fmla="*/ 7087705 w 9771622"/>
              <a:gd name="connsiteY27298" fmla="*/ 1144230 h 4890129"/>
              <a:gd name="connsiteX27299" fmla="*/ 7101421 w 9771622"/>
              <a:gd name="connsiteY27299" fmla="*/ 1130514 h 4890129"/>
              <a:gd name="connsiteX27300" fmla="*/ 2705365 w 9771622"/>
              <a:gd name="connsiteY27300" fmla="*/ 1130514 h 4890129"/>
              <a:gd name="connsiteX27301" fmla="*/ 2719077 w 9771622"/>
              <a:gd name="connsiteY27301" fmla="*/ 1144230 h 4890129"/>
              <a:gd name="connsiteX27302" fmla="*/ 2705365 w 9771622"/>
              <a:gd name="connsiteY27302" fmla="*/ 1157946 h 4890129"/>
              <a:gd name="connsiteX27303" fmla="*/ 2691648 w 9771622"/>
              <a:gd name="connsiteY27303" fmla="*/ 1144230 h 4890129"/>
              <a:gd name="connsiteX27304" fmla="*/ 2705365 w 9771622"/>
              <a:gd name="connsiteY27304" fmla="*/ 1130514 h 4890129"/>
              <a:gd name="connsiteX27305" fmla="*/ 9214431 w 9771622"/>
              <a:gd name="connsiteY27305" fmla="*/ 1130184 h 4890129"/>
              <a:gd name="connsiteX27306" fmla="*/ 9228147 w 9771622"/>
              <a:gd name="connsiteY27306" fmla="*/ 1143900 h 4890129"/>
              <a:gd name="connsiteX27307" fmla="*/ 9214431 w 9771622"/>
              <a:gd name="connsiteY27307" fmla="*/ 1157616 h 4890129"/>
              <a:gd name="connsiteX27308" fmla="*/ 9200715 w 9771622"/>
              <a:gd name="connsiteY27308" fmla="*/ 1143900 h 4890129"/>
              <a:gd name="connsiteX27309" fmla="*/ 9214431 w 9771622"/>
              <a:gd name="connsiteY27309" fmla="*/ 1130184 h 4890129"/>
              <a:gd name="connsiteX27310" fmla="*/ 592647 w 9771622"/>
              <a:gd name="connsiteY27310" fmla="*/ 1130184 h 4890129"/>
              <a:gd name="connsiteX27311" fmla="*/ 606363 w 9771622"/>
              <a:gd name="connsiteY27311" fmla="*/ 1143900 h 4890129"/>
              <a:gd name="connsiteX27312" fmla="*/ 592647 w 9771622"/>
              <a:gd name="connsiteY27312" fmla="*/ 1157616 h 4890129"/>
              <a:gd name="connsiteX27313" fmla="*/ 578932 w 9771622"/>
              <a:gd name="connsiteY27313" fmla="*/ 1143900 h 4890129"/>
              <a:gd name="connsiteX27314" fmla="*/ 592647 w 9771622"/>
              <a:gd name="connsiteY27314" fmla="*/ 1130184 h 4890129"/>
              <a:gd name="connsiteX27315" fmla="*/ 2069207 w 9771622"/>
              <a:gd name="connsiteY27315" fmla="*/ 1129851 h 4890129"/>
              <a:gd name="connsiteX27316" fmla="*/ 2082921 w 9771622"/>
              <a:gd name="connsiteY27316" fmla="*/ 1143567 h 4890129"/>
              <a:gd name="connsiteX27317" fmla="*/ 2069207 w 9771622"/>
              <a:gd name="connsiteY27317" fmla="*/ 1157283 h 4890129"/>
              <a:gd name="connsiteX27318" fmla="*/ 2055484 w 9771622"/>
              <a:gd name="connsiteY27318" fmla="*/ 1143567 h 4890129"/>
              <a:gd name="connsiteX27319" fmla="*/ 2069207 w 9771622"/>
              <a:gd name="connsiteY27319" fmla="*/ 1129851 h 4890129"/>
              <a:gd name="connsiteX27320" fmla="*/ 9267718 w 9771622"/>
              <a:gd name="connsiteY27320" fmla="*/ 1129521 h 4890129"/>
              <a:gd name="connsiteX27321" fmla="*/ 9281434 w 9771622"/>
              <a:gd name="connsiteY27321" fmla="*/ 1143237 h 4890129"/>
              <a:gd name="connsiteX27322" fmla="*/ 9267718 w 9771622"/>
              <a:gd name="connsiteY27322" fmla="*/ 1156953 h 4890129"/>
              <a:gd name="connsiteX27323" fmla="*/ 9254002 w 9771622"/>
              <a:gd name="connsiteY27323" fmla="*/ 1143237 h 4890129"/>
              <a:gd name="connsiteX27324" fmla="*/ 9267718 w 9771622"/>
              <a:gd name="connsiteY27324" fmla="*/ 1129521 h 4890129"/>
              <a:gd name="connsiteX27325" fmla="*/ 9321006 w 9771622"/>
              <a:gd name="connsiteY27325" fmla="*/ 1129190 h 4890129"/>
              <a:gd name="connsiteX27326" fmla="*/ 9334722 w 9771622"/>
              <a:gd name="connsiteY27326" fmla="*/ 1142906 h 4890129"/>
              <a:gd name="connsiteX27327" fmla="*/ 9321006 w 9771622"/>
              <a:gd name="connsiteY27327" fmla="*/ 1156622 h 4890129"/>
              <a:gd name="connsiteX27328" fmla="*/ 9307290 w 9771622"/>
              <a:gd name="connsiteY27328" fmla="*/ 1142906 h 4890129"/>
              <a:gd name="connsiteX27329" fmla="*/ 9321006 w 9771622"/>
              <a:gd name="connsiteY27329" fmla="*/ 1129190 h 4890129"/>
              <a:gd name="connsiteX27330" fmla="*/ 485737 w 9771622"/>
              <a:gd name="connsiteY27330" fmla="*/ 1129190 h 4890129"/>
              <a:gd name="connsiteX27331" fmla="*/ 499451 w 9771622"/>
              <a:gd name="connsiteY27331" fmla="*/ 1142906 h 4890129"/>
              <a:gd name="connsiteX27332" fmla="*/ 485737 w 9771622"/>
              <a:gd name="connsiteY27332" fmla="*/ 1156622 h 4890129"/>
              <a:gd name="connsiteX27333" fmla="*/ 472018 w 9771622"/>
              <a:gd name="connsiteY27333" fmla="*/ 1142906 h 4890129"/>
              <a:gd name="connsiteX27334" fmla="*/ 485737 w 9771622"/>
              <a:gd name="connsiteY27334" fmla="*/ 1129190 h 4890129"/>
              <a:gd name="connsiteX27335" fmla="*/ 9374294 w 9771622"/>
              <a:gd name="connsiteY27335" fmla="*/ 1128860 h 4890129"/>
              <a:gd name="connsiteX27336" fmla="*/ 9388010 w 9771622"/>
              <a:gd name="connsiteY27336" fmla="*/ 1142576 h 4890129"/>
              <a:gd name="connsiteX27337" fmla="*/ 9374294 w 9771622"/>
              <a:gd name="connsiteY27337" fmla="*/ 1156292 h 4890129"/>
              <a:gd name="connsiteX27338" fmla="*/ 9360578 w 9771622"/>
              <a:gd name="connsiteY27338" fmla="*/ 1142576 h 4890129"/>
              <a:gd name="connsiteX27339" fmla="*/ 9374294 w 9771622"/>
              <a:gd name="connsiteY27339" fmla="*/ 1128860 h 4890129"/>
              <a:gd name="connsiteX27340" fmla="*/ 9427585 w 9771622"/>
              <a:gd name="connsiteY27340" fmla="*/ 1128527 h 4890129"/>
              <a:gd name="connsiteX27341" fmla="*/ 9441301 w 9771622"/>
              <a:gd name="connsiteY27341" fmla="*/ 1142243 h 4890129"/>
              <a:gd name="connsiteX27342" fmla="*/ 9427585 w 9771622"/>
              <a:gd name="connsiteY27342" fmla="*/ 1155959 h 4890129"/>
              <a:gd name="connsiteX27343" fmla="*/ 9413869 w 9771622"/>
              <a:gd name="connsiteY27343" fmla="*/ 1142243 h 4890129"/>
              <a:gd name="connsiteX27344" fmla="*/ 9427585 w 9771622"/>
              <a:gd name="connsiteY27344" fmla="*/ 1128527 h 4890129"/>
              <a:gd name="connsiteX27345" fmla="*/ 379144 w 9771622"/>
              <a:gd name="connsiteY27345" fmla="*/ 1128527 h 4890129"/>
              <a:gd name="connsiteX27346" fmla="*/ 392861 w 9771622"/>
              <a:gd name="connsiteY27346" fmla="*/ 1142243 h 4890129"/>
              <a:gd name="connsiteX27347" fmla="*/ 379144 w 9771622"/>
              <a:gd name="connsiteY27347" fmla="*/ 1155959 h 4890129"/>
              <a:gd name="connsiteX27348" fmla="*/ 365431 w 9771622"/>
              <a:gd name="connsiteY27348" fmla="*/ 1142243 h 4890129"/>
              <a:gd name="connsiteX27349" fmla="*/ 379144 w 9771622"/>
              <a:gd name="connsiteY27349" fmla="*/ 1128527 h 4890129"/>
              <a:gd name="connsiteX27350" fmla="*/ 5109556 w 9771622"/>
              <a:gd name="connsiteY27350" fmla="*/ 1128197 h 4890129"/>
              <a:gd name="connsiteX27351" fmla="*/ 5123272 w 9771622"/>
              <a:gd name="connsiteY27351" fmla="*/ 1141913 h 4890129"/>
              <a:gd name="connsiteX27352" fmla="*/ 5109556 w 9771622"/>
              <a:gd name="connsiteY27352" fmla="*/ 1155629 h 4890129"/>
              <a:gd name="connsiteX27353" fmla="*/ 5095840 w 9771622"/>
              <a:gd name="connsiteY27353" fmla="*/ 1141913 h 4890129"/>
              <a:gd name="connsiteX27354" fmla="*/ 5109556 w 9771622"/>
              <a:gd name="connsiteY27354" fmla="*/ 1128197 h 4890129"/>
              <a:gd name="connsiteX27355" fmla="*/ 7159660 w 9771622"/>
              <a:gd name="connsiteY27355" fmla="*/ 1127866 h 4890129"/>
              <a:gd name="connsiteX27356" fmla="*/ 7173376 w 9771622"/>
              <a:gd name="connsiteY27356" fmla="*/ 1141582 h 4890129"/>
              <a:gd name="connsiteX27357" fmla="*/ 7159660 w 9771622"/>
              <a:gd name="connsiteY27357" fmla="*/ 1155298 h 4890129"/>
              <a:gd name="connsiteX27358" fmla="*/ 7145944 w 9771622"/>
              <a:gd name="connsiteY27358" fmla="*/ 1141582 h 4890129"/>
              <a:gd name="connsiteX27359" fmla="*/ 7159660 w 9771622"/>
              <a:gd name="connsiteY27359" fmla="*/ 1127866 h 4890129"/>
              <a:gd name="connsiteX27360" fmla="*/ 272891 w 9771622"/>
              <a:gd name="connsiteY27360" fmla="*/ 1127536 h 4890129"/>
              <a:gd name="connsiteX27361" fmla="*/ 286606 w 9771622"/>
              <a:gd name="connsiteY27361" fmla="*/ 1141252 h 4890129"/>
              <a:gd name="connsiteX27362" fmla="*/ 272891 w 9771622"/>
              <a:gd name="connsiteY27362" fmla="*/ 1154968 h 4890129"/>
              <a:gd name="connsiteX27363" fmla="*/ 259174 w 9771622"/>
              <a:gd name="connsiteY27363" fmla="*/ 1141252 h 4890129"/>
              <a:gd name="connsiteX27364" fmla="*/ 272891 w 9771622"/>
              <a:gd name="connsiteY27364" fmla="*/ 1127536 h 4890129"/>
              <a:gd name="connsiteX27365" fmla="*/ 1957996 w 9771622"/>
              <a:gd name="connsiteY27365" fmla="*/ 1127206 h 4890129"/>
              <a:gd name="connsiteX27366" fmla="*/ 1971707 w 9771622"/>
              <a:gd name="connsiteY27366" fmla="*/ 1140922 h 4890129"/>
              <a:gd name="connsiteX27367" fmla="*/ 1957996 w 9771622"/>
              <a:gd name="connsiteY27367" fmla="*/ 1154638 h 4890129"/>
              <a:gd name="connsiteX27368" fmla="*/ 1944282 w 9771622"/>
              <a:gd name="connsiteY27368" fmla="*/ 1140922 h 4890129"/>
              <a:gd name="connsiteX27369" fmla="*/ 1957996 w 9771622"/>
              <a:gd name="connsiteY27369" fmla="*/ 1127206 h 4890129"/>
              <a:gd name="connsiteX27370" fmla="*/ 9640075 w 9771622"/>
              <a:gd name="connsiteY27370" fmla="*/ 1126873 h 4890129"/>
              <a:gd name="connsiteX27371" fmla="*/ 9653791 w 9771622"/>
              <a:gd name="connsiteY27371" fmla="*/ 1140589 h 4890129"/>
              <a:gd name="connsiteX27372" fmla="*/ 9640075 w 9771622"/>
              <a:gd name="connsiteY27372" fmla="*/ 1154305 h 4890129"/>
              <a:gd name="connsiteX27373" fmla="*/ 9626359 w 9771622"/>
              <a:gd name="connsiteY27373" fmla="*/ 1140589 h 4890129"/>
              <a:gd name="connsiteX27374" fmla="*/ 9640075 w 9771622"/>
              <a:gd name="connsiteY27374" fmla="*/ 1126873 h 4890129"/>
              <a:gd name="connsiteX27375" fmla="*/ 166635 w 9771622"/>
              <a:gd name="connsiteY27375" fmla="*/ 1126873 h 4890129"/>
              <a:gd name="connsiteX27376" fmla="*/ 180352 w 9771622"/>
              <a:gd name="connsiteY27376" fmla="*/ 1140589 h 4890129"/>
              <a:gd name="connsiteX27377" fmla="*/ 166635 w 9771622"/>
              <a:gd name="connsiteY27377" fmla="*/ 1154305 h 4890129"/>
              <a:gd name="connsiteX27378" fmla="*/ 152919 w 9771622"/>
              <a:gd name="connsiteY27378" fmla="*/ 1140589 h 4890129"/>
              <a:gd name="connsiteX27379" fmla="*/ 166635 w 9771622"/>
              <a:gd name="connsiteY27379" fmla="*/ 1126873 h 4890129"/>
              <a:gd name="connsiteX27380" fmla="*/ 9693033 w 9771622"/>
              <a:gd name="connsiteY27380" fmla="*/ 1126543 h 4890129"/>
              <a:gd name="connsiteX27381" fmla="*/ 9706749 w 9771622"/>
              <a:gd name="connsiteY27381" fmla="*/ 1140259 h 4890129"/>
              <a:gd name="connsiteX27382" fmla="*/ 9693033 w 9771622"/>
              <a:gd name="connsiteY27382" fmla="*/ 1153975 h 4890129"/>
              <a:gd name="connsiteX27383" fmla="*/ 9679317 w 9771622"/>
              <a:gd name="connsiteY27383" fmla="*/ 1140259 h 4890129"/>
              <a:gd name="connsiteX27384" fmla="*/ 9693033 w 9771622"/>
              <a:gd name="connsiteY27384" fmla="*/ 1126543 h 4890129"/>
              <a:gd name="connsiteX27385" fmla="*/ 9745990 w 9771622"/>
              <a:gd name="connsiteY27385" fmla="*/ 1126212 h 4890129"/>
              <a:gd name="connsiteX27386" fmla="*/ 9759706 w 9771622"/>
              <a:gd name="connsiteY27386" fmla="*/ 1139928 h 4890129"/>
              <a:gd name="connsiteX27387" fmla="*/ 9745990 w 9771622"/>
              <a:gd name="connsiteY27387" fmla="*/ 1153644 h 4890129"/>
              <a:gd name="connsiteX27388" fmla="*/ 9732274 w 9771622"/>
              <a:gd name="connsiteY27388" fmla="*/ 1139928 h 4890129"/>
              <a:gd name="connsiteX27389" fmla="*/ 9745990 w 9771622"/>
              <a:gd name="connsiteY27389" fmla="*/ 1126212 h 4890129"/>
              <a:gd name="connsiteX27390" fmla="*/ 5322050 w 9771622"/>
              <a:gd name="connsiteY27390" fmla="*/ 1125882 h 4890129"/>
              <a:gd name="connsiteX27391" fmla="*/ 5335766 w 9771622"/>
              <a:gd name="connsiteY27391" fmla="*/ 1139598 h 4890129"/>
              <a:gd name="connsiteX27392" fmla="*/ 5322050 w 9771622"/>
              <a:gd name="connsiteY27392" fmla="*/ 1153314 h 4890129"/>
              <a:gd name="connsiteX27393" fmla="*/ 5308334 w 9771622"/>
              <a:gd name="connsiteY27393" fmla="*/ 1139598 h 4890129"/>
              <a:gd name="connsiteX27394" fmla="*/ 5322050 w 9771622"/>
              <a:gd name="connsiteY27394" fmla="*/ 1125882 h 4890129"/>
              <a:gd name="connsiteX27395" fmla="*/ 7217267 w 9771622"/>
              <a:gd name="connsiteY27395" fmla="*/ 1125549 h 4890129"/>
              <a:gd name="connsiteX27396" fmla="*/ 7230983 w 9771622"/>
              <a:gd name="connsiteY27396" fmla="*/ 1139265 h 4890129"/>
              <a:gd name="connsiteX27397" fmla="*/ 7217267 w 9771622"/>
              <a:gd name="connsiteY27397" fmla="*/ 1152981 h 4890129"/>
              <a:gd name="connsiteX27398" fmla="*/ 7203551 w 9771622"/>
              <a:gd name="connsiteY27398" fmla="*/ 1139265 h 4890129"/>
              <a:gd name="connsiteX27399" fmla="*/ 7217267 w 9771622"/>
              <a:gd name="connsiteY27399" fmla="*/ 1125549 h 4890129"/>
              <a:gd name="connsiteX27400" fmla="*/ 6537756 w 9771622"/>
              <a:gd name="connsiteY27400" fmla="*/ 1125549 h 4890129"/>
              <a:gd name="connsiteX27401" fmla="*/ 6551472 w 9771622"/>
              <a:gd name="connsiteY27401" fmla="*/ 1139265 h 4890129"/>
              <a:gd name="connsiteX27402" fmla="*/ 6537756 w 9771622"/>
              <a:gd name="connsiteY27402" fmla="*/ 1152981 h 4890129"/>
              <a:gd name="connsiteX27403" fmla="*/ 6524040 w 9771622"/>
              <a:gd name="connsiteY27403" fmla="*/ 1139265 h 4890129"/>
              <a:gd name="connsiteX27404" fmla="*/ 6537756 w 9771622"/>
              <a:gd name="connsiteY27404" fmla="*/ 1125549 h 4890129"/>
              <a:gd name="connsiteX27405" fmla="*/ 1847114 w 9771622"/>
              <a:gd name="connsiteY27405" fmla="*/ 1124889 h 4890129"/>
              <a:gd name="connsiteX27406" fmla="*/ 1860828 w 9771622"/>
              <a:gd name="connsiteY27406" fmla="*/ 1138605 h 4890129"/>
              <a:gd name="connsiteX27407" fmla="*/ 1847114 w 9771622"/>
              <a:gd name="connsiteY27407" fmla="*/ 1152321 h 4890129"/>
              <a:gd name="connsiteX27408" fmla="*/ 1833394 w 9771622"/>
              <a:gd name="connsiteY27408" fmla="*/ 1138605 h 4890129"/>
              <a:gd name="connsiteX27409" fmla="*/ 1847114 w 9771622"/>
              <a:gd name="connsiteY27409" fmla="*/ 1124889 h 4890129"/>
              <a:gd name="connsiteX27410" fmla="*/ 6190551 w 9771622"/>
              <a:gd name="connsiteY27410" fmla="*/ 1123895 h 4890129"/>
              <a:gd name="connsiteX27411" fmla="*/ 6204267 w 9771622"/>
              <a:gd name="connsiteY27411" fmla="*/ 1137611 h 4890129"/>
              <a:gd name="connsiteX27412" fmla="*/ 6190551 w 9771622"/>
              <a:gd name="connsiteY27412" fmla="*/ 1151327 h 4890129"/>
              <a:gd name="connsiteX27413" fmla="*/ 6176835 w 9771622"/>
              <a:gd name="connsiteY27413" fmla="*/ 1137611 h 4890129"/>
              <a:gd name="connsiteX27414" fmla="*/ 6190551 w 9771622"/>
              <a:gd name="connsiteY27414" fmla="*/ 1123895 h 4890129"/>
              <a:gd name="connsiteX27415" fmla="*/ 7274860 w 9771622"/>
              <a:gd name="connsiteY27415" fmla="*/ 1123234 h 4890129"/>
              <a:gd name="connsiteX27416" fmla="*/ 7288576 w 9771622"/>
              <a:gd name="connsiteY27416" fmla="*/ 1136950 h 4890129"/>
              <a:gd name="connsiteX27417" fmla="*/ 7274860 w 9771622"/>
              <a:gd name="connsiteY27417" fmla="*/ 1150666 h 4890129"/>
              <a:gd name="connsiteX27418" fmla="*/ 7261144 w 9771622"/>
              <a:gd name="connsiteY27418" fmla="*/ 1136950 h 4890129"/>
              <a:gd name="connsiteX27419" fmla="*/ 7274860 w 9771622"/>
              <a:gd name="connsiteY27419" fmla="*/ 1123234 h 4890129"/>
              <a:gd name="connsiteX27420" fmla="*/ 1736897 w 9771622"/>
              <a:gd name="connsiteY27420" fmla="*/ 1122901 h 4890129"/>
              <a:gd name="connsiteX27421" fmla="*/ 1750615 w 9771622"/>
              <a:gd name="connsiteY27421" fmla="*/ 1136617 h 4890129"/>
              <a:gd name="connsiteX27422" fmla="*/ 1736897 w 9771622"/>
              <a:gd name="connsiteY27422" fmla="*/ 1150333 h 4890129"/>
              <a:gd name="connsiteX27423" fmla="*/ 1723181 w 9771622"/>
              <a:gd name="connsiteY27423" fmla="*/ 1136617 h 4890129"/>
              <a:gd name="connsiteX27424" fmla="*/ 1736897 w 9771622"/>
              <a:gd name="connsiteY27424" fmla="*/ 1122901 h 4890129"/>
              <a:gd name="connsiteX27425" fmla="*/ 5957207 w 9771622"/>
              <a:gd name="connsiteY27425" fmla="*/ 1122571 h 4890129"/>
              <a:gd name="connsiteX27426" fmla="*/ 5970923 w 9771622"/>
              <a:gd name="connsiteY27426" fmla="*/ 1136287 h 4890129"/>
              <a:gd name="connsiteX27427" fmla="*/ 5957207 w 9771622"/>
              <a:gd name="connsiteY27427" fmla="*/ 1150003 h 4890129"/>
              <a:gd name="connsiteX27428" fmla="*/ 5943491 w 9771622"/>
              <a:gd name="connsiteY27428" fmla="*/ 1136287 h 4890129"/>
              <a:gd name="connsiteX27429" fmla="*/ 5957207 w 9771622"/>
              <a:gd name="connsiteY27429" fmla="*/ 1122571 h 4890129"/>
              <a:gd name="connsiteX27430" fmla="*/ 5063882 w 9771622"/>
              <a:gd name="connsiteY27430" fmla="*/ 1121911 h 4890129"/>
              <a:gd name="connsiteX27431" fmla="*/ 5077598 w 9771622"/>
              <a:gd name="connsiteY27431" fmla="*/ 1135627 h 4890129"/>
              <a:gd name="connsiteX27432" fmla="*/ 5063882 w 9771622"/>
              <a:gd name="connsiteY27432" fmla="*/ 1149343 h 4890129"/>
              <a:gd name="connsiteX27433" fmla="*/ 5050166 w 9771622"/>
              <a:gd name="connsiteY27433" fmla="*/ 1135627 h 4890129"/>
              <a:gd name="connsiteX27434" fmla="*/ 5063882 w 9771622"/>
              <a:gd name="connsiteY27434" fmla="*/ 1121911 h 4890129"/>
              <a:gd name="connsiteX27435" fmla="*/ 7332120 w 9771622"/>
              <a:gd name="connsiteY27435" fmla="*/ 1121247 h 4890129"/>
              <a:gd name="connsiteX27436" fmla="*/ 7345836 w 9771622"/>
              <a:gd name="connsiteY27436" fmla="*/ 1134963 h 4890129"/>
              <a:gd name="connsiteX27437" fmla="*/ 7332120 w 9771622"/>
              <a:gd name="connsiteY27437" fmla="*/ 1148679 h 4890129"/>
              <a:gd name="connsiteX27438" fmla="*/ 7318404 w 9771622"/>
              <a:gd name="connsiteY27438" fmla="*/ 1134963 h 4890129"/>
              <a:gd name="connsiteX27439" fmla="*/ 7332120 w 9771622"/>
              <a:gd name="connsiteY27439" fmla="*/ 1121247 h 4890129"/>
              <a:gd name="connsiteX27440" fmla="*/ 5781787 w 9771622"/>
              <a:gd name="connsiteY27440" fmla="*/ 1121247 h 4890129"/>
              <a:gd name="connsiteX27441" fmla="*/ 5795503 w 9771622"/>
              <a:gd name="connsiteY27441" fmla="*/ 1134963 h 4890129"/>
              <a:gd name="connsiteX27442" fmla="*/ 5781787 w 9771622"/>
              <a:gd name="connsiteY27442" fmla="*/ 1148679 h 4890129"/>
              <a:gd name="connsiteX27443" fmla="*/ 5768071 w 9771622"/>
              <a:gd name="connsiteY27443" fmla="*/ 1134963 h 4890129"/>
              <a:gd name="connsiteX27444" fmla="*/ 5781787 w 9771622"/>
              <a:gd name="connsiteY27444" fmla="*/ 1121247 h 4890129"/>
              <a:gd name="connsiteX27445" fmla="*/ 2474664 w 9771622"/>
              <a:gd name="connsiteY27445" fmla="*/ 1121247 h 4890129"/>
              <a:gd name="connsiteX27446" fmla="*/ 2488383 w 9771622"/>
              <a:gd name="connsiteY27446" fmla="*/ 1134963 h 4890129"/>
              <a:gd name="connsiteX27447" fmla="*/ 2474664 w 9771622"/>
              <a:gd name="connsiteY27447" fmla="*/ 1148679 h 4890129"/>
              <a:gd name="connsiteX27448" fmla="*/ 2460953 w 9771622"/>
              <a:gd name="connsiteY27448" fmla="*/ 1134963 h 4890129"/>
              <a:gd name="connsiteX27449" fmla="*/ 2474664 w 9771622"/>
              <a:gd name="connsiteY27449" fmla="*/ 1121247 h 4890129"/>
              <a:gd name="connsiteX27450" fmla="*/ 6599318 w 9771622"/>
              <a:gd name="connsiteY27450" fmla="*/ 1120917 h 4890129"/>
              <a:gd name="connsiteX27451" fmla="*/ 6613034 w 9771622"/>
              <a:gd name="connsiteY27451" fmla="*/ 1134633 h 4890129"/>
              <a:gd name="connsiteX27452" fmla="*/ 6599318 w 9771622"/>
              <a:gd name="connsiteY27452" fmla="*/ 1148349 h 4890129"/>
              <a:gd name="connsiteX27453" fmla="*/ 6585602 w 9771622"/>
              <a:gd name="connsiteY27453" fmla="*/ 1134633 h 4890129"/>
              <a:gd name="connsiteX27454" fmla="*/ 6599318 w 9771622"/>
              <a:gd name="connsiteY27454" fmla="*/ 1120917 h 4890129"/>
              <a:gd name="connsiteX27455" fmla="*/ 4228143 w 9771622"/>
              <a:gd name="connsiteY27455" fmla="*/ 1120917 h 4890129"/>
              <a:gd name="connsiteX27456" fmla="*/ 4241859 w 9771622"/>
              <a:gd name="connsiteY27456" fmla="*/ 1134633 h 4890129"/>
              <a:gd name="connsiteX27457" fmla="*/ 4228143 w 9771622"/>
              <a:gd name="connsiteY27457" fmla="*/ 1148349 h 4890129"/>
              <a:gd name="connsiteX27458" fmla="*/ 4214427 w 9771622"/>
              <a:gd name="connsiteY27458" fmla="*/ 1134633 h 4890129"/>
              <a:gd name="connsiteX27459" fmla="*/ 4228143 w 9771622"/>
              <a:gd name="connsiteY27459" fmla="*/ 1120917 h 4890129"/>
              <a:gd name="connsiteX27460" fmla="*/ 3207386 w 9771622"/>
              <a:gd name="connsiteY27460" fmla="*/ 1120917 h 4890129"/>
              <a:gd name="connsiteX27461" fmla="*/ 3221102 w 9771622"/>
              <a:gd name="connsiteY27461" fmla="*/ 1134633 h 4890129"/>
              <a:gd name="connsiteX27462" fmla="*/ 3207386 w 9771622"/>
              <a:gd name="connsiteY27462" fmla="*/ 1148349 h 4890129"/>
              <a:gd name="connsiteX27463" fmla="*/ 3193670 w 9771622"/>
              <a:gd name="connsiteY27463" fmla="*/ 1134633 h 4890129"/>
              <a:gd name="connsiteX27464" fmla="*/ 3207386 w 9771622"/>
              <a:gd name="connsiteY27464" fmla="*/ 1120917 h 4890129"/>
              <a:gd name="connsiteX27465" fmla="*/ 1627012 w 9771622"/>
              <a:gd name="connsiteY27465" fmla="*/ 1120917 h 4890129"/>
              <a:gd name="connsiteX27466" fmla="*/ 1640727 w 9771622"/>
              <a:gd name="connsiteY27466" fmla="*/ 1134633 h 4890129"/>
              <a:gd name="connsiteX27467" fmla="*/ 1627012 w 9771622"/>
              <a:gd name="connsiteY27467" fmla="*/ 1148349 h 4890129"/>
              <a:gd name="connsiteX27468" fmla="*/ 1613297 w 9771622"/>
              <a:gd name="connsiteY27468" fmla="*/ 1134633 h 4890129"/>
              <a:gd name="connsiteX27469" fmla="*/ 1627012 w 9771622"/>
              <a:gd name="connsiteY27469" fmla="*/ 1120917 h 4890129"/>
              <a:gd name="connsiteX27470" fmla="*/ 7389049 w 9771622"/>
              <a:gd name="connsiteY27470" fmla="*/ 1119259 h 4890129"/>
              <a:gd name="connsiteX27471" fmla="*/ 7402765 w 9771622"/>
              <a:gd name="connsiteY27471" fmla="*/ 1132975 h 4890129"/>
              <a:gd name="connsiteX27472" fmla="*/ 7389049 w 9771622"/>
              <a:gd name="connsiteY27472" fmla="*/ 1146691 h 4890129"/>
              <a:gd name="connsiteX27473" fmla="*/ 7375333 w 9771622"/>
              <a:gd name="connsiteY27473" fmla="*/ 1132975 h 4890129"/>
              <a:gd name="connsiteX27474" fmla="*/ 7389049 w 9771622"/>
              <a:gd name="connsiteY27474" fmla="*/ 1119259 h 4890129"/>
              <a:gd name="connsiteX27475" fmla="*/ 3408295 w 9771622"/>
              <a:gd name="connsiteY27475" fmla="*/ 1119259 h 4890129"/>
              <a:gd name="connsiteX27476" fmla="*/ 3422011 w 9771622"/>
              <a:gd name="connsiteY27476" fmla="*/ 1132975 h 4890129"/>
              <a:gd name="connsiteX27477" fmla="*/ 3408295 w 9771622"/>
              <a:gd name="connsiteY27477" fmla="*/ 1146691 h 4890129"/>
              <a:gd name="connsiteX27478" fmla="*/ 3394579 w 9771622"/>
              <a:gd name="connsiteY27478" fmla="*/ 1132975 h 4890129"/>
              <a:gd name="connsiteX27479" fmla="*/ 3408295 w 9771622"/>
              <a:gd name="connsiteY27479" fmla="*/ 1119259 h 4890129"/>
              <a:gd name="connsiteX27480" fmla="*/ 1517456 w 9771622"/>
              <a:gd name="connsiteY27480" fmla="*/ 1118929 h 4890129"/>
              <a:gd name="connsiteX27481" fmla="*/ 1531167 w 9771622"/>
              <a:gd name="connsiteY27481" fmla="*/ 1132645 h 4890129"/>
              <a:gd name="connsiteX27482" fmla="*/ 1517456 w 9771622"/>
              <a:gd name="connsiteY27482" fmla="*/ 1146361 h 4890129"/>
              <a:gd name="connsiteX27483" fmla="*/ 1503741 w 9771622"/>
              <a:gd name="connsiteY27483" fmla="*/ 1132645 h 4890129"/>
              <a:gd name="connsiteX27484" fmla="*/ 1517456 w 9771622"/>
              <a:gd name="connsiteY27484" fmla="*/ 1118929 h 4890129"/>
              <a:gd name="connsiteX27485" fmla="*/ 7445978 w 9771622"/>
              <a:gd name="connsiteY27485" fmla="*/ 1117309 h 4890129"/>
              <a:gd name="connsiteX27486" fmla="*/ 7459694 w 9771622"/>
              <a:gd name="connsiteY27486" fmla="*/ 1130991 h 4890129"/>
              <a:gd name="connsiteX27487" fmla="*/ 7445978 w 9771622"/>
              <a:gd name="connsiteY27487" fmla="*/ 1144707 h 4890129"/>
              <a:gd name="connsiteX27488" fmla="*/ 7432262 w 9771622"/>
              <a:gd name="connsiteY27488" fmla="*/ 1130991 h 4890129"/>
              <a:gd name="connsiteX27489" fmla="*/ 7445978 w 9771622"/>
              <a:gd name="connsiteY27489" fmla="*/ 1117309 h 4890129"/>
              <a:gd name="connsiteX27490" fmla="*/ 5018204 w 9771622"/>
              <a:gd name="connsiteY27490" fmla="*/ 1117309 h 4890129"/>
              <a:gd name="connsiteX27491" fmla="*/ 5031920 w 9771622"/>
              <a:gd name="connsiteY27491" fmla="*/ 1130991 h 4890129"/>
              <a:gd name="connsiteX27492" fmla="*/ 5018204 w 9771622"/>
              <a:gd name="connsiteY27492" fmla="*/ 1144707 h 4890129"/>
              <a:gd name="connsiteX27493" fmla="*/ 5004488 w 9771622"/>
              <a:gd name="connsiteY27493" fmla="*/ 1130991 h 4890129"/>
              <a:gd name="connsiteX27494" fmla="*/ 5018204 w 9771622"/>
              <a:gd name="connsiteY27494" fmla="*/ 1117309 h 4890129"/>
              <a:gd name="connsiteX27495" fmla="*/ 2360806 w 9771622"/>
              <a:gd name="connsiteY27495" fmla="*/ 1117309 h 4890129"/>
              <a:gd name="connsiteX27496" fmla="*/ 2374522 w 9771622"/>
              <a:gd name="connsiteY27496" fmla="*/ 1130991 h 4890129"/>
              <a:gd name="connsiteX27497" fmla="*/ 2360806 w 9771622"/>
              <a:gd name="connsiteY27497" fmla="*/ 1144707 h 4890129"/>
              <a:gd name="connsiteX27498" fmla="*/ 2347091 w 9771622"/>
              <a:gd name="connsiteY27498" fmla="*/ 1130991 h 4890129"/>
              <a:gd name="connsiteX27499" fmla="*/ 2360806 w 9771622"/>
              <a:gd name="connsiteY27499" fmla="*/ 1117309 h 4890129"/>
              <a:gd name="connsiteX27500" fmla="*/ 1408225 w 9771622"/>
              <a:gd name="connsiteY27500" fmla="*/ 1117309 h 4890129"/>
              <a:gd name="connsiteX27501" fmla="*/ 1421944 w 9771622"/>
              <a:gd name="connsiteY27501" fmla="*/ 1130991 h 4890129"/>
              <a:gd name="connsiteX27502" fmla="*/ 1408225 w 9771622"/>
              <a:gd name="connsiteY27502" fmla="*/ 1144707 h 4890129"/>
              <a:gd name="connsiteX27503" fmla="*/ 1394512 w 9771622"/>
              <a:gd name="connsiteY27503" fmla="*/ 1130991 h 4890129"/>
              <a:gd name="connsiteX27504" fmla="*/ 1408225 w 9771622"/>
              <a:gd name="connsiteY27504" fmla="*/ 1117309 h 4890129"/>
              <a:gd name="connsiteX27505" fmla="*/ 6660219 w 9771622"/>
              <a:gd name="connsiteY27505" fmla="*/ 1116622 h 4890129"/>
              <a:gd name="connsiteX27506" fmla="*/ 6673935 w 9771622"/>
              <a:gd name="connsiteY27506" fmla="*/ 1129997 h 4890129"/>
              <a:gd name="connsiteX27507" fmla="*/ 6660219 w 9771622"/>
              <a:gd name="connsiteY27507" fmla="*/ 1143713 h 4890129"/>
              <a:gd name="connsiteX27508" fmla="*/ 6646503 w 9771622"/>
              <a:gd name="connsiteY27508" fmla="*/ 1129997 h 4890129"/>
              <a:gd name="connsiteX27509" fmla="*/ 6660219 w 9771622"/>
              <a:gd name="connsiteY27509" fmla="*/ 1116622 h 4890129"/>
              <a:gd name="connsiteX27510" fmla="*/ 6255427 w 9771622"/>
              <a:gd name="connsiteY27510" fmla="*/ 1116622 h 4890129"/>
              <a:gd name="connsiteX27511" fmla="*/ 6269143 w 9771622"/>
              <a:gd name="connsiteY27511" fmla="*/ 1129997 h 4890129"/>
              <a:gd name="connsiteX27512" fmla="*/ 6255427 w 9771622"/>
              <a:gd name="connsiteY27512" fmla="*/ 1143713 h 4890129"/>
              <a:gd name="connsiteX27513" fmla="*/ 6241711 w 9771622"/>
              <a:gd name="connsiteY27513" fmla="*/ 1129997 h 4890129"/>
              <a:gd name="connsiteX27514" fmla="*/ 6255427 w 9771622"/>
              <a:gd name="connsiteY27514" fmla="*/ 1116622 h 4890129"/>
              <a:gd name="connsiteX27515" fmla="*/ 7502890 w 9771622"/>
              <a:gd name="connsiteY27515" fmla="*/ 1115896 h 4890129"/>
              <a:gd name="connsiteX27516" fmla="*/ 7516606 w 9771622"/>
              <a:gd name="connsiteY27516" fmla="*/ 1129337 h 4890129"/>
              <a:gd name="connsiteX27517" fmla="*/ 7502890 w 9771622"/>
              <a:gd name="connsiteY27517" fmla="*/ 1143053 h 4890129"/>
              <a:gd name="connsiteX27518" fmla="*/ 7489174 w 9771622"/>
              <a:gd name="connsiteY27518" fmla="*/ 1129337 h 4890129"/>
              <a:gd name="connsiteX27519" fmla="*/ 7502890 w 9771622"/>
              <a:gd name="connsiteY27519" fmla="*/ 1115896 h 4890129"/>
              <a:gd name="connsiteX27520" fmla="*/ 1299656 w 9771622"/>
              <a:gd name="connsiteY27520" fmla="*/ 1115706 h 4890129"/>
              <a:gd name="connsiteX27521" fmla="*/ 1313376 w 9771622"/>
              <a:gd name="connsiteY27521" fmla="*/ 1129337 h 4890129"/>
              <a:gd name="connsiteX27522" fmla="*/ 1299656 w 9771622"/>
              <a:gd name="connsiteY27522" fmla="*/ 1143053 h 4890129"/>
              <a:gd name="connsiteX27523" fmla="*/ 1285943 w 9771622"/>
              <a:gd name="connsiteY27523" fmla="*/ 1129337 h 4890129"/>
              <a:gd name="connsiteX27524" fmla="*/ 1299656 w 9771622"/>
              <a:gd name="connsiteY27524" fmla="*/ 1115706 h 4890129"/>
              <a:gd name="connsiteX27525" fmla="*/ 5441535 w 9771622"/>
              <a:gd name="connsiteY27525" fmla="*/ 1114971 h 4890129"/>
              <a:gd name="connsiteX27526" fmla="*/ 5455251 w 9771622"/>
              <a:gd name="connsiteY27526" fmla="*/ 1128343 h 4890129"/>
              <a:gd name="connsiteX27527" fmla="*/ 5441535 w 9771622"/>
              <a:gd name="connsiteY27527" fmla="*/ 1142059 h 4890129"/>
              <a:gd name="connsiteX27528" fmla="*/ 5427819 w 9771622"/>
              <a:gd name="connsiteY27528" fmla="*/ 1128343 h 4890129"/>
              <a:gd name="connsiteX27529" fmla="*/ 5441535 w 9771622"/>
              <a:gd name="connsiteY27529" fmla="*/ 1114971 h 4890129"/>
              <a:gd name="connsiteX27530" fmla="*/ 1191103 w 9771622"/>
              <a:gd name="connsiteY27530" fmla="*/ 1114369 h 4890129"/>
              <a:gd name="connsiteX27531" fmla="*/ 1204815 w 9771622"/>
              <a:gd name="connsiteY27531" fmla="*/ 1128013 h 4890129"/>
              <a:gd name="connsiteX27532" fmla="*/ 1191103 w 9771622"/>
              <a:gd name="connsiteY27532" fmla="*/ 1141729 h 4890129"/>
              <a:gd name="connsiteX27533" fmla="*/ 1177381 w 9771622"/>
              <a:gd name="connsiteY27533" fmla="*/ 1128013 h 4890129"/>
              <a:gd name="connsiteX27534" fmla="*/ 1191103 w 9771622"/>
              <a:gd name="connsiteY27534" fmla="*/ 1114369 h 4890129"/>
              <a:gd name="connsiteX27535" fmla="*/ 4972197 w 9771622"/>
              <a:gd name="connsiteY27535" fmla="*/ 1114306 h 4890129"/>
              <a:gd name="connsiteX27536" fmla="*/ 4985913 w 9771622"/>
              <a:gd name="connsiteY27536" fmla="*/ 1127679 h 4890129"/>
              <a:gd name="connsiteX27537" fmla="*/ 4972197 w 9771622"/>
              <a:gd name="connsiteY27537" fmla="*/ 1141395 h 4890129"/>
              <a:gd name="connsiteX27538" fmla="*/ 4958481 w 9771622"/>
              <a:gd name="connsiteY27538" fmla="*/ 1127679 h 4890129"/>
              <a:gd name="connsiteX27539" fmla="*/ 4972197 w 9771622"/>
              <a:gd name="connsiteY27539" fmla="*/ 1114306 h 4890129"/>
              <a:gd name="connsiteX27540" fmla="*/ 4834507 w 9771622"/>
              <a:gd name="connsiteY27540" fmla="*/ 1114306 h 4890129"/>
              <a:gd name="connsiteX27541" fmla="*/ 4848223 w 9771622"/>
              <a:gd name="connsiteY27541" fmla="*/ 1127679 h 4890129"/>
              <a:gd name="connsiteX27542" fmla="*/ 4834507 w 9771622"/>
              <a:gd name="connsiteY27542" fmla="*/ 1141395 h 4890129"/>
              <a:gd name="connsiteX27543" fmla="*/ 4820791 w 9771622"/>
              <a:gd name="connsiteY27543" fmla="*/ 1127679 h 4890129"/>
              <a:gd name="connsiteX27544" fmla="*/ 4834507 w 9771622"/>
              <a:gd name="connsiteY27544" fmla="*/ 1114306 h 4890129"/>
              <a:gd name="connsiteX27545" fmla="*/ 2775527 w 9771622"/>
              <a:gd name="connsiteY27545" fmla="*/ 1113973 h 4890129"/>
              <a:gd name="connsiteX27546" fmla="*/ 2789247 w 9771622"/>
              <a:gd name="connsiteY27546" fmla="*/ 1127349 h 4890129"/>
              <a:gd name="connsiteX27547" fmla="*/ 2775527 w 9771622"/>
              <a:gd name="connsiteY27547" fmla="*/ 1141065 h 4890129"/>
              <a:gd name="connsiteX27548" fmla="*/ 2761814 w 9771622"/>
              <a:gd name="connsiteY27548" fmla="*/ 1127349 h 4890129"/>
              <a:gd name="connsiteX27549" fmla="*/ 2775527 w 9771622"/>
              <a:gd name="connsiteY27549" fmla="*/ 1113973 h 4890129"/>
              <a:gd name="connsiteX27550" fmla="*/ 2247601 w 9771622"/>
              <a:gd name="connsiteY27550" fmla="*/ 1113902 h 4890129"/>
              <a:gd name="connsiteX27551" fmla="*/ 2261321 w 9771622"/>
              <a:gd name="connsiteY27551" fmla="*/ 1127349 h 4890129"/>
              <a:gd name="connsiteX27552" fmla="*/ 2247601 w 9771622"/>
              <a:gd name="connsiteY27552" fmla="*/ 1141065 h 4890129"/>
              <a:gd name="connsiteX27553" fmla="*/ 2233893 w 9771622"/>
              <a:gd name="connsiteY27553" fmla="*/ 1127349 h 4890129"/>
              <a:gd name="connsiteX27554" fmla="*/ 2247601 w 9771622"/>
              <a:gd name="connsiteY27554" fmla="*/ 1113902 h 4890129"/>
              <a:gd name="connsiteX27555" fmla="*/ 7559173 w 9771622"/>
              <a:gd name="connsiteY27555" fmla="*/ 1113898 h 4890129"/>
              <a:gd name="connsiteX27556" fmla="*/ 7572889 w 9771622"/>
              <a:gd name="connsiteY27556" fmla="*/ 1127349 h 4890129"/>
              <a:gd name="connsiteX27557" fmla="*/ 7559173 w 9771622"/>
              <a:gd name="connsiteY27557" fmla="*/ 1141065 h 4890129"/>
              <a:gd name="connsiteX27558" fmla="*/ 7545457 w 9771622"/>
              <a:gd name="connsiteY27558" fmla="*/ 1127349 h 4890129"/>
              <a:gd name="connsiteX27559" fmla="*/ 7559173 w 9771622"/>
              <a:gd name="connsiteY27559" fmla="*/ 1113898 h 4890129"/>
              <a:gd name="connsiteX27560" fmla="*/ 5671570 w 9771622"/>
              <a:gd name="connsiteY27560" fmla="*/ 1113646 h 4890129"/>
              <a:gd name="connsiteX27561" fmla="*/ 5685286 w 9771622"/>
              <a:gd name="connsiteY27561" fmla="*/ 1127019 h 4890129"/>
              <a:gd name="connsiteX27562" fmla="*/ 5671570 w 9771622"/>
              <a:gd name="connsiteY27562" fmla="*/ 1140735 h 4890129"/>
              <a:gd name="connsiteX27563" fmla="*/ 5657854 w 9771622"/>
              <a:gd name="connsiteY27563" fmla="*/ 1127019 h 4890129"/>
              <a:gd name="connsiteX27564" fmla="*/ 5671570 w 9771622"/>
              <a:gd name="connsiteY27564" fmla="*/ 1113646 h 4890129"/>
              <a:gd name="connsiteX27565" fmla="*/ 4135137 w 9771622"/>
              <a:gd name="connsiteY27565" fmla="*/ 1113646 h 4890129"/>
              <a:gd name="connsiteX27566" fmla="*/ 4148853 w 9771622"/>
              <a:gd name="connsiteY27566" fmla="*/ 1127019 h 4890129"/>
              <a:gd name="connsiteX27567" fmla="*/ 4135137 w 9771622"/>
              <a:gd name="connsiteY27567" fmla="*/ 1140735 h 4890129"/>
              <a:gd name="connsiteX27568" fmla="*/ 4121421 w 9771622"/>
              <a:gd name="connsiteY27568" fmla="*/ 1127019 h 4890129"/>
              <a:gd name="connsiteX27569" fmla="*/ 4135137 w 9771622"/>
              <a:gd name="connsiteY27569" fmla="*/ 1113646 h 4890129"/>
              <a:gd name="connsiteX27570" fmla="*/ 1082864 w 9771622"/>
              <a:gd name="connsiteY27570" fmla="*/ 1113032 h 4890129"/>
              <a:gd name="connsiteX27571" fmla="*/ 1096584 w 9771622"/>
              <a:gd name="connsiteY27571" fmla="*/ 1126689 h 4890129"/>
              <a:gd name="connsiteX27572" fmla="*/ 1082864 w 9771622"/>
              <a:gd name="connsiteY27572" fmla="*/ 1140405 h 4890129"/>
              <a:gd name="connsiteX27573" fmla="*/ 1069152 w 9771622"/>
              <a:gd name="connsiteY27573" fmla="*/ 1126689 h 4890129"/>
              <a:gd name="connsiteX27574" fmla="*/ 1082864 w 9771622"/>
              <a:gd name="connsiteY27574" fmla="*/ 1113032 h 4890129"/>
              <a:gd name="connsiteX27575" fmla="*/ 5278027 w 9771622"/>
              <a:gd name="connsiteY27575" fmla="*/ 1112984 h 4890129"/>
              <a:gd name="connsiteX27576" fmla="*/ 5291743 w 9771622"/>
              <a:gd name="connsiteY27576" fmla="*/ 1126355 h 4890129"/>
              <a:gd name="connsiteX27577" fmla="*/ 5278027 w 9771622"/>
              <a:gd name="connsiteY27577" fmla="*/ 1140071 h 4890129"/>
              <a:gd name="connsiteX27578" fmla="*/ 5264311 w 9771622"/>
              <a:gd name="connsiteY27578" fmla="*/ 1126355 h 4890129"/>
              <a:gd name="connsiteX27579" fmla="*/ 5278027 w 9771622"/>
              <a:gd name="connsiteY27579" fmla="*/ 1112984 h 4890129"/>
              <a:gd name="connsiteX27580" fmla="*/ 4926522 w 9771622"/>
              <a:gd name="connsiteY27580" fmla="*/ 1112655 h 4890129"/>
              <a:gd name="connsiteX27581" fmla="*/ 4940238 w 9771622"/>
              <a:gd name="connsiteY27581" fmla="*/ 1126025 h 4890129"/>
              <a:gd name="connsiteX27582" fmla="*/ 4926522 w 9771622"/>
              <a:gd name="connsiteY27582" fmla="*/ 1139741 h 4890129"/>
              <a:gd name="connsiteX27583" fmla="*/ 4912806 w 9771622"/>
              <a:gd name="connsiteY27583" fmla="*/ 1126025 h 4890129"/>
              <a:gd name="connsiteX27584" fmla="*/ 4926522 w 9771622"/>
              <a:gd name="connsiteY27584" fmla="*/ 1112655 h 4890129"/>
              <a:gd name="connsiteX27585" fmla="*/ 4880515 w 9771622"/>
              <a:gd name="connsiteY27585" fmla="*/ 1112655 h 4890129"/>
              <a:gd name="connsiteX27586" fmla="*/ 4894231 w 9771622"/>
              <a:gd name="connsiteY27586" fmla="*/ 1126025 h 4890129"/>
              <a:gd name="connsiteX27587" fmla="*/ 4880515 w 9771622"/>
              <a:gd name="connsiteY27587" fmla="*/ 1139741 h 4890129"/>
              <a:gd name="connsiteX27588" fmla="*/ 4866799 w 9771622"/>
              <a:gd name="connsiteY27588" fmla="*/ 1126025 h 4890129"/>
              <a:gd name="connsiteX27589" fmla="*/ 4880515 w 9771622"/>
              <a:gd name="connsiteY27589" fmla="*/ 1112655 h 4890129"/>
              <a:gd name="connsiteX27590" fmla="*/ 6721106 w 9771622"/>
              <a:gd name="connsiteY27590" fmla="*/ 1112324 h 4890129"/>
              <a:gd name="connsiteX27591" fmla="*/ 6734822 w 9771622"/>
              <a:gd name="connsiteY27591" fmla="*/ 1125695 h 4890129"/>
              <a:gd name="connsiteX27592" fmla="*/ 6721106 w 9771622"/>
              <a:gd name="connsiteY27592" fmla="*/ 1139411 h 4890129"/>
              <a:gd name="connsiteX27593" fmla="*/ 6707390 w 9771622"/>
              <a:gd name="connsiteY27593" fmla="*/ 1125695 h 4890129"/>
              <a:gd name="connsiteX27594" fmla="*/ 6721106 w 9771622"/>
              <a:gd name="connsiteY27594" fmla="*/ 1112324 h 4890129"/>
              <a:gd name="connsiteX27595" fmla="*/ 7615773 w 9771622"/>
              <a:gd name="connsiteY27595" fmla="*/ 1112234 h 4890129"/>
              <a:gd name="connsiteX27596" fmla="*/ 7629489 w 9771622"/>
              <a:gd name="connsiteY27596" fmla="*/ 1125695 h 4890129"/>
              <a:gd name="connsiteX27597" fmla="*/ 7615773 w 9771622"/>
              <a:gd name="connsiteY27597" fmla="*/ 1139411 h 4890129"/>
              <a:gd name="connsiteX27598" fmla="*/ 7602057 w 9771622"/>
              <a:gd name="connsiteY27598" fmla="*/ 1125695 h 4890129"/>
              <a:gd name="connsiteX27599" fmla="*/ 7615773 w 9771622"/>
              <a:gd name="connsiteY27599" fmla="*/ 1112234 h 4890129"/>
              <a:gd name="connsiteX27600" fmla="*/ 6024728 w 9771622"/>
              <a:gd name="connsiteY27600" fmla="*/ 1111991 h 4890129"/>
              <a:gd name="connsiteX27601" fmla="*/ 6038444 w 9771622"/>
              <a:gd name="connsiteY27601" fmla="*/ 1125365 h 4890129"/>
              <a:gd name="connsiteX27602" fmla="*/ 6024728 w 9771622"/>
              <a:gd name="connsiteY27602" fmla="*/ 1139081 h 4890129"/>
              <a:gd name="connsiteX27603" fmla="*/ 6011012 w 9771622"/>
              <a:gd name="connsiteY27603" fmla="*/ 1125365 h 4890129"/>
              <a:gd name="connsiteX27604" fmla="*/ 6024728 w 9771622"/>
              <a:gd name="connsiteY27604" fmla="*/ 1111991 h 4890129"/>
              <a:gd name="connsiteX27605" fmla="*/ 974966 w 9771622"/>
              <a:gd name="connsiteY27605" fmla="*/ 1111696 h 4890129"/>
              <a:gd name="connsiteX27606" fmla="*/ 988681 w 9771622"/>
              <a:gd name="connsiteY27606" fmla="*/ 1125365 h 4890129"/>
              <a:gd name="connsiteX27607" fmla="*/ 974966 w 9771622"/>
              <a:gd name="connsiteY27607" fmla="*/ 1139081 h 4890129"/>
              <a:gd name="connsiteX27608" fmla="*/ 961253 w 9771622"/>
              <a:gd name="connsiteY27608" fmla="*/ 1125365 h 4890129"/>
              <a:gd name="connsiteX27609" fmla="*/ 974966 w 9771622"/>
              <a:gd name="connsiteY27609" fmla="*/ 1111696 h 4890129"/>
              <a:gd name="connsiteX27610" fmla="*/ 5558041 w 9771622"/>
              <a:gd name="connsiteY27610" fmla="*/ 1110999 h 4890129"/>
              <a:gd name="connsiteX27611" fmla="*/ 5571757 w 9771622"/>
              <a:gd name="connsiteY27611" fmla="*/ 1124371 h 4890129"/>
              <a:gd name="connsiteX27612" fmla="*/ 5558041 w 9771622"/>
              <a:gd name="connsiteY27612" fmla="*/ 1138087 h 4890129"/>
              <a:gd name="connsiteX27613" fmla="*/ 5544325 w 9771622"/>
              <a:gd name="connsiteY27613" fmla="*/ 1124371 h 4890129"/>
              <a:gd name="connsiteX27614" fmla="*/ 5558041 w 9771622"/>
              <a:gd name="connsiteY27614" fmla="*/ 1110999 h 4890129"/>
              <a:gd name="connsiteX27615" fmla="*/ 2135072 w 9771622"/>
              <a:gd name="connsiteY27615" fmla="*/ 1110902 h 4890129"/>
              <a:gd name="connsiteX27616" fmla="*/ 2148787 w 9771622"/>
              <a:gd name="connsiteY27616" fmla="*/ 1124371 h 4890129"/>
              <a:gd name="connsiteX27617" fmla="*/ 2135072 w 9771622"/>
              <a:gd name="connsiteY27617" fmla="*/ 1138087 h 4890129"/>
              <a:gd name="connsiteX27618" fmla="*/ 2121355 w 9771622"/>
              <a:gd name="connsiteY27618" fmla="*/ 1124371 h 4890129"/>
              <a:gd name="connsiteX27619" fmla="*/ 2135072 w 9771622"/>
              <a:gd name="connsiteY27619" fmla="*/ 1110902 h 4890129"/>
              <a:gd name="connsiteX27620" fmla="*/ 7671708 w 9771622"/>
              <a:gd name="connsiteY27620" fmla="*/ 1110898 h 4890129"/>
              <a:gd name="connsiteX27621" fmla="*/ 7685424 w 9771622"/>
              <a:gd name="connsiteY27621" fmla="*/ 1124371 h 4890129"/>
              <a:gd name="connsiteX27622" fmla="*/ 7671708 w 9771622"/>
              <a:gd name="connsiteY27622" fmla="*/ 1138087 h 4890129"/>
              <a:gd name="connsiteX27623" fmla="*/ 7657992 w 9771622"/>
              <a:gd name="connsiteY27623" fmla="*/ 1124371 h 4890129"/>
              <a:gd name="connsiteX27624" fmla="*/ 7671708 w 9771622"/>
              <a:gd name="connsiteY27624" fmla="*/ 1110898 h 4890129"/>
              <a:gd name="connsiteX27625" fmla="*/ 867382 w 9771622"/>
              <a:gd name="connsiteY27625" fmla="*/ 1110696 h 4890129"/>
              <a:gd name="connsiteX27626" fmla="*/ 881098 w 9771622"/>
              <a:gd name="connsiteY27626" fmla="*/ 1124371 h 4890129"/>
              <a:gd name="connsiteX27627" fmla="*/ 867382 w 9771622"/>
              <a:gd name="connsiteY27627" fmla="*/ 1138087 h 4890129"/>
              <a:gd name="connsiteX27628" fmla="*/ 853668 w 9771622"/>
              <a:gd name="connsiteY27628" fmla="*/ 1124371 h 4890129"/>
              <a:gd name="connsiteX27629" fmla="*/ 867382 w 9771622"/>
              <a:gd name="connsiteY27629" fmla="*/ 1110696 h 4890129"/>
              <a:gd name="connsiteX27630" fmla="*/ 760137 w 9771622"/>
              <a:gd name="connsiteY27630" fmla="*/ 1109697 h 4890129"/>
              <a:gd name="connsiteX27631" fmla="*/ 773852 w 9771622"/>
              <a:gd name="connsiteY27631" fmla="*/ 1123377 h 4890129"/>
              <a:gd name="connsiteX27632" fmla="*/ 760137 w 9771622"/>
              <a:gd name="connsiteY27632" fmla="*/ 1137093 h 4890129"/>
              <a:gd name="connsiteX27633" fmla="*/ 746422 w 9771622"/>
              <a:gd name="connsiteY27633" fmla="*/ 1123377 h 4890129"/>
              <a:gd name="connsiteX27634" fmla="*/ 760137 w 9771622"/>
              <a:gd name="connsiteY27634" fmla="*/ 1109697 h 4890129"/>
              <a:gd name="connsiteX27635" fmla="*/ 6319636 w 9771622"/>
              <a:gd name="connsiteY27635" fmla="*/ 1109343 h 4890129"/>
              <a:gd name="connsiteX27636" fmla="*/ 6333352 w 9771622"/>
              <a:gd name="connsiteY27636" fmla="*/ 1122717 h 4890129"/>
              <a:gd name="connsiteX27637" fmla="*/ 6319636 w 9771622"/>
              <a:gd name="connsiteY27637" fmla="*/ 1136433 h 4890129"/>
              <a:gd name="connsiteX27638" fmla="*/ 6305920 w 9771622"/>
              <a:gd name="connsiteY27638" fmla="*/ 1122717 h 4890129"/>
              <a:gd name="connsiteX27639" fmla="*/ 6319636 w 9771622"/>
              <a:gd name="connsiteY27639" fmla="*/ 1109343 h 4890129"/>
              <a:gd name="connsiteX27640" fmla="*/ 3487401 w 9771622"/>
              <a:gd name="connsiteY27640" fmla="*/ 1109343 h 4890129"/>
              <a:gd name="connsiteX27641" fmla="*/ 3501117 w 9771622"/>
              <a:gd name="connsiteY27641" fmla="*/ 1122717 h 4890129"/>
              <a:gd name="connsiteX27642" fmla="*/ 3487401 w 9771622"/>
              <a:gd name="connsiteY27642" fmla="*/ 1136433 h 4890129"/>
              <a:gd name="connsiteX27643" fmla="*/ 3473685 w 9771622"/>
              <a:gd name="connsiteY27643" fmla="*/ 1122717 h 4890129"/>
              <a:gd name="connsiteX27644" fmla="*/ 3487401 w 9771622"/>
              <a:gd name="connsiteY27644" fmla="*/ 1109343 h 4890129"/>
              <a:gd name="connsiteX27645" fmla="*/ 7727977 w 9771622"/>
              <a:gd name="connsiteY27645" fmla="*/ 1109232 h 4890129"/>
              <a:gd name="connsiteX27646" fmla="*/ 7741693 w 9771622"/>
              <a:gd name="connsiteY27646" fmla="*/ 1122717 h 4890129"/>
              <a:gd name="connsiteX27647" fmla="*/ 7727977 w 9771622"/>
              <a:gd name="connsiteY27647" fmla="*/ 1136433 h 4890129"/>
              <a:gd name="connsiteX27648" fmla="*/ 7714261 w 9771622"/>
              <a:gd name="connsiteY27648" fmla="*/ 1122717 h 4890129"/>
              <a:gd name="connsiteX27649" fmla="*/ 7727977 w 9771622"/>
              <a:gd name="connsiteY27649" fmla="*/ 1109232 h 4890129"/>
              <a:gd name="connsiteX27650" fmla="*/ 4044115 w 9771622"/>
              <a:gd name="connsiteY27650" fmla="*/ 1109017 h 4890129"/>
              <a:gd name="connsiteX27651" fmla="*/ 4057831 w 9771622"/>
              <a:gd name="connsiteY27651" fmla="*/ 1122387 h 4890129"/>
              <a:gd name="connsiteX27652" fmla="*/ 4044115 w 9771622"/>
              <a:gd name="connsiteY27652" fmla="*/ 1136103 h 4890129"/>
              <a:gd name="connsiteX27653" fmla="*/ 4030399 w 9771622"/>
              <a:gd name="connsiteY27653" fmla="*/ 1122387 h 4890129"/>
              <a:gd name="connsiteX27654" fmla="*/ 4044115 w 9771622"/>
              <a:gd name="connsiteY27654" fmla="*/ 1109017 h 4890129"/>
              <a:gd name="connsiteX27655" fmla="*/ 652891 w 9771622"/>
              <a:gd name="connsiteY27655" fmla="*/ 1108702 h 4890129"/>
              <a:gd name="connsiteX27656" fmla="*/ 666606 w 9771622"/>
              <a:gd name="connsiteY27656" fmla="*/ 1122387 h 4890129"/>
              <a:gd name="connsiteX27657" fmla="*/ 652891 w 9771622"/>
              <a:gd name="connsiteY27657" fmla="*/ 1136103 h 4890129"/>
              <a:gd name="connsiteX27658" fmla="*/ 639176 w 9771622"/>
              <a:gd name="connsiteY27658" fmla="*/ 1122387 h 4890129"/>
              <a:gd name="connsiteX27659" fmla="*/ 652891 w 9771622"/>
              <a:gd name="connsiteY27659" fmla="*/ 1108702 h 4890129"/>
              <a:gd name="connsiteX27660" fmla="*/ 6781361 w 9771622"/>
              <a:gd name="connsiteY27660" fmla="*/ 1108349 h 4890129"/>
              <a:gd name="connsiteX27661" fmla="*/ 6795077 w 9771622"/>
              <a:gd name="connsiteY27661" fmla="*/ 1121723 h 4890129"/>
              <a:gd name="connsiteX27662" fmla="*/ 6781361 w 9771622"/>
              <a:gd name="connsiteY27662" fmla="*/ 1135439 h 4890129"/>
              <a:gd name="connsiteX27663" fmla="*/ 6767645 w 9771622"/>
              <a:gd name="connsiteY27663" fmla="*/ 1121723 h 4890129"/>
              <a:gd name="connsiteX27664" fmla="*/ 6781361 w 9771622"/>
              <a:gd name="connsiteY27664" fmla="*/ 1108349 h 4890129"/>
              <a:gd name="connsiteX27665" fmla="*/ 3283514 w 9771622"/>
              <a:gd name="connsiteY27665" fmla="*/ 1108349 h 4890129"/>
              <a:gd name="connsiteX27666" fmla="*/ 3297230 w 9771622"/>
              <a:gd name="connsiteY27666" fmla="*/ 1121723 h 4890129"/>
              <a:gd name="connsiteX27667" fmla="*/ 3283514 w 9771622"/>
              <a:gd name="connsiteY27667" fmla="*/ 1135439 h 4890129"/>
              <a:gd name="connsiteX27668" fmla="*/ 3269798 w 9771622"/>
              <a:gd name="connsiteY27668" fmla="*/ 1121723 h 4890129"/>
              <a:gd name="connsiteX27669" fmla="*/ 3283514 w 9771622"/>
              <a:gd name="connsiteY27669" fmla="*/ 1108349 h 4890129"/>
              <a:gd name="connsiteX27670" fmla="*/ 2659027 w 9771622"/>
              <a:gd name="connsiteY27670" fmla="*/ 1108341 h 4890129"/>
              <a:gd name="connsiteX27671" fmla="*/ 2672734 w 9771622"/>
              <a:gd name="connsiteY27671" fmla="*/ 1121723 h 4890129"/>
              <a:gd name="connsiteX27672" fmla="*/ 2659027 w 9771622"/>
              <a:gd name="connsiteY27672" fmla="*/ 1135439 h 4890129"/>
              <a:gd name="connsiteX27673" fmla="*/ 2645308 w 9771622"/>
              <a:gd name="connsiteY27673" fmla="*/ 1121723 h 4890129"/>
              <a:gd name="connsiteX27674" fmla="*/ 2659027 w 9771622"/>
              <a:gd name="connsiteY27674" fmla="*/ 1108341 h 4890129"/>
              <a:gd name="connsiteX27675" fmla="*/ 2023198 w 9771622"/>
              <a:gd name="connsiteY27675" fmla="*/ 1107900 h 4890129"/>
              <a:gd name="connsiteX27676" fmla="*/ 2036918 w 9771622"/>
              <a:gd name="connsiteY27676" fmla="*/ 1121393 h 4890129"/>
              <a:gd name="connsiteX27677" fmla="*/ 2023198 w 9771622"/>
              <a:gd name="connsiteY27677" fmla="*/ 1135109 h 4890129"/>
              <a:gd name="connsiteX27678" fmla="*/ 2009480 w 9771622"/>
              <a:gd name="connsiteY27678" fmla="*/ 1121393 h 4890129"/>
              <a:gd name="connsiteX27679" fmla="*/ 2023198 w 9771622"/>
              <a:gd name="connsiteY27679" fmla="*/ 1107900 h 4890129"/>
              <a:gd name="connsiteX27680" fmla="*/ 7783583 w 9771622"/>
              <a:gd name="connsiteY27680" fmla="*/ 1107893 h 4890129"/>
              <a:gd name="connsiteX27681" fmla="*/ 7797299 w 9771622"/>
              <a:gd name="connsiteY27681" fmla="*/ 1121393 h 4890129"/>
              <a:gd name="connsiteX27682" fmla="*/ 7783583 w 9771622"/>
              <a:gd name="connsiteY27682" fmla="*/ 1135109 h 4890129"/>
              <a:gd name="connsiteX27683" fmla="*/ 7769867 w 9771622"/>
              <a:gd name="connsiteY27683" fmla="*/ 1121393 h 4890129"/>
              <a:gd name="connsiteX27684" fmla="*/ 7783583 w 9771622"/>
              <a:gd name="connsiteY27684" fmla="*/ 1107893 h 4890129"/>
              <a:gd name="connsiteX27685" fmla="*/ 545975 w 9771622"/>
              <a:gd name="connsiteY27685" fmla="*/ 1107703 h 4890129"/>
              <a:gd name="connsiteX27686" fmla="*/ 559692 w 9771622"/>
              <a:gd name="connsiteY27686" fmla="*/ 1121393 h 4890129"/>
              <a:gd name="connsiteX27687" fmla="*/ 545975 w 9771622"/>
              <a:gd name="connsiteY27687" fmla="*/ 1135109 h 4890129"/>
              <a:gd name="connsiteX27688" fmla="*/ 532259 w 9771622"/>
              <a:gd name="connsiteY27688" fmla="*/ 1121393 h 4890129"/>
              <a:gd name="connsiteX27689" fmla="*/ 545975 w 9771622"/>
              <a:gd name="connsiteY27689" fmla="*/ 1107703 h 4890129"/>
              <a:gd name="connsiteX27690" fmla="*/ 5851626 w 9771622"/>
              <a:gd name="connsiteY27690" fmla="*/ 1107688 h 4890129"/>
              <a:gd name="connsiteX27691" fmla="*/ 5865342 w 9771622"/>
              <a:gd name="connsiteY27691" fmla="*/ 1121060 h 4890129"/>
              <a:gd name="connsiteX27692" fmla="*/ 5851626 w 9771622"/>
              <a:gd name="connsiteY27692" fmla="*/ 1134776 h 4890129"/>
              <a:gd name="connsiteX27693" fmla="*/ 5837910 w 9771622"/>
              <a:gd name="connsiteY27693" fmla="*/ 1121060 h 4890129"/>
              <a:gd name="connsiteX27694" fmla="*/ 5851626 w 9771622"/>
              <a:gd name="connsiteY27694" fmla="*/ 1107688 h 4890129"/>
              <a:gd name="connsiteX27695" fmla="*/ 3955081 w 9771622"/>
              <a:gd name="connsiteY27695" fmla="*/ 1107688 h 4890129"/>
              <a:gd name="connsiteX27696" fmla="*/ 3968797 w 9771622"/>
              <a:gd name="connsiteY27696" fmla="*/ 1121060 h 4890129"/>
              <a:gd name="connsiteX27697" fmla="*/ 3955081 w 9771622"/>
              <a:gd name="connsiteY27697" fmla="*/ 1134776 h 4890129"/>
              <a:gd name="connsiteX27698" fmla="*/ 3941365 w 9771622"/>
              <a:gd name="connsiteY27698" fmla="*/ 1121060 h 4890129"/>
              <a:gd name="connsiteX27699" fmla="*/ 3955081 w 9771622"/>
              <a:gd name="connsiteY27699" fmla="*/ 1107688 h 4890129"/>
              <a:gd name="connsiteX27700" fmla="*/ 439060 w 9771622"/>
              <a:gd name="connsiteY27700" fmla="*/ 1106703 h 4890129"/>
              <a:gd name="connsiteX27701" fmla="*/ 452776 w 9771622"/>
              <a:gd name="connsiteY27701" fmla="*/ 1120399 h 4890129"/>
              <a:gd name="connsiteX27702" fmla="*/ 439060 w 9771622"/>
              <a:gd name="connsiteY27702" fmla="*/ 1134115 h 4890129"/>
              <a:gd name="connsiteX27703" fmla="*/ 425343 w 9771622"/>
              <a:gd name="connsiteY27703" fmla="*/ 1120399 h 4890129"/>
              <a:gd name="connsiteX27704" fmla="*/ 439060 w 9771622"/>
              <a:gd name="connsiteY27704" fmla="*/ 1106703 h 4890129"/>
              <a:gd name="connsiteX27705" fmla="*/ 7839518 w 9771622"/>
              <a:gd name="connsiteY27705" fmla="*/ 1106555 h 4890129"/>
              <a:gd name="connsiteX27706" fmla="*/ 7853234 w 9771622"/>
              <a:gd name="connsiteY27706" fmla="*/ 1120069 h 4890129"/>
              <a:gd name="connsiteX27707" fmla="*/ 7839518 w 9771622"/>
              <a:gd name="connsiteY27707" fmla="*/ 1133785 h 4890129"/>
              <a:gd name="connsiteX27708" fmla="*/ 7825802 w 9771622"/>
              <a:gd name="connsiteY27708" fmla="*/ 1120069 h 4890129"/>
              <a:gd name="connsiteX27709" fmla="*/ 7839518 w 9771622"/>
              <a:gd name="connsiteY27709" fmla="*/ 1106555 h 4890129"/>
              <a:gd name="connsiteX27710" fmla="*/ 332472 w 9771622"/>
              <a:gd name="connsiteY27710" fmla="*/ 1106032 h 4890129"/>
              <a:gd name="connsiteX27711" fmla="*/ 346187 w 9771622"/>
              <a:gd name="connsiteY27711" fmla="*/ 1119736 h 4890129"/>
              <a:gd name="connsiteX27712" fmla="*/ 332472 w 9771622"/>
              <a:gd name="connsiteY27712" fmla="*/ 1133452 h 4890129"/>
              <a:gd name="connsiteX27713" fmla="*/ 318756 w 9771622"/>
              <a:gd name="connsiteY27713" fmla="*/ 1119736 h 4890129"/>
              <a:gd name="connsiteX27714" fmla="*/ 332472 w 9771622"/>
              <a:gd name="connsiteY27714" fmla="*/ 1106032 h 4890129"/>
              <a:gd name="connsiteX27715" fmla="*/ 226220 w 9771622"/>
              <a:gd name="connsiteY27715" fmla="*/ 1105368 h 4890129"/>
              <a:gd name="connsiteX27716" fmla="*/ 239936 w 9771622"/>
              <a:gd name="connsiteY27716" fmla="*/ 1119076 h 4890129"/>
              <a:gd name="connsiteX27717" fmla="*/ 226220 w 9771622"/>
              <a:gd name="connsiteY27717" fmla="*/ 1132792 h 4890129"/>
              <a:gd name="connsiteX27718" fmla="*/ 212504 w 9771622"/>
              <a:gd name="connsiteY27718" fmla="*/ 1119076 h 4890129"/>
              <a:gd name="connsiteX27719" fmla="*/ 226220 w 9771622"/>
              <a:gd name="connsiteY27719" fmla="*/ 1105368 h 4890129"/>
              <a:gd name="connsiteX27720" fmla="*/ 1911659 w 9771622"/>
              <a:gd name="connsiteY27720" fmla="*/ 1105224 h 4890129"/>
              <a:gd name="connsiteX27721" fmla="*/ 1925373 w 9771622"/>
              <a:gd name="connsiteY27721" fmla="*/ 1118745 h 4890129"/>
              <a:gd name="connsiteX27722" fmla="*/ 1911659 w 9771622"/>
              <a:gd name="connsiteY27722" fmla="*/ 1132461 h 4890129"/>
              <a:gd name="connsiteX27723" fmla="*/ 1897943 w 9771622"/>
              <a:gd name="connsiteY27723" fmla="*/ 1118745 h 4890129"/>
              <a:gd name="connsiteX27724" fmla="*/ 1911659 w 9771622"/>
              <a:gd name="connsiteY27724" fmla="*/ 1105224 h 4890129"/>
              <a:gd name="connsiteX27725" fmla="*/ 7895124 w 9771622"/>
              <a:gd name="connsiteY27725" fmla="*/ 1105220 h 4890129"/>
              <a:gd name="connsiteX27726" fmla="*/ 7908840 w 9771622"/>
              <a:gd name="connsiteY27726" fmla="*/ 1118745 h 4890129"/>
              <a:gd name="connsiteX27727" fmla="*/ 7895124 w 9771622"/>
              <a:gd name="connsiteY27727" fmla="*/ 1132461 h 4890129"/>
              <a:gd name="connsiteX27728" fmla="*/ 7881408 w 9771622"/>
              <a:gd name="connsiteY27728" fmla="*/ 1118745 h 4890129"/>
              <a:gd name="connsiteX27729" fmla="*/ 7895124 w 9771622"/>
              <a:gd name="connsiteY27729" fmla="*/ 1105220 h 4890129"/>
              <a:gd name="connsiteX27730" fmla="*/ 6841268 w 9771622"/>
              <a:gd name="connsiteY27730" fmla="*/ 1104382 h 4890129"/>
              <a:gd name="connsiteX27731" fmla="*/ 6854984 w 9771622"/>
              <a:gd name="connsiteY27731" fmla="*/ 1117752 h 4890129"/>
              <a:gd name="connsiteX27732" fmla="*/ 6841268 w 9771622"/>
              <a:gd name="connsiteY27732" fmla="*/ 1131468 h 4890129"/>
              <a:gd name="connsiteX27733" fmla="*/ 6827552 w 9771622"/>
              <a:gd name="connsiteY27733" fmla="*/ 1117752 h 4890129"/>
              <a:gd name="connsiteX27734" fmla="*/ 6841268 w 9771622"/>
              <a:gd name="connsiteY27734" fmla="*/ 1104382 h 4890129"/>
              <a:gd name="connsiteX27735" fmla="*/ 119964 w 9771622"/>
              <a:gd name="connsiteY27735" fmla="*/ 1104369 h 4890129"/>
              <a:gd name="connsiteX27736" fmla="*/ 133680 w 9771622"/>
              <a:gd name="connsiteY27736" fmla="*/ 1118082 h 4890129"/>
              <a:gd name="connsiteX27737" fmla="*/ 119964 w 9771622"/>
              <a:gd name="connsiteY27737" fmla="*/ 1131798 h 4890129"/>
              <a:gd name="connsiteX27738" fmla="*/ 106248 w 9771622"/>
              <a:gd name="connsiteY27738" fmla="*/ 1118082 h 4890129"/>
              <a:gd name="connsiteX27739" fmla="*/ 119964 w 9771622"/>
              <a:gd name="connsiteY27739" fmla="*/ 1104369 h 4890129"/>
              <a:gd name="connsiteX27740" fmla="*/ 7950729 w 9771622"/>
              <a:gd name="connsiteY27740" fmla="*/ 1103884 h 4890129"/>
              <a:gd name="connsiteX27741" fmla="*/ 7964445 w 9771622"/>
              <a:gd name="connsiteY27741" fmla="*/ 1117421 h 4890129"/>
              <a:gd name="connsiteX27742" fmla="*/ 7950729 w 9771622"/>
              <a:gd name="connsiteY27742" fmla="*/ 1131137 h 4890129"/>
              <a:gd name="connsiteX27743" fmla="*/ 7937013 w 9771622"/>
              <a:gd name="connsiteY27743" fmla="*/ 1117421 h 4890129"/>
              <a:gd name="connsiteX27744" fmla="*/ 7950729 w 9771622"/>
              <a:gd name="connsiteY27744" fmla="*/ 1103884 h 4890129"/>
              <a:gd name="connsiteX27745" fmla="*/ 13716 w 9771622"/>
              <a:gd name="connsiteY27745" fmla="*/ 1103705 h 4890129"/>
              <a:gd name="connsiteX27746" fmla="*/ 27432 w 9771622"/>
              <a:gd name="connsiteY27746" fmla="*/ 1117421 h 4890129"/>
              <a:gd name="connsiteX27747" fmla="*/ 13716 w 9771622"/>
              <a:gd name="connsiteY27747" fmla="*/ 1131137 h 4890129"/>
              <a:gd name="connsiteX27748" fmla="*/ 0 w 9771622"/>
              <a:gd name="connsiteY27748" fmla="*/ 1117421 h 4890129"/>
              <a:gd name="connsiteX27749" fmla="*/ 13716 w 9771622"/>
              <a:gd name="connsiteY27749" fmla="*/ 1103705 h 4890129"/>
              <a:gd name="connsiteX27750" fmla="*/ 2543509 w 9771622"/>
              <a:gd name="connsiteY27750" fmla="*/ 1103692 h 4890129"/>
              <a:gd name="connsiteX27751" fmla="*/ 2557223 w 9771622"/>
              <a:gd name="connsiteY27751" fmla="*/ 1117309 h 4890129"/>
              <a:gd name="connsiteX27752" fmla="*/ 2543509 w 9771622"/>
              <a:gd name="connsiteY27752" fmla="*/ 1130807 h 4890129"/>
              <a:gd name="connsiteX27753" fmla="*/ 2529792 w 9771622"/>
              <a:gd name="connsiteY27753" fmla="*/ 1117309 h 4890129"/>
              <a:gd name="connsiteX27754" fmla="*/ 2543509 w 9771622"/>
              <a:gd name="connsiteY27754" fmla="*/ 1103692 h 4890129"/>
              <a:gd name="connsiteX27755" fmla="*/ 1801105 w 9771622"/>
              <a:gd name="connsiteY27755" fmla="*/ 1102883 h 4890129"/>
              <a:gd name="connsiteX27756" fmla="*/ 1814824 w 9771622"/>
              <a:gd name="connsiteY27756" fmla="*/ 1116596 h 4890129"/>
              <a:gd name="connsiteX27757" fmla="*/ 1801105 w 9771622"/>
              <a:gd name="connsiteY27757" fmla="*/ 1130144 h 4890129"/>
              <a:gd name="connsiteX27758" fmla="*/ 1787390 w 9771622"/>
              <a:gd name="connsiteY27758" fmla="*/ 1116596 h 4890129"/>
              <a:gd name="connsiteX27759" fmla="*/ 1801105 w 9771622"/>
              <a:gd name="connsiteY27759" fmla="*/ 1102883 h 4890129"/>
              <a:gd name="connsiteX27760" fmla="*/ 8006005 w 9771622"/>
              <a:gd name="connsiteY27760" fmla="*/ 1102879 h 4890129"/>
              <a:gd name="connsiteX27761" fmla="*/ 8019721 w 9771622"/>
              <a:gd name="connsiteY27761" fmla="*/ 1116592 h 4890129"/>
              <a:gd name="connsiteX27762" fmla="*/ 8006005 w 9771622"/>
              <a:gd name="connsiteY27762" fmla="*/ 1130144 h 4890129"/>
              <a:gd name="connsiteX27763" fmla="*/ 7992289 w 9771622"/>
              <a:gd name="connsiteY27763" fmla="*/ 1116592 h 4890129"/>
              <a:gd name="connsiteX27764" fmla="*/ 8006005 w 9771622"/>
              <a:gd name="connsiteY27764" fmla="*/ 1102879 h 4890129"/>
              <a:gd name="connsiteX27765" fmla="*/ 6383185 w 9771622"/>
              <a:gd name="connsiteY27765" fmla="*/ 1102728 h 4890129"/>
              <a:gd name="connsiteX27766" fmla="*/ 6396901 w 9771622"/>
              <a:gd name="connsiteY27766" fmla="*/ 1116441 h 4890129"/>
              <a:gd name="connsiteX27767" fmla="*/ 6383185 w 9771622"/>
              <a:gd name="connsiteY27767" fmla="*/ 1129814 h 4890129"/>
              <a:gd name="connsiteX27768" fmla="*/ 6369469 w 9771622"/>
              <a:gd name="connsiteY27768" fmla="*/ 1116441 h 4890129"/>
              <a:gd name="connsiteX27769" fmla="*/ 6383185 w 9771622"/>
              <a:gd name="connsiteY27769" fmla="*/ 1102728 h 4890129"/>
              <a:gd name="connsiteX27770" fmla="*/ 8061276 w 9771622"/>
              <a:gd name="connsiteY27770" fmla="*/ 1101872 h 4890129"/>
              <a:gd name="connsiteX27771" fmla="*/ 8074992 w 9771622"/>
              <a:gd name="connsiteY27771" fmla="*/ 1115587 h 4890129"/>
              <a:gd name="connsiteX27772" fmla="*/ 8061276 w 9771622"/>
              <a:gd name="connsiteY27772" fmla="*/ 1129150 h 4890129"/>
              <a:gd name="connsiteX27773" fmla="*/ 8047560 w 9771622"/>
              <a:gd name="connsiteY27773" fmla="*/ 1115587 h 4890129"/>
              <a:gd name="connsiteX27774" fmla="*/ 8061276 w 9771622"/>
              <a:gd name="connsiteY27774" fmla="*/ 1101872 h 4890129"/>
              <a:gd name="connsiteX27775" fmla="*/ 6091255 w 9771622"/>
              <a:gd name="connsiteY27775" fmla="*/ 1101736 h 4890129"/>
              <a:gd name="connsiteX27776" fmla="*/ 6104971 w 9771622"/>
              <a:gd name="connsiteY27776" fmla="*/ 1115446 h 4890129"/>
              <a:gd name="connsiteX27777" fmla="*/ 6091255 w 9771622"/>
              <a:gd name="connsiteY27777" fmla="*/ 1128820 h 4890129"/>
              <a:gd name="connsiteX27778" fmla="*/ 6077539 w 9771622"/>
              <a:gd name="connsiteY27778" fmla="*/ 1115446 h 4890129"/>
              <a:gd name="connsiteX27779" fmla="*/ 6091255 w 9771622"/>
              <a:gd name="connsiteY27779" fmla="*/ 1101736 h 4890129"/>
              <a:gd name="connsiteX27780" fmla="*/ 5233343 w 9771622"/>
              <a:gd name="connsiteY27780" fmla="*/ 1101404 h 4890129"/>
              <a:gd name="connsiteX27781" fmla="*/ 5247059 w 9771622"/>
              <a:gd name="connsiteY27781" fmla="*/ 1115118 h 4890129"/>
              <a:gd name="connsiteX27782" fmla="*/ 5233343 w 9771622"/>
              <a:gd name="connsiteY27782" fmla="*/ 1128490 h 4890129"/>
              <a:gd name="connsiteX27783" fmla="*/ 5219627 w 9771622"/>
              <a:gd name="connsiteY27783" fmla="*/ 1115118 h 4890129"/>
              <a:gd name="connsiteX27784" fmla="*/ 5233343 w 9771622"/>
              <a:gd name="connsiteY27784" fmla="*/ 1101404 h 4890129"/>
              <a:gd name="connsiteX27785" fmla="*/ 6900846 w 9771622"/>
              <a:gd name="connsiteY27785" fmla="*/ 1101069 h 4890129"/>
              <a:gd name="connsiteX27786" fmla="*/ 6914562 w 9771622"/>
              <a:gd name="connsiteY27786" fmla="*/ 1114780 h 4890129"/>
              <a:gd name="connsiteX27787" fmla="*/ 6900846 w 9771622"/>
              <a:gd name="connsiteY27787" fmla="*/ 1128156 h 4890129"/>
              <a:gd name="connsiteX27788" fmla="*/ 6887130 w 9771622"/>
              <a:gd name="connsiteY27788" fmla="*/ 1114780 h 4890129"/>
              <a:gd name="connsiteX27789" fmla="*/ 6900846 w 9771622"/>
              <a:gd name="connsiteY27789" fmla="*/ 1101069 h 4890129"/>
              <a:gd name="connsiteX27790" fmla="*/ 1690557 w 9771622"/>
              <a:gd name="connsiteY27790" fmla="*/ 1100541 h 4890129"/>
              <a:gd name="connsiteX27791" fmla="*/ 1704274 w 9771622"/>
              <a:gd name="connsiteY27791" fmla="*/ 1114256 h 4890129"/>
              <a:gd name="connsiteX27792" fmla="*/ 1690557 w 9771622"/>
              <a:gd name="connsiteY27792" fmla="*/ 1127826 h 4890129"/>
              <a:gd name="connsiteX27793" fmla="*/ 1676839 w 9771622"/>
              <a:gd name="connsiteY27793" fmla="*/ 1114256 h 4890129"/>
              <a:gd name="connsiteX27794" fmla="*/ 1690557 w 9771622"/>
              <a:gd name="connsiteY27794" fmla="*/ 1100541 h 4890129"/>
              <a:gd name="connsiteX27795" fmla="*/ 8116222 w 9771622"/>
              <a:gd name="connsiteY27795" fmla="*/ 1100539 h 4890129"/>
              <a:gd name="connsiteX27796" fmla="*/ 8129938 w 9771622"/>
              <a:gd name="connsiteY27796" fmla="*/ 1114252 h 4890129"/>
              <a:gd name="connsiteX27797" fmla="*/ 8116222 w 9771622"/>
              <a:gd name="connsiteY27797" fmla="*/ 1127826 h 4890129"/>
              <a:gd name="connsiteX27798" fmla="*/ 8102506 w 9771622"/>
              <a:gd name="connsiteY27798" fmla="*/ 1114252 h 4890129"/>
              <a:gd name="connsiteX27799" fmla="*/ 8116222 w 9771622"/>
              <a:gd name="connsiteY27799" fmla="*/ 1100539 h 4890129"/>
              <a:gd name="connsiteX27800" fmla="*/ 8171167 w 9771622"/>
              <a:gd name="connsiteY27800" fmla="*/ 1099536 h 4890129"/>
              <a:gd name="connsiteX27801" fmla="*/ 8184883 w 9771622"/>
              <a:gd name="connsiteY27801" fmla="*/ 1113252 h 4890129"/>
              <a:gd name="connsiteX27802" fmla="*/ 8171167 w 9771622"/>
              <a:gd name="connsiteY27802" fmla="*/ 1126836 h 4890129"/>
              <a:gd name="connsiteX27803" fmla="*/ 8157451 w 9771622"/>
              <a:gd name="connsiteY27803" fmla="*/ 1113252 h 4890129"/>
              <a:gd name="connsiteX27804" fmla="*/ 8171167 w 9771622"/>
              <a:gd name="connsiteY27804" fmla="*/ 1099536 h 4890129"/>
              <a:gd name="connsiteX27805" fmla="*/ 2428657 w 9771622"/>
              <a:gd name="connsiteY27805" fmla="*/ 1099370 h 4890129"/>
              <a:gd name="connsiteX27806" fmla="*/ 2442374 w 9771622"/>
              <a:gd name="connsiteY27806" fmla="*/ 1113084 h 4890129"/>
              <a:gd name="connsiteX27807" fmla="*/ 2428657 w 9771622"/>
              <a:gd name="connsiteY27807" fmla="*/ 1126502 h 4890129"/>
              <a:gd name="connsiteX27808" fmla="*/ 2414939 w 9771622"/>
              <a:gd name="connsiteY27808" fmla="*/ 1113084 h 4890129"/>
              <a:gd name="connsiteX27809" fmla="*/ 2428657 w 9771622"/>
              <a:gd name="connsiteY27809" fmla="*/ 1099370 h 4890129"/>
              <a:gd name="connsiteX27810" fmla="*/ 1580674 w 9771622"/>
              <a:gd name="connsiteY27810" fmla="*/ 1098536 h 4890129"/>
              <a:gd name="connsiteX27811" fmla="*/ 1594388 w 9771622"/>
              <a:gd name="connsiteY27811" fmla="*/ 1112251 h 4890129"/>
              <a:gd name="connsiteX27812" fmla="*/ 1580674 w 9771622"/>
              <a:gd name="connsiteY27812" fmla="*/ 1125842 h 4890129"/>
              <a:gd name="connsiteX27813" fmla="*/ 1566960 w 9771622"/>
              <a:gd name="connsiteY27813" fmla="*/ 1112251 h 4890129"/>
              <a:gd name="connsiteX27814" fmla="*/ 1580674 w 9771622"/>
              <a:gd name="connsiteY27814" fmla="*/ 1098536 h 4890129"/>
              <a:gd name="connsiteX27815" fmla="*/ 8226109 w 9771622"/>
              <a:gd name="connsiteY27815" fmla="*/ 1098533 h 4890129"/>
              <a:gd name="connsiteX27816" fmla="*/ 8239825 w 9771622"/>
              <a:gd name="connsiteY27816" fmla="*/ 1112248 h 4890129"/>
              <a:gd name="connsiteX27817" fmla="*/ 8226109 w 9771622"/>
              <a:gd name="connsiteY27817" fmla="*/ 1125842 h 4890129"/>
              <a:gd name="connsiteX27818" fmla="*/ 8212393 w 9771622"/>
              <a:gd name="connsiteY27818" fmla="*/ 1112248 h 4890129"/>
              <a:gd name="connsiteX27819" fmla="*/ 8226109 w 9771622"/>
              <a:gd name="connsiteY27819" fmla="*/ 1098533 h 4890129"/>
              <a:gd name="connsiteX27820" fmla="*/ 5398505 w 9771622"/>
              <a:gd name="connsiteY27820" fmla="*/ 1098424 h 4890129"/>
              <a:gd name="connsiteX27821" fmla="*/ 5412221 w 9771622"/>
              <a:gd name="connsiteY27821" fmla="*/ 1112138 h 4890129"/>
              <a:gd name="connsiteX27822" fmla="*/ 5398505 w 9771622"/>
              <a:gd name="connsiteY27822" fmla="*/ 1125512 h 4890129"/>
              <a:gd name="connsiteX27823" fmla="*/ 5384789 w 9771622"/>
              <a:gd name="connsiteY27823" fmla="*/ 1112138 h 4890129"/>
              <a:gd name="connsiteX27824" fmla="*/ 5398505 w 9771622"/>
              <a:gd name="connsiteY27824" fmla="*/ 1098424 h 4890129"/>
              <a:gd name="connsiteX27825" fmla="*/ 6960093 w 9771622"/>
              <a:gd name="connsiteY27825" fmla="*/ 1097759 h 4890129"/>
              <a:gd name="connsiteX27826" fmla="*/ 6973809 w 9771622"/>
              <a:gd name="connsiteY27826" fmla="*/ 1111472 h 4890129"/>
              <a:gd name="connsiteX27827" fmla="*/ 6960093 w 9771622"/>
              <a:gd name="connsiteY27827" fmla="*/ 1124848 h 4890129"/>
              <a:gd name="connsiteX27828" fmla="*/ 6946377 w 9771622"/>
              <a:gd name="connsiteY27828" fmla="*/ 1111472 h 4890129"/>
              <a:gd name="connsiteX27829" fmla="*/ 6960093 w 9771622"/>
              <a:gd name="connsiteY27829" fmla="*/ 1097759 h 4890129"/>
              <a:gd name="connsiteX27830" fmla="*/ 2847023 w 9771622"/>
              <a:gd name="connsiteY27830" fmla="*/ 1097759 h 4890129"/>
              <a:gd name="connsiteX27831" fmla="*/ 2860736 w 9771622"/>
              <a:gd name="connsiteY27831" fmla="*/ 1111472 h 4890129"/>
              <a:gd name="connsiteX27832" fmla="*/ 2847023 w 9771622"/>
              <a:gd name="connsiteY27832" fmla="*/ 1124848 h 4890129"/>
              <a:gd name="connsiteX27833" fmla="*/ 2833310 w 9771622"/>
              <a:gd name="connsiteY27833" fmla="*/ 1111472 h 4890129"/>
              <a:gd name="connsiteX27834" fmla="*/ 2847023 w 9771622"/>
              <a:gd name="connsiteY27834" fmla="*/ 1097759 h 4890129"/>
              <a:gd name="connsiteX27835" fmla="*/ 8281050 w 9771622"/>
              <a:gd name="connsiteY27835" fmla="*/ 1097528 h 4890129"/>
              <a:gd name="connsiteX27836" fmla="*/ 8294766 w 9771622"/>
              <a:gd name="connsiteY27836" fmla="*/ 1111244 h 4890129"/>
              <a:gd name="connsiteX27837" fmla="*/ 8281050 w 9771622"/>
              <a:gd name="connsiteY27837" fmla="*/ 1124848 h 4890129"/>
              <a:gd name="connsiteX27838" fmla="*/ 8267334 w 9771622"/>
              <a:gd name="connsiteY27838" fmla="*/ 1111244 h 4890129"/>
              <a:gd name="connsiteX27839" fmla="*/ 8281050 w 9771622"/>
              <a:gd name="connsiteY27839" fmla="*/ 1097528 h 4890129"/>
              <a:gd name="connsiteX27840" fmla="*/ 1471117 w 9771622"/>
              <a:gd name="connsiteY27840" fmla="*/ 1096858 h 4890129"/>
              <a:gd name="connsiteX27841" fmla="*/ 1484828 w 9771622"/>
              <a:gd name="connsiteY27841" fmla="*/ 1110573 h 4890129"/>
              <a:gd name="connsiteX27842" fmla="*/ 1471117 w 9771622"/>
              <a:gd name="connsiteY27842" fmla="*/ 1124184 h 4890129"/>
              <a:gd name="connsiteX27843" fmla="*/ 1457399 w 9771622"/>
              <a:gd name="connsiteY27843" fmla="*/ 1110573 h 4890129"/>
              <a:gd name="connsiteX27844" fmla="*/ 1471117 w 9771622"/>
              <a:gd name="connsiteY27844" fmla="*/ 1096858 h 4890129"/>
              <a:gd name="connsiteX27845" fmla="*/ 8335665 w 9771622"/>
              <a:gd name="connsiteY27845" fmla="*/ 1096856 h 4890129"/>
              <a:gd name="connsiteX27846" fmla="*/ 8349381 w 9771622"/>
              <a:gd name="connsiteY27846" fmla="*/ 1110571 h 4890129"/>
              <a:gd name="connsiteX27847" fmla="*/ 8335665 w 9771622"/>
              <a:gd name="connsiteY27847" fmla="*/ 1124184 h 4890129"/>
              <a:gd name="connsiteX27848" fmla="*/ 8321949 w 9771622"/>
              <a:gd name="connsiteY27848" fmla="*/ 1110571 h 4890129"/>
              <a:gd name="connsiteX27849" fmla="*/ 8335665 w 9771622"/>
              <a:gd name="connsiteY27849" fmla="*/ 1096856 h 4890129"/>
              <a:gd name="connsiteX27850" fmla="*/ 5743063 w 9771622"/>
              <a:gd name="connsiteY27850" fmla="*/ 1096767 h 4890129"/>
              <a:gd name="connsiteX27851" fmla="*/ 5756779 w 9771622"/>
              <a:gd name="connsiteY27851" fmla="*/ 1110480 h 4890129"/>
              <a:gd name="connsiteX27852" fmla="*/ 5743063 w 9771622"/>
              <a:gd name="connsiteY27852" fmla="*/ 1123854 h 4890129"/>
              <a:gd name="connsiteX27853" fmla="*/ 5729347 w 9771622"/>
              <a:gd name="connsiteY27853" fmla="*/ 1110480 h 4890129"/>
              <a:gd name="connsiteX27854" fmla="*/ 5743063 w 9771622"/>
              <a:gd name="connsiteY27854" fmla="*/ 1096767 h 4890129"/>
              <a:gd name="connsiteX27855" fmla="*/ 6446071 w 9771622"/>
              <a:gd name="connsiteY27855" fmla="*/ 1096437 h 4890129"/>
              <a:gd name="connsiteX27856" fmla="*/ 6459787 w 9771622"/>
              <a:gd name="connsiteY27856" fmla="*/ 1110150 h 4890129"/>
              <a:gd name="connsiteX27857" fmla="*/ 6446071 w 9771622"/>
              <a:gd name="connsiteY27857" fmla="*/ 1123524 h 4890129"/>
              <a:gd name="connsiteX27858" fmla="*/ 6432355 w 9771622"/>
              <a:gd name="connsiteY27858" fmla="*/ 1110150 h 4890129"/>
              <a:gd name="connsiteX27859" fmla="*/ 6446071 w 9771622"/>
              <a:gd name="connsiteY27859" fmla="*/ 1096437 h 4890129"/>
              <a:gd name="connsiteX27860" fmla="*/ 3360633 w 9771622"/>
              <a:gd name="connsiteY27860" fmla="*/ 1096437 h 4890129"/>
              <a:gd name="connsiteX27861" fmla="*/ 3374349 w 9771622"/>
              <a:gd name="connsiteY27861" fmla="*/ 1110150 h 4890129"/>
              <a:gd name="connsiteX27862" fmla="*/ 3360633 w 9771622"/>
              <a:gd name="connsiteY27862" fmla="*/ 1123524 h 4890129"/>
              <a:gd name="connsiteX27863" fmla="*/ 3346917 w 9771622"/>
              <a:gd name="connsiteY27863" fmla="*/ 1110150 h 4890129"/>
              <a:gd name="connsiteX27864" fmla="*/ 3360633 w 9771622"/>
              <a:gd name="connsiteY27864" fmla="*/ 1096437 h 4890129"/>
              <a:gd name="connsiteX27865" fmla="*/ 8390277 w 9771622"/>
              <a:gd name="connsiteY27865" fmla="*/ 1095856 h 4890129"/>
              <a:gd name="connsiteX27866" fmla="*/ 8403993 w 9771622"/>
              <a:gd name="connsiteY27866" fmla="*/ 1109573 h 4890129"/>
              <a:gd name="connsiteX27867" fmla="*/ 8390277 w 9771622"/>
              <a:gd name="connsiteY27867" fmla="*/ 1123194 h 4890129"/>
              <a:gd name="connsiteX27868" fmla="*/ 8376561 w 9771622"/>
              <a:gd name="connsiteY27868" fmla="*/ 1109573 h 4890129"/>
              <a:gd name="connsiteX27869" fmla="*/ 8390277 w 9771622"/>
              <a:gd name="connsiteY27869" fmla="*/ 1095856 h 4890129"/>
              <a:gd name="connsiteX27870" fmla="*/ 2314803 w 9771622"/>
              <a:gd name="connsiteY27870" fmla="*/ 1095375 h 4890129"/>
              <a:gd name="connsiteX27871" fmla="*/ 2328512 w 9771622"/>
              <a:gd name="connsiteY27871" fmla="*/ 1109093 h 4890129"/>
              <a:gd name="connsiteX27872" fmla="*/ 2314803 w 9771622"/>
              <a:gd name="connsiteY27872" fmla="*/ 1122530 h 4890129"/>
              <a:gd name="connsiteX27873" fmla="*/ 2301081 w 9771622"/>
              <a:gd name="connsiteY27873" fmla="*/ 1109093 h 4890129"/>
              <a:gd name="connsiteX27874" fmla="*/ 2314803 w 9771622"/>
              <a:gd name="connsiteY27874" fmla="*/ 1095375 h 4890129"/>
              <a:gd name="connsiteX27875" fmla="*/ 1361885 w 9771622"/>
              <a:gd name="connsiteY27875" fmla="*/ 1095189 h 4890129"/>
              <a:gd name="connsiteX27876" fmla="*/ 1375605 w 9771622"/>
              <a:gd name="connsiteY27876" fmla="*/ 1108905 h 4890129"/>
              <a:gd name="connsiteX27877" fmla="*/ 1361885 w 9771622"/>
              <a:gd name="connsiteY27877" fmla="*/ 1122530 h 4890129"/>
              <a:gd name="connsiteX27878" fmla="*/ 1348171 w 9771622"/>
              <a:gd name="connsiteY27878" fmla="*/ 1108905 h 4890129"/>
              <a:gd name="connsiteX27879" fmla="*/ 1361885 w 9771622"/>
              <a:gd name="connsiteY27879" fmla="*/ 1095189 h 4890129"/>
              <a:gd name="connsiteX27880" fmla="*/ 8444889 w 9771622"/>
              <a:gd name="connsiteY27880" fmla="*/ 1095187 h 4890129"/>
              <a:gd name="connsiteX27881" fmla="*/ 8458605 w 9771622"/>
              <a:gd name="connsiteY27881" fmla="*/ 1108903 h 4890129"/>
              <a:gd name="connsiteX27882" fmla="*/ 8444889 w 9771622"/>
              <a:gd name="connsiteY27882" fmla="*/ 1122530 h 4890129"/>
              <a:gd name="connsiteX27883" fmla="*/ 8431173 w 9771622"/>
              <a:gd name="connsiteY27883" fmla="*/ 1108903 h 4890129"/>
              <a:gd name="connsiteX27884" fmla="*/ 8444889 w 9771622"/>
              <a:gd name="connsiteY27884" fmla="*/ 1095187 h 4890129"/>
              <a:gd name="connsiteX27885" fmla="*/ 5920801 w 9771622"/>
              <a:gd name="connsiteY27885" fmla="*/ 1094782 h 4890129"/>
              <a:gd name="connsiteX27886" fmla="*/ 5934517 w 9771622"/>
              <a:gd name="connsiteY27886" fmla="*/ 1108499 h 4890129"/>
              <a:gd name="connsiteX27887" fmla="*/ 5920801 w 9771622"/>
              <a:gd name="connsiteY27887" fmla="*/ 1121870 h 4890129"/>
              <a:gd name="connsiteX27888" fmla="*/ 5907085 w 9771622"/>
              <a:gd name="connsiteY27888" fmla="*/ 1108499 h 4890129"/>
              <a:gd name="connsiteX27889" fmla="*/ 5920801 w 9771622"/>
              <a:gd name="connsiteY27889" fmla="*/ 1094782 h 4890129"/>
              <a:gd name="connsiteX27890" fmla="*/ 7019006 w 9771622"/>
              <a:gd name="connsiteY27890" fmla="*/ 1094447 h 4890129"/>
              <a:gd name="connsiteX27891" fmla="*/ 7032722 w 9771622"/>
              <a:gd name="connsiteY27891" fmla="*/ 1108165 h 4890129"/>
              <a:gd name="connsiteX27892" fmla="*/ 7019006 w 9771622"/>
              <a:gd name="connsiteY27892" fmla="*/ 1121540 h 4890129"/>
              <a:gd name="connsiteX27893" fmla="*/ 7005290 w 9771622"/>
              <a:gd name="connsiteY27893" fmla="*/ 1108165 h 4890129"/>
              <a:gd name="connsiteX27894" fmla="*/ 7019006 w 9771622"/>
              <a:gd name="connsiteY27894" fmla="*/ 1094447 h 4890129"/>
              <a:gd name="connsiteX27895" fmla="*/ 8499504 w 9771622"/>
              <a:gd name="connsiteY27895" fmla="*/ 1094190 h 4890129"/>
              <a:gd name="connsiteX27896" fmla="*/ 8513220 w 9771622"/>
              <a:gd name="connsiteY27896" fmla="*/ 1107906 h 4890129"/>
              <a:gd name="connsiteX27897" fmla="*/ 8499504 w 9771622"/>
              <a:gd name="connsiteY27897" fmla="*/ 1121540 h 4890129"/>
              <a:gd name="connsiteX27898" fmla="*/ 8485788 w 9771622"/>
              <a:gd name="connsiteY27898" fmla="*/ 1107906 h 4890129"/>
              <a:gd name="connsiteX27899" fmla="*/ 8499504 w 9771622"/>
              <a:gd name="connsiteY27899" fmla="*/ 1094190 h 4890129"/>
              <a:gd name="connsiteX27900" fmla="*/ 1253000 w 9771622"/>
              <a:gd name="connsiteY27900" fmla="*/ 1093523 h 4890129"/>
              <a:gd name="connsiteX27901" fmla="*/ 1266709 w 9771622"/>
              <a:gd name="connsiteY27901" fmla="*/ 1107239 h 4890129"/>
              <a:gd name="connsiteX27902" fmla="*/ 1253000 w 9771622"/>
              <a:gd name="connsiteY27902" fmla="*/ 1120876 h 4890129"/>
              <a:gd name="connsiteX27903" fmla="*/ 1239275 w 9771622"/>
              <a:gd name="connsiteY27903" fmla="*/ 1107239 h 4890129"/>
              <a:gd name="connsiteX27904" fmla="*/ 1253000 w 9771622"/>
              <a:gd name="connsiteY27904" fmla="*/ 1093523 h 4890129"/>
              <a:gd name="connsiteX27905" fmla="*/ 8553782 w 9771622"/>
              <a:gd name="connsiteY27905" fmla="*/ 1093520 h 4890129"/>
              <a:gd name="connsiteX27906" fmla="*/ 8567498 w 9771622"/>
              <a:gd name="connsiteY27906" fmla="*/ 1107236 h 4890129"/>
              <a:gd name="connsiteX27907" fmla="*/ 8553782 w 9771622"/>
              <a:gd name="connsiteY27907" fmla="*/ 1120876 h 4890129"/>
              <a:gd name="connsiteX27908" fmla="*/ 8540066 w 9771622"/>
              <a:gd name="connsiteY27908" fmla="*/ 1107236 h 4890129"/>
              <a:gd name="connsiteX27909" fmla="*/ 8553782 w 9771622"/>
              <a:gd name="connsiteY27909" fmla="*/ 1093520 h 4890129"/>
              <a:gd name="connsiteX27910" fmla="*/ 8608067 w 9771622"/>
              <a:gd name="connsiteY27910" fmla="*/ 1092853 h 4890129"/>
              <a:gd name="connsiteX27911" fmla="*/ 8621783 w 9771622"/>
              <a:gd name="connsiteY27911" fmla="*/ 1106570 h 4890129"/>
              <a:gd name="connsiteX27912" fmla="*/ 8608067 w 9771622"/>
              <a:gd name="connsiteY27912" fmla="*/ 1120216 h 4890129"/>
              <a:gd name="connsiteX27913" fmla="*/ 8594351 w 9771622"/>
              <a:gd name="connsiteY27913" fmla="*/ 1106570 h 4890129"/>
              <a:gd name="connsiteX27914" fmla="*/ 8608067 w 9771622"/>
              <a:gd name="connsiteY27914" fmla="*/ 1092853 h 4890129"/>
              <a:gd name="connsiteX27915" fmla="*/ 6157452 w 9771622"/>
              <a:gd name="connsiteY27915" fmla="*/ 1092792 h 4890129"/>
              <a:gd name="connsiteX27916" fmla="*/ 6171168 w 9771622"/>
              <a:gd name="connsiteY27916" fmla="*/ 1106511 h 4890129"/>
              <a:gd name="connsiteX27917" fmla="*/ 6157452 w 9771622"/>
              <a:gd name="connsiteY27917" fmla="*/ 1119882 h 4890129"/>
              <a:gd name="connsiteX27918" fmla="*/ 6143736 w 9771622"/>
              <a:gd name="connsiteY27918" fmla="*/ 1106511 h 4890129"/>
              <a:gd name="connsiteX27919" fmla="*/ 6157452 w 9771622"/>
              <a:gd name="connsiteY27919" fmla="*/ 1092792 h 4890129"/>
              <a:gd name="connsiteX27920" fmla="*/ 1144759 w 9771622"/>
              <a:gd name="connsiteY27920" fmla="*/ 1092186 h 4890129"/>
              <a:gd name="connsiteX27921" fmla="*/ 1158476 w 9771622"/>
              <a:gd name="connsiteY27921" fmla="*/ 1105902 h 4890129"/>
              <a:gd name="connsiteX27922" fmla="*/ 1144759 w 9771622"/>
              <a:gd name="connsiteY27922" fmla="*/ 1119552 h 4890129"/>
              <a:gd name="connsiteX27923" fmla="*/ 1131044 w 9771622"/>
              <a:gd name="connsiteY27923" fmla="*/ 1105902 h 4890129"/>
              <a:gd name="connsiteX27924" fmla="*/ 1144759 w 9771622"/>
              <a:gd name="connsiteY27924" fmla="*/ 1092186 h 4890129"/>
              <a:gd name="connsiteX27925" fmla="*/ 8662345 w 9771622"/>
              <a:gd name="connsiteY27925" fmla="*/ 1092183 h 4890129"/>
              <a:gd name="connsiteX27926" fmla="*/ 8676061 w 9771622"/>
              <a:gd name="connsiteY27926" fmla="*/ 1105899 h 4890129"/>
              <a:gd name="connsiteX27927" fmla="*/ 8662345 w 9771622"/>
              <a:gd name="connsiteY27927" fmla="*/ 1119552 h 4890129"/>
              <a:gd name="connsiteX27928" fmla="*/ 8648629 w 9771622"/>
              <a:gd name="connsiteY27928" fmla="*/ 1105899 h 4890129"/>
              <a:gd name="connsiteX27929" fmla="*/ 8662345 w 9771622"/>
              <a:gd name="connsiteY27929" fmla="*/ 1092183 h 4890129"/>
              <a:gd name="connsiteX27930" fmla="*/ 2201598 w 9771622"/>
              <a:gd name="connsiteY27930" fmla="*/ 1091714 h 4890129"/>
              <a:gd name="connsiteX27931" fmla="*/ 2215319 w 9771622"/>
              <a:gd name="connsiteY27931" fmla="*/ 1105432 h 4890129"/>
              <a:gd name="connsiteX27932" fmla="*/ 2201598 w 9771622"/>
              <a:gd name="connsiteY27932" fmla="*/ 1118888 h 4890129"/>
              <a:gd name="connsiteX27933" fmla="*/ 2187879 w 9771622"/>
              <a:gd name="connsiteY27933" fmla="*/ 1105432 h 4890129"/>
              <a:gd name="connsiteX27934" fmla="*/ 2201598 w 9771622"/>
              <a:gd name="connsiteY27934" fmla="*/ 1091714 h 4890129"/>
              <a:gd name="connsiteX27935" fmla="*/ 8716296 w 9771622"/>
              <a:gd name="connsiteY27935" fmla="*/ 1091513 h 4890129"/>
              <a:gd name="connsiteX27936" fmla="*/ 8730012 w 9771622"/>
              <a:gd name="connsiteY27936" fmla="*/ 1105229 h 4890129"/>
              <a:gd name="connsiteX27937" fmla="*/ 8716296 w 9771622"/>
              <a:gd name="connsiteY27937" fmla="*/ 1118888 h 4890129"/>
              <a:gd name="connsiteX27938" fmla="*/ 8702580 w 9771622"/>
              <a:gd name="connsiteY27938" fmla="*/ 1105229 h 4890129"/>
              <a:gd name="connsiteX27939" fmla="*/ 8716296 w 9771622"/>
              <a:gd name="connsiteY27939" fmla="*/ 1091513 h 4890129"/>
              <a:gd name="connsiteX27940" fmla="*/ 5516666 w 9771622"/>
              <a:gd name="connsiteY27940" fmla="*/ 1091468 h 4890129"/>
              <a:gd name="connsiteX27941" fmla="*/ 5530382 w 9771622"/>
              <a:gd name="connsiteY27941" fmla="*/ 1105189 h 4890129"/>
              <a:gd name="connsiteX27942" fmla="*/ 5516666 w 9771622"/>
              <a:gd name="connsiteY27942" fmla="*/ 1118558 h 4890129"/>
              <a:gd name="connsiteX27943" fmla="*/ 5502950 w 9771622"/>
              <a:gd name="connsiteY27943" fmla="*/ 1105189 h 4890129"/>
              <a:gd name="connsiteX27944" fmla="*/ 5516666 w 9771622"/>
              <a:gd name="connsiteY27944" fmla="*/ 1091468 h 4890129"/>
              <a:gd name="connsiteX27945" fmla="*/ 2729196 w 9771622"/>
              <a:gd name="connsiteY27945" fmla="*/ 1091466 h 4890129"/>
              <a:gd name="connsiteX27946" fmla="*/ 2742911 w 9771622"/>
              <a:gd name="connsiteY27946" fmla="*/ 1105184 h 4890129"/>
              <a:gd name="connsiteX27947" fmla="*/ 2729196 w 9771622"/>
              <a:gd name="connsiteY27947" fmla="*/ 1118558 h 4890129"/>
              <a:gd name="connsiteX27948" fmla="*/ 2715477 w 9771622"/>
              <a:gd name="connsiteY27948" fmla="*/ 1105184 h 4890129"/>
              <a:gd name="connsiteX27949" fmla="*/ 2729196 w 9771622"/>
              <a:gd name="connsiteY27949" fmla="*/ 1091466 h 4890129"/>
              <a:gd name="connsiteX27950" fmla="*/ 7077590 w 9771622"/>
              <a:gd name="connsiteY27950" fmla="*/ 1091465 h 4890129"/>
              <a:gd name="connsiteX27951" fmla="*/ 7091306 w 9771622"/>
              <a:gd name="connsiteY27951" fmla="*/ 1105183 h 4890129"/>
              <a:gd name="connsiteX27952" fmla="*/ 7077590 w 9771622"/>
              <a:gd name="connsiteY27952" fmla="*/ 1118558 h 4890129"/>
              <a:gd name="connsiteX27953" fmla="*/ 7063874 w 9771622"/>
              <a:gd name="connsiteY27953" fmla="*/ 1105183 h 4890129"/>
              <a:gd name="connsiteX27954" fmla="*/ 7077590 w 9771622"/>
              <a:gd name="connsiteY27954" fmla="*/ 1091465 h 4890129"/>
              <a:gd name="connsiteX27955" fmla="*/ 5631518 w 9771622"/>
              <a:gd name="connsiteY27955" fmla="*/ 1091141 h 4890129"/>
              <a:gd name="connsiteX27956" fmla="*/ 5645234 w 9771622"/>
              <a:gd name="connsiteY27956" fmla="*/ 1104857 h 4890129"/>
              <a:gd name="connsiteX27957" fmla="*/ 5631518 w 9771622"/>
              <a:gd name="connsiteY27957" fmla="*/ 1118228 h 4890129"/>
              <a:gd name="connsiteX27958" fmla="*/ 5617802 w 9771622"/>
              <a:gd name="connsiteY27958" fmla="*/ 1104857 h 4890129"/>
              <a:gd name="connsiteX27959" fmla="*/ 5631518 w 9771622"/>
              <a:gd name="connsiteY27959" fmla="*/ 1091141 h 4890129"/>
              <a:gd name="connsiteX27960" fmla="*/ 5188662 w 9771622"/>
              <a:gd name="connsiteY27960" fmla="*/ 1091141 h 4890129"/>
              <a:gd name="connsiteX27961" fmla="*/ 5202378 w 9771622"/>
              <a:gd name="connsiteY27961" fmla="*/ 1104857 h 4890129"/>
              <a:gd name="connsiteX27962" fmla="*/ 5188662 w 9771622"/>
              <a:gd name="connsiteY27962" fmla="*/ 1118228 h 4890129"/>
              <a:gd name="connsiteX27963" fmla="*/ 5174946 w 9771622"/>
              <a:gd name="connsiteY27963" fmla="*/ 1104857 h 4890129"/>
              <a:gd name="connsiteX27964" fmla="*/ 5188662 w 9771622"/>
              <a:gd name="connsiteY27964" fmla="*/ 1091141 h 4890129"/>
              <a:gd name="connsiteX27965" fmla="*/ 4175515 w 9771622"/>
              <a:gd name="connsiteY27965" fmla="*/ 1091141 h 4890129"/>
              <a:gd name="connsiteX27966" fmla="*/ 4189231 w 9771622"/>
              <a:gd name="connsiteY27966" fmla="*/ 1104857 h 4890129"/>
              <a:gd name="connsiteX27967" fmla="*/ 4175515 w 9771622"/>
              <a:gd name="connsiteY27967" fmla="*/ 1118228 h 4890129"/>
              <a:gd name="connsiteX27968" fmla="*/ 4161799 w 9771622"/>
              <a:gd name="connsiteY27968" fmla="*/ 1104857 h 4890129"/>
              <a:gd name="connsiteX27969" fmla="*/ 4175515 w 9771622"/>
              <a:gd name="connsiteY27969" fmla="*/ 1091141 h 4890129"/>
              <a:gd name="connsiteX27970" fmla="*/ 1036531 w 9771622"/>
              <a:gd name="connsiteY27970" fmla="*/ 1090849 h 4890129"/>
              <a:gd name="connsiteX27971" fmla="*/ 1050243 w 9771622"/>
              <a:gd name="connsiteY27971" fmla="*/ 1104565 h 4890129"/>
              <a:gd name="connsiteX27972" fmla="*/ 1036531 w 9771622"/>
              <a:gd name="connsiteY27972" fmla="*/ 1118228 h 4890129"/>
              <a:gd name="connsiteX27973" fmla="*/ 1022808 w 9771622"/>
              <a:gd name="connsiteY27973" fmla="*/ 1104565 h 4890129"/>
              <a:gd name="connsiteX27974" fmla="*/ 1036531 w 9771622"/>
              <a:gd name="connsiteY27974" fmla="*/ 1090849 h 4890129"/>
              <a:gd name="connsiteX27975" fmla="*/ 8770578 w 9771622"/>
              <a:gd name="connsiteY27975" fmla="*/ 1090847 h 4890129"/>
              <a:gd name="connsiteX27976" fmla="*/ 8784294 w 9771622"/>
              <a:gd name="connsiteY27976" fmla="*/ 1104563 h 4890129"/>
              <a:gd name="connsiteX27977" fmla="*/ 8770578 w 9771622"/>
              <a:gd name="connsiteY27977" fmla="*/ 1118228 h 4890129"/>
              <a:gd name="connsiteX27978" fmla="*/ 8756862 w 9771622"/>
              <a:gd name="connsiteY27978" fmla="*/ 1104563 h 4890129"/>
              <a:gd name="connsiteX27979" fmla="*/ 8770578 w 9771622"/>
              <a:gd name="connsiteY27979" fmla="*/ 1090847 h 4890129"/>
              <a:gd name="connsiteX27980" fmla="*/ 6508630 w 9771622"/>
              <a:gd name="connsiteY27980" fmla="*/ 1090475 h 4890129"/>
              <a:gd name="connsiteX27981" fmla="*/ 6522346 w 9771622"/>
              <a:gd name="connsiteY27981" fmla="*/ 1104196 h 4890129"/>
              <a:gd name="connsiteX27982" fmla="*/ 6508630 w 9771622"/>
              <a:gd name="connsiteY27982" fmla="*/ 1117565 h 4890129"/>
              <a:gd name="connsiteX27983" fmla="*/ 6494914 w 9771622"/>
              <a:gd name="connsiteY27983" fmla="*/ 1104196 h 4890129"/>
              <a:gd name="connsiteX27984" fmla="*/ 6508630 w 9771622"/>
              <a:gd name="connsiteY27984" fmla="*/ 1090475 h 4890129"/>
              <a:gd name="connsiteX27985" fmla="*/ 8824529 w 9771622"/>
              <a:gd name="connsiteY27985" fmla="*/ 1090180 h 4890129"/>
              <a:gd name="connsiteX27986" fmla="*/ 8838245 w 9771622"/>
              <a:gd name="connsiteY27986" fmla="*/ 1103895 h 4890129"/>
              <a:gd name="connsiteX27987" fmla="*/ 8824529 w 9771622"/>
              <a:gd name="connsiteY27987" fmla="*/ 1117565 h 4890129"/>
              <a:gd name="connsiteX27988" fmla="*/ 8810813 w 9771622"/>
              <a:gd name="connsiteY27988" fmla="*/ 1103895 h 4890129"/>
              <a:gd name="connsiteX27989" fmla="*/ 8824529 w 9771622"/>
              <a:gd name="connsiteY27989" fmla="*/ 1090180 h 4890129"/>
              <a:gd name="connsiteX27990" fmla="*/ 928625 w 9771622"/>
              <a:gd name="connsiteY27990" fmla="*/ 1089516 h 4890129"/>
              <a:gd name="connsiteX27991" fmla="*/ 942341 w 9771622"/>
              <a:gd name="connsiteY27991" fmla="*/ 1103233 h 4890129"/>
              <a:gd name="connsiteX27992" fmla="*/ 928625 w 9771622"/>
              <a:gd name="connsiteY27992" fmla="*/ 1116948 h 4890129"/>
              <a:gd name="connsiteX27993" fmla="*/ 914909 w 9771622"/>
              <a:gd name="connsiteY27993" fmla="*/ 1103233 h 4890129"/>
              <a:gd name="connsiteX27994" fmla="*/ 928625 w 9771622"/>
              <a:gd name="connsiteY27994" fmla="*/ 1089516 h 4890129"/>
              <a:gd name="connsiteX27995" fmla="*/ 8878480 w 9771622"/>
              <a:gd name="connsiteY27995" fmla="*/ 1089515 h 4890129"/>
              <a:gd name="connsiteX27996" fmla="*/ 8892196 w 9771622"/>
              <a:gd name="connsiteY27996" fmla="*/ 1103231 h 4890129"/>
              <a:gd name="connsiteX27997" fmla="*/ 8878480 w 9771622"/>
              <a:gd name="connsiteY27997" fmla="*/ 1116946 h 4890129"/>
              <a:gd name="connsiteX27998" fmla="*/ 8864764 w 9771622"/>
              <a:gd name="connsiteY27998" fmla="*/ 1103231 h 4890129"/>
              <a:gd name="connsiteX27999" fmla="*/ 8878480 w 9771622"/>
              <a:gd name="connsiteY27999" fmla="*/ 1089515 h 4890129"/>
              <a:gd name="connsiteX28000" fmla="*/ 8932098 w 9771622"/>
              <a:gd name="connsiteY28000" fmla="*/ 1088852 h 4890129"/>
              <a:gd name="connsiteX28001" fmla="*/ 8945814 w 9771622"/>
              <a:gd name="connsiteY28001" fmla="*/ 1102568 h 4890129"/>
              <a:gd name="connsiteX28002" fmla="*/ 8932098 w 9771622"/>
              <a:gd name="connsiteY28002" fmla="*/ 1116283 h 4890129"/>
              <a:gd name="connsiteX28003" fmla="*/ 8918382 w 9771622"/>
              <a:gd name="connsiteY28003" fmla="*/ 1102568 h 4890129"/>
              <a:gd name="connsiteX28004" fmla="*/ 8932098 w 9771622"/>
              <a:gd name="connsiteY28004" fmla="*/ 1088852 h 4890129"/>
              <a:gd name="connsiteX28005" fmla="*/ 7136159 w 9771622"/>
              <a:gd name="connsiteY28005" fmla="*/ 1088809 h 4890129"/>
              <a:gd name="connsiteX28006" fmla="*/ 7149875 w 9771622"/>
              <a:gd name="connsiteY28006" fmla="*/ 1102526 h 4890129"/>
              <a:gd name="connsiteX28007" fmla="*/ 7136159 w 9771622"/>
              <a:gd name="connsiteY28007" fmla="*/ 1116239 h 4890129"/>
              <a:gd name="connsiteX28008" fmla="*/ 7122443 w 9771622"/>
              <a:gd name="connsiteY28008" fmla="*/ 1102526 h 4890129"/>
              <a:gd name="connsiteX28009" fmla="*/ 7136159 w 9771622"/>
              <a:gd name="connsiteY28009" fmla="*/ 1088809 h 4890129"/>
              <a:gd name="connsiteX28010" fmla="*/ 2089064 w 9771622"/>
              <a:gd name="connsiteY28010" fmla="*/ 1088715 h 4890129"/>
              <a:gd name="connsiteX28011" fmla="*/ 2102780 w 9771622"/>
              <a:gd name="connsiteY28011" fmla="*/ 1102433 h 4890129"/>
              <a:gd name="connsiteX28012" fmla="*/ 2089064 w 9771622"/>
              <a:gd name="connsiteY28012" fmla="*/ 1116145 h 4890129"/>
              <a:gd name="connsiteX28013" fmla="*/ 2075358 w 9771622"/>
              <a:gd name="connsiteY28013" fmla="*/ 1102433 h 4890129"/>
              <a:gd name="connsiteX28014" fmla="*/ 2089064 w 9771622"/>
              <a:gd name="connsiteY28014" fmla="*/ 1088715 h 4890129"/>
              <a:gd name="connsiteX28015" fmla="*/ 820706 w 9771622"/>
              <a:gd name="connsiteY28015" fmla="*/ 1088186 h 4890129"/>
              <a:gd name="connsiteX28016" fmla="*/ 834423 w 9771622"/>
              <a:gd name="connsiteY28016" fmla="*/ 1101902 h 4890129"/>
              <a:gd name="connsiteX28017" fmla="*/ 820706 w 9771622"/>
              <a:gd name="connsiteY28017" fmla="*/ 1115618 h 4890129"/>
              <a:gd name="connsiteX28018" fmla="*/ 806990 w 9771622"/>
              <a:gd name="connsiteY28018" fmla="*/ 1101902 h 4890129"/>
              <a:gd name="connsiteX28019" fmla="*/ 820706 w 9771622"/>
              <a:gd name="connsiteY28019" fmla="*/ 1088186 h 4890129"/>
              <a:gd name="connsiteX28020" fmla="*/ 8986049 w 9771622"/>
              <a:gd name="connsiteY28020" fmla="*/ 1088185 h 4890129"/>
              <a:gd name="connsiteX28021" fmla="*/ 8999765 w 9771622"/>
              <a:gd name="connsiteY28021" fmla="*/ 1101901 h 4890129"/>
              <a:gd name="connsiteX28022" fmla="*/ 8986049 w 9771622"/>
              <a:gd name="connsiteY28022" fmla="*/ 1115617 h 4890129"/>
              <a:gd name="connsiteX28023" fmla="*/ 8972333 w 9771622"/>
              <a:gd name="connsiteY28023" fmla="*/ 1101901 h 4890129"/>
              <a:gd name="connsiteX28024" fmla="*/ 8986049 w 9771622"/>
              <a:gd name="connsiteY28024" fmla="*/ 1088185 h 4890129"/>
              <a:gd name="connsiteX28025" fmla="*/ 9039671 w 9771622"/>
              <a:gd name="connsiteY28025" fmla="*/ 1087852 h 4890129"/>
              <a:gd name="connsiteX28026" fmla="*/ 9053387 w 9771622"/>
              <a:gd name="connsiteY28026" fmla="*/ 1101568 h 4890129"/>
              <a:gd name="connsiteX28027" fmla="*/ 9039671 w 9771622"/>
              <a:gd name="connsiteY28027" fmla="*/ 1115285 h 4890129"/>
              <a:gd name="connsiteX28028" fmla="*/ 9025955 w 9771622"/>
              <a:gd name="connsiteY28028" fmla="*/ 1101568 h 4890129"/>
              <a:gd name="connsiteX28029" fmla="*/ 9039671 w 9771622"/>
              <a:gd name="connsiteY28029" fmla="*/ 1087852 h 4890129"/>
              <a:gd name="connsiteX28030" fmla="*/ 713463 w 9771622"/>
              <a:gd name="connsiteY28030" fmla="*/ 1087188 h 4890129"/>
              <a:gd name="connsiteX28031" fmla="*/ 727178 w 9771622"/>
              <a:gd name="connsiteY28031" fmla="*/ 1100904 h 4890129"/>
              <a:gd name="connsiteX28032" fmla="*/ 713463 w 9771622"/>
              <a:gd name="connsiteY28032" fmla="*/ 1114620 h 4890129"/>
              <a:gd name="connsiteX28033" fmla="*/ 699747 w 9771622"/>
              <a:gd name="connsiteY28033" fmla="*/ 1100904 h 4890129"/>
              <a:gd name="connsiteX28034" fmla="*/ 713463 w 9771622"/>
              <a:gd name="connsiteY28034" fmla="*/ 1087188 h 4890129"/>
              <a:gd name="connsiteX28035" fmla="*/ 9093619 w 9771622"/>
              <a:gd name="connsiteY28035" fmla="*/ 1087187 h 4890129"/>
              <a:gd name="connsiteX28036" fmla="*/ 9107335 w 9771622"/>
              <a:gd name="connsiteY28036" fmla="*/ 1100903 h 4890129"/>
              <a:gd name="connsiteX28037" fmla="*/ 9093619 w 9771622"/>
              <a:gd name="connsiteY28037" fmla="*/ 1114619 h 4890129"/>
              <a:gd name="connsiteX28038" fmla="*/ 9079903 w 9771622"/>
              <a:gd name="connsiteY28038" fmla="*/ 1100903 h 4890129"/>
              <a:gd name="connsiteX28039" fmla="*/ 9093619 w 9771622"/>
              <a:gd name="connsiteY28039" fmla="*/ 1087187 h 4890129"/>
              <a:gd name="connsiteX28040" fmla="*/ 9147240 w 9771622"/>
              <a:gd name="connsiteY28040" fmla="*/ 1086523 h 4890129"/>
              <a:gd name="connsiteX28041" fmla="*/ 9160956 w 9771622"/>
              <a:gd name="connsiteY28041" fmla="*/ 1100239 h 4890129"/>
              <a:gd name="connsiteX28042" fmla="*/ 9147240 w 9771622"/>
              <a:gd name="connsiteY28042" fmla="*/ 1113955 h 4890129"/>
              <a:gd name="connsiteX28043" fmla="*/ 9133524 w 9771622"/>
              <a:gd name="connsiteY28043" fmla="*/ 1100239 h 4890129"/>
              <a:gd name="connsiteX28044" fmla="*/ 9147240 w 9771622"/>
              <a:gd name="connsiteY28044" fmla="*/ 1086523 h 4890129"/>
              <a:gd name="connsiteX28045" fmla="*/ 606218 w 9771622"/>
              <a:gd name="connsiteY28045" fmla="*/ 1086189 h 4890129"/>
              <a:gd name="connsiteX28046" fmla="*/ 619933 w 9771622"/>
              <a:gd name="connsiteY28046" fmla="*/ 1099906 h 4890129"/>
              <a:gd name="connsiteX28047" fmla="*/ 606218 w 9771622"/>
              <a:gd name="connsiteY28047" fmla="*/ 1113621 h 4890129"/>
              <a:gd name="connsiteX28048" fmla="*/ 592502 w 9771622"/>
              <a:gd name="connsiteY28048" fmla="*/ 1099906 h 4890129"/>
              <a:gd name="connsiteX28049" fmla="*/ 606218 w 9771622"/>
              <a:gd name="connsiteY28049" fmla="*/ 1086189 h 4890129"/>
              <a:gd name="connsiteX28050" fmla="*/ 9200528 w 9771622"/>
              <a:gd name="connsiteY28050" fmla="*/ 1086188 h 4890129"/>
              <a:gd name="connsiteX28051" fmla="*/ 9214244 w 9771622"/>
              <a:gd name="connsiteY28051" fmla="*/ 1099905 h 4890129"/>
              <a:gd name="connsiteX28052" fmla="*/ 9200528 w 9771622"/>
              <a:gd name="connsiteY28052" fmla="*/ 1113620 h 4890129"/>
              <a:gd name="connsiteX28053" fmla="*/ 9186812 w 9771622"/>
              <a:gd name="connsiteY28053" fmla="*/ 1099905 h 4890129"/>
              <a:gd name="connsiteX28054" fmla="*/ 9200528 w 9771622"/>
              <a:gd name="connsiteY28054" fmla="*/ 1086188 h 4890129"/>
              <a:gd name="connsiteX28055" fmla="*/ 2612684 w 9771622"/>
              <a:gd name="connsiteY28055" fmla="*/ 1086156 h 4890129"/>
              <a:gd name="connsiteX28056" fmla="*/ 2626402 w 9771622"/>
              <a:gd name="connsiteY28056" fmla="*/ 1099873 h 4890129"/>
              <a:gd name="connsiteX28057" fmla="*/ 2612684 w 9771622"/>
              <a:gd name="connsiteY28057" fmla="*/ 1113587 h 4890129"/>
              <a:gd name="connsiteX28058" fmla="*/ 2598965 w 9771622"/>
              <a:gd name="connsiteY28058" fmla="*/ 1099873 h 4890129"/>
              <a:gd name="connsiteX28059" fmla="*/ 2612684 w 9771622"/>
              <a:gd name="connsiteY28059" fmla="*/ 1086156 h 4890129"/>
              <a:gd name="connsiteX28060" fmla="*/ 7194100 w 9771622"/>
              <a:gd name="connsiteY28060" fmla="*/ 1086152 h 4890129"/>
              <a:gd name="connsiteX28061" fmla="*/ 7207816 w 9771622"/>
              <a:gd name="connsiteY28061" fmla="*/ 1099871 h 4890129"/>
              <a:gd name="connsiteX28062" fmla="*/ 7194100 w 9771622"/>
              <a:gd name="connsiteY28062" fmla="*/ 1113582 h 4890129"/>
              <a:gd name="connsiteX28063" fmla="*/ 7180384 w 9771622"/>
              <a:gd name="connsiteY28063" fmla="*/ 1099871 h 4890129"/>
              <a:gd name="connsiteX28064" fmla="*/ 7194100 w 9771622"/>
              <a:gd name="connsiteY28064" fmla="*/ 1086152 h 4890129"/>
              <a:gd name="connsiteX28065" fmla="*/ 9254145 w 9771622"/>
              <a:gd name="connsiteY28065" fmla="*/ 1085855 h 4890129"/>
              <a:gd name="connsiteX28066" fmla="*/ 9267861 w 9771622"/>
              <a:gd name="connsiteY28066" fmla="*/ 1099572 h 4890129"/>
              <a:gd name="connsiteX28067" fmla="*/ 9254145 w 9771622"/>
              <a:gd name="connsiteY28067" fmla="*/ 1113287 h 4890129"/>
              <a:gd name="connsiteX28068" fmla="*/ 9240429 w 9771622"/>
              <a:gd name="connsiteY28068" fmla="*/ 1099572 h 4890129"/>
              <a:gd name="connsiteX28069" fmla="*/ 9254145 w 9771622"/>
              <a:gd name="connsiteY28069" fmla="*/ 1085855 h 4890129"/>
              <a:gd name="connsiteX28070" fmla="*/ 1976856 w 9771622"/>
              <a:gd name="connsiteY28070" fmla="*/ 1085709 h 4890129"/>
              <a:gd name="connsiteX28071" fmla="*/ 1990577 w 9771622"/>
              <a:gd name="connsiteY28071" fmla="*/ 1099424 h 4890129"/>
              <a:gd name="connsiteX28072" fmla="*/ 1976856 w 9771622"/>
              <a:gd name="connsiteY28072" fmla="*/ 1113140 h 4890129"/>
              <a:gd name="connsiteX28073" fmla="*/ 1963144 w 9771622"/>
              <a:gd name="connsiteY28073" fmla="*/ 1099424 h 4890129"/>
              <a:gd name="connsiteX28074" fmla="*/ 1976856 w 9771622"/>
              <a:gd name="connsiteY28074" fmla="*/ 1085709 h 4890129"/>
              <a:gd name="connsiteX28075" fmla="*/ 3439409 w 9771622"/>
              <a:gd name="connsiteY28075" fmla="*/ 1085514 h 4890129"/>
              <a:gd name="connsiteX28076" fmla="*/ 3453125 w 9771622"/>
              <a:gd name="connsiteY28076" fmla="*/ 1099235 h 4890129"/>
              <a:gd name="connsiteX28077" fmla="*/ 3439409 w 9771622"/>
              <a:gd name="connsiteY28077" fmla="*/ 1112944 h 4890129"/>
              <a:gd name="connsiteX28078" fmla="*/ 3425693 w 9771622"/>
              <a:gd name="connsiteY28078" fmla="*/ 1099235 h 4890129"/>
              <a:gd name="connsiteX28079" fmla="*/ 3439409 w 9771622"/>
              <a:gd name="connsiteY28079" fmla="*/ 1085514 h 4890129"/>
              <a:gd name="connsiteX28080" fmla="*/ 499304 w 9771622"/>
              <a:gd name="connsiteY28080" fmla="*/ 1085193 h 4890129"/>
              <a:gd name="connsiteX28081" fmla="*/ 513023 w 9771622"/>
              <a:gd name="connsiteY28081" fmla="*/ 1098910 h 4890129"/>
              <a:gd name="connsiteX28082" fmla="*/ 499304 w 9771622"/>
              <a:gd name="connsiteY28082" fmla="*/ 1112625 h 4890129"/>
              <a:gd name="connsiteX28083" fmla="*/ 485586 w 9771622"/>
              <a:gd name="connsiteY28083" fmla="*/ 1098910 h 4890129"/>
              <a:gd name="connsiteX28084" fmla="*/ 499304 w 9771622"/>
              <a:gd name="connsiteY28084" fmla="*/ 1085193 h 4890129"/>
              <a:gd name="connsiteX28085" fmla="*/ 9307767 w 9771622"/>
              <a:gd name="connsiteY28085" fmla="*/ 1085192 h 4890129"/>
              <a:gd name="connsiteX28086" fmla="*/ 9321483 w 9771622"/>
              <a:gd name="connsiteY28086" fmla="*/ 1098908 h 4890129"/>
              <a:gd name="connsiteX28087" fmla="*/ 9307767 w 9771622"/>
              <a:gd name="connsiteY28087" fmla="*/ 1112624 h 4890129"/>
              <a:gd name="connsiteX28088" fmla="*/ 9294051 w 9771622"/>
              <a:gd name="connsiteY28088" fmla="*/ 1098908 h 4890129"/>
              <a:gd name="connsiteX28089" fmla="*/ 9307767 w 9771622"/>
              <a:gd name="connsiteY28089" fmla="*/ 1085192 h 4890129"/>
              <a:gd name="connsiteX28090" fmla="*/ 6570525 w 9771622"/>
              <a:gd name="connsiteY28090" fmla="*/ 1085182 h 4890129"/>
              <a:gd name="connsiteX28091" fmla="*/ 6584241 w 9771622"/>
              <a:gd name="connsiteY28091" fmla="*/ 1098895 h 4890129"/>
              <a:gd name="connsiteX28092" fmla="*/ 6570525 w 9771622"/>
              <a:gd name="connsiteY28092" fmla="*/ 1112611 h 4890129"/>
              <a:gd name="connsiteX28093" fmla="*/ 6556809 w 9771622"/>
              <a:gd name="connsiteY28093" fmla="*/ 1098895 h 4890129"/>
              <a:gd name="connsiteX28094" fmla="*/ 6570525 w 9771622"/>
              <a:gd name="connsiteY28094" fmla="*/ 1085182 h 4890129"/>
              <a:gd name="connsiteX28095" fmla="*/ 3236182 w 9771622"/>
              <a:gd name="connsiteY28095" fmla="*/ 1085182 h 4890129"/>
              <a:gd name="connsiteX28096" fmla="*/ 3249898 w 9771622"/>
              <a:gd name="connsiteY28096" fmla="*/ 1098897 h 4890129"/>
              <a:gd name="connsiteX28097" fmla="*/ 3236182 w 9771622"/>
              <a:gd name="connsiteY28097" fmla="*/ 1112611 h 4890129"/>
              <a:gd name="connsiteX28098" fmla="*/ 3222466 w 9771622"/>
              <a:gd name="connsiteY28098" fmla="*/ 1098897 h 4890129"/>
              <a:gd name="connsiteX28099" fmla="*/ 3236182 w 9771622"/>
              <a:gd name="connsiteY28099" fmla="*/ 1085182 h 4890129"/>
              <a:gd name="connsiteX28100" fmla="*/ 9361054 w 9771622"/>
              <a:gd name="connsiteY28100" fmla="*/ 1084855 h 4890129"/>
              <a:gd name="connsiteX28101" fmla="*/ 9374770 w 9771622"/>
              <a:gd name="connsiteY28101" fmla="*/ 1098571 h 4890129"/>
              <a:gd name="connsiteX28102" fmla="*/ 9361054 w 9771622"/>
              <a:gd name="connsiteY28102" fmla="*/ 1112288 h 4890129"/>
              <a:gd name="connsiteX28103" fmla="*/ 9347338 w 9771622"/>
              <a:gd name="connsiteY28103" fmla="*/ 1098571 h 4890129"/>
              <a:gd name="connsiteX28104" fmla="*/ 9361054 w 9771622"/>
              <a:gd name="connsiteY28104" fmla="*/ 1084855 h 4890129"/>
              <a:gd name="connsiteX28105" fmla="*/ 4083173 w 9771622"/>
              <a:gd name="connsiteY28105" fmla="*/ 1084852 h 4890129"/>
              <a:gd name="connsiteX28106" fmla="*/ 4096889 w 9771622"/>
              <a:gd name="connsiteY28106" fmla="*/ 1098568 h 4890129"/>
              <a:gd name="connsiteX28107" fmla="*/ 4083173 w 9771622"/>
              <a:gd name="connsiteY28107" fmla="*/ 1112282 h 4890129"/>
              <a:gd name="connsiteX28108" fmla="*/ 4069457 w 9771622"/>
              <a:gd name="connsiteY28108" fmla="*/ 1098568 h 4890129"/>
              <a:gd name="connsiteX28109" fmla="*/ 4083173 w 9771622"/>
              <a:gd name="connsiteY28109" fmla="*/ 1084852 h 4890129"/>
              <a:gd name="connsiteX28110" fmla="*/ 392386 w 9771622"/>
              <a:gd name="connsiteY28110" fmla="*/ 1084523 h 4890129"/>
              <a:gd name="connsiteX28111" fmla="*/ 406103 w 9771622"/>
              <a:gd name="connsiteY28111" fmla="*/ 1098239 h 4890129"/>
              <a:gd name="connsiteX28112" fmla="*/ 392386 w 9771622"/>
              <a:gd name="connsiteY28112" fmla="*/ 1111955 h 4890129"/>
              <a:gd name="connsiteX28113" fmla="*/ 378669 w 9771622"/>
              <a:gd name="connsiteY28113" fmla="*/ 1098239 h 4890129"/>
              <a:gd name="connsiteX28114" fmla="*/ 392386 w 9771622"/>
              <a:gd name="connsiteY28114" fmla="*/ 1084523 h 4890129"/>
              <a:gd name="connsiteX28115" fmla="*/ 9414342 w 9771622"/>
              <a:gd name="connsiteY28115" fmla="*/ 1084522 h 4890129"/>
              <a:gd name="connsiteX28116" fmla="*/ 9428058 w 9771622"/>
              <a:gd name="connsiteY28116" fmla="*/ 1098238 h 4890129"/>
              <a:gd name="connsiteX28117" fmla="*/ 9414342 w 9771622"/>
              <a:gd name="connsiteY28117" fmla="*/ 1111954 h 4890129"/>
              <a:gd name="connsiteX28118" fmla="*/ 9400626 w 9771622"/>
              <a:gd name="connsiteY28118" fmla="*/ 1098238 h 4890129"/>
              <a:gd name="connsiteX28119" fmla="*/ 9414342 w 9771622"/>
              <a:gd name="connsiteY28119" fmla="*/ 1084522 h 4890129"/>
              <a:gd name="connsiteX28120" fmla="*/ 6222659 w 9771622"/>
              <a:gd name="connsiteY28120" fmla="*/ 1084191 h 4890129"/>
              <a:gd name="connsiteX28121" fmla="*/ 6236375 w 9771622"/>
              <a:gd name="connsiteY28121" fmla="*/ 1097903 h 4890129"/>
              <a:gd name="connsiteX28122" fmla="*/ 6222659 w 9771622"/>
              <a:gd name="connsiteY28122" fmla="*/ 1111622 h 4890129"/>
              <a:gd name="connsiteX28123" fmla="*/ 6208943 w 9771622"/>
              <a:gd name="connsiteY28123" fmla="*/ 1097903 h 4890129"/>
              <a:gd name="connsiteX28124" fmla="*/ 6222659 w 9771622"/>
              <a:gd name="connsiteY28124" fmla="*/ 1084191 h 4890129"/>
              <a:gd name="connsiteX28125" fmla="*/ 9467963 w 9771622"/>
              <a:gd name="connsiteY28125" fmla="*/ 1083857 h 4890129"/>
              <a:gd name="connsiteX28126" fmla="*/ 9481679 w 9771622"/>
              <a:gd name="connsiteY28126" fmla="*/ 1097573 h 4890129"/>
              <a:gd name="connsiteX28127" fmla="*/ 9467963 w 9771622"/>
              <a:gd name="connsiteY28127" fmla="*/ 1111289 h 4890129"/>
              <a:gd name="connsiteX28128" fmla="*/ 9454247 w 9771622"/>
              <a:gd name="connsiteY28128" fmla="*/ 1097573 h 4890129"/>
              <a:gd name="connsiteX28129" fmla="*/ 9467963 w 9771622"/>
              <a:gd name="connsiteY28129" fmla="*/ 1083857 h 4890129"/>
              <a:gd name="connsiteX28130" fmla="*/ 285799 w 9771622"/>
              <a:gd name="connsiteY28130" fmla="*/ 1083526 h 4890129"/>
              <a:gd name="connsiteX28131" fmla="*/ 299516 w 9771622"/>
              <a:gd name="connsiteY28131" fmla="*/ 1097241 h 4890129"/>
              <a:gd name="connsiteX28132" fmla="*/ 285799 w 9771622"/>
              <a:gd name="connsiteY28132" fmla="*/ 1110958 h 4890129"/>
              <a:gd name="connsiteX28133" fmla="*/ 272083 w 9771622"/>
              <a:gd name="connsiteY28133" fmla="*/ 1097241 h 4890129"/>
              <a:gd name="connsiteX28134" fmla="*/ 285799 w 9771622"/>
              <a:gd name="connsiteY28134" fmla="*/ 1083526 h 4890129"/>
              <a:gd name="connsiteX28135" fmla="*/ 7252020 w 9771622"/>
              <a:gd name="connsiteY28135" fmla="*/ 1083497 h 4890129"/>
              <a:gd name="connsiteX28136" fmla="*/ 7265736 w 9771622"/>
              <a:gd name="connsiteY28136" fmla="*/ 1097211 h 4890129"/>
              <a:gd name="connsiteX28137" fmla="*/ 7252020 w 9771622"/>
              <a:gd name="connsiteY28137" fmla="*/ 1110927 h 4890129"/>
              <a:gd name="connsiteX28138" fmla="*/ 7238304 w 9771622"/>
              <a:gd name="connsiteY28138" fmla="*/ 1097211 h 4890129"/>
              <a:gd name="connsiteX28139" fmla="*/ 7252020 w 9771622"/>
              <a:gd name="connsiteY28139" fmla="*/ 1083497 h 4890129"/>
              <a:gd name="connsiteX28140" fmla="*/ 5355149 w 9771622"/>
              <a:gd name="connsiteY28140" fmla="*/ 1083199 h 4890129"/>
              <a:gd name="connsiteX28141" fmla="*/ 5368865 w 9771622"/>
              <a:gd name="connsiteY28141" fmla="*/ 1096916 h 4890129"/>
              <a:gd name="connsiteX28142" fmla="*/ 5355149 w 9771622"/>
              <a:gd name="connsiteY28142" fmla="*/ 1110630 h 4890129"/>
              <a:gd name="connsiteX28143" fmla="*/ 5341433 w 9771622"/>
              <a:gd name="connsiteY28143" fmla="*/ 1096916 h 4890129"/>
              <a:gd name="connsiteX28144" fmla="*/ 5355149 w 9771622"/>
              <a:gd name="connsiteY28144" fmla="*/ 1083199 h 4890129"/>
              <a:gd name="connsiteX28145" fmla="*/ 9574525 w 9771622"/>
              <a:gd name="connsiteY28145" fmla="*/ 1083189 h 4890129"/>
              <a:gd name="connsiteX28146" fmla="*/ 9588241 w 9771622"/>
              <a:gd name="connsiteY28146" fmla="*/ 1096905 h 4890129"/>
              <a:gd name="connsiteX28147" fmla="*/ 9574525 w 9771622"/>
              <a:gd name="connsiteY28147" fmla="*/ 1110621 h 4890129"/>
              <a:gd name="connsiteX28148" fmla="*/ 9560809 w 9771622"/>
              <a:gd name="connsiteY28148" fmla="*/ 1096905 h 4890129"/>
              <a:gd name="connsiteX28149" fmla="*/ 9574525 w 9771622"/>
              <a:gd name="connsiteY28149" fmla="*/ 1083189 h 4890129"/>
              <a:gd name="connsiteX28150" fmla="*/ 1865655 w 9771622"/>
              <a:gd name="connsiteY28150" fmla="*/ 1083035 h 4890129"/>
              <a:gd name="connsiteX28151" fmla="*/ 1879369 w 9771622"/>
              <a:gd name="connsiteY28151" fmla="*/ 1096750 h 4890129"/>
              <a:gd name="connsiteX28152" fmla="*/ 1865655 w 9771622"/>
              <a:gd name="connsiteY28152" fmla="*/ 1110466 h 4890129"/>
              <a:gd name="connsiteX28153" fmla="*/ 1851937 w 9771622"/>
              <a:gd name="connsiteY28153" fmla="*/ 1096750 h 4890129"/>
              <a:gd name="connsiteX28154" fmla="*/ 1865655 w 9771622"/>
              <a:gd name="connsiteY28154" fmla="*/ 1083035 h 4890129"/>
              <a:gd name="connsiteX28155" fmla="*/ 5988982 w 9771622"/>
              <a:gd name="connsiteY28155" fmla="*/ 1082867 h 4890129"/>
              <a:gd name="connsiteX28156" fmla="*/ 6002698 w 9771622"/>
              <a:gd name="connsiteY28156" fmla="*/ 1096584 h 4890129"/>
              <a:gd name="connsiteX28157" fmla="*/ 5988982 w 9771622"/>
              <a:gd name="connsiteY28157" fmla="*/ 1110298 h 4890129"/>
              <a:gd name="connsiteX28158" fmla="*/ 5975266 w 9771622"/>
              <a:gd name="connsiteY28158" fmla="*/ 1096584 h 4890129"/>
              <a:gd name="connsiteX28159" fmla="*/ 5988982 w 9771622"/>
              <a:gd name="connsiteY28159" fmla="*/ 1082867 h 4890129"/>
              <a:gd name="connsiteX28160" fmla="*/ 179214 w 9771622"/>
              <a:gd name="connsiteY28160" fmla="*/ 1082858 h 4890129"/>
              <a:gd name="connsiteX28161" fmla="*/ 192930 w 9771622"/>
              <a:gd name="connsiteY28161" fmla="*/ 1096574 h 4890129"/>
              <a:gd name="connsiteX28162" fmla="*/ 179214 w 9771622"/>
              <a:gd name="connsiteY28162" fmla="*/ 1110290 h 4890129"/>
              <a:gd name="connsiteX28163" fmla="*/ 165498 w 9771622"/>
              <a:gd name="connsiteY28163" fmla="*/ 1096574 h 4890129"/>
              <a:gd name="connsiteX28164" fmla="*/ 179214 w 9771622"/>
              <a:gd name="connsiteY28164" fmla="*/ 1082858 h 4890129"/>
              <a:gd name="connsiteX28165" fmla="*/ 9627496 w 9771622"/>
              <a:gd name="connsiteY28165" fmla="*/ 1082857 h 4890129"/>
              <a:gd name="connsiteX28166" fmla="*/ 9641212 w 9771622"/>
              <a:gd name="connsiteY28166" fmla="*/ 1096573 h 4890129"/>
              <a:gd name="connsiteX28167" fmla="*/ 9627496 w 9771622"/>
              <a:gd name="connsiteY28167" fmla="*/ 1110289 h 4890129"/>
              <a:gd name="connsiteX28168" fmla="*/ 9613780 w 9771622"/>
              <a:gd name="connsiteY28168" fmla="*/ 1096573 h 4890129"/>
              <a:gd name="connsiteX28169" fmla="*/ 9627496 w 9771622"/>
              <a:gd name="connsiteY28169" fmla="*/ 1082857 h 4890129"/>
              <a:gd name="connsiteX28170" fmla="*/ 5143648 w 9771622"/>
              <a:gd name="connsiteY28170" fmla="*/ 1082541 h 4890129"/>
              <a:gd name="connsiteX28171" fmla="*/ 5157364 w 9771622"/>
              <a:gd name="connsiteY28171" fmla="*/ 1096253 h 4890129"/>
              <a:gd name="connsiteX28172" fmla="*/ 5143648 w 9771622"/>
              <a:gd name="connsiteY28172" fmla="*/ 1109967 h 4890129"/>
              <a:gd name="connsiteX28173" fmla="*/ 5129932 w 9771622"/>
              <a:gd name="connsiteY28173" fmla="*/ 1096253 h 4890129"/>
              <a:gd name="connsiteX28174" fmla="*/ 5143648 w 9771622"/>
              <a:gd name="connsiteY28174" fmla="*/ 1082541 h 4890129"/>
              <a:gd name="connsiteX28175" fmla="*/ 72964 w 9771622"/>
              <a:gd name="connsiteY28175" fmla="*/ 1082194 h 4890129"/>
              <a:gd name="connsiteX28176" fmla="*/ 86680 w 9771622"/>
              <a:gd name="connsiteY28176" fmla="*/ 1095910 h 4890129"/>
              <a:gd name="connsiteX28177" fmla="*/ 72964 w 9771622"/>
              <a:gd name="connsiteY28177" fmla="*/ 1109625 h 4890129"/>
              <a:gd name="connsiteX28178" fmla="*/ 59248 w 9771622"/>
              <a:gd name="connsiteY28178" fmla="*/ 1095910 h 4890129"/>
              <a:gd name="connsiteX28179" fmla="*/ 72964 w 9771622"/>
              <a:gd name="connsiteY28179" fmla="*/ 1082194 h 4890129"/>
              <a:gd name="connsiteX28180" fmla="*/ 5813892 w 9771622"/>
              <a:gd name="connsiteY28180" fmla="*/ 1081544 h 4890129"/>
              <a:gd name="connsiteX28181" fmla="*/ 5827608 w 9771622"/>
              <a:gd name="connsiteY28181" fmla="*/ 1095258 h 4890129"/>
              <a:gd name="connsiteX28182" fmla="*/ 5813892 w 9771622"/>
              <a:gd name="connsiteY28182" fmla="*/ 1108973 h 4890129"/>
              <a:gd name="connsiteX28183" fmla="*/ 5800176 w 9771622"/>
              <a:gd name="connsiteY28183" fmla="*/ 1095258 h 4890129"/>
              <a:gd name="connsiteX28184" fmla="*/ 5813892 w 9771622"/>
              <a:gd name="connsiteY28184" fmla="*/ 1081544 h 4890129"/>
              <a:gd name="connsiteX28185" fmla="*/ 3992815 w 9771622"/>
              <a:gd name="connsiteY28185" fmla="*/ 1081544 h 4890129"/>
              <a:gd name="connsiteX28186" fmla="*/ 4006531 w 9771622"/>
              <a:gd name="connsiteY28186" fmla="*/ 1095258 h 4890129"/>
              <a:gd name="connsiteX28187" fmla="*/ 3992815 w 9771622"/>
              <a:gd name="connsiteY28187" fmla="*/ 1108973 h 4890129"/>
              <a:gd name="connsiteX28188" fmla="*/ 3979099 w 9771622"/>
              <a:gd name="connsiteY28188" fmla="*/ 1095258 h 4890129"/>
              <a:gd name="connsiteX28189" fmla="*/ 3992815 w 9771622"/>
              <a:gd name="connsiteY28189" fmla="*/ 1081544 h 4890129"/>
              <a:gd name="connsiteX28190" fmla="*/ 2497172 w 9771622"/>
              <a:gd name="connsiteY28190" fmla="*/ 1081174 h 4890129"/>
              <a:gd name="connsiteX28191" fmla="*/ 2510887 w 9771622"/>
              <a:gd name="connsiteY28191" fmla="*/ 1094886 h 4890129"/>
              <a:gd name="connsiteX28192" fmla="*/ 2497172 w 9771622"/>
              <a:gd name="connsiteY28192" fmla="*/ 1108603 h 4890129"/>
              <a:gd name="connsiteX28193" fmla="*/ 2483456 w 9771622"/>
              <a:gd name="connsiteY28193" fmla="*/ 1094886 h 4890129"/>
              <a:gd name="connsiteX28194" fmla="*/ 2497172 w 9771622"/>
              <a:gd name="connsiteY28194" fmla="*/ 1081174 h 4890129"/>
              <a:gd name="connsiteX28195" fmla="*/ 7309613 w 9771622"/>
              <a:gd name="connsiteY28195" fmla="*/ 1081171 h 4890129"/>
              <a:gd name="connsiteX28196" fmla="*/ 7323329 w 9771622"/>
              <a:gd name="connsiteY28196" fmla="*/ 1094883 h 4890129"/>
              <a:gd name="connsiteX28197" fmla="*/ 7309613 w 9771622"/>
              <a:gd name="connsiteY28197" fmla="*/ 1108600 h 4890129"/>
              <a:gd name="connsiteX28198" fmla="*/ 7295897 w 9771622"/>
              <a:gd name="connsiteY28198" fmla="*/ 1094883 h 4890129"/>
              <a:gd name="connsiteX28199" fmla="*/ 7309613 w 9771622"/>
              <a:gd name="connsiteY28199" fmla="*/ 1081171 h 4890129"/>
              <a:gd name="connsiteX28200" fmla="*/ 1754772 w 9771622"/>
              <a:gd name="connsiteY28200" fmla="*/ 1080692 h 4890129"/>
              <a:gd name="connsiteX28201" fmla="*/ 1768489 w 9771622"/>
              <a:gd name="connsiteY28201" fmla="*/ 1094410 h 4890129"/>
              <a:gd name="connsiteX28202" fmla="*/ 1754772 w 9771622"/>
              <a:gd name="connsiteY28202" fmla="*/ 1108124 h 4890129"/>
              <a:gd name="connsiteX28203" fmla="*/ 1741053 w 9771622"/>
              <a:gd name="connsiteY28203" fmla="*/ 1094410 h 4890129"/>
              <a:gd name="connsiteX28204" fmla="*/ 1754772 w 9771622"/>
              <a:gd name="connsiteY28204" fmla="*/ 1080692 h 4890129"/>
              <a:gd name="connsiteX28205" fmla="*/ 6632086 w 9771622"/>
              <a:gd name="connsiteY28205" fmla="*/ 1080218 h 4890129"/>
              <a:gd name="connsiteX28206" fmla="*/ 6645802 w 9771622"/>
              <a:gd name="connsiteY28206" fmla="*/ 1093934 h 4890129"/>
              <a:gd name="connsiteX28207" fmla="*/ 6632086 w 9771622"/>
              <a:gd name="connsiteY28207" fmla="*/ 1107649 h 4890129"/>
              <a:gd name="connsiteX28208" fmla="*/ 6618370 w 9771622"/>
              <a:gd name="connsiteY28208" fmla="*/ 1093934 h 4890129"/>
              <a:gd name="connsiteX28209" fmla="*/ 6632086 w 9771622"/>
              <a:gd name="connsiteY28209" fmla="*/ 1080218 h 4890129"/>
              <a:gd name="connsiteX28210" fmla="*/ 7367202 w 9771622"/>
              <a:gd name="connsiteY28210" fmla="*/ 1079176 h 4890129"/>
              <a:gd name="connsiteX28211" fmla="*/ 7380918 w 9771622"/>
              <a:gd name="connsiteY28211" fmla="*/ 1092893 h 4890129"/>
              <a:gd name="connsiteX28212" fmla="*/ 7367202 w 9771622"/>
              <a:gd name="connsiteY28212" fmla="*/ 1106609 h 4890129"/>
              <a:gd name="connsiteX28213" fmla="*/ 7353486 w 9771622"/>
              <a:gd name="connsiteY28213" fmla="*/ 1092893 h 4890129"/>
              <a:gd name="connsiteX28214" fmla="*/ 7367202 w 9771622"/>
              <a:gd name="connsiteY28214" fmla="*/ 1079176 h 4890129"/>
              <a:gd name="connsiteX28215" fmla="*/ 1644222 w 9771622"/>
              <a:gd name="connsiteY28215" fmla="*/ 1078356 h 4890129"/>
              <a:gd name="connsiteX28216" fmla="*/ 1657940 w 9771622"/>
              <a:gd name="connsiteY28216" fmla="*/ 1092074 h 4890129"/>
              <a:gd name="connsiteX28217" fmla="*/ 1644222 w 9771622"/>
              <a:gd name="connsiteY28217" fmla="*/ 1105789 h 4890129"/>
              <a:gd name="connsiteX28218" fmla="*/ 1630502 w 9771622"/>
              <a:gd name="connsiteY28218" fmla="*/ 1092074 h 4890129"/>
              <a:gd name="connsiteX28219" fmla="*/ 1644222 w 9771622"/>
              <a:gd name="connsiteY28219" fmla="*/ 1078356 h 4890129"/>
              <a:gd name="connsiteX28220" fmla="*/ 2382319 w 9771622"/>
              <a:gd name="connsiteY28220" fmla="*/ 1076852 h 4890129"/>
              <a:gd name="connsiteX28221" fmla="*/ 2396034 w 9771622"/>
              <a:gd name="connsiteY28221" fmla="*/ 1090568 h 4890129"/>
              <a:gd name="connsiteX28222" fmla="*/ 2382319 w 9771622"/>
              <a:gd name="connsiteY28222" fmla="*/ 1104285 h 4890129"/>
              <a:gd name="connsiteX28223" fmla="*/ 2368600 w 9771622"/>
              <a:gd name="connsiteY28223" fmla="*/ 1090568 h 4890129"/>
              <a:gd name="connsiteX28224" fmla="*/ 2382319 w 9771622"/>
              <a:gd name="connsiteY28224" fmla="*/ 1076852 h 4890129"/>
              <a:gd name="connsiteX28225" fmla="*/ 7424462 w 9771622"/>
              <a:gd name="connsiteY28225" fmla="*/ 1076849 h 4890129"/>
              <a:gd name="connsiteX28226" fmla="*/ 7438178 w 9771622"/>
              <a:gd name="connsiteY28226" fmla="*/ 1090564 h 4890129"/>
              <a:gd name="connsiteX28227" fmla="*/ 7424462 w 9771622"/>
              <a:gd name="connsiteY28227" fmla="*/ 1104283 h 4890129"/>
              <a:gd name="connsiteX28228" fmla="*/ 7410746 w 9771622"/>
              <a:gd name="connsiteY28228" fmla="*/ 1090564 h 4890129"/>
              <a:gd name="connsiteX28229" fmla="*/ 7424462 w 9771622"/>
              <a:gd name="connsiteY28229" fmla="*/ 1076849 h 4890129"/>
              <a:gd name="connsiteX28230" fmla="*/ 1534333 w 9771622"/>
              <a:gd name="connsiteY28230" fmla="*/ 1076348 h 4890129"/>
              <a:gd name="connsiteX28231" fmla="*/ 1548045 w 9771622"/>
              <a:gd name="connsiteY28231" fmla="*/ 1090064 h 4890129"/>
              <a:gd name="connsiteX28232" fmla="*/ 1534333 w 9771622"/>
              <a:gd name="connsiteY28232" fmla="*/ 1103782 h 4890129"/>
              <a:gd name="connsiteX28233" fmla="*/ 1520613 w 9771622"/>
              <a:gd name="connsiteY28233" fmla="*/ 1090064 h 4890129"/>
              <a:gd name="connsiteX28234" fmla="*/ 1534333 w 9771622"/>
              <a:gd name="connsiteY28234" fmla="*/ 1076348 h 4890129"/>
              <a:gd name="connsiteX28235" fmla="*/ 6287532 w 9771622"/>
              <a:gd name="connsiteY28235" fmla="*/ 1076245 h 4890129"/>
              <a:gd name="connsiteX28236" fmla="*/ 6301248 w 9771622"/>
              <a:gd name="connsiteY28236" fmla="*/ 1089960 h 4890129"/>
              <a:gd name="connsiteX28237" fmla="*/ 6287532 w 9771622"/>
              <a:gd name="connsiteY28237" fmla="*/ 1103678 h 4890129"/>
              <a:gd name="connsiteX28238" fmla="*/ 6273816 w 9771622"/>
              <a:gd name="connsiteY28238" fmla="*/ 1089960 h 4890129"/>
              <a:gd name="connsiteX28239" fmla="*/ 6287532 w 9771622"/>
              <a:gd name="connsiteY28239" fmla="*/ 1076245 h 4890129"/>
              <a:gd name="connsiteX28240" fmla="*/ 3519175 w 9771622"/>
              <a:gd name="connsiteY28240" fmla="*/ 1076245 h 4890129"/>
              <a:gd name="connsiteX28241" fmla="*/ 3532891 w 9771622"/>
              <a:gd name="connsiteY28241" fmla="*/ 1089963 h 4890129"/>
              <a:gd name="connsiteX28242" fmla="*/ 3519175 w 9771622"/>
              <a:gd name="connsiteY28242" fmla="*/ 1103678 h 4890129"/>
              <a:gd name="connsiteX28243" fmla="*/ 3505459 w 9771622"/>
              <a:gd name="connsiteY28243" fmla="*/ 1089963 h 4890129"/>
              <a:gd name="connsiteX28244" fmla="*/ 3519175 w 9771622"/>
              <a:gd name="connsiteY28244" fmla="*/ 1076245 h 4890129"/>
              <a:gd name="connsiteX28245" fmla="*/ 6693317 w 9771622"/>
              <a:gd name="connsiteY28245" fmla="*/ 1075580 h 4890129"/>
              <a:gd name="connsiteX28246" fmla="*/ 6707033 w 9771622"/>
              <a:gd name="connsiteY28246" fmla="*/ 1089296 h 4890129"/>
              <a:gd name="connsiteX28247" fmla="*/ 6693317 w 9771622"/>
              <a:gd name="connsiteY28247" fmla="*/ 1103016 h 4890129"/>
              <a:gd name="connsiteX28248" fmla="*/ 6679601 w 9771622"/>
              <a:gd name="connsiteY28248" fmla="*/ 1089296 h 4890129"/>
              <a:gd name="connsiteX28249" fmla="*/ 6693317 w 9771622"/>
              <a:gd name="connsiteY28249" fmla="*/ 1075580 h 4890129"/>
              <a:gd name="connsiteX28250" fmla="*/ 5097971 w 9771622"/>
              <a:gd name="connsiteY28250" fmla="*/ 1075251 h 4890129"/>
              <a:gd name="connsiteX28251" fmla="*/ 5111687 w 9771622"/>
              <a:gd name="connsiteY28251" fmla="*/ 1088967 h 4890129"/>
              <a:gd name="connsiteX28252" fmla="*/ 5097971 w 9771622"/>
              <a:gd name="connsiteY28252" fmla="*/ 1102688 h 4890129"/>
              <a:gd name="connsiteX28253" fmla="*/ 5084255 w 9771622"/>
              <a:gd name="connsiteY28253" fmla="*/ 1088967 h 4890129"/>
              <a:gd name="connsiteX28254" fmla="*/ 5097971 w 9771622"/>
              <a:gd name="connsiteY28254" fmla="*/ 1075251 h 4890129"/>
              <a:gd name="connsiteX28255" fmla="*/ 2800352 w 9771622"/>
              <a:gd name="connsiteY28255" fmla="*/ 1075251 h 4890129"/>
              <a:gd name="connsiteX28256" fmla="*/ 2814072 w 9771622"/>
              <a:gd name="connsiteY28256" fmla="*/ 1088967 h 4890129"/>
              <a:gd name="connsiteX28257" fmla="*/ 2800352 w 9771622"/>
              <a:gd name="connsiteY28257" fmla="*/ 1102682 h 4890129"/>
              <a:gd name="connsiteX28258" fmla="*/ 2786638 w 9771622"/>
              <a:gd name="connsiteY28258" fmla="*/ 1088967 h 4890129"/>
              <a:gd name="connsiteX28259" fmla="*/ 2800352 w 9771622"/>
              <a:gd name="connsiteY28259" fmla="*/ 1075251 h 4890129"/>
              <a:gd name="connsiteX28260" fmla="*/ 7481391 w 9771622"/>
              <a:gd name="connsiteY28260" fmla="*/ 1074856 h 4890129"/>
              <a:gd name="connsiteX28261" fmla="*/ 7495107 w 9771622"/>
              <a:gd name="connsiteY28261" fmla="*/ 1088570 h 4890129"/>
              <a:gd name="connsiteX28262" fmla="*/ 7481391 w 9771622"/>
              <a:gd name="connsiteY28262" fmla="*/ 1102288 h 4890129"/>
              <a:gd name="connsiteX28263" fmla="*/ 7467675 w 9771622"/>
              <a:gd name="connsiteY28263" fmla="*/ 1088570 h 4890129"/>
              <a:gd name="connsiteX28264" fmla="*/ 7481391 w 9771622"/>
              <a:gd name="connsiteY28264" fmla="*/ 1074856 h 4890129"/>
              <a:gd name="connsiteX28265" fmla="*/ 1424779 w 9771622"/>
              <a:gd name="connsiteY28265" fmla="*/ 1074344 h 4890129"/>
              <a:gd name="connsiteX28266" fmla="*/ 1438490 w 9771622"/>
              <a:gd name="connsiteY28266" fmla="*/ 1088060 h 4890129"/>
              <a:gd name="connsiteX28267" fmla="*/ 1424779 w 9771622"/>
              <a:gd name="connsiteY28267" fmla="*/ 1101777 h 4890129"/>
              <a:gd name="connsiteX28268" fmla="*/ 1411059 w 9771622"/>
              <a:gd name="connsiteY28268" fmla="*/ 1088060 h 4890129"/>
              <a:gd name="connsiteX28269" fmla="*/ 1424779 w 9771622"/>
              <a:gd name="connsiteY28269" fmla="*/ 1074344 h 4890129"/>
              <a:gd name="connsiteX28270" fmla="*/ 5474300 w 9771622"/>
              <a:gd name="connsiteY28270" fmla="*/ 1073267 h 4890129"/>
              <a:gd name="connsiteX28271" fmla="*/ 5488016 w 9771622"/>
              <a:gd name="connsiteY28271" fmla="*/ 1086980 h 4890129"/>
              <a:gd name="connsiteX28272" fmla="*/ 5474300 w 9771622"/>
              <a:gd name="connsiteY28272" fmla="*/ 1100700 h 4890129"/>
              <a:gd name="connsiteX28273" fmla="*/ 5460584 w 9771622"/>
              <a:gd name="connsiteY28273" fmla="*/ 1086980 h 4890129"/>
              <a:gd name="connsiteX28274" fmla="*/ 5474300 w 9771622"/>
              <a:gd name="connsiteY28274" fmla="*/ 1073267 h 4890129"/>
              <a:gd name="connsiteX28275" fmla="*/ 2268457 w 9771622"/>
              <a:gd name="connsiteY28275" fmla="*/ 1073191 h 4890129"/>
              <a:gd name="connsiteX28276" fmla="*/ 2282172 w 9771622"/>
              <a:gd name="connsiteY28276" fmla="*/ 1086905 h 4890129"/>
              <a:gd name="connsiteX28277" fmla="*/ 2268457 w 9771622"/>
              <a:gd name="connsiteY28277" fmla="*/ 1100624 h 4890129"/>
              <a:gd name="connsiteX28278" fmla="*/ 2254744 w 9771622"/>
              <a:gd name="connsiteY28278" fmla="*/ 1086905 h 4890129"/>
              <a:gd name="connsiteX28279" fmla="*/ 2268457 w 9771622"/>
              <a:gd name="connsiteY28279" fmla="*/ 1073191 h 4890129"/>
              <a:gd name="connsiteX28280" fmla="*/ 7538320 w 9771622"/>
              <a:gd name="connsiteY28280" fmla="*/ 1073187 h 4890129"/>
              <a:gd name="connsiteX28281" fmla="*/ 7552036 w 9771622"/>
              <a:gd name="connsiteY28281" fmla="*/ 1086903 h 4890129"/>
              <a:gd name="connsiteX28282" fmla="*/ 7538320 w 9771622"/>
              <a:gd name="connsiteY28282" fmla="*/ 1100621 h 4890129"/>
              <a:gd name="connsiteX28283" fmla="*/ 7524604 w 9771622"/>
              <a:gd name="connsiteY28283" fmla="*/ 1086903 h 4890129"/>
              <a:gd name="connsiteX28284" fmla="*/ 7538320 w 9771622"/>
              <a:gd name="connsiteY28284" fmla="*/ 1073187 h 4890129"/>
              <a:gd name="connsiteX28285" fmla="*/ 5703675 w 9771622"/>
              <a:gd name="connsiteY28285" fmla="*/ 1072934 h 4890129"/>
              <a:gd name="connsiteX28286" fmla="*/ 5717391 w 9771622"/>
              <a:gd name="connsiteY28286" fmla="*/ 1086651 h 4890129"/>
              <a:gd name="connsiteX28287" fmla="*/ 5703675 w 9771622"/>
              <a:gd name="connsiteY28287" fmla="*/ 1100368 h 4890129"/>
              <a:gd name="connsiteX28288" fmla="*/ 5689959 w 9771622"/>
              <a:gd name="connsiteY28288" fmla="*/ 1086651 h 4890129"/>
              <a:gd name="connsiteX28289" fmla="*/ 5703675 w 9771622"/>
              <a:gd name="connsiteY28289" fmla="*/ 1072934 h 4890129"/>
              <a:gd name="connsiteX28290" fmla="*/ 3313301 w 9771622"/>
              <a:gd name="connsiteY28290" fmla="*/ 1072934 h 4890129"/>
              <a:gd name="connsiteX28291" fmla="*/ 3327017 w 9771622"/>
              <a:gd name="connsiteY28291" fmla="*/ 1086651 h 4890129"/>
              <a:gd name="connsiteX28292" fmla="*/ 3313301 w 9771622"/>
              <a:gd name="connsiteY28292" fmla="*/ 1100368 h 4890129"/>
              <a:gd name="connsiteX28293" fmla="*/ 3299585 w 9771622"/>
              <a:gd name="connsiteY28293" fmla="*/ 1086651 h 4890129"/>
              <a:gd name="connsiteX28294" fmla="*/ 3313301 w 9771622"/>
              <a:gd name="connsiteY28294" fmla="*/ 1072934 h 4890129"/>
              <a:gd name="connsiteX28295" fmla="*/ 1315553 w 9771622"/>
              <a:gd name="connsiteY28295" fmla="*/ 1072676 h 4890129"/>
              <a:gd name="connsiteX28296" fmla="*/ 1329267 w 9771622"/>
              <a:gd name="connsiteY28296" fmla="*/ 1086392 h 4890129"/>
              <a:gd name="connsiteX28297" fmla="*/ 1315553 w 9771622"/>
              <a:gd name="connsiteY28297" fmla="*/ 1100109 h 4890129"/>
              <a:gd name="connsiteX28298" fmla="*/ 1301834 w 9771622"/>
              <a:gd name="connsiteY28298" fmla="*/ 1086392 h 4890129"/>
              <a:gd name="connsiteX28299" fmla="*/ 1315553 w 9771622"/>
              <a:gd name="connsiteY28299" fmla="*/ 1072676 h 4890129"/>
              <a:gd name="connsiteX28300" fmla="*/ 6056503 w 9771622"/>
              <a:gd name="connsiteY28300" fmla="*/ 1071949 h 4890129"/>
              <a:gd name="connsiteX28301" fmla="*/ 6070219 w 9771622"/>
              <a:gd name="connsiteY28301" fmla="*/ 1085660 h 4890129"/>
              <a:gd name="connsiteX28302" fmla="*/ 6056503 w 9771622"/>
              <a:gd name="connsiteY28302" fmla="*/ 1099377 h 4890129"/>
              <a:gd name="connsiteX28303" fmla="*/ 6042787 w 9771622"/>
              <a:gd name="connsiteY28303" fmla="*/ 1085660 h 4890129"/>
              <a:gd name="connsiteX28304" fmla="*/ 6056503 w 9771622"/>
              <a:gd name="connsiteY28304" fmla="*/ 1071949 h 4890129"/>
              <a:gd name="connsiteX28305" fmla="*/ 1206657 w 9771622"/>
              <a:gd name="connsiteY28305" fmla="*/ 1071340 h 4890129"/>
              <a:gd name="connsiteX28306" fmla="*/ 1220374 w 9771622"/>
              <a:gd name="connsiteY28306" fmla="*/ 1085056 h 4890129"/>
              <a:gd name="connsiteX28307" fmla="*/ 1206657 w 9771622"/>
              <a:gd name="connsiteY28307" fmla="*/ 1098772 h 4890129"/>
              <a:gd name="connsiteX28308" fmla="*/ 1192939 w 9771622"/>
              <a:gd name="connsiteY28308" fmla="*/ 1085056 h 4890129"/>
              <a:gd name="connsiteX28309" fmla="*/ 1206657 w 9771622"/>
              <a:gd name="connsiteY28309" fmla="*/ 1071340 h 4890129"/>
              <a:gd name="connsiteX28310" fmla="*/ 7594920 w 9771622"/>
              <a:gd name="connsiteY28310" fmla="*/ 1071193 h 4890129"/>
              <a:gd name="connsiteX28311" fmla="*/ 7608636 w 9771622"/>
              <a:gd name="connsiteY28311" fmla="*/ 1084909 h 4890129"/>
              <a:gd name="connsiteX28312" fmla="*/ 7594920 w 9771622"/>
              <a:gd name="connsiteY28312" fmla="*/ 1098625 h 4890129"/>
              <a:gd name="connsiteX28313" fmla="*/ 7581204 w 9771622"/>
              <a:gd name="connsiteY28313" fmla="*/ 1084909 h 4890129"/>
              <a:gd name="connsiteX28314" fmla="*/ 7594920 w 9771622"/>
              <a:gd name="connsiteY28314" fmla="*/ 1071193 h 4890129"/>
              <a:gd name="connsiteX28315" fmla="*/ 6754218 w 9771622"/>
              <a:gd name="connsiteY28315" fmla="*/ 1070950 h 4890129"/>
              <a:gd name="connsiteX28316" fmla="*/ 6767934 w 9771622"/>
              <a:gd name="connsiteY28316" fmla="*/ 1084664 h 4890129"/>
              <a:gd name="connsiteX28317" fmla="*/ 6754218 w 9771622"/>
              <a:gd name="connsiteY28317" fmla="*/ 1098383 h 4890129"/>
              <a:gd name="connsiteX28318" fmla="*/ 6740502 w 9771622"/>
              <a:gd name="connsiteY28318" fmla="*/ 1084664 h 4890129"/>
              <a:gd name="connsiteX28319" fmla="*/ 6754218 w 9771622"/>
              <a:gd name="connsiteY28319" fmla="*/ 1070950 h 4890129"/>
              <a:gd name="connsiteX28320" fmla="*/ 5590476 w 9771622"/>
              <a:gd name="connsiteY28320" fmla="*/ 1069958 h 4890129"/>
              <a:gd name="connsiteX28321" fmla="*/ 5604192 w 9771622"/>
              <a:gd name="connsiteY28321" fmla="*/ 1083675 h 4890129"/>
              <a:gd name="connsiteX28322" fmla="*/ 5590476 w 9771622"/>
              <a:gd name="connsiteY28322" fmla="*/ 1097391 h 4890129"/>
              <a:gd name="connsiteX28323" fmla="*/ 5576760 w 9771622"/>
              <a:gd name="connsiteY28323" fmla="*/ 1083675 h 4890129"/>
              <a:gd name="connsiteX28324" fmla="*/ 5590476 w 9771622"/>
              <a:gd name="connsiteY28324" fmla="*/ 1069958 h 4890129"/>
              <a:gd name="connsiteX28325" fmla="*/ 4216227 w 9771622"/>
              <a:gd name="connsiteY28325" fmla="*/ 1069958 h 4890129"/>
              <a:gd name="connsiteX28326" fmla="*/ 4229943 w 9771622"/>
              <a:gd name="connsiteY28326" fmla="*/ 1083675 h 4890129"/>
              <a:gd name="connsiteX28327" fmla="*/ 4216227 w 9771622"/>
              <a:gd name="connsiteY28327" fmla="*/ 1097391 h 4890129"/>
              <a:gd name="connsiteX28328" fmla="*/ 4202511 w 9771622"/>
              <a:gd name="connsiteY28328" fmla="*/ 1083675 h 4890129"/>
              <a:gd name="connsiteX28329" fmla="*/ 4216227 w 9771622"/>
              <a:gd name="connsiteY28329" fmla="*/ 1069958 h 4890129"/>
              <a:gd name="connsiteX28330" fmla="*/ 1098407 w 9771622"/>
              <a:gd name="connsiteY28330" fmla="*/ 1069673 h 4890129"/>
              <a:gd name="connsiteX28331" fmla="*/ 1112124 w 9771622"/>
              <a:gd name="connsiteY28331" fmla="*/ 1083388 h 4890129"/>
              <a:gd name="connsiteX28332" fmla="*/ 1098407 w 9771622"/>
              <a:gd name="connsiteY28332" fmla="*/ 1097104 h 4890129"/>
              <a:gd name="connsiteX28333" fmla="*/ 1084693 w 9771622"/>
              <a:gd name="connsiteY28333" fmla="*/ 1083388 h 4890129"/>
              <a:gd name="connsiteX28334" fmla="*/ 1098407 w 9771622"/>
              <a:gd name="connsiteY28334" fmla="*/ 1069673 h 4890129"/>
              <a:gd name="connsiteX28335" fmla="*/ 5052627 w 9771622"/>
              <a:gd name="connsiteY28335" fmla="*/ 1069629 h 4890129"/>
              <a:gd name="connsiteX28336" fmla="*/ 5066343 w 9771622"/>
              <a:gd name="connsiteY28336" fmla="*/ 1083347 h 4890129"/>
              <a:gd name="connsiteX28337" fmla="*/ 5052627 w 9771622"/>
              <a:gd name="connsiteY28337" fmla="*/ 1097059 h 4890129"/>
              <a:gd name="connsiteX28338" fmla="*/ 5038911 w 9771622"/>
              <a:gd name="connsiteY28338" fmla="*/ 1083347 h 4890129"/>
              <a:gd name="connsiteX28339" fmla="*/ 5052627 w 9771622"/>
              <a:gd name="connsiteY28339" fmla="*/ 1069629 h 4890129"/>
              <a:gd name="connsiteX28340" fmla="*/ 2155261 w 9771622"/>
              <a:gd name="connsiteY28340" fmla="*/ 1069532 h 4890129"/>
              <a:gd name="connsiteX28341" fmla="*/ 2168978 w 9771622"/>
              <a:gd name="connsiteY28341" fmla="*/ 1083249 h 4890129"/>
              <a:gd name="connsiteX28342" fmla="*/ 2155261 w 9771622"/>
              <a:gd name="connsiteY28342" fmla="*/ 1096962 h 4890129"/>
              <a:gd name="connsiteX28343" fmla="*/ 2141544 w 9771622"/>
              <a:gd name="connsiteY28343" fmla="*/ 1083249 h 4890129"/>
              <a:gd name="connsiteX28344" fmla="*/ 2155261 w 9771622"/>
              <a:gd name="connsiteY28344" fmla="*/ 1069532 h 4890129"/>
              <a:gd name="connsiteX28345" fmla="*/ 7651519 w 9771622"/>
              <a:gd name="connsiteY28345" fmla="*/ 1069527 h 4890129"/>
              <a:gd name="connsiteX28346" fmla="*/ 7665235 w 9771622"/>
              <a:gd name="connsiteY28346" fmla="*/ 1083244 h 4890129"/>
              <a:gd name="connsiteX28347" fmla="*/ 7651519 w 9771622"/>
              <a:gd name="connsiteY28347" fmla="*/ 1096958 h 4890129"/>
              <a:gd name="connsiteX28348" fmla="*/ 7637803 w 9771622"/>
              <a:gd name="connsiteY28348" fmla="*/ 1083244 h 4890129"/>
              <a:gd name="connsiteX28349" fmla="*/ 7651519 w 9771622"/>
              <a:gd name="connsiteY28349" fmla="*/ 1069527 h 4890129"/>
              <a:gd name="connsiteX28350" fmla="*/ 5311455 w 9771622"/>
              <a:gd name="connsiteY28350" fmla="*/ 1069295 h 4890129"/>
              <a:gd name="connsiteX28351" fmla="*/ 5325171 w 9771622"/>
              <a:gd name="connsiteY28351" fmla="*/ 1083013 h 4890129"/>
              <a:gd name="connsiteX28352" fmla="*/ 5311455 w 9771622"/>
              <a:gd name="connsiteY28352" fmla="*/ 1096725 h 4890129"/>
              <a:gd name="connsiteX28353" fmla="*/ 5297739 w 9771622"/>
              <a:gd name="connsiteY28353" fmla="*/ 1083013 h 4890129"/>
              <a:gd name="connsiteX28354" fmla="*/ 5311455 w 9771622"/>
              <a:gd name="connsiteY28354" fmla="*/ 1069295 h 4890129"/>
              <a:gd name="connsiteX28355" fmla="*/ 2682854 w 9771622"/>
              <a:gd name="connsiteY28355" fmla="*/ 1069284 h 4890129"/>
              <a:gd name="connsiteX28356" fmla="*/ 2696568 w 9771622"/>
              <a:gd name="connsiteY28356" fmla="*/ 1083000 h 4890129"/>
              <a:gd name="connsiteX28357" fmla="*/ 2682854 w 9771622"/>
              <a:gd name="connsiteY28357" fmla="*/ 1096716 h 4890129"/>
              <a:gd name="connsiteX28358" fmla="*/ 2669142 w 9771622"/>
              <a:gd name="connsiteY28358" fmla="*/ 1083000 h 4890129"/>
              <a:gd name="connsiteX28359" fmla="*/ 2682854 w 9771622"/>
              <a:gd name="connsiteY28359" fmla="*/ 1069284 h 4890129"/>
              <a:gd name="connsiteX28360" fmla="*/ 6351741 w 9771622"/>
              <a:gd name="connsiteY28360" fmla="*/ 1068963 h 4890129"/>
              <a:gd name="connsiteX28361" fmla="*/ 6365457 w 9771622"/>
              <a:gd name="connsiteY28361" fmla="*/ 1082681 h 4890129"/>
              <a:gd name="connsiteX28362" fmla="*/ 6351741 w 9771622"/>
              <a:gd name="connsiteY28362" fmla="*/ 1096395 h 4890129"/>
              <a:gd name="connsiteX28363" fmla="*/ 6338025 w 9771622"/>
              <a:gd name="connsiteY28363" fmla="*/ 1082681 h 4890129"/>
              <a:gd name="connsiteX28364" fmla="*/ 6351741 w 9771622"/>
              <a:gd name="connsiteY28364" fmla="*/ 1068963 h 4890129"/>
              <a:gd name="connsiteX28365" fmla="*/ 989860 w 9771622"/>
              <a:gd name="connsiteY28365" fmla="*/ 1068336 h 4890129"/>
              <a:gd name="connsiteX28366" fmla="*/ 1003575 w 9771622"/>
              <a:gd name="connsiteY28366" fmla="*/ 1082053 h 4890129"/>
              <a:gd name="connsiteX28367" fmla="*/ 989860 w 9771622"/>
              <a:gd name="connsiteY28367" fmla="*/ 1095768 h 4890129"/>
              <a:gd name="connsiteX28368" fmla="*/ 976143 w 9771622"/>
              <a:gd name="connsiteY28368" fmla="*/ 1082053 h 4890129"/>
              <a:gd name="connsiteX28369" fmla="*/ 989860 w 9771622"/>
              <a:gd name="connsiteY28369" fmla="*/ 1068336 h 4890129"/>
              <a:gd name="connsiteX28370" fmla="*/ 3600596 w 9771622"/>
              <a:gd name="connsiteY28370" fmla="*/ 1068303 h 4890129"/>
              <a:gd name="connsiteX28371" fmla="*/ 3614312 w 9771622"/>
              <a:gd name="connsiteY28371" fmla="*/ 1082022 h 4890129"/>
              <a:gd name="connsiteX28372" fmla="*/ 3600596 w 9771622"/>
              <a:gd name="connsiteY28372" fmla="*/ 1095734 h 4890129"/>
              <a:gd name="connsiteX28373" fmla="*/ 3586880 w 9771622"/>
              <a:gd name="connsiteY28373" fmla="*/ 1082022 h 4890129"/>
              <a:gd name="connsiteX28374" fmla="*/ 3600596 w 9771622"/>
              <a:gd name="connsiteY28374" fmla="*/ 1068303 h 4890129"/>
              <a:gd name="connsiteX28375" fmla="*/ 7707788 w 9771622"/>
              <a:gd name="connsiteY28375" fmla="*/ 1067859 h 4890129"/>
              <a:gd name="connsiteX28376" fmla="*/ 7721504 w 9771622"/>
              <a:gd name="connsiteY28376" fmla="*/ 1081574 h 4890129"/>
              <a:gd name="connsiteX28377" fmla="*/ 7707788 w 9771622"/>
              <a:gd name="connsiteY28377" fmla="*/ 1095289 h 4890129"/>
              <a:gd name="connsiteX28378" fmla="*/ 7694072 w 9771622"/>
              <a:gd name="connsiteY28378" fmla="*/ 1081574 h 4890129"/>
              <a:gd name="connsiteX28379" fmla="*/ 7707788 w 9771622"/>
              <a:gd name="connsiteY28379" fmla="*/ 1067859 h 4890129"/>
              <a:gd name="connsiteX28380" fmla="*/ 5883730 w 9771622"/>
              <a:gd name="connsiteY28380" fmla="*/ 1067638 h 4890129"/>
              <a:gd name="connsiteX28381" fmla="*/ 5897446 w 9771622"/>
              <a:gd name="connsiteY28381" fmla="*/ 1081357 h 4890129"/>
              <a:gd name="connsiteX28382" fmla="*/ 5883730 w 9771622"/>
              <a:gd name="connsiteY28382" fmla="*/ 1095067 h 4890129"/>
              <a:gd name="connsiteX28383" fmla="*/ 5870014 w 9771622"/>
              <a:gd name="connsiteY28383" fmla="*/ 1081357 h 4890129"/>
              <a:gd name="connsiteX28384" fmla="*/ 5883730 w 9771622"/>
              <a:gd name="connsiteY28384" fmla="*/ 1067638 h 4890129"/>
              <a:gd name="connsiteX28385" fmla="*/ 881944 w 9771622"/>
              <a:gd name="connsiteY28385" fmla="*/ 1067006 h 4890129"/>
              <a:gd name="connsiteX28386" fmla="*/ 895668 w 9771622"/>
              <a:gd name="connsiteY28386" fmla="*/ 1080722 h 4890129"/>
              <a:gd name="connsiteX28387" fmla="*/ 881944 w 9771622"/>
              <a:gd name="connsiteY28387" fmla="*/ 1094438 h 4890129"/>
              <a:gd name="connsiteX28388" fmla="*/ 868230 w 9771622"/>
              <a:gd name="connsiteY28388" fmla="*/ 1080722 h 4890129"/>
              <a:gd name="connsiteX28389" fmla="*/ 881944 w 9771622"/>
              <a:gd name="connsiteY28389" fmla="*/ 1067006 h 4890129"/>
              <a:gd name="connsiteX28390" fmla="*/ 6814772 w 9771622"/>
              <a:gd name="connsiteY28390" fmla="*/ 1066980 h 4890129"/>
              <a:gd name="connsiteX28391" fmla="*/ 6828488 w 9771622"/>
              <a:gd name="connsiteY28391" fmla="*/ 1080693 h 4890129"/>
              <a:gd name="connsiteX28392" fmla="*/ 6814772 w 9771622"/>
              <a:gd name="connsiteY28392" fmla="*/ 1094411 h 4890129"/>
              <a:gd name="connsiteX28393" fmla="*/ 6801056 w 9771622"/>
              <a:gd name="connsiteY28393" fmla="*/ 1080693 h 4890129"/>
              <a:gd name="connsiteX28394" fmla="*/ 6814772 w 9771622"/>
              <a:gd name="connsiteY28394" fmla="*/ 1066980 h 4890129"/>
              <a:gd name="connsiteX28395" fmla="*/ 2042724 w 9771622"/>
              <a:gd name="connsiteY28395" fmla="*/ 1066527 h 4890129"/>
              <a:gd name="connsiteX28396" fmla="*/ 2056437 w 9771622"/>
              <a:gd name="connsiteY28396" fmla="*/ 1080243 h 4890129"/>
              <a:gd name="connsiteX28397" fmla="*/ 2042724 w 9771622"/>
              <a:gd name="connsiteY28397" fmla="*/ 1093962 h 4890129"/>
              <a:gd name="connsiteX28398" fmla="*/ 2029007 w 9771622"/>
              <a:gd name="connsiteY28398" fmla="*/ 1080243 h 4890129"/>
              <a:gd name="connsiteX28399" fmla="*/ 2042724 w 9771622"/>
              <a:gd name="connsiteY28399" fmla="*/ 1066527 h 4890129"/>
              <a:gd name="connsiteX28400" fmla="*/ 7764054 w 9771622"/>
              <a:gd name="connsiteY28400" fmla="*/ 1066522 h 4890129"/>
              <a:gd name="connsiteX28401" fmla="*/ 7777770 w 9771622"/>
              <a:gd name="connsiteY28401" fmla="*/ 1080237 h 4890129"/>
              <a:gd name="connsiteX28402" fmla="*/ 7764054 w 9771622"/>
              <a:gd name="connsiteY28402" fmla="*/ 1093951 h 4890129"/>
              <a:gd name="connsiteX28403" fmla="*/ 7750338 w 9771622"/>
              <a:gd name="connsiteY28403" fmla="*/ 1080237 h 4890129"/>
              <a:gd name="connsiteX28404" fmla="*/ 7764054 w 9771622"/>
              <a:gd name="connsiteY28404" fmla="*/ 1066522 h 4890129"/>
              <a:gd name="connsiteX28405" fmla="*/ 774372 w 9771622"/>
              <a:gd name="connsiteY28405" fmla="*/ 1066008 h 4890129"/>
              <a:gd name="connsiteX28406" fmla="*/ 788087 w 9771622"/>
              <a:gd name="connsiteY28406" fmla="*/ 1079724 h 4890129"/>
              <a:gd name="connsiteX28407" fmla="*/ 774372 w 9771622"/>
              <a:gd name="connsiteY28407" fmla="*/ 1093440 h 4890129"/>
              <a:gd name="connsiteX28408" fmla="*/ 760654 w 9771622"/>
              <a:gd name="connsiteY28408" fmla="*/ 1079724 h 4890129"/>
              <a:gd name="connsiteX28409" fmla="*/ 774372 w 9771622"/>
              <a:gd name="connsiteY28409" fmla="*/ 1066008 h 4890129"/>
              <a:gd name="connsiteX28410" fmla="*/ 5006619 w 9771622"/>
              <a:gd name="connsiteY28410" fmla="*/ 1065327 h 4890129"/>
              <a:gd name="connsiteX28411" fmla="*/ 5020335 w 9771622"/>
              <a:gd name="connsiteY28411" fmla="*/ 1079042 h 4890129"/>
              <a:gd name="connsiteX28412" fmla="*/ 5006619 w 9771622"/>
              <a:gd name="connsiteY28412" fmla="*/ 1092759 h 4890129"/>
              <a:gd name="connsiteX28413" fmla="*/ 4992903 w 9771622"/>
              <a:gd name="connsiteY28413" fmla="*/ 1079042 h 4890129"/>
              <a:gd name="connsiteX28414" fmla="*/ 5006619 w 9771622"/>
              <a:gd name="connsiteY28414" fmla="*/ 1065327 h 4890129"/>
              <a:gd name="connsiteX28415" fmla="*/ 7819989 w 9771622"/>
              <a:gd name="connsiteY28415" fmla="*/ 1064851 h 4890129"/>
              <a:gd name="connsiteX28416" fmla="*/ 7833705 w 9771622"/>
              <a:gd name="connsiteY28416" fmla="*/ 1078566 h 4890129"/>
              <a:gd name="connsiteX28417" fmla="*/ 7819989 w 9771622"/>
              <a:gd name="connsiteY28417" fmla="*/ 1092283 h 4890129"/>
              <a:gd name="connsiteX28418" fmla="*/ 7806273 w 9771622"/>
              <a:gd name="connsiteY28418" fmla="*/ 1078566 h 4890129"/>
              <a:gd name="connsiteX28419" fmla="*/ 7819989 w 9771622"/>
              <a:gd name="connsiteY28419" fmla="*/ 1064851 h 4890129"/>
              <a:gd name="connsiteX28420" fmla="*/ 666791 w 9771622"/>
              <a:gd name="connsiteY28420" fmla="*/ 1064679 h 4890129"/>
              <a:gd name="connsiteX28421" fmla="*/ 680505 w 9771622"/>
              <a:gd name="connsiteY28421" fmla="*/ 1078395 h 4890129"/>
              <a:gd name="connsiteX28422" fmla="*/ 666791 w 9771622"/>
              <a:gd name="connsiteY28422" fmla="*/ 1092111 h 4890129"/>
              <a:gd name="connsiteX28423" fmla="*/ 653076 w 9771622"/>
              <a:gd name="connsiteY28423" fmla="*/ 1078395 h 4890129"/>
              <a:gd name="connsiteX28424" fmla="*/ 666791 w 9771622"/>
              <a:gd name="connsiteY28424" fmla="*/ 1064679 h 4890129"/>
              <a:gd name="connsiteX28425" fmla="*/ 2566346 w 9771622"/>
              <a:gd name="connsiteY28425" fmla="*/ 1063972 h 4890129"/>
              <a:gd name="connsiteX28426" fmla="*/ 2580062 w 9771622"/>
              <a:gd name="connsiteY28426" fmla="*/ 1077688 h 4890129"/>
              <a:gd name="connsiteX28427" fmla="*/ 2566346 w 9771622"/>
              <a:gd name="connsiteY28427" fmla="*/ 1091404 h 4890129"/>
              <a:gd name="connsiteX28428" fmla="*/ 2552631 w 9771622"/>
              <a:gd name="connsiteY28428" fmla="*/ 1077688 h 4890129"/>
              <a:gd name="connsiteX28429" fmla="*/ 2566346 w 9771622"/>
              <a:gd name="connsiteY28429" fmla="*/ 1063972 h 4890129"/>
              <a:gd name="connsiteX28430" fmla="*/ 559546 w 9771622"/>
              <a:gd name="connsiteY28430" fmla="*/ 1063680 h 4890129"/>
              <a:gd name="connsiteX28431" fmla="*/ 573262 w 9771622"/>
              <a:gd name="connsiteY28431" fmla="*/ 1077396 h 4890129"/>
              <a:gd name="connsiteX28432" fmla="*/ 559546 w 9771622"/>
              <a:gd name="connsiteY28432" fmla="*/ 1091112 h 4890129"/>
              <a:gd name="connsiteX28433" fmla="*/ 545830 w 9771622"/>
              <a:gd name="connsiteY28433" fmla="*/ 1077396 h 4890129"/>
              <a:gd name="connsiteX28434" fmla="*/ 559546 w 9771622"/>
              <a:gd name="connsiteY28434" fmla="*/ 1063680 h 4890129"/>
              <a:gd name="connsiteX28435" fmla="*/ 1930858 w 9771622"/>
              <a:gd name="connsiteY28435" fmla="*/ 1063518 h 4890129"/>
              <a:gd name="connsiteX28436" fmla="*/ 1944567 w 9771622"/>
              <a:gd name="connsiteY28436" fmla="*/ 1077234 h 4890129"/>
              <a:gd name="connsiteX28437" fmla="*/ 1930858 w 9771622"/>
              <a:gd name="connsiteY28437" fmla="*/ 1090950 h 4890129"/>
              <a:gd name="connsiteX28438" fmla="*/ 1917139 w 9771622"/>
              <a:gd name="connsiteY28438" fmla="*/ 1077234 h 4890129"/>
              <a:gd name="connsiteX28439" fmla="*/ 1930858 w 9771622"/>
              <a:gd name="connsiteY28439" fmla="*/ 1063518 h 4890129"/>
              <a:gd name="connsiteX28440" fmla="*/ 7875925 w 9771622"/>
              <a:gd name="connsiteY28440" fmla="*/ 1063515 h 4890129"/>
              <a:gd name="connsiteX28441" fmla="*/ 7889641 w 9771622"/>
              <a:gd name="connsiteY28441" fmla="*/ 1077229 h 4890129"/>
              <a:gd name="connsiteX28442" fmla="*/ 7875925 w 9771622"/>
              <a:gd name="connsiteY28442" fmla="*/ 1090945 h 4890129"/>
              <a:gd name="connsiteX28443" fmla="*/ 7862209 w 9771622"/>
              <a:gd name="connsiteY28443" fmla="*/ 1077229 h 4890129"/>
              <a:gd name="connsiteX28444" fmla="*/ 7875925 w 9771622"/>
              <a:gd name="connsiteY28444" fmla="*/ 1063515 h 4890129"/>
              <a:gd name="connsiteX28445" fmla="*/ 6874697 w 9771622"/>
              <a:gd name="connsiteY28445" fmla="*/ 1063007 h 4890129"/>
              <a:gd name="connsiteX28446" fmla="*/ 6888413 w 9771622"/>
              <a:gd name="connsiteY28446" fmla="*/ 1076720 h 4890129"/>
              <a:gd name="connsiteX28447" fmla="*/ 6874697 w 9771622"/>
              <a:gd name="connsiteY28447" fmla="*/ 1090437 h 4890129"/>
              <a:gd name="connsiteX28448" fmla="*/ 6860981 w 9771622"/>
              <a:gd name="connsiteY28448" fmla="*/ 1076720 h 4890129"/>
              <a:gd name="connsiteX28449" fmla="*/ 6874697 w 9771622"/>
              <a:gd name="connsiteY28449" fmla="*/ 1063007 h 4890129"/>
              <a:gd name="connsiteX28450" fmla="*/ 452632 w 9771622"/>
              <a:gd name="connsiteY28450" fmla="*/ 1062683 h 4890129"/>
              <a:gd name="connsiteX28451" fmla="*/ 466347 w 9771622"/>
              <a:gd name="connsiteY28451" fmla="*/ 1076398 h 4890129"/>
              <a:gd name="connsiteX28452" fmla="*/ 452632 w 9771622"/>
              <a:gd name="connsiteY28452" fmla="*/ 1090115 h 4890129"/>
              <a:gd name="connsiteX28453" fmla="*/ 438916 w 9771622"/>
              <a:gd name="connsiteY28453" fmla="*/ 1076398 h 4890129"/>
              <a:gd name="connsiteX28454" fmla="*/ 452632 w 9771622"/>
              <a:gd name="connsiteY28454" fmla="*/ 1062683 h 4890129"/>
              <a:gd name="connsiteX28455" fmla="*/ 4960945 w 9771622"/>
              <a:gd name="connsiteY28455" fmla="*/ 1062676 h 4890129"/>
              <a:gd name="connsiteX28456" fmla="*/ 4974661 w 9771622"/>
              <a:gd name="connsiteY28456" fmla="*/ 1076392 h 4890129"/>
              <a:gd name="connsiteX28457" fmla="*/ 4960945 w 9771622"/>
              <a:gd name="connsiteY28457" fmla="*/ 1090105 h 4890129"/>
              <a:gd name="connsiteX28458" fmla="*/ 4947229 w 9771622"/>
              <a:gd name="connsiteY28458" fmla="*/ 1076392 h 4890129"/>
              <a:gd name="connsiteX28459" fmla="*/ 4960945 w 9771622"/>
              <a:gd name="connsiteY28459" fmla="*/ 1062676 h 4890129"/>
              <a:gd name="connsiteX28460" fmla="*/ 7931864 w 9771622"/>
              <a:gd name="connsiteY28460" fmla="*/ 1062178 h 4890129"/>
              <a:gd name="connsiteX28461" fmla="*/ 7945580 w 9771622"/>
              <a:gd name="connsiteY28461" fmla="*/ 1075892 h 4890129"/>
              <a:gd name="connsiteX28462" fmla="*/ 7931864 w 9771622"/>
              <a:gd name="connsiteY28462" fmla="*/ 1089609 h 4890129"/>
              <a:gd name="connsiteX28463" fmla="*/ 7918148 w 9771622"/>
              <a:gd name="connsiteY28463" fmla="*/ 1075892 h 4890129"/>
              <a:gd name="connsiteX28464" fmla="*/ 7931864 w 9771622"/>
              <a:gd name="connsiteY28464" fmla="*/ 1062178 h 4890129"/>
              <a:gd name="connsiteX28465" fmla="*/ 6415290 w 9771622"/>
              <a:gd name="connsiteY28465" fmla="*/ 1062016 h 4890129"/>
              <a:gd name="connsiteX28466" fmla="*/ 6429006 w 9771622"/>
              <a:gd name="connsiteY28466" fmla="*/ 1075729 h 4890129"/>
              <a:gd name="connsiteX28467" fmla="*/ 6415290 w 9771622"/>
              <a:gd name="connsiteY28467" fmla="*/ 1089447 h 4890129"/>
              <a:gd name="connsiteX28468" fmla="*/ 6401574 w 9771622"/>
              <a:gd name="connsiteY28468" fmla="*/ 1075729 h 4890129"/>
              <a:gd name="connsiteX28469" fmla="*/ 6415290 w 9771622"/>
              <a:gd name="connsiteY28469" fmla="*/ 1062016 h 4890129"/>
              <a:gd name="connsiteX28470" fmla="*/ 3391413 w 9771622"/>
              <a:gd name="connsiteY28470" fmla="*/ 1062016 h 4890129"/>
              <a:gd name="connsiteX28471" fmla="*/ 3405129 w 9771622"/>
              <a:gd name="connsiteY28471" fmla="*/ 1075729 h 4890129"/>
              <a:gd name="connsiteX28472" fmla="*/ 3391413 w 9771622"/>
              <a:gd name="connsiteY28472" fmla="*/ 1089447 h 4890129"/>
              <a:gd name="connsiteX28473" fmla="*/ 3377697 w 9771622"/>
              <a:gd name="connsiteY28473" fmla="*/ 1075729 h 4890129"/>
              <a:gd name="connsiteX28474" fmla="*/ 3391413 w 9771622"/>
              <a:gd name="connsiteY28474" fmla="*/ 1062016 h 4890129"/>
              <a:gd name="connsiteX28475" fmla="*/ 3188851 w 9771622"/>
              <a:gd name="connsiteY28475" fmla="*/ 1062016 h 4890129"/>
              <a:gd name="connsiteX28476" fmla="*/ 3202567 w 9771622"/>
              <a:gd name="connsiteY28476" fmla="*/ 1075729 h 4890129"/>
              <a:gd name="connsiteX28477" fmla="*/ 3188851 w 9771622"/>
              <a:gd name="connsiteY28477" fmla="*/ 1089447 h 4890129"/>
              <a:gd name="connsiteX28478" fmla="*/ 3175135 w 9771622"/>
              <a:gd name="connsiteY28478" fmla="*/ 1075729 h 4890129"/>
              <a:gd name="connsiteX28479" fmla="*/ 3188851 w 9771622"/>
              <a:gd name="connsiteY28479" fmla="*/ 1062016 h 4890129"/>
              <a:gd name="connsiteX28480" fmla="*/ 345712 w 9771622"/>
              <a:gd name="connsiteY28480" fmla="*/ 1062013 h 4890129"/>
              <a:gd name="connsiteX28481" fmla="*/ 359428 w 9771622"/>
              <a:gd name="connsiteY28481" fmla="*/ 1075728 h 4890129"/>
              <a:gd name="connsiteX28482" fmla="*/ 345712 w 9771622"/>
              <a:gd name="connsiteY28482" fmla="*/ 1089444 h 4890129"/>
              <a:gd name="connsiteX28483" fmla="*/ 331997 w 9771622"/>
              <a:gd name="connsiteY28483" fmla="*/ 1075728 h 4890129"/>
              <a:gd name="connsiteX28484" fmla="*/ 345712 w 9771622"/>
              <a:gd name="connsiteY28484" fmla="*/ 1062013 h 4890129"/>
              <a:gd name="connsiteX28485" fmla="*/ 6123363 w 9771622"/>
              <a:gd name="connsiteY28485" fmla="*/ 1061682 h 4890129"/>
              <a:gd name="connsiteX28486" fmla="*/ 6137079 w 9771622"/>
              <a:gd name="connsiteY28486" fmla="*/ 1075397 h 4890129"/>
              <a:gd name="connsiteX28487" fmla="*/ 6123363 w 9771622"/>
              <a:gd name="connsiteY28487" fmla="*/ 1089113 h 4890129"/>
              <a:gd name="connsiteX28488" fmla="*/ 6109647 w 9771622"/>
              <a:gd name="connsiteY28488" fmla="*/ 1075397 h 4890129"/>
              <a:gd name="connsiteX28489" fmla="*/ 6123363 w 9771622"/>
              <a:gd name="connsiteY28489" fmla="*/ 1061682 h 4890129"/>
              <a:gd name="connsiteX28490" fmla="*/ 4868929 w 9771622"/>
              <a:gd name="connsiteY28490" fmla="*/ 1061682 h 4890129"/>
              <a:gd name="connsiteX28491" fmla="*/ 4882645 w 9771622"/>
              <a:gd name="connsiteY28491" fmla="*/ 1075397 h 4890129"/>
              <a:gd name="connsiteX28492" fmla="*/ 4868929 w 9771622"/>
              <a:gd name="connsiteY28492" fmla="*/ 1089113 h 4890129"/>
              <a:gd name="connsiteX28493" fmla="*/ 4855213 w 9771622"/>
              <a:gd name="connsiteY28493" fmla="*/ 1075397 h 4890129"/>
              <a:gd name="connsiteX28494" fmla="*/ 4868929 w 9771622"/>
              <a:gd name="connsiteY28494" fmla="*/ 1061682 h 4890129"/>
              <a:gd name="connsiteX28495" fmla="*/ 4122891 w 9771622"/>
              <a:gd name="connsiteY28495" fmla="*/ 1061682 h 4890129"/>
              <a:gd name="connsiteX28496" fmla="*/ 4136607 w 9771622"/>
              <a:gd name="connsiteY28496" fmla="*/ 1075397 h 4890129"/>
              <a:gd name="connsiteX28497" fmla="*/ 4122891 w 9771622"/>
              <a:gd name="connsiteY28497" fmla="*/ 1089113 h 4890129"/>
              <a:gd name="connsiteX28498" fmla="*/ 4109175 w 9771622"/>
              <a:gd name="connsiteY28498" fmla="*/ 1075397 h 4890129"/>
              <a:gd name="connsiteX28499" fmla="*/ 4122891 w 9771622"/>
              <a:gd name="connsiteY28499" fmla="*/ 1061682 h 4890129"/>
              <a:gd name="connsiteX28500" fmla="*/ 4914937 w 9771622"/>
              <a:gd name="connsiteY28500" fmla="*/ 1061352 h 4890129"/>
              <a:gd name="connsiteX28501" fmla="*/ 4928653 w 9771622"/>
              <a:gd name="connsiteY28501" fmla="*/ 1075070 h 4890129"/>
              <a:gd name="connsiteX28502" fmla="*/ 4914937 w 9771622"/>
              <a:gd name="connsiteY28502" fmla="*/ 1088783 h 4890129"/>
              <a:gd name="connsiteX28503" fmla="*/ 4901221 w 9771622"/>
              <a:gd name="connsiteY28503" fmla="*/ 1075070 h 4890129"/>
              <a:gd name="connsiteX28504" fmla="*/ 4914937 w 9771622"/>
              <a:gd name="connsiteY28504" fmla="*/ 1061352 h 4890129"/>
              <a:gd name="connsiteX28505" fmla="*/ 238796 w 9771622"/>
              <a:gd name="connsiteY28505" fmla="*/ 1061017 h 4890129"/>
              <a:gd name="connsiteX28506" fmla="*/ 252511 w 9771622"/>
              <a:gd name="connsiteY28506" fmla="*/ 1074733 h 4890129"/>
              <a:gd name="connsiteX28507" fmla="*/ 238796 w 9771622"/>
              <a:gd name="connsiteY28507" fmla="*/ 1088448 h 4890129"/>
              <a:gd name="connsiteX28508" fmla="*/ 225079 w 9771622"/>
              <a:gd name="connsiteY28508" fmla="*/ 1074733 h 4890129"/>
              <a:gd name="connsiteX28509" fmla="*/ 238796 w 9771622"/>
              <a:gd name="connsiteY28509" fmla="*/ 1061017 h 4890129"/>
              <a:gd name="connsiteX28510" fmla="*/ 1819628 w 9771622"/>
              <a:gd name="connsiteY28510" fmla="*/ 1060846 h 4890129"/>
              <a:gd name="connsiteX28511" fmla="*/ 1833344 w 9771622"/>
              <a:gd name="connsiteY28511" fmla="*/ 1074562 h 4890129"/>
              <a:gd name="connsiteX28512" fmla="*/ 1819628 w 9771622"/>
              <a:gd name="connsiteY28512" fmla="*/ 1088277 h 4890129"/>
              <a:gd name="connsiteX28513" fmla="*/ 1805906 w 9771622"/>
              <a:gd name="connsiteY28513" fmla="*/ 1074562 h 4890129"/>
              <a:gd name="connsiteX28514" fmla="*/ 1819628 w 9771622"/>
              <a:gd name="connsiteY28514" fmla="*/ 1060846 h 4890129"/>
              <a:gd name="connsiteX28515" fmla="*/ 7987469 w 9771622"/>
              <a:gd name="connsiteY28515" fmla="*/ 1060842 h 4890129"/>
              <a:gd name="connsiteX28516" fmla="*/ 8001185 w 9771622"/>
              <a:gd name="connsiteY28516" fmla="*/ 1074557 h 4890129"/>
              <a:gd name="connsiteX28517" fmla="*/ 7987469 w 9771622"/>
              <a:gd name="connsiteY28517" fmla="*/ 1088272 h 4890129"/>
              <a:gd name="connsiteX28518" fmla="*/ 7973753 w 9771622"/>
              <a:gd name="connsiteY28518" fmla="*/ 1074557 h 4890129"/>
              <a:gd name="connsiteX28519" fmla="*/ 7987469 w 9771622"/>
              <a:gd name="connsiteY28519" fmla="*/ 1060842 h 4890129"/>
              <a:gd name="connsiteX28520" fmla="*/ 132543 w 9771622"/>
              <a:gd name="connsiteY28520" fmla="*/ 1060349 h 4890129"/>
              <a:gd name="connsiteX28521" fmla="*/ 146259 w 9771622"/>
              <a:gd name="connsiteY28521" fmla="*/ 1074065 h 4890129"/>
              <a:gd name="connsiteX28522" fmla="*/ 132543 w 9771622"/>
              <a:gd name="connsiteY28522" fmla="*/ 1087781 h 4890129"/>
              <a:gd name="connsiteX28523" fmla="*/ 118827 w 9771622"/>
              <a:gd name="connsiteY28523" fmla="*/ 1074065 h 4890129"/>
              <a:gd name="connsiteX28524" fmla="*/ 132543 w 9771622"/>
              <a:gd name="connsiteY28524" fmla="*/ 1060349 h 4890129"/>
              <a:gd name="connsiteX28525" fmla="*/ 25961 w 9771622"/>
              <a:gd name="connsiteY28525" fmla="*/ 1059685 h 4890129"/>
              <a:gd name="connsiteX28526" fmla="*/ 39677 w 9771622"/>
              <a:gd name="connsiteY28526" fmla="*/ 1073401 h 4890129"/>
              <a:gd name="connsiteX28527" fmla="*/ 25961 w 9771622"/>
              <a:gd name="connsiteY28527" fmla="*/ 1087117 h 4890129"/>
              <a:gd name="connsiteX28528" fmla="*/ 12245 w 9771622"/>
              <a:gd name="connsiteY28528" fmla="*/ 1073401 h 4890129"/>
              <a:gd name="connsiteX28529" fmla="*/ 25961 w 9771622"/>
              <a:gd name="connsiteY28529" fmla="*/ 1059685 h 4890129"/>
              <a:gd name="connsiteX28530" fmla="*/ 8043057 w 9771622"/>
              <a:gd name="connsiteY28530" fmla="*/ 1059506 h 4890129"/>
              <a:gd name="connsiteX28531" fmla="*/ 8056773 w 9771622"/>
              <a:gd name="connsiteY28531" fmla="*/ 1073223 h 4890129"/>
              <a:gd name="connsiteX28532" fmla="*/ 8043057 w 9771622"/>
              <a:gd name="connsiteY28532" fmla="*/ 1086938 h 4890129"/>
              <a:gd name="connsiteX28533" fmla="*/ 8029341 w 9771622"/>
              <a:gd name="connsiteY28533" fmla="*/ 1073223 h 4890129"/>
              <a:gd name="connsiteX28534" fmla="*/ 8043057 w 9771622"/>
              <a:gd name="connsiteY28534" fmla="*/ 1059506 h 4890129"/>
              <a:gd name="connsiteX28535" fmla="*/ 2872505 w 9771622"/>
              <a:gd name="connsiteY28535" fmla="*/ 1059368 h 4890129"/>
              <a:gd name="connsiteX28536" fmla="*/ 2886226 w 9771622"/>
              <a:gd name="connsiteY28536" fmla="*/ 1073082 h 4890129"/>
              <a:gd name="connsiteX28537" fmla="*/ 2872505 w 9771622"/>
              <a:gd name="connsiteY28537" fmla="*/ 1086796 h 4890129"/>
              <a:gd name="connsiteX28538" fmla="*/ 2858793 w 9771622"/>
              <a:gd name="connsiteY28538" fmla="*/ 1073082 h 4890129"/>
              <a:gd name="connsiteX28539" fmla="*/ 2872505 w 9771622"/>
              <a:gd name="connsiteY28539" fmla="*/ 1059368 h 4890129"/>
              <a:gd name="connsiteX28540" fmla="*/ 6934274 w 9771622"/>
              <a:gd name="connsiteY28540" fmla="*/ 1059363 h 4890129"/>
              <a:gd name="connsiteX28541" fmla="*/ 6947990 w 9771622"/>
              <a:gd name="connsiteY28541" fmla="*/ 1073082 h 4890129"/>
              <a:gd name="connsiteX28542" fmla="*/ 6934274 w 9771622"/>
              <a:gd name="connsiteY28542" fmla="*/ 1086796 h 4890129"/>
              <a:gd name="connsiteX28543" fmla="*/ 6920558 w 9771622"/>
              <a:gd name="connsiteY28543" fmla="*/ 1073082 h 4890129"/>
              <a:gd name="connsiteX28544" fmla="*/ 6934274 w 9771622"/>
              <a:gd name="connsiteY28544" fmla="*/ 1059363 h 4890129"/>
              <a:gd name="connsiteX28545" fmla="*/ 1708763 w 9771622"/>
              <a:gd name="connsiteY28545" fmla="*/ 1058508 h 4890129"/>
              <a:gd name="connsiteX28546" fmla="*/ 1722476 w 9771622"/>
              <a:gd name="connsiteY28546" fmla="*/ 1072224 h 4890129"/>
              <a:gd name="connsiteX28547" fmla="*/ 1708763 w 9771622"/>
              <a:gd name="connsiteY28547" fmla="*/ 1085940 h 4890129"/>
              <a:gd name="connsiteX28548" fmla="*/ 1695043 w 9771622"/>
              <a:gd name="connsiteY28548" fmla="*/ 1072224 h 4890129"/>
              <a:gd name="connsiteX28549" fmla="*/ 1708763 w 9771622"/>
              <a:gd name="connsiteY28549" fmla="*/ 1058508 h 4890129"/>
              <a:gd name="connsiteX28550" fmla="*/ 8098347 w 9771622"/>
              <a:gd name="connsiteY28550" fmla="*/ 1058501 h 4890129"/>
              <a:gd name="connsiteX28551" fmla="*/ 8112063 w 9771622"/>
              <a:gd name="connsiteY28551" fmla="*/ 1072217 h 4890129"/>
              <a:gd name="connsiteX28552" fmla="*/ 8098347 w 9771622"/>
              <a:gd name="connsiteY28552" fmla="*/ 1085932 h 4890129"/>
              <a:gd name="connsiteX28553" fmla="*/ 8084631 w 9771622"/>
              <a:gd name="connsiteY28553" fmla="*/ 1072217 h 4890129"/>
              <a:gd name="connsiteX28554" fmla="*/ 8098347 w 9771622"/>
              <a:gd name="connsiteY28554" fmla="*/ 1058501 h 4890129"/>
              <a:gd name="connsiteX28555" fmla="*/ 8153622 w 9771622"/>
              <a:gd name="connsiteY28555" fmla="*/ 1057171 h 4890129"/>
              <a:gd name="connsiteX28556" fmla="*/ 8167338 w 9771622"/>
              <a:gd name="connsiteY28556" fmla="*/ 1070887 h 4890129"/>
              <a:gd name="connsiteX28557" fmla="*/ 8153622 w 9771622"/>
              <a:gd name="connsiteY28557" fmla="*/ 1084602 h 4890129"/>
              <a:gd name="connsiteX28558" fmla="*/ 8139906 w 9771622"/>
              <a:gd name="connsiteY28558" fmla="*/ 1070887 h 4890129"/>
              <a:gd name="connsiteX28559" fmla="*/ 8153622 w 9771622"/>
              <a:gd name="connsiteY28559" fmla="*/ 1057171 h 4890129"/>
              <a:gd name="connsiteX28560" fmla="*/ 5267105 w 9771622"/>
              <a:gd name="connsiteY28560" fmla="*/ 1057049 h 4890129"/>
              <a:gd name="connsiteX28561" fmla="*/ 5280821 w 9771622"/>
              <a:gd name="connsiteY28561" fmla="*/ 1070766 h 4890129"/>
              <a:gd name="connsiteX28562" fmla="*/ 5267105 w 9771622"/>
              <a:gd name="connsiteY28562" fmla="*/ 1084480 h 4890129"/>
              <a:gd name="connsiteX28563" fmla="*/ 5253389 w 9771622"/>
              <a:gd name="connsiteY28563" fmla="*/ 1070766 h 4890129"/>
              <a:gd name="connsiteX28564" fmla="*/ 5267105 w 9771622"/>
              <a:gd name="connsiteY28564" fmla="*/ 1057049 h 4890129"/>
              <a:gd name="connsiteX28565" fmla="*/ 5775167 w 9771622"/>
              <a:gd name="connsiteY28565" fmla="*/ 1056387 h 4890129"/>
              <a:gd name="connsiteX28566" fmla="*/ 5788883 w 9771622"/>
              <a:gd name="connsiteY28566" fmla="*/ 1070105 h 4890129"/>
              <a:gd name="connsiteX28567" fmla="*/ 5775167 w 9771622"/>
              <a:gd name="connsiteY28567" fmla="*/ 1083821 h 4890129"/>
              <a:gd name="connsiteX28568" fmla="*/ 5761451 w 9771622"/>
              <a:gd name="connsiteY28568" fmla="*/ 1070105 h 4890129"/>
              <a:gd name="connsiteX28569" fmla="*/ 5775167 w 9771622"/>
              <a:gd name="connsiteY28569" fmla="*/ 1056387 h 4890129"/>
              <a:gd name="connsiteX28570" fmla="*/ 4031540 w 9771622"/>
              <a:gd name="connsiteY28570" fmla="*/ 1056387 h 4890129"/>
              <a:gd name="connsiteX28571" fmla="*/ 4045256 w 9771622"/>
              <a:gd name="connsiteY28571" fmla="*/ 1070105 h 4890129"/>
              <a:gd name="connsiteX28572" fmla="*/ 4031540 w 9771622"/>
              <a:gd name="connsiteY28572" fmla="*/ 1083821 h 4890129"/>
              <a:gd name="connsiteX28573" fmla="*/ 4017824 w 9771622"/>
              <a:gd name="connsiteY28573" fmla="*/ 1070105 h 4890129"/>
              <a:gd name="connsiteX28574" fmla="*/ 4031540 w 9771622"/>
              <a:gd name="connsiteY28574" fmla="*/ 1056387 h 4890129"/>
              <a:gd name="connsiteX28575" fmla="*/ 1598212 w 9771622"/>
              <a:gd name="connsiteY28575" fmla="*/ 1056170 h 4890129"/>
              <a:gd name="connsiteX28576" fmla="*/ 1611930 w 9771622"/>
              <a:gd name="connsiteY28576" fmla="*/ 1069886 h 4890129"/>
              <a:gd name="connsiteX28577" fmla="*/ 1598212 w 9771622"/>
              <a:gd name="connsiteY28577" fmla="*/ 1083602 h 4890129"/>
              <a:gd name="connsiteX28578" fmla="*/ 1584495 w 9771622"/>
              <a:gd name="connsiteY28578" fmla="*/ 1069886 h 4890129"/>
              <a:gd name="connsiteX28579" fmla="*/ 1598212 w 9771622"/>
              <a:gd name="connsiteY28579" fmla="*/ 1056170 h 4890129"/>
              <a:gd name="connsiteX28580" fmla="*/ 8208567 w 9771622"/>
              <a:gd name="connsiteY28580" fmla="*/ 1056166 h 4890129"/>
              <a:gd name="connsiteX28581" fmla="*/ 8222283 w 9771622"/>
              <a:gd name="connsiteY28581" fmla="*/ 1069882 h 4890129"/>
              <a:gd name="connsiteX28582" fmla="*/ 8208567 w 9771622"/>
              <a:gd name="connsiteY28582" fmla="*/ 1083599 h 4890129"/>
              <a:gd name="connsiteX28583" fmla="*/ 8194851 w 9771622"/>
              <a:gd name="connsiteY28583" fmla="*/ 1069882 h 4890129"/>
              <a:gd name="connsiteX28584" fmla="*/ 8208567 w 9771622"/>
              <a:gd name="connsiteY28584" fmla="*/ 1056166 h 4890129"/>
              <a:gd name="connsiteX28585" fmla="*/ 6993851 w 9771622"/>
              <a:gd name="connsiteY28585" fmla="*/ 1056054 h 4890129"/>
              <a:gd name="connsiteX28586" fmla="*/ 7007567 w 9771622"/>
              <a:gd name="connsiteY28586" fmla="*/ 1069767 h 4890129"/>
              <a:gd name="connsiteX28587" fmla="*/ 6993851 w 9771622"/>
              <a:gd name="connsiteY28587" fmla="*/ 1083484 h 4890129"/>
              <a:gd name="connsiteX28588" fmla="*/ 6980135 w 9771622"/>
              <a:gd name="connsiteY28588" fmla="*/ 1069767 h 4890129"/>
              <a:gd name="connsiteX28589" fmla="*/ 6993851 w 9771622"/>
              <a:gd name="connsiteY28589" fmla="*/ 1056054 h 4890129"/>
              <a:gd name="connsiteX28590" fmla="*/ 5431603 w 9771622"/>
              <a:gd name="connsiteY28590" fmla="*/ 1056054 h 4890129"/>
              <a:gd name="connsiteX28591" fmla="*/ 5445319 w 9771622"/>
              <a:gd name="connsiteY28591" fmla="*/ 1069774 h 4890129"/>
              <a:gd name="connsiteX28592" fmla="*/ 5431603 w 9771622"/>
              <a:gd name="connsiteY28592" fmla="*/ 1083487 h 4890129"/>
              <a:gd name="connsiteX28593" fmla="*/ 5417887 w 9771622"/>
              <a:gd name="connsiteY28593" fmla="*/ 1069774 h 4890129"/>
              <a:gd name="connsiteX28594" fmla="*/ 5431603 w 9771622"/>
              <a:gd name="connsiteY28594" fmla="*/ 1056054 h 4890129"/>
              <a:gd name="connsiteX28595" fmla="*/ 6478509 w 9771622"/>
              <a:gd name="connsiteY28595" fmla="*/ 1055722 h 4890129"/>
              <a:gd name="connsiteX28596" fmla="*/ 6492225 w 9771622"/>
              <a:gd name="connsiteY28596" fmla="*/ 1069441 h 4890129"/>
              <a:gd name="connsiteX28597" fmla="*/ 6478509 w 9771622"/>
              <a:gd name="connsiteY28597" fmla="*/ 1083156 h 4890129"/>
              <a:gd name="connsiteX28598" fmla="*/ 6464793 w 9771622"/>
              <a:gd name="connsiteY28598" fmla="*/ 1069441 h 4890129"/>
              <a:gd name="connsiteX28599" fmla="*/ 6478509 w 9771622"/>
              <a:gd name="connsiteY28599" fmla="*/ 1055722 h 4890129"/>
              <a:gd name="connsiteX28600" fmla="*/ 8263839 w 9771622"/>
              <a:gd name="connsiteY28600" fmla="*/ 1055162 h 4890129"/>
              <a:gd name="connsiteX28601" fmla="*/ 8277555 w 9771622"/>
              <a:gd name="connsiteY28601" fmla="*/ 1068879 h 4890129"/>
              <a:gd name="connsiteX28602" fmla="*/ 8263839 w 9771622"/>
              <a:gd name="connsiteY28602" fmla="*/ 1082595 h 4890129"/>
              <a:gd name="connsiteX28603" fmla="*/ 8250123 w 9771622"/>
              <a:gd name="connsiteY28603" fmla="*/ 1068879 h 4890129"/>
              <a:gd name="connsiteX28604" fmla="*/ 8263839 w 9771622"/>
              <a:gd name="connsiteY28604" fmla="*/ 1055162 h 4890129"/>
              <a:gd name="connsiteX28605" fmla="*/ 5952575 w 9771622"/>
              <a:gd name="connsiteY28605" fmla="*/ 1054731 h 4890129"/>
              <a:gd name="connsiteX28606" fmla="*/ 5966291 w 9771622"/>
              <a:gd name="connsiteY28606" fmla="*/ 1068451 h 4890129"/>
              <a:gd name="connsiteX28607" fmla="*/ 5952575 w 9771622"/>
              <a:gd name="connsiteY28607" fmla="*/ 1082167 h 4890129"/>
              <a:gd name="connsiteX28608" fmla="*/ 5938859 w 9771622"/>
              <a:gd name="connsiteY28608" fmla="*/ 1068451 h 4890129"/>
              <a:gd name="connsiteX28609" fmla="*/ 5952575 w 9771622"/>
              <a:gd name="connsiteY28609" fmla="*/ 1054731 h 4890129"/>
              <a:gd name="connsiteX28610" fmla="*/ 2336311 w 9771622"/>
              <a:gd name="connsiteY28610" fmla="*/ 1054666 h 4890129"/>
              <a:gd name="connsiteX28611" fmla="*/ 2350029 w 9771622"/>
              <a:gd name="connsiteY28611" fmla="*/ 1068385 h 4890129"/>
              <a:gd name="connsiteX28612" fmla="*/ 2336311 w 9771622"/>
              <a:gd name="connsiteY28612" fmla="*/ 1082100 h 4890129"/>
              <a:gd name="connsiteX28613" fmla="*/ 2322596 w 9771622"/>
              <a:gd name="connsiteY28613" fmla="*/ 1068385 h 4890129"/>
              <a:gd name="connsiteX28614" fmla="*/ 2336311 w 9771622"/>
              <a:gd name="connsiteY28614" fmla="*/ 1054666 h 4890129"/>
              <a:gd name="connsiteX28615" fmla="*/ 3941842 w 9771622"/>
              <a:gd name="connsiteY28615" fmla="*/ 1054398 h 4890129"/>
              <a:gd name="connsiteX28616" fmla="*/ 3955558 w 9771622"/>
              <a:gd name="connsiteY28616" fmla="*/ 1068117 h 4890129"/>
              <a:gd name="connsiteX28617" fmla="*/ 3941842 w 9771622"/>
              <a:gd name="connsiteY28617" fmla="*/ 1081830 h 4890129"/>
              <a:gd name="connsiteX28618" fmla="*/ 3928126 w 9771622"/>
              <a:gd name="connsiteY28618" fmla="*/ 1068117 h 4890129"/>
              <a:gd name="connsiteX28619" fmla="*/ 3941842 w 9771622"/>
              <a:gd name="connsiteY28619" fmla="*/ 1054398 h 4890129"/>
              <a:gd name="connsiteX28620" fmla="*/ 1488325 w 9771622"/>
              <a:gd name="connsiteY28620" fmla="*/ 1054161 h 4890129"/>
              <a:gd name="connsiteX28621" fmla="*/ 1502043 w 9771622"/>
              <a:gd name="connsiteY28621" fmla="*/ 1067878 h 4890129"/>
              <a:gd name="connsiteX28622" fmla="*/ 1488325 w 9771622"/>
              <a:gd name="connsiteY28622" fmla="*/ 1081594 h 4890129"/>
              <a:gd name="connsiteX28623" fmla="*/ 1474611 w 9771622"/>
              <a:gd name="connsiteY28623" fmla="*/ 1067878 h 4890129"/>
              <a:gd name="connsiteX28624" fmla="*/ 1488325 w 9771622"/>
              <a:gd name="connsiteY28624" fmla="*/ 1054161 h 4890129"/>
              <a:gd name="connsiteX28625" fmla="*/ 8318784 w 9771622"/>
              <a:gd name="connsiteY28625" fmla="*/ 1054158 h 4890129"/>
              <a:gd name="connsiteX28626" fmla="*/ 8332500 w 9771622"/>
              <a:gd name="connsiteY28626" fmla="*/ 1067876 h 4890129"/>
              <a:gd name="connsiteX28627" fmla="*/ 8318784 w 9771622"/>
              <a:gd name="connsiteY28627" fmla="*/ 1081592 h 4890129"/>
              <a:gd name="connsiteX28628" fmla="*/ 8305068 w 9771622"/>
              <a:gd name="connsiteY28628" fmla="*/ 1067876 h 4890129"/>
              <a:gd name="connsiteX28629" fmla="*/ 8318784 w 9771622"/>
              <a:gd name="connsiteY28629" fmla="*/ 1054158 h 4890129"/>
              <a:gd name="connsiteX28630" fmla="*/ 8373396 w 9771622"/>
              <a:gd name="connsiteY28630" fmla="*/ 1053157 h 4890129"/>
              <a:gd name="connsiteX28631" fmla="*/ 8387112 w 9771622"/>
              <a:gd name="connsiteY28631" fmla="*/ 1066874 h 4890129"/>
              <a:gd name="connsiteX28632" fmla="*/ 8373396 w 9771622"/>
              <a:gd name="connsiteY28632" fmla="*/ 1080589 h 4890129"/>
              <a:gd name="connsiteX28633" fmla="*/ 8359680 w 9771622"/>
              <a:gd name="connsiteY28633" fmla="*/ 1066874 h 4890129"/>
              <a:gd name="connsiteX28634" fmla="*/ 8373396 w 9771622"/>
              <a:gd name="connsiteY28634" fmla="*/ 1053157 h 4890129"/>
              <a:gd name="connsiteX28635" fmla="*/ 2754017 w 9771622"/>
              <a:gd name="connsiteY28635" fmla="*/ 1052742 h 4890129"/>
              <a:gd name="connsiteX28636" fmla="*/ 2767732 w 9771622"/>
              <a:gd name="connsiteY28636" fmla="*/ 1066461 h 4890129"/>
              <a:gd name="connsiteX28637" fmla="*/ 2754017 w 9771622"/>
              <a:gd name="connsiteY28637" fmla="*/ 1080174 h 4890129"/>
              <a:gd name="connsiteX28638" fmla="*/ 2740300 w 9771622"/>
              <a:gd name="connsiteY28638" fmla="*/ 1066461 h 4890129"/>
              <a:gd name="connsiteX28639" fmla="*/ 2754017 w 9771622"/>
              <a:gd name="connsiteY28639" fmla="*/ 1052742 h 4890129"/>
              <a:gd name="connsiteX28640" fmla="*/ 7053099 w 9771622"/>
              <a:gd name="connsiteY28640" fmla="*/ 1052739 h 4890129"/>
              <a:gd name="connsiteX28641" fmla="*/ 7066815 w 9771622"/>
              <a:gd name="connsiteY28641" fmla="*/ 1066458 h 4890129"/>
              <a:gd name="connsiteX28642" fmla="*/ 7053099 w 9771622"/>
              <a:gd name="connsiteY28642" fmla="*/ 1080174 h 4890129"/>
              <a:gd name="connsiteX28643" fmla="*/ 7039383 w 9771622"/>
              <a:gd name="connsiteY28643" fmla="*/ 1066458 h 4890129"/>
              <a:gd name="connsiteX28644" fmla="*/ 7053099 w 9771622"/>
              <a:gd name="connsiteY28644" fmla="*/ 1052739 h 4890129"/>
              <a:gd name="connsiteX28645" fmla="*/ 6189560 w 9771622"/>
              <a:gd name="connsiteY28645" fmla="*/ 1052415 h 4890129"/>
              <a:gd name="connsiteX28646" fmla="*/ 6203276 w 9771622"/>
              <a:gd name="connsiteY28646" fmla="*/ 1066132 h 4890129"/>
              <a:gd name="connsiteX28647" fmla="*/ 6189560 w 9771622"/>
              <a:gd name="connsiteY28647" fmla="*/ 1079846 h 4890129"/>
              <a:gd name="connsiteX28648" fmla="*/ 6175844 w 9771622"/>
              <a:gd name="connsiteY28648" fmla="*/ 1066132 h 4890129"/>
              <a:gd name="connsiteX28649" fmla="*/ 6189560 w 9771622"/>
              <a:gd name="connsiteY28649" fmla="*/ 1052415 h 4890129"/>
              <a:gd name="connsiteX28650" fmla="*/ 3470850 w 9771622"/>
              <a:gd name="connsiteY28650" fmla="*/ 1052415 h 4890129"/>
              <a:gd name="connsiteX28651" fmla="*/ 3484566 w 9771622"/>
              <a:gd name="connsiteY28651" fmla="*/ 1066132 h 4890129"/>
              <a:gd name="connsiteX28652" fmla="*/ 3470850 w 9771622"/>
              <a:gd name="connsiteY28652" fmla="*/ 1079846 h 4890129"/>
              <a:gd name="connsiteX28653" fmla="*/ 3457134 w 9771622"/>
              <a:gd name="connsiteY28653" fmla="*/ 1066132 h 4890129"/>
              <a:gd name="connsiteX28654" fmla="*/ 3470850 w 9771622"/>
              <a:gd name="connsiteY28654" fmla="*/ 1052415 h 4890129"/>
              <a:gd name="connsiteX28655" fmla="*/ 1378439 w 9771622"/>
              <a:gd name="connsiteY28655" fmla="*/ 1052162 h 4890129"/>
              <a:gd name="connsiteX28656" fmla="*/ 1392154 w 9771622"/>
              <a:gd name="connsiteY28656" fmla="*/ 1065879 h 4890129"/>
              <a:gd name="connsiteX28657" fmla="*/ 1378439 w 9771622"/>
              <a:gd name="connsiteY28657" fmla="*/ 1079595 h 4890129"/>
              <a:gd name="connsiteX28658" fmla="*/ 1364721 w 9771622"/>
              <a:gd name="connsiteY28658" fmla="*/ 1065879 h 4890129"/>
              <a:gd name="connsiteX28659" fmla="*/ 1378439 w 9771622"/>
              <a:gd name="connsiteY28659" fmla="*/ 1052162 h 4890129"/>
              <a:gd name="connsiteX28660" fmla="*/ 8428341 w 9771622"/>
              <a:gd name="connsiteY28660" fmla="*/ 1052161 h 4890129"/>
              <a:gd name="connsiteX28661" fmla="*/ 8442057 w 9771622"/>
              <a:gd name="connsiteY28661" fmla="*/ 1065878 h 4890129"/>
              <a:gd name="connsiteX28662" fmla="*/ 8428341 w 9771622"/>
              <a:gd name="connsiteY28662" fmla="*/ 1079593 h 4890129"/>
              <a:gd name="connsiteX28663" fmla="*/ 8414625 w 9771622"/>
              <a:gd name="connsiteY28663" fmla="*/ 1065878 h 4890129"/>
              <a:gd name="connsiteX28664" fmla="*/ 8428341 w 9771622"/>
              <a:gd name="connsiteY28664" fmla="*/ 1052161 h 4890129"/>
              <a:gd name="connsiteX28665" fmla="*/ 8482953 w 9771622"/>
              <a:gd name="connsiteY28665" fmla="*/ 1051490 h 4890129"/>
              <a:gd name="connsiteX28666" fmla="*/ 8496669 w 9771622"/>
              <a:gd name="connsiteY28666" fmla="*/ 1065208 h 4890129"/>
              <a:gd name="connsiteX28667" fmla="*/ 8482953 w 9771622"/>
              <a:gd name="connsiteY28667" fmla="*/ 1078922 h 4890129"/>
              <a:gd name="connsiteX28668" fmla="*/ 8469237 w 9771622"/>
              <a:gd name="connsiteY28668" fmla="*/ 1065208 h 4890129"/>
              <a:gd name="connsiteX28669" fmla="*/ 8482953 w 9771622"/>
              <a:gd name="connsiteY28669" fmla="*/ 1051490 h 4890129"/>
              <a:gd name="connsiteX28670" fmla="*/ 2222452 w 9771622"/>
              <a:gd name="connsiteY28670" fmla="*/ 1051006 h 4890129"/>
              <a:gd name="connsiteX28671" fmla="*/ 2236167 w 9771622"/>
              <a:gd name="connsiteY28671" fmla="*/ 1064723 h 4890129"/>
              <a:gd name="connsiteX28672" fmla="*/ 2222452 w 9771622"/>
              <a:gd name="connsiteY28672" fmla="*/ 1078437 h 4890129"/>
              <a:gd name="connsiteX28673" fmla="*/ 2208738 w 9771622"/>
              <a:gd name="connsiteY28673" fmla="*/ 1064723 h 4890129"/>
              <a:gd name="connsiteX28674" fmla="*/ 2222452 w 9771622"/>
              <a:gd name="connsiteY28674" fmla="*/ 1051006 h 4890129"/>
              <a:gd name="connsiteX28675" fmla="*/ 1269212 w 9771622"/>
              <a:gd name="connsiteY28675" fmla="*/ 1050493 h 4890129"/>
              <a:gd name="connsiteX28676" fmla="*/ 1282928 w 9771622"/>
              <a:gd name="connsiteY28676" fmla="*/ 1064210 h 4890129"/>
              <a:gd name="connsiteX28677" fmla="*/ 1269212 w 9771622"/>
              <a:gd name="connsiteY28677" fmla="*/ 1077925 h 4890129"/>
              <a:gd name="connsiteX28678" fmla="*/ 1255496 w 9771622"/>
              <a:gd name="connsiteY28678" fmla="*/ 1064210 h 4890129"/>
              <a:gd name="connsiteX28679" fmla="*/ 1269212 w 9771622"/>
              <a:gd name="connsiteY28679" fmla="*/ 1050493 h 4890129"/>
              <a:gd name="connsiteX28680" fmla="*/ 8537564 w 9771622"/>
              <a:gd name="connsiteY28680" fmla="*/ 1050490 h 4890129"/>
              <a:gd name="connsiteX28681" fmla="*/ 8551280 w 9771622"/>
              <a:gd name="connsiteY28681" fmla="*/ 1064207 h 4890129"/>
              <a:gd name="connsiteX28682" fmla="*/ 8537564 w 9771622"/>
              <a:gd name="connsiteY28682" fmla="*/ 1077922 h 4890129"/>
              <a:gd name="connsiteX28683" fmla="*/ 8523848 w 9771622"/>
              <a:gd name="connsiteY28683" fmla="*/ 1064207 h 4890129"/>
              <a:gd name="connsiteX28684" fmla="*/ 8537564 w 9771622"/>
              <a:gd name="connsiteY28684" fmla="*/ 1050490 h 4890129"/>
              <a:gd name="connsiteX28685" fmla="*/ 5663623 w 9771622"/>
              <a:gd name="connsiteY28685" fmla="*/ 1050427 h 4890129"/>
              <a:gd name="connsiteX28686" fmla="*/ 5677339 w 9771622"/>
              <a:gd name="connsiteY28686" fmla="*/ 1064144 h 4890129"/>
              <a:gd name="connsiteX28687" fmla="*/ 5663623 w 9771622"/>
              <a:gd name="connsiteY28687" fmla="*/ 1077861 h 4890129"/>
              <a:gd name="connsiteX28688" fmla="*/ 5649907 w 9771622"/>
              <a:gd name="connsiteY28688" fmla="*/ 1064144 h 4890129"/>
              <a:gd name="connsiteX28689" fmla="*/ 5663623 w 9771622"/>
              <a:gd name="connsiteY28689" fmla="*/ 1050427 h 4890129"/>
              <a:gd name="connsiteX28690" fmla="*/ 5549104 w 9771622"/>
              <a:gd name="connsiteY28690" fmla="*/ 1050100 h 4890129"/>
              <a:gd name="connsiteX28691" fmla="*/ 5562820 w 9771622"/>
              <a:gd name="connsiteY28691" fmla="*/ 1063815 h 4890129"/>
              <a:gd name="connsiteX28692" fmla="*/ 5549104 w 9771622"/>
              <a:gd name="connsiteY28692" fmla="*/ 1077525 h 4890129"/>
              <a:gd name="connsiteX28693" fmla="*/ 5535388 w 9771622"/>
              <a:gd name="connsiteY28693" fmla="*/ 1063815 h 4890129"/>
              <a:gd name="connsiteX28694" fmla="*/ 5549104 w 9771622"/>
              <a:gd name="connsiteY28694" fmla="*/ 1050100 h 4890129"/>
              <a:gd name="connsiteX28695" fmla="*/ 8592162 w 9771622"/>
              <a:gd name="connsiteY28695" fmla="*/ 1049824 h 4890129"/>
              <a:gd name="connsiteX28696" fmla="*/ 8605878 w 9771622"/>
              <a:gd name="connsiteY28696" fmla="*/ 1063540 h 4890129"/>
              <a:gd name="connsiteX28697" fmla="*/ 8592162 w 9771622"/>
              <a:gd name="connsiteY28697" fmla="*/ 1077256 h 4890129"/>
              <a:gd name="connsiteX28698" fmla="*/ 8578446 w 9771622"/>
              <a:gd name="connsiteY28698" fmla="*/ 1063540 h 4890129"/>
              <a:gd name="connsiteX28699" fmla="*/ 8592162 w 9771622"/>
              <a:gd name="connsiteY28699" fmla="*/ 1049824 h 4890129"/>
              <a:gd name="connsiteX28700" fmla="*/ 6541064 w 9771622"/>
              <a:gd name="connsiteY28700" fmla="*/ 1049766 h 4890129"/>
              <a:gd name="connsiteX28701" fmla="*/ 6554780 w 9771622"/>
              <a:gd name="connsiteY28701" fmla="*/ 1063485 h 4890129"/>
              <a:gd name="connsiteX28702" fmla="*/ 6541064 w 9771622"/>
              <a:gd name="connsiteY28702" fmla="*/ 1077199 h 4890129"/>
              <a:gd name="connsiteX28703" fmla="*/ 6527348 w 9771622"/>
              <a:gd name="connsiteY28703" fmla="*/ 1063485 h 4890129"/>
              <a:gd name="connsiteX28704" fmla="*/ 6541064 w 9771622"/>
              <a:gd name="connsiteY28704" fmla="*/ 1049766 h 4890129"/>
              <a:gd name="connsiteX28705" fmla="*/ 3265639 w 9771622"/>
              <a:gd name="connsiteY28705" fmla="*/ 1049766 h 4890129"/>
              <a:gd name="connsiteX28706" fmla="*/ 3279355 w 9771622"/>
              <a:gd name="connsiteY28706" fmla="*/ 1063485 h 4890129"/>
              <a:gd name="connsiteX28707" fmla="*/ 3265639 w 9771622"/>
              <a:gd name="connsiteY28707" fmla="*/ 1077199 h 4890129"/>
              <a:gd name="connsiteX28708" fmla="*/ 3251923 w 9771622"/>
              <a:gd name="connsiteY28708" fmla="*/ 1063485 h 4890129"/>
              <a:gd name="connsiteX28709" fmla="*/ 3265639 w 9771622"/>
              <a:gd name="connsiteY28709" fmla="*/ 1049766 h 4890129"/>
              <a:gd name="connsiteX28710" fmla="*/ 7111682 w 9771622"/>
              <a:gd name="connsiteY28710" fmla="*/ 1049753 h 4890129"/>
              <a:gd name="connsiteX28711" fmla="*/ 7125398 w 9771622"/>
              <a:gd name="connsiteY28711" fmla="*/ 1063470 h 4890129"/>
              <a:gd name="connsiteX28712" fmla="*/ 7111682 w 9771622"/>
              <a:gd name="connsiteY28712" fmla="*/ 1077188 h 4890129"/>
              <a:gd name="connsiteX28713" fmla="*/ 7097966 w 9771622"/>
              <a:gd name="connsiteY28713" fmla="*/ 1063470 h 4890129"/>
              <a:gd name="connsiteX28714" fmla="*/ 7111682 w 9771622"/>
              <a:gd name="connsiteY28714" fmla="*/ 1049753 h 4890129"/>
              <a:gd name="connsiteX28715" fmla="*/ 1160319 w 9771622"/>
              <a:gd name="connsiteY28715" fmla="*/ 1048826 h 4890129"/>
              <a:gd name="connsiteX28716" fmla="*/ 1174036 w 9771622"/>
              <a:gd name="connsiteY28716" fmla="*/ 1062542 h 4890129"/>
              <a:gd name="connsiteX28717" fmla="*/ 1160319 w 9771622"/>
              <a:gd name="connsiteY28717" fmla="*/ 1076258 h 4890129"/>
              <a:gd name="connsiteX28718" fmla="*/ 1146598 w 9771622"/>
              <a:gd name="connsiteY28718" fmla="*/ 1062542 h 4890129"/>
              <a:gd name="connsiteX28719" fmla="*/ 1160319 w 9771622"/>
              <a:gd name="connsiteY28719" fmla="*/ 1048826 h 4890129"/>
              <a:gd name="connsiteX28720" fmla="*/ 8646461 w 9771622"/>
              <a:gd name="connsiteY28720" fmla="*/ 1048824 h 4890129"/>
              <a:gd name="connsiteX28721" fmla="*/ 8660177 w 9771622"/>
              <a:gd name="connsiteY28721" fmla="*/ 1062539 h 4890129"/>
              <a:gd name="connsiteX28722" fmla="*/ 8646461 w 9771622"/>
              <a:gd name="connsiteY28722" fmla="*/ 1076255 h 4890129"/>
              <a:gd name="connsiteX28723" fmla="*/ 8632745 w 9771622"/>
              <a:gd name="connsiteY28723" fmla="*/ 1062539 h 4890129"/>
              <a:gd name="connsiteX28724" fmla="*/ 8646461 w 9771622"/>
              <a:gd name="connsiteY28724" fmla="*/ 1048824 h 4890129"/>
              <a:gd name="connsiteX28725" fmla="*/ 8700739 w 9771622"/>
              <a:gd name="connsiteY28725" fmla="*/ 1048157 h 4890129"/>
              <a:gd name="connsiteX28726" fmla="*/ 8714455 w 9771622"/>
              <a:gd name="connsiteY28726" fmla="*/ 1061873 h 4890129"/>
              <a:gd name="connsiteX28727" fmla="*/ 8700739 w 9771622"/>
              <a:gd name="connsiteY28727" fmla="*/ 1075589 h 4890129"/>
              <a:gd name="connsiteX28728" fmla="*/ 8687023 w 9771622"/>
              <a:gd name="connsiteY28728" fmla="*/ 1061873 h 4890129"/>
              <a:gd name="connsiteX28729" fmla="*/ 8700739 w 9771622"/>
              <a:gd name="connsiteY28729" fmla="*/ 1048157 h 4890129"/>
              <a:gd name="connsiteX28730" fmla="*/ 1051759 w 9771622"/>
              <a:gd name="connsiteY28730" fmla="*/ 1047489 h 4890129"/>
              <a:gd name="connsiteX28731" fmla="*/ 1065473 w 9771622"/>
              <a:gd name="connsiteY28731" fmla="*/ 1061205 h 4890129"/>
              <a:gd name="connsiteX28732" fmla="*/ 1051759 w 9771622"/>
              <a:gd name="connsiteY28732" fmla="*/ 1074921 h 4890129"/>
              <a:gd name="connsiteX28733" fmla="*/ 1038039 w 9771622"/>
              <a:gd name="connsiteY28733" fmla="*/ 1061205 h 4890129"/>
              <a:gd name="connsiteX28734" fmla="*/ 1051759 w 9771622"/>
              <a:gd name="connsiteY28734" fmla="*/ 1047489 h 4890129"/>
              <a:gd name="connsiteX28735" fmla="*/ 8755024 w 9771622"/>
              <a:gd name="connsiteY28735" fmla="*/ 1047487 h 4890129"/>
              <a:gd name="connsiteX28736" fmla="*/ 8768740 w 9771622"/>
              <a:gd name="connsiteY28736" fmla="*/ 1061202 h 4890129"/>
              <a:gd name="connsiteX28737" fmla="*/ 8755024 w 9771622"/>
              <a:gd name="connsiteY28737" fmla="*/ 1074918 h 4890129"/>
              <a:gd name="connsiteX28738" fmla="*/ 8741308 w 9771622"/>
              <a:gd name="connsiteY28738" fmla="*/ 1061202 h 4890129"/>
              <a:gd name="connsiteX28739" fmla="*/ 8755024 w 9771622"/>
              <a:gd name="connsiteY28739" fmla="*/ 1047487 h 4890129"/>
              <a:gd name="connsiteX28740" fmla="*/ 2109251 w 9771622"/>
              <a:gd name="connsiteY28740" fmla="*/ 1047343 h 4890129"/>
              <a:gd name="connsiteX28741" fmla="*/ 2122970 w 9771622"/>
              <a:gd name="connsiteY28741" fmla="*/ 1061059 h 4890129"/>
              <a:gd name="connsiteX28742" fmla="*/ 2109251 w 9771622"/>
              <a:gd name="connsiteY28742" fmla="*/ 1074774 h 4890129"/>
              <a:gd name="connsiteX28743" fmla="*/ 2095539 w 9771622"/>
              <a:gd name="connsiteY28743" fmla="*/ 1061059 h 4890129"/>
              <a:gd name="connsiteX28744" fmla="*/ 2109251 w 9771622"/>
              <a:gd name="connsiteY28744" fmla="*/ 1047343 h 4890129"/>
              <a:gd name="connsiteX28745" fmla="*/ 8809302 w 9771622"/>
              <a:gd name="connsiteY28745" fmla="*/ 1046822 h 4890129"/>
              <a:gd name="connsiteX28746" fmla="*/ 8823018 w 9771622"/>
              <a:gd name="connsiteY28746" fmla="*/ 1060538 h 4890129"/>
              <a:gd name="connsiteX28747" fmla="*/ 8809302 w 9771622"/>
              <a:gd name="connsiteY28747" fmla="*/ 1074254 h 4890129"/>
              <a:gd name="connsiteX28748" fmla="*/ 8795586 w 9771622"/>
              <a:gd name="connsiteY28748" fmla="*/ 1060538 h 4890129"/>
              <a:gd name="connsiteX28749" fmla="*/ 8809302 w 9771622"/>
              <a:gd name="connsiteY28749" fmla="*/ 1046822 h 4890129"/>
              <a:gd name="connsiteX28750" fmla="*/ 2636514 w 9771622"/>
              <a:gd name="connsiteY28750" fmla="*/ 1046771 h 4890129"/>
              <a:gd name="connsiteX28751" fmla="*/ 2650235 w 9771622"/>
              <a:gd name="connsiteY28751" fmla="*/ 1060485 h 4890129"/>
              <a:gd name="connsiteX28752" fmla="*/ 2636514 w 9771622"/>
              <a:gd name="connsiteY28752" fmla="*/ 1074202 h 4890129"/>
              <a:gd name="connsiteX28753" fmla="*/ 2622800 w 9771622"/>
              <a:gd name="connsiteY28753" fmla="*/ 1060485 h 4890129"/>
              <a:gd name="connsiteX28754" fmla="*/ 2636514 w 9771622"/>
              <a:gd name="connsiteY28754" fmla="*/ 1046771 h 4890129"/>
              <a:gd name="connsiteX28755" fmla="*/ 7170269 w 9771622"/>
              <a:gd name="connsiteY28755" fmla="*/ 1046769 h 4890129"/>
              <a:gd name="connsiteX28756" fmla="*/ 7183985 w 9771622"/>
              <a:gd name="connsiteY28756" fmla="*/ 1060485 h 4890129"/>
              <a:gd name="connsiteX28757" fmla="*/ 7170269 w 9771622"/>
              <a:gd name="connsiteY28757" fmla="*/ 1074200 h 4890129"/>
              <a:gd name="connsiteX28758" fmla="*/ 7156553 w 9771622"/>
              <a:gd name="connsiteY28758" fmla="*/ 1060485 h 4890129"/>
              <a:gd name="connsiteX28759" fmla="*/ 7170269 w 9771622"/>
              <a:gd name="connsiteY28759" fmla="*/ 1046769 h 4890129"/>
              <a:gd name="connsiteX28760" fmla="*/ 943518 w 9771622"/>
              <a:gd name="connsiteY28760" fmla="*/ 1046157 h 4890129"/>
              <a:gd name="connsiteX28761" fmla="*/ 957232 w 9771622"/>
              <a:gd name="connsiteY28761" fmla="*/ 1059872 h 4890129"/>
              <a:gd name="connsiteX28762" fmla="*/ 943518 w 9771622"/>
              <a:gd name="connsiteY28762" fmla="*/ 1073588 h 4890129"/>
              <a:gd name="connsiteX28763" fmla="*/ 929802 w 9771622"/>
              <a:gd name="connsiteY28763" fmla="*/ 1059872 h 4890129"/>
              <a:gd name="connsiteX28764" fmla="*/ 943518 w 9771622"/>
              <a:gd name="connsiteY28764" fmla="*/ 1046157 h 4890129"/>
              <a:gd name="connsiteX28765" fmla="*/ 8863253 w 9771622"/>
              <a:gd name="connsiteY28765" fmla="*/ 1046155 h 4890129"/>
              <a:gd name="connsiteX28766" fmla="*/ 8876969 w 9771622"/>
              <a:gd name="connsiteY28766" fmla="*/ 1059870 h 4890129"/>
              <a:gd name="connsiteX28767" fmla="*/ 8863253 w 9771622"/>
              <a:gd name="connsiteY28767" fmla="*/ 1073586 h 4890129"/>
              <a:gd name="connsiteX28768" fmla="*/ 8849537 w 9771622"/>
              <a:gd name="connsiteY28768" fmla="*/ 1059870 h 4890129"/>
              <a:gd name="connsiteX28769" fmla="*/ 8863253 w 9771622"/>
              <a:gd name="connsiteY28769" fmla="*/ 1046155 h 4890129"/>
              <a:gd name="connsiteX28770" fmla="*/ 5222421 w 9771622"/>
              <a:gd name="connsiteY28770" fmla="*/ 1046130 h 4890129"/>
              <a:gd name="connsiteX28771" fmla="*/ 5236137 w 9771622"/>
              <a:gd name="connsiteY28771" fmla="*/ 1059843 h 4890129"/>
              <a:gd name="connsiteX28772" fmla="*/ 5222421 w 9771622"/>
              <a:gd name="connsiteY28772" fmla="*/ 1073563 h 4890129"/>
              <a:gd name="connsiteX28773" fmla="*/ 5208705 w 9771622"/>
              <a:gd name="connsiteY28773" fmla="*/ 1059843 h 4890129"/>
              <a:gd name="connsiteX28774" fmla="*/ 5222421 w 9771622"/>
              <a:gd name="connsiteY28774" fmla="*/ 1046130 h 4890129"/>
              <a:gd name="connsiteX28775" fmla="*/ 8917205 w 9771622"/>
              <a:gd name="connsiteY28775" fmla="*/ 1045492 h 4890129"/>
              <a:gd name="connsiteX28776" fmla="*/ 8930921 w 9771622"/>
              <a:gd name="connsiteY28776" fmla="*/ 1059208 h 4890129"/>
              <a:gd name="connsiteX28777" fmla="*/ 8917205 w 9771622"/>
              <a:gd name="connsiteY28777" fmla="*/ 1072924 h 4890129"/>
              <a:gd name="connsiteX28778" fmla="*/ 8903489 w 9771622"/>
              <a:gd name="connsiteY28778" fmla="*/ 1059208 h 4890129"/>
              <a:gd name="connsiteX28779" fmla="*/ 8917205 w 9771622"/>
              <a:gd name="connsiteY28779" fmla="*/ 1045492 h 4890129"/>
              <a:gd name="connsiteX28780" fmla="*/ 835604 w 9771622"/>
              <a:gd name="connsiteY28780" fmla="*/ 1044826 h 4890129"/>
              <a:gd name="connsiteX28781" fmla="*/ 849320 w 9771622"/>
              <a:gd name="connsiteY28781" fmla="*/ 1058542 h 4890129"/>
              <a:gd name="connsiteX28782" fmla="*/ 835604 w 9771622"/>
              <a:gd name="connsiteY28782" fmla="*/ 1072258 h 4890129"/>
              <a:gd name="connsiteX28783" fmla="*/ 821890 w 9771622"/>
              <a:gd name="connsiteY28783" fmla="*/ 1058542 h 4890129"/>
              <a:gd name="connsiteX28784" fmla="*/ 835604 w 9771622"/>
              <a:gd name="connsiteY28784" fmla="*/ 1044826 h 4890129"/>
              <a:gd name="connsiteX28785" fmla="*/ 8971156 w 9771622"/>
              <a:gd name="connsiteY28785" fmla="*/ 1044825 h 4890129"/>
              <a:gd name="connsiteX28786" fmla="*/ 8984872 w 9771622"/>
              <a:gd name="connsiteY28786" fmla="*/ 1058541 h 4890129"/>
              <a:gd name="connsiteX28787" fmla="*/ 8971156 w 9771622"/>
              <a:gd name="connsiteY28787" fmla="*/ 1072257 h 4890129"/>
              <a:gd name="connsiteX28788" fmla="*/ 8957440 w 9771622"/>
              <a:gd name="connsiteY28788" fmla="*/ 1058541 h 4890129"/>
              <a:gd name="connsiteX28789" fmla="*/ 8971156 w 9771622"/>
              <a:gd name="connsiteY28789" fmla="*/ 1044825 h 4890129"/>
              <a:gd name="connsiteX28790" fmla="*/ 6603289 w 9771622"/>
              <a:gd name="connsiteY28790" fmla="*/ 1044470 h 4890129"/>
              <a:gd name="connsiteX28791" fmla="*/ 6617005 w 9771622"/>
              <a:gd name="connsiteY28791" fmla="*/ 1058189 h 4890129"/>
              <a:gd name="connsiteX28792" fmla="*/ 6603289 w 9771622"/>
              <a:gd name="connsiteY28792" fmla="*/ 1071905 h 4890129"/>
              <a:gd name="connsiteX28793" fmla="*/ 6589573 w 9771622"/>
              <a:gd name="connsiteY28793" fmla="*/ 1058189 h 4890129"/>
              <a:gd name="connsiteX28794" fmla="*/ 6603289 w 9771622"/>
              <a:gd name="connsiteY28794" fmla="*/ 1044470 h 4890129"/>
              <a:gd name="connsiteX28795" fmla="*/ 9025107 w 9771622"/>
              <a:gd name="connsiteY28795" fmla="*/ 1044163 h 4890129"/>
              <a:gd name="connsiteX28796" fmla="*/ 9038823 w 9771622"/>
              <a:gd name="connsiteY28796" fmla="*/ 1057878 h 4890129"/>
              <a:gd name="connsiteX28797" fmla="*/ 9025107 w 9771622"/>
              <a:gd name="connsiteY28797" fmla="*/ 1071595 h 4890129"/>
              <a:gd name="connsiteX28798" fmla="*/ 9011391 w 9771622"/>
              <a:gd name="connsiteY28798" fmla="*/ 1057878 h 4890129"/>
              <a:gd name="connsiteX28799" fmla="*/ 9025107 w 9771622"/>
              <a:gd name="connsiteY28799" fmla="*/ 1044163 h 4890129"/>
              <a:gd name="connsiteX28800" fmla="*/ 7228835 w 9771622"/>
              <a:gd name="connsiteY28800" fmla="*/ 1044113 h 4890129"/>
              <a:gd name="connsiteX28801" fmla="*/ 7242551 w 9771622"/>
              <a:gd name="connsiteY28801" fmla="*/ 1057827 h 4890129"/>
              <a:gd name="connsiteX28802" fmla="*/ 7228835 w 9771622"/>
              <a:gd name="connsiteY28802" fmla="*/ 1071545 h 4890129"/>
              <a:gd name="connsiteX28803" fmla="*/ 7215119 w 9771622"/>
              <a:gd name="connsiteY28803" fmla="*/ 1057827 h 4890129"/>
              <a:gd name="connsiteX28804" fmla="*/ 7228835 w 9771622"/>
              <a:gd name="connsiteY28804" fmla="*/ 1044113 h 4890129"/>
              <a:gd name="connsiteX28805" fmla="*/ 1996719 w 9771622"/>
              <a:gd name="connsiteY28805" fmla="*/ 1044006 h 4890129"/>
              <a:gd name="connsiteX28806" fmla="*/ 2010434 w 9771622"/>
              <a:gd name="connsiteY28806" fmla="*/ 1057723 h 4890129"/>
              <a:gd name="connsiteX28807" fmla="*/ 1996719 w 9771622"/>
              <a:gd name="connsiteY28807" fmla="*/ 1071437 h 4890129"/>
              <a:gd name="connsiteX28808" fmla="*/ 1983003 w 9771622"/>
              <a:gd name="connsiteY28808" fmla="*/ 1057723 h 4890129"/>
              <a:gd name="connsiteX28809" fmla="*/ 1996719 w 9771622"/>
              <a:gd name="connsiteY28809" fmla="*/ 1044006 h 4890129"/>
              <a:gd name="connsiteX28810" fmla="*/ 6254763 w 9771622"/>
              <a:gd name="connsiteY28810" fmla="*/ 1043809 h 4890129"/>
              <a:gd name="connsiteX28811" fmla="*/ 6268479 w 9771622"/>
              <a:gd name="connsiteY28811" fmla="*/ 1057527 h 4890129"/>
              <a:gd name="connsiteX28812" fmla="*/ 6254763 w 9771622"/>
              <a:gd name="connsiteY28812" fmla="*/ 1071241 h 4890129"/>
              <a:gd name="connsiteX28813" fmla="*/ 6241047 w 9771622"/>
              <a:gd name="connsiteY28813" fmla="*/ 1057527 h 4890129"/>
              <a:gd name="connsiteX28814" fmla="*/ 6254763 w 9771622"/>
              <a:gd name="connsiteY28814" fmla="*/ 1043809 h 4890129"/>
              <a:gd name="connsiteX28815" fmla="*/ 3551944 w 9771622"/>
              <a:gd name="connsiteY28815" fmla="*/ 1043809 h 4890129"/>
              <a:gd name="connsiteX28816" fmla="*/ 3565660 w 9771622"/>
              <a:gd name="connsiteY28816" fmla="*/ 1057527 h 4890129"/>
              <a:gd name="connsiteX28817" fmla="*/ 3551944 w 9771622"/>
              <a:gd name="connsiteY28817" fmla="*/ 1071241 h 4890129"/>
              <a:gd name="connsiteX28818" fmla="*/ 3538228 w 9771622"/>
              <a:gd name="connsiteY28818" fmla="*/ 1057527 h 4890129"/>
              <a:gd name="connsiteX28819" fmla="*/ 3551944 w 9771622"/>
              <a:gd name="connsiteY28819" fmla="*/ 1043809 h 4890129"/>
              <a:gd name="connsiteX28820" fmla="*/ 727694 w 9771622"/>
              <a:gd name="connsiteY28820" fmla="*/ 1043499 h 4890129"/>
              <a:gd name="connsiteX28821" fmla="*/ 741412 w 9771622"/>
              <a:gd name="connsiteY28821" fmla="*/ 1057214 h 4890129"/>
              <a:gd name="connsiteX28822" fmla="*/ 727694 w 9771622"/>
              <a:gd name="connsiteY28822" fmla="*/ 1070930 h 4890129"/>
              <a:gd name="connsiteX28823" fmla="*/ 713978 w 9771622"/>
              <a:gd name="connsiteY28823" fmla="*/ 1057214 h 4890129"/>
              <a:gd name="connsiteX28824" fmla="*/ 727694 w 9771622"/>
              <a:gd name="connsiteY28824" fmla="*/ 1043499 h 4890129"/>
              <a:gd name="connsiteX28825" fmla="*/ 9079055 w 9771622"/>
              <a:gd name="connsiteY28825" fmla="*/ 1043497 h 4890129"/>
              <a:gd name="connsiteX28826" fmla="*/ 9092771 w 9771622"/>
              <a:gd name="connsiteY28826" fmla="*/ 1057213 h 4890129"/>
              <a:gd name="connsiteX28827" fmla="*/ 9079055 w 9771622"/>
              <a:gd name="connsiteY28827" fmla="*/ 1070929 h 4890129"/>
              <a:gd name="connsiteX28828" fmla="*/ 9065339 w 9771622"/>
              <a:gd name="connsiteY28828" fmla="*/ 1057213 h 4890129"/>
              <a:gd name="connsiteX28829" fmla="*/ 9079055 w 9771622"/>
              <a:gd name="connsiteY28829" fmla="*/ 1043497 h 4890129"/>
              <a:gd name="connsiteX28830" fmla="*/ 9133007 w 9771622"/>
              <a:gd name="connsiteY28830" fmla="*/ 1042834 h 4890129"/>
              <a:gd name="connsiteX28831" fmla="*/ 9146723 w 9771622"/>
              <a:gd name="connsiteY28831" fmla="*/ 1056550 h 4890129"/>
              <a:gd name="connsiteX28832" fmla="*/ 9133007 w 9771622"/>
              <a:gd name="connsiteY28832" fmla="*/ 1070265 h 4890129"/>
              <a:gd name="connsiteX28833" fmla="*/ 9119291 w 9771622"/>
              <a:gd name="connsiteY28833" fmla="*/ 1056550 h 4890129"/>
              <a:gd name="connsiteX28834" fmla="*/ 9133007 w 9771622"/>
              <a:gd name="connsiteY28834" fmla="*/ 1042834 h 4890129"/>
              <a:gd name="connsiteX28835" fmla="*/ 6021090 w 9771622"/>
              <a:gd name="connsiteY28835" fmla="*/ 1042817 h 4890129"/>
              <a:gd name="connsiteX28836" fmla="*/ 6034806 w 9771622"/>
              <a:gd name="connsiteY28836" fmla="*/ 1056535 h 4890129"/>
              <a:gd name="connsiteX28837" fmla="*/ 6021090 w 9771622"/>
              <a:gd name="connsiteY28837" fmla="*/ 1070248 h 4890129"/>
              <a:gd name="connsiteX28838" fmla="*/ 6007374 w 9771622"/>
              <a:gd name="connsiteY28838" fmla="*/ 1056535 h 4890129"/>
              <a:gd name="connsiteX28839" fmla="*/ 6021090 w 9771622"/>
              <a:gd name="connsiteY28839" fmla="*/ 1042817 h 4890129"/>
              <a:gd name="connsiteX28840" fmla="*/ 620121 w 9771622"/>
              <a:gd name="connsiteY28840" fmla="*/ 1042503 h 4890129"/>
              <a:gd name="connsiteX28841" fmla="*/ 633837 w 9771622"/>
              <a:gd name="connsiteY28841" fmla="*/ 1056219 h 4890129"/>
              <a:gd name="connsiteX28842" fmla="*/ 620121 w 9771622"/>
              <a:gd name="connsiteY28842" fmla="*/ 1069934 h 4890129"/>
              <a:gd name="connsiteX28843" fmla="*/ 606404 w 9771622"/>
              <a:gd name="connsiteY28843" fmla="*/ 1056219 h 4890129"/>
              <a:gd name="connsiteX28844" fmla="*/ 620121 w 9771622"/>
              <a:gd name="connsiteY28844" fmla="*/ 1042503 h 4890129"/>
              <a:gd name="connsiteX28845" fmla="*/ 9186628 w 9771622"/>
              <a:gd name="connsiteY28845" fmla="*/ 1042502 h 4890129"/>
              <a:gd name="connsiteX28846" fmla="*/ 9200344 w 9771622"/>
              <a:gd name="connsiteY28846" fmla="*/ 1056217 h 4890129"/>
              <a:gd name="connsiteX28847" fmla="*/ 9186628 w 9771622"/>
              <a:gd name="connsiteY28847" fmla="*/ 1069933 h 4890129"/>
              <a:gd name="connsiteX28848" fmla="*/ 9172912 w 9771622"/>
              <a:gd name="connsiteY28848" fmla="*/ 1056217 h 4890129"/>
              <a:gd name="connsiteX28849" fmla="*/ 9186628 w 9771622"/>
              <a:gd name="connsiteY28849" fmla="*/ 1042502 h 4890129"/>
              <a:gd name="connsiteX28850" fmla="*/ 9240246 w 9771622"/>
              <a:gd name="connsiteY28850" fmla="*/ 1041836 h 4890129"/>
              <a:gd name="connsiteX28851" fmla="*/ 9253962 w 9771622"/>
              <a:gd name="connsiteY28851" fmla="*/ 1055552 h 4890129"/>
              <a:gd name="connsiteX28852" fmla="*/ 9240246 w 9771622"/>
              <a:gd name="connsiteY28852" fmla="*/ 1069268 h 4890129"/>
              <a:gd name="connsiteX28853" fmla="*/ 9226530 w 9771622"/>
              <a:gd name="connsiteY28853" fmla="*/ 1055552 h 4890129"/>
              <a:gd name="connsiteX28854" fmla="*/ 9240246 w 9771622"/>
              <a:gd name="connsiteY28854" fmla="*/ 1041836 h 4890129"/>
              <a:gd name="connsiteX28855" fmla="*/ 512875 w 9771622"/>
              <a:gd name="connsiteY28855" fmla="*/ 1041503 h 4890129"/>
              <a:gd name="connsiteX28856" fmla="*/ 526591 w 9771622"/>
              <a:gd name="connsiteY28856" fmla="*/ 1055219 h 4890129"/>
              <a:gd name="connsiteX28857" fmla="*/ 512875 w 9771622"/>
              <a:gd name="connsiteY28857" fmla="*/ 1068935 h 4890129"/>
              <a:gd name="connsiteX28858" fmla="*/ 499158 w 9771622"/>
              <a:gd name="connsiteY28858" fmla="*/ 1055219 h 4890129"/>
              <a:gd name="connsiteX28859" fmla="*/ 512875 w 9771622"/>
              <a:gd name="connsiteY28859" fmla="*/ 1041503 h 4890129"/>
              <a:gd name="connsiteX28860" fmla="*/ 9293867 w 9771622"/>
              <a:gd name="connsiteY28860" fmla="*/ 1041502 h 4890129"/>
              <a:gd name="connsiteX28861" fmla="*/ 9307583 w 9771622"/>
              <a:gd name="connsiteY28861" fmla="*/ 1055218 h 4890129"/>
              <a:gd name="connsiteX28862" fmla="*/ 9293867 w 9771622"/>
              <a:gd name="connsiteY28862" fmla="*/ 1068934 h 4890129"/>
              <a:gd name="connsiteX28863" fmla="*/ 9280151 w 9771622"/>
              <a:gd name="connsiteY28863" fmla="*/ 1055218 h 4890129"/>
              <a:gd name="connsiteX28864" fmla="*/ 9293867 w 9771622"/>
              <a:gd name="connsiteY28864" fmla="*/ 1041502 h 4890129"/>
              <a:gd name="connsiteX28865" fmla="*/ 5845996 w 9771622"/>
              <a:gd name="connsiteY28865" fmla="*/ 1041491 h 4890129"/>
              <a:gd name="connsiteX28866" fmla="*/ 5859712 w 9771622"/>
              <a:gd name="connsiteY28866" fmla="*/ 1055207 h 4890129"/>
              <a:gd name="connsiteX28867" fmla="*/ 5845996 w 9771622"/>
              <a:gd name="connsiteY28867" fmla="*/ 1068924 h 4890129"/>
              <a:gd name="connsiteX28868" fmla="*/ 5832280 w 9771622"/>
              <a:gd name="connsiteY28868" fmla="*/ 1055207 h 4890129"/>
              <a:gd name="connsiteX28869" fmla="*/ 5845996 w 9771622"/>
              <a:gd name="connsiteY28869" fmla="*/ 1041491 h 4890129"/>
              <a:gd name="connsiteX28870" fmla="*/ 2520011 w 9771622"/>
              <a:gd name="connsiteY28870" fmla="*/ 1041455 h 4890129"/>
              <a:gd name="connsiteX28871" fmla="*/ 2533723 w 9771622"/>
              <a:gd name="connsiteY28871" fmla="*/ 1055168 h 4890129"/>
              <a:gd name="connsiteX28872" fmla="*/ 2520011 w 9771622"/>
              <a:gd name="connsiteY28872" fmla="*/ 1068887 h 4890129"/>
              <a:gd name="connsiteX28873" fmla="*/ 2506287 w 9771622"/>
              <a:gd name="connsiteY28873" fmla="*/ 1055168 h 4890129"/>
              <a:gd name="connsiteX28874" fmla="*/ 2520011 w 9771622"/>
              <a:gd name="connsiteY28874" fmla="*/ 1041455 h 4890129"/>
              <a:gd name="connsiteX28875" fmla="*/ 7286776 w 9771622"/>
              <a:gd name="connsiteY28875" fmla="*/ 1041452 h 4890129"/>
              <a:gd name="connsiteX28876" fmla="*/ 7300492 w 9771622"/>
              <a:gd name="connsiteY28876" fmla="*/ 1055167 h 4890129"/>
              <a:gd name="connsiteX28877" fmla="*/ 7286776 w 9771622"/>
              <a:gd name="connsiteY28877" fmla="*/ 1068882 h 4890129"/>
              <a:gd name="connsiteX28878" fmla="*/ 7273060 w 9771622"/>
              <a:gd name="connsiteY28878" fmla="*/ 1055167 h 4890129"/>
              <a:gd name="connsiteX28879" fmla="*/ 7286776 w 9771622"/>
              <a:gd name="connsiteY28879" fmla="*/ 1041452 h 4890129"/>
              <a:gd name="connsiteX28880" fmla="*/ 1884845 w 9771622"/>
              <a:gd name="connsiteY28880" fmla="*/ 1041330 h 4890129"/>
              <a:gd name="connsiteX28881" fmla="*/ 1898559 w 9771622"/>
              <a:gd name="connsiteY28881" fmla="*/ 1055044 h 4890129"/>
              <a:gd name="connsiteX28882" fmla="*/ 1884845 w 9771622"/>
              <a:gd name="connsiteY28882" fmla="*/ 1068760 h 4890129"/>
              <a:gd name="connsiteX28883" fmla="*/ 1871127 w 9771622"/>
              <a:gd name="connsiteY28883" fmla="*/ 1055044 h 4890129"/>
              <a:gd name="connsiteX28884" fmla="*/ 1884845 w 9771622"/>
              <a:gd name="connsiteY28884" fmla="*/ 1041330 h 4890129"/>
              <a:gd name="connsiteX28885" fmla="*/ 9347485 w 9771622"/>
              <a:gd name="connsiteY28885" fmla="*/ 1040835 h 4890129"/>
              <a:gd name="connsiteX28886" fmla="*/ 9361201 w 9771622"/>
              <a:gd name="connsiteY28886" fmla="*/ 1054551 h 4890129"/>
              <a:gd name="connsiteX28887" fmla="*/ 9347485 w 9771622"/>
              <a:gd name="connsiteY28887" fmla="*/ 1068268 h 4890129"/>
              <a:gd name="connsiteX28888" fmla="*/ 9333769 w 9771622"/>
              <a:gd name="connsiteY28888" fmla="*/ 1054551 h 4890129"/>
              <a:gd name="connsiteX28889" fmla="*/ 9347485 w 9771622"/>
              <a:gd name="connsiteY28889" fmla="*/ 1040835 h 4890129"/>
              <a:gd name="connsiteX28890" fmla="*/ 5388577 w 9771622"/>
              <a:gd name="connsiteY28890" fmla="*/ 1040503 h 4890129"/>
              <a:gd name="connsiteX28891" fmla="*/ 5402293 w 9771622"/>
              <a:gd name="connsiteY28891" fmla="*/ 1054216 h 4890129"/>
              <a:gd name="connsiteX28892" fmla="*/ 5388577 w 9771622"/>
              <a:gd name="connsiteY28892" fmla="*/ 1067933 h 4890129"/>
              <a:gd name="connsiteX28893" fmla="*/ 5374861 w 9771622"/>
              <a:gd name="connsiteY28893" fmla="*/ 1054216 h 4890129"/>
              <a:gd name="connsiteX28894" fmla="*/ 5388577 w 9771622"/>
              <a:gd name="connsiteY28894" fmla="*/ 1040503 h 4890129"/>
              <a:gd name="connsiteX28895" fmla="*/ 405953 w 9771622"/>
              <a:gd name="connsiteY28895" fmla="*/ 1040503 h 4890129"/>
              <a:gd name="connsiteX28896" fmla="*/ 419670 w 9771622"/>
              <a:gd name="connsiteY28896" fmla="*/ 1054219 h 4890129"/>
              <a:gd name="connsiteX28897" fmla="*/ 405953 w 9771622"/>
              <a:gd name="connsiteY28897" fmla="*/ 1067935 h 4890129"/>
              <a:gd name="connsiteX28898" fmla="*/ 392238 w 9771622"/>
              <a:gd name="connsiteY28898" fmla="*/ 1054219 h 4890129"/>
              <a:gd name="connsiteX28899" fmla="*/ 405953 w 9771622"/>
              <a:gd name="connsiteY28899" fmla="*/ 1040503 h 4890129"/>
              <a:gd name="connsiteX28900" fmla="*/ 9401103 w 9771622"/>
              <a:gd name="connsiteY28900" fmla="*/ 1040502 h 4890129"/>
              <a:gd name="connsiteX28901" fmla="*/ 9414819 w 9771622"/>
              <a:gd name="connsiteY28901" fmla="*/ 1054218 h 4890129"/>
              <a:gd name="connsiteX28902" fmla="*/ 9401103 w 9771622"/>
              <a:gd name="connsiteY28902" fmla="*/ 1067934 h 4890129"/>
              <a:gd name="connsiteX28903" fmla="*/ 9387387 w 9771622"/>
              <a:gd name="connsiteY28903" fmla="*/ 1054218 h 4890129"/>
              <a:gd name="connsiteX28904" fmla="*/ 9401103 w 9771622"/>
              <a:gd name="connsiteY28904" fmla="*/ 1040502 h 4890129"/>
              <a:gd name="connsiteX28905" fmla="*/ 9454394 w 9771622"/>
              <a:gd name="connsiteY28905" fmla="*/ 1039837 h 4890129"/>
              <a:gd name="connsiteX28906" fmla="*/ 9468110 w 9771622"/>
              <a:gd name="connsiteY28906" fmla="*/ 1053554 h 4890129"/>
              <a:gd name="connsiteX28907" fmla="*/ 9454394 w 9771622"/>
              <a:gd name="connsiteY28907" fmla="*/ 1067270 h 4890129"/>
              <a:gd name="connsiteX28908" fmla="*/ 9440678 w 9771622"/>
              <a:gd name="connsiteY28908" fmla="*/ 1053554 h 4890129"/>
              <a:gd name="connsiteX28909" fmla="*/ 9454394 w 9771622"/>
              <a:gd name="connsiteY28909" fmla="*/ 1039837 h 4890129"/>
              <a:gd name="connsiteX28910" fmla="*/ 4163270 w 9771622"/>
              <a:gd name="connsiteY28910" fmla="*/ 1039508 h 4890129"/>
              <a:gd name="connsiteX28911" fmla="*/ 4176986 w 9771622"/>
              <a:gd name="connsiteY28911" fmla="*/ 1053219 h 4890129"/>
              <a:gd name="connsiteX28912" fmla="*/ 4163270 w 9771622"/>
              <a:gd name="connsiteY28912" fmla="*/ 1066941 h 4890129"/>
              <a:gd name="connsiteX28913" fmla="*/ 4149554 w 9771622"/>
              <a:gd name="connsiteY28913" fmla="*/ 1053219 h 4890129"/>
              <a:gd name="connsiteX28914" fmla="*/ 4163270 w 9771622"/>
              <a:gd name="connsiteY28914" fmla="*/ 1039508 h 4890129"/>
              <a:gd name="connsiteX28915" fmla="*/ 299036 w 9771622"/>
              <a:gd name="connsiteY28915" fmla="*/ 1039503 h 4890129"/>
              <a:gd name="connsiteX28916" fmla="*/ 312751 w 9771622"/>
              <a:gd name="connsiteY28916" fmla="*/ 1053219 h 4890129"/>
              <a:gd name="connsiteX28917" fmla="*/ 299036 w 9771622"/>
              <a:gd name="connsiteY28917" fmla="*/ 1066935 h 4890129"/>
              <a:gd name="connsiteX28918" fmla="*/ 285320 w 9771622"/>
              <a:gd name="connsiteY28918" fmla="*/ 1053219 h 4890129"/>
              <a:gd name="connsiteX28919" fmla="*/ 299036 w 9771622"/>
              <a:gd name="connsiteY28919" fmla="*/ 1039503 h 4890129"/>
              <a:gd name="connsiteX28920" fmla="*/ 9508012 w 9771622"/>
              <a:gd name="connsiteY28920" fmla="*/ 1039501 h 4890129"/>
              <a:gd name="connsiteX28921" fmla="*/ 9521728 w 9771622"/>
              <a:gd name="connsiteY28921" fmla="*/ 1053218 h 4890129"/>
              <a:gd name="connsiteX28922" fmla="*/ 9508012 w 9771622"/>
              <a:gd name="connsiteY28922" fmla="*/ 1066934 h 4890129"/>
              <a:gd name="connsiteX28923" fmla="*/ 9494296 w 9771622"/>
              <a:gd name="connsiteY28923" fmla="*/ 1053218 h 4890129"/>
              <a:gd name="connsiteX28924" fmla="*/ 9508012 w 9771622"/>
              <a:gd name="connsiteY28924" fmla="*/ 1039501 h 4890129"/>
              <a:gd name="connsiteX28925" fmla="*/ 6665184 w 9771622"/>
              <a:gd name="connsiteY28925" fmla="*/ 1039177 h 4890129"/>
              <a:gd name="connsiteX28926" fmla="*/ 6678900 w 9771622"/>
              <a:gd name="connsiteY28926" fmla="*/ 1052890 h 4890129"/>
              <a:gd name="connsiteX28927" fmla="*/ 6665184 w 9771622"/>
              <a:gd name="connsiteY28927" fmla="*/ 1066608 h 4890129"/>
              <a:gd name="connsiteX28928" fmla="*/ 6651468 w 9771622"/>
              <a:gd name="connsiteY28928" fmla="*/ 1052890 h 4890129"/>
              <a:gd name="connsiteX28929" fmla="*/ 6665184 w 9771622"/>
              <a:gd name="connsiteY28929" fmla="*/ 1039177 h 4890129"/>
              <a:gd name="connsiteX28930" fmla="*/ 3141853 w 9771622"/>
              <a:gd name="connsiteY28930" fmla="*/ 1039177 h 4890129"/>
              <a:gd name="connsiteX28931" fmla="*/ 3155569 w 9771622"/>
              <a:gd name="connsiteY28931" fmla="*/ 1052890 h 4890129"/>
              <a:gd name="connsiteX28932" fmla="*/ 3141853 w 9771622"/>
              <a:gd name="connsiteY28932" fmla="*/ 1066608 h 4890129"/>
              <a:gd name="connsiteX28933" fmla="*/ 3128137 w 9771622"/>
              <a:gd name="connsiteY28933" fmla="*/ 1052890 h 4890129"/>
              <a:gd name="connsiteX28934" fmla="*/ 3141853 w 9771622"/>
              <a:gd name="connsiteY28934" fmla="*/ 1039177 h 4890129"/>
              <a:gd name="connsiteX28935" fmla="*/ 9561299 w 9771622"/>
              <a:gd name="connsiteY28935" fmla="*/ 1039169 h 4890129"/>
              <a:gd name="connsiteX28936" fmla="*/ 9575015 w 9771622"/>
              <a:gd name="connsiteY28936" fmla="*/ 1052885 h 4890129"/>
              <a:gd name="connsiteX28937" fmla="*/ 9561299 w 9771622"/>
              <a:gd name="connsiteY28937" fmla="*/ 1066601 h 4890129"/>
              <a:gd name="connsiteX28938" fmla="*/ 9547583 w 9771622"/>
              <a:gd name="connsiteY28938" fmla="*/ 1052885 h 4890129"/>
              <a:gd name="connsiteX28939" fmla="*/ 9561299 w 9771622"/>
              <a:gd name="connsiteY28939" fmla="*/ 1039169 h 4890129"/>
              <a:gd name="connsiteX28940" fmla="*/ 7344695 w 9771622"/>
              <a:gd name="connsiteY28940" fmla="*/ 1039130 h 4890129"/>
              <a:gd name="connsiteX28941" fmla="*/ 7358411 w 9771622"/>
              <a:gd name="connsiteY28941" fmla="*/ 1052843 h 4890129"/>
              <a:gd name="connsiteX28942" fmla="*/ 7344695 w 9771622"/>
              <a:gd name="connsiteY28942" fmla="*/ 1066560 h 4890129"/>
              <a:gd name="connsiteX28943" fmla="*/ 7330979 w 9771622"/>
              <a:gd name="connsiteY28943" fmla="*/ 1052843 h 4890129"/>
              <a:gd name="connsiteX28944" fmla="*/ 7344695 w 9771622"/>
              <a:gd name="connsiteY28944" fmla="*/ 1039130 h 4890129"/>
              <a:gd name="connsiteX28945" fmla="*/ 1773305 w 9771622"/>
              <a:gd name="connsiteY28945" fmla="*/ 1038660 h 4890129"/>
              <a:gd name="connsiteX28946" fmla="*/ 1787014 w 9771622"/>
              <a:gd name="connsiteY28946" fmla="*/ 1052373 h 4890129"/>
              <a:gd name="connsiteX28947" fmla="*/ 1773305 w 9771622"/>
              <a:gd name="connsiteY28947" fmla="*/ 1066091 h 4890129"/>
              <a:gd name="connsiteX28948" fmla="*/ 1759585 w 9771622"/>
              <a:gd name="connsiteY28948" fmla="*/ 1052373 h 4890129"/>
              <a:gd name="connsiteX28949" fmla="*/ 1773305 w 9771622"/>
              <a:gd name="connsiteY28949" fmla="*/ 1038660 h 4890129"/>
              <a:gd name="connsiteX28950" fmla="*/ 3343422 w 9771622"/>
              <a:gd name="connsiteY28950" fmla="*/ 1038511 h 4890129"/>
              <a:gd name="connsiteX28951" fmla="*/ 3357138 w 9771622"/>
              <a:gd name="connsiteY28951" fmla="*/ 1052222 h 4890129"/>
              <a:gd name="connsiteX28952" fmla="*/ 3343422 w 9771622"/>
              <a:gd name="connsiteY28952" fmla="*/ 1065944 h 4890129"/>
              <a:gd name="connsiteX28953" fmla="*/ 3329706 w 9771622"/>
              <a:gd name="connsiteY28953" fmla="*/ 1052222 h 4890129"/>
              <a:gd name="connsiteX28954" fmla="*/ 3343422 w 9771622"/>
              <a:gd name="connsiteY28954" fmla="*/ 1038511 h 4890129"/>
              <a:gd name="connsiteX28955" fmla="*/ 192124 w 9771622"/>
              <a:gd name="connsiteY28955" fmla="*/ 1038504 h 4890129"/>
              <a:gd name="connsiteX28956" fmla="*/ 205840 w 9771622"/>
              <a:gd name="connsiteY28956" fmla="*/ 1052220 h 4890129"/>
              <a:gd name="connsiteX28957" fmla="*/ 192124 w 9771622"/>
              <a:gd name="connsiteY28957" fmla="*/ 1065936 h 4890129"/>
              <a:gd name="connsiteX28958" fmla="*/ 178408 w 9771622"/>
              <a:gd name="connsiteY28958" fmla="*/ 1052220 h 4890129"/>
              <a:gd name="connsiteX28959" fmla="*/ 192124 w 9771622"/>
              <a:gd name="connsiteY28959" fmla="*/ 1038504 h 4890129"/>
              <a:gd name="connsiteX28960" fmla="*/ 9614590 w 9771622"/>
              <a:gd name="connsiteY28960" fmla="*/ 1038503 h 4890129"/>
              <a:gd name="connsiteX28961" fmla="*/ 9628306 w 9771622"/>
              <a:gd name="connsiteY28961" fmla="*/ 1052219 h 4890129"/>
              <a:gd name="connsiteX28962" fmla="*/ 9614590 w 9771622"/>
              <a:gd name="connsiteY28962" fmla="*/ 1065935 h 4890129"/>
              <a:gd name="connsiteX28963" fmla="*/ 9600874 w 9771622"/>
              <a:gd name="connsiteY28963" fmla="*/ 1052219 h 4890129"/>
              <a:gd name="connsiteX28964" fmla="*/ 9614590 w 9771622"/>
              <a:gd name="connsiteY28964" fmla="*/ 1038503 h 4890129"/>
              <a:gd name="connsiteX28965" fmla="*/ 9667878 w 9771622"/>
              <a:gd name="connsiteY28965" fmla="*/ 1038171 h 4890129"/>
              <a:gd name="connsiteX28966" fmla="*/ 9681594 w 9771622"/>
              <a:gd name="connsiteY28966" fmla="*/ 1051887 h 4890129"/>
              <a:gd name="connsiteX28967" fmla="*/ 9667878 w 9771622"/>
              <a:gd name="connsiteY28967" fmla="*/ 1065603 h 4890129"/>
              <a:gd name="connsiteX28968" fmla="*/ 9654162 w 9771622"/>
              <a:gd name="connsiteY28968" fmla="*/ 1051887 h 4890129"/>
              <a:gd name="connsiteX28969" fmla="*/ 9667878 w 9771622"/>
              <a:gd name="connsiteY28969" fmla="*/ 1038171 h 4890129"/>
              <a:gd name="connsiteX28970" fmla="*/ 85540 w 9771622"/>
              <a:gd name="connsiteY28970" fmla="*/ 1037840 h 4890129"/>
              <a:gd name="connsiteX28971" fmla="*/ 99256 w 9771622"/>
              <a:gd name="connsiteY28971" fmla="*/ 1051556 h 4890129"/>
              <a:gd name="connsiteX28972" fmla="*/ 85540 w 9771622"/>
              <a:gd name="connsiteY28972" fmla="*/ 1065273 h 4890129"/>
              <a:gd name="connsiteX28973" fmla="*/ 71824 w 9771622"/>
              <a:gd name="connsiteY28973" fmla="*/ 1051556 h 4890129"/>
              <a:gd name="connsiteX28974" fmla="*/ 85540 w 9771622"/>
              <a:gd name="connsiteY28974" fmla="*/ 1037840 h 4890129"/>
              <a:gd name="connsiteX28975" fmla="*/ 9721166 w 9771622"/>
              <a:gd name="connsiteY28975" fmla="*/ 1037840 h 4890129"/>
              <a:gd name="connsiteX28976" fmla="*/ 9734882 w 9771622"/>
              <a:gd name="connsiteY28976" fmla="*/ 1051556 h 4890129"/>
              <a:gd name="connsiteX28977" fmla="*/ 9721166 w 9771622"/>
              <a:gd name="connsiteY28977" fmla="*/ 1065272 h 4890129"/>
              <a:gd name="connsiteX28978" fmla="*/ 9707450 w 9771622"/>
              <a:gd name="connsiteY28978" fmla="*/ 1051556 h 4890129"/>
              <a:gd name="connsiteX28979" fmla="*/ 9721166 w 9771622"/>
              <a:gd name="connsiteY28979" fmla="*/ 1037840 h 4890129"/>
              <a:gd name="connsiteX28980" fmla="*/ 2825840 w 9771622"/>
              <a:gd name="connsiteY28980" fmla="*/ 1036859 h 4890129"/>
              <a:gd name="connsiteX28981" fmla="*/ 2839552 w 9771622"/>
              <a:gd name="connsiteY28981" fmla="*/ 1050574 h 4890129"/>
              <a:gd name="connsiteX28982" fmla="*/ 2825840 w 9771622"/>
              <a:gd name="connsiteY28982" fmla="*/ 1064290 h 4890129"/>
              <a:gd name="connsiteX28983" fmla="*/ 2812121 w 9771622"/>
              <a:gd name="connsiteY28983" fmla="*/ 1050574 h 4890129"/>
              <a:gd name="connsiteX28984" fmla="*/ 2825840 w 9771622"/>
              <a:gd name="connsiteY28984" fmla="*/ 1036859 h 4890129"/>
              <a:gd name="connsiteX28985" fmla="*/ 2404823 w 9771622"/>
              <a:gd name="connsiteY28985" fmla="*/ 1036804 h 4890129"/>
              <a:gd name="connsiteX28986" fmla="*/ 2418537 w 9771622"/>
              <a:gd name="connsiteY28986" fmla="*/ 1050521 h 4890129"/>
              <a:gd name="connsiteX28987" fmla="*/ 2404823 w 9771622"/>
              <a:gd name="connsiteY28987" fmla="*/ 1064236 h 4890129"/>
              <a:gd name="connsiteX28988" fmla="*/ 2391109 w 9771622"/>
              <a:gd name="connsiteY28988" fmla="*/ 1050521 h 4890129"/>
              <a:gd name="connsiteX28989" fmla="*/ 2404823 w 9771622"/>
              <a:gd name="connsiteY28989" fmla="*/ 1036804 h 4890129"/>
              <a:gd name="connsiteX28990" fmla="*/ 7402288 w 9771622"/>
              <a:gd name="connsiteY28990" fmla="*/ 1036803 h 4890129"/>
              <a:gd name="connsiteX28991" fmla="*/ 7416004 w 9771622"/>
              <a:gd name="connsiteY28991" fmla="*/ 1050514 h 4890129"/>
              <a:gd name="connsiteX28992" fmla="*/ 7402288 w 9771622"/>
              <a:gd name="connsiteY28992" fmla="*/ 1064234 h 4890129"/>
              <a:gd name="connsiteX28993" fmla="*/ 7388572 w 9771622"/>
              <a:gd name="connsiteY28993" fmla="*/ 1050514 h 4890129"/>
              <a:gd name="connsiteX28994" fmla="*/ 7402288 w 9771622"/>
              <a:gd name="connsiteY28994" fmla="*/ 1036803 h 4890129"/>
              <a:gd name="connsiteX28995" fmla="*/ 5177407 w 9771622"/>
              <a:gd name="connsiteY28995" fmla="*/ 1036531 h 4890129"/>
              <a:gd name="connsiteX28996" fmla="*/ 5191123 w 9771622"/>
              <a:gd name="connsiteY28996" fmla="*/ 1050244 h 4890129"/>
              <a:gd name="connsiteX28997" fmla="*/ 5177407 w 9771622"/>
              <a:gd name="connsiteY28997" fmla="*/ 1063963 h 4890129"/>
              <a:gd name="connsiteX28998" fmla="*/ 5163691 w 9771622"/>
              <a:gd name="connsiteY28998" fmla="*/ 1050244 h 4890129"/>
              <a:gd name="connsiteX28999" fmla="*/ 5177407 w 9771622"/>
              <a:gd name="connsiteY28999" fmla="*/ 1036531 h 4890129"/>
              <a:gd name="connsiteX29000" fmla="*/ 1662420 w 9771622"/>
              <a:gd name="connsiteY29000" fmla="*/ 1035990 h 4890129"/>
              <a:gd name="connsiteX29001" fmla="*/ 1676135 w 9771622"/>
              <a:gd name="connsiteY29001" fmla="*/ 1049705 h 4890129"/>
              <a:gd name="connsiteX29002" fmla="*/ 1662420 w 9771622"/>
              <a:gd name="connsiteY29002" fmla="*/ 1063423 h 4890129"/>
              <a:gd name="connsiteX29003" fmla="*/ 1648705 w 9771622"/>
              <a:gd name="connsiteY29003" fmla="*/ 1049705 h 4890129"/>
              <a:gd name="connsiteX29004" fmla="*/ 1662420 w 9771622"/>
              <a:gd name="connsiteY29004" fmla="*/ 1035990 h 4890129"/>
              <a:gd name="connsiteX29005" fmla="*/ 6319636 w 9771622"/>
              <a:gd name="connsiteY29005" fmla="*/ 1035865 h 4890129"/>
              <a:gd name="connsiteX29006" fmla="*/ 6333352 w 9771622"/>
              <a:gd name="connsiteY29006" fmla="*/ 1049585 h 4890129"/>
              <a:gd name="connsiteX29007" fmla="*/ 6319636 w 9771622"/>
              <a:gd name="connsiteY29007" fmla="*/ 1063296 h 4890129"/>
              <a:gd name="connsiteX29008" fmla="*/ 6305920 w 9771622"/>
              <a:gd name="connsiteY29008" fmla="*/ 1049585 h 4890129"/>
              <a:gd name="connsiteX29009" fmla="*/ 6319636 w 9771622"/>
              <a:gd name="connsiteY29009" fmla="*/ 1035865 h 4890129"/>
              <a:gd name="connsiteX29010" fmla="*/ 6726416 w 9771622"/>
              <a:gd name="connsiteY29010" fmla="*/ 1034542 h 4890129"/>
              <a:gd name="connsiteX29011" fmla="*/ 6740132 w 9771622"/>
              <a:gd name="connsiteY29011" fmla="*/ 1048254 h 4890129"/>
              <a:gd name="connsiteX29012" fmla="*/ 6726416 w 9771622"/>
              <a:gd name="connsiteY29012" fmla="*/ 1061972 h 4890129"/>
              <a:gd name="connsiteX29013" fmla="*/ 6712700 w 9771622"/>
              <a:gd name="connsiteY29013" fmla="*/ 1048254 h 4890129"/>
              <a:gd name="connsiteX29014" fmla="*/ 6726416 w 9771622"/>
              <a:gd name="connsiteY29014" fmla="*/ 1034542 h 4890129"/>
              <a:gd name="connsiteX29015" fmla="*/ 7459548 w 9771622"/>
              <a:gd name="connsiteY29015" fmla="*/ 1034473 h 4890129"/>
              <a:gd name="connsiteX29016" fmla="*/ 7473264 w 9771622"/>
              <a:gd name="connsiteY29016" fmla="*/ 1048190 h 4890129"/>
              <a:gd name="connsiteX29017" fmla="*/ 7459548 w 9771622"/>
              <a:gd name="connsiteY29017" fmla="*/ 1061906 h 4890129"/>
              <a:gd name="connsiteX29018" fmla="*/ 7445832 w 9771622"/>
              <a:gd name="connsiteY29018" fmla="*/ 1048190 h 4890129"/>
              <a:gd name="connsiteX29019" fmla="*/ 7459548 w 9771622"/>
              <a:gd name="connsiteY29019" fmla="*/ 1034473 h 4890129"/>
              <a:gd name="connsiteX29020" fmla="*/ 1551876 w 9771622"/>
              <a:gd name="connsiteY29020" fmla="*/ 1033982 h 4890129"/>
              <a:gd name="connsiteX29021" fmla="*/ 1565589 w 9771622"/>
              <a:gd name="connsiteY29021" fmla="*/ 1047698 h 4890129"/>
              <a:gd name="connsiteX29022" fmla="*/ 1551876 w 9771622"/>
              <a:gd name="connsiteY29022" fmla="*/ 1061414 h 4890129"/>
              <a:gd name="connsiteX29023" fmla="*/ 1538165 w 9771622"/>
              <a:gd name="connsiteY29023" fmla="*/ 1047698 h 4890129"/>
              <a:gd name="connsiteX29024" fmla="*/ 1551876 w 9771622"/>
              <a:gd name="connsiteY29024" fmla="*/ 1033982 h 4890129"/>
              <a:gd name="connsiteX29025" fmla="*/ 5736109 w 9771622"/>
              <a:gd name="connsiteY29025" fmla="*/ 1032558 h 4890129"/>
              <a:gd name="connsiteX29026" fmla="*/ 5749825 w 9771622"/>
              <a:gd name="connsiteY29026" fmla="*/ 1046275 h 4890129"/>
              <a:gd name="connsiteX29027" fmla="*/ 5736109 w 9771622"/>
              <a:gd name="connsiteY29027" fmla="*/ 1059989 h 4890129"/>
              <a:gd name="connsiteX29028" fmla="*/ 5722393 w 9771622"/>
              <a:gd name="connsiteY29028" fmla="*/ 1046275 h 4890129"/>
              <a:gd name="connsiteX29029" fmla="*/ 5736109 w 9771622"/>
              <a:gd name="connsiteY29029" fmla="*/ 1032558 h 4890129"/>
              <a:gd name="connsiteX29030" fmla="*/ 4070928 w 9771622"/>
              <a:gd name="connsiteY29030" fmla="*/ 1032558 h 4890129"/>
              <a:gd name="connsiteX29031" fmla="*/ 4084644 w 9771622"/>
              <a:gd name="connsiteY29031" fmla="*/ 1046275 h 4890129"/>
              <a:gd name="connsiteX29032" fmla="*/ 4070928 w 9771622"/>
              <a:gd name="connsiteY29032" fmla="*/ 1059989 h 4890129"/>
              <a:gd name="connsiteX29033" fmla="*/ 4057212 w 9771622"/>
              <a:gd name="connsiteY29033" fmla="*/ 1046275 h 4890129"/>
              <a:gd name="connsiteX29034" fmla="*/ 4070928 w 9771622"/>
              <a:gd name="connsiteY29034" fmla="*/ 1032558 h 4890129"/>
              <a:gd name="connsiteX29035" fmla="*/ 7516807 w 9771622"/>
              <a:gd name="connsiteY29035" fmla="*/ 1032481 h 4890129"/>
              <a:gd name="connsiteX29036" fmla="*/ 7530523 w 9771622"/>
              <a:gd name="connsiteY29036" fmla="*/ 1046196 h 4890129"/>
              <a:gd name="connsiteX29037" fmla="*/ 7516807 w 9771622"/>
              <a:gd name="connsiteY29037" fmla="*/ 1059911 h 4890129"/>
              <a:gd name="connsiteX29038" fmla="*/ 7503091 w 9771622"/>
              <a:gd name="connsiteY29038" fmla="*/ 1046196 h 4890129"/>
              <a:gd name="connsiteX29039" fmla="*/ 7516807 w 9771622"/>
              <a:gd name="connsiteY29039" fmla="*/ 1032481 h 4890129"/>
              <a:gd name="connsiteX29040" fmla="*/ 2289971 w 9771622"/>
              <a:gd name="connsiteY29040" fmla="*/ 1032481 h 4890129"/>
              <a:gd name="connsiteX29041" fmla="*/ 2303693 w 9771622"/>
              <a:gd name="connsiteY29041" fmla="*/ 1046198 h 4890129"/>
              <a:gd name="connsiteX29042" fmla="*/ 2289971 w 9771622"/>
              <a:gd name="connsiteY29042" fmla="*/ 1059913 h 4890129"/>
              <a:gd name="connsiteX29043" fmla="*/ 2276257 w 9771622"/>
              <a:gd name="connsiteY29043" fmla="*/ 1046198 h 4890129"/>
              <a:gd name="connsiteX29044" fmla="*/ 2289971 w 9771622"/>
              <a:gd name="connsiteY29044" fmla="*/ 1032481 h 4890129"/>
              <a:gd name="connsiteX29045" fmla="*/ 1441991 w 9771622"/>
              <a:gd name="connsiteY29045" fmla="*/ 1031981 h 4890129"/>
              <a:gd name="connsiteX29046" fmla="*/ 1455703 w 9771622"/>
              <a:gd name="connsiteY29046" fmla="*/ 1045698 h 4890129"/>
              <a:gd name="connsiteX29047" fmla="*/ 1441991 w 9771622"/>
              <a:gd name="connsiteY29047" fmla="*/ 1059414 h 4890129"/>
              <a:gd name="connsiteX29048" fmla="*/ 1428273 w 9771622"/>
              <a:gd name="connsiteY29048" fmla="*/ 1045698 h 4890129"/>
              <a:gd name="connsiteX29049" fmla="*/ 1441991 w 9771622"/>
              <a:gd name="connsiteY29049" fmla="*/ 1031981 h 4890129"/>
              <a:gd name="connsiteX29050" fmla="*/ 6088607 w 9771622"/>
              <a:gd name="connsiteY29050" fmla="*/ 1031892 h 4890129"/>
              <a:gd name="connsiteX29051" fmla="*/ 6102323 w 9771622"/>
              <a:gd name="connsiteY29051" fmla="*/ 1045609 h 4890129"/>
              <a:gd name="connsiteX29052" fmla="*/ 6088607 w 9771622"/>
              <a:gd name="connsiteY29052" fmla="*/ 1059325 h 4890129"/>
              <a:gd name="connsiteX29053" fmla="*/ 6074891 w 9771622"/>
              <a:gd name="connsiteY29053" fmla="*/ 1045609 h 4890129"/>
              <a:gd name="connsiteX29054" fmla="*/ 6088607 w 9771622"/>
              <a:gd name="connsiteY29054" fmla="*/ 1031892 h 4890129"/>
              <a:gd name="connsiteX29055" fmla="*/ 5507068 w 9771622"/>
              <a:gd name="connsiteY29055" fmla="*/ 1031568 h 4890129"/>
              <a:gd name="connsiteX29056" fmla="*/ 5520784 w 9771622"/>
              <a:gd name="connsiteY29056" fmla="*/ 1045280 h 4890129"/>
              <a:gd name="connsiteX29057" fmla="*/ 5507068 w 9771622"/>
              <a:gd name="connsiteY29057" fmla="*/ 1058994 h 4890129"/>
              <a:gd name="connsiteX29058" fmla="*/ 5493352 w 9771622"/>
              <a:gd name="connsiteY29058" fmla="*/ 1045280 h 4890129"/>
              <a:gd name="connsiteX29059" fmla="*/ 5507068 w 9771622"/>
              <a:gd name="connsiteY29059" fmla="*/ 1031568 h 4890129"/>
              <a:gd name="connsiteX29060" fmla="*/ 7573737 w 9771622"/>
              <a:gd name="connsiteY29060" fmla="*/ 1030483 h 4890129"/>
              <a:gd name="connsiteX29061" fmla="*/ 7587453 w 9771622"/>
              <a:gd name="connsiteY29061" fmla="*/ 1044198 h 4890129"/>
              <a:gd name="connsiteX29062" fmla="*/ 7573737 w 9771622"/>
              <a:gd name="connsiteY29062" fmla="*/ 1057914 h 4890129"/>
              <a:gd name="connsiteX29063" fmla="*/ 7560021 w 9771622"/>
              <a:gd name="connsiteY29063" fmla="*/ 1044198 h 4890129"/>
              <a:gd name="connsiteX29064" fmla="*/ 7573737 w 9771622"/>
              <a:gd name="connsiteY29064" fmla="*/ 1030483 h 4890129"/>
              <a:gd name="connsiteX29065" fmla="*/ 2707344 w 9771622"/>
              <a:gd name="connsiteY29065" fmla="*/ 1030230 h 4890129"/>
              <a:gd name="connsiteX29066" fmla="*/ 2721063 w 9771622"/>
              <a:gd name="connsiteY29066" fmla="*/ 1043947 h 4890129"/>
              <a:gd name="connsiteX29067" fmla="*/ 2707344 w 9771622"/>
              <a:gd name="connsiteY29067" fmla="*/ 1057663 h 4890129"/>
              <a:gd name="connsiteX29068" fmla="*/ 2693631 w 9771622"/>
              <a:gd name="connsiteY29068" fmla="*/ 1043947 h 4890129"/>
              <a:gd name="connsiteX29069" fmla="*/ 2707344 w 9771622"/>
              <a:gd name="connsiteY29069" fmla="*/ 1030230 h 4890129"/>
              <a:gd name="connsiteX29070" fmla="*/ 1332430 w 9771622"/>
              <a:gd name="connsiteY29070" fmla="*/ 1029980 h 4890129"/>
              <a:gd name="connsiteX29071" fmla="*/ 1346144 w 9771622"/>
              <a:gd name="connsiteY29071" fmla="*/ 1043696 h 4890129"/>
              <a:gd name="connsiteX29072" fmla="*/ 1332430 w 9771622"/>
              <a:gd name="connsiteY29072" fmla="*/ 1057413 h 4890129"/>
              <a:gd name="connsiteX29073" fmla="*/ 1318715 w 9771622"/>
              <a:gd name="connsiteY29073" fmla="*/ 1043696 h 4890129"/>
              <a:gd name="connsiteX29074" fmla="*/ 1332430 w 9771622"/>
              <a:gd name="connsiteY29074" fmla="*/ 1029980 h 4890129"/>
              <a:gd name="connsiteX29075" fmla="*/ 6787317 w 9771622"/>
              <a:gd name="connsiteY29075" fmla="*/ 1029910 h 4890129"/>
              <a:gd name="connsiteX29076" fmla="*/ 6801033 w 9771622"/>
              <a:gd name="connsiteY29076" fmla="*/ 1043626 h 4890129"/>
              <a:gd name="connsiteX29077" fmla="*/ 6787317 w 9771622"/>
              <a:gd name="connsiteY29077" fmla="*/ 1057342 h 4890129"/>
              <a:gd name="connsiteX29078" fmla="*/ 6773601 w 9771622"/>
              <a:gd name="connsiteY29078" fmla="*/ 1043626 h 4890129"/>
              <a:gd name="connsiteX29079" fmla="*/ 6787317 w 9771622"/>
              <a:gd name="connsiteY29079" fmla="*/ 1029910 h 4890129"/>
              <a:gd name="connsiteX29080" fmla="*/ 5623244 w 9771622"/>
              <a:gd name="connsiteY29080" fmla="*/ 1028918 h 4890129"/>
              <a:gd name="connsiteX29081" fmla="*/ 5636960 w 9771622"/>
              <a:gd name="connsiteY29081" fmla="*/ 1042631 h 4890129"/>
              <a:gd name="connsiteX29082" fmla="*/ 5623244 w 9771622"/>
              <a:gd name="connsiteY29082" fmla="*/ 1056347 h 4890129"/>
              <a:gd name="connsiteX29083" fmla="*/ 5609528 w 9771622"/>
              <a:gd name="connsiteY29083" fmla="*/ 1042631 h 4890129"/>
              <a:gd name="connsiteX29084" fmla="*/ 5623244 w 9771622"/>
              <a:gd name="connsiteY29084" fmla="*/ 1028918 h 4890129"/>
              <a:gd name="connsiteX29085" fmla="*/ 5132393 w 9771622"/>
              <a:gd name="connsiteY29085" fmla="*/ 1028587 h 4890129"/>
              <a:gd name="connsiteX29086" fmla="*/ 5146109 w 9771622"/>
              <a:gd name="connsiteY29086" fmla="*/ 1042301 h 4890129"/>
              <a:gd name="connsiteX29087" fmla="*/ 5132393 w 9771622"/>
              <a:gd name="connsiteY29087" fmla="*/ 1056018 h 4890129"/>
              <a:gd name="connsiteX29088" fmla="*/ 5118677 w 9771622"/>
              <a:gd name="connsiteY29088" fmla="*/ 1042301 h 4890129"/>
              <a:gd name="connsiteX29089" fmla="*/ 5132393 w 9771622"/>
              <a:gd name="connsiteY29089" fmla="*/ 1028587 h 4890129"/>
              <a:gd name="connsiteX29090" fmla="*/ 6384179 w 9771622"/>
              <a:gd name="connsiteY29090" fmla="*/ 1028586 h 4890129"/>
              <a:gd name="connsiteX29091" fmla="*/ 6397895 w 9771622"/>
              <a:gd name="connsiteY29091" fmla="*/ 1042301 h 4890129"/>
              <a:gd name="connsiteX29092" fmla="*/ 6384179 w 9771622"/>
              <a:gd name="connsiteY29092" fmla="*/ 1056018 h 4890129"/>
              <a:gd name="connsiteX29093" fmla="*/ 6370463 w 9771622"/>
              <a:gd name="connsiteY29093" fmla="*/ 1042301 h 4890129"/>
              <a:gd name="connsiteX29094" fmla="*/ 6384179 w 9771622"/>
              <a:gd name="connsiteY29094" fmla="*/ 1028586 h 4890129"/>
              <a:gd name="connsiteX29095" fmla="*/ 3980236 w 9771622"/>
              <a:gd name="connsiteY29095" fmla="*/ 1028586 h 4890129"/>
              <a:gd name="connsiteX29096" fmla="*/ 3993952 w 9771622"/>
              <a:gd name="connsiteY29096" fmla="*/ 1042301 h 4890129"/>
              <a:gd name="connsiteX29097" fmla="*/ 3980236 w 9771622"/>
              <a:gd name="connsiteY29097" fmla="*/ 1056018 h 4890129"/>
              <a:gd name="connsiteX29098" fmla="*/ 3966520 w 9771622"/>
              <a:gd name="connsiteY29098" fmla="*/ 1042301 h 4890129"/>
              <a:gd name="connsiteX29099" fmla="*/ 3980236 w 9771622"/>
              <a:gd name="connsiteY29099" fmla="*/ 1028586 h 4890129"/>
              <a:gd name="connsiteX29100" fmla="*/ 3422858 w 9771622"/>
              <a:gd name="connsiteY29100" fmla="*/ 1028586 h 4890129"/>
              <a:gd name="connsiteX29101" fmla="*/ 3436574 w 9771622"/>
              <a:gd name="connsiteY29101" fmla="*/ 1042301 h 4890129"/>
              <a:gd name="connsiteX29102" fmla="*/ 3422858 w 9771622"/>
              <a:gd name="connsiteY29102" fmla="*/ 1056018 h 4890129"/>
              <a:gd name="connsiteX29103" fmla="*/ 3409142 w 9771622"/>
              <a:gd name="connsiteY29103" fmla="*/ 1042301 h 4890129"/>
              <a:gd name="connsiteX29104" fmla="*/ 3422858 w 9771622"/>
              <a:gd name="connsiteY29104" fmla="*/ 1028586 h 4890129"/>
              <a:gd name="connsiteX29105" fmla="*/ 2176111 w 9771622"/>
              <a:gd name="connsiteY29105" fmla="*/ 1028488 h 4890129"/>
              <a:gd name="connsiteX29106" fmla="*/ 2189830 w 9771622"/>
              <a:gd name="connsiteY29106" fmla="*/ 1042205 h 4890129"/>
              <a:gd name="connsiteX29107" fmla="*/ 2176111 w 9771622"/>
              <a:gd name="connsiteY29107" fmla="*/ 1055921 h 4890129"/>
              <a:gd name="connsiteX29108" fmla="*/ 2162397 w 9771622"/>
              <a:gd name="connsiteY29108" fmla="*/ 1042205 h 4890129"/>
              <a:gd name="connsiteX29109" fmla="*/ 2176111 w 9771622"/>
              <a:gd name="connsiteY29109" fmla="*/ 1028488 h 4890129"/>
              <a:gd name="connsiteX29110" fmla="*/ 7630666 w 9771622"/>
              <a:gd name="connsiteY29110" fmla="*/ 1028485 h 4890129"/>
              <a:gd name="connsiteX29111" fmla="*/ 7644382 w 9771622"/>
              <a:gd name="connsiteY29111" fmla="*/ 1042203 h 4890129"/>
              <a:gd name="connsiteX29112" fmla="*/ 7630666 w 9771622"/>
              <a:gd name="connsiteY29112" fmla="*/ 1055919 h 4890129"/>
              <a:gd name="connsiteX29113" fmla="*/ 7616950 w 9771622"/>
              <a:gd name="connsiteY29113" fmla="*/ 1042203 h 4890129"/>
              <a:gd name="connsiteX29114" fmla="*/ 7630666 w 9771622"/>
              <a:gd name="connsiteY29114" fmla="*/ 1028485 h 4890129"/>
              <a:gd name="connsiteX29115" fmla="*/ 1223204 w 9771622"/>
              <a:gd name="connsiteY29115" fmla="*/ 1028314 h 4890129"/>
              <a:gd name="connsiteX29116" fmla="*/ 1236925 w 9771622"/>
              <a:gd name="connsiteY29116" fmla="*/ 1042029 h 4890129"/>
              <a:gd name="connsiteX29117" fmla="*/ 1223204 w 9771622"/>
              <a:gd name="connsiteY29117" fmla="*/ 1055746 h 4890129"/>
              <a:gd name="connsiteX29118" fmla="*/ 1209491 w 9771622"/>
              <a:gd name="connsiteY29118" fmla="*/ 1042029 h 4890129"/>
              <a:gd name="connsiteX29119" fmla="*/ 1223204 w 9771622"/>
              <a:gd name="connsiteY29119" fmla="*/ 1028314 h 4890129"/>
              <a:gd name="connsiteX29120" fmla="*/ 5915821 w 9771622"/>
              <a:gd name="connsiteY29120" fmla="*/ 1027259 h 4890129"/>
              <a:gd name="connsiteX29121" fmla="*/ 5929537 w 9771622"/>
              <a:gd name="connsiteY29121" fmla="*/ 1040976 h 4890129"/>
              <a:gd name="connsiteX29122" fmla="*/ 5915821 w 9771622"/>
              <a:gd name="connsiteY29122" fmla="*/ 1054692 h 4890129"/>
              <a:gd name="connsiteX29123" fmla="*/ 5902105 w 9771622"/>
              <a:gd name="connsiteY29123" fmla="*/ 1040976 h 4890129"/>
              <a:gd name="connsiteX29124" fmla="*/ 5915821 w 9771622"/>
              <a:gd name="connsiteY29124" fmla="*/ 1027259 h 4890129"/>
              <a:gd name="connsiteX29125" fmla="*/ 7687265 w 9771622"/>
              <a:gd name="connsiteY29125" fmla="*/ 1026813 h 4890129"/>
              <a:gd name="connsiteX29126" fmla="*/ 7700981 w 9771622"/>
              <a:gd name="connsiteY29126" fmla="*/ 1040536 h 4890129"/>
              <a:gd name="connsiteX29127" fmla="*/ 7687265 w 9771622"/>
              <a:gd name="connsiteY29127" fmla="*/ 1054249 h 4890129"/>
              <a:gd name="connsiteX29128" fmla="*/ 7673549 w 9771622"/>
              <a:gd name="connsiteY29128" fmla="*/ 1040536 h 4890129"/>
              <a:gd name="connsiteX29129" fmla="*/ 7687265 w 9771622"/>
              <a:gd name="connsiteY29129" fmla="*/ 1026813 h 4890129"/>
              <a:gd name="connsiteX29130" fmla="*/ 1113980 w 9771622"/>
              <a:gd name="connsiteY29130" fmla="*/ 1026646 h 4890129"/>
              <a:gd name="connsiteX29131" fmla="*/ 1127697 w 9771622"/>
              <a:gd name="connsiteY29131" fmla="*/ 1040362 h 4890129"/>
              <a:gd name="connsiteX29132" fmla="*/ 1113980 w 9771622"/>
              <a:gd name="connsiteY29132" fmla="*/ 1054078 h 4890129"/>
              <a:gd name="connsiteX29133" fmla="*/ 1100266 w 9771622"/>
              <a:gd name="connsiteY29133" fmla="*/ 1040362 h 4890129"/>
              <a:gd name="connsiteX29134" fmla="*/ 1113980 w 9771622"/>
              <a:gd name="connsiteY29134" fmla="*/ 1026646 h 4890129"/>
              <a:gd name="connsiteX29135" fmla="*/ 3218294 w 9771622"/>
              <a:gd name="connsiteY29135" fmla="*/ 1026594 h 4890129"/>
              <a:gd name="connsiteX29136" fmla="*/ 3232010 w 9771622"/>
              <a:gd name="connsiteY29136" fmla="*/ 1040312 h 4890129"/>
              <a:gd name="connsiteX29137" fmla="*/ 3218294 w 9771622"/>
              <a:gd name="connsiteY29137" fmla="*/ 1054027 h 4890129"/>
              <a:gd name="connsiteX29138" fmla="*/ 3204578 w 9771622"/>
              <a:gd name="connsiteY29138" fmla="*/ 1040312 h 4890129"/>
              <a:gd name="connsiteX29139" fmla="*/ 3218294 w 9771622"/>
              <a:gd name="connsiteY29139" fmla="*/ 1026594 h 4890129"/>
              <a:gd name="connsiteX29140" fmla="*/ 5344887 w 9771622"/>
              <a:gd name="connsiteY29140" fmla="*/ 1025936 h 4890129"/>
              <a:gd name="connsiteX29141" fmla="*/ 5358603 w 9771622"/>
              <a:gd name="connsiteY29141" fmla="*/ 1039654 h 4890129"/>
              <a:gd name="connsiteX29142" fmla="*/ 5344887 w 9771622"/>
              <a:gd name="connsiteY29142" fmla="*/ 1053367 h 4890129"/>
              <a:gd name="connsiteX29143" fmla="*/ 5331171 w 9771622"/>
              <a:gd name="connsiteY29143" fmla="*/ 1039654 h 4890129"/>
              <a:gd name="connsiteX29144" fmla="*/ 5344887 w 9771622"/>
              <a:gd name="connsiteY29144" fmla="*/ 1025936 h 4890129"/>
              <a:gd name="connsiteX29145" fmla="*/ 6847888 w 9771622"/>
              <a:gd name="connsiteY29145" fmla="*/ 1025601 h 4890129"/>
              <a:gd name="connsiteX29146" fmla="*/ 6861604 w 9771622"/>
              <a:gd name="connsiteY29146" fmla="*/ 1039320 h 4890129"/>
              <a:gd name="connsiteX29147" fmla="*/ 6847888 w 9771622"/>
              <a:gd name="connsiteY29147" fmla="*/ 1053031 h 4890129"/>
              <a:gd name="connsiteX29148" fmla="*/ 6834172 w 9771622"/>
              <a:gd name="connsiteY29148" fmla="*/ 1039320 h 4890129"/>
              <a:gd name="connsiteX29149" fmla="*/ 6847888 w 9771622"/>
              <a:gd name="connsiteY29149" fmla="*/ 1025601 h 4890129"/>
              <a:gd name="connsiteX29150" fmla="*/ 2062916 w 9771622"/>
              <a:gd name="connsiteY29150" fmla="*/ 1025153 h 4890129"/>
              <a:gd name="connsiteX29151" fmla="*/ 2076637 w 9771622"/>
              <a:gd name="connsiteY29151" fmla="*/ 1038869 h 4890129"/>
              <a:gd name="connsiteX29152" fmla="*/ 2062916 w 9771622"/>
              <a:gd name="connsiteY29152" fmla="*/ 1052582 h 4890129"/>
              <a:gd name="connsiteX29153" fmla="*/ 2049201 w 9771622"/>
              <a:gd name="connsiteY29153" fmla="*/ 1038869 h 4890129"/>
              <a:gd name="connsiteX29154" fmla="*/ 2062916 w 9771622"/>
              <a:gd name="connsiteY29154" fmla="*/ 1025153 h 4890129"/>
              <a:gd name="connsiteX29155" fmla="*/ 7743865 w 9771622"/>
              <a:gd name="connsiteY29155" fmla="*/ 1025146 h 4890129"/>
              <a:gd name="connsiteX29156" fmla="*/ 7757581 w 9771622"/>
              <a:gd name="connsiteY29156" fmla="*/ 1038862 h 4890129"/>
              <a:gd name="connsiteX29157" fmla="*/ 7743865 w 9771622"/>
              <a:gd name="connsiteY29157" fmla="*/ 1052576 h 4890129"/>
              <a:gd name="connsiteX29158" fmla="*/ 7730149 w 9771622"/>
              <a:gd name="connsiteY29158" fmla="*/ 1038862 h 4890129"/>
              <a:gd name="connsiteX29159" fmla="*/ 7743865 w 9771622"/>
              <a:gd name="connsiteY29159" fmla="*/ 1025146 h 4890129"/>
              <a:gd name="connsiteX29160" fmla="*/ 1005414 w 9771622"/>
              <a:gd name="connsiteY29160" fmla="*/ 1024977 h 4890129"/>
              <a:gd name="connsiteX29161" fmla="*/ 1019132 w 9771622"/>
              <a:gd name="connsiteY29161" fmla="*/ 1038693 h 4890129"/>
              <a:gd name="connsiteX29162" fmla="*/ 1005414 w 9771622"/>
              <a:gd name="connsiteY29162" fmla="*/ 1052408 h 4890129"/>
              <a:gd name="connsiteX29163" fmla="*/ 991699 w 9771622"/>
              <a:gd name="connsiteY29163" fmla="*/ 1038693 h 4890129"/>
              <a:gd name="connsiteX29164" fmla="*/ 1005414 w 9771622"/>
              <a:gd name="connsiteY29164" fmla="*/ 1024977 h 4890129"/>
              <a:gd name="connsiteX29165" fmla="*/ 2590178 w 9771622"/>
              <a:gd name="connsiteY29165" fmla="*/ 1024585 h 4890129"/>
              <a:gd name="connsiteX29166" fmla="*/ 2603895 w 9771622"/>
              <a:gd name="connsiteY29166" fmla="*/ 1038299 h 4890129"/>
              <a:gd name="connsiteX29167" fmla="*/ 2590178 w 9771622"/>
              <a:gd name="connsiteY29167" fmla="*/ 1052014 h 4890129"/>
              <a:gd name="connsiteX29168" fmla="*/ 2576464 w 9771622"/>
              <a:gd name="connsiteY29168" fmla="*/ 1038299 h 4890129"/>
              <a:gd name="connsiteX29169" fmla="*/ 2590178 w 9771622"/>
              <a:gd name="connsiteY29169" fmla="*/ 1024585 h 4890129"/>
              <a:gd name="connsiteX29170" fmla="*/ 897174 w 9771622"/>
              <a:gd name="connsiteY29170" fmla="*/ 1023646 h 4890129"/>
              <a:gd name="connsiteX29171" fmla="*/ 910893 w 9771622"/>
              <a:gd name="connsiteY29171" fmla="*/ 1037362 h 4890129"/>
              <a:gd name="connsiteX29172" fmla="*/ 897174 w 9771622"/>
              <a:gd name="connsiteY29172" fmla="*/ 1051078 h 4890129"/>
              <a:gd name="connsiteX29173" fmla="*/ 883462 w 9771622"/>
              <a:gd name="connsiteY29173" fmla="*/ 1037362 h 4890129"/>
              <a:gd name="connsiteX29174" fmla="*/ 897174 w 9771622"/>
              <a:gd name="connsiteY29174" fmla="*/ 1023646 h 4890129"/>
              <a:gd name="connsiteX29175" fmla="*/ 7800130 w 9771622"/>
              <a:gd name="connsiteY29175" fmla="*/ 1023477 h 4890129"/>
              <a:gd name="connsiteX29176" fmla="*/ 7813846 w 9771622"/>
              <a:gd name="connsiteY29176" fmla="*/ 1037195 h 4890129"/>
              <a:gd name="connsiteX29177" fmla="*/ 7800130 w 9771622"/>
              <a:gd name="connsiteY29177" fmla="*/ 1050909 h 4890129"/>
              <a:gd name="connsiteX29178" fmla="*/ 7786414 w 9771622"/>
              <a:gd name="connsiteY29178" fmla="*/ 1037195 h 4890129"/>
              <a:gd name="connsiteX29179" fmla="*/ 7800130 w 9771622"/>
              <a:gd name="connsiteY29179" fmla="*/ 1023477 h 4890129"/>
              <a:gd name="connsiteX29180" fmla="*/ 788934 w 9771622"/>
              <a:gd name="connsiteY29180" fmla="*/ 1022318 h 4890129"/>
              <a:gd name="connsiteX29181" fmla="*/ 802649 w 9771622"/>
              <a:gd name="connsiteY29181" fmla="*/ 1036034 h 4890129"/>
              <a:gd name="connsiteX29182" fmla="*/ 788934 w 9771622"/>
              <a:gd name="connsiteY29182" fmla="*/ 1049750 h 4890129"/>
              <a:gd name="connsiteX29183" fmla="*/ 775217 w 9771622"/>
              <a:gd name="connsiteY29183" fmla="*/ 1036034 h 4890129"/>
              <a:gd name="connsiteX29184" fmla="*/ 788934 w 9771622"/>
              <a:gd name="connsiteY29184" fmla="*/ 1022318 h 4890129"/>
              <a:gd name="connsiteX29185" fmla="*/ 5086719 w 9771622"/>
              <a:gd name="connsiteY29185" fmla="*/ 1021965 h 4890129"/>
              <a:gd name="connsiteX29186" fmla="*/ 5100435 w 9771622"/>
              <a:gd name="connsiteY29186" fmla="*/ 1035681 h 4890129"/>
              <a:gd name="connsiteX29187" fmla="*/ 5086719 w 9771622"/>
              <a:gd name="connsiteY29187" fmla="*/ 1049398 h 4890129"/>
              <a:gd name="connsiteX29188" fmla="*/ 5073003 w 9771622"/>
              <a:gd name="connsiteY29188" fmla="*/ 1035681 h 4890129"/>
              <a:gd name="connsiteX29189" fmla="*/ 5086719 w 9771622"/>
              <a:gd name="connsiteY29189" fmla="*/ 1021965 h 4890129"/>
              <a:gd name="connsiteX29190" fmla="*/ 1950379 w 9771622"/>
              <a:gd name="connsiteY29190" fmla="*/ 1021815 h 4890129"/>
              <a:gd name="connsiteX29191" fmla="*/ 1964101 w 9771622"/>
              <a:gd name="connsiteY29191" fmla="*/ 1035533 h 4890129"/>
              <a:gd name="connsiteX29192" fmla="*/ 1950379 w 9771622"/>
              <a:gd name="connsiteY29192" fmla="*/ 1049247 h 4890129"/>
              <a:gd name="connsiteX29193" fmla="*/ 1936664 w 9771622"/>
              <a:gd name="connsiteY29193" fmla="*/ 1035533 h 4890129"/>
              <a:gd name="connsiteX29194" fmla="*/ 1950379 w 9771622"/>
              <a:gd name="connsiteY29194" fmla="*/ 1021815 h 4890129"/>
              <a:gd name="connsiteX29195" fmla="*/ 7856399 w 9771622"/>
              <a:gd name="connsiteY29195" fmla="*/ 1021811 h 4890129"/>
              <a:gd name="connsiteX29196" fmla="*/ 7870115 w 9771622"/>
              <a:gd name="connsiteY29196" fmla="*/ 1035528 h 4890129"/>
              <a:gd name="connsiteX29197" fmla="*/ 7856399 w 9771622"/>
              <a:gd name="connsiteY29197" fmla="*/ 1049243 h 4890129"/>
              <a:gd name="connsiteX29198" fmla="*/ 7842683 w 9771622"/>
              <a:gd name="connsiteY29198" fmla="*/ 1035528 h 4890129"/>
              <a:gd name="connsiteX29199" fmla="*/ 7856399 w 9771622"/>
              <a:gd name="connsiteY29199" fmla="*/ 1021811 h 4890129"/>
              <a:gd name="connsiteX29200" fmla="*/ 6908129 w 9771622"/>
              <a:gd name="connsiteY29200" fmla="*/ 1021632 h 4890129"/>
              <a:gd name="connsiteX29201" fmla="*/ 6921845 w 9771622"/>
              <a:gd name="connsiteY29201" fmla="*/ 1035354 h 4890129"/>
              <a:gd name="connsiteX29202" fmla="*/ 6908129 w 9771622"/>
              <a:gd name="connsiteY29202" fmla="*/ 1049064 h 4890129"/>
              <a:gd name="connsiteX29203" fmla="*/ 6894413 w 9771622"/>
              <a:gd name="connsiteY29203" fmla="*/ 1035354 h 4890129"/>
              <a:gd name="connsiteX29204" fmla="*/ 6908129 w 9771622"/>
              <a:gd name="connsiteY29204" fmla="*/ 1021632 h 4890129"/>
              <a:gd name="connsiteX29205" fmla="*/ 6447728 w 9771622"/>
              <a:gd name="connsiteY29205" fmla="*/ 1021632 h 4890129"/>
              <a:gd name="connsiteX29206" fmla="*/ 6461444 w 9771622"/>
              <a:gd name="connsiteY29206" fmla="*/ 1035354 h 4890129"/>
              <a:gd name="connsiteX29207" fmla="*/ 6447728 w 9771622"/>
              <a:gd name="connsiteY29207" fmla="*/ 1049064 h 4890129"/>
              <a:gd name="connsiteX29208" fmla="*/ 6434012 w 9771622"/>
              <a:gd name="connsiteY29208" fmla="*/ 1035354 h 4890129"/>
              <a:gd name="connsiteX29209" fmla="*/ 6447728 w 9771622"/>
              <a:gd name="connsiteY29209" fmla="*/ 1021632 h 4890129"/>
              <a:gd name="connsiteX29210" fmla="*/ 6155138 w 9771622"/>
              <a:gd name="connsiteY29210" fmla="*/ 1021632 h 4890129"/>
              <a:gd name="connsiteX29211" fmla="*/ 6168854 w 9771622"/>
              <a:gd name="connsiteY29211" fmla="*/ 1035354 h 4890129"/>
              <a:gd name="connsiteX29212" fmla="*/ 6155138 w 9771622"/>
              <a:gd name="connsiteY29212" fmla="*/ 1049064 h 4890129"/>
              <a:gd name="connsiteX29213" fmla="*/ 6141422 w 9771622"/>
              <a:gd name="connsiteY29213" fmla="*/ 1035354 h 4890129"/>
              <a:gd name="connsiteX29214" fmla="*/ 6155138 w 9771622"/>
              <a:gd name="connsiteY29214" fmla="*/ 1021632 h 4890129"/>
              <a:gd name="connsiteX29215" fmla="*/ 2898655 w 9771622"/>
              <a:gd name="connsiteY29215" fmla="*/ 1021632 h 4890129"/>
              <a:gd name="connsiteX29216" fmla="*/ 2912373 w 9771622"/>
              <a:gd name="connsiteY29216" fmla="*/ 1035354 h 4890129"/>
              <a:gd name="connsiteX29217" fmla="*/ 2898655 w 9771622"/>
              <a:gd name="connsiteY29217" fmla="*/ 1049064 h 4890129"/>
              <a:gd name="connsiteX29218" fmla="*/ 2884942 w 9771622"/>
              <a:gd name="connsiteY29218" fmla="*/ 1035354 h 4890129"/>
              <a:gd name="connsiteX29219" fmla="*/ 2898655 w 9771622"/>
              <a:gd name="connsiteY29219" fmla="*/ 1021632 h 4890129"/>
              <a:gd name="connsiteX29220" fmla="*/ 681355 w 9771622"/>
              <a:gd name="connsiteY29220" fmla="*/ 1021322 h 4890129"/>
              <a:gd name="connsiteX29221" fmla="*/ 695070 w 9771622"/>
              <a:gd name="connsiteY29221" fmla="*/ 1035038 h 4890129"/>
              <a:gd name="connsiteX29222" fmla="*/ 681355 w 9771622"/>
              <a:gd name="connsiteY29222" fmla="*/ 1048754 h 4890129"/>
              <a:gd name="connsiteX29223" fmla="*/ 667640 w 9771622"/>
              <a:gd name="connsiteY29223" fmla="*/ 1035038 h 4890129"/>
              <a:gd name="connsiteX29224" fmla="*/ 681355 w 9771622"/>
              <a:gd name="connsiteY29224" fmla="*/ 1021322 h 4890129"/>
              <a:gd name="connsiteX29225" fmla="*/ 7912335 w 9771622"/>
              <a:gd name="connsiteY29225" fmla="*/ 1020475 h 4890129"/>
              <a:gd name="connsiteX29226" fmla="*/ 7926051 w 9771622"/>
              <a:gd name="connsiteY29226" fmla="*/ 1034190 h 4890129"/>
              <a:gd name="connsiteX29227" fmla="*/ 7912335 w 9771622"/>
              <a:gd name="connsiteY29227" fmla="*/ 1047907 h 4890129"/>
              <a:gd name="connsiteX29228" fmla="*/ 7898619 w 9771622"/>
              <a:gd name="connsiteY29228" fmla="*/ 1034190 h 4890129"/>
              <a:gd name="connsiteX29229" fmla="*/ 7912335 w 9771622"/>
              <a:gd name="connsiteY29229" fmla="*/ 1020475 h 4890129"/>
              <a:gd name="connsiteX29230" fmla="*/ 573780 w 9771622"/>
              <a:gd name="connsiteY29230" fmla="*/ 1019990 h 4890129"/>
              <a:gd name="connsiteX29231" fmla="*/ 587494 w 9771622"/>
              <a:gd name="connsiteY29231" fmla="*/ 1033706 h 4890129"/>
              <a:gd name="connsiteX29232" fmla="*/ 573780 w 9771622"/>
              <a:gd name="connsiteY29232" fmla="*/ 1047422 h 4890129"/>
              <a:gd name="connsiteX29233" fmla="*/ 560061 w 9771622"/>
              <a:gd name="connsiteY29233" fmla="*/ 1033706 h 4890129"/>
              <a:gd name="connsiteX29234" fmla="*/ 573780 w 9771622"/>
              <a:gd name="connsiteY29234" fmla="*/ 1019990 h 4890129"/>
              <a:gd name="connsiteX29235" fmla="*/ 3503288 w 9771622"/>
              <a:gd name="connsiteY29235" fmla="*/ 1019646 h 4890129"/>
              <a:gd name="connsiteX29236" fmla="*/ 3517004 w 9771622"/>
              <a:gd name="connsiteY29236" fmla="*/ 1033362 h 4890129"/>
              <a:gd name="connsiteX29237" fmla="*/ 3503288 w 9771622"/>
              <a:gd name="connsiteY29237" fmla="*/ 1047078 h 4890129"/>
              <a:gd name="connsiteX29238" fmla="*/ 3489572 w 9771622"/>
              <a:gd name="connsiteY29238" fmla="*/ 1033362 h 4890129"/>
              <a:gd name="connsiteX29239" fmla="*/ 3503288 w 9771622"/>
              <a:gd name="connsiteY29239" fmla="*/ 1019646 h 4890129"/>
              <a:gd name="connsiteX29240" fmla="*/ 466201 w 9771622"/>
              <a:gd name="connsiteY29240" fmla="*/ 1018992 h 4890129"/>
              <a:gd name="connsiteX29241" fmla="*/ 479915 w 9771622"/>
              <a:gd name="connsiteY29241" fmla="*/ 1032709 h 4890129"/>
              <a:gd name="connsiteX29242" fmla="*/ 466201 w 9771622"/>
              <a:gd name="connsiteY29242" fmla="*/ 1046425 h 4890129"/>
              <a:gd name="connsiteX29243" fmla="*/ 452484 w 9771622"/>
              <a:gd name="connsiteY29243" fmla="*/ 1032709 h 4890129"/>
              <a:gd name="connsiteX29244" fmla="*/ 466201 w 9771622"/>
              <a:gd name="connsiteY29244" fmla="*/ 1018992 h 4890129"/>
              <a:gd name="connsiteX29245" fmla="*/ 1838505 w 9771622"/>
              <a:gd name="connsiteY29245" fmla="*/ 1018811 h 4890129"/>
              <a:gd name="connsiteX29246" fmla="*/ 1852224 w 9771622"/>
              <a:gd name="connsiteY29246" fmla="*/ 1032529 h 4890129"/>
              <a:gd name="connsiteX29247" fmla="*/ 1838505 w 9771622"/>
              <a:gd name="connsiteY29247" fmla="*/ 1046244 h 4890129"/>
              <a:gd name="connsiteX29248" fmla="*/ 1824794 w 9771622"/>
              <a:gd name="connsiteY29248" fmla="*/ 1032529 h 4890129"/>
              <a:gd name="connsiteX29249" fmla="*/ 1838505 w 9771622"/>
              <a:gd name="connsiteY29249" fmla="*/ 1018811 h 4890129"/>
              <a:gd name="connsiteX29250" fmla="*/ 7968271 w 9771622"/>
              <a:gd name="connsiteY29250" fmla="*/ 1018808 h 4890129"/>
              <a:gd name="connsiteX29251" fmla="*/ 7981987 w 9771622"/>
              <a:gd name="connsiteY29251" fmla="*/ 1032525 h 4890129"/>
              <a:gd name="connsiteX29252" fmla="*/ 7968271 w 9771622"/>
              <a:gd name="connsiteY29252" fmla="*/ 1046242 h 4890129"/>
              <a:gd name="connsiteX29253" fmla="*/ 7954555 w 9771622"/>
              <a:gd name="connsiteY29253" fmla="*/ 1032525 h 4890129"/>
              <a:gd name="connsiteX29254" fmla="*/ 7968271 w 9771622"/>
              <a:gd name="connsiteY29254" fmla="*/ 1018808 h 4890129"/>
              <a:gd name="connsiteX29255" fmla="*/ 4204312 w 9771622"/>
              <a:gd name="connsiteY29255" fmla="*/ 1018654 h 4890129"/>
              <a:gd name="connsiteX29256" fmla="*/ 4218028 w 9771622"/>
              <a:gd name="connsiteY29256" fmla="*/ 1032372 h 4890129"/>
              <a:gd name="connsiteX29257" fmla="*/ 4204312 w 9771622"/>
              <a:gd name="connsiteY29257" fmla="*/ 1046087 h 4890129"/>
              <a:gd name="connsiteX29258" fmla="*/ 4190596 w 9771622"/>
              <a:gd name="connsiteY29258" fmla="*/ 1032372 h 4890129"/>
              <a:gd name="connsiteX29259" fmla="*/ 4204312 w 9771622"/>
              <a:gd name="connsiteY29259" fmla="*/ 1018654 h 4890129"/>
              <a:gd name="connsiteX29260" fmla="*/ 359280 w 9771622"/>
              <a:gd name="connsiteY29260" fmla="*/ 1017992 h 4890129"/>
              <a:gd name="connsiteX29261" fmla="*/ 372997 w 9771622"/>
              <a:gd name="connsiteY29261" fmla="*/ 1031709 h 4890129"/>
              <a:gd name="connsiteX29262" fmla="*/ 359280 w 9771622"/>
              <a:gd name="connsiteY29262" fmla="*/ 1045425 h 4890129"/>
              <a:gd name="connsiteX29263" fmla="*/ 345565 w 9771622"/>
              <a:gd name="connsiteY29263" fmla="*/ 1031709 h 4890129"/>
              <a:gd name="connsiteX29264" fmla="*/ 359280 w 9771622"/>
              <a:gd name="connsiteY29264" fmla="*/ 1017992 h 4890129"/>
              <a:gd name="connsiteX29265" fmla="*/ 6968036 w 9771622"/>
              <a:gd name="connsiteY29265" fmla="*/ 1017989 h 4890129"/>
              <a:gd name="connsiteX29266" fmla="*/ 6981752 w 9771622"/>
              <a:gd name="connsiteY29266" fmla="*/ 1031710 h 4890129"/>
              <a:gd name="connsiteX29267" fmla="*/ 6968036 w 9771622"/>
              <a:gd name="connsiteY29267" fmla="*/ 1045423 h 4890129"/>
              <a:gd name="connsiteX29268" fmla="*/ 6954320 w 9771622"/>
              <a:gd name="connsiteY29268" fmla="*/ 1031710 h 4890129"/>
              <a:gd name="connsiteX29269" fmla="*/ 6968036 w 9771622"/>
              <a:gd name="connsiteY29269" fmla="*/ 1017989 h 4890129"/>
              <a:gd name="connsiteX29270" fmla="*/ 8024210 w 9771622"/>
              <a:gd name="connsiteY29270" fmla="*/ 1017469 h 4890129"/>
              <a:gd name="connsiteX29271" fmla="*/ 8037926 w 9771622"/>
              <a:gd name="connsiteY29271" fmla="*/ 1031189 h 4890129"/>
              <a:gd name="connsiteX29272" fmla="*/ 8024210 w 9771622"/>
              <a:gd name="connsiteY29272" fmla="*/ 1044902 h 4890129"/>
              <a:gd name="connsiteX29273" fmla="*/ 8010494 w 9771622"/>
              <a:gd name="connsiteY29273" fmla="*/ 1031189 h 4890129"/>
              <a:gd name="connsiteX29274" fmla="*/ 8024210 w 9771622"/>
              <a:gd name="connsiteY29274" fmla="*/ 1017469 h 4890129"/>
              <a:gd name="connsiteX29275" fmla="*/ 252350 w 9771622"/>
              <a:gd name="connsiteY29275" fmla="*/ 1016993 h 4890129"/>
              <a:gd name="connsiteX29276" fmla="*/ 266066 w 9771622"/>
              <a:gd name="connsiteY29276" fmla="*/ 1030709 h 4890129"/>
              <a:gd name="connsiteX29277" fmla="*/ 252350 w 9771622"/>
              <a:gd name="connsiteY29277" fmla="*/ 1044425 h 4890129"/>
              <a:gd name="connsiteX29278" fmla="*/ 238634 w 9771622"/>
              <a:gd name="connsiteY29278" fmla="*/ 1030709 h 4890129"/>
              <a:gd name="connsiteX29279" fmla="*/ 252350 w 9771622"/>
              <a:gd name="connsiteY29279" fmla="*/ 1016993 h 4890129"/>
              <a:gd name="connsiteX29280" fmla="*/ 5041041 w 9771622"/>
              <a:gd name="connsiteY29280" fmla="*/ 1016670 h 4890129"/>
              <a:gd name="connsiteX29281" fmla="*/ 5054757 w 9771622"/>
              <a:gd name="connsiteY29281" fmla="*/ 1030387 h 4890129"/>
              <a:gd name="connsiteX29282" fmla="*/ 5041041 w 9771622"/>
              <a:gd name="connsiteY29282" fmla="*/ 1044102 h 4890129"/>
              <a:gd name="connsiteX29283" fmla="*/ 5027325 w 9771622"/>
              <a:gd name="connsiteY29283" fmla="*/ 1030387 h 4890129"/>
              <a:gd name="connsiteX29284" fmla="*/ 5041041 w 9771622"/>
              <a:gd name="connsiteY29284" fmla="*/ 1016670 h 4890129"/>
              <a:gd name="connsiteX29285" fmla="*/ 1727298 w 9771622"/>
              <a:gd name="connsiteY29285" fmla="*/ 1016472 h 4890129"/>
              <a:gd name="connsiteX29286" fmla="*/ 1741015 w 9771622"/>
              <a:gd name="connsiteY29286" fmla="*/ 1030188 h 4890129"/>
              <a:gd name="connsiteX29287" fmla="*/ 1727298 w 9771622"/>
              <a:gd name="connsiteY29287" fmla="*/ 1043905 h 4890129"/>
              <a:gd name="connsiteX29288" fmla="*/ 1713579 w 9771622"/>
              <a:gd name="connsiteY29288" fmla="*/ 1030188 h 4890129"/>
              <a:gd name="connsiteX29289" fmla="*/ 1727298 w 9771622"/>
              <a:gd name="connsiteY29289" fmla="*/ 1016472 h 4890129"/>
              <a:gd name="connsiteX29290" fmla="*/ 8079812 w 9771622"/>
              <a:gd name="connsiteY29290" fmla="*/ 1016468 h 4890129"/>
              <a:gd name="connsiteX29291" fmla="*/ 8093528 w 9771622"/>
              <a:gd name="connsiteY29291" fmla="*/ 1030184 h 4890129"/>
              <a:gd name="connsiteX29292" fmla="*/ 8079812 w 9771622"/>
              <a:gd name="connsiteY29292" fmla="*/ 1043902 h 4890129"/>
              <a:gd name="connsiteX29293" fmla="*/ 8066096 w 9771622"/>
              <a:gd name="connsiteY29293" fmla="*/ 1030184 h 4890129"/>
              <a:gd name="connsiteX29294" fmla="*/ 8079812 w 9771622"/>
              <a:gd name="connsiteY29294" fmla="*/ 1016468 h 4890129"/>
              <a:gd name="connsiteX29295" fmla="*/ 5807272 w 9771622"/>
              <a:gd name="connsiteY29295" fmla="*/ 1016337 h 4890129"/>
              <a:gd name="connsiteX29296" fmla="*/ 5820988 w 9771622"/>
              <a:gd name="connsiteY29296" fmla="*/ 1030054 h 4890129"/>
              <a:gd name="connsiteX29297" fmla="*/ 5807272 w 9771622"/>
              <a:gd name="connsiteY29297" fmla="*/ 1043770 h 4890129"/>
              <a:gd name="connsiteX29298" fmla="*/ 5793556 w 9771622"/>
              <a:gd name="connsiteY29298" fmla="*/ 1030054 h 4890129"/>
              <a:gd name="connsiteX29299" fmla="*/ 5807272 w 9771622"/>
              <a:gd name="connsiteY29299" fmla="*/ 1016337 h 4890129"/>
              <a:gd name="connsiteX29300" fmla="*/ 145453 w 9771622"/>
              <a:gd name="connsiteY29300" fmla="*/ 1016329 h 4890129"/>
              <a:gd name="connsiteX29301" fmla="*/ 159169 w 9771622"/>
              <a:gd name="connsiteY29301" fmla="*/ 1030045 h 4890129"/>
              <a:gd name="connsiteX29302" fmla="*/ 145453 w 9771622"/>
              <a:gd name="connsiteY29302" fmla="*/ 1043761 h 4890129"/>
              <a:gd name="connsiteX29303" fmla="*/ 131737 w 9771622"/>
              <a:gd name="connsiteY29303" fmla="*/ 1030045 h 4890129"/>
              <a:gd name="connsiteX29304" fmla="*/ 145453 w 9771622"/>
              <a:gd name="connsiteY29304" fmla="*/ 1016329 h 4890129"/>
              <a:gd name="connsiteX29305" fmla="*/ 38871 w 9771622"/>
              <a:gd name="connsiteY29305" fmla="*/ 1015332 h 4890129"/>
              <a:gd name="connsiteX29306" fmla="*/ 52586 w 9771622"/>
              <a:gd name="connsiteY29306" fmla="*/ 1029048 h 4890129"/>
              <a:gd name="connsiteX29307" fmla="*/ 38871 w 9771622"/>
              <a:gd name="connsiteY29307" fmla="*/ 1042764 h 4890129"/>
              <a:gd name="connsiteX29308" fmla="*/ 25154 w 9771622"/>
              <a:gd name="connsiteY29308" fmla="*/ 1029048 h 4890129"/>
              <a:gd name="connsiteX29309" fmla="*/ 38871 w 9771622"/>
              <a:gd name="connsiteY29309" fmla="*/ 1015332 h 4890129"/>
              <a:gd name="connsiteX29310" fmla="*/ 8135087 w 9771622"/>
              <a:gd name="connsiteY29310" fmla="*/ 1015136 h 4890129"/>
              <a:gd name="connsiteX29311" fmla="*/ 8148803 w 9771622"/>
              <a:gd name="connsiteY29311" fmla="*/ 1028850 h 4890129"/>
              <a:gd name="connsiteX29312" fmla="*/ 8135087 w 9771622"/>
              <a:gd name="connsiteY29312" fmla="*/ 1042567 h 4890129"/>
              <a:gd name="connsiteX29313" fmla="*/ 8121371 w 9771622"/>
              <a:gd name="connsiteY29313" fmla="*/ 1028850 h 4890129"/>
              <a:gd name="connsiteX29314" fmla="*/ 8135087 w 9771622"/>
              <a:gd name="connsiteY29314" fmla="*/ 1015136 h 4890129"/>
              <a:gd name="connsiteX29315" fmla="*/ 3295760 w 9771622"/>
              <a:gd name="connsiteY29315" fmla="*/ 1015013 h 4890129"/>
              <a:gd name="connsiteX29316" fmla="*/ 3309476 w 9771622"/>
              <a:gd name="connsiteY29316" fmla="*/ 1028729 h 4890129"/>
              <a:gd name="connsiteX29317" fmla="*/ 3295760 w 9771622"/>
              <a:gd name="connsiteY29317" fmla="*/ 1042442 h 4890129"/>
              <a:gd name="connsiteX29318" fmla="*/ 3282044 w 9771622"/>
              <a:gd name="connsiteY29318" fmla="*/ 1028729 h 4890129"/>
              <a:gd name="connsiteX29319" fmla="*/ 3295760 w 9771622"/>
              <a:gd name="connsiteY29319" fmla="*/ 1015013 h 4890129"/>
              <a:gd name="connsiteX29320" fmla="*/ 6510947 w 9771622"/>
              <a:gd name="connsiteY29320" fmla="*/ 1015008 h 4890129"/>
              <a:gd name="connsiteX29321" fmla="*/ 6524663 w 9771622"/>
              <a:gd name="connsiteY29321" fmla="*/ 1028729 h 4890129"/>
              <a:gd name="connsiteX29322" fmla="*/ 6510947 w 9771622"/>
              <a:gd name="connsiteY29322" fmla="*/ 1042442 h 4890129"/>
              <a:gd name="connsiteX29323" fmla="*/ 6497231 w 9771622"/>
              <a:gd name="connsiteY29323" fmla="*/ 1028729 h 4890129"/>
              <a:gd name="connsiteX29324" fmla="*/ 6510947 w 9771622"/>
              <a:gd name="connsiteY29324" fmla="*/ 1015008 h 4890129"/>
              <a:gd name="connsiteX29325" fmla="*/ 5984680 w 9771622"/>
              <a:gd name="connsiteY29325" fmla="*/ 1014682 h 4890129"/>
              <a:gd name="connsiteX29326" fmla="*/ 5998396 w 9771622"/>
              <a:gd name="connsiteY29326" fmla="*/ 1028402 h 4890129"/>
              <a:gd name="connsiteX29327" fmla="*/ 5984680 w 9771622"/>
              <a:gd name="connsiteY29327" fmla="*/ 1042114 h 4890129"/>
              <a:gd name="connsiteX29328" fmla="*/ 5970964 w 9771622"/>
              <a:gd name="connsiteY29328" fmla="*/ 1028402 h 4890129"/>
              <a:gd name="connsiteX29329" fmla="*/ 5984680 w 9771622"/>
              <a:gd name="connsiteY29329" fmla="*/ 1014682 h 4890129"/>
              <a:gd name="connsiteX29330" fmla="*/ 2358484 w 9771622"/>
              <a:gd name="connsiteY29330" fmla="*/ 1014617 h 4890129"/>
              <a:gd name="connsiteX29331" fmla="*/ 2372206 w 9771622"/>
              <a:gd name="connsiteY29331" fmla="*/ 1028333 h 4890129"/>
              <a:gd name="connsiteX29332" fmla="*/ 2358484 w 9771622"/>
              <a:gd name="connsiteY29332" fmla="*/ 1042049 h 4890129"/>
              <a:gd name="connsiteX29333" fmla="*/ 2344769 w 9771622"/>
              <a:gd name="connsiteY29333" fmla="*/ 1028333 h 4890129"/>
              <a:gd name="connsiteX29334" fmla="*/ 2358484 w 9771622"/>
              <a:gd name="connsiteY29334" fmla="*/ 1014617 h 4890129"/>
              <a:gd name="connsiteX29335" fmla="*/ 7027614 w 9771622"/>
              <a:gd name="connsiteY29335" fmla="*/ 1014348 h 4890129"/>
              <a:gd name="connsiteX29336" fmla="*/ 7041330 w 9771622"/>
              <a:gd name="connsiteY29336" fmla="*/ 1028062 h 4890129"/>
              <a:gd name="connsiteX29337" fmla="*/ 7027614 w 9771622"/>
              <a:gd name="connsiteY29337" fmla="*/ 1041782 h 4890129"/>
              <a:gd name="connsiteX29338" fmla="*/ 7013898 w 9771622"/>
              <a:gd name="connsiteY29338" fmla="*/ 1028062 h 4890129"/>
              <a:gd name="connsiteX29339" fmla="*/ 7027614 w 9771622"/>
              <a:gd name="connsiteY29339" fmla="*/ 1014348 h 4890129"/>
              <a:gd name="connsiteX29340" fmla="*/ 2779174 w 9771622"/>
              <a:gd name="connsiteY29340" fmla="*/ 1014348 h 4890129"/>
              <a:gd name="connsiteX29341" fmla="*/ 2792889 w 9771622"/>
              <a:gd name="connsiteY29341" fmla="*/ 1028068 h 4890129"/>
              <a:gd name="connsiteX29342" fmla="*/ 2779174 w 9771622"/>
              <a:gd name="connsiteY29342" fmla="*/ 1041782 h 4890129"/>
              <a:gd name="connsiteX29343" fmla="*/ 2765455 w 9771622"/>
              <a:gd name="connsiteY29343" fmla="*/ 1028068 h 4890129"/>
              <a:gd name="connsiteX29344" fmla="*/ 2779174 w 9771622"/>
              <a:gd name="connsiteY29344" fmla="*/ 1014348 h 4890129"/>
              <a:gd name="connsiteX29345" fmla="*/ 5464702 w 9771622"/>
              <a:gd name="connsiteY29345" fmla="*/ 1014022 h 4890129"/>
              <a:gd name="connsiteX29346" fmla="*/ 5478418 w 9771622"/>
              <a:gd name="connsiteY29346" fmla="*/ 1027735 h 4890129"/>
              <a:gd name="connsiteX29347" fmla="*/ 5464702 w 9771622"/>
              <a:gd name="connsiteY29347" fmla="*/ 1041455 h 4890129"/>
              <a:gd name="connsiteX29348" fmla="*/ 5450986 w 9771622"/>
              <a:gd name="connsiteY29348" fmla="*/ 1027735 h 4890129"/>
              <a:gd name="connsiteX29349" fmla="*/ 5464702 w 9771622"/>
              <a:gd name="connsiteY29349" fmla="*/ 1014022 h 4890129"/>
              <a:gd name="connsiteX29350" fmla="*/ 1616082 w 9771622"/>
              <a:gd name="connsiteY29350" fmla="*/ 1013804 h 4890129"/>
              <a:gd name="connsiteX29351" fmla="*/ 1629798 w 9771622"/>
              <a:gd name="connsiteY29351" fmla="*/ 1027520 h 4890129"/>
              <a:gd name="connsiteX29352" fmla="*/ 1616082 w 9771622"/>
              <a:gd name="connsiteY29352" fmla="*/ 1041236 h 4890129"/>
              <a:gd name="connsiteX29353" fmla="*/ 1602368 w 9771622"/>
              <a:gd name="connsiteY29353" fmla="*/ 1027520 h 4890129"/>
              <a:gd name="connsiteX29354" fmla="*/ 1616082 w 9771622"/>
              <a:gd name="connsiteY29354" fmla="*/ 1013804 h 4890129"/>
              <a:gd name="connsiteX29355" fmla="*/ 8190692 w 9771622"/>
              <a:gd name="connsiteY29355" fmla="*/ 1013801 h 4890129"/>
              <a:gd name="connsiteX29356" fmla="*/ 8204408 w 9771622"/>
              <a:gd name="connsiteY29356" fmla="*/ 1027516 h 4890129"/>
              <a:gd name="connsiteX29357" fmla="*/ 8190692 w 9771622"/>
              <a:gd name="connsiteY29357" fmla="*/ 1041233 h 4890129"/>
              <a:gd name="connsiteX29358" fmla="*/ 8176976 w 9771622"/>
              <a:gd name="connsiteY29358" fmla="*/ 1027516 h 4890129"/>
              <a:gd name="connsiteX29359" fmla="*/ 8190692 w 9771622"/>
              <a:gd name="connsiteY29359" fmla="*/ 1013801 h 4890129"/>
              <a:gd name="connsiteX29360" fmla="*/ 5300867 w 9771622"/>
              <a:gd name="connsiteY29360" fmla="*/ 1013033 h 4890129"/>
              <a:gd name="connsiteX29361" fmla="*/ 5314583 w 9771622"/>
              <a:gd name="connsiteY29361" fmla="*/ 1026743 h 4890129"/>
              <a:gd name="connsiteX29362" fmla="*/ 5300867 w 9771622"/>
              <a:gd name="connsiteY29362" fmla="*/ 1040464 h 4890129"/>
              <a:gd name="connsiteX29363" fmla="*/ 5287151 w 9771622"/>
              <a:gd name="connsiteY29363" fmla="*/ 1026743 h 4890129"/>
              <a:gd name="connsiteX29364" fmla="*/ 5300867 w 9771622"/>
              <a:gd name="connsiteY29364" fmla="*/ 1013033 h 4890129"/>
              <a:gd name="connsiteX29365" fmla="*/ 4995367 w 9771622"/>
              <a:gd name="connsiteY29365" fmla="*/ 1013033 h 4890129"/>
              <a:gd name="connsiteX29366" fmla="*/ 5009083 w 9771622"/>
              <a:gd name="connsiteY29366" fmla="*/ 1026743 h 4890129"/>
              <a:gd name="connsiteX29367" fmla="*/ 4995367 w 9771622"/>
              <a:gd name="connsiteY29367" fmla="*/ 1040464 h 4890129"/>
              <a:gd name="connsiteX29368" fmla="*/ 4981651 w 9771622"/>
              <a:gd name="connsiteY29368" fmla="*/ 1026743 h 4890129"/>
              <a:gd name="connsiteX29369" fmla="*/ 4995367 w 9771622"/>
              <a:gd name="connsiteY29369" fmla="*/ 1013033 h 4890129"/>
              <a:gd name="connsiteX29370" fmla="*/ 8245968 w 9771622"/>
              <a:gd name="connsiteY29370" fmla="*/ 1012798 h 4890129"/>
              <a:gd name="connsiteX29371" fmla="*/ 8259684 w 9771622"/>
              <a:gd name="connsiteY29371" fmla="*/ 1026509 h 4890129"/>
              <a:gd name="connsiteX29372" fmla="*/ 8245968 w 9771622"/>
              <a:gd name="connsiteY29372" fmla="*/ 1040229 h 4890129"/>
              <a:gd name="connsiteX29373" fmla="*/ 8232252 w 9771622"/>
              <a:gd name="connsiteY29373" fmla="*/ 1026509 h 4890129"/>
              <a:gd name="connsiteX29374" fmla="*/ 8245968 w 9771622"/>
              <a:gd name="connsiteY29374" fmla="*/ 1012798 h 4890129"/>
              <a:gd name="connsiteX29375" fmla="*/ 6221335 w 9771622"/>
              <a:gd name="connsiteY29375" fmla="*/ 1012365 h 4890129"/>
              <a:gd name="connsiteX29376" fmla="*/ 6235051 w 9771622"/>
              <a:gd name="connsiteY29376" fmla="*/ 1026078 h 4890129"/>
              <a:gd name="connsiteX29377" fmla="*/ 6221335 w 9771622"/>
              <a:gd name="connsiteY29377" fmla="*/ 1039797 h 4890129"/>
              <a:gd name="connsiteX29378" fmla="*/ 6207619 w 9771622"/>
              <a:gd name="connsiteY29378" fmla="*/ 1026078 h 4890129"/>
              <a:gd name="connsiteX29379" fmla="*/ 6221335 w 9771622"/>
              <a:gd name="connsiteY29379" fmla="*/ 1012365 h 4890129"/>
              <a:gd name="connsiteX29380" fmla="*/ 3585372 w 9771622"/>
              <a:gd name="connsiteY29380" fmla="*/ 1012365 h 4890129"/>
              <a:gd name="connsiteX29381" fmla="*/ 3599088 w 9771622"/>
              <a:gd name="connsiteY29381" fmla="*/ 1026078 h 4890129"/>
              <a:gd name="connsiteX29382" fmla="*/ 3585372 w 9771622"/>
              <a:gd name="connsiteY29382" fmla="*/ 1039797 h 4890129"/>
              <a:gd name="connsiteX29383" fmla="*/ 3571656 w 9771622"/>
              <a:gd name="connsiteY29383" fmla="*/ 1026078 h 4890129"/>
              <a:gd name="connsiteX29384" fmla="*/ 3585372 w 9771622"/>
              <a:gd name="connsiteY29384" fmla="*/ 1012365 h 4890129"/>
              <a:gd name="connsiteX29385" fmla="*/ 1505863 w 9771622"/>
              <a:gd name="connsiteY29385" fmla="*/ 1011467 h 4890129"/>
              <a:gd name="connsiteX29386" fmla="*/ 1519582 w 9771622"/>
              <a:gd name="connsiteY29386" fmla="*/ 1025184 h 4890129"/>
              <a:gd name="connsiteX29387" fmla="*/ 1505863 w 9771622"/>
              <a:gd name="connsiteY29387" fmla="*/ 1038898 h 4890129"/>
              <a:gd name="connsiteX29388" fmla="*/ 1492151 w 9771622"/>
              <a:gd name="connsiteY29388" fmla="*/ 1025184 h 4890129"/>
              <a:gd name="connsiteX29389" fmla="*/ 1505863 w 9771622"/>
              <a:gd name="connsiteY29389" fmla="*/ 1011467 h 4890129"/>
              <a:gd name="connsiteX29390" fmla="*/ 8301243 w 9771622"/>
              <a:gd name="connsiteY29390" fmla="*/ 1011463 h 4890129"/>
              <a:gd name="connsiteX29391" fmla="*/ 8314959 w 9771622"/>
              <a:gd name="connsiteY29391" fmla="*/ 1025181 h 4890129"/>
              <a:gd name="connsiteX29392" fmla="*/ 8301243 w 9771622"/>
              <a:gd name="connsiteY29392" fmla="*/ 1038896 h 4890129"/>
              <a:gd name="connsiteX29393" fmla="*/ 8287527 w 9771622"/>
              <a:gd name="connsiteY29393" fmla="*/ 1025181 h 4890129"/>
              <a:gd name="connsiteX29394" fmla="*/ 8301243 w 9771622"/>
              <a:gd name="connsiteY29394" fmla="*/ 1011463 h 4890129"/>
              <a:gd name="connsiteX29395" fmla="*/ 4949360 w 9771622"/>
              <a:gd name="connsiteY29395" fmla="*/ 1011043 h 4890129"/>
              <a:gd name="connsiteX29396" fmla="*/ 4963076 w 9771622"/>
              <a:gd name="connsiteY29396" fmla="*/ 1024762 h 4890129"/>
              <a:gd name="connsiteX29397" fmla="*/ 4949360 w 9771622"/>
              <a:gd name="connsiteY29397" fmla="*/ 1038476 h 4890129"/>
              <a:gd name="connsiteX29398" fmla="*/ 4935644 w 9771622"/>
              <a:gd name="connsiteY29398" fmla="*/ 1024762 h 4890129"/>
              <a:gd name="connsiteX29399" fmla="*/ 4949360 w 9771622"/>
              <a:gd name="connsiteY29399" fmla="*/ 1011043 h 4890129"/>
              <a:gd name="connsiteX29400" fmla="*/ 7086857 w 9771622"/>
              <a:gd name="connsiteY29400" fmla="*/ 1011032 h 4890129"/>
              <a:gd name="connsiteX29401" fmla="*/ 7100573 w 9771622"/>
              <a:gd name="connsiteY29401" fmla="*/ 1024748 h 4890129"/>
              <a:gd name="connsiteX29402" fmla="*/ 7086857 w 9771622"/>
              <a:gd name="connsiteY29402" fmla="*/ 1038464 h 4890129"/>
              <a:gd name="connsiteX29403" fmla="*/ 7073141 w 9771622"/>
              <a:gd name="connsiteY29403" fmla="*/ 1024748 h 4890129"/>
              <a:gd name="connsiteX29404" fmla="*/ 7086857 w 9771622"/>
              <a:gd name="connsiteY29404" fmla="*/ 1011032 h 4890129"/>
              <a:gd name="connsiteX29405" fmla="*/ 8356185 w 9771622"/>
              <a:gd name="connsiteY29405" fmla="*/ 1010462 h 4890129"/>
              <a:gd name="connsiteX29406" fmla="*/ 8369901 w 9771622"/>
              <a:gd name="connsiteY29406" fmla="*/ 1024177 h 4890129"/>
              <a:gd name="connsiteX29407" fmla="*/ 8356185 w 9771622"/>
              <a:gd name="connsiteY29407" fmla="*/ 1037895 h 4890129"/>
              <a:gd name="connsiteX29408" fmla="*/ 8342469 w 9771622"/>
              <a:gd name="connsiteY29408" fmla="*/ 1024177 h 4890129"/>
              <a:gd name="connsiteX29409" fmla="*/ 8356185 w 9771622"/>
              <a:gd name="connsiteY29409" fmla="*/ 1010462 h 4890129"/>
              <a:gd name="connsiteX29410" fmla="*/ 2243968 w 9771622"/>
              <a:gd name="connsiteY29410" fmla="*/ 1010296 h 4890129"/>
              <a:gd name="connsiteX29411" fmla="*/ 2257680 w 9771622"/>
              <a:gd name="connsiteY29411" fmla="*/ 1024011 h 4890129"/>
              <a:gd name="connsiteX29412" fmla="*/ 2243968 w 9771622"/>
              <a:gd name="connsiteY29412" fmla="*/ 1037727 h 4890129"/>
              <a:gd name="connsiteX29413" fmla="*/ 2230246 w 9771622"/>
              <a:gd name="connsiteY29413" fmla="*/ 1024011 h 4890129"/>
              <a:gd name="connsiteX29414" fmla="*/ 2243968 w 9771622"/>
              <a:gd name="connsiteY29414" fmla="*/ 1010296 h 4890129"/>
              <a:gd name="connsiteX29415" fmla="*/ 5696061 w 9771622"/>
              <a:gd name="connsiteY29415" fmla="*/ 1009719 h 4890129"/>
              <a:gd name="connsiteX29416" fmla="*/ 5709777 w 9771622"/>
              <a:gd name="connsiteY29416" fmla="*/ 1023436 h 4890129"/>
              <a:gd name="connsiteX29417" fmla="*/ 5696061 w 9771622"/>
              <a:gd name="connsiteY29417" fmla="*/ 1037153 h 4890129"/>
              <a:gd name="connsiteX29418" fmla="*/ 5682345 w 9771622"/>
              <a:gd name="connsiteY29418" fmla="*/ 1023436 h 4890129"/>
              <a:gd name="connsiteX29419" fmla="*/ 5696061 w 9771622"/>
              <a:gd name="connsiteY29419" fmla="*/ 1009719 h 4890129"/>
              <a:gd name="connsiteX29420" fmla="*/ 4110642 w 9771622"/>
              <a:gd name="connsiteY29420" fmla="*/ 1009719 h 4890129"/>
              <a:gd name="connsiteX29421" fmla="*/ 4124358 w 9771622"/>
              <a:gd name="connsiteY29421" fmla="*/ 1023436 h 4890129"/>
              <a:gd name="connsiteX29422" fmla="*/ 4110642 w 9771622"/>
              <a:gd name="connsiteY29422" fmla="*/ 1037153 h 4890129"/>
              <a:gd name="connsiteX29423" fmla="*/ 4096926 w 9771622"/>
              <a:gd name="connsiteY29423" fmla="*/ 1023436 h 4890129"/>
              <a:gd name="connsiteX29424" fmla="*/ 4110642 w 9771622"/>
              <a:gd name="connsiteY29424" fmla="*/ 1009719 h 4890129"/>
              <a:gd name="connsiteX29425" fmla="*/ 1395648 w 9771622"/>
              <a:gd name="connsiteY29425" fmla="*/ 1009469 h 4890129"/>
              <a:gd name="connsiteX29426" fmla="*/ 1409365 w 9771622"/>
              <a:gd name="connsiteY29426" fmla="*/ 1023184 h 4890129"/>
              <a:gd name="connsiteX29427" fmla="*/ 1395648 w 9771622"/>
              <a:gd name="connsiteY29427" fmla="*/ 1036900 h 4890129"/>
              <a:gd name="connsiteX29428" fmla="*/ 1381934 w 9771622"/>
              <a:gd name="connsiteY29428" fmla="*/ 1023184 h 4890129"/>
              <a:gd name="connsiteX29429" fmla="*/ 1395648 w 9771622"/>
              <a:gd name="connsiteY29429" fmla="*/ 1009469 h 4890129"/>
              <a:gd name="connsiteX29430" fmla="*/ 8411130 w 9771622"/>
              <a:gd name="connsiteY29430" fmla="*/ 1009466 h 4890129"/>
              <a:gd name="connsiteX29431" fmla="*/ 8424846 w 9771622"/>
              <a:gd name="connsiteY29431" fmla="*/ 1023181 h 4890129"/>
              <a:gd name="connsiteX29432" fmla="*/ 8411130 w 9771622"/>
              <a:gd name="connsiteY29432" fmla="*/ 1036898 h 4890129"/>
              <a:gd name="connsiteX29433" fmla="*/ 8397414 w 9771622"/>
              <a:gd name="connsiteY29433" fmla="*/ 1023181 h 4890129"/>
              <a:gd name="connsiteX29434" fmla="*/ 8411130 w 9771622"/>
              <a:gd name="connsiteY29434" fmla="*/ 1009466 h 4890129"/>
              <a:gd name="connsiteX29435" fmla="*/ 6573833 w 9771622"/>
              <a:gd name="connsiteY29435" fmla="*/ 1009049 h 4890129"/>
              <a:gd name="connsiteX29436" fmla="*/ 6587549 w 9771622"/>
              <a:gd name="connsiteY29436" fmla="*/ 1022771 h 4890129"/>
              <a:gd name="connsiteX29437" fmla="*/ 6573833 w 9771622"/>
              <a:gd name="connsiteY29437" fmla="*/ 1036486 h 4890129"/>
              <a:gd name="connsiteX29438" fmla="*/ 6560117 w 9771622"/>
              <a:gd name="connsiteY29438" fmla="*/ 1022771 h 4890129"/>
              <a:gd name="connsiteX29439" fmla="*/ 6573833 w 9771622"/>
              <a:gd name="connsiteY29439" fmla="*/ 1009049 h 4890129"/>
              <a:gd name="connsiteX29440" fmla="*/ 5581872 w 9771622"/>
              <a:gd name="connsiteY29440" fmla="*/ 1008726 h 4890129"/>
              <a:gd name="connsiteX29441" fmla="*/ 5595588 w 9771622"/>
              <a:gd name="connsiteY29441" fmla="*/ 1022445 h 4890129"/>
              <a:gd name="connsiteX29442" fmla="*/ 5581872 w 9771622"/>
              <a:gd name="connsiteY29442" fmla="*/ 1036161 h 4890129"/>
              <a:gd name="connsiteX29443" fmla="*/ 5568156 w 9771622"/>
              <a:gd name="connsiteY29443" fmla="*/ 1022445 h 4890129"/>
              <a:gd name="connsiteX29444" fmla="*/ 5581872 w 9771622"/>
              <a:gd name="connsiteY29444" fmla="*/ 1008726 h 4890129"/>
              <a:gd name="connsiteX29445" fmla="*/ 8466072 w 9771622"/>
              <a:gd name="connsiteY29445" fmla="*/ 1008465 h 4890129"/>
              <a:gd name="connsiteX29446" fmla="*/ 8479788 w 9771622"/>
              <a:gd name="connsiteY29446" fmla="*/ 1022181 h 4890129"/>
              <a:gd name="connsiteX29447" fmla="*/ 8466072 w 9771622"/>
              <a:gd name="connsiteY29447" fmla="*/ 1035897 h 4890129"/>
              <a:gd name="connsiteX29448" fmla="*/ 8452356 w 9771622"/>
              <a:gd name="connsiteY29448" fmla="*/ 1022181 h 4890129"/>
              <a:gd name="connsiteX29449" fmla="*/ 8466072 w 9771622"/>
              <a:gd name="connsiteY29449" fmla="*/ 1008465 h 4890129"/>
              <a:gd name="connsiteX29450" fmla="*/ 2661006 w 9771622"/>
              <a:gd name="connsiteY29450" fmla="*/ 1008040 h 4890129"/>
              <a:gd name="connsiteX29451" fmla="*/ 2674724 w 9771622"/>
              <a:gd name="connsiteY29451" fmla="*/ 1021759 h 4890129"/>
              <a:gd name="connsiteX29452" fmla="*/ 2661006 w 9771622"/>
              <a:gd name="connsiteY29452" fmla="*/ 1035476 h 4890129"/>
              <a:gd name="connsiteX29453" fmla="*/ 2647296 w 9771622"/>
              <a:gd name="connsiteY29453" fmla="*/ 1021759 h 4890129"/>
              <a:gd name="connsiteX29454" fmla="*/ 2661006 w 9771622"/>
              <a:gd name="connsiteY29454" fmla="*/ 1008040 h 4890129"/>
              <a:gd name="connsiteX29455" fmla="*/ 7145774 w 9771622"/>
              <a:gd name="connsiteY29455" fmla="*/ 1008037 h 4890129"/>
              <a:gd name="connsiteX29456" fmla="*/ 7159490 w 9771622"/>
              <a:gd name="connsiteY29456" fmla="*/ 1021756 h 4890129"/>
              <a:gd name="connsiteX29457" fmla="*/ 7145774 w 9771622"/>
              <a:gd name="connsiteY29457" fmla="*/ 1035471 h 4890129"/>
              <a:gd name="connsiteX29458" fmla="*/ 7132058 w 9771622"/>
              <a:gd name="connsiteY29458" fmla="*/ 1021756 h 4890129"/>
              <a:gd name="connsiteX29459" fmla="*/ 7145774 w 9771622"/>
              <a:gd name="connsiteY29459" fmla="*/ 1008037 h 4890129"/>
              <a:gd name="connsiteX29460" fmla="*/ 1286090 w 9771622"/>
              <a:gd name="connsiteY29460" fmla="*/ 1007796 h 4890129"/>
              <a:gd name="connsiteX29461" fmla="*/ 1299810 w 9771622"/>
              <a:gd name="connsiteY29461" fmla="*/ 1021514 h 4890129"/>
              <a:gd name="connsiteX29462" fmla="*/ 1286090 w 9771622"/>
              <a:gd name="connsiteY29462" fmla="*/ 1035229 h 4890129"/>
              <a:gd name="connsiteX29463" fmla="*/ 1272377 w 9771622"/>
              <a:gd name="connsiteY29463" fmla="*/ 1021514 h 4890129"/>
              <a:gd name="connsiteX29464" fmla="*/ 1286090 w 9771622"/>
              <a:gd name="connsiteY29464" fmla="*/ 1007796 h 4890129"/>
              <a:gd name="connsiteX29465" fmla="*/ 8520683 w 9771622"/>
              <a:gd name="connsiteY29465" fmla="*/ 1007794 h 4890129"/>
              <a:gd name="connsiteX29466" fmla="*/ 8534399 w 9771622"/>
              <a:gd name="connsiteY29466" fmla="*/ 1021511 h 4890129"/>
              <a:gd name="connsiteX29467" fmla="*/ 8520683 w 9771622"/>
              <a:gd name="connsiteY29467" fmla="*/ 1035227 h 4890129"/>
              <a:gd name="connsiteX29468" fmla="*/ 8506967 w 9771622"/>
              <a:gd name="connsiteY29468" fmla="*/ 1021511 h 4890129"/>
              <a:gd name="connsiteX29469" fmla="*/ 8520683 w 9771622"/>
              <a:gd name="connsiteY29469" fmla="*/ 1007794 h 4890129"/>
              <a:gd name="connsiteX29470" fmla="*/ 8575628 w 9771622"/>
              <a:gd name="connsiteY29470" fmla="*/ 1006797 h 4890129"/>
              <a:gd name="connsiteX29471" fmla="*/ 8589344 w 9771622"/>
              <a:gd name="connsiteY29471" fmla="*/ 1020514 h 4890129"/>
              <a:gd name="connsiteX29472" fmla="*/ 8575628 w 9771622"/>
              <a:gd name="connsiteY29472" fmla="*/ 1034230 h 4890129"/>
              <a:gd name="connsiteX29473" fmla="*/ 8561912 w 9771622"/>
              <a:gd name="connsiteY29473" fmla="*/ 1020514 h 4890129"/>
              <a:gd name="connsiteX29474" fmla="*/ 8575628 w 9771622"/>
              <a:gd name="connsiteY29474" fmla="*/ 1006797 h 4890129"/>
              <a:gd name="connsiteX29475" fmla="*/ 3668780 w 9771622"/>
              <a:gd name="connsiteY29475" fmla="*/ 1006733 h 4890129"/>
              <a:gd name="connsiteX29476" fmla="*/ 3682496 w 9771622"/>
              <a:gd name="connsiteY29476" fmla="*/ 1020457 h 4890129"/>
              <a:gd name="connsiteX29477" fmla="*/ 3668780 w 9771622"/>
              <a:gd name="connsiteY29477" fmla="*/ 1034171 h 4890129"/>
              <a:gd name="connsiteX29478" fmla="*/ 3655064 w 9771622"/>
              <a:gd name="connsiteY29478" fmla="*/ 1020457 h 4890129"/>
              <a:gd name="connsiteX29479" fmla="*/ 3668780 w 9771622"/>
              <a:gd name="connsiteY29479" fmla="*/ 1006733 h 4890129"/>
              <a:gd name="connsiteX29480" fmla="*/ 2130105 w 9771622"/>
              <a:gd name="connsiteY29480" fmla="*/ 1006299 h 4890129"/>
              <a:gd name="connsiteX29481" fmla="*/ 2143819 w 9771622"/>
              <a:gd name="connsiteY29481" fmla="*/ 1020017 h 4890129"/>
              <a:gd name="connsiteX29482" fmla="*/ 2130105 w 9771622"/>
              <a:gd name="connsiteY29482" fmla="*/ 1033731 h 4890129"/>
              <a:gd name="connsiteX29483" fmla="*/ 2116386 w 9771622"/>
              <a:gd name="connsiteY29483" fmla="*/ 1020017 h 4890129"/>
              <a:gd name="connsiteX29484" fmla="*/ 2130105 w 9771622"/>
              <a:gd name="connsiteY29484" fmla="*/ 1006299 h 4890129"/>
              <a:gd name="connsiteX29485" fmla="*/ 1176865 w 9771622"/>
              <a:gd name="connsiteY29485" fmla="*/ 1005799 h 4890129"/>
              <a:gd name="connsiteX29486" fmla="*/ 1190581 w 9771622"/>
              <a:gd name="connsiteY29486" fmla="*/ 1019516 h 4890129"/>
              <a:gd name="connsiteX29487" fmla="*/ 1176865 w 9771622"/>
              <a:gd name="connsiteY29487" fmla="*/ 1033232 h 4890129"/>
              <a:gd name="connsiteX29488" fmla="*/ 1163151 w 9771622"/>
              <a:gd name="connsiteY29488" fmla="*/ 1019516 h 4890129"/>
              <a:gd name="connsiteX29489" fmla="*/ 1176865 w 9771622"/>
              <a:gd name="connsiteY29489" fmla="*/ 1005799 h 4890129"/>
              <a:gd name="connsiteX29490" fmla="*/ 8630240 w 9771622"/>
              <a:gd name="connsiteY29490" fmla="*/ 1005796 h 4890129"/>
              <a:gd name="connsiteX29491" fmla="*/ 8643956 w 9771622"/>
              <a:gd name="connsiteY29491" fmla="*/ 1019513 h 4890129"/>
              <a:gd name="connsiteX29492" fmla="*/ 8630240 w 9771622"/>
              <a:gd name="connsiteY29492" fmla="*/ 1033229 h 4890129"/>
              <a:gd name="connsiteX29493" fmla="*/ 8616524 w 9771622"/>
              <a:gd name="connsiteY29493" fmla="*/ 1019513 h 4890129"/>
              <a:gd name="connsiteX29494" fmla="*/ 8630240 w 9771622"/>
              <a:gd name="connsiteY29494" fmla="*/ 1005796 h 4890129"/>
              <a:gd name="connsiteX29495" fmla="*/ 8684522 w 9771622"/>
              <a:gd name="connsiteY29495" fmla="*/ 1005125 h 4890129"/>
              <a:gd name="connsiteX29496" fmla="*/ 8698238 w 9771622"/>
              <a:gd name="connsiteY29496" fmla="*/ 1018843 h 4890129"/>
              <a:gd name="connsiteX29497" fmla="*/ 8684522 w 9771622"/>
              <a:gd name="connsiteY29497" fmla="*/ 1032559 h 4890129"/>
              <a:gd name="connsiteX29498" fmla="*/ 8670806 w 9771622"/>
              <a:gd name="connsiteY29498" fmla="*/ 1018843 h 4890129"/>
              <a:gd name="connsiteX29499" fmla="*/ 8684522 w 9771622"/>
              <a:gd name="connsiteY29499" fmla="*/ 1005125 h 4890129"/>
              <a:gd name="connsiteX29500" fmla="*/ 7204688 w 9771622"/>
              <a:gd name="connsiteY29500" fmla="*/ 1005047 h 4890129"/>
              <a:gd name="connsiteX29501" fmla="*/ 7218404 w 9771622"/>
              <a:gd name="connsiteY29501" fmla="*/ 1018769 h 4890129"/>
              <a:gd name="connsiteX29502" fmla="*/ 7204688 w 9771622"/>
              <a:gd name="connsiteY29502" fmla="*/ 1032485 h 4890129"/>
              <a:gd name="connsiteX29503" fmla="*/ 7190972 w 9771622"/>
              <a:gd name="connsiteY29503" fmla="*/ 1018769 h 4890129"/>
              <a:gd name="connsiteX29504" fmla="*/ 7204688 w 9771622"/>
              <a:gd name="connsiteY29504" fmla="*/ 1005047 h 4890129"/>
              <a:gd name="connsiteX29505" fmla="*/ 3374849 w 9771622"/>
              <a:gd name="connsiteY29505" fmla="*/ 1004745 h 4890129"/>
              <a:gd name="connsiteX29506" fmla="*/ 3388565 w 9771622"/>
              <a:gd name="connsiteY29506" fmla="*/ 1018469 h 4890129"/>
              <a:gd name="connsiteX29507" fmla="*/ 3374849 w 9771622"/>
              <a:gd name="connsiteY29507" fmla="*/ 1032187 h 4890129"/>
              <a:gd name="connsiteX29508" fmla="*/ 3361133 w 9771622"/>
              <a:gd name="connsiteY29508" fmla="*/ 1018469 h 4890129"/>
              <a:gd name="connsiteX29509" fmla="*/ 3374849 w 9771622"/>
              <a:gd name="connsiteY29509" fmla="*/ 1004745 h 4890129"/>
              <a:gd name="connsiteX29510" fmla="*/ 1067642 w 9771622"/>
              <a:gd name="connsiteY29510" fmla="*/ 1004131 h 4890129"/>
              <a:gd name="connsiteX29511" fmla="*/ 1081360 w 9771622"/>
              <a:gd name="connsiteY29511" fmla="*/ 1017849 h 4890129"/>
              <a:gd name="connsiteX29512" fmla="*/ 1067642 w 9771622"/>
              <a:gd name="connsiteY29512" fmla="*/ 1031566 h 4890129"/>
              <a:gd name="connsiteX29513" fmla="*/ 1053928 w 9771622"/>
              <a:gd name="connsiteY29513" fmla="*/ 1017849 h 4890129"/>
              <a:gd name="connsiteX29514" fmla="*/ 1067642 w 9771622"/>
              <a:gd name="connsiteY29514" fmla="*/ 1004131 h 4890129"/>
              <a:gd name="connsiteX29515" fmla="*/ 8739133 w 9771622"/>
              <a:gd name="connsiteY29515" fmla="*/ 1004129 h 4890129"/>
              <a:gd name="connsiteX29516" fmla="*/ 8752849 w 9771622"/>
              <a:gd name="connsiteY29516" fmla="*/ 1017846 h 4890129"/>
              <a:gd name="connsiteX29517" fmla="*/ 8739133 w 9771622"/>
              <a:gd name="connsiteY29517" fmla="*/ 1031562 h 4890129"/>
              <a:gd name="connsiteX29518" fmla="*/ 8725417 w 9771622"/>
              <a:gd name="connsiteY29518" fmla="*/ 1017846 h 4890129"/>
              <a:gd name="connsiteX29519" fmla="*/ 8739133 w 9771622"/>
              <a:gd name="connsiteY29519" fmla="*/ 1004129 h 4890129"/>
              <a:gd name="connsiteX29520" fmla="*/ 4018961 w 9771622"/>
              <a:gd name="connsiteY29520" fmla="*/ 1004084 h 4890129"/>
              <a:gd name="connsiteX29521" fmla="*/ 4032677 w 9771622"/>
              <a:gd name="connsiteY29521" fmla="*/ 1017804 h 4890129"/>
              <a:gd name="connsiteX29522" fmla="*/ 4018961 w 9771622"/>
              <a:gd name="connsiteY29522" fmla="*/ 1031524 h 4890129"/>
              <a:gd name="connsiteX29523" fmla="*/ 4005245 w 9771622"/>
              <a:gd name="connsiteY29523" fmla="*/ 1017804 h 4890129"/>
              <a:gd name="connsiteX29524" fmla="*/ 4018961 w 9771622"/>
              <a:gd name="connsiteY29524" fmla="*/ 1004084 h 4890129"/>
              <a:gd name="connsiteX29525" fmla="*/ 6286868 w 9771622"/>
              <a:gd name="connsiteY29525" fmla="*/ 1003755 h 4890129"/>
              <a:gd name="connsiteX29526" fmla="*/ 6300584 w 9771622"/>
              <a:gd name="connsiteY29526" fmla="*/ 1017478 h 4890129"/>
              <a:gd name="connsiteX29527" fmla="*/ 6286868 w 9771622"/>
              <a:gd name="connsiteY29527" fmla="*/ 1031193 h 4890129"/>
              <a:gd name="connsiteX29528" fmla="*/ 6273152 w 9771622"/>
              <a:gd name="connsiteY29528" fmla="*/ 1017478 h 4890129"/>
              <a:gd name="connsiteX29529" fmla="*/ 6286868 w 9771622"/>
              <a:gd name="connsiteY29529" fmla="*/ 1003755 h 4890129"/>
              <a:gd name="connsiteX29530" fmla="*/ 8793418 w 9771622"/>
              <a:gd name="connsiteY29530" fmla="*/ 1003461 h 4890129"/>
              <a:gd name="connsiteX29531" fmla="*/ 8807134 w 9771622"/>
              <a:gd name="connsiteY29531" fmla="*/ 1017178 h 4890129"/>
              <a:gd name="connsiteX29532" fmla="*/ 8793418 w 9771622"/>
              <a:gd name="connsiteY29532" fmla="*/ 1030894 h 4890129"/>
              <a:gd name="connsiteX29533" fmla="*/ 8779702 w 9771622"/>
              <a:gd name="connsiteY29533" fmla="*/ 1017178 h 4890129"/>
              <a:gd name="connsiteX29534" fmla="*/ 8793418 w 9771622"/>
              <a:gd name="connsiteY29534" fmla="*/ 1003461 h 4890129"/>
              <a:gd name="connsiteX29535" fmla="*/ 6636058 w 9771622"/>
              <a:gd name="connsiteY29535" fmla="*/ 1003429 h 4890129"/>
              <a:gd name="connsiteX29536" fmla="*/ 6649774 w 9771622"/>
              <a:gd name="connsiteY29536" fmla="*/ 1017142 h 4890129"/>
              <a:gd name="connsiteX29537" fmla="*/ 6636058 w 9771622"/>
              <a:gd name="connsiteY29537" fmla="*/ 1030863 h 4890129"/>
              <a:gd name="connsiteX29538" fmla="*/ 6622342 w 9771622"/>
              <a:gd name="connsiteY29538" fmla="*/ 1017142 h 4890129"/>
              <a:gd name="connsiteX29539" fmla="*/ 6636058 w 9771622"/>
              <a:gd name="connsiteY29539" fmla="*/ 1003429 h 4890129"/>
              <a:gd name="connsiteX29540" fmla="*/ 3170646 w 9771622"/>
              <a:gd name="connsiteY29540" fmla="*/ 1003429 h 4890129"/>
              <a:gd name="connsiteX29541" fmla="*/ 3184362 w 9771622"/>
              <a:gd name="connsiteY29541" fmla="*/ 1017142 h 4890129"/>
              <a:gd name="connsiteX29542" fmla="*/ 3170646 w 9771622"/>
              <a:gd name="connsiteY29542" fmla="*/ 1030863 h 4890129"/>
              <a:gd name="connsiteX29543" fmla="*/ 3156930 w 9771622"/>
              <a:gd name="connsiteY29543" fmla="*/ 1017142 h 4890129"/>
              <a:gd name="connsiteX29544" fmla="*/ 3170646 w 9771622"/>
              <a:gd name="connsiteY29544" fmla="*/ 1003429 h 4890129"/>
              <a:gd name="connsiteX29545" fmla="*/ 2016907 w 9771622"/>
              <a:gd name="connsiteY29545" fmla="*/ 1002959 h 4890129"/>
              <a:gd name="connsiteX29546" fmla="*/ 2030623 w 9771622"/>
              <a:gd name="connsiteY29546" fmla="*/ 1016676 h 4890129"/>
              <a:gd name="connsiteX29547" fmla="*/ 2016907 w 9771622"/>
              <a:gd name="connsiteY29547" fmla="*/ 1030393 h 4890129"/>
              <a:gd name="connsiteX29548" fmla="*/ 2003191 w 9771622"/>
              <a:gd name="connsiteY29548" fmla="*/ 1016676 h 4890129"/>
              <a:gd name="connsiteX29549" fmla="*/ 2016907 w 9771622"/>
              <a:gd name="connsiteY29549" fmla="*/ 1002959 h 4890129"/>
              <a:gd name="connsiteX29550" fmla="*/ 959075 w 9771622"/>
              <a:gd name="connsiteY29550" fmla="*/ 1002796 h 4890129"/>
              <a:gd name="connsiteX29551" fmla="*/ 972787 w 9771622"/>
              <a:gd name="connsiteY29551" fmla="*/ 1016513 h 4890129"/>
              <a:gd name="connsiteX29552" fmla="*/ 959075 w 9771622"/>
              <a:gd name="connsiteY29552" fmla="*/ 1030229 h 4890129"/>
              <a:gd name="connsiteX29553" fmla="*/ 945363 w 9771622"/>
              <a:gd name="connsiteY29553" fmla="*/ 1016513 h 4890129"/>
              <a:gd name="connsiteX29554" fmla="*/ 959075 w 9771622"/>
              <a:gd name="connsiteY29554" fmla="*/ 1002796 h 4890129"/>
              <a:gd name="connsiteX29555" fmla="*/ 8847696 w 9771622"/>
              <a:gd name="connsiteY29555" fmla="*/ 1002796 h 4890129"/>
              <a:gd name="connsiteX29556" fmla="*/ 8861412 w 9771622"/>
              <a:gd name="connsiteY29556" fmla="*/ 1016512 h 4890129"/>
              <a:gd name="connsiteX29557" fmla="*/ 8847696 w 9771622"/>
              <a:gd name="connsiteY29557" fmla="*/ 1030228 h 4890129"/>
              <a:gd name="connsiteX29558" fmla="*/ 8833980 w 9771622"/>
              <a:gd name="connsiteY29558" fmla="*/ 1016512 h 4890129"/>
              <a:gd name="connsiteX29559" fmla="*/ 8847696 w 9771622"/>
              <a:gd name="connsiteY29559" fmla="*/ 1002796 h 4890129"/>
              <a:gd name="connsiteX29560" fmla="*/ 6052864 w 9771622"/>
              <a:gd name="connsiteY29560" fmla="*/ 1002766 h 4890129"/>
              <a:gd name="connsiteX29561" fmla="*/ 6066580 w 9771622"/>
              <a:gd name="connsiteY29561" fmla="*/ 1016480 h 4890129"/>
              <a:gd name="connsiteX29562" fmla="*/ 6052864 w 9771622"/>
              <a:gd name="connsiteY29562" fmla="*/ 1030199 h 4890129"/>
              <a:gd name="connsiteX29563" fmla="*/ 6039148 w 9771622"/>
              <a:gd name="connsiteY29563" fmla="*/ 1016480 h 4890129"/>
              <a:gd name="connsiteX29564" fmla="*/ 6052864 w 9771622"/>
              <a:gd name="connsiteY29564" fmla="*/ 1002766 h 4890129"/>
              <a:gd name="connsiteX29565" fmla="*/ 8901981 w 9771622"/>
              <a:gd name="connsiteY29565" fmla="*/ 1002132 h 4890129"/>
              <a:gd name="connsiteX29566" fmla="*/ 8915697 w 9771622"/>
              <a:gd name="connsiteY29566" fmla="*/ 1015848 h 4890129"/>
              <a:gd name="connsiteX29567" fmla="*/ 8901981 w 9771622"/>
              <a:gd name="connsiteY29567" fmla="*/ 1029564 h 4890129"/>
              <a:gd name="connsiteX29568" fmla="*/ 8888265 w 9771622"/>
              <a:gd name="connsiteY29568" fmla="*/ 1015848 h 4890129"/>
              <a:gd name="connsiteX29569" fmla="*/ 8901981 w 9771622"/>
              <a:gd name="connsiteY29569" fmla="*/ 1002132 h 4890129"/>
              <a:gd name="connsiteX29570" fmla="*/ 7263275 w 9771622"/>
              <a:gd name="connsiteY29570" fmla="*/ 1002064 h 4890129"/>
              <a:gd name="connsiteX29571" fmla="*/ 7276991 w 9771622"/>
              <a:gd name="connsiteY29571" fmla="*/ 1015783 h 4890129"/>
              <a:gd name="connsiteX29572" fmla="*/ 7263275 w 9771622"/>
              <a:gd name="connsiteY29572" fmla="*/ 1029499 h 4890129"/>
              <a:gd name="connsiteX29573" fmla="*/ 7249559 w 9771622"/>
              <a:gd name="connsiteY29573" fmla="*/ 1015783 h 4890129"/>
              <a:gd name="connsiteX29574" fmla="*/ 7263275 w 9771622"/>
              <a:gd name="connsiteY29574" fmla="*/ 1002064 h 4890129"/>
              <a:gd name="connsiteX29575" fmla="*/ 850827 w 9771622"/>
              <a:gd name="connsiteY29575" fmla="*/ 1001470 h 4890129"/>
              <a:gd name="connsiteX29576" fmla="*/ 864544 w 9771622"/>
              <a:gd name="connsiteY29576" fmla="*/ 1015186 h 4890129"/>
              <a:gd name="connsiteX29577" fmla="*/ 850827 w 9771622"/>
              <a:gd name="connsiteY29577" fmla="*/ 1028902 h 4890129"/>
              <a:gd name="connsiteX29578" fmla="*/ 837113 w 9771622"/>
              <a:gd name="connsiteY29578" fmla="*/ 1015186 h 4890129"/>
              <a:gd name="connsiteX29579" fmla="*/ 850827 w 9771622"/>
              <a:gd name="connsiteY29579" fmla="*/ 1001470 h 4890129"/>
              <a:gd name="connsiteX29580" fmla="*/ 8956259 w 9771622"/>
              <a:gd name="connsiteY29580" fmla="*/ 1001469 h 4890129"/>
              <a:gd name="connsiteX29581" fmla="*/ 8969975 w 9771622"/>
              <a:gd name="connsiteY29581" fmla="*/ 1015185 h 4890129"/>
              <a:gd name="connsiteX29582" fmla="*/ 8956259 w 9771622"/>
              <a:gd name="connsiteY29582" fmla="*/ 1028901 h 4890129"/>
              <a:gd name="connsiteX29583" fmla="*/ 8942543 w 9771622"/>
              <a:gd name="connsiteY29583" fmla="*/ 1015185 h 4890129"/>
              <a:gd name="connsiteX29584" fmla="*/ 8956259 w 9771622"/>
              <a:gd name="connsiteY29584" fmla="*/ 1001469 h 4890129"/>
              <a:gd name="connsiteX29585" fmla="*/ 5256183 w 9771622"/>
              <a:gd name="connsiteY29585" fmla="*/ 1001440 h 4890129"/>
              <a:gd name="connsiteX29586" fmla="*/ 5269899 w 9771622"/>
              <a:gd name="connsiteY29586" fmla="*/ 1015159 h 4890129"/>
              <a:gd name="connsiteX29587" fmla="*/ 5256183 w 9771622"/>
              <a:gd name="connsiteY29587" fmla="*/ 1028878 h 4890129"/>
              <a:gd name="connsiteX29588" fmla="*/ 5242467 w 9771622"/>
              <a:gd name="connsiteY29588" fmla="*/ 1015159 h 4890129"/>
              <a:gd name="connsiteX29589" fmla="*/ 5256183 w 9771622"/>
              <a:gd name="connsiteY29589" fmla="*/ 1001440 h 4890129"/>
              <a:gd name="connsiteX29590" fmla="*/ 5877771 w 9771622"/>
              <a:gd name="connsiteY29590" fmla="*/ 1001107 h 4890129"/>
              <a:gd name="connsiteX29591" fmla="*/ 5891487 w 9771622"/>
              <a:gd name="connsiteY29591" fmla="*/ 1014826 h 4890129"/>
              <a:gd name="connsiteX29592" fmla="*/ 5877771 w 9771622"/>
              <a:gd name="connsiteY29592" fmla="*/ 1028544 h 4890129"/>
              <a:gd name="connsiteX29593" fmla="*/ 5864055 w 9771622"/>
              <a:gd name="connsiteY29593" fmla="*/ 1014826 h 4890129"/>
              <a:gd name="connsiteX29594" fmla="*/ 5877771 w 9771622"/>
              <a:gd name="connsiteY29594" fmla="*/ 1001107 h 4890129"/>
              <a:gd name="connsiteX29595" fmla="*/ 9010211 w 9771622"/>
              <a:gd name="connsiteY29595" fmla="*/ 1000802 h 4890129"/>
              <a:gd name="connsiteX29596" fmla="*/ 9023927 w 9771622"/>
              <a:gd name="connsiteY29596" fmla="*/ 1014519 h 4890129"/>
              <a:gd name="connsiteX29597" fmla="*/ 9010211 w 9771622"/>
              <a:gd name="connsiteY29597" fmla="*/ 1028234 h 4890129"/>
              <a:gd name="connsiteX29598" fmla="*/ 8996495 w 9771622"/>
              <a:gd name="connsiteY29598" fmla="*/ 1014519 h 4890129"/>
              <a:gd name="connsiteX29599" fmla="*/ 9010211 w 9771622"/>
              <a:gd name="connsiteY29599" fmla="*/ 1000802 h 4890129"/>
              <a:gd name="connsiteX29600" fmla="*/ 742593 w 9771622"/>
              <a:gd name="connsiteY29600" fmla="*/ 1000137 h 4890129"/>
              <a:gd name="connsiteX29601" fmla="*/ 756306 w 9771622"/>
              <a:gd name="connsiteY29601" fmla="*/ 1013854 h 4890129"/>
              <a:gd name="connsiteX29602" fmla="*/ 742593 w 9771622"/>
              <a:gd name="connsiteY29602" fmla="*/ 1027570 h 4890129"/>
              <a:gd name="connsiteX29603" fmla="*/ 728876 w 9771622"/>
              <a:gd name="connsiteY29603" fmla="*/ 1013854 h 4890129"/>
              <a:gd name="connsiteX29604" fmla="*/ 742593 w 9771622"/>
              <a:gd name="connsiteY29604" fmla="*/ 1000137 h 4890129"/>
              <a:gd name="connsiteX29605" fmla="*/ 9064162 w 9771622"/>
              <a:gd name="connsiteY29605" fmla="*/ 1000137 h 4890129"/>
              <a:gd name="connsiteX29606" fmla="*/ 9077878 w 9771622"/>
              <a:gd name="connsiteY29606" fmla="*/ 1013853 h 4890129"/>
              <a:gd name="connsiteX29607" fmla="*/ 9064162 w 9771622"/>
              <a:gd name="connsiteY29607" fmla="*/ 1027569 h 4890129"/>
              <a:gd name="connsiteX29608" fmla="*/ 9050446 w 9771622"/>
              <a:gd name="connsiteY29608" fmla="*/ 1013853 h 4890129"/>
              <a:gd name="connsiteX29609" fmla="*/ 9064162 w 9771622"/>
              <a:gd name="connsiteY29609" fmla="*/ 1000137 h 4890129"/>
              <a:gd name="connsiteX29610" fmla="*/ 1904370 w 9771622"/>
              <a:gd name="connsiteY29610" fmla="*/ 999625 h 4890129"/>
              <a:gd name="connsiteX29611" fmla="*/ 1918084 w 9771622"/>
              <a:gd name="connsiteY29611" fmla="*/ 1013344 h 4890129"/>
              <a:gd name="connsiteX29612" fmla="*/ 1904370 w 9771622"/>
              <a:gd name="connsiteY29612" fmla="*/ 1027056 h 4890129"/>
              <a:gd name="connsiteX29613" fmla="*/ 1890660 w 9771622"/>
              <a:gd name="connsiteY29613" fmla="*/ 1013344 h 4890129"/>
              <a:gd name="connsiteX29614" fmla="*/ 1904370 w 9771622"/>
              <a:gd name="connsiteY29614" fmla="*/ 999625 h 4890129"/>
              <a:gd name="connsiteX29615" fmla="*/ 9118113 w 9771622"/>
              <a:gd name="connsiteY29615" fmla="*/ 999474 h 4890129"/>
              <a:gd name="connsiteX29616" fmla="*/ 9131829 w 9771622"/>
              <a:gd name="connsiteY29616" fmla="*/ 1013190 h 4890129"/>
              <a:gd name="connsiteX29617" fmla="*/ 9118113 w 9771622"/>
              <a:gd name="connsiteY29617" fmla="*/ 1026905 h 4890129"/>
              <a:gd name="connsiteX29618" fmla="*/ 9104397 w 9771622"/>
              <a:gd name="connsiteY29618" fmla="*/ 1013190 h 4890129"/>
              <a:gd name="connsiteX29619" fmla="*/ 9118113 w 9771622"/>
              <a:gd name="connsiteY29619" fmla="*/ 999474 h 4890129"/>
              <a:gd name="connsiteX29620" fmla="*/ 7321198 w 9771622"/>
              <a:gd name="connsiteY29620" fmla="*/ 999406 h 4890129"/>
              <a:gd name="connsiteX29621" fmla="*/ 7334914 w 9771622"/>
              <a:gd name="connsiteY29621" fmla="*/ 1013126 h 4890129"/>
              <a:gd name="connsiteX29622" fmla="*/ 7321198 w 9771622"/>
              <a:gd name="connsiteY29622" fmla="*/ 1026840 h 4890129"/>
              <a:gd name="connsiteX29623" fmla="*/ 7307482 w 9771622"/>
              <a:gd name="connsiteY29623" fmla="*/ 1013126 h 4890129"/>
              <a:gd name="connsiteX29624" fmla="*/ 7321198 w 9771622"/>
              <a:gd name="connsiteY29624" fmla="*/ 999406 h 4890129"/>
              <a:gd name="connsiteX29625" fmla="*/ 4245688 w 9771622"/>
              <a:gd name="connsiteY29625" fmla="*/ 999126 h 4890129"/>
              <a:gd name="connsiteX29626" fmla="*/ 4259404 w 9771622"/>
              <a:gd name="connsiteY29626" fmla="*/ 1012846 h 4890129"/>
              <a:gd name="connsiteX29627" fmla="*/ 4245688 w 9771622"/>
              <a:gd name="connsiteY29627" fmla="*/ 1026556 h 4890129"/>
              <a:gd name="connsiteX29628" fmla="*/ 4231972 w 9771622"/>
              <a:gd name="connsiteY29628" fmla="*/ 1012846 h 4890129"/>
              <a:gd name="connsiteX29629" fmla="*/ 4245688 w 9771622"/>
              <a:gd name="connsiteY29629" fmla="*/ 999126 h 4890129"/>
              <a:gd name="connsiteX29630" fmla="*/ 2851991 w 9771622"/>
              <a:gd name="connsiteY29630" fmla="*/ 999120 h 4890129"/>
              <a:gd name="connsiteX29631" fmla="*/ 2865704 w 9771622"/>
              <a:gd name="connsiteY29631" fmla="*/ 1012841 h 4890129"/>
              <a:gd name="connsiteX29632" fmla="*/ 2851991 w 9771622"/>
              <a:gd name="connsiteY29632" fmla="*/ 1026556 h 4890129"/>
              <a:gd name="connsiteX29633" fmla="*/ 2838275 w 9771622"/>
              <a:gd name="connsiteY29633" fmla="*/ 1012841 h 4890129"/>
              <a:gd name="connsiteX29634" fmla="*/ 2851991 w 9771622"/>
              <a:gd name="connsiteY29634" fmla="*/ 999120 h 4890129"/>
              <a:gd name="connsiteX29635" fmla="*/ 634682 w 9771622"/>
              <a:gd name="connsiteY29635" fmla="*/ 998811 h 4890129"/>
              <a:gd name="connsiteX29636" fmla="*/ 648399 w 9771622"/>
              <a:gd name="connsiteY29636" fmla="*/ 1012529 h 4890129"/>
              <a:gd name="connsiteX29637" fmla="*/ 634682 w 9771622"/>
              <a:gd name="connsiteY29637" fmla="*/ 1026245 h 4890129"/>
              <a:gd name="connsiteX29638" fmla="*/ 620967 w 9771622"/>
              <a:gd name="connsiteY29638" fmla="*/ 1012529 h 4890129"/>
              <a:gd name="connsiteX29639" fmla="*/ 634682 w 9771622"/>
              <a:gd name="connsiteY29639" fmla="*/ 998811 h 4890129"/>
              <a:gd name="connsiteX29640" fmla="*/ 9172065 w 9771622"/>
              <a:gd name="connsiteY29640" fmla="*/ 998811 h 4890129"/>
              <a:gd name="connsiteX29641" fmla="*/ 9185781 w 9771622"/>
              <a:gd name="connsiteY29641" fmla="*/ 1012528 h 4890129"/>
              <a:gd name="connsiteX29642" fmla="*/ 9172065 w 9771622"/>
              <a:gd name="connsiteY29642" fmla="*/ 1026244 h 4890129"/>
              <a:gd name="connsiteX29643" fmla="*/ 9158349 w 9771622"/>
              <a:gd name="connsiteY29643" fmla="*/ 1012528 h 4890129"/>
              <a:gd name="connsiteX29644" fmla="*/ 9172065 w 9771622"/>
              <a:gd name="connsiteY29644" fmla="*/ 998811 h 4890129"/>
              <a:gd name="connsiteX29645" fmla="*/ 6697953 w 9771622"/>
              <a:gd name="connsiteY29645" fmla="*/ 998454 h 4890129"/>
              <a:gd name="connsiteX29646" fmla="*/ 6711669 w 9771622"/>
              <a:gd name="connsiteY29646" fmla="*/ 1012183 h 4890129"/>
              <a:gd name="connsiteX29647" fmla="*/ 6697953 w 9771622"/>
              <a:gd name="connsiteY29647" fmla="*/ 1025892 h 4890129"/>
              <a:gd name="connsiteX29648" fmla="*/ 6684237 w 9771622"/>
              <a:gd name="connsiteY29648" fmla="*/ 1012183 h 4890129"/>
              <a:gd name="connsiteX29649" fmla="*/ 6697953 w 9771622"/>
              <a:gd name="connsiteY29649" fmla="*/ 998454 h 4890129"/>
              <a:gd name="connsiteX29650" fmla="*/ 9226013 w 9771622"/>
              <a:gd name="connsiteY29650" fmla="*/ 998145 h 4890129"/>
              <a:gd name="connsiteX29651" fmla="*/ 9239729 w 9771622"/>
              <a:gd name="connsiteY29651" fmla="*/ 1011862 h 4890129"/>
              <a:gd name="connsiteX29652" fmla="*/ 9226013 w 9771622"/>
              <a:gd name="connsiteY29652" fmla="*/ 1025578 h 4890129"/>
              <a:gd name="connsiteX29653" fmla="*/ 9212297 w 9771622"/>
              <a:gd name="connsiteY29653" fmla="*/ 1011862 h 4890129"/>
              <a:gd name="connsiteX29654" fmla="*/ 9226013 w 9771622"/>
              <a:gd name="connsiteY29654" fmla="*/ 998145 h 4890129"/>
              <a:gd name="connsiteX29655" fmla="*/ 527107 w 9771622"/>
              <a:gd name="connsiteY29655" fmla="*/ 997813 h 4890129"/>
              <a:gd name="connsiteX29656" fmla="*/ 540823 w 9771622"/>
              <a:gd name="connsiteY29656" fmla="*/ 1011529 h 4890129"/>
              <a:gd name="connsiteX29657" fmla="*/ 527107 w 9771622"/>
              <a:gd name="connsiteY29657" fmla="*/ 1025245 h 4890129"/>
              <a:gd name="connsiteX29658" fmla="*/ 513389 w 9771622"/>
              <a:gd name="connsiteY29658" fmla="*/ 1011529 h 4890129"/>
              <a:gd name="connsiteX29659" fmla="*/ 527107 w 9771622"/>
              <a:gd name="connsiteY29659" fmla="*/ 997813 h 4890129"/>
              <a:gd name="connsiteX29660" fmla="*/ 9279634 w 9771622"/>
              <a:gd name="connsiteY29660" fmla="*/ 997812 h 4890129"/>
              <a:gd name="connsiteX29661" fmla="*/ 9293350 w 9771622"/>
              <a:gd name="connsiteY29661" fmla="*/ 1011528 h 4890129"/>
              <a:gd name="connsiteX29662" fmla="*/ 9279634 w 9771622"/>
              <a:gd name="connsiteY29662" fmla="*/ 1025244 h 4890129"/>
              <a:gd name="connsiteX29663" fmla="*/ 9265918 w 9771622"/>
              <a:gd name="connsiteY29663" fmla="*/ 1011528 h 4890129"/>
              <a:gd name="connsiteX29664" fmla="*/ 9279634 w 9771622"/>
              <a:gd name="connsiteY29664" fmla="*/ 997812 h 4890129"/>
              <a:gd name="connsiteX29665" fmla="*/ 5421676 w 9771622"/>
              <a:gd name="connsiteY29665" fmla="*/ 997795 h 4890129"/>
              <a:gd name="connsiteX29666" fmla="*/ 5435392 w 9771622"/>
              <a:gd name="connsiteY29666" fmla="*/ 1011517 h 4890129"/>
              <a:gd name="connsiteX29667" fmla="*/ 5421676 w 9771622"/>
              <a:gd name="connsiteY29667" fmla="*/ 1025236 h 4890129"/>
              <a:gd name="connsiteX29668" fmla="*/ 5407960 w 9771622"/>
              <a:gd name="connsiteY29668" fmla="*/ 1011517 h 4890129"/>
              <a:gd name="connsiteX29669" fmla="*/ 5421676 w 9771622"/>
              <a:gd name="connsiteY29669" fmla="*/ 997795 h 4890129"/>
              <a:gd name="connsiteX29670" fmla="*/ 9333582 w 9771622"/>
              <a:gd name="connsiteY29670" fmla="*/ 997146 h 4890129"/>
              <a:gd name="connsiteX29671" fmla="*/ 9347298 w 9771622"/>
              <a:gd name="connsiteY29671" fmla="*/ 1010861 h 4890129"/>
              <a:gd name="connsiteX29672" fmla="*/ 9333582 w 9771622"/>
              <a:gd name="connsiteY29672" fmla="*/ 1024577 h 4890129"/>
              <a:gd name="connsiteX29673" fmla="*/ 9319866 w 9771622"/>
              <a:gd name="connsiteY29673" fmla="*/ 1010861 h 4890129"/>
              <a:gd name="connsiteX29674" fmla="*/ 9333582 w 9771622"/>
              <a:gd name="connsiteY29674" fmla="*/ 997146 h 4890129"/>
              <a:gd name="connsiteX29675" fmla="*/ 7379451 w 9771622"/>
              <a:gd name="connsiteY29675" fmla="*/ 996747 h 4890129"/>
              <a:gd name="connsiteX29676" fmla="*/ 7393167 w 9771622"/>
              <a:gd name="connsiteY29676" fmla="*/ 1010471 h 4890129"/>
              <a:gd name="connsiteX29677" fmla="*/ 7379451 w 9771622"/>
              <a:gd name="connsiteY29677" fmla="*/ 1024185 h 4890129"/>
              <a:gd name="connsiteX29678" fmla="*/ 7365735 w 9771622"/>
              <a:gd name="connsiteY29678" fmla="*/ 1010471 h 4890129"/>
              <a:gd name="connsiteX29679" fmla="*/ 7379451 w 9771622"/>
              <a:gd name="connsiteY29679" fmla="*/ 996747 h 4890129"/>
              <a:gd name="connsiteX29680" fmla="*/ 1792502 w 9771622"/>
              <a:gd name="connsiteY29680" fmla="*/ 996620 h 4890129"/>
              <a:gd name="connsiteX29681" fmla="*/ 1806219 w 9771622"/>
              <a:gd name="connsiteY29681" fmla="*/ 1010341 h 4890129"/>
              <a:gd name="connsiteX29682" fmla="*/ 1792502 w 9771622"/>
              <a:gd name="connsiteY29682" fmla="*/ 1024055 h 4890129"/>
              <a:gd name="connsiteX29683" fmla="*/ 1778787 w 9771622"/>
              <a:gd name="connsiteY29683" fmla="*/ 1010341 h 4890129"/>
              <a:gd name="connsiteX29684" fmla="*/ 1792502 w 9771622"/>
              <a:gd name="connsiteY29684" fmla="*/ 996620 h 4890129"/>
              <a:gd name="connsiteX29685" fmla="*/ 419857 w 9771622"/>
              <a:gd name="connsiteY29685" fmla="*/ 996482 h 4890129"/>
              <a:gd name="connsiteX29686" fmla="*/ 433574 w 9771622"/>
              <a:gd name="connsiteY29686" fmla="*/ 1010198 h 4890129"/>
              <a:gd name="connsiteX29687" fmla="*/ 419857 w 9771622"/>
              <a:gd name="connsiteY29687" fmla="*/ 1023914 h 4890129"/>
              <a:gd name="connsiteX29688" fmla="*/ 406142 w 9771622"/>
              <a:gd name="connsiteY29688" fmla="*/ 1010198 h 4890129"/>
              <a:gd name="connsiteX29689" fmla="*/ 419857 w 9771622"/>
              <a:gd name="connsiteY29689" fmla="*/ 996482 h 4890129"/>
              <a:gd name="connsiteX29690" fmla="*/ 9387203 w 9771622"/>
              <a:gd name="connsiteY29690" fmla="*/ 996481 h 4890129"/>
              <a:gd name="connsiteX29691" fmla="*/ 9400919 w 9771622"/>
              <a:gd name="connsiteY29691" fmla="*/ 1010197 h 4890129"/>
              <a:gd name="connsiteX29692" fmla="*/ 9387203 w 9771622"/>
              <a:gd name="connsiteY29692" fmla="*/ 1023913 h 4890129"/>
              <a:gd name="connsiteX29693" fmla="*/ 9373487 w 9771622"/>
              <a:gd name="connsiteY29693" fmla="*/ 1010197 h 4890129"/>
              <a:gd name="connsiteX29694" fmla="*/ 9387203 w 9771622"/>
              <a:gd name="connsiteY29694" fmla="*/ 996481 h 4890129"/>
              <a:gd name="connsiteX29695" fmla="*/ 9440824 w 9771622"/>
              <a:gd name="connsiteY29695" fmla="*/ 996147 h 4890129"/>
              <a:gd name="connsiteX29696" fmla="*/ 9454540 w 9771622"/>
              <a:gd name="connsiteY29696" fmla="*/ 1009863 h 4890129"/>
              <a:gd name="connsiteX29697" fmla="*/ 9440824 w 9771622"/>
              <a:gd name="connsiteY29697" fmla="*/ 1023579 h 4890129"/>
              <a:gd name="connsiteX29698" fmla="*/ 9427108 w 9771622"/>
              <a:gd name="connsiteY29698" fmla="*/ 1009863 h 4890129"/>
              <a:gd name="connsiteX29699" fmla="*/ 9440824 w 9771622"/>
              <a:gd name="connsiteY29699" fmla="*/ 996147 h 4890129"/>
              <a:gd name="connsiteX29700" fmla="*/ 312608 w 9771622"/>
              <a:gd name="connsiteY29700" fmla="*/ 995482 h 4890129"/>
              <a:gd name="connsiteX29701" fmla="*/ 326325 w 9771622"/>
              <a:gd name="connsiteY29701" fmla="*/ 1009198 h 4890129"/>
              <a:gd name="connsiteX29702" fmla="*/ 312608 w 9771622"/>
              <a:gd name="connsiteY29702" fmla="*/ 1022914 h 4890129"/>
              <a:gd name="connsiteX29703" fmla="*/ 298893 w 9771622"/>
              <a:gd name="connsiteY29703" fmla="*/ 1009198 h 4890129"/>
              <a:gd name="connsiteX29704" fmla="*/ 312608 w 9771622"/>
              <a:gd name="connsiteY29704" fmla="*/ 995482 h 4890129"/>
              <a:gd name="connsiteX29705" fmla="*/ 9494442 w 9771622"/>
              <a:gd name="connsiteY29705" fmla="*/ 995482 h 4890129"/>
              <a:gd name="connsiteX29706" fmla="*/ 9508158 w 9771622"/>
              <a:gd name="connsiteY29706" fmla="*/ 1009197 h 4890129"/>
              <a:gd name="connsiteX29707" fmla="*/ 9494442 w 9771622"/>
              <a:gd name="connsiteY29707" fmla="*/ 1022913 h 4890129"/>
              <a:gd name="connsiteX29708" fmla="*/ 9480726 w 9771622"/>
              <a:gd name="connsiteY29708" fmla="*/ 1009197 h 4890129"/>
              <a:gd name="connsiteX29709" fmla="*/ 9494442 w 9771622"/>
              <a:gd name="connsiteY29709" fmla="*/ 995482 h 4890129"/>
              <a:gd name="connsiteX29710" fmla="*/ 6351741 w 9771622"/>
              <a:gd name="connsiteY29710" fmla="*/ 995479 h 4890129"/>
              <a:gd name="connsiteX29711" fmla="*/ 6365457 w 9771622"/>
              <a:gd name="connsiteY29711" fmla="*/ 1009203 h 4890129"/>
              <a:gd name="connsiteX29712" fmla="*/ 6351741 w 9771622"/>
              <a:gd name="connsiteY29712" fmla="*/ 1022919 h 4890129"/>
              <a:gd name="connsiteX29713" fmla="*/ 6338025 w 9771622"/>
              <a:gd name="connsiteY29713" fmla="*/ 1009203 h 4890129"/>
              <a:gd name="connsiteX29714" fmla="*/ 6351741 w 9771622"/>
              <a:gd name="connsiteY29714" fmla="*/ 995479 h 4890129"/>
              <a:gd name="connsiteX29715" fmla="*/ 3454963 w 9771622"/>
              <a:gd name="connsiteY29715" fmla="*/ 995479 h 4890129"/>
              <a:gd name="connsiteX29716" fmla="*/ 3468679 w 9771622"/>
              <a:gd name="connsiteY29716" fmla="*/ 1009203 h 4890129"/>
              <a:gd name="connsiteX29717" fmla="*/ 3454963 w 9771622"/>
              <a:gd name="connsiteY29717" fmla="*/ 1022919 h 4890129"/>
              <a:gd name="connsiteX29718" fmla="*/ 3441247 w 9771622"/>
              <a:gd name="connsiteY29718" fmla="*/ 1009203 h 4890129"/>
              <a:gd name="connsiteX29719" fmla="*/ 3454963 w 9771622"/>
              <a:gd name="connsiteY29719" fmla="*/ 995479 h 4890129"/>
              <a:gd name="connsiteX29720" fmla="*/ 9547730 w 9771622"/>
              <a:gd name="connsiteY29720" fmla="*/ 995149 h 4890129"/>
              <a:gd name="connsiteX29721" fmla="*/ 9561446 w 9771622"/>
              <a:gd name="connsiteY29721" fmla="*/ 1008866 h 4890129"/>
              <a:gd name="connsiteX29722" fmla="*/ 9547730 w 9771622"/>
              <a:gd name="connsiteY29722" fmla="*/ 1022581 h 4890129"/>
              <a:gd name="connsiteX29723" fmla="*/ 9534014 w 9771622"/>
              <a:gd name="connsiteY29723" fmla="*/ 1008866 h 4890129"/>
              <a:gd name="connsiteX29724" fmla="*/ 9547730 w 9771622"/>
              <a:gd name="connsiteY29724" fmla="*/ 995149 h 4890129"/>
              <a:gd name="connsiteX29725" fmla="*/ 205363 w 9771622"/>
              <a:gd name="connsiteY29725" fmla="*/ 994814 h 4890129"/>
              <a:gd name="connsiteX29726" fmla="*/ 219079 w 9771622"/>
              <a:gd name="connsiteY29726" fmla="*/ 1008530 h 4890129"/>
              <a:gd name="connsiteX29727" fmla="*/ 205363 w 9771622"/>
              <a:gd name="connsiteY29727" fmla="*/ 1022246 h 4890129"/>
              <a:gd name="connsiteX29728" fmla="*/ 191647 w 9771622"/>
              <a:gd name="connsiteY29728" fmla="*/ 1008530 h 4890129"/>
              <a:gd name="connsiteX29729" fmla="*/ 205363 w 9771622"/>
              <a:gd name="connsiteY29729" fmla="*/ 994814 h 4890129"/>
              <a:gd name="connsiteX29730" fmla="*/ 9601351 w 9771622"/>
              <a:gd name="connsiteY29730" fmla="*/ 994813 h 4890129"/>
              <a:gd name="connsiteX29731" fmla="*/ 9615067 w 9771622"/>
              <a:gd name="connsiteY29731" fmla="*/ 1008529 h 4890129"/>
              <a:gd name="connsiteX29732" fmla="*/ 9601351 w 9771622"/>
              <a:gd name="connsiteY29732" fmla="*/ 1022245 h 4890129"/>
              <a:gd name="connsiteX29733" fmla="*/ 9587635 w 9771622"/>
              <a:gd name="connsiteY29733" fmla="*/ 1008529 h 4890129"/>
              <a:gd name="connsiteX29734" fmla="*/ 9601351 w 9771622"/>
              <a:gd name="connsiteY29734" fmla="*/ 994813 h 4890129"/>
              <a:gd name="connsiteX29735" fmla="*/ 7437041 w 9771622"/>
              <a:gd name="connsiteY29735" fmla="*/ 994424 h 4890129"/>
              <a:gd name="connsiteX29736" fmla="*/ 7450757 w 9771622"/>
              <a:gd name="connsiteY29736" fmla="*/ 1008141 h 4890129"/>
              <a:gd name="connsiteX29737" fmla="*/ 7437041 w 9771622"/>
              <a:gd name="connsiteY29737" fmla="*/ 1021858 h 4890129"/>
              <a:gd name="connsiteX29738" fmla="*/ 7423325 w 9771622"/>
              <a:gd name="connsiteY29738" fmla="*/ 1008141 h 4890129"/>
              <a:gd name="connsiteX29739" fmla="*/ 7437041 w 9771622"/>
              <a:gd name="connsiteY29739" fmla="*/ 994424 h 4890129"/>
              <a:gd name="connsiteX29740" fmla="*/ 9654639 w 9771622"/>
              <a:gd name="connsiteY29740" fmla="*/ 994151 h 4890129"/>
              <a:gd name="connsiteX29741" fmla="*/ 9668355 w 9771622"/>
              <a:gd name="connsiteY29741" fmla="*/ 1007867 h 4890129"/>
              <a:gd name="connsiteX29742" fmla="*/ 9654639 w 9771622"/>
              <a:gd name="connsiteY29742" fmla="*/ 1021584 h 4890129"/>
              <a:gd name="connsiteX29743" fmla="*/ 9640923 w 9771622"/>
              <a:gd name="connsiteY29743" fmla="*/ 1007867 h 4890129"/>
              <a:gd name="connsiteX29744" fmla="*/ 9654639 w 9771622"/>
              <a:gd name="connsiteY29744" fmla="*/ 994151 h 4890129"/>
              <a:gd name="connsiteX29745" fmla="*/ 1680954 w 9771622"/>
              <a:gd name="connsiteY29745" fmla="*/ 993951 h 4890129"/>
              <a:gd name="connsiteX29746" fmla="*/ 1694675 w 9771622"/>
              <a:gd name="connsiteY29746" fmla="*/ 1007670 h 4890129"/>
              <a:gd name="connsiteX29747" fmla="*/ 1680954 w 9771622"/>
              <a:gd name="connsiteY29747" fmla="*/ 1021387 h 4890129"/>
              <a:gd name="connsiteX29748" fmla="*/ 1667237 w 9771622"/>
              <a:gd name="connsiteY29748" fmla="*/ 1007670 h 4890129"/>
              <a:gd name="connsiteX29749" fmla="*/ 1680954 w 9771622"/>
              <a:gd name="connsiteY29749" fmla="*/ 993951 h 4890129"/>
              <a:gd name="connsiteX29750" fmla="*/ 98779 w 9771622"/>
              <a:gd name="connsiteY29750" fmla="*/ 993820 h 4890129"/>
              <a:gd name="connsiteX29751" fmla="*/ 112495 w 9771622"/>
              <a:gd name="connsiteY29751" fmla="*/ 1007536 h 4890129"/>
              <a:gd name="connsiteX29752" fmla="*/ 98779 w 9771622"/>
              <a:gd name="connsiteY29752" fmla="*/ 1021252 h 4890129"/>
              <a:gd name="connsiteX29753" fmla="*/ 85063 w 9771622"/>
              <a:gd name="connsiteY29753" fmla="*/ 1007536 h 4890129"/>
              <a:gd name="connsiteX29754" fmla="*/ 98779 w 9771622"/>
              <a:gd name="connsiteY29754" fmla="*/ 993820 h 4890129"/>
              <a:gd name="connsiteX29755" fmla="*/ 9708260 w 9771622"/>
              <a:gd name="connsiteY29755" fmla="*/ 993820 h 4890129"/>
              <a:gd name="connsiteX29756" fmla="*/ 9721976 w 9771622"/>
              <a:gd name="connsiteY29756" fmla="*/ 1007536 h 4890129"/>
              <a:gd name="connsiteX29757" fmla="*/ 9708260 w 9771622"/>
              <a:gd name="connsiteY29757" fmla="*/ 1021252 h 4890129"/>
              <a:gd name="connsiteX29758" fmla="*/ 9694544 w 9771622"/>
              <a:gd name="connsiteY29758" fmla="*/ 1007536 h 4890129"/>
              <a:gd name="connsiteX29759" fmla="*/ 9708260 w 9771622"/>
              <a:gd name="connsiteY29759" fmla="*/ 993820 h 4890129"/>
              <a:gd name="connsiteX29760" fmla="*/ 6759514 w 9771622"/>
              <a:gd name="connsiteY29760" fmla="*/ 993495 h 4890129"/>
              <a:gd name="connsiteX29761" fmla="*/ 6773230 w 9771622"/>
              <a:gd name="connsiteY29761" fmla="*/ 1007211 h 4890129"/>
              <a:gd name="connsiteX29762" fmla="*/ 6759514 w 9771622"/>
              <a:gd name="connsiteY29762" fmla="*/ 1020930 h 4890129"/>
              <a:gd name="connsiteX29763" fmla="*/ 6745798 w 9771622"/>
              <a:gd name="connsiteY29763" fmla="*/ 1007211 h 4890129"/>
              <a:gd name="connsiteX29764" fmla="*/ 6759514 w 9771622"/>
              <a:gd name="connsiteY29764" fmla="*/ 993495 h 4890129"/>
              <a:gd name="connsiteX29765" fmla="*/ 5768218 w 9771622"/>
              <a:gd name="connsiteY29765" fmla="*/ 992172 h 4890129"/>
              <a:gd name="connsiteX29766" fmla="*/ 5781934 w 9771622"/>
              <a:gd name="connsiteY29766" fmla="*/ 1005890 h 4890129"/>
              <a:gd name="connsiteX29767" fmla="*/ 5768218 w 9771622"/>
              <a:gd name="connsiteY29767" fmla="*/ 1019606 h 4890129"/>
              <a:gd name="connsiteX29768" fmla="*/ 5754502 w 9771622"/>
              <a:gd name="connsiteY29768" fmla="*/ 1005890 h 4890129"/>
              <a:gd name="connsiteX29769" fmla="*/ 5768218 w 9771622"/>
              <a:gd name="connsiteY29769" fmla="*/ 992172 h 4890129"/>
              <a:gd name="connsiteX29770" fmla="*/ 2312148 w 9771622"/>
              <a:gd name="connsiteY29770" fmla="*/ 992098 h 4890129"/>
              <a:gd name="connsiteX29771" fmla="*/ 2325863 w 9771622"/>
              <a:gd name="connsiteY29771" fmla="*/ 1005814 h 4890129"/>
              <a:gd name="connsiteX29772" fmla="*/ 2312148 w 9771622"/>
              <a:gd name="connsiteY29772" fmla="*/ 1019532 h 4890129"/>
              <a:gd name="connsiteX29773" fmla="*/ 2298427 w 9771622"/>
              <a:gd name="connsiteY29773" fmla="*/ 1005814 h 4890129"/>
              <a:gd name="connsiteX29774" fmla="*/ 2312148 w 9771622"/>
              <a:gd name="connsiteY29774" fmla="*/ 992098 h 4890129"/>
              <a:gd name="connsiteX29775" fmla="*/ 7494634 w 9771622"/>
              <a:gd name="connsiteY29775" fmla="*/ 992094 h 4890129"/>
              <a:gd name="connsiteX29776" fmla="*/ 7508350 w 9771622"/>
              <a:gd name="connsiteY29776" fmla="*/ 1005812 h 4890129"/>
              <a:gd name="connsiteX29777" fmla="*/ 7494634 w 9771622"/>
              <a:gd name="connsiteY29777" fmla="*/ 1019529 h 4890129"/>
              <a:gd name="connsiteX29778" fmla="*/ 7480918 w 9771622"/>
              <a:gd name="connsiteY29778" fmla="*/ 1005812 h 4890129"/>
              <a:gd name="connsiteX29779" fmla="*/ 7494634 w 9771622"/>
              <a:gd name="connsiteY29779" fmla="*/ 992094 h 4890129"/>
              <a:gd name="connsiteX29780" fmla="*/ 6120385 w 9771622"/>
              <a:gd name="connsiteY29780" fmla="*/ 991838 h 4890129"/>
              <a:gd name="connsiteX29781" fmla="*/ 6134101 w 9771622"/>
              <a:gd name="connsiteY29781" fmla="*/ 1005557 h 4890129"/>
              <a:gd name="connsiteX29782" fmla="*/ 6120385 w 9771622"/>
              <a:gd name="connsiteY29782" fmla="*/ 1019275 h 4890129"/>
              <a:gd name="connsiteX29783" fmla="*/ 6106669 w 9771622"/>
              <a:gd name="connsiteY29783" fmla="*/ 1005557 h 4890129"/>
              <a:gd name="connsiteX29784" fmla="*/ 6120385 w 9771622"/>
              <a:gd name="connsiteY29784" fmla="*/ 991838 h 4890129"/>
              <a:gd name="connsiteX29785" fmla="*/ 3248098 w 9771622"/>
              <a:gd name="connsiteY29785" fmla="*/ 991838 h 4890129"/>
              <a:gd name="connsiteX29786" fmla="*/ 3261814 w 9771622"/>
              <a:gd name="connsiteY29786" fmla="*/ 1005557 h 4890129"/>
              <a:gd name="connsiteX29787" fmla="*/ 3248098 w 9771622"/>
              <a:gd name="connsiteY29787" fmla="*/ 1019275 h 4890129"/>
              <a:gd name="connsiteX29788" fmla="*/ 3234382 w 9771622"/>
              <a:gd name="connsiteY29788" fmla="*/ 1005557 h 4890129"/>
              <a:gd name="connsiteX29789" fmla="*/ 3248098 w 9771622"/>
              <a:gd name="connsiteY29789" fmla="*/ 991838 h 4890129"/>
              <a:gd name="connsiteX29790" fmla="*/ 2732501 w 9771622"/>
              <a:gd name="connsiteY29790" fmla="*/ 991830 h 4890129"/>
              <a:gd name="connsiteX29791" fmla="*/ 2746225 w 9771622"/>
              <a:gd name="connsiteY29791" fmla="*/ 1005546 h 4890129"/>
              <a:gd name="connsiteX29792" fmla="*/ 2732501 w 9771622"/>
              <a:gd name="connsiteY29792" fmla="*/ 1019266 h 4890129"/>
              <a:gd name="connsiteX29793" fmla="*/ 2718791 w 9771622"/>
              <a:gd name="connsiteY29793" fmla="*/ 1005546 h 4890129"/>
              <a:gd name="connsiteX29794" fmla="*/ 2732501 w 9771622"/>
              <a:gd name="connsiteY29794" fmla="*/ 991830 h 4890129"/>
              <a:gd name="connsiteX29795" fmla="*/ 1570080 w 9771622"/>
              <a:gd name="connsiteY29795" fmla="*/ 991617 h 4890129"/>
              <a:gd name="connsiteX29796" fmla="*/ 1583797 w 9771622"/>
              <a:gd name="connsiteY29796" fmla="*/ 1005330 h 4890129"/>
              <a:gd name="connsiteX29797" fmla="*/ 1570080 w 9771622"/>
              <a:gd name="connsiteY29797" fmla="*/ 1019048 h 4890129"/>
              <a:gd name="connsiteX29798" fmla="*/ 1556368 w 9771622"/>
              <a:gd name="connsiteY29798" fmla="*/ 1005330 h 4890129"/>
              <a:gd name="connsiteX29799" fmla="*/ 1570080 w 9771622"/>
              <a:gd name="connsiteY29799" fmla="*/ 991617 h 4890129"/>
              <a:gd name="connsiteX29800" fmla="*/ 5211499 w 9771622"/>
              <a:gd name="connsiteY29800" fmla="*/ 991182 h 4890129"/>
              <a:gd name="connsiteX29801" fmla="*/ 5225215 w 9771622"/>
              <a:gd name="connsiteY29801" fmla="*/ 1004897 h 4890129"/>
              <a:gd name="connsiteX29802" fmla="*/ 5211499 w 9771622"/>
              <a:gd name="connsiteY29802" fmla="*/ 1018615 h 4890129"/>
              <a:gd name="connsiteX29803" fmla="*/ 5197783 w 9771622"/>
              <a:gd name="connsiteY29803" fmla="*/ 1004897 h 4890129"/>
              <a:gd name="connsiteX29804" fmla="*/ 5211499 w 9771622"/>
              <a:gd name="connsiteY29804" fmla="*/ 991182 h 4890129"/>
              <a:gd name="connsiteX29805" fmla="*/ 7551893 w 9771622"/>
              <a:gd name="connsiteY29805" fmla="*/ 990101 h 4890129"/>
              <a:gd name="connsiteX29806" fmla="*/ 7565609 w 9771622"/>
              <a:gd name="connsiteY29806" fmla="*/ 1003817 h 4890129"/>
              <a:gd name="connsiteX29807" fmla="*/ 7551893 w 9771622"/>
              <a:gd name="connsiteY29807" fmla="*/ 1017533 h 4890129"/>
              <a:gd name="connsiteX29808" fmla="*/ 7538177 w 9771622"/>
              <a:gd name="connsiteY29808" fmla="*/ 1003817 h 4890129"/>
              <a:gd name="connsiteX29809" fmla="*/ 7551893 w 9771622"/>
              <a:gd name="connsiteY29809" fmla="*/ 990101 h 4890129"/>
              <a:gd name="connsiteX29810" fmla="*/ 5540166 w 9771622"/>
              <a:gd name="connsiteY29810" fmla="*/ 989862 h 4890129"/>
              <a:gd name="connsiteX29811" fmla="*/ 5553882 w 9771622"/>
              <a:gd name="connsiteY29811" fmla="*/ 1003575 h 4890129"/>
              <a:gd name="connsiteX29812" fmla="*/ 5540166 w 9771622"/>
              <a:gd name="connsiteY29812" fmla="*/ 1017293 h 4890129"/>
              <a:gd name="connsiteX29813" fmla="*/ 5526450 w 9771622"/>
              <a:gd name="connsiteY29813" fmla="*/ 1003575 h 4890129"/>
              <a:gd name="connsiteX29814" fmla="*/ 5540166 w 9771622"/>
              <a:gd name="connsiteY29814" fmla="*/ 989862 h 4890129"/>
              <a:gd name="connsiteX29815" fmla="*/ 1459530 w 9771622"/>
              <a:gd name="connsiteY29815" fmla="*/ 989282 h 4890129"/>
              <a:gd name="connsiteX29816" fmla="*/ 1473246 w 9771622"/>
              <a:gd name="connsiteY29816" fmla="*/ 1002997 h 4890129"/>
              <a:gd name="connsiteX29817" fmla="*/ 1459530 w 9771622"/>
              <a:gd name="connsiteY29817" fmla="*/ 1016713 h 4890129"/>
              <a:gd name="connsiteX29818" fmla="*/ 1445813 w 9771622"/>
              <a:gd name="connsiteY29818" fmla="*/ 1002997 h 4890129"/>
              <a:gd name="connsiteX29819" fmla="*/ 1459530 w 9771622"/>
              <a:gd name="connsiteY29819" fmla="*/ 989282 h 4890129"/>
              <a:gd name="connsiteX29820" fmla="*/ 6820415 w 9771622"/>
              <a:gd name="connsiteY29820" fmla="*/ 988865 h 4890129"/>
              <a:gd name="connsiteX29821" fmla="*/ 6834131 w 9771622"/>
              <a:gd name="connsiteY29821" fmla="*/ 1002579 h 4890129"/>
              <a:gd name="connsiteX29822" fmla="*/ 6820415 w 9771622"/>
              <a:gd name="connsiteY29822" fmla="*/ 1016301 h 4890129"/>
              <a:gd name="connsiteX29823" fmla="*/ 6806699 w 9771622"/>
              <a:gd name="connsiteY29823" fmla="*/ 1002579 h 4890129"/>
              <a:gd name="connsiteX29824" fmla="*/ 6820415 w 9771622"/>
              <a:gd name="connsiteY29824" fmla="*/ 988865 h 4890129"/>
              <a:gd name="connsiteX29825" fmla="*/ 6416284 w 9771622"/>
              <a:gd name="connsiteY29825" fmla="*/ 988197 h 4890129"/>
              <a:gd name="connsiteX29826" fmla="*/ 6430000 w 9771622"/>
              <a:gd name="connsiteY29826" fmla="*/ 1001914 h 4890129"/>
              <a:gd name="connsiteX29827" fmla="*/ 6416284 w 9771622"/>
              <a:gd name="connsiteY29827" fmla="*/ 1015638 h 4890129"/>
              <a:gd name="connsiteX29828" fmla="*/ 6402568 w 9771622"/>
              <a:gd name="connsiteY29828" fmla="*/ 1001914 h 4890129"/>
              <a:gd name="connsiteX29829" fmla="*/ 6416284 w 9771622"/>
              <a:gd name="connsiteY29829" fmla="*/ 988197 h 4890129"/>
              <a:gd name="connsiteX29830" fmla="*/ 5655683 w 9771622"/>
              <a:gd name="connsiteY29830" fmla="*/ 988197 h 4890129"/>
              <a:gd name="connsiteX29831" fmla="*/ 5669399 w 9771622"/>
              <a:gd name="connsiteY29831" fmla="*/ 1001921 h 4890129"/>
              <a:gd name="connsiteX29832" fmla="*/ 5655683 w 9771622"/>
              <a:gd name="connsiteY29832" fmla="*/ 1015638 h 4890129"/>
              <a:gd name="connsiteX29833" fmla="*/ 5641967 w 9771622"/>
              <a:gd name="connsiteY29833" fmla="*/ 1001921 h 4890129"/>
              <a:gd name="connsiteX29834" fmla="*/ 5655683 w 9771622"/>
              <a:gd name="connsiteY29834" fmla="*/ 988197 h 4890129"/>
              <a:gd name="connsiteX29835" fmla="*/ 4151354 w 9771622"/>
              <a:gd name="connsiteY29835" fmla="*/ 988197 h 4890129"/>
              <a:gd name="connsiteX29836" fmla="*/ 4165070 w 9771622"/>
              <a:gd name="connsiteY29836" fmla="*/ 1001921 h 4890129"/>
              <a:gd name="connsiteX29837" fmla="*/ 4151354 w 9771622"/>
              <a:gd name="connsiteY29837" fmla="*/ 1015638 h 4890129"/>
              <a:gd name="connsiteX29838" fmla="*/ 4137638 w 9771622"/>
              <a:gd name="connsiteY29838" fmla="*/ 1001921 h 4890129"/>
              <a:gd name="connsiteX29839" fmla="*/ 4151354 w 9771622"/>
              <a:gd name="connsiteY29839" fmla="*/ 988197 h 4890129"/>
              <a:gd name="connsiteX29840" fmla="*/ 2197632 w 9771622"/>
              <a:gd name="connsiteY29840" fmla="*/ 988104 h 4890129"/>
              <a:gd name="connsiteX29841" fmla="*/ 2211347 w 9771622"/>
              <a:gd name="connsiteY29841" fmla="*/ 1001821 h 4890129"/>
              <a:gd name="connsiteX29842" fmla="*/ 2197632 w 9771622"/>
              <a:gd name="connsiteY29842" fmla="*/ 1015540 h 4890129"/>
              <a:gd name="connsiteX29843" fmla="*/ 2183912 w 9771622"/>
              <a:gd name="connsiteY29843" fmla="*/ 1001821 h 4890129"/>
              <a:gd name="connsiteX29844" fmla="*/ 2197632 w 9771622"/>
              <a:gd name="connsiteY29844" fmla="*/ 988104 h 4890129"/>
              <a:gd name="connsiteX29845" fmla="*/ 7609153 w 9771622"/>
              <a:gd name="connsiteY29845" fmla="*/ 988099 h 4890129"/>
              <a:gd name="connsiteX29846" fmla="*/ 7622869 w 9771622"/>
              <a:gd name="connsiteY29846" fmla="*/ 1001818 h 4890129"/>
              <a:gd name="connsiteX29847" fmla="*/ 7609153 w 9771622"/>
              <a:gd name="connsiteY29847" fmla="*/ 1015538 h 4890129"/>
              <a:gd name="connsiteX29848" fmla="*/ 7595437 w 9771622"/>
              <a:gd name="connsiteY29848" fmla="*/ 1001818 h 4890129"/>
              <a:gd name="connsiteX29849" fmla="*/ 7609153 w 9771622"/>
              <a:gd name="connsiteY29849" fmla="*/ 988099 h 4890129"/>
              <a:gd name="connsiteX29850" fmla="*/ 3536387 w 9771622"/>
              <a:gd name="connsiteY29850" fmla="*/ 987867 h 4890129"/>
              <a:gd name="connsiteX29851" fmla="*/ 3550103 w 9771622"/>
              <a:gd name="connsiteY29851" fmla="*/ 1001589 h 4890129"/>
              <a:gd name="connsiteX29852" fmla="*/ 3536387 w 9771622"/>
              <a:gd name="connsiteY29852" fmla="*/ 1015303 h 4890129"/>
              <a:gd name="connsiteX29853" fmla="*/ 3522671 w 9771622"/>
              <a:gd name="connsiteY29853" fmla="*/ 1001589 h 4890129"/>
              <a:gd name="connsiteX29854" fmla="*/ 3536387 w 9771622"/>
              <a:gd name="connsiteY29854" fmla="*/ 987867 h 4890129"/>
              <a:gd name="connsiteX29855" fmla="*/ 1349641 w 9771622"/>
              <a:gd name="connsiteY29855" fmla="*/ 987282 h 4890129"/>
              <a:gd name="connsiteX29856" fmla="*/ 1363357 w 9771622"/>
              <a:gd name="connsiteY29856" fmla="*/ 1000999 h 4890129"/>
              <a:gd name="connsiteX29857" fmla="*/ 1349641 w 9771622"/>
              <a:gd name="connsiteY29857" fmla="*/ 1014716 h 4890129"/>
              <a:gd name="connsiteX29858" fmla="*/ 1335923 w 9771622"/>
              <a:gd name="connsiteY29858" fmla="*/ 1000999 h 4890129"/>
              <a:gd name="connsiteX29859" fmla="*/ 1349641 w 9771622"/>
              <a:gd name="connsiteY29859" fmla="*/ 987282 h 4890129"/>
              <a:gd name="connsiteX29860" fmla="*/ 5947610 w 9771622"/>
              <a:gd name="connsiteY29860" fmla="*/ 987207 h 4890129"/>
              <a:gd name="connsiteX29861" fmla="*/ 5961326 w 9771622"/>
              <a:gd name="connsiteY29861" fmla="*/ 1000925 h 4890129"/>
              <a:gd name="connsiteX29862" fmla="*/ 5947610 w 9771622"/>
              <a:gd name="connsiteY29862" fmla="*/ 1014643 h 4890129"/>
              <a:gd name="connsiteX29863" fmla="*/ 5933894 w 9771622"/>
              <a:gd name="connsiteY29863" fmla="*/ 1000925 h 4890129"/>
              <a:gd name="connsiteX29864" fmla="*/ 5947610 w 9771622"/>
              <a:gd name="connsiteY29864" fmla="*/ 987207 h 4890129"/>
              <a:gd name="connsiteX29865" fmla="*/ 7666082 w 9771622"/>
              <a:gd name="connsiteY29865" fmla="*/ 986104 h 4890129"/>
              <a:gd name="connsiteX29866" fmla="*/ 7679798 w 9771622"/>
              <a:gd name="connsiteY29866" fmla="*/ 999824 h 4890129"/>
              <a:gd name="connsiteX29867" fmla="*/ 7666082 w 9771622"/>
              <a:gd name="connsiteY29867" fmla="*/ 1013540 h 4890129"/>
              <a:gd name="connsiteX29868" fmla="*/ 7652366 w 9771622"/>
              <a:gd name="connsiteY29868" fmla="*/ 999824 h 4890129"/>
              <a:gd name="connsiteX29869" fmla="*/ 7666082 w 9771622"/>
              <a:gd name="connsiteY29869" fmla="*/ 986104 h 4890129"/>
              <a:gd name="connsiteX29870" fmla="*/ 2614656 w 9771622"/>
              <a:gd name="connsiteY29870" fmla="*/ 985520 h 4890129"/>
              <a:gd name="connsiteX29871" fmla="*/ 2628373 w 9771622"/>
              <a:gd name="connsiteY29871" fmla="*/ 999237 h 4890129"/>
              <a:gd name="connsiteX29872" fmla="*/ 2614656 w 9771622"/>
              <a:gd name="connsiteY29872" fmla="*/ 1012958 h 4890129"/>
              <a:gd name="connsiteX29873" fmla="*/ 2600940 w 9771622"/>
              <a:gd name="connsiteY29873" fmla="*/ 999237 h 4890129"/>
              <a:gd name="connsiteX29874" fmla="*/ 2614656 w 9771622"/>
              <a:gd name="connsiteY29874" fmla="*/ 985520 h 4890129"/>
              <a:gd name="connsiteX29875" fmla="*/ 1239752 w 9771622"/>
              <a:gd name="connsiteY29875" fmla="*/ 985281 h 4890129"/>
              <a:gd name="connsiteX29876" fmla="*/ 1253474 w 9771622"/>
              <a:gd name="connsiteY29876" fmla="*/ 998999 h 4890129"/>
              <a:gd name="connsiteX29877" fmla="*/ 1239752 w 9771622"/>
              <a:gd name="connsiteY29877" fmla="*/ 1012716 h 4890129"/>
              <a:gd name="connsiteX29878" fmla="*/ 1226037 w 9771622"/>
              <a:gd name="connsiteY29878" fmla="*/ 998999 h 4890129"/>
              <a:gd name="connsiteX29879" fmla="*/ 1239752 w 9771622"/>
              <a:gd name="connsiteY29879" fmla="*/ 985281 h 4890129"/>
              <a:gd name="connsiteX29880" fmla="*/ 6881317 w 9771622"/>
              <a:gd name="connsiteY29880" fmla="*/ 984555 h 4890129"/>
              <a:gd name="connsiteX29881" fmla="*/ 6895033 w 9771622"/>
              <a:gd name="connsiteY29881" fmla="*/ 998267 h 4890129"/>
              <a:gd name="connsiteX29882" fmla="*/ 6881317 w 9771622"/>
              <a:gd name="connsiteY29882" fmla="*/ 1011989 h 4890129"/>
              <a:gd name="connsiteX29883" fmla="*/ 6867601 w 9771622"/>
              <a:gd name="connsiteY29883" fmla="*/ 998267 h 4890129"/>
              <a:gd name="connsiteX29884" fmla="*/ 6881317 w 9771622"/>
              <a:gd name="connsiteY29884" fmla="*/ 984555 h 4890129"/>
              <a:gd name="connsiteX29885" fmla="*/ 2925801 w 9771622"/>
              <a:gd name="connsiteY29885" fmla="*/ 984555 h 4890129"/>
              <a:gd name="connsiteX29886" fmla="*/ 2939516 w 9771622"/>
              <a:gd name="connsiteY29886" fmla="*/ 998267 h 4890129"/>
              <a:gd name="connsiteX29887" fmla="*/ 2925801 w 9771622"/>
              <a:gd name="connsiteY29887" fmla="*/ 1011989 h 4890129"/>
              <a:gd name="connsiteX29888" fmla="*/ 2912083 w 9771622"/>
              <a:gd name="connsiteY29888" fmla="*/ 998267 h 4890129"/>
              <a:gd name="connsiteX29889" fmla="*/ 2925801 w 9771622"/>
              <a:gd name="connsiteY29889" fmla="*/ 984555 h 4890129"/>
              <a:gd name="connsiteX29890" fmla="*/ 2083770 w 9771622"/>
              <a:gd name="connsiteY29890" fmla="*/ 984107 h 4890129"/>
              <a:gd name="connsiteX29891" fmla="*/ 2097485 w 9771622"/>
              <a:gd name="connsiteY29891" fmla="*/ 997819 h 4890129"/>
              <a:gd name="connsiteX29892" fmla="*/ 2083770 w 9771622"/>
              <a:gd name="connsiteY29892" fmla="*/ 1011542 h 4890129"/>
              <a:gd name="connsiteX29893" fmla="*/ 2070055 w 9771622"/>
              <a:gd name="connsiteY29893" fmla="*/ 997819 h 4890129"/>
              <a:gd name="connsiteX29894" fmla="*/ 2083770 w 9771622"/>
              <a:gd name="connsiteY29894" fmla="*/ 984107 h 4890129"/>
              <a:gd name="connsiteX29895" fmla="*/ 7723012 w 9771622"/>
              <a:gd name="connsiteY29895" fmla="*/ 984099 h 4890129"/>
              <a:gd name="connsiteX29896" fmla="*/ 7736728 w 9771622"/>
              <a:gd name="connsiteY29896" fmla="*/ 997816 h 4890129"/>
              <a:gd name="connsiteX29897" fmla="*/ 7723012 w 9771622"/>
              <a:gd name="connsiteY29897" fmla="*/ 1011536 h 4890129"/>
              <a:gd name="connsiteX29898" fmla="*/ 7709296 w 9771622"/>
              <a:gd name="connsiteY29898" fmla="*/ 997816 h 4890129"/>
              <a:gd name="connsiteX29899" fmla="*/ 7723012 w 9771622"/>
              <a:gd name="connsiteY29899" fmla="*/ 984099 h 4890129"/>
              <a:gd name="connsiteX29900" fmla="*/ 1130533 w 9771622"/>
              <a:gd name="connsiteY29900" fmla="*/ 983616 h 4890129"/>
              <a:gd name="connsiteX29901" fmla="*/ 1144245 w 9771622"/>
              <a:gd name="connsiteY29901" fmla="*/ 997331 h 4890129"/>
              <a:gd name="connsiteX29902" fmla="*/ 1130533 w 9771622"/>
              <a:gd name="connsiteY29902" fmla="*/ 1011049 h 4890129"/>
              <a:gd name="connsiteX29903" fmla="*/ 1116812 w 9771622"/>
              <a:gd name="connsiteY29903" fmla="*/ 997331 h 4890129"/>
              <a:gd name="connsiteX29904" fmla="*/ 1130533 w 9771622"/>
              <a:gd name="connsiteY29904" fmla="*/ 983616 h 4890129"/>
              <a:gd name="connsiteX29905" fmla="*/ 5378316 w 9771622"/>
              <a:gd name="connsiteY29905" fmla="*/ 982909 h 4890129"/>
              <a:gd name="connsiteX29906" fmla="*/ 5392032 w 9771622"/>
              <a:gd name="connsiteY29906" fmla="*/ 996616 h 4890129"/>
              <a:gd name="connsiteX29907" fmla="*/ 5378316 w 9771622"/>
              <a:gd name="connsiteY29907" fmla="*/ 1010341 h 4890129"/>
              <a:gd name="connsiteX29908" fmla="*/ 5364600 w 9771622"/>
              <a:gd name="connsiteY29908" fmla="*/ 996616 h 4890129"/>
              <a:gd name="connsiteX29909" fmla="*/ 5378316 w 9771622"/>
              <a:gd name="connsiteY29909" fmla="*/ 982909 h 4890129"/>
              <a:gd name="connsiteX29910" fmla="*/ 5166468 w 9771622"/>
              <a:gd name="connsiteY29910" fmla="*/ 982577 h 4890129"/>
              <a:gd name="connsiteX29911" fmla="*/ 5180184 w 9771622"/>
              <a:gd name="connsiteY29911" fmla="*/ 996286 h 4890129"/>
              <a:gd name="connsiteX29912" fmla="*/ 5166468 w 9771622"/>
              <a:gd name="connsiteY29912" fmla="*/ 1010009 h 4890129"/>
              <a:gd name="connsiteX29913" fmla="*/ 5152752 w 9771622"/>
              <a:gd name="connsiteY29913" fmla="*/ 996286 h 4890129"/>
              <a:gd name="connsiteX29914" fmla="*/ 5166468 w 9771622"/>
              <a:gd name="connsiteY29914" fmla="*/ 982577 h 4890129"/>
              <a:gd name="connsiteX29915" fmla="*/ 7779611 w 9771622"/>
              <a:gd name="connsiteY29915" fmla="*/ 982437 h 4890129"/>
              <a:gd name="connsiteX29916" fmla="*/ 7793327 w 9771622"/>
              <a:gd name="connsiteY29916" fmla="*/ 996144 h 4890129"/>
              <a:gd name="connsiteX29917" fmla="*/ 7779611 w 9771622"/>
              <a:gd name="connsiteY29917" fmla="*/ 1009869 h 4890129"/>
              <a:gd name="connsiteX29918" fmla="*/ 7765895 w 9771622"/>
              <a:gd name="connsiteY29918" fmla="*/ 996144 h 4890129"/>
              <a:gd name="connsiteX29919" fmla="*/ 7779611 w 9771622"/>
              <a:gd name="connsiteY29919" fmla="*/ 982437 h 4890129"/>
              <a:gd name="connsiteX29920" fmla="*/ 1021302 w 9771622"/>
              <a:gd name="connsiteY29920" fmla="*/ 981951 h 4890129"/>
              <a:gd name="connsiteX29921" fmla="*/ 1035021 w 9771622"/>
              <a:gd name="connsiteY29921" fmla="*/ 995665 h 4890129"/>
              <a:gd name="connsiteX29922" fmla="*/ 1021302 w 9771622"/>
              <a:gd name="connsiteY29922" fmla="*/ 1009383 h 4890129"/>
              <a:gd name="connsiteX29923" fmla="*/ 1007588 w 9771622"/>
              <a:gd name="connsiteY29923" fmla="*/ 995665 h 4890129"/>
              <a:gd name="connsiteX29924" fmla="*/ 1021302 w 9771622"/>
              <a:gd name="connsiteY29924" fmla="*/ 981951 h 4890129"/>
              <a:gd name="connsiteX29925" fmla="*/ 6187242 w 9771622"/>
              <a:gd name="connsiteY29925" fmla="*/ 981588 h 4890129"/>
              <a:gd name="connsiteX29926" fmla="*/ 6200958 w 9771622"/>
              <a:gd name="connsiteY29926" fmla="*/ 995292 h 4890129"/>
              <a:gd name="connsiteX29927" fmla="*/ 6187242 w 9771622"/>
              <a:gd name="connsiteY29927" fmla="*/ 1009014 h 4890129"/>
              <a:gd name="connsiteX29928" fmla="*/ 6173526 w 9771622"/>
              <a:gd name="connsiteY29928" fmla="*/ 995292 h 4890129"/>
              <a:gd name="connsiteX29929" fmla="*/ 6187242 w 9771622"/>
              <a:gd name="connsiteY29929" fmla="*/ 981588 h 4890129"/>
              <a:gd name="connsiteX29930" fmla="*/ 3619465 w 9771622"/>
              <a:gd name="connsiteY29930" fmla="*/ 981588 h 4890129"/>
              <a:gd name="connsiteX29931" fmla="*/ 3633181 w 9771622"/>
              <a:gd name="connsiteY29931" fmla="*/ 995292 h 4890129"/>
              <a:gd name="connsiteX29932" fmla="*/ 3619465 w 9771622"/>
              <a:gd name="connsiteY29932" fmla="*/ 1009014 h 4890129"/>
              <a:gd name="connsiteX29933" fmla="*/ 3605749 w 9771622"/>
              <a:gd name="connsiteY29933" fmla="*/ 995292 h 4890129"/>
              <a:gd name="connsiteX29934" fmla="*/ 3619465 w 9771622"/>
              <a:gd name="connsiteY29934" fmla="*/ 981588 h 4890129"/>
              <a:gd name="connsiteX29935" fmla="*/ 6480163 w 9771622"/>
              <a:gd name="connsiteY29935" fmla="*/ 981255 h 4890129"/>
              <a:gd name="connsiteX29936" fmla="*/ 6493879 w 9771622"/>
              <a:gd name="connsiteY29936" fmla="*/ 994963 h 4890129"/>
              <a:gd name="connsiteX29937" fmla="*/ 6480163 w 9771622"/>
              <a:gd name="connsiteY29937" fmla="*/ 1008680 h 4890129"/>
              <a:gd name="connsiteX29938" fmla="*/ 6466447 w 9771622"/>
              <a:gd name="connsiteY29938" fmla="*/ 994963 h 4890129"/>
              <a:gd name="connsiteX29939" fmla="*/ 6480163 w 9771622"/>
              <a:gd name="connsiteY29939" fmla="*/ 981255 h 4890129"/>
              <a:gd name="connsiteX29940" fmla="*/ 3326540 w 9771622"/>
              <a:gd name="connsiteY29940" fmla="*/ 981255 h 4890129"/>
              <a:gd name="connsiteX29941" fmla="*/ 3340256 w 9771622"/>
              <a:gd name="connsiteY29941" fmla="*/ 994963 h 4890129"/>
              <a:gd name="connsiteX29942" fmla="*/ 3326540 w 9771622"/>
              <a:gd name="connsiteY29942" fmla="*/ 1008680 h 4890129"/>
              <a:gd name="connsiteX29943" fmla="*/ 3312824 w 9771622"/>
              <a:gd name="connsiteY29943" fmla="*/ 994963 h 4890129"/>
              <a:gd name="connsiteX29944" fmla="*/ 3326540 w 9771622"/>
              <a:gd name="connsiteY29944" fmla="*/ 981255 h 4890129"/>
              <a:gd name="connsiteX29945" fmla="*/ 4058349 w 9771622"/>
              <a:gd name="connsiteY29945" fmla="*/ 980597 h 4890129"/>
              <a:gd name="connsiteX29946" fmla="*/ 4072065 w 9771622"/>
              <a:gd name="connsiteY29946" fmla="*/ 994308 h 4890129"/>
              <a:gd name="connsiteX29947" fmla="*/ 4058349 w 9771622"/>
              <a:gd name="connsiteY29947" fmla="*/ 1008020 h 4890129"/>
              <a:gd name="connsiteX29948" fmla="*/ 4044633 w 9771622"/>
              <a:gd name="connsiteY29948" fmla="*/ 994308 h 4890129"/>
              <a:gd name="connsiteX29949" fmla="*/ 4058349 w 9771622"/>
              <a:gd name="connsiteY29949" fmla="*/ 980597 h 4890129"/>
              <a:gd name="connsiteX29950" fmla="*/ 3123318 w 9771622"/>
              <a:gd name="connsiteY29950" fmla="*/ 980597 h 4890129"/>
              <a:gd name="connsiteX29951" fmla="*/ 3137034 w 9771622"/>
              <a:gd name="connsiteY29951" fmla="*/ 994305 h 4890129"/>
              <a:gd name="connsiteX29952" fmla="*/ 3123318 w 9771622"/>
              <a:gd name="connsiteY29952" fmla="*/ 1008020 h 4890129"/>
              <a:gd name="connsiteX29953" fmla="*/ 3109602 w 9771622"/>
              <a:gd name="connsiteY29953" fmla="*/ 994305 h 4890129"/>
              <a:gd name="connsiteX29954" fmla="*/ 3123318 w 9771622"/>
              <a:gd name="connsiteY29954" fmla="*/ 980597 h 4890129"/>
              <a:gd name="connsiteX29955" fmla="*/ 1970903 w 9771622"/>
              <a:gd name="connsiteY29955" fmla="*/ 980448 h 4890129"/>
              <a:gd name="connsiteX29956" fmla="*/ 1984620 w 9771622"/>
              <a:gd name="connsiteY29956" fmla="*/ 994156 h 4890129"/>
              <a:gd name="connsiteX29957" fmla="*/ 1970903 w 9771622"/>
              <a:gd name="connsiteY29957" fmla="*/ 1007876 h 4890129"/>
              <a:gd name="connsiteX29958" fmla="*/ 1957186 w 9771622"/>
              <a:gd name="connsiteY29958" fmla="*/ 994156 h 4890129"/>
              <a:gd name="connsiteX29959" fmla="*/ 1970903 w 9771622"/>
              <a:gd name="connsiteY29959" fmla="*/ 980448 h 4890129"/>
              <a:gd name="connsiteX29960" fmla="*/ 7836210 w 9771622"/>
              <a:gd name="connsiteY29960" fmla="*/ 980445 h 4890129"/>
              <a:gd name="connsiteX29961" fmla="*/ 7849926 w 9771622"/>
              <a:gd name="connsiteY29961" fmla="*/ 994151 h 4890129"/>
              <a:gd name="connsiteX29962" fmla="*/ 7836210 w 9771622"/>
              <a:gd name="connsiteY29962" fmla="*/ 1007871 h 4890129"/>
              <a:gd name="connsiteX29963" fmla="*/ 7822494 w 9771622"/>
              <a:gd name="connsiteY29963" fmla="*/ 994151 h 4890129"/>
              <a:gd name="connsiteX29964" fmla="*/ 7836210 w 9771622"/>
              <a:gd name="connsiteY29964" fmla="*/ 980445 h 4890129"/>
              <a:gd name="connsiteX29965" fmla="*/ 912733 w 9771622"/>
              <a:gd name="connsiteY29965" fmla="*/ 980290 h 4890129"/>
              <a:gd name="connsiteX29966" fmla="*/ 926452 w 9771622"/>
              <a:gd name="connsiteY29966" fmla="*/ 994006 h 4890129"/>
              <a:gd name="connsiteX29967" fmla="*/ 912733 w 9771622"/>
              <a:gd name="connsiteY29967" fmla="*/ 1007721 h 4890129"/>
              <a:gd name="connsiteX29968" fmla="*/ 899019 w 9771622"/>
              <a:gd name="connsiteY29968" fmla="*/ 994006 h 4890129"/>
              <a:gd name="connsiteX29969" fmla="*/ 912733 w 9771622"/>
              <a:gd name="connsiteY29969" fmla="*/ 980290 h 4890129"/>
              <a:gd name="connsiteX29970" fmla="*/ 6941558 w 9771622"/>
              <a:gd name="connsiteY29970" fmla="*/ 980263 h 4890129"/>
              <a:gd name="connsiteX29971" fmla="*/ 6955274 w 9771622"/>
              <a:gd name="connsiteY29971" fmla="*/ 993966 h 4890129"/>
              <a:gd name="connsiteX29972" fmla="*/ 6941558 w 9771622"/>
              <a:gd name="connsiteY29972" fmla="*/ 1007684 h 4890129"/>
              <a:gd name="connsiteX29973" fmla="*/ 6927842 w 9771622"/>
              <a:gd name="connsiteY29973" fmla="*/ 993966 h 4890129"/>
              <a:gd name="connsiteX29974" fmla="*/ 6941558 w 9771622"/>
              <a:gd name="connsiteY29974" fmla="*/ 980263 h 4890129"/>
              <a:gd name="connsiteX29975" fmla="*/ 7892476 w 9771622"/>
              <a:gd name="connsiteY29975" fmla="*/ 979104 h 4890129"/>
              <a:gd name="connsiteX29976" fmla="*/ 7906192 w 9771622"/>
              <a:gd name="connsiteY29976" fmla="*/ 992813 h 4890129"/>
              <a:gd name="connsiteX29977" fmla="*/ 7892476 w 9771622"/>
              <a:gd name="connsiteY29977" fmla="*/ 1006531 h 4890129"/>
              <a:gd name="connsiteX29978" fmla="*/ 7878760 w 9771622"/>
              <a:gd name="connsiteY29978" fmla="*/ 992813 h 4890129"/>
              <a:gd name="connsiteX29979" fmla="*/ 7892476 w 9771622"/>
              <a:gd name="connsiteY29979" fmla="*/ 979104 h 4890129"/>
              <a:gd name="connsiteX29980" fmla="*/ 804486 w 9771622"/>
              <a:gd name="connsiteY29980" fmla="*/ 978961 h 4890129"/>
              <a:gd name="connsiteX29981" fmla="*/ 818202 w 9771622"/>
              <a:gd name="connsiteY29981" fmla="*/ 992676 h 4890129"/>
              <a:gd name="connsiteX29982" fmla="*/ 804486 w 9771622"/>
              <a:gd name="connsiteY29982" fmla="*/ 1006392 h 4890129"/>
              <a:gd name="connsiteX29983" fmla="*/ 790772 w 9771622"/>
              <a:gd name="connsiteY29983" fmla="*/ 992676 h 4890129"/>
              <a:gd name="connsiteX29984" fmla="*/ 804486 w 9771622"/>
              <a:gd name="connsiteY29984" fmla="*/ 978961 h 4890129"/>
              <a:gd name="connsiteX29985" fmla="*/ 696251 w 9771622"/>
              <a:gd name="connsiteY29985" fmla="*/ 977632 h 4890129"/>
              <a:gd name="connsiteX29986" fmla="*/ 709966 w 9771622"/>
              <a:gd name="connsiteY29986" fmla="*/ 991348 h 4890129"/>
              <a:gd name="connsiteX29987" fmla="*/ 696251 w 9771622"/>
              <a:gd name="connsiteY29987" fmla="*/ 1005063 h 4890129"/>
              <a:gd name="connsiteX29988" fmla="*/ 682533 w 9771622"/>
              <a:gd name="connsiteY29988" fmla="*/ 991348 h 4890129"/>
              <a:gd name="connsiteX29989" fmla="*/ 696251 w 9771622"/>
              <a:gd name="connsiteY29989" fmla="*/ 977632 h 4890129"/>
              <a:gd name="connsiteX29990" fmla="*/ 1858367 w 9771622"/>
              <a:gd name="connsiteY29990" fmla="*/ 977436 h 4890129"/>
              <a:gd name="connsiteX29991" fmla="*/ 1872080 w 9771622"/>
              <a:gd name="connsiteY29991" fmla="*/ 991154 h 4890129"/>
              <a:gd name="connsiteX29992" fmla="*/ 1858367 w 9771622"/>
              <a:gd name="connsiteY29992" fmla="*/ 1004865 h 4890129"/>
              <a:gd name="connsiteX29993" fmla="*/ 1844644 w 9771622"/>
              <a:gd name="connsiteY29993" fmla="*/ 991154 h 4890129"/>
              <a:gd name="connsiteX29994" fmla="*/ 1858367 w 9771622"/>
              <a:gd name="connsiteY29994" fmla="*/ 977436 h 4890129"/>
              <a:gd name="connsiteX29995" fmla="*/ 7948745 w 9771622"/>
              <a:gd name="connsiteY29995" fmla="*/ 977434 h 4890129"/>
              <a:gd name="connsiteX29996" fmla="*/ 7962461 w 9771622"/>
              <a:gd name="connsiteY29996" fmla="*/ 991148 h 4890129"/>
              <a:gd name="connsiteX29997" fmla="*/ 7948745 w 9771622"/>
              <a:gd name="connsiteY29997" fmla="*/ 1004861 h 4890129"/>
              <a:gd name="connsiteX29998" fmla="*/ 7935029 w 9771622"/>
              <a:gd name="connsiteY29998" fmla="*/ 991148 h 4890129"/>
              <a:gd name="connsiteX29999" fmla="*/ 7948745 w 9771622"/>
              <a:gd name="connsiteY29999" fmla="*/ 977434 h 4890129"/>
              <a:gd name="connsiteX30000" fmla="*/ 3704197 w 9771622"/>
              <a:gd name="connsiteY30000" fmla="*/ 976952 h 4890129"/>
              <a:gd name="connsiteX30001" fmla="*/ 3717913 w 9771622"/>
              <a:gd name="connsiteY30001" fmla="*/ 990663 h 4890129"/>
              <a:gd name="connsiteX30002" fmla="*/ 3704197 w 9771622"/>
              <a:gd name="connsiteY30002" fmla="*/ 1004377 h 4890129"/>
              <a:gd name="connsiteX30003" fmla="*/ 3690481 w 9771622"/>
              <a:gd name="connsiteY30003" fmla="*/ 990663 h 4890129"/>
              <a:gd name="connsiteX30004" fmla="*/ 3704197 w 9771622"/>
              <a:gd name="connsiteY30004" fmla="*/ 976952 h 4890129"/>
              <a:gd name="connsiteX30005" fmla="*/ 2805319 w 9771622"/>
              <a:gd name="connsiteY30005" fmla="*/ 976619 h 4890129"/>
              <a:gd name="connsiteX30006" fmla="*/ 2819031 w 9771622"/>
              <a:gd name="connsiteY30006" fmla="*/ 990333 h 4890129"/>
              <a:gd name="connsiteX30007" fmla="*/ 2805319 w 9771622"/>
              <a:gd name="connsiteY30007" fmla="*/ 1004047 h 4890129"/>
              <a:gd name="connsiteX30008" fmla="*/ 2791602 w 9771622"/>
              <a:gd name="connsiteY30008" fmla="*/ 990333 h 4890129"/>
              <a:gd name="connsiteX30009" fmla="*/ 2805319 w 9771622"/>
              <a:gd name="connsiteY30009" fmla="*/ 976619 h 4890129"/>
              <a:gd name="connsiteX30010" fmla="*/ 7001795 w 9771622"/>
              <a:gd name="connsiteY30010" fmla="*/ 976616 h 4890129"/>
              <a:gd name="connsiteX30011" fmla="*/ 7015511 w 9771622"/>
              <a:gd name="connsiteY30011" fmla="*/ 990333 h 4890129"/>
              <a:gd name="connsiteX30012" fmla="*/ 7001795 w 9771622"/>
              <a:gd name="connsiteY30012" fmla="*/ 1004040 h 4890129"/>
              <a:gd name="connsiteX30013" fmla="*/ 6988079 w 9771622"/>
              <a:gd name="connsiteY30013" fmla="*/ 990333 h 4890129"/>
              <a:gd name="connsiteX30014" fmla="*/ 7001795 w 9771622"/>
              <a:gd name="connsiteY30014" fmla="*/ 976616 h 4890129"/>
              <a:gd name="connsiteX30015" fmla="*/ 588341 w 9771622"/>
              <a:gd name="connsiteY30015" fmla="*/ 976302 h 4890129"/>
              <a:gd name="connsiteX30016" fmla="*/ 602059 w 9771622"/>
              <a:gd name="connsiteY30016" fmla="*/ 990019 h 4890129"/>
              <a:gd name="connsiteX30017" fmla="*/ 588341 w 9771622"/>
              <a:gd name="connsiteY30017" fmla="*/ 1003735 h 4890129"/>
              <a:gd name="connsiteX30018" fmla="*/ 574626 w 9771622"/>
              <a:gd name="connsiteY30018" fmla="*/ 990019 h 4890129"/>
              <a:gd name="connsiteX30019" fmla="*/ 588341 w 9771622"/>
              <a:gd name="connsiteY30019" fmla="*/ 976302 h 4890129"/>
              <a:gd name="connsiteX30020" fmla="*/ 8004681 w 9771622"/>
              <a:gd name="connsiteY30020" fmla="*/ 976099 h 4890129"/>
              <a:gd name="connsiteX30021" fmla="*/ 8018397 w 9771622"/>
              <a:gd name="connsiteY30021" fmla="*/ 989813 h 4890129"/>
              <a:gd name="connsiteX30022" fmla="*/ 8004681 w 9771622"/>
              <a:gd name="connsiteY30022" fmla="*/ 1003529 h 4890129"/>
              <a:gd name="connsiteX30023" fmla="*/ 7990965 w 9771622"/>
              <a:gd name="connsiteY30023" fmla="*/ 989813 h 4890129"/>
              <a:gd name="connsiteX30024" fmla="*/ 8004681 w 9771622"/>
              <a:gd name="connsiteY30024" fmla="*/ 976099 h 4890129"/>
              <a:gd name="connsiteX30025" fmla="*/ 5839377 w 9771622"/>
              <a:gd name="connsiteY30025" fmla="*/ 975956 h 4890129"/>
              <a:gd name="connsiteX30026" fmla="*/ 5853093 w 9771622"/>
              <a:gd name="connsiteY30026" fmla="*/ 989673 h 4890129"/>
              <a:gd name="connsiteX30027" fmla="*/ 5839377 w 9771622"/>
              <a:gd name="connsiteY30027" fmla="*/ 1003385 h 4890129"/>
              <a:gd name="connsiteX30028" fmla="*/ 5825661 w 9771622"/>
              <a:gd name="connsiteY30028" fmla="*/ 989673 h 4890129"/>
              <a:gd name="connsiteX30029" fmla="*/ 5839377 w 9771622"/>
              <a:gd name="connsiteY30029" fmla="*/ 975956 h 4890129"/>
              <a:gd name="connsiteX30030" fmla="*/ 3967327 w 9771622"/>
              <a:gd name="connsiteY30030" fmla="*/ 975956 h 4890129"/>
              <a:gd name="connsiteX30031" fmla="*/ 3981043 w 9771622"/>
              <a:gd name="connsiteY30031" fmla="*/ 989673 h 4890129"/>
              <a:gd name="connsiteX30032" fmla="*/ 3967327 w 9771622"/>
              <a:gd name="connsiteY30032" fmla="*/ 1003385 h 4890129"/>
              <a:gd name="connsiteX30033" fmla="*/ 3953611 w 9771622"/>
              <a:gd name="connsiteY30033" fmla="*/ 989673 h 4890129"/>
              <a:gd name="connsiteX30034" fmla="*/ 3967327 w 9771622"/>
              <a:gd name="connsiteY30034" fmla="*/ 975956 h 4890129"/>
              <a:gd name="connsiteX30035" fmla="*/ 480433 w 9771622"/>
              <a:gd name="connsiteY30035" fmla="*/ 975303 h 4890129"/>
              <a:gd name="connsiteX30036" fmla="*/ 494149 w 9771622"/>
              <a:gd name="connsiteY30036" fmla="*/ 989018 h 4890129"/>
              <a:gd name="connsiteX30037" fmla="*/ 480433 w 9771622"/>
              <a:gd name="connsiteY30037" fmla="*/ 1002734 h 4890129"/>
              <a:gd name="connsiteX30038" fmla="*/ 466719 w 9771622"/>
              <a:gd name="connsiteY30038" fmla="*/ 989018 h 4890129"/>
              <a:gd name="connsiteX30039" fmla="*/ 480433 w 9771622"/>
              <a:gd name="connsiteY30039" fmla="*/ 975303 h 4890129"/>
              <a:gd name="connsiteX30040" fmla="*/ 5120811 w 9771622"/>
              <a:gd name="connsiteY30040" fmla="*/ 974958 h 4890129"/>
              <a:gd name="connsiteX30041" fmla="*/ 5134527 w 9771622"/>
              <a:gd name="connsiteY30041" fmla="*/ 988673 h 4890129"/>
              <a:gd name="connsiteX30042" fmla="*/ 5120811 w 9771622"/>
              <a:gd name="connsiteY30042" fmla="*/ 1002397 h 4890129"/>
              <a:gd name="connsiteX30043" fmla="*/ 5107095 w 9771622"/>
              <a:gd name="connsiteY30043" fmla="*/ 988673 h 4890129"/>
              <a:gd name="connsiteX30044" fmla="*/ 5120811 w 9771622"/>
              <a:gd name="connsiteY30044" fmla="*/ 974958 h 4890129"/>
              <a:gd name="connsiteX30045" fmla="*/ 6543382 w 9771622"/>
              <a:gd name="connsiteY30045" fmla="*/ 974629 h 4890129"/>
              <a:gd name="connsiteX30046" fmla="*/ 6557098 w 9771622"/>
              <a:gd name="connsiteY30046" fmla="*/ 988343 h 4890129"/>
              <a:gd name="connsiteX30047" fmla="*/ 6543382 w 9771622"/>
              <a:gd name="connsiteY30047" fmla="*/ 1002064 h 4890129"/>
              <a:gd name="connsiteX30048" fmla="*/ 6529666 w 9771622"/>
              <a:gd name="connsiteY30048" fmla="*/ 988343 h 4890129"/>
              <a:gd name="connsiteX30049" fmla="*/ 6543382 w 9771622"/>
              <a:gd name="connsiteY30049" fmla="*/ 974629 h 4890129"/>
              <a:gd name="connsiteX30050" fmla="*/ 6016454 w 9771622"/>
              <a:gd name="connsiteY30050" fmla="*/ 974629 h 4890129"/>
              <a:gd name="connsiteX30051" fmla="*/ 6030170 w 9771622"/>
              <a:gd name="connsiteY30051" fmla="*/ 988343 h 4890129"/>
              <a:gd name="connsiteX30052" fmla="*/ 6016454 w 9771622"/>
              <a:gd name="connsiteY30052" fmla="*/ 1002064 h 4890129"/>
              <a:gd name="connsiteX30053" fmla="*/ 6002738 w 9771622"/>
              <a:gd name="connsiteY30053" fmla="*/ 988343 h 4890129"/>
              <a:gd name="connsiteX30054" fmla="*/ 6016454 w 9771622"/>
              <a:gd name="connsiteY30054" fmla="*/ 974629 h 4890129"/>
              <a:gd name="connsiteX30055" fmla="*/ 2381324 w 9771622"/>
              <a:gd name="connsiteY30055" fmla="*/ 974564 h 4890129"/>
              <a:gd name="connsiteX30056" fmla="*/ 2395044 w 9771622"/>
              <a:gd name="connsiteY30056" fmla="*/ 988284 h 4890129"/>
              <a:gd name="connsiteX30057" fmla="*/ 2381324 w 9771622"/>
              <a:gd name="connsiteY30057" fmla="*/ 1002000 h 4890129"/>
              <a:gd name="connsiteX30058" fmla="*/ 2367608 w 9771622"/>
              <a:gd name="connsiteY30058" fmla="*/ 988284 h 4890129"/>
              <a:gd name="connsiteX30059" fmla="*/ 2381324 w 9771622"/>
              <a:gd name="connsiteY30059" fmla="*/ 974564 h 4890129"/>
              <a:gd name="connsiteX30060" fmla="*/ 1746163 w 9771622"/>
              <a:gd name="connsiteY30060" fmla="*/ 974436 h 4890129"/>
              <a:gd name="connsiteX30061" fmla="*/ 1759879 w 9771622"/>
              <a:gd name="connsiteY30061" fmla="*/ 988150 h 4890129"/>
              <a:gd name="connsiteX30062" fmla="*/ 1746163 w 9771622"/>
              <a:gd name="connsiteY30062" fmla="*/ 1001867 h 4890129"/>
              <a:gd name="connsiteX30063" fmla="*/ 1732448 w 9771622"/>
              <a:gd name="connsiteY30063" fmla="*/ 988150 h 4890129"/>
              <a:gd name="connsiteX30064" fmla="*/ 1746163 w 9771622"/>
              <a:gd name="connsiteY30064" fmla="*/ 974436 h 4890129"/>
              <a:gd name="connsiteX30065" fmla="*/ 8060616 w 9771622"/>
              <a:gd name="connsiteY30065" fmla="*/ 974433 h 4890129"/>
              <a:gd name="connsiteX30066" fmla="*/ 8074332 w 9771622"/>
              <a:gd name="connsiteY30066" fmla="*/ 988146 h 4890129"/>
              <a:gd name="connsiteX30067" fmla="*/ 8060616 w 9771622"/>
              <a:gd name="connsiteY30067" fmla="*/ 1001865 h 4890129"/>
              <a:gd name="connsiteX30068" fmla="*/ 8046900 w 9771622"/>
              <a:gd name="connsiteY30068" fmla="*/ 988146 h 4890129"/>
              <a:gd name="connsiteX30069" fmla="*/ 8060616 w 9771622"/>
              <a:gd name="connsiteY30069" fmla="*/ 974433 h 4890129"/>
              <a:gd name="connsiteX30070" fmla="*/ 373181 w 9771622"/>
              <a:gd name="connsiteY30070" fmla="*/ 974302 h 4890129"/>
              <a:gd name="connsiteX30071" fmla="*/ 386897 w 9771622"/>
              <a:gd name="connsiteY30071" fmla="*/ 988018 h 4890129"/>
              <a:gd name="connsiteX30072" fmla="*/ 373181 w 9771622"/>
              <a:gd name="connsiteY30072" fmla="*/ 1001734 h 4890129"/>
              <a:gd name="connsiteX30073" fmla="*/ 359464 w 9771622"/>
              <a:gd name="connsiteY30073" fmla="*/ 988018 h 4890129"/>
              <a:gd name="connsiteX30074" fmla="*/ 373181 w 9771622"/>
              <a:gd name="connsiteY30074" fmla="*/ 974302 h 4890129"/>
              <a:gd name="connsiteX30075" fmla="*/ 265934 w 9771622"/>
              <a:gd name="connsiteY30075" fmla="*/ 973303 h 4890129"/>
              <a:gd name="connsiteX30076" fmla="*/ 279649 w 9771622"/>
              <a:gd name="connsiteY30076" fmla="*/ 987019 h 4890129"/>
              <a:gd name="connsiteX30077" fmla="*/ 265934 w 9771622"/>
              <a:gd name="connsiteY30077" fmla="*/ 1000736 h 4890129"/>
              <a:gd name="connsiteX30078" fmla="*/ 252218 w 9771622"/>
              <a:gd name="connsiteY30078" fmla="*/ 987019 h 4890129"/>
              <a:gd name="connsiteX30079" fmla="*/ 265934 w 9771622"/>
              <a:gd name="connsiteY30079" fmla="*/ 973303 h 4890129"/>
              <a:gd name="connsiteX30080" fmla="*/ 8116222 w 9771622"/>
              <a:gd name="connsiteY30080" fmla="*/ 973096 h 4890129"/>
              <a:gd name="connsiteX30081" fmla="*/ 8129938 w 9771622"/>
              <a:gd name="connsiteY30081" fmla="*/ 986812 h 4890129"/>
              <a:gd name="connsiteX30082" fmla="*/ 8116222 w 9771622"/>
              <a:gd name="connsiteY30082" fmla="*/ 1000529 h 4890129"/>
              <a:gd name="connsiteX30083" fmla="*/ 8102506 w 9771622"/>
              <a:gd name="connsiteY30083" fmla="*/ 986812 h 4890129"/>
              <a:gd name="connsiteX30084" fmla="*/ 8116222 w 9771622"/>
              <a:gd name="connsiteY30084" fmla="*/ 973096 h 4890129"/>
              <a:gd name="connsiteX30085" fmla="*/ 7061372 w 9771622"/>
              <a:gd name="connsiteY30085" fmla="*/ 972962 h 4890129"/>
              <a:gd name="connsiteX30086" fmla="*/ 7075088 w 9771622"/>
              <a:gd name="connsiteY30086" fmla="*/ 986678 h 4890129"/>
              <a:gd name="connsiteX30087" fmla="*/ 7061372 w 9771622"/>
              <a:gd name="connsiteY30087" fmla="*/ 1000397 h 4890129"/>
              <a:gd name="connsiteX30088" fmla="*/ 7047656 w 9771622"/>
              <a:gd name="connsiteY30088" fmla="*/ 986678 h 4890129"/>
              <a:gd name="connsiteX30089" fmla="*/ 7061372 w 9771622"/>
              <a:gd name="connsiteY30089" fmla="*/ 972962 h 4890129"/>
              <a:gd name="connsiteX30090" fmla="*/ 6253439 w 9771622"/>
              <a:gd name="connsiteY30090" fmla="*/ 972313 h 4890129"/>
              <a:gd name="connsiteX30091" fmla="*/ 6267155 w 9771622"/>
              <a:gd name="connsiteY30091" fmla="*/ 986029 h 4890129"/>
              <a:gd name="connsiteX30092" fmla="*/ 6253439 w 9771622"/>
              <a:gd name="connsiteY30092" fmla="*/ 999745 h 4890129"/>
              <a:gd name="connsiteX30093" fmla="*/ 6239723 w 9771622"/>
              <a:gd name="connsiteY30093" fmla="*/ 986029 h 4890129"/>
              <a:gd name="connsiteX30094" fmla="*/ 6253439 w 9771622"/>
              <a:gd name="connsiteY30094" fmla="*/ 972313 h 4890129"/>
              <a:gd name="connsiteX30095" fmla="*/ 158691 w 9771622"/>
              <a:gd name="connsiteY30095" fmla="*/ 972305 h 4890129"/>
              <a:gd name="connsiteX30096" fmla="*/ 172408 w 9771622"/>
              <a:gd name="connsiteY30096" fmla="*/ 986021 h 4890129"/>
              <a:gd name="connsiteX30097" fmla="*/ 158691 w 9771622"/>
              <a:gd name="connsiteY30097" fmla="*/ 999737 h 4890129"/>
              <a:gd name="connsiteX30098" fmla="*/ 144975 w 9771622"/>
              <a:gd name="connsiteY30098" fmla="*/ 986021 h 4890129"/>
              <a:gd name="connsiteX30099" fmla="*/ 158691 w 9771622"/>
              <a:gd name="connsiteY30099" fmla="*/ 972305 h 4890129"/>
              <a:gd name="connsiteX30100" fmla="*/ 5497786 w 9771622"/>
              <a:gd name="connsiteY30100" fmla="*/ 971977 h 4890129"/>
              <a:gd name="connsiteX30101" fmla="*/ 5511502 w 9771622"/>
              <a:gd name="connsiteY30101" fmla="*/ 985700 h 4890129"/>
              <a:gd name="connsiteX30102" fmla="*/ 5497786 w 9771622"/>
              <a:gd name="connsiteY30102" fmla="*/ 999412 h 4890129"/>
              <a:gd name="connsiteX30103" fmla="*/ 5484070 w 9771622"/>
              <a:gd name="connsiteY30103" fmla="*/ 985700 h 4890129"/>
              <a:gd name="connsiteX30104" fmla="*/ 5497786 w 9771622"/>
              <a:gd name="connsiteY30104" fmla="*/ 971977 h 4890129"/>
              <a:gd name="connsiteX30105" fmla="*/ 1634950 w 9771622"/>
              <a:gd name="connsiteY30105" fmla="*/ 971766 h 4890129"/>
              <a:gd name="connsiteX30106" fmla="*/ 1648661 w 9771622"/>
              <a:gd name="connsiteY30106" fmla="*/ 985482 h 4890129"/>
              <a:gd name="connsiteX30107" fmla="*/ 1634950 w 9771622"/>
              <a:gd name="connsiteY30107" fmla="*/ 999199 h 4890129"/>
              <a:gd name="connsiteX30108" fmla="*/ 1621235 w 9771622"/>
              <a:gd name="connsiteY30108" fmla="*/ 985482 h 4890129"/>
              <a:gd name="connsiteX30109" fmla="*/ 1634950 w 9771622"/>
              <a:gd name="connsiteY30109" fmla="*/ 971766 h 4890129"/>
              <a:gd name="connsiteX30110" fmla="*/ 8172157 w 9771622"/>
              <a:gd name="connsiteY30110" fmla="*/ 971762 h 4890129"/>
              <a:gd name="connsiteX30111" fmla="*/ 8185873 w 9771622"/>
              <a:gd name="connsiteY30111" fmla="*/ 985477 h 4890129"/>
              <a:gd name="connsiteX30112" fmla="*/ 8172157 w 9771622"/>
              <a:gd name="connsiteY30112" fmla="*/ 999195 h 4890129"/>
              <a:gd name="connsiteX30113" fmla="*/ 8158441 w 9771622"/>
              <a:gd name="connsiteY30113" fmla="*/ 985477 h 4890129"/>
              <a:gd name="connsiteX30114" fmla="*/ 8172157 w 9771622"/>
              <a:gd name="connsiteY30114" fmla="*/ 971762 h 4890129"/>
              <a:gd name="connsiteX30115" fmla="*/ 3406640 w 9771622"/>
              <a:gd name="connsiteY30115" fmla="*/ 971651 h 4890129"/>
              <a:gd name="connsiteX30116" fmla="*/ 3420356 w 9771622"/>
              <a:gd name="connsiteY30116" fmla="*/ 985369 h 4890129"/>
              <a:gd name="connsiteX30117" fmla="*/ 3406640 w 9771622"/>
              <a:gd name="connsiteY30117" fmla="*/ 999085 h 4890129"/>
              <a:gd name="connsiteX30118" fmla="*/ 3392924 w 9771622"/>
              <a:gd name="connsiteY30118" fmla="*/ 985369 h 4890129"/>
              <a:gd name="connsiteX30119" fmla="*/ 3406640 w 9771622"/>
              <a:gd name="connsiteY30119" fmla="*/ 971651 h 4890129"/>
              <a:gd name="connsiteX30120" fmla="*/ 8227432 w 9771622"/>
              <a:gd name="connsiteY30120" fmla="*/ 970425 h 4890129"/>
              <a:gd name="connsiteX30121" fmla="*/ 8241148 w 9771622"/>
              <a:gd name="connsiteY30121" fmla="*/ 984145 h 4890129"/>
              <a:gd name="connsiteX30122" fmla="*/ 8227432 w 9771622"/>
              <a:gd name="connsiteY30122" fmla="*/ 997861 h 4890129"/>
              <a:gd name="connsiteX30123" fmla="*/ 8213716 w 9771622"/>
              <a:gd name="connsiteY30123" fmla="*/ 984145 h 4890129"/>
              <a:gd name="connsiteX30124" fmla="*/ 8227432 w 9771622"/>
              <a:gd name="connsiteY30124" fmla="*/ 970425 h 4890129"/>
              <a:gd name="connsiteX30125" fmla="*/ 2266129 w 9771622"/>
              <a:gd name="connsiteY30125" fmla="*/ 969912 h 4890129"/>
              <a:gd name="connsiteX30126" fmla="*/ 2279845 w 9771622"/>
              <a:gd name="connsiteY30126" fmla="*/ 983625 h 4890129"/>
              <a:gd name="connsiteX30127" fmla="*/ 2266129 w 9771622"/>
              <a:gd name="connsiteY30127" fmla="*/ 997339 h 4890129"/>
              <a:gd name="connsiteX30128" fmla="*/ 2252409 w 9771622"/>
              <a:gd name="connsiteY30128" fmla="*/ 983625 h 4890129"/>
              <a:gd name="connsiteX30129" fmla="*/ 2266129 w 9771622"/>
              <a:gd name="connsiteY30129" fmla="*/ 969912 h 4890129"/>
              <a:gd name="connsiteX30130" fmla="*/ 1523737 w 9771622"/>
              <a:gd name="connsiteY30130" fmla="*/ 969429 h 4890129"/>
              <a:gd name="connsiteX30131" fmla="*/ 1537456 w 9771622"/>
              <a:gd name="connsiteY30131" fmla="*/ 983147 h 4890129"/>
              <a:gd name="connsiteX30132" fmla="*/ 1523737 w 9771622"/>
              <a:gd name="connsiteY30132" fmla="*/ 996862 h 4890129"/>
              <a:gd name="connsiteX30133" fmla="*/ 1510023 w 9771622"/>
              <a:gd name="connsiteY30133" fmla="*/ 983147 h 4890129"/>
              <a:gd name="connsiteX30134" fmla="*/ 1523737 w 9771622"/>
              <a:gd name="connsiteY30134" fmla="*/ 969429 h 4890129"/>
              <a:gd name="connsiteX30135" fmla="*/ 8283038 w 9771622"/>
              <a:gd name="connsiteY30135" fmla="*/ 969427 h 4890129"/>
              <a:gd name="connsiteX30136" fmla="*/ 8296754 w 9771622"/>
              <a:gd name="connsiteY30136" fmla="*/ 983143 h 4890129"/>
              <a:gd name="connsiteX30137" fmla="*/ 8283038 w 9771622"/>
              <a:gd name="connsiteY30137" fmla="*/ 996858 h 4890129"/>
              <a:gd name="connsiteX30138" fmla="*/ 8269322 w 9771622"/>
              <a:gd name="connsiteY30138" fmla="*/ 983143 h 4890129"/>
              <a:gd name="connsiteX30139" fmla="*/ 8283038 w 9771622"/>
              <a:gd name="connsiteY30139" fmla="*/ 969427 h 4890129"/>
              <a:gd name="connsiteX30140" fmla="*/ 5728499 w 9771622"/>
              <a:gd name="connsiteY30140" fmla="*/ 969331 h 4890129"/>
              <a:gd name="connsiteX30141" fmla="*/ 5742215 w 9771622"/>
              <a:gd name="connsiteY30141" fmla="*/ 983056 h 4890129"/>
              <a:gd name="connsiteX30142" fmla="*/ 5728499 w 9771622"/>
              <a:gd name="connsiteY30142" fmla="*/ 996762 h 4890129"/>
              <a:gd name="connsiteX30143" fmla="*/ 5714783 w 9771622"/>
              <a:gd name="connsiteY30143" fmla="*/ 983056 h 4890129"/>
              <a:gd name="connsiteX30144" fmla="*/ 5728499 w 9771622"/>
              <a:gd name="connsiteY30144" fmla="*/ 969331 h 4890129"/>
              <a:gd name="connsiteX30145" fmla="*/ 5334296 w 9771622"/>
              <a:gd name="connsiteY30145" fmla="*/ 969331 h 4890129"/>
              <a:gd name="connsiteX30146" fmla="*/ 5348012 w 9771622"/>
              <a:gd name="connsiteY30146" fmla="*/ 983056 h 4890129"/>
              <a:gd name="connsiteX30147" fmla="*/ 5334296 w 9771622"/>
              <a:gd name="connsiteY30147" fmla="*/ 996762 h 4890129"/>
              <a:gd name="connsiteX30148" fmla="*/ 5320580 w 9771622"/>
              <a:gd name="connsiteY30148" fmla="*/ 983056 h 4890129"/>
              <a:gd name="connsiteX30149" fmla="*/ 5334296 w 9771622"/>
              <a:gd name="connsiteY30149" fmla="*/ 969331 h 4890129"/>
              <a:gd name="connsiteX30150" fmla="*/ 2686157 w 9771622"/>
              <a:gd name="connsiteY30150" fmla="*/ 969312 h 4890129"/>
              <a:gd name="connsiteX30151" fmla="*/ 2699877 w 9771622"/>
              <a:gd name="connsiteY30151" fmla="*/ 983036 h 4890129"/>
              <a:gd name="connsiteX30152" fmla="*/ 2686157 w 9771622"/>
              <a:gd name="connsiteY30152" fmla="*/ 996743 h 4890129"/>
              <a:gd name="connsiteX30153" fmla="*/ 2672444 w 9771622"/>
              <a:gd name="connsiteY30153" fmla="*/ 983036 h 4890129"/>
              <a:gd name="connsiteX30154" fmla="*/ 2686157 w 9771622"/>
              <a:gd name="connsiteY30154" fmla="*/ 969312 h 4890129"/>
              <a:gd name="connsiteX30155" fmla="*/ 7120950 w 9771622"/>
              <a:gd name="connsiteY30155" fmla="*/ 969310 h 4890129"/>
              <a:gd name="connsiteX30156" fmla="*/ 7134666 w 9771622"/>
              <a:gd name="connsiteY30156" fmla="*/ 983032 h 4890129"/>
              <a:gd name="connsiteX30157" fmla="*/ 7120950 w 9771622"/>
              <a:gd name="connsiteY30157" fmla="*/ 996742 h 4890129"/>
              <a:gd name="connsiteX30158" fmla="*/ 7107234 w 9771622"/>
              <a:gd name="connsiteY30158" fmla="*/ 983032 h 4890129"/>
              <a:gd name="connsiteX30159" fmla="*/ 7120950 w 9771622"/>
              <a:gd name="connsiteY30159" fmla="*/ 969310 h 4890129"/>
              <a:gd name="connsiteX30160" fmla="*/ 5075464 w 9771622"/>
              <a:gd name="connsiteY30160" fmla="*/ 969004 h 4890129"/>
              <a:gd name="connsiteX30161" fmla="*/ 5089180 w 9771622"/>
              <a:gd name="connsiteY30161" fmla="*/ 982723 h 4890129"/>
              <a:gd name="connsiteX30162" fmla="*/ 5075464 w 9771622"/>
              <a:gd name="connsiteY30162" fmla="*/ 996432 h 4890129"/>
              <a:gd name="connsiteX30163" fmla="*/ 5061748 w 9771622"/>
              <a:gd name="connsiteY30163" fmla="*/ 982723 h 4890129"/>
              <a:gd name="connsiteX30164" fmla="*/ 5075464 w 9771622"/>
              <a:gd name="connsiteY30164" fmla="*/ 969004 h 4890129"/>
              <a:gd name="connsiteX30165" fmla="*/ 6606267 w 9771622"/>
              <a:gd name="connsiteY30165" fmla="*/ 968672 h 4890129"/>
              <a:gd name="connsiteX30166" fmla="*/ 6619983 w 9771622"/>
              <a:gd name="connsiteY30166" fmla="*/ 982396 h 4890129"/>
              <a:gd name="connsiteX30167" fmla="*/ 6606267 w 9771622"/>
              <a:gd name="connsiteY30167" fmla="*/ 996101 h 4890129"/>
              <a:gd name="connsiteX30168" fmla="*/ 6592551 w 9771622"/>
              <a:gd name="connsiteY30168" fmla="*/ 982396 h 4890129"/>
              <a:gd name="connsiteX30169" fmla="*/ 6606267 w 9771622"/>
              <a:gd name="connsiteY30169" fmla="*/ 968672 h 4890129"/>
              <a:gd name="connsiteX30170" fmla="*/ 3200436 w 9771622"/>
              <a:gd name="connsiteY30170" fmla="*/ 968672 h 4890129"/>
              <a:gd name="connsiteX30171" fmla="*/ 3214152 w 9771622"/>
              <a:gd name="connsiteY30171" fmla="*/ 982396 h 4890129"/>
              <a:gd name="connsiteX30172" fmla="*/ 3200436 w 9771622"/>
              <a:gd name="connsiteY30172" fmla="*/ 996101 h 4890129"/>
              <a:gd name="connsiteX30173" fmla="*/ 3186720 w 9771622"/>
              <a:gd name="connsiteY30173" fmla="*/ 982396 h 4890129"/>
              <a:gd name="connsiteX30174" fmla="*/ 3200436 w 9771622"/>
              <a:gd name="connsiteY30174" fmla="*/ 968672 h 4890129"/>
              <a:gd name="connsiteX30175" fmla="*/ 8338313 w 9771622"/>
              <a:gd name="connsiteY30175" fmla="*/ 968095 h 4890129"/>
              <a:gd name="connsiteX30176" fmla="*/ 8352029 w 9771622"/>
              <a:gd name="connsiteY30176" fmla="*/ 981813 h 4890129"/>
              <a:gd name="connsiteX30177" fmla="*/ 8338313 w 9771622"/>
              <a:gd name="connsiteY30177" fmla="*/ 995524 h 4890129"/>
              <a:gd name="connsiteX30178" fmla="*/ 8324597 w 9771622"/>
              <a:gd name="connsiteY30178" fmla="*/ 981813 h 4890129"/>
              <a:gd name="connsiteX30179" fmla="*/ 8338313 w 9771622"/>
              <a:gd name="connsiteY30179" fmla="*/ 968095 h 4890129"/>
              <a:gd name="connsiteX30180" fmla="*/ 5614307 w 9771622"/>
              <a:gd name="connsiteY30180" fmla="*/ 967682 h 4890129"/>
              <a:gd name="connsiteX30181" fmla="*/ 5628023 w 9771622"/>
              <a:gd name="connsiteY30181" fmla="*/ 981405 h 4890129"/>
              <a:gd name="connsiteX30182" fmla="*/ 5614307 w 9771622"/>
              <a:gd name="connsiteY30182" fmla="*/ 995112 h 4890129"/>
              <a:gd name="connsiteX30183" fmla="*/ 5600591 w 9771622"/>
              <a:gd name="connsiteY30183" fmla="*/ 981405 h 4890129"/>
              <a:gd name="connsiteX30184" fmla="*/ 5614307 w 9771622"/>
              <a:gd name="connsiteY30184" fmla="*/ 967682 h 4890129"/>
              <a:gd name="connsiteX30185" fmla="*/ 1413522 w 9771622"/>
              <a:gd name="connsiteY30185" fmla="*/ 967096 h 4890129"/>
              <a:gd name="connsiteX30186" fmla="*/ 1427235 w 9771622"/>
              <a:gd name="connsiteY30186" fmla="*/ 980816 h 4890129"/>
              <a:gd name="connsiteX30187" fmla="*/ 1413522 w 9771622"/>
              <a:gd name="connsiteY30187" fmla="*/ 994528 h 4890129"/>
              <a:gd name="connsiteX30188" fmla="*/ 1399806 w 9771622"/>
              <a:gd name="connsiteY30188" fmla="*/ 980816 h 4890129"/>
              <a:gd name="connsiteX30189" fmla="*/ 1413522 w 9771622"/>
              <a:gd name="connsiteY30189" fmla="*/ 967096 h 4890129"/>
              <a:gd name="connsiteX30190" fmla="*/ 8393585 w 9771622"/>
              <a:gd name="connsiteY30190" fmla="*/ 967094 h 4890129"/>
              <a:gd name="connsiteX30191" fmla="*/ 8407301 w 9771622"/>
              <a:gd name="connsiteY30191" fmla="*/ 980813 h 4890129"/>
              <a:gd name="connsiteX30192" fmla="*/ 8393585 w 9771622"/>
              <a:gd name="connsiteY30192" fmla="*/ 994527 h 4890129"/>
              <a:gd name="connsiteX30193" fmla="*/ 8379869 w 9771622"/>
              <a:gd name="connsiteY30193" fmla="*/ 980813 h 4890129"/>
              <a:gd name="connsiteX30194" fmla="*/ 8393585 w 9771622"/>
              <a:gd name="connsiteY30194" fmla="*/ 967094 h 4890129"/>
              <a:gd name="connsiteX30195" fmla="*/ 8448530 w 9771622"/>
              <a:gd name="connsiteY30195" fmla="*/ 966097 h 4890129"/>
              <a:gd name="connsiteX30196" fmla="*/ 8462246 w 9771622"/>
              <a:gd name="connsiteY30196" fmla="*/ 979817 h 4890129"/>
              <a:gd name="connsiteX30197" fmla="*/ 8448530 w 9771622"/>
              <a:gd name="connsiteY30197" fmla="*/ 993529 h 4890129"/>
              <a:gd name="connsiteX30198" fmla="*/ 8434814 w 9771622"/>
              <a:gd name="connsiteY30198" fmla="*/ 979817 h 4890129"/>
              <a:gd name="connsiteX30199" fmla="*/ 8448530 w 9771622"/>
              <a:gd name="connsiteY30199" fmla="*/ 966097 h 4890129"/>
              <a:gd name="connsiteX30200" fmla="*/ 7179867 w 9771622"/>
              <a:gd name="connsiteY30200" fmla="*/ 965996 h 4890129"/>
              <a:gd name="connsiteX30201" fmla="*/ 7193583 w 9771622"/>
              <a:gd name="connsiteY30201" fmla="*/ 979722 h 4890129"/>
              <a:gd name="connsiteX30202" fmla="*/ 7179867 w 9771622"/>
              <a:gd name="connsiteY30202" fmla="*/ 993429 h 4890129"/>
              <a:gd name="connsiteX30203" fmla="*/ 7166151 w 9771622"/>
              <a:gd name="connsiteY30203" fmla="*/ 979722 h 4890129"/>
              <a:gd name="connsiteX30204" fmla="*/ 7179867 w 9771622"/>
              <a:gd name="connsiteY30204" fmla="*/ 965996 h 4890129"/>
              <a:gd name="connsiteX30205" fmla="*/ 2151620 w 9771622"/>
              <a:gd name="connsiteY30205" fmla="*/ 965586 h 4890129"/>
              <a:gd name="connsiteX30206" fmla="*/ 2165338 w 9771622"/>
              <a:gd name="connsiteY30206" fmla="*/ 979310 h 4890129"/>
              <a:gd name="connsiteX30207" fmla="*/ 2151620 w 9771622"/>
              <a:gd name="connsiteY30207" fmla="*/ 993016 h 4890129"/>
              <a:gd name="connsiteX30208" fmla="*/ 2137907 w 9771622"/>
              <a:gd name="connsiteY30208" fmla="*/ 979310 h 4890129"/>
              <a:gd name="connsiteX30209" fmla="*/ 2151620 w 9771622"/>
              <a:gd name="connsiteY30209" fmla="*/ 965586 h 4890129"/>
              <a:gd name="connsiteX30210" fmla="*/ 1303303 w 9771622"/>
              <a:gd name="connsiteY30210" fmla="*/ 965100 h 4890129"/>
              <a:gd name="connsiteX30211" fmla="*/ 1317020 w 9771622"/>
              <a:gd name="connsiteY30211" fmla="*/ 978819 h 4890129"/>
              <a:gd name="connsiteX30212" fmla="*/ 1303303 w 9771622"/>
              <a:gd name="connsiteY30212" fmla="*/ 992532 h 4890129"/>
              <a:gd name="connsiteX30213" fmla="*/ 1289588 w 9771622"/>
              <a:gd name="connsiteY30213" fmla="*/ 978819 h 4890129"/>
              <a:gd name="connsiteX30214" fmla="*/ 1303303 w 9771622"/>
              <a:gd name="connsiteY30214" fmla="*/ 965100 h 4890129"/>
              <a:gd name="connsiteX30215" fmla="*/ 8503475 w 9771622"/>
              <a:gd name="connsiteY30215" fmla="*/ 965098 h 4890129"/>
              <a:gd name="connsiteX30216" fmla="*/ 8517191 w 9771622"/>
              <a:gd name="connsiteY30216" fmla="*/ 978817 h 4890129"/>
              <a:gd name="connsiteX30217" fmla="*/ 8503475 w 9771622"/>
              <a:gd name="connsiteY30217" fmla="*/ 992529 h 4890129"/>
              <a:gd name="connsiteX30218" fmla="*/ 8489759 w 9771622"/>
              <a:gd name="connsiteY30218" fmla="*/ 978817 h 4890129"/>
              <a:gd name="connsiteX30219" fmla="*/ 8503475 w 9771622"/>
              <a:gd name="connsiteY30219" fmla="*/ 965098 h 4890129"/>
              <a:gd name="connsiteX30220" fmla="*/ 5029790 w 9771622"/>
              <a:gd name="connsiteY30220" fmla="*/ 964369 h 4890129"/>
              <a:gd name="connsiteX30221" fmla="*/ 5043506 w 9771622"/>
              <a:gd name="connsiteY30221" fmla="*/ 978088 h 4890129"/>
              <a:gd name="connsiteX30222" fmla="*/ 5029790 w 9771622"/>
              <a:gd name="connsiteY30222" fmla="*/ 991806 h 4890129"/>
              <a:gd name="connsiteX30223" fmla="*/ 5016074 w 9771622"/>
              <a:gd name="connsiteY30223" fmla="*/ 978088 h 4890129"/>
              <a:gd name="connsiteX30224" fmla="*/ 5029790 w 9771622"/>
              <a:gd name="connsiteY30224" fmla="*/ 964369 h 4890129"/>
              <a:gd name="connsiteX30225" fmla="*/ 8558417 w 9771622"/>
              <a:gd name="connsiteY30225" fmla="*/ 964096 h 4890129"/>
              <a:gd name="connsiteX30226" fmla="*/ 8572133 w 9771622"/>
              <a:gd name="connsiteY30226" fmla="*/ 977815 h 4890129"/>
              <a:gd name="connsiteX30227" fmla="*/ 8558417 w 9771622"/>
              <a:gd name="connsiteY30227" fmla="*/ 991531 h 4890129"/>
              <a:gd name="connsiteX30228" fmla="*/ 8544701 w 9771622"/>
              <a:gd name="connsiteY30228" fmla="*/ 977815 h 4890129"/>
              <a:gd name="connsiteX30229" fmla="*/ 8558417 w 9771622"/>
              <a:gd name="connsiteY30229" fmla="*/ 964096 h 4890129"/>
              <a:gd name="connsiteX30230" fmla="*/ 6318976 w 9771622"/>
              <a:gd name="connsiteY30230" fmla="*/ 963377 h 4890129"/>
              <a:gd name="connsiteX30231" fmla="*/ 6332692 w 9771622"/>
              <a:gd name="connsiteY30231" fmla="*/ 977093 h 4890129"/>
              <a:gd name="connsiteX30232" fmla="*/ 6318976 w 9771622"/>
              <a:gd name="connsiteY30232" fmla="*/ 990811 h 4890129"/>
              <a:gd name="connsiteX30233" fmla="*/ 6305260 w 9771622"/>
              <a:gd name="connsiteY30233" fmla="*/ 977093 h 4890129"/>
              <a:gd name="connsiteX30234" fmla="*/ 6318976 w 9771622"/>
              <a:gd name="connsiteY30234" fmla="*/ 963377 h 4890129"/>
              <a:gd name="connsiteX30235" fmla="*/ 3487731 w 9771622"/>
              <a:gd name="connsiteY30235" fmla="*/ 963377 h 4890129"/>
              <a:gd name="connsiteX30236" fmla="*/ 3501447 w 9771622"/>
              <a:gd name="connsiteY30236" fmla="*/ 977093 h 4890129"/>
              <a:gd name="connsiteX30237" fmla="*/ 3487731 w 9771622"/>
              <a:gd name="connsiteY30237" fmla="*/ 990811 h 4890129"/>
              <a:gd name="connsiteX30238" fmla="*/ 3474015 w 9771622"/>
              <a:gd name="connsiteY30238" fmla="*/ 977093 h 4890129"/>
              <a:gd name="connsiteX30239" fmla="*/ 3487731 w 9771622"/>
              <a:gd name="connsiteY30239" fmla="*/ 963377 h 4890129"/>
              <a:gd name="connsiteX30240" fmla="*/ 1193413 w 9771622"/>
              <a:gd name="connsiteY30240" fmla="*/ 963102 h 4890129"/>
              <a:gd name="connsiteX30241" fmla="*/ 1207134 w 9771622"/>
              <a:gd name="connsiteY30241" fmla="*/ 976820 h 4890129"/>
              <a:gd name="connsiteX30242" fmla="*/ 1193413 w 9771622"/>
              <a:gd name="connsiteY30242" fmla="*/ 990535 h 4890129"/>
              <a:gd name="connsiteX30243" fmla="*/ 1179703 w 9771622"/>
              <a:gd name="connsiteY30243" fmla="*/ 976820 h 4890129"/>
              <a:gd name="connsiteX30244" fmla="*/ 1193413 w 9771622"/>
              <a:gd name="connsiteY30244" fmla="*/ 963102 h 4890129"/>
              <a:gd name="connsiteX30245" fmla="*/ 8613362 w 9771622"/>
              <a:gd name="connsiteY30245" fmla="*/ 963101 h 4890129"/>
              <a:gd name="connsiteX30246" fmla="*/ 8627078 w 9771622"/>
              <a:gd name="connsiteY30246" fmla="*/ 976817 h 4890129"/>
              <a:gd name="connsiteX30247" fmla="*/ 8613362 w 9771622"/>
              <a:gd name="connsiteY30247" fmla="*/ 990533 h 4890129"/>
              <a:gd name="connsiteX30248" fmla="*/ 8599646 w 9771622"/>
              <a:gd name="connsiteY30248" fmla="*/ 976817 h 4890129"/>
              <a:gd name="connsiteX30249" fmla="*/ 8613362 w 9771622"/>
              <a:gd name="connsiteY30249" fmla="*/ 963101 h 4890129"/>
              <a:gd name="connsiteX30250" fmla="*/ 2567999 w 9771622"/>
              <a:gd name="connsiteY30250" fmla="*/ 963006 h 4890129"/>
              <a:gd name="connsiteX30251" fmla="*/ 2581716 w 9771622"/>
              <a:gd name="connsiteY30251" fmla="*/ 976724 h 4890129"/>
              <a:gd name="connsiteX30252" fmla="*/ 2567999 w 9771622"/>
              <a:gd name="connsiteY30252" fmla="*/ 990442 h 4890129"/>
              <a:gd name="connsiteX30253" fmla="*/ 2554288 w 9771622"/>
              <a:gd name="connsiteY30253" fmla="*/ 976724 h 4890129"/>
              <a:gd name="connsiteX30254" fmla="*/ 2567999 w 9771622"/>
              <a:gd name="connsiteY30254" fmla="*/ 963006 h 4890129"/>
              <a:gd name="connsiteX30255" fmla="*/ 7238780 w 9771622"/>
              <a:gd name="connsiteY30255" fmla="*/ 963004 h 4890129"/>
              <a:gd name="connsiteX30256" fmla="*/ 7252496 w 9771622"/>
              <a:gd name="connsiteY30256" fmla="*/ 976722 h 4890129"/>
              <a:gd name="connsiteX30257" fmla="*/ 7238780 w 9771622"/>
              <a:gd name="connsiteY30257" fmla="*/ 990439 h 4890129"/>
              <a:gd name="connsiteX30258" fmla="*/ 7225064 w 9771622"/>
              <a:gd name="connsiteY30258" fmla="*/ 976722 h 4890129"/>
              <a:gd name="connsiteX30259" fmla="*/ 7238780 w 9771622"/>
              <a:gd name="connsiteY30259" fmla="*/ 963004 h 4890129"/>
              <a:gd name="connsiteX30260" fmla="*/ 6668826 w 9771622"/>
              <a:gd name="connsiteY30260" fmla="*/ 962714 h 4890129"/>
              <a:gd name="connsiteX30261" fmla="*/ 6682542 w 9771622"/>
              <a:gd name="connsiteY30261" fmla="*/ 976431 h 4890129"/>
              <a:gd name="connsiteX30262" fmla="*/ 6668826 w 9771622"/>
              <a:gd name="connsiteY30262" fmla="*/ 990148 h 4890129"/>
              <a:gd name="connsiteX30263" fmla="*/ 6655110 w 9771622"/>
              <a:gd name="connsiteY30263" fmla="*/ 976431 h 4890129"/>
              <a:gd name="connsiteX30264" fmla="*/ 6668826 w 9771622"/>
              <a:gd name="connsiteY30264" fmla="*/ 962714 h 4890129"/>
              <a:gd name="connsiteX30265" fmla="*/ 6084969 w 9771622"/>
              <a:gd name="connsiteY30265" fmla="*/ 962714 h 4890129"/>
              <a:gd name="connsiteX30266" fmla="*/ 6098685 w 9771622"/>
              <a:gd name="connsiteY30266" fmla="*/ 976434 h 4890129"/>
              <a:gd name="connsiteX30267" fmla="*/ 6084969 w 9771622"/>
              <a:gd name="connsiteY30267" fmla="*/ 990148 h 4890129"/>
              <a:gd name="connsiteX30268" fmla="*/ 6071253 w 9771622"/>
              <a:gd name="connsiteY30268" fmla="*/ 976434 h 4890129"/>
              <a:gd name="connsiteX30269" fmla="*/ 6084969 w 9771622"/>
              <a:gd name="connsiteY30269" fmla="*/ 962714 h 4890129"/>
              <a:gd name="connsiteX30270" fmla="*/ 8667974 w 9771622"/>
              <a:gd name="connsiteY30270" fmla="*/ 962101 h 4890129"/>
              <a:gd name="connsiteX30271" fmla="*/ 8681690 w 9771622"/>
              <a:gd name="connsiteY30271" fmla="*/ 975818 h 4890129"/>
              <a:gd name="connsiteX30272" fmla="*/ 8667974 w 9771622"/>
              <a:gd name="connsiteY30272" fmla="*/ 989533 h 4890129"/>
              <a:gd name="connsiteX30273" fmla="*/ 8654258 w 9771622"/>
              <a:gd name="connsiteY30273" fmla="*/ 975818 h 4890129"/>
              <a:gd name="connsiteX30274" fmla="*/ 8667974 w 9771622"/>
              <a:gd name="connsiteY30274" fmla="*/ 962101 h 4890129"/>
              <a:gd name="connsiteX30275" fmla="*/ 2037765 w 9771622"/>
              <a:gd name="connsiteY30275" fmla="*/ 961917 h 4890129"/>
              <a:gd name="connsiteX30276" fmla="*/ 2051477 w 9771622"/>
              <a:gd name="connsiteY30276" fmla="*/ 975632 h 4890129"/>
              <a:gd name="connsiteX30277" fmla="*/ 2037765 w 9771622"/>
              <a:gd name="connsiteY30277" fmla="*/ 989346 h 4890129"/>
              <a:gd name="connsiteX30278" fmla="*/ 2024046 w 9771622"/>
              <a:gd name="connsiteY30278" fmla="*/ 975632 h 4890129"/>
              <a:gd name="connsiteX30279" fmla="*/ 2037765 w 9771622"/>
              <a:gd name="connsiteY30279" fmla="*/ 961917 h 4890129"/>
              <a:gd name="connsiteX30280" fmla="*/ 2878795 w 9771622"/>
              <a:gd name="connsiteY30280" fmla="*/ 961720 h 4890129"/>
              <a:gd name="connsiteX30281" fmla="*/ 2892512 w 9771622"/>
              <a:gd name="connsiteY30281" fmla="*/ 975436 h 4890129"/>
              <a:gd name="connsiteX30282" fmla="*/ 2878795 w 9771622"/>
              <a:gd name="connsiteY30282" fmla="*/ 989151 h 4890129"/>
              <a:gd name="connsiteX30283" fmla="*/ 2865082 w 9771622"/>
              <a:gd name="connsiteY30283" fmla="*/ 975436 h 4890129"/>
              <a:gd name="connsiteX30284" fmla="*/ 2878795 w 9771622"/>
              <a:gd name="connsiteY30284" fmla="*/ 961720 h 4890129"/>
              <a:gd name="connsiteX30285" fmla="*/ 1084193 w 9771622"/>
              <a:gd name="connsiteY30285" fmla="*/ 961434 h 4890129"/>
              <a:gd name="connsiteX30286" fmla="*/ 1097913 w 9771622"/>
              <a:gd name="connsiteY30286" fmla="*/ 975149 h 4890129"/>
              <a:gd name="connsiteX30287" fmla="*/ 1084193 w 9771622"/>
              <a:gd name="connsiteY30287" fmla="*/ 988864 h 4890129"/>
              <a:gd name="connsiteX30288" fmla="*/ 1070478 w 9771622"/>
              <a:gd name="connsiteY30288" fmla="*/ 975149 h 4890129"/>
              <a:gd name="connsiteX30289" fmla="*/ 1084193 w 9771622"/>
              <a:gd name="connsiteY30289" fmla="*/ 961434 h 4890129"/>
              <a:gd name="connsiteX30290" fmla="*/ 8722586 w 9771622"/>
              <a:gd name="connsiteY30290" fmla="*/ 961431 h 4890129"/>
              <a:gd name="connsiteX30291" fmla="*/ 8736302 w 9771622"/>
              <a:gd name="connsiteY30291" fmla="*/ 975146 h 4890129"/>
              <a:gd name="connsiteX30292" fmla="*/ 8722586 w 9771622"/>
              <a:gd name="connsiteY30292" fmla="*/ 988861 h 4890129"/>
              <a:gd name="connsiteX30293" fmla="*/ 8708870 w 9771622"/>
              <a:gd name="connsiteY30293" fmla="*/ 975146 h 4890129"/>
              <a:gd name="connsiteX30294" fmla="*/ 8722586 w 9771622"/>
              <a:gd name="connsiteY30294" fmla="*/ 961431 h 4890129"/>
              <a:gd name="connsiteX30295" fmla="*/ 5909876 w 9771622"/>
              <a:gd name="connsiteY30295" fmla="*/ 961062 h 4890129"/>
              <a:gd name="connsiteX30296" fmla="*/ 5923592 w 9771622"/>
              <a:gd name="connsiteY30296" fmla="*/ 974773 h 4890129"/>
              <a:gd name="connsiteX30297" fmla="*/ 5909876 w 9771622"/>
              <a:gd name="connsiteY30297" fmla="*/ 988489 h 4890129"/>
              <a:gd name="connsiteX30298" fmla="*/ 5896160 w 9771622"/>
              <a:gd name="connsiteY30298" fmla="*/ 974773 h 4890129"/>
              <a:gd name="connsiteX30299" fmla="*/ 5909876 w 9771622"/>
              <a:gd name="connsiteY30299" fmla="*/ 961062 h 4890129"/>
              <a:gd name="connsiteX30300" fmla="*/ 4983782 w 9771622"/>
              <a:gd name="connsiteY30300" fmla="*/ 961062 h 4890129"/>
              <a:gd name="connsiteX30301" fmla="*/ 4997498 w 9771622"/>
              <a:gd name="connsiteY30301" fmla="*/ 974773 h 4890129"/>
              <a:gd name="connsiteX30302" fmla="*/ 4983782 w 9771622"/>
              <a:gd name="connsiteY30302" fmla="*/ 988493 h 4890129"/>
              <a:gd name="connsiteX30303" fmla="*/ 4970066 w 9771622"/>
              <a:gd name="connsiteY30303" fmla="*/ 974773 h 4890129"/>
              <a:gd name="connsiteX30304" fmla="*/ 4983782 w 9771622"/>
              <a:gd name="connsiteY30304" fmla="*/ 961062 h 4890129"/>
              <a:gd name="connsiteX30305" fmla="*/ 8777197 w 9771622"/>
              <a:gd name="connsiteY30305" fmla="*/ 960437 h 4890129"/>
              <a:gd name="connsiteX30306" fmla="*/ 8790913 w 9771622"/>
              <a:gd name="connsiteY30306" fmla="*/ 974152 h 4890129"/>
              <a:gd name="connsiteX30307" fmla="*/ 8777197 w 9771622"/>
              <a:gd name="connsiteY30307" fmla="*/ 987867 h 4890129"/>
              <a:gd name="connsiteX30308" fmla="*/ 8763481 w 9771622"/>
              <a:gd name="connsiteY30308" fmla="*/ 974152 h 4890129"/>
              <a:gd name="connsiteX30309" fmla="*/ 8777197 w 9771622"/>
              <a:gd name="connsiteY30309" fmla="*/ 960437 h 4890129"/>
              <a:gd name="connsiteX30310" fmla="*/ 7297364 w 9771622"/>
              <a:gd name="connsiteY30310" fmla="*/ 960028 h 4890129"/>
              <a:gd name="connsiteX30311" fmla="*/ 7311080 w 9771622"/>
              <a:gd name="connsiteY30311" fmla="*/ 973735 h 4890129"/>
              <a:gd name="connsiteX30312" fmla="*/ 7297364 w 9771622"/>
              <a:gd name="connsiteY30312" fmla="*/ 987447 h 4890129"/>
              <a:gd name="connsiteX30313" fmla="*/ 7283648 w 9771622"/>
              <a:gd name="connsiteY30313" fmla="*/ 973735 h 4890129"/>
              <a:gd name="connsiteX30314" fmla="*/ 7297364 w 9771622"/>
              <a:gd name="connsiteY30314" fmla="*/ 960028 h 4890129"/>
              <a:gd name="connsiteX30315" fmla="*/ 975275 w 9771622"/>
              <a:gd name="connsiteY30315" fmla="*/ 959770 h 4890129"/>
              <a:gd name="connsiteX30316" fmla="*/ 988997 w 9771622"/>
              <a:gd name="connsiteY30316" fmla="*/ 973485 h 4890129"/>
              <a:gd name="connsiteX30317" fmla="*/ 975275 w 9771622"/>
              <a:gd name="connsiteY30317" fmla="*/ 987201 h 4890129"/>
              <a:gd name="connsiteX30318" fmla="*/ 961562 w 9771622"/>
              <a:gd name="connsiteY30318" fmla="*/ 973485 h 4890129"/>
              <a:gd name="connsiteX30319" fmla="*/ 975275 w 9771622"/>
              <a:gd name="connsiteY30319" fmla="*/ 959770 h 4890129"/>
              <a:gd name="connsiteX30320" fmla="*/ 8831812 w 9771622"/>
              <a:gd name="connsiteY30320" fmla="*/ 959770 h 4890129"/>
              <a:gd name="connsiteX30321" fmla="*/ 8845528 w 9771622"/>
              <a:gd name="connsiteY30321" fmla="*/ 973484 h 4890129"/>
              <a:gd name="connsiteX30322" fmla="*/ 8831812 w 9771622"/>
              <a:gd name="connsiteY30322" fmla="*/ 987199 h 4890129"/>
              <a:gd name="connsiteX30323" fmla="*/ 8818096 w 9771622"/>
              <a:gd name="connsiteY30323" fmla="*/ 973484 h 4890129"/>
              <a:gd name="connsiteX30324" fmla="*/ 8831812 w 9771622"/>
              <a:gd name="connsiteY30324" fmla="*/ 959770 h 4890129"/>
              <a:gd name="connsiteX30325" fmla="*/ 4937774 w 9771622"/>
              <a:gd name="connsiteY30325" fmla="*/ 959413 h 4890129"/>
              <a:gd name="connsiteX30326" fmla="*/ 4951490 w 9771622"/>
              <a:gd name="connsiteY30326" fmla="*/ 973119 h 4890129"/>
              <a:gd name="connsiteX30327" fmla="*/ 4937774 w 9771622"/>
              <a:gd name="connsiteY30327" fmla="*/ 986837 h 4890129"/>
              <a:gd name="connsiteX30328" fmla="*/ 4924058 w 9771622"/>
              <a:gd name="connsiteY30328" fmla="*/ 973119 h 4890129"/>
              <a:gd name="connsiteX30329" fmla="*/ 4937774 w 9771622"/>
              <a:gd name="connsiteY30329" fmla="*/ 959413 h 4890129"/>
              <a:gd name="connsiteX30330" fmla="*/ 8886090 w 9771622"/>
              <a:gd name="connsiteY30330" fmla="*/ 958773 h 4890129"/>
              <a:gd name="connsiteX30331" fmla="*/ 8899806 w 9771622"/>
              <a:gd name="connsiteY30331" fmla="*/ 972489 h 4890129"/>
              <a:gd name="connsiteX30332" fmla="*/ 8886090 w 9771622"/>
              <a:gd name="connsiteY30332" fmla="*/ 986204 h 4890129"/>
              <a:gd name="connsiteX30333" fmla="*/ 8872374 w 9771622"/>
              <a:gd name="connsiteY30333" fmla="*/ 972489 h 4890129"/>
              <a:gd name="connsiteX30334" fmla="*/ 8886090 w 9771622"/>
              <a:gd name="connsiteY30334" fmla="*/ 958773 h 4890129"/>
              <a:gd name="connsiteX30335" fmla="*/ 1924561 w 9771622"/>
              <a:gd name="connsiteY30335" fmla="*/ 958249 h 4890129"/>
              <a:gd name="connsiteX30336" fmla="*/ 1938277 w 9771622"/>
              <a:gd name="connsiteY30336" fmla="*/ 971967 h 4890129"/>
              <a:gd name="connsiteX30337" fmla="*/ 1924561 w 9771622"/>
              <a:gd name="connsiteY30337" fmla="*/ 985679 h 4890129"/>
              <a:gd name="connsiteX30338" fmla="*/ 1910847 w 9771622"/>
              <a:gd name="connsiteY30338" fmla="*/ 971967 h 4890129"/>
              <a:gd name="connsiteX30339" fmla="*/ 1924561 w 9771622"/>
              <a:gd name="connsiteY30339" fmla="*/ 958249 h 4890129"/>
              <a:gd name="connsiteX30340" fmla="*/ 8940375 w 9771622"/>
              <a:gd name="connsiteY30340" fmla="*/ 958109 h 4890129"/>
              <a:gd name="connsiteX30341" fmla="*/ 8954091 w 9771622"/>
              <a:gd name="connsiteY30341" fmla="*/ 971825 h 4890129"/>
              <a:gd name="connsiteX30342" fmla="*/ 8940375 w 9771622"/>
              <a:gd name="connsiteY30342" fmla="*/ 985541 h 4890129"/>
              <a:gd name="connsiteX30343" fmla="*/ 8926659 w 9771622"/>
              <a:gd name="connsiteY30343" fmla="*/ 971825 h 4890129"/>
              <a:gd name="connsiteX30344" fmla="*/ 8940375 w 9771622"/>
              <a:gd name="connsiteY30344" fmla="*/ 958109 h 4890129"/>
              <a:gd name="connsiteX30345" fmla="*/ 866387 w 9771622"/>
              <a:gd name="connsiteY30345" fmla="*/ 958109 h 4890129"/>
              <a:gd name="connsiteX30346" fmla="*/ 880101 w 9771622"/>
              <a:gd name="connsiteY30346" fmla="*/ 971826 h 4890129"/>
              <a:gd name="connsiteX30347" fmla="*/ 866387 w 9771622"/>
              <a:gd name="connsiteY30347" fmla="*/ 985541 h 4890129"/>
              <a:gd name="connsiteX30348" fmla="*/ 852668 w 9771622"/>
              <a:gd name="connsiteY30348" fmla="*/ 971826 h 4890129"/>
              <a:gd name="connsiteX30349" fmla="*/ 866387 w 9771622"/>
              <a:gd name="connsiteY30349" fmla="*/ 958109 h 4890129"/>
              <a:gd name="connsiteX30350" fmla="*/ 8994653 w 9771622"/>
              <a:gd name="connsiteY30350" fmla="*/ 957443 h 4890129"/>
              <a:gd name="connsiteX30351" fmla="*/ 9008369 w 9771622"/>
              <a:gd name="connsiteY30351" fmla="*/ 971159 h 4890129"/>
              <a:gd name="connsiteX30352" fmla="*/ 8994653 w 9771622"/>
              <a:gd name="connsiteY30352" fmla="*/ 984876 h 4890129"/>
              <a:gd name="connsiteX30353" fmla="*/ 8980937 w 9771622"/>
              <a:gd name="connsiteY30353" fmla="*/ 971159 h 4890129"/>
              <a:gd name="connsiteX30354" fmla="*/ 8994653 w 9771622"/>
              <a:gd name="connsiteY30354" fmla="*/ 957443 h 4890129"/>
              <a:gd name="connsiteX30355" fmla="*/ 6730721 w 9771622"/>
              <a:gd name="connsiteY30355" fmla="*/ 957413 h 4890129"/>
              <a:gd name="connsiteX30356" fmla="*/ 6744437 w 9771622"/>
              <a:gd name="connsiteY30356" fmla="*/ 971129 h 4890129"/>
              <a:gd name="connsiteX30357" fmla="*/ 6730721 w 9771622"/>
              <a:gd name="connsiteY30357" fmla="*/ 984849 h 4890129"/>
              <a:gd name="connsiteX30358" fmla="*/ 6717005 w 9771622"/>
              <a:gd name="connsiteY30358" fmla="*/ 971129 h 4890129"/>
              <a:gd name="connsiteX30359" fmla="*/ 6730721 w 9771622"/>
              <a:gd name="connsiteY30359" fmla="*/ 957413 h 4890129"/>
              <a:gd name="connsiteX30360" fmla="*/ 3278879 w 9771622"/>
              <a:gd name="connsiteY30360" fmla="*/ 957413 h 4890129"/>
              <a:gd name="connsiteX30361" fmla="*/ 3292595 w 9771622"/>
              <a:gd name="connsiteY30361" fmla="*/ 971129 h 4890129"/>
              <a:gd name="connsiteX30362" fmla="*/ 3278879 w 9771622"/>
              <a:gd name="connsiteY30362" fmla="*/ 984849 h 4890129"/>
              <a:gd name="connsiteX30363" fmla="*/ 3265163 w 9771622"/>
              <a:gd name="connsiteY30363" fmla="*/ 971129 h 4890129"/>
              <a:gd name="connsiteX30364" fmla="*/ 3278879 w 9771622"/>
              <a:gd name="connsiteY30364" fmla="*/ 957413 h 4890129"/>
              <a:gd name="connsiteX30365" fmla="*/ 7355950 w 9771622"/>
              <a:gd name="connsiteY30365" fmla="*/ 957359 h 4890129"/>
              <a:gd name="connsiteX30366" fmla="*/ 7369666 w 9771622"/>
              <a:gd name="connsiteY30366" fmla="*/ 971074 h 4890129"/>
              <a:gd name="connsiteX30367" fmla="*/ 7355950 w 9771622"/>
              <a:gd name="connsiteY30367" fmla="*/ 984793 h 4890129"/>
              <a:gd name="connsiteX30368" fmla="*/ 7342234 w 9771622"/>
              <a:gd name="connsiteY30368" fmla="*/ 971074 h 4890129"/>
              <a:gd name="connsiteX30369" fmla="*/ 7355950 w 9771622"/>
              <a:gd name="connsiteY30369" fmla="*/ 957359 h 4890129"/>
              <a:gd name="connsiteX30370" fmla="*/ 5289942 w 9771622"/>
              <a:gd name="connsiteY30370" fmla="*/ 957085 h 4890129"/>
              <a:gd name="connsiteX30371" fmla="*/ 5303658 w 9771622"/>
              <a:gd name="connsiteY30371" fmla="*/ 970799 h 4890129"/>
              <a:gd name="connsiteX30372" fmla="*/ 5289942 w 9771622"/>
              <a:gd name="connsiteY30372" fmla="*/ 984523 h 4890129"/>
              <a:gd name="connsiteX30373" fmla="*/ 5276226 w 9771622"/>
              <a:gd name="connsiteY30373" fmla="*/ 970799 h 4890129"/>
              <a:gd name="connsiteX30374" fmla="*/ 5289942 w 9771622"/>
              <a:gd name="connsiteY30374" fmla="*/ 957085 h 4890129"/>
              <a:gd name="connsiteX30375" fmla="*/ 757817 w 9771622"/>
              <a:gd name="connsiteY30375" fmla="*/ 956780 h 4890129"/>
              <a:gd name="connsiteX30376" fmla="*/ 771534 w 9771622"/>
              <a:gd name="connsiteY30376" fmla="*/ 970495 h 4890129"/>
              <a:gd name="connsiteX30377" fmla="*/ 757817 w 9771622"/>
              <a:gd name="connsiteY30377" fmla="*/ 984212 h 4890129"/>
              <a:gd name="connsiteX30378" fmla="*/ 744101 w 9771622"/>
              <a:gd name="connsiteY30378" fmla="*/ 970495 h 4890129"/>
              <a:gd name="connsiteX30379" fmla="*/ 757817 w 9771622"/>
              <a:gd name="connsiteY30379" fmla="*/ 956780 h 4890129"/>
              <a:gd name="connsiteX30380" fmla="*/ 9048938 w 9771622"/>
              <a:gd name="connsiteY30380" fmla="*/ 956778 h 4890129"/>
              <a:gd name="connsiteX30381" fmla="*/ 9062654 w 9771622"/>
              <a:gd name="connsiteY30381" fmla="*/ 970495 h 4890129"/>
              <a:gd name="connsiteX30382" fmla="*/ 9048938 w 9771622"/>
              <a:gd name="connsiteY30382" fmla="*/ 984212 h 4890129"/>
              <a:gd name="connsiteX30383" fmla="*/ 9035222 w 9771622"/>
              <a:gd name="connsiteY30383" fmla="*/ 970495 h 4890129"/>
              <a:gd name="connsiteX30384" fmla="*/ 9048938 w 9771622"/>
              <a:gd name="connsiteY30384" fmla="*/ 956778 h 4890129"/>
              <a:gd name="connsiteX30385" fmla="*/ 3570475 w 9771622"/>
              <a:gd name="connsiteY30385" fmla="*/ 956747 h 4890129"/>
              <a:gd name="connsiteX30386" fmla="*/ 3584191 w 9771622"/>
              <a:gd name="connsiteY30386" fmla="*/ 970467 h 4890129"/>
              <a:gd name="connsiteX30387" fmla="*/ 3570475 w 9771622"/>
              <a:gd name="connsiteY30387" fmla="*/ 984192 h 4890129"/>
              <a:gd name="connsiteX30388" fmla="*/ 3556759 w 9771622"/>
              <a:gd name="connsiteY30388" fmla="*/ 970467 h 4890129"/>
              <a:gd name="connsiteX30389" fmla="*/ 3570475 w 9771622"/>
              <a:gd name="connsiteY30389" fmla="*/ 956747 h 4890129"/>
              <a:gd name="connsiteX30390" fmla="*/ 9103216 w 9771622"/>
              <a:gd name="connsiteY30390" fmla="*/ 956113 h 4890129"/>
              <a:gd name="connsiteX30391" fmla="*/ 9116932 w 9771622"/>
              <a:gd name="connsiteY30391" fmla="*/ 969830 h 4890129"/>
              <a:gd name="connsiteX30392" fmla="*/ 9103216 w 9771622"/>
              <a:gd name="connsiteY30392" fmla="*/ 983547 h 4890129"/>
              <a:gd name="connsiteX30393" fmla="*/ 9089500 w 9771622"/>
              <a:gd name="connsiteY30393" fmla="*/ 969830 h 4890129"/>
              <a:gd name="connsiteX30394" fmla="*/ 9103216 w 9771622"/>
              <a:gd name="connsiteY30394" fmla="*/ 956113 h 4890129"/>
              <a:gd name="connsiteX30395" fmla="*/ 9157168 w 9771622"/>
              <a:gd name="connsiteY30395" fmla="*/ 955451 h 4890129"/>
              <a:gd name="connsiteX30396" fmla="*/ 9170884 w 9771622"/>
              <a:gd name="connsiteY30396" fmla="*/ 969167 h 4890129"/>
              <a:gd name="connsiteX30397" fmla="*/ 9157168 w 9771622"/>
              <a:gd name="connsiteY30397" fmla="*/ 982883 h 4890129"/>
              <a:gd name="connsiteX30398" fmla="*/ 9143452 w 9771622"/>
              <a:gd name="connsiteY30398" fmla="*/ 969167 h 4890129"/>
              <a:gd name="connsiteX30399" fmla="*/ 9157168 w 9771622"/>
              <a:gd name="connsiteY30399" fmla="*/ 955451 h 4890129"/>
              <a:gd name="connsiteX30400" fmla="*/ 649577 w 9771622"/>
              <a:gd name="connsiteY30400" fmla="*/ 955451 h 4890129"/>
              <a:gd name="connsiteX30401" fmla="*/ 663293 w 9771622"/>
              <a:gd name="connsiteY30401" fmla="*/ 969168 h 4890129"/>
              <a:gd name="connsiteX30402" fmla="*/ 649577 w 9771622"/>
              <a:gd name="connsiteY30402" fmla="*/ 982884 h 4890129"/>
              <a:gd name="connsiteX30403" fmla="*/ 635861 w 9771622"/>
              <a:gd name="connsiteY30403" fmla="*/ 969168 h 4890129"/>
              <a:gd name="connsiteX30404" fmla="*/ 649577 w 9771622"/>
              <a:gd name="connsiteY30404" fmla="*/ 955451 h 4890129"/>
              <a:gd name="connsiteX30405" fmla="*/ 6384179 w 9771622"/>
              <a:gd name="connsiteY30405" fmla="*/ 955435 h 4890129"/>
              <a:gd name="connsiteX30406" fmla="*/ 6397895 w 9771622"/>
              <a:gd name="connsiteY30406" fmla="*/ 969149 h 4890129"/>
              <a:gd name="connsiteX30407" fmla="*/ 6384179 w 9771622"/>
              <a:gd name="connsiteY30407" fmla="*/ 982871 h 4890129"/>
              <a:gd name="connsiteX30408" fmla="*/ 6370463 w 9771622"/>
              <a:gd name="connsiteY30408" fmla="*/ 969149 h 4890129"/>
              <a:gd name="connsiteX30409" fmla="*/ 6384179 w 9771622"/>
              <a:gd name="connsiteY30409" fmla="*/ 955435 h 4890129"/>
              <a:gd name="connsiteX30410" fmla="*/ 5454774 w 9771622"/>
              <a:gd name="connsiteY30410" fmla="*/ 955435 h 4890129"/>
              <a:gd name="connsiteX30411" fmla="*/ 5468490 w 9771622"/>
              <a:gd name="connsiteY30411" fmla="*/ 969151 h 4890129"/>
              <a:gd name="connsiteX30412" fmla="*/ 5454774 w 9771622"/>
              <a:gd name="connsiteY30412" fmla="*/ 982871 h 4890129"/>
              <a:gd name="connsiteX30413" fmla="*/ 5441058 w 9771622"/>
              <a:gd name="connsiteY30413" fmla="*/ 969151 h 4890129"/>
              <a:gd name="connsiteX30414" fmla="*/ 5454774 w 9771622"/>
              <a:gd name="connsiteY30414" fmla="*/ 955435 h 4890129"/>
              <a:gd name="connsiteX30415" fmla="*/ 1812029 w 9771622"/>
              <a:gd name="connsiteY30415" fmla="*/ 955248 h 4890129"/>
              <a:gd name="connsiteX30416" fmla="*/ 1825741 w 9771622"/>
              <a:gd name="connsiteY30416" fmla="*/ 968965 h 4890129"/>
              <a:gd name="connsiteX30417" fmla="*/ 1812029 w 9771622"/>
              <a:gd name="connsiteY30417" fmla="*/ 982685 h 4890129"/>
              <a:gd name="connsiteX30418" fmla="*/ 1798309 w 9771622"/>
              <a:gd name="connsiteY30418" fmla="*/ 968965 h 4890129"/>
              <a:gd name="connsiteX30419" fmla="*/ 1812029 w 9771622"/>
              <a:gd name="connsiteY30419" fmla="*/ 955248 h 4890129"/>
              <a:gd name="connsiteX30420" fmla="*/ 9211119 w 9771622"/>
              <a:gd name="connsiteY30420" fmla="*/ 954785 h 4890129"/>
              <a:gd name="connsiteX30421" fmla="*/ 9224835 w 9771622"/>
              <a:gd name="connsiteY30421" fmla="*/ 968502 h 4890129"/>
              <a:gd name="connsiteX30422" fmla="*/ 9211119 w 9771622"/>
              <a:gd name="connsiteY30422" fmla="*/ 982218 h 4890129"/>
              <a:gd name="connsiteX30423" fmla="*/ 9197403 w 9771622"/>
              <a:gd name="connsiteY30423" fmla="*/ 968502 h 4890129"/>
              <a:gd name="connsiteX30424" fmla="*/ 9211119 w 9771622"/>
              <a:gd name="connsiteY30424" fmla="*/ 954785 h 4890129"/>
              <a:gd name="connsiteX30425" fmla="*/ 7413874 w 9771622"/>
              <a:gd name="connsiteY30425" fmla="*/ 954703 h 4890129"/>
              <a:gd name="connsiteX30426" fmla="*/ 7427590 w 9771622"/>
              <a:gd name="connsiteY30426" fmla="*/ 968418 h 4890129"/>
              <a:gd name="connsiteX30427" fmla="*/ 7413874 w 9771622"/>
              <a:gd name="connsiteY30427" fmla="*/ 982141 h 4890129"/>
              <a:gd name="connsiteX30428" fmla="*/ 7400158 w 9771622"/>
              <a:gd name="connsiteY30428" fmla="*/ 968418 h 4890129"/>
              <a:gd name="connsiteX30429" fmla="*/ 7413874 w 9771622"/>
              <a:gd name="connsiteY30429" fmla="*/ 954703 h 4890129"/>
              <a:gd name="connsiteX30430" fmla="*/ 9265070 w 9771622"/>
              <a:gd name="connsiteY30430" fmla="*/ 954122 h 4890129"/>
              <a:gd name="connsiteX30431" fmla="*/ 9278786 w 9771622"/>
              <a:gd name="connsiteY30431" fmla="*/ 967838 h 4890129"/>
              <a:gd name="connsiteX30432" fmla="*/ 9265070 w 9771622"/>
              <a:gd name="connsiteY30432" fmla="*/ 981554 h 4890129"/>
              <a:gd name="connsiteX30433" fmla="*/ 9251354 w 9771622"/>
              <a:gd name="connsiteY30433" fmla="*/ 967838 h 4890129"/>
              <a:gd name="connsiteX30434" fmla="*/ 9265070 w 9771622"/>
              <a:gd name="connsiteY30434" fmla="*/ 954122 h 4890129"/>
              <a:gd name="connsiteX30435" fmla="*/ 541671 w 9771622"/>
              <a:gd name="connsiteY30435" fmla="*/ 954122 h 4890129"/>
              <a:gd name="connsiteX30436" fmla="*/ 555389 w 9771622"/>
              <a:gd name="connsiteY30436" fmla="*/ 967839 h 4890129"/>
              <a:gd name="connsiteX30437" fmla="*/ 541671 w 9771622"/>
              <a:gd name="connsiteY30437" fmla="*/ 981555 h 4890129"/>
              <a:gd name="connsiteX30438" fmla="*/ 527954 w 9771622"/>
              <a:gd name="connsiteY30438" fmla="*/ 967839 h 4890129"/>
              <a:gd name="connsiteX30439" fmla="*/ 541671 w 9771622"/>
              <a:gd name="connsiteY30439" fmla="*/ 954122 h 4890129"/>
              <a:gd name="connsiteX30440" fmla="*/ 2758656 w 9771622"/>
              <a:gd name="connsiteY30440" fmla="*/ 953763 h 4890129"/>
              <a:gd name="connsiteX30441" fmla="*/ 2772364 w 9771622"/>
              <a:gd name="connsiteY30441" fmla="*/ 967480 h 4890129"/>
              <a:gd name="connsiteX30442" fmla="*/ 2758656 w 9771622"/>
              <a:gd name="connsiteY30442" fmla="*/ 981208 h 4890129"/>
              <a:gd name="connsiteX30443" fmla="*/ 2744933 w 9771622"/>
              <a:gd name="connsiteY30443" fmla="*/ 967480 h 4890129"/>
              <a:gd name="connsiteX30444" fmla="*/ 2758656 w 9771622"/>
              <a:gd name="connsiteY30444" fmla="*/ 953763 h 4890129"/>
              <a:gd name="connsiteX30445" fmla="*/ 9319022 w 9771622"/>
              <a:gd name="connsiteY30445" fmla="*/ 953455 h 4890129"/>
              <a:gd name="connsiteX30446" fmla="*/ 9332738 w 9771622"/>
              <a:gd name="connsiteY30446" fmla="*/ 967171 h 4890129"/>
              <a:gd name="connsiteX30447" fmla="*/ 9319022 w 9771622"/>
              <a:gd name="connsiteY30447" fmla="*/ 980888 h 4890129"/>
              <a:gd name="connsiteX30448" fmla="*/ 9305306 w 9771622"/>
              <a:gd name="connsiteY30448" fmla="*/ 967171 h 4890129"/>
              <a:gd name="connsiteX30449" fmla="*/ 9319022 w 9771622"/>
              <a:gd name="connsiteY30449" fmla="*/ 953455 h 4890129"/>
              <a:gd name="connsiteX30450" fmla="*/ 434087 w 9771622"/>
              <a:gd name="connsiteY30450" fmla="*/ 952793 h 4890129"/>
              <a:gd name="connsiteX30451" fmla="*/ 447804 w 9771622"/>
              <a:gd name="connsiteY30451" fmla="*/ 966509 h 4890129"/>
              <a:gd name="connsiteX30452" fmla="*/ 434087 w 9771622"/>
              <a:gd name="connsiteY30452" fmla="*/ 980225 h 4890129"/>
              <a:gd name="connsiteX30453" fmla="*/ 420372 w 9771622"/>
              <a:gd name="connsiteY30453" fmla="*/ 966509 h 4890129"/>
              <a:gd name="connsiteX30454" fmla="*/ 434087 w 9771622"/>
              <a:gd name="connsiteY30454" fmla="*/ 952793 h 4890129"/>
              <a:gd name="connsiteX30455" fmla="*/ 9372640 w 9771622"/>
              <a:gd name="connsiteY30455" fmla="*/ 952792 h 4890129"/>
              <a:gd name="connsiteX30456" fmla="*/ 9386356 w 9771622"/>
              <a:gd name="connsiteY30456" fmla="*/ 966508 h 4890129"/>
              <a:gd name="connsiteX30457" fmla="*/ 9372640 w 9771622"/>
              <a:gd name="connsiteY30457" fmla="*/ 980225 h 4890129"/>
              <a:gd name="connsiteX30458" fmla="*/ 9358924 w 9771622"/>
              <a:gd name="connsiteY30458" fmla="*/ 966508 h 4890129"/>
              <a:gd name="connsiteX30459" fmla="*/ 9372640 w 9771622"/>
              <a:gd name="connsiteY30459" fmla="*/ 952792 h 4890129"/>
              <a:gd name="connsiteX30460" fmla="*/ 9426591 w 9771622"/>
              <a:gd name="connsiteY30460" fmla="*/ 952457 h 4890129"/>
              <a:gd name="connsiteX30461" fmla="*/ 9440307 w 9771622"/>
              <a:gd name="connsiteY30461" fmla="*/ 966173 h 4890129"/>
              <a:gd name="connsiteX30462" fmla="*/ 9426591 w 9771622"/>
              <a:gd name="connsiteY30462" fmla="*/ 979889 h 4890129"/>
              <a:gd name="connsiteX30463" fmla="*/ 9412875 w 9771622"/>
              <a:gd name="connsiteY30463" fmla="*/ 966173 h 4890129"/>
              <a:gd name="connsiteX30464" fmla="*/ 9426591 w 9771622"/>
              <a:gd name="connsiteY30464" fmla="*/ 952457 h 4890129"/>
              <a:gd name="connsiteX30465" fmla="*/ 6792283 w 9771622"/>
              <a:gd name="connsiteY30465" fmla="*/ 952447 h 4890129"/>
              <a:gd name="connsiteX30466" fmla="*/ 6805999 w 9771622"/>
              <a:gd name="connsiteY30466" fmla="*/ 966163 h 4890129"/>
              <a:gd name="connsiteX30467" fmla="*/ 6792283 w 9771622"/>
              <a:gd name="connsiteY30467" fmla="*/ 979895 h 4890129"/>
              <a:gd name="connsiteX30468" fmla="*/ 6778567 w 9771622"/>
              <a:gd name="connsiteY30468" fmla="*/ 966163 h 4890129"/>
              <a:gd name="connsiteX30469" fmla="*/ 6792283 w 9771622"/>
              <a:gd name="connsiteY30469" fmla="*/ 952447 h 4890129"/>
              <a:gd name="connsiteX30470" fmla="*/ 2334985 w 9771622"/>
              <a:gd name="connsiteY30470" fmla="*/ 952375 h 4890129"/>
              <a:gd name="connsiteX30471" fmla="*/ 2348700 w 9771622"/>
              <a:gd name="connsiteY30471" fmla="*/ 966097 h 4890129"/>
              <a:gd name="connsiteX30472" fmla="*/ 2334985 w 9771622"/>
              <a:gd name="connsiteY30472" fmla="*/ 979817 h 4890129"/>
              <a:gd name="connsiteX30473" fmla="*/ 2321268 w 9771622"/>
              <a:gd name="connsiteY30473" fmla="*/ 966097 h 4890129"/>
              <a:gd name="connsiteX30474" fmla="*/ 2334985 w 9771622"/>
              <a:gd name="connsiteY30474" fmla="*/ 952375 h 4890129"/>
              <a:gd name="connsiteX30475" fmla="*/ 7471793 w 9771622"/>
              <a:gd name="connsiteY30475" fmla="*/ 952368 h 4890129"/>
              <a:gd name="connsiteX30476" fmla="*/ 7485509 w 9771622"/>
              <a:gd name="connsiteY30476" fmla="*/ 966091 h 4890129"/>
              <a:gd name="connsiteX30477" fmla="*/ 7471793 w 9771622"/>
              <a:gd name="connsiteY30477" fmla="*/ 979817 h 4890129"/>
              <a:gd name="connsiteX30478" fmla="*/ 7458077 w 9771622"/>
              <a:gd name="connsiteY30478" fmla="*/ 966091 h 4890129"/>
              <a:gd name="connsiteX30479" fmla="*/ 7471793 w 9771622"/>
              <a:gd name="connsiteY30479" fmla="*/ 952368 h 4890129"/>
              <a:gd name="connsiteX30480" fmla="*/ 1700154 w 9771622"/>
              <a:gd name="connsiteY30480" fmla="*/ 952242 h 4890129"/>
              <a:gd name="connsiteX30481" fmla="*/ 1713869 w 9771622"/>
              <a:gd name="connsiteY30481" fmla="*/ 965962 h 4890129"/>
              <a:gd name="connsiteX30482" fmla="*/ 1700154 w 9771622"/>
              <a:gd name="connsiteY30482" fmla="*/ 979685 h 4890129"/>
              <a:gd name="connsiteX30483" fmla="*/ 1686444 w 9771622"/>
              <a:gd name="connsiteY30483" fmla="*/ 965962 h 4890129"/>
              <a:gd name="connsiteX30484" fmla="*/ 1700154 w 9771622"/>
              <a:gd name="connsiteY30484" fmla="*/ 952242 h 4890129"/>
              <a:gd name="connsiteX30485" fmla="*/ 5800322 w 9771622"/>
              <a:gd name="connsiteY30485" fmla="*/ 951793 h 4890129"/>
              <a:gd name="connsiteX30486" fmla="*/ 5814038 w 9771622"/>
              <a:gd name="connsiteY30486" fmla="*/ 965512 h 4890129"/>
              <a:gd name="connsiteX30487" fmla="*/ 5800322 w 9771622"/>
              <a:gd name="connsiteY30487" fmla="*/ 979237 h 4890129"/>
              <a:gd name="connsiteX30488" fmla="*/ 5786606 w 9771622"/>
              <a:gd name="connsiteY30488" fmla="*/ 965512 h 4890129"/>
              <a:gd name="connsiteX30489" fmla="*/ 5800322 w 9771622"/>
              <a:gd name="connsiteY30489" fmla="*/ 951793 h 4890129"/>
              <a:gd name="connsiteX30490" fmla="*/ 3654547 w 9771622"/>
              <a:gd name="connsiteY30490" fmla="*/ 951793 h 4890129"/>
              <a:gd name="connsiteX30491" fmla="*/ 3668263 w 9771622"/>
              <a:gd name="connsiteY30491" fmla="*/ 965512 h 4890129"/>
              <a:gd name="connsiteX30492" fmla="*/ 3654547 w 9771622"/>
              <a:gd name="connsiteY30492" fmla="*/ 979237 h 4890129"/>
              <a:gd name="connsiteX30493" fmla="*/ 3640831 w 9771622"/>
              <a:gd name="connsiteY30493" fmla="*/ 965512 h 4890129"/>
              <a:gd name="connsiteX30494" fmla="*/ 3654547 w 9771622"/>
              <a:gd name="connsiteY30494" fmla="*/ 951793 h 4890129"/>
              <a:gd name="connsiteX30495" fmla="*/ 326509 w 9771622"/>
              <a:gd name="connsiteY30495" fmla="*/ 951793 h 4890129"/>
              <a:gd name="connsiteX30496" fmla="*/ 340224 w 9771622"/>
              <a:gd name="connsiteY30496" fmla="*/ 965508 h 4890129"/>
              <a:gd name="connsiteX30497" fmla="*/ 326509 w 9771622"/>
              <a:gd name="connsiteY30497" fmla="*/ 979224 h 4890129"/>
              <a:gd name="connsiteX30498" fmla="*/ 312792 w 9771622"/>
              <a:gd name="connsiteY30498" fmla="*/ 965508 h 4890129"/>
              <a:gd name="connsiteX30499" fmla="*/ 326509 w 9771622"/>
              <a:gd name="connsiteY30499" fmla="*/ 951793 h 4890129"/>
              <a:gd name="connsiteX30500" fmla="*/ 9480209 w 9771622"/>
              <a:gd name="connsiteY30500" fmla="*/ 951791 h 4890129"/>
              <a:gd name="connsiteX30501" fmla="*/ 9493925 w 9771622"/>
              <a:gd name="connsiteY30501" fmla="*/ 965508 h 4890129"/>
              <a:gd name="connsiteX30502" fmla="*/ 9480209 w 9771622"/>
              <a:gd name="connsiteY30502" fmla="*/ 979224 h 4890129"/>
              <a:gd name="connsiteX30503" fmla="*/ 9466493 w 9771622"/>
              <a:gd name="connsiteY30503" fmla="*/ 965508 h 4890129"/>
              <a:gd name="connsiteX30504" fmla="*/ 9480209 w 9771622"/>
              <a:gd name="connsiteY30504" fmla="*/ 951791 h 4890129"/>
              <a:gd name="connsiteX30505" fmla="*/ 6152490 w 9771622"/>
              <a:gd name="connsiteY30505" fmla="*/ 951788 h 4890129"/>
              <a:gd name="connsiteX30506" fmla="*/ 6166206 w 9771622"/>
              <a:gd name="connsiteY30506" fmla="*/ 965509 h 4890129"/>
              <a:gd name="connsiteX30507" fmla="*/ 6152490 w 9771622"/>
              <a:gd name="connsiteY30507" fmla="*/ 979237 h 4890129"/>
              <a:gd name="connsiteX30508" fmla="*/ 6138774 w 9771622"/>
              <a:gd name="connsiteY30508" fmla="*/ 965509 h 4890129"/>
              <a:gd name="connsiteX30509" fmla="*/ 6152490 w 9771622"/>
              <a:gd name="connsiteY30509" fmla="*/ 951788 h 4890129"/>
              <a:gd name="connsiteX30510" fmla="*/ 9533830 w 9771622"/>
              <a:gd name="connsiteY30510" fmla="*/ 951459 h 4890129"/>
              <a:gd name="connsiteX30511" fmla="*/ 9547546 w 9771622"/>
              <a:gd name="connsiteY30511" fmla="*/ 965176 h 4890129"/>
              <a:gd name="connsiteX30512" fmla="*/ 9533830 w 9771622"/>
              <a:gd name="connsiteY30512" fmla="*/ 978892 h 4890129"/>
              <a:gd name="connsiteX30513" fmla="*/ 9520114 w 9771622"/>
              <a:gd name="connsiteY30513" fmla="*/ 965176 h 4890129"/>
              <a:gd name="connsiteX30514" fmla="*/ 9533830 w 9771622"/>
              <a:gd name="connsiteY30514" fmla="*/ 951459 h 4890129"/>
              <a:gd name="connsiteX30515" fmla="*/ 219263 w 9771622"/>
              <a:gd name="connsiteY30515" fmla="*/ 950794 h 4890129"/>
              <a:gd name="connsiteX30516" fmla="*/ 232979 w 9771622"/>
              <a:gd name="connsiteY30516" fmla="*/ 964510 h 4890129"/>
              <a:gd name="connsiteX30517" fmla="*/ 219263 w 9771622"/>
              <a:gd name="connsiteY30517" fmla="*/ 978226 h 4890129"/>
              <a:gd name="connsiteX30518" fmla="*/ 205547 w 9771622"/>
              <a:gd name="connsiteY30518" fmla="*/ 964510 h 4890129"/>
              <a:gd name="connsiteX30519" fmla="*/ 219263 w 9771622"/>
              <a:gd name="connsiteY30519" fmla="*/ 950794 h 4890129"/>
              <a:gd name="connsiteX30520" fmla="*/ 9587448 w 9771622"/>
              <a:gd name="connsiteY30520" fmla="*/ 950793 h 4890129"/>
              <a:gd name="connsiteX30521" fmla="*/ 9601164 w 9771622"/>
              <a:gd name="connsiteY30521" fmla="*/ 964509 h 4890129"/>
              <a:gd name="connsiteX30522" fmla="*/ 9587448 w 9771622"/>
              <a:gd name="connsiteY30522" fmla="*/ 978226 h 4890129"/>
              <a:gd name="connsiteX30523" fmla="*/ 9573732 w 9771622"/>
              <a:gd name="connsiteY30523" fmla="*/ 964509 h 4890129"/>
              <a:gd name="connsiteX30524" fmla="*/ 9587448 w 9771622"/>
              <a:gd name="connsiteY30524" fmla="*/ 950793 h 4890129"/>
              <a:gd name="connsiteX30525" fmla="*/ 7529717 w 9771622"/>
              <a:gd name="connsiteY30525" fmla="*/ 950057 h 4890129"/>
              <a:gd name="connsiteX30526" fmla="*/ 7543433 w 9771622"/>
              <a:gd name="connsiteY30526" fmla="*/ 963768 h 4890129"/>
              <a:gd name="connsiteX30527" fmla="*/ 7529717 w 9771622"/>
              <a:gd name="connsiteY30527" fmla="*/ 977486 h 4890129"/>
              <a:gd name="connsiteX30528" fmla="*/ 7516001 w 9771622"/>
              <a:gd name="connsiteY30528" fmla="*/ 963768 h 4890129"/>
              <a:gd name="connsiteX30529" fmla="*/ 7529717 w 9771622"/>
              <a:gd name="connsiteY30529" fmla="*/ 950057 h 4890129"/>
              <a:gd name="connsiteX30530" fmla="*/ 112019 w 9771622"/>
              <a:gd name="connsiteY30530" fmla="*/ 949800 h 4890129"/>
              <a:gd name="connsiteX30531" fmla="*/ 125735 w 9771622"/>
              <a:gd name="connsiteY30531" fmla="*/ 963516 h 4890129"/>
              <a:gd name="connsiteX30532" fmla="*/ 112019 w 9771622"/>
              <a:gd name="connsiteY30532" fmla="*/ 977232 h 4890129"/>
              <a:gd name="connsiteX30533" fmla="*/ 98303 w 9771622"/>
              <a:gd name="connsiteY30533" fmla="*/ 963516 h 4890129"/>
              <a:gd name="connsiteX30534" fmla="*/ 112019 w 9771622"/>
              <a:gd name="connsiteY30534" fmla="*/ 949800 h 4890129"/>
              <a:gd name="connsiteX30535" fmla="*/ 1588615 w 9771622"/>
              <a:gd name="connsiteY30535" fmla="*/ 949580 h 4890129"/>
              <a:gd name="connsiteX30536" fmla="*/ 1602330 w 9771622"/>
              <a:gd name="connsiteY30536" fmla="*/ 963296 h 4890129"/>
              <a:gd name="connsiteX30537" fmla="*/ 1588615 w 9771622"/>
              <a:gd name="connsiteY30537" fmla="*/ 977012 h 4890129"/>
              <a:gd name="connsiteX30538" fmla="*/ 1574902 w 9771622"/>
              <a:gd name="connsiteY30538" fmla="*/ 963296 h 4890129"/>
              <a:gd name="connsiteX30539" fmla="*/ 1588615 w 9771622"/>
              <a:gd name="connsiteY30539" fmla="*/ 949580 h 4890129"/>
              <a:gd name="connsiteX30540" fmla="*/ 3739943 w 9771622"/>
              <a:gd name="connsiteY30540" fmla="*/ 948476 h 4890129"/>
              <a:gd name="connsiteX30541" fmla="*/ 3753659 w 9771622"/>
              <a:gd name="connsiteY30541" fmla="*/ 962200 h 4890129"/>
              <a:gd name="connsiteX30542" fmla="*/ 3739943 w 9771622"/>
              <a:gd name="connsiteY30542" fmla="*/ 975917 h 4890129"/>
              <a:gd name="connsiteX30543" fmla="*/ 3726227 w 9771622"/>
              <a:gd name="connsiteY30543" fmla="*/ 962200 h 4890129"/>
              <a:gd name="connsiteX30544" fmla="*/ 3739943 w 9771622"/>
              <a:gd name="connsiteY30544" fmla="*/ 948476 h 4890129"/>
              <a:gd name="connsiteX30545" fmla="*/ 5572605 w 9771622"/>
              <a:gd name="connsiteY30545" fmla="*/ 948141 h 4890129"/>
              <a:gd name="connsiteX30546" fmla="*/ 5586321 w 9771622"/>
              <a:gd name="connsiteY30546" fmla="*/ 961867 h 4890129"/>
              <a:gd name="connsiteX30547" fmla="*/ 5572605 w 9771622"/>
              <a:gd name="connsiteY30547" fmla="*/ 975586 h 4890129"/>
              <a:gd name="connsiteX30548" fmla="*/ 5558889 w 9771622"/>
              <a:gd name="connsiteY30548" fmla="*/ 961867 h 4890129"/>
              <a:gd name="connsiteX30549" fmla="*/ 5572605 w 9771622"/>
              <a:gd name="connsiteY30549" fmla="*/ 948141 h 4890129"/>
              <a:gd name="connsiteX30550" fmla="*/ 6853514 w 9771622"/>
              <a:gd name="connsiteY30550" fmla="*/ 947811 h 4890129"/>
              <a:gd name="connsiteX30551" fmla="*/ 6867230 w 9771622"/>
              <a:gd name="connsiteY30551" fmla="*/ 961534 h 4890129"/>
              <a:gd name="connsiteX30552" fmla="*/ 6853514 w 9771622"/>
              <a:gd name="connsiteY30552" fmla="*/ 975252 h 4890129"/>
              <a:gd name="connsiteX30553" fmla="*/ 6839798 w 9771622"/>
              <a:gd name="connsiteY30553" fmla="*/ 961534 h 4890129"/>
              <a:gd name="connsiteX30554" fmla="*/ 6853514 w 9771622"/>
              <a:gd name="connsiteY30554" fmla="*/ 947811 h 4890129"/>
              <a:gd name="connsiteX30555" fmla="*/ 6448389 w 9771622"/>
              <a:gd name="connsiteY30555" fmla="*/ 947811 h 4890129"/>
              <a:gd name="connsiteX30556" fmla="*/ 6462105 w 9771622"/>
              <a:gd name="connsiteY30556" fmla="*/ 961534 h 4890129"/>
              <a:gd name="connsiteX30557" fmla="*/ 6448389 w 9771622"/>
              <a:gd name="connsiteY30557" fmla="*/ 975253 h 4890129"/>
              <a:gd name="connsiteX30558" fmla="*/ 6434673 w 9771622"/>
              <a:gd name="connsiteY30558" fmla="*/ 961534 h 4890129"/>
              <a:gd name="connsiteX30559" fmla="*/ 6448389 w 9771622"/>
              <a:gd name="connsiteY30559" fmla="*/ 947811 h 4890129"/>
              <a:gd name="connsiteX30560" fmla="*/ 3358315 w 9771622"/>
              <a:gd name="connsiteY30560" fmla="*/ 947811 h 4890129"/>
              <a:gd name="connsiteX30561" fmla="*/ 3372031 w 9771622"/>
              <a:gd name="connsiteY30561" fmla="*/ 961534 h 4890129"/>
              <a:gd name="connsiteX30562" fmla="*/ 3358315 w 9771622"/>
              <a:gd name="connsiteY30562" fmla="*/ 975253 h 4890129"/>
              <a:gd name="connsiteX30563" fmla="*/ 3344599 w 9771622"/>
              <a:gd name="connsiteY30563" fmla="*/ 961534 h 4890129"/>
              <a:gd name="connsiteX30564" fmla="*/ 3358315 w 9771622"/>
              <a:gd name="connsiteY30564" fmla="*/ 947811 h 4890129"/>
              <a:gd name="connsiteX30565" fmla="*/ 2219804 w 9771622"/>
              <a:gd name="connsiteY30565" fmla="*/ 947715 h 4890129"/>
              <a:gd name="connsiteX30566" fmla="*/ 2233519 w 9771622"/>
              <a:gd name="connsiteY30566" fmla="*/ 961442 h 4890129"/>
              <a:gd name="connsiteX30567" fmla="*/ 2219804 w 9771622"/>
              <a:gd name="connsiteY30567" fmla="*/ 975158 h 4890129"/>
              <a:gd name="connsiteX30568" fmla="*/ 2206089 w 9771622"/>
              <a:gd name="connsiteY30568" fmla="*/ 961442 h 4890129"/>
              <a:gd name="connsiteX30569" fmla="*/ 2219804 w 9771622"/>
              <a:gd name="connsiteY30569" fmla="*/ 947715 h 4890129"/>
              <a:gd name="connsiteX30570" fmla="*/ 7586976 w 9771622"/>
              <a:gd name="connsiteY30570" fmla="*/ 947711 h 4890129"/>
              <a:gd name="connsiteX30571" fmla="*/ 7600692 w 9771622"/>
              <a:gd name="connsiteY30571" fmla="*/ 961442 h 4890129"/>
              <a:gd name="connsiteX30572" fmla="*/ 7586976 w 9771622"/>
              <a:gd name="connsiteY30572" fmla="*/ 975154 h 4890129"/>
              <a:gd name="connsiteX30573" fmla="*/ 7573260 w 9771622"/>
              <a:gd name="connsiteY30573" fmla="*/ 961442 h 4890129"/>
              <a:gd name="connsiteX30574" fmla="*/ 7586976 w 9771622"/>
              <a:gd name="connsiteY30574" fmla="*/ 947711 h 4890129"/>
              <a:gd name="connsiteX30575" fmla="*/ 1477735 w 9771622"/>
              <a:gd name="connsiteY30575" fmla="*/ 947242 h 4890129"/>
              <a:gd name="connsiteX30576" fmla="*/ 1491448 w 9771622"/>
              <a:gd name="connsiteY30576" fmla="*/ 960966 h 4890129"/>
              <a:gd name="connsiteX30577" fmla="*/ 1477735 w 9771622"/>
              <a:gd name="connsiteY30577" fmla="*/ 974680 h 4890129"/>
              <a:gd name="connsiteX30578" fmla="*/ 1464021 w 9771622"/>
              <a:gd name="connsiteY30578" fmla="*/ 960966 h 4890129"/>
              <a:gd name="connsiteX30579" fmla="*/ 1477735 w 9771622"/>
              <a:gd name="connsiteY30579" fmla="*/ 947242 h 4890129"/>
              <a:gd name="connsiteX30580" fmla="*/ 5979714 w 9771622"/>
              <a:gd name="connsiteY30580" fmla="*/ 947151 h 4890129"/>
              <a:gd name="connsiteX30581" fmla="*/ 5993430 w 9771622"/>
              <a:gd name="connsiteY30581" fmla="*/ 960877 h 4890129"/>
              <a:gd name="connsiteX30582" fmla="*/ 5979714 w 9771622"/>
              <a:gd name="connsiteY30582" fmla="*/ 974592 h 4890129"/>
              <a:gd name="connsiteX30583" fmla="*/ 5965998 w 9771622"/>
              <a:gd name="connsiteY30583" fmla="*/ 960877 h 4890129"/>
              <a:gd name="connsiteX30584" fmla="*/ 5979714 w 9771622"/>
              <a:gd name="connsiteY30584" fmla="*/ 947151 h 4890129"/>
              <a:gd name="connsiteX30585" fmla="*/ 5688117 w 9771622"/>
              <a:gd name="connsiteY30585" fmla="*/ 947151 h 4890129"/>
              <a:gd name="connsiteX30586" fmla="*/ 5701833 w 9771622"/>
              <a:gd name="connsiteY30586" fmla="*/ 960877 h 4890129"/>
              <a:gd name="connsiteX30587" fmla="*/ 5688117 w 9771622"/>
              <a:gd name="connsiteY30587" fmla="*/ 974592 h 4890129"/>
              <a:gd name="connsiteX30588" fmla="*/ 5674401 w 9771622"/>
              <a:gd name="connsiteY30588" fmla="*/ 960877 h 4890129"/>
              <a:gd name="connsiteX30589" fmla="*/ 5688117 w 9771622"/>
              <a:gd name="connsiteY30589" fmla="*/ 947151 h 4890129"/>
              <a:gd name="connsiteX30590" fmla="*/ 2639494 w 9771622"/>
              <a:gd name="connsiteY30590" fmla="*/ 946791 h 4890129"/>
              <a:gd name="connsiteX30591" fmla="*/ 2653210 w 9771622"/>
              <a:gd name="connsiteY30591" fmla="*/ 960522 h 4890129"/>
              <a:gd name="connsiteX30592" fmla="*/ 2639494 w 9771622"/>
              <a:gd name="connsiteY30592" fmla="*/ 974231 h 4890129"/>
              <a:gd name="connsiteX30593" fmla="*/ 2625780 w 9771622"/>
              <a:gd name="connsiteY30593" fmla="*/ 960522 h 4890129"/>
              <a:gd name="connsiteX30594" fmla="*/ 2639494 w 9771622"/>
              <a:gd name="connsiteY30594" fmla="*/ 946791 h 4890129"/>
              <a:gd name="connsiteX30595" fmla="*/ 5245258 w 9771622"/>
              <a:gd name="connsiteY30595" fmla="*/ 946161 h 4890129"/>
              <a:gd name="connsiteX30596" fmla="*/ 5258974 w 9771622"/>
              <a:gd name="connsiteY30596" fmla="*/ 959886 h 4890129"/>
              <a:gd name="connsiteX30597" fmla="*/ 5245258 w 9771622"/>
              <a:gd name="connsiteY30597" fmla="*/ 973596 h 4890129"/>
              <a:gd name="connsiteX30598" fmla="*/ 5231542 w 9771622"/>
              <a:gd name="connsiteY30598" fmla="*/ 959886 h 4890129"/>
              <a:gd name="connsiteX30599" fmla="*/ 5245258 w 9771622"/>
              <a:gd name="connsiteY30599" fmla="*/ 946161 h 4890129"/>
              <a:gd name="connsiteX30600" fmla="*/ 7644569 w 9771622"/>
              <a:gd name="connsiteY30600" fmla="*/ 945396 h 4890129"/>
              <a:gd name="connsiteX30601" fmla="*/ 7658285 w 9771622"/>
              <a:gd name="connsiteY30601" fmla="*/ 959110 h 4890129"/>
              <a:gd name="connsiteX30602" fmla="*/ 7644569 w 9771622"/>
              <a:gd name="connsiteY30602" fmla="*/ 972824 h 4890129"/>
              <a:gd name="connsiteX30603" fmla="*/ 7630853 w 9771622"/>
              <a:gd name="connsiteY30603" fmla="*/ 959110 h 4890129"/>
              <a:gd name="connsiteX30604" fmla="*/ 7644569 w 9771622"/>
              <a:gd name="connsiteY30604" fmla="*/ 945396 h 4890129"/>
              <a:gd name="connsiteX30605" fmla="*/ 3152774 w 9771622"/>
              <a:gd name="connsiteY30605" fmla="*/ 945174 h 4890129"/>
              <a:gd name="connsiteX30606" fmla="*/ 3166490 w 9771622"/>
              <a:gd name="connsiteY30606" fmla="*/ 958890 h 4890129"/>
              <a:gd name="connsiteX30607" fmla="*/ 3152774 w 9771622"/>
              <a:gd name="connsiteY30607" fmla="*/ 972603 h 4890129"/>
              <a:gd name="connsiteX30608" fmla="*/ 3139058 w 9771622"/>
              <a:gd name="connsiteY30608" fmla="*/ 958890 h 4890129"/>
              <a:gd name="connsiteX30609" fmla="*/ 3152774 w 9771622"/>
              <a:gd name="connsiteY30609" fmla="*/ 945174 h 4890129"/>
              <a:gd name="connsiteX30610" fmla="*/ 1367184 w 9771622"/>
              <a:gd name="connsiteY30610" fmla="*/ 944917 h 4890129"/>
              <a:gd name="connsiteX30611" fmla="*/ 1380902 w 9771622"/>
              <a:gd name="connsiteY30611" fmla="*/ 958633 h 4890129"/>
              <a:gd name="connsiteX30612" fmla="*/ 1367184 w 9771622"/>
              <a:gd name="connsiteY30612" fmla="*/ 972350 h 4890129"/>
              <a:gd name="connsiteX30613" fmla="*/ 1353467 w 9771622"/>
              <a:gd name="connsiteY30613" fmla="*/ 958633 h 4890129"/>
              <a:gd name="connsiteX30614" fmla="*/ 1367184 w 9771622"/>
              <a:gd name="connsiteY30614" fmla="*/ 944917 h 4890129"/>
              <a:gd name="connsiteX30615" fmla="*/ 2105278 w 9771622"/>
              <a:gd name="connsiteY30615" fmla="*/ 943394 h 4890129"/>
              <a:gd name="connsiteX30616" fmla="*/ 2118994 w 9771622"/>
              <a:gd name="connsiteY30616" fmla="*/ 957109 h 4890129"/>
              <a:gd name="connsiteX30617" fmla="*/ 2105278 w 9771622"/>
              <a:gd name="connsiteY30617" fmla="*/ 970827 h 4890129"/>
              <a:gd name="connsiteX30618" fmla="*/ 2091570 w 9771622"/>
              <a:gd name="connsiteY30618" fmla="*/ 957109 h 4890129"/>
              <a:gd name="connsiteX30619" fmla="*/ 2105278 w 9771622"/>
              <a:gd name="connsiteY30619" fmla="*/ 943394 h 4890129"/>
              <a:gd name="connsiteX30620" fmla="*/ 7701499 w 9771622"/>
              <a:gd name="connsiteY30620" fmla="*/ 943385 h 4890129"/>
              <a:gd name="connsiteX30621" fmla="*/ 7715215 w 9771622"/>
              <a:gd name="connsiteY30621" fmla="*/ 957105 h 4890129"/>
              <a:gd name="connsiteX30622" fmla="*/ 7701499 w 9771622"/>
              <a:gd name="connsiteY30622" fmla="*/ 970823 h 4890129"/>
              <a:gd name="connsiteX30623" fmla="*/ 7687783 w 9771622"/>
              <a:gd name="connsiteY30623" fmla="*/ 957105 h 4890129"/>
              <a:gd name="connsiteX30624" fmla="*/ 7701499 w 9771622"/>
              <a:gd name="connsiteY30624" fmla="*/ 943385 h 4890129"/>
              <a:gd name="connsiteX30625" fmla="*/ 6914415 w 9771622"/>
              <a:gd name="connsiteY30625" fmla="*/ 943186 h 4890129"/>
              <a:gd name="connsiteX30626" fmla="*/ 6928131 w 9771622"/>
              <a:gd name="connsiteY30626" fmla="*/ 956894 h 4890129"/>
              <a:gd name="connsiteX30627" fmla="*/ 6914415 w 9771622"/>
              <a:gd name="connsiteY30627" fmla="*/ 970609 h 4890129"/>
              <a:gd name="connsiteX30628" fmla="*/ 6900699 w 9771622"/>
              <a:gd name="connsiteY30628" fmla="*/ 956894 h 4890129"/>
              <a:gd name="connsiteX30629" fmla="*/ 6914415 w 9771622"/>
              <a:gd name="connsiteY30629" fmla="*/ 943186 h 4890129"/>
              <a:gd name="connsiteX30630" fmla="*/ 1256967 w 9771622"/>
              <a:gd name="connsiteY30630" fmla="*/ 942916 h 4890129"/>
              <a:gd name="connsiteX30631" fmla="*/ 1270683 w 9771622"/>
              <a:gd name="connsiteY30631" fmla="*/ 956630 h 4890129"/>
              <a:gd name="connsiteX30632" fmla="*/ 1256967 w 9771622"/>
              <a:gd name="connsiteY30632" fmla="*/ 970346 h 4890129"/>
              <a:gd name="connsiteX30633" fmla="*/ 1243248 w 9771622"/>
              <a:gd name="connsiteY30633" fmla="*/ 956630 h 4890129"/>
              <a:gd name="connsiteX30634" fmla="*/ 1256967 w 9771622"/>
              <a:gd name="connsiteY30634" fmla="*/ 942916 h 4890129"/>
              <a:gd name="connsiteX30635" fmla="*/ 6219347 w 9771622"/>
              <a:gd name="connsiteY30635" fmla="*/ 941532 h 4890129"/>
              <a:gd name="connsiteX30636" fmla="*/ 6233063 w 9771622"/>
              <a:gd name="connsiteY30636" fmla="*/ 955248 h 4890129"/>
              <a:gd name="connsiteX30637" fmla="*/ 6219347 w 9771622"/>
              <a:gd name="connsiteY30637" fmla="*/ 968964 h 4890129"/>
              <a:gd name="connsiteX30638" fmla="*/ 6205631 w 9771622"/>
              <a:gd name="connsiteY30638" fmla="*/ 955248 h 4890129"/>
              <a:gd name="connsiteX30639" fmla="*/ 6219347 w 9771622"/>
              <a:gd name="connsiteY30639" fmla="*/ 941532 h 4890129"/>
              <a:gd name="connsiteX30640" fmla="*/ 7758428 w 9771622"/>
              <a:gd name="connsiteY30640" fmla="*/ 941392 h 4890129"/>
              <a:gd name="connsiteX30641" fmla="*/ 7772144 w 9771622"/>
              <a:gd name="connsiteY30641" fmla="*/ 955105 h 4890129"/>
              <a:gd name="connsiteX30642" fmla="*/ 7758428 w 9771622"/>
              <a:gd name="connsiteY30642" fmla="*/ 968822 h 4890129"/>
              <a:gd name="connsiteX30643" fmla="*/ 7744712 w 9771622"/>
              <a:gd name="connsiteY30643" fmla="*/ 955105 h 4890129"/>
              <a:gd name="connsiteX30644" fmla="*/ 7758428 w 9771622"/>
              <a:gd name="connsiteY30644" fmla="*/ 941392 h 4890129"/>
              <a:gd name="connsiteX30645" fmla="*/ 1147407 w 9771622"/>
              <a:gd name="connsiteY30645" fmla="*/ 940921 h 4890129"/>
              <a:gd name="connsiteX30646" fmla="*/ 1161125 w 9771622"/>
              <a:gd name="connsiteY30646" fmla="*/ 954635 h 4890129"/>
              <a:gd name="connsiteX30647" fmla="*/ 1147407 w 9771622"/>
              <a:gd name="connsiteY30647" fmla="*/ 968352 h 4890129"/>
              <a:gd name="connsiteX30648" fmla="*/ 1133694 w 9771622"/>
              <a:gd name="connsiteY30648" fmla="*/ 954635 h 4890129"/>
              <a:gd name="connsiteX30649" fmla="*/ 1147407 w 9771622"/>
              <a:gd name="connsiteY30649" fmla="*/ 940921 h 4890129"/>
              <a:gd name="connsiteX30650" fmla="*/ 2521665 w 9771622"/>
              <a:gd name="connsiteY30650" fmla="*/ 940833 h 4890129"/>
              <a:gd name="connsiteX30651" fmla="*/ 2535379 w 9771622"/>
              <a:gd name="connsiteY30651" fmla="*/ 954541 h 4890129"/>
              <a:gd name="connsiteX30652" fmla="*/ 2521665 w 9771622"/>
              <a:gd name="connsiteY30652" fmla="*/ 968258 h 4890129"/>
              <a:gd name="connsiteX30653" fmla="*/ 2507953 w 9771622"/>
              <a:gd name="connsiteY30653" fmla="*/ 954541 h 4890129"/>
              <a:gd name="connsiteX30654" fmla="*/ 2521665 w 9771622"/>
              <a:gd name="connsiteY30654" fmla="*/ 940833 h 4890129"/>
              <a:gd name="connsiteX30655" fmla="*/ 6512584 w 9771622"/>
              <a:gd name="connsiteY30655" fmla="*/ 940545 h 4890129"/>
              <a:gd name="connsiteX30656" fmla="*/ 6526300 w 9771622"/>
              <a:gd name="connsiteY30656" fmla="*/ 954248 h 4890129"/>
              <a:gd name="connsiteX30657" fmla="*/ 6512584 w 9771622"/>
              <a:gd name="connsiteY30657" fmla="*/ 967963 h 4890129"/>
              <a:gd name="connsiteX30658" fmla="*/ 6498868 w 9771622"/>
              <a:gd name="connsiteY30658" fmla="*/ 954248 h 4890129"/>
              <a:gd name="connsiteX30659" fmla="*/ 6512584 w 9771622"/>
              <a:gd name="connsiteY30659" fmla="*/ 940545 h 4890129"/>
              <a:gd name="connsiteX30660" fmla="*/ 5411414 w 9771622"/>
              <a:gd name="connsiteY30660" fmla="*/ 939883 h 4890129"/>
              <a:gd name="connsiteX30661" fmla="*/ 5425130 w 9771622"/>
              <a:gd name="connsiteY30661" fmla="*/ 953589 h 4890129"/>
              <a:gd name="connsiteX30662" fmla="*/ 5411414 w 9771622"/>
              <a:gd name="connsiteY30662" fmla="*/ 967309 h 4890129"/>
              <a:gd name="connsiteX30663" fmla="*/ 5397698 w 9771622"/>
              <a:gd name="connsiteY30663" fmla="*/ 953589 h 4890129"/>
              <a:gd name="connsiteX30664" fmla="*/ 5411414 w 9771622"/>
              <a:gd name="connsiteY30664" fmla="*/ 939883 h 4890129"/>
              <a:gd name="connsiteX30665" fmla="*/ 1991422 w 9771622"/>
              <a:gd name="connsiteY30665" fmla="*/ 939729 h 4890129"/>
              <a:gd name="connsiteX30666" fmla="*/ 2005137 w 9771622"/>
              <a:gd name="connsiteY30666" fmla="*/ 953436 h 4890129"/>
              <a:gd name="connsiteX30667" fmla="*/ 1991422 w 9771622"/>
              <a:gd name="connsiteY30667" fmla="*/ 967162 h 4890129"/>
              <a:gd name="connsiteX30668" fmla="*/ 1977707 w 9771622"/>
              <a:gd name="connsiteY30668" fmla="*/ 953436 h 4890129"/>
              <a:gd name="connsiteX30669" fmla="*/ 1991422 w 9771622"/>
              <a:gd name="connsiteY30669" fmla="*/ 939729 h 4890129"/>
              <a:gd name="connsiteX30670" fmla="*/ 7815357 w 9771622"/>
              <a:gd name="connsiteY30670" fmla="*/ 939725 h 4890129"/>
              <a:gd name="connsiteX30671" fmla="*/ 7829073 w 9771622"/>
              <a:gd name="connsiteY30671" fmla="*/ 953435 h 4890129"/>
              <a:gd name="connsiteX30672" fmla="*/ 7815357 w 9771622"/>
              <a:gd name="connsiteY30672" fmla="*/ 967157 h 4890129"/>
              <a:gd name="connsiteX30673" fmla="*/ 7801641 w 9771622"/>
              <a:gd name="connsiteY30673" fmla="*/ 953435 h 4890129"/>
              <a:gd name="connsiteX30674" fmla="*/ 7815357 w 9771622"/>
              <a:gd name="connsiteY30674" fmla="*/ 939725 h 4890129"/>
              <a:gd name="connsiteX30675" fmla="*/ 3439075 w 9771622"/>
              <a:gd name="connsiteY30675" fmla="*/ 939215 h 4890129"/>
              <a:gd name="connsiteX30676" fmla="*/ 3452791 w 9771622"/>
              <a:gd name="connsiteY30676" fmla="*/ 952925 h 4890129"/>
              <a:gd name="connsiteX30677" fmla="*/ 3439075 w 9771622"/>
              <a:gd name="connsiteY30677" fmla="*/ 966647 h 4890129"/>
              <a:gd name="connsiteX30678" fmla="*/ 3425359 w 9771622"/>
              <a:gd name="connsiteY30678" fmla="*/ 952925 h 4890129"/>
              <a:gd name="connsiteX30679" fmla="*/ 3439075 w 9771622"/>
              <a:gd name="connsiteY30679" fmla="*/ 939215 h 4890129"/>
              <a:gd name="connsiteX30680" fmla="*/ 1037855 w 9771622"/>
              <a:gd name="connsiteY30680" fmla="*/ 938920 h 4890129"/>
              <a:gd name="connsiteX30681" fmla="*/ 1051573 w 9771622"/>
              <a:gd name="connsiteY30681" fmla="*/ 952635 h 4890129"/>
              <a:gd name="connsiteX30682" fmla="*/ 1037855 w 9771622"/>
              <a:gd name="connsiteY30682" fmla="*/ 966351 h 4890129"/>
              <a:gd name="connsiteX30683" fmla="*/ 1024138 w 9771622"/>
              <a:gd name="connsiteY30683" fmla="*/ 952635 h 4890129"/>
              <a:gd name="connsiteX30684" fmla="*/ 1037855 w 9771622"/>
              <a:gd name="connsiteY30684" fmla="*/ 938920 h 4890129"/>
              <a:gd name="connsiteX30685" fmla="*/ 2831793 w 9771622"/>
              <a:gd name="connsiteY30685" fmla="*/ 938884 h 4890129"/>
              <a:gd name="connsiteX30686" fmla="*/ 2845515 w 9771622"/>
              <a:gd name="connsiteY30686" fmla="*/ 952591 h 4890129"/>
              <a:gd name="connsiteX30687" fmla="*/ 2831793 w 9771622"/>
              <a:gd name="connsiteY30687" fmla="*/ 966315 h 4890129"/>
              <a:gd name="connsiteX30688" fmla="*/ 2818079 w 9771622"/>
              <a:gd name="connsiteY30688" fmla="*/ 952591 h 4890129"/>
              <a:gd name="connsiteX30689" fmla="*/ 2831793 w 9771622"/>
              <a:gd name="connsiteY30689" fmla="*/ 938884 h 4890129"/>
              <a:gd name="connsiteX30690" fmla="*/ 6974986 w 9771622"/>
              <a:gd name="connsiteY30690" fmla="*/ 938879 h 4890129"/>
              <a:gd name="connsiteX30691" fmla="*/ 6988702 w 9771622"/>
              <a:gd name="connsiteY30691" fmla="*/ 952589 h 4890129"/>
              <a:gd name="connsiteX30692" fmla="*/ 6974986 w 9771622"/>
              <a:gd name="connsiteY30692" fmla="*/ 966313 h 4890129"/>
              <a:gd name="connsiteX30693" fmla="*/ 6961270 w 9771622"/>
              <a:gd name="connsiteY30693" fmla="*/ 952589 h 4890129"/>
              <a:gd name="connsiteX30694" fmla="*/ 6974986 w 9771622"/>
              <a:gd name="connsiteY30694" fmla="*/ 938879 h 4890129"/>
              <a:gd name="connsiteX30695" fmla="*/ 7871953 w 9771622"/>
              <a:gd name="connsiteY30695" fmla="*/ 937725 h 4890129"/>
              <a:gd name="connsiteX30696" fmla="*/ 7885669 w 9771622"/>
              <a:gd name="connsiteY30696" fmla="*/ 951436 h 4890129"/>
              <a:gd name="connsiteX30697" fmla="*/ 7871953 w 9771622"/>
              <a:gd name="connsiteY30697" fmla="*/ 965157 h 4890129"/>
              <a:gd name="connsiteX30698" fmla="*/ 7858237 w 9771622"/>
              <a:gd name="connsiteY30698" fmla="*/ 951436 h 4890129"/>
              <a:gd name="connsiteX30699" fmla="*/ 7871953 w 9771622"/>
              <a:gd name="connsiteY30699" fmla="*/ 937725 h 4890129"/>
              <a:gd name="connsiteX30700" fmla="*/ 928950 w 9771622"/>
              <a:gd name="connsiteY30700" fmla="*/ 937259 h 4890129"/>
              <a:gd name="connsiteX30701" fmla="*/ 942669 w 9771622"/>
              <a:gd name="connsiteY30701" fmla="*/ 950975 h 4890129"/>
              <a:gd name="connsiteX30702" fmla="*/ 928950 w 9771622"/>
              <a:gd name="connsiteY30702" fmla="*/ 964691 h 4890129"/>
              <a:gd name="connsiteX30703" fmla="*/ 915239 w 9771622"/>
              <a:gd name="connsiteY30703" fmla="*/ 950975 h 4890129"/>
              <a:gd name="connsiteX30704" fmla="*/ 928950 w 9771622"/>
              <a:gd name="connsiteY30704" fmla="*/ 937259 h 4890129"/>
              <a:gd name="connsiteX30705" fmla="*/ 5200244 w 9771622"/>
              <a:gd name="connsiteY30705" fmla="*/ 936566 h 4890129"/>
              <a:gd name="connsiteX30706" fmla="*/ 5213960 w 9771622"/>
              <a:gd name="connsiteY30706" fmla="*/ 950292 h 4890129"/>
              <a:gd name="connsiteX30707" fmla="*/ 5200244 w 9771622"/>
              <a:gd name="connsiteY30707" fmla="*/ 963999 h 4890129"/>
              <a:gd name="connsiteX30708" fmla="*/ 5186528 w 9771622"/>
              <a:gd name="connsiteY30708" fmla="*/ 950292 h 4890129"/>
              <a:gd name="connsiteX30709" fmla="*/ 5200244 w 9771622"/>
              <a:gd name="connsiteY30709" fmla="*/ 936566 h 4890129"/>
              <a:gd name="connsiteX30710" fmla="*/ 1878558 w 9771622"/>
              <a:gd name="connsiteY30710" fmla="*/ 936062 h 4890129"/>
              <a:gd name="connsiteX30711" fmla="*/ 1892277 w 9771622"/>
              <a:gd name="connsiteY30711" fmla="*/ 949780 h 4890129"/>
              <a:gd name="connsiteX30712" fmla="*/ 1878558 w 9771622"/>
              <a:gd name="connsiteY30712" fmla="*/ 963496 h 4890129"/>
              <a:gd name="connsiteX30713" fmla="*/ 1864842 w 9771622"/>
              <a:gd name="connsiteY30713" fmla="*/ 949780 h 4890129"/>
              <a:gd name="connsiteX30714" fmla="*/ 1878558 w 9771622"/>
              <a:gd name="connsiteY30714" fmla="*/ 936062 h 4890129"/>
              <a:gd name="connsiteX30715" fmla="*/ 7928552 w 9771622"/>
              <a:gd name="connsiteY30715" fmla="*/ 936059 h 4890129"/>
              <a:gd name="connsiteX30716" fmla="*/ 7942268 w 9771622"/>
              <a:gd name="connsiteY30716" fmla="*/ 949777 h 4890129"/>
              <a:gd name="connsiteX30717" fmla="*/ 7928552 w 9771622"/>
              <a:gd name="connsiteY30717" fmla="*/ 963493 h 4890129"/>
              <a:gd name="connsiteX30718" fmla="*/ 7914836 w 9771622"/>
              <a:gd name="connsiteY30718" fmla="*/ 949777 h 4890129"/>
              <a:gd name="connsiteX30719" fmla="*/ 7928552 w 9771622"/>
              <a:gd name="connsiteY30719" fmla="*/ 936059 h 4890129"/>
              <a:gd name="connsiteX30720" fmla="*/ 820044 w 9771622"/>
              <a:gd name="connsiteY30720" fmla="*/ 935931 h 4890129"/>
              <a:gd name="connsiteX30721" fmla="*/ 833759 w 9771622"/>
              <a:gd name="connsiteY30721" fmla="*/ 949646 h 4890129"/>
              <a:gd name="connsiteX30722" fmla="*/ 820044 w 9771622"/>
              <a:gd name="connsiteY30722" fmla="*/ 963363 h 4890129"/>
              <a:gd name="connsiteX30723" fmla="*/ 806327 w 9771622"/>
              <a:gd name="connsiteY30723" fmla="*/ 949646 h 4890129"/>
              <a:gd name="connsiteX30724" fmla="*/ 820044 w 9771622"/>
              <a:gd name="connsiteY30724" fmla="*/ 935931 h 4890129"/>
              <a:gd name="connsiteX30725" fmla="*/ 5871481 w 9771622"/>
              <a:gd name="connsiteY30725" fmla="*/ 935576 h 4890129"/>
              <a:gd name="connsiteX30726" fmla="*/ 5885197 w 9771622"/>
              <a:gd name="connsiteY30726" fmla="*/ 949288 h 4890129"/>
              <a:gd name="connsiteX30727" fmla="*/ 5871481 w 9771622"/>
              <a:gd name="connsiteY30727" fmla="*/ 963006 h 4890129"/>
              <a:gd name="connsiteX30728" fmla="*/ 5857765 w 9771622"/>
              <a:gd name="connsiteY30728" fmla="*/ 949288 h 4890129"/>
              <a:gd name="connsiteX30729" fmla="*/ 5871481 w 9771622"/>
              <a:gd name="connsiteY30729" fmla="*/ 935576 h 4890129"/>
              <a:gd name="connsiteX30730" fmla="*/ 7035224 w 9771622"/>
              <a:gd name="connsiteY30730" fmla="*/ 935232 h 4890129"/>
              <a:gd name="connsiteX30731" fmla="*/ 7048940 w 9771622"/>
              <a:gd name="connsiteY30731" fmla="*/ 948941 h 4890129"/>
              <a:gd name="connsiteX30732" fmla="*/ 7035224 w 9771622"/>
              <a:gd name="connsiteY30732" fmla="*/ 962661 h 4890129"/>
              <a:gd name="connsiteX30733" fmla="*/ 7021508 w 9771622"/>
              <a:gd name="connsiteY30733" fmla="*/ 948941 h 4890129"/>
              <a:gd name="connsiteX30734" fmla="*/ 7035224 w 9771622"/>
              <a:gd name="connsiteY30734" fmla="*/ 935232 h 4890129"/>
              <a:gd name="connsiteX30735" fmla="*/ 2404823 w 9771622"/>
              <a:gd name="connsiteY30735" fmla="*/ 935180 h 4890129"/>
              <a:gd name="connsiteX30736" fmla="*/ 2418537 w 9771622"/>
              <a:gd name="connsiteY30736" fmla="*/ 948890 h 4890129"/>
              <a:gd name="connsiteX30737" fmla="*/ 2404823 w 9771622"/>
              <a:gd name="connsiteY30737" fmla="*/ 962607 h 4890129"/>
              <a:gd name="connsiteX30738" fmla="*/ 2391109 w 9771622"/>
              <a:gd name="connsiteY30738" fmla="*/ 948890 h 4890129"/>
              <a:gd name="connsiteX30739" fmla="*/ 2404823 w 9771622"/>
              <a:gd name="connsiteY30739" fmla="*/ 935180 h 4890129"/>
              <a:gd name="connsiteX30740" fmla="*/ 6048559 w 9771622"/>
              <a:gd name="connsiteY30740" fmla="*/ 934585 h 4890129"/>
              <a:gd name="connsiteX30741" fmla="*/ 6062275 w 9771622"/>
              <a:gd name="connsiteY30741" fmla="*/ 948290 h 4890129"/>
              <a:gd name="connsiteX30742" fmla="*/ 6048559 w 9771622"/>
              <a:gd name="connsiteY30742" fmla="*/ 962011 h 4890129"/>
              <a:gd name="connsiteX30743" fmla="*/ 6034843 w 9771622"/>
              <a:gd name="connsiteY30743" fmla="*/ 948290 h 4890129"/>
              <a:gd name="connsiteX30744" fmla="*/ 6048559 w 9771622"/>
              <a:gd name="connsiteY30744" fmla="*/ 934585 h 4890129"/>
              <a:gd name="connsiteX30745" fmla="*/ 7984822 w 9771622"/>
              <a:gd name="connsiteY30745" fmla="*/ 934397 h 4890129"/>
              <a:gd name="connsiteX30746" fmla="*/ 7998538 w 9771622"/>
              <a:gd name="connsiteY30746" fmla="*/ 948103 h 4890129"/>
              <a:gd name="connsiteX30747" fmla="*/ 7984822 w 9771622"/>
              <a:gd name="connsiteY30747" fmla="*/ 961826 h 4890129"/>
              <a:gd name="connsiteX30748" fmla="*/ 7971106 w 9771622"/>
              <a:gd name="connsiteY30748" fmla="*/ 948103 h 4890129"/>
              <a:gd name="connsiteX30749" fmla="*/ 7984822 w 9771622"/>
              <a:gd name="connsiteY30749" fmla="*/ 934397 h 4890129"/>
              <a:gd name="connsiteX30750" fmla="*/ 711474 w 9771622"/>
              <a:gd name="connsiteY30750" fmla="*/ 934272 h 4890129"/>
              <a:gd name="connsiteX30751" fmla="*/ 725193 w 9771622"/>
              <a:gd name="connsiteY30751" fmla="*/ 947986 h 4890129"/>
              <a:gd name="connsiteX30752" fmla="*/ 711474 w 9771622"/>
              <a:gd name="connsiteY30752" fmla="*/ 961704 h 4890129"/>
              <a:gd name="connsiteX30753" fmla="*/ 697759 w 9771622"/>
              <a:gd name="connsiteY30753" fmla="*/ 947986 h 4890129"/>
              <a:gd name="connsiteX30754" fmla="*/ 711474 w 9771622"/>
              <a:gd name="connsiteY30754" fmla="*/ 934272 h 4890129"/>
              <a:gd name="connsiteX30755" fmla="*/ 6575817 w 9771622"/>
              <a:gd name="connsiteY30755" fmla="*/ 933923 h 4890129"/>
              <a:gd name="connsiteX30756" fmla="*/ 6589533 w 9771622"/>
              <a:gd name="connsiteY30756" fmla="*/ 947620 h 4890129"/>
              <a:gd name="connsiteX30757" fmla="*/ 6575817 w 9771622"/>
              <a:gd name="connsiteY30757" fmla="*/ 961355 h 4890129"/>
              <a:gd name="connsiteX30758" fmla="*/ 6562101 w 9771622"/>
              <a:gd name="connsiteY30758" fmla="*/ 947620 h 4890129"/>
              <a:gd name="connsiteX30759" fmla="*/ 6575817 w 9771622"/>
              <a:gd name="connsiteY30759" fmla="*/ 933923 h 4890129"/>
              <a:gd name="connsiteX30760" fmla="*/ 3230887 w 9771622"/>
              <a:gd name="connsiteY30760" fmla="*/ 933923 h 4890129"/>
              <a:gd name="connsiteX30761" fmla="*/ 3244603 w 9771622"/>
              <a:gd name="connsiteY30761" fmla="*/ 947620 h 4890129"/>
              <a:gd name="connsiteX30762" fmla="*/ 3230887 w 9771622"/>
              <a:gd name="connsiteY30762" fmla="*/ 961355 h 4890129"/>
              <a:gd name="connsiteX30763" fmla="*/ 3217171 w 9771622"/>
              <a:gd name="connsiteY30763" fmla="*/ 947620 h 4890129"/>
              <a:gd name="connsiteX30764" fmla="*/ 3230887 w 9771622"/>
              <a:gd name="connsiteY30764" fmla="*/ 933923 h 4890129"/>
              <a:gd name="connsiteX30765" fmla="*/ 1766018 w 9771622"/>
              <a:gd name="connsiteY30765" fmla="*/ 933067 h 4890129"/>
              <a:gd name="connsiteX30766" fmla="*/ 1779734 w 9771622"/>
              <a:gd name="connsiteY30766" fmla="*/ 946771 h 4890129"/>
              <a:gd name="connsiteX30767" fmla="*/ 1766018 w 9771622"/>
              <a:gd name="connsiteY30767" fmla="*/ 960498 h 4890129"/>
              <a:gd name="connsiteX30768" fmla="*/ 1752308 w 9771622"/>
              <a:gd name="connsiteY30768" fmla="*/ 946771 h 4890129"/>
              <a:gd name="connsiteX30769" fmla="*/ 1766018 w 9771622"/>
              <a:gd name="connsiteY30769" fmla="*/ 933067 h 4890129"/>
              <a:gd name="connsiteX30770" fmla="*/ 8041087 w 9771622"/>
              <a:gd name="connsiteY30770" fmla="*/ 933064 h 4890129"/>
              <a:gd name="connsiteX30771" fmla="*/ 8054803 w 9771622"/>
              <a:gd name="connsiteY30771" fmla="*/ 946768 h 4890129"/>
              <a:gd name="connsiteX30772" fmla="*/ 8041087 w 9771622"/>
              <a:gd name="connsiteY30772" fmla="*/ 960494 h 4890129"/>
              <a:gd name="connsiteX30773" fmla="*/ 8027371 w 9771622"/>
              <a:gd name="connsiteY30773" fmla="*/ 946768 h 4890129"/>
              <a:gd name="connsiteX30774" fmla="*/ 8041087 w 9771622"/>
              <a:gd name="connsiteY30774" fmla="*/ 933064 h 4890129"/>
              <a:gd name="connsiteX30775" fmla="*/ 603234 w 9771622"/>
              <a:gd name="connsiteY30775" fmla="*/ 932943 h 4890129"/>
              <a:gd name="connsiteX30776" fmla="*/ 616951 w 9771622"/>
              <a:gd name="connsiteY30776" fmla="*/ 946657 h 4890129"/>
              <a:gd name="connsiteX30777" fmla="*/ 603234 w 9771622"/>
              <a:gd name="connsiteY30777" fmla="*/ 960375 h 4890129"/>
              <a:gd name="connsiteX30778" fmla="*/ 589517 w 9771622"/>
              <a:gd name="connsiteY30778" fmla="*/ 946657 h 4890129"/>
              <a:gd name="connsiteX30779" fmla="*/ 603234 w 9771622"/>
              <a:gd name="connsiteY30779" fmla="*/ 932943 h 4890129"/>
              <a:gd name="connsiteX30780" fmla="*/ 6285544 w 9771622"/>
              <a:gd name="connsiteY30780" fmla="*/ 932269 h 4890129"/>
              <a:gd name="connsiteX30781" fmla="*/ 6299260 w 9771622"/>
              <a:gd name="connsiteY30781" fmla="*/ 945980 h 4890129"/>
              <a:gd name="connsiteX30782" fmla="*/ 6285544 w 9771622"/>
              <a:gd name="connsiteY30782" fmla="*/ 959700 h 4890129"/>
              <a:gd name="connsiteX30783" fmla="*/ 6271828 w 9771622"/>
              <a:gd name="connsiteY30783" fmla="*/ 945980 h 4890129"/>
              <a:gd name="connsiteX30784" fmla="*/ 6285544 w 9771622"/>
              <a:gd name="connsiteY30784" fmla="*/ 932269 h 4890129"/>
              <a:gd name="connsiteX30785" fmla="*/ 3521493 w 9771622"/>
              <a:gd name="connsiteY30785" fmla="*/ 932269 h 4890129"/>
              <a:gd name="connsiteX30786" fmla="*/ 3535209 w 9771622"/>
              <a:gd name="connsiteY30786" fmla="*/ 945980 h 4890129"/>
              <a:gd name="connsiteX30787" fmla="*/ 3521493 w 9771622"/>
              <a:gd name="connsiteY30787" fmla="*/ 959700 h 4890129"/>
              <a:gd name="connsiteX30788" fmla="*/ 3507777 w 9771622"/>
              <a:gd name="connsiteY30788" fmla="*/ 945980 h 4890129"/>
              <a:gd name="connsiteX30789" fmla="*/ 3521493 w 9771622"/>
              <a:gd name="connsiteY30789" fmla="*/ 932269 h 4890129"/>
              <a:gd name="connsiteX30790" fmla="*/ 495328 w 9771622"/>
              <a:gd name="connsiteY30790" fmla="*/ 931614 h 4890129"/>
              <a:gd name="connsiteX30791" fmla="*/ 509043 w 9771622"/>
              <a:gd name="connsiteY30791" fmla="*/ 945329 h 4890129"/>
              <a:gd name="connsiteX30792" fmla="*/ 495328 w 9771622"/>
              <a:gd name="connsiteY30792" fmla="*/ 959045 h 4890129"/>
              <a:gd name="connsiteX30793" fmla="*/ 481611 w 9771622"/>
              <a:gd name="connsiteY30793" fmla="*/ 945329 h 4890129"/>
              <a:gd name="connsiteX30794" fmla="*/ 495328 w 9771622"/>
              <a:gd name="connsiteY30794" fmla="*/ 931614 h 4890129"/>
              <a:gd name="connsiteX30795" fmla="*/ 8097026 w 9771622"/>
              <a:gd name="connsiteY30795" fmla="*/ 931394 h 4890129"/>
              <a:gd name="connsiteX30796" fmla="*/ 8110742 w 9771622"/>
              <a:gd name="connsiteY30796" fmla="*/ 945110 h 4890129"/>
              <a:gd name="connsiteX30797" fmla="*/ 8097026 w 9771622"/>
              <a:gd name="connsiteY30797" fmla="*/ 958823 h 4890129"/>
              <a:gd name="connsiteX30798" fmla="*/ 8083310 w 9771622"/>
              <a:gd name="connsiteY30798" fmla="*/ 945110 h 4890129"/>
              <a:gd name="connsiteX30799" fmla="*/ 8097026 w 9771622"/>
              <a:gd name="connsiteY30799" fmla="*/ 931394 h 4890129"/>
              <a:gd name="connsiteX30800" fmla="*/ 7095135 w 9771622"/>
              <a:gd name="connsiteY30800" fmla="*/ 931253 h 4890129"/>
              <a:gd name="connsiteX30801" fmla="*/ 7108851 w 9771622"/>
              <a:gd name="connsiteY30801" fmla="*/ 944964 h 4890129"/>
              <a:gd name="connsiteX30802" fmla="*/ 7095135 w 9771622"/>
              <a:gd name="connsiteY30802" fmla="*/ 958677 h 4890129"/>
              <a:gd name="connsiteX30803" fmla="*/ 7081419 w 9771622"/>
              <a:gd name="connsiteY30803" fmla="*/ 944964 h 4890129"/>
              <a:gd name="connsiteX30804" fmla="*/ 7095135 w 9771622"/>
              <a:gd name="connsiteY30804" fmla="*/ 931253 h 4890129"/>
              <a:gd name="connsiteX30805" fmla="*/ 2711985 w 9771622"/>
              <a:gd name="connsiteY30805" fmla="*/ 931253 h 4890129"/>
              <a:gd name="connsiteX30806" fmla="*/ 2725699 w 9771622"/>
              <a:gd name="connsiteY30806" fmla="*/ 944967 h 4890129"/>
              <a:gd name="connsiteX30807" fmla="*/ 2711985 w 9771622"/>
              <a:gd name="connsiteY30807" fmla="*/ 958680 h 4890129"/>
              <a:gd name="connsiteX30808" fmla="*/ 2698267 w 9771622"/>
              <a:gd name="connsiteY30808" fmla="*/ 944967 h 4890129"/>
              <a:gd name="connsiteX30809" fmla="*/ 2711985 w 9771622"/>
              <a:gd name="connsiteY30809" fmla="*/ 931253 h 4890129"/>
              <a:gd name="connsiteX30810" fmla="*/ 387414 w 9771622"/>
              <a:gd name="connsiteY30810" fmla="*/ 930613 h 4890129"/>
              <a:gd name="connsiteX30811" fmla="*/ 401129 w 9771622"/>
              <a:gd name="connsiteY30811" fmla="*/ 944328 h 4890129"/>
              <a:gd name="connsiteX30812" fmla="*/ 387414 w 9771622"/>
              <a:gd name="connsiteY30812" fmla="*/ 958044 h 4890129"/>
              <a:gd name="connsiteX30813" fmla="*/ 373697 w 9771622"/>
              <a:gd name="connsiteY30813" fmla="*/ 944328 h 4890129"/>
              <a:gd name="connsiteX30814" fmla="*/ 387414 w 9771622"/>
              <a:gd name="connsiteY30814" fmla="*/ 930613 h 4890129"/>
              <a:gd name="connsiteX30815" fmla="*/ 1654148 w 9771622"/>
              <a:gd name="connsiteY30815" fmla="*/ 930065 h 4890129"/>
              <a:gd name="connsiteX30816" fmla="*/ 1667866 w 9771622"/>
              <a:gd name="connsiteY30816" fmla="*/ 943775 h 4890129"/>
              <a:gd name="connsiteX30817" fmla="*/ 1654148 w 9771622"/>
              <a:gd name="connsiteY30817" fmla="*/ 957494 h 4890129"/>
              <a:gd name="connsiteX30818" fmla="*/ 1640435 w 9771622"/>
              <a:gd name="connsiteY30818" fmla="*/ 943775 h 4890129"/>
              <a:gd name="connsiteX30819" fmla="*/ 1654148 w 9771622"/>
              <a:gd name="connsiteY30819" fmla="*/ 930065 h 4890129"/>
              <a:gd name="connsiteX30820" fmla="*/ 8152962 w 9771622"/>
              <a:gd name="connsiteY30820" fmla="*/ 930062 h 4890129"/>
              <a:gd name="connsiteX30821" fmla="*/ 8166678 w 9771622"/>
              <a:gd name="connsiteY30821" fmla="*/ 943771 h 4890129"/>
              <a:gd name="connsiteX30822" fmla="*/ 8152962 w 9771622"/>
              <a:gd name="connsiteY30822" fmla="*/ 957491 h 4890129"/>
              <a:gd name="connsiteX30823" fmla="*/ 8139246 w 9771622"/>
              <a:gd name="connsiteY30823" fmla="*/ 943771 h 4890129"/>
              <a:gd name="connsiteX30824" fmla="*/ 8152962 w 9771622"/>
              <a:gd name="connsiteY30824" fmla="*/ 930062 h 4890129"/>
              <a:gd name="connsiteX30825" fmla="*/ 5530569 w 9771622"/>
              <a:gd name="connsiteY30825" fmla="*/ 929952 h 4890129"/>
              <a:gd name="connsiteX30826" fmla="*/ 5544285 w 9771622"/>
              <a:gd name="connsiteY30826" fmla="*/ 943657 h 4890129"/>
              <a:gd name="connsiteX30827" fmla="*/ 5530569 w 9771622"/>
              <a:gd name="connsiteY30827" fmla="*/ 957377 h 4890129"/>
              <a:gd name="connsiteX30828" fmla="*/ 5516853 w 9771622"/>
              <a:gd name="connsiteY30828" fmla="*/ 943657 h 4890129"/>
              <a:gd name="connsiteX30829" fmla="*/ 5530569 w 9771622"/>
              <a:gd name="connsiteY30829" fmla="*/ 929952 h 4890129"/>
              <a:gd name="connsiteX30830" fmla="*/ 2288649 w 9771622"/>
              <a:gd name="connsiteY30830" fmla="*/ 929864 h 4890129"/>
              <a:gd name="connsiteX30831" fmla="*/ 2302361 w 9771622"/>
              <a:gd name="connsiteY30831" fmla="*/ 943575 h 4890129"/>
              <a:gd name="connsiteX30832" fmla="*/ 2288649 w 9771622"/>
              <a:gd name="connsiteY30832" fmla="*/ 957292 h 4890129"/>
              <a:gd name="connsiteX30833" fmla="*/ 2274930 w 9771622"/>
              <a:gd name="connsiteY30833" fmla="*/ 943575 h 4890129"/>
              <a:gd name="connsiteX30834" fmla="*/ 2288649 w 9771622"/>
              <a:gd name="connsiteY30834" fmla="*/ 929864 h 4890129"/>
              <a:gd name="connsiteX30835" fmla="*/ 279837 w 9771622"/>
              <a:gd name="connsiteY30835" fmla="*/ 929613 h 4890129"/>
              <a:gd name="connsiteX30836" fmla="*/ 293553 w 9771622"/>
              <a:gd name="connsiteY30836" fmla="*/ 943329 h 4890129"/>
              <a:gd name="connsiteX30837" fmla="*/ 279837 w 9771622"/>
              <a:gd name="connsiteY30837" fmla="*/ 957045 h 4890129"/>
              <a:gd name="connsiteX30838" fmla="*/ 266121 w 9771622"/>
              <a:gd name="connsiteY30838" fmla="*/ 943329 h 4890129"/>
              <a:gd name="connsiteX30839" fmla="*/ 279837 w 9771622"/>
              <a:gd name="connsiteY30839" fmla="*/ 929613 h 4890129"/>
              <a:gd name="connsiteX30840" fmla="*/ 8208567 w 9771622"/>
              <a:gd name="connsiteY30840" fmla="*/ 928725 h 4890129"/>
              <a:gd name="connsiteX30841" fmla="*/ 8222283 w 9771622"/>
              <a:gd name="connsiteY30841" fmla="*/ 942437 h 4890129"/>
              <a:gd name="connsiteX30842" fmla="*/ 8208567 w 9771622"/>
              <a:gd name="connsiteY30842" fmla="*/ 956153 h 4890129"/>
              <a:gd name="connsiteX30843" fmla="*/ 8194851 w 9771622"/>
              <a:gd name="connsiteY30843" fmla="*/ 942437 h 4890129"/>
              <a:gd name="connsiteX30844" fmla="*/ 8208567 w 9771622"/>
              <a:gd name="connsiteY30844" fmla="*/ 928725 h 4890129"/>
              <a:gd name="connsiteX30845" fmla="*/ 5760604 w 9771622"/>
              <a:gd name="connsiteY30845" fmla="*/ 928624 h 4890129"/>
              <a:gd name="connsiteX30846" fmla="*/ 5774320 w 9771622"/>
              <a:gd name="connsiteY30846" fmla="*/ 942334 h 4890129"/>
              <a:gd name="connsiteX30847" fmla="*/ 5760604 w 9771622"/>
              <a:gd name="connsiteY30847" fmla="*/ 956058 h 4890129"/>
              <a:gd name="connsiteX30848" fmla="*/ 5746888 w 9771622"/>
              <a:gd name="connsiteY30848" fmla="*/ 942334 h 4890129"/>
              <a:gd name="connsiteX30849" fmla="*/ 5760604 w 9771622"/>
              <a:gd name="connsiteY30849" fmla="*/ 928624 h 4890129"/>
              <a:gd name="connsiteX30850" fmla="*/ 5155230 w 9771622"/>
              <a:gd name="connsiteY30850" fmla="*/ 928624 h 4890129"/>
              <a:gd name="connsiteX30851" fmla="*/ 5168946 w 9771622"/>
              <a:gd name="connsiteY30851" fmla="*/ 942334 h 4890129"/>
              <a:gd name="connsiteX30852" fmla="*/ 5155230 w 9771622"/>
              <a:gd name="connsiteY30852" fmla="*/ 956058 h 4890129"/>
              <a:gd name="connsiteX30853" fmla="*/ 5141514 w 9771622"/>
              <a:gd name="connsiteY30853" fmla="*/ 942334 h 4890129"/>
              <a:gd name="connsiteX30854" fmla="*/ 5155230 w 9771622"/>
              <a:gd name="connsiteY30854" fmla="*/ 928624 h 4890129"/>
              <a:gd name="connsiteX30855" fmla="*/ 172591 w 9771622"/>
              <a:gd name="connsiteY30855" fmla="*/ 928285 h 4890129"/>
              <a:gd name="connsiteX30856" fmla="*/ 186308 w 9771622"/>
              <a:gd name="connsiteY30856" fmla="*/ 942001 h 4890129"/>
              <a:gd name="connsiteX30857" fmla="*/ 172591 w 9771622"/>
              <a:gd name="connsiteY30857" fmla="*/ 955717 h 4890129"/>
              <a:gd name="connsiteX30858" fmla="*/ 158875 w 9771622"/>
              <a:gd name="connsiteY30858" fmla="*/ 942001 h 4890129"/>
              <a:gd name="connsiteX30859" fmla="*/ 172591 w 9771622"/>
              <a:gd name="connsiteY30859" fmla="*/ 928285 h 4890129"/>
              <a:gd name="connsiteX30860" fmla="*/ 6639022 w 9771622"/>
              <a:gd name="connsiteY30860" fmla="*/ 927961 h 4890129"/>
              <a:gd name="connsiteX30861" fmla="*/ 6652738 w 9771622"/>
              <a:gd name="connsiteY30861" fmla="*/ 941678 h 4890129"/>
              <a:gd name="connsiteX30862" fmla="*/ 6639022 w 9771622"/>
              <a:gd name="connsiteY30862" fmla="*/ 955392 h 4890129"/>
              <a:gd name="connsiteX30863" fmla="*/ 6625306 w 9771622"/>
              <a:gd name="connsiteY30863" fmla="*/ 941678 h 4890129"/>
              <a:gd name="connsiteX30864" fmla="*/ 6639022 w 9771622"/>
              <a:gd name="connsiteY30864" fmla="*/ 927961 h 4890129"/>
              <a:gd name="connsiteX30865" fmla="*/ 7154712 w 9771622"/>
              <a:gd name="connsiteY30865" fmla="*/ 927933 h 4890129"/>
              <a:gd name="connsiteX30866" fmla="*/ 7168428 w 9771622"/>
              <a:gd name="connsiteY30866" fmla="*/ 941647 h 4890129"/>
              <a:gd name="connsiteX30867" fmla="*/ 7154712 w 9771622"/>
              <a:gd name="connsiteY30867" fmla="*/ 955363 h 4890129"/>
              <a:gd name="connsiteX30868" fmla="*/ 7140996 w 9771622"/>
              <a:gd name="connsiteY30868" fmla="*/ 941647 h 4890129"/>
              <a:gd name="connsiteX30869" fmla="*/ 7154712 w 9771622"/>
              <a:gd name="connsiteY30869" fmla="*/ 927933 h 4890129"/>
              <a:gd name="connsiteX30870" fmla="*/ 1542608 w 9771622"/>
              <a:gd name="connsiteY30870" fmla="*/ 927396 h 4890129"/>
              <a:gd name="connsiteX30871" fmla="*/ 1556318 w 9771622"/>
              <a:gd name="connsiteY30871" fmla="*/ 941114 h 4890129"/>
              <a:gd name="connsiteX30872" fmla="*/ 1542608 w 9771622"/>
              <a:gd name="connsiteY30872" fmla="*/ 954827 h 4890129"/>
              <a:gd name="connsiteX30873" fmla="*/ 1528890 w 9771622"/>
              <a:gd name="connsiteY30873" fmla="*/ 941114 h 4890129"/>
              <a:gd name="connsiteX30874" fmla="*/ 1542608 w 9771622"/>
              <a:gd name="connsiteY30874" fmla="*/ 927396 h 4890129"/>
              <a:gd name="connsiteX30875" fmla="*/ 8264485 w 9771622"/>
              <a:gd name="connsiteY30875" fmla="*/ 927394 h 4890129"/>
              <a:gd name="connsiteX30876" fmla="*/ 8278201 w 9771622"/>
              <a:gd name="connsiteY30876" fmla="*/ 941112 h 4890129"/>
              <a:gd name="connsiteX30877" fmla="*/ 8264485 w 9771622"/>
              <a:gd name="connsiteY30877" fmla="*/ 954827 h 4890129"/>
              <a:gd name="connsiteX30878" fmla="*/ 8250769 w 9771622"/>
              <a:gd name="connsiteY30878" fmla="*/ 941112 h 4890129"/>
              <a:gd name="connsiteX30879" fmla="*/ 8264485 w 9771622"/>
              <a:gd name="connsiteY30879" fmla="*/ 927394 h 4890129"/>
              <a:gd name="connsiteX30880" fmla="*/ 5647075 w 9771622"/>
              <a:gd name="connsiteY30880" fmla="*/ 926637 h 4890129"/>
              <a:gd name="connsiteX30881" fmla="*/ 5660791 w 9771622"/>
              <a:gd name="connsiteY30881" fmla="*/ 940358 h 4890129"/>
              <a:gd name="connsiteX30882" fmla="*/ 5647075 w 9771622"/>
              <a:gd name="connsiteY30882" fmla="*/ 954069 h 4890129"/>
              <a:gd name="connsiteX30883" fmla="*/ 5633359 w 9771622"/>
              <a:gd name="connsiteY30883" fmla="*/ 940358 h 4890129"/>
              <a:gd name="connsiteX30884" fmla="*/ 5647075 w 9771622"/>
              <a:gd name="connsiteY30884" fmla="*/ 926637 h 4890129"/>
              <a:gd name="connsiteX30885" fmla="*/ 3604901 w 9771622"/>
              <a:gd name="connsiteY30885" fmla="*/ 926637 h 4890129"/>
              <a:gd name="connsiteX30886" fmla="*/ 3618617 w 9771622"/>
              <a:gd name="connsiteY30886" fmla="*/ 940358 h 4890129"/>
              <a:gd name="connsiteX30887" fmla="*/ 3604901 w 9771622"/>
              <a:gd name="connsiteY30887" fmla="*/ 954069 h 4890129"/>
              <a:gd name="connsiteX30888" fmla="*/ 3591185 w 9771622"/>
              <a:gd name="connsiteY30888" fmla="*/ 940358 h 4890129"/>
              <a:gd name="connsiteX30889" fmla="*/ 3604901 w 9771622"/>
              <a:gd name="connsiteY30889" fmla="*/ 926637 h 4890129"/>
              <a:gd name="connsiteX30890" fmla="*/ 8319778 w 9771622"/>
              <a:gd name="connsiteY30890" fmla="*/ 926065 h 4890129"/>
              <a:gd name="connsiteX30891" fmla="*/ 8333494 w 9771622"/>
              <a:gd name="connsiteY30891" fmla="*/ 939779 h 4890129"/>
              <a:gd name="connsiteX30892" fmla="*/ 8319778 w 9771622"/>
              <a:gd name="connsiteY30892" fmla="*/ 953493 h 4890129"/>
              <a:gd name="connsiteX30893" fmla="*/ 8306062 w 9771622"/>
              <a:gd name="connsiteY30893" fmla="*/ 939779 h 4890129"/>
              <a:gd name="connsiteX30894" fmla="*/ 8319778 w 9771622"/>
              <a:gd name="connsiteY30894" fmla="*/ 926065 h 4890129"/>
              <a:gd name="connsiteX30895" fmla="*/ 5367724 w 9771622"/>
              <a:gd name="connsiteY30895" fmla="*/ 925975 h 4890129"/>
              <a:gd name="connsiteX30896" fmla="*/ 5381440 w 9771622"/>
              <a:gd name="connsiteY30896" fmla="*/ 939693 h 4890129"/>
              <a:gd name="connsiteX30897" fmla="*/ 5367724 w 9771622"/>
              <a:gd name="connsiteY30897" fmla="*/ 953403 h 4890129"/>
              <a:gd name="connsiteX30898" fmla="*/ 5354008 w 9771622"/>
              <a:gd name="connsiteY30898" fmla="*/ 939693 h 4890129"/>
              <a:gd name="connsiteX30899" fmla="*/ 5367724 w 9771622"/>
              <a:gd name="connsiteY30899" fmla="*/ 925975 h 4890129"/>
              <a:gd name="connsiteX30900" fmla="*/ 2173462 w 9771622"/>
              <a:gd name="connsiteY30900" fmla="*/ 925534 h 4890129"/>
              <a:gd name="connsiteX30901" fmla="*/ 2187182 w 9771622"/>
              <a:gd name="connsiteY30901" fmla="*/ 939254 h 4890129"/>
              <a:gd name="connsiteX30902" fmla="*/ 2173462 w 9771622"/>
              <a:gd name="connsiteY30902" fmla="*/ 952965 h 4890129"/>
              <a:gd name="connsiteX30903" fmla="*/ 2159753 w 9771622"/>
              <a:gd name="connsiteY30903" fmla="*/ 939254 h 4890129"/>
              <a:gd name="connsiteX30904" fmla="*/ 2173462 w 9771622"/>
              <a:gd name="connsiteY30904" fmla="*/ 925534 h 4890129"/>
              <a:gd name="connsiteX30905" fmla="*/ 2906271 w 9771622"/>
              <a:gd name="connsiteY30905" fmla="*/ 924981 h 4890129"/>
              <a:gd name="connsiteX30906" fmla="*/ 2919991 w 9771622"/>
              <a:gd name="connsiteY30906" fmla="*/ 938699 h 4890129"/>
              <a:gd name="connsiteX30907" fmla="*/ 2906271 w 9771622"/>
              <a:gd name="connsiteY30907" fmla="*/ 952412 h 4890129"/>
              <a:gd name="connsiteX30908" fmla="*/ 2892557 w 9771622"/>
              <a:gd name="connsiteY30908" fmla="*/ 938699 h 4890129"/>
              <a:gd name="connsiteX30909" fmla="*/ 2906271 w 9771622"/>
              <a:gd name="connsiteY30909" fmla="*/ 924981 h 4890129"/>
              <a:gd name="connsiteX30910" fmla="*/ 1431395 w 9771622"/>
              <a:gd name="connsiteY30910" fmla="*/ 924733 h 4890129"/>
              <a:gd name="connsiteX30911" fmla="*/ 1445113 w 9771622"/>
              <a:gd name="connsiteY30911" fmla="*/ 938450 h 4890129"/>
              <a:gd name="connsiteX30912" fmla="*/ 1431395 w 9771622"/>
              <a:gd name="connsiteY30912" fmla="*/ 952162 h 4890129"/>
              <a:gd name="connsiteX30913" fmla="*/ 1417680 w 9771622"/>
              <a:gd name="connsiteY30913" fmla="*/ 938450 h 4890129"/>
              <a:gd name="connsiteX30914" fmla="*/ 1431395 w 9771622"/>
              <a:gd name="connsiteY30914" fmla="*/ 924733 h 4890129"/>
              <a:gd name="connsiteX30915" fmla="*/ 8375384 w 9771622"/>
              <a:gd name="connsiteY30915" fmla="*/ 924731 h 4890129"/>
              <a:gd name="connsiteX30916" fmla="*/ 8389100 w 9771622"/>
              <a:gd name="connsiteY30916" fmla="*/ 938448 h 4890129"/>
              <a:gd name="connsiteX30917" fmla="*/ 8375384 w 9771622"/>
              <a:gd name="connsiteY30917" fmla="*/ 952162 h 4890129"/>
              <a:gd name="connsiteX30918" fmla="*/ 8361668 w 9771622"/>
              <a:gd name="connsiteY30918" fmla="*/ 938448 h 4890129"/>
              <a:gd name="connsiteX30919" fmla="*/ 8375384 w 9771622"/>
              <a:gd name="connsiteY30919" fmla="*/ 924731 h 4890129"/>
              <a:gd name="connsiteX30920" fmla="*/ 7213955 w 9771622"/>
              <a:gd name="connsiteY30920" fmla="*/ 924278 h 4890129"/>
              <a:gd name="connsiteX30921" fmla="*/ 7227671 w 9771622"/>
              <a:gd name="connsiteY30921" fmla="*/ 937994 h 4890129"/>
              <a:gd name="connsiteX30922" fmla="*/ 7213955 w 9771622"/>
              <a:gd name="connsiteY30922" fmla="*/ 951710 h 4890129"/>
              <a:gd name="connsiteX30923" fmla="*/ 7200239 w 9771622"/>
              <a:gd name="connsiteY30923" fmla="*/ 937994 h 4890129"/>
              <a:gd name="connsiteX30924" fmla="*/ 7213955 w 9771622"/>
              <a:gd name="connsiteY30924" fmla="*/ 924278 h 4890129"/>
              <a:gd name="connsiteX30925" fmla="*/ 2593154 w 9771622"/>
              <a:gd name="connsiteY30925" fmla="*/ 924278 h 4890129"/>
              <a:gd name="connsiteX30926" fmla="*/ 2606871 w 9771622"/>
              <a:gd name="connsiteY30926" fmla="*/ 937997 h 4890129"/>
              <a:gd name="connsiteX30927" fmla="*/ 2593154 w 9771622"/>
              <a:gd name="connsiteY30927" fmla="*/ 951712 h 4890129"/>
              <a:gd name="connsiteX30928" fmla="*/ 2579436 w 9771622"/>
              <a:gd name="connsiteY30928" fmla="*/ 937997 h 4890129"/>
              <a:gd name="connsiteX30929" fmla="*/ 2593154 w 9771622"/>
              <a:gd name="connsiteY30929" fmla="*/ 924278 h 4890129"/>
              <a:gd name="connsiteX30930" fmla="*/ 3309993 w 9771622"/>
              <a:gd name="connsiteY30930" fmla="*/ 923984 h 4890129"/>
              <a:gd name="connsiteX30931" fmla="*/ 3323709 w 9771622"/>
              <a:gd name="connsiteY30931" fmla="*/ 937707 h 4890129"/>
              <a:gd name="connsiteX30932" fmla="*/ 3309993 w 9771622"/>
              <a:gd name="connsiteY30932" fmla="*/ 951417 h 4890129"/>
              <a:gd name="connsiteX30933" fmla="*/ 3296277 w 9771622"/>
              <a:gd name="connsiteY30933" fmla="*/ 937707 h 4890129"/>
              <a:gd name="connsiteX30934" fmla="*/ 3309993 w 9771622"/>
              <a:gd name="connsiteY30934" fmla="*/ 923984 h 4890129"/>
              <a:gd name="connsiteX30935" fmla="*/ 8430659 w 9771622"/>
              <a:gd name="connsiteY30935" fmla="*/ 923730 h 4890129"/>
              <a:gd name="connsiteX30936" fmla="*/ 8444375 w 9771622"/>
              <a:gd name="connsiteY30936" fmla="*/ 937447 h 4890129"/>
              <a:gd name="connsiteX30937" fmla="*/ 8430659 w 9771622"/>
              <a:gd name="connsiteY30937" fmla="*/ 951161 h 4890129"/>
              <a:gd name="connsiteX30938" fmla="*/ 8416943 w 9771622"/>
              <a:gd name="connsiteY30938" fmla="*/ 937447 h 4890129"/>
              <a:gd name="connsiteX30939" fmla="*/ 8430659 w 9771622"/>
              <a:gd name="connsiteY30939" fmla="*/ 923730 h 4890129"/>
              <a:gd name="connsiteX30940" fmla="*/ 6351081 w 9771622"/>
              <a:gd name="connsiteY30940" fmla="*/ 923322 h 4890129"/>
              <a:gd name="connsiteX30941" fmla="*/ 6364797 w 9771622"/>
              <a:gd name="connsiteY30941" fmla="*/ 937039 h 4890129"/>
              <a:gd name="connsiteX30942" fmla="*/ 6351081 w 9771622"/>
              <a:gd name="connsiteY30942" fmla="*/ 950765 h 4890129"/>
              <a:gd name="connsiteX30943" fmla="*/ 6337365 w 9771622"/>
              <a:gd name="connsiteY30943" fmla="*/ 937039 h 4890129"/>
              <a:gd name="connsiteX30944" fmla="*/ 6351081 w 9771622"/>
              <a:gd name="connsiteY30944" fmla="*/ 923322 h 4890129"/>
              <a:gd name="connsiteX30945" fmla="*/ 1320846 w 9771622"/>
              <a:gd name="connsiteY30945" fmla="*/ 922732 h 4890129"/>
              <a:gd name="connsiteX30946" fmla="*/ 1334564 w 9771622"/>
              <a:gd name="connsiteY30946" fmla="*/ 936450 h 4890129"/>
              <a:gd name="connsiteX30947" fmla="*/ 1320846 w 9771622"/>
              <a:gd name="connsiteY30947" fmla="*/ 950167 h 4890129"/>
              <a:gd name="connsiteX30948" fmla="*/ 1307132 w 9771622"/>
              <a:gd name="connsiteY30948" fmla="*/ 936450 h 4890129"/>
              <a:gd name="connsiteX30949" fmla="*/ 1320846 w 9771622"/>
              <a:gd name="connsiteY30949" fmla="*/ 922732 h 4890129"/>
              <a:gd name="connsiteX30950" fmla="*/ 8485931 w 9771622"/>
              <a:gd name="connsiteY30950" fmla="*/ 922730 h 4890129"/>
              <a:gd name="connsiteX30951" fmla="*/ 8499647 w 9771622"/>
              <a:gd name="connsiteY30951" fmla="*/ 936449 h 4890129"/>
              <a:gd name="connsiteX30952" fmla="*/ 8485931 w 9771622"/>
              <a:gd name="connsiteY30952" fmla="*/ 950166 h 4890129"/>
              <a:gd name="connsiteX30953" fmla="*/ 8472215 w 9771622"/>
              <a:gd name="connsiteY30953" fmla="*/ 936449 h 4890129"/>
              <a:gd name="connsiteX30954" fmla="*/ 8485931 w 9771622"/>
              <a:gd name="connsiteY30954" fmla="*/ 922730 h 4890129"/>
              <a:gd name="connsiteX30955" fmla="*/ 3689963 w 9771622"/>
              <a:gd name="connsiteY30955" fmla="*/ 922664 h 4890129"/>
              <a:gd name="connsiteX30956" fmla="*/ 3703679 w 9771622"/>
              <a:gd name="connsiteY30956" fmla="*/ 936386 h 4890129"/>
              <a:gd name="connsiteX30957" fmla="*/ 3689963 w 9771622"/>
              <a:gd name="connsiteY30957" fmla="*/ 950102 h 4890129"/>
              <a:gd name="connsiteX30958" fmla="*/ 3676247 w 9771622"/>
              <a:gd name="connsiteY30958" fmla="*/ 936386 h 4890129"/>
              <a:gd name="connsiteX30959" fmla="*/ 3689963 w 9771622"/>
              <a:gd name="connsiteY30959" fmla="*/ 922664 h 4890129"/>
              <a:gd name="connsiteX30960" fmla="*/ 6116744 w 9771622"/>
              <a:gd name="connsiteY30960" fmla="*/ 922661 h 4890129"/>
              <a:gd name="connsiteX30961" fmla="*/ 6130460 w 9771622"/>
              <a:gd name="connsiteY30961" fmla="*/ 936386 h 4890129"/>
              <a:gd name="connsiteX30962" fmla="*/ 6116744 w 9771622"/>
              <a:gd name="connsiteY30962" fmla="*/ 950102 h 4890129"/>
              <a:gd name="connsiteX30963" fmla="*/ 6103028 w 9771622"/>
              <a:gd name="connsiteY30963" fmla="*/ 936386 h 4890129"/>
              <a:gd name="connsiteX30964" fmla="*/ 6116744 w 9771622"/>
              <a:gd name="connsiteY30964" fmla="*/ 922661 h 4890129"/>
              <a:gd name="connsiteX30965" fmla="*/ 6701261 w 9771622"/>
              <a:gd name="connsiteY30965" fmla="*/ 921998 h 4890129"/>
              <a:gd name="connsiteX30966" fmla="*/ 6714977 w 9771622"/>
              <a:gd name="connsiteY30966" fmla="*/ 935717 h 4890129"/>
              <a:gd name="connsiteX30967" fmla="*/ 6701261 w 9771622"/>
              <a:gd name="connsiteY30967" fmla="*/ 949432 h 4890129"/>
              <a:gd name="connsiteX30968" fmla="*/ 6687545 w 9771622"/>
              <a:gd name="connsiteY30968" fmla="*/ 935717 h 4890129"/>
              <a:gd name="connsiteX30969" fmla="*/ 6701261 w 9771622"/>
              <a:gd name="connsiteY30969" fmla="*/ 921998 h 4890129"/>
              <a:gd name="connsiteX30970" fmla="*/ 5109556 w 9771622"/>
              <a:gd name="connsiteY30970" fmla="*/ 921670 h 4890129"/>
              <a:gd name="connsiteX30971" fmla="*/ 5123272 w 9771622"/>
              <a:gd name="connsiteY30971" fmla="*/ 935394 h 4890129"/>
              <a:gd name="connsiteX30972" fmla="*/ 5109556 w 9771622"/>
              <a:gd name="connsiteY30972" fmla="*/ 949104 h 4890129"/>
              <a:gd name="connsiteX30973" fmla="*/ 5095840 w 9771622"/>
              <a:gd name="connsiteY30973" fmla="*/ 935394 h 4890129"/>
              <a:gd name="connsiteX30974" fmla="*/ 5109556 w 9771622"/>
              <a:gd name="connsiteY30974" fmla="*/ 921670 h 4890129"/>
              <a:gd name="connsiteX30975" fmla="*/ 8540876 w 9771622"/>
              <a:gd name="connsiteY30975" fmla="*/ 921399 h 4890129"/>
              <a:gd name="connsiteX30976" fmla="*/ 8554592 w 9771622"/>
              <a:gd name="connsiteY30976" fmla="*/ 935118 h 4890129"/>
              <a:gd name="connsiteX30977" fmla="*/ 8540876 w 9771622"/>
              <a:gd name="connsiteY30977" fmla="*/ 948832 h 4890129"/>
              <a:gd name="connsiteX30978" fmla="*/ 8527160 w 9771622"/>
              <a:gd name="connsiteY30978" fmla="*/ 935118 h 4890129"/>
              <a:gd name="connsiteX30979" fmla="*/ 8540876 w 9771622"/>
              <a:gd name="connsiteY30979" fmla="*/ 921399 h 4890129"/>
              <a:gd name="connsiteX30980" fmla="*/ 7272872 w 9771622"/>
              <a:gd name="connsiteY30980" fmla="*/ 921291 h 4890129"/>
              <a:gd name="connsiteX30981" fmla="*/ 7286588 w 9771622"/>
              <a:gd name="connsiteY30981" fmla="*/ 935014 h 4890129"/>
              <a:gd name="connsiteX30982" fmla="*/ 7272872 w 9771622"/>
              <a:gd name="connsiteY30982" fmla="*/ 948720 h 4890129"/>
              <a:gd name="connsiteX30983" fmla="*/ 7259156 w 9771622"/>
              <a:gd name="connsiteY30983" fmla="*/ 935014 h 4890129"/>
              <a:gd name="connsiteX30984" fmla="*/ 7272872 w 9771622"/>
              <a:gd name="connsiteY30984" fmla="*/ 921291 h 4890129"/>
              <a:gd name="connsiteX30985" fmla="*/ 2059279 w 9771622"/>
              <a:gd name="connsiteY30985" fmla="*/ 921205 h 4890129"/>
              <a:gd name="connsiteX30986" fmla="*/ 2072996 w 9771622"/>
              <a:gd name="connsiteY30986" fmla="*/ 934926 h 4890129"/>
              <a:gd name="connsiteX30987" fmla="*/ 2059279 w 9771622"/>
              <a:gd name="connsiteY30987" fmla="*/ 948633 h 4890129"/>
              <a:gd name="connsiteX30988" fmla="*/ 2045558 w 9771622"/>
              <a:gd name="connsiteY30988" fmla="*/ 934926 h 4890129"/>
              <a:gd name="connsiteX30989" fmla="*/ 2059279 w 9771622"/>
              <a:gd name="connsiteY30989" fmla="*/ 921205 h 4890129"/>
              <a:gd name="connsiteX30990" fmla="*/ 5941984 w 9771622"/>
              <a:gd name="connsiteY30990" fmla="*/ 920673 h 4890129"/>
              <a:gd name="connsiteX30991" fmla="*/ 5955700 w 9771622"/>
              <a:gd name="connsiteY30991" fmla="*/ 934400 h 4890129"/>
              <a:gd name="connsiteX30992" fmla="*/ 5941984 w 9771622"/>
              <a:gd name="connsiteY30992" fmla="*/ 948106 h 4890129"/>
              <a:gd name="connsiteX30993" fmla="*/ 5928268 w 9771622"/>
              <a:gd name="connsiteY30993" fmla="*/ 934400 h 4890129"/>
              <a:gd name="connsiteX30994" fmla="*/ 5941984 w 9771622"/>
              <a:gd name="connsiteY30994" fmla="*/ 920673 h 4890129"/>
              <a:gd name="connsiteX30995" fmla="*/ 3864723 w 9771622"/>
              <a:gd name="connsiteY30995" fmla="*/ 920673 h 4890129"/>
              <a:gd name="connsiteX30996" fmla="*/ 3878439 w 9771622"/>
              <a:gd name="connsiteY30996" fmla="*/ 934400 h 4890129"/>
              <a:gd name="connsiteX30997" fmla="*/ 3864723 w 9771622"/>
              <a:gd name="connsiteY30997" fmla="*/ 948106 h 4890129"/>
              <a:gd name="connsiteX30998" fmla="*/ 3851007 w 9771622"/>
              <a:gd name="connsiteY30998" fmla="*/ 934400 h 4890129"/>
              <a:gd name="connsiteX30999" fmla="*/ 3864723 w 9771622"/>
              <a:gd name="connsiteY30999" fmla="*/ 920673 h 4890129"/>
              <a:gd name="connsiteX31000" fmla="*/ 3776680 w 9771622"/>
              <a:gd name="connsiteY31000" fmla="*/ 920673 h 4890129"/>
              <a:gd name="connsiteX31001" fmla="*/ 3790396 w 9771622"/>
              <a:gd name="connsiteY31001" fmla="*/ 934400 h 4890129"/>
              <a:gd name="connsiteX31002" fmla="*/ 3776680 w 9771622"/>
              <a:gd name="connsiteY31002" fmla="*/ 948106 h 4890129"/>
              <a:gd name="connsiteX31003" fmla="*/ 3762964 w 9771622"/>
              <a:gd name="connsiteY31003" fmla="*/ 934400 h 4890129"/>
              <a:gd name="connsiteX31004" fmla="*/ 3776680 w 9771622"/>
              <a:gd name="connsiteY31004" fmla="*/ 920673 h 4890129"/>
              <a:gd name="connsiteX31005" fmla="*/ 1210957 w 9771622"/>
              <a:gd name="connsiteY31005" fmla="*/ 920401 h 4890129"/>
              <a:gd name="connsiteX31006" fmla="*/ 1224673 w 9771622"/>
              <a:gd name="connsiteY31006" fmla="*/ 934121 h 4890129"/>
              <a:gd name="connsiteX31007" fmla="*/ 1210957 w 9771622"/>
              <a:gd name="connsiteY31007" fmla="*/ 947832 h 4890129"/>
              <a:gd name="connsiteX31008" fmla="*/ 1197242 w 9771622"/>
              <a:gd name="connsiteY31008" fmla="*/ 934121 h 4890129"/>
              <a:gd name="connsiteX31009" fmla="*/ 1210957 w 9771622"/>
              <a:gd name="connsiteY31009" fmla="*/ 920401 h 4890129"/>
              <a:gd name="connsiteX31010" fmla="*/ 8596151 w 9771622"/>
              <a:gd name="connsiteY31010" fmla="*/ 920399 h 4890129"/>
              <a:gd name="connsiteX31011" fmla="*/ 8609867 w 9771622"/>
              <a:gd name="connsiteY31011" fmla="*/ 934118 h 4890129"/>
              <a:gd name="connsiteX31012" fmla="*/ 8596151 w 9771622"/>
              <a:gd name="connsiteY31012" fmla="*/ 947830 h 4890129"/>
              <a:gd name="connsiteX31013" fmla="*/ 8582435 w 9771622"/>
              <a:gd name="connsiteY31013" fmla="*/ 934118 h 4890129"/>
              <a:gd name="connsiteX31014" fmla="*/ 8596151 w 9771622"/>
              <a:gd name="connsiteY31014" fmla="*/ 920399 h 4890129"/>
              <a:gd name="connsiteX31015" fmla="*/ 8651093 w 9771622"/>
              <a:gd name="connsiteY31015" fmla="*/ 919402 h 4890129"/>
              <a:gd name="connsiteX31016" fmla="*/ 8664809 w 9771622"/>
              <a:gd name="connsiteY31016" fmla="*/ 933121 h 4890129"/>
              <a:gd name="connsiteX31017" fmla="*/ 8651093 w 9771622"/>
              <a:gd name="connsiteY31017" fmla="*/ 946833 h 4890129"/>
              <a:gd name="connsiteX31018" fmla="*/ 8637377 w 9771622"/>
              <a:gd name="connsiteY31018" fmla="*/ 933121 h 4890129"/>
              <a:gd name="connsiteX31019" fmla="*/ 8651093 w 9771622"/>
              <a:gd name="connsiteY31019" fmla="*/ 919402 h 4890129"/>
              <a:gd name="connsiteX31020" fmla="*/ 1101075 w 9771622"/>
              <a:gd name="connsiteY31020" fmla="*/ 918404 h 4890129"/>
              <a:gd name="connsiteX31021" fmla="*/ 1114787 w 9771622"/>
              <a:gd name="connsiteY31021" fmla="*/ 932124 h 4890129"/>
              <a:gd name="connsiteX31022" fmla="*/ 1101075 w 9771622"/>
              <a:gd name="connsiteY31022" fmla="*/ 945838 h 4890129"/>
              <a:gd name="connsiteX31023" fmla="*/ 1087355 w 9771622"/>
              <a:gd name="connsiteY31023" fmla="*/ 932124 h 4890129"/>
              <a:gd name="connsiteX31024" fmla="*/ 1101075 w 9771622"/>
              <a:gd name="connsiteY31024" fmla="*/ 918404 h 4890129"/>
              <a:gd name="connsiteX31025" fmla="*/ 8705705 w 9771622"/>
              <a:gd name="connsiteY31025" fmla="*/ 918402 h 4890129"/>
              <a:gd name="connsiteX31026" fmla="*/ 8719421 w 9771622"/>
              <a:gd name="connsiteY31026" fmla="*/ 932121 h 4890129"/>
              <a:gd name="connsiteX31027" fmla="*/ 8705705 w 9771622"/>
              <a:gd name="connsiteY31027" fmla="*/ 945836 h 4890129"/>
              <a:gd name="connsiteX31028" fmla="*/ 8691989 w 9771622"/>
              <a:gd name="connsiteY31028" fmla="*/ 932121 h 4890129"/>
              <a:gd name="connsiteX31029" fmla="*/ 8705705 w 9771622"/>
              <a:gd name="connsiteY31029" fmla="*/ 918402 h 4890129"/>
              <a:gd name="connsiteX31030" fmla="*/ 7331789 w 9771622"/>
              <a:gd name="connsiteY31030" fmla="*/ 918294 h 4890129"/>
              <a:gd name="connsiteX31031" fmla="*/ 7345505 w 9771622"/>
              <a:gd name="connsiteY31031" fmla="*/ 932026 h 4890129"/>
              <a:gd name="connsiteX31032" fmla="*/ 7331789 w 9771622"/>
              <a:gd name="connsiteY31032" fmla="*/ 945740 h 4890129"/>
              <a:gd name="connsiteX31033" fmla="*/ 7318073 w 9771622"/>
              <a:gd name="connsiteY31033" fmla="*/ 932026 h 4890129"/>
              <a:gd name="connsiteX31034" fmla="*/ 7331789 w 9771622"/>
              <a:gd name="connsiteY31034" fmla="*/ 918294 h 4890129"/>
              <a:gd name="connsiteX31035" fmla="*/ 8760650 w 9771622"/>
              <a:gd name="connsiteY31035" fmla="*/ 917734 h 4890129"/>
              <a:gd name="connsiteX31036" fmla="*/ 8774366 w 9771622"/>
              <a:gd name="connsiteY31036" fmla="*/ 931453 h 4890129"/>
              <a:gd name="connsiteX31037" fmla="*/ 8760650 w 9771622"/>
              <a:gd name="connsiteY31037" fmla="*/ 945168 h 4890129"/>
              <a:gd name="connsiteX31038" fmla="*/ 8746934 w 9771622"/>
              <a:gd name="connsiteY31038" fmla="*/ 931453 h 4890129"/>
              <a:gd name="connsiteX31039" fmla="*/ 8760650 w 9771622"/>
              <a:gd name="connsiteY31039" fmla="*/ 917734 h 4890129"/>
              <a:gd name="connsiteX31040" fmla="*/ 1945416 w 9771622"/>
              <a:gd name="connsiteY31040" fmla="*/ 917529 h 4890129"/>
              <a:gd name="connsiteX31041" fmla="*/ 1959130 w 9771622"/>
              <a:gd name="connsiteY31041" fmla="*/ 931258 h 4890129"/>
              <a:gd name="connsiteX31042" fmla="*/ 1945416 w 9771622"/>
              <a:gd name="connsiteY31042" fmla="*/ 944971 h 4890129"/>
              <a:gd name="connsiteX31043" fmla="*/ 1931705 w 9771622"/>
              <a:gd name="connsiteY31043" fmla="*/ 931258 h 4890129"/>
              <a:gd name="connsiteX31044" fmla="*/ 1945416 w 9771622"/>
              <a:gd name="connsiteY31044" fmla="*/ 917529 h 4890129"/>
              <a:gd name="connsiteX31045" fmla="*/ 991513 w 9771622"/>
              <a:gd name="connsiteY31045" fmla="*/ 916740 h 4890129"/>
              <a:gd name="connsiteX31046" fmla="*/ 1005228 w 9771622"/>
              <a:gd name="connsiteY31046" fmla="*/ 930459 h 4890129"/>
              <a:gd name="connsiteX31047" fmla="*/ 991513 w 9771622"/>
              <a:gd name="connsiteY31047" fmla="*/ 944173 h 4890129"/>
              <a:gd name="connsiteX31048" fmla="*/ 977798 w 9771622"/>
              <a:gd name="connsiteY31048" fmla="*/ 930459 h 4890129"/>
              <a:gd name="connsiteX31049" fmla="*/ 991513 w 9771622"/>
              <a:gd name="connsiteY31049" fmla="*/ 916740 h 4890129"/>
              <a:gd name="connsiteX31050" fmla="*/ 8815261 w 9771622"/>
              <a:gd name="connsiteY31050" fmla="*/ 916739 h 4890129"/>
              <a:gd name="connsiteX31051" fmla="*/ 8828977 w 9771622"/>
              <a:gd name="connsiteY31051" fmla="*/ 930458 h 4890129"/>
              <a:gd name="connsiteX31052" fmla="*/ 8815261 w 9771622"/>
              <a:gd name="connsiteY31052" fmla="*/ 944173 h 4890129"/>
              <a:gd name="connsiteX31053" fmla="*/ 8801545 w 9771622"/>
              <a:gd name="connsiteY31053" fmla="*/ 930458 h 4890129"/>
              <a:gd name="connsiteX31054" fmla="*/ 8815261 w 9771622"/>
              <a:gd name="connsiteY31054" fmla="*/ 916739 h 4890129"/>
              <a:gd name="connsiteX31055" fmla="*/ 6763486 w 9771622"/>
              <a:gd name="connsiteY31055" fmla="*/ 916690 h 4890129"/>
              <a:gd name="connsiteX31056" fmla="*/ 6777202 w 9771622"/>
              <a:gd name="connsiteY31056" fmla="*/ 930423 h 4890129"/>
              <a:gd name="connsiteX31057" fmla="*/ 6763486 w 9771622"/>
              <a:gd name="connsiteY31057" fmla="*/ 944136 h 4890129"/>
              <a:gd name="connsiteX31058" fmla="*/ 6749770 w 9771622"/>
              <a:gd name="connsiteY31058" fmla="*/ 930423 h 4890129"/>
              <a:gd name="connsiteX31059" fmla="*/ 6763486 w 9771622"/>
              <a:gd name="connsiteY31059" fmla="*/ 916690 h 4890129"/>
              <a:gd name="connsiteX31060" fmla="*/ 2785126 w 9771622"/>
              <a:gd name="connsiteY31060" fmla="*/ 916353 h 4890129"/>
              <a:gd name="connsiteX31061" fmla="*/ 2798847 w 9771622"/>
              <a:gd name="connsiteY31061" fmla="*/ 930085 h 4890129"/>
              <a:gd name="connsiteX31062" fmla="*/ 2785126 w 9771622"/>
              <a:gd name="connsiteY31062" fmla="*/ 943793 h 4890129"/>
              <a:gd name="connsiteX31063" fmla="*/ 2771419 w 9771622"/>
              <a:gd name="connsiteY31063" fmla="*/ 930085 h 4890129"/>
              <a:gd name="connsiteX31064" fmla="*/ 2785126 w 9771622"/>
              <a:gd name="connsiteY31064" fmla="*/ 916353 h 4890129"/>
              <a:gd name="connsiteX31065" fmla="*/ 5063882 w 9771622"/>
              <a:gd name="connsiteY31065" fmla="*/ 916048 h 4890129"/>
              <a:gd name="connsiteX31066" fmla="*/ 5077598 w 9771622"/>
              <a:gd name="connsiteY31066" fmla="*/ 929764 h 4890129"/>
              <a:gd name="connsiteX31067" fmla="*/ 5063882 w 9771622"/>
              <a:gd name="connsiteY31067" fmla="*/ 943474 h 4890129"/>
              <a:gd name="connsiteX31068" fmla="*/ 5050166 w 9771622"/>
              <a:gd name="connsiteY31068" fmla="*/ 929764 h 4890129"/>
              <a:gd name="connsiteX31069" fmla="*/ 5063882 w 9771622"/>
              <a:gd name="connsiteY31069" fmla="*/ 916048 h 4890129"/>
              <a:gd name="connsiteX31070" fmla="*/ 8869873 w 9771622"/>
              <a:gd name="connsiteY31070" fmla="*/ 915748 h 4890129"/>
              <a:gd name="connsiteX31071" fmla="*/ 8883589 w 9771622"/>
              <a:gd name="connsiteY31071" fmla="*/ 929461 h 4890129"/>
              <a:gd name="connsiteX31072" fmla="*/ 8869873 w 9771622"/>
              <a:gd name="connsiteY31072" fmla="*/ 943176 h 4890129"/>
              <a:gd name="connsiteX31073" fmla="*/ 8856157 w 9771622"/>
              <a:gd name="connsiteY31073" fmla="*/ 929461 h 4890129"/>
              <a:gd name="connsiteX31074" fmla="*/ 8869873 w 9771622"/>
              <a:gd name="connsiteY31074" fmla="*/ 915748 h 4890129"/>
              <a:gd name="connsiteX31075" fmla="*/ 7390356 w 9771622"/>
              <a:gd name="connsiteY31075" fmla="*/ 915316 h 4890129"/>
              <a:gd name="connsiteX31076" fmla="*/ 7404072 w 9771622"/>
              <a:gd name="connsiteY31076" fmla="*/ 929033 h 4890129"/>
              <a:gd name="connsiteX31077" fmla="*/ 7390356 w 9771622"/>
              <a:gd name="connsiteY31077" fmla="*/ 942746 h 4890129"/>
              <a:gd name="connsiteX31078" fmla="*/ 7376640 w 9771622"/>
              <a:gd name="connsiteY31078" fmla="*/ 929033 h 4890129"/>
              <a:gd name="connsiteX31079" fmla="*/ 7390356 w 9771622"/>
              <a:gd name="connsiteY31079" fmla="*/ 915316 h 4890129"/>
              <a:gd name="connsiteX31080" fmla="*/ 882603 w 9771622"/>
              <a:gd name="connsiteY31080" fmla="*/ 915080 h 4890129"/>
              <a:gd name="connsiteX31081" fmla="*/ 896327 w 9771622"/>
              <a:gd name="connsiteY31081" fmla="*/ 928797 h 4890129"/>
              <a:gd name="connsiteX31082" fmla="*/ 882603 w 9771622"/>
              <a:gd name="connsiteY31082" fmla="*/ 942512 h 4890129"/>
              <a:gd name="connsiteX31083" fmla="*/ 868885 w 9771622"/>
              <a:gd name="connsiteY31083" fmla="*/ 928797 h 4890129"/>
              <a:gd name="connsiteX31084" fmla="*/ 882603 w 9771622"/>
              <a:gd name="connsiteY31084" fmla="*/ 915080 h 4890129"/>
              <a:gd name="connsiteX31085" fmla="*/ 8924488 w 9771622"/>
              <a:gd name="connsiteY31085" fmla="*/ 915079 h 4890129"/>
              <a:gd name="connsiteX31086" fmla="*/ 8938204 w 9771622"/>
              <a:gd name="connsiteY31086" fmla="*/ 928796 h 4890129"/>
              <a:gd name="connsiteX31087" fmla="*/ 8924488 w 9771622"/>
              <a:gd name="connsiteY31087" fmla="*/ 942512 h 4890129"/>
              <a:gd name="connsiteX31088" fmla="*/ 8910772 w 9771622"/>
              <a:gd name="connsiteY31088" fmla="*/ 928796 h 4890129"/>
              <a:gd name="connsiteX31089" fmla="*/ 8924488 w 9771622"/>
              <a:gd name="connsiteY31089" fmla="*/ 915079 h 4890129"/>
              <a:gd name="connsiteX31090" fmla="*/ 6416284 w 9771622"/>
              <a:gd name="connsiteY31090" fmla="*/ 915052 h 4890129"/>
              <a:gd name="connsiteX31091" fmla="*/ 6430000 w 9771622"/>
              <a:gd name="connsiteY31091" fmla="*/ 928767 h 4890129"/>
              <a:gd name="connsiteX31092" fmla="*/ 6416284 w 9771622"/>
              <a:gd name="connsiteY31092" fmla="*/ 942481 h 4890129"/>
              <a:gd name="connsiteX31093" fmla="*/ 6402568 w 9771622"/>
              <a:gd name="connsiteY31093" fmla="*/ 928767 h 4890129"/>
              <a:gd name="connsiteX31094" fmla="*/ 6416284 w 9771622"/>
              <a:gd name="connsiteY31094" fmla="*/ 915052 h 4890129"/>
              <a:gd name="connsiteX31095" fmla="*/ 3390753 w 9771622"/>
              <a:gd name="connsiteY31095" fmla="*/ 915052 h 4890129"/>
              <a:gd name="connsiteX31096" fmla="*/ 3404469 w 9771622"/>
              <a:gd name="connsiteY31096" fmla="*/ 928767 h 4890129"/>
              <a:gd name="connsiteX31097" fmla="*/ 3390753 w 9771622"/>
              <a:gd name="connsiteY31097" fmla="*/ 942481 h 4890129"/>
              <a:gd name="connsiteX31098" fmla="*/ 3377037 w 9771622"/>
              <a:gd name="connsiteY31098" fmla="*/ 928767 h 4890129"/>
              <a:gd name="connsiteX31099" fmla="*/ 3390753 w 9771622"/>
              <a:gd name="connsiteY31099" fmla="*/ 915052 h 4890129"/>
              <a:gd name="connsiteX31100" fmla="*/ 8978770 w 9771622"/>
              <a:gd name="connsiteY31100" fmla="*/ 914416 h 4890129"/>
              <a:gd name="connsiteX31101" fmla="*/ 8992486 w 9771622"/>
              <a:gd name="connsiteY31101" fmla="*/ 928132 h 4890129"/>
              <a:gd name="connsiteX31102" fmla="*/ 8978770 w 9771622"/>
              <a:gd name="connsiteY31102" fmla="*/ 941848 h 4890129"/>
              <a:gd name="connsiteX31103" fmla="*/ 8965054 w 9771622"/>
              <a:gd name="connsiteY31103" fmla="*/ 928132 h 4890129"/>
              <a:gd name="connsiteX31104" fmla="*/ 8978770 w 9771622"/>
              <a:gd name="connsiteY31104" fmla="*/ 914416 h 4890129"/>
              <a:gd name="connsiteX31105" fmla="*/ 1832221 w 9771622"/>
              <a:gd name="connsiteY31105" fmla="*/ 913871 h 4890129"/>
              <a:gd name="connsiteX31106" fmla="*/ 1845932 w 9771622"/>
              <a:gd name="connsiteY31106" fmla="*/ 927590 h 4890129"/>
              <a:gd name="connsiteX31107" fmla="*/ 1832221 w 9771622"/>
              <a:gd name="connsiteY31107" fmla="*/ 941307 h 4890129"/>
              <a:gd name="connsiteX31108" fmla="*/ 1818498 w 9771622"/>
              <a:gd name="connsiteY31108" fmla="*/ 927590 h 4890129"/>
              <a:gd name="connsiteX31109" fmla="*/ 1832221 w 9771622"/>
              <a:gd name="connsiteY31109" fmla="*/ 913871 h 4890129"/>
              <a:gd name="connsiteX31110" fmla="*/ 773703 w 9771622"/>
              <a:gd name="connsiteY31110" fmla="*/ 913420 h 4890129"/>
              <a:gd name="connsiteX31111" fmla="*/ 787418 w 9771622"/>
              <a:gd name="connsiteY31111" fmla="*/ 927136 h 4890129"/>
              <a:gd name="connsiteX31112" fmla="*/ 773703 w 9771622"/>
              <a:gd name="connsiteY31112" fmla="*/ 940853 h 4890129"/>
              <a:gd name="connsiteX31113" fmla="*/ 759987 w 9771622"/>
              <a:gd name="connsiteY31113" fmla="*/ 927136 h 4890129"/>
              <a:gd name="connsiteX31114" fmla="*/ 773703 w 9771622"/>
              <a:gd name="connsiteY31114" fmla="*/ 913420 h 4890129"/>
              <a:gd name="connsiteX31115" fmla="*/ 9033051 w 9771622"/>
              <a:gd name="connsiteY31115" fmla="*/ 913420 h 4890129"/>
              <a:gd name="connsiteX31116" fmla="*/ 9046767 w 9771622"/>
              <a:gd name="connsiteY31116" fmla="*/ 927136 h 4890129"/>
              <a:gd name="connsiteX31117" fmla="*/ 9033051 w 9771622"/>
              <a:gd name="connsiteY31117" fmla="*/ 940853 h 4890129"/>
              <a:gd name="connsiteX31118" fmla="*/ 9019335 w 9771622"/>
              <a:gd name="connsiteY31118" fmla="*/ 927136 h 4890129"/>
              <a:gd name="connsiteX31119" fmla="*/ 9033051 w 9771622"/>
              <a:gd name="connsiteY31119" fmla="*/ 913420 h 4890129"/>
              <a:gd name="connsiteX31120" fmla="*/ 5487873 w 9771622"/>
              <a:gd name="connsiteY31120" fmla="*/ 913062 h 4890129"/>
              <a:gd name="connsiteX31121" fmla="*/ 5501589 w 9771622"/>
              <a:gd name="connsiteY31121" fmla="*/ 926782 h 4890129"/>
              <a:gd name="connsiteX31122" fmla="*/ 5487873 w 9771622"/>
              <a:gd name="connsiteY31122" fmla="*/ 940504 h 4890129"/>
              <a:gd name="connsiteX31123" fmla="*/ 5474157 w 9771622"/>
              <a:gd name="connsiteY31123" fmla="*/ 926782 h 4890129"/>
              <a:gd name="connsiteX31124" fmla="*/ 5487873 w 9771622"/>
              <a:gd name="connsiteY31124" fmla="*/ 913062 h 4890129"/>
              <a:gd name="connsiteX31125" fmla="*/ 5323687 w 9771622"/>
              <a:gd name="connsiteY31125" fmla="*/ 913062 h 4890129"/>
              <a:gd name="connsiteX31126" fmla="*/ 5337403 w 9771622"/>
              <a:gd name="connsiteY31126" fmla="*/ 926782 h 4890129"/>
              <a:gd name="connsiteX31127" fmla="*/ 5323687 w 9771622"/>
              <a:gd name="connsiteY31127" fmla="*/ 940504 h 4890129"/>
              <a:gd name="connsiteX31128" fmla="*/ 5309971 w 9771622"/>
              <a:gd name="connsiteY31128" fmla="*/ 926782 h 4890129"/>
              <a:gd name="connsiteX31129" fmla="*/ 5323687 w 9771622"/>
              <a:gd name="connsiteY31129" fmla="*/ 913062 h 4890129"/>
              <a:gd name="connsiteX31130" fmla="*/ 9087645 w 9771622"/>
              <a:gd name="connsiteY31130" fmla="*/ 912754 h 4890129"/>
              <a:gd name="connsiteX31131" fmla="*/ 9101361 w 9771622"/>
              <a:gd name="connsiteY31131" fmla="*/ 926472 h 4890129"/>
              <a:gd name="connsiteX31132" fmla="*/ 9087645 w 9771622"/>
              <a:gd name="connsiteY31132" fmla="*/ 940187 h 4890129"/>
              <a:gd name="connsiteX31133" fmla="*/ 9073929 w 9771622"/>
              <a:gd name="connsiteY31133" fmla="*/ 926472 h 4890129"/>
              <a:gd name="connsiteX31134" fmla="*/ 9087645 w 9771622"/>
              <a:gd name="connsiteY31134" fmla="*/ 912754 h 4890129"/>
              <a:gd name="connsiteX31135" fmla="*/ 2358484 w 9771622"/>
              <a:gd name="connsiteY31135" fmla="*/ 912656 h 4890129"/>
              <a:gd name="connsiteX31136" fmla="*/ 2372206 w 9771622"/>
              <a:gd name="connsiteY31136" fmla="*/ 926378 h 4890129"/>
              <a:gd name="connsiteX31137" fmla="*/ 2358484 w 9771622"/>
              <a:gd name="connsiteY31137" fmla="*/ 940094 h 4890129"/>
              <a:gd name="connsiteX31138" fmla="*/ 2344769 w 9771622"/>
              <a:gd name="connsiteY31138" fmla="*/ 926378 h 4890129"/>
              <a:gd name="connsiteX31139" fmla="*/ 2358484 w 9771622"/>
              <a:gd name="connsiteY31139" fmla="*/ 912656 h 4890129"/>
              <a:gd name="connsiteX31140" fmla="*/ 7448626 w 9771622"/>
              <a:gd name="connsiteY31140" fmla="*/ 912655 h 4890129"/>
              <a:gd name="connsiteX31141" fmla="*/ 7462342 w 9771622"/>
              <a:gd name="connsiteY31141" fmla="*/ 926378 h 4890129"/>
              <a:gd name="connsiteX31142" fmla="*/ 7448626 w 9771622"/>
              <a:gd name="connsiteY31142" fmla="*/ 940093 h 4890129"/>
              <a:gd name="connsiteX31143" fmla="*/ 7434910 w 9771622"/>
              <a:gd name="connsiteY31143" fmla="*/ 926378 h 4890129"/>
              <a:gd name="connsiteX31144" fmla="*/ 7448626 w 9771622"/>
              <a:gd name="connsiteY31144" fmla="*/ 912655 h 4890129"/>
              <a:gd name="connsiteX31145" fmla="*/ 665134 w 9771622"/>
              <a:gd name="connsiteY31145" fmla="*/ 912092 h 4890129"/>
              <a:gd name="connsiteX31146" fmla="*/ 678849 w 9771622"/>
              <a:gd name="connsiteY31146" fmla="*/ 925809 h 4890129"/>
              <a:gd name="connsiteX31147" fmla="*/ 665134 w 9771622"/>
              <a:gd name="connsiteY31147" fmla="*/ 939524 h 4890129"/>
              <a:gd name="connsiteX31148" fmla="*/ 651419 w 9771622"/>
              <a:gd name="connsiteY31148" fmla="*/ 925809 h 4890129"/>
              <a:gd name="connsiteX31149" fmla="*/ 665134 w 9771622"/>
              <a:gd name="connsiteY31149" fmla="*/ 912092 h 4890129"/>
              <a:gd name="connsiteX31150" fmla="*/ 9141611 w 9771622"/>
              <a:gd name="connsiteY31150" fmla="*/ 912092 h 4890129"/>
              <a:gd name="connsiteX31151" fmla="*/ 9155327 w 9771622"/>
              <a:gd name="connsiteY31151" fmla="*/ 925807 h 4890129"/>
              <a:gd name="connsiteX31152" fmla="*/ 9141611 w 9771622"/>
              <a:gd name="connsiteY31152" fmla="*/ 939524 h 4890129"/>
              <a:gd name="connsiteX31153" fmla="*/ 9127895 w 9771622"/>
              <a:gd name="connsiteY31153" fmla="*/ 925807 h 4890129"/>
              <a:gd name="connsiteX31154" fmla="*/ 9141611 w 9771622"/>
              <a:gd name="connsiteY31154" fmla="*/ 912092 h 4890129"/>
              <a:gd name="connsiteX31155" fmla="*/ 5018204 w 9771622"/>
              <a:gd name="connsiteY31155" fmla="*/ 912073 h 4890129"/>
              <a:gd name="connsiteX31156" fmla="*/ 5031920 w 9771622"/>
              <a:gd name="connsiteY31156" fmla="*/ 925791 h 4890129"/>
              <a:gd name="connsiteX31157" fmla="*/ 5018204 w 9771622"/>
              <a:gd name="connsiteY31157" fmla="*/ 939514 h 4890129"/>
              <a:gd name="connsiteX31158" fmla="*/ 5004488 w 9771622"/>
              <a:gd name="connsiteY31158" fmla="*/ 925791 h 4890129"/>
              <a:gd name="connsiteX31159" fmla="*/ 5018204 w 9771622"/>
              <a:gd name="connsiteY31159" fmla="*/ 912073 h 4890129"/>
              <a:gd name="connsiteX31160" fmla="*/ 6184264 w 9771622"/>
              <a:gd name="connsiteY31160" fmla="*/ 911742 h 4890129"/>
              <a:gd name="connsiteX31161" fmla="*/ 6197980 w 9771622"/>
              <a:gd name="connsiteY31161" fmla="*/ 925458 h 4890129"/>
              <a:gd name="connsiteX31162" fmla="*/ 6184264 w 9771622"/>
              <a:gd name="connsiteY31162" fmla="*/ 939180 h 4890129"/>
              <a:gd name="connsiteX31163" fmla="*/ 6170548 w 9771622"/>
              <a:gd name="connsiteY31163" fmla="*/ 925458 h 4890129"/>
              <a:gd name="connsiteX31164" fmla="*/ 6184264 w 9771622"/>
              <a:gd name="connsiteY31164" fmla="*/ 911742 h 4890129"/>
              <a:gd name="connsiteX31165" fmla="*/ 9195896 w 9771622"/>
              <a:gd name="connsiteY31165" fmla="*/ 911428 h 4890129"/>
              <a:gd name="connsiteX31166" fmla="*/ 9209612 w 9771622"/>
              <a:gd name="connsiteY31166" fmla="*/ 925145 h 4890129"/>
              <a:gd name="connsiteX31167" fmla="*/ 9195896 w 9771622"/>
              <a:gd name="connsiteY31167" fmla="*/ 938861 h 4890129"/>
              <a:gd name="connsiteX31168" fmla="*/ 9182180 w 9771622"/>
              <a:gd name="connsiteY31168" fmla="*/ 925145 h 4890129"/>
              <a:gd name="connsiteX31169" fmla="*/ 9195896 w 9771622"/>
              <a:gd name="connsiteY31169" fmla="*/ 911428 h 4890129"/>
              <a:gd name="connsiteX31170" fmla="*/ 5832427 w 9771622"/>
              <a:gd name="connsiteY31170" fmla="*/ 911408 h 4890129"/>
              <a:gd name="connsiteX31171" fmla="*/ 5846143 w 9771622"/>
              <a:gd name="connsiteY31171" fmla="*/ 925123 h 4890129"/>
              <a:gd name="connsiteX31172" fmla="*/ 5832427 w 9771622"/>
              <a:gd name="connsiteY31172" fmla="*/ 938843 h 4890129"/>
              <a:gd name="connsiteX31173" fmla="*/ 5818711 w 9771622"/>
              <a:gd name="connsiteY31173" fmla="*/ 925123 h 4890129"/>
              <a:gd name="connsiteX31174" fmla="*/ 5832427 w 9771622"/>
              <a:gd name="connsiteY31174" fmla="*/ 911408 h 4890129"/>
              <a:gd name="connsiteX31175" fmla="*/ 6825381 w 9771622"/>
              <a:gd name="connsiteY31175" fmla="*/ 911406 h 4890129"/>
              <a:gd name="connsiteX31176" fmla="*/ 6839097 w 9771622"/>
              <a:gd name="connsiteY31176" fmla="*/ 925123 h 4890129"/>
              <a:gd name="connsiteX31177" fmla="*/ 6825381 w 9771622"/>
              <a:gd name="connsiteY31177" fmla="*/ 938843 h 4890129"/>
              <a:gd name="connsiteX31178" fmla="*/ 6811665 w 9771622"/>
              <a:gd name="connsiteY31178" fmla="*/ 925123 h 4890129"/>
              <a:gd name="connsiteX31179" fmla="*/ 6825381 w 9771622"/>
              <a:gd name="connsiteY31179" fmla="*/ 911406 h 4890129"/>
              <a:gd name="connsiteX31180" fmla="*/ 1719687 w 9771622"/>
              <a:gd name="connsiteY31180" fmla="*/ 910871 h 4890129"/>
              <a:gd name="connsiteX31181" fmla="*/ 1733403 w 9771622"/>
              <a:gd name="connsiteY31181" fmla="*/ 924587 h 4890129"/>
              <a:gd name="connsiteX31182" fmla="*/ 1719687 w 9771622"/>
              <a:gd name="connsiteY31182" fmla="*/ 938307 h 4890129"/>
              <a:gd name="connsiteX31183" fmla="*/ 1705970 w 9771622"/>
              <a:gd name="connsiteY31183" fmla="*/ 924587 h 4890129"/>
              <a:gd name="connsiteX31184" fmla="*/ 1719687 w 9771622"/>
              <a:gd name="connsiteY31184" fmla="*/ 910871 h 4890129"/>
              <a:gd name="connsiteX31185" fmla="*/ 556894 w 9771622"/>
              <a:gd name="connsiteY31185" fmla="*/ 910763 h 4890129"/>
              <a:gd name="connsiteX31186" fmla="*/ 570611 w 9771622"/>
              <a:gd name="connsiteY31186" fmla="*/ 924479 h 4890129"/>
              <a:gd name="connsiteX31187" fmla="*/ 556894 w 9771622"/>
              <a:gd name="connsiteY31187" fmla="*/ 938195 h 4890129"/>
              <a:gd name="connsiteX31188" fmla="*/ 543179 w 9771622"/>
              <a:gd name="connsiteY31188" fmla="*/ 924479 h 4890129"/>
              <a:gd name="connsiteX31189" fmla="*/ 556894 w 9771622"/>
              <a:gd name="connsiteY31189" fmla="*/ 910763 h 4890129"/>
              <a:gd name="connsiteX31190" fmla="*/ 9249843 w 9771622"/>
              <a:gd name="connsiteY31190" fmla="*/ 910762 h 4890129"/>
              <a:gd name="connsiteX31191" fmla="*/ 9263559 w 9771622"/>
              <a:gd name="connsiteY31191" fmla="*/ 924479 h 4890129"/>
              <a:gd name="connsiteX31192" fmla="*/ 9249843 w 9771622"/>
              <a:gd name="connsiteY31192" fmla="*/ 938195 h 4890129"/>
              <a:gd name="connsiteX31193" fmla="*/ 9236127 w 9771622"/>
              <a:gd name="connsiteY31193" fmla="*/ 924479 h 4890129"/>
              <a:gd name="connsiteX31194" fmla="*/ 9249843 w 9771622"/>
              <a:gd name="connsiteY31194" fmla="*/ 910762 h 4890129"/>
              <a:gd name="connsiteX31195" fmla="*/ 3183225 w 9771622"/>
              <a:gd name="connsiteY31195" fmla="*/ 910743 h 4890129"/>
              <a:gd name="connsiteX31196" fmla="*/ 3196941 w 9771622"/>
              <a:gd name="connsiteY31196" fmla="*/ 924464 h 4890129"/>
              <a:gd name="connsiteX31197" fmla="*/ 3183225 w 9771622"/>
              <a:gd name="connsiteY31197" fmla="*/ 938182 h 4890129"/>
              <a:gd name="connsiteX31198" fmla="*/ 3169509 w 9771622"/>
              <a:gd name="connsiteY31198" fmla="*/ 924464 h 4890129"/>
              <a:gd name="connsiteX31199" fmla="*/ 3183225 w 9771622"/>
              <a:gd name="connsiteY31199" fmla="*/ 910743 h 4890129"/>
              <a:gd name="connsiteX31200" fmla="*/ 9304125 w 9771622"/>
              <a:gd name="connsiteY31200" fmla="*/ 910098 h 4890129"/>
              <a:gd name="connsiteX31201" fmla="*/ 9317841 w 9771622"/>
              <a:gd name="connsiteY31201" fmla="*/ 923814 h 4890129"/>
              <a:gd name="connsiteX31202" fmla="*/ 9304125 w 9771622"/>
              <a:gd name="connsiteY31202" fmla="*/ 937530 h 4890129"/>
              <a:gd name="connsiteX31203" fmla="*/ 9290409 w 9771622"/>
              <a:gd name="connsiteY31203" fmla="*/ 923814 h 4890129"/>
              <a:gd name="connsiteX31204" fmla="*/ 9304125 w 9771622"/>
              <a:gd name="connsiteY31204" fmla="*/ 910098 h 4890129"/>
              <a:gd name="connsiteX31205" fmla="*/ 7506549 w 9771622"/>
              <a:gd name="connsiteY31205" fmla="*/ 909995 h 4890129"/>
              <a:gd name="connsiteX31206" fmla="*/ 7520265 w 9771622"/>
              <a:gd name="connsiteY31206" fmla="*/ 923712 h 4890129"/>
              <a:gd name="connsiteX31207" fmla="*/ 7506549 w 9771622"/>
              <a:gd name="connsiteY31207" fmla="*/ 937429 h 4890129"/>
              <a:gd name="connsiteX31208" fmla="*/ 7492833 w 9771622"/>
              <a:gd name="connsiteY31208" fmla="*/ 923712 h 4890129"/>
              <a:gd name="connsiteX31209" fmla="*/ 7506549 w 9771622"/>
              <a:gd name="connsiteY31209" fmla="*/ 909995 h 4890129"/>
              <a:gd name="connsiteX31210" fmla="*/ 448653 w 9771622"/>
              <a:gd name="connsiteY31210" fmla="*/ 909432 h 4890129"/>
              <a:gd name="connsiteX31211" fmla="*/ 462371 w 9771622"/>
              <a:gd name="connsiteY31211" fmla="*/ 923149 h 4890129"/>
              <a:gd name="connsiteX31212" fmla="*/ 448653 w 9771622"/>
              <a:gd name="connsiteY31212" fmla="*/ 936865 h 4890129"/>
              <a:gd name="connsiteX31213" fmla="*/ 434938 w 9771622"/>
              <a:gd name="connsiteY31213" fmla="*/ 923149 h 4890129"/>
              <a:gd name="connsiteX31214" fmla="*/ 448653 w 9771622"/>
              <a:gd name="connsiteY31214" fmla="*/ 909432 h 4890129"/>
              <a:gd name="connsiteX31215" fmla="*/ 9358076 w 9771622"/>
              <a:gd name="connsiteY31215" fmla="*/ 909432 h 4890129"/>
              <a:gd name="connsiteX31216" fmla="*/ 9371792 w 9771622"/>
              <a:gd name="connsiteY31216" fmla="*/ 923148 h 4890129"/>
              <a:gd name="connsiteX31217" fmla="*/ 9358076 w 9771622"/>
              <a:gd name="connsiteY31217" fmla="*/ 936864 h 4890129"/>
              <a:gd name="connsiteX31218" fmla="*/ 9344360 w 9771622"/>
              <a:gd name="connsiteY31218" fmla="*/ 923148 h 4890129"/>
              <a:gd name="connsiteX31219" fmla="*/ 9358076 w 9771622"/>
              <a:gd name="connsiteY31219" fmla="*/ 909432 h 4890129"/>
              <a:gd name="connsiteX31220" fmla="*/ 4972197 w 9771622"/>
              <a:gd name="connsiteY31220" fmla="*/ 909428 h 4890129"/>
              <a:gd name="connsiteX31221" fmla="*/ 4985913 w 9771622"/>
              <a:gd name="connsiteY31221" fmla="*/ 923141 h 4890129"/>
              <a:gd name="connsiteX31222" fmla="*/ 4972197 w 9771622"/>
              <a:gd name="connsiteY31222" fmla="*/ 936859 h 4890129"/>
              <a:gd name="connsiteX31223" fmla="*/ 4958481 w 9771622"/>
              <a:gd name="connsiteY31223" fmla="*/ 923141 h 4890129"/>
              <a:gd name="connsiteX31224" fmla="*/ 4972197 w 9771622"/>
              <a:gd name="connsiteY31224" fmla="*/ 909428 h 4890129"/>
              <a:gd name="connsiteX31225" fmla="*/ 9412028 w 9771622"/>
              <a:gd name="connsiteY31225" fmla="*/ 908765 h 4890129"/>
              <a:gd name="connsiteX31226" fmla="*/ 9425744 w 9771622"/>
              <a:gd name="connsiteY31226" fmla="*/ 922481 h 4890129"/>
              <a:gd name="connsiteX31227" fmla="*/ 9412028 w 9771622"/>
              <a:gd name="connsiteY31227" fmla="*/ 936197 h 4890129"/>
              <a:gd name="connsiteX31228" fmla="*/ 9398312 w 9771622"/>
              <a:gd name="connsiteY31228" fmla="*/ 922481 h 4890129"/>
              <a:gd name="connsiteX31229" fmla="*/ 9412028 w 9771622"/>
              <a:gd name="connsiteY31229" fmla="*/ 908765 h 4890129"/>
              <a:gd name="connsiteX31230" fmla="*/ 2665308 w 9771622"/>
              <a:gd name="connsiteY31230" fmla="*/ 908730 h 4890129"/>
              <a:gd name="connsiteX31231" fmla="*/ 2679026 w 9771622"/>
              <a:gd name="connsiteY31231" fmla="*/ 922446 h 4890129"/>
              <a:gd name="connsiteX31232" fmla="*/ 2665308 w 9771622"/>
              <a:gd name="connsiteY31232" fmla="*/ 936167 h 4890129"/>
              <a:gd name="connsiteX31233" fmla="*/ 2651593 w 9771622"/>
              <a:gd name="connsiteY31233" fmla="*/ 922446 h 4890129"/>
              <a:gd name="connsiteX31234" fmla="*/ 2665308 w 9771622"/>
              <a:gd name="connsiteY31234" fmla="*/ 908730 h 4890129"/>
              <a:gd name="connsiteX31235" fmla="*/ 341071 w 9771622"/>
              <a:gd name="connsiteY31235" fmla="*/ 908102 h 4890129"/>
              <a:gd name="connsiteX31236" fmla="*/ 354787 w 9771622"/>
              <a:gd name="connsiteY31236" fmla="*/ 921818 h 4890129"/>
              <a:gd name="connsiteX31237" fmla="*/ 341071 w 9771622"/>
              <a:gd name="connsiteY31237" fmla="*/ 935534 h 4890129"/>
              <a:gd name="connsiteX31238" fmla="*/ 327356 w 9771622"/>
              <a:gd name="connsiteY31238" fmla="*/ 921818 h 4890129"/>
              <a:gd name="connsiteX31239" fmla="*/ 341071 w 9771622"/>
              <a:gd name="connsiteY31239" fmla="*/ 908102 h 4890129"/>
              <a:gd name="connsiteX31240" fmla="*/ 9465962 w 9771622"/>
              <a:gd name="connsiteY31240" fmla="*/ 908102 h 4890129"/>
              <a:gd name="connsiteX31241" fmla="*/ 9479678 w 9771622"/>
              <a:gd name="connsiteY31241" fmla="*/ 921818 h 4890129"/>
              <a:gd name="connsiteX31242" fmla="*/ 9465962 w 9771622"/>
              <a:gd name="connsiteY31242" fmla="*/ 935534 h 4890129"/>
              <a:gd name="connsiteX31243" fmla="*/ 9452246 w 9771622"/>
              <a:gd name="connsiteY31243" fmla="*/ 921818 h 4890129"/>
              <a:gd name="connsiteX31244" fmla="*/ 9465962 w 9771622"/>
              <a:gd name="connsiteY31244" fmla="*/ 908102 h 4890129"/>
              <a:gd name="connsiteX31245" fmla="*/ 1607810 w 9771622"/>
              <a:gd name="connsiteY31245" fmla="*/ 907875 h 4890129"/>
              <a:gd name="connsiteX31246" fmla="*/ 1621526 w 9771622"/>
              <a:gd name="connsiteY31246" fmla="*/ 921590 h 4890129"/>
              <a:gd name="connsiteX31247" fmla="*/ 1607810 w 9771622"/>
              <a:gd name="connsiteY31247" fmla="*/ 935309 h 4890129"/>
              <a:gd name="connsiteX31248" fmla="*/ 1594092 w 9771622"/>
              <a:gd name="connsiteY31248" fmla="*/ 921590 h 4890129"/>
              <a:gd name="connsiteX31249" fmla="*/ 1607810 w 9771622"/>
              <a:gd name="connsiteY31249" fmla="*/ 907875 h 4890129"/>
              <a:gd name="connsiteX31250" fmla="*/ 9519597 w 9771622"/>
              <a:gd name="connsiteY31250" fmla="*/ 907770 h 4890129"/>
              <a:gd name="connsiteX31251" fmla="*/ 9533313 w 9771622"/>
              <a:gd name="connsiteY31251" fmla="*/ 921485 h 4890129"/>
              <a:gd name="connsiteX31252" fmla="*/ 9519597 w 9771622"/>
              <a:gd name="connsiteY31252" fmla="*/ 935202 h 4890129"/>
              <a:gd name="connsiteX31253" fmla="*/ 9505881 w 9771622"/>
              <a:gd name="connsiteY31253" fmla="*/ 921485 h 4890129"/>
              <a:gd name="connsiteX31254" fmla="*/ 9519597 w 9771622"/>
              <a:gd name="connsiteY31254" fmla="*/ 907770 h 4890129"/>
              <a:gd name="connsiteX31255" fmla="*/ 2242307 w 9771622"/>
              <a:gd name="connsiteY31255" fmla="*/ 907673 h 4890129"/>
              <a:gd name="connsiteX31256" fmla="*/ 2256029 w 9771622"/>
              <a:gd name="connsiteY31256" fmla="*/ 921390 h 4890129"/>
              <a:gd name="connsiteX31257" fmla="*/ 2242307 w 9771622"/>
              <a:gd name="connsiteY31257" fmla="*/ 935112 h 4890129"/>
              <a:gd name="connsiteX31258" fmla="*/ 2228594 w 9771622"/>
              <a:gd name="connsiteY31258" fmla="*/ 921390 h 4890129"/>
              <a:gd name="connsiteX31259" fmla="*/ 2242307 w 9771622"/>
              <a:gd name="connsiteY31259" fmla="*/ 907673 h 4890129"/>
              <a:gd name="connsiteX31260" fmla="*/ 7564469 w 9771622"/>
              <a:gd name="connsiteY31260" fmla="*/ 907669 h 4890129"/>
              <a:gd name="connsiteX31261" fmla="*/ 7578185 w 9771622"/>
              <a:gd name="connsiteY31261" fmla="*/ 921386 h 4890129"/>
              <a:gd name="connsiteX31262" fmla="*/ 7564469 w 9771622"/>
              <a:gd name="connsiteY31262" fmla="*/ 935111 h 4890129"/>
              <a:gd name="connsiteX31263" fmla="*/ 7550753 w 9771622"/>
              <a:gd name="connsiteY31263" fmla="*/ 921386 h 4890129"/>
              <a:gd name="connsiteX31264" fmla="*/ 7564469 w 9771622"/>
              <a:gd name="connsiteY31264" fmla="*/ 907669 h 4890129"/>
              <a:gd name="connsiteX31265" fmla="*/ 6480827 w 9771622"/>
              <a:gd name="connsiteY31265" fmla="*/ 907435 h 4890129"/>
              <a:gd name="connsiteX31266" fmla="*/ 6494543 w 9771622"/>
              <a:gd name="connsiteY31266" fmla="*/ 921149 h 4890129"/>
              <a:gd name="connsiteX31267" fmla="*/ 6480827 w 9771622"/>
              <a:gd name="connsiteY31267" fmla="*/ 934877 h 4890129"/>
              <a:gd name="connsiteX31268" fmla="*/ 6467111 w 9771622"/>
              <a:gd name="connsiteY31268" fmla="*/ 921149 h 4890129"/>
              <a:gd name="connsiteX31269" fmla="*/ 6480827 w 9771622"/>
              <a:gd name="connsiteY31269" fmla="*/ 907435 h 4890129"/>
              <a:gd name="connsiteX31270" fmla="*/ 3472507 w 9771622"/>
              <a:gd name="connsiteY31270" fmla="*/ 907435 h 4890129"/>
              <a:gd name="connsiteX31271" fmla="*/ 3486223 w 9771622"/>
              <a:gd name="connsiteY31271" fmla="*/ 921149 h 4890129"/>
              <a:gd name="connsiteX31272" fmla="*/ 3472507 w 9771622"/>
              <a:gd name="connsiteY31272" fmla="*/ 934877 h 4890129"/>
              <a:gd name="connsiteX31273" fmla="*/ 3458791 w 9771622"/>
              <a:gd name="connsiteY31273" fmla="*/ 921149 h 4890129"/>
              <a:gd name="connsiteX31274" fmla="*/ 3472507 w 9771622"/>
              <a:gd name="connsiteY31274" fmla="*/ 907435 h 4890129"/>
              <a:gd name="connsiteX31275" fmla="*/ 6011489 w 9771622"/>
              <a:gd name="connsiteY31275" fmla="*/ 907104 h 4890129"/>
              <a:gd name="connsiteX31276" fmla="*/ 6025205 w 9771622"/>
              <a:gd name="connsiteY31276" fmla="*/ 920821 h 4890129"/>
              <a:gd name="connsiteX31277" fmla="*/ 6011489 w 9771622"/>
              <a:gd name="connsiteY31277" fmla="*/ 934545 h 4890129"/>
              <a:gd name="connsiteX31278" fmla="*/ 5997773 w 9771622"/>
              <a:gd name="connsiteY31278" fmla="*/ 920821 h 4890129"/>
              <a:gd name="connsiteX31279" fmla="*/ 6011489 w 9771622"/>
              <a:gd name="connsiteY31279" fmla="*/ 907104 h 4890129"/>
              <a:gd name="connsiteX31280" fmla="*/ 233496 w 9771622"/>
              <a:gd name="connsiteY31280" fmla="*/ 907104 h 4890129"/>
              <a:gd name="connsiteX31281" fmla="*/ 247212 w 9771622"/>
              <a:gd name="connsiteY31281" fmla="*/ 920820 h 4890129"/>
              <a:gd name="connsiteX31282" fmla="*/ 233496 w 9771622"/>
              <a:gd name="connsiteY31282" fmla="*/ 934536 h 4890129"/>
              <a:gd name="connsiteX31283" fmla="*/ 219779 w 9771622"/>
              <a:gd name="connsiteY31283" fmla="*/ 920820 h 4890129"/>
              <a:gd name="connsiteX31284" fmla="*/ 233496 w 9771622"/>
              <a:gd name="connsiteY31284" fmla="*/ 907104 h 4890129"/>
              <a:gd name="connsiteX31285" fmla="*/ 5605373 w 9771622"/>
              <a:gd name="connsiteY31285" fmla="*/ 906776 h 4890129"/>
              <a:gd name="connsiteX31286" fmla="*/ 5619089 w 9771622"/>
              <a:gd name="connsiteY31286" fmla="*/ 920489 h 4890129"/>
              <a:gd name="connsiteX31287" fmla="*/ 5605373 w 9771622"/>
              <a:gd name="connsiteY31287" fmla="*/ 934216 h 4890129"/>
              <a:gd name="connsiteX31288" fmla="*/ 5591657 w 9771622"/>
              <a:gd name="connsiteY31288" fmla="*/ 920489 h 4890129"/>
              <a:gd name="connsiteX31289" fmla="*/ 5605373 w 9771622"/>
              <a:gd name="connsiteY31289" fmla="*/ 906776 h 4890129"/>
              <a:gd name="connsiteX31290" fmla="*/ 6886612 w 9771622"/>
              <a:gd name="connsiteY31290" fmla="*/ 906773 h 4890129"/>
              <a:gd name="connsiteX31291" fmla="*/ 6900328 w 9771622"/>
              <a:gd name="connsiteY31291" fmla="*/ 920489 h 4890129"/>
              <a:gd name="connsiteX31292" fmla="*/ 6886612 w 9771622"/>
              <a:gd name="connsiteY31292" fmla="*/ 934213 h 4890129"/>
              <a:gd name="connsiteX31293" fmla="*/ 6872896 w 9771622"/>
              <a:gd name="connsiteY31293" fmla="*/ 920489 h 4890129"/>
              <a:gd name="connsiteX31294" fmla="*/ 6886612 w 9771622"/>
              <a:gd name="connsiteY31294" fmla="*/ 906773 h 4890129"/>
              <a:gd name="connsiteX31295" fmla="*/ 125921 w 9771622"/>
              <a:gd name="connsiteY31295" fmla="*/ 906106 h 4890129"/>
              <a:gd name="connsiteX31296" fmla="*/ 139637 w 9771622"/>
              <a:gd name="connsiteY31296" fmla="*/ 919822 h 4890129"/>
              <a:gd name="connsiteX31297" fmla="*/ 125921 w 9771622"/>
              <a:gd name="connsiteY31297" fmla="*/ 933538 h 4890129"/>
              <a:gd name="connsiteX31298" fmla="*/ 112206 w 9771622"/>
              <a:gd name="connsiteY31298" fmla="*/ 919822 h 4890129"/>
              <a:gd name="connsiteX31299" fmla="*/ 125921 w 9771622"/>
              <a:gd name="connsiteY31299" fmla="*/ 906106 h 4890129"/>
              <a:gd name="connsiteX31300" fmla="*/ 7622062 w 9771622"/>
              <a:gd name="connsiteY31300" fmla="*/ 905342 h 4890129"/>
              <a:gd name="connsiteX31301" fmla="*/ 7635778 w 9771622"/>
              <a:gd name="connsiteY31301" fmla="*/ 919051 h 4890129"/>
              <a:gd name="connsiteX31302" fmla="*/ 7622062 w 9771622"/>
              <a:gd name="connsiteY31302" fmla="*/ 932782 h 4890129"/>
              <a:gd name="connsiteX31303" fmla="*/ 7608346 w 9771622"/>
              <a:gd name="connsiteY31303" fmla="*/ 919051 h 4890129"/>
              <a:gd name="connsiteX31304" fmla="*/ 7622062 w 9771622"/>
              <a:gd name="connsiteY31304" fmla="*/ 905342 h 4890129"/>
              <a:gd name="connsiteX31305" fmla="*/ 1496267 w 9771622"/>
              <a:gd name="connsiteY31305" fmla="*/ 905212 h 4890129"/>
              <a:gd name="connsiteX31306" fmla="*/ 1509987 w 9771622"/>
              <a:gd name="connsiteY31306" fmla="*/ 918924 h 4890129"/>
              <a:gd name="connsiteX31307" fmla="*/ 1496267 w 9771622"/>
              <a:gd name="connsiteY31307" fmla="*/ 932647 h 4890129"/>
              <a:gd name="connsiteX31308" fmla="*/ 1482554 w 9771622"/>
              <a:gd name="connsiteY31308" fmla="*/ 918924 h 4890129"/>
              <a:gd name="connsiteX31309" fmla="*/ 1496267 w 9771622"/>
              <a:gd name="connsiteY31309" fmla="*/ 905212 h 4890129"/>
              <a:gd name="connsiteX31310" fmla="*/ 19011 w 9771622"/>
              <a:gd name="connsiteY31310" fmla="*/ 905115 h 4890129"/>
              <a:gd name="connsiteX31311" fmla="*/ 32727 w 9771622"/>
              <a:gd name="connsiteY31311" fmla="*/ 918831 h 4890129"/>
              <a:gd name="connsiteX31312" fmla="*/ 19011 w 9771622"/>
              <a:gd name="connsiteY31312" fmla="*/ 932547 h 4890129"/>
              <a:gd name="connsiteX31313" fmla="*/ 5295 w 9771622"/>
              <a:gd name="connsiteY31313" fmla="*/ 918831 h 4890129"/>
              <a:gd name="connsiteX31314" fmla="*/ 19011 w 9771622"/>
              <a:gd name="connsiteY31314" fmla="*/ 905115 h 4890129"/>
              <a:gd name="connsiteX31315" fmla="*/ 2127459 w 9771622"/>
              <a:gd name="connsiteY31315" fmla="*/ 903015 h 4890129"/>
              <a:gd name="connsiteX31316" fmla="*/ 2141174 w 9771622"/>
              <a:gd name="connsiteY31316" fmla="*/ 916713 h 4890129"/>
              <a:gd name="connsiteX31317" fmla="*/ 2127459 w 9771622"/>
              <a:gd name="connsiteY31317" fmla="*/ 930451 h 4890129"/>
              <a:gd name="connsiteX31318" fmla="*/ 2113745 w 9771622"/>
              <a:gd name="connsiteY31318" fmla="*/ 916713 h 4890129"/>
              <a:gd name="connsiteX31319" fmla="*/ 2127459 w 9771622"/>
              <a:gd name="connsiteY31319" fmla="*/ 903015 h 4890129"/>
              <a:gd name="connsiteX31320" fmla="*/ 7679652 w 9771622"/>
              <a:gd name="connsiteY31320" fmla="*/ 903010 h 4890129"/>
              <a:gd name="connsiteX31321" fmla="*/ 7693368 w 9771622"/>
              <a:gd name="connsiteY31321" fmla="*/ 916712 h 4890129"/>
              <a:gd name="connsiteX31322" fmla="*/ 7679652 w 9771622"/>
              <a:gd name="connsiteY31322" fmla="*/ 930446 h 4890129"/>
              <a:gd name="connsiteX31323" fmla="*/ 7665936 w 9771622"/>
              <a:gd name="connsiteY31323" fmla="*/ 916712 h 4890129"/>
              <a:gd name="connsiteX31324" fmla="*/ 7679652 w 9771622"/>
              <a:gd name="connsiteY31324" fmla="*/ 903010 h 4890129"/>
              <a:gd name="connsiteX31325" fmla="*/ 1385388 w 9771622"/>
              <a:gd name="connsiteY31325" fmla="*/ 902550 h 4890129"/>
              <a:gd name="connsiteX31326" fmla="*/ 1399103 w 9771622"/>
              <a:gd name="connsiteY31326" fmla="*/ 916264 h 4890129"/>
              <a:gd name="connsiteX31327" fmla="*/ 1385388 w 9771622"/>
              <a:gd name="connsiteY31327" fmla="*/ 929984 h 4890129"/>
              <a:gd name="connsiteX31328" fmla="*/ 1371671 w 9771622"/>
              <a:gd name="connsiteY31328" fmla="*/ 916264 h 4890129"/>
              <a:gd name="connsiteX31329" fmla="*/ 1385388 w 9771622"/>
              <a:gd name="connsiteY31329" fmla="*/ 902550 h 4890129"/>
              <a:gd name="connsiteX31330" fmla="*/ 6947514 w 9771622"/>
              <a:gd name="connsiteY31330" fmla="*/ 902139 h 4890129"/>
              <a:gd name="connsiteX31331" fmla="*/ 6961230 w 9771622"/>
              <a:gd name="connsiteY31331" fmla="*/ 915863 h 4890129"/>
              <a:gd name="connsiteX31332" fmla="*/ 6947514 w 9771622"/>
              <a:gd name="connsiteY31332" fmla="*/ 929575 h 4890129"/>
              <a:gd name="connsiteX31333" fmla="*/ 6933798 w 9771622"/>
              <a:gd name="connsiteY31333" fmla="*/ 915863 h 4890129"/>
              <a:gd name="connsiteX31334" fmla="*/ 6947514 w 9771622"/>
              <a:gd name="connsiteY31334" fmla="*/ 902139 h 4890129"/>
              <a:gd name="connsiteX31335" fmla="*/ 2546485 w 9771622"/>
              <a:gd name="connsiteY31335" fmla="*/ 902100 h 4890129"/>
              <a:gd name="connsiteX31336" fmla="*/ 2560206 w 9771622"/>
              <a:gd name="connsiteY31336" fmla="*/ 915821 h 4890129"/>
              <a:gd name="connsiteX31337" fmla="*/ 2546485 w 9771622"/>
              <a:gd name="connsiteY31337" fmla="*/ 929533 h 4890129"/>
              <a:gd name="connsiteX31338" fmla="*/ 2532768 w 9771622"/>
              <a:gd name="connsiteY31338" fmla="*/ 915821 h 4890129"/>
              <a:gd name="connsiteX31339" fmla="*/ 2546485 w 9771622"/>
              <a:gd name="connsiteY31339" fmla="*/ 902100 h 4890129"/>
              <a:gd name="connsiteX31340" fmla="*/ 6251122 w 9771622"/>
              <a:gd name="connsiteY31340" fmla="*/ 901486 h 4890129"/>
              <a:gd name="connsiteX31341" fmla="*/ 6264838 w 9771622"/>
              <a:gd name="connsiteY31341" fmla="*/ 915200 h 4890129"/>
              <a:gd name="connsiteX31342" fmla="*/ 6251122 w 9771622"/>
              <a:gd name="connsiteY31342" fmla="*/ 928914 h 4890129"/>
              <a:gd name="connsiteX31343" fmla="*/ 6237406 w 9771622"/>
              <a:gd name="connsiteY31343" fmla="*/ 915200 h 4890129"/>
              <a:gd name="connsiteX31344" fmla="*/ 6251122 w 9771622"/>
              <a:gd name="connsiteY31344" fmla="*/ 901486 h 4890129"/>
              <a:gd name="connsiteX31345" fmla="*/ 5279020 w 9771622"/>
              <a:gd name="connsiteY31345" fmla="*/ 901486 h 4890129"/>
              <a:gd name="connsiteX31346" fmla="*/ 5292736 w 9771622"/>
              <a:gd name="connsiteY31346" fmla="*/ 915200 h 4890129"/>
              <a:gd name="connsiteX31347" fmla="*/ 5279020 w 9771622"/>
              <a:gd name="connsiteY31347" fmla="*/ 928917 h 4890129"/>
              <a:gd name="connsiteX31348" fmla="*/ 5265304 w 9771622"/>
              <a:gd name="connsiteY31348" fmla="*/ 915200 h 4890129"/>
              <a:gd name="connsiteX31349" fmla="*/ 5279020 w 9771622"/>
              <a:gd name="connsiteY31349" fmla="*/ 901486 h 4890129"/>
              <a:gd name="connsiteX31350" fmla="*/ 3555582 w 9771622"/>
              <a:gd name="connsiteY31350" fmla="*/ 901486 h 4890129"/>
              <a:gd name="connsiteX31351" fmla="*/ 3569298 w 9771622"/>
              <a:gd name="connsiteY31351" fmla="*/ 915200 h 4890129"/>
              <a:gd name="connsiteX31352" fmla="*/ 3555582 w 9771622"/>
              <a:gd name="connsiteY31352" fmla="*/ 928914 h 4890129"/>
              <a:gd name="connsiteX31353" fmla="*/ 3541866 w 9771622"/>
              <a:gd name="connsiteY31353" fmla="*/ 915200 h 4890129"/>
              <a:gd name="connsiteX31354" fmla="*/ 3555582 w 9771622"/>
              <a:gd name="connsiteY31354" fmla="*/ 901486 h 4890129"/>
              <a:gd name="connsiteX31355" fmla="*/ 7736911 w 9771622"/>
              <a:gd name="connsiteY31355" fmla="*/ 901002 h 4890129"/>
              <a:gd name="connsiteX31356" fmla="*/ 7750627 w 9771622"/>
              <a:gd name="connsiteY31356" fmla="*/ 914724 h 4890129"/>
              <a:gd name="connsiteX31357" fmla="*/ 7736911 w 9771622"/>
              <a:gd name="connsiteY31357" fmla="*/ 928442 h 4890129"/>
              <a:gd name="connsiteX31358" fmla="*/ 7723195 w 9771622"/>
              <a:gd name="connsiteY31358" fmla="*/ 914724 h 4890129"/>
              <a:gd name="connsiteX31359" fmla="*/ 7736911 w 9771622"/>
              <a:gd name="connsiteY31359" fmla="*/ 901002 h 4890129"/>
              <a:gd name="connsiteX31360" fmla="*/ 1274834 w 9771622"/>
              <a:gd name="connsiteY31360" fmla="*/ 900220 h 4890129"/>
              <a:gd name="connsiteX31361" fmla="*/ 1288550 w 9771622"/>
              <a:gd name="connsiteY31361" fmla="*/ 913935 h 4890129"/>
              <a:gd name="connsiteX31362" fmla="*/ 1274834 w 9771622"/>
              <a:gd name="connsiteY31362" fmla="*/ 927653 h 4890129"/>
              <a:gd name="connsiteX31363" fmla="*/ 1261121 w 9771622"/>
              <a:gd name="connsiteY31363" fmla="*/ 913935 h 4890129"/>
              <a:gd name="connsiteX31364" fmla="*/ 1274834 w 9771622"/>
              <a:gd name="connsiteY31364" fmla="*/ 900220 h 4890129"/>
              <a:gd name="connsiteX31365" fmla="*/ 6544706 w 9771622"/>
              <a:gd name="connsiteY31365" fmla="*/ 900155 h 4890129"/>
              <a:gd name="connsiteX31366" fmla="*/ 6558422 w 9771622"/>
              <a:gd name="connsiteY31366" fmla="*/ 913871 h 4890129"/>
              <a:gd name="connsiteX31367" fmla="*/ 6544706 w 9771622"/>
              <a:gd name="connsiteY31367" fmla="*/ 927591 h 4890129"/>
              <a:gd name="connsiteX31368" fmla="*/ 6530990 w 9771622"/>
              <a:gd name="connsiteY31368" fmla="*/ 913871 h 4890129"/>
              <a:gd name="connsiteX31369" fmla="*/ 6544706 w 9771622"/>
              <a:gd name="connsiteY31369" fmla="*/ 900155 h 4890129"/>
              <a:gd name="connsiteX31370" fmla="*/ 3261998 w 9771622"/>
              <a:gd name="connsiteY31370" fmla="*/ 900155 h 4890129"/>
              <a:gd name="connsiteX31371" fmla="*/ 3275714 w 9771622"/>
              <a:gd name="connsiteY31371" fmla="*/ 913871 h 4890129"/>
              <a:gd name="connsiteX31372" fmla="*/ 3261998 w 9771622"/>
              <a:gd name="connsiteY31372" fmla="*/ 927591 h 4890129"/>
              <a:gd name="connsiteX31373" fmla="*/ 3248282 w 9771622"/>
              <a:gd name="connsiteY31373" fmla="*/ 913871 h 4890129"/>
              <a:gd name="connsiteX31374" fmla="*/ 3261998 w 9771622"/>
              <a:gd name="connsiteY31374" fmla="*/ 900155 h 4890129"/>
              <a:gd name="connsiteX31375" fmla="*/ 2012938 w 9771622"/>
              <a:gd name="connsiteY31375" fmla="*/ 899017 h 4890129"/>
              <a:gd name="connsiteX31376" fmla="*/ 2026650 w 9771622"/>
              <a:gd name="connsiteY31376" fmla="*/ 912729 h 4890129"/>
              <a:gd name="connsiteX31377" fmla="*/ 2012938 w 9771622"/>
              <a:gd name="connsiteY31377" fmla="*/ 926449 h 4890129"/>
              <a:gd name="connsiteX31378" fmla="*/ 1999222 w 9771622"/>
              <a:gd name="connsiteY31378" fmla="*/ 912729 h 4890129"/>
              <a:gd name="connsiteX31379" fmla="*/ 2012938 w 9771622"/>
              <a:gd name="connsiteY31379" fmla="*/ 899017 h 4890129"/>
              <a:gd name="connsiteX31380" fmla="*/ 7793841 w 9771622"/>
              <a:gd name="connsiteY31380" fmla="*/ 899013 h 4890129"/>
              <a:gd name="connsiteX31381" fmla="*/ 7807557 w 9771622"/>
              <a:gd name="connsiteY31381" fmla="*/ 912725 h 4890129"/>
              <a:gd name="connsiteX31382" fmla="*/ 7793841 w 9771622"/>
              <a:gd name="connsiteY31382" fmla="*/ 926446 h 4890129"/>
              <a:gd name="connsiteX31383" fmla="*/ 7780125 w 9771622"/>
              <a:gd name="connsiteY31383" fmla="*/ 912725 h 4890129"/>
              <a:gd name="connsiteX31384" fmla="*/ 7793841 w 9771622"/>
              <a:gd name="connsiteY31384" fmla="*/ 899013 h 4890129"/>
              <a:gd name="connsiteX31385" fmla="*/ 1164618 w 9771622"/>
              <a:gd name="connsiteY31385" fmla="*/ 898219 h 4890129"/>
              <a:gd name="connsiteX31386" fmla="*/ 1178335 w 9771622"/>
              <a:gd name="connsiteY31386" fmla="*/ 911934 h 4890129"/>
              <a:gd name="connsiteX31387" fmla="*/ 1164618 w 9771622"/>
              <a:gd name="connsiteY31387" fmla="*/ 925651 h 4890129"/>
              <a:gd name="connsiteX31388" fmla="*/ 1150903 w 9771622"/>
              <a:gd name="connsiteY31388" fmla="*/ 911934 h 4890129"/>
              <a:gd name="connsiteX31389" fmla="*/ 1164618 w 9771622"/>
              <a:gd name="connsiteY31389" fmla="*/ 898219 h 4890129"/>
              <a:gd name="connsiteX31390" fmla="*/ 7008401 w 9771622"/>
              <a:gd name="connsiteY31390" fmla="*/ 897826 h 4890129"/>
              <a:gd name="connsiteX31391" fmla="*/ 7022117 w 9771622"/>
              <a:gd name="connsiteY31391" fmla="*/ 911542 h 4890129"/>
              <a:gd name="connsiteX31392" fmla="*/ 7008401 w 9771622"/>
              <a:gd name="connsiteY31392" fmla="*/ 925258 h 4890129"/>
              <a:gd name="connsiteX31393" fmla="*/ 6994685 w 9771622"/>
              <a:gd name="connsiteY31393" fmla="*/ 911542 h 4890129"/>
              <a:gd name="connsiteX31394" fmla="*/ 7008401 w 9771622"/>
              <a:gd name="connsiteY31394" fmla="*/ 897826 h 4890129"/>
              <a:gd name="connsiteX31395" fmla="*/ 5444513 w 9771622"/>
              <a:gd name="connsiteY31395" fmla="*/ 897178 h 4890129"/>
              <a:gd name="connsiteX31396" fmla="*/ 5458229 w 9771622"/>
              <a:gd name="connsiteY31396" fmla="*/ 910893 h 4890129"/>
              <a:gd name="connsiteX31397" fmla="*/ 5444513 w 9771622"/>
              <a:gd name="connsiteY31397" fmla="*/ 924612 h 4890129"/>
              <a:gd name="connsiteX31398" fmla="*/ 5430797 w 9771622"/>
              <a:gd name="connsiteY31398" fmla="*/ 910893 h 4890129"/>
              <a:gd name="connsiteX31399" fmla="*/ 5444513 w 9771622"/>
              <a:gd name="connsiteY31399" fmla="*/ 897178 h 4890129"/>
              <a:gd name="connsiteX31400" fmla="*/ 3640314 w 9771622"/>
              <a:gd name="connsiteY31400" fmla="*/ 897178 h 4890129"/>
              <a:gd name="connsiteX31401" fmla="*/ 3654030 w 9771622"/>
              <a:gd name="connsiteY31401" fmla="*/ 910893 h 4890129"/>
              <a:gd name="connsiteX31402" fmla="*/ 3640314 w 9771622"/>
              <a:gd name="connsiteY31402" fmla="*/ 924612 h 4890129"/>
              <a:gd name="connsiteX31403" fmla="*/ 3626598 w 9771622"/>
              <a:gd name="connsiteY31403" fmla="*/ 910893 h 4890129"/>
              <a:gd name="connsiteX31404" fmla="*/ 3640314 w 9771622"/>
              <a:gd name="connsiteY31404" fmla="*/ 897178 h 4890129"/>
              <a:gd name="connsiteX31405" fmla="*/ 7850770 w 9771622"/>
              <a:gd name="connsiteY31405" fmla="*/ 897010 h 4890129"/>
              <a:gd name="connsiteX31406" fmla="*/ 7864486 w 9771622"/>
              <a:gd name="connsiteY31406" fmla="*/ 910728 h 4890129"/>
              <a:gd name="connsiteX31407" fmla="*/ 7850770 w 9771622"/>
              <a:gd name="connsiteY31407" fmla="*/ 924444 h 4890129"/>
              <a:gd name="connsiteX31408" fmla="*/ 7837054 w 9771622"/>
              <a:gd name="connsiteY31408" fmla="*/ 910728 h 4890129"/>
              <a:gd name="connsiteX31409" fmla="*/ 7850770 w 9771622"/>
              <a:gd name="connsiteY31409" fmla="*/ 897010 h 4890129"/>
              <a:gd name="connsiteX31410" fmla="*/ 1054730 w 9771622"/>
              <a:gd name="connsiteY31410" fmla="*/ 896221 h 4890129"/>
              <a:gd name="connsiteX31411" fmla="*/ 1068446 w 9771622"/>
              <a:gd name="connsiteY31411" fmla="*/ 909939 h 4890129"/>
              <a:gd name="connsiteX31412" fmla="*/ 1054730 w 9771622"/>
              <a:gd name="connsiteY31412" fmla="*/ 923655 h 4890129"/>
              <a:gd name="connsiteX31413" fmla="*/ 1041016 w 9771622"/>
              <a:gd name="connsiteY31413" fmla="*/ 909939 h 4890129"/>
              <a:gd name="connsiteX31414" fmla="*/ 1054730 w 9771622"/>
              <a:gd name="connsiteY31414" fmla="*/ 896221 h 4890129"/>
              <a:gd name="connsiteX31415" fmla="*/ 5903589 w 9771622"/>
              <a:gd name="connsiteY31415" fmla="*/ 895521 h 4890129"/>
              <a:gd name="connsiteX31416" fmla="*/ 5917305 w 9771622"/>
              <a:gd name="connsiteY31416" fmla="*/ 909236 h 4890129"/>
              <a:gd name="connsiteX31417" fmla="*/ 5903589 w 9771622"/>
              <a:gd name="connsiteY31417" fmla="*/ 922950 h 4890129"/>
              <a:gd name="connsiteX31418" fmla="*/ 5889873 w 9771622"/>
              <a:gd name="connsiteY31418" fmla="*/ 909236 h 4890129"/>
              <a:gd name="connsiteX31419" fmla="*/ 5903589 w 9771622"/>
              <a:gd name="connsiteY31419" fmla="*/ 895521 h 4890129"/>
              <a:gd name="connsiteX31420" fmla="*/ 3903118 w 9771622"/>
              <a:gd name="connsiteY31420" fmla="*/ 895521 h 4890129"/>
              <a:gd name="connsiteX31421" fmla="*/ 3916834 w 9771622"/>
              <a:gd name="connsiteY31421" fmla="*/ 909236 h 4890129"/>
              <a:gd name="connsiteX31422" fmla="*/ 3903118 w 9771622"/>
              <a:gd name="connsiteY31422" fmla="*/ 922950 h 4890129"/>
              <a:gd name="connsiteX31423" fmla="*/ 3889402 w 9771622"/>
              <a:gd name="connsiteY31423" fmla="*/ 909236 h 4890129"/>
              <a:gd name="connsiteX31424" fmla="*/ 3903118 w 9771622"/>
              <a:gd name="connsiteY31424" fmla="*/ 895521 h 4890129"/>
              <a:gd name="connsiteX31425" fmla="*/ 1899388 w 9771622"/>
              <a:gd name="connsiteY31425" fmla="*/ 895018 h 4890129"/>
              <a:gd name="connsiteX31426" fmla="*/ 1913109 w 9771622"/>
              <a:gd name="connsiteY31426" fmla="*/ 908730 h 4890129"/>
              <a:gd name="connsiteX31427" fmla="*/ 1899388 w 9771622"/>
              <a:gd name="connsiteY31427" fmla="*/ 922449 h 4890129"/>
              <a:gd name="connsiteX31428" fmla="*/ 1885674 w 9771622"/>
              <a:gd name="connsiteY31428" fmla="*/ 908730 h 4890129"/>
              <a:gd name="connsiteX31429" fmla="*/ 1899388 w 9771622"/>
              <a:gd name="connsiteY31429" fmla="*/ 895018 h 4890129"/>
              <a:gd name="connsiteX31430" fmla="*/ 7907703 w 9771622"/>
              <a:gd name="connsiteY31430" fmla="*/ 895014 h 4890129"/>
              <a:gd name="connsiteX31431" fmla="*/ 7921419 w 9771622"/>
              <a:gd name="connsiteY31431" fmla="*/ 908730 h 4890129"/>
              <a:gd name="connsiteX31432" fmla="*/ 7907703 w 9771622"/>
              <a:gd name="connsiteY31432" fmla="*/ 922446 h 4890129"/>
              <a:gd name="connsiteX31433" fmla="*/ 7893987 w 9771622"/>
              <a:gd name="connsiteY31433" fmla="*/ 908730 h 4890129"/>
              <a:gd name="connsiteX31434" fmla="*/ 7907703 w 9771622"/>
              <a:gd name="connsiteY31434" fmla="*/ 895014 h 4890129"/>
              <a:gd name="connsiteX31435" fmla="*/ 945168 w 9771622"/>
              <a:gd name="connsiteY31435" fmla="*/ 894562 h 4890129"/>
              <a:gd name="connsiteX31436" fmla="*/ 958881 w 9771622"/>
              <a:gd name="connsiteY31436" fmla="*/ 908276 h 4890129"/>
              <a:gd name="connsiteX31437" fmla="*/ 945168 w 9771622"/>
              <a:gd name="connsiteY31437" fmla="*/ 921994 h 4890129"/>
              <a:gd name="connsiteX31438" fmla="*/ 931453 w 9771622"/>
              <a:gd name="connsiteY31438" fmla="*/ 908276 h 4890129"/>
              <a:gd name="connsiteX31439" fmla="*/ 945168 w 9771622"/>
              <a:gd name="connsiteY31439" fmla="*/ 894562 h 4890129"/>
              <a:gd name="connsiteX31440" fmla="*/ 6080334 w 9771622"/>
              <a:gd name="connsiteY31440" fmla="*/ 894530 h 4890129"/>
              <a:gd name="connsiteX31441" fmla="*/ 6094050 w 9771622"/>
              <a:gd name="connsiteY31441" fmla="*/ 908244 h 4890129"/>
              <a:gd name="connsiteX31442" fmla="*/ 6080334 w 9771622"/>
              <a:gd name="connsiteY31442" fmla="*/ 921964 h 4890129"/>
              <a:gd name="connsiteX31443" fmla="*/ 6066618 w 9771622"/>
              <a:gd name="connsiteY31443" fmla="*/ 908244 h 4890129"/>
              <a:gd name="connsiteX31444" fmla="*/ 6080334 w 9771622"/>
              <a:gd name="connsiteY31444" fmla="*/ 894530 h 4890129"/>
              <a:gd name="connsiteX31445" fmla="*/ 3726370 w 9771622"/>
              <a:gd name="connsiteY31445" fmla="*/ 894530 h 4890129"/>
              <a:gd name="connsiteX31446" fmla="*/ 3740086 w 9771622"/>
              <a:gd name="connsiteY31446" fmla="*/ 908244 h 4890129"/>
              <a:gd name="connsiteX31447" fmla="*/ 3726370 w 9771622"/>
              <a:gd name="connsiteY31447" fmla="*/ 921964 h 4890129"/>
              <a:gd name="connsiteX31448" fmla="*/ 3712654 w 9771622"/>
              <a:gd name="connsiteY31448" fmla="*/ 908244 h 4890129"/>
              <a:gd name="connsiteX31449" fmla="*/ 3726370 w 9771622"/>
              <a:gd name="connsiteY31449" fmla="*/ 894530 h 4890129"/>
              <a:gd name="connsiteX31450" fmla="*/ 3814080 w 9771622"/>
              <a:gd name="connsiteY31450" fmla="*/ 893863 h 4890129"/>
              <a:gd name="connsiteX31451" fmla="*/ 3827796 w 9771622"/>
              <a:gd name="connsiteY31451" fmla="*/ 907581 h 4890129"/>
              <a:gd name="connsiteX31452" fmla="*/ 3814080 w 9771622"/>
              <a:gd name="connsiteY31452" fmla="*/ 921299 h 4890129"/>
              <a:gd name="connsiteX31453" fmla="*/ 3800364 w 9771622"/>
              <a:gd name="connsiteY31453" fmla="*/ 907581 h 4890129"/>
              <a:gd name="connsiteX31454" fmla="*/ 3814080 w 9771622"/>
              <a:gd name="connsiteY31454" fmla="*/ 893863 h 4890129"/>
              <a:gd name="connsiteX31455" fmla="*/ 2738460 w 9771622"/>
              <a:gd name="connsiteY31455" fmla="*/ 893844 h 4890129"/>
              <a:gd name="connsiteX31456" fmla="*/ 2752175 w 9771622"/>
              <a:gd name="connsiteY31456" fmla="*/ 907562 h 4890129"/>
              <a:gd name="connsiteX31457" fmla="*/ 2738460 w 9771622"/>
              <a:gd name="connsiteY31457" fmla="*/ 921279 h 4890129"/>
              <a:gd name="connsiteX31458" fmla="*/ 2724747 w 9771622"/>
              <a:gd name="connsiteY31458" fmla="*/ 907562 h 4890129"/>
              <a:gd name="connsiteX31459" fmla="*/ 2738460 w 9771622"/>
              <a:gd name="connsiteY31459" fmla="*/ 893844 h 4890129"/>
              <a:gd name="connsiteX31460" fmla="*/ 7068656 w 9771622"/>
              <a:gd name="connsiteY31460" fmla="*/ 893842 h 4890129"/>
              <a:gd name="connsiteX31461" fmla="*/ 7082372 w 9771622"/>
              <a:gd name="connsiteY31461" fmla="*/ 907562 h 4890129"/>
              <a:gd name="connsiteX31462" fmla="*/ 7068656 w 9771622"/>
              <a:gd name="connsiteY31462" fmla="*/ 921277 h 4890129"/>
              <a:gd name="connsiteX31463" fmla="*/ 7054940 w 9771622"/>
              <a:gd name="connsiteY31463" fmla="*/ 907562 h 4890129"/>
              <a:gd name="connsiteX31464" fmla="*/ 7068656 w 9771622"/>
              <a:gd name="connsiteY31464" fmla="*/ 893842 h 4890129"/>
              <a:gd name="connsiteX31465" fmla="*/ 6608255 w 9771622"/>
              <a:gd name="connsiteY31465" fmla="*/ 893533 h 4890129"/>
              <a:gd name="connsiteX31466" fmla="*/ 6621971 w 9771622"/>
              <a:gd name="connsiteY31466" fmla="*/ 907251 h 4890129"/>
              <a:gd name="connsiteX31467" fmla="*/ 6608255 w 9771622"/>
              <a:gd name="connsiteY31467" fmla="*/ 920966 h 4890129"/>
              <a:gd name="connsiteX31468" fmla="*/ 6594539 w 9771622"/>
              <a:gd name="connsiteY31468" fmla="*/ 907251 h 4890129"/>
              <a:gd name="connsiteX31469" fmla="*/ 6608255 w 9771622"/>
              <a:gd name="connsiteY31469" fmla="*/ 893533 h 4890129"/>
              <a:gd name="connsiteX31470" fmla="*/ 7964299 w 9771622"/>
              <a:gd name="connsiteY31470" fmla="*/ 893347 h 4890129"/>
              <a:gd name="connsiteX31471" fmla="*/ 7978015 w 9771622"/>
              <a:gd name="connsiteY31471" fmla="*/ 907066 h 4890129"/>
              <a:gd name="connsiteX31472" fmla="*/ 7964299 w 9771622"/>
              <a:gd name="connsiteY31472" fmla="*/ 920781 h 4890129"/>
              <a:gd name="connsiteX31473" fmla="*/ 7950583 w 9771622"/>
              <a:gd name="connsiteY31473" fmla="*/ 907066 h 4890129"/>
              <a:gd name="connsiteX31474" fmla="*/ 7964299 w 9771622"/>
              <a:gd name="connsiteY31474" fmla="*/ 893347 h 4890129"/>
              <a:gd name="connsiteX31475" fmla="*/ 836260 w 9771622"/>
              <a:gd name="connsiteY31475" fmla="*/ 892899 h 4890129"/>
              <a:gd name="connsiteX31476" fmla="*/ 849977 w 9771622"/>
              <a:gd name="connsiteY31476" fmla="*/ 906616 h 4890129"/>
              <a:gd name="connsiteX31477" fmla="*/ 836260 w 9771622"/>
              <a:gd name="connsiteY31477" fmla="*/ 920332 h 4890129"/>
              <a:gd name="connsiteX31478" fmla="*/ 822545 w 9771622"/>
              <a:gd name="connsiteY31478" fmla="*/ 906616 h 4890129"/>
              <a:gd name="connsiteX31479" fmla="*/ 836260 w 9771622"/>
              <a:gd name="connsiteY31479" fmla="*/ 892899 h 4890129"/>
              <a:gd name="connsiteX31480" fmla="*/ 6317319 w 9771622"/>
              <a:gd name="connsiteY31480" fmla="*/ 891885 h 4890129"/>
              <a:gd name="connsiteX31481" fmla="*/ 6331035 w 9771622"/>
              <a:gd name="connsiteY31481" fmla="*/ 905597 h 4890129"/>
              <a:gd name="connsiteX31482" fmla="*/ 6317319 w 9771622"/>
              <a:gd name="connsiteY31482" fmla="*/ 919313 h 4890129"/>
              <a:gd name="connsiteX31483" fmla="*/ 6303603 w 9771622"/>
              <a:gd name="connsiteY31483" fmla="*/ 905597 h 4890129"/>
              <a:gd name="connsiteX31484" fmla="*/ 6317319 w 9771622"/>
              <a:gd name="connsiteY31484" fmla="*/ 891885 h 4890129"/>
              <a:gd name="connsiteX31485" fmla="*/ 1786210 w 9771622"/>
              <a:gd name="connsiteY31485" fmla="*/ 891686 h 4890129"/>
              <a:gd name="connsiteX31486" fmla="*/ 1799930 w 9771622"/>
              <a:gd name="connsiteY31486" fmla="*/ 905404 h 4890129"/>
              <a:gd name="connsiteX31487" fmla="*/ 1786210 w 9771622"/>
              <a:gd name="connsiteY31487" fmla="*/ 919117 h 4890129"/>
              <a:gd name="connsiteX31488" fmla="*/ 1772496 w 9771622"/>
              <a:gd name="connsiteY31488" fmla="*/ 905404 h 4890129"/>
              <a:gd name="connsiteX31489" fmla="*/ 1786210 w 9771622"/>
              <a:gd name="connsiteY31489" fmla="*/ 891686 h 4890129"/>
              <a:gd name="connsiteX31490" fmla="*/ 8020568 w 9771622"/>
              <a:gd name="connsiteY31490" fmla="*/ 891685 h 4890129"/>
              <a:gd name="connsiteX31491" fmla="*/ 8034284 w 9771622"/>
              <a:gd name="connsiteY31491" fmla="*/ 905401 h 4890129"/>
              <a:gd name="connsiteX31492" fmla="*/ 8020568 w 9771622"/>
              <a:gd name="connsiteY31492" fmla="*/ 919115 h 4890129"/>
              <a:gd name="connsiteX31493" fmla="*/ 8006852 w 9771622"/>
              <a:gd name="connsiteY31493" fmla="*/ 905401 h 4890129"/>
              <a:gd name="connsiteX31494" fmla="*/ 8020568 w 9771622"/>
              <a:gd name="connsiteY31494" fmla="*/ 891685 h 4890129"/>
              <a:gd name="connsiteX31495" fmla="*/ 5234337 w 9771622"/>
              <a:gd name="connsiteY31495" fmla="*/ 891552 h 4890129"/>
              <a:gd name="connsiteX31496" fmla="*/ 5248053 w 9771622"/>
              <a:gd name="connsiteY31496" fmla="*/ 905270 h 4890129"/>
              <a:gd name="connsiteX31497" fmla="*/ 5234337 w 9771622"/>
              <a:gd name="connsiteY31497" fmla="*/ 918982 h 4890129"/>
              <a:gd name="connsiteX31498" fmla="*/ 5220621 w 9771622"/>
              <a:gd name="connsiteY31498" fmla="*/ 905270 h 4890129"/>
              <a:gd name="connsiteX31499" fmla="*/ 5234337 w 9771622"/>
              <a:gd name="connsiteY31499" fmla="*/ 891552 h 4890129"/>
              <a:gd name="connsiteX31500" fmla="*/ 727363 w 9771622"/>
              <a:gd name="connsiteY31500" fmla="*/ 891242 h 4890129"/>
              <a:gd name="connsiteX31501" fmla="*/ 741078 w 9771622"/>
              <a:gd name="connsiteY31501" fmla="*/ 904958 h 4890129"/>
              <a:gd name="connsiteX31502" fmla="*/ 727363 w 9771622"/>
              <a:gd name="connsiteY31502" fmla="*/ 918673 h 4890129"/>
              <a:gd name="connsiteX31503" fmla="*/ 713647 w 9771622"/>
              <a:gd name="connsiteY31503" fmla="*/ 904958 h 4890129"/>
              <a:gd name="connsiteX31504" fmla="*/ 727363 w 9771622"/>
              <a:gd name="connsiteY31504" fmla="*/ 891242 h 4890129"/>
              <a:gd name="connsiteX31505" fmla="*/ 3342098 w 9771622"/>
              <a:gd name="connsiteY31505" fmla="*/ 891214 h 4890129"/>
              <a:gd name="connsiteX31506" fmla="*/ 3355814 w 9771622"/>
              <a:gd name="connsiteY31506" fmla="*/ 904939 h 4890129"/>
              <a:gd name="connsiteX31507" fmla="*/ 3342098 w 9771622"/>
              <a:gd name="connsiteY31507" fmla="*/ 918648 h 4890129"/>
              <a:gd name="connsiteX31508" fmla="*/ 3328382 w 9771622"/>
              <a:gd name="connsiteY31508" fmla="*/ 904939 h 4890129"/>
              <a:gd name="connsiteX31509" fmla="*/ 3342098 w 9771622"/>
              <a:gd name="connsiteY31509" fmla="*/ 891214 h 4890129"/>
              <a:gd name="connsiteX31510" fmla="*/ 2312148 w 9771622"/>
              <a:gd name="connsiteY31510" fmla="*/ 890468 h 4890129"/>
              <a:gd name="connsiteX31511" fmla="*/ 2325863 w 9771622"/>
              <a:gd name="connsiteY31511" fmla="*/ 904190 h 4890129"/>
              <a:gd name="connsiteX31512" fmla="*/ 2312148 w 9771622"/>
              <a:gd name="connsiteY31512" fmla="*/ 917896 h 4890129"/>
              <a:gd name="connsiteX31513" fmla="*/ 2298427 w 9771622"/>
              <a:gd name="connsiteY31513" fmla="*/ 904190 h 4890129"/>
              <a:gd name="connsiteX31514" fmla="*/ 2312148 w 9771622"/>
              <a:gd name="connsiteY31514" fmla="*/ 890468 h 4890129"/>
              <a:gd name="connsiteX31515" fmla="*/ 8077164 w 9771622"/>
              <a:gd name="connsiteY31515" fmla="*/ 890015 h 4890129"/>
              <a:gd name="connsiteX31516" fmla="*/ 8090880 w 9771622"/>
              <a:gd name="connsiteY31516" fmla="*/ 903734 h 4890129"/>
              <a:gd name="connsiteX31517" fmla="*/ 8077164 w 9771622"/>
              <a:gd name="connsiteY31517" fmla="*/ 917444 h 4890129"/>
              <a:gd name="connsiteX31518" fmla="*/ 8063448 w 9771622"/>
              <a:gd name="connsiteY31518" fmla="*/ 903734 h 4890129"/>
              <a:gd name="connsiteX31519" fmla="*/ 8077164 w 9771622"/>
              <a:gd name="connsiteY31519" fmla="*/ 890015 h 4890129"/>
              <a:gd name="connsiteX31520" fmla="*/ 7128563 w 9771622"/>
              <a:gd name="connsiteY31520" fmla="*/ 889864 h 4890129"/>
              <a:gd name="connsiteX31521" fmla="*/ 7142279 w 9771622"/>
              <a:gd name="connsiteY31521" fmla="*/ 903582 h 4890129"/>
              <a:gd name="connsiteX31522" fmla="*/ 7128563 w 9771622"/>
              <a:gd name="connsiteY31522" fmla="*/ 917289 h 4890129"/>
              <a:gd name="connsiteX31523" fmla="*/ 7114847 w 9771622"/>
              <a:gd name="connsiteY31523" fmla="*/ 903582 h 4890129"/>
              <a:gd name="connsiteX31524" fmla="*/ 7128563 w 9771622"/>
              <a:gd name="connsiteY31524" fmla="*/ 889864 h 4890129"/>
              <a:gd name="connsiteX31525" fmla="*/ 618791 w 9771622"/>
              <a:gd name="connsiteY31525" fmla="*/ 889582 h 4890129"/>
              <a:gd name="connsiteX31526" fmla="*/ 632509 w 9771622"/>
              <a:gd name="connsiteY31526" fmla="*/ 903299 h 4890129"/>
              <a:gd name="connsiteX31527" fmla="*/ 618791 w 9771622"/>
              <a:gd name="connsiteY31527" fmla="*/ 917014 h 4890129"/>
              <a:gd name="connsiteX31528" fmla="*/ 605074 w 9771622"/>
              <a:gd name="connsiteY31528" fmla="*/ 903299 h 4890129"/>
              <a:gd name="connsiteX31529" fmla="*/ 618791 w 9771622"/>
              <a:gd name="connsiteY31529" fmla="*/ 889582 h 4890129"/>
              <a:gd name="connsiteX31530" fmla="*/ 1673682 w 9771622"/>
              <a:gd name="connsiteY31530" fmla="*/ 888353 h 4890129"/>
              <a:gd name="connsiteX31531" fmla="*/ 1687390 w 9771622"/>
              <a:gd name="connsiteY31531" fmla="*/ 902074 h 4890129"/>
              <a:gd name="connsiteX31532" fmla="*/ 1673682 w 9771622"/>
              <a:gd name="connsiteY31532" fmla="*/ 915795 h 4890129"/>
              <a:gd name="connsiteX31533" fmla="*/ 1659961 w 9771622"/>
              <a:gd name="connsiteY31533" fmla="*/ 902074 h 4890129"/>
              <a:gd name="connsiteX31534" fmla="*/ 1673682 w 9771622"/>
              <a:gd name="connsiteY31534" fmla="*/ 888353 h 4890129"/>
              <a:gd name="connsiteX31535" fmla="*/ 8133103 w 9771622"/>
              <a:gd name="connsiteY31535" fmla="*/ 888351 h 4890129"/>
              <a:gd name="connsiteX31536" fmla="*/ 8146819 w 9771622"/>
              <a:gd name="connsiteY31536" fmla="*/ 902071 h 4890129"/>
              <a:gd name="connsiteX31537" fmla="*/ 8133103 w 9771622"/>
              <a:gd name="connsiteY31537" fmla="*/ 915795 h 4890129"/>
              <a:gd name="connsiteX31538" fmla="*/ 8119387 w 9771622"/>
              <a:gd name="connsiteY31538" fmla="*/ 902071 h 4890129"/>
              <a:gd name="connsiteX31539" fmla="*/ 8133103 w 9771622"/>
              <a:gd name="connsiteY31539" fmla="*/ 888351 h 4890129"/>
              <a:gd name="connsiteX31540" fmla="*/ 510552 w 9771622"/>
              <a:gd name="connsiteY31540" fmla="*/ 888252 h 4890129"/>
              <a:gd name="connsiteX31541" fmla="*/ 524266 w 9771622"/>
              <a:gd name="connsiteY31541" fmla="*/ 901969 h 4890129"/>
              <a:gd name="connsiteX31542" fmla="*/ 510552 w 9771622"/>
              <a:gd name="connsiteY31542" fmla="*/ 915684 h 4890129"/>
              <a:gd name="connsiteX31543" fmla="*/ 496837 w 9771622"/>
              <a:gd name="connsiteY31543" fmla="*/ 901969 h 4890129"/>
              <a:gd name="connsiteX31544" fmla="*/ 510552 w 9771622"/>
              <a:gd name="connsiteY31544" fmla="*/ 888252 h 4890129"/>
              <a:gd name="connsiteX31545" fmla="*/ 5563337 w 9771622"/>
              <a:gd name="connsiteY31545" fmla="*/ 888233 h 4890129"/>
              <a:gd name="connsiteX31546" fmla="*/ 5577053 w 9771622"/>
              <a:gd name="connsiteY31546" fmla="*/ 901961 h 4890129"/>
              <a:gd name="connsiteX31547" fmla="*/ 5563337 w 9771622"/>
              <a:gd name="connsiteY31547" fmla="*/ 915683 h 4890129"/>
              <a:gd name="connsiteX31548" fmla="*/ 5549621 w 9771622"/>
              <a:gd name="connsiteY31548" fmla="*/ 901961 h 4890129"/>
              <a:gd name="connsiteX31549" fmla="*/ 5563337 w 9771622"/>
              <a:gd name="connsiteY31549" fmla="*/ 888233 h 4890129"/>
              <a:gd name="connsiteX31550" fmla="*/ 5793039 w 9771622"/>
              <a:gd name="connsiteY31550" fmla="*/ 887900 h 4890129"/>
              <a:gd name="connsiteX31551" fmla="*/ 5806755 w 9771622"/>
              <a:gd name="connsiteY31551" fmla="*/ 901629 h 4890129"/>
              <a:gd name="connsiteX31552" fmla="*/ 5793039 w 9771622"/>
              <a:gd name="connsiteY31552" fmla="*/ 915341 h 4890129"/>
              <a:gd name="connsiteX31553" fmla="*/ 5779323 w 9771622"/>
              <a:gd name="connsiteY31553" fmla="*/ 901629 h 4890129"/>
              <a:gd name="connsiteX31554" fmla="*/ 5793039 w 9771622"/>
              <a:gd name="connsiteY31554" fmla="*/ 887900 h 4890129"/>
              <a:gd name="connsiteX31555" fmla="*/ 6671474 w 9771622"/>
              <a:gd name="connsiteY31555" fmla="*/ 887242 h 4890129"/>
              <a:gd name="connsiteX31556" fmla="*/ 6685190 w 9771622"/>
              <a:gd name="connsiteY31556" fmla="*/ 900960 h 4890129"/>
              <a:gd name="connsiteX31557" fmla="*/ 6671474 w 9771622"/>
              <a:gd name="connsiteY31557" fmla="*/ 914681 h 4890129"/>
              <a:gd name="connsiteX31558" fmla="*/ 6657758 w 9771622"/>
              <a:gd name="connsiteY31558" fmla="*/ 900960 h 4890129"/>
              <a:gd name="connsiteX31559" fmla="*/ 6671474 w 9771622"/>
              <a:gd name="connsiteY31559" fmla="*/ 887242 h 4890129"/>
              <a:gd name="connsiteX31560" fmla="*/ 3135563 w 9771622"/>
              <a:gd name="connsiteY31560" fmla="*/ 887242 h 4890129"/>
              <a:gd name="connsiteX31561" fmla="*/ 3149279 w 9771622"/>
              <a:gd name="connsiteY31561" fmla="*/ 900960 h 4890129"/>
              <a:gd name="connsiteX31562" fmla="*/ 3135563 w 9771622"/>
              <a:gd name="connsiteY31562" fmla="*/ 914681 h 4890129"/>
              <a:gd name="connsiteX31563" fmla="*/ 3121847 w 9771622"/>
              <a:gd name="connsiteY31563" fmla="*/ 900960 h 4890129"/>
              <a:gd name="connsiteX31564" fmla="*/ 3135563 w 9771622"/>
              <a:gd name="connsiteY31564" fmla="*/ 887242 h 4890129"/>
              <a:gd name="connsiteX31565" fmla="*/ 8189368 w 9771622"/>
              <a:gd name="connsiteY31565" fmla="*/ 887015 h 4890129"/>
              <a:gd name="connsiteX31566" fmla="*/ 8203084 w 9771622"/>
              <a:gd name="connsiteY31566" fmla="*/ 900735 h 4890129"/>
              <a:gd name="connsiteX31567" fmla="*/ 8189368 w 9771622"/>
              <a:gd name="connsiteY31567" fmla="*/ 914452 h 4890129"/>
              <a:gd name="connsiteX31568" fmla="*/ 8175652 w 9771622"/>
              <a:gd name="connsiteY31568" fmla="*/ 900735 h 4890129"/>
              <a:gd name="connsiteX31569" fmla="*/ 8189368 w 9771622"/>
              <a:gd name="connsiteY31569" fmla="*/ 887015 h 4890129"/>
              <a:gd name="connsiteX31570" fmla="*/ 402306 w 9771622"/>
              <a:gd name="connsiteY31570" fmla="*/ 886922 h 4890129"/>
              <a:gd name="connsiteX31571" fmla="*/ 416024 w 9771622"/>
              <a:gd name="connsiteY31571" fmla="*/ 900638 h 4890129"/>
              <a:gd name="connsiteX31572" fmla="*/ 402306 w 9771622"/>
              <a:gd name="connsiteY31572" fmla="*/ 914355 h 4890129"/>
              <a:gd name="connsiteX31573" fmla="*/ 388591 w 9771622"/>
              <a:gd name="connsiteY31573" fmla="*/ 900638 h 4890129"/>
              <a:gd name="connsiteX31574" fmla="*/ 402306 w 9771622"/>
              <a:gd name="connsiteY31574" fmla="*/ 886922 h 4890129"/>
              <a:gd name="connsiteX31575" fmla="*/ 2618639 w 9771622"/>
              <a:gd name="connsiteY31575" fmla="*/ 886210 h 4890129"/>
              <a:gd name="connsiteX31576" fmla="*/ 2632354 w 9771622"/>
              <a:gd name="connsiteY31576" fmla="*/ 899934 h 4890129"/>
              <a:gd name="connsiteX31577" fmla="*/ 2618639 w 9771622"/>
              <a:gd name="connsiteY31577" fmla="*/ 913647 h 4890129"/>
              <a:gd name="connsiteX31578" fmla="*/ 2604924 w 9771622"/>
              <a:gd name="connsiteY31578" fmla="*/ 899934 h 4890129"/>
              <a:gd name="connsiteX31579" fmla="*/ 2618639 w 9771622"/>
              <a:gd name="connsiteY31579" fmla="*/ 886210 h 4890129"/>
              <a:gd name="connsiteX31580" fmla="*/ 7188457 w 9771622"/>
              <a:gd name="connsiteY31580" fmla="*/ 886206 h 4890129"/>
              <a:gd name="connsiteX31581" fmla="*/ 7202173 w 9771622"/>
              <a:gd name="connsiteY31581" fmla="*/ 899930 h 4890129"/>
              <a:gd name="connsiteX31582" fmla="*/ 7188457 w 9771622"/>
              <a:gd name="connsiteY31582" fmla="*/ 913644 h 4890129"/>
              <a:gd name="connsiteX31583" fmla="*/ 7174741 w 9771622"/>
              <a:gd name="connsiteY31583" fmla="*/ 899930 h 4890129"/>
              <a:gd name="connsiteX31584" fmla="*/ 7188457 w 9771622"/>
              <a:gd name="connsiteY31584" fmla="*/ 886206 h 4890129"/>
              <a:gd name="connsiteX31585" fmla="*/ 294401 w 9771622"/>
              <a:gd name="connsiteY31585" fmla="*/ 885922 h 4890129"/>
              <a:gd name="connsiteX31586" fmla="*/ 308116 w 9771622"/>
              <a:gd name="connsiteY31586" fmla="*/ 899639 h 4890129"/>
              <a:gd name="connsiteX31587" fmla="*/ 294401 w 9771622"/>
              <a:gd name="connsiteY31587" fmla="*/ 913355 h 4890129"/>
              <a:gd name="connsiteX31588" fmla="*/ 280684 w 9771622"/>
              <a:gd name="connsiteY31588" fmla="*/ 899639 h 4890129"/>
              <a:gd name="connsiteX31589" fmla="*/ 294401 w 9771622"/>
              <a:gd name="connsiteY31589" fmla="*/ 885922 h 4890129"/>
              <a:gd name="connsiteX31590" fmla="*/ 1561804 w 9771622"/>
              <a:gd name="connsiteY31590" fmla="*/ 885688 h 4890129"/>
              <a:gd name="connsiteX31591" fmla="*/ 1575521 w 9771622"/>
              <a:gd name="connsiteY31591" fmla="*/ 899405 h 4890129"/>
              <a:gd name="connsiteX31592" fmla="*/ 1561804 w 9771622"/>
              <a:gd name="connsiteY31592" fmla="*/ 913120 h 4890129"/>
              <a:gd name="connsiteX31593" fmla="*/ 1548087 w 9771622"/>
              <a:gd name="connsiteY31593" fmla="*/ 899405 h 4890129"/>
              <a:gd name="connsiteX31594" fmla="*/ 1561804 w 9771622"/>
              <a:gd name="connsiteY31594" fmla="*/ 885688 h 4890129"/>
              <a:gd name="connsiteX31595" fmla="*/ 8245304 w 9771622"/>
              <a:gd name="connsiteY31595" fmla="*/ 885683 h 4890129"/>
              <a:gd name="connsiteX31596" fmla="*/ 8259020 w 9771622"/>
              <a:gd name="connsiteY31596" fmla="*/ 899403 h 4890129"/>
              <a:gd name="connsiteX31597" fmla="*/ 8245304 w 9771622"/>
              <a:gd name="connsiteY31597" fmla="*/ 913119 h 4890129"/>
              <a:gd name="connsiteX31598" fmla="*/ 8231588 w 9771622"/>
              <a:gd name="connsiteY31598" fmla="*/ 899403 h 4890129"/>
              <a:gd name="connsiteX31599" fmla="*/ 8245304 w 9771622"/>
              <a:gd name="connsiteY31599" fmla="*/ 885683 h 4890129"/>
              <a:gd name="connsiteX31600" fmla="*/ 5679514 w 9771622"/>
              <a:gd name="connsiteY31600" fmla="*/ 885585 h 4890129"/>
              <a:gd name="connsiteX31601" fmla="*/ 5693230 w 9771622"/>
              <a:gd name="connsiteY31601" fmla="*/ 899307 h 4890129"/>
              <a:gd name="connsiteX31602" fmla="*/ 5679514 w 9771622"/>
              <a:gd name="connsiteY31602" fmla="*/ 913025 h 4890129"/>
              <a:gd name="connsiteX31603" fmla="*/ 5665798 w 9771622"/>
              <a:gd name="connsiteY31603" fmla="*/ 899307 h 4890129"/>
              <a:gd name="connsiteX31604" fmla="*/ 5679514 w 9771622"/>
              <a:gd name="connsiteY31604" fmla="*/ 885585 h 4890129"/>
              <a:gd name="connsiteX31605" fmla="*/ 2196304 w 9771622"/>
              <a:gd name="connsiteY31605" fmla="*/ 885485 h 4890129"/>
              <a:gd name="connsiteX31606" fmla="*/ 2210021 w 9771622"/>
              <a:gd name="connsiteY31606" fmla="*/ 899202 h 4890129"/>
              <a:gd name="connsiteX31607" fmla="*/ 2196304 w 9771622"/>
              <a:gd name="connsiteY31607" fmla="*/ 912917 h 4890129"/>
              <a:gd name="connsiteX31608" fmla="*/ 2182589 w 9771622"/>
              <a:gd name="connsiteY31608" fmla="*/ 899202 h 4890129"/>
              <a:gd name="connsiteX31609" fmla="*/ 2196304 w 9771622"/>
              <a:gd name="connsiteY31609" fmla="*/ 885485 h 4890129"/>
              <a:gd name="connsiteX31610" fmla="*/ 186824 w 9771622"/>
              <a:gd name="connsiteY31610" fmla="*/ 884594 h 4890129"/>
              <a:gd name="connsiteX31611" fmla="*/ 200540 w 9771622"/>
              <a:gd name="connsiteY31611" fmla="*/ 898311 h 4890129"/>
              <a:gd name="connsiteX31612" fmla="*/ 186824 w 9771622"/>
              <a:gd name="connsiteY31612" fmla="*/ 912026 h 4890129"/>
              <a:gd name="connsiteX31613" fmla="*/ 173108 w 9771622"/>
              <a:gd name="connsiteY31613" fmla="*/ 898311 h 4890129"/>
              <a:gd name="connsiteX31614" fmla="*/ 186824 w 9771622"/>
              <a:gd name="connsiteY31614" fmla="*/ 884594 h 4890129"/>
              <a:gd name="connsiteX31615" fmla="*/ 8300913 w 9771622"/>
              <a:gd name="connsiteY31615" fmla="*/ 884357 h 4890129"/>
              <a:gd name="connsiteX31616" fmla="*/ 8314629 w 9771622"/>
              <a:gd name="connsiteY31616" fmla="*/ 898074 h 4890129"/>
              <a:gd name="connsiteX31617" fmla="*/ 8300913 w 9771622"/>
              <a:gd name="connsiteY31617" fmla="*/ 911788 h 4890129"/>
              <a:gd name="connsiteX31618" fmla="*/ 8287197 w 9771622"/>
              <a:gd name="connsiteY31618" fmla="*/ 898074 h 4890129"/>
              <a:gd name="connsiteX31619" fmla="*/ 8300913 w 9771622"/>
              <a:gd name="connsiteY31619" fmla="*/ 884357 h 4890129"/>
              <a:gd name="connsiteX31620" fmla="*/ 79582 w 9771622"/>
              <a:gd name="connsiteY31620" fmla="*/ 883602 h 4890129"/>
              <a:gd name="connsiteX31621" fmla="*/ 93298 w 9771622"/>
              <a:gd name="connsiteY31621" fmla="*/ 897318 h 4890129"/>
              <a:gd name="connsiteX31622" fmla="*/ 79582 w 9771622"/>
              <a:gd name="connsiteY31622" fmla="*/ 911034 h 4890129"/>
              <a:gd name="connsiteX31623" fmla="*/ 65866 w 9771622"/>
              <a:gd name="connsiteY31623" fmla="*/ 897318 h 4890129"/>
              <a:gd name="connsiteX31624" fmla="*/ 79582 w 9771622"/>
              <a:gd name="connsiteY31624" fmla="*/ 883602 h 4890129"/>
              <a:gd name="connsiteX31625" fmla="*/ 6383185 w 9771622"/>
              <a:gd name="connsiteY31625" fmla="*/ 883282 h 4890129"/>
              <a:gd name="connsiteX31626" fmla="*/ 6396901 w 9771622"/>
              <a:gd name="connsiteY31626" fmla="*/ 896985 h 4890129"/>
              <a:gd name="connsiteX31627" fmla="*/ 6383185 w 9771622"/>
              <a:gd name="connsiteY31627" fmla="*/ 910707 h 4890129"/>
              <a:gd name="connsiteX31628" fmla="*/ 6369469 w 9771622"/>
              <a:gd name="connsiteY31628" fmla="*/ 896985 h 4890129"/>
              <a:gd name="connsiteX31629" fmla="*/ 6383185 w 9771622"/>
              <a:gd name="connsiteY31629" fmla="*/ 883282 h 4890129"/>
              <a:gd name="connsiteX31630" fmla="*/ 3423518 w 9771622"/>
              <a:gd name="connsiteY31630" fmla="*/ 883282 h 4890129"/>
              <a:gd name="connsiteX31631" fmla="*/ 3437234 w 9771622"/>
              <a:gd name="connsiteY31631" fmla="*/ 896985 h 4890129"/>
              <a:gd name="connsiteX31632" fmla="*/ 3423518 w 9771622"/>
              <a:gd name="connsiteY31632" fmla="*/ 910707 h 4890129"/>
              <a:gd name="connsiteX31633" fmla="*/ 3409802 w 9771622"/>
              <a:gd name="connsiteY31633" fmla="*/ 896985 h 4890129"/>
              <a:gd name="connsiteX31634" fmla="*/ 3423518 w 9771622"/>
              <a:gd name="connsiteY31634" fmla="*/ 883282 h 4890129"/>
              <a:gd name="connsiteX31635" fmla="*/ 1450262 w 9771622"/>
              <a:gd name="connsiteY31635" fmla="*/ 883031 h 4890129"/>
              <a:gd name="connsiteX31636" fmla="*/ 1463979 w 9771622"/>
              <a:gd name="connsiteY31636" fmla="*/ 896740 h 4890129"/>
              <a:gd name="connsiteX31637" fmla="*/ 1450262 w 9771622"/>
              <a:gd name="connsiteY31637" fmla="*/ 910458 h 4890129"/>
              <a:gd name="connsiteX31638" fmla="*/ 1436546 w 9771622"/>
              <a:gd name="connsiteY31638" fmla="*/ 896740 h 4890129"/>
              <a:gd name="connsiteX31639" fmla="*/ 1450262 w 9771622"/>
              <a:gd name="connsiteY31639" fmla="*/ 883031 h 4890129"/>
              <a:gd name="connsiteX31640" fmla="*/ 8356515 w 9771622"/>
              <a:gd name="connsiteY31640" fmla="*/ 883029 h 4890129"/>
              <a:gd name="connsiteX31641" fmla="*/ 8370231 w 9771622"/>
              <a:gd name="connsiteY31641" fmla="*/ 896738 h 4890129"/>
              <a:gd name="connsiteX31642" fmla="*/ 8356515 w 9771622"/>
              <a:gd name="connsiteY31642" fmla="*/ 910457 h 4890129"/>
              <a:gd name="connsiteX31643" fmla="*/ 8342799 w 9771622"/>
              <a:gd name="connsiteY31643" fmla="*/ 896738 h 4890129"/>
              <a:gd name="connsiteX31644" fmla="*/ 8356515 w 9771622"/>
              <a:gd name="connsiteY31644" fmla="*/ 883029 h 4890129"/>
              <a:gd name="connsiteX31645" fmla="*/ 7247718 w 9771622"/>
              <a:gd name="connsiteY31645" fmla="*/ 882910 h 4890129"/>
              <a:gd name="connsiteX31646" fmla="*/ 7261434 w 9771622"/>
              <a:gd name="connsiteY31646" fmla="*/ 896607 h 4890129"/>
              <a:gd name="connsiteX31647" fmla="*/ 7247718 w 9771622"/>
              <a:gd name="connsiteY31647" fmla="*/ 910326 h 4890129"/>
              <a:gd name="connsiteX31648" fmla="*/ 7234002 w 9771622"/>
              <a:gd name="connsiteY31648" fmla="*/ 896607 h 4890129"/>
              <a:gd name="connsiteX31649" fmla="*/ 7247718 w 9771622"/>
              <a:gd name="connsiteY31649" fmla="*/ 882910 h 4890129"/>
              <a:gd name="connsiteX31650" fmla="*/ 5401153 w 9771622"/>
              <a:gd name="connsiteY31650" fmla="*/ 882624 h 4890129"/>
              <a:gd name="connsiteX31651" fmla="*/ 5414869 w 9771622"/>
              <a:gd name="connsiteY31651" fmla="*/ 896326 h 4890129"/>
              <a:gd name="connsiteX31652" fmla="*/ 5401153 w 9771622"/>
              <a:gd name="connsiteY31652" fmla="*/ 910049 h 4890129"/>
              <a:gd name="connsiteX31653" fmla="*/ 5387437 w 9771622"/>
              <a:gd name="connsiteY31653" fmla="*/ 896326 h 4890129"/>
              <a:gd name="connsiteX31654" fmla="*/ 5401153 w 9771622"/>
              <a:gd name="connsiteY31654" fmla="*/ 882624 h 4890129"/>
              <a:gd name="connsiteX31655" fmla="*/ 5188992 w 9771622"/>
              <a:gd name="connsiteY31655" fmla="*/ 882624 h 4890129"/>
              <a:gd name="connsiteX31656" fmla="*/ 5202708 w 9771622"/>
              <a:gd name="connsiteY31656" fmla="*/ 896326 h 4890129"/>
              <a:gd name="connsiteX31657" fmla="*/ 5188992 w 9771622"/>
              <a:gd name="connsiteY31657" fmla="*/ 910049 h 4890129"/>
              <a:gd name="connsiteX31658" fmla="*/ 5175276 w 9771622"/>
              <a:gd name="connsiteY31658" fmla="*/ 896326 h 4890129"/>
              <a:gd name="connsiteX31659" fmla="*/ 5188992 w 9771622"/>
              <a:gd name="connsiteY31659" fmla="*/ 882624 h 4890129"/>
              <a:gd name="connsiteX31660" fmla="*/ 6148518 w 9771622"/>
              <a:gd name="connsiteY31660" fmla="*/ 882618 h 4890129"/>
              <a:gd name="connsiteX31661" fmla="*/ 6162234 w 9771622"/>
              <a:gd name="connsiteY31661" fmla="*/ 896319 h 4890129"/>
              <a:gd name="connsiteX31662" fmla="*/ 6148518 w 9771622"/>
              <a:gd name="connsiteY31662" fmla="*/ 910043 h 4890129"/>
              <a:gd name="connsiteX31663" fmla="*/ 6134802 w 9771622"/>
              <a:gd name="connsiteY31663" fmla="*/ 896319 h 4890129"/>
              <a:gd name="connsiteX31664" fmla="*/ 6148518 w 9771622"/>
              <a:gd name="connsiteY31664" fmla="*/ 882618 h 4890129"/>
              <a:gd name="connsiteX31665" fmla="*/ 8412124 w 9771622"/>
              <a:gd name="connsiteY31665" fmla="*/ 881696 h 4890129"/>
              <a:gd name="connsiteX31666" fmla="*/ 8425840 w 9771622"/>
              <a:gd name="connsiteY31666" fmla="*/ 895410 h 4890129"/>
              <a:gd name="connsiteX31667" fmla="*/ 8412124 w 9771622"/>
              <a:gd name="connsiteY31667" fmla="*/ 909127 h 4890129"/>
              <a:gd name="connsiteX31668" fmla="*/ 8398408 w 9771622"/>
              <a:gd name="connsiteY31668" fmla="*/ 895410 h 4890129"/>
              <a:gd name="connsiteX31669" fmla="*/ 8412124 w 9771622"/>
              <a:gd name="connsiteY31669" fmla="*/ 881696 h 4890129"/>
              <a:gd name="connsiteX31670" fmla="*/ 6734029 w 9771622"/>
              <a:gd name="connsiteY31670" fmla="*/ 881289 h 4890129"/>
              <a:gd name="connsiteX31671" fmla="*/ 6747745 w 9771622"/>
              <a:gd name="connsiteY31671" fmla="*/ 895004 h 4890129"/>
              <a:gd name="connsiteX31672" fmla="*/ 6734029 w 9771622"/>
              <a:gd name="connsiteY31672" fmla="*/ 908719 h 4890129"/>
              <a:gd name="connsiteX31673" fmla="*/ 6720313 w 9771622"/>
              <a:gd name="connsiteY31673" fmla="*/ 895004 h 4890129"/>
              <a:gd name="connsiteX31674" fmla="*/ 6734029 w 9771622"/>
              <a:gd name="connsiteY31674" fmla="*/ 881289 h 4890129"/>
              <a:gd name="connsiteX31675" fmla="*/ 2081122 w 9771622"/>
              <a:gd name="connsiteY31675" fmla="*/ 880820 h 4890129"/>
              <a:gd name="connsiteX31676" fmla="*/ 2094838 w 9771622"/>
              <a:gd name="connsiteY31676" fmla="*/ 894537 h 4890129"/>
              <a:gd name="connsiteX31677" fmla="*/ 2081122 w 9771622"/>
              <a:gd name="connsiteY31677" fmla="*/ 908250 h 4890129"/>
              <a:gd name="connsiteX31678" fmla="*/ 2067401 w 9771622"/>
              <a:gd name="connsiteY31678" fmla="*/ 894537 h 4890129"/>
              <a:gd name="connsiteX31679" fmla="*/ 2081122 w 9771622"/>
              <a:gd name="connsiteY31679" fmla="*/ 880820 h 4890129"/>
              <a:gd name="connsiteX31680" fmla="*/ 5974088 w 9771622"/>
              <a:gd name="connsiteY31680" fmla="*/ 880622 h 4890129"/>
              <a:gd name="connsiteX31681" fmla="*/ 5987804 w 9771622"/>
              <a:gd name="connsiteY31681" fmla="*/ 894343 h 4890129"/>
              <a:gd name="connsiteX31682" fmla="*/ 5974088 w 9771622"/>
              <a:gd name="connsiteY31682" fmla="*/ 908064 h 4890129"/>
              <a:gd name="connsiteX31683" fmla="*/ 5960372 w 9771622"/>
              <a:gd name="connsiteY31683" fmla="*/ 894343 h 4890129"/>
              <a:gd name="connsiteX31684" fmla="*/ 5974088 w 9771622"/>
              <a:gd name="connsiteY31684" fmla="*/ 880622 h 4890129"/>
              <a:gd name="connsiteX31685" fmla="*/ 1339049 w 9771622"/>
              <a:gd name="connsiteY31685" fmla="*/ 880366 h 4890129"/>
              <a:gd name="connsiteX31686" fmla="*/ 1352766 w 9771622"/>
              <a:gd name="connsiteY31686" fmla="*/ 894084 h 4890129"/>
              <a:gd name="connsiteX31687" fmla="*/ 1339049 w 9771622"/>
              <a:gd name="connsiteY31687" fmla="*/ 907800 h 4890129"/>
              <a:gd name="connsiteX31688" fmla="*/ 1325337 w 9771622"/>
              <a:gd name="connsiteY31688" fmla="*/ 894084 h 4890129"/>
              <a:gd name="connsiteX31689" fmla="*/ 1339049 w 9771622"/>
              <a:gd name="connsiteY31689" fmla="*/ 880366 h 4890129"/>
              <a:gd name="connsiteX31690" fmla="*/ 8467726 w 9771622"/>
              <a:gd name="connsiteY31690" fmla="*/ 880365 h 4890129"/>
              <a:gd name="connsiteX31691" fmla="*/ 8481442 w 9771622"/>
              <a:gd name="connsiteY31691" fmla="*/ 894081 h 4890129"/>
              <a:gd name="connsiteX31692" fmla="*/ 8467726 w 9771622"/>
              <a:gd name="connsiteY31692" fmla="*/ 907796 h 4890129"/>
              <a:gd name="connsiteX31693" fmla="*/ 8454010 w 9771622"/>
              <a:gd name="connsiteY31693" fmla="*/ 894081 h 4890129"/>
              <a:gd name="connsiteX31694" fmla="*/ 8467726 w 9771622"/>
              <a:gd name="connsiteY31694" fmla="*/ 880365 h 4890129"/>
              <a:gd name="connsiteX31695" fmla="*/ 7306965 w 9771622"/>
              <a:gd name="connsiteY31695" fmla="*/ 879575 h 4890129"/>
              <a:gd name="connsiteX31696" fmla="*/ 7320681 w 9771622"/>
              <a:gd name="connsiteY31696" fmla="*/ 893288 h 4890129"/>
              <a:gd name="connsiteX31697" fmla="*/ 7306965 w 9771622"/>
              <a:gd name="connsiteY31697" fmla="*/ 907006 h 4890129"/>
              <a:gd name="connsiteX31698" fmla="*/ 7293249 w 9771622"/>
              <a:gd name="connsiteY31698" fmla="*/ 893288 h 4890129"/>
              <a:gd name="connsiteX31699" fmla="*/ 7306965 w 9771622"/>
              <a:gd name="connsiteY31699" fmla="*/ 879575 h 4890129"/>
              <a:gd name="connsiteX31700" fmla="*/ 8523001 w 9771622"/>
              <a:gd name="connsiteY31700" fmla="*/ 879364 h 4890129"/>
              <a:gd name="connsiteX31701" fmla="*/ 8536717 w 9771622"/>
              <a:gd name="connsiteY31701" fmla="*/ 893081 h 4890129"/>
              <a:gd name="connsiteX31702" fmla="*/ 8523001 w 9771622"/>
              <a:gd name="connsiteY31702" fmla="*/ 906796 h 4890129"/>
              <a:gd name="connsiteX31703" fmla="*/ 8509285 w 9771622"/>
              <a:gd name="connsiteY31703" fmla="*/ 893081 h 4890129"/>
              <a:gd name="connsiteX31704" fmla="*/ 8523001 w 9771622"/>
              <a:gd name="connsiteY31704" fmla="*/ 879364 h 4890129"/>
              <a:gd name="connsiteX31705" fmla="*/ 2812270 w 9771622"/>
              <a:gd name="connsiteY31705" fmla="*/ 879286 h 4890129"/>
              <a:gd name="connsiteX31706" fmla="*/ 2825990 w 9771622"/>
              <a:gd name="connsiteY31706" fmla="*/ 893004 h 4890129"/>
              <a:gd name="connsiteX31707" fmla="*/ 2812270 w 9771622"/>
              <a:gd name="connsiteY31707" fmla="*/ 906727 h 4890129"/>
              <a:gd name="connsiteX31708" fmla="*/ 2798556 w 9771622"/>
              <a:gd name="connsiteY31708" fmla="*/ 893004 h 4890129"/>
              <a:gd name="connsiteX31709" fmla="*/ 2812270 w 9771622"/>
              <a:gd name="connsiteY31709" fmla="*/ 879286 h 4890129"/>
              <a:gd name="connsiteX31710" fmla="*/ 1228503 w 9771622"/>
              <a:gd name="connsiteY31710" fmla="*/ 878035 h 4890129"/>
              <a:gd name="connsiteX31711" fmla="*/ 1242219 w 9771622"/>
              <a:gd name="connsiteY31711" fmla="*/ 891752 h 4890129"/>
              <a:gd name="connsiteX31712" fmla="*/ 1228503 w 9771622"/>
              <a:gd name="connsiteY31712" fmla="*/ 905468 h 4890129"/>
              <a:gd name="connsiteX31713" fmla="*/ 1214786 w 9771622"/>
              <a:gd name="connsiteY31713" fmla="*/ 891752 h 4890129"/>
              <a:gd name="connsiteX31714" fmla="*/ 1228503 w 9771622"/>
              <a:gd name="connsiteY31714" fmla="*/ 878035 h 4890129"/>
              <a:gd name="connsiteX31715" fmla="*/ 8578276 w 9771622"/>
              <a:gd name="connsiteY31715" fmla="*/ 878032 h 4890129"/>
              <a:gd name="connsiteX31716" fmla="*/ 8591992 w 9771622"/>
              <a:gd name="connsiteY31716" fmla="*/ 891750 h 4890129"/>
              <a:gd name="connsiteX31717" fmla="*/ 8578276 w 9771622"/>
              <a:gd name="connsiteY31717" fmla="*/ 905465 h 4890129"/>
              <a:gd name="connsiteX31718" fmla="*/ 8564560 w 9771622"/>
              <a:gd name="connsiteY31718" fmla="*/ 891750 h 4890129"/>
              <a:gd name="connsiteX31719" fmla="*/ 8578276 w 9771622"/>
              <a:gd name="connsiteY31719" fmla="*/ 878032 h 4890129"/>
              <a:gd name="connsiteX31720" fmla="*/ 8633552 w 9771622"/>
              <a:gd name="connsiteY31720" fmla="*/ 877040 h 4890129"/>
              <a:gd name="connsiteX31721" fmla="*/ 8647268 w 9771622"/>
              <a:gd name="connsiteY31721" fmla="*/ 890753 h 4890129"/>
              <a:gd name="connsiteX31722" fmla="*/ 8633552 w 9771622"/>
              <a:gd name="connsiteY31722" fmla="*/ 904470 h 4890129"/>
              <a:gd name="connsiteX31723" fmla="*/ 8619836 w 9771622"/>
              <a:gd name="connsiteY31723" fmla="*/ 890753 h 4890129"/>
              <a:gd name="connsiteX31724" fmla="*/ 8633552 w 9771622"/>
              <a:gd name="connsiteY31724" fmla="*/ 877040 h 4890129"/>
              <a:gd name="connsiteX31725" fmla="*/ 1966915 w 9771622"/>
              <a:gd name="connsiteY31725" fmla="*/ 876823 h 4890129"/>
              <a:gd name="connsiteX31726" fmla="*/ 1980631 w 9771622"/>
              <a:gd name="connsiteY31726" fmla="*/ 890538 h 4890129"/>
              <a:gd name="connsiteX31727" fmla="*/ 1966915 w 9771622"/>
              <a:gd name="connsiteY31727" fmla="*/ 904259 h 4890129"/>
              <a:gd name="connsiteX31728" fmla="*/ 1953199 w 9771622"/>
              <a:gd name="connsiteY31728" fmla="*/ 890538 h 4890129"/>
              <a:gd name="connsiteX31729" fmla="*/ 1966915 w 9771622"/>
              <a:gd name="connsiteY31729" fmla="*/ 876823 h 4890129"/>
              <a:gd name="connsiteX31730" fmla="*/ 3506596 w 9771622"/>
              <a:gd name="connsiteY31730" fmla="*/ 876652 h 4890129"/>
              <a:gd name="connsiteX31731" fmla="*/ 3520312 w 9771622"/>
              <a:gd name="connsiteY31731" fmla="*/ 890368 h 4890129"/>
              <a:gd name="connsiteX31732" fmla="*/ 3506596 w 9771622"/>
              <a:gd name="connsiteY31732" fmla="*/ 904092 h 4890129"/>
              <a:gd name="connsiteX31733" fmla="*/ 3492880 w 9771622"/>
              <a:gd name="connsiteY31733" fmla="*/ 890368 h 4890129"/>
              <a:gd name="connsiteX31734" fmla="*/ 3506596 w 9771622"/>
              <a:gd name="connsiteY31734" fmla="*/ 876652 h 4890129"/>
              <a:gd name="connsiteX31735" fmla="*/ 3214006 w 9771622"/>
              <a:gd name="connsiteY31735" fmla="*/ 876652 h 4890129"/>
              <a:gd name="connsiteX31736" fmla="*/ 3227722 w 9771622"/>
              <a:gd name="connsiteY31736" fmla="*/ 890368 h 4890129"/>
              <a:gd name="connsiteX31737" fmla="*/ 3214006 w 9771622"/>
              <a:gd name="connsiteY31737" fmla="*/ 904092 h 4890129"/>
              <a:gd name="connsiteX31738" fmla="*/ 3200290 w 9771622"/>
              <a:gd name="connsiteY31738" fmla="*/ 890368 h 4890129"/>
              <a:gd name="connsiteX31739" fmla="*/ 3214006 w 9771622"/>
              <a:gd name="connsiteY31739" fmla="*/ 876652 h 4890129"/>
              <a:gd name="connsiteX31740" fmla="*/ 7365878 w 9771622"/>
              <a:gd name="connsiteY31740" fmla="*/ 876586 h 4890129"/>
              <a:gd name="connsiteX31741" fmla="*/ 7379594 w 9771622"/>
              <a:gd name="connsiteY31741" fmla="*/ 890304 h 4890129"/>
              <a:gd name="connsiteX31742" fmla="*/ 7365878 w 9771622"/>
              <a:gd name="connsiteY31742" fmla="*/ 904022 h 4890129"/>
              <a:gd name="connsiteX31743" fmla="*/ 7352162 w 9771622"/>
              <a:gd name="connsiteY31743" fmla="*/ 890304 h 4890129"/>
              <a:gd name="connsiteX31744" fmla="*/ 7365878 w 9771622"/>
              <a:gd name="connsiteY31744" fmla="*/ 876586 h 4890129"/>
              <a:gd name="connsiteX31745" fmla="*/ 1118280 w 9771622"/>
              <a:gd name="connsiteY31745" fmla="*/ 876039 h 4890129"/>
              <a:gd name="connsiteX31746" fmla="*/ 1131998 w 9771622"/>
              <a:gd name="connsiteY31746" fmla="*/ 889754 h 4890129"/>
              <a:gd name="connsiteX31747" fmla="*/ 1118280 w 9771622"/>
              <a:gd name="connsiteY31747" fmla="*/ 903472 h 4890129"/>
              <a:gd name="connsiteX31748" fmla="*/ 1104567 w 9771622"/>
              <a:gd name="connsiteY31748" fmla="*/ 889754 h 4890129"/>
              <a:gd name="connsiteX31749" fmla="*/ 1118280 w 9771622"/>
              <a:gd name="connsiteY31749" fmla="*/ 876039 h 4890129"/>
              <a:gd name="connsiteX31750" fmla="*/ 8688493 w 9771622"/>
              <a:gd name="connsiteY31750" fmla="*/ 876037 h 4890129"/>
              <a:gd name="connsiteX31751" fmla="*/ 8702209 w 9771622"/>
              <a:gd name="connsiteY31751" fmla="*/ 889753 h 4890129"/>
              <a:gd name="connsiteX31752" fmla="*/ 8688493 w 9771622"/>
              <a:gd name="connsiteY31752" fmla="*/ 903470 h 4890129"/>
              <a:gd name="connsiteX31753" fmla="*/ 8674777 w 9771622"/>
              <a:gd name="connsiteY31753" fmla="*/ 889753 h 4890129"/>
              <a:gd name="connsiteX31754" fmla="*/ 8688493 w 9771622"/>
              <a:gd name="connsiteY31754" fmla="*/ 876037 h 4890129"/>
              <a:gd name="connsiteX31755" fmla="*/ 6796254 w 9771622"/>
              <a:gd name="connsiteY31755" fmla="*/ 875655 h 4890129"/>
              <a:gd name="connsiteX31756" fmla="*/ 6809970 w 9771622"/>
              <a:gd name="connsiteY31756" fmla="*/ 889374 h 4890129"/>
              <a:gd name="connsiteX31757" fmla="*/ 6796254 w 9771622"/>
              <a:gd name="connsiteY31757" fmla="*/ 903093 h 4890129"/>
              <a:gd name="connsiteX31758" fmla="*/ 6782538 w 9771622"/>
              <a:gd name="connsiteY31758" fmla="*/ 889374 h 4890129"/>
              <a:gd name="connsiteX31759" fmla="*/ 6796254 w 9771622"/>
              <a:gd name="connsiteY31759" fmla="*/ 875655 h 4890129"/>
              <a:gd name="connsiteX31760" fmla="*/ 8743439 w 9771622"/>
              <a:gd name="connsiteY31760" fmla="*/ 875039 h 4890129"/>
              <a:gd name="connsiteX31761" fmla="*/ 8757155 w 9771622"/>
              <a:gd name="connsiteY31761" fmla="*/ 888755 h 4890129"/>
              <a:gd name="connsiteX31762" fmla="*/ 8743439 w 9771622"/>
              <a:gd name="connsiteY31762" fmla="*/ 902472 h 4890129"/>
              <a:gd name="connsiteX31763" fmla="*/ 8729723 w 9771622"/>
              <a:gd name="connsiteY31763" fmla="*/ 888755 h 4890129"/>
              <a:gd name="connsiteX31764" fmla="*/ 8743439 w 9771622"/>
              <a:gd name="connsiteY31764" fmla="*/ 875039 h 4890129"/>
              <a:gd name="connsiteX31765" fmla="*/ 5143648 w 9771622"/>
              <a:gd name="connsiteY31765" fmla="*/ 874997 h 4890129"/>
              <a:gd name="connsiteX31766" fmla="*/ 5157364 w 9771622"/>
              <a:gd name="connsiteY31766" fmla="*/ 888715 h 4890129"/>
              <a:gd name="connsiteX31767" fmla="*/ 5143648 w 9771622"/>
              <a:gd name="connsiteY31767" fmla="*/ 902437 h 4890129"/>
              <a:gd name="connsiteX31768" fmla="*/ 5129932 w 9771622"/>
              <a:gd name="connsiteY31768" fmla="*/ 888715 h 4890129"/>
              <a:gd name="connsiteX31769" fmla="*/ 5143648 w 9771622"/>
              <a:gd name="connsiteY31769" fmla="*/ 874997 h 4890129"/>
              <a:gd name="connsiteX31770" fmla="*/ 6448389 w 9771622"/>
              <a:gd name="connsiteY31770" fmla="*/ 874995 h 4890129"/>
              <a:gd name="connsiteX31771" fmla="*/ 6462105 w 9771622"/>
              <a:gd name="connsiteY31771" fmla="*/ 888715 h 4890129"/>
              <a:gd name="connsiteX31772" fmla="*/ 6448389 w 9771622"/>
              <a:gd name="connsiteY31772" fmla="*/ 902437 h 4890129"/>
              <a:gd name="connsiteX31773" fmla="*/ 6434673 w 9771622"/>
              <a:gd name="connsiteY31773" fmla="*/ 888715 h 4890129"/>
              <a:gd name="connsiteX31774" fmla="*/ 6448389 w 9771622"/>
              <a:gd name="connsiteY31774" fmla="*/ 874995 h 4890129"/>
              <a:gd name="connsiteX31775" fmla="*/ 1008708 w 9771622"/>
              <a:gd name="connsiteY31775" fmla="*/ 874041 h 4890129"/>
              <a:gd name="connsiteX31776" fmla="*/ 1022421 w 9771622"/>
              <a:gd name="connsiteY31776" fmla="*/ 887758 h 4890129"/>
              <a:gd name="connsiteX31777" fmla="*/ 1008708 w 9771622"/>
              <a:gd name="connsiteY31777" fmla="*/ 901474 h 4890129"/>
              <a:gd name="connsiteX31778" fmla="*/ 994987 w 9771622"/>
              <a:gd name="connsiteY31778" fmla="*/ 887758 h 4890129"/>
              <a:gd name="connsiteX31779" fmla="*/ 1008708 w 9771622"/>
              <a:gd name="connsiteY31779" fmla="*/ 874041 h 4890129"/>
              <a:gd name="connsiteX31780" fmla="*/ 8798380 w 9771622"/>
              <a:gd name="connsiteY31780" fmla="*/ 874041 h 4890129"/>
              <a:gd name="connsiteX31781" fmla="*/ 8812096 w 9771622"/>
              <a:gd name="connsiteY31781" fmla="*/ 887756 h 4890129"/>
              <a:gd name="connsiteX31782" fmla="*/ 8798380 w 9771622"/>
              <a:gd name="connsiteY31782" fmla="*/ 901474 h 4890129"/>
              <a:gd name="connsiteX31783" fmla="*/ 8784664 w 9771622"/>
              <a:gd name="connsiteY31783" fmla="*/ 887756 h 4890129"/>
              <a:gd name="connsiteX31784" fmla="*/ 8798380 w 9771622"/>
              <a:gd name="connsiteY31784" fmla="*/ 874041 h 4890129"/>
              <a:gd name="connsiteX31785" fmla="*/ 2382314 w 9771622"/>
              <a:gd name="connsiteY31785" fmla="*/ 873602 h 4890129"/>
              <a:gd name="connsiteX31786" fmla="*/ 2396034 w 9771622"/>
              <a:gd name="connsiteY31786" fmla="*/ 887313 h 4890129"/>
              <a:gd name="connsiteX31787" fmla="*/ 2382314 w 9771622"/>
              <a:gd name="connsiteY31787" fmla="*/ 901031 h 4890129"/>
              <a:gd name="connsiteX31788" fmla="*/ 2368600 w 9771622"/>
              <a:gd name="connsiteY31788" fmla="*/ 887313 h 4890129"/>
              <a:gd name="connsiteX31789" fmla="*/ 2382314 w 9771622"/>
              <a:gd name="connsiteY31789" fmla="*/ 873602 h 4890129"/>
              <a:gd name="connsiteX31790" fmla="*/ 7424462 w 9771622"/>
              <a:gd name="connsiteY31790" fmla="*/ 873598 h 4890129"/>
              <a:gd name="connsiteX31791" fmla="*/ 7438178 w 9771622"/>
              <a:gd name="connsiteY31791" fmla="*/ 887313 h 4890129"/>
              <a:gd name="connsiteX31792" fmla="*/ 7424462 w 9771622"/>
              <a:gd name="connsiteY31792" fmla="*/ 901031 h 4890129"/>
              <a:gd name="connsiteX31793" fmla="*/ 7410746 w 9771622"/>
              <a:gd name="connsiteY31793" fmla="*/ 887313 h 4890129"/>
              <a:gd name="connsiteX31794" fmla="*/ 7424462 w 9771622"/>
              <a:gd name="connsiteY31794" fmla="*/ 873598 h 4890129"/>
              <a:gd name="connsiteX31795" fmla="*/ 8852992 w 9771622"/>
              <a:gd name="connsiteY31795" fmla="*/ 873046 h 4890129"/>
              <a:gd name="connsiteX31796" fmla="*/ 8866708 w 9771622"/>
              <a:gd name="connsiteY31796" fmla="*/ 886761 h 4890129"/>
              <a:gd name="connsiteX31797" fmla="*/ 8852992 w 9771622"/>
              <a:gd name="connsiteY31797" fmla="*/ 900477 h 4890129"/>
              <a:gd name="connsiteX31798" fmla="*/ 8839276 w 9771622"/>
              <a:gd name="connsiteY31798" fmla="*/ 886761 h 4890129"/>
              <a:gd name="connsiteX31799" fmla="*/ 8852992 w 9771622"/>
              <a:gd name="connsiteY31799" fmla="*/ 873046 h 4890129"/>
              <a:gd name="connsiteX31800" fmla="*/ 899160 w 9771622"/>
              <a:gd name="connsiteY31800" fmla="*/ 872052 h 4890129"/>
              <a:gd name="connsiteX31801" fmla="*/ 912877 w 9771622"/>
              <a:gd name="connsiteY31801" fmla="*/ 885768 h 4890129"/>
              <a:gd name="connsiteX31802" fmla="*/ 899160 w 9771622"/>
              <a:gd name="connsiteY31802" fmla="*/ 899484 h 4890129"/>
              <a:gd name="connsiteX31803" fmla="*/ 885447 w 9771622"/>
              <a:gd name="connsiteY31803" fmla="*/ 885768 h 4890129"/>
              <a:gd name="connsiteX31804" fmla="*/ 899160 w 9771622"/>
              <a:gd name="connsiteY31804" fmla="*/ 872052 h 4890129"/>
              <a:gd name="connsiteX31805" fmla="*/ 8907937 w 9771622"/>
              <a:gd name="connsiteY31805" fmla="*/ 872051 h 4890129"/>
              <a:gd name="connsiteX31806" fmla="*/ 8921653 w 9771622"/>
              <a:gd name="connsiteY31806" fmla="*/ 885768 h 4890129"/>
              <a:gd name="connsiteX31807" fmla="*/ 8907937 w 9771622"/>
              <a:gd name="connsiteY31807" fmla="*/ 899484 h 4890129"/>
              <a:gd name="connsiteX31808" fmla="*/ 8894221 w 9771622"/>
              <a:gd name="connsiteY31808" fmla="*/ 885768 h 4890129"/>
              <a:gd name="connsiteX31809" fmla="*/ 8907937 w 9771622"/>
              <a:gd name="connsiteY31809" fmla="*/ 872051 h 4890129"/>
              <a:gd name="connsiteX31810" fmla="*/ 6216369 w 9771622"/>
              <a:gd name="connsiteY31810" fmla="*/ 871683 h 4890129"/>
              <a:gd name="connsiteX31811" fmla="*/ 6230085 w 9771622"/>
              <a:gd name="connsiteY31811" fmla="*/ 885405 h 4890129"/>
              <a:gd name="connsiteX31812" fmla="*/ 6216369 w 9771622"/>
              <a:gd name="connsiteY31812" fmla="*/ 899127 h 4890129"/>
              <a:gd name="connsiteX31813" fmla="*/ 6202653 w 9771622"/>
              <a:gd name="connsiteY31813" fmla="*/ 885405 h 4890129"/>
              <a:gd name="connsiteX31814" fmla="*/ 6216369 w 9771622"/>
              <a:gd name="connsiteY31814" fmla="*/ 871683 h 4890129"/>
              <a:gd name="connsiteX31815" fmla="*/ 3590668 w 9771622"/>
              <a:gd name="connsiteY31815" fmla="*/ 871683 h 4890129"/>
              <a:gd name="connsiteX31816" fmla="*/ 3604384 w 9771622"/>
              <a:gd name="connsiteY31816" fmla="*/ 885405 h 4890129"/>
              <a:gd name="connsiteX31817" fmla="*/ 3590668 w 9771622"/>
              <a:gd name="connsiteY31817" fmla="*/ 899127 h 4890129"/>
              <a:gd name="connsiteX31818" fmla="*/ 3576952 w 9771622"/>
              <a:gd name="connsiteY31818" fmla="*/ 885405 h 4890129"/>
              <a:gd name="connsiteX31819" fmla="*/ 3590668 w 9771622"/>
              <a:gd name="connsiteY31819" fmla="*/ 871683 h 4890129"/>
              <a:gd name="connsiteX31820" fmla="*/ 8962549 w 9771622"/>
              <a:gd name="connsiteY31820" fmla="*/ 871388 h 4890129"/>
              <a:gd name="connsiteX31821" fmla="*/ 8976265 w 9771622"/>
              <a:gd name="connsiteY31821" fmla="*/ 885103 h 4890129"/>
              <a:gd name="connsiteX31822" fmla="*/ 8962549 w 9771622"/>
              <a:gd name="connsiteY31822" fmla="*/ 898819 h 4890129"/>
              <a:gd name="connsiteX31823" fmla="*/ 8948833 w 9771622"/>
              <a:gd name="connsiteY31823" fmla="*/ 885103 h 4890129"/>
              <a:gd name="connsiteX31824" fmla="*/ 8962549 w 9771622"/>
              <a:gd name="connsiteY31824" fmla="*/ 871388 h 4890129"/>
              <a:gd name="connsiteX31825" fmla="*/ 5864862 w 9771622"/>
              <a:gd name="connsiteY31825" fmla="*/ 871025 h 4890129"/>
              <a:gd name="connsiteX31826" fmla="*/ 5878578 w 9771622"/>
              <a:gd name="connsiteY31826" fmla="*/ 884742 h 4890129"/>
              <a:gd name="connsiteX31827" fmla="*/ 5864862 w 9771622"/>
              <a:gd name="connsiteY31827" fmla="*/ 898460 h 4890129"/>
              <a:gd name="connsiteX31828" fmla="*/ 5851146 w 9771622"/>
              <a:gd name="connsiteY31828" fmla="*/ 884742 h 4890129"/>
              <a:gd name="connsiteX31829" fmla="*/ 5864862 w 9771622"/>
              <a:gd name="connsiteY31829" fmla="*/ 871025 h 4890129"/>
              <a:gd name="connsiteX31830" fmla="*/ 5520971 w 9771622"/>
              <a:gd name="connsiteY31830" fmla="*/ 871025 h 4890129"/>
              <a:gd name="connsiteX31831" fmla="*/ 5534687 w 9771622"/>
              <a:gd name="connsiteY31831" fmla="*/ 884742 h 4890129"/>
              <a:gd name="connsiteX31832" fmla="*/ 5520971 w 9771622"/>
              <a:gd name="connsiteY31832" fmla="*/ 898460 h 4890129"/>
              <a:gd name="connsiteX31833" fmla="*/ 5507255 w 9771622"/>
              <a:gd name="connsiteY31833" fmla="*/ 884742 h 4890129"/>
              <a:gd name="connsiteX31834" fmla="*/ 5520971 w 9771622"/>
              <a:gd name="connsiteY31834" fmla="*/ 871025 h 4890129"/>
              <a:gd name="connsiteX31835" fmla="*/ 2691461 w 9771622"/>
              <a:gd name="connsiteY31835" fmla="*/ 870999 h 4890129"/>
              <a:gd name="connsiteX31836" fmla="*/ 2705177 w 9771622"/>
              <a:gd name="connsiteY31836" fmla="*/ 884718 h 4890129"/>
              <a:gd name="connsiteX31837" fmla="*/ 2691461 w 9771622"/>
              <a:gd name="connsiteY31837" fmla="*/ 898435 h 4890129"/>
              <a:gd name="connsiteX31838" fmla="*/ 2677741 w 9771622"/>
              <a:gd name="connsiteY31838" fmla="*/ 884718 h 4890129"/>
              <a:gd name="connsiteX31839" fmla="*/ 2691461 w 9771622"/>
              <a:gd name="connsiteY31839" fmla="*/ 870999 h 4890129"/>
              <a:gd name="connsiteX31840" fmla="*/ 6858149 w 9771622"/>
              <a:gd name="connsiteY31840" fmla="*/ 870690 h 4890129"/>
              <a:gd name="connsiteX31841" fmla="*/ 6871865 w 9771622"/>
              <a:gd name="connsiteY31841" fmla="*/ 884412 h 4890129"/>
              <a:gd name="connsiteX31842" fmla="*/ 6858149 w 9771622"/>
              <a:gd name="connsiteY31842" fmla="*/ 898127 h 4890129"/>
              <a:gd name="connsiteX31843" fmla="*/ 6844433 w 9771622"/>
              <a:gd name="connsiteY31843" fmla="*/ 884412 h 4890129"/>
              <a:gd name="connsiteX31844" fmla="*/ 6858149 w 9771622"/>
              <a:gd name="connsiteY31844" fmla="*/ 870690 h 4890129"/>
              <a:gd name="connsiteX31845" fmla="*/ 7483049 w 9771622"/>
              <a:gd name="connsiteY31845" fmla="*/ 870610 h 4890129"/>
              <a:gd name="connsiteX31846" fmla="*/ 7496765 w 9771622"/>
              <a:gd name="connsiteY31846" fmla="*/ 884329 h 4890129"/>
              <a:gd name="connsiteX31847" fmla="*/ 7483049 w 9771622"/>
              <a:gd name="connsiteY31847" fmla="*/ 898048 h 4890129"/>
              <a:gd name="connsiteX31848" fmla="*/ 7469333 w 9771622"/>
              <a:gd name="connsiteY31848" fmla="*/ 884329 h 4890129"/>
              <a:gd name="connsiteX31849" fmla="*/ 7483049 w 9771622"/>
              <a:gd name="connsiteY31849" fmla="*/ 870610 h 4890129"/>
              <a:gd name="connsiteX31850" fmla="*/ 9017146 w 9771622"/>
              <a:gd name="connsiteY31850" fmla="*/ 870391 h 4890129"/>
              <a:gd name="connsiteX31851" fmla="*/ 9030862 w 9771622"/>
              <a:gd name="connsiteY31851" fmla="*/ 884107 h 4890129"/>
              <a:gd name="connsiteX31852" fmla="*/ 9017146 w 9771622"/>
              <a:gd name="connsiteY31852" fmla="*/ 897823 h 4890129"/>
              <a:gd name="connsiteX31853" fmla="*/ 9003430 w 9771622"/>
              <a:gd name="connsiteY31853" fmla="*/ 884107 h 4890129"/>
              <a:gd name="connsiteX31854" fmla="*/ 9017146 w 9771622"/>
              <a:gd name="connsiteY31854" fmla="*/ 870391 h 4890129"/>
              <a:gd name="connsiteX31855" fmla="*/ 789921 w 9771622"/>
              <a:gd name="connsiteY31855" fmla="*/ 870391 h 4890129"/>
              <a:gd name="connsiteX31856" fmla="*/ 803637 w 9771622"/>
              <a:gd name="connsiteY31856" fmla="*/ 884107 h 4890129"/>
              <a:gd name="connsiteX31857" fmla="*/ 789921 w 9771622"/>
              <a:gd name="connsiteY31857" fmla="*/ 897823 h 4890129"/>
              <a:gd name="connsiteX31858" fmla="*/ 776204 w 9771622"/>
              <a:gd name="connsiteY31858" fmla="*/ 884107 h 4890129"/>
              <a:gd name="connsiteX31859" fmla="*/ 789921 w 9771622"/>
              <a:gd name="connsiteY31859" fmla="*/ 870391 h 4890129"/>
              <a:gd name="connsiteX31860" fmla="*/ 9071445 w 9771622"/>
              <a:gd name="connsiteY31860" fmla="*/ 869728 h 4890129"/>
              <a:gd name="connsiteX31861" fmla="*/ 9085161 w 9771622"/>
              <a:gd name="connsiteY31861" fmla="*/ 883445 h 4890129"/>
              <a:gd name="connsiteX31862" fmla="*/ 9071445 w 9771622"/>
              <a:gd name="connsiteY31862" fmla="*/ 897160 h 4890129"/>
              <a:gd name="connsiteX31863" fmla="*/ 9057729 w 9771622"/>
              <a:gd name="connsiteY31863" fmla="*/ 883445 h 4890129"/>
              <a:gd name="connsiteX31864" fmla="*/ 9071445 w 9771622"/>
              <a:gd name="connsiteY31864" fmla="*/ 869728 h 4890129"/>
              <a:gd name="connsiteX31865" fmla="*/ 1739875 w 9771622"/>
              <a:gd name="connsiteY31865" fmla="*/ 869494 h 4890129"/>
              <a:gd name="connsiteX31866" fmla="*/ 1753589 w 9771622"/>
              <a:gd name="connsiteY31866" fmla="*/ 883221 h 4890129"/>
              <a:gd name="connsiteX31867" fmla="*/ 1739875 w 9771622"/>
              <a:gd name="connsiteY31867" fmla="*/ 896929 h 4890129"/>
              <a:gd name="connsiteX31868" fmla="*/ 1726164 w 9771622"/>
              <a:gd name="connsiteY31868" fmla="*/ 883221 h 4890129"/>
              <a:gd name="connsiteX31869" fmla="*/ 1739875 w 9771622"/>
              <a:gd name="connsiteY31869" fmla="*/ 869494 h 4890129"/>
              <a:gd name="connsiteX31870" fmla="*/ 5357133 w 9771622"/>
              <a:gd name="connsiteY31870" fmla="*/ 869367 h 4890129"/>
              <a:gd name="connsiteX31871" fmla="*/ 5370849 w 9771622"/>
              <a:gd name="connsiteY31871" fmla="*/ 883103 h 4890129"/>
              <a:gd name="connsiteX31872" fmla="*/ 5357133 w 9771622"/>
              <a:gd name="connsiteY31872" fmla="*/ 896804 h 4890129"/>
              <a:gd name="connsiteX31873" fmla="*/ 5343417 w 9771622"/>
              <a:gd name="connsiteY31873" fmla="*/ 883103 h 4890129"/>
              <a:gd name="connsiteX31874" fmla="*/ 5357133 w 9771622"/>
              <a:gd name="connsiteY31874" fmla="*/ 869367 h 4890129"/>
              <a:gd name="connsiteX31875" fmla="*/ 681021 w 9771622"/>
              <a:gd name="connsiteY31875" fmla="*/ 868732 h 4890129"/>
              <a:gd name="connsiteX31876" fmla="*/ 694737 w 9771622"/>
              <a:gd name="connsiteY31876" fmla="*/ 882450 h 4890129"/>
              <a:gd name="connsiteX31877" fmla="*/ 681021 w 9771622"/>
              <a:gd name="connsiteY31877" fmla="*/ 896164 h 4890129"/>
              <a:gd name="connsiteX31878" fmla="*/ 667305 w 9771622"/>
              <a:gd name="connsiteY31878" fmla="*/ 882450 h 4890129"/>
              <a:gd name="connsiteX31879" fmla="*/ 681021 w 9771622"/>
              <a:gd name="connsiteY31879" fmla="*/ 868732 h 4890129"/>
              <a:gd name="connsiteX31880" fmla="*/ 9125723 w 9771622"/>
              <a:gd name="connsiteY31880" fmla="*/ 868731 h 4890129"/>
              <a:gd name="connsiteX31881" fmla="*/ 9139439 w 9771622"/>
              <a:gd name="connsiteY31881" fmla="*/ 882449 h 4890129"/>
              <a:gd name="connsiteX31882" fmla="*/ 9125723 w 9771622"/>
              <a:gd name="connsiteY31882" fmla="*/ 896163 h 4890129"/>
              <a:gd name="connsiteX31883" fmla="*/ 9112007 w 9771622"/>
              <a:gd name="connsiteY31883" fmla="*/ 882449 h 4890129"/>
              <a:gd name="connsiteX31884" fmla="*/ 9125723 w 9771622"/>
              <a:gd name="connsiteY31884" fmla="*/ 868731 h 4890129"/>
              <a:gd name="connsiteX31885" fmla="*/ 5098301 w 9771622"/>
              <a:gd name="connsiteY31885" fmla="*/ 868705 h 4890129"/>
              <a:gd name="connsiteX31886" fmla="*/ 5112017 w 9771622"/>
              <a:gd name="connsiteY31886" fmla="*/ 882436 h 4890129"/>
              <a:gd name="connsiteX31887" fmla="*/ 5098301 w 9771622"/>
              <a:gd name="connsiteY31887" fmla="*/ 896138 h 4890129"/>
              <a:gd name="connsiteX31888" fmla="*/ 5084585 w 9771622"/>
              <a:gd name="connsiteY31888" fmla="*/ 882436 h 4890129"/>
              <a:gd name="connsiteX31889" fmla="*/ 5098301 w 9771622"/>
              <a:gd name="connsiteY31889" fmla="*/ 868705 h 4890129"/>
              <a:gd name="connsiteX31890" fmla="*/ 3676060 w 9771622"/>
              <a:gd name="connsiteY31890" fmla="*/ 868376 h 4890129"/>
              <a:gd name="connsiteX31891" fmla="*/ 3689776 w 9771622"/>
              <a:gd name="connsiteY31891" fmla="*/ 882104 h 4890129"/>
              <a:gd name="connsiteX31892" fmla="*/ 3676060 w 9771622"/>
              <a:gd name="connsiteY31892" fmla="*/ 895810 h 4890129"/>
              <a:gd name="connsiteX31893" fmla="*/ 3662344 w 9771622"/>
              <a:gd name="connsiteY31893" fmla="*/ 882104 h 4890129"/>
              <a:gd name="connsiteX31894" fmla="*/ 3676060 w 9771622"/>
              <a:gd name="connsiteY31894" fmla="*/ 868376 h 4890129"/>
              <a:gd name="connsiteX31895" fmla="*/ 9180338 w 9771622"/>
              <a:gd name="connsiteY31895" fmla="*/ 868068 h 4890129"/>
              <a:gd name="connsiteX31896" fmla="*/ 9194054 w 9771622"/>
              <a:gd name="connsiteY31896" fmla="*/ 881785 h 4890129"/>
              <a:gd name="connsiteX31897" fmla="*/ 9180338 w 9771622"/>
              <a:gd name="connsiteY31897" fmla="*/ 895500 h 4890129"/>
              <a:gd name="connsiteX31898" fmla="*/ 9166622 w 9771622"/>
              <a:gd name="connsiteY31898" fmla="*/ 881785 h 4890129"/>
              <a:gd name="connsiteX31899" fmla="*/ 9180338 w 9771622"/>
              <a:gd name="connsiteY31899" fmla="*/ 868068 h 4890129"/>
              <a:gd name="connsiteX31900" fmla="*/ 7541302 w 9771622"/>
              <a:gd name="connsiteY31900" fmla="*/ 867946 h 4890129"/>
              <a:gd name="connsiteX31901" fmla="*/ 7555018 w 9771622"/>
              <a:gd name="connsiteY31901" fmla="*/ 881670 h 4890129"/>
              <a:gd name="connsiteX31902" fmla="*/ 7541302 w 9771622"/>
              <a:gd name="connsiteY31902" fmla="*/ 895384 h 4890129"/>
              <a:gd name="connsiteX31903" fmla="*/ 7527586 w 9771622"/>
              <a:gd name="connsiteY31903" fmla="*/ 881670 h 4890129"/>
              <a:gd name="connsiteX31904" fmla="*/ 7541302 w 9771622"/>
              <a:gd name="connsiteY31904" fmla="*/ 867946 h 4890129"/>
              <a:gd name="connsiteX31905" fmla="*/ 2265815 w 9771622"/>
              <a:gd name="connsiteY31905" fmla="*/ 867946 h 4890129"/>
              <a:gd name="connsiteX31906" fmla="*/ 2279525 w 9771622"/>
              <a:gd name="connsiteY31906" fmla="*/ 881670 h 4890129"/>
              <a:gd name="connsiteX31907" fmla="*/ 2265815 w 9771622"/>
              <a:gd name="connsiteY31907" fmla="*/ 895384 h 4890129"/>
              <a:gd name="connsiteX31908" fmla="*/ 2252096 w 9771622"/>
              <a:gd name="connsiteY31908" fmla="*/ 881670 h 4890129"/>
              <a:gd name="connsiteX31909" fmla="*/ 2265815 w 9771622"/>
              <a:gd name="connsiteY31909" fmla="*/ 867946 h 4890129"/>
              <a:gd name="connsiteX31910" fmla="*/ 3851814 w 9771622"/>
              <a:gd name="connsiteY31910" fmla="*/ 867712 h 4890129"/>
              <a:gd name="connsiteX31911" fmla="*/ 3865530 w 9771622"/>
              <a:gd name="connsiteY31911" fmla="*/ 881431 h 4890129"/>
              <a:gd name="connsiteX31912" fmla="*/ 3851814 w 9771622"/>
              <a:gd name="connsiteY31912" fmla="*/ 895155 h 4890129"/>
              <a:gd name="connsiteX31913" fmla="*/ 3838098 w 9771622"/>
              <a:gd name="connsiteY31913" fmla="*/ 881431 h 4890129"/>
              <a:gd name="connsiteX31914" fmla="*/ 3851814 w 9771622"/>
              <a:gd name="connsiteY31914" fmla="*/ 867712 h 4890129"/>
              <a:gd name="connsiteX31915" fmla="*/ 572451 w 9771622"/>
              <a:gd name="connsiteY31915" fmla="*/ 867403 h 4890129"/>
              <a:gd name="connsiteX31916" fmla="*/ 586167 w 9771622"/>
              <a:gd name="connsiteY31916" fmla="*/ 881119 h 4890129"/>
              <a:gd name="connsiteX31917" fmla="*/ 572451 w 9771622"/>
              <a:gd name="connsiteY31917" fmla="*/ 894836 h 4890129"/>
              <a:gd name="connsiteX31918" fmla="*/ 558735 w 9771622"/>
              <a:gd name="connsiteY31918" fmla="*/ 881119 h 4890129"/>
              <a:gd name="connsiteX31919" fmla="*/ 572451 w 9771622"/>
              <a:gd name="connsiteY31919" fmla="*/ 867403 h 4890129"/>
              <a:gd name="connsiteX31920" fmla="*/ 9234620 w 9771622"/>
              <a:gd name="connsiteY31920" fmla="*/ 867402 h 4890129"/>
              <a:gd name="connsiteX31921" fmla="*/ 9248336 w 9771622"/>
              <a:gd name="connsiteY31921" fmla="*/ 881118 h 4890129"/>
              <a:gd name="connsiteX31922" fmla="*/ 9234620 w 9771622"/>
              <a:gd name="connsiteY31922" fmla="*/ 894836 h 4890129"/>
              <a:gd name="connsiteX31923" fmla="*/ 9220904 w 9771622"/>
              <a:gd name="connsiteY31923" fmla="*/ 881118 h 4890129"/>
              <a:gd name="connsiteX31924" fmla="*/ 9234620 w 9771622"/>
              <a:gd name="connsiteY31924" fmla="*/ 867402 h 4890129"/>
              <a:gd name="connsiteX31925" fmla="*/ 6512931 w 9771622"/>
              <a:gd name="connsiteY31925" fmla="*/ 867048 h 4890129"/>
              <a:gd name="connsiteX31926" fmla="*/ 6526647 w 9771622"/>
              <a:gd name="connsiteY31926" fmla="*/ 880773 h 4890129"/>
              <a:gd name="connsiteX31927" fmla="*/ 6512931 w 9771622"/>
              <a:gd name="connsiteY31927" fmla="*/ 894492 h 4890129"/>
              <a:gd name="connsiteX31928" fmla="*/ 6499215 w 9771622"/>
              <a:gd name="connsiteY31928" fmla="*/ 880773 h 4890129"/>
              <a:gd name="connsiteX31929" fmla="*/ 6512931 w 9771622"/>
              <a:gd name="connsiteY31929" fmla="*/ 867048 h 4890129"/>
              <a:gd name="connsiteX31930" fmla="*/ 3763426 w 9771622"/>
              <a:gd name="connsiteY31930" fmla="*/ 867048 h 4890129"/>
              <a:gd name="connsiteX31931" fmla="*/ 3777142 w 9771622"/>
              <a:gd name="connsiteY31931" fmla="*/ 880773 h 4890129"/>
              <a:gd name="connsiteX31932" fmla="*/ 3763426 w 9771622"/>
              <a:gd name="connsiteY31932" fmla="*/ 894492 h 4890129"/>
              <a:gd name="connsiteX31933" fmla="*/ 3749710 w 9771622"/>
              <a:gd name="connsiteY31933" fmla="*/ 880773 h 4890129"/>
              <a:gd name="connsiteX31934" fmla="*/ 3763426 w 9771622"/>
              <a:gd name="connsiteY31934" fmla="*/ 867048 h 4890129"/>
              <a:gd name="connsiteX31935" fmla="*/ 3293776 w 9771622"/>
              <a:gd name="connsiteY31935" fmla="*/ 867048 h 4890129"/>
              <a:gd name="connsiteX31936" fmla="*/ 3307492 w 9771622"/>
              <a:gd name="connsiteY31936" fmla="*/ 880773 h 4890129"/>
              <a:gd name="connsiteX31937" fmla="*/ 3293776 w 9771622"/>
              <a:gd name="connsiteY31937" fmla="*/ 894492 h 4890129"/>
              <a:gd name="connsiteX31938" fmla="*/ 3280060 w 9771622"/>
              <a:gd name="connsiteY31938" fmla="*/ 880773 h 4890129"/>
              <a:gd name="connsiteX31939" fmla="*/ 3293776 w 9771622"/>
              <a:gd name="connsiteY31939" fmla="*/ 867048 h 4890129"/>
              <a:gd name="connsiteX31940" fmla="*/ 9288571 w 9771622"/>
              <a:gd name="connsiteY31940" fmla="*/ 866739 h 4890129"/>
              <a:gd name="connsiteX31941" fmla="*/ 9302287 w 9771622"/>
              <a:gd name="connsiteY31941" fmla="*/ 880456 h 4890129"/>
              <a:gd name="connsiteX31942" fmla="*/ 9288571 w 9771622"/>
              <a:gd name="connsiteY31942" fmla="*/ 894172 h 4890129"/>
              <a:gd name="connsiteX31943" fmla="*/ 9274855 w 9771622"/>
              <a:gd name="connsiteY31943" fmla="*/ 880456 h 4890129"/>
              <a:gd name="connsiteX31944" fmla="*/ 9288571 w 9771622"/>
              <a:gd name="connsiteY31944" fmla="*/ 866739 h 4890129"/>
              <a:gd name="connsiteX31945" fmla="*/ 1627670 w 9771622"/>
              <a:gd name="connsiteY31945" fmla="*/ 866165 h 4890129"/>
              <a:gd name="connsiteX31946" fmla="*/ 1641384 w 9771622"/>
              <a:gd name="connsiteY31946" fmla="*/ 879885 h 4890129"/>
              <a:gd name="connsiteX31947" fmla="*/ 1627670 w 9771622"/>
              <a:gd name="connsiteY31947" fmla="*/ 893601 h 4890129"/>
              <a:gd name="connsiteX31948" fmla="*/ 1613959 w 9771622"/>
              <a:gd name="connsiteY31948" fmla="*/ 879885 h 4890129"/>
              <a:gd name="connsiteX31949" fmla="*/ 1627670 w 9771622"/>
              <a:gd name="connsiteY31949" fmla="*/ 866165 h 4890129"/>
              <a:gd name="connsiteX31950" fmla="*/ 9342849 w 9771622"/>
              <a:gd name="connsiteY31950" fmla="*/ 866071 h 4890129"/>
              <a:gd name="connsiteX31951" fmla="*/ 9356565 w 9771622"/>
              <a:gd name="connsiteY31951" fmla="*/ 879788 h 4890129"/>
              <a:gd name="connsiteX31952" fmla="*/ 9342849 w 9771622"/>
              <a:gd name="connsiteY31952" fmla="*/ 893504 h 4890129"/>
              <a:gd name="connsiteX31953" fmla="*/ 9329133 w 9771622"/>
              <a:gd name="connsiteY31953" fmla="*/ 879788 h 4890129"/>
              <a:gd name="connsiteX31954" fmla="*/ 9342849 w 9771622"/>
              <a:gd name="connsiteY31954" fmla="*/ 866071 h 4890129"/>
              <a:gd name="connsiteX31955" fmla="*/ 463876 w 9771622"/>
              <a:gd name="connsiteY31955" fmla="*/ 866071 h 4890129"/>
              <a:gd name="connsiteX31956" fmla="*/ 477594 w 9771622"/>
              <a:gd name="connsiteY31956" fmla="*/ 879788 h 4890129"/>
              <a:gd name="connsiteX31957" fmla="*/ 463876 w 9771622"/>
              <a:gd name="connsiteY31957" fmla="*/ 893504 h 4890129"/>
              <a:gd name="connsiteX31958" fmla="*/ 450162 w 9771622"/>
              <a:gd name="connsiteY31958" fmla="*/ 879788 h 4890129"/>
              <a:gd name="connsiteX31959" fmla="*/ 463876 w 9771622"/>
              <a:gd name="connsiteY31959" fmla="*/ 866071 h 4890129"/>
              <a:gd name="connsiteX31960" fmla="*/ 6919711 w 9771622"/>
              <a:gd name="connsiteY31960" fmla="*/ 865722 h 4890129"/>
              <a:gd name="connsiteX31961" fmla="*/ 6933427 w 9771622"/>
              <a:gd name="connsiteY31961" fmla="*/ 879439 h 4890129"/>
              <a:gd name="connsiteX31962" fmla="*/ 6919711 w 9771622"/>
              <a:gd name="connsiteY31962" fmla="*/ 893161 h 4890129"/>
              <a:gd name="connsiteX31963" fmla="*/ 6905995 w 9771622"/>
              <a:gd name="connsiteY31963" fmla="*/ 879439 h 4890129"/>
              <a:gd name="connsiteX31964" fmla="*/ 6919711 w 9771622"/>
              <a:gd name="connsiteY31964" fmla="*/ 865722 h 4890129"/>
              <a:gd name="connsiteX31965" fmla="*/ 7599222 w 9771622"/>
              <a:gd name="connsiteY31965" fmla="*/ 865616 h 4890129"/>
              <a:gd name="connsiteX31966" fmla="*/ 7612938 w 9771622"/>
              <a:gd name="connsiteY31966" fmla="*/ 879334 h 4890129"/>
              <a:gd name="connsiteX31967" fmla="*/ 7599222 w 9771622"/>
              <a:gd name="connsiteY31967" fmla="*/ 893051 h 4890129"/>
              <a:gd name="connsiteX31968" fmla="*/ 7585506 w 9771622"/>
              <a:gd name="connsiteY31968" fmla="*/ 879334 h 4890129"/>
              <a:gd name="connsiteX31969" fmla="*/ 7599222 w 9771622"/>
              <a:gd name="connsiteY31969" fmla="*/ 865616 h 4890129"/>
              <a:gd name="connsiteX31970" fmla="*/ 9396801 w 9771622"/>
              <a:gd name="connsiteY31970" fmla="*/ 865408 h 4890129"/>
              <a:gd name="connsiteX31971" fmla="*/ 9410517 w 9771622"/>
              <a:gd name="connsiteY31971" fmla="*/ 879124 h 4890129"/>
              <a:gd name="connsiteX31972" fmla="*/ 9396801 w 9771622"/>
              <a:gd name="connsiteY31972" fmla="*/ 892840 h 4890129"/>
              <a:gd name="connsiteX31973" fmla="*/ 9383085 w 9771622"/>
              <a:gd name="connsiteY31973" fmla="*/ 879124 h 4890129"/>
              <a:gd name="connsiteX31974" fmla="*/ 9396801 w 9771622"/>
              <a:gd name="connsiteY31974" fmla="*/ 865408 h 4890129"/>
              <a:gd name="connsiteX31975" fmla="*/ 355968 w 9771622"/>
              <a:gd name="connsiteY31975" fmla="*/ 864742 h 4890129"/>
              <a:gd name="connsiteX31976" fmla="*/ 369684 w 9771622"/>
              <a:gd name="connsiteY31976" fmla="*/ 878458 h 4890129"/>
              <a:gd name="connsiteX31977" fmla="*/ 355968 w 9771622"/>
              <a:gd name="connsiteY31977" fmla="*/ 892174 h 4890129"/>
              <a:gd name="connsiteX31978" fmla="*/ 342251 w 9771622"/>
              <a:gd name="connsiteY31978" fmla="*/ 878458 h 4890129"/>
              <a:gd name="connsiteX31979" fmla="*/ 355968 w 9771622"/>
              <a:gd name="connsiteY31979" fmla="*/ 864742 h 4890129"/>
              <a:gd name="connsiteX31980" fmla="*/ 3087901 w 9771622"/>
              <a:gd name="connsiteY31980" fmla="*/ 864080 h 4890129"/>
              <a:gd name="connsiteX31981" fmla="*/ 3101617 w 9771622"/>
              <a:gd name="connsiteY31981" fmla="*/ 877788 h 4890129"/>
              <a:gd name="connsiteX31982" fmla="*/ 3087901 w 9771622"/>
              <a:gd name="connsiteY31982" fmla="*/ 891510 h 4890129"/>
              <a:gd name="connsiteX31983" fmla="*/ 3074185 w 9771622"/>
              <a:gd name="connsiteY31983" fmla="*/ 877788 h 4890129"/>
              <a:gd name="connsiteX31984" fmla="*/ 3087901 w 9771622"/>
              <a:gd name="connsiteY31984" fmla="*/ 864080 h 4890129"/>
              <a:gd name="connsiteX31985" fmla="*/ 2571968 w 9771622"/>
              <a:gd name="connsiteY31985" fmla="*/ 863699 h 4890129"/>
              <a:gd name="connsiteX31986" fmla="*/ 2585690 w 9771622"/>
              <a:gd name="connsiteY31986" fmla="*/ 877417 h 4890129"/>
              <a:gd name="connsiteX31987" fmla="*/ 2571968 w 9771622"/>
              <a:gd name="connsiteY31987" fmla="*/ 891133 h 4890129"/>
              <a:gd name="connsiteX31988" fmla="*/ 2558260 w 9771622"/>
              <a:gd name="connsiteY31988" fmla="*/ 877417 h 4890129"/>
              <a:gd name="connsiteX31989" fmla="*/ 2571968 w 9771622"/>
              <a:gd name="connsiteY31989" fmla="*/ 863699 h 4890129"/>
              <a:gd name="connsiteX31990" fmla="*/ 1515464 w 9771622"/>
              <a:gd name="connsiteY31990" fmla="*/ 863504 h 4890129"/>
              <a:gd name="connsiteX31991" fmla="*/ 1529181 w 9771622"/>
              <a:gd name="connsiteY31991" fmla="*/ 877220 h 4890129"/>
              <a:gd name="connsiteX31992" fmla="*/ 1515464 w 9771622"/>
              <a:gd name="connsiteY31992" fmla="*/ 890936 h 4890129"/>
              <a:gd name="connsiteX31993" fmla="*/ 1501753 w 9771622"/>
              <a:gd name="connsiteY31993" fmla="*/ 877220 h 4890129"/>
              <a:gd name="connsiteX31994" fmla="*/ 1515464 w 9771622"/>
              <a:gd name="connsiteY31994" fmla="*/ 863504 h 4890129"/>
              <a:gd name="connsiteX31995" fmla="*/ 248058 w 9771622"/>
              <a:gd name="connsiteY31995" fmla="*/ 863413 h 4890129"/>
              <a:gd name="connsiteX31996" fmla="*/ 261775 w 9771622"/>
              <a:gd name="connsiteY31996" fmla="*/ 877130 h 4890129"/>
              <a:gd name="connsiteX31997" fmla="*/ 248058 w 9771622"/>
              <a:gd name="connsiteY31997" fmla="*/ 890846 h 4890129"/>
              <a:gd name="connsiteX31998" fmla="*/ 234342 w 9771622"/>
              <a:gd name="connsiteY31998" fmla="*/ 877130 h 4890129"/>
              <a:gd name="connsiteX31999" fmla="*/ 248058 w 9771622"/>
              <a:gd name="connsiteY31999" fmla="*/ 863413 h 4890129"/>
              <a:gd name="connsiteX32000" fmla="*/ 5052627 w 9771622"/>
              <a:gd name="connsiteY32000" fmla="*/ 863411 h 4890129"/>
              <a:gd name="connsiteX32001" fmla="*/ 5066343 w 9771622"/>
              <a:gd name="connsiteY32001" fmla="*/ 877128 h 4890129"/>
              <a:gd name="connsiteX32002" fmla="*/ 5052627 w 9771622"/>
              <a:gd name="connsiteY32002" fmla="*/ 890848 h 4890129"/>
              <a:gd name="connsiteX32003" fmla="*/ 5038911 w 9771622"/>
              <a:gd name="connsiteY32003" fmla="*/ 877128 h 4890129"/>
              <a:gd name="connsiteX32004" fmla="*/ 5052627 w 9771622"/>
              <a:gd name="connsiteY32004" fmla="*/ 863411 h 4890129"/>
              <a:gd name="connsiteX32005" fmla="*/ 2149969 w 9771622"/>
              <a:gd name="connsiteY32005" fmla="*/ 862956 h 4890129"/>
              <a:gd name="connsiteX32006" fmla="*/ 2163683 w 9771622"/>
              <a:gd name="connsiteY32006" fmla="*/ 876678 h 4890129"/>
              <a:gd name="connsiteX32007" fmla="*/ 2149969 w 9771622"/>
              <a:gd name="connsiteY32007" fmla="*/ 890394 h 4890129"/>
              <a:gd name="connsiteX32008" fmla="*/ 2136255 w 9771622"/>
              <a:gd name="connsiteY32008" fmla="*/ 876678 h 4890129"/>
              <a:gd name="connsiteX32009" fmla="*/ 2149969 w 9771622"/>
              <a:gd name="connsiteY32009" fmla="*/ 862956 h 4890129"/>
              <a:gd name="connsiteX32010" fmla="*/ 7656815 w 9771622"/>
              <a:gd name="connsiteY32010" fmla="*/ 862952 h 4890129"/>
              <a:gd name="connsiteX32011" fmla="*/ 7670531 w 9771622"/>
              <a:gd name="connsiteY32011" fmla="*/ 876674 h 4890129"/>
              <a:gd name="connsiteX32012" fmla="*/ 7656815 w 9771622"/>
              <a:gd name="connsiteY32012" fmla="*/ 890390 h 4890129"/>
              <a:gd name="connsiteX32013" fmla="*/ 7643099 w 9771622"/>
              <a:gd name="connsiteY32013" fmla="*/ 876674 h 4890129"/>
              <a:gd name="connsiteX32014" fmla="*/ 7656815 w 9771622"/>
              <a:gd name="connsiteY32014" fmla="*/ 862952 h 4890129"/>
              <a:gd name="connsiteX32015" fmla="*/ 6283226 w 9771622"/>
              <a:gd name="connsiteY32015" fmla="*/ 861429 h 4890129"/>
              <a:gd name="connsiteX32016" fmla="*/ 6296942 w 9771622"/>
              <a:gd name="connsiteY32016" fmla="*/ 875142 h 4890129"/>
              <a:gd name="connsiteX32017" fmla="*/ 6283226 w 9771622"/>
              <a:gd name="connsiteY32017" fmla="*/ 888859 h 4890129"/>
              <a:gd name="connsiteX32018" fmla="*/ 6269510 w 9771622"/>
              <a:gd name="connsiteY32018" fmla="*/ 875142 h 4890129"/>
              <a:gd name="connsiteX32019" fmla="*/ 6283226 w 9771622"/>
              <a:gd name="connsiteY32019" fmla="*/ 861429 h 4890129"/>
              <a:gd name="connsiteX32020" fmla="*/ 6980612 w 9771622"/>
              <a:gd name="connsiteY32020" fmla="*/ 861079 h 4890129"/>
              <a:gd name="connsiteX32021" fmla="*/ 6994328 w 9771622"/>
              <a:gd name="connsiteY32021" fmla="*/ 874798 h 4890129"/>
              <a:gd name="connsiteX32022" fmla="*/ 6980612 w 9771622"/>
              <a:gd name="connsiteY32022" fmla="*/ 888512 h 4890129"/>
              <a:gd name="connsiteX32023" fmla="*/ 6966896 w 9771622"/>
              <a:gd name="connsiteY32023" fmla="*/ 874798 h 4890129"/>
              <a:gd name="connsiteX32024" fmla="*/ 6980612 w 9771622"/>
              <a:gd name="connsiteY32024" fmla="*/ 861079 h 4890129"/>
              <a:gd name="connsiteX32025" fmla="*/ 7714721 w 9771622"/>
              <a:gd name="connsiteY32025" fmla="*/ 860623 h 4890129"/>
              <a:gd name="connsiteX32026" fmla="*/ 7728437 w 9771622"/>
              <a:gd name="connsiteY32026" fmla="*/ 874340 h 4890129"/>
              <a:gd name="connsiteX32027" fmla="*/ 7714721 w 9771622"/>
              <a:gd name="connsiteY32027" fmla="*/ 888058 h 4890129"/>
              <a:gd name="connsiteX32028" fmla="*/ 7701005 w 9771622"/>
              <a:gd name="connsiteY32028" fmla="*/ 874340 h 4890129"/>
              <a:gd name="connsiteX32029" fmla="*/ 7714721 w 9771622"/>
              <a:gd name="connsiteY32029" fmla="*/ 860623 h 4890129"/>
              <a:gd name="connsiteX32030" fmla="*/ 1403920 w 9771622"/>
              <a:gd name="connsiteY32030" fmla="*/ 860511 h 4890129"/>
              <a:gd name="connsiteX32031" fmla="*/ 1417638 w 9771622"/>
              <a:gd name="connsiteY32031" fmla="*/ 874227 h 4890129"/>
              <a:gd name="connsiteX32032" fmla="*/ 1403920 w 9771622"/>
              <a:gd name="connsiteY32032" fmla="*/ 887944 h 4890129"/>
              <a:gd name="connsiteX32033" fmla="*/ 1390204 w 9771622"/>
              <a:gd name="connsiteY32033" fmla="*/ 874227 h 4890129"/>
              <a:gd name="connsiteX32034" fmla="*/ 1403920 w 9771622"/>
              <a:gd name="connsiteY32034" fmla="*/ 860511 h 4890129"/>
              <a:gd name="connsiteX32035" fmla="*/ 6577144 w 9771622"/>
              <a:gd name="connsiteY32035" fmla="*/ 859769 h 4890129"/>
              <a:gd name="connsiteX32036" fmla="*/ 6590860 w 9771622"/>
              <a:gd name="connsiteY32036" fmla="*/ 873488 h 4890129"/>
              <a:gd name="connsiteX32037" fmla="*/ 6577144 w 9771622"/>
              <a:gd name="connsiteY32037" fmla="*/ 887196 h 4890129"/>
              <a:gd name="connsiteX32038" fmla="*/ 6563428 w 9771622"/>
              <a:gd name="connsiteY32038" fmla="*/ 873488 h 4890129"/>
              <a:gd name="connsiteX32039" fmla="*/ 6577144 w 9771622"/>
              <a:gd name="connsiteY32039" fmla="*/ 859769 h 4890129"/>
              <a:gd name="connsiteX32040" fmla="*/ 3374866 w 9771622"/>
              <a:gd name="connsiteY32040" fmla="*/ 858781 h 4890129"/>
              <a:gd name="connsiteX32041" fmla="*/ 3388582 w 9771622"/>
              <a:gd name="connsiteY32041" fmla="*/ 872488 h 4890129"/>
              <a:gd name="connsiteX32042" fmla="*/ 3374866 w 9771622"/>
              <a:gd name="connsiteY32042" fmla="*/ 886206 h 4890129"/>
              <a:gd name="connsiteX32043" fmla="*/ 3361150 w 9771622"/>
              <a:gd name="connsiteY32043" fmla="*/ 872488 h 4890129"/>
              <a:gd name="connsiteX32044" fmla="*/ 3374866 w 9771622"/>
              <a:gd name="connsiteY32044" fmla="*/ 858781 h 4890129"/>
              <a:gd name="connsiteX32045" fmla="*/ 2034784 w 9771622"/>
              <a:gd name="connsiteY32045" fmla="*/ 858632 h 4890129"/>
              <a:gd name="connsiteX32046" fmla="*/ 2048500 w 9771622"/>
              <a:gd name="connsiteY32046" fmla="*/ 872349 h 4890129"/>
              <a:gd name="connsiteX32047" fmla="*/ 2034784 w 9771622"/>
              <a:gd name="connsiteY32047" fmla="*/ 886063 h 4890129"/>
              <a:gd name="connsiteX32048" fmla="*/ 2021069 w 9771622"/>
              <a:gd name="connsiteY32048" fmla="*/ 872349 h 4890129"/>
              <a:gd name="connsiteX32049" fmla="*/ 2034784 w 9771622"/>
              <a:gd name="connsiteY32049" fmla="*/ 858632 h 4890129"/>
              <a:gd name="connsiteX32050" fmla="*/ 7771997 w 9771622"/>
              <a:gd name="connsiteY32050" fmla="*/ 858627 h 4890129"/>
              <a:gd name="connsiteX32051" fmla="*/ 7785713 w 9771622"/>
              <a:gd name="connsiteY32051" fmla="*/ 872344 h 4890129"/>
              <a:gd name="connsiteX32052" fmla="*/ 7771997 w 9771622"/>
              <a:gd name="connsiteY32052" fmla="*/ 886058 h 4890129"/>
              <a:gd name="connsiteX32053" fmla="*/ 7758281 w 9771622"/>
              <a:gd name="connsiteY32053" fmla="*/ 872344 h 4890129"/>
              <a:gd name="connsiteX32054" fmla="*/ 7771997 w 9771622"/>
              <a:gd name="connsiteY32054" fmla="*/ 858627 h 4890129"/>
              <a:gd name="connsiteX32055" fmla="*/ 1293040 w 9771622"/>
              <a:gd name="connsiteY32055" fmla="*/ 858181 h 4890129"/>
              <a:gd name="connsiteX32056" fmla="*/ 1306754 w 9771622"/>
              <a:gd name="connsiteY32056" fmla="*/ 871897 h 4890129"/>
              <a:gd name="connsiteX32057" fmla="*/ 1293040 w 9771622"/>
              <a:gd name="connsiteY32057" fmla="*/ 885613 h 4890129"/>
              <a:gd name="connsiteX32058" fmla="*/ 1279327 w 9771622"/>
              <a:gd name="connsiteY32058" fmla="*/ 871897 h 4890129"/>
              <a:gd name="connsiteX32059" fmla="*/ 1293040 w 9771622"/>
              <a:gd name="connsiteY32059" fmla="*/ 858181 h 4890129"/>
              <a:gd name="connsiteX32060" fmla="*/ 5312783 w 9771622"/>
              <a:gd name="connsiteY32060" fmla="*/ 857123 h 4890129"/>
              <a:gd name="connsiteX32061" fmla="*/ 5326499 w 9771622"/>
              <a:gd name="connsiteY32061" fmla="*/ 870840 h 4890129"/>
              <a:gd name="connsiteX32062" fmla="*/ 5312783 w 9771622"/>
              <a:gd name="connsiteY32062" fmla="*/ 884558 h 4890129"/>
              <a:gd name="connsiteX32063" fmla="*/ 5299067 w 9771622"/>
              <a:gd name="connsiteY32063" fmla="*/ 870840 h 4890129"/>
              <a:gd name="connsiteX32064" fmla="*/ 5312783 w 9771622"/>
              <a:gd name="connsiteY32064" fmla="*/ 857123 h 4890129"/>
              <a:gd name="connsiteX32065" fmla="*/ 2453481 w 9771622"/>
              <a:gd name="connsiteY32065" fmla="*/ 857055 h 4890129"/>
              <a:gd name="connsiteX32066" fmla="*/ 2467200 w 9771622"/>
              <a:gd name="connsiteY32066" fmla="*/ 870777 h 4890129"/>
              <a:gd name="connsiteX32067" fmla="*/ 2453481 w 9771622"/>
              <a:gd name="connsiteY32067" fmla="*/ 884494 h 4890129"/>
              <a:gd name="connsiteX32068" fmla="*/ 2439767 w 9771622"/>
              <a:gd name="connsiteY32068" fmla="*/ 870777 h 4890129"/>
              <a:gd name="connsiteX32069" fmla="*/ 2453481 w 9771622"/>
              <a:gd name="connsiteY32069" fmla="*/ 857055 h 4890129"/>
              <a:gd name="connsiteX32070" fmla="*/ 2765267 w 9771622"/>
              <a:gd name="connsiteY32070" fmla="*/ 856440 h 4890129"/>
              <a:gd name="connsiteX32071" fmla="*/ 2778989 w 9771622"/>
              <a:gd name="connsiteY32071" fmla="*/ 870155 h 4890129"/>
              <a:gd name="connsiteX32072" fmla="*/ 2765267 w 9771622"/>
              <a:gd name="connsiteY32072" fmla="*/ 883885 h 4890129"/>
              <a:gd name="connsiteX32073" fmla="*/ 2751555 w 9771622"/>
              <a:gd name="connsiteY32073" fmla="*/ 870155 h 4890129"/>
              <a:gd name="connsiteX32074" fmla="*/ 2765267 w 9771622"/>
              <a:gd name="connsiteY32074" fmla="*/ 856440 h 4890129"/>
              <a:gd name="connsiteX32075" fmla="*/ 7041513 w 9771622"/>
              <a:gd name="connsiteY32075" fmla="*/ 856437 h 4890129"/>
              <a:gd name="connsiteX32076" fmla="*/ 7055229 w 9771622"/>
              <a:gd name="connsiteY32076" fmla="*/ 870155 h 4890129"/>
              <a:gd name="connsiteX32077" fmla="*/ 7041513 w 9771622"/>
              <a:gd name="connsiteY32077" fmla="*/ 883879 h 4890129"/>
              <a:gd name="connsiteX32078" fmla="*/ 7027797 w 9771622"/>
              <a:gd name="connsiteY32078" fmla="*/ 870155 h 4890129"/>
              <a:gd name="connsiteX32079" fmla="*/ 7041513 w 9771622"/>
              <a:gd name="connsiteY32079" fmla="*/ 856437 h 4890129"/>
              <a:gd name="connsiteX32080" fmla="*/ 7829257 w 9771622"/>
              <a:gd name="connsiteY32080" fmla="*/ 856295 h 4890129"/>
              <a:gd name="connsiteX32081" fmla="*/ 7842973 w 9771622"/>
              <a:gd name="connsiteY32081" fmla="*/ 870013 h 4890129"/>
              <a:gd name="connsiteX32082" fmla="*/ 7829257 w 9771622"/>
              <a:gd name="connsiteY32082" fmla="*/ 883738 h 4890129"/>
              <a:gd name="connsiteX32083" fmla="*/ 7815541 w 9771622"/>
              <a:gd name="connsiteY32083" fmla="*/ 870013 h 4890129"/>
              <a:gd name="connsiteX32084" fmla="*/ 7829257 w 9771622"/>
              <a:gd name="connsiteY32084" fmla="*/ 856295 h 4890129"/>
              <a:gd name="connsiteX32085" fmla="*/ 1182492 w 9771622"/>
              <a:gd name="connsiteY32085" fmla="*/ 855855 h 4890129"/>
              <a:gd name="connsiteX32086" fmla="*/ 1196211 w 9771622"/>
              <a:gd name="connsiteY32086" fmla="*/ 869569 h 4890129"/>
              <a:gd name="connsiteX32087" fmla="*/ 1182492 w 9771622"/>
              <a:gd name="connsiteY32087" fmla="*/ 883290 h 4890129"/>
              <a:gd name="connsiteX32088" fmla="*/ 1168778 w 9771622"/>
              <a:gd name="connsiteY32088" fmla="*/ 869569 h 4890129"/>
              <a:gd name="connsiteX32089" fmla="*/ 1182492 w 9771622"/>
              <a:gd name="connsiteY32089" fmla="*/ 855855 h 4890129"/>
              <a:gd name="connsiteX32090" fmla="*/ 5935694 w 9771622"/>
              <a:gd name="connsiteY32090" fmla="*/ 855133 h 4890129"/>
              <a:gd name="connsiteX32091" fmla="*/ 5949410 w 9771622"/>
              <a:gd name="connsiteY32091" fmla="*/ 868851 h 4890129"/>
              <a:gd name="connsiteX32092" fmla="*/ 5935694 w 9771622"/>
              <a:gd name="connsiteY32092" fmla="*/ 882584 h 4890129"/>
              <a:gd name="connsiteX32093" fmla="*/ 5921978 w 9771622"/>
              <a:gd name="connsiteY32093" fmla="*/ 868851 h 4890129"/>
              <a:gd name="connsiteX32094" fmla="*/ 5935694 w 9771622"/>
              <a:gd name="connsiteY32094" fmla="*/ 855133 h 4890129"/>
              <a:gd name="connsiteX32095" fmla="*/ 5477941 w 9771622"/>
              <a:gd name="connsiteY32095" fmla="*/ 854804 h 4890129"/>
              <a:gd name="connsiteX32096" fmla="*/ 5491657 w 9771622"/>
              <a:gd name="connsiteY32096" fmla="*/ 868515 h 4890129"/>
              <a:gd name="connsiteX32097" fmla="*/ 5477941 w 9771622"/>
              <a:gd name="connsiteY32097" fmla="*/ 882250 h 4890129"/>
              <a:gd name="connsiteX32098" fmla="*/ 5464225 w 9771622"/>
              <a:gd name="connsiteY32098" fmla="*/ 868515 h 4890129"/>
              <a:gd name="connsiteX32099" fmla="*/ 5477941 w 9771622"/>
              <a:gd name="connsiteY32099" fmla="*/ 854804 h 4890129"/>
              <a:gd name="connsiteX32100" fmla="*/ 1920587 w 9771622"/>
              <a:gd name="connsiteY32100" fmla="*/ 854299 h 4890129"/>
              <a:gd name="connsiteX32101" fmla="*/ 1934304 w 9771622"/>
              <a:gd name="connsiteY32101" fmla="*/ 868019 h 4890129"/>
              <a:gd name="connsiteX32102" fmla="*/ 1920587 w 9771622"/>
              <a:gd name="connsiteY32102" fmla="*/ 881740 h 4890129"/>
              <a:gd name="connsiteX32103" fmla="*/ 1906876 w 9771622"/>
              <a:gd name="connsiteY32103" fmla="*/ 868019 h 4890129"/>
              <a:gd name="connsiteX32104" fmla="*/ 1920587 w 9771622"/>
              <a:gd name="connsiteY32104" fmla="*/ 854299 h 4890129"/>
              <a:gd name="connsiteX32105" fmla="*/ 7886186 w 9771622"/>
              <a:gd name="connsiteY32105" fmla="*/ 854296 h 4890129"/>
              <a:gd name="connsiteX32106" fmla="*/ 7899902 w 9771622"/>
              <a:gd name="connsiteY32106" fmla="*/ 868014 h 4890129"/>
              <a:gd name="connsiteX32107" fmla="*/ 7886186 w 9771622"/>
              <a:gd name="connsiteY32107" fmla="*/ 881736 h 4890129"/>
              <a:gd name="connsiteX32108" fmla="*/ 7872470 w 9771622"/>
              <a:gd name="connsiteY32108" fmla="*/ 868014 h 4890129"/>
              <a:gd name="connsiteX32109" fmla="*/ 7886186 w 9771622"/>
              <a:gd name="connsiteY32109" fmla="*/ 854296 h 4890129"/>
              <a:gd name="connsiteX32110" fmla="*/ 1072269 w 9771622"/>
              <a:gd name="connsiteY32110" fmla="*/ 853855 h 4890129"/>
              <a:gd name="connsiteX32111" fmla="*/ 1085986 w 9771622"/>
              <a:gd name="connsiteY32111" fmla="*/ 867572 h 4890129"/>
              <a:gd name="connsiteX32112" fmla="*/ 1072269 w 9771622"/>
              <a:gd name="connsiteY32112" fmla="*/ 881288 h 4890129"/>
              <a:gd name="connsiteX32113" fmla="*/ 1058555 w 9771622"/>
              <a:gd name="connsiteY32113" fmla="*/ 867572 h 4890129"/>
              <a:gd name="connsiteX32114" fmla="*/ 1072269 w 9771622"/>
              <a:gd name="connsiteY32114" fmla="*/ 853855 h 4890129"/>
              <a:gd name="connsiteX32115" fmla="*/ 6640693 w 9771622"/>
              <a:gd name="connsiteY32115" fmla="*/ 853144 h 4890129"/>
              <a:gd name="connsiteX32116" fmla="*/ 6654409 w 9771622"/>
              <a:gd name="connsiteY32116" fmla="*/ 866862 h 4890129"/>
              <a:gd name="connsiteX32117" fmla="*/ 6640693 w 9771622"/>
              <a:gd name="connsiteY32117" fmla="*/ 880580 h 4890129"/>
              <a:gd name="connsiteX32118" fmla="*/ 6626977 w 9771622"/>
              <a:gd name="connsiteY32118" fmla="*/ 866862 h 4890129"/>
              <a:gd name="connsiteX32119" fmla="*/ 6640693 w 9771622"/>
              <a:gd name="connsiteY32119" fmla="*/ 853144 h 4890129"/>
              <a:gd name="connsiteX32120" fmla="*/ 3166014 w 9771622"/>
              <a:gd name="connsiteY32120" fmla="*/ 853144 h 4890129"/>
              <a:gd name="connsiteX32121" fmla="*/ 3179730 w 9771622"/>
              <a:gd name="connsiteY32121" fmla="*/ 866862 h 4890129"/>
              <a:gd name="connsiteX32122" fmla="*/ 3166014 w 9771622"/>
              <a:gd name="connsiteY32122" fmla="*/ 880586 h 4890129"/>
              <a:gd name="connsiteX32123" fmla="*/ 3152298 w 9771622"/>
              <a:gd name="connsiteY32123" fmla="*/ 866862 h 4890129"/>
              <a:gd name="connsiteX32124" fmla="*/ 3166014 w 9771622"/>
              <a:gd name="connsiteY32124" fmla="*/ 853144 h 4890129"/>
              <a:gd name="connsiteX32125" fmla="*/ 7943116 w 9771622"/>
              <a:gd name="connsiteY32125" fmla="*/ 852631 h 4890129"/>
              <a:gd name="connsiteX32126" fmla="*/ 7956832 w 9771622"/>
              <a:gd name="connsiteY32126" fmla="*/ 866351 h 4890129"/>
              <a:gd name="connsiteX32127" fmla="*/ 7943116 w 9771622"/>
              <a:gd name="connsiteY32127" fmla="*/ 880070 h 4890129"/>
              <a:gd name="connsiteX32128" fmla="*/ 7929400 w 9771622"/>
              <a:gd name="connsiteY32128" fmla="*/ 866351 h 4890129"/>
              <a:gd name="connsiteX32129" fmla="*/ 7943116 w 9771622"/>
              <a:gd name="connsiteY32129" fmla="*/ 852631 h 4890129"/>
              <a:gd name="connsiteX32130" fmla="*/ 7102084 w 9771622"/>
              <a:gd name="connsiteY32130" fmla="*/ 852456 h 4890129"/>
              <a:gd name="connsiteX32131" fmla="*/ 7115800 w 9771622"/>
              <a:gd name="connsiteY32131" fmla="*/ 866177 h 4890129"/>
              <a:gd name="connsiteX32132" fmla="*/ 7102084 w 9771622"/>
              <a:gd name="connsiteY32132" fmla="*/ 879896 h 4890129"/>
              <a:gd name="connsiteX32133" fmla="*/ 7088368 w 9771622"/>
              <a:gd name="connsiteY32133" fmla="*/ 866177 h 4890129"/>
              <a:gd name="connsiteX32134" fmla="*/ 7102084 w 9771622"/>
              <a:gd name="connsiteY32134" fmla="*/ 852456 h 4890129"/>
              <a:gd name="connsiteX32135" fmla="*/ 962379 w 9771622"/>
              <a:gd name="connsiteY32135" fmla="*/ 851862 h 4890129"/>
              <a:gd name="connsiteX32136" fmla="*/ 976098 w 9771622"/>
              <a:gd name="connsiteY32136" fmla="*/ 865578 h 4890129"/>
              <a:gd name="connsiteX32137" fmla="*/ 962379 w 9771622"/>
              <a:gd name="connsiteY32137" fmla="*/ 879295 h 4890129"/>
              <a:gd name="connsiteX32138" fmla="*/ 948663 w 9771622"/>
              <a:gd name="connsiteY32138" fmla="*/ 865578 h 4890129"/>
              <a:gd name="connsiteX32139" fmla="*/ 962379 w 9771622"/>
              <a:gd name="connsiteY32139" fmla="*/ 851862 h 4890129"/>
              <a:gd name="connsiteX32140" fmla="*/ 6349427 w 9771622"/>
              <a:gd name="connsiteY32140" fmla="*/ 851821 h 4890129"/>
              <a:gd name="connsiteX32141" fmla="*/ 6363143 w 9771622"/>
              <a:gd name="connsiteY32141" fmla="*/ 865537 h 4890129"/>
              <a:gd name="connsiteX32142" fmla="*/ 6349427 w 9771622"/>
              <a:gd name="connsiteY32142" fmla="*/ 879257 h 4890129"/>
              <a:gd name="connsiteX32143" fmla="*/ 6335711 w 9771622"/>
              <a:gd name="connsiteY32143" fmla="*/ 865537 h 4890129"/>
              <a:gd name="connsiteX32144" fmla="*/ 6349427 w 9771622"/>
              <a:gd name="connsiteY32144" fmla="*/ 851821 h 4890129"/>
              <a:gd name="connsiteX32145" fmla="*/ 3457280 w 9771622"/>
              <a:gd name="connsiteY32145" fmla="*/ 851821 h 4890129"/>
              <a:gd name="connsiteX32146" fmla="*/ 3470996 w 9771622"/>
              <a:gd name="connsiteY32146" fmla="*/ 865537 h 4890129"/>
              <a:gd name="connsiteX32147" fmla="*/ 3457280 w 9771622"/>
              <a:gd name="connsiteY32147" fmla="*/ 879257 h 4890129"/>
              <a:gd name="connsiteX32148" fmla="*/ 3443564 w 9771622"/>
              <a:gd name="connsiteY32148" fmla="*/ 865537 h 4890129"/>
              <a:gd name="connsiteX32149" fmla="*/ 3457280 w 9771622"/>
              <a:gd name="connsiteY32149" fmla="*/ 851821 h 4890129"/>
              <a:gd name="connsiteX32150" fmla="*/ 2335983 w 9771622"/>
              <a:gd name="connsiteY32150" fmla="*/ 851076 h 4890129"/>
              <a:gd name="connsiteX32151" fmla="*/ 2349696 w 9771622"/>
              <a:gd name="connsiteY32151" fmla="*/ 864794 h 4890129"/>
              <a:gd name="connsiteX32152" fmla="*/ 2335983 w 9771622"/>
              <a:gd name="connsiteY32152" fmla="*/ 878512 h 4890129"/>
              <a:gd name="connsiteX32153" fmla="*/ 2322263 w 9771622"/>
              <a:gd name="connsiteY32153" fmla="*/ 864794 h 4890129"/>
              <a:gd name="connsiteX32154" fmla="*/ 2335983 w 9771622"/>
              <a:gd name="connsiteY32154" fmla="*/ 851076 h 4890129"/>
              <a:gd name="connsiteX32155" fmla="*/ 1807065 w 9771622"/>
              <a:gd name="connsiteY32155" fmla="*/ 850639 h 4890129"/>
              <a:gd name="connsiteX32156" fmla="*/ 1820784 w 9771622"/>
              <a:gd name="connsiteY32156" fmla="*/ 864362 h 4890129"/>
              <a:gd name="connsiteX32157" fmla="*/ 1807065 w 9771622"/>
              <a:gd name="connsiteY32157" fmla="*/ 878072 h 4890129"/>
              <a:gd name="connsiteX32158" fmla="*/ 1793350 w 9771622"/>
              <a:gd name="connsiteY32158" fmla="*/ 864362 h 4890129"/>
              <a:gd name="connsiteX32159" fmla="*/ 1807065 w 9771622"/>
              <a:gd name="connsiteY32159" fmla="*/ 850639 h 4890129"/>
              <a:gd name="connsiteX32160" fmla="*/ 8000045 w 9771622"/>
              <a:gd name="connsiteY32160" fmla="*/ 850637 h 4890129"/>
              <a:gd name="connsiteX32161" fmla="*/ 8013761 w 9771622"/>
              <a:gd name="connsiteY32161" fmla="*/ 864362 h 4890129"/>
              <a:gd name="connsiteX32162" fmla="*/ 8000045 w 9771622"/>
              <a:gd name="connsiteY32162" fmla="*/ 878070 h 4890129"/>
              <a:gd name="connsiteX32163" fmla="*/ 7986329 w 9771622"/>
              <a:gd name="connsiteY32163" fmla="*/ 864362 h 4890129"/>
              <a:gd name="connsiteX32164" fmla="*/ 8000045 w 9771622"/>
              <a:gd name="connsiteY32164" fmla="*/ 850637 h 4890129"/>
              <a:gd name="connsiteX32165" fmla="*/ 852811 w 9771622"/>
              <a:gd name="connsiteY32165" fmla="*/ 849872 h 4890129"/>
              <a:gd name="connsiteX32166" fmla="*/ 866526 w 9771622"/>
              <a:gd name="connsiteY32166" fmla="*/ 863589 h 4890129"/>
              <a:gd name="connsiteX32167" fmla="*/ 852811 w 9771622"/>
              <a:gd name="connsiteY32167" fmla="*/ 877304 h 4890129"/>
              <a:gd name="connsiteX32168" fmla="*/ 839095 w 9771622"/>
              <a:gd name="connsiteY32168" fmla="*/ 863589 h 4890129"/>
              <a:gd name="connsiteX32169" fmla="*/ 852811 w 9771622"/>
              <a:gd name="connsiteY32169" fmla="*/ 849872 h 4890129"/>
              <a:gd name="connsiteX32170" fmla="*/ 8056644 w 9771622"/>
              <a:gd name="connsiteY32170" fmla="*/ 848970 h 4890129"/>
              <a:gd name="connsiteX32171" fmla="*/ 8070360 w 9771622"/>
              <a:gd name="connsiteY32171" fmla="*/ 862685 h 4890129"/>
              <a:gd name="connsiteX32172" fmla="*/ 8056644 w 9771622"/>
              <a:gd name="connsiteY32172" fmla="*/ 876405 h 4890129"/>
              <a:gd name="connsiteX32173" fmla="*/ 8042928 w 9771622"/>
              <a:gd name="connsiteY32173" fmla="*/ 862685 h 4890129"/>
              <a:gd name="connsiteX32174" fmla="*/ 8056644 w 9771622"/>
              <a:gd name="connsiteY32174" fmla="*/ 848970 h 4890129"/>
              <a:gd name="connsiteX32175" fmla="*/ 2644787 w 9771622"/>
              <a:gd name="connsiteY32175" fmla="*/ 848477 h 4890129"/>
              <a:gd name="connsiteX32176" fmla="*/ 2658510 w 9771622"/>
              <a:gd name="connsiteY32176" fmla="*/ 862194 h 4890129"/>
              <a:gd name="connsiteX32177" fmla="*/ 2644787 w 9771622"/>
              <a:gd name="connsiteY32177" fmla="*/ 875917 h 4890129"/>
              <a:gd name="connsiteX32178" fmla="*/ 2631072 w 9771622"/>
              <a:gd name="connsiteY32178" fmla="*/ 862194 h 4890129"/>
              <a:gd name="connsiteX32179" fmla="*/ 2644787 w 9771622"/>
              <a:gd name="connsiteY32179" fmla="*/ 848477 h 4890129"/>
              <a:gd name="connsiteX32180" fmla="*/ 7161992 w 9771622"/>
              <a:gd name="connsiteY32180" fmla="*/ 848474 h 4890129"/>
              <a:gd name="connsiteX32181" fmla="*/ 7175708 w 9771622"/>
              <a:gd name="connsiteY32181" fmla="*/ 862191 h 4890129"/>
              <a:gd name="connsiteX32182" fmla="*/ 7161992 w 9771622"/>
              <a:gd name="connsiteY32182" fmla="*/ 875913 h 4890129"/>
              <a:gd name="connsiteX32183" fmla="*/ 7148276 w 9771622"/>
              <a:gd name="connsiteY32183" fmla="*/ 862191 h 4890129"/>
              <a:gd name="connsiteX32184" fmla="*/ 7161992 w 9771622"/>
              <a:gd name="connsiteY32184" fmla="*/ 848474 h 4890129"/>
              <a:gd name="connsiteX32185" fmla="*/ 743578 w 9771622"/>
              <a:gd name="connsiteY32185" fmla="*/ 848214 h 4890129"/>
              <a:gd name="connsiteX32186" fmla="*/ 757295 w 9771622"/>
              <a:gd name="connsiteY32186" fmla="*/ 861930 h 4890129"/>
              <a:gd name="connsiteX32187" fmla="*/ 743578 w 9771622"/>
              <a:gd name="connsiteY32187" fmla="*/ 875646 h 4890129"/>
              <a:gd name="connsiteX32188" fmla="*/ 729863 w 9771622"/>
              <a:gd name="connsiteY32188" fmla="*/ 861930 h 4890129"/>
              <a:gd name="connsiteX32189" fmla="*/ 743578 w 9771622"/>
              <a:gd name="connsiteY32189" fmla="*/ 848214 h 4890129"/>
              <a:gd name="connsiteX32190" fmla="*/ 3981560 w 9771622"/>
              <a:gd name="connsiteY32190" fmla="*/ 847523 h 4890129"/>
              <a:gd name="connsiteX32191" fmla="*/ 3995276 w 9771622"/>
              <a:gd name="connsiteY32191" fmla="*/ 861239 h 4890129"/>
              <a:gd name="connsiteX32192" fmla="*/ 3981560 w 9771622"/>
              <a:gd name="connsiteY32192" fmla="*/ 874957 h 4890129"/>
              <a:gd name="connsiteX32193" fmla="*/ 3967844 w 9771622"/>
              <a:gd name="connsiteY32193" fmla="*/ 861239 h 4890129"/>
              <a:gd name="connsiteX32194" fmla="*/ 3981560 w 9771622"/>
              <a:gd name="connsiteY32194" fmla="*/ 847523 h 4890129"/>
              <a:gd name="connsiteX32195" fmla="*/ 1693868 w 9771622"/>
              <a:gd name="connsiteY32195" fmla="*/ 847309 h 4890129"/>
              <a:gd name="connsiteX32196" fmla="*/ 1707584 w 9771622"/>
              <a:gd name="connsiteY32196" fmla="*/ 861026 h 4890129"/>
              <a:gd name="connsiteX32197" fmla="*/ 1693868 w 9771622"/>
              <a:gd name="connsiteY32197" fmla="*/ 874744 h 4890129"/>
              <a:gd name="connsiteX32198" fmla="*/ 1680150 w 9771622"/>
              <a:gd name="connsiteY32198" fmla="*/ 861026 h 4890129"/>
              <a:gd name="connsiteX32199" fmla="*/ 1693868 w 9771622"/>
              <a:gd name="connsiteY32199" fmla="*/ 847309 h 4890129"/>
              <a:gd name="connsiteX32200" fmla="*/ 8112910 w 9771622"/>
              <a:gd name="connsiteY32200" fmla="*/ 847307 h 4890129"/>
              <a:gd name="connsiteX32201" fmla="*/ 8126626 w 9771622"/>
              <a:gd name="connsiteY32201" fmla="*/ 861025 h 4890129"/>
              <a:gd name="connsiteX32202" fmla="*/ 8112910 w 9771622"/>
              <a:gd name="connsiteY32202" fmla="*/ 874740 h 4890129"/>
              <a:gd name="connsiteX32203" fmla="*/ 8099194 w 9771622"/>
              <a:gd name="connsiteY32203" fmla="*/ 861025 h 4890129"/>
              <a:gd name="connsiteX32204" fmla="*/ 8112910 w 9771622"/>
              <a:gd name="connsiteY32204" fmla="*/ 847307 h 4890129"/>
              <a:gd name="connsiteX32205" fmla="*/ 634678 w 9771622"/>
              <a:gd name="connsiteY32205" fmla="*/ 846555 h 4890129"/>
              <a:gd name="connsiteX32206" fmla="*/ 648396 w 9771622"/>
              <a:gd name="connsiteY32206" fmla="*/ 860271 h 4890129"/>
              <a:gd name="connsiteX32207" fmla="*/ 634678 w 9771622"/>
              <a:gd name="connsiteY32207" fmla="*/ 873987 h 4890129"/>
              <a:gd name="connsiteX32208" fmla="*/ 620962 w 9771622"/>
              <a:gd name="connsiteY32208" fmla="*/ 860271 h 4890129"/>
              <a:gd name="connsiteX32209" fmla="*/ 634678 w 9771622"/>
              <a:gd name="connsiteY32209" fmla="*/ 846555 h 4890129"/>
              <a:gd name="connsiteX32210" fmla="*/ 6703909 w 9771622"/>
              <a:gd name="connsiteY32210" fmla="*/ 846524 h 4890129"/>
              <a:gd name="connsiteX32211" fmla="*/ 6717625 w 9771622"/>
              <a:gd name="connsiteY32211" fmla="*/ 860244 h 4890129"/>
              <a:gd name="connsiteX32212" fmla="*/ 6703909 w 9771622"/>
              <a:gd name="connsiteY32212" fmla="*/ 873962 h 4890129"/>
              <a:gd name="connsiteX32213" fmla="*/ 6690193 w 9771622"/>
              <a:gd name="connsiteY32213" fmla="*/ 860244 h 4890129"/>
              <a:gd name="connsiteX32214" fmla="*/ 6703909 w 9771622"/>
              <a:gd name="connsiteY32214" fmla="*/ 846524 h 4890129"/>
              <a:gd name="connsiteX32215" fmla="*/ 5268099 w 9771622"/>
              <a:gd name="connsiteY32215" fmla="*/ 846524 h 4890129"/>
              <a:gd name="connsiteX32216" fmla="*/ 5281815 w 9771622"/>
              <a:gd name="connsiteY32216" fmla="*/ 860244 h 4890129"/>
              <a:gd name="connsiteX32217" fmla="*/ 5268099 w 9771622"/>
              <a:gd name="connsiteY32217" fmla="*/ 873964 h 4890129"/>
              <a:gd name="connsiteX32218" fmla="*/ 5254383 w 9771622"/>
              <a:gd name="connsiteY32218" fmla="*/ 860244 h 4890129"/>
              <a:gd name="connsiteX32219" fmla="*/ 5268099 w 9771622"/>
              <a:gd name="connsiteY32219" fmla="*/ 846524 h 4890129"/>
              <a:gd name="connsiteX32220" fmla="*/ 3541019 w 9771622"/>
              <a:gd name="connsiteY32220" fmla="*/ 846524 h 4890129"/>
              <a:gd name="connsiteX32221" fmla="*/ 3554735 w 9771622"/>
              <a:gd name="connsiteY32221" fmla="*/ 860244 h 4890129"/>
              <a:gd name="connsiteX32222" fmla="*/ 3541019 w 9771622"/>
              <a:gd name="connsiteY32222" fmla="*/ 873962 h 4890129"/>
              <a:gd name="connsiteX32223" fmla="*/ 3527303 w 9771622"/>
              <a:gd name="connsiteY32223" fmla="*/ 860244 h 4890129"/>
              <a:gd name="connsiteX32224" fmla="*/ 3541019 w 9771622"/>
              <a:gd name="connsiteY32224" fmla="*/ 846524 h 4890129"/>
              <a:gd name="connsiteX32225" fmla="*/ 2219475 w 9771622"/>
              <a:gd name="connsiteY32225" fmla="*/ 845759 h 4890129"/>
              <a:gd name="connsiteX32226" fmla="*/ 2233188 w 9771622"/>
              <a:gd name="connsiteY32226" fmla="*/ 859476 h 4890129"/>
              <a:gd name="connsiteX32227" fmla="*/ 2219475 w 9771622"/>
              <a:gd name="connsiteY32227" fmla="*/ 873197 h 4890129"/>
              <a:gd name="connsiteX32228" fmla="*/ 2205756 w 9771622"/>
              <a:gd name="connsiteY32228" fmla="*/ 859476 h 4890129"/>
              <a:gd name="connsiteX32229" fmla="*/ 2219475 w 9771622"/>
              <a:gd name="connsiteY32229" fmla="*/ 845759 h 4890129"/>
              <a:gd name="connsiteX32230" fmla="*/ 8169179 w 9771622"/>
              <a:gd name="connsiteY32230" fmla="*/ 845644 h 4890129"/>
              <a:gd name="connsiteX32231" fmla="*/ 8182895 w 9771622"/>
              <a:gd name="connsiteY32231" fmla="*/ 859361 h 4890129"/>
              <a:gd name="connsiteX32232" fmla="*/ 8169179 w 9771622"/>
              <a:gd name="connsiteY32232" fmla="*/ 873078 h 4890129"/>
              <a:gd name="connsiteX32233" fmla="*/ 8155463 w 9771622"/>
              <a:gd name="connsiteY32233" fmla="*/ 859361 h 4890129"/>
              <a:gd name="connsiteX32234" fmla="*/ 8169179 w 9771622"/>
              <a:gd name="connsiteY32234" fmla="*/ 845644 h 4890129"/>
              <a:gd name="connsiteX32235" fmla="*/ 526108 w 9771622"/>
              <a:gd name="connsiteY32235" fmla="*/ 845225 h 4890129"/>
              <a:gd name="connsiteX32236" fmla="*/ 539823 w 9771622"/>
              <a:gd name="connsiteY32236" fmla="*/ 858941 h 4890129"/>
              <a:gd name="connsiteX32237" fmla="*/ 526108 w 9771622"/>
              <a:gd name="connsiteY32237" fmla="*/ 872658 h 4890129"/>
              <a:gd name="connsiteX32238" fmla="*/ 512391 w 9771622"/>
              <a:gd name="connsiteY32238" fmla="*/ 858941 h 4890129"/>
              <a:gd name="connsiteX32239" fmla="*/ 526108 w 9771622"/>
              <a:gd name="connsiteY32239" fmla="*/ 845225 h 4890129"/>
              <a:gd name="connsiteX32240" fmla="*/ 7221899 w 9771622"/>
              <a:gd name="connsiteY32240" fmla="*/ 844825 h 4890129"/>
              <a:gd name="connsiteX32241" fmla="*/ 7235615 w 9771622"/>
              <a:gd name="connsiteY32241" fmla="*/ 858542 h 4890129"/>
              <a:gd name="connsiteX32242" fmla="*/ 7221899 w 9771622"/>
              <a:gd name="connsiteY32242" fmla="*/ 872262 h 4890129"/>
              <a:gd name="connsiteX32243" fmla="*/ 7208183 w 9771622"/>
              <a:gd name="connsiteY32243" fmla="*/ 858542 h 4890129"/>
              <a:gd name="connsiteX32244" fmla="*/ 7221899 w 9771622"/>
              <a:gd name="connsiteY32244" fmla="*/ 844825 h 4890129"/>
              <a:gd name="connsiteX32245" fmla="*/ 1581334 w 9771622"/>
              <a:gd name="connsiteY32245" fmla="*/ 843982 h 4890129"/>
              <a:gd name="connsiteX32246" fmla="*/ 1595045 w 9771622"/>
              <a:gd name="connsiteY32246" fmla="*/ 857700 h 4890129"/>
              <a:gd name="connsiteX32247" fmla="*/ 1581334 w 9771622"/>
              <a:gd name="connsiteY32247" fmla="*/ 871416 h 4890129"/>
              <a:gd name="connsiteX32248" fmla="*/ 1567617 w 9771622"/>
              <a:gd name="connsiteY32248" fmla="*/ 857700 h 4890129"/>
              <a:gd name="connsiteX32249" fmla="*/ 1581334 w 9771622"/>
              <a:gd name="connsiteY32249" fmla="*/ 843982 h 4890129"/>
              <a:gd name="connsiteX32250" fmla="*/ 8225448 w 9771622"/>
              <a:gd name="connsiteY32250" fmla="*/ 843981 h 4890129"/>
              <a:gd name="connsiteX32251" fmla="*/ 8239164 w 9771622"/>
              <a:gd name="connsiteY32251" fmla="*/ 857698 h 4890129"/>
              <a:gd name="connsiteX32252" fmla="*/ 8225448 w 9771622"/>
              <a:gd name="connsiteY32252" fmla="*/ 871415 h 4890129"/>
              <a:gd name="connsiteX32253" fmla="*/ 8211732 w 9771622"/>
              <a:gd name="connsiteY32253" fmla="*/ 857698 h 4890129"/>
              <a:gd name="connsiteX32254" fmla="*/ 8225448 w 9771622"/>
              <a:gd name="connsiteY32254" fmla="*/ 843981 h 4890129"/>
              <a:gd name="connsiteX32255" fmla="*/ 417534 w 9771622"/>
              <a:gd name="connsiteY32255" fmla="*/ 843561 h 4890129"/>
              <a:gd name="connsiteX32256" fmla="*/ 431250 w 9771622"/>
              <a:gd name="connsiteY32256" fmla="*/ 857277 h 4890129"/>
              <a:gd name="connsiteX32257" fmla="*/ 417534 w 9771622"/>
              <a:gd name="connsiteY32257" fmla="*/ 870994 h 4890129"/>
              <a:gd name="connsiteX32258" fmla="*/ 403817 w 9771622"/>
              <a:gd name="connsiteY32258" fmla="*/ 857277 h 4890129"/>
              <a:gd name="connsiteX32259" fmla="*/ 417534 w 9771622"/>
              <a:gd name="connsiteY32259" fmla="*/ 843561 h 4890129"/>
              <a:gd name="connsiteX32260" fmla="*/ 3245780 w 9771622"/>
              <a:gd name="connsiteY32260" fmla="*/ 843219 h 4890129"/>
              <a:gd name="connsiteX32261" fmla="*/ 3259496 w 9771622"/>
              <a:gd name="connsiteY32261" fmla="*/ 856933 h 4890129"/>
              <a:gd name="connsiteX32262" fmla="*/ 3245780 w 9771622"/>
              <a:gd name="connsiteY32262" fmla="*/ 870655 h 4890129"/>
              <a:gd name="connsiteX32263" fmla="*/ 3232064 w 9771622"/>
              <a:gd name="connsiteY32263" fmla="*/ 856933 h 4890129"/>
              <a:gd name="connsiteX32264" fmla="*/ 3245780 w 9771622"/>
              <a:gd name="connsiteY32264" fmla="*/ 843219 h 4890129"/>
              <a:gd name="connsiteX32265" fmla="*/ 3890538 w 9771622"/>
              <a:gd name="connsiteY32265" fmla="*/ 842892 h 4890129"/>
              <a:gd name="connsiteX32266" fmla="*/ 3904254 w 9771622"/>
              <a:gd name="connsiteY32266" fmla="*/ 856606 h 4890129"/>
              <a:gd name="connsiteX32267" fmla="*/ 3890538 w 9771622"/>
              <a:gd name="connsiteY32267" fmla="*/ 870325 h 4890129"/>
              <a:gd name="connsiteX32268" fmla="*/ 3876822 w 9771622"/>
              <a:gd name="connsiteY32268" fmla="*/ 856606 h 4890129"/>
              <a:gd name="connsiteX32269" fmla="*/ 3890538 w 9771622"/>
              <a:gd name="connsiteY32269" fmla="*/ 842892 h 4890129"/>
              <a:gd name="connsiteX32270" fmla="*/ 6415290 w 9771622"/>
              <a:gd name="connsiteY32270" fmla="*/ 842883 h 4890129"/>
              <a:gd name="connsiteX32271" fmla="*/ 6429006 w 9771622"/>
              <a:gd name="connsiteY32271" fmla="*/ 856602 h 4890129"/>
              <a:gd name="connsiteX32272" fmla="*/ 6415290 w 9771622"/>
              <a:gd name="connsiteY32272" fmla="*/ 870321 h 4890129"/>
              <a:gd name="connsiteX32273" fmla="*/ 6401574 w 9771622"/>
              <a:gd name="connsiteY32273" fmla="*/ 856602 h 4890129"/>
              <a:gd name="connsiteX32274" fmla="*/ 6415290 w 9771622"/>
              <a:gd name="connsiteY32274" fmla="*/ 842883 h 4890129"/>
              <a:gd name="connsiteX32275" fmla="*/ 8281384 w 9771622"/>
              <a:gd name="connsiteY32275" fmla="*/ 842647 h 4890129"/>
              <a:gd name="connsiteX32276" fmla="*/ 8295100 w 9771622"/>
              <a:gd name="connsiteY32276" fmla="*/ 856362 h 4890129"/>
              <a:gd name="connsiteX32277" fmla="*/ 8281384 w 9771622"/>
              <a:gd name="connsiteY32277" fmla="*/ 870080 h 4890129"/>
              <a:gd name="connsiteX32278" fmla="*/ 8267668 w 9771622"/>
              <a:gd name="connsiteY32278" fmla="*/ 856362 h 4890129"/>
              <a:gd name="connsiteX32279" fmla="*/ 8281384 w 9771622"/>
              <a:gd name="connsiteY32279" fmla="*/ 842647 h 4890129"/>
              <a:gd name="connsiteX32280" fmla="*/ 6180623 w 9771622"/>
              <a:gd name="connsiteY32280" fmla="*/ 842551 h 4890129"/>
              <a:gd name="connsiteX32281" fmla="*/ 6194339 w 9771622"/>
              <a:gd name="connsiteY32281" fmla="*/ 856275 h 4890129"/>
              <a:gd name="connsiteX32282" fmla="*/ 6180623 w 9771622"/>
              <a:gd name="connsiteY32282" fmla="*/ 869985 h 4890129"/>
              <a:gd name="connsiteX32283" fmla="*/ 6166907 w 9771622"/>
              <a:gd name="connsiteY32283" fmla="*/ 856275 h 4890129"/>
              <a:gd name="connsiteX32284" fmla="*/ 6180623 w 9771622"/>
              <a:gd name="connsiteY32284" fmla="*/ 842551 h 4890129"/>
              <a:gd name="connsiteX32285" fmla="*/ 3626081 w 9771622"/>
              <a:gd name="connsiteY32285" fmla="*/ 842551 h 4890129"/>
              <a:gd name="connsiteX32286" fmla="*/ 3639797 w 9771622"/>
              <a:gd name="connsiteY32286" fmla="*/ 856275 h 4890129"/>
              <a:gd name="connsiteX32287" fmla="*/ 3626081 w 9771622"/>
              <a:gd name="connsiteY32287" fmla="*/ 869985 h 4890129"/>
              <a:gd name="connsiteX32288" fmla="*/ 3612365 w 9771622"/>
              <a:gd name="connsiteY32288" fmla="*/ 856275 h 4890129"/>
              <a:gd name="connsiteX32289" fmla="*/ 3626081 w 9771622"/>
              <a:gd name="connsiteY32289" fmla="*/ 842551 h 4890129"/>
              <a:gd name="connsiteX32290" fmla="*/ 309294 w 9771622"/>
              <a:gd name="connsiteY32290" fmla="*/ 842233 h 4890129"/>
              <a:gd name="connsiteX32291" fmla="*/ 323010 w 9771622"/>
              <a:gd name="connsiteY32291" fmla="*/ 855949 h 4890129"/>
              <a:gd name="connsiteX32292" fmla="*/ 309294 w 9771622"/>
              <a:gd name="connsiteY32292" fmla="*/ 869664 h 4890129"/>
              <a:gd name="connsiteX32293" fmla="*/ 295577 w 9771622"/>
              <a:gd name="connsiteY32293" fmla="*/ 855949 h 4890129"/>
              <a:gd name="connsiteX32294" fmla="*/ 309294 w 9771622"/>
              <a:gd name="connsiteY32294" fmla="*/ 842233 h 4890129"/>
              <a:gd name="connsiteX32295" fmla="*/ 201387 w 9771622"/>
              <a:gd name="connsiteY32295" fmla="*/ 841239 h 4890129"/>
              <a:gd name="connsiteX32296" fmla="*/ 215103 w 9771622"/>
              <a:gd name="connsiteY32296" fmla="*/ 854955 h 4890129"/>
              <a:gd name="connsiteX32297" fmla="*/ 201387 w 9771622"/>
              <a:gd name="connsiteY32297" fmla="*/ 868671 h 4890129"/>
              <a:gd name="connsiteX32298" fmla="*/ 187671 w 9771622"/>
              <a:gd name="connsiteY32298" fmla="*/ 854955 h 4890129"/>
              <a:gd name="connsiteX32299" fmla="*/ 201387 w 9771622"/>
              <a:gd name="connsiteY32299" fmla="*/ 841239 h 4890129"/>
              <a:gd name="connsiteX32300" fmla="*/ 2525306 w 9771622"/>
              <a:gd name="connsiteY32300" fmla="*/ 841177 h 4890129"/>
              <a:gd name="connsiteX32301" fmla="*/ 2539020 w 9771622"/>
              <a:gd name="connsiteY32301" fmla="*/ 854891 h 4890129"/>
              <a:gd name="connsiteX32302" fmla="*/ 2525306 w 9771622"/>
              <a:gd name="connsiteY32302" fmla="*/ 868612 h 4890129"/>
              <a:gd name="connsiteX32303" fmla="*/ 2511594 w 9771622"/>
              <a:gd name="connsiteY32303" fmla="*/ 854891 h 4890129"/>
              <a:gd name="connsiteX32304" fmla="*/ 2525306 w 9771622"/>
              <a:gd name="connsiteY32304" fmla="*/ 841177 h 4890129"/>
              <a:gd name="connsiteX32305" fmla="*/ 7281480 w 9771622"/>
              <a:gd name="connsiteY32305" fmla="*/ 841175 h 4890129"/>
              <a:gd name="connsiteX32306" fmla="*/ 7295196 w 9771622"/>
              <a:gd name="connsiteY32306" fmla="*/ 854890 h 4890129"/>
              <a:gd name="connsiteX32307" fmla="*/ 7281480 w 9771622"/>
              <a:gd name="connsiteY32307" fmla="*/ 868607 h 4890129"/>
              <a:gd name="connsiteX32308" fmla="*/ 7267764 w 9771622"/>
              <a:gd name="connsiteY32308" fmla="*/ 854890 h 4890129"/>
              <a:gd name="connsiteX32309" fmla="*/ 7281480 w 9771622"/>
              <a:gd name="connsiteY32309" fmla="*/ 841175 h 4890129"/>
              <a:gd name="connsiteX32310" fmla="*/ 1469452 w 9771622"/>
              <a:gd name="connsiteY32310" fmla="*/ 840988 h 4890129"/>
              <a:gd name="connsiteX32311" fmla="*/ 1483172 w 9771622"/>
              <a:gd name="connsiteY32311" fmla="*/ 854703 h 4890129"/>
              <a:gd name="connsiteX32312" fmla="*/ 1469452 w 9771622"/>
              <a:gd name="connsiteY32312" fmla="*/ 868420 h 4890129"/>
              <a:gd name="connsiteX32313" fmla="*/ 1455737 w 9771622"/>
              <a:gd name="connsiteY32313" fmla="*/ 854703 h 4890129"/>
              <a:gd name="connsiteX32314" fmla="*/ 1469452 w 9771622"/>
              <a:gd name="connsiteY32314" fmla="*/ 840988 h 4890129"/>
              <a:gd name="connsiteX32315" fmla="*/ 8337319 w 9771622"/>
              <a:gd name="connsiteY32315" fmla="*/ 840986 h 4890129"/>
              <a:gd name="connsiteX32316" fmla="*/ 8351035 w 9771622"/>
              <a:gd name="connsiteY32316" fmla="*/ 854702 h 4890129"/>
              <a:gd name="connsiteX32317" fmla="*/ 8337319 w 9771622"/>
              <a:gd name="connsiteY32317" fmla="*/ 868420 h 4890129"/>
              <a:gd name="connsiteX32318" fmla="*/ 8323603 w 9771622"/>
              <a:gd name="connsiteY32318" fmla="*/ 854702 h 4890129"/>
              <a:gd name="connsiteX32319" fmla="*/ 8337319 w 9771622"/>
              <a:gd name="connsiteY32319" fmla="*/ 840986 h 4890129"/>
              <a:gd name="connsiteX32320" fmla="*/ 2103631 w 9771622"/>
              <a:gd name="connsiteY32320" fmla="*/ 840767 h 4890129"/>
              <a:gd name="connsiteX32321" fmla="*/ 2117340 w 9771622"/>
              <a:gd name="connsiteY32321" fmla="*/ 854482 h 4890129"/>
              <a:gd name="connsiteX32322" fmla="*/ 2103631 w 9771622"/>
              <a:gd name="connsiteY32322" fmla="*/ 868200 h 4890129"/>
              <a:gd name="connsiteX32323" fmla="*/ 2089911 w 9771622"/>
              <a:gd name="connsiteY32323" fmla="*/ 854482 h 4890129"/>
              <a:gd name="connsiteX32324" fmla="*/ 2103631 w 9771622"/>
              <a:gd name="connsiteY32324" fmla="*/ 840767 h 4890129"/>
              <a:gd name="connsiteX32325" fmla="*/ 6766468 w 9771622"/>
              <a:gd name="connsiteY32325" fmla="*/ 840570 h 4890129"/>
              <a:gd name="connsiteX32326" fmla="*/ 6780184 w 9771622"/>
              <a:gd name="connsiteY32326" fmla="*/ 854284 h 4890129"/>
              <a:gd name="connsiteX32327" fmla="*/ 6766468 w 9771622"/>
              <a:gd name="connsiteY32327" fmla="*/ 868003 h 4890129"/>
              <a:gd name="connsiteX32328" fmla="*/ 6752752 w 9771622"/>
              <a:gd name="connsiteY32328" fmla="*/ 854284 h 4890129"/>
              <a:gd name="connsiteX32329" fmla="*/ 6766468 w 9771622"/>
              <a:gd name="connsiteY32329" fmla="*/ 840570 h 4890129"/>
              <a:gd name="connsiteX32330" fmla="*/ 3800841 w 9771622"/>
              <a:gd name="connsiteY32330" fmla="*/ 840570 h 4890129"/>
              <a:gd name="connsiteX32331" fmla="*/ 3814557 w 9771622"/>
              <a:gd name="connsiteY32331" fmla="*/ 854291 h 4890129"/>
              <a:gd name="connsiteX32332" fmla="*/ 3800841 w 9771622"/>
              <a:gd name="connsiteY32332" fmla="*/ 868009 h 4890129"/>
              <a:gd name="connsiteX32333" fmla="*/ 3787125 w 9771622"/>
              <a:gd name="connsiteY32333" fmla="*/ 854291 h 4890129"/>
              <a:gd name="connsiteX32334" fmla="*/ 3800841 w 9771622"/>
              <a:gd name="connsiteY32334" fmla="*/ 840570 h 4890129"/>
              <a:gd name="connsiteX32335" fmla="*/ 3712801 w 9771622"/>
              <a:gd name="connsiteY32335" fmla="*/ 840570 h 4890129"/>
              <a:gd name="connsiteX32336" fmla="*/ 3726517 w 9771622"/>
              <a:gd name="connsiteY32336" fmla="*/ 854291 h 4890129"/>
              <a:gd name="connsiteX32337" fmla="*/ 3712801 w 9771622"/>
              <a:gd name="connsiteY32337" fmla="*/ 868009 h 4890129"/>
              <a:gd name="connsiteX32338" fmla="*/ 3699085 w 9771622"/>
              <a:gd name="connsiteY32338" fmla="*/ 854291 h 4890129"/>
              <a:gd name="connsiteX32339" fmla="*/ 3712801 w 9771622"/>
              <a:gd name="connsiteY32339" fmla="*/ 840570 h 4890129"/>
              <a:gd name="connsiteX32340" fmla="*/ 8393255 w 9771622"/>
              <a:gd name="connsiteY32340" fmla="*/ 839656 h 4890129"/>
              <a:gd name="connsiteX32341" fmla="*/ 8406971 w 9771622"/>
              <a:gd name="connsiteY32341" fmla="*/ 853372 h 4890129"/>
              <a:gd name="connsiteX32342" fmla="*/ 8393255 w 9771622"/>
              <a:gd name="connsiteY32342" fmla="*/ 867088 h 4890129"/>
              <a:gd name="connsiteX32343" fmla="*/ 8379539 w 9771622"/>
              <a:gd name="connsiteY32343" fmla="*/ 853372 h 4890129"/>
              <a:gd name="connsiteX32344" fmla="*/ 8393255 w 9771622"/>
              <a:gd name="connsiteY32344" fmla="*/ 839656 h 4890129"/>
              <a:gd name="connsiteX32345" fmla="*/ 5434251 w 9771622"/>
              <a:gd name="connsiteY32345" fmla="*/ 839581 h 4890129"/>
              <a:gd name="connsiteX32346" fmla="*/ 5447967 w 9771622"/>
              <a:gd name="connsiteY32346" fmla="*/ 853293 h 4890129"/>
              <a:gd name="connsiteX32347" fmla="*/ 5434251 w 9771622"/>
              <a:gd name="connsiteY32347" fmla="*/ 867012 h 4890129"/>
              <a:gd name="connsiteX32348" fmla="*/ 5420535 w 9771622"/>
              <a:gd name="connsiteY32348" fmla="*/ 853293 h 4890129"/>
              <a:gd name="connsiteX32349" fmla="*/ 5434251 w 9771622"/>
              <a:gd name="connsiteY32349" fmla="*/ 839581 h 4890129"/>
              <a:gd name="connsiteX32350" fmla="*/ 1357916 w 9771622"/>
              <a:gd name="connsiteY32350" fmla="*/ 838328 h 4890129"/>
              <a:gd name="connsiteX32351" fmla="*/ 1371633 w 9771622"/>
              <a:gd name="connsiteY32351" fmla="*/ 852043 h 4890129"/>
              <a:gd name="connsiteX32352" fmla="*/ 1357916 w 9771622"/>
              <a:gd name="connsiteY32352" fmla="*/ 865761 h 4890129"/>
              <a:gd name="connsiteX32353" fmla="*/ 1344196 w 9771622"/>
              <a:gd name="connsiteY32353" fmla="*/ 852043 h 4890129"/>
              <a:gd name="connsiteX32354" fmla="*/ 1357916 w 9771622"/>
              <a:gd name="connsiteY32354" fmla="*/ 838328 h 4890129"/>
              <a:gd name="connsiteX32355" fmla="*/ 8448860 w 9771622"/>
              <a:gd name="connsiteY32355" fmla="*/ 838326 h 4890129"/>
              <a:gd name="connsiteX32356" fmla="*/ 8462576 w 9771622"/>
              <a:gd name="connsiteY32356" fmla="*/ 852042 h 4890129"/>
              <a:gd name="connsiteX32357" fmla="*/ 8448860 w 9771622"/>
              <a:gd name="connsiteY32357" fmla="*/ 865758 h 4890129"/>
              <a:gd name="connsiteX32358" fmla="*/ 8435144 w 9771622"/>
              <a:gd name="connsiteY32358" fmla="*/ 852042 h 4890129"/>
              <a:gd name="connsiteX32359" fmla="*/ 8448860 w 9771622"/>
              <a:gd name="connsiteY32359" fmla="*/ 838326 h 4890129"/>
              <a:gd name="connsiteX32360" fmla="*/ 7340723 w 9771622"/>
              <a:gd name="connsiteY32360" fmla="*/ 837857 h 4890129"/>
              <a:gd name="connsiteX32361" fmla="*/ 7354439 w 9771622"/>
              <a:gd name="connsiteY32361" fmla="*/ 851571 h 4890129"/>
              <a:gd name="connsiteX32362" fmla="*/ 7340723 w 9771622"/>
              <a:gd name="connsiteY32362" fmla="*/ 865293 h 4890129"/>
              <a:gd name="connsiteX32363" fmla="*/ 7327007 w 9771622"/>
              <a:gd name="connsiteY32363" fmla="*/ 851571 h 4890129"/>
              <a:gd name="connsiteX32364" fmla="*/ 7340723 w 9771622"/>
              <a:gd name="connsiteY32364" fmla="*/ 837857 h 4890129"/>
              <a:gd name="connsiteX32365" fmla="*/ 8504466 w 9771622"/>
              <a:gd name="connsiteY32365" fmla="*/ 836996 h 4890129"/>
              <a:gd name="connsiteX32366" fmla="*/ 8518182 w 9771622"/>
              <a:gd name="connsiteY32366" fmla="*/ 850712 h 4890129"/>
              <a:gd name="connsiteX32367" fmla="*/ 8504466 w 9771622"/>
              <a:gd name="connsiteY32367" fmla="*/ 864431 h 4890129"/>
              <a:gd name="connsiteX32368" fmla="*/ 8490750 w 9771622"/>
              <a:gd name="connsiteY32368" fmla="*/ 850712 h 4890129"/>
              <a:gd name="connsiteX32369" fmla="*/ 8504466 w 9771622"/>
              <a:gd name="connsiteY32369" fmla="*/ 836996 h 4890129"/>
              <a:gd name="connsiteX32370" fmla="*/ 5223085 w 9771622"/>
              <a:gd name="connsiteY32370" fmla="*/ 836933 h 4890129"/>
              <a:gd name="connsiteX32371" fmla="*/ 5236801 w 9771622"/>
              <a:gd name="connsiteY32371" fmla="*/ 850647 h 4890129"/>
              <a:gd name="connsiteX32372" fmla="*/ 5223085 w 9771622"/>
              <a:gd name="connsiteY32372" fmla="*/ 864370 h 4890129"/>
              <a:gd name="connsiteX32373" fmla="*/ 5209369 w 9771622"/>
              <a:gd name="connsiteY32373" fmla="*/ 850647 h 4890129"/>
              <a:gd name="connsiteX32374" fmla="*/ 5223085 w 9771622"/>
              <a:gd name="connsiteY32374" fmla="*/ 836933 h 4890129"/>
              <a:gd name="connsiteX32375" fmla="*/ 1988774 w 9771622"/>
              <a:gd name="connsiteY32375" fmla="*/ 836112 h 4890129"/>
              <a:gd name="connsiteX32376" fmla="*/ 2002491 w 9771622"/>
              <a:gd name="connsiteY32376" fmla="*/ 849825 h 4890129"/>
              <a:gd name="connsiteX32377" fmla="*/ 1988774 w 9771622"/>
              <a:gd name="connsiteY32377" fmla="*/ 863546 h 4890129"/>
              <a:gd name="connsiteX32378" fmla="*/ 1975060 w 9771622"/>
              <a:gd name="connsiteY32378" fmla="*/ 849825 h 4890129"/>
              <a:gd name="connsiteX32379" fmla="*/ 1988774 w 9771622"/>
              <a:gd name="connsiteY32379" fmla="*/ 836112 h 4890129"/>
              <a:gd name="connsiteX32380" fmla="*/ 1247029 w 9771622"/>
              <a:gd name="connsiteY32380" fmla="*/ 836002 h 4890129"/>
              <a:gd name="connsiteX32381" fmla="*/ 1260751 w 9771622"/>
              <a:gd name="connsiteY32381" fmla="*/ 849717 h 4890129"/>
              <a:gd name="connsiteX32382" fmla="*/ 1247029 w 9771622"/>
              <a:gd name="connsiteY32382" fmla="*/ 863435 h 4890129"/>
              <a:gd name="connsiteX32383" fmla="*/ 1233318 w 9771622"/>
              <a:gd name="connsiteY32383" fmla="*/ 849717 h 4890129"/>
              <a:gd name="connsiteX32384" fmla="*/ 1247029 w 9771622"/>
              <a:gd name="connsiteY32384" fmla="*/ 836002 h 4890129"/>
              <a:gd name="connsiteX32385" fmla="*/ 8560071 w 9771622"/>
              <a:gd name="connsiteY32385" fmla="*/ 836001 h 4890129"/>
              <a:gd name="connsiteX32386" fmla="*/ 8573787 w 9771622"/>
              <a:gd name="connsiteY32386" fmla="*/ 849715 h 4890129"/>
              <a:gd name="connsiteX32387" fmla="*/ 8560071 w 9771622"/>
              <a:gd name="connsiteY32387" fmla="*/ 863433 h 4890129"/>
              <a:gd name="connsiteX32388" fmla="*/ 8546355 w 9771622"/>
              <a:gd name="connsiteY32388" fmla="*/ 849715 h 4890129"/>
              <a:gd name="connsiteX32389" fmla="*/ 8560071 w 9771622"/>
              <a:gd name="connsiteY32389" fmla="*/ 836001 h 4890129"/>
              <a:gd name="connsiteX32390" fmla="*/ 6829023 w 9771622"/>
              <a:gd name="connsiteY32390" fmla="*/ 834945 h 4890129"/>
              <a:gd name="connsiteX32391" fmla="*/ 6842739 w 9771622"/>
              <a:gd name="connsiteY32391" fmla="*/ 848661 h 4890129"/>
              <a:gd name="connsiteX32392" fmla="*/ 6829023 w 9771622"/>
              <a:gd name="connsiteY32392" fmla="*/ 862375 h 4890129"/>
              <a:gd name="connsiteX32393" fmla="*/ 6815307 w 9771622"/>
              <a:gd name="connsiteY32393" fmla="*/ 848661 h 4890129"/>
              <a:gd name="connsiteX32394" fmla="*/ 6829023 w 9771622"/>
              <a:gd name="connsiteY32394" fmla="*/ 834945 h 4890129"/>
              <a:gd name="connsiteX32395" fmla="*/ 8615347 w 9771622"/>
              <a:gd name="connsiteY32395" fmla="*/ 834666 h 4890129"/>
              <a:gd name="connsiteX32396" fmla="*/ 8629063 w 9771622"/>
              <a:gd name="connsiteY32396" fmla="*/ 848381 h 4890129"/>
              <a:gd name="connsiteX32397" fmla="*/ 8615347 w 9771622"/>
              <a:gd name="connsiteY32397" fmla="*/ 862097 h 4890129"/>
              <a:gd name="connsiteX32398" fmla="*/ 8601631 w 9771622"/>
              <a:gd name="connsiteY32398" fmla="*/ 848381 h 4890129"/>
              <a:gd name="connsiteX32399" fmla="*/ 8615347 w 9771622"/>
              <a:gd name="connsiteY32399" fmla="*/ 834666 h 4890129"/>
              <a:gd name="connsiteX32400" fmla="*/ 6480497 w 9771622"/>
              <a:gd name="connsiteY32400" fmla="*/ 834611 h 4890129"/>
              <a:gd name="connsiteX32401" fmla="*/ 6494213 w 9771622"/>
              <a:gd name="connsiteY32401" fmla="*/ 848329 h 4890129"/>
              <a:gd name="connsiteX32402" fmla="*/ 6480497 w 9771622"/>
              <a:gd name="connsiteY32402" fmla="*/ 862043 h 4890129"/>
              <a:gd name="connsiteX32403" fmla="*/ 6466781 w 9771622"/>
              <a:gd name="connsiteY32403" fmla="*/ 848329 h 4890129"/>
              <a:gd name="connsiteX32404" fmla="*/ 6480497 w 9771622"/>
              <a:gd name="connsiteY32404" fmla="*/ 834611 h 4890129"/>
              <a:gd name="connsiteX32405" fmla="*/ 3326540 w 9771622"/>
              <a:gd name="connsiteY32405" fmla="*/ 834611 h 4890129"/>
              <a:gd name="connsiteX32406" fmla="*/ 3340256 w 9771622"/>
              <a:gd name="connsiteY32406" fmla="*/ 848329 h 4890129"/>
              <a:gd name="connsiteX32407" fmla="*/ 3326540 w 9771622"/>
              <a:gd name="connsiteY32407" fmla="*/ 862043 h 4890129"/>
              <a:gd name="connsiteX32408" fmla="*/ 3312824 w 9771622"/>
              <a:gd name="connsiteY32408" fmla="*/ 848329 h 4890129"/>
              <a:gd name="connsiteX32409" fmla="*/ 3326540 w 9771622"/>
              <a:gd name="connsiteY32409" fmla="*/ 834611 h 4890129"/>
              <a:gd name="connsiteX32410" fmla="*/ 2407144 w 9771622"/>
              <a:gd name="connsiteY32410" fmla="*/ 834539 h 4890129"/>
              <a:gd name="connsiteX32411" fmla="*/ 2420857 w 9771622"/>
              <a:gd name="connsiteY32411" fmla="*/ 848253 h 4890129"/>
              <a:gd name="connsiteX32412" fmla="*/ 2407144 w 9771622"/>
              <a:gd name="connsiteY32412" fmla="*/ 861968 h 4890129"/>
              <a:gd name="connsiteX32413" fmla="*/ 2393425 w 9771622"/>
              <a:gd name="connsiteY32413" fmla="*/ 848253 h 4890129"/>
              <a:gd name="connsiteX32414" fmla="*/ 2407144 w 9771622"/>
              <a:gd name="connsiteY32414" fmla="*/ 834539 h 4890129"/>
              <a:gd name="connsiteX32415" fmla="*/ 7399971 w 9771622"/>
              <a:gd name="connsiteY32415" fmla="*/ 834537 h 4890129"/>
              <a:gd name="connsiteX32416" fmla="*/ 7413687 w 9771622"/>
              <a:gd name="connsiteY32416" fmla="*/ 848250 h 4890129"/>
              <a:gd name="connsiteX32417" fmla="*/ 7399971 w 9771622"/>
              <a:gd name="connsiteY32417" fmla="*/ 861968 h 4890129"/>
              <a:gd name="connsiteX32418" fmla="*/ 7386255 w 9771622"/>
              <a:gd name="connsiteY32418" fmla="*/ 848250 h 4890129"/>
              <a:gd name="connsiteX32419" fmla="*/ 7399971 w 9771622"/>
              <a:gd name="connsiteY32419" fmla="*/ 834537 h 4890129"/>
              <a:gd name="connsiteX32420" fmla="*/ 2718601 w 9771622"/>
              <a:gd name="connsiteY32420" fmla="*/ 833926 h 4890129"/>
              <a:gd name="connsiteX32421" fmla="*/ 2732318 w 9771622"/>
              <a:gd name="connsiteY32421" fmla="*/ 847639 h 4890129"/>
              <a:gd name="connsiteX32422" fmla="*/ 2718601 w 9771622"/>
              <a:gd name="connsiteY32422" fmla="*/ 861358 h 4890129"/>
              <a:gd name="connsiteX32423" fmla="*/ 2704887 w 9771622"/>
              <a:gd name="connsiteY32423" fmla="*/ 847639 h 4890129"/>
              <a:gd name="connsiteX32424" fmla="*/ 2718601 w 9771622"/>
              <a:gd name="connsiteY32424" fmla="*/ 833926 h 4890129"/>
              <a:gd name="connsiteX32425" fmla="*/ 1136154 w 9771622"/>
              <a:gd name="connsiteY32425" fmla="*/ 833672 h 4890129"/>
              <a:gd name="connsiteX32426" fmla="*/ 1149870 w 9771622"/>
              <a:gd name="connsiteY32426" fmla="*/ 847387 h 4890129"/>
              <a:gd name="connsiteX32427" fmla="*/ 1136154 w 9771622"/>
              <a:gd name="connsiteY32427" fmla="*/ 861104 h 4890129"/>
              <a:gd name="connsiteX32428" fmla="*/ 1122440 w 9771622"/>
              <a:gd name="connsiteY32428" fmla="*/ 847387 h 4890129"/>
              <a:gd name="connsiteX32429" fmla="*/ 1136154 w 9771622"/>
              <a:gd name="connsiteY32429" fmla="*/ 833672 h 4890129"/>
              <a:gd name="connsiteX32430" fmla="*/ 8670622 w 9771622"/>
              <a:gd name="connsiteY32430" fmla="*/ 833670 h 4890129"/>
              <a:gd name="connsiteX32431" fmla="*/ 8684338 w 9771622"/>
              <a:gd name="connsiteY32431" fmla="*/ 847386 h 4890129"/>
              <a:gd name="connsiteX32432" fmla="*/ 8670622 w 9771622"/>
              <a:gd name="connsiteY32432" fmla="*/ 861102 h 4890129"/>
              <a:gd name="connsiteX32433" fmla="*/ 8656906 w 9771622"/>
              <a:gd name="connsiteY32433" fmla="*/ 847386 h 4890129"/>
              <a:gd name="connsiteX32434" fmla="*/ 8670622 w 9771622"/>
              <a:gd name="connsiteY32434" fmla="*/ 833670 h 4890129"/>
              <a:gd name="connsiteX32435" fmla="*/ 8725897 w 9771622"/>
              <a:gd name="connsiteY32435" fmla="*/ 832672 h 4890129"/>
              <a:gd name="connsiteX32436" fmla="*/ 8739613 w 9771622"/>
              <a:gd name="connsiteY32436" fmla="*/ 846388 h 4890129"/>
              <a:gd name="connsiteX32437" fmla="*/ 8725897 w 9771622"/>
              <a:gd name="connsiteY32437" fmla="*/ 860105 h 4890129"/>
              <a:gd name="connsiteX32438" fmla="*/ 8712181 w 9771622"/>
              <a:gd name="connsiteY32438" fmla="*/ 846388 h 4890129"/>
              <a:gd name="connsiteX32439" fmla="*/ 8725897 w 9771622"/>
              <a:gd name="connsiteY32439" fmla="*/ 832672 h 4890129"/>
              <a:gd name="connsiteX32440" fmla="*/ 1874252 w 9771622"/>
              <a:gd name="connsiteY32440" fmla="*/ 832115 h 4890129"/>
              <a:gd name="connsiteX32441" fmla="*/ 1887965 w 9771622"/>
              <a:gd name="connsiteY32441" fmla="*/ 845829 h 4890129"/>
              <a:gd name="connsiteX32442" fmla="*/ 1874252 w 9771622"/>
              <a:gd name="connsiteY32442" fmla="*/ 859545 h 4890129"/>
              <a:gd name="connsiteX32443" fmla="*/ 1860537 w 9771622"/>
              <a:gd name="connsiteY32443" fmla="*/ 845829 h 4890129"/>
              <a:gd name="connsiteX32444" fmla="*/ 1874252 w 9771622"/>
              <a:gd name="connsiteY32444" fmla="*/ 832115 h 4890129"/>
              <a:gd name="connsiteX32445" fmla="*/ 6248144 w 9771622"/>
              <a:gd name="connsiteY32445" fmla="*/ 831637 h 4890129"/>
              <a:gd name="connsiteX32446" fmla="*/ 6261860 w 9771622"/>
              <a:gd name="connsiteY32446" fmla="*/ 845348 h 4890129"/>
              <a:gd name="connsiteX32447" fmla="*/ 6248144 w 9771622"/>
              <a:gd name="connsiteY32447" fmla="*/ 859072 h 4890129"/>
              <a:gd name="connsiteX32448" fmla="*/ 6234428 w 9771622"/>
              <a:gd name="connsiteY32448" fmla="*/ 845348 h 4890129"/>
              <a:gd name="connsiteX32449" fmla="*/ 6248144 w 9771622"/>
              <a:gd name="connsiteY32449" fmla="*/ 831637 h 4890129"/>
              <a:gd name="connsiteX32450" fmla="*/ 7458554 w 9771622"/>
              <a:gd name="connsiteY32450" fmla="*/ 831548 h 4890129"/>
              <a:gd name="connsiteX32451" fmla="*/ 7472270 w 9771622"/>
              <a:gd name="connsiteY32451" fmla="*/ 845262 h 4890129"/>
              <a:gd name="connsiteX32452" fmla="*/ 7458554 w 9771622"/>
              <a:gd name="connsiteY32452" fmla="*/ 858982 h 4890129"/>
              <a:gd name="connsiteX32453" fmla="*/ 7444838 w 9771622"/>
              <a:gd name="connsiteY32453" fmla="*/ 845262 h 4890129"/>
              <a:gd name="connsiteX32454" fmla="*/ 7458554 w 9771622"/>
              <a:gd name="connsiteY32454" fmla="*/ 831548 h 4890129"/>
              <a:gd name="connsiteX32455" fmla="*/ 1025933 w 9771622"/>
              <a:gd name="connsiteY32455" fmla="*/ 831346 h 4890129"/>
              <a:gd name="connsiteX32456" fmla="*/ 1039649 w 9771622"/>
              <a:gd name="connsiteY32456" fmla="*/ 845061 h 4890129"/>
              <a:gd name="connsiteX32457" fmla="*/ 1025933 w 9771622"/>
              <a:gd name="connsiteY32457" fmla="*/ 858777 h 4890129"/>
              <a:gd name="connsiteX32458" fmla="*/ 1012219 w 9771622"/>
              <a:gd name="connsiteY32458" fmla="*/ 845061 h 4890129"/>
              <a:gd name="connsiteX32459" fmla="*/ 1025933 w 9771622"/>
              <a:gd name="connsiteY32459" fmla="*/ 831346 h 4890129"/>
              <a:gd name="connsiteX32460" fmla="*/ 8780839 w 9771622"/>
              <a:gd name="connsiteY32460" fmla="*/ 831345 h 4890129"/>
              <a:gd name="connsiteX32461" fmla="*/ 8794555 w 9771622"/>
              <a:gd name="connsiteY32461" fmla="*/ 845061 h 4890129"/>
              <a:gd name="connsiteX32462" fmla="*/ 8780839 w 9771622"/>
              <a:gd name="connsiteY32462" fmla="*/ 858776 h 4890129"/>
              <a:gd name="connsiteX32463" fmla="*/ 8767123 w 9771622"/>
              <a:gd name="connsiteY32463" fmla="*/ 845061 h 4890129"/>
              <a:gd name="connsiteX32464" fmla="*/ 8780839 w 9771622"/>
              <a:gd name="connsiteY32464" fmla="*/ 831345 h 4890129"/>
              <a:gd name="connsiteX32465" fmla="*/ 5896970 w 9771622"/>
              <a:gd name="connsiteY32465" fmla="*/ 830639 h 4890129"/>
              <a:gd name="connsiteX32466" fmla="*/ 5910686 w 9771622"/>
              <a:gd name="connsiteY32466" fmla="*/ 844359 h 4890129"/>
              <a:gd name="connsiteX32467" fmla="*/ 5896970 w 9771622"/>
              <a:gd name="connsiteY32467" fmla="*/ 858071 h 4890129"/>
              <a:gd name="connsiteX32468" fmla="*/ 5883254 w 9771622"/>
              <a:gd name="connsiteY32468" fmla="*/ 844359 h 4890129"/>
              <a:gd name="connsiteX32469" fmla="*/ 5896970 w 9771622"/>
              <a:gd name="connsiteY32469" fmla="*/ 830639 h 4890129"/>
              <a:gd name="connsiteX32470" fmla="*/ 8835784 w 9771622"/>
              <a:gd name="connsiteY32470" fmla="*/ 830348 h 4890129"/>
              <a:gd name="connsiteX32471" fmla="*/ 8849500 w 9771622"/>
              <a:gd name="connsiteY32471" fmla="*/ 844064 h 4890129"/>
              <a:gd name="connsiteX32472" fmla="*/ 8835784 w 9771622"/>
              <a:gd name="connsiteY32472" fmla="*/ 857781 h 4890129"/>
              <a:gd name="connsiteX32473" fmla="*/ 8822068 w 9771622"/>
              <a:gd name="connsiteY32473" fmla="*/ 844064 h 4890129"/>
              <a:gd name="connsiteX32474" fmla="*/ 8835784 w 9771622"/>
              <a:gd name="connsiteY32474" fmla="*/ 830348 h 4890129"/>
              <a:gd name="connsiteX32475" fmla="*/ 3118352 w 9771622"/>
              <a:gd name="connsiteY32475" fmla="*/ 829644 h 4890129"/>
              <a:gd name="connsiteX32476" fmla="*/ 3132068 w 9771622"/>
              <a:gd name="connsiteY32476" fmla="*/ 843359 h 4890129"/>
              <a:gd name="connsiteX32477" fmla="*/ 3118352 w 9771622"/>
              <a:gd name="connsiteY32477" fmla="*/ 857080 h 4890129"/>
              <a:gd name="connsiteX32478" fmla="*/ 3104636 w 9771622"/>
              <a:gd name="connsiteY32478" fmla="*/ 843359 h 4890129"/>
              <a:gd name="connsiteX32479" fmla="*/ 3118352 w 9771622"/>
              <a:gd name="connsiteY32479" fmla="*/ 829644 h 4890129"/>
              <a:gd name="connsiteX32480" fmla="*/ 6890914 w 9771622"/>
              <a:gd name="connsiteY32480" fmla="*/ 829642 h 4890129"/>
              <a:gd name="connsiteX32481" fmla="*/ 6904630 w 9771622"/>
              <a:gd name="connsiteY32481" fmla="*/ 843359 h 4890129"/>
              <a:gd name="connsiteX32482" fmla="*/ 6890914 w 9771622"/>
              <a:gd name="connsiteY32482" fmla="*/ 857078 h 4890129"/>
              <a:gd name="connsiteX32483" fmla="*/ 6877198 w 9771622"/>
              <a:gd name="connsiteY32483" fmla="*/ 843359 h 4890129"/>
              <a:gd name="connsiteX32484" fmla="*/ 6890914 w 9771622"/>
              <a:gd name="connsiteY32484" fmla="*/ 829642 h 4890129"/>
              <a:gd name="connsiteX32485" fmla="*/ 8890726 w 9771622"/>
              <a:gd name="connsiteY32485" fmla="*/ 829353 h 4890129"/>
              <a:gd name="connsiteX32486" fmla="*/ 8904442 w 9771622"/>
              <a:gd name="connsiteY32486" fmla="*/ 843068 h 4890129"/>
              <a:gd name="connsiteX32487" fmla="*/ 8890726 w 9771622"/>
              <a:gd name="connsiteY32487" fmla="*/ 856784 h 4890129"/>
              <a:gd name="connsiteX32488" fmla="*/ 8877010 w 9771622"/>
              <a:gd name="connsiteY32488" fmla="*/ 843068 h 4890129"/>
              <a:gd name="connsiteX32489" fmla="*/ 8890726 w 9771622"/>
              <a:gd name="connsiteY32489" fmla="*/ 829353 h 4890129"/>
              <a:gd name="connsiteX32490" fmla="*/ 5553739 w 9771622"/>
              <a:gd name="connsiteY32490" fmla="*/ 828987 h 4890129"/>
              <a:gd name="connsiteX32491" fmla="*/ 5567455 w 9771622"/>
              <a:gd name="connsiteY32491" fmla="*/ 842701 h 4890129"/>
              <a:gd name="connsiteX32492" fmla="*/ 5553739 w 9771622"/>
              <a:gd name="connsiteY32492" fmla="*/ 856420 h 4890129"/>
              <a:gd name="connsiteX32493" fmla="*/ 5540023 w 9771622"/>
              <a:gd name="connsiteY32493" fmla="*/ 842701 h 4890129"/>
              <a:gd name="connsiteX32494" fmla="*/ 5553739 w 9771622"/>
              <a:gd name="connsiteY32494" fmla="*/ 828987 h 4890129"/>
              <a:gd name="connsiteX32495" fmla="*/ 2289639 w 9771622"/>
              <a:gd name="connsiteY32495" fmla="*/ 828893 h 4890129"/>
              <a:gd name="connsiteX32496" fmla="*/ 2303356 w 9771622"/>
              <a:gd name="connsiteY32496" fmla="*/ 842606 h 4890129"/>
              <a:gd name="connsiteX32497" fmla="*/ 2289639 w 9771622"/>
              <a:gd name="connsiteY32497" fmla="*/ 856321 h 4890129"/>
              <a:gd name="connsiteX32498" fmla="*/ 2275927 w 9771622"/>
              <a:gd name="connsiteY32498" fmla="*/ 842606 h 4890129"/>
              <a:gd name="connsiteX32499" fmla="*/ 2289639 w 9771622"/>
              <a:gd name="connsiteY32499" fmla="*/ 828893 h 4890129"/>
              <a:gd name="connsiteX32500" fmla="*/ 7517137 w 9771622"/>
              <a:gd name="connsiteY32500" fmla="*/ 828890 h 4890129"/>
              <a:gd name="connsiteX32501" fmla="*/ 7530853 w 9771622"/>
              <a:gd name="connsiteY32501" fmla="*/ 842604 h 4890129"/>
              <a:gd name="connsiteX32502" fmla="*/ 7517137 w 9771622"/>
              <a:gd name="connsiteY32502" fmla="*/ 856319 h 4890129"/>
              <a:gd name="connsiteX32503" fmla="*/ 7503421 w 9771622"/>
              <a:gd name="connsiteY32503" fmla="*/ 842604 h 4890129"/>
              <a:gd name="connsiteX32504" fmla="*/ 7517137 w 9771622"/>
              <a:gd name="connsiteY32504" fmla="*/ 828890 h 4890129"/>
              <a:gd name="connsiteX32505" fmla="*/ 8945668 w 9771622"/>
              <a:gd name="connsiteY32505" fmla="*/ 828690 h 4890129"/>
              <a:gd name="connsiteX32506" fmla="*/ 8959384 w 9771622"/>
              <a:gd name="connsiteY32506" fmla="*/ 842405 h 4890129"/>
              <a:gd name="connsiteX32507" fmla="*/ 8945668 w 9771622"/>
              <a:gd name="connsiteY32507" fmla="*/ 856121 h 4890129"/>
              <a:gd name="connsiteX32508" fmla="*/ 8931952 w 9771622"/>
              <a:gd name="connsiteY32508" fmla="*/ 842405 h 4890129"/>
              <a:gd name="connsiteX32509" fmla="*/ 8945668 w 9771622"/>
              <a:gd name="connsiteY32509" fmla="*/ 828690 h 4890129"/>
              <a:gd name="connsiteX32510" fmla="*/ 1760723 w 9771622"/>
              <a:gd name="connsiteY32510" fmla="*/ 828455 h 4890129"/>
              <a:gd name="connsiteX32511" fmla="*/ 1774441 w 9771622"/>
              <a:gd name="connsiteY32511" fmla="*/ 842169 h 4890129"/>
              <a:gd name="connsiteX32512" fmla="*/ 1760723 w 9771622"/>
              <a:gd name="connsiteY32512" fmla="*/ 855885 h 4890129"/>
              <a:gd name="connsiteX32513" fmla="*/ 1747009 w 9771622"/>
              <a:gd name="connsiteY32513" fmla="*/ 842169 h 4890129"/>
              <a:gd name="connsiteX32514" fmla="*/ 1760723 w 9771622"/>
              <a:gd name="connsiteY32514" fmla="*/ 828455 h 4890129"/>
              <a:gd name="connsiteX32515" fmla="*/ 5178053 w 9771622"/>
              <a:gd name="connsiteY32515" fmla="*/ 828325 h 4890129"/>
              <a:gd name="connsiteX32516" fmla="*/ 5191769 w 9771622"/>
              <a:gd name="connsiteY32516" fmla="*/ 842041 h 4890129"/>
              <a:gd name="connsiteX32517" fmla="*/ 5178053 w 9771622"/>
              <a:gd name="connsiteY32517" fmla="*/ 855760 h 4890129"/>
              <a:gd name="connsiteX32518" fmla="*/ 5164337 w 9771622"/>
              <a:gd name="connsiteY32518" fmla="*/ 842041 h 4890129"/>
              <a:gd name="connsiteX32519" fmla="*/ 5178053 w 9771622"/>
              <a:gd name="connsiteY32519" fmla="*/ 828325 h 4890129"/>
              <a:gd name="connsiteX32520" fmla="*/ 9000283 w 9771622"/>
              <a:gd name="connsiteY32520" fmla="*/ 827695 h 4890129"/>
              <a:gd name="connsiteX32521" fmla="*/ 9013999 w 9771622"/>
              <a:gd name="connsiteY32521" fmla="*/ 841410 h 4890129"/>
              <a:gd name="connsiteX32522" fmla="*/ 9000283 w 9771622"/>
              <a:gd name="connsiteY32522" fmla="*/ 855126 h 4890129"/>
              <a:gd name="connsiteX32523" fmla="*/ 8986567 w 9771622"/>
              <a:gd name="connsiteY32523" fmla="*/ 841410 h 4890129"/>
              <a:gd name="connsiteX32524" fmla="*/ 9000283 w 9771622"/>
              <a:gd name="connsiteY32524" fmla="*/ 827695 h 4890129"/>
              <a:gd name="connsiteX32525" fmla="*/ 806470 w 9771622"/>
              <a:gd name="connsiteY32525" fmla="*/ 827695 h 4890129"/>
              <a:gd name="connsiteX32526" fmla="*/ 820185 w 9771622"/>
              <a:gd name="connsiteY32526" fmla="*/ 841410 h 4890129"/>
              <a:gd name="connsiteX32527" fmla="*/ 806470 w 9771622"/>
              <a:gd name="connsiteY32527" fmla="*/ 855126 h 4890129"/>
              <a:gd name="connsiteX32528" fmla="*/ 792753 w 9771622"/>
              <a:gd name="connsiteY32528" fmla="*/ 841410 h 4890129"/>
              <a:gd name="connsiteX32529" fmla="*/ 806470 w 9771622"/>
              <a:gd name="connsiteY32529" fmla="*/ 827695 h 4890129"/>
              <a:gd name="connsiteX32530" fmla="*/ 3408295 w 9771622"/>
              <a:gd name="connsiteY32530" fmla="*/ 827331 h 4890129"/>
              <a:gd name="connsiteX32531" fmla="*/ 3422011 w 9771622"/>
              <a:gd name="connsiteY32531" fmla="*/ 841049 h 4890129"/>
              <a:gd name="connsiteX32532" fmla="*/ 3408295 w 9771622"/>
              <a:gd name="connsiteY32532" fmla="*/ 854764 h 4890129"/>
              <a:gd name="connsiteX32533" fmla="*/ 3394579 w 9771622"/>
              <a:gd name="connsiteY32533" fmla="*/ 841049 h 4890129"/>
              <a:gd name="connsiteX32534" fmla="*/ 3408295 w 9771622"/>
              <a:gd name="connsiteY32534" fmla="*/ 827331 h 4890129"/>
              <a:gd name="connsiteX32535" fmla="*/ 9054894 w 9771622"/>
              <a:gd name="connsiteY32535" fmla="*/ 826698 h 4890129"/>
              <a:gd name="connsiteX32536" fmla="*/ 9068610 w 9771622"/>
              <a:gd name="connsiteY32536" fmla="*/ 840414 h 4890129"/>
              <a:gd name="connsiteX32537" fmla="*/ 9054894 w 9771622"/>
              <a:gd name="connsiteY32537" fmla="*/ 854129 h 4890129"/>
              <a:gd name="connsiteX32538" fmla="*/ 9041178 w 9771622"/>
              <a:gd name="connsiteY32538" fmla="*/ 840414 h 4890129"/>
              <a:gd name="connsiteX32539" fmla="*/ 9054894 w 9771622"/>
              <a:gd name="connsiteY32539" fmla="*/ 826698 h 4890129"/>
              <a:gd name="connsiteX32540" fmla="*/ 6545036 w 9771622"/>
              <a:gd name="connsiteY32540" fmla="*/ 826665 h 4890129"/>
              <a:gd name="connsiteX32541" fmla="*/ 6558752 w 9771622"/>
              <a:gd name="connsiteY32541" fmla="*/ 840383 h 4890129"/>
              <a:gd name="connsiteX32542" fmla="*/ 6545036 w 9771622"/>
              <a:gd name="connsiteY32542" fmla="*/ 854098 h 4890129"/>
              <a:gd name="connsiteX32543" fmla="*/ 6531320 w 9771622"/>
              <a:gd name="connsiteY32543" fmla="*/ 840383 h 4890129"/>
              <a:gd name="connsiteX32544" fmla="*/ 6545036 w 9771622"/>
              <a:gd name="connsiteY32544" fmla="*/ 826665 h 4890129"/>
              <a:gd name="connsiteX32545" fmla="*/ 9109506 w 9771622"/>
              <a:gd name="connsiteY32545" fmla="*/ 826036 h 4890129"/>
              <a:gd name="connsiteX32546" fmla="*/ 9123222 w 9771622"/>
              <a:gd name="connsiteY32546" fmla="*/ 839751 h 4890129"/>
              <a:gd name="connsiteX32547" fmla="*/ 9109506 w 9771622"/>
              <a:gd name="connsiteY32547" fmla="*/ 853467 h 4890129"/>
              <a:gd name="connsiteX32548" fmla="*/ 9095790 w 9771622"/>
              <a:gd name="connsiteY32548" fmla="*/ 839751 h 4890129"/>
              <a:gd name="connsiteX32549" fmla="*/ 9109506 w 9771622"/>
              <a:gd name="connsiteY32549" fmla="*/ 826036 h 4890129"/>
              <a:gd name="connsiteX32550" fmla="*/ 697236 w 9771622"/>
              <a:gd name="connsiteY32550" fmla="*/ 826036 h 4890129"/>
              <a:gd name="connsiteX32551" fmla="*/ 710955 w 9771622"/>
              <a:gd name="connsiteY32551" fmla="*/ 839751 h 4890129"/>
              <a:gd name="connsiteX32552" fmla="*/ 697236 w 9771622"/>
              <a:gd name="connsiteY32552" fmla="*/ 853467 h 4890129"/>
              <a:gd name="connsiteX32553" fmla="*/ 683522 w 9771622"/>
              <a:gd name="connsiteY32553" fmla="*/ 839751 h 4890129"/>
              <a:gd name="connsiteX32554" fmla="*/ 697236 w 9771622"/>
              <a:gd name="connsiteY32554" fmla="*/ 826036 h 4890129"/>
              <a:gd name="connsiteX32555" fmla="*/ 5390561 w 9771622"/>
              <a:gd name="connsiteY32555" fmla="*/ 826007 h 4890129"/>
              <a:gd name="connsiteX32556" fmla="*/ 5404277 w 9771622"/>
              <a:gd name="connsiteY32556" fmla="*/ 839726 h 4890129"/>
              <a:gd name="connsiteX32557" fmla="*/ 5390561 w 9771622"/>
              <a:gd name="connsiteY32557" fmla="*/ 853439 h 4890129"/>
              <a:gd name="connsiteX32558" fmla="*/ 5376845 w 9771622"/>
              <a:gd name="connsiteY32558" fmla="*/ 839726 h 4890129"/>
              <a:gd name="connsiteX32559" fmla="*/ 5390561 w 9771622"/>
              <a:gd name="connsiteY32559" fmla="*/ 826007 h 4890129"/>
              <a:gd name="connsiteX32560" fmla="*/ 2598121 w 9771622"/>
              <a:gd name="connsiteY32560" fmla="*/ 825961 h 4890129"/>
              <a:gd name="connsiteX32561" fmla="*/ 2611839 w 9771622"/>
              <a:gd name="connsiteY32561" fmla="*/ 839677 h 4890129"/>
              <a:gd name="connsiteX32562" fmla="*/ 2598121 w 9771622"/>
              <a:gd name="connsiteY32562" fmla="*/ 853393 h 4890129"/>
              <a:gd name="connsiteX32563" fmla="*/ 2584409 w 9771622"/>
              <a:gd name="connsiteY32563" fmla="*/ 839677 h 4890129"/>
              <a:gd name="connsiteX32564" fmla="*/ 2598121 w 9771622"/>
              <a:gd name="connsiteY32564" fmla="*/ 825961 h 4890129"/>
              <a:gd name="connsiteX32565" fmla="*/ 7575724 w 9771622"/>
              <a:gd name="connsiteY32565" fmla="*/ 825900 h 4890129"/>
              <a:gd name="connsiteX32566" fmla="*/ 7589440 w 9771622"/>
              <a:gd name="connsiteY32566" fmla="*/ 839613 h 4890129"/>
              <a:gd name="connsiteX32567" fmla="*/ 7575724 w 9771622"/>
              <a:gd name="connsiteY32567" fmla="*/ 853329 h 4890129"/>
              <a:gd name="connsiteX32568" fmla="*/ 7562008 w 9771622"/>
              <a:gd name="connsiteY32568" fmla="*/ 839613 h 4890129"/>
              <a:gd name="connsiteX32569" fmla="*/ 7575724 w 9771622"/>
              <a:gd name="connsiteY32569" fmla="*/ 825900 h 4890129"/>
              <a:gd name="connsiteX32570" fmla="*/ 1647856 w 9771622"/>
              <a:gd name="connsiteY32570" fmla="*/ 825125 h 4890129"/>
              <a:gd name="connsiteX32571" fmla="*/ 1661574 w 9771622"/>
              <a:gd name="connsiteY32571" fmla="*/ 838839 h 4890129"/>
              <a:gd name="connsiteX32572" fmla="*/ 1647856 w 9771622"/>
              <a:gd name="connsiteY32572" fmla="*/ 852554 h 4890129"/>
              <a:gd name="connsiteX32573" fmla="*/ 1634141 w 9771622"/>
              <a:gd name="connsiteY32573" fmla="*/ 838839 h 4890129"/>
              <a:gd name="connsiteX32574" fmla="*/ 1647856 w 9771622"/>
              <a:gd name="connsiteY32574" fmla="*/ 825125 h 4890129"/>
              <a:gd name="connsiteX32575" fmla="*/ 9164118 w 9771622"/>
              <a:gd name="connsiteY32575" fmla="*/ 825039 h 4890129"/>
              <a:gd name="connsiteX32576" fmla="*/ 9177834 w 9771622"/>
              <a:gd name="connsiteY32576" fmla="*/ 838755 h 4890129"/>
              <a:gd name="connsiteX32577" fmla="*/ 9164118 w 9771622"/>
              <a:gd name="connsiteY32577" fmla="*/ 852470 h 4890129"/>
              <a:gd name="connsiteX32578" fmla="*/ 9150402 w 9771622"/>
              <a:gd name="connsiteY32578" fmla="*/ 838755 h 4890129"/>
              <a:gd name="connsiteX32579" fmla="*/ 9164118 w 9771622"/>
              <a:gd name="connsiteY32579" fmla="*/ 825039 h 4890129"/>
              <a:gd name="connsiteX32580" fmla="*/ 4021608 w 9771622"/>
              <a:gd name="connsiteY32580" fmla="*/ 825014 h 4890129"/>
              <a:gd name="connsiteX32581" fmla="*/ 4035324 w 9771622"/>
              <a:gd name="connsiteY32581" fmla="*/ 838730 h 4890129"/>
              <a:gd name="connsiteX32582" fmla="*/ 4021608 w 9771622"/>
              <a:gd name="connsiteY32582" fmla="*/ 852443 h 4890129"/>
              <a:gd name="connsiteX32583" fmla="*/ 4007892 w 9771622"/>
              <a:gd name="connsiteY32583" fmla="*/ 838730 h 4890129"/>
              <a:gd name="connsiteX32584" fmla="*/ 4021608 w 9771622"/>
              <a:gd name="connsiteY32584" fmla="*/ 825014 h 4890129"/>
              <a:gd name="connsiteX32585" fmla="*/ 6952479 w 9771622"/>
              <a:gd name="connsiteY32585" fmla="*/ 824672 h 4890129"/>
              <a:gd name="connsiteX32586" fmla="*/ 6966195 w 9771622"/>
              <a:gd name="connsiteY32586" fmla="*/ 838387 h 4890129"/>
              <a:gd name="connsiteX32587" fmla="*/ 6952479 w 9771622"/>
              <a:gd name="connsiteY32587" fmla="*/ 852102 h 4890129"/>
              <a:gd name="connsiteX32588" fmla="*/ 6938763 w 9771622"/>
              <a:gd name="connsiteY32588" fmla="*/ 838387 h 4890129"/>
              <a:gd name="connsiteX32589" fmla="*/ 6952479 w 9771622"/>
              <a:gd name="connsiteY32589" fmla="*/ 824672 h 4890129"/>
              <a:gd name="connsiteX32590" fmla="*/ 9218403 w 9771622"/>
              <a:gd name="connsiteY32590" fmla="*/ 824376 h 4890129"/>
              <a:gd name="connsiteX32591" fmla="*/ 9232119 w 9771622"/>
              <a:gd name="connsiteY32591" fmla="*/ 838091 h 4890129"/>
              <a:gd name="connsiteX32592" fmla="*/ 9218403 w 9771622"/>
              <a:gd name="connsiteY32592" fmla="*/ 851807 h 4890129"/>
              <a:gd name="connsiteX32593" fmla="*/ 9204687 w 9771622"/>
              <a:gd name="connsiteY32593" fmla="*/ 838091 h 4890129"/>
              <a:gd name="connsiteX32594" fmla="*/ 9218403 w 9771622"/>
              <a:gd name="connsiteY32594" fmla="*/ 824376 h 4890129"/>
              <a:gd name="connsiteX32595" fmla="*/ 588339 w 9771622"/>
              <a:gd name="connsiteY32595" fmla="*/ 824376 h 4890129"/>
              <a:gd name="connsiteX32596" fmla="*/ 602054 w 9771622"/>
              <a:gd name="connsiteY32596" fmla="*/ 838091 h 4890129"/>
              <a:gd name="connsiteX32597" fmla="*/ 588339 w 9771622"/>
              <a:gd name="connsiteY32597" fmla="*/ 851807 h 4890129"/>
              <a:gd name="connsiteX32598" fmla="*/ 574623 w 9771622"/>
              <a:gd name="connsiteY32598" fmla="*/ 838091 h 4890129"/>
              <a:gd name="connsiteX32599" fmla="*/ 588339 w 9771622"/>
              <a:gd name="connsiteY32599" fmla="*/ 824376 h 4890129"/>
              <a:gd name="connsiteX32600" fmla="*/ 9273014 w 9771622"/>
              <a:gd name="connsiteY32600" fmla="*/ 823379 h 4890129"/>
              <a:gd name="connsiteX32601" fmla="*/ 9286730 w 9771622"/>
              <a:gd name="connsiteY32601" fmla="*/ 837095 h 4890129"/>
              <a:gd name="connsiteX32602" fmla="*/ 9273014 w 9771622"/>
              <a:gd name="connsiteY32602" fmla="*/ 850811 h 4890129"/>
              <a:gd name="connsiteX32603" fmla="*/ 9259298 w 9771622"/>
              <a:gd name="connsiteY32603" fmla="*/ 837095 h 4890129"/>
              <a:gd name="connsiteX32604" fmla="*/ 9273014 w 9771622"/>
              <a:gd name="connsiteY32604" fmla="*/ 823379 h 4890129"/>
              <a:gd name="connsiteX32605" fmla="*/ 2173135 w 9771622"/>
              <a:gd name="connsiteY32605" fmla="*/ 823245 h 4890129"/>
              <a:gd name="connsiteX32606" fmla="*/ 2186847 w 9771622"/>
              <a:gd name="connsiteY32606" fmla="*/ 836958 h 4890129"/>
              <a:gd name="connsiteX32607" fmla="*/ 2173135 w 9771622"/>
              <a:gd name="connsiteY32607" fmla="*/ 850672 h 4890129"/>
              <a:gd name="connsiteX32608" fmla="*/ 2159416 w 9771622"/>
              <a:gd name="connsiteY32608" fmla="*/ 836958 h 4890129"/>
              <a:gd name="connsiteX32609" fmla="*/ 2173135 w 9771622"/>
              <a:gd name="connsiteY32609" fmla="*/ 823245 h 4890129"/>
              <a:gd name="connsiteX32610" fmla="*/ 7633648 w 9771622"/>
              <a:gd name="connsiteY32610" fmla="*/ 823240 h 4890129"/>
              <a:gd name="connsiteX32611" fmla="*/ 7647364 w 9771622"/>
              <a:gd name="connsiteY32611" fmla="*/ 836954 h 4890129"/>
              <a:gd name="connsiteX32612" fmla="*/ 7633648 w 9771622"/>
              <a:gd name="connsiteY32612" fmla="*/ 850666 h 4890129"/>
              <a:gd name="connsiteX32613" fmla="*/ 7619932 w 9771622"/>
              <a:gd name="connsiteY32613" fmla="*/ 836954 h 4890129"/>
              <a:gd name="connsiteX32614" fmla="*/ 7633648 w 9771622"/>
              <a:gd name="connsiteY32614" fmla="*/ 823240 h 4890129"/>
              <a:gd name="connsiteX32615" fmla="*/ 479748 w 9771622"/>
              <a:gd name="connsiteY32615" fmla="*/ 822715 h 4890129"/>
              <a:gd name="connsiteX32616" fmla="*/ 493463 w 9771622"/>
              <a:gd name="connsiteY32616" fmla="*/ 836431 h 4890129"/>
              <a:gd name="connsiteX32617" fmla="*/ 479748 w 9771622"/>
              <a:gd name="connsiteY32617" fmla="*/ 850147 h 4890129"/>
              <a:gd name="connsiteX32618" fmla="*/ 466032 w 9771622"/>
              <a:gd name="connsiteY32618" fmla="*/ 836431 h 4890129"/>
              <a:gd name="connsiteX32619" fmla="*/ 479748 w 9771622"/>
              <a:gd name="connsiteY32619" fmla="*/ 822715 h 4890129"/>
              <a:gd name="connsiteX32620" fmla="*/ 9327296 w 9771622"/>
              <a:gd name="connsiteY32620" fmla="*/ 822715 h 4890129"/>
              <a:gd name="connsiteX32621" fmla="*/ 9341012 w 9771622"/>
              <a:gd name="connsiteY32621" fmla="*/ 836431 h 4890129"/>
              <a:gd name="connsiteX32622" fmla="*/ 9327296 w 9771622"/>
              <a:gd name="connsiteY32622" fmla="*/ 850146 h 4890129"/>
              <a:gd name="connsiteX32623" fmla="*/ 9313580 w 9771622"/>
              <a:gd name="connsiteY32623" fmla="*/ 836431 h 4890129"/>
              <a:gd name="connsiteX32624" fmla="*/ 9327296 w 9771622"/>
              <a:gd name="connsiteY32624" fmla="*/ 822715 h 4890129"/>
              <a:gd name="connsiteX32625" fmla="*/ 9381577 w 9771622"/>
              <a:gd name="connsiteY32625" fmla="*/ 822049 h 4890129"/>
              <a:gd name="connsiteX32626" fmla="*/ 9395293 w 9771622"/>
              <a:gd name="connsiteY32626" fmla="*/ 835764 h 4890129"/>
              <a:gd name="connsiteX32627" fmla="*/ 9381577 w 9771622"/>
              <a:gd name="connsiteY32627" fmla="*/ 849480 h 4890129"/>
              <a:gd name="connsiteX32628" fmla="*/ 9367861 w 9771622"/>
              <a:gd name="connsiteY32628" fmla="*/ 835764 h 4890129"/>
              <a:gd name="connsiteX32629" fmla="*/ 9381577 w 9771622"/>
              <a:gd name="connsiteY32629" fmla="*/ 822049 h 4890129"/>
              <a:gd name="connsiteX32630" fmla="*/ 1535324 w 9771622"/>
              <a:gd name="connsiteY32630" fmla="*/ 821801 h 4890129"/>
              <a:gd name="connsiteX32631" fmla="*/ 1549039 w 9771622"/>
              <a:gd name="connsiteY32631" fmla="*/ 835516 h 4890129"/>
              <a:gd name="connsiteX32632" fmla="*/ 1535324 w 9771622"/>
              <a:gd name="connsiteY32632" fmla="*/ 849230 h 4890129"/>
              <a:gd name="connsiteX32633" fmla="*/ 1521606 w 9771622"/>
              <a:gd name="connsiteY32633" fmla="*/ 835516 h 4890129"/>
              <a:gd name="connsiteX32634" fmla="*/ 1535324 w 9771622"/>
              <a:gd name="connsiteY32634" fmla="*/ 821801 h 4890129"/>
              <a:gd name="connsiteX32635" fmla="*/ 371191 w 9771622"/>
              <a:gd name="connsiteY32635" fmla="*/ 821382 h 4890129"/>
              <a:gd name="connsiteX32636" fmla="*/ 384908 w 9771622"/>
              <a:gd name="connsiteY32636" fmla="*/ 835098 h 4890129"/>
              <a:gd name="connsiteX32637" fmla="*/ 371191 w 9771622"/>
              <a:gd name="connsiteY32637" fmla="*/ 848814 h 4890129"/>
              <a:gd name="connsiteX32638" fmla="*/ 357476 w 9771622"/>
              <a:gd name="connsiteY32638" fmla="*/ 835098 h 4890129"/>
              <a:gd name="connsiteX32639" fmla="*/ 371191 w 9771622"/>
              <a:gd name="connsiteY32639" fmla="*/ 821382 h 4890129"/>
              <a:gd name="connsiteX32640" fmla="*/ 5132393 w 9771622"/>
              <a:gd name="connsiteY32640" fmla="*/ 821378 h 4890129"/>
              <a:gd name="connsiteX32641" fmla="*/ 5146109 w 9771622"/>
              <a:gd name="connsiteY32641" fmla="*/ 835092 h 4890129"/>
              <a:gd name="connsiteX32642" fmla="*/ 5132393 w 9771622"/>
              <a:gd name="connsiteY32642" fmla="*/ 848803 h 4890129"/>
              <a:gd name="connsiteX32643" fmla="*/ 5118677 w 9771622"/>
              <a:gd name="connsiteY32643" fmla="*/ 835092 h 4890129"/>
              <a:gd name="connsiteX32644" fmla="*/ 5132393 w 9771622"/>
              <a:gd name="connsiteY32644" fmla="*/ 821378 h 4890129"/>
              <a:gd name="connsiteX32645" fmla="*/ 6315004 w 9771622"/>
              <a:gd name="connsiteY32645" fmla="*/ 821377 h 4890129"/>
              <a:gd name="connsiteX32646" fmla="*/ 6328720 w 9771622"/>
              <a:gd name="connsiteY32646" fmla="*/ 835092 h 4890129"/>
              <a:gd name="connsiteX32647" fmla="*/ 6315004 w 9771622"/>
              <a:gd name="connsiteY32647" fmla="*/ 848803 h 4890129"/>
              <a:gd name="connsiteX32648" fmla="*/ 6301288 w 9771622"/>
              <a:gd name="connsiteY32648" fmla="*/ 835092 h 4890129"/>
              <a:gd name="connsiteX32649" fmla="*/ 6315004 w 9771622"/>
              <a:gd name="connsiteY32649" fmla="*/ 821377 h 4890129"/>
              <a:gd name="connsiteX32650" fmla="*/ 3491703 w 9771622"/>
              <a:gd name="connsiteY32650" fmla="*/ 821377 h 4890129"/>
              <a:gd name="connsiteX32651" fmla="*/ 3505419 w 9771622"/>
              <a:gd name="connsiteY32651" fmla="*/ 835092 h 4890129"/>
              <a:gd name="connsiteX32652" fmla="*/ 3491703 w 9771622"/>
              <a:gd name="connsiteY32652" fmla="*/ 848803 h 4890129"/>
              <a:gd name="connsiteX32653" fmla="*/ 3477987 w 9771622"/>
              <a:gd name="connsiteY32653" fmla="*/ 835092 h 4890129"/>
              <a:gd name="connsiteX32654" fmla="*/ 3491703 w 9771622"/>
              <a:gd name="connsiteY32654" fmla="*/ 821377 h 4890129"/>
              <a:gd name="connsiteX32655" fmla="*/ 7691567 w 9771622"/>
              <a:gd name="connsiteY32655" fmla="*/ 820909 h 4890129"/>
              <a:gd name="connsiteX32656" fmla="*/ 7705283 w 9771622"/>
              <a:gd name="connsiteY32656" fmla="*/ 834622 h 4890129"/>
              <a:gd name="connsiteX32657" fmla="*/ 7691567 w 9771622"/>
              <a:gd name="connsiteY32657" fmla="*/ 848335 h 4890129"/>
              <a:gd name="connsiteX32658" fmla="*/ 7677851 w 9771622"/>
              <a:gd name="connsiteY32658" fmla="*/ 834622 h 4890129"/>
              <a:gd name="connsiteX32659" fmla="*/ 7691567 w 9771622"/>
              <a:gd name="connsiteY32659" fmla="*/ 820909 h 4890129"/>
              <a:gd name="connsiteX32660" fmla="*/ 262952 w 9771622"/>
              <a:gd name="connsiteY32660" fmla="*/ 820058 h 4890129"/>
              <a:gd name="connsiteX32661" fmla="*/ 276668 w 9771622"/>
              <a:gd name="connsiteY32661" fmla="*/ 833774 h 4890129"/>
              <a:gd name="connsiteX32662" fmla="*/ 262952 w 9771622"/>
              <a:gd name="connsiteY32662" fmla="*/ 847490 h 4890129"/>
              <a:gd name="connsiteX32663" fmla="*/ 249236 w 9771622"/>
              <a:gd name="connsiteY32663" fmla="*/ 833774 h 4890129"/>
              <a:gd name="connsiteX32664" fmla="*/ 262952 w 9771622"/>
              <a:gd name="connsiteY32664" fmla="*/ 820058 h 4890129"/>
              <a:gd name="connsiteX32665" fmla="*/ 2793067 w 9771622"/>
              <a:gd name="connsiteY32665" fmla="*/ 820031 h 4890129"/>
              <a:gd name="connsiteX32666" fmla="*/ 2806789 w 9771622"/>
              <a:gd name="connsiteY32666" fmla="*/ 833748 h 4890129"/>
              <a:gd name="connsiteX32667" fmla="*/ 2793067 w 9771622"/>
              <a:gd name="connsiteY32667" fmla="*/ 847459 h 4890129"/>
              <a:gd name="connsiteX32668" fmla="*/ 2779356 w 9771622"/>
              <a:gd name="connsiteY32668" fmla="*/ 833748 h 4890129"/>
              <a:gd name="connsiteX32669" fmla="*/ 2793067 w 9771622"/>
              <a:gd name="connsiteY32669" fmla="*/ 820031 h 4890129"/>
              <a:gd name="connsiteX32670" fmla="*/ 7013711 w 9771622"/>
              <a:gd name="connsiteY32670" fmla="*/ 820029 h 4890129"/>
              <a:gd name="connsiteX32671" fmla="*/ 7027427 w 9771622"/>
              <a:gd name="connsiteY32671" fmla="*/ 833745 h 4890129"/>
              <a:gd name="connsiteX32672" fmla="*/ 7013711 w 9771622"/>
              <a:gd name="connsiteY32672" fmla="*/ 847457 h 4890129"/>
              <a:gd name="connsiteX32673" fmla="*/ 6999995 w 9771622"/>
              <a:gd name="connsiteY32673" fmla="*/ 833745 h 4890129"/>
              <a:gd name="connsiteX32674" fmla="*/ 7013711 w 9771622"/>
              <a:gd name="connsiteY32674" fmla="*/ 820029 h 4890129"/>
              <a:gd name="connsiteX32675" fmla="*/ 3197458 w 9771622"/>
              <a:gd name="connsiteY32675" fmla="*/ 819393 h 4890129"/>
              <a:gd name="connsiteX32676" fmla="*/ 3211174 w 9771622"/>
              <a:gd name="connsiteY32676" fmla="*/ 833106 h 4890129"/>
              <a:gd name="connsiteX32677" fmla="*/ 3197458 w 9771622"/>
              <a:gd name="connsiteY32677" fmla="*/ 846818 h 4890129"/>
              <a:gd name="connsiteX32678" fmla="*/ 3183742 w 9771622"/>
              <a:gd name="connsiteY32678" fmla="*/ 833106 h 4890129"/>
              <a:gd name="connsiteX32679" fmla="*/ 3197458 w 9771622"/>
              <a:gd name="connsiteY32679" fmla="*/ 819393 h 4890129"/>
              <a:gd name="connsiteX32680" fmla="*/ 6609249 w 9771622"/>
              <a:gd name="connsiteY32680" fmla="*/ 819389 h 4890129"/>
              <a:gd name="connsiteX32681" fmla="*/ 6622965 w 9771622"/>
              <a:gd name="connsiteY32681" fmla="*/ 833106 h 4890129"/>
              <a:gd name="connsiteX32682" fmla="*/ 6609249 w 9771622"/>
              <a:gd name="connsiteY32682" fmla="*/ 846818 h 4890129"/>
              <a:gd name="connsiteX32683" fmla="*/ 6595533 w 9771622"/>
              <a:gd name="connsiteY32683" fmla="*/ 833106 h 4890129"/>
              <a:gd name="connsiteX32684" fmla="*/ 6609249 w 9771622"/>
              <a:gd name="connsiteY32684" fmla="*/ 819389 h 4890129"/>
              <a:gd name="connsiteX32685" fmla="*/ 1423121 w 9771622"/>
              <a:gd name="connsiteY32685" fmla="*/ 818807 h 4890129"/>
              <a:gd name="connsiteX32686" fmla="*/ 1436836 w 9771622"/>
              <a:gd name="connsiteY32686" fmla="*/ 832521 h 4890129"/>
              <a:gd name="connsiteX32687" fmla="*/ 1423121 w 9771622"/>
              <a:gd name="connsiteY32687" fmla="*/ 846236 h 4890129"/>
              <a:gd name="connsiteX32688" fmla="*/ 1409402 w 9771622"/>
              <a:gd name="connsiteY32688" fmla="*/ 832521 h 4890129"/>
              <a:gd name="connsiteX32689" fmla="*/ 1423121 w 9771622"/>
              <a:gd name="connsiteY32689" fmla="*/ 818807 h 4890129"/>
              <a:gd name="connsiteX32690" fmla="*/ 3929596 w 9771622"/>
              <a:gd name="connsiteY32690" fmla="*/ 818727 h 4890129"/>
              <a:gd name="connsiteX32691" fmla="*/ 3943312 w 9771622"/>
              <a:gd name="connsiteY32691" fmla="*/ 832444 h 4890129"/>
              <a:gd name="connsiteX32692" fmla="*/ 3929596 w 9771622"/>
              <a:gd name="connsiteY32692" fmla="*/ 846155 h 4890129"/>
              <a:gd name="connsiteX32693" fmla="*/ 3915880 w 9771622"/>
              <a:gd name="connsiteY32693" fmla="*/ 832444 h 4890129"/>
              <a:gd name="connsiteX32694" fmla="*/ 3929596 w 9771622"/>
              <a:gd name="connsiteY32694" fmla="*/ 818727 h 4890129"/>
              <a:gd name="connsiteX32695" fmla="*/ 155047 w 9771622"/>
              <a:gd name="connsiteY32695" fmla="*/ 818726 h 4890129"/>
              <a:gd name="connsiteX32696" fmla="*/ 168763 w 9771622"/>
              <a:gd name="connsiteY32696" fmla="*/ 832442 h 4890129"/>
              <a:gd name="connsiteX32697" fmla="*/ 155047 w 9771622"/>
              <a:gd name="connsiteY32697" fmla="*/ 846158 h 4890129"/>
              <a:gd name="connsiteX32698" fmla="*/ 141331 w 9771622"/>
              <a:gd name="connsiteY32698" fmla="*/ 832442 h 4890129"/>
              <a:gd name="connsiteX32699" fmla="*/ 155047 w 9771622"/>
              <a:gd name="connsiteY32699" fmla="*/ 818726 h 4890129"/>
              <a:gd name="connsiteX32700" fmla="*/ 2478639 w 9771622"/>
              <a:gd name="connsiteY32700" fmla="*/ 818662 h 4890129"/>
              <a:gd name="connsiteX32701" fmla="*/ 2492350 w 9771622"/>
              <a:gd name="connsiteY32701" fmla="*/ 832378 h 4890129"/>
              <a:gd name="connsiteX32702" fmla="*/ 2478639 w 9771622"/>
              <a:gd name="connsiteY32702" fmla="*/ 846091 h 4890129"/>
              <a:gd name="connsiteX32703" fmla="*/ 2464917 w 9771622"/>
              <a:gd name="connsiteY32703" fmla="*/ 832378 h 4890129"/>
              <a:gd name="connsiteX32704" fmla="*/ 2478639 w 9771622"/>
              <a:gd name="connsiteY32704" fmla="*/ 818662 h 4890129"/>
              <a:gd name="connsiteX32705" fmla="*/ 2057290 w 9771622"/>
              <a:gd name="connsiteY32705" fmla="*/ 818583 h 4890129"/>
              <a:gd name="connsiteX32706" fmla="*/ 2071007 w 9771622"/>
              <a:gd name="connsiteY32706" fmla="*/ 832296 h 4890129"/>
              <a:gd name="connsiteX32707" fmla="*/ 2057290 w 9771622"/>
              <a:gd name="connsiteY32707" fmla="*/ 846009 h 4890129"/>
              <a:gd name="connsiteX32708" fmla="*/ 2043575 w 9771622"/>
              <a:gd name="connsiteY32708" fmla="*/ 832296 h 4890129"/>
              <a:gd name="connsiteX32709" fmla="*/ 2057290 w 9771622"/>
              <a:gd name="connsiteY32709" fmla="*/ 818583 h 4890129"/>
              <a:gd name="connsiteX32710" fmla="*/ 7749490 w 9771622"/>
              <a:gd name="connsiteY32710" fmla="*/ 818579 h 4890129"/>
              <a:gd name="connsiteX32711" fmla="*/ 7763206 w 9771622"/>
              <a:gd name="connsiteY32711" fmla="*/ 832292 h 4890129"/>
              <a:gd name="connsiteX32712" fmla="*/ 7749490 w 9771622"/>
              <a:gd name="connsiteY32712" fmla="*/ 846006 h 4890129"/>
              <a:gd name="connsiteX32713" fmla="*/ 7735774 w 9771622"/>
              <a:gd name="connsiteY32713" fmla="*/ 832292 h 4890129"/>
              <a:gd name="connsiteX32714" fmla="*/ 7749490 w 9771622"/>
              <a:gd name="connsiteY32714" fmla="*/ 818579 h 4890129"/>
              <a:gd name="connsiteX32715" fmla="*/ 3576435 w 9771622"/>
              <a:gd name="connsiteY32715" fmla="*/ 817070 h 4890129"/>
              <a:gd name="connsiteX32716" fmla="*/ 3590151 w 9771622"/>
              <a:gd name="connsiteY32716" fmla="*/ 830787 h 4890129"/>
              <a:gd name="connsiteX32717" fmla="*/ 3576435 w 9771622"/>
              <a:gd name="connsiteY32717" fmla="*/ 844505 h 4890129"/>
              <a:gd name="connsiteX32718" fmla="*/ 3562719 w 9771622"/>
              <a:gd name="connsiteY32718" fmla="*/ 830787 h 4890129"/>
              <a:gd name="connsiteX32719" fmla="*/ 3576435 w 9771622"/>
              <a:gd name="connsiteY32719" fmla="*/ 817070 h 4890129"/>
              <a:gd name="connsiteX32720" fmla="*/ 7807084 w 9771622"/>
              <a:gd name="connsiteY32720" fmla="*/ 816253 h 4890129"/>
              <a:gd name="connsiteX32721" fmla="*/ 7820800 w 9771622"/>
              <a:gd name="connsiteY32721" fmla="*/ 829966 h 4890129"/>
              <a:gd name="connsiteX32722" fmla="*/ 7807084 w 9771622"/>
              <a:gd name="connsiteY32722" fmla="*/ 843680 h 4890129"/>
              <a:gd name="connsiteX32723" fmla="*/ 7793368 w 9771622"/>
              <a:gd name="connsiteY32723" fmla="*/ 829966 h 4890129"/>
              <a:gd name="connsiteX32724" fmla="*/ 7807084 w 9771622"/>
              <a:gd name="connsiteY32724" fmla="*/ 816253 h 4890129"/>
              <a:gd name="connsiteX32725" fmla="*/ 1311912 w 9771622"/>
              <a:gd name="connsiteY32725" fmla="*/ 816147 h 4890129"/>
              <a:gd name="connsiteX32726" fmla="*/ 1325630 w 9771622"/>
              <a:gd name="connsiteY32726" fmla="*/ 829862 h 4890129"/>
              <a:gd name="connsiteX32727" fmla="*/ 1311912 w 9771622"/>
              <a:gd name="connsiteY32727" fmla="*/ 843577 h 4890129"/>
              <a:gd name="connsiteX32728" fmla="*/ 1298196 w 9771622"/>
              <a:gd name="connsiteY32728" fmla="*/ 829862 h 4890129"/>
              <a:gd name="connsiteX32729" fmla="*/ 1311912 w 9771622"/>
              <a:gd name="connsiteY32729" fmla="*/ 816147 h 4890129"/>
              <a:gd name="connsiteX32730" fmla="*/ 7074612 w 9771622"/>
              <a:gd name="connsiteY32730" fmla="*/ 815389 h 4890129"/>
              <a:gd name="connsiteX32731" fmla="*/ 7088328 w 9771622"/>
              <a:gd name="connsiteY32731" fmla="*/ 829105 h 4890129"/>
              <a:gd name="connsiteX32732" fmla="*/ 7074612 w 9771622"/>
              <a:gd name="connsiteY32732" fmla="*/ 842819 h 4890129"/>
              <a:gd name="connsiteX32733" fmla="*/ 7060896 w 9771622"/>
              <a:gd name="connsiteY32733" fmla="*/ 829105 h 4890129"/>
              <a:gd name="connsiteX32734" fmla="*/ 7074612 w 9771622"/>
              <a:gd name="connsiteY32734" fmla="*/ 815389 h 4890129"/>
              <a:gd name="connsiteX32735" fmla="*/ 3838905 w 9771622"/>
              <a:gd name="connsiteY32735" fmla="*/ 815085 h 4890129"/>
              <a:gd name="connsiteX32736" fmla="*/ 3852621 w 9771622"/>
              <a:gd name="connsiteY32736" fmla="*/ 828802 h 4890129"/>
              <a:gd name="connsiteX32737" fmla="*/ 3838905 w 9771622"/>
              <a:gd name="connsiteY32737" fmla="*/ 842521 h 4890129"/>
              <a:gd name="connsiteX32738" fmla="*/ 3825189 w 9771622"/>
              <a:gd name="connsiteY32738" fmla="*/ 828802 h 4890129"/>
              <a:gd name="connsiteX32739" fmla="*/ 3838905 w 9771622"/>
              <a:gd name="connsiteY32739" fmla="*/ 815085 h 4890129"/>
              <a:gd name="connsiteX32740" fmla="*/ 6144216 w 9771622"/>
              <a:gd name="connsiteY32740" fmla="*/ 814428 h 4890129"/>
              <a:gd name="connsiteX32741" fmla="*/ 6157932 w 9771622"/>
              <a:gd name="connsiteY32741" fmla="*/ 828138 h 4890129"/>
              <a:gd name="connsiteX32742" fmla="*/ 6144216 w 9771622"/>
              <a:gd name="connsiteY32742" fmla="*/ 841853 h 4890129"/>
              <a:gd name="connsiteX32743" fmla="*/ 6130500 w 9771622"/>
              <a:gd name="connsiteY32743" fmla="*/ 828138 h 4890129"/>
              <a:gd name="connsiteX32744" fmla="*/ 6144216 w 9771622"/>
              <a:gd name="connsiteY32744" fmla="*/ 814428 h 4890129"/>
              <a:gd name="connsiteX32745" fmla="*/ 3662491 w 9771622"/>
              <a:gd name="connsiteY32745" fmla="*/ 814428 h 4890129"/>
              <a:gd name="connsiteX32746" fmla="*/ 3676207 w 9771622"/>
              <a:gd name="connsiteY32746" fmla="*/ 828138 h 4890129"/>
              <a:gd name="connsiteX32747" fmla="*/ 3662491 w 9771622"/>
              <a:gd name="connsiteY32747" fmla="*/ 841858 h 4890129"/>
              <a:gd name="connsiteX32748" fmla="*/ 3648775 w 9771622"/>
              <a:gd name="connsiteY32748" fmla="*/ 828138 h 4890129"/>
              <a:gd name="connsiteX32749" fmla="*/ 3662491 w 9771622"/>
              <a:gd name="connsiteY32749" fmla="*/ 814428 h 4890129"/>
              <a:gd name="connsiteX32750" fmla="*/ 7864343 w 9771622"/>
              <a:gd name="connsiteY32750" fmla="*/ 813924 h 4890129"/>
              <a:gd name="connsiteX32751" fmla="*/ 7878059 w 9771622"/>
              <a:gd name="connsiteY32751" fmla="*/ 827638 h 4890129"/>
              <a:gd name="connsiteX32752" fmla="*/ 7864343 w 9771622"/>
              <a:gd name="connsiteY32752" fmla="*/ 841351 h 4890129"/>
              <a:gd name="connsiteX32753" fmla="*/ 7850627 w 9771622"/>
              <a:gd name="connsiteY32753" fmla="*/ 827638 h 4890129"/>
              <a:gd name="connsiteX32754" fmla="*/ 7864343 w 9771622"/>
              <a:gd name="connsiteY32754" fmla="*/ 813924 h 4890129"/>
              <a:gd name="connsiteX32755" fmla="*/ 3749871 w 9771622"/>
              <a:gd name="connsiteY32755" fmla="*/ 813433 h 4890129"/>
              <a:gd name="connsiteX32756" fmla="*/ 3763587 w 9771622"/>
              <a:gd name="connsiteY32756" fmla="*/ 827141 h 4890129"/>
              <a:gd name="connsiteX32757" fmla="*/ 3749871 w 9771622"/>
              <a:gd name="connsiteY32757" fmla="*/ 840859 h 4890129"/>
              <a:gd name="connsiteX32758" fmla="*/ 3736155 w 9771622"/>
              <a:gd name="connsiteY32758" fmla="*/ 827141 h 4890129"/>
              <a:gd name="connsiteX32759" fmla="*/ 3749871 w 9771622"/>
              <a:gd name="connsiteY32759" fmla="*/ 813433 h 4890129"/>
              <a:gd name="connsiteX32760" fmla="*/ 5346211 w 9771622"/>
              <a:gd name="connsiteY32760" fmla="*/ 813105 h 4890129"/>
              <a:gd name="connsiteX32761" fmla="*/ 5359927 w 9771622"/>
              <a:gd name="connsiteY32761" fmla="*/ 826814 h 4890129"/>
              <a:gd name="connsiteX32762" fmla="*/ 5346211 w 9771622"/>
              <a:gd name="connsiteY32762" fmla="*/ 840531 h 4890129"/>
              <a:gd name="connsiteX32763" fmla="*/ 5332495 w 9771622"/>
              <a:gd name="connsiteY32763" fmla="*/ 826814 h 4890129"/>
              <a:gd name="connsiteX32764" fmla="*/ 5346211 w 9771622"/>
              <a:gd name="connsiteY32764" fmla="*/ 813105 h 4890129"/>
              <a:gd name="connsiteX32765" fmla="*/ 6673128 w 9771622"/>
              <a:gd name="connsiteY32765" fmla="*/ 812442 h 4890129"/>
              <a:gd name="connsiteX32766" fmla="*/ 6686844 w 9771622"/>
              <a:gd name="connsiteY32766" fmla="*/ 826154 h 4890129"/>
              <a:gd name="connsiteX32767" fmla="*/ 6673128 w 9771622"/>
              <a:gd name="connsiteY32767" fmla="*/ 839871 h 4890129"/>
              <a:gd name="connsiteX32768" fmla="*/ 6659412 w 9771622"/>
              <a:gd name="connsiteY32768" fmla="*/ 826154 h 4890129"/>
              <a:gd name="connsiteX32769" fmla="*/ 6673128 w 9771622"/>
              <a:gd name="connsiteY32769" fmla="*/ 812442 h 4890129"/>
              <a:gd name="connsiteX32770" fmla="*/ 2360474 w 9771622"/>
              <a:gd name="connsiteY32770" fmla="*/ 812360 h 4890129"/>
              <a:gd name="connsiteX32771" fmla="*/ 2374188 w 9771622"/>
              <a:gd name="connsiteY32771" fmla="*/ 826072 h 4890129"/>
              <a:gd name="connsiteX32772" fmla="*/ 2360474 w 9771622"/>
              <a:gd name="connsiteY32772" fmla="*/ 839785 h 4890129"/>
              <a:gd name="connsiteX32773" fmla="*/ 2346755 w 9771622"/>
              <a:gd name="connsiteY32773" fmla="*/ 826072 h 4890129"/>
              <a:gd name="connsiteX32774" fmla="*/ 2360474 w 9771622"/>
              <a:gd name="connsiteY32774" fmla="*/ 812360 h 4890129"/>
              <a:gd name="connsiteX32775" fmla="*/ 7921603 w 9771622"/>
              <a:gd name="connsiteY32775" fmla="*/ 811926 h 4890129"/>
              <a:gd name="connsiteX32776" fmla="*/ 7935319 w 9771622"/>
              <a:gd name="connsiteY32776" fmla="*/ 825639 h 4890129"/>
              <a:gd name="connsiteX32777" fmla="*/ 7921603 w 9771622"/>
              <a:gd name="connsiteY32777" fmla="*/ 839353 h 4890129"/>
              <a:gd name="connsiteX32778" fmla="*/ 7907887 w 9771622"/>
              <a:gd name="connsiteY32778" fmla="*/ 825639 h 4890129"/>
              <a:gd name="connsiteX32779" fmla="*/ 7921603 w 9771622"/>
              <a:gd name="connsiteY32779" fmla="*/ 811926 h 4890129"/>
              <a:gd name="connsiteX32780" fmla="*/ 2671601 w 9771622"/>
              <a:gd name="connsiteY32780" fmla="*/ 811080 h 4890129"/>
              <a:gd name="connsiteX32781" fmla="*/ 2685322 w 9771622"/>
              <a:gd name="connsiteY32781" fmla="*/ 824793 h 4890129"/>
              <a:gd name="connsiteX32782" fmla="*/ 2671601 w 9771622"/>
              <a:gd name="connsiteY32782" fmla="*/ 838508 h 4890129"/>
              <a:gd name="connsiteX32783" fmla="*/ 2657887 w 9771622"/>
              <a:gd name="connsiteY32783" fmla="*/ 824793 h 4890129"/>
              <a:gd name="connsiteX32784" fmla="*/ 2671601 w 9771622"/>
              <a:gd name="connsiteY32784" fmla="*/ 811080 h 4890129"/>
              <a:gd name="connsiteX32785" fmla="*/ 7135183 w 9771622"/>
              <a:gd name="connsiteY32785" fmla="*/ 811080 h 4890129"/>
              <a:gd name="connsiteX32786" fmla="*/ 7148899 w 9771622"/>
              <a:gd name="connsiteY32786" fmla="*/ 824792 h 4890129"/>
              <a:gd name="connsiteX32787" fmla="*/ 7135183 w 9771622"/>
              <a:gd name="connsiteY32787" fmla="*/ 838508 h 4890129"/>
              <a:gd name="connsiteX32788" fmla="*/ 7121467 w 9771622"/>
              <a:gd name="connsiteY32788" fmla="*/ 824792 h 4890129"/>
              <a:gd name="connsiteX32789" fmla="*/ 7135183 w 9771622"/>
              <a:gd name="connsiteY32789" fmla="*/ 811080 h 4890129"/>
              <a:gd name="connsiteX32790" fmla="*/ 3277888 w 9771622"/>
              <a:gd name="connsiteY32790" fmla="*/ 810457 h 4890129"/>
              <a:gd name="connsiteX32791" fmla="*/ 3291604 w 9771622"/>
              <a:gd name="connsiteY32791" fmla="*/ 824168 h 4890129"/>
              <a:gd name="connsiteX32792" fmla="*/ 3277888 w 9771622"/>
              <a:gd name="connsiteY32792" fmla="*/ 837883 h 4890129"/>
              <a:gd name="connsiteX32793" fmla="*/ 3264172 w 9771622"/>
              <a:gd name="connsiteY32793" fmla="*/ 824168 h 4890129"/>
              <a:gd name="connsiteX32794" fmla="*/ 3277888 w 9771622"/>
              <a:gd name="connsiteY32794" fmla="*/ 810457 h 4890129"/>
              <a:gd name="connsiteX32795" fmla="*/ 1828248 w 9771622"/>
              <a:gd name="connsiteY32795" fmla="*/ 809934 h 4890129"/>
              <a:gd name="connsiteX32796" fmla="*/ 1841960 w 9771622"/>
              <a:gd name="connsiteY32796" fmla="*/ 823647 h 4890129"/>
              <a:gd name="connsiteX32797" fmla="*/ 1828248 w 9771622"/>
              <a:gd name="connsiteY32797" fmla="*/ 837361 h 4890129"/>
              <a:gd name="connsiteX32798" fmla="*/ 1814526 w 9771622"/>
              <a:gd name="connsiteY32798" fmla="*/ 823647 h 4890129"/>
              <a:gd name="connsiteX32799" fmla="*/ 1828248 w 9771622"/>
              <a:gd name="connsiteY32799" fmla="*/ 809934 h 4890129"/>
              <a:gd name="connsiteX32800" fmla="*/ 7978532 w 9771622"/>
              <a:gd name="connsiteY32800" fmla="*/ 809931 h 4890129"/>
              <a:gd name="connsiteX32801" fmla="*/ 7992248 w 9771622"/>
              <a:gd name="connsiteY32801" fmla="*/ 823645 h 4890129"/>
              <a:gd name="connsiteX32802" fmla="*/ 7978532 w 9771622"/>
              <a:gd name="connsiteY32802" fmla="*/ 837359 h 4890129"/>
              <a:gd name="connsiteX32803" fmla="*/ 7964816 w 9771622"/>
              <a:gd name="connsiteY32803" fmla="*/ 823645 h 4890129"/>
              <a:gd name="connsiteX32804" fmla="*/ 7978532 w 9771622"/>
              <a:gd name="connsiteY32804" fmla="*/ 809931 h 4890129"/>
              <a:gd name="connsiteX32805" fmla="*/ 8035461 w 9771622"/>
              <a:gd name="connsiteY32805" fmla="*/ 807934 h 4890129"/>
              <a:gd name="connsiteX32806" fmla="*/ 8049177 w 9771622"/>
              <a:gd name="connsiteY32806" fmla="*/ 821648 h 4890129"/>
              <a:gd name="connsiteX32807" fmla="*/ 8035461 w 9771622"/>
              <a:gd name="connsiteY32807" fmla="*/ 835362 h 4890129"/>
              <a:gd name="connsiteX32808" fmla="*/ 8021745 w 9771622"/>
              <a:gd name="connsiteY32808" fmla="*/ 821648 h 4890129"/>
              <a:gd name="connsiteX32809" fmla="*/ 8035461 w 9771622"/>
              <a:gd name="connsiteY32809" fmla="*/ 807934 h 4890129"/>
              <a:gd name="connsiteX32810" fmla="*/ 7195420 w 9771622"/>
              <a:gd name="connsiteY32810" fmla="*/ 807097 h 4890129"/>
              <a:gd name="connsiteX32811" fmla="*/ 7209136 w 9771622"/>
              <a:gd name="connsiteY32811" fmla="*/ 820808 h 4890129"/>
              <a:gd name="connsiteX32812" fmla="*/ 7195420 w 9771622"/>
              <a:gd name="connsiteY32812" fmla="*/ 834527 h 4890129"/>
              <a:gd name="connsiteX32813" fmla="*/ 7181704 w 9771622"/>
              <a:gd name="connsiteY32813" fmla="*/ 820808 h 4890129"/>
              <a:gd name="connsiteX32814" fmla="*/ 7195420 w 9771622"/>
              <a:gd name="connsiteY32814" fmla="*/ 807097 h 4890129"/>
              <a:gd name="connsiteX32815" fmla="*/ 2243300 w 9771622"/>
              <a:gd name="connsiteY32815" fmla="*/ 806378 h 4890129"/>
              <a:gd name="connsiteX32816" fmla="*/ 2257018 w 9771622"/>
              <a:gd name="connsiteY32816" fmla="*/ 820092 h 4890129"/>
              <a:gd name="connsiteX32817" fmla="*/ 2243300 w 9771622"/>
              <a:gd name="connsiteY32817" fmla="*/ 833805 h 4890129"/>
              <a:gd name="connsiteX32818" fmla="*/ 2229586 w 9771622"/>
              <a:gd name="connsiteY32818" fmla="*/ 820092 h 4890129"/>
              <a:gd name="connsiteX32819" fmla="*/ 2243300 w 9771622"/>
              <a:gd name="connsiteY32819" fmla="*/ 806378 h 4890129"/>
              <a:gd name="connsiteX32820" fmla="*/ 1714716 w 9771622"/>
              <a:gd name="connsiteY32820" fmla="*/ 806271 h 4890129"/>
              <a:gd name="connsiteX32821" fmla="*/ 1728436 w 9771622"/>
              <a:gd name="connsiteY32821" fmla="*/ 819986 h 4890129"/>
              <a:gd name="connsiteX32822" fmla="*/ 1714716 w 9771622"/>
              <a:gd name="connsiteY32822" fmla="*/ 833700 h 4890129"/>
              <a:gd name="connsiteX32823" fmla="*/ 1701004 w 9771622"/>
              <a:gd name="connsiteY32823" fmla="*/ 819986 h 4890129"/>
              <a:gd name="connsiteX32824" fmla="*/ 1714716 w 9771622"/>
              <a:gd name="connsiteY32824" fmla="*/ 806271 h 4890129"/>
              <a:gd name="connsiteX32825" fmla="*/ 8092391 w 9771622"/>
              <a:gd name="connsiteY32825" fmla="*/ 806269 h 4890129"/>
              <a:gd name="connsiteX32826" fmla="*/ 8106107 w 9771622"/>
              <a:gd name="connsiteY32826" fmla="*/ 819983 h 4890129"/>
              <a:gd name="connsiteX32827" fmla="*/ 8092391 w 9771622"/>
              <a:gd name="connsiteY32827" fmla="*/ 833698 h 4890129"/>
              <a:gd name="connsiteX32828" fmla="*/ 8078675 w 9771622"/>
              <a:gd name="connsiteY32828" fmla="*/ 819983 h 4890129"/>
              <a:gd name="connsiteX32829" fmla="*/ 8092391 w 9771622"/>
              <a:gd name="connsiteY32829" fmla="*/ 806269 h 4890129"/>
              <a:gd name="connsiteX32830" fmla="*/ 6736347 w 9771622"/>
              <a:gd name="connsiteY32830" fmla="*/ 806154 h 4890129"/>
              <a:gd name="connsiteX32831" fmla="*/ 6750063 w 9771622"/>
              <a:gd name="connsiteY32831" fmla="*/ 819865 h 4890129"/>
              <a:gd name="connsiteX32832" fmla="*/ 6736347 w 9771622"/>
              <a:gd name="connsiteY32832" fmla="*/ 833583 h 4890129"/>
              <a:gd name="connsiteX32833" fmla="*/ 6722631 w 9771622"/>
              <a:gd name="connsiteY32833" fmla="*/ 819865 h 4890129"/>
              <a:gd name="connsiteX32834" fmla="*/ 6736347 w 9771622"/>
              <a:gd name="connsiteY32834" fmla="*/ 806154 h 4890129"/>
              <a:gd name="connsiteX32835" fmla="*/ 8148990 w 9771622"/>
              <a:gd name="connsiteY32835" fmla="*/ 804273 h 4890129"/>
              <a:gd name="connsiteX32836" fmla="*/ 8162706 w 9771622"/>
              <a:gd name="connsiteY32836" fmla="*/ 817987 h 4890129"/>
              <a:gd name="connsiteX32837" fmla="*/ 8148990 w 9771622"/>
              <a:gd name="connsiteY32837" fmla="*/ 831701 h 4890129"/>
              <a:gd name="connsiteX32838" fmla="*/ 8135274 w 9771622"/>
              <a:gd name="connsiteY32838" fmla="*/ 817987 h 4890129"/>
              <a:gd name="connsiteX32839" fmla="*/ 8148990 w 9771622"/>
              <a:gd name="connsiteY32839" fmla="*/ 804273 h 4890129"/>
              <a:gd name="connsiteX32840" fmla="*/ 2551457 w 9771622"/>
              <a:gd name="connsiteY32840" fmla="*/ 803453 h 4890129"/>
              <a:gd name="connsiteX32841" fmla="*/ 2565169 w 9771622"/>
              <a:gd name="connsiteY32841" fmla="*/ 817164 h 4890129"/>
              <a:gd name="connsiteX32842" fmla="*/ 2551457 w 9771622"/>
              <a:gd name="connsiteY32842" fmla="*/ 830878 h 4890129"/>
              <a:gd name="connsiteX32843" fmla="*/ 2537740 w 9771622"/>
              <a:gd name="connsiteY32843" fmla="*/ 817164 h 4890129"/>
              <a:gd name="connsiteX32844" fmla="*/ 2551457 w 9771622"/>
              <a:gd name="connsiteY32844" fmla="*/ 803453 h 4890129"/>
              <a:gd name="connsiteX32845" fmla="*/ 7255661 w 9771622"/>
              <a:gd name="connsiteY32845" fmla="*/ 803451 h 4890129"/>
              <a:gd name="connsiteX32846" fmla="*/ 7269377 w 9771622"/>
              <a:gd name="connsiteY32846" fmla="*/ 817162 h 4890129"/>
              <a:gd name="connsiteX32847" fmla="*/ 7255661 w 9771622"/>
              <a:gd name="connsiteY32847" fmla="*/ 830875 h 4890129"/>
              <a:gd name="connsiteX32848" fmla="*/ 7241945 w 9771622"/>
              <a:gd name="connsiteY32848" fmla="*/ 817162 h 4890129"/>
              <a:gd name="connsiteX32849" fmla="*/ 7255661 w 9771622"/>
              <a:gd name="connsiteY32849" fmla="*/ 803451 h 4890129"/>
              <a:gd name="connsiteX32850" fmla="*/ 6447398 w 9771622"/>
              <a:gd name="connsiteY32850" fmla="*/ 802843 h 4890129"/>
              <a:gd name="connsiteX32851" fmla="*/ 6461114 w 9771622"/>
              <a:gd name="connsiteY32851" fmla="*/ 816556 h 4890129"/>
              <a:gd name="connsiteX32852" fmla="*/ 6447398 w 9771622"/>
              <a:gd name="connsiteY32852" fmla="*/ 830270 h 4890129"/>
              <a:gd name="connsiteX32853" fmla="*/ 6433682 w 9771622"/>
              <a:gd name="connsiteY32853" fmla="*/ 816556 h 4890129"/>
              <a:gd name="connsiteX32854" fmla="*/ 6447398 w 9771622"/>
              <a:gd name="connsiteY32854" fmla="*/ 802843 h 4890129"/>
              <a:gd name="connsiteX32855" fmla="*/ 3359639 w 9771622"/>
              <a:gd name="connsiteY32855" fmla="*/ 802843 h 4890129"/>
              <a:gd name="connsiteX32856" fmla="*/ 3373355 w 9771622"/>
              <a:gd name="connsiteY32856" fmla="*/ 816556 h 4890129"/>
              <a:gd name="connsiteX32857" fmla="*/ 3359639 w 9771622"/>
              <a:gd name="connsiteY32857" fmla="*/ 830270 h 4890129"/>
              <a:gd name="connsiteX32858" fmla="*/ 3345923 w 9771622"/>
              <a:gd name="connsiteY32858" fmla="*/ 816556 h 4890129"/>
              <a:gd name="connsiteX32859" fmla="*/ 3359639 w 9771622"/>
              <a:gd name="connsiteY32859" fmla="*/ 802843 h 4890129"/>
              <a:gd name="connsiteX32860" fmla="*/ 1601515 w 9771622"/>
              <a:gd name="connsiteY32860" fmla="*/ 802612 h 4890129"/>
              <a:gd name="connsiteX32861" fmla="*/ 1615238 w 9771622"/>
              <a:gd name="connsiteY32861" fmla="*/ 816326 h 4890129"/>
              <a:gd name="connsiteX32862" fmla="*/ 1601515 w 9771622"/>
              <a:gd name="connsiteY32862" fmla="*/ 830041 h 4890129"/>
              <a:gd name="connsiteX32863" fmla="*/ 1587806 w 9771622"/>
              <a:gd name="connsiteY32863" fmla="*/ 816326 h 4890129"/>
              <a:gd name="connsiteX32864" fmla="*/ 1601515 w 9771622"/>
              <a:gd name="connsiteY32864" fmla="*/ 802612 h 4890129"/>
              <a:gd name="connsiteX32865" fmla="*/ 8205256 w 9771622"/>
              <a:gd name="connsiteY32865" fmla="*/ 802610 h 4890129"/>
              <a:gd name="connsiteX32866" fmla="*/ 8218972 w 9771622"/>
              <a:gd name="connsiteY32866" fmla="*/ 816325 h 4890129"/>
              <a:gd name="connsiteX32867" fmla="*/ 8205256 w 9771622"/>
              <a:gd name="connsiteY32867" fmla="*/ 830039 h 4890129"/>
              <a:gd name="connsiteX32868" fmla="*/ 8191540 w 9771622"/>
              <a:gd name="connsiteY32868" fmla="*/ 816325 h 4890129"/>
              <a:gd name="connsiteX32869" fmla="*/ 8205256 w 9771622"/>
              <a:gd name="connsiteY32869" fmla="*/ 802610 h 4890129"/>
              <a:gd name="connsiteX32870" fmla="*/ 6212397 w 9771622"/>
              <a:gd name="connsiteY32870" fmla="*/ 802515 h 4890129"/>
              <a:gd name="connsiteX32871" fmla="*/ 6226113 w 9771622"/>
              <a:gd name="connsiteY32871" fmla="*/ 816225 h 4890129"/>
              <a:gd name="connsiteX32872" fmla="*/ 6212397 w 9771622"/>
              <a:gd name="connsiteY32872" fmla="*/ 829941 h 4890129"/>
              <a:gd name="connsiteX32873" fmla="*/ 6198681 w 9771622"/>
              <a:gd name="connsiteY32873" fmla="*/ 816225 h 4890129"/>
              <a:gd name="connsiteX32874" fmla="*/ 6212397 w 9771622"/>
              <a:gd name="connsiteY32874" fmla="*/ 802515 h 4890129"/>
              <a:gd name="connsiteX32875" fmla="*/ 541999 w 9771622"/>
              <a:gd name="connsiteY32875" fmla="*/ 801867 h 4890129"/>
              <a:gd name="connsiteX32876" fmla="*/ 555711 w 9771622"/>
              <a:gd name="connsiteY32876" fmla="*/ 815583 h 4890129"/>
              <a:gd name="connsiteX32877" fmla="*/ 541999 w 9771622"/>
              <a:gd name="connsiteY32877" fmla="*/ 829298 h 4890129"/>
              <a:gd name="connsiteX32878" fmla="*/ 528280 w 9771622"/>
              <a:gd name="connsiteY32878" fmla="*/ 815583 h 4890129"/>
              <a:gd name="connsiteX32879" fmla="*/ 541999 w 9771622"/>
              <a:gd name="connsiteY32879" fmla="*/ 801867 h 4890129"/>
              <a:gd name="connsiteX32880" fmla="*/ 5301857 w 9771622"/>
              <a:gd name="connsiteY32880" fmla="*/ 801853 h 4890129"/>
              <a:gd name="connsiteX32881" fmla="*/ 5315573 w 9771622"/>
              <a:gd name="connsiteY32881" fmla="*/ 815561 h 4890129"/>
              <a:gd name="connsiteX32882" fmla="*/ 5301857 w 9771622"/>
              <a:gd name="connsiteY32882" fmla="*/ 829278 h 4890129"/>
              <a:gd name="connsiteX32883" fmla="*/ 5288141 w 9771622"/>
              <a:gd name="connsiteY32883" fmla="*/ 815561 h 4890129"/>
              <a:gd name="connsiteX32884" fmla="*/ 5301857 w 9771622"/>
              <a:gd name="connsiteY32884" fmla="*/ 801853 h 4890129"/>
              <a:gd name="connsiteX32885" fmla="*/ 8261525 w 9771622"/>
              <a:gd name="connsiteY32885" fmla="*/ 801279 h 4890129"/>
              <a:gd name="connsiteX32886" fmla="*/ 8275241 w 9771622"/>
              <a:gd name="connsiteY32886" fmla="*/ 814994 h 4890129"/>
              <a:gd name="connsiteX32887" fmla="*/ 8261525 w 9771622"/>
              <a:gd name="connsiteY32887" fmla="*/ 828708 h 4890129"/>
              <a:gd name="connsiteX32888" fmla="*/ 8247809 w 9771622"/>
              <a:gd name="connsiteY32888" fmla="*/ 814994 h 4890129"/>
              <a:gd name="connsiteX32889" fmla="*/ 8261525 w 9771622"/>
              <a:gd name="connsiteY32889" fmla="*/ 801279 h 4890129"/>
              <a:gd name="connsiteX32890" fmla="*/ 2126802 w 9771622"/>
              <a:gd name="connsiteY32890" fmla="*/ 801058 h 4890129"/>
              <a:gd name="connsiteX32891" fmla="*/ 2140512 w 9771622"/>
              <a:gd name="connsiteY32891" fmla="*/ 814771 h 4890129"/>
              <a:gd name="connsiteX32892" fmla="*/ 2126802 w 9771622"/>
              <a:gd name="connsiteY32892" fmla="*/ 828484 h 4890129"/>
              <a:gd name="connsiteX32893" fmla="*/ 2113083 w 9771622"/>
              <a:gd name="connsiteY32893" fmla="*/ 814771 h 4890129"/>
              <a:gd name="connsiteX32894" fmla="*/ 2126802 w 9771622"/>
              <a:gd name="connsiteY32894" fmla="*/ 801058 h 4890129"/>
              <a:gd name="connsiteX32895" fmla="*/ 433091 w 9771622"/>
              <a:gd name="connsiteY32895" fmla="*/ 800536 h 4890129"/>
              <a:gd name="connsiteX32896" fmla="*/ 446807 w 9771622"/>
              <a:gd name="connsiteY32896" fmla="*/ 814252 h 4890129"/>
              <a:gd name="connsiteX32897" fmla="*/ 433091 w 9771622"/>
              <a:gd name="connsiteY32897" fmla="*/ 827967 h 4890129"/>
              <a:gd name="connsiteX32898" fmla="*/ 419375 w 9771622"/>
              <a:gd name="connsiteY32898" fmla="*/ 814252 h 4890129"/>
              <a:gd name="connsiteX32899" fmla="*/ 433091 w 9771622"/>
              <a:gd name="connsiteY32899" fmla="*/ 800536 h 4890129"/>
              <a:gd name="connsiteX32900" fmla="*/ 6037967 w 9771622"/>
              <a:gd name="connsiteY32900" fmla="*/ 800530 h 4890129"/>
              <a:gd name="connsiteX32901" fmla="*/ 6051683 w 9771622"/>
              <a:gd name="connsiteY32901" fmla="*/ 814241 h 4890129"/>
              <a:gd name="connsiteX32902" fmla="*/ 6037967 w 9771622"/>
              <a:gd name="connsiteY32902" fmla="*/ 827955 h 4890129"/>
              <a:gd name="connsiteX32903" fmla="*/ 6024251 w 9771622"/>
              <a:gd name="connsiteY32903" fmla="*/ 814241 h 4890129"/>
              <a:gd name="connsiteX32904" fmla="*/ 6037967 w 9771622"/>
              <a:gd name="connsiteY32904" fmla="*/ 800530 h 4890129"/>
              <a:gd name="connsiteX32905" fmla="*/ 6799232 w 9771622"/>
              <a:gd name="connsiteY32905" fmla="*/ 800195 h 4890129"/>
              <a:gd name="connsiteX32906" fmla="*/ 6812948 w 9771622"/>
              <a:gd name="connsiteY32906" fmla="*/ 813906 h 4890129"/>
              <a:gd name="connsiteX32907" fmla="*/ 6799232 w 9771622"/>
              <a:gd name="connsiteY32907" fmla="*/ 827622 h 4890129"/>
              <a:gd name="connsiteX32908" fmla="*/ 6785516 w 9771622"/>
              <a:gd name="connsiteY32908" fmla="*/ 813906 h 4890129"/>
              <a:gd name="connsiteX32909" fmla="*/ 6799232 w 9771622"/>
              <a:gd name="connsiteY32909" fmla="*/ 800195 h 4890129"/>
              <a:gd name="connsiteX32910" fmla="*/ 7315238 w 9771622"/>
              <a:gd name="connsiteY32910" fmla="*/ 799800 h 4890129"/>
              <a:gd name="connsiteX32911" fmla="*/ 7328954 w 9771622"/>
              <a:gd name="connsiteY32911" fmla="*/ 813513 h 4890129"/>
              <a:gd name="connsiteX32912" fmla="*/ 7315238 w 9771622"/>
              <a:gd name="connsiteY32912" fmla="*/ 827225 h 4890129"/>
              <a:gd name="connsiteX32913" fmla="*/ 7301522 w 9771622"/>
              <a:gd name="connsiteY32913" fmla="*/ 813513 h 4890129"/>
              <a:gd name="connsiteX32914" fmla="*/ 7315238 w 9771622"/>
              <a:gd name="connsiteY32914" fmla="*/ 799800 h 4890129"/>
              <a:gd name="connsiteX32915" fmla="*/ 1488983 w 9771622"/>
              <a:gd name="connsiteY32915" fmla="*/ 799620 h 4890129"/>
              <a:gd name="connsiteX32916" fmla="*/ 1502699 w 9771622"/>
              <a:gd name="connsiteY32916" fmla="*/ 813335 h 4890129"/>
              <a:gd name="connsiteX32917" fmla="*/ 1488983 w 9771622"/>
              <a:gd name="connsiteY32917" fmla="*/ 827049 h 4890129"/>
              <a:gd name="connsiteX32918" fmla="*/ 1475265 w 9771622"/>
              <a:gd name="connsiteY32918" fmla="*/ 813335 h 4890129"/>
              <a:gd name="connsiteX32919" fmla="*/ 1488983 w 9771622"/>
              <a:gd name="connsiteY32919" fmla="*/ 799620 h 4890129"/>
              <a:gd name="connsiteX32920" fmla="*/ 8317790 w 9771622"/>
              <a:gd name="connsiteY32920" fmla="*/ 799619 h 4890129"/>
              <a:gd name="connsiteX32921" fmla="*/ 8331506 w 9771622"/>
              <a:gd name="connsiteY32921" fmla="*/ 813333 h 4890129"/>
              <a:gd name="connsiteX32922" fmla="*/ 8317790 w 9771622"/>
              <a:gd name="connsiteY32922" fmla="*/ 827048 h 4890129"/>
              <a:gd name="connsiteX32923" fmla="*/ 8304074 w 9771622"/>
              <a:gd name="connsiteY32923" fmla="*/ 813333 h 4890129"/>
              <a:gd name="connsiteX32924" fmla="*/ 8317790 w 9771622"/>
              <a:gd name="connsiteY32924" fmla="*/ 799619 h 4890129"/>
              <a:gd name="connsiteX32925" fmla="*/ 324850 w 9771622"/>
              <a:gd name="connsiteY32925" fmla="*/ 798873 h 4890129"/>
              <a:gd name="connsiteX32926" fmla="*/ 338567 w 9771622"/>
              <a:gd name="connsiteY32926" fmla="*/ 812589 h 4890129"/>
              <a:gd name="connsiteX32927" fmla="*/ 324850 w 9771622"/>
              <a:gd name="connsiteY32927" fmla="*/ 826305 h 4890129"/>
              <a:gd name="connsiteX32928" fmla="*/ 311135 w 9771622"/>
              <a:gd name="connsiteY32928" fmla="*/ 812589 h 4890129"/>
              <a:gd name="connsiteX32929" fmla="*/ 324850 w 9771622"/>
              <a:gd name="connsiteY32929" fmla="*/ 798873 h 4890129"/>
              <a:gd name="connsiteX32930" fmla="*/ 8373729 w 9771622"/>
              <a:gd name="connsiteY32930" fmla="*/ 797959 h 4890129"/>
              <a:gd name="connsiteX32931" fmla="*/ 8387445 w 9771622"/>
              <a:gd name="connsiteY32931" fmla="*/ 811673 h 4890129"/>
              <a:gd name="connsiteX32932" fmla="*/ 8373729 w 9771622"/>
              <a:gd name="connsiteY32932" fmla="*/ 825388 h 4890129"/>
              <a:gd name="connsiteX32933" fmla="*/ 8360013 w 9771622"/>
              <a:gd name="connsiteY32933" fmla="*/ 811673 h 4890129"/>
              <a:gd name="connsiteX32934" fmla="*/ 8373729 w 9771622"/>
              <a:gd name="connsiteY32934" fmla="*/ 797959 h 4890129"/>
              <a:gd name="connsiteX32935" fmla="*/ 216611 w 9771622"/>
              <a:gd name="connsiteY32935" fmla="*/ 797548 h 4890129"/>
              <a:gd name="connsiteX32936" fmla="*/ 230328 w 9771622"/>
              <a:gd name="connsiteY32936" fmla="*/ 811264 h 4890129"/>
              <a:gd name="connsiteX32937" fmla="*/ 216611 w 9771622"/>
              <a:gd name="connsiteY32937" fmla="*/ 824980 h 4890129"/>
              <a:gd name="connsiteX32938" fmla="*/ 202895 w 9771622"/>
              <a:gd name="connsiteY32938" fmla="*/ 811264 h 4890129"/>
              <a:gd name="connsiteX32939" fmla="*/ 216611 w 9771622"/>
              <a:gd name="connsiteY32939" fmla="*/ 797548 h 4890129"/>
              <a:gd name="connsiteX32940" fmla="*/ 2746077 w 9771622"/>
              <a:gd name="connsiteY32940" fmla="*/ 797193 h 4890129"/>
              <a:gd name="connsiteX32941" fmla="*/ 2759790 w 9771622"/>
              <a:gd name="connsiteY32941" fmla="*/ 810904 h 4890129"/>
              <a:gd name="connsiteX32942" fmla="*/ 2746077 w 9771622"/>
              <a:gd name="connsiteY32942" fmla="*/ 824617 h 4890129"/>
              <a:gd name="connsiteX32943" fmla="*/ 2732357 w 9771622"/>
              <a:gd name="connsiteY32943" fmla="*/ 810904 h 4890129"/>
              <a:gd name="connsiteX32944" fmla="*/ 2746077 w 9771622"/>
              <a:gd name="connsiteY32944" fmla="*/ 797193 h 4890129"/>
              <a:gd name="connsiteX32945" fmla="*/ 5467683 w 9771622"/>
              <a:gd name="connsiteY32945" fmla="*/ 796888 h 4890129"/>
              <a:gd name="connsiteX32946" fmla="*/ 5481399 w 9771622"/>
              <a:gd name="connsiteY32946" fmla="*/ 810606 h 4890129"/>
              <a:gd name="connsiteX32947" fmla="*/ 5467683 w 9771622"/>
              <a:gd name="connsiteY32947" fmla="*/ 824313 h 4890129"/>
              <a:gd name="connsiteX32948" fmla="*/ 5453967 w 9771622"/>
              <a:gd name="connsiteY32948" fmla="*/ 810606 h 4890129"/>
              <a:gd name="connsiteX32949" fmla="*/ 5467683 w 9771622"/>
              <a:gd name="connsiteY32949" fmla="*/ 796888 h 4890129"/>
              <a:gd name="connsiteX32950" fmla="*/ 8429665 w 9771622"/>
              <a:gd name="connsiteY32950" fmla="*/ 796628 h 4890129"/>
              <a:gd name="connsiteX32951" fmla="*/ 8443381 w 9771622"/>
              <a:gd name="connsiteY32951" fmla="*/ 810343 h 4890129"/>
              <a:gd name="connsiteX32952" fmla="*/ 8429665 w 9771622"/>
              <a:gd name="connsiteY32952" fmla="*/ 824058 h 4890129"/>
              <a:gd name="connsiteX32953" fmla="*/ 8415949 w 9771622"/>
              <a:gd name="connsiteY32953" fmla="*/ 810343 h 4890129"/>
              <a:gd name="connsiteX32954" fmla="*/ 8429665 w 9771622"/>
              <a:gd name="connsiteY32954" fmla="*/ 796628 h 4890129"/>
              <a:gd name="connsiteX32955" fmla="*/ 3442387 w 9771622"/>
              <a:gd name="connsiteY32955" fmla="*/ 796556 h 4890129"/>
              <a:gd name="connsiteX32956" fmla="*/ 3456103 w 9771622"/>
              <a:gd name="connsiteY32956" fmla="*/ 810267 h 4890129"/>
              <a:gd name="connsiteX32957" fmla="*/ 3442387 w 9771622"/>
              <a:gd name="connsiteY32957" fmla="*/ 823981 h 4890129"/>
              <a:gd name="connsiteX32958" fmla="*/ 3428671 w 9771622"/>
              <a:gd name="connsiteY32958" fmla="*/ 810267 h 4890129"/>
              <a:gd name="connsiteX32959" fmla="*/ 3442387 w 9771622"/>
              <a:gd name="connsiteY32959" fmla="*/ 796556 h 4890129"/>
              <a:gd name="connsiteX32960" fmla="*/ 2432301 w 9771622"/>
              <a:gd name="connsiteY32960" fmla="*/ 796151 h 4890129"/>
              <a:gd name="connsiteX32961" fmla="*/ 2446015 w 9771622"/>
              <a:gd name="connsiteY32961" fmla="*/ 809865 h 4890129"/>
              <a:gd name="connsiteX32962" fmla="*/ 2432301 w 9771622"/>
              <a:gd name="connsiteY32962" fmla="*/ 823575 h 4890129"/>
              <a:gd name="connsiteX32963" fmla="*/ 2418577 w 9771622"/>
              <a:gd name="connsiteY32963" fmla="*/ 809865 h 4890129"/>
              <a:gd name="connsiteX32964" fmla="*/ 2432301 w 9771622"/>
              <a:gd name="connsiteY32964" fmla="*/ 796151 h 4890129"/>
              <a:gd name="connsiteX32965" fmla="*/ 7374816 w 9771622"/>
              <a:gd name="connsiteY32965" fmla="*/ 796150 h 4890129"/>
              <a:gd name="connsiteX32966" fmla="*/ 7388532 w 9771622"/>
              <a:gd name="connsiteY32966" fmla="*/ 809862 h 4890129"/>
              <a:gd name="connsiteX32967" fmla="*/ 7374816 w 9771622"/>
              <a:gd name="connsiteY32967" fmla="*/ 823574 h 4890129"/>
              <a:gd name="connsiteX32968" fmla="*/ 7361100 w 9771622"/>
              <a:gd name="connsiteY32968" fmla="*/ 809862 h 4890129"/>
              <a:gd name="connsiteX32969" fmla="*/ 7374816 w 9771622"/>
              <a:gd name="connsiteY32969" fmla="*/ 796150 h 4890129"/>
              <a:gd name="connsiteX32970" fmla="*/ 2011279 w 9771622"/>
              <a:gd name="connsiteY32970" fmla="*/ 796067 h 4890129"/>
              <a:gd name="connsiteX32971" fmla="*/ 2024996 w 9771622"/>
              <a:gd name="connsiteY32971" fmla="*/ 809781 h 4890129"/>
              <a:gd name="connsiteX32972" fmla="*/ 2011279 w 9771622"/>
              <a:gd name="connsiteY32972" fmla="*/ 823494 h 4890129"/>
              <a:gd name="connsiteX32973" fmla="*/ 1997564 w 9771622"/>
              <a:gd name="connsiteY32973" fmla="*/ 809781 h 4890129"/>
              <a:gd name="connsiteX32974" fmla="*/ 2011279 w 9771622"/>
              <a:gd name="connsiteY32974" fmla="*/ 796067 h 4890129"/>
              <a:gd name="connsiteX32975" fmla="*/ 3149463 w 9771622"/>
              <a:gd name="connsiteY32975" fmla="*/ 795893 h 4890129"/>
              <a:gd name="connsiteX32976" fmla="*/ 3163179 w 9771622"/>
              <a:gd name="connsiteY32976" fmla="*/ 809609 h 4890129"/>
              <a:gd name="connsiteX32977" fmla="*/ 3149463 w 9771622"/>
              <a:gd name="connsiteY32977" fmla="*/ 823318 h 4890129"/>
              <a:gd name="connsiteX32978" fmla="*/ 3135747 w 9771622"/>
              <a:gd name="connsiteY32978" fmla="*/ 809609 h 4890129"/>
              <a:gd name="connsiteX32979" fmla="*/ 3149463 w 9771622"/>
              <a:gd name="connsiteY32979" fmla="*/ 795893 h 4890129"/>
              <a:gd name="connsiteX32980" fmla="*/ 3969315 w 9771622"/>
              <a:gd name="connsiteY32980" fmla="*/ 795565 h 4890129"/>
              <a:gd name="connsiteX32981" fmla="*/ 3983031 w 9771622"/>
              <a:gd name="connsiteY32981" fmla="*/ 809276 h 4890129"/>
              <a:gd name="connsiteX32982" fmla="*/ 3969315 w 9771622"/>
              <a:gd name="connsiteY32982" fmla="*/ 822990 h 4890129"/>
              <a:gd name="connsiteX32983" fmla="*/ 3955599 w 9771622"/>
              <a:gd name="connsiteY32983" fmla="*/ 809276 h 4890129"/>
              <a:gd name="connsiteX32984" fmla="*/ 3969315 w 9771622"/>
              <a:gd name="connsiteY32984" fmla="*/ 795565 h 4890129"/>
              <a:gd name="connsiteX32985" fmla="*/ 8485601 w 9771622"/>
              <a:gd name="connsiteY32985" fmla="*/ 795298 h 4890129"/>
              <a:gd name="connsiteX32986" fmla="*/ 8499317 w 9771622"/>
              <a:gd name="connsiteY32986" fmla="*/ 809013 h 4890129"/>
              <a:gd name="connsiteX32987" fmla="*/ 8485601 w 9771622"/>
              <a:gd name="connsiteY32987" fmla="*/ 822728 h 4890129"/>
              <a:gd name="connsiteX32988" fmla="*/ 8471885 w 9771622"/>
              <a:gd name="connsiteY32988" fmla="*/ 809013 h 4890129"/>
              <a:gd name="connsiteX32989" fmla="*/ 8485601 w 9771622"/>
              <a:gd name="connsiteY32989" fmla="*/ 795298 h 4890129"/>
              <a:gd name="connsiteX32990" fmla="*/ 6512601 w 9771622"/>
              <a:gd name="connsiteY32990" fmla="*/ 794239 h 4890129"/>
              <a:gd name="connsiteX32991" fmla="*/ 6526317 w 9771622"/>
              <a:gd name="connsiteY32991" fmla="*/ 807956 h 4890129"/>
              <a:gd name="connsiteX32992" fmla="*/ 6512601 w 9771622"/>
              <a:gd name="connsiteY32992" fmla="*/ 821667 h 4890129"/>
              <a:gd name="connsiteX32993" fmla="*/ 6498885 w 9771622"/>
              <a:gd name="connsiteY32993" fmla="*/ 807956 h 4890129"/>
              <a:gd name="connsiteX32994" fmla="*/ 6512601 w 9771622"/>
              <a:gd name="connsiteY32994" fmla="*/ 794239 h 4890129"/>
              <a:gd name="connsiteX32995" fmla="*/ 6861788 w 9771622"/>
              <a:gd name="connsiteY32995" fmla="*/ 794236 h 4890129"/>
              <a:gd name="connsiteX32996" fmla="*/ 6875504 w 9771622"/>
              <a:gd name="connsiteY32996" fmla="*/ 807956 h 4890129"/>
              <a:gd name="connsiteX32997" fmla="*/ 6861788 w 9771622"/>
              <a:gd name="connsiteY32997" fmla="*/ 821663 h 4890129"/>
              <a:gd name="connsiteX32998" fmla="*/ 6848072 w 9771622"/>
              <a:gd name="connsiteY32998" fmla="*/ 807956 h 4890129"/>
              <a:gd name="connsiteX32999" fmla="*/ 6861788 w 9771622"/>
              <a:gd name="connsiteY32999" fmla="*/ 794236 h 4890129"/>
              <a:gd name="connsiteX33000" fmla="*/ 1265566 w 9771622"/>
              <a:gd name="connsiteY33000" fmla="*/ 793969 h 4890129"/>
              <a:gd name="connsiteX33001" fmla="*/ 1279283 w 9771622"/>
              <a:gd name="connsiteY33001" fmla="*/ 807684 h 4890129"/>
              <a:gd name="connsiteX33002" fmla="*/ 1265566 w 9771622"/>
              <a:gd name="connsiteY33002" fmla="*/ 821399 h 4890129"/>
              <a:gd name="connsiteX33003" fmla="*/ 1251851 w 9771622"/>
              <a:gd name="connsiteY33003" fmla="*/ 807684 h 4890129"/>
              <a:gd name="connsiteX33004" fmla="*/ 1265566 w 9771622"/>
              <a:gd name="connsiteY33004" fmla="*/ 793969 h 4890129"/>
              <a:gd name="connsiteX33005" fmla="*/ 8541206 w 9771622"/>
              <a:gd name="connsiteY33005" fmla="*/ 793967 h 4890129"/>
              <a:gd name="connsiteX33006" fmla="*/ 8554922 w 9771622"/>
              <a:gd name="connsiteY33006" fmla="*/ 807682 h 4890129"/>
              <a:gd name="connsiteX33007" fmla="*/ 8541206 w 9771622"/>
              <a:gd name="connsiteY33007" fmla="*/ 821398 h 4890129"/>
              <a:gd name="connsiteX33008" fmla="*/ 8527490 w 9771622"/>
              <a:gd name="connsiteY33008" fmla="*/ 807682 h 4890129"/>
              <a:gd name="connsiteX33009" fmla="*/ 8541206 w 9771622"/>
              <a:gd name="connsiteY33009" fmla="*/ 793967 h 4890129"/>
              <a:gd name="connsiteX33010" fmla="*/ 7433729 w 9771622"/>
              <a:gd name="connsiteY33010" fmla="*/ 792833 h 4890129"/>
              <a:gd name="connsiteX33011" fmla="*/ 7447445 w 9771622"/>
              <a:gd name="connsiteY33011" fmla="*/ 806545 h 4890129"/>
              <a:gd name="connsiteX33012" fmla="*/ 7433729 w 9771622"/>
              <a:gd name="connsiteY33012" fmla="*/ 820257 h 4890129"/>
              <a:gd name="connsiteX33013" fmla="*/ 7420013 w 9771622"/>
              <a:gd name="connsiteY33013" fmla="*/ 806545 h 4890129"/>
              <a:gd name="connsiteX33014" fmla="*/ 7433729 w 9771622"/>
              <a:gd name="connsiteY33014" fmla="*/ 792833 h 4890129"/>
              <a:gd name="connsiteX33015" fmla="*/ 8596811 w 9771622"/>
              <a:gd name="connsiteY33015" fmla="*/ 792637 h 4890129"/>
              <a:gd name="connsiteX33016" fmla="*/ 8610527 w 9771622"/>
              <a:gd name="connsiteY33016" fmla="*/ 806352 h 4890129"/>
              <a:gd name="connsiteX33017" fmla="*/ 8596811 w 9771622"/>
              <a:gd name="connsiteY33017" fmla="*/ 820067 h 4890129"/>
              <a:gd name="connsiteX33018" fmla="*/ 8583095 w 9771622"/>
              <a:gd name="connsiteY33018" fmla="*/ 806352 h 4890129"/>
              <a:gd name="connsiteX33019" fmla="*/ 8596811 w 9771622"/>
              <a:gd name="connsiteY33019" fmla="*/ 792637 h 4890129"/>
              <a:gd name="connsiteX33020" fmla="*/ 5257177 w 9771622"/>
              <a:gd name="connsiteY33020" fmla="*/ 791590 h 4890129"/>
              <a:gd name="connsiteX33021" fmla="*/ 5270893 w 9771622"/>
              <a:gd name="connsiteY33021" fmla="*/ 805308 h 4890129"/>
              <a:gd name="connsiteX33022" fmla="*/ 5257177 w 9771622"/>
              <a:gd name="connsiteY33022" fmla="*/ 819023 h 4890129"/>
              <a:gd name="connsiteX33023" fmla="*/ 5243461 w 9771622"/>
              <a:gd name="connsiteY33023" fmla="*/ 805308 h 4890129"/>
              <a:gd name="connsiteX33024" fmla="*/ 5257177 w 9771622"/>
              <a:gd name="connsiteY33024" fmla="*/ 791590 h 4890129"/>
              <a:gd name="connsiteX33025" fmla="*/ 3526789 w 9771622"/>
              <a:gd name="connsiteY33025" fmla="*/ 791590 h 4890129"/>
              <a:gd name="connsiteX33026" fmla="*/ 3540505 w 9771622"/>
              <a:gd name="connsiteY33026" fmla="*/ 805308 h 4890129"/>
              <a:gd name="connsiteX33027" fmla="*/ 3526789 w 9771622"/>
              <a:gd name="connsiteY33027" fmla="*/ 819023 h 4890129"/>
              <a:gd name="connsiteX33028" fmla="*/ 3513073 w 9771622"/>
              <a:gd name="connsiteY33028" fmla="*/ 805308 h 4890129"/>
              <a:gd name="connsiteX33029" fmla="*/ 3526789 w 9771622"/>
              <a:gd name="connsiteY33029" fmla="*/ 791590 h 4890129"/>
              <a:gd name="connsiteX33030" fmla="*/ 1154689 w 9771622"/>
              <a:gd name="connsiteY33030" fmla="*/ 791308 h 4890129"/>
              <a:gd name="connsiteX33031" fmla="*/ 1168408 w 9771622"/>
              <a:gd name="connsiteY33031" fmla="*/ 805023 h 4890129"/>
              <a:gd name="connsiteX33032" fmla="*/ 1154689 w 9771622"/>
              <a:gd name="connsiteY33032" fmla="*/ 818739 h 4890129"/>
              <a:gd name="connsiteX33033" fmla="*/ 1140978 w 9771622"/>
              <a:gd name="connsiteY33033" fmla="*/ 805023 h 4890129"/>
              <a:gd name="connsiteX33034" fmla="*/ 1154689 w 9771622"/>
              <a:gd name="connsiteY33034" fmla="*/ 791308 h 4890129"/>
              <a:gd name="connsiteX33035" fmla="*/ 8652417 w 9771622"/>
              <a:gd name="connsiteY33035" fmla="*/ 791307 h 4890129"/>
              <a:gd name="connsiteX33036" fmla="*/ 8666133 w 9771622"/>
              <a:gd name="connsiteY33036" fmla="*/ 805022 h 4890129"/>
              <a:gd name="connsiteX33037" fmla="*/ 8652417 w 9771622"/>
              <a:gd name="connsiteY33037" fmla="*/ 818737 h 4890129"/>
              <a:gd name="connsiteX33038" fmla="*/ 8638701 w 9771622"/>
              <a:gd name="connsiteY33038" fmla="*/ 805022 h 4890129"/>
              <a:gd name="connsiteX33039" fmla="*/ 8652417 w 9771622"/>
              <a:gd name="connsiteY33039" fmla="*/ 791307 h 4890129"/>
              <a:gd name="connsiteX33040" fmla="*/ 8707692 w 9771622"/>
              <a:gd name="connsiteY33040" fmla="*/ 790309 h 4890129"/>
              <a:gd name="connsiteX33041" fmla="*/ 8721408 w 9771622"/>
              <a:gd name="connsiteY33041" fmla="*/ 804024 h 4890129"/>
              <a:gd name="connsiteX33042" fmla="*/ 8707692 w 9771622"/>
              <a:gd name="connsiteY33042" fmla="*/ 817739 h 4890129"/>
              <a:gd name="connsiteX33043" fmla="*/ 8693976 w 9771622"/>
              <a:gd name="connsiteY33043" fmla="*/ 804024 h 4890129"/>
              <a:gd name="connsiteX33044" fmla="*/ 8707692 w 9771622"/>
              <a:gd name="connsiteY33044" fmla="*/ 790309 h 4890129"/>
              <a:gd name="connsiteX33045" fmla="*/ 3877945 w 9771622"/>
              <a:gd name="connsiteY33045" fmla="*/ 790268 h 4890129"/>
              <a:gd name="connsiteX33046" fmla="*/ 3891661 w 9771622"/>
              <a:gd name="connsiteY33046" fmla="*/ 803986 h 4890129"/>
              <a:gd name="connsiteX33047" fmla="*/ 3877945 w 9771622"/>
              <a:gd name="connsiteY33047" fmla="*/ 817695 h 4890129"/>
              <a:gd name="connsiteX33048" fmla="*/ 3864229 w 9771622"/>
              <a:gd name="connsiteY33048" fmla="*/ 803986 h 4890129"/>
              <a:gd name="connsiteX33049" fmla="*/ 3877945 w 9771622"/>
              <a:gd name="connsiteY33049" fmla="*/ 790268 h 4890129"/>
              <a:gd name="connsiteX33050" fmla="*/ 2314138 w 9771622"/>
              <a:gd name="connsiteY33050" fmla="*/ 789846 h 4890129"/>
              <a:gd name="connsiteX33051" fmla="*/ 2327852 w 9771622"/>
              <a:gd name="connsiteY33051" fmla="*/ 803559 h 4890129"/>
              <a:gd name="connsiteX33052" fmla="*/ 2314138 w 9771622"/>
              <a:gd name="connsiteY33052" fmla="*/ 817272 h 4890129"/>
              <a:gd name="connsiteX33053" fmla="*/ 2300423 w 9771622"/>
              <a:gd name="connsiteY33053" fmla="*/ 803559 h 4890129"/>
              <a:gd name="connsiteX33054" fmla="*/ 2314138 w 9771622"/>
              <a:gd name="connsiteY33054" fmla="*/ 789846 h 4890129"/>
              <a:gd name="connsiteX33055" fmla="*/ 7492976 w 9771622"/>
              <a:gd name="connsiteY33055" fmla="*/ 789845 h 4890129"/>
              <a:gd name="connsiteX33056" fmla="*/ 7506692 w 9771622"/>
              <a:gd name="connsiteY33056" fmla="*/ 803558 h 4890129"/>
              <a:gd name="connsiteX33057" fmla="*/ 7492976 w 9771622"/>
              <a:gd name="connsiteY33057" fmla="*/ 817270 h 4890129"/>
              <a:gd name="connsiteX33058" fmla="*/ 7479260 w 9771622"/>
              <a:gd name="connsiteY33058" fmla="*/ 803558 h 4890129"/>
              <a:gd name="connsiteX33059" fmla="*/ 7492976 w 9771622"/>
              <a:gd name="connsiteY33059" fmla="*/ 789845 h 4890129"/>
              <a:gd name="connsiteX33060" fmla="*/ 8762964 w 9771622"/>
              <a:gd name="connsiteY33060" fmla="*/ 788981 h 4890129"/>
              <a:gd name="connsiteX33061" fmla="*/ 8776680 w 9771622"/>
              <a:gd name="connsiteY33061" fmla="*/ 802697 h 4890129"/>
              <a:gd name="connsiteX33062" fmla="*/ 8762964 w 9771622"/>
              <a:gd name="connsiteY33062" fmla="*/ 816412 h 4890129"/>
              <a:gd name="connsiteX33063" fmla="*/ 8749248 w 9771622"/>
              <a:gd name="connsiteY33063" fmla="*/ 802697 h 4890129"/>
              <a:gd name="connsiteX33064" fmla="*/ 8762964 w 9771622"/>
              <a:gd name="connsiteY33064" fmla="*/ 788981 h 4890129"/>
              <a:gd name="connsiteX33065" fmla="*/ 6923683 w 9771622"/>
              <a:gd name="connsiteY33065" fmla="*/ 788932 h 4890129"/>
              <a:gd name="connsiteX33066" fmla="*/ 6937399 w 9771622"/>
              <a:gd name="connsiteY33066" fmla="*/ 802648 h 4890129"/>
              <a:gd name="connsiteX33067" fmla="*/ 6923683 w 9771622"/>
              <a:gd name="connsiteY33067" fmla="*/ 816358 h 4890129"/>
              <a:gd name="connsiteX33068" fmla="*/ 6909967 w 9771622"/>
              <a:gd name="connsiteY33068" fmla="*/ 802648 h 4890129"/>
              <a:gd name="connsiteX33069" fmla="*/ 6923683 w 9771622"/>
              <a:gd name="connsiteY33069" fmla="*/ 788932 h 4890129"/>
              <a:gd name="connsiteX33070" fmla="*/ 2624931 w 9771622"/>
              <a:gd name="connsiteY33070" fmla="*/ 788571 h 4890129"/>
              <a:gd name="connsiteX33071" fmla="*/ 2638647 w 9771622"/>
              <a:gd name="connsiteY33071" fmla="*/ 802285 h 4890129"/>
              <a:gd name="connsiteX33072" fmla="*/ 2624931 w 9771622"/>
              <a:gd name="connsiteY33072" fmla="*/ 815996 h 4890129"/>
              <a:gd name="connsiteX33073" fmla="*/ 2611215 w 9771622"/>
              <a:gd name="connsiteY33073" fmla="*/ 802285 h 4890129"/>
              <a:gd name="connsiteX33074" fmla="*/ 2624931 w 9771622"/>
              <a:gd name="connsiteY33074" fmla="*/ 788571 h 4890129"/>
              <a:gd name="connsiteX33075" fmla="*/ 3612181 w 9771622"/>
              <a:gd name="connsiteY33075" fmla="*/ 788280 h 4890129"/>
              <a:gd name="connsiteX33076" fmla="*/ 3625897 w 9771622"/>
              <a:gd name="connsiteY33076" fmla="*/ 801998 h 4890129"/>
              <a:gd name="connsiteX33077" fmla="*/ 3612181 w 9771622"/>
              <a:gd name="connsiteY33077" fmla="*/ 815710 h 4890129"/>
              <a:gd name="connsiteX33078" fmla="*/ 3598465 w 9771622"/>
              <a:gd name="connsiteY33078" fmla="*/ 801998 h 4890129"/>
              <a:gd name="connsiteX33079" fmla="*/ 3612181 w 9771622"/>
              <a:gd name="connsiteY33079" fmla="*/ 788280 h 4890129"/>
              <a:gd name="connsiteX33080" fmla="*/ 8818239 w 9771622"/>
              <a:gd name="connsiteY33080" fmla="*/ 787984 h 4890129"/>
              <a:gd name="connsiteX33081" fmla="*/ 8831955 w 9771622"/>
              <a:gd name="connsiteY33081" fmla="*/ 801700 h 4890129"/>
              <a:gd name="connsiteX33082" fmla="*/ 8818239 w 9771622"/>
              <a:gd name="connsiteY33082" fmla="*/ 815415 h 4890129"/>
              <a:gd name="connsiteX33083" fmla="*/ 8804523 w 9771622"/>
              <a:gd name="connsiteY33083" fmla="*/ 801700 h 4890129"/>
              <a:gd name="connsiteX33084" fmla="*/ 8818239 w 9771622"/>
              <a:gd name="connsiteY33084" fmla="*/ 787984 h 4890129"/>
              <a:gd name="connsiteX33085" fmla="*/ 1781905 w 9771622"/>
              <a:gd name="connsiteY33085" fmla="*/ 787749 h 4890129"/>
              <a:gd name="connsiteX33086" fmla="*/ 1795623 w 9771622"/>
              <a:gd name="connsiteY33086" fmla="*/ 801463 h 4890129"/>
              <a:gd name="connsiteX33087" fmla="*/ 1781905 w 9771622"/>
              <a:gd name="connsiteY33087" fmla="*/ 815177 h 4890129"/>
              <a:gd name="connsiteX33088" fmla="*/ 1768193 w 9771622"/>
              <a:gd name="connsiteY33088" fmla="*/ 801463 h 4890129"/>
              <a:gd name="connsiteX33089" fmla="*/ 1781905 w 9771622"/>
              <a:gd name="connsiteY33089" fmla="*/ 787749 h 4890129"/>
              <a:gd name="connsiteX33090" fmla="*/ 3787935 w 9771622"/>
              <a:gd name="connsiteY33090" fmla="*/ 787292 h 4890129"/>
              <a:gd name="connsiteX33091" fmla="*/ 3801651 w 9771622"/>
              <a:gd name="connsiteY33091" fmla="*/ 801006 h 4890129"/>
              <a:gd name="connsiteX33092" fmla="*/ 3787935 w 9771622"/>
              <a:gd name="connsiteY33092" fmla="*/ 814717 h 4890129"/>
              <a:gd name="connsiteX33093" fmla="*/ 3774219 w 9771622"/>
              <a:gd name="connsiteY33093" fmla="*/ 801006 h 4890129"/>
              <a:gd name="connsiteX33094" fmla="*/ 3787935 w 9771622"/>
              <a:gd name="connsiteY33094" fmla="*/ 787292 h 4890129"/>
              <a:gd name="connsiteX33095" fmla="*/ 8873185 w 9771622"/>
              <a:gd name="connsiteY33095" fmla="*/ 786992 h 4890129"/>
              <a:gd name="connsiteX33096" fmla="*/ 8886901 w 9771622"/>
              <a:gd name="connsiteY33096" fmla="*/ 800707 h 4890129"/>
              <a:gd name="connsiteX33097" fmla="*/ 8873185 w 9771622"/>
              <a:gd name="connsiteY33097" fmla="*/ 814423 h 4890129"/>
              <a:gd name="connsiteX33098" fmla="*/ 8859469 w 9771622"/>
              <a:gd name="connsiteY33098" fmla="*/ 800707 h 4890129"/>
              <a:gd name="connsiteX33099" fmla="*/ 8873185 w 9771622"/>
              <a:gd name="connsiteY33099" fmla="*/ 786992 h 4890129"/>
              <a:gd name="connsiteX33100" fmla="*/ 6107476 w 9771622"/>
              <a:gd name="connsiteY33100" fmla="*/ 786958 h 4890129"/>
              <a:gd name="connsiteX33101" fmla="*/ 6121192 w 9771622"/>
              <a:gd name="connsiteY33101" fmla="*/ 800672 h 4890129"/>
              <a:gd name="connsiteX33102" fmla="*/ 6107476 w 9771622"/>
              <a:gd name="connsiteY33102" fmla="*/ 814387 h 4890129"/>
              <a:gd name="connsiteX33103" fmla="*/ 6093760 w 9771622"/>
              <a:gd name="connsiteY33103" fmla="*/ 800672 h 4890129"/>
              <a:gd name="connsiteX33104" fmla="*/ 6107476 w 9771622"/>
              <a:gd name="connsiteY33104" fmla="*/ 786958 h 4890129"/>
              <a:gd name="connsiteX33105" fmla="*/ 3699231 w 9771622"/>
              <a:gd name="connsiteY33105" fmla="*/ 786958 h 4890129"/>
              <a:gd name="connsiteX33106" fmla="*/ 3712947 w 9771622"/>
              <a:gd name="connsiteY33106" fmla="*/ 800674 h 4890129"/>
              <a:gd name="connsiteX33107" fmla="*/ 3699231 w 9771622"/>
              <a:gd name="connsiteY33107" fmla="*/ 814387 h 4890129"/>
              <a:gd name="connsiteX33108" fmla="*/ 3685515 w 9771622"/>
              <a:gd name="connsiteY33108" fmla="*/ 800674 h 4890129"/>
              <a:gd name="connsiteX33109" fmla="*/ 3699231 w 9771622"/>
              <a:gd name="connsiteY33109" fmla="*/ 786958 h 4890129"/>
              <a:gd name="connsiteX33110" fmla="*/ 7551563 w 9771622"/>
              <a:gd name="connsiteY33110" fmla="*/ 786853 h 4890129"/>
              <a:gd name="connsiteX33111" fmla="*/ 7565279 w 9771622"/>
              <a:gd name="connsiteY33111" fmla="*/ 800565 h 4890129"/>
              <a:gd name="connsiteX33112" fmla="*/ 7551563 w 9771622"/>
              <a:gd name="connsiteY33112" fmla="*/ 814277 h 4890129"/>
              <a:gd name="connsiteX33113" fmla="*/ 7537847 w 9771622"/>
              <a:gd name="connsiteY33113" fmla="*/ 800565 h 4890129"/>
              <a:gd name="connsiteX33114" fmla="*/ 7551563 w 9771622"/>
              <a:gd name="connsiteY33114" fmla="*/ 786853 h 4890129"/>
              <a:gd name="connsiteX33115" fmla="*/ 6577144 w 9771622"/>
              <a:gd name="connsiteY33115" fmla="*/ 786630 h 4890129"/>
              <a:gd name="connsiteX33116" fmla="*/ 6590860 w 9771622"/>
              <a:gd name="connsiteY33116" fmla="*/ 800342 h 4890129"/>
              <a:gd name="connsiteX33117" fmla="*/ 6577144 w 9771622"/>
              <a:gd name="connsiteY33117" fmla="*/ 814056 h 4890129"/>
              <a:gd name="connsiteX33118" fmla="*/ 6563428 w 9771622"/>
              <a:gd name="connsiteY33118" fmla="*/ 800342 h 4890129"/>
              <a:gd name="connsiteX33119" fmla="*/ 6577144 w 9771622"/>
              <a:gd name="connsiteY33119" fmla="*/ 786630 h 4890129"/>
              <a:gd name="connsiteX33120" fmla="*/ 3229563 w 9771622"/>
              <a:gd name="connsiteY33120" fmla="*/ 786630 h 4890129"/>
              <a:gd name="connsiteX33121" fmla="*/ 3243279 w 9771622"/>
              <a:gd name="connsiteY33121" fmla="*/ 800342 h 4890129"/>
              <a:gd name="connsiteX33122" fmla="*/ 3229563 w 9771622"/>
              <a:gd name="connsiteY33122" fmla="*/ 814056 h 4890129"/>
              <a:gd name="connsiteX33123" fmla="*/ 3215847 w 9771622"/>
              <a:gd name="connsiteY33123" fmla="*/ 800342 h 4890129"/>
              <a:gd name="connsiteX33124" fmla="*/ 3229563 w 9771622"/>
              <a:gd name="connsiteY33124" fmla="*/ 786630 h 4890129"/>
              <a:gd name="connsiteX33125" fmla="*/ 1668379 w 9771622"/>
              <a:gd name="connsiteY33125" fmla="*/ 784088 h 4890129"/>
              <a:gd name="connsiteX33126" fmla="*/ 1682096 w 9771622"/>
              <a:gd name="connsiteY33126" fmla="*/ 797802 h 4890129"/>
              <a:gd name="connsiteX33127" fmla="*/ 1668379 w 9771622"/>
              <a:gd name="connsiteY33127" fmla="*/ 811517 h 4890129"/>
              <a:gd name="connsiteX33128" fmla="*/ 1654666 w 9771622"/>
              <a:gd name="connsiteY33128" fmla="*/ 797802 h 4890129"/>
              <a:gd name="connsiteX33129" fmla="*/ 1668379 w 9771622"/>
              <a:gd name="connsiteY33129" fmla="*/ 784088 h 4890129"/>
              <a:gd name="connsiteX33130" fmla="*/ 2196966 w 9771622"/>
              <a:gd name="connsiteY33130" fmla="*/ 783865 h 4890129"/>
              <a:gd name="connsiteX33131" fmla="*/ 2210680 w 9771622"/>
              <a:gd name="connsiteY33131" fmla="*/ 797578 h 4890129"/>
              <a:gd name="connsiteX33132" fmla="*/ 2196966 w 9771622"/>
              <a:gd name="connsiteY33132" fmla="*/ 811291 h 4890129"/>
              <a:gd name="connsiteX33133" fmla="*/ 2183251 w 9771622"/>
              <a:gd name="connsiteY33133" fmla="*/ 797578 h 4890129"/>
              <a:gd name="connsiteX33134" fmla="*/ 2196966 w 9771622"/>
              <a:gd name="connsiteY33134" fmla="*/ 783865 h 4890129"/>
              <a:gd name="connsiteX33135" fmla="*/ 7610147 w 9771622"/>
              <a:gd name="connsiteY33135" fmla="*/ 783862 h 4890129"/>
              <a:gd name="connsiteX33136" fmla="*/ 7623863 w 9771622"/>
              <a:gd name="connsiteY33136" fmla="*/ 797574 h 4890129"/>
              <a:gd name="connsiteX33137" fmla="*/ 7610147 w 9771622"/>
              <a:gd name="connsiteY33137" fmla="*/ 811287 h 4890129"/>
              <a:gd name="connsiteX33138" fmla="*/ 7596431 w 9771622"/>
              <a:gd name="connsiteY33138" fmla="*/ 797574 h 4890129"/>
              <a:gd name="connsiteX33139" fmla="*/ 7610147 w 9771622"/>
              <a:gd name="connsiteY33139" fmla="*/ 783862 h 4890129"/>
              <a:gd name="connsiteX33140" fmla="*/ 6985578 w 9771622"/>
              <a:gd name="connsiteY33140" fmla="*/ 783633 h 4890129"/>
              <a:gd name="connsiteX33141" fmla="*/ 6999294 w 9771622"/>
              <a:gd name="connsiteY33141" fmla="*/ 797345 h 4890129"/>
              <a:gd name="connsiteX33142" fmla="*/ 6985578 w 9771622"/>
              <a:gd name="connsiteY33142" fmla="*/ 811059 h 4890129"/>
              <a:gd name="connsiteX33143" fmla="*/ 6971862 w 9771622"/>
              <a:gd name="connsiteY33143" fmla="*/ 797345 h 4890129"/>
              <a:gd name="connsiteX33144" fmla="*/ 6985578 w 9771622"/>
              <a:gd name="connsiteY33144" fmla="*/ 783633 h 4890129"/>
              <a:gd name="connsiteX33145" fmla="*/ 5423993 w 9771622"/>
              <a:gd name="connsiteY33145" fmla="*/ 782663 h 4890129"/>
              <a:gd name="connsiteX33146" fmla="*/ 5437709 w 9771622"/>
              <a:gd name="connsiteY33146" fmla="*/ 796371 h 4890129"/>
              <a:gd name="connsiteX33147" fmla="*/ 5423993 w 9771622"/>
              <a:gd name="connsiteY33147" fmla="*/ 810087 h 4890129"/>
              <a:gd name="connsiteX33148" fmla="*/ 5410277 w 9771622"/>
              <a:gd name="connsiteY33148" fmla="*/ 796371 h 4890129"/>
              <a:gd name="connsiteX33149" fmla="*/ 5423993 w 9771622"/>
              <a:gd name="connsiteY33149" fmla="*/ 782663 h 4890129"/>
              <a:gd name="connsiteX33150" fmla="*/ 5211830 w 9771622"/>
              <a:gd name="connsiteY33150" fmla="*/ 782663 h 4890129"/>
              <a:gd name="connsiteX33151" fmla="*/ 5225546 w 9771622"/>
              <a:gd name="connsiteY33151" fmla="*/ 796371 h 4890129"/>
              <a:gd name="connsiteX33152" fmla="*/ 5211830 w 9771622"/>
              <a:gd name="connsiteY33152" fmla="*/ 810087 h 4890129"/>
              <a:gd name="connsiteX33153" fmla="*/ 5198114 w 9771622"/>
              <a:gd name="connsiteY33153" fmla="*/ 796371 h 4890129"/>
              <a:gd name="connsiteX33154" fmla="*/ 5211830 w 9771622"/>
              <a:gd name="connsiteY33154" fmla="*/ 782663 h 4890129"/>
              <a:gd name="connsiteX33155" fmla="*/ 604556 w 9771622"/>
              <a:gd name="connsiteY33155" fmla="*/ 781348 h 4890129"/>
              <a:gd name="connsiteX33156" fmla="*/ 618273 w 9771622"/>
              <a:gd name="connsiteY33156" fmla="*/ 795064 h 4890129"/>
              <a:gd name="connsiteX33157" fmla="*/ 604556 w 9771622"/>
              <a:gd name="connsiteY33157" fmla="*/ 808779 h 4890129"/>
              <a:gd name="connsiteX33158" fmla="*/ 590838 w 9771622"/>
              <a:gd name="connsiteY33158" fmla="*/ 795064 h 4890129"/>
              <a:gd name="connsiteX33159" fmla="*/ 604556 w 9771622"/>
              <a:gd name="connsiteY33159" fmla="*/ 781348 h 4890129"/>
              <a:gd name="connsiteX33160" fmla="*/ 7668400 w 9771622"/>
              <a:gd name="connsiteY33160" fmla="*/ 781200 h 4890129"/>
              <a:gd name="connsiteX33161" fmla="*/ 7682116 w 9771622"/>
              <a:gd name="connsiteY33161" fmla="*/ 794913 h 4890129"/>
              <a:gd name="connsiteX33162" fmla="*/ 7668400 w 9771622"/>
              <a:gd name="connsiteY33162" fmla="*/ 808626 h 4890129"/>
              <a:gd name="connsiteX33163" fmla="*/ 7654684 w 9771622"/>
              <a:gd name="connsiteY33163" fmla="*/ 794913 h 4890129"/>
              <a:gd name="connsiteX33164" fmla="*/ 7668400 w 9771622"/>
              <a:gd name="connsiteY33164" fmla="*/ 781200 h 4890129"/>
              <a:gd name="connsiteX33165" fmla="*/ 2504785 w 9771622"/>
              <a:gd name="connsiteY33165" fmla="*/ 780608 h 4890129"/>
              <a:gd name="connsiteX33166" fmla="*/ 2518498 w 9771622"/>
              <a:gd name="connsiteY33166" fmla="*/ 794321 h 4890129"/>
              <a:gd name="connsiteX33167" fmla="*/ 2504785 w 9771622"/>
              <a:gd name="connsiteY33167" fmla="*/ 808035 h 4890129"/>
              <a:gd name="connsiteX33168" fmla="*/ 2491071 w 9771622"/>
              <a:gd name="connsiteY33168" fmla="*/ 794321 h 4890129"/>
              <a:gd name="connsiteX33169" fmla="*/ 2504785 w 9771622"/>
              <a:gd name="connsiteY33169" fmla="*/ 780608 h 4890129"/>
              <a:gd name="connsiteX33170" fmla="*/ 1555516 w 9771622"/>
              <a:gd name="connsiteY33170" fmla="*/ 780433 h 4890129"/>
              <a:gd name="connsiteX33171" fmla="*/ 1569233 w 9771622"/>
              <a:gd name="connsiteY33171" fmla="*/ 794147 h 4890129"/>
              <a:gd name="connsiteX33172" fmla="*/ 1555516 w 9771622"/>
              <a:gd name="connsiteY33172" fmla="*/ 807862 h 4890129"/>
              <a:gd name="connsiteX33173" fmla="*/ 1541802 w 9771622"/>
              <a:gd name="connsiteY33173" fmla="*/ 794147 h 4890129"/>
              <a:gd name="connsiteX33174" fmla="*/ 1555516 w 9771622"/>
              <a:gd name="connsiteY33174" fmla="*/ 780433 h 4890129"/>
              <a:gd name="connsiteX33175" fmla="*/ 495651 w 9771622"/>
              <a:gd name="connsiteY33175" fmla="*/ 779686 h 4890129"/>
              <a:gd name="connsiteX33176" fmla="*/ 509367 w 9771622"/>
              <a:gd name="connsiteY33176" fmla="*/ 793402 h 4890129"/>
              <a:gd name="connsiteX33177" fmla="*/ 495651 w 9771622"/>
              <a:gd name="connsiteY33177" fmla="*/ 807118 h 4890129"/>
              <a:gd name="connsiteX33178" fmla="*/ 481938 w 9771622"/>
              <a:gd name="connsiteY33178" fmla="*/ 793402 h 4890129"/>
              <a:gd name="connsiteX33179" fmla="*/ 495651 w 9771622"/>
              <a:gd name="connsiteY33179" fmla="*/ 779686 h 4890129"/>
              <a:gd name="connsiteX33180" fmla="*/ 6641684 w 9771622"/>
              <a:gd name="connsiteY33180" fmla="*/ 779016 h 4890129"/>
              <a:gd name="connsiteX33181" fmla="*/ 6655400 w 9771622"/>
              <a:gd name="connsiteY33181" fmla="*/ 792727 h 4890129"/>
              <a:gd name="connsiteX33182" fmla="*/ 6641684 w 9771622"/>
              <a:gd name="connsiteY33182" fmla="*/ 806442 h 4890129"/>
              <a:gd name="connsiteX33183" fmla="*/ 6627968 w 9771622"/>
              <a:gd name="connsiteY33183" fmla="*/ 792727 h 4890129"/>
              <a:gd name="connsiteX33184" fmla="*/ 6641684 w 9771622"/>
              <a:gd name="connsiteY33184" fmla="*/ 779016 h 4890129"/>
              <a:gd name="connsiteX33185" fmla="*/ 7046809 w 9771622"/>
              <a:gd name="connsiteY33185" fmla="*/ 778987 h 4890129"/>
              <a:gd name="connsiteX33186" fmla="*/ 7060525 w 9771622"/>
              <a:gd name="connsiteY33186" fmla="*/ 792697 h 4890129"/>
              <a:gd name="connsiteX33187" fmla="*/ 7046809 w 9771622"/>
              <a:gd name="connsiteY33187" fmla="*/ 806414 h 4890129"/>
              <a:gd name="connsiteX33188" fmla="*/ 7033093 w 9771622"/>
              <a:gd name="connsiteY33188" fmla="*/ 792697 h 4890129"/>
              <a:gd name="connsiteX33189" fmla="*/ 7046809 w 9771622"/>
              <a:gd name="connsiteY33189" fmla="*/ 778987 h 4890129"/>
              <a:gd name="connsiteX33190" fmla="*/ 2080457 w 9771622"/>
              <a:gd name="connsiteY33190" fmla="*/ 778873 h 4890129"/>
              <a:gd name="connsiteX33191" fmla="*/ 2094173 w 9771622"/>
              <a:gd name="connsiteY33191" fmla="*/ 792586 h 4890129"/>
              <a:gd name="connsiteX33192" fmla="*/ 2080457 w 9771622"/>
              <a:gd name="connsiteY33192" fmla="*/ 806299 h 4890129"/>
              <a:gd name="connsiteX33193" fmla="*/ 2066741 w 9771622"/>
              <a:gd name="connsiteY33193" fmla="*/ 792586 h 4890129"/>
              <a:gd name="connsiteX33194" fmla="*/ 2080457 w 9771622"/>
              <a:gd name="connsiteY33194" fmla="*/ 778873 h 4890129"/>
              <a:gd name="connsiteX33195" fmla="*/ 7726323 w 9771622"/>
              <a:gd name="connsiteY33195" fmla="*/ 778869 h 4890129"/>
              <a:gd name="connsiteX33196" fmla="*/ 7740039 w 9771622"/>
              <a:gd name="connsiteY33196" fmla="*/ 792583 h 4890129"/>
              <a:gd name="connsiteX33197" fmla="*/ 7726323 w 9771622"/>
              <a:gd name="connsiteY33197" fmla="*/ 806296 h 4890129"/>
              <a:gd name="connsiteX33198" fmla="*/ 7712607 w 9771622"/>
              <a:gd name="connsiteY33198" fmla="*/ 792583 h 4890129"/>
              <a:gd name="connsiteX33199" fmla="*/ 7726323 w 9771622"/>
              <a:gd name="connsiteY33199" fmla="*/ 778869 h 4890129"/>
              <a:gd name="connsiteX33200" fmla="*/ 3310987 w 9771622"/>
              <a:gd name="connsiteY33200" fmla="*/ 778359 h 4890129"/>
              <a:gd name="connsiteX33201" fmla="*/ 3324703 w 9771622"/>
              <a:gd name="connsiteY33201" fmla="*/ 792068 h 4890129"/>
              <a:gd name="connsiteX33202" fmla="*/ 3310987 w 9771622"/>
              <a:gd name="connsiteY33202" fmla="*/ 805786 h 4890129"/>
              <a:gd name="connsiteX33203" fmla="*/ 3297271 w 9771622"/>
              <a:gd name="connsiteY33203" fmla="*/ 792068 h 4890129"/>
              <a:gd name="connsiteX33204" fmla="*/ 3310987 w 9771622"/>
              <a:gd name="connsiteY33204" fmla="*/ 778359 h 4890129"/>
              <a:gd name="connsiteX33205" fmla="*/ 9419971 w 9771622"/>
              <a:gd name="connsiteY33205" fmla="*/ 778026 h 4890129"/>
              <a:gd name="connsiteX33206" fmla="*/ 9433687 w 9771622"/>
              <a:gd name="connsiteY33206" fmla="*/ 791742 h 4890129"/>
              <a:gd name="connsiteX33207" fmla="*/ 9419971 w 9771622"/>
              <a:gd name="connsiteY33207" fmla="*/ 805458 h 4890129"/>
              <a:gd name="connsiteX33208" fmla="*/ 9406255 w 9771622"/>
              <a:gd name="connsiteY33208" fmla="*/ 791742 h 4890129"/>
              <a:gd name="connsiteX33209" fmla="*/ 9419971 w 9771622"/>
              <a:gd name="connsiteY33209" fmla="*/ 778026 h 4890129"/>
              <a:gd name="connsiteX33210" fmla="*/ 386749 w 9771622"/>
              <a:gd name="connsiteY33210" fmla="*/ 778026 h 4890129"/>
              <a:gd name="connsiteX33211" fmla="*/ 400464 w 9771622"/>
              <a:gd name="connsiteY33211" fmla="*/ 791742 h 4890129"/>
              <a:gd name="connsiteX33212" fmla="*/ 386749 w 9771622"/>
              <a:gd name="connsiteY33212" fmla="*/ 805458 h 4890129"/>
              <a:gd name="connsiteX33213" fmla="*/ 373033 w 9771622"/>
              <a:gd name="connsiteY33213" fmla="*/ 791742 h 4890129"/>
              <a:gd name="connsiteX33214" fmla="*/ 386749 w 9771622"/>
              <a:gd name="connsiteY33214" fmla="*/ 778026 h 4890129"/>
              <a:gd name="connsiteX33215" fmla="*/ 1442980 w 9771622"/>
              <a:gd name="connsiteY33215" fmla="*/ 777438 h 4890129"/>
              <a:gd name="connsiteX33216" fmla="*/ 1456694 w 9771622"/>
              <a:gd name="connsiteY33216" fmla="*/ 791153 h 4890129"/>
              <a:gd name="connsiteX33217" fmla="*/ 1442980 w 9771622"/>
              <a:gd name="connsiteY33217" fmla="*/ 804868 h 4890129"/>
              <a:gd name="connsiteX33218" fmla="*/ 1429262 w 9771622"/>
              <a:gd name="connsiteY33218" fmla="*/ 791153 h 4890129"/>
              <a:gd name="connsiteX33219" fmla="*/ 1442980 w 9771622"/>
              <a:gd name="connsiteY33219" fmla="*/ 777438 h 4890129"/>
              <a:gd name="connsiteX33220" fmla="*/ 9474253 w 9771622"/>
              <a:gd name="connsiteY33220" fmla="*/ 777360 h 4890129"/>
              <a:gd name="connsiteX33221" fmla="*/ 9487969 w 9771622"/>
              <a:gd name="connsiteY33221" fmla="*/ 791076 h 4890129"/>
              <a:gd name="connsiteX33222" fmla="*/ 9474253 w 9771622"/>
              <a:gd name="connsiteY33222" fmla="*/ 804792 h 4890129"/>
              <a:gd name="connsiteX33223" fmla="*/ 9460537 w 9771622"/>
              <a:gd name="connsiteY33223" fmla="*/ 791076 h 4890129"/>
              <a:gd name="connsiteX33224" fmla="*/ 9474253 w 9771622"/>
              <a:gd name="connsiteY33224" fmla="*/ 777360 h 4890129"/>
              <a:gd name="connsiteX33225" fmla="*/ 278509 w 9771622"/>
              <a:gd name="connsiteY33225" fmla="*/ 776698 h 4890129"/>
              <a:gd name="connsiteX33226" fmla="*/ 292225 w 9771622"/>
              <a:gd name="connsiteY33226" fmla="*/ 790414 h 4890129"/>
              <a:gd name="connsiteX33227" fmla="*/ 278509 w 9771622"/>
              <a:gd name="connsiteY33227" fmla="*/ 804130 h 4890129"/>
              <a:gd name="connsiteX33228" fmla="*/ 264793 w 9771622"/>
              <a:gd name="connsiteY33228" fmla="*/ 790414 h 4890129"/>
              <a:gd name="connsiteX33229" fmla="*/ 278509 w 9771622"/>
              <a:gd name="connsiteY33229" fmla="*/ 776698 h 4890129"/>
              <a:gd name="connsiteX33230" fmla="*/ 7784243 w 9771622"/>
              <a:gd name="connsiteY33230" fmla="*/ 776209 h 4890129"/>
              <a:gd name="connsiteX33231" fmla="*/ 7797959 w 9771622"/>
              <a:gd name="connsiteY33231" fmla="*/ 789922 h 4890129"/>
              <a:gd name="connsiteX33232" fmla="*/ 7784243 w 9771622"/>
              <a:gd name="connsiteY33232" fmla="*/ 803636 h 4890129"/>
              <a:gd name="connsiteX33233" fmla="*/ 7770527 w 9771622"/>
              <a:gd name="connsiteY33233" fmla="*/ 789922 h 4890129"/>
              <a:gd name="connsiteX33234" fmla="*/ 7784243 w 9771622"/>
              <a:gd name="connsiteY33234" fmla="*/ 776209 h 4890129"/>
              <a:gd name="connsiteX33235" fmla="*/ 5999907 w 9771622"/>
              <a:gd name="connsiteY33235" fmla="*/ 774721 h 4890129"/>
              <a:gd name="connsiteX33236" fmla="*/ 6013623 w 9771622"/>
              <a:gd name="connsiteY33236" fmla="*/ 788426 h 4890129"/>
              <a:gd name="connsiteX33237" fmla="*/ 5999907 w 9771622"/>
              <a:gd name="connsiteY33237" fmla="*/ 802143 h 4890129"/>
              <a:gd name="connsiteX33238" fmla="*/ 5986191 w 9771622"/>
              <a:gd name="connsiteY33238" fmla="*/ 788426 h 4890129"/>
              <a:gd name="connsiteX33239" fmla="*/ 5999907 w 9771622"/>
              <a:gd name="connsiteY33239" fmla="*/ 774721 h 4890129"/>
              <a:gd name="connsiteX33240" fmla="*/ 6176321 w 9771622"/>
              <a:gd name="connsiteY33240" fmla="*/ 774388 h 4890129"/>
              <a:gd name="connsiteX33241" fmla="*/ 6190037 w 9771622"/>
              <a:gd name="connsiteY33241" fmla="*/ 788098 h 4890129"/>
              <a:gd name="connsiteX33242" fmla="*/ 6176321 w 9771622"/>
              <a:gd name="connsiteY33242" fmla="*/ 801814 h 4890129"/>
              <a:gd name="connsiteX33243" fmla="*/ 6162605 w 9771622"/>
              <a:gd name="connsiteY33243" fmla="*/ 788098 h 4890129"/>
              <a:gd name="connsiteX33244" fmla="*/ 6176321 w 9771622"/>
              <a:gd name="connsiteY33244" fmla="*/ 774388 h 4890129"/>
              <a:gd name="connsiteX33245" fmla="*/ 2699070 w 9771622"/>
              <a:gd name="connsiteY33245" fmla="*/ 774350 h 4890129"/>
              <a:gd name="connsiteX33246" fmla="*/ 2712786 w 9771622"/>
              <a:gd name="connsiteY33246" fmla="*/ 788064 h 4890129"/>
              <a:gd name="connsiteX33247" fmla="*/ 2699070 w 9771622"/>
              <a:gd name="connsiteY33247" fmla="*/ 801775 h 4890129"/>
              <a:gd name="connsiteX33248" fmla="*/ 2685358 w 9771622"/>
              <a:gd name="connsiteY33248" fmla="*/ 788064 h 4890129"/>
              <a:gd name="connsiteX33249" fmla="*/ 2699070 w 9771622"/>
              <a:gd name="connsiteY33249" fmla="*/ 774350 h 4890129"/>
              <a:gd name="connsiteX33250" fmla="*/ 7107710 w 9771622"/>
              <a:gd name="connsiteY33250" fmla="*/ 774348 h 4890129"/>
              <a:gd name="connsiteX33251" fmla="*/ 7121426 w 9771622"/>
              <a:gd name="connsiteY33251" fmla="*/ 788060 h 4890129"/>
              <a:gd name="connsiteX33252" fmla="*/ 7107710 w 9771622"/>
              <a:gd name="connsiteY33252" fmla="*/ 801774 h 4890129"/>
              <a:gd name="connsiteX33253" fmla="*/ 7093994 w 9771622"/>
              <a:gd name="connsiteY33253" fmla="*/ 788060 h 4890129"/>
              <a:gd name="connsiteX33254" fmla="*/ 7107710 w 9771622"/>
              <a:gd name="connsiteY33254" fmla="*/ 774348 h 4890129"/>
              <a:gd name="connsiteX33255" fmla="*/ 1964940 w 9771622"/>
              <a:gd name="connsiteY33255" fmla="*/ 773882 h 4890129"/>
              <a:gd name="connsiteX33256" fmla="*/ 1978660 w 9771622"/>
              <a:gd name="connsiteY33256" fmla="*/ 787596 h 4890129"/>
              <a:gd name="connsiteX33257" fmla="*/ 1964940 w 9771622"/>
              <a:gd name="connsiteY33257" fmla="*/ 801309 h 4890129"/>
              <a:gd name="connsiteX33258" fmla="*/ 1951230 w 9771622"/>
              <a:gd name="connsiteY33258" fmla="*/ 787596 h 4890129"/>
              <a:gd name="connsiteX33259" fmla="*/ 1964940 w 9771622"/>
              <a:gd name="connsiteY33259" fmla="*/ 773882 h 4890129"/>
              <a:gd name="connsiteX33260" fmla="*/ 7841836 w 9771622"/>
              <a:gd name="connsiteY33260" fmla="*/ 773880 h 4890129"/>
              <a:gd name="connsiteX33261" fmla="*/ 7855552 w 9771622"/>
              <a:gd name="connsiteY33261" fmla="*/ 787593 h 4890129"/>
              <a:gd name="connsiteX33262" fmla="*/ 7841836 w 9771622"/>
              <a:gd name="connsiteY33262" fmla="*/ 801307 h 4890129"/>
              <a:gd name="connsiteX33263" fmla="*/ 7828120 w 9771622"/>
              <a:gd name="connsiteY33263" fmla="*/ 787593 h 4890129"/>
              <a:gd name="connsiteX33264" fmla="*/ 7841836 w 9771622"/>
              <a:gd name="connsiteY33264" fmla="*/ 773880 h 4890129"/>
              <a:gd name="connsiteX33265" fmla="*/ 2385627 w 9771622"/>
              <a:gd name="connsiteY33265" fmla="*/ 773640 h 4890129"/>
              <a:gd name="connsiteX33266" fmla="*/ 2399345 w 9771622"/>
              <a:gd name="connsiteY33266" fmla="*/ 787354 h 4890129"/>
              <a:gd name="connsiteX33267" fmla="*/ 2385627 w 9771622"/>
              <a:gd name="connsiteY33267" fmla="*/ 801066 h 4890129"/>
              <a:gd name="connsiteX33268" fmla="*/ 2371910 w 9771622"/>
              <a:gd name="connsiteY33268" fmla="*/ 787354 h 4890129"/>
              <a:gd name="connsiteX33269" fmla="*/ 2385627 w 9771622"/>
              <a:gd name="connsiteY33269" fmla="*/ 773640 h 4890129"/>
              <a:gd name="connsiteX33270" fmla="*/ 4009693 w 9771622"/>
              <a:gd name="connsiteY33270" fmla="*/ 773393 h 4890129"/>
              <a:gd name="connsiteX33271" fmla="*/ 4023409 w 9771622"/>
              <a:gd name="connsiteY33271" fmla="*/ 787105 h 4890129"/>
              <a:gd name="connsiteX33272" fmla="*/ 4009693 w 9771622"/>
              <a:gd name="connsiteY33272" fmla="*/ 800821 h 4890129"/>
              <a:gd name="connsiteX33273" fmla="*/ 3995977 w 9771622"/>
              <a:gd name="connsiteY33273" fmla="*/ 787105 h 4890129"/>
              <a:gd name="connsiteX33274" fmla="*/ 4009693 w 9771622"/>
              <a:gd name="connsiteY33274" fmla="*/ 773393 h 4890129"/>
              <a:gd name="connsiteX33275" fmla="*/ 6705233 w 9771622"/>
              <a:gd name="connsiteY33275" fmla="*/ 772069 h 4890129"/>
              <a:gd name="connsiteX33276" fmla="*/ 6718949 w 9771622"/>
              <a:gd name="connsiteY33276" fmla="*/ 785784 h 4890129"/>
              <a:gd name="connsiteX33277" fmla="*/ 6705233 w 9771622"/>
              <a:gd name="connsiteY33277" fmla="*/ 799496 h 4890129"/>
              <a:gd name="connsiteX33278" fmla="*/ 6691517 w 9771622"/>
              <a:gd name="connsiteY33278" fmla="*/ 785784 h 4890129"/>
              <a:gd name="connsiteX33279" fmla="*/ 6705233 w 9771622"/>
              <a:gd name="connsiteY33279" fmla="*/ 772069 h 4890129"/>
              <a:gd name="connsiteX33280" fmla="*/ 6413306 w 9771622"/>
              <a:gd name="connsiteY33280" fmla="*/ 771740 h 4890129"/>
              <a:gd name="connsiteX33281" fmla="*/ 6427022 w 9771622"/>
              <a:gd name="connsiteY33281" fmla="*/ 785453 h 4890129"/>
              <a:gd name="connsiteX33282" fmla="*/ 6413306 w 9771622"/>
              <a:gd name="connsiteY33282" fmla="*/ 799161 h 4890129"/>
              <a:gd name="connsiteX33283" fmla="*/ 6399590 w 9771622"/>
              <a:gd name="connsiteY33283" fmla="*/ 785453 h 4890129"/>
              <a:gd name="connsiteX33284" fmla="*/ 6413306 w 9771622"/>
              <a:gd name="connsiteY33284" fmla="*/ 771740 h 4890129"/>
              <a:gd name="connsiteX33285" fmla="*/ 3393401 w 9771622"/>
              <a:gd name="connsiteY33285" fmla="*/ 771740 h 4890129"/>
              <a:gd name="connsiteX33286" fmla="*/ 3407117 w 9771622"/>
              <a:gd name="connsiteY33286" fmla="*/ 785453 h 4890129"/>
              <a:gd name="connsiteX33287" fmla="*/ 3393401 w 9771622"/>
              <a:gd name="connsiteY33287" fmla="*/ 799161 h 4890129"/>
              <a:gd name="connsiteX33288" fmla="*/ 3379685 w 9771622"/>
              <a:gd name="connsiteY33288" fmla="*/ 785453 h 4890129"/>
              <a:gd name="connsiteX33289" fmla="*/ 3393401 w 9771622"/>
              <a:gd name="connsiteY33289" fmla="*/ 771740 h 4890129"/>
              <a:gd name="connsiteX33290" fmla="*/ 7899426 w 9771622"/>
              <a:gd name="connsiteY33290" fmla="*/ 771554 h 4890129"/>
              <a:gd name="connsiteX33291" fmla="*/ 7913142 w 9771622"/>
              <a:gd name="connsiteY33291" fmla="*/ 785268 h 4890129"/>
              <a:gd name="connsiteX33292" fmla="*/ 7899426 w 9771622"/>
              <a:gd name="connsiteY33292" fmla="*/ 798982 h 4890129"/>
              <a:gd name="connsiteX33293" fmla="*/ 7885710 w 9771622"/>
              <a:gd name="connsiteY33293" fmla="*/ 785268 h 4890129"/>
              <a:gd name="connsiteX33294" fmla="*/ 7899426 w 9771622"/>
              <a:gd name="connsiteY33294" fmla="*/ 771554 h 4890129"/>
              <a:gd name="connsiteX33295" fmla="*/ 7168611 w 9771622"/>
              <a:gd name="connsiteY33295" fmla="*/ 770040 h 4890129"/>
              <a:gd name="connsiteX33296" fmla="*/ 7182327 w 9771622"/>
              <a:gd name="connsiteY33296" fmla="*/ 783753 h 4890129"/>
              <a:gd name="connsiteX33297" fmla="*/ 7168611 w 9771622"/>
              <a:gd name="connsiteY33297" fmla="*/ 797464 h 4890129"/>
              <a:gd name="connsiteX33298" fmla="*/ 7154895 w 9771622"/>
              <a:gd name="connsiteY33298" fmla="*/ 783753 h 4890129"/>
              <a:gd name="connsiteX33299" fmla="*/ 7168611 w 9771622"/>
              <a:gd name="connsiteY33299" fmla="*/ 770040 h 4890129"/>
              <a:gd name="connsiteX33300" fmla="*/ 7956685 w 9771622"/>
              <a:gd name="connsiteY33300" fmla="*/ 769556 h 4890129"/>
              <a:gd name="connsiteX33301" fmla="*/ 7970401 w 9771622"/>
              <a:gd name="connsiteY33301" fmla="*/ 783270 h 4890129"/>
              <a:gd name="connsiteX33302" fmla="*/ 7956685 w 9771622"/>
              <a:gd name="connsiteY33302" fmla="*/ 796983 h 4890129"/>
              <a:gd name="connsiteX33303" fmla="*/ 7942969 w 9771622"/>
              <a:gd name="connsiteY33303" fmla="*/ 783270 h 4890129"/>
              <a:gd name="connsiteX33304" fmla="*/ 7956685 w 9771622"/>
              <a:gd name="connsiteY33304" fmla="*/ 769556 h 4890129"/>
              <a:gd name="connsiteX33305" fmla="*/ 5379970 w 9771622"/>
              <a:gd name="connsiteY33305" fmla="*/ 769424 h 4890129"/>
              <a:gd name="connsiteX33306" fmla="*/ 5393686 w 9771622"/>
              <a:gd name="connsiteY33306" fmla="*/ 783137 h 4890129"/>
              <a:gd name="connsiteX33307" fmla="*/ 5379970 w 9771622"/>
              <a:gd name="connsiteY33307" fmla="*/ 796848 h 4890129"/>
              <a:gd name="connsiteX33308" fmla="*/ 5366254 w 9771622"/>
              <a:gd name="connsiteY33308" fmla="*/ 783137 h 4890129"/>
              <a:gd name="connsiteX33309" fmla="*/ 5379970 w 9771622"/>
              <a:gd name="connsiteY33309" fmla="*/ 769424 h 4890129"/>
              <a:gd name="connsiteX33310" fmla="*/ 8013948 w 9771622"/>
              <a:gd name="connsiteY33310" fmla="*/ 767561 h 4890129"/>
              <a:gd name="connsiteX33311" fmla="*/ 8027664 w 9771622"/>
              <a:gd name="connsiteY33311" fmla="*/ 781275 h 4890129"/>
              <a:gd name="connsiteX33312" fmla="*/ 8013948 w 9771622"/>
              <a:gd name="connsiteY33312" fmla="*/ 794989 h 4890129"/>
              <a:gd name="connsiteX33313" fmla="*/ 8000232 w 9771622"/>
              <a:gd name="connsiteY33313" fmla="*/ 781275 h 4890129"/>
              <a:gd name="connsiteX33314" fmla="*/ 8013948 w 9771622"/>
              <a:gd name="connsiteY33314" fmla="*/ 767561 h 4890129"/>
              <a:gd name="connsiteX33315" fmla="*/ 2267462 w 9771622"/>
              <a:gd name="connsiteY33315" fmla="*/ 767334 h 4890129"/>
              <a:gd name="connsiteX33316" fmla="*/ 2281181 w 9771622"/>
              <a:gd name="connsiteY33316" fmla="*/ 781047 h 4890129"/>
              <a:gd name="connsiteX33317" fmla="*/ 2267462 w 9771622"/>
              <a:gd name="connsiteY33317" fmla="*/ 794759 h 4890129"/>
              <a:gd name="connsiteX33318" fmla="*/ 2253746 w 9771622"/>
              <a:gd name="connsiteY33318" fmla="*/ 781047 h 4890129"/>
              <a:gd name="connsiteX33319" fmla="*/ 2267462 w 9771622"/>
              <a:gd name="connsiteY33319" fmla="*/ 767334 h 4890129"/>
              <a:gd name="connsiteX33320" fmla="*/ 3917017 w 9771622"/>
              <a:gd name="connsiteY33320" fmla="*/ 766447 h 4890129"/>
              <a:gd name="connsiteX33321" fmla="*/ 3930733 w 9771622"/>
              <a:gd name="connsiteY33321" fmla="*/ 780160 h 4890129"/>
              <a:gd name="connsiteX33322" fmla="*/ 3917017 w 9771622"/>
              <a:gd name="connsiteY33322" fmla="*/ 793868 h 4890129"/>
              <a:gd name="connsiteX33323" fmla="*/ 3903301 w 9771622"/>
              <a:gd name="connsiteY33323" fmla="*/ 780160 h 4890129"/>
              <a:gd name="connsiteX33324" fmla="*/ 3917017 w 9771622"/>
              <a:gd name="connsiteY33324" fmla="*/ 766447 h 4890129"/>
              <a:gd name="connsiteX33325" fmla="*/ 3477139 w 9771622"/>
              <a:gd name="connsiteY33325" fmla="*/ 766112 h 4890129"/>
              <a:gd name="connsiteX33326" fmla="*/ 3490855 w 9771622"/>
              <a:gd name="connsiteY33326" fmla="*/ 779826 h 4890129"/>
              <a:gd name="connsiteX33327" fmla="*/ 3477139 w 9771622"/>
              <a:gd name="connsiteY33327" fmla="*/ 793537 h 4890129"/>
              <a:gd name="connsiteX33328" fmla="*/ 3463423 w 9771622"/>
              <a:gd name="connsiteY33328" fmla="*/ 779826 h 4890129"/>
              <a:gd name="connsiteX33329" fmla="*/ 3477139 w 9771622"/>
              <a:gd name="connsiteY33329" fmla="*/ 766112 h 4890129"/>
              <a:gd name="connsiteX33330" fmla="*/ 2577932 w 9771622"/>
              <a:gd name="connsiteY33330" fmla="*/ 765728 h 4890129"/>
              <a:gd name="connsiteX33331" fmla="*/ 2591646 w 9771622"/>
              <a:gd name="connsiteY33331" fmla="*/ 779442 h 4890129"/>
              <a:gd name="connsiteX33332" fmla="*/ 2577932 w 9771622"/>
              <a:gd name="connsiteY33332" fmla="*/ 793151 h 4890129"/>
              <a:gd name="connsiteX33333" fmla="*/ 2564217 w 9771622"/>
              <a:gd name="connsiteY33333" fmla="*/ 779442 h 4890129"/>
              <a:gd name="connsiteX33334" fmla="*/ 2577932 w 9771622"/>
              <a:gd name="connsiteY33334" fmla="*/ 765728 h 4890129"/>
              <a:gd name="connsiteX33335" fmla="*/ 7228852 w 9771622"/>
              <a:gd name="connsiteY33335" fmla="*/ 765726 h 4890129"/>
              <a:gd name="connsiteX33336" fmla="*/ 7242568 w 9771622"/>
              <a:gd name="connsiteY33336" fmla="*/ 779439 h 4890129"/>
              <a:gd name="connsiteX33337" fmla="*/ 7228852 w 9771622"/>
              <a:gd name="connsiteY33337" fmla="*/ 793149 h 4890129"/>
              <a:gd name="connsiteX33338" fmla="*/ 7215136 w 9771622"/>
              <a:gd name="connsiteY33338" fmla="*/ 779439 h 4890129"/>
              <a:gd name="connsiteX33339" fmla="*/ 7228852 w 9771622"/>
              <a:gd name="connsiteY33339" fmla="*/ 765726 h 4890129"/>
              <a:gd name="connsiteX33340" fmla="*/ 1735902 w 9771622"/>
              <a:gd name="connsiteY33340" fmla="*/ 765565 h 4890129"/>
              <a:gd name="connsiteX33341" fmla="*/ 1749623 w 9771622"/>
              <a:gd name="connsiteY33341" fmla="*/ 779279 h 4890129"/>
              <a:gd name="connsiteX33342" fmla="*/ 1735902 w 9771622"/>
              <a:gd name="connsiteY33342" fmla="*/ 792993 h 4890129"/>
              <a:gd name="connsiteX33343" fmla="*/ 1722188 w 9771622"/>
              <a:gd name="connsiteY33343" fmla="*/ 779279 h 4890129"/>
              <a:gd name="connsiteX33344" fmla="*/ 1735902 w 9771622"/>
              <a:gd name="connsiteY33344" fmla="*/ 765565 h 4890129"/>
              <a:gd name="connsiteX33345" fmla="*/ 8070878 w 9771622"/>
              <a:gd name="connsiteY33345" fmla="*/ 765563 h 4890129"/>
              <a:gd name="connsiteX33346" fmla="*/ 8084594 w 9771622"/>
              <a:gd name="connsiteY33346" fmla="*/ 779277 h 4890129"/>
              <a:gd name="connsiteX33347" fmla="*/ 8070878 w 9771622"/>
              <a:gd name="connsiteY33347" fmla="*/ 792991 h 4890129"/>
              <a:gd name="connsiteX33348" fmla="*/ 8057162 w 9771622"/>
              <a:gd name="connsiteY33348" fmla="*/ 779277 h 4890129"/>
              <a:gd name="connsiteX33349" fmla="*/ 8070878 w 9771622"/>
              <a:gd name="connsiteY33349" fmla="*/ 765563 h 4890129"/>
              <a:gd name="connsiteX33350" fmla="*/ 6768782 w 9771622"/>
              <a:gd name="connsiteY33350" fmla="*/ 765449 h 4890129"/>
              <a:gd name="connsiteX33351" fmla="*/ 6782498 w 9771622"/>
              <a:gd name="connsiteY33351" fmla="*/ 779161 h 4890129"/>
              <a:gd name="connsiteX33352" fmla="*/ 6768782 w 9771622"/>
              <a:gd name="connsiteY33352" fmla="*/ 792874 h 4890129"/>
              <a:gd name="connsiteX33353" fmla="*/ 6755066 w 9771622"/>
              <a:gd name="connsiteY33353" fmla="*/ 779161 h 4890129"/>
              <a:gd name="connsiteX33354" fmla="*/ 6768782 w 9771622"/>
              <a:gd name="connsiteY33354" fmla="*/ 765449 h 4890129"/>
              <a:gd name="connsiteX33355" fmla="*/ 6479169 w 9771622"/>
              <a:gd name="connsiteY33355" fmla="*/ 762474 h 4890129"/>
              <a:gd name="connsiteX33356" fmla="*/ 6492885 w 9771622"/>
              <a:gd name="connsiteY33356" fmla="*/ 776185 h 4890129"/>
              <a:gd name="connsiteX33357" fmla="*/ 6479169 w 9771622"/>
              <a:gd name="connsiteY33357" fmla="*/ 789900 h 4890129"/>
              <a:gd name="connsiteX33358" fmla="*/ 6465453 w 9771622"/>
              <a:gd name="connsiteY33358" fmla="*/ 776185 h 4890129"/>
              <a:gd name="connsiteX33359" fmla="*/ 6479169 w 9771622"/>
              <a:gd name="connsiteY33359" fmla="*/ 762474 h 4890129"/>
              <a:gd name="connsiteX33360" fmla="*/ 3562202 w 9771622"/>
              <a:gd name="connsiteY33360" fmla="*/ 762474 h 4890129"/>
              <a:gd name="connsiteX33361" fmla="*/ 3575918 w 9771622"/>
              <a:gd name="connsiteY33361" fmla="*/ 776185 h 4890129"/>
              <a:gd name="connsiteX33362" fmla="*/ 3562202 w 9771622"/>
              <a:gd name="connsiteY33362" fmla="*/ 789900 h 4890129"/>
              <a:gd name="connsiteX33363" fmla="*/ 3548486 w 9771622"/>
              <a:gd name="connsiteY33363" fmla="*/ 776185 h 4890129"/>
              <a:gd name="connsiteX33364" fmla="*/ 3562202 w 9771622"/>
              <a:gd name="connsiteY33364" fmla="*/ 762474 h 4890129"/>
              <a:gd name="connsiteX33365" fmla="*/ 3181237 w 9771622"/>
              <a:gd name="connsiteY33365" fmla="*/ 762474 h 4890129"/>
              <a:gd name="connsiteX33366" fmla="*/ 3194953 w 9771622"/>
              <a:gd name="connsiteY33366" fmla="*/ 776185 h 4890129"/>
              <a:gd name="connsiteX33367" fmla="*/ 3181237 w 9771622"/>
              <a:gd name="connsiteY33367" fmla="*/ 789900 h 4890129"/>
              <a:gd name="connsiteX33368" fmla="*/ 3167521 w 9771622"/>
              <a:gd name="connsiteY33368" fmla="*/ 776185 h 4890129"/>
              <a:gd name="connsiteX33369" fmla="*/ 3181237 w 9771622"/>
              <a:gd name="connsiteY33369" fmla="*/ 762474 h 4890129"/>
              <a:gd name="connsiteX33370" fmla="*/ 3826329 w 9771622"/>
              <a:gd name="connsiteY33370" fmla="*/ 762144 h 4890129"/>
              <a:gd name="connsiteX33371" fmla="*/ 3840045 w 9771622"/>
              <a:gd name="connsiteY33371" fmla="*/ 775859 h 4890129"/>
              <a:gd name="connsiteX33372" fmla="*/ 3826329 w 9771622"/>
              <a:gd name="connsiteY33372" fmla="*/ 789568 h 4890129"/>
              <a:gd name="connsiteX33373" fmla="*/ 3812613 w 9771622"/>
              <a:gd name="connsiteY33373" fmla="*/ 775859 h 4890129"/>
              <a:gd name="connsiteX33374" fmla="*/ 3826329 w 9771622"/>
              <a:gd name="connsiteY33374" fmla="*/ 762144 h 4890129"/>
              <a:gd name="connsiteX33375" fmla="*/ 7289090 w 9771622"/>
              <a:gd name="connsiteY33375" fmla="*/ 761747 h 4890129"/>
              <a:gd name="connsiteX33376" fmla="*/ 7302806 w 9771622"/>
              <a:gd name="connsiteY33376" fmla="*/ 775460 h 4890129"/>
              <a:gd name="connsiteX33377" fmla="*/ 7289090 w 9771622"/>
              <a:gd name="connsiteY33377" fmla="*/ 789173 h 4890129"/>
              <a:gd name="connsiteX33378" fmla="*/ 7275374 w 9771622"/>
              <a:gd name="connsiteY33378" fmla="*/ 775460 h 4890129"/>
              <a:gd name="connsiteX33379" fmla="*/ 7289090 w 9771622"/>
              <a:gd name="connsiteY33379" fmla="*/ 761747 h 4890129"/>
              <a:gd name="connsiteX33380" fmla="*/ 2150627 w 9771622"/>
              <a:gd name="connsiteY33380" fmla="*/ 761679 h 4890129"/>
              <a:gd name="connsiteX33381" fmla="*/ 2164343 w 9771622"/>
              <a:gd name="connsiteY33381" fmla="*/ 775391 h 4890129"/>
              <a:gd name="connsiteX33382" fmla="*/ 2150627 w 9771622"/>
              <a:gd name="connsiteY33382" fmla="*/ 789105 h 4890129"/>
              <a:gd name="connsiteX33383" fmla="*/ 2136914 w 9771622"/>
              <a:gd name="connsiteY33383" fmla="*/ 775391 h 4890129"/>
              <a:gd name="connsiteX33384" fmla="*/ 2150627 w 9771622"/>
              <a:gd name="connsiteY33384" fmla="*/ 761679 h 4890129"/>
              <a:gd name="connsiteX33385" fmla="*/ 1622371 w 9771622"/>
              <a:gd name="connsiteY33385" fmla="*/ 761574 h 4890129"/>
              <a:gd name="connsiteX33386" fmla="*/ 1636085 w 9771622"/>
              <a:gd name="connsiteY33386" fmla="*/ 775289 h 4890129"/>
              <a:gd name="connsiteX33387" fmla="*/ 1622371 w 9771622"/>
              <a:gd name="connsiteY33387" fmla="*/ 789003 h 4890129"/>
              <a:gd name="connsiteX33388" fmla="*/ 1608656 w 9771622"/>
              <a:gd name="connsiteY33388" fmla="*/ 775289 h 4890129"/>
              <a:gd name="connsiteX33389" fmla="*/ 1622371 w 9771622"/>
              <a:gd name="connsiteY33389" fmla="*/ 761574 h 4890129"/>
              <a:gd name="connsiteX33390" fmla="*/ 8184736 w 9771622"/>
              <a:gd name="connsiteY33390" fmla="*/ 761573 h 4890129"/>
              <a:gd name="connsiteX33391" fmla="*/ 8198452 w 9771622"/>
              <a:gd name="connsiteY33391" fmla="*/ 775287 h 4890129"/>
              <a:gd name="connsiteX33392" fmla="*/ 8184736 w 9771622"/>
              <a:gd name="connsiteY33392" fmla="*/ 789002 h 4890129"/>
              <a:gd name="connsiteX33393" fmla="*/ 8171020 w 9771622"/>
              <a:gd name="connsiteY33393" fmla="*/ 775287 h 4890129"/>
              <a:gd name="connsiteX33394" fmla="*/ 8184736 w 9771622"/>
              <a:gd name="connsiteY33394" fmla="*/ 761573 h 4890129"/>
              <a:gd name="connsiteX33395" fmla="*/ 3648921 w 9771622"/>
              <a:gd name="connsiteY33395" fmla="*/ 760487 h 4890129"/>
              <a:gd name="connsiteX33396" fmla="*/ 3662637 w 9771622"/>
              <a:gd name="connsiteY33396" fmla="*/ 774199 h 4890129"/>
              <a:gd name="connsiteX33397" fmla="*/ 3648921 w 9771622"/>
              <a:gd name="connsiteY33397" fmla="*/ 787914 h 4890129"/>
              <a:gd name="connsiteX33398" fmla="*/ 3635205 w 9771622"/>
              <a:gd name="connsiteY33398" fmla="*/ 774199 h 4890129"/>
              <a:gd name="connsiteX33399" fmla="*/ 3648921 w 9771622"/>
              <a:gd name="connsiteY33399" fmla="*/ 760487 h 4890129"/>
              <a:gd name="connsiteX33400" fmla="*/ 6070072 w 9771622"/>
              <a:gd name="connsiteY33400" fmla="*/ 760160 h 4890129"/>
              <a:gd name="connsiteX33401" fmla="*/ 6083788 w 9771622"/>
              <a:gd name="connsiteY33401" fmla="*/ 773872 h 4890129"/>
              <a:gd name="connsiteX33402" fmla="*/ 6070072 w 9771622"/>
              <a:gd name="connsiteY33402" fmla="*/ 787581 h 4890129"/>
              <a:gd name="connsiteX33403" fmla="*/ 6056356 w 9771622"/>
              <a:gd name="connsiteY33403" fmla="*/ 773872 h 4890129"/>
              <a:gd name="connsiteX33404" fmla="*/ 6070072 w 9771622"/>
              <a:gd name="connsiteY33404" fmla="*/ 760160 h 4890129"/>
              <a:gd name="connsiteX33405" fmla="*/ 3736962 w 9771622"/>
              <a:gd name="connsiteY33405" fmla="*/ 760160 h 4890129"/>
              <a:gd name="connsiteX33406" fmla="*/ 3750678 w 9771622"/>
              <a:gd name="connsiteY33406" fmla="*/ 773872 h 4890129"/>
              <a:gd name="connsiteX33407" fmla="*/ 3736962 w 9771622"/>
              <a:gd name="connsiteY33407" fmla="*/ 787581 h 4890129"/>
              <a:gd name="connsiteX33408" fmla="*/ 3723246 w 9771622"/>
              <a:gd name="connsiteY33408" fmla="*/ 773872 h 4890129"/>
              <a:gd name="connsiteX33409" fmla="*/ 3736962 w 9771622"/>
              <a:gd name="connsiteY33409" fmla="*/ 760160 h 4890129"/>
              <a:gd name="connsiteX33410" fmla="*/ 8241002 w 9771622"/>
              <a:gd name="connsiteY33410" fmla="*/ 759912 h 4890129"/>
              <a:gd name="connsiteX33411" fmla="*/ 8254718 w 9771622"/>
              <a:gd name="connsiteY33411" fmla="*/ 773626 h 4890129"/>
              <a:gd name="connsiteX33412" fmla="*/ 8241002 w 9771622"/>
              <a:gd name="connsiteY33412" fmla="*/ 787341 h 4890129"/>
              <a:gd name="connsiteX33413" fmla="*/ 8227286 w 9771622"/>
              <a:gd name="connsiteY33413" fmla="*/ 773626 h 4890129"/>
              <a:gd name="connsiteX33414" fmla="*/ 8241002 w 9771622"/>
              <a:gd name="connsiteY33414" fmla="*/ 759912 h 4890129"/>
              <a:gd name="connsiteX33415" fmla="*/ 6831671 w 9771622"/>
              <a:gd name="connsiteY33415" fmla="*/ 759491 h 4890129"/>
              <a:gd name="connsiteX33416" fmla="*/ 6845387 w 9771622"/>
              <a:gd name="connsiteY33416" fmla="*/ 773208 h 4890129"/>
              <a:gd name="connsiteX33417" fmla="*/ 6831671 w 9771622"/>
              <a:gd name="connsiteY33417" fmla="*/ 786918 h 4890129"/>
              <a:gd name="connsiteX33418" fmla="*/ 6817955 w 9771622"/>
              <a:gd name="connsiteY33418" fmla="*/ 773208 h 4890129"/>
              <a:gd name="connsiteX33419" fmla="*/ 6831671 w 9771622"/>
              <a:gd name="connsiteY33419" fmla="*/ 759491 h 4890129"/>
              <a:gd name="connsiteX33420" fmla="*/ 1509177 w 9771622"/>
              <a:gd name="connsiteY33420" fmla="*/ 758252 h 4890129"/>
              <a:gd name="connsiteX33421" fmla="*/ 1522894 w 9771622"/>
              <a:gd name="connsiteY33421" fmla="*/ 771967 h 4890129"/>
              <a:gd name="connsiteX33422" fmla="*/ 1509177 w 9771622"/>
              <a:gd name="connsiteY33422" fmla="*/ 785681 h 4890129"/>
              <a:gd name="connsiteX33423" fmla="*/ 1495463 w 9771622"/>
              <a:gd name="connsiteY33423" fmla="*/ 771967 h 4890129"/>
              <a:gd name="connsiteX33424" fmla="*/ 1509177 w 9771622"/>
              <a:gd name="connsiteY33424" fmla="*/ 758252 h 4890129"/>
              <a:gd name="connsiteX33425" fmla="*/ 8297601 w 9771622"/>
              <a:gd name="connsiteY33425" fmla="*/ 758251 h 4890129"/>
              <a:gd name="connsiteX33426" fmla="*/ 8311317 w 9771622"/>
              <a:gd name="connsiteY33426" fmla="*/ 771965 h 4890129"/>
              <a:gd name="connsiteX33427" fmla="*/ 8297601 w 9771622"/>
              <a:gd name="connsiteY33427" fmla="*/ 785680 h 4890129"/>
              <a:gd name="connsiteX33428" fmla="*/ 8283885 w 9771622"/>
              <a:gd name="connsiteY33428" fmla="*/ 771965 h 4890129"/>
              <a:gd name="connsiteX33429" fmla="*/ 8297601 w 9771622"/>
              <a:gd name="connsiteY33429" fmla="*/ 758251 h 4890129"/>
              <a:gd name="connsiteX33430" fmla="*/ 2458114 w 9771622"/>
              <a:gd name="connsiteY33430" fmla="*/ 758097 h 4890129"/>
              <a:gd name="connsiteX33431" fmla="*/ 2471828 w 9771622"/>
              <a:gd name="connsiteY33431" fmla="*/ 771811 h 4890129"/>
              <a:gd name="connsiteX33432" fmla="*/ 2458114 w 9771622"/>
              <a:gd name="connsiteY33432" fmla="*/ 785523 h 4890129"/>
              <a:gd name="connsiteX33433" fmla="*/ 2444395 w 9771622"/>
              <a:gd name="connsiteY33433" fmla="*/ 771811 h 4890129"/>
              <a:gd name="connsiteX33434" fmla="*/ 2458114 w 9771622"/>
              <a:gd name="connsiteY33434" fmla="*/ 758097 h 4890129"/>
              <a:gd name="connsiteX33435" fmla="*/ 7348997 w 9771622"/>
              <a:gd name="connsiteY33435" fmla="*/ 758095 h 4890129"/>
              <a:gd name="connsiteX33436" fmla="*/ 7362713 w 9771622"/>
              <a:gd name="connsiteY33436" fmla="*/ 771809 h 4890129"/>
              <a:gd name="connsiteX33437" fmla="*/ 7348997 w 9771622"/>
              <a:gd name="connsiteY33437" fmla="*/ 785520 h 4890129"/>
              <a:gd name="connsiteX33438" fmla="*/ 7335281 w 9771622"/>
              <a:gd name="connsiteY33438" fmla="*/ 771809 h 4890129"/>
              <a:gd name="connsiteX33439" fmla="*/ 7348997 w 9771622"/>
              <a:gd name="connsiteY33439" fmla="*/ 758095 h 4890129"/>
              <a:gd name="connsiteX33440" fmla="*/ 8353867 w 9771622"/>
              <a:gd name="connsiteY33440" fmla="*/ 756590 h 4890129"/>
              <a:gd name="connsiteX33441" fmla="*/ 8367583 w 9771622"/>
              <a:gd name="connsiteY33441" fmla="*/ 770305 h 4890129"/>
              <a:gd name="connsiteX33442" fmla="*/ 8353867 w 9771622"/>
              <a:gd name="connsiteY33442" fmla="*/ 784020 h 4890129"/>
              <a:gd name="connsiteX33443" fmla="*/ 8340151 w 9771622"/>
              <a:gd name="connsiteY33443" fmla="*/ 770305 h 4890129"/>
              <a:gd name="connsiteX33444" fmla="*/ 8353867 w 9771622"/>
              <a:gd name="connsiteY33444" fmla="*/ 756590 h 4890129"/>
              <a:gd name="connsiteX33445" fmla="*/ 2034120 w 9771622"/>
              <a:gd name="connsiteY33445" fmla="*/ 756357 h 4890129"/>
              <a:gd name="connsiteX33446" fmla="*/ 2047835 w 9771622"/>
              <a:gd name="connsiteY33446" fmla="*/ 770071 h 4890129"/>
              <a:gd name="connsiteX33447" fmla="*/ 2034120 w 9771622"/>
              <a:gd name="connsiteY33447" fmla="*/ 783784 h 4890129"/>
              <a:gd name="connsiteX33448" fmla="*/ 2020406 w 9771622"/>
              <a:gd name="connsiteY33448" fmla="*/ 770071 h 4890129"/>
              <a:gd name="connsiteX33449" fmla="*/ 2034120 w 9771622"/>
              <a:gd name="connsiteY33449" fmla="*/ 756357 h 4890129"/>
              <a:gd name="connsiteX33450" fmla="*/ 1396969 w 9771622"/>
              <a:gd name="connsiteY33450" fmla="*/ 755257 h 4890129"/>
              <a:gd name="connsiteX33451" fmla="*/ 1410690 w 9771622"/>
              <a:gd name="connsiteY33451" fmla="*/ 768972 h 4890129"/>
              <a:gd name="connsiteX33452" fmla="*/ 1396969 w 9771622"/>
              <a:gd name="connsiteY33452" fmla="*/ 782687 h 4890129"/>
              <a:gd name="connsiteX33453" fmla="*/ 1383257 w 9771622"/>
              <a:gd name="connsiteY33453" fmla="*/ 768972 h 4890129"/>
              <a:gd name="connsiteX33454" fmla="*/ 1396969 w 9771622"/>
              <a:gd name="connsiteY33454" fmla="*/ 755257 h 4890129"/>
              <a:gd name="connsiteX33455" fmla="*/ 8410136 w 9771622"/>
              <a:gd name="connsiteY33455" fmla="*/ 755256 h 4890129"/>
              <a:gd name="connsiteX33456" fmla="*/ 8423852 w 9771622"/>
              <a:gd name="connsiteY33456" fmla="*/ 768971 h 4890129"/>
              <a:gd name="connsiteX33457" fmla="*/ 8410136 w 9771622"/>
              <a:gd name="connsiteY33457" fmla="*/ 782685 h 4890129"/>
              <a:gd name="connsiteX33458" fmla="*/ 8396420 w 9771622"/>
              <a:gd name="connsiteY33458" fmla="*/ 768971 h 4890129"/>
              <a:gd name="connsiteX33459" fmla="*/ 8410136 w 9771622"/>
              <a:gd name="connsiteY33459" fmla="*/ 755256 h 4890129"/>
              <a:gd name="connsiteX33460" fmla="*/ 7408574 w 9771622"/>
              <a:gd name="connsiteY33460" fmla="*/ 754776 h 4890129"/>
              <a:gd name="connsiteX33461" fmla="*/ 7422290 w 9771622"/>
              <a:gd name="connsiteY33461" fmla="*/ 768490 h 4890129"/>
              <a:gd name="connsiteX33462" fmla="*/ 7408574 w 9771622"/>
              <a:gd name="connsiteY33462" fmla="*/ 782203 h 4890129"/>
              <a:gd name="connsiteX33463" fmla="*/ 7394858 w 9771622"/>
              <a:gd name="connsiteY33463" fmla="*/ 768490 h 4890129"/>
              <a:gd name="connsiteX33464" fmla="*/ 7408574 w 9771622"/>
              <a:gd name="connsiteY33464" fmla="*/ 754776 h 4890129"/>
              <a:gd name="connsiteX33465" fmla="*/ 6544706 w 9771622"/>
              <a:gd name="connsiteY33465" fmla="*/ 754200 h 4890129"/>
              <a:gd name="connsiteX33466" fmla="*/ 6558422 w 9771622"/>
              <a:gd name="connsiteY33466" fmla="*/ 767913 h 4890129"/>
              <a:gd name="connsiteX33467" fmla="*/ 6544706 w 9771622"/>
              <a:gd name="connsiteY33467" fmla="*/ 781629 h 4890129"/>
              <a:gd name="connsiteX33468" fmla="*/ 6530990 w 9771622"/>
              <a:gd name="connsiteY33468" fmla="*/ 767913 h 4890129"/>
              <a:gd name="connsiteX33469" fmla="*/ 6544706 w 9771622"/>
              <a:gd name="connsiteY33469" fmla="*/ 754200 h 4890129"/>
              <a:gd name="connsiteX33470" fmla="*/ 3262331 w 9771622"/>
              <a:gd name="connsiteY33470" fmla="*/ 754200 h 4890129"/>
              <a:gd name="connsiteX33471" fmla="*/ 3276047 w 9771622"/>
              <a:gd name="connsiteY33471" fmla="*/ 767917 h 4890129"/>
              <a:gd name="connsiteX33472" fmla="*/ 3262331 w 9771622"/>
              <a:gd name="connsiteY33472" fmla="*/ 781629 h 4890129"/>
              <a:gd name="connsiteX33473" fmla="*/ 3248615 w 9771622"/>
              <a:gd name="connsiteY33473" fmla="*/ 767917 h 4890129"/>
              <a:gd name="connsiteX33474" fmla="*/ 3262331 w 9771622"/>
              <a:gd name="connsiteY33474" fmla="*/ 754200 h 4890129"/>
              <a:gd name="connsiteX33475" fmla="*/ 8466072 w 9771622"/>
              <a:gd name="connsiteY33475" fmla="*/ 753595 h 4890129"/>
              <a:gd name="connsiteX33476" fmla="*/ 8479788 w 9771622"/>
              <a:gd name="connsiteY33476" fmla="*/ 767310 h 4890129"/>
              <a:gd name="connsiteX33477" fmla="*/ 8466072 w 9771622"/>
              <a:gd name="connsiteY33477" fmla="*/ 781025 h 4890129"/>
              <a:gd name="connsiteX33478" fmla="*/ 8452356 w 9771622"/>
              <a:gd name="connsiteY33478" fmla="*/ 767310 h 4890129"/>
              <a:gd name="connsiteX33479" fmla="*/ 8466072 w 9771622"/>
              <a:gd name="connsiteY33479" fmla="*/ 753595 h 4890129"/>
              <a:gd name="connsiteX33480" fmla="*/ 6894226 w 9771622"/>
              <a:gd name="connsiteY33480" fmla="*/ 753522 h 4890129"/>
              <a:gd name="connsiteX33481" fmla="*/ 6907942 w 9771622"/>
              <a:gd name="connsiteY33481" fmla="*/ 767239 h 4890129"/>
              <a:gd name="connsiteX33482" fmla="*/ 6894226 w 9771622"/>
              <a:gd name="connsiteY33482" fmla="*/ 780951 h 4890129"/>
              <a:gd name="connsiteX33483" fmla="*/ 6880510 w 9771622"/>
              <a:gd name="connsiteY33483" fmla="*/ 767239 h 4890129"/>
              <a:gd name="connsiteX33484" fmla="*/ 6894226 w 9771622"/>
              <a:gd name="connsiteY33484" fmla="*/ 753522 h 4890129"/>
              <a:gd name="connsiteX33485" fmla="*/ 1284766 w 9771622"/>
              <a:gd name="connsiteY33485" fmla="*/ 752266 h 4890129"/>
              <a:gd name="connsiteX33486" fmla="*/ 1298479 w 9771622"/>
              <a:gd name="connsiteY33486" fmla="*/ 765981 h 4890129"/>
              <a:gd name="connsiteX33487" fmla="*/ 1284766 w 9771622"/>
              <a:gd name="connsiteY33487" fmla="*/ 779696 h 4890129"/>
              <a:gd name="connsiteX33488" fmla="*/ 1271051 w 9771622"/>
              <a:gd name="connsiteY33488" fmla="*/ 765981 h 4890129"/>
              <a:gd name="connsiteX33489" fmla="*/ 1284766 w 9771622"/>
              <a:gd name="connsiteY33489" fmla="*/ 752266 h 4890129"/>
              <a:gd name="connsiteX33490" fmla="*/ 8522007 w 9771622"/>
              <a:gd name="connsiteY33490" fmla="*/ 752264 h 4890129"/>
              <a:gd name="connsiteX33491" fmla="*/ 8535723 w 9771622"/>
              <a:gd name="connsiteY33491" fmla="*/ 765979 h 4890129"/>
              <a:gd name="connsiteX33492" fmla="*/ 8522007 w 9771622"/>
              <a:gd name="connsiteY33492" fmla="*/ 779694 h 4890129"/>
              <a:gd name="connsiteX33493" fmla="*/ 8508291 w 9771622"/>
              <a:gd name="connsiteY33493" fmla="*/ 765979 h 4890129"/>
              <a:gd name="connsiteX33494" fmla="*/ 8522007 w 9771622"/>
              <a:gd name="connsiteY33494" fmla="*/ 752264 h 4890129"/>
              <a:gd name="connsiteX33495" fmla="*/ 1918604 w 9771622"/>
              <a:gd name="connsiteY33495" fmla="*/ 751702 h 4890129"/>
              <a:gd name="connsiteX33496" fmla="*/ 1932321 w 9771622"/>
              <a:gd name="connsiteY33496" fmla="*/ 765415 h 4890129"/>
              <a:gd name="connsiteX33497" fmla="*/ 1918604 w 9771622"/>
              <a:gd name="connsiteY33497" fmla="*/ 779129 h 4890129"/>
              <a:gd name="connsiteX33498" fmla="*/ 1904892 w 9771622"/>
              <a:gd name="connsiteY33498" fmla="*/ 765415 h 4890129"/>
              <a:gd name="connsiteX33499" fmla="*/ 1918604 w 9771622"/>
              <a:gd name="connsiteY33499" fmla="*/ 751702 h 4890129"/>
              <a:gd name="connsiteX33500" fmla="*/ 2652073 w 9771622"/>
              <a:gd name="connsiteY33500" fmla="*/ 751512 h 4890129"/>
              <a:gd name="connsiteX33501" fmla="*/ 2665785 w 9771622"/>
              <a:gd name="connsiteY33501" fmla="*/ 765222 h 4890129"/>
              <a:gd name="connsiteX33502" fmla="*/ 2652073 w 9771622"/>
              <a:gd name="connsiteY33502" fmla="*/ 778938 h 4890129"/>
              <a:gd name="connsiteX33503" fmla="*/ 2638361 w 9771622"/>
              <a:gd name="connsiteY33503" fmla="*/ 765222 h 4890129"/>
              <a:gd name="connsiteX33504" fmla="*/ 2652073 w 9771622"/>
              <a:gd name="connsiteY33504" fmla="*/ 751512 h 4890129"/>
              <a:gd name="connsiteX33505" fmla="*/ 2338956 w 9771622"/>
              <a:gd name="connsiteY33505" fmla="*/ 751129 h 4890129"/>
              <a:gd name="connsiteX33506" fmla="*/ 2352677 w 9771622"/>
              <a:gd name="connsiteY33506" fmla="*/ 764841 h 4890129"/>
              <a:gd name="connsiteX33507" fmla="*/ 2338956 w 9771622"/>
              <a:gd name="connsiteY33507" fmla="*/ 778554 h 4890129"/>
              <a:gd name="connsiteX33508" fmla="*/ 2325241 w 9771622"/>
              <a:gd name="connsiteY33508" fmla="*/ 764841 h 4890129"/>
              <a:gd name="connsiteX33509" fmla="*/ 2338956 w 9771622"/>
              <a:gd name="connsiteY33509" fmla="*/ 751129 h 4890129"/>
              <a:gd name="connsiteX33510" fmla="*/ 7467822 w 9771622"/>
              <a:gd name="connsiteY33510" fmla="*/ 751125 h 4890129"/>
              <a:gd name="connsiteX33511" fmla="*/ 7481538 w 9771622"/>
              <a:gd name="connsiteY33511" fmla="*/ 764838 h 4890129"/>
              <a:gd name="connsiteX33512" fmla="*/ 7467822 w 9771622"/>
              <a:gd name="connsiteY33512" fmla="*/ 778551 h 4890129"/>
              <a:gd name="connsiteX33513" fmla="*/ 7454106 w 9771622"/>
              <a:gd name="connsiteY33513" fmla="*/ 764838 h 4890129"/>
              <a:gd name="connsiteX33514" fmla="*/ 7467822 w 9771622"/>
              <a:gd name="connsiteY33514" fmla="*/ 751125 h 4890129"/>
              <a:gd name="connsiteX33515" fmla="*/ 8577946 w 9771622"/>
              <a:gd name="connsiteY33515" fmla="*/ 750934 h 4890129"/>
              <a:gd name="connsiteX33516" fmla="*/ 8591662 w 9771622"/>
              <a:gd name="connsiteY33516" fmla="*/ 764649 h 4890129"/>
              <a:gd name="connsiteX33517" fmla="*/ 8577946 w 9771622"/>
              <a:gd name="connsiteY33517" fmla="*/ 778364 h 4890129"/>
              <a:gd name="connsiteX33518" fmla="*/ 8564230 w 9771622"/>
              <a:gd name="connsiteY33518" fmla="*/ 764649 h 4890129"/>
              <a:gd name="connsiteX33519" fmla="*/ 8577946 w 9771622"/>
              <a:gd name="connsiteY33519" fmla="*/ 750934 h 4890129"/>
              <a:gd name="connsiteX33520" fmla="*/ 5961179 w 9771622"/>
              <a:gd name="connsiteY33520" fmla="*/ 749897 h 4890129"/>
              <a:gd name="connsiteX33521" fmla="*/ 5974895 w 9771622"/>
              <a:gd name="connsiteY33521" fmla="*/ 763610 h 4890129"/>
              <a:gd name="connsiteX33522" fmla="*/ 5961179 w 9771622"/>
              <a:gd name="connsiteY33522" fmla="*/ 777324 h 4890129"/>
              <a:gd name="connsiteX33523" fmla="*/ 5947463 w 9771622"/>
              <a:gd name="connsiteY33523" fmla="*/ 763610 h 4890129"/>
              <a:gd name="connsiteX33524" fmla="*/ 5961179 w 9771622"/>
              <a:gd name="connsiteY33524" fmla="*/ 749897 h 4890129"/>
              <a:gd name="connsiteX33525" fmla="*/ 8633552 w 9771622"/>
              <a:gd name="connsiteY33525" fmla="*/ 749603 h 4890129"/>
              <a:gd name="connsiteX33526" fmla="*/ 8647268 w 9771622"/>
              <a:gd name="connsiteY33526" fmla="*/ 763319 h 4890129"/>
              <a:gd name="connsiteX33527" fmla="*/ 8633552 w 9771622"/>
              <a:gd name="connsiteY33527" fmla="*/ 777034 h 4890129"/>
              <a:gd name="connsiteX33528" fmla="*/ 8619836 w 9771622"/>
              <a:gd name="connsiteY33528" fmla="*/ 763319 h 4890129"/>
              <a:gd name="connsiteX33529" fmla="*/ 8633552 w 9771622"/>
              <a:gd name="connsiteY33529" fmla="*/ 749603 h 4890129"/>
              <a:gd name="connsiteX33530" fmla="*/ 7526739 w 9771622"/>
              <a:gd name="connsiteY33530" fmla="*/ 748135 h 4890129"/>
              <a:gd name="connsiteX33531" fmla="*/ 7540455 w 9771622"/>
              <a:gd name="connsiteY33531" fmla="*/ 761848 h 4890129"/>
              <a:gd name="connsiteX33532" fmla="*/ 7526739 w 9771622"/>
              <a:gd name="connsiteY33532" fmla="*/ 775561 h 4890129"/>
              <a:gd name="connsiteX33533" fmla="*/ 7513023 w 9771622"/>
              <a:gd name="connsiteY33533" fmla="*/ 761848 h 4890129"/>
              <a:gd name="connsiteX33534" fmla="*/ 7526739 w 9771622"/>
              <a:gd name="connsiteY33534" fmla="*/ 748135 h 4890129"/>
              <a:gd name="connsiteX33535" fmla="*/ 6956451 w 9771622"/>
              <a:gd name="connsiteY33535" fmla="*/ 747891 h 4890129"/>
              <a:gd name="connsiteX33536" fmla="*/ 6970167 w 9771622"/>
              <a:gd name="connsiteY33536" fmla="*/ 761606 h 4890129"/>
              <a:gd name="connsiteX33537" fmla="*/ 6956451 w 9771622"/>
              <a:gd name="connsiteY33537" fmla="*/ 775320 h 4890129"/>
              <a:gd name="connsiteX33538" fmla="*/ 6942735 w 9771622"/>
              <a:gd name="connsiteY33538" fmla="*/ 761606 h 4890129"/>
              <a:gd name="connsiteX33539" fmla="*/ 6956451 w 9771622"/>
              <a:gd name="connsiteY33539" fmla="*/ 747891 h 4890129"/>
              <a:gd name="connsiteX33540" fmla="*/ 6139567 w 9771622"/>
              <a:gd name="connsiteY33540" fmla="*/ 746918 h 4890129"/>
              <a:gd name="connsiteX33541" fmla="*/ 6153283 w 9771622"/>
              <a:gd name="connsiteY33541" fmla="*/ 760633 h 4890129"/>
              <a:gd name="connsiteX33542" fmla="*/ 6139567 w 9771622"/>
              <a:gd name="connsiteY33542" fmla="*/ 774348 h 4890129"/>
              <a:gd name="connsiteX33543" fmla="*/ 6125851 w 9771622"/>
              <a:gd name="connsiteY33543" fmla="*/ 760633 h 4890129"/>
              <a:gd name="connsiteX33544" fmla="*/ 6139567 w 9771622"/>
              <a:gd name="connsiteY33544" fmla="*/ 746918 h 4890129"/>
              <a:gd name="connsiteX33545" fmla="*/ 3344415 w 9771622"/>
              <a:gd name="connsiteY33545" fmla="*/ 746918 h 4890129"/>
              <a:gd name="connsiteX33546" fmla="*/ 3358131 w 9771622"/>
              <a:gd name="connsiteY33546" fmla="*/ 760633 h 4890129"/>
              <a:gd name="connsiteX33547" fmla="*/ 3344415 w 9771622"/>
              <a:gd name="connsiteY33547" fmla="*/ 774348 h 4890129"/>
              <a:gd name="connsiteX33548" fmla="*/ 3330699 w 9771622"/>
              <a:gd name="connsiteY33548" fmla="*/ 760633 h 4890129"/>
              <a:gd name="connsiteX33549" fmla="*/ 3344415 w 9771622"/>
              <a:gd name="connsiteY33549" fmla="*/ 746918 h 4890129"/>
              <a:gd name="connsiteX33550" fmla="*/ 6609579 w 9771622"/>
              <a:gd name="connsiteY33550" fmla="*/ 746257 h 4890129"/>
              <a:gd name="connsiteX33551" fmla="*/ 6623295 w 9771622"/>
              <a:gd name="connsiteY33551" fmla="*/ 759971 h 4890129"/>
              <a:gd name="connsiteX33552" fmla="*/ 6609579 w 9771622"/>
              <a:gd name="connsiteY33552" fmla="*/ 773686 h 4890129"/>
              <a:gd name="connsiteX33553" fmla="*/ 6595863 w 9771622"/>
              <a:gd name="connsiteY33553" fmla="*/ 759971 h 4890129"/>
              <a:gd name="connsiteX33554" fmla="*/ 6609579 w 9771622"/>
              <a:gd name="connsiteY33554" fmla="*/ 746257 h 4890129"/>
              <a:gd name="connsiteX33555" fmla="*/ 2221127 w 9771622"/>
              <a:gd name="connsiteY33555" fmla="*/ 745149 h 4890129"/>
              <a:gd name="connsiteX33556" fmla="*/ 2234845 w 9771622"/>
              <a:gd name="connsiteY33556" fmla="*/ 758862 h 4890129"/>
              <a:gd name="connsiteX33557" fmla="*/ 2221127 w 9771622"/>
              <a:gd name="connsiteY33557" fmla="*/ 772574 h 4890129"/>
              <a:gd name="connsiteX33558" fmla="*/ 2207410 w 9771622"/>
              <a:gd name="connsiteY33558" fmla="*/ 758862 h 4890129"/>
              <a:gd name="connsiteX33559" fmla="*/ 2221127 w 9771622"/>
              <a:gd name="connsiteY33559" fmla="*/ 745149 h 4890129"/>
              <a:gd name="connsiteX33560" fmla="*/ 7585652 w 9771622"/>
              <a:gd name="connsiteY33560" fmla="*/ 745146 h 4890129"/>
              <a:gd name="connsiteX33561" fmla="*/ 7599368 w 9771622"/>
              <a:gd name="connsiteY33561" fmla="*/ 758859 h 4890129"/>
              <a:gd name="connsiteX33562" fmla="*/ 7585652 w 9771622"/>
              <a:gd name="connsiteY33562" fmla="*/ 772571 h 4890129"/>
              <a:gd name="connsiteX33563" fmla="*/ 7571936 w 9771622"/>
              <a:gd name="connsiteY33563" fmla="*/ 758859 h 4890129"/>
              <a:gd name="connsiteX33564" fmla="*/ 7585652 w 9771622"/>
              <a:gd name="connsiteY33564" fmla="*/ 745146 h 4890129"/>
              <a:gd name="connsiteX33565" fmla="*/ 3957066 w 9771622"/>
              <a:gd name="connsiteY33565" fmla="*/ 743612 h 4890129"/>
              <a:gd name="connsiteX33566" fmla="*/ 3970782 w 9771622"/>
              <a:gd name="connsiteY33566" fmla="*/ 757322 h 4890129"/>
              <a:gd name="connsiteX33567" fmla="*/ 3957066 w 9771622"/>
              <a:gd name="connsiteY33567" fmla="*/ 771038 h 4890129"/>
              <a:gd name="connsiteX33568" fmla="*/ 3943350 w 9771622"/>
              <a:gd name="connsiteY33568" fmla="*/ 757322 h 4890129"/>
              <a:gd name="connsiteX33569" fmla="*/ 3957066 w 9771622"/>
              <a:gd name="connsiteY33569" fmla="*/ 743612 h 4890129"/>
              <a:gd name="connsiteX33570" fmla="*/ 2531260 w 9771622"/>
              <a:gd name="connsiteY33570" fmla="*/ 743219 h 4890129"/>
              <a:gd name="connsiteX33571" fmla="*/ 2544978 w 9771622"/>
              <a:gd name="connsiteY33571" fmla="*/ 756931 h 4890129"/>
              <a:gd name="connsiteX33572" fmla="*/ 2531260 w 9771622"/>
              <a:gd name="connsiteY33572" fmla="*/ 770642 h 4890129"/>
              <a:gd name="connsiteX33573" fmla="*/ 2517542 w 9771622"/>
              <a:gd name="connsiteY33573" fmla="*/ 756931 h 4890129"/>
              <a:gd name="connsiteX33574" fmla="*/ 2531260 w 9771622"/>
              <a:gd name="connsiteY33574" fmla="*/ 743219 h 4890129"/>
              <a:gd name="connsiteX33575" fmla="*/ 1689562 w 9771622"/>
              <a:gd name="connsiteY33575" fmla="*/ 743051 h 4890129"/>
              <a:gd name="connsiteX33576" fmla="*/ 1703281 w 9771622"/>
              <a:gd name="connsiteY33576" fmla="*/ 756765 h 4890129"/>
              <a:gd name="connsiteX33577" fmla="*/ 1689562 w 9771622"/>
              <a:gd name="connsiteY33577" fmla="*/ 770480 h 4890129"/>
              <a:gd name="connsiteX33578" fmla="*/ 1675845 w 9771622"/>
              <a:gd name="connsiteY33578" fmla="*/ 756765 h 4890129"/>
              <a:gd name="connsiteX33579" fmla="*/ 1689562 w 9771622"/>
              <a:gd name="connsiteY33579" fmla="*/ 743051 h 4890129"/>
              <a:gd name="connsiteX33580" fmla="*/ 7018346 w 9771622"/>
              <a:gd name="connsiteY33580" fmla="*/ 742919 h 4890129"/>
              <a:gd name="connsiteX33581" fmla="*/ 7032062 w 9771622"/>
              <a:gd name="connsiteY33581" fmla="*/ 756633 h 4890129"/>
              <a:gd name="connsiteX33582" fmla="*/ 7018346 w 9771622"/>
              <a:gd name="connsiteY33582" fmla="*/ 770345 h 4890129"/>
              <a:gd name="connsiteX33583" fmla="*/ 7004630 w 9771622"/>
              <a:gd name="connsiteY33583" fmla="*/ 756633 h 4890129"/>
              <a:gd name="connsiteX33584" fmla="*/ 7018346 w 9771622"/>
              <a:gd name="connsiteY33584" fmla="*/ 742919 h 4890129"/>
              <a:gd name="connsiteX33585" fmla="*/ 7644236 w 9771622"/>
              <a:gd name="connsiteY33585" fmla="*/ 742153 h 4890129"/>
              <a:gd name="connsiteX33586" fmla="*/ 7657952 w 9771622"/>
              <a:gd name="connsiteY33586" fmla="*/ 755867 h 4890129"/>
              <a:gd name="connsiteX33587" fmla="*/ 7644236 w 9771622"/>
              <a:gd name="connsiteY33587" fmla="*/ 769580 h 4890129"/>
              <a:gd name="connsiteX33588" fmla="*/ 7630520 w 9771622"/>
              <a:gd name="connsiteY33588" fmla="*/ 755867 h 4890129"/>
              <a:gd name="connsiteX33589" fmla="*/ 7644236 w 9771622"/>
              <a:gd name="connsiteY33589" fmla="*/ 742153 h 4890129"/>
              <a:gd name="connsiteX33590" fmla="*/ 3427824 w 9771622"/>
              <a:gd name="connsiteY33590" fmla="*/ 741296 h 4890129"/>
              <a:gd name="connsiteX33591" fmla="*/ 3441540 w 9771622"/>
              <a:gd name="connsiteY33591" fmla="*/ 755008 h 4890129"/>
              <a:gd name="connsiteX33592" fmla="*/ 3427824 w 9771622"/>
              <a:gd name="connsiteY33592" fmla="*/ 768723 h 4890129"/>
              <a:gd name="connsiteX33593" fmla="*/ 3414108 w 9771622"/>
              <a:gd name="connsiteY33593" fmla="*/ 755008 h 4890129"/>
              <a:gd name="connsiteX33594" fmla="*/ 3427824 w 9771622"/>
              <a:gd name="connsiteY33594" fmla="*/ 741296 h 4890129"/>
              <a:gd name="connsiteX33595" fmla="*/ 1576035 w 9771622"/>
              <a:gd name="connsiteY33595" fmla="*/ 739395 h 4890129"/>
              <a:gd name="connsiteX33596" fmla="*/ 1589748 w 9771622"/>
              <a:gd name="connsiteY33596" fmla="*/ 753109 h 4890129"/>
              <a:gd name="connsiteX33597" fmla="*/ 1576035 w 9771622"/>
              <a:gd name="connsiteY33597" fmla="*/ 766824 h 4890129"/>
              <a:gd name="connsiteX33598" fmla="*/ 1562315 w 9771622"/>
              <a:gd name="connsiteY33598" fmla="*/ 753109 h 4890129"/>
              <a:gd name="connsiteX33599" fmla="*/ 1576035 w 9771622"/>
              <a:gd name="connsiteY33599" fmla="*/ 739395 h 4890129"/>
              <a:gd name="connsiteX33600" fmla="*/ 7702822 w 9771622"/>
              <a:gd name="connsiteY33600" fmla="*/ 739160 h 4890129"/>
              <a:gd name="connsiteX33601" fmla="*/ 7716538 w 9771622"/>
              <a:gd name="connsiteY33601" fmla="*/ 752873 h 4890129"/>
              <a:gd name="connsiteX33602" fmla="*/ 7702822 w 9771622"/>
              <a:gd name="connsiteY33602" fmla="*/ 766586 h 4890129"/>
              <a:gd name="connsiteX33603" fmla="*/ 7689106 w 9771622"/>
              <a:gd name="connsiteY33603" fmla="*/ 752873 h 4890129"/>
              <a:gd name="connsiteX33604" fmla="*/ 7702822 w 9771622"/>
              <a:gd name="connsiteY33604" fmla="*/ 739160 h 4890129"/>
              <a:gd name="connsiteX33605" fmla="*/ 6673792 w 9771622"/>
              <a:gd name="connsiteY33605" fmla="*/ 738645 h 4890129"/>
              <a:gd name="connsiteX33606" fmla="*/ 6687508 w 9771622"/>
              <a:gd name="connsiteY33606" fmla="*/ 752359 h 4890129"/>
              <a:gd name="connsiteX33607" fmla="*/ 6673792 w 9771622"/>
              <a:gd name="connsiteY33607" fmla="*/ 766072 h 4890129"/>
              <a:gd name="connsiteX33608" fmla="*/ 6660076 w 9771622"/>
              <a:gd name="connsiteY33608" fmla="*/ 752359 h 4890129"/>
              <a:gd name="connsiteX33609" fmla="*/ 6673792 w 9771622"/>
              <a:gd name="connsiteY33609" fmla="*/ 738645 h 4890129"/>
              <a:gd name="connsiteX33610" fmla="*/ 3132915 w 9771622"/>
              <a:gd name="connsiteY33610" fmla="*/ 738645 h 4890129"/>
              <a:gd name="connsiteX33611" fmla="*/ 3146631 w 9771622"/>
              <a:gd name="connsiteY33611" fmla="*/ 752359 h 4890129"/>
              <a:gd name="connsiteX33612" fmla="*/ 3132915 w 9771622"/>
              <a:gd name="connsiteY33612" fmla="*/ 766072 h 4890129"/>
              <a:gd name="connsiteX33613" fmla="*/ 3119199 w 9771622"/>
              <a:gd name="connsiteY33613" fmla="*/ 752359 h 4890129"/>
              <a:gd name="connsiteX33614" fmla="*/ 3132915 w 9771622"/>
              <a:gd name="connsiteY33614" fmla="*/ 738645 h 4890129"/>
              <a:gd name="connsiteX33615" fmla="*/ 3865384 w 9771622"/>
              <a:gd name="connsiteY33615" fmla="*/ 737986 h 4890129"/>
              <a:gd name="connsiteX33616" fmla="*/ 3879100 w 9771622"/>
              <a:gd name="connsiteY33616" fmla="*/ 751694 h 4890129"/>
              <a:gd name="connsiteX33617" fmla="*/ 3865384 w 9771622"/>
              <a:gd name="connsiteY33617" fmla="*/ 765410 h 4890129"/>
              <a:gd name="connsiteX33618" fmla="*/ 3851668 w 9771622"/>
              <a:gd name="connsiteY33618" fmla="*/ 751694 h 4890129"/>
              <a:gd name="connsiteX33619" fmla="*/ 3865384 w 9771622"/>
              <a:gd name="connsiteY33619" fmla="*/ 737986 h 4890129"/>
              <a:gd name="connsiteX33620" fmla="*/ 7079907 w 9771622"/>
              <a:gd name="connsiteY33620" fmla="*/ 737945 h 4890129"/>
              <a:gd name="connsiteX33621" fmla="*/ 7093623 w 9771622"/>
              <a:gd name="connsiteY33621" fmla="*/ 751657 h 4890129"/>
              <a:gd name="connsiteX33622" fmla="*/ 7079907 w 9771622"/>
              <a:gd name="connsiteY33622" fmla="*/ 765372 h 4890129"/>
              <a:gd name="connsiteX33623" fmla="*/ 7066191 w 9771622"/>
              <a:gd name="connsiteY33623" fmla="*/ 751657 h 4890129"/>
              <a:gd name="connsiteX33624" fmla="*/ 7079907 w 9771622"/>
              <a:gd name="connsiteY33624" fmla="*/ 737945 h 4890129"/>
              <a:gd name="connsiteX33625" fmla="*/ 3512556 w 9771622"/>
              <a:gd name="connsiteY33625" fmla="*/ 736995 h 4890129"/>
              <a:gd name="connsiteX33626" fmla="*/ 3526272 w 9771622"/>
              <a:gd name="connsiteY33626" fmla="*/ 750710 h 4890129"/>
              <a:gd name="connsiteX33627" fmla="*/ 3512556 w 9771622"/>
              <a:gd name="connsiteY33627" fmla="*/ 764421 h 4890129"/>
              <a:gd name="connsiteX33628" fmla="*/ 3498840 w 9771622"/>
              <a:gd name="connsiteY33628" fmla="*/ 750710 h 4890129"/>
              <a:gd name="connsiteX33629" fmla="*/ 3512556 w 9771622"/>
              <a:gd name="connsiteY33629" fmla="*/ 736995 h 4890129"/>
              <a:gd name="connsiteX33630" fmla="*/ 7761076 w 9771622"/>
              <a:gd name="connsiteY33630" fmla="*/ 736499 h 4890129"/>
              <a:gd name="connsiteX33631" fmla="*/ 7774792 w 9771622"/>
              <a:gd name="connsiteY33631" fmla="*/ 750212 h 4890129"/>
              <a:gd name="connsiteX33632" fmla="*/ 7761076 w 9771622"/>
              <a:gd name="connsiteY33632" fmla="*/ 763926 h 4890129"/>
              <a:gd name="connsiteX33633" fmla="*/ 7747360 w 9771622"/>
              <a:gd name="connsiteY33633" fmla="*/ 750212 h 4890129"/>
              <a:gd name="connsiteX33634" fmla="*/ 7761076 w 9771622"/>
              <a:gd name="connsiteY33634" fmla="*/ 736499 h 4890129"/>
              <a:gd name="connsiteX33635" fmla="*/ 1463167 w 9771622"/>
              <a:gd name="connsiteY33635" fmla="*/ 736070 h 4890129"/>
              <a:gd name="connsiteX33636" fmla="*/ 1476887 w 9771622"/>
              <a:gd name="connsiteY33636" fmla="*/ 749785 h 4890129"/>
              <a:gd name="connsiteX33637" fmla="*/ 1463167 w 9771622"/>
              <a:gd name="connsiteY33637" fmla="*/ 763500 h 4890129"/>
              <a:gd name="connsiteX33638" fmla="*/ 1449453 w 9771622"/>
              <a:gd name="connsiteY33638" fmla="*/ 749785 h 4890129"/>
              <a:gd name="connsiteX33639" fmla="*/ 1463167 w 9771622"/>
              <a:gd name="connsiteY33639" fmla="*/ 736070 h 4890129"/>
              <a:gd name="connsiteX33640" fmla="*/ 2411445 w 9771622"/>
              <a:gd name="connsiteY33640" fmla="*/ 735586 h 4890129"/>
              <a:gd name="connsiteX33641" fmla="*/ 2425160 w 9771622"/>
              <a:gd name="connsiteY33641" fmla="*/ 749298 h 4890129"/>
              <a:gd name="connsiteX33642" fmla="*/ 2411445 w 9771622"/>
              <a:gd name="connsiteY33642" fmla="*/ 763011 h 4890129"/>
              <a:gd name="connsiteX33643" fmla="*/ 2397731 w 9771622"/>
              <a:gd name="connsiteY33643" fmla="*/ 749298 h 4890129"/>
              <a:gd name="connsiteX33644" fmla="*/ 2411445 w 9771622"/>
              <a:gd name="connsiteY33644" fmla="*/ 735586 h 4890129"/>
              <a:gd name="connsiteX33645" fmla="*/ 6032012 w 9771622"/>
              <a:gd name="connsiteY33645" fmla="*/ 734678 h 4890129"/>
              <a:gd name="connsiteX33646" fmla="*/ 6045728 w 9771622"/>
              <a:gd name="connsiteY33646" fmla="*/ 748388 h 4890129"/>
              <a:gd name="connsiteX33647" fmla="*/ 6032012 w 9771622"/>
              <a:gd name="connsiteY33647" fmla="*/ 762101 h 4890129"/>
              <a:gd name="connsiteX33648" fmla="*/ 6018296 w 9771622"/>
              <a:gd name="connsiteY33648" fmla="*/ 748388 h 4890129"/>
              <a:gd name="connsiteX33649" fmla="*/ 6032012 w 9771622"/>
              <a:gd name="connsiteY33649" fmla="*/ 734678 h 4890129"/>
              <a:gd name="connsiteX33650" fmla="*/ 3775026 w 9771622"/>
              <a:gd name="connsiteY33650" fmla="*/ 734678 h 4890129"/>
              <a:gd name="connsiteX33651" fmla="*/ 3788742 w 9771622"/>
              <a:gd name="connsiteY33651" fmla="*/ 748388 h 4890129"/>
              <a:gd name="connsiteX33652" fmla="*/ 3775026 w 9771622"/>
              <a:gd name="connsiteY33652" fmla="*/ 762101 h 4890129"/>
              <a:gd name="connsiteX33653" fmla="*/ 3761310 w 9771622"/>
              <a:gd name="connsiteY33653" fmla="*/ 748388 h 4890129"/>
              <a:gd name="connsiteX33654" fmla="*/ 3775026 w 9771622"/>
              <a:gd name="connsiteY33654" fmla="*/ 734678 h 4890129"/>
              <a:gd name="connsiteX33655" fmla="*/ 3598612 w 9771622"/>
              <a:gd name="connsiteY33655" fmla="*/ 734345 h 4890129"/>
              <a:gd name="connsiteX33656" fmla="*/ 3612328 w 9771622"/>
              <a:gd name="connsiteY33656" fmla="*/ 748063 h 4890129"/>
              <a:gd name="connsiteX33657" fmla="*/ 3598612 w 9771622"/>
              <a:gd name="connsiteY33657" fmla="*/ 761773 h 4890129"/>
              <a:gd name="connsiteX33658" fmla="*/ 3584896 w 9771622"/>
              <a:gd name="connsiteY33658" fmla="*/ 748063 h 4890129"/>
              <a:gd name="connsiteX33659" fmla="*/ 3598612 w 9771622"/>
              <a:gd name="connsiteY33659" fmla="*/ 734345 h 4890129"/>
              <a:gd name="connsiteX33660" fmla="*/ 1987781 w 9771622"/>
              <a:gd name="connsiteY33660" fmla="*/ 734176 h 4890129"/>
              <a:gd name="connsiteX33661" fmla="*/ 2001502 w 9771622"/>
              <a:gd name="connsiteY33661" fmla="*/ 747889 h 4890129"/>
              <a:gd name="connsiteX33662" fmla="*/ 1987781 w 9771622"/>
              <a:gd name="connsiteY33662" fmla="*/ 761603 h 4890129"/>
              <a:gd name="connsiteX33663" fmla="*/ 1974062 w 9771622"/>
              <a:gd name="connsiteY33663" fmla="*/ 747889 h 4890129"/>
              <a:gd name="connsiteX33664" fmla="*/ 1987781 w 9771622"/>
              <a:gd name="connsiteY33664" fmla="*/ 734176 h 4890129"/>
              <a:gd name="connsiteX33665" fmla="*/ 7818999 w 9771622"/>
              <a:gd name="connsiteY33665" fmla="*/ 734173 h 4890129"/>
              <a:gd name="connsiteX33666" fmla="*/ 7832715 w 9771622"/>
              <a:gd name="connsiteY33666" fmla="*/ 747886 h 4890129"/>
              <a:gd name="connsiteX33667" fmla="*/ 7818999 w 9771622"/>
              <a:gd name="connsiteY33667" fmla="*/ 761600 h 4890129"/>
              <a:gd name="connsiteX33668" fmla="*/ 7805283 w 9771622"/>
              <a:gd name="connsiteY33668" fmla="*/ 747886 h 4890129"/>
              <a:gd name="connsiteX33669" fmla="*/ 7818999 w 9771622"/>
              <a:gd name="connsiteY33669" fmla="*/ 734173 h 4890129"/>
              <a:gd name="connsiteX33670" fmla="*/ 3685992 w 9771622"/>
              <a:gd name="connsiteY33670" fmla="*/ 733355 h 4890129"/>
              <a:gd name="connsiteX33671" fmla="*/ 3699708 w 9771622"/>
              <a:gd name="connsiteY33671" fmla="*/ 747066 h 4890129"/>
              <a:gd name="connsiteX33672" fmla="*/ 3685992 w 9771622"/>
              <a:gd name="connsiteY33672" fmla="*/ 760782 h 4890129"/>
              <a:gd name="connsiteX33673" fmla="*/ 3672276 w 9771622"/>
              <a:gd name="connsiteY33673" fmla="*/ 747066 h 4890129"/>
              <a:gd name="connsiteX33674" fmla="*/ 3685992 w 9771622"/>
              <a:gd name="connsiteY33674" fmla="*/ 733355 h 4890129"/>
              <a:gd name="connsiteX33675" fmla="*/ 7140809 w 9771622"/>
              <a:gd name="connsiteY33675" fmla="*/ 733308 h 4890129"/>
              <a:gd name="connsiteX33676" fmla="*/ 7154525 w 9771622"/>
              <a:gd name="connsiteY33676" fmla="*/ 747022 h 4890129"/>
              <a:gd name="connsiteX33677" fmla="*/ 7140809 w 9771622"/>
              <a:gd name="connsiteY33677" fmla="*/ 760733 h 4890129"/>
              <a:gd name="connsiteX33678" fmla="*/ 7127093 w 9771622"/>
              <a:gd name="connsiteY33678" fmla="*/ 747022 h 4890129"/>
              <a:gd name="connsiteX33679" fmla="*/ 7140809 w 9771622"/>
              <a:gd name="connsiteY33679" fmla="*/ 733308 h 4890129"/>
              <a:gd name="connsiteX33680" fmla="*/ 1350632 w 9771622"/>
              <a:gd name="connsiteY33680" fmla="*/ 733079 h 4890129"/>
              <a:gd name="connsiteX33681" fmla="*/ 1364350 w 9771622"/>
              <a:gd name="connsiteY33681" fmla="*/ 746794 h 4890129"/>
              <a:gd name="connsiteX33682" fmla="*/ 1350632 w 9771622"/>
              <a:gd name="connsiteY33682" fmla="*/ 760509 h 4890129"/>
              <a:gd name="connsiteX33683" fmla="*/ 1336916 w 9771622"/>
              <a:gd name="connsiteY33683" fmla="*/ 746794 h 4890129"/>
              <a:gd name="connsiteX33684" fmla="*/ 1350632 w 9771622"/>
              <a:gd name="connsiteY33684" fmla="*/ 733079 h 4890129"/>
              <a:gd name="connsiteX33685" fmla="*/ 6737671 w 9771622"/>
              <a:gd name="connsiteY33685" fmla="*/ 731700 h 4890129"/>
              <a:gd name="connsiteX33686" fmla="*/ 6751387 w 9771622"/>
              <a:gd name="connsiteY33686" fmla="*/ 745412 h 4890129"/>
              <a:gd name="connsiteX33687" fmla="*/ 6737671 w 9771622"/>
              <a:gd name="connsiteY33687" fmla="*/ 759124 h 4890129"/>
              <a:gd name="connsiteX33688" fmla="*/ 6723955 w 9771622"/>
              <a:gd name="connsiteY33688" fmla="*/ 745412 h 4890129"/>
              <a:gd name="connsiteX33689" fmla="*/ 6737671 w 9771622"/>
              <a:gd name="connsiteY33689" fmla="*/ 731700 h 4890129"/>
              <a:gd name="connsiteX33690" fmla="*/ 7876919 w 9771622"/>
              <a:gd name="connsiteY33690" fmla="*/ 731513 h 4890129"/>
              <a:gd name="connsiteX33691" fmla="*/ 7890635 w 9771622"/>
              <a:gd name="connsiteY33691" fmla="*/ 745226 h 4890129"/>
              <a:gd name="connsiteX33692" fmla="*/ 7876919 w 9771622"/>
              <a:gd name="connsiteY33692" fmla="*/ 758940 h 4890129"/>
              <a:gd name="connsiteX33693" fmla="*/ 7863203 w 9771622"/>
              <a:gd name="connsiteY33693" fmla="*/ 745226 h 4890129"/>
              <a:gd name="connsiteX33694" fmla="*/ 7876919 w 9771622"/>
              <a:gd name="connsiteY33694" fmla="*/ 731513 h 4890129"/>
              <a:gd name="connsiteX33695" fmla="*/ 6445411 w 9771622"/>
              <a:gd name="connsiteY33695" fmla="*/ 731366 h 4890129"/>
              <a:gd name="connsiteX33696" fmla="*/ 6459127 w 9771622"/>
              <a:gd name="connsiteY33696" fmla="*/ 745078 h 4890129"/>
              <a:gd name="connsiteX33697" fmla="*/ 6445411 w 9771622"/>
              <a:gd name="connsiteY33697" fmla="*/ 758791 h 4890129"/>
              <a:gd name="connsiteX33698" fmla="*/ 6431695 w 9771622"/>
              <a:gd name="connsiteY33698" fmla="*/ 745078 h 4890129"/>
              <a:gd name="connsiteX33699" fmla="*/ 6445411 w 9771622"/>
              <a:gd name="connsiteY33699" fmla="*/ 731366 h 4890129"/>
              <a:gd name="connsiteX33700" fmla="*/ 1238759 w 9771622"/>
              <a:gd name="connsiteY33700" fmla="*/ 730084 h 4890129"/>
              <a:gd name="connsiteX33701" fmla="*/ 1252474 w 9771622"/>
              <a:gd name="connsiteY33701" fmla="*/ 743798 h 4890129"/>
              <a:gd name="connsiteX33702" fmla="*/ 1238759 w 9771622"/>
              <a:gd name="connsiteY33702" fmla="*/ 757514 h 4890129"/>
              <a:gd name="connsiteX33703" fmla="*/ 1225044 w 9771622"/>
              <a:gd name="connsiteY33703" fmla="*/ 743798 h 4890129"/>
              <a:gd name="connsiteX33704" fmla="*/ 1238759 w 9771622"/>
              <a:gd name="connsiteY33704" fmla="*/ 730084 h 4890129"/>
              <a:gd name="connsiteX33705" fmla="*/ 3213676 w 9771622"/>
              <a:gd name="connsiteY33705" fmla="*/ 730043 h 4890129"/>
              <a:gd name="connsiteX33706" fmla="*/ 3227392 w 9771622"/>
              <a:gd name="connsiteY33706" fmla="*/ 743754 h 4890129"/>
              <a:gd name="connsiteX33707" fmla="*/ 3213676 w 9771622"/>
              <a:gd name="connsiteY33707" fmla="*/ 757469 h 4890129"/>
              <a:gd name="connsiteX33708" fmla="*/ 3199960 w 9771622"/>
              <a:gd name="connsiteY33708" fmla="*/ 743754 h 4890129"/>
              <a:gd name="connsiteX33709" fmla="*/ 3213676 w 9771622"/>
              <a:gd name="connsiteY33709" fmla="*/ 730043 h 4890129"/>
              <a:gd name="connsiteX33710" fmla="*/ 1872579 w 9771622"/>
              <a:gd name="connsiteY33710" fmla="*/ 729186 h 4890129"/>
              <a:gd name="connsiteX33711" fmla="*/ 1886299 w 9771622"/>
              <a:gd name="connsiteY33711" fmla="*/ 742900 h 4890129"/>
              <a:gd name="connsiteX33712" fmla="*/ 1872579 w 9771622"/>
              <a:gd name="connsiteY33712" fmla="*/ 756614 h 4890129"/>
              <a:gd name="connsiteX33713" fmla="*/ 1858862 w 9771622"/>
              <a:gd name="connsiteY33713" fmla="*/ 742900 h 4890129"/>
              <a:gd name="connsiteX33714" fmla="*/ 1872579 w 9771622"/>
              <a:gd name="connsiteY33714" fmla="*/ 729186 h 4890129"/>
              <a:gd name="connsiteX33715" fmla="*/ 7934512 w 9771622"/>
              <a:gd name="connsiteY33715" fmla="*/ 729184 h 4890129"/>
              <a:gd name="connsiteX33716" fmla="*/ 7948228 w 9771622"/>
              <a:gd name="connsiteY33716" fmla="*/ 742898 h 4890129"/>
              <a:gd name="connsiteX33717" fmla="*/ 7934512 w 9771622"/>
              <a:gd name="connsiteY33717" fmla="*/ 756612 h 4890129"/>
              <a:gd name="connsiteX33718" fmla="*/ 7920796 w 9771622"/>
              <a:gd name="connsiteY33718" fmla="*/ 742898 h 4890129"/>
              <a:gd name="connsiteX33719" fmla="*/ 7934512 w 9771622"/>
              <a:gd name="connsiteY33719" fmla="*/ 729184 h 4890129"/>
              <a:gd name="connsiteX33720" fmla="*/ 2292621 w 9771622"/>
              <a:gd name="connsiteY33720" fmla="*/ 728949 h 4890129"/>
              <a:gd name="connsiteX33721" fmla="*/ 2306335 w 9771622"/>
              <a:gd name="connsiteY33721" fmla="*/ 742661 h 4890129"/>
              <a:gd name="connsiteX33722" fmla="*/ 2292621 w 9771622"/>
              <a:gd name="connsiteY33722" fmla="*/ 756374 h 4890129"/>
              <a:gd name="connsiteX33723" fmla="*/ 2278907 w 9771622"/>
              <a:gd name="connsiteY33723" fmla="*/ 742661 h 4890129"/>
              <a:gd name="connsiteX33724" fmla="*/ 2292621 w 9771622"/>
              <a:gd name="connsiteY33724" fmla="*/ 728949 h 4890129"/>
              <a:gd name="connsiteX33725" fmla="*/ 2605075 w 9771622"/>
              <a:gd name="connsiteY33725" fmla="*/ 728666 h 4890129"/>
              <a:gd name="connsiteX33726" fmla="*/ 2618787 w 9771622"/>
              <a:gd name="connsiteY33726" fmla="*/ 742380 h 4890129"/>
              <a:gd name="connsiteX33727" fmla="*/ 2605075 w 9771622"/>
              <a:gd name="connsiteY33727" fmla="*/ 756093 h 4890129"/>
              <a:gd name="connsiteX33728" fmla="*/ 2591355 w 9771622"/>
              <a:gd name="connsiteY33728" fmla="*/ 742380 h 4890129"/>
              <a:gd name="connsiteX33729" fmla="*/ 2605075 w 9771622"/>
              <a:gd name="connsiteY33729" fmla="*/ 728666 h 4890129"/>
              <a:gd name="connsiteX33730" fmla="*/ 7201710 w 9771622"/>
              <a:gd name="connsiteY33730" fmla="*/ 728664 h 4890129"/>
              <a:gd name="connsiteX33731" fmla="*/ 7215426 w 9771622"/>
              <a:gd name="connsiteY33731" fmla="*/ 742378 h 4890129"/>
              <a:gd name="connsiteX33732" fmla="*/ 7201710 w 9771622"/>
              <a:gd name="connsiteY33732" fmla="*/ 756092 h 4890129"/>
              <a:gd name="connsiteX33733" fmla="*/ 7187994 w 9771622"/>
              <a:gd name="connsiteY33733" fmla="*/ 742378 h 4890129"/>
              <a:gd name="connsiteX33734" fmla="*/ 7201710 w 9771622"/>
              <a:gd name="connsiteY33734" fmla="*/ 728664 h 4890129"/>
              <a:gd name="connsiteX33735" fmla="*/ 7991771 w 9771622"/>
              <a:gd name="connsiteY33735" fmla="*/ 727185 h 4890129"/>
              <a:gd name="connsiteX33736" fmla="*/ 8005487 w 9771622"/>
              <a:gd name="connsiteY33736" fmla="*/ 740899 h 4890129"/>
              <a:gd name="connsiteX33737" fmla="*/ 7991771 w 9771622"/>
              <a:gd name="connsiteY33737" fmla="*/ 754613 h 4890129"/>
              <a:gd name="connsiteX33738" fmla="*/ 7978055 w 9771622"/>
              <a:gd name="connsiteY33738" fmla="*/ 740899 h 4890129"/>
              <a:gd name="connsiteX33739" fmla="*/ 7991771 w 9771622"/>
              <a:gd name="connsiteY33739" fmla="*/ 727185 h 4890129"/>
              <a:gd name="connsiteX33740" fmla="*/ 6801220 w 9771622"/>
              <a:gd name="connsiteY33740" fmla="*/ 725073 h 4890129"/>
              <a:gd name="connsiteX33741" fmla="*/ 6814936 w 9771622"/>
              <a:gd name="connsiteY33741" fmla="*/ 738790 h 4890129"/>
              <a:gd name="connsiteX33742" fmla="*/ 6801220 w 9771622"/>
              <a:gd name="connsiteY33742" fmla="*/ 752504 h 4890129"/>
              <a:gd name="connsiteX33743" fmla="*/ 6787504 w 9771622"/>
              <a:gd name="connsiteY33743" fmla="*/ 738790 h 4890129"/>
              <a:gd name="connsiteX33744" fmla="*/ 6801220 w 9771622"/>
              <a:gd name="connsiteY33744" fmla="*/ 725073 h 4890129"/>
              <a:gd name="connsiteX33745" fmla="*/ 1757745 w 9771622"/>
              <a:gd name="connsiteY33745" fmla="*/ 724859 h 4890129"/>
              <a:gd name="connsiteX33746" fmla="*/ 1771462 w 9771622"/>
              <a:gd name="connsiteY33746" fmla="*/ 738573 h 4890129"/>
              <a:gd name="connsiteX33747" fmla="*/ 1757745 w 9771622"/>
              <a:gd name="connsiteY33747" fmla="*/ 752288 h 4890129"/>
              <a:gd name="connsiteX33748" fmla="*/ 1744027 w 9771622"/>
              <a:gd name="connsiteY33748" fmla="*/ 738573 h 4890129"/>
              <a:gd name="connsiteX33749" fmla="*/ 1757745 w 9771622"/>
              <a:gd name="connsiteY33749" fmla="*/ 724859 h 4890129"/>
              <a:gd name="connsiteX33750" fmla="*/ 8049361 w 9771622"/>
              <a:gd name="connsiteY33750" fmla="*/ 724857 h 4890129"/>
              <a:gd name="connsiteX33751" fmla="*/ 8063077 w 9771622"/>
              <a:gd name="connsiteY33751" fmla="*/ 738571 h 4890129"/>
              <a:gd name="connsiteX33752" fmla="*/ 8049361 w 9771622"/>
              <a:gd name="connsiteY33752" fmla="*/ 752285 h 4890129"/>
              <a:gd name="connsiteX33753" fmla="*/ 8035645 w 9771622"/>
              <a:gd name="connsiteY33753" fmla="*/ 738571 h 4890129"/>
              <a:gd name="connsiteX33754" fmla="*/ 8049361 w 9771622"/>
              <a:gd name="connsiteY33754" fmla="*/ 724857 h 4890129"/>
              <a:gd name="connsiteX33755" fmla="*/ 7262281 w 9771622"/>
              <a:gd name="connsiteY33755" fmla="*/ 724683 h 4890129"/>
              <a:gd name="connsiteX33756" fmla="*/ 7275997 w 9771622"/>
              <a:gd name="connsiteY33756" fmla="*/ 738398 h 4890129"/>
              <a:gd name="connsiteX33757" fmla="*/ 7262281 w 9771622"/>
              <a:gd name="connsiteY33757" fmla="*/ 752112 h 4890129"/>
              <a:gd name="connsiteX33758" fmla="*/ 7248565 w 9771622"/>
              <a:gd name="connsiteY33758" fmla="*/ 738398 h 4890129"/>
              <a:gd name="connsiteX33759" fmla="*/ 7262281 w 9771622"/>
              <a:gd name="connsiteY33759" fmla="*/ 724683 h 4890129"/>
              <a:gd name="connsiteX33760" fmla="*/ 2174785 w 9771622"/>
              <a:gd name="connsiteY33760" fmla="*/ 722632 h 4890129"/>
              <a:gd name="connsiteX33761" fmla="*/ 2188508 w 9771622"/>
              <a:gd name="connsiteY33761" fmla="*/ 736345 h 4890129"/>
              <a:gd name="connsiteX33762" fmla="*/ 2174785 w 9771622"/>
              <a:gd name="connsiteY33762" fmla="*/ 750058 h 4890129"/>
              <a:gd name="connsiteX33763" fmla="*/ 2161072 w 9771622"/>
              <a:gd name="connsiteY33763" fmla="*/ 736345 h 4890129"/>
              <a:gd name="connsiteX33764" fmla="*/ 2174785 w 9771622"/>
              <a:gd name="connsiteY33764" fmla="*/ 722632 h 4890129"/>
              <a:gd name="connsiteX33765" fmla="*/ 6511277 w 9771622"/>
              <a:gd name="connsiteY33765" fmla="*/ 722426 h 4890129"/>
              <a:gd name="connsiteX33766" fmla="*/ 6524993 w 9771622"/>
              <a:gd name="connsiteY33766" fmla="*/ 736143 h 4890129"/>
              <a:gd name="connsiteX33767" fmla="*/ 6511277 w 9771622"/>
              <a:gd name="connsiteY33767" fmla="*/ 749854 h 4890129"/>
              <a:gd name="connsiteX33768" fmla="*/ 6497561 w 9771622"/>
              <a:gd name="connsiteY33768" fmla="*/ 736143 h 4890129"/>
              <a:gd name="connsiteX33769" fmla="*/ 6511277 w 9771622"/>
              <a:gd name="connsiteY33769" fmla="*/ 722426 h 4890129"/>
              <a:gd name="connsiteX33770" fmla="*/ 3295430 w 9771622"/>
              <a:gd name="connsiteY33770" fmla="*/ 722426 h 4890129"/>
              <a:gd name="connsiteX33771" fmla="*/ 3309146 w 9771622"/>
              <a:gd name="connsiteY33771" fmla="*/ 736143 h 4890129"/>
              <a:gd name="connsiteX33772" fmla="*/ 3295430 w 9771622"/>
              <a:gd name="connsiteY33772" fmla="*/ 749854 h 4890129"/>
              <a:gd name="connsiteX33773" fmla="*/ 3281714 w 9771622"/>
              <a:gd name="connsiteY33773" fmla="*/ 736143 h 4890129"/>
              <a:gd name="connsiteX33774" fmla="*/ 3295430 w 9771622"/>
              <a:gd name="connsiteY33774" fmla="*/ 722426 h 4890129"/>
              <a:gd name="connsiteX33775" fmla="*/ 3997447 w 9771622"/>
              <a:gd name="connsiteY33775" fmla="*/ 721769 h 4890129"/>
              <a:gd name="connsiteX33776" fmla="*/ 4011163 w 9771622"/>
              <a:gd name="connsiteY33776" fmla="*/ 735485 h 4890129"/>
              <a:gd name="connsiteX33777" fmla="*/ 3997447 w 9771622"/>
              <a:gd name="connsiteY33777" fmla="*/ 749195 h 4890129"/>
              <a:gd name="connsiteX33778" fmla="*/ 3983731 w 9771622"/>
              <a:gd name="connsiteY33778" fmla="*/ 735485 h 4890129"/>
              <a:gd name="connsiteX33779" fmla="*/ 3997447 w 9771622"/>
              <a:gd name="connsiteY33779" fmla="*/ 721769 h 4890129"/>
              <a:gd name="connsiteX33780" fmla="*/ 1643552 w 9771622"/>
              <a:gd name="connsiteY33780" fmla="*/ 720870 h 4890129"/>
              <a:gd name="connsiteX33781" fmla="*/ 1657271 w 9771622"/>
              <a:gd name="connsiteY33781" fmla="*/ 734584 h 4890129"/>
              <a:gd name="connsiteX33782" fmla="*/ 1643552 w 9771622"/>
              <a:gd name="connsiteY33782" fmla="*/ 748299 h 4890129"/>
              <a:gd name="connsiteX33783" fmla="*/ 1629838 w 9771622"/>
              <a:gd name="connsiteY33783" fmla="*/ 734584 h 4890129"/>
              <a:gd name="connsiteX33784" fmla="*/ 1643552 w 9771622"/>
              <a:gd name="connsiteY33784" fmla="*/ 720870 h 4890129"/>
              <a:gd name="connsiteX33785" fmla="*/ 8163223 w 9771622"/>
              <a:gd name="connsiteY33785" fmla="*/ 720869 h 4890129"/>
              <a:gd name="connsiteX33786" fmla="*/ 8176939 w 9771622"/>
              <a:gd name="connsiteY33786" fmla="*/ 734583 h 4890129"/>
              <a:gd name="connsiteX33787" fmla="*/ 8163223 w 9771622"/>
              <a:gd name="connsiteY33787" fmla="*/ 748298 h 4890129"/>
              <a:gd name="connsiteX33788" fmla="*/ 8149507 w 9771622"/>
              <a:gd name="connsiteY33788" fmla="*/ 734583 h 4890129"/>
              <a:gd name="connsiteX33789" fmla="*/ 8163223 w 9771622"/>
              <a:gd name="connsiteY33789" fmla="*/ 720869 h 4890129"/>
              <a:gd name="connsiteX33790" fmla="*/ 2484263 w 9771622"/>
              <a:gd name="connsiteY33790" fmla="*/ 720706 h 4890129"/>
              <a:gd name="connsiteX33791" fmla="*/ 2497980 w 9771622"/>
              <a:gd name="connsiteY33791" fmla="*/ 734418 h 4890129"/>
              <a:gd name="connsiteX33792" fmla="*/ 2484263 w 9771622"/>
              <a:gd name="connsiteY33792" fmla="*/ 748131 h 4890129"/>
              <a:gd name="connsiteX33793" fmla="*/ 2470542 w 9771622"/>
              <a:gd name="connsiteY33793" fmla="*/ 734418 h 4890129"/>
              <a:gd name="connsiteX33794" fmla="*/ 2484263 w 9771622"/>
              <a:gd name="connsiteY33794" fmla="*/ 720706 h 4890129"/>
              <a:gd name="connsiteX33795" fmla="*/ 7322522 w 9771622"/>
              <a:gd name="connsiteY33795" fmla="*/ 720703 h 4890129"/>
              <a:gd name="connsiteX33796" fmla="*/ 7336238 w 9771622"/>
              <a:gd name="connsiteY33796" fmla="*/ 734418 h 4890129"/>
              <a:gd name="connsiteX33797" fmla="*/ 7322522 w 9771622"/>
              <a:gd name="connsiteY33797" fmla="*/ 748131 h 4890129"/>
              <a:gd name="connsiteX33798" fmla="*/ 7308806 w 9771622"/>
              <a:gd name="connsiteY33798" fmla="*/ 734418 h 4890129"/>
              <a:gd name="connsiteX33799" fmla="*/ 7322522 w 9771622"/>
              <a:gd name="connsiteY33799" fmla="*/ 720703 h 4890129"/>
              <a:gd name="connsiteX33800" fmla="*/ 6101850 w 9771622"/>
              <a:gd name="connsiteY33800" fmla="*/ 720118 h 4890129"/>
              <a:gd name="connsiteX33801" fmla="*/ 6115566 w 9771622"/>
              <a:gd name="connsiteY33801" fmla="*/ 733829 h 4890129"/>
              <a:gd name="connsiteX33802" fmla="*/ 6101850 w 9771622"/>
              <a:gd name="connsiteY33802" fmla="*/ 747542 h 4890129"/>
              <a:gd name="connsiteX33803" fmla="*/ 6088134 w 9771622"/>
              <a:gd name="connsiteY33803" fmla="*/ 733829 h 4890129"/>
              <a:gd name="connsiteX33804" fmla="*/ 6101850 w 9771622"/>
              <a:gd name="connsiteY33804" fmla="*/ 720118 h 4890129"/>
              <a:gd name="connsiteX33805" fmla="*/ 8220153 w 9771622"/>
              <a:gd name="connsiteY33805" fmla="*/ 719204 h 4890129"/>
              <a:gd name="connsiteX33806" fmla="*/ 8233869 w 9771622"/>
              <a:gd name="connsiteY33806" fmla="*/ 732919 h 4890129"/>
              <a:gd name="connsiteX33807" fmla="*/ 8220153 w 9771622"/>
              <a:gd name="connsiteY33807" fmla="*/ 746633 h 4890129"/>
              <a:gd name="connsiteX33808" fmla="*/ 8206437 w 9771622"/>
              <a:gd name="connsiteY33808" fmla="*/ 732919 h 4890129"/>
              <a:gd name="connsiteX33809" fmla="*/ 8220153 w 9771622"/>
              <a:gd name="connsiteY33809" fmla="*/ 719204 h 4890129"/>
              <a:gd name="connsiteX33810" fmla="*/ 6864105 w 9771622"/>
              <a:gd name="connsiteY33810" fmla="*/ 718780 h 4890129"/>
              <a:gd name="connsiteX33811" fmla="*/ 6877821 w 9771622"/>
              <a:gd name="connsiteY33811" fmla="*/ 732493 h 4890129"/>
              <a:gd name="connsiteX33812" fmla="*/ 6864105 w 9771622"/>
              <a:gd name="connsiteY33812" fmla="*/ 746205 h 4890129"/>
              <a:gd name="connsiteX33813" fmla="*/ 6850389 w 9771622"/>
              <a:gd name="connsiteY33813" fmla="*/ 732493 h 4890129"/>
              <a:gd name="connsiteX33814" fmla="*/ 6864105 w 9771622"/>
              <a:gd name="connsiteY33814" fmla="*/ 718780 h 4890129"/>
              <a:gd name="connsiteX33815" fmla="*/ 1530023 w 9771622"/>
              <a:gd name="connsiteY33815" fmla="*/ 717213 h 4890129"/>
              <a:gd name="connsiteX33816" fmla="*/ 1543742 w 9771622"/>
              <a:gd name="connsiteY33816" fmla="*/ 730927 h 4890129"/>
              <a:gd name="connsiteX33817" fmla="*/ 1530023 w 9771622"/>
              <a:gd name="connsiteY33817" fmla="*/ 744642 h 4890129"/>
              <a:gd name="connsiteX33818" fmla="*/ 1516309 w 9771622"/>
              <a:gd name="connsiteY33818" fmla="*/ 730927 h 4890129"/>
              <a:gd name="connsiteX33819" fmla="*/ 1530023 w 9771622"/>
              <a:gd name="connsiteY33819" fmla="*/ 717213 h 4890129"/>
              <a:gd name="connsiteX33820" fmla="*/ 8276748 w 9771622"/>
              <a:gd name="connsiteY33820" fmla="*/ 717212 h 4890129"/>
              <a:gd name="connsiteX33821" fmla="*/ 8290464 w 9771622"/>
              <a:gd name="connsiteY33821" fmla="*/ 730927 h 4890129"/>
              <a:gd name="connsiteX33822" fmla="*/ 8276748 w 9771622"/>
              <a:gd name="connsiteY33822" fmla="*/ 744641 h 4890129"/>
              <a:gd name="connsiteX33823" fmla="*/ 8263032 w 9771622"/>
              <a:gd name="connsiteY33823" fmla="*/ 730927 h 4890129"/>
              <a:gd name="connsiteX33824" fmla="*/ 8276748 w 9771622"/>
              <a:gd name="connsiteY33824" fmla="*/ 717212 h 4890129"/>
              <a:gd name="connsiteX33825" fmla="*/ 2057617 w 9771622"/>
              <a:gd name="connsiteY33825" fmla="*/ 716977 h 4890129"/>
              <a:gd name="connsiteX33826" fmla="*/ 2071336 w 9771622"/>
              <a:gd name="connsiteY33826" fmla="*/ 730690 h 4890129"/>
              <a:gd name="connsiteX33827" fmla="*/ 2057617 w 9771622"/>
              <a:gd name="connsiteY33827" fmla="*/ 744403 h 4890129"/>
              <a:gd name="connsiteX33828" fmla="*/ 2043911 w 9771622"/>
              <a:gd name="connsiteY33828" fmla="*/ 730690 h 4890129"/>
              <a:gd name="connsiteX33829" fmla="*/ 2057617 w 9771622"/>
              <a:gd name="connsiteY33829" fmla="*/ 716977 h 4890129"/>
              <a:gd name="connsiteX33830" fmla="*/ 7382429 w 9771622"/>
              <a:gd name="connsiteY33830" fmla="*/ 716722 h 4890129"/>
              <a:gd name="connsiteX33831" fmla="*/ 7396145 w 9771622"/>
              <a:gd name="connsiteY33831" fmla="*/ 730436 h 4890129"/>
              <a:gd name="connsiteX33832" fmla="*/ 7382429 w 9771622"/>
              <a:gd name="connsiteY33832" fmla="*/ 744149 h 4890129"/>
              <a:gd name="connsiteX33833" fmla="*/ 7368713 w 9771622"/>
              <a:gd name="connsiteY33833" fmla="*/ 730436 h 4890129"/>
              <a:gd name="connsiteX33834" fmla="*/ 7382429 w 9771622"/>
              <a:gd name="connsiteY33834" fmla="*/ 716722 h 4890129"/>
              <a:gd name="connsiteX33835" fmla="*/ 3378508 w 9771622"/>
              <a:gd name="connsiteY33835" fmla="*/ 716148 h 4890129"/>
              <a:gd name="connsiteX33836" fmla="*/ 3392224 w 9771622"/>
              <a:gd name="connsiteY33836" fmla="*/ 729858 h 4890129"/>
              <a:gd name="connsiteX33837" fmla="*/ 3378508 w 9771622"/>
              <a:gd name="connsiteY33837" fmla="*/ 743575 h 4890129"/>
              <a:gd name="connsiteX33838" fmla="*/ 3364792 w 9771622"/>
              <a:gd name="connsiteY33838" fmla="*/ 729858 h 4890129"/>
              <a:gd name="connsiteX33839" fmla="*/ 3378508 w 9771622"/>
              <a:gd name="connsiteY33839" fmla="*/ 716148 h 4890129"/>
              <a:gd name="connsiteX33840" fmla="*/ 3084923 w 9771622"/>
              <a:gd name="connsiteY33840" fmla="*/ 714824 h 4890129"/>
              <a:gd name="connsiteX33841" fmla="*/ 3098639 w 9771622"/>
              <a:gd name="connsiteY33841" fmla="*/ 728534 h 4890129"/>
              <a:gd name="connsiteX33842" fmla="*/ 3084923 w 9771622"/>
              <a:gd name="connsiteY33842" fmla="*/ 742248 h 4890129"/>
              <a:gd name="connsiteX33843" fmla="*/ 3071207 w 9771622"/>
              <a:gd name="connsiteY33843" fmla="*/ 728534 h 4890129"/>
              <a:gd name="connsiteX33844" fmla="*/ 3084923 w 9771622"/>
              <a:gd name="connsiteY33844" fmla="*/ 714824 h 4890129"/>
              <a:gd name="connsiteX33845" fmla="*/ 3904772 w 9771622"/>
              <a:gd name="connsiteY33845" fmla="*/ 714492 h 4890129"/>
              <a:gd name="connsiteX33846" fmla="*/ 3918488 w 9771622"/>
              <a:gd name="connsiteY33846" fmla="*/ 728202 h 4890129"/>
              <a:gd name="connsiteX33847" fmla="*/ 3904772 w 9771622"/>
              <a:gd name="connsiteY33847" fmla="*/ 741915 h 4890129"/>
              <a:gd name="connsiteX33848" fmla="*/ 3891056 w 9771622"/>
              <a:gd name="connsiteY33848" fmla="*/ 728202 h 4890129"/>
              <a:gd name="connsiteX33849" fmla="*/ 3904772 w 9771622"/>
              <a:gd name="connsiteY33849" fmla="*/ 714492 h 4890129"/>
              <a:gd name="connsiteX33850" fmla="*/ 1417159 w 9771622"/>
              <a:gd name="connsiteY33850" fmla="*/ 713889 h 4890129"/>
              <a:gd name="connsiteX33851" fmla="*/ 1430875 w 9771622"/>
              <a:gd name="connsiteY33851" fmla="*/ 727603 h 4890129"/>
              <a:gd name="connsiteX33852" fmla="*/ 1417159 w 9771622"/>
              <a:gd name="connsiteY33852" fmla="*/ 741318 h 4890129"/>
              <a:gd name="connsiteX33853" fmla="*/ 1403444 w 9771622"/>
              <a:gd name="connsiteY33853" fmla="*/ 727603 h 4890129"/>
              <a:gd name="connsiteX33854" fmla="*/ 1417159 w 9771622"/>
              <a:gd name="connsiteY33854" fmla="*/ 713889 h 4890129"/>
              <a:gd name="connsiteX33855" fmla="*/ 8389947 w 9771622"/>
              <a:gd name="connsiteY33855" fmla="*/ 713887 h 4890129"/>
              <a:gd name="connsiteX33856" fmla="*/ 8403663 w 9771622"/>
              <a:gd name="connsiteY33856" fmla="*/ 727602 h 4890129"/>
              <a:gd name="connsiteX33857" fmla="*/ 8389947 w 9771622"/>
              <a:gd name="connsiteY33857" fmla="*/ 741317 h 4890129"/>
              <a:gd name="connsiteX33858" fmla="*/ 8376231 w 9771622"/>
              <a:gd name="connsiteY33858" fmla="*/ 727602 h 4890129"/>
              <a:gd name="connsiteX33859" fmla="*/ 8389947 w 9771622"/>
              <a:gd name="connsiteY33859" fmla="*/ 713887 h 4890129"/>
              <a:gd name="connsiteX33860" fmla="*/ 6576811 w 9771622"/>
              <a:gd name="connsiteY33860" fmla="*/ 713830 h 4890129"/>
              <a:gd name="connsiteX33861" fmla="*/ 6590527 w 9771622"/>
              <a:gd name="connsiteY33861" fmla="*/ 727537 h 4890129"/>
              <a:gd name="connsiteX33862" fmla="*/ 6576811 w 9771622"/>
              <a:gd name="connsiteY33862" fmla="*/ 741252 h 4890129"/>
              <a:gd name="connsiteX33863" fmla="*/ 6563095 w 9771622"/>
              <a:gd name="connsiteY33863" fmla="*/ 727537 h 4890129"/>
              <a:gd name="connsiteX33864" fmla="*/ 6576811 w 9771622"/>
              <a:gd name="connsiteY33864" fmla="*/ 713830 h 4890129"/>
              <a:gd name="connsiteX33865" fmla="*/ 2364778 w 9771622"/>
              <a:gd name="connsiteY33865" fmla="*/ 713077 h 4890129"/>
              <a:gd name="connsiteX33866" fmla="*/ 2378496 w 9771622"/>
              <a:gd name="connsiteY33866" fmla="*/ 726789 h 4890129"/>
              <a:gd name="connsiteX33867" fmla="*/ 2364778 w 9771622"/>
              <a:gd name="connsiteY33867" fmla="*/ 740502 h 4890129"/>
              <a:gd name="connsiteX33868" fmla="*/ 2351060 w 9771622"/>
              <a:gd name="connsiteY33868" fmla="*/ 726789 h 4890129"/>
              <a:gd name="connsiteX33869" fmla="*/ 2364778 w 9771622"/>
              <a:gd name="connsiteY33869" fmla="*/ 713077 h 4890129"/>
              <a:gd name="connsiteX33870" fmla="*/ 7442337 w 9771622"/>
              <a:gd name="connsiteY33870" fmla="*/ 713076 h 4890129"/>
              <a:gd name="connsiteX33871" fmla="*/ 7456053 w 9771622"/>
              <a:gd name="connsiteY33871" fmla="*/ 726788 h 4890129"/>
              <a:gd name="connsiteX33872" fmla="*/ 7442337 w 9771622"/>
              <a:gd name="connsiteY33872" fmla="*/ 740500 h 4890129"/>
              <a:gd name="connsiteX33873" fmla="*/ 7428621 w 9771622"/>
              <a:gd name="connsiteY33873" fmla="*/ 726788 h 4890129"/>
              <a:gd name="connsiteX33874" fmla="*/ 7442337 w 9771622"/>
              <a:gd name="connsiteY33874" fmla="*/ 713076 h 4890129"/>
              <a:gd name="connsiteX33875" fmla="*/ 6926994 w 9771622"/>
              <a:gd name="connsiteY33875" fmla="*/ 712813 h 4890129"/>
              <a:gd name="connsiteX33876" fmla="*/ 6940710 w 9771622"/>
              <a:gd name="connsiteY33876" fmla="*/ 726525 h 4890129"/>
              <a:gd name="connsiteX33877" fmla="*/ 6926994 w 9771622"/>
              <a:gd name="connsiteY33877" fmla="*/ 740240 h 4890129"/>
              <a:gd name="connsiteX33878" fmla="*/ 6913278 w 9771622"/>
              <a:gd name="connsiteY33878" fmla="*/ 726525 h 4890129"/>
              <a:gd name="connsiteX33879" fmla="*/ 6926994 w 9771622"/>
              <a:gd name="connsiteY33879" fmla="*/ 712813 h 4890129"/>
              <a:gd name="connsiteX33880" fmla="*/ 8446212 w 9771622"/>
              <a:gd name="connsiteY33880" fmla="*/ 712226 h 4890129"/>
              <a:gd name="connsiteX33881" fmla="*/ 8459928 w 9771622"/>
              <a:gd name="connsiteY33881" fmla="*/ 725941 h 4890129"/>
              <a:gd name="connsiteX33882" fmla="*/ 8446212 w 9771622"/>
              <a:gd name="connsiteY33882" fmla="*/ 739656 h 4890129"/>
              <a:gd name="connsiteX33883" fmla="*/ 8432496 w 9771622"/>
              <a:gd name="connsiteY33883" fmla="*/ 725941 h 4890129"/>
              <a:gd name="connsiteX33884" fmla="*/ 8446212 w 9771622"/>
              <a:gd name="connsiteY33884" fmla="*/ 712226 h 4890129"/>
              <a:gd name="connsiteX33885" fmla="*/ 1941757 w 9771622"/>
              <a:gd name="connsiteY33885" fmla="*/ 711660 h 4890129"/>
              <a:gd name="connsiteX33886" fmla="*/ 1955475 w 9771622"/>
              <a:gd name="connsiteY33886" fmla="*/ 725374 h 4890129"/>
              <a:gd name="connsiteX33887" fmla="*/ 1941757 w 9771622"/>
              <a:gd name="connsiteY33887" fmla="*/ 739088 h 4890129"/>
              <a:gd name="connsiteX33888" fmla="*/ 1928043 w 9771622"/>
              <a:gd name="connsiteY33888" fmla="*/ 725374 h 4890129"/>
              <a:gd name="connsiteX33889" fmla="*/ 1941757 w 9771622"/>
              <a:gd name="connsiteY33889" fmla="*/ 711660 h 4890129"/>
              <a:gd name="connsiteX33890" fmla="*/ 3462906 w 9771622"/>
              <a:gd name="connsiteY33890" fmla="*/ 711511 h 4890129"/>
              <a:gd name="connsiteX33891" fmla="*/ 3476622 w 9771622"/>
              <a:gd name="connsiteY33891" fmla="*/ 725221 h 4890129"/>
              <a:gd name="connsiteX33892" fmla="*/ 3462906 w 9771622"/>
              <a:gd name="connsiteY33892" fmla="*/ 738937 h 4890129"/>
              <a:gd name="connsiteX33893" fmla="*/ 3449190 w 9771622"/>
              <a:gd name="connsiteY33893" fmla="*/ 725221 h 4890129"/>
              <a:gd name="connsiteX33894" fmla="*/ 3462906 w 9771622"/>
              <a:gd name="connsiteY33894" fmla="*/ 711511 h 4890129"/>
              <a:gd name="connsiteX33895" fmla="*/ 1304626 w 9771622"/>
              <a:gd name="connsiteY33895" fmla="*/ 710567 h 4890129"/>
              <a:gd name="connsiteX33896" fmla="*/ 1318338 w 9771622"/>
              <a:gd name="connsiteY33896" fmla="*/ 724282 h 4890129"/>
              <a:gd name="connsiteX33897" fmla="*/ 1304626 w 9771622"/>
              <a:gd name="connsiteY33897" fmla="*/ 737997 h 4890129"/>
              <a:gd name="connsiteX33898" fmla="*/ 1290911 w 9771622"/>
              <a:gd name="connsiteY33898" fmla="*/ 724282 h 4890129"/>
              <a:gd name="connsiteX33899" fmla="*/ 1304626 w 9771622"/>
              <a:gd name="connsiteY33899" fmla="*/ 710567 h 4890129"/>
              <a:gd name="connsiteX33900" fmla="*/ 8502482 w 9771622"/>
              <a:gd name="connsiteY33900" fmla="*/ 710565 h 4890129"/>
              <a:gd name="connsiteX33901" fmla="*/ 8516198 w 9771622"/>
              <a:gd name="connsiteY33901" fmla="*/ 724280 h 4890129"/>
              <a:gd name="connsiteX33902" fmla="*/ 8502482 w 9771622"/>
              <a:gd name="connsiteY33902" fmla="*/ 737996 h 4890129"/>
              <a:gd name="connsiteX33903" fmla="*/ 8488766 w 9771622"/>
              <a:gd name="connsiteY33903" fmla="*/ 724280 h 4890129"/>
              <a:gd name="connsiteX33904" fmla="*/ 8502482 w 9771622"/>
              <a:gd name="connsiteY33904" fmla="*/ 710565 h 4890129"/>
              <a:gd name="connsiteX33905" fmla="*/ 7501584 w 9771622"/>
              <a:gd name="connsiteY33905" fmla="*/ 709752 h 4890129"/>
              <a:gd name="connsiteX33906" fmla="*/ 7515300 w 9771622"/>
              <a:gd name="connsiteY33906" fmla="*/ 723464 h 4890129"/>
              <a:gd name="connsiteX33907" fmla="*/ 7501584 w 9771622"/>
              <a:gd name="connsiteY33907" fmla="*/ 737177 h 4890129"/>
              <a:gd name="connsiteX33908" fmla="*/ 7487868 w 9771622"/>
              <a:gd name="connsiteY33908" fmla="*/ 723464 h 4890129"/>
              <a:gd name="connsiteX33909" fmla="*/ 7501584 w 9771622"/>
              <a:gd name="connsiteY33909" fmla="*/ 709752 h 4890129"/>
              <a:gd name="connsiteX33910" fmla="*/ 5993287 w 9771622"/>
              <a:gd name="connsiteY33910" fmla="*/ 709530 h 4890129"/>
              <a:gd name="connsiteX33911" fmla="*/ 6007003 w 9771622"/>
              <a:gd name="connsiteY33911" fmla="*/ 723242 h 4890129"/>
              <a:gd name="connsiteX33912" fmla="*/ 5993287 w 9771622"/>
              <a:gd name="connsiteY33912" fmla="*/ 736954 h 4890129"/>
              <a:gd name="connsiteX33913" fmla="*/ 5979571 w 9771622"/>
              <a:gd name="connsiteY33913" fmla="*/ 723242 h 4890129"/>
              <a:gd name="connsiteX33914" fmla="*/ 5993287 w 9771622"/>
              <a:gd name="connsiteY33914" fmla="*/ 709530 h 4890129"/>
              <a:gd name="connsiteX33915" fmla="*/ 3813420 w 9771622"/>
              <a:gd name="connsiteY33915" fmla="*/ 709530 h 4890129"/>
              <a:gd name="connsiteX33916" fmla="*/ 3827136 w 9771622"/>
              <a:gd name="connsiteY33916" fmla="*/ 723242 h 4890129"/>
              <a:gd name="connsiteX33917" fmla="*/ 3813420 w 9771622"/>
              <a:gd name="connsiteY33917" fmla="*/ 736954 h 4890129"/>
              <a:gd name="connsiteX33918" fmla="*/ 3799704 w 9771622"/>
              <a:gd name="connsiteY33918" fmla="*/ 723242 h 4890129"/>
              <a:gd name="connsiteX33919" fmla="*/ 3813420 w 9771622"/>
              <a:gd name="connsiteY33919" fmla="*/ 709530 h 4890129"/>
              <a:gd name="connsiteX33920" fmla="*/ 3548302 w 9771622"/>
              <a:gd name="connsiteY33920" fmla="*/ 708202 h 4890129"/>
              <a:gd name="connsiteX33921" fmla="*/ 3562018 w 9771622"/>
              <a:gd name="connsiteY33921" fmla="*/ 721915 h 4890129"/>
              <a:gd name="connsiteX33922" fmla="*/ 3548302 w 9771622"/>
              <a:gd name="connsiteY33922" fmla="*/ 735628 h 4890129"/>
              <a:gd name="connsiteX33923" fmla="*/ 3534586 w 9771622"/>
              <a:gd name="connsiteY33923" fmla="*/ 721915 h 4890129"/>
              <a:gd name="connsiteX33924" fmla="*/ 3548302 w 9771622"/>
              <a:gd name="connsiteY33924" fmla="*/ 708202 h 4890129"/>
              <a:gd name="connsiteX33925" fmla="*/ 1192418 w 9771622"/>
              <a:gd name="connsiteY33925" fmla="*/ 707905 h 4890129"/>
              <a:gd name="connsiteX33926" fmla="*/ 1206139 w 9771622"/>
              <a:gd name="connsiteY33926" fmla="*/ 721620 h 4890129"/>
              <a:gd name="connsiteX33927" fmla="*/ 1192418 w 9771622"/>
              <a:gd name="connsiteY33927" fmla="*/ 735336 h 4890129"/>
              <a:gd name="connsiteX33928" fmla="*/ 1178702 w 9771622"/>
              <a:gd name="connsiteY33928" fmla="*/ 721620 h 4890129"/>
              <a:gd name="connsiteX33929" fmla="*/ 1192418 w 9771622"/>
              <a:gd name="connsiteY33929" fmla="*/ 707905 h 4890129"/>
              <a:gd name="connsiteX33930" fmla="*/ 3723722 w 9771622"/>
              <a:gd name="connsiteY33930" fmla="*/ 707211 h 4890129"/>
              <a:gd name="connsiteX33931" fmla="*/ 3737438 w 9771622"/>
              <a:gd name="connsiteY33931" fmla="*/ 720925 h 4890129"/>
              <a:gd name="connsiteX33932" fmla="*/ 3723722 w 9771622"/>
              <a:gd name="connsiteY33932" fmla="*/ 734635 h 4890129"/>
              <a:gd name="connsiteX33933" fmla="*/ 3710006 w 9771622"/>
              <a:gd name="connsiteY33933" fmla="*/ 720925 h 4890129"/>
              <a:gd name="connsiteX33934" fmla="*/ 3723722 w 9771622"/>
              <a:gd name="connsiteY33934" fmla="*/ 707211 h 4890129"/>
              <a:gd name="connsiteX33935" fmla="*/ 6989219 w 9771622"/>
              <a:gd name="connsiteY33935" fmla="*/ 707178 h 4890129"/>
              <a:gd name="connsiteX33936" fmla="*/ 7002935 w 9771622"/>
              <a:gd name="connsiteY33936" fmla="*/ 720893 h 4890129"/>
              <a:gd name="connsiteX33937" fmla="*/ 6989219 w 9771622"/>
              <a:gd name="connsiteY33937" fmla="*/ 734606 h 4890129"/>
              <a:gd name="connsiteX33938" fmla="*/ 6975503 w 9771622"/>
              <a:gd name="connsiteY33938" fmla="*/ 720893 h 4890129"/>
              <a:gd name="connsiteX33939" fmla="*/ 6989219 w 9771622"/>
              <a:gd name="connsiteY33939" fmla="*/ 707178 h 4890129"/>
              <a:gd name="connsiteX33940" fmla="*/ 1826261 w 9771622"/>
              <a:gd name="connsiteY33940" fmla="*/ 707001 h 4890129"/>
              <a:gd name="connsiteX33941" fmla="*/ 1839973 w 9771622"/>
              <a:gd name="connsiteY33941" fmla="*/ 720715 h 4890129"/>
              <a:gd name="connsiteX33942" fmla="*/ 1826261 w 9771622"/>
              <a:gd name="connsiteY33942" fmla="*/ 734429 h 4890129"/>
              <a:gd name="connsiteX33943" fmla="*/ 1812544 w 9771622"/>
              <a:gd name="connsiteY33943" fmla="*/ 720715 h 4890129"/>
              <a:gd name="connsiteX33944" fmla="*/ 1826261 w 9771622"/>
              <a:gd name="connsiteY33944" fmla="*/ 707001 h 4890129"/>
              <a:gd name="connsiteX33945" fmla="*/ 3635348 w 9771622"/>
              <a:gd name="connsiteY33945" fmla="*/ 706881 h 4890129"/>
              <a:gd name="connsiteX33946" fmla="*/ 3649064 w 9771622"/>
              <a:gd name="connsiteY33946" fmla="*/ 720593 h 4890129"/>
              <a:gd name="connsiteX33947" fmla="*/ 3635348 w 9771622"/>
              <a:gd name="connsiteY33947" fmla="*/ 734306 h 4890129"/>
              <a:gd name="connsiteX33948" fmla="*/ 3621632 w 9771622"/>
              <a:gd name="connsiteY33948" fmla="*/ 720593 h 4890129"/>
              <a:gd name="connsiteX33949" fmla="*/ 3635348 w 9771622"/>
              <a:gd name="connsiteY33949" fmla="*/ 706881 h 4890129"/>
              <a:gd name="connsiteX33950" fmla="*/ 2245951 w 9771622"/>
              <a:gd name="connsiteY33950" fmla="*/ 706434 h 4890129"/>
              <a:gd name="connsiteX33951" fmla="*/ 2259664 w 9771622"/>
              <a:gd name="connsiteY33951" fmla="*/ 720147 h 4890129"/>
              <a:gd name="connsiteX33952" fmla="*/ 2245951 w 9771622"/>
              <a:gd name="connsiteY33952" fmla="*/ 733860 h 4890129"/>
              <a:gd name="connsiteX33953" fmla="*/ 2232234 w 9771622"/>
              <a:gd name="connsiteY33953" fmla="*/ 720147 h 4890129"/>
              <a:gd name="connsiteX33954" fmla="*/ 2245951 w 9771622"/>
              <a:gd name="connsiteY33954" fmla="*/ 706434 h 4890129"/>
              <a:gd name="connsiteX33955" fmla="*/ 7560831 w 9771622"/>
              <a:gd name="connsiteY33955" fmla="*/ 706430 h 4890129"/>
              <a:gd name="connsiteX33956" fmla="*/ 7574547 w 9771622"/>
              <a:gd name="connsiteY33956" fmla="*/ 720143 h 4890129"/>
              <a:gd name="connsiteX33957" fmla="*/ 7560831 w 9771622"/>
              <a:gd name="connsiteY33957" fmla="*/ 733856 h 4890129"/>
              <a:gd name="connsiteX33958" fmla="*/ 7547115 w 9771622"/>
              <a:gd name="connsiteY33958" fmla="*/ 720143 h 4890129"/>
              <a:gd name="connsiteX33959" fmla="*/ 7560831 w 9771622"/>
              <a:gd name="connsiteY33959" fmla="*/ 706430 h 4890129"/>
              <a:gd name="connsiteX33960" fmla="*/ 2558076 w 9771622"/>
              <a:gd name="connsiteY33960" fmla="*/ 706155 h 4890129"/>
              <a:gd name="connsiteX33961" fmla="*/ 2571794 w 9771622"/>
              <a:gd name="connsiteY33961" fmla="*/ 719868 h 4890129"/>
              <a:gd name="connsiteX33962" fmla="*/ 2558076 w 9771622"/>
              <a:gd name="connsiteY33962" fmla="*/ 733583 h 4890129"/>
              <a:gd name="connsiteX33963" fmla="*/ 2544359 w 9771622"/>
              <a:gd name="connsiteY33963" fmla="*/ 719868 h 4890129"/>
              <a:gd name="connsiteX33964" fmla="*/ 2558076 w 9771622"/>
              <a:gd name="connsiteY33964" fmla="*/ 706155 h 4890129"/>
              <a:gd name="connsiteX33965" fmla="*/ 6641684 w 9771622"/>
              <a:gd name="connsiteY33965" fmla="*/ 705888 h 4890129"/>
              <a:gd name="connsiteX33966" fmla="*/ 6655400 w 9771622"/>
              <a:gd name="connsiteY33966" fmla="*/ 719603 h 4890129"/>
              <a:gd name="connsiteX33967" fmla="*/ 6641684 w 9771622"/>
              <a:gd name="connsiteY33967" fmla="*/ 733310 h 4890129"/>
              <a:gd name="connsiteX33968" fmla="*/ 6627968 w 9771622"/>
              <a:gd name="connsiteY33968" fmla="*/ 719603 h 4890129"/>
              <a:gd name="connsiteX33969" fmla="*/ 6641684 w 9771622"/>
              <a:gd name="connsiteY33969" fmla="*/ 705888 h 4890129"/>
              <a:gd name="connsiteX33970" fmla="*/ 3165353 w 9771622"/>
              <a:gd name="connsiteY33970" fmla="*/ 705888 h 4890129"/>
              <a:gd name="connsiteX33971" fmla="*/ 3179069 w 9771622"/>
              <a:gd name="connsiteY33971" fmla="*/ 719603 h 4890129"/>
              <a:gd name="connsiteX33972" fmla="*/ 3165353 w 9771622"/>
              <a:gd name="connsiteY33972" fmla="*/ 733310 h 4890129"/>
              <a:gd name="connsiteX33973" fmla="*/ 3151637 w 9771622"/>
              <a:gd name="connsiteY33973" fmla="*/ 719603 h 4890129"/>
              <a:gd name="connsiteX33974" fmla="*/ 3165353 w 9771622"/>
              <a:gd name="connsiteY33974" fmla="*/ 705888 h 4890129"/>
              <a:gd name="connsiteX33975" fmla="*/ 7619744 w 9771622"/>
              <a:gd name="connsiteY33975" fmla="*/ 703104 h 4890129"/>
              <a:gd name="connsiteX33976" fmla="*/ 7633460 w 9771622"/>
              <a:gd name="connsiteY33976" fmla="*/ 716817 h 4890129"/>
              <a:gd name="connsiteX33977" fmla="*/ 7619744 w 9771622"/>
              <a:gd name="connsiteY33977" fmla="*/ 730530 h 4890129"/>
              <a:gd name="connsiteX33978" fmla="*/ 7606028 w 9771622"/>
              <a:gd name="connsiteY33978" fmla="*/ 716817 h 4890129"/>
              <a:gd name="connsiteX33979" fmla="*/ 7619744 w 9771622"/>
              <a:gd name="connsiteY33979" fmla="*/ 703104 h 4890129"/>
              <a:gd name="connsiteX33980" fmla="*/ 1711406 w 9771622"/>
              <a:gd name="connsiteY33980" fmla="*/ 702677 h 4890129"/>
              <a:gd name="connsiteX33981" fmla="*/ 1725122 w 9771622"/>
              <a:gd name="connsiteY33981" fmla="*/ 716391 h 4890129"/>
              <a:gd name="connsiteX33982" fmla="*/ 1711406 w 9771622"/>
              <a:gd name="connsiteY33982" fmla="*/ 730106 h 4890129"/>
              <a:gd name="connsiteX33983" fmla="*/ 1697691 w 9771622"/>
              <a:gd name="connsiteY33983" fmla="*/ 716391 h 4890129"/>
              <a:gd name="connsiteX33984" fmla="*/ 1711406 w 9771622"/>
              <a:gd name="connsiteY33984" fmla="*/ 702677 h 4890129"/>
              <a:gd name="connsiteX33985" fmla="*/ 7051111 w 9771622"/>
              <a:gd name="connsiteY33985" fmla="*/ 701878 h 4890129"/>
              <a:gd name="connsiteX33986" fmla="*/ 7064827 w 9771622"/>
              <a:gd name="connsiteY33986" fmla="*/ 715590 h 4890129"/>
              <a:gd name="connsiteX33987" fmla="*/ 7051111 w 9771622"/>
              <a:gd name="connsiteY33987" fmla="*/ 729303 h 4890129"/>
              <a:gd name="connsiteX33988" fmla="*/ 7037395 w 9771622"/>
              <a:gd name="connsiteY33988" fmla="*/ 715590 h 4890129"/>
              <a:gd name="connsiteX33989" fmla="*/ 7051111 w 9771622"/>
              <a:gd name="connsiteY33989" fmla="*/ 701878 h 4890129"/>
              <a:gd name="connsiteX33990" fmla="*/ 4038490 w 9771622"/>
              <a:gd name="connsiteY33990" fmla="*/ 700924 h 4890129"/>
              <a:gd name="connsiteX33991" fmla="*/ 4052206 w 9771622"/>
              <a:gd name="connsiteY33991" fmla="*/ 714635 h 4890129"/>
              <a:gd name="connsiteX33992" fmla="*/ 4038490 w 9771622"/>
              <a:gd name="connsiteY33992" fmla="*/ 728348 h 4890129"/>
              <a:gd name="connsiteX33993" fmla="*/ 4024774 w 9771622"/>
              <a:gd name="connsiteY33993" fmla="*/ 714635 h 4890129"/>
              <a:gd name="connsiteX33994" fmla="*/ 4038490 w 9771622"/>
              <a:gd name="connsiteY33994" fmla="*/ 700924 h 4890129"/>
              <a:gd name="connsiteX33995" fmla="*/ 2128450 w 9771622"/>
              <a:gd name="connsiteY33995" fmla="*/ 700116 h 4890129"/>
              <a:gd name="connsiteX33996" fmla="*/ 2142168 w 9771622"/>
              <a:gd name="connsiteY33996" fmla="*/ 713829 h 4890129"/>
              <a:gd name="connsiteX33997" fmla="*/ 2128450 w 9771622"/>
              <a:gd name="connsiteY33997" fmla="*/ 727542 h 4890129"/>
              <a:gd name="connsiteX33998" fmla="*/ 2114734 w 9771622"/>
              <a:gd name="connsiteY33998" fmla="*/ 713829 h 4890129"/>
              <a:gd name="connsiteX33999" fmla="*/ 2128450 w 9771622"/>
              <a:gd name="connsiteY33999" fmla="*/ 700116 h 4890129"/>
              <a:gd name="connsiteX34000" fmla="*/ 7678661 w 9771622"/>
              <a:gd name="connsiteY34000" fmla="*/ 700113 h 4890129"/>
              <a:gd name="connsiteX34001" fmla="*/ 7692377 w 9771622"/>
              <a:gd name="connsiteY34001" fmla="*/ 713826 h 4890129"/>
              <a:gd name="connsiteX34002" fmla="*/ 7678661 w 9771622"/>
              <a:gd name="connsiteY34002" fmla="*/ 727540 h 4890129"/>
              <a:gd name="connsiteX34003" fmla="*/ 7664945 w 9771622"/>
              <a:gd name="connsiteY34003" fmla="*/ 713826 h 4890129"/>
              <a:gd name="connsiteX34004" fmla="*/ 7678661 w 9771622"/>
              <a:gd name="connsiteY34004" fmla="*/ 700113 h 4890129"/>
              <a:gd name="connsiteX34005" fmla="*/ 1597212 w 9771622"/>
              <a:gd name="connsiteY34005" fmla="*/ 698687 h 4890129"/>
              <a:gd name="connsiteX34006" fmla="*/ 1610929 w 9771622"/>
              <a:gd name="connsiteY34006" fmla="*/ 712402 h 4890129"/>
              <a:gd name="connsiteX34007" fmla="*/ 1597212 w 9771622"/>
              <a:gd name="connsiteY34007" fmla="*/ 726116 h 4890129"/>
              <a:gd name="connsiteX34008" fmla="*/ 1583500 w 9771622"/>
              <a:gd name="connsiteY34008" fmla="*/ 712402 h 4890129"/>
              <a:gd name="connsiteX34009" fmla="*/ 1597212 w 9771622"/>
              <a:gd name="connsiteY34009" fmla="*/ 698687 h 4890129"/>
              <a:gd name="connsiteX34010" fmla="*/ 6705896 w 9771622"/>
              <a:gd name="connsiteY34010" fmla="*/ 698273 h 4890129"/>
              <a:gd name="connsiteX34011" fmla="*/ 6719612 w 9771622"/>
              <a:gd name="connsiteY34011" fmla="*/ 711985 h 4890129"/>
              <a:gd name="connsiteX34012" fmla="*/ 6705896 w 9771622"/>
              <a:gd name="connsiteY34012" fmla="*/ 725700 h 4890129"/>
              <a:gd name="connsiteX34013" fmla="*/ 6692180 w 9771622"/>
              <a:gd name="connsiteY34013" fmla="*/ 711985 h 4890129"/>
              <a:gd name="connsiteX34014" fmla="*/ 6705896 w 9771622"/>
              <a:gd name="connsiteY34014" fmla="*/ 698273 h 4890129"/>
              <a:gd name="connsiteX34015" fmla="*/ 3246774 w 9771622"/>
              <a:gd name="connsiteY34015" fmla="*/ 697946 h 4890129"/>
              <a:gd name="connsiteX34016" fmla="*/ 3260490 w 9771622"/>
              <a:gd name="connsiteY34016" fmla="*/ 711659 h 4890129"/>
              <a:gd name="connsiteX34017" fmla="*/ 3246774 w 9771622"/>
              <a:gd name="connsiteY34017" fmla="*/ 725369 h 4890129"/>
              <a:gd name="connsiteX34018" fmla="*/ 3233058 w 9771622"/>
              <a:gd name="connsiteY34018" fmla="*/ 711659 h 4890129"/>
              <a:gd name="connsiteX34019" fmla="*/ 3246774 w 9771622"/>
              <a:gd name="connsiteY34019" fmla="*/ 697946 h 4890129"/>
              <a:gd name="connsiteX34020" fmla="*/ 2437590 w 9771622"/>
              <a:gd name="connsiteY34020" fmla="*/ 697865 h 4890129"/>
              <a:gd name="connsiteX34021" fmla="*/ 2451306 w 9771622"/>
              <a:gd name="connsiteY34021" fmla="*/ 711576 h 4890129"/>
              <a:gd name="connsiteX34022" fmla="*/ 2437590 w 9771622"/>
              <a:gd name="connsiteY34022" fmla="*/ 725289 h 4890129"/>
              <a:gd name="connsiteX34023" fmla="*/ 2423876 w 9771622"/>
              <a:gd name="connsiteY34023" fmla="*/ 711576 h 4890129"/>
              <a:gd name="connsiteX34024" fmla="*/ 2437590 w 9771622"/>
              <a:gd name="connsiteY34024" fmla="*/ 697865 h 4890129"/>
              <a:gd name="connsiteX34025" fmla="*/ 7737245 w 9771622"/>
              <a:gd name="connsiteY34025" fmla="*/ 697452 h 4890129"/>
              <a:gd name="connsiteX34026" fmla="*/ 7750961 w 9771622"/>
              <a:gd name="connsiteY34026" fmla="*/ 711165 h 4890129"/>
              <a:gd name="connsiteX34027" fmla="*/ 7737245 w 9771622"/>
              <a:gd name="connsiteY34027" fmla="*/ 724878 h 4890129"/>
              <a:gd name="connsiteX34028" fmla="*/ 7723529 w 9771622"/>
              <a:gd name="connsiteY34028" fmla="*/ 711165 h 4890129"/>
              <a:gd name="connsiteX34029" fmla="*/ 7737245 w 9771622"/>
              <a:gd name="connsiteY34029" fmla="*/ 697452 h 4890129"/>
              <a:gd name="connsiteX34030" fmla="*/ 7112676 w 9771622"/>
              <a:gd name="connsiteY34030" fmla="*/ 696908 h 4890129"/>
              <a:gd name="connsiteX34031" fmla="*/ 7126392 w 9771622"/>
              <a:gd name="connsiteY34031" fmla="*/ 710619 h 4890129"/>
              <a:gd name="connsiteX34032" fmla="*/ 7112676 w 9771622"/>
              <a:gd name="connsiteY34032" fmla="*/ 724331 h 4890129"/>
              <a:gd name="connsiteX34033" fmla="*/ 7098960 w 9771622"/>
              <a:gd name="connsiteY34033" fmla="*/ 710619 h 4890129"/>
              <a:gd name="connsiteX34034" fmla="*/ 7112676 w 9771622"/>
              <a:gd name="connsiteY34034" fmla="*/ 696908 h 4890129"/>
              <a:gd name="connsiteX34035" fmla="*/ 1483686 w 9771622"/>
              <a:gd name="connsiteY34035" fmla="*/ 695032 h 4890129"/>
              <a:gd name="connsiteX34036" fmla="*/ 1497405 w 9771622"/>
              <a:gd name="connsiteY34036" fmla="*/ 708747 h 4890129"/>
              <a:gd name="connsiteX34037" fmla="*/ 1483686 w 9771622"/>
              <a:gd name="connsiteY34037" fmla="*/ 722461 h 4890129"/>
              <a:gd name="connsiteX34038" fmla="*/ 1469969 w 9771622"/>
              <a:gd name="connsiteY34038" fmla="*/ 708747 h 4890129"/>
              <a:gd name="connsiteX34039" fmla="*/ 1483686 w 9771622"/>
              <a:gd name="connsiteY34039" fmla="*/ 695032 h 4890129"/>
              <a:gd name="connsiteX34040" fmla="*/ 2011279 w 9771622"/>
              <a:gd name="connsiteY34040" fmla="*/ 694461 h 4890129"/>
              <a:gd name="connsiteX34041" fmla="*/ 2024996 w 9771622"/>
              <a:gd name="connsiteY34041" fmla="*/ 708174 h 4890129"/>
              <a:gd name="connsiteX34042" fmla="*/ 2011279 w 9771622"/>
              <a:gd name="connsiteY34042" fmla="*/ 721888 h 4890129"/>
              <a:gd name="connsiteX34043" fmla="*/ 1997564 w 9771622"/>
              <a:gd name="connsiteY34043" fmla="*/ 708174 h 4890129"/>
              <a:gd name="connsiteX34044" fmla="*/ 2011279 w 9771622"/>
              <a:gd name="connsiteY34044" fmla="*/ 694461 h 4890129"/>
              <a:gd name="connsiteX34045" fmla="*/ 7795498 w 9771622"/>
              <a:gd name="connsiteY34045" fmla="*/ 694458 h 4890129"/>
              <a:gd name="connsiteX34046" fmla="*/ 7809214 w 9771622"/>
              <a:gd name="connsiteY34046" fmla="*/ 708172 h 4890129"/>
              <a:gd name="connsiteX34047" fmla="*/ 7795498 w 9771622"/>
              <a:gd name="connsiteY34047" fmla="*/ 721885 h 4890129"/>
              <a:gd name="connsiteX34048" fmla="*/ 7781782 w 9771622"/>
              <a:gd name="connsiteY34048" fmla="*/ 708172 h 4890129"/>
              <a:gd name="connsiteX34049" fmla="*/ 7795498 w 9771622"/>
              <a:gd name="connsiteY34049" fmla="*/ 694458 h 4890129"/>
              <a:gd name="connsiteX34050" fmla="*/ 6063786 w 9771622"/>
              <a:gd name="connsiteY34050" fmla="*/ 694307 h 4890129"/>
              <a:gd name="connsiteX34051" fmla="*/ 6077502 w 9771622"/>
              <a:gd name="connsiteY34051" fmla="*/ 708016 h 4890129"/>
              <a:gd name="connsiteX34052" fmla="*/ 6063786 w 9771622"/>
              <a:gd name="connsiteY34052" fmla="*/ 721729 h 4890129"/>
              <a:gd name="connsiteX34053" fmla="*/ 6050070 w 9771622"/>
              <a:gd name="connsiteY34053" fmla="*/ 708016 h 4890129"/>
              <a:gd name="connsiteX34054" fmla="*/ 6063786 w 9771622"/>
              <a:gd name="connsiteY34054" fmla="*/ 694307 h 4890129"/>
              <a:gd name="connsiteX34055" fmla="*/ 7173907 w 9771622"/>
              <a:gd name="connsiteY34055" fmla="*/ 692269 h 4890129"/>
              <a:gd name="connsiteX34056" fmla="*/ 7187623 w 9771622"/>
              <a:gd name="connsiteY34056" fmla="*/ 705981 h 4890129"/>
              <a:gd name="connsiteX34057" fmla="*/ 7173907 w 9771622"/>
              <a:gd name="connsiteY34057" fmla="*/ 719693 h 4890129"/>
              <a:gd name="connsiteX34058" fmla="*/ 7160191 w 9771622"/>
              <a:gd name="connsiteY34058" fmla="*/ 705981 h 4890129"/>
              <a:gd name="connsiteX34059" fmla="*/ 7173907 w 9771622"/>
              <a:gd name="connsiteY34059" fmla="*/ 692269 h 4890129"/>
              <a:gd name="connsiteX34060" fmla="*/ 7853752 w 9771622"/>
              <a:gd name="connsiteY34060" fmla="*/ 692132 h 4890129"/>
              <a:gd name="connsiteX34061" fmla="*/ 7867468 w 9771622"/>
              <a:gd name="connsiteY34061" fmla="*/ 705846 h 4890129"/>
              <a:gd name="connsiteX34062" fmla="*/ 7853752 w 9771622"/>
              <a:gd name="connsiteY34062" fmla="*/ 719559 h 4890129"/>
              <a:gd name="connsiteX34063" fmla="*/ 7840036 w 9771622"/>
              <a:gd name="connsiteY34063" fmla="*/ 705846 h 4890129"/>
              <a:gd name="connsiteX34064" fmla="*/ 7853752 w 9771622"/>
              <a:gd name="connsiteY34064" fmla="*/ 692132 h 4890129"/>
              <a:gd name="connsiteX34065" fmla="*/ 3944820 w 9771622"/>
              <a:gd name="connsiteY34065" fmla="*/ 691988 h 4890129"/>
              <a:gd name="connsiteX34066" fmla="*/ 3958536 w 9771622"/>
              <a:gd name="connsiteY34066" fmla="*/ 705703 h 4890129"/>
              <a:gd name="connsiteX34067" fmla="*/ 3944820 w 9771622"/>
              <a:gd name="connsiteY34067" fmla="*/ 719411 h 4890129"/>
              <a:gd name="connsiteX34068" fmla="*/ 3931104 w 9771622"/>
              <a:gd name="connsiteY34068" fmla="*/ 705703 h 4890129"/>
              <a:gd name="connsiteX34069" fmla="*/ 3944820 w 9771622"/>
              <a:gd name="connsiteY34069" fmla="*/ 691988 h 4890129"/>
              <a:gd name="connsiteX34070" fmla="*/ 1370823 w 9771622"/>
              <a:gd name="connsiteY34070" fmla="*/ 691711 h 4890129"/>
              <a:gd name="connsiteX34071" fmla="*/ 1384538 w 9771622"/>
              <a:gd name="connsiteY34071" fmla="*/ 705425 h 4890129"/>
              <a:gd name="connsiteX34072" fmla="*/ 1370823 w 9771622"/>
              <a:gd name="connsiteY34072" fmla="*/ 719140 h 4890129"/>
              <a:gd name="connsiteX34073" fmla="*/ 1357109 w 9771622"/>
              <a:gd name="connsiteY34073" fmla="*/ 705425 h 4890129"/>
              <a:gd name="connsiteX34074" fmla="*/ 1370823 w 9771622"/>
              <a:gd name="connsiteY34074" fmla="*/ 691711 h 4890129"/>
              <a:gd name="connsiteX34075" fmla="*/ 6770106 w 9771622"/>
              <a:gd name="connsiteY34075" fmla="*/ 691327 h 4890129"/>
              <a:gd name="connsiteX34076" fmla="*/ 6783822 w 9771622"/>
              <a:gd name="connsiteY34076" fmla="*/ 705039 h 4890129"/>
              <a:gd name="connsiteX34077" fmla="*/ 6770106 w 9771622"/>
              <a:gd name="connsiteY34077" fmla="*/ 718753 h 4890129"/>
              <a:gd name="connsiteX34078" fmla="*/ 6756390 w 9771622"/>
              <a:gd name="connsiteY34078" fmla="*/ 705039 h 4890129"/>
              <a:gd name="connsiteX34079" fmla="*/ 6770106 w 9771622"/>
              <a:gd name="connsiteY34079" fmla="*/ 691327 h 4890129"/>
              <a:gd name="connsiteX34080" fmla="*/ 6477515 w 9771622"/>
              <a:gd name="connsiteY34080" fmla="*/ 691327 h 4890129"/>
              <a:gd name="connsiteX34081" fmla="*/ 6491231 w 9771622"/>
              <a:gd name="connsiteY34081" fmla="*/ 705039 h 4890129"/>
              <a:gd name="connsiteX34082" fmla="*/ 6477515 w 9771622"/>
              <a:gd name="connsiteY34082" fmla="*/ 718753 h 4890129"/>
              <a:gd name="connsiteX34083" fmla="*/ 6463799 w 9771622"/>
              <a:gd name="connsiteY34083" fmla="*/ 705039 h 4890129"/>
              <a:gd name="connsiteX34084" fmla="*/ 6477515 w 9771622"/>
              <a:gd name="connsiteY34084" fmla="*/ 691327 h 4890129"/>
              <a:gd name="connsiteX34085" fmla="*/ 3329522 w 9771622"/>
              <a:gd name="connsiteY34085" fmla="*/ 691327 h 4890129"/>
              <a:gd name="connsiteX34086" fmla="*/ 3343238 w 9771622"/>
              <a:gd name="connsiteY34086" fmla="*/ 705039 h 4890129"/>
              <a:gd name="connsiteX34087" fmla="*/ 3329522 w 9771622"/>
              <a:gd name="connsiteY34087" fmla="*/ 718753 h 4890129"/>
              <a:gd name="connsiteX34088" fmla="*/ 3315806 w 9771622"/>
              <a:gd name="connsiteY34088" fmla="*/ 705039 h 4890129"/>
              <a:gd name="connsiteX34089" fmla="*/ 3329522 w 9771622"/>
              <a:gd name="connsiteY34089" fmla="*/ 691327 h 4890129"/>
              <a:gd name="connsiteX34090" fmla="*/ 2318111 w 9771622"/>
              <a:gd name="connsiteY34090" fmla="*/ 690563 h 4890129"/>
              <a:gd name="connsiteX34091" fmla="*/ 2331825 w 9771622"/>
              <a:gd name="connsiteY34091" fmla="*/ 704277 h 4890129"/>
              <a:gd name="connsiteX34092" fmla="*/ 2318111 w 9771622"/>
              <a:gd name="connsiteY34092" fmla="*/ 717989 h 4890129"/>
              <a:gd name="connsiteX34093" fmla="*/ 2304390 w 9771622"/>
              <a:gd name="connsiteY34093" fmla="*/ 704277 h 4890129"/>
              <a:gd name="connsiteX34094" fmla="*/ 2318111 w 9771622"/>
              <a:gd name="connsiteY34094" fmla="*/ 690563 h 4890129"/>
              <a:gd name="connsiteX34095" fmla="*/ 1895432 w 9771622"/>
              <a:gd name="connsiteY34095" fmla="*/ 689473 h 4890129"/>
              <a:gd name="connsiteX34096" fmla="*/ 1909150 w 9771622"/>
              <a:gd name="connsiteY34096" fmla="*/ 703188 h 4890129"/>
              <a:gd name="connsiteX34097" fmla="*/ 1895432 w 9771622"/>
              <a:gd name="connsiteY34097" fmla="*/ 716902 h 4890129"/>
              <a:gd name="connsiteX34098" fmla="*/ 1881720 w 9771622"/>
              <a:gd name="connsiteY34098" fmla="*/ 703188 h 4890129"/>
              <a:gd name="connsiteX34099" fmla="*/ 1895432 w 9771622"/>
              <a:gd name="connsiteY34099" fmla="*/ 689473 h 4890129"/>
              <a:gd name="connsiteX34100" fmla="*/ 7911671 w 9771622"/>
              <a:gd name="connsiteY34100" fmla="*/ 689472 h 4890129"/>
              <a:gd name="connsiteX34101" fmla="*/ 7925387 w 9771622"/>
              <a:gd name="connsiteY34101" fmla="*/ 703186 h 4890129"/>
              <a:gd name="connsiteX34102" fmla="*/ 7911671 w 9771622"/>
              <a:gd name="connsiteY34102" fmla="*/ 716900 h 4890129"/>
              <a:gd name="connsiteX34103" fmla="*/ 7897955 w 9771622"/>
              <a:gd name="connsiteY34103" fmla="*/ 703186 h 4890129"/>
              <a:gd name="connsiteX34104" fmla="*/ 7911671 w 9771622"/>
              <a:gd name="connsiteY34104" fmla="*/ 689472 h 4890129"/>
              <a:gd name="connsiteX34105" fmla="*/ 1258288 w 9771622"/>
              <a:gd name="connsiteY34105" fmla="*/ 688383 h 4890129"/>
              <a:gd name="connsiteX34106" fmla="*/ 1272005 w 9771622"/>
              <a:gd name="connsiteY34106" fmla="*/ 702099 h 4890129"/>
              <a:gd name="connsiteX34107" fmla="*/ 1258288 w 9771622"/>
              <a:gd name="connsiteY34107" fmla="*/ 715814 h 4890129"/>
              <a:gd name="connsiteX34108" fmla="*/ 1244572 w 9771622"/>
              <a:gd name="connsiteY34108" fmla="*/ 702099 h 4890129"/>
              <a:gd name="connsiteX34109" fmla="*/ 1258288 w 9771622"/>
              <a:gd name="connsiteY34109" fmla="*/ 688383 h 4890129"/>
              <a:gd name="connsiteX34110" fmla="*/ 7234808 w 9771622"/>
              <a:gd name="connsiteY34110" fmla="*/ 687621 h 4890129"/>
              <a:gd name="connsiteX34111" fmla="*/ 7248524 w 9771622"/>
              <a:gd name="connsiteY34111" fmla="*/ 701337 h 4890129"/>
              <a:gd name="connsiteX34112" fmla="*/ 7234808 w 9771622"/>
              <a:gd name="connsiteY34112" fmla="*/ 715049 h 4890129"/>
              <a:gd name="connsiteX34113" fmla="*/ 7221092 w 9771622"/>
              <a:gd name="connsiteY34113" fmla="*/ 701337 h 4890129"/>
              <a:gd name="connsiteX34114" fmla="*/ 7234808 w 9771622"/>
              <a:gd name="connsiteY34114" fmla="*/ 687621 h 4890129"/>
              <a:gd name="connsiteX34115" fmla="*/ 7969264 w 9771622"/>
              <a:gd name="connsiteY34115" fmla="*/ 687141 h 4890129"/>
              <a:gd name="connsiteX34116" fmla="*/ 7982980 w 9771622"/>
              <a:gd name="connsiteY34116" fmla="*/ 700856 h 4890129"/>
              <a:gd name="connsiteX34117" fmla="*/ 7969264 w 9771622"/>
              <a:gd name="connsiteY34117" fmla="*/ 714571 h 4890129"/>
              <a:gd name="connsiteX34118" fmla="*/ 7955548 w 9771622"/>
              <a:gd name="connsiteY34118" fmla="*/ 700856 h 4890129"/>
              <a:gd name="connsiteX34119" fmla="*/ 7969264 w 9771622"/>
              <a:gd name="connsiteY34119" fmla="*/ 687141 h 4890129"/>
              <a:gd name="connsiteX34120" fmla="*/ 3413260 w 9771622"/>
              <a:gd name="connsiteY34120" fmla="*/ 686029 h 4890129"/>
              <a:gd name="connsiteX34121" fmla="*/ 3426976 w 9771622"/>
              <a:gd name="connsiteY34121" fmla="*/ 699744 h 4890129"/>
              <a:gd name="connsiteX34122" fmla="*/ 3413260 w 9771622"/>
              <a:gd name="connsiteY34122" fmla="*/ 713458 h 4890129"/>
              <a:gd name="connsiteX34123" fmla="*/ 3399544 w 9771622"/>
              <a:gd name="connsiteY34123" fmla="*/ 699744 h 4890129"/>
              <a:gd name="connsiteX34124" fmla="*/ 3413260 w 9771622"/>
              <a:gd name="connsiteY34124" fmla="*/ 686029 h 4890129"/>
              <a:gd name="connsiteX34125" fmla="*/ 3852808 w 9771622"/>
              <a:gd name="connsiteY34125" fmla="*/ 685699 h 4890129"/>
              <a:gd name="connsiteX34126" fmla="*/ 3866524 w 9771622"/>
              <a:gd name="connsiteY34126" fmla="*/ 699415 h 4890129"/>
              <a:gd name="connsiteX34127" fmla="*/ 3852808 w 9771622"/>
              <a:gd name="connsiteY34127" fmla="*/ 713131 h 4890129"/>
              <a:gd name="connsiteX34128" fmla="*/ 3839092 w 9771622"/>
              <a:gd name="connsiteY34128" fmla="*/ 699415 h 4890129"/>
              <a:gd name="connsiteX34129" fmla="*/ 3852808 w 9771622"/>
              <a:gd name="connsiteY34129" fmla="*/ 685699 h 4890129"/>
              <a:gd name="connsiteX34130" fmla="*/ 1779921 w 9771622"/>
              <a:gd name="connsiteY34130" fmla="*/ 684814 h 4890129"/>
              <a:gd name="connsiteX34131" fmla="*/ 1793639 w 9771622"/>
              <a:gd name="connsiteY34131" fmla="*/ 698529 h 4890129"/>
              <a:gd name="connsiteX34132" fmla="*/ 1779921 w 9771622"/>
              <a:gd name="connsiteY34132" fmla="*/ 712244 h 4890129"/>
              <a:gd name="connsiteX34133" fmla="*/ 1766201 w 9771622"/>
              <a:gd name="connsiteY34133" fmla="*/ 698529 h 4890129"/>
              <a:gd name="connsiteX34134" fmla="*/ 1779921 w 9771622"/>
              <a:gd name="connsiteY34134" fmla="*/ 684814 h 4890129"/>
              <a:gd name="connsiteX34135" fmla="*/ 8026857 w 9771622"/>
              <a:gd name="connsiteY34135" fmla="*/ 684812 h 4890129"/>
              <a:gd name="connsiteX34136" fmla="*/ 8040573 w 9771622"/>
              <a:gd name="connsiteY34136" fmla="*/ 698528 h 4890129"/>
              <a:gd name="connsiteX34137" fmla="*/ 8026857 w 9771622"/>
              <a:gd name="connsiteY34137" fmla="*/ 712242 h 4890129"/>
              <a:gd name="connsiteX34138" fmla="*/ 8013141 w 9771622"/>
              <a:gd name="connsiteY34138" fmla="*/ 698528 h 4890129"/>
              <a:gd name="connsiteX34139" fmla="*/ 8026857 w 9771622"/>
              <a:gd name="connsiteY34139" fmla="*/ 684812 h 4890129"/>
              <a:gd name="connsiteX34140" fmla="*/ 6833655 w 9771622"/>
              <a:gd name="connsiteY34140" fmla="*/ 684692 h 4890129"/>
              <a:gd name="connsiteX34141" fmla="*/ 6847371 w 9771622"/>
              <a:gd name="connsiteY34141" fmla="*/ 698410 h 4890129"/>
              <a:gd name="connsiteX34142" fmla="*/ 6833655 w 9771622"/>
              <a:gd name="connsiteY34142" fmla="*/ 712122 h 4890129"/>
              <a:gd name="connsiteX34143" fmla="*/ 6819939 w 9771622"/>
              <a:gd name="connsiteY34143" fmla="*/ 698410 h 4890129"/>
              <a:gd name="connsiteX34144" fmla="*/ 6833655 w 9771622"/>
              <a:gd name="connsiteY34144" fmla="*/ 684692 h 4890129"/>
              <a:gd name="connsiteX34145" fmla="*/ 2199613 w 9771622"/>
              <a:gd name="connsiteY34145" fmla="*/ 683910 h 4890129"/>
              <a:gd name="connsiteX34146" fmla="*/ 2213326 w 9771622"/>
              <a:gd name="connsiteY34146" fmla="*/ 697626 h 4890129"/>
              <a:gd name="connsiteX34147" fmla="*/ 2199613 w 9771622"/>
              <a:gd name="connsiteY34147" fmla="*/ 711339 h 4890129"/>
              <a:gd name="connsiteX34148" fmla="*/ 2185898 w 9771622"/>
              <a:gd name="connsiteY34148" fmla="*/ 697626 h 4890129"/>
              <a:gd name="connsiteX34149" fmla="*/ 2199613 w 9771622"/>
              <a:gd name="connsiteY34149" fmla="*/ 683910 h 4890129"/>
              <a:gd name="connsiteX34150" fmla="*/ 2511399 w 9771622"/>
              <a:gd name="connsiteY34150" fmla="*/ 683311 h 4890129"/>
              <a:gd name="connsiteX34151" fmla="*/ 2525115 w 9771622"/>
              <a:gd name="connsiteY34151" fmla="*/ 697027 h 4890129"/>
              <a:gd name="connsiteX34152" fmla="*/ 2511399 w 9771622"/>
              <a:gd name="connsiteY34152" fmla="*/ 710740 h 4890129"/>
              <a:gd name="connsiteX34153" fmla="*/ 2497686 w 9771622"/>
              <a:gd name="connsiteY34153" fmla="*/ 697027 h 4890129"/>
              <a:gd name="connsiteX34154" fmla="*/ 2511399 w 9771622"/>
              <a:gd name="connsiteY34154" fmla="*/ 683311 h 4890129"/>
              <a:gd name="connsiteX34155" fmla="*/ 7295710 w 9771622"/>
              <a:gd name="connsiteY34155" fmla="*/ 683310 h 4890129"/>
              <a:gd name="connsiteX34156" fmla="*/ 7309426 w 9771622"/>
              <a:gd name="connsiteY34156" fmla="*/ 697026 h 4890129"/>
              <a:gd name="connsiteX34157" fmla="*/ 7295710 w 9771622"/>
              <a:gd name="connsiteY34157" fmla="*/ 710738 h 4890129"/>
              <a:gd name="connsiteX34158" fmla="*/ 7281994 w 9771622"/>
              <a:gd name="connsiteY34158" fmla="*/ 697026 h 4890129"/>
              <a:gd name="connsiteX34159" fmla="*/ 7295710 w 9771622"/>
              <a:gd name="connsiteY34159" fmla="*/ 683310 h 4890129"/>
              <a:gd name="connsiteX34160" fmla="*/ 8084447 w 9771622"/>
              <a:gd name="connsiteY34160" fmla="*/ 682487 h 4890129"/>
              <a:gd name="connsiteX34161" fmla="*/ 8098163 w 9771622"/>
              <a:gd name="connsiteY34161" fmla="*/ 696203 h 4890129"/>
              <a:gd name="connsiteX34162" fmla="*/ 8084447 w 9771622"/>
              <a:gd name="connsiteY34162" fmla="*/ 709918 h 4890129"/>
              <a:gd name="connsiteX34163" fmla="*/ 8070731 w 9771622"/>
              <a:gd name="connsiteY34163" fmla="*/ 696203 h 4890129"/>
              <a:gd name="connsiteX34164" fmla="*/ 8084447 w 9771622"/>
              <a:gd name="connsiteY34164" fmla="*/ 682487 h 4890129"/>
              <a:gd name="connsiteX34165" fmla="*/ 6543382 w 9771622"/>
              <a:gd name="connsiteY34165" fmla="*/ 682391 h 4890129"/>
              <a:gd name="connsiteX34166" fmla="*/ 6557098 w 9771622"/>
              <a:gd name="connsiteY34166" fmla="*/ 696105 h 4890129"/>
              <a:gd name="connsiteX34167" fmla="*/ 6543382 w 9771622"/>
              <a:gd name="connsiteY34167" fmla="*/ 709817 h 4890129"/>
              <a:gd name="connsiteX34168" fmla="*/ 6529666 w 9771622"/>
              <a:gd name="connsiteY34168" fmla="*/ 696105 h 4890129"/>
              <a:gd name="connsiteX34169" fmla="*/ 6543382 w 9771622"/>
              <a:gd name="connsiteY34169" fmla="*/ 682391 h 4890129"/>
              <a:gd name="connsiteX34170" fmla="*/ 3498639 w 9771622"/>
              <a:gd name="connsiteY34170" fmla="*/ 682391 h 4890129"/>
              <a:gd name="connsiteX34171" fmla="*/ 3512355 w 9771622"/>
              <a:gd name="connsiteY34171" fmla="*/ 696105 h 4890129"/>
              <a:gd name="connsiteX34172" fmla="*/ 3498639 w 9771622"/>
              <a:gd name="connsiteY34172" fmla="*/ 709818 h 4890129"/>
              <a:gd name="connsiteX34173" fmla="*/ 3484923 w 9771622"/>
              <a:gd name="connsiteY34173" fmla="*/ 696105 h 4890129"/>
              <a:gd name="connsiteX34174" fmla="*/ 3498639 w 9771622"/>
              <a:gd name="connsiteY34174" fmla="*/ 682391 h 4890129"/>
              <a:gd name="connsiteX34175" fmla="*/ 3117014 w 9771622"/>
              <a:gd name="connsiteY34175" fmla="*/ 682058 h 4890129"/>
              <a:gd name="connsiteX34176" fmla="*/ 3130730 w 9771622"/>
              <a:gd name="connsiteY34176" fmla="*/ 695773 h 4890129"/>
              <a:gd name="connsiteX34177" fmla="*/ 3117014 w 9771622"/>
              <a:gd name="connsiteY34177" fmla="*/ 709487 h 4890129"/>
              <a:gd name="connsiteX34178" fmla="*/ 3103298 w 9771622"/>
              <a:gd name="connsiteY34178" fmla="*/ 695773 h 4890129"/>
              <a:gd name="connsiteX34179" fmla="*/ 3117014 w 9771622"/>
              <a:gd name="connsiteY34179" fmla="*/ 682058 h 4890129"/>
              <a:gd name="connsiteX34180" fmla="*/ 3762116 w 9771622"/>
              <a:gd name="connsiteY34180" fmla="*/ 681726 h 4890129"/>
              <a:gd name="connsiteX34181" fmla="*/ 3775832 w 9771622"/>
              <a:gd name="connsiteY34181" fmla="*/ 695446 h 4890129"/>
              <a:gd name="connsiteX34182" fmla="*/ 3762116 w 9771622"/>
              <a:gd name="connsiteY34182" fmla="*/ 709156 h 4890129"/>
              <a:gd name="connsiteX34183" fmla="*/ 3748400 w 9771622"/>
              <a:gd name="connsiteY34183" fmla="*/ 695446 h 4890129"/>
              <a:gd name="connsiteX34184" fmla="*/ 3762116 w 9771622"/>
              <a:gd name="connsiteY34184" fmla="*/ 681726 h 4890129"/>
              <a:gd name="connsiteX34185" fmla="*/ 1665408 w 9771622"/>
              <a:gd name="connsiteY34185" fmla="*/ 680490 h 4890129"/>
              <a:gd name="connsiteX34186" fmla="*/ 1679115 w 9771622"/>
              <a:gd name="connsiteY34186" fmla="*/ 694207 h 4890129"/>
              <a:gd name="connsiteX34187" fmla="*/ 1665408 w 9771622"/>
              <a:gd name="connsiteY34187" fmla="*/ 707921 h 4890129"/>
              <a:gd name="connsiteX34188" fmla="*/ 1651685 w 9771622"/>
              <a:gd name="connsiteY34188" fmla="*/ 694207 h 4890129"/>
              <a:gd name="connsiteX34189" fmla="*/ 1665408 w 9771622"/>
              <a:gd name="connsiteY34189" fmla="*/ 680490 h 4890129"/>
              <a:gd name="connsiteX34190" fmla="*/ 3585042 w 9771622"/>
              <a:gd name="connsiteY34190" fmla="*/ 680404 h 4890129"/>
              <a:gd name="connsiteX34191" fmla="*/ 3598758 w 9771622"/>
              <a:gd name="connsiteY34191" fmla="*/ 694122 h 4890129"/>
              <a:gd name="connsiteX34192" fmla="*/ 3585042 w 9771622"/>
              <a:gd name="connsiteY34192" fmla="*/ 707830 h 4890129"/>
              <a:gd name="connsiteX34193" fmla="*/ 3571326 w 9771622"/>
              <a:gd name="connsiteY34193" fmla="*/ 694122 h 4890129"/>
              <a:gd name="connsiteX34194" fmla="*/ 3585042 w 9771622"/>
              <a:gd name="connsiteY34194" fmla="*/ 680404 h 4890129"/>
              <a:gd name="connsiteX34195" fmla="*/ 6133955 w 9771622"/>
              <a:gd name="connsiteY34195" fmla="*/ 680077 h 4890129"/>
              <a:gd name="connsiteX34196" fmla="*/ 6147671 w 9771622"/>
              <a:gd name="connsiteY34196" fmla="*/ 693792 h 4890129"/>
              <a:gd name="connsiteX34197" fmla="*/ 6133955 w 9771622"/>
              <a:gd name="connsiteY34197" fmla="*/ 707505 h 4890129"/>
              <a:gd name="connsiteX34198" fmla="*/ 6120239 w 9771622"/>
              <a:gd name="connsiteY34198" fmla="*/ 693792 h 4890129"/>
              <a:gd name="connsiteX34199" fmla="*/ 6133955 w 9771622"/>
              <a:gd name="connsiteY34199" fmla="*/ 680077 h 4890129"/>
              <a:gd name="connsiteX34200" fmla="*/ 3672752 w 9771622"/>
              <a:gd name="connsiteY34200" fmla="*/ 680077 h 4890129"/>
              <a:gd name="connsiteX34201" fmla="*/ 3686468 w 9771622"/>
              <a:gd name="connsiteY34201" fmla="*/ 693792 h 4890129"/>
              <a:gd name="connsiteX34202" fmla="*/ 3672752 w 9771622"/>
              <a:gd name="connsiteY34202" fmla="*/ 707505 h 4890129"/>
              <a:gd name="connsiteX34203" fmla="*/ 3659036 w 9771622"/>
              <a:gd name="connsiteY34203" fmla="*/ 693792 h 4890129"/>
              <a:gd name="connsiteX34204" fmla="*/ 3672752 w 9771622"/>
              <a:gd name="connsiteY34204" fmla="*/ 680077 h 4890129"/>
              <a:gd name="connsiteX34205" fmla="*/ 7355950 w 9771622"/>
              <a:gd name="connsiteY34205" fmla="*/ 679326 h 4890129"/>
              <a:gd name="connsiteX34206" fmla="*/ 7369666 w 9771622"/>
              <a:gd name="connsiteY34206" fmla="*/ 693045 h 4890129"/>
              <a:gd name="connsiteX34207" fmla="*/ 7355950 w 9771622"/>
              <a:gd name="connsiteY34207" fmla="*/ 706757 h 4890129"/>
              <a:gd name="connsiteX34208" fmla="*/ 7342234 w 9771622"/>
              <a:gd name="connsiteY34208" fmla="*/ 693045 h 4890129"/>
              <a:gd name="connsiteX34209" fmla="*/ 7355950 w 9771622"/>
              <a:gd name="connsiteY34209" fmla="*/ 679326 h 4890129"/>
              <a:gd name="connsiteX34210" fmla="*/ 6896544 w 9771622"/>
              <a:gd name="connsiteY34210" fmla="*/ 678065 h 4890129"/>
              <a:gd name="connsiteX34211" fmla="*/ 6910260 w 9771622"/>
              <a:gd name="connsiteY34211" fmla="*/ 691783 h 4890129"/>
              <a:gd name="connsiteX34212" fmla="*/ 6896544 w 9771622"/>
              <a:gd name="connsiteY34212" fmla="*/ 705494 h 4890129"/>
              <a:gd name="connsiteX34213" fmla="*/ 6882828 w 9771622"/>
              <a:gd name="connsiteY34213" fmla="*/ 691783 h 4890129"/>
              <a:gd name="connsiteX34214" fmla="*/ 6896544 w 9771622"/>
              <a:gd name="connsiteY34214" fmla="*/ 678065 h 4890129"/>
              <a:gd name="connsiteX34215" fmla="*/ 2081778 w 9771622"/>
              <a:gd name="connsiteY34215" fmla="*/ 677925 h 4890129"/>
              <a:gd name="connsiteX34216" fmla="*/ 2095499 w 9771622"/>
              <a:gd name="connsiteY34216" fmla="*/ 691642 h 4890129"/>
              <a:gd name="connsiteX34217" fmla="*/ 2081778 w 9771622"/>
              <a:gd name="connsiteY34217" fmla="*/ 705356 h 4890129"/>
              <a:gd name="connsiteX34218" fmla="*/ 2068065 w 9771622"/>
              <a:gd name="connsiteY34218" fmla="*/ 691642 h 4890129"/>
              <a:gd name="connsiteX34219" fmla="*/ 2081778 w 9771622"/>
              <a:gd name="connsiteY34219" fmla="*/ 677925 h 4890129"/>
              <a:gd name="connsiteX34220" fmla="*/ 1551209 w 9771622"/>
              <a:gd name="connsiteY34220" fmla="*/ 676503 h 4890129"/>
              <a:gd name="connsiteX34221" fmla="*/ 1564927 w 9771622"/>
              <a:gd name="connsiteY34221" fmla="*/ 690220 h 4890129"/>
              <a:gd name="connsiteX34222" fmla="*/ 1551209 w 9771622"/>
              <a:gd name="connsiteY34222" fmla="*/ 703935 h 4890129"/>
              <a:gd name="connsiteX34223" fmla="*/ 1537492 w 9771622"/>
              <a:gd name="connsiteY34223" fmla="*/ 690220 h 4890129"/>
              <a:gd name="connsiteX34224" fmla="*/ 1551209 w 9771622"/>
              <a:gd name="connsiteY34224" fmla="*/ 676503 h 4890129"/>
              <a:gd name="connsiteX34225" fmla="*/ 2390924 w 9771622"/>
              <a:gd name="connsiteY34225" fmla="*/ 675346 h 4890129"/>
              <a:gd name="connsiteX34226" fmla="*/ 2404639 w 9771622"/>
              <a:gd name="connsiteY34226" fmla="*/ 689065 h 4890129"/>
              <a:gd name="connsiteX34227" fmla="*/ 2390924 w 9771622"/>
              <a:gd name="connsiteY34227" fmla="*/ 702778 h 4890129"/>
              <a:gd name="connsiteX34228" fmla="*/ 2377205 w 9771622"/>
              <a:gd name="connsiteY34228" fmla="*/ 689065 h 4890129"/>
              <a:gd name="connsiteX34229" fmla="*/ 2390924 w 9771622"/>
              <a:gd name="connsiteY34229" fmla="*/ 675346 h 4890129"/>
              <a:gd name="connsiteX34230" fmla="*/ 7415858 w 9771622"/>
              <a:gd name="connsiteY34230" fmla="*/ 675344 h 4890129"/>
              <a:gd name="connsiteX34231" fmla="*/ 7429574 w 9771622"/>
              <a:gd name="connsiteY34231" fmla="*/ 689062 h 4890129"/>
              <a:gd name="connsiteX34232" fmla="*/ 7415858 w 9771622"/>
              <a:gd name="connsiteY34232" fmla="*/ 702777 h 4890129"/>
              <a:gd name="connsiteX34233" fmla="*/ 7402142 w 9771622"/>
              <a:gd name="connsiteY34233" fmla="*/ 689062 h 4890129"/>
              <a:gd name="connsiteX34234" fmla="*/ 7415858 w 9771622"/>
              <a:gd name="connsiteY34234" fmla="*/ 675344 h 4890129"/>
              <a:gd name="connsiteX34235" fmla="*/ 3198118 w 9771622"/>
              <a:gd name="connsiteY34235" fmla="*/ 673783 h 4890129"/>
              <a:gd name="connsiteX34236" fmla="*/ 3211834 w 9771622"/>
              <a:gd name="connsiteY34236" fmla="*/ 687501 h 4890129"/>
              <a:gd name="connsiteX34237" fmla="*/ 3198118 w 9771622"/>
              <a:gd name="connsiteY34237" fmla="*/ 701213 h 4890129"/>
              <a:gd name="connsiteX34238" fmla="*/ 3184402 w 9771622"/>
              <a:gd name="connsiteY34238" fmla="*/ 687501 h 4890129"/>
              <a:gd name="connsiteX34239" fmla="*/ 3198118 w 9771622"/>
              <a:gd name="connsiteY34239" fmla="*/ 673783 h 4890129"/>
              <a:gd name="connsiteX34240" fmla="*/ 6608915 w 9771622"/>
              <a:gd name="connsiteY34240" fmla="*/ 673782 h 4890129"/>
              <a:gd name="connsiteX34241" fmla="*/ 6622631 w 9771622"/>
              <a:gd name="connsiteY34241" fmla="*/ 687501 h 4890129"/>
              <a:gd name="connsiteX34242" fmla="*/ 6608915 w 9771622"/>
              <a:gd name="connsiteY34242" fmla="*/ 701213 h 4890129"/>
              <a:gd name="connsiteX34243" fmla="*/ 6595199 w 9771622"/>
              <a:gd name="connsiteY34243" fmla="*/ 687501 h 4890129"/>
              <a:gd name="connsiteX34244" fmla="*/ 6608915 w 9771622"/>
              <a:gd name="connsiteY34244" fmla="*/ 673782 h 4890129"/>
              <a:gd name="connsiteX34245" fmla="*/ 1437681 w 9771622"/>
              <a:gd name="connsiteY34245" fmla="*/ 672847 h 4890129"/>
              <a:gd name="connsiteX34246" fmla="*/ 1451398 w 9771622"/>
              <a:gd name="connsiteY34246" fmla="*/ 686564 h 4890129"/>
              <a:gd name="connsiteX34247" fmla="*/ 1437681 w 9771622"/>
              <a:gd name="connsiteY34247" fmla="*/ 700280 h 4890129"/>
              <a:gd name="connsiteX34248" fmla="*/ 1423966 w 9771622"/>
              <a:gd name="connsiteY34248" fmla="*/ 686564 h 4890129"/>
              <a:gd name="connsiteX34249" fmla="*/ 1437681 w 9771622"/>
              <a:gd name="connsiteY34249" fmla="*/ 672847 h 4890129"/>
              <a:gd name="connsiteX34250" fmla="*/ 8369094 w 9771622"/>
              <a:gd name="connsiteY34250" fmla="*/ 672846 h 4890129"/>
              <a:gd name="connsiteX34251" fmla="*/ 8382810 w 9771622"/>
              <a:gd name="connsiteY34251" fmla="*/ 686563 h 4890129"/>
              <a:gd name="connsiteX34252" fmla="*/ 8369094 w 9771622"/>
              <a:gd name="connsiteY34252" fmla="*/ 700278 h 4890129"/>
              <a:gd name="connsiteX34253" fmla="*/ 8355378 w 9771622"/>
              <a:gd name="connsiteY34253" fmla="*/ 686563 h 4890129"/>
              <a:gd name="connsiteX34254" fmla="*/ 8369094 w 9771622"/>
              <a:gd name="connsiteY34254" fmla="*/ 672846 h 4890129"/>
              <a:gd name="connsiteX34255" fmla="*/ 1964940 w 9771622"/>
              <a:gd name="connsiteY34255" fmla="*/ 672273 h 4890129"/>
              <a:gd name="connsiteX34256" fmla="*/ 1978660 w 9771622"/>
              <a:gd name="connsiteY34256" fmla="*/ 685991 h 4890129"/>
              <a:gd name="connsiteX34257" fmla="*/ 1964940 w 9771622"/>
              <a:gd name="connsiteY34257" fmla="*/ 699706 h 4890129"/>
              <a:gd name="connsiteX34258" fmla="*/ 1951230 w 9771622"/>
              <a:gd name="connsiteY34258" fmla="*/ 685991 h 4890129"/>
              <a:gd name="connsiteX34259" fmla="*/ 1964940 w 9771622"/>
              <a:gd name="connsiteY34259" fmla="*/ 672273 h 4890129"/>
              <a:gd name="connsiteX34260" fmla="*/ 6959429 w 9771622"/>
              <a:gd name="connsiteY34260" fmla="*/ 672098 h 4890129"/>
              <a:gd name="connsiteX34261" fmla="*/ 6973145 w 9771622"/>
              <a:gd name="connsiteY34261" fmla="*/ 685812 h 4890129"/>
              <a:gd name="connsiteX34262" fmla="*/ 6959429 w 9771622"/>
              <a:gd name="connsiteY34262" fmla="*/ 699527 h 4890129"/>
              <a:gd name="connsiteX34263" fmla="*/ 6945713 w 9771622"/>
              <a:gd name="connsiteY34263" fmla="*/ 685812 h 4890129"/>
              <a:gd name="connsiteX34264" fmla="*/ 6959429 w 9771622"/>
              <a:gd name="connsiteY34264" fmla="*/ 672098 h 4890129"/>
              <a:gd name="connsiteX34265" fmla="*/ 7475765 w 9771622"/>
              <a:gd name="connsiteY34265" fmla="*/ 671690 h 4890129"/>
              <a:gd name="connsiteX34266" fmla="*/ 7489481 w 9771622"/>
              <a:gd name="connsiteY34266" fmla="*/ 685407 h 4890129"/>
              <a:gd name="connsiteX34267" fmla="*/ 7475765 w 9771622"/>
              <a:gd name="connsiteY34267" fmla="*/ 699123 h 4890129"/>
              <a:gd name="connsiteX34268" fmla="*/ 7462049 w 9771622"/>
              <a:gd name="connsiteY34268" fmla="*/ 685407 h 4890129"/>
              <a:gd name="connsiteX34269" fmla="*/ 7475765 w 9771622"/>
              <a:gd name="connsiteY34269" fmla="*/ 671690 h 4890129"/>
              <a:gd name="connsiteX34270" fmla="*/ 8425693 w 9771622"/>
              <a:gd name="connsiteY34270" fmla="*/ 671185 h 4890129"/>
              <a:gd name="connsiteX34271" fmla="*/ 8439409 w 9771622"/>
              <a:gd name="connsiteY34271" fmla="*/ 684901 h 4890129"/>
              <a:gd name="connsiteX34272" fmla="*/ 8425693 w 9771622"/>
              <a:gd name="connsiteY34272" fmla="*/ 698618 h 4890129"/>
              <a:gd name="connsiteX34273" fmla="*/ 8411977 w 9771622"/>
              <a:gd name="connsiteY34273" fmla="*/ 684901 h 4890129"/>
              <a:gd name="connsiteX34274" fmla="*/ 8425693 w 9771622"/>
              <a:gd name="connsiteY34274" fmla="*/ 671185 h 4890129"/>
              <a:gd name="connsiteX34275" fmla="*/ 3985532 w 9771622"/>
              <a:gd name="connsiteY34275" fmla="*/ 670473 h 4890129"/>
              <a:gd name="connsiteX34276" fmla="*/ 3999248 w 9771622"/>
              <a:gd name="connsiteY34276" fmla="*/ 684191 h 4890129"/>
              <a:gd name="connsiteX34277" fmla="*/ 3985532 w 9771622"/>
              <a:gd name="connsiteY34277" fmla="*/ 697909 h 4890129"/>
              <a:gd name="connsiteX34278" fmla="*/ 3971816 w 9771622"/>
              <a:gd name="connsiteY34278" fmla="*/ 684191 h 4890129"/>
              <a:gd name="connsiteX34279" fmla="*/ 3985532 w 9771622"/>
              <a:gd name="connsiteY34279" fmla="*/ 670473 h 4890129"/>
              <a:gd name="connsiteX34280" fmla="*/ 1324814 w 9771622"/>
              <a:gd name="connsiteY34280" fmla="*/ 669525 h 4890129"/>
              <a:gd name="connsiteX34281" fmla="*/ 1338530 w 9771622"/>
              <a:gd name="connsiteY34281" fmla="*/ 683242 h 4890129"/>
              <a:gd name="connsiteX34282" fmla="*/ 1324814 w 9771622"/>
              <a:gd name="connsiteY34282" fmla="*/ 696958 h 4890129"/>
              <a:gd name="connsiteX34283" fmla="*/ 1311100 w 9771622"/>
              <a:gd name="connsiteY34283" fmla="*/ 683242 h 4890129"/>
              <a:gd name="connsiteX34284" fmla="*/ 1324814 w 9771622"/>
              <a:gd name="connsiteY34284" fmla="*/ 669525 h 4890129"/>
              <a:gd name="connsiteX34285" fmla="*/ 8482292 w 9771622"/>
              <a:gd name="connsiteY34285" fmla="*/ 669524 h 4890129"/>
              <a:gd name="connsiteX34286" fmla="*/ 8496008 w 9771622"/>
              <a:gd name="connsiteY34286" fmla="*/ 683240 h 4890129"/>
              <a:gd name="connsiteX34287" fmla="*/ 8482292 w 9771622"/>
              <a:gd name="connsiteY34287" fmla="*/ 696956 h 4890129"/>
              <a:gd name="connsiteX34288" fmla="*/ 8468576 w 9771622"/>
              <a:gd name="connsiteY34288" fmla="*/ 683240 h 4890129"/>
              <a:gd name="connsiteX34289" fmla="*/ 8482292 w 9771622"/>
              <a:gd name="connsiteY34289" fmla="*/ 669524 h 4890129"/>
              <a:gd name="connsiteX34290" fmla="*/ 6025392 w 9771622"/>
              <a:gd name="connsiteY34290" fmla="*/ 669485 h 4890129"/>
              <a:gd name="connsiteX34291" fmla="*/ 6039108 w 9771622"/>
              <a:gd name="connsiteY34291" fmla="*/ 683197 h 4890129"/>
              <a:gd name="connsiteX34292" fmla="*/ 6025392 w 9771622"/>
              <a:gd name="connsiteY34292" fmla="*/ 696917 h 4890129"/>
              <a:gd name="connsiteX34293" fmla="*/ 6011676 w 9771622"/>
              <a:gd name="connsiteY34293" fmla="*/ 683197 h 4890129"/>
              <a:gd name="connsiteX34294" fmla="*/ 6025392 w 9771622"/>
              <a:gd name="connsiteY34294" fmla="*/ 669485 h 4890129"/>
              <a:gd name="connsiteX34295" fmla="*/ 2271434 w 9771622"/>
              <a:gd name="connsiteY34295" fmla="*/ 668040 h 4890129"/>
              <a:gd name="connsiteX34296" fmla="*/ 2285152 w 9771622"/>
              <a:gd name="connsiteY34296" fmla="*/ 681758 h 4890129"/>
              <a:gd name="connsiteX34297" fmla="*/ 2271434 w 9771622"/>
              <a:gd name="connsiteY34297" fmla="*/ 695474 h 4890129"/>
              <a:gd name="connsiteX34298" fmla="*/ 2257724 w 9771622"/>
              <a:gd name="connsiteY34298" fmla="*/ 681758 h 4890129"/>
              <a:gd name="connsiteX34299" fmla="*/ 2271434 w 9771622"/>
              <a:gd name="connsiteY34299" fmla="*/ 668040 h 4890129"/>
              <a:gd name="connsiteX34300" fmla="*/ 7535342 w 9771622"/>
              <a:gd name="connsiteY34300" fmla="*/ 668036 h 4890129"/>
              <a:gd name="connsiteX34301" fmla="*/ 7549058 w 9771622"/>
              <a:gd name="connsiteY34301" fmla="*/ 681755 h 4890129"/>
              <a:gd name="connsiteX34302" fmla="*/ 7535342 w 9771622"/>
              <a:gd name="connsiteY34302" fmla="*/ 695471 h 4890129"/>
              <a:gd name="connsiteX34303" fmla="*/ 7521626 w 9771622"/>
              <a:gd name="connsiteY34303" fmla="*/ 681755 h 4890129"/>
              <a:gd name="connsiteX34304" fmla="*/ 7535342 w 9771622"/>
              <a:gd name="connsiteY34304" fmla="*/ 668036 h 4890129"/>
              <a:gd name="connsiteX34305" fmla="*/ 8538558 w 9771622"/>
              <a:gd name="connsiteY34305" fmla="*/ 667863 h 4890129"/>
              <a:gd name="connsiteX34306" fmla="*/ 8552274 w 9771622"/>
              <a:gd name="connsiteY34306" fmla="*/ 681579 h 4890129"/>
              <a:gd name="connsiteX34307" fmla="*/ 8538558 w 9771622"/>
              <a:gd name="connsiteY34307" fmla="*/ 695295 h 4890129"/>
              <a:gd name="connsiteX34308" fmla="*/ 8524842 w 9771622"/>
              <a:gd name="connsiteY34308" fmla="*/ 681579 h 4890129"/>
              <a:gd name="connsiteX34309" fmla="*/ 8538558 w 9771622"/>
              <a:gd name="connsiteY34309" fmla="*/ 667863 h 4890129"/>
              <a:gd name="connsiteX34310" fmla="*/ 1849095 w 9771622"/>
              <a:gd name="connsiteY34310" fmla="*/ 667282 h 4890129"/>
              <a:gd name="connsiteX34311" fmla="*/ 1862812 w 9771622"/>
              <a:gd name="connsiteY34311" fmla="*/ 681000 h 4890129"/>
              <a:gd name="connsiteX34312" fmla="*/ 1849095 w 9771622"/>
              <a:gd name="connsiteY34312" fmla="*/ 694717 h 4890129"/>
              <a:gd name="connsiteX34313" fmla="*/ 1835382 w 9771622"/>
              <a:gd name="connsiteY34313" fmla="*/ 681000 h 4890129"/>
              <a:gd name="connsiteX34314" fmla="*/ 1849095 w 9771622"/>
              <a:gd name="connsiteY34314" fmla="*/ 667282 h 4890129"/>
              <a:gd name="connsiteX34315" fmla="*/ 3280203 w 9771622"/>
              <a:gd name="connsiteY34315" fmla="*/ 666832 h 4890129"/>
              <a:gd name="connsiteX34316" fmla="*/ 3293919 w 9771622"/>
              <a:gd name="connsiteY34316" fmla="*/ 680546 h 4890129"/>
              <a:gd name="connsiteX34317" fmla="*/ 3280203 w 9771622"/>
              <a:gd name="connsiteY34317" fmla="*/ 694264 h 4890129"/>
              <a:gd name="connsiteX34318" fmla="*/ 3266487 w 9771622"/>
              <a:gd name="connsiteY34318" fmla="*/ 680546 h 4890129"/>
              <a:gd name="connsiteX34319" fmla="*/ 3280203 w 9771622"/>
              <a:gd name="connsiteY34319" fmla="*/ 666832 h 4890129"/>
              <a:gd name="connsiteX34320" fmla="*/ 7021988 w 9771622"/>
              <a:gd name="connsiteY34320" fmla="*/ 666464 h 4890129"/>
              <a:gd name="connsiteX34321" fmla="*/ 7035704 w 9771622"/>
              <a:gd name="connsiteY34321" fmla="*/ 680180 h 4890129"/>
              <a:gd name="connsiteX34322" fmla="*/ 7021988 w 9771622"/>
              <a:gd name="connsiteY34322" fmla="*/ 693896 h 4890129"/>
              <a:gd name="connsiteX34323" fmla="*/ 7008272 w 9771622"/>
              <a:gd name="connsiteY34323" fmla="*/ 680180 h 4890129"/>
              <a:gd name="connsiteX34324" fmla="*/ 7021988 w 9771622"/>
              <a:gd name="connsiteY34324" fmla="*/ 666464 h 4890129"/>
              <a:gd name="connsiteX34325" fmla="*/ 1212283 w 9771622"/>
              <a:gd name="connsiteY34325" fmla="*/ 666199 h 4890129"/>
              <a:gd name="connsiteX34326" fmla="*/ 1225995 w 9771622"/>
              <a:gd name="connsiteY34326" fmla="*/ 679915 h 4890129"/>
              <a:gd name="connsiteX34327" fmla="*/ 1212283 w 9771622"/>
              <a:gd name="connsiteY34327" fmla="*/ 693632 h 4890129"/>
              <a:gd name="connsiteX34328" fmla="*/ 1198566 w 9771622"/>
              <a:gd name="connsiteY34328" fmla="*/ 679915 h 4890129"/>
              <a:gd name="connsiteX34329" fmla="*/ 1212283 w 9771622"/>
              <a:gd name="connsiteY34329" fmla="*/ 666199 h 4890129"/>
              <a:gd name="connsiteX34330" fmla="*/ 6673792 w 9771622"/>
              <a:gd name="connsiteY34330" fmla="*/ 665839 h 4890129"/>
              <a:gd name="connsiteX34331" fmla="*/ 6687508 w 9771622"/>
              <a:gd name="connsiteY34331" fmla="*/ 679557 h 4890129"/>
              <a:gd name="connsiteX34332" fmla="*/ 6673792 w 9771622"/>
              <a:gd name="connsiteY34332" fmla="*/ 693272 h 4890129"/>
              <a:gd name="connsiteX34333" fmla="*/ 6660076 w 9771622"/>
              <a:gd name="connsiteY34333" fmla="*/ 679557 h 4890129"/>
              <a:gd name="connsiteX34334" fmla="*/ 6673792 w 9771622"/>
              <a:gd name="connsiteY34334" fmla="*/ 665839 h 4890129"/>
              <a:gd name="connsiteX34335" fmla="*/ 7594590 w 9771622"/>
              <a:gd name="connsiteY34335" fmla="*/ 664708 h 4890129"/>
              <a:gd name="connsiteX34336" fmla="*/ 7608306 w 9771622"/>
              <a:gd name="connsiteY34336" fmla="*/ 678427 h 4890129"/>
              <a:gd name="connsiteX34337" fmla="*/ 7594590 w 9771622"/>
              <a:gd name="connsiteY34337" fmla="*/ 692145 h 4890129"/>
              <a:gd name="connsiteX34338" fmla="*/ 7580874 w 9771622"/>
              <a:gd name="connsiteY34338" fmla="*/ 678427 h 4890129"/>
              <a:gd name="connsiteX34339" fmla="*/ 7594590 w 9771622"/>
              <a:gd name="connsiteY34339" fmla="*/ 664708 h 4890129"/>
              <a:gd name="connsiteX34340" fmla="*/ 1733583 w 9771622"/>
              <a:gd name="connsiteY34340" fmla="*/ 662630 h 4890129"/>
              <a:gd name="connsiteX34341" fmla="*/ 1747300 w 9771622"/>
              <a:gd name="connsiteY34341" fmla="*/ 676345 h 4890129"/>
              <a:gd name="connsiteX34342" fmla="*/ 1733583 w 9771622"/>
              <a:gd name="connsiteY34342" fmla="*/ 690062 h 4890129"/>
              <a:gd name="connsiteX34343" fmla="*/ 1719868 w 9771622"/>
              <a:gd name="connsiteY34343" fmla="*/ 676345 h 4890129"/>
              <a:gd name="connsiteX34344" fmla="*/ 1733583 w 9771622"/>
              <a:gd name="connsiteY34344" fmla="*/ 662630 h 4890129"/>
              <a:gd name="connsiteX34345" fmla="*/ 3892526 w 9771622"/>
              <a:gd name="connsiteY34345" fmla="*/ 662533 h 4890129"/>
              <a:gd name="connsiteX34346" fmla="*/ 3906242 w 9771622"/>
              <a:gd name="connsiteY34346" fmla="*/ 676244 h 4890129"/>
              <a:gd name="connsiteX34347" fmla="*/ 3892526 w 9771622"/>
              <a:gd name="connsiteY34347" fmla="*/ 689964 h 4890129"/>
              <a:gd name="connsiteX34348" fmla="*/ 3878810 w 9771622"/>
              <a:gd name="connsiteY34348" fmla="*/ 676244 h 4890129"/>
              <a:gd name="connsiteX34349" fmla="*/ 3892526 w 9771622"/>
              <a:gd name="connsiteY34349" fmla="*/ 662533 h 4890129"/>
              <a:gd name="connsiteX34350" fmla="*/ 7653837 w 9771622"/>
              <a:gd name="connsiteY34350" fmla="*/ 661386 h 4890129"/>
              <a:gd name="connsiteX34351" fmla="*/ 7667553 w 9771622"/>
              <a:gd name="connsiteY34351" fmla="*/ 675100 h 4890129"/>
              <a:gd name="connsiteX34352" fmla="*/ 7653837 w 9771622"/>
              <a:gd name="connsiteY34352" fmla="*/ 688818 h 4890129"/>
              <a:gd name="connsiteX34353" fmla="*/ 7640121 w 9771622"/>
              <a:gd name="connsiteY34353" fmla="*/ 675100 h 4890129"/>
              <a:gd name="connsiteX34354" fmla="*/ 7653837 w 9771622"/>
              <a:gd name="connsiteY34354" fmla="*/ 661386 h 4890129"/>
              <a:gd name="connsiteX34355" fmla="*/ 3363944 w 9771622"/>
              <a:gd name="connsiteY34355" fmla="*/ 661213 h 4890129"/>
              <a:gd name="connsiteX34356" fmla="*/ 3377660 w 9771622"/>
              <a:gd name="connsiteY34356" fmla="*/ 674920 h 4890129"/>
              <a:gd name="connsiteX34357" fmla="*/ 3363944 w 9771622"/>
              <a:gd name="connsiteY34357" fmla="*/ 688638 h 4890129"/>
              <a:gd name="connsiteX34358" fmla="*/ 3350228 w 9771622"/>
              <a:gd name="connsiteY34358" fmla="*/ 674920 h 4890129"/>
              <a:gd name="connsiteX34359" fmla="*/ 3363944 w 9771622"/>
              <a:gd name="connsiteY34359" fmla="*/ 661213 h 4890129"/>
              <a:gd name="connsiteX34360" fmla="*/ 7083879 w 9771622"/>
              <a:gd name="connsiteY34360" fmla="*/ 661163 h 4890129"/>
              <a:gd name="connsiteX34361" fmla="*/ 7097595 w 9771622"/>
              <a:gd name="connsiteY34361" fmla="*/ 674878 h 4890129"/>
              <a:gd name="connsiteX34362" fmla="*/ 7083879 w 9771622"/>
              <a:gd name="connsiteY34362" fmla="*/ 688595 h 4890129"/>
              <a:gd name="connsiteX34363" fmla="*/ 7070163 w 9771622"/>
              <a:gd name="connsiteY34363" fmla="*/ 674878 h 4890129"/>
              <a:gd name="connsiteX34364" fmla="*/ 7083879 w 9771622"/>
              <a:gd name="connsiteY34364" fmla="*/ 661163 h 4890129"/>
              <a:gd name="connsiteX34365" fmla="*/ 2464403 w 9771622"/>
              <a:gd name="connsiteY34365" fmla="*/ 660793 h 4890129"/>
              <a:gd name="connsiteX34366" fmla="*/ 2478115 w 9771622"/>
              <a:gd name="connsiteY34366" fmla="*/ 674509 h 4890129"/>
              <a:gd name="connsiteX34367" fmla="*/ 2464403 w 9771622"/>
              <a:gd name="connsiteY34367" fmla="*/ 688226 h 4890129"/>
              <a:gd name="connsiteX34368" fmla="*/ 2450691 w 9771622"/>
              <a:gd name="connsiteY34368" fmla="*/ 674509 h 4890129"/>
              <a:gd name="connsiteX34369" fmla="*/ 2464403 w 9771622"/>
              <a:gd name="connsiteY34369" fmla="*/ 660793 h 4890129"/>
              <a:gd name="connsiteX34370" fmla="*/ 7712750 w 9771622"/>
              <a:gd name="connsiteY34370" fmla="*/ 658394 h 4890129"/>
              <a:gd name="connsiteX34371" fmla="*/ 7726466 w 9771622"/>
              <a:gd name="connsiteY34371" fmla="*/ 672108 h 4890129"/>
              <a:gd name="connsiteX34372" fmla="*/ 7712750 w 9771622"/>
              <a:gd name="connsiteY34372" fmla="*/ 685826 h 4890129"/>
              <a:gd name="connsiteX34373" fmla="*/ 7699034 w 9771622"/>
              <a:gd name="connsiteY34373" fmla="*/ 672108 h 4890129"/>
              <a:gd name="connsiteX34374" fmla="*/ 7712750 w 9771622"/>
              <a:gd name="connsiteY34374" fmla="*/ 658394 h 4890129"/>
              <a:gd name="connsiteX34375" fmla="*/ 3068706 w 9771622"/>
              <a:gd name="connsiteY34375" fmla="*/ 658234 h 4890129"/>
              <a:gd name="connsiteX34376" fmla="*/ 3082422 w 9771622"/>
              <a:gd name="connsiteY34376" fmla="*/ 671940 h 4890129"/>
              <a:gd name="connsiteX34377" fmla="*/ 3068706 w 9771622"/>
              <a:gd name="connsiteY34377" fmla="*/ 685660 h 4890129"/>
              <a:gd name="connsiteX34378" fmla="*/ 3054990 w 9771622"/>
              <a:gd name="connsiteY34378" fmla="*/ 671940 h 4890129"/>
              <a:gd name="connsiteX34379" fmla="*/ 3068706 w 9771622"/>
              <a:gd name="connsiteY34379" fmla="*/ 658234 h 4890129"/>
              <a:gd name="connsiteX34380" fmla="*/ 3800841 w 9771622"/>
              <a:gd name="connsiteY34380" fmla="*/ 657239 h 4890129"/>
              <a:gd name="connsiteX34381" fmla="*/ 3814557 w 9771622"/>
              <a:gd name="connsiteY34381" fmla="*/ 670952 h 4890129"/>
              <a:gd name="connsiteX34382" fmla="*/ 3800841 w 9771622"/>
              <a:gd name="connsiteY34382" fmla="*/ 684666 h 4890129"/>
              <a:gd name="connsiteX34383" fmla="*/ 3787125 w 9771622"/>
              <a:gd name="connsiteY34383" fmla="*/ 670952 h 4890129"/>
              <a:gd name="connsiteX34384" fmla="*/ 3800841 w 9771622"/>
              <a:gd name="connsiteY34384" fmla="*/ 657239 h 4890129"/>
              <a:gd name="connsiteX34385" fmla="*/ 3448673 w 9771622"/>
              <a:gd name="connsiteY34385" fmla="*/ 656909 h 4890129"/>
              <a:gd name="connsiteX34386" fmla="*/ 3462389 w 9771622"/>
              <a:gd name="connsiteY34386" fmla="*/ 670619 h 4890129"/>
              <a:gd name="connsiteX34387" fmla="*/ 3448673 w 9771622"/>
              <a:gd name="connsiteY34387" fmla="*/ 684334 h 4890129"/>
              <a:gd name="connsiteX34388" fmla="*/ 3434957 w 9771622"/>
              <a:gd name="connsiteY34388" fmla="*/ 670619 h 4890129"/>
              <a:gd name="connsiteX34389" fmla="*/ 3448673 w 9771622"/>
              <a:gd name="connsiteY34389" fmla="*/ 656909 h 4890129"/>
              <a:gd name="connsiteX34390" fmla="*/ 7145444 w 9771622"/>
              <a:gd name="connsiteY34390" fmla="*/ 655859 h 4890129"/>
              <a:gd name="connsiteX34391" fmla="*/ 7159160 w 9771622"/>
              <a:gd name="connsiteY34391" fmla="*/ 669572 h 4890129"/>
              <a:gd name="connsiteX34392" fmla="*/ 7145444 w 9771622"/>
              <a:gd name="connsiteY34392" fmla="*/ 683289 h 4890129"/>
              <a:gd name="connsiteX34393" fmla="*/ 7131728 w 9771622"/>
              <a:gd name="connsiteY34393" fmla="*/ 669572 h 4890129"/>
              <a:gd name="connsiteX34394" fmla="*/ 7145444 w 9771622"/>
              <a:gd name="connsiteY34394" fmla="*/ 655859 h 4890129"/>
              <a:gd name="connsiteX34395" fmla="*/ 2035444 w 9771622"/>
              <a:gd name="connsiteY34395" fmla="*/ 655405 h 4890129"/>
              <a:gd name="connsiteX34396" fmla="*/ 2049158 w 9771622"/>
              <a:gd name="connsiteY34396" fmla="*/ 669119 h 4890129"/>
              <a:gd name="connsiteX34397" fmla="*/ 2035444 w 9771622"/>
              <a:gd name="connsiteY34397" fmla="*/ 682837 h 4890129"/>
              <a:gd name="connsiteX34398" fmla="*/ 2021725 w 9771622"/>
              <a:gd name="connsiteY34398" fmla="*/ 669119 h 4890129"/>
              <a:gd name="connsiteX34399" fmla="*/ 2035444 w 9771622"/>
              <a:gd name="connsiteY34399" fmla="*/ 655405 h 4890129"/>
              <a:gd name="connsiteX34400" fmla="*/ 7771337 w 9771622"/>
              <a:gd name="connsiteY34400" fmla="*/ 655404 h 4890129"/>
              <a:gd name="connsiteX34401" fmla="*/ 7785053 w 9771622"/>
              <a:gd name="connsiteY34401" fmla="*/ 669117 h 4890129"/>
              <a:gd name="connsiteX34402" fmla="*/ 7771337 w 9771622"/>
              <a:gd name="connsiteY34402" fmla="*/ 682834 h 4890129"/>
              <a:gd name="connsiteX34403" fmla="*/ 7757621 w 9771622"/>
              <a:gd name="connsiteY34403" fmla="*/ 669117 h 4890129"/>
              <a:gd name="connsiteX34404" fmla="*/ 7771337 w 9771622"/>
              <a:gd name="connsiteY34404" fmla="*/ 655404 h 4890129"/>
              <a:gd name="connsiteX34405" fmla="*/ 6095891 w 9771622"/>
              <a:gd name="connsiteY34405" fmla="*/ 654264 h 4890129"/>
              <a:gd name="connsiteX34406" fmla="*/ 6109607 w 9771622"/>
              <a:gd name="connsiteY34406" fmla="*/ 667975 h 4890129"/>
              <a:gd name="connsiteX34407" fmla="*/ 6095891 w 9771622"/>
              <a:gd name="connsiteY34407" fmla="*/ 681690 h 4890129"/>
              <a:gd name="connsiteX34408" fmla="*/ 6082175 w 9771622"/>
              <a:gd name="connsiteY34408" fmla="*/ 667975 h 4890129"/>
              <a:gd name="connsiteX34409" fmla="*/ 6095891 w 9771622"/>
              <a:gd name="connsiteY34409" fmla="*/ 654264 h 4890129"/>
              <a:gd name="connsiteX34410" fmla="*/ 3710813 w 9771622"/>
              <a:gd name="connsiteY34410" fmla="*/ 654264 h 4890129"/>
              <a:gd name="connsiteX34411" fmla="*/ 3724529 w 9771622"/>
              <a:gd name="connsiteY34411" fmla="*/ 667975 h 4890129"/>
              <a:gd name="connsiteX34412" fmla="*/ 3710813 w 9771622"/>
              <a:gd name="connsiteY34412" fmla="*/ 681690 h 4890129"/>
              <a:gd name="connsiteX34413" fmla="*/ 3697097 w 9771622"/>
              <a:gd name="connsiteY34413" fmla="*/ 667975 h 4890129"/>
              <a:gd name="connsiteX34414" fmla="*/ 3710813 w 9771622"/>
              <a:gd name="connsiteY34414" fmla="*/ 654264 h 4890129"/>
              <a:gd name="connsiteX34415" fmla="*/ 3534729 w 9771622"/>
              <a:gd name="connsiteY34415" fmla="*/ 654264 h 4890129"/>
              <a:gd name="connsiteX34416" fmla="*/ 3548445 w 9771622"/>
              <a:gd name="connsiteY34416" fmla="*/ 667971 h 4890129"/>
              <a:gd name="connsiteX34417" fmla="*/ 3534729 w 9771622"/>
              <a:gd name="connsiteY34417" fmla="*/ 681689 h 4890129"/>
              <a:gd name="connsiteX34418" fmla="*/ 3521013 w 9771622"/>
              <a:gd name="connsiteY34418" fmla="*/ 667971 h 4890129"/>
              <a:gd name="connsiteX34419" fmla="*/ 3534729 w 9771622"/>
              <a:gd name="connsiteY34419" fmla="*/ 654264 h 4890129"/>
              <a:gd name="connsiteX34420" fmla="*/ 3622109 w 9771622"/>
              <a:gd name="connsiteY34420" fmla="*/ 653274 h 4890129"/>
              <a:gd name="connsiteX34421" fmla="*/ 3635825 w 9771622"/>
              <a:gd name="connsiteY34421" fmla="*/ 666981 h 4890129"/>
              <a:gd name="connsiteX34422" fmla="*/ 3622109 w 9771622"/>
              <a:gd name="connsiteY34422" fmla="*/ 680696 h 4890129"/>
              <a:gd name="connsiteX34423" fmla="*/ 3608393 w 9771622"/>
              <a:gd name="connsiteY34423" fmla="*/ 666981 h 4890129"/>
              <a:gd name="connsiteX34424" fmla="*/ 3622109 w 9771622"/>
              <a:gd name="connsiteY34424" fmla="*/ 653274 h 4890129"/>
              <a:gd name="connsiteX34425" fmla="*/ 2344254 w 9771622"/>
              <a:gd name="connsiteY34425" fmla="*/ 652833 h 4890129"/>
              <a:gd name="connsiteX34426" fmla="*/ 2357968 w 9771622"/>
              <a:gd name="connsiteY34426" fmla="*/ 666543 h 4890129"/>
              <a:gd name="connsiteX34427" fmla="*/ 2344254 w 9771622"/>
              <a:gd name="connsiteY34427" fmla="*/ 680260 h 4890129"/>
              <a:gd name="connsiteX34428" fmla="*/ 2330534 w 9771622"/>
              <a:gd name="connsiteY34428" fmla="*/ 666543 h 4890129"/>
              <a:gd name="connsiteX34429" fmla="*/ 2344254 w 9771622"/>
              <a:gd name="connsiteY34429" fmla="*/ 652833 h 4890129"/>
              <a:gd name="connsiteX34430" fmla="*/ 7829921 w 9771622"/>
              <a:gd name="connsiteY34430" fmla="*/ 652744 h 4890129"/>
              <a:gd name="connsiteX34431" fmla="*/ 7843637 w 9771622"/>
              <a:gd name="connsiteY34431" fmla="*/ 666457 h 4890129"/>
              <a:gd name="connsiteX34432" fmla="*/ 7829921 w 9771622"/>
              <a:gd name="connsiteY34432" fmla="*/ 680174 h 4890129"/>
              <a:gd name="connsiteX34433" fmla="*/ 7816205 w 9771622"/>
              <a:gd name="connsiteY34433" fmla="*/ 666457 h 4890129"/>
              <a:gd name="connsiteX34434" fmla="*/ 7829921 w 9771622"/>
              <a:gd name="connsiteY34434" fmla="*/ 652744 h 4890129"/>
              <a:gd name="connsiteX34435" fmla="*/ 6509290 w 9771622"/>
              <a:gd name="connsiteY34435" fmla="*/ 651286 h 4890129"/>
              <a:gd name="connsiteX34436" fmla="*/ 6523006 w 9771622"/>
              <a:gd name="connsiteY34436" fmla="*/ 664996 h 4890129"/>
              <a:gd name="connsiteX34437" fmla="*/ 6509290 w 9771622"/>
              <a:gd name="connsiteY34437" fmla="*/ 678710 h 4890129"/>
              <a:gd name="connsiteX34438" fmla="*/ 6495574 w 9771622"/>
              <a:gd name="connsiteY34438" fmla="*/ 664996 h 4890129"/>
              <a:gd name="connsiteX34439" fmla="*/ 6509290 w 9771622"/>
              <a:gd name="connsiteY34439" fmla="*/ 651286 h 4890129"/>
              <a:gd name="connsiteX34440" fmla="*/ 7207006 w 9771622"/>
              <a:gd name="connsiteY34440" fmla="*/ 651221 h 4890129"/>
              <a:gd name="connsiteX34441" fmla="*/ 7220722 w 9771622"/>
              <a:gd name="connsiteY34441" fmla="*/ 664929 h 4890129"/>
              <a:gd name="connsiteX34442" fmla="*/ 7207006 w 9771622"/>
              <a:gd name="connsiteY34442" fmla="*/ 678647 h 4890129"/>
              <a:gd name="connsiteX34443" fmla="*/ 7193290 w 9771622"/>
              <a:gd name="connsiteY34443" fmla="*/ 664929 h 4890129"/>
              <a:gd name="connsiteX34444" fmla="*/ 7207006 w 9771622"/>
              <a:gd name="connsiteY34444" fmla="*/ 651221 h 4890129"/>
              <a:gd name="connsiteX34445" fmla="*/ 6802214 w 9771622"/>
              <a:gd name="connsiteY34445" fmla="*/ 650940 h 4890129"/>
              <a:gd name="connsiteX34446" fmla="*/ 6815930 w 9771622"/>
              <a:gd name="connsiteY34446" fmla="*/ 664651 h 4890129"/>
              <a:gd name="connsiteX34447" fmla="*/ 6802214 w 9771622"/>
              <a:gd name="connsiteY34447" fmla="*/ 678365 h 4890129"/>
              <a:gd name="connsiteX34448" fmla="*/ 6788498 w 9771622"/>
              <a:gd name="connsiteY34448" fmla="*/ 664651 h 4890129"/>
              <a:gd name="connsiteX34449" fmla="*/ 6802214 w 9771622"/>
              <a:gd name="connsiteY34449" fmla="*/ 650940 h 4890129"/>
              <a:gd name="connsiteX34450" fmla="*/ 1391675 w 9771622"/>
              <a:gd name="connsiteY34450" fmla="*/ 650665 h 4890129"/>
              <a:gd name="connsiteX34451" fmla="*/ 1405391 w 9771622"/>
              <a:gd name="connsiteY34451" fmla="*/ 664379 h 4890129"/>
              <a:gd name="connsiteX34452" fmla="*/ 1391675 w 9771622"/>
              <a:gd name="connsiteY34452" fmla="*/ 678095 h 4890129"/>
              <a:gd name="connsiteX34453" fmla="*/ 1377960 w 9771622"/>
              <a:gd name="connsiteY34453" fmla="*/ 664379 h 4890129"/>
              <a:gd name="connsiteX34454" fmla="*/ 1391675 w 9771622"/>
              <a:gd name="connsiteY34454" fmla="*/ 650665 h 4890129"/>
              <a:gd name="connsiteX34455" fmla="*/ 1918604 w 9771622"/>
              <a:gd name="connsiteY34455" fmla="*/ 650086 h 4890129"/>
              <a:gd name="connsiteX34456" fmla="*/ 1932317 w 9771622"/>
              <a:gd name="connsiteY34456" fmla="*/ 663799 h 4890129"/>
              <a:gd name="connsiteX34457" fmla="*/ 1918604 w 9771622"/>
              <a:gd name="connsiteY34457" fmla="*/ 677516 h 4890129"/>
              <a:gd name="connsiteX34458" fmla="*/ 1904892 w 9771622"/>
              <a:gd name="connsiteY34458" fmla="*/ 663799 h 4890129"/>
              <a:gd name="connsiteX34459" fmla="*/ 1918604 w 9771622"/>
              <a:gd name="connsiteY34459" fmla="*/ 650086 h 4890129"/>
              <a:gd name="connsiteX34460" fmla="*/ 7888174 w 9771622"/>
              <a:gd name="connsiteY34460" fmla="*/ 650084 h 4890129"/>
              <a:gd name="connsiteX34461" fmla="*/ 7901890 w 9771622"/>
              <a:gd name="connsiteY34461" fmla="*/ 663797 h 4890129"/>
              <a:gd name="connsiteX34462" fmla="*/ 7888174 w 9771622"/>
              <a:gd name="connsiteY34462" fmla="*/ 677514 h 4890129"/>
              <a:gd name="connsiteX34463" fmla="*/ 7874458 w 9771622"/>
              <a:gd name="connsiteY34463" fmla="*/ 663797 h 4890129"/>
              <a:gd name="connsiteX34464" fmla="*/ 7888174 w 9771622"/>
              <a:gd name="connsiteY34464" fmla="*/ 650084 h 4890129"/>
              <a:gd name="connsiteX34465" fmla="*/ 4026574 w 9771622"/>
              <a:gd name="connsiteY34465" fmla="*/ 649634 h 4890129"/>
              <a:gd name="connsiteX34466" fmla="*/ 4040290 w 9771622"/>
              <a:gd name="connsiteY34466" fmla="*/ 663341 h 4890129"/>
              <a:gd name="connsiteX34467" fmla="*/ 4026574 w 9771622"/>
              <a:gd name="connsiteY34467" fmla="*/ 677058 h 4890129"/>
              <a:gd name="connsiteX34468" fmla="*/ 4012858 w 9771622"/>
              <a:gd name="connsiteY34468" fmla="*/ 663341 h 4890129"/>
              <a:gd name="connsiteX34469" fmla="*/ 4026574 w 9771622"/>
              <a:gd name="connsiteY34469" fmla="*/ 649634 h 4890129"/>
              <a:gd name="connsiteX34470" fmla="*/ 3149463 w 9771622"/>
              <a:gd name="connsiteY34470" fmla="*/ 649634 h 4890129"/>
              <a:gd name="connsiteX34471" fmla="*/ 3163179 w 9771622"/>
              <a:gd name="connsiteY34471" fmla="*/ 663341 h 4890129"/>
              <a:gd name="connsiteX34472" fmla="*/ 3149463 w 9771622"/>
              <a:gd name="connsiteY34472" fmla="*/ 677053 h 4890129"/>
              <a:gd name="connsiteX34473" fmla="*/ 3135747 w 9771622"/>
              <a:gd name="connsiteY34473" fmla="*/ 663341 h 4890129"/>
              <a:gd name="connsiteX34474" fmla="*/ 3149463 w 9771622"/>
              <a:gd name="connsiteY34474" fmla="*/ 649634 h 4890129"/>
              <a:gd name="connsiteX34475" fmla="*/ 7946097 w 9771622"/>
              <a:gd name="connsiteY34475" fmla="*/ 647422 h 4890129"/>
              <a:gd name="connsiteX34476" fmla="*/ 7959813 w 9771622"/>
              <a:gd name="connsiteY34476" fmla="*/ 661139 h 4890129"/>
              <a:gd name="connsiteX34477" fmla="*/ 7946097 w 9771622"/>
              <a:gd name="connsiteY34477" fmla="*/ 674854 h 4890129"/>
              <a:gd name="connsiteX34478" fmla="*/ 7932381 w 9771622"/>
              <a:gd name="connsiteY34478" fmla="*/ 661139 h 4890129"/>
              <a:gd name="connsiteX34479" fmla="*/ 7946097 w 9771622"/>
              <a:gd name="connsiteY34479" fmla="*/ 647422 h 4890129"/>
              <a:gd name="connsiteX34480" fmla="*/ 1278475 w 9771622"/>
              <a:gd name="connsiteY34480" fmla="*/ 647010 h 4890129"/>
              <a:gd name="connsiteX34481" fmla="*/ 1292191 w 9771622"/>
              <a:gd name="connsiteY34481" fmla="*/ 660726 h 4890129"/>
              <a:gd name="connsiteX34482" fmla="*/ 1278475 w 9771622"/>
              <a:gd name="connsiteY34482" fmla="*/ 674443 h 4890129"/>
              <a:gd name="connsiteX34483" fmla="*/ 1264762 w 9771622"/>
              <a:gd name="connsiteY34483" fmla="*/ 660726 h 4890129"/>
              <a:gd name="connsiteX34484" fmla="*/ 1278475 w 9771622"/>
              <a:gd name="connsiteY34484" fmla="*/ 647010 h 4890129"/>
              <a:gd name="connsiteX34485" fmla="*/ 7267907 w 9771622"/>
              <a:gd name="connsiteY34485" fmla="*/ 646573 h 4890129"/>
              <a:gd name="connsiteX34486" fmla="*/ 7281623 w 9771622"/>
              <a:gd name="connsiteY34486" fmla="*/ 660284 h 4890129"/>
              <a:gd name="connsiteX34487" fmla="*/ 7267907 w 9771622"/>
              <a:gd name="connsiteY34487" fmla="*/ 674000 h 4890129"/>
              <a:gd name="connsiteX34488" fmla="*/ 7254191 w 9771622"/>
              <a:gd name="connsiteY34488" fmla="*/ 660284 h 4890129"/>
              <a:gd name="connsiteX34489" fmla="*/ 7267907 w 9771622"/>
              <a:gd name="connsiteY34489" fmla="*/ 646573 h 4890129"/>
              <a:gd name="connsiteX34490" fmla="*/ 2224769 w 9771622"/>
              <a:gd name="connsiteY34490" fmla="*/ 645519 h 4890129"/>
              <a:gd name="connsiteX34491" fmla="*/ 2238482 w 9771622"/>
              <a:gd name="connsiteY34491" fmla="*/ 659235 h 4890129"/>
              <a:gd name="connsiteX34492" fmla="*/ 2224769 w 9771622"/>
              <a:gd name="connsiteY34492" fmla="*/ 672950 h 4890129"/>
              <a:gd name="connsiteX34493" fmla="*/ 2211046 w 9771622"/>
              <a:gd name="connsiteY34493" fmla="*/ 659235 h 4890129"/>
              <a:gd name="connsiteX34494" fmla="*/ 2224769 w 9771622"/>
              <a:gd name="connsiteY34494" fmla="*/ 645519 h 4890129"/>
              <a:gd name="connsiteX34495" fmla="*/ 8004017 w 9771622"/>
              <a:gd name="connsiteY34495" fmla="*/ 644763 h 4890129"/>
              <a:gd name="connsiteX34496" fmla="*/ 8017733 w 9771622"/>
              <a:gd name="connsiteY34496" fmla="*/ 658481 h 4890129"/>
              <a:gd name="connsiteX34497" fmla="*/ 8004017 w 9771622"/>
              <a:gd name="connsiteY34497" fmla="*/ 672195 h 4890129"/>
              <a:gd name="connsiteX34498" fmla="*/ 7990301 w 9771622"/>
              <a:gd name="connsiteY34498" fmla="*/ 658481 h 4890129"/>
              <a:gd name="connsiteX34499" fmla="*/ 8004017 w 9771622"/>
              <a:gd name="connsiteY34499" fmla="*/ 644763 h 4890129"/>
              <a:gd name="connsiteX34500" fmla="*/ 6865763 w 9771622"/>
              <a:gd name="connsiteY34500" fmla="*/ 643984 h 4890129"/>
              <a:gd name="connsiteX34501" fmla="*/ 6879479 w 9771622"/>
              <a:gd name="connsiteY34501" fmla="*/ 657696 h 4890129"/>
              <a:gd name="connsiteX34502" fmla="*/ 6865763 w 9771622"/>
              <a:gd name="connsiteY34502" fmla="*/ 671404 h 4890129"/>
              <a:gd name="connsiteX34503" fmla="*/ 6852047 w 9771622"/>
              <a:gd name="connsiteY34503" fmla="*/ 657696 h 4890129"/>
              <a:gd name="connsiteX34504" fmla="*/ 6865763 w 9771622"/>
              <a:gd name="connsiteY34504" fmla="*/ 643984 h 4890129"/>
              <a:gd name="connsiteX34505" fmla="*/ 3231550 w 9771622"/>
              <a:gd name="connsiteY34505" fmla="*/ 642348 h 4890129"/>
              <a:gd name="connsiteX34506" fmla="*/ 3245266 w 9771622"/>
              <a:gd name="connsiteY34506" fmla="*/ 656061 h 4890129"/>
              <a:gd name="connsiteX34507" fmla="*/ 3231550 w 9771622"/>
              <a:gd name="connsiteY34507" fmla="*/ 669774 h 4890129"/>
              <a:gd name="connsiteX34508" fmla="*/ 3217834 w 9771622"/>
              <a:gd name="connsiteY34508" fmla="*/ 656061 h 4890129"/>
              <a:gd name="connsiteX34509" fmla="*/ 3231550 w 9771622"/>
              <a:gd name="connsiteY34509" fmla="*/ 642348 h 4890129"/>
              <a:gd name="connsiteX34510" fmla="*/ 7328808 w 9771622"/>
              <a:gd name="connsiteY34510" fmla="*/ 642260 h 4890129"/>
              <a:gd name="connsiteX34511" fmla="*/ 7342524 w 9771622"/>
              <a:gd name="connsiteY34511" fmla="*/ 655976 h 4890129"/>
              <a:gd name="connsiteX34512" fmla="*/ 7328808 w 9771622"/>
              <a:gd name="connsiteY34512" fmla="*/ 669687 h 4890129"/>
              <a:gd name="connsiteX34513" fmla="*/ 7315092 w 9771622"/>
              <a:gd name="connsiteY34513" fmla="*/ 655976 h 4890129"/>
              <a:gd name="connsiteX34514" fmla="*/ 7328808 w 9771622"/>
              <a:gd name="connsiteY34514" fmla="*/ 642260 h 4890129"/>
              <a:gd name="connsiteX34515" fmla="*/ 3932574 w 9771622"/>
              <a:gd name="connsiteY34515" fmla="*/ 640364 h 4890129"/>
              <a:gd name="connsiteX34516" fmla="*/ 3946290 w 9771622"/>
              <a:gd name="connsiteY34516" fmla="*/ 654080 h 4890129"/>
              <a:gd name="connsiteX34517" fmla="*/ 3932574 w 9771622"/>
              <a:gd name="connsiteY34517" fmla="*/ 667791 h 4890129"/>
              <a:gd name="connsiteX34518" fmla="*/ 3918858 w 9771622"/>
              <a:gd name="connsiteY34518" fmla="*/ 654080 h 4890129"/>
              <a:gd name="connsiteX34519" fmla="*/ 3932574 w 9771622"/>
              <a:gd name="connsiteY34519" fmla="*/ 640364 h 4890129"/>
              <a:gd name="connsiteX34520" fmla="*/ 6166059 w 9771622"/>
              <a:gd name="connsiteY34520" fmla="*/ 640033 h 4890129"/>
              <a:gd name="connsiteX34521" fmla="*/ 6179775 w 9771622"/>
              <a:gd name="connsiteY34521" fmla="*/ 653747 h 4890129"/>
              <a:gd name="connsiteX34522" fmla="*/ 6166059 w 9771622"/>
              <a:gd name="connsiteY34522" fmla="*/ 667454 h 4890129"/>
              <a:gd name="connsiteX34523" fmla="*/ 6152343 w 9771622"/>
              <a:gd name="connsiteY34523" fmla="*/ 653747 h 4890129"/>
              <a:gd name="connsiteX34524" fmla="*/ 6166059 w 9771622"/>
              <a:gd name="connsiteY34524" fmla="*/ 640033 h 4890129"/>
              <a:gd name="connsiteX34525" fmla="*/ 2106602 w 9771622"/>
              <a:gd name="connsiteY34525" fmla="*/ 639200 h 4890129"/>
              <a:gd name="connsiteX34526" fmla="*/ 2120324 w 9771622"/>
              <a:gd name="connsiteY34526" fmla="*/ 652920 h 4890129"/>
              <a:gd name="connsiteX34527" fmla="*/ 2106602 w 9771622"/>
              <a:gd name="connsiteY34527" fmla="*/ 666631 h 4890129"/>
              <a:gd name="connsiteX34528" fmla="*/ 2092890 w 9771622"/>
              <a:gd name="connsiteY34528" fmla="*/ 652920 h 4890129"/>
              <a:gd name="connsiteX34529" fmla="*/ 2106602 w 9771622"/>
              <a:gd name="connsiteY34529" fmla="*/ 639200 h 4890129"/>
              <a:gd name="connsiteX34530" fmla="*/ 2417734 w 9771622"/>
              <a:gd name="connsiteY34530" fmla="*/ 637948 h 4890129"/>
              <a:gd name="connsiteX34531" fmla="*/ 2431450 w 9771622"/>
              <a:gd name="connsiteY34531" fmla="*/ 651667 h 4890129"/>
              <a:gd name="connsiteX34532" fmla="*/ 2417734 w 9771622"/>
              <a:gd name="connsiteY34532" fmla="*/ 665376 h 4890129"/>
              <a:gd name="connsiteX34533" fmla="*/ 2404018 w 9771622"/>
              <a:gd name="connsiteY34533" fmla="*/ 651667 h 4890129"/>
              <a:gd name="connsiteX34534" fmla="*/ 2417734 w 9771622"/>
              <a:gd name="connsiteY34534" fmla="*/ 637948 h 4890129"/>
              <a:gd name="connsiteX34535" fmla="*/ 7389379 w 9771622"/>
              <a:gd name="connsiteY34535" fmla="*/ 637946 h 4890129"/>
              <a:gd name="connsiteX34536" fmla="*/ 7403095 w 9771622"/>
              <a:gd name="connsiteY34536" fmla="*/ 651665 h 4890129"/>
              <a:gd name="connsiteX34537" fmla="*/ 7389379 w 9771622"/>
              <a:gd name="connsiteY34537" fmla="*/ 665374 h 4890129"/>
              <a:gd name="connsiteX34538" fmla="*/ 7375663 w 9771622"/>
              <a:gd name="connsiteY34538" fmla="*/ 651665 h 4890129"/>
              <a:gd name="connsiteX34539" fmla="*/ 7389379 w 9771622"/>
              <a:gd name="connsiteY34539" fmla="*/ 637946 h 4890129"/>
              <a:gd name="connsiteX34540" fmla="*/ 6929295 w 9771622"/>
              <a:gd name="connsiteY34540" fmla="*/ 637683 h 4890129"/>
              <a:gd name="connsiteX34541" fmla="*/ 6943011 w 9771622"/>
              <a:gd name="connsiteY34541" fmla="*/ 651404 h 4890129"/>
              <a:gd name="connsiteX34542" fmla="*/ 6929295 w 9771622"/>
              <a:gd name="connsiteY34542" fmla="*/ 665110 h 4890129"/>
              <a:gd name="connsiteX34543" fmla="*/ 6915579 w 9771622"/>
              <a:gd name="connsiteY34543" fmla="*/ 651404 h 4890129"/>
              <a:gd name="connsiteX34544" fmla="*/ 6929295 w 9771622"/>
              <a:gd name="connsiteY34544" fmla="*/ 637683 h 4890129"/>
              <a:gd name="connsiteX34545" fmla="*/ 3314625 w 9771622"/>
              <a:gd name="connsiteY34545" fmla="*/ 636059 h 4890129"/>
              <a:gd name="connsiteX34546" fmla="*/ 3328341 w 9771622"/>
              <a:gd name="connsiteY34546" fmla="*/ 649775 h 4890129"/>
              <a:gd name="connsiteX34547" fmla="*/ 3314625 w 9771622"/>
              <a:gd name="connsiteY34547" fmla="*/ 663483 h 4890129"/>
              <a:gd name="connsiteX34548" fmla="*/ 3300909 w 9771622"/>
              <a:gd name="connsiteY34548" fmla="*/ 649775 h 4890129"/>
              <a:gd name="connsiteX34549" fmla="*/ 3314625 w 9771622"/>
              <a:gd name="connsiteY34549" fmla="*/ 636059 h 4890129"/>
              <a:gd name="connsiteX34550" fmla="*/ 3020380 w 9771622"/>
              <a:gd name="connsiteY34550" fmla="*/ 634396 h 4890129"/>
              <a:gd name="connsiteX34551" fmla="*/ 3034096 w 9771622"/>
              <a:gd name="connsiteY34551" fmla="*/ 648107 h 4890129"/>
              <a:gd name="connsiteX34552" fmla="*/ 3020380 w 9771622"/>
              <a:gd name="connsiteY34552" fmla="*/ 661824 h 4890129"/>
              <a:gd name="connsiteX34553" fmla="*/ 3006664 w 9771622"/>
              <a:gd name="connsiteY34553" fmla="*/ 648107 h 4890129"/>
              <a:gd name="connsiteX34554" fmla="*/ 3020380 w 9771622"/>
              <a:gd name="connsiteY34554" fmla="*/ 634396 h 4890129"/>
              <a:gd name="connsiteX34555" fmla="*/ 7449620 w 9771622"/>
              <a:gd name="connsiteY34555" fmla="*/ 633966 h 4890129"/>
              <a:gd name="connsiteX34556" fmla="*/ 7463336 w 9771622"/>
              <a:gd name="connsiteY34556" fmla="*/ 647676 h 4890129"/>
              <a:gd name="connsiteX34557" fmla="*/ 7449620 w 9771622"/>
              <a:gd name="connsiteY34557" fmla="*/ 661393 h 4890129"/>
              <a:gd name="connsiteX34558" fmla="*/ 7435904 w 9771622"/>
              <a:gd name="connsiteY34558" fmla="*/ 647676 h 4890129"/>
              <a:gd name="connsiteX34559" fmla="*/ 7449620 w 9771622"/>
              <a:gd name="connsiteY34559" fmla="*/ 633966 h 4890129"/>
              <a:gd name="connsiteX34560" fmla="*/ 3840229 w 9771622"/>
              <a:gd name="connsiteY34560" fmla="*/ 633415 h 4890129"/>
              <a:gd name="connsiteX34561" fmla="*/ 3853945 w 9771622"/>
              <a:gd name="connsiteY34561" fmla="*/ 647122 h 4890129"/>
              <a:gd name="connsiteX34562" fmla="*/ 3840229 w 9771622"/>
              <a:gd name="connsiteY34562" fmla="*/ 660842 h 4890129"/>
              <a:gd name="connsiteX34563" fmla="*/ 3826513 w 9771622"/>
              <a:gd name="connsiteY34563" fmla="*/ 647122 h 4890129"/>
              <a:gd name="connsiteX34564" fmla="*/ 3840229 w 9771622"/>
              <a:gd name="connsiteY34564" fmla="*/ 633415 h 4890129"/>
              <a:gd name="connsiteX34565" fmla="*/ 1989105 w 9771622"/>
              <a:gd name="connsiteY34565" fmla="*/ 633219 h 4890129"/>
              <a:gd name="connsiteX34566" fmla="*/ 2002821 w 9771622"/>
              <a:gd name="connsiteY34566" fmla="*/ 646931 h 4890129"/>
              <a:gd name="connsiteX34567" fmla="*/ 1989105 w 9771622"/>
              <a:gd name="connsiteY34567" fmla="*/ 660646 h 4890129"/>
              <a:gd name="connsiteX34568" fmla="*/ 1975389 w 9771622"/>
              <a:gd name="connsiteY34568" fmla="*/ 646931 h 4890129"/>
              <a:gd name="connsiteX34569" fmla="*/ 1989105 w 9771622"/>
              <a:gd name="connsiteY34569" fmla="*/ 633219 h 4890129"/>
              <a:gd name="connsiteX34570" fmla="*/ 1458863 w 9771622"/>
              <a:gd name="connsiteY34570" fmla="*/ 632141 h 4890129"/>
              <a:gd name="connsiteX34571" fmla="*/ 1472585 w 9771622"/>
              <a:gd name="connsiteY34571" fmla="*/ 645855 h 4890129"/>
              <a:gd name="connsiteX34572" fmla="*/ 1458863 w 9771622"/>
              <a:gd name="connsiteY34572" fmla="*/ 659570 h 4890129"/>
              <a:gd name="connsiteX34573" fmla="*/ 1445149 w 9771622"/>
              <a:gd name="connsiteY34573" fmla="*/ 645855 h 4890129"/>
              <a:gd name="connsiteX34574" fmla="*/ 1458863 w 9771622"/>
              <a:gd name="connsiteY34574" fmla="*/ 632141 h 4890129"/>
              <a:gd name="connsiteX34575" fmla="*/ 8347911 w 9771622"/>
              <a:gd name="connsiteY34575" fmla="*/ 632140 h 4890129"/>
              <a:gd name="connsiteX34576" fmla="*/ 8361627 w 9771622"/>
              <a:gd name="connsiteY34576" fmla="*/ 645854 h 4890129"/>
              <a:gd name="connsiteX34577" fmla="*/ 8347911 w 9771622"/>
              <a:gd name="connsiteY34577" fmla="*/ 659569 h 4890129"/>
              <a:gd name="connsiteX34578" fmla="*/ 8334195 w 9771622"/>
              <a:gd name="connsiteY34578" fmla="*/ 645854 h 4890129"/>
              <a:gd name="connsiteX34579" fmla="*/ 8347911 w 9771622"/>
              <a:gd name="connsiteY34579" fmla="*/ 632140 h 4890129"/>
              <a:gd name="connsiteX34580" fmla="*/ 6991867 w 9771622"/>
              <a:gd name="connsiteY34580" fmla="*/ 631721 h 4890129"/>
              <a:gd name="connsiteX34581" fmla="*/ 7005583 w 9771622"/>
              <a:gd name="connsiteY34581" fmla="*/ 645430 h 4890129"/>
              <a:gd name="connsiteX34582" fmla="*/ 6991867 w 9771622"/>
              <a:gd name="connsiteY34582" fmla="*/ 659145 h 4890129"/>
              <a:gd name="connsiteX34583" fmla="*/ 6978151 w 9771622"/>
              <a:gd name="connsiteY34583" fmla="*/ 645430 h 4890129"/>
              <a:gd name="connsiteX34584" fmla="*/ 6991867 w 9771622"/>
              <a:gd name="connsiteY34584" fmla="*/ 631721 h 4890129"/>
              <a:gd name="connsiteX34585" fmla="*/ 3399027 w 9771622"/>
              <a:gd name="connsiteY34585" fmla="*/ 631429 h 4890129"/>
              <a:gd name="connsiteX34586" fmla="*/ 3412743 w 9771622"/>
              <a:gd name="connsiteY34586" fmla="*/ 645144 h 4890129"/>
              <a:gd name="connsiteX34587" fmla="*/ 3399027 w 9771622"/>
              <a:gd name="connsiteY34587" fmla="*/ 658857 h 4890129"/>
              <a:gd name="connsiteX34588" fmla="*/ 3385311 w 9771622"/>
              <a:gd name="connsiteY34588" fmla="*/ 645144 h 4890129"/>
              <a:gd name="connsiteX34589" fmla="*/ 3399027 w 9771622"/>
              <a:gd name="connsiteY34589" fmla="*/ 631429 h 4890129"/>
              <a:gd name="connsiteX34590" fmla="*/ 2297587 w 9771622"/>
              <a:gd name="connsiteY34590" fmla="*/ 630313 h 4890129"/>
              <a:gd name="connsiteX34591" fmla="*/ 2311299 w 9771622"/>
              <a:gd name="connsiteY34591" fmla="*/ 644019 h 4890129"/>
              <a:gd name="connsiteX34592" fmla="*/ 2297587 w 9771622"/>
              <a:gd name="connsiteY34592" fmla="*/ 657741 h 4890129"/>
              <a:gd name="connsiteX34593" fmla="*/ 2283870 w 9771622"/>
              <a:gd name="connsiteY34593" fmla="*/ 644019 h 4890129"/>
              <a:gd name="connsiteX34594" fmla="*/ 2297587 w 9771622"/>
              <a:gd name="connsiteY34594" fmla="*/ 630313 h 4890129"/>
              <a:gd name="connsiteX34595" fmla="*/ 7509527 w 9771622"/>
              <a:gd name="connsiteY34595" fmla="*/ 630310 h 4890129"/>
              <a:gd name="connsiteX34596" fmla="*/ 7523243 w 9771622"/>
              <a:gd name="connsiteY34596" fmla="*/ 644019 h 4890129"/>
              <a:gd name="connsiteX34597" fmla="*/ 7509527 w 9771622"/>
              <a:gd name="connsiteY34597" fmla="*/ 657737 h 4890129"/>
              <a:gd name="connsiteX34598" fmla="*/ 7495811 w 9771622"/>
              <a:gd name="connsiteY34598" fmla="*/ 644019 h 4890129"/>
              <a:gd name="connsiteX34599" fmla="*/ 7509527 w 9771622"/>
              <a:gd name="connsiteY34599" fmla="*/ 630310 h 4890129"/>
              <a:gd name="connsiteX34600" fmla="*/ 8404840 w 9771622"/>
              <a:gd name="connsiteY34600" fmla="*/ 630145 h 4890129"/>
              <a:gd name="connsiteX34601" fmla="*/ 8418556 w 9771622"/>
              <a:gd name="connsiteY34601" fmla="*/ 643861 h 4890129"/>
              <a:gd name="connsiteX34602" fmla="*/ 8404840 w 9771622"/>
              <a:gd name="connsiteY34602" fmla="*/ 657576 h 4890129"/>
              <a:gd name="connsiteX34603" fmla="*/ 8391124 w 9771622"/>
              <a:gd name="connsiteY34603" fmla="*/ 643861 h 4890129"/>
              <a:gd name="connsiteX34604" fmla="*/ 8404840 w 9771622"/>
              <a:gd name="connsiteY34604" fmla="*/ 630145 h 4890129"/>
              <a:gd name="connsiteX34605" fmla="*/ 4067946 w 9771622"/>
              <a:gd name="connsiteY34605" fmla="*/ 630107 h 4890129"/>
              <a:gd name="connsiteX34606" fmla="*/ 4081662 w 9771622"/>
              <a:gd name="connsiteY34606" fmla="*/ 643823 h 4890129"/>
              <a:gd name="connsiteX34607" fmla="*/ 4067946 w 9771622"/>
              <a:gd name="connsiteY34607" fmla="*/ 657533 h 4890129"/>
              <a:gd name="connsiteX34608" fmla="*/ 4054230 w 9771622"/>
              <a:gd name="connsiteY34608" fmla="*/ 643823 h 4890129"/>
              <a:gd name="connsiteX34609" fmla="*/ 4067946 w 9771622"/>
              <a:gd name="connsiteY34609" fmla="*/ 630107 h 4890129"/>
              <a:gd name="connsiteX34610" fmla="*/ 6057496 w 9771622"/>
              <a:gd name="connsiteY34610" fmla="*/ 629111 h 4890129"/>
              <a:gd name="connsiteX34611" fmla="*/ 6071212 w 9771622"/>
              <a:gd name="connsiteY34611" fmla="*/ 642824 h 4890129"/>
              <a:gd name="connsiteX34612" fmla="*/ 6057496 w 9771622"/>
              <a:gd name="connsiteY34612" fmla="*/ 656540 h 4890129"/>
              <a:gd name="connsiteX34613" fmla="*/ 6043780 w 9771622"/>
              <a:gd name="connsiteY34613" fmla="*/ 642824 h 4890129"/>
              <a:gd name="connsiteX34614" fmla="*/ 6057496 w 9771622"/>
              <a:gd name="connsiteY34614" fmla="*/ 629111 h 4890129"/>
              <a:gd name="connsiteX34615" fmla="*/ 3749211 w 9771622"/>
              <a:gd name="connsiteY34615" fmla="*/ 629111 h 4890129"/>
              <a:gd name="connsiteX34616" fmla="*/ 3762927 w 9771622"/>
              <a:gd name="connsiteY34616" fmla="*/ 642824 h 4890129"/>
              <a:gd name="connsiteX34617" fmla="*/ 3749211 w 9771622"/>
              <a:gd name="connsiteY34617" fmla="*/ 656540 h 4890129"/>
              <a:gd name="connsiteX34618" fmla="*/ 3735495 w 9771622"/>
              <a:gd name="connsiteY34618" fmla="*/ 642824 h 4890129"/>
              <a:gd name="connsiteX34619" fmla="*/ 3749211 w 9771622"/>
              <a:gd name="connsiteY34619" fmla="*/ 629111 h 4890129"/>
              <a:gd name="connsiteX34620" fmla="*/ 1345340 w 9771622"/>
              <a:gd name="connsiteY34620" fmla="*/ 628484 h 4890129"/>
              <a:gd name="connsiteX34621" fmla="*/ 1359054 w 9771622"/>
              <a:gd name="connsiteY34621" fmla="*/ 642199 h 4890129"/>
              <a:gd name="connsiteX34622" fmla="*/ 1345340 w 9771622"/>
              <a:gd name="connsiteY34622" fmla="*/ 655915 h 4890129"/>
              <a:gd name="connsiteX34623" fmla="*/ 1331624 w 9771622"/>
              <a:gd name="connsiteY34623" fmla="*/ 642199 h 4890129"/>
              <a:gd name="connsiteX34624" fmla="*/ 1345340 w 9771622"/>
              <a:gd name="connsiteY34624" fmla="*/ 628484 h 4890129"/>
              <a:gd name="connsiteX34625" fmla="*/ 3484753 w 9771622"/>
              <a:gd name="connsiteY34625" fmla="*/ 628120 h 4890129"/>
              <a:gd name="connsiteX34626" fmla="*/ 3498469 w 9771622"/>
              <a:gd name="connsiteY34626" fmla="*/ 641831 h 4890129"/>
              <a:gd name="connsiteX34627" fmla="*/ 3484753 w 9771622"/>
              <a:gd name="connsiteY34627" fmla="*/ 655548 h 4890129"/>
              <a:gd name="connsiteX34628" fmla="*/ 3471037 w 9771622"/>
              <a:gd name="connsiteY34628" fmla="*/ 641831 h 4890129"/>
              <a:gd name="connsiteX34629" fmla="*/ 3484753 w 9771622"/>
              <a:gd name="connsiteY34629" fmla="*/ 628120 h 4890129"/>
              <a:gd name="connsiteX34630" fmla="*/ 1872267 w 9771622"/>
              <a:gd name="connsiteY34630" fmla="*/ 627568 h 4890129"/>
              <a:gd name="connsiteX34631" fmla="*/ 1885984 w 9771622"/>
              <a:gd name="connsiteY34631" fmla="*/ 641283 h 4890129"/>
              <a:gd name="connsiteX34632" fmla="*/ 1872267 w 9771622"/>
              <a:gd name="connsiteY34632" fmla="*/ 654999 h 4890129"/>
              <a:gd name="connsiteX34633" fmla="*/ 1858549 w 9771622"/>
              <a:gd name="connsiteY34633" fmla="*/ 641283 h 4890129"/>
              <a:gd name="connsiteX34634" fmla="*/ 1872267 w 9771622"/>
              <a:gd name="connsiteY34634" fmla="*/ 627568 h 4890129"/>
              <a:gd name="connsiteX34635" fmla="*/ 3659843 w 9771622"/>
              <a:gd name="connsiteY34635" fmla="*/ 626796 h 4890129"/>
              <a:gd name="connsiteX34636" fmla="*/ 3673559 w 9771622"/>
              <a:gd name="connsiteY34636" fmla="*/ 640510 h 4890129"/>
              <a:gd name="connsiteX34637" fmla="*/ 3659843 w 9771622"/>
              <a:gd name="connsiteY34637" fmla="*/ 654222 h 4890129"/>
              <a:gd name="connsiteX34638" fmla="*/ 3646127 w 9771622"/>
              <a:gd name="connsiteY34638" fmla="*/ 640510 h 4890129"/>
              <a:gd name="connsiteX34639" fmla="*/ 3659843 w 9771622"/>
              <a:gd name="connsiteY34639" fmla="*/ 626796 h 4890129"/>
              <a:gd name="connsiteX34640" fmla="*/ 7569105 w 9771622"/>
              <a:gd name="connsiteY34640" fmla="*/ 626651 h 4890129"/>
              <a:gd name="connsiteX34641" fmla="*/ 7582821 w 9771622"/>
              <a:gd name="connsiteY34641" fmla="*/ 640364 h 4890129"/>
              <a:gd name="connsiteX34642" fmla="*/ 7569105 w 9771622"/>
              <a:gd name="connsiteY34642" fmla="*/ 654081 h 4890129"/>
              <a:gd name="connsiteX34643" fmla="*/ 7555389 w 9771622"/>
              <a:gd name="connsiteY34643" fmla="*/ 640364 h 4890129"/>
              <a:gd name="connsiteX34644" fmla="*/ 7569105 w 9771622"/>
              <a:gd name="connsiteY34644" fmla="*/ 626651 h 4890129"/>
              <a:gd name="connsiteX34645" fmla="*/ 3571469 w 9771622"/>
              <a:gd name="connsiteY34645" fmla="*/ 626463 h 4890129"/>
              <a:gd name="connsiteX34646" fmla="*/ 3585185 w 9771622"/>
              <a:gd name="connsiteY34646" fmla="*/ 640176 h 4890129"/>
              <a:gd name="connsiteX34647" fmla="*/ 3571469 w 9771622"/>
              <a:gd name="connsiteY34647" fmla="*/ 653894 h 4890129"/>
              <a:gd name="connsiteX34648" fmla="*/ 3557753 w 9771622"/>
              <a:gd name="connsiteY34648" fmla="*/ 640176 h 4890129"/>
              <a:gd name="connsiteX34649" fmla="*/ 3571469 w 9771622"/>
              <a:gd name="connsiteY34649" fmla="*/ 626463 h 4890129"/>
              <a:gd name="connsiteX34650" fmla="*/ 7054423 w 9771622"/>
              <a:gd name="connsiteY34650" fmla="*/ 625752 h 4890129"/>
              <a:gd name="connsiteX34651" fmla="*/ 7068139 w 9771622"/>
              <a:gd name="connsiteY34651" fmla="*/ 639463 h 4890129"/>
              <a:gd name="connsiteX34652" fmla="*/ 7054423 w 9771622"/>
              <a:gd name="connsiteY34652" fmla="*/ 653181 h 4890129"/>
              <a:gd name="connsiteX34653" fmla="*/ 7040707 w 9771622"/>
              <a:gd name="connsiteY34653" fmla="*/ 639463 h 4890129"/>
              <a:gd name="connsiteX34654" fmla="*/ 7054423 w 9771622"/>
              <a:gd name="connsiteY34654" fmla="*/ 625752 h 4890129"/>
              <a:gd name="connsiteX34655" fmla="*/ 3100811 w 9771622"/>
              <a:gd name="connsiteY34655" fmla="*/ 625467 h 4890129"/>
              <a:gd name="connsiteX34656" fmla="*/ 3114527 w 9771622"/>
              <a:gd name="connsiteY34656" fmla="*/ 639180 h 4890129"/>
              <a:gd name="connsiteX34657" fmla="*/ 3100811 w 9771622"/>
              <a:gd name="connsiteY34657" fmla="*/ 652898 h 4890129"/>
              <a:gd name="connsiteX34658" fmla="*/ 3087095 w 9771622"/>
              <a:gd name="connsiteY34658" fmla="*/ 639180 h 4890129"/>
              <a:gd name="connsiteX34659" fmla="*/ 3100811 w 9771622"/>
              <a:gd name="connsiteY34659" fmla="*/ 625467 h 4890129"/>
              <a:gd name="connsiteX34660" fmla="*/ 1232467 w 9771622"/>
              <a:gd name="connsiteY34660" fmla="*/ 624828 h 4890129"/>
              <a:gd name="connsiteX34661" fmla="*/ 1246186 w 9771622"/>
              <a:gd name="connsiteY34661" fmla="*/ 638543 h 4890129"/>
              <a:gd name="connsiteX34662" fmla="*/ 1232467 w 9771622"/>
              <a:gd name="connsiteY34662" fmla="*/ 652260 h 4890129"/>
              <a:gd name="connsiteX34663" fmla="*/ 1218751 w 9771622"/>
              <a:gd name="connsiteY34663" fmla="*/ 638543 h 4890129"/>
              <a:gd name="connsiteX34664" fmla="*/ 1232467 w 9771622"/>
              <a:gd name="connsiteY34664" fmla="*/ 624828 h 4890129"/>
              <a:gd name="connsiteX34665" fmla="*/ 2491879 w 9771622"/>
              <a:gd name="connsiteY34665" fmla="*/ 623728 h 4890129"/>
              <a:gd name="connsiteX34666" fmla="*/ 2505589 w 9771622"/>
              <a:gd name="connsiteY34666" fmla="*/ 637443 h 4890129"/>
              <a:gd name="connsiteX34667" fmla="*/ 2491879 w 9771622"/>
              <a:gd name="connsiteY34667" fmla="*/ 651160 h 4890129"/>
              <a:gd name="connsiteX34668" fmla="*/ 2478162 w 9771622"/>
              <a:gd name="connsiteY34668" fmla="*/ 637443 h 4890129"/>
              <a:gd name="connsiteX34669" fmla="*/ 2491879 w 9771622"/>
              <a:gd name="connsiteY34669" fmla="*/ 623728 h 4890129"/>
              <a:gd name="connsiteX34670" fmla="*/ 7628682 w 9771622"/>
              <a:gd name="connsiteY34670" fmla="*/ 622994 h 4890129"/>
              <a:gd name="connsiteX34671" fmla="*/ 7642398 w 9771622"/>
              <a:gd name="connsiteY34671" fmla="*/ 636708 h 4890129"/>
              <a:gd name="connsiteX34672" fmla="*/ 7628682 w 9771622"/>
              <a:gd name="connsiteY34672" fmla="*/ 650426 h 4890129"/>
              <a:gd name="connsiteX34673" fmla="*/ 7614966 w 9771622"/>
              <a:gd name="connsiteY34673" fmla="*/ 636708 h 4890129"/>
              <a:gd name="connsiteX34674" fmla="*/ 7628682 w 9771622"/>
              <a:gd name="connsiteY34674" fmla="*/ 622994 h 4890129"/>
              <a:gd name="connsiteX34675" fmla="*/ 1756424 w 9771622"/>
              <a:gd name="connsiteY34675" fmla="*/ 622579 h 4890129"/>
              <a:gd name="connsiteX34676" fmla="*/ 1770134 w 9771622"/>
              <a:gd name="connsiteY34676" fmla="*/ 636294 h 4890129"/>
              <a:gd name="connsiteX34677" fmla="*/ 1756424 w 9771622"/>
              <a:gd name="connsiteY34677" fmla="*/ 650010 h 4890129"/>
              <a:gd name="connsiteX34678" fmla="*/ 1742709 w 9771622"/>
              <a:gd name="connsiteY34678" fmla="*/ 636294 h 4890129"/>
              <a:gd name="connsiteX34679" fmla="*/ 1756424 w 9771622"/>
              <a:gd name="connsiteY34679" fmla="*/ 622579 h 4890129"/>
              <a:gd name="connsiteX34680" fmla="*/ 7116648 w 9771622"/>
              <a:gd name="connsiteY34680" fmla="*/ 620444 h 4890129"/>
              <a:gd name="connsiteX34681" fmla="*/ 7130364 w 9771622"/>
              <a:gd name="connsiteY34681" fmla="*/ 634162 h 4890129"/>
              <a:gd name="connsiteX34682" fmla="*/ 7116648 w 9771622"/>
              <a:gd name="connsiteY34682" fmla="*/ 647872 h 4890129"/>
              <a:gd name="connsiteX34683" fmla="*/ 7102932 w 9771622"/>
              <a:gd name="connsiteY34683" fmla="*/ 634162 h 4890129"/>
              <a:gd name="connsiteX34684" fmla="*/ 7116648 w 9771622"/>
              <a:gd name="connsiteY34684" fmla="*/ 620444 h 4890129"/>
              <a:gd name="connsiteX34685" fmla="*/ 7687929 w 9771622"/>
              <a:gd name="connsiteY34685" fmla="*/ 619673 h 4890129"/>
              <a:gd name="connsiteX34686" fmla="*/ 7701645 w 9771622"/>
              <a:gd name="connsiteY34686" fmla="*/ 633389 h 4890129"/>
              <a:gd name="connsiteX34687" fmla="*/ 7687929 w 9771622"/>
              <a:gd name="connsiteY34687" fmla="*/ 647100 h 4890129"/>
              <a:gd name="connsiteX34688" fmla="*/ 7674213 w 9771622"/>
              <a:gd name="connsiteY34688" fmla="*/ 633389 h 4890129"/>
              <a:gd name="connsiteX34689" fmla="*/ 7687929 w 9771622"/>
              <a:gd name="connsiteY34689" fmla="*/ 619673 h 4890129"/>
              <a:gd name="connsiteX34690" fmla="*/ 3973286 w 9771622"/>
              <a:gd name="connsiteY34690" fmla="*/ 618846 h 4890129"/>
              <a:gd name="connsiteX34691" fmla="*/ 3987002 w 9771622"/>
              <a:gd name="connsiteY34691" fmla="*/ 632566 h 4890129"/>
              <a:gd name="connsiteX34692" fmla="*/ 3973286 w 9771622"/>
              <a:gd name="connsiteY34692" fmla="*/ 646283 h 4890129"/>
              <a:gd name="connsiteX34693" fmla="*/ 3959570 w 9771622"/>
              <a:gd name="connsiteY34693" fmla="*/ 632566 h 4890129"/>
              <a:gd name="connsiteX34694" fmla="*/ 3973286 w 9771622"/>
              <a:gd name="connsiteY34694" fmla="*/ 618846 h 4890129"/>
              <a:gd name="connsiteX34695" fmla="*/ 3182561 w 9771622"/>
              <a:gd name="connsiteY34695" fmla="*/ 617854 h 4890129"/>
              <a:gd name="connsiteX34696" fmla="*/ 3196277 w 9771622"/>
              <a:gd name="connsiteY34696" fmla="*/ 631573 h 4890129"/>
              <a:gd name="connsiteX34697" fmla="*/ 3182561 w 9771622"/>
              <a:gd name="connsiteY34697" fmla="*/ 645280 h 4890129"/>
              <a:gd name="connsiteX34698" fmla="*/ 3168845 w 9771622"/>
              <a:gd name="connsiteY34698" fmla="*/ 631573 h 4890129"/>
              <a:gd name="connsiteX34699" fmla="*/ 3182561 w 9771622"/>
              <a:gd name="connsiteY34699" fmla="*/ 617854 h 4890129"/>
              <a:gd name="connsiteX34700" fmla="*/ 6770436 w 9771622"/>
              <a:gd name="connsiteY34700" fmla="*/ 617842 h 4890129"/>
              <a:gd name="connsiteX34701" fmla="*/ 6784152 w 9771622"/>
              <a:gd name="connsiteY34701" fmla="*/ 631562 h 4890129"/>
              <a:gd name="connsiteX34702" fmla="*/ 6770436 w 9771622"/>
              <a:gd name="connsiteY34702" fmla="*/ 645271 h 4890129"/>
              <a:gd name="connsiteX34703" fmla="*/ 6756720 w 9771622"/>
              <a:gd name="connsiteY34703" fmla="*/ 631562 h 4890129"/>
              <a:gd name="connsiteX34704" fmla="*/ 6770436 w 9771622"/>
              <a:gd name="connsiteY34704" fmla="*/ 617842 h 4890129"/>
              <a:gd name="connsiteX34705" fmla="*/ 2059933 w 9771622"/>
              <a:gd name="connsiteY34705" fmla="*/ 616682 h 4890129"/>
              <a:gd name="connsiteX34706" fmla="*/ 2073649 w 9771622"/>
              <a:gd name="connsiteY34706" fmla="*/ 630400 h 4890129"/>
              <a:gd name="connsiteX34707" fmla="*/ 2059933 w 9771622"/>
              <a:gd name="connsiteY34707" fmla="*/ 644114 h 4890129"/>
              <a:gd name="connsiteX34708" fmla="*/ 2046218 w 9771622"/>
              <a:gd name="connsiteY34708" fmla="*/ 630400 h 4890129"/>
              <a:gd name="connsiteX34709" fmla="*/ 2059933 w 9771622"/>
              <a:gd name="connsiteY34709" fmla="*/ 616682 h 4890129"/>
              <a:gd name="connsiteX34710" fmla="*/ 7746843 w 9771622"/>
              <a:gd name="connsiteY34710" fmla="*/ 616680 h 4890129"/>
              <a:gd name="connsiteX34711" fmla="*/ 7760559 w 9771622"/>
              <a:gd name="connsiteY34711" fmla="*/ 630399 h 4890129"/>
              <a:gd name="connsiteX34712" fmla="*/ 7746843 w 9771622"/>
              <a:gd name="connsiteY34712" fmla="*/ 644114 h 4890129"/>
              <a:gd name="connsiteX34713" fmla="*/ 7733127 w 9771622"/>
              <a:gd name="connsiteY34713" fmla="*/ 630399 h 4890129"/>
              <a:gd name="connsiteX34714" fmla="*/ 7746843 w 9771622"/>
              <a:gd name="connsiteY34714" fmla="*/ 616680 h 4890129"/>
              <a:gd name="connsiteX34715" fmla="*/ 2370732 w 9771622"/>
              <a:gd name="connsiteY34715" fmla="*/ 615431 h 4890129"/>
              <a:gd name="connsiteX34716" fmla="*/ 2384443 w 9771622"/>
              <a:gd name="connsiteY34716" fmla="*/ 629149 h 4890129"/>
              <a:gd name="connsiteX34717" fmla="*/ 2370732 w 9771622"/>
              <a:gd name="connsiteY34717" fmla="*/ 642862 h 4890129"/>
              <a:gd name="connsiteX34718" fmla="*/ 2357013 w 9771622"/>
              <a:gd name="connsiteY34718" fmla="*/ 629149 h 4890129"/>
              <a:gd name="connsiteX34719" fmla="*/ 2370732 w 9771622"/>
              <a:gd name="connsiteY34719" fmla="*/ 615431 h 4890129"/>
              <a:gd name="connsiteX34720" fmla="*/ 7178543 w 9771622"/>
              <a:gd name="connsiteY34720" fmla="*/ 615138 h 4890129"/>
              <a:gd name="connsiteX34721" fmla="*/ 7192259 w 9771622"/>
              <a:gd name="connsiteY34721" fmla="*/ 628857 h 4890129"/>
              <a:gd name="connsiteX34722" fmla="*/ 7178543 w 9771622"/>
              <a:gd name="connsiteY34722" fmla="*/ 642571 h 4890129"/>
              <a:gd name="connsiteX34723" fmla="*/ 7164827 w 9771622"/>
              <a:gd name="connsiteY34723" fmla="*/ 628857 h 4890129"/>
              <a:gd name="connsiteX34724" fmla="*/ 7178543 w 9771622"/>
              <a:gd name="connsiteY34724" fmla="*/ 615138 h 4890129"/>
              <a:gd name="connsiteX34725" fmla="*/ 6127995 w 9771622"/>
              <a:gd name="connsiteY34725" fmla="*/ 613884 h 4890129"/>
              <a:gd name="connsiteX34726" fmla="*/ 6141711 w 9771622"/>
              <a:gd name="connsiteY34726" fmla="*/ 627602 h 4890129"/>
              <a:gd name="connsiteX34727" fmla="*/ 6127995 w 9771622"/>
              <a:gd name="connsiteY34727" fmla="*/ 641316 h 4890129"/>
              <a:gd name="connsiteX34728" fmla="*/ 6114279 w 9771622"/>
              <a:gd name="connsiteY34728" fmla="*/ 627602 h 4890129"/>
              <a:gd name="connsiteX34729" fmla="*/ 6127995 w 9771622"/>
              <a:gd name="connsiteY34729" fmla="*/ 613884 h 4890129"/>
              <a:gd name="connsiteX34730" fmla="*/ 7805756 w 9771622"/>
              <a:gd name="connsiteY34730" fmla="*/ 613690 h 4890129"/>
              <a:gd name="connsiteX34731" fmla="*/ 7819472 w 9771622"/>
              <a:gd name="connsiteY34731" fmla="*/ 627407 h 4890129"/>
              <a:gd name="connsiteX34732" fmla="*/ 7805756 w 9771622"/>
              <a:gd name="connsiteY34732" fmla="*/ 641122 h 4890129"/>
              <a:gd name="connsiteX34733" fmla="*/ 7792040 w 9771622"/>
              <a:gd name="connsiteY34733" fmla="*/ 627407 h 4890129"/>
              <a:gd name="connsiteX34734" fmla="*/ 7805756 w 9771622"/>
              <a:gd name="connsiteY34734" fmla="*/ 613690 h 4890129"/>
              <a:gd name="connsiteX34735" fmla="*/ 3265309 w 9771622"/>
              <a:gd name="connsiteY34735" fmla="*/ 611229 h 4890129"/>
              <a:gd name="connsiteX34736" fmla="*/ 3279025 w 9771622"/>
              <a:gd name="connsiteY34736" fmla="*/ 624950 h 4890129"/>
              <a:gd name="connsiteX34737" fmla="*/ 3265309 w 9771622"/>
              <a:gd name="connsiteY34737" fmla="*/ 638663 h 4890129"/>
              <a:gd name="connsiteX34738" fmla="*/ 3251593 w 9771622"/>
              <a:gd name="connsiteY34738" fmla="*/ 624950 h 4890129"/>
              <a:gd name="connsiteX34739" fmla="*/ 3265309 w 9771622"/>
              <a:gd name="connsiteY34739" fmla="*/ 611229 h 4890129"/>
              <a:gd name="connsiteX34740" fmla="*/ 1942763 w 9771622"/>
              <a:gd name="connsiteY34740" fmla="*/ 610698 h 4890129"/>
              <a:gd name="connsiteX34741" fmla="*/ 1956480 w 9771622"/>
              <a:gd name="connsiteY34741" fmla="*/ 624415 h 4890129"/>
              <a:gd name="connsiteX34742" fmla="*/ 1942763 w 9771622"/>
              <a:gd name="connsiteY34742" fmla="*/ 638128 h 4890129"/>
              <a:gd name="connsiteX34743" fmla="*/ 1929052 w 9771622"/>
              <a:gd name="connsiteY34743" fmla="*/ 624415 h 4890129"/>
              <a:gd name="connsiteX34744" fmla="*/ 1942763 w 9771622"/>
              <a:gd name="connsiteY34744" fmla="*/ 610698 h 4890129"/>
              <a:gd name="connsiteX34745" fmla="*/ 3880277 w 9771622"/>
              <a:gd name="connsiteY34745" fmla="*/ 610572 h 4890129"/>
              <a:gd name="connsiteX34746" fmla="*/ 3893993 w 9771622"/>
              <a:gd name="connsiteY34746" fmla="*/ 624291 h 4890129"/>
              <a:gd name="connsiteX34747" fmla="*/ 3880277 w 9771622"/>
              <a:gd name="connsiteY34747" fmla="*/ 638003 h 4890129"/>
              <a:gd name="connsiteX34748" fmla="*/ 3866561 w 9771622"/>
              <a:gd name="connsiteY34748" fmla="*/ 624291 h 4890129"/>
              <a:gd name="connsiteX34749" fmla="*/ 3880277 w 9771622"/>
              <a:gd name="connsiteY34749" fmla="*/ 610572 h 4890129"/>
              <a:gd name="connsiteX34750" fmla="*/ 7239774 w 9771622"/>
              <a:gd name="connsiteY34750" fmla="*/ 610167 h 4890129"/>
              <a:gd name="connsiteX34751" fmla="*/ 7253490 w 9771622"/>
              <a:gd name="connsiteY34751" fmla="*/ 623884 h 4890129"/>
              <a:gd name="connsiteX34752" fmla="*/ 7239774 w 9771622"/>
              <a:gd name="connsiteY34752" fmla="*/ 637596 h 4890129"/>
              <a:gd name="connsiteX34753" fmla="*/ 7226058 w 9771622"/>
              <a:gd name="connsiteY34753" fmla="*/ 623884 h 4890129"/>
              <a:gd name="connsiteX34754" fmla="*/ 7239774 w 9771622"/>
              <a:gd name="connsiteY34754" fmla="*/ 610167 h 4890129"/>
              <a:gd name="connsiteX34755" fmla="*/ 1412527 w 9771622"/>
              <a:gd name="connsiteY34755" fmla="*/ 609625 h 4890129"/>
              <a:gd name="connsiteX34756" fmla="*/ 1426245 w 9771622"/>
              <a:gd name="connsiteY34756" fmla="*/ 623342 h 4890129"/>
              <a:gd name="connsiteX34757" fmla="*/ 1412527 w 9771622"/>
              <a:gd name="connsiteY34757" fmla="*/ 637057 h 4890129"/>
              <a:gd name="connsiteX34758" fmla="*/ 1398810 w 9771622"/>
              <a:gd name="connsiteY34758" fmla="*/ 623342 h 4890129"/>
              <a:gd name="connsiteX34759" fmla="*/ 1412527 w 9771622"/>
              <a:gd name="connsiteY34759" fmla="*/ 609625 h 4890129"/>
              <a:gd name="connsiteX34760" fmla="*/ 2250917 w 9771622"/>
              <a:gd name="connsiteY34760" fmla="*/ 607457 h 4890129"/>
              <a:gd name="connsiteX34761" fmla="*/ 2264633 w 9771622"/>
              <a:gd name="connsiteY34761" fmla="*/ 621174 h 4890129"/>
              <a:gd name="connsiteX34762" fmla="*/ 2250917 w 9771622"/>
              <a:gd name="connsiteY34762" fmla="*/ 634890 h 4890129"/>
              <a:gd name="connsiteX34763" fmla="*/ 2237202 w 9771622"/>
              <a:gd name="connsiteY34763" fmla="*/ 621174 h 4890129"/>
              <a:gd name="connsiteX34764" fmla="*/ 2250917 w 9771622"/>
              <a:gd name="connsiteY34764" fmla="*/ 607457 h 4890129"/>
              <a:gd name="connsiteX34765" fmla="*/ 1299330 w 9771622"/>
              <a:gd name="connsiteY34765" fmla="*/ 605969 h 4890129"/>
              <a:gd name="connsiteX34766" fmla="*/ 1313048 w 9771622"/>
              <a:gd name="connsiteY34766" fmla="*/ 619685 h 4890129"/>
              <a:gd name="connsiteX34767" fmla="*/ 1299330 w 9771622"/>
              <a:gd name="connsiteY34767" fmla="*/ 633402 h 4890129"/>
              <a:gd name="connsiteX34768" fmla="*/ 1285613 w 9771622"/>
              <a:gd name="connsiteY34768" fmla="*/ 619685 h 4890129"/>
              <a:gd name="connsiteX34769" fmla="*/ 1299330 w 9771622"/>
              <a:gd name="connsiteY34769" fmla="*/ 605969 h 4890129"/>
              <a:gd name="connsiteX34770" fmla="*/ 3349378 w 9771622"/>
              <a:gd name="connsiteY34770" fmla="*/ 605934 h 4890129"/>
              <a:gd name="connsiteX34771" fmla="*/ 3363094 w 9771622"/>
              <a:gd name="connsiteY34771" fmla="*/ 619651 h 4890129"/>
              <a:gd name="connsiteX34772" fmla="*/ 3349378 w 9771622"/>
              <a:gd name="connsiteY34772" fmla="*/ 633376 h 4890129"/>
              <a:gd name="connsiteX34773" fmla="*/ 3335662 w 9771622"/>
              <a:gd name="connsiteY34773" fmla="*/ 619651 h 4890129"/>
              <a:gd name="connsiteX34774" fmla="*/ 3349378 w 9771622"/>
              <a:gd name="connsiteY34774" fmla="*/ 605934 h 4890129"/>
              <a:gd name="connsiteX34775" fmla="*/ 7301005 w 9771622"/>
              <a:gd name="connsiteY34775" fmla="*/ 605522 h 4890129"/>
              <a:gd name="connsiteX34776" fmla="*/ 7314721 w 9771622"/>
              <a:gd name="connsiteY34776" fmla="*/ 619237 h 4890129"/>
              <a:gd name="connsiteX34777" fmla="*/ 7301005 w 9771622"/>
              <a:gd name="connsiteY34777" fmla="*/ 632955 h 4890129"/>
              <a:gd name="connsiteX34778" fmla="*/ 7287289 w 9771622"/>
              <a:gd name="connsiteY34778" fmla="*/ 619237 h 4890129"/>
              <a:gd name="connsiteX34779" fmla="*/ 7301005 w 9771622"/>
              <a:gd name="connsiteY34779" fmla="*/ 605522 h 4890129"/>
              <a:gd name="connsiteX34780" fmla="*/ 1826241 w 9771622"/>
              <a:gd name="connsiteY34780" fmla="*/ 605379 h 4890129"/>
              <a:gd name="connsiteX34781" fmla="*/ 1839957 w 9771622"/>
              <a:gd name="connsiteY34781" fmla="*/ 619095 h 4890129"/>
              <a:gd name="connsiteX34782" fmla="*/ 1826241 w 9771622"/>
              <a:gd name="connsiteY34782" fmla="*/ 632813 h 4890129"/>
              <a:gd name="connsiteX34783" fmla="*/ 1812528 w 9771622"/>
              <a:gd name="connsiteY34783" fmla="*/ 619095 h 4890129"/>
              <a:gd name="connsiteX34784" fmla="*/ 1826241 w 9771622"/>
              <a:gd name="connsiteY34784" fmla="*/ 605379 h 4890129"/>
              <a:gd name="connsiteX34785" fmla="*/ 3788265 w 9771622"/>
              <a:gd name="connsiteY34785" fmla="*/ 604945 h 4890129"/>
              <a:gd name="connsiteX34786" fmla="*/ 3801981 w 9771622"/>
              <a:gd name="connsiteY34786" fmla="*/ 618666 h 4890129"/>
              <a:gd name="connsiteX34787" fmla="*/ 3788265 w 9771622"/>
              <a:gd name="connsiteY34787" fmla="*/ 632384 h 4890129"/>
              <a:gd name="connsiteX34788" fmla="*/ 3774549 w 9771622"/>
              <a:gd name="connsiteY34788" fmla="*/ 618666 h 4890129"/>
              <a:gd name="connsiteX34789" fmla="*/ 3788265 w 9771622"/>
              <a:gd name="connsiteY34789" fmla="*/ 604945 h 4890129"/>
              <a:gd name="connsiteX34790" fmla="*/ 3434773 w 9771622"/>
              <a:gd name="connsiteY34790" fmla="*/ 602299 h 4890129"/>
              <a:gd name="connsiteX34791" fmla="*/ 3448489 w 9771622"/>
              <a:gd name="connsiteY34791" fmla="*/ 616017 h 4890129"/>
              <a:gd name="connsiteX34792" fmla="*/ 3434773 w 9771622"/>
              <a:gd name="connsiteY34792" fmla="*/ 629736 h 4890129"/>
              <a:gd name="connsiteX34793" fmla="*/ 3421057 w 9771622"/>
              <a:gd name="connsiteY34793" fmla="*/ 616017 h 4890129"/>
              <a:gd name="connsiteX34794" fmla="*/ 3434773 w 9771622"/>
              <a:gd name="connsiteY34794" fmla="*/ 602299 h 4890129"/>
              <a:gd name="connsiteX34795" fmla="*/ 3697907 w 9771622"/>
              <a:gd name="connsiteY34795" fmla="*/ 601306 h 4890129"/>
              <a:gd name="connsiteX34796" fmla="*/ 3711623 w 9771622"/>
              <a:gd name="connsiteY34796" fmla="*/ 615022 h 4890129"/>
              <a:gd name="connsiteX34797" fmla="*/ 3697907 w 9771622"/>
              <a:gd name="connsiteY34797" fmla="*/ 628742 h 4890129"/>
              <a:gd name="connsiteX34798" fmla="*/ 3684191 w 9771622"/>
              <a:gd name="connsiteY34798" fmla="*/ 615022 h 4890129"/>
              <a:gd name="connsiteX34799" fmla="*/ 3697907 w 9771622"/>
              <a:gd name="connsiteY34799" fmla="*/ 601306 h 4890129"/>
              <a:gd name="connsiteX34800" fmla="*/ 3052485 w 9771622"/>
              <a:gd name="connsiteY34800" fmla="*/ 601295 h 4890129"/>
              <a:gd name="connsiteX34801" fmla="*/ 3066201 w 9771622"/>
              <a:gd name="connsiteY34801" fmla="*/ 615012 h 4890129"/>
              <a:gd name="connsiteX34802" fmla="*/ 3052485 w 9771622"/>
              <a:gd name="connsiteY34802" fmla="*/ 628731 h 4890129"/>
              <a:gd name="connsiteX34803" fmla="*/ 3038769 w 9771622"/>
              <a:gd name="connsiteY34803" fmla="*/ 615012 h 4890129"/>
              <a:gd name="connsiteX34804" fmla="*/ 3052485 w 9771622"/>
              <a:gd name="connsiteY34804" fmla="*/ 601295 h 4890129"/>
              <a:gd name="connsiteX34805" fmla="*/ 2444874 w 9771622"/>
              <a:gd name="connsiteY34805" fmla="*/ 600881 h 4890129"/>
              <a:gd name="connsiteX34806" fmla="*/ 2458590 w 9771622"/>
              <a:gd name="connsiteY34806" fmla="*/ 614596 h 4890129"/>
              <a:gd name="connsiteX34807" fmla="*/ 2444874 w 9771622"/>
              <a:gd name="connsiteY34807" fmla="*/ 628314 h 4890129"/>
              <a:gd name="connsiteX34808" fmla="*/ 2431158 w 9771622"/>
              <a:gd name="connsiteY34808" fmla="*/ 614596 h 4890129"/>
              <a:gd name="connsiteX34809" fmla="*/ 2444874 w 9771622"/>
              <a:gd name="connsiteY34809" fmla="*/ 600881 h 4890129"/>
              <a:gd name="connsiteX34810" fmla="*/ 7361906 w 9771622"/>
              <a:gd name="connsiteY34810" fmla="*/ 600880 h 4890129"/>
              <a:gd name="connsiteX34811" fmla="*/ 7375622 w 9771622"/>
              <a:gd name="connsiteY34811" fmla="*/ 614594 h 4890129"/>
              <a:gd name="connsiteX34812" fmla="*/ 7361906 w 9771622"/>
              <a:gd name="connsiteY34812" fmla="*/ 628311 h 4890129"/>
              <a:gd name="connsiteX34813" fmla="*/ 7348190 w 9771622"/>
              <a:gd name="connsiteY34813" fmla="*/ 614594 h 4890129"/>
              <a:gd name="connsiteX34814" fmla="*/ 7361906 w 9771622"/>
              <a:gd name="connsiteY34814" fmla="*/ 600880 h 4890129"/>
              <a:gd name="connsiteX34815" fmla="*/ 2131757 w 9771622"/>
              <a:gd name="connsiteY34815" fmla="*/ 600476 h 4890129"/>
              <a:gd name="connsiteX34816" fmla="*/ 2145477 w 9771622"/>
              <a:gd name="connsiteY34816" fmla="*/ 614191 h 4890129"/>
              <a:gd name="connsiteX34817" fmla="*/ 2131757 w 9771622"/>
              <a:gd name="connsiteY34817" fmla="*/ 627908 h 4890129"/>
              <a:gd name="connsiteX34818" fmla="*/ 2118043 w 9771622"/>
              <a:gd name="connsiteY34818" fmla="*/ 614191 h 4890129"/>
              <a:gd name="connsiteX34819" fmla="*/ 2131757 w 9771622"/>
              <a:gd name="connsiteY34819" fmla="*/ 600476 h 4890129"/>
              <a:gd name="connsiteX34820" fmla="*/ 1710081 w 9771622"/>
              <a:gd name="connsiteY34820" fmla="*/ 600392 h 4890129"/>
              <a:gd name="connsiteX34821" fmla="*/ 1723797 w 9771622"/>
              <a:gd name="connsiteY34821" fmla="*/ 614107 h 4890129"/>
              <a:gd name="connsiteX34822" fmla="*/ 1710081 w 9771622"/>
              <a:gd name="connsiteY34822" fmla="*/ 627824 h 4890129"/>
              <a:gd name="connsiteX34823" fmla="*/ 1696366 w 9771622"/>
              <a:gd name="connsiteY34823" fmla="*/ 614107 h 4890129"/>
              <a:gd name="connsiteX34824" fmla="*/ 1710081 w 9771622"/>
              <a:gd name="connsiteY34824" fmla="*/ 600392 h 4890129"/>
              <a:gd name="connsiteX34825" fmla="*/ 3521159 w 9771622"/>
              <a:gd name="connsiteY34825" fmla="*/ 600309 h 4890129"/>
              <a:gd name="connsiteX34826" fmla="*/ 3534875 w 9771622"/>
              <a:gd name="connsiteY34826" fmla="*/ 614030 h 4890129"/>
              <a:gd name="connsiteX34827" fmla="*/ 3521159 w 9771622"/>
              <a:gd name="connsiteY34827" fmla="*/ 627744 h 4890129"/>
              <a:gd name="connsiteX34828" fmla="*/ 3507443 w 9771622"/>
              <a:gd name="connsiteY34828" fmla="*/ 614030 h 4890129"/>
              <a:gd name="connsiteX34829" fmla="*/ 3521159 w 9771622"/>
              <a:gd name="connsiteY34829" fmla="*/ 600309 h 4890129"/>
              <a:gd name="connsiteX34830" fmla="*/ 6197834 w 9771622"/>
              <a:gd name="connsiteY34830" fmla="*/ 599651 h 4890129"/>
              <a:gd name="connsiteX34831" fmla="*/ 6211550 w 9771622"/>
              <a:gd name="connsiteY34831" fmla="*/ 613370 h 4890129"/>
              <a:gd name="connsiteX34832" fmla="*/ 6197834 w 9771622"/>
              <a:gd name="connsiteY34832" fmla="*/ 627086 h 4890129"/>
              <a:gd name="connsiteX34833" fmla="*/ 6184118 w 9771622"/>
              <a:gd name="connsiteY34833" fmla="*/ 613370 h 4890129"/>
              <a:gd name="connsiteX34834" fmla="*/ 6197834 w 9771622"/>
              <a:gd name="connsiteY34834" fmla="*/ 599651 h 4890129"/>
              <a:gd name="connsiteX34835" fmla="*/ 3608873 w 9771622"/>
              <a:gd name="connsiteY34835" fmla="*/ 599651 h 4890129"/>
              <a:gd name="connsiteX34836" fmla="*/ 3622589 w 9771622"/>
              <a:gd name="connsiteY34836" fmla="*/ 613370 h 4890129"/>
              <a:gd name="connsiteX34837" fmla="*/ 3608873 w 9771622"/>
              <a:gd name="connsiteY34837" fmla="*/ 627086 h 4890129"/>
              <a:gd name="connsiteX34838" fmla="*/ 3595157 w 9771622"/>
              <a:gd name="connsiteY34838" fmla="*/ 613370 h 4890129"/>
              <a:gd name="connsiteX34839" fmla="*/ 3608873 w 9771622"/>
              <a:gd name="connsiteY34839" fmla="*/ 599651 h 4890129"/>
              <a:gd name="connsiteX34840" fmla="*/ 4014659 w 9771622"/>
              <a:gd name="connsiteY34840" fmla="*/ 598655 h 4890129"/>
              <a:gd name="connsiteX34841" fmla="*/ 4028375 w 9771622"/>
              <a:gd name="connsiteY34841" fmla="*/ 612374 h 4890129"/>
              <a:gd name="connsiteX34842" fmla="*/ 4014659 w 9771622"/>
              <a:gd name="connsiteY34842" fmla="*/ 626095 h 4890129"/>
              <a:gd name="connsiteX34843" fmla="*/ 4000943 w 9771622"/>
              <a:gd name="connsiteY34843" fmla="*/ 612374 h 4890129"/>
              <a:gd name="connsiteX34844" fmla="*/ 4014659 w 9771622"/>
              <a:gd name="connsiteY34844" fmla="*/ 598655 h 4890129"/>
              <a:gd name="connsiteX34845" fmla="*/ 6961747 w 9771622"/>
              <a:gd name="connsiteY34845" fmla="*/ 596966 h 4890129"/>
              <a:gd name="connsiteX34846" fmla="*/ 6975463 w 9771622"/>
              <a:gd name="connsiteY34846" fmla="*/ 610680 h 4890129"/>
              <a:gd name="connsiteX34847" fmla="*/ 6961747 w 9771622"/>
              <a:gd name="connsiteY34847" fmla="*/ 624398 h 4890129"/>
              <a:gd name="connsiteX34848" fmla="*/ 6948031 w 9771622"/>
              <a:gd name="connsiteY34848" fmla="*/ 610680 h 4890129"/>
              <a:gd name="connsiteX34849" fmla="*/ 6961747 w 9771622"/>
              <a:gd name="connsiteY34849" fmla="*/ 596966 h 4890129"/>
              <a:gd name="connsiteX34850" fmla="*/ 7422478 w 9771622"/>
              <a:gd name="connsiteY34850" fmla="*/ 596566 h 4890129"/>
              <a:gd name="connsiteX34851" fmla="*/ 7436194 w 9771622"/>
              <a:gd name="connsiteY34851" fmla="*/ 610279 h 4890129"/>
              <a:gd name="connsiteX34852" fmla="*/ 7422478 w 9771622"/>
              <a:gd name="connsiteY34852" fmla="*/ 623997 h 4890129"/>
              <a:gd name="connsiteX34853" fmla="*/ 7408762 w 9771622"/>
              <a:gd name="connsiteY34853" fmla="*/ 610279 h 4890129"/>
              <a:gd name="connsiteX34854" fmla="*/ 7422478 w 9771622"/>
              <a:gd name="connsiteY34854" fmla="*/ 596566 h 4890129"/>
              <a:gd name="connsiteX34855" fmla="*/ 1594900 w 9771622"/>
              <a:gd name="connsiteY34855" fmla="*/ 595744 h 4890129"/>
              <a:gd name="connsiteX34856" fmla="*/ 1608614 w 9771622"/>
              <a:gd name="connsiteY34856" fmla="*/ 609459 h 4890129"/>
              <a:gd name="connsiteX34857" fmla="*/ 1594900 w 9771622"/>
              <a:gd name="connsiteY34857" fmla="*/ 623176 h 4890129"/>
              <a:gd name="connsiteX34858" fmla="*/ 1581182 w 9771622"/>
              <a:gd name="connsiteY34858" fmla="*/ 609459 h 4890129"/>
              <a:gd name="connsiteX34859" fmla="*/ 1594900 w 9771622"/>
              <a:gd name="connsiteY34859" fmla="*/ 595744 h 4890129"/>
              <a:gd name="connsiteX34860" fmla="*/ 2013595 w 9771622"/>
              <a:gd name="connsiteY34860" fmla="*/ 594164 h 4890129"/>
              <a:gd name="connsiteX34861" fmla="*/ 2027316 w 9771622"/>
              <a:gd name="connsiteY34861" fmla="*/ 607878 h 4890129"/>
              <a:gd name="connsiteX34862" fmla="*/ 2013595 w 9771622"/>
              <a:gd name="connsiteY34862" fmla="*/ 621595 h 4890129"/>
              <a:gd name="connsiteX34863" fmla="*/ 1999880 w 9771622"/>
              <a:gd name="connsiteY34863" fmla="*/ 607878 h 4890129"/>
              <a:gd name="connsiteX34864" fmla="*/ 2013595 w 9771622"/>
              <a:gd name="connsiteY34864" fmla="*/ 594164 h 4890129"/>
              <a:gd name="connsiteX34865" fmla="*/ 8269138 w 9771622"/>
              <a:gd name="connsiteY34865" fmla="*/ 593419 h 4890129"/>
              <a:gd name="connsiteX34866" fmla="*/ 8282854 w 9771622"/>
              <a:gd name="connsiteY34866" fmla="*/ 607134 h 4890129"/>
              <a:gd name="connsiteX34867" fmla="*/ 8269138 w 9771622"/>
              <a:gd name="connsiteY34867" fmla="*/ 620851 h 4890129"/>
              <a:gd name="connsiteX34868" fmla="*/ 8255422 w 9771622"/>
              <a:gd name="connsiteY34868" fmla="*/ 607134 h 4890129"/>
              <a:gd name="connsiteX34869" fmla="*/ 8269138 w 9771622"/>
              <a:gd name="connsiteY34869" fmla="*/ 593419 h 4890129"/>
              <a:gd name="connsiteX34870" fmla="*/ 3133909 w 9771622"/>
              <a:gd name="connsiteY34870" fmla="*/ 593360 h 4890129"/>
              <a:gd name="connsiteX34871" fmla="*/ 3147625 w 9771622"/>
              <a:gd name="connsiteY34871" fmla="*/ 607075 h 4890129"/>
              <a:gd name="connsiteX34872" fmla="*/ 3133909 w 9771622"/>
              <a:gd name="connsiteY34872" fmla="*/ 620792 h 4890129"/>
              <a:gd name="connsiteX34873" fmla="*/ 3120193 w 9771622"/>
              <a:gd name="connsiteY34873" fmla="*/ 607075 h 4890129"/>
              <a:gd name="connsiteX34874" fmla="*/ 3133909 w 9771622"/>
              <a:gd name="connsiteY34874" fmla="*/ 593360 h 4890129"/>
              <a:gd name="connsiteX34875" fmla="*/ 2324064 w 9771622"/>
              <a:gd name="connsiteY34875" fmla="*/ 592582 h 4890129"/>
              <a:gd name="connsiteX34876" fmla="*/ 2337778 w 9771622"/>
              <a:gd name="connsiteY34876" fmla="*/ 606295 h 4890129"/>
              <a:gd name="connsiteX34877" fmla="*/ 2324064 w 9771622"/>
              <a:gd name="connsiteY34877" fmla="*/ 620013 h 4890129"/>
              <a:gd name="connsiteX34878" fmla="*/ 2310348 w 9771622"/>
              <a:gd name="connsiteY34878" fmla="*/ 606295 h 4890129"/>
              <a:gd name="connsiteX34879" fmla="*/ 2324064 w 9771622"/>
              <a:gd name="connsiteY34879" fmla="*/ 592582 h 4890129"/>
              <a:gd name="connsiteX34880" fmla="*/ 7483049 w 9771622"/>
              <a:gd name="connsiteY34880" fmla="*/ 592579 h 4890129"/>
              <a:gd name="connsiteX34881" fmla="*/ 7496765 w 9771622"/>
              <a:gd name="connsiteY34881" fmla="*/ 606293 h 4890129"/>
              <a:gd name="connsiteX34882" fmla="*/ 7483049 w 9771622"/>
              <a:gd name="connsiteY34882" fmla="*/ 620010 h 4890129"/>
              <a:gd name="connsiteX34883" fmla="*/ 7469333 w 9771622"/>
              <a:gd name="connsiteY34883" fmla="*/ 606293 h 4890129"/>
              <a:gd name="connsiteX34884" fmla="*/ 7483049 w 9771622"/>
              <a:gd name="connsiteY34884" fmla="*/ 592579 h 4890129"/>
              <a:gd name="connsiteX34885" fmla="*/ 1480380 w 9771622"/>
              <a:gd name="connsiteY34885" fmla="*/ 591428 h 4890129"/>
              <a:gd name="connsiteX34886" fmla="*/ 1494096 w 9771622"/>
              <a:gd name="connsiteY34886" fmla="*/ 605143 h 4890129"/>
              <a:gd name="connsiteX34887" fmla="*/ 1480380 w 9771622"/>
              <a:gd name="connsiteY34887" fmla="*/ 618860 h 4890129"/>
              <a:gd name="connsiteX34888" fmla="*/ 1466664 w 9771622"/>
              <a:gd name="connsiteY34888" fmla="*/ 605143 h 4890129"/>
              <a:gd name="connsiteX34889" fmla="*/ 1480380 w 9771622"/>
              <a:gd name="connsiteY34889" fmla="*/ 591428 h 4890129"/>
              <a:gd name="connsiteX34890" fmla="*/ 8326398 w 9771622"/>
              <a:gd name="connsiteY34890" fmla="*/ 591427 h 4890129"/>
              <a:gd name="connsiteX34891" fmla="*/ 8340114 w 9771622"/>
              <a:gd name="connsiteY34891" fmla="*/ 605142 h 4890129"/>
              <a:gd name="connsiteX34892" fmla="*/ 8326398 w 9771622"/>
              <a:gd name="connsiteY34892" fmla="*/ 618859 h 4890129"/>
              <a:gd name="connsiteX34893" fmla="*/ 8312682 w 9771622"/>
              <a:gd name="connsiteY34893" fmla="*/ 605142 h 4890129"/>
              <a:gd name="connsiteX34894" fmla="*/ 8326398 w 9771622"/>
              <a:gd name="connsiteY34894" fmla="*/ 591427 h 4890129"/>
              <a:gd name="connsiteX34895" fmla="*/ 7024636 w 9771622"/>
              <a:gd name="connsiteY34895" fmla="*/ 590998 h 4890129"/>
              <a:gd name="connsiteX34896" fmla="*/ 7038352 w 9771622"/>
              <a:gd name="connsiteY34896" fmla="*/ 604712 h 4890129"/>
              <a:gd name="connsiteX34897" fmla="*/ 7024636 w 9771622"/>
              <a:gd name="connsiteY34897" fmla="*/ 618429 h 4890129"/>
              <a:gd name="connsiteX34898" fmla="*/ 7010920 w 9771622"/>
              <a:gd name="connsiteY34898" fmla="*/ 604712 h 4890129"/>
              <a:gd name="connsiteX34899" fmla="*/ 7024636 w 9771622"/>
              <a:gd name="connsiteY34899" fmla="*/ 590998 h 4890129"/>
              <a:gd name="connsiteX34900" fmla="*/ 8383327 w 9771622"/>
              <a:gd name="connsiteY34900" fmla="*/ 589434 h 4890129"/>
              <a:gd name="connsiteX34901" fmla="*/ 8397043 w 9771622"/>
              <a:gd name="connsiteY34901" fmla="*/ 603149 h 4890129"/>
              <a:gd name="connsiteX34902" fmla="*/ 8383327 w 9771622"/>
              <a:gd name="connsiteY34902" fmla="*/ 616864 h 4890129"/>
              <a:gd name="connsiteX34903" fmla="*/ 8369611 w 9771622"/>
              <a:gd name="connsiteY34903" fmla="*/ 603149 h 4890129"/>
              <a:gd name="connsiteX34904" fmla="*/ 8383327 w 9771622"/>
              <a:gd name="connsiteY34904" fmla="*/ 589434 h 4890129"/>
              <a:gd name="connsiteX34905" fmla="*/ 3920659 w 9771622"/>
              <a:gd name="connsiteY34905" fmla="*/ 588724 h 4890129"/>
              <a:gd name="connsiteX34906" fmla="*/ 3934375 w 9771622"/>
              <a:gd name="connsiteY34906" fmla="*/ 602444 h 4890129"/>
              <a:gd name="connsiteX34907" fmla="*/ 3920659 w 9771622"/>
              <a:gd name="connsiteY34907" fmla="*/ 616161 h 4890129"/>
              <a:gd name="connsiteX34908" fmla="*/ 3906943 w 9771622"/>
              <a:gd name="connsiteY34908" fmla="*/ 602444 h 4890129"/>
              <a:gd name="connsiteX34909" fmla="*/ 3920659 w 9771622"/>
              <a:gd name="connsiteY34909" fmla="*/ 588724 h 4890129"/>
              <a:gd name="connsiteX34910" fmla="*/ 7542956 w 9771622"/>
              <a:gd name="connsiteY34910" fmla="*/ 588590 h 4890129"/>
              <a:gd name="connsiteX34911" fmla="*/ 7556672 w 9771622"/>
              <a:gd name="connsiteY34911" fmla="*/ 602305 h 4890129"/>
              <a:gd name="connsiteX34912" fmla="*/ 7542956 w 9771622"/>
              <a:gd name="connsiteY34912" fmla="*/ 616022 h 4890129"/>
              <a:gd name="connsiteX34913" fmla="*/ 7529240 w 9771622"/>
              <a:gd name="connsiteY34913" fmla="*/ 602305 h 4890129"/>
              <a:gd name="connsiteX34914" fmla="*/ 7542956 w 9771622"/>
              <a:gd name="connsiteY34914" fmla="*/ 588590 h 4890129"/>
              <a:gd name="connsiteX34915" fmla="*/ 1896428 w 9771622"/>
              <a:gd name="connsiteY34915" fmla="*/ 588181 h 4890129"/>
              <a:gd name="connsiteX34916" fmla="*/ 1910144 w 9771622"/>
              <a:gd name="connsiteY34916" fmla="*/ 601896 h 4890129"/>
              <a:gd name="connsiteX34917" fmla="*/ 1896428 w 9771622"/>
              <a:gd name="connsiteY34917" fmla="*/ 615611 h 4890129"/>
              <a:gd name="connsiteX34918" fmla="*/ 1882708 w 9771622"/>
              <a:gd name="connsiteY34918" fmla="*/ 601896 h 4890129"/>
              <a:gd name="connsiteX34919" fmla="*/ 1896428 w 9771622"/>
              <a:gd name="connsiteY34919" fmla="*/ 588181 h 4890129"/>
              <a:gd name="connsiteX34920" fmla="*/ 1366521 w 9771622"/>
              <a:gd name="connsiteY34920" fmla="*/ 587442 h 4890129"/>
              <a:gd name="connsiteX34921" fmla="*/ 1380235 w 9771622"/>
              <a:gd name="connsiteY34921" fmla="*/ 601158 h 4890129"/>
              <a:gd name="connsiteX34922" fmla="*/ 1366521 w 9771622"/>
              <a:gd name="connsiteY34922" fmla="*/ 614873 h 4890129"/>
              <a:gd name="connsiteX34923" fmla="*/ 1352804 w 9771622"/>
              <a:gd name="connsiteY34923" fmla="*/ 601158 h 4890129"/>
              <a:gd name="connsiteX34924" fmla="*/ 1366521 w 9771622"/>
              <a:gd name="connsiteY34924" fmla="*/ 587442 h 4890129"/>
              <a:gd name="connsiteX34925" fmla="*/ 8440257 w 9771622"/>
              <a:gd name="connsiteY34925" fmla="*/ 587442 h 4890129"/>
              <a:gd name="connsiteX34926" fmla="*/ 8453973 w 9771622"/>
              <a:gd name="connsiteY34926" fmla="*/ 601157 h 4890129"/>
              <a:gd name="connsiteX34927" fmla="*/ 8440257 w 9771622"/>
              <a:gd name="connsiteY34927" fmla="*/ 614873 h 4890129"/>
              <a:gd name="connsiteX34928" fmla="*/ 8426541 w 9771622"/>
              <a:gd name="connsiteY34928" fmla="*/ 601157 h 4890129"/>
              <a:gd name="connsiteX34929" fmla="*/ 8440257 w 9771622"/>
              <a:gd name="connsiteY34929" fmla="*/ 587442 h 4890129"/>
              <a:gd name="connsiteX34930" fmla="*/ 6267343 w 9771622"/>
              <a:gd name="connsiteY34930" fmla="*/ 586410 h 4890129"/>
              <a:gd name="connsiteX34931" fmla="*/ 6281059 w 9771622"/>
              <a:gd name="connsiteY34931" fmla="*/ 600126 h 4890129"/>
              <a:gd name="connsiteX34932" fmla="*/ 6267343 w 9771622"/>
              <a:gd name="connsiteY34932" fmla="*/ 613843 h 4890129"/>
              <a:gd name="connsiteX34933" fmla="*/ 6253627 w 9771622"/>
              <a:gd name="connsiteY34933" fmla="*/ 600126 h 4890129"/>
              <a:gd name="connsiteX34934" fmla="*/ 6267343 w 9771622"/>
              <a:gd name="connsiteY34934" fmla="*/ 586410 h 4890129"/>
              <a:gd name="connsiteX34935" fmla="*/ 3216323 w 9771622"/>
              <a:gd name="connsiteY34935" fmla="*/ 586410 h 4890129"/>
              <a:gd name="connsiteX34936" fmla="*/ 3230039 w 9771622"/>
              <a:gd name="connsiteY34936" fmla="*/ 600126 h 4890129"/>
              <a:gd name="connsiteX34937" fmla="*/ 3216323 w 9771622"/>
              <a:gd name="connsiteY34937" fmla="*/ 613843 h 4890129"/>
              <a:gd name="connsiteX34938" fmla="*/ 3202607 w 9771622"/>
              <a:gd name="connsiteY34938" fmla="*/ 600126 h 4890129"/>
              <a:gd name="connsiteX34939" fmla="*/ 3216323 w 9771622"/>
              <a:gd name="connsiteY34939" fmla="*/ 586410 h 4890129"/>
              <a:gd name="connsiteX34940" fmla="*/ 8497186 w 9771622"/>
              <a:gd name="connsiteY34940" fmla="*/ 585780 h 4890129"/>
              <a:gd name="connsiteX34941" fmla="*/ 8510902 w 9771622"/>
              <a:gd name="connsiteY34941" fmla="*/ 599495 h 4890129"/>
              <a:gd name="connsiteX34942" fmla="*/ 8497186 w 9771622"/>
              <a:gd name="connsiteY34942" fmla="*/ 613211 h 4890129"/>
              <a:gd name="connsiteX34943" fmla="*/ 8483470 w 9771622"/>
              <a:gd name="connsiteY34943" fmla="*/ 599495 h 4890129"/>
              <a:gd name="connsiteX34944" fmla="*/ 8497186 w 9771622"/>
              <a:gd name="connsiteY34944" fmla="*/ 585780 h 4890129"/>
              <a:gd name="connsiteX34945" fmla="*/ 7087191 w 9771622"/>
              <a:gd name="connsiteY34945" fmla="*/ 585032 h 4890129"/>
              <a:gd name="connsiteX34946" fmla="*/ 7100907 w 9771622"/>
              <a:gd name="connsiteY34946" fmla="*/ 598748 h 4890129"/>
              <a:gd name="connsiteX34947" fmla="*/ 7087191 w 9771622"/>
              <a:gd name="connsiteY34947" fmla="*/ 612465 h 4890129"/>
              <a:gd name="connsiteX34948" fmla="*/ 7073475 w 9771622"/>
              <a:gd name="connsiteY34948" fmla="*/ 598748 h 4890129"/>
              <a:gd name="connsiteX34949" fmla="*/ 7087191 w 9771622"/>
              <a:gd name="connsiteY34949" fmla="*/ 585032 h 4890129"/>
              <a:gd name="connsiteX34950" fmla="*/ 2204252 w 9771622"/>
              <a:gd name="connsiteY34950" fmla="*/ 584935 h 4890129"/>
              <a:gd name="connsiteX34951" fmla="*/ 2217963 w 9771622"/>
              <a:gd name="connsiteY34951" fmla="*/ 598654 h 4890129"/>
              <a:gd name="connsiteX34952" fmla="*/ 2204252 w 9771622"/>
              <a:gd name="connsiteY34952" fmla="*/ 612370 h 4890129"/>
              <a:gd name="connsiteX34953" fmla="*/ 2190532 w 9771622"/>
              <a:gd name="connsiteY34953" fmla="*/ 598654 h 4890129"/>
              <a:gd name="connsiteX34954" fmla="*/ 2204252 w 9771622"/>
              <a:gd name="connsiteY34954" fmla="*/ 584935 h 4890129"/>
              <a:gd name="connsiteX34955" fmla="*/ 7602863 w 9771622"/>
              <a:gd name="connsiteY34955" fmla="*/ 584932 h 4890129"/>
              <a:gd name="connsiteX34956" fmla="*/ 7616579 w 9771622"/>
              <a:gd name="connsiteY34956" fmla="*/ 598651 h 4890129"/>
              <a:gd name="connsiteX34957" fmla="*/ 7602863 w 9771622"/>
              <a:gd name="connsiteY34957" fmla="*/ 612366 h 4890129"/>
              <a:gd name="connsiteX34958" fmla="*/ 7589147 w 9771622"/>
              <a:gd name="connsiteY34958" fmla="*/ 598651 h 4890129"/>
              <a:gd name="connsiteX34959" fmla="*/ 7602863 w 9771622"/>
              <a:gd name="connsiteY34959" fmla="*/ 584932 h 4890129"/>
              <a:gd name="connsiteX34960" fmla="*/ 1252990 w 9771622"/>
              <a:gd name="connsiteY34960" fmla="*/ 583786 h 4890129"/>
              <a:gd name="connsiteX34961" fmla="*/ 1266707 w 9771622"/>
              <a:gd name="connsiteY34961" fmla="*/ 597502 h 4890129"/>
              <a:gd name="connsiteX34962" fmla="*/ 1252990 w 9771622"/>
              <a:gd name="connsiteY34962" fmla="*/ 611218 h 4890129"/>
              <a:gd name="connsiteX34963" fmla="*/ 1239275 w 9771622"/>
              <a:gd name="connsiteY34963" fmla="*/ 597502 h 4890129"/>
              <a:gd name="connsiteX34964" fmla="*/ 1252990 w 9771622"/>
              <a:gd name="connsiteY34964" fmla="*/ 583786 h 4890129"/>
              <a:gd name="connsiteX34965" fmla="*/ 8553782 w 9771622"/>
              <a:gd name="connsiteY34965" fmla="*/ 583784 h 4890129"/>
              <a:gd name="connsiteX34966" fmla="*/ 8567498 w 9771622"/>
              <a:gd name="connsiteY34966" fmla="*/ 597501 h 4890129"/>
              <a:gd name="connsiteX34967" fmla="*/ 8553782 w 9771622"/>
              <a:gd name="connsiteY34967" fmla="*/ 611217 h 4890129"/>
              <a:gd name="connsiteX34968" fmla="*/ 8540066 w 9771622"/>
              <a:gd name="connsiteY34968" fmla="*/ 597501 h 4890129"/>
              <a:gd name="connsiteX34969" fmla="*/ 8553782 w 9771622"/>
              <a:gd name="connsiteY34969" fmla="*/ 583784 h 4890129"/>
              <a:gd name="connsiteX34970" fmla="*/ 1779921 w 9771622"/>
              <a:gd name="connsiteY34970" fmla="*/ 582859 h 4890129"/>
              <a:gd name="connsiteX34971" fmla="*/ 1793639 w 9771622"/>
              <a:gd name="connsiteY34971" fmla="*/ 596577 h 4890129"/>
              <a:gd name="connsiteX34972" fmla="*/ 1779921 w 9771622"/>
              <a:gd name="connsiteY34972" fmla="*/ 610292 h 4890129"/>
              <a:gd name="connsiteX34973" fmla="*/ 1766201 w 9771622"/>
              <a:gd name="connsiteY34973" fmla="*/ 596577 h 4890129"/>
              <a:gd name="connsiteX34974" fmla="*/ 1779921 w 9771622"/>
              <a:gd name="connsiteY34974" fmla="*/ 582859 h 4890129"/>
              <a:gd name="connsiteX34975" fmla="*/ 8610381 w 9771622"/>
              <a:gd name="connsiteY34975" fmla="*/ 582125 h 4890129"/>
              <a:gd name="connsiteX34976" fmla="*/ 8624097 w 9771622"/>
              <a:gd name="connsiteY34976" fmla="*/ 595842 h 4890129"/>
              <a:gd name="connsiteX34977" fmla="*/ 8610381 w 9771622"/>
              <a:gd name="connsiteY34977" fmla="*/ 609558 h 4890129"/>
              <a:gd name="connsiteX34978" fmla="*/ 8596665 w 9771622"/>
              <a:gd name="connsiteY34978" fmla="*/ 595842 h 4890129"/>
              <a:gd name="connsiteX34979" fmla="*/ 8610381 w 9771622"/>
              <a:gd name="connsiteY34979" fmla="*/ 582125 h 4890129"/>
              <a:gd name="connsiteX34980" fmla="*/ 7662441 w 9771622"/>
              <a:gd name="connsiteY34980" fmla="*/ 581605 h 4890129"/>
              <a:gd name="connsiteX34981" fmla="*/ 7676157 w 9771622"/>
              <a:gd name="connsiteY34981" fmla="*/ 595325 h 4890129"/>
              <a:gd name="connsiteX34982" fmla="*/ 7662441 w 9771622"/>
              <a:gd name="connsiteY34982" fmla="*/ 609039 h 4890129"/>
              <a:gd name="connsiteX34983" fmla="*/ 7648725 w 9771622"/>
              <a:gd name="connsiteY34983" fmla="*/ 595325 h 4890129"/>
              <a:gd name="connsiteX34984" fmla="*/ 7662441 w 9771622"/>
              <a:gd name="connsiteY34984" fmla="*/ 581605 h 4890129"/>
              <a:gd name="connsiteX34985" fmla="*/ 3827983 w 9771622"/>
              <a:gd name="connsiteY34985" fmla="*/ 581440 h 4890129"/>
              <a:gd name="connsiteX34986" fmla="*/ 3841699 w 9771622"/>
              <a:gd name="connsiteY34986" fmla="*/ 595163 h 4890129"/>
              <a:gd name="connsiteX34987" fmla="*/ 3827983 w 9771622"/>
              <a:gd name="connsiteY34987" fmla="*/ 608879 h 4890129"/>
              <a:gd name="connsiteX34988" fmla="*/ 3814267 w 9771622"/>
              <a:gd name="connsiteY34988" fmla="*/ 595163 h 4890129"/>
              <a:gd name="connsiteX34989" fmla="*/ 3827983 w 9771622"/>
              <a:gd name="connsiteY34989" fmla="*/ 581440 h 4890129"/>
              <a:gd name="connsiteX34990" fmla="*/ 3300062 w 9771622"/>
              <a:gd name="connsiteY34990" fmla="*/ 580780 h 4890129"/>
              <a:gd name="connsiteX34991" fmla="*/ 3313778 w 9771622"/>
              <a:gd name="connsiteY34991" fmla="*/ 594501 h 4890129"/>
              <a:gd name="connsiteX34992" fmla="*/ 3300062 w 9771622"/>
              <a:gd name="connsiteY34992" fmla="*/ 608215 h 4890129"/>
              <a:gd name="connsiteX34993" fmla="*/ 3286346 w 9771622"/>
              <a:gd name="connsiteY34993" fmla="*/ 594501 h 4890129"/>
              <a:gd name="connsiteX34994" fmla="*/ 3300062 w 9771622"/>
              <a:gd name="connsiteY34994" fmla="*/ 580780 h 4890129"/>
              <a:gd name="connsiteX34995" fmla="*/ 8666650 w 9771622"/>
              <a:gd name="connsiteY34995" fmla="*/ 580468 h 4890129"/>
              <a:gd name="connsiteX34996" fmla="*/ 8680366 w 9771622"/>
              <a:gd name="connsiteY34996" fmla="*/ 594185 h 4890129"/>
              <a:gd name="connsiteX34997" fmla="*/ 8666650 w 9771622"/>
              <a:gd name="connsiteY34997" fmla="*/ 607900 h 4890129"/>
              <a:gd name="connsiteX34998" fmla="*/ 8652934 w 9771622"/>
              <a:gd name="connsiteY34998" fmla="*/ 594185 h 4890129"/>
              <a:gd name="connsiteX34999" fmla="*/ 8666650 w 9771622"/>
              <a:gd name="connsiteY34999" fmla="*/ 580468 h 4890129"/>
              <a:gd name="connsiteX35000" fmla="*/ 7149416 w 9771622"/>
              <a:gd name="connsiteY35000" fmla="*/ 579397 h 4890129"/>
              <a:gd name="connsiteX35001" fmla="*/ 7163132 w 9771622"/>
              <a:gd name="connsiteY35001" fmla="*/ 593113 h 4890129"/>
              <a:gd name="connsiteX35002" fmla="*/ 7149416 w 9771622"/>
              <a:gd name="connsiteY35002" fmla="*/ 606828 h 4890129"/>
              <a:gd name="connsiteX35003" fmla="*/ 7135700 w 9771622"/>
              <a:gd name="connsiteY35003" fmla="*/ 593113 h 4890129"/>
              <a:gd name="connsiteX35004" fmla="*/ 7149416 w 9771622"/>
              <a:gd name="connsiteY35004" fmla="*/ 579397 h 4890129"/>
              <a:gd name="connsiteX35005" fmla="*/ 4056361 w 9771622"/>
              <a:gd name="connsiteY35005" fmla="*/ 579124 h 4890129"/>
              <a:gd name="connsiteX35006" fmla="*/ 4070077 w 9771622"/>
              <a:gd name="connsiteY35006" fmla="*/ 592844 h 4890129"/>
              <a:gd name="connsiteX35007" fmla="*/ 4056361 w 9771622"/>
              <a:gd name="connsiteY35007" fmla="*/ 606558 h 4890129"/>
              <a:gd name="connsiteX35008" fmla="*/ 4042645 w 9771622"/>
              <a:gd name="connsiteY35008" fmla="*/ 592844 h 4890129"/>
              <a:gd name="connsiteX35009" fmla="*/ 4056361 w 9771622"/>
              <a:gd name="connsiteY35009" fmla="*/ 579124 h 4890129"/>
              <a:gd name="connsiteX35010" fmla="*/ 2397875 w 9771622"/>
              <a:gd name="connsiteY35010" fmla="*/ 578363 h 4890129"/>
              <a:gd name="connsiteX35011" fmla="*/ 2411588 w 9771622"/>
              <a:gd name="connsiteY35011" fmla="*/ 592080 h 4890129"/>
              <a:gd name="connsiteX35012" fmla="*/ 2397875 w 9771622"/>
              <a:gd name="connsiteY35012" fmla="*/ 605793 h 4890129"/>
              <a:gd name="connsiteX35013" fmla="*/ 2384161 w 9771622"/>
              <a:gd name="connsiteY35013" fmla="*/ 592080 h 4890129"/>
              <a:gd name="connsiteX35014" fmla="*/ 2397875 w 9771622"/>
              <a:gd name="connsiteY35014" fmla="*/ 578363 h 4890129"/>
              <a:gd name="connsiteX35015" fmla="*/ 2085090 w 9771622"/>
              <a:gd name="connsiteY35015" fmla="*/ 577956 h 4890129"/>
              <a:gd name="connsiteX35016" fmla="*/ 2098805 w 9771622"/>
              <a:gd name="connsiteY35016" fmla="*/ 591672 h 4890129"/>
              <a:gd name="connsiteX35017" fmla="*/ 2085090 w 9771622"/>
              <a:gd name="connsiteY35017" fmla="*/ 605386 h 4890129"/>
              <a:gd name="connsiteX35018" fmla="*/ 2071372 w 9771622"/>
              <a:gd name="connsiteY35018" fmla="*/ 591672 h 4890129"/>
              <a:gd name="connsiteX35019" fmla="*/ 2085090 w 9771622"/>
              <a:gd name="connsiteY35019" fmla="*/ 577956 h 4890129"/>
              <a:gd name="connsiteX35020" fmla="*/ 1664074 w 9771622"/>
              <a:gd name="connsiteY35020" fmla="*/ 577877 h 4890129"/>
              <a:gd name="connsiteX35021" fmla="*/ 1677791 w 9771622"/>
              <a:gd name="connsiteY35021" fmla="*/ 591593 h 4890129"/>
              <a:gd name="connsiteX35022" fmla="*/ 1664074 w 9771622"/>
              <a:gd name="connsiteY35022" fmla="*/ 605308 h 4890129"/>
              <a:gd name="connsiteX35023" fmla="*/ 1650361 w 9771622"/>
              <a:gd name="connsiteY35023" fmla="*/ 591593 h 4890129"/>
              <a:gd name="connsiteX35024" fmla="*/ 1664074 w 9771622"/>
              <a:gd name="connsiteY35024" fmla="*/ 577877 h 4890129"/>
              <a:gd name="connsiteX35025" fmla="*/ 3384794 w 9771622"/>
              <a:gd name="connsiteY35025" fmla="*/ 576808 h 4890129"/>
              <a:gd name="connsiteX35026" fmla="*/ 3398510 w 9771622"/>
              <a:gd name="connsiteY35026" fmla="*/ 590528 h 4890129"/>
              <a:gd name="connsiteX35027" fmla="*/ 3384794 w 9771622"/>
              <a:gd name="connsiteY35027" fmla="*/ 604244 h 4890129"/>
              <a:gd name="connsiteX35028" fmla="*/ 3371078 w 9771622"/>
              <a:gd name="connsiteY35028" fmla="*/ 590528 h 4890129"/>
              <a:gd name="connsiteX35029" fmla="*/ 3384794 w 9771622"/>
              <a:gd name="connsiteY35029" fmla="*/ 576808 h 4890129"/>
              <a:gd name="connsiteX35030" fmla="*/ 3736631 w 9771622"/>
              <a:gd name="connsiteY35030" fmla="*/ 576475 h 4890129"/>
              <a:gd name="connsiteX35031" fmla="*/ 3750347 w 9771622"/>
              <a:gd name="connsiteY35031" fmla="*/ 590197 h 4890129"/>
              <a:gd name="connsiteX35032" fmla="*/ 3736631 w 9771622"/>
              <a:gd name="connsiteY35032" fmla="*/ 603910 h 4890129"/>
              <a:gd name="connsiteX35033" fmla="*/ 3722915 w 9771622"/>
              <a:gd name="connsiteY35033" fmla="*/ 590197 h 4890129"/>
              <a:gd name="connsiteX35034" fmla="*/ 3736631 w 9771622"/>
              <a:gd name="connsiteY35034" fmla="*/ 576475 h 4890129"/>
              <a:gd name="connsiteX35035" fmla="*/ 3470850 w 9771622"/>
              <a:gd name="connsiteY35035" fmla="*/ 574164 h 4890129"/>
              <a:gd name="connsiteX35036" fmla="*/ 3484566 w 9771622"/>
              <a:gd name="connsiteY35036" fmla="*/ 587881 h 4890129"/>
              <a:gd name="connsiteX35037" fmla="*/ 3470850 w 9771622"/>
              <a:gd name="connsiteY35037" fmla="*/ 601597 h 4890129"/>
              <a:gd name="connsiteX35038" fmla="*/ 3457134 w 9771622"/>
              <a:gd name="connsiteY35038" fmla="*/ 587881 h 4890129"/>
              <a:gd name="connsiteX35039" fmla="*/ 3470850 w 9771622"/>
              <a:gd name="connsiteY35039" fmla="*/ 574164 h 4890129"/>
              <a:gd name="connsiteX35040" fmla="*/ 7211311 w 9771622"/>
              <a:gd name="connsiteY35040" fmla="*/ 574097 h 4890129"/>
              <a:gd name="connsiteX35041" fmla="*/ 7225027 w 9771622"/>
              <a:gd name="connsiteY35041" fmla="*/ 587808 h 4890129"/>
              <a:gd name="connsiteX35042" fmla="*/ 7211311 w 9771622"/>
              <a:gd name="connsiteY35042" fmla="*/ 601522 h 4890129"/>
              <a:gd name="connsiteX35043" fmla="*/ 7197595 w 9771622"/>
              <a:gd name="connsiteY35043" fmla="*/ 587808 h 4890129"/>
              <a:gd name="connsiteX35044" fmla="*/ 7211311 w 9771622"/>
              <a:gd name="connsiteY35044" fmla="*/ 574097 h 4890129"/>
              <a:gd name="connsiteX35045" fmla="*/ 6160100 w 9771622"/>
              <a:gd name="connsiteY35045" fmla="*/ 573833 h 4890129"/>
              <a:gd name="connsiteX35046" fmla="*/ 6173816 w 9771622"/>
              <a:gd name="connsiteY35046" fmla="*/ 587545 h 4890129"/>
              <a:gd name="connsiteX35047" fmla="*/ 6160100 w 9771622"/>
              <a:gd name="connsiteY35047" fmla="*/ 601262 h 4890129"/>
              <a:gd name="connsiteX35048" fmla="*/ 6146384 w 9771622"/>
              <a:gd name="connsiteY35048" fmla="*/ 587545 h 4890129"/>
              <a:gd name="connsiteX35049" fmla="*/ 6160100 w 9771622"/>
              <a:gd name="connsiteY35049" fmla="*/ 573833 h 4890129"/>
              <a:gd name="connsiteX35050" fmla="*/ 3646604 w 9771622"/>
              <a:gd name="connsiteY35050" fmla="*/ 573833 h 4890129"/>
              <a:gd name="connsiteX35051" fmla="*/ 3660320 w 9771622"/>
              <a:gd name="connsiteY35051" fmla="*/ 587545 h 4890129"/>
              <a:gd name="connsiteX35052" fmla="*/ 3646604 w 9771622"/>
              <a:gd name="connsiteY35052" fmla="*/ 601262 h 4890129"/>
              <a:gd name="connsiteX35053" fmla="*/ 3632888 w 9771622"/>
              <a:gd name="connsiteY35053" fmla="*/ 587545 h 4890129"/>
              <a:gd name="connsiteX35054" fmla="*/ 3646604 w 9771622"/>
              <a:gd name="connsiteY35054" fmla="*/ 573833 h 4890129"/>
              <a:gd name="connsiteX35055" fmla="*/ 1548895 w 9771622"/>
              <a:gd name="connsiteY35055" fmla="*/ 573562 h 4890129"/>
              <a:gd name="connsiteX35056" fmla="*/ 1562607 w 9771622"/>
              <a:gd name="connsiteY35056" fmla="*/ 587276 h 4890129"/>
              <a:gd name="connsiteX35057" fmla="*/ 1548895 w 9771622"/>
              <a:gd name="connsiteY35057" fmla="*/ 600991 h 4890129"/>
              <a:gd name="connsiteX35058" fmla="*/ 1535179 w 9771622"/>
              <a:gd name="connsiteY35058" fmla="*/ 587276 h 4890129"/>
              <a:gd name="connsiteX35059" fmla="*/ 1548895 w 9771622"/>
              <a:gd name="connsiteY35059" fmla="*/ 573562 h 4890129"/>
              <a:gd name="connsiteX35060" fmla="*/ 3558230 w 9771622"/>
              <a:gd name="connsiteY35060" fmla="*/ 573169 h 4890129"/>
              <a:gd name="connsiteX35061" fmla="*/ 3571946 w 9771622"/>
              <a:gd name="connsiteY35061" fmla="*/ 586885 h 4890129"/>
              <a:gd name="connsiteX35062" fmla="*/ 3558230 w 9771622"/>
              <a:gd name="connsiteY35062" fmla="*/ 600603 h 4890129"/>
              <a:gd name="connsiteX35063" fmla="*/ 3544514 w 9771622"/>
              <a:gd name="connsiteY35063" fmla="*/ 586885 h 4890129"/>
              <a:gd name="connsiteX35064" fmla="*/ 3558230 w 9771622"/>
              <a:gd name="connsiteY35064" fmla="*/ 573169 h 4890129"/>
              <a:gd name="connsiteX35065" fmla="*/ 1967261 w 9771622"/>
              <a:gd name="connsiteY35065" fmla="*/ 571648 h 4890129"/>
              <a:gd name="connsiteX35066" fmla="*/ 1980979 w 9771622"/>
              <a:gd name="connsiteY35066" fmla="*/ 585360 h 4890129"/>
              <a:gd name="connsiteX35067" fmla="*/ 1967261 w 9771622"/>
              <a:gd name="connsiteY35067" fmla="*/ 599076 h 4890129"/>
              <a:gd name="connsiteX35068" fmla="*/ 1953541 w 9771622"/>
              <a:gd name="connsiteY35068" fmla="*/ 585360 h 4890129"/>
              <a:gd name="connsiteX35069" fmla="*/ 1967261 w 9771622"/>
              <a:gd name="connsiteY35069" fmla="*/ 571648 h 4890129"/>
              <a:gd name="connsiteX35070" fmla="*/ 2277062 w 9771622"/>
              <a:gd name="connsiteY35070" fmla="*/ 570061 h 4890129"/>
              <a:gd name="connsiteX35071" fmla="*/ 2290781 w 9771622"/>
              <a:gd name="connsiteY35071" fmla="*/ 583771 h 4890129"/>
              <a:gd name="connsiteX35072" fmla="*/ 2277062 w 9771622"/>
              <a:gd name="connsiteY35072" fmla="*/ 597487 h 4890129"/>
              <a:gd name="connsiteX35073" fmla="*/ 2263342 w 9771622"/>
              <a:gd name="connsiteY35073" fmla="*/ 583771 h 4890129"/>
              <a:gd name="connsiteX35074" fmla="*/ 2277062 w 9771622"/>
              <a:gd name="connsiteY35074" fmla="*/ 570061 h 4890129"/>
              <a:gd name="connsiteX35075" fmla="*/ 1434370 w 9771622"/>
              <a:gd name="connsiteY35075" fmla="*/ 569247 h 4890129"/>
              <a:gd name="connsiteX35076" fmla="*/ 1448091 w 9771622"/>
              <a:gd name="connsiteY35076" fmla="*/ 582960 h 4890129"/>
              <a:gd name="connsiteX35077" fmla="*/ 1434370 w 9771622"/>
              <a:gd name="connsiteY35077" fmla="*/ 596677 h 4890129"/>
              <a:gd name="connsiteX35078" fmla="*/ 1420657 w 9771622"/>
              <a:gd name="connsiteY35078" fmla="*/ 582960 h 4890129"/>
              <a:gd name="connsiteX35079" fmla="*/ 1434370 w 9771622"/>
              <a:gd name="connsiteY35079" fmla="*/ 569247 h 4890129"/>
              <a:gd name="connsiteX35080" fmla="*/ 3085253 w 9771622"/>
              <a:gd name="connsiteY35080" fmla="*/ 569187 h 4890129"/>
              <a:gd name="connsiteX35081" fmla="*/ 3098969 w 9771622"/>
              <a:gd name="connsiteY35081" fmla="*/ 582899 h 4890129"/>
              <a:gd name="connsiteX35082" fmla="*/ 3085253 w 9771622"/>
              <a:gd name="connsiteY35082" fmla="*/ 596622 h 4890129"/>
              <a:gd name="connsiteX35083" fmla="*/ 3071537 w 9771622"/>
              <a:gd name="connsiteY35083" fmla="*/ 582899 h 4890129"/>
              <a:gd name="connsiteX35084" fmla="*/ 3085253 w 9771622"/>
              <a:gd name="connsiteY35084" fmla="*/ 569187 h 4890129"/>
              <a:gd name="connsiteX35085" fmla="*/ 7272872 w 9771622"/>
              <a:gd name="connsiteY35085" fmla="*/ 569123 h 4890129"/>
              <a:gd name="connsiteX35086" fmla="*/ 7286588 w 9771622"/>
              <a:gd name="connsiteY35086" fmla="*/ 582830 h 4890129"/>
              <a:gd name="connsiteX35087" fmla="*/ 7272872 w 9771622"/>
              <a:gd name="connsiteY35087" fmla="*/ 596549 h 4890129"/>
              <a:gd name="connsiteX35088" fmla="*/ 7259156 w 9771622"/>
              <a:gd name="connsiteY35088" fmla="*/ 582830 h 4890129"/>
              <a:gd name="connsiteX35089" fmla="*/ 7272872 w 9771622"/>
              <a:gd name="connsiteY35089" fmla="*/ 569123 h 4890129"/>
              <a:gd name="connsiteX35090" fmla="*/ 3961371 w 9771622"/>
              <a:gd name="connsiteY35090" fmla="*/ 567542 h 4890129"/>
              <a:gd name="connsiteX35091" fmla="*/ 3975087 w 9771622"/>
              <a:gd name="connsiteY35091" fmla="*/ 581253 h 4890129"/>
              <a:gd name="connsiteX35092" fmla="*/ 3961371 w 9771622"/>
              <a:gd name="connsiteY35092" fmla="*/ 594977 h 4890129"/>
              <a:gd name="connsiteX35093" fmla="*/ 3947655 w 9771622"/>
              <a:gd name="connsiteY35093" fmla="*/ 581253 h 4890129"/>
              <a:gd name="connsiteX35094" fmla="*/ 3961371 w 9771622"/>
              <a:gd name="connsiteY35094" fmla="*/ 567542 h 4890129"/>
              <a:gd name="connsiteX35095" fmla="*/ 1850075 w 9771622"/>
              <a:gd name="connsiteY35095" fmla="*/ 565998 h 4890129"/>
              <a:gd name="connsiteX35096" fmla="*/ 1863791 w 9771622"/>
              <a:gd name="connsiteY35096" fmla="*/ 579710 h 4890129"/>
              <a:gd name="connsiteX35097" fmla="*/ 1850075 w 9771622"/>
              <a:gd name="connsiteY35097" fmla="*/ 593427 h 4890129"/>
              <a:gd name="connsiteX35098" fmla="*/ 1836355 w 9771622"/>
              <a:gd name="connsiteY35098" fmla="*/ 579710 h 4890129"/>
              <a:gd name="connsiteX35099" fmla="*/ 1850075 w 9771622"/>
              <a:gd name="connsiteY35099" fmla="*/ 565998 h 4890129"/>
              <a:gd name="connsiteX35100" fmla="*/ 1320495 w 9771622"/>
              <a:gd name="connsiteY35100" fmla="*/ 565259 h 4890129"/>
              <a:gd name="connsiteX35101" fmla="*/ 1334210 w 9771622"/>
              <a:gd name="connsiteY35101" fmla="*/ 578974 h 4890129"/>
              <a:gd name="connsiteX35102" fmla="*/ 1320495 w 9771622"/>
              <a:gd name="connsiteY35102" fmla="*/ 592690 h 4890129"/>
              <a:gd name="connsiteX35103" fmla="*/ 1306779 w 9771622"/>
              <a:gd name="connsiteY35103" fmla="*/ 578974 h 4890129"/>
              <a:gd name="connsiteX35104" fmla="*/ 1320495 w 9771622"/>
              <a:gd name="connsiteY35104" fmla="*/ 565259 h 4890129"/>
              <a:gd name="connsiteX35105" fmla="*/ 7334104 w 9771622"/>
              <a:gd name="connsiteY35105" fmla="*/ 564476 h 4890129"/>
              <a:gd name="connsiteX35106" fmla="*/ 7347820 w 9771622"/>
              <a:gd name="connsiteY35106" fmla="*/ 578186 h 4890129"/>
              <a:gd name="connsiteX35107" fmla="*/ 7334104 w 9771622"/>
              <a:gd name="connsiteY35107" fmla="*/ 591903 h 4890129"/>
              <a:gd name="connsiteX35108" fmla="*/ 7320388 w 9771622"/>
              <a:gd name="connsiteY35108" fmla="*/ 578186 h 4890129"/>
              <a:gd name="connsiteX35109" fmla="*/ 7334104 w 9771622"/>
              <a:gd name="connsiteY35109" fmla="*/ 564476 h 4890129"/>
              <a:gd name="connsiteX35110" fmla="*/ 6930632 w 9771622"/>
              <a:gd name="connsiteY35110" fmla="*/ 563208 h 4890129"/>
              <a:gd name="connsiteX35111" fmla="*/ 6944348 w 9771622"/>
              <a:gd name="connsiteY35111" fmla="*/ 576920 h 4890129"/>
              <a:gd name="connsiteX35112" fmla="*/ 6930632 w 9771622"/>
              <a:gd name="connsiteY35112" fmla="*/ 590636 h 4890129"/>
              <a:gd name="connsiteX35113" fmla="*/ 6916916 w 9771622"/>
              <a:gd name="connsiteY35113" fmla="*/ 576920 h 4890129"/>
              <a:gd name="connsiteX35114" fmla="*/ 6930632 w 9771622"/>
              <a:gd name="connsiteY35114" fmla="*/ 563208 h 4890129"/>
              <a:gd name="connsiteX35115" fmla="*/ 2157575 w 9771622"/>
              <a:gd name="connsiteY35115" fmla="*/ 562420 h 4890129"/>
              <a:gd name="connsiteX35116" fmla="*/ 2171291 w 9771622"/>
              <a:gd name="connsiteY35116" fmla="*/ 576133 h 4890129"/>
              <a:gd name="connsiteX35117" fmla="*/ 2157575 w 9771622"/>
              <a:gd name="connsiteY35117" fmla="*/ 589850 h 4890129"/>
              <a:gd name="connsiteX35118" fmla="*/ 2143865 w 9771622"/>
              <a:gd name="connsiteY35118" fmla="*/ 576133 h 4890129"/>
              <a:gd name="connsiteX35119" fmla="*/ 2157575 w 9771622"/>
              <a:gd name="connsiteY35119" fmla="*/ 562420 h 4890129"/>
              <a:gd name="connsiteX35120" fmla="*/ 6404038 w 9771622"/>
              <a:gd name="connsiteY35120" fmla="*/ 562247 h 4890129"/>
              <a:gd name="connsiteX35121" fmla="*/ 6417754 w 9771622"/>
              <a:gd name="connsiteY35121" fmla="*/ 575957 h 4890129"/>
              <a:gd name="connsiteX35122" fmla="*/ 6404038 w 9771622"/>
              <a:gd name="connsiteY35122" fmla="*/ 589680 h 4890129"/>
              <a:gd name="connsiteX35123" fmla="*/ 6390322 w 9771622"/>
              <a:gd name="connsiteY35123" fmla="*/ 575957 h 4890129"/>
              <a:gd name="connsiteX35124" fmla="*/ 6404038 w 9771622"/>
              <a:gd name="connsiteY35124" fmla="*/ 562247 h 4890129"/>
              <a:gd name="connsiteX35125" fmla="*/ 3167338 w 9771622"/>
              <a:gd name="connsiteY35125" fmla="*/ 561915 h 4890129"/>
              <a:gd name="connsiteX35126" fmla="*/ 3181054 w 9771622"/>
              <a:gd name="connsiteY35126" fmla="*/ 575627 h 4890129"/>
              <a:gd name="connsiteX35127" fmla="*/ 3167338 w 9771622"/>
              <a:gd name="connsiteY35127" fmla="*/ 589346 h 4890129"/>
              <a:gd name="connsiteX35128" fmla="*/ 3153622 w 9771622"/>
              <a:gd name="connsiteY35128" fmla="*/ 575627 h 4890129"/>
              <a:gd name="connsiteX35129" fmla="*/ 3167338 w 9771622"/>
              <a:gd name="connsiteY35129" fmla="*/ 561915 h 4890129"/>
              <a:gd name="connsiteX35130" fmla="*/ 1733583 w 9771622"/>
              <a:gd name="connsiteY35130" fmla="*/ 560680 h 4890129"/>
              <a:gd name="connsiteX35131" fmla="*/ 1747300 w 9771622"/>
              <a:gd name="connsiteY35131" fmla="*/ 574396 h 4890129"/>
              <a:gd name="connsiteX35132" fmla="*/ 1733583 w 9771622"/>
              <a:gd name="connsiteY35132" fmla="*/ 588110 h 4890129"/>
              <a:gd name="connsiteX35133" fmla="*/ 1719866 w 9771622"/>
              <a:gd name="connsiteY35133" fmla="*/ 574396 h 4890129"/>
              <a:gd name="connsiteX35134" fmla="*/ 1733583 w 9771622"/>
              <a:gd name="connsiteY35134" fmla="*/ 560680 h 4890129"/>
              <a:gd name="connsiteX35135" fmla="*/ 7395005 w 9771622"/>
              <a:gd name="connsiteY35135" fmla="*/ 559830 h 4890129"/>
              <a:gd name="connsiteX35136" fmla="*/ 7408721 w 9771622"/>
              <a:gd name="connsiteY35136" fmla="*/ 573546 h 4890129"/>
              <a:gd name="connsiteX35137" fmla="*/ 7395005 w 9771622"/>
              <a:gd name="connsiteY35137" fmla="*/ 587258 h 4890129"/>
              <a:gd name="connsiteX35138" fmla="*/ 7381289 w 9771622"/>
              <a:gd name="connsiteY35138" fmla="*/ 573546 h 4890129"/>
              <a:gd name="connsiteX35139" fmla="*/ 7395005 w 9771622"/>
              <a:gd name="connsiteY35139" fmla="*/ 559830 h 4890129"/>
              <a:gd name="connsiteX35140" fmla="*/ 6229939 w 9771622"/>
              <a:gd name="connsiteY35140" fmla="*/ 559597 h 4890129"/>
              <a:gd name="connsiteX35141" fmla="*/ 6243655 w 9771622"/>
              <a:gd name="connsiteY35141" fmla="*/ 573312 h 4890129"/>
              <a:gd name="connsiteX35142" fmla="*/ 6229939 w 9771622"/>
              <a:gd name="connsiteY35142" fmla="*/ 587032 h 4890129"/>
              <a:gd name="connsiteX35143" fmla="*/ 6216223 w 9771622"/>
              <a:gd name="connsiteY35143" fmla="*/ 573312 h 4890129"/>
              <a:gd name="connsiteX35144" fmla="*/ 6229939 w 9771622"/>
              <a:gd name="connsiteY35144" fmla="*/ 559597 h 4890129"/>
              <a:gd name="connsiteX35145" fmla="*/ 3868031 w 9771622"/>
              <a:gd name="connsiteY35145" fmla="*/ 558940 h 4890129"/>
              <a:gd name="connsiteX35146" fmla="*/ 3881747 w 9771622"/>
              <a:gd name="connsiteY35146" fmla="*/ 572653 h 4890129"/>
              <a:gd name="connsiteX35147" fmla="*/ 3868031 w 9771622"/>
              <a:gd name="connsiteY35147" fmla="*/ 586372 h 4890129"/>
              <a:gd name="connsiteX35148" fmla="*/ 3854315 w 9771622"/>
              <a:gd name="connsiteY35148" fmla="*/ 572653 h 4890129"/>
              <a:gd name="connsiteX35149" fmla="*/ 3868031 w 9771622"/>
              <a:gd name="connsiteY35149" fmla="*/ 558940 h 4890129"/>
              <a:gd name="connsiteX35150" fmla="*/ 6993851 w 9771622"/>
              <a:gd name="connsiteY35150" fmla="*/ 556578 h 4890129"/>
              <a:gd name="connsiteX35151" fmla="*/ 7007567 w 9771622"/>
              <a:gd name="connsiteY35151" fmla="*/ 570295 h 4890129"/>
              <a:gd name="connsiteX35152" fmla="*/ 6993851 w 9771622"/>
              <a:gd name="connsiteY35152" fmla="*/ 584004 h 4890129"/>
              <a:gd name="connsiteX35153" fmla="*/ 6980135 w 9771622"/>
              <a:gd name="connsiteY35153" fmla="*/ 570295 h 4890129"/>
              <a:gd name="connsiteX35154" fmla="*/ 6993851 w 9771622"/>
              <a:gd name="connsiteY35154" fmla="*/ 556578 h 4890129"/>
              <a:gd name="connsiteX35155" fmla="*/ 3250746 w 9771622"/>
              <a:gd name="connsiteY35155" fmla="*/ 555958 h 4890129"/>
              <a:gd name="connsiteX35156" fmla="*/ 3264462 w 9771622"/>
              <a:gd name="connsiteY35156" fmla="*/ 569674 h 4890129"/>
              <a:gd name="connsiteX35157" fmla="*/ 3250746 w 9771622"/>
              <a:gd name="connsiteY35157" fmla="*/ 583388 h 4890129"/>
              <a:gd name="connsiteX35158" fmla="*/ 3237030 w 9771622"/>
              <a:gd name="connsiteY35158" fmla="*/ 569674 h 4890129"/>
              <a:gd name="connsiteX35159" fmla="*/ 3250746 w 9771622"/>
              <a:gd name="connsiteY35159" fmla="*/ 555958 h 4890129"/>
              <a:gd name="connsiteX35160" fmla="*/ 2038758 w 9771622"/>
              <a:gd name="connsiteY35160" fmla="*/ 555772 h 4890129"/>
              <a:gd name="connsiteX35161" fmla="*/ 2052469 w 9771622"/>
              <a:gd name="connsiteY35161" fmla="*/ 569490 h 4890129"/>
              <a:gd name="connsiteX35162" fmla="*/ 2038758 w 9771622"/>
              <a:gd name="connsiteY35162" fmla="*/ 583200 h 4890129"/>
              <a:gd name="connsiteX35163" fmla="*/ 2025041 w 9771622"/>
              <a:gd name="connsiteY35163" fmla="*/ 569490 h 4890129"/>
              <a:gd name="connsiteX35164" fmla="*/ 2038758 w 9771622"/>
              <a:gd name="connsiteY35164" fmla="*/ 555772 h 4890129"/>
              <a:gd name="connsiteX35165" fmla="*/ 1617737 w 9771622"/>
              <a:gd name="connsiteY35165" fmla="*/ 555697 h 4890129"/>
              <a:gd name="connsiteX35166" fmla="*/ 1631456 w 9771622"/>
              <a:gd name="connsiteY35166" fmla="*/ 569414 h 4890129"/>
              <a:gd name="connsiteX35167" fmla="*/ 1617737 w 9771622"/>
              <a:gd name="connsiteY35167" fmla="*/ 583127 h 4890129"/>
              <a:gd name="connsiteX35168" fmla="*/ 1604022 w 9771622"/>
              <a:gd name="connsiteY35168" fmla="*/ 569414 h 4890129"/>
              <a:gd name="connsiteX35169" fmla="*/ 1617737 w 9771622"/>
              <a:gd name="connsiteY35169" fmla="*/ 555697 h 4890129"/>
              <a:gd name="connsiteX35170" fmla="*/ 2351205 w 9771622"/>
              <a:gd name="connsiteY35170" fmla="*/ 555515 h 4890129"/>
              <a:gd name="connsiteX35171" fmla="*/ 2364926 w 9771622"/>
              <a:gd name="connsiteY35171" fmla="*/ 569232 h 4890129"/>
              <a:gd name="connsiteX35172" fmla="*/ 2351205 w 9771622"/>
              <a:gd name="connsiteY35172" fmla="*/ 582941 h 4890129"/>
              <a:gd name="connsiteX35173" fmla="*/ 2337491 w 9771622"/>
              <a:gd name="connsiteY35173" fmla="*/ 569232 h 4890129"/>
              <a:gd name="connsiteX35174" fmla="*/ 2351205 w 9771622"/>
              <a:gd name="connsiteY35174" fmla="*/ 555515 h 4890129"/>
              <a:gd name="connsiteX35175" fmla="*/ 7455906 w 9771622"/>
              <a:gd name="connsiteY35175" fmla="*/ 555511 h 4890129"/>
              <a:gd name="connsiteX35176" fmla="*/ 7469622 w 9771622"/>
              <a:gd name="connsiteY35176" fmla="*/ 569230 h 4890129"/>
              <a:gd name="connsiteX35177" fmla="*/ 7455906 w 9771622"/>
              <a:gd name="connsiteY35177" fmla="*/ 582938 h 4890129"/>
              <a:gd name="connsiteX35178" fmla="*/ 7442190 w 9771622"/>
              <a:gd name="connsiteY35178" fmla="*/ 569230 h 4890129"/>
              <a:gd name="connsiteX35179" fmla="*/ 7455906 w 9771622"/>
              <a:gd name="connsiteY35179" fmla="*/ 555511 h 4890129"/>
              <a:gd name="connsiteX35180" fmla="*/ 2955917 w 9771622"/>
              <a:gd name="connsiteY35180" fmla="*/ 553617 h 4890129"/>
              <a:gd name="connsiteX35181" fmla="*/ 2969630 w 9771622"/>
              <a:gd name="connsiteY35181" fmla="*/ 567333 h 4890129"/>
              <a:gd name="connsiteX35182" fmla="*/ 2955917 w 9771622"/>
              <a:gd name="connsiteY35182" fmla="*/ 581044 h 4890129"/>
              <a:gd name="connsiteX35183" fmla="*/ 2942203 w 9771622"/>
              <a:gd name="connsiteY35183" fmla="*/ 567333 h 4890129"/>
              <a:gd name="connsiteX35184" fmla="*/ 2955917 w 9771622"/>
              <a:gd name="connsiteY35184" fmla="*/ 553617 h 4890129"/>
              <a:gd name="connsiteX35185" fmla="*/ 3776019 w 9771622"/>
              <a:gd name="connsiteY35185" fmla="*/ 552649 h 4890129"/>
              <a:gd name="connsiteX35186" fmla="*/ 3789735 w 9771622"/>
              <a:gd name="connsiteY35186" fmla="*/ 566367 h 4890129"/>
              <a:gd name="connsiteX35187" fmla="*/ 3776019 w 9771622"/>
              <a:gd name="connsiteY35187" fmla="*/ 580077 h 4890129"/>
              <a:gd name="connsiteX35188" fmla="*/ 3762303 w 9771622"/>
              <a:gd name="connsiteY35188" fmla="*/ 566367 h 4890129"/>
              <a:gd name="connsiteX35189" fmla="*/ 3776019 w 9771622"/>
              <a:gd name="connsiteY35189" fmla="*/ 552649 h 4890129"/>
              <a:gd name="connsiteX35190" fmla="*/ 3335148 w 9771622"/>
              <a:gd name="connsiteY35190" fmla="*/ 551322 h 4890129"/>
              <a:gd name="connsiteX35191" fmla="*/ 3348864 w 9771622"/>
              <a:gd name="connsiteY35191" fmla="*/ 565042 h 4890129"/>
              <a:gd name="connsiteX35192" fmla="*/ 3335148 w 9771622"/>
              <a:gd name="connsiteY35192" fmla="*/ 578752 h 4890129"/>
              <a:gd name="connsiteX35193" fmla="*/ 3321432 w 9771622"/>
              <a:gd name="connsiteY35193" fmla="*/ 565042 h 4890129"/>
              <a:gd name="connsiteX35194" fmla="*/ 3335148 w 9771622"/>
              <a:gd name="connsiteY35194" fmla="*/ 551322 h 4890129"/>
              <a:gd name="connsiteX35195" fmla="*/ 7516147 w 9771622"/>
              <a:gd name="connsiteY35195" fmla="*/ 551189 h 4890129"/>
              <a:gd name="connsiteX35196" fmla="*/ 7529863 w 9771622"/>
              <a:gd name="connsiteY35196" fmla="*/ 564907 h 4890129"/>
              <a:gd name="connsiteX35197" fmla="*/ 7516147 w 9771622"/>
              <a:gd name="connsiteY35197" fmla="*/ 578618 h 4890129"/>
              <a:gd name="connsiteX35198" fmla="*/ 7502431 w 9771622"/>
              <a:gd name="connsiteY35198" fmla="*/ 564907 h 4890129"/>
              <a:gd name="connsiteX35199" fmla="*/ 7516147 w 9771622"/>
              <a:gd name="connsiteY35199" fmla="*/ 551189 h 4890129"/>
              <a:gd name="connsiteX35200" fmla="*/ 1502556 w 9771622"/>
              <a:gd name="connsiteY35200" fmla="*/ 551047 h 4890129"/>
              <a:gd name="connsiteX35201" fmla="*/ 1516271 w 9771622"/>
              <a:gd name="connsiteY35201" fmla="*/ 564763 h 4890129"/>
              <a:gd name="connsiteX35202" fmla="*/ 1502556 w 9771622"/>
              <a:gd name="connsiteY35202" fmla="*/ 578478 h 4890129"/>
              <a:gd name="connsiteX35203" fmla="*/ 1488836 w 9771622"/>
              <a:gd name="connsiteY35203" fmla="*/ 564763 h 4890129"/>
              <a:gd name="connsiteX35204" fmla="*/ 1502556 w 9771622"/>
              <a:gd name="connsiteY35204" fmla="*/ 551047 h 4890129"/>
              <a:gd name="connsiteX35205" fmla="*/ 8304221 w 9771622"/>
              <a:gd name="connsiteY35205" fmla="*/ 551046 h 4890129"/>
              <a:gd name="connsiteX35206" fmla="*/ 8317937 w 9771622"/>
              <a:gd name="connsiteY35206" fmla="*/ 564763 h 4890129"/>
              <a:gd name="connsiteX35207" fmla="*/ 8304221 w 9771622"/>
              <a:gd name="connsiteY35207" fmla="*/ 578477 h 4890129"/>
              <a:gd name="connsiteX35208" fmla="*/ 8290505 w 9771622"/>
              <a:gd name="connsiteY35208" fmla="*/ 564763 h 4890129"/>
              <a:gd name="connsiteX35209" fmla="*/ 8304221 w 9771622"/>
              <a:gd name="connsiteY35209" fmla="*/ 551046 h 4890129"/>
              <a:gd name="connsiteX35210" fmla="*/ 7057070 w 9771622"/>
              <a:gd name="connsiteY35210" fmla="*/ 550281 h 4890129"/>
              <a:gd name="connsiteX35211" fmla="*/ 7070786 w 9771622"/>
              <a:gd name="connsiteY35211" fmla="*/ 563999 h 4890129"/>
              <a:gd name="connsiteX35212" fmla="*/ 7057070 w 9771622"/>
              <a:gd name="connsiteY35212" fmla="*/ 577710 h 4890129"/>
              <a:gd name="connsiteX35213" fmla="*/ 7043354 w 9771622"/>
              <a:gd name="connsiteY35213" fmla="*/ 563999 h 4890129"/>
              <a:gd name="connsiteX35214" fmla="*/ 7057070 w 9771622"/>
              <a:gd name="connsiteY35214" fmla="*/ 550281 h 4890129"/>
              <a:gd name="connsiteX35215" fmla="*/ 2749714 w 9771622"/>
              <a:gd name="connsiteY35215" fmla="*/ 550281 h 4890129"/>
              <a:gd name="connsiteX35216" fmla="*/ 2763431 w 9771622"/>
              <a:gd name="connsiteY35216" fmla="*/ 564001 h 4890129"/>
              <a:gd name="connsiteX35217" fmla="*/ 2749714 w 9771622"/>
              <a:gd name="connsiteY35217" fmla="*/ 577715 h 4890129"/>
              <a:gd name="connsiteX35218" fmla="*/ 2736001 w 9771622"/>
              <a:gd name="connsiteY35218" fmla="*/ 564001 h 4890129"/>
              <a:gd name="connsiteX35219" fmla="*/ 2749714 w 9771622"/>
              <a:gd name="connsiteY35219" fmla="*/ 550281 h 4890129"/>
              <a:gd name="connsiteX35220" fmla="*/ 1920587 w 9771622"/>
              <a:gd name="connsiteY35220" fmla="*/ 549456 h 4890129"/>
              <a:gd name="connsiteX35221" fmla="*/ 1934304 w 9771622"/>
              <a:gd name="connsiteY35221" fmla="*/ 563174 h 4890129"/>
              <a:gd name="connsiteX35222" fmla="*/ 1920587 w 9771622"/>
              <a:gd name="connsiteY35222" fmla="*/ 576888 h 4890129"/>
              <a:gd name="connsiteX35223" fmla="*/ 1906872 w 9771622"/>
              <a:gd name="connsiteY35223" fmla="*/ 563174 h 4890129"/>
              <a:gd name="connsiteX35224" fmla="*/ 1920587 w 9771622"/>
              <a:gd name="connsiteY35224" fmla="*/ 549456 h 4890129"/>
              <a:gd name="connsiteX35225" fmla="*/ 8361480 w 9771622"/>
              <a:gd name="connsiteY35225" fmla="*/ 549055 h 4890129"/>
              <a:gd name="connsiteX35226" fmla="*/ 8375196 w 9771622"/>
              <a:gd name="connsiteY35226" fmla="*/ 562772 h 4890129"/>
              <a:gd name="connsiteX35227" fmla="*/ 8361480 w 9771622"/>
              <a:gd name="connsiteY35227" fmla="*/ 576487 h 4890129"/>
              <a:gd name="connsiteX35228" fmla="*/ 8347764 w 9771622"/>
              <a:gd name="connsiteY35228" fmla="*/ 562772 h 4890129"/>
              <a:gd name="connsiteX35229" fmla="*/ 8361480 w 9771622"/>
              <a:gd name="connsiteY35229" fmla="*/ 549055 h 4890129"/>
              <a:gd name="connsiteX35230" fmla="*/ 6121706 w 9771622"/>
              <a:gd name="connsiteY35230" fmla="*/ 548674 h 4890129"/>
              <a:gd name="connsiteX35231" fmla="*/ 6135422 w 9771622"/>
              <a:gd name="connsiteY35231" fmla="*/ 562396 h 4890129"/>
              <a:gd name="connsiteX35232" fmla="*/ 6121706 w 9771622"/>
              <a:gd name="connsiteY35232" fmla="*/ 576105 h 4890129"/>
              <a:gd name="connsiteX35233" fmla="*/ 6107990 w 9771622"/>
              <a:gd name="connsiteY35233" fmla="*/ 562396 h 4890129"/>
              <a:gd name="connsiteX35234" fmla="*/ 6121706 w 9771622"/>
              <a:gd name="connsiteY35234" fmla="*/ 548674 h 4890129"/>
              <a:gd name="connsiteX35235" fmla="*/ 3685328 w 9771622"/>
              <a:gd name="connsiteY35235" fmla="*/ 548674 h 4890129"/>
              <a:gd name="connsiteX35236" fmla="*/ 3699044 w 9771622"/>
              <a:gd name="connsiteY35236" fmla="*/ 562396 h 4890129"/>
              <a:gd name="connsiteX35237" fmla="*/ 3685328 w 9771622"/>
              <a:gd name="connsiteY35237" fmla="*/ 576105 h 4890129"/>
              <a:gd name="connsiteX35238" fmla="*/ 3671612 w 9771622"/>
              <a:gd name="connsiteY35238" fmla="*/ 562396 h 4890129"/>
              <a:gd name="connsiteX35239" fmla="*/ 3685328 w 9771622"/>
              <a:gd name="connsiteY35239" fmla="*/ 548674 h 4890129"/>
              <a:gd name="connsiteX35240" fmla="*/ 3420874 w 9771622"/>
              <a:gd name="connsiteY35240" fmla="*/ 548019 h 4890129"/>
              <a:gd name="connsiteX35241" fmla="*/ 3434590 w 9771622"/>
              <a:gd name="connsiteY35241" fmla="*/ 561729 h 4890129"/>
              <a:gd name="connsiteX35242" fmla="*/ 3420874 w 9771622"/>
              <a:gd name="connsiteY35242" fmla="*/ 575446 h 4890129"/>
              <a:gd name="connsiteX35243" fmla="*/ 3407158 w 9771622"/>
              <a:gd name="connsiteY35243" fmla="*/ 561729 h 4890129"/>
              <a:gd name="connsiteX35244" fmla="*/ 3420874 w 9771622"/>
              <a:gd name="connsiteY35244" fmla="*/ 548019 h 4890129"/>
              <a:gd name="connsiteX35245" fmla="*/ 4002743 w 9771622"/>
              <a:gd name="connsiteY35245" fmla="*/ 547353 h 4890129"/>
              <a:gd name="connsiteX35246" fmla="*/ 4016459 w 9771622"/>
              <a:gd name="connsiteY35246" fmla="*/ 561072 h 4890129"/>
              <a:gd name="connsiteX35247" fmla="*/ 4002743 w 9771622"/>
              <a:gd name="connsiteY35247" fmla="*/ 574786 h 4890129"/>
              <a:gd name="connsiteX35248" fmla="*/ 3989027 w 9771622"/>
              <a:gd name="connsiteY35248" fmla="*/ 561072 h 4890129"/>
              <a:gd name="connsiteX35249" fmla="*/ 4002743 w 9771622"/>
              <a:gd name="connsiteY35249" fmla="*/ 547353 h 4890129"/>
              <a:gd name="connsiteX35250" fmla="*/ 2230392 w 9771622"/>
              <a:gd name="connsiteY35250" fmla="*/ 547205 h 4890129"/>
              <a:gd name="connsiteX35251" fmla="*/ 2244112 w 9771622"/>
              <a:gd name="connsiteY35251" fmla="*/ 560924 h 4890129"/>
              <a:gd name="connsiteX35252" fmla="*/ 2230392 w 9771622"/>
              <a:gd name="connsiteY35252" fmla="*/ 574639 h 4890129"/>
              <a:gd name="connsiteX35253" fmla="*/ 2216672 w 9771622"/>
              <a:gd name="connsiteY35253" fmla="*/ 560924 h 4890129"/>
              <a:gd name="connsiteX35254" fmla="*/ 2230392 w 9771622"/>
              <a:gd name="connsiteY35254" fmla="*/ 547205 h 4890129"/>
              <a:gd name="connsiteX35255" fmla="*/ 7576385 w 9771622"/>
              <a:gd name="connsiteY35255" fmla="*/ 547203 h 4890129"/>
              <a:gd name="connsiteX35256" fmla="*/ 7590101 w 9771622"/>
              <a:gd name="connsiteY35256" fmla="*/ 560921 h 4890129"/>
              <a:gd name="connsiteX35257" fmla="*/ 7576385 w 9771622"/>
              <a:gd name="connsiteY35257" fmla="*/ 574636 h 4890129"/>
              <a:gd name="connsiteX35258" fmla="*/ 7562669 w 9771622"/>
              <a:gd name="connsiteY35258" fmla="*/ 560921 h 4890129"/>
              <a:gd name="connsiteX35259" fmla="*/ 7576385 w 9771622"/>
              <a:gd name="connsiteY35259" fmla="*/ 547203 h 4890129"/>
              <a:gd name="connsiteX35260" fmla="*/ 1388034 w 9771622"/>
              <a:gd name="connsiteY35260" fmla="*/ 547061 h 4890129"/>
              <a:gd name="connsiteX35261" fmla="*/ 1401749 w 9771622"/>
              <a:gd name="connsiteY35261" fmla="*/ 560777 h 4890129"/>
              <a:gd name="connsiteX35262" fmla="*/ 1388034 w 9771622"/>
              <a:gd name="connsiteY35262" fmla="*/ 574493 h 4890129"/>
              <a:gd name="connsiteX35263" fmla="*/ 1374318 w 9771622"/>
              <a:gd name="connsiteY35263" fmla="*/ 560777 h 4890129"/>
              <a:gd name="connsiteX35264" fmla="*/ 1388034 w 9771622"/>
              <a:gd name="connsiteY35264" fmla="*/ 547061 h 4890129"/>
              <a:gd name="connsiteX35265" fmla="*/ 8418743 w 9771622"/>
              <a:gd name="connsiteY35265" fmla="*/ 547060 h 4890129"/>
              <a:gd name="connsiteX35266" fmla="*/ 8432459 w 9771622"/>
              <a:gd name="connsiteY35266" fmla="*/ 560777 h 4890129"/>
              <a:gd name="connsiteX35267" fmla="*/ 8418743 w 9771622"/>
              <a:gd name="connsiteY35267" fmla="*/ 574492 h 4890129"/>
              <a:gd name="connsiteX35268" fmla="*/ 8405027 w 9771622"/>
              <a:gd name="connsiteY35268" fmla="*/ 560777 h 4890129"/>
              <a:gd name="connsiteX35269" fmla="*/ 8418743 w 9771622"/>
              <a:gd name="connsiteY35269" fmla="*/ 547060 h 4890129"/>
              <a:gd name="connsiteX35270" fmla="*/ 3595634 w 9771622"/>
              <a:gd name="connsiteY35270" fmla="*/ 546691 h 4890129"/>
              <a:gd name="connsiteX35271" fmla="*/ 3609350 w 9771622"/>
              <a:gd name="connsiteY35271" fmla="*/ 560403 h 4890129"/>
              <a:gd name="connsiteX35272" fmla="*/ 3595634 w 9771622"/>
              <a:gd name="connsiteY35272" fmla="*/ 574127 h 4890129"/>
              <a:gd name="connsiteX35273" fmla="*/ 3581918 w 9771622"/>
              <a:gd name="connsiteY35273" fmla="*/ 560403 h 4890129"/>
              <a:gd name="connsiteX35274" fmla="*/ 3595634 w 9771622"/>
              <a:gd name="connsiteY35274" fmla="*/ 546691 h 4890129"/>
              <a:gd name="connsiteX35275" fmla="*/ 6299114 w 9771622"/>
              <a:gd name="connsiteY35275" fmla="*/ 546360 h 4890129"/>
              <a:gd name="connsiteX35276" fmla="*/ 6312830 w 9771622"/>
              <a:gd name="connsiteY35276" fmla="*/ 560078 h 4890129"/>
              <a:gd name="connsiteX35277" fmla="*/ 6299114 w 9771622"/>
              <a:gd name="connsiteY35277" fmla="*/ 573793 h 4890129"/>
              <a:gd name="connsiteX35278" fmla="*/ 6285398 w 9771622"/>
              <a:gd name="connsiteY35278" fmla="*/ 560078 h 4890129"/>
              <a:gd name="connsiteX35279" fmla="*/ 6299114 w 9771622"/>
              <a:gd name="connsiteY35279" fmla="*/ 546360 h 4890129"/>
              <a:gd name="connsiteX35280" fmla="*/ 3507590 w 9771622"/>
              <a:gd name="connsiteY35280" fmla="*/ 546360 h 4890129"/>
              <a:gd name="connsiteX35281" fmla="*/ 3521306 w 9771622"/>
              <a:gd name="connsiteY35281" fmla="*/ 560078 h 4890129"/>
              <a:gd name="connsiteX35282" fmla="*/ 3507590 w 9771622"/>
              <a:gd name="connsiteY35282" fmla="*/ 573795 h 4890129"/>
              <a:gd name="connsiteX35283" fmla="*/ 3493874 w 9771622"/>
              <a:gd name="connsiteY35283" fmla="*/ 560078 h 4890129"/>
              <a:gd name="connsiteX35284" fmla="*/ 3507590 w 9771622"/>
              <a:gd name="connsiteY35284" fmla="*/ 546360 h 4890129"/>
              <a:gd name="connsiteX35285" fmla="*/ 8475673 w 9771622"/>
              <a:gd name="connsiteY35285" fmla="*/ 545067 h 4890129"/>
              <a:gd name="connsiteX35286" fmla="*/ 8489389 w 9771622"/>
              <a:gd name="connsiteY35286" fmla="*/ 558784 h 4890129"/>
              <a:gd name="connsiteX35287" fmla="*/ 8475673 w 9771622"/>
              <a:gd name="connsiteY35287" fmla="*/ 572501 h 4890129"/>
              <a:gd name="connsiteX35288" fmla="*/ 8461957 w 9771622"/>
              <a:gd name="connsiteY35288" fmla="*/ 558784 h 4890129"/>
              <a:gd name="connsiteX35289" fmla="*/ 8475673 w 9771622"/>
              <a:gd name="connsiteY35289" fmla="*/ 545067 h 4890129"/>
              <a:gd name="connsiteX35290" fmla="*/ 3036598 w 9771622"/>
              <a:gd name="connsiteY35290" fmla="*/ 545014 h 4890129"/>
              <a:gd name="connsiteX35291" fmla="*/ 3050314 w 9771622"/>
              <a:gd name="connsiteY35291" fmla="*/ 558731 h 4890129"/>
              <a:gd name="connsiteX35292" fmla="*/ 3036598 w 9771622"/>
              <a:gd name="connsiteY35292" fmla="*/ 572450 h 4890129"/>
              <a:gd name="connsiteX35293" fmla="*/ 3022882 w 9771622"/>
              <a:gd name="connsiteY35293" fmla="*/ 558731 h 4890129"/>
              <a:gd name="connsiteX35294" fmla="*/ 3036598 w 9771622"/>
              <a:gd name="connsiteY35294" fmla="*/ 545014 h 4890129"/>
              <a:gd name="connsiteX35295" fmla="*/ 7119626 w 9771622"/>
              <a:gd name="connsiteY35295" fmla="*/ 544312 h 4890129"/>
              <a:gd name="connsiteX35296" fmla="*/ 7133342 w 9771622"/>
              <a:gd name="connsiteY35296" fmla="*/ 558032 h 4890129"/>
              <a:gd name="connsiteX35297" fmla="*/ 7119626 w 9771622"/>
              <a:gd name="connsiteY35297" fmla="*/ 571749 h 4890129"/>
              <a:gd name="connsiteX35298" fmla="*/ 7105910 w 9771622"/>
              <a:gd name="connsiteY35298" fmla="*/ 558032 h 4890129"/>
              <a:gd name="connsiteX35299" fmla="*/ 7119626 w 9771622"/>
              <a:gd name="connsiteY35299" fmla="*/ 544312 h 4890129"/>
              <a:gd name="connsiteX35300" fmla="*/ 7636295 w 9771622"/>
              <a:gd name="connsiteY35300" fmla="*/ 543549 h 4890129"/>
              <a:gd name="connsiteX35301" fmla="*/ 7650011 w 9771622"/>
              <a:gd name="connsiteY35301" fmla="*/ 557267 h 4890129"/>
              <a:gd name="connsiteX35302" fmla="*/ 7636295 w 9771622"/>
              <a:gd name="connsiteY35302" fmla="*/ 570985 h 4890129"/>
              <a:gd name="connsiteX35303" fmla="*/ 7622579 w 9771622"/>
              <a:gd name="connsiteY35303" fmla="*/ 557267 h 4890129"/>
              <a:gd name="connsiteX35304" fmla="*/ 7636295 w 9771622"/>
              <a:gd name="connsiteY35304" fmla="*/ 543549 h 4890129"/>
              <a:gd name="connsiteX35305" fmla="*/ 1803419 w 9771622"/>
              <a:gd name="connsiteY35305" fmla="*/ 543477 h 4890129"/>
              <a:gd name="connsiteX35306" fmla="*/ 1817135 w 9771622"/>
              <a:gd name="connsiteY35306" fmla="*/ 557194 h 4890129"/>
              <a:gd name="connsiteX35307" fmla="*/ 1803419 w 9771622"/>
              <a:gd name="connsiteY35307" fmla="*/ 570911 h 4890129"/>
              <a:gd name="connsiteX35308" fmla="*/ 1789704 w 9771622"/>
              <a:gd name="connsiteY35308" fmla="*/ 557194 h 4890129"/>
              <a:gd name="connsiteX35309" fmla="*/ 1803419 w 9771622"/>
              <a:gd name="connsiteY35309" fmla="*/ 543477 h 4890129"/>
              <a:gd name="connsiteX35310" fmla="*/ 1274171 w 9771622"/>
              <a:gd name="connsiteY35310" fmla="*/ 543074 h 4890129"/>
              <a:gd name="connsiteX35311" fmla="*/ 1287890 w 9771622"/>
              <a:gd name="connsiteY35311" fmla="*/ 556791 h 4890129"/>
              <a:gd name="connsiteX35312" fmla="*/ 1274171 w 9771622"/>
              <a:gd name="connsiteY35312" fmla="*/ 570507 h 4890129"/>
              <a:gd name="connsiteX35313" fmla="*/ 1260461 w 9771622"/>
              <a:gd name="connsiteY35313" fmla="*/ 556791 h 4890129"/>
              <a:gd name="connsiteX35314" fmla="*/ 1274171 w 9771622"/>
              <a:gd name="connsiteY35314" fmla="*/ 543074 h 4890129"/>
              <a:gd name="connsiteX35315" fmla="*/ 8532602 w 9771622"/>
              <a:gd name="connsiteY35315" fmla="*/ 543073 h 4890129"/>
              <a:gd name="connsiteX35316" fmla="*/ 8546318 w 9771622"/>
              <a:gd name="connsiteY35316" fmla="*/ 556790 h 4890129"/>
              <a:gd name="connsiteX35317" fmla="*/ 8532602 w 9771622"/>
              <a:gd name="connsiteY35317" fmla="*/ 570507 h 4890129"/>
              <a:gd name="connsiteX35318" fmla="*/ 8518886 w 9771622"/>
              <a:gd name="connsiteY35318" fmla="*/ 556790 h 4890129"/>
              <a:gd name="connsiteX35319" fmla="*/ 8532602 w 9771622"/>
              <a:gd name="connsiteY35319" fmla="*/ 543073 h 4890129"/>
              <a:gd name="connsiteX35320" fmla="*/ 2425678 w 9771622"/>
              <a:gd name="connsiteY35320" fmla="*/ 541625 h 4890129"/>
              <a:gd name="connsiteX35321" fmla="*/ 2439396 w 9771622"/>
              <a:gd name="connsiteY35321" fmla="*/ 555343 h 4890129"/>
              <a:gd name="connsiteX35322" fmla="*/ 2425678 w 9771622"/>
              <a:gd name="connsiteY35322" fmla="*/ 569061 h 4890129"/>
              <a:gd name="connsiteX35323" fmla="*/ 2411965 w 9771622"/>
              <a:gd name="connsiteY35323" fmla="*/ 555343 h 4890129"/>
              <a:gd name="connsiteX35324" fmla="*/ 2425678 w 9771622"/>
              <a:gd name="connsiteY35324" fmla="*/ 541625 h 4890129"/>
              <a:gd name="connsiteX35325" fmla="*/ 8589532 w 9771622"/>
              <a:gd name="connsiteY35325" fmla="*/ 541084 h 4890129"/>
              <a:gd name="connsiteX35326" fmla="*/ 8603248 w 9771622"/>
              <a:gd name="connsiteY35326" fmla="*/ 554801 h 4890129"/>
              <a:gd name="connsiteX35327" fmla="*/ 8589532 w 9771622"/>
              <a:gd name="connsiteY35327" fmla="*/ 568518 h 4890129"/>
              <a:gd name="connsiteX35328" fmla="*/ 8575816 w 9771622"/>
              <a:gd name="connsiteY35328" fmla="*/ 554801 h 4890129"/>
              <a:gd name="connsiteX35329" fmla="*/ 8589532 w 9771622"/>
              <a:gd name="connsiteY35329" fmla="*/ 541084 h 4890129"/>
              <a:gd name="connsiteX35330" fmla="*/ 2110909 w 9771622"/>
              <a:gd name="connsiteY35330" fmla="*/ 539896 h 4890129"/>
              <a:gd name="connsiteX35331" fmla="*/ 2124629 w 9771622"/>
              <a:gd name="connsiteY35331" fmla="*/ 553614 h 4890129"/>
              <a:gd name="connsiteX35332" fmla="*/ 2110909 w 9771622"/>
              <a:gd name="connsiteY35332" fmla="*/ 567332 h 4890129"/>
              <a:gd name="connsiteX35333" fmla="*/ 2097188 w 9771622"/>
              <a:gd name="connsiteY35333" fmla="*/ 553614 h 4890129"/>
              <a:gd name="connsiteX35334" fmla="*/ 2110909 w 9771622"/>
              <a:gd name="connsiteY35334" fmla="*/ 539896 h 4890129"/>
              <a:gd name="connsiteX35335" fmla="*/ 2828495 w 9771622"/>
              <a:gd name="connsiteY35335" fmla="*/ 539694 h 4890129"/>
              <a:gd name="connsiteX35336" fmla="*/ 2842207 w 9771622"/>
              <a:gd name="connsiteY35336" fmla="*/ 553413 h 4890129"/>
              <a:gd name="connsiteX35337" fmla="*/ 2828495 w 9771622"/>
              <a:gd name="connsiteY35337" fmla="*/ 567131 h 4890129"/>
              <a:gd name="connsiteX35338" fmla="*/ 2814773 w 9771622"/>
              <a:gd name="connsiteY35338" fmla="*/ 553413 h 4890129"/>
              <a:gd name="connsiteX35339" fmla="*/ 2828495 w 9771622"/>
              <a:gd name="connsiteY35339" fmla="*/ 539694 h 4890129"/>
              <a:gd name="connsiteX35340" fmla="*/ 7182184 w 9771622"/>
              <a:gd name="connsiteY35340" fmla="*/ 538676 h 4890129"/>
              <a:gd name="connsiteX35341" fmla="*/ 7195900 w 9771622"/>
              <a:gd name="connsiteY35341" fmla="*/ 552396 h 4890129"/>
              <a:gd name="connsiteX35342" fmla="*/ 7182184 w 9771622"/>
              <a:gd name="connsiteY35342" fmla="*/ 566113 h 4890129"/>
              <a:gd name="connsiteX35343" fmla="*/ 7168468 w 9771622"/>
              <a:gd name="connsiteY35343" fmla="*/ 552396 h 4890129"/>
              <a:gd name="connsiteX35344" fmla="*/ 7182184 w 9771622"/>
              <a:gd name="connsiteY35344" fmla="*/ 538676 h 4890129"/>
              <a:gd name="connsiteX35345" fmla="*/ 1687248 w 9771622"/>
              <a:gd name="connsiteY35345" fmla="*/ 538163 h 4890129"/>
              <a:gd name="connsiteX35346" fmla="*/ 1700958 w 9771622"/>
              <a:gd name="connsiteY35346" fmla="*/ 551880 h 4890129"/>
              <a:gd name="connsiteX35347" fmla="*/ 1687248 w 9771622"/>
              <a:gd name="connsiteY35347" fmla="*/ 565597 h 4890129"/>
              <a:gd name="connsiteX35348" fmla="*/ 1673524 w 9771622"/>
              <a:gd name="connsiteY35348" fmla="*/ 551880 h 4890129"/>
              <a:gd name="connsiteX35349" fmla="*/ 1687248 w 9771622"/>
              <a:gd name="connsiteY35349" fmla="*/ 538163 h 4890129"/>
              <a:gd name="connsiteX35350" fmla="*/ 3118682 w 9771622"/>
              <a:gd name="connsiteY35350" fmla="*/ 537413 h 4890129"/>
              <a:gd name="connsiteX35351" fmla="*/ 3132398 w 9771622"/>
              <a:gd name="connsiteY35351" fmla="*/ 551131 h 4890129"/>
              <a:gd name="connsiteX35352" fmla="*/ 3118682 w 9771622"/>
              <a:gd name="connsiteY35352" fmla="*/ 564845 h 4890129"/>
              <a:gd name="connsiteX35353" fmla="*/ 3104966 w 9771622"/>
              <a:gd name="connsiteY35353" fmla="*/ 551131 h 4890129"/>
              <a:gd name="connsiteX35354" fmla="*/ 3118682 w 9771622"/>
              <a:gd name="connsiteY35354" fmla="*/ 537413 h 4890129"/>
              <a:gd name="connsiteX35355" fmla="*/ 3908413 w 9771622"/>
              <a:gd name="connsiteY35355" fmla="*/ 537093 h 4890129"/>
              <a:gd name="connsiteX35356" fmla="*/ 3922129 w 9771622"/>
              <a:gd name="connsiteY35356" fmla="*/ 550807 h 4890129"/>
              <a:gd name="connsiteX35357" fmla="*/ 3908413 w 9771622"/>
              <a:gd name="connsiteY35357" fmla="*/ 564524 h 4890129"/>
              <a:gd name="connsiteX35358" fmla="*/ 3894697 w 9771622"/>
              <a:gd name="connsiteY35358" fmla="*/ 550807 h 4890129"/>
              <a:gd name="connsiteX35359" fmla="*/ 3908413 w 9771622"/>
              <a:gd name="connsiteY35359" fmla="*/ 537093 h 4890129"/>
              <a:gd name="connsiteX35360" fmla="*/ 6367958 w 9771622"/>
              <a:gd name="connsiteY35360" fmla="*/ 534112 h 4890129"/>
              <a:gd name="connsiteX35361" fmla="*/ 6381674 w 9771622"/>
              <a:gd name="connsiteY35361" fmla="*/ 547826 h 4890129"/>
              <a:gd name="connsiteX35362" fmla="*/ 6367958 w 9771622"/>
              <a:gd name="connsiteY35362" fmla="*/ 561545 h 4890129"/>
              <a:gd name="connsiteX35363" fmla="*/ 6354242 w 9771622"/>
              <a:gd name="connsiteY35363" fmla="*/ 547826 h 4890129"/>
              <a:gd name="connsiteX35364" fmla="*/ 6367958 w 9771622"/>
              <a:gd name="connsiteY35364" fmla="*/ 534112 h 4890129"/>
              <a:gd name="connsiteX35365" fmla="*/ 1571401 w 9771622"/>
              <a:gd name="connsiteY35365" fmla="*/ 533511 h 4890129"/>
              <a:gd name="connsiteX35366" fmla="*/ 1585114 w 9771622"/>
              <a:gd name="connsiteY35366" fmla="*/ 547228 h 4890129"/>
              <a:gd name="connsiteX35367" fmla="*/ 1571401 w 9771622"/>
              <a:gd name="connsiteY35367" fmla="*/ 560945 h 4890129"/>
              <a:gd name="connsiteX35368" fmla="*/ 1557685 w 9771622"/>
              <a:gd name="connsiteY35368" fmla="*/ 547228 h 4890129"/>
              <a:gd name="connsiteX35369" fmla="*/ 1571401 w 9771622"/>
              <a:gd name="connsiteY35369" fmla="*/ 533511 h 4890129"/>
              <a:gd name="connsiteX35370" fmla="*/ 6192208 w 9771622"/>
              <a:gd name="connsiteY35370" fmla="*/ 533454 h 4890129"/>
              <a:gd name="connsiteX35371" fmla="*/ 6205924 w 9771622"/>
              <a:gd name="connsiteY35371" fmla="*/ 547165 h 4890129"/>
              <a:gd name="connsiteX35372" fmla="*/ 6192208 w 9771622"/>
              <a:gd name="connsiteY35372" fmla="*/ 560883 h 4890129"/>
              <a:gd name="connsiteX35373" fmla="*/ 6178492 w 9771622"/>
              <a:gd name="connsiteY35373" fmla="*/ 547165 h 4890129"/>
              <a:gd name="connsiteX35374" fmla="*/ 6192208 w 9771622"/>
              <a:gd name="connsiteY35374" fmla="*/ 533454 h 4890129"/>
              <a:gd name="connsiteX35375" fmla="*/ 7244076 w 9771622"/>
              <a:gd name="connsiteY35375" fmla="*/ 533370 h 4890129"/>
              <a:gd name="connsiteX35376" fmla="*/ 7257792 w 9771622"/>
              <a:gd name="connsiteY35376" fmla="*/ 547089 h 4890129"/>
              <a:gd name="connsiteX35377" fmla="*/ 7244076 w 9771622"/>
              <a:gd name="connsiteY35377" fmla="*/ 560806 h 4890129"/>
              <a:gd name="connsiteX35378" fmla="*/ 7230360 w 9771622"/>
              <a:gd name="connsiteY35378" fmla="*/ 547089 h 4890129"/>
              <a:gd name="connsiteX35379" fmla="*/ 7244076 w 9771622"/>
              <a:gd name="connsiteY35379" fmla="*/ 533370 h 4890129"/>
              <a:gd name="connsiteX35380" fmla="*/ 1992082 w 9771622"/>
              <a:gd name="connsiteY35380" fmla="*/ 533249 h 4890129"/>
              <a:gd name="connsiteX35381" fmla="*/ 2005794 w 9771622"/>
              <a:gd name="connsiteY35381" fmla="*/ 546967 h 4890129"/>
              <a:gd name="connsiteX35382" fmla="*/ 1992082 w 9771622"/>
              <a:gd name="connsiteY35382" fmla="*/ 560685 h 4890129"/>
              <a:gd name="connsiteX35383" fmla="*/ 1978368 w 9771622"/>
              <a:gd name="connsiteY35383" fmla="*/ 546967 h 4890129"/>
              <a:gd name="connsiteX35384" fmla="*/ 1992082 w 9771622"/>
              <a:gd name="connsiteY35384" fmla="*/ 533249 h 4890129"/>
              <a:gd name="connsiteX35385" fmla="*/ 2304203 w 9771622"/>
              <a:gd name="connsiteY35385" fmla="*/ 532653 h 4890129"/>
              <a:gd name="connsiteX35386" fmla="*/ 2317919 w 9771622"/>
              <a:gd name="connsiteY35386" fmla="*/ 546372 h 4890129"/>
              <a:gd name="connsiteX35387" fmla="*/ 2304203 w 9771622"/>
              <a:gd name="connsiteY35387" fmla="*/ 560090 h 4890129"/>
              <a:gd name="connsiteX35388" fmla="*/ 2290484 w 9771622"/>
              <a:gd name="connsiteY35388" fmla="*/ 546372 h 4890129"/>
              <a:gd name="connsiteX35389" fmla="*/ 2304203 w 9771622"/>
              <a:gd name="connsiteY35389" fmla="*/ 532653 h 4890129"/>
              <a:gd name="connsiteX35390" fmla="*/ 3201430 w 9771622"/>
              <a:gd name="connsiteY35390" fmla="*/ 531132 h 4890129"/>
              <a:gd name="connsiteX35391" fmla="*/ 3215146 w 9771622"/>
              <a:gd name="connsiteY35391" fmla="*/ 544850 h 4890129"/>
              <a:gd name="connsiteX35392" fmla="*/ 3201430 w 9771622"/>
              <a:gd name="connsiteY35392" fmla="*/ 558565 h 4890129"/>
              <a:gd name="connsiteX35393" fmla="*/ 3187714 w 9771622"/>
              <a:gd name="connsiteY35393" fmla="*/ 544850 h 4890129"/>
              <a:gd name="connsiteX35394" fmla="*/ 3201430 w 9771622"/>
              <a:gd name="connsiteY35394" fmla="*/ 531132 h 4890129"/>
              <a:gd name="connsiteX35395" fmla="*/ 3815738 w 9771622"/>
              <a:gd name="connsiteY35395" fmla="*/ 529480 h 4890129"/>
              <a:gd name="connsiteX35396" fmla="*/ 3829454 w 9771622"/>
              <a:gd name="connsiteY35396" fmla="*/ 543197 h 4890129"/>
              <a:gd name="connsiteX35397" fmla="*/ 3815738 w 9771622"/>
              <a:gd name="connsiteY35397" fmla="*/ 556914 h 4890129"/>
              <a:gd name="connsiteX35398" fmla="*/ 3802022 w 9771622"/>
              <a:gd name="connsiteY35398" fmla="*/ 543197 h 4890129"/>
              <a:gd name="connsiteX35399" fmla="*/ 3815738 w 9771622"/>
              <a:gd name="connsiteY35399" fmla="*/ 529480 h 4890129"/>
              <a:gd name="connsiteX35400" fmla="*/ 1456550 w 9771622"/>
              <a:gd name="connsiteY35400" fmla="*/ 528862 h 4890129"/>
              <a:gd name="connsiteX35401" fmla="*/ 1470260 w 9771622"/>
              <a:gd name="connsiteY35401" fmla="*/ 542579 h 4890129"/>
              <a:gd name="connsiteX35402" fmla="*/ 1456550 w 9771622"/>
              <a:gd name="connsiteY35402" fmla="*/ 556296 h 4890129"/>
              <a:gd name="connsiteX35403" fmla="*/ 1442832 w 9771622"/>
              <a:gd name="connsiteY35403" fmla="*/ 542579 h 4890129"/>
              <a:gd name="connsiteX35404" fmla="*/ 1456550 w 9771622"/>
              <a:gd name="connsiteY35404" fmla="*/ 528862 h 4890129"/>
              <a:gd name="connsiteX35405" fmla="*/ 7305641 w 9771622"/>
              <a:gd name="connsiteY35405" fmla="*/ 528394 h 4890129"/>
              <a:gd name="connsiteX35406" fmla="*/ 7319357 w 9771622"/>
              <a:gd name="connsiteY35406" fmla="*/ 542112 h 4890129"/>
              <a:gd name="connsiteX35407" fmla="*/ 7305641 w 9771622"/>
              <a:gd name="connsiteY35407" fmla="*/ 555830 h 4890129"/>
              <a:gd name="connsiteX35408" fmla="*/ 7291925 w 9771622"/>
              <a:gd name="connsiteY35408" fmla="*/ 542112 h 4890129"/>
              <a:gd name="connsiteX35409" fmla="*/ 7305641 w 9771622"/>
              <a:gd name="connsiteY35409" fmla="*/ 528394 h 4890129"/>
              <a:gd name="connsiteX35410" fmla="*/ 4044445 w 9771622"/>
              <a:gd name="connsiteY35410" fmla="*/ 528154 h 4890129"/>
              <a:gd name="connsiteX35411" fmla="*/ 4058161 w 9771622"/>
              <a:gd name="connsiteY35411" fmla="*/ 541873 h 4890129"/>
              <a:gd name="connsiteX35412" fmla="*/ 4044445 w 9771622"/>
              <a:gd name="connsiteY35412" fmla="*/ 555593 h 4890129"/>
              <a:gd name="connsiteX35413" fmla="*/ 4030729 w 9771622"/>
              <a:gd name="connsiteY35413" fmla="*/ 541873 h 4890129"/>
              <a:gd name="connsiteX35414" fmla="*/ 4044445 w 9771622"/>
              <a:gd name="connsiteY35414" fmla="*/ 528154 h 4890129"/>
              <a:gd name="connsiteX35415" fmla="*/ 1874252 w 9771622"/>
              <a:gd name="connsiteY35415" fmla="*/ 526935 h 4890129"/>
              <a:gd name="connsiteX35416" fmla="*/ 1887965 w 9771622"/>
              <a:gd name="connsiteY35416" fmla="*/ 540653 h 4890129"/>
              <a:gd name="connsiteX35417" fmla="*/ 1874252 w 9771622"/>
              <a:gd name="connsiteY35417" fmla="*/ 554370 h 4890129"/>
              <a:gd name="connsiteX35418" fmla="*/ 1860537 w 9771622"/>
              <a:gd name="connsiteY35418" fmla="*/ 540653 h 4890129"/>
              <a:gd name="connsiteX35419" fmla="*/ 1874252 w 9771622"/>
              <a:gd name="connsiteY35419" fmla="*/ 526935 h 4890129"/>
              <a:gd name="connsiteX35420" fmla="*/ 3285498 w 9771622"/>
              <a:gd name="connsiteY35420" fmla="*/ 525832 h 4890129"/>
              <a:gd name="connsiteX35421" fmla="*/ 3299214 w 9771622"/>
              <a:gd name="connsiteY35421" fmla="*/ 539555 h 4890129"/>
              <a:gd name="connsiteX35422" fmla="*/ 3285498 w 9771622"/>
              <a:gd name="connsiteY35422" fmla="*/ 553270 h 4890129"/>
              <a:gd name="connsiteX35423" fmla="*/ 3271782 w 9771622"/>
              <a:gd name="connsiteY35423" fmla="*/ 539555 h 4890129"/>
              <a:gd name="connsiteX35424" fmla="*/ 3285498 w 9771622"/>
              <a:gd name="connsiteY35424" fmla="*/ 525832 h 4890129"/>
              <a:gd name="connsiteX35425" fmla="*/ 2183725 w 9771622"/>
              <a:gd name="connsiteY35425" fmla="*/ 524680 h 4890129"/>
              <a:gd name="connsiteX35426" fmla="*/ 2197443 w 9771622"/>
              <a:gd name="connsiteY35426" fmla="*/ 538398 h 4890129"/>
              <a:gd name="connsiteX35427" fmla="*/ 2183725 w 9771622"/>
              <a:gd name="connsiteY35427" fmla="*/ 552117 h 4890129"/>
              <a:gd name="connsiteX35428" fmla="*/ 2170012 w 9771622"/>
              <a:gd name="connsiteY35428" fmla="*/ 538398 h 4890129"/>
              <a:gd name="connsiteX35429" fmla="*/ 2183725 w 9771622"/>
              <a:gd name="connsiteY35429" fmla="*/ 524680 h 4890129"/>
              <a:gd name="connsiteX35430" fmla="*/ 1342022 w 9771622"/>
              <a:gd name="connsiteY35430" fmla="*/ 524545 h 4890129"/>
              <a:gd name="connsiteX35431" fmla="*/ 1355743 w 9771622"/>
              <a:gd name="connsiteY35431" fmla="*/ 538262 h 4890129"/>
              <a:gd name="connsiteX35432" fmla="*/ 1342022 w 9771622"/>
              <a:gd name="connsiteY35432" fmla="*/ 551978 h 4890129"/>
              <a:gd name="connsiteX35433" fmla="*/ 1328309 w 9771622"/>
              <a:gd name="connsiteY35433" fmla="*/ 538262 h 4890129"/>
              <a:gd name="connsiteX35434" fmla="*/ 1342022 w 9771622"/>
              <a:gd name="connsiteY35434" fmla="*/ 524545 h 4890129"/>
              <a:gd name="connsiteX35435" fmla="*/ 3724052 w 9771622"/>
              <a:gd name="connsiteY35435" fmla="*/ 524184 h 4890129"/>
              <a:gd name="connsiteX35436" fmla="*/ 3737768 w 9771622"/>
              <a:gd name="connsiteY35436" fmla="*/ 537898 h 4890129"/>
              <a:gd name="connsiteX35437" fmla="*/ 3724052 w 9771622"/>
              <a:gd name="connsiteY35437" fmla="*/ 551622 h 4890129"/>
              <a:gd name="connsiteX35438" fmla="*/ 3710336 w 9771622"/>
              <a:gd name="connsiteY35438" fmla="*/ 537898 h 4890129"/>
              <a:gd name="connsiteX35439" fmla="*/ 3724052 w 9771622"/>
              <a:gd name="connsiteY35439" fmla="*/ 524184 h 4890129"/>
              <a:gd name="connsiteX35440" fmla="*/ 7367202 w 9771622"/>
              <a:gd name="connsiteY35440" fmla="*/ 523414 h 4890129"/>
              <a:gd name="connsiteX35441" fmla="*/ 7380918 w 9771622"/>
              <a:gd name="connsiteY35441" fmla="*/ 537133 h 4890129"/>
              <a:gd name="connsiteX35442" fmla="*/ 7367202 w 9771622"/>
              <a:gd name="connsiteY35442" fmla="*/ 550851 h 4890129"/>
              <a:gd name="connsiteX35443" fmla="*/ 7353486 w 9771622"/>
              <a:gd name="connsiteY35443" fmla="*/ 537133 h 4890129"/>
              <a:gd name="connsiteX35444" fmla="*/ 7367202 w 9771622"/>
              <a:gd name="connsiteY35444" fmla="*/ 523414 h 4890129"/>
              <a:gd name="connsiteX35445" fmla="*/ 6436143 w 9771622"/>
              <a:gd name="connsiteY35445" fmla="*/ 522194 h 4890129"/>
              <a:gd name="connsiteX35446" fmla="*/ 6449859 w 9771622"/>
              <a:gd name="connsiteY35446" fmla="*/ 535910 h 4890129"/>
              <a:gd name="connsiteX35447" fmla="*/ 6436143 w 9771622"/>
              <a:gd name="connsiteY35447" fmla="*/ 549634 h 4890129"/>
              <a:gd name="connsiteX35448" fmla="*/ 6422427 w 9771622"/>
              <a:gd name="connsiteY35448" fmla="*/ 535910 h 4890129"/>
              <a:gd name="connsiteX35449" fmla="*/ 6436143 w 9771622"/>
              <a:gd name="connsiteY35449" fmla="*/ 522194 h 4890129"/>
              <a:gd name="connsiteX35450" fmla="*/ 3370894 w 9771622"/>
              <a:gd name="connsiteY35450" fmla="*/ 522194 h 4890129"/>
              <a:gd name="connsiteX35451" fmla="*/ 3384610 w 9771622"/>
              <a:gd name="connsiteY35451" fmla="*/ 535910 h 4890129"/>
              <a:gd name="connsiteX35452" fmla="*/ 3370894 w 9771622"/>
              <a:gd name="connsiteY35452" fmla="*/ 549634 h 4890129"/>
              <a:gd name="connsiteX35453" fmla="*/ 3357178 w 9771622"/>
              <a:gd name="connsiteY35453" fmla="*/ 535910 h 4890129"/>
              <a:gd name="connsiteX35454" fmla="*/ 3370894 w 9771622"/>
              <a:gd name="connsiteY35454" fmla="*/ 522194 h 4890129"/>
              <a:gd name="connsiteX35455" fmla="*/ 1757088 w 9771622"/>
              <a:gd name="connsiteY35455" fmla="*/ 521288 h 4890129"/>
              <a:gd name="connsiteX35456" fmla="*/ 1770801 w 9771622"/>
              <a:gd name="connsiteY35456" fmla="*/ 535006 h 4890129"/>
              <a:gd name="connsiteX35457" fmla="*/ 1757088 w 9771622"/>
              <a:gd name="connsiteY35457" fmla="*/ 548723 h 4890129"/>
              <a:gd name="connsiteX35458" fmla="*/ 1743369 w 9771622"/>
              <a:gd name="connsiteY35458" fmla="*/ 535006 h 4890129"/>
              <a:gd name="connsiteX35459" fmla="*/ 1757088 w 9771622"/>
              <a:gd name="connsiteY35459" fmla="*/ 521288 h 4890129"/>
              <a:gd name="connsiteX35460" fmla="*/ 1228164 w 9771622"/>
              <a:gd name="connsiteY35460" fmla="*/ 520891 h 4890129"/>
              <a:gd name="connsiteX35461" fmla="*/ 1241880 w 9771622"/>
              <a:gd name="connsiteY35461" fmla="*/ 534607 h 4890129"/>
              <a:gd name="connsiteX35462" fmla="*/ 1228164 w 9771622"/>
              <a:gd name="connsiteY35462" fmla="*/ 548324 h 4890129"/>
              <a:gd name="connsiteX35463" fmla="*/ 1214448 w 9771622"/>
              <a:gd name="connsiteY35463" fmla="*/ 534607 h 4890129"/>
              <a:gd name="connsiteX35464" fmla="*/ 1228164 w 9771622"/>
              <a:gd name="connsiteY35464" fmla="*/ 520891 h 4890129"/>
              <a:gd name="connsiteX35465" fmla="*/ 3633694 w 9771622"/>
              <a:gd name="connsiteY35465" fmla="*/ 520870 h 4890129"/>
              <a:gd name="connsiteX35466" fmla="*/ 3647410 w 9771622"/>
              <a:gd name="connsiteY35466" fmla="*/ 534588 h 4890129"/>
              <a:gd name="connsiteX35467" fmla="*/ 3633694 w 9771622"/>
              <a:gd name="connsiteY35467" fmla="*/ 548306 h 4890129"/>
              <a:gd name="connsiteX35468" fmla="*/ 3619978 w 9771622"/>
              <a:gd name="connsiteY35468" fmla="*/ 534588 h 4890129"/>
              <a:gd name="connsiteX35469" fmla="*/ 3633694 w 9771622"/>
              <a:gd name="connsiteY35469" fmla="*/ 520870 h 4890129"/>
              <a:gd name="connsiteX35470" fmla="*/ 2988276 w 9771622"/>
              <a:gd name="connsiteY35470" fmla="*/ 520842 h 4890129"/>
              <a:gd name="connsiteX35471" fmla="*/ 3001992 w 9771622"/>
              <a:gd name="connsiteY35471" fmla="*/ 534562 h 4890129"/>
              <a:gd name="connsiteX35472" fmla="*/ 2988276 w 9771622"/>
              <a:gd name="connsiteY35472" fmla="*/ 548279 h 4890129"/>
              <a:gd name="connsiteX35473" fmla="*/ 2974638 w 9771622"/>
              <a:gd name="connsiteY35473" fmla="*/ 534562 h 4890129"/>
              <a:gd name="connsiteX35474" fmla="*/ 2988276 w 9771622"/>
              <a:gd name="connsiteY35474" fmla="*/ 520842 h 4890129"/>
              <a:gd name="connsiteX35475" fmla="*/ 3457280 w 9771622"/>
              <a:gd name="connsiteY35475" fmla="*/ 520213 h 4890129"/>
              <a:gd name="connsiteX35476" fmla="*/ 3470996 w 9771622"/>
              <a:gd name="connsiteY35476" fmla="*/ 533926 h 4890129"/>
              <a:gd name="connsiteX35477" fmla="*/ 3457280 w 9771622"/>
              <a:gd name="connsiteY35477" fmla="*/ 547647 h 4890129"/>
              <a:gd name="connsiteX35478" fmla="*/ 3443564 w 9771622"/>
              <a:gd name="connsiteY35478" fmla="*/ 533926 h 4890129"/>
              <a:gd name="connsiteX35479" fmla="*/ 3457280 w 9771622"/>
              <a:gd name="connsiteY35479" fmla="*/ 520213 h 4890129"/>
              <a:gd name="connsiteX35480" fmla="*/ 6262043 w 9771622"/>
              <a:gd name="connsiteY35480" fmla="*/ 519546 h 4890129"/>
              <a:gd name="connsiteX35481" fmla="*/ 6275759 w 9771622"/>
              <a:gd name="connsiteY35481" fmla="*/ 533263 h 4890129"/>
              <a:gd name="connsiteX35482" fmla="*/ 6262043 w 9771622"/>
              <a:gd name="connsiteY35482" fmla="*/ 546980 h 4890129"/>
              <a:gd name="connsiteX35483" fmla="*/ 6248327 w 9771622"/>
              <a:gd name="connsiteY35483" fmla="*/ 533263 h 4890129"/>
              <a:gd name="connsiteX35484" fmla="*/ 6262043 w 9771622"/>
              <a:gd name="connsiteY35484" fmla="*/ 519546 h 4890129"/>
              <a:gd name="connsiteX35485" fmla="*/ 3544990 w 9771622"/>
              <a:gd name="connsiteY35485" fmla="*/ 519546 h 4890129"/>
              <a:gd name="connsiteX35486" fmla="*/ 3558706 w 9771622"/>
              <a:gd name="connsiteY35486" fmla="*/ 533267 h 4890129"/>
              <a:gd name="connsiteX35487" fmla="*/ 3544990 w 9771622"/>
              <a:gd name="connsiteY35487" fmla="*/ 546980 h 4890129"/>
              <a:gd name="connsiteX35488" fmla="*/ 3531274 w 9771622"/>
              <a:gd name="connsiteY35488" fmla="*/ 533267 h 4890129"/>
              <a:gd name="connsiteX35489" fmla="*/ 3544990 w 9771622"/>
              <a:gd name="connsiteY35489" fmla="*/ 519546 h 4890129"/>
              <a:gd name="connsiteX35490" fmla="*/ 2378672 w 9771622"/>
              <a:gd name="connsiteY35490" fmla="*/ 518768 h 4890129"/>
              <a:gd name="connsiteX35491" fmla="*/ 2392389 w 9771622"/>
              <a:gd name="connsiteY35491" fmla="*/ 532487 h 4890129"/>
              <a:gd name="connsiteX35492" fmla="*/ 2378672 w 9771622"/>
              <a:gd name="connsiteY35492" fmla="*/ 546205 h 4890129"/>
              <a:gd name="connsiteX35493" fmla="*/ 2364961 w 9771622"/>
              <a:gd name="connsiteY35493" fmla="*/ 532487 h 4890129"/>
              <a:gd name="connsiteX35494" fmla="*/ 2378672 w 9771622"/>
              <a:gd name="connsiteY35494" fmla="*/ 518768 h 4890129"/>
              <a:gd name="connsiteX35495" fmla="*/ 7428103 w 9771622"/>
              <a:gd name="connsiteY35495" fmla="*/ 518765 h 4890129"/>
              <a:gd name="connsiteX35496" fmla="*/ 7441819 w 9771622"/>
              <a:gd name="connsiteY35496" fmla="*/ 532484 h 4890129"/>
              <a:gd name="connsiteX35497" fmla="*/ 7428103 w 9771622"/>
              <a:gd name="connsiteY35497" fmla="*/ 546202 h 4890129"/>
              <a:gd name="connsiteX35498" fmla="*/ 7414387 w 9771622"/>
              <a:gd name="connsiteY35498" fmla="*/ 532484 h 4890129"/>
              <a:gd name="connsiteX35499" fmla="*/ 7428103 w 9771622"/>
              <a:gd name="connsiteY35499" fmla="*/ 518765 h 4890129"/>
              <a:gd name="connsiteX35500" fmla="*/ 2064238 w 9771622"/>
              <a:gd name="connsiteY35500" fmla="*/ 517373 h 4890129"/>
              <a:gd name="connsiteX35501" fmla="*/ 2077956 w 9771622"/>
              <a:gd name="connsiteY35501" fmla="*/ 531091 h 4890129"/>
              <a:gd name="connsiteX35502" fmla="*/ 2064238 w 9771622"/>
              <a:gd name="connsiteY35502" fmla="*/ 544808 h 4890129"/>
              <a:gd name="connsiteX35503" fmla="*/ 2050524 w 9771622"/>
              <a:gd name="connsiteY35503" fmla="*/ 531091 h 4890129"/>
              <a:gd name="connsiteX35504" fmla="*/ 2064238 w 9771622"/>
              <a:gd name="connsiteY35504" fmla="*/ 517373 h 4890129"/>
              <a:gd name="connsiteX35505" fmla="*/ 3949455 w 9771622"/>
              <a:gd name="connsiteY35505" fmla="*/ 516240 h 4890129"/>
              <a:gd name="connsiteX35506" fmla="*/ 3963171 w 9771622"/>
              <a:gd name="connsiteY35506" fmla="*/ 529954 h 4890129"/>
              <a:gd name="connsiteX35507" fmla="*/ 3949455 w 9771622"/>
              <a:gd name="connsiteY35507" fmla="*/ 543672 h 4890129"/>
              <a:gd name="connsiteX35508" fmla="*/ 3935739 w 9771622"/>
              <a:gd name="connsiteY35508" fmla="*/ 529954 h 4890129"/>
              <a:gd name="connsiteX35509" fmla="*/ 3949455 w 9771622"/>
              <a:gd name="connsiteY35509" fmla="*/ 516240 h 4890129"/>
              <a:gd name="connsiteX35510" fmla="*/ 1640910 w 9771622"/>
              <a:gd name="connsiteY35510" fmla="*/ 515976 h 4890129"/>
              <a:gd name="connsiteX35511" fmla="*/ 1654623 w 9771622"/>
              <a:gd name="connsiteY35511" fmla="*/ 529693 h 4890129"/>
              <a:gd name="connsiteX35512" fmla="*/ 1640910 w 9771622"/>
              <a:gd name="connsiteY35512" fmla="*/ 543410 h 4890129"/>
              <a:gd name="connsiteX35513" fmla="*/ 1627189 w 9771622"/>
              <a:gd name="connsiteY35513" fmla="*/ 529693 h 4890129"/>
              <a:gd name="connsiteX35514" fmla="*/ 1640910 w 9771622"/>
              <a:gd name="connsiteY35514" fmla="*/ 515976 h 4890129"/>
              <a:gd name="connsiteX35515" fmla="*/ 2780498 w 9771622"/>
              <a:gd name="connsiteY35515" fmla="*/ 515855 h 4890129"/>
              <a:gd name="connsiteX35516" fmla="*/ 2794213 w 9771622"/>
              <a:gd name="connsiteY35516" fmla="*/ 529574 h 4890129"/>
              <a:gd name="connsiteX35517" fmla="*/ 2780498 w 9771622"/>
              <a:gd name="connsiteY35517" fmla="*/ 543291 h 4890129"/>
              <a:gd name="connsiteX35518" fmla="*/ 2766779 w 9771622"/>
              <a:gd name="connsiteY35518" fmla="*/ 529574 h 4890129"/>
              <a:gd name="connsiteX35519" fmla="*/ 2780498 w 9771622"/>
              <a:gd name="connsiteY35519" fmla="*/ 515855 h 4890129"/>
              <a:gd name="connsiteX35520" fmla="*/ 7026290 w 9771622"/>
              <a:gd name="connsiteY35520" fmla="*/ 515852 h 4890129"/>
              <a:gd name="connsiteX35521" fmla="*/ 7040006 w 9771622"/>
              <a:gd name="connsiteY35521" fmla="*/ 529574 h 4890129"/>
              <a:gd name="connsiteX35522" fmla="*/ 7026290 w 9771622"/>
              <a:gd name="connsiteY35522" fmla="*/ 543289 h 4890129"/>
              <a:gd name="connsiteX35523" fmla="*/ 7012574 w 9771622"/>
              <a:gd name="connsiteY35523" fmla="*/ 529574 h 4890129"/>
              <a:gd name="connsiteX35524" fmla="*/ 7026290 w 9771622"/>
              <a:gd name="connsiteY35524" fmla="*/ 515852 h 4890129"/>
              <a:gd name="connsiteX35525" fmla="*/ 7489005 w 9771622"/>
              <a:gd name="connsiteY35525" fmla="*/ 514443 h 4890129"/>
              <a:gd name="connsiteX35526" fmla="*/ 7502721 w 9771622"/>
              <a:gd name="connsiteY35526" fmla="*/ 528161 h 4890129"/>
              <a:gd name="connsiteX35527" fmla="*/ 7489005 w 9771622"/>
              <a:gd name="connsiteY35527" fmla="*/ 541879 h 4890129"/>
              <a:gd name="connsiteX35528" fmla="*/ 7475289 w 9771622"/>
              <a:gd name="connsiteY35528" fmla="*/ 528161 h 4890129"/>
              <a:gd name="connsiteX35529" fmla="*/ 7489005 w 9771622"/>
              <a:gd name="connsiteY35529" fmla="*/ 514443 h 4890129"/>
              <a:gd name="connsiteX35530" fmla="*/ 3069696 w 9771622"/>
              <a:gd name="connsiteY35530" fmla="*/ 512906 h 4890129"/>
              <a:gd name="connsiteX35531" fmla="*/ 3083412 w 9771622"/>
              <a:gd name="connsiteY35531" fmla="*/ 526623 h 4890129"/>
              <a:gd name="connsiteX35532" fmla="*/ 3069696 w 9771622"/>
              <a:gd name="connsiteY35532" fmla="*/ 540341 h 4890129"/>
              <a:gd name="connsiteX35533" fmla="*/ 3055980 w 9771622"/>
              <a:gd name="connsiteY35533" fmla="*/ 526623 h 4890129"/>
              <a:gd name="connsiteX35534" fmla="*/ 3069696 w 9771622"/>
              <a:gd name="connsiteY35534" fmla="*/ 512906 h 4890129"/>
              <a:gd name="connsiteX35535" fmla="*/ 1525059 w 9771622"/>
              <a:gd name="connsiteY35535" fmla="*/ 510996 h 4890129"/>
              <a:gd name="connsiteX35536" fmla="*/ 1538778 w 9771622"/>
              <a:gd name="connsiteY35536" fmla="*/ 524713 h 4890129"/>
              <a:gd name="connsiteX35537" fmla="*/ 1525059 w 9771622"/>
              <a:gd name="connsiteY35537" fmla="*/ 538430 h 4890129"/>
              <a:gd name="connsiteX35538" fmla="*/ 1511347 w 9771622"/>
              <a:gd name="connsiteY35538" fmla="*/ 524713 h 4890129"/>
              <a:gd name="connsiteX35539" fmla="*/ 1525059 w 9771622"/>
              <a:gd name="connsiteY35539" fmla="*/ 510996 h 4890129"/>
              <a:gd name="connsiteX35540" fmla="*/ 1945742 w 9771622"/>
              <a:gd name="connsiteY35540" fmla="*/ 510728 h 4890129"/>
              <a:gd name="connsiteX35541" fmla="*/ 1959458 w 9771622"/>
              <a:gd name="connsiteY35541" fmla="*/ 524445 h 4890129"/>
              <a:gd name="connsiteX35542" fmla="*/ 1945742 w 9771622"/>
              <a:gd name="connsiteY35542" fmla="*/ 538163 h 4890129"/>
              <a:gd name="connsiteX35543" fmla="*/ 1932031 w 9771622"/>
              <a:gd name="connsiteY35543" fmla="*/ 524445 h 4890129"/>
              <a:gd name="connsiteX35544" fmla="*/ 1945742 w 9771622"/>
              <a:gd name="connsiteY35544" fmla="*/ 510728 h 4890129"/>
              <a:gd name="connsiteX35545" fmla="*/ 2257201 w 9771622"/>
              <a:gd name="connsiteY35545" fmla="*/ 510128 h 4890129"/>
              <a:gd name="connsiteX35546" fmla="*/ 2270917 w 9771622"/>
              <a:gd name="connsiteY35546" fmla="*/ 523847 h 4890129"/>
              <a:gd name="connsiteX35547" fmla="*/ 2257201 w 9771622"/>
              <a:gd name="connsiteY35547" fmla="*/ 537565 h 4890129"/>
              <a:gd name="connsiteX35548" fmla="*/ 2243487 w 9771622"/>
              <a:gd name="connsiteY35548" fmla="*/ 523847 h 4890129"/>
              <a:gd name="connsiteX35549" fmla="*/ 2257201 w 9771622"/>
              <a:gd name="connsiteY35549" fmla="*/ 510128 h 4890129"/>
              <a:gd name="connsiteX35550" fmla="*/ 7549576 w 9771622"/>
              <a:gd name="connsiteY35550" fmla="*/ 510126 h 4890129"/>
              <a:gd name="connsiteX35551" fmla="*/ 7563292 w 9771622"/>
              <a:gd name="connsiteY35551" fmla="*/ 523845 h 4890129"/>
              <a:gd name="connsiteX35552" fmla="*/ 7549576 w 9771622"/>
              <a:gd name="connsiteY35552" fmla="*/ 537562 h 4890129"/>
              <a:gd name="connsiteX35553" fmla="*/ 7535860 w 9771622"/>
              <a:gd name="connsiteY35553" fmla="*/ 523845 h 4890129"/>
              <a:gd name="connsiteX35554" fmla="*/ 7549576 w 9771622"/>
              <a:gd name="connsiteY35554" fmla="*/ 510126 h 4890129"/>
              <a:gd name="connsiteX35555" fmla="*/ 4086481 w 9771622"/>
              <a:gd name="connsiteY35555" fmla="*/ 509948 h 4890129"/>
              <a:gd name="connsiteX35556" fmla="*/ 4100197 w 9771622"/>
              <a:gd name="connsiteY35556" fmla="*/ 523664 h 4890129"/>
              <a:gd name="connsiteX35557" fmla="*/ 4086481 w 9771622"/>
              <a:gd name="connsiteY35557" fmla="*/ 537383 h 4890129"/>
              <a:gd name="connsiteX35558" fmla="*/ 4072765 w 9771622"/>
              <a:gd name="connsiteY35558" fmla="*/ 523664 h 4890129"/>
              <a:gd name="connsiteX35559" fmla="*/ 4086481 w 9771622"/>
              <a:gd name="connsiteY35559" fmla="*/ 509948 h 4890129"/>
              <a:gd name="connsiteX35560" fmla="*/ 5109886 w 9771622"/>
              <a:gd name="connsiteY35560" fmla="*/ 508952 h 4890129"/>
              <a:gd name="connsiteX35561" fmla="*/ 5123602 w 9771622"/>
              <a:gd name="connsiteY35561" fmla="*/ 522669 h 4890129"/>
              <a:gd name="connsiteX35562" fmla="*/ 5109886 w 9771622"/>
              <a:gd name="connsiteY35562" fmla="*/ 536392 h 4890129"/>
              <a:gd name="connsiteX35563" fmla="*/ 5096170 w 9771622"/>
              <a:gd name="connsiteY35563" fmla="*/ 522669 h 4890129"/>
              <a:gd name="connsiteX35564" fmla="*/ 5109886 w 9771622"/>
              <a:gd name="connsiteY35564" fmla="*/ 508952 h 4890129"/>
              <a:gd name="connsiteX35565" fmla="*/ 3855786 w 9771622"/>
              <a:gd name="connsiteY35565" fmla="*/ 507301 h 4890129"/>
              <a:gd name="connsiteX35566" fmla="*/ 3869502 w 9771622"/>
              <a:gd name="connsiteY35566" fmla="*/ 521017 h 4890129"/>
              <a:gd name="connsiteX35567" fmla="*/ 3855786 w 9771622"/>
              <a:gd name="connsiteY35567" fmla="*/ 534734 h 4890129"/>
              <a:gd name="connsiteX35568" fmla="*/ 3842070 w 9771622"/>
              <a:gd name="connsiteY35568" fmla="*/ 521017 h 4890129"/>
              <a:gd name="connsiteX35569" fmla="*/ 3855786 w 9771622"/>
              <a:gd name="connsiteY35569" fmla="*/ 507301 h 4890129"/>
              <a:gd name="connsiteX35570" fmla="*/ 1410209 w 9771622"/>
              <a:gd name="connsiteY35570" fmla="*/ 506680 h 4890129"/>
              <a:gd name="connsiteX35571" fmla="*/ 1423928 w 9771622"/>
              <a:gd name="connsiteY35571" fmla="*/ 520396 h 4890129"/>
              <a:gd name="connsiteX35572" fmla="*/ 1410209 w 9771622"/>
              <a:gd name="connsiteY35572" fmla="*/ 534113 h 4890129"/>
              <a:gd name="connsiteX35573" fmla="*/ 1396494 w 9771622"/>
              <a:gd name="connsiteY35573" fmla="*/ 520396 h 4890129"/>
              <a:gd name="connsiteX35574" fmla="*/ 1410209 w 9771622"/>
              <a:gd name="connsiteY35574" fmla="*/ 506680 h 4890129"/>
              <a:gd name="connsiteX35575" fmla="*/ 6331222 w 9771622"/>
              <a:gd name="connsiteY35575" fmla="*/ 506304 h 4890129"/>
              <a:gd name="connsiteX35576" fmla="*/ 6344938 w 9771622"/>
              <a:gd name="connsiteY35576" fmla="*/ 520024 h 4890129"/>
              <a:gd name="connsiteX35577" fmla="*/ 6331222 w 9771622"/>
              <a:gd name="connsiteY35577" fmla="*/ 533742 h 4890129"/>
              <a:gd name="connsiteX35578" fmla="*/ 6317506 w 9771622"/>
              <a:gd name="connsiteY35578" fmla="*/ 520024 h 4890129"/>
              <a:gd name="connsiteX35579" fmla="*/ 6331222 w 9771622"/>
              <a:gd name="connsiteY35579" fmla="*/ 506304 h 4890129"/>
              <a:gd name="connsiteX35580" fmla="*/ 3152444 w 9771622"/>
              <a:gd name="connsiteY35580" fmla="*/ 506297 h 4890129"/>
              <a:gd name="connsiteX35581" fmla="*/ 3166160 w 9771622"/>
              <a:gd name="connsiteY35581" fmla="*/ 520013 h 4890129"/>
              <a:gd name="connsiteX35582" fmla="*/ 3152444 w 9771622"/>
              <a:gd name="connsiteY35582" fmla="*/ 533732 h 4890129"/>
              <a:gd name="connsiteX35583" fmla="*/ 3138728 w 9771622"/>
              <a:gd name="connsiteY35583" fmla="*/ 520013 h 4890129"/>
              <a:gd name="connsiteX35584" fmla="*/ 3152444 w 9771622"/>
              <a:gd name="connsiteY35584" fmla="*/ 506297 h 4890129"/>
              <a:gd name="connsiteX35585" fmla="*/ 7609817 w 9771622"/>
              <a:gd name="connsiteY35585" fmla="*/ 506140 h 4890129"/>
              <a:gd name="connsiteX35586" fmla="*/ 7623533 w 9771622"/>
              <a:gd name="connsiteY35586" fmla="*/ 519859 h 4890129"/>
              <a:gd name="connsiteX35587" fmla="*/ 7609817 w 9771622"/>
              <a:gd name="connsiteY35587" fmla="*/ 533577 h 4890129"/>
              <a:gd name="connsiteX35588" fmla="*/ 7596101 w 9771622"/>
              <a:gd name="connsiteY35588" fmla="*/ 519859 h 4890129"/>
              <a:gd name="connsiteX35589" fmla="*/ 7609817 w 9771622"/>
              <a:gd name="connsiteY35589" fmla="*/ 506140 h 4890129"/>
              <a:gd name="connsiteX35590" fmla="*/ 2859606 w 9771622"/>
              <a:gd name="connsiteY35590" fmla="*/ 505932 h 4890129"/>
              <a:gd name="connsiteX35591" fmla="*/ 2873317 w 9771622"/>
              <a:gd name="connsiteY35591" fmla="*/ 519650 h 4890129"/>
              <a:gd name="connsiteX35592" fmla="*/ 2859606 w 9771622"/>
              <a:gd name="connsiteY35592" fmla="*/ 533367 h 4890129"/>
              <a:gd name="connsiteX35593" fmla="*/ 2845887 w 9771622"/>
              <a:gd name="connsiteY35593" fmla="*/ 519650 h 4890129"/>
              <a:gd name="connsiteX35594" fmla="*/ 2859606 w 9771622"/>
              <a:gd name="connsiteY35594" fmla="*/ 505932 h 4890129"/>
              <a:gd name="connsiteX35595" fmla="*/ 2453808 w 9771622"/>
              <a:gd name="connsiteY35595" fmla="*/ 505212 h 4890129"/>
              <a:gd name="connsiteX35596" fmla="*/ 2467525 w 9771622"/>
              <a:gd name="connsiteY35596" fmla="*/ 518930 h 4890129"/>
              <a:gd name="connsiteX35597" fmla="*/ 2453808 w 9771622"/>
              <a:gd name="connsiteY35597" fmla="*/ 532648 h 4890129"/>
              <a:gd name="connsiteX35598" fmla="*/ 2440091 w 9771622"/>
              <a:gd name="connsiteY35598" fmla="*/ 518930 h 4890129"/>
              <a:gd name="connsiteX35599" fmla="*/ 2453808 w 9771622"/>
              <a:gd name="connsiteY35599" fmla="*/ 505212 h 4890129"/>
              <a:gd name="connsiteX35600" fmla="*/ 5064212 w 9771622"/>
              <a:gd name="connsiteY35600" fmla="*/ 504652 h 4890129"/>
              <a:gd name="connsiteX35601" fmla="*/ 5077928 w 9771622"/>
              <a:gd name="connsiteY35601" fmla="*/ 518371 h 4890129"/>
              <a:gd name="connsiteX35602" fmla="*/ 5064212 w 9771622"/>
              <a:gd name="connsiteY35602" fmla="*/ 532084 h 4890129"/>
              <a:gd name="connsiteX35603" fmla="*/ 5050496 w 9771622"/>
              <a:gd name="connsiteY35603" fmla="*/ 518371 h 4890129"/>
              <a:gd name="connsiteX35604" fmla="*/ 5064212 w 9771622"/>
              <a:gd name="connsiteY35604" fmla="*/ 504652 h 4890129"/>
              <a:gd name="connsiteX35605" fmla="*/ 1827912 w 9771622"/>
              <a:gd name="connsiteY35605" fmla="*/ 504416 h 4890129"/>
              <a:gd name="connsiteX35606" fmla="*/ 1841630 w 9771622"/>
              <a:gd name="connsiteY35606" fmla="*/ 518133 h 4890129"/>
              <a:gd name="connsiteX35607" fmla="*/ 1827912 w 9771622"/>
              <a:gd name="connsiteY35607" fmla="*/ 531851 h 4890129"/>
              <a:gd name="connsiteX35608" fmla="*/ 1814194 w 9771622"/>
              <a:gd name="connsiteY35608" fmla="*/ 518133 h 4890129"/>
              <a:gd name="connsiteX35609" fmla="*/ 1827912 w 9771622"/>
              <a:gd name="connsiteY35609" fmla="*/ 504416 h 4890129"/>
              <a:gd name="connsiteX35610" fmla="*/ 1295690 w 9771622"/>
              <a:gd name="connsiteY35610" fmla="*/ 502363 h 4890129"/>
              <a:gd name="connsiteX35611" fmla="*/ 1309404 w 9771622"/>
              <a:gd name="connsiteY35611" fmla="*/ 516080 h 4890129"/>
              <a:gd name="connsiteX35612" fmla="*/ 1295690 w 9771622"/>
              <a:gd name="connsiteY35612" fmla="*/ 529796 h 4890129"/>
              <a:gd name="connsiteX35613" fmla="*/ 1281971 w 9771622"/>
              <a:gd name="connsiteY35613" fmla="*/ 516080 h 4890129"/>
              <a:gd name="connsiteX35614" fmla="*/ 1295690 w 9771622"/>
              <a:gd name="connsiteY35614" fmla="*/ 502363 h 4890129"/>
              <a:gd name="connsiteX35615" fmla="*/ 2137057 w 9771622"/>
              <a:gd name="connsiteY35615" fmla="*/ 502157 h 4890129"/>
              <a:gd name="connsiteX35616" fmla="*/ 2150769 w 9771622"/>
              <a:gd name="connsiteY35616" fmla="*/ 515875 h 4890129"/>
              <a:gd name="connsiteX35617" fmla="*/ 2137057 w 9771622"/>
              <a:gd name="connsiteY35617" fmla="*/ 529592 h 4890129"/>
              <a:gd name="connsiteX35618" fmla="*/ 2123343 w 9771622"/>
              <a:gd name="connsiteY35618" fmla="*/ 515875 h 4890129"/>
              <a:gd name="connsiteX35619" fmla="*/ 2137057 w 9771622"/>
              <a:gd name="connsiteY35619" fmla="*/ 502157 h 4890129"/>
              <a:gd name="connsiteX35620" fmla="*/ 5018204 w 9771622"/>
              <a:gd name="connsiteY35620" fmla="*/ 501343 h 4890129"/>
              <a:gd name="connsiteX35621" fmla="*/ 5031920 w 9771622"/>
              <a:gd name="connsiteY35621" fmla="*/ 515062 h 4890129"/>
              <a:gd name="connsiteX35622" fmla="*/ 5018204 w 9771622"/>
              <a:gd name="connsiteY35622" fmla="*/ 528777 h 4890129"/>
              <a:gd name="connsiteX35623" fmla="*/ 5004488 w 9771622"/>
              <a:gd name="connsiteY35623" fmla="*/ 515062 h 4890129"/>
              <a:gd name="connsiteX35624" fmla="*/ 5018204 w 9771622"/>
              <a:gd name="connsiteY35624" fmla="*/ 501343 h 4890129"/>
              <a:gd name="connsiteX35625" fmla="*/ 3236182 w 9771622"/>
              <a:gd name="connsiteY35625" fmla="*/ 500675 h 4890129"/>
              <a:gd name="connsiteX35626" fmla="*/ 3249898 w 9771622"/>
              <a:gd name="connsiteY35626" fmla="*/ 514395 h 4890129"/>
              <a:gd name="connsiteX35627" fmla="*/ 3236182 w 9771622"/>
              <a:gd name="connsiteY35627" fmla="*/ 528114 h 4890129"/>
              <a:gd name="connsiteX35628" fmla="*/ 3222466 w 9771622"/>
              <a:gd name="connsiteY35628" fmla="*/ 514395 h 4890129"/>
              <a:gd name="connsiteX35629" fmla="*/ 3236182 w 9771622"/>
              <a:gd name="connsiteY35629" fmla="*/ 500675 h 4890129"/>
              <a:gd name="connsiteX35630" fmla="*/ 3763440 w 9771622"/>
              <a:gd name="connsiteY35630" fmla="*/ 500350 h 4890129"/>
              <a:gd name="connsiteX35631" fmla="*/ 3777156 w 9771622"/>
              <a:gd name="connsiteY35631" fmla="*/ 514067 h 4890129"/>
              <a:gd name="connsiteX35632" fmla="*/ 3763440 w 9771622"/>
              <a:gd name="connsiteY35632" fmla="*/ 527784 h 4890129"/>
              <a:gd name="connsiteX35633" fmla="*/ 3749724 w 9771622"/>
              <a:gd name="connsiteY35633" fmla="*/ 514067 h 4890129"/>
              <a:gd name="connsiteX35634" fmla="*/ 3763440 w 9771622"/>
              <a:gd name="connsiteY35634" fmla="*/ 500350 h 4890129"/>
              <a:gd name="connsiteX35635" fmla="*/ 7214619 w 9771622"/>
              <a:gd name="connsiteY35635" fmla="*/ 497950 h 4890129"/>
              <a:gd name="connsiteX35636" fmla="*/ 7228335 w 9771622"/>
              <a:gd name="connsiteY35636" fmla="*/ 511667 h 4890129"/>
              <a:gd name="connsiteX35637" fmla="*/ 7214619 w 9771622"/>
              <a:gd name="connsiteY35637" fmla="*/ 525384 h 4890129"/>
              <a:gd name="connsiteX35638" fmla="*/ 7200903 w 9771622"/>
              <a:gd name="connsiteY35638" fmla="*/ 511667 h 4890129"/>
              <a:gd name="connsiteX35639" fmla="*/ 7214619 w 9771622"/>
              <a:gd name="connsiteY35639" fmla="*/ 497950 h 4890129"/>
              <a:gd name="connsiteX35640" fmla="*/ 3320915 w 9771622"/>
              <a:gd name="connsiteY35640" fmla="*/ 496704 h 4890129"/>
              <a:gd name="connsiteX35641" fmla="*/ 3334631 w 9771622"/>
              <a:gd name="connsiteY35641" fmla="*/ 510425 h 4890129"/>
              <a:gd name="connsiteX35642" fmla="*/ 3320915 w 9771622"/>
              <a:gd name="connsiteY35642" fmla="*/ 524142 h 4890129"/>
              <a:gd name="connsiteX35643" fmla="*/ 3307199 w 9771622"/>
              <a:gd name="connsiteY35643" fmla="*/ 510425 h 4890129"/>
              <a:gd name="connsiteX35644" fmla="*/ 3320915 w 9771622"/>
              <a:gd name="connsiteY35644" fmla="*/ 496704 h 4890129"/>
              <a:gd name="connsiteX35645" fmla="*/ 2940028 w 9771622"/>
              <a:gd name="connsiteY35645" fmla="*/ 496672 h 4890129"/>
              <a:gd name="connsiteX35646" fmla="*/ 2953746 w 9771622"/>
              <a:gd name="connsiteY35646" fmla="*/ 510391 h 4890129"/>
              <a:gd name="connsiteX35647" fmla="*/ 2940028 w 9771622"/>
              <a:gd name="connsiteY35647" fmla="*/ 524106 h 4890129"/>
              <a:gd name="connsiteX35648" fmla="*/ 2926313 w 9771622"/>
              <a:gd name="connsiteY35648" fmla="*/ 510391 h 4890129"/>
              <a:gd name="connsiteX35649" fmla="*/ 2940028 w 9771622"/>
              <a:gd name="connsiteY35649" fmla="*/ 496672 h 4890129"/>
              <a:gd name="connsiteX35650" fmla="*/ 3990828 w 9771622"/>
              <a:gd name="connsiteY35650" fmla="*/ 496379 h 4890129"/>
              <a:gd name="connsiteX35651" fmla="*/ 4004544 w 9771622"/>
              <a:gd name="connsiteY35651" fmla="*/ 510094 h 4890129"/>
              <a:gd name="connsiteX35652" fmla="*/ 3990828 w 9771622"/>
              <a:gd name="connsiteY35652" fmla="*/ 523816 h 4890129"/>
              <a:gd name="connsiteX35653" fmla="*/ 3977112 w 9771622"/>
              <a:gd name="connsiteY35653" fmla="*/ 510094 h 4890129"/>
              <a:gd name="connsiteX35654" fmla="*/ 3990828 w 9771622"/>
              <a:gd name="connsiteY35654" fmla="*/ 496379 h 4890129"/>
              <a:gd name="connsiteX35655" fmla="*/ 3672422 w 9771622"/>
              <a:gd name="connsiteY35655" fmla="*/ 496046 h 4890129"/>
              <a:gd name="connsiteX35656" fmla="*/ 3686138 w 9771622"/>
              <a:gd name="connsiteY35656" fmla="*/ 509762 h 4890129"/>
              <a:gd name="connsiteX35657" fmla="*/ 3672422 w 9771622"/>
              <a:gd name="connsiteY35657" fmla="*/ 523475 h 4890129"/>
              <a:gd name="connsiteX35658" fmla="*/ 3658706 w 9771622"/>
              <a:gd name="connsiteY35658" fmla="*/ 509762 h 4890129"/>
              <a:gd name="connsiteX35659" fmla="*/ 3672422 w 9771622"/>
              <a:gd name="connsiteY35659" fmla="*/ 496046 h 4890129"/>
              <a:gd name="connsiteX35660" fmla="*/ 2331677 w 9771622"/>
              <a:gd name="connsiteY35660" fmla="*/ 495907 h 4890129"/>
              <a:gd name="connsiteX35661" fmla="*/ 2345391 w 9771622"/>
              <a:gd name="connsiteY35661" fmla="*/ 509625 h 4890129"/>
              <a:gd name="connsiteX35662" fmla="*/ 2331677 w 9771622"/>
              <a:gd name="connsiteY35662" fmla="*/ 523343 h 4890129"/>
              <a:gd name="connsiteX35663" fmla="*/ 2317957 w 9771622"/>
              <a:gd name="connsiteY35663" fmla="*/ 509625 h 4890129"/>
              <a:gd name="connsiteX35664" fmla="*/ 2331677 w 9771622"/>
              <a:gd name="connsiteY35664" fmla="*/ 495907 h 4890129"/>
              <a:gd name="connsiteX35665" fmla="*/ 2017570 w 9771622"/>
              <a:gd name="connsiteY35665" fmla="*/ 494851 h 4890129"/>
              <a:gd name="connsiteX35666" fmla="*/ 2031287 w 9771622"/>
              <a:gd name="connsiteY35666" fmla="*/ 508568 h 4890129"/>
              <a:gd name="connsiteX35667" fmla="*/ 2017570 w 9771622"/>
              <a:gd name="connsiteY35667" fmla="*/ 522286 h 4890129"/>
              <a:gd name="connsiteX35668" fmla="*/ 2003856 w 9771622"/>
              <a:gd name="connsiteY35668" fmla="*/ 508568 h 4890129"/>
              <a:gd name="connsiteX35669" fmla="*/ 2017570 w 9771622"/>
              <a:gd name="connsiteY35669" fmla="*/ 494851 h 4890129"/>
              <a:gd name="connsiteX35670" fmla="*/ 6399736 w 9771622"/>
              <a:gd name="connsiteY35670" fmla="*/ 494058 h 4890129"/>
              <a:gd name="connsiteX35671" fmla="*/ 6413452 w 9771622"/>
              <a:gd name="connsiteY35671" fmla="*/ 507777 h 4890129"/>
              <a:gd name="connsiteX35672" fmla="*/ 6399736 w 9771622"/>
              <a:gd name="connsiteY35672" fmla="*/ 521493 h 4890129"/>
              <a:gd name="connsiteX35673" fmla="*/ 6386020 w 9771622"/>
              <a:gd name="connsiteY35673" fmla="*/ 507777 h 4890129"/>
              <a:gd name="connsiteX35674" fmla="*/ 6399736 w 9771622"/>
              <a:gd name="connsiteY35674" fmla="*/ 494058 h 4890129"/>
              <a:gd name="connsiteX35675" fmla="*/ 3406971 w 9771622"/>
              <a:gd name="connsiteY35675" fmla="*/ 494058 h 4890129"/>
              <a:gd name="connsiteX35676" fmla="*/ 3420687 w 9771622"/>
              <a:gd name="connsiteY35676" fmla="*/ 507777 h 4890129"/>
              <a:gd name="connsiteX35677" fmla="*/ 3406971 w 9771622"/>
              <a:gd name="connsiteY35677" fmla="*/ 521493 h 4890129"/>
              <a:gd name="connsiteX35678" fmla="*/ 3393255 w 9771622"/>
              <a:gd name="connsiteY35678" fmla="*/ 507777 h 4890129"/>
              <a:gd name="connsiteX35679" fmla="*/ 3406971 w 9771622"/>
              <a:gd name="connsiteY35679" fmla="*/ 494058 h 4890129"/>
              <a:gd name="connsiteX35680" fmla="*/ 1594570 w 9771622"/>
              <a:gd name="connsiteY35680" fmla="*/ 493791 h 4890129"/>
              <a:gd name="connsiteX35681" fmla="*/ 1608285 w 9771622"/>
              <a:gd name="connsiteY35681" fmla="*/ 507507 h 4890129"/>
              <a:gd name="connsiteX35682" fmla="*/ 1594570 w 9771622"/>
              <a:gd name="connsiteY35682" fmla="*/ 521224 h 4890129"/>
              <a:gd name="connsiteX35683" fmla="*/ 1580853 w 9771622"/>
              <a:gd name="connsiteY35683" fmla="*/ 507507 h 4890129"/>
              <a:gd name="connsiteX35684" fmla="*/ 1594570 w 9771622"/>
              <a:gd name="connsiteY35684" fmla="*/ 493791 h 4890129"/>
              <a:gd name="connsiteX35685" fmla="*/ 3582724 w 9771622"/>
              <a:gd name="connsiteY35685" fmla="*/ 493395 h 4890129"/>
              <a:gd name="connsiteX35686" fmla="*/ 3596440 w 9771622"/>
              <a:gd name="connsiteY35686" fmla="*/ 507112 h 4890129"/>
              <a:gd name="connsiteX35687" fmla="*/ 3582724 w 9771622"/>
              <a:gd name="connsiteY35687" fmla="*/ 520827 h 4890129"/>
              <a:gd name="connsiteX35688" fmla="*/ 3569008 w 9771622"/>
              <a:gd name="connsiteY35688" fmla="*/ 507112 h 4890129"/>
              <a:gd name="connsiteX35689" fmla="*/ 3582724 w 9771622"/>
              <a:gd name="connsiteY35689" fmla="*/ 493395 h 4890129"/>
              <a:gd name="connsiteX35690" fmla="*/ 3494351 w 9771622"/>
              <a:gd name="connsiteY35690" fmla="*/ 492737 h 4890129"/>
              <a:gd name="connsiteX35691" fmla="*/ 3508067 w 9771622"/>
              <a:gd name="connsiteY35691" fmla="*/ 506453 h 4890129"/>
              <a:gd name="connsiteX35692" fmla="*/ 3494351 w 9771622"/>
              <a:gd name="connsiteY35692" fmla="*/ 520167 h 4890129"/>
              <a:gd name="connsiteX35693" fmla="*/ 3480635 w 9771622"/>
              <a:gd name="connsiteY35693" fmla="*/ 506453 h 4890129"/>
              <a:gd name="connsiteX35694" fmla="*/ 3494351 w 9771622"/>
              <a:gd name="connsiteY35694" fmla="*/ 492737 h 4890129"/>
              <a:gd name="connsiteX35695" fmla="*/ 2732495 w 9771622"/>
              <a:gd name="connsiteY35695" fmla="*/ 492674 h 4890129"/>
              <a:gd name="connsiteX35696" fmla="*/ 2746215 w 9771622"/>
              <a:gd name="connsiteY35696" fmla="*/ 506388 h 4890129"/>
              <a:gd name="connsiteX35697" fmla="*/ 2732495 w 9771622"/>
              <a:gd name="connsiteY35697" fmla="*/ 520106 h 4890129"/>
              <a:gd name="connsiteX35698" fmla="*/ 2718779 w 9771622"/>
              <a:gd name="connsiteY35698" fmla="*/ 506388 h 4890129"/>
              <a:gd name="connsiteX35699" fmla="*/ 2732495 w 9771622"/>
              <a:gd name="connsiteY35699" fmla="*/ 492674 h 4890129"/>
              <a:gd name="connsiteX35700" fmla="*/ 7276844 w 9771622"/>
              <a:gd name="connsiteY35700" fmla="*/ 492642 h 4890129"/>
              <a:gd name="connsiteX35701" fmla="*/ 7290560 w 9771622"/>
              <a:gd name="connsiteY35701" fmla="*/ 506360 h 4890129"/>
              <a:gd name="connsiteX35702" fmla="*/ 7276844 w 9771622"/>
              <a:gd name="connsiteY35702" fmla="*/ 520078 h 4890129"/>
              <a:gd name="connsiteX35703" fmla="*/ 7263128 w 9771622"/>
              <a:gd name="connsiteY35703" fmla="*/ 506360 h 4890129"/>
              <a:gd name="connsiteX35704" fmla="*/ 7276844 w 9771622"/>
              <a:gd name="connsiteY35704" fmla="*/ 492642 h 4890129"/>
              <a:gd name="connsiteX35705" fmla="*/ 4129178 w 9771622"/>
              <a:gd name="connsiteY35705" fmla="*/ 492404 h 4890129"/>
              <a:gd name="connsiteX35706" fmla="*/ 4142894 w 9771622"/>
              <a:gd name="connsiteY35706" fmla="*/ 506121 h 4890129"/>
              <a:gd name="connsiteX35707" fmla="*/ 4129178 w 9771622"/>
              <a:gd name="connsiteY35707" fmla="*/ 519841 h 4890129"/>
              <a:gd name="connsiteX35708" fmla="*/ 4115462 w 9771622"/>
              <a:gd name="connsiteY35708" fmla="*/ 506121 h 4890129"/>
              <a:gd name="connsiteX35709" fmla="*/ 4129178 w 9771622"/>
              <a:gd name="connsiteY35709" fmla="*/ 492404 h 4890129"/>
              <a:gd name="connsiteX35710" fmla="*/ 1479056 w 9771622"/>
              <a:gd name="connsiteY35710" fmla="*/ 488811 h 4890129"/>
              <a:gd name="connsiteX35711" fmla="*/ 1492770 w 9771622"/>
              <a:gd name="connsiteY35711" fmla="*/ 502528 h 4890129"/>
              <a:gd name="connsiteX35712" fmla="*/ 1479056 w 9771622"/>
              <a:gd name="connsiteY35712" fmla="*/ 516244 h 4890129"/>
              <a:gd name="connsiteX35713" fmla="*/ 1465339 w 9771622"/>
              <a:gd name="connsiteY35713" fmla="*/ 502528 h 4890129"/>
              <a:gd name="connsiteX35714" fmla="*/ 1479056 w 9771622"/>
              <a:gd name="connsiteY35714" fmla="*/ 488811 h 4890129"/>
              <a:gd name="connsiteX35715" fmla="*/ 3021044 w 9771622"/>
              <a:gd name="connsiteY35715" fmla="*/ 488736 h 4890129"/>
              <a:gd name="connsiteX35716" fmla="*/ 3034760 w 9771622"/>
              <a:gd name="connsiteY35716" fmla="*/ 502453 h 4890129"/>
              <a:gd name="connsiteX35717" fmla="*/ 3021044 w 9771622"/>
              <a:gd name="connsiteY35717" fmla="*/ 516170 h 4890129"/>
              <a:gd name="connsiteX35718" fmla="*/ 3007328 w 9771622"/>
              <a:gd name="connsiteY35718" fmla="*/ 502453 h 4890129"/>
              <a:gd name="connsiteX35719" fmla="*/ 3021044 w 9771622"/>
              <a:gd name="connsiteY35719" fmla="*/ 488736 h 4890129"/>
              <a:gd name="connsiteX35720" fmla="*/ 1899080 w 9771622"/>
              <a:gd name="connsiteY35720" fmla="*/ 488207 h 4890129"/>
              <a:gd name="connsiteX35721" fmla="*/ 1912793 w 9771622"/>
              <a:gd name="connsiteY35721" fmla="*/ 501925 h 4890129"/>
              <a:gd name="connsiteX35722" fmla="*/ 1899080 w 9771622"/>
              <a:gd name="connsiteY35722" fmla="*/ 515642 h 4890129"/>
              <a:gd name="connsiteX35723" fmla="*/ 1885363 w 9771622"/>
              <a:gd name="connsiteY35723" fmla="*/ 501925 h 4890129"/>
              <a:gd name="connsiteX35724" fmla="*/ 1899080 w 9771622"/>
              <a:gd name="connsiteY35724" fmla="*/ 488207 h 4890129"/>
              <a:gd name="connsiteX35725" fmla="*/ 7338739 w 9771622"/>
              <a:gd name="connsiteY35725" fmla="*/ 487332 h 4890129"/>
              <a:gd name="connsiteX35726" fmla="*/ 7352455 w 9771622"/>
              <a:gd name="connsiteY35726" fmla="*/ 501050 h 4890129"/>
              <a:gd name="connsiteX35727" fmla="*/ 7338739 w 9771622"/>
              <a:gd name="connsiteY35727" fmla="*/ 514768 h 4890129"/>
              <a:gd name="connsiteX35728" fmla="*/ 7325023 w 9771622"/>
              <a:gd name="connsiteY35728" fmla="*/ 501050 h 4890129"/>
              <a:gd name="connsiteX35729" fmla="*/ 7338739 w 9771622"/>
              <a:gd name="connsiteY35729" fmla="*/ 487332 h 4890129"/>
              <a:gd name="connsiteX35730" fmla="*/ 2210532 w 9771622"/>
              <a:gd name="connsiteY35730" fmla="*/ 487274 h 4890129"/>
              <a:gd name="connsiteX35731" fmla="*/ 2224251 w 9771622"/>
              <a:gd name="connsiteY35731" fmla="*/ 500992 h 4890129"/>
              <a:gd name="connsiteX35732" fmla="*/ 2210532 w 9771622"/>
              <a:gd name="connsiteY35732" fmla="*/ 514710 h 4890129"/>
              <a:gd name="connsiteX35733" fmla="*/ 2196819 w 9771622"/>
              <a:gd name="connsiteY35733" fmla="*/ 500992 h 4890129"/>
              <a:gd name="connsiteX35734" fmla="*/ 2210532 w 9771622"/>
              <a:gd name="connsiteY35734" fmla="*/ 487274 h 4890129"/>
              <a:gd name="connsiteX35735" fmla="*/ 3896498 w 9771622"/>
              <a:gd name="connsiteY35735" fmla="*/ 485785 h 4890129"/>
              <a:gd name="connsiteX35736" fmla="*/ 3910214 w 9771622"/>
              <a:gd name="connsiteY35736" fmla="*/ 499502 h 4890129"/>
              <a:gd name="connsiteX35737" fmla="*/ 3896498 w 9771622"/>
              <a:gd name="connsiteY35737" fmla="*/ 513218 h 4890129"/>
              <a:gd name="connsiteX35738" fmla="*/ 3882782 w 9771622"/>
              <a:gd name="connsiteY35738" fmla="*/ 499502 h 4890129"/>
              <a:gd name="connsiteX35739" fmla="*/ 3896498 w 9771622"/>
              <a:gd name="connsiteY35739" fmla="*/ 485785 h 4890129"/>
              <a:gd name="connsiteX35740" fmla="*/ 1363868 w 9771622"/>
              <a:gd name="connsiteY35740" fmla="*/ 484494 h 4890129"/>
              <a:gd name="connsiteX35741" fmla="*/ 1377589 w 9771622"/>
              <a:gd name="connsiteY35741" fmla="*/ 498211 h 4890129"/>
              <a:gd name="connsiteX35742" fmla="*/ 1363868 w 9771622"/>
              <a:gd name="connsiteY35742" fmla="*/ 511928 h 4890129"/>
              <a:gd name="connsiteX35743" fmla="*/ 1350160 w 9771622"/>
              <a:gd name="connsiteY35743" fmla="*/ 498211 h 4890129"/>
              <a:gd name="connsiteX35744" fmla="*/ 1363868 w 9771622"/>
              <a:gd name="connsiteY35744" fmla="*/ 484494 h 4890129"/>
              <a:gd name="connsiteX35745" fmla="*/ 2406811 w 9771622"/>
              <a:gd name="connsiteY35745" fmla="*/ 482352 h 4890129"/>
              <a:gd name="connsiteX35746" fmla="*/ 2420524 w 9771622"/>
              <a:gd name="connsiteY35746" fmla="*/ 496070 h 4890129"/>
              <a:gd name="connsiteX35747" fmla="*/ 2406811 w 9771622"/>
              <a:gd name="connsiteY35747" fmla="*/ 509788 h 4890129"/>
              <a:gd name="connsiteX35748" fmla="*/ 2393097 w 9771622"/>
              <a:gd name="connsiteY35748" fmla="*/ 496070 h 4890129"/>
              <a:gd name="connsiteX35749" fmla="*/ 2406811 w 9771622"/>
              <a:gd name="connsiteY35749" fmla="*/ 482352 h 4890129"/>
              <a:gd name="connsiteX35750" fmla="*/ 7399971 w 9771622"/>
              <a:gd name="connsiteY35750" fmla="*/ 482349 h 4890129"/>
              <a:gd name="connsiteX35751" fmla="*/ 7413687 w 9771622"/>
              <a:gd name="connsiteY35751" fmla="*/ 496068 h 4890129"/>
              <a:gd name="connsiteX35752" fmla="*/ 7399971 w 9771622"/>
              <a:gd name="connsiteY35752" fmla="*/ 509786 h 4890129"/>
              <a:gd name="connsiteX35753" fmla="*/ 7386255 w 9771622"/>
              <a:gd name="connsiteY35753" fmla="*/ 496068 h 4890129"/>
              <a:gd name="connsiteX35754" fmla="*/ 7399971 w 9771622"/>
              <a:gd name="connsiteY35754" fmla="*/ 482349 h 4890129"/>
              <a:gd name="connsiteX35755" fmla="*/ 1781244 w 9771622"/>
              <a:gd name="connsiteY35755" fmla="*/ 482227 h 4890129"/>
              <a:gd name="connsiteX35756" fmla="*/ 1794959 w 9771622"/>
              <a:gd name="connsiteY35756" fmla="*/ 495944 h 4890129"/>
              <a:gd name="connsiteX35757" fmla="*/ 1781244 w 9771622"/>
              <a:gd name="connsiteY35757" fmla="*/ 509662 h 4890129"/>
              <a:gd name="connsiteX35758" fmla="*/ 1767531 w 9771622"/>
              <a:gd name="connsiteY35758" fmla="*/ 495944 h 4890129"/>
              <a:gd name="connsiteX35759" fmla="*/ 1781244 w 9771622"/>
              <a:gd name="connsiteY35759" fmla="*/ 482227 h 4890129"/>
              <a:gd name="connsiteX35760" fmla="*/ 6467918 w 9771622"/>
              <a:gd name="connsiteY35760" fmla="*/ 482143 h 4890129"/>
              <a:gd name="connsiteX35761" fmla="*/ 6481634 w 9771622"/>
              <a:gd name="connsiteY35761" fmla="*/ 495861 h 4890129"/>
              <a:gd name="connsiteX35762" fmla="*/ 6467918 w 9771622"/>
              <a:gd name="connsiteY35762" fmla="*/ 509577 h 4890129"/>
              <a:gd name="connsiteX35763" fmla="*/ 6454202 w 9771622"/>
              <a:gd name="connsiteY35763" fmla="*/ 495861 h 4890129"/>
              <a:gd name="connsiteX35764" fmla="*/ 6467918 w 9771622"/>
              <a:gd name="connsiteY35764" fmla="*/ 482143 h 4890129"/>
              <a:gd name="connsiteX35765" fmla="*/ 2811602 w 9771622"/>
              <a:gd name="connsiteY35765" fmla="*/ 482089 h 4890129"/>
              <a:gd name="connsiteX35766" fmla="*/ 2825322 w 9771622"/>
              <a:gd name="connsiteY35766" fmla="*/ 495807 h 4890129"/>
              <a:gd name="connsiteX35767" fmla="*/ 2811602 w 9771622"/>
              <a:gd name="connsiteY35767" fmla="*/ 509524 h 4890129"/>
              <a:gd name="connsiteX35768" fmla="*/ 2797889 w 9771622"/>
              <a:gd name="connsiteY35768" fmla="*/ 495807 h 4890129"/>
              <a:gd name="connsiteX35769" fmla="*/ 2811602 w 9771622"/>
              <a:gd name="connsiteY35769" fmla="*/ 482089 h 4890129"/>
              <a:gd name="connsiteX35770" fmla="*/ 3103458 w 9771622"/>
              <a:gd name="connsiteY35770" fmla="*/ 481459 h 4890129"/>
              <a:gd name="connsiteX35771" fmla="*/ 3117174 w 9771622"/>
              <a:gd name="connsiteY35771" fmla="*/ 495178 h 4890129"/>
              <a:gd name="connsiteX35772" fmla="*/ 3103458 w 9771622"/>
              <a:gd name="connsiteY35772" fmla="*/ 508894 h 4890129"/>
              <a:gd name="connsiteX35773" fmla="*/ 3089742 w 9771622"/>
              <a:gd name="connsiteY35773" fmla="*/ 495178 h 4890129"/>
              <a:gd name="connsiteX35774" fmla="*/ 3103458 w 9771622"/>
              <a:gd name="connsiteY35774" fmla="*/ 481459 h 4890129"/>
              <a:gd name="connsiteX35775" fmla="*/ 2090388 w 9771622"/>
              <a:gd name="connsiteY35775" fmla="*/ 479634 h 4890129"/>
              <a:gd name="connsiteX35776" fmla="*/ 2104104 w 9771622"/>
              <a:gd name="connsiteY35776" fmla="*/ 493352 h 4890129"/>
              <a:gd name="connsiteX35777" fmla="*/ 2090388 w 9771622"/>
              <a:gd name="connsiteY35777" fmla="*/ 507070 h 4890129"/>
              <a:gd name="connsiteX35778" fmla="*/ 2076666 w 9771622"/>
              <a:gd name="connsiteY35778" fmla="*/ 493352 h 4890129"/>
              <a:gd name="connsiteX35779" fmla="*/ 2090388 w 9771622"/>
              <a:gd name="connsiteY35779" fmla="*/ 479634 h 4890129"/>
              <a:gd name="connsiteX35780" fmla="*/ 6293821 w 9771622"/>
              <a:gd name="connsiteY35780" fmla="*/ 479494 h 4890129"/>
              <a:gd name="connsiteX35781" fmla="*/ 6307537 w 9771622"/>
              <a:gd name="connsiteY35781" fmla="*/ 493210 h 4890129"/>
              <a:gd name="connsiteX35782" fmla="*/ 6293821 w 9771622"/>
              <a:gd name="connsiteY35782" fmla="*/ 506927 h 4890129"/>
              <a:gd name="connsiteX35783" fmla="*/ 6280105 w 9771622"/>
              <a:gd name="connsiteY35783" fmla="*/ 493210 h 4890129"/>
              <a:gd name="connsiteX35784" fmla="*/ 6293821 w 9771622"/>
              <a:gd name="connsiteY35784" fmla="*/ 479494 h 4890129"/>
              <a:gd name="connsiteX35785" fmla="*/ 7461202 w 9771622"/>
              <a:gd name="connsiteY35785" fmla="*/ 477701 h 4890129"/>
              <a:gd name="connsiteX35786" fmla="*/ 7474918 w 9771622"/>
              <a:gd name="connsiteY35786" fmla="*/ 491419 h 4890129"/>
              <a:gd name="connsiteX35787" fmla="*/ 7461202 w 9771622"/>
              <a:gd name="connsiteY35787" fmla="*/ 505137 h 4890129"/>
              <a:gd name="connsiteX35788" fmla="*/ 7447486 w 9771622"/>
              <a:gd name="connsiteY35788" fmla="*/ 491419 h 4890129"/>
              <a:gd name="connsiteX35789" fmla="*/ 7461202 w 9771622"/>
              <a:gd name="connsiteY35789" fmla="*/ 477701 h 4890129"/>
              <a:gd name="connsiteX35790" fmla="*/ 3803492 w 9771622"/>
              <a:gd name="connsiteY35790" fmla="*/ 477510 h 4890129"/>
              <a:gd name="connsiteX35791" fmla="*/ 3817208 w 9771622"/>
              <a:gd name="connsiteY35791" fmla="*/ 491229 h 4890129"/>
              <a:gd name="connsiteX35792" fmla="*/ 3803492 w 9771622"/>
              <a:gd name="connsiteY35792" fmla="*/ 504945 h 4890129"/>
              <a:gd name="connsiteX35793" fmla="*/ 3789776 w 9771622"/>
              <a:gd name="connsiteY35793" fmla="*/ 491229 h 4890129"/>
              <a:gd name="connsiteX35794" fmla="*/ 3803492 w 9771622"/>
              <a:gd name="connsiteY35794" fmla="*/ 477510 h 4890129"/>
              <a:gd name="connsiteX35795" fmla="*/ 4032864 w 9771622"/>
              <a:gd name="connsiteY35795" fmla="*/ 477179 h 4890129"/>
              <a:gd name="connsiteX35796" fmla="*/ 4046580 w 9771622"/>
              <a:gd name="connsiteY35796" fmla="*/ 490895 h 4890129"/>
              <a:gd name="connsiteX35797" fmla="*/ 4032864 w 9771622"/>
              <a:gd name="connsiteY35797" fmla="*/ 504614 h 4890129"/>
              <a:gd name="connsiteX35798" fmla="*/ 4019148 w 9771622"/>
              <a:gd name="connsiteY35798" fmla="*/ 490895 h 4890129"/>
              <a:gd name="connsiteX35799" fmla="*/ 4032864 w 9771622"/>
              <a:gd name="connsiteY35799" fmla="*/ 477179 h 4890129"/>
              <a:gd name="connsiteX35800" fmla="*/ 1664407 w 9771622"/>
              <a:gd name="connsiteY35800" fmla="*/ 476585 h 4890129"/>
              <a:gd name="connsiteX35801" fmla="*/ 1678122 w 9771622"/>
              <a:gd name="connsiteY35801" fmla="*/ 490302 h 4890129"/>
              <a:gd name="connsiteX35802" fmla="*/ 1664407 w 9771622"/>
              <a:gd name="connsiteY35802" fmla="*/ 504019 h 4890129"/>
              <a:gd name="connsiteX35803" fmla="*/ 1650692 w 9771622"/>
              <a:gd name="connsiteY35803" fmla="*/ 490302 h 4890129"/>
              <a:gd name="connsiteX35804" fmla="*/ 1664407 w 9771622"/>
              <a:gd name="connsiteY35804" fmla="*/ 476585 h 4890129"/>
              <a:gd name="connsiteX35805" fmla="*/ 3186867 w 9771622"/>
              <a:gd name="connsiteY35805" fmla="*/ 475842 h 4890129"/>
              <a:gd name="connsiteX35806" fmla="*/ 3200583 w 9771622"/>
              <a:gd name="connsiteY35806" fmla="*/ 489559 h 4890129"/>
              <a:gd name="connsiteX35807" fmla="*/ 3186867 w 9771622"/>
              <a:gd name="connsiteY35807" fmla="*/ 503276 h 4890129"/>
              <a:gd name="connsiteX35808" fmla="*/ 3173151 w 9771622"/>
              <a:gd name="connsiteY35808" fmla="*/ 489559 h 4890129"/>
              <a:gd name="connsiteX35809" fmla="*/ 3186867 w 9771622"/>
              <a:gd name="connsiteY35809" fmla="*/ 475842 h 4890129"/>
              <a:gd name="connsiteX35810" fmla="*/ 2284674 w 9771622"/>
              <a:gd name="connsiteY35810" fmla="*/ 473052 h 4890129"/>
              <a:gd name="connsiteX35811" fmla="*/ 2298393 w 9771622"/>
              <a:gd name="connsiteY35811" fmla="*/ 486770 h 4890129"/>
              <a:gd name="connsiteX35812" fmla="*/ 2284674 w 9771622"/>
              <a:gd name="connsiteY35812" fmla="*/ 500488 h 4890129"/>
              <a:gd name="connsiteX35813" fmla="*/ 2270959 w 9771622"/>
              <a:gd name="connsiteY35813" fmla="*/ 486770 h 4890129"/>
              <a:gd name="connsiteX35814" fmla="*/ 2284674 w 9771622"/>
              <a:gd name="connsiteY35814" fmla="*/ 473052 h 4890129"/>
              <a:gd name="connsiteX35815" fmla="*/ 7522103 w 9771622"/>
              <a:gd name="connsiteY35815" fmla="*/ 473051 h 4890129"/>
              <a:gd name="connsiteX35816" fmla="*/ 7535819 w 9771622"/>
              <a:gd name="connsiteY35816" fmla="*/ 486769 h 4890129"/>
              <a:gd name="connsiteX35817" fmla="*/ 7522103 w 9771622"/>
              <a:gd name="connsiteY35817" fmla="*/ 500487 h 4890129"/>
              <a:gd name="connsiteX35818" fmla="*/ 7508387 w 9771622"/>
              <a:gd name="connsiteY35818" fmla="*/ 486769 h 4890129"/>
              <a:gd name="connsiteX35819" fmla="*/ 7522103 w 9771622"/>
              <a:gd name="connsiteY35819" fmla="*/ 473051 h 4890129"/>
              <a:gd name="connsiteX35820" fmla="*/ 2891713 w 9771622"/>
              <a:gd name="connsiteY35820" fmla="*/ 472830 h 4890129"/>
              <a:gd name="connsiteX35821" fmla="*/ 2905424 w 9771622"/>
              <a:gd name="connsiteY35821" fmla="*/ 486548 h 4890129"/>
              <a:gd name="connsiteX35822" fmla="*/ 2891713 w 9771622"/>
              <a:gd name="connsiteY35822" fmla="*/ 500265 h 4890129"/>
              <a:gd name="connsiteX35823" fmla="*/ 2877994 w 9771622"/>
              <a:gd name="connsiteY35823" fmla="*/ 486548 h 4890129"/>
              <a:gd name="connsiteX35824" fmla="*/ 2891713 w 9771622"/>
              <a:gd name="connsiteY35824" fmla="*/ 472830 h 4890129"/>
              <a:gd name="connsiteX35825" fmla="*/ 1970900 w 9771622"/>
              <a:gd name="connsiteY35825" fmla="*/ 472330 h 4890129"/>
              <a:gd name="connsiteX35826" fmla="*/ 1984614 w 9771622"/>
              <a:gd name="connsiteY35826" fmla="*/ 486047 h 4890129"/>
              <a:gd name="connsiteX35827" fmla="*/ 1970900 w 9771622"/>
              <a:gd name="connsiteY35827" fmla="*/ 499764 h 4890129"/>
              <a:gd name="connsiteX35828" fmla="*/ 1957184 w 9771622"/>
              <a:gd name="connsiteY35828" fmla="*/ 486047 h 4890129"/>
              <a:gd name="connsiteX35829" fmla="*/ 1970900 w 9771622"/>
              <a:gd name="connsiteY35829" fmla="*/ 472330 h 4890129"/>
              <a:gd name="connsiteX35830" fmla="*/ 3711477 w 9771622"/>
              <a:gd name="connsiteY35830" fmla="*/ 471884 h 4890129"/>
              <a:gd name="connsiteX35831" fmla="*/ 3725193 w 9771622"/>
              <a:gd name="connsiteY35831" fmla="*/ 485597 h 4890129"/>
              <a:gd name="connsiteX35832" fmla="*/ 3711477 w 9771622"/>
              <a:gd name="connsiteY35832" fmla="*/ 499316 h 4890129"/>
              <a:gd name="connsiteX35833" fmla="*/ 3697761 w 9771622"/>
              <a:gd name="connsiteY35833" fmla="*/ 485597 h 4890129"/>
              <a:gd name="connsiteX35834" fmla="*/ 3711477 w 9771622"/>
              <a:gd name="connsiteY35834" fmla="*/ 471884 h 4890129"/>
              <a:gd name="connsiteX35835" fmla="*/ 3271265 w 9771622"/>
              <a:gd name="connsiteY35835" fmla="*/ 471218 h 4890129"/>
              <a:gd name="connsiteX35836" fmla="*/ 3284981 w 9771622"/>
              <a:gd name="connsiteY35836" fmla="*/ 484936 h 4890129"/>
              <a:gd name="connsiteX35837" fmla="*/ 3271265 w 9771622"/>
              <a:gd name="connsiteY35837" fmla="*/ 498653 h 4890129"/>
              <a:gd name="connsiteX35838" fmla="*/ 3257549 w 9771622"/>
              <a:gd name="connsiteY35838" fmla="*/ 484936 h 4890129"/>
              <a:gd name="connsiteX35839" fmla="*/ 3271265 w 9771622"/>
              <a:gd name="connsiteY35839" fmla="*/ 471218 h 4890129"/>
              <a:gd name="connsiteX35840" fmla="*/ 2482608 w 9771622"/>
              <a:gd name="connsiteY35840" fmla="*/ 469460 h 4890129"/>
              <a:gd name="connsiteX35841" fmla="*/ 2496329 w 9771622"/>
              <a:gd name="connsiteY35841" fmla="*/ 483179 h 4890129"/>
              <a:gd name="connsiteX35842" fmla="*/ 2482608 w 9771622"/>
              <a:gd name="connsiteY35842" fmla="*/ 496897 h 4890129"/>
              <a:gd name="connsiteX35843" fmla="*/ 2468889 w 9771622"/>
              <a:gd name="connsiteY35843" fmla="*/ 483179 h 4890129"/>
              <a:gd name="connsiteX35844" fmla="*/ 2482608 w 9771622"/>
              <a:gd name="connsiteY35844" fmla="*/ 469460 h 4890129"/>
              <a:gd name="connsiteX35845" fmla="*/ 2684836 w 9771622"/>
              <a:gd name="connsiteY35845" fmla="*/ 469157 h 4890129"/>
              <a:gd name="connsiteX35846" fmla="*/ 2698548 w 9771622"/>
              <a:gd name="connsiteY35846" fmla="*/ 482876 h 4890129"/>
              <a:gd name="connsiteX35847" fmla="*/ 2684836 w 9771622"/>
              <a:gd name="connsiteY35847" fmla="*/ 496595 h 4890129"/>
              <a:gd name="connsiteX35848" fmla="*/ 2671119 w 9771622"/>
              <a:gd name="connsiteY35848" fmla="*/ 482876 h 4890129"/>
              <a:gd name="connsiteX35849" fmla="*/ 2684836 w 9771622"/>
              <a:gd name="connsiteY35849" fmla="*/ 469157 h 4890129"/>
              <a:gd name="connsiteX35850" fmla="*/ 7583004 w 9771622"/>
              <a:gd name="connsiteY35850" fmla="*/ 468734 h 4890129"/>
              <a:gd name="connsiteX35851" fmla="*/ 7596720 w 9771622"/>
              <a:gd name="connsiteY35851" fmla="*/ 482452 h 4890129"/>
              <a:gd name="connsiteX35852" fmla="*/ 7583004 w 9771622"/>
              <a:gd name="connsiteY35852" fmla="*/ 496170 h 4890129"/>
              <a:gd name="connsiteX35853" fmla="*/ 7569288 w 9771622"/>
              <a:gd name="connsiteY35853" fmla="*/ 482452 h 4890129"/>
              <a:gd name="connsiteX35854" fmla="*/ 7583004 w 9771622"/>
              <a:gd name="connsiteY35854" fmla="*/ 468734 h 4890129"/>
              <a:gd name="connsiteX35855" fmla="*/ 3621119 w 9771622"/>
              <a:gd name="connsiteY35855" fmla="*/ 467908 h 4890129"/>
              <a:gd name="connsiteX35856" fmla="*/ 3634835 w 9771622"/>
              <a:gd name="connsiteY35856" fmla="*/ 481625 h 4890129"/>
              <a:gd name="connsiteX35857" fmla="*/ 3621119 w 9771622"/>
              <a:gd name="connsiteY35857" fmla="*/ 495344 h 4890129"/>
              <a:gd name="connsiteX35858" fmla="*/ 3607403 w 9771622"/>
              <a:gd name="connsiteY35858" fmla="*/ 481625 h 4890129"/>
              <a:gd name="connsiteX35859" fmla="*/ 3621119 w 9771622"/>
              <a:gd name="connsiteY35859" fmla="*/ 467908 h 4890129"/>
              <a:gd name="connsiteX35860" fmla="*/ 3356991 w 9771622"/>
              <a:gd name="connsiteY35860" fmla="*/ 467908 h 4890129"/>
              <a:gd name="connsiteX35861" fmla="*/ 3370707 w 9771622"/>
              <a:gd name="connsiteY35861" fmla="*/ 481624 h 4890129"/>
              <a:gd name="connsiteX35862" fmla="*/ 3356991 w 9771622"/>
              <a:gd name="connsiteY35862" fmla="*/ 495339 h 4890129"/>
              <a:gd name="connsiteX35863" fmla="*/ 3343275 w 9771622"/>
              <a:gd name="connsiteY35863" fmla="*/ 481624 h 4890129"/>
              <a:gd name="connsiteX35864" fmla="*/ 3356991 w 9771622"/>
              <a:gd name="connsiteY35864" fmla="*/ 467908 h 4890129"/>
              <a:gd name="connsiteX35865" fmla="*/ 1432713 w 9771622"/>
              <a:gd name="connsiteY35865" fmla="*/ 466629 h 4890129"/>
              <a:gd name="connsiteX35866" fmla="*/ 1446438 w 9771622"/>
              <a:gd name="connsiteY35866" fmla="*/ 480346 h 4890129"/>
              <a:gd name="connsiteX35867" fmla="*/ 1432713 w 9771622"/>
              <a:gd name="connsiteY35867" fmla="*/ 494063 h 4890129"/>
              <a:gd name="connsiteX35868" fmla="*/ 1419001 w 9771622"/>
              <a:gd name="connsiteY35868" fmla="*/ 480346 h 4890129"/>
              <a:gd name="connsiteX35869" fmla="*/ 1432713 w 9771622"/>
              <a:gd name="connsiteY35869" fmla="*/ 466629 h 4890129"/>
              <a:gd name="connsiteX35870" fmla="*/ 6362996 w 9771622"/>
              <a:gd name="connsiteY35870" fmla="*/ 466252 h 4890129"/>
              <a:gd name="connsiteX35871" fmla="*/ 6376712 w 9771622"/>
              <a:gd name="connsiteY35871" fmla="*/ 479968 h 4890129"/>
              <a:gd name="connsiteX35872" fmla="*/ 6362996 w 9771622"/>
              <a:gd name="connsiteY35872" fmla="*/ 493690 h 4890129"/>
              <a:gd name="connsiteX35873" fmla="*/ 6349280 w 9771622"/>
              <a:gd name="connsiteY35873" fmla="*/ 479968 h 4890129"/>
              <a:gd name="connsiteX35874" fmla="*/ 6362996 w 9771622"/>
              <a:gd name="connsiteY35874" fmla="*/ 466252 h 4890129"/>
              <a:gd name="connsiteX35875" fmla="*/ 3531751 w 9771622"/>
              <a:gd name="connsiteY35875" fmla="*/ 466252 h 4890129"/>
              <a:gd name="connsiteX35876" fmla="*/ 3545467 w 9771622"/>
              <a:gd name="connsiteY35876" fmla="*/ 479968 h 4890129"/>
              <a:gd name="connsiteX35877" fmla="*/ 3531751 w 9771622"/>
              <a:gd name="connsiteY35877" fmla="*/ 493690 h 4890129"/>
              <a:gd name="connsiteX35878" fmla="*/ 3518035 w 9771622"/>
              <a:gd name="connsiteY35878" fmla="*/ 479968 h 4890129"/>
              <a:gd name="connsiteX35879" fmla="*/ 3531751 w 9771622"/>
              <a:gd name="connsiteY35879" fmla="*/ 466252 h 4890129"/>
              <a:gd name="connsiteX35880" fmla="*/ 3443711 w 9771622"/>
              <a:gd name="connsiteY35880" fmla="*/ 466252 h 4890129"/>
              <a:gd name="connsiteX35881" fmla="*/ 3457427 w 9771622"/>
              <a:gd name="connsiteY35881" fmla="*/ 479968 h 4890129"/>
              <a:gd name="connsiteX35882" fmla="*/ 3443711 w 9771622"/>
              <a:gd name="connsiteY35882" fmla="*/ 493690 h 4890129"/>
              <a:gd name="connsiteX35883" fmla="*/ 3429995 w 9771622"/>
              <a:gd name="connsiteY35883" fmla="*/ 479968 h 4890129"/>
              <a:gd name="connsiteX35884" fmla="*/ 3443711 w 9771622"/>
              <a:gd name="connsiteY35884" fmla="*/ 466252 h 4890129"/>
              <a:gd name="connsiteX35885" fmla="*/ 1852735 w 9771622"/>
              <a:gd name="connsiteY35885" fmla="*/ 465687 h 4890129"/>
              <a:gd name="connsiteX35886" fmla="*/ 1866454 w 9771622"/>
              <a:gd name="connsiteY35886" fmla="*/ 479404 h 4890129"/>
              <a:gd name="connsiteX35887" fmla="*/ 1852735 w 9771622"/>
              <a:gd name="connsiteY35887" fmla="*/ 493122 h 4890129"/>
              <a:gd name="connsiteX35888" fmla="*/ 1839023 w 9771622"/>
              <a:gd name="connsiteY35888" fmla="*/ 479404 h 4890129"/>
              <a:gd name="connsiteX35889" fmla="*/ 1852735 w 9771622"/>
              <a:gd name="connsiteY35889" fmla="*/ 465687 h 4890129"/>
              <a:gd name="connsiteX35890" fmla="*/ 3937540 w 9771622"/>
              <a:gd name="connsiteY35890" fmla="*/ 465260 h 4890129"/>
              <a:gd name="connsiteX35891" fmla="*/ 3951256 w 9771622"/>
              <a:gd name="connsiteY35891" fmla="*/ 478975 h 4890129"/>
              <a:gd name="connsiteX35892" fmla="*/ 3937540 w 9771622"/>
              <a:gd name="connsiteY35892" fmla="*/ 492694 h 4890129"/>
              <a:gd name="connsiteX35893" fmla="*/ 3923824 w 9771622"/>
              <a:gd name="connsiteY35893" fmla="*/ 478975 h 4890129"/>
              <a:gd name="connsiteX35894" fmla="*/ 3937540 w 9771622"/>
              <a:gd name="connsiteY35894" fmla="*/ 465260 h 4890129"/>
              <a:gd name="connsiteX35895" fmla="*/ 2163535 w 9771622"/>
              <a:gd name="connsiteY35895" fmla="*/ 464750 h 4890129"/>
              <a:gd name="connsiteX35896" fmla="*/ 2177248 w 9771622"/>
              <a:gd name="connsiteY35896" fmla="*/ 478468 h 4890129"/>
              <a:gd name="connsiteX35897" fmla="*/ 2163535 w 9771622"/>
              <a:gd name="connsiteY35897" fmla="*/ 492186 h 4890129"/>
              <a:gd name="connsiteX35898" fmla="*/ 2149817 w 9771622"/>
              <a:gd name="connsiteY35898" fmla="*/ 478468 h 4890129"/>
              <a:gd name="connsiteX35899" fmla="*/ 2163535 w 9771622"/>
              <a:gd name="connsiteY35899" fmla="*/ 464750 h 4890129"/>
              <a:gd name="connsiteX35900" fmla="*/ 2972470 w 9771622"/>
              <a:gd name="connsiteY35900" fmla="*/ 464564 h 4890129"/>
              <a:gd name="connsiteX35901" fmla="*/ 2986105 w 9771622"/>
              <a:gd name="connsiteY35901" fmla="*/ 478282 h 4890129"/>
              <a:gd name="connsiteX35902" fmla="*/ 2972470 w 9771622"/>
              <a:gd name="connsiteY35902" fmla="*/ 491998 h 4890129"/>
              <a:gd name="connsiteX35903" fmla="*/ 2958752 w 9771622"/>
              <a:gd name="connsiteY35903" fmla="*/ 478282 h 4890129"/>
              <a:gd name="connsiteX35904" fmla="*/ 2972470 w 9771622"/>
              <a:gd name="connsiteY35904" fmla="*/ 464564 h 4890129"/>
              <a:gd name="connsiteX35905" fmla="*/ 7184832 w 9771622"/>
              <a:gd name="connsiteY35905" fmla="*/ 463191 h 4890129"/>
              <a:gd name="connsiteX35906" fmla="*/ 7198548 w 9771622"/>
              <a:gd name="connsiteY35906" fmla="*/ 476909 h 4890129"/>
              <a:gd name="connsiteX35907" fmla="*/ 7184832 w 9771622"/>
              <a:gd name="connsiteY35907" fmla="*/ 490628 h 4890129"/>
              <a:gd name="connsiteX35908" fmla="*/ 7171116 w 9771622"/>
              <a:gd name="connsiteY35908" fmla="*/ 476909 h 4890129"/>
              <a:gd name="connsiteX35909" fmla="*/ 7184832 w 9771622"/>
              <a:gd name="connsiteY35909" fmla="*/ 463191 h 4890129"/>
              <a:gd name="connsiteX35910" fmla="*/ 1317866 w 9771622"/>
              <a:gd name="connsiteY35910" fmla="*/ 461979 h 4890129"/>
              <a:gd name="connsiteX35911" fmla="*/ 1331581 w 9771622"/>
              <a:gd name="connsiteY35911" fmla="*/ 475696 h 4890129"/>
              <a:gd name="connsiteX35912" fmla="*/ 1317866 w 9771622"/>
              <a:gd name="connsiteY35912" fmla="*/ 489413 h 4890129"/>
              <a:gd name="connsiteX35913" fmla="*/ 1304145 w 9771622"/>
              <a:gd name="connsiteY35913" fmla="*/ 475696 h 4890129"/>
              <a:gd name="connsiteX35914" fmla="*/ 1317866 w 9771622"/>
              <a:gd name="connsiteY35914" fmla="*/ 461979 h 4890129"/>
              <a:gd name="connsiteX35915" fmla="*/ 1734907 w 9771622"/>
              <a:gd name="connsiteY35915" fmla="*/ 459710 h 4890129"/>
              <a:gd name="connsiteX35916" fmla="*/ 1748620 w 9771622"/>
              <a:gd name="connsiteY35916" fmla="*/ 473427 h 4890129"/>
              <a:gd name="connsiteX35917" fmla="*/ 1734907 w 9771622"/>
              <a:gd name="connsiteY35917" fmla="*/ 487145 h 4890129"/>
              <a:gd name="connsiteX35918" fmla="*/ 1721192 w 9771622"/>
              <a:gd name="connsiteY35918" fmla="*/ 473427 h 4890129"/>
              <a:gd name="connsiteX35919" fmla="*/ 1734907 w 9771622"/>
              <a:gd name="connsiteY35919" fmla="*/ 459710 h 4890129"/>
              <a:gd name="connsiteX35920" fmla="*/ 2359807 w 9771622"/>
              <a:gd name="connsiteY35920" fmla="*/ 459495 h 4890129"/>
              <a:gd name="connsiteX35921" fmla="*/ 2373524 w 9771622"/>
              <a:gd name="connsiteY35921" fmla="*/ 473214 h 4890129"/>
              <a:gd name="connsiteX35922" fmla="*/ 2359807 w 9771622"/>
              <a:gd name="connsiteY35922" fmla="*/ 486932 h 4890129"/>
              <a:gd name="connsiteX35923" fmla="*/ 2346094 w 9771622"/>
              <a:gd name="connsiteY35923" fmla="*/ 473214 h 4890129"/>
              <a:gd name="connsiteX35924" fmla="*/ 2359807 w 9771622"/>
              <a:gd name="connsiteY35924" fmla="*/ 459495 h 4890129"/>
              <a:gd name="connsiteX35925" fmla="*/ 4074896 w 9771622"/>
              <a:gd name="connsiteY35925" fmla="*/ 459305 h 4890129"/>
              <a:gd name="connsiteX35926" fmla="*/ 4088612 w 9771622"/>
              <a:gd name="connsiteY35926" fmla="*/ 473022 h 4890129"/>
              <a:gd name="connsiteX35927" fmla="*/ 4074896 w 9771622"/>
              <a:gd name="connsiteY35927" fmla="*/ 486738 h 4890129"/>
              <a:gd name="connsiteX35928" fmla="*/ 4061180 w 9771622"/>
              <a:gd name="connsiteY35928" fmla="*/ 473022 h 4890129"/>
              <a:gd name="connsiteX35929" fmla="*/ 4074896 w 9771622"/>
              <a:gd name="connsiteY35929" fmla="*/ 459305 h 4890129"/>
              <a:gd name="connsiteX35930" fmla="*/ 2763617 w 9771622"/>
              <a:gd name="connsiteY35930" fmla="*/ 458575 h 4890129"/>
              <a:gd name="connsiteX35931" fmla="*/ 2777332 w 9771622"/>
              <a:gd name="connsiteY35931" fmla="*/ 472293 h 4890129"/>
              <a:gd name="connsiteX35932" fmla="*/ 2763617 w 9771622"/>
              <a:gd name="connsiteY35932" fmla="*/ 486011 h 4890129"/>
              <a:gd name="connsiteX35933" fmla="*/ 2749904 w 9771622"/>
              <a:gd name="connsiteY35933" fmla="*/ 472293 h 4890129"/>
              <a:gd name="connsiteX35934" fmla="*/ 2763617 w 9771622"/>
              <a:gd name="connsiteY35934" fmla="*/ 458575 h 4890129"/>
              <a:gd name="connsiteX35935" fmla="*/ 7247387 w 9771622"/>
              <a:gd name="connsiteY35935" fmla="*/ 457219 h 4890129"/>
              <a:gd name="connsiteX35936" fmla="*/ 7261103 w 9771622"/>
              <a:gd name="connsiteY35936" fmla="*/ 470938 h 4890129"/>
              <a:gd name="connsiteX35937" fmla="*/ 7247387 w 9771622"/>
              <a:gd name="connsiteY35937" fmla="*/ 484657 h 4890129"/>
              <a:gd name="connsiteX35938" fmla="*/ 7233671 w 9771622"/>
              <a:gd name="connsiteY35938" fmla="*/ 470938 h 4890129"/>
              <a:gd name="connsiteX35939" fmla="*/ 7247387 w 9771622"/>
              <a:gd name="connsiteY35939" fmla="*/ 457219 h 4890129"/>
              <a:gd name="connsiteX35940" fmla="*/ 2043718 w 9771622"/>
              <a:gd name="connsiteY35940" fmla="*/ 457112 h 4890129"/>
              <a:gd name="connsiteX35941" fmla="*/ 2057431 w 9771622"/>
              <a:gd name="connsiteY35941" fmla="*/ 470830 h 4890129"/>
              <a:gd name="connsiteX35942" fmla="*/ 2043718 w 9771622"/>
              <a:gd name="connsiteY35942" fmla="*/ 484547 h 4890129"/>
              <a:gd name="connsiteX35943" fmla="*/ 2030000 w 9771622"/>
              <a:gd name="connsiteY35943" fmla="*/ 470830 h 4890129"/>
              <a:gd name="connsiteX35944" fmla="*/ 2043718 w 9771622"/>
              <a:gd name="connsiteY35944" fmla="*/ 457112 h 4890129"/>
              <a:gd name="connsiteX35945" fmla="*/ 3054473 w 9771622"/>
              <a:gd name="connsiteY35945" fmla="*/ 456958 h 4890129"/>
              <a:gd name="connsiteX35946" fmla="*/ 3068189 w 9771622"/>
              <a:gd name="connsiteY35946" fmla="*/ 470677 h 4890129"/>
              <a:gd name="connsiteX35947" fmla="*/ 3054473 w 9771622"/>
              <a:gd name="connsiteY35947" fmla="*/ 484393 h 4890129"/>
              <a:gd name="connsiteX35948" fmla="*/ 3040757 w 9771622"/>
              <a:gd name="connsiteY35948" fmla="*/ 470677 h 4890129"/>
              <a:gd name="connsiteX35949" fmla="*/ 3054473 w 9771622"/>
              <a:gd name="connsiteY35949" fmla="*/ 456958 h 4890129"/>
              <a:gd name="connsiteX35950" fmla="*/ 5098301 w 9771622"/>
              <a:gd name="connsiteY35950" fmla="*/ 456326 h 4890129"/>
              <a:gd name="connsiteX35951" fmla="*/ 5112017 w 9771622"/>
              <a:gd name="connsiteY35951" fmla="*/ 470039 h 4890129"/>
              <a:gd name="connsiteX35952" fmla="*/ 5098301 w 9771622"/>
              <a:gd name="connsiteY35952" fmla="*/ 483759 h 4890129"/>
              <a:gd name="connsiteX35953" fmla="*/ 5084585 w 9771622"/>
              <a:gd name="connsiteY35953" fmla="*/ 470039 h 4890129"/>
              <a:gd name="connsiteX35954" fmla="*/ 5098301 w 9771622"/>
              <a:gd name="connsiteY35954" fmla="*/ 456326 h 4890129"/>
              <a:gd name="connsiteX35955" fmla="*/ 3843870 w 9771622"/>
              <a:gd name="connsiteY35955" fmla="*/ 455660 h 4890129"/>
              <a:gd name="connsiteX35956" fmla="*/ 3857586 w 9771622"/>
              <a:gd name="connsiteY35956" fmla="*/ 469380 h 4890129"/>
              <a:gd name="connsiteX35957" fmla="*/ 3843870 w 9771622"/>
              <a:gd name="connsiteY35957" fmla="*/ 483097 h 4890129"/>
              <a:gd name="connsiteX35958" fmla="*/ 3830154 w 9771622"/>
              <a:gd name="connsiteY35958" fmla="*/ 469380 h 4890129"/>
              <a:gd name="connsiteX35959" fmla="*/ 3843870 w 9771622"/>
              <a:gd name="connsiteY35959" fmla="*/ 455660 h 4890129"/>
              <a:gd name="connsiteX35960" fmla="*/ 1618065 w 9771622"/>
              <a:gd name="connsiteY35960" fmla="*/ 454070 h 4890129"/>
              <a:gd name="connsiteX35961" fmla="*/ 1631784 w 9771622"/>
              <a:gd name="connsiteY35961" fmla="*/ 467787 h 4890129"/>
              <a:gd name="connsiteX35962" fmla="*/ 1618065 w 9771622"/>
              <a:gd name="connsiteY35962" fmla="*/ 481504 h 4890129"/>
              <a:gd name="connsiteX35963" fmla="*/ 1604353 w 9771622"/>
              <a:gd name="connsiteY35963" fmla="*/ 467787 h 4890129"/>
              <a:gd name="connsiteX35964" fmla="*/ 1618065 w 9771622"/>
              <a:gd name="connsiteY35964" fmla="*/ 454070 h 4890129"/>
              <a:gd name="connsiteX35965" fmla="*/ 5052627 w 9771622"/>
              <a:gd name="connsiteY35965" fmla="*/ 452349 h 4890129"/>
              <a:gd name="connsiteX35966" fmla="*/ 5066343 w 9771622"/>
              <a:gd name="connsiteY35966" fmla="*/ 466069 h 4890129"/>
              <a:gd name="connsiteX35967" fmla="*/ 5052627 w 9771622"/>
              <a:gd name="connsiteY35967" fmla="*/ 479784 h 4890129"/>
              <a:gd name="connsiteX35968" fmla="*/ 5038911 w 9771622"/>
              <a:gd name="connsiteY35968" fmla="*/ 466069 h 4890129"/>
              <a:gd name="connsiteX35969" fmla="*/ 5052627 w 9771622"/>
              <a:gd name="connsiteY35969" fmla="*/ 452349 h 4890129"/>
              <a:gd name="connsiteX35970" fmla="*/ 7309613 w 9771622"/>
              <a:gd name="connsiteY35970" fmla="*/ 451579 h 4890129"/>
              <a:gd name="connsiteX35971" fmla="*/ 7323329 w 9771622"/>
              <a:gd name="connsiteY35971" fmla="*/ 465297 h 4890129"/>
              <a:gd name="connsiteX35972" fmla="*/ 7309613 w 9771622"/>
              <a:gd name="connsiteY35972" fmla="*/ 479017 h 4890129"/>
              <a:gd name="connsiteX35973" fmla="*/ 7295897 w 9771622"/>
              <a:gd name="connsiteY35973" fmla="*/ 465297 h 4890129"/>
              <a:gd name="connsiteX35974" fmla="*/ 7309613 w 9771622"/>
              <a:gd name="connsiteY35974" fmla="*/ 451579 h 4890129"/>
              <a:gd name="connsiteX35975" fmla="*/ 3137547 w 9771622"/>
              <a:gd name="connsiteY35975" fmla="*/ 450674 h 4890129"/>
              <a:gd name="connsiteX35976" fmla="*/ 3151263 w 9771622"/>
              <a:gd name="connsiteY35976" fmla="*/ 464394 h 4890129"/>
              <a:gd name="connsiteX35977" fmla="*/ 3137547 w 9771622"/>
              <a:gd name="connsiteY35977" fmla="*/ 478110 h 4890129"/>
              <a:gd name="connsiteX35978" fmla="*/ 3123831 w 9771622"/>
              <a:gd name="connsiteY35978" fmla="*/ 464394 h 4890129"/>
              <a:gd name="connsiteX35979" fmla="*/ 3137547 w 9771622"/>
              <a:gd name="connsiteY35979" fmla="*/ 450674 h 4890129"/>
              <a:gd name="connsiteX35980" fmla="*/ 2237674 w 9771622"/>
              <a:gd name="connsiteY35980" fmla="*/ 450528 h 4890129"/>
              <a:gd name="connsiteX35981" fmla="*/ 2251392 w 9771622"/>
              <a:gd name="connsiteY35981" fmla="*/ 464246 h 4890129"/>
              <a:gd name="connsiteX35982" fmla="*/ 2237674 w 9771622"/>
              <a:gd name="connsiteY35982" fmla="*/ 477964 h 4890129"/>
              <a:gd name="connsiteX35983" fmla="*/ 2223958 w 9771622"/>
              <a:gd name="connsiteY35983" fmla="*/ 464246 h 4890129"/>
              <a:gd name="connsiteX35984" fmla="*/ 2237674 w 9771622"/>
              <a:gd name="connsiteY35984" fmla="*/ 450528 h 4890129"/>
              <a:gd name="connsiteX35985" fmla="*/ 5006935 w 9771622"/>
              <a:gd name="connsiteY35985" fmla="*/ 449701 h 4890129"/>
              <a:gd name="connsiteX35986" fmla="*/ 5020651 w 9771622"/>
              <a:gd name="connsiteY35986" fmla="*/ 463420 h 4890129"/>
              <a:gd name="connsiteX35987" fmla="*/ 5006935 w 9771622"/>
              <a:gd name="connsiteY35987" fmla="*/ 477135 h 4890129"/>
              <a:gd name="connsiteX35988" fmla="*/ 4993219 w 9771622"/>
              <a:gd name="connsiteY35988" fmla="*/ 463420 h 4890129"/>
              <a:gd name="connsiteX35989" fmla="*/ 5006935 w 9771622"/>
              <a:gd name="connsiteY35989" fmla="*/ 449701 h 4890129"/>
              <a:gd name="connsiteX35990" fmla="*/ 1501894 w 9771622"/>
              <a:gd name="connsiteY35990" fmla="*/ 449091 h 4890129"/>
              <a:gd name="connsiteX35991" fmla="*/ 1515608 w 9771622"/>
              <a:gd name="connsiteY35991" fmla="*/ 462807 h 4890129"/>
              <a:gd name="connsiteX35992" fmla="*/ 1501894 w 9771622"/>
              <a:gd name="connsiteY35992" fmla="*/ 476524 h 4890129"/>
              <a:gd name="connsiteX35993" fmla="*/ 1488177 w 9771622"/>
              <a:gd name="connsiteY35993" fmla="*/ 462807 h 4890129"/>
              <a:gd name="connsiteX35994" fmla="*/ 1501894 w 9771622"/>
              <a:gd name="connsiteY35994" fmla="*/ 449091 h 4890129"/>
              <a:gd name="connsiteX35995" fmla="*/ 2843382 w 9771622"/>
              <a:gd name="connsiteY35995" fmla="*/ 448987 h 4890129"/>
              <a:gd name="connsiteX35996" fmla="*/ 2857096 w 9771622"/>
              <a:gd name="connsiteY35996" fmla="*/ 462704 h 4890129"/>
              <a:gd name="connsiteX35997" fmla="*/ 2843382 w 9771622"/>
              <a:gd name="connsiteY35997" fmla="*/ 476422 h 4890129"/>
              <a:gd name="connsiteX35998" fmla="*/ 2829667 w 9771622"/>
              <a:gd name="connsiteY35998" fmla="*/ 462704 h 4890129"/>
              <a:gd name="connsiteX35999" fmla="*/ 2843382 w 9771622"/>
              <a:gd name="connsiteY35999" fmla="*/ 448987 h 4890129"/>
              <a:gd name="connsiteX36000" fmla="*/ 3751195 w 9771622"/>
              <a:gd name="connsiteY36000" fmla="*/ 448381 h 4890129"/>
              <a:gd name="connsiteX36001" fmla="*/ 3764911 w 9771622"/>
              <a:gd name="connsiteY36001" fmla="*/ 462098 h 4890129"/>
              <a:gd name="connsiteX36002" fmla="*/ 3751195 w 9771622"/>
              <a:gd name="connsiteY36002" fmla="*/ 475819 h 4890129"/>
              <a:gd name="connsiteX36003" fmla="*/ 3737479 w 9771622"/>
              <a:gd name="connsiteY36003" fmla="*/ 462098 h 4890129"/>
              <a:gd name="connsiteX36004" fmla="*/ 3751195 w 9771622"/>
              <a:gd name="connsiteY36004" fmla="*/ 448381 h 4890129"/>
              <a:gd name="connsiteX36005" fmla="*/ 2435605 w 9771622"/>
              <a:gd name="connsiteY36005" fmla="*/ 446268 h 4890129"/>
              <a:gd name="connsiteX36006" fmla="*/ 2449319 w 9771622"/>
              <a:gd name="connsiteY36006" fmla="*/ 459987 h 4890129"/>
              <a:gd name="connsiteX36007" fmla="*/ 2435605 w 9771622"/>
              <a:gd name="connsiteY36007" fmla="*/ 473706 h 4890129"/>
              <a:gd name="connsiteX36008" fmla="*/ 2421890 w 9771622"/>
              <a:gd name="connsiteY36008" fmla="*/ 459987 h 4890129"/>
              <a:gd name="connsiteX36009" fmla="*/ 2435605 w 9771622"/>
              <a:gd name="connsiteY36009" fmla="*/ 446268 h 4890129"/>
              <a:gd name="connsiteX36010" fmla="*/ 7371508 w 9771622"/>
              <a:gd name="connsiteY36010" fmla="*/ 446266 h 4890129"/>
              <a:gd name="connsiteX36011" fmla="*/ 7385224 w 9771622"/>
              <a:gd name="connsiteY36011" fmla="*/ 459985 h 4890129"/>
              <a:gd name="connsiteX36012" fmla="*/ 7371508 w 9771622"/>
              <a:gd name="connsiteY36012" fmla="*/ 473703 h 4890129"/>
              <a:gd name="connsiteX36013" fmla="*/ 7357792 w 9771622"/>
              <a:gd name="connsiteY36013" fmla="*/ 459985 h 4890129"/>
              <a:gd name="connsiteX36014" fmla="*/ 7371508 w 9771622"/>
              <a:gd name="connsiteY36014" fmla="*/ 446266 h 4890129"/>
              <a:gd name="connsiteX36015" fmla="*/ 3221619 w 9771622"/>
              <a:gd name="connsiteY36015" fmla="*/ 445722 h 4890129"/>
              <a:gd name="connsiteX36016" fmla="*/ 3235335 w 9771622"/>
              <a:gd name="connsiteY36016" fmla="*/ 459438 h 4890129"/>
              <a:gd name="connsiteX36017" fmla="*/ 3221619 w 9771622"/>
              <a:gd name="connsiteY36017" fmla="*/ 473159 h 4890129"/>
              <a:gd name="connsiteX36018" fmla="*/ 3207903 w 9771622"/>
              <a:gd name="connsiteY36018" fmla="*/ 459438 h 4890129"/>
              <a:gd name="connsiteX36019" fmla="*/ 3221619 w 9771622"/>
              <a:gd name="connsiteY36019" fmla="*/ 445722 h 4890129"/>
              <a:gd name="connsiteX36020" fmla="*/ 2637176 w 9771622"/>
              <a:gd name="connsiteY36020" fmla="*/ 445648 h 4890129"/>
              <a:gd name="connsiteX36021" fmla="*/ 2650895 w 9771622"/>
              <a:gd name="connsiteY36021" fmla="*/ 459366 h 4890129"/>
              <a:gd name="connsiteX36022" fmla="*/ 2637176 w 9771622"/>
              <a:gd name="connsiteY36022" fmla="*/ 473085 h 4890129"/>
              <a:gd name="connsiteX36023" fmla="*/ 2623468 w 9771622"/>
              <a:gd name="connsiteY36023" fmla="*/ 459366 h 4890129"/>
              <a:gd name="connsiteX36024" fmla="*/ 2637176 w 9771622"/>
              <a:gd name="connsiteY36024" fmla="*/ 445648 h 4890129"/>
              <a:gd name="connsiteX36025" fmla="*/ 3979242 w 9771622"/>
              <a:gd name="connsiteY36025" fmla="*/ 445401 h 4890129"/>
              <a:gd name="connsiteX36026" fmla="*/ 3992958 w 9771622"/>
              <a:gd name="connsiteY36026" fmla="*/ 459116 h 4890129"/>
              <a:gd name="connsiteX36027" fmla="*/ 3979242 w 9771622"/>
              <a:gd name="connsiteY36027" fmla="*/ 472839 h 4890129"/>
              <a:gd name="connsiteX36028" fmla="*/ 3965526 w 9771622"/>
              <a:gd name="connsiteY36028" fmla="*/ 459116 h 4890129"/>
              <a:gd name="connsiteX36029" fmla="*/ 3979242 w 9771622"/>
              <a:gd name="connsiteY36029" fmla="*/ 445401 h 4890129"/>
              <a:gd name="connsiteX36030" fmla="*/ 1386376 w 9771622"/>
              <a:gd name="connsiteY36030" fmla="*/ 444114 h 4890129"/>
              <a:gd name="connsiteX36031" fmla="*/ 1400094 w 9771622"/>
              <a:gd name="connsiteY36031" fmla="*/ 457831 h 4890129"/>
              <a:gd name="connsiteX36032" fmla="*/ 1386376 w 9771622"/>
              <a:gd name="connsiteY36032" fmla="*/ 471548 h 4890129"/>
              <a:gd name="connsiteX36033" fmla="*/ 1372663 w 9771622"/>
              <a:gd name="connsiteY36033" fmla="*/ 457831 h 4890129"/>
              <a:gd name="connsiteX36034" fmla="*/ 1386376 w 9771622"/>
              <a:gd name="connsiteY36034" fmla="*/ 444114 h 4890129"/>
              <a:gd name="connsiteX36035" fmla="*/ 3659843 w 9771622"/>
              <a:gd name="connsiteY36035" fmla="*/ 443413 h 4890129"/>
              <a:gd name="connsiteX36036" fmla="*/ 3673559 w 9771622"/>
              <a:gd name="connsiteY36036" fmla="*/ 457130 h 4890129"/>
              <a:gd name="connsiteX36037" fmla="*/ 3659843 w 9771622"/>
              <a:gd name="connsiteY36037" fmla="*/ 470847 h 4890129"/>
              <a:gd name="connsiteX36038" fmla="*/ 3646127 w 9771622"/>
              <a:gd name="connsiteY36038" fmla="*/ 457130 h 4890129"/>
              <a:gd name="connsiteX36039" fmla="*/ 3659843 w 9771622"/>
              <a:gd name="connsiteY36039" fmla="*/ 443413 h 4890129"/>
              <a:gd name="connsiteX36040" fmla="*/ 3307015 w 9771622"/>
              <a:gd name="connsiteY36040" fmla="*/ 442086 h 4890129"/>
              <a:gd name="connsiteX36041" fmla="*/ 3320731 w 9771622"/>
              <a:gd name="connsiteY36041" fmla="*/ 455809 h 4890129"/>
              <a:gd name="connsiteX36042" fmla="*/ 3307015 w 9771622"/>
              <a:gd name="connsiteY36042" fmla="*/ 469524 h 4890129"/>
              <a:gd name="connsiteX36043" fmla="*/ 3293299 w 9771622"/>
              <a:gd name="connsiteY36043" fmla="*/ 455809 h 4890129"/>
              <a:gd name="connsiteX36044" fmla="*/ 3307015 w 9771622"/>
              <a:gd name="connsiteY36044" fmla="*/ 442086 h 4890129"/>
              <a:gd name="connsiteX36045" fmla="*/ 2116864 w 9771622"/>
              <a:gd name="connsiteY36045" fmla="*/ 441898 h 4890129"/>
              <a:gd name="connsiteX36046" fmla="*/ 2130584 w 9771622"/>
              <a:gd name="connsiteY36046" fmla="*/ 455616 h 4890129"/>
              <a:gd name="connsiteX36047" fmla="*/ 2116864 w 9771622"/>
              <a:gd name="connsiteY36047" fmla="*/ 469334 h 4890129"/>
              <a:gd name="connsiteX36048" fmla="*/ 2103145 w 9771622"/>
              <a:gd name="connsiteY36048" fmla="*/ 455616 h 4890129"/>
              <a:gd name="connsiteX36049" fmla="*/ 2116864 w 9771622"/>
              <a:gd name="connsiteY36049" fmla="*/ 441898 h 4890129"/>
              <a:gd name="connsiteX36050" fmla="*/ 4117596 w 9771622"/>
              <a:gd name="connsiteY36050" fmla="*/ 441761 h 4890129"/>
              <a:gd name="connsiteX36051" fmla="*/ 4131312 w 9771622"/>
              <a:gd name="connsiteY36051" fmla="*/ 455477 h 4890129"/>
              <a:gd name="connsiteX36052" fmla="*/ 4117596 w 9771622"/>
              <a:gd name="connsiteY36052" fmla="*/ 469194 h 4890129"/>
              <a:gd name="connsiteX36053" fmla="*/ 4103880 w 9771622"/>
              <a:gd name="connsiteY36053" fmla="*/ 455477 h 4890129"/>
              <a:gd name="connsiteX36054" fmla="*/ 4117596 w 9771622"/>
              <a:gd name="connsiteY36054" fmla="*/ 441761 h 4890129"/>
              <a:gd name="connsiteX36055" fmla="*/ 7433069 w 9771622"/>
              <a:gd name="connsiteY36055" fmla="*/ 441285 h 4890129"/>
              <a:gd name="connsiteX36056" fmla="*/ 7446785 w 9771622"/>
              <a:gd name="connsiteY36056" fmla="*/ 455003 h 4890129"/>
              <a:gd name="connsiteX36057" fmla="*/ 7433069 w 9771622"/>
              <a:gd name="connsiteY36057" fmla="*/ 468721 h 4890129"/>
              <a:gd name="connsiteX36058" fmla="*/ 7419353 w 9771622"/>
              <a:gd name="connsiteY36058" fmla="*/ 455003 h 4890129"/>
              <a:gd name="connsiteX36059" fmla="*/ 7433069 w 9771622"/>
              <a:gd name="connsiteY36059" fmla="*/ 441285 h 4890129"/>
              <a:gd name="connsiteX36060" fmla="*/ 3569815 w 9771622"/>
              <a:gd name="connsiteY36060" fmla="*/ 440438 h 4890129"/>
              <a:gd name="connsiteX36061" fmla="*/ 3583531 w 9771622"/>
              <a:gd name="connsiteY36061" fmla="*/ 454150 h 4890129"/>
              <a:gd name="connsiteX36062" fmla="*/ 3569815 w 9771622"/>
              <a:gd name="connsiteY36062" fmla="*/ 467871 h 4890129"/>
              <a:gd name="connsiteX36063" fmla="*/ 3556099 w 9771622"/>
              <a:gd name="connsiteY36063" fmla="*/ 454150 h 4890129"/>
              <a:gd name="connsiteX36064" fmla="*/ 3569815 w 9771622"/>
              <a:gd name="connsiteY36064" fmla="*/ 440438 h 4890129"/>
              <a:gd name="connsiteX36065" fmla="*/ 2924142 w 9771622"/>
              <a:gd name="connsiteY36065" fmla="*/ 440390 h 4890129"/>
              <a:gd name="connsiteX36066" fmla="*/ 2937854 w 9771622"/>
              <a:gd name="connsiteY36066" fmla="*/ 454108 h 4890129"/>
              <a:gd name="connsiteX36067" fmla="*/ 2924142 w 9771622"/>
              <a:gd name="connsiteY36067" fmla="*/ 467827 h 4890129"/>
              <a:gd name="connsiteX36068" fmla="*/ 2910425 w 9771622"/>
              <a:gd name="connsiteY36068" fmla="*/ 454108 h 4890129"/>
              <a:gd name="connsiteX36069" fmla="*/ 2924142 w 9771622"/>
              <a:gd name="connsiteY36069" fmla="*/ 440390 h 4890129"/>
              <a:gd name="connsiteX36070" fmla="*/ 3393401 w 9771622"/>
              <a:gd name="connsiteY36070" fmla="*/ 440099 h 4890129"/>
              <a:gd name="connsiteX36071" fmla="*/ 3407117 w 9771622"/>
              <a:gd name="connsiteY36071" fmla="*/ 453819 h 4890129"/>
              <a:gd name="connsiteX36072" fmla="*/ 3393401 w 9771622"/>
              <a:gd name="connsiteY36072" fmla="*/ 467535 h 4890129"/>
              <a:gd name="connsiteX36073" fmla="*/ 3379685 w 9771622"/>
              <a:gd name="connsiteY36073" fmla="*/ 453819 h 4890129"/>
              <a:gd name="connsiteX36074" fmla="*/ 3393401 w 9771622"/>
              <a:gd name="connsiteY36074" fmla="*/ 440099 h 4890129"/>
              <a:gd name="connsiteX36075" fmla="*/ 3480781 w 9771622"/>
              <a:gd name="connsiteY36075" fmla="*/ 439439 h 4890129"/>
              <a:gd name="connsiteX36076" fmla="*/ 3494497 w 9771622"/>
              <a:gd name="connsiteY36076" fmla="*/ 453158 h 4890129"/>
              <a:gd name="connsiteX36077" fmla="*/ 3480781 w 9771622"/>
              <a:gd name="connsiteY36077" fmla="*/ 466874 h 4890129"/>
              <a:gd name="connsiteX36078" fmla="*/ 3467065 w 9771622"/>
              <a:gd name="connsiteY36078" fmla="*/ 453158 h 4890129"/>
              <a:gd name="connsiteX36079" fmla="*/ 3480781 w 9771622"/>
              <a:gd name="connsiteY36079" fmla="*/ 439439 h 4890129"/>
              <a:gd name="connsiteX36080" fmla="*/ 1688568 w 9771622"/>
              <a:gd name="connsiteY36080" fmla="*/ 437527 h 4890129"/>
              <a:gd name="connsiteX36081" fmla="*/ 1702287 w 9771622"/>
              <a:gd name="connsiteY36081" fmla="*/ 451244 h 4890129"/>
              <a:gd name="connsiteX36082" fmla="*/ 1688568 w 9771622"/>
              <a:gd name="connsiteY36082" fmla="*/ 464961 h 4890129"/>
              <a:gd name="connsiteX36083" fmla="*/ 1674852 w 9771622"/>
              <a:gd name="connsiteY36083" fmla="*/ 451244 h 4890129"/>
              <a:gd name="connsiteX36084" fmla="*/ 1688568 w 9771622"/>
              <a:gd name="connsiteY36084" fmla="*/ 437527 h 4890129"/>
              <a:gd name="connsiteX36085" fmla="*/ 2312475 w 9771622"/>
              <a:gd name="connsiteY36085" fmla="*/ 436640 h 4890129"/>
              <a:gd name="connsiteX36086" fmla="*/ 2326193 w 9771622"/>
              <a:gd name="connsiteY36086" fmla="*/ 450359 h 4890129"/>
              <a:gd name="connsiteX36087" fmla="*/ 2312475 w 9771622"/>
              <a:gd name="connsiteY36087" fmla="*/ 464077 h 4890129"/>
              <a:gd name="connsiteX36088" fmla="*/ 2298759 w 9771622"/>
              <a:gd name="connsiteY36088" fmla="*/ 450359 h 4890129"/>
              <a:gd name="connsiteX36089" fmla="*/ 2312475 w 9771622"/>
              <a:gd name="connsiteY36089" fmla="*/ 436640 h 4890129"/>
              <a:gd name="connsiteX36090" fmla="*/ 2715621 w 9771622"/>
              <a:gd name="connsiteY36090" fmla="*/ 435064 h 4890129"/>
              <a:gd name="connsiteX36091" fmla="*/ 2729338 w 9771622"/>
              <a:gd name="connsiteY36091" fmla="*/ 448783 h 4890129"/>
              <a:gd name="connsiteX36092" fmla="*/ 2715621 w 9771622"/>
              <a:gd name="connsiteY36092" fmla="*/ 462500 h 4890129"/>
              <a:gd name="connsiteX36093" fmla="*/ 2701905 w 9771622"/>
              <a:gd name="connsiteY36093" fmla="*/ 448783 h 4890129"/>
              <a:gd name="connsiteX36094" fmla="*/ 2715621 w 9771622"/>
              <a:gd name="connsiteY36094" fmla="*/ 435064 h 4890129"/>
              <a:gd name="connsiteX36095" fmla="*/ 3884582 w 9771622"/>
              <a:gd name="connsiteY36095" fmla="*/ 434477 h 4890129"/>
              <a:gd name="connsiteX36096" fmla="*/ 3898298 w 9771622"/>
              <a:gd name="connsiteY36096" fmla="*/ 448195 h 4890129"/>
              <a:gd name="connsiteX36097" fmla="*/ 3884582 w 9771622"/>
              <a:gd name="connsiteY36097" fmla="*/ 461912 h 4890129"/>
              <a:gd name="connsiteX36098" fmla="*/ 3870866 w 9771622"/>
              <a:gd name="connsiteY36098" fmla="*/ 448195 h 4890129"/>
              <a:gd name="connsiteX36099" fmla="*/ 3884582 w 9771622"/>
              <a:gd name="connsiteY36099" fmla="*/ 434477 h 4890129"/>
              <a:gd name="connsiteX36100" fmla="*/ 1997029 w 9771622"/>
              <a:gd name="connsiteY36100" fmla="*/ 434261 h 4890129"/>
              <a:gd name="connsiteX36101" fmla="*/ 2010743 w 9771622"/>
              <a:gd name="connsiteY36101" fmla="*/ 447979 h 4890129"/>
              <a:gd name="connsiteX36102" fmla="*/ 1997029 w 9771622"/>
              <a:gd name="connsiteY36102" fmla="*/ 461696 h 4890129"/>
              <a:gd name="connsiteX36103" fmla="*/ 1983312 w 9771622"/>
              <a:gd name="connsiteY36103" fmla="*/ 447979 h 4890129"/>
              <a:gd name="connsiteX36104" fmla="*/ 1997029 w 9771622"/>
              <a:gd name="connsiteY36104" fmla="*/ 434261 h 4890129"/>
              <a:gd name="connsiteX36105" fmla="*/ 2512065 w 9771622"/>
              <a:gd name="connsiteY36105" fmla="*/ 434037 h 4890129"/>
              <a:gd name="connsiteX36106" fmla="*/ 2525780 w 9771622"/>
              <a:gd name="connsiteY36106" fmla="*/ 447756 h 4890129"/>
              <a:gd name="connsiteX36107" fmla="*/ 2512065 w 9771622"/>
              <a:gd name="connsiteY36107" fmla="*/ 461474 h 4890129"/>
              <a:gd name="connsiteX36108" fmla="*/ 2498351 w 9771622"/>
              <a:gd name="connsiteY36108" fmla="*/ 447756 h 4890129"/>
              <a:gd name="connsiteX36109" fmla="*/ 2512065 w 9771622"/>
              <a:gd name="connsiteY36109" fmla="*/ 434037 h 4890129"/>
              <a:gd name="connsiteX36110" fmla="*/ 3005803 w 9771622"/>
              <a:gd name="connsiteY36110" fmla="*/ 432454 h 4890129"/>
              <a:gd name="connsiteX36111" fmla="*/ 3019519 w 9771622"/>
              <a:gd name="connsiteY36111" fmla="*/ 446172 h 4890129"/>
              <a:gd name="connsiteX36112" fmla="*/ 3005803 w 9771622"/>
              <a:gd name="connsiteY36112" fmla="*/ 459891 h 4890129"/>
              <a:gd name="connsiteX36113" fmla="*/ 2992087 w 9771622"/>
              <a:gd name="connsiteY36113" fmla="*/ 446172 h 4890129"/>
              <a:gd name="connsiteX36114" fmla="*/ 3005803 w 9771622"/>
              <a:gd name="connsiteY36114" fmla="*/ 432454 h 4890129"/>
              <a:gd name="connsiteX36115" fmla="*/ 1571731 w 9771622"/>
              <a:gd name="connsiteY36115" fmla="*/ 431885 h 4890129"/>
              <a:gd name="connsiteX36116" fmla="*/ 1585446 w 9771622"/>
              <a:gd name="connsiteY36116" fmla="*/ 445602 h 4890129"/>
              <a:gd name="connsiteX36117" fmla="*/ 1571731 w 9771622"/>
              <a:gd name="connsiteY36117" fmla="*/ 459319 h 4890129"/>
              <a:gd name="connsiteX36118" fmla="*/ 1558017 w 9771622"/>
              <a:gd name="connsiteY36118" fmla="*/ 445602 h 4890129"/>
              <a:gd name="connsiteX36119" fmla="*/ 1571731 w 9771622"/>
              <a:gd name="connsiteY36119" fmla="*/ 431885 h 4890129"/>
              <a:gd name="connsiteX36120" fmla="*/ 5269089 w 9771622"/>
              <a:gd name="connsiteY36120" fmla="*/ 428512 h 4890129"/>
              <a:gd name="connsiteX36121" fmla="*/ 5282805 w 9771622"/>
              <a:gd name="connsiteY36121" fmla="*/ 442231 h 4890129"/>
              <a:gd name="connsiteX36122" fmla="*/ 5269089 w 9771622"/>
              <a:gd name="connsiteY36122" fmla="*/ 455952 h 4890129"/>
              <a:gd name="connsiteX36123" fmla="*/ 5255373 w 9771622"/>
              <a:gd name="connsiteY36123" fmla="*/ 442231 h 4890129"/>
              <a:gd name="connsiteX36124" fmla="*/ 5269089 w 9771622"/>
              <a:gd name="connsiteY36124" fmla="*/ 428512 h 4890129"/>
              <a:gd name="connsiteX36125" fmla="*/ 2190673 w 9771622"/>
              <a:gd name="connsiteY36125" fmla="*/ 427675 h 4890129"/>
              <a:gd name="connsiteX36126" fmla="*/ 2204390 w 9771622"/>
              <a:gd name="connsiteY36126" fmla="*/ 441393 h 4890129"/>
              <a:gd name="connsiteX36127" fmla="*/ 2190673 w 9771622"/>
              <a:gd name="connsiteY36127" fmla="*/ 455111 h 4890129"/>
              <a:gd name="connsiteX36128" fmla="*/ 2176963 w 9771622"/>
              <a:gd name="connsiteY36128" fmla="*/ 441393 h 4890129"/>
              <a:gd name="connsiteX36129" fmla="*/ 2190673 w 9771622"/>
              <a:gd name="connsiteY36129" fmla="*/ 427675 h 4890129"/>
              <a:gd name="connsiteX36130" fmla="*/ 1455553 w 9771622"/>
              <a:gd name="connsiteY36130" fmla="*/ 426575 h 4890129"/>
              <a:gd name="connsiteX36131" fmla="*/ 1469272 w 9771622"/>
              <a:gd name="connsiteY36131" fmla="*/ 440292 h 4890129"/>
              <a:gd name="connsiteX36132" fmla="*/ 1455553 w 9771622"/>
              <a:gd name="connsiteY36132" fmla="*/ 454009 h 4890129"/>
              <a:gd name="connsiteX36133" fmla="*/ 1441838 w 9771622"/>
              <a:gd name="connsiteY36133" fmla="*/ 440292 h 4890129"/>
              <a:gd name="connsiteX36134" fmla="*/ 1455553 w 9771622"/>
              <a:gd name="connsiteY36134" fmla="*/ 426575 h 4890129"/>
              <a:gd name="connsiteX36135" fmla="*/ 4020948 w 9771622"/>
              <a:gd name="connsiteY36135" fmla="*/ 426528 h 4890129"/>
              <a:gd name="connsiteX36136" fmla="*/ 4034664 w 9771622"/>
              <a:gd name="connsiteY36136" fmla="*/ 440247 h 4890129"/>
              <a:gd name="connsiteX36137" fmla="*/ 4020948 w 9771622"/>
              <a:gd name="connsiteY36137" fmla="*/ 453967 h 4890129"/>
              <a:gd name="connsiteX36138" fmla="*/ 4007232 w 9771622"/>
              <a:gd name="connsiteY36138" fmla="*/ 440247 h 4890129"/>
              <a:gd name="connsiteX36139" fmla="*/ 4020948 w 9771622"/>
              <a:gd name="connsiteY36139" fmla="*/ 426528 h 4890129"/>
              <a:gd name="connsiteX36140" fmla="*/ 3791243 w 9771622"/>
              <a:gd name="connsiteY36140" fmla="*/ 425864 h 4890129"/>
              <a:gd name="connsiteX36141" fmla="*/ 3804959 w 9771622"/>
              <a:gd name="connsiteY36141" fmla="*/ 439586 h 4890129"/>
              <a:gd name="connsiteX36142" fmla="*/ 3791243 w 9771622"/>
              <a:gd name="connsiteY36142" fmla="*/ 453302 h 4890129"/>
              <a:gd name="connsiteX36143" fmla="*/ 3777527 w 9771622"/>
              <a:gd name="connsiteY36143" fmla="*/ 439586 h 4890129"/>
              <a:gd name="connsiteX36144" fmla="*/ 3791243 w 9771622"/>
              <a:gd name="connsiteY36144" fmla="*/ 425864 h 4890129"/>
              <a:gd name="connsiteX36145" fmla="*/ 3088231 w 9771622"/>
              <a:gd name="connsiteY36145" fmla="*/ 425842 h 4890129"/>
              <a:gd name="connsiteX36146" fmla="*/ 3101947 w 9771622"/>
              <a:gd name="connsiteY36146" fmla="*/ 439559 h 4890129"/>
              <a:gd name="connsiteX36147" fmla="*/ 3088231 w 9771622"/>
              <a:gd name="connsiteY36147" fmla="*/ 453279 h 4890129"/>
              <a:gd name="connsiteX36148" fmla="*/ 3074515 w 9771622"/>
              <a:gd name="connsiteY36148" fmla="*/ 439559 h 4890129"/>
              <a:gd name="connsiteX36149" fmla="*/ 3088231 w 9771622"/>
              <a:gd name="connsiteY36149" fmla="*/ 425842 h 4890129"/>
              <a:gd name="connsiteX36150" fmla="*/ 2795058 w 9771622"/>
              <a:gd name="connsiteY36150" fmla="*/ 425141 h 4890129"/>
              <a:gd name="connsiteX36151" fmla="*/ 2808774 w 9771622"/>
              <a:gd name="connsiteY36151" fmla="*/ 438859 h 4890129"/>
              <a:gd name="connsiteX36152" fmla="*/ 2795058 w 9771622"/>
              <a:gd name="connsiteY36152" fmla="*/ 452577 h 4890129"/>
              <a:gd name="connsiteX36153" fmla="*/ 2781346 w 9771622"/>
              <a:gd name="connsiteY36153" fmla="*/ 438859 h 4890129"/>
              <a:gd name="connsiteX36154" fmla="*/ 2795058 w 9771622"/>
              <a:gd name="connsiteY36154" fmla="*/ 425141 h 4890129"/>
              <a:gd name="connsiteX36155" fmla="*/ 2388272 w 9771622"/>
              <a:gd name="connsiteY36155" fmla="*/ 423412 h 4890129"/>
              <a:gd name="connsiteX36156" fmla="*/ 2401989 w 9771622"/>
              <a:gd name="connsiteY36156" fmla="*/ 437130 h 4890129"/>
              <a:gd name="connsiteX36157" fmla="*/ 2388272 w 9771622"/>
              <a:gd name="connsiteY36157" fmla="*/ 450848 h 4890129"/>
              <a:gd name="connsiteX36158" fmla="*/ 2374559 w 9771622"/>
              <a:gd name="connsiteY36158" fmla="*/ 437130 h 4890129"/>
              <a:gd name="connsiteX36159" fmla="*/ 2388272 w 9771622"/>
              <a:gd name="connsiteY36159" fmla="*/ 423412 h 4890129"/>
              <a:gd name="connsiteX36160" fmla="*/ 1340358 w 9771622"/>
              <a:gd name="connsiteY36160" fmla="*/ 421930 h 4890129"/>
              <a:gd name="connsiteX36161" fmla="*/ 1354075 w 9771622"/>
              <a:gd name="connsiteY36161" fmla="*/ 435646 h 4890129"/>
              <a:gd name="connsiteX36162" fmla="*/ 1340358 w 9771622"/>
              <a:gd name="connsiteY36162" fmla="*/ 449363 h 4890129"/>
              <a:gd name="connsiteX36163" fmla="*/ 1326641 w 9771622"/>
              <a:gd name="connsiteY36163" fmla="*/ 435646 h 4890129"/>
              <a:gd name="connsiteX36164" fmla="*/ 1340358 w 9771622"/>
              <a:gd name="connsiteY36164" fmla="*/ 421930 h 4890129"/>
              <a:gd name="connsiteX36165" fmla="*/ 1759730 w 9771622"/>
              <a:gd name="connsiteY36165" fmla="*/ 420982 h 4890129"/>
              <a:gd name="connsiteX36166" fmla="*/ 1773443 w 9771622"/>
              <a:gd name="connsiteY36166" fmla="*/ 434699 h 4890129"/>
              <a:gd name="connsiteX36167" fmla="*/ 1759730 w 9771622"/>
              <a:gd name="connsiteY36167" fmla="*/ 448416 h 4890129"/>
              <a:gd name="connsiteX36168" fmla="*/ 1746013 w 9771622"/>
              <a:gd name="connsiteY36168" fmla="*/ 434699 h 4890129"/>
              <a:gd name="connsiteX36169" fmla="*/ 1759730 w 9771622"/>
              <a:gd name="connsiteY36169" fmla="*/ 420982 h 4890129"/>
              <a:gd name="connsiteX36170" fmla="*/ 5223745 w 9771622"/>
              <a:gd name="connsiteY36170" fmla="*/ 420906 h 4890129"/>
              <a:gd name="connsiteX36171" fmla="*/ 5237461 w 9771622"/>
              <a:gd name="connsiteY36171" fmla="*/ 434624 h 4890129"/>
              <a:gd name="connsiteX36172" fmla="*/ 5223745 w 9771622"/>
              <a:gd name="connsiteY36172" fmla="*/ 448338 h 4890129"/>
              <a:gd name="connsiteX36173" fmla="*/ 5210029 w 9771622"/>
              <a:gd name="connsiteY36173" fmla="*/ 434624 h 4890129"/>
              <a:gd name="connsiteX36174" fmla="*/ 5223745 w 9771622"/>
              <a:gd name="connsiteY36174" fmla="*/ 420906 h 4890129"/>
              <a:gd name="connsiteX36175" fmla="*/ 3172303 w 9771622"/>
              <a:gd name="connsiteY36175" fmla="*/ 420552 h 4890129"/>
              <a:gd name="connsiteX36176" fmla="*/ 3186019 w 9771622"/>
              <a:gd name="connsiteY36176" fmla="*/ 434269 h 4890129"/>
              <a:gd name="connsiteX36177" fmla="*/ 3172303 w 9771622"/>
              <a:gd name="connsiteY36177" fmla="*/ 447986 h 4890129"/>
              <a:gd name="connsiteX36178" fmla="*/ 3158587 w 9771622"/>
              <a:gd name="connsiteY36178" fmla="*/ 434269 h 4890129"/>
              <a:gd name="connsiteX36179" fmla="*/ 3172303 w 9771622"/>
              <a:gd name="connsiteY36179" fmla="*/ 420552 h 4890129"/>
              <a:gd name="connsiteX36180" fmla="*/ 3699231 w 9771622"/>
              <a:gd name="connsiteY36180" fmla="*/ 419578 h 4890129"/>
              <a:gd name="connsiteX36181" fmla="*/ 3712947 w 9771622"/>
              <a:gd name="connsiteY36181" fmla="*/ 433294 h 4890129"/>
              <a:gd name="connsiteX36182" fmla="*/ 3699231 w 9771622"/>
              <a:gd name="connsiteY36182" fmla="*/ 447014 h 4890129"/>
              <a:gd name="connsiteX36183" fmla="*/ 3685515 w 9771622"/>
              <a:gd name="connsiteY36183" fmla="*/ 433294 h 4890129"/>
              <a:gd name="connsiteX36184" fmla="*/ 3699231 w 9771622"/>
              <a:gd name="connsiteY36184" fmla="*/ 419578 h 4890129"/>
              <a:gd name="connsiteX36185" fmla="*/ 2070192 w 9771622"/>
              <a:gd name="connsiteY36185" fmla="*/ 419377 h 4890129"/>
              <a:gd name="connsiteX36186" fmla="*/ 2083908 w 9771622"/>
              <a:gd name="connsiteY36186" fmla="*/ 433094 h 4890129"/>
              <a:gd name="connsiteX36187" fmla="*/ 2070192 w 9771622"/>
              <a:gd name="connsiteY36187" fmla="*/ 446812 h 4890129"/>
              <a:gd name="connsiteX36188" fmla="*/ 2056479 w 9771622"/>
              <a:gd name="connsiteY36188" fmla="*/ 433094 h 4890129"/>
              <a:gd name="connsiteX36189" fmla="*/ 2070192 w 9771622"/>
              <a:gd name="connsiteY36189" fmla="*/ 419377 h 4890129"/>
              <a:gd name="connsiteX36190" fmla="*/ 3257035 w 9771622"/>
              <a:gd name="connsiteY36190" fmla="*/ 416590 h 4890129"/>
              <a:gd name="connsiteX36191" fmla="*/ 3270751 w 9771622"/>
              <a:gd name="connsiteY36191" fmla="*/ 430308 h 4890129"/>
              <a:gd name="connsiteX36192" fmla="*/ 3257035 w 9771622"/>
              <a:gd name="connsiteY36192" fmla="*/ 444026 h 4890129"/>
              <a:gd name="connsiteX36193" fmla="*/ 3243319 w 9771622"/>
              <a:gd name="connsiteY36193" fmla="*/ 430308 h 4890129"/>
              <a:gd name="connsiteX36194" fmla="*/ 3257035 w 9771622"/>
              <a:gd name="connsiteY36194" fmla="*/ 416590 h 4890129"/>
              <a:gd name="connsiteX36195" fmla="*/ 7279822 w 9771622"/>
              <a:gd name="connsiteY36195" fmla="*/ 416487 h 4890129"/>
              <a:gd name="connsiteX36196" fmla="*/ 7293538 w 9771622"/>
              <a:gd name="connsiteY36196" fmla="*/ 430206 h 4890129"/>
              <a:gd name="connsiteX36197" fmla="*/ 7279822 w 9771622"/>
              <a:gd name="connsiteY36197" fmla="*/ 443925 h 4890129"/>
              <a:gd name="connsiteX36198" fmla="*/ 7266106 w 9771622"/>
              <a:gd name="connsiteY36198" fmla="*/ 430206 h 4890129"/>
              <a:gd name="connsiteX36199" fmla="*/ 7279822 w 9771622"/>
              <a:gd name="connsiteY36199" fmla="*/ 416487 h 4890129"/>
              <a:gd name="connsiteX36200" fmla="*/ 2875486 w 9771622"/>
              <a:gd name="connsiteY36200" fmla="*/ 416213 h 4890129"/>
              <a:gd name="connsiteX36201" fmla="*/ 2889203 w 9771622"/>
              <a:gd name="connsiteY36201" fmla="*/ 429930 h 4890129"/>
              <a:gd name="connsiteX36202" fmla="*/ 2875486 w 9771622"/>
              <a:gd name="connsiteY36202" fmla="*/ 443648 h 4890129"/>
              <a:gd name="connsiteX36203" fmla="*/ 2861769 w 9771622"/>
              <a:gd name="connsiteY36203" fmla="*/ 429930 h 4890129"/>
              <a:gd name="connsiteX36204" fmla="*/ 2875486 w 9771622"/>
              <a:gd name="connsiteY36204" fmla="*/ 416213 h 4890129"/>
              <a:gd name="connsiteX36205" fmla="*/ 3608209 w 9771622"/>
              <a:gd name="connsiteY36205" fmla="*/ 415274 h 4890129"/>
              <a:gd name="connsiteX36206" fmla="*/ 3621925 w 9771622"/>
              <a:gd name="connsiteY36206" fmla="*/ 428987 h 4890129"/>
              <a:gd name="connsiteX36207" fmla="*/ 3608209 w 9771622"/>
              <a:gd name="connsiteY36207" fmla="*/ 442708 h 4890129"/>
              <a:gd name="connsiteX36208" fmla="*/ 3594493 w 9771622"/>
              <a:gd name="connsiteY36208" fmla="*/ 428987 h 4890129"/>
              <a:gd name="connsiteX36209" fmla="*/ 3608209 w 9771622"/>
              <a:gd name="connsiteY36209" fmla="*/ 415274 h 4890129"/>
              <a:gd name="connsiteX36210" fmla="*/ 5178401 w 9771622"/>
              <a:gd name="connsiteY36210" fmla="*/ 414283 h 4890129"/>
              <a:gd name="connsiteX36211" fmla="*/ 5192117 w 9771622"/>
              <a:gd name="connsiteY36211" fmla="*/ 428002 h 4890129"/>
              <a:gd name="connsiteX36212" fmla="*/ 5178401 w 9771622"/>
              <a:gd name="connsiteY36212" fmla="*/ 441717 h 4890129"/>
              <a:gd name="connsiteX36213" fmla="*/ 5164685 w 9771622"/>
              <a:gd name="connsiteY36213" fmla="*/ 428002 h 4890129"/>
              <a:gd name="connsiteX36214" fmla="*/ 5178401 w 9771622"/>
              <a:gd name="connsiteY36214" fmla="*/ 414283 h 4890129"/>
              <a:gd name="connsiteX36215" fmla="*/ 3925625 w 9771622"/>
              <a:gd name="connsiteY36215" fmla="*/ 413955 h 4890129"/>
              <a:gd name="connsiteX36216" fmla="*/ 3939341 w 9771622"/>
              <a:gd name="connsiteY36216" fmla="*/ 427666 h 4890129"/>
              <a:gd name="connsiteX36217" fmla="*/ 3925625 w 9771622"/>
              <a:gd name="connsiteY36217" fmla="*/ 441389 h 4890129"/>
              <a:gd name="connsiteX36218" fmla="*/ 3911909 w 9771622"/>
              <a:gd name="connsiteY36218" fmla="*/ 427666 h 4890129"/>
              <a:gd name="connsiteX36219" fmla="*/ 3925625 w 9771622"/>
              <a:gd name="connsiteY36219" fmla="*/ 413955 h 4890129"/>
              <a:gd name="connsiteX36220" fmla="*/ 3343091 w 9771622"/>
              <a:gd name="connsiteY36220" fmla="*/ 413948 h 4890129"/>
              <a:gd name="connsiteX36221" fmla="*/ 3356807 w 9771622"/>
              <a:gd name="connsiteY36221" fmla="*/ 427665 h 4890129"/>
              <a:gd name="connsiteX36222" fmla="*/ 3343091 w 9771622"/>
              <a:gd name="connsiteY36222" fmla="*/ 441386 h 4890129"/>
              <a:gd name="connsiteX36223" fmla="*/ 3329375 w 9771622"/>
              <a:gd name="connsiteY36223" fmla="*/ 427665 h 4890129"/>
              <a:gd name="connsiteX36224" fmla="*/ 3343091 w 9771622"/>
              <a:gd name="connsiteY36224" fmla="*/ 413948 h 4890129"/>
              <a:gd name="connsiteX36225" fmla="*/ 2265486 w 9771622"/>
              <a:gd name="connsiteY36225" fmla="*/ 413786 h 4890129"/>
              <a:gd name="connsiteX36226" fmla="*/ 2279201 w 9771622"/>
              <a:gd name="connsiteY36226" fmla="*/ 427504 h 4890129"/>
              <a:gd name="connsiteX36227" fmla="*/ 2265486 w 9771622"/>
              <a:gd name="connsiteY36227" fmla="*/ 441222 h 4890129"/>
              <a:gd name="connsiteX36228" fmla="*/ 2251763 w 9771622"/>
              <a:gd name="connsiteY36228" fmla="*/ 427504 h 4890129"/>
              <a:gd name="connsiteX36229" fmla="*/ 2265486 w 9771622"/>
              <a:gd name="connsiteY36229" fmla="*/ 413786 h 4890129"/>
              <a:gd name="connsiteX36230" fmla="*/ 3518828 w 9771622"/>
              <a:gd name="connsiteY36230" fmla="*/ 412958 h 4890129"/>
              <a:gd name="connsiteX36231" fmla="*/ 3532544 w 9771622"/>
              <a:gd name="connsiteY36231" fmla="*/ 426675 h 4890129"/>
              <a:gd name="connsiteX36232" fmla="*/ 3518828 w 9771622"/>
              <a:gd name="connsiteY36232" fmla="*/ 440396 h 4890129"/>
              <a:gd name="connsiteX36233" fmla="*/ 3505112 w 9771622"/>
              <a:gd name="connsiteY36233" fmla="*/ 426675 h 4890129"/>
              <a:gd name="connsiteX36234" fmla="*/ 3518828 w 9771622"/>
              <a:gd name="connsiteY36234" fmla="*/ 412958 h 4890129"/>
              <a:gd name="connsiteX36235" fmla="*/ 3430141 w 9771622"/>
              <a:gd name="connsiteY36235" fmla="*/ 412630 h 4890129"/>
              <a:gd name="connsiteX36236" fmla="*/ 3443857 w 9771622"/>
              <a:gd name="connsiteY36236" fmla="*/ 426344 h 4890129"/>
              <a:gd name="connsiteX36237" fmla="*/ 3430141 w 9771622"/>
              <a:gd name="connsiteY36237" fmla="*/ 440065 h 4890129"/>
              <a:gd name="connsiteX36238" fmla="*/ 3416425 w 9771622"/>
              <a:gd name="connsiteY36238" fmla="*/ 426344 h 4890129"/>
              <a:gd name="connsiteX36239" fmla="*/ 3430141 w 9771622"/>
              <a:gd name="connsiteY36239" fmla="*/ 412630 h 4890129"/>
              <a:gd name="connsiteX36240" fmla="*/ 1950376 w 9771622"/>
              <a:gd name="connsiteY36240" fmla="*/ 411742 h 4890129"/>
              <a:gd name="connsiteX36241" fmla="*/ 1964091 w 9771622"/>
              <a:gd name="connsiteY36241" fmla="*/ 425459 h 4890129"/>
              <a:gd name="connsiteX36242" fmla="*/ 1950376 w 9771622"/>
              <a:gd name="connsiteY36242" fmla="*/ 439177 h 4890129"/>
              <a:gd name="connsiteX36243" fmla="*/ 1936661 w 9771622"/>
              <a:gd name="connsiteY36243" fmla="*/ 425459 h 4890129"/>
              <a:gd name="connsiteX36244" fmla="*/ 1950376 w 9771622"/>
              <a:gd name="connsiteY36244" fmla="*/ 411742 h 4890129"/>
              <a:gd name="connsiteX36245" fmla="*/ 2667962 w 9771622"/>
              <a:gd name="connsiteY36245" fmla="*/ 411550 h 4890129"/>
              <a:gd name="connsiteX36246" fmla="*/ 2681676 w 9771622"/>
              <a:gd name="connsiteY36246" fmla="*/ 425269 h 4890129"/>
              <a:gd name="connsiteX36247" fmla="*/ 2667962 w 9771622"/>
              <a:gd name="connsiteY36247" fmla="*/ 438988 h 4890129"/>
              <a:gd name="connsiteX36248" fmla="*/ 2654242 w 9771622"/>
              <a:gd name="connsiteY36248" fmla="*/ 425269 h 4890129"/>
              <a:gd name="connsiteX36249" fmla="*/ 2667962 w 9771622"/>
              <a:gd name="connsiteY36249" fmla="*/ 411550 h 4890129"/>
              <a:gd name="connsiteX36250" fmla="*/ 2464731 w 9771622"/>
              <a:gd name="connsiteY36250" fmla="*/ 410846 h 4890129"/>
              <a:gd name="connsiteX36251" fmla="*/ 2478445 w 9771622"/>
              <a:gd name="connsiteY36251" fmla="*/ 424565 h 4890129"/>
              <a:gd name="connsiteX36252" fmla="*/ 2464731 w 9771622"/>
              <a:gd name="connsiteY36252" fmla="*/ 438283 h 4890129"/>
              <a:gd name="connsiteX36253" fmla="*/ 2451015 w 9771622"/>
              <a:gd name="connsiteY36253" fmla="*/ 424565 h 4890129"/>
              <a:gd name="connsiteX36254" fmla="*/ 2464731 w 9771622"/>
              <a:gd name="connsiteY36254" fmla="*/ 410846 h 4890129"/>
              <a:gd name="connsiteX36255" fmla="*/ 7342378 w 9771622"/>
              <a:gd name="connsiteY36255" fmla="*/ 410844 h 4890129"/>
              <a:gd name="connsiteX36256" fmla="*/ 7356094 w 9771622"/>
              <a:gd name="connsiteY36256" fmla="*/ 424563 h 4890129"/>
              <a:gd name="connsiteX36257" fmla="*/ 7342378 w 9771622"/>
              <a:gd name="connsiteY36257" fmla="*/ 438281 h 4890129"/>
              <a:gd name="connsiteX36258" fmla="*/ 7328662 w 9771622"/>
              <a:gd name="connsiteY36258" fmla="*/ 424563 h 4890129"/>
              <a:gd name="connsiteX36259" fmla="*/ 7342378 w 9771622"/>
              <a:gd name="connsiteY36259" fmla="*/ 410844 h 4890129"/>
              <a:gd name="connsiteX36260" fmla="*/ 1525394 w 9771622"/>
              <a:gd name="connsiteY36260" fmla="*/ 409370 h 4890129"/>
              <a:gd name="connsiteX36261" fmla="*/ 1539109 w 9771622"/>
              <a:gd name="connsiteY36261" fmla="*/ 423087 h 4890129"/>
              <a:gd name="connsiteX36262" fmla="*/ 1525394 w 9771622"/>
              <a:gd name="connsiteY36262" fmla="*/ 436804 h 4890129"/>
              <a:gd name="connsiteX36263" fmla="*/ 1511679 w 9771622"/>
              <a:gd name="connsiteY36263" fmla="*/ 423087 h 4890129"/>
              <a:gd name="connsiteX36264" fmla="*/ 1525394 w 9771622"/>
              <a:gd name="connsiteY36264" fmla="*/ 409370 h 4890129"/>
              <a:gd name="connsiteX36265" fmla="*/ 5132727 w 9771622"/>
              <a:gd name="connsiteY36265" fmla="*/ 408656 h 4890129"/>
              <a:gd name="connsiteX36266" fmla="*/ 5146443 w 9771622"/>
              <a:gd name="connsiteY36266" fmla="*/ 422372 h 4890129"/>
              <a:gd name="connsiteX36267" fmla="*/ 5132727 w 9771622"/>
              <a:gd name="connsiteY36267" fmla="*/ 436096 h 4890129"/>
              <a:gd name="connsiteX36268" fmla="*/ 5119011 w 9771622"/>
              <a:gd name="connsiteY36268" fmla="*/ 422372 h 4890129"/>
              <a:gd name="connsiteX36269" fmla="*/ 5132727 w 9771622"/>
              <a:gd name="connsiteY36269" fmla="*/ 408656 h 4890129"/>
              <a:gd name="connsiteX36270" fmla="*/ 2956910 w 9771622"/>
              <a:gd name="connsiteY36270" fmla="*/ 408275 h 4890129"/>
              <a:gd name="connsiteX36271" fmla="*/ 2970625 w 9771622"/>
              <a:gd name="connsiteY36271" fmla="*/ 421994 h 4890129"/>
              <a:gd name="connsiteX36272" fmla="*/ 2956910 w 9771622"/>
              <a:gd name="connsiteY36272" fmla="*/ 435711 h 4890129"/>
              <a:gd name="connsiteX36273" fmla="*/ 2943195 w 9771622"/>
              <a:gd name="connsiteY36273" fmla="*/ 421994 h 4890129"/>
              <a:gd name="connsiteX36274" fmla="*/ 2956910 w 9771622"/>
              <a:gd name="connsiteY36274" fmla="*/ 408275 h 4890129"/>
              <a:gd name="connsiteX36275" fmla="*/ 7404273 w 9771622"/>
              <a:gd name="connsiteY36275" fmla="*/ 405532 h 4890129"/>
              <a:gd name="connsiteX36276" fmla="*/ 7417989 w 9771622"/>
              <a:gd name="connsiteY36276" fmla="*/ 419251 h 4890129"/>
              <a:gd name="connsiteX36277" fmla="*/ 7404273 w 9771622"/>
              <a:gd name="connsiteY36277" fmla="*/ 432969 h 4890129"/>
              <a:gd name="connsiteX36278" fmla="*/ 7390557 w 9771622"/>
              <a:gd name="connsiteY36278" fmla="*/ 419251 h 4890129"/>
              <a:gd name="connsiteX36279" fmla="*/ 7404273 w 9771622"/>
              <a:gd name="connsiteY36279" fmla="*/ 405532 h 4890129"/>
              <a:gd name="connsiteX36280" fmla="*/ 2144007 w 9771622"/>
              <a:gd name="connsiteY36280" fmla="*/ 404823 h 4890129"/>
              <a:gd name="connsiteX36281" fmla="*/ 2157727 w 9771622"/>
              <a:gd name="connsiteY36281" fmla="*/ 418541 h 4890129"/>
              <a:gd name="connsiteX36282" fmla="*/ 2144007 w 9771622"/>
              <a:gd name="connsiteY36282" fmla="*/ 432259 h 4890129"/>
              <a:gd name="connsiteX36283" fmla="*/ 2130291 w 9771622"/>
              <a:gd name="connsiteY36283" fmla="*/ 418541 h 4890129"/>
              <a:gd name="connsiteX36284" fmla="*/ 2144007 w 9771622"/>
              <a:gd name="connsiteY36284" fmla="*/ 404823 h 4890129"/>
              <a:gd name="connsiteX36285" fmla="*/ 1831222 w 9771622"/>
              <a:gd name="connsiteY36285" fmla="*/ 404771 h 4890129"/>
              <a:gd name="connsiteX36286" fmla="*/ 1844938 w 9771622"/>
              <a:gd name="connsiteY36286" fmla="*/ 418488 h 4890129"/>
              <a:gd name="connsiteX36287" fmla="*/ 1831222 w 9771622"/>
              <a:gd name="connsiteY36287" fmla="*/ 432206 h 4890129"/>
              <a:gd name="connsiteX36288" fmla="*/ 1817505 w 9771622"/>
              <a:gd name="connsiteY36288" fmla="*/ 418488 h 4890129"/>
              <a:gd name="connsiteX36289" fmla="*/ 1831222 w 9771622"/>
              <a:gd name="connsiteY36289" fmla="*/ 404771 h 4890129"/>
              <a:gd name="connsiteX36290" fmla="*/ 5087049 w 9771622"/>
              <a:gd name="connsiteY36290" fmla="*/ 404018 h 4890129"/>
              <a:gd name="connsiteX36291" fmla="*/ 5100765 w 9771622"/>
              <a:gd name="connsiteY36291" fmla="*/ 417742 h 4890129"/>
              <a:gd name="connsiteX36292" fmla="*/ 5087049 w 9771622"/>
              <a:gd name="connsiteY36292" fmla="*/ 431456 h 4890129"/>
              <a:gd name="connsiteX36293" fmla="*/ 5073333 w 9771622"/>
              <a:gd name="connsiteY36293" fmla="*/ 417742 h 4890129"/>
              <a:gd name="connsiteX36294" fmla="*/ 5087049 w 9771622"/>
              <a:gd name="connsiteY36294" fmla="*/ 404018 h 4890129"/>
              <a:gd name="connsiteX36295" fmla="*/ 3831625 w 9771622"/>
              <a:gd name="connsiteY36295" fmla="*/ 404018 h 4890129"/>
              <a:gd name="connsiteX36296" fmla="*/ 3845341 w 9771622"/>
              <a:gd name="connsiteY36296" fmla="*/ 417737 h 4890129"/>
              <a:gd name="connsiteX36297" fmla="*/ 3831625 w 9771622"/>
              <a:gd name="connsiteY36297" fmla="*/ 431456 h 4890129"/>
              <a:gd name="connsiteX36298" fmla="*/ 3817909 w 9771622"/>
              <a:gd name="connsiteY36298" fmla="*/ 417737 h 4890129"/>
              <a:gd name="connsiteX36299" fmla="*/ 3831625 w 9771622"/>
              <a:gd name="connsiteY36299" fmla="*/ 404018 h 4890129"/>
              <a:gd name="connsiteX36300" fmla="*/ 3039246 w 9771622"/>
              <a:gd name="connsiteY36300" fmla="*/ 401333 h 4890129"/>
              <a:gd name="connsiteX36301" fmla="*/ 3052962 w 9771622"/>
              <a:gd name="connsiteY36301" fmla="*/ 415050 h 4890129"/>
              <a:gd name="connsiteX36302" fmla="*/ 3039246 w 9771622"/>
              <a:gd name="connsiteY36302" fmla="*/ 428770 h 4890129"/>
              <a:gd name="connsiteX36303" fmla="*/ 3025530 w 9771622"/>
              <a:gd name="connsiteY36303" fmla="*/ 415050 h 4890129"/>
              <a:gd name="connsiteX36304" fmla="*/ 3039246 w 9771622"/>
              <a:gd name="connsiteY36304" fmla="*/ 401333 h 4890129"/>
              <a:gd name="connsiteX36305" fmla="*/ 2747063 w 9771622"/>
              <a:gd name="connsiteY36305" fmla="*/ 401297 h 4890129"/>
              <a:gd name="connsiteX36306" fmla="*/ 2760785 w 9771622"/>
              <a:gd name="connsiteY36306" fmla="*/ 415015 h 4890129"/>
              <a:gd name="connsiteX36307" fmla="*/ 2747063 w 9771622"/>
              <a:gd name="connsiteY36307" fmla="*/ 428733 h 4890129"/>
              <a:gd name="connsiteX36308" fmla="*/ 2733351 w 9771622"/>
              <a:gd name="connsiteY36308" fmla="*/ 415015 h 4890129"/>
              <a:gd name="connsiteX36309" fmla="*/ 2747063 w 9771622"/>
              <a:gd name="connsiteY36309" fmla="*/ 401297 h 4890129"/>
              <a:gd name="connsiteX36310" fmla="*/ 2340939 w 9771622"/>
              <a:gd name="connsiteY36310" fmla="*/ 400557 h 4890129"/>
              <a:gd name="connsiteX36311" fmla="*/ 2354662 w 9771622"/>
              <a:gd name="connsiteY36311" fmla="*/ 414276 h 4890129"/>
              <a:gd name="connsiteX36312" fmla="*/ 2340939 w 9771622"/>
              <a:gd name="connsiteY36312" fmla="*/ 427994 h 4890129"/>
              <a:gd name="connsiteX36313" fmla="*/ 2327227 w 9771622"/>
              <a:gd name="connsiteY36313" fmla="*/ 414276 h 4890129"/>
              <a:gd name="connsiteX36314" fmla="*/ 2340939 w 9771622"/>
              <a:gd name="connsiteY36314" fmla="*/ 400557 h 4890129"/>
              <a:gd name="connsiteX36315" fmla="*/ 5041041 w 9771622"/>
              <a:gd name="connsiteY36315" fmla="*/ 400379 h 4890129"/>
              <a:gd name="connsiteX36316" fmla="*/ 5054757 w 9771622"/>
              <a:gd name="connsiteY36316" fmla="*/ 414095 h 4890129"/>
              <a:gd name="connsiteX36317" fmla="*/ 5041041 w 9771622"/>
              <a:gd name="connsiteY36317" fmla="*/ 427817 h 4890129"/>
              <a:gd name="connsiteX36318" fmla="*/ 5027325 w 9771622"/>
              <a:gd name="connsiteY36318" fmla="*/ 414095 h 4890129"/>
              <a:gd name="connsiteX36319" fmla="*/ 5041041 w 9771622"/>
              <a:gd name="connsiteY36319" fmla="*/ 400379 h 4890129"/>
              <a:gd name="connsiteX36320" fmla="*/ 2541850 w 9771622"/>
              <a:gd name="connsiteY36320" fmla="*/ 398945 h 4890129"/>
              <a:gd name="connsiteX36321" fmla="*/ 2555564 w 9771622"/>
              <a:gd name="connsiteY36321" fmla="*/ 412663 h 4890129"/>
              <a:gd name="connsiteX36322" fmla="*/ 2541850 w 9771622"/>
              <a:gd name="connsiteY36322" fmla="*/ 426382 h 4890129"/>
              <a:gd name="connsiteX36323" fmla="*/ 2528140 w 9771622"/>
              <a:gd name="connsiteY36323" fmla="*/ 412663 h 4890129"/>
              <a:gd name="connsiteX36324" fmla="*/ 2541850 w 9771622"/>
              <a:gd name="connsiteY36324" fmla="*/ 398945 h 4890129"/>
              <a:gd name="connsiteX36325" fmla="*/ 4995367 w 9771622"/>
              <a:gd name="connsiteY36325" fmla="*/ 397727 h 4890129"/>
              <a:gd name="connsiteX36326" fmla="*/ 5009083 w 9771622"/>
              <a:gd name="connsiteY36326" fmla="*/ 411446 h 4890129"/>
              <a:gd name="connsiteX36327" fmla="*/ 4995367 w 9771622"/>
              <a:gd name="connsiteY36327" fmla="*/ 425169 h 4890129"/>
              <a:gd name="connsiteX36328" fmla="*/ 4981651 w 9771622"/>
              <a:gd name="connsiteY36328" fmla="*/ 411446 h 4890129"/>
              <a:gd name="connsiteX36329" fmla="*/ 4995367 w 9771622"/>
              <a:gd name="connsiteY36329" fmla="*/ 397727 h 4890129"/>
              <a:gd name="connsiteX36330" fmla="*/ 2023196 w 9771622"/>
              <a:gd name="connsiteY36330" fmla="*/ 396856 h 4890129"/>
              <a:gd name="connsiteX36331" fmla="*/ 2036914 w 9771622"/>
              <a:gd name="connsiteY36331" fmla="*/ 410573 h 4890129"/>
              <a:gd name="connsiteX36332" fmla="*/ 2023196 w 9771622"/>
              <a:gd name="connsiteY36332" fmla="*/ 424291 h 4890129"/>
              <a:gd name="connsiteX36333" fmla="*/ 2009480 w 9771622"/>
              <a:gd name="connsiteY36333" fmla="*/ 410573 h 4890129"/>
              <a:gd name="connsiteX36334" fmla="*/ 2023196 w 9771622"/>
              <a:gd name="connsiteY36334" fmla="*/ 396856 h 4890129"/>
              <a:gd name="connsiteX36335" fmla="*/ 3738949 w 9771622"/>
              <a:gd name="connsiteY36335" fmla="*/ 396402 h 4890129"/>
              <a:gd name="connsiteX36336" fmla="*/ 3752665 w 9771622"/>
              <a:gd name="connsiteY36336" fmla="*/ 410123 h 4890129"/>
              <a:gd name="connsiteX36337" fmla="*/ 3738949 w 9771622"/>
              <a:gd name="connsiteY36337" fmla="*/ 423844 h 4890129"/>
              <a:gd name="connsiteX36338" fmla="*/ 3725233 w 9771622"/>
              <a:gd name="connsiteY36338" fmla="*/ 410123 h 4890129"/>
              <a:gd name="connsiteX36339" fmla="*/ 3738949 w 9771622"/>
              <a:gd name="connsiteY36339" fmla="*/ 396402 h 4890129"/>
              <a:gd name="connsiteX36340" fmla="*/ 4949360 w 9771622"/>
              <a:gd name="connsiteY36340" fmla="*/ 396076 h 4890129"/>
              <a:gd name="connsiteX36341" fmla="*/ 4963076 w 9771622"/>
              <a:gd name="connsiteY36341" fmla="*/ 409795 h 4890129"/>
              <a:gd name="connsiteX36342" fmla="*/ 4949360 w 9771622"/>
              <a:gd name="connsiteY36342" fmla="*/ 423511 h 4890129"/>
              <a:gd name="connsiteX36343" fmla="*/ 4935644 w 9771622"/>
              <a:gd name="connsiteY36343" fmla="*/ 409795 h 4890129"/>
              <a:gd name="connsiteX36344" fmla="*/ 4949360 w 9771622"/>
              <a:gd name="connsiteY36344" fmla="*/ 396076 h 4890129"/>
              <a:gd name="connsiteX36345" fmla="*/ 4903352 w 9771622"/>
              <a:gd name="connsiteY36345" fmla="*/ 395742 h 4890129"/>
              <a:gd name="connsiteX36346" fmla="*/ 4917068 w 9771622"/>
              <a:gd name="connsiteY36346" fmla="*/ 409465 h 4890129"/>
              <a:gd name="connsiteX36347" fmla="*/ 4903352 w 9771622"/>
              <a:gd name="connsiteY36347" fmla="*/ 423181 h 4890129"/>
              <a:gd name="connsiteX36348" fmla="*/ 4889636 w 9771622"/>
              <a:gd name="connsiteY36348" fmla="*/ 409465 h 4890129"/>
              <a:gd name="connsiteX36349" fmla="*/ 4903352 w 9771622"/>
              <a:gd name="connsiteY36349" fmla="*/ 395742 h 4890129"/>
              <a:gd name="connsiteX36350" fmla="*/ 3122654 w 9771622"/>
              <a:gd name="connsiteY36350" fmla="*/ 395713 h 4890129"/>
              <a:gd name="connsiteX36351" fmla="*/ 3136370 w 9771622"/>
              <a:gd name="connsiteY36351" fmla="*/ 409435 h 4890129"/>
              <a:gd name="connsiteX36352" fmla="*/ 3122654 w 9771622"/>
              <a:gd name="connsiteY36352" fmla="*/ 423151 h 4890129"/>
              <a:gd name="connsiteX36353" fmla="*/ 3108938 w 9771622"/>
              <a:gd name="connsiteY36353" fmla="*/ 409435 h 4890129"/>
              <a:gd name="connsiteX36354" fmla="*/ 3122654 w 9771622"/>
              <a:gd name="connsiteY36354" fmla="*/ 395713 h 4890129"/>
              <a:gd name="connsiteX36355" fmla="*/ 3967327 w 9771622"/>
              <a:gd name="connsiteY36355" fmla="*/ 394418 h 4890129"/>
              <a:gd name="connsiteX36356" fmla="*/ 3981043 w 9771622"/>
              <a:gd name="connsiteY36356" fmla="*/ 408140 h 4890129"/>
              <a:gd name="connsiteX36357" fmla="*/ 3967327 w 9771622"/>
              <a:gd name="connsiteY36357" fmla="*/ 421857 h 4890129"/>
              <a:gd name="connsiteX36358" fmla="*/ 3953611 w 9771622"/>
              <a:gd name="connsiteY36358" fmla="*/ 408140 h 4890129"/>
              <a:gd name="connsiteX36359" fmla="*/ 3967327 w 9771622"/>
              <a:gd name="connsiteY36359" fmla="*/ 394418 h 4890129"/>
              <a:gd name="connsiteX36360" fmla="*/ 1595891 w 9771622"/>
              <a:gd name="connsiteY36360" fmla="*/ 392494 h 4890129"/>
              <a:gd name="connsiteX36361" fmla="*/ 1609608 w 9771622"/>
              <a:gd name="connsiteY36361" fmla="*/ 406211 h 4890129"/>
              <a:gd name="connsiteX36362" fmla="*/ 1595891 w 9771622"/>
              <a:gd name="connsiteY36362" fmla="*/ 419928 h 4890129"/>
              <a:gd name="connsiteX36363" fmla="*/ 1582174 w 9771622"/>
              <a:gd name="connsiteY36363" fmla="*/ 406211 h 4890129"/>
              <a:gd name="connsiteX36364" fmla="*/ 1595891 w 9771622"/>
              <a:gd name="connsiteY36364" fmla="*/ 392494 h 4890129"/>
              <a:gd name="connsiteX36365" fmla="*/ 2827163 w 9771622"/>
              <a:gd name="connsiteY36365" fmla="*/ 392038 h 4890129"/>
              <a:gd name="connsiteX36366" fmla="*/ 2840877 w 9771622"/>
              <a:gd name="connsiteY36366" fmla="*/ 405757 h 4890129"/>
              <a:gd name="connsiteX36367" fmla="*/ 2827163 w 9771622"/>
              <a:gd name="connsiteY36367" fmla="*/ 419473 h 4890129"/>
              <a:gd name="connsiteX36368" fmla="*/ 2813449 w 9771622"/>
              <a:gd name="connsiteY36368" fmla="*/ 405757 h 4890129"/>
              <a:gd name="connsiteX36369" fmla="*/ 2827163 w 9771622"/>
              <a:gd name="connsiteY36369" fmla="*/ 392038 h 4890129"/>
              <a:gd name="connsiteX36370" fmla="*/ 3647264 w 9771622"/>
              <a:gd name="connsiteY36370" fmla="*/ 391106 h 4890129"/>
              <a:gd name="connsiteX36371" fmla="*/ 3660980 w 9771622"/>
              <a:gd name="connsiteY36371" fmla="*/ 404826 h 4890129"/>
              <a:gd name="connsiteX36372" fmla="*/ 3647264 w 9771622"/>
              <a:gd name="connsiteY36372" fmla="*/ 418545 h 4890129"/>
              <a:gd name="connsiteX36373" fmla="*/ 3633548 w 9771622"/>
              <a:gd name="connsiteY36373" fmla="*/ 404826 h 4890129"/>
              <a:gd name="connsiteX36374" fmla="*/ 3647264 w 9771622"/>
              <a:gd name="connsiteY36374" fmla="*/ 391106 h 4890129"/>
              <a:gd name="connsiteX36375" fmla="*/ 3207386 w 9771622"/>
              <a:gd name="connsiteY36375" fmla="*/ 391088 h 4890129"/>
              <a:gd name="connsiteX36376" fmla="*/ 3221102 w 9771622"/>
              <a:gd name="connsiteY36376" fmla="*/ 404806 h 4890129"/>
              <a:gd name="connsiteX36377" fmla="*/ 3207386 w 9771622"/>
              <a:gd name="connsiteY36377" fmla="*/ 418524 h 4890129"/>
              <a:gd name="connsiteX36378" fmla="*/ 3193670 w 9771622"/>
              <a:gd name="connsiteY36378" fmla="*/ 404806 h 4890129"/>
              <a:gd name="connsiteX36379" fmla="*/ 3207386 w 9771622"/>
              <a:gd name="connsiteY36379" fmla="*/ 391088 h 4890129"/>
              <a:gd name="connsiteX36380" fmla="*/ 2218474 w 9771622"/>
              <a:gd name="connsiteY36380" fmla="*/ 390930 h 4890129"/>
              <a:gd name="connsiteX36381" fmla="*/ 2232197 w 9771622"/>
              <a:gd name="connsiteY36381" fmla="*/ 404648 h 4890129"/>
              <a:gd name="connsiteX36382" fmla="*/ 2218474 w 9771622"/>
              <a:gd name="connsiteY36382" fmla="*/ 418366 h 4890129"/>
              <a:gd name="connsiteX36383" fmla="*/ 2204763 w 9771622"/>
              <a:gd name="connsiteY36383" fmla="*/ 404648 h 4890129"/>
              <a:gd name="connsiteX36384" fmla="*/ 2218474 w 9771622"/>
              <a:gd name="connsiteY36384" fmla="*/ 390930 h 4890129"/>
              <a:gd name="connsiteX36385" fmla="*/ 1903704 w 9771622"/>
              <a:gd name="connsiteY36385" fmla="*/ 389222 h 4890129"/>
              <a:gd name="connsiteX36386" fmla="*/ 1917421 w 9771622"/>
              <a:gd name="connsiteY36386" fmla="*/ 402939 h 4890129"/>
              <a:gd name="connsiteX36387" fmla="*/ 1903704 w 9771622"/>
              <a:gd name="connsiteY36387" fmla="*/ 416656 h 4890129"/>
              <a:gd name="connsiteX36388" fmla="*/ 1889992 w 9771622"/>
              <a:gd name="connsiteY36388" fmla="*/ 402939 h 4890129"/>
              <a:gd name="connsiteX36389" fmla="*/ 1903704 w 9771622"/>
              <a:gd name="connsiteY36389" fmla="*/ 389222 h 4890129"/>
              <a:gd name="connsiteX36390" fmla="*/ 7186816 w 9771622"/>
              <a:gd name="connsiteY36390" fmla="*/ 388034 h 4890129"/>
              <a:gd name="connsiteX36391" fmla="*/ 7200532 w 9771622"/>
              <a:gd name="connsiteY36391" fmla="*/ 401752 h 4890129"/>
              <a:gd name="connsiteX36392" fmla="*/ 7186816 w 9771622"/>
              <a:gd name="connsiteY36392" fmla="*/ 415470 h 4890129"/>
              <a:gd name="connsiteX36393" fmla="*/ 7173100 w 9771622"/>
              <a:gd name="connsiteY36393" fmla="*/ 401752 h 4890129"/>
              <a:gd name="connsiteX36394" fmla="*/ 7186816 w 9771622"/>
              <a:gd name="connsiteY36394" fmla="*/ 388034 h 4890129"/>
              <a:gd name="connsiteX36395" fmla="*/ 2619960 w 9771622"/>
              <a:gd name="connsiteY36395" fmla="*/ 388034 h 4890129"/>
              <a:gd name="connsiteX36396" fmla="*/ 2633677 w 9771622"/>
              <a:gd name="connsiteY36396" fmla="*/ 401753 h 4890129"/>
              <a:gd name="connsiteX36397" fmla="*/ 2619960 w 9771622"/>
              <a:gd name="connsiteY36397" fmla="*/ 415470 h 4890129"/>
              <a:gd name="connsiteX36398" fmla="*/ 2606253 w 9771622"/>
              <a:gd name="connsiteY36398" fmla="*/ 401753 h 4890129"/>
              <a:gd name="connsiteX36399" fmla="*/ 2619960 w 9771622"/>
              <a:gd name="connsiteY36399" fmla="*/ 388034 h 4890129"/>
              <a:gd name="connsiteX36400" fmla="*/ 3293112 w 9771622"/>
              <a:gd name="connsiteY36400" fmla="*/ 387787 h 4890129"/>
              <a:gd name="connsiteX36401" fmla="*/ 3306828 w 9771622"/>
              <a:gd name="connsiteY36401" fmla="*/ 401505 h 4890129"/>
              <a:gd name="connsiteX36402" fmla="*/ 3293112 w 9771622"/>
              <a:gd name="connsiteY36402" fmla="*/ 415225 h 4890129"/>
              <a:gd name="connsiteX36403" fmla="*/ 3279396 w 9771622"/>
              <a:gd name="connsiteY36403" fmla="*/ 401505 h 4890129"/>
              <a:gd name="connsiteX36404" fmla="*/ 3293112 w 9771622"/>
              <a:gd name="connsiteY36404" fmla="*/ 387787 h 4890129"/>
              <a:gd name="connsiteX36405" fmla="*/ 2417402 w 9771622"/>
              <a:gd name="connsiteY36405" fmla="*/ 387660 h 4890129"/>
              <a:gd name="connsiteX36406" fmla="*/ 2431117 w 9771622"/>
              <a:gd name="connsiteY36406" fmla="*/ 401378 h 4890129"/>
              <a:gd name="connsiteX36407" fmla="*/ 2417402 w 9771622"/>
              <a:gd name="connsiteY36407" fmla="*/ 415096 h 4890129"/>
              <a:gd name="connsiteX36408" fmla="*/ 2403689 w 9771622"/>
              <a:gd name="connsiteY36408" fmla="*/ 401378 h 4890129"/>
              <a:gd name="connsiteX36409" fmla="*/ 2417402 w 9771622"/>
              <a:gd name="connsiteY36409" fmla="*/ 387660 h 4890129"/>
              <a:gd name="connsiteX36410" fmla="*/ 3556906 w 9771622"/>
              <a:gd name="connsiteY36410" fmla="*/ 387464 h 4890129"/>
              <a:gd name="connsiteX36411" fmla="*/ 3570622 w 9771622"/>
              <a:gd name="connsiteY36411" fmla="*/ 401182 h 4890129"/>
              <a:gd name="connsiteX36412" fmla="*/ 3556906 w 9771622"/>
              <a:gd name="connsiteY36412" fmla="*/ 414901 h 4890129"/>
              <a:gd name="connsiteX36413" fmla="*/ 3543190 w 9771622"/>
              <a:gd name="connsiteY36413" fmla="*/ 401182 h 4890129"/>
              <a:gd name="connsiteX36414" fmla="*/ 3556906 w 9771622"/>
              <a:gd name="connsiteY36414" fmla="*/ 387464 h 4890129"/>
              <a:gd name="connsiteX36415" fmla="*/ 3467872 w 9771622"/>
              <a:gd name="connsiteY36415" fmla="*/ 386139 h 4890129"/>
              <a:gd name="connsiteX36416" fmla="*/ 3481588 w 9771622"/>
              <a:gd name="connsiteY36416" fmla="*/ 399856 h 4890129"/>
              <a:gd name="connsiteX36417" fmla="*/ 3467872 w 9771622"/>
              <a:gd name="connsiteY36417" fmla="*/ 413579 h 4890129"/>
              <a:gd name="connsiteX36418" fmla="*/ 3454156 w 9771622"/>
              <a:gd name="connsiteY36418" fmla="*/ 399856 h 4890129"/>
              <a:gd name="connsiteX36419" fmla="*/ 3467872 w 9771622"/>
              <a:gd name="connsiteY36419" fmla="*/ 386139 h 4890129"/>
              <a:gd name="connsiteX36420" fmla="*/ 3379828 w 9771622"/>
              <a:gd name="connsiteY36420" fmla="*/ 386139 h 4890129"/>
              <a:gd name="connsiteX36421" fmla="*/ 3393544 w 9771622"/>
              <a:gd name="connsiteY36421" fmla="*/ 399855 h 4890129"/>
              <a:gd name="connsiteX36422" fmla="*/ 3379828 w 9771622"/>
              <a:gd name="connsiteY36422" fmla="*/ 413577 h 4890129"/>
              <a:gd name="connsiteX36423" fmla="*/ 3366112 w 9771622"/>
              <a:gd name="connsiteY36423" fmla="*/ 399855 h 4890129"/>
              <a:gd name="connsiteX36424" fmla="*/ 3379828 w 9771622"/>
              <a:gd name="connsiteY36424" fmla="*/ 386139 h 4890129"/>
              <a:gd name="connsiteX36425" fmla="*/ 2908253 w 9771622"/>
              <a:gd name="connsiteY36425" fmla="*/ 384103 h 4890129"/>
              <a:gd name="connsiteX36426" fmla="*/ 2921970 w 9771622"/>
              <a:gd name="connsiteY36426" fmla="*/ 397820 h 4890129"/>
              <a:gd name="connsiteX36427" fmla="*/ 2908253 w 9771622"/>
              <a:gd name="connsiteY36427" fmla="*/ 411539 h 4890129"/>
              <a:gd name="connsiteX36428" fmla="*/ 2894535 w 9771622"/>
              <a:gd name="connsiteY36428" fmla="*/ 397820 h 4890129"/>
              <a:gd name="connsiteX36429" fmla="*/ 2908253 w 9771622"/>
              <a:gd name="connsiteY36429" fmla="*/ 384103 h 4890129"/>
              <a:gd name="connsiteX36430" fmla="*/ 3872667 w 9771622"/>
              <a:gd name="connsiteY36430" fmla="*/ 383162 h 4890129"/>
              <a:gd name="connsiteX36431" fmla="*/ 3886383 w 9771622"/>
              <a:gd name="connsiteY36431" fmla="*/ 396882 h 4890129"/>
              <a:gd name="connsiteX36432" fmla="*/ 3872667 w 9771622"/>
              <a:gd name="connsiteY36432" fmla="*/ 410599 h 4890129"/>
              <a:gd name="connsiteX36433" fmla="*/ 3858951 w 9771622"/>
              <a:gd name="connsiteY36433" fmla="*/ 396882 h 4890129"/>
              <a:gd name="connsiteX36434" fmla="*/ 3872667 w 9771622"/>
              <a:gd name="connsiteY36434" fmla="*/ 383162 h 4890129"/>
              <a:gd name="connsiteX36435" fmla="*/ 1784888 w 9771622"/>
              <a:gd name="connsiteY36435" fmla="*/ 382585 h 4890129"/>
              <a:gd name="connsiteX36436" fmla="*/ 1798600 w 9771622"/>
              <a:gd name="connsiteY36436" fmla="*/ 396302 h 4890129"/>
              <a:gd name="connsiteX36437" fmla="*/ 1784888 w 9771622"/>
              <a:gd name="connsiteY36437" fmla="*/ 410019 h 4890129"/>
              <a:gd name="connsiteX36438" fmla="*/ 1771171 w 9771622"/>
              <a:gd name="connsiteY36438" fmla="*/ 396302 h 4890129"/>
              <a:gd name="connsiteX36439" fmla="*/ 1784888 w 9771622"/>
              <a:gd name="connsiteY36439" fmla="*/ 382585 h 4890129"/>
              <a:gd name="connsiteX36440" fmla="*/ 2097003 w 9771622"/>
              <a:gd name="connsiteY36440" fmla="*/ 382302 h 4890129"/>
              <a:gd name="connsiteX36441" fmla="*/ 2110715 w 9771622"/>
              <a:gd name="connsiteY36441" fmla="*/ 396020 h 4890129"/>
              <a:gd name="connsiteX36442" fmla="*/ 2097003 w 9771622"/>
              <a:gd name="connsiteY36442" fmla="*/ 409737 h 4890129"/>
              <a:gd name="connsiteX36443" fmla="*/ 2083290 w 9771622"/>
              <a:gd name="connsiteY36443" fmla="*/ 396020 h 4890129"/>
              <a:gd name="connsiteX36444" fmla="*/ 2097003 w 9771622"/>
              <a:gd name="connsiteY36444" fmla="*/ 382302 h 4890129"/>
              <a:gd name="connsiteX36445" fmla="*/ 7250018 w 9771622"/>
              <a:gd name="connsiteY36445" fmla="*/ 381728 h 4890129"/>
              <a:gd name="connsiteX36446" fmla="*/ 7263734 w 9771622"/>
              <a:gd name="connsiteY36446" fmla="*/ 395446 h 4890129"/>
              <a:gd name="connsiteX36447" fmla="*/ 7250018 w 9771622"/>
              <a:gd name="connsiteY36447" fmla="*/ 409165 h 4890129"/>
              <a:gd name="connsiteX36448" fmla="*/ 7236302 w 9771622"/>
              <a:gd name="connsiteY36448" fmla="*/ 395446 h 4890129"/>
              <a:gd name="connsiteX36449" fmla="*/ 7250018 w 9771622"/>
              <a:gd name="connsiteY36449" fmla="*/ 381728 h 4890129"/>
              <a:gd name="connsiteX36450" fmla="*/ 2699070 w 9771622"/>
              <a:gd name="connsiteY36450" fmla="*/ 377783 h 4890129"/>
              <a:gd name="connsiteX36451" fmla="*/ 2712786 w 9771622"/>
              <a:gd name="connsiteY36451" fmla="*/ 391502 h 4890129"/>
              <a:gd name="connsiteX36452" fmla="*/ 2699070 w 9771622"/>
              <a:gd name="connsiteY36452" fmla="*/ 405219 h 4890129"/>
              <a:gd name="connsiteX36453" fmla="*/ 2685358 w 9771622"/>
              <a:gd name="connsiteY36453" fmla="*/ 391502 h 4890129"/>
              <a:gd name="connsiteX36454" fmla="*/ 2699070 w 9771622"/>
              <a:gd name="connsiteY36454" fmla="*/ 377783 h 4890129"/>
              <a:gd name="connsiteX36455" fmla="*/ 2293942 w 9771622"/>
              <a:gd name="connsiteY36455" fmla="*/ 377370 h 4890129"/>
              <a:gd name="connsiteX36456" fmla="*/ 2307661 w 9771622"/>
              <a:gd name="connsiteY36456" fmla="*/ 391088 h 4890129"/>
              <a:gd name="connsiteX36457" fmla="*/ 2293942 w 9771622"/>
              <a:gd name="connsiteY36457" fmla="*/ 404806 h 4890129"/>
              <a:gd name="connsiteX36458" fmla="*/ 2280225 w 9771622"/>
              <a:gd name="connsiteY36458" fmla="*/ 391088 h 4890129"/>
              <a:gd name="connsiteX36459" fmla="*/ 2293942 w 9771622"/>
              <a:gd name="connsiteY36459" fmla="*/ 377370 h 4890129"/>
              <a:gd name="connsiteX36460" fmla="*/ 2990260 w 9771622"/>
              <a:gd name="connsiteY36460" fmla="*/ 376830 h 4890129"/>
              <a:gd name="connsiteX36461" fmla="*/ 3003976 w 9771622"/>
              <a:gd name="connsiteY36461" fmla="*/ 390549 h 4890129"/>
              <a:gd name="connsiteX36462" fmla="*/ 2990260 w 9771622"/>
              <a:gd name="connsiteY36462" fmla="*/ 404267 h 4890129"/>
              <a:gd name="connsiteX36463" fmla="*/ 2976623 w 9771622"/>
              <a:gd name="connsiteY36463" fmla="*/ 390549 h 4890129"/>
              <a:gd name="connsiteX36464" fmla="*/ 2990260 w 9771622"/>
              <a:gd name="connsiteY36464" fmla="*/ 376830 h 4890129"/>
              <a:gd name="connsiteX36465" fmla="*/ 1666725 w 9771622"/>
              <a:gd name="connsiteY36465" fmla="*/ 375951 h 4890129"/>
              <a:gd name="connsiteX36466" fmla="*/ 1680439 w 9771622"/>
              <a:gd name="connsiteY36466" fmla="*/ 389668 h 4890129"/>
              <a:gd name="connsiteX36467" fmla="*/ 1666725 w 9771622"/>
              <a:gd name="connsiteY36467" fmla="*/ 403385 h 4890129"/>
              <a:gd name="connsiteX36468" fmla="*/ 1653006 w 9771622"/>
              <a:gd name="connsiteY36468" fmla="*/ 389668 h 4890129"/>
              <a:gd name="connsiteX36469" fmla="*/ 1666725 w 9771622"/>
              <a:gd name="connsiteY36469" fmla="*/ 375951 h 4890129"/>
              <a:gd name="connsiteX36470" fmla="*/ 4009363 w 9771622"/>
              <a:gd name="connsiteY36470" fmla="*/ 375879 h 4890129"/>
              <a:gd name="connsiteX36471" fmla="*/ 4023079 w 9771622"/>
              <a:gd name="connsiteY36471" fmla="*/ 389600 h 4890129"/>
              <a:gd name="connsiteX36472" fmla="*/ 4009363 w 9771622"/>
              <a:gd name="connsiteY36472" fmla="*/ 403315 h 4890129"/>
              <a:gd name="connsiteX36473" fmla="*/ 3995647 w 9771622"/>
              <a:gd name="connsiteY36473" fmla="*/ 389600 h 4890129"/>
              <a:gd name="connsiteX36474" fmla="*/ 4009363 w 9771622"/>
              <a:gd name="connsiteY36474" fmla="*/ 375879 h 4890129"/>
              <a:gd name="connsiteX36475" fmla="*/ 2494191 w 9771622"/>
              <a:gd name="connsiteY36475" fmla="*/ 375757 h 4890129"/>
              <a:gd name="connsiteX36476" fmla="*/ 2507909 w 9771622"/>
              <a:gd name="connsiteY36476" fmla="*/ 389475 h 4890129"/>
              <a:gd name="connsiteX36477" fmla="*/ 2494191 w 9771622"/>
              <a:gd name="connsiteY36477" fmla="*/ 403194 h 4890129"/>
              <a:gd name="connsiteX36478" fmla="*/ 2480480 w 9771622"/>
              <a:gd name="connsiteY36478" fmla="*/ 389475 h 4890129"/>
              <a:gd name="connsiteX36479" fmla="*/ 2494191 w 9771622"/>
              <a:gd name="connsiteY36479" fmla="*/ 375757 h 4890129"/>
              <a:gd name="connsiteX36480" fmla="*/ 7312591 w 9771622"/>
              <a:gd name="connsiteY36480" fmla="*/ 375755 h 4890129"/>
              <a:gd name="connsiteX36481" fmla="*/ 7326307 w 9771622"/>
              <a:gd name="connsiteY36481" fmla="*/ 389474 h 4890129"/>
              <a:gd name="connsiteX36482" fmla="*/ 7312591 w 9771622"/>
              <a:gd name="connsiteY36482" fmla="*/ 403192 h 4890129"/>
              <a:gd name="connsiteX36483" fmla="*/ 7298875 w 9771622"/>
              <a:gd name="connsiteY36483" fmla="*/ 389474 h 4890129"/>
              <a:gd name="connsiteX36484" fmla="*/ 7312591 w 9771622"/>
              <a:gd name="connsiteY36484" fmla="*/ 375755 h 4890129"/>
              <a:gd name="connsiteX36485" fmla="*/ 5257837 w 9771622"/>
              <a:gd name="connsiteY36485" fmla="*/ 374554 h 4890129"/>
              <a:gd name="connsiteX36486" fmla="*/ 5271553 w 9771622"/>
              <a:gd name="connsiteY36486" fmla="*/ 388278 h 4890129"/>
              <a:gd name="connsiteX36487" fmla="*/ 5257837 w 9771622"/>
              <a:gd name="connsiteY36487" fmla="*/ 401993 h 4890129"/>
              <a:gd name="connsiteX36488" fmla="*/ 5244121 w 9771622"/>
              <a:gd name="connsiteY36488" fmla="*/ 388278 h 4890129"/>
              <a:gd name="connsiteX36489" fmla="*/ 5257837 w 9771622"/>
              <a:gd name="connsiteY36489" fmla="*/ 374554 h 4890129"/>
              <a:gd name="connsiteX36490" fmla="*/ 1976527 w 9771622"/>
              <a:gd name="connsiteY36490" fmla="*/ 374006 h 4890129"/>
              <a:gd name="connsiteX36491" fmla="*/ 1990242 w 9771622"/>
              <a:gd name="connsiteY36491" fmla="*/ 387724 h 4890129"/>
              <a:gd name="connsiteX36492" fmla="*/ 1976527 w 9771622"/>
              <a:gd name="connsiteY36492" fmla="*/ 401441 h 4890129"/>
              <a:gd name="connsiteX36493" fmla="*/ 1962812 w 9771622"/>
              <a:gd name="connsiteY36493" fmla="*/ 387724 h 4890129"/>
              <a:gd name="connsiteX36494" fmla="*/ 1976527 w 9771622"/>
              <a:gd name="connsiteY36494" fmla="*/ 374006 h 4890129"/>
              <a:gd name="connsiteX36495" fmla="*/ 3778997 w 9771622"/>
              <a:gd name="connsiteY36495" fmla="*/ 373889 h 4890129"/>
              <a:gd name="connsiteX36496" fmla="*/ 3792713 w 9771622"/>
              <a:gd name="connsiteY36496" fmla="*/ 387614 h 4890129"/>
              <a:gd name="connsiteX36497" fmla="*/ 3778997 w 9771622"/>
              <a:gd name="connsiteY36497" fmla="*/ 401329 h 4890129"/>
              <a:gd name="connsiteX36498" fmla="*/ 3765281 w 9771622"/>
              <a:gd name="connsiteY36498" fmla="*/ 387614 h 4890129"/>
              <a:gd name="connsiteX36499" fmla="*/ 3778997 w 9771622"/>
              <a:gd name="connsiteY36499" fmla="*/ 373889 h 4890129"/>
              <a:gd name="connsiteX36500" fmla="*/ 3073668 w 9771622"/>
              <a:gd name="connsiteY36500" fmla="*/ 370548 h 4890129"/>
              <a:gd name="connsiteX36501" fmla="*/ 3087384 w 9771622"/>
              <a:gd name="connsiteY36501" fmla="*/ 384266 h 4890129"/>
              <a:gd name="connsiteX36502" fmla="*/ 3073668 w 9771622"/>
              <a:gd name="connsiteY36502" fmla="*/ 397985 h 4890129"/>
              <a:gd name="connsiteX36503" fmla="*/ 3059952 w 9771622"/>
              <a:gd name="connsiteY36503" fmla="*/ 384266 h 4890129"/>
              <a:gd name="connsiteX36504" fmla="*/ 3073668 w 9771622"/>
              <a:gd name="connsiteY36504" fmla="*/ 370548 h 4890129"/>
              <a:gd name="connsiteX36505" fmla="*/ 1549541 w 9771622"/>
              <a:gd name="connsiteY36505" fmla="*/ 370314 h 4890129"/>
              <a:gd name="connsiteX36506" fmla="*/ 1563258 w 9771622"/>
              <a:gd name="connsiteY36506" fmla="*/ 384030 h 4890129"/>
              <a:gd name="connsiteX36507" fmla="*/ 1549541 w 9771622"/>
              <a:gd name="connsiteY36507" fmla="*/ 397747 h 4890129"/>
              <a:gd name="connsiteX36508" fmla="*/ 1535823 w 9771622"/>
              <a:gd name="connsiteY36508" fmla="*/ 384030 h 4890129"/>
              <a:gd name="connsiteX36509" fmla="*/ 1549541 w 9771622"/>
              <a:gd name="connsiteY36509" fmla="*/ 370314 h 4890129"/>
              <a:gd name="connsiteX36510" fmla="*/ 7374816 w 9771622"/>
              <a:gd name="connsiteY36510" fmla="*/ 370114 h 4890129"/>
              <a:gd name="connsiteX36511" fmla="*/ 7388532 w 9771622"/>
              <a:gd name="connsiteY36511" fmla="*/ 383833 h 4890129"/>
              <a:gd name="connsiteX36512" fmla="*/ 7374816 w 9771622"/>
              <a:gd name="connsiteY36512" fmla="*/ 397551 h 4890129"/>
              <a:gd name="connsiteX36513" fmla="*/ 7361100 w 9771622"/>
              <a:gd name="connsiteY36513" fmla="*/ 383833 h 4890129"/>
              <a:gd name="connsiteX36514" fmla="*/ 7374816 w 9771622"/>
              <a:gd name="connsiteY36514" fmla="*/ 370114 h 4890129"/>
              <a:gd name="connsiteX36515" fmla="*/ 2778842 w 9771622"/>
              <a:gd name="connsiteY36515" fmla="*/ 368194 h 4890129"/>
              <a:gd name="connsiteX36516" fmla="*/ 2792562 w 9771622"/>
              <a:gd name="connsiteY36516" fmla="*/ 381913 h 4890129"/>
              <a:gd name="connsiteX36517" fmla="*/ 2778842 w 9771622"/>
              <a:gd name="connsiteY36517" fmla="*/ 395630 h 4890129"/>
              <a:gd name="connsiteX36518" fmla="*/ 2765131 w 9771622"/>
              <a:gd name="connsiteY36518" fmla="*/ 381913 h 4890129"/>
              <a:gd name="connsiteX36519" fmla="*/ 2778842 w 9771622"/>
              <a:gd name="connsiteY36519" fmla="*/ 368194 h 4890129"/>
              <a:gd name="connsiteX36520" fmla="*/ 2171479 w 9771622"/>
              <a:gd name="connsiteY36520" fmla="*/ 368078 h 4890129"/>
              <a:gd name="connsiteX36521" fmla="*/ 2185194 w 9771622"/>
              <a:gd name="connsiteY36521" fmla="*/ 381796 h 4890129"/>
              <a:gd name="connsiteX36522" fmla="*/ 2171479 w 9771622"/>
              <a:gd name="connsiteY36522" fmla="*/ 395514 h 4890129"/>
              <a:gd name="connsiteX36523" fmla="*/ 2157762 w 9771622"/>
              <a:gd name="connsiteY36523" fmla="*/ 381796 h 4890129"/>
              <a:gd name="connsiteX36524" fmla="*/ 2171479 w 9771622"/>
              <a:gd name="connsiteY36524" fmla="*/ 368078 h 4890129"/>
              <a:gd name="connsiteX36525" fmla="*/ 5212493 w 9771622"/>
              <a:gd name="connsiteY36525" fmla="*/ 367271 h 4890129"/>
              <a:gd name="connsiteX36526" fmla="*/ 5226209 w 9771622"/>
              <a:gd name="connsiteY36526" fmla="*/ 380990 h 4890129"/>
              <a:gd name="connsiteX36527" fmla="*/ 5212493 w 9771622"/>
              <a:gd name="connsiteY36527" fmla="*/ 394708 h 4890129"/>
              <a:gd name="connsiteX36528" fmla="*/ 5198777 w 9771622"/>
              <a:gd name="connsiteY36528" fmla="*/ 380990 h 4890129"/>
              <a:gd name="connsiteX36529" fmla="*/ 5212493 w 9771622"/>
              <a:gd name="connsiteY36529" fmla="*/ 367271 h 4890129"/>
              <a:gd name="connsiteX36530" fmla="*/ 3686652 w 9771622"/>
              <a:gd name="connsiteY36530" fmla="*/ 367271 h 4890129"/>
              <a:gd name="connsiteX36531" fmla="*/ 3700368 w 9771622"/>
              <a:gd name="connsiteY36531" fmla="*/ 380990 h 4890129"/>
              <a:gd name="connsiteX36532" fmla="*/ 3686652 w 9771622"/>
              <a:gd name="connsiteY36532" fmla="*/ 394708 h 4890129"/>
              <a:gd name="connsiteX36533" fmla="*/ 3672936 w 9771622"/>
              <a:gd name="connsiteY36533" fmla="*/ 380990 h 4890129"/>
              <a:gd name="connsiteX36534" fmla="*/ 3686652 w 9771622"/>
              <a:gd name="connsiteY36534" fmla="*/ 367271 h 4890129"/>
              <a:gd name="connsiteX36535" fmla="*/ 1857037 w 9771622"/>
              <a:gd name="connsiteY36535" fmla="*/ 366704 h 4890129"/>
              <a:gd name="connsiteX36536" fmla="*/ 1870753 w 9771622"/>
              <a:gd name="connsiteY36536" fmla="*/ 380421 h 4890129"/>
              <a:gd name="connsiteX36537" fmla="*/ 1857037 w 9771622"/>
              <a:gd name="connsiteY36537" fmla="*/ 394138 h 4890129"/>
              <a:gd name="connsiteX36538" fmla="*/ 1843327 w 9771622"/>
              <a:gd name="connsiteY36538" fmla="*/ 380421 h 4890129"/>
              <a:gd name="connsiteX36539" fmla="*/ 1857037 w 9771622"/>
              <a:gd name="connsiteY36539" fmla="*/ 366704 h 4890129"/>
              <a:gd name="connsiteX36540" fmla="*/ 3157740 w 9771622"/>
              <a:gd name="connsiteY36540" fmla="*/ 365591 h 4890129"/>
              <a:gd name="connsiteX36541" fmla="*/ 3171456 w 9771622"/>
              <a:gd name="connsiteY36541" fmla="*/ 379309 h 4890129"/>
              <a:gd name="connsiteX36542" fmla="*/ 3157740 w 9771622"/>
              <a:gd name="connsiteY36542" fmla="*/ 393025 h 4890129"/>
              <a:gd name="connsiteX36543" fmla="*/ 3144024 w 9771622"/>
              <a:gd name="connsiteY36543" fmla="*/ 379309 h 4890129"/>
              <a:gd name="connsiteX36544" fmla="*/ 3157740 w 9771622"/>
              <a:gd name="connsiteY36544" fmla="*/ 365591 h 4890129"/>
              <a:gd name="connsiteX36545" fmla="*/ 2370053 w 9771622"/>
              <a:gd name="connsiteY36545" fmla="*/ 364806 h 4890129"/>
              <a:gd name="connsiteX36546" fmla="*/ 2383768 w 9771622"/>
              <a:gd name="connsiteY36546" fmla="*/ 378524 h 4890129"/>
              <a:gd name="connsiteX36547" fmla="*/ 2370053 w 9771622"/>
              <a:gd name="connsiteY36547" fmla="*/ 392242 h 4890129"/>
              <a:gd name="connsiteX36548" fmla="*/ 2356336 w 9771622"/>
              <a:gd name="connsiteY36548" fmla="*/ 378524 h 4890129"/>
              <a:gd name="connsiteX36549" fmla="*/ 2370053 w 9771622"/>
              <a:gd name="connsiteY36549" fmla="*/ 364806 h 4890129"/>
              <a:gd name="connsiteX36550" fmla="*/ 2572305 w 9771622"/>
              <a:gd name="connsiteY36550" fmla="*/ 364516 h 4890129"/>
              <a:gd name="connsiteX36551" fmla="*/ 2586022 w 9771622"/>
              <a:gd name="connsiteY36551" fmla="*/ 378234 h 4890129"/>
              <a:gd name="connsiteX36552" fmla="*/ 2572305 w 9771622"/>
              <a:gd name="connsiteY36552" fmla="*/ 391952 h 4890129"/>
              <a:gd name="connsiteX36553" fmla="*/ 2558587 w 9771622"/>
              <a:gd name="connsiteY36553" fmla="*/ 378234 h 4890129"/>
              <a:gd name="connsiteX36554" fmla="*/ 2572305 w 9771622"/>
              <a:gd name="connsiteY36554" fmla="*/ 364516 h 4890129"/>
              <a:gd name="connsiteX36555" fmla="*/ 3914022 w 9771622"/>
              <a:gd name="connsiteY36555" fmla="*/ 362973 h 4890129"/>
              <a:gd name="connsiteX36556" fmla="*/ 3927738 w 9771622"/>
              <a:gd name="connsiteY36556" fmla="*/ 376687 h 4890129"/>
              <a:gd name="connsiteX36557" fmla="*/ 3914022 w 9771622"/>
              <a:gd name="connsiteY36557" fmla="*/ 390407 h 4890129"/>
              <a:gd name="connsiteX36558" fmla="*/ 3900306 w 9771622"/>
              <a:gd name="connsiteY36558" fmla="*/ 376687 h 4890129"/>
              <a:gd name="connsiteX36559" fmla="*/ 3914022 w 9771622"/>
              <a:gd name="connsiteY36559" fmla="*/ 362973 h 4890129"/>
              <a:gd name="connsiteX36560" fmla="*/ 3595634 w 9771622"/>
              <a:gd name="connsiteY36560" fmla="*/ 362642 h 4890129"/>
              <a:gd name="connsiteX36561" fmla="*/ 3609350 w 9771622"/>
              <a:gd name="connsiteY36561" fmla="*/ 376357 h 4890129"/>
              <a:gd name="connsiteX36562" fmla="*/ 3595634 w 9771622"/>
              <a:gd name="connsiteY36562" fmla="*/ 390076 h 4890129"/>
              <a:gd name="connsiteX36563" fmla="*/ 3581918 w 9771622"/>
              <a:gd name="connsiteY36563" fmla="*/ 376357 h 4890129"/>
              <a:gd name="connsiteX36564" fmla="*/ 3595634 w 9771622"/>
              <a:gd name="connsiteY36564" fmla="*/ 362642 h 4890129"/>
              <a:gd name="connsiteX36565" fmla="*/ 3243132 w 9771622"/>
              <a:gd name="connsiteY36565" fmla="*/ 361957 h 4890129"/>
              <a:gd name="connsiteX36566" fmla="*/ 3256848 w 9771622"/>
              <a:gd name="connsiteY36566" fmla="*/ 375675 h 4890129"/>
              <a:gd name="connsiteX36567" fmla="*/ 3243132 w 9771622"/>
              <a:gd name="connsiteY36567" fmla="*/ 389392 h 4890129"/>
              <a:gd name="connsiteX36568" fmla="*/ 3229416 w 9771622"/>
              <a:gd name="connsiteY36568" fmla="*/ 375675 h 4890129"/>
              <a:gd name="connsiteX36569" fmla="*/ 3243132 w 9771622"/>
              <a:gd name="connsiteY36569" fmla="*/ 361957 h 4890129"/>
              <a:gd name="connsiteX36570" fmla="*/ 5167146 w 9771622"/>
              <a:gd name="connsiteY36570" fmla="*/ 360982 h 4890129"/>
              <a:gd name="connsiteX36571" fmla="*/ 5180862 w 9771622"/>
              <a:gd name="connsiteY36571" fmla="*/ 374698 h 4890129"/>
              <a:gd name="connsiteX36572" fmla="*/ 5167146 w 9771622"/>
              <a:gd name="connsiteY36572" fmla="*/ 388419 h 4890129"/>
              <a:gd name="connsiteX36573" fmla="*/ 5153430 w 9771622"/>
              <a:gd name="connsiteY36573" fmla="*/ 374698 h 4890129"/>
              <a:gd name="connsiteX36574" fmla="*/ 5167146 w 9771622"/>
              <a:gd name="connsiteY36574" fmla="*/ 360982 h 4890129"/>
              <a:gd name="connsiteX36575" fmla="*/ 3505606 w 9771622"/>
              <a:gd name="connsiteY36575" fmla="*/ 359990 h 4890129"/>
              <a:gd name="connsiteX36576" fmla="*/ 3519322 w 9771622"/>
              <a:gd name="connsiteY36576" fmla="*/ 373706 h 4890129"/>
              <a:gd name="connsiteX36577" fmla="*/ 3505606 w 9771622"/>
              <a:gd name="connsiteY36577" fmla="*/ 387429 h 4890129"/>
              <a:gd name="connsiteX36578" fmla="*/ 3491890 w 9771622"/>
              <a:gd name="connsiteY36578" fmla="*/ 373706 h 4890129"/>
              <a:gd name="connsiteX36579" fmla="*/ 3505606 w 9771622"/>
              <a:gd name="connsiteY36579" fmla="*/ 359990 h 4890129"/>
              <a:gd name="connsiteX36580" fmla="*/ 3329522 w 9771622"/>
              <a:gd name="connsiteY36580" fmla="*/ 359980 h 4890129"/>
              <a:gd name="connsiteX36581" fmla="*/ 3343238 w 9771622"/>
              <a:gd name="connsiteY36581" fmla="*/ 373696 h 4890129"/>
              <a:gd name="connsiteX36582" fmla="*/ 3329522 w 9771622"/>
              <a:gd name="connsiteY36582" fmla="*/ 387417 h 4890129"/>
              <a:gd name="connsiteX36583" fmla="*/ 3315806 w 9771622"/>
              <a:gd name="connsiteY36583" fmla="*/ 373696 h 4890129"/>
              <a:gd name="connsiteX36584" fmla="*/ 3329522 w 9771622"/>
              <a:gd name="connsiteY36584" fmla="*/ 359980 h 4890129"/>
              <a:gd name="connsiteX36585" fmla="*/ 2859930 w 9771622"/>
              <a:gd name="connsiteY36585" fmla="*/ 359595 h 4890129"/>
              <a:gd name="connsiteX36586" fmla="*/ 2873647 w 9771622"/>
              <a:gd name="connsiteY36586" fmla="*/ 373315 h 4890129"/>
              <a:gd name="connsiteX36587" fmla="*/ 2859930 w 9771622"/>
              <a:gd name="connsiteY36587" fmla="*/ 387032 h 4890129"/>
              <a:gd name="connsiteX36588" fmla="*/ 2846216 w 9771622"/>
              <a:gd name="connsiteY36588" fmla="*/ 373315 h 4890129"/>
              <a:gd name="connsiteX36589" fmla="*/ 2859930 w 9771622"/>
              <a:gd name="connsiteY36589" fmla="*/ 359595 h 4890129"/>
              <a:gd name="connsiteX36590" fmla="*/ 2050003 w 9771622"/>
              <a:gd name="connsiteY36590" fmla="*/ 359452 h 4890129"/>
              <a:gd name="connsiteX36591" fmla="*/ 2063720 w 9771622"/>
              <a:gd name="connsiteY36591" fmla="*/ 373169 h 4890129"/>
              <a:gd name="connsiteX36592" fmla="*/ 2050003 w 9771622"/>
              <a:gd name="connsiteY36592" fmla="*/ 386887 h 4890129"/>
              <a:gd name="connsiteX36593" fmla="*/ 2036289 w 9771622"/>
              <a:gd name="connsiteY36593" fmla="*/ 373169 h 4890129"/>
              <a:gd name="connsiteX36594" fmla="*/ 2050003 w 9771622"/>
              <a:gd name="connsiteY36594" fmla="*/ 359452 h 4890129"/>
              <a:gd name="connsiteX36595" fmla="*/ 3416898 w 9771622"/>
              <a:gd name="connsiteY36595" fmla="*/ 358996 h 4890129"/>
              <a:gd name="connsiteX36596" fmla="*/ 3430614 w 9771622"/>
              <a:gd name="connsiteY36596" fmla="*/ 372712 h 4890129"/>
              <a:gd name="connsiteX36597" fmla="*/ 3416898 w 9771622"/>
              <a:gd name="connsiteY36597" fmla="*/ 386432 h 4890129"/>
              <a:gd name="connsiteX36598" fmla="*/ 3403182 w 9771622"/>
              <a:gd name="connsiteY36598" fmla="*/ 372712 h 4890129"/>
              <a:gd name="connsiteX36599" fmla="*/ 3416898 w 9771622"/>
              <a:gd name="connsiteY36599" fmla="*/ 358996 h 4890129"/>
              <a:gd name="connsiteX36600" fmla="*/ 5121472 w 9771622"/>
              <a:gd name="connsiteY36600" fmla="*/ 355686 h 4890129"/>
              <a:gd name="connsiteX36601" fmla="*/ 5135188 w 9771622"/>
              <a:gd name="connsiteY36601" fmla="*/ 369406 h 4890129"/>
              <a:gd name="connsiteX36602" fmla="*/ 5121472 w 9771622"/>
              <a:gd name="connsiteY36602" fmla="*/ 383121 h 4890129"/>
              <a:gd name="connsiteX36603" fmla="*/ 5107756 w 9771622"/>
              <a:gd name="connsiteY36603" fmla="*/ 369406 h 4890129"/>
              <a:gd name="connsiteX36604" fmla="*/ 5121472 w 9771622"/>
              <a:gd name="connsiteY36604" fmla="*/ 355686 h 4890129"/>
              <a:gd name="connsiteX36605" fmla="*/ 2246607 w 9771622"/>
              <a:gd name="connsiteY36605" fmla="*/ 354518 h 4890129"/>
              <a:gd name="connsiteX36606" fmla="*/ 2260323 w 9771622"/>
              <a:gd name="connsiteY36606" fmla="*/ 368236 h 4890129"/>
              <a:gd name="connsiteX36607" fmla="*/ 2246607 w 9771622"/>
              <a:gd name="connsiteY36607" fmla="*/ 381953 h 4890129"/>
              <a:gd name="connsiteX36608" fmla="*/ 2232893 w 9771622"/>
              <a:gd name="connsiteY36608" fmla="*/ 368236 h 4890129"/>
              <a:gd name="connsiteX36609" fmla="*/ 2246607 w 9771622"/>
              <a:gd name="connsiteY36609" fmla="*/ 354518 h 4890129"/>
              <a:gd name="connsiteX36610" fmla="*/ 7155702 w 9771622"/>
              <a:gd name="connsiteY36610" fmla="*/ 353936 h 4890129"/>
              <a:gd name="connsiteX36611" fmla="*/ 7169418 w 9771622"/>
              <a:gd name="connsiteY36611" fmla="*/ 367654 h 4890129"/>
              <a:gd name="connsiteX36612" fmla="*/ 7155702 w 9771622"/>
              <a:gd name="connsiteY36612" fmla="*/ 381372 h 4890129"/>
              <a:gd name="connsiteX36613" fmla="*/ 7141986 w 9771622"/>
              <a:gd name="connsiteY36613" fmla="*/ 367654 h 4890129"/>
              <a:gd name="connsiteX36614" fmla="*/ 7155702 w 9771622"/>
              <a:gd name="connsiteY36614" fmla="*/ 353936 h 4890129"/>
              <a:gd name="connsiteX36615" fmla="*/ 2446862 w 9771622"/>
              <a:gd name="connsiteY36615" fmla="*/ 352568 h 4890129"/>
              <a:gd name="connsiteX36616" fmla="*/ 2460579 w 9771622"/>
              <a:gd name="connsiteY36616" fmla="*/ 366286 h 4890129"/>
              <a:gd name="connsiteX36617" fmla="*/ 2446862 w 9771622"/>
              <a:gd name="connsiteY36617" fmla="*/ 380004 h 4890129"/>
              <a:gd name="connsiteX36618" fmla="*/ 2433143 w 9771622"/>
              <a:gd name="connsiteY36618" fmla="*/ 366286 h 4890129"/>
              <a:gd name="connsiteX36619" fmla="*/ 2446862 w 9771622"/>
              <a:gd name="connsiteY36619" fmla="*/ 352568 h 4890129"/>
              <a:gd name="connsiteX36620" fmla="*/ 3819709 w 9771622"/>
              <a:gd name="connsiteY36620" fmla="*/ 352377 h 4890129"/>
              <a:gd name="connsiteX36621" fmla="*/ 3833425 w 9771622"/>
              <a:gd name="connsiteY36621" fmla="*/ 366096 h 4890129"/>
              <a:gd name="connsiteX36622" fmla="*/ 3819709 w 9771622"/>
              <a:gd name="connsiteY36622" fmla="*/ 379814 h 4890129"/>
              <a:gd name="connsiteX36623" fmla="*/ 3805993 w 9771622"/>
              <a:gd name="connsiteY36623" fmla="*/ 366096 h 4890129"/>
              <a:gd name="connsiteX36624" fmla="*/ 3819709 w 9771622"/>
              <a:gd name="connsiteY36624" fmla="*/ 352377 h 4890129"/>
              <a:gd name="connsiteX36625" fmla="*/ 2941683 w 9771622"/>
              <a:gd name="connsiteY36625" fmla="*/ 352325 h 4890129"/>
              <a:gd name="connsiteX36626" fmla="*/ 2955399 w 9771622"/>
              <a:gd name="connsiteY36626" fmla="*/ 366042 h 4890129"/>
              <a:gd name="connsiteX36627" fmla="*/ 2941683 w 9771622"/>
              <a:gd name="connsiteY36627" fmla="*/ 379761 h 4890129"/>
              <a:gd name="connsiteX36628" fmla="*/ 2927965 w 9771622"/>
              <a:gd name="connsiteY36628" fmla="*/ 366042 h 4890129"/>
              <a:gd name="connsiteX36629" fmla="*/ 2941683 w 9771622"/>
              <a:gd name="connsiteY36629" fmla="*/ 352325 h 4890129"/>
              <a:gd name="connsiteX36630" fmla="*/ 5075464 w 9771622"/>
              <a:gd name="connsiteY36630" fmla="*/ 351386 h 4890129"/>
              <a:gd name="connsiteX36631" fmla="*/ 5089180 w 9771622"/>
              <a:gd name="connsiteY36631" fmla="*/ 365103 h 4890129"/>
              <a:gd name="connsiteX36632" fmla="*/ 5075464 w 9771622"/>
              <a:gd name="connsiteY36632" fmla="*/ 378819 h 4890129"/>
              <a:gd name="connsiteX36633" fmla="*/ 5061748 w 9771622"/>
              <a:gd name="connsiteY36633" fmla="*/ 365103 h 4890129"/>
              <a:gd name="connsiteX36634" fmla="*/ 5075464 w 9771622"/>
              <a:gd name="connsiteY36634" fmla="*/ 351386 h 4890129"/>
              <a:gd name="connsiteX36635" fmla="*/ 5029790 w 9771622"/>
              <a:gd name="connsiteY36635" fmla="*/ 348075 h 4890129"/>
              <a:gd name="connsiteX36636" fmla="*/ 5043506 w 9771622"/>
              <a:gd name="connsiteY36636" fmla="*/ 361797 h 4890129"/>
              <a:gd name="connsiteX36637" fmla="*/ 5029790 w 9771622"/>
              <a:gd name="connsiteY36637" fmla="*/ 375510 h 4890129"/>
              <a:gd name="connsiteX36638" fmla="*/ 5016074 w 9771622"/>
              <a:gd name="connsiteY36638" fmla="*/ 361797 h 4890129"/>
              <a:gd name="connsiteX36639" fmla="*/ 5029790 w 9771622"/>
              <a:gd name="connsiteY36639" fmla="*/ 348075 h 4890129"/>
              <a:gd name="connsiteX36640" fmla="*/ 7219251 w 9771622"/>
              <a:gd name="connsiteY36640" fmla="*/ 347299 h 4890129"/>
              <a:gd name="connsiteX36641" fmla="*/ 7232967 w 9771622"/>
              <a:gd name="connsiteY36641" fmla="*/ 361019 h 4890129"/>
              <a:gd name="connsiteX36642" fmla="*/ 7219251 w 9771622"/>
              <a:gd name="connsiteY36642" fmla="*/ 374737 h 4890129"/>
              <a:gd name="connsiteX36643" fmla="*/ 7205535 w 9771622"/>
              <a:gd name="connsiteY36643" fmla="*/ 361019 h 4890129"/>
              <a:gd name="connsiteX36644" fmla="*/ 7219251 w 9771622"/>
              <a:gd name="connsiteY36644" fmla="*/ 347299 h 4890129"/>
              <a:gd name="connsiteX36645" fmla="*/ 4983782 w 9771622"/>
              <a:gd name="connsiteY36645" fmla="*/ 346086 h 4890129"/>
              <a:gd name="connsiteX36646" fmla="*/ 4997498 w 9771622"/>
              <a:gd name="connsiteY36646" fmla="*/ 359806 h 4890129"/>
              <a:gd name="connsiteX36647" fmla="*/ 4983782 w 9771622"/>
              <a:gd name="connsiteY36647" fmla="*/ 373520 h 4890129"/>
              <a:gd name="connsiteX36648" fmla="*/ 4970066 w 9771622"/>
              <a:gd name="connsiteY36648" fmla="*/ 359806 h 4890129"/>
              <a:gd name="connsiteX36649" fmla="*/ 4983782 w 9771622"/>
              <a:gd name="connsiteY36649" fmla="*/ 346086 h 4890129"/>
              <a:gd name="connsiteX36650" fmla="*/ 3024352 w 9771622"/>
              <a:gd name="connsiteY36650" fmla="*/ 345712 h 4890129"/>
              <a:gd name="connsiteX36651" fmla="*/ 3038068 w 9771622"/>
              <a:gd name="connsiteY36651" fmla="*/ 359431 h 4890129"/>
              <a:gd name="connsiteX36652" fmla="*/ 3024352 w 9771622"/>
              <a:gd name="connsiteY36652" fmla="*/ 373149 h 4890129"/>
              <a:gd name="connsiteX36653" fmla="*/ 3010636 w 9771622"/>
              <a:gd name="connsiteY36653" fmla="*/ 359431 h 4890129"/>
              <a:gd name="connsiteX36654" fmla="*/ 3024352 w 9771622"/>
              <a:gd name="connsiteY36654" fmla="*/ 345712 h 4890129"/>
              <a:gd name="connsiteX36655" fmla="*/ 2124473 w 9771622"/>
              <a:gd name="connsiteY36655" fmla="*/ 345227 h 4890129"/>
              <a:gd name="connsiteX36656" fmla="*/ 2138194 w 9771622"/>
              <a:gd name="connsiteY36656" fmla="*/ 358945 h 4890129"/>
              <a:gd name="connsiteX36657" fmla="*/ 2124473 w 9771622"/>
              <a:gd name="connsiteY36657" fmla="*/ 372663 h 4890129"/>
              <a:gd name="connsiteX36658" fmla="*/ 2110762 w 9771622"/>
              <a:gd name="connsiteY36658" fmla="*/ 358945 h 4890129"/>
              <a:gd name="connsiteX36659" fmla="*/ 2124473 w 9771622"/>
              <a:gd name="connsiteY36659" fmla="*/ 345227 h 4890129"/>
              <a:gd name="connsiteX36660" fmla="*/ 4937774 w 9771622"/>
              <a:gd name="connsiteY36660" fmla="*/ 344761 h 4890129"/>
              <a:gd name="connsiteX36661" fmla="*/ 4951490 w 9771622"/>
              <a:gd name="connsiteY36661" fmla="*/ 358480 h 4890129"/>
              <a:gd name="connsiteX36662" fmla="*/ 4937774 w 9771622"/>
              <a:gd name="connsiteY36662" fmla="*/ 372195 h 4890129"/>
              <a:gd name="connsiteX36663" fmla="*/ 4924058 w 9771622"/>
              <a:gd name="connsiteY36663" fmla="*/ 358480 h 4890129"/>
              <a:gd name="connsiteX36664" fmla="*/ 4937774 w 9771622"/>
              <a:gd name="connsiteY36664" fmla="*/ 344761 h 4890129"/>
              <a:gd name="connsiteX36665" fmla="*/ 4891770 w 9771622"/>
              <a:gd name="connsiteY36665" fmla="*/ 344433 h 4890129"/>
              <a:gd name="connsiteX36666" fmla="*/ 4905486 w 9771622"/>
              <a:gd name="connsiteY36666" fmla="*/ 358149 h 4890129"/>
              <a:gd name="connsiteX36667" fmla="*/ 4891770 w 9771622"/>
              <a:gd name="connsiteY36667" fmla="*/ 371869 h 4890129"/>
              <a:gd name="connsiteX36668" fmla="*/ 4878054 w 9771622"/>
              <a:gd name="connsiteY36668" fmla="*/ 358149 h 4890129"/>
              <a:gd name="connsiteX36669" fmla="*/ 4891770 w 9771622"/>
              <a:gd name="connsiteY36669" fmla="*/ 344433 h 4890129"/>
              <a:gd name="connsiteX36670" fmla="*/ 3726704 w 9771622"/>
              <a:gd name="connsiteY36670" fmla="*/ 344433 h 4890129"/>
              <a:gd name="connsiteX36671" fmla="*/ 3740420 w 9771622"/>
              <a:gd name="connsiteY36671" fmla="*/ 358149 h 4890129"/>
              <a:gd name="connsiteX36672" fmla="*/ 3726704 w 9771622"/>
              <a:gd name="connsiteY36672" fmla="*/ 371869 h 4890129"/>
              <a:gd name="connsiteX36673" fmla="*/ 3712988 w 9771622"/>
              <a:gd name="connsiteY36673" fmla="*/ 358149 h 4890129"/>
              <a:gd name="connsiteX36674" fmla="*/ 3726704 w 9771622"/>
              <a:gd name="connsiteY36674" fmla="*/ 344433 h 4890129"/>
              <a:gd name="connsiteX36675" fmla="*/ 2730848 w 9771622"/>
              <a:gd name="connsiteY36675" fmla="*/ 344350 h 4890129"/>
              <a:gd name="connsiteX36676" fmla="*/ 2744561 w 9771622"/>
              <a:gd name="connsiteY36676" fmla="*/ 358066 h 4890129"/>
              <a:gd name="connsiteX36677" fmla="*/ 2730848 w 9771622"/>
              <a:gd name="connsiteY36677" fmla="*/ 371785 h 4890129"/>
              <a:gd name="connsiteX36678" fmla="*/ 2717132 w 9771622"/>
              <a:gd name="connsiteY36678" fmla="*/ 358066 h 4890129"/>
              <a:gd name="connsiteX36679" fmla="*/ 2730848 w 9771622"/>
              <a:gd name="connsiteY36679" fmla="*/ 344350 h 4890129"/>
              <a:gd name="connsiteX36680" fmla="*/ 1810372 w 9771622"/>
              <a:gd name="connsiteY36680" fmla="*/ 344188 h 4890129"/>
              <a:gd name="connsiteX36681" fmla="*/ 1824089 w 9771622"/>
              <a:gd name="connsiteY36681" fmla="*/ 357905 h 4890129"/>
              <a:gd name="connsiteX36682" fmla="*/ 1810372 w 9771622"/>
              <a:gd name="connsiteY36682" fmla="*/ 371622 h 4890129"/>
              <a:gd name="connsiteX36683" fmla="*/ 1796653 w 9771622"/>
              <a:gd name="connsiteY36683" fmla="*/ 357905 h 4890129"/>
              <a:gd name="connsiteX36684" fmla="*/ 1810372 w 9771622"/>
              <a:gd name="connsiteY36684" fmla="*/ 344188 h 4890129"/>
              <a:gd name="connsiteX36685" fmla="*/ 3955728 w 9771622"/>
              <a:gd name="connsiteY36685" fmla="*/ 343441 h 4890129"/>
              <a:gd name="connsiteX36686" fmla="*/ 3969444 w 9771622"/>
              <a:gd name="connsiteY36686" fmla="*/ 357158 h 4890129"/>
              <a:gd name="connsiteX36687" fmla="*/ 3955728 w 9771622"/>
              <a:gd name="connsiteY36687" fmla="*/ 370873 h 4890129"/>
              <a:gd name="connsiteX36688" fmla="*/ 3942012 w 9771622"/>
              <a:gd name="connsiteY36688" fmla="*/ 357158 h 4890129"/>
              <a:gd name="connsiteX36689" fmla="*/ 3955728 w 9771622"/>
              <a:gd name="connsiteY36689" fmla="*/ 343441 h 4890129"/>
              <a:gd name="connsiteX36690" fmla="*/ 2322738 w 9771622"/>
              <a:gd name="connsiteY36690" fmla="*/ 341619 h 4890129"/>
              <a:gd name="connsiteX36691" fmla="*/ 2336460 w 9771622"/>
              <a:gd name="connsiteY36691" fmla="*/ 355337 h 4890129"/>
              <a:gd name="connsiteX36692" fmla="*/ 2322738 w 9771622"/>
              <a:gd name="connsiteY36692" fmla="*/ 369055 h 4890129"/>
              <a:gd name="connsiteX36693" fmla="*/ 2309025 w 9771622"/>
              <a:gd name="connsiteY36693" fmla="*/ 355337 h 4890129"/>
              <a:gd name="connsiteX36694" fmla="*/ 2322738 w 9771622"/>
              <a:gd name="connsiteY36694" fmla="*/ 341619 h 4890129"/>
              <a:gd name="connsiteX36695" fmla="*/ 4094425 w 9771622"/>
              <a:gd name="connsiteY36695" fmla="*/ 341125 h 4890129"/>
              <a:gd name="connsiteX36696" fmla="*/ 4108141 w 9771622"/>
              <a:gd name="connsiteY36696" fmla="*/ 354843 h 4890129"/>
              <a:gd name="connsiteX36697" fmla="*/ 4094425 w 9771622"/>
              <a:gd name="connsiteY36697" fmla="*/ 368560 h 4890129"/>
              <a:gd name="connsiteX36698" fmla="*/ 4080709 w 9771622"/>
              <a:gd name="connsiteY36698" fmla="*/ 354843 h 4890129"/>
              <a:gd name="connsiteX36699" fmla="*/ 4094425 w 9771622"/>
              <a:gd name="connsiteY36699" fmla="*/ 341125 h 4890129"/>
              <a:gd name="connsiteX36700" fmla="*/ 2524640 w 9771622"/>
              <a:gd name="connsiteY36700" fmla="*/ 340998 h 4890129"/>
              <a:gd name="connsiteX36701" fmla="*/ 2538354 w 9771622"/>
              <a:gd name="connsiteY36701" fmla="*/ 354717 h 4890129"/>
              <a:gd name="connsiteX36702" fmla="*/ 2524640 w 9771622"/>
              <a:gd name="connsiteY36702" fmla="*/ 368435 h 4890129"/>
              <a:gd name="connsiteX36703" fmla="*/ 2510928 w 9771622"/>
              <a:gd name="connsiteY36703" fmla="*/ 354717 h 4890129"/>
              <a:gd name="connsiteX36704" fmla="*/ 2524640 w 9771622"/>
              <a:gd name="connsiteY36704" fmla="*/ 340998 h 4890129"/>
              <a:gd name="connsiteX36705" fmla="*/ 7282470 w 9771622"/>
              <a:gd name="connsiteY36705" fmla="*/ 340997 h 4890129"/>
              <a:gd name="connsiteX36706" fmla="*/ 7296186 w 9771622"/>
              <a:gd name="connsiteY36706" fmla="*/ 354715 h 4890129"/>
              <a:gd name="connsiteX36707" fmla="*/ 7282470 w 9771622"/>
              <a:gd name="connsiteY36707" fmla="*/ 368433 h 4890129"/>
              <a:gd name="connsiteX36708" fmla="*/ 7268754 w 9771622"/>
              <a:gd name="connsiteY36708" fmla="*/ 354715 h 4890129"/>
              <a:gd name="connsiteX36709" fmla="*/ 7282470 w 9771622"/>
              <a:gd name="connsiteY36709" fmla="*/ 340997 h 4890129"/>
              <a:gd name="connsiteX36710" fmla="*/ 3108424 w 9771622"/>
              <a:gd name="connsiteY36710" fmla="*/ 340422 h 4890129"/>
              <a:gd name="connsiteX36711" fmla="*/ 3122140 w 9771622"/>
              <a:gd name="connsiteY36711" fmla="*/ 354142 h 4890129"/>
              <a:gd name="connsiteX36712" fmla="*/ 3108424 w 9771622"/>
              <a:gd name="connsiteY36712" fmla="*/ 367858 h 4890129"/>
              <a:gd name="connsiteX36713" fmla="*/ 3094708 w 9771622"/>
              <a:gd name="connsiteY36713" fmla="*/ 354142 h 4890129"/>
              <a:gd name="connsiteX36714" fmla="*/ 3108424 w 9771622"/>
              <a:gd name="connsiteY36714" fmla="*/ 340422 h 4890129"/>
              <a:gd name="connsiteX36715" fmla="*/ 3634688 w 9771622"/>
              <a:gd name="connsiteY36715" fmla="*/ 338474 h 4890129"/>
              <a:gd name="connsiteX36716" fmla="*/ 3648404 w 9771622"/>
              <a:gd name="connsiteY36716" fmla="*/ 352193 h 4890129"/>
              <a:gd name="connsiteX36717" fmla="*/ 3634688 w 9771622"/>
              <a:gd name="connsiteY36717" fmla="*/ 365910 h 4890129"/>
              <a:gd name="connsiteX36718" fmla="*/ 3620972 w 9771622"/>
              <a:gd name="connsiteY36718" fmla="*/ 352193 h 4890129"/>
              <a:gd name="connsiteX36719" fmla="*/ 3634688 w 9771622"/>
              <a:gd name="connsiteY36719" fmla="*/ 338474 h 4890129"/>
              <a:gd name="connsiteX36720" fmla="*/ 2003341 w 9771622"/>
              <a:gd name="connsiteY36720" fmla="*/ 336932 h 4890129"/>
              <a:gd name="connsiteX36721" fmla="*/ 2017051 w 9771622"/>
              <a:gd name="connsiteY36721" fmla="*/ 350650 h 4890129"/>
              <a:gd name="connsiteX36722" fmla="*/ 2003341 w 9771622"/>
              <a:gd name="connsiteY36722" fmla="*/ 364367 h 4890129"/>
              <a:gd name="connsiteX36723" fmla="*/ 1989618 w 9771622"/>
              <a:gd name="connsiteY36723" fmla="*/ 350650 h 4890129"/>
              <a:gd name="connsiteX36724" fmla="*/ 2003341 w 9771622"/>
              <a:gd name="connsiteY36724" fmla="*/ 336932 h 4890129"/>
              <a:gd name="connsiteX36725" fmla="*/ 3193153 w 9771622"/>
              <a:gd name="connsiteY36725" fmla="*/ 336460 h 4890129"/>
              <a:gd name="connsiteX36726" fmla="*/ 3206869 w 9771622"/>
              <a:gd name="connsiteY36726" fmla="*/ 350179 h 4890129"/>
              <a:gd name="connsiteX36727" fmla="*/ 3193153 w 9771622"/>
              <a:gd name="connsiteY36727" fmla="*/ 363895 h 4890129"/>
              <a:gd name="connsiteX36728" fmla="*/ 3179437 w 9771622"/>
              <a:gd name="connsiteY36728" fmla="*/ 350179 h 4890129"/>
              <a:gd name="connsiteX36729" fmla="*/ 3193153 w 9771622"/>
              <a:gd name="connsiteY36729" fmla="*/ 336460 h 4890129"/>
              <a:gd name="connsiteX36730" fmla="*/ 2811272 w 9771622"/>
              <a:gd name="connsiteY36730" fmla="*/ 335755 h 4890129"/>
              <a:gd name="connsiteX36731" fmla="*/ 2824992 w 9771622"/>
              <a:gd name="connsiteY36731" fmla="*/ 349472 h 4890129"/>
              <a:gd name="connsiteX36732" fmla="*/ 2811272 w 9771622"/>
              <a:gd name="connsiteY36732" fmla="*/ 363191 h 4890129"/>
              <a:gd name="connsiteX36733" fmla="*/ 2797559 w 9771622"/>
              <a:gd name="connsiteY36733" fmla="*/ 349472 h 4890129"/>
              <a:gd name="connsiteX36734" fmla="*/ 2811272 w 9771622"/>
              <a:gd name="connsiteY36734" fmla="*/ 335755 h 4890129"/>
              <a:gd name="connsiteX36735" fmla="*/ 7345029 w 9771622"/>
              <a:gd name="connsiteY36735" fmla="*/ 335021 h 4890129"/>
              <a:gd name="connsiteX36736" fmla="*/ 7358745 w 9771622"/>
              <a:gd name="connsiteY36736" fmla="*/ 348740 h 4890129"/>
              <a:gd name="connsiteX36737" fmla="*/ 7345029 w 9771622"/>
              <a:gd name="connsiteY36737" fmla="*/ 362458 h 4890129"/>
              <a:gd name="connsiteX36738" fmla="*/ 7331313 w 9771622"/>
              <a:gd name="connsiteY36738" fmla="*/ 348740 h 4890129"/>
              <a:gd name="connsiteX36739" fmla="*/ 7345029 w 9771622"/>
              <a:gd name="connsiteY36739" fmla="*/ 335021 h 4890129"/>
              <a:gd name="connsiteX36740" fmla="*/ 3544000 w 9771622"/>
              <a:gd name="connsiteY36740" fmla="*/ 334835 h 4890129"/>
              <a:gd name="connsiteX36741" fmla="*/ 3557716 w 9771622"/>
              <a:gd name="connsiteY36741" fmla="*/ 348548 h 4890129"/>
              <a:gd name="connsiteX36742" fmla="*/ 3544000 w 9771622"/>
              <a:gd name="connsiteY36742" fmla="*/ 362273 h 4890129"/>
              <a:gd name="connsiteX36743" fmla="*/ 3530284 w 9771622"/>
              <a:gd name="connsiteY36743" fmla="*/ 348548 h 4890129"/>
              <a:gd name="connsiteX36744" fmla="*/ 3544000 w 9771622"/>
              <a:gd name="connsiteY36744" fmla="*/ 334835 h 4890129"/>
              <a:gd name="connsiteX36745" fmla="*/ 3279212 w 9771622"/>
              <a:gd name="connsiteY36745" fmla="*/ 333822 h 4890129"/>
              <a:gd name="connsiteX36746" fmla="*/ 3292928 w 9771622"/>
              <a:gd name="connsiteY36746" fmla="*/ 347536 h 4890129"/>
              <a:gd name="connsiteX36747" fmla="*/ 3279212 w 9771622"/>
              <a:gd name="connsiteY36747" fmla="*/ 361255 h 4890129"/>
              <a:gd name="connsiteX36748" fmla="*/ 3265496 w 9771622"/>
              <a:gd name="connsiteY36748" fmla="*/ 347536 h 4890129"/>
              <a:gd name="connsiteX36749" fmla="*/ 3279212 w 9771622"/>
              <a:gd name="connsiteY36749" fmla="*/ 333822 h 4890129"/>
              <a:gd name="connsiteX36750" fmla="*/ 3454632 w 9771622"/>
              <a:gd name="connsiteY36750" fmla="*/ 332846 h 4890129"/>
              <a:gd name="connsiteX36751" fmla="*/ 3468348 w 9771622"/>
              <a:gd name="connsiteY36751" fmla="*/ 346562 h 4890129"/>
              <a:gd name="connsiteX36752" fmla="*/ 3454632 w 9771622"/>
              <a:gd name="connsiteY36752" fmla="*/ 360280 h 4890129"/>
              <a:gd name="connsiteX36753" fmla="*/ 3440916 w 9771622"/>
              <a:gd name="connsiteY36753" fmla="*/ 346562 h 4890129"/>
              <a:gd name="connsiteX36754" fmla="*/ 3454632 w 9771622"/>
              <a:gd name="connsiteY36754" fmla="*/ 332846 h 4890129"/>
              <a:gd name="connsiteX36755" fmla="*/ 3366259 w 9771622"/>
              <a:gd name="connsiteY36755" fmla="*/ 332508 h 4890129"/>
              <a:gd name="connsiteX36756" fmla="*/ 3379975 w 9771622"/>
              <a:gd name="connsiteY36756" fmla="*/ 346223 h 4890129"/>
              <a:gd name="connsiteX36757" fmla="*/ 3366259 w 9771622"/>
              <a:gd name="connsiteY36757" fmla="*/ 359939 h 4890129"/>
              <a:gd name="connsiteX36758" fmla="*/ 3352543 w 9771622"/>
              <a:gd name="connsiteY36758" fmla="*/ 346223 h 4890129"/>
              <a:gd name="connsiteX36759" fmla="*/ 3366259 w 9771622"/>
              <a:gd name="connsiteY36759" fmla="*/ 332508 h 4890129"/>
              <a:gd name="connsiteX36760" fmla="*/ 3860752 w 9771622"/>
              <a:gd name="connsiteY36760" fmla="*/ 331858 h 4890129"/>
              <a:gd name="connsiteX36761" fmla="*/ 3874468 w 9771622"/>
              <a:gd name="connsiteY36761" fmla="*/ 345575 h 4890129"/>
              <a:gd name="connsiteX36762" fmla="*/ 3860752 w 9771622"/>
              <a:gd name="connsiteY36762" fmla="*/ 359289 h 4890129"/>
              <a:gd name="connsiteX36763" fmla="*/ 3847036 w 9771622"/>
              <a:gd name="connsiteY36763" fmla="*/ 345575 h 4890129"/>
              <a:gd name="connsiteX36764" fmla="*/ 3860752 w 9771622"/>
              <a:gd name="connsiteY36764" fmla="*/ 331858 h 4890129"/>
              <a:gd name="connsiteX36765" fmla="*/ 2199612 w 9771622"/>
              <a:gd name="connsiteY36765" fmla="*/ 331666 h 4890129"/>
              <a:gd name="connsiteX36766" fmla="*/ 2213326 w 9771622"/>
              <a:gd name="connsiteY36766" fmla="*/ 345384 h 4890129"/>
              <a:gd name="connsiteX36767" fmla="*/ 2199612 w 9771622"/>
              <a:gd name="connsiteY36767" fmla="*/ 359102 h 4890129"/>
              <a:gd name="connsiteX36768" fmla="*/ 2185898 w 9771622"/>
              <a:gd name="connsiteY36768" fmla="*/ 345384 h 4890129"/>
              <a:gd name="connsiteX36769" fmla="*/ 2199612 w 9771622"/>
              <a:gd name="connsiteY36769" fmla="*/ 331666 h 4890129"/>
              <a:gd name="connsiteX36770" fmla="*/ 2603093 w 9771622"/>
              <a:gd name="connsiteY36770" fmla="*/ 330417 h 4890129"/>
              <a:gd name="connsiteX36771" fmla="*/ 2616804 w 9771622"/>
              <a:gd name="connsiteY36771" fmla="*/ 344136 h 4890129"/>
              <a:gd name="connsiteX36772" fmla="*/ 2603093 w 9771622"/>
              <a:gd name="connsiteY36772" fmla="*/ 357855 h 4890129"/>
              <a:gd name="connsiteX36773" fmla="*/ 2589369 w 9771622"/>
              <a:gd name="connsiteY36773" fmla="*/ 344136 h 4890129"/>
              <a:gd name="connsiteX36774" fmla="*/ 2603093 w 9771622"/>
              <a:gd name="connsiteY36774" fmla="*/ 330417 h 4890129"/>
              <a:gd name="connsiteX36775" fmla="*/ 2399194 w 9771622"/>
              <a:gd name="connsiteY36775" fmla="*/ 329384 h 4890129"/>
              <a:gd name="connsiteX36776" fmla="*/ 2412911 w 9771622"/>
              <a:gd name="connsiteY36776" fmla="*/ 343102 h 4890129"/>
              <a:gd name="connsiteX36777" fmla="*/ 2399194 w 9771622"/>
              <a:gd name="connsiteY36777" fmla="*/ 356820 h 4890129"/>
              <a:gd name="connsiteX36778" fmla="*/ 2385478 w 9771622"/>
              <a:gd name="connsiteY36778" fmla="*/ 343102 h 4890129"/>
              <a:gd name="connsiteX36779" fmla="*/ 2399194 w 9771622"/>
              <a:gd name="connsiteY36779" fmla="*/ 329384 h 4890129"/>
              <a:gd name="connsiteX36780" fmla="*/ 7407584 w 9771622"/>
              <a:gd name="connsiteY36780" fmla="*/ 329383 h 4890129"/>
              <a:gd name="connsiteX36781" fmla="*/ 7421300 w 9771622"/>
              <a:gd name="connsiteY36781" fmla="*/ 343101 h 4890129"/>
              <a:gd name="connsiteX36782" fmla="*/ 7407584 w 9771622"/>
              <a:gd name="connsiteY36782" fmla="*/ 356819 h 4890129"/>
              <a:gd name="connsiteX36783" fmla="*/ 7393868 w 9771622"/>
              <a:gd name="connsiteY36783" fmla="*/ 343101 h 4890129"/>
              <a:gd name="connsiteX36784" fmla="*/ 7407584 w 9771622"/>
              <a:gd name="connsiteY36784" fmla="*/ 329383 h 4890129"/>
              <a:gd name="connsiteX36785" fmla="*/ 1883190 w 9771622"/>
              <a:gd name="connsiteY36785" fmla="*/ 328966 h 4890129"/>
              <a:gd name="connsiteX36786" fmla="*/ 1896900 w 9771622"/>
              <a:gd name="connsiteY36786" fmla="*/ 342684 h 4890129"/>
              <a:gd name="connsiteX36787" fmla="*/ 1883190 w 9771622"/>
              <a:gd name="connsiteY36787" fmla="*/ 356401 h 4890129"/>
              <a:gd name="connsiteX36788" fmla="*/ 1869476 w 9771622"/>
              <a:gd name="connsiteY36788" fmla="*/ 342684 h 4890129"/>
              <a:gd name="connsiteX36789" fmla="*/ 1883190 w 9771622"/>
              <a:gd name="connsiteY36789" fmla="*/ 328966 h 4890129"/>
              <a:gd name="connsiteX36790" fmla="*/ 5291930 w 9771622"/>
              <a:gd name="connsiteY36790" fmla="*/ 328549 h 4890129"/>
              <a:gd name="connsiteX36791" fmla="*/ 5305646 w 9771622"/>
              <a:gd name="connsiteY36791" fmla="*/ 342261 h 4890129"/>
              <a:gd name="connsiteX36792" fmla="*/ 5291930 w 9771622"/>
              <a:gd name="connsiteY36792" fmla="*/ 355981 h 4890129"/>
              <a:gd name="connsiteX36793" fmla="*/ 5278214 w 9771622"/>
              <a:gd name="connsiteY36793" fmla="*/ 342261 h 4890129"/>
              <a:gd name="connsiteX36794" fmla="*/ 5291930 w 9771622"/>
              <a:gd name="connsiteY36794" fmla="*/ 328549 h 4890129"/>
              <a:gd name="connsiteX36795" fmla="*/ 2893030 w 9771622"/>
              <a:gd name="connsiteY36795" fmla="*/ 327818 h 4890129"/>
              <a:gd name="connsiteX36796" fmla="*/ 2906745 w 9771622"/>
              <a:gd name="connsiteY36796" fmla="*/ 341533 h 4890129"/>
              <a:gd name="connsiteX36797" fmla="*/ 2893030 w 9771622"/>
              <a:gd name="connsiteY36797" fmla="*/ 355252 h 4890129"/>
              <a:gd name="connsiteX36798" fmla="*/ 2879316 w 9771622"/>
              <a:gd name="connsiteY36798" fmla="*/ 341533 h 4890129"/>
              <a:gd name="connsiteX36799" fmla="*/ 2893030 w 9771622"/>
              <a:gd name="connsiteY36799" fmla="*/ 327818 h 4890129"/>
              <a:gd name="connsiteX36800" fmla="*/ 4137455 w 9771622"/>
              <a:gd name="connsiteY36800" fmla="*/ 324904 h 4890129"/>
              <a:gd name="connsiteX36801" fmla="*/ 4151171 w 9771622"/>
              <a:gd name="connsiteY36801" fmla="*/ 338621 h 4890129"/>
              <a:gd name="connsiteX36802" fmla="*/ 4137455 w 9771622"/>
              <a:gd name="connsiteY36802" fmla="*/ 352335 h 4890129"/>
              <a:gd name="connsiteX36803" fmla="*/ 4123739 w 9771622"/>
              <a:gd name="connsiteY36803" fmla="*/ 338621 h 4890129"/>
              <a:gd name="connsiteX36804" fmla="*/ 4137455 w 9771622"/>
              <a:gd name="connsiteY36804" fmla="*/ 324904 h 4890129"/>
              <a:gd name="connsiteX36805" fmla="*/ 3997778 w 9771622"/>
              <a:gd name="connsiteY36805" fmla="*/ 324904 h 4890129"/>
              <a:gd name="connsiteX36806" fmla="*/ 4011494 w 9771622"/>
              <a:gd name="connsiteY36806" fmla="*/ 338621 h 4890129"/>
              <a:gd name="connsiteX36807" fmla="*/ 3997778 w 9771622"/>
              <a:gd name="connsiteY36807" fmla="*/ 352335 h 4890129"/>
              <a:gd name="connsiteX36808" fmla="*/ 3984062 w 9771622"/>
              <a:gd name="connsiteY36808" fmla="*/ 338621 h 4890129"/>
              <a:gd name="connsiteX36809" fmla="*/ 3997778 w 9771622"/>
              <a:gd name="connsiteY36809" fmla="*/ 324904 h 4890129"/>
              <a:gd name="connsiteX36810" fmla="*/ 2077479 w 9771622"/>
              <a:gd name="connsiteY36810" fmla="*/ 322373 h 4890129"/>
              <a:gd name="connsiteX36811" fmla="*/ 2091192 w 9771622"/>
              <a:gd name="connsiteY36811" fmla="*/ 336091 h 4890129"/>
              <a:gd name="connsiteX36812" fmla="*/ 2077479 w 9771622"/>
              <a:gd name="connsiteY36812" fmla="*/ 349809 h 4890129"/>
              <a:gd name="connsiteX36813" fmla="*/ 2063756 w 9771622"/>
              <a:gd name="connsiteY36813" fmla="*/ 336091 h 4890129"/>
              <a:gd name="connsiteX36814" fmla="*/ 2077479 w 9771622"/>
              <a:gd name="connsiteY36814" fmla="*/ 322373 h 4890129"/>
              <a:gd name="connsiteX36815" fmla="*/ 3766752 w 9771622"/>
              <a:gd name="connsiteY36815" fmla="*/ 322251 h 4890129"/>
              <a:gd name="connsiteX36816" fmla="*/ 3780468 w 9771622"/>
              <a:gd name="connsiteY36816" fmla="*/ 335974 h 4890129"/>
              <a:gd name="connsiteX36817" fmla="*/ 3766752 w 9771622"/>
              <a:gd name="connsiteY36817" fmla="*/ 349688 h 4890129"/>
              <a:gd name="connsiteX36818" fmla="*/ 3753036 w 9771622"/>
              <a:gd name="connsiteY36818" fmla="*/ 335974 h 4890129"/>
              <a:gd name="connsiteX36819" fmla="*/ 3766752 w 9771622"/>
              <a:gd name="connsiteY36819" fmla="*/ 322251 h 4890129"/>
              <a:gd name="connsiteX36820" fmla="*/ 1763704 w 9771622"/>
              <a:gd name="connsiteY36820" fmla="*/ 321672 h 4890129"/>
              <a:gd name="connsiteX36821" fmla="*/ 1777417 w 9771622"/>
              <a:gd name="connsiteY36821" fmla="*/ 335389 h 4890129"/>
              <a:gd name="connsiteX36822" fmla="*/ 1763704 w 9771622"/>
              <a:gd name="connsiteY36822" fmla="*/ 349106 h 4890129"/>
              <a:gd name="connsiteX36823" fmla="*/ 1749988 w 9771622"/>
              <a:gd name="connsiteY36823" fmla="*/ 335389 h 4890129"/>
              <a:gd name="connsiteX36824" fmla="*/ 1763704 w 9771622"/>
              <a:gd name="connsiteY36824" fmla="*/ 321672 h 4890129"/>
              <a:gd name="connsiteX36825" fmla="*/ 2975446 w 9771622"/>
              <a:gd name="connsiteY36825" fmla="*/ 321206 h 4890129"/>
              <a:gd name="connsiteX36826" fmla="*/ 2989083 w 9771622"/>
              <a:gd name="connsiteY36826" fmla="*/ 334925 h 4890129"/>
              <a:gd name="connsiteX36827" fmla="*/ 2975446 w 9771622"/>
              <a:gd name="connsiteY36827" fmla="*/ 348642 h 4890129"/>
              <a:gd name="connsiteX36828" fmla="*/ 2961729 w 9771622"/>
              <a:gd name="connsiteY36828" fmla="*/ 334925 h 4890129"/>
              <a:gd name="connsiteX36829" fmla="*/ 2975446 w 9771622"/>
              <a:gd name="connsiteY36829" fmla="*/ 321206 h 4890129"/>
              <a:gd name="connsiteX36830" fmla="*/ 5246586 w 9771622"/>
              <a:gd name="connsiteY36830" fmla="*/ 320931 h 4890129"/>
              <a:gd name="connsiteX36831" fmla="*/ 5260302 w 9771622"/>
              <a:gd name="connsiteY36831" fmla="*/ 334650 h 4890129"/>
              <a:gd name="connsiteX36832" fmla="*/ 5246586 w 9771622"/>
              <a:gd name="connsiteY36832" fmla="*/ 348364 h 4890129"/>
              <a:gd name="connsiteX36833" fmla="*/ 5232870 w 9771622"/>
              <a:gd name="connsiteY36833" fmla="*/ 334650 h 4890129"/>
              <a:gd name="connsiteX36834" fmla="*/ 5246586 w 9771622"/>
              <a:gd name="connsiteY36834" fmla="*/ 320931 h 4890129"/>
              <a:gd name="connsiteX36835" fmla="*/ 7124261 w 9771622"/>
              <a:gd name="connsiteY36835" fmla="*/ 320501 h 4890129"/>
              <a:gd name="connsiteX36836" fmla="*/ 7137977 w 9771622"/>
              <a:gd name="connsiteY36836" fmla="*/ 334220 h 4890129"/>
              <a:gd name="connsiteX36837" fmla="*/ 7124261 w 9771622"/>
              <a:gd name="connsiteY36837" fmla="*/ 347939 h 4890129"/>
              <a:gd name="connsiteX36838" fmla="*/ 7110545 w 9771622"/>
              <a:gd name="connsiteY36838" fmla="*/ 334220 h 4890129"/>
              <a:gd name="connsiteX36839" fmla="*/ 7124261 w 9771622"/>
              <a:gd name="connsiteY36839" fmla="*/ 320501 h 4890129"/>
              <a:gd name="connsiteX36840" fmla="*/ 2275405 w 9771622"/>
              <a:gd name="connsiteY36840" fmla="*/ 318767 h 4890129"/>
              <a:gd name="connsiteX36841" fmla="*/ 2289125 w 9771622"/>
              <a:gd name="connsiteY36841" fmla="*/ 332485 h 4890129"/>
              <a:gd name="connsiteX36842" fmla="*/ 2275405 w 9771622"/>
              <a:gd name="connsiteY36842" fmla="*/ 346203 h 4890129"/>
              <a:gd name="connsiteX36843" fmla="*/ 2261694 w 9771622"/>
              <a:gd name="connsiteY36843" fmla="*/ 332485 h 4890129"/>
              <a:gd name="connsiteX36844" fmla="*/ 2275405 w 9771622"/>
              <a:gd name="connsiteY36844" fmla="*/ 318767 h 4890129"/>
              <a:gd name="connsiteX36845" fmla="*/ 2476978 w 9771622"/>
              <a:gd name="connsiteY36845" fmla="*/ 317808 h 4890129"/>
              <a:gd name="connsiteX36846" fmla="*/ 2490693 w 9771622"/>
              <a:gd name="connsiteY36846" fmla="*/ 331527 h 4890129"/>
              <a:gd name="connsiteX36847" fmla="*/ 2476978 w 9771622"/>
              <a:gd name="connsiteY36847" fmla="*/ 345245 h 4890129"/>
              <a:gd name="connsiteX36848" fmla="*/ 2463256 w 9771622"/>
              <a:gd name="connsiteY36848" fmla="*/ 331527 h 4890129"/>
              <a:gd name="connsiteX36849" fmla="*/ 2476978 w 9771622"/>
              <a:gd name="connsiteY36849" fmla="*/ 317808 h 4890129"/>
              <a:gd name="connsiteX36850" fmla="*/ 3674406 w 9771622"/>
              <a:gd name="connsiteY36850" fmla="*/ 315298 h 4890129"/>
              <a:gd name="connsiteX36851" fmla="*/ 3688122 w 9771622"/>
              <a:gd name="connsiteY36851" fmla="*/ 329022 h 4890129"/>
              <a:gd name="connsiteX36852" fmla="*/ 3674406 w 9771622"/>
              <a:gd name="connsiteY36852" fmla="*/ 342739 h 4890129"/>
              <a:gd name="connsiteX36853" fmla="*/ 3660690 w 9771622"/>
              <a:gd name="connsiteY36853" fmla="*/ 329022 h 4890129"/>
              <a:gd name="connsiteX36854" fmla="*/ 3674406 w 9771622"/>
              <a:gd name="connsiteY36854" fmla="*/ 315298 h 4890129"/>
              <a:gd name="connsiteX36855" fmla="*/ 3058775 w 9771622"/>
              <a:gd name="connsiteY36855" fmla="*/ 315257 h 4890129"/>
              <a:gd name="connsiteX36856" fmla="*/ 3072491 w 9771622"/>
              <a:gd name="connsiteY36856" fmla="*/ 328977 h 4890129"/>
              <a:gd name="connsiteX36857" fmla="*/ 3058775 w 9771622"/>
              <a:gd name="connsiteY36857" fmla="*/ 342693 h 4890129"/>
              <a:gd name="connsiteX36858" fmla="*/ 3045059 w 9771622"/>
              <a:gd name="connsiteY36858" fmla="*/ 328977 h 4890129"/>
              <a:gd name="connsiteX36859" fmla="*/ 3058775 w 9771622"/>
              <a:gd name="connsiteY36859" fmla="*/ 315257 h 4890129"/>
              <a:gd name="connsiteX36860" fmla="*/ 5201238 w 9771622"/>
              <a:gd name="connsiteY36860" fmla="*/ 313981 h 4890129"/>
              <a:gd name="connsiteX36861" fmla="*/ 5214954 w 9771622"/>
              <a:gd name="connsiteY36861" fmla="*/ 327699 h 4890129"/>
              <a:gd name="connsiteX36862" fmla="*/ 5201238 w 9771622"/>
              <a:gd name="connsiteY36862" fmla="*/ 341414 h 4890129"/>
              <a:gd name="connsiteX36863" fmla="*/ 5187522 w 9771622"/>
              <a:gd name="connsiteY36863" fmla="*/ 327699 h 4890129"/>
              <a:gd name="connsiteX36864" fmla="*/ 5201238 w 9771622"/>
              <a:gd name="connsiteY36864" fmla="*/ 313981 h 4890129"/>
              <a:gd name="connsiteX36865" fmla="*/ 7188140 w 9771622"/>
              <a:gd name="connsiteY36865" fmla="*/ 313534 h 4890129"/>
              <a:gd name="connsiteX36866" fmla="*/ 7201856 w 9771622"/>
              <a:gd name="connsiteY36866" fmla="*/ 327254 h 4890129"/>
              <a:gd name="connsiteX36867" fmla="*/ 7188140 w 9771622"/>
              <a:gd name="connsiteY36867" fmla="*/ 340972 h 4890129"/>
              <a:gd name="connsiteX36868" fmla="*/ 7174424 w 9771622"/>
              <a:gd name="connsiteY36868" fmla="*/ 327254 h 4890129"/>
              <a:gd name="connsiteX36869" fmla="*/ 7188140 w 9771622"/>
              <a:gd name="connsiteY36869" fmla="*/ 313534 h 4890129"/>
              <a:gd name="connsiteX36870" fmla="*/ 3902124 w 9771622"/>
              <a:gd name="connsiteY36870" fmla="*/ 311662 h 4890129"/>
              <a:gd name="connsiteX36871" fmla="*/ 3915840 w 9771622"/>
              <a:gd name="connsiteY36871" fmla="*/ 325382 h 4890129"/>
              <a:gd name="connsiteX36872" fmla="*/ 3902124 w 9771622"/>
              <a:gd name="connsiteY36872" fmla="*/ 339095 h 4890129"/>
              <a:gd name="connsiteX36873" fmla="*/ 3888408 w 9771622"/>
              <a:gd name="connsiteY36873" fmla="*/ 325382 h 4890129"/>
              <a:gd name="connsiteX36874" fmla="*/ 3902124 w 9771622"/>
              <a:gd name="connsiteY36874" fmla="*/ 311662 h 4890129"/>
              <a:gd name="connsiteX36875" fmla="*/ 2762956 w 9771622"/>
              <a:gd name="connsiteY36875" fmla="*/ 311576 h 4890129"/>
              <a:gd name="connsiteX36876" fmla="*/ 2776670 w 9771622"/>
              <a:gd name="connsiteY36876" fmla="*/ 325295 h 4890129"/>
              <a:gd name="connsiteX36877" fmla="*/ 2762956 w 9771622"/>
              <a:gd name="connsiteY36877" fmla="*/ 339012 h 4890129"/>
              <a:gd name="connsiteX36878" fmla="*/ 2749237 w 9771622"/>
              <a:gd name="connsiteY36878" fmla="*/ 325295 h 4890129"/>
              <a:gd name="connsiteX36879" fmla="*/ 2762956 w 9771622"/>
              <a:gd name="connsiteY36879" fmla="*/ 311576 h 4890129"/>
              <a:gd name="connsiteX36880" fmla="*/ 3143507 w 9771622"/>
              <a:gd name="connsiteY36880" fmla="*/ 310964 h 4890129"/>
              <a:gd name="connsiteX36881" fmla="*/ 3157223 w 9771622"/>
              <a:gd name="connsiteY36881" fmla="*/ 324680 h 4890129"/>
              <a:gd name="connsiteX36882" fmla="*/ 3143507 w 9771622"/>
              <a:gd name="connsiteY36882" fmla="*/ 338398 h 4890129"/>
              <a:gd name="connsiteX36883" fmla="*/ 3129791 w 9771622"/>
              <a:gd name="connsiteY36883" fmla="*/ 324680 h 4890129"/>
              <a:gd name="connsiteX36884" fmla="*/ 3143507 w 9771622"/>
              <a:gd name="connsiteY36884" fmla="*/ 310964 h 4890129"/>
              <a:gd name="connsiteX36885" fmla="*/ 3583054 w 9771622"/>
              <a:gd name="connsiteY36885" fmla="*/ 310336 h 4890129"/>
              <a:gd name="connsiteX36886" fmla="*/ 3596770 w 9771622"/>
              <a:gd name="connsiteY36886" fmla="*/ 324054 h 4890129"/>
              <a:gd name="connsiteX36887" fmla="*/ 3583054 w 9771622"/>
              <a:gd name="connsiteY36887" fmla="*/ 337773 h 4890129"/>
              <a:gd name="connsiteX36888" fmla="*/ 3569338 w 9771622"/>
              <a:gd name="connsiteY36888" fmla="*/ 324054 h 4890129"/>
              <a:gd name="connsiteX36889" fmla="*/ 3583054 w 9771622"/>
              <a:gd name="connsiteY36889" fmla="*/ 310336 h 4890129"/>
              <a:gd name="connsiteX36890" fmla="*/ 2152278 w 9771622"/>
              <a:gd name="connsiteY36890" fmla="*/ 308813 h 4890129"/>
              <a:gd name="connsiteX36891" fmla="*/ 2165996 w 9771622"/>
              <a:gd name="connsiteY36891" fmla="*/ 322531 h 4890129"/>
              <a:gd name="connsiteX36892" fmla="*/ 2152278 w 9771622"/>
              <a:gd name="connsiteY36892" fmla="*/ 336249 h 4890129"/>
              <a:gd name="connsiteX36893" fmla="*/ 2138564 w 9771622"/>
              <a:gd name="connsiteY36893" fmla="*/ 322531 h 4890129"/>
              <a:gd name="connsiteX36894" fmla="*/ 2152278 w 9771622"/>
              <a:gd name="connsiteY36894" fmla="*/ 308813 h 4890129"/>
              <a:gd name="connsiteX36895" fmla="*/ 5155564 w 9771622"/>
              <a:gd name="connsiteY36895" fmla="*/ 308023 h 4890129"/>
              <a:gd name="connsiteX36896" fmla="*/ 5169280 w 9771622"/>
              <a:gd name="connsiteY36896" fmla="*/ 321741 h 4890129"/>
              <a:gd name="connsiteX36897" fmla="*/ 5155564 w 9771622"/>
              <a:gd name="connsiteY36897" fmla="*/ 335457 h 4890129"/>
              <a:gd name="connsiteX36898" fmla="*/ 5141848 w 9771622"/>
              <a:gd name="connsiteY36898" fmla="*/ 321741 h 4890129"/>
              <a:gd name="connsiteX36899" fmla="*/ 5155564 w 9771622"/>
              <a:gd name="connsiteY36899" fmla="*/ 308023 h 4890129"/>
              <a:gd name="connsiteX36900" fmla="*/ 3229233 w 9771622"/>
              <a:gd name="connsiteY36900" fmla="*/ 307661 h 4890129"/>
              <a:gd name="connsiteX36901" fmla="*/ 3242949 w 9771622"/>
              <a:gd name="connsiteY36901" fmla="*/ 321377 h 4890129"/>
              <a:gd name="connsiteX36902" fmla="*/ 3229233 w 9771622"/>
              <a:gd name="connsiteY36902" fmla="*/ 335096 h 4890129"/>
              <a:gd name="connsiteX36903" fmla="*/ 3215517 w 9771622"/>
              <a:gd name="connsiteY36903" fmla="*/ 321377 h 4890129"/>
              <a:gd name="connsiteX36904" fmla="*/ 3229233 w 9771622"/>
              <a:gd name="connsiteY36904" fmla="*/ 307661 h 4890129"/>
              <a:gd name="connsiteX36905" fmla="*/ 4040144 w 9771622"/>
              <a:gd name="connsiteY36905" fmla="*/ 307363 h 4890129"/>
              <a:gd name="connsiteX36906" fmla="*/ 4053860 w 9771622"/>
              <a:gd name="connsiteY36906" fmla="*/ 321078 h 4890129"/>
              <a:gd name="connsiteX36907" fmla="*/ 4040144 w 9771622"/>
              <a:gd name="connsiteY36907" fmla="*/ 334799 h 4890129"/>
              <a:gd name="connsiteX36908" fmla="*/ 4026428 w 9771622"/>
              <a:gd name="connsiteY36908" fmla="*/ 321078 h 4890129"/>
              <a:gd name="connsiteX36909" fmla="*/ 4040144 w 9771622"/>
              <a:gd name="connsiteY36909" fmla="*/ 307363 h 4890129"/>
              <a:gd name="connsiteX36910" fmla="*/ 3492697 w 9771622"/>
              <a:gd name="connsiteY36910" fmla="*/ 307029 h 4890129"/>
              <a:gd name="connsiteX36911" fmla="*/ 3506413 w 9771622"/>
              <a:gd name="connsiteY36911" fmla="*/ 320744 h 4890129"/>
              <a:gd name="connsiteX36912" fmla="*/ 3492697 w 9771622"/>
              <a:gd name="connsiteY36912" fmla="*/ 334464 h 4890129"/>
              <a:gd name="connsiteX36913" fmla="*/ 3478981 w 9771622"/>
              <a:gd name="connsiteY36913" fmla="*/ 320744 h 4890129"/>
              <a:gd name="connsiteX36914" fmla="*/ 3492697 w 9771622"/>
              <a:gd name="connsiteY36914" fmla="*/ 307029 h 4890129"/>
              <a:gd name="connsiteX36915" fmla="*/ 2555086 w 9771622"/>
              <a:gd name="connsiteY36915" fmla="*/ 306901 h 4890129"/>
              <a:gd name="connsiteX36916" fmla="*/ 2568806 w 9771622"/>
              <a:gd name="connsiteY36916" fmla="*/ 320620 h 4890129"/>
              <a:gd name="connsiteX36917" fmla="*/ 2555086 w 9771622"/>
              <a:gd name="connsiteY36917" fmla="*/ 334337 h 4890129"/>
              <a:gd name="connsiteX36918" fmla="*/ 2541376 w 9771622"/>
              <a:gd name="connsiteY36918" fmla="*/ 320620 h 4890129"/>
              <a:gd name="connsiteX36919" fmla="*/ 2555086 w 9771622"/>
              <a:gd name="connsiteY36919" fmla="*/ 306901 h 4890129"/>
              <a:gd name="connsiteX36920" fmla="*/ 7251689 w 9771622"/>
              <a:gd name="connsiteY36920" fmla="*/ 306899 h 4890129"/>
              <a:gd name="connsiteX36921" fmla="*/ 7265405 w 9771622"/>
              <a:gd name="connsiteY36921" fmla="*/ 320617 h 4890129"/>
              <a:gd name="connsiteX36922" fmla="*/ 7251689 w 9771622"/>
              <a:gd name="connsiteY36922" fmla="*/ 334336 h 4890129"/>
              <a:gd name="connsiteX36923" fmla="*/ 7237973 w 9771622"/>
              <a:gd name="connsiteY36923" fmla="*/ 320617 h 4890129"/>
              <a:gd name="connsiteX36924" fmla="*/ 7251689 w 9771622"/>
              <a:gd name="connsiteY36924" fmla="*/ 306899 h 4890129"/>
              <a:gd name="connsiteX36925" fmla="*/ 1836517 w 9771622"/>
              <a:gd name="connsiteY36925" fmla="*/ 306454 h 4890129"/>
              <a:gd name="connsiteX36926" fmla="*/ 1850234 w 9771622"/>
              <a:gd name="connsiteY36926" fmla="*/ 320171 h 4890129"/>
              <a:gd name="connsiteX36927" fmla="*/ 1836517 w 9771622"/>
              <a:gd name="connsiteY36927" fmla="*/ 333888 h 4890129"/>
              <a:gd name="connsiteX36928" fmla="*/ 1822804 w 9771622"/>
              <a:gd name="connsiteY36928" fmla="*/ 320171 h 4890129"/>
              <a:gd name="connsiteX36929" fmla="*/ 1836517 w 9771622"/>
              <a:gd name="connsiteY36929" fmla="*/ 306454 h 4890129"/>
              <a:gd name="connsiteX36930" fmla="*/ 2351865 w 9771622"/>
              <a:gd name="connsiteY36930" fmla="*/ 306197 h 4890129"/>
              <a:gd name="connsiteX36931" fmla="*/ 2365584 w 9771622"/>
              <a:gd name="connsiteY36931" fmla="*/ 319915 h 4890129"/>
              <a:gd name="connsiteX36932" fmla="*/ 2351865 w 9771622"/>
              <a:gd name="connsiteY36932" fmla="*/ 333633 h 4890129"/>
              <a:gd name="connsiteX36933" fmla="*/ 2338148 w 9771622"/>
              <a:gd name="connsiteY36933" fmla="*/ 319915 h 4890129"/>
              <a:gd name="connsiteX36934" fmla="*/ 2351865 w 9771622"/>
              <a:gd name="connsiteY36934" fmla="*/ 306197 h 4890129"/>
              <a:gd name="connsiteX36935" fmla="*/ 3315949 w 9771622"/>
              <a:gd name="connsiteY36935" fmla="*/ 306015 h 4890129"/>
              <a:gd name="connsiteX36936" fmla="*/ 3329665 w 9771622"/>
              <a:gd name="connsiteY36936" fmla="*/ 319733 h 4890129"/>
              <a:gd name="connsiteX36937" fmla="*/ 3315949 w 9771622"/>
              <a:gd name="connsiteY36937" fmla="*/ 333452 h 4890129"/>
              <a:gd name="connsiteX36938" fmla="*/ 3302233 w 9771622"/>
              <a:gd name="connsiteY36938" fmla="*/ 319733 h 4890129"/>
              <a:gd name="connsiteX36939" fmla="*/ 3315949 w 9771622"/>
              <a:gd name="connsiteY36939" fmla="*/ 306015 h 4890129"/>
              <a:gd name="connsiteX36940" fmla="*/ 3403659 w 9771622"/>
              <a:gd name="connsiteY36940" fmla="*/ 305693 h 4890129"/>
              <a:gd name="connsiteX36941" fmla="*/ 3417375 w 9771622"/>
              <a:gd name="connsiteY36941" fmla="*/ 319413 h 4890129"/>
              <a:gd name="connsiteX36942" fmla="*/ 3403659 w 9771622"/>
              <a:gd name="connsiteY36942" fmla="*/ 333131 h 4890129"/>
              <a:gd name="connsiteX36943" fmla="*/ 3389943 w 9771622"/>
              <a:gd name="connsiteY36943" fmla="*/ 319413 h 4890129"/>
              <a:gd name="connsiteX36944" fmla="*/ 3403659 w 9771622"/>
              <a:gd name="connsiteY36944" fmla="*/ 305693 h 4890129"/>
              <a:gd name="connsiteX36945" fmla="*/ 2844044 w 9771622"/>
              <a:gd name="connsiteY36945" fmla="*/ 303642 h 4890129"/>
              <a:gd name="connsiteX36946" fmla="*/ 2857757 w 9771622"/>
              <a:gd name="connsiteY36946" fmla="*/ 317359 h 4890129"/>
              <a:gd name="connsiteX36947" fmla="*/ 2844044 w 9771622"/>
              <a:gd name="connsiteY36947" fmla="*/ 331078 h 4890129"/>
              <a:gd name="connsiteX36948" fmla="*/ 2830326 w 9771622"/>
              <a:gd name="connsiteY36948" fmla="*/ 317359 h 4890129"/>
              <a:gd name="connsiteX36949" fmla="*/ 2844044 w 9771622"/>
              <a:gd name="connsiteY36949" fmla="*/ 303642 h 4890129"/>
              <a:gd name="connsiteX36950" fmla="*/ 5109886 w 9771622"/>
              <a:gd name="connsiteY36950" fmla="*/ 303058 h 4890129"/>
              <a:gd name="connsiteX36951" fmla="*/ 5123602 w 9771622"/>
              <a:gd name="connsiteY36951" fmla="*/ 316775 h 4890129"/>
              <a:gd name="connsiteX36952" fmla="*/ 5109886 w 9771622"/>
              <a:gd name="connsiteY36952" fmla="*/ 330494 h 4890129"/>
              <a:gd name="connsiteX36953" fmla="*/ 5096170 w 9771622"/>
              <a:gd name="connsiteY36953" fmla="*/ 316775 h 4890129"/>
              <a:gd name="connsiteX36954" fmla="*/ 5109886 w 9771622"/>
              <a:gd name="connsiteY36954" fmla="*/ 303058 h 4890129"/>
              <a:gd name="connsiteX36955" fmla="*/ 3807464 w 9771622"/>
              <a:gd name="connsiteY36955" fmla="*/ 301069 h 4890129"/>
              <a:gd name="connsiteX36956" fmla="*/ 3821180 w 9771622"/>
              <a:gd name="connsiteY36956" fmla="*/ 314785 h 4890129"/>
              <a:gd name="connsiteX36957" fmla="*/ 3807464 w 9771622"/>
              <a:gd name="connsiteY36957" fmla="*/ 328506 h 4890129"/>
              <a:gd name="connsiteX36958" fmla="*/ 3793748 w 9771622"/>
              <a:gd name="connsiteY36958" fmla="*/ 314785 h 4890129"/>
              <a:gd name="connsiteX36959" fmla="*/ 3807464 w 9771622"/>
              <a:gd name="connsiteY36959" fmla="*/ 301069 h 4890129"/>
              <a:gd name="connsiteX36960" fmla="*/ 2030475 w 9771622"/>
              <a:gd name="connsiteY36960" fmla="*/ 299859 h 4890129"/>
              <a:gd name="connsiteX36961" fmla="*/ 2044190 w 9771622"/>
              <a:gd name="connsiteY36961" fmla="*/ 313576 h 4890129"/>
              <a:gd name="connsiteX36962" fmla="*/ 2030475 w 9771622"/>
              <a:gd name="connsiteY36962" fmla="*/ 327293 h 4890129"/>
              <a:gd name="connsiteX36963" fmla="*/ 2016759 w 9771622"/>
              <a:gd name="connsiteY36963" fmla="*/ 313576 h 4890129"/>
              <a:gd name="connsiteX36964" fmla="*/ 2030475 w 9771622"/>
              <a:gd name="connsiteY36964" fmla="*/ 299859 h 4890129"/>
              <a:gd name="connsiteX36965" fmla="*/ 5064212 w 9771622"/>
              <a:gd name="connsiteY36965" fmla="*/ 299086 h 4890129"/>
              <a:gd name="connsiteX36966" fmla="*/ 5077928 w 9771622"/>
              <a:gd name="connsiteY36966" fmla="*/ 312801 h 4890129"/>
              <a:gd name="connsiteX36967" fmla="*/ 5064212 w 9771622"/>
              <a:gd name="connsiteY36967" fmla="*/ 326520 h 4890129"/>
              <a:gd name="connsiteX36968" fmla="*/ 5050496 w 9771622"/>
              <a:gd name="connsiteY36968" fmla="*/ 312801 h 4890129"/>
              <a:gd name="connsiteX36969" fmla="*/ 5064212 w 9771622"/>
              <a:gd name="connsiteY36969" fmla="*/ 299086 h 4890129"/>
              <a:gd name="connsiteX36970" fmla="*/ 6204124 w 9771622"/>
              <a:gd name="connsiteY36970" fmla="*/ 298089 h 4890129"/>
              <a:gd name="connsiteX36971" fmla="*/ 6217840 w 9771622"/>
              <a:gd name="connsiteY36971" fmla="*/ 311808 h 4890129"/>
              <a:gd name="connsiteX36972" fmla="*/ 6204124 w 9771622"/>
              <a:gd name="connsiteY36972" fmla="*/ 325525 h 4890129"/>
              <a:gd name="connsiteX36973" fmla="*/ 6190408 w 9771622"/>
              <a:gd name="connsiteY36973" fmla="*/ 311808 h 4890129"/>
              <a:gd name="connsiteX36974" fmla="*/ 6204124 w 9771622"/>
              <a:gd name="connsiteY36974" fmla="*/ 298089 h 4890129"/>
              <a:gd name="connsiteX36975" fmla="*/ 2634530 w 9771622"/>
              <a:gd name="connsiteY36975" fmla="*/ 296982 h 4890129"/>
              <a:gd name="connsiteX36976" fmla="*/ 2648244 w 9771622"/>
              <a:gd name="connsiteY36976" fmla="*/ 310700 h 4890129"/>
              <a:gd name="connsiteX36977" fmla="*/ 2634530 w 9771622"/>
              <a:gd name="connsiteY36977" fmla="*/ 324420 h 4890129"/>
              <a:gd name="connsiteX36978" fmla="*/ 2620811 w 9771622"/>
              <a:gd name="connsiteY36978" fmla="*/ 310700 h 4890129"/>
              <a:gd name="connsiteX36979" fmla="*/ 2634530 w 9771622"/>
              <a:gd name="connsiteY36979" fmla="*/ 296982 h 4890129"/>
              <a:gd name="connsiteX36980" fmla="*/ 5018204 w 9771622"/>
              <a:gd name="connsiteY36980" fmla="*/ 296436 h 4890129"/>
              <a:gd name="connsiteX36981" fmla="*/ 5031920 w 9771622"/>
              <a:gd name="connsiteY36981" fmla="*/ 310152 h 4890129"/>
              <a:gd name="connsiteX36982" fmla="*/ 5018204 w 9771622"/>
              <a:gd name="connsiteY36982" fmla="*/ 323873 h 4890129"/>
              <a:gd name="connsiteX36983" fmla="*/ 5004488 w 9771622"/>
              <a:gd name="connsiteY36983" fmla="*/ 310152 h 4890129"/>
              <a:gd name="connsiteX36984" fmla="*/ 5018204 w 9771622"/>
              <a:gd name="connsiteY36984" fmla="*/ 296436 h 4890129"/>
              <a:gd name="connsiteX36985" fmla="*/ 2926457 w 9771622"/>
              <a:gd name="connsiteY36985" fmla="*/ 296371 h 4890129"/>
              <a:gd name="connsiteX36986" fmla="*/ 2940175 w 9771622"/>
              <a:gd name="connsiteY36986" fmla="*/ 310089 h 4890129"/>
              <a:gd name="connsiteX36987" fmla="*/ 2926457 w 9771622"/>
              <a:gd name="connsiteY36987" fmla="*/ 323807 h 4890129"/>
              <a:gd name="connsiteX36988" fmla="*/ 2912743 w 9771622"/>
              <a:gd name="connsiteY36988" fmla="*/ 310089 h 4890129"/>
              <a:gd name="connsiteX36989" fmla="*/ 2926457 w 9771622"/>
              <a:gd name="connsiteY36989" fmla="*/ 296371 h 4890129"/>
              <a:gd name="connsiteX36990" fmla="*/ 2228076 w 9771622"/>
              <a:gd name="connsiteY36990" fmla="*/ 295582 h 4890129"/>
              <a:gd name="connsiteX36991" fmla="*/ 2241791 w 9771622"/>
              <a:gd name="connsiteY36991" fmla="*/ 309300 h 4890129"/>
              <a:gd name="connsiteX36992" fmla="*/ 2228076 w 9771622"/>
              <a:gd name="connsiteY36992" fmla="*/ 323017 h 4890129"/>
              <a:gd name="connsiteX36993" fmla="*/ 2214365 w 9771622"/>
              <a:gd name="connsiteY36993" fmla="*/ 309300 h 4890129"/>
              <a:gd name="connsiteX36994" fmla="*/ 2228076 w 9771622"/>
              <a:gd name="connsiteY36994" fmla="*/ 295582 h 4890129"/>
              <a:gd name="connsiteX36995" fmla="*/ 4972197 w 9771622"/>
              <a:gd name="connsiteY36995" fmla="*/ 294449 h 4890129"/>
              <a:gd name="connsiteX36996" fmla="*/ 4985913 w 9771622"/>
              <a:gd name="connsiteY36996" fmla="*/ 308164 h 4890129"/>
              <a:gd name="connsiteX36997" fmla="*/ 4972197 w 9771622"/>
              <a:gd name="connsiteY36997" fmla="*/ 321882 h 4890129"/>
              <a:gd name="connsiteX36998" fmla="*/ 4958481 w 9771622"/>
              <a:gd name="connsiteY36998" fmla="*/ 308164 h 4890129"/>
              <a:gd name="connsiteX36999" fmla="*/ 4972197 w 9771622"/>
              <a:gd name="connsiteY36999" fmla="*/ 294449 h 4890129"/>
              <a:gd name="connsiteX37000" fmla="*/ 2429317 w 9771622"/>
              <a:gd name="connsiteY37000" fmla="*/ 294291 h 4890129"/>
              <a:gd name="connsiteX37001" fmla="*/ 2443035 w 9771622"/>
              <a:gd name="connsiteY37001" fmla="*/ 308010 h 4890129"/>
              <a:gd name="connsiteX37002" fmla="*/ 2429317 w 9771622"/>
              <a:gd name="connsiteY37002" fmla="*/ 321727 h 4890129"/>
              <a:gd name="connsiteX37003" fmla="*/ 2415599 w 9771622"/>
              <a:gd name="connsiteY37003" fmla="*/ 308010 h 4890129"/>
              <a:gd name="connsiteX37004" fmla="*/ 2429317 w 9771622"/>
              <a:gd name="connsiteY37004" fmla="*/ 294291 h 4890129"/>
              <a:gd name="connsiteX37005" fmla="*/ 4926522 w 9771622"/>
              <a:gd name="connsiteY37005" fmla="*/ 293458 h 4890129"/>
              <a:gd name="connsiteX37006" fmla="*/ 4940238 w 9771622"/>
              <a:gd name="connsiteY37006" fmla="*/ 307173 h 4890129"/>
              <a:gd name="connsiteX37007" fmla="*/ 4926522 w 9771622"/>
              <a:gd name="connsiteY37007" fmla="*/ 320892 h 4890129"/>
              <a:gd name="connsiteX37008" fmla="*/ 4912806 w 9771622"/>
              <a:gd name="connsiteY37008" fmla="*/ 307173 h 4890129"/>
              <a:gd name="connsiteX37009" fmla="*/ 4926522 w 9771622"/>
              <a:gd name="connsiteY37009" fmla="*/ 293458 h 4890129"/>
              <a:gd name="connsiteX37010" fmla="*/ 4880515 w 9771622"/>
              <a:gd name="connsiteY37010" fmla="*/ 293458 h 4890129"/>
              <a:gd name="connsiteX37011" fmla="*/ 4894231 w 9771622"/>
              <a:gd name="connsiteY37011" fmla="*/ 307173 h 4890129"/>
              <a:gd name="connsiteX37012" fmla="*/ 4880515 w 9771622"/>
              <a:gd name="connsiteY37012" fmla="*/ 320892 h 4890129"/>
              <a:gd name="connsiteX37013" fmla="*/ 4866799 w 9771622"/>
              <a:gd name="connsiteY37013" fmla="*/ 307173 h 4890129"/>
              <a:gd name="connsiteX37014" fmla="*/ 4880515 w 9771622"/>
              <a:gd name="connsiteY37014" fmla="*/ 293458 h 4890129"/>
              <a:gd name="connsiteX37015" fmla="*/ 3943830 w 9771622"/>
              <a:gd name="connsiteY37015" fmla="*/ 292798 h 4890129"/>
              <a:gd name="connsiteX37016" fmla="*/ 3957546 w 9771622"/>
              <a:gd name="connsiteY37016" fmla="*/ 306511 h 4890129"/>
              <a:gd name="connsiteX37017" fmla="*/ 3943830 w 9771622"/>
              <a:gd name="connsiteY37017" fmla="*/ 320227 h 4890129"/>
              <a:gd name="connsiteX37018" fmla="*/ 3930114 w 9771622"/>
              <a:gd name="connsiteY37018" fmla="*/ 306511 h 4890129"/>
              <a:gd name="connsiteX37019" fmla="*/ 3943830 w 9771622"/>
              <a:gd name="connsiteY37019" fmla="*/ 292798 h 4890129"/>
              <a:gd name="connsiteX37020" fmla="*/ 6092583 w 9771622"/>
              <a:gd name="connsiteY37020" fmla="*/ 292794 h 4890129"/>
              <a:gd name="connsiteX37021" fmla="*/ 6106299 w 9771622"/>
              <a:gd name="connsiteY37021" fmla="*/ 306511 h 4890129"/>
              <a:gd name="connsiteX37022" fmla="*/ 6092583 w 9771622"/>
              <a:gd name="connsiteY37022" fmla="*/ 320227 h 4890129"/>
              <a:gd name="connsiteX37023" fmla="*/ 6078867 w 9771622"/>
              <a:gd name="connsiteY37023" fmla="*/ 306511 h 4890129"/>
              <a:gd name="connsiteX37024" fmla="*/ 6092583 w 9771622"/>
              <a:gd name="connsiteY37024" fmla="*/ 292794 h 4890129"/>
              <a:gd name="connsiteX37025" fmla="*/ 5862877 w 9771622"/>
              <a:gd name="connsiteY37025" fmla="*/ 292794 h 4890129"/>
              <a:gd name="connsiteX37026" fmla="*/ 5876593 w 9771622"/>
              <a:gd name="connsiteY37026" fmla="*/ 306511 h 4890129"/>
              <a:gd name="connsiteX37027" fmla="*/ 5862877 w 9771622"/>
              <a:gd name="connsiteY37027" fmla="*/ 320227 h 4890129"/>
              <a:gd name="connsiteX37028" fmla="*/ 5849161 w 9771622"/>
              <a:gd name="connsiteY37028" fmla="*/ 306511 h 4890129"/>
              <a:gd name="connsiteX37029" fmla="*/ 5862877 w 9771622"/>
              <a:gd name="connsiteY37029" fmla="*/ 292794 h 4890129"/>
              <a:gd name="connsiteX37030" fmla="*/ 3714455 w 9771622"/>
              <a:gd name="connsiteY37030" fmla="*/ 292794 h 4890129"/>
              <a:gd name="connsiteX37031" fmla="*/ 3728171 w 9771622"/>
              <a:gd name="connsiteY37031" fmla="*/ 306511 h 4890129"/>
              <a:gd name="connsiteX37032" fmla="*/ 3714455 w 9771622"/>
              <a:gd name="connsiteY37032" fmla="*/ 320227 h 4890129"/>
              <a:gd name="connsiteX37033" fmla="*/ 3700739 w 9771622"/>
              <a:gd name="connsiteY37033" fmla="*/ 306511 h 4890129"/>
              <a:gd name="connsiteX37034" fmla="*/ 3714455 w 9771622"/>
              <a:gd name="connsiteY37034" fmla="*/ 292794 h 4890129"/>
              <a:gd name="connsiteX37035" fmla="*/ 5371036 w 9771622"/>
              <a:gd name="connsiteY37035" fmla="*/ 292134 h 4890129"/>
              <a:gd name="connsiteX37036" fmla="*/ 5384752 w 9771622"/>
              <a:gd name="connsiteY37036" fmla="*/ 305848 h 4890129"/>
              <a:gd name="connsiteX37037" fmla="*/ 5371036 w 9771622"/>
              <a:gd name="connsiteY37037" fmla="*/ 319570 h 4890129"/>
              <a:gd name="connsiteX37038" fmla="*/ 5357320 w 9771622"/>
              <a:gd name="connsiteY37038" fmla="*/ 305848 h 4890129"/>
              <a:gd name="connsiteX37039" fmla="*/ 5371036 w 9771622"/>
              <a:gd name="connsiteY37039" fmla="*/ 292134 h 4890129"/>
              <a:gd name="connsiteX37040" fmla="*/ 1909664 w 9771622"/>
              <a:gd name="connsiteY37040" fmla="*/ 291563 h 4890129"/>
              <a:gd name="connsiteX37041" fmla="*/ 1923382 w 9771622"/>
              <a:gd name="connsiteY37041" fmla="*/ 305281 h 4890129"/>
              <a:gd name="connsiteX37042" fmla="*/ 1909664 w 9771622"/>
              <a:gd name="connsiteY37042" fmla="*/ 318998 h 4890129"/>
              <a:gd name="connsiteX37043" fmla="*/ 1895943 w 9771622"/>
              <a:gd name="connsiteY37043" fmla="*/ 305281 h 4890129"/>
              <a:gd name="connsiteX37044" fmla="*/ 1909664 w 9771622"/>
              <a:gd name="connsiteY37044" fmla="*/ 291563 h 4890129"/>
              <a:gd name="connsiteX37045" fmla="*/ 5978724 w 9771622"/>
              <a:gd name="connsiteY37045" fmla="*/ 290811 h 4890129"/>
              <a:gd name="connsiteX37046" fmla="*/ 5992440 w 9771622"/>
              <a:gd name="connsiteY37046" fmla="*/ 304529 h 4890129"/>
              <a:gd name="connsiteX37047" fmla="*/ 5978724 w 9771622"/>
              <a:gd name="connsiteY37047" fmla="*/ 318243 h 4890129"/>
              <a:gd name="connsiteX37048" fmla="*/ 5965008 w 9771622"/>
              <a:gd name="connsiteY37048" fmla="*/ 304529 h 4890129"/>
              <a:gd name="connsiteX37049" fmla="*/ 5978724 w 9771622"/>
              <a:gd name="connsiteY37049" fmla="*/ 290811 h 4890129"/>
              <a:gd name="connsiteX37050" fmla="*/ 4082843 w 9771622"/>
              <a:gd name="connsiteY37050" fmla="*/ 290478 h 4890129"/>
              <a:gd name="connsiteX37051" fmla="*/ 4096559 w 9771622"/>
              <a:gd name="connsiteY37051" fmla="*/ 304196 h 4890129"/>
              <a:gd name="connsiteX37052" fmla="*/ 4082843 w 9771622"/>
              <a:gd name="connsiteY37052" fmla="*/ 317910 h 4890129"/>
              <a:gd name="connsiteX37053" fmla="*/ 4069127 w 9771622"/>
              <a:gd name="connsiteY37053" fmla="*/ 304196 h 4890129"/>
              <a:gd name="connsiteX37054" fmla="*/ 4082843 w 9771622"/>
              <a:gd name="connsiteY37054" fmla="*/ 290478 h 4890129"/>
              <a:gd name="connsiteX37055" fmla="*/ 3009772 w 9771622"/>
              <a:gd name="connsiteY37055" fmla="*/ 290421 h 4890129"/>
              <a:gd name="connsiteX37056" fmla="*/ 3023488 w 9771622"/>
              <a:gd name="connsiteY37056" fmla="*/ 304139 h 4890129"/>
              <a:gd name="connsiteX37057" fmla="*/ 3009772 w 9771622"/>
              <a:gd name="connsiteY37057" fmla="*/ 317857 h 4890129"/>
              <a:gd name="connsiteX37058" fmla="*/ 2996056 w 9771622"/>
              <a:gd name="connsiteY37058" fmla="*/ 304139 h 4890129"/>
              <a:gd name="connsiteX37059" fmla="*/ 3009772 w 9771622"/>
              <a:gd name="connsiteY37059" fmla="*/ 290421 h 4890129"/>
              <a:gd name="connsiteX37060" fmla="*/ 2714630 w 9771622"/>
              <a:gd name="connsiteY37060" fmla="*/ 287729 h 4890129"/>
              <a:gd name="connsiteX37061" fmla="*/ 2728345 w 9771622"/>
              <a:gd name="connsiteY37061" fmla="*/ 301448 h 4890129"/>
              <a:gd name="connsiteX37062" fmla="*/ 2714630 w 9771622"/>
              <a:gd name="connsiteY37062" fmla="*/ 315165 h 4890129"/>
              <a:gd name="connsiteX37063" fmla="*/ 2700912 w 9771622"/>
              <a:gd name="connsiteY37063" fmla="*/ 301448 h 4890129"/>
              <a:gd name="connsiteX37064" fmla="*/ 2714630 w 9771622"/>
              <a:gd name="connsiteY37064" fmla="*/ 287729 h 4890129"/>
              <a:gd name="connsiteX37065" fmla="*/ 7092469 w 9771622"/>
              <a:gd name="connsiteY37065" fmla="*/ 287729 h 4890129"/>
              <a:gd name="connsiteX37066" fmla="*/ 7106185 w 9771622"/>
              <a:gd name="connsiteY37066" fmla="*/ 301447 h 4890129"/>
              <a:gd name="connsiteX37067" fmla="*/ 7092469 w 9771622"/>
              <a:gd name="connsiteY37067" fmla="*/ 315164 h 4890129"/>
              <a:gd name="connsiteX37068" fmla="*/ 7078753 w 9771622"/>
              <a:gd name="connsiteY37068" fmla="*/ 301447 h 4890129"/>
              <a:gd name="connsiteX37069" fmla="*/ 7092469 w 9771622"/>
              <a:gd name="connsiteY37069" fmla="*/ 287729 h 4890129"/>
              <a:gd name="connsiteX37070" fmla="*/ 3622425 w 9771622"/>
              <a:gd name="connsiteY37070" fmla="*/ 286507 h 4890129"/>
              <a:gd name="connsiteX37071" fmla="*/ 3636141 w 9771622"/>
              <a:gd name="connsiteY37071" fmla="*/ 300220 h 4890129"/>
              <a:gd name="connsiteX37072" fmla="*/ 3622425 w 9771622"/>
              <a:gd name="connsiteY37072" fmla="*/ 313936 h 4890129"/>
              <a:gd name="connsiteX37073" fmla="*/ 3608709 w 9771622"/>
              <a:gd name="connsiteY37073" fmla="*/ 300220 h 4890129"/>
              <a:gd name="connsiteX37074" fmla="*/ 3622425 w 9771622"/>
              <a:gd name="connsiteY37074" fmla="*/ 286507 h 4890129"/>
              <a:gd name="connsiteX37075" fmla="*/ 2105278 w 9771622"/>
              <a:gd name="connsiteY37075" fmla="*/ 285963 h 4890129"/>
              <a:gd name="connsiteX37076" fmla="*/ 2118994 w 9771622"/>
              <a:gd name="connsiteY37076" fmla="*/ 299681 h 4890129"/>
              <a:gd name="connsiteX37077" fmla="*/ 2105278 w 9771622"/>
              <a:gd name="connsiteY37077" fmla="*/ 313399 h 4890129"/>
              <a:gd name="connsiteX37078" fmla="*/ 2091563 w 9771622"/>
              <a:gd name="connsiteY37078" fmla="*/ 299681 h 4890129"/>
              <a:gd name="connsiteX37079" fmla="*/ 2105278 w 9771622"/>
              <a:gd name="connsiteY37079" fmla="*/ 285963 h 4890129"/>
              <a:gd name="connsiteX37080" fmla="*/ 3093857 w 9771622"/>
              <a:gd name="connsiteY37080" fmla="*/ 285465 h 4890129"/>
              <a:gd name="connsiteX37081" fmla="*/ 3107573 w 9771622"/>
              <a:gd name="connsiteY37081" fmla="*/ 299183 h 4890129"/>
              <a:gd name="connsiteX37082" fmla="*/ 3093857 w 9771622"/>
              <a:gd name="connsiteY37082" fmla="*/ 312898 h 4890129"/>
              <a:gd name="connsiteX37083" fmla="*/ 3080141 w 9771622"/>
              <a:gd name="connsiteY37083" fmla="*/ 299183 h 4890129"/>
              <a:gd name="connsiteX37084" fmla="*/ 3093857 w 9771622"/>
              <a:gd name="connsiteY37084" fmla="*/ 285465 h 4890129"/>
              <a:gd name="connsiteX37085" fmla="*/ 2507424 w 9771622"/>
              <a:gd name="connsiteY37085" fmla="*/ 283381 h 4890129"/>
              <a:gd name="connsiteX37086" fmla="*/ 2521144 w 9771622"/>
              <a:gd name="connsiteY37086" fmla="*/ 297099 h 4890129"/>
              <a:gd name="connsiteX37087" fmla="*/ 2507424 w 9771622"/>
              <a:gd name="connsiteY37087" fmla="*/ 310817 h 4890129"/>
              <a:gd name="connsiteX37088" fmla="*/ 2493710 w 9771622"/>
              <a:gd name="connsiteY37088" fmla="*/ 297099 h 4890129"/>
              <a:gd name="connsiteX37089" fmla="*/ 2507424 w 9771622"/>
              <a:gd name="connsiteY37089" fmla="*/ 283381 h 4890129"/>
              <a:gd name="connsiteX37090" fmla="*/ 2304536 w 9771622"/>
              <a:gd name="connsiteY37090" fmla="*/ 283016 h 4890129"/>
              <a:gd name="connsiteX37091" fmla="*/ 2318251 w 9771622"/>
              <a:gd name="connsiteY37091" fmla="*/ 296733 h 4890129"/>
              <a:gd name="connsiteX37092" fmla="*/ 2304536 w 9771622"/>
              <a:gd name="connsiteY37092" fmla="*/ 310451 h 4890129"/>
              <a:gd name="connsiteX37093" fmla="*/ 2290821 w 9771622"/>
              <a:gd name="connsiteY37093" fmla="*/ 296733 h 4890129"/>
              <a:gd name="connsiteX37094" fmla="*/ 2304536 w 9771622"/>
              <a:gd name="connsiteY37094" fmla="*/ 283016 h 4890129"/>
              <a:gd name="connsiteX37095" fmla="*/ 5326022 w 9771622"/>
              <a:gd name="connsiteY37095" fmla="*/ 282867 h 4890129"/>
              <a:gd name="connsiteX37096" fmla="*/ 5339738 w 9771622"/>
              <a:gd name="connsiteY37096" fmla="*/ 296579 h 4890129"/>
              <a:gd name="connsiteX37097" fmla="*/ 5326022 w 9771622"/>
              <a:gd name="connsiteY37097" fmla="*/ 310298 h 4890129"/>
              <a:gd name="connsiteX37098" fmla="*/ 5312306 w 9771622"/>
              <a:gd name="connsiteY37098" fmla="*/ 296579 h 4890129"/>
              <a:gd name="connsiteX37099" fmla="*/ 5326022 w 9771622"/>
              <a:gd name="connsiteY37099" fmla="*/ 282867 h 4890129"/>
              <a:gd name="connsiteX37100" fmla="*/ 3531421 w 9771622"/>
              <a:gd name="connsiteY37100" fmla="*/ 282204 h 4890129"/>
              <a:gd name="connsiteX37101" fmla="*/ 3545137 w 9771622"/>
              <a:gd name="connsiteY37101" fmla="*/ 295918 h 4890129"/>
              <a:gd name="connsiteX37102" fmla="*/ 3531421 w 9771622"/>
              <a:gd name="connsiteY37102" fmla="*/ 309634 h 4890129"/>
              <a:gd name="connsiteX37103" fmla="*/ 3517705 w 9771622"/>
              <a:gd name="connsiteY37103" fmla="*/ 295918 h 4890129"/>
              <a:gd name="connsiteX37104" fmla="*/ 3531421 w 9771622"/>
              <a:gd name="connsiteY37104" fmla="*/ 282204 h 4890129"/>
              <a:gd name="connsiteX37105" fmla="*/ 3179253 w 9771622"/>
              <a:gd name="connsiteY37105" fmla="*/ 281835 h 4890129"/>
              <a:gd name="connsiteX37106" fmla="*/ 3192969 w 9771622"/>
              <a:gd name="connsiteY37106" fmla="*/ 295552 h 4890129"/>
              <a:gd name="connsiteX37107" fmla="*/ 3179253 w 9771622"/>
              <a:gd name="connsiteY37107" fmla="*/ 309269 h 4890129"/>
              <a:gd name="connsiteX37108" fmla="*/ 3165537 w 9771622"/>
              <a:gd name="connsiteY37108" fmla="*/ 295552 h 4890129"/>
              <a:gd name="connsiteX37109" fmla="*/ 3179253 w 9771622"/>
              <a:gd name="connsiteY37109" fmla="*/ 281835 h 4890129"/>
              <a:gd name="connsiteX37110" fmla="*/ 3848836 w 9771622"/>
              <a:gd name="connsiteY37110" fmla="*/ 280553 h 4890129"/>
              <a:gd name="connsiteX37111" fmla="*/ 3862552 w 9771622"/>
              <a:gd name="connsiteY37111" fmla="*/ 294266 h 4890129"/>
              <a:gd name="connsiteX37112" fmla="*/ 3848836 w 9771622"/>
              <a:gd name="connsiteY37112" fmla="*/ 307983 h 4890129"/>
              <a:gd name="connsiteX37113" fmla="*/ 3835120 w 9771622"/>
              <a:gd name="connsiteY37113" fmla="*/ 294266 h 4890129"/>
              <a:gd name="connsiteX37114" fmla="*/ 3848836 w 9771622"/>
              <a:gd name="connsiteY37114" fmla="*/ 280553 h 4890129"/>
              <a:gd name="connsiteX37115" fmla="*/ 7156696 w 9771622"/>
              <a:gd name="connsiteY37115" fmla="*/ 280104 h 4890129"/>
              <a:gd name="connsiteX37116" fmla="*/ 7170412 w 9771622"/>
              <a:gd name="connsiteY37116" fmla="*/ 293820 h 4890129"/>
              <a:gd name="connsiteX37117" fmla="*/ 7156696 w 9771622"/>
              <a:gd name="connsiteY37117" fmla="*/ 307538 h 4890129"/>
              <a:gd name="connsiteX37118" fmla="*/ 7142980 w 9771622"/>
              <a:gd name="connsiteY37118" fmla="*/ 293820 h 4890129"/>
              <a:gd name="connsiteX37119" fmla="*/ 7156696 w 9771622"/>
              <a:gd name="connsiteY37119" fmla="*/ 280104 h 4890129"/>
              <a:gd name="connsiteX37120" fmla="*/ 3265639 w 9771622"/>
              <a:gd name="connsiteY37120" fmla="*/ 279855 h 4890129"/>
              <a:gd name="connsiteX37121" fmla="*/ 3279355 w 9771622"/>
              <a:gd name="connsiteY37121" fmla="*/ 293572 h 4890129"/>
              <a:gd name="connsiteX37122" fmla="*/ 3265639 w 9771622"/>
              <a:gd name="connsiteY37122" fmla="*/ 307289 h 4890129"/>
              <a:gd name="connsiteX37123" fmla="*/ 3251923 w 9771622"/>
              <a:gd name="connsiteY37123" fmla="*/ 293572 h 4890129"/>
              <a:gd name="connsiteX37124" fmla="*/ 3265639 w 9771622"/>
              <a:gd name="connsiteY37124" fmla="*/ 279855 h 4890129"/>
              <a:gd name="connsiteX37125" fmla="*/ 3441723 w 9771622"/>
              <a:gd name="connsiteY37125" fmla="*/ 279550 h 4890129"/>
              <a:gd name="connsiteX37126" fmla="*/ 3455439 w 9771622"/>
              <a:gd name="connsiteY37126" fmla="*/ 293263 h 4890129"/>
              <a:gd name="connsiteX37127" fmla="*/ 3441723 w 9771622"/>
              <a:gd name="connsiteY37127" fmla="*/ 306978 h 4890129"/>
              <a:gd name="connsiteX37128" fmla="*/ 3428007 w 9771622"/>
              <a:gd name="connsiteY37128" fmla="*/ 293263 h 4890129"/>
              <a:gd name="connsiteX37129" fmla="*/ 3441723 w 9771622"/>
              <a:gd name="connsiteY37129" fmla="*/ 279550 h 4890129"/>
              <a:gd name="connsiteX37130" fmla="*/ 2795716 w 9771622"/>
              <a:gd name="connsiteY37130" fmla="*/ 279139 h 4890129"/>
              <a:gd name="connsiteX37131" fmla="*/ 2809433 w 9771622"/>
              <a:gd name="connsiteY37131" fmla="*/ 292854 h 4890129"/>
              <a:gd name="connsiteX37132" fmla="*/ 2795716 w 9771622"/>
              <a:gd name="connsiteY37132" fmla="*/ 306572 h 4890129"/>
              <a:gd name="connsiteX37133" fmla="*/ 2782008 w 9771622"/>
              <a:gd name="connsiteY37133" fmla="*/ 292854 h 4890129"/>
              <a:gd name="connsiteX37134" fmla="*/ 2795716 w 9771622"/>
              <a:gd name="connsiteY37134" fmla="*/ 279139 h 4890129"/>
              <a:gd name="connsiteX37135" fmla="*/ 3353019 w 9771622"/>
              <a:gd name="connsiteY37135" fmla="*/ 278878 h 4890129"/>
              <a:gd name="connsiteX37136" fmla="*/ 3366735 w 9771622"/>
              <a:gd name="connsiteY37136" fmla="*/ 292592 h 4890129"/>
              <a:gd name="connsiteX37137" fmla="*/ 3353019 w 9771622"/>
              <a:gd name="connsiteY37137" fmla="*/ 306308 h 4890129"/>
              <a:gd name="connsiteX37138" fmla="*/ 3339303 w 9771622"/>
              <a:gd name="connsiteY37138" fmla="*/ 292592 h 4890129"/>
              <a:gd name="connsiteX37139" fmla="*/ 3353019 w 9771622"/>
              <a:gd name="connsiteY37139" fmla="*/ 278878 h 4890129"/>
              <a:gd name="connsiteX37140" fmla="*/ 1983475 w 9771622"/>
              <a:gd name="connsiteY37140" fmla="*/ 277009 h 4890129"/>
              <a:gd name="connsiteX37141" fmla="*/ 1997188 w 9771622"/>
              <a:gd name="connsiteY37141" fmla="*/ 290724 h 4890129"/>
              <a:gd name="connsiteX37142" fmla="*/ 1983475 w 9771622"/>
              <a:gd name="connsiteY37142" fmla="*/ 304441 h 4890129"/>
              <a:gd name="connsiteX37143" fmla="*/ 1969760 w 9771622"/>
              <a:gd name="connsiteY37143" fmla="*/ 290724 h 4890129"/>
              <a:gd name="connsiteX37144" fmla="*/ 1983475 w 9771622"/>
              <a:gd name="connsiteY37144" fmla="*/ 277009 h 4890129"/>
              <a:gd name="connsiteX37145" fmla="*/ 6164736 w 9771622"/>
              <a:gd name="connsiteY37145" fmla="*/ 274924 h 4890129"/>
              <a:gd name="connsiteX37146" fmla="*/ 6178452 w 9771622"/>
              <a:gd name="connsiteY37146" fmla="*/ 288640 h 4890129"/>
              <a:gd name="connsiteX37147" fmla="*/ 6164736 w 9771622"/>
              <a:gd name="connsiteY37147" fmla="*/ 302357 h 4890129"/>
              <a:gd name="connsiteX37148" fmla="*/ 6151020 w 9771622"/>
              <a:gd name="connsiteY37148" fmla="*/ 288640 h 4890129"/>
              <a:gd name="connsiteX37149" fmla="*/ 6164736 w 9771622"/>
              <a:gd name="connsiteY37149" fmla="*/ 274924 h 4890129"/>
              <a:gd name="connsiteX37150" fmla="*/ 5280674 w 9771622"/>
              <a:gd name="connsiteY37150" fmla="*/ 274591 h 4890129"/>
              <a:gd name="connsiteX37151" fmla="*/ 5294390 w 9771622"/>
              <a:gd name="connsiteY37151" fmla="*/ 288308 h 4890129"/>
              <a:gd name="connsiteX37152" fmla="*/ 5280674 w 9771622"/>
              <a:gd name="connsiteY37152" fmla="*/ 302022 h 4890129"/>
              <a:gd name="connsiteX37153" fmla="*/ 5266958 w 9771622"/>
              <a:gd name="connsiteY37153" fmla="*/ 288308 h 4890129"/>
              <a:gd name="connsiteX37154" fmla="*/ 5280674 w 9771622"/>
              <a:gd name="connsiteY37154" fmla="*/ 274591 h 4890129"/>
              <a:gd name="connsiteX37155" fmla="*/ 4125869 w 9771622"/>
              <a:gd name="connsiteY37155" fmla="*/ 274591 h 4890129"/>
              <a:gd name="connsiteX37156" fmla="*/ 4139585 w 9771622"/>
              <a:gd name="connsiteY37156" fmla="*/ 288308 h 4890129"/>
              <a:gd name="connsiteX37157" fmla="*/ 4125869 w 9771622"/>
              <a:gd name="connsiteY37157" fmla="*/ 302022 h 4890129"/>
              <a:gd name="connsiteX37158" fmla="*/ 4112153 w 9771622"/>
              <a:gd name="connsiteY37158" fmla="*/ 288308 h 4890129"/>
              <a:gd name="connsiteX37159" fmla="*/ 4125869 w 9771622"/>
              <a:gd name="connsiteY37159" fmla="*/ 274591 h 4890129"/>
              <a:gd name="connsiteX37160" fmla="*/ 3985862 w 9771622"/>
              <a:gd name="connsiteY37160" fmla="*/ 274259 h 4890129"/>
              <a:gd name="connsiteX37161" fmla="*/ 3999578 w 9771622"/>
              <a:gd name="connsiteY37161" fmla="*/ 287980 h 4890129"/>
              <a:gd name="connsiteX37162" fmla="*/ 3985862 w 9771622"/>
              <a:gd name="connsiteY37162" fmla="*/ 301692 h 4890129"/>
              <a:gd name="connsiteX37163" fmla="*/ 3972146 w 9771622"/>
              <a:gd name="connsiteY37163" fmla="*/ 287980 h 4890129"/>
              <a:gd name="connsiteX37164" fmla="*/ 3985862 w 9771622"/>
              <a:gd name="connsiteY37164" fmla="*/ 274259 h 4890129"/>
              <a:gd name="connsiteX37165" fmla="*/ 2586534 w 9771622"/>
              <a:gd name="connsiteY37165" fmla="*/ 273136 h 4890129"/>
              <a:gd name="connsiteX37166" fmla="*/ 2600248 w 9771622"/>
              <a:gd name="connsiteY37166" fmla="*/ 286850 h 4890129"/>
              <a:gd name="connsiteX37167" fmla="*/ 2586534 w 9771622"/>
              <a:gd name="connsiteY37167" fmla="*/ 300568 h 4890129"/>
              <a:gd name="connsiteX37168" fmla="*/ 2572816 w 9771622"/>
              <a:gd name="connsiteY37168" fmla="*/ 286850 h 4890129"/>
              <a:gd name="connsiteX37169" fmla="*/ 2586534 w 9771622"/>
              <a:gd name="connsiteY37169" fmla="*/ 273136 h 4890129"/>
              <a:gd name="connsiteX37170" fmla="*/ 7220579 w 9771622"/>
              <a:gd name="connsiteY37170" fmla="*/ 273134 h 4890129"/>
              <a:gd name="connsiteX37171" fmla="*/ 7234295 w 9771622"/>
              <a:gd name="connsiteY37171" fmla="*/ 286849 h 4890129"/>
              <a:gd name="connsiteX37172" fmla="*/ 7220579 w 9771622"/>
              <a:gd name="connsiteY37172" fmla="*/ 300566 h 4890129"/>
              <a:gd name="connsiteX37173" fmla="*/ 7206863 w 9771622"/>
              <a:gd name="connsiteY37173" fmla="*/ 286849 h 4890129"/>
              <a:gd name="connsiteX37174" fmla="*/ 7220579 w 9771622"/>
              <a:gd name="connsiteY37174" fmla="*/ 273134 h 4890129"/>
              <a:gd name="connsiteX37175" fmla="*/ 2180743 w 9771622"/>
              <a:gd name="connsiteY37175" fmla="*/ 272734 h 4890129"/>
              <a:gd name="connsiteX37176" fmla="*/ 2194463 w 9771622"/>
              <a:gd name="connsiteY37176" fmla="*/ 286450 h 4890129"/>
              <a:gd name="connsiteX37177" fmla="*/ 2180743 w 9771622"/>
              <a:gd name="connsiteY37177" fmla="*/ 300167 h 4890129"/>
              <a:gd name="connsiteX37178" fmla="*/ 2167031 w 9771622"/>
              <a:gd name="connsiteY37178" fmla="*/ 286450 h 4890129"/>
              <a:gd name="connsiteX37179" fmla="*/ 2180743 w 9771622"/>
              <a:gd name="connsiteY37179" fmla="*/ 272734 h 4890129"/>
              <a:gd name="connsiteX37180" fmla="*/ 2877472 w 9771622"/>
              <a:gd name="connsiteY37180" fmla="*/ 271867 h 4890129"/>
              <a:gd name="connsiteX37181" fmla="*/ 2891190 w 9771622"/>
              <a:gd name="connsiteY37181" fmla="*/ 285582 h 4890129"/>
              <a:gd name="connsiteX37182" fmla="*/ 2877472 w 9771622"/>
              <a:gd name="connsiteY37182" fmla="*/ 299298 h 4890129"/>
              <a:gd name="connsiteX37183" fmla="*/ 2863758 w 9771622"/>
              <a:gd name="connsiteY37183" fmla="*/ 285582 h 4890129"/>
              <a:gd name="connsiteX37184" fmla="*/ 2877472 w 9771622"/>
              <a:gd name="connsiteY37184" fmla="*/ 271867 h 4890129"/>
              <a:gd name="connsiteX37185" fmla="*/ 2381656 w 9771622"/>
              <a:gd name="connsiteY37185" fmla="*/ 271111 h 4890129"/>
              <a:gd name="connsiteX37186" fmla="*/ 2395370 w 9771622"/>
              <a:gd name="connsiteY37186" fmla="*/ 284828 h 4890129"/>
              <a:gd name="connsiteX37187" fmla="*/ 2381656 w 9771622"/>
              <a:gd name="connsiteY37187" fmla="*/ 298545 h 4890129"/>
              <a:gd name="connsiteX37188" fmla="*/ 2367936 w 9771622"/>
              <a:gd name="connsiteY37188" fmla="*/ 284828 h 4890129"/>
              <a:gd name="connsiteX37189" fmla="*/ 2381656 w 9771622"/>
              <a:gd name="connsiteY37189" fmla="*/ 271111 h 4890129"/>
              <a:gd name="connsiteX37190" fmla="*/ 6051871 w 9771622"/>
              <a:gd name="connsiteY37190" fmla="*/ 270951 h 4890129"/>
              <a:gd name="connsiteX37191" fmla="*/ 6065587 w 9771622"/>
              <a:gd name="connsiteY37191" fmla="*/ 284671 h 4890129"/>
              <a:gd name="connsiteX37192" fmla="*/ 6051871 w 9771622"/>
              <a:gd name="connsiteY37192" fmla="*/ 298382 h 4890129"/>
              <a:gd name="connsiteX37193" fmla="*/ 6038155 w 9771622"/>
              <a:gd name="connsiteY37193" fmla="*/ 284671 h 4890129"/>
              <a:gd name="connsiteX37194" fmla="*/ 6051871 w 9771622"/>
              <a:gd name="connsiteY37194" fmla="*/ 270951 h 4890129"/>
              <a:gd name="connsiteX37195" fmla="*/ 3754836 w 9771622"/>
              <a:gd name="connsiteY37195" fmla="*/ 270951 h 4890129"/>
              <a:gd name="connsiteX37196" fmla="*/ 3768552 w 9771622"/>
              <a:gd name="connsiteY37196" fmla="*/ 284671 h 4890129"/>
              <a:gd name="connsiteX37197" fmla="*/ 3754836 w 9771622"/>
              <a:gd name="connsiteY37197" fmla="*/ 298382 h 4890129"/>
              <a:gd name="connsiteX37198" fmla="*/ 3741120 w 9771622"/>
              <a:gd name="connsiteY37198" fmla="*/ 284671 h 4890129"/>
              <a:gd name="connsiteX37199" fmla="*/ 3754836 w 9771622"/>
              <a:gd name="connsiteY37199" fmla="*/ 270951 h 4890129"/>
              <a:gd name="connsiteX37200" fmla="*/ 5937348 w 9771622"/>
              <a:gd name="connsiteY37200" fmla="*/ 270618 h 4890129"/>
              <a:gd name="connsiteX37201" fmla="*/ 5951064 w 9771622"/>
              <a:gd name="connsiteY37201" fmla="*/ 284335 h 4890129"/>
              <a:gd name="connsiteX37202" fmla="*/ 5937348 w 9771622"/>
              <a:gd name="connsiteY37202" fmla="*/ 298051 h 4890129"/>
              <a:gd name="connsiteX37203" fmla="*/ 5923632 w 9771622"/>
              <a:gd name="connsiteY37203" fmla="*/ 284335 h 4890129"/>
              <a:gd name="connsiteX37204" fmla="*/ 5937348 w 9771622"/>
              <a:gd name="connsiteY37204" fmla="*/ 270618 h 4890129"/>
              <a:gd name="connsiteX37205" fmla="*/ 1863002 w 9771622"/>
              <a:gd name="connsiteY37205" fmla="*/ 268718 h 4890129"/>
              <a:gd name="connsiteX37206" fmla="*/ 1876714 w 9771622"/>
              <a:gd name="connsiteY37206" fmla="*/ 282434 h 4890129"/>
              <a:gd name="connsiteX37207" fmla="*/ 1863002 w 9771622"/>
              <a:gd name="connsiteY37207" fmla="*/ 296151 h 4890129"/>
              <a:gd name="connsiteX37208" fmla="*/ 1849283 w 9771622"/>
              <a:gd name="connsiteY37208" fmla="*/ 282434 h 4890129"/>
              <a:gd name="connsiteX37209" fmla="*/ 1863002 w 9771622"/>
              <a:gd name="connsiteY37209" fmla="*/ 268718 h 4890129"/>
              <a:gd name="connsiteX37210" fmla="*/ 5235330 w 9771622"/>
              <a:gd name="connsiteY37210" fmla="*/ 267314 h 4890129"/>
              <a:gd name="connsiteX37211" fmla="*/ 5249046 w 9771622"/>
              <a:gd name="connsiteY37211" fmla="*/ 281026 h 4890129"/>
              <a:gd name="connsiteX37212" fmla="*/ 5235330 w 9771622"/>
              <a:gd name="connsiteY37212" fmla="*/ 294741 h 4890129"/>
              <a:gd name="connsiteX37213" fmla="*/ 5221614 w 9771622"/>
              <a:gd name="connsiteY37213" fmla="*/ 281026 h 4890129"/>
              <a:gd name="connsiteX37214" fmla="*/ 5235330 w 9771622"/>
              <a:gd name="connsiteY37214" fmla="*/ 267314 h 4890129"/>
              <a:gd name="connsiteX37215" fmla="*/ 2960549 w 9771622"/>
              <a:gd name="connsiteY37215" fmla="*/ 265588 h 4890129"/>
              <a:gd name="connsiteX37216" fmla="*/ 2974269 w 9771622"/>
              <a:gd name="connsiteY37216" fmla="*/ 279306 h 4890129"/>
              <a:gd name="connsiteX37217" fmla="*/ 2960549 w 9771622"/>
              <a:gd name="connsiteY37217" fmla="*/ 293022 h 4890129"/>
              <a:gd name="connsiteX37218" fmla="*/ 2946841 w 9771622"/>
              <a:gd name="connsiteY37218" fmla="*/ 279306 h 4890129"/>
              <a:gd name="connsiteX37219" fmla="*/ 2960549 w 9771622"/>
              <a:gd name="connsiteY37219" fmla="*/ 265588 h 4890129"/>
              <a:gd name="connsiteX37220" fmla="*/ 2666303 w 9771622"/>
              <a:gd name="connsiteY37220" fmla="*/ 263560 h 4890129"/>
              <a:gd name="connsiteX37221" fmla="*/ 2680017 w 9771622"/>
              <a:gd name="connsiteY37221" fmla="*/ 277271 h 4890129"/>
              <a:gd name="connsiteX37222" fmla="*/ 2666303 w 9771622"/>
              <a:gd name="connsiteY37222" fmla="*/ 290985 h 4890129"/>
              <a:gd name="connsiteX37223" fmla="*/ 2652581 w 9771622"/>
              <a:gd name="connsiteY37223" fmla="*/ 277271 h 4890129"/>
              <a:gd name="connsiteX37224" fmla="*/ 2666303 w 9771622"/>
              <a:gd name="connsiteY37224" fmla="*/ 263560 h 4890129"/>
              <a:gd name="connsiteX37225" fmla="*/ 3662161 w 9771622"/>
              <a:gd name="connsiteY37225" fmla="*/ 263346 h 4890129"/>
              <a:gd name="connsiteX37226" fmla="*/ 3675877 w 9771622"/>
              <a:gd name="connsiteY37226" fmla="*/ 277057 h 4890129"/>
              <a:gd name="connsiteX37227" fmla="*/ 3662161 w 9771622"/>
              <a:gd name="connsiteY37227" fmla="*/ 290770 h 4890129"/>
              <a:gd name="connsiteX37228" fmla="*/ 3648445 w 9771622"/>
              <a:gd name="connsiteY37228" fmla="*/ 277057 h 4890129"/>
              <a:gd name="connsiteX37229" fmla="*/ 3662161 w 9771622"/>
              <a:gd name="connsiteY37229" fmla="*/ 263346 h 4890129"/>
              <a:gd name="connsiteX37230" fmla="*/ 2058277 w 9771622"/>
              <a:gd name="connsiteY37230" fmla="*/ 263119 h 4890129"/>
              <a:gd name="connsiteX37231" fmla="*/ 2071994 w 9771622"/>
              <a:gd name="connsiteY37231" fmla="*/ 276835 h 4890129"/>
              <a:gd name="connsiteX37232" fmla="*/ 2058277 w 9771622"/>
              <a:gd name="connsiteY37232" fmla="*/ 290550 h 4890129"/>
              <a:gd name="connsiteX37233" fmla="*/ 2044559 w 9771622"/>
              <a:gd name="connsiteY37233" fmla="*/ 276835 h 4890129"/>
              <a:gd name="connsiteX37234" fmla="*/ 2058277 w 9771622"/>
              <a:gd name="connsiteY37234" fmla="*/ 263119 h 4890129"/>
              <a:gd name="connsiteX37235" fmla="*/ 5189986 w 9771622"/>
              <a:gd name="connsiteY37235" fmla="*/ 260695 h 4890129"/>
              <a:gd name="connsiteX37236" fmla="*/ 5203702 w 9771622"/>
              <a:gd name="connsiteY37236" fmla="*/ 274410 h 4890129"/>
              <a:gd name="connsiteX37237" fmla="*/ 5189986 w 9771622"/>
              <a:gd name="connsiteY37237" fmla="*/ 288128 h 4890129"/>
              <a:gd name="connsiteX37238" fmla="*/ 5176270 w 9771622"/>
              <a:gd name="connsiteY37238" fmla="*/ 274410 h 4890129"/>
              <a:gd name="connsiteX37239" fmla="*/ 5189986 w 9771622"/>
              <a:gd name="connsiteY37239" fmla="*/ 260695 h 4890129"/>
              <a:gd name="connsiteX37240" fmla="*/ 3890208 w 9771622"/>
              <a:gd name="connsiteY37240" fmla="*/ 260695 h 4890129"/>
              <a:gd name="connsiteX37241" fmla="*/ 3903924 w 9771622"/>
              <a:gd name="connsiteY37241" fmla="*/ 274407 h 4890129"/>
              <a:gd name="connsiteX37242" fmla="*/ 3890208 w 9771622"/>
              <a:gd name="connsiteY37242" fmla="*/ 288128 h 4890129"/>
              <a:gd name="connsiteX37243" fmla="*/ 3876492 w 9771622"/>
              <a:gd name="connsiteY37243" fmla="*/ 274407 h 4890129"/>
              <a:gd name="connsiteX37244" fmla="*/ 3890208 w 9771622"/>
              <a:gd name="connsiteY37244" fmla="*/ 260695 h 4890129"/>
              <a:gd name="connsiteX37245" fmla="*/ 3044528 w 9771622"/>
              <a:gd name="connsiteY37245" fmla="*/ 260305 h 4890129"/>
              <a:gd name="connsiteX37246" fmla="*/ 3058244 w 9771622"/>
              <a:gd name="connsiteY37246" fmla="*/ 274020 h 4890129"/>
              <a:gd name="connsiteX37247" fmla="*/ 3044528 w 9771622"/>
              <a:gd name="connsiteY37247" fmla="*/ 287736 h 4890129"/>
              <a:gd name="connsiteX37248" fmla="*/ 3030812 w 9771622"/>
              <a:gd name="connsiteY37248" fmla="*/ 274020 h 4890129"/>
              <a:gd name="connsiteX37249" fmla="*/ 3044528 w 9771622"/>
              <a:gd name="connsiteY37249" fmla="*/ 260305 h 4890129"/>
              <a:gd name="connsiteX37250" fmla="*/ 2459753 w 9771622"/>
              <a:gd name="connsiteY37250" fmla="*/ 259868 h 4890129"/>
              <a:gd name="connsiteX37251" fmla="*/ 2473468 w 9771622"/>
              <a:gd name="connsiteY37251" fmla="*/ 273587 h 4890129"/>
              <a:gd name="connsiteX37252" fmla="*/ 2459753 w 9771622"/>
              <a:gd name="connsiteY37252" fmla="*/ 287301 h 4890129"/>
              <a:gd name="connsiteX37253" fmla="*/ 2446036 w 9771622"/>
              <a:gd name="connsiteY37253" fmla="*/ 273587 h 4890129"/>
              <a:gd name="connsiteX37254" fmla="*/ 2459753 w 9771622"/>
              <a:gd name="connsiteY37254" fmla="*/ 259868 h 4890129"/>
              <a:gd name="connsiteX37255" fmla="*/ 2257201 w 9771622"/>
              <a:gd name="connsiteY37255" fmla="*/ 259836 h 4890129"/>
              <a:gd name="connsiteX37256" fmla="*/ 2270917 w 9771622"/>
              <a:gd name="connsiteY37256" fmla="*/ 273555 h 4890129"/>
              <a:gd name="connsiteX37257" fmla="*/ 2257201 w 9771622"/>
              <a:gd name="connsiteY37257" fmla="*/ 287267 h 4890129"/>
              <a:gd name="connsiteX37258" fmla="*/ 2243480 w 9771622"/>
              <a:gd name="connsiteY37258" fmla="*/ 273555 h 4890129"/>
              <a:gd name="connsiteX37259" fmla="*/ 2257201 w 9771622"/>
              <a:gd name="connsiteY37259" fmla="*/ 259836 h 4890129"/>
              <a:gd name="connsiteX37260" fmla="*/ 4169559 w 9771622"/>
              <a:gd name="connsiteY37260" fmla="*/ 259707 h 4890129"/>
              <a:gd name="connsiteX37261" fmla="*/ 4183275 w 9771622"/>
              <a:gd name="connsiteY37261" fmla="*/ 273420 h 4890129"/>
              <a:gd name="connsiteX37262" fmla="*/ 4169559 w 9771622"/>
              <a:gd name="connsiteY37262" fmla="*/ 287132 h 4890129"/>
              <a:gd name="connsiteX37263" fmla="*/ 4155843 w 9771622"/>
              <a:gd name="connsiteY37263" fmla="*/ 273420 h 4890129"/>
              <a:gd name="connsiteX37264" fmla="*/ 4169559 w 9771622"/>
              <a:gd name="connsiteY37264" fmla="*/ 259707 h 4890129"/>
              <a:gd name="connsiteX37265" fmla="*/ 3570475 w 9771622"/>
              <a:gd name="connsiteY37265" fmla="*/ 257714 h 4890129"/>
              <a:gd name="connsiteX37266" fmla="*/ 3584191 w 9771622"/>
              <a:gd name="connsiteY37266" fmla="*/ 271430 h 4890129"/>
              <a:gd name="connsiteX37267" fmla="*/ 3570475 w 9771622"/>
              <a:gd name="connsiteY37267" fmla="*/ 285146 h 4890129"/>
              <a:gd name="connsiteX37268" fmla="*/ 3556759 w 9771622"/>
              <a:gd name="connsiteY37268" fmla="*/ 271430 h 4890129"/>
              <a:gd name="connsiteX37269" fmla="*/ 3570475 w 9771622"/>
              <a:gd name="connsiteY37269" fmla="*/ 257714 h 4890129"/>
              <a:gd name="connsiteX37270" fmla="*/ 6236558 w 9771622"/>
              <a:gd name="connsiteY37270" fmla="*/ 257712 h 4890129"/>
              <a:gd name="connsiteX37271" fmla="*/ 6250274 w 9771622"/>
              <a:gd name="connsiteY37271" fmla="*/ 271428 h 4890129"/>
              <a:gd name="connsiteX37272" fmla="*/ 6236558 w 9771622"/>
              <a:gd name="connsiteY37272" fmla="*/ 285146 h 4890129"/>
              <a:gd name="connsiteX37273" fmla="*/ 6222842 w 9771622"/>
              <a:gd name="connsiteY37273" fmla="*/ 271428 h 4890129"/>
              <a:gd name="connsiteX37274" fmla="*/ 6236558 w 9771622"/>
              <a:gd name="connsiteY37274" fmla="*/ 257712 h 4890129"/>
              <a:gd name="connsiteX37275" fmla="*/ 4028562 w 9771622"/>
              <a:gd name="connsiteY37275" fmla="*/ 256723 h 4890129"/>
              <a:gd name="connsiteX37276" fmla="*/ 4042278 w 9771622"/>
              <a:gd name="connsiteY37276" fmla="*/ 270434 h 4890129"/>
              <a:gd name="connsiteX37277" fmla="*/ 4028562 w 9771622"/>
              <a:gd name="connsiteY37277" fmla="*/ 284157 h 4890129"/>
              <a:gd name="connsiteX37278" fmla="*/ 4014846 w 9771622"/>
              <a:gd name="connsiteY37278" fmla="*/ 270434 h 4890129"/>
              <a:gd name="connsiteX37279" fmla="*/ 4028562 w 9771622"/>
              <a:gd name="connsiteY37279" fmla="*/ 256723 h 4890129"/>
              <a:gd name="connsiteX37280" fmla="*/ 3129274 w 9771622"/>
              <a:gd name="connsiteY37280" fmla="*/ 256341 h 4890129"/>
              <a:gd name="connsiteX37281" fmla="*/ 3142990 w 9771622"/>
              <a:gd name="connsiteY37281" fmla="*/ 270054 h 4890129"/>
              <a:gd name="connsiteX37282" fmla="*/ 3129274 w 9771622"/>
              <a:gd name="connsiteY37282" fmla="*/ 283769 h 4890129"/>
              <a:gd name="connsiteX37283" fmla="*/ 3115558 w 9771622"/>
              <a:gd name="connsiteY37283" fmla="*/ 270054 h 4890129"/>
              <a:gd name="connsiteX37284" fmla="*/ 3129274 w 9771622"/>
              <a:gd name="connsiteY37284" fmla="*/ 256341 h 4890129"/>
              <a:gd name="connsiteX37285" fmla="*/ 5144309 w 9771622"/>
              <a:gd name="connsiteY37285" fmla="*/ 255065 h 4890129"/>
              <a:gd name="connsiteX37286" fmla="*/ 5158025 w 9771622"/>
              <a:gd name="connsiteY37286" fmla="*/ 268780 h 4890129"/>
              <a:gd name="connsiteX37287" fmla="*/ 5144309 w 9771622"/>
              <a:gd name="connsiteY37287" fmla="*/ 282497 h 4890129"/>
              <a:gd name="connsiteX37288" fmla="*/ 5130593 w 9771622"/>
              <a:gd name="connsiteY37288" fmla="*/ 268780 h 4890129"/>
              <a:gd name="connsiteX37289" fmla="*/ 5144309 w 9771622"/>
              <a:gd name="connsiteY37289" fmla="*/ 255065 h 4890129"/>
              <a:gd name="connsiteX37290" fmla="*/ 7059718 w 9771622"/>
              <a:gd name="connsiteY37290" fmla="*/ 254956 h 4890129"/>
              <a:gd name="connsiteX37291" fmla="*/ 7073434 w 9771622"/>
              <a:gd name="connsiteY37291" fmla="*/ 268674 h 4890129"/>
              <a:gd name="connsiteX37292" fmla="*/ 7059718 w 9771622"/>
              <a:gd name="connsiteY37292" fmla="*/ 282391 h 4890129"/>
              <a:gd name="connsiteX37293" fmla="*/ 7046002 w 9771622"/>
              <a:gd name="connsiteY37293" fmla="*/ 268674 h 4890129"/>
              <a:gd name="connsiteX37294" fmla="*/ 7059718 w 9771622"/>
              <a:gd name="connsiteY37294" fmla="*/ 254956 h 4890129"/>
              <a:gd name="connsiteX37295" fmla="*/ 2747063 w 9771622"/>
              <a:gd name="connsiteY37295" fmla="*/ 254956 h 4890129"/>
              <a:gd name="connsiteX37296" fmla="*/ 2760785 w 9771622"/>
              <a:gd name="connsiteY37296" fmla="*/ 268674 h 4890129"/>
              <a:gd name="connsiteX37297" fmla="*/ 2747063 w 9771622"/>
              <a:gd name="connsiteY37297" fmla="*/ 282392 h 4890129"/>
              <a:gd name="connsiteX37298" fmla="*/ 2733351 w 9771622"/>
              <a:gd name="connsiteY37298" fmla="*/ 268674 h 4890129"/>
              <a:gd name="connsiteX37299" fmla="*/ 2747063 w 9771622"/>
              <a:gd name="connsiteY37299" fmla="*/ 254956 h 4890129"/>
              <a:gd name="connsiteX37300" fmla="*/ 3480103 w 9771622"/>
              <a:gd name="connsiteY37300" fmla="*/ 254390 h 4890129"/>
              <a:gd name="connsiteX37301" fmla="*/ 3493819 w 9771622"/>
              <a:gd name="connsiteY37301" fmla="*/ 268106 h 4890129"/>
              <a:gd name="connsiteX37302" fmla="*/ 3480103 w 9771622"/>
              <a:gd name="connsiteY37302" fmla="*/ 281827 h 4890129"/>
              <a:gd name="connsiteX37303" fmla="*/ 3466387 w 9771622"/>
              <a:gd name="connsiteY37303" fmla="*/ 268106 h 4890129"/>
              <a:gd name="connsiteX37304" fmla="*/ 3480103 w 9771622"/>
              <a:gd name="connsiteY37304" fmla="*/ 254390 h 4890129"/>
              <a:gd name="connsiteX37305" fmla="*/ 3215330 w 9771622"/>
              <a:gd name="connsiteY37305" fmla="*/ 253700 h 4890129"/>
              <a:gd name="connsiteX37306" fmla="*/ 3229046 w 9771622"/>
              <a:gd name="connsiteY37306" fmla="*/ 267418 h 4890129"/>
              <a:gd name="connsiteX37307" fmla="*/ 3215330 w 9771622"/>
              <a:gd name="connsiteY37307" fmla="*/ 281132 h 4890129"/>
              <a:gd name="connsiteX37308" fmla="*/ 3201614 w 9771622"/>
              <a:gd name="connsiteY37308" fmla="*/ 267418 h 4890129"/>
              <a:gd name="connsiteX37309" fmla="*/ 3215330 w 9771622"/>
              <a:gd name="connsiteY37309" fmla="*/ 253700 h 4890129"/>
              <a:gd name="connsiteX37310" fmla="*/ 3390753 w 9771622"/>
              <a:gd name="connsiteY37310" fmla="*/ 252390 h 4890129"/>
              <a:gd name="connsiteX37311" fmla="*/ 3404469 w 9771622"/>
              <a:gd name="connsiteY37311" fmla="*/ 266108 h 4890129"/>
              <a:gd name="connsiteX37312" fmla="*/ 3390753 w 9771622"/>
              <a:gd name="connsiteY37312" fmla="*/ 279827 h 4890129"/>
              <a:gd name="connsiteX37313" fmla="*/ 3377037 w 9771622"/>
              <a:gd name="connsiteY37313" fmla="*/ 266108 h 4890129"/>
              <a:gd name="connsiteX37314" fmla="*/ 3390753 w 9771622"/>
              <a:gd name="connsiteY37314" fmla="*/ 252390 h 4890129"/>
              <a:gd name="connsiteX37315" fmla="*/ 3302379 w 9771622"/>
              <a:gd name="connsiteY37315" fmla="*/ 252383 h 4890129"/>
              <a:gd name="connsiteX37316" fmla="*/ 3316095 w 9771622"/>
              <a:gd name="connsiteY37316" fmla="*/ 266099 h 4890129"/>
              <a:gd name="connsiteX37317" fmla="*/ 3302379 w 9771622"/>
              <a:gd name="connsiteY37317" fmla="*/ 279819 h 4890129"/>
              <a:gd name="connsiteX37318" fmla="*/ 3288663 w 9771622"/>
              <a:gd name="connsiteY37318" fmla="*/ 266099 h 4890129"/>
              <a:gd name="connsiteX37319" fmla="*/ 3302379 w 9771622"/>
              <a:gd name="connsiteY37319" fmla="*/ 252383 h 4890129"/>
              <a:gd name="connsiteX37320" fmla="*/ 6124687 w 9771622"/>
              <a:gd name="connsiteY37320" fmla="*/ 252084 h 4890129"/>
              <a:gd name="connsiteX37321" fmla="*/ 6138403 w 9771622"/>
              <a:gd name="connsiteY37321" fmla="*/ 265797 h 4890129"/>
              <a:gd name="connsiteX37322" fmla="*/ 6124687 w 9771622"/>
              <a:gd name="connsiteY37322" fmla="*/ 279520 h 4890129"/>
              <a:gd name="connsiteX37323" fmla="*/ 6110971 w 9771622"/>
              <a:gd name="connsiteY37323" fmla="*/ 265797 h 4890129"/>
              <a:gd name="connsiteX37324" fmla="*/ 6124687 w 9771622"/>
              <a:gd name="connsiteY37324" fmla="*/ 252084 h 4890129"/>
              <a:gd name="connsiteX37325" fmla="*/ 5895646 w 9771622"/>
              <a:gd name="connsiteY37325" fmla="*/ 251089 h 4890129"/>
              <a:gd name="connsiteX37326" fmla="*/ 5909362 w 9771622"/>
              <a:gd name="connsiteY37326" fmla="*/ 264807 h 4890129"/>
              <a:gd name="connsiteX37327" fmla="*/ 5895646 w 9771622"/>
              <a:gd name="connsiteY37327" fmla="*/ 278522 h 4890129"/>
              <a:gd name="connsiteX37328" fmla="*/ 5881930 w 9771622"/>
              <a:gd name="connsiteY37328" fmla="*/ 264807 h 4890129"/>
              <a:gd name="connsiteX37329" fmla="*/ 5895646 w 9771622"/>
              <a:gd name="connsiteY37329" fmla="*/ 251089 h 4890129"/>
              <a:gd name="connsiteX37330" fmla="*/ 2133738 w 9771622"/>
              <a:gd name="connsiteY37330" fmla="*/ 249884 h 4890129"/>
              <a:gd name="connsiteX37331" fmla="*/ 2147458 w 9771622"/>
              <a:gd name="connsiteY37331" fmla="*/ 263607 h 4890129"/>
              <a:gd name="connsiteX37332" fmla="*/ 2133738 w 9771622"/>
              <a:gd name="connsiteY37332" fmla="*/ 277319 h 4890129"/>
              <a:gd name="connsiteX37333" fmla="*/ 2120028 w 9771622"/>
              <a:gd name="connsiteY37333" fmla="*/ 263607 h 4890129"/>
              <a:gd name="connsiteX37334" fmla="*/ 2133738 w 9771622"/>
              <a:gd name="connsiteY37334" fmla="*/ 249884 h 4890129"/>
              <a:gd name="connsiteX37335" fmla="*/ 3795548 w 9771622"/>
              <a:gd name="connsiteY37335" fmla="*/ 249764 h 4890129"/>
              <a:gd name="connsiteX37336" fmla="*/ 3809264 w 9771622"/>
              <a:gd name="connsiteY37336" fmla="*/ 263481 h 4890129"/>
              <a:gd name="connsiteX37337" fmla="*/ 3795548 w 9771622"/>
              <a:gd name="connsiteY37337" fmla="*/ 277201 h 4890129"/>
              <a:gd name="connsiteX37338" fmla="*/ 3781832 w 9771622"/>
              <a:gd name="connsiteY37338" fmla="*/ 263481 h 4890129"/>
              <a:gd name="connsiteX37339" fmla="*/ 3795548 w 9771622"/>
              <a:gd name="connsiteY37339" fmla="*/ 249764 h 4890129"/>
              <a:gd name="connsiteX37340" fmla="*/ 2538541 w 9771622"/>
              <a:gd name="connsiteY37340" fmla="*/ 249621 h 4890129"/>
              <a:gd name="connsiteX37341" fmla="*/ 2552258 w 9771622"/>
              <a:gd name="connsiteY37341" fmla="*/ 263336 h 4890129"/>
              <a:gd name="connsiteX37342" fmla="*/ 2538541 w 9771622"/>
              <a:gd name="connsiteY37342" fmla="*/ 277052 h 4890129"/>
              <a:gd name="connsiteX37343" fmla="*/ 2524829 w 9771622"/>
              <a:gd name="connsiteY37343" fmla="*/ 263336 h 4890129"/>
              <a:gd name="connsiteX37344" fmla="*/ 2538541 w 9771622"/>
              <a:gd name="connsiteY37344" fmla="*/ 249621 h 4890129"/>
              <a:gd name="connsiteX37345" fmla="*/ 2333987 w 9771622"/>
              <a:gd name="connsiteY37345" fmla="*/ 247932 h 4890129"/>
              <a:gd name="connsiteX37346" fmla="*/ 2347704 w 9771622"/>
              <a:gd name="connsiteY37346" fmla="*/ 261648 h 4890129"/>
              <a:gd name="connsiteX37347" fmla="*/ 2333987 w 9771622"/>
              <a:gd name="connsiteY37347" fmla="*/ 275362 h 4890129"/>
              <a:gd name="connsiteX37348" fmla="*/ 2320273 w 9771622"/>
              <a:gd name="connsiteY37348" fmla="*/ 261648 h 4890129"/>
              <a:gd name="connsiteX37349" fmla="*/ 2333987 w 9771622"/>
              <a:gd name="connsiteY37349" fmla="*/ 247932 h 4890129"/>
              <a:gd name="connsiteX37350" fmla="*/ 2828814 w 9771622"/>
              <a:gd name="connsiteY37350" fmla="*/ 247366 h 4890129"/>
              <a:gd name="connsiteX37351" fmla="*/ 2842533 w 9771622"/>
              <a:gd name="connsiteY37351" fmla="*/ 261079 h 4890129"/>
              <a:gd name="connsiteX37352" fmla="*/ 2828814 w 9771622"/>
              <a:gd name="connsiteY37352" fmla="*/ 274795 h 4890129"/>
              <a:gd name="connsiteX37353" fmla="*/ 2815099 w 9771622"/>
              <a:gd name="connsiteY37353" fmla="*/ 261079 h 4890129"/>
              <a:gd name="connsiteX37354" fmla="*/ 2828814 w 9771622"/>
              <a:gd name="connsiteY37354" fmla="*/ 247366 h 4890129"/>
              <a:gd name="connsiteX37355" fmla="*/ 7124591 w 9771622"/>
              <a:gd name="connsiteY37355" fmla="*/ 247336 h 4890129"/>
              <a:gd name="connsiteX37356" fmla="*/ 7138307 w 9771622"/>
              <a:gd name="connsiteY37356" fmla="*/ 261053 h 4890129"/>
              <a:gd name="connsiteX37357" fmla="*/ 7124591 w 9771622"/>
              <a:gd name="connsiteY37357" fmla="*/ 274765 h 4890129"/>
              <a:gd name="connsiteX37358" fmla="*/ 7110875 w 9771622"/>
              <a:gd name="connsiteY37358" fmla="*/ 261053 h 4890129"/>
              <a:gd name="connsiteX37359" fmla="*/ 7124591 w 9771622"/>
              <a:gd name="connsiteY37359" fmla="*/ 247336 h 4890129"/>
              <a:gd name="connsiteX37360" fmla="*/ 4213249 w 9771622"/>
              <a:gd name="connsiteY37360" fmla="*/ 245465 h 4890129"/>
              <a:gd name="connsiteX37361" fmla="*/ 4226965 w 9771622"/>
              <a:gd name="connsiteY37361" fmla="*/ 259183 h 4890129"/>
              <a:gd name="connsiteX37362" fmla="*/ 4213249 w 9771622"/>
              <a:gd name="connsiteY37362" fmla="*/ 272898 h 4890129"/>
              <a:gd name="connsiteX37363" fmla="*/ 4199533 w 9771622"/>
              <a:gd name="connsiteY37363" fmla="*/ 259183 h 4890129"/>
              <a:gd name="connsiteX37364" fmla="*/ 4213249 w 9771622"/>
              <a:gd name="connsiteY37364" fmla="*/ 245465 h 4890129"/>
              <a:gd name="connsiteX37365" fmla="*/ 3932244 w 9771622"/>
              <a:gd name="connsiteY37365" fmla="*/ 241819 h 4890129"/>
              <a:gd name="connsiteX37366" fmla="*/ 3945960 w 9771622"/>
              <a:gd name="connsiteY37366" fmla="*/ 255545 h 4890129"/>
              <a:gd name="connsiteX37367" fmla="*/ 3932244 w 9771622"/>
              <a:gd name="connsiteY37367" fmla="*/ 269258 h 4890129"/>
              <a:gd name="connsiteX37368" fmla="*/ 3918528 w 9771622"/>
              <a:gd name="connsiteY37368" fmla="*/ 255545 h 4890129"/>
              <a:gd name="connsiteX37369" fmla="*/ 3932244 w 9771622"/>
              <a:gd name="connsiteY37369" fmla="*/ 241819 h 4890129"/>
              <a:gd name="connsiteX37370" fmla="*/ 6307391 w 9771622"/>
              <a:gd name="connsiteY37370" fmla="*/ 241811 h 4890129"/>
              <a:gd name="connsiteX37371" fmla="*/ 6321107 w 9771622"/>
              <a:gd name="connsiteY37371" fmla="*/ 255528 h 4890129"/>
              <a:gd name="connsiteX37372" fmla="*/ 6307391 w 9771622"/>
              <a:gd name="connsiteY37372" fmla="*/ 269245 h 4890129"/>
              <a:gd name="connsiteX37373" fmla="*/ 6293675 w 9771622"/>
              <a:gd name="connsiteY37373" fmla="*/ 255528 h 4890129"/>
              <a:gd name="connsiteX37374" fmla="*/ 6307391 w 9771622"/>
              <a:gd name="connsiteY37374" fmla="*/ 241811 h 4890129"/>
              <a:gd name="connsiteX37375" fmla="*/ 3702209 w 9771622"/>
              <a:gd name="connsiteY37375" fmla="*/ 240825 h 4890129"/>
              <a:gd name="connsiteX37376" fmla="*/ 3715925 w 9771622"/>
              <a:gd name="connsiteY37376" fmla="*/ 254544 h 4890129"/>
              <a:gd name="connsiteX37377" fmla="*/ 3702209 w 9771622"/>
              <a:gd name="connsiteY37377" fmla="*/ 268263 h 4890129"/>
              <a:gd name="connsiteX37378" fmla="*/ 3688493 w 9771622"/>
              <a:gd name="connsiteY37378" fmla="*/ 254544 h 4890129"/>
              <a:gd name="connsiteX37379" fmla="*/ 3702209 w 9771622"/>
              <a:gd name="connsiteY37379" fmla="*/ 240825 h 4890129"/>
              <a:gd name="connsiteX37380" fmla="*/ 2911567 w 9771622"/>
              <a:gd name="connsiteY37380" fmla="*/ 240751 h 4890129"/>
              <a:gd name="connsiteX37381" fmla="*/ 2925280 w 9771622"/>
              <a:gd name="connsiteY37381" fmla="*/ 254469 h 4890129"/>
              <a:gd name="connsiteX37382" fmla="*/ 2911567 w 9771622"/>
              <a:gd name="connsiteY37382" fmla="*/ 268186 h 4890129"/>
              <a:gd name="connsiteX37383" fmla="*/ 2897849 w 9771622"/>
              <a:gd name="connsiteY37383" fmla="*/ 254469 h 4890129"/>
              <a:gd name="connsiteX37384" fmla="*/ 2911567 w 9771622"/>
              <a:gd name="connsiteY37384" fmla="*/ 240751 h 4890129"/>
              <a:gd name="connsiteX37385" fmla="*/ 2011279 w 9771622"/>
              <a:gd name="connsiteY37385" fmla="*/ 240269 h 4890129"/>
              <a:gd name="connsiteX37386" fmla="*/ 2024992 w 9771622"/>
              <a:gd name="connsiteY37386" fmla="*/ 253986 h 4890129"/>
              <a:gd name="connsiteX37387" fmla="*/ 2011279 w 9771622"/>
              <a:gd name="connsiteY37387" fmla="*/ 267705 h 4890129"/>
              <a:gd name="connsiteX37388" fmla="*/ 1997562 w 9771622"/>
              <a:gd name="connsiteY37388" fmla="*/ 253986 h 4890129"/>
              <a:gd name="connsiteX37389" fmla="*/ 2011279 w 9771622"/>
              <a:gd name="connsiteY37389" fmla="*/ 240269 h 4890129"/>
              <a:gd name="connsiteX37390" fmla="*/ 4071258 w 9771622"/>
              <a:gd name="connsiteY37390" fmla="*/ 240164 h 4890129"/>
              <a:gd name="connsiteX37391" fmla="*/ 4084974 w 9771622"/>
              <a:gd name="connsiteY37391" fmla="*/ 253882 h 4890129"/>
              <a:gd name="connsiteX37392" fmla="*/ 4071258 w 9771622"/>
              <a:gd name="connsiteY37392" fmla="*/ 267605 h 4890129"/>
              <a:gd name="connsiteX37393" fmla="*/ 4057542 w 9771622"/>
              <a:gd name="connsiteY37393" fmla="*/ 253882 h 4890129"/>
              <a:gd name="connsiteX37394" fmla="*/ 4071258 w 9771622"/>
              <a:gd name="connsiteY37394" fmla="*/ 240164 h 4890129"/>
              <a:gd name="connsiteX37395" fmla="*/ 7188801 w 9771622"/>
              <a:gd name="connsiteY37395" fmla="*/ 239699 h 4890129"/>
              <a:gd name="connsiteX37396" fmla="*/ 7202517 w 9771622"/>
              <a:gd name="connsiteY37396" fmla="*/ 253420 h 4890129"/>
              <a:gd name="connsiteX37397" fmla="*/ 7188801 w 9771622"/>
              <a:gd name="connsiteY37397" fmla="*/ 267136 h 4890129"/>
              <a:gd name="connsiteX37398" fmla="*/ 7175085 w 9771622"/>
              <a:gd name="connsiteY37398" fmla="*/ 253420 h 4890129"/>
              <a:gd name="connsiteX37399" fmla="*/ 7188801 w 9771622"/>
              <a:gd name="connsiteY37399" fmla="*/ 239699 h 4890129"/>
              <a:gd name="connsiteX37400" fmla="*/ 2617983 w 9771622"/>
              <a:gd name="connsiteY37400" fmla="*/ 239699 h 4890129"/>
              <a:gd name="connsiteX37401" fmla="*/ 2631697 w 9771622"/>
              <a:gd name="connsiteY37401" fmla="*/ 253420 h 4890129"/>
              <a:gd name="connsiteX37402" fmla="*/ 2617983 w 9771622"/>
              <a:gd name="connsiteY37402" fmla="*/ 267139 h 4890129"/>
              <a:gd name="connsiteX37403" fmla="*/ 2604265 w 9771622"/>
              <a:gd name="connsiteY37403" fmla="*/ 253420 h 4890129"/>
              <a:gd name="connsiteX37404" fmla="*/ 2617983 w 9771622"/>
              <a:gd name="connsiteY37404" fmla="*/ 239699 h 4890129"/>
              <a:gd name="connsiteX37405" fmla="*/ 2209872 w 9771622"/>
              <a:gd name="connsiteY37405" fmla="*/ 236982 h 4890129"/>
              <a:gd name="connsiteX37406" fmla="*/ 2223587 w 9771622"/>
              <a:gd name="connsiteY37406" fmla="*/ 250705 h 4890129"/>
              <a:gd name="connsiteX37407" fmla="*/ 2209872 w 9771622"/>
              <a:gd name="connsiteY37407" fmla="*/ 264419 h 4890129"/>
              <a:gd name="connsiteX37408" fmla="*/ 2196160 w 9771622"/>
              <a:gd name="connsiteY37408" fmla="*/ 250705 h 4890129"/>
              <a:gd name="connsiteX37409" fmla="*/ 2209872 w 9771622"/>
              <a:gd name="connsiteY37409" fmla="*/ 236982 h 4890129"/>
              <a:gd name="connsiteX37410" fmla="*/ 2411773 w 9771622"/>
              <a:gd name="connsiteY37410" fmla="*/ 236682 h 4890129"/>
              <a:gd name="connsiteX37411" fmla="*/ 2425489 w 9771622"/>
              <a:gd name="connsiteY37411" fmla="*/ 250406 h 4890129"/>
              <a:gd name="connsiteX37412" fmla="*/ 2411773 w 9771622"/>
              <a:gd name="connsiteY37412" fmla="*/ 264120 h 4890129"/>
              <a:gd name="connsiteX37413" fmla="*/ 2398060 w 9771622"/>
              <a:gd name="connsiteY37413" fmla="*/ 250406 h 4890129"/>
              <a:gd name="connsiteX37414" fmla="*/ 2411773 w 9771622"/>
              <a:gd name="connsiteY37414" fmla="*/ 236682 h 4890129"/>
              <a:gd name="connsiteX37415" fmla="*/ 2994895 w 9771622"/>
              <a:gd name="connsiteY37415" fmla="*/ 235130 h 4890129"/>
              <a:gd name="connsiteX37416" fmla="*/ 3008611 w 9771622"/>
              <a:gd name="connsiteY37416" fmla="*/ 248854 h 4890129"/>
              <a:gd name="connsiteX37417" fmla="*/ 2994895 w 9771622"/>
              <a:gd name="connsiteY37417" fmla="*/ 262568 h 4890129"/>
              <a:gd name="connsiteX37418" fmla="*/ 2981179 w 9771622"/>
              <a:gd name="connsiteY37418" fmla="*/ 248854 h 4890129"/>
              <a:gd name="connsiteX37419" fmla="*/ 2994895 w 9771622"/>
              <a:gd name="connsiteY37419" fmla="*/ 235130 h 4890129"/>
              <a:gd name="connsiteX37420" fmla="*/ 6196840 w 9771622"/>
              <a:gd name="connsiteY37420" fmla="*/ 234204 h 4890129"/>
              <a:gd name="connsiteX37421" fmla="*/ 6210556 w 9771622"/>
              <a:gd name="connsiteY37421" fmla="*/ 247927 h 4890129"/>
              <a:gd name="connsiteX37422" fmla="*/ 6196840 w 9771622"/>
              <a:gd name="connsiteY37422" fmla="*/ 261648 h 4890129"/>
              <a:gd name="connsiteX37423" fmla="*/ 6183124 w 9771622"/>
              <a:gd name="connsiteY37423" fmla="*/ 247927 h 4890129"/>
              <a:gd name="connsiteX37424" fmla="*/ 6196840 w 9771622"/>
              <a:gd name="connsiteY37424" fmla="*/ 234204 h 4890129"/>
              <a:gd name="connsiteX37425" fmla="*/ 3609863 w 9771622"/>
              <a:gd name="connsiteY37425" fmla="*/ 234204 h 4890129"/>
              <a:gd name="connsiteX37426" fmla="*/ 3623579 w 9771622"/>
              <a:gd name="connsiteY37426" fmla="*/ 247927 h 4890129"/>
              <a:gd name="connsiteX37427" fmla="*/ 3609863 w 9771622"/>
              <a:gd name="connsiteY37427" fmla="*/ 261648 h 4890129"/>
              <a:gd name="connsiteX37428" fmla="*/ 3596147 w 9771622"/>
              <a:gd name="connsiteY37428" fmla="*/ 247927 h 4890129"/>
              <a:gd name="connsiteX37429" fmla="*/ 3609863 w 9771622"/>
              <a:gd name="connsiteY37429" fmla="*/ 234204 h 4890129"/>
              <a:gd name="connsiteX37430" fmla="*/ 5853610 w 9771622"/>
              <a:gd name="connsiteY37430" fmla="*/ 232547 h 4890129"/>
              <a:gd name="connsiteX37431" fmla="*/ 5867326 w 9771622"/>
              <a:gd name="connsiteY37431" fmla="*/ 246273 h 4890129"/>
              <a:gd name="connsiteX37432" fmla="*/ 5853610 w 9771622"/>
              <a:gd name="connsiteY37432" fmla="*/ 259983 h 4890129"/>
              <a:gd name="connsiteX37433" fmla="*/ 5839894 w 9771622"/>
              <a:gd name="connsiteY37433" fmla="*/ 246273 h 4890129"/>
              <a:gd name="connsiteX37434" fmla="*/ 5853610 w 9771622"/>
              <a:gd name="connsiteY37434" fmla="*/ 232547 h 4890129"/>
              <a:gd name="connsiteX37435" fmla="*/ 2698741 w 9771622"/>
              <a:gd name="connsiteY37435" fmla="*/ 231113 h 4890129"/>
              <a:gd name="connsiteX37436" fmla="*/ 2712457 w 9771622"/>
              <a:gd name="connsiteY37436" fmla="*/ 244835 h 4890129"/>
              <a:gd name="connsiteX37437" fmla="*/ 2698741 w 9771622"/>
              <a:gd name="connsiteY37437" fmla="*/ 258552 h 4890129"/>
              <a:gd name="connsiteX37438" fmla="*/ 2685024 w 9771622"/>
              <a:gd name="connsiteY37438" fmla="*/ 244835 h 4890129"/>
              <a:gd name="connsiteX37439" fmla="*/ 2698741 w 9771622"/>
              <a:gd name="connsiteY37439" fmla="*/ 231113 h 4890129"/>
              <a:gd name="connsiteX37440" fmla="*/ 3079628 w 9771622"/>
              <a:gd name="connsiteY37440" fmla="*/ 230842 h 4890129"/>
              <a:gd name="connsiteX37441" fmla="*/ 3093344 w 9771622"/>
              <a:gd name="connsiteY37441" fmla="*/ 244561 h 4890129"/>
              <a:gd name="connsiteX37442" fmla="*/ 3079628 w 9771622"/>
              <a:gd name="connsiteY37442" fmla="*/ 258280 h 4890129"/>
              <a:gd name="connsiteX37443" fmla="*/ 3065912 w 9771622"/>
              <a:gd name="connsiteY37443" fmla="*/ 244561 h 4890129"/>
              <a:gd name="connsiteX37444" fmla="*/ 3079628 w 9771622"/>
              <a:gd name="connsiteY37444" fmla="*/ 230842 h 4890129"/>
              <a:gd name="connsiteX37445" fmla="*/ 6084305 w 9771622"/>
              <a:gd name="connsiteY37445" fmla="*/ 229907 h 4890129"/>
              <a:gd name="connsiteX37446" fmla="*/ 6098021 w 9771622"/>
              <a:gd name="connsiteY37446" fmla="*/ 243621 h 4890129"/>
              <a:gd name="connsiteX37447" fmla="*/ 6084305 w 9771622"/>
              <a:gd name="connsiteY37447" fmla="*/ 257344 h 4890129"/>
              <a:gd name="connsiteX37448" fmla="*/ 6070589 w 9771622"/>
              <a:gd name="connsiteY37448" fmla="*/ 243621 h 4890129"/>
              <a:gd name="connsiteX37449" fmla="*/ 6084305 w 9771622"/>
              <a:gd name="connsiteY37449" fmla="*/ 229907 h 4890129"/>
              <a:gd name="connsiteX37450" fmla="*/ 3518845 w 9771622"/>
              <a:gd name="connsiteY37450" fmla="*/ 229563 h 4890129"/>
              <a:gd name="connsiteX37451" fmla="*/ 3532561 w 9771622"/>
              <a:gd name="connsiteY37451" fmla="*/ 243281 h 4890129"/>
              <a:gd name="connsiteX37452" fmla="*/ 3518845 w 9771622"/>
              <a:gd name="connsiteY37452" fmla="*/ 256996 h 4890129"/>
              <a:gd name="connsiteX37453" fmla="*/ 3505129 w 9771622"/>
              <a:gd name="connsiteY37453" fmla="*/ 243281 h 4890129"/>
              <a:gd name="connsiteX37454" fmla="*/ 3518845 w 9771622"/>
              <a:gd name="connsiteY37454" fmla="*/ 229563 h 4890129"/>
              <a:gd name="connsiteX37455" fmla="*/ 5970116 w 9771622"/>
              <a:gd name="connsiteY37455" fmla="*/ 229243 h 4890129"/>
              <a:gd name="connsiteX37456" fmla="*/ 5983832 w 9771622"/>
              <a:gd name="connsiteY37456" fmla="*/ 242960 h 4890129"/>
              <a:gd name="connsiteX37457" fmla="*/ 5970116 w 9771622"/>
              <a:gd name="connsiteY37457" fmla="*/ 256677 h 4890129"/>
              <a:gd name="connsiteX37458" fmla="*/ 5956400 w 9771622"/>
              <a:gd name="connsiteY37458" fmla="*/ 242960 h 4890129"/>
              <a:gd name="connsiteX37459" fmla="*/ 5970116 w 9771622"/>
              <a:gd name="connsiteY37459" fmla="*/ 229243 h 4890129"/>
              <a:gd name="connsiteX37460" fmla="*/ 3836921 w 9771622"/>
              <a:gd name="connsiteY37460" fmla="*/ 229243 h 4890129"/>
              <a:gd name="connsiteX37461" fmla="*/ 3850637 w 9771622"/>
              <a:gd name="connsiteY37461" fmla="*/ 242960 h 4890129"/>
              <a:gd name="connsiteX37462" fmla="*/ 3836921 w 9771622"/>
              <a:gd name="connsiteY37462" fmla="*/ 256677 h 4890129"/>
              <a:gd name="connsiteX37463" fmla="*/ 3823205 w 9771622"/>
              <a:gd name="connsiteY37463" fmla="*/ 242960 h 4890129"/>
              <a:gd name="connsiteX37464" fmla="*/ 3836921 w 9771622"/>
              <a:gd name="connsiteY37464" fmla="*/ 229243 h 4890129"/>
              <a:gd name="connsiteX37465" fmla="*/ 3165353 w 9771622"/>
              <a:gd name="connsiteY37465" fmla="*/ 227546 h 4890129"/>
              <a:gd name="connsiteX37466" fmla="*/ 3179069 w 9771622"/>
              <a:gd name="connsiteY37466" fmla="*/ 241260 h 4890129"/>
              <a:gd name="connsiteX37467" fmla="*/ 3165353 w 9771622"/>
              <a:gd name="connsiteY37467" fmla="*/ 254975 h 4890129"/>
              <a:gd name="connsiteX37468" fmla="*/ 3151637 w 9771622"/>
              <a:gd name="connsiteY37468" fmla="*/ 241260 h 4890129"/>
              <a:gd name="connsiteX37469" fmla="*/ 3165353 w 9771622"/>
              <a:gd name="connsiteY37469" fmla="*/ 227546 h 4890129"/>
              <a:gd name="connsiteX37470" fmla="*/ 2086410 w 9771622"/>
              <a:gd name="connsiteY37470" fmla="*/ 226707 h 4890129"/>
              <a:gd name="connsiteX37471" fmla="*/ 2100121 w 9771622"/>
              <a:gd name="connsiteY37471" fmla="*/ 240422 h 4890129"/>
              <a:gd name="connsiteX37472" fmla="*/ 2086410 w 9771622"/>
              <a:gd name="connsiteY37472" fmla="*/ 254138 h 4890129"/>
              <a:gd name="connsiteX37473" fmla="*/ 2072691 w 9771622"/>
              <a:gd name="connsiteY37473" fmla="*/ 240422 h 4890129"/>
              <a:gd name="connsiteX37474" fmla="*/ 2086410 w 9771622"/>
              <a:gd name="connsiteY37474" fmla="*/ 226707 h 4890129"/>
              <a:gd name="connsiteX37475" fmla="*/ 3428817 w 9771622"/>
              <a:gd name="connsiteY37475" fmla="*/ 226580 h 4890129"/>
              <a:gd name="connsiteX37476" fmla="*/ 3442533 w 9771622"/>
              <a:gd name="connsiteY37476" fmla="*/ 240292 h 4890129"/>
              <a:gd name="connsiteX37477" fmla="*/ 3428817 w 9771622"/>
              <a:gd name="connsiteY37477" fmla="*/ 254009 h 4890129"/>
              <a:gd name="connsiteX37478" fmla="*/ 3415101 w 9771622"/>
              <a:gd name="connsiteY37478" fmla="*/ 240292 h 4890129"/>
              <a:gd name="connsiteX37479" fmla="*/ 3428817 w 9771622"/>
              <a:gd name="connsiteY37479" fmla="*/ 226580 h 4890129"/>
              <a:gd name="connsiteX37480" fmla="*/ 6378220 w 9771622"/>
              <a:gd name="connsiteY37480" fmla="*/ 226579 h 4890129"/>
              <a:gd name="connsiteX37481" fmla="*/ 6391936 w 9771622"/>
              <a:gd name="connsiteY37481" fmla="*/ 240287 h 4890129"/>
              <a:gd name="connsiteX37482" fmla="*/ 6378220 w 9771622"/>
              <a:gd name="connsiteY37482" fmla="*/ 254009 h 4890129"/>
              <a:gd name="connsiteX37483" fmla="*/ 6364504 w 9771622"/>
              <a:gd name="connsiteY37483" fmla="*/ 240287 h 4890129"/>
              <a:gd name="connsiteX37484" fmla="*/ 6378220 w 9771622"/>
              <a:gd name="connsiteY37484" fmla="*/ 226579 h 4890129"/>
              <a:gd name="connsiteX37485" fmla="*/ 3252070 w 9771622"/>
              <a:gd name="connsiteY37485" fmla="*/ 225902 h 4890129"/>
              <a:gd name="connsiteX37486" fmla="*/ 3265786 w 9771622"/>
              <a:gd name="connsiteY37486" fmla="*/ 239613 h 4890129"/>
              <a:gd name="connsiteX37487" fmla="*/ 3252070 w 9771622"/>
              <a:gd name="connsiteY37487" fmla="*/ 253333 h 4890129"/>
              <a:gd name="connsiteX37488" fmla="*/ 3238354 w 9771622"/>
              <a:gd name="connsiteY37488" fmla="*/ 239613 h 4890129"/>
              <a:gd name="connsiteX37489" fmla="*/ 3252070 w 9771622"/>
              <a:gd name="connsiteY37489" fmla="*/ 225902 h 4890129"/>
              <a:gd name="connsiteX37490" fmla="*/ 2490550 w 9771622"/>
              <a:gd name="connsiteY37490" fmla="*/ 225780 h 4890129"/>
              <a:gd name="connsiteX37491" fmla="*/ 2504266 w 9771622"/>
              <a:gd name="connsiteY37491" fmla="*/ 239491 h 4890129"/>
              <a:gd name="connsiteX37492" fmla="*/ 2490550 w 9771622"/>
              <a:gd name="connsiteY37492" fmla="*/ 253209 h 4890129"/>
              <a:gd name="connsiteX37493" fmla="*/ 2476835 w 9771622"/>
              <a:gd name="connsiteY37493" fmla="*/ 239491 h 4890129"/>
              <a:gd name="connsiteX37494" fmla="*/ 2490550 w 9771622"/>
              <a:gd name="connsiteY37494" fmla="*/ 225780 h 4890129"/>
              <a:gd name="connsiteX37495" fmla="*/ 3339780 w 9771622"/>
              <a:gd name="connsiteY37495" fmla="*/ 225580 h 4890129"/>
              <a:gd name="connsiteX37496" fmla="*/ 3353496 w 9771622"/>
              <a:gd name="connsiteY37496" fmla="*/ 239288 h 4890129"/>
              <a:gd name="connsiteX37497" fmla="*/ 3339780 w 9771622"/>
              <a:gd name="connsiteY37497" fmla="*/ 253006 h 4890129"/>
              <a:gd name="connsiteX37498" fmla="*/ 3326064 w 9771622"/>
              <a:gd name="connsiteY37498" fmla="*/ 239288 h 4890129"/>
              <a:gd name="connsiteX37499" fmla="*/ 3339780 w 9771622"/>
              <a:gd name="connsiteY37499" fmla="*/ 225580 h 4890129"/>
              <a:gd name="connsiteX37500" fmla="*/ 2286660 w 9771622"/>
              <a:gd name="connsiteY37500" fmla="*/ 224753 h 4890129"/>
              <a:gd name="connsiteX37501" fmla="*/ 2300375 w 9771622"/>
              <a:gd name="connsiteY37501" fmla="*/ 238464 h 4890129"/>
              <a:gd name="connsiteX37502" fmla="*/ 2286660 w 9771622"/>
              <a:gd name="connsiteY37502" fmla="*/ 252183 h 4890129"/>
              <a:gd name="connsiteX37503" fmla="*/ 2272942 w 9771622"/>
              <a:gd name="connsiteY37503" fmla="*/ 238464 h 4890129"/>
              <a:gd name="connsiteX37504" fmla="*/ 2286660 w 9771622"/>
              <a:gd name="connsiteY37504" fmla="*/ 224753 h 4890129"/>
              <a:gd name="connsiteX37505" fmla="*/ 4114618 w 9771622"/>
              <a:gd name="connsiteY37505" fmla="*/ 224283 h 4890129"/>
              <a:gd name="connsiteX37506" fmla="*/ 4128334 w 9771622"/>
              <a:gd name="connsiteY37506" fmla="*/ 237989 h 4890129"/>
              <a:gd name="connsiteX37507" fmla="*/ 4114618 w 9771622"/>
              <a:gd name="connsiteY37507" fmla="*/ 251716 h 4890129"/>
              <a:gd name="connsiteX37508" fmla="*/ 4100902 w 9771622"/>
              <a:gd name="connsiteY37508" fmla="*/ 237989 h 4890129"/>
              <a:gd name="connsiteX37509" fmla="*/ 4114618 w 9771622"/>
              <a:gd name="connsiteY37509" fmla="*/ 224283 h 4890129"/>
              <a:gd name="connsiteX37510" fmla="*/ 3974280 w 9771622"/>
              <a:gd name="connsiteY37510" fmla="*/ 223623 h 4890129"/>
              <a:gd name="connsiteX37511" fmla="*/ 3987996 w 9771622"/>
              <a:gd name="connsiteY37511" fmla="*/ 237330 h 4890129"/>
              <a:gd name="connsiteX37512" fmla="*/ 3974280 w 9771622"/>
              <a:gd name="connsiteY37512" fmla="*/ 251053 h 4890129"/>
              <a:gd name="connsiteX37513" fmla="*/ 3960564 w 9771622"/>
              <a:gd name="connsiteY37513" fmla="*/ 237330 h 4890129"/>
              <a:gd name="connsiteX37514" fmla="*/ 3974280 w 9771622"/>
              <a:gd name="connsiteY37514" fmla="*/ 223623 h 4890129"/>
              <a:gd name="connsiteX37515" fmla="*/ 7026950 w 9771622"/>
              <a:gd name="connsiteY37515" fmla="*/ 223188 h 4890129"/>
              <a:gd name="connsiteX37516" fmla="*/ 7040666 w 9771622"/>
              <a:gd name="connsiteY37516" fmla="*/ 236894 h 4890129"/>
              <a:gd name="connsiteX37517" fmla="*/ 7026950 w 9771622"/>
              <a:gd name="connsiteY37517" fmla="*/ 250618 h 4890129"/>
              <a:gd name="connsiteX37518" fmla="*/ 7013234 w 9771622"/>
              <a:gd name="connsiteY37518" fmla="*/ 236894 h 4890129"/>
              <a:gd name="connsiteX37519" fmla="*/ 7026950 w 9771622"/>
              <a:gd name="connsiteY37519" fmla="*/ 223188 h 4890129"/>
              <a:gd name="connsiteX37520" fmla="*/ 2780166 w 9771622"/>
              <a:gd name="connsiteY37520" fmla="*/ 223188 h 4890129"/>
              <a:gd name="connsiteX37521" fmla="*/ 2793881 w 9771622"/>
              <a:gd name="connsiteY37521" fmla="*/ 236894 h 4890129"/>
              <a:gd name="connsiteX37522" fmla="*/ 2780166 w 9771622"/>
              <a:gd name="connsiteY37522" fmla="*/ 250618 h 4890129"/>
              <a:gd name="connsiteX37523" fmla="*/ 2766448 w 9771622"/>
              <a:gd name="connsiteY37523" fmla="*/ 236894 h 4890129"/>
              <a:gd name="connsiteX37524" fmla="*/ 2780166 w 9771622"/>
              <a:gd name="connsiteY37524" fmla="*/ 223188 h 4890129"/>
              <a:gd name="connsiteX37525" fmla="*/ 3742591 w 9771622"/>
              <a:gd name="connsiteY37525" fmla="*/ 219319 h 4890129"/>
              <a:gd name="connsiteX37526" fmla="*/ 3756307 w 9771622"/>
              <a:gd name="connsiteY37526" fmla="*/ 233026 h 4890129"/>
              <a:gd name="connsiteX37527" fmla="*/ 3742591 w 9771622"/>
              <a:gd name="connsiteY37527" fmla="*/ 246745 h 4890129"/>
              <a:gd name="connsiteX37528" fmla="*/ 3728875 w 9771622"/>
              <a:gd name="connsiteY37528" fmla="*/ 233026 h 4890129"/>
              <a:gd name="connsiteX37529" fmla="*/ 3742591 w 9771622"/>
              <a:gd name="connsiteY37529" fmla="*/ 219319 h 4890129"/>
              <a:gd name="connsiteX37530" fmla="*/ 6268663 w 9771622"/>
              <a:gd name="connsiteY37530" fmla="*/ 217320 h 4890129"/>
              <a:gd name="connsiteX37531" fmla="*/ 6282379 w 9771622"/>
              <a:gd name="connsiteY37531" fmla="*/ 231031 h 4890129"/>
              <a:gd name="connsiteX37532" fmla="*/ 6268663 w 9771622"/>
              <a:gd name="connsiteY37532" fmla="*/ 244752 h 4890129"/>
              <a:gd name="connsiteX37533" fmla="*/ 6254947 w 9771622"/>
              <a:gd name="connsiteY37533" fmla="*/ 231031 h 4890129"/>
              <a:gd name="connsiteX37534" fmla="*/ 6268663 w 9771622"/>
              <a:gd name="connsiteY37534" fmla="*/ 217320 h 4890129"/>
              <a:gd name="connsiteX37535" fmla="*/ 2862580 w 9771622"/>
              <a:gd name="connsiteY37535" fmla="*/ 216252 h 4890129"/>
              <a:gd name="connsiteX37536" fmla="*/ 2876299 w 9771622"/>
              <a:gd name="connsiteY37536" fmla="*/ 229963 h 4890129"/>
              <a:gd name="connsiteX37537" fmla="*/ 2862580 w 9771622"/>
              <a:gd name="connsiteY37537" fmla="*/ 243680 h 4890129"/>
              <a:gd name="connsiteX37538" fmla="*/ 2848865 w 9771622"/>
              <a:gd name="connsiteY37538" fmla="*/ 229963 h 4890129"/>
              <a:gd name="connsiteX37539" fmla="*/ 2862580 w 9771622"/>
              <a:gd name="connsiteY37539" fmla="*/ 216252 h 4890129"/>
              <a:gd name="connsiteX37540" fmla="*/ 2569987 w 9771622"/>
              <a:gd name="connsiteY37540" fmla="*/ 215864 h 4890129"/>
              <a:gd name="connsiteX37541" fmla="*/ 2583701 w 9771622"/>
              <a:gd name="connsiteY37541" fmla="*/ 229575 h 4890129"/>
              <a:gd name="connsiteX37542" fmla="*/ 2569987 w 9771622"/>
              <a:gd name="connsiteY37542" fmla="*/ 243287 h 4890129"/>
              <a:gd name="connsiteX37543" fmla="*/ 2556270 w 9771622"/>
              <a:gd name="connsiteY37543" fmla="*/ 229575 h 4890129"/>
              <a:gd name="connsiteX37544" fmla="*/ 2569987 w 9771622"/>
              <a:gd name="connsiteY37544" fmla="*/ 215864 h 4890129"/>
              <a:gd name="connsiteX37545" fmla="*/ 5811244 w 9771622"/>
              <a:gd name="connsiteY37545" fmla="*/ 215021 h 4890129"/>
              <a:gd name="connsiteX37546" fmla="*/ 5824960 w 9771622"/>
              <a:gd name="connsiteY37546" fmla="*/ 228727 h 4890129"/>
              <a:gd name="connsiteX37547" fmla="*/ 5811244 w 9771622"/>
              <a:gd name="connsiteY37547" fmla="*/ 242446 h 4890129"/>
              <a:gd name="connsiteX37548" fmla="*/ 5797528 w 9771622"/>
              <a:gd name="connsiteY37548" fmla="*/ 228727 h 4890129"/>
              <a:gd name="connsiteX37549" fmla="*/ 5811244 w 9771622"/>
              <a:gd name="connsiteY37549" fmla="*/ 215021 h 4890129"/>
              <a:gd name="connsiteX37550" fmla="*/ 7091823 w 9771622"/>
              <a:gd name="connsiteY37550" fmla="*/ 214902 h 4890129"/>
              <a:gd name="connsiteX37551" fmla="*/ 7105539 w 9771622"/>
              <a:gd name="connsiteY37551" fmla="*/ 228612 h 4890129"/>
              <a:gd name="connsiteX37552" fmla="*/ 7091823 w 9771622"/>
              <a:gd name="connsiteY37552" fmla="*/ 242325 h 4890129"/>
              <a:gd name="connsiteX37553" fmla="*/ 7078107 w 9771622"/>
              <a:gd name="connsiteY37553" fmla="*/ 228612 h 4890129"/>
              <a:gd name="connsiteX37554" fmla="*/ 7091823 w 9771622"/>
              <a:gd name="connsiteY37554" fmla="*/ 214902 h 4890129"/>
              <a:gd name="connsiteX37555" fmla="*/ 2162535 w 9771622"/>
              <a:gd name="connsiteY37555" fmla="*/ 213812 h 4890129"/>
              <a:gd name="connsiteX37556" fmla="*/ 2176253 w 9771622"/>
              <a:gd name="connsiteY37556" fmla="*/ 227526 h 4890129"/>
              <a:gd name="connsiteX37557" fmla="*/ 2162535 w 9771622"/>
              <a:gd name="connsiteY37557" fmla="*/ 241241 h 4890129"/>
              <a:gd name="connsiteX37558" fmla="*/ 2148822 w 9771622"/>
              <a:gd name="connsiteY37558" fmla="*/ 227526 h 4890129"/>
              <a:gd name="connsiteX37559" fmla="*/ 2162535 w 9771622"/>
              <a:gd name="connsiteY37559" fmla="*/ 213812 h 4890129"/>
              <a:gd name="connsiteX37560" fmla="*/ 2364112 w 9771622"/>
              <a:gd name="connsiteY37560" fmla="*/ 213186 h 4890129"/>
              <a:gd name="connsiteX37561" fmla="*/ 2377826 w 9771622"/>
              <a:gd name="connsiteY37561" fmla="*/ 226894 h 4890129"/>
              <a:gd name="connsiteX37562" fmla="*/ 2364112 w 9771622"/>
              <a:gd name="connsiteY37562" fmla="*/ 240608 h 4890129"/>
              <a:gd name="connsiteX37563" fmla="*/ 2350396 w 9771622"/>
              <a:gd name="connsiteY37563" fmla="*/ 226894 h 4890129"/>
              <a:gd name="connsiteX37564" fmla="*/ 2364112 w 9771622"/>
              <a:gd name="connsiteY37564" fmla="*/ 213186 h 4890129"/>
              <a:gd name="connsiteX37565" fmla="*/ 6157122 w 9771622"/>
              <a:gd name="connsiteY37565" fmla="*/ 211377 h 4890129"/>
              <a:gd name="connsiteX37566" fmla="*/ 6170838 w 9771622"/>
              <a:gd name="connsiteY37566" fmla="*/ 225091 h 4890129"/>
              <a:gd name="connsiteX37567" fmla="*/ 6157122 w 9771622"/>
              <a:gd name="connsiteY37567" fmla="*/ 238800 h 4890129"/>
              <a:gd name="connsiteX37568" fmla="*/ 6143406 w 9771622"/>
              <a:gd name="connsiteY37568" fmla="*/ 225091 h 4890129"/>
              <a:gd name="connsiteX37569" fmla="*/ 6157122 w 9771622"/>
              <a:gd name="connsiteY37569" fmla="*/ 211377 h 4890129"/>
              <a:gd name="connsiteX37570" fmla="*/ 3649898 w 9771622"/>
              <a:gd name="connsiteY37570" fmla="*/ 211377 h 4890129"/>
              <a:gd name="connsiteX37571" fmla="*/ 3663614 w 9771622"/>
              <a:gd name="connsiteY37571" fmla="*/ 225091 h 4890129"/>
              <a:gd name="connsiteX37572" fmla="*/ 3649898 w 9771622"/>
              <a:gd name="connsiteY37572" fmla="*/ 238802 h 4890129"/>
              <a:gd name="connsiteX37573" fmla="*/ 3636182 w 9771622"/>
              <a:gd name="connsiteY37573" fmla="*/ 225091 h 4890129"/>
              <a:gd name="connsiteX37574" fmla="*/ 3649898 w 9771622"/>
              <a:gd name="connsiteY37574" fmla="*/ 211377 h 4890129"/>
              <a:gd name="connsiteX37575" fmla="*/ 2945661 w 9771622"/>
              <a:gd name="connsiteY37575" fmla="*/ 210310 h 4890129"/>
              <a:gd name="connsiteX37576" fmla="*/ 2959374 w 9771622"/>
              <a:gd name="connsiteY37576" fmla="*/ 224024 h 4890129"/>
              <a:gd name="connsiteX37577" fmla="*/ 2945661 w 9771622"/>
              <a:gd name="connsiteY37577" fmla="*/ 237731 h 4890129"/>
              <a:gd name="connsiteX37578" fmla="*/ 2931943 w 9771622"/>
              <a:gd name="connsiteY37578" fmla="*/ 224024 h 4890129"/>
              <a:gd name="connsiteX37579" fmla="*/ 2945661 w 9771622"/>
              <a:gd name="connsiteY37579" fmla="*/ 210310 h 4890129"/>
              <a:gd name="connsiteX37580" fmla="*/ 5928411 w 9771622"/>
              <a:gd name="connsiteY37580" fmla="*/ 209726 h 4890129"/>
              <a:gd name="connsiteX37581" fmla="*/ 5942127 w 9771622"/>
              <a:gd name="connsiteY37581" fmla="*/ 223435 h 4890129"/>
              <a:gd name="connsiteX37582" fmla="*/ 5928411 w 9771622"/>
              <a:gd name="connsiteY37582" fmla="*/ 237138 h 4890129"/>
              <a:gd name="connsiteX37583" fmla="*/ 5914695 w 9771622"/>
              <a:gd name="connsiteY37583" fmla="*/ 223435 h 4890129"/>
              <a:gd name="connsiteX37584" fmla="*/ 5928411 w 9771622"/>
              <a:gd name="connsiteY37584" fmla="*/ 209726 h 4890129"/>
              <a:gd name="connsiteX37585" fmla="*/ 3878293 w 9771622"/>
              <a:gd name="connsiteY37585" fmla="*/ 209726 h 4890129"/>
              <a:gd name="connsiteX37586" fmla="*/ 3892009 w 9771622"/>
              <a:gd name="connsiteY37586" fmla="*/ 223435 h 4890129"/>
              <a:gd name="connsiteX37587" fmla="*/ 3878293 w 9771622"/>
              <a:gd name="connsiteY37587" fmla="*/ 237138 h 4890129"/>
              <a:gd name="connsiteX37588" fmla="*/ 3864577 w 9771622"/>
              <a:gd name="connsiteY37588" fmla="*/ 223435 h 4890129"/>
              <a:gd name="connsiteX37589" fmla="*/ 3878293 w 9771622"/>
              <a:gd name="connsiteY37589" fmla="*/ 209726 h 4890129"/>
              <a:gd name="connsiteX37590" fmla="*/ 4157974 w 9771622"/>
              <a:gd name="connsiteY37590" fmla="*/ 209393 h 4890129"/>
              <a:gd name="connsiteX37591" fmla="*/ 4171690 w 9771622"/>
              <a:gd name="connsiteY37591" fmla="*/ 223104 h 4890129"/>
              <a:gd name="connsiteX37592" fmla="*/ 4157974 w 9771622"/>
              <a:gd name="connsiteY37592" fmla="*/ 236811 h 4890129"/>
              <a:gd name="connsiteX37593" fmla="*/ 4144258 w 9771622"/>
              <a:gd name="connsiteY37593" fmla="*/ 223104 h 4890129"/>
              <a:gd name="connsiteX37594" fmla="*/ 4157974 w 9771622"/>
              <a:gd name="connsiteY37594" fmla="*/ 209393 h 4890129"/>
              <a:gd name="connsiteX37595" fmla="*/ 6043593 w 9771622"/>
              <a:gd name="connsiteY37595" fmla="*/ 208732 h 4890129"/>
              <a:gd name="connsiteX37596" fmla="*/ 6057309 w 9771622"/>
              <a:gd name="connsiteY37596" fmla="*/ 222445 h 4890129"/>
              <a:gd name="connsiteX37597" fmla="*/ 6043593 w 9771622"/>
              <a:gd name="connsiteY37597" fmla="*/ 236152 h 4890129"/>
              <a:gd name="connsiteX37598" fmla="*/ 6029877 w 9771622"/>
              <a:gd name="connsiteY37598" fmla="*/ 222445 h 4890129"/>
              <a:gd name="connsiteX37599" fmla="*/ 6043593 w 9771622"/>
              <a:gd name="connsiteY37599" fmla="*/ 208732 h 4890129"/>
              <a:gd name="connsiteX37600" fmla="*/ 2650084 w 9771622"/>
              <a:gd name="connsiteY37600" fmla="*/ 206943 h 4890129"/>
              <a:gd name="connsiteX37601" fmla="*/ 2663796 w 9771622"/>
              <a:gd name="connsiteY37601" fmla="*/ 220660 h 4890129"/>
              <a:gd name="connsiteX37602" fmla="*/ 2650084 w 9771622"/>
              <a:gd name="connsiteY37602" fmla="*/ 234364 h 4890129"/>
              <a:gd name="connsiteX37603" fmla="*/ 2636369 w 9771622"/>
              <a:gd name="connsiteY37603" fmla="*/ 220660 h 4890129"/>
              <a:gd name="connsiteX37604" fmla="*/ 2650084 w 9771622"/>
              <a:gd name="connsiteY37604" fmla="*/ 206943 h 4890129"/>
              <a:gd name="connsiteX37605" fmla="*/ 7156696 w 9771622"/>
              <a:gd name="connsiteY37605" fmla="*/ 206942 h 4890129"/>
              <a:gd name="connsiteX37606" fmla="*/ 7170412 w 9771622"/>
              <a:gd name="connsiteY37606" fmla="*/ 220660 h 4890129"/>
              <a:gd name="connsiteX37607" fmla="*/ 7156696 w 9771622"/>
              <a:gd name="connsiteY37607" fmla="*/ 234361 h 4890129"/>
              <a:gd name="connsiteX37608" fmla="*/ 7142980 w 9771622"/>
              <a:gd name="connsiteY37608" fmla="*/ 220660 h 4890129"/>
              <a:gd name="connsiteX37609" fmla="*/ 7156696 w 9771622"/>
              <a:gd name="connsiteY37609" fmla="*/ 206942 h 4890129"/>
              <a:gd name="connsiteX37610" fmla="*/ 4016976 w 9771622"/>
              <a:gd name="connsiteY37610" fmla="*/ 206412 h 4890129"/>
              <a:gd name="connsiteX37611" fmla="*/ 4030692 w 9771622"/>
              <a:gd name="connsiteY37611" fmla="*/ 220130 h 4890129"/>
              <a:gd name="connsiteX37612" fmla="*/ 4016976 w 9771622"/>
              <a:gd name="connsiteY37612" fmla="*/ 233836 h 4890129"/>
              <a:gd name="connsiteX37613" fmla="*/ 4003260 w 9771622"/>
              <a:gd name="connsiteY37613" fmla="*/ 220130 h 4890129"/>
              <a:gd name="connsiteX37614" fmla="*/ 4016976 w 9771622"/>
              <a:gd name="connsiteY37614" fmla="*/ 206412 h 4890129"/>
              <a:gd name="connsiteX37615" fmla="*/ 3557900 w 9771622"/>
              <a:gd name="connsiteY37615" fmla="*/ 205407 h 4890129"/>
              <a:gd name="connsiteX37616" fmla="*/ 3571616 w 9771622"/>
              <a:gd name="connsiteY37616" fmla="*/ 219124 h 4890129"/>
              <a:gd name="connsiteX37617" fmla="*/ 3557900 w 9771622"/>
              <a:gd name="connsiteY37617" fmla="*/ 232830 h 4890129"/>
              <a:gd name="connsiteX37618" fmla="*/ 3544184 w 9771622"/>
              <a:gd name="connsiteY37618" fmla="*/ 219124 h 4890129"/>
              <a:gd name="connsiteX37619" fmla="*/ 3557900 w 9771622"/>
              <a:gd name="connsiteY37619" fmla="*/ 205407 h 4890129"/>
              <a:gd name="connsiteX37620" fmla="*/ 3029978 w 9771622"/>
              <a:gd name="connsiteY37620" fmla="*/ 205352 h 4890129"/>
              <a:gd name="connsiteX37621" fmla="*/ 3043694 w 9771622"/>
              <a:gd name="connsiteY37621" fmla="*/ 219070 h 4890129"/>
              <a:gd name="connsiteX37622" fmla="*/ 3029978 w 9771622"/>
              <a:gd name="connsiteY37622" fmla="*/ 232778 h 4890129"/>
              <a:gd name="connsiteX37623" fmla="*/ 3016262 w 9771622"/>
              <a:gd name="connsiteY37623" fmla="*/ 219070 h 4890129"/>
              <a:gd name="connsiteX37624" fmla="*/ 3029978 w 9771622"/>
              <a:gd name="connsiteY37624" fmla="*/ 205352 h 4890129"/>
              <a:gd name="connsiteX37625" fmla="*/ 2039408 w 9771622"/>
              <a:gd name="connsiteY37625" fmla="*/ 203864 h 4890129"/>
              <a:gd name="connsiteX37626" fmla="*/ 2053130 w 9771622"/>
              <a:gd name="connsiteY37626" fmla="*/ 217577 h 4890129"/>
              <a:gd name="connsiteX37627" fmla="*/ 2039408 w 9771622"/>
              <a:gd name="connsiteY37627" fmla="*/ 231290 h 4890129"/>
              <a:gd name="connsiteX37628" fmla="*/ 2025700 w 9771622"/>
              <a:gd name="connsiteY37628" fmla="*/ 217577 h 4890129"/>
              <a:gd name="connsiteX37629" fmla="*/ 2039408 w 9771622"/>
              <a:gd name="connsiteY37629" fmla="*/ 203864 h 4890129"/>
              <a:gd name="connsiteX37630" fmla="*/ 2442550 w 9771622"/>
              <a:gd name="connsiteY37630" fmla="*/ 202268 h 4890129"/>
              <a:gd name="connsiteX37631" fmla="*/ 2456267 w 9771622"/>
              <a:gd name="connsiteY37631" fmla="*/ 215987 h 4890129"/>
              <a:gd name="connsiteX37632" fmla="*/ 2442550 w 9771622"/>
              <a:gd name="connsiteY37632" fmla="*/ 229696 h 4890129"/>
              <a:gd name="connsiteX37633" fmla="*/ 2428840 w 9771622"/>
              <a:gd name="connsiteY37633" fmla="*/ 215987 h 4890129"/>
              <a:gd name="connsiteX37634" fmla="*/ 2442550 w 9771622"/>
              <a:gd name="connsiteY37634" fmla="*/ 202268 h 4890129"/>
              <a:gd name="connsiteX37635" fmla="*/ 3115374 w 9771622"/>
              <a:gd name="connsiteY37635" fmla="*/ 201719 h 4890129"/>
              <a:gd name="connsiteX37636" fmla="*/ 3129090 w 9771622"/>
              <a:gd name="connsiteY37636" fmla="*/ 215437 h 4890129"/>
              <a:gd name="connsiteX37637" fmla="*/ 3115374 w 9771622"/>
              <a:gd name="connsiteY37637" fmla="*/ 229150 h 4890129"/>
              <a:gd name="connsiteX37638" fmla="*/ 3101658 w 9771622"/>
              <a:gd name="connsiteY37638" fmla="*/ 215437 h 4890129"/>
              <a:gd name="connsiteX37639" fmla="*/ 3115374 w 9771622"/>
              <a:gd name="connsiteY37639" fmla="*/ 201719 h 4890129"/>
              <a:gd name="connsiteX37640" fmla="*/ 2238994 w 9771622"/>
              <a:gd name="connsiteY37640" fmla="*/ 201572 h 4890129"/>
              <a:gd name="connsiteX37641" fmla="*/ 2252716 w 9771622"/>
              <a:gd name="connsiteY37641" fmla="*/ 215294 h 4890129"/>
              <a:gd name="connsiteX37642" fmla="*/ 2238994 w 9771622"/>
              <a:gd name="connsiteY37642" fmla="*/ 229002 h 4890129"/>
              <a:gd name="connsiteX37643" fmla="*/ 2225281 w 9771622"/>
              <a:gd name="connsiteY37643" fmla="*/ 215294 h 4890129"/>
              <a:gd name="connsiteX37644" fmla="*/ 2238994 w 9771622"/>
              <a:gd name="connsiteY37644" fmla="*/ 201572 h 4890129"/>
              <a:gd name="connsiteX37645" fmla="*/ 3467208 w 9771622"/>
              <a:gd name="connsiteY37645" fmla="*/ 201423 h 4890129"/>
              <a:gd name="connsiteX37646" fmla="*/ 3480924 w 9771622"/>
              <a:gd name="connsiteY37646" fmla="*/ 215149 h 4890129"/>
              <a:gd name="connsiteX37647" fmla="*/ 3467208 w 9771622"/>
              <a:gd name="connsiteY37647" fmla="*/ 228854 h 4890129"/>
              <a:gd name="connsiteX37648" fmla="*/ 3453492 w 9771622"/>
              <a:gd name="connsiteY37648" fmla="*/ 215149 h 4890129"/>
              <a:gd name="connsiteX37649" fmla="*/ 3467208 w 9771622"/>
              <a:gd name="connsiteY37649" fmla="*/ 201423 h 4890129"/>
              <a:gd name="connsiteX37650" fmla="*/ 3201760 w 9771622"/>
              <a:gd name="connsiteY37650" fmla="*/ 199739 h 4890129"/>
              <a:gd name="connsiteX37651" fmla="*/ 3215476 w 9771622"/>
              <a:gd name="connsiteY37651" fmla="*/ 213465 h 4890129"/>
              <a:gd name="connsiteX37652" fmla="*/ 3201760 w 9771622"/>
              <a:gd name="connsiteY37652" fmla="*/ 227177 h 4890129"/>
              <a:gd name="connsiteX37653" fmla="*/ 3188044 w 9771622"/>
              <a:gd name="connsiteY37653" fmla="*/ 213465 h 4890129"/>
              <a:gd name="connsiteX37654" fmla="*/ 3201760 w 9771622"/>
              <a:gd name="connsiteY37654" fmla="*/ 199739 h 4890129"/>
              <a:gd name="connsiteX37655" fmla="*/ 3377514 w 9771622"/>
              <a:gd name="connsiteY37655" fmla="*/ 199425 h 4890129"/>
              <a:gd name="connsiteX37656" fmla="*/ 3391230 w 9771622"/>
              <a:gd name="connsiteY37656" fmla="*/ 213153 h 4890129"/>
              <a:gd name="connsiteX37657" fmla="*/ 3377514 w 9771622"/>
              <a:gd name="connsiteY37657" fmla="*/ 226859 h 4890129"/>
              <a:gd name="connsiteX37658" fmla="*/ 3363798 w 9771622"/>
              <a:gd name="connsiteY37658" fmla="*/ 213153 h 4890129"/>
              <a:gd name="connsiteX37659" fmla="*/ 3377514 w 9771622"/>
              <a:gd name="connsiteY37659" fmla="*/ 199425 h 4890129"/>
              <a:gd name="connsiteX37660" fmla="*/ 3289140 w 9771622"/>
              <a:gd name="connsiteY37660" fmla="*/ 198758 h 4890129"/>
              <a:gd name="connsiteX37661" fmla="*/ 3302856 w 9771622"/>
              <a:gd name="connsiteY37661" fmla="*/ 212479 h 4890129"/>
              <a:gd name="connsiteX37662" fmla="*/ 3289140 w 9771622"/>
              <a:gd name="connsiteY37662" fmla="*/ 226193 h 4890129"/>
              <a:gd name="connsiteX37663" fmla="*/ 3275424 w 9771622"/>
              <a:gd name="connsiteY37663" fmla="*/ 212479 h 4890129"/>
              <a:gd name="connsiteX37664" fmla="*/ 3289140 w 9771622"/>
              <a:gd name="connsiteY37664" fmla="*/ 198758 h 4890129"/>
              <a:gd name="connsiteX37665" fmla="*/ 2731507 w 9771622"/>
              <a:gd name="connsiteY37665" fmla="*/ 198676 h 4890129"/>
              <a:gd name="connsiteX37666" fmla="*/ 2745226 w 9771622"/>
              <a:gd name="connsiteY37666" fmla="*/ 212397 h 4890129"/>
              <a:gd name="connsiteX37667" fmla="*/ 2731507 w 9771622"/>
              <a:gd name="connsiteY37667" fmla="*/ 226111 h 4890129"/>
              <a:gd name="connsiteX37668" fmla="*/ 2717792 w 9771622"/>
              <a:gd name="connsiteY37668" fmla="*/ 212397 h 4890129"/>
              <a:gd name="connsiteX37669" fmla="*/ 2731507 w 9771622"/>
              <a:gd name="connsiteY37669" fmla="*/ 198676 h 4890129"/>
              <a:gd name="connsiteX37670" fmla="*/ 3783633 w 9771622"/>
              <a:gd name="connsiteY37670" fmla="*/ 198461 h 4890129"/>
              <a:gd name="connsiteX37671" fmla="*/ 3797349 w 9771622"/>
              <a:gd name="connsiteY37671" fmla="*/ 212186 h 4890129"/>
              <a:gd name="connsiteX37672" fmla="*/ 3783633 w 9771622"/>
              <a:gd name="connsiteY37672" fmla="*/ 225894 h 4890129"/>
              <a:gd name="connsiteX37673" fmla="*/ 3769917 w 9771622"/>
              <a:gd name="connsiteY37673" fmla="*/ 212186 h 4890129"/>
              <a:gd name="connsiteX37674" fmla="*/ 3783633 w 9771622"/>
              <a:gd name="connsiteY37674" fmla="*/ 198461 h 4890129"/>
              <a:gd name="connsiteX37675" fmla="*/ 4201664 w 9771622"/>
              <a:gd name="connsiteY37675" fmla="*/ 195145 h 4890129"/>
              <a:gd name="connsiteX37676" fmla="*/ 4215380 w 9771622"/>
              <a:gd name="connsiteY37676" fmla="*/ 208875 h 4890129"/>
              <a:gd name="connsiteX37677" fmla="*/ 4201664 w 9771622"/>
              <a:gd name="connsiteY37677" fmla="*/ 222587 h 4890129"/>
              <a:gd name="connsiteX37678" fmla="*/ 4187948 w 9771622"/>
              <a:gd name="connsiteY37678" fmla="*/ 208875 h 4890129"/>
              <a:gd name="connsiteX37679" fmla="*/ 4201664 w 9771622"/>
              <a:gd name="connsiteY37679" fmla="*/ 195145 h 4890129"/>
              <a:gd name="connsiteX37680" fmla="*/ 6229278 w 9771622"/>
              <a:gd name="connsiteY37680" fmla="*/ 193811 h 4890129"/>
              <a:gd name="connsiteX37681" fmla="*/ 6242994 w 9771622"/>
              <a:gd name="connsiteY37681" fmla="*/ 207535 h 4890129"/>
              <a:gd name="connsiteX37682" fmla="*/ 6229278 w 9771622"/>
              <a:gd name="connsiteY37682" fmla="*/ 221253 h 4890129"/>
              <a:gd name="connsiteX37683" fmla="*/ 6215562 w 9771622"/>
              <a:gd name="connsiteY37683" fmla="*/ 207535 h 4890129"/>
              <a:gd name="connsiteX37684" fmla="*/ 6229278 w 9771622"/>
              <a:gd name="connsiteY37684" fmla="*/ 193811 h 4890129"/>
              <a:gd name="connsiteX37685" fmla="*/ 2521661 w 9771622"/>
              <a:gd name="connsiteY37685" fmla="*/ 192337 h 4890129"/>
              <a:gd name="connsiteX37686" fmla="*/ 2535379 w 9771622"/>
              <a:gd name="connsiteY37686" fmla="*/ 206068 h 4890129"/>
              <a:gd name="connsiteX37687" fmla="*/ 2521661 w 9771622"/>
              <a:gd name="connsiteY37687" fmla="*/ 219779 h 4890129"/>
              <a:gd name="connsiteX37688" fmla="*/ 2507943 w 9771622"/>
              <a:gd name="connsiteY37688" fmla="*/ 206068 h 4890129"/>
              <a:gd name="connsiteX37689" fmla="*/ 2521661 w 9771622"/>
              <a:gd name="connsiteY37689" fmla="*/ 192337 h 4890129"/>
              <a:gd name="connsiteX37690" fmla="*/ 2813595 w 9771622"/>
              <a:gd name="connsiteY37690" fmla="*/ 191403 h 4890129"/>
              <a:gd name="connsiteX37691" fmla="*/ 2827308 w 9771622"/>
              <a:gd name="connsiteY37691" fmla="*/ 205131 h 4890129"/>
              <a:gd name="connsiteX37692" fmla="*/ 2813595 w 9771622"/>
              <a:gd name="connsiteY37692" fmla="*/ 218848 h 4890129"/>
              <a:gd name="connsiteX37693" fmla="*/ 2799875 w 9771622"/>
              <a:gd name="connsiteY37693" fmla="*/ 205131 h 4890129"/>
              <a:gd name="connsiteX37694" fmla="*/ 2813595 w 9771622"/>
              <a:gd name="connsiteY37694" fmla="*/ 191403 h 4890129"/>
              <a:gd name="connsiteX37695" fmla="*/ 3920329 w 9771622"/>
              <a:gd name="connsiteY37695" fmla="*/ 191169 h 4890129"/>
              <a:gd name="connsiteX37696" fmla="*/ 3934045 w 9771622"/>
              <a:gd name="connsiteY37696" fmla="*/ 204900 h 4890129"/>
              <a:gd name="connsiteX37697" fmla="*/ 3920329 w 9771622"/>
              <a:gd name="connsiteY37697" fmla="*/ 218619 h 4890129"/>
              <a:gd name="connsiteX37698" fmla="*/ 3906613 w 9771622"/>
              <a:gd name="connsiteY37698" fmla="*/ 204900 h 4890129"/>
              <a:gd name="connsiteX37699" fmla="*/ 3920329 w 9771622"/>
              <a:gd name="connsiteY37699" fmla="*/ 191169 h 4890129"/>
              <a:gd name="connsiteX37700" fmla="*/ 2115206 w 9771622"/>
              <a:gd name="connsiteY37700" fmla="*/ 190953 h 4890129"/>
              <a:gd name="connsiteX37701" fmla="*/ 2128920 w 9771622"/>
              <a:gd name="connsiteY37701" fmla="*/ 204678 h 4890129"/>
              <a:gd name="connsiteX37702" fmla="*/ 2115206 w 9771622"/>
              <a:gd name="connsiteY37702" fmla="*/ 218395 h 4890129"/>
              <a:gd name="connsiteX37703" fmla="*/ 2101488 w 9771622"/>
              <a:gd name="connsiteY37703" fmla="*/ 204678 h 4890129"/>
              <a:gd name="connsiteX37704" fmla="*/ 2115206 w 9771622"/>
              <a:gd name="connsiteY37704" fmla="*/ 190953 h 4890129"/>
              <a:gd name="connsiteX37705" fmla="*/ 2316449 w 9771622"/>
              <a:gd name="connsiteY37705" fmla="*/ 189986 h 4890129"/>
              <a:gd name="connsiteX37706" fmla="*/ 2330162 w 9771622"/>
              <a:gd name="connsiteY37706" fmla="*/ 203709 h 4890129"/>
              <a:gd name="connsiteX37707" fmla="*/ 2316449 w 9771622"/>
              <a:gd name="connsiteY37707" fmla="*/ 217431 h 4890129"/>
              <a:gd name="connsiteX37708" fmla="*/ 2302733 w 9771622"/>
              <a:gd name="connsiteY37708" fmla="*/ 203709 h 4890129"/>
              <a:gd name="connsiteX37709" fmla="*/ 2316449 w 9771622"/>
              <a:gd name="connsiteY37709" fmla="*/ 189986 h 4890129"/>
              <a:gd name="connsiteX37710" fmla="*/ 4059673 w 9771622"/>
              <a:gd name="connsiteY37710" fmla="*/ 189844 h 4890129"/>
              <a:gd name="connsiteX37711" fmla="*/ 4073389 w 9771622"/>
              <a:gd name="connsiteY37711" fmla="*/ 203577 h 4890129"/>
              <a:gd name="connsiteX37712" fmla="*/ 4059673 w 9771622"/>
              <a:gd name="connsiteY37712" fmla="*/ 217292 h 4890129"/>
              <a:gd name="connsiteX37713" fmla="*/ 4045957 w 9771622"/>
              <a:gd name="connsiteY37713" fmla="*/ 203577 h 4890129"/>
              <a:gd name="connsiteX37714" fmla="*/ 4059673 w 9771622"/>
              <a:gd name="connsiteY37714" fmla="*/ 189844 h 4890129"/>
              <a:gd name="connsiteX37715" fmla="*/ 6116744 w 9771622"/>
              <a:gd name="connsiteY37715" fmla="*/ 189184 h 4890129"/>
              <a:gd name="connsiteX37716" fmla="*/ 6130460 w 9771622"/>
              <a:gd name="connsiteY37716" fmla="*/ 202913 h 4890129"/>
              <a:gd name="connsiteX37717" fmla="*/ 6116744 w 9771622"/>
              <a:gd name="connsiteY37717" fmla="*/ 216632 h 4890129"/>
              <a:gd name="connsiteX37718" fmla="*/ 6103028 w 9771622"/>
              <a:gd name="connsiteY37718" fmla="*/ 202913 h 4890129"/>
              <a:gd name="connsiteX37719" fmla="*/ 6116744 w 9771622"/>
              <a:gd name="connsiteY37719" fmla="*/ 189184 h 4890129"/>
              <a:gd name="connsiteX37720" fmla="*/ 3689963 w 9771622"/>
              <a:gd name="connsiteY37720" fmla="*/ 189184 h 4890129"/>
              <a:gd name="connsiteX37721" fmla="*/ 3703679 w 9771622"/>
              <a:gd name="connsiteY37721" fmla="*/ 202913 h 4890129"/>
              <a:gd name="connsiteX37722" fmla="*/ 3689963 w 9771622"/>
              <a:gd name="connsiteY37722" fmla="*/ 216632 h 4890129"/>
              <a:gd name="connsiteX37723" fmla="*/ 3676247 w 9771622"/>
              <a:gd name="connsiteY37723" fmla="*/ 202913 h 4890129"/>
              <a:gd name="connsiteX37724" fmla="*/ 3689963 w 9771622"/>
              <a:gd name="connsiteY37724" fmla="*/ 189184 h 4890129"/>
              <a:gd name="connsiteX37725" fmla="*/ 2896668 w 9771622"/>
              <a:gd name="connsiteY37725" fmla="*/ 185454 h 4890129"/>
              <a:gd name="connsiteX37726" fmla="*/ 2910385 w 9771622"/>
              <a:gd name="connsiteY37726" fmla="*/ 199180 h 4890129"/>
              <a:gd name="connsiteX37727" fmla="*/ 2896668 w 9771622"/>
              <a:gd name="connsiteY37727" fmla="*/ 212904 h 4890129"/>
              <a:gd name="connsiteX37728" fmla="*/ 2882953 w 9771622"/>
              <a:gd name="connsiteY37728" fmla="*/ 199180 h 4890129"/>
              <a:gd name="connsiteX37729" fmla="*/ 2896668 w 9771622"/>
              <a:gd name="connsiteY37729" fmla="*/ 185454 h 4890129"/>
              <a:gd name="connsiteX37730" fmla="*/ 2601763 w 9771622"/>
              <a:gd name="connsiteY37730" fmla="*/ 183083 h 4890129"/>
              <a:gd name="connsiteX37731" fmla="*/ 2615476 w 9771622"/>
              <a:gd name="connsiteY37731" fmla="*/ 196802 h 4890129"/>
              <a:gd name="connsiteX37732" fmla="*/ 2601763 w 9771622"/>
              <a:gd name="connsiteY37732" fmla="*/ 210530 h 4890129"/>
              <a:gd name="connsiteX37733" fmla="*/ 2588043 w 9771622"/>
              <a:gd name="connsiteY37733" fmla="*/ 196802 h 4890129"/>
              <a:gd name="connsiteX37734" fmla="*/ 2601763 w 9771622"/>
              <a:gd name="connsiteY37734" fmla="*/ 183083 h 4890129"/>
              <a:gd name="connsiteX37735" fmla="*/ 3597618 w 9771622"/>
              <a:gd name="connsiteY37735" fmla="*/ 182231 h 4890129"/>
              <a:gd name="connsiteX37736" fmla="*/ 3611334 w 9771622"/>
              <a:gd name="connsiteY37736" fmla="*/ 195948 h 4890129"/>
              <a:gd name="connsiteX37737" fmla="*/ 3597618 w 9771622"/>
              <a:gd name="connsiteY37737" fmla="*/ 209677 h 4890129"/>
              <a:gd name="connsiteX37738" fmla="*/ 3583902 w 9771622"/>
              <a:gd name="connsiteY37738" fmla="*/ 195948 h 4890129"/>
              <a:gd name="connsiteX37739" fmla="*/ 3597618 w 9771622"/>
              <a:gd name="connsiteY37739" fmla="*/ 182231 h 4890129"/>
              <a:gd name="connsiteX37740" fmla="*/ 4245688 w 9771622"/>
              <a:gd name="connsiteY37740" fmla="*/ 181913 h 4890129"/>
              <a:gd name="connsiteX37741" fmla="*/ 4259404 w 9771622"/>
              <a:gd name="connsiteY37741" fmla="*/ 195626 h 4890129"/>
              <a:gd name="connsiteX37742" fmla="*/ 4245688 w 9771622"/>
              <a:gd name="connsiteY37742" fmla="*/ 209351 h 4890129"/>
              <a:gd name="connsiteX37743" fmla="*/ 4231972 w 9771622"/>
              <a:gd name="connsiteY37743" fmla="*/ 195626 h 4890129"/>
              <a:gd name="connsiteX37744" fmla="*/ 4245688 w 9771622"/>
              <a:gd name="connsiteY37744" fmla="*/ 181913 h 4890129"/>
              <a:gd name="connsiteX37745" fmla="*/ 2980332 w 9771622"/>
              <a:gd name="connsiteY37745" fmla="*/ 180177 h 4890129"/>
              <a:gd name="connsiteX37746" fmla="*/ 2994048 w 9771622"/>
              <a:gd name="connsiteY37746" fmla="*/ 193891 h 4890129"/>
              <a:gd name="connsiteX37747" fmla="*/ 2980332 w 9771622"/>
              <a:gd name="connsiteY37747" fmla="*/ 207616 h 4890129"/>
              <a:gd name="connsiteX37748" fmla="*/ 2966696 w 9771622"/>
              <a:gd name="connsiteY37748" fmla="*/ 193891 h 4890129"/>
              <a:gd name="connsiteX37749" fmla="*/ 2980332 w 9771622"/>
              <a:gd name="connsiteY37749" fmla="*/ 180177 h 4890129"/>
              <a:gd name="connsiteX37750" fmla="*/ 2394896 w 9771622"/>
              <a:gd name="connsiteY37750" fmla="*/ 178751 h 4890129"/>
              <a:gd name="connsiteX37751" fmla="*/ 2408609 w 9771622"/>
              <a:gd name="connsiteY37751" fmla="*/ 192462 h 4890129"/>
              <a:gd name="connsiteX37752" fmla="*/ 2394896 w 9771622"/>
              <a:gd name="connsiteY37752" fmla="*/ 206191 h 4890129"/>
              <a:gd name="connsiteX37753" fmla="*/ 2381172 w 9771622"/>
              <a:gd name="connsiteY37753" fmla="*/ 192462 h 4890129"/>
              <a:gd name="connsiteX37754" fmla="*/ 2394896 w 9771622"/>
              <a:gd name="connsiteY37754" fmla="*/ 178751 h 4890129"/>
              <a:gd name="connsiteX37755" fmla="*/ 2191666 w 9771622"/>
              <a:gd name="connsiteY37755" fmla="*/ 178392 h 4890129"/>
              <a:gd name="connsiteX37756" fmla="*/ 2205382 w 9771622"/>
              <a:gd name="connsiteY37756" fmla="*/ 192104 h 4890129"/>
              <a:gd name="connsiteX37757" fmla="*/ 2191666 w 9771622"/>
              <a:gd name="connsiteY37757" fmla="*/ 205828 h 4890129"/>
              <a:gd name="connsiteX37758" fmla="*/ 2177948 w 9771622"/>
              <a:gd name="connsiteY37758" fmla="*/ 192104 h 4890129"/>
              <a:gd name="connsiteX37759" fmla="*/ 2191666 w 9771622"/>
              <a:gd name="connsiteY37759" fmla="*/ 178392 h 4890129"/>
              <a:gd name="connsiteX37760" fmla="*/ 3825005 w 9771622"/>
              <a:gd name="connsiteY37760" fmla="*/ 178271 h 4890129"/>
              <a:gd name="connsiteX37761" fmla="*/ 3838721 w 9771622"/>
              <a:gd name="connsiteY37761" fmla="*/ 191980 h 4890129"/>
              <a:gd name="connsiteX37762" fmla="*/ 3825005 w 9771622"/>
              <a:gd name="connsiteY37762" fmla="*/ 205710 h 4890129"/>
              <a:gd name="connsiteX37763" fmla="*/ 3811289 w 9771622"/>
              <a:gd name="connsiteY37763" fmla="*/ 191980 h 4890129"/>
              <a:gd name="connsiteX37764" fmla="*/ 3825005 w 9771622"/>
              <a:gd name="connsiteY37764" fmla="*/ 178271 h 4890129"/>
              <a:gd name="connsiteX37765" fmla="*/ 3506266 w 9771622"/>
              <a:gd name="connsiteY37765" fmla="*/ 177260 h 4890129"/>
              <a:gd name="connsiteX37766" fmla="*/ 3519982 w 9771622"/>
              <a:gd name="connsiteY37766" fmla="*/ 190967 h 4890129"/>
              <a:gd name="connsiteX37767" fmla="*/ 3506266 w 9771622"/>
              <a:gd name="connsiteY37767" fmla="*/ 204697 h 4890129"/>
              <a:gd name="connsiteX37768" fmla="*/ 3492550 w 9771622"/>
              <a:gd name="connsiteY37768" fmla="*/ 190967 h 4890129"/>
              <a:gd name="connsiteX37769" fmla="*/ 3506266 w 9771622"/>
              <a:gd name="connsiteY37769" fmla="*/ 177260 h 4890129"/>
              <a:gd name="connsiteX37770" fmla="*/ 3065394 w 9771622"/>
              <a:gd name="connsiteY37770" fmla="*/ 176218 h 4890129"/>
              <a:gd name="connsiteX37771" fmla="*/ 3079110 w 9771622"/>
              <a:gd name="connsiteY37771" fmla="*/ 189926 h 4890129"/>
              <a:gd name="connsiteX37772" fmla="*/ 3065394 w 9771622"/>
              <a:gd name="connsiteY37772" fmla="*/ 203658 h 4890129"/>
              <a:gd name="connsiteX37773" fmla="*/ 3051678 w 9771622"/>
              <a:gd name="connsiteY37773" fmla="*/ 189926 h 4890129"/>
              <a:gd name="connsiteX37774" fmla="*/ 3065394 w 9771622"/>
              <a:gd name="connsiteY37774" fmla="*/ 176218 h 4890129"/>
              <a:gd name="connsiteX37775" fmla="*/ 2682854 w 9771622"/>
              <a:gd name="connsiteY37775" fmla="*/ 174499 h 4890129"/>
              <a:gd name="connsiteX37776" fmla="*/ 2696568 w 9771622"/>
              <a:gd name="connsiteY37776" fmla="*/ 188207 h 4890129"/>
              <a:gd name="connsiteX37777" fmla="*/ 2682854 w 9771622"/>
              <a:gd name="connsiteY37777" fmla="*/ 201936 h 4890129"/>
              <a:gd name="connsiteX37778" fmla="*/ 2669133 w 9771622"/>
              <a:gd name="connsiteY37778" fmla="*/ 188207 h 4890129"/>
              <a:gd name="connsiteX37779" fmla="*/ 2682854 w 9771622"/>
              <a:gd name="connsiteY37779" fmla="*/ 174499 h 4890129"/>
              <a:gd name="connsiteX37780" fmla="*/ 4103032 w 9771622"/>
              <a:gd name="connsiteY37780" fmla="*/ 173969 h 4890129"/>
              <a:gd name="connsiteX37781" fmla="*/ 4116748 w 9771622"/>
              <a:gd name="connsiteY37781" fmla="*/ 187676 h 4890129"/>
              <a:gd name="connsiteX37782" fmla="*/ 4103032 w 9771622"/>
              <a:gd name="connsiteY37782" fmla="*/ 201407 h 4890129"/>
              <a:gd name="connsiteX37783" fmla="*/ 4089316 w 9771622"/>
              <a:gd name="connsiteY37783" fmla="*/ 187676 h 4890129"/>
              <a:gd name="connsiteX37784" fmla="*/ 4103032 w 9771622"/>
              <a:gd name="connsiteY37784" fmla="*/ 173969 h 4890129"/>
              <a:gd name="connsiteX37785" fmla="*/ 3415908 w 9771622"/>
              <a:gd name="connsiteY37785" fmla="*/ 173940 h 4890129"/>
              <a:gd name="connsiteX37786" fmla="*/ 3429624 w 9771622"/>
              <a:gd name="connsiteY37786" fmla="*/ 187648 h 4890129"/>
              <a:gd name="connsiteX37787" fmla="*/ 3415908 w 9771622"/>
              <a:gd name="connsiteY37787" fmla="*/ 201375 h 4890129"/>
              <a:gd name="connsiteX37788" fmla="*/ 3402192 w 9771622"/>
              <a:gd name="connsiteY37788" fmla="*/ 187648 h 4890129"/>
              <a:gd name="connsiteX37789" fmla="*/ 3415908 w 9771622"/>
              <a:gd name="connsiteY37789" fmla="*/ 173940 h 4890129"/>
              <a:gd name="connsiteX37790" fmla="*/ 3151450 w 9771622"/>
              <a:gd name="connsiteY37790" fmla="*/ 173583 h 4890129"/>
              <a:gd name="connsiteX37791" fmla="*/ 3165166 w 9771622"/>
              <a:gd name="connsiteY37791" fmla="*/ 187290 h 4890129"/>
              <a:gd name="connsiteX37792" fmla="*/ 3151450 w 9771622"/>
              <a:gd name="connsiteY37792" fmla="*/ 201019 h 4890129"/>
              <a:gd name="connsiteX37793" fmla="*/ 3137734 w 9771622"/>
              <a:gd name="connsiteY37793" fmla="*/ 187290 h 4890129"/>
              <a:gd name="connsiteX37794" fmla="*/ 3151450 w 9771622"/>
              <a:gd name="connsiteY37794" fmla="*/ 173583 h 4890129"/>
              <a:gd name="connsiteX37795" fmla="*/ 3962695 w 9771622"/>
              <a:gd name="connsiteY37795" fmla="*/ 172980 h 4890129"/>
              <a:gd name="connsiteX37796" fmla="*/ 3976411 w 9771622"/>
              <a:gd name="connsiteY37796" fmla="*/ 186687 h 4890129"/>
              <a:gd name="connsiteX37797" fmla="*/ 3962695 w 9771622"/>
              <a:gd name="connsiteY37797" fmla="*/ 200410 h 4890129"/>
              <a:gd name="connsiteX37798" fmla="*/ 3948979 w 9771622"/>
              <a:gd name="connsiteY37798" fmla="*/ 186687 h 4890129"/>
              <a:gd name="connsiteX37799" fmla="*/ 3962695 w 9771622"/>
              <a:gd name="connsiteY37799" fmla="*/ 172980 h 4890129"/>
              <a:gd name="connsiteX37800" fmla="*/ 3326540 w 9771622"/>
              <a:gd name="connsiteY37800" fmla="*/ 172279 h 4890129"/>
              <a:gd name="connsiteX37801" fmla="*/ 3340256 w 9771622"/>
              <a:gd name="connsiteY37801" fmla="*/ 185987 h 4890129"/>
              <a:gd name="connsiteX37802" fmla="*/ 3326540 w 9771622"/>
              <a:gd name="connsiteY37802" fmla="*/ 199707 h 4890129"/>
              <a:gd name="connsiteX37803" fmla="*/ 3312824 w 9771622"/>
              <a:gd name="connsiteY37803" fmla="*/ 185987 h 4890129"/>
              <a:gd name="connsiteX37804" fmla="*/ 3326540 w 9771622"/>
              <a:gd name="connsiteY37804" fmla="*/ 172279 h 4890129"/>
              <a:gd name="connsiteX37805" fmla="*/ 3238500 w 9771622"/>
              <a:gd name="connsiteY37805" fmla="*/ 172270 h 4890129"/>
              <a:gd name="connsiteX37806" fmla="*/ 3252216 w 9771622"/>
              <a:gd name="connsiteY37806" fmla="*/ 185976 h 4890129"/>
              <a:gd name="connsiteX37807" fmla="*/ 3238500 w 9771622"/>
              <a:gd name="connsiteY37807" fmla="*/ 199701 h 4890129"/>
              <a:gd name="connsiteX37808" fmla="*/ 3224784 w 9771622"/>
              <a:gd name="connsiteY37808" fmla="*/ 185976 h 4890129"/>
              <a:gd name="connsiteX37809" fmla="*/ 3238500 w 9771622"/>
              <a:gd name="connsiteY37809" fmla="*/ 172270 h 4890129"/>
              <a:gd name="connsiteX37810" fmla="*/ 6189230 w 9771622"/>
              <a:gd name="connsiteY37810" fmla="*/ 170651 h 4890129"/>
              <a:gd name="connsiteX37811" fmla="*/ 6202946 w 9771622"/>
              <a:gd name="connsiteY37811" fmla="*/ 184360 h 4890129"/>
              <a:gd name="connsiteX37812" fmla="*/ 6189230 w 9771622"/>
              <a:gd name="connsiteY37812" fmla="*/ 198081 h 4890129"/>
              <a:gd name="connsiteX37813" fmla="*/ 6175514 w 9771622"/>
              <a:gd name="connsiteY37813" fmla="*/ 184360 h 4890129"/>
              <a:gd name="connsiteX37814" fmla="*/ 6189230 w 9771622"/>
              <a:gd name="connsiteY37814" fmla="*/ 170651 h 4890129"/>
              <a:gd name="connsiteX37815" fmla="*/ 4290038 w 9771622"/>
              <a:gd name="connsiteY37815" fmla="*/ 169670 h 4890129"/>
              <a:gd name="connsiteX37816" fmla="*/ 4303754 w 9771622"/>
              <a:gd name="connsiteY37816" fmla="*/ 183376 h 4890129"/>
              <a:gd name="connsiteX37817" fmla="*/ 4290038 w 9771622"/>
              <a:gd name="connsiteY37817" fmla="*/ 197097 h 4890129"/>
              <a:gd name="connsiteX37818" fmla="*/ 4276322 w 9771622"/>
              <a:gd name="connsiteY37818" fmla="*/ 183376 h 4890129"/>
              <a:gd name="connsiteX37819" fmla="*/ 4290038 w 9771622"/>
              <a:gd name="connsiteY37819" fmla="*/ 169670 h 4890129"/>
              <a:gd name="connsiteX37820" fmla="*/ 2473669 w 9771622"/>
              <a:gd name="connsiteY37820" fmla="*/ 168506 h 4890129"/>
              <a:gd name="connsiteX37821" fmla="*/ 2487387 w 9771622"/>
              <a:gd name="connsiteY37821" fmla="*/ 182212 h 4890129"/>
              <a:gd name="connsiteX37822" fmla="*/ 2473669 w 9771622"/>
              <a:gd name="connsiteY37822" fmla="*/ 195931 h 4890129"/>
              <a:gd name="connsiteX37823" fmla="*/ 2459954 w 9771622"/>
              <a:gd name="connsiteY37823" fmla="*/ 182212 h 4890129"/>
              <a:gd name="connsiteX37824" fmla="*/ 2473669 w 9771622"/>
              <a:gd name="connsiteY37824" fmla="*/ 168506 h 4890129"/>
              <a:gd name="connsiteX37825" fmla="*/ 3730675 w 9771622"/>
              <a:gd name="connsiteY37825" fmla="*/ 167685 h 4890129"/>
              <a:gd name="connsiteX37826" fmla="*/ 3744391 w 9771622"/>
              <a:gd name="connsiteY37826" fmla="*/ 181394 h 4890129"/>
              <a:gd name="connsiteX37827" fmla="*/ 3730675 w 9771622"/>
              <a:gd name="connsiteY37827" fmla="*/ 195108 h 4890129"/>
              <a:gd name="connsiteX37828" fmla="*/ 3716959 w 9771622"/>
              <a:gd name="connsiteY37828" fmla="*/ 181394 h 4890129"/>
              <a:gd name="connsiteX37829" fmla="*/ 3730675 w 9771622"/>
              <a:gd name="connsiteY37829" fmla="*/ 167685 h 4890129"/>
              <a:gd name="connsiteX37830" fmla="*/ 2764612 w 9771622"/>
              <a:gd name="connsiteY37830" fmla="*/ 166907 h 4890129"/>
              <a:gd name="connsiteX37831" fmla="*/ 2778326 w 9771622"/>
              <a:gd name="connsiteY37831" fmla="*/ 180612 h 4890129"/>
              <a:gd name="connsiteX37832" fmla="*/ 2764612 w 9771622"/>
              <a:gd name="connsiteY37832" fmla="*/ 194327 h 4890129"/>
              <a:gd name="connsiteX37833" fmla="*/ 2750893 w 9771622"/>
              <a:gd name="connsiteY37833" fmla="*/ 180612 h 4890129"/>
              <a:gd name="connsiteX37834" fmla="*/ 2764612 w 9771622"/>
              <a:gd name="connsiteY37834" fmla="*/ 166907 h 4890129"/>
              <a:gd name="connsiteX37835" fmla="*/ 2268786 w 9771622"/>
              <a:gd name="connsiteY37835" fmla="*/ 166491 h 4890129"/>
              <a:gd name="connsiteX37836" fmla="*/ 2282501 w 9771622"/>
              <a:gd name="connsiteY37836" fmla="*/ 180200 h 4890129"/>
              <a:gd name="connsiteX37837" fmla="*/ 2268786 w 9771622"/>
              <a:gd name="connsiteY37837" fmla="*/ 193914 h 4890129"/>
              <a:gd name="connsiteX37838" fmla="*/ 2255067 w 9771622"/>
              <a:gd name="connsiteY37838" fmla="*/ 180200 h 4890129"/>
              <a:gd name="connsiteX37839" fmla="*/ 2268786 w 9771622"/>
              <a:gd name="connsiteY37839" fmla="*/ 166491 h 4890129"/>
              <a:gd name="connsiteX37840" fmla="*/ 2847354 w 9771622"/>
              <a:gd name="connsiteY37840" fmla="*/ 160631 h 4890129"/>
              <a:gd name="connsiteX37841" fmla="*/ 2861074 w 9771622"/>
              <a:gd name="connsiteY37841" fmla="*/ 174343 h 4890129"/>
              <a:gd name="connsiteX37842" fmla="*/ 2847354 w 9771622"/>
              <a:gd name="connsiteY37842" fmla="*/ 188047 h 4890129"/>
              <a:gd name="connsiteX37843" fmla="*/ 2833636 w 9771622"/>
              <a:gd name="connsiteY37843" fmla="*/ 174343 h 4890129"/>
              <a:gd name="connsiteX37844" fmla="*/ 2847354 w 9771622"/>
              <a:gd name="connsiteY37844" fmla="*/ 160631 h 4890129"/>
              <a:gd name="connsiteX37845" fmla="*/ 3637666 w 9771622"/>
              <a:gd name="connsiteY37845" fmla="*/ 159730 h 4890129"/>
              <a:gd name="connsiteX37846" fmla="*/ 3651382 w 9771622"/>
              <a:gd name="connsiteY37846" fmla="*/ 173445 h 4890129"/>
              <a:gd name="connsiteX37847" fmla="*/ 3637666 w 9771622"/>
              <a:gd name="connsiteY37847" fmla="*/ 187154 h 4890129"/>
              <a:gd name="connsiteX37848" fmla="*/ 3623950 w 9771622"/>
              <a:gd name="connsiteY37848" fmla="*/ 173445 h 4890129"/>
              <a:gd name="connsiteX37849" fmla="*/ 3637666 w 9771622"/>
              <a:gd name="connsiteY37849" fmla="*/ 159730 h 4890129"/>
              <a:gd name="connsiteX37850" fmla="*/ 4146392 w 9771622"/>
              <a:gd name="connsiteY37850" fmla="*/ 159411 h 4890129"/>
              <a:gd name="connsiteX37851" fmla="*/ 4160108 w 9771622"/>
              <a:gd name="connsiteY37851" fmla="*/ 173120 h 4890129"/>
              <a:gd name="connsiteX37852" fmla="*/ 4146392 w 9771622"/>
              <a:gd name="connsiteY37852" fmla="*/ 186829 h 4890129"/>
              <a:gd name="connsiteX37853" fmla="*/ 4132676 w 9771622"/>
              <a:gd name="connsiteY37853" fmla="*/ 173120 h 4890129"/>
              <a:gd name="connsiteX37854" fmla="*/ 4146392 w 9771622"/>
              <a:gd name="connsiteY37854" fmla="*/ 159411 h 4890129"/>
              <a:gd name="connsiteX37855" fmla="*/ 2553765 w 9771622"/>
              <a:gd name="connsiteY37855" fmla="*/ 159249 h 4890129"/>
              <a:gd name="connsiteX37856" fmla="*/ 2567480 w 9771622"/>
              <a:gd name="connsiteY37856" fmla="*/ 172963 h 4890129"/>
              <a:gd name="connsiteX37857" fmla="*/ 2553765 w 9771622"/>
              <a:gd name="connsiteY37857" fmla="*/ 186669 h 4890129"/>
              <a:gd name="connsiteX37858" fmla="*/ 2540049 w 9771622"/>
              <a:gd name="connsiteY37858" fmla="*/ 172963 h 4890129"/>
              <a:gd name="connsiteX37859" fmla="*/ 2553765 w 9771622"/>
              <a:gd name="connsiteY37859" fmla="*/ 159249 h 4890129"/>
              <a:gd name="connsiteX37860" fmla="*/ 3866708 w 9771622"/>
              <a:gd name="connsiteY37860" fmla="*/ 158744 h 4890129"/>
              <a:gd name="connsiteX37861" fmla="*/ 3880424 w 9771622"/>
              <a:gd name="connsiteY37861" fmla="*/ 172458 h 4890129"/>
              <a:gd name="connsiteX37862" fmla="*/ 3866708 w 9771622"/>
              <a:gd name="connsiteY37862" fmla="*/ 186170 h 4890129"/>
              <a:gd name="connsiteX37863" fmla="*/ 3852992 w 9771622"/>
              <a:gd name="connsiteY37863" fmla="*/ 172458 h 4890129"/>
              <a:gd name="connsiteX37864" fmla="*/ 3866708 w 9771622"/>
              <a:gd name="connsiteY37864" fmla="*/ 158744 h 4890129"/>
              <a:gd name="connsiteX37865" fmla="*/ 4005391 w 9771622"/>
              <a:gd name="connsiteY37865" fmla="*/ 155761 h 4890129"/>
              <a:gd name="connsiteX37866" fmla="*/ 4019107 w 9771622"/>
              <a:gd name="connsiteY37866" fmla="*/ 169481 h 4890129"/>
              <a:gd name="connsiteX37867" fmla="*/ 4005391 w 9771622"/>
              <a:gd name="connsiteY37867" fmla="*/ 183187 h 4890129"/>
              <a:gd name="connsiteX37868" fmla="*/ 3991675 w 9771622"/>
              <a:gd name="connsiteY37868" fmla="*/ 169481 h 4890129"/>
              <a:gd name="connsiteX37869" fmla="*/ 4005391 w 9771622"/>
              <a:gd name="connsiteY37869" fmla="*/ 155761 h 4890129"/>
              <a:gd name="connsiteX37870" fmla="*/ 2346898 w 9771622"/>
              <a:gd name="connsiteY37870" fmla="*/ 155571 h 4890129"/>
              <a:gd name="connsiteX37871" fmla="*/ 2360617 w 9771622"/>
              <a:gd name="connsiteY37871" fmla="*/ 169291 h 4890129"/>
              <a:gd name="connsiteX37872" fmla="*/ 2346898 w 9771622"/>
              <a:gd name="connsiteY37872" fmla="*/ 182998 h 4890129"/>
              <a:gd name="connsiteX37873" fmla="*/ 2333180 w 9771622"/>
              <a:gd name="connsiteY37873" fmla="*/ 169291 h 4890129"/>
              <a:gd name="connsiteX37874" fmla="*/ 2346898 w 9771622"/>
              <a:gd name="connsiteY37874" fmla="*/ 155571 h 4890129"/>
              <a:gd name="connsiteX37875" fmla="*/ 2144334 w 9771622"/>
              <a:gd name="connsiteY37875" fmla="*/ 155212 h 4890129"/>
              <a:gd name="connsiteX37876" fmla="*/ 2158049 w 9771622"/>
              <a:gd name="connsiteY37876" fmla="*/ 168931 h 4890129"/>
              <a:gd name="connsiteX37877" fmla="*/ 2144334 w 9771622"/>
              <a:gd name="connsiteY37877" fmla="*/ 182641 h 4890129"/>
              <a:gd name="connsiteX37878" fmla="*/ 2130619 w 9771622"/>
              <a:gd name="connsiteY37878" fmla="*/ 168931 h 4890129"/>
              <a:gd name="connsiteX37879" fmla="*/ 2144334 w 9771622"/>
              <a:gd name="connsiteY37879" fmla="*/ 155212 h 4890129"/>
              <a:gd name="connsiteX37880" fmla="*/ 2931093 w 9771622"/>
              <a:gd name="connsiteY37880" fmla="*/ 155012 h 4890129"/>
              <a:gd name="connsiteX37881" fmla="*/ 2944809 w 9771622"/>
              <a:gd name="connsiteY37881" fmla="*/ 168733 h 4890129"/>
              <a:gd name="connsiteX37882" fmla="*/ 2931093 w 9771622"/>
              <a:gd name="connsiteY37882" fmla="*/ 182439 h 4890129"/>
              <a:gd name="connsiteX37883" fmla="*/ 2917378 w 9771622"/>
              <a:gd name="connsiteY37883" fmla="*/ 168733 h 4890129"/>
              <a:gd name="connsiteX37884" fmla="*/ 2931093 w 9771622"/>
              <a:gd name="connsiteY37884" fmla="*/ 155012 h 4890129"/>
              <a:gd name="connsiteX37885" fmla="*/ 3545320 w 9771622"/>
              <a:gd name="connsiteY37885" fmla="*/ 153425 h 4890129"/>
              <a:gd name="connsiteX37886" fmla="*/ 3559036 w 9771622"/>
              <a:gd name="connsiteY37886" fmla="*/ 167150 h 4890129"/>
              <a:gd name="connsiteX37887" fmla="*/ 3545320 w 9771622"/>
              <a:gd name="connsiteY37887" fmla="*/ 180860 h 4890129"/>
              <a:gd name="connsiteX37888" fmla="*/ 3531604 w 9771622"/>
              <a:gd name="connsiteY37888" fmla="*/ 167150 h 4890129"/>
              <a:gd name="connsiteX37889" fmla="*/ 3545320 w 9771622"/>
              <a:gd name="connsiteY37889" fmla="*/ 153425 h 4890129"/>
              <a:gd name="connsiteX37890" fmla="*/ 2634200 w 9771622"/>
              <a:gd name="connsiteY37890" fmla="*/ 150312 h 4890129"/>
              <a:gd name="connsiteX37891" fmla="*/ 2647910 w 9771622"/>
              <a:gd name="connsiteY37891" fmla="*/ 164044 h 4890129"/>
              <a:gd name="connsiteX37892" fmla="*/ 2634200 w 9771622"/>
              <a:gd name="connsiteY37892" fmla="*/ 177750 h 4890129"/>
              <a:gd name="connsiteX37893" fmla="*/ 2620485 w 9771622"/>
              <a:gd name="connsiteY37893" fmla="*/ 164044 h 4890129"/>
              <a:gd name="connsiteX37894" fmla="*/ 2634200 w 9771622"/>
              <a:gd name="connsiteY37894" fmla="*/ 150312 h 4890129"/>
              <a:gd name="connsiteX37895" fmla="*/ 3454632 w 9771622"/>
              <a:gd name="connsiteY37895" fmla="*/ 148780 h 4890129"/>
              <a:gd name="connsiteX37896" fmla="*/ 3468348 w 9771622"/>
              <a:gd name="connsiteY37896" fmla="*/ 162506 h 4890129"/>
              <a:gd name="connsiteX37897" fmla="*/ 3454632 w 9771622"/>
              <a:gd name="connsiteY37897" fmla="*/ 176216 h 4890129"/>
              <a:gd name="connsiteX37898" fmla="*/ 3440916 w 9771622"/>
              <a:gd name="connsiteY37898" fmla="*/ 162506 h 4890129"/>
              <a:gd name="connsiteX37899" fmla="*/ 3454632 w 9771622"/>
              <a:gd name="connsiteY37899" fmla="*/ 148780 h 4890129"/>
              <a:gd name="connsiteX37900" fmla="*/ 3101471 w 9771622"/>
              <a:gd name="connsiteY37900" fmla="*/ 147416 h 4890129"/>
              <a:gd name="connsiteX37901" fmla="*/ 3115187 w 9771622"/>
              <a:gd name="connsiteY37901" fmla="*/ 161143 h 4890129"/>
              <a:gd name="connsiteX37902" fmla="*/ 3101471 w 9771622"/>
              <a:gd name="connsiteY37902" fmla="*/ 174856 h 4890129"/>
              <a:gd name="connsiteX37903" fmla="*/ 3087755 w 9771622"/>
              <a:gd name="connsiteY37903" fmla="*/ 161143 h 4890129"/>
              <a:gd name="connsiteX37904" fmla="*/ 3101471 w 9771622"/>
              <a:gd name="connsiteY37904" fmla="*/ 147416 h 4890129"/>
              <a:gd name="connsiteX37905" fmla="*/ 3771718 w 9771622"/>
              <a:gd name="connsiteY37905" fmla="*/ 147154 h 4890129"/>
              <a:gd name="connsiteX37906" fmla="*/ 3785434 w 9771622"/>
              <a:gd name="connsiteY37906" fmla="*/ 160878 h 4890129"/>
              <a:gd name="connsiteX37907" fmla="*/ 3771718 w 9771622"/>
              <a:gd name="connsiteY37907" fmla="*/ 174591 h 4890129"/>
              <a:gd name="connsiteX37908" fmla="*/ 3758002 w 9771622"/>
              <a:gd name="connsiteY37908" fmla="*/ 160878 h 4890129"/>
              <a:gd name="connsiteX37909" fmla="*/ 3771718 w 9771622"/>
              <a:gd name="connsiteY37909" fmla="*/ 147154 h 4890129"/>
              <a:gd name="connsiteX37910" fmla="*/ 3364605 w 9771622"/>
              <a:gd name="connsiteY37910" fmla="*/ 146122 h 4890129"/>
              <a:gd name="connsiteX37911" fmla="*/ 3378321 w 9771622"/>
              <a:gd name="connsiteY37911" fmla="*/ 159848 h 4890129"/>
              <a:gd name="connsiteX37912" fmla="*/ 3364605 w 9771622"/>
              <a:gd name="connsiteY37912" fmla="*/ 173561 h 4890129"/>
              <a:gd name="connsiteX37913" fmla="*/ 3350889 w 9771622"/>
              <a:gd name="connsiteY37913" fmla="*/ 159848 h 4890129"/>
              <a:gd name="connsiteX37914" fmla="*/ 3364605 w 9771622"/>
              <a:gd name="connsiteY37914" fmla="*/ 146122 h 4890129"/>
              <a:gd name="connsiteX37915" fmla="*/ 3188191 w 9771622"/>
              <a:gd name="connsiteY37915" fmla="*/ 145773 h 4890129"/>
              <a:gd name="connsiteX37916" fmla="*/ 3201907 w 9771622"/>
              <a:gd name="connsiteY37916" fmla="*/ 159499 h 4890129"/>
              <a:gd name="connsiteX37917" fmla="*/ 3188191 w 9771622"/>
              <a:gd name="connsiteY37917" fmla="*/ 173212 h 4890129"/>
              <a:gd name="connsiteX37918" fmla="*/ 3174475 w 9771622"/>
              <a:gd name="connsiteY37918" fmla="*/ 159499 h 4890129"/>
              <a:gd name="connsiteX37919" fmla="*/ 3188191 w 9771622"/>
              <a:gd name="connsiteY37919" fmla="*/ 145773 h 4890129"/>
              <a:gd name="connsiteX37920" fmla="*/ 3275901 w 9771622"/>
              <a:gd name="connsiteY37920" fmla="*/ 145122 h 4890129"/>
              <a:gd name="connsiteX37921" fmla="*/ 3289617 w 9771622"/>
              <a:gd name="connsiteY37921" fmla="*/ 158848 h 4890129"/>
              <a:gd name="connsiteX37922" fmla="*/ 3275901 w 9771622"/>
              <a:gd name="connsiteY37922" fmla="*/ 172563 h 4890129"/>
              <a:gd name="connsiteX37923" fmla="*/ 3262185 w 9771622"/>
              <a:gd name="connsiteY37923" fmla="*/ 158848 h 4890129"/>
              <a:gd name="connsiteX37924" fmla="*/ 3275901 w 9771622"/>
              <a:gd name="connsiteY37924" fmla="*/ 145122 h 4890129"/>
              <a:gd name="connsiteX37925" fmla="*/ 2425675 w 9771622"/>
              <a:gd name="connsiteY37925" fmla="*/ 144987 h 4890129"/>
              <a:gd name="connsiteX37926" fmla="*/ 2439388 w 9771622"/>
              <a:gd name="connsiteY37926" fmla="*/ 158713 h 4890129"/>
              <a:gd name="connsiteX37927" fmla="*/ 2425675 w 9771622"/>
              <a:gd name="connsiteY37927" fmla="*/ 172426 h 4890129"/>
              <a:gd name="connsiteX37928" fmla="*/ 2411961 w 9771622"/>
              <a:gd name="connsiteY37928" fmla="*/ 158713 h 4890129"/>
              <a:gd name="connsiteX37929" fmla="*/ 2425675 w 9771622"/>
              <a:gd name="connsiteY37929" fmla="*/ 144987 h 4890129"/>
              <a:gd name="connsiteX37930" fmla="*/ 2221454 w 9771622"/>
              <a:gd name="connsiteY37930" fmla="*/ 143297 h 4890129"/>
              <a:gd name="connsiteX37931" fmla="*/ 2235168 w 9771622"/>
              <a:gd name="connsiteY37931" fmla="*/ 157022 h 4890129"/>
              <a:gd name="connsiteX37932" fmla="*/ 2221454 w 9771622"/>
              <a:gd name="connsiteY37932" fmla="*/ 170739 h 4890129"/>
              <a:gd name="connsiteX37933" fmla="*/ 2207741 w 9771622"/>
              <a:gd name="connsiteY37933" fmla="*/ 157022 h 4890129"/>
              <a:gd name="connsiteX37934" fmla="*/ 2221454 w 9771622"/>
              <a:gd name="connsiteY37934" fmla="*/ 143297 h 4890129"/>
              <a:gd name="connsiteX37935" fmla="*/ 2715954 w 9771622"/>
              <a:gd name="connsiteY37935" fmla="*/ 142717 h 4890129"/>
              <a:gd name="connsiteX37936" fmla="*/ 2729671 w 9771622"/>
              <a:gd name="connsiteY37936" fmla="*/ 156440 h 4890129"/>
              <a:gd name="connsiteX37937" fmla="*/ 2715954 w 9771622"/>
              <a:gd name="connsiteY37937" fmla="*/ 170160 h 4890129"/>
              <a:gd name="connsiteX37938" fmla="*/ 2702235 w 9771622"/>
              <a:gd name="connsiteY37938" fmla="*/ 156440 h 4890129"/>
              <a:gd name="connsiteX37939" fmla="*/ 2715954 w 9771622"/>
              <a:gd name="connsiteY37939" fmla="*/ 142717 h 4890129"/>
              <a:gd name="connsiteX37940" fmla="*/ 3908743 w 9771622"/>
              <a:gd name="connsiteY37940" fmla="*/ 140200 h 4890129"/>
              <a:gd name="connsiteX37941" fmla="*/ 3922459 w 9771622"/>
              <a:gd name="connsiteY37941" fmla="*/ 153921 h 4890129"/>
              <a:gd name="connsiteX37942" fmla="*/ 3908743 w 9771622"/>
              <a:gd name="connsiteY37942" fmla="*/ 167646 h 4890129"/>
              <a:gd name="connsiteX37943" fmla="*/ 3895027 w 9771622"/>
              <a:gd name="connsiteY37943" fmla="*/ 153921 h 4890129"/>
              <a:gd name="connsiteX37944" fmla="*/ 3908743 w 9771622"/>
              <a:gd name="connsiteY37944" fmla="*/ 140200 h 4890129"/>
              <a:gd name="connsiteX37945" fmla="*/ 3678048 w 9771622"/>
              <a:gd name="connsiteY37945" fmla="*/ 137546 h 4890129"/>
              <a:gd name="connsiteX37946" fmla="*/ 3691764 w 9771622"/>
              <a:gd name="connsiteY37946" fmla="*/ 151261 h 4890129"/>
              <a:gd name="connsiteX37947" fmla="*/ 3678048 w 9771622"/>
              <a:gd name="connsiteY37947" fmla="*/ 164990 h 4890129"/>
              <a:gd name="connsiteX37948" fmla="*/ 3664332 w 9771622"/>
              <a:gd name="connsiteY37948" fmla="*/ 151261 h 4890129"/>
              <a:gd name="connsiteX37949" fmla="*/ 3678048 w 9771622"/>
              <a:gd name="connsiteY37949" fmla="*/ 137546 h 4890129"/>
              <a:gd name="connsiteX37950" fmla="*/ 2798370 w 9771622"/>
              <a:gd name="connsiteY37950" fmla="*/ 135783 h 4890129"/>
              <a:gd name="connsiteX37951" fmla="*/ 2812079 w 9771622"/>
              <a:gd name="connsiteY37951" fmla="*/ 149494 h 4890129"/>
              <a:gd name="connsiteX37952" fmla="*/ 2798370 w 9771622"/>
              <a:gd name="connsiteY37952" fmla="*/ 163225 h 4890129"/>
              <a:gd name="connsiteX37953" fmla="*/ 2784648 w 9771622"/>
              <a:gd name="connsiteY37953" fmla="*/ 149494 h 4890129"/>
              <a:gd name="connsiteX37954" fmla="*/ 2798370 w 9771622"/>
              <a:gd name="connsiteY37954" fmla="*/ 135783 h 4890129"/>
              <a:gd name="connsiteX37955" fmla="*/ 2505442 w 9771622"/>
              <a:gd name="connsiteY37955" fmla="*/ 135398 h 4890129"/>
              <a:gd name="connsiteX37956" fmla="*/ 2519160 w 9771622"/>
              <a:gd name="connsiteY37956" fmla="*/ 149116 h 4890129"/>
              <a:gd name="connsiteX37957" fmla="*/ 2505442 w 9771622"/>
              <a:gd name="connsiteY37957" fmla="*/ 162841 h 4890129"/>
              <a:gd name="connsiteX37958" fmla="*/ 2491728 w 9771622"/>
              <a:gd name="connsiteY37958" fmla="*/ 149116 h 4890129"/>
              <a:gd name="connsiteX37959" fmla="*/ 2505442 w 9771622"/>
              <a:gd name="connsiteY37959" fmla="*/ 135398 h 4890129"/>
              <a:gd name="connsiteX37960" fmla="*/ 2299237 w 9771622"/>
              <a:gd name="connsiteY37960" fmla="*/ 132063 h 4890129"/>
              <a:gd name="connsiteX37961" fmla="*/ 2312951 w 9771622"/>
              <a:gd name="connsiteY37961" fmla="*/ 145776 h 4890129"/>
              <a:gd name="connsiteX37962" fmla="*/ 2299237 w 9771622"/>
              <a:gd name="connsiteY37962" fmla="*/ 159500 h 4890129"/>
              <a:gd name="connsiteX37963" fmla="*/ 2285521 w 9771622"/>
              <a:gd name="connsiteY37963" fmla="*/ 145776 h 4890129"/>
              <a:gd name="connsiteX37964" fmla="*/ 2299237 w 9771622"/>
              <a:gd name="connsiteY37964" fmla="*/ 132063 h 4890129"/>
              <a:gd name="connsiteX37965" fmla="*/ 3585042 w 9771622"/>
              <a:gd name="connsiteY37965" fmla="*/ 130256 h 4890129"/>
              <a:gd name="connsiteX37966" fmla="*/ 3598758 w 9771622"/>
              <a:gd name="connsiteY37966" fmla="*/ 143966 h 4890129"/>
              <a:gd name="connsiteX37967" fmla="*/ 3585042 w 9771622"/>
              <a:gd name="connsiteY37967" fmla="*/ 157690 h 4890129"/>
              <a:gd name="connsiteX37968" fmla="*/ 3571326 w 9771622"/>
              <a:gd name="connsiteY37968" fmla="*/ 143966 h 4890129"/>
              <a:gd name="connsiteX37969" fmla="*/ 3585042 w 9771622"/>
              <a:gd name="connsiteY37969" fmla="*/ 130256 h 4890129"/>
              <a:gd name="connsiteX37970" fmla="*/ 2881774 w 9771622"/>
              <a:gd name="connsiteY37970" fmla="*/ 130173 h 4890129"/>
              <a:gd name="connsiteX37971" fmla="*/ 2895488 w 9771622"/>
              <a:gd name="connsiteY37971" fmla="*/ 143874 h 4890129"/>
              <a:gd name="connsiteX37972" fmla="*/ 2881774 w 9771622"/>
              <a:gd name="connsiteY37972" fmla="*/ 157607 h 4890129"/>
              <a:gd name="connsiteX37973" fmla="*/ 2868057 w 9771622"/>
              <a:gd name="connsiteY37973" fmla="*/ 143874 h 4890129"/>
              <a:gd name="connsiteX37974" fmla="*/ 2881774 w 9771622"/>
              <a:gd name="connsiteY37974" fmla="*/ 130173 h 4890129"/>
              <a:gd name="connsiteX37975" fmla="*/ 3813090 w 9771622"/>
              <a:gd name="connsiteY37975" fmla="*/ 127297 h 4890129"/>
              <a:gd name="connsiteX37976" fmla="*/ 3826806 w 9771622"/>
              <a:gd name="connsiteY37976" fmla="*/ 141006 h 4890129"/>
              <a:gd name="connsiteX37977" fmla="*/ 3813090 w 9771622"/>
              <a:gd name="connsiteY37977" fmla="*/ 154728 h 4890129"/>
              <a:gd name="connsiteX37978" fmla="*/ 3799374 w 9771622"/>
              <a:gd name="connsiteY37978" fmla="*/ 141006 h 4890129"/>
              <a:gd name="connsiteX37979" fmla="*/ 3813090 w 9771622"/>
              <a:gd name="connsiteY37979" fmla="*/ 127297 h 4890129"/>
              <a:gd name="connsiteX37980" fmla="*/ 2585876 w 9771622"/>
              <a:gd name="connsiteY37980" fmla="*/ 126474 h 4890129"/>
              <a:gd name="connsiteX37981" fmla="*/ 2599589 w 9771622"/>
              <a:gd name="connsiteY37981" fmla="*/ 140184 h 4890129"/>
              <a:gd name="connsiteX37982" fmla="*/ 2585876 w 9771622"/>
              <a:gd name="connsiteY37982" fmla="*/ 153906 h 4890129"/>
              <a:gd name="connsiteX37983" fmla="*/ 2572157 w 9771622"/>
              <a:gd name="connsiteY37983" fmla="*/ 140184 h 4890129"/>
              <a:gd name="connsiteX37984" fmla="*/ 2585876 w 9771622"/>
              <a:gd name="connsiteY37984" fmla="*/ 126474 h 4890129"/>
              <a:gd name="connsiteX37985" fmla="*/ 2966177 w 9771622"/>
              <a:gd name="connsiteY37985" fmla="*/ 125220 h 4890129"/>
              <a:gd name="connsiteX37986" fmla="*/ 2979890 w 9771622"/>
              <a:gd name="connsiteY37986" fmla="*/ 138935 h 4890129"/>
              <a:gd name="connsiteX37987" fmla="*/ 2966177 w 9771622"/>
              <a:gd name="connsiteY37987" fmla="*/ 152648 h 4890129"/>
              <a:gd name="connsiteX37988" fmla="*/ 2952462 w 9771622"/>
              <a:gd name="connsiteY37988" fmla="*/ 138935 h 4890129"/>
              <a:gd name="connsiteX37989" fmla="*/ 2966177 w 9771622"/>
              <a:gd name="connsiteY37989" fmla="*/ 125220 h 4890129"/>
              <a:gd name="connsiteX37990" fmla="*/ 3493687 w 9771622"/>
              <a:gd name="connsiteY37990" fmla="*/ 124623 h 4890129"/>
              <a:gd name="connsiteX37991" fmla="*/ 3507403 w 9771622"/>
              <a:gd name="connsiteY37991" fmla="*/ 138335 h 4890129"/>
              <a:gd name="connsiteX37992" fmla="*/ 3493687 w 9771622"/>
              <a:gd name="connsiteY37992" fmla="*/ 152050 h 4890129"/>
              <a:gd name="connsiteX37993" fmla="*/ 3479971 w 9771622"/>
              <a:gd name="connsiteY37993" fmla="*/ 138335 h 4890129"/>
              <a:gd name="connsiteX37994" fmla="*/ 3493687 w 9771622"/>
              <a:gd name="connsiteY37994" fmla="*/ 124623 h 4890129"/>
              <a:gd name="connsiteX37995" fmla="*/ 3951110 w 9771622"/>
              <a:gd name="connsiteY37995" fmla="*/ 122338 h 4890129"/>
              <a:gd name="connsiteX37996" fmla="*/ 3964826 w 9771622"/>
              <a:gd name="connsiteY37996" fmla="*/ 136047 h 4890129"/>
              <a:gd name="connsiteX37997" fmla="*/ 3951110 w 9771622"/>
              <a:gd name="connsiteY37997" fmla="*/ 149762 h 4890129"/>
              <a:gd name="connsiteX37998" fmla="*/ 3937394 w 9771622"/>
              <a:gd name="connsiteY37998" fmla="*/ 136047 h 4890129"/>
              <a:gd name="connsiteX37999" fmla="*/ 3951110 w 9771622"/>
              <a:gd name="connsiteY37999" fmla="*/ 122338 h 4890129"/>
              <a:gd name="connsiteX38000" fmla="*/ 3051491 w 9771622"/>
              <a:gd name="connsiteY38000" fmla="*/ 121925 h 4890129"/>
              <a:gd name="connsiteX38001" fmla="*/ 3065207 w 9771622"/>
              <a:gd name="connsiteY38001" fmla="*/ 135638 h 4890129"/>
              <a:gd name="connsiteX38002" fmla="*/ 3051491 w 9771622"/>
              <a:gd name="connsiteY38002" fmla="*/ 149355 h 4890129"/>
              <a:gd name="connsiteX38003" fmla="*/ 3037775 w 9771622"/>
              <a:gd name="connsiteY38003" fmla="*/ 135638 h 4890129"/>
              <a:gd name="connsiteX38004" fmla="*/ 3051491 w 9771622"/>
              <a:gd name="connsiteY38004" fmla="*/ 121925 h 4890129"/>
              <a:gd name="connsiteX38005" fmla="*/ 2377998 w 9771622"/>
              <a:gd name="connsiteY38005" fmla="*/ 121482 h 4890129"/>
              <a:gd name="connsiteX38006" fmla="*/ 2391708 w 9771622"/>
              <a:gd name="connsiteY38006" fmla="*/ 135197 h 4890129"/>
              <a:gd name="connsiteX38007" fmla="*/ 2377998 w 9771622"/>
              <a:gd name="connsiteY38007" fmla="*/ 148910 h 4890129"/>
              <a:gd name="connsiteX38008" fmla="*/ 2364281 w 9771622"/>
              <a:gd name="connsiteY38008" fmla="*/ 135197 h 4890129"/>
              <a:gd name="connsiteX38009" fmla="*/ 2377998 w 9771622"/>
              <a:gd name="connsiteY38009" fmla="*/ 121482 h 4890129"/>
              <a:gd name="connsiteX38010" fmla="*/ 3402999 w 9771622"/>
              <a:gd name="connsiteY38010" fmla="*/ 120977 h 4890129"/>
              <a:gd name="connsiteX38011" fmla="*/ 3416715 w 9771622"/>
              <a:gd name="connsiteY38011" fmla="*/ 134691 h 4890129"/>
              <a:gd name="connsiteX38012" fmla="*/ 3402999 w 9771622"/>
              <a:gd name="connsiteY38012" fmla="*/ 148403 h 4890129"/>
              <a:gd name="connsiteX38013" fmla="*/ 3389283 w 9771622"/>
              <a:gd name="connsiteY38013" fmla="*/ 134691 h 4890129"/>
              <a:gd name="connsiteX38014" fmla="*/ 3402999 w 9771622"/>
              <a:gd name="connsiteY38014" fmla="*/ 120977 h 4890129"/>
              <a:gd name="connsiteX38015" fmla="*/ 2173792 w 9771622"/>
              <a:gd name="connsiteY38015" fmla="*/ 120130 h 4890129"/>
              <a:gd name="connsiteX38016" fmla="*/ 2187510 w 9771622"/>
              <a:gd name="connsiteY38016" fmla="*/ 133846 h 4890129"/>
              <a:gd name="connsiteX38017" fmla="*/ 2173792 w 9771622"/>
              <a:gd name="connsiteY38017" fmla="*/ 147559 h 4890129"/>
              <a:gd name="connsiteX38018" fmla="*/ 2160081 w 9771622"/>
              <a:gd name="connsiteY38018" fmla="*/ 133846 h 4890129"/>
              <a:gd name="connsiteX38019" fmla="*/ 2173792 w 9771622"/>
              <a:gd name="connsiteY38019" fmla="*/ 120130 h 4890129"/>
              <a:gd name="connsiteX38020" fmla="*/ 3137881 w 9771622"/>
              <a:gd name="connsiteY38020" fmla="*/ 119619 h 4890129"/>
              <a:gd name="connsiteX38021" fmla="*/ 3151597 w 9771622"/>
              <a:gd name="connsiteY38021" fmla="*/ 133333 h 4890129"/>
              <a:gd name="connsiteX38022" fmla="*/ 3137881 w 9771622"/>
              <a:gd name="connsiteY38022" fmla="*/ 147046 h 4890129"/>
              <a:gd name="connsiteX38023" fmla="*/ 3124165 w 9771622"/>
              <a:gd name="connsiteY38023" fmla="*/ 133333 h 4890129"/>
              <a:gd name="connsiteX38024" fmla="*/ 3137881 w 9771622"/>
              <a:gd name="connsiteY38024" fmla="*/ 119619 h 4890129"/>
              <a:gd name="connsiteX38025" fmla="*/ 3313631 w 9771622"/>
              <a:gd name="connsiteY38025" fmla="*/ 118982 h 4890129"/>
              <a:gd name="connsiteX38026" fmla="*/ 3327347 w 9771622"/>
              <a:gd name="connsiteY38026" fmla="*/ 132692 h 4890129"/>
              <a:gd name="connsiteX38027" fmla="*/ 3313631 w 9771622"/>
              <a:gd name="connsiteY38027" fmla="*/ 146408 h 4890129"/>
              <a:gd name="connsiteX38028" fmla="*/ 3299915 w 9771622"/>
              <a:gd name="connsiteY38028" fmla="*/ 132692 h 4890129"/>
              <a:gd name="connsiteX38029" fmla="*/ 3313631 w 9771622"/>
              <a:gd name="connsiteY38029" fmla="*/ 118982 h 4890129"/>
              <a:gd name="connsiteX38030" fmla="*/ 3225261 w 9771622"/>
              <a:gd name="connsiteY38030" fmla="*/ 118637 h 4890129"/>
              <a:gd name="connsiteX38031" fmla="*/ 3238977 w 9771622"/>
              <a:gd name="connsiteY38031" fmla="*/ 132351 h 4890129"/>
              <a:gd name="connsiteX38032" fmla="*/ 3225261 w 9771622"/>
              <a:gd name="connsiteY38032" fmla="*/ 146063 h 4890129"/>
              <a:gd name="connsiteX38033" fmla="*/ 3211545 w 9771622"/>
              <a:gd name="connsiteY38033" fmla="*/ 132351 h 4890129"/>
              <a:gd name="connsiteX38034" fmla="*/ 3225261 w 9771622"/>
              <a:gd name="connsiteY38034" fmla="*/ 118637 h 4890129"/>
              <a:gd name="connsiteX38035" fmla="*/ 2667292 w 9771622"/>
              <a:gd name="connsiteY38035" fmla="*/ 118218 h 4890129"/>
              <a:gd name="connsiteX38036" fmla="*/ 2681017 w 9771622"/>
              <a:gd name="connsiteY38036" fmla="*/ 131926 h 4890129"/>
              <a:gd name="connsiteX38037" fmla="*/ 2667292 w 9771622"/>
              <a:gd name="connsiteY38037" fmla="*/ 145639 h 4890129"/>
              <a:gd name="connsiteX38038" fmla="*/ 2653582 w 9771622"/>
              <a:gd name="connsiteY38038" fmla="*/ 131926 h 4890129"/>
              <a:gd name="connsiteX38039" fmla="*/ 2667292 w 9771622"/>
              <a:gd name="connsiteY38039" fmla="*/ 118218 h 4890129"/>
              <a:gd name="connsiteX38040" fmla="*/ 3718760 w 9771622"/>
              <a:gd name="connsiteY38040" fmla="*/ 116370 h 4890129"/>
              <a:gd name="connsiteX38041" fmla="*/ 3732476 w 9771622"/>
              <a:gd name="connsiteY38041" fmla="*/ 130079 h 4890129"/>
              <a:gd name="connsiteX38042" fmla="*/ 3718760 w 9771622"/>
              <a:gd name="connsiteY38042" fmla="*/ 143790 h 4890129"/>
              <a:gd name="connsiteX38043" fmla="*/ 3705044 w 9771622"/>
              <a:gd name="connsiteY38043" fmla="*/ 130079 h 4890129"/>
              <a:gd name="connsiteX38044" fmla="*/ 3718760 w 9771622"/>
              <a:gd name="connsiteY38044" fmla="*/ 116370 h 4890129"/>
              <a:gd name="connsiteX38045" fmla="*/ 2457436 w 9771622"/>
              <a:gd name="connsiteY38045" fmla="*/ 111559 h 4890129"/>
              <a:gd name="connsiteX38046" fmla="*/ 2471154 w 9771622"/>
              <a:gd name="connsiteY38046" fmla="*/ 125275 h 4890129"/>
              <a:gd name="connsiteX38047" fmla="*/ 2457436 w 9771622"/>
              <a:gd name="connsiteY38047" fmla="*/ 138989 h 4890129"/>
              <a:gd name="connsiteX38048" fmla="*/ 2443720 w 9771622"/>
              <a:gd name="connsiteY38048" fmla="*/ 125275 h 4890129"/>
              <a:gd name="connsiteX38049" fmla="*/ 2457436 w 9771622"/>
              <a:gd name="connsiteY38049" fmla="*/ 111559 h 4890129"/>
              <a:gd name="connsiteX38050" fmla="*/ 2749378 w 9771622"/>
              <a:gd name="connsiteY38050" fmla="*/ 111277 h 4890129"/>
              <a:gd name="connsiteX38051" fmla="*/ 2763096 w 9771622"/>
              <a:gd name="connsiteY38051" fmla="*/ 124994 h 4890129"/>
              <a:gd name="connsiteX38052" fmla="*/ 2749378 w 9771622"/>
              <a:gd name="connsiteY38052" fmla="*/ 138707 h 4890129"/>
              <a:gd name="connsiteX38053" fmla="*/ 2735662 w 9771622"/>
              <a:gd name="connsiteY38053" fmla="*/ 124994 h 4890129"/>
              <a:gd name="connsiteX38054" fmla="*/ 2749378 w 9771622"/>
              <a:gd name="connsiteY38054" fmla="*/ 111277 h 4890129"/>
              <a:gd name="connsiteX38055" fmla="*/ 2251573 w 9771622"/>
              <a:gd name="connsiteY38055" fmla="*/ 108551 h 4890129"/>
              <a:gd name="connsiteX38056" fmla="*/ 2265290 w 9771622"/>
              <a:gd name="connsiteY38056" fmla="*/ 122268 h 4890129"/>
              <a:gd name="connsiteX38057" fmla="*/ 2251573 w 9771622"/>
              <a:gd name="connsiteY38057" fmla="*/ 135984 h 4890129"/>
              <a:gd name="connsiteX38058" fmla="*/ 2237855 w 9771622"/>
              <a:gd name="connsiteY38058" fmla="*/ 122268 h 4890129"/>
              <a:gd name="connsiteX38059" fmla="*/ 2251573 w 9771622"/>
              <a:gd name="connsiteY38059" fmla="*/ 108551 h 4890129"/>
              <a:gd name="connsiteX38060" fmla="*/ 3854792 w 9771622"/>
              <a:gd name="connsiteY38060" fmla="*/ 108099 h 4890129"/>
              <a:gd name="connsiteX38061" fmla="*/ 3868508 w 9771622"/>
              <a:gd name="connsiteY38061" fmla="*/ 121817 h 4890129"/>
              <a:gd name="connsiteX38062" fmla="*/ 3854792 w 9771622"/>
              <a:gd name="connsiteY38062" fmla="*/ 135526 h 4890129"/>
              <a:gd name="connsiteX38063" fmla="*/ 3841076 w 9771622"/>
              <a:gd name="connsiteY38063" fmla="*/ 121817 h 4890129"/>
              <a:gd name="connsiteX38064" fmla="*/ 3854792 w 9771622"/>
              <a:gd name="connsiteY38064" fmla="*/ 108099 h 4890129"/>
              <a:gd name="connsiteX38065" fmla="*/ 3625421 w 9771622"/>
              <a:gd name="connsiteY38065" fmla="*/ 107749 h 4890129"/>
              <a:gd name="connsiteX38066" fmla="*/ 3639137 w 9771622"/>
              <a:gd name="connsiteY38066" fmla="*/ 121468 h 4890129"/>
              <a:gd name="connsiteX38067" fmla="*/ 3625421 w 9771622"/>
              <a:gd name="connsiteY38067" fmla="*/ 135184 h 4890129"/>
              <a:gd name="connsiteX38068" fmla="*/ 3611705 w 9771622"/>
              <a:gd name="connsiteY38068" fmla="*/ 121468 h 4890129"/>
              <a:gd name="connsiteX38069" fmla="*/ 3625421 w 9771622"/>
              <a:gd name="connsiteY38069" fmla="*/ 107749 h 4890129"/>
              <a:gd name="connsiteX38070" fmla="*/ 3993806 w 9771622"/>
              <a:gd name="connsiteY38070" fmla="*/ 105458 h 4890129"/>
              <a:gd name="connsiteX38071" fmla="*/ 4007522 w 9771622"/>
              <a:gd name="connsiteY38071" fmla="*/ 119178 h 4890129"/>
              <a:gd name="connsiteX38072" fmla="*/ 3993806 w 9771622"/>
              <a:gd name="connsiteY38072" fmla="*/ 132887 h 4890129"/>
              <a:gd name="connsiteX38073" fmla="*/ 3980090 w 9771622"/>
              <a:gd name="connsiteY38073" fmla="*/ 119178 h 4890129"/>
              <a:gd name="connsiteX38074" fmla="*/ 3993806 w 9771622"/>
              <a:gd name="connsiteY38074" fmla="*/ 105458 h 4890129"/>
              <a:gd name="connsiteX38075" fmla="*/ 2832457 w 9771622"/>
              <a:gd name="connsiteY38075" fmla="*/ 105001 h 4890129"/>
              <a:gd name="connsiteX38076" fmla="*/ 2846174 w 9771622"/>
              <a:gd name="connsiteY38076" fmla="*/ 118721 h 4890129"/>
              <a:gd name="connsiteX38077" fmla="*/ 2832457 w 9771622"/>
              <a:gd name="connsiteY38077" fmla="*/ 132431 h 4890129"/>
              <a:gd name="connsiteX38078" fmla="*/ 2818744 w 9771622"/>
              <a:gd name="connsiteY38078" fmla="*/ 118721 h 4890129"/>
              <a:gd name="connsiteX38079" fmla="*/ 2832457 w 9771622"/>
              <a:gd name="connsiteY38079" fmla="*/ 105001 h 4890129"/>
              <a:gd name="connsiteX38080" fmla="*/ 2537549 w 9771622"/>
              <a:gd name="connsiteY38080" fmla="*/ 102304 h 4890129"/>
              <a:gd name="connsiteX38081" fmla="*/ 2551263 w 9771622"/>
              <a:gd name="connsiteY38081" fmla="*/ 116022 h 4890129"/>
              <a:gd name="connsiteX38082" fmla="*/ 2537549 w 9771622"/>
              <a:gd name="connsiteY38082" fmla="*/ 129732 h 4890129"/>
              <a:gd name="connsiteX38083" fmla="*/ 2523836 w 9771622"/>
              <a:gd name="connsiteY38083" fmla="*/ 116022 h 4890129"/>
              <a:gd name="connsiteX38084" fmla="*/ 2537549 w 9771622"/>
              <a:gd name="connsiteY38084" fmla="*/ 102304 h 4890129"/>
              <a:gd name="connsiteX38085" fmla="*/ 3533075 w 9771622"/>
              <a:gd name="connsiteY38085" fmla="*/ 101121 h 4890129"/>
              <a:gd name="connsiteX38086" fmla="*/ 3546791 w 9771622"/>
              <a:gd name="connsiteY38086" fmla="*/ 114841 h 4890129"/>
              <a:gd name="connsiteX38087" fmla="*/ 3533075 w 9771622"/>
              <a:gd name="connsiteY38087" fmla="*/ 128552 h 4890129"/>
              <a:gd name="connsiteX38088" fmla="*/ 3519359 w 9771622"/>
              <a:gd name="connsiteY38088" fmla="*/ 114841 h 4890129"/>
              <a:gd name="connsiteX38089" fmla="*/ 3533075 w 9771622"/>
              <a:gd name="connsiteY38089" fmla="*/ 101121 h 4890129"/>
              <a:gd name="connsiteX38090" fmla="*/ 3441723 w 9771622"/>
              <a:gd name="connsiteY38090" fmla="*/ 96480 h 4890129"/>
              <a:gd name="connsiteX38091" fmla="*/ 3455439 w 9771622"/>
              <a:gd name="connsiteY38091" fmla="*/ 110194 h 4890129"/>
              <a:gd name="connsiteX38092" fmla="*/ 3441723 w 9771622"/>
              <a:gd name="connsiteY38092" fmla="*/ 123914 h 4890129"/>
              <a:gd name="connsiteX38093" fmla="*/ 3428007 w 9771622"/>
              <a:gd name="connsiteY38093" fmla="*/ 110194 h 4890129"/>
              <a:gd name="connsiteX38094" fmla="*/ 3441723 w 9771622"/>
              <a:gd name="connsiteY38094" fmla="*/ 96480 h 4890129"/>
              <a:gd name="connsiteX38095" fmla="*/ 3759802 w 9771622"/>
              <a:gd name="connsiteY38095" fmla="*/ 95843 h 4890129"/>
              <a:gd name="connsiteX38096" fmla="*/ 3773518 w 9771622"/>
              <a:gd name="connsiteY38096" fmla="*/ 109562 h 4890129"/>
              <a:gd name="connsiteX38097" fmla="*/ 3759802 w 9771622"/>
              <a:gd name="connsiteY38097" fmla="*/ 123277 h 4890129"/>
              <a:gd name="connsiteX38098" fmla="*/ 3746086 w 9771622"/>
              <a:gd name="connsiteY38098" fmla="*/ 109562 h 4890129"/>
              <a:gd name="connsiteX38099" fmla="*/ 3759802 w 9771622"/>
              <a:gd name="connsiteY38099" fmla="*/ 95843 h 4890129"/>
              <a:gd name="connsiteX38100" fmla="*/ 2618635 w 9771622"/>
              <a:gd name="connsiteY38100" fmla="*/ 94041 h 4890129"/>
              <a:gd name="connsiteX38101" fmla="*/ 2632352 w 9771622"/>
              <a:gd name="connsiteY38101" fmla="*/ 107756 h 4890129"/>
              <a:gd name="connsiteX38102" fmla="*/ 2618635 w 9771622"/>
              <a:gd name="connsiteY38102" fmla="*/ 121475 h 4890129"/>
              <a:gd name="connsiteX38103" fmla="*/ 2604924 w 9771622"/>
              <a:gd name="connsiteY38103" fmla="*/ 107756 h 4890129"/>
              <a:gd name="connsiteX38104" fmla="*/ 2618635 w 9771622"/>
              <a:gd name="connsiteY38104" fmla="*/ 94041 h 4890129"/>
              <a:gd name="connsiteX38105" fmla="*/ 3351695 w 9771622"/>
              <a:gd name="connsiteY38105" fmla="*/ 93490 h 4890129"/>
              <a:gd name="connsiteX38106" fmla="*/ 3365411 w 9771622"/>
              <a:gd name="connsiteY38106" fmla="*/ 107208 h 4890129"/>
              <a:gd name="connsiteX38107" fmla="*/ 3351695 w 9771622"/>
              <a:gd name="connsiteY38107" fmla="*/ 120925 h 4890129"/>
              <a:gd name="connsiteX38108" fmla="*/ 3337979 w 9771622"/>
              <a:gd name="connsiteY38108" fmla="*/ 107208 h 4890129"/>
              <a:gd name="connsiteX38109" fmla="*/ 3351695 w 9771622"/>
              <a:gd name="connsiteY38109" fmla="*/ 93490 h 4890129"/>
              <a:gd name="connsiteX38110" fmla="*/ 3897158 w 9771622"/>
              <a:gd name="connsiteY38110" fmla="*/ 89568 h 4890129"/>
              <a:gd name="connsiteX38111" fmla="*/ 3910874 w 9771622"/>
              <a:gd name="connsiteY38111" fmla="*/ 103283 h 4890129"/>
              <a:gd name="connsiteX38112" fmla="*/ 3897158 w 9771622"/>
              <a:gd name="connsiteY38112" fmla="*/ 117003 h 4890129"/>
              <a:gd name="connsiteX38113" fmla="*/ 3883442 w 9771622"/>
              <a:gd name="connsiteY38113" fmla="*/ 103283 h 4890129"/>
              <a:gd name="connsiteX38114" fmla="*/ 3897158 w 9771622"/>
              <a:gd name="connsiteY38114" fmla="*/ 89568 h 4890129"/>
              <a:gd name="connsiteX38115" fmla="*/ 2409127 w 9771622"/>
              <a:gd name="connsiteY38115" fmla="*/ 87718 h 4890129"/>
              <a:gd name="connsiteX38116" fmla="*/ 2422841 w 9771622"/>
              <a:gd name="connsiteY38116" fmla="*/ 101434 h 4890129"/>
              <a:gd name="connsiteX38117" fmla="*/ 2409127 w 9771622"/>
              <a:gd name="connsiteY38117" fmla="*/ 115153 h 4890129"/>
              <a:gd name="connsiteX38118" fmla="*/ 2395408 w 9771622"/>
              <a:gd name="connsiteY38118" fmla="*/ 101434 h 4890129"/>
              <a:gd name="connsiteX38119" fmla="*/ 2409127 w 9771622"/>
              <a:gd name="connsiteY38119" fmla="*/ 87718 h 4890129"/>
              <a:gd name="connsiteX38120" fmla="*/ 2700731 w 9771622"/>
              <a:gd name="connsiteY38120" fmla="*/ 86768 h 4890129"/>
              <a:gd name="connsiteX38121" fmla="*/ 2714445 w 9771622"/>
              <a:gd name="connsiteY38121" fmla="*/ 100482 h 4890129"/>
              <a:gd name="connsiteX38122" fmla="*/ 2700731 w 9771622"/>
              <a:gd name="connsiteY38122" fmla="*/ 114202 h 4890129"/>
              <a:gd name="connsiteX38123" fmla="*/ 2687010 w 9771622"/>
              <a:gd name="connsiteY38123" fmla="*/ 100482 h 4890129"/>
              <a:gd name="connsiteX38124" fmla="*/ 2700731 w 9771622"/>
              <a:gd name="connsiteY38124" fmla="*/ 86768 h 4890129"/>
              <a:gd name="connsiteX38125" fmla="*/ 3665799 w 9771622"/>
              <a:gd name="connsiteY38125" fmla="*/ 86237 h 4890129"/>
              <a:gd name="connsiteX38126" fmla="*/ 3679515 w 9771622"/>
              <a:gd name="connsiteY38126" fmla="*/ 99954 h 4890129"/>
              <a:gd name="connsiteX38127" fmla="*/ 3665799 w 9771622"/>
              <a:gd name="connsiteY38127" fmla="*/ 113671 h 4890129"/>
              <a:gd name="connsiteX38128" fmla="*/ 3652083 w 9771622"/>
              <a:gd name="connsiteY38128" fmla="*/ 99954 h 4890129"/>
              <a:gd name="connsiteX38129" fmla="*/ 3665799 w 9771622"/>
              <a:gd name="connsiteY38129" fmla="*/ 86237 h 4890129"/>
              <a:gd name="connsiteX38130" fmla="*/ 2783474 w 9771622"/>
              <a:gd name="connsiteY38130" fmla="*/ 80164 h 4890129"/>
              <a:gd name="connsiteX38131" fmla="*/ 2797191 w 9771622"/>
              <a:gd name="connsiteY38131" fmla="*/ 93882 h 4890129"/>
              <a:gd name="connsiteX38132" fmla="*/ 2783474 w 9771622"/>
              <a:gd name="connsiteY38132" fmla="*/ 107595 h 4890129"/>
              <a:gd name="connsiteX38133" fmla="*/ 2769757 w 9771622"/>
              <a:gd name="connsiteY38133" fmla="*/ 93882 h 4890129"/>
              <a:gd name="connsiteX38134" fmla="*/ 2783474 w 9771622"/>
              <a:gd name="connsiteY38134" fmla="*/ 80164 h 4890129"/>
              <a:gd name="connsiteX38135" fmla="*/ 2489228 w 9771622"/>
              <a:gd name="connsiteY38135" fmla="*/ 78459 h 4890129"/>
              <a:gd name="connsiteX38136" fmla="*/ 2502942 w 9771622"/>
              <a:gd name="connsiteY38136" fmla="*/ 92176 h 4890129"/>
              <a:gd name="connsiteX38137" fmla="*/ 2489228 w 9771622"/>
              <a:gd name="connsiteY38137" fmla="*/ 105889 h 4890129"/>
              <a:gd name="connsiteX38138" fmla="*/ 2475510 w 9771622"/>
              <a:gd name="connsiteY38138" fmla="*/ 92176 h 4890129"/>
              <a:gd name="connsiteX38139" fmla="*/ 2489228 w 9771622"/>
              <a:gd name="connsiteY38139" fmla="*/ 78459 h 4890129"/>
              <a:gd name="connsiteX38140" fmla="*/ 3572793 w 9771622"/>
              <a:gd name="connsiteY38140" fmla="*/ 78283 h 4890129"/>
              <a:gd name="connsiteX38141" fmla="*/ 3586509 w 9771622"/>
              <a:gd name="connsiteY38141" fmla="*/ 91998 h 4890129"/>
              <a:gd name="connsiteX38142" fmla="*/ 3572793 w 9771622"/>
              <a:gd name="connsiteY38142" fmla="*/ 105716 h 4890129"/>
              <a:gd name="connsiteX38143" fmla="*/ 3559077 w 9771622"/>
              <a:gd name="connsiteY38143" fmla="*/ 91998 h 4890129"/>
              <a:gd name="connsiteX38144" fmla="*/ 3572793 w 9771622"/>
              <a:gd name="connsiteY38144" fmla="*/ 78283 h 4890129"/>
              <a:gd name="connsiteX38145" fmla="*/ 3801504 w 9771622"/>
              <a:gd name="connsiteY38145" fmla="*/ 76315 h 4890129"/>
              <a:gd name="connsiteX38146" fmla="*/ 3815220 w 9771622"/>
              <a:gd name="connsiteY38146" fmla="*/ 90034 h 4890129"/>
              <a:gd name="connsiteX38147" fmla="*/ 3801504 w 9771622"/>
              <a:gd name="connsiteY38147" fmla="*/ 103750 h 4890129"/>
              <a:gd name="connsiteX38148" fmla="*/ 3787788 w 9771622"/>
              <a:gd name="connsiteY38148" fmla="*/ 90034 h 4890129"/>
              <a:gd name="connsiteX38149" fmla="*/ 3801504 w 9771622"/>
              <a:gd name="connsiteY38149" fmla="*/ 76315 h 4890129"/>
              <a:gd name="connsiteX38150" fmla="*/ 3481111 w 9771622"/>
              <a:gd name="connsiteY38150" fmla="*/ 72317 h 4890129"/>
              <a:gd name="connsiteX38151" fmla="*/ 3494827 w 9771622"/>
              <a:gd name="connsiteY38151" fmla="*/ 86034 h 4890129"/>
              <a:gd name="connsiteX38152" fmla="*/ 3481111 w 9771622"/>
              <a:gd name="connsiteY38152" fmla="*/ 99749 h 4890129"/>
              <a:gd name="connsiteX38153" fmla="*/ 3467395 w 9771622"/>
              <a:gd name="connsiteY38153" fmla="*/ 86034 h 4890129"/>
              <a:gd name="connsiteX38154" fmla="*/ 3481111 w 9771622"/>
              <a:gd name="connsiteY38154" fmla="*/ 72317 h 4890129"/>
              <a:gd name="connsiteX38155" fmla="*/ 3939524 w 9771622"/>
              <a:gd name="connsiteY38155" fmla="*/ 72022 h 4890129"/>
              <a:gd name="connsiteX38156" fmla="*/ 3953240 w 9771622"/>
              <a:gd name="connsiteY38156" fmla="*/ 85742 h 4890129"/>
              <a:gd name="connsiteX38157" fmla="*/ 3939524 w 9771622"/>
              <a:gd name="connsiteY38157" fmla="*/ 99456 h 4890129"/>
              <a:gd name="connsiteX38158" fmla="*/ 3925808 w 9771622"/>
              <a:gd name="connsiteY38158" fmla="*/ 85742 h 4890129"/>
              <a:gd name="connsiteX38159" fmla="*/ 3939524 w 9771622"/>
              <a:gd name="connsiteY38159" fmla="*/ 72022 h 4890129"/>
              <a:gd name="connsiteX38160" fmla="*/ 2569987 w 9771622"/>
              <a:gd name="connsiteY38160" fmla="*/ 69865 h 4890129"/>
              <a:gd name="connsiteX38161" fmla="*/ 2583701 w 9771622"/>
              <a:gd name="connsiteY38161" fmla="*/ 83583 h 4890129"/>
              <a:gd name="connsiteX38162" fmla="*/ 2569987 w 9771622"/>
              <a:gd name="connsiteY38162" fmla="*/ 97300 h 4890129"/>
              <a:gd name="connsiteX38163" fmla="*/ 2556268 w 9771622"/>
              <a:gd name="connsiteY38163" fmla="*/ 83583 h 4890129"/>
              <a:gd name="connsiteX38164" fmla="*/ 2569987 w 9771622"/>
              <a:gd name="connsiteY38164" fmla="*/ 69865 h 4890129"/>
              <a:gd name="connsiteX38165" fmla="*/ 3390420 w 9771622"/>
              <a:gd name="connsiteY38165" fmla="*/ 68278 h 4890129"/>
              <a:gd name="connsiteX38166" fmla="*/ 3404136 w 9771622"/>
              <a:gd name="connsiteY38166" fmla="*/ 82050 h 4890129"/>
              <a:gd name="connsiteX38167" fmla="*/ 3390420 w 9771622"/>
              <a:gd name="connsiteY38167" fmla="*/ 95764 h 4890129"/>
              <a:gd name="connsiteX38168" fmla="*/ 3376704 w 9771622"/>
              <a:gd name="connsiteY38168" fmla="*/ 82050 h 4890129"/>
              <a:gd name="connsiteX38169" fmla="*/ 3390420 w 9771622"/>
              <a:gd name="connsiteY38169" fmla="*/ 68278 h 4890129"/>
              <a:gd name="connsiteX38170" fmla="*/ 3706845 w 9771622"/>
              <a:gd name="connsiteY38170" fmla="*/ 64993 h 4890129"/>
              <a:gd name="connsiteX38171" fmla="*/ 3720561 w 9771622"/>
              <a:gd name="connsiteY38171" fmla="*/ 78770 h 4890129"/>
              <a:gd name="connsiteX38172" fmla="*/ 3706845 w 9771622"/>
              <a:gd name="connsiteY38172" fmla="*/ 92486 h 4890129"/>
              <a:gd name="connsiteX38173" fmla="*/ 3693129 w 9771622"/>
              <a:gd name="connsiteY38173" fmla="*/ 78770 h 4890129"/>
              <a:gd name="connsiteX38174" fmla="*/ 3706845 w 9771622"/>
              <a:gd name="connsiteY38174" fmla="*/ 64993 h 4890129"/>
              <a:gd name="connsiteX38175" fmla="*/ 2651736 w 9771622"/>
              <a:gd name="connsiteY38175" fmla="*/ 62235 h 4890129"/>
              <a:gd name="connsiteX38176" fmla="*/ 2665451 w 9771622"/>
              <a:gd name="connsiteY38176" fmla="*/ 75979 h 4890129"/>
              <a:gd name="connsiteX38177" fmla="*/ 2651736 w 9771622"/>
              <a:gd name="connsiteY38177" fmla="*/ 89697 h 4890129"/>
              <a:gd name="connsiteX38178" fmla="*/ 2638020 w 9771622"/>
              <a:gd name="connsiteY38178" fmla="*/ 75979 h 4890129"/>
              <a:gd name="connsiteX38179" fmla="*/ 2651736 w 9771622"/>
              <a:gd name="connsiteY38179" fmla="*/ 62235 h 4890129"/>
              <a:gd name="connsiteX38180" fmla="*/ 3843207 w 9771622"/>
              <a:gd name="connsiteY38180" fmla="*/ 57055 h 4890129"/>
              <a:gd name="connsiteX38181" fmla="*/ 3856923 w 9771622"/>
              <a:gd name="connsiteY38181" fmla="*/ 70833 h 4890129"/>
              <a:gd name="connsiteX38182" fmla="*/ 3843207 w 9771622"/>
              <a:gd name="connsiteY38182" fmla="*/ 84552 h 4890129"/>
              <a:gd name="connsiteX38183" fmla="*/ 3829491 w 9771622"/>
              <a:gd name="connsiteY38183" fmla="*/ 70833 h 4890129"/>
              <a:gd name="connsiteX38184" fmla="*/ 3843207 w 9771622"/>
              <a:gd name="connsiteY38184" fmla="*/ 57055 h 4890129"/>
              <a:gd name="connsiteX38185" fmla="*/ 3613175 w 9771622"/>
              <a:gd name="connsiteY38185" fmla="*/ 56045 h 4890129"/>
              <a:gd name="connsiteX38186" fmla="*/ 3626891 w 9771622"/>
              <a:gd name="connsiteY38186" fmla="*/ 69822 h 4890129"/>
              <a:gd name="connsiteX38187" fmla="*/ 3613175 w 9771622"/>
              <a:gd name="connsiteY38187" fmla="*/ 83541 h 4890129"/>
              <a:gd name="connsiteX38188" fmla="*/ 3599459 w 9771622"/>
              <a:gd name="connsiteY38188" fmla="*/ 69822 h 4890129"/>
              <a:gd name="connsiteX38189" fmla="*/ 3613175 w 9771622"/>
              <a:gd name="connsiteY38189" fmla="*/ 56045 h 4890129"/>
              <a:gd name="connsiteX38190" fmla="*/ 2734486 w 9771622"/>
              <a:gd name="connsiteY38190" fmla="*/ 55623 h 4890129"/>
              <a:gd name="connsiteX38191" fmla="*/ 2748203 w 9771622"/>
              <a:gd name="connsiteY38191" fmla="*/ 69370 h 4890129"/>
              <a:gd name="connsiteX38192" fmla="*/ 2734486 w 9771622"/>
              <a:gd name="connsiteY38192" fmla="*/ 83088 h 4890129"/>
              <a:gd name="connsiteX38193" fmla="*/ 2720774 w 9771622"/>
              <a:gd name="connsiteY38193" fmla="*/ 69370 h 4890129"/>
              <a:gd name="connsiteX38194" fmla="*/ 2734486 w 9771622"/>
              <a:gd name="connsiteY38194" fmla="*/ 55623 h 4890129"/>
              <a:gd name="connsiteX38195" fmla="*/ 3982224 w 9771622"/>
              <a:gd name="connsiteY38195" fmla="*/ 54748 h 4890129"/>
              <a:gd name="connsiteX38196" fmla="*/ 3995940 w 9771622"/>
              <a:gd name="connsiteY38196" fmla="*/ 68466 h 4890129"/>
              <a:gd name="connsiteX38197" fmla="*/ 3982224 w 9771622"/>
              <a:gd name="connsiteY38197" fmla="*/ 82243 h 4890129"/>
              <a:gd name="connsiteX38198" fmla="*/ 3968508 w 9771622"/>
              <a:gd name="connsiteY38198" fmla="*/ 68466 h 4890129"/>
              <a:gd name="connsiteX38199" fmla="*/ 3982224 w 9771622"/>
              <a:gd name="connsiteY38199" fmla="*/ 54748 h 4890129"/>
              <a:gd name="connsiteX38200" fmla="*/ 2440902 w 9771622"/>
              <a:gd name="connsiteY38200" fmla="*/ 54594 h 4890129"/>
              <a:gd name="connsiteX38201" fmla="*/ 2454612 w 9771622"/>
              <a:gd name="connsiteY38201" fmla="*/ 68312 h 4890129"/>
              <a:gd name="connsiteX38202" fmla="*/ 2440902 w 9771622"/>
              <a:gd name="connsiteY38202" fmla="*/ 82051 h 4890129"/>
              <a:gd name="connsiteX38203" fmla="*/ 2427179 w 9771622"/>
              <a:gd name="connsiteY38203" fmla="*/ 68312 h 4890129"/>
              <a:gd name="connsiteX38204" fmla="*/ 2440902 w 9771622"/>
              <a:gd name="connsiteY38204" fmla="*/ 54594 h 4890129"/>
              <a:gd name="connsiteX38205" fmla="*/ 2817900 w 9771622"/>
              <a:gd name="connsiteY38205" fmla="*/ 49676 h 4890129"/>
              <a:gd name="connsiteX38206" fmla="*/ 2831615 w 9771622"/>
              <a:gd name="connsiteY38206" fmla="*/ 63395 h 4890129"/>
              <a:gd name="connsiteX38207" fmla="*/ 2817900 w 9771622"/>
              <a:gd name="connsiteY38207" fmla="*/ 77145 h 4890129"/>
              <a:gd name="connsiteX38208" fmla="*/ 2804179 w 9771622"/>
              <a:gd name="connsiteY38208" fmla="*/ 63395 h 4890129"/>
              <a:gd name="connsiteX38209" fmla="*/ 2817900 w 9771622"/>
              <a:gd name="connsiteY38209" fmla="*/ 49676 h 4890129"/>
              <a:gd name="connsiteX38210" fmla="*/ 3520829 w 9771622"/>
              <a:gd name="connsiteY38210" fmla="*/ 49086 h 4890129"/>
              <a:gd name="connsiteX38211" fmla="*/ 3534545 w 9771622"/>
              <a:gd name="connsiteY38211" fmla="*/ 62805 h 4890129"/>
              <a:gd name="connsiteX38212" fmla="*/ 3520829 w 9771622"/>
              <a:gd name="connsiteY38212" fmla="*/ 76579 h 4890129"/>
              <a:gd name="connsiteX38213" fmla="*/ 3507113 w 9771622"/>
              <a:gd name="connsiteY38213" fmla="*/ 62805 h 4890129"/>
              <a:gd name="connsiteX38214" fmla="*/ 3520829 w 9771622"/>
              <a:gd name="connsiteY38214" fmla="*/ 49086 h 4890129"/>
              <a:gd name="connsiteX38215" fmla="*/ 2521661 w 9771622"/>
              <a:gd name="connsiteY38215" fmla="*/ 45663 h 4890129"/>
              <a:gd name="connsiteX38216" fmla="*/ 2535375 w 9771622"/>
              <a:gd name="connsiteY38216" fmla="*/ 59381 h 4890129"/>
              <a:gd name="connsiteX38217" fmla="*/ 2521661 w 9771622"/>
              <a:gd name="connsiteY38217" fmla="*/ 73122 h 4890129"/>
              <a:gd name="connsiteX38218" fmla="*/ 2507943 w 9771622"/>
              <a:gd name="connsiteY38218" fmla="*/ 59381 h 4890129"/>
              <a:gd name="connsiteX38219" fmla="*/ 2521661 w 9771622"/>
              <a:gd name="connsiteY38219" fmla="*/ 45663 h 4890129"/>
              <a:gd name="connsiteX38220" fmla="*/ 3747883 w 9771622"/>
              <a:gd name="connsiteY38220" fmla="*/ 44799 h 4890129"/>
              <a:gd name="connsiteX38221" fmla="*/ 3761599 w 9771622"/>
              <a:gd name="connsiteY38221" fmla="*/ 58517 h 4890129"/>
              <a:gd name="connsiteX38222" fmla="*/ 3747883 w 9771622"/>
              <a:gd name="connsiteY38222" fmla="*/ 72296 h 4890129"/>
              <a:gd name="connsiteX38223" fmla="*/ 3734167 w 9771622"/>
              <a:gd name="connsiteY38223" fmla="*/ 58517 h 4890129"/>
              <a:gd name="connsiteX38224" fmla="*/ 3747883 w 9771622"/>
              <a:gd name="connsiteY38224" fmla="*/ 44799 h 4890129"/>
              <a:gd name="connsiteX38225" fmla="*/ 3429147 w 9771622"/>
              <a:gd name="connsiteY38225" fmla="*/ 43781 h 4890129"/>
              <a:gd name="connsiteX38226" fmla="*/ 3442863 w 9771622"/>
              <a:gd name="connsiteY38226" fmla="*/ 57500 h 4890129"/>
              <a:gd name="connsiteX38227" fmla="*/ 3429147 w 9771622"/>
              <a:gd name="connsiteY38227" fmla="*/ 71273 h 4890129"/>
              <a:gd name="connsiteX38228" fmla="*/ 3415431 w 9771622"/>
              <a:gd name="connsiteY38228" fmla="*/ 57500 h 4890129"/>
              <a:gd name="connsiteX38229" fmla="*/ 3429147 w 9771622"/>
              <a:gd name="connsiteY38229" fmla="*/ 43781 h 4890129"/>
              <a:gd name="connsiteX38230" fmla="*/ 3338789 w 9771622"/>
              <a:gd name="connsiteY38230" fmla="*/ 40464 h 4890129"/>
              <a:gd name="connsiteX38231" fmla="*/ 3352505 w 9771622"/>
              <a:gd name="connsiteY38231" fmla="*/ 54182 h 4890129"/>
              <a:gd name="connsiteX38232" fmla="*/ 3338789 w 9771622"/>
              <a:gd name="connsiteY38232" fmla="*/ 67903 h 4890129"/>
              <a:gd name="connsiteX38233" fmla="*/ 3325073 w 9771622"/>
              <a:gd name="connsiteY38233" fmla="*/ 54182 h 4890129"/>
              <a:gd name="connsiteX38234" fmla="*/ 3338789 w 9771622"/>
              <a:gd name="connsiteY38234" fmla="*/ 40464 h 4890129"/>
              <a:gd name="connsiteX38235" fmla="*/ 3885243 w 9771622"/>
              <a:gd name="connsiteY38235" fmla="*/ 38848 h 4890129"/>
              <a:gd name="connsiteX38236" fmla="*/ 3898959 w 9771622"/>
              <a:gd name="connsiteY38236" fmla="*/ 52565 h 4890129"/>
              <a:gd name="connsiteX38237" fmla="*/ 3885243 w 9771622"/>
              <a:gd name="connsiteY38237" fmla="*/ 66285 h 4890129"/>
              <a:gd name="connsiteX38238" fmla="*/ 3871527 w 9771622"/>
              <a:gd name="connsiteY38238" fmla="*/ 52565 h 4890129"/>
              <a:gd name="connsiteX38239" fmla="*/ 3885243 w 9771622"/>
              <a:gd name="connsiteY38239" fmla="*/ 38848 h 4890129"/>
              <a:gd name="connsiteX38240" fmla="*/ 2603093 w 9771622"/>
              <a:gd name="connsiteY38240" fmla="*/ 37731 h 4890129"/>
              <a:gd name="connsiteX38241" fmla="*/ 2616804 w 9771622"/>
              <a:gd name="connsiteY38241" fmla="*/ 51449 h 4890129"/>
              <a:gd name="connsiteX38242" fmla="*/ 2603093 w 9771622"/>
              <a:gd name="connsiteY38242" fmla="*/ 65167 h 4890129"/>
              <a:gd name="connsiteX38243" fmla="*/ 2589369 w 9771622"/>
              <a:gd name="connsiteY38243" fmla="*/ 51449 h 4890129"/>
              <a:gd name="connsiteX38244" fmla="*/ 2603093 w 9771622"/>
              <a:gd name="connsiteY38244" fmla="*/ 37731 h 4890129"/>
              <a:gd name="connsiteX38245" fmla="*/ 3653887 w 9771622"/>
              <a:gd name="connsiteY38245" fmla="*/ 34528 h 4890129"/>
              <a:gd name="connsiteX38246" fmla="*/ 3667603 w 9771622"/>
              <a:gd name="connsiteY38246" fmla="*/ 48245 h 4890129"/>
              <a:gd name="connsiteX38247" fmla="*/ 3653887 w 9771622"/>
              <a:gd name="connsiteY38247" fmla="*/ 61966 h 4890129"/>
              <a:gd name="connsiteX38248" fmla="*/ 3640171 w 9771622"/>
              <a:gd name="connsiteY38248" fmla="*/ 48245 h 4890129"/>
              <a:gd name="connsiteX38249" fmla="*/ 3653887 w 9771622"/>
              <a:gd name="connsiteY38249" fmla="*/ 34528 h 4890129"/>
              <a:gd name="connsiteX38250" fmla="*/ 2685500 w 9771622"/>
              <a:gd name="connsiteY38250" fmla="*/ 30786 h 4890129"/>
              <a:gd name="connsiteX38251" fmla="*/ 2699215 w 9771622"/>
              <a:gd name="connsiteY38251" fmla="*/ 44504 h 4890129"/>
              <a:gd name="connsiteX38252" fmla="*/ 2685500 w 9771622"/>
              <a:gd name="connsiteY38252" fmla="*/ 58222 h 4890129"/>
              <a:gd name="connsiteX38253" fmla="*/ 2671780 w 9771622"/>
              <a:gd name="connsiteY38253" fmla="*/ 44504 h 4890129"/>
              <a:gd name="connsiteX38254" fmla="*/ 2685500 w 9771622"/>
              <a:gd name="connsiteY38254" fmla="*/ 30786 h 4890129"/>
              <a:gd name="connsiteX38255" fmla="*/ 3560548 w 9771622"/>
              <a:gd name="connsiteY38255" fmla="*/ 26574 h 4890129"/>
              <a:gd name="connsiteX38256" fmla="*/ 3574264 w 9771622"/>
              <a:gd name="connsiteY38256" fmla="*/ 40293 h 4890129"/>
              <a:gd name="connsiteX38257" fmla="*/ 3560548 w 9771622"/>
              <a:gd name="connsiteY38257" fmla="*/ 54012 h 4890129"/>
              <a:gd name="connsiteX38258" fmla="*/ 3546832 w 9771622"/>
              <a:gd name="connsiteY38258" fmla="*/ 40293 h 4890129"/>
              <a:gd name="connsiteX38259" fmla="*/ 3560548 w 9771622"/>
              <a:gd name="connsiteY38259" fmla="*/ 26574 h 4890129"/>
              <a:gd name="connsiteX38260" fmla="*/ 3789589 w 9771622"/>
              <a:gd name="connsiteY38260" fmla="*/ 25267 h 4890129"/>
              <a:gd name="connsiteX38261" fmla="*/ 3803305 w 9771622"/>
              <a:gd name="connsiteY38261" fmla="*/ 38986 h 4890129"/>
              <a:gd name="connsiteX38262" fmla="*/ 3789589 w 9771622"/>
              <a:gd name="connsiteY38262" fmla="*/ 52704 h 4890129"/>
              <a:gd name="connsiteX38263" fmla="*/ 3775873 w 9771622"/>
              <a:gd name="connsiteY38263" fmla="*/ 38986 h 4890129"/>
              <a:gd name="connsiteX38264" fmla="*/ 3789589 w 9771622"/>
              <a:gd name="connsiteY38264" fmla="*/ 25267 h 4890129"/>
              <a:gd name="connsiteX38265" fmla="*/ 2768578 w 9771622"/>
              <a:gd name="connsiteY38265" fmla="*/ 24838 h 4890129"/>
              <a:gd name="connsiteX38266" fmla="*/ 2782293 w 9771622"/>
              <a:gd name="connsiteY38266" fmla="*/ 38556 h 4890129"/>
              <a:gd name="connsiteX38267" fmla="*/ 2768578 w 9771622"/>
              <a:gd name="connsiteY38267" fmla="*/ 52274 h 4890129"/>
              <a:gd name="connsiteX38268" fmla="*/ 2754860 w 9771622"/>
              <a:gd name="connsiteY38268" fmla="*/ 38556 h 4890129"/>
              <a:gd name="connsiteX38269" fmla="*/ 2768578 w 9771622"/>
              <a:gd name="connsiteY38269" fmla="*/ 24838 h 4890129"/>
              <a:gd name="connsiteX38270" fmla="*/ 2473337 w 9771622"/>
              <a:gd name="connsiteY38270" fmla="*/ 21825 h 4890129"/>
              <a:gd name="connsiteX38271" fmla="*/ 2487053 w 9771622"/>
              <a:gd name="connsiteY38271" fmla="*/ 35543 h 4890129"/>
              <a:gd name="connsiteX38272" fmla="*/ 2473337 w 9771622"/>
              <a:gd name="connsiteY38272" fmla="*/ 49261 h 4890129"/>
              <a:gd name="connsiteX38273" fmla="*/ 2459616 w 9771622"/>
              <a:gd name="connsiteY38273" fmla="*/ 35543 h 4890129"/>
              <a:gd name="connsiteX38274" fmla="*/ 2473337 w 9771622"/>
              <a:gd name="connsiteY38274" fmla="*/ 21825 h 4890129"/>
              <a:gd name="connsiteX38275" fmla="*/ 3927942 w 9771622"/>
              <a:gd name="connsiteY38275" fmla="*/ 21302 h 4890129"/>
              <a:gd name="connsiteX38276" fmla="*/ 3941658 w 9771622"/>
              <a:gd name="connsiteY38276" fmla="*/ 35024 h 4890129"/>
              <a:gd name="connsiteX38277" fmla="*/ 3927942 w 9771622"/>
              <a:gd name="connsiteY38277" fmla="*/ 48740 h 4890129"/>
              <a:gd name="connsiteX38278" fmla="*/ 3914226 w 9771622"/>
              <a:gd name="connsiteY38278" fmla="*/ 35024 h 4890129"/>
              <a:gd name="connsiteX38279" fmla="*/ 3927942 w 9771622"/>
              <a:gd name="connsiteY38279" fmla="*/ 21302 h 4890129"/>
              <a:gd name="connsiteX38280" fmla="*/ 3468532 w 9771622"/>
              <a:gd name="connsiteY38280" fmla="*/ 20275 h 4890129"/>
              <a:gd name="connsiteX38281" fmla="*/ 3482248 w 9771622"/>
              <a:gd name="connsiteY38281" fmla="*/ 33994 h 4890129"/>
              <a:gd name="connsiteX38282" fmla="*/ 3468532 w 9771622"/>
              <a:gd name="connsiteY38282" fmla="*/ 47713 h 4890129"/>
              <a:gd name="connsiteX38283" fmla="*/ 3454816 w 9771622"/>
              <a:gd name="connsiteY38283" fmla="*/ 33994 h 4890129"/>
              <a:gd name="connsiteX38284" fmla="*/ 3468532 w 9771622"/>
              <a:gd name="connsiteY38284" fmla="*/ 20275 h 4890129"/>
              <a:gd name="connsiteX38285" fmla="*/ 2852645 w 9771622"/>
              <a:gd name="connsiteY38285" fmla="*/ 19882 h 4890129"/>
              <a:gd name="connsiteX38286" fmla="*/ 2866365 w 9771622"/>
              <a:gd name="connsiteY38286" fmla="*/ 33600 h 4890129"/>
              <a:gd name="connsiteX38287" fmla="*/ 2852645 w 9771622"/>
              <a:gd name="connsiteY38287" fmla="*/ 47318 h 4890129"/>
              <a:gd name="connsiteX38288" fmla="*/ 2838933 w 9771622"/>
              <a:gd name="connsiteY38288" fmla="*/ 33600 h 4890129"/>
              <a:gd name="connsiteX38289" fmla="*/ 2852645 w 9771622"/>
              <a:gd name="connsiteY38289" fmla="*/ 19882 h 4890129"/>
              <a:gd name="connsiteX38290" fmla="*/ 3377514 w 9771622"/>
              <a:gd name="connsiteY38290" fmla="*/ 15634 h 4890129"/>
              <a:gd name="connsiteX38291" fmla="*/ 3391230 w 9771622"/>
              <a:gd name="connsiteY38291" fmla="*/ 29353 h 4890129"/>
              <a:gd name="connsiteX38292" fmla="*/ 3377514 w 9771622"/>
              <a:gd name="connsiteY38292" fmla="*/ 43072 h 4890129"/>
              <a:gd name="connsiteX38293" fmla="*/ 3363798 w 9771622"/>
              <a:gd name="connsiteY38293" fmla="*/ 29353 h 4890129"/>
              <a:gd name="connsiteX38294" fmla="*/ 3377514 w 9771622"/>
              <a:gd name="connsiteY38294" fmla="*/ 15634 h 4890129"/>
              <a:gd name="connsiteX38295" fmla="*/ 3694929 w 9771622"/>
              <a:gd name="connsiteY38295" fmla="*/ 13669 h 4890129"/>
              <a:gd name="connsiteX38296" fmla="*/ 3708645 w 9771622"/>
              <a:gd name="connsiteY38296" fmla="*/ 27388 h 4890129"/>
              <a:gd name="connsiteX38297" fmla="*/ 3694929 w 9771622"/>
              <a:gd name="connsiteY38297" fmla="*/ 41108 h 4890129"/>
              <a:gd name="connsiteX38298" fmla="*/ 3681213 w 9771622"/>
              <a:gd name="connsiteY38298" fmla="*/ 27388 h 4890129"/>
              <a:gd name="connsiteX38299" fmla="*/ 3694929 w 9771622"/>
              <a:gd name="connsiteY38299" fmla="*/ 13669 h 4890129"/>
              <a:gd name="connsiteX38300" fmla="*/ 2554426 w 9771622"/>
              <a:gd name="connsiteY38300" fmla="*/ 13554 h 4890129"/>
              <a:gd name="connsiteX38301" fmla="*/ 2568142 w 9771622"/>
              <a:gd name="connsiteY38301" fmla="*/ 27271 h 4890129"/>
              <a:gd name="connsiteX38302" fmla="*/ 2554426 w 9771622"/>
              <a:gd name="connsiteY38302" fmla="*/ 40990 h 4890129"/>
              <a:gd name="connsiteX38303" fmla="*/ 2540710 w 9771622"/>
              <a:gd name="connsiteY38303" fmla="*/ 27271 h 4890129"/>
              <a:gd name="connsiteX38304" fmla="*/ 2554426 w 9771622"/>
              <a:gd name="connsiteY38304" fmla="*/ 13554 h 4890129"/>
              <a:gd name="connsiteX38305" fmla="*/ 3831625 w 9771622"/>
              <a:gd name="connsiteY38305" fmla="*/ 6397 h 4890129"/>
              <a:gd name="connsiteX38306" fmla="*/ 3845341 w 9771622"/>
              <a:gd name="connsiteY38306" fmla="*/ 20116 h 4890129"/>
              <a:gd name="connsiteX38307" fmla="*/ 3831625 w 9771622"/>
              <a:gd name="connsiteY38307" fmla="*/ 33837 h 4890129"/>
              <a:gd name="connsiteX38308" fmla="*/ 3817909 w 9771622"/>
              <a:gd name="connsiteY38308" fmla="*/ 20116 h 4890129"/>
              <a:gd name="connsiteX38309" fmla="*/ 3831625 w 9771622"/>
              <a:gd name="connsiteY38309" fmla="*/ 6397 h 4890129"/>
              <a:gd name="connsiteX38310" fmla="*/ 2636510 w 9771622"/>
              <a:gd name="connsiteY38310" fmla="*/ 6282 h 4890129"/>
              <a:gd name="connsiteX38311" fmla="*/ 2650229 w 9771622"/>
              <a:gd name="connsiteY38311" fmla="*/ 20000 h 4890129"/>
              <a:gd name="connsiteX38312" fmla="*/ 2636510 w 9771622"/>
              <a:gd name="connsiteY38312" fmla="*/ 33718 h 4890129"/>
              <a:gd name="connsiteX38313" fmla="*/ 2622795 w 9771622"/>
              <a:gd name="connsiteY38313" fmla="*/ 20000 h 4890129"/>
              <a:gd name="connsiteX38314" fmla="*/ 2636510 w 9771622"/>
              <a:gd name="connsiteY38314" fmla="*/ 6282 h 4890129"/>
              <a:gd name="connsiteX38315" fmla="*/ 3970639 w 9771622"/>
              <a:gd name="connsiteY38315" fmla="*/ 4417 h 4890129"/>
              <a:gd name="connsiteX38316" fmla="*/ 3984355 w 9771622"/>
              <a:gd name="connsiteY38316" fmla="*/ 18136 h 4890129"/>
              <a:gd name="connsiteX38317" fmla="*/ 3970639 w 9771622"/>
              <a:gd name="connsiteY38317" fmla="*/ 31858 h 4890129"/>
              <a:gd name="connsiteX38318" fmla="*/ 3956923 w 9771622"/>
              <a:gd name="connsiteY38318" fmla="*/ 18136 h 4890129"/>
              <a:gd name="connsiteX38319" fmla="*/ 3970639 w 9771622"/>
              <a:gd name="connsiteY38319" fmla="*/ 4417 h 4890129"/>
              <a:gd name="connsiteX38320" fmla="*/ 3600929 w 9771622"/>
              <a:gd name="connsiteY38320" fmla="*/ 4390 h 4890129"/>
              <a:gd name="connsiteX38321" fmla="*/ 3614645 w 9771622"/>
              <a:gd name="connsiteY38321" fmla="*/ 18110 h 4890129"/>
              <a:gd name="connsiteX38322" fmla="*/ 3600929 w 9771622"/>
              <a:gd name="connsiteY38322" fmla="*/ 31829 h 4890129"/>
              <a:gd name="connsiteX38323" fmla="*/ 3587213 w 9771622"/>
              <a:gd name="connsiteY38323" fmla="*/ 18110 h 4890129"/>
              <a:gd name="connsiteX38324" fmla="*/ 3600929 w 9771622"/>
              <a:gd name="connsiteY38324" fmla="*/ 4390 h 4890129"/>
              <a:gd name="connsiteX38325" fmla="*/ 2719591 w 9771622"/>
              <a:gd name="connsiteY38325" fmla="*/ 0 h 4890129"/>
              <a:gd name="connsiteX38326" fmla="*/ 2733309 w 9771622"/>
              <a:gd name="connsiteY38326" fmla="*/ 13718 h 4890129"/>
              <a:gd name="connsiteX38327" fmla="*/ 2719591 w 9771622"/>
              <a:gd name="connsiteY38327" fmla="*/ 27436 h 4890129"/>
              <a:gd name="connsiteX38328" fmla="*/ 2705875 w 9771622"/>
              <a:gd name="connsiteY38328" fmla="*/ 13718 h 4890129"/>
              <a:gd name="connsiteX38329" fmla="*/ 2719591 w 9771622"/>
              <a:gd name="connsiteY38329" fmla="*/ 0 h 489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 ang="0">
                <a:pos x="connsiteX26559" y="connsiteY26559"/>
              </a:cxn>
              <a:cxn ang="0">
                <a:pos x="connsiteX26560" y="connsiteY26560"/>
              </a:cxn>
              <a:cxn ang="0">
                <a:pos x="connsiteX26561" y="connsiteY26561"/>
              </a:cxn>
              <a:cxn ang="0">
                <a:pos x="connsiteX26562" y="connsiteY26562"/>
              </a:cxn>
              <a:cxn ang="0">
                <a:pos x="connsiteX26563" y="connsiteY26563"/>
              </a:cxn>
              <a:cxn ang="0">
                <a:pos x="connsiteX26564" y="connsiteY26564"/>
              </a:cxn>
              <a:cxn ang="0">
                <a:pos x="connsiteX26565" y="connsiteY26565"/>
              </a:cxn>
              <a:cxn ang="0">
                <a:pos x="connsiteX26566" y="connsiteY26566"/>
              </a:cxn>
              <a:cxn ang="0">
                <a:pos x="connsiteX26567" y="connsiteY26567"/>
              </a:cxn>
              <a:cxn ang="0">
                <a:pos x="connsiteX26568" y="connsiteY26568"/>
              </a:cxn>
              <a:cxn ang="0">
                <a:pos x="connsiteX26569" y="connsiteY26569"/>
              </a:cxn>
              <a:cxn ang="0">
                <a:pos x="connsiteX26570" y="connsiteY26570"/>
              </a:cxn>
              <a:cxn ang="0">
                <a:pos x="connsiteX26571" y="connsiteY26571"/>
              </a:cxn>
              <a:cxn ang="0">
                <a:pos x="connsiteX26572" y="connsiteY26572"/>
              </a:cxn>
              <a:cxn ang="0">
                <a:pos x="connsiteX26573" y="connsiteY26573"/>
              </a:cxn>
              <a:cxn ang="0">
                <a:pos x="connsiteX26574" y="connsiteY26574"/>
              </a:cxn>
              <a:cxn ang="0">
                <a:pos x="connsiteX26575" y="connsiteY26575"/>
              </a:cxn>
              <a:cxn ang="0">
                <a:pos x="connsiteX26576" y="connsiteY26576"/>
              </a:cxn>
              <a:cxn ang="0">
                <a:pos x="connsiteX26577" y="connsiteY26577"/>
              </a:cxn>
              <a:cxn ang="0">
                <a:pos x="connsiteX26578" y="connsiteY26578"/>
              </a:cxn>
              <a:cxn ang="0">
                <a:pos x="connsiteX26579" y="connsiteY26579"/>
              </a:cxn>
              <a:cxn ang="0">
                <a:pos x="connsiteX26580" y="connsiteY26580"/>
              </a:cxn>
              <a:cxn ang="0">
                <a:pos x="connsiteX26581" y="connsiteY26581"/>
              </a:cxn>
              <a:cxn ang="0">
                <a:pos x="connsiteX26582" y="connsiteY26582"/>
              </a:cxn>
              <a:cxn ang="0">
                <a:pos x="connsiteX26583" y="connsiteY26583"/>
              </a:cxn>
              <a:cxn ang="0">
                <a:pos x="connsiteX26584" y="connsiteY26584"/>
              </a:cxn>
              <a:cxn ang="0">
                <a:pos x="connsiteX26585" y="connsiteY26585"/>
              </a:cxn>
              <a:cxn ang="0">
                <a:pos x="connsiteX26586" y="connsiteY26586"/>
              </a:cxn>
              <a:cxn ang="0">
                <a:pos x="connsiteX26587" y="connsiteY26587"/>
              </a:cxn>
              <a:cxn ang="0">
                <a:pos x="connsiteX26588" y="connsiteY26588"/>
              </a:cxn>
              <a:cxn ang="0">
                <a:pos x="connsiteX26589" y="connsiteY26589"/>
              </a:cxn>
              <a:cxn ang="0">
                <a:pos x="connsiteX26590" y="connsiteY26590"/>
              </a:cxn>
              <a:cxn ang="0">
                <a:pos x="connsiteX26591" y="connsiteY26591"/>
              </a:cxn>
              <a:cxn ang="0">
                <a:pos x="connsiteX26592" y="connsiteY26592"/>
              </a:cxn>
              <a:cxn ang="0">
                <a:pos x="connsiteX26593" y="connsiteY26593"/>
              </a:cxn>
              <a:cxn ang="0">
                <a:pos x="connsiteX26594" y="connsiteY26594"/>
              </a:cxn>
              <a:cxn ang="0">
                <a:pos x="connsiteX26595" y="connsiteY26595"/>
              </a:cxn>
              <a:cxn ang="0">
                <a:pos x="connsiteX26596" y="connsiteY26596"/>
              </a:cxn>
              <a:cxn ang="0">
                <a:pos x="connsiteX26597" y="connsiteY26597"/>
              </a:cxn>
              <a:cxn ang="0">
                <a:pos x="connsiteX26598" y="connsiteY26598"/>
              </a:cxn>
              <a:cxn ang="0">
                <a:pos x="connsiteX26599" y="connsiteY26599"/>
              </a:cxn>
              <a:cxn ang="0">
                <a:pos x="connsiteX26600" y="connsiteY26600"/>
              </a:cxn>
              <a:cxn ang="0">
                <a:pos x="connsiteX26601" y="connsiteY26601"/>
              </a:cxn>
              <a:cxn ang="0">
                <a:pos x="connsiteX26602" y="connsiteY26602"/>
              </a:cxn>
              <a:cxn ang="0">
                <a:pos x="connsiteX26603" y="connsiteY26603"/>
              </a:cxn>
              <a:cxn ang="0">
                <a:pos x="connsiteX26604" y="connsiteY26604"/>
              </a:cxn>
              <a:cxn ang="0">
                <a:pos x="connsiteX26605" y="connsiteY26605"/>
              </a:cxn>
              <a:cxn ang="0">
                <a:pos x="connsiteX26606" y="connsiteY26606"/>
              </a:cxn>
              <a:cxn ang="0">
                <a:pos x="connsiteX26607" y="connsiteY26607"/>
              </a:cxn>
              <a:cxn ang="0">
                <a:pos x="connsiteX26608" y="connsiteY26608"/>
              </a:cxn>
              <a:cxn ang="0">
                <a:pos x="connsiteX26609" y="connsiteY26609"/>
              </a:cxn>
              <a:cxn ang="0">
                <a:pos x="connsiteX26610" y="connsiteY26610"/>
              </a:cxn>
              <a:cxn ang="0">
                <a:pos x="connsiteX26611" y="connsiteY26611"/>
              </a:cxn>
              <a:cxn ang="0">
                <a:pos x="connsiteX26612" y="connsiteY26612"/>
              </a:cxn>
              <a:cxn ang="0">
                <a:pos x="connsiteX26613" y="connsiteY26613"/>
              </a:cxn>
              <a:cxn ang="0">
                <a:pos x="connsiteX26614" y="connsiteY26614"/>
              </a:cxn>
              <a:cxn ang="0">
                <a:pos x="connsiteX26615" y="connsiteY26615"/>
              </a:cxn>
              <a:cxn ang="0">
                <a:pos x="connsiteX26616" y="connsiteY26616"/>
              </a:cxn>
              <a:cxn ang="0">
                <a:pos x="connsiteX26617" y="connsiteY26617"/>
              </a:cxn>
              <a:cxn ang="0">
                <a:pos x="connsiteX26618" y="connsiteY26618"/>
              </a:cxn>
              <a:cxn ang="0">
                <a:pos x="connsiteX26619" y="connsiteY26619"/>
              </a:cxn>
              <a:cxn ang="0">
                <a:pos x="connsiteX26620" y="connsiteY26620"/>
              </a:cxn>
              <a:cxn ang="0">
                <a:pos x="connsiteX26621" y="connsiteY26621"/>
              </a:cxn>
              <a:cxn ang="0">
                <a:pos x="connsiteX26622" y="connsiteY26622"/>
              </a:cxn>
              <a:cxn ang="0">
                <a:pos x="connsiteX26623" y="connsiteY26623"/>
              </a:cxn>
              <a:cxn ang="0">
                <a:pos x="connsiteX26624" y="connsiteY26624"/>
              </a:cxn>
              <a:cxn ang="0">
                <a:pos x="connsiteX26625" y="connsiteY26625"/>
              </a:cxn>
              <a:cxn ang="0">
                <a:pos x="connsiteX26626" y="connsiteY26626"/>
              </a:cxn>
              <a:cxn ang="0">
                <a:pos x="connsiteX26627" y="connsiteY26627"/>
              </a:cxn>
              <a:cxn ang="0">
                <a:pos x="connsiteX26628" y="connsiteY26628"/>
              </a:cxn>
              <a:cxn ang="0">
                <a:pos x="connsiteX26629" y="connsiteY26629"/>
              </a:cxn>
              <a:cxn ang="0">
                <a:pos x="connsiteX26630" y="connsiteY26630"/>
              </a:cxn>
              <a:cxn ang="0">
                <a:pos x="connsiteX26631" y="connsiteY26631"/>
              </a:cxn>
              <a:cxn ang="0">
                <a:pos x="connsiteX26632" y="connsiteY26632"/>
              </a:cxn>
              <a:cxn ang="0">
                <a:pos x="connsiteX26633" y="connsiteY26633"/>
              </a:cxn>
              <a:cxn ang="0">
                <a:pos x="connsiteX26634" y="connsiteY26634"/>
              </a:cxn>
              <a:cxn ang="0">
                <a:pos x="connsiteX26635" y="connsiteY26635"/>
              </a:cxn>
              <a:cxn ang="0">
                <a:pos x="connsiteX26636" y="connsiteY26636"/>
              </a:cxn>
              <a:cxn ang="0">
                <a:pos x="connsiteX26637" y="connsiteY26637"/>
              </a:cxn>
              <a:cxn ang="0">
                <a:pos x="connsiteX26638" y="connsiteY26638"/>
              </a:cxn>
              <a:cxn ang="0">
                <a:pos x="connsiteX26639" y="connsiteY26639"/>
              </a:cxn>
              <a:cxn ang="0">
                <a:pos x="connsiteX26640" y="connsiteY26640"/>
              </a:cxn>
              <a:cxn ang="0">
                <a:pos x="connsiteX26641" y="connsiteY26641"/>
              </a:cxn>
              <a:cxn ang="0">
                <a:pos x="connsiteX26642" y="connsiteY26642"/>
              </a:cxn>
              <a:cxn ang="0">
                <a:pos x="connsiteX26643" y="connsiteY26643"/>
              </a:cxn>
              <a:cxn ang="0">
                <a:pos x="connsiteX26644" y="connsiteY26644"/>
              </a:cxn>
              <a:cxn ang="0">
                <a:pos x="connsiteX26645" y="connsiteY26645"/>
              </a:cxn>
              <a:cxn ang="0">
                <a:pos x="connsiteX26646" y="connsiteY26646"/>
              </a:cxn>
              <a:cxn ang="0">
                <a:pos x="connsiteX26647" y="connsiteY26647"/>
              </a:cxn>
              <a:cxn ang="0">
                <a:pos x="connsiteX26648" y="connsiteY26648"/>
              </a:cxn>
              <a:cxn ang="0">
                <a:pos x="connsiteX26649" y="connsiteY26649"/>
              </a:cxn>
              <a:cxn ang="0">
                <a:pos x="connsiteX26650" y="connsiteY26650"/>
              </a:cxn>
              <a:cxn ang="0">
                <a:pos x="connsiteX26651" y="connsiteY26651"/>
              </a:cxn>
              <a:cxn ang="0">
                <a:pos x="connsiteX26652" y="connsiteY26652"/>
              </a:cxn>
              <a:cxn ang="0">
                <a:pos x="connsiteX26653" y="connsiteY26653"/>
              </a:cxn>
              <a:cxn ang="0">
                <a:pos x="connsiteX26654" y="connsiteY26654"/>
              </a:cxn>
              <a:cxn ang="0">
                <a:pos x="connsiteX26655" y="connsiteY26655"/>
              </a:cxn>
              <a:cxn ang="0">
                <a:pos x="connsiteX26656" y="connsiteY26656"/>
              </a:cxn>
              <a:cxn ang="0">
                <a:pos x="connsiteX26657" y="connsiteY26657"/>
              </a:cxn>
              <a:cxn ang="0">
                <a:pos x="connsiteX26658" y="connsiteY26658"/>
              </a:cxn>
              <a:cxn ang="0">
                <a:pos x="connsiteX26659" y="connsiteY26659"/>
              </a:cxn>
              <a:cxn ang="0">
                <a:pos x="connsiteX26660" y="connsiteY26660"/>
              </a:cxn>
              <a:cxn ang="0">
                <a:pos x="connsiteX26661" y="connsiteY26661"/>
              </a:cxn>
              <a:cxn ang="0">
                <a:pos x="connsiteX26662" y="connsiteY26662"/>
              </a:cxn>
              <a:cxn ang="0">
                <a:pos x="connsiteX26663" y="connsiteY26663"/>
              </a:cxn>
              <a:cxn ang="0">
                <a:pos x="connsiteX26664" y="connsiteY26664"/>
              </a:cxn>
              <a:cxn ang="0">
                <a:pos x="connsiteX26665" y="connsiteY26665"/>
              </a:cxn>
              <a:cxn ang="0">
                <a:pos x="connsiteX26666" y="connsiteY26666"/>
              </a:cxn>
              <a:cxn ang="0">
                <a:pos x="connsiteX26667" y="connsiteY26667"/>
              </a:cxn>
              <a:cxn ang="0">
                <a:pos x="connsiteX26668" y="connsiteY26668"/>
              </a:cxn>
              <a:cxn ang="0">
                <a:pos x="connsiteX26669" y="connsiteY26669"/>
              </a:cxn>
              <a:cxn ang="0">
                <a:pos x="connsiteX26670" y="connsiteY26670"/>
              </a:cxn>
              <a:cxn ang="0">
                <a:pos x="connsiteX26671" y="connsiteY26671"/>
              </a:cxn>
              <a:cxn ang="0">
                <a:pos x="connsiteX26672" y="connsiteY26672"/>
              </a:cxn>
              <a:cxn ang="0">
                <a:pos x="connsiteX26673" y="connsiteY26673"/>
              </a:cxn>
              <a:cxn ang="0">
                <a:pos x="connsiteX26674" y="connsiteY26674"/>
              </a:cxn>
              <a:cxn ang="0">
                <a:pos x="connsiteX26675" y="connsiteY26675"/>
              </a:cxn>
              <a:cxn ang="0">
                <a:pos x="connsiteX26676" y="connsiteY26676"/>
              </a:cxn>
              <a:cxn ang="0">
                <a:pos x="connsiteX26677" y="connsiteY26677"/>
              </a:cxn>
              <a:cxn ang="0">
                <a:pos x="connsiteX26678" y="connsiteY26678"/>
              </a:cxn>
              <a:cxn ang="0">
                <a:pos x="connsiteX26679" y="connsiteY26679"/>
              </a:cxn>
              <a:cxn ang="0">
                <a:pos x="connsiteX26680" y="connsiteY26680"/>
              </a:cxn>
              <a:cxn ang="0">
                <a:pos x="connsiteX26681" y="connsiteY26681"/>
              </a:cxn>
              <a:cxn ang="0">
                <a:pos x="connsiteX26682" y="connsiteY26682"/>
              </a:cxn>
              <a:cxn ang="0">
                <a:pos x="connsiteX26683" y="connsiteY26683"/>
              </a:cxn>
              <a:cxn ang="0">
                <a:pos x="connsiteX26684" y="connsiteY26684"/>
              </a:cxn>
              <a:cxn ang="0">
                <a:pos x="connsiteX26685" y="connsiteY26685"/>
              </a:cxn>
              <a:cxn ang="0">
                <a:pos x="connsiteX26686" y="connsiteY26686"/>
              </a:cxn>
              <a:cxn ang="0">
                <a:pos x="connsiteX26687" y="connsiteY26687"/>
              </a:cxn>
              <a:cxn ang="0">
                <a:pos x="connsiteX26688" y="connsiteY26688"/>
              </a:cxn>
              <a:cxn ang="0">
                <a:pos x="connsiteX26689" y="connsiteY26689"/>
              </a:cxn>
              <a:cxn ang="0">
                <a:pos x="connsiteX26690" y="connsiteY26690"/>
              </a:cxn>
              <a:cxn ang="0">
                <a:pos x="connsiteX26691" y="connsiteY26691"/>
              </a:cxn>
              <a:cxn ang="0">
                <a:pos x="connsiteX26692" y="connsiteY26692"/>
              </a:cxn>
              <a:cxn ang="0">
                <a:pos x="connsiteX26693" y="connsiteY26693"/>
              </a:cxn>
              <a:cxn ang="0">
                <a:pos x="connsiteX26694" y="connsiteY26694"/>
              </a:cxn>
              <a:cxn ang="0">
                <a:pos x="connsiteX26695" y="connsiteY26695"/>
              </a:cxn>
              <a:cxn ang="0">
                <a:pos x="connsiteX26696" y="connsiteY26696"/>
              </a:cxn>
              <a:cxn ang="0">
                <a:pos x="connsiteX26697" y="connsiteY26697"/>
              </a:cxn>
              <a:cxn ang="0">
                <a:pos x="connsiteX26698" y="connsiteY26698"/>
              </a:cxn>
              <a:cxn ang="0">
                <a:pos x="connsiteX26699" y="connsiteY26699"/>
              </a:cxn>
              <a:cxn ang="0">
                <a:pos x="connsiteX26700" y="connsiteY26700"/>
              </a:cxn>
              <a:cxn ang="0">
                <a:pos x="connsiteX26701" y="connsiteY26701"/>
              </a:cxn>
              <a:cxn ang="0">
                <a:pos x="connsiteX26702" y="connsiteY26702"/>
              </a:cxn>
              <a:cxn ang="0">
                <a:pos x="connsiteX26703" y="connsiteY26703"/>
              </a:cxn>
              <a:cxn ang="0">
                <a:pos x="connsiteX26704" y="connsiteY26704"/>
              </a:cxn>
              <a:cxn ang="0">
                <a:pos x="connsiteX26705" y="connsiteY26705"/>
              </a:cxn>
              <a:cxn ang="0">
                <a:pos x="connsiteX26706" y="connsiteY26706"/>
              </a:cxn>
              <a:cxn ang="0">
                <a:pos x="connsiteX26707" y="connsiteY26707"/>
              </a:cxn>
              <a:cxn ang="0">
                <a:pos x="connsiteX26708" y="connsiteY26708"/>
              </a:cxn>
              <a:cxn ang="0">
                <a:pos x="connsiteX26709" y="connsiteY26709"/>
              </a:cxn>
              <a:cxn ang="0">
                <a:pos x="connsiteX26710" y="connsiteY26710"/>
              </a:cxn>
              <a:cxn ang="0">
                <a:pos x="connsiteX26711" y="connsiteY26711"/>
              </a:cxn>
              <a:cxn ang="0">
                <a:pos x="connsiteX26712" y="connsiteY26712"/>
              </a:cxn>
              <a:cxn ang="0">
                <a:pos x="connsiteX26713" y="connsiteY26713"/>
              </a:cxn>
              <a:cxn ang="0">
                <a:pos x="connsiteX26714" y="connsiteY26714"/>
              </a:cxn>
              <a:cxn ang="0">
                <a:pos x="connsiteX26715" y="connsiteY26715"/>
              </a:cxn>
              <a:cxn ang="0">
                <a:pos x="connsiteX26716" y="connsiteY26716"/>
              </a:cxn>
              <a:cxn ang="0">
                <a:pos x="connsiteX26717" y="connsiteY26717"/>
              </a:cxn>
              <a:cxn ang="0">
                <a:pos x="connsiteX26718" y="connsiteY26718"/>
              </a:cxn>
              <a:cxn ang="0">
                <a:pos x="connsiteX26719" y="connsiteY26719"/>
              </a:cxn>
              <a:cxn ang="0">
                <a:pos x="connsiteX26720" y="connsiteY26720"/>
              </a:cxn>
              <a:cxn ang="0">
                <a:pos x="connsiteX26721" y="connsiteY26721"/>
              </a:cxn>
              <a:cxn ang="0">
                <a:pos x="connsiteX26722" y="connsiteY26722"/>
              </a:cxn>
              <a:cxn ang="0">
                <a:pos x="connsiteX26723" y="connsiteY26723"/>
              </a:cxn>
              <a:cxn ang="0">
                <a:pos x="connsiteX26724" y="connsiteY26724"/>
              </a:cxn>
              <a:cxn ang="0">
                <a:pos x="connsiteX26725" y="connsiteY26725"/>
              </a:cxn>
              <a:cxn ang="0">
                <a:pos x="connsiteX26726" y="connsiteY26726"/>
              </a:cxn>
              <a:cxn ang="0">
                <a:pos x="connsiteX26727" y="connsiteY26727"/>
              </a:cxn>
              <a:cxn ang="0">
                <a:pos x="connsiteX26728" y="connsiteY26728"/>
              </a:cxn>
              <a:cxn ang="0">
                <a:pos x="connsiteX26729" y="connsiteY26729"/>
              </a:cxn>
              <a:cxn ang="0">
                <a:pos x="connsiteX26730" y="connsiteY26730"/>
              </a:cxn>
              <a:cxn ang="0">
                <a:pos x="connsiteX26731" y="connsiteY26731"/>
              </a:cxn>
              <a:cxn ang="0">
                <a:pos x="connsiteX26732" y="connsiteY26732"/>
              </a:cxn>
              <a:cxn ang="0">
                <a:pos x="connsiteX26733" y="connsiteY26733"/>
              </a:cxn>
              <a:cxn ang="0">
                <a:pos x="connsiteX26734" y="connsiteY26734"/>
              </a:cxn>
              <a:cxn ang="0">
                <a:pos x="connsiteX26735" y="connsiteY26735"/>
              </a:cxn>
              <a:cxn ang="0">
                <a:pos x="connsiteX26736" y="connsiteY26736"/>
              </a:cxn>
              <a:cxn ang="0">
                <a:pos x="connsiteX26737" y="connsiteY26737"/>
              </a:cxn>
              <a:cxn ang="0">
                <a:pos x="connsiteX26738" y="connsiteY26738"/>
              </a:cxn>
              <a:cxn ang="0">
                <a:pos x="connsiteX26739" y="connsiteY26739"/>
              </a:cxn>
              <a:cxn ang="0">
                <a:pos x="connsiteX26740" y="connsiteY26740"/>
              </a:cxn>
              <a:cxn ang="0">
                <a:pos x="connsiteX26741" y="connsiteY26741"/>
              </a:cxn>
              <a:cxn ang="0">
                <a:pos x="connsiteX26742" y="connsiteY26742"/>
              </a:cxn>
              <a:cxn ang="0">
                <a:pos x="connsiteX26743" y="connsiteY26743"/>
              </a:cxn>
              <a:cxn ang="0">
                <a:pos x="connsiteX26744" y="connsiteY26744"/>
              </a:cxn>
              <a:cxn ang="0">
                <a:pos x="connsiteX26745" y="connsiteY26745"/>
              </a:cxn>
              <a:cxn ang="0">
                <a:pos x="connsiteX26746" y="connsiteY26746"/>
              </a:cxn>
              <a:cxn ang="0">
                <a:pos x="connsiteX26747" y="connsiteY26747"/>
              </a:cxn>
              <a:cxn ang="0">
                <a:pos x="connsiteX26748" y="connsiteY26748"/>
              </a:cxn>
              <a:cxn ang="0">
                <a:pos x="connsiteX26749" y="connsiteY26749"/>
              </a:cxn>
              <a:cxn ang="0">
                <a:pos x="connsiteX26750" y="connsiteY26750"/>
              </a:cxn>
              <a:cxn ang="0">
                <a:pos x="connsiteX26751" y="connsiteY26751"/>
              </a:cxn>
              <a:cxn ang="0">
                <a:pos x="connsiteX26752" y="connsiteY26752"/>
              </a:cxn>
              <a:cxn ang="0">
                <a:pos x="connsiteX26753" y="connsiteY26753"/>
              </a:cxn>
              <a:cxn ang="0">
                <a:pos x="connsiteX26754" y="connsiteY26754"/>
              </a:cxn>
              <a:cxn ang="0">
                <a:pos x="connsiteX26755" y="connsiteY26755"/>
              </a:cxn>
              <a:cxn ang="0">
                <a:pos x="connsiteX26756" y="connsiteY26756"/>
              </a:cxn>
              <a:cxn ang="0">
                <a:pos x="connsiteX26757" y="connsiteY26757"/>
              </a:cxn>
              <a:cxn ang="0">
                <a:pos x="connsiteX26758" y="connsiteY26758"/>
              </a:cxn>
              <a:cxn ang="0">
                <a:pos x="connsiteX26759" y="connsiteY26759"/>
              </a:cxn>
              <a:cxn ang="0">
                <a:pos x="connsiteX26760" y="connsiteY26760"/>
              </a:cxn>
              <a:cxn ang="0">
                <a:pos x="connsiteX26761" y="connsiteY26761"/>
              </a:cxn>
              <a:cxn ang="0">
                <a:pos x="connsiteX26762" y="connsiteY26762"/>
              </a:cxn>
              <a:cxn ang="0">
                <a:pos x="connsiteX26763" y="connsiteY26763"/>
              </a:cxn>
              <a:cxn ang="0">
                <a:pos x="connsiteX26764" y="connsiteY26764"/>
              </a:cxn>
              <a:cxn ang="0">
                <a:pos x="connsiteX26765" y="connsiteY26765"/>
              </a:cxn>
              <a:cxn ang="0">
                <a:pos x="connsiteX26766" y="connsiteY26766"/>
              </a:cxn>
              <a:cxn ang="0">
                <a:pos x="connsiteX26767" y="connsiteY26767"/>
              </a:cxn>
              <a:cxn ang="0">
                <a:pos x="connsiteX26768" y="connsiteY26768"/>
              </a:cxn>
              <a:cxn ang="0">
                <a:pos x="connsiteX26769" y="connsiteY26769"/>
              </a:cxn>
              <a:cxn ang="0">
                <a:pos x="connsiteX26770" y="connsiteY26770"/>
              </a:cxn>
              <a:cxn ang="0">
                <a:pos x="connsiteX26771" y="connsiteY26771"/>
              </a:cxn>
              <a:cxn ang="0">
                <a:pos x="connsiteX26772" y="connsiteY26772"/>
              </a:cxn>
              <a:cxn ang="0">
                <a:pos x="connsiteX26773" y="connsiteY26773"/>
              </a:cxn>
              <a:cxn ang="0">
                <a:pos x="connsiteX26774" y="connsiteY26774"/>
              </a:cxn>
              <a:cxn ang="0">
                <a:pos x="connsiteX26775" y="connsiteY26775"/>
              </a:cxn>
              <a:cxn ang="0">
                <a:pos x="connsiteX26776" y="connsiteY26776"/>
              </a:cxn>
              <a:cxn ang="0">
                <a:pos x="connsiteX26777" y="connsiteY26777"/>
              </a:cxn>
              <a:cxn ang="0">
                <a:pos x="connsiteX26778" y="connsiteY26778"/>
              </a:cxn>
              <a:cxn ang="0">
                <a:pos x="connsiteX26779" y="connsiteY26779"/>
              </a:cxn>
              <a:cxn ang="0">
                <a:pos x="connsiteX26780" y="connsiteY26780"/>
              </a:cxn>
              <a:cxn ang="0">
                <a:pos x="connsiteX26781" y="connsiteY26781"/>
              </a:cxn>
              <a:cxn ang="0">
                <a:pos x="connsiteX26782" y="connsiteY26782"/>
              </a:cxn>
              <a:cxn ang="0">
                <a:pos x="connsiteX26783" y="connsiteY26783"/>
              </a:cxn>
              <a:cxn ang="0">
                <a:pos x="connsiteX26784" y="connsiteY26784"/>
              </a:cxn>
              <a:cxn ang="0">
                <a:pos x="connsiteX26785" y="connsiteY26785"/>
              </a:cxn>
              <a:cxn ang="0">
                <a:pos x="connsiteX26786" y="connsiteY26786"/>
              </a:cxn>
              <a:cxn ang="0">
                <a:pos x="connsiteX26787" y="connsiteY26787"/>
              </a:cxn>
              <a:cxn ang="0">
                <a:pos x="connsiteX26788" y="connsiteY26788"/>
              </a:cxn>
              <a:cxn ang="0">
                <a:pos x="connsiteX26789" y="connsiteY26789"/>
              </a:cxn>
              <a:cxn ang="0">
                <a:pos x="connsiteX26790" y="connsiteY26790"/>
              </a:cxn>
              <a:cxn ang="0">
                <a:pos x="connsiteX26791" y="connsiteY26791"/>
              </a:cxn>
              <a:cxn ang="0">
                <a:pos x="connsiteX26792" y="connsiteY26792"/>
              </a:cxn>
              <a:cxn ang="0">
                <a:pos x="connsiteX26793" y="connsiteY26793"/>
              </a:cxn>
              <a:cxn ang="0">
                <a:pos x="connsiteX26794" y="connsiteY26794"/>
              </a:cxn>
              <a:cxn ang="0">
                <a:pos x="connsiteX26795" y="connsiteY26795"/>
              </a:cxn>
              <a:cxn ang="0">
                <a:pos x="connsiteX26796" y="connsiteY26796"/>
              </a:cxn>
              <a:cxn ang="0">
                <a:pos x="connsiteX26797" y="connsiteY26797"/>
              </a:cxn>
              <a:cxn ang="0">
                <a:pos x="connsiteX26798" y="connsiteY26798"/>
              </a:cxn>
              <a:cxn ang="0">
                <a:pos x="connsiteX26799" y="connsiteY26799"/>
              </a:cxn>
              <a:cxn ang="0">
                <a:pos x="connsiteX26800" y="connsiteY26800"/>
              </a:cxn>
              <a:cxn ang="0">
                <a:pos x="connsiteX26801" y="connsiteY26801"/>
              </a:cxn>
              <a:cxn ang="0">
                <a:pos x="connsiteX26802" y="connsiteY26802"/>
              </a:cxn>
              <a:cxn ang="0">
                <a:pos x="connsiteX26803" y="connsiteY26803"/>
              </a:cxn>
              <a:cxn ang="0">
                <a:pos x="connsiteX26804" y="connsiteY26804"/>
              </a:cxn>
              <a:cxn ang="0">
                <a:pos x="connsiteX26805" y="connsiteY26805"/>
              </a:cxn>
              <a:cxn ang="0">
                <a:pos x="connsiteX26806" y="connsiteY26806"/>
              </a:cxn>
              <a:cxn ang="0">
                <a:pos x="connsiteX26807" y="connsiteY26807"/>
              </a:cxn>
              <a:cxn ang="0">
                <a:pos x="connsiteX26808" y="connsiteY26808"/>
              </a:cxn>
              <a:cxn ang="0">
                <a:pos x="connsiteX26809" y="connsiteY26809"/>
              </a:cxn>
              <a:cxn ang="0">
                <a:pos x="connsiteX26810" y="connsiteY26810"/>
              </a:cxn>
              <a:cxn ang="0">
                <a:pos x="connsiteX26811" y="connsiteY26811"/>
              </a:cxn>
              <a:cxn ang="0">
                <a:pos x="connsiteX26812" y="connsiteY26812"/>
              </a:cxn>
              <a:cxn ang="0">
                <a:pos x="connsiteX26813" y="connsiteY26813"/>
              </a:cxn>
              <a:cxn ang="0">
                <a:pos x="connsiteX26814" y="connsiteY26814"/>
              </a:cxn>
              <a:cxn ang="0">
                <a:pos x="connsiteX26815" y="connsiteY26815"/>
              </a:cxn>
              <a:cxn ang="0">
                <a:pos x="connsiteX26816" y="connsiteY26816"/>
              </a:cxn>
              <a:cxn ang="0">
                <a:pos x="connsiteX26817" y="connsiteY26817"/>
              </a:cxn>
              <a:cxn ang="0">
                <a:pos x="connsiteX26818" y="connsiteY26818"/>
              </a:cxn>
              <a:cxn ang="0">
                <a:pos x="connsiteX26819" y="connsiteY26819"/>
              </a:cxn>
              <a:cxn ang="0">
                <a:pos x="connsiteX26820" y="connsiteY26820"/>
              </a:cxn>
              <a:cxn ang="0">
                <a:pos x="connsiteX26821" y="connsiteY26821"/>
              </a:cxn>
              <a:cxn ang="0">
                <a:pos x="connsiteX26822" y="connsiteY26822"/>
              </a:cxn>
              <a:cxn ang="0">
                <a:pos x="connsiteX26823" y="connsiteY26823"/>
              </a:cxn>
              <a:cxn ang="0">
                <a:pos x="connsiteX26824" y="connsiteY26824"/>
              </a:cxn>
              <a:cxn ang="0">
                <a:pos x="connsiteX26825" y="connsiteY26825"/>
              </a:cxn>
              <a:cxn ang="0">
                <a:pos x="connsiteX26826" y="connsiteY26826"/>
              </a:cxn>
              <a:cxn ang="0">
                <a:pos x="connsiteX26827" y="connsiteY26827"/>
              </a:cxn>
              <a:cxn ang="0">
                <a:pos x="connsiteX26828" y="connsiteY26828"/>
              </a:cxn>
              <a:cxn ang="0">
                <a:pos x="connsiteX26829" y="connsiteY26829"/>
              </a:cxn>
              <a:cxn ang="0">
                <a:pos x="connsiteX26830" y="connsiteY26830"/>
              </a:cxn>
              <a:cxn ang="0">
                <a:pos x="connsiteX26831" y="connsiteY26831"/>
              </a:cxn>
              <a:cxn ang="0">
                <a:pos x="connsiteX26832" y="connsiteY26832"/>
              </a:cxn>
              <a:cxn ang="0">
                <a:pos x="connsiteX26833" y="connsiteY26833"/>
              </a:cxn>
              <a:cxn ang="0">
                <a:pos x="connsiteX26834" y="connsiteY26834"/>
              </a:cxn>
              <a:cxn ang="0">
                <a:pos x="connsiteX26835" y="connsiteY26835"/>
              </a:cxn>
              <a:cxn ang="0">
                <a:pos x="connsiteX26836" y="connsiteY26836"/>
              </a:cxn>
              <a:cxn ang="0">
                <a:pos x="connsiteX26837" y="connsiteY26837"/>
              </a:cxn>
              <a:cxn ang="0">
                <a:pos x="connsiteX26838" y="connsiteY26838"/>
              </a:cxn>
              <a:cxn ang="0">
                <a:pos x="connsiteX26839" y="connsiteY26839"/>
              </a:cxn>
              <a:cxn ang="0">
                <a:pos x="connsiteX26840" y="connsiteY26840"/>
              </a:cxn>
              <a:cxn ang="0">
                <a:pos x="connsiteX26841" y="connsiteY26841"/>
              </a:cxn>
              <a:cxn ang="0">
                <a:pos x="connsiteX26842" y="connsiteY26842"/>
              </a:cxn>
              <a:cxn ang="0">
                <a:pos x="connsiteX26843" y="connsiteY26843"/>
              </a:cxn>
              <a:cxn ang="0">
                <a:pos x="connsiteX26844" y="connsiteY26844"/>
              </a:cxn>
              <a:cxn ang="0">
                <a:pos x="connsiteX26845" y="connsiteY26845"/>
              </a:cxn>
              <a:cxn ang="0">
                <a:pos x="connsiteX26846" y="connsiteY26846"/>
              </a:cxn>
              <a:cxn ang="0">
                <a:pos x="connsiteX26847" y="connsiteY26847"/>
              </a:cxn>
              <a:cxn ang="0">
                <a:pos x="connsiteX26848" y="connsiteY26848"/>
              </a:cxn>
              <a:cxn ang="0">
                <a:pos x="connsiteX26849" y="connsiteY26849"/>
              </a:cxn>
              <a:cxn ang="0">
                <a:pos x="connsiteX26850" y="connsiteY26850"/>
              </a:cxn>
              <a:cxn ang="0">
                <a:pos x="connsiteX26851" y="connsiteY26851"/>
              </a:cxn>
              <a:cxn ang="0">
                <a:pos x="connsiteX26852" y="connsiteY26852"/>
              </a:cxn>
              <a:cxn ang="0">
                <a:pos x="connsiteX26853" y="connsiteY26853"/>
              </a:cxn>
              <a:cxn ang="0">
                <a:pos x="connsiteX26854" y="connsiteY26854"/>
              </a:cxn>
              <a:cxn ang="0">
                <a:pos x="connsiteX26855" y="connsiteY26855"/>
              </a:cxn>
              <a:cxn ang="0">
                <a:pos x="connsiteX26856" y="connsiteY26856"/>
              </a:cxn>
              <a:cxn ang="0">
                <a:pos x="connsiteX26857" y="connsiteY26857"/>
              </a:cxn>
              <a:cxn ang="0">
                <a:pos x="connsiteX26858" y="connsiteY26858"/>
              </a:cxn>
              <a:cxn ang="0">
                <a:pos x="connsiteX26859" y="connsiteY26859"/>
              </a:cxn>
              <a:cxn ang="0">
                <a:pos x="connsiteX26860" y="connsiteY26860"/>
              </a:cxn>
              <a:cxn ang="0">
                <a:pos x="connsiteX26861" y="connsiteY26861"/>
              </a:cxn>
              <a:cxn ang="0">
                <a:pos x="connsiteX26862" y="connsiteY26862"/>
              </a:cxn>
              <a:cxn ang="0">
                <a:pos x="connsiteX26863" y="connsiteY26863"/>
              </a:cxn>
              <a:cxn ang="0">
                <a:pos x="connsiteX26864" y="connsiteY26864"/>
              </a:cxn>
              <a:cxn ang="0">
                <a:pos x="connsiteX26865" y="connsiteY26865"/>
              </a:cxn>
              <a:cxn ang="0">
                <a:pos x="connsiteX26866" y="connsiteY26866"/>
              </a:cxn>
              <a:cxn ang="0">
                <a:pos x="connsiteX26867" y="connsiteY26867"/>
              </a:cxn>
              <a:cxn ang="0">
                <a:pos x="connsiteX26868" y="connsiteY26868"/>
              </a:cxn>
              <a:cxn ang="0">
                <a:pos x="connsiteX26869" y="connsiteY26869"/>
              </a:cxn>
              <a:cxn ang="0">
                <a:pos x="connsiteX26870" y="connsiteY26870"/>
              </a:cxn>
              <a:cxn ang="0">
                <a:pos x="connsiteX26871" y="connsiteY26871"/>
              </a:cxn>
              <a:cxn ang="0">
                <a:pos x="connsiteX26872" y="connsiteY26872"/>
              </a:cxn>
              <a:cxn ang="0">
                <a:pos x="connsiteX26873" y="connsiteY26873"/>
              </a:cxn>
              <a:cxn ang="0">
                <a:pos x="connsiteX26874" y="connsiteY26874"/>
              </a:cxn>
              <a:cxn ang="0">
                <a:pos x="connsiteX26875" y="connsiteY26875"/>
              </a:cxn>
              <a:cxn ang="0">
                <a:pos x="connsiteX26876" y="connsiteY26876"/>
              </a:cxn>
              <a:cxn ang="0">
                <a:pos x="connsiteX26877" y="connsiteY26877"/>
              </a:cxn>
              <a:cxn ang="0">
                <a:pos x="connsiteX26878" y="connsiteY26878"/>
              </a:cxn>
              <a:cxn ang="0">
                <a:pos x="connsiteX26879" y="connsiteY26879"/>
              </a:cxn>
              <a:cxn ang="0">
                <a:pos x="connsiteX26880" y="connsiteY26880"/>
              </a:cxn>
              <a:cxn ang="0">
                <a:pos x="connsiteX26881" y="connsiteY26881"/>
              </a:cxn>
              <a:cxn ang="0">
                <a:pos x="connsiteX26882" y="connsiteY26882"/>
              </a:cxn>
              <a:cxn ang="0">
                <a:pos x="connsiteX26883" y="connsiteY26883"/>
              </a:cxn>
              <a:cxn ang="0">
                <a:pos x="connsiteX26884" y="connsiteY26884"/>
              </a:cxn>
              <a:cxn ang="0">
                <a:pos x="connsiteX26885" y="connsiteY26885"/>
              </a:cxn>
              <a:cxn ang="0">
                <a:pos x="connsiteX26886" y="connsiteY26886"/>
              </a:cxn>
              <a:cxn ang="0">
                <a:pos x="connsiteX26887" y="connsiteY26887"/>
              </a:cxn>
              <a:cxn ang="0">
                <a:pos x="connsiteX26888" y="connsiteY26888"/>
              </a:cxn>
              <a:cxn ang="0">
                <a:pos x="connsiteX26889" y="connsiteY26889"/>
              </a:cxn>
              <a:cxn ang="0">
                <a:pos x="connsiteX26890" y="connsiteY26890"/>
              </a:cxn>
              <a:cxn ang="0">
                <a:pos x="connsiteX26891" y="connsiteY26891"/>
              </a:cxn>
              <a:cxn ang="0">
                <a:pos x="connsiteX26892" y="connsiteY26892"/>
              </a:cxn>
              <a:cxn ang="0">
                <a:pos x="connsiteX26893" y="connsiteY26893"/>
              </a:cxn>
              <a:cxn ang="0">
                <a:pos x="connsiteX26894" y="connsiteY26894"/>
              </a:cxn>
              <a:cxn ang="0">
                <a:pos x="connsiteX26895" y="connsiteY26895"/>
              </a:cxn>
              <a:cxn ang="0">
                <a:pos x="connsiteX26896" y="connsiteY26896"/>
              </a:cxn>
              <a:cxn ang="0">
                <a:pos x="connsiteX26897" y="connsiteY26897"/>
              </a:cxn>
              <a:cxn ang="0">
                <a:pos x="connsiteX26898" y="connsiteY26898"/>
              </a:cxn>
              <a:cxn ang="0">
                <a:pos x="connsiteX26899" y="connsiteY26899"/>
              </a:cxn>
              <a:cxn ang="0">
                <a:pos x="connsiteX26900" y="connsiteY26900"/>
              </a:cxn>
              <a:cxn ang="0">
                <a:pos x="connsiteX26901" y="connsiteY26901"/>
              </a:cxn>
              <a:cxn ang="0">
                <a:pos x="connsiteX26902" y="connsiteY26902"/>
              </a:cxn>
              <a:cxn ang="0">
                <a:pos x="connsiteX26903" y="connsiteY26903"/>
              </a:cxn>
              <a:cxn ang="0">
                <a:pos x="connsiteX26904" y="connsiteY26904"/>
              </a:cxn>
              <a:cxn ang="0">
                <a:pos x="connsiteX26905" y="connsiteY26905"/>
              </a:cxn>
              <a:cxn ang="0">
                <a:pos x="connsiteX26906" y="connsiteY26906"/>
              </a:cxn>
              <a:cxn ang="0">
                <a:pos x="connsiteX26907" y="connsiteY26907"/>
              </a:cxn>
              <a:cxn ang="0">
                <a:pos x="connsiteX26908" y="connsiteY26908"/>
              </a:cxn>
              <a:cxn ang="0">
                <a:pos x="connsiteX26909" y="connsiteY26909"/>
              </a:cxn>
              <a:cxn ang="0">
                <a:pos x="connsiteX26910" y="connsiteY26910"/>
              </a:cxn>
              <a:cxn ang="0">
                <a:pos x="connsiteX26911" y="connsiteY26911"/>
              </a:cxn>
              <a:cxn ang="0">
                <a:pos x="connsiteX26912" y="connsiteY26912"/>
              </a:cxn>
              <a:cxn ang="0">
                <a:pos x="connsiteX26913" y="connsiteY26913"/>
              </a:cxn>
              <a:cxn ang="0">
                <a:pos x="connsiteX26914" y="connsiteY26914"/>
              </a:cxn>
              <a:cxn ang="0">
                <a:pos x="connsiteX26915" y="connsiteY26915"/>
              </a:cxn>
              <a:cxn ang="0">
                <a:pos x="connsiteX26916" y="connsiteY26916"/>
              </a:cxn>
              <a:cxn ang="0">
                <a:pos x="connsiteX26917" y="connsiteY26917"/>
              </a:cxn>
              <a:cxn ang="0">
                <a:pos x="connsiteX26918" y="connsiteY26918"/>
              </a:cxn>
              <a:cxn ang="0">
                <a:pos x="connsiteX26919" y="connsiteY26919"/>
              </a:cxn>
              <a:cxn ang="0">
                <a:pos x="connsiteX26920" y="connsiteY26920"/>
              </a:cxn>
              <a:cxn ang="0">
                <a:pos x="connsiteX26921" y="connsiteY26921"/>
              </a:cxn>
              <a:cxn ang="0">
                <a:pos x="connsiteX26922" y="connsiteY26922"/>
              </a:cxn>
              <a:cxn ang="0">
                <a:pos x="connsiteX26923" y="connsiteY26923"/>
              </a:cxn>
              <a:cxn ang="0">
                <a:pos x="connsiteX26924" y="connsiteY26924"/>
              </a:cxn>
              <a:cxn ang="0">
                <a:pos x="connsiteX26925" y="connsiteY26925"/>
              </a:cxn>
              <a:cxn ang="0">
                <a:pos x="connsiteX26926" y="connsiteY26926"/>
              </a:cxn>
              <a:cxn ang="0">
                <a:pos x="connsiteX26927" y="connsiteY26927"/>
              </a:cxn>
              <a:cxn ang="0">
                <a:pos x="connsiteX26928" y="connsiteY26928"/>
              </a:cxn>
              <a:cxn ang="0">
                <a:pos x="connsiteX26929" y="connsiteY26929"/>
              </a:cxn>
              <a:cxn ang="0">
                <a:pos x="connsiteX26930" y="connsiteY26930"/>
              </a:cxn>
              <a:cxn ang="0">
                <a:pos x="connsiteX26931" y="connsiteY26931"/>
              </a:cxn>
              <a:cxn ang="0">
                <a:pos x="connsiteX26932" y="connsiteY26932"/>
              </a:cxn>
              <a:cxn ang="0">
                <a:pos x="connsiteX26933" y="connsiteY26933"/>
              </a:cxn>
              <a:cxn ang="0">
                <a:pos x="connsiteX26934" y="connsiteY26934"/>
              </a:cxn>
              <a:cxn ang="0">
                <a:pos x="connsiteX26935" y="connsiteY26935"/>
              </a:cxn>
              <a:cxn ang="0">
                <a:pos x="connsiteX26936" y="connsiteY26936"/>
              </a:cxn>
              <a:cxn ang="0">
                <a:pos x="connsiteX26937" y="connsiteY26937"/>
              </a:cxn>
              <a:cxn ang="0">
                <a:pos x="connsiteX26938" y="connsiteY26938"/>
              </a:cxn>
              <a:cxn ang="0">
                <a:pos x="connsiteX26939" y="connsiteY26939"/>
              </a:cxn>
              <a:cxn ang="0">
                <a:pos x="connsiteX26940" y="connsiteY26940"/>
              </a:cxn>
              <a:cxn ang="0">
                <a:pos x="connsiteX26941" y="connsiteY26941"/>
              </a:cxn>
              <a:cxn ang="0">
                <a:pos x="connsiteX26942" y="connsiteY26942"/>
              </a:cxn>
              <a:cxn ang="0">
                <a:pos x="connsiteX26943" y="connsiteY26943"/>
              </a:cxn>
              <a:cxn ang="0">
                <a:pos x="connsiteX26944" y="connsiteY26944"/>
              </a:cxn>
              <a:cxn ang="0">
                <a:pos x="connsiteX26945" y="connsiteY26945"/>
              </a:cxn>
              <a:cxn ang="0">
                <a:pos x="connsiteX26946" y="connsiteY26946"/>
              </a:cxn>
              <a:cxn ang="0">
                <a:pos x="connsiteX26947" y="connsiteY26947"/>
              </a:cxn>
              <a:cxn ang="0">
                <a:pos x="connsiteX26948" y="connsiteY26948"/>
              </a:cxn>
              <a:cxn ang="0">
                <a:pos x="connsiteX26949" y="connsiteY26949"/>
              </a:cxn>
              <a:cxn ang="0">
                <a:pos x="connsiteX26950" y="connsiteY26950"/>
              </a:cxn>
              <a:cxn ang="0">
                <a:pos x="connsiteX26951" y="connsiteY26951"/>
              </a:cxn>
              <a:cxn ang="0">
                <a:pos x="connsiteX26952" y="connsiteY26952"/>
              </a:cxn>
              <a:cxn ang="0">
                <a:pos x="connsiteX26953" y="connsiteY26953"/>
              </a:cxn>
              <a:cxn ang="0">
                <a:pos x="connsiteX26954" y="connsiteY26954"/>
              </a:cxn>
              <a:cxn ang="0">
                <a:pos x="connsiteX26955" y="connsiteY26955"/>
              </a:cxn>
              <a:cxn ang="0">
                <a:pos x="connsiteX26956" y="connsiteY26956"/>
              </a:cxn>
              <a:cxn ang="0">
                <a:pos x="connsiteX26957" y="connsiteY26957"/>
              </a:cxn>
              <a:cxn ang="0">
                <a:pos x="connsiteX26958" y="connsiteY26958"/>
              </a:cxn>
              <a:cxn ang="0">
                <a:pos x="connsiteX26959" y="connsiteY26959"/>
              </a:cxn>
              <a:cxn ang="0">
                <a:pos x="connsiteX26960" y="connsiteY26960"/>
              </a:cxn>
              <a:cxn ang="0">
                <a:pos x="connsiteX26961" y="connsiteY26961"/>
              </a:cxn>
              <a:cxn ang="0">
                <a:pos x="connsiteX26962" y="connsiteY26962"/>
              </a:cxn>
              <a:cxn ang="0">
                <a:pos x="connsiteX26963" y="connsiteY26963"/>
              </a:cxn>
              <a:cxn ang="0">
                <a:pos x="connsiteX26964" y="connsiteY26964"/>
              </a:cxn>
              <a:cxn ang="0">
                <a:pos x="connsiteX26965" y="connsiteY26965"/>
              </a:cxn>
              <a:cxn ang="0">
                <a:pos x="connsiteX26966" y="connsiteY26966"/>
              </a:cxn>
              <a:cxn ang="0">
                <a:pos x="connsiteX26967" y="connsiteY26967"/>
              </a:cxn>
              <a:cxn ang="0">
                <a:pos x="connsiteX26968" y="connsiteY26968"/>
              </a:cxn>
              <a:cxn ang="0">
                <a:pos x="connsiteX26969" y="connsiteY26969"/>
              </a:cxn>
              <a:cxn ang="0">
                <a:pos x="connsiteX26970" y="connsiteY26970"/>
              </a:cxn>
              <a:cxn ang="0">
                <a:pos x="connsiteX26971" y="connsiteY26971"/>
              </a:cxn>
              <a:cxn ang="0">
                <a:pos x="connsiteX26972" y="connsiteY26972"/>
              </a:cxn>
              <a:cxn ang="0">
                <a:pos x="connsiteX26973" y="connsiteY26973"/>
              </a:cxn>
              <a:cxn ang="0">
                <a:pos x="connsiteX26974" y="connsiteY26974"/>
              </a:cxn>
              <a:cxn ang="0">
                <a:pos x="connsiteX26975" y="connsiteY26975"/>
              </a:cxn>
              <a:cxn ang="0">
                <a:pos x="connsiteX26976" y="connsiteY26976"/>
              </a:cxn>
              <a:cxn ang="0">
                <a:pos x="connsiteX26977" y="connsiteY26977"/>
              </a:cxn>
              <a:cxn ang="0">
                <a:pos x="connsiteX26978" y="connsiteY26978"/>
              </a:cxn>
              <a:cxn ang="0">
                <a:pos x="connsiteX26979" y="connsiteY26979"/>
              </a:cxn>
              <a:cxn ang="0">
                <a:pos x="connsiteX26980" y="connsiteY26980"/>
              </a:cxn>
              <a:cxn ang="0">
                <a:pos x="connsiteX26981" y="connsiteY26981"/>
              </a:cxn>
              <a:cxn ang="0">
                <a:pos x="connsiteX26982" y="connsiteY26982"/>
              </a:cxn>
              <a:cxn ang="0">
                <a:pos x="connsiteX26983" y="connsiteY26983"/>
              </a:cxn>
              <a:cxn ang="0">
                <a:pos x="connsiteX26984" y="connsiteY26984"/>
              </a:cxn>
              <a:cxn ang="0">
                <a:pos x="connsiteX26985" y="connsiteY26985"/>
              </a:cxn>
              <a:cxn ang="0">
                <a:pos x="connsiteX26986" y="connsiteY26986"/>
              </a:cxn>
              <a:cxn ang="0">
                <a:pos x="connsiteX26987" y="connsiteY26987"/>
              </a:cxn>
              <a:cxn ang="0">
                <a:pos x="connsiteX26988" y="connsiteY26988"/>
              </a:cxn>
              <a:cxn ang="0">
                <a:pos x="connsiteX26989" y="connsiteY26989"/>
              </a:cxn>
              <a:cxn ang="0">
                <a:pos x="connsiteX26990" y="connsiteY26990"/>
              </a:cxn>
              <a:cxn ang="0">
                <a:pos x="connsiteX26991" y="connsiteY26991"/>
              </a:cxn>
              <a:cxn ang="0">
                <a:pos x="connsiteX26992" y="connsiteY26992"/>
              </a:cxn>
              <a:cxn ang="0">
                <a:pos x="connsiteX26993" y="connsiteY26993"/>
              </a:cxn>
              <a:cxn ang="0">
                <a:pos x="connsiteX26994" y="connsiteY26994"/>
              </a:cxn>
              <a:cxn ang="0">
                <a:pos x="connsiteX26995" y="connsiteY26995"/>
              </a:cxn>
              <a:cxn ang="0">
                <a:pos x="connsiteX26996" y="connsiteY26996"/>
              </a:cxn>
              <a:cxn ang="0">
                <a:pos x="connsiteX26997" y="connsiteY26997"/>
              </a:cxn>
              <a:cxn ang="0">
                <a:pos x="connsiteX26998" y="connsiteY26998"/>
              </a:cxn>
              <a:cxn ang="0">
                <a:pos x="connsiteX26999" y="connsiteY26999"/>
              </a:cxn>
              <a:cxn ang="0">
                <a:pos x="connsiteX27000" y="connsiteY27000"/>
              </a:cxn>
              <a:cxn ang="0">
                <a:pos x="connsiteX27001" y="connsiteY27001"/>
              </a:cxn>
              <a:cxn ang="0">
                <a:pos x="connsiteX27002" y="connsiteY27002"/>
              </a:cxn>
              <a:cxn ang="0">
                <a:pos x="connsiteX27003" y="connsiteY27003"/>
              </a:cxn>
              <a:cxn ang="0">
                <a:pos x="connsiteX27004" y="connsiteY27004"/>
              </a:cxn>
              <a:cxn ang="0">
                <a:pos x="connsiteX27005" y="connsiteY27005"/>
              </a:cxn>
              <a:cxn ang="0">
                <a:pos x="connsiteX27006" y="connsiteY27006"/>
              </a:cxn>
              <a:cxn ang="0">
                <a:pos x="connsiteX27007" y="connsiteY27007"/>
              </a:cxn>
              <a:cxn ang="0">
                <a:pos x="connsiteX27008" y="connsiteY27008"/>
              </a:cxn>
              <a:cxn ang="0">
                <a:pos x="connsiteX27009" y="connsiteY27009"/>
              </a:cxn>
              <a:cxn ang="0">
                <a:pos x="connsiteX27010" y="connsiteY27010"/>
              </a:cxn>
              <a:cxn ang="0">
                <a:pos x="connsiteX27011" y="connsiteY27011"/>
              </a:cxn>
              <a:cxn ang="0">
                <a:pos x="connsiteX27012" y="connsiteY27012"/>
              </a:cxn>
              <a:cxn ang="0">
                <a:pos x="connsiteX27013" y="connsiteY27013"/>
              </a:cxn>
              <a:cxn ang="0">
                <a:pos x="connsiteX27014" y="connsiteY27014"/>
              </a:cxn>
              <a:cxn ang="0">
                <a:pos x="connsiteX27015" y="connsiteY27015"/>
              </a:cxn>
              <a:cxn ang="0">
                <a:pos x="connsiteX27016" y="connsiteY27016"/>
              </a:cxn>
              <a:cxn ang="0">
                <a:pos x="connsiteX27017" y="connsiteY27017"/>
              </a:cxn>
              <a:cxn ang="0">
                <a:pos x="connsiteX27018" y="connsiteY27018"/>
              </a:cxn>
              <a:cxn ang="0">
                <a:pos x="connsiteX27019" y="connsiteY27019"/>
              </a:cxn>
              <a:cxn ang="0">
                <a:pos x="connsiteX27020" y="connsiteY27020"/>
              </a:cxn>
              <a:cxn ang="0">
                <a:pos x="connsiteX27021" y="connsiteY27021"/>
              </a:cxn>
              <a:cxn ang="0">
                <a:pos x="connsiteX27022" y="connsiteY27022"/>
              </a:cxn>
              <a:cxn ang="0">
                <a:pos x="connsiteX27023" y="connsiteY27023"/>
              </a:cxn>
              <a:cxn ang="0">
                <a:pos x="connsiteX27024" y="connsiteY27024"/>
              </a:cxn>
              <a:cxn ang="0">
                <a:pos x="connsiteX27025" y="connsiteY27025"/>
              </a:cxn>
              <a:cxn ang="0">
                <a:pos x="connsiteX27026" y="connsiteY27026"/>
              </a:cxn>
              <a:cxn ang="0">
                <a:pos x="connsiteX27027" y="connsiteY27027"/>
              </a:cxn>
              <a:cxn ang="0">
                <a:pos x="connsiteX27028" y="connsiteY27028"/>
              </a:cxn>
              <a:cxn ang="0">
                <a:pos x="connsiteX27029" y="connsiteY27029"/>
              </a:cxn>
              <a:cxn ang="0">
                <a:pos x="connsiteX27030" y="connsiteY27030"/>
              </a:cxn>
              <a:cxn ang="0">
                <a:pos x="connsiteX27031" y="connsiteY27031"/>
              </a:cxn>
              <a:cxn ang="0">
                <a:pos x="connsiteX27032" y="connsiteY27032"/>
              </a:cxn>
              <a:cxn ang="0">
                <a:pos x="connsiteX27033" y="connsiteY27033"/>
              </a:cxn>
              <a:cxn ang="0">
                <a:pos x="connsiteX27034" y="connsiteY27034"/>
              </a:cxn>
              <a:cxn ang="0">
                <a:pos x="connsiteX27035" y="connsiteY27035"/>
              </a:cxn>
              <a:cxn ang="0">
                <a:pos x="connsiteX27036" y="connsiteY27036"/>
              </a:cxn>
              <a:cxn ang="0">
                <a:pos x="connsiteX27037" y="connsiteY27037"/>
              </a:cxn>
              <a:cxn ang="0">
                <a:pos x="connsiteX27038" y="connsiteY27038"/>
              </a:cxn>
              <a:cxn ang="0">
                <a:pos x="connsiteX27039" y="connsiteY27039"/>
              </a:cxn>
              <a:cxn ang="0">
                <a:pos x="connsiteX27040" y="connsiteY27040"/>
              </a:cxn>
              <a:cxn ang="0">
                <a:pos x="connsiteX27041" y="connsiteY27041"/>
              </a:cxn>
              <a:cxn ang="0">
                <a:pos x="connsiteX27042" y="connsiteY27042"/>
              </a:cxn>
              <a:cxn ang="0">
                <a:pos x="connsiteX27043" y="connsiteY27043"/>
              </a:cxn>
              <a:cxn ang="0">
                <a:pos x="connsiteX27044" y="connsiteY27044"/>
              </a:cxn>
              <a:cxn ang="0">
                <a:pos x="connsiteX27045" y="connsiteY27045"/>
              </a:cxn>
              <a:cxn ang="0">
                <a:pos x="connsiteX27046" y="connsiteY27046"/>
              </a:cxn>
              <a:cxn ang="0">
                <a:pos x="connsiteX27047" y="connsiteY27047"/>
              </a:cxn>
              <a:cxn ang="0">
                <a:pos x="connsiteX27048" y="connsiteY27048"/>
              </a:cxn>
              <a:cxn ang="0">
                <a:pos x="connsiteX27049" y="connsiteY27049"/>
              </a:cxn>
              <a:cxn ang="0">
                <a:pos x="connsiteX27050" y="connsiteY27050"/>
              </a:cxn>
              <a:cxn ang="0">
                <a:pos x="connsiteX27051" y="connsiteY27051"/>
              </a:cxn>
              <a:cxn ang="0">
                <a:pos x="connsiteX27052" y="connsiteY27052"/>
              </a:cxn>
              <a:cxn ang="0">
                <a:pos x="connsiteX27053" y="connsiteY27053"/>
              </a:cxn>
              <a:cxn ang="0">
                <a:pos x="connsiteX27054" y="connsiteY27054"/>
              </a:cxn>
              <a:cxn ang="0">
                <a:pos x="connsiteX27055" y="connsiteY27055"/>
              </a:cxn>
              <a:cxn ang="0">
                <a:pos x="connsiteX27056" y="connsiteY27056"/>
              </a:cxn>
              <a:cxn ang="0">
                <a:pos x="connsiteX27057" y="connsiteY27057"/>
              </a:cxn>
              <a:cxn ang="0">
                <a:pos x="connsiteX27058" y="connsiteY27058"/>
              </a:cxn>
              <a:cxn ang="0">
                <a:pos x="connsiteX27059" y="connsiteY27059"/>
              </a:cxn>
              <a:cxn ang="0">
                <a:pos x="connsiteX27060" y="connsiteY27060"/>
              </a:cxn>
              <a:cxn ang="0">
                <a:pos x="connsiteX27061" y="connsiteY27061"/>
              </a:cxn>
              <a:cxn ang="0">
                <a:pos x="connsiteX27062" y="connsiteY27062"/>
              </a:cxn>
              <a:cxn ang="0">
                <a:pos x="connsiteX27063" y="connsiteY27063"/>
              </a:cxn>
              <a:cxn ang="0">
                <a:pos x="connsiteX27064" y="connsiteY27064"/>
              </a:cxn>
              <a:cxn ang="0">
                <a:pos x="connsiteX27065" y="connsiteY27065"/>
              </a:cxn>
              <a:cxn ang="0">
                <a:pos x="connsiteX27066" y="connsiteY27066"/>
              </a:cxn>
              <a:cxn ang="0">
                <a:pos x="connsiteX27067" y="connsiteY27067"/>
              </a:cxn>
              <a:cxn ang="0">
                <a:pos x="connsiteX27068" y="connsiteY27068"/>
              </a:cxn>
              <a:cxn ang="0">
                <a:pos x="connsiteX27069" y="connsiteY27069"/>
              </a:cxn>
              <a:cxn ang="0">
                <a:pos x="connsiteX27070" y="connsiteY27070"/>
              </a:cxn>
              <a:cxn ang="0">
                <a:pos x="connsiteX27071" y="connsiteY27071"/>
              </a:cxn>
              <a:cxn ang="0">
                <a:pos x="connsiteX27072" y="connsiteY27072"/>
              </a:cxn>
              <a:cxn ang="0">
                <a:pos x="connsiteX27073" y="connsiteY27073"/>
              </a:cxn>
              <a:cxn ang="0">
                <a:pos x="connsiteX27074" y="connsiteY27074"/>
              </a:cxn>
              <a:cxn ang="0">
                <a:pos x="connsiteX27075" y="connsiteY27075"/>
              </a:cxn>
              <a:cxn ang="0">
                <a:pos x="connsiteX27076" y="connsiteY27076"/>
              </a:cxn>
              <a:cxn ang="0">
                <a:pos x="connsiteX27077" y="connsiteY27077"/>
              </a:cxn>
              <a:cxn ang="0">
                <a:pos x="connsiteX27078" y="connsiteY27078"/>
              </a:cxn>
              <a:cxn ang="0">
                <a:pos x="connsiteX27079" y="connsiteY27079"/>
              </a:cxn>
              <a:cxn ang="0">
                <a:pos x="connsiteX27080" y="connsiteY27080"/>
              </a:cxn>
              <a:cxn ang="0">
                <a:pos x="connsiteX27081" y="connsiteY27081"/>
              </a:cxn>
              <a:cxn ang="0">
                <a:pos x="connsiteX27082" y="connsiteY27082"/>
              </a:cxn>
              <a:cxn ang="0">
                <a:pos x="connsiteX27083" y="connsiteY27083"/>
              </a:cxn>
              <a:cxn ang="0">
                <a:pos x="connsiteX27084" y="connsiteY27084"/>
              </a:cxn>
              <a:cxn ang="0">
                <a:pos x="connsiteX27085" y="connsiteY27085"/>
              </a:cxn>
              <a:cxn ang="0">
                <a:pos x="connsiteX27086" y="connsiteY27086"/>
              </a:cxn>
              <a:cxn ang="0">
                <a:pos x="connsiteX27087" y="connsiteY27087"/>
              </a:cxn>
              <a:cxn ang="0">
                <a:pos x="connsiteX27088" y="connsiteY27088"/>
              </a:cxn>
              <a:cxn ang="0">
                <a:pos x="connsiteX27089" y="connsiteY27089"/>
              </a:cxn>
              <a:cxn ang="0">
                <a:pos x="connsiteX27090" y="connsiteY27090"/>
              </a:cxn>
              <a:cxn ang="0">
                <a:pos x="connsiteX27091" y="connsiteY27091"/>
              </a:cxn>
              <a:cxn ang="0">
                <a:pos x="connsiteX27092" y="connsiteY27092"/>
              </a:cxn>
              <a:cxn ang="0">
                <a:pos x="connsiteX27093" y="connsiteY27093"/>
              </a:cxn>
              <a:cxn ang="0">
                <a:pos x="connsiteX27094" y="connsiteY27094"/>
              </a:cxn>
              <a:cxn ang="0">
                <a:pos x="connsiteX27095" y="connsiteY27095"/>
              </a:cxn>
              <a:cxn ang="0">
                <a:pos x="connsiteX27096" y="connsiteY27096"/>
              </a:cxn>
              <a:cxn ang="0">
                <a:pos x="connsiteX27097" y="connsiteY27097"/>
              </a:cxn>
              <a:cxn ang="0">
                <a:pos x="connsiteX27098" y="connsiteY27098"/>
              </a:cxn>
              <a:cxn ang="0">
                <a:pos x="connsiteX27099" y="connsiteY27099"/>
              </a:cxn>
              <a:cxn ang="0">
                <a:pos x="connsiteX27100" y="connsiteY27100"/>
              </a:cxn>
              <a:cxn ang="0">
                <a:pos x="connsiteX27101" y="connsiteY27101"/>
              </a:cxn>
              <a:cxn ang="0">
                <a:pos x="connsiteX27102" y="connsiteY27102"/>
              </a:cxn>
              <a:cxn ang="0">
                <a:pos x="connsiteX27103" y="connsiteY27103"/>
              </a:cxn>
              <a:cxn ang="0">
                <a:pos x="connsiteX27104" y="connsiteY27104"/>
              </a:cxn>
              <a:cxn ang="0">
                <a:pos x="connsiteX27105" y="connsiteY27105"/>
              </a:cxn>
              <a:cxn ang="0">
                <a:pos x="connsiteX27106" y="connsiteY27106"/>
              </a:cxn>
              <a:cxn ang="0">
                <a:pos x="connsiteX27107" y="connsiteY27107"/>
              </a:cxn>
              <a:cxn ang="0">
                <a:pos x="connsiteX27108" y="connsiteY27108"/>
              </a:cxn>
              <a:cxn ang="0">
                <a:pos x="connsiteX27109" y="connsiteY27109"/>
              </a:cxn>
              <a:cxn ang="0">
                <a:pos x="connsiteX27110" y="connsiteY27110"/>
              </a:cxn>
              <a:cxn ang="0">
                <a:pos x="connsiteX27111" y="connsiteY27111"/>
              </a:cxn>
              <a:cxn ang="0">
                <a:pos x="connsiteX27112" y="connsiteY27112"/>
              </a:cxn>
              <a:cxn ang="0">
                <a:pos x="connsiteX27113" y="connsiteY27113"/>
              </a:cxn>
              <a:cxn ang="0">
                <a:pos x="connsiteX27114" y="connsiteY27114"/>
              </a:cxn>
              <a:cxn ang="0">
                <a:pos x="connsiteX27115" y="connsiteY27115"/>
              </a:cxn>
              <a:cxn ang="0">
                <a:pos x="connsiteX27116" y="connsiteY27116"/>
              </a:cxn>
              <a:cxn ang="0">
                <a:pos x="connsiteX27117" y="connsiteY27117"/>
              </a:cxn>
              <a:cxn ang="0">
                <a:pos x="connsiteX27118" y="connsiteY27118"/>
              </a:cxn>
              <a:cxn ang="0">
                <a:pos x="connsiteX27119" y="connsiteY27119"/>
              </a:cxn>
              <a:cxn ang="0">
                <a:pos x="connsiteX27120" y="connsiteY27120"/>
              </a:cxn>
              <a:cxn ang="0">
                <a:pos x="connsiteX27121" y="connsiteY27121"/>
              </a:cxn>
              <a:cxn ang="0">
                <a:pos x="connsiteX27122" y="connsiteY27122"/>
              </a:cxn>
              <a:cxn ang="0">
                <a:pos x="connsiteX27123" y="connsiteY27123"/>
              </a:cxn>
              <a:cxn ang="0">
                <a:pos x="connsiteX27124" y="connsiteY27124"/>
              </a:cxn>
              <a:cxn ang="0">
                <a:pos x="connsiteX27125" y="connsiteY27125"/>
              </a:cxn>
              <a:cxn ang="0">
                <a:pos x="connsiteX27126" y="connsiteY27126"/>
              </a:cxn>
              <a:cxn ang="0">
                <a:pos x="connsiteX27127" y="connsiteY27127"/>
              </a:cxn>
              <a:cxn ang="0">
                <a:pos x="connsiteX27128" y="connsiteY27128"/>
              </a:cxn>
              <a:cxn ang="0">
                <a:pos x="connsiteX27129" y="connsiteY27129"/>
              </a:cxn>
              <a:cxn ang="0">
                <a:pos x="connsiteX27130" y="connsiteY27130"/>
              </a:cxn>
              <a:cxn ang="0">
                <a:pos x="connsiteX27131" y="connsiteY27131"/>
              </a:cxn>
              <a:cxn ang="0">
                <a:pos x="connsiteX27132" y="connsiteY27132"/>
              </a:cxn>
              <a:cxn ang="0">
                <a:pos x="connsiteX27133" y="connsiteY27133"/>
              </a:cxn>
              <a:cxn ang="0">
                <a:pos x="connsiteX27134" y="connsiteY27134"/>
              </a:cxn>
              <a:cxn ang="0">
                <a:pos x="connsiteX27135" y="connsiteY27135"/>
              </a:cxn>
              <a:cxn ang="0">
                <a:pos x="connsiteX27136" y="connsiteY27136"/>
              </a:cxn>
              <a:cxn ang="0">
                <a:pos x="connsiteX27137" y="connsiteY27137"/>
              </a:cxn>
              <a:cxn ang="0">
                <a:pos x="connsiteX27138" y="connsiteY27138"/>
              </a:cxn>
              <a:cxn ang="0">
                <a:pos x="connsiteX27139" y="connsiteY27139"/>
              </a:cxn>
              <a:cxn ang="0">
                <a:pos x="connsiteX27140" y="connsiteY27140"/>
              </a:cxn>
              <a:cxn ang="0">
                <a:pos x="connsiteX27141" y="connsiteY27141"/>
              </a:cxn>
              <a:cxn ang="0">
                <a:pos x="connsiteX27142" y="connsiteY27142"/>
              </a:cxn>
              <a:cxn ang="0">
                <a:pos x="connsiteX27143" y="connsiteY27143"/>
              </a:cxn>
              <a:cxn ang="0">
                <a:pos x="connsiteX27144" y="connsiteY27144"/>
              </a:cxn>
              <a:cxn ang="0">
                <a:pos x="connsiteX27145" y="connsiteY27145"/>
              </a:cxn>
              <a:cxn ang="0">
                <a:pos x="connsiteX27146" y="connsiteY27146"/>
              </a:cxn>
              <a:cxn ang="0">
                <a:pos x="connsiteX27147" y="connsiteY27147"/>
              </a:cxn>
              <a:cxn ang="0">
                <a:pos x="connsiteX27148" y="connsiteY27148"/>
              </a:cxn>
              <a:cxn ang="0">
                <a:pos x="connsiteX27149" y="connsiteY27149"/>
              </a:cxn>
              <a:cxn ang="0">
                <a:pos x="connsiteX27150" y="connsiteY27150"/>
              </a:cxn>
              <a:cxn ang="0">
                <a:pos x="connsiteX27151" y="connsiteY27151"/>
              </a:cxn>
              <a:cxn ang="0">
                <a:pos x="connsiteX27152" y="connsiteY27152"/>
              </a:cxn>
              <a:cxn ang="0">
                <a:pos x="connsiteX27153" y="connsiteY27153"/>
              </a:cxn>
              <a:cxn ang="0">
                <a:pos x="connsiteX27154" y="connsiteY27154"/>
              </a:cxn>
              <a:cxn ang="0">
                <a:pos x="connsiteX27155" y="connsiteY27155"/>
              </a:cxn>
              <a:cxn ang="0">
                <a:pos x="connsiteX27156" y="connsiteY27156"/>
              </a:cxn>
              <a:cxn ang="0">
                <a:pos x="connsiteX27157" y="connsiteY27157"/>
              </a:cxn>
              <a:cxn ang="0">
                <a:pos x="connsiteX27158" y="connsiteY27158"/>
              </a:cxn>
              <a:cxn ang="0">
                <a:pos x="connsiteX27159" y="connsiteY27159"/>
              </a:cxn>
              <a:cxn ang="0">
                <a:pos x="connsiteX27160" y="connsiteY27160"/>
              </a:cxn>
              <a:cxn ang="0">
                <a:pos x="connsiteX27161" y="connsiteY27161"/>
              </a:cxn>
              <a:cxn ang="0">
                <a:pos x="connsiteX27162" y="connsiteY27162"/>
              </a:cxn>
              <a:cxn ang="0">
                <a:pos x="connsiteX27163" y="connsiteY27163"/>
              </a:cxn>
              <a:cxn ang="0">
                <a:pos x="connsiteX27164" y="connsiteY27164"/>
              </a:cxn>
              <a:cxn ang="0">
                <a:pos x="connsiteX27165" y="connsiteY27165"/>
              </a:cxn>
              <a:cxn ang="0">
                <a:pos x="connsiteX27166" y="connsiteY27166"/>
              </a:cxn>
              <a:cxn ang="0">
                <a:pos x="connsiteX27167" y="connsiteY27167"/>
              </a:cxn>
              <a:cxn ang="0">
                <a:pos x="connsiteX27168" y="connsiteY27168"/>
              </a:cxn>
              <a:cxn ang="0">
                <a:pos x="connsiteX27169" y="connsiteY27169"/>
              </a:cxn>
              <a:cxn ang="0">
                <a:pos x="connsiteX27170" y="connsiteY27170"/>
              </a:cxn>
              <a:cxn ang="0">
                <a:pos x="connsiteX27171" y="connsiteY27171"/>
              </a:cxn>
              <a:cxn ang="0">
                <a:pos x="connsiteX27172" y="connsiteY27172"/>
              </a:cxn>
              <a:cxn ang="0">
                <a:pos x="connsiteX27173" y="connsiteY27173"/>
              </a:cxn>
              <a:cxn ang="0">
                <a:pos x="connsiteX27174" y="connsiteY27174"/>
              </a:cxn>
              <a:cxn ang="0">
                <a:pos x="connsiteX27175" y="connsiteY27175"/>
              </a:cxn>
              <a:cxn ang="0">
                <a:pos x="connsiteX27176" y="connsiteY27176"/>
              </a:cxn>
              <a:cxn ang="0">
                <a:pos x="connsiteX27177" y="connsiteY27177"/>
              </a:cxn>
              <a:cxn ang="0">
                <a:pos x="connsiteX27178" y="connsiteY27178"/>
              </a:cxn>
              <a:cxn ang="0">
                <a:pos x="connsiteX27179" y="connsiteY27179"/>
              </a:cxn>
              <a:cxn ang="0">
                <a:pos x="connsiteX27180" y="connsiteY27180"/>
              </a:cxn>
              <a:cxn ang="0">
                <a:pos x="connsiteX27181" y="connsiteY27181"/>
              </a:cxn>
              <a:cxn ang="0">
                <a:pos x="connsiteX27182" y="connsiteY27182"/>
              </a:cxn>
              <a:cxn ang="0">
                <a:pos x="connsiteX27183" y="connsiteY27183"/>
              </a:cxn>
              <a:cxn ang="0">
                <a:pos x="connsiteX27184" y="connsiteY27184"/>
              </a:cxn>
              <a:cxn ang="0">
                <a:pos x="connsiteX27185" y="connsiteY27185"/>
              </a:cxn>
              <a:cxn ang="0">
                <a:pos x="connsiteX27186" y="connsiteY27186"/>
              </a:cxn>
              <a:cxn ang="0">
                <a:pos x="connsiteX27187" y="connsiteY27187"/>
              </a:cxn>
              <a:cxn ang="0">
                <a:pos x="connsiteX27188" y="connsiteY27188"/>
              </a:cxn>
              <a:cxn ang="0">
                <a:pos x="connsiteX27189" y="connsiteY27189"/>
              </a:cxn>
              <a:cxn ang="0">
                <a:pos x="connsiteX27190" y="connsiteY27190"/>
              </a:cxn>
              <a:cxn ang="0">
                <a:pos x="connsiteX27191" y="connsiteY27191"/>
              </a:cxn>
              <a:cxn ang="0">
                <a:pos x="connsiteX27192" y="connsiteY27192"/>
              </a:cxn>
              <a:cxn ang="0">
                <a:pos x="connsiteX27193" y="connsiteY27193"/>
              </a:cxn>
              <a:cxn ang="0">
                <a:pos x="connsiteX27194" y="connsiteY27194"/>
              </a:cxn>
              <a:cxn ang="0">
                <a:pos x="connsiteX27195" y="connsiteY27195"/>
              </a:cxn>
              <a:cxn ang="0">
                <a:pos x="connsiteX27196" y="connsiteY27196"/>
              </a:cxn>
              <a:cxn ang="0">
                <a:pos x="connsiteX27197" y="connsiteY27197"/>
              </a:cxn>
              <a:cxn ang="0">
                <a:pos x="connsiteX27198" y="connsiteY27198"/>
              </a:cxn>
              <a:cxn ang="0">
                <a:pos x="connsiteX27199" y="connsiteY27199"/>
              </a:cxn>
              <a:cxn ang="0">
                <a:pos x="connsiteX27200" y="connsiteY27200"/>
              </a:cxn>
              <a:cxn ang="0">
                <a:pos x="connsiteX27201" y="connsiteY27201"/>
              </a:cxn>
              <a:cxn ang="0">
                <a:pos x="connsiteX27202" y="connsiteY27202"/>
              </a:cxn>
              <a:cxn ang="0">
                <a:pos x="connsiteX27203" y="connsiteY27203"/>
              </a:cxn>
              <a:cxn ang="0">
                <a:pos x="connsiteX27204" y="connsiteY27204"/>
              </a:cxn>
              <a:cxn ang="0">
                <a:pos x="connsiteX27205" y="connsiteY27205"/>
              </a:cxn>
              <a:cxn ang="0">
                <a:pos x="connsiteX27206" y="connsiteY27206"/>
              </a:cxn>
              <a:cxn ang="0">
                <a:pos x="connsiteX27207" y="connsiteY27207"/>
              </a:cxn>
              <a:cxn ang="0">
                <a:pos x="connsiteX27208" y="connsiteY27208"/>
              </a:cxn>
              <a:cxn ang="0">
                <a:pos x="connsiteX27209" y="connsiteY27209"/>
              </a:cxn>
              <a:cxn ang="0">
                <a:pos x="connsiteX27210" y="connsiteY27210"/>
              </a:cxn>
              <a:cxn ang="0">
                <a:pos x="connsiteX27211" y="connsiteY27211"/>
              </a:cxn>
              <a:cxn ang="0">
                <a:pos x="connsiteX27212" y="connsiteY27212"/>
              </a:cxn>
              <a:cxn ang="0">
                <a:pos x="connsiteX27213" y="connsiteY27213"/>
              </a:cxn>
              <a:cxn ang="0">
                <a:pos x="connsiteX27214" y="connsiteY27214"/>
              </a:cxn>
              <a:cxn ang="0">
                <a:pos x="connsiteX27215" y="connsiteY27215"/>
              </a:cxn>
              <a:cxn ang="0">
                <a:pos x="connsiteX27216" y="connsiteY27216"/>
              </a:cxn>
              <a:cxn ang="0">
                <a:pos x="connsiteX27217" y="connsiteY27217"/>
              </a:cxn>
              <a:cxn ang="0">
                <a:pos x="connsiteX27218" y="connsiteY27218"/>
              </a:cxn>
              <a:cxn ang="0">
                <a:pos x="connsiteX27219" y="connsiteY27219"/>
              </a:cxn>
              <a:cxn ang="0">
                <a:pos x="connsiteX27220" y="connsiteY27220"/>
              </a:cxn>
              <a:cxn ang="0">
                <a:pos x="connsiteX27221" y="connsiteY27221"/>
              </a:cxn>
              <a:cxn ang="0">
                <a:pos x="connsiteX27222" y="connsiteY27222"/>
              </a:cxn>
              <a:cxn ang="0">
                <a:pos x="connsiteX27223" y="connsiteY27223"/>
              </a:cxn>
              <a:cxn ang="0">
                <a:pos x="connsiteX27224" y="connsiteY27224"/>
              </a:cxn>
              <a:cxn ang="0">
                <a:pos x="connsiteX27225" y="connsiteY27225"/>
              </a:cxn>
              <a:cxn ang="0">
                <a:pos x="connsiteX27226" y="connsiteY27226"/>
              </a:cxn>
              <a:cxn ang="0">
                <a:pos x="connsiteX27227" y="connsiteY27227"/>
              </a:cxn>
              <a:cxn ang="0">
                <a:pos x="connsiteX27228" y="connsiteY27228"/>
              </a:cxn>
              <a:cxn ang="0">
                <a:pos x="connsiteX27229" y="connsiteY27229"/>
              </a:cxn>
              <a:cxn ang="0">
                <a:pos x="connsiteX27230" y="connsiteY27230"/>
              </a:cxn>
              <a:cxn ang="0">
                <a:pos x="connsiteX27231" y="connsiteY27231"/>
              </a:cxn>
              <a:cxn ang="0">
                <a:pos x="connsiteX27232" y="connsiteY27232"/>
              </a:cxn>
              <a:cxn ang="0">
                <a:pos x="connsiteX27233" y="connsiteY27233"/>
              </a:cxn>
              <a:cxn ang="0">
                <a:pos x="connsiteX27234" y="connsiteY27234"/>
              </a:cxn>
              <a:cxn ang="0">
                <a:pos x="connsiteX27235" y="connsiteY27235"/>
              </a:cxn>
              <a:cxn ang="0">
                <a:pos x="connsiteX27236" y="connsiteY27236"/>
              </a:cxn>
              <a:cxn ang="0">
                <a:pos x="connsiteX27237" y="connsiteY27237"/>
              </a:cxn>
              <a:cxn ang="0">
                <a:pos x="connsiteX27238" y="connsiteY27238"/>
              </a:cxn>
              <a:cxn ang="0">
                <a:pos x="connsiteX27239" y="connsiteY27239"/>
              </a:cxn>
              <a:cxn ang="0">
                <a:pos x="connsiteX27240" y="connsiteY27240"/>
              </a:cxn>
              <a:cxn ang="0">
                <a:pos x="connsiteX27241" y="connsiteY27241"/>
              </a:cxn>
              <a:cxn ang="0">
                <a:pos x="connsiteX27242" y="connsiteY27242"/>
              </a:cxn>
              <a:cxn ang="0">
                <a:pos x="connsiteX27243" y="connsiteY27243"/>
              </a:cxn>
              <a:cxn ang="0">
                <a:pos x="connsiteX27244" y="connsiteY27244"/>
              </a:cxn>
              <a:cxn ang="0">
                <a:pos x="connsiteX27245" y="connsiteY27245"/>
              </a:cxn>
              <a:cxn ang="0">
                <a:pos x="connsiteX27246" y="connsiteY27246"/>
              </a:cxn>
              <a:cxn ang="0">
                <a:pos x="connsiteX27247" y="connsiteY27247"/>
              </a:cxn>
              <a:cxn ang="0">
                <a:pos x="connsiteX27248" y="connsiteY27248"/>
              </a:cxn>
              <a:cxn ang="0">
                <a:pos x="connsiteX27249" y="connsiteY27249"/>
              </a:cxn>
              <a:cxn ang="0">
                <a:pos x="connsiteX27250" y="connsiteY27250"/>
              </a:cxn>
              <a:cxn ang="0">
                <a:pos x="connsiteX27251" y="connsiteY27251"/>
              </a:cxn>
              <a:cxn ang="0">
                <a:pos x="connsiteX27252" y="connsiteY27252"/>
              </a:cxn>
              <a:cxn ang="0">
                <a:pos x="connsiteX27253" y="connsiteY27253"/>
              </a:cxn>
              <a:cxn ang="0">
                <a:pos x="connsiteX27254" y="connsiteY27254"/>
              </a:cxn>
              <a:cxn ang="0">
                <a:pos x="connsiteX27255" y="connsiteY27255"/>
              </a:cxn>
              <a:cxn ang="0">
                <a:pos x="connsiteX27256" y="connsiteY27256"/>
              </a:cxn>
              <a:cxn ang="0">
                <a:pos x="connsiteX27257" y="connsiteY27257"/>
              </a:cxn>
              <a:cxn ang="0">
                <a:pos x="connsiteX27258" y="connsiteY27258"/>
              </a:cxn>
              <a:cxn ang="0">
                <a:pos x="connsiteX27259" y="connsiteY27259"/>
              </a:cxn>
              <a:cxn ang="0">
                <a:pos x="connsiteX27260" y="connsiteY27260"/>
              </a:cxn>
              <a:cxn ang="0">
                <a:pos x="connsiteX27261" y="connsiteY27261"/>
              </a:cxn>
              <a:cxn ang="0">
                <a:pos x="connsiteX27262" y="connsiteY27262"/>
              </a:cxn>
              <a:cxn ang="0">
                <a:pos x="connsiteX27263" y="connsiteY27263"/>
              </a:cxn>
              <a:cxn ang="0">
                <a:pos x="connsiteX27264" y="connsiteY27264"/>
              </a:cxn>
              <a:cxn ang="0">
                <a:pos x="connsiteX27265" y="connsiteY27265"/>
              </a:cxn>
              <a:cxn ang="0">
                <a:pos x="connsiteX27266" y="connsiteY27266"/>
              </a:cxn>
              <a:cxn ang="0">
                <a:pos x="connsiteX27267" y="connsiteY27267"/>
              </a:cxn>
              <a:cxn ang="0">
                <a:pos x="connsiteX27268" y="connsiteY27268"/>
              </a:cxn>
              <a:cxn ang="0">
                <a:pos x="connsiteX27269" y="connsiteY27269"/>
              </a:cxn>
              <a:cxn ang="0">
                <a:pos x="connsiteX27270" y="connsiteY27270"/>
              </a:cxn>
              <a:cxn ang="0">
                <a:pos x="connsiteX27271" y="connsiteY27271"/>
              </a:cxn>
              <a:cxn ang="0">
                <a:pos x="connsiteX27272" y="connsiteY27272"/>
              </a:cxn>
              <a:cxn ang="0">
                <a:pos x="connsiteX27273" y="connsiteY27273"/>
              </a:cxn>
              <a:cxn ang="0">
                <a:pos x="connsiteX27274" y="connsiteY27274"/>
              </a:cxn>
              <a:cxn ang="0">
                <a:pos x="connsiteX27275" y="connsiteY27275"/>
              </a:cxn>
              <a:cxn ang="0">
                <a:pos x="connsiteX27276" y="connsiteY27276"/>
              </a:cxn>
              <a:cxn ang="0">
                <a:pos x="connsiteX27277" y="connsiteY27277"/>
              </a:cxn>
              <a:cxn ang="0">
                <a:pos x="connsiteX27278" y="connsiteY27278"/>
              </a:cxn>
              <a:cxn ang="0">
                <a:pos x="connsiteX27279" y="connsiteY27279"/>
              </a:cxn>
              <a:cxn ang="0">
                <a:pos x="connsiteX27280" y="connsiteY27280"/>
              </a:cxn>
              <a:cxn ang="0">
                <a:pos x="connsiteX27281" y="connsiteY27281"/>
              </a:cxn>
              <a:cxn ang="0">
                <a:pos x="connsiteX27282" y="connsiteY27282"/>
              </a:cxn>
              <a:cxn ang="0">
                <a:pos x="connsiteX27283" y="connsiteY27283"/>
              </a:cxn>
              <a:cxn ang="0">
                <a:pos x="connsiteX27284" y="connsiteY27284"/>
              </a:cxn>
              <a:cxn ang="0">
                <a:pos x="connsiteX27285" y="connsiteY27285"/>
              </a:cxn>
              <a:cxn ang="0">
                <a:pos x="connsiteX27286" y="connsiteY27286"/>
              </a:cxn>
              <a:cxn ang="0">
                <a:pos x="connsiteX27287" y="connsiteY27287"/>
              </a:cxn>
              <a:cxn ang="0">
                <a:pos x="connsiteX27288" y="connsiteY27288"/>
              </a:cxn>
              <a:cxn ang="0">
                <a:pos x="connsiteX27289" y="connsiteY27289"/>
              </a:cxn>
              <a:cxn ang="0">
                <a:pos x="connsiteX27290" y="connsiteY27290"/>
              </a:cxn>
              <a:cxn ang="0">
                <a:pos x="connsiteX27291" y="connsiteY27291"/>
              </a:cxn>
              <a:cxn ang="0">
                <a:pos x="connsiteX27292" y="connsiteY27292"/>
              </a:cxn>
              <a:cxn ang="0">
                <a:pos x="connsiteX27293" y="connsiteY27293"/>
              </a:cxn>
              <a:cxn ang="0">
                <a:pos x="connsiteX27294" y="connsiteY27294"/>
              </a:cxn>
              <a:cxn ang="0">
                <a:pos x="connsiteX27295" y="connsiteY27295"/>
              </a:cxn>
              <a:cxn ang="0">
                <a:pos x="connsiteX27296" y="connsiteY27296"/>
              </a:cxn>
              <a:cxn ang="0">
                <a:pos x="connsiteX27297" y="connsiteY27297"/>
              </a:cxn>
              <a:cxn ang="0">
                <a:pos x="connsiteX27298" y="connsiteY27298"/>
              </a:cxn>
              <a:cxn ang="0">
                <a:pos x="connsiteX27299" y="connsiteY27299"/>
              </a:cxn>
              <a:cxn ang="0">
                <a:pos x="connsiteX27300" y="connsiteY27300"/>
              </a:cxn>
              <a:cxn ang="0">
                <a:pos x="connsiteX27301" y="connsiteY27301"/>
              </a:cxn>
              <a:cxn ang="0">
                <a:pos x="connsiteX27302" y="connsiteY27302"/>
              </a:cxn>
              <a:cxn ang="0">
                <a:pos x="connsiteX27303" y="connsiteY27303"/>
              </a:cxn>
              <a:cxn ang="0">
                <a:pos x="connsiteX27304" y="connsiteY27304"/>
              </a:cxn>
              <a:cxn ang="0">
                <a:pos x="connsiteX27305" y="connsiteY27305"/>
              </a:cxn>
              <a:cxn ang="0">
                <a:pos x="connsiteX27306" y="connsiteY27306"/>
              </a:cxn>
              <a:cxn ang="0">
                <a:pos x="connsiteX27307" y="connsiteY27307"/>
              </a:cxn>
              <a:cxn ang="0">
                <a:pos x="connsiteX27308" y="connsiteY27308"/>
              </a:cxn>
              <a:cxn ang="0">
                <a:pos x="connsiteX27309" y="connsiteY27309"/>
              </a:cxn>
              <a:cxn ang="0">
                <a:pos x="connsiteX27310" y="connsiteY27310"/>
              </a:cxn>
              <a:cxn ang="0">
                <a:pos x="connsiteX27311" y="connsiteY27311"/>
              </a:cxn>
              <a:cxn ang="0">
                <a:pos x="connsiteX27312" y="connsiteY27312"/>
              </a:cxn>
              <a:cxn ang="0">
                <a:pos x="connsiteX27313" y="connsiteY27313"/>
              </a:cxn>
              <a:cxn ang="0">
                <a:pos x="connsiteX27314" y="connsiteY27314"/>
              </a:cxn>
              <a:cxn ang="0">
                <a:pos x="connsiteX27315" y="connsiteY27315"/>
              </a:cxn>
              <a:cxn ang="0">
                <a:pos x="connsiteX27316" y="connsiteY27316"/>
              </a:cxn>
              <a:cxn ang="0">
                <a:pos x="connsiteX27317" y="connsiteY27317"/>
              </a:cxn>
              <a:cxn ang="0">
                <a:pos x="connsiteX27318" y="connsiteY27318"/>
              </a:cxn>
              <a:cxn ang="0">
                <a:pos x="connsiteX27319" y="connsiteY27319"/>
              </a:cxn>
              <a:cxn ang="0">
                <a:pos x="connsiteX27320" y="connsiteY27320"/>
              </a:cxn>
              <a:cxn ang="0">
                <a:pos x="connsiteX27321" y="connsiteY27321"/>
              </a:cxn>
              <a:cxn ang="0">
                <a:pos x="connsiteX27322" y="connsiteY27322"/>
              </a:cxn>
              <a:cxn ang="0">
                <a:pos x="connsiteX27323" y="connsiteY27323"/>
              </a:cxn>
              <a:cxn ang="0">
                <a:pos x="connsiteX27324" y="connsiteY27324"/>
              </a:cxn>
              <a:cxn ang="0">
                <a:pos x="connsiteX27325" y="connsiteY27325"/>
              </a:cxn>
              <a:cxn ang="0">
                <a:pos x="connsiteX27326" y="connsiteY27326"/>
              </a:cxn>
              <a:cxn ang="0">
                <a:pos x="connsiteX27327" y="connsiteY27327"/>
              </a:cxn>
              <a:cxn ang="0">
                <a:pos x="connsiteX27328" y="connsiteY27328"/>
              </a:cxn>
              <a:cxn ang="0">
                <a:pos x="connsiteX27329" y="connsiteY27329"/>
              </a:cxn>
              <a:cxn ang="0">
                <a:pos x="connsiteX27330" y="connsiteY27330"/>
              </a:cxn>
              <a:cxn ang="0">
                <a:pos x="connsiteX27331" y="connsiteY27331"/>
              </a:cxn>
              <a:cxn ang="0">
                <a:pos x="connsiteX27332" y="connsiteY27332"/>
              </a:cxn>
              <a:cxn ang="0">
                <a:pos x="connsiteX27333" y="connsiteY27333"/>
              </a:cxn>
              <a:cxn ang="0">
                <a:pos x="connsiteX27334" y="connsiteY27334"/>
              </a:cxn>
              <a:cxn ang="0">
                <a:pos x="connsiteX27335" y="connsiteY27335"/>
              </a:cxn>
              <a:cxn ang="0">
                <a:pos x="connsiteX27336" y="connsiteY27336"/>
              </a:cxn>
              <a:cxn ang="0">
                <a:pos x="connsiteX27337" y="connsiteY27337"/>
              </a:cxn>
              <a:cxn ang="0">
                <a:pos x="connsiteX27338" y="connsiteY27338"/>
              </a:cxn>
              <a:cxn ang="0">
                <a:pos x="connsiteX27339" y="connsiteY27339"/>
              </a:cxn>
              <a:cxn ang="0">
                <a:pos x="connsiteX27340" y="connsiteY27340"/>
              </a:cxn>
              <a:cxn ang="0">
                <a:pos x="connsiteX27341" y="connsiteY27341"/>
              </a:cxn>
              <a:cxn ang="0">
                <a:pos x="connsiteX27342" y="connsiteY27342"/>
              </a:cxn>
              <a:cxn ang="0">
                <a:pos x="connsiteX27343" y="connsiteY27343"/>
              </a:cxn>
              <a:cxn ang="0">
                <a:pos x="connsiteX27344" y="connsiteY27344"/>
              </a:cxn>
              <a:cxn ang="0">
                <a:pos x="connsiteX27345" y="connsiteY27345"/>
              </a:cxn>
              <a:cxn ang="0">
                <a:pos x="connsiteX27346" y="connsiteY27346"/>
              </a:cxn>
              <a:cxn ang="0">
                <a:pos x="connsiteX27347" y="connsiteY27347"/>
              </a:cxn>
              <a:cxn ang="0">
                <a:pos x="connsiteX27348" y="connsiteY27348"/>
              </a:cxn>
              <a:cxn ang="0">
                <a:pos x="connsiteX27349" y="connsiteY27349"/>
              </a:cxn>
              <a:cxn ang="0">
                <a:pos x="connsiteX27350" y="connsiteY27350"/>
              </a:cxn>
              <a:cxn ang="0">
                <a:pos x="connsiteX27351" y="connsiteY27351"/>
              </a:cxn>
              <a:cxn ang="0">
                <a:pos x="connsiteX27352" y="connsiteY27352"/>
              </a:cxn>
              <a:cxn ang="0">
                <a:pos x="connsiteX27353" y="connsiteY27353"/>
              </a:cxn>
              <a:cxn ang="0">
                <a:pos x="connsiteX27354" y="connsiteY27354"/>
              </a:cxn>
              <a:cxn ang="0">
                <a:pos x="connsiteX27355" y="connsiteY27355"/>
              </a:cxn>
              <a:cxn ang="0">
                <a:pos x="connsiteX27356" y="connsiteY27356"/>
              </a:cxn>
              <a:cxn ang="0">
                <a:pos x="connsiteX27357" y="connsiteY27357"/>
              </a:cxn>
              <a:cxn ang="0">
                <a:pos x="connsiteX27358" y="connsiteY27358"/>
              </a:cxn>
              <a:cxn ang="0">
                <a:pos x="connsiteX27359" y="connsiteY27359"/>
              </a:cxn>
              <a:cxn ang="0">
                <a:pos x="connsiteX27360" y="connsiteY27360"/>
              </a:cxn>
              <a:cxn ang="0">
                <a:pos x="connsiteX27361" y="connsiteY27361"/>
              </a:cxn>
              <a:cxn ang="0">
                <a:pos x="connsiteX27362" y="connsiteY27362"/>
              </a:cxn>
              <a:cxn ang="0">
                <a:pos x="connsiteX27363" y="connsiteY27363"/>
              </a:cxn>
              <a:cxn ang="0">
                <a:pos x="connsiteX27364" y="connsiteY27364"/>
              </a:cxn>
              <a:cxn ang="0">
                <a:pos x="connsiteX27365" y="connsiteY27365"/>
              </a:cxn>
              <a:cxn ang="0">
                <a:pos x="connsiteX27366" y="connsiteY27366"/>
              </a:cxn>
              <a:cxn ang="0">
                <a:pos x="connsiteX27367" y="connsiteY27367"/>
              </a:cxn>
              <a:cxn ang="0">
                <a:pos x="connsiteX27368" y="connsiteY27368"/>
              </a:cxn>
              <a:cxn ang="0">
                <a:pos x="connsiteX27369" y="connsiteY27369"/>
              </a:cxn>
              <a:cxn ang="0">
                <a:pos x="connsiteX27370" y="connsiteY27370"/>
              </a:cxn>
              <a:cxn ang="0">
                <a:pos x="connsiteX27371" y="connsiteY27371"/>
              </a:cxn>
              <a:cxn ang="0">
                <a:pos x="connsiteX27372" y="connsiteY27372"/>
              </a:cxn>
              <a:cxn ang="0">
                <a:pos x="connsiteX27373" y="connsiteY27373"/>
              </a:cxn>
              <a:cxn ang="0">
                <a:pos x="connsiteX27374" y="connsiteY27374"/>
              </a:cxn>
              <a:cxn ang="0">
                <a:pos x="connsiteX27375" y="connsiteY27375"/>
              </a:cxn>
              <a:cxn ang="0">
                <a:pos x="connsiteX27376" y="connsiteY27376"/>
              </a:cxn>
              <a:cxn ang="0">
                <a:pos x="connsiteX27377" y="connsiteY27377"/>
              </a:cxn>
              <a:cxn ang="0">
                <a:pos x="connsiteX27378" y="connsiteY27378"/>
              </a:cxn>
              <a:cxn ang="0">
                <a:pos x="connsiteX27379" y="connsiteY27379"/>
              </a:cxn>
              <a:cxn ang="0">
                <a:pos x="connsiteX27380" y="connsiteY27380"/>
              </a:cxn>
              <a:cxn ang="0">
                <a:pos x="connsiteX27381" y="connsiteY27381"/>
              </a:cxn>
              <a:cxn ang="0">
                <a:pos x="connsiteX27382" y="connsiteY27382"/>
              </a:cxn>
              <a:cxn ang="0">
                <a:pos x="connsiteX27383" y="connsiteY27383"/>
              </a:cxn>
              <a:cxn ang="0">
                <a:pos x="connsiteX27384" y="connsiteY27384"/>
              </a:cxn>
              <a:cxn ang="0">
                <a:pos x="connsiteX27385" y="connsiteY27385"/>
              </a:cxn>
              <a:cxn ang="0">
                <a:pos x="connsiteX27386" y="connsiteY27386"/>
              </a:cxn>
              <a:cxn ang="0">
                <a:pos x="connsiteX27387" y="connsiteY27387"/>
              </a:cxn>
              <a:cxn ang="0">
                <a:pos x="connsiteX27388" y="connsiteY27388"/>
              </a:cxn>
              <a:cxn ang="0">
                <a:pos x="connsiteX27389" y="connsiteY27389"/>
              </a:cxn>
              <a:cxn ang="0">
                <a:pos x="connsiteX27390" y="connsiteY27390"/>
              </a:cxn>
              <a:cxn ang="0">
                <a:pos x="connsiteX27391" y="connsiteY27391"/>
              </a:cxn>
              <a:cxn ang="0">
                <a:pos x="connsiteX27392" y="connsiteY27392"/>
              </a:cxn>
              <a:cxn ang="0">
                <a:pos x="connsiteX27393" y="connsiteY27393"/>
              </a:cxn>
              <a:cxn ang="0">
                <a:pos x="connsiteX27394" y="connsiteY27394"/>
              </a:cxn>
              <a:cxn ang="0">
                <a:pos x="connsiteX27395" y="connsiteY27395"/>
              </a:cxn>
              <a:cxn ang="0">
                <a:pos x="connsiteX27396" y="connsiteY27396"/>
              </a:cxn>
              <a:cxn ang="0">
                <a:pos x="connsiteX27397" y="connsiteY27397"/>
              </a:cxn>
              <a:cxn ang="0">
                <a:pos x="connsiteX27398" y="connsiteY27398"/>
              </a:cxn>
              <a:cxn ang="0">
                <a:pos x="connsiteX27399" y="connsiteY27399"/>
              </a:cxn>
              <a:cxn ang="0">
                <a:pos x="connsiteX27400" y="connsiteY27400"/>
              </a:cxn>
              <a:cxn ang="0">
                <a:pos x="connsiteX27401" y="connsiteY27401"/>
              </a:cxn>
              <a:cxn ang="0">
                <a:pos x="connsiteX27402" y="connsiteY27402"/>
              </a:cxn>
              <a:cxn ang="0">
                <a:pos x="connsiteX27403" y="connsiteY27403"/>
              </a:cxn>
              <a:cxn ang="0">
                <a:pos x="connsiteX27404" y="connsiteY27404"/>
              </a:cxn>
              <a:cxn ang="0">
                <a:pos x="connsiteX27405" y="connsiteY27405"/>
              </a:cxn>
              <a:cxn ang="0">
                <a:pos x="connsiteX27406" y="connsiteY27406"/>
              </a:cxn>
              <a:cxn ang="0">
                <a:pos x="connsiteX27407" y="connsiteY27407"/>
              </a:cxn>
              <a:cxn ang="0">
                <a:pos x="connsiteX27408" y="connsiteY27408"/>
              </a:cxn>
              <a:cxn ang="0">
                <a:pos x="connsiteX27409" y="connsiteY27409"/>
              </a:cxn>
              <a:cxn ang="0">
                <a:pos x="connsiteX27410" y="connsiteY27410"/>
              </a:cxn>
              <a:cxn ang="0">
                <a:pos x="connsiteX27411" y="connsiteY27411"/>
              </a:cxn>
              <a:cxn ang="0">
                <a:pos x="connsiteX27412" y="connsiteY27412"/>
              </a:cxn>
              <a:cxn ang="0">
                <a:pos x="connsiteX27413" y="connsiteY27413"/>
              </a:cxn>
              <a:cxn ang="0">
                <a:pos x="connsiteX27414" y="connsiteY27414"/>
              </a:cxn>
              <a:cxn ang="0">
                <a:pos x="connsiteX27415" y="connsiteY27415"/>
              </a:cxn>
              <a:cxn ang="0">
                <a:pos x="connsiteX27416" y="connsiteY27416"/>
              </a:cxn>
              <a:cxn ang="0">
                <a:pos x="connsiteX27417" y="connsiteY27417"/>
              </a:cxn>
              <a:cxn ang="0">
                <a:pos x="connsiteX27418" y="connsiteY27418"/>
              </a:cxn>
              <a:cxn ang="0">
                <a:pos x="connsiteX27419" y="connsiteY27419"/>
              </a:cxn>
              <a:cxn ang="0">
                <a:pos x="connsiteX27420" y="connsiteY27420"/>
              </a:cxn>
              <a:cxn ang="0">
                <a:pos x="connsiteX27421" y="connsiteY27421"/>
              </a:cxn>
              <a:cxn ang="0">
                <a:pos x="connsiteX27422" y="connsiteY27422"/>
              </a:cxn>
              <a:cxn ang="0">
                <a:pos x="connsiteX27423" y="connsiteY27423"/>
              </a:cxn>
              <a:cxn ang="0">
                <a:pos x="connsiteX27424" y="connsiteY27424"/>
              </a:cxn>
              <a:cxn ang="0">
                <a:pos x="connsiteX27425" y="connsiteY27425"/>
              </a:cxn>
              <a:cxn ang="0">
                <a:pos x="connsiteX27426" y="connsiteY27426"/>
              </a:cxn>
              <a:cxn ang="0">
                <a:pos x="connsiteX27427" y="connsiteY27427"/>
              </a:cxn>
              <a:cxn ang="0">
                <a:pos x="connsiteX27428" y="connsiteY27428"/>
              </a:cxn>
              <a:cxn ang="0">
                <a:pos x="connsiteX27429" y="connsiteY27429"/>
              </a:cxn>
              <a:cxn ang="0">
                <a:pos x="connsiteX27430" y="connsiteY27430"/>
              </a:cxn>
              <a:cxn ang="0">
                <a:pos x="connsiteX27431" y="connsiteY27431"/>
              </a:cxn>
              <a:cxn ang="0">
                <a:pos x="connsiteX27432" y="connsiteY27432"/>
              </a:cxn>
              <a:cxn ang="0">
                <a:pos x="connsiteX27433" y="connsiteY27433"/>
              </a:cxn>
              <a:cxn ang="0">
                <a:pos x="connsiteX27434" y="connsiteY27434"/>
              </a:cxn>
              <a:cxn ang="0">
                <a:pos x="connsiteX27435" y="connsiteY27435"/>
              </a:cxn>
              <a:cxn ang="0">
                <a:pos x="connsiteX27436" y="connsiteY27436"/>
              </a:cxn>
              <a:cxn ang="0">
                <a:pos x="connsiteX27437" y="connsiteY27437"/>
              </a:cxn>
              <a:cxn ang="0">
                <a:pos x="connsiteX27438" y="connsiteY27438"/>
              </a:cxn>
              <a:cxn ang="0">
                <a:pos x="connsiteX27439" y="connsiteY27439"/>
              </a:cxn>
              <a:cxn ang="0">
                <a:pos x="connsiteX27440" y="connsiteY27440"/>
              </a:cxn>
              <a:cxn ang="0">
                <a:pos x="connsiteX27441" y="connsiteY27441"/>
              </a:cxn>
              <a:cxn ang="0">
                <a:pos x="connsiteX27442" y="connsiteY27442"/>
              </a:cxn>
              <a:cxn ang="0">
                <a:pos x="connsiteX27443" y="connsiteY27443"/>
              </a:cxn>
              <a:cxn ang="0">
                <a:pos x="connsiteX27444" y="connsiteY27444"/>
              </a:cxn>
              <a:cxn ang="0">
                <a:pos x="connsiteX27445" y="connsiteY27445"/>
              </a:cxn>
              <a:cxn ang="0">
                <a:pos x="connsiteX27446" y="connsiteY27446"/>
              </a:cxn>
              <a:cxn ang="0">
                <a:pos x="connsiteX27447" y="connsiteY27447"/>
              </a:cxn>
              <a:cxn ang="0">
                <a:pos x="connsiteX27448" y="connsiteY27448"/>
              </a:cxn>
              <a:cxn ang="0">
                <a:pos x="connsiteX27449" y="connsiteY27449"/>
              </a:cxn>
              <a:cxn ang="0">
                <a:pos x="connsiteX27450" y="connsiteY27450"/>
              </a:cxn>
              <a:cxn ang="0">
                <a:pos x="connsiteX27451" y="connsiteY27451"/>
              </a:cxn>
              <a:cxn ang="0">
                <a:pos x="connsiteX27452" y="connsiteY27452"/>
              </a:cxn>
              <a:cxn ang="0">
                <a:pos x="connsiteX27453" y="connsiteY27453"/>
              </a:cxn>
              <a:cxn ang="0">
                <a:pos x="connsiteX27454" y="connsiteY27454"/>
              </a:cxn>
              <a:cxn ang="0">
                <a:pos x="connsiteX27455" y="connsiteY27455"/>
              </a:cxn>
              <a:cxn ang="0">
                <a:pos x="connsiteX27456" y="connsiteY27456"/>
              </a:cxn>
              <a:cxn ang="0">
                <a:pos x="connsiteX27457" y="connsiteY27457"/>
              </a:cxn>
              <a:cxn ang="0">
                <a:pos x="connsiteX27458" y="connsiteY27458"/>
              </a:cxn>
              <a:cxn ang="0">
                <a:pos x="connsiteX27459" y="connsiteY27459"/>
              </a:cxn>
              <a:cxn ang="0">
                <a:pos x="connsiteX27460" y="connsiteY27460"/>
              </a:cxn>
              <a:cxn ang="0">
                <a:pos x="connsiteX27461" y="connsiteY27461"/>
              </a:cxn>
              <a:cxn ang="0">
                <a:pos x="connsiteX27462" y="connsiteY27462"/>
              </a:cxn>
              <a:cxn ang="0">
                <a:pos x="connsiteX27463" y="connsiteY27463"/>
              </a:cxn>
              <a:cxn ang="0">
                <a:pos x="connsiteX27464" y="connsiteY27464"/>
              </a:cxn>
              <a:cxn ang="0">
                <a:pos x="connsiteX27465" y="connsiteY27465"/>
              </a:cxn>
              <a:cxn ang="0">
                <a:pos x="connsiteX27466" y="connsiteY27466"/>
              </a:cxn>
              <a:cxn ang="0">
                <a:pos x="connsiteX27467" y="connsiteY27467"/>
              </a:cxn>
              <a:cxn ang="0">
                <a:pos x="connsiteX27468" y="connsiteY27468"/>
              </a:cxn>
              <a:cxn ang="0">
                <a:pos x="connsiteX27469" y="connsiteY27469"/>
              </a:cxn>
              <a:cxn ang="0">
                <a:pos x="connsiteX27470" y="connsiteY27470"/>
              </a:cxn>
              <a:cxn ang="0">
                <a:pos x="connsiteX27471" y="connsiteY27471"/>
              </a:cxn>
              <a:cxn ang="0">
                <a:pos x="connsiteX27472" y="connsiteY27472"/>
              </a:cxn>
              <a:cxn ang="0">
                <a:pos x="connsiteX27473" y="connsiteY27473"/>
              </a:cxn>
              <a:cxn ang="0">
                <a:pos x="connsiteX27474" y="connsiteY27474"/>
              </a:cxn>
              <a:cxn ang="0">
                <a:pos x="connsiteX27475" y="connsiteY27475"/>
              </a:cxn>
              <a:cxn ang="0">
                <a:pos x="connsiteX27476" y="connsiteY27476"/>
              </a:cxn>
              <a:cxn ang="0">
                <a:pos x="connsiteX27477" y="connsiteY27477"/>
              </a:cxn>
              <a:cxn ang="0">
                <a:pos x="connsiteX27478" y="connsiteY27478"/>
              </a:cxn>
              <a:cxn ang="0">
                <a:pos x="connsiteX27479" y="connsiteY27479"/>
              </a:cxn>
              <a:cxn ang="0">
                <a:pos x="connsiteX27480" y="connsiteY27480"/>
              </a:cxn>
              <a:cxn ang="0">
                <a:pos x="connsiteX27481" y="connsiteY27481"/>
              </a:cxn>
              <a:cxn ang="0">
                <a:pos x="connsiteX27482" y="connsiteY27482"/>
              </a:cxn>
              <a:cxn ang="0">
                <a:pos x="connsiteX27483" y="connsiteY27483"/>
              </a:cxn>
              <a:cxn ang="0">
                <a:pos x="connsiteX27484" y="connsiteY27484"/>
              </a:cxn>
              <a:cxn ang="0">
                <a:pos x="connsiteX27485" y="connsiteY27485"/>
              </a:cxn>
              <a:cxn ang="0">
                <a:pos x="connsiteX27486" y="connsiteY27486"/>
              </a:cxn>
              <a:cxn ang="0">
                <a:pos x="connsiteX27487" y="connsiteY27487"/>
              </a:cxn>
              <a:cxn ang="0">
                <a:pos x="connsiteX27488" y="connsiteY27488"/>
              </a:cxn>
              <a:cxn ang="0">
                <a:pos x="connsiteX27489" y="connsiteY27489"/>
              </a:cxn>
              <a:cxn ang="0">
                <a:pos x="connsiteX27490" y="connsiteY27490"/>
              </a:cxn>
              <a:cxn ang="0">
                <a:pos x="connsiteX27491" y="connsiteY27491"/>
              </a:cxn>
              <a:cxn ang="0">
                <a:pos x="connsiteX27492" y="connsiteY27492"/>
              </a:cxn>
              <a:cxn ang="0">
                <a:pos x="connsiteX27493" y="connsiteY27493"/>
              </a:cxn>
              <a:cxn ang="0">
                <a:pos x="connsiteX27494" y="connsiteY27494"/>
              </a:cxn>
              <a:cxn ang="0">
                <a:pos x="connsiteX27495" y="connsiteY27495"/>
              </a:cxn>
              <a:cxn ang="0">
                <a:pos x="connsiteX27496" y="connsiteY27496"/>
              </a:cxn>
              <a:cxn ang="0">
                <a:pos x="connsiteX27497" y="connsiteY27497"/>
              </a:cxn>
              <a:cxn ang="0">
                <a:pos x="connsiteX27498" y="connsiteY27498"/>
              </a:cxn>
              <a:cxn ang="0">
                <a:pos x="connsiteX27499" y="connsiteY27499"/>
              </a:cxn>
              <a:cxn ang="0">
                <a:pos x="connsiteX27500" y="connsiteY27500"/>
              </a:cxn>
              <a:cxn ang="0">
                <a:pos x="connsiteX27501" y="connsiteY27501"/>
              </a:cxn>
              <a:cxn ang="0">
                <a:pos x="connsiteX27502" y="connsiteY27502"/>
              </a:cxn>
              <a:cxn ang="0">
                <a:pos x="connsiteX27503" y="connsiteY27503"/>
              </a:cxn>
              <a:cxn ang="0">
                <a:pos x="connsiteX27504" y="connsiteY27504"/>
              </a:cxn>
              <a:cxn ang="0">
                <a:pos x="connsiteX27505" y="connsiteY27505"/>
              </a:cxn>
              <a:cxn ang="0">
                <a:pos x="connsiteX27506" y="connsiteY27506"/>
              </a:cxn>
              <a:cxn ang="0">
                <a:pos x="connsiteX27507" y="connsiteY27507"/>
              </a:cxn>
              <a:cxn ang="0">
                <a:pos x="connsiteX27508" y="connsiteY27508"/>
              </a:cxn>
              <a:cxn ang="0">
                <a:pos x="connsiteX27509" y="connsiteY27509"/>
              </a:cxn>
              <a:cxn ang="0">
                <a:pos x="connsiteX27510" y="connsiteY27510"/>
              </a:cxn>
              <a:cxn ang="0">
                <a:pos x="connsiteX27511" y="connsiteY27511"/>
              </a:cxn>
              <a:cxn ang="0">
                <a:pos x="connsiteX27512" y="connsiteY27512"/>
              </a:cxn>
              <a:cxn ang="0">
                <a:pos x="connsiteX27513" y="connsiteY27513"/>
              </a:cxn>
              <a:cxn ang="0">
                <a:pos x="connsiteX27514" y="connsiteY27514"/>
              </a:cxn>
              <a:cxn ang="0">
                <a:pos x="connsiteX27515" y="connsiteY27515"/>
              </a:cxn>
              <a:cxn ang="0">
                <a:pos x="connsiteX27516" y="connsiteY27516"/>
              </a:cxn>
              <a:cxn ang="0">
                <a:pos x="connsiteX27517" y="connsiteY27517"/>
              </a:cxn>
              <a:cxn ang="0">
                <a:pos x="connsiteX27518" y="connsiteY27518"/>
              </a:cxn>
              <a:cxn ang="0">
                <a:pos x="connsiteX27519" y="connsiteY27519"/>
              </a:cxn>
              <a:cxn ang="0">
                <a:pos x="connsiteX27520" y="connsiteY27520"/>
              </a:cxn>
              <a:cxn ang="0">
                <a:pos x="connsiteX27521" y="connsiteY27521"/>
              </a:cxn>
              <a:cxn ang="0">
                <a:pos x="connsiteX27522" y="connsiteY27522"/>
              </a:cxn>
              <a:cxn ang="0">
                <a:pos x="connsiteX27523" y="connsiteY27523"/>
              </a:cxn>
              <a:cxn ang="0">
                <a:pos x="connsiteX27524" y="connsiteY27524"/>
              </a:cxn>
              <a:cxn ang="0">
                <a:pos x="connsiteX27525" y="connsiteY27525"/>
              </a:cxn>
              <a:cxn ang="0">
                <a:pos x="connsiteX27526" y="connsiteY27526"/>
              </a:cxn>
              <a:cxn ang="0">
                <a:pos x="connsiteX27527" y="connsiteY27527"/>
              </a:cxn>
              <a:cxn ang="0">
                <a:pos x="connsiteX27528" y="connsiteY27528"/>
              </a:cxn>
              <a:cxn ang="0">
                <a:pos x="connsiteX27529" y="connsiteY27529"/>
              </a:cxn>
              <a:cxn ang="0">
                <a:pos x="connsiteX27530" y="connsiteY27530"/>
              </a:cxn>
              <a:cxn ang="0">
                <a:pos x="connsiteX27531" y="connsiteY27531"/>
              </a:cxn>
              <a:cxn ang="0">
                <a:pos x="connsiteX27532" y="connsiteY27532"/>
              </a:cxn>
              <a:cxn ang="0">
                <a:pos x="connsiteX27533" y="connsiteY27533"/>
              </a:cxn>
              <a:cxn ang="0">
                <a:pos x="connsiteX27534" y="connsiteY27534"/>
              </a:cxn>
              <a:cxn ang="0">
                <a:pos x="connsiteX27535" y="connsiteY27535"/>
              </a:cxn>
              <a:cxn ang="0">
                <a:pos x="connsiteX27536" y="connsiteY27536"/>
              </a:cxn>
              <a:cxn ang="0">
                <a:pos x="connsiteX27537" y="connsiteY27537"/>
              </a:cxn>
              <a:cxn ang="0">
                <a:pos x="connsiteX27538" y="connsiteY27538"/>
              </a:cxn>
              <a:cxn ang="0">
                <a:pos x="connsiteX27539" y="connsiteY27539"/>
              </a:cxn>
              <a:cxn ang="0">
                <a:pos x="connsiteX27540" y="connsiteY27540"/>
              </a:cxn>
              <a:cxn ang="0">
                <a:pos x="connsiteX27541" y="connsiteY27541"/>
              </a:cxn>
              <a:cxn ang="0">
                <a:pos x="connsiteX27542" y="connsiteY27542"/>
              </a:cxn>
              <a:cxn ang="0">
                <a:pos x="connsiteX27543" y="connsiteY27543"/>
              </a:cxn>
              <a:cxn ang="0">
                <a:pos x="connsiteX27544" y="connsiteY27544"/>
              </a:cxn>
              <a:cxn ang="0">
                <a:pos x="connsiteX27545" y="connsiteY27545"/>
              </a:cxn>
              <a:cxn ang="0">
                <a:pos x="connsiteX27546" y="connsiteY27546"/>
              </a:cxn>
              <a:cxn ang="0">
                <a:pos x="connsiteX27547" y="connsiteY27547"/>
              </a:cxn>
              <a:cxn ang="0">
                <a:pos x="connsiteX27548" y="connsiteY27548"/>
              </a:cxn>
              <a:cxn ang="0">
                <a:pos x="connsiteX27549" y="connsiteY27549"/>
              </a:cxn>
              <a:cxn ang="0">
                <a:pos x="connsiteX27550" y="connsiteY27550"/>
              </a:cxn>
              <a:cxn ang="0">
                <a:pos x="connsiteX27551" y="connsiteY27551"/>
              </a:cxn>
              <a:cxn ang="0">
                <a:pos x="connsiteX27552" y="connsiteY27552"/>
              </a:cxn>
              <a:cxn ang="0">
                <a:pos x="connsiteX27553" y="connsiteY27553"/>
              </a:cxn>
              <a:cxn ang="0">
                <a:pos x="connsiteX27554" y="connsiteY27554"/>
              </a:cxn>
              <a:cxn ang="0">
                <a:pos x="connsiteX27555" y="connsiteY27555"/>
              </a:cxn>
              <a:cxn ang="0">
                <a:pos x="connsiteX27556" y="connsiteY27556"/>
              </a:cxn>
              <a:cxn ang="0">
                <a:pos x="connsiteX27557" y="connsiteY27557"/>
              </a:cxn>
              <a:cxn ang="0">
                <a:pos x="connsiteX27558" y="connsiteY27558"/>
              </a:cxn>
              <a:cxn ang="0">
                <a:pos x="connsiteX27559" y="connsiteY27559"/>
              </a:cxn>
              <a:cxn ang="0">
                <a:pos x="connsiteX27560" y="connsiteY27560"/>
              </a:cxn>
              <a:cxn ang="0">
                <a:pos x="connsiteX27561" y="connsiteY27561"/>
              </a:cxn>
              <a:cxn ang="0">
                <a:pos x="connsiteX27562" y="connsiteY27562"/>
              </a:cxn>
              <a:cxn ang="0">
                <a:pos x="connsiteX27563" y="connsiteY27563"/>
              </a:cxn>
              <a:cxn ang="0">
                <a:pos x="connsiteX27564" y="connsiteY27564"/>
              </a:cxn>
              <a:cxn ang="0">
                <a:pos x="connsiteX27565" y="connsiteY27565"/>
              </a:cxn>
              <a:cxn ang="0">
                <a:pos x="connsiteX27566" y="connsiteY27566"/>
              </a:cxn>
              <a:cxn ang="0">
                <a:pos x="connsiteX27567" y="connsiteY27567"/>
              </a:cxn>
              <a:cxn ang="0">
                <a:pos x="connsiteX27568" y="connsiteY27568"/>
              </a:cxn>
              <a:cxn ang="0">
                <a:pos x="connsiteX27569" y="connsiteY27569"/>
              </a:cxn>
              <a:cxn ang="0">
                <a:pos x="connsiteX27570" y="connsiteY27570"/>
              </a:cxn>
              <a:cxn ang="0">
                <a:pos x="connsiteX27571" y="connsiteY27571"/>
              </a:cxn>
              <a:cxn ang="0">
                <a:pos x="connsiteX27572" y="connsiteY27572"/>
              </a:cxn>
              <a:cxn ang="0">
                <a:pos x="connsiteX27573" y="connsiteY27573"/>
              </a:cxn>
              <a:cxn ang="0">
                <a:pos x="connsiteX27574" y="connsiteY27574"/>
              </a:cxn>
              <a:cxn ang="0">
                <a:pos x="connsiteX27575" y="connsiteY27575"/>
              </a:cxn>
              <a:cxn ang="0">
                <a:pos x="connsiteX27576" y="connsiteY27576"/>
              </a:cxn>
              <a:cxn ang="0">
                <a:pos x="connsiteX27577" y="connsiteY27577"/>
              </a:cxn>
              <a:cxn ang="0">
                <a:pos x="connsiteX27578" y="connsiteY27578"/>
              </a:cxn>
              <a:cxn ang="0">
                <a:pos x="connsiteX27579" y="connsiteY27579"/>
              </a:cxn>
              <a:cxn ang="0">
                <a:pos x="connsiteX27580" y="connsiteY27580"/>
              </a:cxn>
              <a:cxn ang="0">
                <a:pos x="connsiteX27581" y="connsiteY27581"/>
              </a:cxn>
              <a:cxn ang="0">
                <a:pos x="connsiteX27582" y="connsiteY27582"/>
              </a:cxn>
              <a:cxn ang="0">
                <a:pos x="connsiteX27583" y="connsiteY27583"/>
              </a:cxn>
              <a:cxn ang="0">
                <a:pos x="connsiteX27584" y="connsiteY27584"/>
              </a:cxn>
              <a:cxn ang="0">
                <a:pos x="connsiteX27585" y="connsiteY27585"/>
              </a:cxn>
              <a:cxn ang="0">
                <a:pos x="connsiteX27586" y="connsiteY27586"/>
              </a:cxn>
              <a:cxn ang="0">
                <a:pos x="connsiteX27587" y="connsiteY27587"/>
              </a:cxn>
              <a:cxn ang="0">
                <a:pos x="connsiteX27588" y="connsiteY27588"/>
              </a:cxn>
              <a:cxn ang="0">
                <a:pos x="connsiteX27589" y="connsiteY27589"/>
              </a:cxn>
              <a:cxn ang="0">
                <a:pos x="connsiteX27590" y="connsiteY27590"/>
              </a:cxn>
              <a:cxn ang="0">
                <a:pos x="connsiteX27591" y="connsiteY27591"/>
              </a:cxn>
              <a:cxn ang="0">
                <a:pos x="connsiteX27592" y="connsiteY27592"/>
              </a:cxn>
              <a:cxn ang="0">
                <a:pos x="connsiteX27593" y="connsiteY27593"/>
              </a:cxn>
              <a:cxn ang="0">
                <a:pos x="connsiteX27594" y="connsiteY27594"/>
              </a:cxn>
              <a:cxn ang="0">
                <a:pos x="connsiteX27595" y="connsiteY27595"/>
              </a:cxn>
              <a:cxn ang="0">
                <a:pos x="connsiteX27596" y="connsiteY27596"/>
              </a:cxn>
              <a:cxn ang="0">
                <a:pos x="connsiteX27597" y="connsiteY27597"/>
              </a:cxn>
              <a:cxn ang="0">
                <a:pos x="connsiteX27598" y="connsiteY27598"/>
              </a:cxn>
              <a:cxn ang="0">
                <a:pos x="connsiteX27599" y="connsiteY27599"/>
              </a:cxn>
              <a:cxn ang="0">
                <a:pos x="connsiteX27600" y="connsiteY27600"/>
              </a:cxn>
              <a:cxn ang="0">
                <a:pos x="connsiteX27601" y="connsiteY27601"/>
              </a:cxn>
              <a:cxn ang="0">
                <a:pos x="connsiteX27602" y="connsiteY27602"/>
              </a:cxn>
              <a:cxn ang="0">
                <a:pos x="connsiteX27603" y="connsiteY27603"/>
              </a:cxn>
              <a:cxn ang="0">
                <a:pos x="connsiteX27604" y="connsiteY27604"/>
              </a:cxn>
              <a:cxn ang="0">
                <a:pos x="connsiteX27605" y="connsiteY27605"/>
              </a:cxn>
              <a:cxn ang="0">
                <a:pos x="connsiteX27606" y="connsiteY27606"/>
              </a:cxn>
              <a:cxn ang="0">
                <a:pos x="connsiteX27607" y="connsiteY27607"/>
              </a:cxn>
              <a:cxn ang="0">
                <a:pos x="connsiteX27608" y="connsiteY27608"/>
              </a:cxn>
              <a:cxn ang="0">
                <a:pos x="connsiteX27609" y="connsiteY27609"/>
              </a:cxn>
              <a:cxn ang="0">
                <a:pos x="connsiteX27610" y="connsiteY27610"/>
              </a:cxn>
              <a:cxn ang="0">
                <a:pos x="connsiteX27611" y="connsiteY27611"/>
              </a:cxn>
              <a:cxn ang="0">
                <a:pos x="connsiteX27612" y="connsiteY27612"/>
              </a:cxn>
              <a:cxn ang="0">
                <a:pos x="connsiteX27613" y="connsiteY27613"/>
              </a:cxn>
              <a:cxn ang="0">
                <a:pos x="connsiteX27614" y="connsiteY27614"/>
              </a:cxn>
              <a:cxn ang="0">
                <a:pos x="connsiteX27615" y="connsiteY27615"/>
              </a:cxn>
              <a:cxn ang="0">
                <a:pos x="connsiteX27616" y="connsiteY27616"/>
              </a:cxn>
              <a:cxn ang="0">
                <a:pos x="connsiteX27617" y="connsiteY27617"/>
              </a:cxn>
              <a:cxn ang="0">
                <a:pos x="connsiteX27618" y="connsiteY27618"/>
              </a:cxn>
              <a:cxn ang="0">
                <a:pos x="connsiteX27619" y="connsiteY27619"/>
              </a:cxn>
              <a:cxn ang="0">
                <a:pos x="connsiteX27620" y="connsiteY27620"/>
              </a:cxn>
              <a:cxn ang="0">
                <a:pos x="connsiteX27621" y="connsiteY27621"/>
              </a:cxn>
              <a:cxn ang="0">
                <a:pos x="connsiteX27622" y="connsiteY27622"/>
              </a:cxn>
              <a:cxn ang="0">
                <a:pos x="connsiteX27623" y="connsiteY27623"/>
              </a:cxn>
              <a:cxn ang="0">
                <a:pos x="connsiteX27624" y="connsiteY27624"/>
              </a:cxn>
              <a:cxn ang="0">
                <a:pos x="connsiteX27625" y="connsiteY27625"/>
              </a:cxn>
              <a:cxn ang="0">
                <a:pos x="connsiteX27626" y="connsiteY27626"/>
              </a:cxn>
              <a:cxn ang="0">
                <a:pos x="connsiteX27627" y="connsiteY27627"/>
              </a:cxn>
              <a:cxn ang="0">
                <a:pos x="connsiteX27628" y="connsiteY27628"/>
              </a:cxn>
              <a:cxn ang="0">
                <a:pos x="connsiteX27629" y="connsiteY27629"/>
              </a:cxn>
              <a:cxn ang="0">
                <a:pos x="connsiteX27630" y="connsiteY27630"/>
              </a:cxn>
              <a:cxn ang="0">
                <a:pos x="connsiteX27631" y="connsiteY27631"/>
              </a:cxn>
              <a:cxn ang="0">
                <a:pos x="connsiteX27632" y="connsiteY27632"/>
              </a:cxn>
              <a:cxn ang="0">
                <a:pos x="connsiteX27633" y="connsiteY27633"/>
              </a:cxn>
              <a:cxn ang="0">
                <a:pos x="connsiteX27634" y="connsiteY27634"/>
              </a:cxn>
              <a:cxn ang="0">
                <a:pos x="connsiteX27635" y="connsiteY27635"/>
              </a:cxn>
              <a:cxn ang="0">
                <a:pos x="connsiteX27636" y="connsiteY27636"/>
              </a:cxn>
              <a:cxn ang="0">
                <a:pos x="connsiteX27637" y="connsiteY27637"/>
              </a:cxn>
              <a:cxn ang="0">
                <a:pos x="connsiteX27638" y="connsiteY27638"/>
              </a:cxn>
              <a:cxn ang="0">
                <a:pos x="connsiteX27639" y="connsiteY27639"/>
              </a:cxn>
              <a:cxn ang="0">
                <a:pos x="connsiteX27640" y="connsiteY27640"/>
              </a:cxn>
              <a:cxn ang="0">
                <a:pos x="connsiteX27641" y="connsiteY27641"/>
              </a:cxn>
              <a:cxn ang="0">
                <a:pos x="connsiteX27642" y="connsiteY27642"/>
              </a:cxn>
              <a:cxn ang="0">
                <a:pos x="connsiteX27643" y="connsiteY27643"/>
              </a:cxn>
              <a:cxn ang="0">
                <a:pos x="connsiteX27644" y="connsiteY27644"/>
              </a:cxn>
              <a:cxn ang="0">
                <a:pos x="connsiteX27645" y="connsiteY27645"/>
              </a:cxn>
              <a:cxn ang="0">
                <a:pos x="connsiteX27646" y="connsiteY27646"/>
              </a:cxn>
              <a:cxn ang="0">
                <a:pos x="connsiteX27647" y="connsiteY27647"/>
              </a:cxn>
              <a:cxn ang="0">
                <a:pos x="connsiteX27648" y="connsiteY27648"/>
              </a:cxn>
              <a:cxn ang="0">
                <a:pos x="connsiteX27649" y="connsiteY27649"/>
              </a:cxn>
              <a:cxn ang="0">
                <a:pos x="connsiteX27650" y="connsiteY27650"/>
              </a:cxn>
              <a:cxn ang="0">
                <a:pos x="connsiteX27651" y="connsiteY27651"/>
              </a:cxn>
              <a:cxn ang="0">
                <a:pos x="connsiteX27652" y="connsiteY27652"/>
              </a:cxn>
              <a:cxn ang="0">
                <a:pos x="connsiteX27653" y="connsiteY27653"/>
              </a:cxn>
              <a:cxn ang="0">
                <a:pos x="connsiteX27654" y="connsiteY27654"/>
              </a:cxn>
              <a:cxn ang="0">
                <a:pos x="connsiteX27655" y="connsiteY27655"/>
              </a:cxn>
              <a:cxn ang="0">
                <a:pos x="connsiteX27656" y="connsiteY27656"/>
              </a:cxn>
              <a:cxn ang="0">
                <a:pos x="connsiteX27657" y="connsiteY27657"/>
              </a:cxn>
              <a:cxn ang="0">
                <a:pos x="connsiteX27658" y="connsiteY27658"/>
              </a:cxn>
              <a:cxn ang="0">
                <a:pos x="connsiteX27659" y="connsiteY27659"/>
              </a:cxn>
              <a:cxn ang="0">
                <a:pos x="connsiteX27660" y="connsiteY27660"/>
              </a:cxn>
              <a:cxn ang="0">
                <a:pos x="connsiteX27661" y="connsiteY27661"/>
              </a:cxn>
              <a:cxn ang="0">
                <a:pos x="connsiteX27662" y="connsiteY27662"/>
              </a:cxn>
              <a:cxn ang="0">
                <a:pos x="connsiteX27663" y="connsiteY27663"/>
              </a:cxn>
              <a:cxn ang="0">
                <a:pos x="connsiteX27664" y="connsiteY27664"/>
              </a:cxn>
              <a:cxn ang="0">
                <a:pos x="connsiteX27665" y="connsiteY27665"/>
              </a:cxn>
              <a:cxn ang="0">
                <a:pos x="connsiteX27666" y="connsiteY27666"/>
              </a:cxn>
              <a:cxn ang="0">
                <a:pos x="connsiteX27667" y="connsiteY27667"/>
              </a:cxn>
              <a:cxn ang="0">
                <a:pos x="connsiteX27668" y="connsiteY27668"/>
              </a:cxn>
              <a:cxn ang="0">
                <a:pos x="connsiteX27669" y="connsiteY27669"/>
              </a:cxn>
              <a:cxn ang="0">
                <a:pos x="connsiteX27670" y="connsiteY27670"/>
              </a:cxn>
              <a:cxn ang="0">
                <a:pos x="connsiteX27671" y="connsiteY27671"/>
              </a:cxn>
              <a:cxn ang="0">
                <a:pos x="connsiteX27672" y="connsiteY27672"/>
              </a:cxn>
              <a:cxn ang="0">
                <a:pos x="connsiteX27673" y="connsiteY27673"/>
              </a:cxn>
              <a:cxn ang="0">
                <a:pos x="connsiteX27674" y="connsiteY27674"/>
              </a:cxn>
              <a:cxn ang="0">
                <a:pos x="connsiteX27675" y="connsiteY27675"/>
              </a:cxn>
              <a:cxn ang="0">
                <a:pos x="connsiteX27676" y="connsiteY27676"/>
              </a:cxn>
              <a:cxn ang="0">
                <a:pos x="connsiteX27677" y="connsiteY27677"/>
              </a:cxn>
              <a:cxn ang="0">
                <a:pos x="connsiteX27678" y="connsiteY27678"/>
              </a:cxn>
              <a:cxn ang="0">
                <a:pos x="connsiteX27679" y="connsiteY27679"/>
              </a:cxn>
              <a:cxn ang="0">
                <a:pos x="connsiteX27680" y="connsiteY27680"/>
              </a:cxn>
              <a:cxn ang="0">
                <a:pos x="connsiteX27681" y="connsiteY27681"/>
              </a:cxn>
              <a:cxn ang="0">
                <a:pos x="connsiteX27682" y="connsiteY27682"/>
              </a:cxn>
              <a:cxn ang="0">
                <a:pos x="connsiteX27683" y="connsiteY27683"/>
              </a:cxn>
              <a:cxn ang="0">
                <a:pos x="connsiteX27684" y="connsiteY27684"/>
              </a:cxn>
              <a:cxn ang="0">
                <a:pos x="connsiteX27685" y="connsiteY27685"/>
              </a:cxn>
              <a:cxn ang="0">
                <a:pos x="connsiteX27686" y="connsiteY27686"/>
              </a:cxn>
              <a:cxn ang="0">
                <a:pos x="connsiteX27687" y="connsiteY27687"/>
              </a:cxn>
              <a:cxn ang="0">
                <a:pos x="connsiteX27688" y="connsiteY27688"/>
              </a:cxn>
              <a:cxn ang="0">
                <a:pos x="connsiteX27689" y="connsiteY27689"/>
              </a:cxn>
              <a:cxn ang="0">
                <a:pos x="connsiteX27690" y="connsiteY27690"/>
              </a:cxn>
              <a:cxn ang="0">
                <a:pos x="connsiteX27691" y="connsiteY27691"/>
              </a:cxn>
              <a:cxn ang="0">
                <a:pos x="connsiteX27692" y="connsiteY27692"/>
              </a:cxn>
              <a:cxn ang="0">
                <a:pos x="connsiteX27693" y="connsiteY27693"/>
              </a:cxn>
              <a:cxn ang="0">
                <a:pos x="connsiteX27694" y="connsiteY27694"/>
              </a:cxn>
              <a:cxn ang="0">
                <a:pos x="connsiteX27695" y="connsiteY27695"/>
              </a:cxn>
              <a:cxn ang="0">
                <a:pos x="connsiteX27696" y="connsiteY27696"/>
              </a:cxn>
              <a:cxn ang="0">
                <a:pos x="connsiteX27697" y="connsiteY27697"/>
              </a:cxn>
              <a:cxn ang="0">
                <a:pos x="connsiteX27698" y="connsiteY27698"/>
              </a:cxn>
              <a:cxn ang="0">
                <a:pos x="connsiteX27699" y="connsiteY27699"/>
              </a:cxn>
              <a:cxn ang="0">
                <a:pos x="connsiteX27700" y="connsiteY27700"/>
              </a:cxn>
              <a:cxn ang="0">
                <a:pos x="connsiteX27701" y="connsiteY27701"/>
              </a:cxn>
              <a:cxn ang="0">
                <a:pos x="connsiteX27702" y="connsiteY27702"/>
              </a:cxn>
              <a:cxn ang="0">
                <a:pos x="connsiteX27703" y="connsiteY27703"/>
              </a:cxn>
              <a:cxn ang="0">
                <a:pos x="connsiteX27704" y="connsiteY27704"/>
              </a:cxn>
              <a:cxn ang="0">
                <a:pos x="connsiteX27705" y="connsiteY27705"/>
              </a:cxn>
              <a:cxn ang="0">
                <a:pos x="connsiteX27706" y="connsiteY27706"/>
              </a:cxn>
              <a:cxn ang="0">
                <a:pos x="connsiteX27707" y="connsiteY27707"/>
              </a:cxn>
              <a:cxn ang="0">
                <a:pos x="connsiteX27708" y="connsiteY27708"/>
              </a:cxn>
              <a:cxn ang="0">
                <a:pos x="connsiteX27709" y="connsiteY27709"/>
              </a:cxn>
              <a:cxn ang="0">
                <a:pos x="connsiteX27710" y="connsiteY27710"/>
              </a:cxn>
              <a:cxn ang="0">
                <a:pos x="connsiteX27711" y="connsiteY27711"/>
              </a:cxn>
              <a:cxn ang="0">
                <a:pos x="connsiteX27712" y="connsiteY27712"/>
              </a:cxn>
              <a:cxn ang="0">
                <a:pos x="connsiteX27713" y="connsiteY27713"/>
              </a:cxn>
              <a:cxn ang="0">
                <a:pos x="connsiteX27714" y="connsiteY27714"/>
              </a:cxn>
              <a:cxn ang="0">
                <a:pos x="connsiteX27715" y="connsiteY27715"/>
              </a:cxn>
              <a:cxn ang="0">
                <a:pos x="connsiteX27716" y="connsiteY27716"/>
              </a:cxn>
              <a:cxn ang="0">
                <a:pos x="connsiteX27717" y="connsiteY27717"/>
              </a:cxn>
              <a:cxn ang="0">
                <a:pos x="connsiteX27718" y="connsiteY27718"/>
              </a:cxn>
              <a:cxn ang="0">
                <a:pos x="connsiteX27719" y="connsiteY27719"/>
              </a:cxn>
              <a:cxn ang="0">
                <a:pos x="connsiteX27720" y="connsiteY27720"/>
              </a:cxn>
              <a:cxn ang="0">
                <a:pos x="connsiteX27721" y="connsiteY27721"/>
              </a:cxn>
              <a:cxn ang="0">
                <a:pos x="connsiteX27722" y="connsiteY27722"/>
              </a:cxn>
              <a:cxn ang="0">
                <a:pos x="connsiteX27723" y="connsiteY27723"/>
              </a:cxn>
              <a:cxn ang="0">
                <a:pos x="connsiteX27724" y="connsiteY27724"/>
              </a:cxn>
              <a:cxn ang="0">
                <a:pos x="connsiteX27725" y="connsiteY27725"/>
              </a:cxn>
              <a:cxn ang="0">
                <a:pos x="connsiteX27726" y="connsiteY27726"/>
              </a:cxn>
              <a:cxn ang="0">
                <a:pos x="connsiteX27727" y="connsiteY27727"/>
              </a:cxn>
              <a:cxn ang="0">
                <a:pos x="connsiteX27728" y="connsiteY27728"/>
              </a:cxn>
              <a:cxn ang="0">
                <a:pos x="connsiteX27729" y="connsiteY27729"/>
              </a:cxn>
              <a:cxn ang="0">
                <a:pos x="connsiteX27730" y="connsiteY27730"/>
              </a:cxn>
              <a:cxn ang="0">
                <a:pos x="connsiteX27731" y="connsiteY27731"/>
              </a:cxn>
              <a:cxn ang="0">
                <a:pos x="connsiteX27732" y="connsiteY27732"/>
              </a:cxn>
              <a:cxn ang="0">
                <a:pos x="connsiteX27733" y="connsiteY27733"/>
              </a:cxn>
              <a:cxn ang="0">
                <a:pos x="connsiteX27734" y="connsiteY27734"/>
              </a:cxn>
              <a:cxn ang="0">
                <a:pos x="connsiteX27735" y="connsiteY27735"/>
              </a:cxn>
              <a:cxn ang="0">
                <a:pos x="connsiteX27736" y="connsiteY27736"/>
              </a:cxn>
              <a:cxn ang="0">
                <a:pos x="connsiteX27737" y="connsiteY27737"/>
              </a:cxn>
              <a:cxn ang="0">
                <a:pos x="connsiteX27738" y="connsiteY27738"/>
              </a:cxn>
              <a:cxn ang="0">
                <a:pos x="connsiteX27739" y="connsiteY27739"/>
              </a:cxn>
              <a:cxn ang="0">
                <a:pos x="connsiteX27740" y="connsiteY27740"/>
              </a:cxn>
              <a:cxn ang="0">
                <a:pos x="connsiteX27741" y="connsiteY27741"/>
              </a:cxn>
              <a:cxn ang="0">
                <a:pos x="connsiteX27742" y="connsiteY27742"/>
              </a:cxn>
              <a:cxn ang="0">
                <a:pos x="connsiteX27743" y="connsiteY27743"/>
              </a:cxn>
              <a:cxn ang="0">
                <a:pos x="connsiteX27744" y="connsiteY27744"/>
              </a:cxn>
              <a:cxn ang="0">
                <a:pos x="connsiteX27745" y="connsiteY27745"/>
              </a:cxn>
              <a:cxn ang="0">
                <a:pos x="connsiteX27746" y="connsiteY27746"/>
              </a:cxn>
              <a:cxn ang="0">
                <a:pos x="connsiteX27747" y="connsiteY27747"/>
              </a:cxn>
              <a:cxn ang="0">
                <a:pos x="connsiteX27748" y="connsiteY27748"/>
              </a:cxn>
              <a:cxn ang="0">
                <a:pos x="connsiteX27749" y="connsiteY27749"/>
              </a:cxn>
              <a:cxn ang="0">
                <a:pos x="connsiteX27750" y="connsiteY27750"/>
              </a:cxn>
              <a:cxn ang="0">
                <a:pos x="connsiteX27751" y="connsiteY27751"/>
              </a:cxn>
              <a:cxn ang="0">
                <a:pos x="connsiteX27752" y="connsiteY27752"/>
              </a:cxn>
              <a:cxn ang="0">
                <a:pos x="connsiteX27753" y="connsiteY27753"/>
              </a:cxn>
              <a:cxn ang="0">
                <a:pos x="connsiteX27754" y="connsiteY27754"/>
              </a:cxn>
              <a:cxn ang="0">
                <a:pos x="connsiteX27755" y="connsiteY27755"/>
              </a:cxn>
              <a:cxn ang="0">
                <a:pos x="connsiteX27756" y="connsiteY27756"/>
              </a:cxn>
              <a:cxn ang="0">
                <a:pos x="connsiteX27757" y="connsiteY27757"/>
              </a:cxn>
              <a:cxn ang="0">
                <a:pos x="connsiteX27758" y="connsiteY27758"/>
              </a:cxn>
              <a:cxn ang="0">
                <a:pos x="connsiteX27759" y="connsiteY27759"/>
              </a:cxn>
              <a:cxn ang="0">
                <a:pos x="connsiteX27760" y="connsiteY27760"/>
              </a:cxn>
              <a:cxn ang="0">
                <a:pos x="connsiteX27761" y="connsiteY27761"/>
              </a:cxn>
              <a:cxn ang="0">
                <a:pos x="connsiteX27762" y="connsiteY27762"/>
              </a:cxn>
              <a:cxn ang="0">
                <a:pos x="connsiteX27763" y="connsiteY27763"/>
              </a:cxn>
              <a:cxn ang="0">
                <a:pos x="connsiteX27764" y="connsiteY27764"/>
              </a:cxn>
              <a:cxn ang="0">
                <a:pos x="connsiteX27765" y="connsiteY27765"/>
              </a:cxn>
              <a:cxn ang="0">
                <a:pos x="connsiteX27766" y="connsiteY27766"/>
              </a:cxn>
              <a:cxn ang="0">
                <a:pos x="connsiteX27767" y="connsiteY27767"/>
              </a:cxn>
              <a:cxn ang="0">
                <a:pos x="connsiteX27768" y="connsiteY27768"/>
              </a:cxn>
              <a:cxn ang="0">
                <a:pos x="connsiteX27769" y="connsiteY27769"/>
              </a:cxn>
              <a:cxn ang="0">
                <a:pos x="connsiteX27770" y="connsiteY27770"/>
              </a:cxn>
              <a:cxn ang="0">
                <a:pos x="connsiteX27771" y="connsiteY27771"/>
              </a:cxn>
              <a:cxn ang="0">
                <a:pos x="connsiteX27772" y="connsiteY27772"/>
              </a:cxn>
              <a:cxn ang="0">
                <a:pos x="connsiteX27773" y="connsiteY27773"/>
              </a:cxn>
              <a:cxn ang="0">
                <a:pos x="connsiteX27774" y="connsiteY27774"/>
              </a:cxn>
              <a:cxn ang="0">
                <a:pos x="connsiteX27775" y="connsiteY27775"/>
              </a:cxn>
              <a:cxn ang="0">
                <a:pos x="connsiteX27776" y="connsiteY27776"/>
              </a:cxn>
              <a:cxn ang="0">
                <a:pos x="connsiteX27777" y="connsiteY27777"/>
              </a:cxn>
              <a:cxn ang="0">
                <a:pos x="connsiteX27778" y="connsiteY27778"/>
              </a:cxn>
              <a:cxn ang="0">
                <a:pos x="connsiteX27779" y="connsiteY27779"/>
              </a:cxn>
              <a:cxn ang="0">
                <a:pos x="connsiteX27780" y="connsiteY27780"/>
              </a:cxn>
              <a:cxn ang="0">
                <a:pos x="connsiteX27781" y="connsiteY27781"/>
              </a:cxn>
              <a:cxn ang="0">
                <a:pos x="connsiteX27782" y="connsiteY27782"/>
              </a:cxn>
              <a:cxn ang="0">
                <a:pos x="connsiteX27783" y="connsiteY27783"/>
              </a:cxn>
              <a:cxn ang="0">
                <a:pos x="connsiteX27784" y="connsiteY27784"/>
              </a:cxn>
              <a:cxn ang="0">
                <a:pos x="connsiteX27785" y="connsiteY27785"/>
              </a:cxn>
              <a:cxn ang="0">
                <a:pos x="connsiteX27786" y="connsiteY27786"/>
              </a:cxn>
              <a:cxn ang="0">
                <a:pos x="connsiteX27787" y="connsiteY27787"/>
              </a:cxn>
              <a:cxn ang="0">
                <a:pos x="connsiteX27788" y="connsiteY27788"/>
              </a:cxn>
              <a:cxn ang="0">
                <a:pos x="connsiteX27789" y="connsiteY27789"/>
              </a:cxn>
              <a:cxn ang="0">
                <a:pos x="connsiteX27790" y="connsiteY27790"/>
              </a:cxn>
              <a:cxn ang="0">
                <a:pos x="connsiteX27791" y="connsiteY27791"/>
              </a:cxn>
              <a:cxn ang="0">
                <a:pos x="connsiteX27792" y="connsiteY27792"/>
              </a:cxn>
              <a:cxn ang="0">
                <a:pos x="connsiteX27793" y="connsiteY27793"/>
              </a:cxn>
              <a:cxn ang="0">
                <a:pos x="connsiteX27794" y="connsiteY27794"/>
              </a:cxn>
              <a:cxn ang="0">
                <a:pos x="connsiteX27795" y="connsiteY27795"/>
              </a:cxn>
              <a:cxn ang="0">
                <a:pos x="connsiteX27796" y="connsiteY27796"/>
              </a:cxn>
              <a:cxn ang="0">
                <a:pos x="connsiteX27797" y="connsiteY27797"/>
              </a:cxn>
              <a:cxn ang="0">
                <a:pos x="connsiteX27798" y="connsiteY27798"/>
              </a:cxn>
              <a:cxn ang="0">
                <a:pos x="connsiteX27799" y="connsiteY27799"/>
              </a:cxn>
              <a:cxn ang="0">
                <a:pos x="connsiteX27800" y="connsiteY27800"/>
              </a:cxn>
              <a:cxn ang="0">
                <a:pos x="connsiteX27801" y="connsiteY27801"/>
              </a:cxn>
              <a:cxn ang="0">
                <a:pos x="connsiteX27802" y="connsiteY27802"/>
              </a:cxn>
              <a:cxn ang="0">
                <a:pos x="connsiteX27803" y="connsiteY27803"/>
              </a:cxn>
              <a:cxn ang="0">
                <a:pos x="connsiteX27804" y="connsiteY27804"/>
              </a:cxn>
              <a:cxn ang="0">
                <a:pos x="connsiteX27805" y="connsiteY27805"/>
              </a:cxn>
              <a:cxn ang="0">
                <a:pos x="connsiteX27806" y="connsiteY27806"/>
              </a:cxn>
              <a:cxn ang="0">
                <a:pos x="connsiteX27807" y="connsiteY27807"/>
              </a:cxn>
              <a:cxn ang="0">
                <a:pos x="connsiteX27808" y="connsiteY27808"/>
              </a:cxn>
              <a:cxn ang="0">
                <a:pos x="connsiteX27809" y="connsiteY27809"/>
              </a:cxn>
              <a:cxn ang="0">
                <a:pos x="connsiteX27810" y="connsiteY27810"/>
              </a:cxn>
              <a:cxn ang="0">
                <a:pos x="connsiteX27811" y="connsiteY27811"/>
              </a:cxn>
              <a:cxn ang="0">
                <a:pos x="connsiteX27812" y="connsiteY27812"/>
              </a:cxn>
              <a:cxn ang="0">
                <a:pos x="connsiteX27813" y="connsiteY27813"/>
              </a:cxn>
              <a:cxn ang="0">
                <a:pos x="connsiteX27814" y="connsiteY27814"/>
              </a:cxn>
              <a:cxn ang="0">
                <a:pos x="connsiteX27815" y="connsiteY27815"/>
              </a:cxn>
              <a:cxn ang="0">
                <a:pos x="connsiteX27816" y="connsiteY27816"/>
              </a:cxn>
              <a:cxn ang="0">
                <a:pos x="connsiteX27817" y="connsiteY27817"/>
              </a:cxn>
              <a:cxn ang="0">
                <a:pos x="connsiteX27818" y="connsiteY27818"/>
              </a:cxn>
              <a:cxn ang="0">
                <a:pos x="connsiteX27819" y="connsiteY27819"/>
              </a:cxn>
              <a:cxn ang="0">
                <a:pos x="connsiteX27820" y="connsiteY27820"/>
              </a:cxn>
              <a:cxn ang="0">
                <a:pos x="connsiteX27821" y="connsiteY27821"/>
              </a:cxn>
              <a:cxn ang="0">
                <a:pos x="connsiteX27822" y="connsiteY27822"/>
              </a:cxn>
              <a:cxn ang="0">
                <a:pos x="connsiteX27823" y="connsiteY27823"/>
              </a:cxn>
              <a:cxn ang="0">
                <a:pos x="connsiteX27824" y="connsiteY27824"/>
              </a:cxn>
              <a:cxn ang="0">
                <a:pos x="connsiteX27825" y="connsiteY27825"/>
              </a:cxn>
              <a:cxn ang="0">
                <a:pos x="connsiteX27826" y="connsiteY27826"/>
              </a:cxn>
              <a:cxn ang="0">
                <a:pos x="connsiteX27827" y="connsiteY27827"/>
              </a:cxn>
              <a:cxn ang="0">
                <a:pos x="connsiteX27828" y="connsiteY27828"/>
              </a:cxn>
              <a:cxn ang="0">
                <a:pos x="connsiteX27829" y="connsiteY27829"/>
              </a:cxn>
              <a:cxn ang="0">
                <a:pos x="connsiteX27830" y="connsiteY27830"/>
              </a:cxn>
              <a:cxn ang="0">
                <a:pos x="connsiteX27831" y="connsiteY27831"/>
              </a:cxn>
              <a:cxn ang="0">
                <a:pos x="connsiteX27832" y="connsiteY27832"/>
              </a:cxn>
              <a:cxn ang="0">
                <a:pos x="connsiteX27833" y="connsiteY27833"/>
              </a:cxn>
              <a:cxn ang="0">
                <a:pos x="connsiteX27834" y="connsiteY27834"/>
              </a:cxn>
              <a:cxn ang="0">
                <a:pos x="connsiteX27835" y="connsiteY27835"/>
              </a:cxn>
              <a:cxn ang="0">
                <a:pos x="connsiteX27836" y="connsiteY27836"/>
              </a:cxn>
              <a:cxn ang="0">
                <a:pos x="connsiteX27837" y="connsiteY27837"/>
              </a:cxn>
              <a:cxn ang="0">
                <a:pos x="connsiteX27838" y="connsiteY27838"/>
              </a:cxn>
              <a:cxn ang="0">
                <a:pos x="connsiteX27839" y="connsiteY27839"/>
              </a:cxn>
              <a:cxn ang="0">
                <a:pos x="connsiteX27840" y="connsiteY27840"/>
              </a:cxn>
              <a:cxn ang="0">
                <a:pos x="connsiteX27841" y="connsiteY27841"/>
              </a:cxn>
              <a:cxn ang="0">
                <a:pos x="connsiteX27842" y="connsiteY27842"/>
              </a:cxn>
              <a:cxn ang="0">
                <a:pos x="connsiteX27843" y="connsiteY27843"/>
              </a:cxn>
              <a:cxn ang="0">
                <a:pos x="connsiteX27844" y="connsiteY27844"/>
              </a:cxn>
              <a:cxn ang="0">
                <a:pos x="connsiteX27845" y="connsiteY27845"/>
              </a:cxn>
              <a:cxn ang="0">
                <a:pos x="connsiteX27846" y="connsiteY27846"/>
              </a:cxn>
              <a:cxn ang="0">
                <a:pos x="connsiteX27847" y="connsiteY27847"/>
              </a:cxn>
              <a:cxn ang="0">
                <a:pos x="connsiteX27848" y="connsiteY27848"/>
              </a:cxn>
              <a:cxn ang="0">
                <a:pos x="connsiteX27849" y="connsiteY27849"/>
              </a:cxn>
              <a:cxn ang="0">
                <a:pos x="connsiteX27850" y="connsiteY27850"/>
              </a:cxn>
              <a:cxn ang="0">
                <a:pos x="connsiteX27851" y="connsiteY27851"/>
              </a:cxn>
              <a:cxn ang="0">
                <a:pos x="connsiteX27852" y="connsiteY27852"/>
              </a:cxn>
              <a:cxn ang="0">
                <a:pos x="connsiteX27853" y="connsiteY27853"/>
              </a:cxn>
              <a:cxn ang="0">
                <a:pos x="connsiteX27854" y="connsiteY27854"/>
              </a:cxn>
              <a:cxn ang="0">
                <a:pos x="connsiteX27855" y="connsiteY27855"/>
              </a:cxn>
              <a:cxn ang="0">
                <a:pos x="connsiteX27856" y="connsiteY27856"/>
              </a:cxn>
              <a:cxn ang="0">
                <a:pos x="connsiteX27857" y="connsiteY27857"/>
              </a:cxn>
              <a:cxn ang="0">
                <a:pos x="connsiteX27858" y="connsiteY27858"/>
              </a:cxn>
              <a:cxn ang="0">
                <a:pos x="connsiteX27859" y="connsiteY27859"/>
              </a:cxn>
              <a:cxn ang="0">
                <a:pos x="connsiteX27860" y="connsiteY27860"/>
              </a:cxn>
              <a:cxn ang="0">
                <a:pos x="connsiteX27861" y="connsiteY27861"/>
              </a:cxn>
              <a:cxn ang="0">
                <a:pos x="connsiteX27862" y="connsiteY27862"/>
              </a:cxn>
              <a:cxn ang="0">
                <a:pos x="connsiteX27863" y="connsiteY27863"/>
              </a:cxn>
              <a:cxn ang="0">
                <a:pos x="connsiteX27864" y="connsiteY27864"/>
              </a:cxn>
              <a:cxn ang="0">
                <a:pos x="connsiteX27865" y="connsiteY27865"/>
              </a:cxn>
              <a:cxn ang="0">
                <a:pos x="connsiteX27866" y="connsiteY27866"/>
              </a:cxn>
              <a:cxn ang="0">
                <a:pos x="connsiteX27867" y="connsiteY27867"/>
              </a:cxn>
              <a:cxn ang="0">
                <a:pos x="connsiteX27868" y="connsiteY27868"/>
              </a:cxn>
              <a:cxn ang="0">
                <a:pos x="connsiteX27869" y="connsiteY27869"/>
              </a:cxn>
              <a:cxn ang="0">
                <a:pos x="connsiteX27870" y="connsiteY27870"/>
              </a:cxn>
              <a:cxn ang="0">
                <a:pos x="connsiteX27871" y="connsiteY27871"/>
              </a:cxn>
              <a:cxn ang="0">
                <a:pos x="connsiteX27872" y="connsiteY27872"/>
              </a:cxn>
              <a:cxn ang="0">
                <a:pos x="connsiteX27873" y="connsiteY27873"/>
              </a:cxn>
              <a:cxn ang="0">
                <a:pos x="connsiteX27874" y="connsiteY27874"/>
              </a:cxn>
              <a:cxn ang="0">
                <a:pos x="connsiteX27875" y="connsiteY27875"/>
              </a:cxn>
              <a:cxn ang="0">
                <a:pos x="connsiteX27876" y="connsiteY27876"/>
              </a:cxn>
              <a:cxn ang="0">
                <a:pos x="connsiteX27877" y="connsiteY27877"/>
              </a:cxn>
              <a:cxn ang="0">
                <a:pos x="connsiteX27878" y="connsiteY27878"/>
              </a:cxn>
              <a:cxn ang="0">
                <a:pos x="connsiteX27879" y="connsiteY27879"/>
              </a:cxn>
              <a:cxn ang="0">
                <a:pos x="connsiteX27880" y="connsiteY27880"/>
              </a:cxn>
              <a:cxn ang="0">
                <a:pos x="connsiteX27881" y="connsiteY27881"/>
              </a:cxn>
              <a:cxn ang="0">
                <a:pos x="connsiteX27882" y="connsiteY27882"/>
              </a:cxn>
              <a:cxn ang="0">
                <a:pos x="connsiteX27883" y="connsiteY27883"/>
              </a:cxn>
              <a:cxn ang="0">
                <a:pos x="connsiteX27884" y="connsiteY27884"/>
              </a:cxn>
              <a:cxn ang="0">
                <a:pos x="connsiteX27885" y="connsiteY27885"/>
              </a:cxn>
              <a:cxn ang="0">
                <a:pos x="connsiteX27886" y="connsiteY27886"/>
              </a:cxn>
              <a:cxn ang="0">
                <a:pos x="connsiteX27887" y="connsiteY27887"/>
              </a:cxn>
              <a:cxn ang="0">
                <a:pos x="connsiteX27888" y="connsiteY27888"/>
              </a:cxn>
              <a:cxn ang="0">
                <a:pos x="connsiteX27889" y="connsiteY27889"/>
              </a:cxn>
              <a:cxn ang="0">
                <a:pos x="connsiteX27890" y="connsiteY27890"/>
              </a:cxn>
              <a:cxn ang="0">
                <a:pos x="connsiteX27891" y="connsiteY27891"/>
              </a:cxn>
              <a:cxn ang="0">
                <a:pos x="connsiteX27892" y="connsiteY27892"/>
              </a:cxn>
              <a:cxn ang="0">
                <a:pos x="connsiteX27893" y="connsiteY27893"/>
              </a:cxn>
              <a:cxn ang="0">
                <a:pos x="connsiteX27894" y="connsiteY27894"/>
              </a:cxn>
              <a:cxn ang="0">
                <a:pos x="connsiteX27895" y="connsiteY27895"/>
              </a:cxn>
              <a:cxn ang="0">
                <a:pos x="connsiteX27896" y="connsiteY27896"/>
              </a:cxn>
              <a:cxn ang="0">
                <a:pos x="connsiteX27897" y="connsiteY27897"/>
              </a:cxn>
              <a:cxn ang="0">
                <a:pos x="connsiteX27898" y="connsiteY27898"/>
              </a:cxn>
              <a:cxn ang="0">
                <a:pos x="connsiteX27899" y="connsiteY27899"/>
              </a:cxn>
              <a:cxn ang="0">
                <a:pos x="connsiteX27900" y="connsiteY27900"/>
              </a:cxn>
              <a:cxn ang="0">
                <a:pos x="connsiteX27901" y="connsiteY27901"/>
              </a:cxn>
              <a:cxn ang="0">
                <a:pos x="connsiteX27902" y="connsiteY27902"/>
              </a:cxn>
              <a:cxn ang="0">
                <a:pos x="connsiteX27903" y="connsiteY27903"/>
              </a:cxn>
              <a:cxn ang="0">
                <a:pos x="connsiteX27904" y="connsiteY27904"/>
              </a:cxn>
              <a:cxn ang="0">
                <a:pos x="connsiteX27905" y="connsiteY27905"/>
              </a:cxn>
              <a:cxn ang="0">
                <a:pos x="connsiteX27906" y="connsiteY27906"/>
              </a:cxn>
              <a:cxn ang="0">
                <a:pos x="connsiteX27907" y="connsiteY27907"/>
              </a:cxn>
              <a:cxn ang="0">
                <a:pos x="connsiteX27908" y="connsiteY27908"/>
              </a:cxn>
              <a:cxn ang="0">
                <a:pos x="connsiteX27909" y="connsiteY27909"/>
              </a:cxn>
              <a:cxn ang="0">
                <a:pos x="connsiteX27910" y="connsiteY27910"/>
              </a:cxn>
              <a:cxn ang="0">
                <a:pos x="connsiteX27911" y="connsiteY27911"/>
              </a:cxn>
              <a:cxn ang="0">
                <a:pos x="connsiteX27912" y="connsiteY27912"/>
              </a:cxn>
              <a:cxn ang="0">
                <a:pos x="connsiteX27913" y="connsiteY27913"/>
              </a:cxn>
              <a:cxn ang="0">
                <a:pos x="connsiteX27914" y="connsiteY27914"/>
              </a:cxn>
              <a:cxn ang="0">
                <a:pos x="connsiteX27915" y="connsiteY27915"/>
              </a:cxn>
              <a:cxn ang="0">
                <a:pos x="connsiteX27916" y="connsiteY27916"/>
              </a:cxn>
              <a:cxn ang="0">
                <a:pos x="connsiteX27917" y="connsiteY27917"/>
              </a:cxn>
              <a:cxn ang="0">
                <a:pos x="connsiteX27918" y="connsiteY27918"/>
              </a:cxn>
              <a:cxn ang="0">
                <a:pos x="connsiteX27919" y="connsiteY27919"/>
              </a:cxn>
              <a:cxn ang="0">
                <a:pos x="connsiteX27920" y="connsiteY27920"/>
              </a:cxn>
              <a:cxn ang="0">
                <a:pos x="connsiteX27921" y="connsiteY27921"/>
              </a:cxn>
              <a:cxn ang="0">
                <a:pos x="connsiteX27922" y="connsiteY27922"/>
              </a:cxn>
              <a:cxn ang="0">
                <a:pos x="connsiteX27923" y="connsiteY27923"/>
              </a:cxn>
              <a:cxn ang="0">
                <a:pos x="connsiteX27924" y="connsiteY27924"/>
              </a:cxn>
              <a:cxn ang="0">
                <a:pos x="connsiteX27925" y="connsiteY27925"/>
              </a:cxn>
              <a:cxn ang="0">
                <a:pos x="connsiteX27926" y="connsiteY27926"/>
              </a:cxn>
              <a:cxn ang="0">
                <a:pos x="connsiteX27927" y="connsiteY27927"/>
              </a:cxn>
              <a:cxn ang="0">
                <a:pos x="connsiteX27928" y="connsiteY27928"/>
              </a:cxn>
              <a:cxn ang="0">
                <a:pos x="connsiteX27929" y="connsiteY27929"/>
              </a:cxn>
              <a:cxn ang="0">
                <a:pos x="connsiteX27930" y="connsiteY27930"/>
              </a:cxn>
              <a:cxn ang="0">
                <a:pos x="connsiteX27931" y="connsiteY27931"/>
              </a:cxn>
              <a:cxn ang="0">
                <a:pos x="connsiteX27932" y="connsiteY27932"/>
              </a:cxn>
              <a:cxn ang="0">
                <a:pos x="connsiteX27933" y="connsiteY27933"/>
              </a:cxn>
              <a:cxn ang="0">
                <a:pos x="connsiteX27934" y="connsiteY27934"/>
              </a:cxn>
              <a:cxn ang="0">
                <a:pos x="connsiteX27935" y="connsiteY27935"/>
              </a:cxn>
              <a:cxn ang="0">
                <a:pos x="connsiteX27936" y="connsiteY27936"/>
              </a:cxn>
              <a:cxn ang="0">
                <a:pos x="connsiteX27937" y="connsiteY27937"/>
              </a:cxn>
              <a:cxn ang="0">
                <a:pos x="connsiteX27938" y="connsiteY27938"/>
              </a:cxn>
              <a:cxn ang="0">
                <a:pos x="connsiteX27939" y="connsiteY27939"/>
              </a:cxn>
              <a:cxn ang="0">
                <a:pos x="connsiteX27940" y="connsiteY27940"/>
              </a:cxn>
              <a:cxn ang="0">
                <a:pos x="connsiteX27941" y="connsiteY27941"/>
              </a:cxn>
              <a:cxn ang="0">
                <a:pos x="connsiteX27942" y="connsiteY27942"/>
              </a:cxn>
              <a:cxn ang="0">
                <a:pos x="connsiteX27943" y="connsiteY27943"/>
              </a:cxn>
              <a:cxn ang="0">
                <a:pos x="connsiteX27944" y="connsiteY27944"/>
              </a:cxn>
              <a:cxn ang="0">
                <a:pos x="connsiteX27945" y="connsiteY27945"/>
              </a:cxn>
              <a:cxn ang="0">
                <a:pos x="connsiteX27946" y="connsiteY27946"/>
              </a:cxn>
              <a:cxn ang="0">
                <a:pos x="connsiteX27947" y="connsiteY27947"/>
              </a:cxn>
              <a:cxn ang="0">
                <a:pos x="connsiteX27948" y="connsiteY27948"/>
              </a:cxn>
              <a:cxn ang="0">
                <a:pos x="connsiteX27949" y="connsiteY27949"/>
              </a:cxn>
              <a:cxn ang="0">
                <a:pos x="connsiteX27950" y="connsiteY27950"/>
              </a:cxn>
              <a:cxn ang="0">
                <a:pos x="connsiteX27951" y="connsiteY27951"/>
              </a:cxn>
              <a:cxn ang="0">
                <a:pos x="connsiteX27952" y="connsiteY27952"/>
              </a:cxn>
              <a:cxn ang="0">
                <a:pos x="connsiteX27953" y="connsiteY27953"/>
              </a:cxn>
              <a:cxn ang="0">
                <a:pos x="connsiteX27954" y="connsiteY27954"/>
              </a:cxn>
              <a:cxn ang="0">
                <a:pos x="connsiteX27955" y="connsiteY27955"/>
              </a:cxn>
              <a:cxn ang="0">
                <a:pos x="connsiteX27956" y="connsiteY27956"/>
              </a:cxn>
              <a:cxn ang="0">
                <a:pos x="connsiteX27957" y="connsiteY27957"/>
              </a:cxn>
              <a:cxn ang="0">
                <a:pos x="connsiteX27958" y="connsiteY27958"/>
              </a:cxn>
              <a:cxn ang="0">
                <a:pos x="connsiteX27959" y="connsiteY27959"/>
              </a:cxn>
              <a:cxn ang="0">
                <a:pos x="connsiteX27960" y="connsiteY27960"/>
              </a:cxn>
              <a:cxn ang="0">
                <a:pos x="connsiteX27961" y="connsiteY27961"/>
              </a:cxn>
              <a:cxn ang="0">
                <a:pos x="connsiteX27962" y="connsiteY27962"/>
              </a:cxn>
              <a:cxn ang="0">
                <a:pos x="connsiteX27963" y="connsiteY27963"/>
              </a:cxn>
              <a:cxn ang="0">
                <a:pos x="connsiteX27964" y="connsiteY27964"/>
              </a:cxn>
              <a:cxn ang="0">
                <a:pos x="connsiteX27965" y="connsiteY27965"/>
              </a:cxn>
              <a:cxn ang="0">
                <a:pos x="connsiteX27966" y="connsiteY27966"/>
              </a:cxn>
              <a:cxn ang="0">
                <a:pos x="connsiteX27967" y="connsiteY27967"/>
              </a:cxn>
              <a:cxn ang="0">
                <a:pos x="connsiteX27968" y="connsiteY27968"/>
              </a:cxn>
              <a:cxn ang="0">
                <a:pos x="connsiteX27969" y="connsiteY27969"/>
              </a:cxn>
              <a:cxn ang="0">
                <a:pos x="connsiteX27970" y="connsiteY27970"/>
              </a:cxn>
              <a:cxn ang="0">
                <a:pos x="connsiteX27971" y="connsiteY27971"/>
              </a:cxn>
              <a:cxn ang="0">
                <a:pos x="connsiteX27972" y="connsiteY27972"/>
              </a:cxn>
              <a:cxn ang="0">
                <a:pos x="connsiteX27973" y="connsiteY27973"/>
              </a:cxn>
              <a:cxn ang="0">
                <a:pos x="connsiteX27974" y="connsiteY27974"/>
              </a:cxn>
              <a:cxn ang="0">
                <a:pos x="connsiteX27975" y="connsiteY27975"/>
              </a:cxn>
              <a:cxn ang="0">
                <a:pos x="connsiteX27976" y="connsiteY27976"/>
              </a:cxn>
              <a:cxn ang="0">
                <a:pos x="connsiteX27977" y="connsiteY27977"/>
              </a:cxn>
              <a:cxn ang="0">
                <a:pos x="connsiteX27978" y="connsiteY27978"/>
              </a:cxn>
              <a:cxn ang="0">
                <a:pos x="connsiteX27979" y="connsiteY27979"/>
              </a:cxn>
              <a:cxn ang="0">
                <a:pos x="connsiteX27980" y="connsiteY27980"/>
              </a:cxn>
              <a:cxn ang="0">
                <a:pos x="connsiteX27981" y="connsiteY27981"/>
              </a:cxn>
              <a:cxn ang="0">
                <a:pos x="connsiteX27982" y="connsiteY27982"/>
              </a:cxn>
              <a:cxn ang="0">
                <a:pos x="connsiteX27983" y="connsiteY27983"/>
              </a:cxn>
              <a:cxn ang="0">
                <a:pos x="connsiteX27984" y="connsiteY27984"/>
              </a:cxn>
              <a:cxn ang="0">
                <a:pos x="connsiteX27985" y="connsiteY27985"/>
              </a:cxn>
              <a:cxn ang="0">
                <a:pos x="connsiteX27986" y="connsiteY27986"/>
              </a:cxn>
              <a:cxn ang="0">
                <a:pos x="connsiteX27987" y="connsiteY27987"/>
              </a:cxn>
              <a:cxn ang="0">
                <a:pos x="connsiteX27988" y="connsiteY27988"/>
              </a:cxn>
              <a:cxn ang="0">
                <a:pos x="connsiteX27989" y="connsiteY27989"/>
              </a:cxn>
              <a:cxn ang="0">
                <a:pos x="connsiteX27990" y="connsiteY27990"/>
              </a:cxn>
              <a:cxn ang="0">
                <a:pos x="connsiteX27991" y="connsiteY27991"/>
              </a:cxn>
              <a:cxn ang="0">
                <a:pos x="connsiteX27992" y="connsiteY27992"/>
              </a:cxn>
              <a:cxn ang="0">
                <a:pos x="connsiteX27993" y="connsiteY27993"/>
              </a:cxn>
              <a:cxn ang="0">
                <a:pos x="connsiteX27994" y="connsiteY27994"/>
              </a:cxn>
              <a:cxn ang="0">
                <a:pos x="connsiteX27995" y="connsiteY27995"/>
              </a:cxn>
              <a:cxn ang="0">
                <a:pos x="connsiteX27996" y="connsiteY27996"/>
              </a:cxn>
              <a:cxn ang="0">
                <a:pos x="connsiteX27997" y="connsiteY27997"/>
              </a:cxn>
              <a:cxn ang="0">
                <a:pos x="connsiteX27998" y="connsiteY27998"/>
              </a:cxn>
              <a:cxn ang="0">
                <a:pos x="connsiteX27999" y="connsiteY27999"/>
              </a:cxn>
              <a:cxn ang="0">
                <a:pos x="connsiteX28000" y="connsiteY28000"/>
              </a:cxn>
              <a:cxn ang="0">
                <a:pos x="connsiteX28001" y="connsiteY28001"/>
              </a:cxn>
              <a:cxn ang="0">
                <a:pos x="connsiteX28002" y="connsiteY28002"/>
              </a:cxn>
              <a:cxn ang="0">
                <a:pos x="connsiteX28003" y="connsiteY28003"/>
              </a:cxn>
              <a:cxn ang="0">
                <a:pos x="connsiteX28004" y="connsiteY28004"/>
              </a:cxn>
              <a:cxn ang="0">
                <a:pos x="connsiteX28005" y="connsiteY28005"/>
              </a:cxn>
              <a:cxn ang="0">
                <a:pos x="connsiteX28006" y="connsiteY28006"/>
              </a:cxn>
              <a:cxn ang="0">
                <a:pos x="connsiteX28007" y="connsiteY28007"/>
              </a:cxn>
              <a:cxn ang="0">
                <a:pos x="connsiteX28008" y="connsiteY28008"/>
              </a:cxn>
              <a:cxn ang="0">
                <a:pos x="connsiteX28009" y="connsiteY28009"/>
              </a:cxn>
              <a:cxn ang="0">
                <a:pos x="connsiteX28010" y="connsiteY28010"/>
              </a:cxn>
              <a:cxn ang="0">
                <a:pos x="connsiteX28011" y="connsiteY28011"/>
              </a:cxn>
              <a:cxn ang="0">
                <a:pos x="connsiteX28012" y="connsiteY28012"/>
              </a:cxn>
              <a:cxn ang="0">
                <a:pos x="connsiteX28013" y="connsiteY28013"/>
              </a:cxn>
              <a:cxn ang="0">
                <a:pos x="connsiteX28014" y="connsiteY28014"/>
              </a:cxn>
              <a:cxn ang="0">
                <a:pos x="connsiteX28015" y="connsiteY28015"/>
              </a:cxn>
              <a:cxn ang="0">
                <a:pos x="connsiteX28016" y="connsiteY28016"/>
              </a:cxn>
              <a:cxn ang="0">
                <a:pos x="connsiteX28017" y="connsiteY28017"/>
              </a:cxn>
              <a:cxn ang="0">
                <a:pos x="connsiteX28018" y="connsiteY28018"/>
              </a:cxn>
              <a:cxn ang="0">
                <a:pos x="connsiteX28019" y="connsiteY28019"/>
              </a:cxn>
              <a:cxn ang="0">
                <a:pos x="connsiteX28020" y="connsiteY28020"/>
              </a:cxn>
              <a:cxn ang="0">
                <a:pos x="connsiteX28021" y="connsiteY28021"/>
              </a:cxn>
              <a:cxn ang="0">
                <a:pos x="connsiteX28022" y="connsiteY28022"/>
              </a:cxn>
              <a:cxn ang="0">
                <a:pos x="connsiteX28023" y="connsiteY28023"/>
              </a:cxn>
              <a:cxn ang="0">
                <a:pos x="connsiteX28024" y="connsiteY28024"/>
              </a:cxn>
              <a:cxn ang="0">
                <a:pos x="connsiteX28025" y="connsiteY28025"/>
              </a:cxn>
              <a:cxn ang="0">
                <a:pos x="connsiteX28026" y="connsiteY28026"/>
              </a:cxn>
              <a:cxn ang="0">
                <a:pos x="connsiteX28027" y="connsiteY28027"/>
              </a:cxn>
              <a:cxn ang="0">
                <a:pos x="connsiteX28028" y="connsiteY28028"/>
              </a:cxn>
              <a:cxn ang="0">
                <a:pos x="connsiteX28029" y="connsiteY28029"/>
              </a:cxn>
              <a:cxn ang="0">
                <a:pos x="connsiteX28030" y="connsiteY28030"/>
              </a:cxn>
              <a:cxn ang="0">
                <a:pos x="connsiteX28031" y="connsiteY28031"/>
              </a:cxn>
              <a:cxn ang="0">
                <a:pos x="connsiteX28032" y="connsiteY28032"/>
              </a:cxn>
              <a:cxn ang="0">
                <a:pos x="connsiteX28033" y="connsiteY28033"/>
              </a:cxn>
              <a:cxn ang="0">
                <a:pos x="connsiteX28034" y="connsiteY28034"/>
              </a:cxn>
              <a:cxn ang="0">
                <a:pos x="connsiteX28035" y="connsiteY28035"/>
              </a:cxn>
              <a:cxn ang="0">
                <a:pos x="connsiteX28036" y="connsiteY28036"/>
              </a:cxn>
              <a:cxn ang="0">
                <a:pos x="connsiteX28037" y="connsiteY28037"/>
              </a:cxn>
              <a:cxn ang="0">
                <a:pos x="connsiteX28038" y="connsiteY28038"/>
              </a:cxn>
              <a:cxn ang="0">
                <a:pos x="connsiteX28039" y="connsiteY28039"/>
              </a:cxn>
              <a:cxn ang="0">
                <a:pos x="connsiteX28040" y="connsiteY28040"/>
              </a:cxn>
              <a:cxn ang="0">
                <a:pos x="connsiteX28041" y="connsiteY28041"/>
              </a:cxn>
              <a:cxn ang="0">
                <a:pos x="connsiteX28042" y="connsiteY28042"/>
              </a:cxn>
              <a:cxn ang="0">
                <a:pos x="connsiteX28043" y="connsiteY28043"/>
              </a:cxn>
              <a:cxn ang="0">
                <a:pos x="connsiteX28044" y="connsiteY28044"/>
              </a:cxn>
              <a:cxn ang="0">
                <a:pos x="connsiteX28045" y="connsiteY28045"/>
              </a:cxn>
              <a:cxn ang="0">
                <a:pos x="connsiteX28046" y="connsiteY28046"/>
              </a:cxn>
              <a:cxn ang="0">
                <a:pos x="connsiteX28047" y="connsiteY28047"/>
              </a:cxn>
              <a:cxn ang="0">
                <a:pos x="connsiteX28048" y="connsiteY28048"/>
              </a:cxn>
              <a:cxn ang="0">
                <a:pos x="connsiteX28049" y="connsiteY28049"/>
              </a:cxn>
              <a:cxn ang="0">
                <a:pos x="connsiteX28050" y="connsiteY28050"/>
              </a:cxn>
              <a:cxn ang="0">
                <a:pos x="connsiteX28051" y="connsiteY28051"/>
              </a:cxn>
              <a:cxn ang="0">
                <a:pos x="connsiteX28052" y="connsiteY28052"/>
              </a:cxn>
              <a:cxn ang="0">
                <a:pos x="connsiteX28053" y="connsiteY28053"/>
              </a:cxn>
              <a:cxn ang="0">
                <a:pos x="connsiteX28054" y="connsiteY28054"/>
              </a:cxn>
              <a:cxn ang="0">
                <a:pos x="connsiteX28055" y="connsiteY28055"/>
              </a:cxn>
              <a:cxn ang="0">
                <a:pos x="connsiteX28056" y="connsiteY28056"/>
              </a:cxn>
              <a:cxn ang="0">
                <a:pos x="connsiteX28057" y="connsiteY28057"/>
              </a:cxn>
              <a:cxn ang="0">
                <a:pos x="connsiteX28058" y="connsiteY28058"/>
              </a:cxn>
              <a:cxn ang="0">
                <a:pos x="connsiteX28059" y="connsiteY28059"/>
              </a:cxn>
              <a:cxn ang="0">
                <a:pos x="connsiteX28060" y="connsiteY28060"/>
              </a:cxn>
              <a:cxn ang="0">
                <a:pos x="connsiteX28061" y="connsiteY28061"/>
              </a:cxn>
              <a:cxn ang="0">
                <a:pos x="connsiteX28062" y="connsiteY28062"/>
              </a:cxn>
              <a:cxn ang="0">
                <a:pos x="connsiteX28063" y="connsiteY28063"/>
              </a:cxn>
              <a:cxn ang="0">
                <a:pos x="connsiteX28064" y="connsiteY28064"/>
              </a:cxn>
              <a:cxn ang="0">
                <a:pos x="connsiteX28065" y="connsiteY28065"/>
              </a:cxn>
              <a:cxn ang="0">
                <a:pos x="connsiteX28066" y="connsiteY28066"/>
              </a:cxn>
              <a:cxn ang="0">
                <a:pos x="connsiteX28067" y="connsiteY28067"/>
              </a:cxn>
              <a:cxn ang="0">
                <a:pos x="connsiteX28068" y="connsiteY28068"/>
              </a:cxn>
              <a:cxn ang="0">
                <a:pos x="connsiteX28069" y="connsiteY28069"/>
              </a:cxn>
              <a:cxn ang="0">
                <a:pos x="connsiteX28070" y="connsiteY28070"/>
              </a:cxn>
              <a:cxn ang="0">
                <a:pos x="connsiteX28071" y="connsiteY28071"/>
              </a:cxn>
              <a:cxn ang="0">
                <a:pos x="connsiteX28072" y="connsiteY28072"/>
              </a:cxn>
              <a:cxn ang="0">
                <a:pos x="connsiteX28073" y="connsiteY28073"/>
              </a:cxn>
              <a:cxn ang="0">
                <a:pos x="connsiteX28074" y="connsiteY28074"/>
              </a:cxn>
              <a:cxn ang="0">
                <a:pos x="connsiteX28075" y="connsiteY28075"/>
              </a:cxn>
              <a:cxn ang="0">
                <a:pos x="connsiteX28076" y="connsiteY28076"/>
              </a:cxn>
              <a:cxn ang="0">
                <a:pos x="connsiteX28077" y="connsiteY28077"/>
              </a:cxn>
              <a:cxn ang="0">
                <a:pos x="connsiteX28078" y="connsiteY28078"/>
              </a:cxn>
              <a:cxn ang="0">
                <a:pos x="connsiteX28079" y="connsiteY28079"/>
              </a:cxn>
              <a:cxn ang="0">
                <a:pos x="connsiteX28080" y="connsiteY28080"/>
              </a:cxn>
              <a:cxn ang="0">
                <a:pos x="connsiteX28081" y="connsiteY28081"/>
              </a:cxn>
              <a:cxn ang="0">
                <a:pos x="connsiteX28082" y="connsiteY28082"/>
              </a:cxn>
              <a:cxn ang="0">
                <a:pos x="connsiteX28083" y="connsiteY28083"/>
              </a:cxn>
              <a:cxn ang="0">
                <a:pos x="connsiteX28084" y="connsiteY28084"/>
              </a:cxn>
              <a:cxn ang="0">
                <a:pos x="connsiteX28085" y="connsiteY28085"/>
              </a:cxn>
              <a:cxn ang="0">
                <a:pos x="connsiteX28086" y="connsiteY28086"/>
              </a:cxn>
              <a:cxn ang="0">
                <a:pos x="connsiteX28087" y="connsiteY28087"/>
              </a:cxn>
              <a:cxn ang="0">
                <a:pos x="connsiteX28088" y="connsiteY28088"/>
              </a:cxn>
              <a:cxn ang="0">
                <a:pos x="connsiteX28089" y="connsiteY28089"/>
              </a:cxn>
              <a:cxn ang="0">
                <a:pos x="connsiteX28090" y="connsiteY28090"/>
              </a:cxn>
              <a:cxn ang="0">
                <a:pos x="connsiteX28091" y="connsiteY28091"/>
              </a:cxn>
              <a:cxn ang="0">
                <a:pos x="connsiteX28092" y="connsiteY28092"/>
              </a:cxn>
              <a:cxn ang="0">
                <a:pos x="connsiteX28093" y="connsiteY28093"/>
              </a:cxn>
              <a:cxn ang="0">
                <a:pos x="connsiteX28094" y="connsiteY28094"/>
              </a:cxn>
              <a:cxn ang="0">
                <a:pos x="connsiteX28095" y="connsiteY28095"/>
              </a:cxn>
              <a:cxn ang="0">
                <a:pos x="connsiteX28096" y="connsiteY28096"/>
              </a:cxn>
              <a:cxn ang="0">
                <a:pos x="connsiteX28097" y="connsiteY28097"/>
              </a:cxn>
              <a:cxn ang="0">
                <a:pos x="connsiteX28098" y="connsiteY28098"/>
              </a:cxn>
              <a:cxn ang="0">
                <a:pos x="connsiteX28099" y="connsiteY28099"/>
              </a:cxn>
              <a:cxn ang="0">
                <a:pos x="connsiteX28100" y="connsiteY28100"/>
              </a:cxn>
              <a:cxn ang="0">
                <a:pos x="connsiteX28101" y="connsiteY28101"/>
              </a:cxn>
              <a:cxn ang="0">
                <a:pos x="connsiteX28102" y="connsiteY28102"/>
              </a:cxn>
              <a:cxn ang="0">
                <a:pos x="connsiteX28103" y="connsiteY28103"/>
              </a:cxn>
              <a:cxn ang="0">
                <a:pos x="connsiteX28104" y="connsiteY28104"/>
              </a:cxn>
              <a:cxn ang="0">
                <a:pos x="connsiteX28105" y="connsiteY28105"/>
              </a:cxn>
              <a:cxn ang="0">
                <a:pos x="connsiteX28106" y="connsiteY28106"/>
              </a:cxn>
              <a:cxn ang="0">
                <a:pos x="connsiteX28107" y="connsiteY28107"/>
              </a:cxn>
              <a:cxn ang="0">
                <a:pos x="connsiteX28108" y="connsiteY28108"/>
              </a:cxn>
              <a:cxn ang="0">
                <a:pos x="connsiteX28109" y="connsiteY28109"/>
              </a:cxn>
              <a:cxn ang="0">
                <a:pos x="connsiteX28110" y="connsiteY28110"/>
              </a:cxn>
              <a:cxn ang="0">
                <a:pos x="connsiteX28111" y="connsiteY28111"/>
              </a:cxn>
              <a:cxn ang="0">
                <a:pos x="connsiteX28112" y="connsiteY28112"/>
              </a:cxn>
              <a:cxn ang="0">
                <a:pos x="connsiteX28113" y="connsiteY28113"/>
              </a:cxn>
              <a:cxn ang="0">
                <a:pos x="connsiteX28114" y="connsiteY28114"/>
              </a:cxn>
              <a:cxn ang="0">
                <a:pos x="connsiteX28115" y="connsiteY28115"/>
              </a:cxn>
              <a:cxn ang="0">
                <a:pos x="connsiteX28116" y="connsiteY28116"/>
              </a:cxn>
              <a:cxn ang="0">
                <a:pos x="connsiteX28117" y="connsiteY28117"/>
              </a:cxn>
              <a:cxn ang="0">
                <a:pos x="connsiteX28118" y="connsiteY28118"/>
              </a:cxn>
              <a:cxn ang="0">
                <a:pos x="connsiteX28119" y="connsiteY28119"/>
              </a:cxn>
              <a:cxn ang="0">
                <a:pos x="connsiteX28120" y="connsiteY28120"/>
              </a:cxn>
              <a:cxn ang="0">
                <a:pos x="connsiteX28121" y="connsiteY28121"/>
              </a:cxn>
              <a:cxn ang="0">
                <a:pos x="connsiteX28122" y="connsiteY28122"/>
              </a:cxn>
              <a:cxn ang="0">
                <a:pos x="connsiteX28123" y="connsiteY28123"/>
              </a:cxn>
              <a:cxn ang="0">
                <a:pos x="connsiteX28124" y="connsiteY28124"/>
              </a:cxn>
              <a:cxn ang="0">
                <a:pos x="connsiteX28125" y="connsiteY28125"/>
              </a:cxn>
              <a:cxn ang="0">
                <a:pos x="connsiteX28126" y="connsiteY28126"/>
              </a:cxn>
              <a:cxn ang="0">
                <a:pos x="connsiteX28127" y="connsiteY28127"/>
              </a:cxn>
              <a:cxn ang="0">
                <a:pos x="connsiteX28128" y="connsiteY28128"/>
              </a:cxn>
              <a:cxn ang="0">
                <a:pos x="connsiteX28129" y="connsiteY28129"/>
              </a:cxn>
              <a:cxn ang="0">
                <a:pos x="connsiteX28130" y="connsiteY28130"/>
              </a:cxn>
              <a:cxn ang="0">
                <a:pos x="connsiteX28131" y="connsiteY28131"/>
              </a:cxn>
              <a:cxn ang="0">
                <a:pos x="connsiteX28132" y="connsiteY28132"/>
              </a:cxn>
              <a:cxn ang="0">
                <a:pos x="connsiteX28133" y="connsiteY28133"/>
              </a:cxn>
              <a:cxn ang="0">
                <a:pos x="connsiteX28134" y="connsiteY28134"/>
              </a:cxn>
              <a:cxn ang="0">
                <a:pos x="connsiteX28135" y="connsiteY28135"/>
              </a:cxn>
              <a:cxn ang="0">
                <a:pos x="connsiteX28136" y="connsiteY28136"/>
              </a:cxn>
              <a:cxn ang="0">
                <a:pos x="connsiteX28137" y="connsiteY28137"/>
              </a:cxn>
              <a:cxn ang="0">
                <a:pos x="connsiteX28138" y="connsiteY28138"/>
              </a:cxn>
              <a:cxn ang="0">
                <a:pos x="connsiteX28139" y="connsiteY28139"/>
              </a:cxn>
              <a:cxn ang="0">
                <a:pos x="connsiteX28140" y="connsiteY28140"/>
              </a:cxn>
              <a:cxn ang="0">
                <a:pos x="connsiteX28141" y="connsiteY28141"/>
              </a:cxn>
              <a:cxn ang="0">
                <a:pos x="connsiteX28142" y="connsiteY28142"/>
              </a:cxn>
              <a:cxn ang="0">
                <a:pos x="connsiteX28143" y="connsiteY28143"/>
              </a:cxn>
              <a:cxn ang="0">
                <a:pos x="connsiteX28144" y="connsiteY28144"/>
              </a:cxn>
              <a:cxn ang="0">
                <a:pos x="connsiteX28145" y="connsiteY28145"/>
              </a:cxn>
              <a:cxn ang="0">
                <a:pos x="connsiteX28146" y="connsiteY28146"/>
              </a:cxn>
              <a:cxn ang="0">
                <a:pos x="connsiteX28147" y="connsiteY28147"/>
              </a:cxn>
              <a:cxn ang="0">
                <a:pos x="connsiteX28148" y="connsiteY28148"/>
              </a:cxn>
              <a:cxn ang="0">
                <a:pos x="connsiteX28149" y="connsiteY28149"/>
              </a:cxn>
              <a:cxn ang="0">
                <a:pos x="connsiteX28150" y="connsiteY28150"/>
              </a:cxn>
              <a:cxn ang="0">
                <a:pos x="connsiteX28151" y="connsiteY28151"/>
              </a:cxn>
              <a:cxn ang="0">
                <a:pos x="connsiteX28152" y="connsiteY28152"/>
              </a:cxn>
              <a:cxn ang="0">
                <a:pos x="connsiteX28153" y="connsiteY28153"/>
              </a:cxn>
              <a:cxn ang="0">
                <a:pos x="connsiteX28154" y="connsiteY28154"/>
              </a:cxn>
              <a:cxn ang="0">
                <a:pos x="connsiteX28155" y="connsiteY28155"/>
              </a:cxn>
              <a:cxn ang="0">
                <a:pos x="connsiteX28156" y="connsiteY28156"/>
              </a:cxn>
              <a:cxn ang="0">
                <a:pos x="connsiteX28157" y="connsiteY28157"/>
              </a:cxn>
              <a:cxn ang="0">
                <a:pos x="connsiteX28158" y="connsiteY28158"/>
              </a:cxn>
              <a:cxn ang="0">
                <a:pos x="connsiteX28159" y="connsiteY28159"/>
              </a:cxn>
              <a:cxn ang="0">
                <a:pos x="connsiteX28160" y="connsiteY28160"/>
              </a:cxn>
              <a:cxn ang="0">
                <a:pos x="connsiteX28161" y="connsiteY28161"/>
              </a:cxn>
              <a:cxn ang="0">
                <a:pos x="connsiteX28162" y="connsiteY28162"/>
              </a:cxn>
              <a:cxn ang="0">
                <a:pos x="connsiteX28163" y="connsiteY28163"/>
              </a:cxn>
              <a:cxn ang="0">
                <a:pos x="connsiteX28164" y="connsiteY28164"/>
              </a:cxn>
              <a:cxn ang="0">
                <a:pos x="connsiteX28165" y="connsiteY28165"/>
              </a:cxn>
              <a:cxn ang="0">
                <a:pos x="connsiteX28166" y="connsiteY28166"/>
              </a:cxn>
              <a:cxn ang="0">
                <a:pos x="connsiteX28167" y="connsiteY28167"/>
              </a:cxn>
              <a:cxn ang="0">
                <a:pos x="connsiteX28168" y="connsiteY28168"/>
              </a:cxn>
              <a:cxn ang="0">
                <a:pos x="connsiteX28169" y="connsiteY28169"/>
              </a:cxn>
              <a:cxn ang="0">
                <a:pos x="connsiteX28170" y="connsiteY28170"/>
              </a:cxn>
              <a:cxn ang="0">
                <a:pos x="connsiteX28171" y="connsiteY28171"/>
              </a:cxn>
              <a:cxn ang="0">
                <a:pos x="connsiteX28172" y="connsiteY28172"/>
              </a:cxn>
              <a:cxn ang="0">
                <a:pos x="connsiteX28173" y="connsiteY28173"/>
              </a:cxn>
              <a:cxn ang="0">
                <a:pos x="connsiteX28174" y="connsiteY28174"/>
              </a:cxn>
              <a:cxn ang="0">
                <a:pos x="connsiteX28175" y="connsiteY28175"/>
              </a:cxn>
              <a:cxn ang="0">
                <a:pos x="connsiteX28176" y="connsiteY28176"/>
              </a:cxn>
              <a:cxn ang="0">
                <a:pos x="connsiteX28177" y="connsiteY28177"/>
              </a:cxn>
              <a:cxn ang="0">
                <a:pos x="connsiteX28178" y="connsiteY28178"/>
              </a:cxn>
              <a:cxn ang="0">
                <a:pos x="connsiteX28179" y="connsiteY28179"/>
              </a:cxn>
              <a:cxn ang="0">
                <a:pos x="connsiteX28180" y="connsiteY28180"/>
              </a:cxn>
              <a:cxn ang="0">
                <a:pos x="connsiteX28181" y="connsiteY28181"/>
              </a:cxn>
              <a:cxn ang="0">
                <a:pos x="connsiteX28182" y="connsiteY28182"/>
              </a:cxn>
              <a:cxn ang="0">
                <a:pos x="connsiteX28183" y="connsiteY28183"/>
              </a:cxn>
              <a:cxn ang="0">
                <a:pos x="connsiteX28184" y="connsiteY28184"/>
              </a:cxn>
              <a:cxn ang="0">
                <a:pos x="connsiteX28185" y="connsiteY28185"/>
              </a:cxn>
              <a:cxn ang="0">
                <a:pos x="connsiteX28186" y="connsiteY28186"/>
              </a:cxn>
              <a:cxn ang="0">
                <a:pos x="connsiteX28187" y="connsiteY28187"/>
              </a:cxn>
              <a:cxn ang="0">
                <a:pos x="connsiteX28188" y="connsiteY28188"/>
              </a:cxn>
              <a:cxn ang="0">
                <a:pos x="connsiteX28189" y="connsiteY28189"/>
              </a:cxn>
              <a:cxn ang="0">
                <a:pos x="connsiteX28190" y="connsiteY28190"/>
              </a:cxn>
              <a:cxn ang="0">
                <a:pos x="connsiteX28191" y="connsiteY28191"/>
              </a:cxn>
              <a:cxn ang="0">
                <a:pos x="connsiteX28192" y="connsiteY28192"/>
              </a:cxn>
              <a:cxn ang="0">
                <a:pos x="connsiteX28193" y="connsiteY28193"/>
              </a:cxn>
              <a:cxn ang="0">
                <a:pos x="connsiteX28194" y="connsiteY28194"/>
              </a:cxn>
              <a:cxn ang="0">
                <a:pos x="connsiteX28195" y="connsiteY28195"/>
              </a:cxn>
              <a:cxn ang="0">
                <a:pos x="connsiteX28196" y="connsiteY28196"/>
              </a:cxn>
              <a:cxn ang="0">
                <a:pos x="connsiteX28197" y="connsiteY28197"/>
              </a:cxn>
              <a:cxn ang="0">
                <a:pos x="connsiteX28198" y="connsiteY28198"/>
              </a:cxn>
              <a:cxn ang="0">
                <a:pos x="connsiteX28199" y="connsiteY28199"/>
              </a:cxn>
              <a:cxn ang="0">
                <a:pos x="connsiteX28200" y="connsiteY28200"/>
              </a:cxn>
              <a:cxn ang="0">
                <a:pos x="connsiteX28201" y="connsiteY28201"/>
              </a:cxn>
              <a:cxn ang="0">
                <a:pos x="connsiteX28202" y="connsiteY28202"/>
              </a:cxn>
              <a:cxn ang="0">
                <a:pos x="connsiteX28203" y="connsiteY28203"/>
              </a:cxn>
              <a:cxn ang="0">
                <a:pos x="connsiteX28204" y="connsiteY28204"/>
              </a:cxn>
              <a:cxn ang="0">
                <a:pos x="connsiteX28205" y="connsiteY28205"/>
              </a:cxn>
              <a:cxn ang="0">
                <a:pos x="connsiteX28206" y="connsiteY28206"/>
              </a:cxn>
              <a:cxn ang="0">
                <a:pos x="connsiteX28207" y="connsiteY28207"/>
              </a:cxn>
              <a:cxn ang="0">
                <a:pos x="connsiteX28208" y="connsiteY28208"/>
              </a:cxn>
              <a:cxn ang="0">
                <a:pos x="connsiteX28209" y="connsiteY28209"/>
              </a:cxn>
              <a:cxn ang="0">
                <a:pos x="connsiteX28210" y="connsiteY28210"/>
              </a:cxn>
              <a:cxn ang="0">
                <a:pos x="connsiteX28211" y="connsiteY28211"/>
              </a:cxn>
              <a:cxn ang="0">
                <a:pos x="connsiteX28212" y="connsiteY28212"/>
              </a:cxn>
              <a:cxn ang="0">
                <a:pos x="connsiteX28213" y="connsiteY28213"/>
              </a:cxn>
              <a:cxn ang="0">
                <a:pos x="connsiteX28214" y="connsiteY28214"/>
              </a:cxn>
              <a:cxn ang="0">
                <a:pos x="connsiteX28215" y="connsiteY28215"/>
              </a:cxn>
              <a:cxn ang="0">
                <a:pos x="connsiteX28216" y="connsiteY28216"/>
              </a:cxn>
              <a:cxn ang="0">
                <a:pos x="connsiteX28217" y="connsiteY28217"/>
              </a:cxn>
              <a:cxn ang="0">
                <a:pos x="connsiteX28218" y="connsiteY28218"/>
              </a:cxn>
              <a:cxn ang="0">
                <a:pos x="connsiteX28219" y="connsiteY28219"/>
              </a:cxn>
              <a:cxn ang="0">
                <a:pos x="connsiteX28220" y="connsiteY28220"/>
              </a:cxn>
              <a:cxn ang="0">
                <a:pos x="connsiteX28221" y="connsiteY28221"/>
              </a:cxn>
              <a:cxn ang="0">
                <a:pos x="connsiteX28222" y="connsiteY28222"/>
              </a:cxn>
              <a:cxn ang="0">
                <a:pos x="connsiteX28223" y="connsiteY28223"/>
              </a:cxn>
              <a:cxn ang="0">
                <a:pos x="connsiteX28224" y="connsiteY28224"/>
              </a:cxn>
              <a:cxn ang="0">
                <a:pos x="connsiteX28225" y="connsiteY28225"/>
              </a:cxn>
              <a:cxn ang="0">
                <a:pos x="connsiteX28226" y="connsiteY28226"/>
              </a:cxn>
              <a:cxn ang="0">
                <a:pos x="connsiteX28227" y="connsiteY28227"/>
              </a:cxn>
              <a:cxn ang="0">
                <a:pos x="connsiteX28228" y="connsiteY28228"/>
              </a:cxn>
              <a:cxn ang="0">
                <a:pos x="connsiteX28229" y="connsiteY28229"/>
              </a:cxn>
              <a:cxn ang="0">
                <a:pos x="connsiteX28230" y="connsiteY28230"/>
              </a:cxn>
              <a:cxn ang="0">
                <a:pos x="connsiteX28231" y="connsiteY28231"/>
              </a:cxn>
              <a:cxn ang="0">
                <a:pos x="connsiteX28232" y="connsiteY28232"/>
              </a:cxn>
              <a:cxn ang="0">
                <a:pos x="connsiteX28233" y="connsiteY28233"/>
              </a:cxn>
              <a:cxn ang="0">
                <a:pos x="connsiteX28234" y="connsiteY28234"/>
              </a:cxn>
              <a:cxn ang="0">
                <a:pos x="connsiteX28235" y="connsiteY28235"/>
              </a:cxn>
              <a:cxn ang="0">
                <a:pos x="connsiteX28236" y="connsiteY28236"/>
              </a:cxn>
              <a:cxn ang="0">
                <a:pos x="connsiteX28237" y="connsiteY28237"/>
              </a:cxn>
              <a:cxn ang="0">
                <a:pos x="connsiteX28238" y="connsiteY28238"/>
              </a:cxn>
              <a:cxn ang="0">
                <a:pos x="connsiteX28239" y="connsiteY28239"/>
              </a:cxn>
              <a:cxn ang="0">
                <a:pos x="connsiteX28240" y="connsiteY28240"/>
              </a:cxn>
              <a:cxn ang="0">
                <a:pos x="connsiteX28241" y="connsiteY28241"/>
              </a:cxn>
              <a:cxn ang="0">
                <a:pos x="connsiteX28242" y="connsiteY28242"/>
              </a:cxn>
              <a:cxn ang="0">
                <a:pos x="connsiteX28243" y="connsiteY28243"/>
              </a:cxn>
              <a:cxn ang="0">
                <a:pos x="connsiteX28244" y="connsiteY28244"/>
              </a:cxn>
              <a:cxn ang="0">
                <a:pos x="connsiteX28245" y="connsiteY28245"/>
              </a:cxn>
              <a:cxn ang="0">
                <a:pos x="connsiteX28246" y="connsiteY28246"/>
              </a:cxn>
              <a:cxn ang="0">
                <a:pos x="connsiteX28247" y="connsiteY28247"/>
              </a:cxn>
              <a:cxn ang="0">
                <a:pos x="connsiteX28248" y="connsiteY28248"/>
              </a:cxn>
              <a:cxn ang="0">
                <a:pos x="connsiteX28249" y="connsiteY28249"/>
              </a:cxn>
              <a:cxn ang="0">
                <a:pos x="connsiteX28250" y="connsiteY28250"/>
              </a:cxn>
              <a:cxn ang="0">
                <a:pos x="connsiteX28251" y="connsiteY28251"/>
              </a:cxn>
              <a:cxn ang="0">
                <a:pos x="connsiteX28252" y="connsiteY28252"/>
              </a:cxn>
              <a:cxn ang="0">
                <a:pos x="connsiteX28253" y="connsiteY28253"/>
              </a:cxn>
              <a:cxn ang="0">
                <a:pos x="connsiteX28254" y="connsiteY28254"/>
              </a:cxn>
              <a:cxn ang="0">
                <a:pos x="connsiteX28255" y="connsiteY28255"/>
              </a:cxn>
              <a:cxn ang="0">
                <a:pos x="connsiteX28256" y="connsiteY28256"/>
              </a:cxn>
              <a:cxn ang="0">
                <a:pos x="connsiteX28257" y="connsiteY28257"/>
              </a:cxn>
              <a:cxn ang="0">
                <a:pos x="connsiteX28258" y="connsiteY28258"/>
              </a:cxn>
              <a:cxn ang="0">
                <a:pos x="connsiteX28259" y="connsiteY28259"/>
              </a:cxn>
              <a:cxn ang="0">
                <a:pos x="connsiteX28260" y="connsiteY28260"/>
              </a:cxn>
              <a:cxn ang="0">
                <a:pos x="connsiteX28261" y="connsiteY28261"/>
              </a:cxn>
              <a:cxn ang="0">
                <a:pos x="connsiteX28262" y="connsiteY28262"/>
              </a:cxn>
              <a:cxn ang="0">
                <a:pos x="connsiteX28263" y="connsiteY28263"/>
              </a:cxn>
              <a:cxn ang="0">
                <a:pos x="connsiteX28264" y="connsiteY28264"/>
              </a:cxn>
              <a:cxn ang="0">
                <a:pos x="connsiteX28265" y="connsiteY28265"/>
              </a:cxn>
              <a:cxn ang="0">
                <a:pos x="connsiteX28266" y="connsiteY28266"/>
              </a:cxn>
              <a:cxn ang="0">
                <a:pos x="connsiteX28267" y="connsiteY28267"/>
              </a:cxn>
              <a:cxn ang="0">
                <a:pos x="connsiteX28268" y="connsiteY28268"/>
              </a:cxn>
              <a:cxn ang="0">
                <a:pos x="connsiteX28269" y="connsiteY28269"/>
              </a:cxn>
              <a:cxn ang="0">
                <a:pos x="connsiteX28270" y="connsiteY28270"/>
              </a:cxn>
              <a:cxn ang="0">
                <a:pos x="connsiteX28271" y="connsiteY28271"/>
              </a:cxn>
              <a:cxn ang="0">
                <a:pos x="connsiteX28272" y="connsiteY28272"/>
              </a:cxn>
              <a:cxn ang="0">
                <a:pos x="connsiteX28273" y="connsiteY28273"/>
              </a:cxn>
              <a:cxn ang="0">
                <a:pos x="connsiteX28274" y="connsiteY28274"/>
              </a:cxn>
              <a:cxn ang="0">
                <a:pos x="connsiteX28275" y="connsiteY28275"/>
              </a:cxn>
              <a:cxn ang="0">
                <a:pos x="connsiteX28276" y="connsiteY28276"/>
              </a:cxn>
              <a:cxn ang="0">
                <a:pos x="connsiteX28277" y="connsiteY28277"/>
              </a:cxn>
              <a:cxn ang="0">
                <a:pos x="connsiteX28278" y="connsiteY28278"/>
              </a:cxn>
              <a:cxn ang="0">
                <a:pos x="connsiteX28279" y="connsiteY28279"/>
              </a:cxn>
              <a:cxn ang="0">
                <a:pos x="connsiteX28280" y="connsiteY28280"/>
              </a:cxn>
              <a:cxn ang="0">
                <a:pos x="connsiteX28281" y="connsiteY28281"/>
              </a:cxn>
              <a:cxn ang="0">
                <a:pos x="connsiteX28282" y="connsiteY28282"/>
              </a:cxn>
              <a:cxn ang="0">
                <a:pos x="connsiteX28283" y="connsiteY28283"/>
              </a:cxn>
              <a:cxn ang="0">
                <a:pos x="connsiteX28284" y="connsiteY28284"/>
              </a:cxn>
              <a:cxn ang="0">
                <a:pos x="connsiteX28285" y="connsiteY28285"/>
              </a:cxn>
              <a:cxn ang="0">
                <a:pos x="connsiteX28286" y="connsiteY28286"/>
              </a:cxn>
              <a:cxn ang="0">
                <a:pos x="connsiteX28287" y="connsiteY28287"/>
              </a:cxn>
              <a:cxn ang="0">
                <a:pos x="connsiteX28288" y="connsiteY28288"/>
              </a:cxn>
              <a:cxn ang="0">
                <a:pos x="connsiteX28289" y="connsiteY28289"/>
              </a:cxn>
              <a:cxn ang="0">
                <a:pos x="connsiteX28290" y="connsiteY28290"/>
              </a:cxn>
              <a:cxn ang="0">
                <a:pos x="connsiteX28291" y="connsiteY28291"/>
              </a:cxn>
              <a:cxn ang="0">
                <a:pos x="connsiteX28292" y="connsiteY28292"/>
              </a:cxn>
              <a:cxn ang="0">
                <a:pos x="connsiteX28293" y="connsiteY28293"/>
              </a:cxn>
              <a:cxn ang="0">
                <a:pos x="connsiteX28294" y="connsiteY28294"/>
              </a:cxn>
              <a:cxn ang="0">
                <a:pos x="connsiteX28295" y="connsiteY28295"/>
              </a:cxn>
              <a:cxn ang="0">
                <a:pos x="connsiteX28296" y="connsiteY28296"/>
              </a:cxn>
              <a:cxn ang="0">
                <a:pos x="connsiteX28297" y="connsiteY28297"/>
              </a:cxn>
              <a:cxn ang="0">
                <a:pos x="connsiteX28298" y="connsiteY28298"/>
              </a:cxn>
              <a:cxn ang="0">
                <a:pos x="connsiteX28299" y="connsiteY28299"/>
              </a:cxn>
              <a:cxn ang="0">
                <a:pos x="connsiteX28300" y="connsiteY28300"/>
              </a:cxn>
              <a:cxn ang="0">
                <a:pos x="connsiteX28301" y="connsiteY28301"/>
              </a:cxn>
              <a:cxn ang="0">
                <a:pos x="connsiteX28302" y="connsiteY28302"/>
              </a:cxn>
              <a:cxn ang="0">
                <a:pos x="connsiteX28303" y="connsiteY28303"/>
              </a:cxn>
              <a:cxn ang="0">
                <a:pos x="connsiteX28304" y="connsiteY28304"/>
              </a:cxn>
              <a:cxn ang="0">
                <a:pos x="connsiteX28305" y="connsiteY28305"/>
              </a:cxn>
              <a:cxn ang="0">
                <a:pos x="connsiteX28306" y="connsiteY28306"/>
              </a:cxn>
              <a:cxn ang="0">
                <a:pos x="connsiteX28307" y="connsiteY28307"/>
              </a:cxn>
              <a:cxn ang="0">
                <a:pos x="connsiteX28308" y="connsiteY28308"/>
              </a:cxn>
              <a:cxn ang="0">
                <a:pos x="connsiteX28309" y="connsiteY28309"/>
              </a:cxn>
              <a:cxn ang="0">
                <a:pos x="connsiteX28310" y="connsiteY28310"/>
              </a:cxn>
              <a:cxn ang="0">
                <a:pos x="connsiteX28311" y="connsiteY28311"/>
              </a:cxn>
              <a:cxn ang="0">
                <a:pos x="connsiteX28312" y="connsiteY28312"/>
              </a:cxn>
              <a:cxn ang="0">
                <a:pos x="connsiteX28313" y="connsiteY28313"/>
              </a:cxn>
              <a:cxn ang="0">
                <a:pos x="connsiteX28314" y="connsiteY28314"/>
              </a:cxn>
              <a:cxn ang="0">
                <a:pos x="connsiteX28315" y="connsiteY28315"/>
              </a:cxn>
              <a:cxn ang="0">
                <a:pos x="connsiteX28316" y="connsiteY28316"/>
              </a:cxn>
              <a:cxn ang="0">
                <a:pos x="connsiteX28317" y="connsiteY28317"/>
              </a:cxn>
              <a:cxn ang="0">
                <a:pos x="connsiteX28318" y="connsiteY28318"/>
              </a:cxn>
              <a:cxn ang="0">
                <a:pos x="connsiteX28319" y="connsiteY28319"/>
              </a:cxn>
              <a:cxn ang="0">
                <a:pos x="connsiteX28320" y="connsiteY28320"/>
              </a:cxn>
              <a:cxn ang="0">
                <a:pos x="connsiteX28321" y="connsiteY28321"/>
              </a:cxn>
              <a:cxn ang="0">
                <a:pos x="connsiteX28322" y="connsiteY28322"/>
              </a:cxn>
              <a:cxn ang="0">
                <a:pos x="connsiteX28323" y="connsiteY28323"/>
              </a:cxn>
              <a:cxn ang="0">
                <a:pos x="connsiteX28324" y="connsiteY28324"/>
              </a:cxn>
              <a:cxn ang="0">
                <a:pos x="connsiteX28325" y="connsiteY28325"/>
              </a:cxn>
              <a:cxn ang="0">
                <a:pos x="connsiteX28326" y="connsiteY28326"/>
              </a:cxn>
              <a:cxn ang="0">
                <a:pos x="connsiteX28327" y="connsiteY28327"/>
              </a:cxn>
              <a:cxn ang="0">
                <a:pos x="connsiteX28328" y="connsiteY28328"/>
              </a:cxn>
              <a:cxn ang="0">
                <a:pos x="connsiteX28329" y="connsiteY28329"/>
              </a:cxn>
              <a:cxn ang="0">
                <a:pos x="connsiteX28330" y="connsiteY28330"/>
              </a:cxn>
              <a:cxn ang="0">
                <a:pos x="connsiteX28331" y="connsiteY28331"/>
              </a:cxn>
              <a:cxn ang="0">
                <a:pos x="connsiteX28332" y="connsiteY28332"/>
              </a:cxn>
              <a:cxn ang="0">
                <a:pos x="connsiteX28333" y="connsiteY28333"/>
              </a:cxn>
              <a:cxn ang="0">
                <a:pos x="connsiteX28334" y="connsiteY28334"/>
              </a:cxn>
              <a:cxn ang="0">
                <a:pos x="connsiteX28335" y="connsiteY28335"/>
              </a:cxn>
              <a:cxn ang="0">
                <a:pos x="connsiteX28336" y="connsiteY28336"/>
              </a:cxn>
              <a:cxn ang="0">
                <a:pos x="connsiteX28337" y="connsiteY28337"/>
              </a:cxn>
              <a:cxn ang="0">
                <a:pos x="connsiteX28338" y="connsiteY28338"/>
              </a:cxn>
              <a:cxn ang="0">
                <a:pos x="connsiteX28339" y="connsiteY28339"/>
              </a:cxn>
              <a:cxn ang="0">
                <a:pos x="connsiteX28340" y="connsiteY28340"/>
              </a:cxn>
              <a:cxn ang="0">
                <a:pos x="connsiteX28341" y="connsiteY28341"/>
              </a:cxn>
              <a:cxn ang="0">
                <a:pos x="connsiteX28342" y="connsiteY28342"/>
              </a:cxn>
              <a:cxn ang="0">
                <a:pos x="connsiteX28343" y="connsiteY28343"/>
              </a:cxn>
              <a:cxn ang="0">
                <a:pos x="connsiteX28344" y="connsiteY28344"/>
              </a:cxn>
              <a:cxn ang="0">
                <a:pos x="connsiteX28345" y="connsiteY28345"/>
              </a:cxn>
              <a:cxn ang="0">
                <a:pos x="connsiteX28346" y="connsiteY28346"/>
              </a:cxn>
              <a:cxn ang="0">
                <a:pos x="connsiteX28347" y="connsiteY28347"/>
              </a:cxn>
              <a:cxn ang="0">
                <a:pos x="connsiteX28348" y="connsiteY28348"/>
              </a:cxn>
              <a:cxn ang="0">
                <a:pos x="connsiteX28349" y="connsiteY28349"/>
              </a:cxn>
              <a:cxn ang="0">
                <a:pos x="connsiteX28350" y="connsiteY28350"/>
              </a:cxn>
              <a:cxn ang="0">
                <a:pos x="connsiteX28351" y="connsiteY28351"/>
              </a:cxn>
              <a:cxn ang="0">
                <a:pos x="connsiteX28352" y="connsiteY28352"/>
              </a:cxn>
              <a:cxn ang="0">
                <a:pos x="connsiteX28353" y="connsiteY28353"/>
              </a:cxn>
              <a:cxn ang="0">
                <a:pos x="connsiteX28354" y="connsiteY28354"/>
              </a:cxn>
              <a:cxn ang="0">
                <a:pos x="connsiteX28355" y="connsiteY28355"/>
              </a:cxn>
              <a:cxn ang="0">
                <a:pos x="connsiteX28356" y="connsiteY28356"/>
              </a:cxn>
              <a:cxn ang="0">
                <a:pos x="connsiteX28357" y="connsiteY28357"/>
              </a:cxn>
              <a:cxn ang="0">
                <a:pos x="connsiteX28358" y="connsiteY28358"/>
              </a:cxn>
              <a:cxn ang="0">
                <a:pos x="connsiteX28359" y="connsiteY28359"/>
              </a:cxn>
              <a:cxn ang="0">
                <a:pos x="connsiteX28360" y="connsiteY28360"/>
              </a:cxn>
              <a:cxn ang="0">
                <a:pos x="connsiteX28361" y="connsiteY28361"/>
              </a:cxn>
              <a:cxn ang="0">
                <a:pos x="connsiteX28362" y="connsiteY28362"/>
              </a:cxn>
              <a:cxn ang="0">
                <a:pos x="connsiteX28363" y="connsiteY28363"/>
              </a:cxn>
              <a:cxn ang="0">
                <a:pos x="connsiteX28364" y="connsiteY28364"/>
              </a:cxn>
              <a:cxn ang="0">
                <a:pos x="connsiteX28365" y="connsiteY28365"/>
              </a:cxn>
              <a:cxn ang="0">
                <a:pos x="connsiteX28366" y="connsiteY28366"/>
              </a:cxn>
              <a:cxn ang="0">
                <a:pos x="connsiteX28367" y="connsiteY28367"/>
              </a:cxn>
              <a:cxn ang="0">
                <a:pos x="connsiteX28368" y="connsiteY28368"/>
              </a:cxn>
              <a:cxn ang="0">
                <a:pos x="connsiteX28369" y="connsiteY28369"/>
              </a:cxn>
              <a:cxn ang="0">
                <a:pos x="connsiteX28370" y="connsiteY28370"/>
              </a:cxn>
              <a:cxn ang="0">
                <a:pos x="connsiteX28371" y="connsiteY28371"/>
              </a:cxn>
              <a:cxn ang="0">
                <a:pos x="connsiteX28372" y="connsiteY28372"/>
              </a:cxn>
              <a:cxn ang="0">
                <a:pos x="connsiteX28373" y="connsiteY28373"/>
              </a:cxn>
              <a:cxn ang="0">
                <a:pos x="connsiteX28374" y="connsiteY28374"/>
              </a:cxn>
              <a:cxn ang="0">
                <a:pos x="connsiteX28375" y="connsiteY28375"/>
              </a:cxn>
              <a:cxn ang="0">
                <a:pos x="connsiteX28376" y="connsiteY28376"/>
              </a:cxn>
              <a:cxn ang="0">
                <a:pos x="connsiteX28377" y="connsiteY28377"/>
              </a:cxn>
              <a:cxn ang="0">
                <a:pos x="connsiteX28378" y="connsiteY28378"/>
              </a:cxn>
              <a:cxn ang="0">
                <a:pos x="connsiteX28379" y="connsiteY28379"/>
              </a:cxn>
              <a:cxn ang="0">
                <a:pos x="connsiteX28380" y="connsiteY28380"/>
              </a:cxn>
              <a:cxn ang="0">
                <a:pos x="connsiteX28381" y="connsiteY28381"/>
              </a:cxn>
              <a:cxn ang="0">
                <a:pos x="connsiteX28382" y="connsiteY28382"/>
              </a:cxn>
              <a:cxn ang="0">
                <a:pos x="connsiteX28383" y="connsiteY28383"/>
              </a:cxn>
              <a:cxn ang="0">
                <a:pos x="connsiteX28384" y="connsiteY28384"/>
              </a:cxn>
              <a:cxn ang="0">
                <a:pos x="connsiteX28385" y="connsiteY28385"/>
              </a:cxn>
              <a:cxn ang="0">
                <a:pos x="connsiteX28386" y="connsiteY28386"/>
              </a:cxn>
              <a:cxn ang="0">
                <a:pos x="connsiteX28387" y="connsiteY28387"/>
              </a:cxn>
              <a:cxn ang="0">
                <a:pos x="connsiteX28388" y="connsiteY28388"/>
              </a:cxn>
              <a:cxn ang="0">
                <a:pos x="connsiteX28389" y="connsiteY28389"/>
              </a:cxn>
              <a:cxn ang="0">
                <a:pos x="connsiteX28390" y="connsiteY28390"/>
              </a:cxn>
              <a:cxn ang="0">
                <a:pos x="connsiteX28391" y="connsiteY28391"/>
              </a:cxn>
              <a:cxn ang="0">
                <a:pos x="connsiteX28392" y="connsiteY28392"/>
              </a:cxn>
              <a:cxn ang="0">
                <a:pos x="connsiteX28393" y="connsiteY28393"/>
              </a:cxn>
              <a:cxn ang="0">
                <a:pos x="connsiteX28394" y="connsiteY28394"/>
              </a:cxn>
              <a:cxn ang="0">
                <a:pos x="connsiteX28395" y="connsiteY28395"/>
              </a:cxn>
              <a:cxn ang="0">
                <a:pos x="connsiteX28396" y="connsiteY28396"/>
              </a:cxn>
              <a:cxn ang="0">
                <a:pos x="connsiteX28397" y="connsiteY28397"/>
              </a:cxn>
              <a:cxn ang="0">
                <a:pos x="connsiteX28398" y="connsiteY28398"/>
              </a:cxn>
              <a:cxn ang="0">
                <a:pos x="connsiteX28399" y="connsiteY28399"/>
              </a:cxn>
              <a:cxn ang="0">
                <a:pos x="connsiteX28400" y="connsiteY28400"/>
              </a:cxn>
              <a:cxn ang="0">
                <a:pos x="connsiteX28401" y="connsiteY28401"/>
              </a:cxn>
              <a:cxn ang="0">
                <a:pos x="connsiteX28402" y="connsiteY28402"/>
              </a:cxn>
              <a:cxn ang="0">
                <a:pos x="connsiteX28403" y="connsiteY28403"/>
              </a:cxn>
              <a:cxn ang="0">
                <a:pos x="connsiteX28404" y="connsiteY28404"/>
              </a:cxn>
              <a:cxn ang="0">
                <a:pos x="connsiteX28405" y="connsiteY28405"/>
              </a:cxn>
              <a:cxn ang="0">
                <a:pos x="connsiteX28406" y="connsiteY28406"/>
              </a:cxn>
              <a:cxn ang="0">
                <a:pos x="connsiteX28407" y="connsiteY28407"/>
              </a:cxn>
              <a:cxn ang="0">
                <a:pos x="connsiteX28408" y="connsiteY28408"/>
              </a:cxn>
              <a:cxn ang="0">
                <a:pos x="connsiteX28409" y="connsiteY28409"/>
              </a:cxn>
              <a:cxn ang="0">
                <a:pos x="connsiteX28410" y="connsiteY28410"/>
              </a:cxn>
              <a:cxn ang="0">
                <a:pos x="connsiteX28411" y="connsiteY28411"/>
              </a:cxn>
              <a:cxn ang="0">
                <a:pos x="connsiteX28412" y="connsiteY28412"/>
              </a:cxn>
              <a:cxn ang="0">
                <a:pos x="connsiteX28413" y="connsiteY28413"/>
              </a:cxn>
              <a:cxn ang="0">
                <a:pos x="connsiteX28414" y="connsiteY28414"/>
              </a:cxn>
              <a:cxn ang="0">
                <a:pos x="connsiteX28415" y="connsiteY28415"/>
              </a:cxn>
              <a:cxn ang="0">
                <a:pos x="connsiteX28416" y="connsiteY28416"/>
              </a:cxn>
              <a:cxn ang="0">
                <a:pos x="connsiteX28417" y="connsiteY28417"/>
              </a:cxn>
              <a:cxn ang="0">
                <a:pos x="connsiteX28418" y="connsiteY28418"/>
              </a:cxn>
              <a:cxn ang="0">
                <a:pos x="connsiteX28419" y="connsiteY28419"/>
              </a:cxn>
              <a:cxn ang="0">
                <a:pos x="connsiteX28420" y="connsiteY28420"/>
              </a:cxn>
              <a:cxn ang="0">
                <a:pos x="connsiteX28421" y="connsiteY28421"/>
              </a:cxn>
              <a:cxn ang="0">
                <a:pos x="connsiteX28422" y="connsiteY28422"/>
              </a:cxn>
              <a:cxn ang="0">
                <a:pos x="connsiteX28423" y="connsiteY28423"/>
              </a:cxn>
              <a:cxn ang="0">
                <a:pos x="connsiteX28424" y="connsiteY28424"/>
              </a:cxn>
              <a:cxn ang="0">
                <a:pos x="connsiteX28425" y="connsiteY28425"/>
              </a:cxn>
              <a:cxn ang="0">
                <a:pos x="connsiteX28426" y="connsiteY28426"/>
              </a:cxn>
              <a:cxn ang="0">
                <a:pos x="connsiteX28427" y="connsiteY28427"/>
              </a:cxn>
              <a:cxn ang="0">
                <a:pos x="connsiteX28428" y="connsiteY28428"/>
              </a:cxn>
              <a:cxn ang="0">
                <a:pos x="connsiteX28429" y="connsiteY28429"/>
              </a:cxn>
              <a:cxn ang="0">
                <a:pos x="connsiteX28430" y="connsiteY28430"/>
              </a:cxn>
              <a:cxn ang="0">
                <a:pos x="connsiteX28431" y="connsiteY28431"/>
              </a:cxn>
              <a:cxn ang="0">
                <a:pos x="connsiteX28432" y="connsiteY28432"/>
              </a:cxn>
              <a:cxn ang="0">
                <a:pos x="connsiteX28433" y="connsiteY28433"/>
              </a:cxn>
              <a:cxn ang="0">
                <a:pos x="connsiteX28434" y="connsiteY28434"/>
              </a:cxn>
              <a:cxn ang="0">
                <a:pos x="connsiteX28435" y="connsiteY28435"/>
              </a:cxn>
              <a:cxn ang="0">
                <a:pos x="connsiteX28436" y="connsiteY28436"/>
              </a:cxn>
              <a:cxn ang="0">
                <a:pos x="connsiteX28437" y="connsiteY28437"/>
              </a:cxn>
              <a:cxn ang="0">
                <a:pos x="connsiteX28438" y="connsiteY28438"/>
              </a:cxn>
              <a:cxn ang="0">
                <a:pos x="connsiteX28439" y="connsiteY28439"/>
              </a:cxn>
              <a:cxn ang="0">
                <a:pos x="connsiteX28440" y="connsiteY28440"/>
              </a:cxn>
              <a:cxn ang="0">
                <a:pos x="connsiteX28441" y="connsiteY28441"/>
              </a:cxn>
              <a:cxn ang="0">
                <a:pos x="connsiteX28442" y="connsiteY28442"/>
              </a:cxn>
              <a:cxn ang="0">
                <a:pos x="connsiteX28443" y="connsiteY28443"/>
              </a:cxn>
              <a:cxn ang="0">
                <a:pos x="connsiteX28444" y="connsiteY28444"/>
              </a:cxn>
              <a:cxn ang="0">
                <a:pos x="connsiteX28445" y="connsiteY28445"/>
              </a:cxn>
              <a:cxn ang="0">
                <a:pos x="connsiteX28446" y="connsiteY28446"/>
              </a:cxn>
              <a:cxn ang="0">
                <a:pos x="connsiteX28447" y="connsiteY28447"/>
              </a:cxn>
              <a:cxn ang="0">
                <a:pos x="connsiteX28448" y="connsiteY28448"/>
              </a:cxn>
              <a:cxn ang="0">
                <a:pos x="connsiteX28449" y="connsiteY28449"/>
              </a:cxn>
              <a:cxn ang="0">
                <a:pos x="connsiteX28450" y="connsiteY28450"/>
              </a:cxn>
              <a:cxn ang="0">
                <a:pos x="connsiteX28451" y="connsiteY28451"/>
              </a:cxn>
              <a:cxn ang="0">
                <a:pos x="connsiteX28452" y="connsiteY28452"/>
              </a:cxn>
              <a:cxn ang="0">
                <a:pos x="connsiteX28453" y="connsiteY28453"/>
              </a:cxn>
              <a:cxn ang="0">
                <a:pos x="connsiteX28454" y="connsiteY28454"/>
              </a:cxn>
              <a:cxn ang="0">
                <a:pos x="connsiteX28455" y="connsiteY28455"/>
              </a:cxn>
              <a:cxn ang="0">
                <a:pos x="connsiteX28456" y="connsiteY28456"/>
              </a:cxn>
              <a:cxn ang="0">
                <a:pos x="connsiteX28457" y="connsiteY28457"/>
              </a:cxn>
              <a:cxn ang="0">
                <a:pos x="connsiteX28458" y="connsiteY28458"/>
              </a:cxn>
              <a:cxn ang="0">
                <a:pos x="connsiteX28459" y="connsiteY28459"/>
              </a:cxn>
              <a:cxn ang="0">
                <a:pos x="connsiteX28460" y="connsiteY28460"/>
              </a:cxn>
              <a:cxn ang="0">
                <a:pos x="connsiteX28461" y="connsiteY28461"/>
              </a:cxn>
              <a:cxn ang="0">
                <a:pos x="connsiteX28462" y="connsiteY28462"/>
              </a:cxn>
              <a:cxn ang="0">
                <a:pos x="connsiteX28463" y="connsiteY28463"/>
              </a:cxn>
              <a:cxn ang="0">
                <a:pos x="connsiteX28464" y="connsiteY28464"/>
              </a:cxn>
              <a:cxn ang="0">
                <a:pos x="connsiteX28465" y="connsiteY28465"/>
              </a:cxn>
              <a:cxn ang="0">
                <a:pos x="connsiteX28466" y="connsiteY28466"/>
              </a:cxn>
              <a:cxn ang="0">
                <a:pos x="connsiteX28467" y="connsiteY28467"/>
              </a:cxn>
              <a:cxn ang="0">
                <a:pos x="connsiteX28468" y="connsiteY28468"/>
              </a:cxn>
              <a:cxn ang="0">
                <a:pos x="connsiteX28469" y="connsiteY28469"/>
              </a:cxn>
              <a:cxn ang="0">
                <a:pos x="connsiteX28470" y="connsiteY28470"/>
              </a:cxn>
              <a:cxn ang="0">
                <a:pos x="connsiteX28471" y="connsiteY28471"/>
              </a:cxn>
              <a:cxn ang="0">
                <a:pos x="connsiteX28472" y="connsiteY28472"/>
              </a:cxn>
              <a:cxn ang="0">
                <a:pos x="connsiteX28473" y="connsiteY28473"/>
              </a:cxn>
              <a:cxn ang="0">
                <a:pos x="connsiteX28474" y="connsiteY28474"/>
              </a:cxn>
              <a:cxn ang="0">
                <a:pos x="connsiteX28475" y="connsiteY28475"/>
              </a:cxn>
              <a:cxn ang="0">
                <a:pos x="connsiteX28476" y="connsiteY28476"/>
              </a:cxn>
              <a:cxn ang="0">
                <a:pos x="connsiteX28477" y="connsiteY28477"/>
              </a:cxn>
              <a:cxn ang="0">
                <a:pos x="connsiteX28478" y="connsiteY28478"/>
              </a:cxn>
              <a:cxn ang="0">
                <a:pos x="connsiteX28479" y="connsiteY28479"/>
              </a:cxn>
              <a:cxn ang="0">
                <a:pos x="connsiteX28480" y="connsiteY28480"/>
              </a:cxn>
              <a:cxn ang="0">
                <a:pos x="connsiteX28481" y="connsiteY28481"/>
              </a:cxn>
              <a:cxn ang="0">
                <a:pos x="connsiteX28482" y="connsiteY28482"/>
              </a:cxn>
              <a:cxn ang="0">
                <a:pos x="connsiteX28483" y="connsiteY28483"/>
              </a:cxn>
              <a:cxn ang="0">
                <a:pos x="connsiteX28484" y="connsiteY28484"/>
              </a:cxn>
              <a:cxn ang="0">
                <a:pos x="connsiteX28485" y="connsiteY28485"/>
              </a:cxn>
              <a:cxn ang="0">
                <a:pos x="connsiteX28486" y="connsiteY28486"/>
              </a:cxn>
              <a:cxn ang="0">
                <a:pos x="connsiteX28487" y="connsiteY28487"/>
              </a:cxn>
              <a:cxn ang="0">
                <a:pos x="connsiteX28488" y="connsiteY28488"/>
              </a:cxn>
              <a:cxn ang="0">
                <a:pos x="connsiteX28489" y="connsiteY28489"/>
              </a:cxn>
              <a:cxn ang="0">
                <a:pos x="connsiteX28490" y="connsiteY28490"/>
              </a:cxn>
              <a:cxn ang="0">
                <a:pos x="connsiteX28491" y="connsiteY28491"/>
              </a:cxn>
              <a:cxn ang="0">
                <a:pos x="connsiteX28492" y="connsiteY28492"/>
              </a:cxn>
              <a:cxn ang="0">
                <a:pos x="connsiteX28493" y="connsiteY28493"/>
              </a:cxn>
              <a:cxn ang="0">
                <a:pos x="connsiteX28494" y="connsiteY28494"/>
              </a:cxn>
              <a:cxn ang="0">
                <a:pos x="connsiteX28495" y="connsiteY28495"/>
              </a:cxn>
              <a:cxn ang="0">
                <a:pos x="connsiteX28496" y="connsiteY28496"/>
              </a:cxn>
              <a:cxn ang="0">
                <a:pos x="connsiteX28497" y="connsiteY28497"/>
              </a:cxn>
              <a:cxn ang="0">
                <a:pos x="connsiteX28498" y="connsiteY28498"/>
              </a:cxn>
              <a:cxn ang="0">
                <a:pos x="connsiteX28499" y="connsiteY28499"/>
              </a:cxn>
              <a:cxn ang="0">
                <a:pos x="connsiteX28500" y="connsiteY28500"/>
              </a:cxn>
              <a:cxn ang="0">
                <a:pos x="connsiteX28501" y="connsiteY28501"/>
              </a:cxn>
              <a:cxn ang="0">
                <a:pos x="connsiteX28502" y="connsiteY28502"/>
              </a:cxn>
              <a:cxn ang="0">
                <a:pos x="connsiteX28503" y="connsiteY28503"/>
              </a:cxn>
              <a:cxn ang="0">
                <a:pos x="connsiteX28504" y="connsiteY28504"/>
              </a:cxn>
              <a:cxn ang="0">
                <a:pos x="connsiteX28505" y="connsiteY28505"/>
              </a:cxn>
              <a:cxn ang="0">
                <a:pos x="connsiteX28506" y="connsiteY28506"/>
              </a:cxn>
              <a:cxn ang="0">
                <a:pos x="connsiteX28507" y="connsiteY28507"/>
              </a:cxn>
              <a:cxn ang="0">
                <a:pos x="connsiteX28508" y="connsiteY28508"/>
              </a:cxn>
              <a:cxn ang="0">
                <a:pos x="connsiteX28509" y="connsiteY28509"/>
              </a:cxn>
              <a:cxn ang="0">
                <a:pos x="connsiteX28510" y="connsiteY28510"/>
              </a:cxn>
              <a:cxn ang="0">
                <a:pos x="connsiteX28511" y="connsiteY28511"/>
              </a:cxn>
              <a:cxn ang="0">
                <a:pos x="connsiteX28512" y="connsiteY28512"/>
              </a:cxn>
              <a:cxn ang="0">
                <a:pos x="connsiteX28513" y="connsiteY28513"/>
              </a:cxn>
              <a:cxn ang="0">
                <a:pos x="connsiteX28514" y="connsiteY28514"/>
              </a:cxn>
              <a:cxn ang="0">
                <a:pos x="connsiteX28515" y="connsiteY28515"/>
              </a:cxn>
              <a:cxn ang="0">
                <a:pos x="connsiteX28516" y="connsiteY28516"/>
              </a:cxn>
              <a:cxn ang="0">
                <a:pos x="connsiteX28517" y="connsiteY28517"/>
              </a:cxn>
              <a:cxn ang="0">
                <a:pos x="connsiteX28518" y="connsiteY28518"/>
              </a:cxn>
              <a:cxn ang="0">
                <a:pos x="connsiteX28519" y="connsiteY28519"/>
              </a:cxn>
              <a:cxn ang="0">
                <a:pos x="connsiteX28520" y="connsiteY28520"/>
              </a:cxn>
              <a:cxn ang="0">
                <a:pos x="connsiteX28521" y="connsiteY28521"/>
              </a:cxn>
              <a:cxn ang="0">
                <a:pos x="connsiteX28522" y="connsiteY28522"/>
              </a:cxn>
              <a:cxn ang="0">
                <a:pos x="connsiteX28523" y="connsiteY28523"/>
              </a:cxn>
              <a:cxn ang="0">
                <a:pos x="connsiteX28524" y="connsiteY28524"/>
              </a:cxn>
              <a:cxn ang="0">
                <a:pos x="connsiteX28525" y="connsiteY28525"/>
              </a:cxn>
              <a:cxn ang="0">
                <a:pos x="connsiteX28526" y="connsiteY28526"/>
              </a:cxn>
              <a:cxn ang="0">
                <a:pos x="connsiteX28527" y="connsiteY28527"/>
              </a:cxn>
              <a:cxn ang="0">
                <a:pos x="connsiteX28528" y="connsiteY28528"/>
              </a:cxn>
              <a:cxn ang="0">
                <a:pos x="connsiteX28529" y="connsiteY28529"/>
              </a:cxn>
              <a:cxn ang="0">
                <a:pos x="connsiteX28530" y="connsiteY28530"/>
              </a:cxn>
              <a:cxn ang="0">
                <a:pos x="connsiteX28531" y="connsiteY28531"/>
              </a:cxn>
              <a:cxn ang="0">
                <a:pos x="connsiteX28532" y="connsiteY28532"/>
              </a:cxn>
              <a:cxn ang="0">
                <a:pos x="connsiteX28533" y="connsiteY28533"/>
              </a:cxn>
              <a:cxn ang="0">
                <a:pos x="connsiteX28534" y="connsiteY28534"/>
              </a:cxn>
              <a:cxn ang="0">
                <a:pos x="connsiteX28535" y="connsiteY28535"/>
              </a:cxn>
              <a:cxn ang="0">
                <a:pos x="connsiteX28536" y="connsiteY28536"/>
              </a:cxn>
              <a:cxn ang="0">
                <a:pos x="connsiteX28537" y="connsiteY28537"/>
              </a:cxn>
              <a:cxn ang="0">
                <a:pos x="connsiteX28538" y="connsiteY28538"/>
              </a:cxn>
              <a:cxn ang="0">
                <a:pos x="connsiteX28539" y="connsiteY28539"/>
              </a:cxn>
              <a:cxn ang="0">
                <a:pos x="connsiteX28540" y="connsiteY28540"/>
              </a:cxn>
              <a:cxn ang="0">
                <a:pos x="connsiteX28541" y="connsiteY28541"/>
              </a:cxn>
              <a:cxn ang="0">
                <a:pos x="connsiteX28542" y="connsiteY28542"/>
              </a:cxn>
              <a:cxn ang="0">
                <a:pos x="connsiteX28543" y="connsiteY28543"/>
              </a:cxn>
              <a:cxn ang="0">
                <a:pos x="connsiteX28544" y="connsiteY28544"/>
              </a:cxn>
              <a:cxn ang="0">
                <a:pos x="connsiteX28545" y="connsiteY28545"/>
              </a:cxn>
              <a:cxn ang="0">
                <a:pos x="connsiteX28546" y="connsiteY28546"/>
              </a:cxn>
              <a:cxn ang="0">
                <a:pos x="connsiteX28547" y="connsiteY28547"/>
              </a:cxn>
              <a:cxn ang="0">
                <a:pos x="connsiteX28548" y="connsiteY28548"/>
              </a:cxn>
              <a:cxn ang="0">
                <a:pos x="connsiteX28549" y="connsiteY28549"/>
              </a:cxn>
              <a:cxn ang="0">
                <a:pos x="connsiteX28550" y="connsiteY28550"/>
              </a:cxn>
              <a:cxn ang="0">
                <a:pos x="connsiteX28551" y="connsiteY28551"/>
              </a:cxn>
              <a:cxn ang="0">
                <a:pos x="connsiteX28552" y="connsiteY28552"/>
              </a:cxn>
              <a:cxn ang="0">
                <a:pos x="connsiteX28553" y="connsiteY28553"/>
              </a:cxn>
              <a:cxn ang="0">
                <a:pos x="connsiteX28554" y="connsiteY28554"/>
              </a:cxn>
              <a:cxn ang="0">
                <a:pos x="connsiteX28555" y="connsiteY28555"/>
              </a:cxn>
              <a:cxn ang="0">
                <a:pos x="connsiteX28556" y="connsiteY28556"/>
              </a:cxn>
              <a:cxn ang="0">
                <a:pos x="connsiteX28557" y="connsiteY28557"/>
              </a:cxn>
              <a:cxn ang="0">
                <a:pos x="connsiteX28558" y="connsiteY28558"/>
              </a:cxn>
              <a:cxn ang="0">
                <a:pos x="connsiteX28559" y="connsiteY28559"/>
              </a:cxn>
              <a:cxn ang="0">
                <a:pos x="connsiteX28560" y="connsiteY28560"/>
              </a:cxn>
              <a:cxn ang="0">
                <a:pos x="connsiteX28561" y="connsiteY28561"/>
              </a:cxn>
              <a:cxn ang="0">
                <a:pos x="connsiteX28562" y="connsiteY28562"/>
              </a:cxn>
              <a:cxn ang="0">
                <a:pos x="connsiteX28563" y="connsiteY28563"/>
              </a:cxn>
              <a:cxn ang="0">
                <a:pos x="connsiteX28564" y="connsiteY28564"/>
              </a:cxn>
              <a:cxn ang="0">
                <a:pos x="connsiteX28565" y="connsiteY28565"/>
              </a:cxn>
              <a:cxn ang="0">
                <a:pos x="connsiteX28566" y="connsiteY28566"/>
              </a:cxn>
              <a:cxn ang="0">
                <a:pos x="connsiteX28567" y="connsiteY28567"/>
              </a:cxn>
              <a:cxn ang="0">
                <a:pos x="connsiteX28568" y="connsiteY28568"/>
              </a:cxn>
              <a:cxn ang="0">
                <a:pos x="connsiteX28569" y="connsiteY28569"/>
              </a:cxn>
              <a:cxn ang="0">
                <a:pos x="connsiteX28570" y="connsiteY28570"/>
              </a:cxn>
              <a:cxn ang="0">
                <a:pos x="connsiteX28571" y="connsiteY28571"/>
              </a:cxn>
              <a:cxn ang="0">
                <a:pos x="connsiteX28572" y="connsiteY28572"/>
              </a:cxn>
              <a:cxn ang="0">
                <a:pos x="connsiteX28573" y="connsiteY28573"/>
              </a:cxn>
              <a:cxn ang="0">
                <a:pos x="connsiteX28574" y="connsiteY28574"/>
              </a:cxn>
              <a:cxn ang="0">
                <a:pos x="connsiteX28575" y="connsiteY28575"/>
              </a:cxn>
              <a:cxn ang="0">
                <a:pos x="connsiteX28576" y="connsiteY28576"/>
              </a:cxn>
              <a:cxn ang="0">
                <a:pos x="connsiteX28577" y="connsiteY28577"/>
              </a:cxn>
              <a:cxn ang="0">
                <a:pos x="connsiteX28578" y="connsiteY28578"/>
              </a:cxn>
              <a:cxn ang="0">
                <a:pos x="connsiteX28579" y="connsiteY28579"/>
              </a:cxn>
              <a:cxn ang="0">
                <a:pos x="connsiteX28580" y="connsiteY28580"/>
              </a:cxn>
              <a:cxn ang="0">
                <a:pos x="connsiteX28581" y="connsiteY28581"/>
              </a:cxn>
              <a:cxn ang="0">
                <a:pos x="connsiteX28582" y="connsiteY28582"/>
              </a:cxn>
              <a:cxn ang="0">
                <a:pos x="connsiteX28583" y="connsiteY28583"/>
              </a:cxn>
              <a:cxn ang="0">
                <a:pos x="connsiteX28584" y="connsiteY28584"/>
              </a:cxn>
              <a:cxn ang="0">
                <a:pos x="connsiteX28585" y="connsiteY28585"/>
              </a:cxn>
              <a:cxn ang="0">
                <a:pos x="connsiteX28586" y="connsiteY28586"/>
              </a:cxn>
              <a:cxn ang="0">
                <a:pos x="connsiteX28587" y="connsiteY28587"/>
              </a:cxn>
              <a:cxn ang="0">
                <a:pos x="connsiteX28588" y="connsiteY28588"/>
              </a:cxn>
              <a:cxn ang="0">
                <a:pos x="connsiteX28589" y="connsiteY28589"/>
              </a:cxn>
              <a:cxn ang="0">
                <a:pos x="connsiteX28590" y="connsiteY28590"/>
              </a:cxn>
              <a:cxn ang="0">
                <a:pos x="connsiteX28591" y="connsiteY28591"/>
              </a:cxn>
              <a:cxn ang="0">
                <a:pos x="connsiteX28592" y="connsiteY28592"/>
              </a:cxn>
              <a:cxn ang="0">
                <a:pos x="connsiteX28593" y="connsiteY28593"/>
              </a:cxn>
              <a:cxn ang="0">
                <a:pos x="connsiteX28594" y="connsiteY28594"/>
              </a:cxn>
              <a:cxn ang="0">
                <a:pos x="connsiteX28595" y="connsiteY28595"/>
              </a:cxn>
              <a:cxn ang="0">
                <a:pos x="connsiteX28596" y="connsiteY28596"/>
              </a:cxn>
              <a:cxn ang="0">
                <a:pos x="connsiteX28597" y="connsiteY28597"/>
              </a:cxn>
              <a:cxn ang="0">
                <a:pos x="connsiteX28598" y="connsiteY28598"/>
              </a:cxn>
              <a:cxn ang="0">
                <a:pos x="connsiteX28599" y="connsiteY28599"/>
              </a:cxn>
              <a:cxn ang="0">
                <a:pos x="connsiteX28600" y="connsiteY28600"/>
              </a:cxn>
              <a:cxn ang="0">
                <a:pos x="connsiteX28601" y="connsiteY28601"/>
              </a:cxn>
              <a:cxn ang="0">
                <a:pos x="connsiteX28602" y="connsiteY28602"/>
              </a:cxn>
              <a:cxn ang="0">
                <a:pos x="connsiteX28603" y="connsiteY28603"/>
              </a:cxn>
              <a:cxn ang="0">
                <a:pos x="connsiteX28604" y="connsiteY28604"/>
              </a:cxn>
              <a:cxn ang="0">
                <a:pos x="connsiteX28605" y="connsiteY28605"/>
              </a:cxn>
              <a:cxn ang="0">
                <a:pos x="connsiteX28606" y="connsiteY28606"/>
              </a:cxn>
              <a:cxn ang="0">
                <a:pos x="connsiteX28607" y="connsiteY28607"/>
              </a:cxn>
              <a:cxn ang="0">
                <a:pos x="connsiteX28608" y="connsiteY28608"/>
              </a:cxn>
              <a:cxn ang="0">
                <a:pos x="connsiteX28609" y="connsiteY28609"/>
              </a:cxn>
              <a:cxn ang="0">
                <a:pos x="connsiteX28610" y="connsiteY28610"/>
              </a:cxn>
              <a:cxn ang="0">
                <a:pos x="connsiteX28611" y="connsiteY28611"/>
              </a:cxn>
              <a:cxn ang="0">
                <a:pos x="connsiteX28612" y="connsiteY28612"/>
              </a:cxn>
              <a:cxn ang="0">
                <a:pos x="connsiteX28613" y="connsiteY28613"/>
              </a:cxn>
              <a:cxn ang="0">
                <a:pos x="connsiteX28614" y="connsiteY28614"/>
              </a:cxn>
              <a:cxn ang="0">
                <a:pos x="connsiteX28615" y="connsiteY28615"/>
              </a:cxn>
              <a:cxn ang="0">
                <a:pos x="connsiteX28616" y="connsiteY28616"/>
              </a:cxn>
              <a:cxn ang="0">
                <a:pos x="connsiteX28617" y="connsiteY28617"/>
              </a:cxn>
              <a:cxn ang="0">
                <a:pos x="connsiteX28618" y="connsiteY28618"/>
              </a:cxn>
              <a:cxn ang="0">
                <a:pos x="connsiteX28619" y="connsiteY28619"/>
              </a:cxn>
              <a:cxn ang="0">
                <a:pos x="connsiteX28620" y="connsiteY28620"/>
              </a:cxn>
              <a:cxn ang="0">
                <a:pos x="connsiteX28621" y="connsiteY28621"/>
              </a:cxn>
              <a:cxn ang="0">
                <a:pos x="connsiteX28622" y="connsiteY28622"/>
              </a:cxn>
              <a:cxn ang="0">
                <a:pos x="connsiteX28623" y="connsiteY28623"/>
              </a:cxn>
              <a:cxn ang="0">
                <a:pos x="connsiteX28624" y="connsiteY28624"/>
              </a:cxn>
              <a:cxn ang="0">
                <a:pos x="connsiteX28625" y="connsiteY28625"/>
              </a:cxn>
              <a:cxn ang="0">
                <a:pos x="connsiteX28626" y="connsiteY28626"/>
              </a:cxn>
              <a:cxn ang="0">
                <a:pos x="connsiteX28627" y="connsiteY28627"/>
              </a:cxn>
              <a:cxn ang="0">
                <a:pos x="connsiteX28628" y="connsiteY28628"/>
              </a:cxn>
              <a:cxn ang="0">
                <a:pos x="connsiteX28629" y="connsiteY28629"/>
              </a:cxn>
              <a:cxn ang="0">
                <a:pos x="connsiteX28630" y="connsiteY28630"/>
              </a:cxn>
              <a:cxn ang="0">
                <a:pos x="connsiteX28631" y="connsiteY28631"/>
              </a:cxn>
              <a:cxn ang="0">
                <a:pos x="connsiteX28632" y="connsiteY28632"/>
              </a:cxn>
              <a:cxn ang="0">
                <a:pos x="connsiteX28633" y="connsiteY28633"/>
              </a:cxn>
              <a:cxn ang="0">
                <a:pos x="connsiteX28634" y="connsiteY28634"/>
              </a:cxn>
              <a:cxn ang="0">
                <a:pos x="connsiteX28635" y="connsiteY28635"/>
              </a:cxn>
              <a:cxn ang="0">
                <a:pos x="connsiteX28636" y="connsiteY28636"/>
              </a:cxn>
              <a:cxn ang="0">
                <a:pos x="connsiteX28637" y="connsiteY28637"/>
              </a:cxn>
              <a:cxn ang="0">
                <a:pos x="connsiteX28638" y="connsiteY28638"/>
              </a:cxn>
              <a:cxn ang="0">
                <a:pos x="connsiteX28639" y="connsiteY28639"/>
              </a:cxn>
              <a:cxn ang="0">
                <a:pos x="connsiteX28640" y="connsiteY28640"/>
              </a:cxn>
              <a:cxn ang="0">
                <a:pos x="connsiteX28641" y="connsiteY28641"/>
              </a:cxn>
              <a:cxn ang="0">
                <a:pos x="connsiteX28642" y="connsiteY28642"/>
              </a:cxn>
              <a:cxn ang="0">
                <a:pos x="connsiteX28643" y="connsiteY28643"/>
              </a:cxn>
              <a:cxn ang="0">
                <a:pos x="connsiteX28644" y="connsiteY28644"/>
              </a:cxn>
              <a:cxn ang="0">
                <a:pos x="connsiteX28645" y="connsiteY28645"/>
              </a:cxn>
              <a:cxn ang="0">
                <a:pos x="connsiteX28646" y="connsiteY28646"/>
              </a:cxn>
              <a:cxn ang="0">
                <a:pos x="connsiteX28647" y="connsiteY28647"/>
              </a:cxn>
              <a:cxn ang="0">
                <a:pos x="connsiteX28648" y="connsiteY28648"/>
              </a:cxn>
              <a:cxn ang="0">
                <a:pos x="connsiteX28649" y="connsiteY28649"/>
              </a:cxn>
              <a:cxn ang="0">
                <a:pos x="connsiteX28650" y="connsiteY28650"/>
              </a:cxn>
              <a:cxn ang="0">
                <a:pos x="connsiteX28651" y="connsiteY28651"/>
              </a:cxn>
              <a:cxn ang="0">
                <a:pos x="connsiteX28652" y="connsiteY28652"/>
              </a:cxn>
              <a:cxn ang="0">
                <a:pos x="connsiteX28653" y="connsiteY28653"/>
              </a:cxn>
              <a:cxn ang="0">
                <a:pos x="connsiteX28654" y="connsiteY28654"/>
              </a:cxn>
              <a:cxn ang="0">
                <a:pos x="connsiteX28655" y="connsiteY28655"/>
              </a:cxn>
              <a:cxn ang="0">
                <a:pos x="connsiteX28656" y="connsiteY28656"/>
              </a:cxn>
              <a:cxn ang="0">
                <a:pos x="connsiteX28657" y="connsiteY28657"/>
              </a:cxn>
              <a:cxn ang="0">
                <a:pos x="connsiteX28658" y="connsiteY28658"/>
              </a:cxn>
              <a:cxn ang="0">
                <a:pos x="connsiteX28659" y="connsiteY28659"/>
              </a:cxn>
              <a:cxn ang="0">
                <a:pos x="connsiteX28660" y="connsiteY28660"/>
              </a:cxn>
              <a:cxn ang="0">
                <a:pos x="connsiteX28661" y="connsiteY28661"/>
              </a:cxn>
              <a:cxn ang="0">
                <a:pos x="connsiteX28662" y="connsiteY28662"/>
              </a:cxn>
              <a:cxn ang="0">
                <a:pos x="connsiteX28663" y="connsiteY28663"/>
              </a:cxn>
              <a:cxn ang="0">
                <a:pos x="connsiteX28664" y="connsiteY28664"/>
              </a:cxn>
              <a:cxn ang="0">
                <a:pos x="connsiteX28665" y="connsiteY28665"/>
              </a:cxn>
              <a:cxn ang="0">
                <a:pos x="connsiteX28666" y="connsiteY28666"/>
              </a:cxn>
              <a:cxn ang="0">
                <a:pos x="connsiteX28667" y="connsiteY28667"/>
              </a:cxn>
              <a:cxn ang="0">
                <a:pos x="connsiteX28668" y="connsiteY28668"/>
              </a:cxn>
              <a:cxn ang="0">
                <a:pos x="connsiteX28669" y="connsiteY28669"/>
              </a:cxn>
              <a:cxn ang="0">
                <a:pos x="connsiteX28670" y="connsiteY28670"/>
              </a:cxn>
              <a:cxn ang="0">
                <a:pos x="connsiteX28671" y="connsiteY28671"/>
              </a:cxn>
              <a:cxn ang="0">
                <a:pos x="connsiteX28672" y="connsiteY28672"/>
              </a:cxn>
              <a:cxn ang="0">
                <a:pos x="connsiteX28673" y="connsiteY28673"/>
              </a:cxn>
              <a:cxn ang="0">
                <a:pos x="connsiteX28674" y="connsiteY28674"/>
              </a:cxn>
              <a:cxn ang="0">
                <a:pos x="connsiteX28675" y="connsiteY28675"/>
              </a:cxn>
              <a:cxn ang="0">
                <a:pos x="connsiteX28676" y="connsiteY28676"/>
              </a:cxn>
              <a:cxn ang="0">
                <a:pos x="connsiteX28677" y="connsiteY28677"/>
              </a:cxn>
              <a:cxn ang="0">
                <a:pos x="connsiteX28678" y="connsiteY28678"/>
              </a:cxn>
              <a:cxn ang="0">
                <a:pos x="connsiteX28679" y="connsiteY28679"/>
              </a:cxn>
              <a:cxn ang="0">
                <a:pos x="connsiteX28680" y="connsiteY28680"/>
              </a:cxn>
              <a:cxn ang="0">
                <a:pos x="connsiteX28681" y="connsiteY28681"/>
              </a:cxn>
              <a:cxn ang="0">
                <a:pos x="connsiteX28682" y="connsiteY28682"/>
              </a:cxn>
              <a:cxn ang="0">
                <a:pos x="connsiteX28683" y="connsiteY28683"/>
              </a:cxn>
              <a:cxn ang="0">
                <a:pos x="connsiteX28684" y="connsiteY28684"/>
              </a:cxn>
              <a:cxn ang="0">
                <a:pos x="connsiteX28685" y="connsiteY28685"/>
              </a:cxn>
              <a:cxn ang="0">
                <a:pos x="connsiteX28686" y="connsiteY28686"/>
              </a:cxn>
              <a:cxn ang="0">
                <a:pos x="connsiteX28687" y="connsiteY28687"/>
              </a:cxn>
              <a:cxn ang="0">
                <a:pos x="connsiteX28688" y="connsiteY28688"/>
              </a:cxn>
              <a:cxn ang="0">
                <a:pos x="connsiteX28689" y="connsiteY28689"/>
              </a:cxn>
              <a:cxn ang="0">
                <a:pos x="connsiteX28690" y="connsiteY28690"/>
              </a:cxn>
              <a:cxn ang="0">
                <a:pos x="connsiteX28691" y="connsiteY28691"/>
              </a:cxn>
              <a:cxn ang="0">
                <a:pos x="connsiteX28692" y="connsiteY28692"/>
              </a:cxn>
              <a:cxn ang="0">
                <a:pos x="connsiteX28693" y="connsiteY28693"/>
              </a:cxn>
              <a:cxn ang="0">
                <a:pos x="connsiteX28694" y="connsiteY28694"/>
              </a:cxn>
              <a:cxn ang="0">
                <a:pos x="connsiteX28695" y="connsiteY28695"/>
              </a:cxn>
              <a:cxn ang="0">
                <a:pos x="connsiteX28696" y="connsiteY28696"/>
              </a:cxn>
              <a:cxn ang="0">
                <a:pos x="connsiteX28697" y="connsiteY28697"/>
              </a:cxn>
              <a:cxn ang="0">
                <a:pos x="connsiteX28698" y="connsiteY28698"/>
              </a:cxn>
              <a:cxn ang="0">
                <a:pos x="connsiteX28699" y="connsiteY28699"/>
              </a:cxn>
              <a:cxn ang="0">
                <a:pos x="connsiteX28700" y="connsiteY28700"/>
              </a:cxn>
              <a:cxn ang="0">
                <a:pos x="connsiteX28701" y="connsiteY28701"/>
              </a:cxn>
              <a:cxn ang="0">
                <a:pos x="connsiteX28702" y="connsiteY28702"/>
              </a:cxn>
              <a:cxn ang="0">
                <a:pos x="connsiteX28703" y="connsiteY28703"/>
              </a:cxn>
              <a:cxn ang="0">
                <a:pos x="connsiteX28704" y="connsiteY28704"/>
              </a:cxn>
              <a:cxn ang="0">
                <a:pos x="connsiteX28705" y="connsiteY28705"/>
              </a:cxn>
              <a:cxn ang="0">
                <a:pos x="connsiteX28706" y="connsiteY28706"/>
              </a:cxn>
              <a:cxn ang="0">
                <a:pos x="connsiteX28707" y="connsiteY28707"/>
              </a:cxn>
              <a:cxn ang="0">
                <a:pos x="connsiteX28708" y="connsiteY28708"/>
              </a:cxn>
              <a:cxn ang="0">
                <a:pos x="connsiteX28709" y="connsiteY28709"/>
              </a:cxn>
              <a:cxn ang="0">
                <a:pos x="connsiteX28710" y="connsiteY28710"/>
              </a:cxn>
              <a:cxn ang="0">
                <a:pos x="connsiteX28711" y="connsiteY28711"/>
              </a:cxn>
              <a:cxn ang="0">
                <a:pos x="connsiteX28712" y="connsiteY28712"/>
              </a:cxn>
              <a:cxn ang="0">
                <a:pos x="connsiteX28713" y="connsiteY28713"/>
              </a:cxn>
              <a:cxn ang="0">
                <a:pos x="connsiteX28714" y="connsiteY28714"/>
              </a:cxn>
              <a:cxn ang="0">
                <a:pos x="connsiteX28715" y="connsiteY28715"/>
              </a:cxn>
              <a:cxn ang="0">
                <a:pos x="connsiteX28716" y="connsiteY28716"/>
              </a:cxn>
              <a:cxn ang="0">
                <a:pos x="connsiteX28717" y="connsiteY28717"/>
              </a:cxn>
              <a:cxn ang="0">
                <a:pos x="connsiteX28718" y="connsiteY28718"/>
              </a:cxn>
              <a:cxn ang="0">
                <a:pos x="connsiteX28719" y="connsiteY28719"/>
              </a:cxn>
              <a:cxn ang="0">
                <a:pos x="connsiteX28720" y="connsiteY28720"/>
              </a:cxn>
              <a:cxn ang="0">
                <a:pos x="connsiteX28721" y="connsiteY28721"/>
              </a:cxn>
              <a:cxn ang="0">
                <a:pos x="connsiteX28722" y="connsiteY28722"/>
              </a:cxn>
              <a:cxn ang="0">
                <a:pos x="connsiteX28723" y="connsiteY28723"/>
              </a:cxn>
              <a:cxn ang="0">
                <a:pos x="connsiteX28724" y="connsiteY28724"/>
              </a:cxn>
              <a:cxn ang="0">
                <a:pos x="connsiteX28725" y="connsiteY28725"/>
              </a:cxn>
              <a:cxn ang="0">
                <a:pos x="connsiteX28726" y="connsiteY28726"/>
              </a:cxn>
              <a:cxn ang="0">
                <a:pos x="connsiteX28727" y="connsiteY28727"/>
              </a:cxn>
              <a:cxn ang="0">
                <a:pos x="connsiteX28728" y="connsiteY28728"/>
              </a:cxn>
              <a:cxn ang="0">
                <a:pos x="connsiteX28729" y="connsiteY28729"/>
              </a:cxn>
              <a:cxn ang="0">
                <a:pos x="connsiteX28730" y="connsiteY28730"/>
              </a:cxn>
              <a:cxn ang="0">
                <a:pos x="connsiteX28731" y="connsiteY28731"/>
              </a:cxn>
              <a:cxn ang="0">
                <a:pos x="connsiteX28732" y="connsiteY28732"/>
              </a:cxn>
              <a:cxn ang="0">
                <a:pos x="connsiteX28733" y="connsiteY28733"/>
              </a:cxn>
              <a:cxn ang="0">
                <a:pos x="connsiteX28734" y="connsiteY28734"/>
              </a:cxn>
              <a:cxn ang="0">
                <a:pos x="connsiteX28735" y="connsiteY28735"/>
              </a:cxn>
              <a:cxn ang="0">
                <a:pos x="connsiteX28736" y="connsiteY28736"/>
              </a:cxn>
              <a:cxn ang="0">
                <a:pos x="connsiteX28737" y="connsiteY28737"/>
              </a:cxn>
              <a:cxn ang="0">
                <a:pos x="connsiteX28738" y="connsiteY28738"/>
              </a:cxn>
              <a:cxn ang="0">
                <a:pos x="connsiteX28739" y="connsiteY28739"/>
              </a:cxn>
              <a:cxn ang="0">
                <a:pos x="connsiteX28740" y="connsiteY28740"/>
              </a:cxn>
              <a:cxn ang="0">
                <a:pos x="connsiteX28741" y="connsiteY28741"/>
              </a:cxn>
              <a:cxn ang="0">
                <a:pos x="connsiteX28742" y="connsiteY28742"/>
              </a:cxn>
              <a:cxn ang="0">
                <a:pos x="connsiteX28743" y="connsiteY28743"/>
              </a:cxn>
              <a:cxn ang="0">
                <a:pos x="connsiteX28744" y="connsiteY28744"/>
              </a:cxn>
              <a:cxn ang="0">
                <a:pos x="connsiteX28745" y="connsiteY28745"/>
              </a:cxn>
              <a:cxn ang="0">
                <a:pos x="connsiteX28746" y="connsiteY28746"/>
              </a:cxn>
              <a:cxn ang="0">
                <a:pos x="connsiteX28747" y="connsiteY28747"/>
              </a:cxn>
              <a:cxn ang="0">
                <a:pos x="connsiteX28748" y="connsiteY28748"/>
              </a:cxn>
              <a:cxn ang="0">
                <a:pos x="connsiteX28749" y="connsiteY28749"/>
              </a:cxn>
              <a:cxn ang="0">
                <a:pos x="connsiteX28750" y="connsiteY28750"/>
              </a:cxn>
              <a:cxn ang="0">
                <a:pos x="connsiteX28751" y="connsiteY28751"/>
              </a:cxn>
              <a:cxn ang="0">
                <a:pos x="connsiteX28752" y="connsiteY28752"/>
              </a:cxn>
              <a:cxn ang="0">
                <a:pos x="connsiteX28753" y="connsiteY28753"/>
              </a:cxn>
              <a:cxn ang="0">
                <a:pos x="connsiteX28754" y="connsiteY28754"/>
              </a:cxn>
              <a:cxn ang="0">
                <a:pos x="connsiteX28755" y="connsiteY28755"/>
              </a:cxn>
              <a:cxn ang="0">
                <a:pos x="connsiteX28756" y="connsiteY28756"/>
              </a:cxn>
              <a:cxn ang="0">
                <a:pos x="connsiteX28757" y="connsiteY28757"/>
              </a:cxn>
              <a:cxn ang="0">
                <a:pos x="connsiteX28758" y="connsiteY28758"/>
              </a:cxn>
              <a:cxn ang="0">
                <a:pos x="connsiteX28759" y="connsiteY28759"/>
              </a:cxn>
              <a:cxn ang="0">
                <a:pos x="connsiteX28760" y="connsiteY28760"/>
              </a:cxn>
              <a:cxn ang="0">
                <a:pos x="connsiteX28761" y="connsiteY28761"/>
              </a:cxn>
              <a:cxn ang="0">
                <a:pos x="connsiteX28762" y="connsiteY28762"/>
              </a:cxn>
              <a:cxn ang="0">
                <a:pos x="connsiteX28763" y="connsiteY28763"/>
              </a:cxn>
              <a:cxn ang="0">
                <a:pos x="connsiteX28764" y="connsiteY28764"/>
              </a:cxn>
              <a:cxn ang="0">
                <a:pos x="connsiteX28765" y="connsiteY28765"/>
              </a:cxn>
              <a:cxn ang="0">
                <a:pos x="connsiteX28766" y="connsiteY28766"/>
              </a:cxn>
              <a:cxn ang="0">
                <a:pos x="connsiteX28767" y="connsiteY28767"/>
              </a:cxn>
              <a:cxn ang="0">
                <a:pos x="connsiteX28768" y="connsiteY28768"/>
              </a:cxn>
              <a:cxn ang="0">
                <a:pos x="connsiteX28769" y="connsiteY28769"/>
              </a:cxn>
              <a:cxn ang="0">
                <a:pos x="connsiteX28770" y="connsiteY28770"/>
              </a:cxn>
              <a:cxn ang="0">
                <a:pos x="connsiteX28771" y="connsiteY28771"/>
              </a:cxn>
              <a:cxn ang="0">
                <a:pos x="connsiteX28772" y="connsiteY28772"/>
              </a:cxn>
              <a:cxn ang="0">
                <a:pos x="connsiteX28773" y="connsiteY28773"/>
              </a:cxn>
              <a:cxn ang="0">
                <a:pos x="connsiteX28774" y="connsiteY28774"/>
              </a:cxn>
              <a:cxn ang="0">
                <a:pos x="connsiteX28775" y="connsiteY28775"/>
              </a:cxn>
              <a:cxn ang="0">
                <a:pos x="connsiteX28776" y="connsiteY28776"/>
              </a:cxn>
              <a:cxn ang="0">
                <a:pos x="connsiteX28777" y="connsiteY28777"/>
              </a:cxn>
              <a:cxn ang="0">
                <a:pos x="connsiteX28778" y="connsiteY28778"/>
              </a:cxn>
              <a:cxn ang="0">
                <a:pos x="connsiteX28779" y="connsiteY28779"/>
              </a:cxn>
              <a:cxn ang="0">
                <a:pos x="connsiteX28780" y="connsiteY28780"/>
              </a:cxn>
              <a:cxn ang="0">
                <a:pos x="connsiteX28781" y="connsiteY28781"/>
              </a:cxn>
              <a:cxn ang="0">
                <a:pos x="connsiteX28782" y="connsiteY28782"/>
              </a:cxn>
              <a:cxn ang="0">
                <a:pos x="connsiteX28783" y="connsiteY28783"/>
              </a:cxn>
              <a:cxn ang="0">
                <a:pos x="connsiteX28784" y="connsiteY28784"/>
              </a:cxn>
              <a:cxn ang="0">
                <a:pos x="connsiteX28785" y="connsiteY28785"/>
              </a:cxn>
              <a:cxn ang="0">
                <a:pos x="connsiteX28786" y="connsiteY28786"/>
              </a:cxn>
              <a:cxn ang="0">
                <a:pos x="connsiteX28787" y="connsiteY28787"/>
              </a:cxn>
              <a:cxn ang="0">
                <a:pos x="connsiteX28788" y="connsiteY28788"/>
              </a:cxn>
              <a:cxn ang="0">
                <a:pos x="connsiteX28789" y="connsiteY28789"/>
              </a:cxn>
              <a:cxn ang="0">
                <a:pos x="connsiteX28790" y="connsiteY28790"/>
              </a:cxn>
              <a:cxn ang="0">
                <a:pos x="connsiteX28791" y="connsiteY28791"/>
              </a:cxn>
              <a:cxn ang="0">
                <a:pos x="connsiteX28792" y="connsiteY28792"/>
              </a:cxn>
              <a:cxn ang="0">
                <a:pos x="connsiteX28793" y="connsiteY28793"/>
              </a:cxn>
              <a:cxn ang="0">
                <a:pos x="connsiteX28794" y="connsiteY28794"/>
              </a:cxn>
              <a:cxn ang="0">
                <a:pos x="connsiteX28795" y="connsiteY28795"/>
              </a:cxn>
              <a:cxn ang="0">
                <a:pos x="connsiteX28796" y="connsiteY28796"/>
              </a:cxn>
              <a:cxn ang="0">
                <a:pos x="connsiteX28797" y="connsiteY28797"/>
              </a:cxn>
              <a:cxn ang="0">
                <a:pos x="connsiteX28798" y="connsiteY28798"/>
              </a:cxn>
              <a:cxn ang="0">
                <a:pos x="connsiteX28799" y="connsiteY28799"/>
              </a:cxn>
              <a:cxn ang="0">
                <a:pos x="connsiteX28800" y="connsiteY28800"/>
              </a:cxn>
              <a:cxn ang="0">
                <a:pos x="connsiteX28801" y="connsiteY28801"/>
              </a:cxn>
              <a:cxn ang="0">
                <a:pos x="connsiteX28802" y="connsiteY28802"/>
              </a:cxn>
              <a:cxn ang="0">
                <a:pos x="connsiteX28803" y="connsiteY28803"/>
              </a:cxn>
              <a:cxn ang="0">
                <a:pos x="connsiteX28804" y="connsiteY28804"/>
              </a:cxn>
              <a:cxn ang="0">
                <a:pos x="connsiteX28805" y="connsiteY28805"/>
              </a:cxn>
              <a:cxn ang="0">
                <a:pos x="connsiteX28806" y="connsiteY28806"/>
              </a:cxn>
              <a:cxn ang="0">
                <a:pos x="connsiteX28807" y="connsiteY28807"/>
              </a:cxn>
              <a:cxn ang="0">
                <a:pos x="connsiteX28808" y="connsiteY28808"/>
              </a:cxn>
              <a:cxn ang="0">
                <a:pos x="connsiteX28809" y="connsiteY28809"/>
              </a:cxn>
              <a:cxn ang="0">
                <a:pos x="connsiteX28810" y="connsiteY28810"/>
              </a:cxn>
              <a:cxn ang="0">
                <a:pos x="connsiteX28811" y="connsiteY28811"/>
              </a:cxn>
              <a:cxn ang="0">
                <a:pos x="connsiteX28812" y="connsiteY28812"/>
              </a:cxn>
              <a:cxn ang="0">
                <a:pos x="connsiteX28813" y="connsiteY28813"/>
              </a:cxn>
              <a:cxn ang="0">
                <a:pos x="connsiteX28814" y="connsiteY28814"/>
              </a:cxn>
              <a:cxn ang="0">
                <a:pos x="connsiteX28815" y="connsiteY28815"/>
              </a:cxn>
              <a:cxn ang="0">
                <a:pos x="connsiteX28816" y="connsiteY28816"/>
              </a:cxn>
              <a:cxn ang="0">
                <a:pos x="connsiteX28817" y="connsiteY28817"/>
              </a:cxn>
              <a:cxn ang="0">
                <a:pos x="connsiteX28818" y="connsiteY28818"/>
              </a:cxn>
              <a:cxn ang="0">
                <a:pos x="connsiteX28819" y="connsiteY28819"/>
              </a:cxn>
              <a:cxn ang="0">
                <a:pos x="connsiteX28820" y="connsiteY28820"/>
              </a:cxn>
              <a:cxn ang="0">
                <a:pos x="connsiteX28821" y="connsiteY28821"/>
              </a:cxn>
              <a:cxn ang="0">
                <a:pos x="connsiteX28822" y="connsiteY28822"/>
              </a:cxn>
              <a:cxn ang="0">
                <a:pos x="connsiteX28823" y="connsiteY28823"/>
              </a:cxn>
              <a:cxn ang="0">
                <a:pos x="connsiteX28824" y="connsiteY28824"/>
              </a:cxn>
              <a:cxn ang="0">
                <a:pos x="connsiteX28825" y="connsiteY28825"/>
              </a:cxn>
              <a:cxn ang="0">
                <a:pos x="connsiteX28826" y="connsiteY28826"/>
              </a:cxn>
              <a:cxn ang="0">
                <a:pos x="connsiteX28827" y="connsiteY28827"/>
              </a:cxn>
              <a:cxn ang="0">
                <a:pos x="connsiteX28828" y="connsiteY28828"/>
              </a:cxn>
              <a:cxn ang="0">
                <a:pos x="connsiteX28829" y="connsiteY28829"/>
              </a:cxn>
              <a:cxn ang="0">
                <a:pos x="connsiteX28830" y="connsiteY28830"/>
              </a:cxn>
              <a:cxn ang="0">
                <a:pos x="connsiteX28831" y="connsiteY28831"/>
              </a:cxn>
              <a:cxn ang="0">
                <a:pos x="connsiteX28832" y="connsiteY28832"/>
              </a:cxn>
              <a:cxn ang="0">
                <a:pos x="connsiteX28833" y="connsiteY28833"/>
              </a:cxn>
              <a:cxn ang="0">
                <a:pos x="connsiteX28834" y="connsiteY28834"/>
              </a:cxn>
              <a:cxn ang="0">
                <a:pos x="connsiteX28835" y="connsiteY28835"/>
              </a:cxn>
              <a:cxn ang="0">
                <a:pos x="connsiteX28836" y="connsiteY28836"/>
              </a:cxn>
              <a:cxn ang="0">
                <a:pos x="connsiteX28837" y="connsiteY28837"/>
              </a:cxn>
              <a:cxn ang="0">
                <a:pos x="connsiteX28838" y="connsiteY28838"/>
              </a:cxn>
              <a:cxn ang="0">
                <a:pos x="connsiteX28839" y="connsiteY28839"/>
              </a:cxn>
              <a:cxn ang="0">
                <a:pos x="connsiteX28840" y="connsiteY28840"/>
              </a:cxn>
              <a:cxn ang="0">
                <a:pos x="connsiteX28841" y="connsiteY28841"/>
              </a:cxn>
              <a:cxn ang="0">
                <a:pos x="connsiteX28842" y="connsiteY28842"/>
              </a:cxn>
              <a:cxn ang="0">
                <a:pos x="connsiteX28843" y="connsiteY28843"/>
              </a:cxn>
              <a:cxn ang="0">
                <a:pos x="connsiteX28844" y="connsiteY28844"/>
              </a:cxn>
              <a:cxn ang="0">
                <a:pos x="connsiteX28845" y="connsiteY28845"/>
              </a:cxn>
              <a:cxn ang="0">
                <a:pos x="connsiteX28846" y="connsiteY28846"/>
              </a:cxn>
              <a:cxn ang="0">
                <a:pos x="connsiteX28847" y="connsiteY28847"/>
              </a:cxn>
              <a:cxn ang="0">
                <a:pos x="connsiteX28848" y="connsiteY28848"/>
              </a:cxn>
              <a:cxn ang="0">
                <a:pos x="connsiteX28849" y="connsiteY28849"/>
              </a:cxn>
              <a:cxn ang="0">
                <a:pos x="connsiteX28850" y="connsiteY28850"/>
              </a:cxn>
              <a:cxn ang="0">
                <a:pos x="connsiteX28851" y="connsiteY28851"/>
              </a:cxn>
              <a:cxn ang="0">
                <a:pos x="connsiteX28852" y="connsiteY28852"/>
              </a:cxn>
              <a:cxn ang="0">
                <a:pos x="connsiteX28853" y="connsiteY28853"/>
              </a:cxn>
              <a:cxn ang="0">
                <a:pos x="connsiteX28854" y="connsiteY28854"/>
              </a:cxn>
              <a:cxn ang="0">
                <a:pos x="connsiteX28855" y="connsiteY28855"/>
              </a:cxn>
              <a:cxn ang="0">
                <a:pos x="connsiteX28856" y="connsiteY28856"/>
              </a:cxn>
              <a:cxn ang="0">
                <a:pos x="connsiteX28857" y="connsiteY28857"/>
              </a:cxn>
              <a:cxn ang="0">
                <a:pos x="connsiteX28858" y="connsiteY28858"/>
              </a:cxn>
              <a:cxn ang="0">
                <a:pos x="connsiteX28859" y="connsiteY28859"/>
              </a:cxn>
              <a:cxn ang="0">
                <a:pos x="connsiteX28860" y="connsiteY28860"/>
              </a:cxn>
              <a:cxn ang="0">
                <a:pos x="connsiteX28861" y="connsiteY28861"/>
              </a:cxn>
              <a:cxn ang="0">
                <a:pos x="connsiteX28862" y="connsiteY28862"/>
              </a:cxn>
              <a:cxn ang="0">
                <a:pos x="connsiteX28863" y="connsiteY28863"/>
              </a:cxn>
              <a:cxn ang="0">
                <a:pos x="connsiteX28864" y="connsiteY28864"/>
              </a:cxn>
              <a:cxn ang="0">
                <a:pos x="connsiteX28865" y="connsiteY28865"/>
              </a:cxn>
              <a:cxn ang="0">
                <a:pos x="connsiteX28866" y="connsiteY28866"/>
              </a:cxn>
              <a:cxn ang="0">
                <a:pos x="connsiteX28867" y="connsiteY28867"/>
              </a:cxn>
              <a:cxn ang="0">
                <a:pos x="connsiteX28868" y="connsiteY28868"/>
              </a:cxn>
              <a:cxn ang="0">
                <a:pos x="connsiteX28869" y="connsiteY28869"/>
              </a:cxn>
              <a:cxn ang="0">
                <a:pos x="connsiteX28870" y="connsiteY28870"/>
              </a:cxn>
              <a:cxn ang="0">
                <a:pos x="connsiteX28871" y="connsiteY28871"/>
              </a:cxn>
              <a:cxn ang="0">
                <a:pos x="connsiteX28872" y="connsiteY28872"/>
              </a:cxn>
              <a:cxn ang="0">
                <a:pos x="connsiteX28873" y="connsiteY28873"/>
              </a:cxn>
              <a:cxn ang="0">
                <a:pos x="connsiteX28874" y="connsiteY28874"/>
              </a:cxn>
              <a:cxn ang="0">
                <a:pos x="connsiteX28875" y="connsiteY28875"/>
              </a:cxn>
              <a:cxn ang="0">
                <a:pos x="connsiteX28876" y="connsiteY28876"/>
              </a:cxn>
              <a:cxn ang="0">
                <a:pos x="connsiteX28877" y="connsiteY28877"/>
              </a:cxn>
              <a:cxn ang="0">
                <a:pos x="connsiteX28878" y="connsiteY28878"/>
              </a:cxn>
              <a:cxn ang="0">
                <a:pos x="connsiteX28879" y="connsiteY28879"/>
              </a:cxn>
              <a:cxn ang="0">
                <a:pos x="connsiteX28880" y="connsiteY28880"/>
              </a:cxn>
              <a:cxn ang="0">
                <a:pos x="connsiteX28881" y="connsiteY28881"/>
              </a:cxn>
              <a:cxn ang="0">
                <a:pos x="connsiteX28882" y="connsiteY28882"/>
              </a:cxn>
              <a:cxn ang="0">
                <a:pos x="connsiteX28883" y="connsiteY28883"/>
              </a:cxn>
              <a:cxn ang="0">
                <a:pos x="connsiteX28884" y="connsiteY28884"/>
              </a:cxn>
              <a:cxn ang="0">
                <a:pos x="connsiteX28885" y="connsiteY28885"/>
              </a:cxn>
              <a:cxn ang="0">
                <a:pos x="connsiteX28886" y="connsiteY28886"/>
              </a:cxn>
              <a:cxn ang="0">
                <a:pos x="connsiteX28887" y="connsiteY28887"/>
              </a:cxn>
              <a:cxn ang="0">
                <a:pos x="connsiteX28888" y="connsiteY28888"/>
              </a:cxn>
              <a:cxn ang="0">
                <a:pos x="connsiteX28889" y="connsiteY28889"/>
              </a:cxn>
              <a:cxn ang="0">
                <a:pos x="connsiteX28890" y="connsiteY28890"/>
              </a:cxn>
              <a:cxn ang="0">
                <a:pos x="connsiteX28891" y="connsiteY28891"/>
              </a:cxn>
              <a:cxn ang="0">
                <a:pos x="connsiteX28892" y="connsiteY28892"/>
              </a:cxn>
              <a:cxn ang="0">
                <a:pos x="connsiteX28893" y="connsiteY28893"/>
              </a:cxn>
              <a:cxn ang="0">
                <a:pos x="connsiteX28894" y="connsiteY28894"/>
              </a:cxn>
              <a:cxn ang="0">
                <a:pos x="connsiteX28895" y="connsiteY28895"/>
              </a:cxn>
              <a:cxn ang="0">
                <a:pos x="connsiteX28896" y="connsiteY28896"/>
              </a:cxn>
              <a:cxn ang="0">
                <a:pos x="connsiteX28897" y="connsiteY28897"/>
              </a:cxn>
              <a:cxn ang="0">
                <a:pos x="connsiteX28898" y="connsiteY28898"/>
              </a:cxn>
              <a:cxn ang="0">
                <a:pos x="connsiteX28899" y="connsiteY28899"/>
              </a:cxn>
              <a:cxn ang="0">
                <a:pos x="connsiteX28900" y="connsiteY28900"/>
              </a:cxn>
              <a:cxn ang="0">
                <a:pos x="connsiteX28901" y="connsiteY28901"/>
              </a:cxn>
              <a:cxn ang="0">
                <a:pos x="connsiteX28902" y="connsiteY28902"/>
              </a:cxn>
              <a:cxn ang="0">
                <a:pos x="connsiteX28903" y="connsiteY28903"/>
              </a:cxn>
              <a:cxn ang="0">
                <a:pos x="connsiteX28904" y="connsiteY28904"/>
              </a:cxn>
              <a:cxn ang="0">
                <a:pos x="connsiteX28905" y="connsiteY28905"/>
              </a:cxn>
              <a:cxn ang="0">
                <a:pos x="connsiteX28906" y="connsiteY28906"/>
              </a:cxn>
              <a:cxn ang="0">
                <a:pos x="connsiteX28907" y="connsiteY28907"/>
              </a:cxn>
              <a:cxn ang="0">
                <a:pos x="connsiteX28908" y="connsiteY28908"/>
              </a:cxn>
              <a:cxn ang="0">
                <a:pos x="connsiteX28909" y="connsiteY28909"/>
              </a:cxn>
              <a:cxn ang="0">
                <a:pos x="connsiteX28910" y="connsiteY28910"/>
              </a:cxn>
              <a:cxn ang="0">
                <a:pos x="connsiteX28911" y="connsiteY28911"/>
              </a:cxn>
              <a:cxn ang="0">
                <a:pos x="connsiteX28912" y="connsiteY28912"/>
              </a:cxn>
              <a:cxn ang="0">
                <a:pos x="connsiteX28913" y="connsiteY28913"/>
              </a:cxn>
              <a:cxn ang="0">
                <a:pos x="connsiteX28914" y="connsiteY28914"/>
              </a:cxn>
              <a:cxn ang="0">
                <a:pos x="connsiteX28915" y="connsiteY28915"/>
              </a:cxn>
              <a:cxn ang="0">
                <a:pos x="connsiteX28916" y="connsiteY28916"/>
              </a:cxn>
              <a:cxn ang="0">
                <a:pos x="connsiteX28917" y="connsiteY28917"/>
              </a:cxn>
              <a:cxn ang="0">
                <a:pos x="connsiteX28918" y="connsiteY28918"/>
              </a:cxn>
              <a:cxn ang="0">
                <a:pos x="connsiteX28919" y="connsiteY28919"/>
              </a:cxn>
              <a:cxn ang="0">
                <a:pos x="connsiteX28920" y="connsiteY28920"/>
              </a:cxn>
              <a:cxn ang="0">
                <a:pos x="connsiteX28921" y="connsiteY28921"/>
              </a:cxn>
              <a:cxn ang="0">
                <a:pos x="connsiteX28922" y="connsiteY28922"/>
              </a:cxn>
              <a:cxn ang="0">
                <a:pos x="connsiteX28923" y="connsiteY28923"/>
              </a:cxn>
              <a:cxn ang="0">
                <a:pos x="connsiteX28924" y="connsiteY28924"/>
              </a:cxn>
              <a:cxn ang="0">
                <a:pos x="connsiteX28925" y="connsiteY28925"/>
              </a:cxn>
              <a:cxn ang="0">
                <a:pos x="connsiteX28926" y="connsiteY28926"/>
              </a:cxn>
              <a:cxn ang="0">
                <a:pos x="connsiteX28927" y="connsiteY28927"/>
              </a:cxn>
              <a:cxn ang="0">
                <a:pos x="connsiteX28928" y="connsiteY28928"/>
              </a:cxn>
              <a:cxn ang="0">
                <a:pos x="connsiteX28929" y="connsiteY28929"/>
              </a:cxn>
              <a:cxn ang="0">
                <a:pos x="connsiteX28930" y="connsiteY28930"/>
              </a:cxn>
              <a:cxn ang="0">
                <a:pos x="connsiteX28931" y="connsiteY28931"/>
              </a:cxn>
              <a:cxn ang="0">
                <a:pos x="connsiteX28932" y="connsiteY28932"/>
              </a:cxn>
              <a:cxn ang="0">
                <a:pos x="connsiteX28933" y="connsiteY28933"/>
              </a:cxn>
              <a:cxn ang="0">
                <a:pos x="connsiteX28934" y="connsiteY28934"/>
              </a:cxn>
              <a:cxn ang="0">
                <a:pos x="connsiteX28935" y="connsiteY28935"/>
              </a:cxn>
              <a:cxn ang="0">
                <a:pos x="connsiteX28936" y="connsiteY28936"/>
              </a:cxn>
              <a:cxn ang="0">
                <a:pos x="connsiteX28937" y="connsiteY28937"/>
              </a:cxn>
              <a:cxn ang="0">
                <a:pos x="connsiteX28938" y="connsiteY28938"/>
              </a:cxn>
              <a:cxn ang="0">
                <a:pos x="connsiteX28939" y="connsiteY28939"/>
              </a:cxn>
              <a:cxn ang="0">
                <a:pos x="connsiteX28940" y="connsiteY28940"/>
              </a:cxn>
              <a:cxn ang="0">
                <a:pos x="connsiteX28941" y="connsiteY28941"/>
              </a:cxn>
              <a:cxn ang="0">
                <a:pos x="connsiteX28942" y="connsiteY28942"/>
              </a:cxn>
              <a:cxn ang="0">
                <a:pos x="connsiteX28943" y="connsiteY28943"/>
              </a:cxn>
              <a:cxn ang="0">
                <a:pos x="connsiteX28944" y="connsiteY28944"/>
              </a:cxn>
              <a:cxn ang="0">
                <a:pos x="connsiteX28945" y="connsiteY28945"/>
              </a:cxn>
              <a:cxn ang="0">
                <a:pos x="connsiteX28946" y="connsiteY28946"/>
              </a:cxn>
              <a:cxn ang="0">
                <a:pos x="connsiteX28947" y="connsiteY28947"/>
              </a:cxn>
              <a:cxn ang="0">
                <a:pos x="connsiteX28948" y="connsiteY28948"/>
              </a:cxn>
              <a:cxn ang="0">
                <a:pos x="connsiteX28949" y="connsiteY28949"/>
              </a:cxn>
              <a:cxn ang="0">
                <a:pos x="connsiteX28950" y="connsiteY28950"/>
              </a:cxn>
              <a:cxn ang="0">
                <a:pos x="connsiteX28951" y="connsiteY28951"/>
              </a:cxn>
              <a:cxn ang="0">
                <a:pos x="connsiteX28952" y="connsiteY28952"/>
              </a:cxn>
              <a:cxn ang="0">
                <a:pos x="connsiteX28953" y="connsiteY28953"/>
              </a:cxn>
              <a:cxn ang="0">
                <a:pos x="connsiteX28954" y="connsiteY28954"/>
              </a:cxn>
              <a:cxn ang="0">
                <a:pos x="connsiteX28955" y="connsiteY28955"/>
              </a:cxn>
              <a:cxn ang="0">
                <a:pos x="connsiteX28956" y="connsiteY28956"/>
              </a:cxn>
              <a:cxn ang="0">
                <a:pos x="connsiteX28957" y="connsiteY28957"/>
              </a:cxn>
              <a:cxn ang="0">
                <a:pos x="connsiteX28958" y="connsiteY28958"/>
              </a:cxn>
              <a:cxn ang="0">
                <a:pos x="connsiteX28959" y="connsiteY28959"/>
              </a:cxn>
              <a:cxn ang="0">
                <a:pos x="connsiteX28960" y="connsiteY28960"/>
              </a:cxn>
              <a:cxn ang="0">
                <a:pos x="connsiteX28961" y="connsiteY28961"/>
              </a:cxn>
              <a:cxn ang="0">
                <a:pos x="connsiteX28962" y="connsiteY28962"/>
              </a:cxn>
              <a:cxn ang="0">
                <a:pos x="connsiteX28963" y="connsiteY28963"/>
              </a:cxn>
              <a:cxn ang="0">
                <a:pos x="connsiteX28964" y="connsiteY28964"/>
              </a:cxn>
              <a:cxn ang="0">
                <a:pos x="connsiteX28965" y="connsiteY28965"/>
              </a:cxn>
              <a:cxn ang="0">
                <a:pos x="connsiteX28966" y="connsiteY28966"/>
              </a:cxn>
              <a:cxn ang="0">
                <a:pos x="connsiteX28967" y="connsiteY28967"/>
              </a:cxn>
              <a:cxn ang="0">
                <a:pos x="connsiteX28968" y="connsiteY28968"/>
              </a:cxn>
              <a:cxn ang="0">
                <a:pos x="connsiteX28969" y="connsiteY28969"/>
              </a:cxn>
              <a:cxn ang="0">
                <a:pos x="connsiteX28970" y="connsiteY28970"/>
              </a:cxn>
              <a:cxn ang="0">
                <a:pos x="connsiteX28971" y="connsiteY28971"/>
              </a:cxn>
              <a:cxn ang="0">
                <a:pos x="connsiteX28972" y="connsiteY28972"/>
              </a:cxn>
              <a:cxn ang="0">
                <a:pos x="connsiteX28973" y="connsiteY28973"/>
              </a:cxn>
              <a:cxn ang="0">
                <a:pos x="connsiteX28974" y="connsiteY28974"/>
              </a:cxn>
              <a:cxn ang="0">
                <a:pos x="connsiteX28975" y="connsiteY28975"/>
              </a:cxn>
              <a:cxn ang="0">
                <a:pos x="connsiteX28976" y="connsiteY28976"/>
              </a:cxn>
              <a:cxn ang="0">
                <a:pos x="connsiteX28977" y="connsiteY28977"/>
              </a:cxn>
              <a:cxn ang="0">
                <a:pos x="connsiteX28978" y="connsiteY28978"/>
              </a:cxn>
              <a:cxn ang="0">
                <a:pos x="connsiteX28979" y="connsiteY28979"/>
              </a:cxn>
              <a:cxn ang="0">
                <a:pos x="connsiteX28980" y="connsiteY28980"/>
              </a:cxn>
              <a:cxn ang="0">
                <a:pos x="connsiteX28981" y="connsiteY28981"/>
              </a:cxn>
              <a:cxn ang="0">
                <a:pos x="connsiteX28982" y="connsiteY28982"/>
              </a:cxn>
              <a:cxn ang="0">
                <a:pos x="connsiteX28983" y="connsiteY28983"/>
              </a:cxn>
              <a:cxn ang="0">
                <a:pos x="connsiteX28984" y="connsiteY28984"/>
              </a:cxn>
              <a:cxn ang="0">
                <a:pos x="connsiteX28985" y="connsiteY28985"/>
              </a:cxn>
              <a:cxn ang="0">
                <a:pos x="connsiteX28986" y="connsiteY28986"/>
              </a:cxn>
              <a:cxn ang="0">
                <a:pos x="connsiteX28987" y="connsiteY28987"/>
              </a:cxn>
              <a:cxn ang="0">
                <a:pos x="connsiteX28988" y="connsiteY28988"/>
              </a:cxn>
              <a:cxn ang="0">
                <a:pos x="connsiteX28989" y="connsiteY28989"/>
              </a:cxn>
              <a:cxn ang="0">
                <a:pos x="connsiteX28990" y="connsiteY28990"/>
              </a:cxn>
              <a:cxn ang="0">
                <a:pos x="connsiteX28991" y="connsiteY28991"/>
              </a:cxn>
              <a:cxn ang="0">
                <a:pos x="connsiteX28992" y="connsiteY28992"/>
              </a:cxn>
              <a:cxn ang="0">
                <a:pos x="connsiteX28993" y="connsiteY28993"/>
              </a:cxn>
              <a:cxn ang="0">
                <a:pos x="connsiteX28994" y="connsiteY28994"/>
              </a:cxn>
              <a:cxn ang="0">
                <a:pos x="connsiteX28995" y="connsiteY28995"/>
              </a:cxn>
              <a:cxn ang="0">
                <a:pos x="connsiteX28996" y="connsiteY28996"/>
              </a:cxn>
              <a:cxn ang="0">
                <a:pos x="connsiteX28997" y="connsiteY28997"/>
              </a:cxn>
              <a:cxn ang="0">
                <a:pos x="connsiteX28998" y="connsiteY28998"/>
              </a:cxn>
              <a:cxn ang="0">
                <a:pos x="connsiteX28999" y="connsiteY28999"/>
              </a:cxn>
              <a:cxn ang="0">
                <a:pos x="connsiteX29000" y="connsiteY29000"/>
              </a:cxn>
              <a:cxn ang="0">
                <a:pos x="connsiteX29001" y="connsiteY29001"/>
              </a:cxn>
              <a:cxn ang="0">
                <a:pos x="connsiteX29002" y="connsiteY29002"/>
              </a:cxn>
              <a:cxn ang="0">
                <a:pos x="connsiteX29003" y="connsiteY29003"/>
              </a:cxn>
              <a:cxn ang="0">
                <a:pos x="connsiteX29004" y="connsiteY29004"/>
              </a:cxn>
              <a:cxn ang="0">
                <a:pos x="connsiteX29005" y="connsiteY29005"/>
              </a:cxn>
              <a:cxn ang="0">
                <a:pos x="connsiteX29006" y="connsiteY29006"/>
              </a:cxn>
              <a:cxn ang="0">
                <a:pos x="connsiteX29007" y="connsiteY29007"/>
              </a:cxn>
              <a:cxn ang="0">
                <a:pos x="connsiteX29008" y="connsiteY29008"/>
              </a:cxn>
              <a:cxn ang="0">
                <a:pos x="connsiteX29009" y="connsiteY29009"/>
              </a:cxn>
              <a:cxn ang="0">
                <a:pos x="connsiteX29010" y="connsiteY29010"/>
              </a:cxn>
              <a:cxn ang="0">
                <a:pos x="connsiteX29011" y="connsiteY29011"/>
              </a:cxn>
              <a:cxn ang="0">
                <a:pos x="connsiteX29012" y="connsiteY29012"/>
              </a:cxn>
              <a:cxn ang="0">
                <a:pos x="connsiteX29013" y="connsiteY29013"/>
              </a:cxn>
              <a:cxn ang="0">
                <a:pos x="connsiteX29014" y="connsiteY29014"/>
              </a:cxn>
              <a:cxn ang="0">
                <a:pos x="connsiteX29015" y="connsiteY29015"/>
              </a:cxn>
              <a:cxn ang="0">
                <a:pos x="connsiteX29016" y="connsiteY29016"/>
              </a:cxn>
              <a:cxn ang="0">
                <a:pos x="connsiteX29017" y="connsiteY29017"/>
              </a:cxn>
              <a:cxn ang="0">
                <a:pos x="connsiteX29018" y="connsiteY29018"/>
              </a:cxn>
              <a:cxn ang="0">
                <a:pos x="connsiteX29019" y="connsiteY29019"/>
              </a:cxn>
              <a:cxn ang="0">
                <a:pos x="connsiteX29020" y="connsiteY29020"/>
              </a:cxn>
              <a:cxn ang="0">
                <a:pos x="connsiteX29021" y="connsiteY29021"/>
              </a:cxn>
              <a:cxn ang="0">
                <a:pos x="connsiteX29022" y="connsiteY29022"/>
              </a:cxn>
              <a:cxn ang="0">
                <a:pos x="connsiteX29023" y="connsiteY29023"/>
              </a:cxn>
              <a:cxn ang="0">
                <a:pos x="connsiteX29024" y="connsiteY29024"/>
              </a:cxn>
              <a:cxn ang="0">
                <a:pos x="connsiteX29025" y="connsiteY29025"/>
              </a:cxn>
              <a:cxn ang="0">
                <a:pos x="connsiteX29026" y="connsiteY29026"/>
              </a:cxn>
              <a:cxn ang="0">
                <a:pos x="connsiteX29027" y="connsiteY29027"/>
              </a:cxn>
              <a:cxn ang="0">
                <a:pos x="connsiteX29028" y="connsiteY29028"/>
              </a:cxn>
              <a:cxn ang="0">
                <a:pos x="connsiteX29029" y="connsiteY29029"/>
              </a:cxn>
              <a:cxn ang="0">
                <a:pos x="connsiteX29030" y="connsiteY29030"/>
              </a:cxn>
              <a:cxn ang="0">
                <a:pos x="connsiteX29031" y="connsiteY29031"/>
              </a:cxn>
              <a:cxn ang="0">
                <a:pos x="connsiteX29032" y="connsiteY29032"/>
              </a:cxn>
              <a:cxn ang="0">
                <a:pos x="connsiteX29033" y="connsiteY29033"/>
              </a:cxn>
              <a:cxn ang="0">
                <a:pos x="connsiteX29034" y="connsiteY29034"/>
              </a:cxn>
              <a:cxn ang="0">
                <a:pos x="connsiteX29035" y="connsiteY29035"/>
              </a:cxn>
              <a:cxn ang="0">
                <a:pos x="connsiteX29036" y="connsiteY29036"/>
              </a:cxn>
              <a:cxn ang="0">
                <a:pos x="connsiteX29037" y="connsiteY29037"/>
              </a:cxn>
              <a:cxn ang="0">
                <a:pos x="connsiteX29038" y="connsiteY29038"/>
              </a:cxn>
              <a:cxn ang="0">
                <a:pos x="connsiteX29039" y="connsiteY29039"/>
              </a:cxn>
              <a:cxn ang="0">
                <a:pos x="connsiteX29040" y="connsiteY29040"/>
              </a:cxn>
              <a:cxn ang="0">
                <a:pos x="connsiteX29041" y="connsiteY29041"/>
              </a:cxn>
              <a:cxn ang="0">
                <a:pos x="connsiteX29042" y="connsiteY29042"/>
              </a:cxn>
              <a:cxn ang="0">
                <a:pos x="connsiteX29043" y="connsiteY29043"/>
              </a:cxn>
              <a:cxn ang="0">
                <a:pos x="connsiteX29044" y="connsiteY29044"/>
              </a:cxn>
              <a:cxn ang="0">
                <a:pos x="connsiteX29045" y="connsiteY29045"/>
              </a:cxn>
              <a:cxn ang="0">
                <a:pos x="connsiteX29046" y="connsiteY29046"/>
              </a:cxn>
              <a:cxn ang="0">
                <a:pos x="connsiteX29047" y="connsiteY29047"/>
              </a:cxn>
              <a:cxn ang="0">
                <a:pos x="connsiteX29048" y="connsiteY29048"/>
              </a:cxn>
              <a:cxn ang="0">
                <a:pos x="connsiteX29049" y="connsiteY29049"/>
              </a:cxn>
              <a:cxn ang="0">
                <a:pos x="connsiteX29050" y="connsiteY29050"/>
              </a:cxn>
              <a:cxn ang="0">
                <a:pos x="connsiteX29051" y="connsiteY29051"/>
              </a:cxn>
              <a:cxn ang="0">
                <a:pos x="connsiteX29052" y="connsiteY29052"/>
              </a:cxn>
              <a:cxn ang="0">
                <a:pos x="connsiteX29053" y="connsiteY29053"/>
              </a:cxn>
              <a:cxn ang="0">
                <a:pos x="connsiteX29054" y="connsiteY29054"/>
              </a:cxn>
              <a:cxn ang="0">
                <a:pos x="connsiteX29055" y="connsiteY29055"/>
              </a:cxn>
              <a:cxn ang="0">
                <a:pos x="connsiteX29056" y="connsiteY29056"/>
              </a:cxn>
              <a:cxn ang="0">
                <a:pos x="connsiteX29057" y="connsiteY29057"/>
              </a:cxn>
              <a:cxn ang="0">
                <a:pos x="connsiteX29058" y="connsiteY29058"/>
              </a:cxn>
              <a:cxn ang="0">
                <a:pos x="connsiteX29059" y="connsiteY29059"/>
              </a:cxn>
              <a:cxn ang="0">
                <a:pos x="connsiteX29060" y="connsiteY29060"/>
              </a:cxn>
              <a:cxn ang="0">
                <a:pos x="connsiteX29061" y="connsiteY29061"/>
              </a:cxn>
              <a:cxn ang="0">
                <a:pos x="connsiteX29062" y="connsiteY29062"/>
              </a:cxn>
              <a:cxn ang="0">
                <a:pos x="connsiteX29063" y="connsiteY29063"/>
              </a:cxn>
              <a:cxn ang="0">
                <a:pos x="connsiteX29064" y="connsiteY29064"/>
              </a:cxn>
              <a:cxn ang="0">
                <a:pos x="connsiteX29065" y="connsiteY29065"/>
              </a:cxn>
              <a:cxn ang="0">
                <a:pos x="connsiteX29066" y="connsiteY29066"/>
              </a:cxn>
              <a:cxn ang="0">
                <a:pos x="connsiteX29067" y="connsiteY29067"/>
              </a:cxn>
              <a:cxn ang="0">
                <a:pos x="connsiteX29068" y="connsiteY29068"/>
              </a:cxn>
              <a:cxn ang="0">
                <a:pos x="connsiteX29069" y="connsiteY29069"/>
              </a:cxn>
              <a:cxn ang="0">
                <a:pos x="connsiteX29070" y="connsiteY29070"/>
              </a:cxn>
              <a:cxn ang="0">
                <a:pos x="connsiteX29071" y="connsiteY29071"/>
              </a:cxn>
              <a:cxn ang="0">
                <a:pos x="connsiteX29072" y="connsiteY29072"/>
              </a:cxn>
              <a:cxn ang="0">
                <a:pos x="connsiteX29073" y="connsiteY29073"/>
              </a:cxn>
              <a:cxn ang="0">
                <a:pos x="connsiteX29074" y="connsiteY29074"/>
              </a:cxn>
              <a:cxn ang="0">
                <a:pos x="connsiteX29075" y="connsiteY29075"/>
              </a:cxn>
              <a:cxn ang="0">
                <a:pos x="connsiteX29076" y="connsiteY29076"/>
              </a:cxn>
              <a:cxn ang="0">
                <a:pos x="connsiteX29077" y="connsiteY29077"/>
              </a:cxn>
              <a:cxn ang="0">
                <a:pos x="connsiteX29078" y="connsiteY29078"/>
              </a:cxn>
              <a:cxn ang="0">
                <a:pos x="connsiteX29079" y="connsiteY29079"/>
              </a:cxn>
              <a:cxn ang="0">
                <a:pos x="connsiteX29080" y="connsiteY29080"/>
              </a:cxn>
              <a:cxn ang="0">
                <a:pos x="connsiteX29081" y="connsiteY29081"/>
              </a:cxn>
              <a:cxn ang="0">
                <a:pos x="connsiteX29082" y="connsiteY29082"/>
              </a:cxn>
              <a:cxn ang="0">
                <a:pos x="connsiteX29083" y="connsiteY29083"/>
              </a:cxn>
              <a:cxn ang="0">
                <a:pos x="connsiteX29084" y="connsiteY29084"/>
              </a:cxn>
              <a:cxn ang="0">
                <a:pos x="connsiteX29085" y="connsiteY29085"/>
              </a:cxn>
              <a:cxn ang="0">
                <a:pos x="connsiteX29086" y="connsiteY29086"/>
              </a:cxn>
              <a:cxn ang="0">
                <a:pos x="connsiteX29087" y="connsiteY29087"/>
              </a:cxn>
              <a:cxn ang="0">
                <a:pos x="connsiteX29088" y="connsiteY29088"/>
              </a:cxn>
              <a:cxn ang="0">
                <a:pos x="connsiteX29089" y="connsiteY29089"/>
              </a:cxn>
              <a:cxn ang="0">
                <a:pos x="connsiteX29090" y="connsiteY29090"/>
              </a:cxn>
              <a:cxn ang="0">
                <a:pos x="connsiteX29091" y="connsiteY29091"/>
              </a:cxn>
              <a:cxn ang="0">
                <a:pos x="connsiteX29092" y="connsiteY29092"/>
              </a:cxn>
              <a:cxn ang="0">
                <a:pos x="connsiteX29093" y="connsiteY29093"/>
              </a:cxn>
              <a:cxn ang="0">
                <a:pos x="connsiteX29094" y="connsiteY29094"/>
              </a:cxn>
              <a:cxn ang="0">
                <a:pos x="connsiteX29095" y="connsiteY29095"/>
              </a:cxn>
              <a:cxn ang="0">
                <a:pos x="connsiteX29096" y="connsiteY29096"/>
              </a:cxn>
              <a:cxn ang="0">
                <a:pos x="connsiteX29097" y="connsiteY29097"/>
              </a:cxn>
              <a:cxn ang="0">
                <a:pos x="connsiteX29098" y="connsiteY29098"/>
              </a:cxn>
              <a:cxn ang="0">
                <a:pos x="connsiteX29099" y="connsiteY29099"/>
              </a:cxn>
              <a:cxn ang="0">
                <a:pos x="connsiteX29100" y="connsiteY29100"/>
              </a:cxn>
              <a:cxn ang="0">
                <a:pos x="connsiteX29101" y="connsiteY29101"/>
              </a:cxn>
              <a:cxn ang="0">
                <a:pos x="connsiteX29102" y="connsiteY29102"/>
              </a:cxn>
              <a:cxn ang="0">
                <a:pos x="connsiteX29103" y="connsiteY29103"/>
              </a:cxn>
              <a:cxn ang="0">
                <a:pos x="connsiteX29104" y="connsiteY29104"/>
              </a:cxn>
              <a:cxn ang="0">
                <a:pos x="connsiteX29105" y="connsiteY29105"/>
              </a:cxn>
              <a:cxn ang="0">
                <a:pos x="connsiteX29106" y="connsiteY29106"/>
              </a:cxn>
              <a:cxn ang="0">
                <a:pos x="connsiteX29107" y="connsiteY29107"/>
              </a:cxn>
              <a:cxn ang="0">
                <a:pos x="connsiteX29108" y="connsiteY29108"/>
              </a:cxn>
              <a:cxn ang="0">
                <a:pos x="connsiteX29109" y="connsiteY29109"/>
              </a:cxn>
              <a:cxn ang="0">
                <a:pos x="connsiteX29110" y="connsiteY29110"/>
              </a:cxn>
              <a:cxn ang="0">
                <a:pos x="connsiteX29111" y="connsiteY29111"/>
              </a:cxn>
              <a:cxn ang="0">
                <a:pos x="connsiteX29112" y="connsiteY29112"/>
              </a:cxn>
              <a:cxn ang="0">
                <a:pos x="connsiteX29113" y="connsiteY29113"/>
              </a:cxn>
              <a:cxn ang="0">
                <a:pos x="connsiteX29114" y="connsiteY29114"/>
              </a:cxn>
              <a:cxn ang="0">
                <a:pos x="connsiteX29115" y="connsiteY29115"/>
              </a:cxn>
              <a:cxn ang="0">
                <a:pos x="connsiteX29116" y="connsiteY29116"/>
              </a:cxn>
              <a:cxn ang="0">
                <a:pos x="connsiteX29117" y="connsiteY29117"/>
              </a:cxn>
              <a:cxn ang="0">
                <a:pos x="connsiteX29118" y="connsiteY29118"/>
              </a:cxn>
              <a:cxn ang="0">
                <a:pos x="connsiteX29119" y="connsiteY29119"/>
              </a:cxn>
              <a:cxn ang="0">
                <a:pos x="connsiteX29120" y="connsiteY29120"/>
              </a:cxn>
              <a:cxn ang="0">
                <a:pos x="connsiteX29121" y="connsiteY29121"/>
              </a:cxn>
              <a:cxn ang="0">
                <a:pos x="connsiteX29122" y="connsiteY29122"/>
              </a:cxn>
              <a:cxn ang="0">
                <a:pos x="connsiteX29123" y="connsiteY29123"/>
              </a:cxn>
              <a:cxn ang="0">
                <a:pos x="connsiteX29124" y="connsiteY29124"/>
              </a:cxn>
              <a:cxn ang="0">
                <a:pos x="connsiteX29125" y="connsiteY29125"/>
              </a:cxn>
              <a:cxn ang="0">
                <a:pos x="connsiteX29126" y="connsiteY29126"/>
              </a:cxn>
              <a:cxn ang="0">
                <a:pos x="connsiteX29127" y="connsiteY29127"/>
              </a:cxn>
              <a:cxn ang="0">
                <a:pos x="connsiteX29128" y="connsiteY29128"/>
              </a:cxn>
              <a:cxn ang="0">
                <a:pos x="connsiteX29129" y="connsiteY29129"/>
              </a:cxn>
              <a:cxn ang="0">
                <a:pos x="connsiteX29130" y="connsiteY29130"/>
              </a:cxn>
              <a:cxn ang="0">
                <a:pos x="connsiteX29131" y="connsiteY29131"/>
              </a:cxn>
              <a:cxn ang="0">
                <a:pos x="connsiteX29132" y="connsiteY29132"/>
              </a:cxn>
              <a:cxn ang="0">
                <a:pos x="connsiteX29133" y="connsiteY29133"/>
              </a:cxn>
              <a:cxn ang="0">
                <a:pos x="connsiteX29134" y="connsiteY29134"/>
              </a:cxn>
              <a:cxn ang="0">
                <a:pos x="connsiteX29135" y="connsiteY29135"/>
              </a:cxn>
              <a:cxn ang="0">
                <a:pos x="connsiteX29136" y="connsiteY29136"/>
              </a:cxn>
              <a:cxn ang="0">
                <a:pos x="connsiteX29137" y="connsiteY29137"/>
              </a:cxn>
              <a:cxn ang="0">
                <a:pos x="connsiteX29138" y="connsiteY29138"/>
              </a:cxn>
              <a:cxn ang="0">
                <a:pos x="connsiteX29139" y="connsiteY29139"/>
              </a:cxn>
              <a:cxn ang="0">
                <a:pos x="connsiteX29140" y="connsiteY29140"/>
              </a:cxn>
              <a:cxn ang="0">
                <a:pos x="connsiteX29141" y="connsiteY29141"/>
              </a:cxn>
              <a:cxn ang="0">
                <a:pos x="connsiteX29142" y="connsiteY29142"/>
              </a:cxn>
              <a:cxn ang="0">
                <a:pos x="connsiteX29143" y="connsiteY29143"/>
              </a:cxn>
              <a:cxn ang="0">
                <a:pos x="connsiteX29144" y="connsiteY29144"/>
              </a:cxn>
              <a:cxn ang="0">
                <a:pos x="connsiteX29145" y="connsiteY29145"/>
              </a:cxn>
              <a:cxn ang="0">
                <a:pos x="connsiteX29146" y="connsiteY29146"/>
              </a:cxn>
              <a:cxn ang="0">
                <a:pos x="connsiteX29147" y="connsiteY29147"/>
              </a:cxn>
              <a:cxn ang="0">
                <a:pos x="connsiteX29148" y="connsiteY29148"/>
              </a:cxn>
              <a:cxn ang="0">
                <a:pos x="connsiteX29149" y="connsiteY29149"/>
              </a:cxn>
              <a:cxn ang="0">
                <a:pos x="connsiteX29150" y="connsiteY29150"/>
              </a:cxn>
              <a:cxn ang="0">
                <a:pos x="connsiteX29151" y="connsiteY29151"/>
              </a:cxn>
              <a:cxn ang="0">
                <a:pos x="connsiteX29152" y="connsiteY29152"/>
              </a:cxn>
              <a:cxn ang="0">
                <a:pos x="connsiteX29153" y="connsiteY29153"/>
              </a:cxn>
              <a:cxn ang="0">
                <a:pos x="connsiteX29154" y="connsiteY29154"/>
              </a:cxn>
              <a:cxn ang="0">
                <a:pos x="connsiteX29155" y="connsiteY29155"/>
              </a:cxn>
              <a:cxn ang="0">
                <a:pos x="connsiteX29156" y="connsiteY29156"/>
              </a:cxn>
              <a:cxn ang="0">
                <a:pos x="connsiteX29157" y="connsiteY29157"/>
              </a:cxn>
              <a:cxn ang="0">
                <a:pos x="connsiteX29158" y="connsiteY29158"/>
              </a:cxn>
              <a:cxn ang="0">
                <a:pos x="connsiteX29159" y="connsiteY29159"/>
              </a:cxn>
              <a:cxn ang="0">
                <a:pos x="connsiteX29160" y="connsiteY29160"/>
              </a:cxn>
              <a:cxn ang="0">
                <a:pos x="connsiteX29161" y="connsiteY29161"/>
              </a:cxn>
              <a:cxn ang="0">
                <a:pos x="connsiteX29162" y="connsiteY29162"/>
              </a:cxn>
              <a:cxn ang="0">
                <a:pos x="connsiteX29163" y="connsiteY29163"/>
              </a:cxn>
              <a:cxn ang="0">
                <a:pos x="connsiteX29164" y="connsiteY29164"/>
              </a:cxn>
              <a:cxn ang="0">
                <a:pos x="connsiteX29165" y="connsiteY29165"/>
              </a:cxn>
              <a:cxn ang="0">
                <a:pos x="connsiteX29166" y="connsiteY29166"/>
              </a:cxn>
              <a:cxn ang="0">
                <a:pos x="connsiteX29167" y="connsiteY29167"/>
              </a:cxn>
              <a:cxn ang="0">
                <a:pos x="connsiteX29168" y="connsiteY29168"/>
              </a:cxn>
              <a:cxn ang="0">
                <a:pos x="connsiteX29169" y="connsiteY29169"/>
              </a:cxn>
              <a:cxn ang="0">
                <a:pos x="connsiteX29170" y="connsiteY29170"/>
              </a:cxn>
              <a:cxn ang="0">
                <a:pos x="connsiteX29171" y="connsiteY29171"/>
              </a:cxn>
              <a:cxn ang="0">
                <a:pos x="connsiteX29172" y="connsiteY29172"/>
              </a:cxn>
              <a:cxn ang="0">
                <a:pos x="connsiteX29173" y="connsiteY29173"/>
              </a:cxn>
              <a:cxn ang="0">
                <a:pos x="connsiteX29174" y="connsiteY29174"/>
              </a:cxn>
              <a:cxn ang="0">
                <a:pos x="connsiteX29175" y="connsiteY29175"/>
              </a:cxn>
              <a:cxn ang="0">
                <a:pos x="connsiteX29176" y="connsiteY29176"/>
              </a:cxn>
              <a:cxn ang="0">
                <a:pos x="connsiteX29177" y="connsiteY29177"/>
              </a:cxn>
              <a:cxn ang="0">
                <a:pos x="connsiteX29178" y="connsiteY29178"/>
              </a:cxn>
              <a:cxn ang="0">
                <a:pos x="connsiteX29179" y="connsiteY29179"/>
              </a:cxn>
              <a:cxn ang="0">
                <a:pos x="connsiteX29180" y="connsiteY29180"/>
              </a:cxn>
              <a:cxn ang="0">
                <a:pos x="connsiteX29181" y="connsiteY29181"/>
              </a:cxn>
              <a:cxn ang="0">
                <a:pos x="connsiteX29182" y="connsiteY29182"/>
              </a:cxn>
              <a:cxn ang="0">
                <a:pos x="connsiteX29183" y="connsiteY29183"/>
              </a:cxn>
              <a:cxn ang="0">
                <a:pos x="connsiteX29184" y="connsiteY29184"/>
              </a:cxn>
              <a:cxn ang="0">
                <a:pos x="connsiteX29185" y="connsiteY29185"/>
              </a:cxn>
              <a:cxn ang="0">
                <a:pos x="connsiteX29186" y="connsiteY29186"/>
              </a:cxn>
              <a:cxn ang="0">
                <a:pos x="connsiteX29187" y="connsiteY29187"/>
              </a:cxn>
              <a:cxn ang="0">
                <a:pos x="connsiteX29188" y="connsiteY29188"/>
              </a:cxn>
              <a:cxn ang="0">
                <a:pos x="connsiteX29189" y="connsiteY29189"/>
              </a:cxn>
              <a:cxn ang="0">
                <a:pos x="connsiteX29190" y="connsiteY29190"/>
              </a:cxn>
              <a:cxn ang="0">
                <a:pos x="connsiteX29191" y="connsiteY29191"/>
              </a:cxn>
              <a:cxn ang="0">
                <a:pos x="connsiteX29192" y="connsiteY29192"/>
              </a:cxn>
              <a:cxn ang="0">
                <a:pos x="connsiteX29193" y="connsiteY29193"/>
              </a:cxn>
              <a:cxn ang="0">
                <a:pos x="connsiteX29194" y="connsiteY29194"/>
              </a:cxn>
              <a:cxn ang="0">
                <a:pos x="connsiteX29195" y="connsiteY29195"/>
              </a:cxn>
              <a:cxn ang="0">
                <a:pos x="connsiteX29196" y="connsiteY29196"/>
              </a:cxn>
              <a:cxn ang="0">
                <a:pos x="connsiteX29197" y="connsiteY29197"/>
              </a:cxn>
              <a:cxn ang="0">
                <a:pos x="connsiteX29198" y="connsiteY29198"/>
              </a:cxn>
              <a:cxn ang="0">
                <a:pos x="connsiteX29199" y="connsiteY29199"/>
              </a:cxn>
              <a:cxn ang="0">
                <a:pos x="connsiteX29200" y="connsiteY29200"/>
              </a:cxn>
              <a:cxn ang="0">
                <a:pos x="connsiteX29201" y="connsiteY29201"/>
              </a:cxn>
              <a:cxn ang="0">
                <a:pos x="connsiteX29202" y="connsiteY29202"/>
              </a:cxn>
              <a:cxn ang="0">
                <a:pos x="connsiteX29203" y="connsiteY29203"/>
              </a:cxn>
              <a:cxn ang="0">
                <a:pos x="connsiteX29204" y="connsiteY29204"/>
              </a:cxn>
              <a:cxn ang="0">
                <a:pos x="connsiteX29205" y="connsiteY29205"/>
              </a:cxn>
              <a:cxn ang="0">
                <a:pos x="connsiteX29206" y="connsiteY29206"/>
              </a:cxn>
              <a:cxn ang="0">
                <a:pos x="connsiteX29207" y="connsiteY29207"/>
              </a:cxn>
              <a:cxn ang="0">
                <a:pos x="connsiteX29208" y="connsiteY29208"/>
              </a:cxn>
              <a:cxn ang="0">
                <a:pos x="connsiteX29209" y="connsiteY29209"/>
              </a:cxn>
              <a:cxn ang="0">
                <a:pos x="connsiteX29210" y="connsiteY29210"/>
              </a:cxn>
              <a:cxn ang="0">
                <a:pos x="connsiteX29211" y="connsiteY29211"/>
              </a:cxn>
              <a:cxn ang="0">
                <a:pos x="connsiteX29212" y="connsiteY29212"/>
              </a:cxn>
              <a:cxn ang="0">
                <a:pos x="connsiteX29213" y="connsiteY29213"/>
              </a:cxn>
              <a:cxn ang="0">
                <a:pos x="connsiteX29214" y="connsiteY29214"/>
              </a:cxn>
              <a:cxn ang="0">
                <a:pos x="connsiteX29215" y="connsiteY29215"/>
              </a:cxn>
              <a:cxn ang="0">
                <a:pos x="connsiteX29216" y="connsiteY29216"/>
              </a:cxn>
              <a:cxn ang="0">
                <a:pos x="connsiteX29217" y="connsiteY29217"/>
              </a:cxn>
              <a:cxn ang="0">
                <a:pos x="connsiteX29218" y="connsiteY29218"/>
              </a:cxn>
              <a:cxn ang="0">
                <a:pos x="connsiteX29219" y="connsiteY29219"/>
              </a:cxn>
              <a:cxn ang="0">
                <a:pos x="connsiteX29220" y="connsiteY29220"/>
              </a:cxn>
              <a:cxn ang="0">
                <a:pos x="connsiteX29221" y="connsiteY29221"/>
              </a:cxn>
              <a:cxn ang="0">
                <a:pos x="connsiteX29222" y="connsiteY29222"/>
              </a:cxn>
              <a:cxn ang="0">
                <a:pos x="connsiteX29223" y="connsiteY29223"/>
              </a:cxn>
              <a:cxn ang="0">
                <a:pos x="connsiteX29224" y="connsiteY29224"/>
              </a:cxn>
              <a:cxn ang="0">
                <a:pos x="connsiteX29225" y="connsiteY29225"/>
              </a:cxn>
              <a:cxn ang="0">
                <a:pos x="connsiteX29226" y="connsiteY29226"/>
              </a:cxn>
              <a:cxn ang="0">
                <a:pos x="connsiteX29227" y="connsiteY29227"/>
              </a:cxn>
              <a:cxn ang="0">
                <a:pos x="connsiteX29228" y="connsiteY29228"/>
              </a:cxn>
              <a:cxn ang="0">
                <a:pos x="connsiteX29229" y="connsiteY29229"/>
              </a:cxn>
              <a:cxn ang="0">
                <a:pos x="connsiteX29230" y="connsiteY29230"/>
              </a:cxn>
              <a:cxn ang="0">
                <a:pos x="connsiteX29231" y="connsiteY29231"/>
              </a:cxn>
              <a:cxn ang="0">
                <a:pos x="connsiteX29232" y="connsiteY29232"/>
              </a:cxn>
              <a:cxn ang="0">
                <a:pos x="connsiteX29233" y="connsiteY29233"/>
              </a:cxn>
              <a:cxn ang="0">
                <a:pos x="connsiteX29234" y="connsiteY29234"/>
              </a:cxn>
              <a:cxn ang="0">
                <a:pos x="connsiteX29235" y="connsiteY29235"/>
              </a:cxn>
              <a:cxn ang="0">
                <a:pos x="connsiteX29236" y="connsiteY29236"/>
              </a:cxn>
              <a:cxn ang="0">
                <a:pos x="connsiteX29237" y="connsiteY29237"/>
              </a:cxn>
              <a:cxn ang="0">
                <a:pos x="connsiteX29238" y="connsiteY29238"/>
              </a:cxn>
              <a:cxn ang="0">
                <a:pos x="connsiteX29239" y="connsiteY29239"/>
              </a:cxn>
              <a:cxn ang="0">
                <a:pos x="connsiteX29240" y="connsiteY29240"/>
              </a:cxn>
              <a:cxn ang="0">
                <a:pos x="connsiteX29241" y="connsiteY29241"/>
              </a:cxn>
              <a:cxn ang="0">
                <a:pos x="connsiteX29242" y="connsiteY29242"/>
              </a:cxn>
              <a:cxn ang="0">
                <a:pos x="connsiteX29243" y="connsiteY29243"/>
              </a:cxn>
              <a:cxn ang="0">
                <a:pos x="connsiteX29244" y="connsiteY29244"/>
              </a:cxn>
              <a:cxn ang="0">
                <a:pos x="connsiteX29245" y="connsiteY29245"/>
              </a:cxn>
              <a:cxn ang="0">
                <a:pos x="connsiteX29246" y="connsiteY29246"/>
              </a:cxn>
              <a:cxn ang="0">
                <a:pos x="connsiteX29247" y="connsiteY29247"/>
              </a:cxn>
              <a:cxn ang="0">
                <a:pos x="connsiteX29248" y="connsiteY29248"/>
              </a:cxn>
              <a:cxn ang="0">
                <a:pos x="connsiteX29249" y="connsiteY29249"/>
              </a:cxn>
              <a:cxn ang="0">
                <a:pos x="connsiteX29250" y="connsiteY29250"/>
              </a:cxn>
              <a:cxn ang="0">
                <a:pos x="connsiteX29251" y="connsiteY29251"/>
              </a:cxn>
              <a:cxn ang="0">
                <a:pos x="connsiteX29252" y="connsiteY29252"/>
              </a:cxn>
              <a:cxn ang="0">
                <a:pos x="connsiteX29253" y="connsiteY29253"/>
              </a:cxn>
              <a:cxn ang="0">
                <a:pos x="connsiteX29254" y="connsiteY29254"/>
              </a:cxn>
              <a:cxn ang="0">
                <a:pos x="connsiteX29255" y="connsiteY29255"/>
              </a:cxn>
              <a:cxn ang="0">
                <a:pos x="connsiteX29256" y="connsiteY29256"/>
              </a:cxn>
              <a:cxn ang="0">
                <a:pos x="connsiteX29257" y="connsiteY29257"/>
              </a:cxn>
              <a:cxn ang="0">
                <a:pos x="connsiteX29258" y="connsiteY29258"/>
              </a:cxn>
              <a:cxn ang="0">
                <a:pos x="connsiteX29259" y="connsiteY29259"/>
              </a:cxn>
              <a:cxn ang="0">
                <a:pos x="connsiteX29260" y="connsiteY29260"/>
              </a:cxn>
              <a:cxn ang="0">
                <a:pos x="connsiteX29261" y="connsiteY29261"/>
              </a:cxn>
              <a:cxn ang="0">
                <a:pos x="connsiteX29262" y="connsiteY29262"/>
              </a:cxn>
              <a:cxn ang="0">
                <a:pos x="connsiteX29263" y="connsiteY29263"/>
              </a:cxn>
              <a:cxn ang="0">
                <a:pos x="connsiteX29264" y="connsiteY29264"/>
              </a:cxn>
              <a:cxn ang="0">
                <a:pos x="connsiteX29265" y="connsiteY29265"/>
              </a:cxn>
              <a:cxn ang="0">
                <a:pos x="connsiteX29266" y="connsiteY29266"/>
              </a:cxn>
              <a:cxn ang="0">
                <a:pos x="connsiteX29267" y="connsiteY29267"/>
              </a:cxn>
              <a:cxn ang="0">
                <a:pos x="connsiteX29268" y="connsiteY29268"/>
              </a:cxn>
              <a:cxn ang="0">
                <a:pos x="connsiteX29269" y="connsiteY29269"/>
              </a:cxn>
              <a:cxn ang="0">
                <a:pos x="connsiteX29270" y="connsiteY29270"/>
              </a:cxn>
              <a:cxn ang="0">
                <a:pos x="connsiteX29271" y="connsiteY29271"/>
              </a:cxn>
              <a:cxn ang="0">
                <a:pos x="connsiteX29272" y="connsiteY29272"/>
              </a:cxn>
              <a:cxn ang="0">
                <a:pos x="connsiteX29273" y="connsiteY29273"/>
              </a:cxn>
              <a:cxn ang="0">
                <a:pos x="connsiteX29274" y="connsiteY29274"/>
              </a:cxn>
              <a:cxn ang="0">
                <a:pos x="connsiteX29275" y="connsiteY29275"/>
              </a:cxn>
              <a:cxn ang="0">
                <a:pos x="connsiteX29276" y="connsiteY29276"/>
              </a:cxn>
              <a:cxn ang="0">
                <a:pos x="connsiteX29277" y="connsiteY29277"/>
              </a:cxn>
              <a:cxn ang="0">
                <a:pos x="connsiteX29278" y="connsiteY29278"/>
              </a:cxn>
              <a:cxn ang="0">
                <a:pos x="connsiteX29279" y="connsiteY29279"/>
              </a:cxn>
              <a:cxn ang="0">
                <a:pos x="connsiteX29280" y="connsiteY29280"/>
              </a:cxn>
              <a:cxn ang="0">
                <a:pos x="connsiteX29281" y="connsiteY29281"/>
              </a:cxn>
              <a:cxn ang="0">
                <a:pos x="connsiteX29282" y="connsiteY29282"/>
              </a:cxn>
              <a:cxn ang="0">
                <a:pos x="connsiteX29283" y="connsiteY29283"/>
              </a:cxn>
              <a:cxn ang="0">
                <a:pos x="connsiteX29284" y="connsiteY29284"/>
              </a:cxn>
              <a:cxn ang="0">
                <a:pos x="connsiteX29285" y="connsiteY29285"/>
              </a:cxn>
              <a:cxn ang="0">
                <a:pos x="connsiteX29286" y="connsiteY29286"/>
              </a:cxn>
              <a:cxn ang="0">
                <a:pos x="connsiteX29287" y="connsiteY29287"/>
              </a:cxn>
              <a:cxn ang="0">
                <a:pos x="connsiteX29288" y="connsiteY29288"/>
              </a:cxn>
              <a:cxn ang="0">
                <a:pos x="connsiteX29289" y="connsiteY29289"/>
              </a:cxn>
              <a:cxn ang="0">
                <a:pos x="connsiteX29290" y="connsiteY29290"/>
              </a:cxn>
              <a:cxn ang="0">
                <a:pos x="connsiteX29291" y="connsiteY29291"/>
              </a:cxn>
              <a:cxn ang="0">
                <a:pos x="connsiteX29292" y="connsiteY29292"/>
              </a:cxn>
              <a:cxn ang="0">
                <a:pos x="connsiteX29293" y="connsiteY29293"/>
              </a:cxn>
              <a:cxn ang="0">
                <a:pos x="connsiteX29294" y="connsiteY29294"/>
              </a:cxn>
              <a:cxn ang="0">
                <a:pos x="connsiteX29295" y="connsiteY29295"/>
              </a:cxn>
              <a:cxn ang="0">
                <a:pos x="connsiteX29296" y="connsiteY29296"/>
              </a:cxn>
              <a:cxn ang="0">
                <a:pos x="connsiteX29297" y="connsiteY29297"/>
              </a:cxn>
              <a:cxn ang="0">
                <a:pos x="connsiteX29298" y="connsiteY29298"/>
              </a:cxn>
              <a:cxn ang="0">
                <a:pos x="connsiteX29299" y="connsiteY29299"/>
              </a:cxn>
              <a:cxn ang="0">
                <a:pos x="connsiteX29300" y="connsiteY29300"/>
              </a:cxn>
              <a:cxn ang="0">
                <a:pos x="connsiteX29301" y="connsiteY29301"/>
              </a:cxn>
              <a:cxn ang="0">
                <a:pos x="connsiteX29302" y="connsiteY29302"/>
              </a:cxn>
              <a:cxn ang="0">
                <a:pos x="connsiteX29303" y="connsiteY29303"/>
              </a:cxn>
              <a:cxn ang="0">
                <a:pos x="connsiteX29304" y="connsiteY29304"/>
              </a:cxn>
              <a:cxn ang="0">
                <a:pos x="connsiteX29305" y="connsiteY29305"/>
              </a:cxn>
              <a:cxn ang="0">
                <a:pos x="connsiteX29306" y="connsiteY29306"/>
              </a:cxn>
              <a:cxn ang="0">
                <a:pos x="connsiteX29307" y="connsiteY29307"/>
              </a:cxn>
              <a:cxn ang="0">
                <a:pos x="connsiteX29308" y="connsiteY29308"/>
              </a:cxn>
              <a:cxn ang="0">
                <a:pos x="connsiteX29309" y="connsiteY29309"/>
              </a:cxn>
              <a:cxn ang="0">
                <a:pos x="connsiteX29310" y="connsiteY29310"/>
              </a:cxn>
              <a:cxn ang="0">
                <a:pos x="connsiteX29311" y="connsiteY29311"/>
              </a:cxn>
              <a:cxn ang="0">
                <a:pos x="connsiteX29312" y="connsiteY29312"/>
              </a:cxn>
              <a:cxn ang="0">
                <a:pos x="connsiteX29313" y="connsiteY29313"/>
              </a:cxn>
              <a:cxn ang="0">
                <a:pos x="connsiteX29314" y="connsiteY29314"/>
              </a:cxn>
              <a:cxn ang="0">
                <a:pos x="connsiteX29315" y="connsiteY29315"/>
              </a:cxn>
              <a:cxn ang="0">
                <a:pos x="connsiteX29316" y="connsiteY29316"/>
              </a:cxn>
              <a:cxn ang="0">
                <a:pos x="connsiteX29317" y="connsiteY29317"/>
              </a:cxn>
              <a:cxn ang="0">
                <a:pos x="connsiteX29318" y="connsiteY29318"/>
              </a:cxn>
              <a:cxn ang="0">
                <a:pos x="connsiteX29319" y="connsiteY29319"/>
              </a:cxn>
              <a:cxn ang="0">
                <a:pos x="connsiteX29320" y="connsiteY29320"/>
              </a:cxn>
              <a:cxn ang="0">
                <a:pos x="connsiteX29321" y="connsiteY29321"/>
              </a:cxn>
              <a:cxn ang="0">
                <a:pos x="connsiteX29322" y="connsiteY29322"/>
              </a:cxn>
              <a:cxn ang="0">
                <a:pos x="connsiteX29323" y="connsiteY29323"/>
              </a:cxn>
              <a:cxn ang="0">
                <a:pos x="connsiteX29324" y="connsiteY29324"/>
              </a:cxn>
              <a:cxn ang="0">
                <a:pos x="connsiteX29325" y="connsiteY29325"/>
              </a:cxn>
              <a:cxn ang="0">
                <a:pos x="connsiteX29326" y="connsiteY29326"/>
              </a:cxn>
              <a:cxn ang="0">
                <a:pos x="connsiteX29327" y="connsiteY29327"/>
              </a:cxn>
              <a:cxn ang="0">
                <a:pos x="connsiteX29328" y="connsiteY29328"/>
              </a:cxn>
              <a:cxn ang="0">
                <a:pos x="connsiteX29329" y="connsiteY29329"/>
              </a:cxn>
              <a:cxn ang="0">
                <a:pos x="connsiteX29330" y="connsiteY29330"/>
              </a:cxn>
              <a:cxn ang="0">
                <a:pos x="connsiteX29331" y="connsiteY29331"/>
              </a:cxn>
              <a:cxn ang="0">
                <a:pos x="connsiteX29332" y="connsiteY29332"/>
              </a:cxn>
              <a:cxn ang="0">
                <a:pos x="connsiteX29333" y="connsiteY29333"/>
              </a:cxn>
              <a:cxn ang="0">
                <a:pos x="connsiteX29334" y="connsiteY29334"/>
              </a:cxn>
              <a:cxn ang="0">
                <a:pos x="connsiteX29335" y="connsiteY29335"/>
              </a:cxn>
              <a:cxn ang="0">
                <a:pos x="connsiteX29336" y="connsiteY29336"/>
              </a:cxn>
              <a:cxn ang="0">
                <a:pos x="connsiteX29337" y="connsiteY29337"/>
              </a:cxn>
              <a:cxn ang="0">
                <a:pos x="connsiteX29338" y="connsiteY29338"/>
              </a:cxn>
              <a:cxn ang="0">
                <a:pos x="connsiteX29339" y="connsiteY29339"/>
              </a:cxn>
              <a:cxn ang="0">
                <a:pos x="connsiteX29340" y="connsiteY29340"/>
              </a:cxn>
              <a:cxn ang="0">
                <a:pos x="connsiteX29341" y="connsiteY29341"/>
              </a:cxn>
              <a:cxn ang="0">
                <a:pos x="connsiteX29342" y="connsiteY29342"/>
              </a:cxn>
              <a:cxn ang="0">
                <a:pos x="connsiteX29343" y="connsiteY29343"/>
              </a:cxn>
              <a:cxn ang="0">
                <a:pos x="connsiteX29344" y="connsiteY29344"/>
              </a:cxn>
              <a:cxn ang="0">
                <a:pos x="connsiteX29345" y="connsiteY29345"/>
              </a:cxn>
              <a:cxn ang="0">
                <a:pos x="connsiteX29346" y="connsiteY29346"/>
              </a:cxn>
              <a:cxn ang="0">
                <a:pos x="connsiteX29347" y="connsiteY29347"/>
              </a:cxn>
              <a:cxn ang="0">
                <a:pos x="connsiteX29348" y="connsiteY29348"/>
              </a:cxn>
              <a:cxn ang="0">
                <a:pos x="connsiteX29349" y="connsiteY29349"/>
              </a:cxn>
              <a:cxn ang="0">
                <a:pos x="connsiteX29350" y="connsiteY29350"/>
              </a:cxn>
              <a:cxn ang="0">
                <a:pos x="connsiteX29351" y="connsiteY29351"/>
              </a:cxn>
              <a:cxn ang="0">
                <a:pos x="connsiteX29352" y="connsiteY29352"/>
              </a:cxn>
              <a:cxn ang="0">
                <a:pos x="connsiteX29353" y="connsiteY29353"/>
              </a:cxn>
              <a:cxn ang="0">
                <a:pos x="connsiteX29354" y="connsiteY29354"/>
              </a:cxn>
              <a:cxn ang="0">
                <a:pos x="connsiteX29355" y="connsiteY29355"/>
              </a:cxn>
              <a:cxn ang="0">
                <a:pos x="connsiteX29356" y="connsiteY29356"/>
              </a:cxn>
              <a:cxn ang="0">
                <a:pos x="connsiteX29357" y="connsiteY29357"/>
              </a:cxn>
              <a:cxn ang="0">
                <a:pos x="connsiteX29358" y="connsiteY29358"/>
              </a:cxn>
              <a:cxn ang="0">
                <a:pos x="connsiteX29359" y="connsiteY29359"/>
              </a:cxn>
              <a:cxn ang="0">
                <a:pos x="connsiteX29360" y="connsiteY29360"/>
              </a:cxn>
              <a:cxn ang="0">
                <a:pos x="connsiteX29361" y="connsiteY29361"/>
              </a:cxn>
              <a:cxn ang="0">
                <a:pos x="connsiteX29362" y="connsiteY29362"/>
              </a:cxn>
              <a:cxn ang="0">
                <a:pos x="connsiteX29363" y="connsiteY29363"/>
              </a:cxn>
              <a:cxn ang="0">
                <a:pos x="connsiteX29364" y="connsiteY29364"/>
              </a:cxn>
              <a:cxn ang="0">
                <a:pos x="connsiteX29365" y="connsiteY29365"/>
              </a:cxn>
              <a:cxn ang="0">
                <a:pos x="connsiteX29366" y="connsiteY29366"/>
              </a:cxn>
              <a:cxn ang="0">
                <a:pos x="connsiteX29367" y="connsiteY29367"/>
              </a:cxn>
              <a:cxn ang="0">
                <a:pos x="connsiteX29368" y="connsiteY29368"/>
              </a:cxn>
              <a:cxn ang="0">
                <a:pos x="connsiteX29369" y="connsiteY29369"/>
              </a:cxn>
              <a:cxn ang="0">
                <a:pos x="connsiteX29370" y="connsiteY29370"/>
              </a:cxn>
              <a:cxn ang="0">
                <a:pos x="connsiteX29371" y="connsiteY29371"/>
              </a:cxn>
              <a:cxn ang="0">
                <a:pos x="connsiteX29372" y="connsiteY29372"/>
              </a:cxn>
              <a:cxn ang="0">
                <a:pos x="connsiteX29373" y="connsiteY29373"/>
              </a:cxn>
              <a:cxn ang="0">
                <a:pos x="connsiteX29374" y="connsiteY29374"/>
              </a:cxn>
              <a:cxn ang="0">
                <a:pos x="connsiteX29375" y="connsiteY29375"/>
              </a:cxn>
              <a:cxn ang="0">
                <a:pos x="connsiteX29376" y="connsiteY29376"/>
              </a:cxn>
              <a:cxn ang="0">
                <a:pos x="connsiteX29377" y="connsiteY29377"/>
              </a:cxn>
              <a:cxn ang="0">
                <a:pos x="connsiteX29378" y="connsiteY29378"/>
              </a:cxn>
              <a:cxn ang="0">
                <a:pos x="connsiteX29379" y="connsiteY29379"/>
              </a:cxn>
              <a:cxn ang="0">
                <a:pos x="connsiteX29380" y="connsiteY29380"/>
              </a:cxn>
              <a:cxn ang="0">
                <a:pos x="connsiteX29381" y="connsiteY29381"/>
              </a:cxn>
              <a:cxn ang="0">
                <a:pos x="connsiteX29382" y="connsiteY29382"/>
              </a:cxn>
              <a:cxn ang="0">
                <a:pos x="connsiteX29383" y="connsiteY29383"/>
              </a:cxn>
              <a:cxn ang="0">
                <a:pos x="connsiteX29384" y="connsiteY29384"/>
              </a:cxn>
              <a:cxn ang="0">
                <a:pos x="connsiteX29385" y="connsiteY29385"/>
              </a:cxn>
              <a:cxn ang="0">
                <a:pos x="connsiteX29386" y="connsiteY29386"/>
              </a:cxn>
              <a:cxn ang="0">
                <a:pos x="connsiteX29387" y="connsiteY29387"/>
              </a:cxn>
              <a:cxn ang="0">
                <a:pos x="connsiteX29388" y="connsiteY29388"/>
              </a:cxn>
              <a:cxn ang="0">
                <a:pos x="connsiteX29389" y="connsiteY29389"/>
              </a:cxn>
              <a:cxn ang="0">
                <a:pos x="connsiteX29390" y="connsiteY29390"/>
              </a:cxn>
              <a:cxn ang="0">
                <a:pos x="connsiteX29391" y="connsiteY29391"/>
              </a:cxn>
              <a:cxn ang="0">
                <a:pos x="connsiteX29392" y="connsiteY29392"/>
              </a:cxn>
              <a:cxn ang="0">
                <a:pos x="connsiteX29393" y="connsiteY29393"/>
              </a:cxn>
              <a:cxn ang="0">
                <a:pos x="connsiteX29394" y="connsiteY29394"/>
              </a:cxn>
              <a:cxn ang="0">
                <a:pos x="connsiteX29395" y="connsiteY29395"/>
              </a:cxn>
              <a:cxn ang="0">
                <a:pos x="connsiteX29396" y="connsiteY29396"/>
              </a:cxn>
              <a:cxn ang="0">
                <a:pos x="connsiteX29397" y="connsiteY29397"/>
              </a:cxn>
              <a:cxn ang="0">
                <a:pos x="connsiteX29398" y="connsiteY29398"/>
              </a:cxn>
              <a:cxn ang="0">
                <a:pos x="connsiteX29399" y="connsiteY29399"/>
              </a:cxn>
              <a:cxn ang="0">
                <a:pos x="connsiteX29400" y="connsiteY29400"/>
              </a:cxn>
              <a:cxn ang="0">
                <a:pos x="connsiteX29401" y="connsiteY29401"/>
              </a:cxn>
              <a:cxn ang="0">
                <a:pos x="connsiteX29402" y="connsiteY29402"/>
              </a:cxn>
              <a:cxn ang="0">
                <a:pos x="connsiteX29403" y="connsiteY29403"/>
              </a:cxn>
              <a:cxn ang="0">
                <a:pos x="connsiteX29404" y="connsiteY29404"/>
              </a:cxn>
              <a:cxn ang="0">
                <a:pos x="connsiteX29405" y="connsiteY29405"/>
              </a:cxn>
              <a:cxn ang="0">
                <a:pos x="connsiteX29406" y="connsiteY29406"/>
              </a:cxn>
              <a:cxn ang="0">
                <a:pos x="connsiteX29407" y="connsiteY29407"/>
              </a:cxn>
              <a:cxn ang="0">
                <a:pos x="connsiteX29408" y="connsiteY29408"/>
              </a:cxn>
              <a:cxn ang="0">
                <a:pos x="connsiteX29409" y="connsiteY29409"/>
              </a:cxn>
              <a:cxn ang="0">
                <a:pos x="connsiteX29410" y="connsiteY29410"/>
              </a:cxn>
              <a:cxn ang="0">
                <a:pos x="connsiteX29411" y="connsiteY29411"/>
              </a:cxn>
              <a:cxn ang="0">
                <a:pos x="connsiteX29412" y="connsiteY29412"/>
              </a:cxn>
              <a:cxn ang="0">
                <a:pos x="connsiteX29413" y="connsiteY29413"/>
              </a:cxn>
              <a:cxn ang="0">
                <a:pos x="connsiteX29414" y="connsiteY29414"/>
              </a:cxn>
              <a:cxn ang="0">
                <a:pos x="connsiteX29415" y="connsiteY29415"/>
              </a:cxn>
              <a:cxn ang="0">
                <a:pos x="connsiteX29416" y="connsiteY29416"/>
              </a:cxn>
              <a:cxn ang="0">
                <a:pos x="connsiteX29417" y="connsiteY29417"/>
              </a:cxn>
              <a:cxn ang="0">
                <a:pos x="connsiteX29418" y="connsiteY29418"/>
              </a:cxn>
              <a:cxn ang="0">
                <a:pos x="connsiteX29419" y="connsiteY29419"/>
              </a:cxn>
              <a:cxn ang="0">
                <a:pos x="connsiteX29420" y="connsiteY29420"/>
              </a:cxn>
              <a:cxn ang="0">
                <a:pos x="connsiteX29421" y="connsiteY29421"/>
              </a:cxn>
              <a:cxn ang="0">
                <a:pos x="connsiteX29422" y="connsiteY29422"/>
              </a:cxn>
              <a:cxn ang="0">
                <a:pos x="connsiteX29423" y="connsiteY29423"/>
              </a:cxn>
              <a:cxn ang="0">
                <a:pos x="connsiteX29424" y="connsiteY29424"/>
              </a:cxn>
              <a:cxn ang="0">
                <a:pos x="connsiteX29425" y="connsiteY29425"/>
              </a:cxn>
              <a:cxn ang="0">
                <a:pos x="connsiteX29426" y="connsiteY29426"/>
              </a:cxn>
              <a:cxn ang="0">
                <a:pos x="connsiteX29427" y="connsiteY29427"/>
              </a:cxn>
              <a:cxn ang="0">
                <a:pos x="connsiteX29428" y="connsiteY29428"/>
              </a:cxn>
              <a:cxn ang="0">
                <a:pos x="connsiteX29429" y="connsiteY29429"/>
              </a:cxn>
              <a:cxn ang="0">
                <a:pos x="connsiteX29430" y="connsiteY29430"/>
              </a:cxn>
              <a:cxn ang="0">
                <a:pos x="connsiteX29431" y="connsiteY29431"/>
              </a:cxn>
              <a:cxn ang="0">
                <a:pos x="connsiteX29432" y="connsiteY29432"/>
              </a:cxn>
              <a:cxn ang="0">
                <a:pos x="connsiteX29433" y="connsiteY29433"/>
              </a:cxn>
              <a:cxn ang="0">
                <a:pos x="connsiteX29434" y="connsiteY29434"/>
              </a:cxn>
              <a:cxn ang="0">
                <a:pos x="connsiteX29435" y="connsiteY29435"/>
              </a:cxn>
              <a:cxn ang="0">
                <a:pos x="connsiteX29436" y="connsiteY29436"/>
              </a:cxn>
              <a:cxn ang="0">
                <a:pos x="connsiteX29437" y="connsiteY29437"/>
              </a:cxn>
              <a:cxn ang="0">
                <a:pos x="connsiteX29438" y="connsiteY29438"/>
              </a:cxn>
              <a:cxn ang="0">
                <a:pos x="connsiteX29439" y="connsiteY29439"/>
              </a:cxn>
              <a:cxn ang="0">
                <a:pos x="connsiteX29440" y="connsiteY29440"/>
              </a:cxn>
              <a:cxn ang="0">
                <a:pos x="connsiteX29441" y="connsiteY29441"/>
              </a:cxn>
              <a:cxn ang="0">
                <a:pos x="connsiteX29442" y="connsiteY29442"/>
              </a:cxn>
              <a:cxn ang="0">
                <a:pos x="connsiteX29443" y="connsiteY29443"/>
              </a:cxn>
              <a:cxn ang="0">
                <a:pos x="connsiteX29444" y="connsiteY29444"/>
              </a:cxn>
              <a:cxn ang="0">
                <a:pos x="connsiteX29445" y="connsiteY29445"/>
              </a:cxn>
              <a:cxn ang="0">
                <a:pos x="connsiteX29446" y="connsiteY29446"/>
              </a:cxn>
              <a:cxn ang="0">
                <a:pos x="connsiteX29447" y="connsiteY29447"/>
              </a:cxn>
              <a:cxn ang="0">
                <a:pos x="connsiteX29448" y="connsiteY29448"/>
              </a:cxn>
              <a:cxn ang="0">
                <a:pos x="connsiteX29449" y="connsiteY29449"/>
              </a:cxn>
              <a:cxn ang="0">
                <a:pos x="connsiteX29450" y="connsiteY29450"/>
              </a:cxn>
              <a:cxn ang="0">
                <a:pos x="connsiteX29451" y="connsiteY29451"/>
              </a:cxn>
              <a:cxn ang="0">
                <a:pos x="connsiteX29452" y="connsiteY29452"/>
              </a:cxn>
              <a:cxn ang="0">
                <a:pos x="connsiteX29453" y="connsiteY29453"/>
              </a:cxn>
              <a:cxn ang="0">
                <a:pos x="connsiteX29454" y="connsiteY29454"/>
              </a:cxn>
              <a:cxn ang="0">
                <a:pos x="connsiteX29455" y="connsiteY29455"/>
              </a:cxn>
              <a:cxn ang="0">
                <a:pos x="connsiteX29456" y="connsiteY29456"/>
              </a:cxn>
              <a:cxn ang="0">
                <a:pos x="connsiteX29457" y="connsiteY29457"/>
              </a:cxn>
              <a:cxn ang="0">
                <a:pos x="connsiteX29458" y="connsiteY29458"/>
              </a:cxn>
              <a:cxn ang="0">
                <a:pos x="connsiteX29459" y="connsiteY29459"/>
              </a:cxn>
              <a:cxn ang="0">
                <a:pos x="connsiteX29460" y="connsiteY29460"/>
              </a:cxn>
              <a:cxn ang="0">
                <a:pos x="connsiteX29461" y="connsiteY29461"/>
              </a:cxn>
              <a:cxn ang="0">
                <a:pos x="connsiteX29462" y="connsiteY29462"/>
              </a:cxn>
              <a:cxn ang="0">
                <a:pos x="connsiteX29463" y="connsiteY29463"/>
              </a:cxn>
              <a:cxn ang="0">
                <a:pos x="connsiteX29464" y="connsiteY29464"/>
              </a:cxn>
              <a:cxn ang="0">
                <a:pos x="connsiteX29465" y="connsiteY29465"/>
              </a:cxn>
              <a:cxn ang="0">
                <a:pos x="connsiteX29466" y="connsiteY29466"/>
              </a:cxn>
              <a:cxn ang="0">
                <a:pos x="connsiteX29467" y="connsiteY29467"/>
              </a:cxn>
              <a:cxn ang="0">
                <a:pos x="connsiteX29468" y="connsiteY29468"/>
              </a:cxn>
              <a:cxn ang="0">
                <a:pos x="connsiteX29469" y="connsiteY29469"/>
              </a:cxn>
              <a:cxn ang="0">
                <a:pos x="connsiteX29470" y="connsiteY29470"/>
              </a:cxn>
              <a:cxn ang="0">
                <a:pos x="connsiteX29471" y="connsiteY29471"/>
              </a:cxn>
              <a:cxn ang="0">
                <a:pos x="connsiteX29472" y="connsiteY29472"/>
              </a:cxn>
              <a:cxn ang="0">
                <a:pos x="connsiteX29473" y="connsiteY29473"/>
              </a:cxn>
              <a:cxn ang="0">
                <a:pos x="connsiteX29474" y="connsiteY29474"/>
              </a:cxn>
              <a:cxn ang="0">
                <a:pos x="connsiteX29475" y="connsiteY29475"/>
              </a:cxn>
              <a:cxn ang="0">
                <a:pos x="connsiteX29476" y="connsiteY29476"/>
              </a:cxn>
              <a:cxn ang="0">
                <a:pos x="connsiteX29477" y="connsiteY29477"/>
              </a:cxn>
              <a:cxn ang="0">
                <a:pos x="connsiteX29478" y="connsiteY29478"/>
              </a:cxn>
              <a:cxn ang="0">
                <a:pos x="connsiteX29479" y="connsiteY29479"/>
              </a:cxn>
              <a:cxn ang="0">
                <a:pos x="connsiteX29480" y="connsiteY29480"/>
              </a:cxn>
              <a:cxn ang="0">
                <a:pos x="connsiteX29481" y="connsiteY29481"/>
              </a:cxn>
              <a:cxn ang="0">
                <a:pos x="connsiteX29482" y="connsiteY29482"/>
              </a:cxn>
              <a:cxn ang="0">
                <a:pos x="connsiteX29483" y="connsiteY29483"/>
              </a:cxn>
              <a:cxn ang="0">
                <a:pos x="connsiteX29484" y="connsiteY29484"/>
              </a:cxn>
              <a:cxn ang="0">
                <a:pos x="connsiteX29485" y="connsiteY29485"/>
              </a:cxn>
              <a:cxn ang="0">
                <a:pos x="connsiteX29486" y="connsiteY29486"/>
              </a:cxn>
              <a:cxn ang="0">
                <a:pos x="connsiteX29487" y="connsiteY29487"/>
              </a:cxn>
              <a:cxn ang="0">
                <a:pos x="connsiteX29488" y="connsiteY29488"/>
              </a:cxn>
              <a:cxn ang="0">
                <a:pos x="connsiteX29489" y="connsiteY29489"/>
              </a:cxn>
              <a:cxn ang="0">
                <a:pos x="connsiteX29490" y="connsiteY29490"/>
              </a:cxn>
              <a:cxn ang="0">
                <a:pos x="connsiteX29491" y="connsiteY29491"/>
              </a:cxn>
              <a:cxn ang="0">
                <a:pos x="connsiteX29492" y="connsiteY29492"/>
              </a:cxn>
              <a:cxn ang="0">
                <a:pos x="connsiteX29493" y="connsiteY29493"/>
              </a:cxn>
              <a:cxn ang="0">
                <a:pos x="connsiteX29494" y="connsiteY29494"/>
              </a:cxn>
              <a:cxn ang="0">
                <a:pos x="connsiteX29495" y="connsiteY29495"/>
              </a:cxn>
              <a:cxn ang="0">
                <a:pos x="connsiteX29496" y="connsiteY29496"/>
              </a:cxn>
              <a:cxn ang="0">
                <a:pos x="connsiteX29497" y="connsiteY29497"/>
              </a:cxn>
              <a:cxn ang="0">
                <a:pos x="connsiteX29498" y="connsiteY29498"/>
              </a:cxn>
              <a:cxn ang="0">
                <a:pos x="connsiteX29499" y="connsiteY29499"/>
              </a:cxn>
              <a:cxn ang="0">
                <a:pos x="connsiteX29500" y="connsiteY29500"/>
              </a:cxn>
              <a:cxn ang="0">
                <a:pos x="connsiteX29501" y="connsiteY29501"/>
              </a:cxn>
              <a:cxn ang="0">
                <a:pos x="connsiteX29502" y="connsiteY29502"/>
              </a:cxn>
              <a:cxn ang="0">
                <a:pos x="connsiteX29503" y="connsiteY29503"/>
              </a:cxn>
              <a:cxn ang="0">
                <a:pos x="connsiteX29504" y="connsiteY29504"/>
              </a:cxn>
              <a:cxn ang="0">
                <a:pos x="connsiteX29505" y="connsiteY29505"/>
              </a:cxn>
              <a:cxn ang="0">
                <a:pos x="connsiteX29506" y="connsiteY29506"/>
              </a:cxn>
              <a:cxn ang="0">
                <a:pos x="connsiteX29507" y="connsiteY29507"/>
              </a:cxn>
              <a:cxn ang="0">
                <a:pos x="connsiteX29508" y="connsiteY29508"/>
              </a:cxn>
              <a:cxn ang="0">
                <a:pos x="connsiteX29509" y="connsiteY29509"/>
              </a:cxn>
              <a:cxn ang="0">
                <a:pos x="connsiteX29510" y="connsiteY29510"/>
              </a:cxn>
              <a:cxn ang="0">
                <a:pos x="connsiteX29511" y="connsiteY29511"/>
              </a:cxn>
              <a:cxn ang="0">
                <a:pos x="connsiteX29512" y="connsiteY29512"/>
              </a:cxn>
              <a:cxn ang="0">
                <a:pos x="connsiteX29513" y="connsiteY29513"/>
              </a:cxn>
              <a:cxn ang="0">
                <a:pos x="connsiteX29514" y="connsiteY29514"/>
              </a:cxn>
              <a:cxn ang="0">
                <a:pos x="connsiteX29515" y="connsiteY29515"/>
              </a:cxn>
              <a:cxn ang="0">
                <a:pos x="connsiteX29516" y="connsiteY29516"/>
              </a:cxn>
              <a:cxn ang="0">
                <a:pos x="connsiteX29517" y="connsiteY29517"/>
              </a:cxn>
              <a:cxn ang="0">
                <a:pos x="connsiteX29518" y="connsiteY29518"/>
              </a:cxn>
              <a:cxn ang="0">
                <a:pos x="connsiteX29519" y="connsiteY29519"/>
              </a:cxn>
              <a:cxn ang="0">
                <a:pos x="connsiteX29520" y="connsiteY29520"/>
              </a:cxn>
              <a:cxn ang="0">
                <a:pos x="connsiteX29521" y="connsiteY29521"/>
              </a:cxn>
              <a:cxn ang="0">
                <a:pos x="connsiteX29522" y="connsiteY29522"/>
              </a:cxn>
              <a:cxn ang="0">
                <a:pos x="connsiteX29523" y="connsiteY29523"/>
              </a:cxn>
              <a:cxn ang="0">
                <a:pos x="connsiteX29524" y="connsiteY29524"/>
              </a:cxn>
              <a:cxn ang="0">
                <a:pos x="connsiteX29525" y="connsiteY29525"/>
              </a:cxn>
              <a:cxn ang="0">
                <a:pos x="connsiteX29526" y="connsiteY29526"/>
              </a:cxn>
              <a:cxn ang="0">
                <a:pos x="connsiteX29527" y="connsiteY29527"/>
              </a:cxn>
              <a:cxn ang="0">
                <a:pos x="connsiteX29528" y="connsiteY29528"/>
              </a:cxn>
              <a:cxn ang="0">
                <a:pos x="connsiteX29529" y="connsiteY29529"/>
              </a:cxn>
              <a:cxn ang="0">
                <a:pos x="connsiteX29530" y="connsiteY29530"/>
              </a:cxn>
              <a:cxn ang="0">
                <a:pos x="connsiteX29531" y="connsiteY29531"/>
              </a:cxn>
              <a:cxn ang="0">
                <a:pos x="connsiteX29532" y="connsiteY29532"/>
              </a:cxn>
              <a:cxn ang="0">
                <a:pos x="connsiteX29533" y="connsiteY29533"/>
              </a:cxn>
              <a:cxn ang="0">
                <a:pos x="connsiteX29534" y="connsiteY29534"/>
              </a:cxn>
              <a:cxn ang="0">
                <a:pos x="connsiteX29535" y="connsiteY29535"/>
              </a:cxn>
              <a:cxn ang="0">
                <a:pos x="connsiteX29536" y="connsiteY29536"/>
              </a:cxn>
              <a:cxn ang="0">
                <a:pos x="connsiteX29537" y="connsiteY29537"/>
              </a:cxn>
              <a:cxn ang="0">
                <a:pos x="connsiteX29538" y="connsiteY29538"/>
              </a:cxn>
              <a:cxn ang="0">
                <a:pos x="connsiteX29539" y="connsiteY29539"/>
              </a:cxn>
              <a:cxn ang="0">
                <a:pos x="connsiteX29540" y="connsiteY29540"/>
              </a:cxn>
              <a:cxn ang="0">
                <a:pos x="connsiteX29541" y="connsiteY29541"/>
              </a:cxn>
              <a:cxn ang="0">
                <a:pos x="connsiteX29542" y="connsiteY29542"/>
              </a:cxn>
              <a:cxn ang="0">
                <a:pos x="connsiteX29543" y="connsiteY29543"/>
              </a:cxn>
              <a:cxn ang="0">
                <a:pos x="connsiteX29544" y="connsiteY29544"/>
              </a:cxn>
              <a:cxn ang="0">
                <a:pos x="connsiteX29545" y="connsiteY29545"/>
              </a:cxn>
              <a:cxn ang="0">
                <a:pos x="connsiteX29546" y="connsiteY29546"/>
              </a:cxn>
              <a:cxn ang="0">
                <a:pos x="connsiteX29547" y="connsiteY29547"/>
              </a:cxn>
              <a:cxn ang="0">
                <a:pos x="connsiteX29548" y="connsiteY29548"/>
              </a:cxn>
              <a:cxn ang="0">
                <a:pos x="connsiteX29549" y="connsiteY29549"/>
              </a:cxn>
              <a:cxn ang="0">
                <a:pos x="connsiteX29550" y="connsiteY29550"/>
              </a:cxn>
              <a:cxn ang="0">
                <a:pos x="connsiteX29551" y="connsiteY29551"/>
              </a:cxn>
              <a:cxn ang="0">
                <a:pos x="connsiteX29552" y="connsiteY29552"/>
              </a:cxn>
              <a:cxn ang="0">
                <a:pos x="connsiteX29553" y="connsiteY29553"/>
              </a:cxn>
              <a:cxn ang="0">
                <a:pos x="connsiteX29554" y="connsiteY29554"/>
              </a:cxn>
              <a:cxn ang="0">
                <a:pos x="connsiteX29555" y="connsiteY29555"/>
              </a:cxn>
              <a:cxn ang="0">
                <a:pos x="connsiteX29556" y="connsiteY29556"/>
              </a:cxn>
              <a:cxn ang="0">
                <a:pos x="connsiteX29557" y="connsiteY29557"/>
              </a:cxn>
              <a:cxn ang="0">
                <a:pos x="connsiteX29558" y="connsiteY29558"/>
              </a:cxn>
              <a:cxn ang="0">
                <a:pos x="connsiteX29559" y="connsiteY29559"/>
              </a:cxn>
              <a:cxn ang="0">
                <a:pos x="connsiteX29560" y="connsiteY29560"/>
              </a:cxn>
              <a:cxn ang="0">
                <a:pos x="connsiteX29561" y="connsiteY29561"/>
              </a:cxn>
              <a:cxn ang="0">
                <a:pos x="connsiteX29562" y="connsiteY29562"/>
              </a:cxn>
              <a:cxn ang="0">
                <a:pos x="connsiteX29563" y="connsiteY29563"/>
              </a:cxn>
              <a:cxn ang="0">
                <a:pos x="connsiteX29564" y="connsiteY29564"/>
              </a:cxn>
              <a:cxn ang="0">
                <a:pos x="connsiteX29565" y="connsiteY29565"/>
              </a:cxn>
              <a:cxn ang="0">
                <a:pos x="connsiteX29566" y="connsiteY29566"/>
              </a:cxn>
              <a:cxn ang="0">
                <a:pos x="connsiteX29567" y="connsiteY29567"/>
              </a:cxn>
              <a:cxn ang="0">
                <a:pos x="connsiteX29568" y="connsiteY29568"/>
              </a:cxn>
              <a:cxn ang="0">
                <a:pos x="connsiteX29569" y="connsiteY29569"/>
              </a:cxn>
              <a:cxn ang="0">
                <a:pos x="connsiteX29570" y="connsiteY29570"/>
              </a:cxn>
              <a:cxn ang="0">
                <a:pos x="connsiteX29571" y="connsiteY29571"/>
              </a:cxn>
              <a:cxn ang="0">
                <a:pos x="connsiteX29572" y="connsiteY29572"/>
              </a:cxn>
              <a:cxn ang="0">
                <a:pos x="connsiteX29573" y="connsiteY29573"/>
              </a:cxn>
              <a:cxn ang="0">
                <a:pos x="connsiteX29574" y="connsiteY29574"/>
              </a:cxn>
              <a:cxn ang="0">
                <a:pos x="connsiteX29575" y="connsiteY29575"/>
              </a:cxn>
              <a:cxn ang="0">
                <a:pos x="connsiteX29576" y="connsiteY29576"/>
              </a:cxn>
              <a:cxn ang="0">
                <a:pos x="connsiteX29577" y="connsiteY29577"/>
              </a:cxn>
              <a:cxn ang="0">
                <a:pos x="connsiteX29578" y="connsiteY29578"/>
              </a:cxn>
              <a:cxn ang="0">
                <a:pos x="connsiteX29579" y="connsiteY29579"/>
              </a:cxn>
              <a:cxn ang="0">
                <a:pos x="connsiteX29580" y="connsiteY29580"/>
              </a:cxn>
              <a:cxn ang="0">
                <a:pos x="connsiteX29581" y="connsiteY29581"/>
              </a:cxn>
              <a:cxn ang="0">
                <a:pos x="connsiteX29582" y="connsiteY29582"/>
              </a:cxn>
              <a:cxn ang="0">
                <a:pos x="connsiteX29583" y="connsiteY29583"/>
              </a:cxn>
              <a:cxn ang="0">
                <a:pos x="connsiteX29584" y="connsiteY29584"/>
              </a:cxn>
              <a:cxn ang="0">
                <a:pos x="connsiteX29585" y="connsiteY29585"/>
              </a:cxn>
              <a:cxn ang="0">
                <a:pos x="connsiteX29586" y="connsiteY29586"/>
              </a:cxn>
              <a:cxn ang="0">
                <a:pos x="connsiteX29587" y="connsiteY29587"/>
              </a:cxn>
              <a:cxn ang="0">
                <a:pos x="connsiteX29588" y="connsiteY29588"/>
              </a:cxn>
              <a:cxn ang="0">
                <a:pos x="connsiteX29589" y="connsiteY29589"/>
              </a:cxn>
              <a:cxn ang="0">
                <a:pos x="connsiteX29590" y="connsiteY29590"/>
              </a:cxn>
              <a:cxn ang="0">
                <a:pos x="connsiteX29591" y="connsiteY29591"/>
              </a:cxn>
              <a:cxn ang="0">
                <a:pos x="connsiteX29592" y="connsiteY29592"/>
              </a:cxn>
              <a:cxn ang="0">
                <a:pos x="connsiteX29593" y="connsiteY29593"/>
              </a:cxn>
              <a:cxn ang="0">
                <a:pos x="connsiteX29594" y="connsiteY29594"/>
              </a:cxn>
              <a:cxn ang="0">
                <a:pos x="connsiteX29595" y="connsiteY29595"/>
              </a:cxn>
              <a:cxn ang="0">
                <a:pos x="connsiteX29596" y="connsiteY29596"/>
              </a:cxn>
              <a:cxn ang="0">
                <a:pos x="connsiteX29597" y="connsiteY29597"/>
              </a:cxn>
              <a:cxn ang="0">
                <a:pos x="connsiteX29598" y="connsiteY29598"/>
              </a:cxn>
              <a:cxn ang="0">
                <a:pos x="connsiteX29599" y="connsiteY29599"/>
              </a:cxn>
              <a:cxn ang="0">
                <a:pos x="connsiteX29600" y="connsiteY29600"/>
              </a:cxn>
              <a:cxn ang="0">
                <a:pos x="connsiteX29601" y="connsiteY29601"/>
              </a:cxn>
              <a:cxn ang="0">
                <a:pos x="connsiteX29602" y="connsiteY29602"/>
              </a:cxn>
              <a:cxn ang="0">
                <a:pos x="connsiteX29603" y="connsiteY29603"/>
              </a:cxn>
              <a:cxn ang="0">
                <a:pos x="connsiteX29604" y="connsiteY29604"/>
              </a:cxn>
              <a:cxn ang="0">
                <a:pos x="connsiteX29605" y="connsiteY29605"/>
              </a:cxn>
              <a:cxn ang="0">
                <a:pos x="connsiteX29606" y="connsiteY29606"/>
              </a:cxn>
              <a:cxn ang="0">
                <a:pos x="connsiteX29607" y="connsiteY29607"/>
              </a:cxn>
              <a:cxn ang="0">
                <a:pos x="connsiteX29608" y="connsiteY29608"/>
              </a:cxn>
              <a:cxn ang="0">
                <a:pos x="connsiteX29609" y="connsiteY29609"/>
              </a:cxn>
              <a:cxn ang="0">
                <a:pos x="connsiteX29610" y="connsiteY29610"/>
              </a:cxn>
              <a:cxn ang="0">
                <a:pos x="connsiteX29611" y="connsiteY29611"/>
              </a:cxn>
              <a:cxn ang="0">
                <a:pos x="connsiteX29612" y="connsiteY29612"/>
              </a:cxn>
              <a:cxn ang="0">
                <a:pos x="connsiteX29613" y="connsiteY29613"/>
              </a:cxn>
              <a:cxn ang="0">
                <a:pos x="connsiteX29614" y="connsiteY29614"/>
              </a:cxn>
              <a:cxn ang="0">
                <a:pos x="connsiteX29615" y="connsiteY29615"/>
              </a:cxn>
              <a:cxn ang="0">
                <a:pos x="connsiteX29616" y="connsiteY29616"/>
              </a:cxn>
              <a:cxn ang="0">
                <a:pos x="connsiteX29617" y="connsiteY29617"/>
              </a:cxn>
              <a:cxn ang="0">
                <a:pos x="connsiteX29618" y="connsiteY29618"/>
              </a:cxn>
              <a:cxn ang="0">
                <a:pos x="connsiteX29619" y="connsiteY29619"/>
              </a:cxn>
              <a:cxn ang="0">
                <a:pos x="connsiteX29620" y="connsiteY29620"/>
              </a:cxn>
              <a:cxn ang="0">
                <a:pos x="connsiteX29621" y="connsiteY29621"/>
              </a:cxn>
              <a:cxn ang="0">
                <a:pos x="connsiteX29622" y="connsiteY29622"/>
              </a:cxn>
              <a:cxn ang="0">
                <a:pos x="connsiteX29623" y="connsiteY29623"/>
              </a:cxn>
              <a:cxn ang="0">
                <a:pos x="connsiteX29624" y="connsiteY29624"/>
              </a:cxn>
              <a:cxn ang="0">
                <a:pos x="connsiteX29625" y="connsiteY29625"/>
              </a:cxn>
              <a:cxn ang="0">
                <a:pos x="connsiteX29626" y="connsiteY29626"/>
              </a:cxn>
              <a:cxn ang="0">
                <a:pos x="connsiteX29627" y="connsiteY29627"/>
              </a:cxn>
              <a:cxn ang="0">
                <a:pos x="connsiteX29628" y="connsiteY29628"/>
              </a:cxn>
              <a:cxn ang="0">
                <a:pos x="connsiteX29629" y="connsiteY29629"/>
              </a:cxn>
              <a:cxn ang="0">
                <a:pos x="connsiteX29630" y="connsiteY29630"/>
              </a:cxn>
              <a:cxn ang="0">
                <a:pos x="connsiteX29631" y="connsiteY29631"/>
              </a:cxn>
              <a:cxn ang="0">
                <a:pos x="connsiteX29632" y="connsiteY29632"/>
              </a:cxn>
              <a:cxn ang="0">
                <a:pos x="connsiteX29633" y="connsiteY29633"/>
              </a:cxn>
              <a:cxn ang="0">
                <a:pos x="connsiteX29634" y="connsiteY29634"/>
              </a:cxn>
              <a:cxn ang="0">
                <a:pos x="connsiteX29635" y="connsiteY29635"/>
              </a:cxn>
              <a:cxn ang="0">
                <a:pos x="connsiteX29636" y="connsiteY29636"/>
              </a:cxn>
              <a:cxn ang="0">
                <a:pos x="connsiteX29637" y="connsiteY29637"/>
              </a:cxn>
              <a:cxn ang="0">
                <a:pos x="connsiteX29638" y="connsiteY29638"/>
              </a:cxn>
              <a:cxn ang="0">
                <a:pos x="connsiteX29639" y="connsiteY29639"/>
              </a:cxn>
              <a:cxn ang="0">
                <a:pos x="connsiteX29640" y="connsiteY29640"/>
              </a:cxn>
              <a:cxn ang="0">
                <a:pos x="connsiteX29641" y="connsiteY29641"/>
              </a:cxn>
              <a:cxn ang="0">
                <a:pos x="connsiteX29642" y="connsiteY29642"/>
              </a:cxn>
              <a:cxn ang="0">
                <a:pos x="connsiteX29643" y="connsiteY29643"/>
              </a:cxn>
              <a:cxn ang="0">
                <a:pos x="connsiteX29644" y="connsiteY29644"/>
              </a:cxn>
              <a:cxn ang="0">
                <a:pos x="connsiteX29645" y="connsiteY29645"/>
              </a:cxn>
              <a:cxn ang="0">
                <a:pos x="connsiteX29646" y="connsiteY29646"/>
              </a:cxn>
              <a:cxn ang="0">
                <a:pos x="connsiteX29647" y="connsiteY29647"/>
              </a:cxn>
              <a:cxn ang="0">
                <a:pos x="connsiteX29648" y="connsiteY29648"/>
              </a:cxn>
              <a:cxn ang="0">
                <a:pos x="connsiteX29649" y="connsiteY29649"/>
              </a:cxn>
              <a:cxn ang="0">
                <a:pos x="connsiteX29650" y="connsiteY29650"/>
              </a:cxn>
              <a:cxn ang="0">
                <a:pos x="connsiteX29651" y="connsiteY29651"/>
              </a:cxn>
              <a:cxn ang="0">
                <a:pos x="connsiteX29652" y="connsiteY29652"/>
              </a:cxn>
              <a:cxn ang="0">
                <a:pos x="connsiteX29653" y="connsiteY29653"/>
              </a:cxn>
              <a:cxn ang="0">
                <a:pos x="connsiteX29654" y="connsiteY29654"/>
              </a:cxn>
              <a:cxn ang="0">
                <a:pos x="connsiteX29655" y="connsiteY29655"/>
              </a:cxn>
              <a:cxn ang="0">
                <a:pos x="connsiteX29656" y="connsiteY29656"/>
              </a:cxn>
              <a:cxn ang="0">
                <a:pos x="connsiteX29657" y="connsiteY29657"/>
              </a:cxn>
              <a:cxn ang="0">
                <a:pos x="connsiteX29658" y="connsiteY29658"/>
              </a:cxn>
              <a:cxn ang="0">
                <a:pos x="connsiteX29659" y="connsiteY29659"/>
              </a:cxn>
              <a:cxn ang="0">
                <a:pos x="connsiteX29660" y="connsiteY29660"/>
              </a:cxn>
              <a:cxn ang="0">
                <a:pos x="connsiteX29661" y="connsiteY29661"/>
              </a:cxn>
              <a:cxn ang="0">
                <a:pos x="connsiteX29662" y="connsiteY29662"/>
              </a:cxn>
              <a:cxn ang="0">
                <a:pos x="connsiteX29663" y="connsiteY29663"/>
              </a:cxn>
              <a:cxn ang="0">
                <a:pos x="connsiteX29664" y="connsiteY29664"/>
              </a:cxn>
              <a:cxn ang="0">
                <a:pos x="connsiteX29665" y="connsiteY29665"/>
              </a:cxn>
              <a:cxn ang="0">
                <a:pos x="connsiteX29666" y="connsiteY29666"/>
              </a:cxn>
              <a:cxn ang="0">
                <a:pos x="connsiteX29667" y="connsiteY29667"/>
              </a:cxn>
              <a:cxn ang="0">
                <a:pos x="connsiteX29668" y="connsiteY29668"/>
              </a:cxn>
              <a:cxn ang="0">
                <a:pos x="connsiteX29669" y="connsiteY29669"/>
              </a:cxn>
              <a:cxn ang="0">
                <a:pos x="connsiteX29670" y="connsiteY29670"/>
              </a:cxn>
              <a:cxn ang="0">
                <a:pos x="connsiteX29671" y="connsiteY29671"/>
              </a:cxn>
              <a:cxn ang="0">
                <a:pos x="connsiteX29672" y="connsiteY29672"/>
              </a:cxn>
              <a:cxn ang="0">
                <a:pos x="connsiteX29673" y="connsiteY29673"/>
              </a:cxn>
              <a:cxn ang="0">
                <a:pos x="connsiteX29674" y="connsiteY29674"/>
              </a:cxn>
              <a:cxn ang="0">
                <a:pos x="connsiteX29675" y="connsiteY29675"/>
              </a:cxn>
              <a:cxn ang="0">
                <a:pos x="connsiteX29676" y="connsiteY29676"/>
              </a:cxn>
              <a:cxn ang="0">
                <a:pos x="connsiteX29677" y="connsiteY29677"/>
              </a:cxn>
              <a:cxn ang="0">
                <a:pos x="connsiteX29678" y="connsiteY29678"/>
              </a:cxn>
              <a:cxn ang="0">
                <a:pos x="connsiteX29679" y="connsiteY29679"/>
              </a:cxn>
              <a:cxn ang="0">
                <a:pos x="connsiteX29680" y="connsiteY29680"/>
              </a:cxn>
              <a:cxn ang="0">
                <a:pos x="connsiteX29681" y="connsiteY29681"/>
              </a:cxn>
              <a:cxn ang="0">
                <a:pos x="connsiteX29682" y="connsiteY29682"/>
              </a:cxn>
              <a:cxn ang="0">
                <a:pos x="connsiteX29683" y="connsiteY29683"/>
              </a:cxn>
              <a:cxn ang="0">
                <a:pos x="connsiteX29684" y="connsiteY29684"/>
              </a:cxn>
              <a:cxn ang="0">
                <a:pos x="connsiteX29685" y="connsiteY29685"/>
              </a:cxn>
              <a:cxn ang="0">
                <a:pos x="connsiteX29686" y="connsiteY29686"/>
              </a:cxn>
              <a:cxn ang="0">
                <a:pos x="connsiteX29687" y="connsiteY29687"/>
              </a:cxn>
              <a:cxn ang="0">
                <a:pos x="connsiteX29688" y="connsiteY29688"/>
              </a:cxn>
              <a:cxn ang="0">
                <a:pos x="connsiteX29689" y="connsiteY29689"/>
              </a:cxn>
              <a:cxn ang="0">
                <a:pos x="connsiteX29690" y="connsiteY29690"/>
              </a:cxn>
              <a:cxn ang="0">
                <a:pos x="connsiteX29691" y="connsiteY29691"/>
              </a:cxn>
              <a:cxn ang="0">
                <a:pos x="connsiteX29692" y="connsiteY29692"/>
              </a:cxn>
              <a:cxn ang="0">
                <a:pos x="connsiteX29693" y="connsiteY29693"/>
              </a:cxn>
              <a:cxn ang="0">
                <a:pos x="connsiteX29694" y="connsiteY29694"/>
              </a:cxn>
              <a:cxn ang="0">
                <a:pos x="connsiteX29695" y="connsiteY29695"/>
              </a:cxn>
              <a:cxn ang="0">
                <a:pos x="connsiteX29696" y="connsiteY29696"/>
              </a:cxn>
              <a:cxn ang="0">
                <a:pos x="connsiteX29697" y="connsiteY29697"/>
              </a:cxn>
              <a:cxn ang="0">
                <a:pos x="connsiteX29698" y="connsiteY29698"/>
              </a:cxn>
              <a:cxn ang="0">
                <a:pos x="connsiteX29699" y="connsiteY29699"/>
              </a:cxn>
              <a:cxn ang="0">
                <a:pos x="connsiteX29700" y="connsiteY29700"/>
              </a:cxn>
              <a:cxn ang="0">
                <a:pos x="connsiteX29701" y="connsiteY29701"/>
              </a:cxn>
              <a:cxn ang="0">
                <a:pos x="connsiteX29702" y="connsiteY29702"/>
              </a:cxn>
              <a:cxn ang="0">
                <a:pos x="connsiteX29703" y="connsiteY29703"/>
              </a:cxn>
              <a:cxn ang="0">
                <a:pos x="connsiteX29704" y="connsiteY29704"/>
              </a:cxn>
              <a:cxn ang="0">
                <a:pos x="connsiteX29705" y="connsiteY29705"/>
              </a:cxn>
              <a:cxn ang="0">
                <a:pos x="connsiteX29706" y="connsiteY29706"/>
              </a:cxn>
              <a:cxn ang="0">
                <a:pos x="connsiteX29707" y="connsiteY29707"/>
              </a:cxn>
              <a:cxn ang="0">
                <a:pos x="connsiteX29708" y="connsiteY29708"/>
              </a:cxn>
              <a:cxn ang="0">
                <a:pos x="connsiteX29709" y="connsiteY29709"/>
              </a:cxn>
              <a:cxn ang="0">
                <a:pos x="connsiteX29710" y="connsiteY29710"/>
              </a:cxn>
              <a:cxn ang="0">
                <a:pos x="connsiteX29711" y="connsiteY29711"/>
              </a:cxn>
              <a:cxn ang="0">
                <a:pos x="connsiteX29712" y="connsiteY29712"/>
              </a:cxn>
              <a:cxn ang="0">
                <a:pos x="connsiteX29713" y="connsiteY29713"/>
              </a:cxn>
              <a:cxn ang="0">
                <a:pos x="connsiteX29714" y="connsiteY29714"/>
              </a:cxn>
              <a:cxn ang="0">
                <a:pos x="connsiteX29715" y="connsiteY29715"/>
              </a:cxn>
              <a:cxn ang="0">
                <a:pos x="connsiteX29716" y="connsiteY29716"/>
              </a:cxn>
              <a:cxn ang="0">
                <a:pos x="connsiteX29717" y="connsiteY29717"/>
              </a:cxn>
              <a:cxn ang="0">
                <a:pos x="connsiteX29718" y="connsiteY29718"/>
              </a:cxn>
              <a:cxn ang="0">
                <a:pos x="connsiteX29719" y="connsiteY29719"/>
              </a:cxn>
              <a:cxn ang="0">
                <a:pos x="connsiteX29720" y="connsiteY29720"/>
              </a:cxn>
              <a:cxn ang="0">
                <a:pos x="connsiteX29721" y="connsiteY29721"/>
              </a:cxn>
              <a:cxn ang="0">
                <a:pos x="connsiteX29722" y="connsiteY29722"/>
              </a:cxn>
              <a:cxn ang="0">
                <a:pos x="connsiteX29723" y="connsiteY29723"/>
              </a:cxn>
              <a:cxn ang="0">
                <a:pos x="connsiteX29724" y="connsiteY29724"/>
              </a:cxn>
              <a:cxn ang="0">
                <a:pos x="connsiteX29725" y="connsiteY29725"/>
              </a:cxn>
              <a:cxn ang="0">
                <a:pos x="connsiteX29726" y="connsiteY29726"/>
              </a:cxn>
              <a:cxn ang="0">
                <a:pos x="connsiteX29727" y="connsiteY29727"/>
              </a:cxn>
              <a:cxn ang="0">
                <a:pos x="connsiteX29728" y="connsiteY29728"/>
              </a:cxn>
              <a:cxn ang="0">
                <a:pos x="connsiteX29729" y="connsiteY29729"/>
              </a:cxn>
              <a:cxn ang="0">
                <a:pos x="connsiteX29730" y="connsiteY29730"/>
              </a:cxn>
              <a:cxn ang="0">
                <a:pos x="connsiteX29731" y="connsiteY29731"/>
              </a:cxn>
              <a:cxn ang="0">
                <a:pos x="connsiteX29732" y="connsiteY29732"/>
              </a:cxn>
              <a:cxn ang="0">
                <a:pos x="connsiteX29733" y="connsiteY29733"/>
              </a:cxn>
              <a:cxn ang="0">
                <a:pos x="connsiteX29734" y="connsiteY29734"/>
              </a:cxn>
              <a:cxn ang="0">
                <a:pos x="connsiteX29735" y="connsiteY29735"/>
              </a:cxn>
              <a:cxn ang="0">
                <a:pos x="connsiteX29736" y="connsiteY29736"/>
              </a:cxn>
              <a:cxn ang="0">
                <a:pos x="connsiteX29737" y="connsiteY29737"/>
              </a:cxn>
              <a:cxn ang="0">
                <a:pos x="connsiteX29738" y="connsiteY29738"/>
              </a:cxn>
              <a:cxn ang="0">
                <a:pos x="connsiteX29739" y="connsiteY29739"/>
              </a:cxn>
              <a:cxn ang="0">
                <a:pos x="connsiteX29740" y="connsiteY29740"/>
              </a:cxn>
              <a:cxn ang="0">
                <a:pos x="connsiteX29741" y="connsiteY29741"/>
              </a:cxn>
              <a:cxn ang="0">
                <a:pos x="connsiteX29742" y="connsiteY29742"/>
              </a:cxn>
              <a:cxn ang="0">
                <a:pos x="connsiteX29743" y="connsiteY29743"/>
              </a:cxn>
              <a:cxn ang="0">
                <a:pos x="connsiteX29744" y="connsiteY29744"/>
              </a:cxn>
              <a:cxn ang="0">
                <a:pos x="connsiteX29745" y="connsiteY29745"/>
              </a:cxn>
              <a:cxn ang="0">
                <a:pos x="connsiteX29746" y="connsiteY29746"/>
              </a:cxn>
              <a:cxn ang="0">
                <a:pos x="connsiteX29747" y="connsiteY29747"/>
              </a:cxn>
              <a:cxn ang="0">
                <a:pos x="connsiteX29748" y="connsiteY29748"/>
              </a:cxn>
              <a:cxn ang="0">
                <a:pos x="connsiteX29749" y="connsiteY29749"/>
              </a:cxn>
              <a:cxn ang="0">
                <a:pos x="connsiteX29750" y="connsiteY29750"/>
              </a:cxn>
              <a:cxn ang="0">
                <a:pos x="connsiteX29751" y="connsiteY29751"/>
              </a:cxn>
              <a:cxn ang="0">
                <a:pos x="connsiteX29752" y="connsiteY29752"/>
              </a:cxn>
              <a:cxn ang="0">
                <a:pos x="connsiteX29753" y="connsiteY29753"/>
              </a:cxn>
              <a:cxn ang="0">
                <a:pos x="connsiteX29754" y="connsiteY29754"/>
              </a:cxn>
              <a:cxn ang="0">
                <a:pos x="connsiteX29755" y="connsiteY29755"/>
              </a:cxn>
              <a:cxn ang="0">
                <a:pos x="connsiteX29756" y="connsiteY29756"/>
              </a:cxn>
              <a:cxn ang="0">
                <a:pos x="connsiteX29757" y="connsiteY29757"/>
              </a:cxn>
              <a:cxn ang="0">
                <a:pos x="connsiteX29758" y="connsiteY29758"/>
              </a:cxn>
              <a:cxn ang="0">
                <a:pos x="connsiteX29759" y="connsiteY29759"/>
              </a:cxn>
              <a:cxn ang="0">
                <a:pos x="connsiteX29760" y="connsiteY29760"/>
              </a:cxn>
              <a:cxn ang="0">
                <a:pos x="connsiteX29761" y="connsiteY29761"/>
              </a:cxn>
              <a:cxn ang="0">
                <a:pos x="connsiteX29762" y="connsiteY29762"/>
              </a:cxn>
              <a:cxn ang="0">
                <a:pos x="connsiteX29763" y="connsiteY29763"/>
              </a:cxn>
              <a:cxn ang="0">
                <a:pos x="connsiteX29764" y="connsiteY29764"/>
              </a:cxn>
              <a:cxn ang="0">
                <a:pos x="connsiteX29765" y="connsiteY29765"/>
              </a:cxn>
              <a:cxn ang="0">
                <a:pos x="connsiteX29766" y="connsiteY29766"/>
              </a:cxn>
              <a:cxn ang="0">
                <a:pos x="connsiteX29767" y="connsiteY29767"/>
              </a:cxn>
              <a:cxn ang="0">
                <a:pos x="connsiteX29768" y="connsiteY29768"/>
              </a:cxn>
              <a:cxn ang="0">
                <a:pos x="connsiteX29769" y="connsiteY29769"/>
              </a:cxn>
              <a:cxn ang="0">
                <a:pos x="connsiteX29770" y="connsiteY29770"/>
              </a:cxn>
              <a:cxn ang="0">
                <a:pos x="connsiteX29771" y="connsiteY29771"/>
              </a:cxn>
              <a:cxn ang="0">
                <a:pos x="connsiteX29772" y="connsiteY29772"/>
              </a:cxn>
              <a:cxn ang="0">
                <a:pos x="connsiteX29773" y="connsiteY29773"/>
              </a:cxn>
              <a:cxn ang="0">
                <a:pos x="connsiteX29774" y="connsiteY29774"/>
              </a:cxn>
              <a:cxn ang="0">
                <a:pos x="connsiteX29775" y="connsiteY29775"/>
              </a:cxn>
              <a:cxn ang="0">
                <a:pos x="connsiteX29776" y="connsiteY29776"/>
              </a:cxn>
              <a:cxn ang="0">
                <a:pos x="connsiteX29777" y="connsiteY29777"/>
              </a:cxn>
              <a:cxn ang="0">
                <a:pos x="connsiteX29778" y="connsiteY29778"/>
              </a:cxn>
              <a:cxn ang="0">
                <a:pos x="connsiteX29779" y="connsiteY29779"/>
              </a:cxn>
              <a:cxn ang="0">
                <a:pos x="connsiteX29780" y="connsiteY29780"/>
              </a:cxn>
              <a:cxn ang="0">
                <a:pos x="connsiteX29781" y="connsiteY29781"/>
              </a:cxn>
              <a:cxn ang="0">
                <a:pos x="connsiteX29782" y="connsiteY29782"/>
              </a:cxn>
              <a:cxn ang="0">
                <a:pos x="connsiteX29783" y="connsiteY29783"/>
              </a:cxn>
              <a:cxn ang="0">
                <a:pos x="connsiteX29784" y="connsiteY29784"/>
              </a:cxn>
              <a:cxn ang="0">
                <a:pos x="connsiteX29785" y="connsiteY29785"/>
              </a:cxn>
              <a:cxn ang="0">
                <a:pos x="connsiteX29786" y="connsiteY29786"/>
              </a:cxn>
              <a:cxn ang="0">
                <a:pos x="connsiteX29787" y="connsiteY29787"/>
              </a:cxn>
              <a:cxn ang="0">
                <a:pos x="connsiteX29788" y="connsiteY29788"/>
              </a:cxn>
              <a:cxn ang="0">
                <a:pos x="connsiteX29789" y="connsiteY29789"/>
              </a:cxn>
              <a:cxn ang="0">
                <a:pos x="connsiteX29790" y="connsiteY29790"/>
              </a:cxn>
              <a:cxn ang="0">
                <a:pos x="connsiteX29791" y="connsiteY29791"/>
              </a:cxn>
              <a:cxn ang="0">
                <a:pos x="connsiteX29792" y="connsiteY29792"/>
              </a:cxn>
              <a:cxn ang="0">
                <a:pos x="connsiteX29793" y="connsiteY29793"/>
              </a:cxn>
              <a:cxn ang="0">
                <a:pos x="connsiteX29794" y="connsiteY29794"/>
              </a:cxn>
              <a:cxn ang="0">
                <a:pos x="connsiteX29795" y="connsiteY29795"/>
              </a:cxn>
              <a:cxn ang="0">
                <a:pos x="connsiteX29796" y="connsiteY29796"/>
              </a:cxn>
              <a:cxn ang="0">
                <a:pos x="connsiteX29797" y="connsiteY29797"/>
              </a:cxn>
              <a:cxn ang="0">
                <a:pos x="connsiteX29798" y="connsiteY29798"/>
              </a:cxn>
              <a:cxn ang="0">
                <a:pos x="connsiteX29799" y="connsiteY29799"/>
              </a:cxn>
              <a:cxn ang="0">
                <a:pos x="connsiteX29800" y="connsiteY29800"/>
              </a:cxn>
              <a:cxn ang="0">
                <a:pos x="connsiteX29801" y="connsiteY29801"/>
              </a:cxn>
              <a:cxn ang="0">
                <a:pos x="connsiteX29802" y="connsiteY29802"/>
              </a:cxn>
              <a:cxn ang="0">
                <a:pos x="connsiteX29803" y="connsiteY29803"/>
              </a:cxn>
              <a:cxn ang="0">
                <a:pos x="connsiteX29804" y="connsiteY29804"/>
              </a:cxn>
              <a:cxn ang="0">
                <a:pos x="connsiteX29805" y="connsiteY29805"/>
              </a:cxn>
              <a:cxn ang="0">
                <a:pos x="connsiteX29806" y="connsiteY29806"/>
              </a:cxn>
              <a:cxn ang="0">
                <a:pos x="connsiteX29807" y="connsiteY29807"/>
              </a:cxn>
              <a:cxn ang="0">
                <a:pos x="connsiteX29808" y="connsiteY29808"/>
              </a:cxn>
              <a:cxn ang="0">
                <a:pos x="connsiteX29809" y="connsiteY29809"/>
              </a:cxn>
              <a:cxn ang="0">
                <a:pos x="connsiteX29810" y="connsiteY29810"/>
              </a:cxn>
              <a:cxn ang="0">
                <a:pos x="connsiteX29811" y="connsiteY29811"/>
              </a:cxn>
              <a:cxn ang="0">
                <a:pos x="connsiteX29812" y="connsiteY29812"/>
              </a:cxn>
              <a:cxn ang="0">
                <a:pos x="connsiteX29813" y="connsiteY29813"/>
              </a:cxn>
              <a:cxn ang="0">
                <a:pos x="connsiteX29814" y="connsiteY29814"/>
              </a:cxn>
              <a:cxn ang="0">
                <a:pos x="connsiteX29815" y="connsiteY29815"/>
              </a:cxn>
              <a:cxn ang="0">
                <a:pos x="connsiteX29816" y="connsiteY29816"/>
              </a:cxn>
              <a:cxn ang="0">
                <a:pos x="connsiteX29817" y="connsiteY29817"/>
              </a:cxn>
              <a:cxn ang="0">
                <a:pos x="connsiteX29818" y="connsiteY29818"/>
              </a:cxn>
              <a:cxn ang="0">
                <a:pos x="connsiteX29819" y="connsiteY29819"/>
              </a:cxn>
              <a:cxn ang="0">
                <a:pos x="connsiteX29820" y="connsiteY29820"/>
              </a:cxn>
              <a:cxn ang="0">
                <a:pos x="connsiteX29821" y="connsiteY29821"/>
              </a:cxn>
              <a:cxn ang="0">
                <a:pos x="connsiteX29822" y="connsiteY29822"/>
              </a:cxn>
              <a:cxn ang="0">
                <a:pos x="connsiteX29823" y="connsiteY29823"/>
              </a:cxn>
              <a:cxn ang="0">
                <a:pos x="connsiteX29824" y="connsiteY29824"/>
              </a:cxn>
              <a:cxn ang="0">
                <a:pos x="connsiteX29825" y="connsiteY29825"/>
              </a:cxn>
              <a:cxn ang="0">
                <a:pos x="connsiteX29826" y="connsiteY29826"/>
              </a:cxn>
              <a:cxn ang="0">
                <a:pos x="connsiteX29827" y="connsiteY29827"/>
              </a:cxn>
              <a:cxn ang="0">
                <a:pos x="connsiteX29828" y="connsiteY29828"/>
              </a:cxn>
              <a:cxn ang="0">
                <a:pos x="connsiteX29829" y="connsiteY29829"/>
              </a:cxn>
              <a:cxn ang="0">
                <a:pos x="connsiteX29830" y="connsiteY29830"/>
              </a:cxn>
              <a:cxn ang="0">
                <a:pos x="connsiteX29831" y="connsiteY29831"/>
              </a:cxn>
              <a:cxn ang="0">
                <a:pos x="connsiteX29832" y="connsiteY29832"/>
              </a:cxn>
              <a:cxn ang="0">
                <a:pos x="connsiteX29833" y="connsiteY29833"/>
              </a:cxn>
              <a:cxn ang="0">
                <a:pos x="connsiteX29834" y="connsiteY29834"/>
              </a:cxn>
              <a:cxn ang="0">
                <a:pos x="connsiteX29835" y="connsiteY29835"/>
              </a:cxn>
              <a:cxn ang="0">
                <a:pos x="connsiteX29836" y="connsiteY29836"/>
              </a:cxn>
              <a:cxn ang="0">
                <a:pos x="connsiteX29837" y="connsiteY29837"/>
              </a:cxn>
              <a:cxn ang="0">
                <a:pos x="connsiteX29838" y="connsiteY29838"/>
              </a:cxn>
              <a:cxn ang="0">
                <a:pos x="connsiteX29839" y="connsiteY29839"/>
              </a:cxn>
              <a:cxn ang="0">
                <a:pos x="connsiteX29840" y="connsiteY29840"/>
              </a:cxn>
              <a:cxn ang="0">
                <a:pos x="connsiteX29841" y="connsiteY29841"/>
              </a:cxn>
              <a:cxn ang="0">
                <a:pos x="connsiteX29842" y="connsiteY29842"/>
              </a:cxn>
              <a:cxn ang="0">
                <a:pos x="connsiteX29843" y="connsiteY29843"/>
              </a:cxn>
              <a:cxn ang="0">
                <a:pos x="connsiteX29844" y="connsiteY29844"/>
              </a:cxn>
              <a:cxn ang="0">
                <a:pos x="connsiteX29845" y="connsiteY29845"/>
              </a:cxn>
              <a:cxn ang="0">
                <a:pos x="connsiteX29846" y="connsiteY29846"/>
              </a:cxn>
              <a:cxn ang="0">
                <a:pos x="connsiteX29847" y="connsiteY29847"/>
              </a:cxn>
              <a:cxn ang="0">
                <a:pos x="connsiteX29848" y="connsiteY29848"/>
              </a:cxn>
              <a:cxn ang="0">
                <a:pos x="connsiteX29849" y="connsiteY29849"/>
              </a:cxn>
              <a:cxn ang="0">
                <a:pos x="connsiteX29850" y="connsiteY29850"/>
              </a:cxn>
              <a:cxn ang="0">
                <a:pos x="connsiteX29851" y="connsiteY29851"/>
              </a:cxn>
              <a:cxn ang="0">
                <a:pos x="connsiteX29852" y="connsiteY29852"/>
              </a:cxn>
              <a:cxn ang="0">
                <a:pos x="connsiteX29853" y="connsiteY29853"/>
              </a:cxn>
              <a:cxn ang="0">
                <a:pos x="connsiteX29854" y="connsiteY29854"/>
              </a:cxn>
              <a:cxn ang="0">
                <a:pos x="connsiteX29855" y="connsiteY29855"/>
              </a:cxn>
              <a:cxn ang="0">
                <a:pos x="connsiteX29856" y="connsiteY29856"/>
              </a:cxn>
              <a:cxn ang="0">
                <a:pos x="connsiteX29857" y="connsiteY29857"/>
              </a:cxn>
              <a:cxn ang="0">
                <a:pos x="connsiteX29858" y="connsiteY29858"/>
              </a:cxn>
              <a:cxn ang="0">
                <a:pos x="connsiteX29859" y="connsiteY29859"/>
              </a:cxn>
              <a:cxn ang="0">
                <a:pos x="connsiteX29860" y="connsiteY29860"/>
              </a:cxn>
              <a:cxn ang="0">
                <a:pos x="connsiteX29861" y="connsiteY29861"/>
              </a:cxn>
              <a:cxn ang="0">
                <a:pos x="connsiteX29862" y="connsiteY29862"/>
              </a:cxn>
              <a:cxn ang="0">
                <a:pos x="connsiteX29863" y="connsiteY29863"/>
              </a:cxn>
              <a:cxn ang="0">
                <a:pos x="connsiteX29864" y="connsiteY29864"/>
              </a:cxn>
              <a:cxn ang="0">
                <a:pos x="connsiteX29865" y="connsiteY29865"/>
              </a:cxn>
              <a:cxn ang="0">
                <a:pos x="connsiteX29866" y="connsiteY29866"/>
              </a:cxn>
              <a:cxn ang="0">
                <a:pos x="connsiteX29867" y="connsiteY29867"/>
              </a:cxn>
              <a:cxn ang="0">
                <a:pos x="connsiteX29868" y="connsiteY29868"/>
              </a:cxn>
              <a:cxn ang="0">
                <a:pos x="connsiteX29869" y="connsiteY29869"/>
              </a:cxn>
              <a:cxn ang="0">
                <a:pos x="connsiteX29870" y="connsiteY29870"/>
              </a:cxn>
              <a:cxn ang="0">
                <a:pos x="connsiteX29871" y="connsiteY29871"/>
              </a:cxn>
              <a:cxn ang="0">
                <a:pos x="connsiteX29872" y="connsiteY29872"/>
              </a:cxn>
              <a:cxn ang="0">
                <a:pos x="connsiteX29873" y="connsiteY29873"/>
              </a:cxn>
              <a:cxn ang="0">
                <a:pos x="connsiteX29874" y="connsiteY29874"/>
              </a:cxn>
              <a:cxn ang="0">
                <a:pos x="connsiteX29875" y="connsiteY29875"/>
              </a:cxn>
              <a:cxn ang="0">
                <a:pos x="connsiteX29876" y="connsiteY29876"/>
              </a:cxn>
              <a:cxn ang="0">
                <a:pos x="connsiteX29877" y="connsiteY29877"/>
              </a:cxn>
              <a:cxn ang="0">
                <a:pos x="connsiteX29878" y="connsiteY29878"/>
              </a:cxn>
              <a:cxn ang="0">
                <a:pos x="connsiteX29879" y="connsiteY29879"/>
              </a:cxn>
              <a:cxn ang="0">
                <a:pos x="connsiteX29880" y="connsiteY29880"/>
              </a:cxn>
              <a:cxn ang="0">
                <a:pos x="connsiteX29881" y="connsiteY29881"/>
              </a:cxn>
              <a:cxn ang="0">
                <a:pos x="connsiteX29882" y="connsiteY29882"/>
              </a:cxn>
              <a:cxn ang="0">
                <a:pos x="connsiteX29883" y="connsiteY29883"/>
              </a:cxn>
              <a:cxn ang="0">
                <a:pos x="connsiteX29884" y="connsiteY29884"/>
              </a:cxn>
              <a:cxn ang="0">
                <a:pos x="connsiteX29885" y="connsiteY29885"/>
              </a:cxn>
              <a:cxn ang="0">
                <a:pos x="connsiteX29886" y="connsiteY29886"/>
              </a:cxn>
              <a:cxn ang="0">
                <a:pos x="connsiteX29887" y="connsiteY29887"/>
              </a:cxn>
              <a:cxn ang="0">
                <a:pos x="connsiteX29888" y="connsiteY29888"/>
              </a:cxn>
              <a:cxn ang="0">
                <a:pos x="connsiteX29889" y="connsiteY29889"/>
              </a:cxn>
              <a:cxn ang="0">
                <a:pos x="connsiteX29890" y="connsiteY29890"/>
              </a:cxn>
              <a:cxn ang="0">
                <a:pos x="connsiteX29891" y="connsiteY29891"/>
              </a:cxn>
              <a:cxn ang="0">
                <a:pos x="connsiteX29892" y="connsiteY29892"/>
              </a:cxn>
              <a:cxn ang="0">
                <a:pos x="connsiteX29893" y="connsiteY29893"/>
              </a:cxn>
              <a:cxn ang="0">
                <a:pos x="connsiteX29894" y="connsiteY29894"/>
              </a:cxn>
              <a:cxn ang="0">
                <a:pos x="connsiteX29895" y="connsiteY29895"/>
              </a:cxn>
              <a:cxn ang="0">
                <a:pos x="connsiteX29896" y="connsiteY29896"/>
              </a:cxn>
              <a:cxn ang="0">
                <a:pos x="connsiteX29897" y="connsiteY29897"/>
              </a:cxn>
              <a:cxn ang="0">
                <a:pos x="connsiteX29898" y="connsiteY29898"/>
              </a:cxn>
              <a:cxn ang="0">
                <a:pos x="connsiteX29899" y="connsiteY29899"/>
              </a:cxn>
              <a:cxn ang="0">
                <a:pos x="connsiteX29900" y="connsiteY29900"/>
              </a:cxn>
              <a:cxn ang="0">
                <a:pos x="connsiteX29901" y="connsiteY29901"/>
              </a:cxn>
              <a:cxn ang="0">
                <a:pos x="connsiteX29902" y="connsiteY29902"/>
              </a:cxn>
              <a:cxn ang="0">
                <a:pos x="connsiteX29903" y="connsiteY29903"/>
              </a:cxn>
              <a:cxn ang="0">
                <a:pos x="connsiteX29904" y="connsiteY29904"/>
              </a:cxn>
              <a:cxn ang="0">
                <a:pos x="connsiteX29905" y="connsiteY29905"/>
              </a:cxn>
              <a:cxn ang="0">
                <a:pos x="connsiteX29906" y="connsiteY29906"/>
              </a:cxn>
              <a:cxn ang="0">
                <a:pos x="connsiteX29907" y="connsiteY29907"/>
              </a:cxn>
              <a:cxn ang="0">
                <a:pos x="connsiteX29908" y="connsiteY29908"/>
              </a:cxn>
              <a:cxn ang="0">
                <a:pos x="connsiteX29909" y="connsiteY29909"/>
              </a:cxn>
              <a:cxn ang="0">
                <a:pos x="connsiteX29910" y="connsiteY29910"/>
              </a:cxn>
              <a:cxn ang="0">
                <a:pos x="connsiteX29911" y="connsiteY29911"/>
              </a:cxn>
              <a:cxn ang="0">
                <a:pos x="connsiteX29912" y="connsiteY29912"/>
              </a:cxn>
              <a:cxn ang="0">
                <a:pos x="connsiteX29913" y="connsiteY29913"/>
              </a:cxn>
              <a:cxn ang="0">
                <a:pos x="connsiteX29914" y="connsiteY29914"/>
              </a:cxn>
              <a:cxn ang="0">
                <a:pos x="connsiteX29915" y="connsiteY29915"/>
              </a:cxn>
              <a:cxn ang="0">
                <a:pos x="connsiteX29916" y="connsiteY29916"/>
              </a:cxn>
              <a:cxn ang="0">
                <a:pos x="connsiteX29917" y="connsiteY29917"/>
              </a:cxn>
              <a:cxn ang="0">
                <a:pos x="connsiteX29918" y="connsiteY29918"/>
              </a:cxn>
              <a:cxn ang="0">
                <a:pos x="connsiteX29919" y="connsiteY29919"/>
              </a:cxn>
              <a:cxn ang="0">
                <a:pos x="connsiteX29920" y="connsiteY29920"/>
              </a:cxn>
              <a:cxn ang="0">
                <a:pos x="connsiteX29921" y="connsiteY29921"/>
              </a:cxn>
              <a:cxn ang="0">
                <a:pos x="connsiteX29922" y="connsiteY29922"/>
              </a:cxn>
              <a:cxn ang="0">
                <a:pos x="connsiteX29923" y="connsiteY29923"/>
              </a:cxn>
              <a:cxn ang="0">
                <a:pos x="connsiteX29924" y="connsiteY29924"/>
              </a:cxn>
              <a:cxn ang="0">
                <a:pos x="connsiteX29925" y="connsiteY29925"/>
              </a:cxn>
              <a:cxn ang="0">
                <a:pos x="connsiteX29926" y="connsiteY29926"/>
              </a:cxn>
              <a:cxn ang="0">
                <a:pos x="connsiteX29927" y="connsiteY29927"/>
              </a:cxn>
              <a:cxn ang="0">
                <a:pos x="connsiteX29928" y="connsiteY29928"/>
              </a:cxn>
              <a:cxn ang="0">
                <a:pos x="connsiteX29929" y="connsiteY29929"/>
              </a:cxn>
              <a:cxn ang="0">
                <a:pos x="connsiteX29930" y="connsiteY29930"/>
              </a:cxn>
              <a:cxn ang="0">
                <a:pos x="connsiteX29931" y="connsiteY29931"/>
              </a:cxn>
              <a:cxn ang="0">
                <a:pos x="connsiteX29932" y="connsiteY29932"/>
              </a:cxn>
              <a:cxn ang="0">
                <a:pos x="connsiteX29933" y="connsiteY29933"/>
              </a:cxn>
              <a:cxn ang="0">
                <a:pos x="connsiteX29934" y="connsiteY29934"/>
              </a:cxn>
              <a:cxn ang="0">
                <a:pos x="connsiteX29935" y="connsiteY29935"/>
              </a:cxn>
              <a:cxn ang="0">
                <a:pos x="connsiteX29936" y="connsiteY29936"/>
              </a:cxn>
              <a:cxn ang="0">
                <a:pos x="connsiteX29937" y="connsiteY29937"/>
              </a:cxn>
              <a:cxn ang="0">
                <a:pos x="connsiteX29938" y="connsiteY29938"/>
              </a:cxn>
              <a:cxn ang="0">
                <a:pos x="connsiteX29939" y="connsiteY29939"/>
              </a:cxn>
              <a:cxn ang="0">
                <a:pos x="connsiteX29940" y="connsiteY29940"/>
              </a:cxn>
              <a:cxn ang="0">
                <a:pos x="connsiteX29941" y="connsiteY29941"/>
              </a:cxn>
              <a:cxn ang="0">
                <a:pos x="connsiteX29942" y="connsiteY29942"/>
              </a:cxn>
              <a:cxn ang="0">
                <a:pos x="connsiteX29943" y="connsiteY29943"/>
              </a:cxn>
              <a:cxn ang="0">
                <a:pos x="connsiteX29944" y="connsiteY29944"/>
              </a:cxn>
              <a:cxn ang="0">
                <a:pos x="connsiteX29945" y="connsiteY29945"/>
              </a:cxn>
              <a:cxn ang="0">
                <a:pos x="connsiteX29946" y="connsiteY29946"/>
              </a:cxn>
              <a:cxn ang="0">
                <a:pos x="connsiteX29947" y="connsiteY29947"/>
              </a:cxn>
              <a:cxn ang="0">
                <a:pos x="connsiteX29948" y="connsiteY29948"/>
              </a:cxn>
              <a:cxn ang="0">
                <a:pos x="connsiteX29949" y="connsiteY29949"/>
              </a:cxn>
              <a:cxn ang="0">
                <a:pos x="connsiteX29950" y="connsiteY29950"/>
              </a:cxn>
              <a:cxn ang="0">
                <a:pos x="connsiteX29951" y="connsiteY29951"/>
              </a:cxn>
              <a:cxn ang="0">
                <a:pos x="connsiteX29952" y="connsiteY29952"/>
              </a:cxn>
              <a:cxn ang="0">
                <a:pos x="connsiteX29953" y="connsiteY29953"/>
              </a:cxn>
              <a:cxn ang="0">
                <a:pos x="connsiteX29954" y="connsiteY29954"/>
              </a:cxn>
              <a:cxn ang="0">
                <a:pos x="connsiteX29955" y="connsiteY29955"/>
              </a:cxn>
              <a:cxn ang="0">
                <a:pos x="connsiteX29956" y="connsiteY29956"/>
              </a:cxn>
              <a:cxn ang="0">
                <a:pos x="connsiteX29957" y="connsiteY29957"/>
              </a:cxn>
              <a:cxn ang="0">
                <a:pos x="connsiteX29958" y="connsiteY29958"/>
              </a:cxn>
              <a:cxn ang="0">
                <a:pos x="connsiteX29959" y="connsiteY29959"/>
              </a:cxn>
              <a:cxn ang="0">
                <a:pos x="connsiteX29960" y="connsiteY29960"/>
              </a:cxn>
              <a:cxn ang="0">
                <a:pos x="connsiteX29961" y="connsiteY29961"/>
              </a:cxn>
              <a:cxn ang="0">
                <a:pos x="connsiteX29962" y="connsiteY29962"/>
              </a:cxn>
              <a:cxn ang="0">
                <a:pos x="connsiteX29963" y="connsiteY29963"/>
              </a:cxn>
              <a:cxn ang="0">
                <a:pos x="connsiteX29964" y="connsiteY29964"/>
              </a:cxn>
              <a:cxn ang="0">
                <a:pos x="connsiteX29965" y="connsiteY29965"/>
              </a:cxn>
              <a:cxn ang="0">
                <a:pos x="connsiteX29966" y="connsiteY29966"/>
              </a:cxn>
              <a:cxn ang="0">
                <a:pos x="connsiteX29967" y="connsiteY29967"/>
              </a:cxn>
              <a:cxn ang="0">
                <a:pos x="connsiteX29968" y="connsiteY29968"/>
              </a:cxn>
              <a:cxn ang="0">
                <a:pos x="connsiteX29969" y="connsiteY29969"/>
              </a:cxn>
              <a:cxn ang="0">
                <a:pos x="connsiteX29970" y="connsiteY29970"/>
              </a:cxn>
              <a:cxn ang="0">
                <a:pos x="connsiteX29971" y="connsiteY29971"/>
              </a:cxn>
              <a:cxn ang="0">
                <a:pos x="connsiteX29972" y="connsiteY29972"/>
              </a:cxn>
              <a:cxn ang="0">
                <a:pos x="connsiteX29973" y="connsiteY29973"/>
              </a:cxn>
              <a:cxn ang="0">
                <a:pos x="connsiteX29974" y="connsiteY29974"/>
              </a:cxn>
              <a:cxn ang="0">
                <a:pos x="connsiteX29975" y="connsiteY29975"/>
              </a:cxn>
              <a:cxn ang="0">
                <a:pos x="connsiteX29976" y="connsiteY29976"/>
              </a:cxn>
              <a:cxn ang="0">
                <a:pos x="connsiteX29977" y="connsiteY29977"/>
              </a:cxn>
              <a:cxn ang="0">
                <a:pos x="connsiteX29978" y="connsiteY29978"/>
              </a:cxn>
              <a:cxn ang="0">
                <a:pos x="connsiteX29979" y="connsiteY29979"/>
              </a:cxn>
              <a:cxn ang="0">
                <a:pos x="connsiteX29980" y="connsiteY29980"/>
              </a:cxn>
              <a:cxn ang="0">
                <a:pos x="connsiteX29981" y="connsiteY29981"/>
              </a:cxn>
              <a:cxn ang="0">
                <a:pos x="connsiteX29982" y="connsiteY29982"/>
              </a:cxn>
              <a:cxn ang="0">
                <a:pos x="connsiteX29983" y="connsiteY29983"/>
              </a:cxn>
              <a:cxn ang="0">
                <a:pos x="connsiteX29984" y="connsiteY29984"/>
              </a:cxn>
              <a:cxn ang="0">
                <a:pos x="connsiteX29985" y="connsiteY29985"/>
              </a:cxn>
              <a:cxn ang="0">
                <a:pos x="connsiteX29986" y="connsiteY29986"/>
              </a:cxn>
              <a:cxn ang="0">
                <a:pos x="connsiteX29987" y="connsiteY29987"/>
              </a:cxn>
              <a:cxn ang="0">
                <a:pos x="connsiteX29988" y="connsiteY29988"/>
              </a:cxn>
              <a:cxn ang="0">
                <a:pos x="connsiteX29989" y="connsiteY29989"/>
              </a:cxn>
              <a:cxn ang="0">
                <a:pos x="connsiteX29990" y="connsiteY29990"/>
              </a:cxn>
              <a:cxn ang="0">
                <a:pos x="connsiteX29991" y="connsiteY29991"/>
              </a:cxn>
              <a:cxn ang="0">
                <a:pos x="connsiteX29992" y="connsiteY29992"/>
              </a:cxn>
              <a:cxn ang="0">
                <a:pos x="connsiteX29993" y="connsiteY29993"/>
              </a:cxn>
              <a:cxn ang="0">
                <a:pos x="connsiteX29994" y="connsiteY29994"/>
              </a:cxn>
              <a:cxn ang="0">
                <a:pos x="connsiteX29995" y="connsiteY29995"/>
              </a:cxn>
              <a:cxn ang="0">
                <a:pos x="connsiteX29996" y="connsiteY29996"/>
              </a:cxn>
              <a:cxn ang="0">
                <a:pos x="connsiteX29997" y="connsiteY29997"/>
              </a:cxn>
              <a:cxn ang="0">
                <a:pos x="connsiteX29998" y="connsiteY29998"/>
              </a:cxn>
              <a:cxn ang="0">
                <a:pos x="connsiteX29999" y="connsiteY29999"/>
              </a:cxn>
              <a:cxn ang="0">
                <a:pos x="connsiteX30000" y="connsiteY30000"/>
              </a:cxn>
              <a:cxn ang="0">
                <a:pos x="connsiteX30001" y="connsiteY30001"/>
              </a:cxn>
              <a:cxn ang="0">
                <a:pos x="connsiteX30002" y="connsiteY30002"/>
              </a:cxn>
              <a:cxn ang="0">
                <a:pos x="connsiteX30003" y="connsiteY30003"/>
              </a:cxn>
              <a:cxn ang="0">
                <a:pos x="connsiteX30004" y="connsiteY30004"/>
              </a:cxn>
              <a:cxn ang="0">
                <a:pos x="connsiteX30005" y="connsiteY30005"/>
              </a:cxn>
              <a:cxn ang="0">
                <a:pos x="connsiteX30006" y="connsiteY30006"/>
              </a:cxn>
              <a:cxn ang="0">
                <a:pos x="connsiteX30007" y="connsiteY30007"/>
              </a:cxn>
              <a:cxn ang="0">
                <a:pos x="connsiteX30008" y="connsiteY30008"/>
              </a:cxn>
              <a:cxn ang="0">
                <a:pos x="connsiteX30009" y="connsiteY30009"/>
              </a:cxn>
              <a:cxn ang="0">
                <a:pos x="connsiteX30010" y="connsiteY30010"/>
              </a:cxn>
              <a:cxn ang="0">
                <a:pos x="connsiteX30011" y="connsiteY30011"/>
              </a:cxn>
              <a:cxn ang="0">
                <a:pos x="connsiteX30012" y="connsiteY30012"/>
              </a:cxn>
              <a:cxn ang="0">
                <a:pos x="connsiteX30013" y="connsiteY30013"/>
              </a:cxn>
              <a:cxn ang="0">
                <a:pos x="connsiteX30014" y="connsiteY30014"/>
              </a:cxn>
              <a:cxn ang="0">
                <a:pos x="connsiteX30015" y="connsiteY30015"/>
              </a:cxn>
              <a:cxn ang="0">
                <a:pos x="connsiteX30016" y="connsiteY30016"/>
              </a:cxn>
              <a:cxn ang="0">
                <a:pos x="connsiteX30017" y="connsiteY30017"/>
              </a:cxn>
              <a:cxn ang="0">
                <a:pos x="connsiteX30018" y="connsiteY30018"/>
              </a:cxn>
              <a:cxn ang="0">
                <a:pos x="connsiteX30019" y="connsiteY30019"/>
              </a:cxn>
              <a:cxn ang="0">
                <a:pos x="connsiteX30020" y="connsiteY30020"/>
              </a:cxn>
              <a:cxn ang="0">
                <a:pos x="connsiteX30021" y="connsiteY30021"/>
              </a:cxn>
              <a:cxn ang="0">
                <a:pos x="connsiteX30022" y="connsiteY30022"/>
              </a:cxn>
              <a:cxn ang="0">
                <a:pos x="connsiteX30023" y="connsiteY30023"/>
              </a:cxn>
              <a:cxn ang="0">
                <a:pos x="connsiteX30024" y="connsiteY30024"/>
              </a:cxn>
              <a:cxn ang="0">
                <a:pos x="connsiteX30025" y="connsiteY30025"/>
              </a:cxn>
              <a:cxn ang="0">
                <a:pos x="connsiteX30026" y="connsiteY30026"/>
              </a:cxn>
              <a:cxn ang="0">
                <a:pos x="connsiteX30027" y="connsiteY30027"/>
              </a:cxn>
              <a:cxn ang="0">
                <a:pos x="connsiteX30028" y="connsiteY30028"/>
              </a:cxn>
              <a:cxn ang="0">
                <a:pos x="connsiteX30029" y="connsiteY30029"/>
              </a:cxn>
              <a:cxn ang="0">
                <a:pos x="connsiteX30030" y="connsiteY30030"/>
              </a:cxn>
              <a:cxn ang="0">
                <a:pos x="connsiteX30031" y="connsiteY30031"/>
              </a:cxn>
              <a:cxn ang="0">
                <a:pos x="connsiteX30032" y="connsiteY30032"/>
              </a:cxn>
              <a:cxn ang="0">
                <a:pos x="connsiteX30033" y="connsiteY30033"/>
              </a:cxn>
              <a:cxn ang="0">
                <a:pos x="connsiteX30034" y="connsiteY30034"/>
              </a:cxn>
              <a:cxn ang="0">
                <a:pos x="connsiteX30035" y="connsiteY30035"/>
              </a:cxn>
              <a:cxn ang="0">
                <a:pos x="connsiteX30036" y="connsiteY30036"/>
              </a:cxn>
              <a:cxn ang="0">
                <a:pos x="connsiteX30037" y="connsiteY30037"/>
              </a:cxn>
              <a:cxn ang="0">
                <a:pos x="connsiteX30038" y="connsiteY30038"/>
              </a:cxn>
              <a:cxn ang="0">
                <a:pos x="connsiteX30039" y="connsiteY30039"/>
              </a:cxn>
              <a:cxn ang="0">
                <a:pos x="connsiteX30040" y="connsiteY30040"/>
              </a:cxn>
              <a:cxn ang="0">
                <a:pos x="connsiteX30041" y="connsiteY30041"/>
              </a:cxn>
              <a:cxn ang="0">
                <a:pos x="connsiteX30042" y="connsiteY30042"/>
              </a:cxn>
              <a:cxn ang="0">
                <a:pos x="connsiteX30043" y="connsiteY30043"/>
              </a:cxn>
              <a:cxn ang="0">
                <a:pos x="connsiteX30044" y="connsiteY30044"/>
              </a:cxn>
              <a:cxn ang="0">
                <a:pos x="connsiteX30045" y="connsiteY30045"/>
              </a:cxn>
              <a:cxn ang="0">
                <a:pos x="connsiteX30046" y="connsiteY30046"/>
              </a:cxn>
              <a:cxn ang="0">
                <a:pos x="connsiteX30047" y="connsiteY30047"/>
              </a:cxn>
              <a:cxn ang="0">
                <a:pos x="connsiteX30048" y="connsiteY30048"/>
              </a:cxn>
              <a:cxn ang="0">
                <a:pos x="connsiteX30049" y="connsiteY30049"/>
              </a:cxn>
              <a:cxn ang="0">
                <a:pos x="connsiteX30050" y="connsiteY30050"/>
              </a:cxn>
              <a:cxn ang="0">
                <a:pos x="connsiteX30051" y="connsiteY30051"/>
              </a:cxn>
              <a:cxn ang="0">
                <a:pos x="connsiteX30052" y="connsiteY30052"/>
              </a:cxn>
              <a:cxn ang="0">
                <a:pos x="connsiteX30053" y="connsiteY30053"/>
              </a:cxn>
              <a:cxn ang="0">
                <a:pos x="connsiteX30054" y="connsiteY30054"/>
              </a:cxn>
              <a:cxn ang="0">
                <a:pos x="connsiteX30055" y="connsiteY30055"/>
              </a:cxn>
              <a:cxn ang="0">
                <a:pos x="connsiteX30056" y="connsiteY30056"/>
              </a:cxn>
              <a:cxn ang="0">
                <a:pos x="connsiteX30057" y="connsiteY30057"/>
              </a:cxn>
              <a:cxn ang="0">
                <a:pos x="connsiteX30058" y="connsiteY30058"/>
              </a:cxn>
              <a:cxn ang="0">
                <a:pos x="connsiteX30059" y="connsiteY30059"/>
              </a:cxn>
              <a:cxn ang="0">
                <a:pos x="connsiteX30060" y="connsiteY30060"/>
              </a:cxn>
              <a:cxn ang="0">
                <a:pos x="connsiteX30061" y="connsiteY30061"/>
              </a:cxn>
              <a:cxn ang="0">
                <a:pos x="connsiteX30062" y="connsiteY30062"/>
              </a:cxn>
              <a:cxn ang="0">
                <a:pos x="connsiteX30063" y="connsiteY30063"/>
              </a:cxn>
              <a:cxn ang="0">
                <a:pos x="connsiteX30064" y="connsiteY30064"/>
              </a:cxn>
              <a:cxn ang="0">
                <a:pos x="connsiteX30065" y="connsiteY30065"/>
              </a:cxn>
              <a:cxn ang="0">
                <a:pos x="connsiteX30066" y="connsiteY30066"/>
              </a:cxn>
              <a:cxn ang="0">
                <a:pos x="connsiteX30067" y="connsiteY30067"/>
              </a:cxn>
              <a:cxn ang="0">
                <a:pos x="connsiteX30068" y="connsiteY30068"/>
              </a:cxn>
              <a:cxn ang="0">
                <a:pos x="connsiteX30069" y="connsiteY30069"/>
              </a:cxn>
              <a:cxn ang="0">
                <a:pos x="connsiteX30070" y="connsiteY30070"/>
              </a:cxn>
              <a:cxn ang="0">
                <a:pos x="connsiteX30071" y="connsiteY30071"/>
              </a:cxn>
              <a:cxn ang="0">
                <a:pos x="connsiteX30072" y="connsiteY30072"/>
              </a:cxn>
              <a:cxn ang="0">
                <a:pos x="connsiteX30073" y="connsiteY30073"/>
              </a:cxn>
              <a:cxn ang="0">
                <a:pos x="connsiteX30074" y="connsiteY30074"/>
              </a:cxn>
              <a:cxn ang="0">
                <a:pos x="connsiteX30075" y="connsiteY30075"/>
              </a:cxn>
              <a:cxn ang="0">
                <a:pos x="connsiteX30076" y="connsiteY30076"/>
              </a:cxn>
              <a:cxn ang="0">
                <a:pos x="connsiteX30077" y="connsiteY30077"/>
              </a:cxn>
              <a:cxn ang="0">
                <a:pos x="connsiteX30078" y="connsiteY30078"/>
              </a:cxn>
              <a:cxn ang="0">
                <a:pos x="connsiteX30079" y="connsiteY30079"/>
              </a:cxn>
              <a:cxn ang="0">
                <a:pos x="connsiteX30080" y="connsiteY30080"/>
              </a:cxn>
              <a:cxn ang="0">
                <a:pos x="connsiteX30081" y="connsiteY30081"/>
              </a:cxn>
              <a:cxn ang="0">
                <a:pos x="connsiteX30082" y="connsiteY30082"/>
              </a:cxn>
              <a:cxn ang="0">
                <a:pos x="connsiteX30083" y="connsiteY30083"/>
              </a:cxn>
              <a:cxn ang="0">
                <a:pos x="connsiteX30084" y="connsiteY30084"/>
              </a:cxn>
              <a:cxn ang="0">
                <a:pos x="connsiteX30085" y="connsiteY30085"/>
              </a:cxn>
              <a:cxn ang="0">
                <a:pos x="connsiteX30086" y="connsiteY30086"/>
              </a:cxn>
              <a:cxn ang="0">
                <a:pos x="connsiteX30087" y="connsiteY30087"/>
              </a:cxn>
              <a:cxn ang="0">
                <a:pos x="connsiteX30088" y="connsiteY30088"/>
              </a:cxn>
              <a:cxn ang="0">
                <a:pos x="connsiteX30089" y="connsiteY30089"/>
              </a:cxn>
              <a:cxn ang="0">
                <a:pos x="connsiteX30090" y="connsiteY30090"/>
              </a:cxn>
              <a:cxn ang="0">
                <a:pos x="connsiteX30091" y="connsiteY30091"/>
              </a:cxn>
              <a:cxn ang="0">
                <a:pos x="connsiteX30092" y="connsiteY30092"/>
              </a:cxn>
              <a:cxn ang="0">
                <a:pos x="connsiteX30093" y="connsiteY30093"/>
              </a:cxn>
              <a:cxn ang="0">
                <a:pos x="connsiteX30094" y="connsiteY30094"/>
              </a:cxn>
              <a:cxn ang="0">
                <a:pos x="connsiteX30095" y="connsiteY30095"/>
              </a:cxn>
              <a:cxn ang="0">
                <a:pos x="connsiteX30096" y="connsiteY30096"/>
              </a:cxn>
              <a:cxn ang="0">
                <a:pos x="connsiteX30097" y="connsiteY30097"/>
              </a:cxn>
              <a:cxn ang="0">
                <a:pos x="connsiteX30098" y="connsiteY30098"/>
              </a:cxn>
              <a:cxn ang="0">
                <a:pos x="connsiteX30099" y="connsiteY30099"/>
              </a:cxn>
              <a:cxn ang="0">
                <a:pos x="connsiteX30100" y="connsiteY30100"/>
              </a:cxn>
              <a:cxn ang="0">
                <a:pos x="connsiteX30101" y="connsiteY30101"/>
              </a:cxn>
              <a:cxn ang="0">
                <a:pos x="connsiteX30102" y="connsiteY30102"/>
              </a:cxn>
              <a:cxn ang="0">
                <a:pos x="connsiteX30103" y="connsiteY30103"/>
              </a:cxn>
              <a:cxn ang="0">
                <a:pos x="connsiteX30104" y="connsiteY30104"/>
              </a:cxn>
              <a:cxn ang="0">
                <a:pos x="connsiteX30105" y="connsiteY30105"/>
              </a:cxn>
              <a:cxn ang="0">
                <a:pos x="connsiteX30106" y="connsiteY30106"/>
              </a:cxn>
              <a:cxn ang="0">
                <a:pos x="connsiteX30107" y="connsiteY30107"/>
              </a:cxn>
              <a:cxn ang="0">
                <a:pos x="connsiteX30108" y="connsiteY30108"/>
              </a:cxn>
              <a:cxn ang="0">
                <a:pos x="connsiteX30109" y="connsiteY30109"/>
              </a:cxn>
              <a:cxn ang="0">
                <a:pos x="connsiteX30110" y="connsiteY30110"/>
              </a:cxn>
              <a:cxn ang="0">
                <a:pos x="connsiteX30111" y="connsiteY30111"/>
              </a:cxn>
              <a:cxn ang="0">
                <a:pos x="connsiteX30112" y="connsiteY30112"/>
              </a:cxn>
              <a:cxn ang="0">
                <a:pos x="connsiteX30113" y="connsiteY30113"/>
              </a:cxn>
              <a:cxn ang="0">
                <a:pos x="connsiteX30114" y="connsiteY30114"/>
              </a:cxn>
              <a:cxn ang="0">
                <a:pos x="connsiteX30115" y="connsiteY30115"/>
              </a:cxn>
              <a:cxn ang="0">
                <a:pos x="connsiteX30116" y="connsiteY30116"/>
              </a:cxn>
              <a:cxn ang="0">
                <a:pos x="connsiteX30117" y="connsiteY30117"/>
              </a:cxn>
              <a:cxn ang="0">
                <a:pos x="connsiteX30118" y="connsiteY30118"/>
              </a:cxn>
              <a:cxn ang="0">
                <a:pos x="connsiteX30119" y="connsiteY30119"/>
              </a:cxn>
              <a:cxn ang="0">
                <a:pos x="connsiteX30120" y="connsiteY30120"/>
              </a:cxn>
              <a:cxn ang="0">
                <a:pos x="connsiteX30121" y="connsiteY30121"/>
              </a:cxn>
              <a:cxn ang="0">
                <a:pos x="connsiteX30122" y="connsiteY30122"/>
              </a:cxn>
              <a:cxn ang="0">
                <a:pos x="connsiteX30123" y="connsiteY30123"/>
              </a:cxn>
              <a:cxn ang="0">
                <a:pos x="connsiteX30124" y="connsiteY30124"/>
              </a:cxn>
              <a:cxn ang="0">
                <a:pos x="connsiteX30125" y="connsiteY30125"/>
              </a:cxn>
              <a:cxn ang="0">
                <a:pos x="connsiteX30126" y="connsiteY30126"/>
              </a:cxn>
              <a:cxn ang="0">
                <a:pos x="connsiteX30127" y="connsiteY30127"/>
              </a:cxn>
              <a:cxn ang="0">
                <a:pos x="connsiteX30128" y="connsiteY30128"/>
              </a:cxn>
              <a:cxn ang="0">
                <a:pos x="connsiteX30129" y="connsiteY30129"/>
              </a:cxn>
              <a:cxn ang="0">
                <a:pos x="connsiteX30130" y="connsiteY30130"/>
              </a:cxn>
              <a:cxn ang="0">
                <a:pos x="connsiteX30131" y="connsiteY30131"/>
              </a:cxn>
              <a:cxn ang="0">
                <a:pos x="connsiteX30132" y="connsiteY30132"/>
              </a:cxn>
              <a:cxn ang="0">
                <a:pos x="connsiteX30133" y="connsiteY30133"/>
              </a:cxn>
              <a:cxn ang="0">
                <a:pos x="connsiteX30134" y="connsiteY30134"/>
              </a:cxn>
              <a:cxn ang="0">
                <a:pos x="connsiteX30135" y="connsiteY30135"/>
              </a:cxn>
              <a:cxn ang="0">
                <a:pos x="connsiteX30136" y="connsiteY30136"/>
              </a:cxn>
              <a:cxn ang="0">
                <a:pos x="connsiteX30137" y="connsiteY30137"/>
              </a:cxn>
              <a:cxn ang="0">
                <a:pos x="connsiteX30138" y="connsiteY30138"/>
              </a:cxn>
              <a:cxn ang="0">
                <a:pos x="connsiteX30139" y="connsiteY30139"/>
              </a:cxn>
              <a:cxn ang="0">
                <a:pos x="connsiteX30140" y="connsiteY30140"/>
              </a:cxn>
              <a:cxn ang="0">
                <a:pos x="connsiteX30141" y="connsiteY30141"/>
              </a:cxn>
              <a:cxn ang="0">
                <a:pos x="connsiteX30142" y="connsiteY30142"/>
              </a:cxn>
              <a:cxn ang="0">
                <a:pos x="connsiteX30143" y="connsiteY30143"/>
              </a:cxn>
              <a:cxn ang="0">
                <a:pos x="connsiteX30144" y="connsiteY30144"/>
              </a:cxn>
              <a:cxn ang="0">
                <a:pos x="connsiteX30145" y="connsiteY30145"/>
              </a:cxn>
              <a:cxn ang="0">
                <a:pos x="connsiteX30146" y="connsiteY30146"/>
              </a:cxn>
              <a:cxn ang="0">
                <a:pos x="connsiteX30147" y="connsiteY30147"/>
              </a:cxn>
              <a:cxn ang="0">
                <a:pos x="connsiteX30148" y="connsiteY30148"/>
              </a:cxn>
              <a:cxn ang="0">
                <a:pos x="connsiteX30149" y="connsiteY30149"/>
              </a:cxn>
              <a:cxn ang="0">
                <a:pos x="connsiteX30150" y="connsiteY30150"/>
              </a:cxn>
              <a:cxn ang="0">
                <a:pos x="connsiteX30151" y="connsiteY30151"/>
              </a:cxn>
              <a:cxn ang="0">
                <a:pos x="connsiteX30152" y="connsiteY30152"/>
              </a:cxn>
              <a:cxn ang="0">
                <a:pos x="connsiteX30153" y="connsiteY30153"/>
              </a:cxn>
              <a:cxn ang="0">
                <a:pos x="connsiteX30154" y="connsiteY30154"/>
              </a:cxn>
              <a:cxn ang="0">
                <a:pos x="connsiteX30155" y="connsiteY30155"/>
              </a:cxn>
              <a:cxn ang="0">
                <a:pos x="connsiteX30156" y="connsiteY30156"/>
              </a:cxn>
              <a:cxn ang="0">
                <a:pos x="connsiteX30157" y="connsiteY30157"/>
              </a:cxn>
              <a:cxn ang="0">
                <a:pos x="connsiteX30158" y="connsiteY30158"/>
              </a:cxn>
              <a:cxn ang="0">
                <a:pos x="connsiteX30159" y="connsiteY30159"/>
              </a:cxn>
              <a:cxn ang="0">
                <a:pos x="connsiteX30160" y="connsiteY30160"/>
              </a:cxn>
              <a:cxn ang="0">
                <a:pos x="connsiteX30161" y="connsiteY30161"/>
              </a:cxn>
              <a:cxn ang="0">
                <a:pos x="connsiteX30162" y="connsiteY30162"/>
              </a:cxn>
              <a:cxn ang="0">
                <a:pos x="connsiteX30163" y="connsiteY30163"/>
              </a:cxn>
              <a:cxn ang="0">
                <a:pos x="connsiteX30164" y="connsiteY30164"/>
              </a:cxn>
              <a:cxn ang="0">
                <a:pos x="connsiteX30165" y="connsiteY30165"/>
              </a:cxn>
              <a:cxn ang="0">
                <a:pos x="connsiteX30166" y="connsiteY30166"/>
              </a:cxn>
              <a:cxn ang="0">
                <a:pos x="connsiteX30167" y="connsiteY30167"/>
              </a:cxn>
              <a:cxn ang="0">
                <a:pos x="connsiteX30168" y="connsiteY30168"/>
              </a:cxn>
              <a:cxn ang="0">
                <a:pos x="connsiteX30169" y="connsiteY30169"/>
              </a:cxn>
              <a:cxn ang="0">
                <a:pos x="connsiteX30170" y="connsiteY30170"/>
              </a:cxn>
              <a:cxn ang="0">
                <a:pos x="connsiteX30171" y="connsiteY30171"/>
              </a:cxn>
              <a:cxn ang="0">
                <a:pos x="connsiteX30172" y="connsiteY30172"/>
              </a:cxn>
              <a:cxn ang="0">
                <a:pos x="connsiteX30173" y="connsiteY30173"/>
              </a:cxn>
              <a:cxn ang="0">
                <a:pos x="connsiteX30174" y="connsiteY30174"/>
              </a:cxn>
              <a:cxn ang="0">
                <a:pos x="connsiteX30175" y="connsiteY30175"/>
              </a:cxn>
              <a:cxn ang="0">
                <a:pos x="connsiteX30176" y="connsiteY30176"/>
              </a:cxn>
              <a:cxn ang="0">
                <a:pos x="connsiteX30177" y="connsiteY30177"/>
              </a:cxn>
              <a:cxn ang="0">
                <a:pos x="connsiteX30178" y="connsiteY30178"/>
              </a:cxn>
              <a:cxn ang="0">
                <a:pos x="connsiteX30179" y="connsiteY30179"/>
              </a:cxn>
              <a:cxn ang="0">
                <a:pos x="connsiteX30180" y="connsiteY30180"/>
              </a:cxn>
              <a:cxn ang="0">
                <a:pos x="connsiteX30181" y="connsiteY30181"/>
              </a:cxn>
              <a:cxn ang="0">
                <a:pos x="connsiteX30182" y="connsiteY30182"/>
              </a:cxn>
              <a:cxn ang="0">
                <a:pos x="connsiteX30183" y="connsiteY30183"/>
              </a:cxn>
              <a:cxn ang="0">
                <a:pos x="connsiteX30184" y="connsiteY30184"/>
              </a:cxn>
              <a:cxn ang="0">
                <a:pos x="connsiteX30185" y="connsiteY30185"/>
              </a:cxn>
              <a:cxn ang="0">
                <a:pos x="connsiteX30186" y="connsiteY30186"/>
              </a:cxn>
              <a:cxn ang="0">
                <a:pos x="connsiteX30187" y="connsiteY30187"/>
              </a:cxn>
              <a:cxn ang="0">
                <a:pos x="connsiteX30188" y="connsiteY30188"/>
              </a:cxn>
              <a:cxn ang="0">
                <a:pos x="connsiteX30189" y="connsiteY30189"/>
              </a:cxn>
              <a:cxn ang="0">
                <a:pos x="connsiteX30190" y="connsiteY30190"/>
              </a:cxn>
              <a:cxn ang="0">
                <a:pos x="connsiteX30191" y="connsiteY30191"/>
              </a:cxn>
              <a:cxn ang="0">
                <a:pos x="connsiteX30192" y="connsiteY30192"/>
              </a:cxn>
              <a:cxn ang="0">
                <a:pos x="connsiteX30193" y="connsiteY30193"/>
              </a:cxn>
              <a:cxn ang="0">
                <a:pos x="connsiteX30194" y="connsiteY30194"/>
              </a:cxn>
              <a:cxn ang="0">
                <a:pos x="connsiteX30195" y="connsiteY30195"/>
              </a:cxn>
              <a:cxn ang="0">
                <a:pos x="connsiteX30196" y="connsiteY30196"/>
              </a:cxn>
              <a:cxn ang="0">
                <a:pos x="connsiteX30197" y="connsiteY30197"/>
              </a:cxn>
              <a:cxn ang="0">
                <a:pos x="connsiteX30198" y="connsiteY30198"/>
              </a:cxn>
              <a:cxn ang="0">
                <a:pos x="connsiteX30199" y="connsiteY30199"/>
              </a:cxn>
              <a:cxn ang="0">
                <a:pos x="connsiteX30200" y="connsiteY30200"/>
              </a:cxn>
              <a:cxn ang="0">
                <a:pos x="connsiteX30201" y="connsiteY30201"/>
              </a:cxn>
              <a:cxn ang="0">
                <a:pos x="connsiteX30202" y="connsiteY30202"/>
              </a:cxn>
              <a:cxn ang="0">
                <a:pos x="connsiteX30203" y="connsiteY30203"/>
              </a:cxn>
              <a:cxn ang="0">
                <a:pos x="connsiteX30204" y="connsiteY30204"/>
              </a:cxn>
              <a:cxn ang="0">
                <a:pos x="connsiteX30205" y="connsiteY30205"/>
              </a:cxn>
              <a:cxn ang="0">
                <a:pos x="connsiteX30206" y="connsiteY30206"/>
              </a:cxn>
              <a:cxn ang="0">
                <a:pos x="connsiteX30207" y="connsiteY30207"/>
              </a:cxn>
              <a:cxn ang="0">
                <a:pos x="connsiteX30208" y="connsiteY30208"/>
              </a:cxn>
              <a:cxn ang="0">
                <a:pos x="connsiteX30209" y="connsiteY30209"/>
              </a:cxn>
              <a:cxn ang="0">
                <a:pos x="connsiteX30210" y="connsiteY30210"/>
              </a:cxn>
              <a:cxn ang="0">
                <a:pos x="connsiteX30211" y="connsiteY30211"/>
              </a:cxn>
              <a:cxn ang="0">
                <a:pos x="connsiteX30212" y="connsiteY30212"/>
              </a:cxn>
              <a:cxn ang="0">
                <a:pos x="connsiteX30213" y="connsiteY30213"/>
              </a:cxn>
              <a:cxn ang="0">
                <a:pos x="connsiteX30214" y="connsiteY30214"/>
              </a:cxn>
              <a:cxn ang="0">
                <a:pos x="connsiteX30215" y="connsiteY30215"/>
              </a:cxn>
              <a:cxn ang="0">
                <a:pos x="connsiteX30216" y="connsiteY30216"/>
              </a:cxn>
              <a:cxn ang="0">
                <a:pos x="connsiteX30217" y="connsiteY30217"/>
              </a:cxn>
              <a:cxn ang="0">
                <a:pos x="connsiteX30218" y="connsiteY30218"/>
              </a:cxn>
              <a:cxn ang="0">
                <a:pos x="connsiteX30219" y="connsiteY30219"/>
              </a:cxn>
              <a:cxn ang="0">
                <a:pos x="connsiteX30220" y="connsiteY30220"/>
              </a:cxn>
              <a:cxn ang="0">
                <a:pos x="connsiteX30221" y="connsiteY30221"/>
              </a:cxn>
              <a:cxn ang="0">
                <a:pos x="connsiteX30222" y="connsiteY30222"/>
              </a:cxn>
              <a:cxn ang="0">
                <a:pos x="connsiteX30223" y="connsiteY30223"/>
              </a:cxn>
              <a:cxn ang="0">
                <a:pos x="connsiteX30224" y="connsiteY30224"/>
              </a:cxn>
              <a:cxn ang="0">
                <a:pos x="connsiteX30225" y="connsiteY30225"/>
              </a:cxn>
              <a:cxn ang="0">
                <a:pos x="connsiteX30226" y="connsiteY30226"/>
              </a:cxn>
              <a:cxn ang="0">
                <a:pos x="connsiteX30227" y="connsiteY30227"/>
              </a:cxn>
              <a:cxn ang="0">
                <a:pos x="connsiteX30228" y="connsiteY30228"/>
              </a:cxn>
              <a:cxn ang="0">
                <a:pos x="connsiteX30229" y="connsiteY30229"/>
              </a:cxn>
              <a:cxn ang="0">
                <a:pos x="connsiteX30230" y="connsiteY30230"/>
              </a:cxn>
              <a:cxn ang="0">
                <a:pos x="connsiteX30231" y="connsiteY30231"/>
              </a:cxn>
              <a:cxn ang="0">
                <a:pos x="connsiteX30232" y="connsiteY30232"/>
              </a:cxn>
              <a:cxn ang="0">
                <a:pos x="connsiteX30233" y="connsiteY30233"/>
              </a:cxn>
              <a:cxn ang="0">
                <a:pos x="connsiteX30234" y="connsiteY30234"/>
              </a:cxn>
              <a:cxn ang="0">
                <a:pos x="connsiteX30235" y="connsiteY30235"/>
              </a:cxn>
              <a:cxn ang="0">
                <a:pos x="connsiteX30236" y="connsiteY30236"/>
              </a:cxn>
              <a:cxn ang="0">
                <a:pos x="connsiteX30237" y="connsiteY30237"/>
              </a:cxn>
              <a:cxn ang="0">
                <a:pos x="connsiteX30238" y="connsiteY30238"/>
              </a:cxn>
              <a:cxn ang="0">
                <a:pos x="connsiteX30239" y="connsiteY30239"/>
              </a:cxn>
              <a:cxn ang="0">
                <a:pos x="connsiteX30240" y="connsiteY30240"/>
              </a:cxn>
              <a:cxn ang="0">
                <a:pos x="connsiteX30241" y="connsiteY30241"/>
              </a:cxn>
              <a:cxn ang="0">
                <a:pos x="connsiteX30242" y="connsiteY30242"/>
              </a:cxn>
              <a:cxn ang="0">
                <a:pos x="connsiteX30243" y="connsiteY30243"/>
              </a:cxn>
              <a:cxn ang="0">
                <a:pos x="connsiteX30244" y="connsiteY30244"/>
              </a:cxn>
              <a:cxn ang="0">
                <a:pos x="connsiteX30245" y="connsiteY30245"/>
              </a:cxn>
              <a:cxn ang="0">
                <a:pos x="connsiteX30246" y="connsiteY30246"/>
              </a:cxn>
              <a:cxn ang="0">
                <a:pos x="connsiteX30247" y="connsiteY30247"/>
              </a:cxn>
              <a:cxn ang="0">
                <a:pos x="connsiteX30248" y="connsiteY30248"/>
              </a:cxn>
              <a:cxn ang="0">
                <a:pos x="connsiteX30249" y="connsiteY30249"/>
              </a:cxn>
              <a:cxn ang="0">
                <a:pos x="connsiteX30250" y="connsiteY30250"/>
              </a:cxn>
              <a:cxn ang="0">
                <a:pos x="connsiteX30251" y="connsiteY30251"/>
              </a:cxn>
              <a:cxn ang="0">
                <a:pos x="connsiteX30252" y="connsiteY30252"/>
              </a:cxn>
              <a:cxn ang="0">
                <a:pos x="connsiteX30253" y="connsiteY30253"/>
              </a:cxn>
              <a:cxn ang="0">
                <a:pos x="connsiteX30254" y="connsiteY30254"/>
              </a:cxn>
              <a:cxn ang="0">
                <a:pos x="connsiteX30255" y="connsiteY30255"/>
              </a:cxn>
              <a:cxn ang="0">
                <a:pos x="connsiteX30256" y="connsiteY30256"/>
              </a:cxn>
              <a:cxn ang="0">
                <a:pos x="connsiteX30257" y="connsiteY30257"/>
              </a:cxn>
              <a:cxn ang="0">
                <a:pos x="connsiteX30258" y="connsiteY30258"/>
              </a:cxn>
              <a:cxn ang="0">
                <a:pos x="connsiteX30259" y="connsiteY30259"/>
              </a:cxn>
              <a:cxn ang="0">
                <a:pos x="connsiteX30260" y="connsiteY30260"/>
              </a:cxn>
              <a:cxn ang="0">
                <a:pos x="connsiteX30261" y="connsiteY30261"/>
              </a:cxn>
              <a:cxn ang="0">
                <a:pos x="connsiteX30262" y="connsiteY30262"/>
              </a:cxn>
              <a:cxn ang="0">
                <a:pos x="connsiteX30263" y="connsiteY30263"/>
              </a:cxn>
              <a:cxn ang="0">
                <a:pos x="connsiteX30264" y="connsiteY30264"/>
              </a:cxn>
              <a:cxn ang="0">
                <a:pos x="connsiteX30265" y="connsiteY30265"/>
              </a:cxn>
              <a:cxn ang="0">
                <a:pos x="connsiteX30266" y="connsiteY30266"/>
              </a:cxn>
              <a:cxn ang="0">
                <a:pos x="connsiteX30267" y="connsiteY30267"/>
              </a:cxn>
              <a:cxn ang="0">
                <a:pos x="connsiteX30268" y="connsiteY30268"/>
              </a:cxn>
              <a:cxn ang="0">
                <a:pos x="connsiteX30269" y="connsiteY30269"/>
              </a:cxn>
              <a:cxn ang="0">
                <a:pos x="connsiteX30270" y="connsiteY30270"/>
              </a:cxn>
              <a:cxn ang="0">
                <a:pos x="connsiteX30271" y="connsiteY30271"/>
              </a:cxn>
              <a:cxn ang="0">
                <a:pos x="connsiteX30272" y="connsiteY30272"/>
              </a:cxn>
              <a:cxn ang="0">
                <a:pos x="connsiteX30273" y="connsiteY30273"/>
              </a:cxn>
              <a:cxn ang="0">
                <a:pos x="connsiteX30274" y="connsiteY30274"/>
              </a:cxn>
              <a:cxn ang="0">
                <a:pos x="connsiteX30275" y="connsiteY30275"/>
              </a:cxn>
              <a:cxn ang="0">
                <a:pos x="connsiteX30276" y="connsiteY30276"/>
              </a:cxn>
              <a:cxn ang="0">
                <a:pos x="connsiteX30277" y="connsiteY30277"/>
              </a:cxn>
              <a:cxn ang="0">
                <a:pos x="connsiteX30278" y="connsiteY30278"/>
              </a:cxn>
              <a:cxn ang="0">
                <a:pos x="connsiteX30279" y="connsiteY30279"/>
              </a:cxn>
              <a:cxn ang="0">
                <a:pos x="connsiteX30280" y="connsiteY30280"/>
              </a:cxn>
              <a:cxn ang="0">
                <a:pos x="connsiteX30281" y="connsiteY30281"/>
              </a:cxn>
              <a:cxn ang="0">
                <a:pos x="connsiteX30282" y="connsiteY30282"/>
              </a:cxn>
              <a:cxn ang="0">
                <a:pos x="connsiteX30283" y="connsiteY30283"/>
              </a:cxn>
              <a:cxn ang="0">
                <a:pos x="connsiteX30284" y="connsiteY30284"/>
              </a:cxn>
              <a:cxn ang="0">
                <a:pos x="connsiteX30285" y="connsiteY30285"/>
              </a:cxn>
              <a:cxn ang="0">
                <a:pos x="connsiteX30286" y="connsiteY30286"/>
              </a:cxn>
              <a:cxn ang="0">
                <a:pos x="connsiteX30287" y="connsiteY30287"/>
              </a:cxn>
              <a:cxn ang="0">
                <a:pos x="connsiteX30288" y="connsiteY30288"/>
              </a:cxn>
              <a:cxn ang="0">
                <a:pos x="connsiteX30289" y="connsiteY30289"/>
              </a:cxn>
              <a:cxn ang="0">
                <a:pos x="connsiteX30290" y="connsiteY30290"/>
              </a:cxn>
              <a:cxn ang="0">
                <a:pos x="connsiteX30291" y="connsiteY30291"/>
              </a:cxn>
              <a:cxn ang="0">
                <a:pos x="connsiteX30292" y="connsiteY30292"/>
              </a:cxn>
              <a:cxn ang="0">
                <a:pos x="connsiteX30293" y="connsiteY30293"/>
              </a:cxn>
              <a:cxn ang="0">
                <a:pos x="connsiteX30294" y="connsiteY30294"/>
              </a:cxn>
              <a:cxn ang="0">
                <a:pos x="connsiteX30295" y="connsiteY30295"/>
              </a:cxn>
              <a:cxn ang="0">
                <a:pos x="connsiteX30296" y="connsiteY30296"/>
              </a:cxn>
              <a:cxn ang="0">
                <a:pos x="connsiteX30297" y="connsiteY30297"/>
              </a:cxn>
              <a:cxn ang="0">
                <a:pos x="connsiteX30298" y="connsiteY30298"/>
              </a:cxn>
              <a:cxn ang="0">
                <a:pos x="connsiteX30299" y="connsiteY30299"/>
              </a:cxn>
              <a:cxn ang="0">
                <a:pos x="connsiteX30300" y="connsiteY30300"/>
              </a:cxn>
              <a:cxn ang="0">
                <a:pos x="connsiteX30301" y="connsiteY30301"/>
              </a:cxn>
              <a:cxn ang="0">
                <a:pos x="connsiteX30302" y="connsiteY30302"/>
              </a:cxn>
              <a:cxn ang="0">
                <a:pos x="connsiteX30303" y="connsiteY30303"/>
              </a:cxn>
              <a:cxn ang="0">
                <a:pos x="connsiteX30304" y="connsiteY30304"/>
              </a:cxn>
              <a:cxn ang="0">
                <a:pos x="connsiteX30305" y="connsiteY30305"/>
              </a:cxn>
              <a:cxn ang="0">
                <a:pos x="connsiteX30306" y="connsiteY30306"/>
              </a:cxn>
              <a:cxn ang="0">
                <a:pos x="connsiteX30307" y="connsiteY30307"/>
              </a:cxn>
              <a:cxn ang="0">
                <a:pos x="connsiteX30308" y="connsiteY30308"/>
              </a:cxn>
              <a:cxn ang="0">
                <a:pos x="connsiteX30309" y="connsiteY30309"/>
              </a:cxn>
              <a:cxn ang="0">
                <a:pos x="connsiteX30310" y="connsiteY30310"/>
              </a:cxn>
              <a:cxn ang="0">
                <a:pos x="connsiteX30311" y="connsiteY30311"/>
              </a:cxn>
              <a:cxn ang="0">
                <a:pos x="connsiteX30312" y="connsiteY30312"/>
              </a:cxn>
              <a:cxn ang="0">
                <a:pos x="connsiteX30313" y="connsiteY30313"/>
              </a:cxn>
              <a:cxn ang="0">
                <a:pos x="connsiteX30314" y="connsiteY30314"/>
              </a:cxn>
              <a:cxn ang="0">
                <a:pos x="connsiteX30315" y="connsiteY30315"/>
              </a:cxn>
              <a:cxn ang="0">
                <a:pos x="connsiteX30316" y="connsiteY30316"/>
              </a:cxn>
              <a:cxn ang="0">
                <a:pos x="connsiteX30317" y="connsiteY30317"/>
              </a:cxn>
              <a:cxn ang="0">
                <a:pos x="connsiteX30318" y="connsiteY30318"/>
              </a:cxn>
              <a:cxn ang="0">
                <a:pos x="connsiteX30319" y="connsiteY30319"/>
              </a:cxn>
              <a:cxn ang="0">
                <a:pos x="connsiteX30320" y="connsiteY30320"/>
              </a:cxn>
              <a:cxn ang="0">
                <a:pos x="connsiteX30321" y="connsiteY30321"/>
              </a:cxn>
              <a:cxn ang="0">
                <a:pos x="connsiteX30322" y="connsiteY30322"/>
              </a:cxn>
              <a:cxn ang="0">
                <a:pos x="connsiteX30323" y="connsiteY30323"/>
              </a:cxn>
              <a:cxn ang="0">
                <a:pos x="connsiteX30324" y="connsiteY30324"/>
              </a:cxn>
              <a:cxn ang="0">
                <a:pos x="connsiteX30325" y="connsiteY30325"/>
              </a:cxn>
              <a:cxn ang="0">
                <a:pos x="connsiteX30326" y="connsiteY30326"/>
              </a:cxn>
              <a:cxn ang="0">
                <a:pos x="connsiteX30327" y="connsiteY30327"/>
              </a:cxn>
              <a:cxn ang="0">
                <a:pos x="connsiteX30328" y="connsiteY30328"/>
              </a:cxn>
              <a:cxn ang="0">
                <a:pos x="connsiteX30329" y="connsiteY30329"/>
              </a:cxn>
              <a:cxn ang="0">
                <a:pos x="connsiteX30330" y="connsiteY30330"/>
              </a:cxn>
              <a:cxn ang="0">
                <a:pos x="connsiteX30331" y="connsiteY30331"/>
              </a:cxn>
              <a:cxn ang="0">
                <a:pos x="connsiteX30332" y="connsiteY30332"/>
              </a:cxn>
              <a:cxn ang="0">
                <a:pos x="connsiteX30333" y="connsiteY30333"/>
              </a:cxn>
              <a:cxn ang="0">
                <a:pos x="connsiteX30334" y="connsiteY30334"/>
              </a:cxn>
              <a:cxn ang="0">
                <a:pos x="connsiteX30335" y="connsiteY30335"/>
              </a:cxn>
              <a:cxn ang="0">
                <a:pos x="connsiteX30336" y="connsiteY30336"/>
              </a:cxn>
              <a:cxn ang="0">
                <a:pos x="connsiteX30337" y="connsiteY30337"/>
              </a:cxn>
              <a:cxn ang="0">
                <a:pos x="connsiteX30338" y="connsiteY30338"/>
              </a:cxn>
              <a:cxn ang="0">
                <a:pos x="connsiteX30339" y="connsiteY30339"/>
              </a:cxn>
              <a:cxn ang="0">
                <a:pos x="connsiteX30340" y="connsiteY30340"/>
              </a:cxn>
              <a:cxn ang="0">
                <a:pos x="connsiteX30341" y="connsiteY30341"/>
              </a:cxn>
              <a:cxn ang="0">
                <a:pos x="connsiteX30342" y="connsiteY30342"/>
              </a:cxn>
              <a:cxn ang="0">
                <a:pos x="connsiteX30343" y="connsiteY30343"/>
              </a:cxn>
              <a:cxn ang="0">
                <a:pos x="connsiteX30344" y="connsiteY30344"/>
              </a:cxn>
              <a:cxn ang="0">
                <a:pos x="connsiteX30345" y="connsiteY30345"/>
              </a:cxn>
              <a:cxn ang="0">
                <a:pos x="connsiteX30346" y="connsiteY30346"/>
              </a:cxn>
              <a:cxn ang="0">
                <a:pos x="connsiteX30347" y="connsiteY30347"/>
              </a:cxn>
              <a:cxn ang="0">
                <a:pos x="connsiteX30348" y="connsiteY30348"/>
              </a:cxn>
              <a:cxn ang="0">
                <a:pos x="connsiteX30349" y="connsiteY30349"/>
              </a:cxn>
              <a:cxn ang="0">
                <a:pos x="connsiteX30350" y="connsiteY30350"/>
              </a:cxn>
              <a:cxn ang="0">
                <a:pos x="connsiteX30351" y="connsiteY30351"/>
              </a:cxn>
              <a:cxn ang="0">
                <a:pos x="connsiteX30352" y="connsiteY30352"/>
              </a:cxn>
              <a:cxn ang="0">
                <a:pos x="connsiteX30353" y="connsiteY30353"/>
              </a:cxn>
              <a:cxn ang="0">
                <a:pos x="connsiteX30354" y="connsiteY30354"/>
              </a:cxn>
              <a:cxn ang="0">
                <a:pos x="connsiteX30355" y="connsiteY30355"/>
              </a:cxn>
              <a:cxn ang="0">
                <a:pos x="connsiteX30356" y="connsiteY30356"/>
              </a:cxn>
              <a:cxn ang="0">
                <a:pos x="connsiteX30357" y="connsiteY30357"/>
              </a:cxn>
              <a:cxn ang="0">
                <a:pos x="connsiteX30358" y="connsiteY30358"/>
              </a:cxn>
              <a:cxn ang="0">
                <a:pos x="connsiteX30359" y="connsiteY30359"/>
              </a:cxn>
              <a:cxn ang="0">
                <a:pos x="connsiteX30360" y="connsiteY30360"/>
              </a:cxn>
              <a:cxn ang="0">
                <a:pos x="connsiteX30361" y="connsiteY30361"/>
              </a:cxn>
              <a:cxn ang="0">
                <a:pos x="connsiteX30362" y="connsiteY30362"/>
              </a:cxn>
              <a:cxn ang="0">
                <a:pos x="connsiteX30363" y="connsiteY30363"/>
              </a:cxn>
              <a:cxn ang="0">
                <a:pos x="connsiteX30364" y="connsiteY30364"/>
              </a:cxn>
              <a:cxn ang="0">
                <a:pos x="connsiteX30365" y="connsiteY30365"/>
              </a:cxn>
              <a:cxn ang="0">
                <a:pos x="connsiteX30366" y="connsiteY30366"/>
              </a:cxn>
              <a:cxn ang="0">
                <a:pos x="connsiteX30367" y="connsiteY30367"/>
              </a:cxn>
              <a:cxn ang="0">
                <a:pos x="connsiteX30368" y="connsiteY30368"/>
              </a:cxn>
              <a:cxn ang="0">
                <a:pos x="connsiteX30369" y="connsiteY30369"/>
              </a:cxn>
              <a:cxn ang="0">
                <a:pos x="connsiteX30370" y="connsiteY30370"/>
              </a:cxn>
              <a:cxn ang="0">
                <a:pos x="connsiteX30371" y="connsiteY30371"/>
              </a:cxn>
              <a:cxn ang="0">
                <a:pos x="connsiteX30372" y="connsiteY30372"/>
              </a:cxn>
              <a:cxn ang="0">
                <a:pos x="connsiteX30373" y="connsiteY30373"/>
              </a:cxn>
              <a:cxn ang="0">
                <a:pos x="connsiteX30374" y="connsiteY30374"/>
              </a:cxn>
              <a:cxn ang="0">
                <a:pos x="connsiteX30375" y="connsiteY30375"/>
              </a:cxn>
              <a:cxn ang="0">
                <a:pos x="connsiteX30376" y="connsiteY30376"/>
              </a:cxn>
              <a:cxn ang="0">
                <a:pos x="connsiteX30377" y="connsiteY30377"/>
              </a:cxn>
              <a:cxn ang="0">
                <a:pos x="connsiteX30378" y="connsiteY30378"/>
              </a:cxn>
              <a:cxn ang="0">
                <a:pos x="connsiteX30379" y="connsiteY30379"/>
              </a:cxn>
              <a:cxn ang="0">
                <a:pos x="connsiteX30380" y="connsiteY30380"/>
              </a:cxn>
              <a:cxn ang="0">
                <a:pos x="connsiteX30381" y="connsiteY30381"/>
              </a:cxn>
              <a:cxn ang="0">
                <a:pos x="connsiteX30382" y="connsiteY30382"/>
              </a:cxn>
              <a:cxn ang="0">
                <a:pos x="connsiteX30383" y="connsiteY30383"/>
              </a:cxn>
              <a:cxn ang="0">
                <a:pos x="connsiteX30384" y="connsiteY30384"/>
              </a:cxn>
              <a:cxn ang="0">
                <a:pos x="connsiteX30385" y="connsiteY30385"/>
              </a:cxn>
              <a:cxn ang="0">
                <a:pos x="connsiteX30386" y="connsiteY30386"/>
              </a:cxn>
              <a:cxn ang="0">
                <a:pos x="connsiteX30387" y="connsiteY30387"/>
              </a:cxn>
              <a:cxn ang="0">
                <a:pos x="connsiteX30388" y="connsiteY30388"/>
              </a:cxn>
              <a:cxn ang="0">
                <a:pos x="connsiteX30389" y="connsiteY30389"/>
              </a:cxn>
              <a:cxn ang="0">
                <a:pos x="connsiteX30390" y="connsiteY30390"/>
              </a:cxn>
              <a:cxn ang="0">
                <a:pos x="connsiteX30391" y="connsiteY30391"/>
              </a:cxn>
              <a:cxn ang="0">
                <a:pos x="connsiteX30392" y="connsiteY30392"/>
              </a:cxn>
              <a:cxn ang="0">
                <a:pos x="connsiteX30393" y="connsiteY30393"/>
              </a:cxn>
              <a:cxn ang="0">
                <a:pos x="connsiteX30394" y="connsiteY30394"/>
              </a:cxn>
              <a:cxn ang="0">
                <a:pos x="connsiteX30395" y="connsiteY30395"/>
              </a:cxn>
              <a:cxn ang="0">
                <a:pos x="connsiteX30396" y="connsiteY30396"/>
              </a:cxn>
              <a:cxn ang="0">
                <a:pos x="connsiteX30397" y="connsiteY30397"/>
              </a:cxn>
              <a:cxn ang="0">
                <a:pos x="connsiteX30398" y="connsiteY30398"/>
              </a:cxn>
              <a:cxn ang="0">
                <a:pos x="connsiteX30399" y="connsiteY30399"/>
              </a:cxn>
              <a:cxn ang="0">
                <a:pos x="connsiteX30400" y="connsiteY30400"/>
              </a:cxn>
              <a:cxn ang="0">
                <a:pos x="connsiteX30401" y="connsiteY30401"/>
              </a:cxn>
              <a:cxn ang="0">
                <a:pos x="connsiteX30402" y="connsiteY30402"/>
              </a:cxn>
              <a:cxn ang="0">
                <a:pos x="connsiteX30403" y="connsiteY30403"/>
              </a:cxn>
              <a:cxn ang="0">
                <a:pos x="connsiteX30404" y="connsiteY30404"/>
              </a:cxn>
              <a:cxn ang="0">
                <a:pos x="connsiteX30405" y="connsiteY30405"/>
              </a:cxn>
              <a:cxn ang="0">
                <a:pos x="connsiteX30406" y="connsiteY30406"/>
              </a:cxn>
              <a:cxn ang="0">
                <a:pos x="connsiteX30407" y="connsiteY30407"/>
              </a:cxn>
              <a:cxn ang="0">
                <a:pos x="connsiteX30408" y="connsiteY30408"/>
              </a:cxn>
              <a:cxn ang="0">
                <a:pos x="connsiteX30409" y="connsiteY30409"/>
              </a:cxn>
              <a:cxn ang="0">
                <a:pos x="connsiteX30410" y="connsiteY30410"/>
              </a:cxn>
              <a:cxn ang="0">
                <a:pos x="connsiteX30411" y="connsiteY30411"/>
              </a:cxn>
              <a:cxn ang="0">
                <a:pos x="connsiteX30412" y="connsiteY30412"/>
              </a:cxn>
              <a:cxn ang="0">
                <a:pos x="connsiteX30413" y="connsiteY30413"/>
              </a:cxn>
              <a:cxn ang="0">
                <a:pos x="connsiteX30414" y="connsiteY30414"/>
              </a:cxn>
              <a:cxn ang="0">
                <a:pos x="connsiteX30415" y="connsiteY30415"/>
              </a:cxn>
              <a:cxn ang="0">
                <a:pos x="connsiteX30416" y="connsiteY30416"/>
              </a:cxn>
              <a:cxn ang="0">
                <a:pos x="connsiteX30417" y="connsiteY30417"/>
              </a:cxn>
              <a:cxn ang="0">
                <a:pos x="connsiteX30418" y="connsiteY30418"/>
              </a:cxn>
              <a:cxn ang="0">
                <a:pos x="connsiteX30419" y="connsiteY30419"/>
              </a:cxn>
              <a:cxn ang="0">
                <a:pos x="connsiteX30420" y="connsiteY30420"/>
              </a:cxn>
              <a:cxn ang="0">
                <a:pos x="connsiteX30421" y="connsiteY30421"/>
              </a:cxn>
              <a:cxn ang="0">
                <a:pos x="connsiteX30422" y="connsiteY30422"/>
              </a:cxn>
              <a:cxn ang="0">
                <a:pos x="connsiteX30423" y="connsiteY30423"/>
              </a:cxn>
              <a:cxn ang="0">
                <a:pos x="connsiteX30424" y="connsiteY30424"/>
              </a:cxn>
              <a:cxn ang="0">
                <a:pos x="connsiteX30425" y="connsiteY30425"/>
              </a:cxn>
              <a:cxn ang="0">
                <a:pos x="connsiteX30426" y="connsiteY30426"/>
              </a:cxn>
              <a:cxn ang="0">
                <a:pos x="connsiteX30427" y="connsiteY30427"/>
              </a:cxn>
              <a:cxn ang="0">
                <a:pos x="connsiteX30428" y="connsiteY30428"/>
              </a:cxn>
              <a:cxn ang="0">
                <a:pos x="connsiteX30429" y="connsiteY30429"/>
              </a:cxn>
              <a:cxn ang="0">
                <a:pos x="connsiteX30430" y="connsiteY30430"/>
              </a:cxn>
              <a:cxn ang="0">
                <a:pos x="connsiteX30431" y="connsiteY30431"/>
              </a:cxn>
              <a:cxn ang="0">
                <a:pos x="connsiteX30432" y="connsiteY30432"/>
              </a:cxn>
              <a:cxn ang="0">
                <a:pos x="connsiteX30433" y="connsiteY30433"/>
              </a:cxn>
              <a:cxn ang="0">
                <a:pos x="connsiteX30434" y="connsiteY30434"/>
              </a:cxn>
              <a:cxn ang="0">
                <a:pos x="connsiteX30435" y="connsiteY30435"/>
              </a:cxn>
              <a:cxn ang="0">
                <a:pos x="connsiteX30436" y="connsiteY30436"/>
              </a:cxn>
              <a:cxn ang="0">
                <a:pos x="connsiteX30437" y="connsiteY30437"/>
              </a:cxn>
              <a:cxn ang="0">
                <a:pos x="connsiteX30438" y="connsiteY30438"/>
              </a:cxn>
              <a:cxn ang="0">
                <a:pos x="connsiteX30439" y="connsiteY30439"/>
              </a:cxn>
              <a:cxn ang="0">
                <a:pos x="connsiteX30440" y="connsiteY30440"/>
              </a:cxn>
              <a:cxn ang="0">
                <a:pos x="connsiteX30441" y="connsiteY30441"/>
              </a:cxn>
              <a:cxn ang="0">
                <a:pos x="connsiteX30442" y="connsiteY30442"/>
              </a:cxn>
              <a:cxn ang="0">
                <a:pos x="connsiteX30443" y="connsiteY30443"/>
              </a:cxn>
              <a:cxn ang="0">
                <a:pos x="connsiteX30444" y="connsiteY30444"/>
              </a:cxn>
              <a:cxn ang="0">
                <a:pos x="connsiteX30445" y="connsiteY30445"/>
              </a:cxn>
              <a:cxn ang="0">
                <a:pos x="connsiteX30446" y="connsiteY30446"/>
              </a:cxn>
              <a:cxn ang="0">
                <a:pos x="connsiteX30447" y="connsiteY30447"/>
              </a:cxn>
              <a:cxn ang="0">
                <a:pos x="connsiteX30448" y="connsiteY30448"/>
              </a:cxn>
              <a:cxn ang="0">
                <a:pos x="connsiteX30449" y="connsiteY30449"/>
              </a:cxn>
              <a:cxn ang="0">
                <a:pos x="connsiteX30450" y="connsiteY30450"/>
              </a:cxn>
              <a:cxn ang="0">
                <a:pos x="connsiteX30451" y="connsiteY30451"/>
              </a:cxn>
              <a:cxn ang="0">
                <a:pos x="connsiteX30452" y="connsiteY30452"/>
              </a:cxn>
              <a:cxn ang="0">
                <a:pos x="connsiteX30453" y="connsiteY30453"/>
              </a:cxn>
              <a:cxn ang="0">
                <a:pos x="connsiteX30454" y="connsiteY30454"/>
              </a:cxn>
              <a:cxn ang="0">
                <a:pos x="connsiteX30455" y="connsiteY30455"/>
              </a:cxn>
              <a:cxn ang="0">
                <a:pos x="connsiteX30456" y="connsiteY30456"/>
              </a:cxn>
              <a:cxn ang="0">
                <a:pos x="connsiteX30457" y="connsiteY30457"/>
              </a:cxn>
              <a:cxn ang="0">
                <a:pos x="connsiteX30458" y="connsiteY30458"/>
              </a:cxn>
              <a:cxn ang="0">
                <a:pos x="connsiteX30459" y="connsiteY30459"/>
              </a:cxn>
              <a:cxn ang="0">
                <a:pos x="connsiteX30460" y="connsiteY30460"/>
              </a:cxn>
              <a:cxn ang="0">
                <a:pos x="connsiteX30461" y="connsiteY30461"/>
              </a:cxn>
              <a:cxn ang="0">
                <a:pos x="connsiteX30462" y="connsiteY30462"/>
              </a:cxn>
              <a:cxn ang="0">
                <a:pos x="connsiteX30463" y="connsiteY30463"/>
              </a:cxn>
              <a:cxn ang="0">
                <a:pos x="connsiteX30464" y="connsiteY30464"/>
              </a:cxn>
              <a:cxn ang="0">
                <a:pos x="connsiteX30465" y="connsiteY30465"/>
              </a:cxn>
              <a:cxn ang="0">
                <a:pos x="connsiteX30466" y="connsiteY30466"/>
              </a:cxn>
              <a:cxn ang="0">
                <a:pos x="connsiteX30467" y="connsiteY30467"/>
              </a:cxn>
              <a:cxn ang="0">
                <a:pos x="connsiteX30468" y="connsiteY30468"/>
              </a:cxn>
              <a:cxn ang="0">
                <a:pos x="connsiteX30469" y="connsiteY30469"/>
              </a:cxn>
              <a:cxn ang="0">
                <a:pos x="connsiteX30470" y="connsiteY30470"/>
              </a:cxn>
              <a:cxn ang="0">
                <a:pos x="connsiteX30471" y="connsiteY30471"/>
              </a:cxn>
              <a:cxn ang="0">
                <a:pos x="connsiteX30472" y="connsiteY30472"/>
              </a:cxn>
              <a:cxn ang="0">
                <a:pos x="connsiteX30473" y="connsiteY30473"/>
              </a:cxn>
              <a:cxn ang="0">
                <a:pos x="connsiteX30474" y="connsiteY30474"/>
              </a:cxn>
              <a:cxn ang="0">
                <a:pos x="connsiteX30475" y="connsiteY30475"/>
              </a:cxn>
              <a:cxn ang="0">
                <a:pos x="connsiteX30476" y="connsiteY30476"/>
              </a:cxn>
              <a:cxn ang="0">
                <a:pos x="connsiteX30477" y="connsiteY30477"/>
              </a:cxn>
              <a:cxn ang="0">
                <a:pos x="connsiteX30478" y="connsiteY30478"/>
              </a:cxn>
              <a:cxn ang="0">
                <a:pos x="connsiteX30479" y="connsiteY30479"/>
              </a:cxn>
              <a:cxn ang="0">
                <a:pos x="connsiteX30480" y="connsiteY30480"/>
              </a:cxn>
              <a:cxn ang="0">
                <a:pos x="connsiteX30481" y="connsiteY30481"/>
              </a:cxn>
              <a:cxn ang="0">
                <a:pos x="connsiteX30482" y="connsiteY30482"/>
              </a:cxn>
              <a:cxn ang="0">
                <a:pos x="connsiteX30483" y="connsiteY30483"/>
              </a:cxn>
              <a:cxn ang="0">
                <a:pos x="connsiteX30484" y="connsiteY30484"/>
              </a:cxn>
              <a:cxn ang="0">
                <a:pos x="connsiteX30485" y="connsiteY30485"/>
              </a:cxn>
              <a:cxn ang="0">
                <a:pos x="connsiteX30486" y="connsiteY30486"/>
              </a:cxn>
              <a:cxn ang="0">
                <a:pos x="connsiteX30487" y="connsiteY30487"/>
              </a:cxn>
              <a:cxn ang="0">
                <a:pos x="connsiteX30488" y="connsiteY30488"/>
              </a:cxn>
              <a:cxn ang="0">
                <a:pos x="connsiteX30489" y="connsiteY30489"/>
              </a:cxn>
              <a:cxn ang="0">
                <a:pos x="connsiteX30490" y="connsiteY30490"/>
              </a:cxn>
              <a:cxn ang="0">
                <a:pos x="connsiteX30491" y="connsiteY30491"/>
              </a:cxn>
              <a:cxn ang="0">
                <a:pos x="connsiteX30492" y="connsiteY30492"/>
              </a:cxn>
              <a:cxn ang="0">
                <a:pos x="connsiteX30493" y="connsiteY30493"/>
              </a:cxn>
              <a:cxn ang="0">
                <a:pos x="connsiteX30494" y="connsiteY30494"/>
              </a:cxn>
              <a:cxn ang="0">
                <a:pos x="connsiteX30495" y="connsiteY30495"/>
              </a:cxn>
              <a:cxn ang="0">
                <a:pos x="connsiteX30496" y="connsiteY30496"/>
              </a:cxn>
              <a:cxn ang="0">
                <a:pos x="connsiteX30497" y="connsiteY30497"/>
              </a:cxn>
              <a:cxn ang="0">
                <a:pos x="connsiteX30498" y="connsiteY30498"/>
              </a:cxn>
              <a:cxn ang="0">
                <a:pos x="connsiteX30499" y="connsiteY30499"/>
              </a:cxn>
              <a:cxn ang="0">
                <a:pos x="connsiteX30500" y="connsiteY30500"/>
              </a:cxn>
              <a:cxn ang="0">
                <a:pos x="connsiteX30501" y="connsiteY30501"/>
              </a:cxn>
              <a:cxn ang="0">
                <a:pos x="connsiteX30502" y="connsiteY30502"/>
              </a:cxn>
              <a:cxn ang="0">
                <a:pos x="connsiteX30503" y="connsiteY30503"/>
              </a:cxn>
              <a:cxn ang="0">
                <a:pos x="connsiteX30504" y="connsiteY30504"/>
              </a:cxn>
              <a:cxn ang="0">
                <a:pos x="connsiteX30505" y="connsiteY30505"/>
              </a:cxn>
              <a:cxn ang="0">
                <a:pos x="connsiteX30506" y="connsiteY30506"/>
              </a:cxn>
              <a:cxn ang="0">
                <a:pos x="connsiteX30507" y="connsiteY30507"/>
              </a:cxn>
              <a:cxn ang="0">
                <a:pos x="connsiteX30508" y="connsiteY30508"/>
              </a:cxn>
              <a:cxn ang="0">
                <a:pos x="connsiteX30509" y="connsiteY30509"/>
              </a:cxn>
              <a:cxn ang="0">
                <a:pos x="connsiteX30510" y="connsiteY30510"/>
              </a:cxn>
              <a:cxn ang="0">
                <a:pos x="connsiteX30511" y="connsiteY30511"/>
              </a:cxn>
              <a:cxn ang="0">
                <a:pos x="connsiteX30512" y="connsiteY30512"/>
              </a:cxn>
              <a:cxn ang="0">
                <a:pos x="connsiteX30513" y="connsiteY30513"/>
              </a:cxn>
              <a:cxn ang="0">
                <a:pos x="connsiteX30514" y="connsiteY30514"/>
              </a:cxn>
              <a:cxn ang="0">
                <a:pos x="connsiteX30515" y="connsiteY30515"/>
              </a:cxn>
              <a:cxn ang="0">
                <a:pos x="connsiteX30516" y="connsiteY30516"/>
              </a:cxn>
              <a:cxn ang="0">
                <a:pos x="connsiteX30517" y="connsiteY30517"/>
              </a:cxn>
              <a:cxn ang="0">
                <a:pos x="connsiteX30518" y="connsiteY30518"/>
              </a:cxn>
              <a:cxn ang="0">
                <a:pos x="connsiteX30519" y="connsiteY30519"/>
              </a:cxn>
              <a:cxn ang="0">
                <a:pos x="connsiteX30520" y="connsiteY30520"/>
              </a:cxn>
              <a:cxn ang="0">
                <a:pos x="connsiteX30521" y="connsiteY30521"/>
              </a:cxn>
              <a:cxn ang="0">
                <a:pos x="connsiteX30522" y="connsiteY30522"/>
              </a:cxn>
              <a:cxn ang="0">
                <a:pos x="connsiteX30523" y="connsiteY30523"/>
              </a:cxn>
              <a:cxn ang="0">
                <a:pos x="connsiteX30524" y="connsiteY30524"/>
              </a:cxn>
              <a:cxn ang="0">
                <a:pos x="connsiteX30525" y="connsiteY30525"/>
              </a:cxn>
              <a:cxn ang="0">
                <a:pos x="connsiteX30526" y="connsiteY30526"/>
              </a:cxn>
              <a:cxn ang="0">
                <a:pos x="connsiteX30527" y="connsiteY30527"/>
              </a:cxn>
              <a:cxn ang="0">
                <a:pos x="connsiteX30528" y="connsiteY30528"/>
              </a:cxn>
              <a:cxn ang="0">
                <a:pos x="connsiteX30529" y="connsiteY30529"/>
              </a:cxn>
              <a:cxn ang="0">
                <a:pos x="connsiteX30530" y="connsiteY30530"/>
              </a:cxn>
              <a:cxn ang="0">
                <a:pos x="connsiteX30531" y="connsiteY30531"/>
              </a:cxn>
              <a:cxn ang="0">
                <a:pos x="connsiteX30532" y="connsiteY30532"/>
              </a:cxn>
              <a:cxn ang="0">
                <a:pos x="connsiteX30533" y="connsiteY30533"/>
              </a:cxn>
              <a:cxn ang="0">
                <a:pos x="connsiteX30534" y="connsiteY30534"/>
              </a:cxn>
              <a:cxn ang="0">
                <a:pos x="connsiteX30535" y="connsiteY30535"/>
              </a:cxn>
              <a:cxn ang="0">
                <a:pos x="connsiteX30536" y="connsiteY30536"/>
              </a:cxn>
              <a:cxn ang="0">
                <a:pos x="connsiteX30537" y="connsiteY30537"/>
              </a:cxn>
              <a:cxn ang="0">
                <a:pos x="connsiteX30538" y="connsiteY30538"/>
              </a:cxn>
              <a:cxn ang="0">
                <a:pos x="connsiteX30539" y="connsiteY30539"/>
              </a:cxn>
              <a:cxn ang="0">
                <a:pos x="connsiteX30540" y="connsiteY30540"/>
              </a:cxn>
              <a:cxn ang="0">
                <a:pos x="connsiteX30541" y="connsiteY30541"/>
              </a:cxn>
              <a:cxn ang="0">
                <a:pos x="connsiteX30542" y="connsiteY30542"/>
              </a:cxn>
              <a:cxn ang="0">
                <a:pos x="connsiteX30543" y="connsiteY30543"/>
              </a:cxn>
              <a:cxn ang="0">
                <a:pos x="connsiteX30544" y="connsiteY30544"/>
              </a:cxn>
              <a:cxn ang="0">
                <a:pos x="connsiteX30545" y="connsiteY30545"/>
              </a:cxn>
              <a:cxn ang="0">
                <a:pos x="connsiteX30546" y="connsiteY30546"/>
              </a:cxn>
              <a:cxn ang="0">
                <a:pos x="connsiteX30547" y="connsiteY30547"/>
              </a:cxn>
              <a:cxn ang="0">
                <a:pos x="connsiteX30548" y="connsiteY30548"/>
              </a:cxn>
              <a:cxn ang="0">
                <a:pos x="connsiteX30549" y="connsiteY30549"/>
              </a:cxn>
              <a:cxn ang="0">
                <a:pos x="connsiteX30550" y="connsiteY30550"/>
              </a:cxn>
              <a:cxn ang="0">
                <a:pos x="connsiteX30551" y="connsiteY30551"/>
              </a:cxn>
              <a:cxn ang="0">
                <a:pos x="connsiteX30552" y="connsiteY30552"/>
              </a:cxn>
              <a:cxn ang="0">
                <a:pos x="connsiteX30553" y="connsiteY30553"/>
              </a:cxn>
              <a:cxn ang="0">
                <a:pos x="connsiteX30554" y="connsiteY30554"/>
              </a:cxn>
              <a:cxn ang="0">
                <a:pos x="connsiteX30555" y="connsiteY30555"/>
              </a:cxn>
              <a:cxn ang="0">
                <a:pos x="connsiteX30556" y="connsiteY30556"/>
              </a:cxn>
              <a:cxn ang="0">
                <a:pos x="connsiteX30557" y="connsiteY30557"/>
              </a:cxn>
              <a:cxn ang="0">
                <a:pos x="connsiteX30558" y="connsiteY30558"/>
              </a:cxn>
              <a:cxn ang="0">
                <a:pos x="connsiteX30559" y="connsiteY30559"/>
              </a:cxn>
              <a:cxn ang="0">
                <a:pos x="connsiteX30560" y="connsiteY30560"/>
              </a:cxn>
              <a:cxn ang="0">
                <a:pos x="connsiteX30561" y="connsiteY30561"/>
              </a:cxn>
              <a:cxn ang="0">
                <a:pos x="connsiteX30562" y="connsiteY30562"/>
              </a:cxn>
              <a:cxn ang="0">
                <a:pos x="connsiteX30563" y="connsiteY30563"/>
              </a:cxn>
              <a:cxn ang="0">
                <a:pos x="connsiteX30564" y="connsiteY30564"/>
              </a:cxn>
              <a:cxn ang="0">
                <a:pos x="connsiteX30565" y="connsiteY30565"/>
              </a:cxn>
              <a:cxn ang="0">
                <a:pos x="connsiteX30566" y="connsiteY30566"/>
              </a:cxn>
              <a:cxn ang="0">
                <a:pos x="connsiteX30567" y="connsiteY30567"/>
              </a:cxn>
              <a:cxn ang="0">
                <a:pos x="connsiteX30568" y="connsiteY30568"/>
              </a:cxn>
              <a:cxn ang="0">
                <a:pos x="connsiteX30569" y="connsiteY30569"/>
              </a:cxn>
              <a:cxn ang="0">
                <a:pos x="connsiteX30570" y="connsiteY30570"/>
              </a:cxn>
              <a:cxn ang="0">
                <a:pos x="connsiteX30571" y="connsiteY30571"/>
              </a:cxn>
              <a:cxn ang="0">
                <a:pos x="connsiteX30572" y="connsiteY30572"/>
              </a:cxn>
              <a:cxn ang="0">
                <a:pos x="connsiteX30573" y="connsiteY30573"/>
              </a:cxn>
              <a:cxn ang="0">
                <a:pos x="connsiteX30574" y="connsiteY30574"/>
              </a:cxn>
              <a:cxn ang="0">
                <a:pos x="connsiteX30575" y="connsiteY30575"/>
              </a:cxn>
              <a:cxn ang="0">
                <a:pos x="connsiteX30576" y="connsiteY30576"/>
              </a:cxn>
              <a:cxn ang="0">
                <a:pos x="connsiteX30577" y="connsiteY30577"/>
              </a:cxn>
              <a:cxn ang="0">
                <a:pos x="connsiteX30578" y="connsiteY30578"/>
              </a:cxn>
              <a:cxn ang="0">
                <a:pos x="connsiteX30579" y="connsiteY30579"/>
              </a:cxn>
              <a:cxn ang="0">
                <a:pos x="connsiteX30580" y="connsiteY30580"/>
              </a:cxn>
              <a:cxn ang="0">
                <a:pos x="connsiteX30581" y="connsiteY30581"/>
              </a:cxn>
              <a:cxn ang="0">
                <a:pos x="connsiteX30582" y="connsiteY30582"/>
              </a:cxn>
              <a:cxn ang="0">
                <a:pos x="connsiteX30583" y="connsiteY30583"/>
              </a:cxn>
              <a:cxn ang="0">
                <a:pos x="connsiteX30584" y="connsiteY30584"/>
              </a:cxn>
              <a:cxn ang="0">
                <a:pos x="connsiteX30585" y="connsiteY30585"/>
              </a:cxn>
              <a:cxn ang="0">
                <a:pos x="connsiteX30586" y="connsiteY30586"/>
              </a:cxn>
              <a:cxn ang="0">
                <a:pos x="connsiteX30587" y="connsiteY30587"/>
              </a:cxn>
              <a:cxn ang="0">
                <a:pos x="connsiteX30588" y="connsiteY30588"/>
              </a:cxn>
              <a:cxn ang="0">
                <a:pos x="connsiteX30589" y="connsiteY30589"/>
              </a:cxn>
              <a:cxn ang="0">
                <a:pos x="connsiteX30590" y="connsiteY30590"/>
              </a:cxn>
              <a:cxn ang="0">
                <a:pos x="connsiteX30591" y="connsiteY30591"/>
              </a:cxn>
              <a:cxn ang="0">
                <a:pos x="connsiteX30592" y="connsiteY30592"/>
              </a:cxn>
              <a:cxn ang="0">
                <a:pos x="connsiteX30593" y="connsiteY30593"/>
              </a:cxn>
              <a:cxn ang="0">
                <a:pos x="connsiteX30594" y="connsiteY30594"/>
              </a:cxn>
              <a:cxn ang="0">
                <a:pos x="connsiteX30595" y="connsiteY30595"/>
              </a:cxn>
              <a:cxn ang="0">
                <a:pos x="connsiteX30596" y="connsiteY30596"/>
              </a:cxn>
              <a:cxn ang="0">
                <a:pos x="connsiteX30597" y="connsiteY30597"/>
              </a:cxn>
              <a:cxn ang="0">
                <a:pos x="connsiteX30598" y="connsiteY30598"/>
              </a:cxn>
              <a:cxn ang="0">
                <a:pos x="connsiteX30599" y="connsiteY30599"/>
              </a:cxn>
              <a:cxn ang="0">
                <a:pos x="connsiteX30600" y="connsiteY30600"/>
              </a:cxn>
              <a:cxn ang="0">
                <a:pos x="connsiteX30601" y="connsiteY30601"/>
              </a:cxn>
              <a:cxn ang="0">
                <a:pos x="connsiteX30602" y="connsiteY30602"/>
              </a:cxn>
              <a:cxn ang="0">
                <a:pos x="connsiteX30603" y="connsiteY30603"/>
              </a:cxn>
              <a:cxn ang="0">
                <a:pos x="connsiteX30604" y="connsiteY30604"/>
              </a:cxn>
              <a:cxn ang="0">
                <a:pos x="connsiteX30605" y="connsiteY30605"/>
              </a:cxn>
              <a:cxn ang="0">
                <a:pos x="connsiteX30606" y="connsiteY30606"/>
              </a:cxn>
              <a:cxn ang="0">
                <a:pos x="connsiteX30607" y="connsiteY30607"/>
              </a:cxn>
              <a:cxn ang="0">
                <a:pos x="connsiteX30608" y="connsiteY30608"/>
              </a:cxn>
              <a:cxn ang="0">
                <a:pos x="connsiteX30609" y="connsiteY30609"/>
              </a:cxn>
              <a:cxn ang="0">
                <a:pos x="connsiteX30610" y="connsiteY30610"/>
              </a:cxn>
              <a:cxn ang="0">
                <a:pos x="connsiteX30611" y="connsiteY30611"/>
              </a:cxn>
              <a:cxn ang="0">
                <a:pos x="connsiteX30612" y="connsiteY30612"/>
              </a:cxn>
              <a:cxn ang="0">
                <a:pos x="connsiteX30613" y="connsiteY30613"/>
              </a:cxn>
              <a:cxn ang="0">
                <a:pos x="connsiteX30614" y="connsiteY30614"/>
              </a:cxn>
              <a:cxn ang="0">
                <a:pos x="connsiteX30615" y="connsiteY30615"/>
              </a:cxn>
              <a:cxn ang="0">
                <a:pos x="connsiteX30616" y="connsiteY30616"/>
              </a:cxn>
              <a:cxn ang="0">
                <a:pos x="connsiteX30617" y="connsiteY30617"/>
              </a:cxn>
              <a:cxn ang="0">
                <a:pos x="connsiteX30618" y="connsiteY30618"/>
              </a:cxn>
              <a:cxn ang="0">
                <a:pos x="connsiteX30619" y="connsiteY30619"/>
              </a:cxn>
              <a:cxn ang="0">
                <a:pos x="connsiteX30620" y="connsiteY30620"/>
              </a:cxn>
              <a:cxn ang="0">
                <a:pos x="connsiteX30621" y="connsiteY30621"/>
              </a:cxn>
              <a:cxn ang="0">
                <a:pos x="connsiteX30622" y="connsiteY30622"/>
              </a:cxn>
              <a:cxn ang="0">
                <a:pos x="connsiteX30623" y="connsiteY30623"/>
              </a:cxn>
              <a:cxn ang="0">
                <a:pos x="connsiteX30624" y="connsiteY30624"/>
              </a:cxn>
              <a:cxn ang="0">
                <a:pos x="connsiteX30625" y="connsiteY30625"/>
              </a:cxn>
              <a:cxn ang="0">
                <a:pos x="connsiteX30626" y="connsiteY30626"/>
              </a:cxn>
              <a:cxn ang="0">
                <a:pos x="connsiteX30627" y="connsiteY30627"/>
              </a:cxn>
              <a:cxn ang="0">
                <a:pos x="connsiteX30628" y="connsiteY30628"/>
              </a:cxn>
              <a:cxn ang="0">
                <a:pos x="connsiteX30629" y="connsiteY30629"/>
              </a:cxn>
              <a:cxn ang="0">
                <a:pos x="connsiteX30630" y="connsiteY30630"/>
              </a:cxn>
              <a:cxn ang="0">
                <a:pos x="connsiteX30631" y="connsiteY30631"/>
              </a:cxn>
              <a:cxn ang="0">
                <a:pos x="connsiteX30632" y="connsiteY30632"/>
              </a:cxn>
              <a:cxn ang="0">
                <a:pos x="connsiteX30633" y="connsiteY30633"/>
              </a:cxn>
              <a:cxn ang="0">
                <a:pos x="connsiteX30634" y="connsiteY30634"/>
              </a:cxn>
              <a:cxn ang="0">
                <a:pos x="connsiteX30635" y="connsiteY30635"/>
              </a:cxn>
              <a:cxn ang="0">
                <a:pos x="connsiteX30636" y="connsiteY30636"/>
              </a:cxn>
              <a:cxn ang="0">
                <a:pos x="connsiteX30637" y="connsiteY30637"/>
              </a:cxn>
              <a:cxn ang="0">
                <a:pos x="connsiteX30638" y="connsiteY30638"/>
              </a:cxn>
              <a:cxn ang="0">
                <a:pos x="connsiteX30639" y="connsiteY30639"/>
              </a:cxn>
              <a:cxn ang="0">
                <a:pos x="connsiteX30640" y="connsiteY30640"/>
              </a:cxn>
              <a:cxn ang="0">
                <a:pos x="connsiteX30641" y="connsiteY30641"/>
              </a:cxn>
              <a:cxn ang="0">
                <a:pos x="connsiteX30642" y="connsiteY30642"/>
              </a:cxn>
              <a:cxn ang="0">
                <a:pos x="connsiteX30643" y="connsiteY30643"/>
              </a:cxn>
              <a:cxn ang="0">
                <a:pos x="connsiteX30644" y="connsiteY30644"/>
              </a:cxn>
              <a:cxn ang="0">
                <a:pos x="connsiteX30645" y="connsiteY30645"/>
              </a:cxn>
              <a:cxn ang="0">
                <a:pos x="connsiteX30646" y="connsiteY30646"/>
              </a:cxn>
              <a:cxn ang="0">
                <a:pos x="connsiteX30647" y="connsiteY30647"/>
              </a:cxn>
              <a:cxn ang="0">
                <a:pos x="connsiteX30648" y="connsiteY30648"/>
              </a:cxn>
              <a:cxn ang="0">
                <a:pos x="connsiteX30649" y="connsiteY30649"/>
              </a:cxn>
              <a:cxn ang="0">
                <a:pos x="connsiteX30650" y="connsiteY30650"/>
              </a:cxn>
              <a:cxn ang="0">
                <a:pos x="connsiteX30651" y="connsiteY30651"/>
              </a:cxn>
              <a:cxn ang="0">
                <a:pos x="connsiteX30652" y="connsiteY30652"/>
              </a:cxn>
              <a:cxn ang="0">
                <a:pos x="connsiteX30653" y="connsiteY30653"/>
              </a:cxn>
              <a:cxn ang="0">
                <a:pos x="connsiteX30654" y="connsiteY30654"/>
              </a:cxn>
              <a:cxn ang="0">
                <a:pos x="connsiteX30655" y="connsiteY30655"/>
              </a:cxn>
              <a:cxn ang="0">
                <a:pos x="connsiteX30656" y="connsiteY30656"/>
              </a:cxn>
              <a:cxn ang="0">
                <a:pos x="connsiteX30657" y="connsiteY30657"/>
              </a:cxn>
              <a:cxn ang="0">
                <a:pos x="connsiteX30658" y="connsiteY30658"/>
              </a:cxn>
              <a:cxn ang="0">
                <a:pos x="connsiteX30659" y="connsiteY30659"/>
              </a:cxn>
              <a:cxn ang="0">
                <a:pos x="connsiteX30660" y="connsiteY30660"/>
              </a:cxn>
              <a:cxn ang="0">
                <a:pos x="connsiteX30661" y="connsiteY30661"/>
              </a:cxn>
              <a:cxn ang="0">
                <a:pos x="connsiteX30662" y="connsiteY30662"/>
              </a:cxn>
              <a:cxn ang="0">
                <a:pos x="connsiteX30663" y="connsiteY30663"/>
              </a:cxn>
              <a:cxn ang="0">
                <a:pos x="connsiteX30664" y="connsiteY30664"/>
              </a:cxn>
              <a:cxn ang="0">
                <a:pos x="connsiteX30665" y="connsiteY30665"/>
              </a:cxn>
              <a:cxn ang="0">
                <a:pos x="connsiteX30666" y="connsiteY30666"/>
              </a:cxn>
              <a:cxn ang="0">
                <a:pos x="connsiteX30667" y="connsiteY30667"/>
              </a:cxn>
              <a:cxn ang="0">
                <a:pos x="connsiteX30668" y="connsiteY30668"/>
              </a:cxn>
              <a:cxn ang="0">
                <a:pos x="connsiteX30669" y="connsiteY30669"/>
              </a:cxn>
              <a:cxn ang="0">
                <a:pos x="connsiteX30670" y="connsiteY30670"/>
              </a:cxn>
              <a:cxn ang="0">
                <a:pos x="connsiteX30671" y="connsiteY30671"/>
              </a:cxn>
              <a:cxn ang="0">
                <a:pos x="connsiteX30672" y="connsiteY30672"/>
              </a:cxn>
              <a:cxn ang="0">
                <a:pos x="connsiteX30673" y="connsiteY30673"/>
              </a:cxn>
              <a:cxn ang="0">
                <a:pos x="connsiteX30674" y="connsiteY30674"/>
              </a:cxn>
              <a:cxn ang="0">
                <a:pos x="connsiteX30675" y="connsiteY30675"/>
              </a:cxn>
              <a:cxn ang="0">
                <a:pos x="connsiteX30676" y="connsiteY30676"/>
              </a:cxn>
              <a:cxn ang="0">
                <a:pos x="connsiteX30677" y="connsiteY30677"/>
              </a:cxn>
              <a:cxn ang="0">
                <a:pos x="connsiteX30678" y="connsiteY30678"/>
              </a:cxn>
              <a:cxn ang="0">
                <a:pos x="connsiteX30679" y="connsiteY30679"/>
              </a:cxn>
              <a:cxn ang="0">
                <a:pos x="connsiteX30680" y="connsiteY30680"/>
              </a:cxn>
              <a:cxn ang="0">
                <a:pos x="connsiteX30681" y="connsiteY30681"/>
              </a:cxn>
              <a:cxn ang="0">
                <a:pos x="connsiteX30682" y="connsiteY30682"/>
              </a:cxn>
              <a:cxn ang="0">
                <a:pos x="connsiteX30683" y="connsiteY30683"/>
              </a:cxn>
              <a:cxn ang="0">
                <a:pos x="connsiteX30684" y="connsiteY30684"/>
              </a:cxn>
              <a:cxn ang="0">
                <a:pos x="connsiteX30685" y="connsiteY30685"/>
              </a:cxn>
              <a:cxn ang="0">
                <a:pos x="connsiteX30686" y="connsiteY30686"/>
              </a:cxn>
              <a:cxn ang="0">
                <a:pos x="connsiteX30687" y="connsiteY30687"/>
              </a:cxn>
              <a:cxn ang="0">
                <a:pos x="connsiteX30688" y="connsiteY30688"/>
              </a:cxn>
              <a:cxn ang="0">
                <a:pos x="connsiteX30689" y="connsiteY30689"/>
              </a:cxn>
              <a:cxn ang="0">
                <a:pos x="connsiteX30690" y="connsiteY30690"/>
              </a:cxn>
              <a:cxn ang="0">
                <a:pos x="connsiteX30691" y="connsiteY30691"/>
              </a:cxn>
              <a:cxn ang="0">
                <a:pos x="connsiteX30692" y="connsiteY30692"/>
              </a:cxn>
              <a:cxn ang="0">
                <a:pos x="connsiteX30693" y="connsiteY30693"/>
              </a:cxn>
              <a:cxn ang="0">
                <a:pos x="connsiteX30694" y="connsiteY30694"/>
              </a:cxn>
              <a:cxn ang="0">
                <a:pos x="connsiteX30695" y="connsiteY30695"/>
              </a:cxn>
              <a:cxn ang="0">
                <a:pos x="connsiteX30696" y="connsiteY30696"/>
              </a:cxn>
              <a:cxn ang="0">
                <a:pos x="connsiteX30697" y="connsiteY30697"/>
              </a:cxn>
              <a:cxn ang="0">
                <a:pos x="connsiteX30698" y="connsiteY30698"/>
              </a:cxn>
              <a:cxn ang="0">
                <a:pos x="connsiteX30699" y="connsiteY30699"/>
              </a:cxn>
              <a:cxn ang="0">
                <a:pos x="connsiteX30700" y="connsiteY30700"/>
              </a:cxn>
              <a:cxn ang="0">
                <a:pos x="connsiteX30701" y="connsiteY30701"/>
              </a:cxn>
              <a:cxn ang="0">
                <a:pos x="connsiteX30702" y="connsiteY30702"/>
              </a:cxn>
              <a:cxn ang="0">
                <a:pos x="connsiteX30703" y="connsiteY30703"/>
              </a:cxn>
              <a:cxn ang="0">
                <a:pos x="connsiteX30704" y="connsiteY30704"/>
              </a:cxn>
              <a:cxn ang="0">
                <a:pos x="connsiteX30705" y="connsiteY30705"/>
              </a:cxn>
              <a:cxn ang="0">
                <a:pos x="connsiteX30706" y="connsiteY30706"/>
              </a:cxn>
              <a:cxn ang="0">
                <a:pos x="connsiteX30707" y="connsiteY30707"/>
              </a:cxn>
              <a:cxn ang="0">
                <a:pos x="connsiteX30708" y="connsiteY30708"/>
              </a:cxn>
              <a:cxn ang="0">
                <a:pos x="connsiteX30709" y="connsiteY30709"/>
              </a:cxn>
              <a:cxn ang="0">
                <a:pos x="connsiteX30710" y="connsiteY30710"/>
              </a:cxn>
              <a:cxn ang="0">
                <a:pos x="connsiteX30711" y="connsiteY30711"/>
              </a:cxn>
              <a:cxn ang="0">
                <a:pos x="connsiteX30712" y="connsiteY30712"/>
              </a:cxn>
              <a:cxn ang="0">
                <a:pos x="connsiteX30713" y="connsiteY30713"/>
              </a:cxn>
              <a:cxn ang="0">
                <a:pos x="connsiteX30714" y="connsiteY30714"/>
              </a:cxn>
              <a:cxn ang="0">
                <a:pos x="connsiteX30715" y="connsiteY30715"/>
              </a:cxn>
              <a:cxn ang="0">
                <a:pos x="connsiteX30716" y="connsiteY30716"/>
              </a:cxn>
              <a:cxn ang="0">
                <a:pos x="connsiteX30717" y="connsiteY30717"/>
              </a:cxn>
              <a:cxn ang="0">
                <a:pos x="connsiteX30718" y="connsiteY30718"/>
              </a:cxn>
              <a:cxn ang="0">
                <a:pos x="connsiteX30719" y="connsiteY30719"/>
              </a:cxn>
              <a:cxn ang="0">
                <a:pos x="connsiteX30720" y="connsiteY30720"/>
              </a:cxn>
              <a:cxn ang="0">
                <a:pos x="connsiteX30721" y="connsiteY30721"/>
              </a:cxn>
              <a:cxn ang="0">
                <a:pos x="connsiteX30722" y="connsiteY30722"/>
              </a:cxn>
              <a:cxn ang="0">
                <a:pos x="connsiteX30723" y="connsiteY30723"/>
              </a:cxn>
              <a:cxn ang="0">
                <a:pos x="connsiteX30724" y="connsiteY30724"/>
              </a:cxn>
              <a:cxn ang="0">
                <a:pos x="connsiteX30725" y="connsiteY30725"/>
              </a:cxn>
              <a:cxn ang="0">
                <a:pos x="connsiteX30726" y="connsiteY30726"/>
              </a:cxn>
              <a:cxn ang="0">
                <a:pos x="connsiteX30727" y="connsiteY30727"/>
              </a:cxn>
              <a:cxn ang="0">
                <a:pos x="connsiteX30728" y="connsiteY30728"/>
              </a:cxn>
              <a:cxn ang="0">
                <a:pos x="connsiteX30729" y="connsiteY30729"/>
              </a:cxn>
              <a:cxn ang="0">
                <a:pos x="connsiteX30730" y="connsiteY30730"/>
              </a:cxn>
              <a:cxn ang="0">
                <a:pos x="connsiteX30731" y="connsiteY30731"/>
              </a:cxn>
              <a:cxn ang="0">
                <a:pos x="connsiteX30732" y="connsiteY30732"/>
              </a:cxn>
              <a:cxn ang="0">
                <a:pos x="connsiteX30733" y="connsiteY30733"/>
              </a:cxn>
              <a:cxn ang="0">
                <a:pos x="connsiteX30734" y="connsiteY30734"/>
              </a:cxn>
              <a:cxn ang="0">
                <a:pos x="connsiteX30735" y="connsiteY30735"/>
              </a:cxn>
              <a:cxn ang="0">
                <a:pos x="connsiteX30736" y="connsiteY30736"/>
              </a:cxn>
              <a:cxn ang="0">
                <a:pos x="connsiteX30737" y="connsiteY30737"/>
              </a:cxn>
              <a:cxn ang="0">
                <a:pos x="connsiteX30738" y="connsiteY30738"/>
              </a:cxn>
              <a:cxn ang="0">
                <a:pos x="connsiteX30739" y="connsiteY30739"/>
              </a:cxn>
              <a:cxn ang="0">
                <a:pos x="connsiteX30740" y="connsiteY30740"/>
              </a:cxn>
              <a:cxn ang="0">
                <a:pos x="connsiteX30741" y="connsiteY30741"/>
              </a:cxn>
              <a:cxn ang="0">
                <a:pos x="connsiteX30742" y="connsiteY30742"/>
              </a:cxn>
              <a:cxn ang="0">
                <a:pos x="connsiteX30743" y="connsiteY30743"/>
              </a:cxn>
              <a:cxn ang="0">
                <a:pos x="connsiteX30744" y="connsiteY30744"/>
              </a:cxn>
              <a:cxn ang="0">
                <a:pos x="connsiteX30745" y="connsiteY30745"/>
              </a:cxn>
              <a:cxn ang="0">
                <a:pos x="connsiteX30746" y="connsiteY30746"/>
              </a:cxn>
              <a:cxn ang="0">
                <a:pos x="connsiteX30747" y="connsiteY30747"/>
              </a:cxn>
              <a:cxn ang="0">
                <a:pos x="connsiteX30748" y="connsiteY30748"/>
              </a:cxn>
              <a:cxn ang="0">
                <a:pos x="connsiteX30749" y="connsiteY30749"/>
              </a:cxn>
              <a:cxn ang="0">
                <a:pos x="connsiteX30750" y="connsiteY30750"/>
              </a:cxn>
              <a:cxn ang="0">
                <a:pos x="connsiteX30751" y="connsiteY30751"/>
              </a:cxn>
              <a:cxn ang="0">
                <a:pos x="connsiteX30752" y="connsiteY30752"/>
              </a:cxn>
              <a:cxn ang="0">
                <a:pos x="connsiteX30753" y="connsiteY30753"/>
              </a:cxn>
              <a:cxn ang="0">
                <a:pos x="connsiteX30754" y="connsiteY30754"/>
              </a:cxn>
              <a:cxn ang="0">
                <a:pos x="connsiteX30755" y="connsiteY30755"/>
              </a:cxn>
              <a:cxn ang="0">
                <a:pos x="connsiteX30756" y="connsiteY30756"/>
              </a:cxn>
              <a:cxn ang="0">
                <a:pos x="connsiteX30757" y="connsiteY30757"/>
              </a:cxn>
              <a:cxn ang="0">
                <a:pos x="connsiteX30758" y="connsiteY30758"/>
              </a:cxn>
              <a:cxn ang="0">
                <a:pos x="connsiteX30759" y="connsiteY30759"/>
              </a:cxn>
              <a:cxn ang="0">
                <a:pos x="connsiteX30760" y="connsiteY30760"/>
              </a:cxn>
              <a:cxn ang="0">
                <a:pos x="connsiteX30761" y="connsiteY30761"/>
              </a:cxn>
              <a:cxn ang="0">
                <a:pos x="connsiteX30762" y="connsiteY30762"/>
              </a:cxn>
              <a:cxn ang="0">
                <a:pos x="connsiteX30763" y="connsiteY30763"/>
              </a:cxn>
              <a:cxn ang="0">
                <a:pos x="connsiteX30764" y="connsiteY30764"/>
              </a:cxn>
              <a:cxn ang="0">
                <a:pos x="connsiteX30765" y="connsiteY30765"/>
              </a:cxn>
              <a:cxn ang="0">
                <a:pos x="connsiteX30766" y="connsiteY30766"/>
              </a:cxn>
              <a:cxn ang="0">
                <a:pos x="connsiteX30767" y="connsiteY30767"/>
              </a:cxn>
              <a:cxn ang="0">
                <a:pos x="connsiteX30768" y="connsiteY30768"/>
              </a:cxn>
              <a:cxn ang="0">
                <a:pos x="connsiteX30769" y="connsiteY30769"/>
              </a:cxn>
              <a:cxn ang="0">
                <a:pos x="connsiteX30770" y="connsiteY30770"/>
              </a:cxn>
              <a:cxn ang="0">
                <a:pos x="connsiteX30771" y="connsiteY30771"/>
              </a:cxn>
              <a:cxn ang="0">
                <a:pos x="connsiteX30772" y="connsiteY30772"/>
              </a:cxn>
              <a:cxn ang="0">
                <a:pos x="connsiteX30773" y="connsiteY30773"/>
              </a:cxn>
              <a:cxn ang="0">
                <a:pos x="connsiteX30774" y="connsiteY30774"/>
              </a:cxn>
              <a:cxn ang="0">
                <a:pos x="connsiteX30775" y="connsiteY30775"/>
              </a:cxn>
              <a:cxn ang="0">
                <a:pos x="connsiteX30776" y="connsiteY30776"/>
              </a:cxn>
              <a:cxn ang="0">
                <a:pos x="connsiteX30777" y="connsiteY30777"/>
              </a:cxn>
              <a:cxn ang="0">
                <a:pos x="connsiteX30778" y="connsiteY30778"/>
              </a:cxn>
              <a:cxn ang="0">
                <a:pos x="connsiteX30779" y="connsiteY30779"/>
              </a:cxn>
              <a:cxn ang="0">
                <a:pos x="connsiteX30780" y="connsiteY30780"/>
              </a:cxn>
              <a:cxn ang="0">
                <a:pos x="connsiteX30781" y="connsiteY30781"/>
              </a:cxn>
              <a:cxn ang="0">
                <a:pos x="connsiteX30782" y="connsiteY30782"/>
              </a:cxn>
              <a:cxn ang="0">
                <a:pos x="connsiteX30783" y="connsiteY30783"/>
              </a:cxn>
              <a:cxn ang="0">
                <a:pos x="connsiteX30784" y="connsiteY30784"/>
              </a:cxn>
              <a:cxn ang="0">
                <a:pos x="connsiteX30785" y="connsiteY30785"/>
              </a:cxn>
              <a:cxn ang="0">
                <a:pos x="connsiteX30786" y="connsiteY30786"/>
              </a:cxn>
              <a:cxn ang="0">
                <a:pos x="connsiteX30787" y="connsiteY30787"/>
              </a:cxn>
              <a:cxn ang="0">
                <a:pos x="connsiteX30788" y="connsiteY30788"/>
              </a:cxn>
              <a:cxn ang="0">
                <a:pos x="connsiteX30789" y="connsiteY30789"/>
              </a:cxn>
              <a:cxn ang="0">
                <a:pos x="connsiteX30790" y="connsiteY30790"/>
              </a:cxn>
              <a:cxn ang="0">
                <a:pos x="connsiteX30791" y="connsiteY30791"/>
              </a:cxn>
              <a:cxn ang="0">
                <a:pos x="connsiteX30792" y="connsiteY30792"/>
              </a:cxn>
              <a:cxn ang="0">
                <a:pos x="connsiteX30793" y="connsiteY30793"/>
              </a:cxn>
              <a:cxn ang="0">
                <a:pos x="connsiteX30794" y="connsiteY30794"/>
              </a:cxn>
              <a:cxn ang="0">
                <a:pos x="connsiteX30795" y="connsiteY30795"/>
              </a:cxn>
              <a:cxn ang="0">
                <a:pos x="connsiteX30796" y="connsiteY30796"/>
              </a:cxn>
              <a:cxn ang="0">
                <a:pos x="connsiteX30797" y="connsiteY30797"/>
              </a:cxn>
              <a:cxn ang="0">
                <a:pos x="connsiteX30798" y="connsiteY30798"/>
              </a:cxn>
              <a:cxn ang="0">
                <a:pos x="connsiteX30799" y="connsiteY30799"/>
              </a:cxn>
              <a:cxn ang="0">
                <a:pos x="connsiteX30800" y="connsiteY30800"/>
              </a:cxn>
              <a:cxn ang="0">
                <a:pos x="connsiteX30801" y="connsiteY30801"/>
              </a:cxn>
              <a:cxn ang="0">
                <a:pos x="connsiteX30802" y="connsiteY30802"/>
              </a:cxn>
              <a:cxn ang="0">
                <a:pos x="connsiteX30803" y="connsiteY30803"/>
              </a:cxn>
              <a:cxn ang="0">
                <a:pos x="connsiteX30804" y="connsiteY30804"/>
              </a:cxn>
              <a:cxn ang="0">
                <a:pos x="connsiteX30805" y="connsiteY30805"/>
              </a:cxn>
              <a:cxn ang="0">
                <a:pos x="connsiteX30806" y="connsiteY30806"/>
              </a:cxn>
              <a:cxn ang="0">
                <a:pos x="connsiteX30807" y="connsiteY30807"/>
              </a:cxn>
              <a:cxn ang="0">
                <a:pos x="connsiteX30808" y="connsiteY30808"/>
              </a:cxn>
              <a:cxn ang="0">
                <a:pos x="connsiteX30809" y="connsiteY30809"/>
              </a:cxn>
              <a:cxn ang="0">
                <a:pos x="connsiteX30810" y="connsiteY30810"/>
              </a:cxn>
              <a:cxn ang="0">
                <a:pos x="connsiteX30811" y="connsiteY30811"/>
              </a:cxn>
              <a:cxn ang="0">
                <a:pos x="connsiteX30812" y="connsiteY30812"/>
              </a:cxn>
              <a:cxn ang="0">
                <a:pos x="connsiteX30813" y="connsiteY30813"/>
              </a:cxn>
              <a:cxn ang="0">
                <a:pos x="connsiteX30814" y="connsiteY30814"/>
              </a:cxn>
              <a:cxn ang="0">
                <a:pos x="connsiteX30815" y="connsiteY30815"/>
              </a:cxn>
              <a:cxn ang="0">
                <a:pos x="connsiteX30816" y="connsiteY30816"/>
              </a:cxn>
              <a:cxn ang="0">
                <a:pos x="connsiteX30817" y="connsiteY30817"/>
              </a:cxn>
              <a:cxn ang="0">
                <a:pos x="connsiteX30818" y="connsiteY30818"/>
              </a:cxn>
              <a:cxn ang="0">
                <a:pos x="connsiteX30819" y="connsiteY30819"/>
              </a:cxn>
              <a:cxn ang="0">
                <a:pos x="connsiteX30820" y="connsiteY30820"/>
              </a:cxn>
              <a:cxn ang="0">
                <a:pos x="connsiteX30821" y="connsiteY30821"/>
              </a:cxn>
              <a:cxn ang="0">
                <a:pos x="connsiteX30822" y="connsiteY30822"/>
              </a:cxn>
              <a:cxn ang="0">
                <a:pos x="connsiteX30823" y="connsiteY30823"/>
              </a:cxn>
              <a:cxn ang="0">
                <a:pos x="connsiteX30824" y="connsiteY30824"/>
              </a:cxn>
              <a:cxn ang="0">
                <a:pos x="connsiteX30825" y="connsiteY30825"/>
              </a:cxn>
              <a:cxn ang="0">
                <a:pos x="connsiteX30826" y="connsiteY30826"/>
              </a:cxn>
              <a:cxn ang="0">
                <a:pos x="connsiteX30827" y="connsiteY30827"/>
              </a:cxn>
              <a:cxn ang="0">
                <a:pos x="connsiteX30828" y="connsiteY30828"/>
              </a:cxn>
              <a:cxn ang="0">
                <a:pos x="connsiteX30829" y="connsiteY30829"/>
              </a:cxn>
              <a:cxn ang="0">
                <a:pos x="connsiteX30830" y="connsiteY30830"/>
              </a:cxn>
              <a:cxn ang="0">
                <a:pos x="connsiteX30831" y="connsiteY30831"/>
              </a:cxn>
              <a:cxn ang="0">
                <a:pos x="connsiteX30832" y="connsiteY30832"/>
              </a:cxn>
              <a:cxn ang="0">
                <a:pos x="connsiteX30833" y="connsiteY30833"/>
              </a:cxn>
              <a:cxn ang="0">
                <a:pos x="connsiteX30834" y="connsiteY30834"/>
              </a:cxn>
              <a:cxn ang="0">
                <a:pos x="connsiteX30835" y="connsiteY30835"/>
              </a:cxn>
              <a:cxn ang="0">
                <a:pos x="connsiteX30836" y="connsiteY30836"/>
              </a:cxn>
              <a:cxn ang="0">
                <a:pos x="connsiteX30837" y="connsiteY30837"/>
              </a:cxn>
              <a:cxn ang="0">
                <a:pos x="connsiteX30838" y="connsiteY30838"/>
              </a:cxn>
              <a:cxn ang="0">
                <a:pos x="connsiteX30839" y="connsiteY30839"/>
              </a:cxn>
              <a:cxn ang="0">
                <a:pos x="connsiteX30840" y="connsiteY30840"/>
              </a:cxn>
              <a:cxn ang="0">
                <a:pos x="connsiteX30841" y="connsiteY30841"/>
              </a:cxn>
              <a:cxn ang="0">
                <a:pos x="connsiteX30842" y="connsiteY30842"/>
              </a:cxn>
              <a:cxn ang="0">
                <a:pos x="connsiteX30843" y="connsiteY30843"/>
              </a:cxn>
              <a:cxn ang="0">
                <a:pos x="connsiteX30844" y="connsiteY30844"/>
              </a:cxn>
              <a:cxn ang="0">
                <a:pos x="connsiteX30845" y="connsiteY30845"/>
              </a:cxn>
              <a:cxn ang="0">
                <a:pos x="connsiteX30846" y="connsiteY30846"/>
              </a:cxn>
              <a:cxn ang="0">
                <a:pos x="connsiteX30847" y="connsiteY30847"/>
              </a:cxn>
              <a:cxn ang="0">
                <a:pos x="connsiteX30848" y="connsiteY30848"/>
              </a:cxn>
              <a:cxn ang="0">
                <a:pos x="connsiteX30849" y="connsiteY30849"/>
              </a:cxn>
              <a:cxn ang="0">
                <a:pos x="connsiteX30850" y="connsiteY30850"/>
              </a:cxn>
              <a:cxn ang="0">
                <a:pos x="connsiteX30851" y="connsiteY30851"/>
              </a:cxn>
              <a:cxn ang="0">
                <a:pos x="connsiteX30852" y="connsiteY30852"/>
              </a:cxn>
              <a:cxn ang="0">
                <a:pos x="connsiteX30853" y="connsiteY30853"/>
              </a:cxn>
              <a:cxn ang="0">
                <a:pos x="connsiteX30854" y="connsiteY30854"/>
              </a:cxn>
              <a:cxn ang="0">
                <a:pos x="connsiteX30855" y="connsiteY30855"/>
              </a:cxn>
              <a:cxn ang="0">
                <a:pos x="connsiteX30856" y="connsiteY30856"/>
              </a:cxn>
              <a:cxn ang="0">
                <a:pos x="connsiteX30857" y="connsiteY30857"/>
              </a:cxn>
              <a:cxn ang="0">
                <a:pos x="connsiteX30858" y="connsiteY30858"/>
              </a:cxn>
              <a:cxn ang="0">
                <a:pos x="connsiteX30859" y="connsiteY30859"/>
              </a:cxn>
              <a:cxn ang="0">
                <a:pos x="connsiteX30860" y="connsiteY30860"/>
              </a:cxn>
              <a:cxn ang="0">
                <a:pos x="connsiteX30861" y="connsiteY30861"/>
              </a:cxn>
              <a:cxn ang="0">
                <a:pos x="connsiteX30862" y="connsiteY30862"/>
              </a:cxn>
              <a:cxn ang="0">
                <a:pos x="connsiteX30863" y="connsiteY30863"/>
              </a:cxn>
              <a:cxn ang="0">
                <a:pos x="connsiteX30864" y="connsiteY30864"/>
              </a:cxn>
              <a:cxn ang="0">
                <a:pos x="connsiteX30865" y="connsiteY30865"/>
              </a:cxn>
              <a:cxn ang="0">
                <a:pos x="connsiteX30866" y="connsiteY30866"/>
              </a:cxn>
              <a:cxn ang="0">
                <a:pos x="connsiteX30867" y="connsiteY30867"/>
              </a:cxn>
              <a:cxn ang="0">
                <a:pos x="connsiteX30868" y="connsiteY30868"/>
              </a:cxn>
              <a:cxn ang="0">
                <a:pos x="connsiteX30869" y="connsiteY30869"/>
              </a:cxn>
              <a:cxn ang="0">
                <a:pos x="connsiteX30870" y="connsiteY30870"/>
              </a:cxn>
              <a:cxn ang="0">
                <a:pos x="connsiteX30871" y="connsiteY30871"/>
              </a:cxn>
              <a:cxn ang="0">
                <a:pos x="connsiteX30872" y="connsiteY30872"/>
              </a:cxn>
              <a:cxn ang="0">
                <a:pos x="connsiteX30873" y="connsiteY30873"/>
              </a:cxn>
              <a:cxn ang="0">
                <a:pos x="connsiteX30874" y="connsiteY30874"/>
              </a:cxn>
              <a:cxn ang="0">
                <a:pos x="connsiteX30875" y="connsiteY30875"/>
              </a:cxn>
              <a:cxn ang="0">
                <a:pos x="connsiteX30876" y="connsiteY30876"/>
              </a:cxn>
              <a:cxn ang="0">
                <a:pos x="connsiteX30877" y="connsiteY30877"/>
              </a:cxn>
              <a:cxn ang="0">
                <a:pos x="connsiteX30878" y="connsiteY30878"/>
              </a:cxn>
              <a:cxn ang="0">
                <a:pos x="connsiteX30879" y="connsiteY30879"/>
              </a:cxn>
              <a:cxn ang="0">
                <a:pos x="connsiteX30880" y="connsiteY30880"/>
              </a:cxn>
              <a:cxn ang="0">
                <a:pos x="connsiteX30881" y="connsiteY30881"/>
              </a:cxn>
              <a:cxn ang="0">
                <a:pos x="connsiteX30882" y="connsiteY30882"/>
              </a:cxn>
              <a:cxn ang="0">
                <a:pos x="connsiteX30883" y="connsiteY30883"/>
              </a:cxn>
              <a:cxn ang="0">
                <a:pos x="connsiteX30884" y="connsiteY30884"/>
              </a:cxn>
              <a:cxn ang="0">
                <a:pos x="connsiteX30885" y="connsiteY30885"/>
              </a:cxn>
              <a:cxn ang="0">
                <a:pos x="connsiteX30886" y="connsiteY30886"/>
              </a:cxn>
              <a:cxn ang="0">
                <a:pos x="connsiteX30887" y="connsiteY30887"/>
              </a:cxn>
              <a:cxn ang="0">
                <a:pos x="connsiteX30888" y="connsiteY30888"/>
              </a:cxn>
              <a:cxn ang="0">
                <a:pos x="connsiteX30889" y="connsiteY30889"/>
              </a:cxn>
              <a:cxn ang="0">
                <a:pos x="connsiteX30890" y="connsiteY30890"/>
              </a:cxn>
              <a:cxn ang="0">
                <a:pos x="connsiteX30891" y="connsiteY30891"/>
              </a:cxn>
              <a:cxn ang="0">
                <a:pos x="connsiteX30892" y="connsiteY30892"/>
              </a:cxn>
              <a:cxn ang="0">
                <a:pos x="connsiteX30893" y="connsiteY30893"/>
              </a:cxn>
              <a:cxn ang="0">
                <a:pos x="connsiteX30894" y="connsiteY30894"/>
              </a:cxn>
              <a:cxn ang="0">
                <a:pos x="connsiteX30895" y="connsiteY30895"/>
              </a:cxn>
              <a:cxn ang="0">
                <a:pos x="connsiteX30896" y="connsiteY30896"/>
              </a:cxn>
              <a:cxn ang="0">
                <a:pos x="connsiteX30897" y="connsiteY30897"/>
              </a:cxn>
              <a:cxn ang="0">
                <a:pos x="connsiteX30898" y="connsiteY30898"/>
              </a:cxn>
              <a:cxn ang="0">
                <a:pos x="connsiteX30899" y="connsiteY30899"/>
              </a:cxn>
              <a:cxn ang="0">
                <a:pos x="connsiteX30900" y="connsiteY30900"/>
              </a:cxn>
              <a:cxn ang="0">
                <a:pos x="connsiteX30901" y="connsiteY30901"/>
              </a:cxn>
              <a:cxn ang="0">
                <a:pos x="connsiteX30902" y="connsiteY30902"/>
              </a:cxn>
              <a:cxn ang="0">
                <a:pos x="connsiteX30903" y="connsiteY30903"/>
              </a:cxn>
              <a:cxn ang="0">
                <a:pos x="connsiteX30904" y="connsiteY30904"/>
              </a:cxn>
              <a:cxn ang="0">
                <a:pos x="connsiteX30905" y="connsiteY30905"/>
              </a:cxn>
              <a:cxn ang="0">
                <a:pos x="connsiteX30906" y="connsiteY30906"/>
              </a:cxn>
              <a:cxn ang="0">
                <a:pos x="connsiteX30907" y="connsiteY30907"/>
              </a:cxn>
              <a:cxn ang="0">
                <a:pos x="connsiteX30908" y="connsiteY30908"/>
              </a:cxn>
              <a:cxn ang="0">
                <a:pos x="connsiteX30909" y="connsiteY30909"/>
              </a:cxn>
              <a:cxn ang="0">
                <a:pos x="connsiteX30910" y="connsiteY30910"/>
              </a:cxn>
              <a:cxn ang="0">
                <a:pos x="connsiteX30911" y="connsiteY30911"/>
              </a:cxn>
              <a:cxn ang="0">
                <a:pos x="connsiteX30912" y="connsiteY30912"/>
              </a:cxn>
              <a:cxn ang="0">
                <a:pos x="connsiteX30913" y="connsiteY30913"/>
              </a:cxn>
              <a:cxn ang="0">
                <a:pos x="connsiteX30914" y="connsiteY30914"/>
              </a:cxn>
              <a:cxn ang="0">
                <a:pos x="connsiteX30915" y="connsiteY30915"/>
              </a:cxn>
              <a:cxn ang="0">
                <a:pos x="connsiteX30916" y="connsiteY30916"/>
              </a:cxn>
              <a:cxn ang="0">
                <a:pos x="connsiteX30917" y="connsiteY30917"/>
              </a:cxn>
              <a:cxn ang="0">
                <a:pos x="connsiteX30918" y="connsiteY30918"/>
              </a:cxn>
              <a:cxn ang="0">
                <a:pos x="connsiteX30919" y="connsiteY30919"/>
              </a:cxn>
              <a:cxn ang="0">
                <a:pos x="connsiteX30920" y="connsiteY30920"/>
              </a:cxn>
              <a:cxn ang="0">
                <a:pos x="connsiteX30921" y="connsiteY30921"/>
              </a:cxn>
              <a:cxn ang="0">
                <a:pos x="connsiteX30922" y="connsiteY30922"/>
              </a:cxn>
              <a:cxn ang="0">
                <a:pos x="connsiteX30923" y="connsiteY30923"/>
              </a:cxn>
              <a:cxn ang="0">
                <a:pos x="connsiteX30924" y="connsiteY30924"/>
              </a:cxn>
              <a:cxn ang="0">
                <a:pos x="connsiteX30925" y="connsiteY30925"/>
              </a:cxn>
              <a:cxn ang="0">
                <a:pos x="connsiteX30926" y="connsiteY30926"/>
              </a:cxn>
              <a:cxn ang="0">
                <a:pos x="connsiteX30927" y="connsiteY30927"/>
              </a:cxn>
              <a:cxn ang="0">
                <a:pos x="connsiteX30928" y="connsiteY30928"/>
              </a:cxn>
              <a:cxn ang="0">
                <a:pos x="connsiteX30929" y="connsiteY30929"/>
              </a:cxn>
              <a:cxn ang="0">
                <a:pos x="connsiteX30930" y="connsiteY30930"/>
              </a:cxn>
              <a:cxn ang="0">
                <a:pos x="connsiteX30931" y="connsiteY30931"/>
              </a:cxn>
              <a:cxn ang="0">
                <a:pos x="connsiteX30932" y="connsiteY30932"/>
              </a:cxn>
              <a:cxn ang="0">
                <a:pos x="connsiteX30933" y="connsiteY30933"/>
              </a:cxn>
              <a:cxn ang="0">
                <a:pos x="connsiteX30934" y="connsiteY30934"/>
              </a:cxn>
              <a:cxn ang="0">
                <a:pos x="connsiteX30935" y="connsiteY30935"/>
              </a:cxn>
              <a:cxn ang="0">
                <a:pos x="connsiteX30936" y="connsiteY30936"/>
              </a:cxn>
              <a:cxn ang="0">
                <a:pos x="connsiteX30937" y="connsiteY30937"/>
              </a:cxn>
              <a:cxn ang="0">
                <a:pos x="connsiteX30938" y="connsiteY30938"/>
              </a:cxn>
              <a:cxn ang="0">
                <a:pos x="connsiteX30939" y="connsiteY30939"/>
              </a:cxn>
              <a:cxn ang="0">
                <a:pos x="connsiteX30940" y="connsiteY30940"/>
              </a:cxn>
              <a:cxn ang="0">
                <a:pos x="connsiteX30941" y="connsiteY30941"/>
              </a:cxn>
              <a:cxn ang="0">
                <a:pos x="connsiteX30942" y="connsiteY30942"/>
              </a:cxn>
              <a:cxn ang="0">
                <a:pos x="connsiteX30943" y="connsiteY30943"/>
              </a:cxn>
              <a:cxn ang="0">
                <a:pos x="connsiteX30944" y="connsiteY30944"/>
              </a:cxn>
              <a:cxn ang="0">
                <a:pos x="connsiteX30945" y="connsiteY30945"/>
              </a:cxn>
              <a:cxn ang="0">
                <a:pos x="connsiteX30946" y="connsiteY30946"/>
              </a:cxn>
              <a:cxn ang="0">
                <a:pos x="connsiteX30947" y="connsiteY30947"/>
              </a:cxn>
              <a:cxn ang="0">
                <a:pos x="connsiteX30948" y="connsiteY30948"/>
              </a:cxn>
              <a:cxn ang="0">
                <a:pos x="connsiteX30949" y="connsiteY30949"/>
              </a:cxn>
              <a:cxn ang="0">
                <a:pos x="connsiteX30950" y="connsiteY30950"/>
              </a:cxn>
              <a:cxn ang="0">
                <a:pos x="connsiteX30951" y="connsiteY30951"/>
              </a:cxn>
              <a:cxn ang="0">
                <a:pos x="connsiteX30952" y="connsiteY30952"/>
              </a:cxn>
              <a:cxn ang="0">
                <a:pos x="connsiteX30953" y="connsiteY30953"/>
              </a:cxn>
              <a:cxn ang="0">
                <a:pos x="connsiteX30954" y="connsiteY30954"/>
              </a:cxn>
              <a:cxn ang="0">
                <a:pos x="connsiteX30955" y="connsiteY30955"/>
              </a:cxn>
              <a:cxn ang="0">
                <a:pos x="connsiteX30956" y="connsiteY30956"/>
              </a:cxn>
              <a:cxn ang="0">
                <a:pos x="connsiteX30957" y="connsiteY30957"/>
              </a:cxn>
              <a:cxn ang="0">
                <a:pos x="connsiteX30958" y="connsiteY30958"/>
              </a:cxn>
              <a:cxn ang="0">
                <a:pos x="connsiteX30959" y="connsiteY30959"/>
              </a:cxn>
              <a:cxn ang="0">
                <a:pos x="connsiteX30960" y="connsiteY30960"/>
              </a:cxn>
              <a:cxn ang="0">
                <a:pos x="connsiteX30961" y="connsiteY30961"/>
              </a:cxn>
              <a:cxn ang="0">
                <a:pos x="connsiteX30962" y="connsiteY30962"/>
              </a:cxn>
              <a:cxn ang="0">
                <a:pos x="connsiteX30963" y="connsiteY30963"/>
              </a:cxn>
              <a:cxn ang="0">
                <a:pos x="connsiteX30964" y="connsiteY30964"/>
              </a:cxn>
              <a:cxn ang="0">
                <a:pos x="connsiteX30965" y="connsiteY30965"/>
              </a:cxn>
              <a:cxn ang="0">
                <a:pos x="connsiteX30966" y="connsiteY30966"/>
              </a:cxn>
              <a:cxn ang="0">
                <a:pos x="connsiteX30967" y="connsiteY30967"/>
              </a:cxn>
              <a:cxn ang="0">
                <a:pos x="connsiteX30968" y="connsiteY30968"/>
              </a:cxn>
              <a:cxn ang="0">
                <a:pos x="connsiteX30969" y="connsiteY30969"/>
              </a:cxn>
              <a:cxn ang="0">
                <a:pos x="connsiteX30970" y="connsiteY30970"/>
              </a:cxn>
              <a:cxn ang="0">
                <a:pos x="connsiteX30971" y="connsiteY30971"/>
              </a:cxn>
              <a:cxn ang="0">
                <a:pos x="connsiteX30972" y="connsiteY30972"/>
              </a:cxn>
              <a:cxn ang="0">
                <a:pos x="connsiteX30973" y="connsiteY30973"/>
              </a:cxn>
              <a:cxn ang="0">
                <a:pos x="connsiteX30974" y="connsiteY30974"/>
              </a:cxn>
              <a:cxn ang="0">
                <a:pos x="connsiteX30975" y="connsiteY30975"/>
              </a:cxn>
              <a:cxn ang="0">
                <a:pos x="connsiteX30976" y="connsiteY30976"/>
              </a:cxn>
              <a:cxn ang="0">
                <a:pos x="connsiteX30977" y="connsiteY30977"/>
              </a:cxn>
              <a:cxn ang="0">
                <a:pos x="connsiteX30978" y="connsiteY30978"/>
              </a:cxn>
              <a:cxn ang="0">
                <a:pos x="connsiteX30979" y="connsiteY30979"/>
              </a:cxn>
              <a:cxn ang="0">
                <a:pos x="connsiteX30980" y="connsiteY30980"/>
              </a:cxn>
              <a:cxn ang="0">
                <a:pos x="connsiteX30981" y="connsiteY30981"/>
              </a:cxn>
              <a:cxn ang="0">
                <a:pos x="connsiteX30982" y="connsiteY30982"/>
              </a:cxn>
              <a:cxn ang="0">
                <a:pos x="connsiteX30983" y="connsiteY30983"/>
              </a:cxn>
              <a:cxn ang="0">
                <a:pos x="connsiteX30984" y="connsiteY30984"/>
              </a:cxn>
              <a:cxn ang="0">
                <a:pos x="connsiteX30985" y="connsiteY30985"/>
              </a:cxn>
              <a:cxn ang="0">
                <a:pos x="connsiteX30986" y="connsiteY30986"/>
              </a:cxn>
              <a:cxn ang="0">
                <a:pos x="connsiteX30987" y="connsiteY30987"/>
              </a:cxn>
              <a:cxn ang="0">
                <a:pos x="connsiteX30988" y="connsiteY30988"/>
              </a:cxn>
              <a:cxn ang="0">
                <a:pos x="connsiteX30989" y="connsiteY30989"/>
              </a:cxn>
              <a:cxn ang="0">
                <a:pos x="connsiteX30990" y="connsiteY30990"/>
              </a:cxn>
              <a:cxn ang="0">
                <a:pos x="connsiteX30991" y="connsiteY30991"/>
              </a:cxn>
              <a:cxn ang="0">
                <a:pos x="connsiteX30992" y="connsiteY30992"/>
              </a:cxn>
              <a:cxn ang="0">
                <a:pos x="connsiteX30993" y="connsiteY30993"/>
              </a:cxn>
              <a:cxn ang="0">
                <a:pos x="connsiteX30994" y="connsiteY30994"/>
              </a:cxn>
              <a:cxn ang="0">
                <a:pos x="connsiteX30995" y="connsiteY30995"/>
              </a:cxn>
              <a:cxn ang="0">
                <a:pos x="connsiteX30996" y="connsiteY30996"/>
              </a:cxn>
              <a:cxn ang="0">
                <a:pos x="connsiteX30997" y="connsiteY30997"/>
              </a:cxn>
              <a:cxn ang="0">
                <a:pos x="connsiteX30998" y="connsiteY30998"/>
              </a:cxn>
              <a:cxn ang="0">
                <a:pos x="connsiteX30999" y="connsiteY30999"/>
              </a:cxn>
              <a:cxn ang="0">
                <a:pos x="connsiteX31000" y="connsiteY31000"/>
              </a:cxn>
              <a:cxn ang="0">
                <a:pos x="connsiteX31001" y="connsiteY31001"/>
              </a:cxn>
              <a:cxn ang="0">
                <a:pos x="connsiteX31002" y="connsiteY31002"/>
              </a:cxn>
              <a:cxn ang="0">
                <a:pos x="connsiteX31003" y="connsiteY31003"/>
              </a:cxn>
              <a:cxn ang="0">
                <a:pos x="connsiteX31004" y="connsiteY31004"/>
              </a:cxn>
              <a:cxn ang="0">
                <a:pos x="connsiteX31005" y="connsiteY31005"/>
              </a:cxn>
              <a:cxn ang="0">
                <a:pos x="connsiteX31006" y="connsiteY31006"/>
              </a:cxn>
              <a:cxn ang="0">
                <a:pos x="connsiteX31007" y="connsiteY31007"/>
              </a:cxn>
              <a:cxn ang="0">
                <a:pos x="connsiteX31008" y="connsiteY31008"/>
              </a:cxn>
              <a:cxn ang="0">
                <a:pos x="connsiteX31009" y="connsiteY31009"/>
              </a:cxn>
              <a:cxn ang="0">
                <a:pos x="connsiteX31010" y="connsiteY31010"/>
              </a:cxn>
              <a:cxn ang="0">
                <a:pos x="connsiteX31011" y="connsiteY31011"/>
              </a:cxn>
              <a:cxn ang="0">
                <a:pos x="connsiteX31012" y="connsiteY31012"/>
              </a:cxn>
              <a:cxn ang="0">
                <a:pos x="connsiteX31013" y="connsiteY31013"/>
              </a:cxn>
              <a:cxn ang="0">
                <a:pos x="connsiteX31014" y="connsiteY31014"/>
              </a:cxn>
              <a:cxn ang="0">
                <a:pos x="connsiteX31015" y="connsiteY31015"/>
              </a:cxn>
              <a:cxn ang="0">
                <a:pos x="connsiteX31016" y="connsiteY31016"/>
              </a:cxn>
              <a:cxn ang="0">
                <a:pos x="connsiteX31017" y="connsiteY31017"/>
              </a:cxn>
              <a:cxn ang="0">
                <a:pos x="connsiteX31018" y="connsiteY31018"/>
              </a:cxn>
              <a:cxn ang="0">
                <a:pos x="connsiteX31019" y="connsiteY31019"/>
              </a:cxn>
              <a:cxn ang="0">
                <a:pos x="connsiteX31020" y="connsiteY31020"/>
              </a:cxn>
              <a:cxn ang="0">
                <a:pos x="connsiteX31021" y="connsiteY31021"/>
              </a:cxn>
              <a:cxn ang="0">
                <a:pos x="connsiteX31022" y="connsiteY31022"/>
              </a:cxn>
              <a:cxn ang="0">
                <a:pos x="connsiteX31023" y="connsiteY31023"/>
              </a:cxn>
              <a:cxn ang="0">
                <a:pos x="connsiteX31024" y="connsiteY31024"/>
              </a:cxn>
              <a:cxn ang="0">
                <a:pos x="connsiteX31025" y="connsiteY31025"/>
              </a:cxn>
              <a:cxn ang="0">
                <a:pos x="connsiteX31026" y="connsiteY31026"/>
              </a:cxn>
              <a:cxn ang="0">
                <a:pos x="connsiteX31027" y="connsiteY31027"/>
              </a:cxn>
              <a:cxn ang="0">
                <a:pos x="connsiteX31028" y="connsiteY31028"/>
              </a:cxn>
              <a:cxn ang="0">
                <a:pos x="connsiteX31029" y="connsiteY31029"/>
              </a:cxn>
              <a:cxn ang="0">
                <a:pos x="connsiteX31030" y="connsiteY31030"/>
              </a:cxn>
              <a:cxn ang="0">
                <a:pos x="connsiteX31031" y="connsiteY31031"/>
              </a:cxn>
              <a:cxn ang="0">
                <a:pos x="connsiteX31032" y="connsiteY31032"/>
              </a:cxn>
              <a:cxn ang="0">
                <a:pos x="connsiteX31033" y="connsiteY31033"/>
              </a:cxn>
              <a:cxn ang="0">
                <a:pos x="connsiteX31034" y="connsiteY31034"/>
              </a:cxn>
              <a:cxn ang="0">
                <a:pos x="connsiteX31035" y="connsiteY31035"/>
              </a:cxn>
              <a:cxn ang="0">
                <a:pos x="connsiteX31036" y="connsiteY31036"/>
              </a:cxn>
              <a:cxn ang="0">
                <a:pos x="connsiteX31037" y="connsiteY31037"/>
              </a:cxn>
              <a:cxn ang="0">
                <a:pos x="connsiteX31038" y="connsiteY31038"/>
              </a:cxn>
              <a:cxn ang="0">
                <a:pos x="connsiteX31039" y="connsiteY31039"/>
              </a:cxn>
              <a:cxn ang="0">
                <a:pos x="connsiteX31040" y="connsiteY31040"/>
              </a:cxn>
              <a:cxn ang="0">
                <a:pos x="connsiteX31041" y="connsiteY31041"/>
              </a:cxn>
              <a:cxn ang="0">
                <a:pos x="connsiteX31042" y="connsiteY31042"/>
              </a:cxn>
              <a:cxn ang="0">
                <a:pos x="connsiteX31043" y="connsiteY31043"/>
              </a:cxn>
              <a:cxn ang="0">
                <a:pos x="connsiteX31044" y="connsiteY31044"/>
              </a:cxn>
              <a:cxn ang="0">
                <a:pos x="connsiteX31045" y="connsiteY31045"/>
              </a:cxn>
              <a:cxn ang="0">
                <a:pos x="connsiteX31046" y="connsiteY31046"/>
              </a:cxn>
              <a:cxn ang="0">
                <a:pos x="connsiteX31047" y="connsiteY31047"/>
              </a:cxn>
              <a:cxn ang="0">
                <a:pos x="connsiteX31048" y="connsiteY31048"/>
              </a:cxn>
              <a:cxn ang="0">
                <a:pos x="connsiteX31049" y="connsiteY31049"/>
              </a:cxn>
              <a:cxn ang="0">
                <a:pos x="connsiteX31050" y="connsiteY31050"/>
              </a:cxn>
              <a:cxn ang="0">
                <a:pos x="connsiteX31051" y="connsiteY31051"/>
              </a:cxn>
              <a:cxn ang="0">
                <a:pos x="connsiteX31052" y="connsiteY31052"/>
              </a:cxn>
              <a:cxn ang="0">
                <a:pos x="connsiteX31053" y="connsiteY31053"/>
              </a:cxn>
              <a:cxn ang="0">
                <a:pos x="connsiteX31054" y="connsiteY31054"/>
              </a:cxn>
              <a:cxn ang="0">
                <a:pos x="connsiteX31055" y="connsiteY31055"/>
              </a:cxn>
              <a:cxn ang="0">
                <a:pos x="connsiteX31056" y="connsiteY31056"/>
              </a:cxn>
              <a:cxn ang="0">
                <a:pos x="connsiteX31057" y="connsiteY31057"/>
              </a:cxn>
              <a:cxn ang="0">
                <a:pos x="connsiteX31058" y="connsiteY31058"/>
              </a:cxn>
              <a:cxn ang="0">
                <a:pos x="connsiteX31059" y="connsiteY31059"/>
              </a:cxn>
              <a:cxn ang="0">
                <a:pos x="connsiteX31060" y="connsiteY31060"/>
              </a:cxn>
              <a:cxn ang="0">
                <a:pos x="connsiteX31061" y="connsiteY31061"/>
              </a:cxn>
              <a:cxn ang="0">
                <a:pos x="connsiteX31062" y="connsiteY31062"/>
              </a:cxn>
              <a:cxn ang="0">
                <a:pos x="connsiteX31063" y="connsiteY31063"/>
              </a:cxn>
              <a:cxn ang="0">
                <a:pos x="connsiteX31064" y="connsiteY31064"/>
              </a:cxn>
              <a:cxn ang="0">
                <a:pos x="connsiteX31065" y="connsiteY31065"/>
              </a:cxn>
              <a:cxn ang="0">
                <a:pos x="connsiteX31066" y="connsiteY31066"/>
              </a:cxn>
              <a:cxn ang="0">
                <a:pos x="connsiteX31067" y="connsiteY31067"/>
              </a:cxn>
              <a:cxn ang="0">
                <a:pos x="connsiteX31068" y="connsiteY31068"/>
              </a:cxn>
              <a:cxn ang="0">
                <a:pos x="connsiteX31069" y="connsiteY31069"/>
              </a:cxn>
              <a:cxn ang="0">
                <a:pos x="connsiteX31070" y="connsiteY31070"/>
              </a:cxn>
              <a:cxn ang="0">
                <a:pos x="connsiteX31071" y="connsiteY31071"/>
              </a:cxn>
              <a:cxn ang="0">
                <a:pos x="connsiteX31072" y="connsiteY31072"/>
              </a:cxn>
              <a:cxn ang="0">
                <a:pos x="connsiteX31073" y="connsiteY31073"/>
              </a:cxn>
              <a:cxn ang="0">
                <a:pos x="connsiteX31074" y="connsiteY31074"/>
              </a:cxn>
              <a:cxn ang="0">
                <a:pos x="connsiteX31075" y="connsiteY31075"/>
              </a:cxn>
              <a:cxn ang="0">
                <a:pos x="connsiteX31076" y="connsiteY31076"/>
              </a:cxn>
              <a:cxn ang="0">
                <a:pos x="connsiteX31077" y="connsiteY31077"/>
              </a:cxn>
              <a:cxn ang="0">
                <a:pos x="connsiteX31078" y="connsiteY31078"/>
              </a:cxn>
              <a:cxn ang="0">
                <a:pos x="connsiteX31079" y="connsiteY31079"/>
              </a:cxn>
              <a:cxn ang="0">
                <a:pos x="connsiteX31080" y="connsiteY31080"/>
              </a:cxn>
              <a:cxn ang="0">
                <a:pos x="connsiteX31081" y="connsiteY31081"/>
              </a:cxn>
              <a:cxn ang="0">
                <a:pos x="connsiteX31082" y="connsiteY31082"/>
              </a:cxn>
              <a:cxn ang="0">
                <a:pos x="connsiteX31083" y="connsiteY31083"/>
              </a:cxn>
              <a:cxn ang="0">
                <a:pos x="connsiteX31084" y="connsiteY31084"/>
              </a:cxn>
              <a:cxn ang="0">
                <a:pos x="connsiteX31085" y="connsiteY31085"/>
              </a:cxn>
              <a:cxn ang="0">
                <a:pos x="connsiteX31086" y="connsiteY31086"/>
              </a:cxn>
              <a:cxn ang="0">
                <a:pos x="connsiteX31087" y="connsiteY31087"/>
              </a:cxn>
              <a:cxn ang="0">
                <a:pos x="connsiteX31088" y="connsiteY31088"/>
              </a:cxn>
              <a:cxn ang="0">
                <a:pos x="connsiteX31089" y="connsiteY31089"/>
              </a:cxn>
              <a:cxn ang="0">
                <a:pos x="connsiteX31090" y="connsiteY31090"/>
              </a:cxn>
              <a:cxn ang="0">
                <a:pos x="connsiteX31091" y="connsiteY31091"/>
              </a:cxn>
              <a:cxn ang="0">
                <a:pos x="connsiteX31092" y="connsiteY31092"/>
              </a:cxn>
              <a:cxn ang="0">
                <a:pos x="connsiteX31093" y="connsiteY31093"/>
              </a:cxn>
              <a:cxn ang="0">
                <a:pos x="connsiteX31094" y="connsiteY31094"/>
              </a:cxn>
              <a:cxn ang="0">
                <a:pos x="connsiteX31095" y="connsiteY31095"/>
              </a:cxn>
              <a:cxn ang="0">
                <a:pos x="connsiteX31096" y="connsiteY31096"/>
              </a:cxn>
              <a:cxn ang="0">
                <a:pos x="connsiteX31097" y="connsiteY31097"/>
              </a:cxn>
              <a:cxn ang="0">
                <a:pos x="connsiteX31098" y="connsiteY31098"/>
              </a:cxn>
              <a:cxn ang="0">
                <a:pos x="connsiteX31099" y="connsiteY31099"/>
              </a:cxn>
              <a:cxn ang="0">
                <a:pos x="connsiteX31100" y="connsiteY31100"/>
              </a:cxn>
              <a:cxn ang="0">
                <a:pos x="connsiteX31101" y="connsiteY31101"/>
              </a:cxn>
              <a:cxn ang="0">
                <a:pos x="connsiteX31102" y="connsiteY31102"/>
              </a:cxn>
              <a:cxn ang="0">
                <a:pos x="connsiteX31103" y="connsiteY31103"/>
              </a:cxn>
              <a:cxn ang="0">
                <a:pos x="connsiteX31104" y="connsiteY31104"/>
              </a:cxn>
              <a:cxn ang="0">
                <a:pos x="connsiteX31105" y="connsiteY31105"/>
              </a:cxn>
              <a:cxn ang="0">
                <a:pos x="connsiteX31106" y="connsiteY31106"/>
              </a:cxn>
              <a:cxn ang="0">
                <a:pos x="connsiteX31107" y="connsiteY31107"/>
              </a:cxn>
              <a:cxn ang="0">
                <a:pos x="connsiteX31108" y="connsiteY31108"/>
              </a:cxn>
              <a:cxn ang="0">
                <a:pos x="connsiteX31109" y="connsiteY31109"/>
              </a:cxn>
              <a:cxn ang="0">
                <a:pos x="connsiteX31110" y="connsiteY31110"/>
              </a:cxn>
              <a:cxn ang="0">
                <a:pos x="connsiteX31111" y="connsiteY31111"/>
              </a:cxn>
              <a:cxn ang="0">
                <a:pos x="connsiteX31112" y="connsiteY31112"/>
              </a:cxn>
              <a:cxn ang="0">
                <a:pos x="connsiteX31113" y="connsiteY31113"/>
              </a:cxn>
              <a:cxn ang="0">
                <a:pos x="connsiteX31114" y="connsiteY31114"/>
              </a:cxn>
              <a:cxn ang="0">
                <a:pos x="connsiteX31115" y="connsiteY31115"/>
              </a:cxn>
              <a:cxn ang="0">
                <a:pos x="connsiteX31116" y="connsiteY31116"/>
              </a:cxn>
              <a:cxn ang="0">
                <a:pos x="connsiteX31117" y="connsiteY31117"/>
              </a:cxn>
              <a:cxn ang="0">
                <a:pos x="connsiteX31118" y="connsiteY31118"/>
              </a:cxn>
              <a:cxn ang="0">
                <a:pos x="connsiteX31119" y="connsiteY31119"/>
              </a:cxn>
              <a:cxn ang="0">
                <a:pos x="connsiteX31120" y="connsiteY31120"/>
              </a:cxn>
              <a:cxn ang="0">
                <a:pos x="connsiteX31121" y="connsiteY31121"/>
              </a:cxn>
              <a:cxn ang="0">
                <a:pos x="connsiteX31122" y="connsiteY31122"/>
              </a:cxn>
              <a:cxn ang="0">
                <a:pos x="connsiteX31123" y="connsiteY31123"/>
              </a:cxn>
              <a:cxn ang="0">
                <a:pos x="connsiteX31124" y="connsiteY31124"/>
              </a:cxn>
              <a:cxn ang="0">
                <a:pos x="connsiteX31125" y="connsiteY31125"/>
              </a:cxn>
              <a:cxn ang="0">
                <a:pos x="connsiteX31126" y="connsiteY31126"/>
              </a:cxn>
              <a:cxn ang="0">
                <a:pos x="connsiteX31127" y="connsiteY31127"/>
              </a:cxn>
              <a:cxn ang="0">
                <a:pos x="connsiteX31128" y="connsiteY31128"/>
              </a:cxn>
              <a:cxn ang="0">
                <a:pos x="connsiteX31129" y="connsiteY31129"/>
              </a:cxn>
              <a:cxn ang="0">
                <a:pos x="connsiteX31130" y="connsiteY31130"/>
              </a:cxn>
              <a:cxn ang="0">
                <a:pos x="connsiteX31131" y="connsiteY31131"/>
              </a:cxn>
              <a:cxn ang="0">
                <a:pos x="connsiteX31132" y="connsiteY31132"/>
              </a:cxn>
              <a:cxn ang="0">
                <a:pos x="connsiteX31133" y="connsiteY31133"/>
              </a:cxn>
              <a:cxn ang="0">
                <a:pos x="connsiteX31134" y="connsiteY31134"/>
              </a:cxn>
              <a:cxn ang="0">
                <a:pos x="connsiteX31135" y="connsiteY31135"/>
              </a:cxn>
              <a:cxn ang="0">
                <a:pos x="connsiteX31136" y="connsiteY31136"/>
              </a:cxn>
              <a:cxn ang="0">
                <a:pos x="connsiteX31137" y="connsiteY31137"/>
              </a:cxn>
              <a:cxn ang="0">
                <a:pos x="connsiteX31138" y="connsiteY31138"/>
              </a:cxn>
              <a:cxn ang="0">
                <a:pos x="connsiteX31139" y="connsiteY31139"/>
              </a:cxn>
              <a:cxn ang="0">
                <a:pos x="connsiteX31140" y="connsiteY31140"/>
              </a:cxn>
              <a:cxn ang="0">
                <a:pos x="connsiteX31141" y="connsiteY31141"/>
              </a:cxn>
              <a:cxn ang="0">
                <a:pos x="connsiteX31142" y="connsiteY31142"/>
              </a:cxn>
              <a:cxn ang="0">
                <a:pos x="connsiteX31143" y="connsiteY31143"/>
              </a:cxn>
              <a:cxn ang="0">
                <a:pos x="connsiteX31144" y="connsiteY31144"/>
              </a:cxn>
              <a:cxn ang="0">
                <a:pos x="connsiteX31145" y="connsiteY31145"/>
              </a:cxn>
              <a:cxn ang="0">
                <a:pos x="connsiteX31146" y="connsiteY31146"/>
              </a:cxn>
              <a:cxn ang="0">
                <a:pos x="connsiteX31147" y="connsiteY31147"/>
              </a:cxn>
              <a:cxn ang="0">
                <a:pos x="connsiteX31148" y="connsiteY31148"/>
              </a:cxn>
              <a:cxn ang="0">
                <a:pos x="connsiteX31149" y="connsiteY31149"/>
              </a:cxn>
              <a:cxn ang="0">
                <a:pos x="connsiteX31150" y="connsiteY31150"/>
              </a:cxn>
              <a:cxn ang="0">
                <a:pos x="connsiteX31151" y="connsiteY31151"/>
              </a:cxn>
              <a:cxn ang="0">
                <a:pos x="connsiteX31152" y="connsiteY31152"/>
              </a:cxn>
              <a:cxn ang="0">
                <a:pos x="connsiteX31153" y="connsiteY31153"/>
              </a:cxn>
              <a:cxn ang="0">
                <a:pos x="connsiteX31154" y="connsiteY31154"/>
              </a:cxn>
              <a:cxn ang="0">
                <a:pos x="connsiteX31155" y="connsiteY31155"/>
              </a:cxn>
              <a:cxn ang="0">
                <a:pos x="connsiteX31156" y="connsiteY31156"/>
              </a:cxn>
              <a:cxn ang="0">
                <a:pos x="connsiteX31157" y="connsiteY31157"/>
              </a:cxn>
              <a:cxn ang="0">
                <a:pos x="connsiteX31158" y="connsiteY31158"/>
              </a:cxn>
              <a:cxn ang="0">
                <a:pos x="connsiteX31159" y="connsiteY31159"/>
              </a:cxn>
              <a:cxn ang="0">
                <a:pos x="connsiteX31160" y="connsiteY31160"/>
              </a:cxn>
              <a:cxn ang="0">
                <a:pos x="connsiteX31161" y="connsiteY31161"/>
              </a:cxn>
              <a:cxn ang="0">
                <a:pos x="connsiteX31162" y="connsiteY31162"/>
              </a:cxn>
              <a:cxn ang="0">
                <a:pos x="connsiteX31163" y="connsiteY31163"/>
              </a:cxn>
              <a:cxn ang="0">
                <a:pos x="connsiteX31164" y="connsiteY31164"/>
              </a:cxn>
              <a:cxn ang="0">
                <a:pos x="connsiteX31165" y="connsiteY31165"/>
              </a:cxn>
              <a:cxn ang="0">
                <a:pos x="connsiteX31166" y="connsiteY31166"/>
              </a:cxn>
              <a:cxn ang="0">
                <a:pos x="connsiteX31167" y="connsiteY31167"/>
              </a:cxn>
              <a:cxn ang="0">
                <a:pos x="connsiteX31168" y="connsiteY31168"/>
              </a:cxn>
              <a:cxn ang="0">
                <a:pos x="connsiteX31169" y="connsiteY31169"/>
              </a:cxn>
              <a:cxn ang="0">
                <a:pos x="connsiteX31170" y="connsiteY31170"/>
              </a:cxn>
              <a:cxn ang="0">
                <a:pos x="connsiteX31171" y="connsiteY31171"/>
              </a:cxn>
              <a:cxn ang="0">
                <a:pos x="connsiteX31172" y="connsiteY31172"/>
              </a:cxn>
              <a:cxn ang="0">
                <a:pos x="connsiteX31173" y="connsiteY31173"/>
              </a:cxn>
              <a:cxn ang="0">
                <a:pos x="connsiteX31174" y="connsiteY31174"/>
              </a:cxn>
              <a:cxn ang="0">
                <a:pos x="connsiteX31175" y="connsiteY31175"/>
              </a:cxn>
              <a:cxn ang="0">
                <a:pos x="connsiteX31176" y="connsiteY31176"/>
              </a:cxn>
              <a:cxn ang="0">
                <a:pos x="connsiteX31177" y="connsiteY31177"/>
              </a:cxn>
              <a:cxn ang="0">
                <a:pos x="connsiteX31178" y="connsiteY31178"/>
              </a:cxn>
              <a:cxn ang="0">
                <a:pos x="connsiteX31179" y="connsiteY31179"/>
              </a:cxn>
              <a:cxn ang="0">
                <a:pos x="connsiteX31180" y="connsiteY31180"/>
              </a:cxn>
              <a:cxn ang="0">
                <a:pos x="connsiteX31181" y="connsiteY31181"/>
              </a:cxn>
              <a:cxn ang="0">
                <a:pos x="connsiteX31182" y="connsiteY31182"/>
              </a:cxn>
              <a:cxn ang="0">
                <a:pos x="connsiteX31183" y="connsiteY31183"/>
              </a:cxn>
              <a:cxn ang="0">
                <a:pos x="connsiteX31184" y="connsiteY31184"/>
              </a:cxn>
              <a:cxn ang="0">
                <a:pos x="connsiteX31185" y="connsiteY31185"/>
              </a:cxn>
              <a:cxn ang="0">
                <a:pos x="connsiteX31186" y="connsiteY31186"/>
              </a:cxn>
              <a:cxn ang="0">
                <a:pos x="connsiteX31187" y="connsiteY31187"/>
              </a:cxn>
              <a:cxn ang="0">
                <a:pos x="connsiteX31188" y="connsiteY31188"/>
              </a:cxn>
              <a:cxn ang="0">
                <a:pos x="connsiteX31189" y="connsiteY31189"/>
              </a:cxn>
              <a:cxn ang="0">
                <a:pos x="connsiteX31190" y="connsiteY31190"/>
              </a:cxn>
              <a:cxn ang="0">
                <a:pos x="connsiteX31191" y="connsiteY31191"/>
              </a:cxn>
              <a:cxn ang="0">
                <a:pos x="connsiteX31192" y="connsiteY31192"/>
              </a:cxn>
              <a:cxn ang="0">
                <a:pos x="connsiteX31193" y="connsiteY31193"/>
              </a:cxn>
              <a:cxn ang="0">
                <a:pos x="connsiteX31194" y="connsiteY31194"/>
              </a:cxn>
              <a:cxn ang="0">
                <a:pos x="connsiteX31195" y="connsiteY31195"/>
              </a:cxn>
              <a:cxn ang="0">
                <a:pos x="connsiteX31196" y="connsiteY31196"/>
              </a:cxn>
              <a:cxn ang="0">
                <a:pos x="connsiteX31197" y="connsiteY31197"/>
              </a:cxn>
              <a:cxn ang="0">
                <a:pos x="connsiteX31198" y="connsiteY31198"/>
              </a:cxn>
              <a:cxn ang="0">
                <a:pos x="connsiteX31199" y="connsiteY31199"/>
              </a:cxn>
              <a:cxn ang="0">
                <a:pos x="connsiteX31200" y="connsiteY31200"/>
              </a:cxn>
              <a:cxn ang="0">
                <a:pos x="connsiteX31201" y="connsiteY31201"/>
              </a:cxn>
              <a:cxn ang="0">
                <a:pos x="connsiteX31202" y="connsiteY31202"/>
              </a:cxn>
              <a:cxn ang="0">
                <a:pos x="connsiteX31203" y="connsiteY31203"/>
              </a:cxn>
              <a:cxn ang="0">
                <a:pos x="connsiteX31204" y="connsiteY31204"/>
              </a:cxn>
              <a:cxn ang="0">
                <a:pos x="connsiteX31205" y="connsiteY31205"/>
              </a:cxn>
              <a:cxn ang="0">
                <a:pos x="connsiteX31206" y="connsiteY31206"/>
              </a:cxn>
              <a:cxn ang="0">
                <a:pos x="connsiteX31207" y="connsiteY31207"/>
              </a:cxn>
              <a:cxn ang="0">
                <a:pos x="connsiteX31208" y="connsiteY31208"/>
              </a:cxn>
              <a:cxn ang="0">
                <a:pos x="connsiteX31209" y="connsiteY31209"/>
              </a:cxn>
              <a:cxn ang="0">
                <a:pos x="connsiteX31210" y="connsiteY31210"/>
              </a:cxn>
              <a:cxn ang="0">
                <a:pos x="connsiteX31211" y="connsiteY31211"/>
              </a:cxn>
              <a:cxn ang="0">
                <a:pos x="connsiteX31212" y="connsiteY31212"/>
              </a:cxn>
              <a:cxn ang="0">
                <a:pos x="connsiteX31213" y="connsiteY31213"/>
              </a:cxn>
              <a:cxn ang="0">
                <a:pos x="connsiteX31214" y="connsiteY31214"/>
              </a:cxn>
              <a:cxn ang="0">
                <a:pos x="connsiteX31215" y="connsiteY31215"/>
              </a:cxn>
              <a:cxn ang="0">
                <a:pos x="connsiteX31216" y="connsiteY31216"/>
              </a:cxn>
              <a:cxn ang="0">
                <a:pos x="connsiteX31217" y="connsiteY31217"/>
              </a:cxn>
              <a:cxn ang="0">
                <a:pos x="connsiteX31218" y="connsiteY31218"/>
              </a:cxn>
              <a:cxn ang="0">
                <a:pos x="connsiteX31219" y="connsiteY31219"/>
              </a:cxn>
              <a:cxn ang="0">
                <a:pos x="connsiteX31220" y="connsiteY31220"/>
              </a:cxn>
              <a:cxn ang="0">
                <a:pos x="connsiteX31221" y="connsiteY31221"/>
              </a:cxn>
              <a:cxn ang="0">
                <a:pos x="connsiteX31222" y="connsiteY31222"/>
              </a:cxn>
              <a:cxn ang="0">
                <a:pos x="connsiteX31223" y="connsiteY31223"/>
              </a:cxn>
              <a:cxn ang="0">
                <a:pos x="connsiteX31224" y="connsiteY31224"/>
              </a:cxn>
              <a:cxn ang="0">
                <a:pos x="connsiteX31225" y="connsiteY31225"/>
              </a:cxn>
              <a:cxn ang="0">
                <a:pos x="connsiteX31226" y="connsiteY31226"/>
              </a:cxn>
              <a:cxn ang="0">
                <a:pos x="connsiteX31227" y="connsiteY31227"/>
              </a:cxn>
              <a:cxn ang="0">
                <a:pos x="connsiteX31228" y="connsiteY31228"/>
              </a:cxn>
              <a:cxn ang="0">
                <a:pos x="connsiteX31229" y="connsiteY31229"/>
              </a:cxn>
              <a:cxn ang="0">
                <a:pos x="connsiteX31230" y="connsiteY31230"/>
              </a:cxn>
              <a:cxn ang="0">
                <a:pos x="connsiteX31231" y="connsiteY31231"/>
              </a:cxn>
              <a:cxn ang="0">
                <a:pos x="connsiteX31232" y="connsiteY31232"/>
              </a:cxn>
              <a:cxn ang="0">
                <a:pos x="connsiteX31233" y="connsiteY31233"/>
              </a:cxn>
              <a:cxn ang="0">
                <a:pos x="connsiteX31234" y="connsiteY31234"/>
              </a:cxn>
              <a:cxn ang="0">
                <a:pos x="connsiteX31235" y="connsiteY31235"/>
              </a:cxn>
              <a:cxn ang="0">
                <a:pos x="connsiteX31236" y="connsiteY31236"/>
              </a:cxn>
              <a:cxn ang="0">
                <a:pos x="connsiteX31237" y="connsiteY31237"/>
              </a:cxn>
              <a:cxn ang="0">
                <a:pos x="connsiteX31238" y="connsiteY31238"/>
              </a:cxn>
              <a:cxn ang="0">
                <a:pos x="connsiteX31239" y="connsiteY31239"/>
              </a:cxn>
              <a:cxn ang="0">
                <a:pos x="connsiteX31240" y="connsiteY31240"/>
              </a:cxn>
              <a:cxn ang="0">
                <a:pos x="connsiteX31241" y="connsiteY31241"/>
              </a:cxn>
              <a:cxn ang="0">
                <a:pos x="connsiteX31242" y="connsiteY31242"/>
              </a:cxn>
              <a:cxn ang="0">
                <a:pos x="connsiteX31243" y="connsiteY31243"/>
              </a:cxn>
              <a:cxn ang="0">
                <a:pos x="connsiteX31244" y="connsiteY31244"/>
              </a:cxn>
              <a:cxn ang="0">
                <a:pos x="connsiteX31245" y="connsiteY31245"/>
              </a:cxn>
              <a:cxn ang="0">
                <a:pos x="connsiteX31246" y="connsiteY31246"/>
              </a:cxn>
              <a:cxn ang="0">
                <a:pos x="connsiteX31247" y="connsiteY31247"/>
              </a:cxn>
              <a:cxn ang="0">
                <a:pos x="connsiteX31248" y="connsiteY31248"/>
              </a:cxn>
              <a:cxn ang="0">
                <a:pos x="connsiteX31249" y="connsiteY31249"/>
              </a:cxn>
              <a:cxn ang="0">
                <a:pos x="connsiteX31250" y="connsiteY31250"/>
              </a:cxn>
              <a:cxn ang="0">
                <a:pos x="connsiteX31251" y="connsiteY31251"/>
              </a:cxn>
              <a:cxn ang="0">
                <a:pos x="connsiteX31252" y="connsiteY31252"/>
              </a:cxn>
              <a:cxn ang="0">
                <a:pos x="connsiteX31253" y="connsiteY31253"/>
              </a:cxn>
              <a:cxn ang="0">
                <a:pos x="connsiteX31254" y="connsiteY31254"/>
              </a:cxn>
              <a:cxn ang="0">
                <a:pos x="connsiteX31255" y="connsiteY31255"/>
              </a:cxn>
              <a:cxn ang="0">
                <a:pos x="connsiteX31256" y="connsiteY31256"/>
              </a:cxn>
              <a:cxn ang="0">
                <a:pos x="connsiteX31257" y="connsiteY31257"/>
              </a:cxn>
              <a:cxn ang="0">
                <a:pos x="connsiteX31258" y="connsiteY31258"/>
              </a:cxn>
              <a:cxn ang="0">
                <a:pos x="connsiteX31259" y="connsiteY31259"/>
              </a:cxn>
              <a:cxn ang="0">
                <a:pos x="connsiteX31260" y="connsiteY31260"/>
              </a:cxn>
              <a:cxn ang="0">
                <a:pos x="connsiteX31261" y="connsiteY31261"/>
              </a:cxn>
              <a:cxn ang="0">
                <a:pos x="connsiteX31262" y="connsiteY31262"/>
              </a:cxn>
              <a:cxn ang="0">
                <a:pos x="connsiteX31263" y="connsiteY31263"/>
              </a:cxn>
              <a:cxn ang="0">
                <a:pos x="connsiteX31264" y="connsiteY31264"/>
              </a:cxn>
              <a:cxn ang="0">
                <a:pos x="connsiteX31265" y="connsiteY31265"/>
              </a:cxn>
              <a:cxn ang="0">
                <a:pos x="connsiteX31266" y="connsiteY31266"/>
              </a:cxn>
              <a:cxn ang="0">
                <a:pos x="connsiteX31267" y="connsiteY31267"/>
              </a:cxn>
              <a:cxn ang="0">
                <a:pos x="connsiteX31268" y="connsiteY31268"/>
              </a:cxn>
              <a:cxn ang="0">
                <a:pos x="connsiteX31269" y="connsiteY31269"/>
              </a:cxn>
              <a:cxn ang="0">
                <a:pos x="connsiteX31270" y="connsiteY31270"/>
              </a:cxn>
              <a:cxn ang="0">
                <a:pos x="connsiteX31271" y="connsiteY31271"/>
              </a:cxn>
              <a:cxn ang="0">
                <a:pos x="connsiteX31272" y="connsiteY31272"/>
              </a:cxn>
              <a:cxn ang="0">
                <a:pos x="connsiteX31273" y="connsiteY31273"/>
              </a:cxn>
              <a:cxn ang="0">
                <a:pos x="connsiteX31274" y="connsiteY31274"/>
              </a:cxn>
              <a:cxn ang="0">
                <a:pos x="connsiteX31275" y="connsiteY31275"/>
              </a:cxn>
              <a:cxn ang="0">
                <a:pos x="connsiteX31276" y="connsiteY31276"/>
              </a:cxn>
              <a:cxn ang="0">
                <a:pos x="connsiteX31277" y="connsiteY31277"/>
              </a:cxn>
              <a:cxn ang="0">
                <a:pos x="connsiteX31278" y="connsiteY31278"/>
              </a:cxn>
              <a:cxn ang="0">
                <a:pos x="connsiteX31279" y="connsiteY31279"/>
              </a:cxn>
              <a:cxn ang="0">
                <a:pos x="connsiteX31280" y="connsiteY31280"/>
              </a:cxn>
              <a:cxn ang="0">
                <a:pos x="connsiteX31281" y="connsiteY31281"/>
              </a:cxn>
              <a:cxn ang="0">
                <a:pos x="connsiteX31282" y="connsiteY31282"/>
              </a:cxn>
              <a:cxn ang="0">
                <a:pos x="connsiteX31283" y="connsiteY31283"/>
              </a:cxn>
              <a:cxn ang="0">
                <a:pos x="connsiteX31284" y="connsiteY31284"/>
              </a:cxn>
              <a:cxn ang="0">
                <a:pos x="connsiteX31285" y="connsiteY31285"/>
              </a:cxn>
              <a:cxn ang="0">
                <a:pos x="connsiteX31286" y="connsiteY31286"/>
              </a:cxn>
              <a:cxn ang="0">
                <a:pos x="connsiteX31287" y="connsiteY31287"/>
              </a:cxn>
              <a:cxn ang="0">
                <a:pos x="connsiteX31288" y="connsiteY31288"/>
              </a:cxn>
              <a:cxn ang="0">
                <a:pos x="connsiteX31289" y="connsiteY31289"/>
              </a:cxn>
              <a:cxn ang="0">
                <a:pos x="connsiteX31290" y="connsiteY31290"/>
              </a:cxn>
              <a:cxn ang="0">
                <a:pos x="connsiteX31291" y="connsiteY31291"/>
              </a:cxn>
              <a:cxn ang="0">
                <a:pos x="connsiteX31292" y="connsiteY31292"/>
              </a:cxn>
              <a:cxn ang="0">
                <a:pos x="connsiteX31293" y="connsiteY31293"/>
              </a:cxn>
              <a:cxn ang="0">
                <a:pos x="connsiteX31294" y="connsiteY31294"/>
              </a:cxn>
              <a:cxn ang="0">
                <a:pos x="connsiteX31295" y="connsiteY31295"/>
              </a:cxn>
              <a:cxn ang="0">
                <a:pos x="connsiteX31296" y="connsiteY31296"/>
              </a:cxn>
              <a:cxn ang="0">
                <a:pos x="connsiteX31297" y="connsiteY31297"/>
              </a:cxn>
              <a:cxn ang="0">
                <a:pos x="connsiteX31298" y="connsiteY31298"/>
              </a:cxn>
              <a:cxn ang="0">
                <a:pos x="connsiteX31299" y="connsiteY31299"/>
              </a:cxn>
              <a:cxn ang="0">
                <a:pos x="connsiteX31300" y="connsiteY31300"/>
              </a:cxn>
              <a:cxn ang="0">
                <a:pos x="connsiteX31301" y="connsiteY31301"/>
              </a:cxn>
              <a:cxn ang="0">
                <a:pos x="connsiteX31302" y="connsiteY31302"/>
              </a:cxn>
              <a:cxn ang="0">
                <a:pos x="connsiteX31303" y="connsiteY31303"/>
              </a:cxn>
              <a:cxn ang="0">
                <a:pos x="connsiteX31304" y="connsiteY31304"/>
              </a:cxn>
              <a:cxn ang="0">
                <a:pos x="connsiteX31305" y="connsiteY31305"/>
              </a:cxn>
              <a:cxn ang="0">
                <a:pos x="connsiteX31306" y="connsiteY31306"/>
              </a:cxn>
              <a:cxn ang="0">
                <a:pos x="connsiteX31307" y="connsiteY31307"/>
              </a:cxn>
              <a:cxn ang="0">
                <a:pos x="connsiteX31308" y="connsiteY31308"/>
              </a:cxn>
              <a:cxn ang="0">
                <a:pos x="connsiteX31309" y="connsiteY31309"/>
              </a:cxn>
              <a:cxn ang="0">
                <a:pos x="connsiteX31310" y="connsiteY31310"/>
              </a:cxn>
              <a:cxn ang="0">
                <a:pos x="connsiteX31311" y="connsiteY31311"/>
              </a:cxn>
              <a:cxn ang="0">
                <a:pos x="connsiteX31312" y="connsiteY31312"/>
              </a:cxn>
              <a:cxn ang="0">
                <a:pos x="connsiteX31313" y="connsiteY31313"/>
              </a:cxn>
              <a:cxn ang="0">
                <a:pos x="connsiteX31314" y="connsiteY31314"/>
              </a:cxn>
              <a:cxn ang="0">
                <a:pos x="connsiteX31315" y="connsiteY31315"/>
              </a:cxn>
              <a:cxn ang="0">
                <a:pos x="connsiteX31316" y="connsiteY31316"/>
              </a:cxn>
              <a:cxn ang="0">
                <a:pos x="connsiteX31317" y="connsiteY31317"/>
              </a:cxn>
              <a:cxn ang="0">
                <a:pos x="connsiteX31318" y="connsiteY31318"/>
              </a:cxn>
              <a:cxn ang="0">
                <a:pos x="connsiteX31319" y="connsiteY31319"/>
              </a:cxn>
              <a:cxn ang="0">
                <a:pos x="connsiteX31320" y="connsiteY31320"/>
              </a:cxn>
              <a:cxn ang="0">
                <a:pos x="connsiteX31321" y="connsiteY31321"/>
              </a:cxn>
              <a:cxn ang="0">
                <a:pos x="connsiteX31322" y="connsiteY31322"/>
              </a:cxn>
              <a:cxn ang="0">
                <a:pos x="connsiteX31323" y="connsiteY31323"/>
              </a:cxn>
              <a:cxn ang="0">
                <a:pos x="connsiteX31324" y="connsiteY31324"/>
              </a:cxn>
              <a:cxn ang="0">
                <a:pos x="connsiteX31325" y="connsiteY31325"/>
              </a:cxn>
              <a:cxn ang="0">
                <a:pos x="connsiteX31326" y="connsiteY31326"/>
              </a:cxn>
              <a:cxn ang="0">
                <a:pos x="connsiteX31327" y="connsiteY31327"/>
              </a:cxn>
              <a:cxn ang="0">
                <a:pos x="connsiteX31328" y="connsiteY31328"/>
              </a:cxn>
              <a:cxn ang="0">
                <a:pos x="connsiteX31329" y="connsiteY31329"/>
              </a:cxn>
              <a:cxn ang="0">
                <a:pos x="connsiteX31330" y="connsiteY31330"/>
              </a:cxn>
              <a:cxn ang="0">
                <a:pos x="connsiteX31331" y="connsiteY31331"/>
              </a:cxn>
              <a:cxn ang="0">
                <a:pos x="connsiteX31332" y="connsiteY31332"/>
              </a:cxn>
              <a:cxn ang="0">
                <a:pos x="connsiteX31333" y="connsiteY31333"/>
              </a:cxn>
              <a:cxn ang="0">
                <a:pos x="connsiteX31334" y="connsiteY31334"/>
              </a:cxn>
              <a:cxn ang="0">
                <a:pos x="connsiteX31335" y="connsiteY31335"/>
              </a:cxn>
              <a:cxn ang="0">
                <a:pos x="connsiteX31336" y="connsiteY31336"/>
              </a:cxn>
              <a:cxn ang="0">
                <a:pos x="connsiteX31337" y="connsiteY31337"/>
              </a:cxn>
              <a:cxn ang="0">
                <a:pos x="connsiteX31338" y="connsiteY31338"/>
              </a:cxn>
              <a:cxn ang="0">
                <a:pos x="connsiteX31339" y="connsiteY31339"/>
              </a:cxn>
              <a:cxn ang="0">
                <a:pos x="connsiteX31340" y="connsiteY31340"/>
              </a:cxn>
              <a:cxn ang="0">
                <a:pos x="connsiteX31341" y="connsiteY31341"/>
              </a:cxn>
              <a:cxn ang="0">
                <a:pos x="connsiteX31342" y="connsiteY31342"/>
              </a:cxn>
              <a:cxn ang="0">
                <a:pos x="connsiteX31343" y="connsiteY31343"/>
              </a:cxn>
              <a:cxn ang="0">
                <a:pos x="connsiteX31344" y="connsiteY31344"/>
              </a:cxn>
              <a:cxn ang="0">
                <a:pos x="connsiteX31345" y="connsiteY31345"/>
              </a:cxn>
              <a:cxn ang="0">
                <a:pos x="connsiteX31346" y="connsiteY31346"/>
              </a:cxn>
              <a:cxn ang="0">
                <a:pos x="connsiteX31347" y="connsiteY31347"/>
              </a:cxn>
              <a:cxn ang="0">
                <a:pos x="connsiteX31348" y="connsiteY31348"/>
              </a:cxn>
              <a:cxn ang="0">
                <a:pos x="connsiteX31349" y="connsiteY31349"/>
              </a:cxn>
              <a:cxn ang="0">
                <a:pos x="connsiteX31350" y="connsiteY31350"/>
              </a:cxn>
              <a:cxn ang="0">
                <a:pos x="connsiteX31351" y="connsiteY31351"/>
              </a:cxn>
              <a:cxn ang="0">
                <a:pos x="connsiteX31352" y="connsiteY31352"/>
              </a:cxn>
              <a:cxn ang="0">
                <a:pos x="connsiteX31353" y="connsiteY31353"/>
              </a:cxn>
              <a:cxn ang="0">
                <a:pos x="connsiteX31354" y="connsiteY31354"/>
              </a:cxn>
              <a:cxn ang="0">
                <a:pos x="connsiteX31355" y="connsiteY31355"/>
              </a:cxn>
              <a:cxn ang="0">
                <a:pos x="connsiteX31356" y="connsiteY31356"/>
              </a:cxn>
              <a:cxn ang="0">
                <a:pos x="connsiteX31357" y="connsiteY31357"/>
              </a:cxn>
              <a:cxn ang="0">
                <a:pos x="connsiteX31358" y="connsiteY31358"/>
              </a:cxn>
              <a:cxn ang="0">
                <a:pos x="connsiteX31359" y="connsiteY31359"/>
              </a:cxn>
              <a:cxn ang="0">
                <a:pos x="connsiteX31360" y="connsiteY31360"/>
              </a:cxn>
              <a:cxn ang="0">
                <a:pos x="connsiteX31361" y="connsiteY31361"/>
              </a:cxn>
              <a:cxn ang="0">
                <a:pos x="connsiteX31362" y="connsiteY31362"/>
              </a:cxn>
              <a:cxn ang="0">
                <a:pos x="connsiteX31363" y="connsiteY31363"/>
              </a:cxn>
              <a:cxn ang="0">
                <a:pos x="connsiteX31364" y="connsiteY31364"/>
              </a:cxn>
              <a:cxn ang="0">
                <a:pos x="connsiteX31365" y="connsiteY31365"/>
              </a:cxn>
              <a:cxn ang="0">
                <a:pos x="connsiteX31366" y="connsiteY31366"/>
              </a:cxn>
              <a:cxn ang="0">
                <a:pos x="connsiteX31367" y="connsiteY31367"/>
              </a:cxn>
              <a:cxn ang="0">
                <a:pos x="connsiteX31368" y="connsiteY31368"/>
              </a:cxn>
              <a:cxn ang="0">
                <a:pos x="connsiteX31369" y="connsiteY31369"/>
              </a:cxn>
              <a:cxn ang="0">
                <a:pos x="connsiteX31370" y="connsiteY31370"/>
              </a:cxn>
              <a:cxn ang="0">
                <a:pos x="connsiteX31371" y="connsiteY31371"/>
              </a:cxn>
              <a:cxn ang="0">
                <a:pos x="connsiteX31372" y="connsiteY31372"/>
              </a:cxn>
              <a:cxn ang="0">
                <a:pos x="connsiteX31373" y="connsiteY31373"/>
              </a:cxn>
              <a:cxn ang="0">
                <a:pos x="connsiteX31374" y="connsiteY31374"/>
              </a:cxn>
              <a:cxn ang="0">
                <a:pos x="connsiteX31375" y="connsiteY31375"/>
              </a:cxn>
              <a:cxn ang="0">
                <a:pos x="connsiteX31376" y="connsiteY31376"/>
              </a:cxn>
              <a:cxn ang="0">
                <a:pos x="connsiteX31377" y="connsiteY31377"/>
              </a:cxn>
              <a:cxn ang="0">
                <a:pos x="connsiteX31378" y="connsiteY31378"/>
              </a:cxn>
              <a:cxn ang="0">
                <a:pos x="connsiteX31379" y="connsiteY31379"/>
              </a:cxn>
              <a:cxn ang="0">
                <a:pos x="connsiteX31380" y="connsiteY31380"/>
              </a:cxn>
              <a:cxn ang="0">
                <a:pos x="connsiteX31381" y="connsiteY31381"/>
              </a:cxn>
              <a:cxn ang="0">
                <a:pos x="connsiteX31382" y="connsiteY31382"/>
              </a:cxn>
              <a:cxn ang="0">
                <a:pos x="connsiteX31383" y="connsiteY31383"/>
              </a:cxn>
              <a:cxn ang="0">
                <a:pos x="connsiteX31384" y="connsiteY31384"/>
              </a:cxn>
              <a:cxn ang="0">
                <a:pos x="connsiteX31385" y="connsiteY31385"/>
              </a:cxn>
              <a:cxn ang="0">
                <a:pos x="connsiteX31386" y="connsiteY31386"/>
              </a:cxn>
              <a:cxn ang="0">
                <a:pos x="connsiteX31387" y="connsiteY31387"/>
              </a:cxn>
              <a:cxn ang="0">
                <a:pos x="connsiteX31388" y="connsiteY31388"/>
              </a:cxn>
              <a:cxn ang="0">
                <a:pos x="connsiteX31389" y="connsiteY31389"/>
              </a:cxn>
              <a:cxn ang="0">
                <a:pos x="connsiteX31390" y="connsiteY31390"/>
              </a:cxn>
              <a:cxn ang="0">
                <a:pos x="connsiteX31391" y="connsiteY31391"/>
              </a:cxn>
              <a:cxn ang="0">
                <a:pos x="connsiteX31392" y="connsiteY31392"/>
              </a:cxn>
              <a:cxn ang="0">
                <a:pos x="connsiteX31393" y="connsiteY31393"/>
              </a:cxn>
              <a:cxn ang="0">
                <a:pos x="connsiteX31394" y="connsiteY31394"/>
              </a:cxn>
              <a:cxn ang="0">
                <a:pos x="connsiteX31395" y="connsiteY31395"/>
              </a:cxn>
              <a:cxn ang="0">
                <a:pos x="connsiteX31396" y="connsiteY31396"/>
              </a:cxn>
              <a:cxn ang="0">
                <a:pos x="connsiteX31397" y="connsiteY31397"/>
              </a:cxn>
              <a:cxn ang="0">
                <a:pos x="connsiteX31398" y="connsiteY31398"/>
              </a:cxn>
              <a:cxn ang="0">
                <a:pos x="connsiteX31399" y="connsiteY31399"/>
              </a:cxn>
              <a:cxn ang="0">
                <a:pos x="connsiteX31400" y="connsiteY31400"/>
              </a:cxn>
              <a:cxn ang="0">
                <a:pos x="connsiteX31401" y="connsiteY31401"/>
              </a:cxn>
              <a:cxn ang="0">
                <a:pos x="connsiteX31402" y="connsiteY31402"/>
              </a:cxn>
              <a:cxn ang="0">
                <a:pos x="connsiteX31403" y="connsiteY31403"/>
              </a:cxn>
              <a:cxn ang="0">
                <a:pos x="connsiteX31404" y="connsiteY31404"/>
              </a:cxn>
              <a:cxn ang="0">
                <a:pos x="connsiteX31405" y="connsiteY31405"/>
              </a:cxn>
              <a:cxn ang="0">
                <a:pos x="connsiteX31406" y="connsiteY31406"/>
              </a:cxn>
              <a:cxn ang="0">
                <a:pos x="connsiteX31407" y="connsiteY31407"/>
              </a:cxn>
              <a:cxn ang="0">
                <a:pos x="connsiteX31408" y="connsiteY31408"/>
              </a:cxn>
              <a:cxn ang="0">
                <a:pos x="connsiteX31409" y="connsiteY31409"/>
              </a:cxn>
              <a:cxn ang="0">
                <a:pos x="connsiteX31410" y="connsiteY31410"/>
              </a:cxn>
              <a:cxn ang="0">
                <a:pos x="connsiteX31411" y="connsiteY31411"/>
              </a:cxn>
              <a:cxn ang="0">
                <a:pos x="connsiteX31412" y="connsiteY31412"/>
              </a:cxn>
              <a:cxn ang="0">
                <a:pos x="connsiteX31413" y="connsiteY31413"/>
              </a:cxn>
              <a:cxn ang="0">
                <a:pos x="connsiteX31414" y="connsiteY31414"/>
              </a:cxn>
              <a:cxn ang="0">
                <a:pos x="connsiteX31415" y="connsiteY31415"/>
              </a:cxn>
              <a:cxn ang="0">
                <a:pos x="connsiteX31416" y="connsiteY31416"/>
              </a:cxn>
              <a:cxn ang="0">
                <a:pos x="connsiteX31417" y="connsiteY31417"/>
              </a:cxn>
              <a:cxn ang="0">
                <a:pos x="connsiteX31418" y="connsiteY31418"/>
              </a:cxn>
              <a:cxn ang="0">
                <a:pos x="connsiteX31419" y="connsiteY31419"/>
              </a:cxn>
              <a:cxn ang="0">
                <a:pos x="connsiteX31420" y="connsiteY31420"/>
              </a:cxn>
              <a:cxn ang="0">
                <a:pos x="connsiteX31421" y="connsiteY31421"/>
              </a:cxn>
              <a:cxn ang="0">
                <a:pos x="connsiteX31422" y="connsiteY31422"/>
              </a:cxn>
              <a:cxn ang="0">
                <a:pos x="connsiteX31423" y="connsiteY31423"/>
              </a:cxn>
              <a:cxn ang="0">
                <a:pos x="connsiteX31424" y="connsiteY31424"/>
              </a:cxn>
              <a:cxn ang="0">
                <a:pos x="connsiteX31425" y="connsiteY31425"/>
              </a:cxn>
              <a:cxn ang="0">
                <a:pos x="connsiteX31426" y="connsiteY31426"/>
              </a:cxn>
              <a:cxn ang="0">
                <a:pos x="connsiteX31427" y="connsiteY31427"/>
              </a:cxn>
              <a:cxn ang="0">
                <a:pos x="connsiteX31428" y="connsiteY31428"/>
              </a:cxn>
              <a:cxn ang="0">
                <a:pos x="connsiteX31429" y="connsiteY31429"/>
              </a:cxn>
              <a:cxn ang="0">
                <a:pos x="connsiteX31430" y="connsiteY31430"/>
              </a:cxn>
              <a:cxn ang="0">
                <a:pos x="connsiteX31431" y="connsiteY31431"/>
              </a:cxn>
              <a:cxn ang="0">
                <a:pos x="connsiteX31432" y="connsiteY31432"/>
              </a:cxn>
              <a:cxn ang="0">
                <a:pos x="connsiteX31433" y="connsiteY31433"/>
              </a:cxn>
              <a:cxn ang="0">
                <a:pos x="connsiteX31434" y="connsiteY31434"/>
              </a:cxn>
              <a:cxn ang="0">
                <a:pos x="connsiteX31435" y="connsiteY31435"/>
              </a:cxn>
              <a:cxn ang="0">
                <a:pos x="connsiteX31436" y="connsiteY31436"/>
              </a:cxn>
              <a:cxn ang="0">
                <a:pos x="connsiteX31437" y="connsiteY31437"/>
              </a:cxn>
              <a:cxn ang="0">
                <a:pos x="connsiteX31438" y="connsiteY31438"/>
              </a:cxn>
              <a:cxn ang="0">
                <a:pos x="connsiteX31439" y="connsiteY31439"/>
              </a:cxn>
              <a:cxn ang="0">
                <a:pos x="connsiteX31440" y="connsiteY31440"/>
              </a:cxn>
              <a:cxn ang="0">
                <a:pos x="connsiteX31441" y="connsiteY31441"/>
              </a:cxn>
              <a:cxn ang="0">
                <a:pos x="connsiteX31442" y="connsiteY31442"/>
              </a:cxn>
              <a:cxn ang="0">
                <a:pos x="connsiteX31443" y="connsiteY31443"/>
              </a:cxn>
              <a:cxn ang="0">
                <a:pos x="connsiteX31444" y="connsiteY31444"/>
              </a:cxn>
              <a:cxn ang="0">
                <a:pos x="connsiteX31445" y="connsiteY31445"/>
              </a:cxn>
              <a:cxn ang="0">
                <a:pos x="connsiteX31446" y="connsiteY31446"/>
              </a:cxn>
              <a:cxn ang="0">
                <a:pos x="connsiteX31447" y="connsiteY31447"/>
              </a:cxn>
              <a:cxn ang="0">
                <a:pos x="connsiteX31448" y="connsiteY31448"/>
              </a:cxn>
              <a:cxn ang="0">
                <a:pos x="connsiteX31449" y="connsiteY31449"/>
              </a:cxn>
              <a:cxn ang="0">
                <a:pos x="connsiteX31450" y="connsiteY31450"/>
              </a:cxn>
              <a:cxn ang="0">
                <a:pos x="connsiteX31451" y="connsiteY31451"/>
              </a:cxn>
              <a:cxn ang="0">
                <a:pos x="connsiteX31452" y="connsiteY31452"/>
              </a:cxn>
              <a:cxn ang="0">
                <a:pos x="connsiteX31453" y="connsiteY31453"/>
              </a:cxn>
              <a:cxn ang="0">
                <a:pos x="connsiteX31454" y="connsiteY31454"/>
              </a:cxn>
              <a:cxn ang="0">
                <a:pos x="connsiteX31455" y="connsiteY31455"/>
              </a:cxn>
              <a:cxn ang="0">
                <a:pos x="connsiteX31456" y="connsiteY31456"/>
              </a:cxn>
              <a:cxn ang="0">
                <a:pos x="connsiteX31457" y="connsiteY31457"/>
              </a:cxn>
              <a:cxn ang="0">
                <a:pos x="connsiteX31458" y="connsiteY31458"/>
              </a:cxn>
              <a:cxn ang="0">
                <a:pos x="connsiteX31459" y="connsiteY31459"/>
              </a:cxn>
              <a:cxn ang="0">
                <a:pos x="connsiteX31460" y="connsiteY31460"/>
              </a:cxn>
              <a:cxn ang="0">
                <a:pos x="connsiteX31461" y="connsiteY31461"/>
              </a:cxn>
              <a:cxn ang="0">
                <a:pos x="connsiteX31462" y="connsiteY31462"/>
              </a:cxn>
              <a:cxn ang="0">
                <a:pos x="connsiteX31463" y="connsiteY31463"/>
              </a:cxn>
              <a:cxn ang="0">
                <a:pos x="connsiteX31464" y="connsiteY31464"/>
              </a:cxn>
              <a:cxn ang="0">
                <a:pos x="connsiteX31465" y="connsiteY31465"/>
              </a:cxn>
              <a:cxn ang="0">
                <a:pos x="connsiteX31466" y="connsiteY31466"/>
              </a:cxn>
              <a:cxn ang="0">
                <a:pos x="connsiteX31467" y="connsiteY31467"/>
              </a:cxn>
              <a:cxn ang="0">
                <a:pos x="connsiteX31468" y="connsiteY31468"/>
              </a:cxn>
              <a:cxn ang="0">
                <a:pos x="connsiteX31469" y="connsiteY31469"/>
              </a:cxn>
              <a:cxn ang="0">
                <a:pos x="connsiteX31470" y="connsiteY31470"/>
              </a:cxn>
              <a:cxn ang="0">
                <a:pos x="connsiteX31471" y="connsiteY31471"/>
              </a:cxn>
              <a:cxn ang="0">
                <a:pos x="connsiteX31472" y="connsiteY31472"/>
              </a:cxn>
              <a:cxn ang="0">
                <a:pos x="connsiteX31473" y="connsiteY31473"/>
              </a:cxn>
              <a:cxn ang="0">
                <a:pos x="connsiteX31474" y="connsiteY31474"/>
              </a:cxn>
              <a:cxn ang="0">
                <a:pos x="connsiteX31475" y="connsiteY31475"/>
              </a:cxn>
              <a:cxn ang="0">
                <a:pos x="connsiteX31476" y="connsiteY31476"/>
              </a:cxn>
              <a:cxn ang="0">
                <a:pos x="connsiteX31477" y="connsiteY31477"/>
              </a:cxn>
              <a:cxn ang="0">
                <a:pos x="connsiteX31478" y="connsiteY31478"/>
              </a:cxn>
              <a:cxn ang="0">
                <a:pos x="connsiteX31479" y="connsiteY31479"/>
              </a:cxn>
              <a:cxn ang="0">
                <a:pos x="connsiteX31480" y="connsiteY31480"/>
              </a:cxn>
              <a:cxn ang="0">
                <a:pos x="connsiteX31481" y="connsiteY31481"/>
              </a:cxn>
              <a:cxn ang="0">
                <a:pos x="connsiteX31482" y="connsiteY31482"/>
              </a:cxn>
              <a:cxn ang="0">
                <a:pos x="connsiteX31483" y="connsiteY31483"/>
              </a:cxn>
              <a:cxn ang="0">
                <a:pos x="connsiteX31484" y="connsiteY31484"/>
              </a:cxn>
              <a:cxn ang="0">
                <a:pos x="connsiteX31485" y="connsiteY31485"/>
              </a:cxn>
              <a:cxn ang="0">
                <a:pos x="connsiteX31486" y="connsiteY31486"/>
              </a:cxn>
              <a:cxn ang="0">
                <a:pos x="connsiteX31487" y="connsiteY31487"/>
              </a:cxn>
              <a:cxn ang="0">
                <a:pos x="connsiteX31488" y="connsiteY31488"/>
              </a:cxn>
              <a:cxn ang="0">
                <a:pos x="connsiteX31489" y="connsiteY31489"/>
              </a:cxn>
              <a:cxn ang="0">
                <a:pos x="connsiteX31490" y="connsiteY31490"/>
              </a:cxn>
              <a:cxn ang="0">
                <a:pos x="connsiteX31491" y="connsiteY31491"/>
              </a:cxn>
              <a:cxn ang="0">
                <a:pos x="connsiteX31492" y="connsiteY31492"/>
              </a:cxn>
              <a:cxn ang="0">
                <a:pos x="connsiteX31493" y="connsiteY31493"/>
              </a:cxn>
              <a:cxn ang="0">
                <a:pos x="connsiteX31494" y="connsiteY31494"/>
              </a:cxn>
              <a:cxn ang="0">
                <a:pos x="connsiteX31495" y="connsiteY31495"/>
              </a:cxn>
              <a:cxn ang="0">
                <a:pos x="connsiteX31496" y="connsiteY31496"/>
              </a:cxn>
              <a:cxn ang="0">
                <a:pos x="connsiteX31497" y="connsiteY31497"/>
              </a:cxn>
              <a:cxn ang="0">
                <a:pos x="connsiteX31498" y="connsiteY31498"/>
              </a:cxn>
              <a:cxn ang="0">
                <a:pos x="connsiteX31499" y="connsiteY31499"/>
              </a:cxn>
              <a:cxn ang="0">
                <a:pos x="connsiteX31500" y="connsiteY31500"/>
              </a:cxn>
              <a:cxn ang="0">
                <a:pos x="connsiteX31501" y="connsiteY31501"/>
              </a:cxn>
              <a:cxn ang="0">
                <a:pos x="connsiteX31502" y="connsiteY31502"/>
              </a:cxn>
              <a:cxn ang="0">
                <a:pos x="connsiteX31503" y="connsiteY31503"/>
              </a:cxn>
              <a:cxn ang="0">
                <a:pos x="connsiteX31504" y="connsiteY31504"/>
              </a:cxn>
              <a:cxn ang="0">
                <a:pos x="connsiteX31505" y="connsiteY31505"/>
              </a:cxn>
              <a:cxn ang="0">
                <a:pos x="connsiteX31506" y="connsiteY31506"/>
              </a:cxn>
              <a:cxn ang="0">
                <a:pos x="connsiteX31507" y="connsiteY31507"/>
              </a:cxn>
              <a:cxn ang="0">
                <a:pos x="connsiteX31508" y="connsiteY31508"/>
              </a:cxn>
              <a:cxn ang="0">
                <a:pos x="connsiteX31509" y="connsiteY31509"/>
              </a:cxn>
              <a:cxn ang="0">
                <a:pos x="connsiteX31510" y="connsiteY31510"/>
              </a:cxn>
              <a:cxn ang="0">
                <a:pos x="connsiteX31511" y="connsiteY31511"/>
              </a:cxn>
              <a:cxn ang="0">
                <a:pos x="connsiteX31512" y="connsiteY31512"/>
              </a:cxn>
              <a:cxn ang="0">
                <a:pos x="connsiteX31513" y="connsiteY31513"/>
              </a:cxn>
              <a:cxn ang="0">
                <a:pos x="connsiteX31514" y="connsiteY31514"/>
              </a:cxn>
              <a:cxn ang="0">
                <a:pos x="connsiteX31515" y="connsiteY31515"/>
              </a:cxn>
              <a:cxn ang="0">
                <a:pos x="connsiteX31516" y="connsiteY31516"/>
              </a:cxn>
              <a:cxn ang="0">
                <a:pos x="connsiteX31517" y="connsiteY31517"/>
              </a:cxn>
              <a:cxn ang="0">
                <a:pos x="connsiteX31518" y="connsiteY31518"/>
              </a:cxn>
              <a:cxn ang="0">
                <a:pos x="connsiteX31519" y="connsiteY31519"/>
              </a:cxn>
              <a:cxn ang="0">
                <a:pos x="connsiteX31520" y="connsiteY31520"/>
              </a:cxn>
              <a:cxn ang="0">
                <a:pos x="connsiteX31521" y="connsiteY31521"/>
              </a:cxn>
              <a:cxn ang="0">
                <a:pos x="connsiteX31522" y="connsiteY31522"/>
              </a:cxn>
              <a:cxn ang="0">
                <a:pos x="connsiteX31523" y="connsiteY31523"/>
              </a:cxn>
              <a:cxn ang="0">
                <a:pos x="connsiteX31524" y="connsiteY31524"/>
              </a:cxn>
              <a:cxn ang="0">
                <a:pos x="connsiteX31525" y="connsiteY31525"/>
              </a:cxn>
              <a:cxn ang="0">
                <a:pos x="connsiteX31526" y="connsiteY31526"/>
              </a:cxn>
              <a:cxn ang="0">
                <a:pos x="connsiteX31527" y="connsiteY31527"/>
              </a:cxn>
              <a:cxn ang="0">
                <a:pos x="connsiteX31528" y="connsiteY31528"/>
              </a:cxn>
              <a:cxn ang="0">
                <a:pos x="connsiteX31529" y="connsiteY31529"/>
              </a:cxn>
              <a:cxn ang="0">
                <a:pos x="connsiteX31530" y="connsiteY31530"/>
              </a:cxn>
              <a:cxn ang="0">
                <a:pos x="connsiteX31531" y="connsiteY31531"/>
              </a:cxn>
              <a:cxn ang="0">
                <a:pos x="connsiteX31532" y="connsiteY31532"/>
              </a:cxn>
              <a:cxn ang="0">
                <a:pos x="connsiteX31533" y="connsiteY31533"/>
              </a:cxn>
              <a:cxn ang="0">
                <a:pos x="connsiteX31534" y="connsiteY31534"/>
              </a:cxn>
              <a:cxn ang="0">
                <a:pos x="connsiteX31535" y="connsiteY31535"/>
              </a:cxn>
              <a:cxn ang="0">
                <a:pos x="connsiteX31536" y="connsiteY31536"/>
              </a:cxn>
              <a:cxn ang="0">
                <a:pos x="connsiteX31537" y="connsiteY31537"/>
              </a:cxn>
              <a:cxn ang="0">
                <a:pos x="connsiteX31538" y="connsiteY31538"/>
              </a:cxn>
              <a:cxn ang="0">
                <a:pos x="connsiteX31539" y="connsiteY31539"/>
              </a:cxn>
              <a:cxn ang="0">
                <a:pos x="connsiteX31540" y="connsiteY31540"/>
              </a:cxn>
              <a:cxn ang="0">
                <a:pos x="connsiteX31541" y="connsiteY31541"/>
              </a:cxn>
              <a:cxn ang="0">
                <a:pos x="connsiteX31542" y="connsiteY31542"/>
              </a:cxn>
              <a:cxn ang="0">
                <a:pos x="connsiteX31543" y="connsiteY31543"/>
              </a:cxn>
              <a:cxn ang="0">
                <a:pos x="connsiteX31544" y="connsiteY31544"/>
              </a:cxn>
              <a:cxn ang="0">
                <a:pos x="connsiteX31545" y="connsiteY31545"/>
              </a:cxn>
              <a:cxn ang="0">
                <a:pos x="connsiteX31546" y="connsiteY31546"/>
              </a:cxn>
              <a:cxn ang="0">
                <a:pos x="connsiteX31547" y="connsiteY31547"/>
              </a:cxn>
              <a:cxn ang="0">
                <a:pos x="connsiteX31548" y="connsiteY31548"/>
              </a:cxn>
              <a:cxn ang="0">
                <a:pos x="connsiteX31549" y="connsiteY31549"/>
              </a:cxn>
              <a:cxn ang="0">
                <a:pos x="connsiteX31550" y="connsiteY31550"/>
              </a:cxn>
              <a:cxn ang="0">
                <a:pos x="connsiteX31551" y="connsiteY31551"/>
              </a:cxn>
              <a:cxn ang="0">
                <a:pos x="connsiteX31552" y="connsiteY31552"/>
              </a:cxn>
              <a:cxn ang="0">
                <a:pos x="connsiteX31553" y="connsiteY31553"/>
              </a:cxn>
              <a:cxn ang="0">
                <a:pos x="connsiteX31554" y="connsiteY31554"/>
              </a:cxn>
              <a:cxn ang="0">
                <a:pos x="connsiteX31555" y="connsiteY31555"/>
              </a:cxn>
              <a:cxn ang="0">
                <a:pos x="connsiteX31556" y="connsiteY31556"/>
              </a:cxn>
              <a:cxn ang="0">
                <a:pos x="connsiteX31557" y="connsiteY31557"/>
              </a:cxn>
              <a:cxn ang="0">
                <a:pos x="connsiteX31558" y="connsiteY31558"/>
              </a:cxn>
              <a:cxn ang="0">
                <a:pos x="connsiteX31559" y="connsiteY31559"/>
              </a:cxn>
              <a:cxn ang="0">
                <a:pos x="connsiteX31560" y="connsiteY31560"/>
              </a:cxn>
              <a:cxn ang="0">
                <a:pos x="connsiteX31561" y="connsiteY31561"/>
              </a:cxn>
              <a:cxn ang="0">
                <a:pos x="connsiteX31562" y="connsiteY31562"/>
              </a:cxn>
              <a:cxn ang="0">
                <a:pos x="connsiteX31563" y="connsiteY31563"/>
              </a:cxn>
              <a:cxn ang="0">
                <a:pos x="connsiteX31564" y="connsiteY31564"/>
              </a:cxn>
              <a:cxn ang="0">
                <a:pos x="connsiteX31565" y="connsiteY31565"/>
              </a:cxn>
              <a:cxn ang="0">
                <a:pos x="connsiteX31566" y="connsiteY31566"/>
              </a:cxn>
              <a:cxn ang="0">
                <a:pos x="connsiteX31567" y="connsiteY31567"/>
              </a:cxn>
              <a:cxn ang="0">
                <a:pos x="connsiteX31568" y="connsiteY31568"/>
              </a:cxn>
              <a:cxn ang="0">
                <a:pos x="connsiteX31569" y="connsiteY31569"/>
              </a:cxn>
              <a:cxn ang="0">
                <a:pos x="connsiteX31570" y="connsiteY31570"/>
              </a:cxn>
              <a:cxn ang="0">
                <a:pos x="connsiteX31571" y="connsiteY31571"/>
              </a:cxn>
              <a:cxn ang="0">
                <a:pos x="connsiteX31572" y="connsiteY31572"/>
              </a:cxn>
              <a:cxn ang="0">
                <a:pos x="connsiteX31573" y="connsiteY31573"/>
              </a:cxn>
              <a:cxn ang="0">
                <a:pos x="connsiteX31574" y="connsiteY31574"/>
              </a:cxn>
              <a:cxn ang="0">
                <a:pos x="connsiteX31575" y="connsiteY31575"/>
              </a:cxn>
              <a:cxn ang="0">
                <a:pos x="connsiteX31576" y="connsiteY31576"/>
              </a:cxn>
              <a:cxn ang="0">
                <a:pos x="connsiteX31577" y="connsiteY31577"/>
              </a:cxn>
              <a:cxn ang="0">
                <a:pos x="connsiteX31578" y="connsiteY31578"/>
              </a:cxn>
              <a:cxn ang="0">
                <a:pos x="connsiteX31579" y="connsiteY31579"/>
              </a:cxn>
              <a:cxn ang="0">
                <a:pos x="connsiteX31580" y="connsiteY31580"/>
              </a:cxn>
              <a:cxn ang="0">
                <a:pos x="connsiteX31581" y="connsiteY31581"/>
              </a:cxn>
              <a:cxn ang="0">
                <a:pos x="connsiteX31582" y="connsiteY31582"/>
              </a:cxn>
              <a:cxn ang="0">
                <a:pos x="connsiteX31583" y="connsiteY31583"/>
              </a:cxn>
              <a:cxn ang="0">
                <a:pos x="connsiteX31584" y="connsiteY31584"/>
              </a:cxn>
              <a:cxn ang="0">
                <a:pos x="connsiteX31585" y="connsiteY31585"/>
              </a:cxn>
              <a:cxn ang="0">
                <a:pos x="connsiteX31586" y="connsiteY31586"/>
              </a:cxn>
              <a:cxn ang="0">
                <a:pos x="connsiteX31587" y="connsiteY31587"/>
              </a:cxn>
              <a:cxn ang="0">
                <a:pos x="connsiteX31588" y="connsiteY31588"/>
              </a:cxn>
              <a:cxn ang="0">
                <a:pos x="connsiteX31589" y="connsiteY31589"/>
              </a:cxn>
              <a:cxn ang="0">
                <a:pos x="connsiteX31590" y="connsiteY31590"/>
              </a:cxn>
              <a:cxn ang="0">
                <a:pos x="connsiteX31591" y="connsiteY31591"/>
              </a:cxn>
              <a:cxn ang="0">
                <a:pos x="connsiteX31592" y="connsiteY31592"/>
              </a:cxn>
              <a:cxn ang="0">
                <a:pos x="connsiteX31593" y="connsiteY31593"/>
              </a:cxn>
              <a:cxn ang="0">
                <a:pos x="connsiteX31594" y="connsiteY31594"/>
              </a:cxn>
              <a:cxn ang="0">
                <a:pos x="connsiteX31595" y="connsiteY31595"/>
              </a:cxn>
              <a:cxn ang="0">
                <a:pos x="connsiteX31596" y="connsiteY31596"/>
              </a:cxn>
              <a:cxn ang="0">
                <a:pos x="connsiteX31597" y="connsiteY31597"/>
              </a:cxn>
              <a:cxn ang="0">
                <a:pos x="connsiteX31598" y="connsiteY31598"/>
              </a:cxn>
              <a:cxn ang="0">
                <a:pos x="connsiteX31599" y="connsiteY31599"/>
              </a:cxn>
              <a:cxn ang="0">
                <a:pos x="connsiteX31600" y="connsiteY31600"/>
              </a:cxn>
              <a:cxn ang="0">
                <a:pos x="connsiteX31601" y="connsiteY31601"/>
              </a:cxn>
              <a:cxn ang="0">
                <a:pos x="connsiteX31602" y="connsiteY31602"/>
              </a:cxn>
              <a:cxn ang="0">
                <a:pos x="connsiteX31603" y="connsiteY31603"/>
              </a:cxn>
              <a:cxn ang="0">
                <a:pos x="connsiteX31604" y="connsiteY31604"/>
              </a:cxn>
              <a:cxn ang="0">
                <a:pos x="connsiteX31605" y="connsiteY31605"/>
              </a:cxn>
              <a:cxn ang="0">
                <a:pos x="connsiteX31606" y="connsiteY31606"/>
              </a:cxn>
              <a:cxn ang="0">
                <a:pos x="connsiteX31607" y="connsiteY31607"/>
              </a:cxn>
              <a:cxn ang="0">
                <a:pos x="connsiteX31608" y="connsiteY31608"/>
              </a:cxn>
              <a:cxn ang="0">
                <a:pos x="connsiteX31609" y="connsiteY31609"/>
              </a:cxn>
              <a:cxn ang="0">
                <a:pos x="connsiteX31610" y="connsiteY31610"/>
              </a:cxn>
              <a:cxn ang="0">
                <a:pos x="connsiteX31611" y="connsiteY31611"/>
              </a:cxn>
              <a:cxn ang="0">
                <a:pos x="connsiteX31612" y="connsiteY31612"/>
              </a:cxn>
              <a:cxn ang="0">
                <a:pos x="connsiteX31613" y="connsiteY31613"/>
              </a:cxn>
              <a:cxn ang="0">
                <a:pos x="connsiteX31614" y="connsiteY31614"/>
              </a:cxn>
              <a:cxn ang="0">
                <a:pos x="connsiteX31615" y="connsiteY31615"/>
              </a:cxn>
              <a:cxn ang="0">
                <a:pos x="connsiteX31616" y="connsiteY31616"/>
              </a:cxn>
              <a:cxn ang="0">
                <a:pos x="connsiteX31617" y="connsiteY31617"/>
              </a:cxn>
              <a:cxn ang="0">
                <a:pos x="connsiteX31618" y="connsiteY31618"/>
              </a:cxn>
              <a:cxn ang="0">
                <a:pos x="connsiteX31619" y="connsiteY31619"/>
              </a:cxn>
              <a:cxn ang="0">
                <a:pos x="connsiteX31620" y="connsiteY31620"/>
              </a:cxn>
              <a:cxn ang="0">
                <a:pos x="connsiteX31621" y="connsiteY31621"/>
              </a:cxn>
              <a:cxn ang="0">
                <a:pos x="connsiteX31622" y="connsiteY31622"/>
              </a:cxn>
              <a:cxn ang="0">
                <a:pos x="connsiteX31623" y="connsiteY31623"/>
              </a:cxn>
              <a:cxn ang="0">
                <a:pos x="connsiteX31624" y="connsiteY31624"/>
              </a:cxn>
              <a:cxn ang="0">
                <a:pos x="connsiteX31625" y="connsiteY31625"/>
              </a:cxn>
              <a:cxn ang="0">
                <a:pos x="connsiteX31626" y="connsiteY31626"/>
              </a:cxn>
              <a:cxn ang="0">
                <a:pos x="connsiteX31627" y="connsiteY31627"/>
              </a:cxn>
              <a:cxn ang="0">
                <a:pos x="connsiteX31628" y="connsiteY31628"/>
              </a:cxn>
              <a:cxn ang="0">
                <a:pos x="connsiteX31629" y="connsiteY31629"/>
              </a:cxn>
              <a:cxn ang="0">
                <a:pos x="connsiteX31630" y="connsiteY31630"/>
              </a:cxn>
              <a:cxn ang="0">
                <a:pos x="connsiteX31631" y="connsiteY31631"/>
              </a:cxn>
              <a:cxn ang="0">
                <a:pos x="connsiteX31632" y="connsiteY31632"/>
              </a:cxn>
              <a:cxn ang="0">
                <a:pos x="connsiteX31633" y="connsiteY31633"/>
              </a:cxn>
              <a:cxn ang="0">
                <a:pos x="connsiteX31634" y="connsiteY31634"/>
              </a:cxn>
              <a:cxn ang="0">
                <a:pos x="connsiteX31635" y="connsiteY31635"/>
              </a:cxn>
              <a:cxn ang="0">
                <a:pos x="connsiteX31636" y="connsiteY31636"/>
              </a:cxn>
              <a:cxn ang="0">
                <a:pos x="connsiteX31637" y="connsiteY31637"/>
              </a:cxn>
              <a:cxn ang="0">
                <a:pos x="connsiteX31638" y="connsiteY31638"/>
              </a:cxn>
              <a:cxn ang="0">
                <a:pos x="connsiteX31639" y="connsiteY31639"/>
              </a:cxn>
              <a:cxn ang="0">
                <a:pos x="connsiteX31640" y="connsiteY31640"/>
              </a:cxn>
              <a:cxn ang="0">
                <a:pos x="connsiteX31641" y="connsiteY31641"/>
              </a:cxn>
              <a:cxn ang="0">
                <a:pos x="connsiteX31642" y="connsiteY31642"/>
              </a:cxn>
              <a:cxn ang="0">
                <a:pos x="connsiteX31643" y="connsiteY31643"/>
              </a:cxn>
              <a:cxn ang="0">
                <a:pos x="connsiteX31644" y="connsiteY31644"/>
              </a:cxn>
              <a:cxn ang="0">
                <a:pos x="connsiteX31645" y="connsiteY31645"/>
              </a:cxn>
              <a:cxn ang="0">
                <a:pos x="connsiteX31646" y="connsiteY31646"/>
              </a:cxn>
              <a:cxn ang="0">
                <a:pos x="connsiteX31647" y="connsiteY31647"/>
              </a:cxn>
              <a:cxn ang="0">
                <a:pos x="connsiteX31648" y="connsiteY31648"/>
              </a:cxn>
              <a:cxn ang="0">
                <a:pos x="connsiteX31649" y="connsiteY31649"/>
              </a:cxn>
              <a:cxn ang="0">
                <a:pos x="connsiteX31650" y="connsiteY31650"/>
              </a:cxn>
              <a:cxn ang="0">
                <a:pos x="connsiteX31651" y="connsiteY31651"/>
              </a:cxn>
              <a:cxn ang="0">
                <a:pos x="connsiteX31652" y="connsiteY31652"/>
              </a:cxn>
              <a:cxn ang="0">
                <a:pos x="connsiteX31653" y="connsiteY31653"/>
              </a:cxn>
              <a:cxn ang="0">
                <a:pos x="connsiteX31654" y="connsiteY31654"/>
              </a:cxn>
              <a:cxn ang="0">
                <a:pos x="connsiteX31655" y="connsiteY31655"/>
              </a:cxn>
              <a:cxn ang="0">
                <a:pos x="connsiteX31656" y="connsiteY31656"/>
              </a:cxn>
              <a:cxn ang="0">
                <a:pos x="connsiteX31657" y="connsiteY31657"/>
              </a:cxn>
              <a:cxn ang="0">
                <a:pos x="connsiteX31658" y="connsiteY31658"/>
              </a:cxn>
              <a:cxn ang="0">
                <a:pos x="connsiteX31659" y="connsiteY31659"/>
              </a:cxn>
              <a:cxn ang="0">
                <a:pos x="connsiteX31660" y="connsiteY31660"/>
              </a:cxn>
              <a:cxn ang="0">
                <a:pos x="connsiteX31661" y="connsiteY31661"/>
              </a:cxn>
              <a:cxn ang="0">
                <a:pos x="connsiteX31662" y="connsiteY31662"/>
              </a:cxn>
              <a:cxn ang="0">
                <a:pos x="connsiteX31663" y="connsiteY31663"/>
              </a:cxn>
              <a:cxn ang="0">
                <a:pos x="connsiteX31664" y="connsiteY31664"/>
              </a:cxn>
              <a:cxn ang="0">
                <a:pos x="connsiteX31665" y="connsiteY31665"/>
              </a:cxn>
              <a:cxn ang="0">
                <a:pos x="connsiteX31666" y="connsiteY31666"/>
              </a:cxn>
              <a:cxn ang="0">
                <a:pos x="connsiteX31667" y="connsiteY31667"/>
              </a:cxn>
              <a:cxn ang="0">
                <a:pos x="connsiteX31668" y="connsiteY31668"/>
              </a:cxn>
              <a:cxn ang="0">
                <a:pos x="connsiteX31669" y="connsiteY31669"/>
              </a:cxn>
              <a:cxn ang="0">
                <a:pos x="connsiteX31670" y="connsiteY31670"/>
              </a:cxn>
              <a:cxn ang="0">
                <a:pos x="connsiteX31671" y="connsiteY31671"/>
              </a:cxn>
              <a:cxn ang="0">
                <a:pos x="connsiteX31672" y="connsiteY31672"/>
              </a:cxn>
              <a:cxn ang="0">
                <a:pos x="connsiteX31673" y="connsiteY31673"/>
              </a:cxn>
              <a:cxn ang="0">
                <a:pos x="connsiteX31674" y="connsiteY31674"/>
              </a:cxn>
              <a:cxn ang="0">
                <a:pos x="connsiteX31675" y="connsiteY31675"/>
              </a:cxn>
              <a:cxn ang="0">
                <a:pos x="connsiteX31676" y="connsiteY31676"/>
              </a:cxn>
              <a:cxn ang="0">
                <a:pos x="connsiteX31677" y="connsiteY31677"/>
              </a:cxn>
              <a:cxn ang="0">
                <a:pos x="connsiteX31678" y="connsiteY31678"/>
              </a:cxn>
              <a:cxn ang="0">
                <a:pos x="connsiteX31679" y="connsiteY31679"/>
              </a:cxn>
              <a:cxn ang="0">
                <a:pos x="connsiteX31680" y="connsiteY31680"/>
              </a:cxn>
              <a:cxn ang="0">
                <a:pos x="connsiteX31681" y="connsiteY31681"/>
              </a:cxn>
              <a:cxn ang="0">
                <a:pos x="connsiteX31682" y="connsiteY31682"/>
              </a:cxn>
              <a:cxn ang="0">
                <a:pos x="connsiteX31683" y="connsiteY31683"/>
              </a:cxn>
              <a:cxn ang="0">
                <a:pos x="connsiteX31684" y="connsiteY31684"/>
              </a:cxn>
              <a:cxn ang="0">
                <a:pos x="connsiteX31685" y="connsiteY31685"/>
              </a:cxn>
              <a:cxn ang="0">
                <a:pos x="connsiteX31686" y="connsiteY31686"/>
              </a:cxn>
              <a:cxn ang="0">
                <a:pos x="connsiteX31687" y="connsiteY31687"/>
              </a:cxn>
              <a:cxn ang="0">
                <a:pos x="connsiteX31688" y="connsiteY31688"/>
              </a:cxn>
              <a:cxn ang="0">
                <a:pos x="connsiteX31689" y="connsiteY31689"/>
              </a:cxn>
              <a:cxn ang="0">
                <a:pos x="connsiteX31690" y="connsiteY31690"/>
              </a:cxn>
              <a:cxn ang="0">
                <a:pos x="connsiteX31691" y="connsiteY31691"/>
              </a:cxn>
              <a:cxn ang="0">
                <a:pos x="connsiteX31692" y="connsiteY31692"/>
              </a:cxn>
              <a:cxn ang="0">
                <a:pos x="connsiteX31693" y="connsiteY31693"/>
              </a:cxn>
              <a:cxn ang="0">
                <a:pos x="connsiteX31694" y="connsiteY31694"/>
              </a:cxn>
              <a:cxn ang="0">
                <a:pos x="connsiteX31695" y="connsiteY31695"/>
              </a:cxn>
              <a:cxn ang="0">
                <a:pos x="connsiteX31696" y="connsiteY31696"/>
              </a:cxn>
              <a:cxn ang="0">
                <a:pos x="connsiteX31697" y="connsiteY31697"/>
              </a:cxn>
              <a:cxn ang="0">
                <a:pos x="connsiteX31698" y="connsiteY31698"/>
              </a:cxn>
              <a:cxn ang="0">
                <a:pos x="connsiteX31699" y="connsiteY31699"/>
              </a:cxn>
              <a:cxn ang="0">
                <a:pos x="connsiteX31700" y="connsiteY31700"/>
              </a:cxn>
              <a:cxn ang="0">
                <a:pos x="connsiteX31701" y="connsiteY31701"/>
              </a:cxn>
              <a:cxn ang="0">
                <a:pos x="connsiteX31702" y="connsiteY31702"/>
              </a:cxn>
              <a:cxn ang="0">
                <a:pos x="connsiteX31703" y="connsiteY31703"/>
              </a:cxn>
              <a:cxn ang="0">
                <a:pos x="connsiteX31704" y="connsiteY31704"/>
              </a:cxn>
              <a:cxn ang="0">
                <a:pos x="connsiteX31705" y="connsiteY31705"/>
              </a:cxn>
              <a:cxn ang="0">
                <a:pos x="connsiteX31706" y="connsiteY31706"/>
              </a:cxn>
              <a:cxn ang="0">
                <a:pos x="connsiteX31707" y="connsiteY31707"/>
              </a:cxn>
              <a:cxn ang="0">
                <a:pos x="connsiteX31708" y="connsiteY31708"/>
              </a:cxn>
              <a:cxn ang="0">
                <a:pos x="connsiteX31709" y="connsiteY31709"/>
              </a:cxn>
              <a:cxn ang="0">
                <a:pos x="connsiteX31710" y="connsiteY31710"/>
              </a:cxn>
              <a:cxn ang="0">
                <a:pos x="connsiteX31711" y="connsiteY31711"/>
              </a:cxn>
              <a:cxn ang="0">
                <a:pos x="connsiteX31712" y="connsiteY31712"/>
              </a:cxn>
              <a:cxn ang="0">
                <a:pos x="connsiteX31713" y="connsiteY31713"/>
              </a:cxn>
              <a:cxn ang="0">
                <a:pos x="connsiteX31714" y="connsiteY31714"/>
              </a:cxn>
              <a:cxn ang="0">
                <a:pos x="connsiteX31715" y="connsiteY31715"/>
              </a:cxn>
              <a:cxn ang="0">
                <a:pos x="connsiteX31716" y="connsiteY31716"/>
              </a:cxn>
              <a:cxn ang="0">
                <a:pos x="connsiteX31717" y="connsiteY31717"/>
              </a:cxn>
              <a:cxn ang="0">
                <a:pos x="connsiteX31718" y="connsiteY31718"/>
              </a:cxn>
              <a:cxn ang="0">
                <a:pos x="connsiteX31719" y="connsiteY31719"/>
              </a:cxn>
              <a:cxn ang="0">
                <a:pos x="connsiteX31720" y="connsiteY31720"/>
              </a:cxn>
              <a:cxn ang="0">
                <a:pos x="connsiteX31721" y="connsiteY31721"/>
              </a:cxn>
              <a:cxn ang="0">
                <a:pos x="connsiteX31722" y="connsiteY31722"/>
              </a:cxn>
              <a:cxn ang="0">
                <a:pos x="connsiteX31723" y="connsiteY31723"/>
              </a:cxn>
              <a:cxn ang="0">
                <a:pos x="connsiteX31724" y="connsiteY31724"/>
              </a:cxn>
              <a:cxn ang="0">
                <a:pos x="connsiteX31725" y="connsiteY31725"/>
              </a:cxn>
              <a:cxn ang="0">
                <a:pos x="connsiteX31726" y="connsiteY31726"/>
              </a:cxn>
              <a:cxn ang="0">
                <a:pos x="connsiteX31727" y="connsiteY31727"/>
              </a:cxn>
              <a:cxn ang="0">
                <a:pos x="connsiteX31728" y="connsiteY31728"/>
              </a:cxn>
              <a:cxn ang="0">
                <a:pos x="connsiteX31729" y="connsiteY31729"/>
              </a:cxn>
              <a:cxn ang="0">
                <a:pos x="connsiteX31730" y="connsiteY31730"/>
              </a:cxn>
              <a:cxn ang="0">
                <a:pos x="connsiteX31731" y="connsiteY31731"/>
              </a:cxn>
              <a:cxn ang="0">
                <a:pos x="connsiteX31732" y="connsiteY31732"/>
              </a:cxn>
              <a:cxn ang="0">
                <a:pos x="connsiteX31733" y="connsiteY31733"/>
              </a:cxn>
              <a:cxn ang="0">
                <a:pos x="connsiteX31734" y="connsiteY31734"/>
              </a:cxn>
              <a:cxn ang="0">
                <a:pos x="connsiteX31735" y="connsiteY31735"/>
              </a:cxn>
              <a:cxn ang="0">
                <a:pos x="connsiteX31736" y="connsiteY31736"/>
              </a:cxn>
              <a:cxn ang="0">
                <a:pos x="connsiteX31737" y="connsiteY31737"/>
              </a:cxn>
              <a:cxn ang="0">
                <a:pos x="connsiteX31738" y="connsiteY31738"/>
              </a:cxn>
              <a:cxn ang="0">
                <a:pos x="connsiteX31739" y="connsiteY31739"/>
              </a:cxn>
              <a:cxn ang="0">
                <a:pos x="connsiteX31740" y="connsiteY31740"/>
              </a:cxn>
              <a:cxn ang="0">
                <a:pos x="connsiteX31741" y="connsiteY31741"/>
              </a:cxn>
              <a:cxn ang="0">
                <a:pos x="connsiteX31742" y="connsiteY31742"/>
              </a:cxn>
              <a:cxn ang="0">
                <a:pos x="connsiteX31743" y="connsiteY31743"/>
              </a:cxn>
              <a:cxn ang="0">
                <a:pos x="connsiteX31744" y="connsiteY31744"/>
              </a:cxn>
              <a:cxn ang="0">
                <a:pos x="connsiteX31745" y="connsiteY31745"/>
              </a:cxn>
              <a:cxn ang="0">
                <a:pos x="connsiteX31746" y="connsiteY31746"/>
              </a:cxn>
              <a:cxn ang="0">
                <a:pos x="connsiteX31747" y="connsiteY31747"/>
              </a:cxn>
              <a:cxn ang="0">
                <a:pos x="connsiteX31748" y="connsiteY31748"/>
              </a:cxn>
              <a:cxn ang="0">
                <a:pos x="connsiteX31749" y="connsiteY31749"/>
              </a:cxn>
              <a:cxn ang="0">
                <a:pos x="connsiteX31750" y="connsiteY31750"/>
              </a:cxn>
              <a:cxn ang="0">
                <a:pos x="connsiteX31751" y="connsiteY31751"/>
              </a:cxn>
              <a:cxn ang="0">
                <a:pos x="connsiteX31752" y="connsiteY31752"/>
              </a:cxn>
              <a:cxn ang="0">
                <a:pos x="connsiteX31753" y="connsiteY31753"/>
              </a:cxn>
              <a:cxn ang="0">
                <a:pos x="connsiteX31754" y="connsiteY31754"/>
              </a:cxn>
              <a:cxn ang="0">
                <a:pos x="connsiteX31755" y="connsiteY31755"/>
              </a:cxn>
              <a:cxn ang="0">
                <a:pos x="connsiteX31756" y="connsiteY31756"/>
              </a:cxn>
              <a:cxn ang="0">
                <a:pos x="connsiteX31757" y="connsiteY31757"/>
              </a:cxn>
              <a:cxn ang="0">
                <a:pos x="connsiteX31758" y="connsiteY31758"/>
              </a:cxn>
              <a:cxn ang="0">
                <a:pos x="connsiteX31759" y="connsiteY31759"/>
              </a:cxn>
              <a:cxn ang="0">
                <a:pos x="connsiteX31760" y="connsiteY31760"/>
              </a:cxn>
              <a:cxn ang="0">
                <a:pos x="connsiteX31761" y="connsiteY31761"/>
              </a:cxn>
              <a:cxn ang="0">
                <a:pos x="connsiteX31762" y="connsiteY31762"/>
              </a:cxn>
              <a:cxn ang="0">
                <a:pos x="connsiteX31763" y="connsiteY31763"/>
              </a:cxn>
              <a:cxn ang="0">
                <a:pos x="connsiteX31764" y="connsiteY31764"/>
              </a:cxn>
              <a:cxn ang="0">
                <a:pos x="connsiteX31765" y="connsiteY31765"/>
              </a:cxn>
              <a:cxn ang="0">
                <a:pos x="connsiteX31766" y="connsiteY31766"/>
              </a:cxn>
              <a:cxn ang="0">
                <a:pos x="connsiteX31767" y="connsiteY31767"/>
              </a:cxn>
              <a:cxn ang="0">
                <a:pos x="connsiteX31768" y="connsiteY31768"/>
              </a:cxn>
              <a:cxn ang="0">
                <a:pos x="connsiteX31769" y="connsiteY31769"/>
              </a:cxn>
              <a:cxn ang="0">
                <a:pos x="connsiteX31770" y="connsiteY31770"/>
              </a:cxn>
              <a:cxn ang="0">
                <a:pos x="connsiteX31771" y="connsiteY31771"/>
              </a:cxn>
              <a:cxn ang="0">
                <a:pos x="connsiteX31772" y="connsiteY31772"/>
              </a:cxn>
              <a:cxn ang="0">
                <a:pos x="connsiteX31773" y="connsiteY31773"/>
              </a:cxn>
              <a:cxn ang="0">
                <a:pos x="connsiteX31774" y="connsiteY31774"/>
              </a:cxn>
              <a:cxn ang="0">
                <a:pos x="connsiteX31775" y="connsiteY31775"/>
              </a:cxn>
              <a:cxn ang="0">
                <a:pos x="connsiteX31776" y="connsiteY31776"/>
              </a:cxn>
              <a:cxn ang="0">
                <a:pos x="connsiteX31777" y="connsiteY31777"/>
              </a:cxn>
              <a:cxn ang="0">
                <a:pos x="connsiteX31778" y="connsiteY31778"/>
              </a:cxn>
              <a:cxn ang="0">
                <a:pos x="connsiteX31779" y="connsiteY31779"/>
              </a:cxn>
              <a:cxn ang="0">
                <a:pos x="connsiteX31780" y="connsiteY31780"/>
              </a:cxn>
              <a:cxn ang="0">
                <a:pos x="connsiteX31781" y="connsiteY31781"/>
              </a:cxn>
              <a:cxn ang="0">
                <a:pos x="connsiteX31782" y="connsiteY31782"/>
              </a:cxn>
              <a:cxn ang="0">
                <a:pos x="connsiteX31783" y="connsiteY31783"/>
              </a:cxn>
              <a:cxn ang="0">
                <a:pos x="connsiteX31784" y="connsiteY31784"/>
              </a:cxn>
              <a:cxn ang="0">
                <a:pos x="connsiteX31785" y="connsiteY31785"/>
              </a:cxn>
              <a:cxn ang="0">
                <a:pos x="connsiteX31786" y="connsiteY31786"/>
              </a:cxn>
              <a:cxn ang="0">
                <a:pos x="connsiteX31787" y="connsiteY31787"/>
              </a:cxn>
              <a:cxn ang="0">
                <a:pos x="connsiteX31788" y="connsiteY31788"/>
              </a:cxn>
              <a:cxn ang="0">
                <a:pos x="connsiteX31789" y="connsiteY31789"/>
              </a:cxn>
              <a:cxn ang="0">
                <a:pos x="connsiteX31790" y="connsiteY31790"/>
              </a:cxn>
              <a:cxn ang="0">
                <a:pos x="connsiteX31791" y="connsiteY31791"/>
              </a:cxn>
              <a:cxn ang="0">
                <a:pos x="connsiteX31792" y="connsiteY31792"/>
              </a:cxn>
              <a:cxn ang="0">
                <a:pos x="connsiteX31793" y="connsiteY31793"/>
              </a:cxn>
              <a:cxn ang="0">
                <a:pos x="connsiteX31794" y="connsiteY31794"/>
              </a:cxn>
              <a:cxn ang="0">
                <a:pos x="connsiteX31795" y="connsiteY31795"/>
              </a:cxn>
              <a:cxn ang="0">
                <a:pos x="connsiteX31796" y="connsiteY31796"/>
              </a:cxn>
              <a:cxn ang="0">
                <a:pos x="connsiteX31797" y="connsiteY31797"/>
              </a:cxn>
              <a:cxn ang="0">
                <a:pos x="connsiteX31798" y="connsiteY31798"/>
              </a:cxn>
              <a:cxn ang="0">
                <a:pos x="connsiteX31799" y="connsiteY31799"/>
              </a:cxn>
              <a:cxn ang="0">
                <a:pos x="connsiteX31800" y="connsiteY31800"/>
              </a:cxn>
              <a:cxn ang="0">
                <a:pos x="connsiteX31801" y="connsiteY31801"/>
              </a:cxn>
              <a:cxn ang="0">
                <a:pos x="connsiteX31802" y="connsiteY31802"/>
              </a:cxn>
              <a:cxn ang="0">
                <a:pos x="connsiteX31803" y="connsiteY31803"/>
              </a:cxn>
              <a:cxn ang="0">
                <a:pos x="connsiteX31804" y="connsiteY31804"/>
              </a:cxn>
              <a:cxn ang="0">
                <a:pos x="connsiteX31805" y="connsiteY31805"/>
              </a:cxn>
              <a:cxn ang="0">
                <a:pos x="connsiteX31806" y="connsiteY31806"/>
              </a:cxn>
              <a:cxn ang="0">
                <a:pos x="connsiteX31807" y="connsiteY31807"/>
              </a:cxn>
              <a:cxn ang="0">
                <a:pos x="connsiteX31808" y="connsiteY31808"/>
              </a:cxn>
              <a:cxn ang="0">
                <a:pos x="connsiteX31809" y="connsiteY31809"/>
              </a:cxn>
              <a:cxn ang="0">
                <a:pos x="connsiteX31810" y="connsiteY31810"/>
              </a:cxn>
              <a:cxn ang="0">
                <a:pos x="connsiteX31811" y="connsiteY31811"/>
              </a:cxn>
              <a:cxn ang="0">
                <a:pos x="connsiteX31812" y="connsiteY31812"/>
              </a:cxn>
              <a:cxn ang="0">
                <a:pos x="connsiteX31813" y="connsiteY31813"/>
              </a:cxn>
              <a:cxn ang="0">
                <a:pos x="connsiteX31814" y="connsiteY31814"/>
              </a:cxn>
              <a:cxn ang="0">
                <a:pos x="connsiteX31815" y="connsiteY31815"/>
              </a:cxn>
              <a:cxn ang="0">
                <a:pos x="connsiteX31816" y="connsiteY31816"/>
              </a:cxn>
              <a:cxn ang="0">
                <a:pos x="connsiteX31817" y="connsiteY31817"/>
              </a:cxn>
              <a:cxn ang="0">
                <a:pos x="connsiteX31818" y="connsiteY31818"/>
              </a:cxn>
              <a:cxn ang="0">
                <a:pos x="connsiteX31819" y="connsiteY31819"/>
              </a:cxn>
              <a:cxn ang="0">
                <a:pos x="connsiteX31820" y="connsiteY31820"/>
              </a:cxn>
              <a:cxn ang="0">
                <a:pos x="connsiteX31821" y="connsiteY31821"/>
              </a:cxn>
              <a:cxn ang="0">
                <a:pos x="connsiteX31822" y="connsiteY31822"/>
              </a:cxn>
              <a:cxn ang="0">
                <a:pos x="connsiteX31823" y="connsiteY31823"/>
              </a:cxn>
              <a:cxn ang="0">
                <a:pos x="connsiteX31824" y="connsiteY31824"/>
              </a:cxn>
              <a:cxn ang="0">
                <a:pos x="connsiteX31825" y="connsiteY31825"/>
              </a:cxn>
              <a:cxn ang="0">
                <a:pos x="connsiteX31826" y="connsiteY31826"/>
              </a:cxn>
              <a:cxn ang="0">
                <a:pos x="connsiteX31827" y="connsiteY31827"/>
              </a:cxn>
              <a:cxn ang="0">
                <a:pos x="connsiteX31828" y="connsiteY31828"/>
              </a:cxn>
              <a:cxn ang="0">
                <a:pos x="connsiteX31829" y="connsiteY31829"/>
              </a:cxn>
              <a:cxn ang="0">
                <a:pos x="connsiteX31830" y="connsiteY31830"/>
              </a:cxn>
              <a:cxn ang="0">
                <a:pos x="connsiteX31831" y="connsiteY31831"/>
              </a:cxn>
              <a:cxn ang="0">
                <a:pos x="connsiteX31832" y="connsiteY31832"/>
              </a:cxn>
              <a:cxn ang="0">
                <a:pos x="connsiteX31833" y="connsiteY31833"/>
              </a:cxn>
              <a:cxn ang="0">
                <a:pos x="connsiteX31834" y="connsiteY31834"/>
              </a:cxn>
              <a:cxn ang="0">
                <a:pos x="connsiteX31835" y="connsiteY31835"/>
              </a:cxn>
              <a:cxn ang="0">
                <a:pos x="connsiteX31836" y="connsiteY31836"/>
              </a:cxn>
              <a:cxn ang="0">
                <a:pos x="connsiteX31837" y="connsiteY31837"/>
              </a:cxn>
              <a:cxn ang="0">
                <a:pos x="connsiteX31838" y="connsiteY31838"/>
              </a:cxn>
              <a:cxn ang="0">
                <a:pos x="connsiteX31839" y="connsiteY31839"/>
              </a:cxn>
              <a:cxn ang="0">
                <a:pos x="connsiteX31840" y="connsiteY31840"/>
              </a:cxn>
              <a:cxn ang="0">
                <a:pos x="connsiteX31841" y="connsiteY31841"/>
              </a:cxn>
              <a:cxn ang="0">
                <a:pos x="connsiteX31842" y="connsiteY31842"/>
              </a:cxn>
              <a:cxn ang="0">
                <a:pos x="connsiteX31843" y="connsiteY31843"/>
              </a:cxn>
              <a:cxn ang="0">
                <a:pos x="connsiteX31844" y="connsiteY31844"/>
              </a:cxn>
              <a:cxn ang="0">
                <a:pos x="connsiteX31845" y="connsiteY31845"/>
              </a:cxn>
              <a:cxn ang="0">
                <a:pos x="connsiteX31846" y="connsiteY31846"/>
              </a:cxn>
              <a:cxn ang="0">
                <a:pos x="connsiteX31847" y="connsiteY31847"/>
              </a:cxn>
              <a:cxn ang="0">
                <a:pos x="connsiteX31848" y="connsiteY31848"/>
              </a:cxn>
              <a:cxn ang="0">
                <a:pos x="connsiteX31849" y="connsiteY31849"/>
              </a:cxn>
              <a:cxn ang="0">
                <a:pos x="connsiteX31850" y="connsiteY31850"/>
              </a:cxn>
              <a:cxn ang="0">
                <a:pos x="connsiteX31851" y="connsiteY31851"/>
              </a:cxn>
              <a:cxn ang="0">
                <a:pos x="connsiteX31852" y="connsiteY31852"/>
              </a:cxn>
              <a:cxn ang="0">
                <a:pos x="connsiteX31853" y="connsiteY31853"/>
              </a:cxn>
              <a:cxn ang="0">
                <a:pos x="connsiteX31854" y="connsiteY31854"/>
              </a:cxn>
              <a:cxn ang="0">
                <a:pos x="connsiteX31855" y="connsiteY31855"/>
              </a:cxn>
              <a:cxn ang="0">
                <a:pos x="connsiteX31856" y="connsiteY31856"/>
              </a:cxn>
              <a:cxn ang="0">
                <a:pos x="connsiteX31857" y="connsiteY31857"/>
              </a:cxn>
              <a:cxn ang="0">
                <a:pos x="connsiteX31858" y="connsiteY31858"/>
              </a:cxn>
              <a:cxn ang="0">
                <a:pos x="connsiteX31859" y="connsiteY31859"/>
              </a:cxn>
              <a:cxn ang="0">
                <a:pos x="connsiteX31860" y="connsiteY31860"/>
              </a:cxn>
              <a:cxn ang="0">
                <a:pos x="connsiteX31861" y="connsiteY31861"/>
              </a:cxn>
              <a:cxn ang="0">
                <a:pos x="connsiteX31862" y="connsiteY31862"/>
              </a:cxn>
              <a:cxn ang="0">
                <a:pos x="connsiteX31863" y="connsiteY31863"/>
              </a:cxn>
              <a:cxn ang="0">
                <a:pos x="connsiteX31864" y="connsiteY31864"/>
              </a:cxn>
              <a:cxn ang="0">
                <a:pos x="connsiteX31865" y="connsiteY31865"/>
              </a:cxn>
              <a:cxn ang="0">
                <a:pos x="connsiteX31866" y="connsiteY31866"/>
              </a:cxn>
              <a:cxn ang="0">
                <a:pos x="connsiteX31867" y="connsiteY31867"/>
              </a:cxn>
              <a:cxn ang="0">
                <a:pos x="connsiteX31868" y="connsiteY31868"/>
              </a:cxn>
              <a:cxn ang="0">
                <a:pos x="connsiteX31869" y="connsiteY31869"/>
              </a:cxn>
              <a:cxn ang="0">
                <a:pos x="connsiteX31870" y="connsiteY31870"/>
              </a:cxn>
              <a:cxn ang="0">
                <a:pos x="connsiteX31871" y="connsiteY31871"/>
              </a:cxn>
              <a:cxn ang="0">
                <a:pos x="connsiteX31872" y="connsiteY31872"/>
              </a:cxn>
              <a:cxn ang="0">
                <a:pos x="connsiteX31873" y="connsiteY31873"/>
              </a:cxn>
              <a:cxn ang="0">
                <a:pos x="connsiteX31874" y="connsiteY31874"/>
              </a:cxn>
              <a:cxn ang="0">
                <a:pos x="connsiteX31875" y="connsiteY31875"/>
              </a:cxn>
              <a:cxn ang="0">
                <a:pos x="connsiteX31876" y="connsiteY31876"/>
              </a:cxn>
              <a:cxn ang="0">
                <a:pos x="connsiteX31877" y="connsiteY31877"/>
              </a:cxn>
              <a:cxn ang="0">
                <a:pos x="connsiteX31878" y="connsiteY31878"/>
              </a:cxn>
              <a:cxn ang="0">
                <a:pos x="connsiteX31879" y="connsiteY31879"/>
              </a:cxn>
              <a:cxn ang="0">
                <a:pos x="connsiteX31880" y="connsiteY31880"/>
              </a:cxn>
              <a:cxn ang="0">
                <a:pos x="connsiteX31881" y="connsiteY31881"/>
              </a:cxn>
              <a:cxn ang="0">
                <a:pos x="connsiteX31882" y="connsiteY31882"/>
              </a:cxn>
              <a:cxn ang="0">
                <a:pos x="connsiteX31883" y="connsiteY31883"/>
              </a:cxn>
              <a:cxn ang="0">
                <a:pos x="connsiteX31884" y="connsiteY31884"/>
              </a:cxn>
              <a:cxn ang="0">
                <a:pos x="connsiteX31885" y="connsiteY31885"/>
              </a:cxn>
              <a:cxn ang="0">
                <a:pos x="connsiteX31886" y="connsiteY31886"/>
              </a:cxn>
              <a:cxn ang="0">
                <a:pos x="connsiteX31887" y="connsiteY31887"/>
              </a:cxn>
              <a:cxn ang="0">
                <a:pos x="connsiteX31888" y="connsiteY31888"/>
              </a:cxn>
              <a:cxn ang="0">
                <a:pos x="connsiteX31889" y="connsiteY31889"/>
              </a:cxn>
              <a:cxn ang="0">
                <a:pos x="connsiteX31890" y="connsiteY31890"/>
              </a:cxn>
              <a:cxn ang="0">
                <a:pos x="connsiteX31891" y="connsiteY31891"/>
              </a:cxn>
              <a:cxn ang="0">
                <a:pos x="connsiteX31892" y="connsiteY31892"/>
              </a:cxn>
              <a:cxn ang="0">
                <a:pos x="connsiteX31893" y="connsiteY31893"/>
              </a:cxn>
              <a:cxn ang="0">
                <a:pos x="connsiteX31894" y="connsiteY31894"/>
              </a:cxn>
              <a:cxn ang="0">
                <a:pos x="connsiteX31895" y="connsiteY31895"/>
              </a:cxn>
              <a:cxn ang="0">
                <a:pos x="connsiteX31896" y="connsiteY31896"/>
              </a:cxn>
              <a:cxn ang="0">
                <a:pos x="connsiteX31897" y="connsiteY31897"/>
              </a:cxn>
              <a:cxn ang="0">
                <a:pos x="connsiteX31898" y="connsiteY31898"/>
              </a:cxn>
              <a:cxn ang="0">
                <a:pos x="connsiteX31899" y="connsiteY31899"/>
              </a:cxn>
              <a:cxn ang="0">
                <a:pos x="connsiteX31900" y="connsiteY31900"/>
              </a:cxn>
              <a:cxn ang="0">
                <a:pos x="connsiteX31901" y="connsiteY31901"/>
              </a:cxn>
              <a:cxn ang="0">
                <a:pos x="connsiteX31902" y="connsiteY31902"/>
              </a:cxn>
              <a:cxn ang="0">
                <a:pos x="connsiteX31903" y="connsiteY31903"/>
              </a:cxn>
              <a:cxn ang="0">
                <a:pos x="connsiteX31904" y="connsiteY31904"/>
              </a:cxn>
              <a:cxn ang="0">
                <a:pos x="connsiteX31905" y="connsiteY31905"/>
              </a:cxn>
              <a:cxn ang="0">
                <a:pos x="connsiteX31906" y="connsiteY31906"/>
              </a:cxn>
              <a:cxn ang="0">
                <a:pos x="connsiteX31907" y="connsiteY31907"/>
              </a:cxn>
              <a:cxn ang="0">
                <a:pos x="connsiteX31908" y="connsiteY31908"/>
              </a:cxn>
              <a:cxn ang="0">
                <a:pos x="connsiteX31909" y="connsiteY31909"/>
              </a:cxn>
              <a:cxn ang="0">
                <a:pos x="connsiteX31910" y="connsiteY31910"/>
              </a:cxn>
              <a:cxn ang="0">
                <a:pos x="connsiteX31911" y="connsiteY31911"/>
              </a:cxn>
              <a:cxn ang="0">
                <a:pos x="connsiteX31912" y="connsiteY31912"/>
              </a:cxn>
              <a:cxn ang="0">
                <a:pos x="connsiteX31913" y="connsiteY31913"/>
              </a:cxn>
              <a:cxn ang="0">
                <a:pos x="connsiteX31914" y="connsiteY31914"/>
              </a:cxn>
              <a:cxn ang="0">
                <a:pos x="connsiteX31915" y="connsiteY31915"/>
              </a:cxn>
              <a:cxn ang="0">
                <a:pos x="connsiteX31916" y="connsiteY31916"/>
              </a:cxn>
              <a:cxn ang="0">
                <a:pos x="connsiteX31917" y="connsiteY31917"/>
              </a:cxn>
              <a:cxn ang="0">
                <a:pos x="connsiteX31918" y="connsiteY31918"/>
              </a:cxn>
              <a:cxn ang="0">
                <a:pos x="connsiteX31919" y="connsiteY31919"/>
              </a:cxn>
              <a:cxn ang="0">
                <a:pos x="connsiteX31920" y="connsiteY31920"/>
              </a:cxn>
              <a:cxn ang="0">
                <a:pos x="connsiteX31921" y="connsiteY31921"/>
              </a:cxn>
              <a:cxn ang="0">
                <a:pos x="connsiteX31922" y="connsiteY31922"/>
              </a:cxn>
              <a:cxn ang="0">
                <a:pos x="connsiteX31923" y="connsiteY31923"/>
              </a:cxn>
              <a:cxn ang="0">
                <a:pos x="connsiteX31924" y="connsiteY31924"/>
              </a:cxn>
              <a:cxn ang="0">
                <a:pos x="connsiteX31925" y="connsiteY31925"/>
              </a:cxn>
              <a:cxn ang="0">
                <a:pos x="connsiteX31926" y="connsiteY31926"/>
              </a:cxn>
              <a:cxn ang="0">
                <a:pos x="connsiteX31927" y="connsiteY31927"/>
              </a:cxn>
              <a:cxn ang="0">
                <a:pos x="connsiteX31928" y="connsiteY31928"/>
              </a:cxn>
              <a:cxn ang="0">
                <a:pos x="connsiteX31929" y="connsiteY31929"/>
              </a:cxn>
              <a:cxn ang="0">
                <a:pos x="connsiteX31930" y="connsiteY31930"/>
              </a:cxn>
              <a:cxn ang="0">
                <a:pos x="connsiteX31931" y="connsiteY31931"/>
              </a:cxn>
              <a:cxn ang="0">
                <a:pos x="connsiteX31932" y="connsiteY31932"/>
              </a:cxn>
              <a:cxn ang="0">
                <a:pos x="connsiteX31933" y="connsiteY31933"/>
              </a:cxn>
              <a:cxn ang="0">
                <a:pos x="connsiteX31934" y="connsiteY31934"/>
              </a:cxn>
              <a:cxn ang="0">
                <a:pos x="connsiteX31935" y="connsiteY31935"/>
              </a:cxn>
              <a:cxn ang="0">
                <a:pos x="connsiteX31936" y="connsiteY31936"/>
              </a:cxn>
              <a:cxn ang="0">
                <a:pos x="connsiteX31937" y="connsiteY31937"/>
              </a:cxn>
              <a:cxn ang="0">
                <a:pos x="connsiteX31938" y="connsiteY31938"/>
              </a:cxn>
              <a:cxn ang="0">
                <a:pos x="connsiteX31939" y="connsiteY31939"/>
              </a:cxn>
              <a:cxn ang="0">
                <a:pos x="connsiteX31940" y="connsiteY31940"/>
              </a:cxn>
              <a:cxn ang="0">
                <a:pos x="connsiteX31941" y="connsiteY31941"/>
              </a:cxn>
              <a:cxn ang="0">
                <a:pos x="connsiteX31942" y="connsiteY31942"/>
              </a:cxn>
              <a:cxn ang="0">
                <a:pos x="connsiteX31943" y="connsiteY31943"/>
              </a:cxn>
              <a:cxn ang="0">
                <a:pos x="connsiteX31944" y="connsiteY31944"/>
              </a:cxn>
              <a:cxn ang="0">
                <a:pos x="connsiteX31945" y="connsiteY31945"/>
              </a:cxn>
              <a:cxn ang="0">
                <a:pos x="connsiteX31946" y="connsiteY31946"/>
              </a:cxn>
              <a:cxn ang="0">
                <a:pos x="connsiteX31947" y="connsiteY31947"/>
              </a:cxn>
              <a:cxn ang="0">
                <a:pos x="connsiteX31948" y="connsiteY31948"/>
              </a:cxn>
              <a:cxn ang="0">
                <a:pos x="connsiteX31949" y="connsiteY31949"/>
              </a:cxn>
              <a:cxn ang="0">
                <a:pos x="connsiteX31950" y="connsiteY31950"/>
              </a:cxn>
              <a:cxn ang="0">
                <a:pos x="connsiteX31951" y="connsiteY31951"/>
              </a:cxn>
              <a:cxn ang="0">
                <a:pos x="connsiteX31952" y="connsiteY31952"/>
              </a:cxn>
              <a:cxn ang="0">
                <a:pos x="connsiteX31953" y="connsiteY31953"/>
              </a:cxn>
              <a:cxn ang="0">
                <a:pos x="connsiteX31954" y="connsiteY31954"/>
              </a:cxn>
              <a:cxn ang="0">
                <a:pos x="connsiteX31955" y="connsiteY31955"/>
              </a:cxn>
              <a:cxn ang="0">
                <a:pos x="connsiteX31956" y="connsiteY31956"/>
              </a:cxn>
              <a:cxn ang="0">
                <a:pos x="connsiteX31957" y="connsiteY31957"/>
              </a:cxn>
              <a:cxn ang="0">
                <a:pos x="connsiteX31958" y="connsiteY31958"/>
              </a:cxn>
              <a:cxn ang="0">
                <a:pos x="connsiteX31959" y="connsiteY31959"/>
              </a:cxn>
              <a:cxn ang="0">
                <a:pos x="connsiteX31960" y="connsiteY31960"/>
              </a:cxn>
              <a:cxn ang="0">
                <a:pos x="connsiteX31961" y="connsiteY31961"/>
              </a:cxn>
              <a:cxn ang="0">
                <a:pos x="connsiteX31962" y="connsiteY31962"/>
              </a:cxn>
              <a:cxn ang="0">
                <a:pos x="connsiteX31963" y="connsiteY31963"/>
              </a:cxn>
              <a:cxn ang="0">
                <a:pos x="connsiteX31964" y="connsiteY31964"/>
              </a:cxn>
              <a:cxn ang="0">
                <a:pos x="connsiteX31965" y="connsiteY31965"/>
              </a:cxn>
              <a:cxn ang="0">
                <a:pos x="connsiteX31966" y="connsiteY31966"/>
              </a:cxn>
              <a:cxn ang="0">
                <a:pos x="connsiteX31967" y="connsiteY31967"/>
              </a:cxn>
              <a:cxn ang="0">
                <a:pos x="connsiteX31968" y="connsiteY31968"/>
              </a:cxn>
              <a:cxn ang="0">
                <a:pos x="connsiteX31969" y="connsiteY31969"/>
              </a:cxn>
              <a:cxn ang="0">
                <a:pos x="connsiteX31970" y="connsiteY31970"/>
              </a:cxn>
              <a:cxn ang="0">
                <a:pos x="connsiteX31971" y="connsiteY31971"/>
              </a:cxn>
              <a:cxn ang="0">
                <a:pos x="connsiteX31972" y="connsiteY31972"/>
              </a:cxn>
              <a:cxn ang="0">
                <a:pos x="connsiteX31973" y="connsiteY31973"/>
              </a:cxn>
              <a:cxn ang="0">
                <a:pos x="connsiteX31974" y="connsiteY31974"/>
              </a:cxn>
              <a:cxn ang="0">
                <a:pos x="connsiteX31975" y="connsiteY31975"/>
              </a:cxn>
              <a:cxn ang="0">
                <a:pos x="connsiteX31976" y="connsiteY31976"/>
              </a:cxn>
              <a:cxn ang="0">
                <a:pos x="connsiteX31977" y="connsiteY31977"/>
              </a:cxn>
              <a:cxn ang="0">
                <a:pos x="connsiteX31978" y="connsiteY31978"/>
              </a:cxn>
              <a:cxn ang="0">
                <a:pos x="connsiteX31979" y="connsiteY31979"/>
              </a:cxn>
              <a:cxn ang="0">
                <a:pos x="connsiteX31980" y="connsiteY31980"/>
              </a:cxn>
              <a:cxn ang="0">
                <a:pos x="connsiteX31981" y="connsiteY31981"/>
              </a:cxn>
              <a:cxn ang="0">
                <a:pos x="connsiteX31982" y="connsiteY31982"/>
              </a:cxn>
              <a:cxn ang="0">
                <a:pos x="connsiteX31983" y="connsiteY31983"/>
              </a:cxn>
              <a:cxn ang="0">
                <a:pos x="connsiteX31984" y="connsiteY31984"/>
              </a:cxn>
              <a:cxn ang="0">
                <a:pos x="connsiteX31985" y="connsiteY31985"/>
              </a:cxn>
              <a:cxn ang="0">
                <a:pos x="connsiteX31986" y="connsiteY31986"/>
              </a:cxn>
              <a:cxn ang="0">
                <a:pos x="connsiteX31987" y="connsiteY31987"/>
              </a:cxn>
              <a:cxn ang="0">
                <a:pos x="connsiteX31988" y="connsiteY31988"/>
              </a:cxn>
              <a:cxn ang="0">
                <a:pos x="connsiteX31989" y="connsiteY31989"/>
              </a:cxn>
              <a:cxn ang="0">
                <a:pos x="connsiteX31990" y="connsiteY31990"/>
              </a:cxn>
              <a:cxn ang="0">
                <a:pos x="connsiteX31991" y="connsiteY31991"/>
              </a:cxn>
              <a:cxn ang="0">
                <a:pos x="connsiteX31992" y="connsiteY31992"/>
              </a:cxn>
              <a:cxn ang="0">
                <a:pos x="connsiteX31993" y="connsiteY31993"/>
              </a:cxn>
              <a:cxn ang="0">
                <a:pos x="connsiteX31994" y="connsiteY31994"/>
              </a:cxn>
              <a:cxn ang="0">
                <a:pos x="connsiteX31995" y="connsiteY31995"/>
              </a:cxn>
              <a:cxn ang="0">
                <a:pos x="connsiteX31996" y="connsiteY31996"/>
              </a:cxn>
              <a:cxn ang="0">
                <a:pos x="connsiteX31997" y="connsiteY31997"/>
              </a:cxn>
              <a:cxn ang="0">
                <a:pos x="connsiteX31998" y="connsiteY31998"/>
              </a:cxn>
              <a:cxn ang="0">
                <a:pos x="connsiteX31999" y="connsiteY31999"/>
              </a:cxn>
              <a:cxn ang="0">
                <a:pos x="connsiteX32000" y="connsiteY32000"/>
              </a:cxn>
              <a:cxn ang="0">
                <a:pos x="connsiteX32001" y="connsiteY32001"/>
              </a:cxn>
              <a:cxn ang="0">
                <a:pos x="connsiteX32002" y="connsiteY32002"/>
              </a:cxn>
              <a:cxn ang="0">
                <a:pos x="connsiteX32003" y="connsiteY32003"/>
              </a:cxn>
              <a:cxn ang="0">
                <a:pos x="connsiteX32004" y="connsiteY32004"/>
              </a:cxn>
              <a:cxn ang="0">
                <a:pos x="connsiteX32005" y="connsiteY32005"/>
              </a:cxn>
              <a:cxn ang="0">
                <a:pos x="connsiteX32006" y="connsiteY32006"/>
              </a:cxn>
              <a:cxn ang="0">
                <a:pos x="connsiteX32007" y="connsiteY32007"/>
              </a:cxn>
              <a:cxn ang="0">
                <a:pos x="connsiteX32008" y="connsiteY32008"/>
              </a:cxn>
              <a:cxn ang="0">
                <a:pos x="connsiteX32009" y="connsiteY32009"/>
              </a:cxn>
              <a:cxn ang="0">
                <a:pos x="connsiteX32010" y="connsiteY32010"/>
              </a:cxn>
              <a:cxn ang="0">
                <a:pos x="connsiteX32011" y="connsiteY32011"/>
              </a:cxn>
              <a:cxn ang="0">
                <a:pos x="connsiteX32012" y="connsiteY32012"/>
              </a:cxn>
              <a:cxn ang="0">
                <a:pos x="connsiteX32013" y="connsiteY32013"/>
              </a:cxn>
              <a:cxn ang="0">
                <a:pos x="connsiteX32014" y="connsiteY32014"/>
              </a:cxn>
              <a:cxn ang="0">
                <a:pos x="connsiteX32015" y="connsiteY32015"/>
              </a:cxn>
              <a:cxn ang="0">
                <a:pos x="connsiteX32016" y="connsiteY32016"/>
              </a:cxn>
              <a:cxn ang="0">
                <a:pos x="connsiteX32017" y="connsiteY32017"/>
              </a:cxn>
              <a:cxn ang="0">
                <a:pos x="connsiteX32018" y="connsiteY32018"/>
              </a:cxn>
              <a:cxn ang="0">
                <a:pos x="connsiteX32019" y="connsiteY32019"/>
              </a:cxn>
              <a:cxn ang="0">
                <a:pos x="connsiteX32020" y="connsiteY32020"/>
              </a:cxn>
              <a:cxn ang="0">
                <a:pos x="connsiteX32021" y="connsiteY32021"/>
              </a:cxn>
              <a:cxn ang="0">
                <a:pos x="connsiteX32022" y="connsiteY32022"/>
              </a:cxn>
              <a:cxn ang="0">
                <a:pos x="connsiteX32023" y="connsiteY32023"/>
              </a:cxn>
              <a:cxn ang="0">
                <a:pos x="connsiteX32024" y="connsiteY32024"/>
              </a:cxn>
              <a:cxn ang="0">
                <a:pos x="connsiteX32025" y="connsiteY32025"/>
              </a:cxn>
              <a:cxn ang="0">
                <a:pos x="connsiteX32026" y="connsiteY32026"/>
              </a:cxn>
              <a:cxn ang="0">
                <a:pos x="connsiteX32027" y="connsiteY32027"/>
              </a:cxn>
              <a:cxn ang="0">
                <a:pos x="connsiteX32028" y="connsiteY32028"/>
              </a:cxn>
              <a:cxn ang="0">
                <a:pos x="connsiteX32029" y="connsiteY32029"/>
              </a:cxn>
              <a:cxn ang="0">
                <a:pos x="connsiteX32030" y="connsiteY32030"/>
              </a:cxn>
              <a:cxn ang="0">
                <a:pos x="connsiteX32031" y="connsiteY32031"/>
              </a:cxn>
              <a:cxn ang="0">
                <a:pos x="connsiteX32032" y="connsiteY32032"/>
              </a:cxn>
              <a:cxn ang="0">
                <a:pos x="connsiteX32033" y="connsiteY32033"/>
              </a:cxn>
              <a:cxn ang="0">
                <a:pos x="connsiteX32034" y="connsiteY32034"/>
              </a:cxn>
              <a:cxn ang="0">
                <a:pos x="connsiteX32035" y="connsiteY32035"/>
              </a:cxn>
              <a:cxn ang="0">
                <a:pos x="connsiteX32036" y="connsiteY32036"/>
              </a:cxn>
              <a:cxn ang="0">
                <a:pos x="connsiteX32037" y="connsiteY32037"/>
              </a:cxn>
              <a:cxn ang="0">
                <a:pos x="connsiteX32038" y="connsiteY32038"/>
              </a:cxn>
              <a:cxn ang="0">
                <a:pos x="connsiteX32039" y="connsiteY32039"/>
              </a:cxn>
              <a:cxn ang="0">
                <a:pos x="connsiteX32040" y="connsiteY32040"/>
              </a:cxn>
              <a:cxn ang="0">
                <a:pos x="connsiteX32041" y="connsiteY32041"/>
              </a:cxn>
              <a:cxn ang="0">
                <a:pos x="connsiteX32042" y="connsiteY32042"/>
              </a:cxn>
              <a:cxn ang="0">
                <a:pos x="connsiteX32043" y="connsiteY32043"/>
              </a:cxn>
              <a:cxn ang="0">
                <a:pos x="connsiteX32044" y="connsiteY32044"/>
              </a:cxn>
              <a:cxn ang="0">
                <a:pos x="connsiteX32045" y="connsiteY32045"/>
              </a:cxn>
              <a:cxn ang="0">
                <a:pos x="connsiteX32046" y="connsiteY32046"/>
              </a:cxn>
              <a:cxn ang="0">
                <a:pos x="connsiteX32047" y="connsiteY32047"/>
              </a:cxn>
              <a:cxn ang="0">
                <a:pos x="connsiteX32048" y="connsiteY32048"/>
              </a:cxn>
              <a:cxn ang="0">
                <a:pos x="connsiteX32049" y="connsiteY32049"/>
              </a:cxn>
              <a:cxn ang="0">
                <a:pos x="connsiteX32050" y="connsiteY32050"/>
              </a:cxn>
              <a:cxn ang="0">
                <a:pos x="connsiteX32051" y="connsiteY32051"/>
              </a:cxn>
              <a:cxn ang="0">
                <a:pos x="connsiteX32052" y="connsiteY32052"/>
              </a:cxn>
              <a:cxn ang="0">
                <a:pos x="connsiteX32053" y="connsiteY32053"/>
              </a:cxn>
              <a:cxn ang="0">
                <a:pos x="connsiteX32054" y="connsiteY32054"/>
              </a:cxn>
              <a:cxn ang="0">
                <a:pos x="connsiteX32055" y="connsiteY32055"/>
              </a:cxn>
              <a:cxn ang="0">
                <a:pos x="connsiteX32056" y="connsiteY32056"/>
              </a:cxn>
              <a:cxn ang="0">
                <a:pos x="connsiteX32057" y="connsiteY32057"/>
              </a:cxn>
              <a:cxn ang="0">
                <a:pos x="connsiteX32058" y="connsiteY32058"/>
              </a:cxn>
              <a:cxn ang="0">
                <a:pos x="connsiteX32059" y="connsiteY32059"/>
              </a:cxn>
              <a:cxn ang="0">
                <a:pos x="connsiteX32060" y="connsiteY32060"/>
              </a:cxn>
              <a:cxn ang="0">
                <a:pos x="connsiteX32061" y="connsiteY32061"/>
              </a:cxn>
              <a:cxn ang="0">
                <a:pos x="connsiteX32062" y="connsiteY32062"/>
              </a:cxn>
              <a:cxn ang="0">
                <a:pos x="connsiteX32063" y="connsiteY32063"/>
              </a:cxn>
              <a:cxn ang="0">
                <a:pos x="connsiteX32064" y="connsiteY32064"/>
              </a:cxn>
              <a:cxn ang="0">
                <a:pos x="connsiteX32065" y="connsiteY32065"/>
              </a:cxn>
              <a:cxn ang="0">
                <a:pos x="connsiteX32066" y="connsiteY32066"/>
              </a:cxn>
              <a:cxn ang="0">
                <a:pos x="connsiteX32067" y="connsiteY32067"/>
              </a:cxn>
              <a:cxn ang="0">
                <a:pos x="connsiteX32068" y="connsiteY32068"/>
              </a:cxn>
              <a:cxn ang="0">
                <a:pos x="connsiteX32069" y="connsiteY32069"/>
              </a:cxn>
              <a:cxn ang="0">
                <a:pos x="connsiteX32070" y="connsiteY32070"/>
              </a:cxn>
              <a:cxn ang="0">
                <a:pos x="connsiteX32071" y="connsiteY32071"/>
              </a:cxn>
              <a:cxn ang="0">
                <a:pos x="connsiteX32072" y="connsiteY32072"/>
              </a:cxn>
              <a:cxn ang="0">
                <a:pos x="connsiteX32073" y="connsiteY32073"/>
              </a:cxn>
              <a:cxn ang="0">
                <a:pos x="connsiteX32074" y="connsiteY32074"/>
              </a:cxn>
              <a:cxn ang="0">
                <a:pos x="connsiteX32075" y="connsiteY32075"/>
              </a:cxn>
              <a:cxn ang="0">
                <a:pos x="connsiteX32076" y="connsiteY32076"/>
              </a:cxn>
              <a:cxn ang="0">
                <a:pos x="connsiteX32077" y="connsiteY32077"/>
              </a:cxn>
              <a:cxn ang="0">
                <a:pos x="connsiteX32078" y="connsiteY32078"/>
              </a:cxn>
              <a:cxn ang="0">
                <a:pos x="connsiteX32079" y="connsiteY32079"/>
              </a:cxn>
              <a:cxn ang="0">
                <a:pos x="connsiteX32080" y="connsiteY32080"/>
              </a:cxn>
              <a:cxn ang="0">
                <a:pos x="connsiteX32081" y="connsiteY32081"/>
              </a:cxn>
              <a:cxn ang="0">
                <a:pos x="connsiteX32082" y="connsiteY32082"/>
              </a:cxn>
              <a:cxn ang="0">
                <a:pos x="connsiteX32083" y="connsiteY32083"/>
              </a:cxn>
              <a:cxn ang="0">
                <a:pos x="connsiteX32084" y="connsiteY32084"/>
              </a:cxn>
              <a:cxn ang="0">
                <a:pos x="connsiteX32085" y="connsiteY32085"/>
              </a:cxn>
              <a:cxn ang="0">
                <a:pos x="connsiteX32086" y="connsiteY32086"/>
              </a:cxn>
              <a:cxn ang="0">
                <a:pos x="connsiteX32087" y="connsiteY32087"/>
              </a:cxn>
              <a:cxn ang="0">
                <a:pos x="connsiteX32088" y="connsiteY32088"/>
              </a:cxn>
              <a:cxn ang="0">
                <a:pos x="connsiteX32089" y="connsiteY32089"/>
              </a:cxn>
              <a:cxn ang="0">
                <a:pos x="connsiteX32090" y="connsiteY32090"/>
              </a:cxn>
              <a:cxn ang="0">
                <a:pos x="connsiteX32091" y="connsiteY32091"/>
              </a:cxn>
              <a:cxn ang="0">
                <a:pos x="connsiteX32092" y="connsiteY32092"/>
              </a:cxn>
              <a:cxn ang="0">
                <a:pos x="connsiteX32093" y="connsiteY32093"/>
              </a:cxn>
              <a:cxn ang="0">
                <a:pos x="connsiteX32094" y="connsiteY32094"/>
              </a:cxn>
              <a:cxn ang="0">
                <a:pos x="connsiteX32095" y="connsiteY32095"/>
              </a:cxn>
              <a:cxn ang="0">
                <a:pos x="connsiteX32096" y="connsiteY32096"/>
              </a:cxn>
              <a:cxn ang="0">
                <a:pos x="connsiteX32097" y="connsiteY32097"/>
              </a:cxn>
              <a:cxn ang="0">
                <a:pos x="connsiteX32098" y="connsiteY32098"/>
              </a:cxn>
              <a:cxn ang="0">
                <a:pos x="connsiteX32099" y="connsiteY32099"/>
              </a:cxn>
              <a:cxn ang="0">
                <a:pos x="connsiteX32100" y="connsiteY32100"/>
              </a:cxn>
              <a:cxn ang="0">
                <a:pos x="connsiteX32101" y="connsiteY32101"/>
              </a:cxn>
              <a:cxn ang="0">
                <a:pos x="connsiteX32102" y="connsiteY32102"/>
              </a:cxn>
              <a:cxn ang="0">
                <a:pos x="connsiteX32103" y="connsiteY32103"/>
              </a:cxn>
              <a:cxn ang="0">
                <a:pos x="connsiteX32104" y="connsiteY32104"/>
              </a:cxn>
              <a:cxn ang="0">
                <a:pos x="connsiteX32105" y="connsiteY32105"/>
              </a:cxn>
              <a:cxn ang="0">
                <a:pos x="connsiteX32106" y="connsiteY32106"/>
              </a:cxn>
              <a:cxn ang="0">
                <a:pos x="connsiteX32107" y="connsiteY32107"/>
              </a:cxn>
              <a:cxn ang="0">
                <a:pos x="connsiteX32108" y="connsiteY32108"/>
              </a:cxn>
              <a:cxn ang="0">
                <a:pos x="connsiteX32109" y="connsiteY32109"/>
              </a:cxn>
              <a:cxn ang="0">
                <a:pos x="connsiteX32110" y="connsiteY32110"/>
              </a:cxn>
              <a:cxn ang="0">
                <a:pos x="connsiteX32111" y="connsiteY32111"/>
              </a:cxn>
              <a:cxn ang="0">
                <a:pos x="connsiteX32112" y="connsiteY32112"/>
              </a:cxn>
              <a:cxn ang="0">
                <a:pos x="connsiteX32113" y="connsiteY32113"/>
              </a:cxn>
              <a:cxn ang="0">
                <a:pos x="connsiteX32114" y="connsiteY32114"/>
              </a:cxn>
              <a:cxn ang="0">
                <a:pos x="connsiteX32115" y="connsiteY32115"/>
              </a:cxn>
              <a:cxn ang="0">
                <a:pos x="connsiteX32116" y="connsiteY32116"/>
              </a:cxn>
              <a:cxn ang="0">
                <a:pos x="connsiteX32117" y="connsiteY32117"/>
              </a:cxn>
              <a:cxn ang="0">
                <a:pos x="connsiteX32118" y="connsiteY32118"/>
              </a:cxn>
              <a:cxn ang="0">
                <a:pos x="connsiteX32119" y="connsiteY32119"/>
              </a:cxn>
              <a:cxn ang="0">
                <a:pos x="connsiteX32120" y="connsiteY32120"/>
              </a:cxn>
              <a:cxn ang="0">
                <a:pos x="connsiteX32121" y="connsiteY32121"/>
              </a:cxn>
              <a:cxn ang="0">
                <a:pos x="connsiteX32122" y="connsiteY32122"/>
              </a:cxn>
              <a:cxn ang="0">
                <a:pos x="connsiteX32123" y="connsiteY32123"/>
              </a:cxn>
              <a:cxn ang="0">
                <a:pos x="connsiteX32124" y="connsiteY32124"/>
              </a:cxn>
              <a:cxn ang="0">
                <a:pos x="connsiteX32125" y="connsiteY32125"/>
              </a:cxn>
              <a:cxn ang="0">
                <a:pos x="connsiteX32126" y="connsiteY32126"/>
              </a:cxn>
              <a:cxn ang="0">
                <a:pos x="connsiteX32127" y="connsiteY32127"/>
              </a:cxn>
              <a:cxn ang="0">
                <a:pos x="connsiteX32128" y="connsiteY32128"/>
              </a:cxn>
              <a:cxn ang="0">
                <a:pos x="connsiteX32129" y="connsiteY32129"/>
              </a:cxn>
              <a:cxn ang="0">
                <a:pos x="connsiteX32130" y="connsiteY32130"/>
              </a:cxn>
              <a:cxn ang="0">
                <a:pos x="connsiteX32131" y="connsiteY32131"/>
              </a:cxn>
              <a:cxn ang="0">
                <a:pos x="connsiteX32132" y="connsiteY32132"/>
              </a:cxn>
              <a:cxn ang="0">
                <a:pos x="connsiteX32133" y="connsiteY32133"/>
              </a:cxn>
              <a:cxn ang="0">
                <a:pos x="connsiteX32134" y="connsiteY32134"/>
              </a:cxn>
              <a:cxn ang="0">
                <a:pos x="connsiteX32135" y="connsiteY32135"/>
              </a:cxn>
              <a:cxn ang="0">
                <a:pos x="connsiteX32136" y="connsiteY32136"/>
              </a:cxn>
              <a:cxn ang="0">
                <a:pos x="connsiteX32137" y="connsiteY32137"/>
              </a:cxn>
              <a:cxn ang="0">
                <a:pos x="connsiteX32138" y="connsiteY32138"/>
              </a:cxn>
              <a:cxn ang="0">
                <a:pos x="connsiteX32139" y="connsiteY32139"/>
              </a:cxn>
              <a:cxn ang="0">
                <a:pos x="connsiteX32140" y="connsiteY32140"/>
              </a:cxn>
              <a:cxn ang="0">
                <a:pos x="connsiteX32141" y="connsiteY32141"/>
              </a:cxn>
              <a:cxn ang="0">
                <a:pos x="connsiteX32142" y="connsiteY32142"/>
              </a:cxn>
              <a:cxn ang="0">
                <a:pos x="connsiteX32143" y="connsiteY32143"/>
              </a:cxn>
              <a:cxn ang="0">
                <a:pos x="connsiteX32144" y="connsiteY32144"/>
              </a:cxn>
              <a:cxn ang="0">
                <a:pos x="connsiteX32145" y="connsiteY32145"/>
              </a:cxn>
              <a:cxn ang="0">
                <a:pos x="connsiteX32146" y="connsiteY32146"/>
              </a:cxn>
              <a:cxn ang="0">
                <a:pos x="connsiteX32147" y="connsiteY32147"/>
              </a:cxn>
              <a:cxn ang="0">
                <a:pos x="connsiteX32148" y="connsiteY32148"/>
              </a:cxn>
              <a:cxn ang="0">
                <a:pos x="connsiteX32149" y="connsiteY32149"/>
              </a:cxn>
              <a:cxn ang="0">
                <a:pos x="connsiteX32150" y="connsiteY32150"/>
              </a:cxn>
              <a:cxn ang="0">
                <a:pos x="connsiteX32151" y="connsiteY32151"/>
              </a:cxn>
              <a:cxn ang="0">
                <a:pos x="connsiteX32152" y="connsiteY32152"/>
              </a:cxn>
              <a:cxn ang="0">
                <a:pos x="connsiteX32153" y="connsiteY32153"/>
              </a:cxn>
              <a:cxn ang="0">
                <a:pos x="connsiteX32154" y="connsiteY32154"/>
              </a:cxn>
              <a:cxn ang="0">
                <a:pos x="connsiteX32155" y="connsiteY32155"/>
              </a:cxn>
              <a:cxn ang="0">
                <a:pos x="connsiteX32156" y="connsiteY32156"/>
              </a:cxn>
              <a:cxn ang="0">
                <a:pos x="connsiteX32157" y="connsiteY32157"/>
              </a:cxn>
              <a:cxn ang="0">
                <a:pos x="connsiteX32158" y="connsiteY32158"/>
              </a:cxn>
              <a:cxn ang="0">
                <a:pos x="connsiteX32159" y="connsiteY32159"/>
              </a:cxn>
              <a:cxn ang="0">
                <a:pos x="connsiteX32160" y="connsiteY32160"/>
              </a:cxn>
              <a:cxn ang="0">
                <a:pos x="connsiteX32161" y="connsiteY32161"/>
              </a:cxn>
              <a:cxn ang="0">
                <a:pos x="connsiteX32162" y="connsiteY32162"/>
              </a:cxn>
              <a:cxn ang="0">
                <a:pos x="connsiteX32163" y="connsiteY32163"/>
              </a:cxn>
              <a:cxn ang="0">
                <a:pos x="connsiteX32164" y="connsiteY32164"/>
              </a:cxn>
              <a:cxn ang="0">
                <a:pos x="connsiteX32165" y="connsiteY32165"/>
              </a:cxn>
              <a:cxn ang="0">
                <a:pos x="connsiteX32166" y="connsiteY32166"/>
              </a:cxn>
              <a:cxn ang="0">
                <a:pos x="connsiteX32167" y="connsiteY32167"/>
              </a:cxn>
              <a:cxn ang="0">
                <a:pos x="connsiteX32168" y="connsiteY32168"/>
              </a:cxn>
              <a:cxn ang="0">
                <a:pos x="connsiteX32169" y="connsiteY32169"/>
              </a:cxn>
              <a:cxn ang="0">
                <a:pos x="connsiteX32170" y="connsiteY32170"/>
              </a:cxn>
              <a:cxn ang="0">
                <a:pos x="connsiteX32171" y="connsiteY32171"/>
              </a:cxn>
              <a:cxn ang="0">
                <a:pos x="connsiteX32172" y="connsiteY32172"/>
              </a:cxn>
              <a:cxn ang="0">
                <a:pos x="connsiteX32173" y="connsiteY32173"/>
              </a:cxn>
              <a:cxn ang="0">
                <a:pos x="connsiteX32174" y="connsiteY32174"/>
              </a:cxn>
              <a:cxn ang="0">
                <a:pos x="connsiteX32175" y="connsiteY32175"/>
              </a:cxn>
              <a:cxn ang="0">
                <a:pos x="connsiteX32176" y="connsiteY32176"/>
              </a:cxn>
              <a:cxn ang="0">
                <a:pos x="connsiteX32177" y="connsiteY32177"/>
              </a:cxn>
              <a:cxn ang="0">
                <a:pos x="connsiteX32178" y="connsiteY32178"/>
              </a:cxn>
              <a:cxn ang="0">
                <a:pos x="connsiteX32179" y="connsiteY32179"/>
              </a:cxn>
              <a:cxn ang="0">
                <a:pos x="connsiteX32180" y="connsiteY32180"/>
              </a:cxn>
              <a:cxn ang="0">
                <a:pos x="connsiteX32181" y="connsiteY32181"/>
              </a:cxn>
              <a:cxn ang="0">
                <a:pos x="connsiteX32182" y="connsiteY32182"/>
              </a:cxn>
              <a:cxn ang="0">
                <a:pos x="connsiteX32183" y="connsiteY32183"/>
              </a:cxn>
              <a:cxn ang="0">
                <a:pos x="connsiteX32184" y="connsiteY32184"/>
              </a:cxn>
              <a:cxn ang="0">
                <a:pos x="connsiteX32185" y="connsiteY32185"/>
              </a:cxn>
              <a:cxn ang="0">
                <a:pos x="connsiteX32186" y="connsiteY32186"/>
              </a:cxn>
              <a:cxn ang="0">
                <a:pos x="connsiteX32187" y="connsiteY32187"/>
              </a:cxn>
              <a:cxn ang="0">
                <a:pos x="connsiteX32188" y="connsiteY32188"/>
              </a:cxn>
              <a:cxn ang="0">
                <a:pos x="connsiteX32189" y="connsiteY32189"/>
              </a:cxn>
              <a:cxn ang="0">
                <a:pos x="connsiteX32190" y="connsiteY32190"/>
              </a:cxn>
              <a:cxn ang="0">
                <a:pos x="connsiteX32191" y="connsiteY32191"/>
              </a:cxn>
              <a:cxn ang="0">
                <a:pos x="connsiteX32192" y="connsiteY32192"/>
              </a:cxn>
              <a:cxn ang="0">
                <a:pos x="connsiteX32193" y="connsiteY32193"/>
              </a:cxn>
              <a:cxn ang="0">
                <a:pos x="connsiteX32194" y="connsiteY32194"/>
              </a:cxn>
              <a:cxn ang="0">
                <a:pos x="connsiteX32195" y="connsiteY32195"/>
              </a:cxn>
              <a:cxn ang="0">
                <a:pos x="connsiteX32196" y="connsiteY32196"/>
              </a:cxn>
              <a:cxn ang="0">
                <a:pos x="connsiteX32197" y="connsiteY32197"/>
              </a:cxn>
              <a:cxn ang="0">
                <a:pos x="connsiteX32198" y="connsiteY32198"/>
              </a:cxn>
              <a:cxn ang="0">
                <a:pos x="connsiteX32199" y="connsiteY32199"/>
              </a:cxn>
              <a:cxn ang="0">
                <a:pos x="connsiteX32200" y="connsiteY32200"/>
              </a:cxn>
              <a:cxn ang="0">
                <a:pos x="connsiteX32201" y="connsiteY32201"/>
              </a:cxn>
              <a:cxn ang="0">
                <a:pos x="connsiteX32202" y="connsiteY32202"/>
              </a:cxn>
              <a:cxn ang="0">
                <a:pos x="connsiteX32203" y="connsiteY32203"/>
              </a:cxn>
              <a:cxn ang="0">
                <a:pos x="connsiteX32204" y="connsiteY32204"/>
              </a:cxn>
              <a:cxn ang="0">
                <a:pos x="connsiteX32205" y="connsiteY32205"/>
              </a:cxn>
              <a:cxn ang="0">
                <a:pos x="connsiteX32206" y="connsiteY32206"/>
              </a:cxn>
              <a:cxn ang="0">
                <a:pos x="connsiteX32207" y="connsiteY32207"/>
              </a:cxn>
              <a:cxn ang="0">
                <a:pos x="connsiteX32208" y="connsiteY32208"/>
              </a:cxn>
              <a:cxn ang="0">
                <a:pos x="connsiteX32209" y="connsiteY32209"/>
              </a:cxn>
              <a:cxn ang="0">
                <a:pos x="connsiteX32210" y="connsiteY32210"/>
              </a:cxn>
              <a:cxn ang="0">
                <a:pos x="connsiteX32211" y="connsiteY32211"/>
              </a:cxn>
              <a:cxn ang="0">
                <a:pos x="connsiteX32212" y="connsiteY32212"/>
              </a:cxn>
              <a:cxn ang="0">
                <a:pos x="connsiteX32213" y="connsiteY32213"/>
              </a:cxn>
              <a:cxn ang="0">
                <a:pos x="connsiteX32214" y="connsiteY32214"/>
              </a:cxn>
              <a:cxn ang="0">
                <a:pos x="connsiteX32215" y="connsiteY32215"/>
              </a:cxn>
              <a:cxn ang="0">
                <a:pos x="connsiteX32216" y="connsiteY32216"/>
              </a:cxn>
              <a:cxn ang="0">
                <a:pos x="connsiteX32217" y="connsiteY32217"/>
              </a:cxn>
              <a:cxn ang="0">
                <a:pos x="connsiteX32218" y="connsiteY32218"/>
              </a:cxn>
              <a:cxn ang="0">
                <a:pos x="connsiteX32219" y="connsiteY32219"/>
              </a:cxn>
              <a:cxn ang="0">
                <a:pos x="connsiteX32220" y="connsiteY32220"/>
              </a:cxn>
              <a:cxn ang="0">
                <a:pos x="connsiteX32221" y="connsiteY32221"/>
              </a:cxn>
              <a:cxn ang="0">
                <a:pos x="connsiteX32222" y="connsiteY32222"/>
              </a:cxn>
              <a:cxn ang="0">
                <a:pos x="connsiteX32223" y="connsiteY32223"/>
              </a:cxn>
              <a:cxn ang="0">
                <a:pos x="connsiteX32224" y="connsiteY32224"/>
              </a:cxn>
              <a:cxn ang="0">
                <a:pos x="connsiteX32225" y="connsiteY32225"/>
              </a:cxn>
              <a:cxn ang="0">
                <a:pos x="connsiteX32226" y="connsiteY32226"/>
              </a:cxn>
              <a:cxn ang="0">
                <a:pos x="connsiteX32227" y="connsiteY32227"/>
              </a:cxn>
              <a:cxn ang="0">
                <a:pos x="connsiteX32228" y="connsiteY32228"/>
              </a:cxn>
              <a:cxn ang="0">
                <a:pos x="connsiteX32229" y="connsiteY32229"/>
              </a:cxn>
              <a:cxn ang="0">
                <a:pos x="connsiteX32230" y="connsiteY32230"/>
              </a:cxn>
              <a:cxn ang="0">
                <a:pos x="connsiteX32231" y="connsiteY32231"/>
              </a:cxn>
              <a:cxn ang="0">
                <a:pos x="connsiteX32232" y="connsiteY32232"/>
              </a:cxn>
              <a:cxn ang="0">
                <a:pos x="connsiteX32233" y="connsiteY32233"/>
              </a:cxn>
              <a:cxn ang="0">
                <a:pos x="connsiteX32234" y="connsiteY32234"/>
              </a:cxn>
              <a:cxn ang="0">
                <a:pos x="connsiteX32235" y="connsiteY32235"/>
              </a:cxn>
              <a:cxn ang="0">
                <a:pos x="connsiteX32236" y="connsiteY32236"/>
              </a:cxn>
              <a:cxn ang="0">
                <a:pos x="connsiteX32237" y="connsiteY32237"/>
              </a:cxn>
              <a:cxn ang="0">
                <a:pos x="connsiteX32238" y="connsiteY32238"/>
              </a:cxn>
              <a:cxn ang="0">
                <a:pos x="connsiteX32239" y="connsiteY32239"/>
              </a:cxn>
              <a:cxn ang="0">
                <a:pos x="connsiteX32240" y="connsiteY32240"/>
              </a:cxn>
              <a:cxn ang="0">
                <a:pos x="connsiteX32241" y="connsiteY32241"/>
              </a:cxn>
              <a:cxn ang="0">
                <a:pos x="connsiteX32242" y="connsiteY32242"/>
              </a:cxn>
              <a:cxn ang="0">
                <a:pos x="connsiteX32243" y="connsiteY32243"/>
              </a:cxn>
              <a:cxn ang="0">
                <a:pos x="connsiteX32244" y="connsiteY32244"/>
              </a:cxn>
              <a:cxn ang="0">
                <a:pos x="connsiteX32245" y="connsiteY32245"/>
              </a:cxn>
              <a:cxn ang="0">
                <a:pos x="connsiteX32246" y="connsiteY32246"/>
              </a:cxn>
              <a:cxn ang="0">
                <a:pos x="connsiteX32247" y="connsiteY32247"/>
              </a:cxn>
              <a:cxn ang="0">
                <a:pos x="connsiteX32248" y="connsiteY32248"/>
              </a:cxn>
              <a:cxn ang="0">
                <a:pos x="connsiteX32249" y="connsiteY32249"/>
              </a:cxn>
              <a:cxn ang="0">
                <a:pos x="connsiteX32250" y="connsiteY32250"/>
              </a:cxn>
              <a:cxn ang="0">
                <a:pos x="connsiteX32251" y="connsiteY32251"/>
              </a:cxn>
              <a:cxn ang="0">
                <a:pos x="connsiteX32252" y="connsiteY32252"/>
              </a:cxn>
              <a:cxn ang="0">
                <a:pos x="connsiteX32253" y="connsiteY32253"/>
              </a:cxn>
              <a:cxn ang="0">
                <a:pos x="connsiteX32254" y="connsiteY32254"/>
              </a:cxn>
              <a:cxn ang="0">
                <a:pos x="connsiteX32255" y="connsiteY32255"/>
              </a:cxn>
              <a:cxn ang="0">
                <a:pos x="connsiteX32256" y="connsiteY32256"/>
              </a:cxn>
              <a:cxn ang="0">
                <a:pos x="connsiteX32257" y="connsiteY32257"/>
              </a:cxn>
              <a:cxn ang="0">
                <a:pos x="connsiteX32258" y="connsiteY32258"/>
              </a:cxn>
              <a:cxn ang="0">
                <a:pos x="connsiteX32259" y="connsiteY32259"/>
              </a:cxn>
              <a:cxn ang="0">
                <a:pos x="connsiteX32260" y="connsiteY32260"/>
              </a:cxn>
              <a:cxn ang="0">
                <a:pos x="connsiteX32261" y="connsiteY32261"/>
              </a:cxn>
              <a:cxn ang="0">
                <a:pos x="connsiteX32262" y="connsiteY32262"/>
              </a:cxn>
              <a:cxn ang="0">
                <a:pos x="connsiteX32263" y="connsiteY32263"/>
              </a:cxn>
              <a:cxn ang="0">
                <a:pos x="connsiteX32264" y="connsiteY32264"/>
              </a:cxn>
              <a:cxn ang="0">
                <a:pos x="connsiteX32265" y="connsiteY32265"/>
              </a:cxn>
              <a:cxn ang="0">
                <a:pos x="connsiteX32266" y="connsiteY32266"/>
              </a:cxn>
              <a:cxn ang="0">
                <a:pos x="connsiteX32267" y="connsiteY32267"/>
              </a:cxn>
              <a:cxn ang="0">
                <a:pos x="connsiteX32268" y="connsiteY32268"/>
              </a:cxn>
              <a:cxn ang="0">
                <a:pos x="connsiteX32269" y="connsiteY32269"/>
              </a:cxn>
              <a:cxn ang="0">
                <a:pos x="connsiteX32270" y="connsiteY32270"/>
              </a:cxn>
              <a:cxn ang="0">
                <a:pos x="connsiteX32271" y="connsiteY32271"/>
              </a:cxn>
              <a:cxn ang="0">
                <a:pos x="connsiteX32272" y="connsiteY32272"/>
              </a:cxn>
              <a:cxn ang="0">
                <a:pos x="connsiteX32273" y="connsiteY32273"/>
              </a:cxn>
              <a:cxn ang="0">
                <a:pos x="connsiteX32274" y="connsiteY32274"/>
              </a:cxn>
              <a:cxn ang="0">
                <a:pos x="connsiteX32275" y="connsiteY32275"/>
              </a:cxn>
              <a:cxn ang="0">
                <a:pos x="connsiteX32276" y="connsiteY32276"/>
              </a:cxn>
              <a:cxn ang="0">
                <a:pos x="connsiteX32277" y="connsiteY32277"/>
              </a:cxn>
              <a:cxn ang="0">
                <a:pos x="connsiteX32278" y="connsiteY32278"/>
              </a:cxn>
              <a:cxn ang="0">
                <a:pos x="connsiteX32279" y="connsiteY32279"/>
              </a:cxn>
              <a:cxn ang="0">
                <a:pos x="connsiteX32280" y="connsiteY32280"/>
              </a:cxn>
              <a:cxn ang="0">
                <a:pos x="connsiteX32281" y="connsiteY32281"/>
              </a:cxn>
              <a:cxn ang="0">
                <a:pos x="connsiteX32282" y="connsiteY32282"/>
              </a:cxn>
              <a:cxn ang="0">
                <a:pos x="connsiteX32283" y="connsiteY32283"/>
              </a:cxn>
              <a:cxn ang="0">
                <a:pos x="connsiteX32284" y="connsiteY32284"/>
              </a:cxn>
              <a:cxn ang="0">
                <a:pos x="connsiteX32285" y="connsiteY32285"/>
              </a:cxn>
              <a:cxn ang="0">
                <a:pos x="connsiteX32286" y="connsiteY32286"/>
              </a:cxn>
              <a:cxn ang="0">
                <a:pos x="connsiteX32287" y="connsiteY32287"/>
              </a:cxn>
              <a:cxn ang="0">
                <a:pos x="connsiteX32288" y="connsiteY32288"/>
              </a:cxn>
              <a:cxn ang="0">
                <a:pos x="connsiteX32289" y="connsiteY32289"/>
              </a:cxn>
              <a:cxn ang="0">
                <a:pos x="connsiteX32290" y="connsiteY32290"/>
              </a:cxn>
              <a:cxn ang="0">
                <a:pos x="connsiteX32291" y="connsiteY32291"/>
              </a:cxn>
              <a:cxn ang="0">
                <a:pos x="connsiteX32292" y="connsiteY32292"/>
              </a:cxn>
              <a:cxn ang="0">
                <a:pos x="connsiteX32293" y="connsiteY32293"/>
              </a:cxn>
              <a:cxn ang="0">
                <a:pos x="connsiteX32294" y="connsiteY32294"/>
              </a:cxn>
              <a:cxn ang="0">
                <a:pos x="connsiteX32295" y="connsiteY32295"/>
              </a:cxn>
              <a:cxn ang="0">
                <a:pos x="connsiteX32296" y="connsiteY32296"/>
              </a:cxn>
              <a:cxn ang="0">
                <a:pos x="connsiteX32297" y="connsiteY32297"/>
              </a:cxn>
              <a:cxn ang="0">
                <a:pos x="connsiteX32298" y="connsiteY32298"/>
              </a:cxn>
              <a:cxn ang="0">
                <a:pos x="connsiteX32299" y="connsiteY32299"/>
              </a:cxn>
              <a:cxn ang="0">
                <a:pos x="connsiteX32300" y="connsiteY32300"/>
              </a:cxn>
              <a:cxn ang="0">
                <a:pos x="connsiteX32301" y="connsiteY32301"/>
              </a:cxn>
              <a:cxn ang="0">
                <a:pos x="connsiteX32302" y="connsiteY32302"/>
              </a:cxn>
              <a:cxn ang="0">
                <a:pos x="connsiteX32303" y="connsiteY32303"/>
              </a:cxn>
              <a:cxn ang="0">
                <a:pos x="connsiteX32304" y="connsiteY32304"/>
              </a:cxn>
              <a:cxn ang="0">
                <a:pos x="connsiteX32305" y="connsiteY32305"/>
              </a:cxn>
              <a:cxn ang="0">
                <a:pos x="connsiteX32306" y="connsiteY32306"/>
              </a:cxn>
              <a:cxn ang="0">
                <a:pos x="connsiteX32307" y="connsiteY32307"/>
              </a:cxn>
              <a:cxn ang="0">
                <a:pos x="connsiteX32308" y="connsiteY32308"/>
              </a:cxn>
              <a:cxn ang="0">
                <a:pos x="connsiteX32309" y="connsiteY32309"/>
              </a:cxn>
              <a:cxn ang="0">
                <a:pos x="connsiteX32310" y="connsiteY32310"/>
              </a:cxn>
              <a:cxn ang="0">
                <a:pos x="connsiteX32311" y="connsiteY32311"/>
              </a:cxn>
              <a:cxn ang="0">
                <a:pos x="connsiteX32312" y="connsiteY32312"/>
              </a:cxn>
              <a:cxn ang="0">
                <a:pos x="connsiteX32313" y="connsiteY32313"/>
              </a:cxn>
              <a:cxn ang="0">
                <a:pos x="connsiteX32314" y="connsiteY32314"/>
              </a:cxn>
              <a:cxn ang="0">
                <a:pos x="connsiteX32315" y="connsiteY32315"/>
              </a:cxn>
              <a:cxn ang="0">
                <a:pos x="connsiteX32316" y="connsiteY32316"/>
              </a:cxn>
              <a:cxn ang="0">
                <a:pos x="connsiteX32317" y="connsiteY32317"/>
              </a:cxn>
              <a:cxn ang="0">
                <a:pos x="connsiteX32318" y="connsiteY32318"/>
              </a:cxn>
              <a:cxn ang="0">
                <a:pos x="connsiteX32319" y="connsiteY32319"/>
              </a:cxn>
              <a:cxn ang="0">
                <a:pos x="connsiteX32320" y="connsiteY32320"/>
              </a:cxn>
              <a:cxn ang="0">
                <a:pos x="connsiteX32321" y="connsiteY32321"/>
              </a:cxn>
              <a:cxn ang="0">
                <a:pos x="connsiteX32322" y="connsiteY32322"/>
              </a:cxn>
              <a:cxn ang="0">
                <a:pos x="connsiteX32323" y="connsiteY32323"/>
              </a:cxn>
              <a:cxn ang="0">
                <a:pos x="connsiteX32324" y="connsiteY32324"/>
              </a:cxn>
              <a:cxn ang="0">
                <a:pos x="connsiteX32325" y="connsiteY32325"/>
              </a:cxn>
              <a:cxn ang="0">
                <a:pos x="connsiteX32326" y="connsiteY32326"/>
              </a:cxn>
              <a:cxn ang="0">
                <a:pos x="connsiteX32327" y="connsiteY32327"/>
              </a:cxn>
              <a:cxn ang="0">
                <a:pos x="connsiteX32328" y="connsiteY32328"/>
              </a:cxn>
              <a:cxn ang="0">
                <a:pos x="connsiteX32329" y="connsiteY32329"/>
              </a:cxn>
              <a:cxn ang="0">
                <a:pos x="connsiteX32330" y="connsiteY32330"/>
              </a:cxn>
              <a:cxn ang="0">
                <a:pos x="connsiteX32331" y="connsiteY32331"/>
              </a:cxn>
              <a:cxn ang="0">
                <a:pos x="connsiteX32332" y="connsiteY32332"/>
              </a:cxn>
              <a:cxn ang="0">
                <a:pos x="connsiteX32333" y="connsiteY32333"/>
              </a:cxn>
              <a:cxn ang="0">
                <a:pos x="connsiteX32334" y="connsiteY32334"/>
              </a:cxn>
              <a:cxn ang="0">
                <a:pos x="connsiteX32335" y="connsiteY32335"/>
              </a:cxn>
              <a:cxn ang="0">
                <a:pos x="connsiteX32336" y="connsiteY32336"/>
              </a:cxn>
              <a:cxn ang="0">
                <a:pos x="connsiteX32337" y="connsiteY32337"/>
              </a:cxn>
              <a:cxn ang="0">
                <a:pos x="connsiteX32338" y="connsiteY32338"/>
              </a:cxn>
              <a:cxn ang="0">
                <a:pos x="connsiteX32339" y="connsiteY32339"/>
              </a:cxn>
              <a:cxn ang="0">
                <a:pos x="connsiteX32340" y="connsiteY32340"/>
              </a:cxn>
              <a:cxn ang="0">
                <a:pos x="connsiteX32341" y="connsiteY32341"/>
              </a:cxn>
              <a:cxn ang="0">
                <a:pos x="connsiteX32342" y="connsiteY32342"/>
              </a:cxn>
              <a:cxn ang="0">
                <a:pos x="connsiteX32343" y="connsiteY32343"/>
              </a:cxn>
              <a:cxn ang="0">
                <a:pos x="connsiteX32344" y="connsiteY32344"/>
              </a:cxn>
              <a:cxn ang="0">
                <a:pos x="connsiteX32345" y="connsiteY32345"/>
              </a:cxn>
              <a:cxn ang="0">
                <a:pos x="connsiteX32346" y="connsiteY32346"/>
              </a:cxn>
              <a:cxn ang="0">
                <a:pos x="connsiteX32347" y="connsiteY32347"/>
              </a:cxn>
              <a:cxn ang="0">
                <a:pos x="connsiteX32348" y="connsiteY32348"/>
              </a:cxn>
              <a:cxn ang="0">
                <a:pos x="connsiteX32349" y="connsiteY32349"/>
              </a:cxn>
              <a:cxn ang="0">
                <a:pos x="connsiteX32350" y="connsiteY32350"/>
              </a:cxn>
              <a:cxn ang="0">
                <a:pos x="connsiteX32351" y="connsiteY32351"/>
              </a:cxn>
              <a:cxn ang="0">
                <a:pos x="connsiteX32352" y="connsiteY32352"/>
              </a:cxn>
              <a:cxn ang="0">
                <a:pos x="connsiteX32353" y="connsiteY32353"/>
              </a:cxn>
              <a:cxn ang="0">
                <a:pos x="connsiteX32354" y="connsiteY32354"/>
              </a:cxn>
              <a:cxn ang="0">
                <a:pos x="connsiteX32355" y="connsiteY32355"/>
              </a:cxn>
              <a:cxn ang="0">
                <a:pos x="connsiteX32356" y="connsiteY32356"/>
              </a:cxn>
              <a:cxn ang="0">
                <a:pos x="connsiteX32357" y="connsiteY32357"/>
              </a:cxn>
              <a:cxn ang="0">
                <a:pos x="connsiteX32358" y="connsiteY32358"/>
              </a:cxn>
              <a:cxn ang="0">
                <a:pos x="connsiteX32359" y="connsiteY32359"/>
              </a:cxn>
              <a:cxn ang="0">
                <a:pos x="connsiteX32360" y="connsiteY32360"/>
              </a:cxn>
              <a:cxn ang="0">
                <a:pos x="connsiteX32361" y="connsiteY32361"/>
              </a:cxn>
              <a:cxn ang="0">
                <a:pos x="connsiteX32362" y="connsiteY32362"/>
              </a:cxn>
              <a:cxn ang="0">
                <a:pos x="connsiteX32363" y="connsiteY32363"/>
              </a:cxn>
              <a:cxn ang="0">
                <a:pos x="connsiteX32364" y="connsiteY32364"/>
              </a:cxn>
              <a:cxn ang="0">
                <a:pos x="connsiteX32365" y="connsiteY32365"/>
              </a:cxn>
              <a:cxn ang="0">
                <a:pos x="connsiteX32366" y="connsiteY32366"/>
              </a:cxn>
              <a:cxn ang="0">
                <a:pos x="connsiteX32367" y="connsiteY32367"/>
              </a:cxn>
              <a:cxn ang="0">
                <a:pos x="connsiteX32368" y="connsiteY32368"/>
              </a:cxn>
              <a:cxn ang="0">
                <a:pos x="connsiteX32369" y="connsiteY32369"/>
              </a:cxn>
              <a:cxn ang="0">
                <a:pos x="connsiteX32370" y="connsiteY32370"/>
              </a:cxn>
              <a:cxn ang="0">
                <a:pos x="connsiteX32371" y="connsiteY32371"/>
              </a:cxn>
              <a:cxn ang="0">
                <a:pos x="connsiteX32372" y="connsiteY32372"/>
              </a:cxn>
              <a:cxn ang="0">
                <a:pos x="connsiteX32373" y="connsiteY32373"/>
              </a:cxn>
              <a:cxn ang="0">
                <a:pos x="connsiteX32374" y="connsiteY32374"/>
              </a:cxn>
              <a:cxn ang="0">
                <a:pos x="connsiteX32375" y="connsiteY32375"/>
              </a:cxn>
              <a:cxn ang="0">
                <a:pos x="connsiteX32376" y="connsiteY32376"/>
              </a:cxn>
              <a:cxn ang="0">
                <a:pos x="connsiteX32377" y="connsiteY32377"/>
              </a:cxn>
              <a:cxn ang="0">
                <a:pos x="connsiteX32378" y="connsiteY32378"/>
              </a:cxn>
              <a:cxn ang="0">
                <a:pos x="connsiteX32379" y="connsiteY32379"/>
              </a:cxn>
              <a:cxn ang="0">
                <a:pos x="connsiteX32380" y="connsiteY32380"/>
              </a:cxn>
              <a:cxn ang="0">
                <a:pos x="connsiteX32381" y="connsiteY32381"/>
              </a:cxn>
              <a:cxn ang="0">
                <a:pos x="connsiteX32382" y="connsiteY32382"/>
              </a:cxn>
              <a:cxn ang="0">
                <a:pos x="connsiteX32383" y="connsiteY32383"/>
              </a:cxn>
              <a:cxn ang="0">
                <a:pos x="connsiteX32384" y="connsiteY32384"/>
              </a:cxn>
              <a:cxn ang="0">
                <a:pos x="connsiteX32385" y="connsiteY32385"/>
              </a:cxn>
              <a:cxn ang="0">
                <a:pos x="connsiteX32386" y="connsiteY32386"/>
              </a:cxn>
              <a:cxn ang="0">
                <a:pos x="connsiteX32387" y="connsiteY32387"/>
              </a:cxn>
              <a:cxn ang="0">
                <a:pos x="connsiteX32388" y="connsiteY32388"/>
              </a:cxn>
              <a:cxn ang="0">
                <a:pos x="connsiteX32389" y="connsiteY32389"/>
              </a:cxn>
              <a:cxn ang="0">
                <a:pos x="connsiteX32390" y="connsiteY32390"/>
              </a:cxn>
              <a:cxn ang="0">
                <a:pos x="connsiteX32391" y="connsiteY32391"/>
              </a:cxn>
              <a:cxn ang="0">
                <a:pos x="connsiteX32392" y="connsiteY32392"/>
              </a:cxn>
              <a:cxn ang="0">
                <a:pos x="connsiteX32393" y="connsiteY32393"/>
              </a:cxn>
              <a:cxn ang="0">
                <a:pos x="connsiteX32394" y="connsiteY32394"/>
              </a:cxn>
              <a:cxn ang="0">
                <a:pos x="connsiteX32395" y="connsiteY32395"/>
              </a:cxn>
              <a:cxn ang="0">
                <a:pos x="connsiteX32396" y="connsiteY32396"/>
              </a:cxn>
              <a:cxn ang="0">
                <a:pos x="connsiteX32397" y="connsiteY32397"/>
              </a:cxn>
              <a:cxn ang="0">
                <a:pos x="connsiteX32398" y="connsiteY32398"/>
              </a:cxn>
              <a:cxn ang="0">
                <a:pos x="connsiteX32399" y="connsiteY32399"/>
              </a:cxn>
              <a:cxn ang="0">
                <a:pos x="connsiteX32400" y="connsiteY32400"/>
              </a:cxn>
              <a:cxn ang="0">
                <a:pos x="connsiteX32401" y="connsiteY32401"/>
              </a:cxn>
              <a:cxn ang="0">
                <a:pos x="connsiteX32402" y="connsiteY32402"/>
              </a:cxn>
              <a:cxn ang="0">
                <a:pos x="connsiteX32403" y="connsiteY32403"/>
              </a:cxn>
              <a:cxn ang="0">
                <a:pos x="connsiteX32404" y="connsiteY32404"/>
              </a:cxn>
              <a:cxn ang="0">
                <a:pos x="connsiteX32405" y="connsiteY32405"/>
              </a:cxn>
              <a:cxn ang="0">
                <a:pos x="connsiteX32406" y="connsiteY32406"/>
              </a:cxn>
              <a:cxn ang="0">
                <a:pos x="connsiteX32407" y="connsiteY32407"/>
              </a:cxn>
              <a:cxn ang="0">
                <a:pos x="connsiteX32408" y="connsiteY32408"/>
              </a:cxn>
              <a:cxn ang="0">
                <a:pos x="connsiteX32409" y="connsiteY32409"/>
              </a:cxn>
              <a:cxn ang="0">
                <a:pos x="connsiteX32410" y="connsiteY32410"/>
              </a:cxn>
              <a:cxn ang="0">
                <a:pos x="connsiteX32411" y="connsiteY32411"/>
              </a:cxn>
              <a:cxn ang="0">
                <a:pos x="connsiteX32412" y="connsiteY32412"/>
              </a:cxn>
              <a:cxn ang="0">
                <a:pos x="connsiteX32413" y="connsiteY32413"/>
              </a:cxn>
              <a:cxn ang="0">
                <a:pos x="connsiteX32414" y="connsiteY32414"/>
              </a:cxn>
              <a:cxn ang="0">
                <a:pos x="connsiteX32415" y="connsiteY32415"/>
              </a:cxn>
              <a:cxn ang="0">
                <a:pos x="connsiteX32416" y="connsiteY32416"/>
              </a:cxn>
              <a:cxn ang="0">
                <a:pos x="connsiteX32417" y="connsiteY32417"/>
              </a:cxn>
              <a:cxn ang="0">
                <a:pos x="connsiteX32418" y="connsiteY32418"/>
              </a:cxn>
              <a:cxn ang="0">
                <a:pos x="connsiteX32419" y="connsiteY32419"/>
              </a:cxn>
              <a:cxn ang="0">
                <a:pos x="connsiteX32420" y="connsiteY32420"/>
              </a:cxn>
              <a:cxn ang="0">
                <a:pos x="connsiteX32421" y="connsiteY32421"/>
              </a:cxn>
              <a:cxn ang="0">
                <a:pos x="connsiteX32422" y="connsiteY32422"/>
              </a:cxn>
              <a:cxn ang="0">
                <a:pos x="connsiteX32423" y="connsiteY32423"/>
              </a:cxn>
              <a:cxn ang="0">
                <a:pos x="connsiteX32424" y="connsiteY32424"/>
              </a:cxn>
              <a:cxn ang="0">
                <a:pos x="connsiteX32425" y="connsiteY32425"/>
              </a:cxn>
              <a:cxn ang="0">
                <a:pos x="connsiteX32426" y="connsiteY32426"/>
              </a:cxn>
              <a:cxn ang="0">
                <a:pos x="connsiteX32427" y="connsiteY32427"/>
              </a:cxn>
              <a:cxn ang="0">
                <a:pos x="connsiteX32428" y="connsiteY32428"/>
              </a:cxn>
              <a:cxn ang="0">
                <a:pos x="connsiteX32429" y="connsiteY32429"/>
              </a:cxn>
              <a:cxn ang="0">
                <a:pos x="connsiteX32430" y="connsiteY32430"/>
              </a:cxn>
              <a:cxn ang="0">
                <a:pos x="connsiteX32431" y="connsiteY32431"/>
              </a:cxn>
              <a:cxn ang="0">
                <a:pos x="connsiteX32432" y="connsiteY32432"/>
              </a:cxn>
              <a:cxn ang="0">
                <a:pos x="connsiteX32433" y="connsiteY32433"/>
              </a:cxn>
              <a:cxn ang="0">
                <a:pos x="connsiteX32434" y="connsiteY32434"/>
              </a:cxn>
              <a:cxn ang="0">
                <a:pos x="connsiteX32435" y="connsiteY32435"/>
              </a:cxn>
              <a:cxn ang="0">
                <a:pos x="connsiteX32436" y="connsiteY32436"/>
              </a:cxn>
              <a:cxn ang="0">
                <a:pos x="connsiteX32437" y="connsiteY32437"/>
              </a:cxn>
              <a:cxn ang="0">
                <a:pos x="connsiteX32438" y="connsiteY32438"/>
              </a:cxn>
              <a:cxn ang="0">
                <a:pos x="connsiteX32439" y="connsiteY32439"/>
              </a:cxn>
              <a:cxn ang="0">
                <a:pos x="connsiteX32440" y="connsiteY32440"/>
              </a:cxn>
              <a:cxn ang="0">
                <a:pos x="connsiteX32441" y="connsiteY32441"/>
              </a:cxn>
              <a:cxn ang="0">
                <a:pos x="connsiteX32442" y="connsiteY32442"/>
              </a:cxn>
              <a:cxn ang="0">
                <a:pos x="connsiteX32443" y="connsiteY32443"/>
              </a:cxn>
              <a:cxn ang="0">
                <a:pos x="connsiteX32444" y="connsiteY32444"/>
              </a:cxn>
              <a:cxn ang="0">
                <a:pos x="connsiteX32445" y="connsiteY32445"/>
              </a:cxn>
              <a:cxn ang="0">
                <a:pos x="connsiteX32446" y="connsiteY32446"/>
              </a:cxn>
              <a:cxn ang="0">
                <a:pos x="connsiteX32447" y="connsiteY32447"/>
              </a:cxn>
              <a:cxn ang="0">
                <a:pos x="connsiteX32448" y="connsiteY32448"/>
              </a:cxn>
              <a:cxn ang="0">
                <a:pos x="connsiteX32449" y="connsiteY32449"/>
              </a:cxn>
              <a:cxn ang="0">
                <a:pos x="connsiteX32450" y="connsiteY32450"/>
              </a:cxn>
              <a:cxn ang="0">
                <a:pos x="connsiteX32451" y="connsiteY32451"/>
              </a:cxn>
              <a:cxn ang="0">
                <a:pos x="connsiteX32452" y="connsiteY32452"/>
              </a:cxn>
              <a:cxn ang="0">
                <a:pos x="connsiteX32453" y="connsiteY32453"/>
              </a:cxn>
              <a:cxn ang="0">
                <a:pos x="connsiteX32454" y="connsiteY32454"/>
              </a:cxn>
              <a:cxn ang="0">
                <a:pos x="connsiteX32455" y="connsiteY32455"/>
              </a:cxn>
              <a:cxn ang="0">
                <a:pos x="connsiteX32456" y="connsiteY32456"/>
              </a:cxn>
              <a:cxn ang="0">
                <a:pos x="connsiteX32457" y="connsiteY32457"/>
              </a:cxn>
              <a:cxn ang="0">
                <a:pos x="connsiteX32458" y="connsiteY32458"/>
              </a:cxn>
              <a:cxn ang="0">
                <a:pos x="connsiteX32459" y="connsiteY32459"/>
              </a:cxn>
              <a:cxn ang="0">
                <a:pos x="connsiteX32460" y="connsiteY32460"/>
              </a:cxn>
              <a:cxn ang="0">
                <a:pos x="connsiteX32461" y="connsiteY32461"/>
              </a:cxn>
              <a:cxn ang="0">
                <a:pos x="connsiteX32462" y="connsiteY32462"/>
              </a:cxn>
              <a:cxn ang="0">
                <a:pos x="connsiteX32463" y="connsiteY32463"/>
              </a:cxn>
              <a:cxn ang="0">
                <a:pos x="connsiteX32464" y="connsiteY32464"/>
              </a:cxn>
              <a:cxn ang="0">
                <a:pos x="connsiteX32465" y="connsiteY32465"/>
              </a:cxn>
              <a:cxn ang="0">
                <a:pos x="connsiteX32466" y="connsiteY32466"/>
              </a:cxn>
              <a:cxn ang="0">
                <a:pos x="connsiteX32467" y="connsiteY32467"/>
              </a:cxn>
              <a:cxn ang="0">
                <a:pos x="connsiteX32468" y="connsiteY32468"/>
              </a:cxn>
              <a:cxn ang="0">
                <a:pos x="connsiteX32469" y="connsiteY32469"/>
              </a:cxn>
              <a:cxn ang="0">
                <a:pos x="connsiteX32470" y="connsiteY32470"/>
              </a:cxn>
              <a:cxn ang="0">
                <a:pos x="connsiteX32471" y="connsiteY32471"/>
              </a:cxn>
              <a:cxn ang="0">
                <a:pos x="connsiteX32472" y="connsiteY32472"/>
              </a:cxn>
              <a:cxn ang="0">
                <a:pos x="connsiteX32473" y="connsiteY32473"/>
              </a:cxn>
              <a:cxn ang="0">
                <a:pos x="connsiteX32474" y="connsiteY32474"/>
              </a:cxn>
              <a:cxn ang="0">
                <a:pos x="connsiteX32475" y="connsiteY32475"/>
              </a:cxn>
              <a:cxn ang="0">
                <a:pos x="connsiteX32476" y="connsiteY32476"/>
              </a:cxn>
              <a:cxn ang="0">
                <a:pos x="connsiteX32477" y="connsiteY32477"/>
              </a:cxn>
              <a:cxn ang="0">
                <a:pos x="connsiteX32478" y="connsiteY32478"/>
              </a:cxn>
              <a:cxn ang="0">
                <a:pos x="connsiteX32479" y="connsiteY32479"/>
              </a:cxn>
              <a:cxn ang="0">
                <a:pos x="connsiteX32480" y="connsiteY32480"/>
              </a:cxn>
              <a:cxn ang="0">
                <a:pos x="connsiteX32481" y="connsiteY32481"/>
              </a:cxn>
              <a:cxn ang="0">
                <a:pos x="connsiteX32482" y="connsiteY32482"/>
              </a:cxn>
              <a:cxn ang="0">
                <a:pos x="connsiteX32483" y="connsiteY32483"/>
              </a:cxn>
              <a:cxn ang="0">
                <a:pos x="connsiteX32484" y="connsiteY32484"/>
              </a:cxn>
              <a:cxn ang="0">
                <a:pos x="connsiteX32485" y="connsiteY32485"/>
              </a:cxn>
              <a:cxn ang="0">
                <a:pos x="connsiteX32486" y="connsiteY32486"/>
              </a:cxn>
              <a:cxn ang="0">
                <a:pos x="connsiteX32487" y="connsiteY32487"/>
              </a:cxn>
              <a:cxn ang="0">
                <a:pos x="connsiteX32488" y="connsiteY32488"/>
              </a:cxn>
              <a:cxn ang="0">
                <a:pos x="connsiteX32489" y="connsiteY32489"/>
              </a:cxn>
              <a:cxn ang="0">
                <a:pos x="connsiteX32490" y="connsiteY32490"/>
              </a:cxn>
              <a:cxn ang="0">
                <a:pos x="connsiteX32491" y="connsiteY32491"/>
              </a:cxn>
              <a:cxn ang="0">
                <a:pos x="connsiteX32492" y="connsiteY32492"/>
              </a:cxn>
              <a:cxn ang="0">
                <a:pos x="connsiteX32493" y="connsiteY32493"/>
              </a:cxn>
              <a:cxn ang="0">
                <a:pos x="connsiteX32494" y="connsiteY32494"/>
              </a:cxn>
              <a:cxn ang="0">
                <a:pos x="connsiteX32495" y="connsiteY32495"/>
              </a:cxn>
              <a:cxn ang="0">
                <a:pos x="connsiteX32496" y="connsiteY32496"/>
              </a:cxn>
              <a:cxn ang="0">
                <a:pos x="connsiteX32497" y="connsiteY32497"/>
              </a:cxn>
              <a:cxn ang="0">
                <a:pos x="connsiteX32498" y="connsiteY32498"/>
              </a:cxn>
              <a:cxn ang="0">
                <a:pos x="connsiteX32499" y="connsiteY32499"/>
              </a:cxn>
              <a:cxn ang="0">
                <a:pos x="connsiteX32500" y="connsiteY32500"/>
              </a:cxn>
              <a:cxn ang="0">
                <a:pos x="connsiteX32501" y="connsiteY32501"/>
              </a:cxn>
              <a:cxn ang="0">
                <a:pos x="connsiteX32502" y="connsiteY32502"/>
              </a:cxn>
              <a:cxn ang="0">
                <a:pos x="connsiteX32503" y="connsiteY32503"/>
              </a:cxn>
              <a:cxn ang="0">
                <a:pos x="connsiteX32504" y="connsiteY32504"/>
              </a:cxn>
              <a:cxn ang="0">
                <a:pos x="connsiteX32505" y="connsiteY32505"/>
              </a:cxn>
              <a:cxn ang="0">
                <a:pos x="connsiteX32506" y="connsiteY32506"/>
              </a:cxn>
              <a:cxn ang="0">
                <a:pos x="connsiteX32507" y="connsiteY32507"/>
              </a:cxn>
              <a:cxn ang="0">
                <a:pos x="connsiteX32508" y="connsiteY32508"/>
              </a:cxn>
              <a:cxn ang="0">
                <a:pos x="connsiteX32509" y="connsiteY32509"/>
              </a:cxn>
              <a:cxn ang="0">
                <a:pos x="connsiteX32510" y="connsiteY32510"/>
              </a:cxn>
              <a:cxn ang="0">
                <a:pos x="connsiteX32511" y="connsiteY32511"/>
              </a:cxn>
              <a:cxn ang="0">
                <a:pos x="connsiteX32512" y="connsiteY32512"/>
              </a:cxn>
              <a:cxn ang="0">
                <a:pos x="connsiteX32513" y="connsiteY32513"/>
              </a:cxn>
              <a:cxn ang="0">
                <a:pos x="connsiteX32514" y="connsiteY32514"/>
              </a:cxn>
              <a:cxn ang="0">
                <a:pos x="connsiteX32515" y="connsiteY32515"/>
              </a:cxn>
              <a:cxn ang="0">
                <a:pos x="connsiteX32516" y="connsiteY32516"/>
              </a:cxn>
              <a:cxn ang="0">
                <a:pos x="connsiteX32517" y="connsiteY32517"/>
              </a:cxn>
              <a:cxn ang="0">
                <a:pos x="connsiteX32518" y="connsiteY32518"/>
              </a:cxn>
              <a:cxn ang="0">
                <a:pos x="connsiteX32519" y="connsiteY32519"/>
              </a:cxn>
              <a:cxn ang="0">
                <a:pos x="connsiteX32520" y="connsiteY32520"/>
              </a:cxn>
              <a:cxn ang="0">
                <a:pos x="connsiteX32521" y="connsiteY32521"/>
              </a:cxn>
              <a:cxn ang="0">
                <a:pos x="connsiteX32522" y="connsiteY32522"/>
              </a:cxn>
              <a:cxn ang="0">
                <a:pos x="connsiteX32523" y="connsiteY32523"/>
              </a:cxn>
              <a:cxn ang="0">
                <a:pos x="connsiteX32524" y="connsiteY32524"/>
              </a:cxn>
              <a:cxn ang="0">
                <a:pos x="connsiteX32525" y="connsiteY32525"/>
              </a:cxn>
              <a:cxn ang="0">
                <a:pos x="connsiteX32526" y="connsiteY32526"/>
              </a:cxn>
              <a:cxn ang="0">
                <a:pos x="connsiteX32527" y="connsiteY32527"/>
              </a:cxn>
              <a:cxn ang="0">
                <a:pos x="connsiteX32528" y="connsiteY32528"/>
              </a:cxn>
              <a:cxn ang="0">
                <a:pos x="connsiteX32529" y="connsiteY32529"/>
              </a:cxn>
              <a:cxn ang="0">
                <a:pos x="connsiteX32530" y="connsiteY32530"/>
              </a:cxn>
              <a:cxn ang="0">
                <a:pos x="connsiteX32531" y="connsiteY32531"/>
              </a:cxn>
              <a:cxn ang="0">
                <a:pos x="connsiteX32532" y="connsiteY32532"/>
              </a:cxn>
              <a:cxn ang="0">
                <a:pos x="connsiteX32533" y="connsiteY32533"/>
              </a:cxn>
              <a:cxn ang="0">
                <a:pos x="connsiteX32534" y="connsiteY32534"/>
              </a:cxn>
              <a:cxn ang="0">
                <a:pos x="connsiteX32535" y="connsiteY32535"/>
              </a:cxn>
              <a:cxn ang="0">
                <a:pos x="connsiteX32536" y="connsiteY32536"/>
              </a:cxn>
              <a:cxn ang="0">
                <a:pos x="connsiteX32537" y="connsiteY32537"/>
              </a:cxn>
              <a:cxn ang="0">
                <a:pos x="connsiteX32538" y="connsiteY32538"/>
              </a:cxn>
              <a:cxn ang="0">
                <a:pos x="connsiteX32539" y="connsiteY32539"/>
              </a:cxn>
              <a:cxn ang="0">
                <a:pos x="connsiteX32540" y="connsiteY32540"/>
              </a:cxn>
              <a:cxn ang="0">
                <a:pos x="connsiteX32541" y="connsiteY32541"/>
              </a:cxn>
              <a:cxn ang="0">
                <a:pos x="connsiteX32542" y="connsiteY32542"/>
              </a:cxn>
              <a:cxn ang="0">
                <a:pos x="connsiteX32543" y="connsiteY32543"/>
              </a:cxn>
              <a:cxn ang="0">
                <a:pos x="connsiteX32544" y="connsiteY32544"/>
              </a:cxn>
              <a:cxn ang="0">
                <a:pos x="connsiteX32545" y="connsiteY32545"/>
              </a:cxn>
              <a:cxn ang="0">
                <a:pos x="connsiteX32546" y="connsiteY32546"/>
              </a:cxn>
              <a:cxn ang="0">
                <a:pos x="connsiteX32547" y="connsiteY32547"/>
              </a:cxn>
              <a:cxn ang="0">
                <a:pos x="connsiteX32548" y="connsiteY32548"/>
              </a:cxn>
              <a:cxn ang="0">
                <a:pos x="connsiteX32549" y="connsiteY32549"/>
              </a:cxn>
              <a:cxn ang="0">
                <a:pos x="connsiteX32550" y="connsiteY32550"/>
              </a:cxn>
              <a:cxn ang="0">
                <a:pos x="connsiteX32551" y="connsiteY32551"/>
              </a:cxn>
              <a:cxn ang="0">
                <a:pos x="connsiteX32552" y="connsiteY32552"/>
              </a:cxn>
              <a:cxn ang="0">
                <a:pos x="connsiteX32553" y="connsiteY32553"/>
              </a:cxn>
              <a:cxn ang="0">
                <a:pos x="connsiteX32554" y="connsiteY32554"/>
              </a:cxn>
              <a:cxn ang="0">
                <a:pos x="connsiteX32555" y="connsiteY32555"/>
              </a:cxn>
              <a:cxn ang="0">
                <a:pos x="connsiteX32556" y="connsiteY32556"/>
              </a:cxn>
              <a:cxn ang="0">
                <a:pos x="connsiteX32557" y="connsiteY32557"/>
              </a:cxn>
              <a:cxn ang="0">
                <a:pos x="connsiteX32558" y="connsiteY32558"/>
              </a:cxn>
              <a:cxn ang="0">
                <a:pos x="connsiteX32559" y="connsiteY32559"/>
              </a:cxn>
              <a:cxn ang="0">
                <a:pos x="connsiteX32560" y="connsiteY32560"/>
              </a:cxn>
              <a:cxn ang="0">
                <a:pos x="connsiteX32561" y="connsiteY32561"/>
              </a:cxn>
              <a:cxn ang="0">
                <a:pos x="connsiteX32562" y="connsiteY32562"/>
              </a:cxn>
              <a:cxn ang="0">
                <a:pos x="connsiteX32563" y="connsiteY32563"/>
              </a:cxn>
              <a:cxn ang="0">
                <a:pos x="connsiteX32564" y="connsiteY32564"/>
              </a:cxn>
              <a:cxn ang="0">
                <a:pos x="connsiteX32565" y="connsiteY32565"/>
              </a:cxn>
              <a:cxn ang="0">
                <a:pos x="connsiteX32566" y="connsiteY32566"/>
              </a:cxn>
              <a:cxn ang="0">
                <a:pos x="connsiteX32567" y="connsiteY32567"/>
              </a:cxn>
              <a:cxn ang="0">
                <a:pos x="connsiteX32568" y="connsiteY32568"/>
              </a:cxn>
              <a:cxn ang="0">
                <a:pos x="connsiteX32569" y="connsiteY32569"/>
              </a:cxn>
              <a:cxn ang="0">
                <a:pos x="connsiteX32570" y="connsiteY32570"/>
              </a:cxn>
              <a:cxn ang="0">
                <a:pos x="connsiteX32571" y="connsiteY32571"/>
              </a:cxn>
              <a:cxn ang="0">
                <a:pos x="connsiteX32572" y="connsiteY32572"/>
              </a:cxn>
              <a:cxn ang="0">
                <a:pos x="connsiteX32573" y="connsiteY32573"/>
              </a:cxn>
              <a:cxn ang="0">
                <a:pos x="connsiteX32574" y="connsiteY32574"/>
              </a:cxn>
              <a:cxn ang="0">
                <a:pos x="connsiteX32575" y="connsiteY32575"/>
              </a:cxn>
              <a:cxn ang="0">
                <a:pos x="connsiteX32576" y="connsiteY32576"/>
              </a:cxn>
              <a:cxn ang="0">
                <a:pos x="connsiteX32577" y="connsiteY32577"/>
              </a:cxn>
              <a:cxn ang="0">
                <a:pos x="connsiteX32578" y="connsiteY32578"/>
              </a:cxn>
              <a:cxn ang="0">
                <a:pos x="connsiteX32579" y="connsiteY32579"/>
              </a:cxn>
              <a:cxn ang="0">
                <a:pos x="connsiteX32580" y="connsiteY32580"/>
              </a:cxn>
              <a:cxn ang="0">
                <a:pos x="connsiteX32581" y="connsiteY32581"/>
              </a:cxn>
              <a:cxn ang="0">
                <a:pos x="connsiteX32582" y="connsiteY32582"/>
              </a:cxn>
              <a:cxn ang="0">
                <a:pos x="connsiteX32583" y="connsiteY32583"/>
              </a:cxn>
              <a:cxn ang="0">
                <a:pos x="connsiteX32584" y="connsiteY32584"/>
              </a:cxn>
              <a:cxn ang="0">
                <a:pos x="connsiteX32585" y="connsiteY32585"/>
              </a:cxn>
              <a:cxn ang="0">
                <a:pos x="connsiteX32586" y="connsiteY32586"/>
              </a:cxn>
              <a:cxn ang="0">
                <a:pos x="connsiteX32587" y="connsiteY32587"/>
              </a:cxn>
              <a:cxn ang="0">
                <a:pos x="connsiteX32588" y="connsiteY32588"/>
              </a:cxn>
              <a:cxn ang="0">
                <a:pos x="connsiteX32589" y="connsiteY32589"/>
              </a:cxn>
              <a:cxn ang="0">
                <a:pos x="connsiteX32590" y="connsiteY32590"/>
              </a:cxn>
              <a:cxn ang="0">
                <a:pos x="connsiteX32591" y="connsiteY32591"/>
              </a:cxn>
              <a:cxn ang="0">
                <a:pos x="connsiteX32592" y="connsiteY32592"/>
              </a:cxn>
              <a:cxn ang="0">
                <a:pos x="connsiteX32593" y="connsiteY32593"/>
              </a:cxn>
              <a:cxn ang="0">
                <a:pos x="connsiteX32594" y="connsiteY32594"/>
              </a:cxn>
              <a:cxn ang="0">
                <a:pos x="connsiteX32595" y="connsiteY32595"/>
              </a:cxn>
              <a:cxn ang="0">
                <a:pos x="connsiteX32596" y="connsiteY32596"/>
              </a:cxn>
              <a:cxn ang="0">
                <a:pos x="connsiteX32597" y="connsiteY32597"/>
              </a:cxn>
              <a:cxn ang="0">
                <a:pos x="connsiteX32598" y="connsiteY32598"/>
              </a:cxn>
              <a:cxn ang="0">
                <a:pos x="connsiteX32599" y="connsiteY32599"/>
              </a:cxn>
              <a:cxn ang="0">
                <a:pos x="connsiteX32600" y="connsiteY32600"/>
              </a:cxn>
              <a:cxn ang="0">
                <a:pos x="connsiteX32601" y="connsiteY32601"/>
              </a:cxn>
              <a:cxn ang="0">
                <a:pos x="connsiteX32602" y="connsiteY32602"/>
              </a:cxn>
              <a:cxn ang="0">
                <a:pos x="connsiteX32603" y="connsiteY32603"/>
              </a:cxn>
              <a:cxn ang="0">
                <a:pos x="connsiteX32604" y="connsiteY32604"/>
              </a:cxn>
              <a:cxn ang="0">
                <a:pos x="connsiteX32605" y="connsiteY32605"/>
              </a:cxn>
              <a:cxn ang="0">
                <a:pos x="connsiteX32606" y="connsiteY32606"/>
              </a:cxn>
              <a:cxn ang="0">
                <a:pos x="connsiteX32607" y="connsiteY32607"/>
              </a:cxn>
              <a:cxn ang="0">
                <a:pos x="connsiteX32608" y="connsiteY32608"/>
              </a:cxn>
              <a:cxn ang="0">
                <a:pos x="connsiteX32609" y="connsiteY32609"/>
              </a:cxn>
              <a:cxn ang="0">
                <a:pos x="connsiteX32610" y="connsiteY32610"/>
              </a:cxn>
              <a:cxn ang="0">
                <a:pos x="connsiteX32611" y="connsiteY32611"/>
              </a:cxn>
              <a:cxn ang="0">
                <a:pos x="connsiteX32612" y="connsiteY32612"/>
              </a:cxn>
              <a:cxn ang="0">
                <a:pos x="connsiteX32613" y="connsiteY32613"/>
              </a:cxn>
              <a:cxn ang="0">
                <a:pos x="connsiteX32614" y="connsiteY32614"/>
              </a:cxn>
              <a:cxn ang="0">
                <a:pos x="connsiteX32615" y="connsiteY32615"/>
              </a:cxn>
              <a:cxn ang="0">
                <a:pos x="connsiteX32616" y="connsiteY32616"/>
              </a:cxn>
              <a:cxn ang="0">
                <a:pos x="connsiteX32617" y="connsiteY32617"/>
              </a:cxn>
              <a:cxn ang="0">
                <a:pos x="connsiteX32618" y="connsiteY32618"/>
              </a:cxn>
              <a:cxn ang="0">
                <a:pos x="connsiteX32619" y="connsiteY32619"/>
              </a:cxn>
              <a:cxn ang="0">
                <a:pos x="connsiteX32620" y="connsiteY32620"/>
              </a:cxn>
              <a:cxn ang="0">
                <a:pos x="connsiteX32621" y="connsiteY32621"/>
              </a:cxn>
              <a:cxn ang="0">
                <a:pos x="connsiteX32622" y="connsiteY32622"/>
              </a:cxn>
              <a:cxn ang="0">
                <a:pos x="connsiteX32623" y="connsiteY32623"/>
              </a:cxn>
              <a:cxn ang="0">
                <a:pos x="connsiteX32624" y="connsiteY32624"/>
              </a:cxn>
              <a:cxn ang="0">
                <a:pos x="connsiteX32625" y="connsiteY32625"/>
              </a:cxn>
              <a:cxn ang="0">
                <a:pos x="connsiteX32626" y="connsiteY32626"/>
              </a:cxn>
              <a:cxn ang="0">
                <a:pos x="connsiteX32627" y="connsiteY32627"/>
              </a:cxn>
              <a:cxn ang="0">
                <a:pos x="connsiteX32628" y="connsiteY32628"/>
              </a:cxn>
              <a:cxn ang="0">
                <a:pos x="connsiteX32629" y="connsiteY32629"/>
              </a:cxn>
              <a:cxn ang="0">
                <a:pos x="connsiteX32630" y="connsiteY32630"/>
              </a:cxn>
              <a:cxn ang="0">
                <a:pos x="connsiteX32631" y="connsiteY32631"/>
              </a:cxn>
              <a:cxn ang="0">
                <a:pos x="connsiteX32632" y="connsiteY32632"/>
              </a:cxn>
              <a:cxn ang="0">
                <a:pos x="connsiteX32633" y="connsiteY32633"/>
              </a:cxn>
              <a:cxn ang="0">
                <a:pos x="connsiteX32634" y="connsiteY32634"/>
              </a:cxn>
              <a:cxn ang="0">
                <a:pos x="connsiteX32635" y="connsiteY32635"/>
              </a:cxn>
              <a:cxn ang="0">
                <a:pos x="connsiteX32636" y="connsiteY32636"/>
              </a:cxn>
              <a:cxn ang="0">
                <a:pos x="connsiteX32637" y="connsiteY32637"/>
              </a:cxn>
              <a:cxn ang="0">
                <a:pos x="connsiteX32638" y="connsiteY32638"/>
              </a:cxn>
              <a:cxn ang="0">
                <a:pos x="connsiteX32639" y="connsiteY32639"/>
              </a:cxn>
              <a:cxn ang="0">
                <a:pos x="connsiteX32640" y="connsiteY32640"/>
              </a:cxn>
              <a:cxn ang="0">
                <a:pos x="connsiteX32641" y="connsiteY32641"/>
              </a:cxn>
              <a:cxn ang="0">
                <a:pos x="connsiteX32642" y="connsiteY32642"/>
              </a:cxn>
              <a:cxn ang="0">
                <a:pos x="connsiteX32643" y="connsiteY32643"/>
              </a:cxn>
              <a:cxn ang="0">
                <a:pos x="connsiteX32644" y="connsiteY32644"/>
              </a:cxn>
              <a:cxn ang="0">
                <a:pos x="connsiteX32645" y="connsiteY32645"/>
              </a:cxn>
              <a:cxn ang="0">
                <a:pos x="connsiteX32646" y="connsiteY32646"/>
              </a:cxn>
              <a:cxn ang="0">
                <a:pos x="connsiteX32647" y="connsiteY32647"/>
              </a:cxn>
              <a:cxn ang="0">
                <a:pos x="connsiteX32648" y="connsiteY32648"/>
              </a:cxn>
              <a:cxn ang="0">
                <a:pos x="connsiteX32649" y="connsiteY32649"/>
              </a:cxn>
              <a:cxn ang="0">
                <a:pos x="connsiteX32650" y="connsiteY32650"/>
              </a:cxn>
              <a:cxn ang="0">
                <a:pos x="connsiteX32651" y="connsiteY32651"/>
              </a:cxn>
              <a:cxn ang="0">
                <a:pos x="connsiteX32652" y="connsiteY32652"/>
              </a:cxn>
              <a:cxn ang="0">
                <a:pos x="connsiteX32653" y="connsiteY32653"/>
              </a:cxn>
              <a:cxn ang="0">
                <a:pos x="connsiteX32654" y="connsiteY32654"/>
              </a:cxn>
              <a:cxn ang="0">
                <a:pos x="connsiteX32655" y="connsiteY32655"/>
              </a:cxn>
              <a:cxn ang="0">
                <a:pos x="connsiteX32656" y="connsiteY32656"/>
              </a:cxn>
              <a:cxn ang="0">
                <a:pos x="connsiteX32657" y="connsiteY32657"/>
              </a:cxn>
              <a:cxn ang="0">
                <a:pos x="connsiteX32658" y="connsiteY32658"/>
              </a:cxn>
              <a:cxn ang="0">
                <a:pos x="connsiteX32659" y="connsiteY32659"/>
              </a:cxn>
              <a:cxn ang="0">
                <a:pos x="connsiteX32660" y="connsiteY32660"/>
              </a:cxn>
              <a:cxn ang="0">
                <a:pos x="connsiteX32661" y="connsiteY32661"/>
              </a:cxn>
              <a:cxn ang="0">
                <a:pos x="connsiteX32662" y="connsiteY32662"/>
              </a:cxn>
              <a:cxn ang="0">
                <a:pos x="connsiteX32663" y="connsiteY32663"/>
              </a:cxn>
              <a:cxn ang="0">
                <a:pos x="connsiteX32664" y="connsiteY32664"/>
              </a:cxn>
              <a:cxn ang="0">
                <a:pos x="connsiteX32665" y="connsiteY32665"/>
              </a:cxn>
              <a:cxn ang="0">
                <a:pos x="connsiteX32666" y="connsiteY32666"/>
              </a:cxn>
              <a:cxn ang="0">
                <a:pos x="connsiteX32667" y="connsiteY32667"/>
              </a:cxn>
              <a:cxn ang="0">
                <a:pos x="connsiteX32668" y="connsiteY32668"/>
              </a:cxn>
              <a:cxn ang="0">
                <a:pos x="connsiteX32669" y="connsiteY32669"/>
              </a:cxn>
              <a:cxn ang="0">
                <a:pos x="connsiteX32670" y="connsiteY32670"/>
              </a:cxn>
              <a:cxn ang="0">
                <a:pos x="connsiteX32671" y="connsiteY32671"/>
              </a:cxn>
              <a:cxn ang="0">
                <a:pos x="connsiteX32672" y="connsiteY32672"/>
              </a:cxn>
              <a:cxn ang="0">
                <a:pos x="connsiteX32673" y="connsiteY32673"/>
              </a:cxn>
              <a:cxn ang="0">
                <a:pos x="connsiteX32674" y="connsiteY32674"/>
              </a:cxn>
              <a:cxn ang="0">
                <a:pos x="connsiteX32675" y="connsiteY32675"/>
              </a:cxn>
              <a:cxn ang="0">
                <a:pos x="connsiteX32676" y="connsiteY32676"/>
              </a:cxn>
              <a:cxn ang="0">
                <a:pos x="connsiteX32677" y="connsiteY32677"/>
              </a:cxn>
              <a:cxn ang="0">
                <a:pos x="connsiteX32678" y="connsiteY32678"/>
              </a:cxn>
              <a:cxn ang="0">
                <a:pos x="connsiteX32679" y="connsiteY32679"/>
              </a:cxn>
              <a:cxn ang="0">
                <a:pos x="connsiteX32680" y="connsiteY32680"/>
              </a:cxn>
              <a:cxn ang="0">
                <a:pos x="connsiteX32681" y="connsiteY32681"/>
              </a:cxn>
              <a:cxn ang="0">
                <a:pos x="connsiteX32682" y="connsiteY32682"/>
              </a:cxn>
              <a:cxn ang="0">
                <a:pos x="connsiteX32683" y="connsiteY32683"/>
              </a:cxn>
              <a:cxn ang="0">
                <a:pos x="connsiteX32684" y="connsiteY32684"/>
              </a:cxn>
              <a:cxn ang="0">
                <a:pos x="connsiteX32685" y="connsiteY32685"/>
              </a:cxn>
              <a:cxn ang="0">
                <a:pos x="connsiteX32686" y="connsiteY32686"/>
              </a:cxn>
              <a:cxn ang="0">
                <a:pos x="connsiteX32687" y="connsiteY32687"/>
              </a:cxn>
              <a:cxn ang="0">
                <a:pos x="connsiteX32688" y="connsiteY32688"/>
              </a:cxn>
              <a:cxn ang="0">
                <a:pos x="connsiteX32689" y="connsiteY32689"/>
              </a:cxn>
              <a:cxn ang="0">
                <a:pos x="connsiteX32690" y="connsiteY32690"/>
              </a:cxn>
              <a:cxn ang="0">
                <a:pos x="connsiteX32691" y="connsiteY32691"/>
              </a:cxn>
              <a:cxn ang="0">
                <a:pos x="connsiteX32692" y="connsiteY32692"/>
              </a:cxn>
              <a:cxn ang="0">
                <a:pos x="connsiteX32693" y="connsiteY32693"/>
              </a:cxn>
              <a:cxn ang="0">
                <a:pos x="connsiteX32694" y="connsiteY32694"/>
              </a:cxn>
              <a:cxn ang="0">
                <a:pos x="connsiteX32695" y="connsiteY32695"/>
              </a:cxn>
              <a:cxn ang="0">
                <a:pos x="connsiteX32696" y="connsiteY32696"/>
              </a:cxn>
              <a:cxn ang="0">
                <a:pos x="connsiteX32697" y="connsiteY32697"/>
              </a:cxn>
              <a:cxn ang="0">
                <a:pos x="connsiteX32698" y="connsiteY32698"/>
              </a:cxn>
              <a:cxn ang="0">
                <a:pos x="connsiteX32699" y="connsiteY32699"/>
              </a:cxn>
              <a:cxn ang="0">
                <a:pos x="connsiteX32700" y="connsiteY32700"/>
              </a:cxn>
              <a:cxn ang="0">
                <a:pos x="connsiteX32701" y="connsiteY32701"/>
              </a:cxn>
              <a:cxn ang="0">
                <a:pos x="connsiteX32702" y="connsiteY32702"/>
              </a:cxn>
              <a:cxn ang="0">
                <a:pos x="connsiteX32703" y="connsiteY32703"/>
              </a:cxn>
              <a:cxn ang="0">
                <a:pos x="connsiteX32704" y="connsiteY32704"/>
              </a:cxn>
              <a:cxn ang="0">
                <a:pos x="connsiteX32705" y="connsiteY32705"/>
              </a:cxn>
              <a:cxn ang="0">
                <a:pos x="connsiteX32706" y="connsiteY32706"/>
              </a:cxn>
              <a:cxn ang="0">
                <a:pos x="connsiteX32707" y="connsiteY32707"/>
              </a:cxn>
              <a:cxn ang="0">
                <a:pos x="connsiteX32708" y="connsiteY32708"/>
              </a:cxn>
              <a:cxn ang="0">
                <a:pos x="connsiteX32709" y="connsiteY32709"/>
              </a:cxn>
              <a:cxn ang="0">
                <a:pos x="connsiteX32710" y="connsiteY32710"/>
              </a:cxn>
              <a:cxn ang="0">
                <a:pos x="connsiteX32711" y="connsiteY32711"/>
              </a:cxn>
              <a:cxn ang="0">
                <a:pos x="connsiteX32712" y="connsiteY32712"/>
              </a:cxn>
              <a:cxn ang="0">
                <a:pos x="connsiteX32713" y="connsiteY32713"/>
              </a:cxn>
              <a:cxn ang="0">
                <a:pos x="connsiteX32714" y="connsiteY32714"/>
              </a:cxn>
              <a:cxn ang="0">
                <a:pos x="connsiteX32715" y="connsiteY32715"/>
              </a:cxn>
              <a:cxn ang="0">
                <a:pos x="connsiteX32716" y="connsiteY32716"/>
              </a:cxn>
              <a:cxn ang="0">
                <a:pos x="connsiteX32717" y="connsiteY32717"/>
              </a:cxn>
              <a:cxn ang="0">
                <a:pos x="connsiteX32718" y="connsiteY32718"/>
              </a:cxn>
              <a:cxn ang="0">
                <a:pos x="connsiteX32719" y="connsiteY32719"/>
              </a:cxn>
              <a:cxn ang="0">
                <a:pos x="connsiteX32720" y="connsiteY32720"/>
              </a:cxn>
              <a:cxn ang="0">
                <a:pos x="connsiteX32721" y="connsiteY32721"/>
              </a:cxn>
              <a:cxn ang="0">
                <a:pos x="connsiteX32722" y="connsiteY32722"/>
              </a:cxn>
              <a:cxn ang="0">
                <a:pos x="connsiteX32723" y="connsiteY32723"/>
              </a:cxn>
              <a:cxn ang="0">
                <a:pos x="connsiteX32724" y="connsiteY32724"/>
              </a:cxn>
              <a:cxn ang="0">
                <a:pos x="connsiteX32725" y="connsiteY32725"/>
              </a:cxn>
              <a:cxn ang="0">
                <a:pos x="connsiteX32726" y="connsiteY32726"/>
              </a:cxn>
              <a:cxn ang="0">
                <a:pos x="connsiteX32727" y="connsiteY32727"/>
              </a:cxn>
              <a:cxn ang="0">
                <a:pos x="connsiteX32728" y="connsiteY32728"/>
              </a:cxn>
              <a:cxn ang="0">
                <a:pos x="connsiteX32729" y="connsiteY32729"/>
              </a:cxn>
              <a:cxn ang="0">
                <a:pos x="connsiteX32730" y="connsiteY32730"/>
              </a:cxn>
              <a:cxn ang="0">
                <a:pos x="connsiteX32731" y="connsiteY32731"/>
              </a:cxn>
              <a:cxn ang="0">
                <a:pos x="connsiteX32732" y="connsiteY32732"/>
              </a:cxn>
              <a:cxn ang="0">
                <a:pos x="connsiteX32733" y="connsiteY32733"/>
              </a:cxn>
              <a:cxn ang="0">
                <a:pos x="connsiteX32734" y="connsiteY32734"/>
              </a:cxn>
              <a:cxn ang="0">
                <a:pos x="connsiteX32735" y="connsiteY32735"/>
              </a:cxn>
              <a:cxn ang="0">
                <a:pos x="connsiteX32736" y="connsiteY32736"/>
              </a:cxn>
              <a:cxn ang="0">
                <a:pos x="connsiteX32737" y="connsiteY32737"/>
              </a:cxn>
              <a:cxn ang="0">
                <a:pos x="connsiteX32738" y="connsiteY32738"/>
              </a:cxn>
              <a:cxn ang="0">
                <a:pos x="connsiteX32739" y="connsiteY32739"/>
              </a:cxn>
              <a:cxn ang="0">
                <a:pos x="connsiteX32740" y="connsiteY32740"/>
              </a:cxn>
              <a:cxn ang="0">
                <a:pos x="connsiteX32741" y="connsiteY32741"/>
              </a:cxn>
              <a:cxn ang="0">
                <a:pos x="connsiteX32742" y="connsiteY32742"/>
              </a:cxn>
              <a:cxn ang="0">
                <a:pos x="connsiteX32743" y="connsiteY32743"/>
              </a:cxn>
              <a:cxn ang="0">
                <a:pos x="connsiteX32744" y="connsiteY32744"/>
              </a:cxn>
              <a:cxn ang="0">
                <a:pos x="connsiteX32745" y="connsiteY32745"/>
              </a:cxn>
              <a:cxn ang="0">
                <a:pos x="connsiteX32746" y="connsiteY32746"/>
              </a:cxn>
              <a:cxn ang="0">
                <a:pos x="connsiteX32747" y="connsiteY32747"/>
              </a:cxn>
              <a:cxn ang="0">
                <a:pos x="connsiteX32748" y="connsiteY32748"/>
              </a:cxn>
              <a:cxn ang="0">
                <a:pos x="connsiteX32749" y="connsiteY32749"/>
              </a:cxn>
              <a:cxn ang="0">
                <a:pos x="connsiteX32750" y="connsiteY32750"/>
              </a:cxn>
              <a:cxn ang="0">
                <a:pos x="connsiteX32751" y="connsiteY32751"/>
              </a:cxn>
              <a:cxn ang="0">
                <a:pos x="connsiteX32752" y="connsiteY32752"/>
              </a:cxn>
              <a:cxn ang="0">
                <a:pos x="connsiteX32753" y="connsiteY32753"/>
              </a:cxn>
              <a:cxn ang="0">
                <a:pos x="connsiteX32754" y="connsiteY32754"/>
              </a:cxn>
              <a:cxn ang="0">
                <a:pos x="connsiteX32755" y="connsiteY32755"/>
              </a:cxn>
              <a:cxn ang="0">
                <a:pos x="connsiteX32756" y="connsiteY32756"/>
              </a:cxn>
              <a:cxn ang="0">
                <a:pos x="connsiteX32757" y="connsiteY32757"/>
              </a:cxn>
              <a:cxn ang="0">
                <a:pos x="connsiteX32758" y="connsiteY32758"/>
              </a:cxn>
              <a:cxn ang="0">
                <a:pos x="connsiteX32759" y="connsiteY32759"/>
              </a:cxn>
              <a:cxn ang="0">
                <a:pos x="connsiteX32760" y="connsiteY32760"/>
              </a:cxn>
              <a:cxn ang="0">
                <a:pos x="connsiteX32761" y="connsiteY32761"/>
              </a:cxn>
              <a:cxn ang="0">
                <a:pos x="connsiteX32762" y="connsiteY32762"/>
              </a:cxn>
              <a:cxn ang="0">
                <a:pos x="connsiteX32763" y="connsiteY32763"/>
              </a:cxn>
              <a:cxn ang="0">
                <a:pos x="connsiteX32764" y="connsiteY32764"/>
              </a:cxn>
              <a:cxn ang="0">
                <a:pos x="connsiteX32765" y="connsiteY32765"/>
              </a:cxn>
              <a:cxn ang="0">
                <a:pos x="connsiteX32766" y="connsiteY32766"/>
              </a:cxn>
              <a:cxn ang="0">
                <a:pos x="connsiteX32767" y="connsiteY32767"/>
              </a:cxn>
              <a:cxn ang="0">
                <a:pos x="connsiteX32768" y="connsiteY32768"/>
              </a:cxn>
              <a:cxn ang="0">
                <a:pos x="connsiteX32769" y="connsiteY32769"/>
              </a:cxn>
              <a:cxn ang="0">
                <a:pos x="connsiteX32770" y="connsiteY32770"/>
              </a:cxn>
              <a:cxn ang="0">
                <a:pos x="connsiteX32771" y="connsiteY32771"/>
              </a:cxn>
              <a:cxn ang="0">
                <a:pos x="connsiteX32772" y="connsiteY32772"/>
              </a:cxn>
              <a:cxn ang="0">
                <a:pos x="connsiteX32773" y="connsiteY32773"/>
              </a:cxn>
              <a:cxn ang="0">
                <a:pos x="connsiteX32774" y="connsiteY32774"/>
              </a:cxn>
              <a:cxn ang="0">
                <a:pos x="connsiteX32775" y="connsiteY32775"/>
              </a:cxn>
              <a:cxn ang="0">
                <a:pos x="connsiteX32776" y="connsiteY32776"/>
              </a:cxn>
              <a:cxn ang="0">
                <a:pos x="connsiteX32777" y="connsiteY32777"/>
              </a:cxn>
              <a:cxn ang="0">
                <a:pos x="connsiteX32778" y="connsiteY32778"/>
              </a:cxn>
              <a:cxn ang="0">
                <a:pos x="connsiteX32779" y="connsiteY32779"/>
              </a:cxn>
              <a:cxn ang="0">
                <a:pos x="connsiteX32780" y="connsiteY32780"/>
              </a:cxn>
              <a:cxn ang="0">
                <a:pos x="connsiteX32781" y="connsiteY32781"/>
              </a:cxn>
              <a:cxn ang="0">
                <a:pos x="connsiteX32782" y="connsiteY32782"/>
              </a:cxn>
              <a:cxn ang="0">
                <a:pos x="connsiteX32783" y="connsiteY32783"/>
              </a:cxn>
              <a:cxn ang="0">
                <a:pos x="connsiteX32784" y="connsiteY32784"/>
              </a:cxn>
              <a:cxn ang="0">
                <a:pos x="connsiteX32785" y="connsiteY32785"/>
              </a:cxn>
              <a:cxn ang="0">
                <a:pos x="connsiteX32786" y="connsiteY32786"/>
              </a:cxn>
              <a:cxn ang="0">
                <a:pos x="connsiteX32787" y="connsiteY32787"/>
              </a:cxn>
              <a:cxn ang="0">
                <a:pos x="connsiteX32788" y="connsiteY32788"/>
              </a:cxn>
              <a:cxn ang="0">
                <a:pos x="connsiteX32789" y="connsiteY32789"/>
              </a:cxn>
              <a:cxn ang="0">
                <a:pos x="connsiteX32790" y="connsiteY32790"/>
              </a:cxn>
              <a:cxn ang="0">
                <a:pos x="connsiteX32791" y="connsiteY32791"/>
              </a:cxn>
              <a:cxn ang="0">
                <a:pos x="connsiteX32792" y="connsiteY32792"/>
              </a:cxn>
              <a:cxn ang="0">
                <a:pos x="connsiteX32793" y="connsiteY32793"/>
              </a:cxn>
              <a:cxn ang="0">
                <a:pos x="connsiteX32794" y="connsiteY32794"/>
              </a:cxn>
              <a:cxn ang="0">
                <a:pos x="connsiteX32795" y="connsiteY32795"/>
              </a:cxn>
              <a:cxn ang="0">
                <a:pos x="connsiteX32796" y="connsiteY32796"/>
              </a:cxn>
              <a:cxn ang="0">
                <a:pos x="connsiteX32797" y="connsiteY32797"/>
              </a:cxn>
              <a:cxn ang="0">
                <a:pos x="connsiteX32798" y="connsiteY32798"/>
              </a:cxn>
              <a:cxn ang="0">
                <a:pos x="connsiteX32799" y="connsiteY32799"/>
              </a:cxn>
              <a:cxn ang="0">
                <a:pos x="connsiteX32800" y="connsiteY32800"/>
              </a:cxn>
              <a:cxn ang="0">
                <a:pos x="connsiteX32801" y="connsiteY32801"/>
              </a:cxn>
              <a:cxn ang="0">
                <a:pos x="connsiteX32802" y="connsiteY32802"/>
              </a:cxn>
              <a:cxn ang="0">
                <a:pos x="connsiteX32803" y="connsiteY32803"/>
              </a:cxn>
              <a:cxn ang="0">
                <a:pos x="connsiteX32804" y="connsiteY32804"/>
              </a:cxn>
              <a:cxn ang="0">
                <a:pos x="connsiteX32805" y="connsiteY32805"/>
              </a:cxn>
              <a:cxn ang="0">
                <a:pos x="connsiteX32806" y="connsiteY32806"/>
              </a:cxn>
              <a:cxn ang="0">
                <a:pos x="connsiteX32807" y="connsiteY32807"/>
              </a:cxn>
              <a:cxn ang="0">
                <a:pos x="connsiteX32808" y="connsiteY32808"/>
              </a:cxn>
              <a:cxn ang="0">
                <a:pos x="connsiteX32809" y="connsiteY32809"/>
              </a:cxn>
              <a:cxn ang="0">
                <a:pos x="connsiteX32810" y="connsiteY32810"/>
              </a:cxn>
              <a:cxn ang="0">
                <a:pos x="connsiteX32811" y="connsiteY32811"/>
              </a:cxn>
              <a:cxn ang="0">
                <a:pos x="connsiteX32812" y="connsiteY32812"/>
              </a:cxn>
              <a:cxn ang="0">
                <a:pos x="connsiteX32813" y="connsiteY32813"/>
              </a:cxn>
              <a:cxn ang="0">
                <a:pos x="connsiteX32814" y="connsiteY32814"/>
              </a:cxn>
              <a:cxn ang="0">
                <a:pos x="connsiteX32815" y="connsiteY32815"/>
              </a:cxn>
              <a:cxn ang="0">
                <a:pos x="connsiteX32816" y="connsiteY32816"/>
              </a:cxn>
              <a:cxn ang="0">
                <a:pos x="connsiteX32817" y="connsiteY32817"/>
              </a:cxn>
              <a:cxn ang="0">
                <a:pos x="connsiteX32818" y="connsiteY32818"/>
              </a:cxn>
              <a:cxn ang="0">
                <a:pos x="connsiteX32819" y="connsiteY32819"/>
              </a:cxn>
              <a:cxn ang="0">
                <a:pos x="connsiteX32820" y="connsiteY32820"/>
              </a:cxn>
              <a:cxn ang="0">
                <a:pos x="connsiteX32821" y="connsiteY32821"/>
              </a:cxn>
              <a:cxn ang="0">
                <a:pos x="connsiteX32822" y="connsiteY32822"/>
              </a:cxn>
              <a:cxn ang="0">
                <a:pos x="connsiteX32823" y="connsiteY32823"/>
              </a:cxn>
              <a:cxn ang="0">
                <a:pos x="connsiteX32824" y="connsiteY32824"/>
              </a:cxn>
              <a:cxn ang="0">
                <a:pos x="connsiteX32825" y="connsiteY32825"/>
              </a:cxn>
              <a:cxn ang="0">
                <a:pos x="connsiteX32826" y="connsiteY32826"/>
              </a:cxn>
              <a:cxn ang="0">
                <a:pos x="connsiteX32827" y="connsiteY32827"/>
              </a:cxn>
              <a:cxn ang="0">
                <a:pos x="connsiteX32828" y="connsiteY32828"/>
              </a:cxn>
              <a:cxn ang="0">
                <a:pos x="connsiteX32829" y="connsiteY32829"/>
              </a:cxn>
              <a:cxn ang="0">
                <a:pos x="connsiteX32830" y="connsiteY32830"/>
              </a:cxn>
              <a:cxn ang="0">
                <a:pos x="connsiteX32831" y="connsiteY32831"/>
              </a:cxn>
              <a:cxn ang="0">
                <a:pos x="connsiteX32832" y="connsiteY32832"/>
              </a:cxn>
              <a:cxn ang="0">
                <a:pos x="connsiteX32833" y="connsiteY32833"/>
              </a:cxn>
              <a:cxn ang="0">
                <a:pos x="connsiteX32834" y="connsiteY32834"/>
              </a:cxn>
              <a:cxn ang="0">
                <a:pos x="connsiteX32835" y="connsiteY32835"/>
              </a:cxn>
              <a:cxn ang="0">
                <a:pos x="connsiteX32836" y="connsiteY32836"/>
              </a:cxn>
              <a:cxn ang="0">
                <a:pos x="connsiteX32837" y="connsiteY32837"/>
              </a:cxn>
              <a:cxn ang="0">
                <a:pos x="connsiteX32838" y="connsiteY32838"/>
              </a:cxn>
              <a:cxn ang="0">
                <a:pos x="connsiteX32839" y="connsiteY32839"/>
              </a:cxn>
              <a:cxn ang="0">
                <a:pos x="connsiteX32840" y="connsiteY32840"/>
              </a:cxn>
              <a:cxn ang="0">
                <a:pos x="connsiteX32841" y="connsiteY32841"/>
              </a:cxn>
              <a:cxn ang="0">
                <a:pos x="connsiteX32842" y="connsiteY32842"/>
              </a:cxn>
              <a:cxn ang="0">
                <a:pos x="connsiteX32843" y="connsiteY32843"/>
              </a:cxn>
              <a:cxn ang="0">
                <a:pos x="connsiteX32844" y="connsiteY32844"/>
              </a:cxn>
              <a:cxn ang="0">
                <a:pos x="connsiteX32845" y="connsiteY32845"/>
              </a:cxn>
              <a:cxn ang="0">
                <a:pos x="connsiteX32846" y="connsiteY32846"/>
              </a:cxn>
              <a:cxn ang="0">
                <a:pos x="connsiteX32847" y="connsiteY32847"/>
              </a:cxn>
              <a:cxn ang="0">
                <a:pos x="connsiteX32848" y="connsiteY32848"/>
              </a:cxn>
              <a:cxn ang="0">
                <a:pos x="connsiteX32849" y="connsiteY32849"/>
              </a:cxn>
              <a:cxn ang="0">
                <a:pos x="connsiteX32850" y="connsiteY32850"/>
              </a:cxn>
              <a:cxn ang="0">
                <a:pos x="connsiteX32851" y="connsiteY32851"/>
              </a:cxn>
              <a:cxn ang="0">
                <a:pos x="connsiteX32852" y="connsiteY32852"/>
              </a:cxn>
              <a:cxn ang="0">
                <a:pos x="connsiteX32853" y="connsiteY32853"/>
              </a:cxn>
              <a:cxn ang="0">
                <a:pos x="connsiteX32854" y="connsiteY32854"/>
              </a:cxn>
              <a:cxn ang="0">
                <a:pos x="connsiteX32855" y="connsiteY32855"/>
              </a:cxn>
              <a:cxn ang="0">
                <a:pos x="connsiteX32856" y="connsiteY32856"/>
              </a:cxn>
              <a:cxn ang="0">
                <a:pos x="connsiteX32857" y="connsiteY32857"/>
              </a:cxn>
              <a:cxn ang="0">
                <a:pos x="connsiteX32858" y="connsiteY32858"/>
              </a:cxn>
              <a:cxn ang="0">
                <a:pos x="connsiteX32859" y="connsiteY32859"/>
              </a:cxn>
              <a:cxn ang="0">
                <a:pos x="connsiteX32860" y="connsiteY32860"/>
              </a:cxn>
              <a:cxn ang="0">
                <a:pos x="connsiteX32861" y="connsiteY32861"/>
              </a:cxn>
              <a:cxn ang="0">
                <a:pos x="connsiteX32862" y="connsiteY32862"/>
              </a:cxn>
              <a:cxn ang="0">
                <a:pos x="connsiteX32863" y="connsiteY32863"/>
              </a:cxn>
              <a:cxn ang="0">
                <a:pos x="connsiteX32864" y="connsiteY32864"/>
              </a:cxn>
              <a:cxn ang="0">
                <a:pos x="connsiteX32865" y="connsiteY32865"/>
              </a:cxn>
              <a:cxn ang="0">
                <a:pos x="connsiteX32866" y="connsiteY32866"/>
              </a:cxn>
              <a:cxn ang="0">
                <a:pos x="connsiteX32867" y="connsiteY32867"/>
              </a:cxn>
              <a:cxn ang="0">
                <a:pos x="connsiteX32868" y="connsiteY32868"/>
              </a:cxn>
              <a:cxn ang="0">
                <a:pos x="connsiteX32869" y="connsiteY32869"/>
              </a:cxn>
              <a:cxn ang="0">
                <a:pos x="connsiteX32870" y="connsiteY32870"/>
              </a:cxn>
              <a:cxn ang="0">
                <a:pos x="connsiteX32871" y="connsiteY32871"/>
              </a:cxn>
              <a:cxn ang="0">
                <a:pos x="connsiteX32872" y="connsiteY32872"/>
              </a:cxn>
              <a:cxn ang="0">
                <a:pos x="connsiteX32873" y="connsiteY32873"/>
              </a:cxn>
              <a:cxn ang="0">
                <a:pos x="connsiteX32874" y="connsiteY32874"/>
              </a:cxn>
              <a:cxn ang="0">
                <a:pos x="connsiteX32875" y="connsiteY32875"/>
              </a:cxn>
              <a:cxn ang="0">
                <a:pos x="connsiteX32876" y="connsiteY32876"/>
              </a:cxn>
              <a:cxn ang="0">
                <a:pos x="connsiteX32877" y="connsiteY32877"/>
              </a:cxn>
              <a:cxn ang="0">
                <a:pos x="connsiteX32878" y="connsiteY32878"/>
              </a:cxn>
              <a:cxn ang="0">
                <a:pos x="connsiteX32879" y="connsiteY32879"/>
              </a:cxn>
              <a:cxn ang="0">
                <a:pos x="connsiteX32880" y="connsiteY32880"/>
              </a:cxn>
              <a:cxn ang="0">
                <a:pos x="connsiteX32881" y="connsiteY32881"/>
              </a:cxn>
              <a:cxn ang="0">
                <a:pos x="connsiteX32882" y="connsiteY32882"/>
              </a:cxn>
              <a:cxn ang="0">
                <a:pos x="connsiteX32883" y="connsiteY32883"/>
              </a:cxn>
              <a:cxn ang="0">
                <a:pos x="connsiteX32884" y="connsiteY32884"/>
              </a:cxn>
              <a:cxn ang="0">
                <a:pos x="connsiteX32885" y="connsiteY32885"/>
              </a:cxn>
              <a:cxn ang="0">
                <a:pos x="connsiteX32886" y="connsiteY32886"/>
              </a:cxn>
              <a:cxn ang="0">
                <a:pos x="connsiteX32887" y="connsiteY32887"/>
              </a:cxn>
              <a:cxn ang="0">
                <a:pos x="connsiteX32888" y="connsiteY32888"/>
              </a:cxn>
              <a:cxn ang="0">
                <a:pos x="connsiteX32889" y="connsiteY32889"/>
              </a:cxn>
              <a:cxn ang="0">
                <a:pos x="connsiteX32890" y="connsiteY32890"/>
              </a:cxn>
              <a:cxn ang="0">
                <a:pos x="connsiteX32891" y="connsiteY32891"/>
              </a:cxn>
              <a:cxn ang="0">
                <a:pos x="connsiteX32892" y="connsiteY32892"/>
              </a:cxn>
              <a:cxn ang="0">
                <a:pos x="connsiteX32893" y="connsiteY32893"/>
              </a:cxn>
              <a:cxn ang="0">
                <a:pos x="connsiteX32894" y="connsiteY32894"/>
              </a:cxn>
              <a:cxn ang="0">
                <a:pos x="connsiteX32895" y="connsiteY32895"/>
              </a:cxn>
              <a:cxn ang="0">
                <a:pos x="connsiteX32896" y="connsiteY32896"/>
              </a:cxn>
              <a:cxn ang="0">
                <a:pos x="connsiteX32897" y="connsiteY32897"/>
              </a:cxn>
              <a:cxn ang="0">
                <a:pos x="connsiteX32898" y="connsiteY32898"/>
              </a:cxn>
              <a:cxn ang="0">
                <a:pos x="connsiteX32899" y="connsiteY32899"/>
              </a:cxn>
              <a:cxn ang="0">
                <a:pos x="connsiteX32900" y="connsiteY32900"/>
              </a:cxn>
              <a:cxn ang="0">
                <a:pos x="connsiteX32901" y="connsiteY32901"/>
              </a:cxn>
              <a:cxn ang="0">
                <a:pos x="connsiteX32902" y="connsiteY32902"/>
              </a:cxn>
              <a:cxn ang="0">
                <a:pos x="connsiteX32903" y="connsiteY32903"/>
              </a:cxn>
              <a:cxn ang="0">
                <a:pos x="connsiteX32904" y="connsiteY32904"/>
              </a:cxn>
              <a:cxn ang="0">
                <a:pos x="connsiteX32905" y="connsiteY32905"/>
              </a:cxn>
              <a:cxn ang="0">
                <a:pos x="connsiteX32906" y="connsiteY32906"/>
              </a:cxn>
              <a:cxn ang="0">
                <a:pos x="connsiteX32907" y="connsiteY32907"/>
              </a:cxn>
              <a:cxn ang="0">
                <a:pos x="connsiteX32908" y="connsiteY32908"/>
              </a:cxn>
              <a:cxn ang="0">
                <a:pos x="connsiteX32909" y="connsiteY32909"/>
              </a:cxn>
              <a:cxn ang="0">
                <a:pos x="connsiteX32910" y="connsiteY32910"/>
              </a:cxn>
              <a:cxn ang="0">
                <a:pos x="connsiteX32911" y="connsiteY32911"/>
              </a:cxn>
              <a:cxn ang="0">
                <a:pos x="connsiteX32912" y="connsiteY32912"/>
              </a:cxn>
              <a:cxn ang="0">
                <a:pos x="connsiteX32913" y="connsiteY32913"/>
              </a:cxn>
              <a:cxn ang="0">
                <a:pos x="connsiteX32914" y="connsiteY32914"/>
              </a:cxn>
              <a:cxn ang="0">
                <a:pos x="connsiteX32915" y="connsiteY32915"/>
              </a:cxn>
              <a:cxn ang="0">
                <a:pos x="connsiteX32916" y="connsiteY32916"/>
              </a:cxn>
              <a:cxn ang="0">
                <a:pos x="connsiteX32917" y="connsiteY32917"/>
              </a:cxn>
              <a:cxn ang="0">
                <a:pos x="connsiteX32918" y="connsiteY32918"/>
              </a:cxn>
              <a:cxn ang="0">
                <a:pos x="connsiteX32919" y="connsiteY32919"/>
              </a:cxn>
              <a:cxn ang="0">
                <a:pos x="connsiteX32920" y="connsiteY32920"/>
              </a:cxn>
              <a:cxn ang="0">
                <a:pos x="connsiteX32921" y="connsiteY32921"/>
              </a:cxn>
              <a:cxn ang="0">
                <a:pos x="connsiteX32922" y="connsiteY32922"/>
              </a:cxn>
              <a:cxn ang="0">
                <a:pos x="connsiteX32923" y="connsiteY32923"/>
              </a:cxn>
              <a:cxn ang="0">
                <a:pos x="connsiteX32924" y="connsiteY32924"/>
              </a:cxn>
              <a:cxn ang="0">
                <a:pos x="connsiteX32925" y="connsiteY32925"/>
              </a:cxn>
              <a:cxn ang="0">
                <a:pos x="connsiteX32926" y="connsiteY32926"/>
              </a:cxn>
              <a:cxn ang="0">
                <a:pos x="connsiteX32927" y="connsiteY32927"/>
              </a:cxn>
              <a:cxn ang="0">
                <a:pos x="connsiteX32928" y="connsiteY32928"/>
              </a:cxn>
              <a:cxn ang="0">
                <a:pos x="connsiteX32929" y="connsiteY32929"/>
              </a:cxn>
              <a:cxn ang="0">
                <a:pos x="connsiteX32930" y="connsiteY32930"/>
              </a:cxn>
              <a:cxn ang="0">
                <a:pos x="connsiteX32931" y="connsiteY32931"/>
              </a:cxn>
              <a:cxn ang="0">
                <a:pos x="connsiteX32932" y="connsiteY32932"/>
              </a:cxn>
              <a:cxn ang="0">
                <a:pos x="connsiteX32933" y="connsiteY32933"/>
              </a:cxn>
              <a:cxn ang="0">
                <a:pos x="connsiteX32934" y="connsiteY32934"/>
              </a:cxn>
              <a:cxn ang="0">
                <a:pos x="connsiteX32935" y="connsiteY32935"/>
              </a:cxn>
              <a:cxn ang="0">
                <a:pos x="connsiteX32936" y="connsiteY32936"/>
              </a:cxn>
              <a:cxn ang="0">
                <a:pos x="connsiteX32937" y="connsiteY32937"/>
              </a:cxn>
              <a:cxn ang="0">
                <a:pos x="connsiteX32938" y="connsiteY32938"/>
              </a:cxn>
              <a:cxn ang="0">
                <a:pos x="connsiteX32939" y="connsiteY32939"/>
              </a:cxn>
              <a:cxn ang="0">
                <a:pos x="connsiteX32940" y="connsiteY32940"/>
              </a:cxn>
              <a:cxn ang="0">
                <a:pos x="connsiteX32941" y="connsiteY32941"/>
              </a:cxn>
              <a:cxn ang="0">
                <a:pos x="connsiteX32942" y="connsiteY32942"/>
              </a:cxn>
              <a:cxn ang="0">
                <a:pos x="connsiteX32943" y="connsiteY32943"/>
              </a:cxn>
              <a:cxn ang="0">
                <a:pos x="connsiteX32944" y="connsiteY32944"/>
              </a:cxn>
              <a:cxn ang="0">
                <a:pos x="connsiteX32945" y="connsiteY32945"/>
              </a:cxn>
              <a:cxn ang="0">
                <a:pos x="connsiteX32946" y="connsiteY32946"/>
              </a:cxn>
              <a:cxn ang="0">
                <a:pos x="connsiteX32947" y="connsiteY32947"/>
              </a:cxn>
              <a:cxn ang="0">
                <a:pos x="connsiteX32948" y="connsiteY32948"/>
              </a:cxn>
              <a:cxn ang="0">
                <a:pos x="connsiteX32949" y="connsiteY32949"/>
              </a:cxn>
              <a:cxn ang="0">
                <a:pos x="connsiteX32950" y="connsiteY32950"/>
              </a:cxn>
              <a:cxn ang="0">
                <a:pos x="connsiteX32951" y="connsiteY32951"/>
              </a:cxn>
              <a:cxn ang="0">
                <a:pos x="connsiteX32952" y="connsiteY32952"/>
              </a:cxn>
              <a:cxn ang="0">
                <a:pos x="connsiteX32953" y="connsiteY32953"/>
              </a:cxn>
              <a:cxn ang="0">
                <a:pos x="connsiteX32954" y="connsiteY32954"/>
              </a:cxn>
              <a:cxn ang="0">
                <a:pos x="connsiteX32955" y="connsiteY32955"/>
              </a:cxn>
              <a:cxn ang="0">
                <a:pos x="connsiteX32956" y="connsiteY32956"/>
              </a:cxn>
              <a:cxn ang="0">
                <a:pos x="connsiteX32957" y="connsiteY32957"/>
              </a:cxn>
              <a:cxn ang="0">
                <a:pos x="connsiteX32958" y="connsiteY32958"/>
              </a:cxn>
              <a:cxn ang="0">
                <a:pos x="connsiteX32959" y="connsiteY32959"/>
              </a:cxn>
              <a:cxn ang="0">
                <a:pos x="connsiteX32960" y="connsiteY32960"/>
              </a:cxn>
              <a:cxn ang="0">
                <a:pos x="connsiteX32961" y="connsiteY32961"/>
              </a:cxn>
              <a:cxn ang="0">
                <a:pos x="connsiteX32962" y="connsiteY32962"/>
              </a:cxn>
              <a:cxn ang="0">
                <a:pos x="connsiteX32963" y="connsiteY32963"/>
              </a:cxn>
              <a:cxn ang="0">
                <a:pos x="connsiteX32964" y="connsiteY32964"/>
              </a:cxn>
              <a:cxn ang="0">
                <a:pos x="connsiteX32965" y="connsiteY32965"/>
              </a:cxn>
              <a:cxn ang="0">
                <a:pos x="connsiteX32966" y="connsiteY32966"/>
              </a:cxn>
              <a:cxn ang="0">
                <a:pos x="connsiteX32967" y="connsiteY32967"/>
              </a:cxn>
              <a:cxn ang="0">
                <a:pos x="connsiteX32968" y="connsiteY32968"/>
              </a:cxn>
              <a:cxn ang="0">
                <a:pos x="connsiteX32969" y="connsiteY32969"/>
              </a:cxn>
              <a:cxn ang="0">
                <a:pos x="connsiteX32970" y="connsiteY32970"/>
              </a:cxn>
              <a:cxn ang="0">
                <a:pos x="connsiteX32971" y="connsiteY32971"/>
              </a:cxn>
              <a:cxn ang="0">
                <a:pos x="connsiteX32972" y="connsiteY32972"/>
              </a:cxn>
              <a:cxn ang="0">
                <a:pos x="connsiteX32973" y="connsiteY32973"/>
              </a:cxn>
              <a:cxn ang="0">
                <a:pos x="connsiteX32974" y="connsiteY32974"/>
              </a:cxn>
              <a:cxn ang="0">
                <a:pos x="connsiteX32975" y="connsiteY32975"/>
              </a:cxn>
              <a:cxn ang="0">
                <a:pos x="connsiteX32976" y="connsiteY32976"/>
              </a:cxn>
              <a:cxn ang="0">
                <a:pos x="connsiteX32977" y="connsiteY32977"/>
              </a:cxn>
              <a:cxn ang="0">
                <a:pos x="connsiteX32978" y="connsiteY32978"/>
              </a:cxn>
              <a:cxn ang="0">
                <a:pos x="connsiteX32979" y="connsiteY32979"/>
              </a:cxn>
              <a:cxn ang="0">
                <a:pos x="connsiteX32980" y="connsiteY32980"/>
              </a:cxn>
              <a:cxn ang="0">
                <a:pos x="connsiteX32981" y="connsiteY32981"/>
              </a:cxn>
              <a:cxn ang="0">
                <a:pos x="connsiteX32982" y="connsiteY32982"/>
              </a:cxn>
              <a:cxn ang="0">
                <a:pos x="connsiteX32983" y="connsiteY32983"/>
              </a:cxn>
              <a:cxn ang="0">
                <a:pos x="connsiteX32984" y="connsiteY32984"/>
              </a:cxn>
              <a:cxn ang="0">
                <a:pos x="connsiteX32985" y="connsiteY32985"/>
              </a:cxn>
              <a:cxn ang="0">
                <a:pos x="connsiteX32986" y="connsiteY32986"/>
              </a:cxn>
              <a:cxn ang="0">
                <a:pos x="connsiteX32987" y="connsiteY32987"/>
              </a:cxn>
              <a:cxn ang="0">
                <a:pos x="connsiteX32988" y="connsiteY32988"/>
              </a:cxn>
              <a:cxn ang="0">
                <a:pos x="connsiteX32989" y="connsiteY32989"/>
              </a:cxn>
              <a:cxn ang="0">
                <a:pos x="connsiteX32990" y="connsiteY32990"/>
              </a:cxn>
              <a:cxn ang="0">
                <a:pos x="connsiteX32991" y="connsiteY32991"/>
              </a:cxn>
              <a:cxn ang="0">
                <a:pos x="connsiteX32992" y="connsiteY32992"/>
              </a:cxn>
              <a:cxn ang="0">
                <a:pos x="connsiteX32993" y="connsiteY32993"/>
              </a:cxn>
              <a:cxn ang="0">
                <a:pos x="connsiteX32994" y="connsiteY32994"/>
              </a:cxn>
              <a:cxn ang="0">
                <a:pos x="connsiteX32995" y="connsiteY32995"/>
              </a:cxn>
              <a:cxn ang="0">
                <a:pos x="connsiteX32996" y="connsiteY32996"/>
              </a:cxn>
              <a:cxn ang="0">
                <a:pos x="connsiteX32997" y="connsiteY32997"/>
              </a:cxn>
              <a:cxn ang="0">
                <a:pos x="connsiteX32998" y="connsiteY32998"/>
              </a:cxn>
              <a:cxn ang="0">
                <a:pos x="connsiteX32999" y="connsiteY32999"/>
              </a:cxn>
              <a:cxn ang="0">
                <a:pos x="connsiteX33000" y="connsiteY33000"/>
              </a:cxn>
              <a:cxn ang="0">
                <a:pos x="connsiteX33001" y="connsiteY33001"/>
              </a:cxn>
              <a:cxn ang="0">
                <a:pos x="connsiteX33002" y="connsiteY33002"/>
              </a:cxn>
              <a:cxn ang="0">
                <a:pos x="connsiteX33003" y="connsiteY33003"/>
              </a:cxn>
              <a:cxn ang="0">
                <a:pos x="connsiteX33004" y="connsiteY33004"/>
              </a:cxn>
              <a:cxn ang="0">
                <a:pos x="connsiteX33005" y="connsiteY33005"/>
              </a:cxn>
              <a:cxn ang="0">
                <a:pos x="connsiteX33006" y="connsiteY33006"/>
              </a:cxn>
              <a:cxn ang="0">
                <a:pos x="connsiteX33007" y="connsiteY33007"/>
              </a:cxn>
              <a:cxn ang="0">
                <a:pos x="connsiteX33008" y="connsiteY33008"/>
              </a:cxn>
              <a:cxn ang="0">
                <a:pos x="connsiteX33009" y="connsiteY33009"/>
              </a:cxn>
              <a:cxn ang="0">
                <a:pos x="connsiteX33010" y="connsiteY33010"/>
              </a:cxn>
              <a:cxn ang="0">
                <a:pos x="connsiteX33011" y="connsiteY33011"/>
              </a:cxn>
              <a:cxn ang="0">
                <a:pos x="connsiteX33012" y="connsiteY33012"/>
              </a:cxn>
              <a:cxn ang="0">
                <a:pos x="connsiteX33013" y="connsiteY33013"/>
              </a:cxn>
              <a:cxn ang="0">
                <a:pos x="connsiteX33014" y="connsiteY33014"/>
              </a:cxn>
              <a:cxn ang="0">
                <a:pos x="connsiteX33015" y="connsiteY33015"/>
              </a:cxn>
              <a:cxn ang="0">
                <a:pos x="connsiteX33016" y="connsiteY33016"/>
              </a:cxn>
              <a:cxn ang="0">
                <a:pos x="connsiteX33017" y="connsiteY33017"/>
              </a:cxn>
              <a:cxn ang="0">
                <a:pos x="connsiteX33018" y="connsiteY33018"/>
              </a:cxn>
              <a:cxn ang="0">
                <a:pos x="connsiteX33019" y="connsiteY33019"/>
              </a:cxn>
              <a:cxn ang="0">
                <a:pos x="connsiteX33020" y="connsiteY33020"/>
              </a:cxn>
              <a:cxn ang="0">
                <a:pos x="connsiteX33021" y="connsiteY33021"/>
              </a:cxn>
              <a:cxn ang="0">
                <a:pos x="connsiteX33022" y="connsiteY33022"/>
              </a:cxn>
              <a:cxn ang="0">
                <a:pos x="connsiteX33023" y="connsiteY33023"/>
              </a:cxn>
              <a:cxn ang="0">
                <a:pos x="connsiteX33024" y="connsiteY33024"/>
              </a:cxn>
              <a:cxn ang="0">
                <a:pos x="connsiteX33025" y="connsiteY33025"/>
              </a:cxn>
              <a:cxn ang="0">
                <a:pos x="connsiteX33026" y="connsiteY33026"/>
              </a:cxn>
              <a:cxn ang="0">
                <a:pos x="connsiteX33027" y="connsiteY33027"/>
              </a:cxn>
              <a:cxn ang="0">
                <a:pos x="connsiteX33028" y="connsiteY33028"/>
              </a:cxn>
              <a:cxn ang="0">
                <a:pos x="connsiteX33029" y="connsiteY33029"/>
              </a:cxn>
              <a:cxn ang="0">
                <a:pos x="connsiteX33030" y="connsiteY33030"/>
              </a:cxn>
              <a:cxn ang="0">
                <a:pos x="connsiteX33031" y="connsiteY33031"/>
              </a:cxn>
              <a:cxn ang="0">
                <a:pos x="connsiteX33032" y="connsiteY33032"/>
              </a:cxn>
              <a:cxn ang="0">
                <a:pos x="connsiteX33033" y="connsiteY33033"/>
              </a:cxn>
              <a:cxn ang="0">
                <a:pos x="connsiteX33034" y="connsiteY33034"/>
              </a:cxn>
              <a:cxn ang="0">
                <a:pos x="connsiteX33035" y="connsiteY33035"/>
              </a:cxn>
              <a:cxn ang="0">
                <a:pos x="connsiteX33036" y="connsiteY33036"/>
              </a:cxn>
              <a:cxn ang="0">
                <a:pos x="connsiteX33037" y="connsiteY33037"/>
              </a:cxn>
              <a:cxn ang="0">
                <a:pos x="connsiteX33038" y="connsiteY33038"/>
              </a:cxn>
              <a:cxn ang="0">
                <a:pos x="connsiteX33039" y="connsiteY33039"/>
              </a:cxn>
              <a:cxn ang="0">
                <a:pos x="connsiteX33040" y="connsiteY33040"/>
              </a:cxn>
              <a:cxn ang="0">
                <a:pos x="connsiteX33041" y="connsiteY33041"/>
              </a:cxn>
              <a:cxn ang="0">
                <a:pos x="connsiteX33042" y="connsiteY33042"/>
              </a:cxn>
              <a:cxn ang="0">
                <a:pos x="connsiteX33043" y="connsiteY33043"/>
              </a:cxn>
              <a:cxn ang="0">
                <a:pos x="connsiteX33044" y="connsiteY33044"/>
              </a:cxn>
              <a:cxn ang="0">
                <a:pos x="connsiteX33045" y="connsiteY33045"/>
              </a:cxn>
              <a:cxn ang="0">
                <a:pos x="connsiteX33046" y="connsiteY33046"/>
              </a:cxn>
              <a:cxn ang="0">
                <a:pos x="connsiteX33047" y="connsiteY33047"/>
              </a:cxn>
              <a:cxn ang="0">
                <a:pos x="connsiteX33048" y="connsiteY33048"/>
              </a:cxn>
              <a:cxn ang="0">
                <a:pos x="connsiteX33049" y="connsiteY33049"/>
              </a:cxn>
              <a:cxn ang="0">
                <a:pos x="connsiteX33050" y="connsiteY33050"/>
              </a:cxn>
              <a:cxn ang="0">
                <a:pos x="connsiteX33051" y="connsiteY33051"/>
              </a:cxn>
              <a:cxn ang="0">
                <a:pos x="connsiteX33052" y="connsiteY33052"/>
              </a:cxn>
              <a:cxn ang="0">
                <a:pos x="connsiteX33053" y="connsiteY33053"/>
              </a:cxn>
              <a:cxn ang="0">
                <a:pos x="connsiteX33054" y="connsiteY33054"/>
              </a:cxn>
              <a:cxn ang="0">
                <a:pos x="connsiteX33055" y="connsiteY33055"/>
              </a:cxn>
              <a:cxn ang="0">
                <a:pos x="connsiteX33056" y="connsiteY33056"/>
              </a:cxn>
              <a:cxn ang="0">
                <a:pos x="connsiteX33057" y="connsiteY33057"/>
              </a:cxn>
              <a:cxn ang="0">
                <a:pos x="connsiteX33058" y="connsiteY33058"/>
              </a:cxn>
              <a:cxn ang="0">
                <a:pos x="connsiteX33059" y="connsiteY33059"/>
              </a:cxn>
              <a:cxn ang="0">
                <a:pos x="connsiteX33060" y="connsiteY33060"/>
              </a:cxn>
              <a:cxn ang="0">
                <a:pos x="connsiteX33061" y="connsiteY33061"/>
              </a:cxn>
              <a:cxn ang="0">
                <a:pos x="connsiteX33062" y="connsiteY33062"/>
              </a:cxn>
              <a:cxn ang="0">
                <a:pos x="connsiteX33063" y="connsiteY33063"/>
              </a:cxn>
              <a:cxn ang="0">
                <a:pos x="connsiteX33064" y="connsiteY33064"/>
              </a:cxn>
              <a:cxn ang="0">
                <a:pos x="connsiteX33065" y="connsiteY33065"/>
              </a:cxn>
              <a:cxn ang="0">
                <a:pos x="connsiteX33066" y="connsiteY33066"/>
              </a:cxn>
              <a:cxn ang="0">
                <a:pos x="connsiteX33067" y="connsiteY33067"/>
              </a:cxn>
              <a:cxn ang="0">
                <a:pos x="connsiteX33068" y="connsiteY33068"/>
              </a:cxn>
              <a:cxn ang="0">
                <a:pos x="connsiteX33069" y="connsiteY33069"/>
              </a:cxn>
              <a:cxn ang="0">
                <a:pos x="connsiteX33070" y="connsiteY33070"/>
              </a:cxn>
              <a:cxn ang="0">
                <a:pos x="connsiteX33071" y="connsiteY33071"/>
              </a:cxn>
              <a:cxn ang="0">
                <a:pos x="connsiteX33072" y="connsiteY33072"/>
              </a:cxn>
              <a:cxn ang="0">
                <a:pos x="connsiteX33073" y="connsiteY33073"/>
              </a:cxn>
              <a:cxn ang="0">
                <a:pos x="connsiteX33074" y="connsiteY33074"/>
              </a:cxn>
              <a:cxn ang="0">
                <a:pos x="connsiteX33075" y="connsiteY33075"/>
              </a:cxn>
              <a:cxn ang="0">
                <a:pos x="connsiteX33076" y="connsiteY33076"/>
              </a:cxn>
              <a:cxn ang="0">
                <a:pos x="connsiteX33077" y="connsiteY33077"/>
              </a:cxn>
              <a:cxn ang="0">
                <a:pos x="connsiteX33078" y="connsiteY33078"/>
              </a:cxn>
              <a:cxn ang="0">
                <a:pos x="connsiteX33079" y="connsiteY33079"/>
              </a:cxn>
              <a:cxn ang="0">
                <a:pos x="connsiteX33080" y="connsiteY33080"/>
              </a:cxn>
              <a:cxn ang="0">
                <a:pos x="connsiteX33081" y="connsiteY33081"/>
              </a:cxn>
              <a:cxn ang="0">
                <a:pos x="connsiteX33082" y="connsiteY33082"/>
              </a:cxn>
              <a:cxn ang="0">
                <a:pos x="connsiteX33083" y="connsiteY33083"/>
              </a:cxn>
              <a:cxn ang="0">
                <a:pos x="connsiteX33084" y="connsiteY33084"/>
              </a:cxn>
              <a:cxn ang="0">
                <a:pos x="connsiteX33085" y="connsiteY33085"/>
              </a:cxn>
              <a:cxn ang="0">
                <a:pos x="connsiteX33086" y="connsiteY33086"/>
              </a:cxn>
              <a:cxn ang="0">
                <a:pos x="connsiteX33087" y="connsiteY33087"/>
              </a:cxn>
              <a:cxn ang="0">
                <a:pos x="connsiteX33088" y="connsiteY33088"/>
              </a:cxn>
              <a:cxn ang="0">
                <a:pos x="connsiteX33089" y="connsiteY33089"/>
              </a:cxn>
              <a:cxn ang="0">
                <a:pos x="connsiteX33090" y="connsiteY33090"/>
              </a:cxn>
              <a:cxn ang="0">
                <a:pos x="connsiteX33091" y="connsiteY33091"/>
              </a:cxn>
              <a:cxn ang="0">
                <a:pos x="connsiteX33092" y="connsiteY33092"/>
              </a:cxn>
              <a:cxn ang="0">
                <a:pos x="connsiteX33093" y="connsiteY33093"/>
              </a:cxn>
              <a:cxn ang="0">
                <a:pos x="connsiteX33094" y="connsiteY33094"/>
              </a:cxn>
              <a:cxn ang="0">
                <a:pos x="connsiteX33095" y="connsiteY33095"/>
              </a:cxn>
              <a:cxn ang="0">
                <a:pos x="connsiteX33096" y="connsiteY33096"/>
              </a:cxn>
              <a:cxn ang="0">
                <a:pos x="connsiteX33097" y="connsiteY33097"/>
              </a:cxn>
              <a:cxn ang="0">
                <a:pos x="connsiteX33098" y="connsiteY33098"/>
              </a:cxn>
              <a:cxn ang="0">
                <a:pos x="connsiteX33099" y="connsiteY33099"/>
              </a:cxn>
              <a:cxn ang="0">
                <a:pos x="connsiteX33100" y="connsiteY33100"/>
              </a:cxn>
              <a:cxn ang="0">
                <a:pos x="connsiteX33101" y="connsiteY33101"/>
              </a:cxn>
              <a:cxn ang="0">
                <a:pos x="connsiteX33102" y="connsiteY33102"/>
              </a:cxn>
              <a:cxn ang="0">
                <a:pos x="connsiteX33103" y="connsiteY33103"/>
              </a:cxn>
              <a:cxn ang="0">
                <a:pos x="connsiteX33104" y="connsiteY33104"/>
              </a:cxn>
              <a:cxn ang="0">
                <a:pos x="connsiteX33105" y="connsiteY33105"/>
              </a:cxn>
              <a:cxn ang="0">
                <a:pos x="connsiteX33106" y="connsiteY33106"/>
              </a:cxn>
              <a:cxn ang="0">
                <a:pos x="connsiteX33107" y="connsiteY33107"/>
              </a:cxn>
              <a:cxn ang="0">
                <a:pos x="connsiteX33108" y="connsiteY33108"/>
              </a:cxn>
              <a:cxn ang="0">
                <a:pos x="connsiteX33109" y="connsiteY33109"/>
              </a:cxn>
              <a:cxn ang="0">
                <a:pos x="connsiteX33110" y="connsiteY33110"/>
              </a:cxn>
              <a:cxn ang="0">
                <a:pos x="connsiteX33111" y="connsiteY33111"/>
              </a:cxn>
              <a:cxn ang="0">
                <a:pos x="connsiteX33112" y="connsiteY33112"/>
              </a:cxn>
              <a:cxn ang="0">
                <a:pos x="connsiteX33113" y="connsiteY33113"/>
              </a:cxn>
              <a:cxn ang="0">
                <a:pos x="connsiteX33114" y="connsiteY33114"/>
              </a:cxn>
              <a:cxn ang="0">
                <a:pos x="connsiteX33115" y="connsiteY33115"/>
              </a:cxn>
              <a:cxn ang="0">
                <a:pos x="connsiteX33116" y="connsiteY33116"/>
              </a:cxn>
              <a:cxn ang="0">
                <a:pos x="connsiteX33117" y="connsiteY33117"/>
              </a:cxn>
              <a:cxn ang="0">
                <a:pos x="connsiteX33118" y="connsiteY33118"/>
              </a:cxn>
              <a:cxn ang="0">
                <a:pos x="connsiteX33119" y="connsiteY33119"/>
              </a:cxn>
              <a:cxn ang="0">
                <a:pos x="connsiteX33120" y="connsiteY33120"/>
              </a:cxn>
              <a:cxn ang="0">
                <a:pos x="connsiteX33121" y="connsiteY33121"/>
              </a:cxn>
              <a:cxn ang="0">
                <a:pos x="connsiteX33122" y="connsiteY33122"/>
              </a:cxn>
              <a:cxn ang="0">
                <a:pos x="connsiteX33123" y="connsiteY33123"/>
              </a:cxn>
              <a:cxn ang="0">
                <a:pos x="connsiteX33124" y="connsiteY33124"/>
              </a:cxn>
              <a:cxn ang="0">
                <a:pos x="connsiteX33125" y="connsiteY33125"/>
              </a:cxn>
              <a:cxn ang="0">
                <a:pos x="connsiteX33126" y="connsiteY33126"/>
              </a:cxn>
              <a:cxn ang="0">
                <a:pos x="connsiteX33127" y="connsiteY33127"/>
              </a:cxn>
              <a:cxn ang="0">
                <a:pos x="connsiteX33128" y="connsiteY33128"/>
              </a:cxn>
              <a:cxn ang="0">
                <a:pos x="connsiteX33129" y="connsiteY33129"/>
              </a:cxn>
              <a:cxn ang="0">
                <a:pos x="connsiteX33130" y="connsiteY33130"/>
              </a:cxn>
              <a:cxn ang="0">
                <a:pos x="connsiteX33131" y="connsiteY33131"/>
              </a:cxn>
              <a:cxn ang="0">
                <a:pos x="connsiteX33132" y="connsiteY33132"/>
              </a:cxn>
              <a:cxn ang="0">
                <a:pos x="connsiteX33133" y="connsiteY33133"/>
              </a:cxn>
              <a:cxn ang="0">
                <a:pos x="connsiteX33134" y="connsiteY33134"/>
              </a:cxn>
              <a:cxn ang="0">
                <a:pos x="connsiteX33135" y="connsiteY33135"/>
              </a:cxn>
              <a:cxn ang="0">
                <a:pos x="connsiteX33136" y="connsiteY33136"/>
              </a:cxn>
              <a:cxn ang="0">
                <a:pos x="connsiteX33137" y="connsiteY33137"/>
              </a:cxn>
              <a:cxn ang="0">
                <a:pos x="connsiteX33138" y="connsiteY33138"/>
              </a:cxn>
              <a:cxn ang="0">
                <a:pos x="connsiteX33139" y="connsiteY33139"/>
              </a:cxn>
              <a:cxn ang="0">
                <a:pos x="connsiteX33140" y="connsiteY33140"/>
              </a:cxn>
              <a:cxn ang="0">
                <a:pos x="connsiteX33141" y="connsiteY33141"/>
              </a:cxn>
              <a:cxn ang="0">
                <a:pos x="connsiteX33142" y="connsiteY33142"/>
              </a:cxn>
              <a:cxn ang="0">
                <a:pos x="connsiteX33143" y="connsiteY33143"/>
              </a:cxn>
              <a:cxn ang="0">
                <a:pos x="connsiteX33144" y="connsiteY33144"/>
              </a:cxn>
              <a:cxn ang="0">
                <a:pos x="connsiteX33145" y="connsiteY33145"/>
              </a:cxn>
              <a:cxn ang="0">
                <a:pos x="connsiteX33146" y="connsiteY33146"/>
              </a:cxn>
              <a:cxn ang="0">
                <a:pos x="connsiteX33147" y="connsiteY33147"/>
              </a:cxn>
              <a:cxn ang="0">
                <a:pos x="connsiteX33148" y="connsiteY33148"/>
              </a:cxn>
              <a:cxn ang="0">
                <a:pos x="connsiteX33149" y="connsiteY33149"/>
              </a:cxn>
              <a:cxn ang="0">
                <a:pos x="connsiteX33150" y="connsiteY33150"/>
              </a:cxn>
              <a:cxn ang="0">
                <a:pos x="connsiteX33151" y="connsiteY33151"/>
              </a:cxn>
              <a:cxn ang="0">
                <a:pos x="connsiteX33152" y="connsiteY33152"/>
              </a:cxn>
              <a:cxn ang="0">
                <a:pos x="connsiteX33153" y="connsiteY33153"/>
              </a:cxn>
              <a:cxn ang="0">
                <a:pos x="connsiteX33154" y="connsiteY33154"/>
              </a:cxn>
              <a:cxn ang="0">
                <a:pos x="connsiteX33155" y="connsiteY33155"/>
              </a:cxn>
              <a:cxn ang="0">
                <a:pos x="connsiteX33156" y="connsiteY33156"/>
              </a:cxn>
              <a:cxn ang="0">
                <a:pos x="connsiteX33157" y="connsiteY33157"/>
              </a:cxn>
              <a:cxn ang="0">
                <a:pos x="connsiteX33158" y="connsiteY33158"/>
              </a:cxn>
              <a:cxn ang="0">
                <a:pos x="connsiteX33159" y="connsiteY33159"/>
              </a:cxn>
              <a:cxn ang="0">
                <a:pos x="connsiteX33160" y="connsiteY33160"/>
              </a:cxn>
              <a:cxn ang="0">
                <a:pos x="connsiteX33161" y="connsiteY33161"/>
              </a:cxn>
              <a:cxn ang="0">
                <a:pos x="connsiteX33162" y="connsiteY33162"/>
              </a:cxn>
              <a:cxn ang="0">
                <a:pos x="connsiteX33163" y="connsiteY33163"/>
              </a:cxn>
              <a:cxn ang="0">
                <a:pos x="connsiteX33164" y="connsiteY33164"/>
              </a:cxn>
              <a:cxn ang="0">
                <a:pos x="connsiteX33165" y="connsiteY33165"/>
              </a:cxn>
              <a:cxn ang="0">
                <a:pos x="connsiteX33166" y="connsiteY33166"/>
              </a:cxn>
              <a:cxn ang="0">
                <a:pos x="connsiteX33167" y="connsiteY33167"/>
              </a:cxn>
              <a:cxn ang="0">
                <a:pos x="connsiteX33168" y="connsiteY33168"/>
              </a:cxn>
              <a:cxn ang="0">
                <a:pos x="connsiteX33169" y="connsiteY33169"/>
              </a:cxn>
              <a:cxn ang="0">
                <a:pos x="connsiteX33170" y="connsiteY33170"/>
              </a:cxn>
              <a:cxn ang="0">
                <a:pos x="connsiteX33171" y="connsiteY33171"/>
              </a:cxn>
              <a:cxn ang="0">
                <a:pos x="connsiteX33172" y="connsiteY33172"/>
              </a:cxn>
              <a:cxn ang="0">
                <a:pos x="connsiteX33173" y="connsiteY33173"/>
              </a:cxn>
              <a:cxn ang="0">
                <a:pos x="connsiteX33174" y="connsiteY33174"/>
              </a:cxn>
              <a:cxn ang="0">
                <a:pos x="connsiteX33175" y="connsiteY33175"/>
              </a:cxn>
              <a:cxn ang="0">
                <a:pos x="connsiteX33176" y="connsiteY33176"/>
              </a:cxn>
              <a:cxn ang="0">
                <a:pos x="connsiteX33177" y="connsiteY33177"/>
              </a:cxn>
              <a:cxn ang="0">
                <a:pos x="connsiteX33178" y="connsiteY33178"/>
              </a:cxn>
              <a:cxn ang="0">
                <a:pos x="connsiteX33179" y="connsiteY33179"/>
              </a:cxn>
              <a:cxn ang="0">
                <a:pos x="connsiteX33180" y="connsiteY33180"/>
              </a:cxn>
              <a:cxn ang="0">
                <a:pos x="connsiteX33181" y="connsiteY33181"/>
              </a:cxn>
              <a:cxn ang="0">
                <a:pos x="connsiteX33182" y="connsiteY33182"/>
              </a:cxn>
              <a:cxn ang="0">
                <a:pos x="connsiteX33183" y="connsiteY33183"/>
              </a:cxn>
              <a:cxn ang="0">
                <a:pos x="connsiteX33184" y="connsiteY33184"/>
              </a:cxn>
              <a:cxn ang="0">
                <a:pos x="connsiteX33185" y="connsiteY33185"/>
              </a:cxn>
              <a:cxn ang="0">
                <a:pos x="connsiteX33186" y="connsiteY33186"/>
              </a:cxn>
              <a:cxn ang="0">
                <a:pos x="connsiteX33187" y="connsiteY33187"/>
              </a:cxn>
              <a:cxn ang="0">
                <a:pos x="connsiteX33188" y="connsiteY33188"/>
              </a:cxn>
              <a:cxn ang="0">
                <a:pos x="connsiteX33189" y="connsiteY33189"/>
              </a:cxn>
              <a:cxn ang="0">
                <a:pos x="connsiteX33190" y="connsiteY33190"/>
              </a:cxn>
              <a:cxn ang="0">
                <a:pos x="connsiteX33191" y="connsiteY33191"/>
              </a:cxn>
              <a:cxn ang="0">
                <a:pos x="connsiteX33192" y="connsiteY33192"/>
              </a:cxn>
              <a:cxn ang="0">
                <a:pos x="connsiteX33193" y="connsiteY33193"/>
              </a:cxn>
              <a:cxn ang="0">
                <a:pos x="connsiteX33194" y="connsiteY33194"/>
              </a:cxn>
              <a:cxn ang="0">
                <a:pos x="connsiteX33195" y="connsiteY33195"/>
              </a:cxn>
              <a:cxn ang="0">
                <a:pos x="connsiteX33196" y="connsiteY33196"/>
              </a:cxn>
              <a:cxn ang="0">
                <a:pos x="connsiteX33197" y="connsiteY33197"/>
              </a:cxn>
              <a:cxn ang="0">
                <a:pos x="connsiteX33198" y="connsiteY33198"/>
              </a:cxn>
              <a:cxn ang="0">
                <a:pos x="connsiteX33199" y="connsiteY33199"/>
              </a:cxn>
              <a:cxn ang="0">
                <a:pos x="connsiteX33200" y="connsiteY33200"/>
              </a:cxn>
              <a:cxn ang="0">
                <a:pos x="connsiteX33201" y="connsiteY33201"/>
              </a:cxn>
              <a:cxn ang="0">
                <a:pos x="connsiteX33202" y="connsiteY33202"/>
              </a:cxn>
              <a:cxn ang="0">
                <a:pos x="connsiteX33203" y="connsiteY33203"/>
              </a:cxn>
              <a:cxn ang="0">
                <a:pos x="connsiteX33204" y="connsiteY33204"/>
              </a:cxn>
              <a:cxn ang="0">
                <a:pos x="connsiteX33205" y="connsiteY33205"/>
              </a:cxn>
              <a:cxn ang="0">
                <a:pos x="connsiteX33206" y="connsiteY33206"/>
              </a:cxn>
              <a:cxn ang="0">
                <a:pos x="connsiteX33207" y="connsiteY33207"/>
              </a:cxn>
              <a:cxn ang="0">
                <a:pos x="connsiteX33208" y="connsiteY33208"/>
              </a:cxn>
              <a:cxn ang="0">
                <a:pos x="connsiteX33209" y="connsiteY33209"/>
              </a:cxn>
              <a:cxn ang="0">
                <a:pos x="connsiteX33210" y="connsiteY33210"/>
              </a:cxn>
              <a:cxn ang="0">
                <a:pos x="connsiteX33211" y="connsiteY33211"/>
              </a:cxn>
              <a:cxn ang="0">
                <a:pos x="connsiteX33212" y="connsiteY33212"/>
              </a:cxn>
              <a:cxn ang="0">
                <a:pos x="connsiteX33213" y="connsiteY33213"/>
              </a:cxn>
              <a:cxn ang="0">
                <a:pos x="connsiteX33214" y="connsiteY33214"/>
              </a:cxn>
              <a:cxn ang="0">
                <a:pos x="connsiteX33215" y="connsiteY33215"/>
              </a:cxn>
              <a:cxn ang="0">
                <a:pos x="connsiteX33216" y="connsiteY33216"/>
              </a:cxn>
              <a:cxn ang="0">
                <a:pos x="connsiteX33217" y="connsiteY33217"/>
              </a:cxn>
              <a:cxn ang="0">
                <a:pos x="connsiteX33218" y="connsiteY33218"/>
              </a:cxn>
              <a:cxn ang="0">
                <a:pos x="connsiteX33219" y="connsiteY33219"/>
              </a:cxn>
              <a:cxn ang="0">
                <a:pos x="connsiteX33220" y="connsiteY33220"/>
              </a:cxn>
              <a:cxn ang="0">
                <a:pos x="connsiteX33221" y="connsiteY33221"/>
              </a:cxn>
              <a:cxn ang="0">
                <a:pos x="connsiteX33222" y="connsiteY33222"/>
              </a:cxn>
              <a:cxn ang="0">
                <a:pos x="connsiteX33223" y="connsiteY33223"/>
              </a:cxn>
              <a:cxn ang="0">
                <a:pos x="connsiteX33224" y="connsiteY33224"/>
              </a:cxn>
              <a:cxn ang="0">
                <a:pos x="connsiteX33225" y="connsiteY33225"/>
              </a:cxn>
              <a:cxn ang="0">
                <a:pos x="connsiteX33226" y="connsiteY33226"/>
              </a:cxn>
              <a:cxn ang="0">
                <a:pos x="connsiteX33227" y="connsiteY33227"/>
              </a:cxn>
              <a:cxn ang="0">
                <a:pos x="connsiteX33228" y="connsiteY33228"/>
              </a:cxn>
              <a:cxn ang="0">
                <a:pos x="connsiteX33229" y="connsiteY33229"/>
              </a:cxn>
              <a:cxn ang="0">
                <a:pos x="connsiteX33230" y="connsiteY33230"/>
              </a:cxn>
              <a:cxn ang="0">
                <a:pos x="connsiteX33231" y="connsiteY33231"/>
              </a:cxn>
              <a:cxn ang="0">
                <a:pos x="connsiteX33232" y="connsiteY33232"/>
              </a:cxn>
              <a:cxn ang="0">
                <a:pos x="connsiteX33233" y="connsiteY33233"/>
              </a:cxn>
              <a:cxn ang="0">
                <a:pos x="connsiteX33234" y="connsiteY33234"/>
              </a:cxn>
              <a:cxn ang="0">
                <a:pos x="connsiteX33235" y="connsiteY33235"/>
              </a:cxn>
              <a:cxn ang="0">
                <a:pos x="connsiteX33236" y="connsiteY33236"/>
              </a:cxn>
              <a:cxn ang="0">
                <a:pos x="connsiteX33237" y="connsiteY33237"/>
              </a:cxn>
              <a:cxn ang="0">
                <a:pos x="connsiteX33238" y="connsiteY33238"/>
              </a:cxn>
              <a:cxn ang="0">
                <a:pos x="connsiteX33239" y="connsiteY33239"/>
              </a:cxn>
              <a:cxn ang="0">
                <a:pos x="connsiteX33240" y="connsiteY33240"/>
              </a:cxn>
              <a:cxn ang="0">
                <a:pos x="connsiteX33241" y="connsiteY33241"/>
              </a:cxn>
              <a:cxn ang="0">
                <a:pos x="connsiteX33242" y="connsiteY33242"/>
              </a:cxn>
              <a:cxn ang="0">
                <a:pos x="connsiteX33243" y="connsiteY33243"/>
              </a:cxn>
              <a:cxn ang="0">
                <a:pos x="connsiteX33244" y="connsiteY33244"/>
              </a:cxn>
              <a:cxn ang="0">
                <a:pos x="connsiteX33245" y="connsiteY33245"/>
              </a:cxn>
              <a:cxn ang="0">
                <a:pos x="connsiteX33246" y="connsiteY33246"/>
              </a:cxn>
              <a:cxn ang="0">
                <a:pos x="connsiteX33247" y="connsiteY33247"/>
              </a:cxn>
              <a:cxn ang="0">
                <a:pos x="connsiteX33248" y="connsiteY33248"/>
              </a:cxn>
              <a:cxn ang="0">
                <a:pos x="connsiteX33249" y="connsiteY33249"/>
              </a:cxn>
              <a:cxn ang="0">
                <a:pos x="connsiteX33250" y="connsiteY33250"/>
              </a:cxn>
              <a:cxn ang="0">
                <a:pos x="connsiteX33251" y="connsiteY33251"/>
              </a:cxn>
              <a:cxn ang="0">
                <a:pos x="connsiteX33252" y="connsiteY33252"/>
              </a:cxn>
              <a:cxn ang="0">
                <a:pos x="connsiteX33253" y="connsiteY33253"/>
              </a:cxn>
              <a:cxn ang="0">
                <a:pos x="connsiteX33254" y="connsiteY33254"/>
              </a:cxn>
              <a:cxn ang="0">
                <a:pos x="connsiteX33255" y="connsiteY33255"/>
              </a:cxn>
              <a:cxn ang="0">
                <a:pos x="connsiteX33256" y="connsiteY33256"/>
              </a:cxn>
              <a:cxn ang="0">
                <a:pos x="connsiteX33257" y="connsiteY33257"/>
              </a:cxn>
              <a:cxn ang="0">
                <a:pos x="connsiteX33258" y="connsiteY33258"/>
              </a:cxn>
              <a:cxn ang="0">
                <a:pos x="connsiteX33259" y="connsiteY33259"/>
              </a:cxn>
              <a:cxn ang="0">
                <a:pos x="connsiteX33260" y="connsiteY33260"/>
              </a:cxn>
              <a:cxn ang="0">
                <a:pos x="connsiteX33261" y="connsiteY33261"/>
              </a:cxn>
              <a:cxn ang="0">
                <a:pos x="connsiteX33262" y="connsiteY33262"/>
              </a:cxn>
              <a:cxn ang="0">
                <a:pos x="connsiteX33263" y="connsiteY33263"/>
              </a:cxn>
              <a:cxn ang="0">
                <a:pos x="connsiteX33264" y="connsiteY33264"/>
              </a:cxn>
              <a:cxn ang="0">
                <a:pos x="connsiteX33265" y="connsiteY33265"/>
              </a:cxn>
              <a:cxn ang="0">
                <a:pos x="connsiteX33266" y="connsiteY33266"/>
              </a:cxn>
              <a:cxn ang="0">
                <a:pos x="connsiteX33267" y="connsiteY33267"/>
              </a:cxn>
              <a:cxn ang="0">
                <a:pos x="connsiteX33268" y="connsiteY33268"/>
              </a:cxn>
              <a:cxn ang="0">
                <a:pos x="connsiteX33269" y="connsiteY33269"/>
              </a:cxn>
              <a:cxn ang="0">
                <a:pos x="connsiteX33270" y="connsiteY33270"/>
              </a:cxn>
              <a:cxn ang="0">
                <a:pos x="connsiteX33271" y="connsiteY33271"/>
              </a:cxn>
              <a:cxn ang="0">
                <a:pos x="connsiteX33272" y="connsiteY33272"/>
              </a:cxn>
              <a:cxn ang="0">
                <a:pos x="connsiteX33273" y="connsiteY33273"/>
              </a:cxn>
              <a:cxn ang="0">
                <a:pos x="connsiteX33274" y="connsiteY33274"/>
              </a:cxn>
              <a:cxn ang="0">
                <a:pos x="connsiteX33275" y="connsiteY33275"/>
              </a:cxn>
              <a:cxn ang="0">
                <a:pos x="connsiteX33276" y="connsiteY33276"/>
              </a:cxn>
              <a:cxn ang="0">
                <a:pos x="connsiteX33277" y="connsiteY33277"/>
              </a:cxn>
              <a:cxn ang="0">
                <a:pos x="connsiteX33278" y="connsiteY33278"/>
              </a:cxn>
              <a:cxn ang="0">
                <a:pos x="connsiteX33279" y="connsiteY33279"/>
              </a:cxn>
              <a:cxn ang="0">
                <a:pos x="connsiteX33280" y="connsiteY33280"/>
              </a:cxn>
              <a:cxn ang="0">
                <a:pos x="connsiteX33281" y="connsiteY33281"/>
              </a:cxn>
              <a:cxn ang="0">
                <a:pos x="connsiteX33282" y="connsiteY33282"/>
              </a:cxn>
              <a:cxn ang="0">
                <a:pos x="connsiteX33283" y="connsiteY33283"/>
              </a:cxn>
              <a:cxn ang="0">
                <a:pos x="connsiteX33284" y="connsiteY33284"/>
              </a:cxn>
              <a:cxn ang="0">
                <a:pos x="connsiteX33285" y="connsiteY33285"/>
              </a:cxn>
              <a:cxn ang="0">
                <a:pos x="connsiteX33286" y="connsiteY33286"/>
              </a:cxn>
              <a:cxn ang="0">
                <a:pos x="connsiteX33287" y="connsiteY33287"/>
              </a:cxn>
              <a:cxn ang="0">
                <a:pos x="connsiteX33288" y="connsiteY33288"/>
              </a:cxn>
              <a:cxn ang="0">
                <a:pos x="connsiteX33289" y="connsiteY33289"/>
              </a:cxn>
              <a:cxn ang="0">
                <a:pos x="connsiteX33290" y="connsiteY33290"/>
              </a:cxn>
              <a:cxn ang="0">
                <a:pos x="connsiteX33291" y="connsiteY33291"/>
              </a:cxn>
              <a:cxn ang="0">
                <a:pos x="connsiteX33292" y="connsiteY33292"/>
              </a:cxn>
              <a:cxn ang="0">
                <a:pos x="connsiteX33293" y="connsiteY33293"/>
              </a:cxn>
              <a:cxn ang="0">
                <a:pos x="connsiteX33294" y="connsiteY33294"/>
              </a:cxn>
              <a:cxn ang="0">
                <a:pos x="connsiteX33295" y="connsiteY33295"/>
              </a:cxn>
              <a:cxn ang="0">
                <a:pos x="connsiteX33296" y="connsiteY33296"/>
              </a:cxn>
              <a:cxn ang="0">
                <a:pos x="connsiteX33297" y="connsiteY33297"/>
              </a:cxn>
              <a:cxn ang="0">
                <a:pos x="connsiteX33298" y="connsiteY33298"/>
              </a:cxn>
              <a:cxn ang="0">
                <a:pos x="connsiteX33299" y="connsiteY33299"/>
              </a:cxn>
              <a:cxn ang="0">
                <a:pos x="connsiteX33300" y="connsiteY33300"/>
              </a:cxn>
              <a:cxn ang="0">
                <a:pos x="connsiteX33301" y="connsiteY33301"/>
              </a:cxn>
              <a:cxn ang="0">
                <a:pos x="connsiteX33302" y="connsiteY33302"/>
              </a:cxn>
              <a:cxn ang="0">
                <a:pos x="connsiteX33303" y="connsiteY33303"/>
              </a:cxn>
              <a:cxn ang="0">
                <a:pos x="connsiteX33304" y="connsiteY33304"/>
              </a:cxn>
              <a:cxn ang="0">
                <a:pos x="connsiteX33305" y="connsiteY33305"/>
              </a:cxn>
              <a:cxn ang="0">
                <a:pos x="connsiteX33306" y="connsiteY33306"/>
              </a:cxn>
              <a:cxn ang="0">
                <a:pos x="connsiteX33307" y="connsiteY33307"/>
              </a:cxn>
              <a:cxn ang="0">
                <a:pos x="connsiteX33308" y="connsiteY33308"/>
              </a:cxn>
              <a:cxn ang="0">
                <a:pos x="connsiteX33309" y="connsiteY33309"/>
              </a:cxn>
              <a:cxn ang="0">
                <a:pos x="connsiteX33310" y="connsiteY33310"/>
              </a:cxn>
              <a:cxn ang="0">
                <a:pos x="connsiteX33311" y="connsiteY33311"/>
              </a:cxn>
              <a:cxn ang="0">
                <a:pos x="connsiteX33312" y="connsiteY33312"/>
              </a:cxn>
              <a:cxn ang="0">
                <a:pos x="connsiteX33313" y="connsiteY33313"/>
              </a:cxn>
              <a:cxn ang="0">
                <a:pos x="connsiteX33314" y="connsiteY33314"/>
              </a:cxn>
              <a:cxn ang="0">
                <a:pos x="connsiteX33315" y="connsiteY33315"/>
              </a:cxn>
              <a:cxn ang="0">
                <a:pos x="connsiteX33316" y="connsiteY33316"/>
              </a:cxn>
              <a:cxn ang="0">
                <a:pos x="connsiteX33317" y="connsiteY33317"/>
              </a:cxn>
              <a:cxn ang="0">
                <a:pos x="connsiteX33318" y="connsiteY33318"/>
              </a:cxn>
              <a:cxn ang="0">
                <a:pos x="connsiteX33319" y="connsiteY33319"/>
              </a:cxn>
              <a:cxn ang="0">
                <a:pos x="connsiteX33320" y="connsiteY33320"/>
              </a:cxn>
              <a:cxn ang="0">
                <a:pos x="connsiteX33321" y="connsiteY33321"/>
              </a:cxn>
              <a:cxn ang="0">
                <a:pos x="connsiteX33322" y="connsiteY33322"/>
              </a:cxn>
              <a:cxn ang="0">
                <a:pos x="connsiteX33323" y="connsiteY33323"/>
              </a:cxn>
              <a:cxn ang="0">
                <a:pos x="connsiteX33324" y="connsiteY33324"/>
              </a:cxn>
              <a:cxn ang="0">
                <a:pos x="connsiteX33325" y="connsiteY33325"/>
              </a:cxn>
              <a:cxn ang="0">
                <a:pos x="connsiteX33326" y="connsiteY33326"/>
              </a:cxn>
              <a:cxn ang="0">
                <a:pos x="connsiteX33327" y="connsiteY33327"/>
              </a:cxn>
              <a:cxn ang="0">
                <a:pos x="connsiteX33328" y="connsiteY33328"/>
              </a:cxn>
              <a:cxn ang="0">
                <a:pos x="connsiteX33329" y="connsiteY33329"/>
              </a:cxn>
              <a:cxn ang="0">
                <a:pos x="connsiteX33330" y="connsiteY33330"/>
              </a:cxn>
              <a:cxn ang="0">
                <a:pos x="connsiteX33331" y="connsiteY33331"/>
              </a:cxn>
              <a:cxn ang="0">
                <a:pos x="connsiteX33332" y="connsiteY33332"/>
              </a:cxn>
              <a:cxn ang="0">
                <a:pos x="connsiteX33333" y="connsiteY33333"/>
              </a:cxn>
              <a:cxn ang="0">
                <a:pos x="connsiteX33334" y="connsiteY33334"/>
              </a:cxn>
              <a:cxn ang="0">
                <a:pos x="connsiteX33335" y="connsiteY33335"/>
              </a:cxn>
              <a:cxn ang="0">
                <a:pos x="connsiteX33336" y="connsiteY33336"/>
              </a:cxn>
              <a:cxn ang="0">
                <a:pos x="connsiteX33337" y="connsiteY33337"/>
              </a:cxn>
              <a:cxn ang="0">
                <a:pos x="connsiteX33338" y="connsiteY33338"/>
              </a:cxn>
              <a:cxn ang="0">
                <a:pos x="connsiteX33339" y="connsiteY33339"/>
              </a:cxn>
              <a:cxn ang="0">
                <a:pos x="connsiteX33340" y="connsiteY33340"/>
              </a:cxn>
              <a:cxn ang="0">
                <a:pos x="connsiteX33341" y="connsiteY33341"/>
              </a:cxn>
              <a:cxn ang="0">
                <a:pos x="connsiteX33342" y="connsiteY33342"/>
              </a:cxn>
              <a:cxn ang="0">
                <a:pos x="connsiteX33343" y="connsiteY33343"/>
              </a:cxn>
              <a:cxn ang="0">
                <a:pos x="connsiteX33344" y="connsiteY33344"/>
              </a:cxn>
              <a:cxn ang="0">
                <a:pos x="connsiteX33345" y="connsiteY33345"/>
              </a:cxn>
              <a:cxn ang="0">
                <a:pos x="connsiteX33346" y="connsiteY33346"/>
              </a:cxn>
              <a:cxn ang="0">
                <a:pos x="connsiteX33347" y="connsiteY33347"/>
              </a:cxn>
              <a:cxn ang="0">
                <a:pos x="connsiteX33348" y="connsiteY33348"/>
              </a:cxn>
              <a:cxn ang="0">
                <a:pos x="connsiteX33349" y="connsiteY33349"/>
              </a:cxn>
              <a:cxn ang="0">
                <a:pos x="connsiteX33350" y="connsiteY33350"/>
              </a:cxn>
              <a:cxn ang="0">
                <a:pos x="connsiteX33351" y="connsiteY33351"/>
              </a:cxn>
              <a:cxn ang="0">
                <a:pos x="connsiteX33352" y="connsiteY33352"/>
              </a:cxn>
              <a:cxn ang="0">
                <a:pos x="connsiteX33353" y="connsiteY33353"/>
              </a:cxn>
              <a:cxn ang="0">
                <a:pos x="connsiteX33354" y="connsiteY33354"/>
              </a:cxn>
              <a:cxn ang="0">
                <a:pos x="connsiteX33355" y="connsiteY33355"/>
              </a:cxn>
              <a:cxn ang="0">
                <a:pos x="connsiteX33356" y="connsiteY33356"/>
              </a:cxn>
              <a:cxn ang="0">
                <a:pos x="connsiteX33357" y="connsiteY33357"/>
              </a:cxn>
              <a:cxn ang="0">
                <a:pos x="connsiteX33358" y="connsiteY33358"/>
              </a:cxn>
              <a:cxn ang="0">
                <a:pos x="connsiteX33359" y="connsiteY33359"/>
              </a:cxn>
              <a:cxn ang="0">
                <a:pos x="connsiteX33360" y="connsiteY33360"/>
              </a:cxn>
              <a:cxn ang="0">
                <a:pos x="connsiteX33361" y="connsiteY33361"/>
              </a:cxn>
              <a:cxn ang="0">
                <a:pos x="connsiteX33362" y="connsiteY33362"/>
              </a:cxn>
              <a:cxn ang="0">
                <a:pos x="connsiteX33363" y="connsiteY33363"/>
              </a:cxn>
              <a:cxn ang="0">
                <a:pos x="connsiteX33364" y="connsiteY33364"/>
              </a:cxn>
              <a:cxn ang="0">
                <a:pos x="connsiteX33365" y="connsiteY33365"/>
              </a:cxn>
              <a:cxn ang="0">
                <a:pos x="connsiteX33366" y="connsiteY33366"/>
              </a:cxn>
              <a:cxn ang="0">
                <a:pos x="connsiteX33367" y="connsiteY33367"/>
              </a:cxn>
              <a:cxn ang="0">
                <a:pos x="connsiteX33368" y="connsiteY33368"/>
              </a:cxn>
              <a:cxn ang="0">
                <a:pos x="connsiteX33369" y="connsiteY33369"/>
              </a:cxn>
              <a:cxn ang="0">
                <a:pos x="connsiteX33370" y="connsiteY33370"/>
              </a:cxn>
              <a:cxn ang="0">
                <a:pos x="connsiteX33371" y="connsiteY33371"/>
              </a:cxn>
              <a:cxn ang="0">
                <a:pos x="connsiteX33372" y="connsiteY33372"/>
              </a:cxn>
              <a:cxn ang="0">
                <a:pos x="connsiteX33373" y="connsiteY33373"/>
              </a:cxn>
              <a:cxn ang="0">
                <a:pos x="connsiteX33374" y="connsiteY33374"/>
              </a:cxn>
              <a:cxn ang="0">
                <a:pos x="connsiteX33375" y="connsiteY33375"/>
              </a:cxn>
              <a:cxn ang="0">
                <a:pos x="connsiteX33376" y="connsiteY33376"/>
              </a:cxn>
              <a:cxn ang="0">
                <a:pos x="connsiteX33377" y="connsiteY33377"/>
              </a:cxn>
              <a:cxn ang="0">
                <a:pos x="connsiteX33378" y="connsiteY33378"/>
              </a:cxn>
              <a:cxn ang="0">
                <a:pos x="connsiteX33379" y="connsiteY33379"/>
              </a:cxn>
              <a:cxn ang="0">
                <a:pos x="connsiteX33380" y="connsiteY33380"/>
              </a:cxn>
              <a:cxn ang="0">
                <a:pos x="connsiteX33381" y="connsiteY33381"/>
              </a:cxn>
              <a:cxn ang="0">
                <a:pos x="connsiteX33382" y="connsiteY33382"/>
              </a:cxn>
              <a:cxn ang="0">
                <a:pos x="connsiteX33383" y="connsiteY33383"/>
              </a:cxn>
              <a:cxn ang="0">
                <a:pos x="connsiteX33384" y="connsiteY33384"/>
              </a:cxn>
              <a:cxn ang="0">
                <a:pos x="connsiteX33385" y="connsiteY33385"/>
              </a:cxn>
              <a:cxn ang="0">
                <a:pos x="connsiteX33386" y="connsiteY33386"/>
              </a:cxn>
              <a:cxn ang="0">
                <a:pos x="connsiteX33387" y="connsiteY33387"/>
              </a:cxn>
              <a:cxn ang="0">
                <a:pos x="connsiteX33388" y="connsiteY33388"/>
              </a:cxn>
              <a:cxn ang="0">
                <a:pos x="connsiteX33389" y="connsiteY33389"/>
              </a:cxn>
              <a:cxn ang="0">
                <a:pos x="connsiteX33390" y="connsiteY33390"/>
              </a:cxn>
              <a:cxn ang="0">
                <a:pos x="connsiteX33391" y="connsiteY33391"/>
              </a:cxn>
              <a:cxn ang="0">
                <a:pos x="connsiteX33392" y="connsiteY33392"/>
              </a:cxn>
              <a:cxn ang="0">
                <a:pos x="connsiteX33393" y="connsiteY33393"/>
              </a:cxn>
              <a:cxn ang="0">
                <a:pos x="connsiteX33394" y="connsiteY33394"/>
              </a:cxn>
              <a:cxn ang="0">
                <a:pos x="connsiteX33395" y="connsiteY33395"/>
              </a:cxn>
              <a:cxn ang="0">
                <a:pos x="connsiteX33396" y="connsiteY33396"/>
              </a:cxn>
              <a:cxn ang="0">
                <a:pos x="connsiteX33397" y="connsiteY33397"/>
              </a:cxn>
              <a:cxn ang="0">
                <a:pos x="connsiteX33398" y="connsiteY33398"/>
              </a:cxn>
              <a:cxn ang="0">
                <a:pos x="connsiteX33399" y="connsiteY33399"/>
              </a:cxn>
              <a:cxn ang="0">
                <a:pos x="connsiteX33400" y="connsiteY33400"/>
              </a:cxn>
              <a:cxn ang="0">
                <a:pos x="connsiteX33401" y="connsiteY33401"/>
              </a:cxn>
              <a:cxn ang="0">
                <a:pos x="connsiteX33402" y="connsiteY33402"/>
              </a:cxn>
              <a:cxn ang="0">
                <a:pos x="connsiteX33403" y="connsiteY33403"/>
              </a:cxn>
              <a:cxn ang="0">
                <a:pos x="connsiteX33404" y="connsiteY33404"/>
              </a:cxn>
              <a:cxn ang="0">
                <a:pos x="connsiteX33405" y="connsiteY33405"/>
              </a:cxn>
              <a:cxn ang="0">
                <a:pos x="connsiteX33406" y="connsiteY33406"/>
              </a:cxn>
              <a:cxn ang="0">
                <a:pos x="connsiteX33407" y="connsiteY33407"/>
              </a:cxn>
              <a:cxn ang="0">
                <a:pos x="connsiteX33408" y="connsiteY33408"/>
              </a:cxn>
              <a:cxn ang="0">
                <a:pos x="connsiteX33409" y="connsiteY33409"/>
              </a:cxn>
              <a:cxn ang="0">
                <a:pos x="connsiteX33410" y="connsiteY33410"/>
              </a:cxn>
              <a:cxn ang="0">
                <a:pos x="connsiteX33411" y="connsiteY33411"/>
              </a:cxn>
              <a:cxn ang="0">
                <a:pos x="connsiteX33412" y="connsiteY33412"/>
              </a:cxn>
              <a:cxn ang="0">
                <a:pos x="connsiteX33413" y="connsiteY33413"/>
              </a:cxn>
              <a:cxn ang="0">
                <a:pos x="connsiteX33414" y="connsiteY33414"/>
              </a:cxn>
              <a:cxn ang="0">
                <a:pos x="connsiteX33415" y="connsiteY33415"/>
              </a:cxn>
              <a:cxn ang="0">
                <a:pos x="connsiteX33416" y="connsiteY33416"/>
              </a:cxn>
              <a:cxn ang="0">
                <a:pos x="connsiteX33417" y="connsiteY33417"/>
              </a:cxn>
              <a:cxn ang="0">
                <a:pos x="connsiteX33418" y="connsiteY33418"/>
              </a:cxn>
              <a:cxn ang="0">
                <a:pos x="connsiteX33419" y="connsiteY33419"/>
              </a:cxn>
              <a:cxn ang="0">
                <a:pos x="connsiteX33420" y="connsiteY33420"/>
              </a:cxn>
              <a:cxn ang="0">
                <a:pos x="connsiteX33421" y="connsiteY33421"/>
              </a:cxn>
              <a:cxn ang="0">
                <a:pos x="connsiteX33422" y="connsiteY33422"/>
              </a:cxn>
              <a:cxn ang="0">
                <a:pos x="connsiteX33423" y="connsiteY33423"/>
              </a:cxn>
              <a:cxn ang="0">
                <a:pos x="connsiteX33424" y="connsiteY33424"/>
              </a:cxn>
              <a:cxn ang="0">
                <a:pos x="connsiteX33425" y="connsiteY33425"/>
              </a:cxn>
              <a:cxn ang="0">
                <a:pos x="connsiteX33426" y="connsiteY33426"/>
              </a:cxn>
              <a:cxn ang="0">
                <a:pos x="connsiteX33427" y="connsiteY33427"/>
              </a:cxn>
              <a:cxn ang="0">
                <a:pos x="connsiteX33428" y="connsiteY33428"/>
              </a:cxn>
              <a:cxn ang="0">
                <a:pos x="connsiteX33429" y="connsiteY33429"/>
              </a:cxn>
              <a:cxn ang="0">
                <a:pos x="connsiteX33430" y="connsiteY33430"/>
              </a:cxn>
              <a:cxn ang="0">
                <a:pos x="connsiteX33431" y="connsiteY33431"/>
              </a:cxn>
              <a:cxn ang="0">
                <a:pos x="connsiteX33432" y="connsiteY33432"/>
              </a:cxn>
              <a:cxn ang="0">
                <a:pos x="connsiteX33433" y="connsiteY33433"/>
              </a:cxn>
              <a:cxn ang="0">
                <a:pos x="connsiteX33434" y="connsiteY33434"/>
              </a:cxn>
              <a:cxn ang="0">
                <a:pos x="connsiteX33435" y="connsiteY33435"/>
              </a:cxn>
              <a:cxn ang="0">
                <a:pos x="connsiteX33436" y="connsiteY33436"/>
              </a:cxn>
              <a:cxn ang="0">
                <a:pos x="connsiteX33437" y="connsiteY33437"/>
              </a:cxn>
              <a:cxn ang="0">
                <a:pos x="connsiteX33438" y="connsiteY33438"/>
              </a:cxn>
              <a:cxn ang="0">
                <a:pos x="connsiteX33439" y="connsiteY33439"/>
              </a:cxn>
              <a:cxn ang="0">
                <a:pos x="connsiteX33440" y="connsiteY33440"/>
              </a:cxn>
              <a:cxn ang="0">
                <a:pos x="connsiteX33441" y="connsiteY33441"/>
              </a:cxn>
              <a:cxn ang="0">
                <a:pos x="connsiteX33442" y="connsiteY33442"/>
              </a:cxn>
              <a:cxn ang="0">
                <a:pos x="connsiteX33443" y="connsiteY33443"/>
              </a:cxn>
              <a:cxn ang="0">
                <a:pos x="connsiteX33444" y="connsiteY33444"/>
              </a:cxn>
              <a:cxn ang="0">
                <a:pos x="connsiteX33445" y="connsiteY33445"/>
              </a:cxn>
              <a:cxn ang="0">
                <a:pos x="connsiteX33446" y="connsiteY33446"/>
              </a:cxn>
              <a:cxn ang="0">
                <a:pos x="connsiteX33447" y="connsiteY33447"/>
              </a:cxn>
              <a:cxn ang="0">
                <a:pos x="connsiteX33448" y="connsiteY33448"/>
              </a:cxn>
              <a:cxn ang="0">
                <a:pos x="connsiteX33449" y="connsiteY33449"/>
              </a:cxn>
              <a:cxn ang="0">
                <a:pos x="connsiteX33450" y="connsiteY33450"/>
              </a:cxn>
              <a:cxn ang="0">
                <a:pos x="connsiteX33451" y="connsiteY33451"/>
              </a:cxn>
              <a:cxn ang="0">
                <a:pos x="connsiteX33452" y="connsiteY33452"/>
              </a:cxn>
              <a:cxn ang="0">
                <a:pos x="connsiteX33453" y="connsiteY33453"/>
              </a:cxn>
              <a:cxn ang="0">
                <a:pos x="connsiteX33454" y="connsiteY33454"/>
              </a:cxn>
              <a:cxn ang="0">
                <a:pos x="connsiteX33455" y="connsiteY33455"/>
              </a:cxn>
              <a:cxn ang="0">
                <a:pos x="connsiteX33456" y="connsiteY33456"/>
              </a:cxn>
              <a:cxn ang="0">
                <a:pos x="connsiteX33457" y="connsiteY33457"/>
              </a:cxn>
              <a:cxn ang="0">
                <a:pos x="connsiteX33458" y="connsiteY33458"/>
              </a:cxn>
              <a:cxn ang="0">
                <a:pos x="connsiteX33459" y="connsiteY33459"/>
              </a:cxn>
              <a:cxn ang="0">
                <a:pos x="connsiteX33460" y="connsiteY33460"/>
              </a:cxn>
              <a:cxn ang="0">
                <a:pos x="connsiteX33461" y="connsiteY33461"/>
              </a:cxn>
              <a:cxn ang="0">
                <a:pos x="connsiteX33462" y="connsiteY33462"/>
              </a:cxn>
              <a:cxn ang="0">
                <a:pos x="connsiteX33463" y="connsiteY33463"/>
              </a:cxn>
              <a:cxn ang="0">
                <a:pos x="connsiteX33464" y="connsiteY33464"/>
              </a:cxn>
              <a:cxn ang="0">
                <a:pos x="connsiteX33465" y="connsiteY33465"/>
              </a:cxn>
              <a:cxn ang="0">
                <a:pos x="connsiteX33466" y="connsiteY33466"/>
              </a:cxn>
              <a:cxn ang="0">
                <a:pos x="connsiteX33467" y="connsiteY33467"/>
              </a:cxn>
              <a:cxn ang="0">
                <a:pos x="connsiteX33468" y="connsiteY33468"/>
              </a:cxn>
              <a:cxn ang="0">
                <a:pos x="connsiteX33469" y="connsiteY33469"/>
              </a:cxn>
              <a:cxn ang="0">
                <a:pos x="connsiteX33470" y="connsiteY33470"/>
              </a:cxn>
              <a:cxn ang="0">
                <a:pos x="connsiteX33471" y="connsiteY33471"/>
              </a:cxn>
              <a:cxn ang="0">
                <a:pos x="connsiteX33472" y="connsiteY33472"/>
              </a:cxn>
              <a:cxn ang="0">
                <a:pos x="connsiteX33473" y="connsiteY33473"/>
              </a:cxn>
              <a:cxn ang="0">
                <a:pos x="connsiteX33474" y="connsiteY33474"/>
              </a:cxn>
              <a:cxn ang="0">
                <a:pos x="connsiteX33475" y="connsiteY33475"/>
              </a:cxn>
              <a:cxn ang="0">
                <a:pos x="connsiteX33476" y="connsiteY33476"/>
              </a:cxn>
              <a:cxn ang="0">
                <a:pos x="connsiteX33477" y="connsiteY33477"/>
              </a:cxn>
              <a:cxn ang="0">
                <a:pos x="connsiteX33478" y="connsiteY33478"/>
              </a:cxn>
              <a:cxn ang="0">
                <a:pos x="connsiteX33479" y="connsiteY33479"/>
              </a:cxn>
              <a:cxn ang="0">
                <a:pos x="connsiteX33480" y="connsiteY33480"/>
              </a:cxn>
              <a:cxn ang="0">
                <a:pos x="connsiteX33481" y="connsiteY33481"/>
              </a:cxn>
              <a:cxn ang="0">
                <a:pos x="connsiteX33482" y="connsiteY33482"/>
              </a:cxn>
              <a:cxn ang="0">
                <a:pos x="connsiteX33483" y="connsiteY33483"/>
              </a:cxn>
              <a:cxn ang="0">
                <a:pos x="connsiteX33484" y="connsiteY33484"/>
              </a:cxn>
              <a:cxn ang="0">
                <a:pos x="connsiteX33485" y="connsiteY33485"/>
              </a:cxn>
              <a:cxn ang="0">
                <a:pos x="connsiteX33486" y="connsiteY33486"/>
              </a:cxn>
              <a:cxn ang="0">
                <a:pos x="connsiteX33487" y="connsiteY33487"/>
              </a:cxn>
              <a:cxn ang="0">
                <a:pos x="connsiteX33488" y="connsiteY33488"/>
              </a:cxn>
              <a:cxn ang="0">
                <a:pos x="connsiteX33489" y="connsiteY33489"/>
              </a:cxn>
              <a:cxn ang="0">
                <a:pos x="connsiteX33490" y="connsiteY33490"/>
              </a:cxn>
              <a:cxn ang="0">
                <a:pos x="connsiteX33491" y="connsiteY33491"/>
              </a:cxn>
              <a:cxn ang="0">
                <a:pos x="connsiteX33492" y="connsiteY33492"/>
              </a:cxn>
              <a:cxn ang="0">
                <a:pos x="connsiteX33493" y="connsiteY33493"/>
              </a:cxn>
              <a:cxn ang="0">
                <a:pos x="connsiteX33494" y="connsiteY33494"/>
              </a:cxn>
              <a:cxn ang="0">
                <a:pos x="connsiteX33495" y="connsiteY33495"/>
              </a:cxn>
              <a:cxn ang="0">
                <a:pos x="connsiteX33496" y="connsiteY33496"/>
              </a:cxn>
              <a:cxn ang="0">
                <a:pos x="connsiteX33497" y="connsiteY33497"/>
              </a:cxn>
              <a:cxn ang="0">
                <a:pos x="connsiteX33498" y="connsiteY33498"/>
              </a:cxn>
              <a:cxn ang="0">
                <a:pos x="connsiteX33499" y="connsiteY33499"/>
              </a:cxn>
              <a:cxn ang="0">
                <a:pos x="connsiteX33500" y="connsiteY33500"/>
              </a:cxn>
              <a:cxn ang="0">
                <a:pos x="connsiteX33501" y="connsiteY33501"/>
              </a:cxn>
              <a:cxn ang="0">
                <a:pos x="connsiteX33502" y="connsiteY33502"/>
              </a:cxn>
              <a:cxn ang="0">
                <a:pos x="connsiteX33503" y="connsiteY33503"/>
              </a:cxn>
              <a:cxn ang="0">
                <a:pos x="connsiteX33504" y="connsiteY33504"/>
              </a:cxn>
              <a:cxn ang="0">
                <a:pos x="connsiteX33505" y="connsiteY33505"/>
              </a:cxn>
              <a:cxn ang="0">
                <a:pos x="connsiteX33506" y="connsiteY33506"/>
              </a:cxn>
              <a:cxn ang="0">
                <a:pos x="connsiteX33507" y="connsiteY33507"/>
              </a:cxn>
              <a:cxn ang="0">
                <a:pos x="connsiteX33508" y="connsiteY33508"/>
              </a:cxn>
              <a:cxn ang="0">
                <a:pos x="connsiteX33509" y="connsiteY33509"/>
              </a:cxn>
              <a:cxn ang="0">
                <a:pos x="connsiteX33510" y="connsiteY33510"/>
              </a:cxn>
              <a:cxn ang="0">
                <a:pos x="connsiteX33511" y="connsiteY33511"/>
              </a:cxn>
              <a:cxn ang="0">
                <a:pos x="connsiteX33512" y="connsiteY33512"/>
              </a:cxn>
              <a:cxn ang="0">
                <a:pos x="connsiteX33513" y="connsiteY33513"/>
              </a:cxn>
              <a:cxn ang="0">
                <a:pos x="connsiteX33514" y="connsiteY33514"/>
              </a:cxn>
              <a:cxn ang="0">
                <a:pos x="connsiteX33515" y="connsiteY33515"/>
              </a:cxn>
              <a:cxn ang="0">
                <a:pos x="connsiteX33516" y="connsiteY33516"/>
              </a:cxn>
              <a:cxn ang="0">
                <a:pos x="connsiteX33517" y="connsiteY33517"/>
              </a:cxn>
              <a:cxn ang="0">
                <a:pos x="connsiteX33518" y="connsiteY33518"/>
              </a:cxn>
              <a:cxn ang="0">
                <a:pos x="connsiteX33519" y="connsiteY33519"/>
              </a:cxn>
              <a:cxn ang="0">
                <a:pos x="connsiteX33520" y="connsiteY33520"/>
              </a:cxn>
              <a:cxn ang="0">
                <a:pos x="connsiteX33521" y="connsiteY33521"/>
              </a:cxn>
              <a:cxn ang="0">
                <a:pos x="connsiteX33522" y="connsiteY33522"/>
              </a:cxn>
              <a:cxn ang="0">
                <a:pos x="connsiteX33523" y="connsiteY33523"/>
              </a:cxn>
              <a:cxn ang="0">
                <a:pos x="connsiteX33524" y="connsiteY33524"/>
              </a:cxn>
              <a:cxn ang="0">
                <a:pos x="connsiteX33525" y="connsiteY33525"/>
              </a:cxn>
              <a:cxn ang="0">
                <a:pos x="connsiteX33526" y="connsiteY33526"/>
              </a:cxn>
              <a:cxn ang="0">
                <a:pos x="connsiteX33527" y="connsiteY33527"/>
              </a:cxn>
              <a:cxn ang="0">
                <a:pos x="connsiteX33528" y="connsiteY33528"/>
              </a:cxn>
              <a:cxn ang="0">
                <a:pos x="connsiteX33529" y="connsiteY33529"/>
              </a:cxn>
              <a:cxn ang="0">
                <a:pos x="connsiteX33530" y="connsiteY33530"/>
              </a:cxn>
              <a:cxn ang="0">
                <a:pos x="connsiteX33531" y="connsiteY33531"/>
              </a:cxn>
              <a:cxn ang="0">
                <a:pos x="connsiteX33532" y="connsiteY33532"/>
              </a:cxn>
              <a:cxn ang="0">
                <a:pos x="connsiteX33533" y="connsiteY33533"/>
              </a:cxn>
              <a:cxn ang="0">
                <a:pos x="connsiteX33534" y="connsiteY33534"/>
              </a:cxn>
              <a:cxn ang="0">
                <a:pos x="connsiteX33535" y="connsiteY33535"/>
              </a:cxn>
              <a:cxn ang="0">
                <a:pos x="connsiteX33536" y="connsiteY33536"/>
              </a:cxn>
              <a:cxn ang="0">
                <a:pos x="connsiteX33537" y="connsiteY33537"/>
              </a:cxn>
              <a:cxn ang="0">
                <a:pos x="connsiteX33538" y="connsiteY33538"/>
              </a:cxn>
              <a:cxn ang="0">
                <a:pos x="connsiteX33539" y="connsiteY33539"/>
              </a:cxn>
              <a:cxn ang="0">
                <a:pos x="connsiteX33540" y="connsiteY33540"/>
              </a:cxn>
              <a:cxn ang="0">
                <a:pos x="connsiteX33541" y="connsiteY33541"/>
              </a:cxn>
              <a:cxn ang="0">
                <a:pos x="connsiteX33542" y="connsiteY33542"/>
              </a:cxn>
              <a:cxn ang="0">
                <a:pos x="connsiteX33543" y="connsiteY33543"/>
              </a:cxn>
              <a:cxn ang="0">
                <a:pos x="connsiteX33544" y="connsiteY33544"/>
              </a:cxn>
              <a:cxn ang="0">
                <a:pos x="connsiteX33545" y="connsiteY33545"/>
              </a:cxn>
              <a:cxn ang="0">
                <a:pos x="connsiteX33546" y="connsiteY33546"/>
              </a:cxn>
              <a:cxn ang="0">
                <a:pos x="connsiteX33547" y="connsiteY33547"/>
              </a:cxn>
              <a:cxn ang="0">
                <a:pos x="connsiteX33548" y="connsiteY33548"/>
              </a:cxn>
              <a:cxn ang="0">
                <a:pos x="connsiteX33549" y="connsiteY33549"/>
              </a:cxn>
              <a:cxn ang="0">
                <a:pos x="connsiteX33550" y="connsiteY33550"/>
              </a:cxn>
              <a:cxn ang="0">
                <a:pos x="connsiteX33551" y="connsiteY33551"/>
              </a:cxn>
              <a:cxn ang="0">
                <a:pos x="connsiteX33552" y="connsiteY33552"/>
              </a:cxn>
              <a:cxn ang="0">
                <a:pos x="connsiteX33553" y="connsiteY33553"/>
              </a:cxn>
              <a:cxn ang="0">
                <a:pos x="connsiteX33554" y="connsiteY33554"/>
              </a:cxn>
              <a:cxn ang="0">
                <a:pos x="connsiteX33555" y="connsiteY33555"/>
              </a:cxn>
              <a:cxn ang="0">
                <a:pos x="connsiteX33556" y="connsiteY33556"/>
              </a:cxn>
              <a:cxn ang="0">
                <a:pos x="connsiteX33557" y="connsiteY33557"/>
              </a:cxn>
              <a:cxn ang="0">
                <a:pos x="connsiteX33558" y="connsiteY33558"/>
              </a:cxn>
              <a:cxn ang="0">
                <a:pos x="connsiteX33559" y="connsiteY33559"/>
              </a:cxn>
              <a:cxn ang="0">
                <a:pos x="connsiteX33560" y="connsiteY33560"/>
              </a:cxn>
              <a:cxn ang="0">
                <a:pos x="connsiteX33561" y="connsiteY33561"/>
              </a:cxn>
              <a:cxn ang="0">
                <a:pos x="connsiteX33562" y="connsiteY33562"/>
              </a:cxn>
              <a:cxn ang="0">
                <a:pos x="connsiteX33563" y="connsiteY33563"/>
              </a:cxn>
              <a:cxn ang="0">
                <a:pos x="connsiteX33564" y="connsiteY33564"/>
              </a:cxn>
              <a:cxn ang="0">
                <a:pos x="connsiteX33565" y="connsiteY33565"/>
              </a:cxn>
              <a:cxn ang="0">
                <a:pos x="connsiteX33566" y="connsiteY33566"/>
              </a:cxn>
              <a:cxn ang="0">
                <a:pos x="connsiteX33567" y="connsiteY33567"/>
              </a:cxn>
              <a:cxn ang="0">
                <a:pos x="connsiteX33568" y="connsiteY33568"/>
              </a:cxn>
              <a:cxn ang="0">
                <a:pos x="connsiteX33569" y="connsiteY33569"/>
              </a:cxn>
              <a:cxn ang="0">
                <a:pos x="connsiteX33570" y="connsiteY33570"/>
              </a:cxn>
              <a:cxn ang="0">
                <a:pos x="connsiteX33571" y="connsiteY33571"/>
              </a:cxn>
              <a:cxn ang="0">
                <a:pos x="connsiteX33572" y="connsiteY33572"/>
              </a:cxn>
              <a:cxn ang="0">
                <a:pos x="connsiteX33573" y="connsiteY33573"/>
              </a:cxn>
              <a:cxn ang="0">
                <a:pos x="connsiteX33574" y="connsiteY33574"/>
              </a:cxn>
              <a:cxn ang="0">
                <a:pos x="connsiteX33575" y="connsiteY33575"/>
              </a:cxn>
              <a:cxn ang="0">
                <a:pos x="connsiteX33576" y="connsiteY33576"/>
              </a:cxn>
              <a:cxn ang="0">
                <a:pos x="connsiteX33577" y="connsiteY33577"/>
              </a:cxn>
              <a:cxn ang="0">
                <a:pos x="connsiteX33578" y="connsiteY33578"/>
              </a:cxn>
              <a:cxn ang="0">
                <a:pos x="connsiteX33579" y="connsiteY33579"/>
              </a:cxn>
              <a:cxn ang="0">
                <a:pos x="connsiteX33580" y="connsiteY33580"/>
              </a:cxn>
              <a:cxn ang="0">
                <a:pos x="connsiteX33581" y="connsiteY33581"/>
              </a:cxn>
              <a:cxn ang="0">
                <a:pos x="connsiteX33582" y="connsiteY33582"/>
              </a:cxn>
              <a:cxn ang="0">
                <a:pos x="connsiteX33583" y="connsiteY33583"/>
              </a:cxn>
              <a:cxn ang="0">
                <a:pos x="connsiteX33584" y="connsiteY33584"/>
              </a:cxn>
              <a:cxn ang="0">
                <a:pos x="connsiteX33585" y="connsiteY33585"/>
              </a:cxn>
              <a:cxn ang="0">
                <a:pos x="connsiteX33586" y="connsiteY33586"/>
              </a:cxn>
              <a:cxn ang="0">
                <a:pos x="connsiteX33587" y="connsiteY33587"/>
              </a:cxn>
              <a:cxn ang="0">
                <a:pos x="connsiteX33588" y="connsiteY33588"/>
              </a:cxn>
              <a:cxn ang="0">
                <a:pos x="connsiteX33589" y="connsiteY33589"/>
              </a:cxn>
              <a:cxn ang="0">
                <a:pos x="connsiteX33590" y="connsiteY33590"/>
              </a:cxn>
              <a:cxn ang="0">
                <a:pos x="connsiteX33591" y="connsiteY33591"/>
              </a:cxn>
              <a:cxn ang="0">
                <a:pos x="connsiteX33592" y="connsiteY33592"/>
              </a:cxn>
              <a:cxn ang="0">
                <a:pos x="connsiteX33593" y="connsiteY33593"/>
              </a:cxn>
              <a:cxn ang="0">
                <a:pos x="connsiteX33594" y="connsiteY33594"/>
              </a:cxn>
              <a:cxn ang="0">
                <a:pos x="connsiteX33595" y="connsiteY33595"/>
              </a:cxn>
              <a:cxn ang="0">
                <a:pos x="connsiteX33596" y="connsiteY33596"/>
              </a:cxn>
              <a:cxn ang="0">
                <a:pos x="connsiteX33597" y="connsiteY33597"/>
              </a:cxn>
              <a:cxn ang="0">
                <a:pos x="connsiteX33598" y="connsiteY33598"/>
              </a:cxn>
              <a:cxn ang="0">
                <a:pos x="connsiteX33599" y="connsiteY33599"/>
              </a:cxn>
              <a:cxn ang="0">
                <a:pos x="connsiteX33600" y="connsiteY33600"/>
              </a:cxn>
              <a:cxn ang="0">
                <a:pos x="connsiteX33601" y="connsiteY33601"/>
              </a:cxn>
              <a:cxn ang="0">
                <a:pos x="connsiteX33602" y="connsiteY33602"/>
              </a:cxn>
              <a:cxn ang="0">
                <a:pos x="connsiteX33603" y="connsiteY33603"/>
              </a:cxn>
              <a:cxn ang="0">
                <a:pos x="connsiteX33604" y="connsiteY33604"/>
              </a:cxn>
              <a:cxn ang="0">
                <a:pos x="connsiteX33605" y="connsiteY33605"/>
              </a:cxn>
              <a:cxn ang="0">
                <a:pos x="connsiteX33606" y="connsiteY33606"/>
              </a:cxn>
              <a:cxn ang="0">
                <a:pos x="connsiteX33607" y="connsiteY33607"/>
              </a:cxn>
              <a:cxn ang="0">
                <a:pos x="connsiteX33608" y="connsiteY33608"/>
              </a:cxn>
              <a:cxn ang="0">
                <a:pos x="connsiteX33609" y="connsiteY33609"/>
              </a:cxn>
              <a:cxn ang="0">
                <a:pos x="connsiteX33610" y="connsiteY33610"/>
              </a:cxn>
              <a:cxn ang="0">
                <a:pos x="connsiteX33611" y="connsiteY33611"/>
              </a:cxn>
              <a:cxn ang="0">
                <a:pos x="connsiteX33612" y="connsiteY33612"/>
              </a:cxn>
              <a:cxn ang="0">
                <a:pos x="connsiteX33613" y="connsiteY33613"/>
              </a:cxn>
              <a:cxn ang="0">
                <a:pos x="connsiteX33614" y="connsiteY33614"/>
              </a:cxn>
              <a:cxn ang="0">
                <a:pos x="connsiteX33615" y="connsiteY33615"/>
              </a:cxn>
              <a:cxn ang="0">
                <a:pos x="connsiteX33616" y="connsiteY33616"/>
              </a:cxn>
              <a:cxn ang="0">
                <a:pos x="connsiteX33617" y="connsiteY33617"/>
              </a:cxn>
              <a:cxn ang="0">
                <a:pos x="connsiteX33618" y="connsiteY33618"/>
              </a:cxn>
              <a:cxn ang="0">
                <a:pos x="connsiteX33619" y="connsiteY33619"/>
              </a:cxn>
              <a:cxn ang="0">
                <a:pos x="connsiteX33620" y="connsiteY33620"/>
              </a:cxn>
              <a:cxn ang="0">
                <a:pos x="connsiteX33621" y="connsiteY33621"/>
              </a:cxn>
              <a:cxn ang="0">
                <a:pos x="connsiteX33622" y="connsiteY33622"/>
              </a:cxn>
              <a:cxn ang="0">
                <a:pos x="connsiteX33623" y="connsiteY33623"/>
              </a:cxn>
              <a:cxn ang="0">
                <a:pos x="connsiteX33624" y="connsiteY33624"/>
              </a:cxn>
              <a:cxn ang="0">
                <a:pos x="connsiteX33625" y="connsiteY33625"/>
              </a:cxn>
              <a:cxn ang="0">
                <a:pos x="connsiteX33626" y="connsiteY33626"/>
              </a:cxn>
              <a:cxn ang="0">
                <a:pos x="connsiteX33627" y="connsiteY33627"/>
              </a:cxn>
              <a:cxn ang="0">
                <a:pos x="connsiteX33628" y="connsiteY33628"/>
              </a:cxn>
              <a:cxn ang="0">
                <a:pos x="connsiteX33629" y="connsiteY33629"/>
              </a:cxn>
              <a:cxn ang="0">
                <a:pos x="connsiteX33630" y="connsiteY33630"/>
              </a:cxn>
              <a:cxn ang="0">
                <a:pos x="connsiteX33631" y="connsiteY33631"/>
              </a:cxn>
              <a:cxn ang="0">
                <a:pos x="connsiteX33632" y="connsiteY33632"/>
              </a:cxn>
              <a:cxn ang="0">
                <a:pos x="connsiteX33633" y="connsiteY33633"/>
              </a:cxn>
              <a:cxn ang="0">
                <a:pos x="connsiteX33634" y="connsiteY33634"/>
              </a:cxn>
              <a:cxn ang="0">
                <a:pos x="connsiteX33635" y="connsiteY33635"/>
              </a:cxn>
              <a:cxn ang="0">
                <a:pos x="connsiteX33636" y="connsiteY33636"/>
              </a:cxn>
              <a:cxn ang="0">
                <a:pos x="connsiteX33637" y="connsiteY33637"/>
              </a:cxn>
              <a:cxn ang="0">
                <a:pos x="connsiteX33638" y="connsiteY33638"/>
              </a:cxn>
              <a:cxn ang="0">
                <a:pos x="connsiteX33639" y="connsiteY33639"/>
              </a:cxn>
              <a:cxn ang="0">
                <a:pos x="connsiteX33640" y="connsiteY33640"/>
              </a:cxn>
              <a:cxn ang="0">
                <a:pos x="connsiteX33641" y="connsiteY33641"/>
              </a:cxn>
              <a:cxn ang="0">
                <a:pos x="connsiteX33642" y="connsiteY33642"/>
              </a:cxn>
              <a:cxn ang="0">
                <a:pos x="connsiteX33643" y="connsiteY33643"/>
              </a:cxn>
              <a:cxn ang="0">
                <a:pos x="connsiteX33644" y="connsiteY33644"/>
              </a:cxn>
              <a:cxn ang="0">
                <a:pos x="connsiteX33645" y="connsiteY33645"/>
              </a:cxn>
              <a:cxn ang="0">
                <a:pos x="connsiteX33646" y="connsiteY33646"/>
              </a:cxn>
              <a:cxn ang="0">
                <a:pos x="connsiteX33647" y="connsiteY33647"/>
              </a:cxn>
              <a:cxn ang="0">
                <a:pos x="connsiteX33648" y="connsiteY33648"/>
              </a:cxn>
              <a:cxn ang="0">
                <a:pos x="connsiteX33649" y="connsiteY33649"/>
              </a:cxn>
              <a:cxn ang="0">
                <a:pos x="connsiteX33650" y="connsiteY33650"/>
              </a:cxn>
              <a:cxn ang="0">
                <a:pos x="connsiteX33651" y="connsiteY33651"/>
              </a:cxn>
              <a:cxn ang="0">
                <a:pos x="connsiteX33652" y="connsiteY33652"/>
              </a:cxn>
              <a:cxn ang="0">
                <a:pos x="connsiteX33653" y="connsiteY33653"/>
              </a:cxn>
              <a:cxn ang="0">
                <a:pos x="connsiteX33654" y="connsiteY33654"/>
              </a:cxn>
              <a:cxn ang="0">
                <a:pos x="connsiteX33655" y="connsiteY33655"/>
              </a:cxn>
              <a:cxn ang="0">
                <a:pos x="connsiteX33656" y="connsiteY33656"/>
              </a:cxn>
              <a:cxn ang="0">
                <a:pos x="connsiteX33657" y="connsiteY33657"/>
              </a:cxn>
              <a:cxn ang="0">
                <a:pos x="connsiteX33658" y="connsiteY33658"/>
              </a:cxn>
              <a:cxn ang="0">
                <a:pos x="connsiteX33659" y="connsiteY33659"/>
              </a:cxn>
              <a:cxn ang="0">
                <a:pos x="connsiteX33660" y="connsiteY33660"/>
              </a:cxn>
              <a:cxn ang="0">
                <a:pos x="connsiteX33661" y="connsiteY33661"/>
              </a:cxn>
              <a:cxn ang="0">
                <a:pos x="connsiteX33662" y="connsiteY33662"/>
              </a:cxn>
              <a:cxn ang="0">
                <a:pos x="connsiteX33663" y="connsiteY33663"/>
              </a:cxn>
              <a:cxn ang="0">
                <a:pos x="connsiteX33664" y="connsiteY33664"/>
              </a:cxn>
              <a:cxn ang="0">
                <a:pos x="connsiteX33665" y="connsiteY33665"/>
              </a:cxn>
              <a:cxn ang="0">
                <a:pos x="connsiteX33666" y="connsiteY33666"/>
              </a:cxn>
              <a:cxn ang="0">
                <a:pos x="connsiteX33667" y="connsiteY33667"/>
              </a:cxn>
              <a:cxn ang="0">
                <a:pos x="connsiteX33668" y="connsiteY33668"/>
              </a:cxn>
              <a:cxn ang="0">
                <a:pos x="connsiteX33669" y="connsiteY33669"/>
              </a:cxn>
              <a:cxn ang="0">
                <a:pos x="connsiteX33670" y="connsiteY33670"/>
              </a:cxn>
              <a:cxn ang="0">
                <a:pos x="connsiteX33671" y="connsiteY33671"/>
              </a:cxn>
              <a:cxn ang="0">
                <a:pos x="connsiteX33672" y="connsiteY33672"/>
              </a:cxn>
              <a:cxn ang="0">
                <a:pos x="connsiteX33673" y="connsiteY33673"/>
              </a:cxn>
              <a:cxn ang="0">
                <a:pos x="connsiteX33674" y="connsiteY33674"/>
              </a:cxn>
              <a:cxn ang="0">
                <a:pos x="connsiteX33675" y="connsiteY33675"/>
              </a:cxn>
              <a:cxn ang="0">
                <a:pos x="connsiteX33676" y="connsiteY33676"/>
              </a:cxn>
              <a:cxn ang="0">
                <a:pos x="connsiteX33677" y="connsiteY33677"/>
              </a:cxn>
              <a:cxn ang="0">
                <a:pos x="connsiteX33678" y="connsiteY33678"/>
              </a:cxn>
              <a:cxn ang="0">
                <a:pos x="connsiteX33679" y="connsiteY33679"/>
              </a:cxn>
              <a:cxn ang="0">
                <a:pos x="connsiteX33680" y="connsiteY33680"/>
              </a:cxn>
              <a:cxn ang="0">
                <a:pos x="connsiteX33681" y="connsiteY33681"/>
              </a:cxn>
              <a:cxn ang="0">
                <a:pos x="connsiteX33682" y="connsiteY33682"/>
              </a:cxn>
              <a:cxn ang="0">
                <a:pos x="connsiteX33683" y="connsiteY33683"/>
              </a:cxn>
              <a:cxn ang="0">
                <a:pos x="connsiteX33684" y="connsiteY33684"/>
              </a:cxn>
              <a:cxn ang="0">
                <a:pos x="connsiteX33685" y="connsiteY33685"/>
              </a:cxn>
              <a:cxn ang="0">
                <a:pos x="connsiteX33686" y="connsiteY33686"/>
              </a:cxn>
              <a:cxn ang="0">
                <a:pos x="connsiteX33687" y="connsiteY33687"/>
              </a:cxn>
              <a:cxn ang="0">
                <a:pos x="connsiteX33688" y="connsiteY33688"/>
              </a:cxn>
              <a:cxn ang="0">
                <a:pos x="connsiteX33689" y="connsiteY33689"/>
              </a:cxn>
              <a:cxn ang="0">
                <a:pos x="connsiteX33690" y="connsiteY33690"/>
              </a:cxn>
              <a:cxn ang="0">
                <a:pos x="connsiteX33691" y="connsiteY33691"/>
              </a:cxn>
              <a:cxn ang="0">
                <a:pos x="connsiteX33692" y="connsiteY33692"/>
              </a:cxn>
              <a:cxn ang="0">
                <a:pos x="connsiteX33693" y="connsiteY33693"/>
              </a:cxn>
              <a:cxn ang="0">
                <a:pos x="connsiteX33694" y="connsiteY33694"/>
              </a:cxn>
              <a:cxn ang="0">
                <a:pos x="connsiteX33695" y="connsiteY33695"/>
              </a:cxn>
              <a:cxn ang="0">
                <a:pos x="connsiteX33696" y="connsiteY33696"/>
              </a:cxn>
              <a:cxn ang="0">
                <a:pos x="connsiteX33697" y="connsiteY33697"/>
              </a:cxn>
              <a:cxn ang="0">
                <a:pos x="connsiteX33698" y="connsiteY33698"/>
              </a:cxn>
              <a:cxn ang="0">
                <a:pos x="connsiteX33699" y="connsiteY33699"/>
              </a:cxn>
              <a:cxn ang="0">
                <a:pos x="connsiteX33700" y="connsiteY33700"/>
              </a:cxn>
              <a:cxn ang="0">
                <a:pos x="connsiteX33701" y="connsiteY33701"/>
              </a:cxn>
              <a:cxn ang="0">
                <a:pos x="connsiteX33702" y="connsiteY33702"/>
              </a:cxn>
              <a:cxn ang="0">
                <a:pos x="connsiteX33703" y="connsiteY33703"/>
              </a:cxn>
              <a:cxn ang="0">
                <a:pos x="connsiteX33704" y="connsiteY33704"/>
              </a:cxn>
              <a:cxn ang="0">
                <a:pos x="connsiteX33705" y="connsiteY33705"/>
              </a:cxn>
              <a:cxn ang="0">
                <a:pos x="connsiteX33706" y="connsiteY33706"/>
              </a:cxn>
              <a:cxn ang="0">
                <a:pos x="connsiteX33707" y="connsiteY33707"/>
              </a:cxn>
              <a:cxn ang="0">
                <a:pos x="connsiteX33708" y="connsiteY33708"/>
              </a:cxn>
              <a:cxn ang="0">
                <a:pos x="connsiteX33709" y="connsiteY33709"/>
              </a:cxn>
              <a:cxn ang="0">
                <a:pos x="connsiteX33710" y="connsiteY33710"/>
              </a:cxn>
              <a:cxn ang="0">
                <a:pos x="connsiteX33711" y="connsiteY33711"/>
              </a:cxn>
              <a:cxn ang="0">
                <a:pos x="connsiteX33712" y="connsiteY33712"/>
              </a:cxn>
              <a:cxn ang="0">
                <a:pos x="connsiteX33713" y="connsiteY33713"/>
              </a:cxn>
              <a:cxn ang="0">
                <a:pos x="connsiteX33714" y="connsiteY33714"/>
              </a:cxn>
              <a:cxn ang="0">
                <a:pos x="connsiteX33715" y="connsiteY33715"/>
              </a:cxn>
              <a:cxn ang="0">
                <a:pos x="connsiteX33716" y="connsiteY33716"/>
              </a:cxn>
              <a:cxn ang="0">
                <a:pos x="connsiteX33717" y="connsiteY33717"/>
              </a:cxn>
              <a:cxn ang="0">
                <a:pos x="connsiteX33718" y="connsiteY33718"/>
              </a:cxn>
              <a:cxn ang="0">
                <a:pos x="connsiteX33719" y="connsiteY33719"/>
              </a:cxn>
              <a:cxn ang="0">
                <a:pos x="connsiteX33720" y="connsiteY33720"/>
              </a:cxn>
              <a:cxn ang="0">
                <a:pos x="connsiteX33721" y="connsiteY33721"/>
              </a:cxn>
              <a:cxn ang="0">
                <a:pos x="connsiteX33722" y="connsiteY33722"/>
              </a:cxn>
              <a:cxn ang="0">
                <a:pos x="connsiteX33723" y="connsiteY33723"/>
              </a:cxn>
              <a:cxn ang="0">
                <a:pos x="connsiteX33724" y="connsiteY33724"/>
              </a:cxn>
              <a:cxn ang="0">
                <a:pos x="connsiteX33725" y="connsiteY33725"/>
              </a:cxn>
              <a:cxn ang="0">
                <a:pos x="connsiteX33726" y="connsiteY33726"/>
              </a:cxn>
              <a:cxn ang="0">
                <a:pos x="connsiteX33727" y="connsiteY33727"/>
              </a:cxn>
              <a:cxn ang="0">
                <a:pos x="connsiteX33728" y="connsiteY33728"/>
              </a:cxn>
              <a:cxn ang="0">
                <a:pos x="connsiteX33729" y="connsiteY33729"/>
              </a:cxn>
              <a:cxn ang="0">
                <a:pos x="connsiteX33730" y="connsiteY33730"/>
              </a:cxn>
              <a:cxn ang="0">
                <a:pos x="connsiteX33731" y="connsiteY33731"/>
              </a:cxn>
              <a:cxn ang="0">
                <a:pos x="connsiteX33732" y="connsiteY33732"/>
              </a:cxn>
              <a:cxn ang="0">
                <a:pos x="connsiteX33733" y="connsiteY33733"/>
              </a:cxn>
              <a:cxn ang="0">
                <a:pos x="connsiteX33734" y="connsiteY33734"/>
              </a:cxn>
              <a:cxn ang="0">
                <a:pos x="connsiteX33735" y="connsiteY33735"/>
              </a:cxn>
              <a:cxn ang="0">
                <a:pos x="connsiteX33736" y="connsiteY33736"/>
              </a:cxn>
              <a:cxn ang="0">
                <a:pos x="connsiteX33737" y="connsiteY33737"/>
              </a:cxn>
              <a:cxn ang="0">
                <a:pos x="connsiteX33738" y="connsiteY33738"/>
              </a:cxn>
              <a:cxn ang="0">
                <a:pos x="connsiteX33739" y="connsiteY33739"/>
              </a:cxn>
              <a:cxn ang="0">
                <a:pos x="connsiteX33740" y="connsiteY33740"/>
              </a:cxn>
              <a:cxn ang="0">
                <a:pos x="connsiteX33741" y="connsiteY33741"/>
              </a:cxn>
              <a:cxn ang="0">
                <a:pos x="connsiteX33742" y="connsiteY33742"/>
              </a:cxn>
              <a:cxn ang="0">
                <a:pos x="connsiteX33743" y="connsiteY33743"/>
              </a:cxn>
              <a:cxn ang="0">
                <a:pos x="connsiteX33744" y="connsiteY33744"/>
              </a:cxn>
              <a:cxn ang="0">
                <a:pos x="connsiteX33745" y="connsiteY33745"/>
              </a:cxn>
              <a:cxn ang="0">
                <a:pos x="connsiteX33746" y="connsiteY33746"/>
              </a:cxn>
              <a:cxn ang="0">
                <a:pos x="connsiteX33747" y="connsiteY33747"/>
              </a:cxn>
              <a:cxn ang="0">
                <a:pos x="connsiteX33748" y="connsiteY33748"/>
              </a:cxn>
              <a:cxn ang="0">
                <a:pos x="connsiteX33749" y="connsiteY33749"/>
              </a:cxn>
              <a:cxn ang="0">
                <a:pos x="connsiteX33750" y="connsiteY33750"/>
              </a:cxn>
              <a:cxn ang="0">
                <a:pos x="connsiteX33751" y="connsiteY33751"/>
              </a:cxn>
              <a:cxn ang="0">
                <a:pos x="connsiteX33752" y="connsiteY33752"/>
              </a:cxn>
              <a:cxn ang="0">
                <a:pos x="connsiteX33753" y="connsiteY33753"/>
              </a:cxn>
              <a:cxn ang="0">
                <a:pos x="connsiteX33754" y="connsiteY33754"/>
              </a:cxn>
              <a:cxn ang="0">
                <a:pos x="connsiteX33755" y="connsiteY33755"/>
              </a:cxn>
              <a:cxn ang="0">
                <a:pos x="connsiteX33756" y="connsiteY33756"/>
              </a:cxn>
              <a:cxn ang="0">
                <a:pos x="connsiteX33757" y="connsiteY33757"/>
              </a:cxn>
              <a:cxn ang="0">
                <a:pos x="connsiteX33758" y="connsiteY33758"/>
              </a:cxn>
              <a:cxn ang="0">
                <a:pos x="connsiteX33759" y="connsiteY33759"/>
              </a:cxn>
              <a:cxn ang="0">
                <a:pos x="connsiteX33760" y="connsiteY33760"/>
              </a:cxn>
              <a:cxn ang="0">
                <a:pos x="connsiteX33761" y="connsiteY33761"/>
              </a:cxn>
              <a:cxn ang="0">
                <a:pos x="connsiteX33762" y="connsiteY33762"/>
              </a:cxn>
              <a:cxn ang="0">
                <a:pos x="connsiteX33763" y="connsiteY33763"/>
              </a:cxn>
              <a:cxn ang="0">
                <a:pos x="connsiteX33764" y="connsiteY33764"/>
              </a:cxn>
              <a:cxn ang="0">
                <a:pos x="connsiteX33765" y="connsiteY33765"/>
              </a:cxn>
              <a:cxn ang="0">
                <a:pos x="connsiteX33766" y="connsiteY33766"/>
              </a:cxn>
              <a:cxn ang="0">
                <a:pos x="connsiteX33767" y="connsiteY33767"/>
              </a:cxn>
              <a:cxn ang="0">
                <a:pos x="connsiteX33768" y="connsiteY33768"/>
              </a:cxn>
              <a:cxn ang="0">
                <a:pos x="connsiteX33769" y="connsiteY33769"/>
              </a:cxn>
              <a:cxn ang="0">
                <a:pos x="connsiteX33770" y="connsiteY33770"/>
              </a:cxn>
              <a:cxn ang="0">
                <a:pos x="connsiteX33771" y="connsiteY33771"/>
              </a:cxn>
              <a:cxn ang="0">
                <a:pos x="connsiteX33772" y="connsiteY33772"/>
              </a:cxn>
              <a:cxn ang="0">
                <a:pos x="connsiteX33773" y="connsiteY33773"/>
              </a:cxn>
              <a:cxn ang="0">
                <a:pos x="connsiteX33774" y="connsiteY33774"/>
              </a:cxn>
              <a:cxn ang="0">
                <a:pos x="connsiteX33775" y="connsiteY33775"/>
              </a:cxn>
              <a:cxn ang="0">
                <a:pos x="connsiteX33776" y="connsiteY33776"/>
              </a:cxn>
              <a:cxn ang="0">
                <a:pos x="connsiteX33777" y="connsiteY33777"/>
              </a:cxn>
              <a:cxn ang="0">
                <a:pos x="connsiteX33778" y="connsiteY33778"/>
              </a:cxn>
              <a:cxn ang="0">
                <a:pos x="connsiteX33779" y="connsiteY33779"/>
              </a:cxn>
              <a:cxn ang="0">
                <a:pos x="connsiteX33780" y="connsiteY33780"/>
              </a:cxn>
              <a:cxn ang="0">
                <a:pos x="connsiteX33781" y="connsiteY33781"/>
              </a:cxn>
              <a:cxn ang="0">
                <a:pos x="connsiteX33782" y="connsiteY33782"/>
              </a:cxn>
              <a:cxn ang="0">
                <a:pos x="connsiteX33783" y="connsiteY33783"/>
              </a:cxn>
              <a:cxn ang="0">
                <a:pos x="connsiteX33784" y="connsiteY33784"/>
              </a:cxn>
              <a:cxn ang="0">
                <a:pos x="connsiteX33785" y="connsiteY33785"/>
              </a:cxn>
              <a:cxn ang="0">
                <a:pos x="connsiteX33786" y="connsiteY33786"/>
              </a:cxn>
              <a:cxn ang="0">
                <a:pos x="connsiteX33787" y="connsiteY33787"/>
              </a:cxn>
              <a:cxn ang="0">
                <a:pos x="connsiteX33788" y="connsiteY33788"/>
              </a:cxn>
              <a:cxn ang="0">
                <a:pos x="connsiteX33789" y="connsiteY33789"/>
              </a:cxn>
              <a:cxn ang="0">
                <a:pos x="connsiteX33790" y="connsiteY33790"/>
              </a:cxn>
              <a:cxn ang="0">
                <a:pos x="connsiteX33791" y="connsiteY33791"/>
              </a:cxn>
              <a:cxn ang="0">
                <a:pos x="connsiteX33792" y="connsiteY33792"/>
              </a:cxn>
              <a:cxn ang="0">
                <a:pos x="connsiteX33793" y="connsiteY33793"/>
              </a:cxn>
              <a:cxn ang="0">
                <a:pos x="connsiteX33794" y="connsiteY33794"/>
              </a:cxn>
              <a:cxn ang="0">
                <a:pos x="connsiteX33795" y="connsiteY33795"/>
              </a:cxn>
              <a:cxn ang="0">
                <a:pos x="connsiteX33796" y="connsiteY33796"/>
              </a:cxn>
              <a:cxn ang="0">
                <a:pos x="connsiteX33797" y="connsiteY33797"/>
              </a:cxn>
              <a:cxn ang="0">
                <a:pos x="connsiteX33798" y="connsiteY33798"/>
              </a:cxn>
              <a:cxn ang="0">
                <a:pos x="connsiteX33799" y="connsiteY33799"/>
              </a:cxn>
              <a:cxn ang="0">
                <a:pos x="connsiteX33800" y="connsiteY33800"/>
              </a:cxn>
              <a:cxn ang="0">
                <a:pos x="connsiteX33801" y="connsiteY33801"/>
              </a:cxn>
              <a:cxn ang="0">
                <a:pos x="connsiteX33802" y="connsiteY33802"/>
              </a:cxn>
              <a:cxn ang="0">
                <a:pos x="connsiteX33803" y="connsiteY33803"/>
              </a:cxn>
              <a:cxn ang="0">
                <a:pos x="connsiteX33804" y="connsiteY33804"/>
              </a:cxn>
              <a:cxn ang="0">
                <a:pos x="connsiteX33805" y="connsiteY33805"/>
              </a:cxn>
              <a:cxn ang="0">
                <a:pos x="connsiteX33806" y="connsiteY33806"/>
              </a:cxn>
              <a:cxn ang="0">
                <a:pos x="connsiteX33807" y="connsiteY33807"/>
              </a:cxn>
              <a:cxn ang="0">
                <a:pos x="connsiteX33808" y="connsiteY33808"/>
              </a:cxn>
              <a:cxn ang="0">
                <a:pos x="connsiteX33809" y="connsiteY33809"/>
              </a:cxn>
              <a:cxn ang="0">
                <a:pos x="connsiteX33810" y="connsiteY33810"/>
              </a:cxn>
              <a:cxn ang="0">
                <a:pos x="connsiteX33811" y="connsiteY33811"/>
              </a:cxn>
              <a:cxn ang="0">
                <a:pos x="connsiteX33812" y="connsiteY33812"/>
              </a:cxn>
              <a:cxn ang="0">
                <a:pos x="connsiteX33813" y="connsiteY33813"/>
              </a:cxn>
              <a:cxn ang="0">
                <a:pos x="connsiteX33814" y="connsiteY33814"/>
              </a:cxn>
              <a:cxn ang="0">
                <a:pos x="connsiteX33815" y="connsiteY33815"/>
              </a:cxn>
              <a:cxn ang="0">
                <a:pos x="connsiteX33816" y="connsiteY33816"/>
              </a:cxn>
              <a:cxn ang="0">
                <a:pos x="connsiteX33817" y="connsiteY33817"/>
              </a:cxn>
              <a:cxn ang="0">
                <a:pos x="connsiteX33818" y="connsiteY33818"/>
              </a:cxn>
              <a:cxn ang="0">
                <a:pos x="connsiteX33819" y="connsiteY33819"/>
              </a:cxn>
              <a:cxn ang="0">
                <a:pos x="connsiteX33820" y="connsiteY33820"/>
              </a:cxn>
              <a:cxn ang="0">
                <a:pos x="connsiteX33821" y="connsiteY33821"/>
              </a:cxn>
              <a:cxn ang="0">
                <a:pos x="connsiteX33822" y="connsiteY33822"/>
              </a:cxn>
              <a:cxn ang="0">
                <a:pos x="connsiteX33823" y="connsiteY33823"/>
              </a:cxn>
              <a:cxn ang="0">
                <a:pos x="connsiteX33824" y="connsiteY33824"/>
              </a:cxn>
              <a:cxn ang="0">
                <a:pos x="connsiteX33825" y="connsiteY33825"/>
              </a:cxn>
              <a:cxn ang="0">
                <a:pos x="connsiteX33826" y="connsiteY33826"/>
              </a:cxn>
              <a:cxn ang="0">
                <a:pos x="connsiteX33827" y="connsiteY33827"/>
              </a:cxn>
              <a:cxn ang="0">
                <a:pos x="connsiteX33828" y="connsiteY33828"/>
              </a:cxn>
              <a:cxn ang="0">
                <a:pos x="connsiteX33829" y="connsiteY33829"/>
              </a:cxn>
              <a:cxn ang="0">
                <a:pos x="connsiteX33830" y="connsiteY33830"/>
              </a:cxn>
              <a:cxn ang="0">
                <a:pos x="connsiteX33831" y="connsiteY33831"/>
              </a:cxn>
              <a:cxn ang="0">
                <a:pos x="connsiteX33832" y="connsiteY33832"/>
              </a:cxn>
              <a:cxn ang="0">
                <a:pos x="connsiteX33833" y="connsiteY33833"/>
              </a:cxn>
              <a:cxn ang="0">
                <a:pos x="connsiteX33834" y="connsiteY33834"/>
              </a:cxn>
              <a:cxn ang="0">
                <a:pos x="connsiteX33835" y="connsiteY33835"/>
              </a:cxn>
              <a:cxn ang="0">
                <a:pos x="connsiteX33836" y="connsiteY33836"/>
              </a:cxn>
              <a:cxn ang="0">
                <a:pos x="connsiteX33837" y="connsiteY33837"/>
              </a:cxn>
              <a:cxn ang="0">
                <a:pos x="connsiteX33838" y="connsiteY33838"/>
              </a:cxn>
              <a:cxn ang="0">
                <a:pos x="connsiteX33839" y="connsiteY33839"/>
              </a:cxn>
              <a:cxn ang="0">
                <a:pos x="connsiteX33840" y="connsiteY33840"/>
              </a:cxn>
              <a:cxn ang="0">
                <a:pos x="connsiteX33841" y="connsiteY33841"/>
              </a:cxn>
              <a:cxn ang="0">
                <a:pos x="connsiteX33842" y="connsiteY33842"/>
              </a:cxn>
              <a:cxn ang="0">
                <a:pos x="connsiteX33843" y="connsiteY33843"/>
              </a:cxn>
              <a:cxn ang="0">
                <a:pos x="connsiteX33844" y="connsiteY33844"/>
              </a:cxn>
              <a:cxn ang="0">
                <a:pos x="connsiteX33845" y="connsiteY33845"/>
              </a:cxn>
              <a:cxn ang="0">
                <a:pos x="connsiteX33846" y="connsiteY33846"/>
              </a:cxn>
              <a:cxn ang="0">
                <a:pos x="connsiteX33847" y="connsiteY33847"/>
              </a:cxn>
              <a:cxn ang="0">
                <a:pos x="connsiteX33848" y="connsiteY33848"/>
              </a:cxn>
              <a:cxn ang="0">
                <a:pos x="connsiteX33849" y="connsiteY33849"/>
              </a:cxn>
              <a:cxn ang="0">
                <a:pos x="connsiteX33850" y="connsiteY33850"/>
              </a:cxn>
              <a:cxn ang="0">
                <a:pos x="connsiteX33851" y="connsiteY33851"/>
              </a:cxn>
              <a:cxn ang="0">
                <a:pos x="connsiteX33852" y="connsiteY33852"/>
              </a:cxn>
              <a:cxn ang="0">
                <a:pos x="connsiteX33853" y="connsiteY33853"/>
              </a:cxn>
              <a:cxn ang="0">
                <a:pos x="connsiteX33854" y="connsiteY33854"/>
              </a:cxn>
              <a:cxn ang="0">
                <a:pos x="connsiteX33855" y="connsiteY33855"/>
              </a:cxn>
              <a:cxn ang="0">
                <a:pos x="connsiteX33856" y="connsiteY33856"/>
              </a:cxn>
              <a:cxn ang="0">
                <a:pos x="connsiteX33857" y="connsiteY33857"/>
              </a:cxn>
              <a:cxn ang="0">
                <a:pos x="connsiteX33858" y="connsiteY33858"/>
              </a:cxn>
              <a:cxn ang="0">
                <a:pos x="connsiteX33859" y="connsiteY33859"/>
              </a:cxn>
              <a:cxn ang="0">
                <a:pos x="connsiteX33860" y="connsiteY33860"/>
              </a:cxn>
              <a:cxn ang="0">
                <a:pos x="connsiteX33861" y="connsiteY33861"/>
              </a:cxn>
              <a:cxn ang="0">
                <a:pos x="connsiteX33862" y="connsiteY33862"/>
              </a:cxn>
              <a:cxn ang="0">
                <a:pos x="connsiteX33863" y="connsiteY33863"/>
              </a:cxn>
              <a:cxn ang="0">
                <a:pos x="connsiteX33864" y="connsiteY33864"/>
              </a:cxn>
              <a:cxn ang="0">
                <a:pos x="connsiteX33865" y="connsiteY33865"/>
              </a:cxn>
              <a:cxn ang="0">
                <a:pos x="connsiteX33866" y="connsiteY33866"/>
              </a:cxn>
              <a:cxn ang="0">
                <a:pos x="connsiteX33867" y="connsiteY33867"/>
              </a:cxn>
              <a:cxn ang="0">
                <a:pos x="connsiteX33868" y="connsiteY33868"/>
              </a:cxn>
              <a:cxn ang="0">
                <a:pos x="connsiteX33869" y="connsiteY33869"/>
              </a:cxn>
              <a:cxn ang="0">
                <a:pos x="connsiteX33870" y="connsiteY33870"/>
              </a:cxn>
              <a:cxn ang="0">
                <a:pos x="connsiteX33871" y="connsiteY33871"/>
              </a:cxn>
              <a:cxn ang="0">
                <a:pos x="connsiteX33872" y="connsiteY33872"/>
              </a:cxn>
              <a:cxn ang="0">
                <a:pos x="connsiteX33873" y="connsiteY33873"/>
              </a:cxn>
              <a:cxn ang="0">
                <a:pos x="connsiteX33874" y="connsiteY33874"/>
              </a:cxn>
              <a:cxn ang="0">
                <a:pos x="connsiteX33875" y="connsiteY33875"/>
              </a:cxn>
              <a:cxn ang="0">
                <a:pos x="connsiteX33876" y="connsiteY33876"/>
              </a:cxn>
              <a:cxn ang="0">
                <a:pos x="connsiteX33877" y="connsiteY33877"/>
              </a:cxn>
              <a:cxn ang="0">
                <a:pos x="connsiteX33878" y="connsiteY33878"/>
              </a:cxn>
              <a:cxn ang="0">
                <a:pos x="connsiteX33879" y="connsiteY33879"/>
              </a:cxn>
              <a:cxn ang="0">
                <a:pos x="connsiteX33880" y="connsiteY33880"/>
              </a:cxn>
              <a:cxn ang="0">
                <a:pos x="connsiteX33881" y="connsiteY33881"/>
              </a:cxn>
              <a:cxn ang="0">
                <a:pos x="connsiteX33882" y="connsiteY33882"/>
              </a:cxn>
              <a:cxn ang="0">
                <a:pos x="connsiteX33883" y="connsiteY33883"/>
              </a:cxn>
              <a:cxn ang="0">
                <a:pos x="connsiteX33884" y="connsiteY33884"/>
              </a:cxn>
              <a:cxn ang="0">
                <a:pos x="connsiteX33885" y="connsiteY33885"/>
              </a:cxn>
              <a:cxn ang="0">
                <a:pos x="connsiteX33886" y="connsiteY33886"/>
              </a:cxn>
              <a:cxn ang="0">
                <a:pos x="connsiteX33887" y="connsiteY33887"/>
              </a:cxn>
              <a:cxn ang="0">
                <a:pos x="connsiteX33888" y="connsiteY33888"/>
              </a:cxn>
              <a:cxn ang="0">
                <a:pos x="connsiteX33889" y="connsiteY33889"/>
              </a:cxn>
              <a:cxn ang="0">
                <a:pos x="connsiteX33890" y="connsiteY33890"/>
              </a:cxn>
              <a:cxn ang="0">
                <a:pos x="connsiteX33891" y="connsiteY33891"/>
              </a:cxn>
              <a:cxn ang="0">
                <a:pos x="connsiteX33892" y="connsiteY33892"/>
              </a:cxn>
              <a:cxn ang="0">
                <a:pos x="connsiteX33893" y="connsiteY33893"/>
              </a:cxn>
              <a:cxn ang="0">
                <a:pos x="connsiteX33894" y="connsiteY33894"/>
              </a:cxn>
              <a:cxn ang="0">
                <a:pos x="connsiteX33895" y="connsiteY33895"/>
              </a:cxn>
              <a:cxn ang="0">
                <a:pos x="connsiteX33896" y="connsiteY33896"/>
              </a:cxn>
              <a:cxn ang="0">
                <a:pos x="connsiteX33897" y="connsiteY33897"/>
              </a:cxn>
              <a:cxn ang="0">
                <a:pos x="connsiteX33898" y="connsiteY33898"/>
              </a:cxn>
              <a:cxn ang="0">
                <a:pos x="connsiteX33899" y="connsiteY33899"/>
              </a:cxn>
              <a:cxn ang="0">
                <a:pos x="connsiteX33900" y="connsiteY33900"/>
              </a:cxn>
              <a:cxn ang="0">
                <a:pos x="connsiteX33901" y="connsiteY33901"/>
              </a:cxn>
              <a:cxn ang="0">
                <a:pos x="connsiteX33902" y="connsiteY33902"/>
              </a:cxn>
              <a:cxn ang="0">
                <a:pos x="connsiteX33903" y="connsiteY33903"/>
              </a:cxn>
              <a:cxn ang="0">
                <a:pos x="connsiteX33904" y="connsiteY33904"/>
              </a:cxn>
              <a:cxn ang="0">
                <a:pos x="connsiteX33905" y="connsiteY33905"/>
              </a:cxn>
              <a:cxn ang="0">
                <a:pos x="connsiteX33906" y="connsiteY33906"/>
              </a:cxn>
              <a:cxn ang="0">
                <a:pos x="connsiteX33907" y="connsiteY33907"/>
              </a:cxn>
              <a:cxn ang="0">
                <a:pos x="connsiteX33908" y="connsiteY33908"/>
              </a:cxn>
              <a:cxn ang="0">
                <a:pos x="connsiteX33909" y="connsiteY33909"/>
              </a:cxn>
              <a:cxn ang="0">
                <a:pos x="connsiteX33910" y="connsiteY33910"/>
              </a:cxn>
              <a:cxn ang="0">
                <a:pos x="connsiteX33911" y="connsiteY33911"/>
              </a:cxn>
              <a:cxn ang="0">
                <a:pos x="connsiteX33912" y="connsiteY33912"/>
              </a:cxn>
              <a:cxn ang="0">
                <a:pos x="connsiteX33913" y="connsiteY33913"/>
              </a:cxn>
              <a:cxn ang="0">
                <a:pos x="connsiteX33914" y="connsiteY33914"/>
              </a:cxn>
              <a:cxn ang="0">
                <a:pos x="connsiteX33915" y="connsiteY33915"/>
              </a:cxn>
              <a:cxn ang="0">
                <a:pos x="connsiteX33916" y="connsiteY33916"/>
              </a:cxn>
              <a:cxn ang="0">
                <a:pos x="connsiteX33917" y="connsiteY33917"/>
              </a:cxn>
              <a:cxn ang="0">
                <a:pos x="connsiteX33918" y="connsiteY33918"/>
              </a:cxn>
              <a:cxn ang="0">
                <a:pos x="connsiteX33919" y="connsiteY33919"/>
              </a:cxn>
              <a:cxn ang="0">
                <a:pos x="connsiteX33920" y="connsiteY33920"/>
              </a:cxn>
              <a:cxn ang="0">
                <a:pos x="connsiteX33921" y="connsiteY33921"/>
              </a:cxn>
              <a:cxn ang="0">
                <a:pos x="connsiteX33922" y="connsiteY33922"/>
              </a:cxn>
              <a:cxn ang="0">
                <a:pos x="connsiteX33923" y="connsiteY33923"/>
              </a:cxn>
              <a:cxn ang="0">
                <a:pos x="connsiteX33924" y="connsiteY33924"/>
              </a:cxn>
              <a:cxn ang="0">
                <a:pos x="connsiteX33925" y="connsiteY33925"/>
              </a:cxn>
              <a:cxn ang="0">
                <a:pos x="connsiteX33926" y="connsiteY33926"/>
              </a:cxn>
              <a:cxn ang="0">
                <a:pos x="connsiteX33927" y="connsiteY33927"/>
              </a:cxn>
              <a:cxn ang="0">
                <a:pos x="connsiteX33928" y="connsiteY33928"/>
              </a:cxn>
              <a:cxn ang="0">
                <a:pos x="connsiteX33929" y="connsiteY33929"/>
              </a:cxn>
              <a:cxn ang="0">
                <a:pos x="connsiteX33930" y="connsiteY33930"/>
              </a:cxn>
              <a:cxn ang="0">
                <a:pos x="connsiteX33931" y="connsiteY33931"/>
              </a:cxn>
              <a:cxn ang="0">
                <a:pos x="connsiteX33932" y="connsiteY33932"/>
              </a:cxn>
              <a:cxn ang="0">
                <a:pos x="connsiteX33933" y="connsiteY33933"/>
              </a:cxn>
              <a:cxn ang="0">
                <a:pos x="connsiteX33934" y="connsiteY33934"/>
              </a:cxn>
              <a:cxn ang="0">
                <a:pos x="connsiteX33935" y="connsiteY33935"/>
              </a:cxn>
              <a:cxn ang="0">
                <a:pos x="connsiteX33936" y="connsiteY33936"/>
              </a:cxn>
              <a:cxn ang="0">
                <a:pos x="connsiteX33937" y="connsiteY33937"/>
              </a:cxn>
              <a:cxn ang="0">
                <a:pos x="connsiteX33938" y="connsiteY33938"/>
              </a:cxn>
              <a:cxn ang="0">
                <a:pos x="connsiteX33939" y="connsiteY33939"/>
              </a:cxn>
              <a:cxn ang="0">
                <a:pos x="connsiteX33940" y="connsiteY33940"/>
              </a:cxn>
              <a:cxn ang="0">
                <a:pos x="connsiteX33941" y="connsiteY33941"/>
              </a:cxn>
              <a:cxn ang="0">
                <a:pos x="connsiteX33942" y="connsiteY33942"/>
              </a:cxn>
              <a:cxn ang="0">
                <a:pos x="connsiteX33943" y="connsiteY33943"/>
              </a:cxn>
              <a:cxn ang="0">
                <a:pos x="connsiteX33944" y="connsiteY33944"/>
              </a:cxn>
              <a:cxn ang="0">
                <a:pos x="connsiteX33945" y="connsiteY33945"/>
              </a:cxn>
              <a:cxn ang="0">
                <a:pos x="connsiteX33946" y="connsiteY33946"/>
              </a:cxn>
              <a:cxn ang="0">
                <a:pos x="connsiteX33947" y="connsiteY33947"/>
              </a:cxn>
              <a:cxn ang="0">
                <a:pos x="connsiteX33948" y="connsiteY33948"/>
              </a:cxn>
              <a:cxn ang="0">
                <a:pos x="connsiteX33949" y="connsiteY33949"/>
              </a:cxn>
              <a:cxn ang="0">
                <a:pos x="connsiteX33950" y="connsiteY33950"/>
              </a:cxn>
              <a:cxn ang="0">
                <a:pos x="connsiteX33951" y="connsiteY33951"/>
              </a:cxn>
              <a:cxn ang="0">
                <a:pos x="connsiteX33952" y="connsiteY33952"/>
              </a:cxn>
              <a:cxn ang="0">
                <a:pos x="connsiteX33953" y="connsiteY33953"/>
              </a:cxn>
              <a:cxn ang="0">
                <a:pos x="connsiteX33954" y="connsiteY33954"/>
              </a:cxn>
              <a:cxn ang="0">
                <a:pos x="connsiteX33955" y="connsiteY33955"/>
              </a:cxn>
              <a:cxn ang="0">
                <a:pos x="connsiteX33956" y="connsiteY33956"/>
              </a:cxn>
              <a:cxn ang="0">
                <a:pos x="connsiteX33957" y="connsiteY33957"/>
              </a:cxn>
              <a:cxn ang="0">
                <a:pos x="connsiteX33958" y="connsiteY33958"/>
              </a:cxn>
              <a:cxn ang="0">
                <a:pos x="connsiteX33959" y="connsiteY33959"/>
              </a:cxn>
              <a:cxn ang="0">
                <a:pos x="connsiteX33960" y="connsiteY33960"/>
              </a:cxn>
              <a:cxn ang="0">
                <a:pos x="connsiteX33961" y="connsiteY33961"/>
              </a:cxn>
              <a:cxn ang="0">
                <a:pos x="connsiteX33962" y="connsiteY33962"/>
              </a:cxn>
              <a:cxn ang="0">
                <a:pos x="connsiteX33963" y="connsiteY33963"/>
              </a:cxn>
              <a:cxn ang="0">
                <a:pos x="connsiteX33964" y="connsiteY33964"/>
              </a:cxn>
              <a:cxn ang="0">
                <a:pos x="connsiteX33965" y="connsiteY33965"/>
              </a:cxn>
              <a:cxn ang="0">
                <a:pos x="connsiteX33966" y="connsiteY33966"/>
              </a:cxn>
              <a:cxn ang="0">
                <a:pos x="connsiteX33967" y="connsiteY33967"/>
              </a:cxn>
              <a:cxn ang="0">
                <a:pos x="connsiteX33968" y="connsiteY33968"/>
              </a:cxn>
              <a:cxn ang="0">
                <a:pos x="connsiteX33969" y="connsiteY33969"/>
              </a:cxn>
              <a:cxn ang="0">
                <a:pos x="connsiteX33970" y="connsiteY33970"/>
              </a:cxn>
              <a:cxn ang="0">
                <a:pos x="connsiteX33971" y="connsiteY33971"/>
              </a:cxn>
              <a:cxn ang="0">
                <a:pos x="connsiteX33972" y="connsiteY33972"/>
              </a:cxn>
              <a:cxn ang="0">
                <a:pos x="connsiteX33973" y="connsiteY33973"/>
              </a:cxn>
              <a:cxn ang="0">
                <a:pos x="connsiteX33974" y="connsiteY33974"/>
              </a:cxn>
              <a:cxn ang="0">
                <a:pos x="connsiteX33975" y="connsiteY33975"/>
              </a:cxn>
              <a:cxn ang="0">
                <a:pos x="connsiteX33976" y="connsiteY33976"/>
              </a:cxn>
              <a:cxn ang="0">
                <a:pos x="connsiteX33977" y="connsiteY33977"/>
              </a:cxn>
              <a:cxn ang="0">
                <a:pos x="connsiteX33978" y="connsiteY33978"/>
              </a:cxn>
              <a:cxn ang="0">
                <a:pos x="connsiteX33979" y="connsiteY33979"/>
              </a:cxn>
              <a:cxn ang="0">
                <a:pos x="connsiteX33980" y="connsiteY33980"/>
              </a:cxn>
              <a:cxn ang="0">
                <a:pos x="connsiteX33981" y="connsiteY33981"/>
              </a:cxn>
              <a:cxn ang="0">
                <a:pos x="connsiteX33982" y="connsiteY33982"/>
              </a:cxn>
              <a:cxn ang="0">
                <a:pos x="connsiteX33983" y="connsiteY33983"/>
              </a:cxn>
              <a:cxn ang="0">
                <a:pos x="connsiteX33984" y="connsiteY33984"/>
              </a:cxn>
              <a:cxn ang="0">
                <a:pos x="connsiteX33985" y="connsiteY33985"/>
              </a:cxn>
              <a:cxn ang="0">
                <a:pos x="connsiteX33986" y="connsiteY33986"/>
              </a:cxn>
              <a:cxn ang="0">
                <a:pos x="connsiteX33987" y="connsiteY33987"/>
              </a:cxn>
              <a:cxn ang="0">
                <a:pos x="connsiteX33988" y="connsiteY33988"/>
              </a:cxn>
              <a:cxn ang="0">
                <a:pos x="connsiteX33989" y="connsiteY33989"/>
              </a:cxn>
              <a:cxn ang="0">
                <a:pos x="connsiteX33990" y="connsiteY33990"/>
              </a:cxn>
              <a:cxn ang="0">
                <a:pos x="connsiteX33991" y="connsiteY33991"/>
              </a:cxn>
              <a:cxn ang="0">
                <a:pos x="connsiteX33992" y="connsiteY33992"/>
              </a:cxn>
              <a:cxn ang="0">
                <a:pos x="connsiteX33993" y="connsiteY33993"/>
              </a:cxn>
              <a:cxn ang="0">
                <a:pos x="connsiteX33994" y="connsiteY33994"/>
              </a:cxn>
              <a:cxn ang="0">
                <a:pos x="connsiteX33995" y="connsiteY33995"/>
              </a:cxn>
              <a:cxn ang="0">
                <a:pos x="connsiteX33996" y="connsiteY33996"/>
              </a:cxn>
              <a:cxn ang="0">
                <a:pos x="connsiteX33997" y="connsiteY33997"/>
              </a:cxn>
              <a:cxn ang="0">
                <a:pos x="connsiteX33998" y="connsiteY33998"/>
              </a:cxn>
              <a:cxn ang="0">
                <a:pos x="connsiteX33999" y="connsiteY33999"/>
              </a:cxn>
              <a:cxn ang="0">
                <a:pos x="connsiteX34000" y="connsiteY34000"/>
              </a:cxn>
              <a:cxn ang="0">
                <a:pos x="connsiteX34001" y="connsiteY34001"/>
              </a:cxn>
              <a:cxn ang="0">
                <a:pos x="connsiteX34002" y="connsiteY34002"/>
              </a:cxn>
              <a:cxn ang="0">
                <a:pos x="connsiteX34003" y="connsiteY34003"/>
              </a:cxn>
              <a:cxn ang="0">
                <a:pos x="connsiteX34004" y="connsiteY34004"/>
              </a:cxn>
              <a:cxn ang="0">
                <a:pos x="connsiteX34005" y="connsiteY34005"/>
              </a:cxn>
              <a:cxn ang="0">
                <a:pos x="connsiteX34006" y="connsiteY34006"/>
              </a:cxn>
              <a:cxn ang="0">
                <a:pos x="connsiteX34007" y="connsiteY34007"/>
              </a:cxn>
              <a:cxn ang="0">
                <a:pos x="connsiteX34008" y="connsiteY34008"/>
              </a:cxn>
              <a:cxn ang="0">
                <a:pos x="connsiteX34009" y="connsiteY34009"/>
              </a:cxn>
              <a:cxn ang="0">
                <a:pos x="connsiteX34010" y="connsiteY34010"/>
              </a:cxn>
              <a:cxn ang="0">
                <a:pos x="connsiteX34011" y="connsiteY34011"/>
              </a:cxn>
              <a:cxn ang="0">
                <a:pos x="connsiteX34012" y="connsiteY34012"/>
              </a:cxn>
              <a:cxn ang="0">
                <a:pos x="connsiteX34013" y="connsiteY34013"/>
              </a:cxn>
              <a:cxn ang="0">
                <a:pos x="connsiteX34014" y="connsiteY34014"/>
              </a:cxn>
              <a:cxn ang="0">
                <a:pos x="connsiteX34015" y="connsiteY34015"/>
              </a:cxn>
              <a:cxn ang="0">
                <a:pos x="connsiteX34016" y="connsiteY34016"/>
              </a:cxn>
              <a:cxn ang="0">
                <a:pos x="connsiteX34017" y="connsiteY34017"/>
              </a:cxn>
              <a:cxn ang="0">
                <a:pos x="connsiteX34018" y="connsiteY34018"/>
              </a:cxn>
              <a:cxn ang="0">
                <a:pos x="connsiteX34019" y="connsiteY34019"/>
              </a:cxn>
              <a:cxn ang="0">
                <a:pos x="connsiteX34020" y="connsiteY34020"/>
              </a:cxn>
              <a:cxn ang="0">
                <a:pos x="connsiteX34021" y="connsiteY34021"/>
              </a:cxn>
              <a:cxn ang="0">
                <a:pos x="connsiteX34022" y="connsiteY34022"/>
              </a:cxn>
              <a:cxn ang="0">
                <a:pos x="connsiteX34023" y="connsiteY34023"/>
              </a:cxn>
              <a:cxn ang="0">
                <a:pos x="connsiteX34024" y="connsiteY34024"/>
              </a:cxn>
              <a:cxn ang="0">
                <a:pos x="connsiteX34025" y="connsiteY34025"/>
              </a:cxn>
              <a:cxn ang="0">
                <a:pos x="connsiteX34026" y="connsiteY34026"/>
              </a:cxn>
              <a:cxn ang="0">
                <a:pos x="connsiteX34027" y="connsiteY34027"/>
              </a:cxn>
              <a:cxn ang="0">
                <a:pos x="connsiteX34028" y="connsiteY34028"/>
              </a:cxn>
              <a:cxn ang="0">
                <a:pos x="connsiteX34029" y="connsiteY34029"/>
              </a:cxn>
              <a:cxn ang="0">
                <a:pos x="connsiteX34030" y="connsiteY34030"/>
              </a:cxn>
              <a:cxn ang="0">
                <a:pos x="connsiteX34031" y="connsiteY34031"/>
              </a:cxn>
              <a:cxn ang="0">
                <a:pos x="connsiteX34032" y="connsiteY34032"/>
              </a:cxn>
              <a:cxn ang="0">
                <a:pos x="connsiteX34033" y="connsiteY34033"/>
              </a:cxn>
              <a:cxn ang="0">
                <a:pos x="connsiteX34034" y="connsiteY34034"/>
              </a:cxn>
              <a:cxn ang="0">
                <a:pos x="connsiteX34035" y="connsiteY34035"/>
              </a:cxn>
              <a:cxn ang="0">
                <a:pos x="connsiteX34036" y="connsiteY34036"/>
              </a:cxn>
              <a:cxn ang="0">
                <a:pos x="connsiteX34037" y="connsiteY34037"/>
              </a:cxn>
              <a:cxn ang="0">
                <a:pos x="connsiteX34038" y="connsiteY34038"/>
              </a:cxn>
              <a:cxn ang="0">
                <a:pos x="connsiteX34039" y="connsiteY34039"/>
              </a:cxn>
              <a:cxn ang="0">
                <a:pos x="connsiteX34040" y="connsiteY34040"/>
              </a:cxn>
              <a:cxn ang="0">
                <a:pos x="connsiteX34041" y="connsiteY34041"/>
              </a:cxn>
              <a:cxn ang="0">
                <a:pos x="connsiteX34042" y="connsiteY34042"/>
              </a:cxn>
              <a:cxn ang="0">
                <a:pos x="connsiteX34043" y="connsiteY34043"/>
              </a:cxn>
              <a:cxn ang="0">
                <a:pos x="connsiteX34044" y="connsiteY34044"/>
              </a:cxn>
              <a:cxn ang="0">
                <a:pos x="connsiteX34045" y="connsiteY34045"/>
              </a:cxn>
              <a:cxn ang="0">
                <a:pos x="connsiteX34046" y="connsiteY34046"/>
              </a:cxn>
              <a:cxn ang="0">
                <a:pos x="connsiteX34047" y="connsiteY34047"/>
              </a:cxn>
              <a:cxn ang="0">
                <a:pos x="connsiteX34048" y="connsiteY34048"/>
              </a:cxn>
              <a:cxn ang="0">
                <a:pos x="connsiteX34049" y="connsiteY34049"/>
              </a:cxn>
              <a:cxn ang="0">
                <a:pos x="connsiteX34050" y="connsiteY34050"/>
              </a:cxn>
              <a:cxn ang="0">
                <a:pos x="connsiteX34051" y="connsiteY34051"/>
              </a:cxn>
              <a:cxn ang="0">
                <a:pos x="connsiteX34052" y="connsiteY34052"/>
              </a:cxn>
              <a:cxn ang="0">
                <a:pos x="connsiteX34053" y="connsiteY34053"/>
              </a:cxn>
              <a:cxn ang="0">
                <a:pos x="connsiteX34054" y="connsiteY34054"/>
              </a:cxn>
              <a:cxn ang="0">
                <a:pos x="connsiteX34055" y="connsiteY34055"/>
              </a:cxn>
              <a:cxn ang="0">
                <a:pos x="connsiteX34056" y="connsiteY34056"/>
              </a:cxn>
              <a:cxn ang="0">
                <a:pos x="connsiteX34057" y="connsiteY34057"/>
              </a:cxn>
              <a:cxn ang="0">
                <a:pos x="connsiteX34058" y="connsiteY34058"/>
              </a:cxn>
              <a:cxn ang="0">
                <a:pos x="connsiteX34059" y="connsiteY34059"/>
              </a:cxn>
              <a:cxn ang="0">
                <a:pos x="connsiteX34060" y="connsiteY34060"/>
              </a:cxn>
              <a:cxn ang="0">
                <a:pos x="connsiteX34061" y="connsiteY34061"/>
              </a:cxn>
              <a:cxn ang="0">
                <a:pos x="connsiteX34062" y="connsiteY34062"/>
              </a:cxn>
              <a:cxn ang="0">
                <a:pos x="connsiteX34063" y="connsiteY34063"/>
              </a:cxn>
              <a:cxn ang="0">
                <a:pos x="connsiteX34064" y="connsiteY34064"/>
              </a:cxn>
              <a:cxn ang="0">
                <a:pos x="connsiteX34065" y="connsiteY34065"/>
              </a:cxn>
              <a:cxn ang="0">
                <a:pos x="connsiteX34066" y="connsiteY34066"/>
              </a:cxn>
              <a:cxn ang="0">
                <a:pos x="connsiteX34067" y="connsiteY34067"/>
              </a:cxn>
              <a:cxn ang="0">
                <a:pos x="connsiteX34068" y="connsiteY34068"/>
              </a:cxn>
              <a:cxn ang="0">
                <a:pos x="connsiteX34069" y="connsiteY34069"/>
              </a:cxn>
              <a:cxn ang="0">
                <a:pos x="connsiteX34070" y="connsiteY34070"/>
              </a:cxn>
              <a:cxn ang="0">
                <a:pos x="connsiteX34071" y="connsiteY34071"/>
              </a:cxn>
              <a:cxn ang="0">
                <a:pos x="connsiteX34072" y="connsiteY34072"/>
              </a:cxn>
              <a:cxn ang="0">
                <a:pos x="connsiteX34073" y="connsiteY34073"/>
              </a:cxn>
              <a:cxn ang="0">
                <a:pos x="connsiteX34074" y="connsiteY34074"/>
              </a:cxn>
              <a:cxn ang="0">
                <a:pos x="connsiteX34075" y="connsiteY34075"/>
              </a:cxn>
              <a:cxn ang="0">
                <a:pos x="connsiteX34076" y="connsiteY34076"/>
              </a:cxn>
              <a:cxn ang="0">
                <a:pos x="connsiteX34077" y="connsiteY34077"/>
              </a:cxn>
              <a:cxn ang="0">
                <a:pos x="connsiteX34078" y="connsiteY34078"/>
              </a:cxn>
              <a:cxn ang="0">
                <a:pos x="connsiteX34079" y="connsiteY34079"/>
              </a:cxn>
              <a:cxn ang="0">
                <a:pos x="connsiteX34080" y="connsiteY34080"/>
              </a:cxn>
              <a:cxn ang="0">
                <a:pos x="connsiteX34081" y="connsiteY34081"/>
              </a:cxn>
              <a:cxn ang="0">
                <a:pos x="connsiteX34082" y="connsiteY34082"/>
              </a:cxn>
              <a:cxn ang="0">
                <a:pos x="connsiteX34083" y="connsiteY34083"/>
              </a:cxn>
              <a:cxn ang="0">
                <a:pos x="connsiteX34084" y="connsiteY34084"/>
              </a:cxn>
              <a:cxn ang="0">
                <a:pos x="connsiteX34085" y="connsiteY34085"/>
              </a:cxn>
              <a:cxn ang="0">
                <a:pos x="connsiteX34086" y="connsiteY34086"/>
              </a:cxn>
              <a:cxn ang="0">
                <a:pos x="connsiteX34087" y="connsiteY34087"/>
              </a:cxn>
              <a:cxn ang="0">
                <a:pos x="connsiteX34088" y="connsiteY34088"/>
              </a:cxn>
              <a:cxn ang="0">
                <a:pos x="connsiteX34089" y="connsiteY34089"/>
              </a:cxn>
              <a:cxn ang="0">
                <a:pos x="connsiteX34090" y="connsiteY34090"/>
              </a:cxn>
              <a:cxn ang="0">
                <a:pos x="connsiteX34091" y="connsiteY34091"/>
              </a:cxn>
              <a:cxn ang="0">
                <a:pos x="connsiteX34092" y="connsiteY34092"/>
              </a:cxn>
              <a:cxn ang="0">
                <a:pos x="connsiteX34093" y="connsiteY34093"/>
              </a:cxn>
              <a:cxn ang="0">
                <a:pos x="connsiteX34094" y="connsiteY34094"/>
              </a:cxn>
              <a:cxn ang="0">
                <a:pos x="connsiteX34095" y="connsiteY34095"/>
              </a:cxn>
              <a:cxn ang="0">
                <a:pos x="connsiteX34096" y="connsiteY34096"/>
              </a:cxn>
              <a:cxn ang="0">
                <a:pos x="connsiteX34097" y="connsiteY34097"/>
              </a:cxn>
              <a:cxn ang="0">
                <a:pos x="connsiteX34098" y="connsiteY34098"/>
              </a:cxn>
              <a:cxn ang="0">
                <a:pos x="connsiteX34099" y="connsiteY34099"/>
              </a:cxn>
              <a:cxn ang="0">
                <a:pos x="connsiteX34100" y="connsiteY34100"/>
              </a:cxn>
              <a:cxn ang="0">
                <a:pos x="connsiteX34101" y="connsiteY34101"/>
              </a:cxn>
              <a:cxn ang="0">
                <a:pos x="connsiteX34102" y="connsiteY34102"/>
              </a:cxn>
              <a:cxn ang="0">
                <a:pos x="connsiteX34103" y="connsiteY34103"/>
              </a:cxn>
              <a:cxn ang="0">
                <a:pos x="connsiteX34104" y="connsiteY34104"/>
              </a:cxn>
              <a:cxn ang="0">
                <a:pos x="connsiteX34105" y="connsiteY34105"/>
              </a:cxn>
              <a:cxn ang="0">
                <a:pos x="connsiteX34106" y="connsiteY34106"/>
              </a:cxn>
              <a:cxn ang="0">
                <a:pos x="connsiteX34107" y="connsiteY34107"/>
              </a:cxn>
              <a:cxn ang="0">
                <a:pos x="connsiteX34108" y="connsiteY34108"/>
              </a:cxn>
              <a:cxn ang="0">
                <a:pos x="connsiteX34109" y="connsiteY34109"/>
              </a:cxn>
              <a:cxn ang="0">
                <a:pos x="connsiteX34110" y="connsiteY34110"/>
              </a:cxn>
              <a:cxn ang="0">
                <a:pos x="connsiteX34111" y="connsiteY34111"/>
              </a:cxn>
              <a:cxn ang="0">
                <a:pos x="connsiteX34112" y="connsiteY34112"/>
              </a:cxn>
              <a:cxn ang="0">
                <a:pos x="connsiteX34113" y="connsiteY34113"/>
              </a:cxn>
              <a:cxn ang="0">
                <a:pos x="connsiteX34114" y="connsiteY34114"/>
              </a:cxn>
              <a:cxn ang="0">
                <a:pos x="connsiteX34115" y="connsiteY34115"/>
              </a:cxn>
              <a:cxn ang="0">
                <a:pos x="connsiteX34116" y="connsiteY34116"/>
              </a:cxn>
              <a:cxn ang="0">
                <a:pos x="connsiteX34117" y="connsiteY34117"/>
              </a:cxn>
              <a:cxn ang="0">
                <a:pos x="connsiteX34118" y="connsiteY34118"/>
              </a:cxn>
              <a:cxn ang="0">
                <a:pos x="connsiteX34119" y="connsiteY34119"/>
              </a:cxn>
              <a:cxn ang="0">
                <a:pos x="connsiteX34120" y="connsiteY34120"/>
              </a:cxn>
              <a:cxn ang="0">
                <a:pos x="connsiteX34121" y="connsiteY34121"/>
              </a:cxn>
              <a:cxn ang="0">
                <a:pos x="connsiteX34122" y="connsiteY34122"/>
              </a:cxn>
              <a:cxn ang="0">
                <a:pos x="connsiteX34123" y="connsiteY34123"/>
              </a:cxn>
              <a:cxn ang="0">
                <a:pos x="connsiteX34124" y="connsiteY34124"/>
              </a:cxn>
              <a:cxn ang="0">
                <a:pos x="connsiteX34125" y="connsiteY34125"/>
              </a:cxn>
              <a:cxn ang="0">
                <a:pos x="connsiteX34126" y="connsiteY34126"/>
              </a:cxn>
              <a:cxn ang="0">
                <a:pos x="connsiteX34127" y="connsiteY34127"/>
              </a:cxn>
              <a:cxn ang="0">
                <a:pos x="connsiteX34128" y="connsiteY34128"/>
              </a:cxn>
              <a:cxn ang="0">
                <a:pos x="connsiteX34129" y="connsiteY34129"/>
              </a:cxn>
              <a:cxn ang="0">
                <a:pos x="connsiteX34130" y="connsiteY34130"/>
              </a:cxn>
              <a:cxn ang="0">
                <a:pos x="connsiteX34131" y="connsiteY34131"/>
              </a:cxn>
              <a:cxn ang="0">
                <a:pos x="connsiteX34132" y="connsiteY34132"/>
              </a:cxn>
              <a:cxn ang="0">
                <a:pos x="connsiteX34133" y="connsiteY34133"/>
              </a:cxn>
              <a:cxn ang="0">
                <a:pos x="connsiteX34134" y="connsiteY34134"/>
              </a:cxn>
              <a:cxn ang="0">
                <a:pos x="connsiteX34135" y="connsiteY34135"/>
              </a:cxn>
              <a:cxn ang="0">
                <a:pos x="connsiteX34136" y="connsiteY34136"/>
              </a:cxn>
              <a:cxn ang="0">
                <a:pos x="connsiteX34137" y="connsiteY34137"/>
              </a:cxn>
              <a:cxn ang="0">
                <a:pos x="connsiteX34138" y="connsiteY34138"/>
              </a:cxn>
              <a:cxn ang="0">
                <a:pos x="connsiteX34139" y="connsiteY34139"/>
              </a:cxn>
              <a:cxn ang="0">
                <a:pos x="connsiteX34140" y="connsiteY34140"/>
              </a:cxn>
              <a:cxn ang="0">
                <a:pos x="connsiteX34141" y="connsiteY34141"/>
              </a:cxn>
              <a:cxn ang="0">
                <a:pos x="connsiteX34142" y="connsiteY34142"/>
              </a:cxn>
              <a:cxn ang="0">
                <a:pos x="connsiteX34143" y="connsiteY34143"/>
              </a:cxn>
              <a:cxn ang="0">
                <a:pos x="connsiteX34144" y="connsiteY34144"/>
              </a:cxn>
              <a:cxn ang="0">
                <a:pos x="connsiteX34145" y="connsiteY34145"/>
              </a:cxn>
              <a:cxn ang="0">
                <a:pos x="connsiteX34146" y="connsiteY34146"/>
              </a:cxn>
              <a:cxn ang="0">
                <a:pos x="connsiteX34147" y="connsiteY34147"/>
              </a:cxn>
              <a:cxn ang="0">
                <a:pos x="connsiteX34148" y="connsiteY34148"/>
              </a:cxn>
              <a:cxn ang="0">
                <a:pos x="connsiteX34149" y="connsiteY34149"/>
              </a:cxn>
              <a:cxn ang="0">
                <a:pos x="connsiteX34150" y="connsiteY34150"/>
              </a:cxn>
              <a:cxn ang="0">
                <a:pos x="connsiteX34151" y="connsiteY34151"/>
              </a:cxn>
              <a:cxn ang="0">
                <a:pos x="connsiteX34152" y="connsiteY34152"/>
              </a:cxn>
              <a:cxn ang="0">
                <a:pos x="connsiteX34153" y="connsiteY34153"/>
              </a:cxn>
              <a:cxn ang="0">
                <a:pos x="connsiteX34154" y="connsiteY34154"/>
              </a:cxn>
              <a:cxn ang="0">
                <a:pos x="connsiteX34155" y="connsiteY34155"/>
              </a:cxn>
              <a:cxn ang="0">
                <a:pos x="connsiteX34156" y="connsiteY34156"/>
              </a:cxn>
              <a:cxn ang="0">
                <a:pos x="connsiteX34157" y="connsiteY34157"/>
              </a:cxn>
              <a:cxn ang="0">
                <a:pos x="connsiteX34158" y="connsiteY34158"/>
              </a:cxn>
              <a:cxn ang="0">
                <a:pos x="connsiteX34159" y="connsiteY34159"/>
              </a:cxn>
              <a:cxn ang="0">
                <a:pos x="connsiteX34160" y="connsiteY34160"/>
              </a:cxn>
              <a:cxn ang="0">
                <a:pos x="connsiteX34161" y="connsiteY34161"/>
              </a:cxn>
              <a:cxn ang="0">
                <a:pos x="connsiteX34162" y="connsiteY34162"/>
              </a:cxn>
              <a:cxn ang="0">
                <a:pos x="connsiteX34163" y="connsiteY34163"/>
              </a:cxn>
              <a:cxn ang="0">
                <a:pos x="connsiteX34164" y="connsiteY34164"/>
              </a:cxn>
              <a:cxn ang="0">
                <a:pos x="connsiteX34165" y="connsiteY34165"/>
              </a:cxn>
              <a:cxn ang="0">
                <a:pos x="connsiteX34166" y="connsiteY34166"/>
              </a:cxn>
              <a:cxn ang="0">
                <a:pos x="connsiteX34167" y="connsiteY34167"/>
              </a:cxn>
              <a:cxn ang="0">
                <a:pos x="connsiteX34168" y="connsiteY34168"/>
              </a:cxn>
              <a:cxn ang="0">
                <a:pos x="connsiteX34169" y="connsiteY34169"/>
              </a:cxn>
              <a:cxn ang="0">
                <a:pos x="connsiteX34170" y="connsiteY34170"/>
              </a:cxn>
              <a:cxn ang="0">
                <a:pos x="connsiteX34171" y="connsiteY34171"/>
              </a:cxn>
              <a:cxn ang="0">
                <a:pos x="connsiteX34172" y="connsiteY34172"/>
              </a:cxn>
              <a:cxn ang="0">
                <a:pos x="connsiteX34173" y="connsiteY34173"/>
              </a:cxn>
              <a:cxn ang="0">
                <a:pos x="connsiteX34174" y="connsiteY34174"/>
              </a:cxn>
              <a:cxn ang="0">
                <a:pos x="connsiteX34175" y="connsiteY34175"/>
              </a:cxn>
              <a:cxn ang="0">
                <a:pos x="connsiteX34176" y="connsiteY34176"/>
              </a:cxn>
              <a:cxn ang="0">
                <a:pos x="connsiteX34177" y="connsiteY34177"/>
              </a:cxn>
              <a:cxn ang="0">
                <a:pos x="connsiteX34178" y="connsiteY34178"/>
              </a:cxn>
              <a:cxn ang="0">
                <a:pos x="connsiteX34179" y="connsiteY34179"/>
              </a:cxn>
              <a:cxn ang="0">
                <a:pos x="connsiteX34180" y="connsiteY34180"/>
              </a:cxn>
              <a:cxn ang="0">
                <a:pos x="connsiteX34181" y="connsiteY34181"/>
              </a:cxn>
              <a:cxn ang="0">
                <a:pos x="connsiteX34182" y="connsiteY34182"/>
              </a:cxn>
              <a:cxn ang="0">
                <a:pos x="connsiteX34183" y="connsiteY34183"/>
              </a:cxn>
              <a:cxn ang="0">
                <a:pos x="connsiteX34184" y="connsiteY34184"/>
              </a:cxn>
              <a:cxn ang="0">
                <a:pos x="connsiteX34185" y="connsiteY34185"/>
              </a:cxn>
              <a:cxn ang="0">
                <a:pos x="connsiteX34186" y="connsiteY34186"/>
              </a:cxn>
              <a:cxn ang="0">
                <a:pos x="connsiteX34187" y="connsiteY34187"/>
              </a:cxn>
              <a:cxn ang="0">
                <a:pos x="connsiteX34188" y="connsiteY34188"/>
              </a:cxn>
              <a:cxn ang="0">
                <a:pos x="connsiteX34189" y="connsiteY34189"/>
              </a:cxn>
              <a:cxn ang="0">
                <a:pos x="connsiteX34190" y="connsiteY34190"/>
              </a:cxn>
              <a:cxn ang="0">
                <a:pos x="connsiteX34191" y="connsiteY34191"/>
              </a:cxn>
              <a:cxn ang="0">
                <a:pos x="connsiteX34192" y="connsiteY34192"/>
              </a:cxn>
              <a:cxn ang="0">
                <a:pos x="connsiteX34193" y="connsiteY34193"/>
              </a:cxn>
              <a:cxn ang="0">
                <a:pos x="connsiteX34194" y="connsiteY34194"/>
              </a:cxn>
              <a:cxn ang="0">
                <a:pos x="connsiteX34195" y="connsiteY34195"/>
              </a:cxn>
              <a:cxn ang="0">
                <a:pos x="connsiteX34196" y="connsiteY34196"/>
              </a:cxn>
              <a:cxn ang="0">
                <a:pos x="connsiteX34197" y="connsiteY34197"/>
              </a:cxn>
              <a:cxn ang="0">
                <a:pos x="connsiteX34198" y="connsiteY34198"/>
              </a:cxn>
              <a:cxn ang="0">
                <a:pos x="connsiteX34199" y="connsiteY34199"/>
              </a:cxn>
              <a:cxn ang="0">
                <a:pos x="connsiteX34200" y="connsiteY34200"/>
              </a:cxn>
              <a:cxn ang="0">
                <a:pos x="connsiteX34201" y="connsiteY34201"/>
              </a:cxn>
              <a:cxn ang="0">
                <a:pos x="connsiteX34202" y="connsiteY34202"/>
              </a:cxn>
              <a:cxn ang="0">
                <a:pos x="connsiteX34203" y="connsiteY34203"/>
              </a:cxn>
              <a:cxn ang="0">
                <a:pos x="connsiteX34204" y="connsiteY34204"/>
              </a:cxn>
              <a:cxn ang="0">
                <a:pos x="connsiteX34205" y="connsiteY34205"/>
              </a:cxn>
              <a:cxn ang="0">
                <a:pos x="connsiteX34206" y="connsiteY34206"/>
              </a:cxn>
              <a:cxn ang="0">
                <a:pos x="connsiteX34207" y="connsiteY34207"/>
              </a:cxn>
              <a:cxn ang="0">
                <a:pos x="connsiteX34208" y="connsiteY34208"/>
              </a:cxn>
              <a:cxn ang="0">
                <a:pos x="connsiteX34209" y="connsiteY34209"/>
              </a:cxn>
              <a:cxn ang="0">
                <a:pos x="connsiteX34210" y="connsiteY34210"/>
              </a:cxn>
              <a:cxn ang="0">
                <a:pos x="connsiteX34211" y="connsiteY34211"/>
              </a:cxn>
              <a:cxn ang="0">
                <a:pos x="connsiteX34212" y="connsiteY34212"/>
              </a:cxn>
              <a:cxn ang="0">
                <a:pos x="connsiteX34213" y="connsiteY34213"/>
              </a:cxn>
              <a:cxn ang="0">
                <a:pos x="connsiteX34214" y="connsiteY34214"/>
              </a:cxn>
              <a:cxn ang="0">
                <a:pos x="connsiteX34215" y="connsiteY34215"/>
              </a:cxn>
              <a:cxn ang="0">
                <a:pos x="connsiteX34216" y="connsiteY34216"/>
              </a:cxn>
              <a:cxn ang="0">
                <a:pos x="connsiteX34217" y="connsiteY34217"/>
              </a:cxn>
              <a:cxn ang="0">
                <a:pos x="connsiteX34218" y="connsiteY34218"/>
              </a:cxn>
              <a:cxn ang="0">
                <a:pos x="connsiteX34219" y="connsiteY34219"/>
              </a:cxn>
              <a:cxn ang="0">
                <a:pos x="connsiteX34220" y="connsiteY34220"/>
              </a:cxn>
              <a:cxn ang="0">
                <a:pos x="connsiteX34221" y="connsiteY34221"/>
              </a:cxn>
              <a:cxn ang="0">
                <a:pos x="connsiteX34222" y="connsiteY34222"/>
              </a:cxn>
              <a:cxn ang="0">
                <a:pos x="connsiteX34223" y="connsiteY34223"/>
              </a:cxn>
              <a:cxn ang="0">
                <a:pos x="connsiteX34224" y="connsiteY34224"/>
              </a:cxn>
              <a:cxn ang="0">
                <a:pos x="connsiteX34225" y="connsiteY34225"/>
              </a:cxn>
              <a:cxn ang="0">
                <a:pos x="connsiteX34226" y="connsiteY34226"/>
              </a:cxn>
              <a:cxn ang="0">
                <a:pos x="connsiteX34227" y="connsiteY34227"/>
              </a:cxn>
              <a:cxn ang="0">
                <a:pos x="connsiteX34228" y="connsiteY34228"/>
              </a:cxn>
              <a:cxn ang="0">
                <a:pos x="connsiteX34229" y="connsiteY34229"/>
              </a:cxn>
              <a:cxn ang="0">
                <a:pos x="connsiteX34230" y="connsiteY34230"/>
              </a:cxn>
              <a:cxn ang="0">
                <a:pos x="connsiteX34231" y="connsiteY34231"/>
              </a:cxn>
              <a:cxn ang="0">
                <a:pos x="connsiteX34232" y="connsiteY34232"/>
              </a:cxn>
              <a:cxn ang="0">
                <a:pos x="connsiteX34233" y="connsiteY34233"/>
              </a:cxn>
              <a:cxn ang="0">
                <a:pos x="connsiteX34234" y="connsiteY34234"/>
              </a:cxn>
              <a:cxn ang="0">
                <a:pos x="connsiteX34235" y="connsiteY34235"/>
              </a:cxn>
              <a:cxn ang="0">
                <a:pos x="connsiteX34236" y="connsiteY34236"/>
              </a:cxn>
              <a:cxn ang="0">
                <a:pos x="connsiteX34237" y="connsiteY34237"/>
              </a:cxn>
              <a:cxn ang="0">
                <a:pos x="connsiteX34238" y="connsiteY34238"/>
              </a:cxn>
              <a:cxn ang="0">
                <a:pos x="connsiteX34239" y="connsiteY34239"/>
              </a:cxn>
              <a:cxn ang="0">
                <a:pos x="connsiteX34240" y="connsiteY34240"/>
              </a:cxn>
              <a:cxn ang="0">
                <a:pos x="connsiteX34241" y="connsiteY34241"/>
              </a:cxn>
              <a:cxn ang="0">
                <a:pos x="connsiteX34242" y="connsiteY34242"/>
              </a:cxn>
              <a:cxn ang="0">
                <a:pos x="connsiteX34243" y="connsiteY34243"/>
              </a:cxn>
              <a:cxn ang="0">
                <a:pos x="connsiteX34244" y="connsiteY34244"/>
              </a:cxn>
              <a:cxn ang="0">
                <a:pos x="connsiteX34245" y="connsiteY34245"/>
              </a:cxn>
              <a:cxn ang="0">
                <a:pos x="connsiteX34246" y="connsiteY34246"/>
              </a:cxn>
              <a:cxn ang="0">
                <a:pos x="connsiteX34247" y="connsiteY34247"/>
              </a:cxn>
              <a:cxn ang="0">
                <a:pos x="connsiteX34248" y="connsiteY34248"/>
              </a:cxn>
              <a:cxn ang="0">
                <a:pos x="connsiteX34249" y="connsiteY34249"/>
              </a:cxn>
              <a:cxn ang="0">
                <a:pos x="connsiteX34250" y="connsiteY34250"/>
              </a:cxn>
              <a:cxn ang="0">
                <a:pos x="connsiteX34251" y="connsiteY34251"/>
              </a:cxn>
              <a:cxn ang="0">
                <a:pos x="connsiteX34252" y="connsiteY34252"/>
              </a:cxn>
              <a:cxn ang="0">
                <a:pos x="connsiteX34253" y="connsiteY34253"/>
              </a:cxn>
              <a:cxn ang="0">
                <a:pos x="connsiteX34254" y="connsiteY34254"/>
              </a:cxn>
              <a:cxn ang="0">
                <a:pos x="connsiteX34255" y="connsiteY34255"/>
              </a:cxn>
              <a:cxn ang="0">
                <a:pos x="connsiteX34256" y="connsiteY34256"/>
              </a:cxn>
              <a:cxn ang="0">
                <a:pos x="connsiteX34257" y="connsiteY34257"/>
              </a:cxn>
              <a:cxn ang="0">
                <a:pos x="connsiteX34258" y="connsiteY34258"/>
              </a:cxn>
              <a:cxn ang="0">
                <a:pos x="connsiteX34259" y="connsiteY34259"/>
              </a:cxn>
              <a:cxn ang="0">
                <a:pos x="connsiteX34260" y="connsiteY34260"/>
              </a:cxn>
              <a:cxn ang="0">
                <a:pos x="connsiteX34261" y="connsiteY34261"/>
              </a:cxn>
              <a:cxn ang="0">
                <a:pos x="connsiteX34262" y="connsiteY34262"/>
              </a:cxn>
              <a:cxn ang="0">
                <a:pos x="connsiteX34263" y="connsiteY34263"/>
              </a:cxn>
              <a:cxn ang="0">
                <a:pos x="connsiteX34264" y="connsiteY34264"/>
              </a:cxn>
              <a:cxn ang="0">
                <a:pos x="connsiteX34265" y="connsiteY34265"/>
              </a:cxn>
              <a:cxn ang="0">
                <a:pos x="connsiteX34266" y="connsiteY34266"/>
              </a:cxn>
              <a:cxn ang="0">
                <a:pos x="connsiteX34267" y="connsiteY34267"/>
              </a:cxn>
              <a:cxn ang="0">
                <a:pos x="connsiteX34268" y="connsiteY34268"/>
              </a:cxn>
              <a:cxn ang="0">
                <a:pos x="connsiteX34269" y="connsiteY34269"/>
              </a:cxn>
              <a:cxn ang="0">
                <a:pos x="connsiteX34270" y="connsiteY34270"/>
              </a:cxn>
              <a:cxn ang="0">
                <a:pos x="connsiteX34271" y="connsiteY34271"/>
              </a:cxn>
              <a:cxn ang="0">
                <a:pos x="connsiteX34272" y="connsiteY34272"/>
              </a:cxn>
              <a:cxn ang="0">
                <a:pos x="connsiteX34273" y="connsiteY34273"/>
              </a:cxn>
              <a:cxn ang="0">
                <a:pos x="connsiteX34274" y="connsiteY34274"/>
              </a:cxn>
              <a:cxn ang="0">
                <a:pos x="connsiteX34275" y="connsiteY34275"/>
              </a:cxn>
              <a:cxn ang="0">
                <a:pos x="connsiteX34276" y="connsiteY34276"/>
              </a:cxn>
              <a:cxn ang="0">
                <a:pos x="connsiteX34277" y="connsiteY34277"/>
              </a:cxn>
              <a:cxn ang="0">
                <a:pos x="connsiteX34278" y="connsiteY34278"/>
              </a:cxn>
              <a:cxn ang="0">
                <a:pos x="connsiteX34279" y="connsiteY34279"/>
              </a:cxn>
              <a:cxn ang="0">
                <a:pos x="connsiteX34280" y="connsiteY34280"/>
              </a:cxn>
              <a:cxn ang="0">
                <a:pos x="connsiteX34281" y="connsiteY34281"/>
              </a:cxn>
              <a:cxn ang="0">
                <a:pos x="connsiteX34282" y="connsiteY34282"/>
              </a:cxn>
              <a:cxn ang="0">
                <a:pos x="connsiteX34283" y="connsiteY34283"/>
              </a:cxn>
              <a:cxn ang="0">
                <a:pos x="connsiteX34284" y="connsiteY34284"/>
              </a:cxn>
              <a:cxn ang="0">
                <a:pos x="connsiteX34285" y="connsiteY34285"/>
              </a:cxn>
              <a:cxn ang="0">
                <a:pos x="connsiteX34286" y="connsiteY34286"/>
              </a:cxn>
              <a:cxn ang="0">
                <a:pos x="connsiteX34287" y="connsiteY34287"/>
              </a:cxn>
              <a:cxn ang="0">
                <a:pos x="connsiteX34288" y="connsiteY34288"/>
              </a:cxn>
              <a:cxn ang="0">
                <a:pos x="connsiteX34289" y="connsiteY34289"/>
              </a:cxn>
              <a:cxn ang="0">
                <a:pos x="connsiteX34290" y="connsiteY34290"/>
              </a:cxn>
              <a:cxn ang="0">
                <a:pos x="connsiteX34291" y="connsiteY34291"/>
              </a:cxn>
              <a:cxn ang="0">
                <a:pos x="connsiteX34292" y="connsiteY34292"/>
              </a:cxn>
              <a:cxn ang="0">
                <a:pos x="connsiteX34293" y="connsiteY34293"/>
              </a:cxn>
              <a:cxn ang="0">
                <a:pos x="connsiteX34294" y="connsiteY34294"/>
              </a:cxn>
              <a:cxn ang="0">
                <a:pos x="connsiteX34295" y="connsiteY34295"/>
              </a:cxn>
              <a:cxn ang="0">
                <a:pos x="connsiteX34296" y="connsiteY34296"/>
              </a:cxn>
              <a:cxn ang="0">
                <a:pos x="connsiteX34297" y="connsiteY34297"/>
              </a:cxn>
              <a:cxn ang="0">
                <a:pos x="connsiteX34298" y="connsiteY34298"/>
              </a:cxn>
              <a:cxn ang="0">
                <a:pos x="connsiteX34299" y="connsiteY34299"/>
              </a:cxn>
              <a:cxn ang="0">
                <a:pos x="connsiteX34300" y="connsiteY34300"/>
              </a:cxn>
              <a:cxn ang="0">
                <a:pos x="connsiteX34301" y="connsiteY34301"/>
              </a:cxn>
              <a:cxn ang="0">
                <a:pos x="connsiteX34302" y="connsiteY34302"/>
              </a:cxn>
              <a:cxn ang="0">
                <a:pos x="connsiteX34303" y="connsiteY34303"/>
              </a:cxn>
              <a:cxn ang="0">
                <a:pos x="connsiteX34304" y="connsiteY34304"/>
              </a:cxn>
              <a:cxn ang="0">
                <a:pos x="connsiteX34305" y="connsiteY34305"/>
              </a:cxn>
              <a:cxn ang="0">
                <a:pos x="connsiteX34306" y="connsiteY34306"/>
              </a:cxn>
              <a:cxn ang="0">
                <a:pos x="connsiteX34307" y="connsiteY34307"/>
              </a:cxn>
              <a:cxn ang="0">
                <a:pos x="connsiteX34308" y="connsiteY34308"/>
              </a:cxn>
              <a:cxn ang="0">
                <a:pos x="connsiteX34309" y="connsiteY34309"/>
              </a:cxn>
              <a:cxn ang="0">
                <a:pos x="connsiteX34310" y="connsiteY34310"/>
              </a:cxn>
              <a:cxn ang="0">
                <a:pos x="connsiteX34311" y="connsiteY34311"/>
              </a:cxn>
              <a:cxn ang="0">
                <a:pos x="connsiteX34312" y="connsiteY34312"/>
              </a:cxn>
              <a:cxn ang="0">
                <a:pos x="connsiteX34313" y="connsiteY34313"/>
              </a:cxn>
              <a:cxn ang="0">
                <a:pos x="connsiteX34314" y="connsiteY34314"/>
              </a:cxn>
              <a:cxn ang="0">
                <a:pos x="connsiteX34315" y="connsiteY34315"/>
              </a:cxn>
              <a:cxn ang="0">
                <a:pos x="connsiteX34316" y="connsiteY34316"/>
              </a:cxn>
              <a:cxn ang="0">
                <a:pos x="connsiteX34317" y="connsiteY34317"/>
              </a:cxn>
              <a:cxn ang="0">
                <a:pos x="connsiteX34318" y="connsiteY34318"/>
              </a:cxn>
              <a:cxn ang="0">
                <a:pos x="connsiteX34319" y="connsiteY34319"/>
              </a:cxn>
              <a:cxn ang="0">
                <a:pos x="connsiteX34320" y="connsiteY34320"/>
              </a:cxn>
              <a:cxn ang="0">
                <a:pos x="connsiteX34321" y="connsiteY34321"/>
              </a:cxn>
              <a:cxn ang="0">
                <a:pos x="connsiteX34322" y="connsiteY34322"/>
              </a:cxn>
              <a:cxn ang="0">
                <a:pos x="connsiteX34323" y="connsiteY34323"/>
              </a:cxn>
              <a:cxn ang="0">
                <a:pos x="connsiteX34324" y="connsiteY34324"/>
              </a:cxn>
              <a:cxn ang="0">
                <a:pos x="connsiteX34325" y="connsiteY34325"/>
              </a:cxn>
              <a:cxn ang="0">
                <a:pos x="connsiteX34326" y="connsiteY34326"/>
              </a:cxn>
              <a:cxn ang="0">
                <a:pos x="connsiteX34327" y="connsiteY34327"/>
              </a:cxn>
              <a:cxn ang="0">
                <a:pos x="connsiteX34328" y="connsiteY34328"/>
              </a:cxn>
              <a:cxn ang="0">
                <a:pos x="connsiteX34329" y="connsiteY34329"/>
              </a:cxn>
              <a:cxn ang="0">
                <a:pos x="connsiteX34330" y="connsiteY34330"/>
              </a:cxn>
              <a:cxn ang="0">
                <a:pos x="connsiteX34331" y="connsiteY34331"/>
              </a:cxn>
              <a:cxn ang="0">
                <a:pos x="connsiteX34332" y="connsiteY34332"/>
              </a:cxn>
              <a:cxn ang="0">
                <a:pos x="connsiteX34333" y="connsiteY34333"/>
              </a:cxn>
              <a:cxn ang="0">
                <a:pos x="connsiteX34334" y="connsiteY34334"/>
              </a:cxn>
              <a:cxn ang="0">
                <a:pos x="connsiteX34335" y="connsiteY34335"/>
              </a:cxn>
              <a:cxn ang="0">
                <a:pos x="connsiteX34336" y="connsiteY34336"/>
              </a:cxn>
              <a:cxn ang="0">
                <a:pos x="connsiteX34337" y="connsiteY34337"/>
              </a:cxn>
              <a:cxn ang="0">
                <a:pos x="connsiteX34338" y="connsiteY34338"/>
              </a:cxn>
              <a:cxn ang="0">
                <a:pos x="connsiteX34339" y="connsiteY34339"/>
              </a:cxn>
              <a:cxn ang="0">
                <a:pos x="connsiteX34340" y="connsiteY34340"/>
              </a:cxn>
              <a:cxn ang="0">
                <a:pos x="connsiteX34341" y="connsiteY34341"/>
              </a:cxn>
              <a:cxn ang="0">
                <a:pos x="connsiteX34342" y="connsiteY34342"/>
              </a:cxn>
              <a:cxn ang="0">
                <a:pos x="connsiteX34343" y="connsiteY34343"/>
              </a:cxn>
              <a:cxn ang="0">
                <a:pos x="connsiteX34344" y="connsiteY34344"/>
              </a:cxn>
              <a:cxn ang="0">
                <a:pos x="connsiteX34345" y="connsiteY34345"/>
              </a:cxn>
              <a:cxn ang="0">
                <a:pos x="connsiteX34346" y="connsiteY34346"/>
              </a:cxn>
              <a:cxn ang="0">
                <a:pos x="connsiteX34347" y="connsiteY34347"/>
              </a:cxn>
              <a:cxn ang="0">
                <a:pos x="connsiteX34348" y="connsiteY34348"/>
              </a:cxn>
              <a:cxn ang="0">
                <a:pos x="connsiteX34349" y="connsiteY34349"/>
              </a:cxn>
              <a:cxn ang="0">
                <a:pos x="connsiteX34350" y="connsiteY34350"/>
              </a:cxn>
              <a:cxn ang="0">
                <a:pos x="connsiteX34351" y="connsiteY34351"/>
              </a:cxn>
              <a:cxn ang="0">
                <a:pos x="connsiteX34352" y="connsiteY34352"/>
              </a:cxn>
              <a:cxn ang="0">
                <a:pos x="connsiteX34353" y="connsiteY34353"/>
              </a:cxn>
              <a:cxn ang="0">
                <a:pos x="connsiteX34354" y="connsiteY34354"/>
              </a:cxn>
              <a:cxn ang="0">
                <a:pos x="connsiteX34355" y="connsiteY34355"/>
              </a:cxn>
              <a:cxn ang="0">
                <a:pos x="connsiteX34356" y="connsiteY34356"/>
              </a:cxn>
              <a:cxn ang="0">
                <a:pos x="connsiteX34357" y="connsiteY34357"/>
              </a:cxn>
              <a:cxn ang="0">
                <a:pos x="connsiteX34358" y="connsiteY34358"/>
              </a:cxn>
              <a:cxn ang="0">
                <a:pos x="connsiteX34359" y="connsiteY34359"/>
              </a:cxn>
              <a:cxn ang="0">
                <a:pos x="connsiteX34360" y="connsiteY34360"/>
              </a:cxn>
              <a:cxn ang="0">
                <a:pos x="connsiteX34361" y="connsiteY34361"/>
              </a:cxn>
              <a:cxn ang="0">
                <a:pos x="connsiteX34362" y="connsiteY34362"/>
              </a:cxn>
              <a:cxn ang="0">
                <a:pos x="connsiteX34363" y="connsiteY34363"/>
              </a:cxn>
              <a:cxn ang="0">
                <a:pos x="connsiteX34364" y="connsiteY34364"/>
              </a:cxn>
              <a:cxn ang="0">
                <a:pos x="connsiteX34365" y="connsiteY34365"/>
              </a:cxn>
              <a:cxn ang="0">
                <a:pos x="connsiteX34366" y="connsiteY34366"/>
              </a:cxn>
              <a:cxn ang="0">
                <a:pos x="connsiteX34367" y="connsiteY34367"/>
              </a:cxn>
              <a:cxn ang="0">
                <a:pos x="connsiteX34368" y="connsiteY34368"/>
              </a:cxn>
              <a:cxn ang="0">
                <a:pos x="connsiteX34369" y="connsiteY34369"/>
              </a:cxn>
              <a:cxn ang="0">
                <a:pos x="connsiteX34370" y="connsiteY34370"/>
              </a:cxn>
              <a:cxn ang="0">
                <a:pos x="connsiteX34371" y="connsiteY34371"/>
              </a:cxn>
              <a:cxn ang="0">
                <a:pos x="connsiteX34372" y="connsiteY34372"/>
              </a:cxn>
              <a:cxn ang="0">
                <a:pos x="connsiteX34373" y="connsiteY34373"/>
              </a:cxn>
              <a:cxn ang="0">
                <a:pos x="connsiteX34374" y="connsiteY34374"/>
              </a:cxn>
              <a:cxn ang="0">
                <a:pos x="connsiteX34375" y="connsiteY34375"/>
              </a:cxn>
              <a:cxn ang="0">
                <a:pos x="connsiteX34376" y="connsiteY34376"/>
              </a:cxn>
              <a:cxn ang="0">
                <a:pos x="connsiteX34377" y="connsiteY34377"/>
              </a:cxn>
              <a:cxn ang="0">
                <a:pos x="connsiteX34378" y="connsiteY34378"/>
              </a:cxn>
              <a:cxn ang="0">
                <a:pos x="connsiteX34379" y="connsiteY34379"/>
              </a:cxn>
              <a:cxn ang="0">
                <a:pos x="connsiteX34380" y="connsiteY34380"/>
              </a:cxn>
              <a:cxn ang="0">
                <a:pos x="connsiteX34381" y="connsiteY34381"/>
              </a:cxn>
              <a:cxn ang="0">
                <a:pos x="connsiteX34382" y="connsiteY34382"/>
              </a:cxn>
              <a:cxn ang="0">
                <a:pos x="connsiteX34383" y="connsiteY34383"/>
              </a:cxn>
              <a:cxn ang="0">
                <a:pos x="connsiteX34384" y="connsiteY34384"/>
              </a:cxn>
              <a:cxn ang="0">
                <a:pos x="connsiteX34385" y="connsiteY34385"/>
              </a:cxn>
              <a:cxn ang="0">
                <a:pos x="connsiteX34386" y="connsiteY34386"/>
              </a:cxn>
              <a:cxn ang="0">
                <a:pos x="connsiteX34387" y="connsiteY34387"/>
              </a:cxn>
              <a:cxn ang="0">
                <a:pos x="connsiteX34388" y="connsiteY34388"/>
              </a:cxn>
              <a:cxn ang="0">
                <a:pos x="connsiteX34389" y="connsiteY34389"/>
              </a:cxn>
              <a:cxn ang="0">
                <a:pos x="connsiteX34390" y="connsiteY34390"/>
              </a:cxn>
              <a:cxn ang="0">
                <a:pos x="connsiteX34391" y="connsiteY34391"/>
              </a:cxn>
              <a:cxn ang="0">
                <a:pos x="connsiteX34392" y="connsiteY34392"/>
              </a:cxn>
              <a:cxn ang="0">
                <a:pos x="connsiteX34393" y="connsiteY34393"/>
              </a:cxn>
              <a:cxn ang="0">
                <a:pos x="connsiteX34394" y="connsiteY34394"/>
              </a:cxn>
              <a:cxn ang="0">
                <a:pos x="connsiteX34395" y="connsiteY34395"/>
              </a:cxn>
              <a:cxn ang="0">
                <a:pos x="connsiteX34396" y="connsiteY34396"/>
              </a:cxn>
              <a:cxn ang="0">
                <a:pos x="connsiteX34397" y="connsiteY34397"/>
              </a:cxn>
              <a:cxn ang="0">
                <a:pos x="connsiteX34398" y="connsiteY34398"/>
              </a:cxn>
              <a:cxn ang="0">
                <a:pos x="connsiteX34399" y="connsiteY34399"/>
              </a:cxn>
              <a:cxn ang="0">
                <a:pos x="connsiteX34400" y="connsiteY34400"/>
              </a:cxn>
              <a:cxn ang="0">
                <a:pos x="connsiteX34401" y="connsiteY34401"/>
              </a:cxn>
              <a:cxn ang="0">
                <a:pos x="connsiteX34402" y="connsiteY34402"/>
              </a:cxn>
              <a:cxn ang="0">
                <a:pos x="connsiteX34403" y="connsiteY34403"/>
              </a:cxn>
              <a:cxn ang="0">
                <a:pos x="connsiteX34404" y="connsiteY34404"/>
              </a:cxn>
              <a:cxn ang="0">
                <a:pos x="connsiteX34405" y="connsiteY34405"/>
              </a:cxn>
              <a:cxn ang="0">
                <a:pos x="connsiteX34406" y="connsiteY34406"/>
              </a:cxn>
              <a:cxn ang="0">
                <a:pos x="connsiteX34407" y="connsiteY34407"/>
              </a:cxn>
              <a:cxn ang="0">
                <a:pos x="connsiteX34408" y="connsiteY34408"/>
              </a:cxn>
              <a:cxn ang="0">
                <a:pos x="connsiteX34409" y="connsiteY34409"/>
              </a:cxn>
              <a:cxn ang="0">
                <a:pos x="connsiteX34410" y="connsiteY34410"/>
              </a:cxn>
              <a:cxn ang="0">
                <a:pos x="connsiteX34411" y="connsiteY34411"/>
              </a:cxn>
              <a:cxn ang="0">
                <a:pos x="connsiteX34412" y="connsiteY34412"/>
              </a:cxn>
              <a:cxn ang="0">
                <a:pos x="connsiteX34413" y="connsiteY34413"/>
              </a:cxn>
              <a:cxn ang="0">
                <a:pos x="connsiteX34414" y="connsiteY34414"/>
              </a:cxn>
              <a:cxn ang="0">
                <a:pos x="connsiteX34415" y="connsiteY34415"/>
              </a:cxn>
              <a:cxn ang="0">
                <a:pos x="connsiteX34416" y="connsiteY34416"/>
              </a:cxn>
              <a:cxn ang="0">
                <a:pos x="connsiteX34417" y="connsiteY34417"/>
              </a:cxn>
              <a:cxn ang="0">
                <a:pos x="connsiteX34418" y="connsiteY34418"/>
              </a:cxn>
              <a:cxn ang="0">
                <a:pos x="connsiteX34419" y="connsiteY34419"/>
              </a:cxn>
              <a:cxn ang="0">
                <a:pos x="connsiteX34420" y="connsiteY34420"/>
              </a:cxn>
              <a:cxn ang="0">
                <a:pos x="connsiteX34421" y="connsiteY34421"/>
              </a:cxn>
              <a:cxn ang="0">
                <a:pos x="connsiteX34422" y="connsiteY34422"/>
              </a:cxn>
              <a:cxn ang="0">
                <a:pos x="connsiteX34423" y="connsiteY34423"/>
              </a:cxn>
              <a:cxn ang="0">
                <a:pos x="connsiteX34424" y="connsiteY34424"/>
              </a:cxn>
              <a:cxn ang="0">
                <a:pos x="connsiteX34425" y="connsiteY34425"/>
              </a:cxn>
              <a:cxn ang="0">
                <a:pos x="connsiteX34426" y="connsiteY34426"/>
              </a:cxn>
              <a:cxn ang="0">
                <a:pos x="connsiteX34427" y="connsiteY34427"/>
              </a:cxn>
              <a:cxn ang="0">
                <a:pos x="connsiteX34428" y="connsiteY34428"/>
              </a:cxn>
              <a:cxn ang="0">
                <a:pos x="connsiteX34429" y="connsiteY34429"/>
              </a:cxn>
              <a:cxn ang="0">
                <a:pos x="connsiteX34430" y="connsiteY34430"/>
              </a:cxn>
              <a:cxn ang="0">
                <a:pos x="connsiteX34431" y="connsiteY34431"/>
              </a:cxn>
              <a:cxn ang="0">
                <a:pos x="connsiteX34432" y="connsiteY34432"/>
              </a:cxn>
              <a:cxn ang="0">
                <a:pos x="connsiteX34433" y="connsiteY34433"/>
              </a:cxn>
              <a:cxn ang="0">
                <a:pos x="connsiteX34434" y="connsiteY34434"/>
              </a:cxn>
              <a:cxn ang="0">
                <a:pos x="connsiteX34435" y="connsiteY34435"/>
              </a:cxn>
              <a:cxn ang="0">
                <a:pos x="connsiteX34436" y="connsiteY34436"/>
              </a:cxn>
              <a:cxn ang="0">
                <a:pos x="connsiteX34437" y="connsiteY34437"/>
              </a:cxn>
              <a:cxn ang="0">
                <a:pos x="connsiteX34438" y="connsiteY34438"/>
              </a:cxn>
              <a:cxn ang="0">
                <a:pos x="connsiteX34439" y="connsiteY34439"/>
              </a:cxn>
              <a:cxn ang="0">
                <a:pos x="connsiteX34440" y="connsiteY34440"/>
              </a:cxn>
              <a:cxn ang="0">
                <a:pos x="connsiteX34441" y="connsiteY34441"/>
              </a:cxn>
              <a:cxn ang="0">
                <a:pos x="connsiteX34442" y="connsiteY34442"/>
              </a:cxn>
              <a:cxn ang="0">
                <a:pos x="connsiteX34443" y="connsiteY34443"/>
              </a:cxn>
              <a:cxn ang="0">
                <a:pos x="connsiteX34444" y="connsiteY34444"/>
              </a:cxn>
              <a:cxn ang="0">
                <a:pos x="connsiteX34445" y="connsiteY34445"/>
              </a:cxn>
              <a:cxn ang="0">
                <a:pos x="connsiteX34446" y="connsiteY34446"/>
              </a:cxn>
              <a:cxn ang="0">
                <a:pos x="connsiteX34447" y="connsiteY34447"/>
              </a:cxn>
              <a:cxn ang="0">
                <a:pos x="connsiteX34448" y="connsiteY34448"/>
              </a:cxn>
              <a:cxn ang="0">
                <a:pos x="connsiteX34449" y="connsiteY34449"/>
              </a:cxn>
              <a:cxn ang="0">
                <a:pos x="connsiteX34450" y="connsiteY34450"/>
              </a:cxn>
              <a:cxn ang="0">
                <a:pos x="connsiteX34451" y="connsiteY34451"/>
              </a:cxn>
              <a:cxn ang="0">
                <a:pos x="connsiteX34452" y="connsiteY34452"/>
              </a:cxn>
              <a:cxn ang="0">
                <a:pos x="connsiteX34453" y="connsiteY34453"/>
              </a:cxn>
              <a:cxn ang="0">
                <a:pos x="connsiteX34454" y="connsiteY34454"/>
              </a:cxn>
              <a:cxn ang="0">
                <a:pos x="connsiteX34455" y="connsiteY34455"/>
              </a:cxn>
              <a:cxn ang="0">
                <a:pos x="connsiteX34456" y="connsiteY34456"/>
              </a:cxn>
              <a:cxn ang="0">
                <a:pos x="connsiteX34457" y="connsiteY34457"/>
              </a:cxn>
              <a:cxn ang="0">
                <a:pos x="connsiteX34458" y="connsiteY34458"/>
              </a:cxn>
              <a:cxn ang="0">
                <a:pos x="connsiteX34459" y="connsiteY34459"/>
              </a:cxn>
              <a:cxn ang="0">
                <a:pos x="connsiteX34460" y="connsiteY34460"/>
              </a:cxn>
              <a:cxn ang="0">
                <a:pos x="connsiteX34461" y="connsiteY34461"/>
              </a:cxn>
              <a:cxn ang="0">
                <a:pos x="connsiteX34462" y="connsiteY34462"/>
              </a:cxn>
              <a:cxn ang="0">
                <a:pos x="connsiteX34463" y="connsiteY34463"/>
              </a:cxn>
              <a:cxn ang="0">
                <a:pos x="connsiteX34464" y="connsiteY34464"/>
              </a:cxn>
              <a:cxn ang="0">
                <a:pos x="connsiteX34465" y="connsiteY34465"/>
              </a:cxn>
              <a:cxn ang="0">
                <a:pos x="connsiteX34466" y="connsiteY34466"/>
              </a:cxn>
              <a:cxn ang="0">
                <a:pos x="connsiteX34467" y="connsiteY34467"/>
              </a:cxn>
              <a:cxn ang="0">
                <a:pos x="connsiteX34468" y="connsiteY34468"/>
              </a:cxn>
              <a:cxn ang="0">
                <a:pos x="connsiteX34469" y="connsiteY34469"/>
              </a:cxn>
              <a:cxn ang="0">
                <a:pos x="connsiteX34470" y="connsiteY34470"/>
              </a:cxn>
              <a:cxn ang="0">
                <a:pos x="connsiteX34471" y="connsiteY34471"/>
              </a:cxn>
              <a:cxn ang="0">
                <a:pos x="connsiteX34472" y="connsiteY34472"/>
              </a:cxn>
              <a:cxn ang="0">
                <a:pos x="connsiteX34473" y="connsiteY34473"/>
              </a:cxn>
              <a:cxn ang="0">
                <a:pos x="connsiteX34474" y="connsiteY34474"/>
              </a:cxn>
              <a:cxn ang="0">
                <a:pos x="connsiteX34475" y="connsiteY34475"/>
              </a:cxn>
              <a:cxn ang="0">
                <a:pos x="connsiteX34476" y="connsiteY34476"/>
              </a:cxn>
              <a:cxn ang="0">
                <a:pos x="connsiteX34477" y="connsiteY34477"/>
              </a:cxn>
              <a:cxn ang="0">
                <a:pos x="connsiteX34478" y="connsiteY34478"/>
              </a:cxn>
              <a:cxn ang="0">
                <a:pos x="connsiteX34479" y="connsiteY34479"/>
              </a:cxn>
              <a:cxn ang="0">
                <a:pos x="connsiteX34480" y="connsiteY34480"/>
              </a:cxn>
              <a:cxn ang="0">
                <a:pos x="connsiteX34481" y="connsiteY34481"/>
              </a:cxn>
              <a:cxn ang="0">
                <a:pos x="connsiteX34482" y="connsiteY34482"/>
              </a:cxn>
              <a:cxn ang="0">
                <a:pos x="connsiteX34483" y="connsiteY34483"/>
              </a:cxn>
              <a:cxn ang="0">
                <a:pos x="connsiteX34484" y="connsiteY34484"/>
              </a:cxn>
              <a:cxn ang="0">
                <a:pos x="connsiteX34485" y="connsiteY34485"/>
              </a:cxn>
              <a:cxn ang="0">
                <a:pos x="connsiteX34486" y="connsiteY34486"/>
              </a:cxn>
              <a:cxn ang="0">
                <a:pos x="connsiteX34487" y="connsiteY34487"/>
              </a:cxn>
              <a:cxn ang="0">
                <a:pos x="connsiteX34488" y="connsiteY34488"/>
              </a:cxn>
              <a:cxn ang="0">
                <a:pos x="connsiteX34489" y="connsiteY34489"/>
              </a:cxn>
              <a:cxn ang="0">
                <a:pos x="connsiteX34490" y="connsiteY34490"/>
              </a:cxn>
              <a:cxn ang="0">
                <a:pos x="connsiteX34491" y="connsiteY34491"/>
              </a:cxn>
              <a:cxn ang="0">
                <a:pos x="connsiteX34492" y="connsiteY34492"/>
              </a:cxn>
              <a:cxn ang="0">
                <a:pos x="connsiteX34493" y="connsiteY34493"/>
              </a:cxn>
              <a:cxn ang="0">
                <a:pos x="connsiteX34494" y="connsiteY34494"/>
              </a:cxn>
              <a:cxn ang="0">
                <a:pos x="connsiteX34495" y="connsiteY34495"/>
              </a:cxn>
              <a:cxn ang="0">
                <a:pos x="connsiteX34496" y="connsiteY34496"/>
              </a:cxn>
              <a:cxn ang="0">
                <a:pos x="connsiteX34497" y="connsiteY34497"/>
              </a:cxn>
              <a:cxn ang="0">
                <a:pos x="connsiteX34498" y="connsiteY34498"/>
              </a:cxn>
              <a:cxn ang="0">
                <a:pos x="connsiteX34499" y="connsiteY34499"/>
              </a:cxn>
              <a:cxn ang="0">
                <a:pos x="connsiteX34500" y="connsiteY34500"/>
              </a:cxn>
              <a:cxn ang="0">
                <a:pos x="connsiteX34501" y="connsiteY34501"/>
              </a:cxn>
              <a:cxn ang="0">
                <a:pos x="connsiteX34502" y="connsiteY34502"/>
              </a:cxn>
              <a:cxn ang="0">
                <a:pos x="connsiteX34503" y="connsiteY34503"/>
              </a:cxn>
              <a:cxn ang="0">
                <a:pos x="connsiteX34504" y="connsiteY34504"/>
              </a:cxn>
              <a:cxn ang="0">
                <a:pos x="connsiteX34505" y="connsiteY34505"/>
              </a:cxn>
              <a:cxn ang="0">
                <a:pos x="connsiteX34506" y="connsiteY34506"/>
              </a:cxn>
              <a:cxn ang="0">
                <a:pos x="connsiteX34507" y="connsiteY34507"/>
              </a:cxn>
              <a:cxn ang="0">
                <a:pos x="connsiteX34508" y="connsiteY34508"/>
              </a:cxn>
              <a:cxn ang="0">
                <a:pos x="connsiteX34509" y="connsiteY34509"/>
              </a:cxn>
              <a:cxn ang="0">
                <a:pos x="connsiteX34510" y="connsiteY34510"/>
              </a:cxn>
              <a:cxn ang="0">
                <a:pos x="connsiteX34511" y="connsiteY34511"/>
              </a:cxn>
              <a:cxn ang="0">
                <a:pos x="connsiteX34512" y="connsiteY34512"/>
              </a:cxn>
              <a:cxn ang="0">
                <a:pos x="connsiteX34513" y="connsiteY34513"/>
              </a:cxn>
              <a:cxn ang="0">
                <a:pos x="connsiteX34514" y="connsiteY34514"/>
              </a:cxn>
              <a:cxn ang="0">
                <a:pos x="connsiteX34515" y="connsiteY34515"/>
              </a:cxn>
              <a:cxn ang="0">
                <a:pos x="connsiteX34516" y="connsiteY34516"/>
              </a:cxn>
              <a:cxn ang="0">
                <a:pos x="connsiteX34517" y="connsiteY34517"/>
              </a:cxn>
              <a:cxn ang="0">
                <a:pos x="connsiteX34518" y="connsiteY34518"/>
              </a:cxn>
              <a:cxn ang="0">
                <a:pos x="connsiteX34519" y="connsiteY34519"/>
              </a:cxn>
              <a:cxn ang="0">
                <a:pos x="connsiteX34520" y="connsiteY34520"/>
              </a:cxn>
              <a:cxn ang="0">
                <a:pos x="connsiteX34521" y="connsiteY34521"/>
              </a:cxn>
              <a:cxn ang="0">
                <a:pos x="connsiteX34522" y="connsiteY34522"/>
              </a:cxn>
              <a:cxn ang="0">
                <a:pos x="connsiteX34523" y="connsiteY34523"/>
              </a:cxn>
              <a:cxn ang="0">
                <a:pos x="connsiteX34524" y="connsiteY34524"/>
              </a:cxn>
              <a:cxn ang="0">
                <a:pos x="connsiteX34525" y="connsiteY34525"/>
              </a:cxn>
              <a:cxn ang="0">
                <a:pos x="connsiteX34526" y="connsiteY34526"/>
              </a:cxn>
              <a:cxn ang="0">
                <a:pos x="connsiteX34527" y="connsiteY34527"/>
              </a:cxn>
              <a:cxn ang="0">
                <a:pos x="connsiteX34528" y="connsiteY34528"/>
              </a:cxn>
              <a:cxn ang="0">
                <a:pos x="connsiteX34529" y="connsiteY34529"/>
              </a:cxn>
              <a:cxn ang="0">
                <a:pos x="connsiteX34530" y="connsiteY34530"/>
              </a:cxn>
              <a:cxn ang="0">
                <a:pos x="connsiteX34531" y="connsiteY34531"/>
              </a:cxn>
              <a:cxn ang="0">
                <a:pos x="connsiteX34532" y="connsiteY34532"/>
              </a:cxn>
              <a:cxn ang="0">
                <a:pos x="connsiteX34533" y="connsiteY34533"/>
              </a:cxn>
              <a:cxn ang="0">
                <a:pos x="connsiteX34534" y="connsiteY34534"/>
              </a:cxn>
              <a:cxn ang="0">
                <a:pos x="connsiteX34535" y="connsiteY34535"/>
              </a:cxn>
              <a:cxn ang="0">
                <a:pos x="connsiteX34536" y="connsiteY34536"/>
              </a:cxn>
              <a:cxn ang="0">
                <a:pos x="connsiteX34537" y="connsiteY34537"/>
              </a:cxn>
              <a:cxn ang="0">
                <a:pos x="connsiteX34538" y="connsiteY34538"/>
              </a:cxn>
              <a:cxn ang="0">
                <a:pos x="connsiteX34539" y="connsiteY34539"/>
              </a:cxn>
              <a:cxn ang="0">
                <a:pos x="connsiteX34540" y="connsiteY34540"/>
              </a:cxn>
              <a:cxn ang="0">
                <a:pos x="connsiteX34541" y="connsiteY34541"/>
              </a:cxn>
              <a:cxn ang="0">
                <a:pos x="connsiteX34542" y="connsiteY34542"/>
              </a:cxn>
              <a:cxn ang="0">
                <a:pos x="connsiteX34543" y="connsiteY34543"/>
              </a:cxn>
              <a:cxn ang="0">
                <a:pos x="connsiteX34544" y="connsiteY34544"/>
              </a:cxn>
              <a:cxn ang="0">
                <a:pos x="connsiteX34545" y="connsiteY34545"/>
              </a:cxn>
              <a:cxn ang="0">
                <a:pos x="connsiteX34546" y="connsiteY34546"/>
              </a:cxn>
              <a:cxn ang="0">
                <a:pos x="connsiteX34547" y="connsiteY34547"/>
              </a:cxn>
              <a:cxn ang="0">
                <a:pos x="connsiteX34548" y="connsiteY34548"/>
              </a:cxn>
              <a:cxn ang="0">
                <a:pos x="connsiteX34549" y="connsiteY34549"/>
              </a:cxn>
              <a:cxn ang="0">
                <a:pos x="connsiteX34550" y="connsiteY34550"/>
              </a:cxn>
              <a:cxn ang="0">
                <a:pos x="connsiteX34551" y="connsiteY34551"/>
              </a:cxn>
              <a:cxn ang="0">
                <a:pos x="connsiteX34552" y="connsiteY34552"/>
              </a:cxn>
              <a:cxn ang="0">
                <a:pos x="connsiteX34553" y="connsiteY34553"/>
              </a:cxn>
              <a:cxn ang="0">
                <a:pos x="connsiteX34554" y="connsiteY34554"/>
              </a:cxn>
              <a:cxn ang="0">
                <a:pos x="connsiteX34555" y="connsiteY34555"/>
              </a:cxn>
              <a:cxn ang="0">
                <a:pos x="connsiteX34556" y="connsiteY34556"/>
              </a:cxn>
              <a:cxn ang="0">
                <a:pos x="connsiteX34557" y="connsiteY34557"/>
              </a:cxn>
              <a:cxn ang="0">
                <a:pos x="connsiteX34558" y="connsiteY34558"/>
              </a:cxn>
              <a:cxn ang="0">
                <a:pos x="connsiteX34559" y="connsiteY34559"/>
              </a:cxn>
              <a:cxn ang="0">
                <a:pos x="connsiteX34560" y="connsiteY34560"/>
              </a:cxn>
              <a:cxn ang="0">
                <a:pos x="connsiteX34561" y="connsiteY34561"/>
              </a:cxn>
              <a:cxn ang="0">
                <a:pos x="connsiteX34562" y="connsiteY34562"/>
              </a:cxn>
              <a:cxn ang="0">
                <a:pos x="connsiteX34563" y="connsiteY34563"/>
              </a:cxn>
              <a:cxn ang="0">
                <a:pos x="connsiteX34564" y="connsiteY34564"/>
              </a:cxn>
              <a:cxn ang="0">
                <a:pos x="connsiteX34565" y="connsiteY34565"/>
              </a:cxn>
              <a:cxn ang="0">
                <a:pos x="connsiteX34566" y="connsiteY34566"/>
              </a:cxn>
              <a:cxn ang="0">
                <a:pos x="connsiteX34567" y="connsiteY34567"/>
              </a:cxn>
              <a:cxn ang="0">
                <a:pos x="connsiteX34568" y="connsiteY34568"/>
              </a:cxn>
              <a:cxn ang="0">
                <a:pos x="connsiteX34569" y="connsiteY34569"/>
              </a:cxn>
              <a:cxn ang="0">
                <a:pos x="connsiteX34570" y="connsiteY34570"/>
              </a:cxn>
              <a:cxn ang="0">
                <a:pos x="connsiteX34571" y="connsiteY34571"/>
              </a:cxn>
              <a:cxn ang="0">
                <a:pos x="connsiteX34572" y="connsiteY34572"/>
              </a:cxn>
              <a:cxn ang="0">
                <a:pos x="connsiteX34573" y="connsiteY34573"/>
              </a:cxn>
              <a:cxn ang="0">
                <a:pos x="connsiteX34574" y="connsiteY34574"/>
              </a:cxn>
              <a:cxn ang="0">
                <a:pos x="connsiteX34575" y="connsiteY34575"/>
              </a:cxn>
              <a:cxn ang="0">
                <a:pos x="connsiteX34576" y="connsiteY34576"/>
              </a:cxn>
              <a:cxn ang="0">
                <a:pos x="connsiteX34577" y="connsiteY34577"/>
              </a:cxn>
              <a:cxn ang="0">
                <a:pos x="connsiteX34578" y="connsiteY34578"/>
              </a:cxn>
              <a:cxn ang="0">
                <a:pos x="connsiteX34579" y="connsiteY34579"/>
              </a:cxn>
              <a:cxn ang="0">
                <a:pos x="connsiteX34580" y="connsiteY34580"/>
              </a:cxn>
              <a:cxn ang="0">
                <a:pos x="connsiteX34581" y="connsiteY34581"/>
              </a:cxn>
              <a:cxn ang="0">
                <a:pos x="connsiteX34582" y="connsiteY34582"/>
              </a:cxn>
              <a:cxn ang="0">
                <a:pos x="connsiteX34583" y="connsiteY34583"/>
              </a:cxn>
              <a:cxn ang="0">
                <a:pos x="connsiteX34584" y="connsiteY34584"/>
              </a:cxn>
              <a:cxn ang="0">
                <a:pos x="connsiteX34585" y="connsiteY34585"/>
              </a:cxn>
              <a:cxn ang="0">
                <a:pos x="connsiteX34586" y="connsiteY34586"/>
              </a:cxn>
              <a:cxn ang="0">
                <a:pos x="connsiteX34587" y="connsiteY34587"/>
              </a:cxn>
              <a:cxn ang="0">
                <a:pos x="connsiteX34588" y="connsiteY34588"/>
              </a:cxn>
              <a:cxn ang="0">
                <a:pos x="connsiteX34589" y="connsiteY34589"/>
              </a:cxn>
              <a:cxn ang="0">
                <a:pos x="connsiteX34590" y="connsiteY34590"/>
              </a:cxn>
              <a:cxn ang="0">
                <a:pos x="connsiteX34591" y="connsiteY34591"/>
              </a:cxn>
              <a:cxn ang="0">
                <a:pos x="connsiteX34592" y="connsiteY34592"/>
              </a:cxn>
              <a:cxn ang="0">
                <a:pos x="connsiteX34593" y="connsiteY34593"/>
              </a:cxn>
              <a:cxn ang="0">
                <a:pos x="connsiteX34594" y="connsiteY34594"/>
              </a:cxn>
              <a:cxn ang="0">
                <a:pos x="connsiteX34595" y="connsiteY34595"/>
              </a:cxn>
              <a:cxn ang="0">
                <a:pos x="connsiteX34596" y="connsiteY34596"/>
              </a:cxn>
              <a:cxn ang="0">
                <a:pos x="connsiteX34597" y="connsiteY34597"/>
              </a:cxn>
              <a:cxn ang="0">
                <a:pos x="connsiteX34598" y="connsiteY34598"/>
              </a:cxn>
              <a:cxn ang="0">
                <a:pos x="connsiteX34599" y="connsiteY34599"/>
              </a:cxn>
              <a:cxn ang="0">
                <a:pos x="connsiteX34600" y="connsiteY34600"/>
              </a:cxn>
              <a:cxn ang="0">
                <a:pos x="connsiteX34601" y="connsiteY34601"/>
              </a:cxn>
              <a:cxn ang="0">
                <a:pos x="connsiteX34602" y="connsiteY34602"/>
              </a:cxn>
              <a:cxn ang="0">
                <a:pos x="connsiteX34603" y="connsiteY34603"/>
              </a:cxn>
              <a:cxn ang="0">
                <a:pos x="connsiteX34604" y="connsiteY34604"/>
              </a:cxn>
              <a:cxn ang="0">
                <a:pos x="connsiteX34605" y="connsiteY34605"/>
              </a:cxn>
              <a:cxn ang="0">
                <a:pos x="connsiteX34606" y="connsiteY34606"/>
              </a:cxn>
              <a:cxn ang="0">
                <a:pos x="connsiteX34607" y="connsiteY34607"/>
              </a:cxn>
              <a:cxn ang="0">
                <a:pos x="connsiteX34608" y="connsiteY34608"/>
              </a:cxn>
              <a:cxn ang="0">
                <a:pos x="connsiteX34609" y="connsiteY34609"/>
              </a:cxn>
              <a:cxn ang="0">
                <a:pos x="connsiteX34610" y="connsiteY34610"/>
              </a:cxn>
              <a:cxn ang="0">
                <a:pos x="connsiteX34611" y="connsiteY34611"/>
              </a:cxn>
              <a:cxn ang="0">
                <a:pos x="connsiteX34612" y="connsiteY34612"/>
              </a:cxn>
              <a:cxn ang="0">
                <a:pos x="connsiteX34613" y="connsiteY34613"/>
              </a:cxn>
              <a:cxn ang="0">
                <a:pos x="connsiteX34614" y="connsiteY34614"/>
              </a:cxn>
              <a:cxn ang="0">
                <a:pos x="connsiteX34615" y="connsiteY34615"/>
              </a:cxn>
              <a:cxn ang="0">
                <a:pos x="connsiteX34616" y="connsiteY34616"/>
              </a:cxn>
              <a:cxn ang="0">
                <a:pos x="connsiteX34617" y="connsiteY34617"/>
              </a:cxn>
              <a:cxn ang="0">
                <a:pos x="connsiteX34618" y="connsiteY34618"/>
              </a:cxn>
              <a:cxn ang="0">
                <a:pos x="connsiteX34619" y="connsiteY34619"/>
              </a:cxn>
              <a:cxn ang="0">
                <a:pos x="connsiteX34620" y="connsiteY34620"/>
              </a:cxn>
              <a:cxn ang="0">
                <a:pos x="connsiteX34621" y="connsiteY34621"/>
              </a:cxn>
              <a:cxn ang="0">
                <a:pos x="connsiteX34622" y="connsiteY34622"/>
              </a:cxn>
              <a:cxn ang="0">
                <a:pos x="connsiteX34623" y="connsiteY34623"/>
              </a:cxn>
              <a:cxn ang="0">
                <a:pos x="connsiteX34624" y="connsiteY34624"/>
              </a:cxn>
              <a:cxn ang="0">
                <a:pos x="connsiteX34625" y="connsiteY34625"/>
              </a:cxn>
              <a:cxn ang="0">
                <a:pos x="connsiteX34626" y="connsiteY34626"/>
              </a:cxn>
              <a:cxn ang="0">
                <a:pos x="connsiteX34627" y="connsiteY34627"/>
              </a:cxn>
              <a:cxn ang="0">
                <a:pos x="connsiteX34628" y="connsiteY34628"/>
              </a:cxn>
              <a:cxn ang="0">
                <a:pos x="connsiteX34629" y="connsiteY34629"/>
              </a:cxn>
              <a:cxn ang="0">
                <a:pos x="connsiteX34630" y="connsiteY34630"/>
              </a:cxn>
              <a:cxn ang="0">
                <a:pos x="connsiteX34631" y="connsiteY34631"/>
              </a:cxn>
              <a:cxn ang="0">
                <a:pos x="connsiteX34632" y="connsiteY34632"/>
              </a:cxn>
              <a:cxn ang="0">
                <a:pos x="connsiteX34633" y="connsiteY34633"/>
              </a:cxn>
              <a:cxn ang="0">
                <a:pos x="connsiteX34634" y="connsiteY34634"/>
              </a:cxn>
              <a:cxn ang="0">
                <a:pos x="connsiteX34635" y="connsiteY34635"/>
              </a:cxn>
              <a:cxn ang="0">
                <a:pos x="connsiteX34636" y="connsiteY34636"/>
              </a:cxn>
              <a:cxn ang="0">
                <a:pos x="connsiteX34637" y="connsiteY34637"/>
              </a:cxn>
              <a:cxn ang="0">
                <a:pos x="connsiteX34638" y="connsiteY34638"/>
              </a:cxn>
              <a:cxn ang="0">
                <a:pos x="connsiteX34639" y="connsiteY34639"/>
              </a:cxn>
              <a:cxn ang="0">
                <a:pos x="connsiteX34640" y="connsiteY34640"/>
              </a:cxn>
              <a:cxn ang="0">
                <a:pos x="connsiteX34641" y="connsiteY34641"/>
              </a:cxn>
              <a:cxn ang="0">
                <a:pos x="connsiteX34642" y="connsiteY34642"/>
              </a:cxn>
              <a:cxn ang="0">
                <a:pos x="connsiteX34643" y="connsiteY34643"/>
              </a:cxn>
              <a:cxn ang="0">
                <a:pos x="connsiteX34644" y="connsiteY34644"/>
              </a:cxn>
              <a:cxn ang="0">
                <a:pos x="connsiteX34645" y="connsiteY34645"/>
              </a:cxn>
              <a:cxn ang="0">
                <a:pos x="connsiteX34646" y="connsiteY34646"/>
              </a:cxn>
              <a:cxn ang="0">
                <a:pos x="connsiteX34647" y="connsiteY34647"/>
              </a:cxn>
              <a:cxn ang="0">
                <a:pos x="connsiteX34648" y="connsiteY34648"/>
              </a:cxn>
              <a:cxn ang="0">
                <a:pos x="connsiteX34649" y="connsiteY34649"/>
              </a:cxn>
              <a:cxn ang="0">
                <a:pos x="connsiteX34650" y="connsiteY34650"/>
              </a:cxn>
              <a:cxn ang="0">
                <a:pos x="connsiteX34651" y="connsiteY34651"/>
              </a:cxn>
              <a:cxn ang="0">
                <a:pos x="connsiteX34652" y="connsiteY34652"/>
              </a:cxn>
              <a:cxn ang="0">
                <a:pos x="connsiteX34653" y="connsiteY34653"/>
              </a:cxn>
              <a:cxn ang="0">
                <a:pos x="connsiteX34654" y="connsiteY34654"/>
              </a:cxn>
              <a:cxn ang="0">
                <a:pos x="connsiteX34655" y="connsiteY34655"/>
              </a:cxn>
              <a:cxn ang="0">
                <a:pos x="connsiteX34656" y="connsiteY34656"/>
              </a:cxn>
              <a:cxn ang="0">
                <a:pos x="connsiteX34657" y="connsiteY34657"/>
              </a:cxn>
              <a:cxn ang="0">
                <a:pos x="connsiteX34658" y="connsiteY34658"/>
              </a:cxn>
              <a:cxn ang="0">
                <a:pos x="connsiteX34659" y="connsiteY34659"/>
              </a:cxn>
              <a:cxn ang="0">
                <a:pos x="connsiteX34660" y="connsiteY34660"/>
              </a:cxn>
              <a:cxn ang="0">
                <a:pos x="connsiteX34661" y="connsiteY34661"/>
              </a:cxn>
              <a:cxn ang="0">
                <a:pos x="connsiteX34662" y="connsiteY34662"/>
              </a:cxn>
              <a:cxn ang="0">
                <a:pos x="connsiteX34663" y="connsiteY34663"/>
              </a:cxn>
              <a:cxn ang="0">
                <a:pos x="connsiteX34664" y="connsiteY34664"/>
              </a:cxn>
              <a:cxn ang="0">
                <a:pos x="connsiteX34665" y="connsiteY34665"/>
              </a:cxn>
              <a:cxn ang="0">
                <a:pos x="connsiteX34666" y="connsiteY34666"/>
              </a:cxn>
              <a:cxn ang="0">
                <a:pos x="connsiteX34667" y="connsiteY34667"/>
              </a:cxn>
              <a:cxn ang="0">
                <a:pos x="connsiteX34668" y="connsiteY34668"/>
              </a:cxn>
              <a:cxn ang="0">
                <a:pos x="connsiteX34669" y="connsiteY34669"/>
              </a:cxn>
              <a:cxn ang="0">
                <a:pos x="connsiteX34670" y="connsiteY34670"/>
              </a:cxn>
              <a:cxn ang="0">
                <a:pos x="connsiteX34671" y="connsiteY34671"/>
              </a:cxn>
              <a:cxn ang="0">
                <a:pos x="connsiteX34672" y="connsiteY34672"/>
              </a:cxn>
              <a:cxn ang="0">
                <a:pos x="connsiteX34673" y="connsiteY34673"/>
              </a:cxn>
              <a:cxn ang="0">
                <a:pos x="connsiteX34674" y="connsiteY34674"/>
              </a:cxn>
              <a:cxn ang="0">
                <a:pos x="connsiteX34675" y="connsiteY34675"/>
              </a:cxn>
              <a:cxn ang="0">
                <a:pos x="connsiteX34676" y="connsiteY34676"/>
              </a:cxn>
              <a:cxn ang="0">
                <a:pos x="connsiteX34677" y="connsiteY34677"/>
              </a:cxn>
              <a:cxn ang="0">
                <a:pos x="connsiteX34678" y="connsiteY34678"/>
              </a:cxn>
              <a:cxn ang="0">
                <a:pos x="connsiteX34679" y="connsiteY34679"/>
              </a:cxn>
              <a:cxn ang="0">
                <a:pos x="connsiteX34680" y="connsiteY34680"/>
              </a:cxn>
              <a:cxn ang="0">
                <a:pos x="connsiteX34681" y="connsiteY34681"/>
              </a:cxn>
              <a:cxn ang="0">
                <a:pos x="connsiteX34682" y="connsiteY34682"/>
              </a:cxn>
              <a:cxn ang="0">
                <a:pos x="connsiteX34683" y="connsiteY34683"/>
              </a:cxn>
              <a:cxn ang="0">
                <a:pos x="connsiteX34684" y="connsiteY34684"/>
              </a:cxn>
              <a:cxn ang="0">
                <a:pos x="connsiteX34685" y="connsiteY34685"/>
              </a:cxn>
              <a:cxn ang="0">
                <a:pos x="connsiteX34686" y="connsiteY34686"/>
              </a:cxn>
              <a:cxn ang="0">
                <a:pos x="connsiteX34687" y="connsiteY34687"/>
              </a:cxn>
              <a:cxn ang="0">
                <a:pos x="connsiteX34688" y="connsiteY34688"/>
              </a:cxn>
              <a:cxn ang="0">
                <a:pos x="connsiteX34689" y="connsiteY34689"/>
              </a:cxn>
              <a:cxn ang="0">
                <a:pos x="connsiteX34690" y="connsiteY34690"/>
              </a:cxn>
              <a:cxn ang="0">
                <a:pos x="connsiteX34691" y="connsiteY34691"/>
              </a:cxn>
              <a:cxn ang="0">
                <a:pos x="connsiteX34692" y="connsiteY34692"/>
              </a:cxn>
              <a:cxn ang="0">
                <a:pos x="connsiteX34693" y="connsiteY34693"/>
              </a:cxn>
              <a:cxn ang="0">
                <a:pos x="connsiteX34694" y="connsiteY34694"/>
              </a:cxn>
              <a:cxn ang="0">
                <a:pos x="connsiteX34695" y="connsiteY34695"/>
              </a:cxn>
              <a:cxn ang="0">
                <a:pos x="connsiteX34696" y="connsiteY34696"/>
              </a:cxn>
              <a:cxn ang="0">
                <a:pos x="connsiteX34697" y="connsiteY34697"/>
              </a:cxn>
              <a:cxn ang="0">
                <a:pos x="connsiteX34698" y="connsiteY34698"/>
              </a:cxn>
              <a:cxn ang="0">
                <a:pos x="connsiteX34699" y="connsiteY34699"/>
              </a:cxn>
              <a:cxn ang="0">
                <a:pos x="connsiteX34700" y="connsiteY34700"/>
              </a:cxn>
              <a:cxn ang="0">
                <a:pos x="connsiteX34701" y="connsiteY34701"/>
              </a:cxn>
              <a:cxn ang="0">
                <a:pos x="connsiteX34702" y="connsiteY34702"/>
              </a:cxn>
              <a:cxn ang="0">
                <a:pos x="connsiteX34703" y="connsiteY34703"/>
              </a:cxn>
              <a:cxn ang="0">
                <a:pos x="connsiteX34704" y="connsiteY34704"/>
              </a:cxn>
              <a:cxn ang="0">
                <a:pos x="connsiteX34705" y="connsiteY34705"/>
              </a:cxn>
              <a:cxn ang="0">
                <a:pos x="connsiteX34706" y="connsiteY34706"/>
              </a:cxn>
              <a:cxn ang="0">
                <a:pos x="connsiteX34707" y="connsiteY34707"/>
              </a:cxn>
              <a:cxn ang="0">
                <a:pos x="connsiteX34708" y="connsiteY34708"/>
              </a:cxn>
              <a:cxn ang="0">
                <a:pos x="connsiteX34709" y="connsiteY34709"/>
              </a:cxn>
              <a:cxn ang="0">
                <a:pos x="connsiteX34710" y="connsiteY34710"/>
              </a:cxn>
              <a:cxn ang="0">
                <a:pos x="connsiteX34711" y="connsiteY34711"/>
              </a:cxn>
              <a:cxn ang="0">
                <a:pos x="connsiteX34712" y="connsiteY34712"/>
              </a:cxn>
              <a:cxn ang="0">
                <a:pos x="connsiteX34713" y="connsiteY34713"/>
              </a:cxn>
              <a:cxn ang="0">
                <a:pos x="connsiteX34714" y="connsiteY34714"/>
              </a:cxn>
              <a:cxn ang="0">
                <a:pos x="connsiteX34715" y="connsiteY34715"/>
              </a:cxn>
              <a:cxn ang="0">
                <a:pos x="connsiteX34716" y="connsiteY34716"/>
              </a:cxn>
              <a:cxn ang="0">
                <a:pos x="connsiteX34717" y="connsiteY34717"/>
              </a:cxn>
              <a:cxn ang="0">
                <a:pos x="connsiteX34718" y="connsiteY34718"/>
              </a:cxn>
              <a:cxn ang="0">
                <a:pos x="connsiteX34719" y="connsiteY34719"/>
              </a:cxn>
              <a:cxn ang="0">
                <a:pos x="connsiteX34720" y="connsiteY34720"/>
              </a:cxn>
              <a:cxn ang="0">
                <a:pos x="connsiteX34721" y="connsiteY34721"/>
              </a:cxn>
              <a:cxn ang="0">
                <a:pos x="connsiteX34722" y="connsiteY34722"/>
              </a:cxn>
              <a:cxn ang="0">
                <a:pos x="connsiteX34723" y="connsiteY34723"/>
              </a:cxn>
              <a:cxn ang="0">
                <a:pos x="connsiteX34724" y="connsiteY34724"/>
              </a:cxn>
              <a:cxn ang="0">
                <a:pos x="connsiteX34725" y="connsiteY34725"/>
              </a:cxn>
              <a:cxn ang="0">
                <a:pos x="connsiteX34726" y="connsiteY34726"/>
              </a:cxn>
              <a:cxn ang="0">
                <a:pos x="connsiteX34727" y="connsiteY34727"/>
              </a:cxn>
              <a:cxn ang="0">
                <a:pos x="connsiteX34728" y="connsiteY34728"/>
              </a:cxn>
              <a:cxn ang="0">
                <a:pos x="connsiteX34729" y="connsiteY34729"/>
              </a:cxn>
              <a:cxn ang="0">
                <a:pos x="connsiteX34730" y="connsiteY34730"/>
              </a:cxn>
              <a:cxn ang="0">
                <a:pos x="connsiteX34731" y="connsiteY34731"/>
              </a:cxn>
              <a:cxn ang="0">
                <a:pos x="connsiteX34732" y="connsiteY34732"/>
              </a:cxn>
              <a:cxn ang="0">
                <a:pos x="connsiteX34733" y="connsiteY34733"/>
              </a:cxn>
              <a:cxn ang="0">
                <a:pos x="connsiteX34734" y="connsiteY34734"/>
              </a:cxn>
              <a:cxn ang="0">
                <a:pos x="connsiteX34735" y="connsiteY34735"/>
              </a:cxn>
              <a:cxn ang="0">
                <a:pos x="connsiteX34736" y="connsiteY34736"/>
              </a:cxn>
              <a:cxn ang="0">
                <a:pos x="connsiteX34737" y="connsiteY34737"/>
              </a:cxn>
              <a:cxn ang="0">
                <a:pos x="connsiteX34738" y="connsiteY34738"/>
              </a:cxn>
              <a:cxn ang="0">
                <a:pos x="connsiteX34739" y="connsiteY34739"/>
              </a:cxn>
              <a:cxn ang="0">
                <a:pos x="connsiteX34740" y="connsiteY34740"/>
              </a:cxn>
              <a:cxn ang="0">
                <a:pos x="connsiteX34741" y="connsiteY34741"/>
              </a:cxn>
              <a:cxn ang="0">
                <a:pos x="connsiteX34742" y="connsiteY34742"/>
              </a:cxn>
              <a:cxn ang="0">
                <a:pos x="connsiteX34743" y="connsiteY34743"/>
              </a:cxn>
              <a:cxn ang="0">
                <a:pos x="connsiteX34744" y="connsiteY34744"/>
              </a:cxn>
              <a:cxn ang="0">
                <a:pos x="connsiteX34745" y="connsiteY34745"/>
              </a:cxn>
              <a:cxn ang="0">
                <a:pos x="connsiteX34746" y="connsiteY34746"/>
              </a:cxn>
              <a:cxn ang="0">
                <a:pos x="connsiteX34747" y="connsiteY34747"/>
              </a:cxn>
              <a:cxn ang="0">
                <a:pos x="connsiteX34748" y="connsiteY34748"/>
              </a:cxn>
              <a:cxn ang="0">
                <a:pos x="connsiteX34749" y="connsiteY34749"/>
              </a:cxn>
              <a:cxn ang="0">
                <a:pos x="connsiteX34750" y="connsiteY34750"/>
              </a:cxn>
              <a:cxn ang="0">
                <a:pos x="connsiteX34751" y="connsiteY34751"/>
              </a:cxn>
              <a:cxn ang="0">
                <a:pos x="connsiteX34752" y="connsiteY34752"/>
              </a:cxn>
              <a:cxn ang="0">
                <a:pos x="connsiteX34753" y="connsiteY34753"/>
              </a:cxn>
              <a:cxn ang="0">
                <a:pos x="connsiteX34754" y="connsiteY34754"/>
              </a:cxn>
              <a:cxn ang="0">
                <a:pos x="connsiteX34755" y="connsiteY34755"/>
              </a:cxn>
              <a:cxn ang="0">
                <a:pos x="connsiteX34756" y="connsiteY34756"/>
              </a:cxn>
              <a:cxn ang="0">
                <a:pos x="connsiteX34757" y="connsiteY34757"/>
              </a:cxn>
              <a:cxn ang="0">
                <a:pos x="connsiteX34758" y="connsiteY34758"/>
              </a:cxn>
              <a:cxn ang="0">
                <a:pos x="connsiteX34759" y="connsiteY34759"/>
              </a:cxn>
              <a:cxn ang="0">
                <a:pos x="connsiteX34760" y="connsiteY34760"/>
              </a:cxn>
              <a:cxn ang="0">
                <a:pos x="connsiteX34761" y="connsiteY34761"/>
              </a:cxn>
              <a:cxn ang="0">
                <a:pos x="connsiteX34762" y="connsiteY34762"/>
              </a:cxn>
              <a:cxn ang="0">
                <a:pos x="connsiteX34763" y="connsiteY34763"/>
              </a:cxn>
              <a:cxn ang="0">
                <a:pos x="connsiteX34764" y="connsiteY34764"/>
              </a:cxn>
              <a:cxn ang="0">
                <a:pos x="connsiteX34765" y="connsiteY34765"/>
              </a:cxn>
              <a:cxn ang="0">
                <a:pos x="connsiteX34766" y="connsiteY34766"/>
              </a:cxn>
              <a:cxn ang="0">
                <a:pos x="connsiteX34767" y="connsiteY34767"/>
              </a:cxn>
              <a:cxn ang="0">
                <a:pos x="connsiteX34768" y="connsiteY34768"/>
              </a:cxn>
              <a:cxn ang="0">
                <a:pos x="connsiteX34769" y="connsiteY34769"/>
              </a:cxn>
              <a:cxn ang="0">
                <a:pos x="connsiteX34770" y="connsiteY34770"/>
              </a:cxn>
              <a:cxn ang="0">
                <a:pos x="connsiteX34771" y="connsiteY34771"/>
              </a:cxn>
              <a:cxn ang="0">
                <a:pos x="connsiteX34772" y="connsiteY34772"/>
              </a:cxn>
              <a:cxn ang="0">
                <a:pos x="connsiteX34773" y="connsiteY34773"/>
              </a:cxn>
              <a:cxn ang="0">
                <a:pos x="connsiteX34774" y="connsiteY34774"/>
              </a:cxn>
              <a:cxn ang="0">
                <a:pos x="connsiteX34775" y="connsiteY34775"/>
              </a:cxn>
              <a:cxn ang="0">
                <a:pos x="connsiteX34776" y="connsiteY34776"/>
              </a:cxn>
              <a:cxn ang="0">
                <a:pos x="connsiteX34777" y="connsiteY34777"/>
              </a:cxn>
              <a:cxn ang="0">
                <a:pos x="connsiteX34778" y="connsiteY34778"/>
              </a:cxn>
              <a:cxn ang="0">
                <a:pos x="connsiteX34779" y="connsiteY34779"/>
              </a:cxn>
              <a:cxn ang="0">
                <a:pos x="connsiteX34780" y="connsiteY34780"/>
              </a:cxn>
              <a:cxn ang="0">
                <a:pos x="connsiteX34781" y="connsiteY34781"/>
              </a:cxn>
              <a:cxn ang="0">
                <a:pos x="connsiteX34782" y="connsiteY34782"/>
              </a:cxn>
              <a:cxn ang="0">
                <a:pos x="connsiteX34783" y="connsiteY34783"/>
              </a:cxn>
              <a:cxn ang="0">
                <a:pos x="connsiteX34784" y="connsiteY34784"/>
              </a:cxn>
              <a:cxn ang="0">
                <a:pos x="connsiteX34785" y="connsiteY34785"/>
              </a:cxn>
              <a:cxn ang="0">
                <a:pos x="connsiteX34786" y="connsiteY34786"/>
              </a:cxn>
              <a:cxn ang="0">
                <a:pos x="connsiteX34787" y="connsiteY34787"/>
              </a:cxn>
              <a:cxn ang="0">
                <a:pos x="connsiteX34788" y="connsiteY34788"/>
              </a:cxn>
              <a:cxn ang="0">
                <a:pos x="connsiteX34789" y="connsiteY34789"/>
              </a:cxn>
              <a:cxn ang="0">
                <a:pos x="connsiteX34790" y="connsiteY34790"/>
              </a:cxn>
              <a:cxn ang="0">
                <a:pos x="connsiteX34791" y="connsiteY34791"/>
              </a:cxn>
              <a:cxn ang="0">
                <a:pos x="connsiteX34792" y="connsiteY34792"/>
              </a:cxn>
              <a:cxn ang="0">
                <a:pos x="connsiteX34793" y="connsiteY34793"/>
              </a:cxn>
              <a:cxn ang="0">
                <a:pos x="connsiteX34794" y="connsiteY34794"/>
              </a:cxn>
              <a:cxn ang="0">
                <a:pos x="connsiteX34795" y="connsiteY34795"/>
              </a:cxn>
              <a:cxn ang="0">
                <a:pos x="connsiteX34796" y="connsiteY34796"/>
              </a:cxn>
              <a:cxn ang="0">
                <a:pos x="connsiteX34797" y="connsiteY34797"/>
              </a:cxn>
              <a:cxn ang="0">
                <a:pos x="connsiteX34798" y="connsiteY34798"/>
              </a:cxn>
              <a:cxn ang="0">
                <a:pos x="connsiteX34799" y="connsiteY34799"/>
              </a:cxn>
              <a:cxn ang="0">
                <a:pos x="connsiteX34800" y="connsiteY34800"/>
              </a:cxn>
              <a:cxn ang="0">
                <a:pos x="connsiteX34801" y="connsiteY34801"/>
              </a:cxn>
              <a:cxn ang="0">
                <a:pos x="connsiteX34802" y="connsiteY34802"/>
              </a:cxn>
              <a:cxn ang="0">
                <a:pos x="connsiteX34803" y="connsiteY34803"/>
              </a:cxn>
              <a:cxn ang="0">
                <a:pos x="connsiteX34804" y="connsiteY34804"/>
              </a:cxn>
              <a:cxn ang="0">
                <a:pos x="connsiteX34805" y="connsiteY34805"/>
              </a:cxn>
              <a:cxn ang="0">
                <a:pos x="connsiteX34806" y="connsiteY34806"/>
              </a:cxn>
              <a:cxn ang="0">
                <a:pos x="connsiteX34807" y="connsiteY34807"/>
              </a:cxn>
              <a:cxn ang="0">
                <a:pos x="connsiteX34808" y="connsiteY34808"/>
              </a:cxn>
              <a:cxn ang="0">
                <a:pos x="connsiteX34809" y="connsiteY34809"/>
              </a:cxn>
              <a:cxn ang="0">
                <a:pos x="connsiteX34810" y="connsiteY34810"/>
              </a:cxn>
              <a:cxn ang="0">
                <a:pos x="connsiteX34811" y="connsiteY34811"/>
              </a:cxn>
              <a:cxn ang="0">
                <a:pos x="connsiteX34812" y="connsiteY34812"/>
              </a:cxn>
              <a:cxn ang="0">
                <a:pos x="connsiteX34813" y="connsiteY34813"/>
              </a:cxn>
              <a:cxn ang="0">
                <a:pos x="connsiteX34814" y="connsiteY34814"/>
              </a:cxn>
              <a:cxn ang="0">
                <a:pos x="connsiteX34815" y="connsiteY34815"/>
              </a:cxn>
              <a:cxn ang="0">
                <a:pos x="connsiteX34816" y="connsiteY34816"/>
              </a:cxn>
              <a:cxn ang="0">
                <a:pos x="connsiteX34817" y="connsiteY34817"/>
              </a:cxn>
              <a:cxn ang="0">
                <a:pos x="connsiteX34818" y="connsiteY34818"/>
              </a:cxn>
              <a:cxn ang="0">
                <a:pos x="connsiteX34819" y="connsiteY34819"/>
              </a:cxn>
              <a:cxn ang="0">
                <a:pos x="connsiteX34820" y="connsiteY34820"/>
              </a:cxn>
              <a:cxn ang="0">
                <a:pos x="connsiteX34821" y="connsiteY34821"/>
              </a:cxn>
              <a:cxn ang="0">
                <a:pos x="connsiteX34822" y="connsiteY34822"/>
              </a:cxn>
              <a:cxn ang="0">
                <a:pos x="connsiteX34823" y="connsiteY34823"/>
              </a:cxn>
              <a:cxn ang="0">
                <a:pos x="connsiteX34824" y="connsiteY34824"/>
              </a:cxn>
              <a:cxn ang="0">
                <a:pos x="connsiteX34825" y="connsiteY34825"/>
              </a:cxn>
              <a:cxn ang="0">
                <a:pos x="connsiteX34826" y="connsiteY34826"/>
              </a:cxn>
              <a:cxn ang="0">
                <a:pos x="connsiteX34827" y="connsiteY34827"/>
              </a:cxn>
              <a:cxn ang="0">
                <a:pos x="connsiteX34828" y="connsiteY34828"/>
              </a:cxn>
              <a:cxn ang="0">
                <a:pos x="connsiteX34829" y="connsiteY34829"/>
              </a:cxn>
              <a:cxn ang="0">
                <a:pos x="connsiteX34830" y="connsiteY34830"/>
              </a:cxn>
              <a:cxn ang="0">
                <a:pos x="connsiteX34831" y="connsiteY34831"/>
              </a:cxn>
              <a:cxn ang="0">
                <a:pos x="connsiteX34832" y="connsiteY34832"/>
              </a:cxn>
              <a:cxn ang="0">
                <a:pos x="connsiteX34833" y="connsiteY34833"/>
              </a:cxn>
              <a:cxn ang="0">
                <a:pos x="connsiteX34834" y="connsiteY34834"/>
              </a:cxn>
              <a:cxn ang="0">
                <a:pos x="connsiteX34835" y="connsiteY34835"/>
              </a:cxn>
              <a:cxn ang="0">
                <a:pos x="connsiteX34836" y="connsiteY34836"/>
              </a:cxn>
              <a:cxn ang="0">
                <a:pos x="connsiteX34837" y="connsiteY34837"/>
              </a:cxn>
              <a:cxn ang="0">
                <a:pos x="connsiteX34838" y="connsiteY34838"/>
              </a:cxn>
              <a:cxn ang="0">
                <a:pos x="connsiteX34839" y="connsiteY34839"/>
              </a:cxn>
              <a:cxn ang="0">
                <a:pos x="connsiteX34840" y="connsiteY34840"/>
              </a:cxn>
              <a:cxn ang="0">
                <a:pos x="connsiteX34841" y="connsiteY34841"/>
              </a:cxn>
              <a:cxn ang="0">
                <a:pos x="connsiteX34842" y="connsiteY34842"/>
              </a:cxn>
              <a:cxn ang="0">
                <a:pos x="connsiteX34843" y="connsiteY34843"/>
              </a:cxn>
              <a:cxn ang="0">
                <a:pos x="connsiteX34844" y="connsiteY34844"/>
              </a:cxn>
              <a:cxn ang="0">
                <a:pos x="connsiteX34845" y="connsiteY34845"/>
              </a:cxn>
              <a:cxn ang="0">
                <a:pos x="connsiteX34846" y="connsiteY34846"/>
              </a:cxn>
              <a:cxn ang="0">
                <a:pos x="connsiteX34847" y="connsiteY34847"/>
              </a:cxn>
              <a:cxn ang="0">
                <a:pos x="connsiteX34848" y="connsiteY34848"/>
              </a:cxn>
              <a:cxn ang="0">
                <a:pos x="connsiteX34849" y="connsiteY34849"/>
              </a:cxn>
              <a:cxn ang="0">
                <a:pos x="connsiteX34850" y="connsiteY34850"/>
              </a:cxn>
              <a:cxn ang="0">
                <a:pos x="connsiteX34851" y="connsiteY34851"/>
              </a:cxn>
              <a:cxn ang="0">
                <a:pos x="connsiteX34852" y="connsiteY34852"/>
              </a:cxn>
              <a:cxn ang="0">
                <a:pos x="connsiteX34853" y="connsiteY34853"/>
              </a:cxn>
              <a:cxn ang="0">
                <a:pos x="connsiteX34854" y="connsiteY34854"/>
              </a:cxn>
              <a:cxn ang="0">
                <a:pos x="connsiteX34855" y="connsiteY34855"/>
              </a:cxn>
              <a:cxn ang="0">
                <a:pos x="connsiteX34856" y="connsiteY34856"/>
              </a:cxn>
              <a:cxn ang="0">
                <a:pos x="connsiteX34857" y="connsiteY34857"/>
              </a:cxn>
              <a:cxn ang="0">
                <a:pos x="connsiteX34858" y="connsiteY34858"/>
              </a:cxn>
              <a:cxn ang="0">
                <a:pos x="connsiteX34859" y="connsiteY34859"/>
              </a:cxn>
              <a:cxn ang="0">
                <a:pos x="connsiteX34860" y="connsiteY34860"/>
              </a:cxn>
              <a:cxn ang="0">
                <a:pos x="connsiteX34861" y="connsiteY34861"/>
              </a:cxn>
              <a:cxn ang="0">
                <a:pos x="connsiteX34862" y="connsiteY34862"/>
              </a:cxn>
              <a:cxn ang="0">
                <a:pos x="connsiteX34863" y="connsiteY34863"/>
              </a:cxn>
              <a:cxn ang="0">
                <a:pos x="connsiteX34864" y="connsiteY34864"/>
              </a:cxn>
              <a:cxn ang="0">
                <a:pos x="connsiteX34865" y="connsiteY34865"/>
              </a:cxn>
              <a:cxn ang="0">
                <a:pos x="connsiteX34866" y="connsiteY34866"/>
              </a:cxn>
              <a:cxn ang="0">
                <a:pos x="connsiteX34867" y="connsiteY34867"/>
              </a:cxn>
              <a:cxn ang="0">
                <a:pos x="connsiteX34868" y="connsiteY34868"/>
              </a:cxn>
              <a:cxn ang="0">
                <a:pos x="connsiteX34869" y="connsiteY34869"/>
              </a:cxn>
              <a:cxn ang="0">
                <a:pos x="connsiteX34870" y="connsiteY34870"/>
              </a:cxn>
              <a:cxn ang="0">
                <a:pos x="connsiteX34871" y="connsiteY34871"/>
              </a:cxn>
              <a:cxn ang="0">
                <a:pos x="connsiteX34872" y="connsiteY34872"/>
              </a:cxn>
              <a:cxn ang="0">
                <a:pos x="connsiteX34873" y="connsiteY34873"/>
              </a:cxn>
              <a:cxn ang="0">
                <a:pos x="connsiteX34874" y="connsiteY34874"/>
              </a:cxn>
              <a:cxn ang="0">
                <a:pos x="connsiteX34875" y="connsiteY34875"/>
              </a:cxn>
              <a:cxn ang="0">
                <a:pos x="connsiteX34876" y="connsiteY34876"/>
              </a:cxn>
              <a:cxn ang="0">
                <a:pos x="connsiteX34877" y="connsiteY34877"/>
              </a:cxn>
              <a:cxn ang="0">
                <a:pos x="connsiteX34878" y="connsiteY34878"/>
              </a:cxn>
              <a:cxn ang="0">
                <a:pos x="connsiteX34879" y="connsiteY34879"/>
              </a:cxn>
              <a:cxn ang="0">
                <a:pos x="connsiteX34880" y="connsiteY34880"/>
              </a:cxn>
              <a:cxn ang="0">
                <a:pos x="connsiteX34881" y="connsiteY34881"/>
              </a:cxn>
              <a:cxn ang="0">
                <a:pos x="connsiteX34882" y="connsiteY34882"/>
              </a:cxn>
              <a:cxn ang="0">
                <a:pos x="connsiteX34883" y="connsiteY34883"/>
              </a:cxn>
              <a:cxn ang="0">
                <a:pos x="connsiteX34884" y="connsiteY34884"/>
              </a:cxn>
              <a:cxn ang="0">
                <a:pos x="connsiteX34885" y="connsiteY34885"/>
              </a:cxn>
              <a:cxn ang="0">
                <a:pos x="connsiteX34886" y="connsiteY34886"/>
              </a:cxn>
              <a:cxn ang="0">
                <a:pos x="connsiteX34887" y="connsiteY34887"/>
              </a:cxn>
              <a:cxn ang="0">
                <a:pos x="connsiteX34888" y="connsiteY34888"/>
              </a:cxn>
              <a:cxn ang="0">
                <a:pos x="connsiteX34889" y="connsiteY34889"/>
              </a:cxn>
              <a:cxn ang="0">
                <a:pos x="connsiteX34890" y="connsiteY34890"/>
              </a:cxn>
              <a:cxn ang="0">
                <a:pos x="connsiteX34891" y="connsiteY34891"/>
              </a:cxn>
              <a:cxn ang="0">
                <a:pos x="connsiteX34892" y="connsiteY34892"/>
              </a:cxn>
              <a:cxn ang="0">
                <a:pos x="connsiteX34893" y="connsiteY34893"/>
              </a:cxn>
              <a:cxn ang="0">
                <a:pos x="connsiteX34894" y="connsiteY34894"/>
              </a:cxn>
              <a:cxn ang="0">
                <a:pos x="connsiteX34895" y="connsiteY34895"/>
              </a:cxn>
              <a:cxn ang="0">
                <a:pos x="connsiteX34896" y="connsiteY34896"/>
              </a:cxn>
              <a:cxn ang="0">
                <a:pos x="connsiteX34897" y="connsiteY34897"/>
              </a:cxn>
              <a:cxn ang="0">
                <a:pos x="connsiteX34898" y="connsiteY34898"/>
              </a:cxn>
              <a:cxn ang="0">
                <a:pos x="connsiteX34899" y="connsiteY34899"/>
              </a:cxn>
              <a:cxn ang="0">
                <a:pos x="connsiteX34900" y="connsiteY34900"/>
              </a:cxn>
              <a:cxn ang="0">
                <a:pos x="connsiteX34901" y="connsiteY34901"/>
              </a:cxn>
              <a:cxn ang="0">
                <a:pos x="connsiteX34902" y="connsiteY34902"/>
              </a:cxn>
              <a:cxn ang="0">
                <a:pos x="connsiteX34903" y="connsiteY34903"/>
              </a:cxn>
              <a:cxn ang="0">
                <a:pos x="connsiteX34904" y="connsiteY34904"/>
              </a:cxn>
              <a:cxn ang="0">
                <a:pos x="connsiteX34905" y="connsiteY34905"/>
              </a:cxn>
              <a:cxn ang="0">
                <a:pos x="connsiteX34906" y="connsiteY34906"/>
              </a:cxn>
              <a:cxn ang="0">
                <a:pos x="connsiteX34907" y="connsiteY34907"/>
              </a:cxn>
              <a:cxn ang="0">
                <a:pos x="connsiteX34908" y="connsiteY34908"/>
              </a:cxn>
              <a:cxn ang="0">
                <a:pos x="connsiteX34909" y="connsiteY34909"/>
              </a:cxn>
              <a:cxn ang="0">
                <a:pos x="connsiteX34910" y="connsiteY34910"/>
              </a:cxn>
              <a:cxn ang="0">
                <a:pos x="connsiteX34911" y="connsiteY34911"/>
              </a:cxn>
              <a:cxn ang="0">
                <a:pos x="connsiteX34912" y="connsiteY34912"/>
              </a:cxn>
              <a:cxn ang="0">
                <a:pos x="connsiteX34913" y="connsiteY34913"/>
              </a:cxn>
              <a:cxn ang="0">
                <a:pos x="connsiteX34914" y="connsiteY34914"/>
              </a:cxn>
              <a:cxn ang="0">
                <a:pos x="connsiteX34915" y="connsiteY34915"/>
              </a:cxn>
              <a:cxn ang="0">
                <a:pos x="connsiteX34916" y="connsiteY34916"/>
              </a:cxn>
              <a:cxn ang="0">
                <a:pos x="connsiteX34917" y="connsiteY34917"/>
              </a:cxn>
              <a:cxn ang="0">
                <a:pos x="connsiteX34918" y="connsiteY34918"/>
              </a:cxn>
              <a:cxn ang="0">
                <a:pos x="connsiteX34919" y="connsiteY34919"/>
              </a:cxn>
              <a:cxn ang="0">
                <a:pos x="connsiteX34920" y="connsiteY34920"/>
              </a:cxn>
              <a:cxn ang="0">
                <a:pos x="connsiteX34921" y="connsiteY34921"/>
              </a:cxn>
              <a:cxn ang="0">
                <a:pos x="connsiteX34922" y="connsiteY34922"/>
              </a:cxn>
              <a:cxn ang="0">
                <a:pos x="connsiteX34923" y="connsiteY34923"/>
              </a:cxn>
              <a:cxn ang="0">
                <a:pos x="connsiteX34924" y="connsiteY34924"/>
              </a:cxn>
              <a:cxn ang="0">
                <a:pos x="connsiteX34925" y="connsiteY34925"/>
              </a:cxn>
              <a:cxn ang="0">
                <a:pos x="connsiteX34926" y="connsiteY34926"/>
              </a:cxn>
              <a:cxn ang="0">
                <a:pos x="connsiteX34927" y="connsiteY34927"/>
              </a:cxn>
              <a:cxn ang="0">
                <a:pos x="connsiteX34928" y="connsiteY34928"/>
              </a:cxn>
              <a:cxn ang="0">
                <a:pos x="connsiteX34929" y="connsiteY34929"/>
              </a:cxn>
              <a:cxn ang="0">
                <a:pos x="connsiteX34930" y="connsiteY34930"/>
              </a:cxn>
              <a:cxn ang="0">
                <a:pos x="connsiteX34931" y="connsiteY34931"/>
              </a:cxn>
              <a:cxn ang="0">
                <a:pos x="connsiteX34932" y="connsiteY34932"/>
              </a:cxn>
              <a:cxn ang="0">
                <a:pos x="connsiteX34933" y="connsiteY34933"/>
              </a:cxn>
              <a:cxn ang="0">
                <a:pos x="connsiteX34934" y="connsiteY34934"/>
              </a:cxn>
              <a:cxn ang="0">
                <a:pos x="connsiteX34935" y="connsiteY34935"/>
              </a:cxn>
              <a:cxn ang="0">
                <a:pos x="connsiteX34936" y="connsiteY34936"/>
              </a:cxn>
              <a:cxn ang="0">
                <a:pos x="connsiteX34937" y="connsiteY34937"/>
              </a:cxn>
              <a:cxn ang="0">
                <a:pos x="connsiteX34938" y="connsiteY34938"/>
              </a:cxn>
              <a:cxn ang="0">
                <a:pos x="connsiteX34939" y="connsiteY34939"/>
              </a:cxn>
              <a:cxn ang="0">
                <a:pos x="connsiteX34940" y="connsiteY34940"/>
              </a:cxn>
              <a:cxn ang="0">
                <a:pos x="connsiteX34941" y="connsiteY34941"/>
              </a:cxn>
              <a:cxn ang="0">
                <a:pos x="connsiteX34942" y="connsiteY34942"/>
              </a:cxn>
              <a:cxn ang="0">
                <a:pos x="connsiteX34943" y="connsiteY34943"/>
              </a:cxn>
              <a:cxn ang="0">
                <a:pos x="connsiteX34944" y="connsiteY34944"/>
              </a:cxn>
              <a:cxn ang="0">
                <a:pos x="connsiteX34945" y="connsiteY34945"/>
              </a:cxn>
              <a:cxn ang="0">
                <a:pos x="connsiteX34946" y="connsiteY34946"/>
              </a:cxn>
              <a:cxn ang="0">
                <a:pos x="connsiteX34947" y="connsiteY34947"/>
              </a:cxn>
              <a:cxn ang="0">
                <a:pos x="connsiteX34948" y="connsiteY34948"/>
              </a:cxn>
              <a:cxn ang="0">
                <a:pos x="connsiteX34949" y="connsiteY34949"/>
              </a:cxn>
              <a:cxn ang="0">
                <a:pos x="connsiteX34950" y="connsiteY34950"/>
              </a:cxn>
              <a:cxn ang="0">
                <a:pos x="connsiteX34951" y="connsiteY34951"/>
              </a:cxn>
              <a:cxn ang="0">
                <a:pos x="connsiteX34952" y="connsiteY34952"/>
              </a:cxn>
              <a:cxn ang="0">
                <a:pos x="connsiteX34953" y="connsiteY34953"/>
              </a:cxn>
              <a:cxn ang="0">
                <a:pos x="connsiteX34954" y="connsiteY34954"/>
              </a:cxn>
              <a:cxn ang="0">
                <a:pos x="connsiteX34955" y="connsiteY34955"/>
              </a:cxn>
              <a:cxn ang="0">
                <a:pos x="connsiteX34956" y="connsiteY34956"/>
              </a:cxn>
              <a:cxn ang="0">
                <a:pos x="connsiteX34957" y="connsiteY34957"/>
              </a:cxn>
              <a:cxn ang="0">
                <a:pos x="connsiteX34958" y="connsiteY34958"/>
              </a:cxn>
              <a:cxn ang="0">
                <a:pos x="connsiteX34959" y="connsiteY34959"/>
              </a:cxn>
              <a:cxn ang="0">
                <a:pos x="connsiteX34960" y="connsiteY34960"/>
              </a:cxn>
              <a:cxn ang="0">
                <a:pos x="connsiteX34961" y="connsiteY34961"/>
              </a:cxn>
              <a:cxn ang="0">
                <a:pos x="connsiteX34962" y="connsiteY34962"/>
              </a:cxn>
              <a:cxn ang="0">
                <a:pos x="connsiteX34963" y="connsiteY34963"/>
              </a:cxn>
              <a:cxn ang="0">
                <a:pos x="connsiteX34964" y="connsiteY34964"/>
              </a:cxn>
              <a:cxn ang="0">
                <a:pos x="connsiteX34965" y="connsiteY34965"/>
              </a:cxn>
              <a:cxn ang="0">
                <a:pos x="connsiteX34966" y="connsiteY34966"/>
              </a:cxn>
              <a:cxn ang="0">
                <a:pos x="connsiteX34967" y="connsiteY34967"/>
              </a:cxn>
              <a:cxn ang="0">
                <a:pos x="connsiteX34968" y="connsiteY34968"/>
              </a:cxn>
              <a:cxn ang="0">
                <a:pos x="connsiteX34969" y="connsiteY34969"/>
              </a:cxn>
              <a:cxn ang="0">
                <a:pos x="connsiteX34970" y="connsiteY34970"/>
              </a:cxn>
              <a:cxn ang="0">
                <a:pos x="connsiteX34971" y="connsiteY34971"/>
              </a:cxn>
              <a:cxn ang="0">
                <a:pos x="connsiteX34972" y="connsiteY34972"/>
              </a:cxn>
              <a:cxn ang="0">
                <a:pos x="connsiteX34973" y="connsiteY34973"/>
              </a:cxn>
              <a:cxn ang="0">
                <a:pos x="connsiteX34974" y="connsiteY34974"/>
              </a:cxn>
              <a:cxn ang="0">
                <a:pos x="connsiteX34975" y="connsiteY34975"/>
              </a:cxn>
              <a:cxn ang="0">
                <a:pos x="connsiteX34976" y="connsiteY34976"/>
              </a:cxn>
              <a:cxn ang="0">
                <a:pos x="connsiteX34977" y="connsiteY34977"/>
              </a:cxn>
              <a:cxn ang="0">
                <a:pos x="connsiteX34978" y="connsiteY34978"/>
              </a:cxn>
              <a:cxn ang="0">
                <a:pos x="connsiteX34979" y="connsiteY34979"/>
              </a:cxn>
              <a:cxn ang="0">
                <a:pos x="connsiteX34980" y="connsiteY34980"/>
              </a:cxn>
              <a:cxn ang="0">
                <a:pos x="connsiteX34981" y="connsiteY34981"/>
              </a:cxn>
              <a:cxn ang="0">
                <a:pos x="connsiteX34982" y="connsiteY34982"/>
              </a:cxn>
              <a:cxn ang="0">
                <a:pos x="connsiteX34983" y="connsiteY34983"/>
              </a:cxn>
              <a:cxn ang="0">
                <a:pos x="connsiteX34984" y="connsiteY34984"/>
              </a:cxn>
              <a:cxn ang="0">
                <a:pos x="connsiteX34985" y="connsiteY34985"/>
              </a:cxn>
              <a:cxn ang="0">
                <a:pos x="connsiteX34986" y="connsiteY34986"/>
              </a:cxn>
              <a:cxn ang="0">
                <a:pos x="connsiteX34987" y="connsiteY34987"/>
              </a:cxn>
              <a:cxn ang="0">
                <a:pos x="connsiteX34988" y="connsiteY34988"/>
              </a:cxn>
              <a:cxn ang="0">
                <a:pos x="connsiteX34989" y="connsiteY34989"/>
              </a:cxn>
              <a:cxn ang="0">
                <a:pos x="connsiteX34990" y="connsiteY34990"/>
              </a:cxn>
              <a:cxn ang="0">
                <a:pos x="connsiteX34991" y="connsiteY34991"/>
              </a:cxn>
              <a:cxn ang="0">
                <a:pos x="connsiteX34992" y="connsiteY34992"/>
              </a:cxn>
              <a:cxn ang="0">
                <a:pos x="connsiteX34993" y="connsiteY34993"/>
              </a:cxn>
              <a:cxn ang="0">
                <a:pos x="connsiteX34994" y="connsiteY34994"/>
              </a:cxn>
              <a:cxn ang="0">
                <a:pos x="connsiteX34995" y="connsiteY34995"/>
              </a:cxn>
              <a:cxn ang="0">
                <a:pos x="connsiteX34996" y="connsiteY34996"/>
              </a:cxn>
              <a:cxn ang="0">
                <a:pos x="connsiteX34997" y="connsiteY34997"/>
              </a:cxn>
              <a:cxn ang="0">
                <a:pos x="connsiteX34998" y="connsiteY34998"/>
              </a:cxn>
              <a:cxn ang="0">
                <a:pos x="connsiteX34999" y="connsiteY34999"/>
              </a:cxn>
              <a:cxn ang="0">
                <a:pos x="connsiteX35000" y="connsiteY35000"/>
              </a:cxn>
              <a:cxn ang="0">
                <a:pos x="connsiteX35001" y="connsiteY35001"/>
              </a:cxn>
              <a:cxn ang="0">
                <a:pos x="connsiteX35002" y="connsiteY35002"/>
              </a:cxn>
              <a:cxn ang="0">
                <a:pos x="connsiteX35003" y="connsiteY35003"/>
              </a:cxn>
              <a:cxn ang="0">
                <a:pos x="connsiteX35004" y="connsiteY35004"/>
              </a:cxn>
              <a:cxn ang="0">
                <a:pos x="connsiteX35005" y="connsiteY35005"/>
              </a:cxn>
              <a:cxn ang="0">
                <a:pos x="connsiteX35006" y="connsiteY35006"/>
              </a:cxn>
              <a:cxn ang="0">
                <a:pos x="connsiteX35007" y="connsiteY35007"/>
              </a:cxn>
              <a:cxn ang="0">
                <a:pos x="connsiteX35008" y="connsiteY35008"/>
              </a:cxn>
              <a:cxn ang="0">
                <a:pos x="connsiteX35009" y="connsiteY35009"/>
              </a:cxn>
              <a:cxn ang="0">
                <a:pos x="connsiteX35010" y="connsiteY35010"/>
              </a:cxn>
              <a:cxn ang="0">
                <a:pos x="connsiteX35011" y="connsiteY35011"/>
              </a:cxn>
              <a:cxn ang="0">
                <a:pos x="connsiteX35012" y="connsiteY35012"/>
              </a:cxn>
              <a:cxn ang="0">
                <a:pos x="connsiteX35013" y="connsiteY35013"/>
              </a:cxn>
              <a:cxn ang="0">
                <a:pos x="connsiteX35014" y="connsiteY35014"/>
              </a:cxn>
              <a:cxn ang="0">
                <a:pos x="connsiteX35015" y="connsiteY35015"/>
              </a:cxn>
              <a:cxn ang="0">
                <a:pos x="connsiteX35016" y="connsiteY35016"/>
              </a:cxn>
              <a:cxn ang="0">
                <a:pos x="connsiteX35017" y="connsiteY35017"/>
              </a:cxn>
              <a:cxn ang="0">
                <a:pos x="connsiteX35018" y="connsiteY35018"/>
              </a:cxn>
              <a:cxn ang="0">
                <a:pos x="connsiteX35019" y="connsiteY35019"/>
              </a:cxn>
              <a:cxn ang="0">
                <a:pos x="connsiteX35020" y="connsiteY35020"/>
              </a:cxn>
              <a:cxn ang="0">
                <a:pos x="connsiteX35021" y="connsiteY35021"/>
              </a:cxn>
              <a:cxn ang="0">
                <a:pos x="connsiteX35022" y="connsiteY35022"/>
              </a:cxn>
              <a:cxn ang="0">
                <a:pos x="connsiteX35023" y="connsiteY35023"/>
              </a:cxn>
              <a:cxn ang="0">
                <a:pos x="connsiteX35024" y="connsiteY35024"/>
              </a:cxn>
              <a:cxn ang="0">
                <a:pos x="connsiteX35025" y="connsiteY35025"/>
              </a:cxn>
              <a:cxn ang="0">
                <a:pos x="connsiteX35026" y="connsiteY35026"/>
              </a:cxn>
              <a:cxn ang="0">
                <a:pos x="connsiteX35027" y="connsiteY35027"/>
              </a:cxn>
              <a:cxn ang="0">
                <a:pos x="connsiteX35028" y="connsiteY35028"/>
              </a:cxn>
              <a:cxn ang="0">
                <a:pos x="connsiteX35029" y="connsiteY35029"/>
              </a:cxn>
              <a:cxn ang="0">
                <a:pos x="connsiteX35030" y="connsiteY35030"/>
              </a:cxn>
              <a:cxn ang="0">
                <a:pos x="connsiteX35031" y="connsiteY35031"/>
              </a:cxn>
              <a:cxn ang="0">
                <a:pos x="connsiteX35032" y="connsiteY35032"/>
              </a:cxn>
              <a:cxn ang="0">
                <a:pos x="connsiteX35033" y="connsiteY35033"/>
              </a:cxn>
              <a:cxn ang="0">
                <a:pos x="connsiteX35034" y="connsiteY35034"/>
              </a:cxn>
              <a:cxn ang="0">
                <a:pos x="connsiteX35035" y="connsiteY35035"/>
              </a:cxn>
              <a:cxn ang="0">
                <a:pos x="connsiteX35036" y="connsiteY35036"/>
              </a:cxn>
              <a:cxn ang="0">
                <a:pos x="connsiteX35037" y="connsiteY35037"/>
              </a:cxn>
              <a:cxn ang="0">
                <a:pos x="connsiteX35038" y="connsiteY35038"/>
              </a:cxn>
              <a:cxn ang="0">
                <a:pos x="connsiteX35039" y="connsiteY35039"/>
              </a:cxn>
              <a:cxn ang="0">
                <a:pos x="connsiteX35040" y="connsiteY35040"/>
              </a:cxn>
              <a:cxn ang="0">
                <a:pos x="connsiteX35041" y="connsiteY35041"/>
              </a:cxn>
              <a:cxn ang="0">
                <a:pos x="connsiteX35042" y="connsiteY35042"/>
              </a:cxn>
              <a:cxn ang="0">
                <a:pos x="connsiteX35043" y="connsiteY35043"/>
              </a:cxn>
              <a:cxn ang="0">
                <a:pos x="connsiteX35044" y="connsiteY35044"/>
              </a:cxn>
              <a:cxn ang="0">
                <a:pos x="connsiteX35045" y="connsiteY35045"/>
              </a:cxn>
              <a:cxn ang="0">
                <a:pos x="connsiteX35046" y="connsiteY35046"/>
              </a:cxn>
              <a:cxn ang="0">
                <a:pos x="connsiteX35047" y="connsiteY35047"/>
              </a:cxn>
              <a:cxn ang="0">
                <a:pos x="connsiteX35048" y="connsiteY35048"/>
              </a:cxn>
              <a:cxn ang="0">
                <a:pos x="connsiteX35049" y="connsiteY35049"/>
              </a:cxn>
              <a:cxn ang="0">
                <a:pos x="connsiteX35050" y="connsiteY35050"/>
              </a:cxn>
              <a:cxn ang="0">
                <a:pos x="connsiteX35051" y="connsiteY35051"/>
              </a:cxn>
              <a:cxn ang="0">
                <a:pos x="connsiteX35052" y="connsiteY35052"/>
              </a:cxn>
              <a:cxn ang="0">
                <a:pos x="connsiteX35053" y="connsiteY35053"/>
              </a:cxn>
              <a:cxn ang="0">
                <a:pos x="connsiteX35054" y="connsiteY35054"/>
              </a:cxn>
              <a:cxn ang="0">
                <a:pos x="connsiteX35055" y="connsiteY35055"/>
              </a:cxn>
              <a:cxn ang="0">
                <a:pos x="connsiteX35056" y="connsiteY35056"/>
              </a:cxn>
              <a:cxn ang="0">
                <a:pos x="connsiteX35057" y="connsiteY35057"/>
              </a:cxn>
              <a:cxn ang="0">
                <a:pos x="connsiteX35058" y="connsiteY35058"/>
              </a:cxn>
              <a:cxn ang="0">
                <a:pos x="connsiteX35059" y="connsiteY35059"/>
              </a:cxn>
              <a:cxn ang="0">
                <a:pos x="connsiteX35060" y="connsiteY35060"/>
              </a:cxn>
              <a:cxn ang="0">
                <a:pos x="connsiteX35061" y="connsiteY35061"/>
              </a:cxn>
              <a:cxn ang="0">
                <a:pos x="connsiteX35062" y="connsiteY35062"/>
              </a:cxn>
              <a:cxn ang="0">
                <a:pos x="connsiteX35063" y="connsiteY35063"/>
              </a:cxn>
              <a:cxn ang="0">
                <a:pos x="connsiteX35064" y="connsiteY35064"/>
              </a:cxn>
              <a:cxn ang="0">
                <a:pos x="connsiteX35065" y="connsiteY35065"/>
              </a:cxn>
              <a:cxn ang="0">
                <a:pos x="connsiteX35066" y="connsiteY35066"/>
              </a:cxn>
              <a:cxn ang="0">
                <a:pos x="connsiteX35067" y="connsiteY35067"/>
              </a:cxn>
              <a:cxn ang="0">
                <a:pos x="connsiteX35068" y="connsiteY35068"/>
              </a:cxn>
              <a:cxn ang="0">
                <a:pos x="connsiteX35069" y="connsiteY35069"/>
              </a:cxn>
              <a:cxn ang="0">
                <a:pos x="connsiteX35070" y="connsiteY35070"/>
              </a:cxn>
              <a:cxn ang="0">
                <a:pos x="connsiteX35071" y="connsiteY35071"/>
              </a:cxn>
              <a:cxn ang="0">
                <a:pos x="connsiteX35072" y="connsiteY35072"/>
              </a:cxn>
              <a:cxn ang="0">
                <a:pos x="connsiteX35073" y="connsiteY35073"/>
              </a:cxn>
              <a:cxn ang="0">
                <a:pos x="connsiteX35074" y="connsiteY35074"/>
              </a:cxn>
              <a:cxn ang="0">
                <a:pos x="connsiteX35075" y="connsiteY35075"/>
              </a:cxn>
              <a:cxn ang="0">
                <a:pos x="connsiteX35076" y="connsiteY35076"/>
              </a:cxn>
              <a:cxn ang="0">
                <a:pos x="connsiteX35077" y="connsiteY35077"/>
              </a:cxn>
              <a:cxn ang="0">
                <a:pos x="connsiteX35078" y="connsiteY35078"/>
              </a:cxn>
              <a:cxn ang="0">
                <a:pos x="connsiteX35079" y="connsiteY35079"/>
              </a:cxn>
              <a:cxn ang="0">
                <a:pos x="connsiteX35080" y="connsiteY35080"/>
              </a:cxn>
              <a:cxn ang="0">
                <a:pos x="connsiteX35081" y="connsiteY35081"/>
              </a:cxn>
              <a:cxn ang="0">
                <a:pos x="connsiteX35082" y="connsiteY35082"/>
              </a:cxn>
              <a:cxn ang="0">
                <a:pos x="connsiteX35083" y="connsiteY35083"/>
              </a:cxn>
              <a:cxn ang="0">
                <a:pos x="connsiteX35084" y="connsiteY35084"/>
              </a:cxn>
              <a:cxn ang="0">
                <a:pos x="connsiteX35085" y="connsiteY35085"/>
              </a:cxn>
              <a:cxn ang="0">
                <a:pos x="connsiteX35086" y="connsiteY35086"/>
              </a:cxn>
              <a:cxn ang="0">
                <a:pos x="connsiteX35087" y="connsiteY35087"/>
              </a:cxn>
              <a:cxn ang="0">
                <a:pos x="connsiteX35088" y="connsiteY35088"/>
              </a:cxn>
              <a:cxn ang="0">
                <a:pos x="connsiteX35089" y="connsiteY35089"/>
              </a:cxn>
              <a:cxn ang="0">
                <a:pos x="connsiteX35090" y="connsiteY35090"/>
              </a:cxn>
              <a:cxn ang="0">
                <a:pos x="connsiteX35091" y="connsiteY35091"/>
              </a:cxn>
              <a:cxn ang="0">
                <a:pos x="connsiteX35092" y="connsiteY35092"/>
              </a:cxn>
              <a:cxn ang="0">
                <a:pos x="connsiteX35093" y="connsiteY35093"/>
              </a:cxn>
              <a:cxn ang="0">
                <a:pos x="connsiteX35094" y="connsiteY35094"/>
              </a:cxn>
              <a:cxn ang="0">
                <a:pos x="connsiteX35095" y="connsiteY35095"/>
              </a:cxn>
              <a:cxn ang="0">
                <a:pos x="connsiteX35096" y="connsiteY35096"/>
              </a:cxn>
              <a:cxn ang="0">
                <a:pos x="connsiteX35097" y="connsiteY35097"/>
              </a:cxn>
              <a:cxn ang="0">
                <a:pos x="connsiteX35098" y="connsiteY35098"/>
              </a:cxn>
              <a:cxn ang="0">
                <a:pos x="connsiteX35099" y="connsiteY35099"/>
              </a:cxn>
              <a:cxn ang="0">
                <a:pos x="connsiteX35100" y="connsiteY35100"/>
              </a:cxn>
              <a:cxn ang="0">
                <a:pos x="connsiteX35101" y="connsiteY35101"/>
              </a:cxn>
              <a:cxn ang="0">
                <a:pos x="connsiteX35102" y="connsiteY35102"/>
              </a:cxn>
              <a:cxn ang="0">
                <a:pos x="connsiteX35103" y="connsiteY35103"/>
              </a:cxn>
              <a:cxn ang="0">
                <a:pos x="connsiteX35104" y="connsiteY35104"/>
              </a:cxn>
              <a:cxn ang="0">
                <a:pos x="connsiteX35105" y="connsiteY35105"/>
              </a:cxn>
              <a:cxn ang="0">
                <a:pos x="connsiteX35106" y="connsiteY35106"/>
              </a:cxn>
              <a:cxn ang="0">
                <a:pos x="connsiteX35107" y="connsiteY35107"/>
              </a:cxn>
              <a:cxn ang="0">
                <a:pos x="connsiteX35108" y="connsiteY35108"/>
              </a:cxn>
              <a:cxn ang="0">
                <a:pos x="connsiteX35109" y="connsiteY35109"/>
              </a:cxn>
              <a:cxn ang="0">
                <a:pos x="connsiteX35110" y="connsiteY35110"/>
              </a:cxn>
              <a:cxn ang="0">
                <a:pos x="connsiteX35111" y="connsiteY35111"/>
              </a:cxn>
              <a:cxn ang="0">
                <a:pos x="connsiteX35112" y="connsiteY35112"/>
              </a:cxn>
              <a:cxn ang="0">
                <a:pos x="connsiteX35113" y="connsiteY35113"/>
              </a:cxn>
              <a:cxn ang="0">
                <a:pos x="connsiteX35114" y="connsiteY35114"/>
              </a:cxn>
              <a:cxn ang="0">
                <a:pos x="connsiteX35115" y="connsiteY35115"/>
              </a:cxn>
              <a:cxn ang="0">
                <a:pos x="connsiteX35116" y="connsiteY35116"/>
              </a:cxn>
              <a:cxn ang="0">
                <a:pos x="connsiteX35117" y="connsiteY35117"/>
              </a:cxn>
              <a:cxn ang="0">
                <a:pos x="connsiteX35118" y="connsiteY35118"/>
              </a:cxn>
              <a:cxn ang="0">
                <a:pos x="connsiteX35119" y="connsiteY35119"/>
              </a:cxn>
              <a:cxn ang="0">
                <a:pos x="connsiteX35120" y="connsiteY35120"/>
              </a:cxn>
              <a:cxn ang="0">
                <a:pos x="connsiteX35121" y="connsiteY35121"/>
              </a:cxn>
              <a:cxn ang="0">
                <a:pos x="connsiteX35122" y="connsiteY35122"/>
              </a:cxn>
              <a:cxn ang="0">
                <a:pos x="connsiteX35123" y="connsiteY35123"/>
              </a:cxn>
              <a:cxn ang="0">
                <a:pos x="connsiteX35124" y="connsiteY35124"/>
              </a:cxn>
              <a:cxn ang="0">
                <a:pos x="connsiteX35125" y="connsiteY35125"/>
              </a:cxn>
              <a:cxn ang="0">
                <a:pos x="connsiteX35126" y="connsiteY35126"/>
              </a:cxn>
              <a:cxn ang="0">
                <a:pos x="connsiteX35127" y="connsiteY35127"/>
              </a:cxn>
              <a:cxn ang="0">
                <a:pos x="connsiteX35128" y="connsiteY35128"/>
              </a:cxn>
              <a:cxn ang="0">
                <a:pos x="connsiteX35129" y="connsiteY35129"/>
              </a:cxn>
              <a:cxn ang="0">
                <a:pos x="connsiteX35130" y="connsiteY35130"/>
              </a:cxn>
              <a:cxn ang="0">
                <a:pos x="connsiteX35131" y="connsiteY35131"/>
              </a:cxn>
              <a:cxn ang="0">
                <a:pos x="connsiteX35132" y="connsiteY35132"/>
              </a:cxn>
              <a:cxn ang="0">
                <a:pos x="connsiteX35133" y="connsiteY35133"/>
              </a:cxn>
              <a:cxn ang="0">
                <a:pos x="connsiteX35134" y="connsiteY35134"/>
              </a:cxn>
              <a:cxn ang="0">
                <a:pos x="connsiteX35135" y="connsiteY35135"/>
              </a:cxn>
              <a:cxn ang="0">
                <a:pos x="connsiteX35136" y="connsiteY35136"/>
              </a:cxn>
              <a:cxn ang="0">
                <a:pos x="connsiteX35137" y="connsiteY35137"/>
              </a:cxn>
              <a:cxn ang="0">
                <a:pos x="connsiteX35138" y="connsiteY35138"/>
              </a:cxn>
              <a:cxn ang="0">
                <a:pos x="connsiteX35139" y="connsiteY35139"/>
              </a:cxn>
              <a:cxn ang="0">
                <a:pos x="connsiteX35140" y="connsiteY35140"/>
              </a:cxn>
              <a:cxn ang="0">
                <a:pos x="connsiteX35141" y="connsiteY35141"/>
              </a:cxn>
              <a:cxn ang="0">
                <a:pos x="connsiteX35142" y="connsiteY35142"/>
              </a:cxn>
              <a:cxn ang="0">
                <a:pos x="connsiteX35143" y="connsiteY35143"/>
              </a:cxn>
              <a:cxn ang="0">
                <a:pos x="connsiteX35144" y="connsiteY35144"/>
              </a:cxn>
              <a:cxn ang="0">
                <a:pos x="connsiteX35145" y="connsiteY35145"/>
              </a:cxn>
              <a:cxn ang="0">
                <a:pos x="connsiteX35146" y="connsiteY35146"/>
              </a:cxn>
              <a:cxn ang="0">
                <a:pos x="connsiteX35147" y="connsiteY35147"/>
              </a:cxn>
              <a:cxn ang="0">
                <a:pos x="connsiteX35148" y="connsiteY35148"/>
              </a:cxn>
              <a:cxn ang="0">
                <a:pos x="connsiteX35149" y="connsiteY35149"/>
              </a:cxn>
              <a:cxn ang="0">
                <a:pos x="connsiteX35150" y="connsiteY35150"/>
              </a:cxn>
              <a:cxn ang="0">
                <a:pos x="connsiteX35151" y="connsiteY35151"/>
              </a:cxn>
              <a:cxn ang="0">
                <a:pos x="connsiteX35152" y="connsiteY35152"/>
              </a:cxn>
              <a:cxn ang="0">
                <a:pos x="connsiteX35153" y="connsiteY35153"/>
              </a:cxn>
              <a:cxn ang="0">
                <a:pos x="connsiteX35154" y="connsiteY35154"/>
              </a:cxn>
              <a:cxn ang="0">
                <a:pos x="connsiteX35155" y="connsiteY35155"/>
              </a:cxn>
              <a:cxn ang="0">
                <a:pos x="connsiteX35156" y="connsiteY35156"/>
              </a:cxn>
              <a:cxn ang="0">
                <a:pos x="connsiteX35157" y="connsiteY35157"/>
              </a:cxn>
              <a:cxn ang="0">
                <a:pos x="connsiteX35158" y="connsiteY35158"/>
              </a:cxn>
              <a:cxn ang="0">
                <a:pos x="connsiteX35159" y="connsiteY35159"/>
              </a:cxn>
              <a:cxn ang="0">
                <a:pos x="connsiteX35160" y="connsiteY35160"/>
              </a:cxn>
              <a:cxn ang="0">
                <a:pos x="connsiteX35161" y="connsiteY35161"/>
              </a:cxn>
              <a:cxn ang="0">
                <a:pos x="connsiteX35162" y="connsiteY35162"/>
              </a:cxn>
              <a:cxn ang="0">
                <a:pos x="connsiteX35163" y="connsiteY35163"/>
              </a:cxn>
              <a:cxn ang="0">
                <a:pos x="connsiteX35164" y="connsiteY35164"/>
              </a:cxn>
              <a:cxn ang="0">
                <a:pos x="connsiteX35165" y="connsiteY35165"/>
              </a:cxn>
              <a:cxn ang="0">
                <a:pos x="connsiteX35166" y="connsiteY35166"/>
              </a:cxn>
              <a:cxn ang="0">
                <a:pos x="connsiteX35167" y="connsiteY35167"/>
              </a:cxn>
              <a:cxn ang="0">
                <a:pos x="connsiteX35168" y="connsiteY35168"/>
              </a:cxn>
              <a:cxn ang="0">
                <a:pos x="connsiteX35169" y="connsiteY35169"/>
              </a:cxn>
              <a:cxn ang="0">
                <a:pos x="connsiteX35170" y="connsiteY35170"/>
              </a:cxn>
              <a:cxn ang="0">
                <a:pos x="connsiteX35171" y="connsiteY35171"/>
              </a:cxn>
              <a:cxn ang="0">
                <a:pos x="connsiteX35172" y="connsiteY35172"/>
              </a:cxn>
              <a:cxn ang="0">
                <a:pos x="connsiteX35173" y="connsiteY35173"/>
              </a:cxn>
              <a:cxn ang="0">
                <a:pos x="connsiteX35174" y="connsiteY35174"/>
              </a:cxn>
              <a:cxn ang="0">
                <a:pos x="connsiteX35175" y="connsiteY35175"/>
              </a:cxn>
              <a:cxn ang="0">
                <a:pos x="connsiteX35176" y="connsiteY35176"/>
              </a:cxn>
              <a:cxn ang="0">
                <a:pos x="connsiteX35177" y="connsiteY35177"/>
              </a:cxn>
              <a:cxn ang="0">
                <a:pos x="connsiteX35178" y="connsiteY35178"/>
              </a:cxn>
              <a:cxn ang="0">
                <a:pos x="connsiteX35179" y="connsiteY35179"/>
              </a:cxn>
              <a:cxn ang="0">
                <a:pos x="connsiteX35180" y="connsiteY35180"/>
              </a:cxn>
              <a:cxn ang="0">
                <a:pos x="connsiteX35181" y="connsiteY35181"/>
              </a:cxn>
              <a:cxn ang="0">
                <a:pos x="connsiteX35182" y="connsiteY35182"/>
              </a:cxn>
              <a:cxn ang="0">
                <a:pos x="connsiteX35183" y="connsiteY35183"/>
              </a:cxn>
              <a:cxn ang="0">
                <a:pos x="connsiteX35184" y="connsiteY35184"/>
              </a:cxn>
              <a:cxn ang="0">
                <a:pos x="connsiteX35185" y="connsiteY35185"/>
              </a:cxn>
              <a:cxn ang="0">
                <a:pos x="connsiteX35186" y="connsiteY35186"/>
              </a:cxn>
              <a:cxn ang="0">
                <a:pos x="connsiteX35187" y="connsiteY35187"/>
              </a:cxn>
              <a:cxn ang="0">
                <a:pos x="connsiteX35188" y="connsiteY35188"/>
              </a:cxn>
              <a:cxn ang="0">
                <a:pos x="connsiteX35189" y="connsiteY35189"/>
              </a:cxn>
              <a:cxn ang="0">
                <a:pos x="connsiteX35190" y="connsiteY35190"/>
              </a:cxn>
              <a:cxn ang="0">
                <a:pos x="connsiteX35191" y="connsiteY35191"/>
              </a:cxn>
              <a:cxn ang="0">
                <a:pos x="connsiteX35192" y="connsiteY35192"/>
              </a:cxn>
              <a:cxn ang="0">
                <a:pos x="connsiteX35193" y="connsiteY35193"/>
              </a:cxn>
              <a:cxn ang="0">
                <a:pos x="connsiteX35194" y="connsiteY35194"/>
              </a:cxn>
              <a:cxn ang="0">
                <a:pos x="connsiteX35195" y="connsiteY35195"/>
              </a:cxn>
              <a:cxn ang="0">
                <a:pos x="connsiteX35196" y="connsiteY35196"/>
              </a:cxn>
              <a:cxn ang="0">
                <a:pos x="connsiteX35197" y="connsiteY35197"/>
              </a:cxn>
              <a:cxn ang="0">
                <a:pos x="connsiteX35198" y="connsiteY35198"/>
              </a:cxn>
              <a:cxn ang="0">
                <a:pos x="connsiteX35199" y="connsiteY35199"/>
              </a:cxn>
              <a:cxn ang="0">
                <a:pos x="connsiteX35200" y="connsiteY35200"/>
              </a:cxn>
              <a:cxn ang="0">
                <a:pos x="connsiteX35201" y="connsiteY35201"/>
              </a:cxn>
              <a:cxn ang="0">
                <a:pos x="connsiteX35202" y="connsiteY35202"/>
              </a:cxn>
              <a:cxn ang="0">
                <a:pos x="connsiteX35203" y="connsiteY35203"/>
              </a:cxn>
              <a:cxn ang="0">
                <a:pos x="connsiteX35204" y="connsiteY35204"/>
              </a:cxn>
              <a:cxn ang="0">
                <a:pos x="connsiteX35205" y="connsiteY35205"/>
              </a:cxn>
              <a:cxn ang="0">
                <a:pos x="connsiteX35206" y="connsiteY35206"/>
              </a:cxn>
              <a:cxn ang="0">
                <a:pos x="connsiteX35207" y="connsiteY35207"/>
              </a:cxn>
              <a:cxn ang="0">
                <a:pos x="connsiteX35208" y="connsiteY35208"/>
              </a:cxn>
              <a:cxn ang="0">
                <a:pos x="connsiteX35209" y="connsiteY35209"/>
              </a:cxn>
              <a:cxn ang="0">
                <a:pos x="connsiteX35210" y="connsiteY35210"/>
              </a:cxn>
              <a:cxn ang="0">
                <a:pos x="connsiteX35211" y="connsiteY35211"/>
              </a:cxn>
              <a:cxn ang="0">
                <a:pos x="connsiteX35212" y="connsiteY35212"/>
              </a:cxn>
              <a:cxn ang="0">
                <a:pos x="connsiteX35213" y="connsiteY35213"/>
              </a:cxn>
              <a:cxn ang="0">
                <a:pos x="connsiteX35214" y="connsiteY35214"/>
              </a:cxn>
              <a:cxn ang="0">
                <a:pos x="connsiteX35215" y="connsiteY35215"/>
              </a:cxn>
              <a:cxn ang="0">
                <a:pos x="connsiteX35216" y="connsiteY35216"/>
              </a:cxn>
              <a:cxn ang="0">
                <a:pos x="connsiteX35217" y="connsiteY35217"/>
              </a:cxn>
              <a:cxn ang="0">
                <a:pos x="connsiteX35218" y="connsiteY35218"/>
              </a:cxn>
              <a:cxn ang="0">
                <a:pos x="connsiteX35219" y="connsiteY35219"/>
              </a:cxn>
              <a:cxn ang="0">
                <a:pos x="connsiteX35220" y="connsiteY35220"/>
              </a:cxn>
              <a:cxn ang="0">
                <a:pos x="connsiteX35221" y="connsiteY35221"/>
              </a:cxn>
              <a:cxn ang="0">
                <a:pos x="connsiteX35222" y="connsiteY35222"/>
              </a:cxn>
              <a:cxn ang="0">
                <a:pos x="connsiteX35223" y="connsiteY35223"/>
              </a:cxn>
              <a:cxn ang="0">
                <a:pos x="connsiteX35224" y="connsiteY35224"/>
              </a:cxn>
              <a:cxn ang="0">
                <a:pos x="connsiteX35225" y="connsiteY35225"/>
              </a:cxn>
              <a:cxn ang="0">
                <a:pos x="connsiteX35226" y="connsiteY35226"/>
              </a:cxn>
              <a:cxn ang="0">
                <a:pos x="connsiteX35227" y="connsiteY35227"/>
              </a:cxn>
              <a:cxn ang="0">
                <a:pos x="connsiteX35228" y="connsiteY35228"/>
              </a:cxn>
              <a:cxn ang="0">
                <a:pos x="connsiteX35229" y="connsiteY35229"/>
              </a:cxn>
              <a:cxn ang="0">
                <a:pos x="connsiteX35230" y="connsiteY35230"/>
              </a:cxn>
              <a:cxn ang="0">
                <a:pos x="connsiteX35231" y="connsiteY35231"/>
              </a:cxn>
              <a:cxn ang="0">
                <a:pos x="connsiteX35232" y="connsiteY35232"/>
              </a:cxn>
              <a:cxn ang="0">
                <a:pos x="connsiteX35233" y="connsiteY35233"/>
              </a:cxn>
              <a:cxn ang="0">
                <a:pos x="connsiteX35234" y="connsiteY35234"/>
              </a:cxn>
              <a:cxn ang="0">
                <a:pos x="connsiteX35235" y="connsiteY35235"/>
              </a:cxn>
              <a:cxn ang="0">
                <a:pos x="connsiteX35236" y="connsiteY35236"/>
              </a:cxn>
              <a:cxn ang="0">
                <a:pos x="connsiteX35237" y="connsiteY35237"/>
              </a:cxn>
              <a:cxn ang="0">
                <a:pos x="connsiteX35238" y="connsiteY35238"/>
              </a:cxn>
              <a:cxn ang="0">
                <a:pos x="connsiteX35239" y="connsiteY35239"/>
              </a:cxn>
              <a:cxn ang="0">
                <a:pos x="connsiteX35240" y="connsiteY35240"/>
              </a:cxn>
              <a:cxn ang="0">
                <a:pos x="connsiteX35241" y="connsiteY35241"/>
              </a:cxn>
              <a:cxn ang="0">
                <a:pos x="connsiteX35242" y="connsiteY35242"/>
              </a:cxn>
              <a:cxn ang="0">
                <a:pos x="connsiteX35243" y="connsiteY35243"/>
              </a:cxn>
              <a:cxn ang="0">
                <a:pos x="connsiteX35244" y="connsiteY35244"/>
              </a:cxn>
              <a:cxn ang="0">
                <a:pos x="connsiteX35245" y="connsiteY35245"/>
              </a:cxn>
              <a:cxn ang="0">
                <a:pos x="connsiteX35246" y="connsiteY35246"/>
              </a:cxn>
              <a:cxn ang="0">
                <a:pos x="connsiteX35247" y="connsiteY35247"/>
              </a:cxn>
              <a:cxn ang="0">
                <a:pos x="connsiteX35248" y="connsiteY35248"/>
              </a:cxn>
              <a:cxn ang="0">
                <a:pos x="connsiteX35249" y="connsiteY35249"/>
              </a:cxn>
              <a:cxn ang="0">
                <a:pos x="connsiteX35250" y="connsiteY35250"/>
              </a:cxn>
              <a:cxn ang="0">
                <a:pos x="connsiteX35251" y="connsiteY35251"/>
              </a:cxn>
              <a:cxn ang="0">
                <a:pos x="connsiteX35252" y="connsiteY35252"/>
              </a:cxn>
              <a:cxn ang="0">
                <a:pos x="connsiteX35253" y="connsiteY35253"/>
              </a:cxn>
              <a:cxn ang="0">
                <a:pos x="connsiteX35254" y="connsiteY35254"/>
              </a:cxn>
              <a:cxn ang="0">
                <a:pos x="connsiteX35255" y="connsiteY35255"/>
              </a:cxn>
              <a:cxn ang="0">
                <a:pos x="connsiteX35256" y="connsiteY35256"/>
              </a:cxn>
              <a:cxn ang="0">
                <a:pos x="connsiteX35257" y="connsiteY35257"/>
              </a:cxn>
              <a:cxn ang="0">
                <a:pos x="connsiteX35258" y="connsiteY35258"/>
              </a:cxn>
              <a:cxn ang="0">
                <a:pos x="connsiteX35259" y="connsiteY35259"/>
              </a:cxn>
              <a:cxn ang="0">
                <a:pos x="connsiteX35260" y="connsiteY35260"/>
              </a:cxn>
              <a:cxn ang="0">
                <a:pos x="connsiteX35261" y="connsiteY35261"/>
              </a:cxn>
              <a:cxn ang="0">
                <a:pos x="connsiteX35262" y="connsiteY35262"/>
              </a:cxn>
              <a:cxn ang="0">
                <a:pos x="connsiteX35263" y="connsiteY35263"/>
              </a:cxn>
              <a:cxn ang="0">
                <a:pos x="connsiteX35264" y="connsiteY35264"/>
              </a:cxn>
              <a:cxn ang="0">
                <a:pos x="connsiteX35265" y="connsiteY35265"/>
              </a:cxn>
              <a:cxn ang="0">
                <a:pos x="connsiteX35266" y="connsiteY35266"/>
              </a:cxn>
              <a:cxn ang="0">
                <a:pos x="connsiteX35267" y="connsiteY35267"/>
              </a:cxn>
              <a:cxn ang="0">
                <a:pos x="connsiteX35268" y="connsiteY35268"/>
              </a:cxn>
              <a:cxn ang="0">
                <a:pos x="connsiteX35269" y="connsiteY35269"/>
              </a:cxn>
              <a:cxn ang="0">
                <a:pos x="connsiteX35270" y="connsiteY35270"/>
              </a:cxn>
              <a:cxn ang="0">
                <a:pos x="connsiteX35271" y="connsiteY35271"/>
              </a:cxn>
              <a:cxn ang="0">
                <a:pos x="connsiteX35272" y="connsiteY35272"/>
              </a:cxn>
              <a:cxn ang="0">
                <a:pos x="connsiteX35273" y="connsiteY35273"/>
              </a:cxn>
              <a:cxn ang="0">
                <a:pos x="connsiteX35274" y="connsiteY35274"/>
              </a:cxn>
              <a:cxn ang="0">
                <a:pos x="connsiteX35275" y="connsiteY35275"/>
              </a:cxn>
              <a:cxn ang="0">
                <a:pos x="connsiteX35276" y="connsiteY35276"/>
              </a:cxn>
              <a:cxn ang="0">
                <a:pos x="connsiteX35277" y="connsiteY35277"/>
              </a:cxn>
              <a:cxn ang="0">
                <a:pos x="connsiteX35278" y="connsiteY35278"/>
              </a:cxn>
              <a:cxn ang="0">
                <a:pos x="connsiteX35279" y="connsiteY35279"/>
              </a:cxn>
              <a:cxn ang="0">
                <a:pos x="connsiteX35280" y="connsiteY35280"/>
              </a:cxn>
              <a:cxn ang="0">
                <a:pos x="connsiteX35281" y="connsiteY35281"/>
              </a:cxn>
              <a:cxn ang="0">
                <a:pos x="connsiteX35282" y="connsiteY35282"/>
              </a:cxn>
              <a:cxn ang="0">
                <a:pos x="connsiteX35283" y="connsiteY35283"/>
              </a:cxn>
              <a:cxn ang="0">
                <a:pos x="connsiteX35284" y="connsiteY35284"/>
              </a:cxn>
              <a:cxn ang="0">
                <a:pos x="connsiteX35285" y="connsiteY35285"/>
              </a:cxn>
              <a:cxn ang="0">
                <a:pos x="connsiteX35286" y="connsiteY35286"/>
              </a:cxn>
              <a:cxn ang="0">
                <a:pos x="connsiteX35287" y="connsiteY35287"/>
              </a:cxn>
              <a:cxn ang="0">
                <a:pos x="connsiteX35288" y="connsiteY35288"/>
              </a:cxn>
              <a:cxn ang="0">
                <a:pos x="connsiteX35289" y="connsiteY35289"/>
              </a:cxn>
              <a:cxn ang="0">
                <a:pos x="connsiteX35290" y="connsiteY35290"/>
              </a:cxn>
              <a:cxn ang="0">
                <a:pos x="connsiteX35291" y="connsiteY35291"/>
              </a:cxn>
              <a:cxn ang="0">
                <a:pos x="connsiteX35292" y="connsiteY35292"/>
              </a:cxn>
              <a:cxn ang="0">
                <a:pos x="connsiteX35293" y="connsiteY35293"/>
              </a:cxn>
              <a:cxn ang="0">
                <a:pos x="connsiteX35294" y="connsiteY35294"/>
              </a:cxn>
              <a:cxn ang="0">
                <a:pos x="connsiteX35295" y="connsiteY35295"/>
              </a:cxn>
              <a:cxn ang="0">
                <a:pos x="connsiteX35296" y="connsiteY35296"/>
              </a:cxn>
              <a:cxn ang="0">
                <a:pos x="connsiteX35297" y="connsiteY35297"/>
              </a:cxn>
              <a:cxn ang="0">
                <a:pos x="connsiteX35298" y="connsiteY35298"/>
              </a:cxn>
              <a:cxn ang="0">
                <a:pos x="connsiteX35299" y="connsiteY35299"/>
              </a:cxn>
              <a:cxn ang="0">
                <a:pos x="connsiteX35300" y="connsiteY35300"/>
              </a:cxn>
              <a:cxn ang="0">
                <a:pos x="connsiteX35301" y="connsiteY35301"/>
              </a:cxn>
              <a:cxn ang="0">
                <a:pos x="connsiteX35302" y="connsiteY35302"/>
              </a:cxn>
              <a:cxn ang="0">
                <a:pos x="connsiteX35303" y="connsiteY35303"/>
              </a:cxn>
              <a:cxn ang="0">
                <a:pos x="connsiteX35304" y="connsiteY35304"/>
              </a:cxn>
              <a:cxn ang="0">
                <a:pos x="connsiteX35305" y="connsiteY35305"/>
              </a:cxn>
              <a:cxn ang="0">
                <a:pos x="connsiteX35306" y="connsiteY35306"/>
              </a:cxn>
              <a:cxn ang="0">
                <a:pos x="connsiteX35307" y="connsiteY35307"/>
              </a:cxn>
              <a:cxn ang="0">
                <a:pos x="connsiteX35308" y="connsiteY35308"/>
              </a:cxn>
              <a:cxn ang="0">
                <a:pos x="connsiteX35309" y="connsiteY35309"/>
              </a:cxn>
              <a:cxn ang="0">
                <a:pos x="connsiteX35310" y="connsiteY35310"/>
              </a:cxn>
              <a:cxn ang="0">
                <a:pos x="connsiteX35311" y="connsiteY35311"/>
              </a:cxn>
              <a:cxn ang="0">
                <a:pos x="connsiteX35312" y="connsiteY35312"/>
              </a:cxn>
              <a:cxn ang="0">
                <a:pos x="connsiteX35313" y="connsiteY35313"/>
              </a:cxn>
              <a:cxn ang="0">
                <a:pos x="connsiteX35314" y="connsiteY35314"/>
              </a:cxn>
              <a:cxn ang="0">
                <a:pos x="connsiteX35315" y="connsiteY35315"/>
              </a:cxn>
              <a:cxn ang="0">
                <a:pos x="connsiteX35316" y="connsiteY35316"/>
              </a:cxn>
              <a:cxn ang="0">
                <a:pos x="connsiteX35317" y="connsiteY35317"/>
              </a:cxn>
              <a:cxn ang="0">
                <a:pos x="connsiteX35318" y="connsiteY35318"/>
              </a:cxn>
              <a:cxn ang="0">
                <a:pos x="connsiteX35319" y="connsiteY35319"/>
              </a:cxn>
              <a:cxn ang="0">
                <a:pos x="connsiteX35320" y="connsiteY35320"/>
              </a:cxn>
              <a:cxn ang="0">
                <a:pos x="connsiteX35321" y="connsiteY35321"/>
              </a:cxn>
              <a:cxn ang="0">
                <a:pos x="connsiteX35322" y="connsiteY35322"/>
              </a:cxn>
              <a:cxn ang="0">
                <a:pos x="connsiteX35323" y="connsiteY35323"/>
              </a:cxn>
              <a:cxn ang="0">
                <a:pos x="connsiteX35324" y="connsiteY35324"/>
              </a:cxn>
              <a:cxn ang="0">
                <a:pos x="connsiteX35325" y="connsiteY35325"/>
              </a:cxn>
              <a:cxn ang="0">
                <a:pos x="connsiteX35326" y="connsiteY35326"/>
              </a:cxn>
              <a:cxn ang="0">
                <a:pos x="connsiteX35327" y="connsiteY35327"/>
              </a:cxn>
              <a:cxn ang="0">
                <a:pos x="connsiteX35328" y="connsiteY35328"/>
              </a:cxn>
              <a:cxn ang="0">
                <a:pos x="connsiteX35329" y="connsiteY35329"/>
              </a:cxn>
              <a:cxn ang="0">
                <a:pos x="connsiteX35330" y="connsiteY35330"/>
              </a:cxn>
              <a:cxn ang="0">
                <a:pos x="connsiteX35331" y="connsiteY35331"/>
              </a:cxn>
              <a:cxn ang="0">
                <a:pos x="connsiteX35332" y="connsiteY35332"/>
              </a:cxn>
              <a:cxn ang="0">
                <a:pos x="connsiteX35333" y="connsiteY35333"/>
              </a:cxn>
              <a:cxn ang="0">
                <a:pos x="connsiteX35334" y="connsiteY35334"/>
              </a:cxn>
              <a:cxn ang="0">
                <a:pos x="connsiteX35335" y="connsiteY35335"/>
              </a:cxn>
              <a:cxn ang="0">
                <a:pos x="connsiteX35336" y="connsiteY35336"/>
              </a:cxn>
              <a:cxn ang="0">
                <a:pos x="connsiteX35337" y="connsiteY35337"/>
              </a:cxn>
              <a:cxn ang="0">
                <a:pos x="connsiteX35338" y="connsiteY35338"/>
              </a:cxn>
              <a:cxn ang="0">
                <a:pos x="connsiteX35339" y="connsiteY35339"/>
              </a:cxn>
              <a:cxn ang="0">
                <a:pos x="connsiteX35340" y="connsiteY35340"/>
              </a:cxn>
              <a:cxn ang="0">
                <a:pos x="connsiteX35341" y="connsiteY35341"/>
              </a:cxn>
              <a:cxn ang="0">
                <a:pos x="connsiteX35342" y="connsiteY35342"/>
              </a:cxn>
              <a:cxn ang="0">
                <a:pos x="connsiteX35343" y="connsiteY35343"/>
              </a:cxn>
              <a:cxn ang="0">
                <a:pos x="connsiteX35344" y="connsiteY35344"/>
              </a:cxn>
              <a:cxn ang="0">
                <a:pos x="connsiteX35345" y="connsiteY35345"/>
              </a:cxn>
              <a:cxn ang="0">
                <a:pos x="connsiteX35346" y="connsiteY35346"/>
              </a:cxn>
              <a:cxn ang="0">
                <a:pos x="connsiteX35347" y="connsiteY35347"/>
              </a:cxn>
              <a:cxn ang="0">
                <a:pos x="connsiteX35348" y="connsiteY35348"/>
              </a:cxn>
              <a:cxn ang="0">
                <a:pos x="connsiteX35349" y="connsiteY35349"/>
              </a:cxn>
              <a:cxn ang="0">
                <a:pos x="connsiteX35350" y="connsiteY35350"/>
              </a:cxn>
              <a:cxn ang="0">
                <a:pos x="connsiteX35351" y="connsiteY35351"/>
              </a:cxn>
              <a:cxn ang="0">
                <a:pos x="connsiteX35352" y="connsiteY35352"/>
              </a:cxn>
              <a:cxn ang="0">
                <a:pos x="connsiteX35353" y="connsiteY35353"/>
              </a:cxn>
              <a:cxn ang="0">
                <a:pos x="connsiteX35354" y="connsiteY35354"/>
              </a:cxn>
              <a:cxn ang="0">
                <a:pos x="connsiteX35355" y="connsiteY35355"/>
              </a:cxn>
              <a:cxn ang="0">
                <a:pos x="connsiteX35356" y="connsiteY35356"/>
              </a:cxn>
              <a:cxn ang="0">
                <a:pos x="connsiteX35357" y="connsiteY35357"/>
              </a:cxn>
              <a:cxn ang="0">
                <a:pos x="connsiteX35358" y="connsiteY35358"/>
              </a:cxn>
              <a:cxn ang="0">
                <a:pos x="connsiteX35359" y="connsiteY35359"/>
              </a:cxn>
              <a:cxn ang="0">
                <a:pos x="connsiteX35360" y="connsiteY35360"/>
              </a:cxn>
              <a:cxn ang="0">
                <a:pos x="connsiteX35361" y="connsiteY35361"/>
              </a:cxn>
              <a:cxn ang="0">
                <a:pos x="connsiteX35362" y="connsiteY35362"/>
              </a:cxn>
              <a:cxn ang="0">
                <a:pos x="connsiteX35363" y="connsiteY35363"/>
              </a:cxn>
              <a:cxn ang="0">
                <a:pos x="connsiteX35364" y="connsiteY35364"/>
              </a:cxn>
              <a:cxn ang="0">
                <a:pos x="connsiteX35365" y="connsiteY35365"/>
              </a:cxn>
              <a:cxn ang="0">
                <a:pos x="connsiteX35366" y="connsiteY35366"/>
              </a:cxn>
              <a:cxn ang="0">
                <a:pos x="connsiteX35367" y="connsiteY35367"/>
              </a:cxn>
              <a:cxn ang="0">
                <a:pos x="connsiteX35368" y="connsiteY35368"/>
              </a:cxn>
              <a:cxn ang="0">
                <a:pos x="connsiteX35369" y="connsiteY35369"/>
              </a:cxn>
              <a:cxn ang="0">
                <a:pos x="connsiteX35370" y="connsiteY35370"/>
              </a:cxn>
              <a:cxn ang="0">
                <a:pos x="connsiteX35371" y="connsiteY35371"/>
              </a:cxn>
              <a:cxn ang="0">
                <a:pos x="connsiteX35372" y="connsiteY35372"/>
              </a:cxn>
              <a:cxn ang="0">
                <a:pos x="connsiteX35373" y="connsiteY35373"/>
              </a:cxn>
              <a:cxn ang="0">
                <a:pos x="connsiteX35374" y="connsiteY35374"/>
              </a:cxn>
              <a:cxn ang="0">
                <a:pos x="connsiteX35375" y="connsiteY35375"/>
              </a:cxn>
              <a:cxn ang="0">
                <a:pos x="connsiteX35376" y="connsiteY35376"/>
              </a:cxn>
              <a:cxn ang="0">
                <a:pos x="connsiteX35377" y="connsiteY35377"/>
              </a:cxn>
              <a:cxn ang="0">
                <a:pos x="connsiteX35378" y="connsiteY35378"/>
              </a:cxn>
              <a:cxn ang="0">
                <a:pos x="connsiteX35379" y="connsiteY35379"/>
              </a:cxn>
              <a:cxn ang="0">
                <a:pos x="connsiteX35380" y="connsiteY35380"/>
              </a:cxn>
              <a:cxn ang="0">
                <a:pos x="connsiteX35381" y="connsiteY35381"/>
              </a:cxn>
              <a:cxn ang="0">
                <a:pos x="connsiteX35382" y="connsiteY35382"/>
              </a:cxn>
              <a:cxn ang="0">
                <a:pos x="connsiteX35383" y="connsiteY35383"/>
              </a:cxn>
              <a:cxn ang="0">
                <a:pos x="connsiteX35384" y="connsiteY35384"/>
              </a:cxn>
              <a:cxn ang="0">
                <a:pos x="connsiteX35385" y="connsiteY35385"/>
              </a:cxn>
              <a:cxn ang="0">
                <a:pos x="connsiteX35386" y="connsiteY35386"/>
              </a:cxn>
              <a:cxn ang="0">
                <a:pos x="connsiteX35387" y="connsiteY35387"/>
              </a:cxn>
              <a:cxn ang="0">
                <a:pos x="connsiteX35388" y="connsiteY35388"/>
              </a:cxn>
              <a:cxn ang="0">
                <a:pos x="connsiteX35389" y="connsiteY35389"/>
              </a:cxn>
              <a:cxn ang="0">
                <a:pos x="connsiteX35390" y="connsiteY35390"/>
              </a:cxn>
              <a:cxn ang="0">
                <a:pos x="connsiteX35391" y="connsiteY35391"/>
              </a:cxn>
              <a:cxn ang="0">
                <a:pos x="connsiteX35392" y="connsiteY35392"/>
              </a:cxn>
              <a:cxn ang="0">
                <a:pos x="connsiteX35393" y="connsiteY35393"/>
              </a:cxn>
              <a:cxn ang="0">
                <a:pos x="connsiteX35394" y="connsiteY35394"/>
              </a:cxn>
              <a:cxn ang="0">
                <a:pos x="connsiteX35395" y="connsiteY35395"/>
              </a:cxn>
              <a:cxn ang="0">
                <a:pos x="connsiteX35396" y="connsiteY35396"/>
              </a:cxn>
              <a:cxn ang="0">
                <a:pos x="connsiteX35397" y="connsiteY35397"/>
              </a:cxn>
              <a:cxn ang="0">
                <a:pos x="connsiteX35398" y="connsiteY35398"/>
              </a:cxn>
              <a:cxn ang="0">
                <a:pos x="connsiteX35399" y="connsiteY35399"/>
              </a:cxn>
              <a:cxn ang="0">
                <a:pos x="connsiteX35400" y="connsiteY35400"/>
              </a:cxn>
              <a:cxn ang="0">
                <a:pos x="connsiteX35401" y="connsiteY35401"/>
              </a:cxn>
              <a:cxn ang="0">
                <a:pos x="connsiteX35402" y="connsiteY35402"/>
              </a:cxn>
              <a:cxn ang="0">
                <a:pos x="connsiteX35403" y="connsiteY35403"/>
              </a:cxn>
              <a:cxn ang="0">
                <a:pos x="connsiteX35404" y="connsiteY35404"/>
              </a:cxn>
              <a:cxn ang="0">
                <a:pos x="connsiteX35405" y="connsiteY35405"/>
              </a:cxn>
              <a:cxn ang="0">
                <a:pos x="connsiteX35406" y="connsiteY35406"/>
              </a:cxn>
              <a:cxn ang="0">
                <a:pos x="connsiteX35407" y="connsiteY35407"/>
              </a:cxn>
              <a:cxn ang="0">
                <a:pos x="connsiteX35408" y="connsiteY35408"/>
              </a:cxn>
              <a:cxn ang="0">
                <a:pos x="connsiteX35409" y="connsiteY35409"/>
              </a:cxn>
              <a:cxn ang="0">
                <a:pos x="connsiteX35410" y="connsiteY35410"/>
              </a:cxn>
              <a:cxn ang="0">
                <a:pos x="connsiteX35411" y="connsiteY35411"/>
              </a:cxn>
              <a:cxn ang="0">
                <a:pos x="connsiteX35412" y="connsiteY35412"/>
              </a:cxn>
              <a:cxn ang="0">
                <a:pos x="connsiteX35413" y="connsiteY35413"/>
              </a:cxn>
              <a:cxn ang="0">
                <a:pos x="connsiteX35414" y="connsiteY35414"/>
              </a:cxn>
              <a:cxn ang="0">
                <a:pos x="connsiteX35415" y="connsiteY35415"/>
              </a:cxn>
              <a:cxn ang="0">
                <a:pos x="connsiteX35416" y="connsiteY35416"/>
              </a:cxn>
              <a:cxn ang="0">
                <a:pos x="connsiteX35417" y="connsiteY35417"/>
              </a:cxn>
              <a:cxn ang="0">
                <a:pos x="connsiteX35418" y="connsiteY35418"/>
              </a:cxn>
              <a:cxn ang="0">
                <a:pos x="connsiteX35419" y="connsiteY35419"/>
              </a:cxn>
              <a:cxn ang="0">
                <a:pos x="connsiteX35420" y="connsiteY35420"/>
              </a:cxn>
              <a:cxn ang="0">
                <a:pos x="connsiteX35421" y="connsiteY35421"/>
              </a:cxn>
              <a:cxn ang="0">
                <a:pos x="connsiteX35422" y="connsiteY35422"/>
              </a:cxn>
              <a:cxn ang="0">
                <a:pos x="connsiteX35423" y="connsiteY35423"/>
              </a:cxn>
              <a:cxn ang="0">
                <a:pos x="connsiteX35424" y="connsiteY35424"/>
              </a:cxn>
              <a:cxn ang="0">
                <a:pos x="connsiteX35425" y="connsiteY35425"/>
              </a:cxn>
              <a:cxn ang="0">
                <a:pos x="connsiteX35426" y="connsiteY35426"/>
              </a:cxn>
              <a:cxn ang="0">
                <a:pos x="connsiteX35427" y="connsiteY35427"/>
              </a:cxn>
              <a:cxn ang="0">
                <a:pos x="connsiteX35428" y="connsiteY35428"/>
              </a:cxn>
              <a:cxn ang="0">
                <a:pos x="connsiteX35429" y="connsiteY35429"/>
              </a:cxn>
              <a:cxn ang="0">
                <a:pos x="connsiteX35430" y="connsiteY35430"/>
              </a:cxn>
              <a:cxn ang="0">
                <a:pos x="connsiteX35431" y="connsiteY35431"/>
              </a:cxn>
              <a:cxn ang="0">
                <a:pos x="connsiteX35432" y="connsiteY35432"/>
              </a:cxn>
              <a:cxn ang="0">
                <a:pos x="connsiteX35433" y="connsiteY35433"/>
              </a:cxn>
              <a:cxn ang="0">
                <a:pos x="connsiteX35434" y="connsiteY35434"/>
              </a:cxn>
              <a:cxn ang="0">
                <a:pos x="connsiteX35435" y="connsiteY35435"/>
              </a:cxn>
              <a:cxn ang="0">
                <a:pos x="connsiteX35436" y="connsiteY35436"/>
              </a:cxn>
              <a:cxn ang="0">
                <a:pos x="connsiteX35437" y="connsiteY35437"/>
              </a:cxn>
              <a:cxn ang="0">
                <a:pos x="connsiteX35438" y="connsiteY35438"/>
              </a:cxn>
              <a:cxn ang="0">
                <a:pos x="connsiteX35439" y="connsiteY35439"/>
              </a:cxn>
              <a:cxn ang="0">
                <a:pos x="connsiteX35440" y="connsiteY35440"/>
              </a:cxn>
              <a:cxn ang="0">
                <a:pos x="connsiteX35441" y="connsiteY35441"/>
              </a:cxn>
              <a:cxn ang="0">
                <a:pos x="connsiteX35442" y="connsiteY35442"/>
              </a:cxn>
              <a:cxn ang="0">
                <a:pos x="connsiteX35443" y="connsiteY35443"/>
              </a:cxn>
              <a:cxn ang="0">
                <a:pos x="connsiteX35444" y="connsiteY35444"/>
              </a:cxn>
              <a:cxn ang="0">
                <a:pos x="connsiteX35445" y="connsiteY35445"/>
              </a:cxn>
              <a:cxn ang="0">
                <a:pos x="connsiteX35446" y="connsiteY35446"/>
              </a:cxn>
              <a:cxn ang="0">
                <a:pos x="connsiteX35447" y="connsiteY35447"/>
              </a:cxn>
              <a:cxn ang="0">
                <a:pos x="connsiteX35448" y="connsiteY35448"/>
              </a:cxn>
              <a:cxn ang="0">
                <a:pos x="connsiteX35449" y="connsiteY35449"/>
              </a:cxn>
              <a:cxn ang="0">
                <a:pos x="connsiteX35450" y="connsiteY35450"/>
              </a:cxn>
              <a:cxn ang="0">
                <a:pos x="connsiteX35451" y="connsiteY35451"/>
              </a:cxn>
              <a:cxn ang="0">
                <a:pos x="connsiteX35452" y="connsiteY35452"/>
              </a:cxn>
              <a:cxn ang="0">
                <a:pos x="connsiteX35453" y="connsiteY35453"/>
              </a:cxn>
              <a:cxn ang="0">
                <a:pos x="connsiteX35454" y="connsiteY35454"/>
              </a:cxn>
              <a:cxn ang="0">
                <a:pos x="connsiteX35455" y="connsiteY35455"/>
              </a:cxn>
              <a:cxn ang="0">
                <a:pos x="connsiteX35456" y="connsiteY35456"/>
              </a:cxn>
              <a:cxn ang="0">
                <a:pos x="connsiteX35457" y="connsiteY35457"/>
              </a:cxn>
              <a:cxn ang="0">
                <a:pos x="connsiteX35458" y="connsiteY35458"/>
              </a:cxn>
              <a:cxn ang="0">
                <a:pos x="connsiteX35459" y="connsiteY35459"/>
              </a:cxn>
              <a:cxn ang="0">
                <a:pos x="connsiteX35460" y="connsiteY35460"/>
              </a:cxn>
              <a:cxn ang="0">
                <a:pos x="connsiteX35461" y="connsiteY35461"/>
              </a:cxn>
              <a:cxn ang="0">
                <a:pos x="connsiteX35462" y="connsiteY35462"/>
              </a:cxn>
              <a:cxn ang="0">
                <a:pos x="connsiteX35463" y="connsiteY35463"/>
              </a:cxn>
              <a:cxn ang="0">
                <a:pos x="connsiteX35464" y="connsiteY35464"/>
              </a:cxn>
              <a:cxn ang="0">
                <a:pos x="connsiteX35465" y="connsiteY35465"/>
              </a:cxn>
              <a:cxn ang="0">
                <a:pos x="connsiteX35466" y="connsiteY35466"/>
              </a:cxn>
              <a:cxn ang="0">
                <a:pos x="connsiteX35467" y="connsiteY35467"/>
              </a:cxn>
              <a:cxn ang="0">
                <a:pos x="connsiteX35468" y="connsiteY35468"/>
              </a:cxn>
              <a:cxn ang="0">
                <a:pos x="connsiteX35469" y="connsiteY35469"/>
              </a:cxn>
              <a:cxn ang="0">
                <a:pos x="connsiteX35470" y="connsiteY35470"/>
              </a:cxn>
              <a:cxn ang="0">
                <a:pos x="connsiteX35471" y="connsiteY35471"/>
              </a:cxn>
              <a:cxn ang="0">
                <a:pos x="connsiteX35472" y="connsiteY35472"/>
              </a:cxn>
              <a:cxn ang="0">
                <a:pos x="connsiteX35473" y="connsiteY35473"/>
              </a:cxn>
              <a:cxn ang="0">
                <a:pos x="connsiteX35474" y="connsiteY35474"/>
              </a:cxn>
              <a:cxn ang="0">
                <a:pos x="connsiteX35475" y="connsiteY35475"/>
              </a:cxn>
              <a:cxn ang="0">
                <a:pos x="connsiteX35476" y="connsiteY35476"/>
              </a:cxn>
              <a:cxn ang="0">
                <a:pos x="connsiteX35477" y="connsiteY35477"/>
              </a:cxn>
              <a:cxn ang="0">
                <a:pos x="connsiteX35478" y="connsiteY35478"/>
              </a:cxn>
              <a:cxn ang="0">
                <a:pos x="connsiteX35479" y="connsiteY35479"/>
              </a:cxn>
              <a:cxn ang="0">
                <a:pos x="connsiteX35480" y="connsiteY35480"/>
              </a:cxn>
              <a:cxn ang="0">
                <a:pos x="connsiteX35481" y="connsiteY35481"/>
              </a:cxn>
              <a:cxn ang="0">
                <a:pos x="connsiteX35482" y="connsiteY35482"/>
              </a:cxn>
              <a:cxn ang="0">
                <a:pos x="connsiteX35483" y="connsiteY35483"/>
              </a:cxn>
              <a:cxn ang="0">
                <a:pos x="connsiteX35484" y="connsiteY35484"/>
              </a:cxn>
              <a:cxn ang="0">
                <a:pos x="connsiteX35485" y="connsiteY35485"/>
              </a:cxn>
              <a:cxn ang="0">
                <a:pos x="connsiteX35486" y="connsiteY35486"/>
              </a:cxn>
              <a:cxn ang="0">
                <a:pos x="connsiteX35487" y="connsiteY35487"/>
              </a:cxn>
              <a:cxn ang="0">
                <a:pos x="connsiteX35488" y="connsiteY35488"/>
              </a:cxn>
              <a:cxn ang="0">
                <a:pos x="connsiteX35489" y="connsiteY35489"/>
              </a:cxn>
              <a:cxn ang="0">
                <a:pos x="connsiteX35490" y="connsiteY35490"/>
              </a:cxn>
              <a:cxn ang="0">
                <a:pos x="connsiteX35491" y="connsiteY35491"/>
              </a:cxn>
              <a:cxn ang="0">
                <a:pos x="connsiteX35492" y="connsiteY35492"/>
              </a:cxn>
              <a:cxn ang="0">
                <a:pos x="connsiteX35493" y="connsiteY35493"/>
              </a:cxn>
              <a:cxn ang="0">
                <a:pos x="connsiteX35494" y="connsiteY35494"/>
              </a:cxn>
              <a:cxn ang="0">
                <a:pos x="connsiteX35495" y="connsiteY35495"/>
              </a:cxn>
              <a:cxn ang="0">
                <a:pos x="connsiteX35496" y="connsiteY35496"/>
              </a:cxn>
              <a:cxn ang="0">
                <a:pos x="connsiteX35497" y="connsiteY35497"/>
              </a:cxn>
              <a:cxn ang="0">
                <a:pos x="connsiteX35498" y="connsiteY35498"/>
              </a:cxn>
              <a:cxn ang="0">
                <a:pos x="connsiteX35499" y="connsiteY35499"/>
              </a:cxn>
              <a:cxn ang="0">
                <a:pos x="connsiteX35500" y="connsiteY35500"/>
              </a:cxn>
              <a:cxn ang="0">
                <a:pos x="connsiteX35501" y="connsiteY35501"/>
              </a:cxn>
              <a:cxn ang="0">
                <a:pos x="connsiteX35502" y="connsiteY35502"/>
              </a:cxn>
              <a:cxn ang="0">
                <a:pos x="connsiteX35503" y="connsiteY35503"/>
              </a:cxn>
              <a:cxn ang="0">
                <a:pos x="connsiteX35504" y="connsiteY35504"/>
              </a:cxn>
              <a:cxn ang="0">
                <a:pos x="connsiteX35505" y="connsiteY35505"/>
              </a:cxn>
              <a:cxn ang="0">
                <a:pos x="connsiteX35506" y="connsiteY35506"/>
              </a:cxn>
              <a:cxn ang="0">
                <a:pos x="connsiteX35507" y="connsiteY35507"/>
              </a:cxn>
              <a:cxn ang="0">
                <a:pos x="connsiteX35508" y="connsiteY35508"/>
              </a:cxn>
              <a:cxn ang="0">
                <a:pos x="connsiteX35509" y="connsiteY35509"/>
              </a:cxn>
              <a:cxn ang="0">
                <a:pos x="connsiteX35510" y="connsiteY35510"/>
              </a:cxn>
              <a:cxn ang="0">
                <a:pos x="connsiteX35511" y="connsiteY35511"/>
              </a:cxn>
              <a:cxn ang="0">
                <a:pos x="connsiteX35512" y="connsiteY35512"/>
              </a:cxn>
              <a:cxn ang="0">
                <a:pos x="connsiteX35513" y="connsiteY35513"/>
              </a:cxn>
              <a:cxn ang="0">
                <a:pos x="connsiteX35514" y="connsiteY35514"/>
              </a:cxn>
              <a:cxn ang="0">
                <a:pos x="connsiteX35515" y="connsiteY35515"/>
              </a:cxn>
              <a:cxn ang="0">
                <a:pos x="connsiteX35516" y="connsiteY35516"/>
              </a:cxn>
              <a:cxn ang="0">
                <a:pos x="connsiteX35517" y="connsiteY35517"/>
              </a:cxn>
              <a:cxn ang="0">
                <a:pos x="connsiteX35518" y="connsiteY35518"/>
              </a:cxn>
              <a:cxn ang="0">
                <a:pos x="connsiteX35519" y="connsiteY35519"/>
              </a:cxn>
              <a:cxn ang="0">
                <a:pos x="connsiteX35520" y="connsiteY35520"/>
              </a:cxn>
              <a:cxn ang="0">
                <a:pos x="connsiteX35521" y="connsiteY35521"/>
              </a:cxn>
              <a:cxn ang="0">
                <a:pos x="connsiteX35522" y="connsiteY35522"/>
              </a:cxn>
              <a:cxn ang="0">
                <a:pos x="connsiteX35523" y="connsiteY35523"/>
              </a:cxn>
              <a:cxn ang="0">
                <a:pos x="connsiteX35524" y="connsiteY35524"/>
              </a:cxn>
              <a:cxn ang="0">
                <a:pos x="connsiteX35525" y="connsiteY35525"/>
              </a:cxn>
              <a:cxn ang="0">
                <a:pos x="connsiteX35526" y="connsiteY35526"/>
              </a:cxn>
              <a:cxn ang="0">
                <a:pos x="connsiteX35527" y="connsiteY35527"/>
              </a:cxn>
              <a:cxn ang="0">
                <a:pos x="connsiteX35528" y="connsiteY35528"/>
              </a:cxn>
              <a:cxn ang="0">
                <a:pos x="connsiteX35529" y="connsiteY35529"/>
              </a:cxn>
              <a:cxn ang="0">
                <a:pos x="connsiteX35530" y="connsiteY35530"/>
              </a:cxn>
              <a:cxn ang="0">
                <a:pos x="connsiteX35531" y="connsiteY35531"/>
              </a:cxn>
              <a:cxn ang="0">
                <a:pos x="connsiteX35532" y="connsiteY35532"/>
              </a:cxn>
              <a:cxn ang="0">
                <a:pos x="connsiteX35533" y="connsiteY35533"/>
              </a:cxn>
              <a:cxn ang="0">
                <a:pos x="connsiteX35534" y="connsiteY35534"/>
              </a:cxn>
              <a:cxn ang="0">
                <a:pos x="connsiteX35535" y="connsiteY35535"/>
              </a:cxn>
              <a:cxn ang="0">
                <a:pos x="connsiteX35536" y="connsiteY35536"/>
              </a:cxn>
              <a:cxn ang="0">
                <a:pos x="connsiteX35537" y="connsiteY35537"/>
              </a:cxn>
              <a:cxn ang="0">
                <a:pos x="connsiteX35538" y="connsiteY35538"/>
              </a:cxn>
              <a:cxn ang="0">
                <a:pos x="connsiteX35539" y="connsiteY35539"/>
              </a:cxn>
              <a:cxn ang="0">
                <a:pos x="connsiteX35540" y="connsiteY35540"/>
              </a:cxn>
              <a:cxn ang="0">
                <a:pos x="connsiteX35541" y="connsiteY35541"/>
              </a:cxn>
              <a:cxn ang="0">
                <a:pos x="connsiteX35542" y="connsiteY35542"/>
              </a:cxn>
              <a:cxn ang="0">
                <a:pos x="connsiteX35543" y="connsiteY35543"/>
              </a:cxn>
              <a:cxn ang="0">
                <a:pos x="connsiteX35544" y="connsiteY35544"/>
              </a:cxn>
              <a:cxn ang="0">
                <a:pos x="connsiteX35545" y="connsiteY35545"/>
              </a:cxn>
              <a:cxn ang="0">
                <a:pos x="connsiteX35546" y="connsiteY35546"/>
              </a:cxn>
              <a:cxn ang="0">
                <a:pos x="connsiteX35547" y="connsiteY35547"/>
              </a:cxn>
              <a:cxn ang="0">
                <a:pos x="connsiteX35548" y="connsiteY35548"/>
              </a:cxn>
              <a:cxn ang="0">
                <a:pos x="connsiteX35549" y="connsiteY35549"/>
              </a:cxn>
              <a:cxn ang="0">
                <a:pos x="connsiteX35550" y="connsiteY35550"/>
              </a:cxn>
              <a:cxn ang="0">
                <a:pos x="connsiteX35551" y="connsiteY35551"/>
              </a:cxn>
              <a:cxn ang="0">
                <a:pos x="connsiteX35552" y="connsiteY35552"/>
              </a:cxn>
              <a:cxn ang="0">
                <a:pos x="connsiteX35553" y="connsiteY35553"/>
              </a:cxn>
              <a:cxn ang="0">
                <a:pos x="connsiteX35554" y="connsiteY35554"/>
              </a:cxn>
              <a:cxn ang="0">
                <a:pos x="connsiteX35555" y="connsiteY35555"/>
              </a:cxn>
              <a:cxn ang="0">
                <a:pos x="connsiteX35556" y="connsiteY35556"/>
              </a:cxn>
              <a:cxn ang="0">
                <a:pos x="connsiteX35557" y="connsiteY35557"/>
              </a:cxn>
              <a:cxn ang="0">
                <a:pos x="connsiteX35558" y="connsiteY35558"/>
              </a:cxn>
              <a:cxn ang="0">
                <a:pos x="connsiteX35559" y="connsiteY35559"/>
              </a:cxn>
              <a:cxn ang="0">
                <a:pos x="connsiteX35560" y="connsiteY35560"/>
              </a:cxn>
              <a:cxn ang="0">
                <a:pos x="connsiteX35561" y="connsiteY35561"/>
              </a:cxn>
              <a:cxn ang="0">
                <a:pos x="connsiteX35562" y="connsiteY35562"/>
              </a:cxn>
              <a:cxn ang="0">
                <a:pos x="connsiteX35563" y="connsiteY35563"/>
              </a:cxn>
              <a:cxn ang="0">
                <a:pos x="connsiteX35564" y="connsiteY35564"/>
              </a:cxn>
              <a:cxn ang="0">
                <a:pos x="connsiteX35565" y="connsiteY35565"/>
              </a:cxn>
              <a:cxn ang="0">
                <a:pos x="connsiteX35566" y="connsiteY35566"/>
              </a:cxn>
              <a:cxn ang="0">
                <a:pos x="connsiteX35567" y="connsiteY35567"/>
              </a:cxn>
              <a:cxn ang="0">
                <a:pos x="connsiteX35568" y="connsiteY35568"/>
              </a:cxn>
              <a:cxn ang="0">
                <a:pos x="connsiteX35569" y="connsiteY35569"/>
              </a:cxn>
              <a:cxn ang="0">
                <a:pos x="connsiteX35570" y="connsiteY35570"/>
              </a:cxn>
              <a:cxn ang="0">
                <a:pos x="connsiteX35571" y="connsiteY35571"/>
              </a:cxn>
              <a:cxn ang="0">
                <a:pos x="connsiteX35572" y="connsiteY35572"/>
              </a:cxn>
              <a:cxn ang="0">
                <a:pos x="connsiteX35573" y="connsiteY35573"/>
              </a:cxn>
              <a:cxn ang="0">
                <a:pos x="connsiteX35574" y="connsiteY35574"/>
              </a:cxn>
              <a:cxn ang="0">
                <a:pos x="connsiteX35575" y="connsiteY35575"/>
              </a:cxn>
              <a:cxn ang="0">
                <a:pos x="connsiteX35576" y="connsiteY35576"/>
              </a:cxn>
              <a:cxn ang="0">
                <a:pos x="connsiteX35577" y="connsiteY35577"/>
              </a:cxn>
              <a:cxn ang="0">
                <a:pos x="connsiteX35578" y="connsiteY35578"/>
              </a:cxn>
              <a:cxn ang="0">
                <a:pos x="connsiteX35579" y="connsiteY35579"/>
              </a:cxn>
              <a:cxn ang="0">
                <a:pos x="connsiteX35580" y="connsiteY35580"/>
              </a:cxn>
              <a:cxn ang="0">
                <a:pos x="connsiteX35581" y="connsiteY35581"/>
              </a:cxn>
              <a:cxn ang="0">
                <a:pos x="connsiteX35582" y="connsiteY35582"/>
              </a:cxn>
              <a:cxn ang="0">
                <a:pos x="connsiteX35583" y="connsiteY35583"/>
              </a:cxn>
              <a:cxn ang="0">
                <a:pos x="connsiteX35584" y="connsiteY35584"/>
              </a:cxn>
              <a:cxn ang="0">
                <a:pos x="connsiteX35585" y="connsiteY35585"/>
              </a:cxn>
              <a:cxn ang="0">
                <a:pos x="connsiteX35586" y="connsiteY35586"/>
              </a:cxn>
              <a:cxn ang="0">
                <a:pos x="connsiteX35587" y="connsiteY35587"/>
              </a:cxn>
              <a:cxn ang="0">
                <a:pos x="connsiteX35588" y="connsiteY35588"/>
              </a:cxn>
              <a:cxn ang="0">
                <a:pos x="connsiteX35589" y="connsiteY35589"/>
              </a:cxn>
              <a:cxn ang="0">
                <a:pos x="connsiteX35590" y="connsiteY35590"/>
              </a:cxn>
              <a:cxn ang="0">
                <a:pos x="connsiteX35591" y="connsiteY35591"/>
              </a:cxn>
              <a:cxn ang="0">
                <a:pos x="connsiteX35592" y="connsiteY35592"/>
              </a:cxn>
              <a:cxn ang="0">
                <a:pos x="connsiteX35593" y="connsiteY35593"/>
              </a:cxn>
              <a:cxn ang="0">
                <a:pos x="connsiteX35594" y="connsiteY35594"/>
              </a:cxn>
              <a:cxn ang="0">
                <a:pos x="connsiteX35595" y="connsiteY35595"/>
              </a:cxn>
              <a:cxn ang="0">
                <a:pos x="connsiteX35596" y="connsiteY35596"/>
              </a:cxn>
              <a:cxn ang="0">
                <a:pos x="connsiteX35597" y="connsiteY35597"/>
              </a:cxn>
              <a:cxn ang="0">
                <a:pos x="connsiteX35598" y="connsiteY35598"/>
              </a:cxn>
              <a:cxn ang="0">
                <a:pos x="connsiteX35599" y="connsiteY35599"/>
              </a:cxn>
              <a:cxn ang="0">
                <a:pos x="connsiteX35600" y="connsiteY35600"/>
              </a:cxn>
              <a:cxn ang="0">
                <a:pos x="connsiteX35601" y="connsiteY35601"/>
              </a:cxn>
              <a:cxn ang="0">
                <a:pos x="connsiteX35602" y="connsiteY35602"/>
              </a:cxn>
              <a:cxn ang="0">
                <a:pos x="connsiteX35603" y="connsiteY35603"/>
              </a:cxn>
              <a:cxn ang="0">
                <a:pos x="connsiteX35604" y="connsiteY35604"/>
              </a:cxn>
              <a:cxn ang="0">
                <a:pos x="connsiteX35605" y="connsiteY35605"/>
              </a:cxn>
              <a:cxn ang="0">
                <a:pos x="connsiteX35606" y="connsiteY35606"/>
              </a:cxn>
              <a:cxn ang="0">
                <a:pos x="connsiteX35607" y="connsiteY35607"/>
              </a:cxn>
              <a:cxn ang="0">
                <a:pos x="connsiteX35608" y="connsiteY35608"/>
              </a:cxn>
              <a:cxn ang="0">
                <a:pos x="connsiteX35609" y="connsiteY35609"/>
              </a:cxn>
              <a:cxn ang="0">
                <a:pos x="connsiteX35610" y="connsiteY35610"/>
              </a:cxn>
              <a:cxn ang="0">
                <a:pos x="connsiteX35611" y="connsiteY35611"/>
              </a:cxn>
              <a:cxn ang="0">
                <a:pos x="connsiteX35612" y="connsiteY35612"/>
              </a:cxn>
              <a:cxn ang="0">
                <a:pos x="connsiteX35613" y="connsiteY35613"/>
              </a:cxn>
              <a:cxn ang="0">
                <a:pos x="connsiteX35614" y="connsiteY35614"/>
              </a:cxn>
              <a:cxn ang="0">
                <a:pos x="connsiteX35615" y="connsiteY35615"/>
              </a:cxn>
              <a:cxn ang="0">
                <a:pos x="connsiteX35616" y="connsiteY35616"/>
              </a:cxn>
              <a:cxn ang="0">
                <a:pos x="connsiteX35617" y="connsiteY35617"/>
              </a:cxn>
              <a:cxn ang="0">
                <a:pos x="connsiteX35618" y="connsiteY35618"/>
              </a:cxn>
              <a:cxn ang="0">
                <a:pos x="connsiteX35619" y="connsiteY35619"/>
              </a:cxn>
              <a:cxn ang="0">
                <a:pos x="connsiteX35620" y="connsiteY35620"/>
              </a:cxn>
              <a:cxn ang="0">
                <a:pos x="connsiteX35621" y="connsiteY35621"/>
              </a:cxn>
              <a:cxn ang="0">
                <a:pos x="connsiteX35622" y="connsiteY35622"/>
              </a:cxn>
              <a:cxn ang="0">
                <a:pos x="connsiteX35623" y="connsiteY35623"/>
              </a:cxn>
              <a:cxn ang="0">
                <a:pos x="connsiteX35624" y="connsiteY35624"/>
              </a:cxn>
              <a:cxn ang="0">
                <a:pos x="connsiteX35625" y="connsiteY35625"/>
              </a:cxn>
              <a:cxn ang="0">
                <a:pos x="connsiteX35626" y="connsiteY35626"/>
              </a:cxn>
              <a:cxn ang="0">
                <a:pos x="connsiteX35627" y="connsiteY35627"/>
              </a:cxn>
              <a:cxn ang="0">
                <a:pos x="connsiteX35628" y="connsiteY35628"/>
              </a:cxn>
              <a:cxn ang="0">
                <a:pos x="connsiteX35629" y="connsiteY35629"/>
              </a:cxn>
              <a:cxn ang="0">
                <a:pos x="connsiteX35630" y="connsiteY35630"/>
              </a:cxn>
              <a:cxn ang="0">
                <a:pos x="connsiteX35631" y="connsiteY35631"/>
              </a:cxn>
              <a:cxn ang="0">
                <a:pos x="connsiteX35632" y="connsiteY35632"/>
              </a:cxn>
              <a:cxn ang="0">
                <a:pos x="connsiteX35633" y="connsiteY35633"/>
              </a:cxn>
              <a:cxn ang="0">
                <a:pos x="connsiteX35634" y="connsiteY35634"/>
              </a:cxn>
              <a:cxn ang="0">
                <a:pos x="connsiteX35635" y="connsiteY35635"/>
              </a:cxn>
              <a:cxn ang="0">
                <a:pos x="connsiteX35636" y="connsiteY35636"/>
              </a:cxn>
              <a:cxn ang="0">
                <a:pos x="connsiteX35637" y="connsiteY35637"/>
              </a:cxn>
              <a:cxn ang="0">
                <a:pos x="connsiteX35638" y="connsiteY35638"/>
              </a:cxn>
              <a:cxn ang="0">
                <a:pos x="connsiteX35639" y="connsiteY35639"/>
              </a:cxn>
              <a:cxn ang="0">
                <a:pos x="connsiteX35640" y="connsiteY35640"/>
              </a:cxn>
              <a:cxn ang="0">
                <a:pos x="connsiteX35641" y="connsiteY35641"/>
              </a:cxn>
              <a:cxn ang="0">
                <a:pos x="connsiteX35642" y="connsiteY35642"/>
              </a:cxn>
              <a:cxn ang="0">
                <a:pos x="connsiteX35643" y="connsiteY35643"/>
              </a:cxn>
              <a:cxn ang="0">
                <a:pos x="connsiteX35644" y="connsiteY35644"/>
              </a:cxn>
              <a:cxn ang="0">
                <a:pos x="connsiteX35645" y="connsiteY35645"/>
              </a:cxn>
              <a:cxn ang="0">
                <a:pos x="connsiteX35646" y="connsiteY35646"/>
              </a:cxn>
              <a:cxn ang="0">
                <a:pos x="connsiteX35647" y="connsiteY35647"/>
              </a:cxn>
              <a:cxn ang="0">
                <a:pos x="connsiteX35648" y="connsiteY35648"/>
              </a:cxn>
              <a:cxn ang="0">
                <a:pos x="connsiteX35649" y="connsiteY35649"/>
              </a:cxn>
              <a:cxn ang="0">
                <a:pos x="connsiteX35650" y="connsiteY35650"/>
              </a:cxn>
              <a:cxn ang="0">
                <a:pos x="connsiteX35651" y="connsiteY35651"/>
              </a:cxn>
              <a:cxn ang="0">
                <a:pos x="connsiteX35652" y="connsiteY35652"/>
              </a:cxn>
              <a:cxn ang="0">
                <a:pos x="connsiteX35653" y="connsiteY35653"/>
              </a:cxn>
              <a:cxn ang="0">
                <a:pos x="connsiteX35654" y="connsiteY35654"/>
              </a:cxn>
              <a:cxn ang="0">
                <a:pos x="connsiteX35655" y="connsiteY35655"/>
              </a:cxn>
              <a:cxn ang="0">
                <a:pos x="connsiteX35656" y="connsiteY35656"/>
              </a:cxn>
              <a:cxn ang="0">
                <a:pos x="connsiteX35657" y="connsiteY35657"/>
              </a:cxn>
              <a:cxn ang="0">
                <a:pos x="connsiteX35658" y="connsiteY35658"/>
              </a:cxn>
              <a:cxn ang="0">
                <a:pos x="connsiteX35659" y="connsiteY35659"/>
              </a:cxn>
              <a:cxn ang="0">
                <a:pos x="connsiteX35660" y="connsiteY35660"/>
              </a:cxn>
              <a:cxn ang="0">
                <a:pos x="connsiteX35661" y="connsiteY35661"/>
              </a:cxn>
              <a:cxn ang="0">
                <a:pos x="connsiteX35662" y="connsiteY35662"/>
              </a:cxn>
              <a:cxn ang="0">
                <a:pos x="connsiteX35663" y="connsiteY35663"/>
              </a:cxn>
              <a:cxn ang="0">
                <a:pos x="connsiteX35664" y="connsiteY35664"/>
              </a:cxn>
              <a:cxn ang="0">
                <a:pos x="connsiteX35665" y="connsiteY35665"/>
              </a:cxn>
              <a:cxn ang="0">
                <a:pos x="connsiteX35666" y="connsiteY35666"/>
              </a:cxn>
              <a:cxn ang="0">
                <a:pos x="connsiteX35667" y="connsiteY35667"/>
              </a:cxn>
              <a:cxn ang="0">
                <a:pos x="connsiteX35668" y="connsiteY35668"/>
              </a:cxn>
              <a:cxn ang="0">
                <a:pos x="connsiteX35669" y="connsiteY35669"/>
              </a:cxn>
              <a:cxn ang="0">
                <a:pos x="connsiteX35670" y="connsiteY35670"/>
              </a:cxn>
              <a:cxn ang="0">
                <a:pos x="connsiteX35671" y="connsiteY35671"/>
              </a:cxn>
              <a:cxn ang="0">
                <a:pos x="connsiteX35672" y="connsiteY35672"/>
              </a:cxn>
              <a:cxn ang="0">
                <a:pos x="connsiteX35673" y="connsiteY35673"/>
              </a:cxn>
              <a:cxn ang="0">
                <a:pos x="connsiteX35674" y="connsiteY35674"/>
              </a:cxn>
              <a:cxn ang="0">
                <a:pos x="connsiteX35675" y="connsiteY35675"/>
              </a:cxn>
              <a:cxn ang="0">
                <a:pos x="connsiteX35676" y="connsiteY35676"/>
              </a:cxn>
              <a:cxn ang="0">
                <a:pos x="connsiteX35677" y="connsiteY35677"/>
              </a:cxn>
              <a:cxn ang="0">
                <a:pos x="connsiteX35678" y="connsiteY35678"/>
              </a:cxn>
              <a:cxn ang="0">
                <a:pos x="connsiteX35679" y="connsiteY35679"/>
              </a:cxn>
              <a:cxn ang="0">
                <a:pos x="connsiteX35680" y="connsiteY35680"/>
              </a:cxn>
              <a:cxn ang="0">
                <a:pos x="connsiteX35681" y="connsiteY35681"/>
              </a:cxn>
              <a:cxn ang="0">
                <a:pos x="connsiteX35682" y="connsiteY35682"/>
              </a:cxn>
              <a:cxn ang="0">
                <a:pos x="connsiteX35683" y="connsiteY35683"/>
              </a:cxn>
              <a:cxn ang="0">
                <a:pos x="connsiteX35684" y="connsiteY35684"/>
              </a:cxn>
              <a:cxn ang="0">
                <a:pos x="connsiteX35685" y="connsiteY35685"/>
              </a:cxn>
              <a:cxn ang="0">
                <a:pos x="connsiteX35686" y="connsiteY35686"/>
              </a:cxn>
              <a:cxn ang="0">
                <a:pos x="connsiteX35687" y="connsiteY35687"/>
              </a:cxn>
              <a:cxn ang="0">
                <a:pos x="connsiteX35688" y="connsiteY35688"/>
              </a:cxn>
              <a:cxn ang="0">
                <a:pos x="connsiteX35689" y="connsiteY35689"/>
              </a:cxn>
              <a:cxn ang="0">
                <a:pos x="connsiteX35690" y="connsiteY35690"/>
              </a:cxn>
              <a:cxn ang="0">
                <a:pos x="connsiteX35691" y="connsiteY35691"/>
              </a:cxn>
              <a:cxn ang="0">
                <a:pos x="connsiteX35692" y="connsiteY35692"/>
              </a:cxn>
              <a:cxn ang="0">
                <a:pos x="connsiteX35693" y="connsiteY35693"/>
              </a:cxn>
              <a:cxn ang="0">
                <a:pos x="connsiteX35694" y="connsiteY35694"/>
              </a:cxn>
              <a:cxn ang="0">
                <a:pos x="connsiteX35695" y="connsiteY35695"/>
              </a:cxn>
              <a:cxn ang="0">
                <a:pos x="connsiteX35696" y="connsiteY35696"/>
              </a:cxn>
              <a:cxn ang="0">
                <a:pos x="connsiteX35697" y="connsiteY35697"/>
              </a:cxn>
              <a:cxn ang="0">
                <a:pos x="connsiteX35698" y="connsiteY35698"/>
              </a:cxn>
              <a:cxn ang="0">
                <a:pos x="connsiteX35699" y="connsiteY35699"/>
              </a:cxn>
              <a:cxn ang="0">
                <a:pos x="connsiteX35700" y="connsiteY35700"/>
              </a:cxn>
              <a:cxn ang="0">
                <a:pos x="connsiteX35701" y="connsiteY35701"/>
              </a:cxn>
              <a:cxn ang="0">
                <a:pos x="connsiteX35702" y="connsiteY35702"/>
              </a:cxn>
              <a:cxn ang="0">
                <a:pos x="connsiteX35703" y="connsiteY35703"/>
              </a:cxn>
              <a:cxn ang="0">
                <a:pos x="connsiteX35704" y="connsiteY35704"/>
              </a:cxn>
              <a:cxn ang="0">
                <a:pos x="connsiteX35705" y="connsiteY35705"/>
              </a:cxn>
              <a:cxn ang="0">
                <a:pos x="connsiteX35706" y="connsiteY35706"/>
              </a:cxn>
              <a:cxn ang="0">
                <a:pos x="connsiteX35707" y="connsiteY35707"/>
              </a:cxn>
              <a:cxn ang="0">
                <a:pos x="connsiteX35708" y="connsiteY35708"/>
              </a:cxn>
              <a:cxn ang="0">
                <a:pos x="connsiteX35709" y="connsiteY35709"/>
              </a:cxn>
              <a:cxn ang="0">
                <a:pos x="connsiteX35710" y="connsiteY35710"/>
              </a:cxn>
              <a:cxn ang="0">
                <a:pos x="connsiteX35711" y="connsiteY35711"/>
              </a:cxn>
              <a:cxn ang="0">
                <a:pos x="connsiteX35712" y="connsiteY35712"/>
              </a:cxn>
              <a:cxn ang="0">
                <a:pos x="connsiteX35713" y="connsiteY35713"/>
              </a:cxn>
              <a:cxn ang="0">
                <a:pos x="connsiteX35714" y="connsiteY35714"/>
              </a:cxn>
              <a:cxn ang="0">
                <a:pos x="connsiteX35715" y="connsiteY35715"/>
              </a:cxn>
              <a:cxn ang="0">
                <a:pos x="connsiteX35716" y="connsiteY35716"/>
              </a:cxn>
              <a:cxn ang="0">
                <a:pos x="connsiteX35717" y="connsiteY35717"/>
              </a:cxn>
              <a:cxn ang="0">
                <a:pos x="connsiteX35718" y="connsiteY35718"/>
              </a:cxn>
              <a:cxn ang="0">
                <a:pos x="connsiteX35719" y="connsiteY35719"/>
              </a:cxn>
              <a:cxn ang="0">
                <a:pos x="connsiteX35720" y="connsiteY35720"/>
              </a:cxn>
              <a:cxn ang="0">
                <a:pos x="connsiteX35721" y="connsiteY35721"/>
              </a:cxn>
              <a:cxn ang="0">
                <a:pos x="connsiteX35722" y="connsiteY35722"/>
              </a:cxn>
              <a:cxn ang="0">
                <a:pos x="connsiteX35723" y="connsiteY35723"/>
              </a:cxn>
              <a:cxn ang="0">
                <a:pos x="connsiteX35724" y="connsiteY35724"/>
              </a:cxn>
              <a:cxn ang="0">
                <a:pos x="connsiteX35725" y="connsiteY35725"/>
              </a:cxn>
              <a:cxn ang="0">
                <a:pos x="connsiteX35726" y="connsiteY35726"/>
              </a:cxn>
              <a:cxn ang="0">
                <a:pos x="connsiteX35727" y="connsiteY35727"/>
              </a:cxn>
              <a:cxn ang="0">
                <a:pos x="connsiteX35728" y="connsiteY35728"/>
              </a:cxn>
              <a:cxn ang="0">
                <a:pos x="connsiteX35729" y="connsiteY35729"/>
              </a:cxn>
              <a:cxn ang="0">
                <a:pos x="connsiteX35730" y="connsiteY35730"/>
              </a:cxn>
              <a:cxn ang="0">
                <a:pos x="connsiteX35731" y="connsiteY35731"/>
              </a:cxn>
              <a:cxn ang="0">
                <a:pos x="connsiteX35732" y="connsiteY35732"/>
              </a:cxn>
              <a:cxn ang="0">
                <a:pos x="connsiteX35733" y="connsiteY35733"/>
              </a:cxn>
              <a:cxn ang="0">
                <a:pos x="connsiteX35734" y="connsiteY35734"/>
              </a:cxn>
              <a:cxn ang="0">
                <a:pos x="connsiteX35735" y="connsiteY35735"/>
              </a:cxn>
              <a:cxn ang="0">
                <a:pos x="connsiteX35736" y="connsiteY35736"/>
              </a:cxn>
              <a:cxn ang="0">
                <a:pos x="connsiteX35737" y="connsiteY35737"/>
              </a:cxn>
              <a:cxn ang="0">
                <a:pos x="connsiteX35738" y="connsiteY35738"/>
              </a:cxn>
              <a:cxn ang="0">
                <a:pos x="connsiteX35739" y="connsiteY35739"/>
              </a:cxn>
              <a:cxn ang="0">
                <a:pos x="connsiteX35740" y="connsiteY35740"/>
              </a:cxn>
              <a:cxn ang="0">
                <a:pos x="connsiteX35741" y="connsiteY35741"/>
              </a:cxn>
              <a:cxn ang="0">
                <a:pos x="connsiteX35742" y="connsiteY35742"/>
              </a:cxn>
              <a:cxn ang="0">
                <a:pos x="connsiteX35743" y="connsiteY35743"/>
              </a:cxn>
              <a:cxn ang="0">
                <a:pos x="connsiteX35744" y="connsiteY35744"/>
              </a:cxn>
              <a:cxn ang="0">
                <a:pos x="connsiteX35745" y="connsiteY35745"/>
              </a:cxn>
              <a:cxn ang="0">
                <a:pos x="connsiteX35746" y="connsiteY35746"/>
              </a:cxn>
              <a:cxn ang="0">
                <a:pos x="connsiteX35747" y="connsiteY35747"/>
              </a:cxn>
              <a:cxn ang="0">
                <a:pos x="connsiteX35748" y="connsiteY35748"/>
              </a:cxn>
              <a:cxn ang="0">
                <a:pos x="connsiteX35749" y="connsiteY35749"/>
              </a:cxn>
              <a:cxn ang="0">
                <a:pos x="connsiteX35750" y="connsiteY35750"/>
              </a:cxn>
              <a:cxn ang="0">
                <a:pos x="connsiteX35751" y="connsiteY35751"/>
              </a:cxn>
              <a:cxn ang="0">
                <a:pos x="connsiteX35752" y="connsiteY35752"/>
              </a:cxn>
              <a:cxn ang="0">
                <a:pos x="connsiteX35753" y="connsiteY35753"/>
              </a:cxn>
              <a:cxn ang="0">
                <a:pos x="connsiteX35754" y="connsiteY35754"/>
              </a:cxn>
              <a:cxn ang="0">
                <a:pos x="connsiteX35755" y="connsiteY35755"/>
              </a:cxn>
              <a:cxn ang="0">
                <a:pos x="connsiteX35756" y="connsiteY35756"/>
              </a:cxn>
              <a:cxn ang="0">
                <a:pos x="connsiteX35757" y="connsiteY35757"/>
              </a:cxn>
              <a:cxn ang="0">
                <a:pos x="connsiteX35758" y="connsiteY35758"/>
              </a:cxn>
              <a:cxn ang="0">
                <a:pos x="connsiteX35759" y="connsiteY35759"/>
              </a:cxn>
              <a:cxn ang="0">
                <a:pos x="connsiteX35760" y="connsiteY35760"/>
              </a:cxn>
              <a:cxn ang="0">
                <a:pos x="connsiteX35761" y="connsiteY35761"/>
              </a:cxn>
              <a:cxn ang="0">
                <a:pos x="connsiteX35762" y="connsiteY35762"/>
              </a:cxn>
              <a:cxn ang="0">
                <a:pos x="connsiteX35763" y="connsiteY35763"/>
              </a:cxn>
              <a:cxn ang="0">
                <a:pos x="connsiteX35764" y="connsiteY35764"/>
              </a:cxn>
              <a:cxn ang="0">
                <a:pos x="connsiteX35765" y="connsiteY35765"/>
              </a:cxn>
              <a:cxn ang="0">
                <a:pos x="connsiteX35766" y="connsiteY35766"/>
              </a:cxn>
              <a:cxn ang="0">
                <a:pos x="connsiteX35767" y="connsiteY35767"/>
              </a:cxn>
              <a:cxn ang="0">
                <a:pos x="connsiteX35768" y="connsiteY35768"/>
              </a:cxn>
              <a:cxn ang="0">
                <a:pos x="connsiteX35769" y="connsiteY35769"/>
              </a:cxn>
              <a:cxn ang="0">
                <a:pos x="connsiteX35770" y="connsiteY35770"/>
              </a:cxn>
              <a:cxn ang="0">
                <a:pos x="connsiteX35771" y="connsiteY35771"/>
              </a:cxn>
              <a:cxn ang="0">
                <a:pos x="connsiteX35772" y="connsiteY35772"/>
              </a:cxn>
              <a:cxn ang="0">
                <a:pos x="connsiteX35773" y="connsiteY35773"/>
              </a:cxn>
              <a:cxn ang="0">
                <a:pos x="connsiteX35774" y="connsiteY35774"/>
              </a:cxn>
              <a:cxn ang="0">
                <a:pos x="connsiteX35775" y="connsiteY35775"/>
              </a:cxn>
              <a:cxn ang="0">
                <a:pos x="connsiteX35776" y="connsiteY35776"/>
              </a:cxn>
              <a:cxn ang="0">
                <a:pos x="connsiteX35777" y="connsiteY35777"/>
              </a:cxn>
              <a:cxn ang="0">
                <a:pos x="connsiteX35778" y="connsiteY35778"/>
              </a:cxn>
              <a:cxn ang="0">
                <a:pos x="connsiteX35779" y="connsiteY35779"/>
              </a:cxn>
              <a:cxn ang="0">
                <a:pos x="connsiteX35780" y="connsiteY35780"/>
              </a:cxn>
              <a:cxn ang="0">
                <a:pos x="connsiteX35781" y="connsiteY35781"/>
              </a:cxn>
              <a:cxn ang="0">
                <a:pos x="connsiteX35782" y="connsiteY35782"/>
              </a:cxn>
              <a:cxn ang="0">
                <a:pos x="connsiteX35783" y="connsiteY35783"/>
              </a:cxn>
              <a:cxn ang="0">
                <a:pos x="connsiteX35784" y="connsiteY35784"/>
              </a:cxn>
              <a:cxn ang="0">
                <a:pos x="connsiteX35785" y="connsiteY35785"/>
              </a:cxn>
              <a:cxn ang="0">
                <a:pos x="connsiteX35786" y="connsiteY35786"/>
              </a:cxn>
              <a:cxn ang="0">
                <a:pos x="connsiteX35787" y="connsiteY35787"/>
              </a:cxn>
              <a:cxn ang="0">
                <a:pos x="connsiteX35788" y="connsiteY35788"/>
              </a:cxn>
              <a:cxn ang="0">
                <a:pos x="connsiteX35789" y="connsiteY35789"/>
              </a:cxn>
              <a:cxn ang="0">
                <a:pos x="connsiteX35790" y="connsiteY35790"/>
              </a:cxn>
              <a:cxn ang="0">
                <a:pos x="connsiteX35791" y="connsiteY35791"/>
              </a:cxn>
              <a:cxn ang="0">
                <a:pos x="connsiteX35792" y="connsiteY35792"/>
              </a:cxn>
              <a:cxn ang="0">
                <a:pos x="connsiteX35793" y="connsiteY35793"/>
              </a:cxn>
              <a:cxn ang="0">
                <a:pos x="connsiteX35794" y="connsiteY35794"/>
              </a:cxn>
              <a:cxn ang="0">
                <a:pos x="connsiteX35795" y="connsiteY35795"/>
              </a:cxn>
              <a:cxn ang="0">
                <a:pos x="connsiteX35796" y="connsiteY35796"/>
              </a:cxn>
              <a:cxn ang="0">
                <a:pos x="connsiteX35797" y="connsiteY35797"/>
              </a:cxn>
              <a:cxn ang="0">
                <a:pos x="connsiteX35798" y="connsiteY35798"/>
              </a:cxn>
              <a:cxn ang="0">
                <a:pos x="connsiteX35799" y="connsiteY35799"/>
              </a:cxn>
              <a:cxn ang="0">
                <a:pos x="connsiteX35800" y="connsiteY35800"/>
              </a:cxn>
              <a:cxn ang="0">
                <a:pos x="connsiteX35801" y="connsiteY35801"/>
              </a:cxn>
              <a:cxn ang="0">
                <a:pos x="connsiteX35802" y="connsiteY35802"/>
              </a:cxn>
              <a:cxn ang="0">
                <a:pos x="connsiteX35803" y="connsiteY35803"/>
              </a:cxn>
              <a:cxn ang="0">
                <a:pos x="connsiteX35804" y="connsiteY35804"/>
              </a:cxn>
              <a:cxn ang="0">
                <a:pos x="connsiteX35805" y="connsiteY35805"/>
              </a:cxn>
              <a:cxn ang="0">
                <a:pos x="connsiteX35806" y="connsiteY35806"/>
              </a:cxn>
              <a:cxn ang="0">
                <a:pos x="connsiteX35807" y="connsiteY35807"/>
              </a:cxn>
              <a:cxn ang="0">
                <a:pos x="connsiteX35808" y="connsiteY35808"/>
              </a:cxn>
              <a:cxn ang="0">
                <a:pos x="connsiteX35809" y="connsiteY35809"/>
              </a:cxn>
              <a:cxn ang="0">
                <a:pos x="connsiteX35810" y="connsiteY35810"/>
              </a:cxn>
              <a:cxn ang="0">
                <a:pos x="connsiteX35811" y="connsiteY35811"/>
              </a:cxn>
              <a:cxn ang="0">
                <a:pos x="connsiteX35812" y="connsiteY35812"/>
              </a:cxn>
              <a:cxn ang="0">
                <a:pos x="connsiteX35813" y="connsiteY35813"/>
              </a:cxn>
              <a:cxn ang="0">
                <a:pos x="connsiteX35814" y="connsiteY35814"/>
              </a:cxn>
              <a:cxn ang="0">
                <a:pos x="connsiteX35815" y="connsiteY35815"/>
              </a:cxn>
              <a:cxn ang="0">
                <a:pos x="connsiteX35816" y="connsiteY35816"/>
              </a:cxn>
              <a:cxn ang="0">
                <a:pos x="connsiteX35817" y="connsiteY35817"/>
              </a:cxn>
              <a:cxn ang="0">
                <a:pos x="connsiteX35818" y="connsiteY35818"/>
              </a:cxn>
              <a:cxn ang="0">
                <a:pos x="connsiteX35819" y="connsiteY35819"/>
              </a:cxn>
              <a:cxn ang="0">
                <a:pos x="connsiteX35820" y="connsiteY35820"/>
              </a:cxn>
              <a:cxn ang="0">
                <a:pos x="connsiteX35821" y="connsiteY35821"/>
              </a:cxn>
              <a:cxn ang="0">
                <a:pos x="connsiteX35822" y="connsiteY35822"/>
              </a:cxn>
              <a:cxn ang="0">
                <a:pos x="connsiteX35823" y="connsiteY35823"/>
              </a:cxn>
              <a:cxn ang="0">
                <a:pos x="connsiteX35824" y="connsiteY35824"/>
              </a:cxn>
              <a:cxn ang="0">
                <a:pos x="connsiteX35825" y="connsiteY35825"/>
              </a:cxn>
              <a:cxn ang="0">
                <a:pos x="connsiteX35826" y="connsiteY35826"/>
              </a:cxn>
              <a:cxn ang="0">
                <a:pos x="connsiteX35827" y="connsiteY35827"/>
              </a:cxn>
              <a:cxn ang="0">
                <a:pos x="connsiteX35828" y="connsiteY35828"/>
              </a:cxn>
              <a:cxn ang="0">
                <a:pos x="connsiteX35829" y="connsiteY35829"/>
              </a:cxn>
              <a:cxn ang="0">
                <a:pos x="connsiteX35830" y="connsiteY35830"/>
              </a:cxn>
              <a:cxn ang="0">
                <a:pos x="connsiteX35831" y="connsiteY35831"/>
              </a:cxn>
              <a:cxn ang="0">
                <a:pos x="connsiteX35832" y="connsiteY35832"/>
              </a:cxn>
              <a:cxn ang="0">
                <a:pos x="connsiteX35833" y="connsiteY35833"/>
              </a:cxn>
              <a:cxn ang="0">
                <a:pos x="connsiteX35834" y="connsiteY35834"/>
              </a:cxn>
              <a:cxn ang="0">
                <a:pos x="connsiteX35835" y="connsiteY35835"/>
              </a:cxn>
              <a:cxn ang="0">
                <a:pos x="connsiteX35836" y="connsiteY35836"/>
              </a:cxn>
              <a:cxn ang="0">
                <a:pos x="connsiteX35837" y="connsiteY35837"/>
              </a:cxn>
              <a:cxn ang="0">
                <a:pos x="connsiteX35838" y="connsiteY35838"/>
              </a:cxn>
              <a:cxn ang="0">
                <a:pos x="connsiteX35839" y="connsiteY35839"/>
              </a:cxn>
              <a:cxn ang="0">
                <a:pos x="connsiteX35840" y="connsiteY35840"/>
              </a:cxn>
              <a:cxn ang="0">
                <a:pos x="connsiteX35841" y="connsiteY35841"/>
              </a:cxn>
              <a:cxn ang="0">
                <a:pos x="connsiteX35842" y="connsiteY35842"/>
              </a:cxn>
              <a:cxn ang="0">
                <a:pos x="connsiteX35843" y="connsiteY35843"/>
              </a:cxn>
              <a:cxn ang="0">
                <a:pos x="connsiteX35844" y="connsiteY35844"/>
              </a:cxn>
              <a:cxn ang="0">
                <a:pos x="connsiteX35845" y="connsiteY35845"/>
              </a:cxn>
              <a:cxn ang="0">
                <a:pos x="connsiteX35846" y="connsiteY35846"/>
              </a:cxn>
              <a:cxn ang="0">
                <a:pos x="connsiteX35847" y="connsiteY35847"/>
              </a:cxn>
              <a:cxn ang="0">
                <a:pos x="connsiteX35848" y="connsiteY35848"/>
              </a:cxn>
              <a:cxn ang="0">
                <a:pos x="connsiteX35849" y="connsiteY35849"/>
              </a:cxn>
              <a:cxn ang="0">
                <a:pos x="connsiteX35850" y="connsiteY35850"/>
              </a:cxn>
              <a:cxn ang="0">
                <a:pos x="connsiteX35851" y="connsiteY35851"/>
              </a:cxn>
              <a:cxn ang="0">
                <a:pos x="connsiteX35852" y="connsiteY35852"/>
              </a:cxn>
              <a:cxn ang="0">
                <a:pos x="connsiteX35853" y="connsiteY35853"/>
              </a:cxn>
              <a:cxn ang="0">
                <a:pos x="connsiteX35854" y="connsiteY35854"/>
              </a:cxn>
              <a:cxn ang="0">
                <a:pos x="connsiteX35855" y="connsiteY35855"/>
              </a:cxn>
              <a:cxn ang="0">
                <a:pos x="connsiteX35856" y="connsiteY35856"/>
              </a:cxn>
              <a:cxn ang="0">
                <a:pos x="connsiteX35857" y="connsiteY35857"/>
              </a:cxn>
              <a:cxn ang="0">
                <a:pos x="connsiteX35858" y="connsiteY35858"/>
              </a:cxn>
              <a:cxn ang="0">
                <a:pos x="connsiteX35859" y="connsiteY35859"/>
              </a:cxn>
              <a:cxn ang="0">
                <a:pos x="connsiteX35860" y="connsiteY35860"/>
              </a:cxn>
              <a:cxn ang="0">
                <a:pos x="connsiteX35861" y="connsiteY35861"/>
              </a:cxn>
              <a:cxn ang="0">
                <a:pos x="connsiteX35862" y="connsiteY35862"/>
              </a:cxn>
              <a:cxn ang="0">
                <a:pos x="connsiteX35863" y="connsiteY35863"/>
              </a:cxn>
              <a:cxn ang="0">
                <a:pos x="connsiteX35864" y="connsiteY35864"/>
              </a:cxn>
              <a:cxn ang="0">
                <a:pos x="connsiteX35865" y="connsiteY35865"/>
              </a:cxn>
              <a:cxn ang="0">
                <a:pos x="connsiteX35866" y="connsiteY35866"/>
              </a:cxn>
              <a:cxn ang="0">
                <a:pos x="connsiteX35867" y="connsiteY35867"/>
              </a:cxn>
              <a:cxn ang="0">
                <a:pos x="connsiteX35868" y="connsiteY35868"/>
              </a:cxn>
              <a:cxn ang="0">
                <a:pos x="connsiteX35869" y="connsiteY35869"/>
              </a:cxn>
              <a:cxn ang="0">
                <a:pos x="connsiteX35870" y="connsiteY35870"/>
              </a:cxn>
              <a:cxn ang="0">
                <a:pos x="connsiteX35871" y="connsiteY35871"/>
              </a:cxn>
              <a:cxn ang="0">
                <a:pos x="connsiteX35872" y="connsiteY35872"/>
              </a:cxn>
              <a:cxn ang="0">
                <a:pos x="connsiteX35873" y="connsiteY35873"/>
              </a:cxn>
              <a:cxn ang="0">
                <a:pos x="connsiteX35874" y="connsiteY35874"/>
              </a:cxn>
              <a:cxn ang="0">
                <a:pos x="connsiteX35875" y="connsiteY35875"/>
              </a:cxn>
              <a:cxn ang="0">
                <a:pos x="connsiteX35876" y="connsiteY35876"/>
              </a:cxn>
              <a:cxn ang="0">
                <a:pos x="connsiteX35877" y="connsiteY35877"/>
              </a:cxn>
              <a:cxn ang="0">
                <a:pos x="connsiteX35878" y="connsiteY35878"/>
              </a:cxn>
              <a:cxn ang="0">
                <a:pos x="connsiteX35879" y="connsiteY35879"/>
              </a:cxn>
              <a:cxn ang="0">
                <a:pos x="connsiteX35880" y="connsiteY35880"/>
              </a:cxn>
              <a:cxn ang="0">
                <a:pos x="connsiteX35881" y="connsiteY35881"/>
              </a:cxn>
              <a:cxn ang="0">
                <a:pos x="connsiteX35882" y="connsiteY35882"/>
              </a:cxn>
              <a:cxn ang="0">
                <a:pos x="connsiteX35883" y="connsiteY35883"/>
              </a:cxn>
              <a:cxn ang="0">
                <a:pos x="connsiteX35884" y="connsiteY35884"/>
              </a:cxn>
              <a:cxn ang="0">
                <a:pos x="connsiteX35885" y="connsiteY35885"/>
              </a:cxn>
              <a:cxn ang="0">
                <a:pos x="connsiteX35886" y="connsiteY35886"/>
              </a:cxn>
              <a:cxn ang="0">
                <a:pos x="connsiteX35887" y="connsiteY35887"/>
              </a:cxn>
              <a:cxn ang="0">
                <a:pos x="connsiteX35888" y="connsiteY35888"/>
              </a:cxn>
              <a:cxn ang="0">
                <a:pos x="connsiteX35889" y="connsiteY35889"/>
              </a:cxn>
              <a:cxn ang="0">
                <a:pos x="connsiteX35890" y="connsiteY35890"/>
              </a:cxn>
              <a:cxn ang="0">
                <a:pos x="connsiteX35891" y="connsiteY35891"/>
              </a:cxn>
              <a:cxn ang="0">
                <a:pos x="connsiteX35892" y="connsiteY35892"/>
              </a:cxn>
              <a:cxn ang="0">
                <a:pos x="connsiteX35893" y="connsiteY35893"/>
              </a:cxn>
              <a:cxn ang="0">
                <a:pos x="connsiteX35894" y="connsiteY35894"/>
              </a:cxn>
              <a:cxn ang="0">
                <a:pos x="connsiteX35895" y="connsiteY35895"/>
              </a:cxn>
              <a:cxn ang="0">
                <a:pos x="connsiteX35896" y="connsiteY35896"/>
              </a:cxn>
              <a:cxn ang="0">
                <a:pos x="connsiteX35897" y="connsiteY35897"/>
              </a:cxn>
              <a:cxn ang="0">
                <a:pos x="connsiteX35898" y="connsiteY35898"/>
              </a:cxn>
              <a:cxn ang="0">
                <a:pos x="connsiteX35899" y="connsiteY35899"/>
              </a:cxn>
              <a:cxn ang="0">
                <a:pos x="connsiteX35900" y="connsiteY35900"/>
              </a:cxn>
              <a:cxn ang="0">
                <a:pos x="connsiteX35901" y="connsiteY35901"/>
              </a:cxn>
              <a:cxn ang="0">
                <a:pos x="connsiteX35902" y="connsiteY35902"/>
              </a:cxn>
              <a:cxn ang="0">
                <a:pos x="connsiteX35903" y="connsiteY35903"/>
              </a:cxn>
              <a:cxn ang="0">
                <a:pos x="connsiteX35904" y="connsiteY35904"/>
              </a:cxn>
              <a:cxn ang="0">
                <a:pos x="connsiteX35905" y="connsiteY35905"/>
              </a:cxn>
              <a:cxn ang="0">
                <a:pos x="connsiteX35906" y="connsiteY35906"/>
              </a:cxn>
              <a:cxn ang="0">
                <a:pos x="connsiteX35907" y="connsiteY35907"/>
              </a:cxn>
              <a:cxn ang="0">
                <a:pos x="connsiteX35908" y="connsiteY35908"/>
              </a:cxn>
              <a:cxn ang="0">
                <a:pos x="connsiteX35909" y="connsiteY35909"/>
              </a:cxn>
              <a:cxn ang="0">
                <a:pos x="connsiteX35910" y="connsiteY35910"/>
              </a:cxn>
              <a:cxn ang="0">
                <a:pos x="connsiteX35911" y="connsiteY35911"/>
              </a:cxn>
              <a:cxn ang="0">
                <a:pos x="connsiteX35912" y="connsiteY35912"/>
              </a:cxn>
              <a:cxn ang="0">
                <a:pos x="connsiteX35913" y="connsiteY35913"/>
              </a:cxn>
              <a:cxn ang="0">
                <a:pos x="connsiteX35914" y="connsiteY35914"/>
              </a:cxn>
              <a:cxn ang="0">
                <a:pos x="connsiteX35915" y="connsiteY35915"/>
              </a:cxn>
              <a:cxn ang="0">
                <a:pos x="connsiteX35916" y="connsiteY35916"/>
              </a:cxn>
              <a:cxn ang="0">
                <a:pos x="connsiteX35917" y="connsiteY35917"/>
              </a:cxn>
              <a:cxn ang="0">
                <a:pos x="connsiteX35918" y="connsiteY35918"/>
              </a:cxn>
              <a:cxn ang="0">
                <a:pos x="connsiteX35919" y="connsiteY35919"/>
              </a:cxn>
              <a:cxn ang="0">
                <a:pos x="connsiteX35920" y="connsiteY35920"/>
              </a:cxn>
              <a:cxn ang="0">
                <a:pos x="connsiteX35921" y="connsiteY35921"/>
              </a:cxn>
              <a:cxn ang="0">
                <a:pos x="connsiteX35922" y="connsiteY35922"/>
              </a:cxn>
              <a:cxn ang="0">
                <a:pos x="connsiteX35923" y="connsiteY35923"/>
              </a:cxn>
              <a:cxn ang="0">
                <a:pos x="connsiteX35924" y="connsiteY35924"/>
              </a:cxn>
              <a:cxn ang="0">
                <a:pos x="connsiteX35925" y="connsiteY35925"/>
              </a:cxn>
              <a:cxn ang="0">
                <a:pos x="connsiteX35926" y="connsiteY35926"/>
              </a:cxn>
              <a:cxn ang="0">
                <a:pos x="connsiteX35927" y="connsiteY35927"/>
              </a:cxn>
              <a:cxn ang="0">
                <a:pos x="connsiteX35928" y="connsiteY35928"/>
              </a:cxn>
              <a:cxn ang="0">
                <a:pos x="connsiteX35929" y="connsiteY35929"/>
              </a:cxn>
              <a:cxn ang="0">
                <a:pos x="connsiteX35930" y="connsiteY35930"/>
              </a:cxn>
              <a:cxn ang="0">
                <a:pos x="connsiteX35931" y="connsiteY35931"/>
              </a:cxn>
              <a:cxn ang="0">
                <a:pos x="connsiteX35932" y="connsiteY35932"/>
              </a:cxn>
              <a:cxn ang="0">
                <a:pos x="connsiteX35933" y="connsiteY35933"/>
              </a:cxn>
              <a:cxn ang="0">
                <a:pos x="connsiteX35934" y="connsiteY35934"/>
              </a:cxn>
              <a:cxn ang="0">
                <a:pos x="connsiteX35935" y="connsiteY35935"/>
              </a:cxn>
              <a:cxn ang="0">
                <a:pos x="connsiteX35936" y="connsiteY35936"/>
              </a:cxn>
              <a:cxn ang="0">
                <a:pos x="connsiteX35937" y="connsiteY35937"/>
              </a:cxn>
              <a:cxn ang="0">
                <a:pos x="connsiteX35938" y="connsiteY35938"/>
              </a:cxn>
              <a:cxn ang="0">
                <a:pos x="connsiteX35939" y="connsiteY35939"/>
              </a:cxn>
              <a:cxn ang="0">
                <a:pos x="connsiteX35940" y="connsiteY35940"/>
              </a:cxn>
              <a:cxn ang="0">
                <a:pos x="connsiteX35941" y="connsiteY35941"/>
              </a:cxn>
              <a:cxn ang="0">
                <a:pos x="connsiteX35942" y="connsiteY35942"/>
              </a:cxn>
              <a:cxn ang="0">
                <a:pos x="connsiteX35943" y="connsiteY35943"/>
              </a:cxn>
              <a:cxn ang="0">
                <a:pos x="connsiteX35944" y="connsiteY35944"/>
              </a:cxn>
              <a:cxn ang="0">
                <a:pos x="connsiteX35945" y="connsiteY35945"/>
              </a:cxn>
              <a:cxn ang="0">
                <a:pos x="connsiteX35946" y="connsiteY35946"/>
              </a:cxn>
              <a:cxn ang="0">
                <a:pos x="connsiteX35947" y="connsiteY35947"/>
              </a:cxn>
              <a:cxn ang="0">
                <a:pos x="connsiteX35948" y="connsiteY35948"/>
              </a:cxn>
              <a:cxn ang="0">
                <a:pos x="connsiteX35949" y="connsiteY35949"/>
              </a:cxn>
              <a:cxn ang="0">
                <a:pos x="connsiteX35950" y="connsiteY35950"/>
              </a:cxn>
              <a:cxn ang="0">
                <a:pos x="connsiteX35951" y="connsiteY35951"/>
              </a:cxn>
              <a:cxn ang="0">
                <a:pos x="connsiteX35952" y="connsiteY35952"/>
              </a:cxn>
              <a:cxn ang="0">
                <a:pos x="connsiteX35953" y="connsiteY35953"/>
              </a:cxn>
              <a:cxn ang="0">
                <a:pos x="connsiteX35954" y="connsiteY35954"/>
              </a:cxn>
              <a:cxn ang="0">
                <a:pos x="connsiteX35955" y="connsiteY35955"/>
              </a:cxn>
              <a:cxn ang="0">
                <a:pos x="connsiteX35956" y="connsiteY35956"/>
              </a:cxn>
              <a:cxn ang="0">
                <a:pos x="connsiteX35957" y="connsiteY35957"/>
              </a:cxn>
              <a:cxn ang="0">
                <a:pos x="connsiteX35958" y="connsiteY35958"/>
              </a:cxn>
              <a:cxn ang="0">
                <a:pos x="connsiteX35959" y="connsiteY35959"/>
              </a:cxn>
              <a:cxn ang="0">
                <a:pos x="connsiteX35960" y="connsiteY35960"/>
              </a:cxn>
              <a:cxn ang="0">
                <a:pos x="connsiteX35961" y="connsiteY35961"/>
              </a:cxn>
              <a:cxn ang="0">
                <a:pos x="connsiteX35962" y="connsiteY35962"/>
              </a:cxn>
              <a:cxn ang="0">
                <a:pos x="connsiteX35963" y="connsiteY35963"/>
              </a:cxn>
              <a:cxn ang="0">
                <a:pos x="connsiteX35964" y="connsiteY35964"/>
              </a:cxn>
              <a:cxn ang="0">
                <a:pos x="connsiteX35965" y="connsiteY35965"/>
              </a:cxn>
              <a:cxn ang="0">
                <a:pos x="connsiteX35966" y="connsiteY35966"/>
              </a:cxn>
              <a:cxn ang="0">
                <a:pos x="connsiteX35967" y="connsiteY35967"/>
              </a:cxn>
              <a:cxn ang="0">
                <a:pos x="connsiteX35968" y="connsiteY35968"/>
              </a:cxn>
              <a:cxn ang="0">
                <a:pos x="connsiteX35969" y="connsiteY35969"/>
              </a:cxn>
              <a:cxn ang="0">
                <a:pos x="connsiteX35970" y="connsiteY35970"/>
              </a:cxn>
              <a:cxn ang="0">
                <a:pos x="connsiteX35971" y="connsiteY35971"/>
              </a:cxn>
              <a:cxn ang="0">
                <a:pos x="connsiteX35972" y="connsiteY35972"/>
              </a:cxn>
              <a:cxn ang="0">
                <a:pos x="connsiteX35973" y="connsiteY35973"/>
              </a:cxn>
              <a:cxn ang="0">
                <a:pos x="connsiteX35974" y="connsiteY35974"/>
              </a:cxn>
              <a:cxn ang="0">
                <a:pos x="connsiteX35975" y="connsiteY35975"/>
              </a:cxn>
              <a:cxn ang="0">
                <a:pos x="connsiteX35976" y="connsiteY35976"/>
              </a:cxn>
              <a:cxn ang="0">
                <a:pos x="connsiteX35977" y="connsiteY35977"/>
              </a:cxn>
              <a:cxn ang="0">
                <a:pos x="connsiteX35978" y="connsiteY35978"/>
              </a:cxn>
              <a:cxn ang="0">
                <a:pos x="connsiteX35979" y="connsiteY35979"/>
              </a:cxn>
              <a:cxn ang="0">
                <a:pos x="connsiteX35980" y="connsiteY35980"/>
              </a:cxn>
              <a:cxn ang="0">
                <a:pos x="connsiteX35981" y="connsiteY35981"/>
              </a:cxn>
              <a:cxn ang="0">
                <a:pos x="connsiteX35982" y="connsiteY35982"/>
              </a:cxn>
              <a:cxn ang="0">
                <a:pos x="connsiteX35983" y="connsiteY35983"/>
              </a:cxn>
              <a:cxn ang="0">
                <a:pos x="connsiteX35984" y="connsiteY35984"/>
              </a:cxn>
              <a:cxn ang="0">
                <a:pos x="connsiteX35985" y="connsiteY35985"/>
              </a:cxn>
              <a:cxn ang="0">
                <a:pos x="connsiteX35986" y="connsiteY35986"/>
              </a:cxn>
              <a:cxn ang="0">
                <a:pos x="connsiteX35987" y="connsiteY35987"/>
              </a:cxn>
              <a:cxn ang="0">
                <a:pos x="connsiteX35988" y="connsiteY35988"/>
              </a:cxn>
              <a:cxn ang="0">
                <a:pos x="connsiteX35989" y="connsiteY35989"/>
              </a:cxn>
              <a:cxn ang="0">
                <a:pos x="connsiteX35990" y="connsiteY35990"/>
              </a:cxn>
              <a:cxn ang="0">
                <a:pos x="connsiteX35991" y="connsiteY35991"/>
              </a:cxn>
              <a:cxn ang="0">
                <a:pos x="connsiteX35992" y="connsiteY35992"/>
              </a:cxn>
              <a:cxn ang="0">
                <a:pos x="connsiteX35993" y="connsiteY35993"/>
              </a:cxn>
              <a:cxn ang="0">
                <a:pos x="connsiteX35994" y="connsiteY35994"/>
              </a:cxn>
              <a:cxn ang="0">
                <a:pos x="connsiteX35995" y="connsiteY35995"/>
              </a:cxn>
              <a:cxn ang="0">
                <a:pos x="connsiteX35996" y="connsiteY35996"/>
              </a:cxn>
              <a:cxn ang="0">
                <a:pos x="connsiteX35997" y="connsiteY35997"/>
              </a:cxn>
              <a:cxn ang="0">
                <a:pos x="connsiteX35998" y="connsiteY35998"/>
              </a:cxn>
              <a:cxn ang="0">
                <a:pos x="connsiteX35999" y="connsiteY35999"/>
              </a:cxn>
              <a:cxn ang="0">
                <a:pos x="connsiteX36000" y="connsiteY36000"/>
              </a:cxn>
              <a:cxn ang="0">
                <a:pos x="connsiteX36001" y="connsiteY36001"/>
              </a:cxn>
              <a:cxn ang="0">
                <a:pos x="connsiteX36002" y="connsiteY36002"/>
              </a:cxn>
              <a:cxn ang="0">
                <a:pos x="connsiteX36003" y="connsiteY36003"/>
              </a:cxn>
              <a:cxn ang="0">
                <a:pos x="connsiteX36004" y="connsiteY36004"/>
              </a:cxn>
              <a:cxn ang="0">
                <a:pos x="connsiteX36005" y="connsiteY36005"/>
              </a:cxn>
              <a:cxn ang="0">
                <a:pos x="connsiteX36006" y="connsiteY36006"/>
              </a:cxn>
              <a:cxn ang="0">
                <a:pos x="connsiteX36007" y="connsiteY36007"/>
              </a:cxn>
              <a:cxn ang="0">
                <a:pos x="connsiteX36008" y="connsiteY36008"/>
              </a:cxn>
              <a:cxn ang="0">
                <a:pos x="connsiteX36009" y="connsiteY36009"/>
              </a:cxn>
              <a:cxn ang="0">
                <a:pos x="connsiteX36010" y="connsiteY36010"/>
              </a:cxn>
              <a:cxn ang="0">
                <a:pos x="connsiteX36011" y="connsiteY36011"/>
              </a:cxn>
              <a:cxn ang="0">
                <a:pos x="connsiteX36012" y="connsiteY36012"/>
              </a:cxn>
              <a:cxn ang="0">
                <a:pos x="connsiteX36013" y="connsiteY36013"/>
              </a:cxn>
              <a:cxn ang="0">
                <a:pos x="connsiteX36014" y="connsiteY36014"/>
              </a:cxn>
              <a:cxn ang="0">
                <a:pos x="connsiteX36015" y="connsiteY36015"/>
              </a:cxn>
              <a:cxn ang="0">
                <a:pos x="connsiteX36016" y="connsiteY36016"/>
              </a:cxn>
              <a:cxn ang="0">
                <a:pos x="connsiteX36017" y="connsiteY36017"/>
              </a:cxn>
              <a:cxn ang="0">
                <a:pos x="connsiteX36018" y="connsiteY36018"/>
              </a:cxn>
              <a:cxn ang="0">
                <a:pos x="connsiteX36019" y="connsiteY36019"/>
              </a:cxn>
              <a:cxn ang="0">
                <a:pos x="connsiteX36020" y="connsiteY36020"/>
              </a:cxn>
              <a:cxn ang="0">
                <a:pos x="connsiteX36021" y="connsiteY36021"/>
              </a:cxn>
              <a:cxn ang="0">
                <a:pos x="connsiteX36022" y="connsiteY36022"/>
              </a:cxn>
              <a:cxn ang="0">
                <a:pos x="connsiteX36023" y="connsiteY36023"/>
              </a:cxn>
              <a:cxn ang="0">
                <a:pos x="connsiteX36024" y="connsiteY36024"/>
              </a:cxn>
              <a:cxn ang="0">
                <a:pos x="connsiteX36025" y="connsiteY36025"/>
              </a:cxn>
              <a:cxn ang="0">
                <a:pos x="connsiteX36026" y="connsiteY36026"/>
              </a:cxn>
              <a:cxn ang="0">
                <a:pos x="connsiteX36027" y="connsiteY36027"/>
              </a:cxn>
              <a:cxn ang="0">
                <a:pos x="connsiteX36028" y="connsiteY36028"/>
              </a:cxn>
              <a:cxn ang="0">
                <a:pos x="connsiteX36029" y="connsiteY36029"/>
              </a:cxn>
              <a:cxn ang="0">
                <a:pos x="connsiteX36030" y="connsiteY36030"/>
              </a:cxn>
              <a:cxn ang="0">
                <a:pos x="connsiteX36031" y="connsiteY36031"/>
              </a:cxn>
              <a:cxn ang="0">
                <a:pos x="connsiteX36032" y="connsiteY36032"/>
              </a:cxn>
              <a:cxn ang="0">
                <a:pos x="connsiteX36033" y="connsiteY36033"/>
              </a:cxn>
              <a:cxn ang="0">
                <a:pos x="connsiteX36034" y="connsiteY36034"/>
              </a:cxn>
              <a:cxn ang="0">
                <a:pos x="connsiteX36035" y="connsiteY36035"/>
              </a:cxn>
              <a:cxn ang="0">
                <a:pos x="connsiteX36036" y="connsiteY36036"/>
              </a:cxn>
              <a:cxn ang="0">
                <a:pos x="connsiteX36037" y="connsiteY36037"/>
              </a:cxn>
              <a:cxn ang="0">
                <a:pos x="connsiteX36038" y="connsiteY36038"/>
              </a:cxn>
              <a:cxn ang="0">
                <a:pos x="connsiteX36039" y="connsiteY36039"/>
              </a:cxn>
              <a:cxn ang="0">
                <a:pos x="connsiteX36040" y="connsiteY36040"/>
              </a:cxn>
              <a:cxn ang="0">
                <a:pos x="connsiteX36041" y="connsiteY36041"/>
              </a:cxn>
              <a:cxn ang="0">
                <a:pos x="connsiteX36042" y="connsiteY36042"/>
              </a:cxn>
              <a:cxn ang="0">
                <a:pos x="connsiteX36043" y="connsiteY36043"/>
              </a:cxn>
              <a:cxn ang="0">
                <a:pos x="connsiteX36044" y="connsiteY36044"/>
              </a:cxn>
              <a:cxn ang="0">
                <a:pos x="connsiteX36045" y="connsiteY36045"/>
              </a:cxn>
              <a:cxn ang="0">
                <a:pos x="connsiteX36046" y="connsiteY36046"/>
              </a:cxn>
              <a:cxn ang="0">
                <a:pos x="connsiteX36047" y="connsiteY36047"/>
              </a:cxn>
              <a:cxn ang="0">
                <a:pos x="connsiteX36048" y="connsiteY36048"/>
              </a:cxn>
              <a:cxn ang="0">
                <a:pos x="connsiteX36049" y="connsiteY36049"/>
              </a:cxn>
              <a:cxn ang="0">
                <a:pos x="connsiteX36050" y="connsiteY36050"/>
              </a:cxn>
              <a:cxn ang="0">
                <a:pos x="connsiteX36051" y="connsiteY36051"/>
              </a:cxn>
              <a:cxn ang="0">
                <a:pos x="connsiteX36052" y="connsiteY36052"/>
              </a:cxn>
              <a:cxn ang="0">
                <a:pos x="connsiteX36053" y="connsiteY36053"/>
              </a:cxn>
              <a:cxn ang="0">
                <a:pos x="connsiteX36054" y="connsiteY36054"/>
              </a:cxn>
              <a:cxn ang="0">
                <a:pos x="connsiteX36055" y="connsiteY36055"/>
              </a:cxn>
              <a:cxn ang="0">
                <a:pos x="connsiteX36056" y="connsiteY36056"/>
              </a:cxn>
              <a:cxn ang="0">
                <a:pos x="connsiteX36057" y="connsiteY36057"/>
              </a:cxn>
              <a:cxn ang="0">
                <a:pos x="connsiteX36058" y="connsiteY36058"/>
              </a:cxn>
              <a:cxn ang="0">
                <a:pos x="connsiteX36059" y="connsiteY36059"/>
              </a:cxn>
              <a:cxn ang="0">
                <a:pos x="connsiteX36060" y="connsiteY36060"/>
              </a:cxn>
              <a:cxn ang="0">
                <a:pos x="connsiteX36061" y="connsiteY36061"/>
              </a:cxn>
              <a:cxn ang="0">
                <a:pos x="connsiteX36062" y="connsiteY36062"/>
              </a:cxn>
              <a:cxn ang="0">
                <a:pos x="connsiteX36063" y="connsiteY36063"/>
              </a:cxn>
              <a:cxn ang="0">
                <a:pos x="connsiteX36064" y="connsiteY36064"/>
              </a:cxn>
              <a:cxn ang="0">
                <a:pos x="connsiteX36065" y="connsiteY36065"/>
              </a:cxn>
              <a:cxn ang="0">
                <a:pos x="connsiteX36066" y="connsiteY36066"/>
              </a:cxn>
              <a:cxn ang="0">
                <a:pos x="connsiteX36067" y="connsiteY36067"/>
              </a:cxn>
              <a:cxn ang="0">
                <a:pos x="connsiteX36068" y="connsiteY36068"/>
              </a:cxn>
              <a:cxn ang="0">
                <a:pos x="connsiteX36069" y="connsiteY36069"/>
              </a:cxn>
              <a:cxn ang="0">
                <a:pos x="connsiteX36070" y="connsiteY36070"/>
              </a:cxn>
              <a:cxn ang="0">
                <a:pos x="connsiteX36071" y="connsiteY36071"/>
              </a:cxn>
              <a:cxn ang="0">
                <a:pos x="connsiteX36072" y="connsiteY36072"/>
              </a:cxn>
              <a:cxn ang="0">
                <a:pos x="connsiteX36073" y="connsiteY36073"/>
              </a:cxn>
              <a:cxn ang="0">
                <a:pos x="connsiteX36074" y="connsiteY36074"/>
              </a:cxn>
              <a:cxn ang="0">
                <a:pos x="connsiteX36075" y="connsiteY36075"/>
              </a:cxn>
              <a:cxn ang="0">
                <a:pos x="connsiteX36076" y="connsiteY36076"/>
              </a:cxn>
              <a:cxn ang="0">
                <a:pos x="connsiteX36077" y="connsiteY36077"/>
              </a:cxn>
              <a:cxn ang="0">
                <a:pos x="connsiteX36078" y="connsiteY36078"/>
              </a:cxn>
              <a:cxn ang="0">
                <a:pos x="connsiteX36079" y="connsiteY36079"/>
              </a:cxn>
              <a:cxn ang="0">
                <a:pos x="connsiteX36080" y="connsiteY36080"/>
              </a:cxn>
              <a:cxn ang="0">
                <a:pos x="connsiteX36081" y="connsiteY36081"/>
              </a:cxn>
              <a:cxn ang="0">
                <a:pos x="connsiteX36082" y="connsiteY36082"/>
              </a:cxn>
              <a:cxn ang="0">
                <a:pos x="connsiteX36083" y="connsiteY36083"/>
              </a:cxn>
              <a:cxn ang="0">
                <a:pos x="connsiteX36084" y="connsiteY36084"/>
              </a:cxn>
              <a:cxn ang="0">
                <a:pos x="connsiteX36085" y="connsiteY36085"/>
              </a:cxn>
              <a:cxn ang="0">
                <a:pos x="connsiteX36086" y="connsiteY36086"/>
              </a:cxn>
              <a:cxn ang="0">
                <a:pos x="connsiteX36087" y="connsiteY36087"/>
              </a:cxn>
              <a:cxn ang="0">
                <a:pos x="connsiteX36088" y="connsiteY36088"/>
              </a:cxn>
              <a:cxn ang="0">
                <a:pos x="connsiteX36089" y="connsiteY36089"/>
              </a:cxn>
              <a:cxn ang="0">
                <a:pos x="connsiteX36090" y="connsiteY36090"/>
              </a:cxn>
              <a:cxn ang="0">
                <a:pos x="connsiteX36091" y="connsiteY36091"/>
              </a:cxn>
              <a:cxn ang="0">
                <a:pos x="connsiteX36092" y="connsiteY36092"/>
              </a:cxn>
              <a:cxn ang="0">
                <a:pos x="connsiteX36093" y="connsiteY36093"/>
              </a:cxn>
              <a:cxn ang="0">
                <a:pos x="connsiteX36094" y="connsiteY36094"/>
              </a:cxn>
              <a:cxn ang="0">
                <a:pos x="connsiteX36095" y="connsiteY36095"/>
              </a:cxn>
              <a:cxn ang="0">
                <a:pos x="connsiteX36096" y="connsiteY36096"/>
              </a:cxn>
              <a:cxn ang="0">
                <a:pos x="connsiteX36097" y="connsiteY36097"/>
              </a:cxn>
              <a:cxn ang="0">
                <a:pos x="connsiteX36098" y="connsiteY36098"/>
              </a:cxn>
              <a:cxn ang="0">
                <a:pos x="connsiteX36099" y="connsiteY36099"/>
              </a:cxn>
              <a:cxn ang="0">
                <a:pos x="connsiteX36100" y="connsiteY36100"/>
              </a:cxn>
              <a:cxn ang="0">
                <a:pos x="connsiteX36101" y="connsiteY36101"/>
              </a:cxn>
              <a:cxn ang="0">
                <a:pos x="connsiteX36102" y="connsiteY36102"/>
              </a:cxn>
              <a:cxn ang="0">
                <a:pos x="connsiteX36103" y="connsiteY36103"/>
              </a:cxn>
              <a:cxn ang="0">
                <a:pos x="connsiteX36104" y="connsiteY36104"/>
              </a:cxn>
              <a:cxn ang="0">
                <a:pos x="connsiteX36105" y="connsiteY36105"/>
              </a:cxn>
              <a:cxn ang="0">
                <a:pos x="connsiteX36106" y="connsiteY36106"/>
              </a:cxn>
              <a:cxn ang="0">
                <a:pos x="connsiteX36107" y="connsiteY36107"/>
              </a:cxn>
              <a:cxn ang="0">
                <a:pos x="connsiteX36108" y="connsiteY36108"/>
              </a:cxn>
              <a:cxn ang="0">
                <a:pos x="connsiteX36109" y="connsiteY36109"/>
              </a:cxn>
              <a:cxn ang="0">
                <a:pos x="connsiteX36110" y="connsiteY36110"/>
              </a:cxn>
              <a:cxn ang="0">
                <a:pos x="connsiteX36111" y="connsiteY36111"/>
              </a:cxn>
              <a:cxn ang="0">
                <a:pos x="connsiteX36112" y="connsiteY36112"/>
              </a:cxn>
              <a:cxn ang="0">
                <a:pos x="connsiteX36113" y="connsiteY36113"/>
              </a:cxn>
              <a:cxn ang="0">
                <a:pos x="connsiteX36114" y="connsiteY36114"/>
              </a:cxn>
              <a:cxn ang="0">
                <a:pos x="connsiteX36115" y="connsiteY36115"/>
              </a:cxn>
              <a:cxn ang="0">
                <a:pos x="connsiteX36116" y="connsiteY36116"/>
              </a:cxn>
              <a:cxn ang="0">
                <a:pos x="connsiteX36117" y="connsiteY36117"/>
              </a:cxn>
              <a:cxn ang="0">
                <a:pos x="connsiteX36118" y="connsiteY36118"/>
              </a:cxn>
              <a:cxn ang="0">
                <a:pos x="connsiteX36119" y="connsiteY36119"/>
              </a:cxn>
              <a:cxn ang="0">
                <a:pos x="connsiteX36120" y="connsiteY36120"/>
              </a:cxn>
              <a:cxn ang="0">
                <a:pos x="connsiteX36121" y="connsiteY36121"/>
              </a:cxn>
              <a:cxn ang="0">
                <a:pos x="connsiteX36122" y="connsiteY36122"/>
              </a:cxn>
              <a:cxn ang="0">
                <a:pos x="connsiteX36123" y="connsiteY36123"/>
              </a:cxn>
              <a:cxn ang="0">
                <a:pos x="connsiteX36124" y="connsiteY36124"/>
              </a:cxn>
              <a:cxn ang="0">
                <a:pos x="connsiteX36125" y="connsiteY36125"/>
              </a:cxn>
              <a:cxn ang="0">
                <a:pos x="connsiteX36126" y="connsiteY36126"/>
              </a:cxn>
              <a:cxn ang="0">
                <a:pos x="connsiteX36127" y="connsiteY36127"/>
              </a:cxn>
              <a:cxn ang="0">
                <a:pos x="connsiteX36128" y="connsiteY36128"/>
              </a:cxn>
              <a:cxn ang="0">
                <a:pos x="connsiteX36129" y="connsiteY36129"/>
              </a:cxn>
              <a:cxn ang="0">
                <a:pos x="connsiteX36130" y="connsiteY36130"/>
              </a:cxn>
              <a:cxn ang="0">
                <a:pos x="connsiteX36131" y="connsiteY36131"/>
              </a:cxn>
              <a:cxn ang="0">
                <a:pos x="connsiteX36132" y="connsiteY36132"/>
              </a:cxn>
              <a:cxn ang="0">
                <a:pos x="connsiteX36133" y="connsiteY36133"/>
              </a:cxn>
              <a:cxn ang="0">
                <a:pos x="connsiteX36134" y="connsiteY36134"/>
              </a:cxn>
              <a:cxn ang="0">
                <a:pos x="connsiteX36135" y="connsiteY36135"/>
              </a:cxn>
              <a:cxn ang="0">
                <a:pos x="connsiteX36136" y="connsiteY36136"/>
              </a:cxn>
              <a:cxn ang="0">
                <a:pos x="connsiteX36137" y="connsiteY36137"/>
              </a:cxn>
              <a:cxn ang="0">
                <a:pos x="connsiteX36138" y="connsiteY36138"/>
              </a:cxn>
              <a:cxn ang="0">
                <a:pos x="connsiteX36139" y="connsiteY36139"/>
              </a:cxn>
              <a:cxn ang="0">
                <a:pos x="connsiteX36140" y="connsiteY36140"/>
              </a:cxn>
              <a:cxn ang="0">
                <a:pos x="connsiteX36141" y="connsiteY36141"/>
              </a:cxn>
              <a:cxn ang="0">
                <a:pos x="connsiteX36142" y="connsiteY36142"/>
              </a:cxn>
              <a:cxn ang="0">
                <a:pos x="connsiteX36143" y="connsiteY36143"/>
              </a:cxn>
              <a:cxn ang="0">
                <a:pos x="connsiteX36144" y="connsiteY36144"/>
              </a:cxn>
              <a:cxn ang="0">
                <a:pos x="connsiteX36145" y="connsiteY36145"/>
              </a:cxn>
              <a:cxn ang="0">
                <a:pos x="connsiteX36146" y="connsiteY36146"/>
              </a:cxn>
              <a:cxn ang="0">
                <a:pos x="connsiteX36147" y="connsiteY36147"/>
              </a:cxn>
              <a:cxn ang="0">
                <a:pos x="connsiteX36148" y="connsiteY36148"/>
              </a:cxn>
              <a:cxn ang="0">
                <a:pos x="connsiteX36149" y="connsiteY36149"/>
              </a:cxn>
              <a:cxn ang="0">
                <a:pos x="connsiteX36150" y="connsiteY36150"/>
              </a:cxn>
              <a:cxn ang="0">
                <a:pos x="connsiteX36151" y="connsiteY36151"/>
              </a:cxn>
              <a:cxn ang="0">
                <a:pos x="connsiteX36152" y="connsiteY36152"/>
              </a:cxn>
              <a:cxn ang="0">
                <a:pos x="connsiteX36153" y="connsiteY36153"/>
              </a:cxn>
              <a:cxn ang="0">
                <a:pos x="connsiteX36154" y="connsiteY36154"/>
              </a:cxn>
              <a:cxn ang="0">
                <a:pos x="connsiteX36155" y="connsiteY36155"/>
              </a:cxn>
              <a:cxn ang="0">
                <a:pos x="connsiteX36156" y="connsiteY36156"/>
              </a:cxn>
              <a:cxn ang="0">
                <a:pos x="connsiteX36157" y="connsiteY36157"/>
              </a:cxn>
              <a:cxn ang="0">
                <a:pos x="connsiteX36158" y="connsiteY36158"/>
              </a:cxn>
              <a:cxn ang="0">
                <a:pos x="connsiteX36159" y="connsiteY36159"/>
              </a:cxn>
              <a:cxn ang="0">
                <a:pos x="connsiteX36160" y="connsiteY36160"/>
              </a:cxn>
              <a:cxn ang="0">
                <a:pos x="connsiteX36161" y="connsiteY36161"/>
              </a:cxn>
              <a:cxn ang="0">
                <a:pos x="connsiteX36162" y="connsiteY36162"/>
              </a:cxn>
              <a:cxn ang="0">
                <a:pos x="connsiteX36163" y="connsiteY36163"/>
              </a:cxn>
              <a:cxn ang="0">
                <a:pos x="connsiteX36164" y="connsiteY36164"/>
              </a:cxn>
              <a:cxn ang="0">
                <a:pos x="connsiteX36165" y="connsiteY36165"/>
              </a:cxn>
              <a:cxn ang="0">
                <a:pos x="connsiteX36166" y="connsiteY36166"/>
              </a:cxn>
              <a:cxn ang="0">
                <a:pos x="connsiteX36167" y="connsiteY36167"/>
              </a:cxn>
              <a:cxn ang="0">
                <a:pos x="connsiteX36168" y="connsiteY36168"/>
              </a:cxn>
              <a:cxn ang="0">
                <a:pos x="connsiteX36169" y="connsiteY36169"/>
              </a:cxn>
              <a:cxn ang="0">
                <a:pos x="connsiteX36170" y="connsiteY36170"/>
              </a:cxn>
              <a:cxn ang="0">
                <a:pos x="connsiteX36171" y="connsiteY36171"/>
              </a:cxn>
              <a:cxn ang="0">
                <a:pos x="connsiteX36172" y="connsiteY36172"/>
              </a:cxn>
              <a:cxn ang="0">
                <a:pos x="connsiteX36173" y="connsiteY36173"/>
              </a:cxn>
              <a:cxn ang="0">
                <a:pos x="connsiteX36174" y="connsiteY36174"/>
              </a:cxn>
              <a:cxn ang="0">
                <a:pos x="connsiteX36175" y="connsiteY36175"/>
              </a:cxn>
              <a:cxn ang="0">
                <a:pos x="connsiteX36176" y="connsiteY36176"/>
              </a:cxn>
              <a:cxn ang="0">
                <a:pos x="connsiteX36177" y="connsiteY36177"/>
              </a:cxn>
              <a:cxn ang="0">
                <a:pos x="connsiteX36178" y="connsiteY36178"/>
              </a:cxn>
              <a:cxn ang="0">
                <a:pos x="connsiteX36179" y="connsiteY36179"/>
              </a:cxn>
              <a:cxn ang="0">
                <a:pos x="connsiteX36180" y="connsiteY36180"/>
              </a:cxn>
              <a:cxn ang="0">
                <a:pos x="connsiteX36181" y="connsiteY36181"/>
              </a:cxn>
              <a:cxn ang="0">
                <a:pos x="connsiteX36182" y="connsiteY36182"/>
              </a:cxn>
              <a:cxn ang="0">
                <a:pos x="connsiteX36183" y="connsiteY36183"/>
              </a:cxn>
              <a:cxn ang="0">
                <a:pos x="connsiteX36184" y="connsiteY36184"/>
              </a:cxn>
              <a:cxn ang="0">
                <a:pos x="connsiteX36185" y="connsiteY36185"/>
              </a:cxn>
              <a:cxn ang="0">
                <a:pos x="connsiteX36186" y="connsiteY36186"/>
              </a:cxn>
              <a:cxn ang="0">
                <a:pos x="connsiteX36187" y="connsiteY36187"/>
              </a:cxn>
              <a:cxn ang="0">
                <a:pos x="connsiteX36188" y="connsiteY36188"/>
              </a:cxn>
              <a:cxn ang="0">
                <a:pos x="connsiteX36189" y="connsiteY36189"/>
              </a:cxn>
              <a:cxn ang="0">
                <a:pos x="connsiteX36190" y="connsiteY36190"/>
              </a:cxn>
              <a:cxn ang="0">
                <a:pos x="connsiteX36191" y="connsiteY36191"/>
              </a:cxn>
              <a:cxn ang="0">
                <a:pos x="connsiteX36192" y="connsiteY36192"/>
              </a:cxn>
              <a:cxn ang="0">
                <a:pos x="connsiteX36193" y="connsiteY36193"/>
              </a:cxn>
              <a:cxn ang="0">
                <a:pos x="connsiteX36194" y="connsiteY36194"/>
              </a:cxn>
              <a:cxn ang="0">
                <a:pos x="connsiteX36195" y="connsiteY36195"/>
              </a:cxn>
              <a:cxn ang="0">
                <a:pos x="connsiteX36196" y="connsiteY36196"/>
              </a:cxn>
              <a:cxn ang="0">
                <a:pos x="connsiteX36197" y="connsiteY36197"/>
              </a:cxn>
              <a:cxn ang="0">
                <a:pos x="connsiteX36198" y="connsiteY36198"/>
              </a:cxn>
              <a:cxn ang="0">
                <a:pos x="connsiteX36199" y="connsiteY36199"/>
              </a:cxn>
              <a:cxn ang="0">
                <a:pos x="connsiteX36200" y="connsiteY36200"/>
              </a:cxn>
              <a:cxn ang="0">
                <a:pos x="connsiteX36201" y="connsiteY36201"/>
              </a:cxn>
              <a:cxn ang="0">
                <a:pos x="connsiteX36202" y="connsiteY36202"/>
              </a:cxn>
              <a:cxn ang="0">
                <a:pos x="connsiteX36203" y="connsiteY36203"/>
              </a:cxn>
              <a:cxn ang="0">
                <a:pos x="connsiteX36204" y="connsiteY36204"/>
              </a:cxn>
              <a:cxn ang="0">
                <a:pos x="connsiteX36205" y="connsiteY36205"/>
              </a:cxn>
              <a:cxn ang="0">
                <a:pos x="connsiteX36206" y="connsiteY36206"/>
              </a:cxn>
              <a:cxn ang="0">
                <a:pos x="connsiteX36207" y="connsiteY36207"/>
              </a:cxn>
              <a:cxn ang="0">
                <a:pos x="connsiteX36208" y="connsiteY36208"/>
              </a:cxn>
              <a:cxn ang="0">
                <a:pos x="connsiteX36209" y="connsiteY36209"/>
              </a:cxn>
              <a:cxn ang="0">
                <a:pos x="connsiteX36210" y="connsiteY36210"/>
              </a:cxn>
              <a:cxn ang="0">
                <a:pos x="connsiteX36211" y="connsiteY36211"/>
              </a:cxn>
              <a:cxn ang="0">
                <a:pos x="connsiteX36212" y="connsiteY36212"/>
              </a:cxn>
              <a:cxn ang="0">
                <a:pos x="connsiteX36213" y="connsiteY36213"/>
              </a:cxn>
              <a:cxn ang="0">
                <a:pos x="connsiteX36214" y="connsiteY36214"/>
              </a:cxn>
              <a:cxn ang="0">
                <a:pos x="connsiteX36215" y="connsiteY36215"/>
              </a:cxn>
              <a:cxn ang="0">
                <a:pos x="connsiteX36216" y="connsiteY36216"/>
              </a:cxn>
              <a:cxn ang="0">
                <a:pos x="connsiteX36217" y="connsiteY36217"/>
              </a:cxn>
              <a:cxn ang="0">
                <a:pos x="connsiteX36218" y="connsiteY36218"/>
              </a:cxn>
              <a:cxn ang="0">
                <a:pos x="connsiteX36219" y="connsiteY36219"/>
              </a:cxn>
              <a:cxn ang="0">
                <a:pos x="connsiteX36220" y="connsiteY36220"/>
              </a:cxn>
              <a:cxn ang="0">
                <a:pos x="connsiteX36221" y="connsiteY36221"/>
              </a:cxn>
              <a:cxn ang="0">
                <a:pos x="connsiteX36222" y="connsiteY36222"/>
              </a:cxn>
              <a:cxn ang="0">
                <a:pos x="connsiteX36223" y="connsiteY36223"/>
              </a:cxn>
              <a:cxn ang="0">
                <a:pos x="connsiteX36224" y="connsiteY36224"/>
              </a:cxn>
              <a:cxn ang="0">
                <a:pos x="connsiteX36225" y="connsiteY36225"/>
              </a:cxn>
              <a:cxn ang="0">
                <a:pos x="connsiteX36226" y="connsiteY36226"/>
              </a:cxn>
              <a:cxn ang="0">
                <a:pos x="connsiteX36227" y="connsiteY36227"/>
              </a:cxn>
              <a:cxn ang="0">
                <a:pos x="connsiteX36228" y="connsiteY36228"/>
              </a:cxn>
              <a:cxn ang="0">
                <a:pos x="connsiteX36229" y="connsiteY36229"/>
              </a:cxn>
              <a:cxn ang="0">
                <a:pos x="connsiteX36230" y="connsiteY36230"/>
              </a:cxn>
              <a:cxn ang="0">
                <a:pos x="connsiteX36231" y="connsiteY36231"/>
              </a:cxn>
              <a:cxn ang="0">
                <a:pos x="connsiteX36232" y="connsiteY36232"/>
              </a:cxn>
              <a:cxn ang="0">
                <a:pos x="connsiteX36233" y="connsiteY36233"/>
              </a:cxn>
              <a:cxn ang="0">
                <a:pos x="connsiteX36234" y="connsiteY36234"/>
              </a:cxn>
              <a:cxn ang="0">
                <a:pos x="connsiteX36235" y="connsiteY36235"/>
              </a:cxn>
              <a:cxn ang="0">
                <a:pos x="connsiteX36236" y="connsiteY36236"/>
              </a:cxn>
              <a:cxn ang="0">
                <a:pos x="connsiteX36237" y="connsiteY36237"/>
              </a:cxn>
              <a:cxn ang="0">
                <a:pos x="connsiteX36238" y="connsiteY36238"/>
              </a:cxn>
              <a:cxn ang="0">
                <a:pos x="connsiteX36239" y="connsiteY36239"/>
              </a:cxn>
              <a:cxn ang="0">
                <a:pos x="connsiteX36240" y="connsiteY36240"/>
              </a:cxn>
              <a:cxn ang="0">
                <a:pos x="connsiteX36241" y="connsiteY36241"/>
              </a:cxn>
              <a:cxn ang="0">
                <a:pos x="connsiteX36242" y="connsiteY36242"/>
              </a:cxn>
              <a:cxn ang="0">
                <a:pos x="connsiteX36243" y="connsiteY36243"/>
              </a:cxn>
              <a:cxn ang="0">
                <a:pos x="connsiteX36244" y="connsiteY36244"/>
              </a:cxn>
              <a:cxn ang="0">
                <a:pos x="connsiteX36245" y="connsiteY36245"/>
              </a:cxn>
              <a:cxn ang="0">
                <a:pos x="connsiteX36246" y="connsiteY36246"/>
              </a:cxn>
              <a:cxn ang="0">
                <a:pos x="connsiteX36247" y="connsiteY36247"/>
              </a:cxn>
              <a:cxn ang="0">
                <a:pos x="connsiteX36248" y="connsiteY36248"/>
              </a:cxn>
              <a:cxn ang="0">
                <a:pos x="connsiteX36249" y="connsiteY36249"/>
              </a:cxn>
              <a:cxn ang="0">
                <a:pos x="connsiteX36250" y="connsiteY36250"/>
              </a:cxn>
              <a:cxn ang="0">
                <a:pos x="connsiteX36251" y="connsiteY36251"/>
              </a:cxn>
              <a:cxn ang="0">
                <a:pos x="connsiteX36252" y="connsiteY36252"/>
              </a:cxn>
              <a:cxn ang="0">
                <a:pos x="connsiteX36253" y="connsiteY36253"/>
              </a:cxn>
              <a:cxn ang="0">
                <a:pos x="connsiteX36254" y="connsiteY36254"/>
              </a:cxn>
              <a:cxn ang="0">
                <a:pos x="connsiteX36255" y="connsiteY36255"/>
              </a:cxn>
              <a:cxn ang="0">
                <a:pos x="connsiteX36256" y="connsiteY36256"/>
              </a:cxn>
              <a:cxn ang="0">
                <a:pos x="connsiteX36257" y="connsiteY36257"/>
              </a:cxn>
              <a:cxn ang="0">
                <a:pos x="connsiteX36258" y="connsiteY36258"/>
              </a:cxn>
              <a:cxn ang="0">
                <a:pos x="connsiteX36259" y="connsiteY36259"/>
              </a:cxn>
              <a:cxn ang="0">
                <a:pos x="connsiteX36260" y="connsiteY36260"/>
              </a:cxn>
              <a:cxn ang="0">
                <a:pos x="connsiteX36261" y="connsiteY36261"/>
              </a:cxn>
              <a:cxn ang="0">
                <a:pos x="connsiteX36262" y="connsiteY36262"/>
              </a:cxn>
              <a:cxn ang="0">
                <a:pos x="connsiteX36263" y="connsiteY36263"/>
              </a:cxn>
              <a:cxn ang="0">
                <a:pos x="connsiteX36264" y="connsiteY36264"/>
              </a:cxn>
              <a:cxn ang="0">
                <a:pos x="connsiteX36265" y="connsiteY36265"/>
              </a:cxn>
              <a:cxn ang="0">
                <a:pos x="connsiteX36266" y="connsiteY36266"/>
              </a:cxn>
              <a:cxn ang="0">
                <a:pos x="connsiteX36267" y="connsiteY36267"/>
              </a:cxn>
              <a:cxn ang="0">
                <a:pos x="connsiteX36268" y="connsiteY36268"/>
              </a:cxn>
              <a:cxn ang="0">
                <a:pos x="connsiteX36269" y="connsiteY36269"/>
              </a:cxn>
              <a:cxn ang="0">
                <a:pos x="connsiteX36270" y="connsiteY36270"/>
              </a:cxn>
              <a:cxn ang="0">
                <a:pos x="connsiteX36271" y="connsiteY36271"/>
              </a:cxn>
              <a:cxn ang="0">
                <a:pos x="connsiteX36272" y="connsiteY36272"/>
              </a:cxn>
              <a:cxn ang="0">
                <a:pos x="connsiteX36273" y="connsiteY36273"/>
              </a:cxn>
              <a:cxn ang="0">
                <a:pos x="connsiteX36274" y="connsiteY36274"/>
              </a:cxn>
              <a:cxn ang="0">
                <a:pos x="connsiteX36275" y="connsiteY36275"/>
              </a:cxn>
              <a:cxn ang="0">
                <a:pos x="connsiteX36276" y="connsiteY36276"/>
              </a:cxn>
              <a:cxn ang="0">
                <a:pos x="connsiteX36277" y="connsiteY36277"/>
              </a:cxn>
              <a:cxn ang="0">
                <a:pos x="connsiteX36278" y="connsiteY36278"/>
              </a:cxn>
              <a:cxn ang="0">
                <a:pos x="connsiteX36279" y="connsiteY36279"/>
              </a:cxn>
              <a:cxn ang="0">
                <a:pos x="connsiteX36280" y="connsiteY36280"/>
              </a:cxn>
              <a:cxn ang="0">
                <a:pos x="connsiteX36281" y="connsiteY36281"/>
              </a:cxn>
              <a:cxn ang="0">
                <a:pos x="connsiteX36282" y="connsiteY36282"/>
              </a:cxn>
              <a:cxn ang="0">
                <a:pos x="connsiteX36283" y="connsiteY36283"/>
              </a:cxn>
              <a:cxn ang="0">
                <a:pos x="connsiteX36284" y="connsiteY36284"/>
              </a:cxn>
              <a:cxn ang="0">
                <a:pos x="connsiteX36285" y="connsiteY36285"/>
              </a:cxn>
              <a:cxn ang="0">
                <a:pos x="connsiteX36286" y="connsiteY36286"/>
              </a:cxn>
              <a:cxn ang="0">
                <a:pos x="connsiteX36287" y="connsiteY36287"/>
              </a:cxn>
              <a:cxn ang="0">
                <a:pos x="connsiteX36288" y="connsiteY36288"/>
              </a:cxn>
              <a:cxn ang="0">
                <a:pos x="connsiteX36289" y="connsiteY36289"/>
              </a:cxn>
              <a:cxn ang="0">
                <a:pos x="connsiteX36290" y="connsiteY36290"/>
              </a:cxn>
              <a:cxn ang="0">
                <a:pos x="connsiteX36291" y="connsiteY36291"/>
              </a:cxn>
              <a:cxn ang="0">
                <a:pos x="connsiteX36292" y="connsiteY36292"/>
              </a:cxn>
              <a:cxn ang="0">
                <a:pos x="connsiteX36293" y="connsiteY36293"/>
              </a:cxn>
              <a:cxn ang="0">
                <a:pos x="connsiteX36294" y="connsiteY36294"/>
              </a:cxn>
              <a:cxn ang="0">
                <a:pos x="connsiteX36295" y="connsiteY36295"/>
              </a:cxn>
              <a:cxn ang="0">
                <a:pos x="connsiteX36296" y="connsiteY36296"/>
              </a:cxn>
              <a:cxn ang="0">
                <a:pos x="connsiteX36297" y="connsiteY36297"/>
              </a:cxn>
              <a:cxn ang="0">
                <a:pos x="connsiteX36298" y="connsiteY36298"/>
              </a:cxn>
              <a:cxn ang="0">
                <a:pos x="connsiteX36299" y="connsiteY36299"/>
              </a:cxn>
              <a:cxn ang="0">
                <a:pos x="connsiteX36300" y="connsiteY36300"/>
              </a:cxn>
              <a:cxn ang="0">
                <a:pos x="connsiteX36301" y="connsiteY36301"/>
              </a:cxn>
              <a:cxn ang="0">
                <a:pos x="connsiteX36302" y="connsiteY36302"/>
              </a:cxn>
              <a:cxn ang="0">
                <a:pos x="connsiteX36303" y="connsiteY36303"/>
              </a:cxn>
              <a:cxn ang="0">
                <a:pos x="connsiteX36304" y="connsiteY36304"/>
              </a:cxn>
              <a:cxn ang="0">
                <a:pos x="connsiteX36305" y="connsiteY36305"/>
              </a:cxn>
              <a:cxn ang="0">
                <a:pos x="connsiteX36306" y="connsiteY36306"/>
              </a:cxn>
              <a:cxn ang="0">
                <a:pos x="connsiteX36307" y="connsiteY36307"/>
              </a:cxn>
              <a:cxn ang="0">
                <a:pos x="connsiteX36308" y="connsiteY36308"/>
              </a:cxn>
              <a:cxn ang="0">
                <a:pos x="connsiteX36309" y="connsiteY36309"/>
              </a:cxn>
              <a:cxn ang="0">
                <a:pos x="connsiteX36310" y="connsiteY36310"/>
              </a:cxn>
              <a:cxn ang="0">
                <a:pos x="connsiteX36311" y="connsiteY36311"/>
              </a:cxn>
              <a:cxn ang="0">
                <a:pos x="connsiteX36312" y="connsiteY36312"/>
              </a:cxn>
              <a:cxn ang="0">
                <a:pos x="connsiteX36313" y="connsiteY36313"/>
              </a:cxn>
              <a:cxn ang="0">
                <a:pos x="connsiteX36314" y="connsiteY36314"/>
              </a:cxn>
              <a:cxn ang="0">
                <a:pos x="connsiteX36315" y="connsiteY36315"/>
              </a:cxn>
              <a:cxn ang="0">
                <a:pos x="connsiteX36316" y="connsiteY36316"/>
              </a:cxn>
              <a:cxn ang="0">
                <a:pos x="connsiteX36317" y="connsiteY36317"/>
              </a:cxn>
              <a:cxn ang="0">
                <a:pos x="connsiteX36318" y="connsiteY36318"/>
              </a:cxn>
              <a:cxn ang="0">
                <a:pos x="connsiteX36319" y="connsiteY36319"/>
              </a:cxn>
              <a:cxn ang="0">
                <a:pos x="connsiteX36320" y="connsiteY36320"/>
              </a:cxn>
              <a:cxn ang="0">
                <a:pos x="connsiteX36321" y="connsiteY36321"/>
              </a:cxn>
              <a:cxn ang="0">
                <a:pos x="connsiteX36322" y="connsiteY36322"/>
              </a:cxn>
              <a:cxn ang="0">
                <a:pos x="connsiteX36323" y="connsiteY36323"/>
              </a:cxn>
              <a:cxn ang="0">
                <a:pos x="connsiteX36324" y="connsiteY36324"/>
              </a:cxn>
              <a:cxn ang="0">
                <a:pos x="connsiteX36325" y="connsiteY36325"/>
              </a:cxn>
              <a:cxn ang="0">
                <a:pos x="connsiteX36326" y="connsiteY36326"/>
              </a:cxn>
              <a:cxn ang="0">
                <a:pos x="connsiteX36327" y="connsiteY36327"/>
              </a:cxn>
              <a:cxn ang="0">
                <a:pos x="connsiteX36328" y="connsiteY36328"/>
              </a:cxn>
              <a:cxn ang="0">
                <a:pos x="connsiteX36329" y="connsiteY36329"/>
              </a:cxn>
              <a:cxn ang="0">
                <a:pos x="connsiteX36330" y="connsiteY36330"/>
              </a:cxn>
              <a:cxn ang="0">
                <a:pos x="connsiteX36331" y="connsiteY36331"/>
              </a:cxn>
              <a:cxn ang="0">
                <a:pos x="connsiteX36332" y="connsiteY36332"/>
              </a:cxn>
              <a:cxn ang="0">
                <a:pos x="connsiteX36333" y="connsiteY36333"/>
              </a:cxn>
              <a:cxn ang="0">
                <a:pos x="connsiteX36334" y="connsiteY36334"/>
              </a:cxn>
              <a:cxn ang="0">
                <a:pos x="connsiteX36335" y="connsiteY36335"/>
              </a:cxn>
              <a:cxn ang="0">
                <a:pos x="connsiteX36336" y="connsiteY36336"/>
              </a:cxn>
              <a:cxn ang="0">
                <a:pos x="connsiteX36337" y="connsiteY36337"/>
              </a:cxn>
              <a:cxn ang="0">
                <a:pos x="connsiteX36338" y="connsiteY36338"/>
              </a:cxn>
              <a:cxn ang="0">
                <a:pos x="connsiteX36339" y="connsiteY36339"/>
              </a:cxn>
              <a:cxn ang="0">
                <a:pos x="connsiteX36340" y="connsiteY36340"/>
              </a:cxn>
              <a:cxn ang="0">
                <a:pos x="connsiteX36341" y="connsiteY36341"/>
              </a:cxn>
              <a:cxn ang="0">
                <a:pos x="connsiteX36342" y="connsiteY36342"/>
              </a:cxn>
              <a:cxn ang="0">
                <a:pos x="connsiteX36343" y="connsiteY36343"/>
              </a:cxn>
              <a:cxn ang="0">
                <a:pos x="connsiteX36344" y="connsiteY36344"/>
              </a:cxn>
              <a:cxn ang="0">
                <a:pos x="connsiteX36345" y="connsiteY36345"/>
              </a:cxn>
              <a:cxn ang="0">
                <a:pos x="connsiteX36346" y="connsiteY36346"/>
              </a:cxn>
              <a:cxn ang="0">
                <a:pos x="connsiteX36347" y="connsiteY36347"/>
              </a:cxn>
              <a:cxn ang="0">
                <a:pos x="connsiteX36348" y="connsiteY36348"/>
              </a:cxn>
              <a:cxn ang="0">
                <a:pos x="connsiteX36349" y="connsiteY36349"/>
              </a:cxn>
              <a:cxn ang="0">
                <a:pos x="connsiteX36350" y="connsiteY36350"/>
              </a:cxn>
              <a:cxn ang="0">
                <a:pos x="connsiteX36351" y="connsiteY36351"/>
              </a:cxn>
              <a:cxn ang="0">
                <a:pos x="connsiteX36352" y="connsiteY36352"/>
              </a:cxn>
              <a:cxn ang="0">
                <a:pos x="connsiteX36353" y="connsiteY36353"/>
              </a:cxn>
              <a:cxn ang="0">
                <a:pos x="connsiteX36354" y="connsiteY36354"/>
              </a:cxn>
              <a:cxn ang="0">
                <a:pos x="connsiteX36355" y="connsiteY36355"/>
              </a:cxn>
              <a:cxn ang="0">
                <a:pos x="connsiteX36356" y="connsiteY36356"/>
              </a:cxn>
              <a:cxn ang="0">
                <a:pos x="connsiteX36357" y="connsiteY36357"/>
              </a:cxn>
              <a:cxn ang="0">
                <a:pos x="connsiteX36358" y="connsiteY36358"/>
              </a:cxn>
              <a:cxn ang="0">
                <a:pos x="connsiteX36359" y="connsiteY36359"/>
              </a:cxn>
              <a:cxn ang="0">
                <a:pos x="connsiteX36360" y="connsiteY36360"/>
              </a:cxn>
              <a:cxn ang="0">
                <a:pos x="connsiteX36361" y="connsiteY36361"/>
              </a:cxn>
              <a:cxn ang="0">
                <a:pos x="connsiteX36362" y="connsiteY36362"/>
              </a:cxn>
              <a:cxn ang="0">
                <a:pos x="connsiteX36363" y="connsiteY36363"/>
              </a:cxn>
              <a:cxn ang="0">
                <a:pos x="connsiteX36364" y="connsiteY36364"/>
              </a:cxn>
              <a:cxn ang="0">
                <a:pos x="connsiteX36365" y="connsiteY36365"/>
              </a:cxn>
              <a:cxn ang="0">
                <a:pos x="connsiteX36366" y="connsiteY36366"/>
              </a:cxn>
              <a:cxn ang="0">
                <a:pos x="connsiteX36367" y="connsiteY36367"/>
              </a:cxn>
              <a:cxn ang="0">
                <a:pos x="connsiteX36368" y="connsiteY36368"/>
              </a:cxn>
              <a:cxn ang="0">
                <a:pos x="connsiteX36369" y="connsiteY36369"/>
              </a:cxn>
              <a:cxn ang="0">
                <a:pos x="connsiteX36370" y="connsiteY36370"/>
              </a:cxn>
              <a:cxn ang="0">
                <a:pos x="connsiteX36371" y="connsiteY36371"/>
              </a:cxn>
              <a:cxn ang="0">
                <a:pos x="connsiteX36372" y="connsiteY36372"/>
              </a:cxn>
              <a:cxn ang="0">
                <a:pos x="connsiteX36373" y="connsiteY36373"/>
              </a:cxn>
              <a:cxn ang="0">
                <a:pos x="connsiteX36374" y="connsiteY36374"/>
              </a:cxn>
              <a:cxn ang="0">
                <a:pos x="connsiteX36375" y="connsiteY36375"/>
              </a:cxn>
              <a:cxn ang="0">
                <a:pos x="connsiteX36376" y="connsiteY36376"/>
              </a:cxn>
              <a:cxn ang="0">
                <a:pos x="connsiteX36377" y="connsiteY36377"/>
              </a:cxn>
              <a:cxn ang="0">
                <a:pos x="connsiteX36378" y="connsiteY36378"/>
              </a:cxn>
              <a:cxn ang="0">
                <a:pos x="connsiteX36379" y="connsiteY36379"/>
              </a:cxn>
              <a:cxn ang="0">
                <a:pos x="connsiteX36380" y="connsiteY36380"/>
              </a:cxn>
              <a:cxn ang="0">
                <a:pos x="connsiteX36381" y="connsiteY36381"/>
              </a:cxn>
              <a:cxn ang="0">
                <a:pos x="connsiteX36382" y="connsiteY36382"/>
              </a:cxn>
              <a:cxn ang="0">
                <a:pos x="connsiteX36383" y="connsiteY36383"/>
              </a:cxn>
              <a:cxn ang="0">
                <a:pos x="connsiteX36384" y="connsiteY36384"/>
              </a:cxn>
              <a:cxn ang="0">
                <a:pos x="connsiteX36385" y="connsiteY36385"/>
              </a:cxn>
              <a:cxn ang="0">
                <a:pos x="connsiteX36386" y="connsiteY36386"/>
              </a:cxn>
              <a:cxn ang="0">
                <a:pos x="connsiteX36387" y="connsiteY36387"/>
              </a:cxn>
              <a:cxn ang="0">
                <a:pos x="connsiteX36388" y="connsiteY36388"/>
              </a:cxn>
              <a:cxn ang="0">
                <a:pos x="connsiteX36389" y="connsiteY36389"/>
              </a:cxn>
              <a:cxn ang="0">
                <a:pos x="connsiteX36390" y="connsiteY36390"/>
              </a:cxn>
              <a:cxn ang="0">
                <a:pos x="connsiteX36391" y="connsiteY36391"/>
              </a:cxn>
              <a:cxn ang="0">
                <a:pos x="connsiteX36392" y="connsiteY36392"/>
              </a:cxn>
              <a:cxn ang="0">
                <a:pos x="connsiteX36393" y="connsiteY36393"/>
              </a:cxn>
              <a:cxn ang="0">
                <a:pos x="connsiteX36394" y="connsiteY36394"/>
              </a:cxn>
              <a:cxn ang="0">
                <a:pos x="connsiteX36395" y="connsiteY36395"/>
              </a:cxn>
              <a:cxn ang="0">
                <a:pos x="connsiteX36396" y="connsiteY36396"/>
              </a:cxn>
              <a:cxn ang="0">
                <a:pos x="connsiteX36397" y="connsiteY36397"/>
              </a:cxn>
              <a:cxn ang="0">
                <a:pos x="connsiteX36398" y="connsiteY36398"/>
              </a:cxn>
              <a:cxn ang="0">
                <a:pos x="connsiteX36399" y="connsiteY36399"/>
              </a:cxn>
              <a:cxn ang="0">
                <a:pos x="connsiteX36400" y="connsiteY36400"/>
              </a:cxn>
              <a:cxn ang="0">
                <a:pos x="connsiteX36401" y="connsiteY36401"/>
              </a:cxn>
              <a:cxn ang="0">
                <a:pos x="connsiteX36402" y="connsiteY36402"/>
              </a:cxn>
              <a:cxn ang="0">
                <a:pos x="connsiteX36403" y="connsiteY36403"/>
              </a:cxn>
              <a:cxn ang="0">
                <a:pos x="connsiteX36404" y="connsiteY36404"/>
              </a:cxn>
              <a:cxn ang="0">
                <a:pos x="connsiteX36405" y="connsiteY36405"/>
              </a:cxn>
              <a:cxn ang="0">
                <a:pos x="connsiteX36406" y="connsiteY36406"/>
              </a:cxn>
              <a:cxn ang="0">
                <a:pos x="connsiteX36407" y="connsiteY36407"/>
              </a:cxn>
              <a:cxn ang="0">
                <a:pos x="connsiteX36408" y="connsiteY36408"/>
              </a:cxn>
              <a:cxn ang="0">
                <a:pos x="connsiteX36409" y="connsiteY36409"/>
              </a:cxn>
              <a:cxn ang="0">
                <a:pos x="connsiteX36410" y="connsiteY36410"/>
              </a:cxn>
              <a:cxn ang="0">
                <a:pos x="connsiteX36411" y="connsiteY36411"/>
              </a:cxn>
              <a:cxn ang="0">
                <a:pos x="connsiteX36412" y="connsiteY36412"/>
              </a:cxn>
              <a:cxn ang="0">
                <a:pos x="connsiteX36413" y="connsiteY36413"/>
              </a:cxn>
              <a:cxn ang="0">
                <a:pos x="connsiteX36414" y="connsiteY36414"/>
              </a:cxn>
              <a:cxn ang="0">
                <a:pos x="connsiteX36415" y="connsiteY36415"/>
              </a:cxn>
              <a:cxn ang="0">
                <a:pos x="connsiteX36416" y="connsiteY36416"/>
              </a:cxn>
              <a:cxn ang="0">
                <a:pos x="connsiteX36417" y="connsiteY36417"/>
              </a:cxn>
              <a:cxn ang="0">
                <a:pos x="connsiteX36418" y="connsiteY36418"/>
              </a:cxn>
              <a:cxn ang="0">
                <a:pos x="connsiteX36419" y="connsiteY36419"/>
              </a:cxn>
              <a:cxn ang="0">
                <a:pos x="connsiteX36420" y="connsiteY36420"/>
              </a:cxn>
              <a:cxn ang="0">
                <a:pos x="connsiteX36421" y="connsiteY36421"/>
              </a:cxn>
              <a:cxn ang="0">
                <a:pos x="connsiteX36422" y="connsiteY36422"/>
              </a:cxn>
              <a:cxn ang="0">
                <a:pos x="connsiteX36423" y="connsiteY36423"/>
              </a:cxn>
              <a:cxn ang="0">
                <a:pos x="connsiteX36424" y="connsiteY36424"/>
              </a:cxn>
              <a:cxn ang="0">
                <a:pos x="connsiteX36425" y="connsiteY36425"/>
              </a:cxn>
              <a:cxn ang="0">
                <a:pos x="connsiteX36426" y="connsiteY36426"/>
              </a:cxn>
              <a:cxn ang="0">
                <a:pos x="connsiteX36427" y="connsiteY36427"/>
              </a:cxn>
              <a:cxn ang="0">
                <a:pos x="connsiteX36428" y="connsiteY36428"/>
              </a:cxn>
              <a:cxn ang="0">
                <a:pos x="connsiteX36429" y="connsiteY36429"/>
              </a:cxn>
              <a:cxn ang="0">
                <a:pos x="connsiteX36430" y="connsiteY36430"/>
              </a:cxn>
              <a:cxn ang="0">
                <a:pos x="connsiteX36431" y="connsiteY36431"/>
              </a:cxn>
              <a:cxn ang="0">
                <a:pos x="connsiteX36432" y="connsiteY36432"/>
              </a:cxn>
              <a:cxn ang="0">
                <a:pos x="connsiteX36433" y="connsiteY36433"/>
              </a:cxn>
              <a:cxn ang="0">
                <a:pos x="connsiteX36434" y="connsiteY36434"/>
              </a:cxn>
              <a:cxn ang="0">
                <a:pos x="connsiteX36435" y="connsiteY36435"/>
              </a:cxn>
              <a:cxn ang="0">
                <a:pos x="connsiteX36436" y="connsiteY36436"/>
              </a:cxn>
              <a:cxn ang="0">
                <a:pos x="connsiteX36437" y="connsiteY36437"/>
              </a:cxn>
              <a:cxn ang="0">
                <a:pos x="connsiteX36438" y="connsiteY36438"/>
              </a:cxn>
              <a:cxn ang="0">
                <a:pos x="connsiteX36439" y="connsiteY36439"/>
              </a:cxn>
              <a:cxn ang="0">
                <a:pos x="connsiteX36440" y="connsiteY36440"/>
              </a:cxn>
              <a:cxn ang="0">
                <a:pos x="connsiteX36441" y="connsiteY36441"/>
              </a:cxn>
              <a:cxn ang="0">
                <a:pos x="connsiteX36442" y="connsiteY36442"/>
              </a:cxn>
              <a:cxn ang="0">
                <a:pos x="connsiteX36443" y="connsiteY36443"/>
              </a:cxn>
              <a:cxn ang="0">
                <a:pos x="connsiteX36444" y="connsiteY36444"/>
              </a:cxn>
              <a:cxn ang="0">
                <a:pos x="connsiteX36445" y="connsiteY36445"/>
              </a:cxn>
              <a:cxn ang="0">
                <a:pos x="connsiteX36446" y="connsiteY36446"/>
              </a:cxn>
              <a:cxn ang="0">
                <a:pos x="connsiteX36447" y="connsiteY36447"/>
              </a:cxn>
              <a:cxn ang="0">
                <a:pos x="connsiteX36448" y="connsiteY36448"/>
              </a:cxn>
              <a:cxn ang="0">
                <a:pos x="connsiteX36449" y="connsiteY36449"/>
              </a:cxn>
              <a:cxn ang="0">
                <a:pos x="connsiteX36450" y="connsiteY36450"/>
              </a:cxn>
              <a:cxn ang="0">
                <a:pos x="connsiteX36451" y="connsiteY36451"/>
              </a:cxn>
              <a:cxn ang="0">
                <a:pos x="connsiteX36452" y="connsiteY36452"/>
              </a:cxn>
              <a:cxn ang="0">
                <a:pos x="connsiteX36453" y="connsiteY36453"/>
              </a:cxn>
              <a:cxn ang="0">
                <a:pos x="connsiteX36454" y="connsiteY36454"/>
              </a:cxn>
              <a:cxn ang="0">
                <a:pos x="connsiteX36455" y="connsiteY36455"/>
              </a:cxn>
              <a:cxn ang="0">
                <a:pos x="connsiteX36456" y="connsiteY36456"/>
              </a:cxn>
              <a:cxn ang="0">
                <a:pos x="connsiteX36457" y="connsiteY36457"/>
              </a:cxn>
              <a:cxn ang="0">
                <a:pos x="connsiteX36458" y="connsiteY36458"/>
              </a:cxn>
              <a:cxn ang="0">
                <a:pos x="connsiteX36459" y="connsiteY36459"/>
              </a:cxn>
              <a:cxn ang="0">
                <a:pos x="connsiteX36460" y="connsiteY36460"/>
              </a:cxn>
              <a:cxn ang="0">
                <a:pos x="connsiteX36461" y="connsiteY36461"/>
              </a:cxn>
              <a:cxn ang="0">
                <a:pos x="connsiteX36462" y="connsiteY36462"/>
              </a:cxn>
              <a:cxn ang="0">
                <a:pos x="connsiteX36463" y="connsiteY36463"/>
              </a:cxn>
              <a:cxn ang="0">
                <a:pos x="connsiteX36464" y="connsiteY36464"/>
              </a:cxn>
              <a:cxn ang="0">
                <a:pos x="connsiteX36465" y="connsiteY36465"/>
              </a:cxn>
              <a:cxn ang="0">
                <a:pos x="connsiteX36466" y="connsiteY36466"/>
              </a:cxn>
              <a:cxn ang="0">
                <a:pos x="connsiteX36467" y="connsiteY36467"/>
              </a:cxn>
              <a:cxn ang="0">
                <a:pos x="connsiteX36468" y="connsiteY36468"/>
              </a:cxn>
              <a:cxn ang="0">
                <a:pos x="connsiteX36469" y="connsiteY36469"/>
              </a:cxn>
              <a:cxn ang="0">
                <a:pos x="connsiteX36470" y="connsiteY36470"/>
              </a:cxn>
              <a:cxn ang="0">
                <a:pos x="connsiteX36471" y="connsiteY36471"/>
              </a:cxn>
              <a:cxn ang="0">
                <a:pos x="connsiteX36472" y="connsiteY36472"/>
              </a:cxn>
              <a:cxn ang="0">
                <a:pos x="connsiteX36473" y="connsiteY36473"/>
              </a:cxn>
              <a:cxn ang="0">
                <a:pos x="connsiteX36474" y="connsiteY36474"/>
              </a:cxn>
              <a:cxn ang="0">
                <a:pos x="connsiteX36475" y="connsiteY36475"/>
              </a:cxn>
              <a:cxn ang="0">
                <a:pos x="connsiteX36476" y="connsiteY36476"/>
              </a:cxn>
              <a:cxn ang="0">
                <a:pos x="connsiteX36477" y="connsiteY36477"/>
              </a:cxn>
              <a:cxn ang="0">
                <a:pos x="connsiteX36478" y="connsiteY36478"/>
              </a:cxn>
              <a:cxn ang="0">
                <a:pos x="connsiteX36479" y="connsiteY36479"/>
              </a:cxn>
              <a:cxn ang="0">
                <a:pos x="connsiteX36480" y="connsiteY36480"/>
              </a:cxn>
              <a:cxn ang="0">
                <a:pos x="connsiteX36481" y="connsiteY36481"/>
              </a:cxn>
              <a:cxn ang="0">
                <a:pos x="connsiteX36482" y="connsiteY36482"/>
              </a:cxn>
              <a:cxn ang="0">
                <a:pos x="connsiteX36483" y="connsiteY36483"/>
              </a:cxn>
              <a:cxn ang="0">
                <a:pos x="connsiteX36484" y="connsiteY36484"/>
              </a:cxn>
              <a:cxn ang="0">
                <a:pos x="connsiteX36485" y="connsiteY36485"/>
              </a:cxn>
              <a:cxn ang="0">
                <a:pos x="connsiteX36486" y="connsiteY36486"/>
              </a:cxn>
              <a:cxn ang="0">
                <a:pos x="connsiteX36487" y="connsiteY36487"/>
              </a:cxn>
              <a:cxn ang="0">
                <a:pos x="connsiteX36488" y="connsiteY36488"/>
              </a:cxn>
              <a:cxn ang="0">
                <a:pos x="connsiteX36489" y="connsiteY36489"/>
              </a:cxn>
              <a:cxn ang="0">
                <a:pos x="connsiteX36490" y="connsiteY36490"/>
              </a:cxn>
              <a:cxn ang="0">
                <a:pos x="connsiteX36491" y="connsiteY36491"/>
              </a:cxn>
              <a:cxn ang="0">
                <a:pos x="connsiteX36492" y="connsiteY36492"/>
              </a:cxn>
              <a:cxn ang="0">
                <a:pos x="connsiteX36493" y="connsiteY36493"/>
              </a:cxn>
              <a:cxn ang="0">
                <a:pos x="connsiteX36494" y="connsiteY36494"/>
              </a:cxn>
              <a:cxn ang="0">
                <a:pos x="connsiteX36495" y="connsiteY36495"/>
              </a:cxn>
              <a:cxn ang="0">
                <a:pos x="connsiteX36496" y="connsiteY36496"/>
              </a:cxn>
              <a:cxn ang="0">
                <a:pos x="connsiteX36497" y="connsiteY36497"/>
              </a:cxn>
              <a:cxn ang="0">
                <a:pos x="connsiteX36498" y="connsiteY36498"/>
              </a:cxn>
              <a:cxn ang="0">
                <a:pos x="connsiteX36499" y="connsiteY36499"/>
              </a:cxn>
              <a:cxn ang="0">
                <a:pos x="connsiteX36500" y="connsiteY36500"/>
              </a:cxn>
              <a:cxn ang="0">
                <a:pos x="connsiteX36501" y="connsiteY36501"/>
              </a:cxn>
              <a:cxn ang="0">
                <a:pos x="connsiteX36502" y="connsiteY36502"/>
              </a:cxn>
              <a:cxn ang="0">
                <a:pos x="connsiteX36503" y="connsiteY36503"/>
              </a:cxn>
              <a:cxn ang="0">
                <a:pos x="connsiteX36504" y="connsiteY36504"/>
              </a:cxn>
              <a:cxn ang="0">
                <a:pos x="connsiteX36505" y="connsiteY36505"/>
              </a:cxn>
              <a:cxn ang="0">
                <a:pos x="connsiteX36506" y="connsiteY36506"/>
              </a:cxn>
              <a:cxn ang="0">
                <a:pos x="connsiteX36507" y="connsiteY36507"/>
              </a:cxn>
              <a:cxn ang="0">
                <a:pos x="connsiteX36508" y="connsiteY36508"/>
              </a:cxn>
              <a:cxn ang="0">
                <a:pos x="connsiteX36509" y="connsiteY36509"/>
              </a:cxn>
              <a:cxn ang="0">
                <a:pos x="connsiteX36510" y="connsiteY36510"/>
              </a:cxn>
              <a:cxn ang="0">
                <a:pos x="connsiteX36511" y="connsiteY36511"/>
              </a:cxn>
              <a:cxn ang="0">
                <a:pos x="connsiteX36512" y="connsiteY36512"/>
              </a:cxn>
              <a:cxn ang="0">
                <a:pos x="connsiteX36513" y="connsiteY36513"/>
              </a:cxn>
              <a:cxn ang="0">
                <a:pos x="connsiteX36514" y="connsiteY36514"/>
              </a:cxn>
              <a:cxn ang="0">
                <a:pos x="connsiteX36515" y="connsiteY36515"/>
              </a:cxn>
              <a:cxn ang="0">
                <a:pos x="connsiteX36516" y="connsiteY36516"/>
              </a:cxn>
              <a:cxn ang="0">
                <a:pos x="connsiteX36517" y="connsiteY36517"/>
              </a:cxn>
              <a:cxn ang="0">
                <a:pos x="connsiteX36518" y="connsiteY36518"/>
              </a:cxn>
              <a:cxn ang="0">
                <a:pos x="connsiteX36519" y="connsiteY36519"/>
              </a:cxn>
              <a:cxn ang="0">
                <a:pos x="connsiteX36520" y="connsiteY36520"/>
              </a:cxn>
              <a:cxn ang="0">
                <a:pos x="connsiteX36521" y="connsiteY36521"/>
              </a:cxn>
              <a:cxn ang="0">
                <a:pos x="connsiteX36522" y="connsiteY36522"/>
              </a:cxn>
              <a:cxn ang="0">
                <a:pos x="connsiteX36523" y="connsiteY36523"/>
              </a:cxn>
              <a:cxn ang="0">
                <a:pos x="connsiteX36524" y="connsiteY36524"/>
              </a:cxn>
              <a:cxn ang="0">
                <a:pos x="connsiteX36525" y="connsiteY36525"/>
              </a:cxn>
              <a:cxn ang="0">
                <a:pos x="connsiteX36526" y="connsiteY36526"/>
              </a:cxn>
              <a:cxn ang="0">
                <a:pos x="connsiteX36527" y="connsiteY36527"/>
              </a:cxn>
              <a:cxn ang="0">
                <a:pos x="connsiteX36528" y="connsiteY36528"/>
              </a:cxn>
              <a:cxn ang="0">
                <a:pos x="connsiteX36529" y="connsiteY36529"/>
              </a:cxn>
              <a:cxn ang="0">
                <a:pos x="connsiteX36530" y="connsiteY36530"/>
              </a:cxn>
              <a:cxn ang="0">
                <a:pos x="connsiteX36531" y="connsiteY36531"/>
              </a:cxn>
              <a:cxn ang="0">
                <a:pos x="connsiteX36532" y="connsiteY36532"/>
              </a:cxn>
              <a:cxn ang="0">
                <a:pos x="connsiteX36533" y="connsiteY36533"/>
              </a:cxn>
              <a:cxn ang="0">
                <a:pos x="connsiteX36534" y="connsiteY36534"/>
              </a:cxn>
              <a:cxn ang="0">
                <a:pos x="connsiteX36535" y="connsiteY36535"/>
              </a:cxn>
              <a:cxn ang="0">
                <a:pos x="connsiteX36536" y="connsiteY36536"/>
              </a:cxn>
              <a:cxn ang="0">
                <a:pos x="connsiteX36537" y="connsiteY36537"/>
              </a:cxn>
              <a:cxn ang="0">
                <a:pos x="connsiteX36538" y="connsiteY36538"/>
              </a:cxn>
              <a:cxn ang="0">
                <a:pos x="connsiteX36539" y="connsiteY36539"/>
              </a:cxn>
              <a:cxn ang="0">
                <a:pos x="connsiteX36540" y="connsiteY36540"/>
              </a:cxn>
              <a:cxn ang="0">
                <a:pos x="connsiteX36541" y="connsiteY36541"/>
              </a:cxn>
              <a:cxn ang="0">
                <a:pos x="connsiteX36542" y="connsiteY36542"/>
              </a:cxn>
              <a:cxn ang="0">
                <a:pos x="connsiteX36543" y="connsiteY36543"/>
              </a:cxn>
              <a:cxn ang="0">
                <a:pos x="connsiteX36544" y="connsiteY36544"/>
              </a:cxn>
              <a:cxn ang="0">
                <a:pos x="connsiteX36545" y="connsiteY36545"/>
              </a:cxn>
              <a:cxn ang="0">
                <a:pos x="connsiteX36546" y="connsiteY36546"/>
              </a:cxn>
              <a:cxn ang="0">
                <a:pos x="connsiteX36547" y="connsiteY36547"/>
              </a:cxn>
              <a:cxn ang="0">
                <a:pos x="connsiteX36548" y="connsiteY36548"/>
              </a:cxn>
              <a:cxn ang="0">
                <a:pos x="connsiteX36549" y="connsiteY36549"/>
              </a:cxn>
              <a:cxn ang="0">
                <a:pos x="connsiteX36550" y="connsiteY36550"/>
              </a:cxn>
              <a:cxn ang="0">
                <a:pos x="connsiteX36551" y="connsiteY36551"/>
              </a:cxn>
              <a:cxn ang="0">
                <a:pos x="connsiteX36552" y="connsiteY36552"/>
              </a:cxn>
              <a:cxn ang="0">
                <a:pos x="connsiteX36553" y="connsiteY36553"/>
              </a:cxn>
              <a:cxn ang="0">
                <a:pos x="connsiteX36554" y="connsiteY36554"/>
              </a:cxn>
              <a:cxn ang="0">
                <a:pos x="connsiteX36555" y="connsiteY36555"/>
              </a:cxn>
              <a:cxn ang="0">
                <a:pos x="connsiteX36556" y="connsiteY36556"/>
              </a:cxn>
              <a:cxn ang="0">
                <a:pos x="connsiteX36557" y="connsiteY36557"/>
              </a:cxn>
              <a:cxn ang="0">
                <a:pos x="connsiteX36558" y="connsiteY36558"/>
              </a:cxn>
              <a:cxn ang="0">
                <a:pos x="connsiteX36559" y="connsiteY36559"/>
              </a:cxn>
              <a:cxn ang="0">
                <a:pos x="connsiteX36560" y="connsiteY36560"/>
              </a:cxn>
              <a:cxn ang="0">
                <a:pos x="connsiteX36561" y="connsiteY36561"/>
              </a:cxn>
              <a:cxn ang="0">
                <a:pos x="connsiteX36562" y="connsiteY36562"/>
              </a:cxn>
              <a:cxn ang="0">
                <a:pos x="connsiteX36563" y="connsiteY36563"/>
              </a:cxn>
              <a:cxn ang="0">
                <a:pos x="connsiteX36564" y="connsiteY36564"/>
              </a:cxn>
              <a:cxn ang="0">
                <a:pos x="connsiteX36565" y="connsiteY36565"/>
              </a:cxn>
              <a:cxn ang="0">
                <a:pos x="connsiteX36566" y="connsiteY36566"/>
              </a:cxn>
              <a:cxn ang="0">
                <a:pos x="connsiteX36567" y="connsiteY36567"/>
              </a:cxn>
              <a:cxn ang="0">
                <a:pos x="connsiteX36568" y="connsiteY36568"/>
              </a:cxn>
              <a:cxn ang="0">
                <a:pos x="connsiteX36569" y="connsiteY36569"/>
              </a:cxn>
              <a:cxn ang="0">
                <a:pos x="connsiteX36570" y="connsiteY36570"/>
              </a:cxn>
              <a:cxn ang="0">
                <a:pos x="connsiteX36571" y="connsiteY36571"/>
              </a:cxn>
              <a:cxn ang="0">
                <a:pos x="connsiteX36572" y="connsiteY36572"/>
              </a:cxn>
              <a:cxn ang="0">
                <a:pos x="connsiteX36573" y="connsiteY36573"/>
              </a:cxn>
              <a:cxn ang="0">
                <a:pos x="connsiteX36574" y="connsiteY36574"/>
              </a:cxn>
              <a:cxn ang="0">
                <a:pos x="connsiteX36575" y="connsiteY36575"/>
              </a:cxn>
              <a:cxn ang="0">
                <a:pos x="connsiteX36576" y="connsiteY36576"/>
              </a:cxn>
              <a:cxn ang="0">
                <a:pos x="connsiteX36577" y="connsiteY36577"/>
              </a:cxn>
              <a:cxn ang="0">
                <a:pos x="connsiteX36578" y="connsiteY36578"/>
              </a:cxn>
              <a:cxn ang="0">
                <a:pos x="connsiteX36579" y="connsiteY36579"/>
              </a:cxn>
              <a:cxn ang="0">
                <a:pos x="connsiteX36580" y="connsiteY36580"/>
              </a:cxn>
              <a:cxn ang="0">
                <a:pos x="connsiteX36581" y="connsiteY36581"/>
              </a:cxn>
              <a:cxn ang="0">
                <a:pos x="connsiteX36582" y="connsiteY36582"/>
              </a:cxn>
              <a:cxn ang="0">
                <a:pos x="connsiteX36583" y="connsiteY36583"/>
              </a:cxn>
              <a:cxn ang="0">
                <a:pos x="connsiteX36584" y="connsiteY36584"/>
              </a:cxn>
              <a:cxn ang="0">
                <a:pos x="connsiteX36585" y="connsiteY36585"/>
              </a:cxn>
              <a:cxn ang="0">
                <a:pos x="connsiteX36586" y="connsiteY36586"/>
              </a:cxn>
              <a:cxn ang="0">
                <a:pos x="connsiteX36587" y="connsiteY36587"/>
              </a:cxn>
              <a:cxn ang="0">
                <a:pos x="connsiteX36588" y="connsiteY36588"/>
              </a:cxn>
              <a:cxn ang="0">
                <a:pos x="connsiteX36589" y="connsiteY36589"/>
              </a:cxn>
              <a:cxn ang="0">
                <a:pos x="connsiteX36590" y="connsiteY36590"/>
              </a:cxn>
              <a:cxn ang="0">
                <a:pos x="connsiteX36591" y="connsiteY36591"/>
              </a:cxn>
              <a:cxn ang="0">
                <a:pos x="connsiteX36592" y="connsiteY36592"/>
              </a:cxn>
              <a:cxn ang="0">
                <a:pos x="connsiteX36593" y="connsiteY36593"/>
              </a:cxn>
              <a:cxn ang="0">
                <a:pos x="connsiteX36594" y="connsiteY36594"/>
              </a:cxn>
              <a:cxn ang="0">
                <a:pos x="connsiteX36595" y="connsiteY36595"/>
              </a:cxn>
              <a:cxn ang="0">
                <a:pos x="connsiteX36596" y="connsiteY36596"/>
              </a:cxn>
              <a:cxn ang="0">
                <a:pos x="connsiteX36597" y="connsiteY36597"/>
              </a:cxn>
              <a:cxn ang="0">
                <a:pos x="connsiteX36598" y="connsiteY36598"/>
              </a:cxn>
              <a:cxn ang="0">
                <a:pos x="connsiteX36599" y="connsiteY36599"/>
              </a:cxn>
              <a:cxn ang="0">
                <a:pos x="connsiteX36600" y="connsiteY36600"/>
              </a:cxn>
              <a:cxn ang="0">
                <a:pos x="connsiteX36601" y="connsiteY36601"/>
              </a:cxn>
              <a:cxn ang="0">
                <a:pos x="connsiteX36602" y="connsiteY36602"/>
              </a:cxn>
              <a:cxn ang="0">
                <a:pos x="connsiteX36603" y="connsiteY36603"/>
              </a:cxn>
              <a:cxn ang="0">
                <a:pos x="connsiteX36604" y="connsiteY36604"/>
              </a:cxn>
              <a:cxn ang="0">
                <a:pos x="connsiteX36605" y="connsiteY36605"/>
              </a:cxn>
              <a:cxn ang="0">
                <a:pos x="connsiteX36606" y="connsiteY36606"/>
              </a:cxn>
              <a:cxn ang="0">
                <a:pos x="connsiteX36607" y="connsiteY36607"/>
              </a:cxn>
              <a:cxn ang="0">
                <a:pos x="connsiteX36608" y="connsiteY36608"/>
              </a:cxn>
              <a:cxn ang="0">
                <a:pos x="connsiteX36609" y="connsiteY36609"/>
              </a:cxn>
              <a:cxn ang="0">
                <a:pos x="connsiteX36610" y="connsiteY36610"/>
              </a:cxn>
              <a:cxn ang="0">
                <a:pos x="connsiteX36611" y="connsiteY36611"/>
              </a:cxn>
              <a:cxn ang="0">
                <a:pos x="connsiteX36612" y="connsiteY36612"/>
              </a:cxn>
              <a:cxn ang="0">
                <a:pos x="connsiteX36613" y="connsiteY36613"/>
              </a:cxn>
              <a:cxn ang="0">
                <a:pos x="connsiteX36614" y="connsiteY36614"/>
              </a:cxn>
              <a:cxn ang="0">
                <a:pos x="connsiteX36615" y="connsiteY36615"/>
              </a:cxn>
              <a:cxn ang="0">
                <a:pos x="connsiteX36616" y="connsiteY36616"/>
              </a:cxn>
              <a:cxn ang="0">
                <a:pos x="connsiteX36617" y="connsiteY36617"/>
              </a:cxn>
              <a:cxn ang="0">
                <a:pos x="connsiteX36618" y="connsiteY36618"/>
              </a:cxn>
              <a:cxn ang="0">
                <a:pos x="connsiteX36619" y="connsiteY36619"/>
              </a:cxn>
              <a:cxn ang="0">
                <a:pos x="connsiteX36620" y="connsiteY36620"/>
              </a:cxn>
              <a:cxn ang="0">
                <a:pos x="connsiteX36621" y="connsiteY36621"/>
              </a:cxn>
              <a:cxn ang="0">
                <a:pos x="connsiteX36622" y="connsiteY36622"/>
              </a:cxn>
              <a:cxn ang="0">
                <a:pos x="connsiteX36623" y="connsiteY36623"/>
              </a:cxn>
              <a:cxn ang="0">
                <a:pos x="connsiteX36624" y="connsiteY36624"/>
              </a:cxn>
              <a:cxn ang="0">
                <a:pos x="connsiteX36625" y="connsiteY36625"/>
              </a:cxn>
              <a:cxn ang="0">
                <a:pos x="connsiteX36626" y="connsiteY36626"/>
              </a:cxn>
              <a:cxn ang="0">
                <a:pos x="connsiteX36627" y="connsiteY36627"/>
              </a:cxn>
              <a:cxn ang="0">
                <a:pos x="connsiteX36628" y="connsiteY36628"/>
              </a:cxn>
              <a:cxn ang="0">
                <a:pos x="connsiteX36629" y="connsiteY36629"/>
              </a:cxn>
              <a:cxn ang="0">
                <a:pos x="connsiteX36630" y="connsiteY36630"/>
              </a:cxn>
              <a:cxn ang="0">
                <a:pos x="connsiteX36631" y="connsiteY36631"/>
              </a:cxn>
              <a:cxn ang="0">
                <a:pos x="connsiteX36632" y="connsiteY36632"/>
              </a:cxn>
              <a:cxn ang="0">
                <a:pos x="connsiteX36633" y="connsiteY36633"/>
              </a:cxn>
              <a:cxn ang="0">
                <a:pos x="connsiteX36634" y="connsiteY36634"/>
              </a:cxn>
              <a:cxn ang="0">
                <a:pos x="connsiteX36635" y="connsiteY36635"/>
              </a:cxn>
              <a:cxn ang="0">
                <a:pos x="connsiteX36636" y="connsiteY36636"/>
              </a:cxn>
              <a:cxn ang="0">
                <a:pos x="connsiteX36637" y="connsiteY36637"/>
              </a:cxn>
              <a:cxn ang="0">
                <a:pos x="connsiteX36638" y="connsiteY36638"/>
              </a:cxn>
              <a:cxn ang="0">
                <a:pos x="connsiteX36639" y="connsiteY36639"/>
              </a:cxn>
              <a:cxn ang="0">
                <a:pos x="connsiteX36640" y="connsiteY36640"/>
              </a:cxn>
              <a:cxn ang="0">
                <a:pos x="connsiteX36641" y="connsiteY36641"/>
              </a:cxn>
              <a:cxn ang="0">
                <a:pos x="connsiteX36642" y="connsiteY36642"/>
              </a:cxn>
              <a:cxn ang="0">
                <a:pos x="connsiteX36643" y="connsiteY36643"/>
              </a:cxn>
              <a:cxn ang="0">
                <a:pos x="connsiteX36644" y="connsiteY36644"/>
              </a:cxn>
              <a:cxn ang="0">
                <a:pos x="connsiteX36645" y="connsiteY36645"/>
              </a:cxn>
              <a:cxn ang="0">
                <a:pos x="connsiteX36646" y="connsiteY36646"/>
              </a:cxn>
              <a:cxn ang="0">
                <a:pos x="connsiteX36647" y="connsiteY36647"/>
              </a:cxn>
              <a:cxn ang="0">
                <a:pos x="connsiteX36648" y="connsiteY36648"/>
              </a:cxn>
              <a:cxn ang="0">
                <a:pos x="connsiteX36649" y="connsiteY36649"/>
              </a:cxn>
              <a:cxn ang="0">
                <a:pos x="connsiteX36650" y="connsiteY36650"/>
              </a:cxn>
              <a:cxn ang="0">
                <a:pos x="connsiteX36651" y="connsiteY36651"/>
              </a:cxn>
              <a:cxn ang="0">
                <a:pos x="connsiteX36652" y="connsiteY36652"/>
              </a:cxn>
              <a:cxn ang="0">
                <a:pos x="connsiteX36653" y="connsiteY36653"/>
              </a:cxn>
              <a:cxn ang="0">
                <a:pos x="connsiteX36654" y="connsiteY36654"/>
              </a:cxn>
              <a:cxn ang="0">
                <a:pos x="connsiteX36655" y="connsiteY36655"/>
              </a:cxn>
              <a:cxn ang="0">
                <a:pos x="connsiteX36656" y="connsiteY36656"/>
              </a:cxn>
              <a:cxn ang="0">
                <a:pos x="connsiteX36657" y="connsiteY36657"/>
              </a:cxn>
              <a:cxn ang="0">
                <a:pos x="connsiteX36658" y="connsiteY36658"/>
              </a:cxn>
              <a:cxn ang="0">
                <a:pos x="connsiteX36659" y="connsiteY36659"/>
              </a:cxn>
              <a:cxn ang="0">
                <a:pos x="connsiteX36660" y="connsiteY36660"/>
              </a:cxn>
              <a:cxn ang="0">
                <a:pos x="connsiteX36661" y="connsiteY36661"/>
              </a:cxn>
              <a:cxn ang="0">
                <a:pos x="connsiteX36662" y="connsiteY36662"/>
              </a:cxn>
              <a:cxn ang="0">
                <a:pos x="connsiteX36663" y="connsiteY36663"/>
              </a:cxn>
              <a:cxn ang="0">
                <a:pos x="connsiteX36664" y="connsiteY36664"/>
              </a:cxn>
              <a:cxn ang="0">
                <a:pos x="connsiteX36665" y="connsiteY36665"/>
              </a:cxn>
              <a:cxn ang="0">
                <a:pos x="connsiteX36666" y="connsiteY36666"/>
              </a:cxn>
              <a:cxn ang="0">
                <a:pos x="connsiteX36667" y="connsiteY36667"/>
              </a:cxn>
              <a:cxn ang="0">
                <a:pos x="connsiteX36668" y="connsiteY36668"/>
              </a:cxn>
              <a:cxn ang="0">
                <a:pos x="connsiteX36669" y="connsiteY36669"/>
              </a:cxn>
              <a:cxn ang="0">
                <a:pos x="connsiteX36670" y="connsiteY36670"/>
              </a:cxn>
              <a:cxn ang="0">
                <a:pos x="connsiteX36671" y="connsiteY36671"/>
              </a:cxn>
              <a:cxn ang="0">
                <a:pos x="connsiteX36672" y="connsiteY36672"/>
              </a:cxn>
              <a:cxn ang="0">
                <a:pos x="connsiteX36673" y="connsiteY36673"/>
              </a:cxn>
              <a:cxn ang="0">
                <a:pos x="connsiteX36674" y="connsiteY36674"/>
              </a:cxn>
              <a:cxn ang="0">
                <a:pos x="connsiteX36675" y="connsiteY36675"/>
              </a:cxn>
              <a:cxn ang="0">
                <a:pos x="connsiteX36676" y="connsiteY36676"/>
              </a:cxn>
              <a:cxn ang="0">
                <a:pos x="connsiteX36677" y="connsiteY36677"/>
              </a:cxn>
              <a:cxn ang="0">
                <a:pos x="connsiteX36678" y="connsiteY36678"/>
              </a:cxn>
              <a:cxn ang="0">
                <a:pos x="connsiteX36679" y="connsiteY36679"/>
              </a:cxn>
              <a:cxn ang="0">
                <a:pos x="connsiteX36680" y="connsiteY36680"/>
              </a:cxn>
              <a:cxn ang="0">
                <a:pos x="connsiteX36681" y="connsiteY36681"/>
              </a:cxn>
              <a:cxn ang="0">
                <a:pos x="connsiteX36682" y="connsiteY36682"/>
              </a:cxn>
              <a:cxn ang="0">
                <a:pos x="connsiteX36683" y="connsiteY36683"/>
              </a:cxn>
              <a:cxn ang="0">
                <a:pos x="connsiteX36684" y="connsiteY36684"/>
              </a:cxn>
              <a:cxn ang="0">
                <a:pos x="connsiteX36685" y="connsiteY36685"/>
              </a:cxn>
              <a:cxn ang="0">
                <a:pos x="connsiteX36686" y="connsiteY36686"/>
              </a:cxn>
              <a:cxn ang="0">
                <a:pos x="connsiteX36687" y="connsiteY36687"/>
              </a:cxn>
              <a:cxn ang="0">
                <a:pos x="connsiteX36688" y="connsiteY36688"/>
              </a:cxn>
              <a:cxn ang="0">
                <a:pos x="connsiteX36689" y="connsiteY36689"/>
              </a:cxn>
              <a:cxn ang="0">
                <a:pos x="connsiteX36690" y="connsiteY36690"/>
              </a:cxn>
              <a:cxn ang="0">
                <a:pos x="connsiteX36691" y="connsiteY36691"/>
              </a:cxn>
              <a:cxn ang="0">
                <a:pos x="connsiteX36692" y="connsiteY36692"/>
              </a:cxn>
              <a:cxn ang="0">
                <a:pos x="connsiteX36693" y="connsiteY36693"/>
              </a:cxn>
              <a:cxn ang="0">
                <a:pos x="connsiteX36694" y="connsiteY36694"/>
              </a:cxn>
              <a:cxn ang="0">
                <a:pos x="connsiteX36695" y="connsiteY36695"/>
              </a:cxn>
              <a:cxn ang="0">
                <a:pos x="connsiteX36696" y="connsiteY36696"/>
              </a:cxn>
              <a:cxn ang="0">
                <a:pos x="connsiteX36697" y="connsiteY36697"/>
              </a:cxn>
              <a:cxn ang="0">
                <a:pos x="connsiteX36698" y="connsiteY36698"/>
              </a:cxn>
              <a:cxn ang="0">
                <a:pos x="connsiteX36699" y="connsiteY36699"/>
              </a:cxn>
              <a:cxn ang="0">
                <a:pos x="connsiteX36700" y="connsiteY36700"/>
              </a:cxn>
              <a:cxn ang="0">
                <a:pos x="connsiteX36701" y="connsiteY36701"/>
              </a:cxn>
              <a:cxn ang="0">
                <a:pos x="connsiteX36702" y="connsiteY36702"/>
              </a:cxn>
              <a:cxn ang="0">
                <a:pos x="connsiteX36703" y="connsiteY36703"/>
              </a:cxn>
              <a:cxn ang="0">
                <a:pos x="connsiteX36704" y="connsiteY36704"/>
              </a:cxn>
              <a:cxn ang="0">
                <a:pos x="connsiteX36705" y="connsiteY36705"/>
              </a:cxn>
              <a:cxn ang="0">
                <a:pos x="connsiteX36706" y="connsiteY36706"/>
              </a:cxn>
              <a:cxn ang="0">
                <a:pos x="connsiteX36707" y="connsiteY36707"/>
              </a:cxn>
              <a:cxn ang="0">
                <a:pos x="connsiteX36708" y="connsiteY36708"/>
              </a:cxn>
              <a:cxn ang="0">
                <a:pos x="connsiteX36709" y="connsiteY36709"/>
              </a:cxn>
              <a:cxn ang="0">
                <a:pos x="connsiteX36710" y="connsiteY36710"/>
              </a:cxn>
              <a:cxn ang="0">
                <a:pos x="connsiteX36711" y="connsiteY36711"/>
              </a:cxn>
              <a:cxn ang="0">
                <a:pos x="connsiteX36712" y="connsiteY36712"/>
              </a:cxn>
              <a:cxn ang="0">
                <a:pos x="connsiteX36713" y="connsiteY36713"/>
              </a:cxn>
              <a:cxn ang="0">
                <a:pos x="connsiteX36714" y="connsiteY36714"/>
              </a:cxn>
              <a:cxn ang="0">
                <a:pos x="connsiteX36715" y="connsiteY36715"/>
              </a:cxn>
              <a:cxn ang="0">
                <a:pos x="connsiteX36716" y="connsiteY36716"/>
              </a:cxn>
              <a:cxn ang="0">
                <a:pos x="connsiteX36717" y="connsiteY36717"/>
              </a:cxn>
              <a:cxn ang="0">
                <a:pos x="connsiteX36718" y="connsiteY36718"/>
              </a:cxn>
              <a:cxn ang="0">
                <a:pos x="connsiteX36719" y="connsiteY36719"/>
              </a:cxn>
              <a:cxn ang="0">
                <a:pos x="connsiteX36720" y="connsiteY36720"/>
              </a:cxn>
              <a:cxn ang="0">
                <a:pos x="connsiteX36721" y="connsiteY36721"/>
              </a:cxn>
              <a:cxn ang="0">
                <a:pos x="connsiteX36722" y="connsiteY36722"/>
              </a:cxn>
              <a:cxn ang="0">
                <a:pos x="connsiteX36723" y="connsiteY36723"/>
              </a:cxn>
              <a:cxn ang="0">
                <a:pos x="connsiteX36724" y="connsiteY36724"/>
              </a:cxn>
              <a:cxn ang="0">
                <a:pos x="connsiteX36725" y="connsiteY36725"/>
              </a:cxn>
              <a:cxn ang="0">
                <a:pos x="connsiteX36726" y="connsiteY36726"/>
              </a:cxn>
              <a:cxn ang="0">
                <a:pos x="connsiteX36727" y="connsiteY36727"/>
              </a:cxn>
              <a:cxn ang="0">
                <a:pos x="connsiteX36728" y="connsiteY36728"/>
              </a:cxn>
              <a:cxn ang="0">
                <a:pos x="connsiteX36729" y="connsiteY36729"/>
              </a:cxn>
              <a:cxn ang="0">
                <a:pos x="connsiteX36730" y="connsiteY36730"/>
              </a:cxn>
              <a:cxn ang="0">
                <a:pos x="connsiteX36731" y="connsiteY36731"/>
              </a:cxn>
              <a:cxn ang="0">
                <a:pos x="connsiteX36732" y="connsiteY36732"/>
              </a:cxn>
              <a:cxn ang="0">
                <a:pos x="connsiteX36733" y="connsiteY36733"/>
              </a:cxn>
              <a:cxn ang="0">
                <a:pos x="connsiteX36734" y="connsiteY36734"/>
              </a:cxn>
              <a:cxn ang="0">
                <a:pos x="connsiteX36735" y="connsiteY36735"/>
              </a:cxn>
              <a:cxn ang="0">
                <a:pos x="connsiteX36736" y="connsiteY36736"/>
              </a:cxn>
              <a:cxn ang="0">
                <a:pos x="connsiteX36737" y="connsiteY36737"/>
              </a:cxn>
              <a:cxn ang="0">
                <a:pos x="connsiteX36738" y="connsiteY36738"/>
              </a:cxn>
              <a:cxn ang="0">
                <a:pos x="connsiteX36739" y="connsiteY36739"/>
              </a:cxn>
              <a:cxn ang="0">
                <a:pos x="connsiteX36740" y="connsiteY36740"/>
              </a:cxn>
              <a:cxn ang="0">
                <a:pos x="connsiteX36741" y="connsiteY36741"/>
              </a:cxn>
              <a:cxn ang="0">
                <a:pos x="connsiteX36742" y="connsiteY36742"/>
              </a:cxn>
              <a:cxn ang="0">
                <a:pos x="connsiteX36743" y="connsiteY36743"/>
              </a:cxn>
              <a:cxn ang="0">
                <a:pos x="connsiteX36744" y="connsiteY36744"/>
              </a:cxn>
              <a:cxn ang="0">
                <a:pos x="connsiteX36745" y="connsiteY36745"/>
              </a:cxn>
              <a:cxn ang="0">
                <a:pos x="connsiteX36746" y="connsiteY36746"/>
              </a:cxn>
              <a:cxn ang="0">
                <a:pos x="connsiteX36747" y="connsiteY36747"/>
              </a:cxn>
              <a:cxn ang="0">
                <a:pos x="connsiteX36748" y="connsiteY36748"/>
              </a:cxn>
              <a:cxn ang="0">
                <a:pos x="connsiteX36749" y="connsiteY36749"/>
              </a:cxn>
              <a:cxn ang="0">
                <a:pos x="connsiteX36750" y="connsiteY36750"/>
              </a:cxn>
              <a:cxn ang="0">
                <a:pos x="connsiteX36751" y="connsiteY36751"/>
              </a:cxn>
              <a:cxn ang="0">
                <a:pos x="connsiteX36752" y="connsiteY36752"/>
              </a:cxn>
              <a:cxn ang="0">
                <a:pos x="connsiteX36753" y="connsiteY36753"/>
              </a:cxn>
              <a:cxn ang="0">
                <a:pos x="connsiteX36754" y="connsiteY36754"/>
              </a:cxn>
              <a:cxn ang="0">
                <a:pos x="connsiteX36755" y="connsiteY36755"/>
              </a:cxn>
              <a:cxn ang="0">
                <a:pos x="connsiteX36756" y="connsiteY36756"/>
              </a:cxn>
              <a:cxn ang="0">
                <a:pos x="connsiteX36757" y="connsiteY36757"/>
              </a:cxn>
              <a:cxn ang="0">
                <a:pos x="connsiteX36758" y="connsiteY36758"/>
              </a:cxn>
              <a:cxn ang="0">
                <a:pos x="connsiteX36759" y="connsiteY36759"/>
              </a:cxn>
              <a:cxn ang="0">
                <a:pos x="connsiteX36760" y="connsiteY36760"/>
              </a:cxn>
              <a:cxn ang="0">
                <a:pos x="connsiteX36761" y="connsiteY36761"/>
              </a:cxn>
              <a:cxn ang="0">
                <a:pos x="connsiteX36762" y="connsiteY36762"/>
              </a:cxn>
              <a:cxn ang="0">
                <a:pos x="connsiteX36763" y="connsiteY36763"/>
              </a:cxn>
              <a:cxn ang="0">
                <a:pos x="connsiteX36764" y="connsiteY36764"/>
              </a:cxn>
              <a:cxn ang="0">
                <a:pos x="connsiteX36765" y="connsiteY36765"/>
              </a:cxn>
              <a:cxn ang="0">
                <a:pos x="connsiteX36766" y="connsiteY36766"/>
              </a:cxn>
              <a:cxn ang="0">
                <a:pos x="connsiteX36767" y="connsiteY36767"/>
              </a:cxn>
              <a:cxn ang="0">
                <a:pos x="connsiteX36768" y="connsiteY36768"/>
              </a:cxn>
              <a:cxn ang="0">
                <a:pos x="connsiteX36769" y="connsiteY36769"/>
              </a:cxn>
              <a:cxn ang="0">
                <a:pos x="connsiteX36770" y="connsiteY36770"/>
              </a:cxn>
              <a:cxn ang="0">
                <a:pos x="connsiteX36771" y="connsiteY36771"/>
              </a:cxn>
              <a:cxn ang="0">
                <a:pos x="connsiteX36772" y="connsiteY36772"/>
              </a:cxn>
              <a:cxn ang="0">
                <a:pos x="connsiteX36773" y="connsiteY36773"/>
              </a:cxn>
              <a:cxn ang="0">
                <a:pos x="connsiteX36774" y="connsiteY36774"/>
              </a:cxn>
              <a:cxn ang="0">
                <a:pos x="connsiteX36775" y="connsiteY36775"/>
              </a:cxn>
              <a:cxn ang="0">
                <a:pos x="connsiteX36776" y="connsiteY36776"/>
              </a:cxn>
              <a:cxn ang="0">
                <a:pos x="connsiteX36777" y="connsiteY36777"/>
              </a:cxn>
              <a:cxn ang="0">
                <a:pos x="connsiteX36778" y="connsiteY36778"/>
              </a:cxn>
              <a:cxn ang="0">
                <a:pos x="connsiteX36779" y="connsiteY36779"/>
              </a:cxn>
              <a:cxn ang="0">
                <a:pos x="connsiteX36780" y="connsiteY36780"/>
              </a:cxn>
              <a:cxn ang="0">
                <a:pos x="connsiteX36781" y="connsiteY36781"/>
              </a:cxn>
              <a:cxn ang="0">
                <a:pos x="connsiteX36782" y="connsiteY36782"/>
              </a:cxn>
              <a:cxn ang="0">
                <a:pos x="connsiteX36783" y="connsiteY36783"/>
              </a:cxn>
              <a:cxn ang="0">
                <a:pos x="connsiteX36784" y="connsiteY36784"/>
              </a:cxn>
              <a:cxn ang="0">
                <a:pos x="connsiteX36785" y="connsiteY36785"/>
              </a:cxn>
              <a:cxn ang="0">
                <a:pos x="connsiteX36786" y="connsiteY36786"/>
              </a:cxn>
              <a:cxn ang="0">
                <a:pos x="connsiteX36787" y="connsiteY36787"/>
              </a:cxn>
              <a:cxn ang="0">
                <a:pos x="connsiteX36788" y="connsiteY36788"/>
              </a:cxn>
              <a:cxn ang="0">
                <a:pos x="connsiteX36789" y="connsiteY36789"/>
              </a:cxn>
              <a:cxn ang="0">
                <a:pos x="connsiteX36790" y="connsiteY36790"/>
              </a:cxn>
              <a:cxn ang="0">
                <a:pos x="connsiteX36791" y="connsiteY36791"/>
              </a:cxn>
              <a:cxn ang="0">
                <a:pos x="connsiteX36792" y="connsiteY36792"/>
              </a:cxn>
              <a:cxn ang="0">
                <a:pos x="connsiteX36793" y="connsiteY36793"/>
              </a:cxn>
              <a:cxn ang="0">
                <a:pos x="connsiteX36794" y="connsiteY36794"/>
              </a:cxn>
              <a:cxn ang="0">
                <a:pos x="connsiteX36795" y="connsiteY36795"/>
              </a:cxn>
              <a:cxn ang="0">
                <a:pos x="connsiteX36796" y="connsiteY36796"/>
              </a:cxn>
              <a:cxn ang="0">
                <a:pos x="connsiteX36797" y="connsiteY36797"/>
              </a:cxn>
              <a:cxn ang="0">
                <a:pos x="connsiteX36798" y="connsiteY36798"/>
              </a:cxn>
              <a:cxn ang="0">
                <a:pos x="connsiteX36799" y="connsiteY36799"/>
              </a:cxn>
              <a:cxn ang="0">
                <a:pos x="connsiteX36800" y="connsiteY36800"/>
              </a:cxn>
              <a:cxn ang="0">
                <a:pos x="connsiteX36801" y="connsiteY36801"/>
              </a:cxn>
              <a:cxn ang="0">
                <a:pos x="connsiteX36802" y="connsiteY36802"/>
              </a:cxn>
              <a:cxn ang="0">
                <a:pos x="connsiteX36803" y="connsiteY36803"/>
              </a:cxn>
              <a:cxn ang="0">
                <a:pos x="connsiteX36804" y="connsiteY36804"/>
              </a:cxn>
              <a:cxn ang="0">
                <a:pos x="connsiteX36805" y="connsiteY36805"/>
              </a:cxn>
              <a:cxn ang="0">
                <a:pos x="connsiteX36806" y="connsiteY36806"/>
              </a:cxn>
              <a:cxn ang="0">
                <a:pos x="connsiteX36807" y="connsiteY36807"/>
              </a:cxn>
              <a:cxn ang="0">
                <a:pos x="connsiteX36808" y="connsiteY36808"/>
              </a:cxn>
              <a:cxn ang="0">
                <a:pos x="connsiteX36809" y="connsiteY36809"/>
              </a:cxn>
              <a:cxn ang="0">
                <a:pos x="connsiteX36810" y="connsiteY36810"/>
              </a:cxn>
              <a:cxn ang="0">
                <a:pos x="connsiteX36811" y="connsiteY36811"/>
              </a:cxn>
              <a:cxn ang="0">
                <a:pos x="connsiteX36812" y="connsiteY36812"/>
              </a:cxn>
              <a:cxn ang="0">
                <a:pos x="connsiteX36813" y="connsiteY36813"/>
              </a:cxn>
              <a:cxn ang="0">
                <a:pos x="connsiteX36814" y="connsiteY36814"/>
              </a:cxn>
              <a:cxn ang="0">
                <a:pos x="connsiteX36815" y="connsiteY36815"/>
              </a:cxn>
              <a:cxn ang="0">
                <a:pos x="connsiteX36816" y="connsiteY36816"/>
              </a:cxn>
              <a:cxn ang="0">
                <a:pos x="connsiteX36817" y="connsiteY36817"/>
              </a:cxn>
              <a:cxn ang="0">
                <a:pos x="connsiteX36818" y="connsiteY36818"/>
              </a:cxn>
              <a:cxn ang="0">
                <a:pos x="connsiteX36819" y="connsiteY36819"/>
              </a:cxn>
              <a:cxn ang="0">
                <a:pos x="connsiteX36820" y="connsiteY36820"/>
              </a:cxn>
              <a:cxn ang="0">
                <a:pos x="connsiteX36821" y="connsiteY36821"/>
              </a:cxn>
              <a:cxn ang="0">
                <a:pos x="connsiteX36822" y="connsiteY36822"/>
              </a:cxn>
              <a:cxn ang="0">
                <a:pos x="connsiteX36823" y="connsiteY36823"/>
              </a:cxn>
              <a:cxn ang="0">
                <a:pos x="connsiteX36824" y="connsiteY36824"/>
              </a:cxn>
              <a:cxn ang="0">
                <a:pos x="connsiteX36825" y="connsiteY36825"/>
              </a:cxn>
              <a:cxn ang="0">
                <a:pos x="connsiteX36826" y="connsiteY36826"/>
              </a:cxn>
              <a:cxn ang="0">
                <a:pos x="connsiteX36827" y="connsiteY36827"/>
              </a:cxn>
              <a:cxn ang="0">
                <a:pos x="connsiteX36828" y="connsiteY36828"/>
              </a:cxn>
              <a:cxn ang="0">
                <a:pos x="connsiteX36829" y="connsiteY36829"/>
              </a:cxn>
              <a:cxn ang="0">
                <a:pos x="connsiteX36830" y="connsiteY36830"/>
              </a:cxn>
              <a:cxn ang="0">
                <a:pos x="connsiteX36831" y="connsiteY36831"/>
              </a:cxn>
              <a:cxn ang="0">
                <a:pos x="connsiteX36832" y="connsiteY36832"/>
              </a:cxn>
              <a:cxn ang="0">
                <a:pos x="connsiteX36833" y="connsiteY36833"/>
              </a:cxn>
              <a:cxn ang="0">
                <a:pos x="connsiteX36834" y="connsiteY36834"/>
              </a:cxn>
              <a:cxn ang="0">
                <a:pos x="connsiteX36835" y="connsiteY36835"/>
              </a:cxn>
              <a:cxn ang="0">
                <a:pos x="connsiteX36836" y="connsiteY36836"/>
              </a:cxn>
              <a:cxn ang="0">
                <a:pos x="connsiteX36837" y="connsiteY36837"/>
              </a:cxn>
              <a:cxn ang="0">
                <a:pos x="connsiteX36838" y="connsiteY36838"/>
              </a:cxn>
              <a:cxn ang="0">
                <a:pos x="connsiteX36839" y="connsiteY36839"/>
              </a:cxn>
              <a:cxn ang="0">
                <a:pos x="connsiteX36840" y="connsiteY36840"/>
              </a:cxn>
              <a:cxn ang="0">
                <a:pos x="connsiteX36841" y="connsiteY36841"/>
              </a:cxn>
              <a:cxn ang="0">
                <a:pos x="connsiteX36842" y="connsiteY36842"/>
              </a:cxn>
              <a:cxn ang="0">
                <a:pos x="connsiteX36843" y="connsiteY36843"/>
              </a:cxn>
              <a:cxn ang="0">
                <a:pos x="connsiteX36844" y="connsiteY36844"/>
              </a:cxn>
              <a:cxn ang="0">
                <a:pos x="connsiteX36845" y="connsiteY36845"/>
              </a:cxn>
              <a:cxn ang="0">
                <a:pos x="connsiteX36846" y="connsiteY36846"/>
              </a:cxn>
              <a:cxn ang="0">
                <a:pos x="connsiteX36847" y="connsiteY36847"/>
              </a:cxn>
              <a:cxn ang="0">
                <a:pos x="connsiteX36848" y="connsiteY36848"/>
              </a:cxn>
              <a:cxn ang="0">
                <a:pos x="connsiteX36849" y="connsiteY36849"/>
              </a:cxn>
              <a:cxn ang="0">
                <a:pos x="connsiteX36850" y="connsiteY36850"/>
              </a:cxn>
              <a:cxn ang="0">
                <a:pos x="connsiteX36851" y="connsiteY36851"/>
              </a:cxn>
              <a:cxn ang="0">
                <a:pos x="connsiteX36852" y="connsiteY36852"/>
              </a:cxn>
              <a:cxn ang="0">
                <a:pos x="connsiteX36853" y="connsiteY36853"/>
              </a:cxn>
              <a:cxn ang="0">
                <a:pos x="connsiteX36854" y="connsiteY36854"/>
              </a:cxn>
              <a:cxn ang="0">
                <a:pos x="connsiteX36855" y="connsiteY36855"/>
              </a:cxn>
              <a:cxn ang="0">
                <a:pos x="connsiteX36856" y="connsiteY36856"/>
              </a:cxn>
              <a:cxn ang="0">
                <a:pos x="connsiteX36857" y="connsiteY36857"/>
              </a:cxn>
              <a:cxn ang="0">
                <a:pos x="connsiteX36858" y="connsiteY36858"/>
              </a:cxn>
              <a:cxn ang="0">
                <a:pos x="connsiteX36859" y="connsiteY36859"/>
              </a:cxn>
              <a:cxn ang="0">
                <a:pos x="connsiteX36860" y="connsiteY36860"/>
              </a:cxn>
              <a:cxn ang="0">
                <a:pos x="connsiteX36861" y="connsiteY36861"/>
              </a:cxn>
              <a:cxn ang="0">
                <a:pos x="connsiteX36862" y="connsiteY36862"/>
              </a:cxn>
              <a:cxn ang="0">
                <a:pos x="connsiteX36863" y="connsiteY36863"/>
              </a:cxn>
              <a:cxn ang="0">
                <a:pos x="connsiteX36864" y="connsiteY36864"/>
              </a:cxn>
              <a:cxn ang="0">
                <a:pos x="connsiteX36865" y="connsiteY36865"/>
              </a:cxn>
              <a:cxn ang="0">
                <a:pos x="connsiteX36866" y="connsiteY36866"/>
              </a:cxn>
              <a:cxn ang="0">
                <a:pos x="connsiteX36867" y="connsiteY36867"/>
              </a:cxn>
              <a:cxn ang="0">
                <a:pos x="connsiteX36868" y="connsiteY36868"/>
              </a:cxn>
              <a:cxn ang="0">
                <a:pos x="connsiteX36869" y="connsiteY36869"/>
              </a:cxn>
              <a:cxn ang="0">
                <a:pos x="connsiteX36870" y="connsiteY36870"/>
              </a:cxn>
              <a:cxn ang="0">
                <a:pos x="connsiteX36871" y="connsiteY36871"/>
              </a:cxn>
              <a:cxn ang="0">
                <a:pos x="connsiteX36872" y="connsiteY36872"/>
              </a:cxn>
              <a:cxn ang="0">
                <a:pos x="connsiteX36873" y="connsiteY36873"/>
              </a:cxn>
              <a:cxn ang="0">
                <a:pos x="connsiteX36874" y="connsiteY36874"/>
              </a:cxn>
              <a:cxn ang="0">
                <a:pos x="connsiteX36875" y="connsiteY36875"/>
              </a:cxn>
              <a:cxn ang="0">
                <a:pos x="connsiteX36876" y="connsiteY36876"/>
              </a:cxn>
              <a:cxn ang="0">
                <a:pos x="connsiteX36877" y="connsiteY36877"/>
              </a:cxn>
              <a:cxn ang="0">
                <a:pos x="connsiteX36878" y="connsiteY36878"/>
              </a:cxn>
              <a:cxn ang="0">
                <a:pos x="connsiteX36879" y="connsiteY36879"/>
              </a:cxn>
              <a:cxn ang="0">
                <a:pos x="connsiteX36880" y="connsiteY36880"/>
              </a:cxn>
              <a:cxn ang="0">
                <a:pos x="connsiteX36881" y="connsiteY36881"/>
              </a:cxn>
              <a:cxn ang="0">
                <a:pos x="connsiteX36882" y="connsiteY36882"/>
              </a:cxn>
              <a:cxn ang="0">
                <a:pos x="connsiteX36883" y="connsiteY36883"/>
              </a:cxn>
              <a:cxn ang="0">
                <a:pos x="connsiteX36884" y="connsiteY36884"/>
              </a:cxn>
              <a:cxn ang="0">
                <a:pos x="connsiteX36885" y="connsiteY36885"/>
              </a:cxn>
              <a:cxn ang="0">
                <a:pos x="connsiteX36886" y="connsiteY36886"/>
              </a:cxn>
              <a:cxn ang="0">
                <a:pos x="connsiteX36887" y="connsiteY36887"/>
              </a:cxn>
              <a:cxn ang="0">
                <a:pos x="connsiteX36888" y="connsiteY36888"/>
              </a:cxn>
              <a:cxn ang="0">
                <a:pos x="connsiteX36889" y="connsiteY36889"/>
              </a:cxn>
              <a:cxn ang="0">
                <a:pos x="connsiteX36890" y="connsiteY36890"/>
              </a:cxn>
              <a:cxn ang="0">
                <a:pos x="connsiteX36891" y="connsiteY36891"/>
              </a:cxn>
              <a:cxn ang="0">
                <a:pos x="connsiteX36892" y="connsiteY36892"/>
              </a:cxn>
              <a:cxn ang="0">
                <a:pos x="connsiteX36893" y="connsiteY36893"/>
              </a:cxn>
              <a:cxn ang="0">
                <a:pos x="connsiteX36894" y="connsiteY36894"/>
              </a:cxn>
              <a:cxn ang="0">
                <a:pos x="connsiteX36895" y="connsiteY36895"/>
              </a:cxn>
              <a:cxn ang="0">
                <a:pos x="connsiteX36896" y="connsiteY36896"/>
              </a:cxn>
              <a:cxn ang="0">
                <a:pos x="connsiteX36897" y="connsiteY36897"/>
              </a:cxn>
              <a:cxn ang="0">
                <a:pos x="connsiteX36898" y="connsiteY36898"/>
              </a:cxn>
              <a:cxn ang="0">
                <a:pos x="connsiteX36899" y="connsiteY36899"/>
              </a:cxn>
              <a:cxn ang="0">
                <a:pos x="connsiteX36900" y="connsiteY36900"/>
              </a:cxn>
              <a:cxn ang="0">
                <a:pos x="connsiteX36901" y="connsiteY36901"/>
              </a:cxn>
              <a:cxn ang="0">
                <a:pos x="connsiteX36902" y="connsiteY36902"/>
              </a:cxn>
              <a:cxn ang="0">
                <a:pos x="connsiteX36903" y="connsiteY36903"/>
              </a:cxn>
              <a:cxn ang="0">
                <a:pos x="connsiteX36904" y="connsiteY36904"/>
              </a:cxn>
              <a:cxn ang="0">
                <a:pos x="connsiteX36905" y="connsiteY36905"/>
              </a:cxn>
              <a:cxn ang="0">
                <a:pos x="connsiteX36906" y="connsiteY36906"/>
              </a:cxn>
              <a:cxn ang="0">
                <a:pos x="connsiteX36907" y="connsiteY36907"/>
              </a:cxn>
              <a:cxn ang="0">
                <a:pos x="connsiteX36908" y="connsiteY36908"/>
              </a:cxn>
              <a:cxn ang="0">
                <a:pos x="connsiteX36909" y="connsiteY36909"/>
              </a:cxn>
              <a:cxn ang="0">
                <a:pos x="connsiteX36910" y="connsiteY36910"/>
              </a:cxn>
              <a:cxn ang="0">
                <a:pos x="connsiteX36911" y="connsiteY36911"/>
              </a:cxn>
              <a:cxn ang="0">
                <a:pos x="connsiteX36912" y="connsiteY36912"/>
              </a:cxn>
              <a:cxn ang="0">
                <a:pos x="connsiteX36913" y="connsiteY36913"/>
              </a:cxn>
              <a:cxn ang="0">
                <a:pos x="connsiteX36914" y="connsiteY36914"/>
              </a:cxn>
              <a:cxn ang="0">
                <a:pos x="connsiteX36915" y="connsiteY36915"/>
              </a:cxn>
              <a:cxn ang="0">
                <a:pos x="connsiteX36916" y="connsiteY36916"/>
              </a:cxn>
              <a:cxn ang="0">
                <a:pos x="connsiteX36917" y="connsiteY36917"/>
              </a:cxn>
              <a:cxn ang="0">
                <a:pos x="connsiteX36918" y="connsiteY36918"/>
              </a:cxn>
              <a:cxn ang="0">
                <a:pos x="connsiteX36919" y="connsiteY36919"/>
              </a:cxn>
              <a:cxn ang="0">
                <a:pos x="connsiteX36920" y="connsiteY36920"/>
              </a:cxn>
              <a:cxn ang="0">
                <a:pos x="connsiteX36921" y="connsiteY36921"/>
              </a:cxn>
              <a:cxn ang="0">
                <a:pos x="connsiteX36922" y="connsiteY36922"/>
              </a:cxn>
              <a:cxn ang="0">
                <a:pos x="connsiteX36923" y="connsiteY36923"/>
              </a:cxn>
              <a:cxn ang="0">
                <a:pos x="connsiteX36924" y="connsiteY36924"/>
              </a:cxn>
              <a:cxn ang="0">
                <a:pos x="connsiteX36925" y="connsiteY36925"/>
              </a:cxn>
              <a:cxn ang="0">
                <a:pos x="connsiteX36926" y="connsiteY36926"/>
              </a:cxn>
              <a:cxn ang="0">
                <a:pos x="connsiteX36927" y="connsiteY36927"/>
              </a:cxn>
              <a:cxn ang="0">
                <a:pos x="connsiteX36928" y="connsiteY36928"/>
              </a:cxn>
              <a:cxn ang="0">
                <a:pos x="connsiteX36929" y="connsiteY36929"/>
              </a:cxn>
              <a:cxn ang="0">
                <a:pos x="connsiteX36930" y="connsiteY36930"/>
              </a:cxn>
              <a:cxn ang="0">
                <a:pos x="connsiteX36931" y="connsiteY36931"/>
              </a:cxn>
              <a:cxn ang="0">
                <a:pos x="connsiteX36932" y="connsiteY36932"/>
              </a:cxn>
              <a:cxn ang="0">
                <a:pos x="connsiteX36933" y="connsiteY36933"/>
              </a:cxn>
              <a:cxn ang="0">
                <a:pos x="connsiteX36934" y="connsiteY36934"/>
              </a:cxn>
              <a:cxn ang="0">
                <a:pos x="connsiteX36935" y="connsiteY36935"/>
              </a:cxn>
              <a:cxn ang="0">
                <a:pos x="connsiteX36936" y="connsiteY36936"/>
              </a:cxn>
              <a:cxn ang="0">
                <a:pos x="connsiteX36937" y="connsiteY36937"/>
              </a:cxn>
              <a:cxn ang="0">
                <a:pos x="connsiteX36938" y="connsiteY36938"/>
              </a:cxn>
              <a:cxn ang="0">
                <a:pos x="connsiteX36939" y="connsiteY36939"/>
              </a:cxn>
              <a:cxn ang="0">
                <a:pos x="connsiteX36940" y="connsiteY36940"/>
              </a:cxn>
              <a:cxn ang="0">
                <a:pos x="connsiteX36941" y="connsiteY36941"/>
              </a:cxn>
              <a:cxn ang="0">
                <a:pos x="connsiteX36942" y="connsiteY36942"/>
              </a:cxn>
              <a:cxn ang="0">
                <a:pos x="connsiteX36943" y="connsiteY36943"/>
              </a:cxn>
              <a:cxn ang="0">
                <a:pos x="connsiteX36944" y="connsiteY36944"/>
              </a:cxn>
              <a:cxn ang="0">
                <a:pos x="connsiteX36945" y="connsiteY36945"/>
              </a:cxn>
              <a:cxn ang="0">
                <a:pos x="connsiteX36946" y="connsiteY36946"/>
              </a:cxn>
              <a:cxn ang="0">
                <a:pos x="connsiteX36947" y="connsiteY36947"/>
              </a:cxn>
              <a:cxn ang="0">
                <a:pos x="connsiteX36948" y="connsiteY36948"/>
              </a:cxn>
              <a:cxn ang="0">
                <a:pos x="connsiteX36949" y="connsiteY36949"/>
              </a:cxn>
              <a:cxn ang="0">
                <a:pos x="connsiteX36950" y="connsiteY36950"/>
              </a:cxn>
              <a:cxn ang="0">
                <a:pos x="connsiteX36951" y="connsiteY36951"/>
              </a:cxn>
              <a:cxn ang="0">
                <a:pos x="connsiteX36952" y="connsiteY36952"/>
              </a:cxn>
              <a:cxn ang="0">
                <a:pos x="connsiteX36953" y="connsiteY36953"/>
              </a:cxn>
              <a:cxn ang="0">
                <a:pos x="connsiteX36954" y="connsiteY36954"/>
              </a:cxn>
              <a:cxn ang="0">
                <a:pos x="connsiteX36955" y="connsiteY36955"/>
              </a:cxn>
              <a:cxn ang="0">
                <a:pos x="connsiteX36956" y="connsiteY36956"/>
              </a:cxn>
              <a:cxn ang="0">
                <a:pos x="connsiteX36957" y="connsiteY36957"/>
              </a:cxn>
              <a:cxn ang="0">
                <a:pos x="connsiteX36958" y="connsiteY36958"/>
              </a:cxn>
              <a:cxn ang="0">
                <a:pos x="connsiteX36959" y="connsiteY36959"/>
              </a:cxn>
              <a:cxn ang="0">
                <a:pos x="connsiteX36960" y="connsiteY36960"/>
              </a:cxn>
              <a:cxn ang="0">
                <a:pos x="connsiteX36961" y="connsiteY36961"/>
              </a:cxn>
              <a:cxn ang="0">
                <a:pos x="connsiteX36962" y="connsiteY36962"/>
              </a:cxn>
              <a:cxn ang="0">
                <a:pos x="connsiteX36963" y="connsiteY36963"/>
              </a:cxn>
              <a:cxn ang="0">
                <a:pos x="connsiteX36964" y="connsiteY36964"/>
              </a:cxn>
              <a:cxn ang="0">
                <a:pos x="connsiteX36965" y="connsiteY36965"/>
              </a:cxn>
              <a:cxn ang="0">
                <a:pos x="connsiteX36966" y="connsiteY36966"/>
              </a:cxn>
              <a:cxn ang="0">
                <a:pos x="connsiteX36967" y="connsiteY36967"/>
              </a:cxn>
              <a:cxn ang="0">
                <a:pos x="connsiteX36968" y="connsiteY36968"/>
              </a:cxn>
              <a:cxn ang="0">
                <a:pos x="connsiteX36969" y="connsiteY36969"/>
              </a:cxn>
              <a:cxn ang="0">
                <a:pos x="connsiteX36970" y="connsiteY36970"/>
              </a:cxn>
              <a:cxn ang="0">
                <a:pos x="connsiteX36971" y="connsiteY36971"/>
              </a:cxn>
              <a:cxn ang="0">
                <a:pos x="connsiteX36972" y="connsiteY36972"/>
              </a:cxn>
              <a:cxn ang="0">
                <a:pos x="connsiteX36973" y="connsiteY36973"/>
              </a:cxn>
              <a:cxn ang="0">
                <a:pos x="connsiteX36974" y="connsiteY36974"/>
              </a:cxn>
              <a:cxn ang="0">
                <a:pos x="connsiteX36975" y="connsiteY36975"/>
              </a:cxn>
              <a:cxn ang="0">
                <a:pos x="connsiteX36976" y="connsiteY36976"/>
              </a:cxn>
              <a:cxn ang="0">
                <a:pos x="connsiteX36977" y="connsiteY36977"/>
              </a:cxn>
              <a:cxn ang="0">
                <a:pos x="connsiteX36978" y="connsiteY36978"/>
              </a:cxn>
              <a:cxn ang="0">
                <a:pos x="connsiteX36979" y="connsiteY36979"/>
              </a:cxn>
              <a:cxn ang="0">
                <a:pos x="connsiteX36980" y="connsiteY36980"/>
              </a:cxn>
              <a:cxn ang="0">
                <a:pos x="connsiteX36981" y="connsiteY36981"/>
              </a:cxn>
              <a:cxn ang="0">
                <a:pos x="connsiteX36982" y="connsiteY36982"/>
              </a:cxn>
              <a:cxn ang="0">
                <a:pos x="connsiteX36983" y="connsiteY36983"/>
              </a:cxn>
              <a:cxn ang="0">
                <a:pos x="connsiteX36984" y="connsiteY36984"/>
              </a:cxn>
              <a:cxn ang="0">
                <a:pos x="connsiteX36985" y="connsiteY36985"/>
              </a:cxn>
              <a:cxn ang="0">
                <a:pos x="connsiteX36986" y="connsiteY36986"/>
              </a:cxn>
              <a:cxn ang="0">
                <a:pos x="connsiteX36987" y="connsiteY36987"/>
              </a:cxn>
              <a:cxn ang="0">
                <a:pos x="connsiteX36988" y="connsiteY36988"/>
              </a:cxn>
              <a:cxn ang="0">
                <a:pos x="connsiteX36989" y="connsiteY36989"/>
              </a:cxn>
              <a:cxn ang="0">
                <a:pos x="connsiteX36990" y="connsiteY36990"/>
              </a:cxn>
              <a:cxn ang="0">
                <a:pos x="connsiteX36991" y="connsiteY36991"/>
              </a:cxn>
              <a:cxn ang="0">
                <a:pos x="connsiteX36992" y="connsiteY36992"/>
              </a:cxn>
              <a:cxn ang="0">
                <a:pos x="connsiteX36993" y="connsiteY36993"/>
              </a:cxn>
              <a:cxn ang="0">
                <a:pos x="connsiteX36994" y="connsiteY36994"/>
              </a:cxn>
              <a:cxn ang="0">
                <a:pos x="connsiteX36995" y="connsiteY36995"/>
              </a:cxn>
              <a:cxn ang="0">
                <a:pos x="connsiteX36996" y="connsiteY36996"/>
              </a:cxn>
              <a:cxn ang="0">
                <a:pos x="connsiteX36997" y="connsiteY36997"/>
              </a:cxn>
              <a:cxn ang="0">
                <a:pos x="connsiteX36998" y="connsiteY36998"/>
              </a:cxn>
              <a:cxn ang="0">
                <a:pos x="connsiteX36999" y="connsiteY36999"/>
              </a:cxn>
              <a:cxn ang="0">
                <a:pos x="connsiteX37000" y="connsiteY37000"/>
              </a:cxn>
              <a:cxn ang="0">
                <a:pos x="connsiteX37001" y="connsiteY37001"/>
              </a:cxn>
              <a:cxn ang="0">
                <a:pos x="connsiteX37002" y="connsiteY37002"/>
              </a:cxn>
              <a:cxn ang="0">
                <a:pos x="connsiteX37003" y="connsiteY37003"/>
              </a:cxn>
              <a:cxn ang="0">
                <a:pos x="connsiteX37004" y="connsiteY37004"/>
              </a:cxn>
              <a:cxn ang="0">
                <a:pos x="connsiteX37005" y="connsiteY37005"/>
              </a:cxn>
              <a:cxn ang="0">
                <a:pos x="connsiteX37006" y="connsiteY37006"/>
              </a:cxn>
              <a:cxn ang="0">
                <a:pos x="connsiteX37007" y="connsiteY37007"/>
              </a:cxn>
              <a:cxn ang="0">
                <a:pos x="connsiteX37008" y="connsiteY37008"/>
              </a:cxn>
              <a:cxn ang="0">
                <a:pos x="connsiteX37009" y="connsiteY37009"/>
              </a:cxn>
              <a:cxn ang="0">
                <a:pos x="connsiteX37010" y="connsiteY37010"/>
              </a:cxn>
              <a:cxn ang="0">
                <a:pos x="connsiteX37011" y="connsiteY37011"/>
              </a:cxn>
              <a:cxn ang="0">
                <a:pos x="connsiteX37012" y="connsiteY37012"/>
              </a:cxn>
              <a:cxn ang="0">
                <a:pos x="connsiteX37013" y="connsiteY37013"/>
              </a:cxn>
              <a:cxn ang="0">
                <a:pos x="connsiteX37014" y="connsiteY37014"/>
              </a:cxn>
              <a:cxn ang="0">
                <a:pos x="connsiteX37015" y="connsiteY37015"/>
              </a:cxn>
              <a:cxn ang="0">
                <a:pos x="connsiteX37016" y="connsiteY37016"/>
              </a:cxn>
              <a:cxn ang="0">
                <a:pos x="connsiteX37017" y="connsiteY37017"/>
              </a:cxn>
              <a:cxn ang="0">
                <a:pos x="connsiteX37018" y="connsiteY37018"/>
              </a:cxn>
              <a:cxn ang="0">
                <a:pos x="connsiteX37019" y="connsiteY37019"/>
              </a:cxn>
              <a:cxn ang="0">
                <a:pos x="connsiteX37020" y="connsiteY37020"/>
              </a:cxn>
              <a:cxn ang="0">
                <a:pos x="connsiteX37021" y="connsiteY37021"/>
              </a:cxn>
              <a:cxn ang="0">
                <a:pos x="connsiteX37022" y="connsiteY37022"/>
              </a:cxn>
              <a:cxn ang="0">
                <a:pos x="connsiteX37023" y="connsiteY37023"/>
              </a:cxn>
              <a:cxn ang="0">
                <a:pos x="connsiteX37024" y="connsiteY37024"/>
              </a:cxn>
              <a:cxn ang="0">
                <a:pos x="connsiteX37025" y="connsiteY37025"/>
              </a:cxn>
              <a:cxn ang="0">
                <a:pos x="connsiteX37026" y="connsiteY37026"/>
              </a:cxn>
              <a:cxn ang="0">
                <a:pos x="connsiteX37027" y="connsiteY37027"/>
              </a:cxn>
              <a:cxn ang="0">
                <a:pos x="connsiteX37028" y="connsiteY37028"/>
              </a:cxn>
              <a:cxn ang="0">
                <a:pos x="connsiteX37029" y="connsiteY37029"/>
              </a:cxn>
              <a:cxn ang="0">
                <a:pos x="connsiteX37030" y="connsiteY37030"/>
              </a:cxn>
              <a:cxn ang="0">
                <a:pos x="connsiteX37031" y="connsiteY37031"/>
              </a:cxn>
              <a:cxn ang="0">
                <a:pos x="connsiteX37032" y="connsiteY37032"/>
              </a:cxn>
              <a:cxn ang="0">
                <a:pos x="connsiteX37033" y="connsiteY37033"/>
              </a:cxn>
              <a:cxn ang="0">
                <a:pos x="connsiteX37034" y="connsiteY37034"/>
              </a:cxn>
              <a:cxn ang="0">
                <a:pos x="connsiteX37035" y="connsiteY37035"/>
              </a:cxn>
              <a:cxn ang="0">
                <a:pos x="connsiteX37036" y="connsiteY37036"/>
              </a:cxn>
              <a:cxn ang="0">
                <a:pos x="connsiteX37037" y="connsiteY37037"/>
              </a:cxn>
              <a:cxn ang="0">
                <a:pos x="connsiteX37038" y="connsiteY37038"/>
              </a:cxn>
              <a:cxn ang="0">
                <a:pos x="connsiteX37039" y="connsiteY37039"/>
              </a:cxn>
              <a:cxn ang="0">
                <a:pos x="connsiteX37040" y="connsiteY37040"/>
              </a:cxn>
              <a:cxn ang="0">
                <a:pos x="connsiteX37041" y="connsiteY37041"/>
              </a:cxn>
              <a:cxn ang="0">
                <a:pos x="connsiteX37042" y="connsiteY37042"/>
              </a:cxn>
              <a:cxn ang="0">
                <a:pos x="connsiteX37043" y="connsiteY37043"/>
              </a:cxn>
              <a:cxn ang="0">
                <a:pos x="connsiteX37044" y="connsiteY37044"/>
              </a:cxn>
              <a:cxn ang="0">
                <a:pos x="connsiteX37045" y="connsiteY37045"/>
              </a:cxn>
              <a:cxn ang="0">
                <a:pos x="connsiteX37046" y="connsiteY37046"/>
              </a:cxn>
              <a:cxn ang="0">
                <a:pos x="connsiteX37047" y="connsiteY37047"/>
              </a:cxn>
              <a:cxn ang="0">
                <a:pos x="connsiteX37048" y="connsiteY37048"/>
              </a:cxn>
              <a:cxn ang="0">
                <a:pos x="connsiteX37049" y="connsiteY37049"/>
              </a:cxn>
              <a:cxn ang="0">
                <a:pos x="connsiteX37050" y="connsiteY37050"/>
              </a:cxn>
              <a:cxn ang="0">
                <a:pos x="connsiteX37051" y="connsiteY37051"/>
              </a:cxn>
              <a:cxn ang="0">
                <a:pos x="connsiteX37052" y="connsiteY37052"/>
              </a:cxn>
              <a:cxn ang="0">
                <a:pos x="connsiteX37053" y="connsiteY37053"/>
              </a:cxn>
              <a:cxn ang="0">
                <a:pos x="connsiteX37054" y="connsiteY37054"/>
              </a:cxn>
              <a:cxn ang="0">
                <a:pos x="connsiteX37055" y="connsiteY37055"/>
              </a:cxn>
              <a:cxn ang="0">
                <a:pos x="connsiteX37056" y="connsiteY37056"/>
              </a:cxn>
              <a:cxn ang="0">
                <a:pos x="connsiteX37057" y="connsiteY37057"/>
              </a:cxn>
              <a:cxn ang="0">
                <a:pos x="connsiteX37058" y="connsiteY37058"/>
              </a:cxn>
              <a:cxn ang="0">
                <a:pos x="connsiteX37059" y="connsiteY37059"/>
              </a:cxn>
              <a:cxn ang="0">
                <a:pos x="connsiteX37060" y="connsiteY37060"/>
              </a:cxn>
              <a:cxn ang="0">
                <a:pos x="connsiteX37061" y="connsiteY37061"/>
              </a:cxn>
              <a:cxn ang="0">
                <a:pos x="connsiteX37062" y="connsiteY37062"/>
              </a:cxn>
              <a:cxn ang="0">
                <a:pos x="connsiteX37063" y="connsiteY37063"/>
              </a:cxn>
              <a:cxn ang="0">
                <a:pos x="connsiteX37064" y="connsiteY37064"/>
              </a:cxn>
              <a:cxn ang="0">
                <a:pos x="connsiteX37065" y="connsiteY37065"/>
              </a:cxn>
              <a:cxn ang="0">
                <a:pos x="connsiteX37066" y="connsiteY37066"/>
              </a:cxn>
              <a:cxn ang="0">
                <a:pos x="connsiteX37067" y="connsiteY37067"/>
              </a:cxn>
              <a:cxn ang="0">
                <a:pos x="connsiteX37068" y="connsiteY37068"/>
              </a:cxn>
              <a:cxn ang="0">
                <a:pos x="connsiteX37069" y="connsiteY37069"/>
              </a:cxn>
              <a:cxn ang="0">
                <a:pos x="connsiteX37070" y="connsiteY37070"/>
              </a:cxn>
              <a:cxn ang="0">
                <a:pos x="connsiteX37071" y="connsiteY37071"/>
              </a:cxn>
              <a:cxn ang="0">
                <a:pos x="connsiteX37072" y="connsiteY37072"/>
              </a:cxn>
              <a:cxn ang="0">
                <a:pos x="connsiteX37073" y="connsiteY37073"/>
              </a:cxn>
              <a:cxn ang="0">
                <a:pos x="connsiteX37074" y="connsiteY37074"/>
              </a:cxn>
              <a:cxn ang="0">
                <a:pos x="connsiteX37075" y="connsiteY37075"/>
              </a:cxn>
              <a:cxn ang="0">
                <a:pos x="connsiteX37076" y="connsiteY37076"/>
              </a:cxn>
              <a:cxn ang="0">
                <a:pos x="connsiteX37077" y="connsiteY37077"/>
              </a:cxn>
              <a:cxn ang="0">
                <a:pos x="connsiteX37078" y="connsiteY37078"/>
              </a:cxn>
              <a:cxn ang="0">
                <a:pos x="connsiteX37079" y="connsiteY37079"/>
              </a:cxn>
              <a:cxn ang="0">
                <a:pos x="connsiteX37080" y="connsiteY37080"/>
              </a:cxn>
              <a:cxn ang="0">
                <a:pos x="connsiteX37081" y="connsiteY37081"/>
              </a:cxn>
              <a:cxn ang="0">
                <a:pos x="connsiteX37082" y="connsiteY37082"/>
              </a:cxn>
              <a:cxn ang="0">
                <a:pos x="connsiteX37083" y="connsiteY37083"/>
              </a:cxn>
              <a:cxn ang="0">
                <a:pos x="connsiteX37084" y="connsiteY37084"/>
              </a:cxn>
              <a:cxn ang="0">
                <a:pos x="connsiteX37085" y="connsiteY37085"/>
              </a:cxn>
              <a:cxn ang="0">
                <a:pos x="connsiteX37086" y="connsiteY37086"/>
              </a:cxn>
              <a:cxn ang="0">
                <a:pos x="connsiteX37087" y="connsiteY37087"/>
              </a:cxn>
              <a:cxn ang="0">
                <a:pos x="connsiteX37088" y="connsiteY37088"/>
              </a:cxn>
              <a:cxn ang="0">
                <a:pos x="connsiteX37089" y="connsiteY37089"/>
              </a:cxn>
              <a:cxn ang="0">
                <a:pos x="connsiteX37090" y="connsiteY37090"/>
              </a:cxn>
              <a:cxn ang="0">
                <a:pos x="connsiteX37091" y="connsiteY37091"/>
              </a:cxn>
              <a:cxn ang="0">
                <a:pos x="connsiteX37092" y="connsiteY37092"/>
              </a:cxn>
              <a:cxn ang="0">
                <a:pos x="connsiteX37093" y="connsiteY37093"/>
              </a:cxn>
              <a:cxn ang="0">
                <a:pos x="connsiteX37094" y="connsiteY37094"/>
              </a:cxn>
              <a:cxn ang="0">
                <a:pos x="connsiteX37095" y="connsiteY37095"/>
              </a:cxn>
              <a:cxn ang="0">
                <a:pos x="connsiteX37096" y="connsiteY37096"/>
              </a:cxn>
              <a:cxn ang="0">
                <a:pos x="connsiteX37097" y="connsiteY37097"/>
              </a:cxn>
              <a:cxn ang="0">
                <a:pos x="connsiteX37098" y="connsiteY37098"/>
              </a:cxn>
              <a:cxn ang="0">
                <a:pos x="connsiteX37099" y="connsiteY37099"/>
              </a:cxn>
              <a:cxn ang="0">
                <a:pos x="connsiteX37100" y="connsiteY37100"/>
              </a:cxn>
              <a:cxn ang="0">
                <a:pos x="connsiteX37101" y="connsiteY37101"/>
              </a:cxn>
              <a:cxn ang="0">
                <a:pos x="connsiteX37102" y="connsiteY37102"/>
              </a:cxn>
              <a:cxn ang="0">
                <a:pos x="connsiteX37103" y="connsiteY37103"/>
              </a:cxn>
              <a:cxn ang="0">
                <a:pos x="connsiteX37104" y="connsiteY37104"/>
              </a:cxn>
              <a:cxn ang="0">
                <a:pos x="connsiteX37105" y="connsiteY37105"/>
              </a:cxn>
              <a:cxn ang="0">
                <a:pos x="connsiteX37106" y="connsiteY37106"/>
              </a:cxn>
              <a:cxn ang="0">
                <a:pos x="connsiteX37107" y="connsiteY37107"/>
              </a:cxn>
              <a:cxn ang="0">
                <a:pos x="connsiteX37108" y="connsiteY37108"/>
              </a:cxn>
              <a:cxn ang="0">
                <a:pos x="connsiteX37109" y="connsiteY37109"/>
              </a:cxn>
              <a:cxn ang="0">
                <a:pos x="connsiteX37110" y="connsiteY37110"/>
              </a:cxn>
              <a:cxn ang="0">
                <a:pos x="connsiteX37111" y="connsiteY37111"/>
              </a:cxn>
              <a:cxn ang="0">
                <a:pos x="connsiteX37112" y="connsiteY37112"/>
              </a:cxn>
              <a:cxn ang="0">
                <a:pos x="connsiteX37113" y="connsiteY37113"/>
              </a:cxn>
              <a:cxn ang="0">
                <a:pos x="connsiteX37114" y="connsiteY37114"/>
              </a:cxn>
              <a:cxn ang="0">
                <a:pos x="connsiteX37115" y="connsiteY37115"/>
              </a:cxn>
              <a:cxn ang="0">
                <a:pos x="connsiteX37116" y="connsiteY37116"/>
              </a:cxn>
              <a:cxn ang="0">
                <a:pos x="connsiteX37117" y="connsiteY37117"/>
              </a:cxn>
              <a:cxn ang="0">
                <a:pos x="connsiteX37118" y="connsiteY37118"/>
              </a:cxn>
              <a:cxn ang="0">
                <a:pos x="connsiteX37119" y="connsiteY37119"/>
              </a:cxn>
              <a:cxn ang="0">
                <a:pos x="connsiteX37120" y="connsiteY37120"/>
              </a:cxn>
              <a:cxn ang="0">
                <a:pos x="connsiteX37121" y="connsiteY37121"/>
              </a:cxn>
              <a:cxn ang="0">
                <a:pos x="connsiteX37122" y="connsiteY37122"/>
              </a:cxn>
              <a:cxn ang="0">
                <a:pos x="connsiteX37123" y="connsiteY37123"/>
              </a:cxn>
              <a:cxn ang="0">
                <a:pos x="connsiteX37124" y="connsiteY37124"/>
              </a:cxn>
              <a:cxn ang="0">
                <a:pos x="connsiteX37125" y="connsiteY37125"/>
              </a:cxn>
              <a:cxn ang="0">
                <a:pos x="connsiteX37126" y="connsiteY37126"/>
              </a:cxn>
              <a:cxn ang="0">
                <a:pos x="connsiteX37127" y="connsiteY37127"/>
              </a:cxn>
              <a:cxn ang="0">
                <a:pos x="connsiteX37128" y="connsiteY37128"/>
              </a:cxn>
              <a:cxn ang="0">
                <a:pos x="connsiteX37129" y="connsiteY37129"/>
              </a:cxn>
              <a:cxn ang="0">
                <a:pos x="connsiteX37130" y="connsiteY37130"/>
              </a:cxn>
              <a:cxn ang="0">
                <a:pos x="connsiteX37131" y="connsiteY37131"/>
              </a:cxn>
              <a:cxn ang="0">
                <a:pos x="connsiteX37132" y="connsiteY37132"/>
              </a:cxn>
              <a:cxn ang="0">
                <a:pos x="connsiteX37133" y="connsiteY37133"/>
              </a:cxn>
              <a:cxn ang="0">
                <a:pos x="connsiteX37134" y="connsiteY37134"/>
              </a:cxn>
              <a:cxn ang="0">
                <a:pos x="connsiteX37135" y="connsiteY37135"/>
              </a:cxn>
              <a:cxn ang="0">
                <a:pos x="connsiteX37136" y="connsiteY37136"/>
              </a:cxn>
              <a:cxn ang="0">
                <a:pos x="connsiteX37137" y="connsiteY37137"/>
              </a:cxn>
              <a:cxn ang="0">
                <a:pos x="connsiteX37138" y="connsiteY37138"/>
              </a:cxn>
              <a:cxn ang="0">
                <a:pos x="connsiteX37139" y="connsiteY37139"/>
              </a:cxn>
              <a:cxn ang="0">
                <a:pos x="connsiteX37140" y="connsiteY37140"/>
              </a:cxn>
              <a:cxn ang="0">
                <a:pos x="connsiteX37141" y="connsiteY37141"/>
              </a:cxn>
              <a:cxn ang="0">
                <a:pos x="connsiteX37142" y="connsiteY37142"/>
              </a:cxn>
              <a:cxn ang="0">
                <a:pos x="connsiteX37143" y="connsiteY37143"/>
              </a:cxn>
              <a:cxn ang="0">
                <a:pos x="connsiteX37144" y="connsiteY37144"/>
              </a:cxn>
              <a:cxn ang="0">
                <a:pos x="connsiteX37145" y="connsiteY37145"/>
              </a:cxn>
              <a:cxn ang="0">
                <a:pos x="connsiteX37146" y="connsiteY37146"/>
              </a:cxn>
              <a:cxn ang="0">
                <a:pos x="connsiteX37147" y="connsiteY37147"/>
              </a:cxn>
              <a:cxn ang="0">
                <a:pos x="connsiteX37148" y="connsiteY37148"/>
              </a:cxn>
              <a:cxn ang="0">
                <a:pos x="connsiteX37149" y="connsiteY37149"/>
              </a:cxn>
              <a:cxn ang="0">
                <a:pos x="connsiteX37150" y="connsiteY37150"/>
              </a:cxn>
              <a:cxn ang="0">
                <a:pos x="connsiteX37151" y="connsiteY37151"/>
              </a:cxn>
              <a:cxn ang="0">
                <a:pos x="connsiteX37152" y="connsiteY37152"/>
              </a:cxn>
              <a:cxn ang="0">
                <a:pos x="connsiteX37153" y="connsiteY37153"/>
              </a:cxn>
              <a:cxn ang="0">
                <a:pos x="connsiteX37154" y="connsiteY37154"/>
              </a:cxn>
              <a:cxn ang="0">
                <a:pos x="connsiteX37155" y="connsiteY37155"/>
              </a:cxn>
              <a:cxn ang="0">
                <a:pos x="connsiteX37156" y="connsiteY37156"/>
              </a:cxn>
              <a:cxn ang="0">
                <a:pos x="connsiteX37157" y="connsiteY37157"/>
              </a:cxn>
              <a:cxn ang="0">
                <a:pos x="connsiteX37158" y="connsiteY37158"/>
              </a:cxn>
              <a:cxn ang="0">
                <a:pos x="connsiteX37159" y="connsiteY37159"/>
              </a:cxn>
              <a:cxn ang="0">
                <a:pos x="connsiteX37160" y="connsiteY37160"/>
              </a:cxn>
              <a:cxn ang="0">
                <a:pos x="connsiteX37161" y="connsiteY37161"/>
              </a:cxn>
              <a:cxn ang="0">
                <a:pos x="connsiteX37162" y="connsiteY37162"/>
              </a:cxn>
              <a:cxn ang="0">
                <a:pos x="connsiteX37163" y="connsiteY37163"/>
              </a:cxn>
              <a:cxn ang="0">
                <a:pos x="connsiteX37164" y="connsiteY37164"/>
              </a:cxn>
              <a:cxn ang="0">
                <a:pos x="connsiteX37165" y="connsiteY37165"/>
              </a:cxn>
              <a:cxn ang="0">
                <a:pos x="connsiteX37166" y="connsiteY37166"/>
              </a:cxn>
              <a:cxn ang="0">
                <a:pos x="connsiteX37167" y="connsiteY37167"/>
              </a:cxn>
              <a:cxn ang="0">
                <a:pos x="connsiteX37168" y="connsiteY37168"/>
              </a:cxn>
              <a:cxn ang="0">
                <a:pos x="connsiteX37169" y="connsiteY37169"/>
              </a:cxn>
              <a:cxn ang="0">
                <a:pos x="connsiteX37170" y="connsiteY37170"/>
              </a:cxn>
              <a:cxn ang="0">
                <a:pos x="connsiteX37171" y="connsiteY37171"/>
              </a:cxn>
              <a:cxn ang="0">
                <a:pos x="connsiteX37172" y="connsiteY37172"/>
              </a:cxn>
              <a:cxn ang="0">
                <a:pos x="connsiteX37173" y="connsiteY37173"/>
              </a:cxn>
              <a:cxn ang="0">
                <a:pos x="connsiteX37174" y="connsiteY37174"/>
              </a:cxn>
              <a:cxn ang="0">
                <a:pos x="connsiteX37175" y="connsiteY37175"/>
              </a:cxn>
              <a:cxn ang="0">
                <a:pos x="connsiteX37176" y="connsiteY37176"/>
              </a:cxn>
              <a:cxn ang="0">
                <a:pos x="connsiteX37177" y="connsiteY37177"/>
              </a:cxn>
              <a:cxn ang="0">
                <a:pos x="connsiteX37178" y="connsiteY37178"/>
              </a:cxn>
              <a:cxn ang="0">
                <a:pos x="connsiteX37179" y="connsiteY37179"/>
              </a:cxn>
              <a:cxn ang="0">
                <a:pos x="connsiteX37180" y="connsiteY37180"/>
              </a:cxn>
              <a:cxn ang="0">
                <a:pos x="connsiteX37181" y="connsiteY37181"/>
              </a:cxn>
              <a:cxn ang="0">
                <a:pos x="connsiteX37182" y="connsiteY37182"/>
              </a:cxn>
              <a:cxn ang="0">
                <a:pos x="connsiteX37183" y="connsiteY37183"/>
              </a:cxn>
              <a:cxn ang="0">
                <a:pos x="connsiteX37184" y="connsiteY37184"/>
              </a:cxn>
              <a:cxn ang="0">
                <a:pos x="connsiteX37185" y="connsiteY37185"/>
              </a:cxn>
              <a:cxn ang="0">
                <a:pos x="connsiteX37186" y="connsiteY37186"/>
              </a:cxn>
              <a:cxn ang="0">
                <a:pos x="connsiteX37187" y="connsiteY37187"/>
              </a:cxn>
              <a:cxn ang="0">
                <a:pos x="connsiteX37188" y="connsiteY37188"/>
              </a:cxn>
              <a:cxn ang="0">
                <a:pos x="connsiteX37189" y="connsiteY37189"/>
              </a:cxn>
              <a:cxn ang="0">
                <a:pos x="connsiteX37190" y="connsiteY37190"/>
              </a:cxn>
              <a:cxn ang="0">
                <a:pos x="connsiteX37191" y="connsiteY37191"/>
              </a:cxn>
              <a:cxn ang="0">
                <a:pos x="connsiteX37192" y="connsiteY37192"/>
              </a:cxn>
              <a:cxn ang="0">
                <a:pos x="connsiteX37193" y="connsiteY37193"/>
              </a:cxn>
              <a:cxn ang="0">
                <a:pos x="connsiteX37194" y="connsiteY37194"/>
              </a:cxn>
              <a:cxn ang="0">
                <a:pos x="connsiteX37195" y="connsiteY37195"/>
              </a:cxn>
              <a:cxn ang="0">
                <a:pos x="connsiteX37196" y="connsiteY37196"/>
              </a:cxn>
              <a:cxn ang="0">
                <a:pos x="connsiteX37197" y="connsiteY37197"/>
              </a:cxn>
              <a:cxn ang="0">
                <a:pos x="connsiteX37198" y="connsiteY37198"/>
              </a:cxn>
              <a:cxn ang="0">
                <a:pos x="connsiteX37199" y="connsiteY37199"/>
              </a:cxn>
              <a:cxn ang="0">
                <a:pos x="connsiteX37200" y="connsiteY37200"/>
              </a:cxn>
              <a:cxn ang="0">
                <a:pos x="connsiteX37201" y="connsiteY37201"/>
              </a:cxn>
              <a:cxn ang="0">
                <a:pos x="connsiteX37202" y="connsiteY37202"/>
              </a:cxn>
              <a:cxn ang="0">
                <a:pos x="connsiteX37203" y="connsiteY37203"/>
              </a:cxn>
              <a:cxn ang="0">
                <a:pos x="connsiteX37204" y="connsiteY37204"/>
              </a:cxn>
              <a:cxn ang="0">
                <a:pos x="connsiteX37205" y="connsiteY37205"/>
              </a:cxn>
              <a:cxn ang="0">
                <a:pos x="connsiteX37206" y="connsiteY37206"/>
              </a:cxn>
              <a:cxn ang="0">
                <a:pos x="connsiteX37207" y="connsiteY37207"/>
              </a:cxn>
              <a:cxn ang="0">
                <a:pos x="connsiteX37208" y="connsiteY37208"/>
              </a:cxn>
              <a:cxn ang="0">
                <a:pos x="connsiteX37209" y="connsiteY37209"/>
              </a:cxn>
              <a:cxn ang="0">
                <a:pos x="connsiteX37210" y="connsiteY37210"/>
              </a:cxn>
              <a:cxn ang="0">
                <a:pos x="connsiteX37211" y="connsiteY37211"/>
              </a:cxn>
              <a:cxn ang="0">
                <a:pos x="connsiteX37212" y="connsiteY37212"/>
              </a:cxn>
              <a:cxn ang="0">
                <a:pos x="connsiteX37213" y="connsiteY37213"/>
              </a:cxn>
              <a:cxn ang="0">
                <a:pos x="connsiteX37214" y="connsiteY37214"/>
              </a:cxn>
              <a:cxn ang="0">
                <a:pos x="connsiteX37215" y="connsiteY37215"/>
              </a:cxn>
              <a:cxn ang="0">
                <a:pos x="connsiteX37216" y="connsiteY37216"/>
              </a:cxn>
              <a:cxn ang="0">
                <a:pos x="connsiteX37217" y="connsiteY37217"/>
              </a:cxn>
              <a:cxn ang="0">
                <a:pos x="connsiteX37218" y="connsiteY37218"/>
              </a:cxn>
              <a:cxn ang="0">
                <a:pos x="connsiteX37219" y="connsiteY37219"/>
              </a:cxn>
              <a:cxn ang="0">
                <a:pos x="connsiteX37220" y="connsiteY37220"/>
              </a:cxn>
              <a:cxn ang="0">
                <a:pos x="connsiteX37221" y="connsiteY37221"/>
              </a:cxn>
              <a:cxn ang="0">
                <a:pos x="connsiteX37222" y="connsiteY37222"/>
              </a:cxn>
              <a:cxn ang="0">
                <a:pos x="connsiteX37223" y="connsiteY37223"/>
              </a:cxn>
              <a:cxn ang="0">
                <a:pos x="connsiteX37224" y="connsiteY37224"/>
              </a:cxn>
              <a:cxn ang="0">
                <a:pos x="connsiteX37225" y="connsiteY37225"/>
              </a:cxn>
              <a:cxn ang="0">
                <a:pos x="connsiteX37226" y="connsiteY37226"/>
              </a:cxn>
              <a:cxn ang="0">
                <a:pos x="connsiteX37227" y="connsiteY37227"/>
              </a:cxn>
              <a:cxn ang="0">
                <a:pos x="connsiteX37228" y="connsiteY37228"/>
              </a:cxn>
              <a:cxn ang="0">
                <a:pos x="connsiteX37229" y="connsiteY37229"/>
              </a:cxn>
              <a:cxn ang="0">
                <a:pos x="connsiteX37230" y="connsiteY37230"/>
              </a:cxn>
              <a:cxn ang="0">
                <a:pos x="connsiteX37231" y="connsiteY37231"/>
              </a:cxn>
              <a:cxn ang="0">
                <a:pos x="connsiteX37232" y="connsiteY37232"/>
              </a:cxn>
              <a:cxn ang="0">
                <a:pos x="connsiteX37233" y="connsiteY37233"/>
              </a:cxn>
              <a:cxn ang="0">
                <a:pos x="connsiteX37234" y="connsiteY37234"/>
              </a:cxn>
              <a:cxn ang="0">
                <a:pos x="connsiteX37235" y="connsiteY37235"/>
              </a:cxn>
              <a:cxn ang="0">
                <a:pos x="connsiteX37236" y="connsiteY37236"/>
              </a:cxn>
              <a:cxn ang="0">
                <a:pos x="connsiteX37237" y="connsiteY37237"/>
              </a:cxn>
              <a:cxn ang="0">
                <a:pos x="connsiteX37238" y="connsiteY37238"/>
              </a:cxn>
              <a:cxn ang="0">
                <a:pos x="connsiteX37239" y="connsiteY37239"/>
              </a:cxn>
              <a:cxn ang="0">
                <a:pos x="connsiteX37240" y="connsiteY37240"/>
              </a:cxn>
              <a:cxn ang="0">
                <a:pos x="connsiteX37241" y="connsiteY37241"/>
              </a:cxn>
              <a:cxn ang="0">
                <a:pos x="connsiteX37242" y="connsiteY37242"/>
              </a:cxn>
              <a:cxn ang="0">
                <a:pos x="connsiteX37243" y="connsiteY37243"/>
              </a:cxn>
              <a:cxn ang="0">
                <a:pos x="connsiteX37244" y="connsiteY37244"/>
              </a:cxn>
              <a:cxn ang="0">
                <a:pos x="connsiteX37245" y="connsiteY37245"/>
              </a:cxn>
              <a:cxn ang="0">
                <a:pos x="connsiteX37246" y="connsiteY37246"/>
              </a:cxn>
              <a:cxn ang="0">
                <a:pos x="connsiteX37247" y="connsiteY37247"/>
              </a:cxn>
              <a:cxn ang="0">
                <a:pos x="connsiteX37248" y="connsiteY37248"/>
              </a:cxn>
              <a:cxn ang="0">
                <a:pos x="connsiteX37249" y="connsiteY37249"/>
              </a:cxn>
              <a:cxn ang="0">
                <a:pos x="connsiteX37250" y="connsiteY37250"/>
              </a:cxn>
              <a:cxn ang="0">
                <a:pos x="connsiteX37251" y="connsiteY37251"/>
              </a:cxn>
              <a:cxn ang="0">
                <a:pos x="connsiteX37252" y="connsiteY37252"/>
              </a:cxn>
              <a:cxn ang="0">
                <a:pos x="connsiteX37253" y="connsiteY37253"/>
              </a:cxn>
              <a:cxn ang="0">
                <a:pos x="connsiteX37254" y="connsiteY37254"/>
              </a:cxn>
              <a:cxn ang="0">
                <a:pos x="connsiteX37255" y="connsiteY37255"/>
              </a:cxn>
              <a:cxn ang="0">
                <a:pos x="connsiteX37256" y="connsiteY37256"/>
              </a:cxn>
              <a:cxn ang="0">
                <a:pos x="connsiteX37257" y="connsiteY37257"/>
              </a:cxn>
              <a:cxn ang="0">
                <a:pos x="connsiteX37258" y="connsiteY37258"/>
              </a:cxn>
              <a:cxn ang="0">
                <a:pos x="connsiteX37259" y="connsiteY37259"/>
              </a:cxn>
              <a:cxn ang="0">
                <a:pos x="connsiteX37260" y="connsiteY37260"/>
              </a:cxn>
              <a:cxn ang="0">
                <a:pos x="connsiteX37261" y="connsiteY37261"/>
              </a:cxn>
              <a:cxn ang="0">
                <a:pos x="connsiteX37262" y="connsiteY37262"/>
              </a:cxn>
              <a:cxn ang="0">
                <a:pos x="connsiteX37263" y="connsiteY37263"/>
              </a:cxn>
              <a:cxn ang="0">
                <a:pos x="connsiteX37264" y="connsiteY37264"/>
              </a:cxn>
              <a:cxn ang="0">
                <a:pos x="connsiteX37265" y="connsiteY37265"/>
              </a:cxn>
              <a:cxn ang="0">
                <a:pos x="connsiteX37266" y="connsiteY37266"/>
              </a:cxn>
              <a:cxn ang="0">
                <a:pos x="connsiteX37267" y="connsiteY37267"/>
              </a:cxn>
              <a:cxn ang="0">
                <a:pos x="connsiteX37268" y="connsiteY37268"/>
              </a:cxn>
              <a:cxn ang="0">
                <a:pos x="connsiteX37269" y="connsiteY37269"/>
              </a:cxn>
              <a:cxn ang="0">
                <a:pos x="connsiteX37270" y="connsiteY37270"/>
              </a:cxn>
              <a:cxn ang="0">
                <a:pos x="connsiteX37271" y="connsiteY37271"/>
              </a:cxn>
              <a:cxn ang="0">
                <a:pos x="connsiteX37272" y="connsiteY37272"/>
              </a:cxn>
              <a:cxn ang="0">
                <a:pos x="connsiteX37273" y="connsiteY37273"/>
              </a:cxn>
              <a:cxn ang="0">
                <a:pos x="connsiteX37274" y="connsiteY37274"/>
              </a:cxn>
              <a:cxn ang="0">
                <a:pos x="connsiteX37275" y="connsiteY37275"/>
              </a:cxn>
              <a:cxn ang="0">
                <a:pos x="connsiteX37276" y="connsiteY37276"/>
              </a:cxn>
              <a:cxn ang="0">
                <a:pos x="connsiteX37277" y="connsiteY37277"/>
              </a:cxn>
              <a:cxn ang="0">
                <a:pos x="connsiteX37278" y="connsiteY37278"/>
              </a:cxn>
              <a:cxn ang="0">
                <a:pos x="connsiteX37279" y="connsiteY37279"/>
              </a:cxn>
              <a:cxn ang="0">
                <a:pos x="connsiteX37280" y="connsiteY37280"/>
              </a:cxn>
              <a:cxn ang="0">
                <a:pos x="connsiteX37281" y="connsiteY37281"/>
              </a:cxn>
              <a:cxn ang="0">
                <a:pos x="connsiteX37282" y="connsiteY37282"/>
              </a:cxn>
              <a:cxn ang="0">
                <a:pos x="connsiteX37283" y="connsiteY37283"/>
              </a:cxn>
              <a:cxn ang="0">
                <a:pos x="connsiteX37284" y="connsiteY37284"/>
              </a:cxn>
              <a:cxn ang="0">
                <a:pos x="connsiteX37285" y="connsiteY37285"/>
              </a:cxn>
              <a:cxn ang="0">
                <a:pos x="connsiteX37286" y="connsiteY37286"/>
              </a:cxn>
              <a:cxn ang="0">
                <a:pos x="connsiteX37287" y="connsiteY37287"/>
              </a:cxn>
              <a:cxn ang="0">
                <a:pos x="connsiteX37288" y="connsiteY37288"/>
              </a:cxn>
              <a:cxn ang="0">
                <a:pos x="connsiteX37289" y="connsiteY37289"/>
              </a:cxn>
              <a:cxn ang="0">
                <a:pos x="connsiteX37290" y="connsiteY37290"/>
              </a:cxn>
              <a:cxn ang="0">
                <a:pos x="connsiteX37291" y="connsiteY37291"/>
              </a:cxn>
              <a:cxn ang="0">
                <a:pos x="connsiteX37292" y="connsiteY37292"/>
              </a:cxn>
              <a:cxn ang="0">
                <a:pos x="connsiteX37293" y="connsiteY37293"/>
              </a:cxn>
              <a:cxn ang="0">
                <a:pos x="connsiteX37294" y="connsiteY37294"/>
              </a:cxn>
              <a:cxn ang="0">
                <a:pos x="connsiteX37295" y="connsiteY37295"/>
              </a:cxn>
              <a:cxn ang="0">
                <a:pos x="connsiteX37296" y="connsiteY37296"/>
              </a:cxn>
              <a:cxn ang="0">
                <a:pos x="connsiteX37297" y="connsiteY37297"/>
              </a:cxn>
              <a:cxn ang="0">
                <a:pos x="connsiteX37298" y="connsiteY37298"/>
              </a:cxn>
              <a:cxn ang="0">
                <a:pos x="connsiteX37299" y="connsiteY37299"/>
              </a:cxn>
              <a:cxn ang="0">
                <a:pos x="connsiteX37300" y="connsiteY37300"/>
              </a:cxn>
              <a:cxn ang="0">
                <a:pos x="connsiteX37301" y="connsiteY37301"/>
              </a:cxn>
              <a:cxn ang="0">
                <a:pos x="connsiteX37302" y="connsiteY37302"/>
              </a:cxn>
              <a:cxn ang="0">
                <a:pos x="connsiteX37303" y="connsiteY37303"/>
              </a:cxn>
              <a:cxn ang="0">
                <a:pos x="connsiteX37304" y="connsiteY37304"/>
              </a:cxn>
              <a:cxn ang="0">
                <a:pos x="connsiteX37305" y="connsiteY37305"/>
              </a:cxn>
              <a:cxn ang="0">
                <a:pos x="connsiteX37306" y="connsiteY37306"/>
              </a:cxn>
              <a:cxn ang="0">
                <a:pos x="connsiteX37307" y="connsiteY37307"/>
              </a:cxn>
              <a:cxn ang="0">
                <a:pos x="connsiteX37308" y="connsiteY37308"/>
              </a:cxn>
              <a:cxn ang="0">
                <a:pos x="connsiteX37309" y="connsiteY37309"/>
              </a:cxn>
              <a:cxn ang="0">
                <a:pos x="connsiteX37310" y="connsiteY37310"/>
              </a:cxn>
              <a:cxn ang="0">
                <a:pos x="connsiteX37311" y="connsiteY37311"/>
              </a:cxn>
              <a:cxn ang="0">
                <a:pos x="connsiteX37312" y="connsiteY37312"/>
              </a:cxn>
              <a:cxn ang="0">
                <a:pos x="connsiteX37313" y="connsiteY37313"/>
              </a:cxn>
              <a:cxn ang="0">
                <a:pos x="connsiteX37314" y="connsiteY37314"/>
              </a:cxn>
              <a:cxn ang="0">
                <a:pos x="connsiteX37315" y="connsiteY37315"/>
              </a:cxn>
              <a:cxn ang="0">
                <a:pos x="connsiteX37316" y="connsiteY37316"/>
              </a:cxn>
              <a:cxn ang="0">
                <a:pos x="connsiteX37317" y="connsiteY37317"/>
              </a:cxn>
              <a:cxn ang="0">
                <a:pos x="connsiteX37318" y="connsiteY37318"/>
              </a:cxn>
              <a:cxn ang="0">
                <a:pos x="connsiteX37319" y="connsiteY37319"/>
              </a:cxn>
              <a:cxn ang="0">
                <a:pos x="connsiteX37320" y="connsiteY37320"/>
              </a:cxn>
              <a:cxn ang="0">
                <a:pos x="connsiteX37321" y="connsiteY37321"/>
              </a:cxn>
              <a:cxn ang="0">
                <a:pos x="connsiteX37322" y="connsiteY37322"/>
              </a:cxn>
              <a:cxn ang="0">
                <a:pos x="connsiteX37323" y="connsiteY37323"/>
              </a:cxn>
              <a:cxn ang="0">
                <a:pos x="connsiteX37324" y="connsiteY37324"/>
              </a:cxn>
              <a:cxn ang="0">
                <a:pos x="connsiteX37325" y="connsiteY37325"/>
              </a:cxn>
              <a:cxn ang="0">
                <a:pos x="connsiteX37326" y="connsiteY37326"/>
              </a:cxn>
              <a:cxn ang="0">
                <a:pos x="connsiteX37327" y="connsiteY37327"/>
              </a:cxn>
              <a:cxn ang="0">
                <a:pos x="connsiteX37328" y="connsiteY37328"/>
              </a:cxn>
              <a:cxn ang="0">
                <a:pos x="connsiteX37329" y="connsiteY37329"/>
              </a:cxn>
              <a:cxn ang="0">
                <a:pos x="connsiteX37330" y="connsiteY37330"/>
              </a:cxn>
              <a:cxn ang="0">
                <a:pos x="connsiteX37331" y="connsiteY37331"/>
              </a:cxn>
              <a:cxn ang="0">
                <a:pos x="connsiteX37332" y="connsiteY37332"/>
              </a:cxn>
              <a:cxn ang="0">
                <a:pos x="connsiteX37333" y="connsiteY37333"/>
              </a:cxn>
              <a:cxn ang="0">
                <a:pos x="connsiteX37334" y="connsiteY37334"/>
              </a:cxn>
              <a:cxn ang="0">
                <a:pos x="connsiteX37335" y="connsiteY37335"/>
              </a:cxn>
              <a:cxn ang="0">
                <a:pos x="connsiteX37336" y="connsiteY37336"/>
              </a:cxn>
              <a:cxn ang="0">
                <a:pos x="connsiteX37337" y="connsiteY37337"/>
              </a:cxn>
              <a:cxn ang="0">
                <a:pos x="connsiteX37338" y="connsiteY37338"/>
              </a:cxn>
              <a:cxn ang="0">
                <a:pos x="connsiteX37339" y="connsiteY37339"/>
              </a:cxn>
              <a:cxn ang="0">
                <a:pos x="connsiteX37340" y="connsiteY37340"/>
              </a:cxn>
              <a:cxn ang="0">
                <a:pos x="connsiteX37341" y="connsiteY37341"/>
              </a:cxn>
              <a:cxn ang="0">
                <a:pos x="connsiteX37342" y="connsiteY37342"/>
              </a:cxn>
              <a:cxn ang="0">
                <a:pos x="connsiteX37343" y="connsiteY37343"/>
              </a:cxn>
              <a:cxn ang="0">
                <a:pos x="connsiteX37344" y="connsiteY37344"/>
              </a:cxn>
              <a:cxn ang="0">
                <a:pos x="connsiteX37345" y="connsiteY37345"/>
              </a:cxn>
              <a:cxn ang="0">
                <a:pos x="connsiteX37346" y="connsiteY37346"/>
              </a:cxn>
              <a:cxn ang="0">
                <a:pos x="connsiteX37347" y="connsiteY37347"/>
              </a:cxn>
              <a:cxn ang="0">
                <a:pos x="connsiteX37348" y="connsiteY37348"/>
              </a:cxn>
              <a:cxn ang="0">
                <a:pos x="connsiteX37349" y="connsiteY37349"/>
              </a:cxn>
              <a:cxn ang="0">
                <a:pos x="connsiteX37350" y="connsiteY37350"/>
              </a:cxn>
              <a:cxn ang="0">
                <a:pos x="connsiteX37351" y="connsiteY37351"/>
              </a:cxn>
              <a:cxn ang="0">
                <a:pos x="connsiteX37352" y="connsiteY37352"/>
              </a:cxn>
              <a:cxn ang="0">
                <a:pos x="connsiteX37353" y="connsiteY37353"/>
              </a:cxn>
              <a:cxn ang="0">
                <a:pos x="connsiteX37354" y="connsiteY37354"/>
              </a:cxn>
              <a:cxn ang="0">
                <a:pos x="connsiteX37355" y="connsiteY37355"/>
              </a:cxn>
              <a:cxn ang="0">
                <a:pos x="connsiteX37356" y="connsiteY37356"/>
              </a:cxn>
              <a:cxn ang="0">
                <a:pos x="connsiteX37357" y="connsiteY37357"/>
              </a:cxn>
              <a:cxn ang="0">
                <a:pos x="connsiteX37358" y="connsiteY37358"/>
              </a:cxn>
              <a:cxn ang="0">
                <a:pos x="connsiteX37359" y="connsiteY37359"/>
              </a:cxn>
              <a:cxn ang="0">
                <a:pos x="connsiteX37360" y="connsiteY37360"/>
              </a:cxn>
              <a:cxn ang="0">
                <a:pos x="connsiteX37361" y="connsiteY37361"/>
              </a:cxn>
              <a:cxn ang="0">
                <a:pos x="connsiteX37362" y="connsiteY37362"/>
              </a:cxn>
              <a:cxn ang="0">
                <a:pos x="connsiteX37363" y="connsiteY37363"/>
              </a:cxn>
              <a:cxn ang="0">
                <a:pos x="connsiteX37364" y="connsiteY37364"/>
              </a:cxn>
              <a:cxn ang="0">
                <a:pos x="connsiteX37365" y="connsiteY37365"/>
              </a:cxn>
              <a:cxn ang="0">
                <a:pos x="connsiteX37366" y="connsiteY37366"/>
              </a:cxn>
              <a:cxn ang="0">
                <a:pos x="connsiteX37367" y="connsiteY37367"/>
              </a:cxn>
              <a:cxn ang="0">
                <a:pos x="connsiteX37368" y="connsiteY37368"/>
              </a:cxn>
              <a:cxn ang="0">
                <a:pos x="connsiteX37369" y="connsiteY37369"/>
              </a:cxn>
              <a:cxn ang="0">
                <a:pos x="connsiteX37370" y="connsiteY37370"/>
              </a:cxn>
              <a:cxn ang="0">
                <a:pos x="connsiteX37371" y="connsiteY37371"/>
              </a:cxn>
              <a:cxn ang="0">
                <a:pos x="connsiteX37372" y="connsiteY37372"/>
              </a:cxn>
              <a:cxn ang="0">
                <a:pos x="connsiteX37373" y="connsiteY37373"/>
              </a:cxn>
              <a:cxn ang="0">
                <a:pos x="connsiteX37374" y="connsiteY37374"/>
              </a:cxn>
              <a:cxn ang="0">
                <a:pos x="connsiteX37375" y="connsiteY37375"/>
              </a:cxn>
              <a:cxn ang="0">
                <a:pos x="connsiteX37376" y="connsiteY37376"/>
              </a:cxn>
              <a:cxn ang="0">
                <a:pos x="connsiteX37377" y="connsiteY37377"/>
              </a:cxn>
              <a:cxn ang="0">
                <a:pos x="connsiteX37378" y="connsiteY37378"/>
              </a:cxn>
              <a:cxn ang="0">
                <a:pos x="connsiteX37379" y="connsiteY37379"/>
              </a:cxn>
              <a:cxn ang="0">
                <a:pos x="connsiteX37380" y="connsiteY37380"/>
              </a:cxn>
              <a:cxn ang="0">
                <a:pos x="connsiteX37381" y="connsiteY37381"/>
              </a:cxn>
              <a:cxn ang="0">
                <a:pos x="connsiteX37382" y="connsiteY37382"/>
              </a:cxn>
              <a:cxn ang="0">
                <a:pos x="connsiteX37383" y="connsiteY37383"/>
              </a:cxn>
              <a:cxn ang="0">
                <a:pos x="connsiteX37384" y="connsiteY37384"/>
              </a:cxn>
              <a:cxn ang="0">
                <a:pos x="connsiteX37385" y="connsiteY37385"/>
              </a:cxn>
              <a:cxn ang="0">
                <a:pos x="connsiteX37386" y="connsiteY37386"/>
              </a:cxn>
              <a:cxn ang="0">
                <a:pos x="connsiteX37387" y="connsiteY37387"/>
              </a:cxn>
              <a:cxn ang="0">
                <a:pos x="connsiteX37388" y="connsiteY37388"/>
              </a:cxn>
              <a:cxn ang="0">
                <a:pos x="connsiteX37389" y="connsiteY37389"/>
              </a:cxn>
              <a:cxn ang="0">
                <a:pos x="connsiteX37390" y="connsiteY37390"/>
              </a:cxn>
              <a:cxn ang="0">
                <a:pos x="connsiteX37391" y="connsiteY37391"/>
              </a:cxn>
              <a:cxn ang="0">
                <a:pos x="connsiteX37392" y="connsiteY37392"/>
              </a:cxn>
              <a:cxn ang="0">
                <a:pos x="connsiteX37393" y="connsiteY37393"/>
              </a:cxn>
              <a:cxn ang="0">
                <a:pos x="connsiteX37394" y="connsiteY37394"/>
              </a:cxn>
              <a:cxn ang="0">
                <a:pos x="connsiteX37395" y="connsiteY37395"/>
              </a:cxn>
              <a:cxn ang="0">
                <a:pos x="connsiteX37396" y="connsiteY37396"/>
              </a:cxn>
              <a:cxn ang="0">
                <a:pos x="connsiteX37397" y="connsiteY37397"/>
              </a:cxn>
              <a:cxn ang="0">
                <a:pos x="connsiteX37398" y="connsiteY37398"/>
              </a:cxn>
              <a:cxn ang="0">
                <a:pos x="connsiteX37399" y="connsiteY37399"/>
              </a:cxn>
              <a:cxn ang="0">
                <a:pos x="connsiteX37400" y="connsiteY37400"/>
              </a:cxn>
              <a:cxn ang="0">
                <a:pos x="connsiteX37401" y="connsiteY37401"/>
              </a:cxn>
              <a:cxn ang="0">
                <a:pos x="connsiteX37402" y="connsiteY37402"/>
              </a:cxn>
              <a:cxn ang="0">
                <a:pos x="connsiteX37403" y="connsiteY37403"/>
              </a:cxn>
              <a:cxn ang="0">
                <a:pos x="connsiteX37404" y="connsiteY37404"/>
              </a:cxn>
              <a:cxn ang="0">
                <a:pos x="connsiteX37405" y="connsiteY37405"/>
              </a:cxn>
              <a:cxn ang="0">
                <a:pos x="connsiteX37406" y="connsiteY37406"/>
              </a:cxn>
              <a:cxn ang="0">
                <a:pos x="connsiteX37407" y="connsiteY37407"/>
              </a:cxn>
              <a:cxn ang="0">
                <a:pos x="connsiteX37408" y="connsiteY37408"/>
              </a:cxn>
              <a:cxn ang="0">
                <a:pos x="connsiteX37409" y="connsiteY37409"/>
              </a:cxn>
              <a:cxn ang="0">
                <a:pos x="connsiteX37410" y="connsiteY37410"/>
              </a:cxn>
              <a:cxn ang="0">
                <a:pos x="connsiteX37411" y="connsiteY37411"/>
              </a:cxn>
              <a:cxn ang="0">
                <a:pos x="connsiteX37412" y="connsiteY37412"/>
              </a:cxn>
              <a:cxn ang="0">
                <a:pos x="connsiteX37413" y="connsiteY37413"/>
              </a:cxn>
              <a:cxn ang="0">
                <a:pos x="connsiteX37414" y="connsiteY37414"/>
              </a:cxn>
              <a:cxn ang="0">
                <a:pos x="connsiteX37415" y="connsiteY37415"/>
              </a:cxn>
              <a:cxn ang="0">
                <a:pos x="connsiteX37416" y="connsiteY37416"/>
              </a:cxn>
              <a:cxn ang="0">
                <a:pos x="connsiteX37417" y="connsiteY37417"/>
              </a:cxn>
              <a:cxn ang="0">
                <a:pos x="connsiteX37418" y="connsiteY37418"/>
              </a:cxn>
              <a:cxn ang="0">
                <a:pos x="connsiteX37419" y="connsiteY37419"/>
              </a:cxn>
              <a:cxn ang="0">
                <a:pos x="connsiteX37420" y="connsiteY37420"/>
              </a:cxn>
              <a:cxn ang="0">
                <a:pos x="connsiteX37421" y="connsiteY37421"/>
              </a:cxn>
              <a:cxn ang="0">
                <a:pos x="connsiteX37422" y="connsiteY37422"/>
              </a:cxn>
              <a:cxn ang="0">
                <a:pos x="connsiteX37423" y="connsiteY37423"/>
              </a:cxn>
              <a:cxn ang="0">
                <a:pos x="connsiteX37424" y="connsiteY37424"/>
              </a:cxn>
              <a:cxn ang="0">
                <a:pos x="connsiteX37425" y="connsiteY37425"/>
              </a:cxn>
              <a:cxn ang="0">
                <a:pos x="connsiteX37426" y="connsiteY37426"/>
              </a:cxn>
              <a:cxn ang="0">
                <a:pos x="connsiteX37427" y="connsiteY37427"/>
              </a:cxn>
              <a:cxn ang="0">
                <a:pos x="connsiteX37428" y="connsiteY37428"/>
              </a:cxn>
              <a:cxn ang="0">
                <a:pos x="connsiteX37429" y="connsiteY37429"/>
              </a:cxn>
              <a:cxn ang="0">
                <a:pos x="connsiteX37430" y="connsiteY37430"/>
              </a:cxn>
              <a:cxn ang="0">
                <a:pos x="connsiteX37431" y="connsiteY37431"/>
              </a:cxn>
              <a:cxn ang="0">
                <a:pos x="connsiteX37432" y="connsiteY37432"/>
              </a:cxn>
              <a:cxn ang="0">
                <a:pos x="connsiteX37433" y="connsiteY37433"/>
              </a:cxn>
              <a:cxn ang="0">
                <a:pos x="connsiteX37434" y="connsiteY37434"/>
              </a:cxn>
              <a:cxn ang="0">
                <a:pos x="connsiteX37435" y="connsiteY37435"/>
              </a:cxn>
              <a:cxn ang="0">
                <a:pos x="connsiteX37436" y="connsiteY37436"/>
              </a:cxn>
              <a:cxn ang="0">
                <a:pos x="connsiteX37437" y="connsiteY37437"/>
              </a:cxn>
              <a:cxn ang="0">
                <a:pos x="connsiteX37438" y="connsiteY37438"/>
              </a:cxn>
              <a:cxn ang="0">
                <a:pos x="connsiteX37439" y="connsiteY37439"/>
              </a:cxn>
              <a:cxn ang="0">
                <a:pos x="connsiteX37440" y="connsiteY37440"/>
              </a:cxn>
              <a:cxn ang="0">
                <a:pos x="connsiteX37441" y="connsiteY37441"/>
              </a:cxn>
              <a:cxn ang="0">
                <a:pos x="connsiteX37442" y="connsiteY37442"/>
              </a:cxn>
              <a:cxn ang="0">
                <a:pos x="connsiteX37443" y="connsiteY37443"/>
              </a:cxn>
              <a:cxn ang="0">
                <a:pos x="connsiteX37444" y="connsiteY37444"/>
              </a:cxn>
              <a:cxn ang="0">
                <a:pos x="connsiteX37445" y="connsiteY37445"/>
              </a:cxn>
              <a:cxn ang="0">
                <a:pos x="connsiteX37446" y="connsiteY37446"/>
              </a:cxn>
              <a:cxn ang="0">
                <a:pos x="connsiteX37447" y="connsiteY37447"/>
              </a:cxn>
              <a:cxn ang="0">
                <a:pos x="connsiteX37448" y="connsiteY37448"/>
              </a:cxn>
              <a:cxn ang="0">
                <a:pos x="connsiteX37449" y="connsiteY37449"/>
              </a:cxn>
              <a:cxn ang="0">
                <a:pos x="connsiteX37450" y="connsiteY37450"/>
              </a:cxn>
              <a:cxn ang="0">
                <a:pos x="connsiteX37451" y="connsiteY37451"/>
              </a:cxn>
              <a:cxn ang="0">
                <a:pos x="connsiteX37452" y="connsiteY37452"/>
              </a:cxn>
              <a:cxn ang="0">
                <a:pos x="connsiteX37453" y="connsiteY37453"/>
              </a:cxn>
              <a:cxn ang="0">
                <a:pos x="connsiteX37454" y="connsiteY37454"/>
              </a:cxn>
              <a:cxn ang="0">
                <a:pos x="connsiteX37455" y="connsiteY37455"/>
              </a:cxn>
              <a:cxn ang="0">
                <a:pos x="connsiteX37456" y="connsiteY37456"/>
              </a:cxn>
              <a:cxn ang="0">
                <a:pos x="connsiteX37457" y="connsiteY37457"/>
              </a:cxn>
              <a:cxn ang="0">
                <a:pos x="connsiteX37458" y="connsiteY37458"/>
              </a:cxn>
              <a:cxn ang="0">
                <a:pos x="connsiteX37459" y="connsiteY37459"/>
              </a:cxn>
              <a:cxn ang="0">
                <a:pos x="connsiteX37460" y="connsiteY37460"/>
              </a:cxn>
              <a:cxn ang="0">
                <a:pos x="connsiteX37461" y="connsiteY37461"/>
              </a:cxn>
              <a:cxn ang="0">
                <a:pos x="connsiteX37462" y="connsiteY37462"/>
              </a:cxn>
              <a:cxn ang="0">
                <a:pos x="connsiteX37463" y="connsiteY37463"/>
              </a:cxn>
              <a:cxn ang="0">
                <a:pos x="connsiteX37464" y="connsiteY37464"/>
              </a:cxn>
              <a:cxn ang="0">
                <a:pos x="connsiteX37465" y="connsiteY37465"/>
              </a:cxn>
              <a:cxn ang="0">
                <a:pos x="connsiteX37466" y="connsiteY37466"/>
              </a:cxn>
              <a:cxn ang="0">
                <a:pos x="connsiteX37467" y="connsiteY37467"/>
              </a:cxn>
              <a:cxn ang="0">
                <a:pos x="connsiteX37468" y="connsiteY37468"/>
              </a:cxn>
              <a:cxn ang="0">
                <a:pos x="connsiteX37469" y="connsiteY37469"/>
              </a:cxn>
              <a:cxn ang="0">
                <a:pos x="connsiteX37470" y="connsiteY37470"/>
              </a:cxn>
              <a:cxn ang="0">
                <a:pos x="connsiteX37471" y="connsiteY37471"/>
              </a:cxn>
              <a:cxn ang="0">
                <a:pos x="connsiteX37472" y="connsiteY37472"/>
              </a:cxn>
              <a:cxn ang="0">
                <a:pos x="connsiteX37473" y="connsiteY37473"/>
              </a:cxn>
              <a:cxn ang="0">
                <a:pos x="connsiteX37474" y="connsiteY37474"/>
              </a:cxn>
              <a:cxn ang="0">
                <a:pos x="connsiteX37475" y="connsiteY37475"/>
              </a:cxn>
              <a:cxn ang="0">
                <a:pos x="connsiteX37476" y="connsiteY37476"/>
              </a:cxn>
              <a:cxn ang="0">
                <a:pos x="connsiteX37477" y="connsiteY37477"/>
              </a:cxn>
              <a:cxn ang="0">
                <a:pos x="connsiteX37478" y="connsiteY37478"/>
              </a:cxn>
              <a:cxn ang="0">
                <a:pos x="connsiteX37479" y="connsiteY37479"/>
              </a:cxn>
              <a:cxn ang="0">
                <a:pos x="connsiteX37480" y="connsiteY37480"/>
              </a:cxn>
              <a:cxn ang="0">
                <a:pos x="connsiteX37481" y="connsiteY37481"/>
              </a:cxn>
              <a:cxn ang="0">
                <a:pos x="connsiteX37482" y="connsiteY37482"/>
              </a:cxn>
              <a:cxn ang="0">
                <a:pos x="connsiteX37483" y="connsiteY37483"/>
              </a:cxn>
              <a:cxn ang="0">
                <a:pos x="connsiteX37484" y="connsiteY37484"/>
              </a:cxn>
              <a:cxn ang="0">
                <a:pos x="connsiteX37485" y="connsiteY37485"/>
              </a:cxn>
              <a:cxn ang="0">
                <a:pos x="connsiteX37486" y="connsiteY37486"/>
              </a:cxn>
              <a:cxn ang="0">
                <a:pos x="connsiteX37487" y="connsiteY37487"/>
              </a:cxn>
              <a:cxn ang="0">
                <a:pos x="connsiteX37488" y="connsiteY37488"/>
              </a:cxn>
              <a:cxn ang="0">
                <a:pos x="connsiteX37489" y="connsiteY37489"/>
              </a:cxn>
              <a:cxn ang="0">
                <a:pos x="connsiteX37490" y="connsiteY37490"/>
              </a:cxn>
              <a:cxn ang="0">
                <a:pos x="connsiteX37491" y="connsiteY37491"/>
              </a:cxn>
              <a:cxn ang="0">
                <a:pos x="connsiteX37492" y="connsiteY37492"/>
              </a:cxn>
              <a:cxn ang="0">
                <a:pos x="connsiteX37493" y="connsiteY37493"/>
              </a:cxn>
              <a:cxn ang="0">
                <a:pos x="connsiteX37494" y="connsiteY37494"/>
              </a:cxn>
              <a:cxn ang="0">
                <a:pos x="connsiteX37495" y="connsiteY37495"/>
              </a:cxn>
              <a:cxn ang="0">
                <a:pos x="connsiteX37496" y="connsiteY37496"/>
              </a:cxn>
              <a:cxn ang="0">
                <a:pos x="connsiteX37497" y="connsiteY37497"/>
              </a:cxn>
              <a:cxn ang="0">
                <a:pos x="connsiteX37498" y="connsiteY37498"/>
              </a:cxn>
              <a:cxn ang="0">
                <a:pos x="connsiteX37499" y="connsiteY37499"/>
              </a:cxn>
              <a:cxn ang="0">
                <a:pos x="connsiteX37500" y="connsiteY37500"/>
              </a:cxn>
              <a:cxn ang="0">
                <a:pos x="connsiteX37501" y="connsiteY37501"/>
              </a:cxn>
              <a:cxn ang="0">
                <a:pos x="connsiteX37502" y="connsiteY37502"/>
              </a:cxn>
              <a:cxn ang="0">
                <a:pos x="connsiteX37503" y="connsiteY37503"/>
              </a:cxn>
              <a:cxn ang="0">
                <a:pos x="connsiteX37504" y="connsiteY37504"/>
              </a:cxn>
              <a:cxn ang="0">
                <a:pos x="connsiteX37505" y="connsiteY37505"/>
              </a:cxn>
              <a:cxn ang="0">
                <a:pos x="connsiteX37506" y="connsiteY37506"/>
              </a:cxn>
              <a:cxn ang="0">
                <a:pos x="connsiteX37507" y="connsiteY37507"/>
              </a:cxn>
              <a:cxn ang="0">
                <a:pos x="connsiteX37508" y="connsiteY37508"/>
              </a:cxn>
              <a:cxn ang="0">
                <a:pos x="connsiteX37509" y="connsiteY37509"/>
              </a:cxn>
              <a:cxn ang="0">
                <a:pos x="connsiteX37510" y="connsiteY37510"/>
              </a:cxn>
              <a:cxn ang="0">
                <a:pos x="connsiteX37511" y="connsiteY37511"/>
              </a:cxn>
              <a:cxn ang="0">
                <a:pos x="connsiteX37512" y="connsiteY37512"/>
              </a:cxn>
              <a:cxn ang="0">
                <a:pos x="connsiteX37513" y="connsiteY37513"/>
              </a:cxn>
              <a:cxn ang="0">
                <a:pos x="connsiteX37514" y="connsiteY37514"/>
              </a:cxn>
              <a:cxn ang="0">
                <a:pos x="connsiteX37515" y="connsiteY37515"/>
              </a:cxn>
              <a:cxn ang="0">
                <a:pos x="connsiteX37516" y="connsiteY37516"/>
              </a:cxn>
              <a:cxn ang="0">
                <a:pos x="connsiteX37517" y="connsiteY37517"/>
              </a:cxn>
              <a:cxn ang="0">
                <a:pos x="connsiteX37518" y="connsiteY37518"/>
              </a:cxn>
              <a:cxn ang="0">
                <a:pos x="connsiteX37519" y="connsiteY37519"/>
              </a:cxn>
              <a:cxn ang="0">
                <a:pos x="connsiteX37520" y="connsiteY37520"/>
              </a:cxn>
              <a:cxn ang="0">
                <a:pos x="connsiteX37521" y="connsiteY37521"/>
              </a:cxn>
              <a:cxn ang="0">
                <a:pos x="connsiteX37522" y="connsiteY37522"/>
              </a:cxn>
              <a:cxn ang="0">
                <a:pos x="connsiteX37523" y="connsiteY37523"/>
              </a:cxn>
              <a:cxn ang="0">
                <a:pos x="connsiteX37524" y="connsiteY37524"/>
              </a:cxn>
              <a:cxn ang="0">
                <a:pos x="connsiteX37525" y="connsiteY37525"/>
              </a:cxn>
              <a:cxn ang="0">
                <a:pos x="connsiteX37526" y="connsiteY37526"/>
              </a:cxn>
              <a:cxn ang="0">
                <a:pos x="connsiteX37527" y="connsiteY37527"/>
              </a:cxn>
              <a:cxn ang="0">
                <a:pos x="connsiteX37528" y="connsiteY37528"/>
              </a:cxn>
              <a:cxn ang="0">
                <a:pos x="connsiteX37529" y="connsiteY37529"/>
              </a:cxn>
              <a:cxn ang="0">
                <a:pos x="connsiteX37530" y="connsiteY37530"/>
              </a:cxn>
              <a:cxn ang="0">
                <a:pos x="connsiteX37531" y="connsiteY37531"/>
              </a:cxn>
              <a:cxn ang="0">
                <a:pos x="connsiteX37532" y="connsiteY37532"/>
              </a:cxn>
              <a:cxn ang="0">
                <a:pos x="connsiteX37533" y="connsiteY37533"/>
              </a:cxn>
              <a:cxn ang="0">
                <a:pos x="connsiteX37534" y="connsiteY37534"/>
              </a:cxn>
              <a:cxn ang="0">
                <a:pos x="connsiteX37535" y="connsiteY37535"/>
              </a:cxn>
              <a:cxn ang="0">
                <a:pos x="connsiteX37536" y="connsiteY37536"/>
              </a:cxn>
              <a:cxn ang="0">
                <a:pos x="connsiteX37537" y="connsiteY37537"/>
              </a:cxn>
              <a:cxn ang="0">
                <a:pos x="connsiteX37538" y="connsiteY37538"/>
              </a:cxn>
              <a:cxn ang="0">
                <a:pos x="connsiteX37539" y="connsiteY37539"/>
              </a:cxn>
              <a:cxn ang="0">
                <a:pos x="connsiteX37540" y="connsiteY37540"/>
              </a:cxn>
              <a:cxn ang="0">
                <a:pos x="connsiteX37541" y="connsiteY37541"/>
              </a:cxn>
              <a:cxn ang="0">
                <a:pos x="connsiteX37542" y="connsiteY37542"/>
              </a:cxn>
              <a:cxn ang="0">
                <a:pos x="connsiteX37543" y="connsiteY37543"/>
              </a:cxn>
              <a:cxn ang="0">
                <a:pos x="connsiteX37544" y="connsiteY37544"/>
              </a:cxn>
              <a:cxn ang="0">
                <a:pos x="connsiteX37545" y="connsiteY37545"/>
              </a:cxn>
              <a:cxn ang="0">
                <a:pos x="connsiteX37546" y="connsiteY37546"/>
              </a:cxn>
              <a:cxn ang="0">
                <a:pos x="connsiteX37547" y="connsiteY37547"/>
              </a:cxn>
              <a:cxn ang="0">
                <a:pos x="connsiteX37548" y="connsiteY37548"/>
              </a:cxn>
              <a:cxn ang="0">
                <a:pos x="connsiteX37549" y="connsiteY37549"/>
              </a:cxn>
              <a:cxn ang="0">
                <a:pos x="connsiteX37550" y="connsiteY37550"/>
              </a:cxn>
              <a:cxn ang="0">
                <a:pos x="connsiteX37551" y="connsiteY37551"/>
              </a:cxn>
              <a:cxn ang="0">
                <a:pos x="connsiteX37552" y="connsiteY37552"/>
              </a:cxn>
              <a:cxn ang="0">
                <a:pos x="connsiteX37553" y="connsiteY37553"/>
              </a:cxn>
              <a:cxn ang="0">
                <a:pos x="connsiteX37554" y="connsiteY37554"/>
              </a:cxn>
              <a:cxn ang="0">
                <a:pos x="connsiteX37555" y="connsiteY37555"/>
              </a:cxn>
              <a:cxn ang="0">
                <a:pos x="connsiteX37556" y="connsiteY37556"/>
              </a:cxn>
              <a:cxn ang="0">
                <a:pos x="connsiteX37557" y="connsiteY37557"/>
              </a:cxn>
              <a:cxn ang="0">
                <a:pos x="connsiteX37558" y="connsiteY37558"/>
              </a:cxn>
              <a:cxn ang="0">
                <a:pos x="connsiteX37559" y="connsiteY37559"/>
              </a:cxn>
              <a:cxn ang="0">
                <a:pos x="connsiteX37560" y="connsiteY37560"/>
              </a:cxn>
              <a:cxn ang="0">
                <a:pos x="connsiteX37561" y="connsiteY37561"/>
              </a:cxn>
              <a:cxn ang="0">
                <a:pos x="connsiteX37562" y="connsiteY37562"/>
              </a:cxn>
              <a:cxn ang="0">
                <a:pos x="connsiteX37563" y="connsiteY37563"/>
              </a:cxn>
              <a:cxn ang="0">
                <a:pos x="connsiteX37564" y="connsiteY37564"/>
              </a:cxn>
              <a:cxn ang="0">
                <a:pos x="connsiteX37565" y="connsiteY37565"/>
              </a:cxn>
              <a:cxn ang="0">
                <a:pos x="connsiteX37566" y="connsiteY37566"/>
              </a:cxn>
              <a:cxn ang="0">
                <a:pos x="connsiteX37567" y="connsiteY37567"/>
              </a:cxn>
              <a:cxn ang="0">
                <a:pos x="connsiteX37568" y="connsiteY37568"/>
              </a:cxn>
              <a:cxn ang="0">
                <a:pos x="connsiteX37569" y="connsiteY37569"/>
              </a:cxn>
              <a:cxn ang="0">
                <a:pos x="connsiteX37570" y="connsiteY37570"/>
              </a:cxn>
              <a:cxn ang="0">
                <a:pos x="connsiteX37571" y="connsiteY37571"/>
              </a:cxn>
              <a:cxn ang="0">
                <a:pos x="connsiteX37572" y="connsiteY37572"/>
              </a:cxn>
              <a:cxn ang="0">
                <a:pos x="connsiteX37573" y="connsiteY37573"/>
              </a:cxn>
              <a:cxn ang="0">
                <a:pos x="connsiteX37574" y="connsiteY37574"/>
              </a:cxn>
              <a:cxn ang="0">
                <a:pos x="connsiteX37575" y="connsiteY37575"/>
              </a:cxn>
              <a:cxn ang="0">
                <a:pos x="connsiteX37576" y="connsiteY37576"/>
              </a:cxn>
              <a:cxn ang="0">
                <a:pos x="connsiteX37577" y="connsiteY37577"/>
              </a:cxn>
              <a:cxn ang="0">
                <a:pos x="connsiteX37578" y="connsiteY37578"/>
              </a:cxn>
              <a:cxn ang="0">
                <a:pos x="connsiteX37579" y="connsiteY37579"/>
              </a:cxn>
              <a:cxn ang="0">
                <a:pos x="connsiteX37580" y="connsiteY37580"/>
              </a:cxn>
              <a:cxn ang="0">
                <a:pos x="connsiteX37581" y="connsiteY37581"/>
              </a:cxn>
              <a:cxn ang="0">
                <a:pos x="connsiteX37582" y="connsiteY37582"/>
              </a:cxn>
              <a:cxn ang="0">
                <a:pos x="connsiteX37583" y="connsiteY37583"/>
              </a:cxn>
              <a:cxn ang="0">
                <a:pos x="connsiteX37584" y="connsiteY37584"/>
              </a:cxn>
              <a:cxn ang="0">
                <a:pos x="connsiteX37585" y="connsiteY37585"/>
              </a:cxn>
              <a:cxn ang="0">
                <a:pos x="connsiteX37586" y="connsiteY37586"/>
              </a:cxn>
              <a:cxn ang="0">
                <a:pos x="connsiteX37587" y="connsiteY37587"/>
              </a:cxn>
              <a:cxn ang="0">
                <a:pos x="connsiteX37588" y="connsiteY37588"/>
              </a:cxn>
              <a:cxn ang="0">
                <a:pos x="connsiteX37589" y="connsiteY37589"/>
              </a:cxn>
              <a:cxn ang="0">
                <a:pos x="connsiteX37590" y="connsiteY37590"/>
              </a:cxn>
              <a:cxn ang="0">
                <a:pos x="connsiteX37591" y="connsiteY37591"/>
              </a:cxn>
              <a:cxn ang="0">
                <a:pos x="connsiteX37592" y="connsiteY37592"/>
              </a:cxn>
              <a:cxn ang="0">
                <a:pos x="connsiteX37593" y="connsiteY37593"/>
              </a:cxn>
              <a:cxn ang="0">
                <a:pos x="connsiteX37594" y="connsiteY37594"/>
              </a:cxn>
              <a:cxn ang="0">
                <a:pos x="connsiteX37595" y="connsiteY37595"/>
              </a:cxn>
              <a:cxn ang="0">
                <a:pos x="connsiteX37596" y="connsiteY37596"/>
              </a:cxn>
              <a:cxn ang="0">
                <a:pos x="connsiteX37597" y="connsiteY37597"/>
              </a:cxn>
              <a:cxn ang="0">
                <a:pos x="connsiteX37598" y="connsiteY37598"/>
              </a:cxn>
              <a:cxn ang="0">
                <a:pos x="connsiteX37599" y="connsiteY37599"/>
              </a:cxn>
              <a:cxn ang="0">
                <a:pos x="connsiteX37600" y="connsiteY37600"/>
              </a:cxn>
              <a:cxn ang="0">
                <a:pos x="connsiteX37601" y="connsiteY37601"/>
              </a:cxn>
              <a:cxn ang="0">
                <a:pos x="connsiteX37602" y="connsiteY37602"/>
              </a:cxn>
              <a:cxn ang="0">
                <a:pos x="connsiteX37603" y="connsiteY37603"/>
              </a:cxn>
              <a:cxn ang="0">
                <a:pos x="connsiteX37604" y="connsiteY37604"/>
              </a:cxn>
              <a:cxn ang="0">
                <a:pos x="connsiteX37605" y="connsiteY37605"/>
              </a:cxn>
              <a:cxn ang="0">
                <a:pos x="connsiteX37606" y="connsiteY37606"/>
              </a:cxn>
              <a:cxn ang="0">
                <a:pos x="connsiteX37607" y="connsiteY37607"/>
              </a:cxn>
              <a:cxn ang="0">
                <a:pos x="connsiteX37608" y="connsiteY37608"/>
              </a:cxn>
              <a:cxn ang="0">
                <a:pos x="connsiteX37609" y="connsiteY37609"/>
              </a:cxn>
              <a:cxn ang="0">
                <a:pos x="connsiteX37610" y="connsiteY37610"/>
              </a:cxn>
              <a:cxn ang="0">
                <a:pos x="connsiteX37611" y="connsiteY37611"/>
              </a:cxn>
              <a:cxn ang="0">
                <a:pos x="connsiteX37612" y="connsiteY37612"/>
              </a:cxn>
              <a:cxn ang="0">
                <a:pos x="connsiteX37613" y="connsiteY37613"/>
              </a:cxn>
              <a:cxn ang="0">
                <a:pos x="connsiteX37614" y="connsiteY37614"/>
              </a:cxn>
              <a:cxn ang="0">
                <a:pos x="connsiteX37615" y="connsiteY37615"/>
              </a:cxn>
              <a:cxn ang="0">
                <a:pos x="connsiteX37616" y="connsiteY37616"/>
              </a:cxn>
              <a:cxn ang="0">
                <a:pos x="connsiteX37617" y="connsiteY37617"/>
              </a:cxn>
              <a:cxn ang="0">
                <a:pos x="connsiteX37618" y="connsiteY37618"/>
              </a:cxn>
              <a:cxn ang="0">
                <a:pos x="connsiteX37619" y="connsiteY37619"/>
              </a:cxn>
              <a:cxn ang="0">
                <a:pos x="connsiteX37620" y="connsiteY37620"/>
              </a:cxn>
              <a:cxn ang="0">
                <a:pos x="connsiteX37621" y="connsiteY37621"/>
              </a:cxn>
              <a:cxn ang="0">
                <a:pos x="connsiteX37622" y="connsiteY37622"/>
              </a:cxn>
              <a:cxn ang="0">
                <a:pos x="connsiteX37623" y="connsiteY37623"/>
              </a:cxn>
              <a:cxn ang="0">
                <a:pos x="connsiteX37624" y="connsiteY37624"/>
              </a:cxn>
              <a:cxn ang="0">
                <a:pos x="connsiteX37625" y="connsiteY37625"/>
              </a:cxn>
              <a:cxn ang="0">
                <a:pos x="connsiteX37626" y="connsiteY37626"/>
              </a:cxn>
              <a:cxn ang="0">
                <a:pos x="connsiteX37627" y="connsiteY37627"/>
              </a:cxn>
              <a:cxn ang="0">
                <a:pos x="connsiteX37628" y="connsiteY37628"/>
              </a:cxn>
              <a:cxn ang="0">
                <a:pos x="connsiteX37629" y="connsiteY37629"/>
              </a:cxn>
              <a:cxn ang="0">
                <a:pos x="connsiteX37630" y="connsiteY37630"/>
              </a:cxn>
              <a:cxn ang="0">
                <a:pos x="connsiteX37631" y="connsiteY37631"/>
              </a:cxn>
              <a:cxn ang="0">
                <a:pos x="connsiteX37632" y="connsiteY37632"/>
              </a:cxn>
              <a:cxn ang="0">
                <a:pos x="connsiteX37633" y="connsiteY37633"/>
              </a:cxn>
              <a:cxn ang="0">
                <a:pos x="connsiteX37634" y="connsiteY37634"/>
              </a:cxn>
              <a:cxn ang="0">
                <a:pos x="connsiteX37635" y="connsiteY37635"/>
              </a:cxn>
              <a:cxn ang="0">
                <a:pos x="connsiteX37636" y="connsiteY37636"/>
              </a:cxn>
              <a:cxn ang="0">
                <a:pos x="connsiteX37637" y="connsiteY37637"/>
              </a:cxn>
              <a:cxn ang="0">
                <a:pos x="connsiteX37638" y="connsiteY37638"/>
              </a:cxn>
              <a:cxn ang="0">
                <a:pos x="connsiteX37639" y="connsiteY37639"/>
              </a:cxn>
              <a:cxn ang="0">
                <a:pos x="connsiteX37640" y="connsiteY37640"/>
              </a:cxn>
              <a:cxn ang="0">
                <a:pos x="connsiteX37641" y="connsiteY37641"/>
              </a:cxn>
              <a:cxn ang="0">
                <a:pos x="connsiteX37642" y="connsiteY37642"/>
              </a:cxn>
              <a:cxn ang="0">
                <a:pos x="connsiteX37643" y="connsiteY37643"/>
              </a:cxn>
              <a:cxn ang="0">
                <a:pos x="connsiteX37644" y="connsiteY37644"/>
              </a:cxn>
              <a:cxn ang="0">
                <a:pos x="connsiteX37645" y="connsiteY37645"/>
              </a:cxn>
              <a:cxn ang="0">
                <a:pos x="connsiteX37646" y="connsiteY37646"/>
              </a:cxn>
              <a:cxn ang="0">
                <a:pos x="connsiteX37647" y="connsiteY37647"/>
              </a:cxn>
              <a:cxn ang="0">
                <a:pos x="connsiteX37648" y="connsiteY37648"/>
              </a:cxn>
              <a:cxn ang="0">
                <a:pos x="connsiteX37649" y="connsiteY37649"/>
              </a:cxn>
              <a:cxn ang="0">
                <a:pos x="connsiteX37650" y="connsiteY37650"/>
              </a:cxn>
              <a:cxn ang="0">
                <a:pos x="connsiteX37651" y="connsiteY37651"/>
              </a:cxn>
              <a:cxn ang="0">
                <a:pos x="connsiteX37652" y="connsiteY37652"/>
              </a:cxn>
              <a:cxn ang="0">
                <a:pos x="connsiteX37653" y="connsiteY37653"/>
              </a:cxn>
              <a:cxn ang="0">
                <a:pos x="connsiteX37654" y="connsiteY37654"/>
              </a:cxn>
              <a:cxn ang="0">
                <a:pos x="connsiteX37655" y="connsiteY37655"/>
              </a:cxn>
              <a:cxn ang="0">
                <a:pos x="connsiteX37656" y="connsiteY37656"/>
              </a:cxn>
              <a:cxn ang="0">
                <a:pos x="connsiteX37657" y="connsiteY37657"/>
              </a:cxn>
              <a:cxn ang="0">
                <a:pos x="connsiteX37658" y="connsiteY37658"/>
              </a:cxn>
              <a:cxn ang="0">
                <a:pos x="connsiteX37659" y="connsiteY37659"/>
              </a:cxn>
              <a:cxn ang="0">
                <a:pos x="connsiteX37660" y="connsiteY37660"/>
              </a:cxn>
              <a:cxn ang="0">
                <a:pos x="connsiteX37661" y="connsiteY37661"/>
              </a:cxn>
              <a:cxn ang="0">
                <a:pos x="connsiteX37662" y="connsiteY37662"/>
              </a:cxn>
              <a:cxn ang="0">
                <a:pos x="connsiteX37663" y="connsiteY37663"/>
              </a:cxn>
              <a:cxn ang="0">
                <a:pos x="connsiteX37664" y="connsiteY37664"/>
              </a:cxn>
              <a:cxn ang="0">
                <a:pos x="connsiteX37665" y="connsiteY37665"/>
              </a:cxn>
              <a:cxn ang="0">
                <a:pos x="connsiteX37666" y="connsiteY37666"/>
              </a:cxn>
              <a:cxn ang="0">
                <a:pos x="connsiteX37667" y="connsiteY37667"/>
              </a:cxn>
              <a:cxn ang="0">
                <a:pos x="connsiteX37668" y="connsiteY37668"/>
              </a:cxn>
              <a:cxn ang="0">
                <a:pos x="connsiteX37669" y="connsiteY37669"/>
              </a:cxn>
              <a:cxn ang="0">
                <a:pos x="connsiteX37670" y="connsiteY37670"/>
              </a:cxn>
              <a:cxn ang="0">
                <a:pos x="connsiteX37671" y="connsiteY37671"/>
              </a:cxn>
              <a:cxn ang="0">
                <a:pos x="connsiteX37672" y="connsiteY37672"/>
              </a:cxn>
              <a:cxn ang="0">
                <a:pos x="connsiteX37673" y="connsiteY37673"/>
              </a:cxn>
              <a:cxn ang="0">
                <a:pos x="connsiteX37674" y="connsiteY37674"/>
              </a:cxn>
              <a:cxn ang="0">
                <a:pos x="connsiteX37675" y="connsiteY37675"/>
              </a:cxn>
              <a:cxn ang="0">
                <a:pos x="connsiteX37676" y="connsiteY37676"/>
              </a:cxn>
              <a:cxn ang="0">
                <a:pos x="connsiteX37677" y="connsiteY37677"/>
              </a:cxn>
              <a:cxn ang="0">
                <a:pos x="connsiteX37678" y="connsiteY37678"/>
              </a:cxn>
              <a:cxn ang="0">
                <a:pos x="connsiteX37679" y="connsiteY37679"/>
              </a:cxn>
              <a:cxn ang="0">
                <a:pos x="connsiteX37680" y="connsiteY37680"/>
              </a:cxn>
              <a:cxn ang="0">
                <a:pos x="connsiteX37681" y="connsiteY37681"/>
              </a:cxn>
              <a:cxn ang="0">
                <a:pos x="connsiteX37682" y="connsiteY37682"/>
              </a:cxn>
              <a:cxn ang="0">
                <a:pos x="connsiteX37683" y="connsiteY37683"/>
              </a:cxn>
              <a:cxn ang="0">
                <a:pos x="connsiteX37684" y="connsiteY37684"/>
              </a:cxn>
              <a:cxn ang="0">
                <a:pos x="connsiteX37685" y="connsiteY37685"/>
              </a:cxn>
              <a:cxn ang="0">
                <a:pos x="connsiteX37686" y="connsiteY37686"/>
              </a:cxn>
              <a:cxn ang="0">
                <a:pos x="connsiteX37687" y="connsiteY37687"/>
              </a:cxn>
              <a:cxn ang="0">
                <a:pos x="connsiteX37688" y="connsiteY37688"/>
              </a:cxn>
              <a:cxn ang="0">
                <a:pos x="connsiteX37689" y="connsiteY37689"/>
              </a:cxn>
              <a:cxn ang="0">
                <a:pos x="connsiteX37690" y="connsiteY37690"/>
              </a:cxn>
              <a:cxn ang="0">
                <a:pos x="connsiteX37691" y="connsiteY37691"/>
              </a:cxn>
              <a:cxn ang="0">
                <a:pos x="connsiteX37692" y="connsiteY37692"/>
              </a:cxn>
              <a:cxn ang="0">
                <a:pos x="connsiteX37693" y="connsiteY37693"/>
              </a:cxn>
              <a:cxn ang="0">
                <a:pos x="connsiteX37694" y="connsiteY37694"/>
              </a:cxn>
              <a:cxn ang="0">
                <a:pos x="connsiteX37695" y="connsiteY37695"/>
              </a:cxn>
              <a:cxn ang="0">
                <a:pos x="connsiteX37696" y="connsiteY37696"/>
              </a:cxn>
              <a:cxn ang="0">
                <a:pos x="connsiteX37697" y="connsiteY37697"/>
              </a:cxn>
              <a:cxn ang="0">
                <a:pos x="connsiteX37698" y="connsiteY37698"/>
              </a:cxn>
              <a:cxn ang="0">
                <a:pos x="connsiteX37699" y="connsiteY37699"/>
              </a:cxn>
              <a:cxn ang="0">
                <a:pos x="connsiteX37700" y="connsiteY37700"/>
              </a:cxn>
              <a:cxn ang="0">
                <a:pos x="connsiteX37701" y="connsiteY37701"/>
              </a:cxn>
              <a:cxn ang="0">
                <a:pos x="connsiteX37702" y="connsiteY37702"/>
              </a:cxn>
              <a:cxn ang="0">
                <a:pos x="connsiteX37703" y="connsiteY37703"/>
              </a:cxn>
              <a:cxn ang="0">
                <a:pos x="connsiteX37704" y="connsiteY37704"/>
              </a:cxn>
              <a:cxn ang="0">
                <a:pos x="connsiteX37705" y="connsiteY37705"/>
              </a:cxn>
              <a:cxn ang="0">
                <a:pos x="connsiteX37706" y="connsiteY37706"/>
              </a:cxn>
              <a:cxn ang="0">
                <a:pos x="connsiteX37707" y="connsiteY37707"/>
              </a:cxn>
              <a:cxn ang="0">
                <a:pos x="connsiteX37708" y="connsiteY37708"/>
              </a:cxn>
              <a:cxn ang="0">
                <a:pos x="connsiteX37709" y="connsiteY37709"/>
              </a:cxn>
              <a:cxn ang="0">
                <a:pos x="connsiteX37710" y="connsiteY37710"/>
              </a:cxn>
              <a:cxn ang="0">
                <a:pos x="connsiteX37711" y="connsiteY37711"/>
              </a:cxn>
              <a:cxn ang="0">
                <a:pos x="connsiteX37712" y="connsiteY37712"/>
              </a:cxn>
              <a:cxn ang="0">
                <a:pos x="connsiteX37713" y="connsiteY37713"/>
              </a:cxn>
              <a:cxn ang="0">
                <a:pos x="connsiteX37714" y="connsiteY37714"/>
              </a:cxn>
              <a:cxn ang="0">
                <a:pos x="connsiteX37715" y="connsiteY37715"/>
              </a:cxn>
              <a:cxn ang="0">
                <a:pos x="connsiteX37716" y="connsiteY37716"/>
              </a:cxn>
              <a:cxn ang="0">
                <a:pos x="connsiteX37717" y="connsiteY37717"/>
              </a:cxn>
              <a:cxn ang="0">
                <a:pos x="connsiteX37718" y="connsiteY37718"/>
              </a:cxn>
              <a:cxn ang="0">
                <a:pos x="connsiteX37719" y="connsiteY37719"/>
              </a:cxn>
              <a:cxn ang="0">
                <a:pos x="connsiteX37720" y="connsiteY37720"/>
              </a:cxn>
              <a:cxn ang="0">
                <a:pos x="connsiteX37721" y="connsiteY37721"/>
              </a:cxn>
              <a:cxn ang="0">
                <a:pos x="connsiteX37722" y="connsiteY37722"/>
              </a:cxn>
              <a:cxn ang="0">
                <a:pos x="connsiteX37723" y="connsiteY37723"/>
              </a:cxn>
              <a:cxn ang="0">
                <a:pos x="connsiteX37724" y="connsiteY37724"/>
              </a:cxn>
              <a:cxn ang="0">
                <a:pos x="connsiteX37725" y="connsiteY37725"/>
              </a:cxn>
              <a:cxn ang="0">
                <a:pos x="connsiteX37726" y="connsiteY37726"/>
              </a:cxn>
              <a:cxn ang="0">
                <a:pos x="connsiteX37727" y="connsiteY37727"/>
              </a:cxn>
              <a:cxn ang="0">
                <a:pos x="connsiteX37728" y="connsiteY37728"/>
              </a:cxn>
              <a:cxn ang="0">
                <a:pos x="connsiteX37729" y="connsiteY37729"/>
              </a:cxn>
              <a:cxn ang="0">
                <a:pos x="connsiteX37730" y="connsiteY37730"/>
              </a:cxn>
              <a:cxn ang="0">
                <a:pos x="connsiteX37731" y="connsiteY37731"/>
              </a:cxn>
              <a:cxn ang="0">
                <a:pos x="connsiteX37732" y="connsiteY37732"/>
              </a:cxn>
              <a:cxn ang="0">
                <a:pos x="connsiteX37733" y="connsiteY37733"/>
              </a:cxn>
              <a:cxn ang="0">
                <a:pos x="connsiteX37734" y="connsiteY37734"/>
              </a:cxn>
              <a:cxn ang="0">
                <a:pos x="connsiteX37735" y="connsiteY37735"/>
              </a:cxn>
              <a:cxn ang="0">
                <a:pos x="connsiteX37736" y="connsiteY37736"/>
              </a:cxn>
              <a:cxn ang="0">
                <a:pos x="connsiteX37737" y="connsiteY37737"/>
              </a:cxn>
              <a:cxn ang="0">
                <a:pos x="connsiteX37738" y="connsiteY37738"/>
              </a:cxn>
              <a:cxn ang="0">
                <a:pos x="connsiteX37739" y="connsiteY37739"/>
              </a:cxn>
              <a:cxn ang="0">
                <a:pos x="connsiteX37740" y="connsiteY37740"/>
              </a:cxn>
              <a:cxn ang="0">
                <a:pos x="connsiteX37741" y="connsiteY37741"/>
              </a:cxn>
              <a:cxn ang="0">
                <a:pos x="connsiteX37742" y="connsiteY37742"/>
              </a:cxn>
              <a:cxn ang="0">
                <a:pos x="connsiteX37743" y="connsiteY37743"/>
              </a:cxn>
              <a:cxn ang="0">
                <a:pos x="connsiteX37744" y="connsiteY37744"/>
              </a:cxn>
              <a:cxn ang="0">
                <a:pos x="connsiteX37745" y="connsiteY37745"/>
              </a:cxn>
              <a:cxn ang="0">
                <a:pos x="connsiteX37746" y="connsiteY37746"/>
              </a:cxn>
              <a:cxn ang="0">
                <a:pos x="connsiteX37747" y="connsiteY37747"/>
              </a:cxn>
              <a:cxn ang="0">
                <a:pos x="connsiteX37748" y="connsiteY37748"/>
              </a:cxn>
              <a:cxn ang="0">
                <a:pos x="connsiteX37749" y="connsiteY37749"/>
              </a:cxn>
              <a:cxn ang="0">
                <a:pos x="connsiteX37750" y="connsiteY37750"/>
              </a:cxn>
              <a:cxn ang="0">
                <a:pos x="connsiteX37751" y="connsiteY37751"/>
              </a:cxn>
              <a:cxn ang="0">
                <a:pos x="connsiteX37752" y="connsiteY37752"/>
              </a:cxn>
              <a:cxn ang="0">
                <a:pos x="connsiteX37753" y="connsiteY37753"/>
              </a:cxn>
              <a:cxn ang="0">
                <a:pos x="connsiteX37754" y="connsiteY37754"/>
              </a:cxn>
              <a:cxn ang="0">
                <a:pos x="connsiteX37755" y="connsiteY37755"/>
              </a:cxn>
              <a:cxn ang="0">
                <a:pos x="connsiteX37756" y="connsiteY37756"/>
              </a:cxn>
              <a:cxn ang="0">
                <a:pos x="connsiteX37757" y="connsiteY37757"/>
              </a:cxn>
              <a:cxn ang="0">
                <a:pos x="connsiteX37758" y="connsiteY37758"/>
              </a:cxn>
              <a:cxn ang="0">
                <a:pos x="connsiteX37759" y="connsiteY37759"/>
              </a:cxn>
              <a:cxn ang="0">
                <a:pos x="connsiteX37760" y="connsiteY37760"/>
              </a:cxn>
              <a:cxn ang="0">
                <a:pos x="connsiteX37761" y="connsiteY37761"/>
              </a:cxn>
              <a:cxn ang="0">
                <a:pos x="connsiteX37762" y="connsiteY37762"/>
              </a:cxn>
              <a:cxn ang="0">
                <a:pos x="connsiteX37763" y="connsiteY37763"/>
              </a:cxn>
              <a:cxn ang="0">
                <a:pos x="connsiteX37764" y="connsiteY37764"/>
              </a:cxn>
              <a:cxn ang="0">
                <a:pos x="connsiteX37765" y="connsiteY37765"/>
              </a:cxn>
              <a:cxn ang="0">
                <a:pos x="connsiteX37766" y="connsiteY37766"/>
              </a:cxn>
              <a:cxn ang="0">
                <a:pos x="connsiteX37767" y="connsiteY37767"/>
              </a:cxn>
              <a:cxn ang="0">
                <a:pos x="connsiteX37768" y="connsiteY37768"/>
              </a:cxn>
              <a:cxn ang="0">
                <a:pos x="connsiteX37769" y="connsiteY37769"/>
              </a:cxn>
              <a:cxn ang="0">
                <a:pos x="connsiteX37770" y="connsiteY37770"/>
              </a:cxn>
              <a:cxn ang="0">
                <a:pos x="connsiteX37771" y="connsiteY37771"/>
              </a:cxn>
              <a:cxn ang="0">
                <a:pos x="connsiteX37772" y="connsiteY37772"/>
              </a:cxn>
              <a:cxn ang="0">
                <a:pos x="connsiteX37773" y="connsiteY37773"/>
              </a:cxn>
              <a:cxn ang="0">
                <a:pos x="connsiteX37774" y="connsiteY37774"/>
              </a:cxn>
              <a:cxn ang="0">
                <a:pos x="connsiteX37775" y="connsiteY37775"/>
              </a:cxn>
              <a:cxn ang="0">
                <a:pos x="connsiteX37776" y="connsiteY37776"/>
              </a:cxn>
              <a:cxn ang="0">
                <a:pos x="connsiteX37777" y="connsiteY37777"/>
              </a:cxn>
              <a:cxn ang="0">
                <a:pos x="connsiteX37778" y="connsiteY37778"/>
              </a:cxn>
              <a:cxn ang="0">
                <a:pos x="connsiteX37779" y="connsiteY37779"/>
              </a:cxn>
              <a:cxn ang="0">
                <a:pos x="connsiteX37780" y="connsiteY37780"/>
              </a:cxn>
              <a:cxn ang="0">
                <a:pos x="connsiteX37781" y="connsiteY37781"/>
              </a:cxn>
              <a:cxn ang="0">
                <a:pos x="connsiteX37782" y="connsiteY37782"/>
              </a:cxn>
              <a:cxn ang="0">
                <a:pos x="connsiteX37783" y="connsiteY37783"/>
              </a:cxn>
              <a:cxn ang="0">
                <a:pos x="connsiteX37784" y="connsiteY37784"/>
              </a:cxn>
              <a:cxn ang="0">
                <a:pos x="connsiteX37785" y="connsiteY37785"/>
              </a:cxn>
              <a:cxn ang="0">
                <a:pos x="connsiteX37786" y="connsiteY37786"/>
              </a:cxn>
              <a:cxn ang="0">
                <a:pos x="connsiteX37787" y="connsiteY37787"/>
              </a:cxn>
              <a:cxn ang="0">
                <a:pos x="connsiteX37788" y="connsiteY37788"/>
              </a:cxn>
              <a:cxn ang="0">
                <a:pos x="connsiteX37789" y="connsiteY37789"/>
              </a:cxn>
              <a:cxn ang="0">
                <a:pos x="connsiteX37790" y="connsiteY37790"/>
              </a:cxn>
              <a:cxn ang="0">
                <a:pos x="connsiteX37791" y="connsiteY37791"/>
              </a:cxn>
              <a:cxn ang="0">
                <a:pos x="connsiteX37792" y="connsiteY37792"/>
              </a:cxn>
              <a:cxn ang="0">
                <a:pos x="connsiteX37793" y="connsiteY37793"/>
              </a:cxn>
              <a:cxn ang="0">
                <a:pos x="connsiteX37794" y="connsiteY37794"/>
              </a:cxn>
              <a:cxn ang="0">
                <a:pos x="connsiteX37795" y="connsiteY37795"/>
              </a:cxn>
              <a:cxn ang="0">
                <a:pos x="connsiteX37796" y="connsiteY37796"/>
              </a:cxn>
              <a:cxn ang="0">
                <a:pos x="connsiteX37797" y="connsiteY37797"/>
              </a:cxn>
              <a:cxn ang="0">
                <a:pos x="connsiteX37798" y="connsiteY37798"/>
              </a:cxn>
              <a:cxn ang="0">
                <a:pos x="connsiteX37799" y="connsiteY37799"/>
              </a:cxn>
              <a:cxn ang="0">
                <a:pos x="connsiteX37800" y="connsiteY37800"/>
              </a:cxn>
              <a:cxn ang="0">
                <a:pos x="connsiteX37801" y="connsiteY37801"/>
              </a:cxn>
              <a:cxn ang="0">
                <a:pos x="connsiteX37802" y="connsiteY37802"/>
              </a:cxn>
              <a:cxn ang="0">
                <a:pos x="connsiteX37803" y="connsiteY37803"/>
              </a:cxn>
              <a:cxn ang="0">
                <a:pos x="connsiteX37804" y="connsiteY37804"/>
              </a:cxn>
              <a:cxn ang="0">
                <a:pos x="connsiteX37805" y="connsiteY37805"/>
              </a:cxn>
              <a:cxn ang="0">
                <a:pos x="connsiteX37806" y="connsiteY37806"/>
              </a:cxn>
              <a:cxn ang="0">
                <a:pos x="connsiteX37807" y="connsiteY37807"/>
              </a:cxn>
              <a:cxn ang="0">
                <a:pos x="connsiteX37808" y="connsiteY37808"/>
              </a:cxn>
              <a:cxn ang="0">
                <a:pos x="connsiteX37809" y="connsiteY37809"/>
              </a:cxn>
              <a:cxn ang="0">
                <a:pos x="connsiteX37810" y="connsiteY37810"/>
              </a:cxn>
              <a:cxn ang="0">
                <a:pos x="connsiteX37811" y="connsiteY37811"/>
              </a:cxn>
              <a:cxn ang="0">
                <a:pos x="connsiteX37812" y="connsiteY37812"/>
              </a:cxn>
              <a:cxn ang="0">
                <a:pos x="connsiteX37813" y="connsiteY37813"/>
              </a:cxn>
              <a:cxn ang="0">
                <a:pos x="connsiteX37814" y="connsiteY37814"/>
              </a:cxn>
              <a:cxn ang="0">
                <a:pos x="connsiteX37815" y="connsiteY37815"/>
              </a:cxn>
              <a:cxn ang="0">
                <a:pos x="connsiteX37816" y="connsiteY37816"/>
              </a:cxn>
              <a:cxn ang="0">
                <a:pos x="connsiteX37817" y="connsiteY37817"/>
              </a:cxn>
              <a:cxn ang="0">
                <a:pos x="connsiteX37818" y="connsiteY37818"/>
              </a:cxn>
              <a:cxn ang="0">
                <a:pos x="connsiteX37819" y="connsiteY37819"/>
              </a:cxn>
              <a:cxn ang="0">
                <a:pos x="connsiteX37820" y="connsiteY37820"/>
              </a:cxn>
              <a:cxn ang="0">
                <a:pos x="connsiteX37821" y="connsiteY37821"/>
              </a:cxn>
              <a:cxn ang="0">
                <a:pos x="connsiteX37822" y="connsiteY37822"/>
              </a:cxn>
              <a:cxn ang="0">
                <a:pos x="connsiteX37823" y="connsiteY37823"/>
              </a:cxn>
              <a:cxn ang="0">
                <a:pos x="connsiteX37824" y="connsiteY37824"/>
              </a:cxn>
              <a:cxn ang="0">
                <a:pos x="connsiteX37825" y="connsiteY37825"/>
              </a:cxn>
              <a:cxn ang="0">
                <a:pos x="connsiteX37826" y="connsiteY37826"/>
              </a:cxn>
              <a:cxn ang="0">
                <a:pos x="connsiteX37827" y="connsiteY37827"/>
              </a:cxn>
              <a:cxn ang="0">
                <a:pos x="connsiteX37828" y="connsiteY37828"/>
              </a:cxn>
              <a:cxn ang="0">
                <a:pos x="connsiteX37829" y="connsiteY37829"/>
              </a:cxn>
              <a:cxn ang="0">
                <a:pos x="connsiteX37830" y="connsiteY37830"/>
              </a:cxn>
              <a:cxn ang="0">
                <a:pos x="connsiteX37831" y="connsiteY37831"/>
              </a:cxn>
              <a:cxn ang="0">
                <a:pos x="connsiteX37832" y="connsiteY37832"/>
              </a:cxn>
              <a:cxn ang="0">
                <a:pos x="connsiteX37833" y="connsiteY37833"/>
              </a:cxn>
              <a:cxn ang="0">
                <a:pos x="connsiteX37834" y="connsiteY37834"/>
              </a:cxn>
              <a:cxn ang="0">
                <a:pos x="connsiteX37835" y="connsiteY37835"/>
              </a:cxn>
              <a:cxn ang="0">
                <a:pos x="connsiteX37836" y="connsiteY37836"/>
              </a:cxn>
              <a:cxn ang="0">
                <a:pos x="connsiteX37837" y="connsiteY37837"/>
              </a:cxn>
              <a:cxn ang="0">
                <a:pos x="connsiteX37838" y="connsiteY37838"/>
              </a:cxn>
              <a:cxn ang="0">
                <a:pos x="connsiteX37839" y="connsiteY37839"/>
              </a:cxn>
              <a:cxn ang="0">
                <a:pos x="connsiteX37840" y="connsiteY37840"/>
              </a:cxn>
              <a:cxn ang="0">
                <a:pos x="connsiteX37841" y="connsiteY37841"/>
              </a:cxn>
              <a:cxn ang="0">
                <a:pos x="connsiteX37842" y="connsiteY37842"/>
              </a:cxn>
              <a:cxn ang="0">
                <a:pos x="connsiteX37843" y="connsiteY37843"/>
              </a:cxn>
              <a:cxn ang="0">
                <a:pos x="connsiteX37844" y="connsiteY37844"/>
              </a:cxn>
              <a:cxn ang="0">
                <a:pos x="connsiteX37845" y="connsiteY37845"/>
              </a:cxn>
              <a:cxn ang="0">
                <a:pos x="connsiteX37846" y="connsiteY37846"/>
              </a:cxn>
              <a:cxn ang="0">
                <a:pos x="connsiteX37847" y="connsiteY37847"/>
              </a:cxn>
              <a:cxn ang="0">
                <a:pos x="connsiteX37848" y="connsiteY37848"/>
              </a:cxn>
              <a:cxn ang="0">
                <a:pos x="connsiteX37849" y="connsiteY37849"/>
              </a:cxn>
              <a:cxn ang="0">
                <a:pos x="connsiteX37850" y="connsiteY37850"/>
              </a:cxn>
              <a:cxn ang="0">
                <a:pos x="connsiteX37851" y="connsiteY37851"/>
              </a:cxn>
              <a:cxn ang="0">
                <a:pos x="connsiteX37852" y="connsiteY37852"/>
              </a:cxn>
              <a:cxn ang="0">
                <a:pos x="connsiteX37853" y="connsiteY37853"/>
              </a:cxn>
              <a:cxn ang="0">
                <a:pos x="connsiteX37854" y="connsiteY37854"/>
              </a:cxn>
              <a:cxn ang="0">
                <a:pos x="connsiteX37855" y="connsiteY37855"/>
              </a:cxn>
              <a:cxn ang="0">
                <a:pos x="connsiteX37856" y="connsiteY37856"/>
              </a:cxn>
              <a:cxn ang="0">
                <a:pos x="connsiteX37857" y="connsiteY37857"/>
              </a:cxn>
              <a:cxn ang="0">
                <a:pos x="connsiteX37858" y="connsiteY37858"/>
              </a:cxn>
              <a:cxn ang="0">
                <a:pos x="connsiteX37859" y="connsiteY37859"/>
              </a:cxn>
              <a:cxn ang="0">
                <a:pos x="connsiteX37860" y="connsiteY37860"/>
              </a:cxn>
              <a:cxn ang="0">
                <a:pos x="connsiteX37861" y="connsiteY37861"/>
              </a:cxn>
              <a:cxn ang="0">
                <a:pos x="connsiteX37862" y="connsiteY37862"/>
              </a:cxn>
              <a:cxn ang="0">
                <a:pos x="connsiteX37863" y="connsiteY37863"/>
              </a:cxn>
              <a:cxn ang="0">
                <a:pos x="connsiteX37864" y="connsiteY37864"/>
              </a:cxn>
              <a:cxn ang="0">
                <a:pos x="connsiteX37865" y="connsiteY37865"/>
              </a:cxn>
              <a:cxn ang="0">
                <a:pos x="connsiteX37866" y="connsiteY37866"/>
              </a:cxn>
              <a:cxn ang="0">
                <a:pos x="connsiteX37867" y="connsiteY37867"/>
              </a:cxn>
              <a:cxn ang="0">
                <a:pos x="connsiteX37868" y="connsiteY37868"/>
              </a:cxn>
              <a:cxn ang="0">
                <a:pos x="connsiteX37869" y="connsiteY37869"/>
              </a:cxn>
              <a:cxn ang="0">
                <a:pos x="connsiteX37870" y="connsiteY37870"/>
              </a:cxn>
              <a:cxn ang="0">
                <a:pos x="connsiteX37871" y="connsiteY37871"/>
              </a:cxn>
              <a:cxn ang="0">
                <a:pos x="connsiteX37872" y="connsiteY37872"/>
              </a:cxn>
              <a:cxn ang="0">
                <a:pos x="connsiteX37873" y="connsiteY37873"/>
              </a:cxn>
              <a:cxn ang="0">
                <a:pos x="connsiteX37874" y="connsiteY37874"/>
              </a:cxn>
              <a:cxn ang="0">
                <a:pos x="connsiteX37875" y="connsiteY37875"/>
              </a:cxn>
              <a:cxn ang="0">
                <a:pos x="connsiteX37876" y="connsiteY37876"/>
              </a:cxn>
              <a:cxn ang="0">
                <a:pos x="connsiteX37877" y="connsiteY37877"/>
              </a:cxn>
              <a:cxn ang="0">
                <a:pos x="connsiteX37878" y="connsiteY37878"/>
              </a:cxn>
              <a:cxn ang="0">
                <a:pos x="connsiteX37879" y="connsiteY37879"/>
              </a:cxn>
              <a:cxn ang="0">
                <a:pos x="connsiteX37880" y="connsiteY37880"/>
              </a:cxn>
              <a:cxn ang="0">
                <a:pos x="connsiteX37881" y="connsiteY37881"/>
              </a:cxn>
              <a:cxn ang="0">
                <a:pos x="connsiteX37882" y="connsiteY37882"/>
              </a:cxn>
              <a:cxn ang="0">
                <a:pos x="connsiteX37883" y="connsiteY37883"/>
              </a:cxn>
              <a:cxn ang="0">
                <a:pos x="connsiteX37884" y="connsiteY37884"/>
              </a:cxn>
              <a:cxn ang="0">
                <a:pos x="connsiteX37885" y="connsiteY37885"/>
              </a:cxn>
              <a:cxn ang="0">
                <a:pos x="connsiteX37886" y="connsiteY37886"/>
              </a:cxn>
              <a:cxn ang="0">
                <a:pos x="connsiteX37887" y="connsiteY37887"/>
              </a:cxn>
              <a:cxn ang="0">
                <a:pos x="connsiteX37888" y="connsiteY37888"/>
              </a:cxn>
              <a:cxn ang="0">
                <a:pos x="connsiteX37889" y="connsiteY37889"/>
              </a:cxn>
              <a:cxn ang="0">
                <a:pos x="connsiteX37890" y="connsiteY37890"/>
              </a:cxn>
              <a:cxn ang="0">
                <a:pos x="connsiteX37891" y="connsiteY37891"/>
              </a:cxn>
              <a:cxn ang="0">
                <a:pos x="connsiteX37892" y="connsiteY37892"/>
              </a:cxn>
              <a:cxn ang="0">
                <a:pos x="connsiteX37893" y="connsiteY37893"/>
              </a:cxn>
              <a:cxn ang="0">
                <a:pos x="connsiteX37894" y="connsiteY37894"/>
              </a:cxn>
              <a:cxn ang="0">
                <a:pos x="connsiteX37895" y="connsiteY37895"/>
              </a:cxn>
              <a:cxn ang="0">
                <a:pos x="connsiteX37896" y="connsiteY37896"/>
              </a:cxn>
              <a:cxn ang="0">
                <a:pos x="connsiteX37897" y="connsiteY37897"/>
              </a:cxn>
              <a:cxn ang="0">
                <a:pos x="connsiteX37898" y="connsiteY37898"/>
              </a:cxn>
              <a:cxn ang="0">
                <a:pos x="connsiteX37899" y="connsiteY37899"/>
              </a:cxn>
              <a:cxn ang="0">
                <a:pos x="connsiteX37900" y="connsiteY37900"/>
              </a:cxn>
              <a:cxn ang="0">
                <a:pos x="connsiteX37901" y="connsiteY37901"/>
              </a:cxn>
              <a:cxn ang="0">
                <a:pos x="connsiteX37902" y="connsiteY37902"/>
              </a:cxn>
              <a:cxn ang="0">
                <a:pos x="connsiteX37903" y="connsiteY37903"/>
              </a:cxn>
              <a:cxn ang="0">
                <a:pos x="connsiteX37904" y="connsiteY37904"/>
              </a:cxn>
              <a:cxn ang="0">
                <a:pos x="connsiteX37905" y="connsiteY37905"/>
              </a:cxn>
              <a:cxn ang="0">
                <a:pos x="connsiteX37906" y="connsiteY37906"/>
              </a:cxn>
              <a:cxn ang="0">
                <a:pos x="connsiteX37907" y="connsiteY37907"/>
              </a:cxn>
              <a:cxn ang="0">
                <a:pos x="connsiteX37908" y="connsiteY37908"/>
              </a:cxn>
              <a:cxn ang="0">
                <a:pos x="connsiteX37909" y="connsiteY37909"/>
              </a:cxn>
              <a:cxn ang="0">
                <a:pos x="connsiteX37910" y="connsiteY37910"/>
              </a:cxn>
              <a:cxn ang="0">
                <a:pos x="connsiteX37911" y="connsiteY37911"/>
              </a:cxn>
              <a:cxn ang="0">
                <a:pos x="connsiteX37912" y="connsiteY37912"/>
              </a:cxn>
              <a:cxn ang="0">
                <a:pos x="connsiteX37913" y="connsiteY37913"/>
              </a:cxn>
              <a:cxn ang="0">
                <a:pos x="connsiteX37914" y="connsiteY37914"/>
              </a:cxn>
              <a:cxn ang="0">
                <a:pos x="connsiteX37915" y="connsiteY37915"/>
              </a:cxn>
              <a:cxn ang="0">
                <a:pos x="connsiteX37916" y="connsiteY37916"/>
              </a:cxn>
              <a:cxn ang="0">
                <a:pos x="connsiteX37917" y="connsiteY37917"/>
              </a:cxn>
              <a:cxn ang="0">
                <a:pos x="connsiteX37918" y="connsiteY37918"/>
              </a:cxn>
              <a:cxn ang="0">
                <a:pos x="connsiteX37919" y="connsiteY37919"/>
              </a:cxn>
              <a:cxn ang="0">
                <a:pos x="connsiteX37920" y="connsiteY37920"/>
              </a:cxn>
              <a:cxn ang="0">
                <a:pos x="connsiteX37921" y="connsiteY37921"/>
              </a:cxn>
              <a:cxn ang="0">
                <a:pos x="connsiteX37922" y="connsiteY37922"/>
              </a:cxn>
              <a:cxn ang="0">
                <a:pos x="connsiteX37923" y="connsiteY37923"/>
              </a:cxn>
              <a:cxn ang="0">
                <a:pos x="connsiteX37924" y="connsiteY37924"/>
              </a:cxn>
              <a:cxn ang="0">
                <a:pos x="connsiteX37925" y="connsiteY37925"/>
              </a:cxn>
              <a:cxn ang="0">
                <a:pos x="connsiteX37926" y="connsiteY37926"/>
              </a:cxn>
              <a:cxn ang="0">
                <a:pos x="connsiteX37927" y="connsiteY37927"/>
              </a:cxn>
              <a:cxn ang="0">
                <a:pos x="connsiteX37928" y="connsiteY37928"/>
              </a:cxn>
              <a:cxn ang="0">
                <a:pos x="connsiteX37929" y="connsiteY37929"/>
              </a:cxn>
              <a:cxn ang="0">
                <a:pos x="connsiteX37930" y="connsiteY37930"/>
              </a:cxn>
              <a:cxn ang="0">
                <a:pos x="connsiteX37931" y="connsiteY37931"/>
              </a:cxn>
              <a:cxn ang="0">
                <a:pos x="connsiteX37932" y="connsiteY37932"/>
              </a:cxn>
              <a:cxn ang="0">
                <a:pos x="connsiteX37933" y="connsiteY37933"/>
              </a:cxn>
              <a:cxn ang="0">
                <a:pos x="connsiteX37934" y="connsiteY37934"/>
              </a:cxn>
              <a:cxn ang="0">
                <a:pos x="connsiteX37935" y="connsiteY37935"/>
              </a:cxn>
              <a:cxn ang="0">
                <a:pos x="connsiteX37936" y="connsiteY37936"/>
              </a:cxn>
              <a:cxn ang="0">
                <a:pos x="connsiteX37937" y="connsiteY37937"/>
              </a:cxn>
              <a:cxn ang="0">
                <a:pos x="connsiteX37938" y="connsiteY37938"/>
              </a:cxn>
              <a:cxn ang="0">
                <a:pos x="connsiteX37939" y="connsiteY37939"/>
              </a:cxn>
              <a:cxn ang="0">
                <a:pos x="connsiteX37940" y="connsiteY37940"/>
              </a:cxn>
              <a:cxn ang="0">
                <a:pos x="connsiteX37941" y="connsiteY37941"/>
              </a:cxn>
              <a:cxn ang="0">
                <a:pos x="connsiteX37942" y="connsiteY37942"/>
              </a:cxn>
              <a:cxn ang="0">
                <a:pos x="connsiteX37943" y="connsiteY37943"/>
              </a:cxn>
              <a:cxn ang="0">
                <a:pos x="connsiteX37944" y="connsiteY37944"/>
              </a:cxn>
              <a:cxn ang="0">
                <a:pos x="connsiteX37945" y="connsiteY37945"/>
              </a:cxn>
              <a:cxn ang="0">
                <a:pos x="connsiteX37946" y="connsiteY37946"/>
              </a:cxn>
              <a:cxn ang="0">
                <a:pos x="connsiteX37947" y="connsiteY37947"/>
              </a:cxn>
              <a:cxn ang="0">
                <a:pos x="connsiteX37948" y="connsiteY37948"/>
              </a:cxn>
              <a:cxn ang="0">
                <a:pos x="connsiteX37949" y="connsiteY37949"/>
              </a:cxn>
              <a:cxn ang="0">
                <a:pos x="connsiteX37950" y="connsiteY37950"/>
              </a:cxn>
              <a:cxn ang="0">
                <a:pos x="connsiteX37951" y="connsiteY37951"/>
              </a:cxn>
              <a:cxn ang="0">
                <a:pos x="connsiteX37952" y="connsiteY37952"/>
              </a:cxn>
              <a:cxn ang="0">
                <a:pos x="connsiteX37953" y="connsiteY37953"/>
              </a:cxn>
              <a:cxn ang="0">
                <a:pos x="connsiteX37954" y="connsiteY37954"/>
              </a:cxn>
              <a:cxn ang="0">
                <a:pos x="connsiteX37955" y="connsiteY37955"/>
              </a:cxn>
              <a:cxn ang="0">
                <a:pos x="connsiteX37956" y="connsiteY37956"/>
              </a:cxn>
              <a:cxn ang="0">
                <a:pos x="connsiteX37957" y="connsiteY37957"/>
              </a:cxn>
              <a:cxn ang="0">
                <a:pos x="connsiteX37958" y="connsiteY37958"/>
              </a:cxn>
              <a:cxn ang="0">
                <a:pos x="connsiteX37959" y="connsiteY37959"/>
              </a:cxn>
              <a:cxn ang="0">
                <a:pos x="connsiteX37960" y="connsiteY37960"/>
              </a:cxn>
              <a:cxn ang="0">
                <a:pos x="connsiteX37961" y="connsiteY37961"/>
              </a:cxn>
              <a:cxn ang="0">
                <a:pos x="connsiteX37962" y="connsiteY37962"/>
              </a:cxn>
              <a:cxn ang="0">
                <a:pos x="connsiteX37963" y="connsiteY37963"/>
              </a:cxn>
              <a:cxn ang="0">
                <a:pos x="connsiteX37964" y="connsiteY37964"/>
              </a:cxn>
              <a:cxn ang="0">
                <a:pos x="connsiteX37965" y="connsiteY37965"/>
              </a:cxn>
              <a:cxn ang="0">
                <a:pos x="connsiteX37966" y="connsiteY37966"/>
              </a:cxn>
              <a:cxn ang="0">
                <a:pos x="connsiteX37967" y="connsiteY37967"/>
              </a:cxn>
              <a:cxn ang="0">
                <a:pos x="connsiteX37968" y="connsiteY37968"/>
              </a:cxn>
              <a:cxn ang="0">
                <a:pos x="connsiteX37969" y="connsiteY37969"/>
              </a:cxn>
              <a:cxn ang="0">
                <a:pos x="connsiteX37970" y="connsiteY37970"/>
              </a:cxn>
              <a:cxn ang="0">
                <a:pos x="connsiteX37971" y="connsiteY37971"/>
              </a:cxn>
              <a:cxn ang="0">
                <a:pos x="connsiteX37972" y="connsiteY37972"/>
              </a:cxn>
              <a:cxn ang="0">
                <a:pos x="connsiteX37973" y="connsiteY37973"/>
              </a:cxn>
              <a:cxn ang="0">
                <a:pos x="connsiteX37974" y="connsiteY37974"/>
              </a:cxn>
              <a:cxn ang="0">
                <a:pos x="connsiteX37975" y="connsiteY37975"/>
              </a:cxn>
              <a:cxn ang="0">
                <a:pos x="connsiteX37976" y="connsiteY37976"/>
              </a:cxn>
              <a:cxn ang="0">
                <a:pos x="connsiteX37977" y="connsiteY37977"/>
              </a:cxn>
              <a:cxn ang="0">
                <a:pos x="connsiteX37978" y="connsiteY37978"/>
              </a:cxn>
              <a:cxn ang="0">
                <a:pos x="connsiteX37979" y="connsiteY37979"/>
              </a:cxn>
              <a:cxn ang="0">
                <a:pos x="connsiteX37980" y="connsiteY37980"/>
              </a:cxn>
              <a:cxn ang="0">
                <a:pos x="connsiteX37981" y="connsiteY37981"/>
              </a:cxn>
              <a:cxn ang="0">
                <a:pos x="connsiteX37982" y="connsiteY37982"/>
              </a:cxn>
              <a:cxn ang="0">
                <a:pos x="connsiteX37983" y="connsiteY37983"/>
              </a:cxn>
              <a:cxn ang="0">
                <a:pos x="connsiteX37984" y="connsiteY37984"/>
              </a:cxn>
              <a:cxn ang="0">
                <a:pos x="connsiteX37985" y="connsiteY37985"/>
              </a:cxn>
              <a:cxn ang="0">
                <a:pos x="connsiteX37986" y="connsiteY37986"/>
              </a:cxn>
              <a:cxn ang="0">
                <a:pos x="connsiteX37987" y="connsiteY37987"/>
              </a:cxn>
              <a:cxn ang="0">
                <a:pos x="connsiteX37988" y="connsiteY37988"/>
              </a:cxn>
              <a:cxn ang="0">
                <a:pos x="connsiteX37989" y="connsiteY37989"/>
              </a:cxn>
              <a:cxn ang="0">
                <a:pos x="connsiteX37990" y="connsiteY37990"/>
              </a:cxn>
              <a:cxn ang="0">
                <a:pos x="connsiteX37991" y="connsiteY37991"/>
              </a:cxn>
              <a:cxn ang="0">
                <a:pos x="connsiteX37992" y="connsiteY37992"/>
              </a:cxn>
              <a:cxn ang="0">
                <a:pos x="connsiteX37993" y="connsiteY37993"/>
              </a:cxn>
              <a:cxn ang="0">
                <a:pos x="connsiteX37994" y="connsiteY37994"/>
              </a:cxn>
              <a:cxn ang="0">
                <a:pos x="connsiteX37995" y="connsiteY37995"/>
              </a:cxn>
              <a:cxn ang="0">
                <a:pos x="connsiteX37996" y="connsiteY37996"/>
              </a:cxn>
              <a:cxn ang="0">
                <a:pos x="connsiteX37997" y="connsiteY37997"/>
              </a:cxn>
              <a:cxn ang="0">
                <a:pos x="connsiteX37998" y="connsiteY37998"/>
              </a:cxn>
              <a:cxn ang="0">
                <a:pos x="connsiteX37999" y="connsiteY37999"/>
              </a:cxn>
              <a:cxn ang="0">
                <a:pos x="connsiteX38000" y="connsiteY38000"/>
              </a:cxn>
              <a:cxn ang="0">
                <a:pos x="connsiteX38001" y="connsiteY38001"/>
              </a:cxn>
              <a:cxn ang="0">
                <a:pos x="connsiteX38002" y="connsiteY38002"/>
              </a:cxn>
              <a:cxn ang="0">
                <a:pos x="connsiteX38003" y="connsiteY38003"/>
              </a:cxn>
              <a:cxn ang="0">
                <a:pos x="connsiteX38004" y="connsiteY38004"/>
              </a:cxn>
              <a:cxn ang="0">
                <a:pos x="connsiteX38005" y="connsiteY38005"/>
              </a:cxn>
              <a:cxn ang="0">
                <a:pos x="connsiteX38006" y="connsiteY38006"/>
              </a:cxn>
              <a:cxn ang="0">
                <a:pos x="connsiteX38007" y="connsiteY38007"/>
              </a:cxn>
              <a:cxn ang="0">
                <a:pos x="connsiteX38008" y="connsiteY38008"/>
              </a:cxn>
              <a:cxn ang="0">
                <a:pos x="connsiteX38009" y="connsiteY38009"/>
              </a:cxn>
              <a:cxn ang="0">
                <a:pos x="connsiteX38010" y="connsiteY38010"/>
              </a:cxn>
              <a:cxn ang="0">
                <a:pos x="connsiteX38011" y="connsiteY38011"/>
              </a:cxn>
              <a:cxn ang="0">
                <a:pos x="connsiteX38012" y="connsiteY38012"/>
              </a:cxn>
              <a:cxn ang="0">
                <a:pos x="connsiteX38013" y="connsiteY38013"/>
              </a:cxn>
              <a:cxn ang="0">
                <a:pos x="connsiteX38014" y="connsiteY38014"/>
              </a:cxn>
              <a:cxn ang="0">
                <a:pos x="connsiteX38015" y="connsiteY38015"/>
              </a:cxn>
              <a:cxn ang="0">
                <a:pos x="connsiteX38016" y="connsiteY38016"/>
              </a:cxn>
              <a:cxn ang="0">
                <a:pos x="connsiteX38017" y="connsiteY38017"/>
              </a:cxn>
              <a:cxn ang="0">
                <a:pos x="connsiteX38018" y="connsiteY38018"/>
              </a:cxn>
              <a:cxn ang="0">
                <a:pos x="connsiteX38019" y="connsiteY38019"/>
              </a:cxn>
              <a:cxn ang="0">
                <a:pos x="connsiteX38020" y="connsiteY38020"/>
              </a:cxn>
              <a:cxn ang="0">
                <a:pos x="connsiteX38021" y="connsiteY38021"/>
              </a:cxn>
              <a:cxn ang="0">
                <a:pos x="connsiteX38022" y="connsiteY38022"/>
              </a:cxn>
              <a:cxn ang="0">
                <a:pos x="connsiteX38023" y="connsiteY38023"/>
              </a:cxn>
              <a:cxn ang="0">
                <a:pos x="connsiteX38024" y="connsiteY38024"/>
              </a:cxn>
              <a:cxn ang="0">
                <a:pos x="connsiteX38025" y="connsiteY38025"/>
              </a:cxn>
              <a:cxn ang="0">
                <a:pos x="connsiteX38026" y="connsiteY38026"/>
              </a:cxn>
              <a:cxn ang="0">
                <a:pos x="connsiteX38027" y="connsiteY38027"/>
              </a:cxn>
              <a:cxn ang="0">
                <a:pos x="connsiteX38028" y="connsiteY38028"/>
              </a:cxn>
              <a:cxn ang="0">
                <a:pos x="connsiteX38029" y="connsiteY38029"/>
              </a:cxn>
              <a:cxn ang="0">
                <a:pos x="connsiteX38030" y="connsiteY38030"/>
              </a:cxn>
              <a:cxn ang="0">
                <a:pos x="connsiteX38031" y="connsiteY38031"/>
              </a:cxn>
              <a:cxn ang="0">
                <a:pos x="connsiteX38032" y="connsiteY38032"/>
              </a:cxn>
              <a:cxn ang="0">
                <a:pos x="connsiteX38033" y="connsiteY38033"/>
              </a:cxn>
              <a:cxn ang="0">
                <a:pos x="connsiteX38034" y="connsiteY38034"/>
              </a:cxn>
              <a:cxn ang="0">
                <a:pos x="connsiteX38035" y="connsiteY38035"/>
              </a:cxn>
              <a:cxn ang="0">
                <a:pos x="connsiteX38036" y="connsiteY38036"/>
              </a:cxn>
              <a:cxn ang="0">
                <a:pos x="connsiteX38037" y="connsiteY38037"/>
              </a:cxn>
              <a:cxn ang="0">
                <a:pos x="connsiteX38038" y="connsiteY38038"/>
              </a:cxn>
              <a:cxn ang="0">
                <a:pos x="connsiteX38039" y="connsiteY38039"/>
              </a:cxn>
              <a:cxn ang="0">
                <a:pos x="connsiteX38040" y="connsiteY38040"/>
              </a:cxn>
              <a:cxn ang="0">
                <a:pos x="connsiteX38041" y="connsiteY38041"/>
              </a:cxn>
              <a:cxn ang="0">
                <a:pos x="connsiteX38042" y="connsiteY38042"/>
              </a:cxn>
              <a:cxn ang="0">
                <a:pos x="connsiteX38043" y="connsiteY38043"/>
              </a:cxn>
              <a:cxn ang="0">
                <a:pos x="connsiteX38044" y="connsiteY38044"/>
              </a:cxn>
              <a:cxn ang="0">
                <a:pos x="connsiteX38045" y="connsiteY38045"/>
              </a:cxn>
              <a:cxn ang="0">
                <a:pos x="connsiteX38046" y="connsiteY38046"/>
              </a:cxn>
              <a:cxn ang="0">
                <a:pos x="connsiteX38047" y="connsiteY38047"/>
              </a:cxn>
              <a:cxn ang="0">
                <a:pos x="connsiteX38048" y="connsiteY38048"/>
              </a:cxn>
              <a:cxn ang="0">
                <a:pos x="connsiteX38049" y="connsiteY38049"/>
              </a:cxn>
              <a:cxn ang="0">
                <a:pos x="connsiteX38050" y="connsiteY38050"/>
              </a:cxn>
              <a:cxn ang="0">
                <a:pos x="connsiteX38051" y="connsiteY38051"/>
              </a:cxn>
              <a:cxn ang="0">
                <a:pos x="connsiteX38052" y="connsiteY38052"/>
              </a:cxn>
              <a:cxn ang="0">
                <a:pos x="connsiteX38053" y="connsiteY38053"/>
              </a:cxn>
              <a:cxn ang="0">
                <a:pos x="connsiteX38054" y="connsiteY38054"/>
              </a:cxn>
              <a:cxn ang="0">
                <a:pos x="connsiteX38055" y="connsiteY38055"/>
              </a:cxn>
              <a:cxn ang="0">
                <a:pos x="connsiteX38056" y="connsiteY38056"/>
              </a:cxn>
              <a:cxn ang="0">
                <a:pos x="connsiteX38057" y="connsiteY38057"/>
              </a:cxn>
              <a:cxn ang="0">
                <a:pos x="connsiteX38058" y="connsiteY38058"/>
              </a:cxn>
              <a:cxn ang="0">
                <a:pos x="connsiteX38059" y="connsiteY38059"/>
              </a:cxn>
              <a:cxn ang="0">
                <a:pos x="connsiteX38060" y="connsiteY38060"/>
              </a:cxn>
              <a:cxn ang="0">
                <a:pos x="connsiteX38061" y="connsiteY38061"/>
              </a:cxn>
              <a:cxn ang="0">
                <a:pos x="connsiteX38062" y="connsiteY38062"/>
              </a:cxn>
              <a:cxn ang="0">
                <a:pos x="connsiteX38063" y="connsiteY38063"/>
              </a:cxn>
              <a:cxn ang="0">
                <a:pos x="connsiteX38064" y="connsiteY38064"/>
              </a:cxn>
              <a:cxn ang="0">
                <a:pos x="connsiteX38065" y="connsiteY38065"/>
              </a:cxn>
              <a:cxn ang="0">
                <a:pos x="connsiteX38066" y="connsiteY38066"/>
              </a:cxn>
              <a:cxn ang="0">
                <a:pos x="connsiteX38067" y="connsiteY38067"/>
              </a:cxn>
              <a:cxn ang="0">
                <a:pos x="connsiteX38068" y="connsiteY38068"/>
              </a:cxn>
              <a:cxn ang="0">
                <a:pos x="connsiteX38069" y="connsiteY38069"/>
              </a:cxn>
              <a:cxn ang="0">
                <a:pos x="connsiteX38070" y="connsiteY38070"/>
              </a:cxn>
              <a:cxn ang="0">
                <a:pos x="connsiteX38071" y="connsiteY38071"/>
              </a:cxn>
              <a:cxn ang="0">
                <a:pos x="connsiteX38072" y="connsiteY38072"/>
              </a:cxn>
              <a:cxn ang="0">
                <a:pos x="connsiteX38073" y="connsiteY38073"/>
              </a:cxn>
              <a:cxn ang="0">
                <a:pos x="connsiteX38074" y="connsiteY38074"/>
              </a:cxn>
              <a:cxn ang="0">
                <a:pos x="connsiteX38075" y="connsiteY38075"/>
              </a:cxn>
              <a:cxn ang="0">
                <a:pos x="connsiteX38076" y="connsiteY38076"/>
              </a:cxn>
              <a:cxn ang="0">
                <a:pos x="connsiteX38077" y="connsiteY38077"/>
              </a:cxn>
              <a:cxn ang="0">
                <a:pos x="connsiteX38078" y="connsiteY38078"/>
              </a:cxn>
              <a:cxn ang="0">
                <a:pos x="connsiteX38079" y="connsiteY38079"/>
              </a:cxn>
              <a:cxn ang="0">
                <a:pos x="connsiteX38080" y="connsiteY38080"/>
              </a:cxn>
              <a:cxn ang="0">
                <a:pos x="connsiteX38081" y="connsiteY38081"/>
              </a:cxn>
              <a:cxn ang="0">
                <a:pos x="connsiteX38082" y="connsiteY38082"/>
              </a:cxn>
              <a:cxn ang="0">
                <a:pos x="connsiteX38083" y="connsiteY38083"/>
              </a:cxn>
              <a:cxn ang="0">
                <a:pos x="connsiteX38084" y="connsiteY38084"/>
              </a:cxn>
              <a:cxn ang="0">
                <a:pos x="connsiteX38085" y="connsiteY38085"/>
              </a:cxn>
              <a:cxn ang="0">
                <a:pos x="connsiteX38086" y="connsiteY38086"/>
              </a:cxn>
              <a:cxn ang="0">
                <a:pos x="connsiteX38087" y="connsiteY38087"/>
              </a:cxn>
              <a:cxn ang="0">
                <a:pos x="connsiteX38088" y="connsiteY38088"/>
              </a:cxn>
              <a:cxn ang="0">
                <a:pos x="connsiteX38089" y="connsiteY38089"/>
              </a:cxn>
              <a:cxn ang="0">
                <a:pos x="connsiteX38090" y="connsiteY38090"/>
              </a:cxn>
              <a:cxn ang="0">
                <a:pos x="connsiteX38091" y="connsiteY38091"/>
              </a:cxn>
              <a:cxn ang="0">
                <a:pos x="connsiteX38092" y="connsiteY38092"/>
              </a:cxn>
              <a:cxn ang="0">
                <a:pos x="connsiteX38093" y="connsiteY38093"/>
              </a:cxn>
              <a:cxn ang="0">
                <a:pos x="connsiteX38094" y="connsiteY38094"/>
              </a:cxn>
              <a:cxn ang="0">
                <a:pos x="connsiteX38095" y="connsiteY38095"/>
              </a:cxn>
              <a:cxn ang="0">
                <a:pos x="connsiteX38096" y="connsiteY38096"/>
              </a:cxn>
              <a:cxn ang="0">
                <a:pos x="connsiteX38097" y="connsiteY38097"/>
              </a:cxn>
              <a:cxn ang="0">
                <a:pos x="connsiteX38098" y="connsiteY38098"/>
              </a:cxn>
              <a:cxn ang="0">
                <a:pos x="connsiteX38099" y="connsiteY38099"/>
              </a:cxn>
              <a:cxn ang="0">
                <a:pos x="connsiteX38100" y="connsiteY38100"/>
              </a:cxn>
              <a:cxn ang="0">
                <a:pos x="connsiteX38101" y="connsiteY38101"/>
              </a:cxn>
              <a:cxn ang="0">
                <a:pos x="connsiteX38102" y="connsiteY38102"/>
              </a:cxn>
              <a:cxn ang="0">
                <a:pos x="connsiteX38103" y="connsiteY38103"/>
              </a:cxn>
              <a:cxn ang="0">
                <a:pos x="connsiteX38104" y="connsiteY38104"/>
              </a:cxn>
              <a:cxn ang="0">
                <a:pos x="connsiteX38105" y="connsiteY38105"/>
              </a:cxn>
              <a:cxn ang="0">
                <a:pos x="connsiteX38106" y="connsiteY38106"/>
              </a:cxn>
              <a:cxn ang="0">
                <a:pos x="connsiteX38107" y="connsiteY38107"/>
              </a:cxn>
              <a:cxn ang="0">
                <a:pos x="connsiteX38108" y="connsiteY38108"/>
              </a:cxn>
              <a:cxn ang="0">
                <a:pos x="connsiteX38109" y="connsiteY38109"/>
              </a:cxn>
              <a:cxn ang="0">
                <a:pos x="connsiteX38110" y="connsiteY38110"/>
              </a:cxn>
              <a:cxn ang="0">
                <a:pos x="connsiteX38111" y="connsiteY38111"/>
              </a:cxn>
              <a:cxn ang="0">
                <a:pos x="connsiteX38112" y="connsiteY38112"/>
              </a:cxn>
              <a:cxn ang="0">
                <a:pos x="connsiteX38113" y="connsiteY38113"/>
              </a:cxn>
              <a:cxn ang="0">
                <a:pos x="connsiteX38114" y="connsiteY38114"/>
              </a:cxn>
              <a:cxn ang="0">
                <a:pos x="connsiteX38115" y="connsiteY38115"/>
              </a:cxn>
              <a:cxn ang="0">
                <a:pos x="connsiteX38116" y="connsiteY38116"/>
              </a:cxn>
              <a:cxn ang="0">
                <a:pos x="connsiteX38117" y="connsiteY38117"/>
              </a:cxn>
              <a:cxn ang="0">
                <a:pos x="connsiteX38118" y="connsiteY38118"/>
              </a:cxn>
              <a:cxn ang="0">
                <a:pos x="connsiteX38119" y="connsiteY38119"/>
              </a:cxn>
              <a:cxn ang="0">
                <a:pos x="connsiteX38120" y="connsiteY38120"/>
              </a:cxn>
              <a:cxn ang="0">
                <a:pos x="connsiteX38121" y="connsiteY38121"/>
              </a:cxn>
              <a:cxn ang="0">
                <a:pos x="connsiteX38122" y="connsiteY38122"/>
              </a:cxn>
              <a:cxn ang="0">
                <a:pos x="connsiteX38123" y="connsiteY38123"/>
              </a:cxn>
              <a:cxn ang="0">
                <a:pos x="connsiteX38124" y="connsiteY38124"/>
              </a:cxn>
              <a:cxn ang="0">
                <a:pos x="connsiteX38125" y="connsiteY38125"/>
              </a:cxn>
              <a:cxn ang="0">
                <a:pos x="connsiteX38126" y="connsiteY38126"/>
              </a:cxn>
              <a:cxn ang="0">
                <a:pos x="connsiteX38127" y="connsiteY38127"/>
              </a:cxn>
              <a:cxn ang="0">
                <a:pos x="connsiteX38128" y="connsiteY38128"/>
              </a:cxn>
              <a:cxn ang="0">
                <a:pos x="connsiteX38129" y="connsiteY38129"/>
              </a:cxn>
              <a:cxn ang="0">
                <a:pos x="connsiteX38130" y="connsiteY38130"/>
              </a:cxn>
              <a:cxn ang="0">
                <a:pos x="connsiteX38131" y="connsiteY38131"/>
              </a:cxn>
              <a:cxn ang="0">
                <a:pos x="connsiteX38132" y="connsiteY38132"/>
              </a:cxn>
              <a:cxn ang="0">
                <a:pos x="connsiteX38133" y="connsiteY38133"/>
              </a:cxn>
              <a:cxn ang="0">
                <a:pos x="connsiteX38134" y="connsiteY38134"/>
              </a:cxn>
              <a:cxn ang="0">
                <a:pos x="connsiteX38135" y="connsiteY38135"/>
              </a:cxn>
              <a:cxn ang="0">
                <a:pos x="connsiteX38136" y="connsiteY38136"/>
              </a:cxn>
              <a:cxn ang="0">
                <a:pos x="connsiteX38137" y="connsiteY38137"/>
              </a:cxn>
              <a:cxn ang="0">
                <a:pos x="connsiteX38138" y="connsiteY38138"/>
              </a:cxn>
              <a:cxn ang="0">
                <a:pos x="connsiteX38139" y="connsiteY38139"/>
              </a:cxn>
              <a:cxn ang="0">
                <a:pos x="connsiteX38140" y="connsiteY38140"/>
              </a:cxn>
              <a:cxn ang="0">
                <a:pos x="connsiteX38141" y="connsiteY38141"/>
              </a:cxn>
              <a:cxn ang="0">
                <a:pos x="connsiteX38142" y="connsiteY38142"/>
              </a:cxn>
              <a:cxn ang="0">
                <a:pos x="connsiteX38143" y="connsiteY38143"/>
              </a:cxn>
              <a:cxn ang="0">
                <a:pos x="connsiteX38144" y="connsiteY38144"/>
              </a:cxn>
              <a:cxn ang="0">
                <a:pos x="connsiteX38145" y="connsiteY38145"/>
              </a:cxn>
              <a:cxn ang="0">
                <a:pos x="connsiteX38146" y="connsiteY38146"/>
              </a:cxn>
              <a:cxn ang="0">
                <a:pos x="connsiteX38147" y="connsiteY38147"/>
              </a:cxn>
              <a:cxn ang="0">
                <a:pos x="connsiteX38148" y="connsiteY38148"/>
              </a:cxn>
              <a:cxn ang="0">
                <a:pos x="connsiteX38149" y="connsiteY38149"/>
              </a:cxn>
              <a:cxn ang="0">
                <a:pos x="connsiteX38150" y="connsiteY38150"/>
              </a:cxn>
              <a:cxn ang="0">
                <a:pos x="connsiteX38151" y="connsiteY38151"/>
              </a:cxn>
              <a:cxn ang="0">
                <a:pos x="connsiteX38152" y="connsiteY38152"/>
              </a:cxn>
              <a:cxn ang="0">
                <a:pos x="connsiteX38153" y="connsiteY38153"/>
              </a:cxn>
              <a:cxn ang="0">
                <a:pos x="connsiteX38154" y="connsiteY38154"/>
              </a:cxn>
              <a:cxn ang="0">
                <a:pos x="connsiteX38155" y="connsiteY38155"/>
              </a:cxn>
              <a:cxn ang="0">
                <a:pos x="connsiteX38156" y="connsiteY38156"/>
              </a:cxn>
              <a:cxn ang="0">
                <a:pos x="connsiteX38157" y="connsiteY38157"/>
              </a:cxn>
              <a:cxn ang="0">
                <a:pos x="connsiteX38158" y="connsiteY38158"/>
              </a:cxn>
              <a:cxn ang="0">
                <a:pos x="connsiteX38159" y="connsiteY38159"/>
              </a:cxn>
              <a:cxn ang="0">
                <a:pos x="connsiteX38160" y="connsiteY38160"/>
              </a:cxn>
              <a:cxn ang="0">
                <a:pos x="connsiteX38161" y="connsiteY38161"/>
              </a:cxn>
              <a:cxn ang="0">
                <a:pos x="connsiteX38162" y="connsiteY38162"/>
              </a:cxn>
              <a:cxn ang="0">
                <a:pos x="connsiteX38163" y="connsiteY38163"/>
              </a:cxn>
              <a:cxn ang="0">
                <a:pos x="connsiteX38164" y="connsiteY38164"/>
              </a:cxn>
              <a:cxn ang="0">
                <a:pos x="connsiteX38165" y="connsiteY38165"/>
              </a:cxn>
              <a:cxn ang="0">
                <a:pos x="connsiteX38166" y="connsiteY38166"/>
              </a:cxn>
              <a:cxn ang="0">
                <a:pos x="connsiteX38167" y="connsiteY38167"/>
              </a:cxn>
              <a:cxn ang="0">
                <a:pos x="connsiteX38168" y="connsiteY38168"/>
              </a:cxn>
              <a:cxn ang="0">
                <a:pos x="connsiteX38169" y="connsiteY38169"/>
              </a:cxn>
              <a:cxn ang="0">
                <a:pos x="connsiteX38170" y="connsiteY38170"/>
              </a:cxn>
              <a:cxn ang="0">
                <a:pos x="connsiteX38171" y="connsiteY38171"/>
              </a:cxn>
              <a:cxn ang="0">
                <a:pos x="connsiteX38172" y="connsiteY38172"/>
              </a:cxn>
              <a:cxn ang="0">
                <a:pos x="connsiteX38173" y="connsiteY38173"/>
              </a:cxn>
              <a:cxn ang="0">
                <a:pos x="connsiteX38174" y="connsiteY38174"/>
              </a:cxn>
              <a:cxn ang="0">
                <a:pos x="connsiteX38175" y="connsiteY38175"/>
              </a:cxn>
              <a:cxn ang="0">
                <a:pos x="connsiteX38176" y="connsiteY38176"/>
              </a:cxn>
              <a:cxn ang="0">
                <a:pos x="connsiteX38177" y="connsiteY38177"/>
              </a:cxn>
              <a:cxn ang="0">
                <a:pos x="connsiteX38178" y="connsiteY38178"/>
              </a:cxn>
              <a:cxn ang="0">
                <a:pos x="connsiteX38179" y="connsiteY38179"/>
              </a:cxn>
              <a:cxn ang="0">
                <a:pos x="connsiteX38180" y="connsiteY38180"/>
              </a:cxn>
              <a:cxn ang="0">
                <a:pos x="connsiteX38181" y="connsiteY38181"/>
              </a:cxn>
              <a:cxn ang="0">
                <a:pos x="connsiteX38182" y="connsiteY38182"/>
              </a:cxn>
              <a:cxn ang="0">
                <a:pos x="connsiteX38183" y="connsiteY38183"/>
              </a:cxn>
              <a:cxn ang="0">
                <a:pos x="connsiteX38184" y="connsiteY38184"/>
              </a:cxn>
              <a:cxn ang="0">
                <a:pos x="connsiteX38185" y="connsiteY38185"/>
              </a:cxn>
              <a:cxn ang="0">
                <a:pos x="connsiteX38186" y="connsiteY38186"/>
              </a:cxn>
              <a:cxn ang="0">
                <a:pos x="connsiteX38187" y="connsiteY38187"/>
              </a:cxn>
              <a:cxn ang="0">
                <a:pos x="connsiteX38188" y="connsiteY38188"/>
              </a:cxn>
              <a:cxn ang="0">
                <a:pos x="connsiteX38189" y="connsiteY38189"/>
              </a:cxn>
              <a:cxn ang="0">
                <a:pos x="connsiteX38190" y="connsiteY38190"/>
              </a:cxn>
              <a:cxn ang="0">
                <a:pos x="connsiteX38191" y="connsiteY38191"/>
              </a:cxn>
              <a:cxn ang="0">
                <a:pos x="connsiteX38192" y="connsiteY38192"/>
              </a:cxn>
              <a:cxn ang="0">
                <a:pos x="connsiteX38193" y="connsiteY38193"/>
              </a:cxn>
              <a:cxn ang="0">
                <a:pos x="connsiteX38194" y="connsiteY38194"/>
              </a:cxn>
              <a:cxn ang="0">
                <a:pos x="connsiteX38195" y="connsiteY38195"/>
              </a:cxn>
              <a:cxn ang="0">
                <a:pos x="connsiteX38196" y="connsiteY38196"/>
              </a:cxn>
              <a:cxn ang="0">
                <a:pos x="connsiteX38197" y="connsiteY38197"/>
              </a:cxn>
              <a:cxn ang="0">
                <a:pos x="connsiteX38198" y="connsiteY38198"/>
              </a:cxn>
              <a:cxn ang="0">
                <a:pos x="connsiteX38199" y="connsiteY38199"/>
              </a:cxn>
              <a:cxn ang="0">
                <a:pos x="connsiteX38200" y="connsiteY38200"/>
              </a:cxn>
              <a:cxn ang="0">
                <a:pos x="connsiteX38201" y="connsiteY38201"/>
              </a:cxn>
              <a:cxn ang="0">
                <a:pos x="connsiteX38202" y="connsiteY38202"/>
              </a:cxn>
              <a:cxn ang="0">
                <a:pos x="connsiteX38203" y="connsiteY38203"/>
              </a:cxn>
              <a:cxn ang="0">
                <a:pos x="connsiteX38204" y="connsiteY38204"/>
              </a:cxn>
              <a:cxn ang="0">
                <a:pos x="connsiteX38205" y="connsiteY38205"/>
              </a:cxn>
              <a:cxn ang="0">
                <a:pos x="connsiteX38206" y="connsiteY38206"/>
              </a:cxn>
              <a:cxn ang="0">
                <a:pos x="connsiteX38207" y="connsiteY38207"/>
              </a:cxn>
              <a:cxn ang="0">
                <a:pos x="connsiteX38208" y="connsiteY38208"/>
              </a:cxn>
              <a:cxn ang="0">
                <a:pos x="connsiteX38209" y="connsiteY38209"/>
              </a:cxn>
              <a:cxn ang="0">
                <a:pos x="connsiteX38210" y="connsiteY38210"/>
              </a:cxn>
              <a:cxn ang="0">
                <a:pos x="connsiteX38211" y="connsiteY38211"/>
              </a:cxn>
              <a:cxn ang="0">
                <a:pos x="connsiteX38212" y="connsiteY38212"/>
              </a:cxn>
              <a:cxn ang="0">
                <a:pos x="connsiteX38213" y="connsiteY38213"/>
              </a:cxn>
              <a:cxn ang="0">
                <a:pos x="connsiteX38214" y="connsiteY38214"/>
              </a:cxn>
              <a:cxn ang="0">
                <a:pos x="connsiteX38215" y="connsiteY38215"/>
              </a:cxn>
              <a:cxn ang="0">
                <a:pos x="connsiteX38216" y="connsiteY38216"/>
              </a:cxn>
              <a:cxn ang="0">
                <a:pos x="connsiteX38217" y="connsiteY38217"/>
              </a:cxn>
              <a:cxn ang="0">
                <a:pos x="connsiteX38218" y="connsiteY38218"/>
              </a:cxn>
              <a:cxn ang="0">
                <a:pos x="connsiteX38219" y="connsiteY38219"/>
              </a:cxn>
              <a:cxn ang="0">
                <a:pos x="connsiteX38220" y="connsiteY38220"/>
              </a:cxn>
              <a:cxn ang="0">
                <a:pos x="connsiteX38221" y="connsiteY38221"/>
              </a:cxn>
              <a:cxn ang="0">
                <a:pos x="connsiteX38222" y="connsiteY38222"/>
              </a:cxn>
              <a:cxn ang="0">
                <a:pos x="connsiteX38223" y="connsiteY38223"/>
              </a:cxn>
              <a:cxn ang="0">
                <a:pos x="connsiteX38224" y="connsiteY38224"/>
              </a:cxn>
              <a:cxn ang="0">
                <a:pos x="connsiteX38225" y="connsiteY38225"/>
              </a:cxn>
              <a:cxn ang="0">
                <a:pos x="connsiteX38226" y="connsiteY38226"/>
              </a:cxn>
              <a:cxn ang="0">
                <a:pos x="connsiteX38227" y="connsiteY38227"/>
              </a:cxn>
              <a:cxn ang="0">
                <a:pos x="connsiteX38228" y="connsiteY38228"/>
              </a:cxn>
              <a:cxn ang="0">
                <a:pos x="connsiteX38229" y="connsiteY38229"/>
              </a:cxn>
              <a:cxn ang="0">
                <a:pos x="connsiteX38230" y="connsiteY38230"/>
              </a:cxn>
              <a:cxn ang="0">
                <a:pos x="connsiteX38231" y="connsiteY38231"/>
              </a:cxn>
              <a:cxn ang="0">
                <a:pos x="connsiteX38232" y="connsiteY38232"/>
              </a:cxn>
              <a:cxn ang="0">
                <a:pos x="connsiteX38233" y="connsiteY38233"/>
              </a:cxn>
              <a:cxn ang="0">
                <a:pos x="connsiteX38234" y="connsiteY38234"/>
              </a:cxn>
              <a:cxn ang="0">
                <a:pos x="connsiteX38235" y="connsiteY38235"/>
              </a:cxn>
              <a:cxn ang="0">
                <a:pos x="connsiteX38236" y="connsiteY38236"/>
              </a:cxn>
              <a:cxn ang="0">
                <a:pos x="connsiteX38237" y="connsiteY38237"/>
              </a:cxn>
              <a:cxn ang="0">
                <a:pos x="connsiteX38238" y="connsiteY38238"/>
              </a:cxn>
              <a:cxn ang="0">
                <a:pos x="connsiteX38239" y="connsiteY38239"/>
              </a:cxn>
              <a:cxn ang="0">
                <a:pos x="connsiteX38240" y="connsiteY38240"/>
              </a:cxn>
              <a:cxn ang="0">
                <a:pos x="connsiteX38241" y="connsiteY38241"/>
              </a:cxn>
              <a:cxn ang="0">
                <a:pos x="connsiteX38242" y="connsiteY38242"/>
              </a:cxn>
              <a:cxn ang="0">
                <a:pos x="connsiteX38243" y="connsiteY38243"/>
              </a:cxn>
              <a:cxn ang="0">
                <a:pos x="connsiteX38244" y="connsiteY38244"/>
              </a:cxn>
              <a:cxn ang="0">
                <a:pos x="connsiteX38245" y="connsiteY38245"/>
              </a:cxn>
              <a:cxn ang="0">
                <a:pos x="connsiteX38246" y="connsiteY38246"/>
              </a:cxn>
              <a:cxn ang="0">
                <a:pos x="connsiteX38247" y="connsiteY38247"/>
              </a:cxn>
              <a:cxn ang="0">
                <a:pos x="connsiteX38248" y="connsiteY38248"/>
              </a:cxn>
              <a:cxn ang="0">
                <a:pos x="connsiteX38249" y="connsiteY38249"/>
              </a:cxn>
              <a:cxn ang="0">
                <a:pos x="connsiteX38250" y="connsiteY38250"/>
              </a:cxn>
              <a:cxn ang="0">
                <a:pos x="connsiteX38251" y="connsiteY38251"/>
              </a:cxn>
              <a:cxn ang="0">
                <a:pos x="connsiteX38252" y="connsiteY38252"/>
              </a:cxn>
              <a:cxn ang="0">
                <a:pos x="connsiteX38253" y="connsiteY38253"/>
              </a:cxn>
              <a:cxn ang="0">
                <a:pos x="connsiteX38254" y="connsiteY38254"/>
              </a:cxn>
              <a:cxn ang="0">
                <a:pos x="connsiteX38255" y="connsiteY38255"/>
              </a:cxn>
              <a:cxn ang="0">
                <a:pos x="connsiteX38256" y="connsiteY38256"/>
              </a:cxn>
              <a:cxn ang="0">
                <a:pos x="connsiteX38257" y="connsiteY38257"/>
              </a:cxn>
              <a:cxn ang="0">
                <a:pos x="connsiteX38258" y="connsiteY38258"/>
              </a:cxn>
              <a:cxn ang="0">
                <a:pos x="connsiteX38259" y="connsiteY38259"/>
              </a:cxn>
              <a:cxn ang="0">
                <a:pos x="connsiteX38260" y="connsiteY38260"/>
              </a:cxn>
              <a:cxn ang="0">
                <a:pos x="connsiteX38261" y="connsiteY38261"/>
              </a:cxn>
              <a:cxn ang="0">
                <a:pos x="connsiteX38262" y="connsiteY38262"/>
              </a:cxn>
              <a:cxn ang="0">
                <a:pos x="connsiteX38263" y="connsiteY38263"/>
              </a:cxn>
              <a:cxn ang="0">
                <a:pos x="connsiteX38264" y="connsiteY38264"/>
              </a:cxn>
              <a:cxn ang="0">
                <a:pos x="connsiteX38265" y="connsiteY38265"/>
              </a:cxn>
              <a:cxn ang="0">
                <a:pos x="connsiteX38266" y="connsiteY38266"/>
              </a:cxn>
              <a:cxn ang="0">
                <a:pos x="connsiteX38267" y="connsiteY38267"/>
              </a:cxn>
              <a:cxn ang="0">
                <a:pos x="connsiteX38268" y="connsiteY38268"/>
              </a:cxn>
              <a:cxn ang="0">
                <a:pos x="connsiteX38269" y="connsiteY38269"/>
              </a:cxn>
              <a:cxn ang="0">
                <a:pos x="connsiteX38270" y="connsiteY38270"/>
              </a:cxn>
              <a:cxn ang="0">
                <a:pos x="connsiteX38271" y="connsiteY38271"/>
              </a:cxn>
              <a:cxn ang="0">
                <a:pos x="connsiteX38272" y="connsiteY38272"/>
              </a:cxn>
              <a:cxn ang="0">
                <a:pos x="connsiteX38273" y="connsiteY38273"/>
              </a:cxn>
              <a:cxn ang="0">
                <a:pos x="connsiteX38274" y="connsiteY38274"/>
              </a:cxn>
              <a:cxn ang="0">
                <a:pos x="connsiteX38275" y="connsiteY38275"/>
              </a:cxn>
              <a:cxn ang="0">
                <a:pos x="connsiteX38276" y="connsiteY38276"/>
              </a:cxn>
              <a:cxn ang="0">
                <a:pos x="connsiteX38277" y="connsiteY38277"/>
              </a:cxn>
              <a:cxn ang="0">
                <a:pos x="connsiteX38278" y="connsiteY38278"/>
              </a:cxn>
              <a:cxn ang="0">
                <a:pos x="connsiteX38279" y="connsiteY38279"/>
              </a:cxn>
              <a:cxn ang="0">
                <a:pos x="connsiteX38280" y="connsiteY38280"/>
              </a:cxn>
              <a:cxn ang="0">
                <a:pos x="connsiteX38281" y="connsiteY38281"/>
              </a:cxn>
              <a:cxn ang="0">
                <a:pos x="connsiteX38282" y="connsiteY38282"/>
              </a:cxn>
              <a:cxn ang="0">
                <a:pos x="connsiteX38283" y="connsiteY38283"/>
              </a:cxn>
              <a:cxn ang="0">
                <a:pos x="connsiteX38284" y="connsiteY38284"/>
              </a:cxn>
              <a:cxn ang="0">
                <a:pos x="connsiteX38285" y="connsiteY38285"/>
              </a:cxn>
              <a:cxn ang="0">
                <a:pos x="connsiteX38286" y="connsiteY38286"/>
              </a:cxn>
              <a:cxn ang="0">
                <a:pos x="connsiteX38287" y="connsiteY38287"/>
              </a:cxn>
              <a:cxn ang="0">
                <a:pos x="connsiteX38288" y="connsiteY38288"/>
              </a:cxn>
              <a:cxn ang="0">
                <a:pos x="connsiteX38289" y="connsiteY38289"/>
              </a:cxn>
              <a:cxn ang="0">
                <a:pos x="connsiteX38290" y="connsiteY38290"/>
              </a:cxn>
              <a:cxn ang="0">
                <a:pos x="connsiteX38291" y="connsiteY38291"/>
              </a:cxn>
              <a:cxn ang="0">
                <a:pos x="connsiteX38292" y="connsiteY38292"/>
              </a:cxn>
              <a:cxn ang="0">
                <a:pos x="connsiteX38293" y="connsiteY38293"/>
              </a:cxn>
              <a:cxn ang="0">
                <a:pos x="connsiteX38294" y="connsiteY38294"/>
              </a:cxn>
              <a:cxn ang="0">
                <a:pos x="connsiteX38295" y="connsiteY38295"/>
              </a:cxn>
              <a:cxn ang="0">
                <a:pos x="connsiteX38296" y="connsiteY38296"/>
              </a:cxn>
              <a:cxn ang="0">
                <a:pos x="connsiteX38297" y="connsiteY38297"/>
              </a:cxn>
              <a:cxn ang="0">
                <a:pos x="connsiteX38298" y="connsiteY38298"/>
              </a:cxn>
              <a:cxn ang="0">
                <a:pos x="connsiteX38299" y="connsiteY38299"/>
              </a:cxn>
              <a:cxn ang="0">
                <a:pos x="connsiteX38300" y="connsiteY38300"/>
              </a:cxn>
              <a:cxn ang="0">
                <a:pos x="connsiteX38301" y="connsiteY38301"/>
              </a:cxn>
              <a:cxn ang="0">
                <a:pos x="connsiteX38302" y="connsiteY38302"/>
              </a:cxn>
              <a:cxn ang="0">
                <a:pos x="connsiteX38303" y="connsiteY38303"/>
              </a:cxn>
              <a:cxn ang="0">
                <a:pos x="connsiteX38304" y="connsiteY38304"/>
              </a:cxn>
              <a:cxn ang="0">
                <a:pos x="connsiteX38305" y="connsiteY38305"/>
              </a:cxn>
              <a:cxn ang="0">
                <a:pos x="connsiteX38306" y="connsiteY38306"/>
              </a:cxn>
              <a:cxn ang="0">
                <a:pos x="connsiteX38307" y="connsiteY38307"/>
              </a:cxn>
              <a:cxn ang="0">
                <a:pos x="connsiteX38308" y="connsiteY38308"/>
              </a:cxn>
              <a:cxn ang="0">
                <a:pos x="connsiteX38309" y="connsiteY38309"/>
              </a:cxn>
              <a:cxn ang="0">
                <a:pos x="connsiteX38310" y="connsiteY38310"/>
              </a:cxn>
              <a:cxn ang="0">
                <a:pos x="connsiteX38311" y="connsiteY38311"/>
              </a:cxn>
              <a:cxn ang="0">
                <a:pos x="connsiteX38312" y="connsiteY38312"/>
              </a:cxn>
              <a:cxn ang="0">
                <a:pos x="connsiteX38313" y="connsiteY38313"/>
              </a:cxn>
              <a:cxn ang="0">
                <a:pos x="connsiteX38314" y="connsiteY38314"/>
              </a:cxn>
              <a:cxn ang="0">
                <a:pos x="connsiteX38315" y="connsiteY38315"/>
              </a:cxn>
              <a:cxn ang="0">
                <a:pos x="connsiteX38316" y="connsiteY38316"/>
              </a:cxn>
              <a:cxn ang="0">
                <a:pos x="connsiteX38317" y="connsiteY38317"/>
              </a:cxn>
              <a:cxn ang="0">
                <a:pos x="connsiteX38318" y="connsiteY38318"/>
              </a:cxn>
              <a:cxn ang="0">
                <a:pos x="connsiteX38319" y="connsiteY38319"/>
              </a:cxn>
              <a:cxn ang="0">
                <a:pos x="connsiteX38320" y="connsiteY38320"/>
              </a:cxn>
              <a:cxn ang="0">
                <a:pos x="connsiteX38321" y="connsiteY38321"/>
              </a:cxn>
              <a:cxn ang="0">
                <a:pos x="connsiteX38322" y="connsiteY38322"/>
              </a:cxn>
              <a:cxn ang="0">
                <a:pos x="connsiteX38323" y="connsiteY38323"/>
              </a:cxn>
              <a:cxn ang="0">
                <a:pos x="connsiteX38324" y="connsiteY38324"/>
              </a:cxn>
              <a:cxn ang="0">
                <a:pos x="connsiteX38325" y="connsiteY38325"/>
              </a:cxn>
              <a:cxn ang="0">
                <a:pos x="connsiteX38326" y="connsiteY38326"/>
              </a:cxn>
              <a:cxn ang="0">
                <a:pos x="connsiteX38327" y="connsiteY38327"/>
              </a:cxn>
              <a:cxn ang="0">
                <a:pos x="connsiteX38328" y="connsiteY38328"/>
              </a:cxn>
              <a:cxn ang="0">
                <a:pos x="connsiteX38329" y="connsiteY38329"/>
              </a:cxn>
            </a:cxnLst>
            <a:rect l="l" t="t" r="r" b="b"/>
            <a:pathLst>
              <a:path w="9771622" h="4890129">
                <a:moveTo>
                  <a:pt x="2768578" y="4862697"/>
                </a:moveTo>
                <a:cubicBezTo>
                  <a:pt x="2776159" y="4862697"/>
                  <a:pt x="2782293" y="4868838"/>
                  <a:pt x="2782293" y="4876413"/>
                </a:cubicBezTo>
                <a:cubicBezTo>
                  <a:pt x="2782293" y="4883988"/>
                  <a:pt x="2776159" y="4890129"/>
                  <a:pt x="2768578" y="4890129"/>
                </a:cubicBezTo>
                <a:cubicBezTo>
                  <a:pt x="2761003" y="4890129"/>
                  <a:pt x="2754860" y="4883988"/>
                  <a:pt x="2754860" y="4876413"/>
                </a:cubicBezTo>
                <a:cubicBezTo>
                  <a:pt x="2754860" y="4868838"/>
                  <a:pt x="2761003" y="4862697"/>
                  <a:pt x="2768578" y="4862697"/>
                </a:cubicBezTo>
                <a:close/>
                <a:moveTo>
                  <a:pt x="2685500" y="4856741"/>
                </a:moveTo>
                <a:cubicBezTo>
                  <a:pt x="2693074" y="4856741"/>
                  <a:pt x="2699215" y="4862882"/>
                  <a:pt x="2699215" y="4870457"/>
                </a:cubicBezTo>
                <a:cubicBezTo>
                  <a:pt x="2699215" y="4878032"/>
                  <a:pt x="2693074" y="4884173"/>
                  <a:pt x="2685500" y="4884173"/>
                </a:cubicBezTo>
                <a:cubicBezTo>
                  <a:pt x="2677922" y="4884173"/>
                  <a:pt x="2671780" y="4878032"/>
                  <a:pt x="2671780" y="4870457"/>
                </a:cubicBezTo>
                <a:cubicBezTo>
                  <a:pt x="2671780" y="4862882"/>
                  <a:pt x="2677922" y="4856741"/>
                  <a:pt x="2685500" y="4856741"/>
                </a:cubicBezTo>
                <a:close/>
                <a:moveTo>
                  <a:pt x="2734486" y="4832246"/>
                </a:moveTo>
                <a:cubicBezTo>
                  <a:pt x="2742059" y="4832246"/>
                  <a:pt x="2748203" y="4838387"/>
                  <a:pt x="2748203" y="4845962"/>
                </a:cubicBezTo>
                <a:cubicBezTo>
                  <a:pt x="2748203" y="4853537"/>
                  <a:pt x="2742059" y="4859678"/>
                  <a:pt x="2734486" y="4859678"/>
                </a:cubicBezTo>
                <a:cubicBezTo>
                  <a:pt x="2726909" y="4859678"/>
                  <a:pt x="2720774" y="4853537"/>
                  <a:pt x="2720774" y="4845962"/>
                </a:cubicBezTo>
                <a:cubicBezTo>
                  <a:pt x="2720774" y="4838387"/>
                  <a:pt x="2726909" y="4832246"/>
                  <a:pt x="2734486" y="4832246"/>
                </a:cubicBezTo>
                <a:close/>
                <a:moveTo>
                  <a:pt x="2783474" y="4807421"/>
                </a:moveTo>
                <a:cubicBezTo>
                  <a:pt x="2791053" y="4807421"/>
                  <a:pt x="2797191" y="4813562"/>
                  <a:pt x="2797191" y="4821137"/>
                </a:cubicBezTo>
                <a:cubicBezTo>
                  <a:pt x="2797191" y="4828712"/>
                  <a:pt x="2791053" y="4834853"/>
                  <a:pt x="2783474" y="4834853"/>
                </a:cubicBezTo>
                <a:cubicBezTo>
                  <a:pt x="2775898" y="4834853"/>
                  <a:pt x="2769757" y="4828712"/>
                  <a:pt x="2769757" y="4821137"/>
                </a:cubicBezTo>
                <a:cubicBezTo>
                  <a:pt x="2769757" y="4813562"/>
                  <a:pt x="2775898" y="4807421"/>
                  <a:pt x="2783474" y="4807421"/>
                </a:cubicBezTo>
                <a:close/>
                <a:moveTo>
                  <a:pt x="2700731" y="4801132"/>
                </a:moveTo>
                <a:cubicBezTo>
                  <a:pt x="2708308" y="4801132"/>
                  <a:pt x="2714445" y="4807273"/>
                  <a:pt x="2714445" y="4814848"/>
                </a:cubicBezTo>
                <a:cubicBezTo>
                  <a:pt x="2714445" y="4822423"/>
                  <a:pt x="2708308" y="4828564"/>
                  <a:pt x="2700731" y="4828564"/>
                </a:cubicBezTo>
                <a:cubicBezTo>
                  <a:pt x="2693154" y="4828564"/>
                  <a:pt x="2687010" y="4822423"/>
                  <a:pt x="2687010" y="4814848"/>
                </a:cubicBezTo>
                <a:cubicBezTo>
                  <a:pt x="2687010" y="4807273"/>
                  <a:pt x="2693154" y="4801132"/>
                  <a:pt x="2700731" y="4801132"/>
                </a:cubicBezTo>
                <a:close/>
                <a:moveTo>
                  <a:pt x="2618635" y="4793522"/>
                </a:moveTo>
                <a:cubicBezTo>
                  <a:pt x="2626213" y="4793522"/>
                  <a:pt x="2632352" y="4799663"/>
                  <a:pt x="2632352" y="4807238"/>
                </a:cubicBezTo>
                <a:cubicBezTo>
                  <a:pt x="2632352" y="4814813"/>
                  <a:pt x="2626213" y="4820954"/>
                  <a:pt x="2618635" y="4820954"/>
                </a:cubicBezTo>
                <a:cubicBezTo>
                  <a:pt x="2611066" y="4820954"/>
                  <a:pt x="2604924" y="4814813"/>
                  <a:pt x="2604924" y="4807238"/>
                </a:cubicBezTo>
                <a:cubicBezTo>
                  <a:pt x="2604924" y="4799663"/>
                  <a:pt x="2611066" y="4793522"/>
                  <a:pt x="2618635" y="4793522"/>
                </a:cubicBezTo>
                <a:close/>
                <a:moveTo>
                  <a:pt x="2832457" y="4782600"/>
                </a:moveTo>
                <a:cubicBezTo>
                  <a:pt x="2840036" y="4782600"/>
                  <a:pt x="2846174" y="4788741"/>
                  <a:pt x="2846174" y="4796316"/>
                </a:cubicBezTo>
                <a:cubicBezTo>
                  <a:pt x="2846174" y="4803891"/>
                  <a:pt x="2840036" y="4810032"/>
                  <a:pt x="2832457" y="4810032"/>
                </a:cubicBezTo>
                <a:cubicBezTo>
                  <a:pt x="2824883" y="4810032"/>
                  <a:pt x="2818744" y="4803891"/>
                  <a:pt x="2818744" y="4796316"/>
                </a:cubicBezTo>
                <a:cubicBezTo>
                  <a:pt x="2818744" y="4788741"/>
                  <a:pt x="2824883" y="4782600"/>
                  <a:pt x="2832457" y="4782600"/>
                </a:cubicBezTo>
                <a:close/>
                <a:moveTo>
                  <a:pt x="2749378" y="4776641"/>
                </a:moveTo>
                <a:cubicBezTo>
                  <a:pt x="2756957" y="4776641"/>
                  <a:pt x="2763096" y="4782782"/>
                  <a:pt x="2763096" y="4790357"/>
                </a:cubicBezTo>
                <a:cubicBezTo>
                  <a:pt x="2763096" y="4797932"/>
                  <a:pt x="2756957" y="4804073"/>
                  <a:pt x="2749378" y="4804073"/>
                </a:cubicBezTo>
                <a:cubicBezTo>
                  <a:pt x="2741805" y="4804073"/>
                  <a:pt x="2735662" y="4797932"/>
                  <a:pt x="2735662" y="4790357"/>
                </a:cubicBezTo>
                <a:cubicBezTo>
                  <a:pt x="2735662" y="4782782"/>
                  <a:pt x="2741805" y="4776641"/>
                  <a:pt x="2749378" y="4776641"/>
                </a:cubicBezTo>
                <a:close/>
                <a:moveTo>
                  <a:pt x="2667292" y="4769361"/>
                </a:moveTo>
                <a:cubicBezTo>
                  <a:pt x="2674874" y="4769361"/>
                  <a:pt x="2681017" y="4775502"/>
                  <a:pt x="2681017" y="4783077"/>
                </a:cubicBezTo>
                <a:cubicBezTo>
                  <a:pt x="2681017" y="4790652"/>
                  <a:pt x="2674874" y="4796793"/>
                  <a:pt x="2667292" y="4796793"/>
                </a:cubicBezTo>
                <a:cubicBezTo>
                  <a:pt x="2659717" y="4796793"/>
                  <a:pt x="2653582" y="4790652"/>
                  <a:pt x="2653582" y="4783077"/>
                </a:cubicBezTo>
                <a:cubicBezTo>
                  <a:pt x="2653582" y="4775502"/>
                  <a:pt x="2659717" y="4769361"/>
                  <a:pt x="2667292" y="4769361"/>
                </a:cubicBezTo>
                <a:close/>
                <a:moveTo>
                  <a:pt x="2585876" y="4761417"/>
                </a:moveTo>
                <a:cubicBezTo>
                  <a:pt x="2593447" y="4761417"/>
                  <a:pt x="2599589" y="4767558"/>
                  <a:pt x="2599589" y="4775133"/>
                </a:cubicBezTo>
                <a:cubicBezTo>
                  <a:pt x="2599589" y="4782708"/>
                  <a:pt x="2593447" y="4788849"/>
                  <a:pt x="2585876" y="4788849"/>
                </a:cubicBezTo>
                <a:cubicBezTo>
                  <a:pt x="2578298" y="4788849"/>
                  <a:pt x="2572157" y="4782708"/>
                  <a:pt x="2572157" y="4775133"/>
                </a:cubicBezTo>
                <a:cubicBezTo>
                  <a:pt x="2572157" y="4767558"/>
                  <a:pt x="2578298" y="4761417"/>
                  <a:pt x="2585876" y="4761417"/>
                </a:cubicBezTo>
                <a:close/>
                <a:moveTo>
                  <a:pt x="2715954" y="4745196"/>
                </a:moveTo>
                <a:cubicBezTo>
                  <a:pt x="2723527" y="4745196"/>
                  <a:pt x="2729671" y="4751337"/>
                  <a:pt x="2729671" y="4758912"/>
                </a:cubicBezTo>
                <a:cubicBezTo>
                  <a:pt x="2729671" y="4766487"/>
                  <a:pt x="2723527" y="4772628"/>
                  <a:pt x="2715954" y="4772628"/>
                </a:cubicBezTo>
                <a:cubicBezTo>
                  <a:pt x="2708378" y="4772628"/>
                  <a:pt x="2702235" y="4766487"/>
                  <a:pt x="2702235" y="4758912"/>
                </a:cubicBezTo>
                <a:cubicBezTo>
                  <a:pt x="2702235" y="4751337"/>
                  <a:pt x="2708378" y="4745196"/>
                  <a:pt x="2715954" y="4745196"/>
                </a:cubicBezTo>
                <a:close/>
                <a:moveTo>
                  <a:pt x="2634200" y="4737253"/>
                </a:moveTo>
                <a:cubicBezTo>
                  <a:pt x="2641771" y="4737253"/>
                  <a:pt x="2647910" y="4743394"/>
                  <a:pt x="2647910" y="4750969"/>
                </a:cubicBezTo>
                <a:cubicBezTo>
                  <a:pt x="2647910" y="4758544"/>
                  <a:pt x="2641771" y="4764685"/>
                  <a:pt x="2634200" y="4764685"/>
                </a:cubicBezTo>
                <a:cubicBezTo>
                  <a:pt x="2626617" y="4764685"/>
                  <a:pt x="2620485" y="4758544"/>
                  <a:pt x="2620485" y="4750969"/>
                </a:cubicBezTo>
                <a:cubicBezTo>
                  <a:pt x="2620485" y="4743394"/>
                  <a:pt x="2626617" y="4737253"/>
                  <a:pt x="2634200" y="4737253"/>
                </a:cubicBezTo>
                <a:close/>
                <a:moveTo>
                  <a:pt x="2682854" y="4713092"/>
                </a:moveTo>
                <a:cubicBezTo>
                  <a:pt x="2690429" y="4713092"/>
                  <a:pt x="2696568" y="4719233"/>
                  <a:pt x="2696568" y="4726808"/>
                </a:cubicBezTo>
                <a:cubicBezTo>
                  <a:pt x="2696568" y="4734383"/>
                  <a:pt x="2690429" y="4740524"/>
                  <a:pt x="2682854" y="4740524"/>
                </a:cubicBezTo>
                <a:cubicBezTo>
                  <a:pt x="2675282" y="4740524"/>
                  <a:pt x="2669133" y="4734383"/>
                  <a:pt x="2669133" y="4726808"/>
                </a:cubicBezTo>
                <a:cubicBezTo>
                  <a:pt x="2669133" y="4719233"/>
                  <a:pt x="2675282" y="4713092"/>
                  <a:pt x="2682854" y="4713092"/>
                </a:cubicBezTo>
                <a:close/>
                <a:moveTo>
                  <a:pt x="2601763" y="4704818"/>
                </a:moveTo>
                <a:cubicBezTo>
                  <a:pt x="2609335" y="4704818"/>
                  <a:pt x="2615476" y="4710959"/>
                  <a:pt x="2615476" y="4718534"/>
                </a:cubicBezTo>
                <a:cubicBezTo>
                  <a:pt x="2615476" y="4726109"/>
                  <a:pt x="2609335" y="4732250"/>
                  <a:pt x="2601763" y="4732250"/>
                </a:cubicBezTo>
                <a:cubicBezTo>
                  <a:pt x="2594183" y="4732250"/>
                  <a:pt x="2588043" y="4726109"/>
                  <a:pt x="2588043" y="4718534"/>
                </a:cubicBezTo>
                <a:cubicBezTo>
                  <a:pt x="2588043" y="4710959"/>
                  <a:pt x="2594183" y="4704818"/>
                  <a:pt x="2601763" y="4704818"/>
                </a:cubicBezTo>
                <a:close/>
                <a:moveTo>
                  <a:pt x="2731507" y="4688931"/>
                </a:moveTo>
                <a:cubicBezTo>
                  <a:pt x="2739082" y="4688931"/>
                  <a:pt x="2745226" y="4695072"/>
                  <a:pt x="2745226" y="4702647"/>
                </a:cubicBezTo>
                <a:cubicBezTo>
                  <a:pt x="2745226" y="4710222"/>
                  <a:pt x="2739082" y="4716363"/>
                  <a:pt x="2731507" y="4716363"/>
                </a:cubicBezTo>
                <a:cubicBezTo>
                  <a:pt x="2723933" y="4716363"/>
                  <a:pt x="2717792" y="4710222"/>
                  <a:pt x="2717792" y="4702647"/>
                </a:cubicBezTo>
                <a:cubicBezTo>
                  <a:pt x="2717792" y="4695072"/>
                  <a:pt x="2723933" y="4688931"/>
                  <a:pt x="2731507" y="4688931"/>
                </a:cubicBezTo>
                <a:close/>
                <a:moveTo>
                  <a:pt x="2650084" y="4680653"/>
                </a:moveTo>
                <a:cubicBezTo>
                  <a:pt x="2657662" y="4680653"/>
                  <a:pt x="2663796" y="4686794"/>
                  <a:pt x="2663796" y="4694369"/>
                </a:cubicBezTo>
                <a:cubicBezTo>
                  <a:pt x="2663796" y="4701944"/>
                  <a:pt x="2657662" y="4708085"/>
                  <a:pt x="2650084" y="4708085"/>
                </a:cubicBezTo>
                <a:cubicBezTo>
                  <a:pt x="2642511" y="4708085"/>
                  <a:pt x="2636369" y="4701944"/>
                  <a:pt x="2636369" y="4694369"/>
                </a:cubicBezTo>
                <a:cubicBezTo>
                  <a:pt x="2636369" y="4686794"/>
                  <a:pt x="2642511" y="4680653"/>
                  <a:pt x="2650084" y="4680653"/>
                </a:cubicBezTo>
                <a:close/>
                <a:moveTo>
                  <a:pt x="2569987" y="4671719"/>
                </a:moveTo>
                <a:cubicBezTo>
                  <a:pt x="2577559" y="4671719"/>
                  <a:pt x="2583701" y="4677860"/>
                  <a:pt x="2583701" y="4685435"/>
                </a:cubicBezTo>
                <a:cubicBezTo>
                  <a:pt x="2583701" y="4693010"/>
                  <a:pt x="2577559" y="4699151"/>
                  <a:pt x="2569987" y="4699151"/>
                </a:cubicBezTo>
                <a:cubicBezTo>
                  <a:pt x="2562409" y="4699151"/>
                  <a:pt x="2556270" y="4693010"/>
                  <a:pt x="2556270" y="4685435"/>
                </a:cubicBezTo>
                <a:cubicBezTo>
                  <a:pt x="2556270" y="4677860"/>
                  <a:pt x="2562409" y="4671719"/>
                  <a:pt x="2569987" y="4671719"/>
                </a:cubicBezTo>
                <a:close/>
                <a:moveTo>
                  <a:pt x="2698741" y="4656823"/>
                </a:moveTo>
                <a:cubicBezTo>
                  <a:pt x="2706313" y="4656823"/>
                  <a:pt x="2712457" y="4662964"/>
                  <a:pt x="2712457" y="4670539"/>
                </a:cubicBezTo>
                <a:cubicBezTo>
                  <a:pt x="2712457" y="4678114"/>
                  <a:pt x="2706313" y="4684255"/>
                  <a:pt x="2698741" y="4684255"/>
                </a:cubicBezTo>
                <a:cubicBezTo>
                  <a:pt x="2691167" y="4684255"/>
                  <a:pt x="2685024" y="4678114"/>
                  <a:pt x="2685024" y="4670539"/>
                </a:cubicBezTo>
                <a:cubicBezTo>
                  <a:pt x="2685024" y="4662964"/>
                  <a:pt x="2691167" y="4656823"/>
                  <a:pt x="2698741" y="4656823"/>
                </a:cubicBezTo>
                <a:close/>
                <a:moveTo>
                  <a:pt x="2617983" y="4647889"/>
                </a:moveTo>
                <a:cubicBezTo>
                  <a:pt x="2625553" y="4647889"/>
                  <a:pt x="2631697" y="4654030"/>
                  <a:pt x="2631697" y="4661605"/>
                </a:cubicBezTo>
                <a:cubicBezTo>
                  <a:pt x="2631697" y="4669180"/>
                  <a:pt x="2625553" y="4675321"/>
                  <a:pt x="2617983" y="4675321"/>
                </a:cubicBezTo>
                <a:cubicBezTo>
                  <a:pt x="2610404" y="4675321"/>
                  <a:pt x="2604265" y="4669180"/>
                  <a:pt x="2604265" y="4661605"/>
                </a:cubicBezTo>
                <a:cubicBezTo>
                  <a:pt x="2604265" y="4654030"/>
                  <a:pt x="2610404" y="4647889"/>
                  <a:pt x="2617983" y="4647889"/>
                </a:cubicBezTo>
                <a:close/>
                <a:moveTo>
                  <a:pt x="2538541" y="4638287"/>
                </a:moveTo>
                <a:cubicBezTo>
                  <a:pt x="2546119" y="4638287"/>
                  <a:pt x="2552258" y="4644428"/>
                  <a:pt x="2552258" y="4652003"/>
                </a:cubicBezTo>
                <a:cubicBezTo>
                  <a:pt x="2552258" y="4659578"/>
                  <a:pt x="2546119" y="4665719"/>
                  <a:pt x="2538541" y="4665719"/>
                </a:cubicBezTo>
                <a:cubicBezTo>
                  <a:pt x="2530966" y="4665719"/>
                  <a:pt x="2524829" y="4659578"/>
                  <a:pt x="2524829" y="4652003"/>
                </a:cubicBezTo>
                <a:cubicBezTo>
                  <a:pt x="2524829" y="4644428"/>
                  <a:pt x="2530966" y="4638287"/>
                  <a:pt x="2538541" y="4638287"/>
                </a:cubicBezTo>
                <a:close/>
                <a:moveTo>
                  <a:pt x="2747063" y="4632662"/>
                </a:moveTo>
                <a:cubicBezTo>
                  <a:pt x="2754637" y="4632662"/>
                  <a:pt x="2760785" y="4638803"/>
                  <a:pt x="2760785" y="4646378"/>
                </a:cubicBezTo>
                <a:cubicBezTo>
                  <a:pt x="2760785" y="4653953"/>
                  <a:pt x="2754637" y="4660094"/>
                  <a:pt x="2747063" y="4660094"/>
                </a:cubicBezTo>
                <a:cubicBezTo>
                  <a:pt x="2739494" y="4660094"/>
                  <a:pt x="2733351" y="4653953"/>
                  <a:pt x="2733351" y="4646378"/>
                </a:cubicBezTo>
                <a:cubicBezTo>
                  <a:pt x="2733351" y="4638803"/>
                  <a:pt x="2739494" y="4632662"/>
                  <a:pt x="2747063" y="4632662"/>
                </a:cubicBezTo>
                <a:close/>
                <a:moveTo>
                  <a:pt x="2666303" y="4624058"/>
                </a:moveTo>
                <a:cubicBezTo>
                  <a:pt x="2673876" y="4624058"/>
                  <a:pt x="2680017" y="4630199"/>
                  <a:pt x="2680017" y="4637774"/>
                </a:cubicBezTo>
                <a:cubicBezTo>
                  <a:pt x="2680017" y="4645349"/>
                  <a:pt x="2673876" y="4651490"/>
                  <a:pt x="2666303" y="4651490"/>
                </a:cubicBezTo>
                <a:cubicBezTo>
                  <a:pt x="2658727" y="4651490"/>
                  <a:pt x="2652581" y="4645349"/>
                  <a:pt x="2652581" y="4637774"/>
                </a:cubicBezTo>
                <a:cubicBezTo>
                  <a:pt x="2652581" y="4630199"/>
                  <a:pt x="2658727" y="4624058"/>
                  <a:pt x="2666303" y="4624058"/>
                </a:cubicBezTo>
                <a:close/>
                <a:moveTo>
                  <a:pt x="2586534" y="4614456"/>
                </a:moveTo>
                <a:cubicBezTo>
                  <a:pt x="2594111" y="4614456"/>
                  <a:pt x="2600248" y="4620597"/>
                  <a:pt x="2600248" y="4628172"/>
                </a:cubicBezTo>
                <a:cubicBezTo>
                  <a:pt x="2600248" y="4635747"/>
                  <a:pt x="2594111" y="4641888"/>
                  <a:pt x="2586534" y="4641888"/>
                </a:cubicBezTo>
                <a:cubicBezTo>
                  <a:pt x="2578962" y="4641888"/>
                  <a:pt x="2572816" y="4635747"/>
                  <a:pt x="2572816" y="4628172"/>
                </a:cubicBezTo>
                <a:cubicBezTo>
                  <a:pt x="2572816" y="4620597"/>
                  <a:pt x="2578962" y="4614456"/>
                  <a:pt x="2586534" y="4614456"/>
                </a:cubicBezTo>
                <a:close/>
                <a:moveTo>
                  <a:pt x="2714630" y="4600227"/>
                </a:moveTo>
                <a:cubicBezTo>
                  <a:pt x="2722205" y="4600227"/>
                  <a:pt x="2728345" y="4606368"/>
                  <a:pt x="2728345" y="4613943"/>
                </a:cubicBezTo>
                <a:cubicBezTo>
                  <a:pt x="2728345" y="4621518"/>
                  <a:pt x="2722205" y="4627659"/>
                  <a:pt x="2714630" y="4627659"/>
                </a:cubicBezTo>
                <a:cubicBezTo>
                  <a:pt x="2707055" y="4627659"/>
                  <a:pt x="2700912" y="4621518"/>
                  <a:pt x="2700912" y="4613943"/>
                </a:cubicBezTo>
                <a:cubicBezTo>
                  <a:pt x="2700912" y="4606368"/>
                  <a:pt x="2707055" y="4600227"/>
                  <a:pt x="2714630" y="4600227"/>
                </a:cubicBezTo>
                <a:close/>
                <a:moveTo>
                  <a:pt x="2634530" y="4590959"/>
                </a:moveTo>
                <a:cubicBezTo>
                  <a:pt x="2642102" y="4590959"/>
                  <a:pt x="2648244" y="4597100"/>
                  <a:pt x="2648244" y="4604675"/>
                </a:cubicBezTo>
                <a:cubicBezTo>
                  <a:pt x="2648244" y="4612250"/>
                  <a:pt x="2642102" y="4618391"/>
                  <a:pt x="2634530" y="4618391"/>
                </a:cubicBezTo>
                <a:cubicBezTo>
                  <a:pt x="2626957" y="4618391"/>
                  <a:pt x="2620811" y="4612250"/>
                  <a:pt x="2620811" y="4604675"/>
                </a:cubicBezTo>
                <a:cubicBezTo>
                  <a:pt x="2620811" y="4597100"/>
                  <a:pt x="2626957" y="4590959"/>
                  <a:pt x="2634530" y="4590959"/>
                </a:cubicBezTo>
                <a:close/>
                <a:moveTo>
                  <a:pt x="2555086" y="4580698"/>
                </a:moveTo>
                <a:cubicBezTo>
                  <a:pt x="2562661" y="4580698"/>
                  <a:pt x="2568806" y="4586839"/>
                  <a:pt x="2568806" y="4594414"/>
                </a:cubicBezTo>
                <a:cubicBezTo>
                  <a:pt x="2568806" y="4601989"/>
                  <a:pt x="2562661" y="4608130"/>
                  <a:pt x="2555086" y="4608130"/>
                </a:cubicBezTo>
                <a:cubicBezTo>
                  <a:pt x="2547515" y="4608130"/>
                  <a:pt x="2541376" y="4601989"/>
                  <a:pt x="2541376" y="4594414"/>
                </a:cubicBezTo>
                <a:cubicBezTo>
                  <a:pt x="2541376" y="4586839"/>
                  <a:pt x="2547515" y="4580698"/>
                  <a:pt x="2555086" y="4580698"/>
                </a:cubicBezTo>
                <a:close/>
                <a:moveTo>
                  <a:pt x="2762956" y="4576062"/>
                </a:moveTo>
                <a:cubicBezTo>
                  <a:pt x="2770524" y="4576062"/>
                  <a:pt x="2776670" y="4582203"/>
                  <a:pt x="2776670" y="4589778"/>
                </a:cubicBezTo>
                <a:cubicBezTo>
                  <a:pt x="2776670" y="4597353"/>
                  <a:pt x="2770524" y="4603494"/>
                  <a:pt x="2762956" y="4603494"/>
                </a:cubicBezTo>
                <a:cubicBezTo>
                  <a:pt x="2755378" y="4603494"/>
                  <a:pt x="2749237" y="4597353"/>
                  <a:pt x="2749237" y="4589778"/>
                </a:cubicBezTo>
                <a:cubicBezTo>
                  <a:pt x="2749237" y="4582203"/>
                  <a:pt x="2755378" y="4576062"/>
                  <a:pt x="2762956" y="4576062"/>
                </a:cubicBezTo>
                <a:close/>
                <a:moveTo>
                  <a:pt x="2682522" y="4567128"/>
                </a:moveTo>
                <a:cubicBezTo>
                  <a:pt x="2690098" y="4567128"/>
                  <a:pt x="2696241" y="4573269"/>
                  <a:pt x="2696241" y="4580844"/>
                </a:cubicBezTo>
                <a:cubicBezTo>
                  <a:pt x="2696241" y="4588419"/>
                  <a:pt x="2690098" y="4594560"/>
                  <a:pt x="2682522" y="4594560"/>
                </a:cubicBezTo>
                <a:cubicBezTo>
                  <a:pt x="2674951" y="4594560"/>
                  <a:pt x="2668808" y="4588419"/>
                  <a:pt x="2668808" y="4580844"/>
                </a:cubicBezTo>
                <a:cubicBezTo>
                  <a:pt x="2668808" y="4573269"/>
                  <a:pt x="2674951" y="4567128"/>
                  <a:pt x="2682522" y="4567128"/>
                </a:cubicBezTo>
                <a:close/>
                <a:moveTo>
                  <a:pt x="2603093" y="4557197"/>
                </a:moveTo>
                <a:cubicBezTo>
                  <a:pt x="2610661" y="4557197"/>
                  <a:pt x="2616804" y="4563338"/>
                  <a:pt x="2616804" y="4570913"/>
                </a:cubicBezTo>
                <a:cubicBezTo>
                  <a:pt x="2616804" y="4578488"/>
                  <a:pt x="2610661" y="4584629"/>
                  <a:pt x="2603093" y="4584629"/>
                </a:cubicBezTo>
                <a:cubicBezTo>
                  <a:pt x="2595515" y="4584629"/>
                  <a:pt x="2589369" y="4578488"/>
                  <a:pt x="2589369" y="4570913"/>
                </a:cubicBezTo>
                <a:cubicBezTo>
                  <a:pt x="2589369" y="4563338"/>
                  <a:pt x="2595515" y="4557197"/>
                  <a:pt x="2603093" y="4557197"/>
                </a:cubicBezTo>
                <a:close/>
                <a:moveTo>
                  <a:pt x="2811272" y="4552235"/>
                </a:moveTo>
                <a:cubicBezTo>
                  <a:pt x="2818852" y="4552235"/>
                  <a:pt x="2824992" y="4558376"/>
                  <a:pt x="2824992" y="4565951"/>
                </a:cubicBezTo>
                <a:cubicBezTo>
                  <a:pt x="2824992" y="4573526"/>
                  <a:pt x="2818852" y="4579667"/>
                  <a:pt x="2811272" y="4579667"/>
                </a:cubicBezTo>
                <a:cubicBezTo>
                  <a:pt x="2803703" y="4579667"/>
                  <a:pt x="2797559" y="4573526"/>
                  <a:pt x="2797559" y="4565951"/>
                </a:cubicBezTo>
                <a:cubicBezTo>
                  <a:pt x="2797559" y="4558376"/>
                  <a:pt x="2803703" y="4552235"/>
                  <a:pt x="2811272" y="4552235"/>
                </a:cubicBezTo>
                <a:close/>
                <a:moveTo>
                  <a:pt x="2524640" y="4546606"/>
                </a:moveTo>
                <a:cubicBezTo>
                  <a:pt x="2532220" y="4546606"/>
                  <a:pt x="2538354" y="4552747"/>
                  <a:pt x="2538354" y="4560322"/>
                </a:cubicBezTo>
                <a:cubicBezTo>
                  <a:pt x="2538354" y="4567897"/>
                  <a:pt x="2532220" y="4574038"/>
                  <a:pt x="2524640" y="4574038"/>
                </a:cubicBezTo>
                <a:cubicBezTo>
                  <a:pt x="2517067" y="4574038"/>
                  <a:pt x="2510928" y="4567897"/>
                  <a:pt x="2510928" y="4560322"/>
                </a:cubicBezTo>
                <a:cubicBezTo>
                  <a:pt x="2510928" y="4552747"/>
                  <a:pt x="2517067" y="4546606"/>
                  <a:pt x="2524640" y="4546606"/>
                </a:cubicBezTo>
                <a:close/>
                <a:moveTo>
                  <a:pt x="2730848" y="4543297"/>
                </a:moveTo>
                <a:cubicBezTo>
                  <a:pt x="2738422" y="4543297"/>
                  <a:pt x="2744561" y="4549438"/>
                  <a:pt x="2744561" y="4557013"/>
                </a:cubicBezTo>
                <a:cubicBezTo>
                  <a:pt x="2744561" y="4564588"/>
                  <a:pt x="2738422" y="4570729"/>
                  <a:pt x="2730848" y="4570729"/>
                </a:cubicBezTo>
                <a:cubicBezTo>
                  <a:pt x="2723275" y="4570729"/>
                  <a:pt x="2717132" y="4564588"/>
                  <a:pt x="2717132" y="4557013"/>
                </a:cubicBezTo>
                <a:cubicBezTo>
                  <a:pt x="2717132" y="4549438"/>
                  <a:pt x="2723275" y="4543297"/>
                  <a:pt x="2730848" y="4543297"/>
                </a:cubicBezTo>
                <a:close/>
                <a:moveTo>
                  <a:pt x="2651077" y="4533696"/>
                </a:moveTo>
                <a:cubicBezTo>
                  <a:pt x="2658652" y="4533696"/>
                  <a:pt x="2664794" y="4539837"/>
                  <a:pt x="2664794" y="4547412"/>
                </a:cubicBezTo>
                <a:cubicBezTo>
                  <a:pt x="2664794" y="4554987"/>
                  <a:pt x="2658652" y="4561128"/>
                  <a:pt x="2651077" y="4561128"/>
                </a:cubicBezTo>
                <a:cubicBezTo>
                  <a:pt x="2643507" y="4561128"/>
                  <a:pt x="2637360" y="4554987"/>
                  <a:pt x="2637360" y="4547412"/>
                </a:cubicBezTo>
                <a:cubicBezTo>
                  <a:pt x="2637360" y="4539837"/>
                  <a:pt x="2643507" y="4533696"/>
                  <a:pt x="2651077" y="4533696"/>
                </a:cubicBezTo>
                <a:close/>
                <a:moveTo>
                  <a:pt x="9184310" y="4531048"/>
                </a:moveTo>
                <a:cubicBezTo>
                  <a:pt x="9191885" y="4531048"/>
                  <a:pt x="9198026" y="4537189"/>
                  <a:pt x="9198026" y="4544764"/>
                </a:cubicBezTo>
                <a:cubicBezTo>
                  <a:pt x="9198026" y="4552339"/>
                  <a:pt x="9191885" y="4558480"/>
                  <a:pt x="9184310" y="4558480"/>
                </a:cubicBezTo>
                <a:cubicBezTo>
                  <a:pt x="9176735" y="4558480"/>
                  <a:pt x="9170594" y="4552339"/>
                  <a:pt x="9170594" y="4544764"/>
                </a:cubicBezTo>
                <a:cubicBezTo>
                  <a:pt x="9170594" y="4537189"/>
                  <a:pt x="9176735" y="4531048"/>
                  <a:pt x="9184310" y="4531048"/>
                </a:cubicBezTo>
                <a:close/>
                <a:moveTo>
                  <a:pt x="9128041" y="4529394"/>
                </a:moveTo>
                <a:cubicBezTo>
                  <a:pt x="9135616" y="4529394"/>
                  <a:pt x="9141757" y="4535535"/>
                  <a:pt x="9141757" y="4543110"/>
                </a:cubicBezTo>
                <a:cubicBezTo>
                  <a:pt x="9141757" y="4550685"/>
                  <a:pt x="9135616" y="4556826"/>
                  <a:pt x="9128041" y="4556826"/>
                </a:cubicBezTo>
                <a:cubicBezTo>
                  <a:pt x="9120466" y="4556826"/>
                  <a:pt x="9114325" y="4550685"/>
                  <a:pt x="9114325" y="4543110"/>
                </a:cubicBezTo>
                <a:cubicBezTo>
                  <a:pt x="9114325" y="4535535"/>
                  <a:pt x="9120466" y="4529394"/>
                  <a:pt x="9128041" y="4529394"/>
                </a:cubicBezTo>
                <a:close/>
                <a:moveTo>
                  <a:pt x="9071775" y="4527740"/>
                </a:moveTo>
                <a:cubicBezTo>
                  <a:pt x="9079350" y="4527740"/>
                  <a:pt x="9085491" y="4533881"/>
                  <a:pt x="9085491" y="4541456"/>
                </a:cubicBezTo>
                <a:cubicBezTo>
                  <a:pt x="9085491" y="4549031"/>
                  <a:pt x="9079350" y="4555172"/>
                  <a:pt x="9071775" y="4555172"/>
                </a:cubicBezTo>
                <a:cubicBezTo>
                  <a:pt x="9064200" y="4555172"/>
                  <a:pt x="9058059" y="4549031"/>
                  <a:pt x="9058059" y="4541456"/>
                </a:cubicBezTo>
                <a:cubicBezTo>
                  <a:pt x="9058059" y="4533881"/>
                  <a:pt x="9064200" y="4527740"/>
                  <a:pt x="9071775" y="4527740"/>
                </a:cubicBezTo>
                <a:close/>
                <a:moveTo>
                  <a:pt x="2572305" y="4523108"/>
                </a:moveTo>
                <a:cubicBezTo>
                  <a:pt x="2579884" y="4523108"/>
                  <a:pt x="2586022" y="4529249"/>
                  <a:pt x="2586022" y="4536824"/>
                </a:cubicBezTo>
                <a:cubicBezTo>
                  <a:pt x="2586022" y="4544399"/>
                  <a:pt x="2579884" y="4550540"/>
                  <a:pt x="2572305" y="4550540"/>
                </a:cubicBezTo>
                <a:cubicBezTo>
                  <a:pt x="2564736" y="4550540"/>
                  <a:pt x="2558587" y="4544399"/>
                  <a:pt x="2558587" y="4536824"/>
                </a:cubicBezTo>
                <a:cubicBezTo>
                  <a:pt x="2558587" y="4529249"/>
                  <a:pt x="2564736" y="4523108"/>
                  <a:pt x="2572305" y="4523108"/>
                </a:cubicBezTo>
                <a:close/>
                <a:moveTo>
                  <a:pt x="2778842" y="4519467"/>
                </a:moveTo>
                <a:cubicBezTo>
                  <a:pt x="2786417" y="4519467"/>
                  <a:pt x="2792562" y="4525608"/>
                  <a:pt x="2792562" y="4533183"/>
                </a:cubicBezTo>
                <a:cubicBezTo>
                  <a:pt x="2792562" y="4540758"/>
                  <a:pt x="2786417" y="4546899"/>
                  <a:pt x="2778842" y="4546899"/>
                </a:cubicBezTo>
                <a:cubicBezTo>
                  <a:pt x="2771269" y="4546899"/>
                  <a:pt x="2765131" y="4540758"/>
                  <a:pt x="2765131" y="4533183"/>
                </a:cubicBezTo>
                <a:cubicBezTo>
                  <a:pt x="2765131" y="4525608"/>
                  <a:pt x="2771269" y="4519467"/>
                  <a:pt x="2778842" y="4519467"/>
                </a:cubicBezTo>
                <a:close/>
                <a:moveTo>
                  <a:pt x="2699070" y="4510199"/>
                </a:moveTo>
                <a:cubicBezTo>
                  <a:pt x="2706647" y="4510199"/>
                  <a:pt x="2712786" y="4516340"/>
                  <a:pt x="2712786" y="4523915"/>
                </a:cubicBezTo>
                <a:cubicBezTo>
                  <a:pt x="2712786" y="4531490"/>
                  <a:pt x="2706647" y="4537631"/>
                  <a:pt x="2699070" y="4537631"/>
                </a:cubicBezTo>
                <a:cubicBezTo>
                  <a:pt x="2691499" y="4537631"/>
                  <a:pt x="2685358" y="4531490"/>
                  <a:pt x="2685358" y="4523915"/>
                </a:cubicBezTo>
                <a:cubicBezTo>
                  <a:pt x="2685358" y="4516340"/>
                  <a:pt x="2691499" y="4510199"/>
                  <a:pt x="2699070" y="4510199"/>
                </a:cubicBezTo>
                <a:close/>
                <a:moveTo>
                  <a:pt x="2619960" y="4499938"/>
                </a:moveTo>
                <a:cubicBezTo>
                  <a:pt x="2627538" y="4499938"/>
                  <a:pt x="2633677" y="4506079"/>
                  <a:pt x="2633677" y="4513654"/>
                </a:cubicBezTo>
                <a:cubicBezTo>
                  <a:pt x="2633677" y="4521229"/>
                  <a:pt x="2627538" y="4527370"/>
                  <a:pt x="2619960" y="4527370"/>
                </a:cubicBezTo>
                <a:cubicBezTo>
                  <a:pt x="2612386" y="4527370"/>
                  <a:pt x="2606253" y="4521229"/>
                  <a:pt x="2606253" y="4513654"/>
                </a:cubicBezTo>
                <a:cubicBezTo>
                  <a:pt x="2606253" y="4506079"/>
                  <a:pt x="2612386" y="4499938"/>
                  <a:pt x="2619960" y="4499938"/>
                </a:cubicBezTo>
                <a:close/>
                <a:moveTo>
                  <a:pt x="9204499" y="4489346"/>
                </a:moveTo>
                <a:cubicBezTo>
                  <a:pt x="9212074" y="4489346"/>
                  <a:pt x="9218215" y="4495487"/>
                  <a:pt x="9218215" y="4503062"/>
                </a:cubicBezTo>
                <a:cubicBezTo>
                  <a:pt x="9218215" y="4510637"/>
                  <a:pt x="9212074" y="4516778"/>
                  <a:pt x="9204499" y="4516778"/>
                </a:cubicBezTo>
                <a:cubicBezTo>
                  <a:pt x="9196924" y="4516778"/>
                  <a:pt x="9190783" y="4510637"/>
                  <a:pt x="9190783" y="4503062"/>
                </a:cubicBezTo>
                <a:cubicBezTo>
                  <a:pt x="9190783" y="4495487"/>
                  <a:pt x="9196924" y="4489346"/>
                  <a:pt x="9204499" y="4489346"/>
                </a:cubicBezTo>
                <a:close/>
                <a:moveTo>
                  <a:pt x="2541850" y="4488682"/>
                </a:moveTo>
                <a:cubicBezTo>
                  <a:pt x="2549425" y="4488682"/>
                  <a:pt x="2555564" y="4494823"/>
                  <a:pt x="2555564" y="4502398"/>
                </a:cubicBezTo>
                <a:cubicBezTo>
                  <a:pt x="2555564" y="4509973"/>
                  <a:pt x="2549425" y="4516114"/>
                  <a:pt x="2541850" y="4516114"/>
                </a:cubicBezTo>
                <a:cubicBezTo>
                  <a:pt x="2534274" y="4516114"/>
                  <a:pt x="2528140" y="4509973"/>
                  <a:pt x="2528140" y="4502398"/>
                </a:cubicBezTo>
                <a:cubicBezTo>
                  <a:pt x="2528140" y="4494823"/>
                  <a:pt x="2534274" y="4488682"/>
                  <a:pt x="2541850" y="4488682"/>
                </a:cubicBezTo>
                <a:close/>
                <a:moveTo>
                  <a:pt x="9148234" y="4488022"/>
                </a:moveTo>
                <a:cubicBezTo>
                  <a:pt x="9155809" y="4488022"/>
                  <a:pt x="9161950" y="4494163"/>
                  <a:pt x="9161950" y="4501738"/>
                </a:cubicBezTo>
                <a:cubicBezTo>
                  <a:pt x="9161950" y="4509313"/>
                  <a:pt x="9155809" y="4515454"/>
                  <a:pt x="9148234" y="4515454"/>
                </a:cubicBezTo>
                <a:cubicBezTo>
                  <a:pt x="9140659" y="4515454"/>
                  <a:pt x="9134518" y="4509313"/>
                  <a:pt x="9134518" y="4501738"/>
                </a:cubicBezTo>
                <a:cubicBezTo>
                  <a:pt x="9134518" y="4494163"/>
                  <a:pt x="9140659" y="4488022"/>
                  <a:pt x="9148234" y="4488022"/>
                </a:cubicBezTo>
                <a:close/>
                <a:moveTo>
                  <a:pt x="9092281" y="4486368"/>
                </a:moveTo>
                <a:cubicBezTo>
                  <a:pt x="9099856" y="4486368"/>
                  <a:pt x="9105997" y="4492509"/>
                  <a:pt x="9105997" y="4500084"/>
                </a:cubicBezTo>
                <a:cubicBezTo>
                  <a:pt x="9105997" y="4507659"/>
                  <a:pt x="9099856" y="4513800"/>
                  <a:pt x="9092281" y="4513800"/>
                </a:cubicBezTo>
                <a:cubicBezTo>
                  <a:pt x="9084706" y="4513800"/>
                  <a:pt x="9078565" y="4507659"/>
                  <a:pt x="9078565" y="4500084"/>
                </a:cubicBezTo>
                <a:cubicBezTo>
                  <a:pt x="9078565" y="4492509"/>
                  <a:pt x="9084706" y="4486368"/>
                  <a:pt x="9092281" y="4486368"/>
                </a:cubicBezTo>
                <a:close/>
                <a:moveTo>
                  <a:pt x="2747063" y="4486368"/>
                </a:moveTo>
                <a:cubicBezTo>
                  <a:pt x="2754637" y="4486368"/>
                  <a:pt x="2760785" y="4492509"/>
                  <a:pt x="2760785" y="4500084"/>
                </a:cubicBezTo>
                <a:cubicBezTo>
                  <a:pt x="2760785" y="4507659"/>
                  <a:pt x="2754637" y="4513800"/>
                  <a:pt x="2747063" y="4513800"/>
                </a:cubicBezTo>
                <a:cubicBezTo>
                  <a:pt x="2739494" y="4513800"/>
                  <a:pt x="2733351" y="4507659"/>
                  <a:pt x="2733351" y="4500084"/>
                </a:cubicBezTo>
                <a:cubicBezTo>
                  <a:pt x="2733351" y="4492509"/>
                  <a:pt x="2739494" y="4486368"/>
                  <a:pt x="2747063" y="4486368"/>
                </a:cubicBezTo>
                <a:close/>
                <a:moveTo>
                  <a:pt x="2667962" y="4476437"/>
                </a:moveTo>
                <a:cubicBezTo>
                  <a:pt x="2675533" y="4476437"/>
                  <a:pt x="2681676" y="4482578"/>
                  <a:pt x="2681676" y="4490153"/>
                </a:cubicBezTo>
                <a:cubicBezTo>
                  <a:pt x="2681676" y="4497728"/>
                  <a:pt x="2675533" y="4503869"/>
                  <a:pt x="2667962" y="4503869"/>
                </a:cubicBezTo>
                <a:cubicBezTo>
                  <a:pt x="2660384" y="4503869"/>
                  <a:pt x="2654242" y="4497728"/>
                  <a:pt x="2654242" y="4490153"/>
                </a:cubicBezTo>
                <a:cubicBezTo>
                  <a:pt x="2654242" y="4482578"/>
                  <a:pt x="2660384" y="4476437"/>
                  <a:pt x="2667962" y="4476437"/>
                </a:cubicBezTo>
                <a:close/>
                <a:moveTo>
                  <a:pt x="2589515" y="4465515"/>
                </a:moveTo>
                <a:cubicBezTo>
                  <a:pt x="2597091" y="4465515"/>
                  <a:pt x="2603234" y="4471656"/>
                  <a:pt x="2603234" y="4479231"/>
                </a:cubicBezTo>
                <a:cubicBezTo>
                  <a:pt x="2603234" y="4486806"/>
                  <a:pt x="2597091" y="4492947"/>
                  <a:pt x="2589515" y="4492947"/>
                </a:cubicBezTo>
                <a:cubicBezTo>
                  <a:pt x="2581937" y="4492947"/>
                  <a:pt x="2575800" y="4486806"/>
                  <a:pt x="2575800" y="4479231"/>
                </a:cubicBezTo>
                <a:cubicBezTo>
                  <a:pt x="2575800" y="4471656"/>
                  <a:pt x="2581937" y="4465515"/>
                  <a:pt x="2589515" y="4465515"/>
                </a:cubicBezTo>
                <a:close/>
                <a:moveTo>
                  <a:pt x="2795058" y="4462537"/>
                </a:moveTo>
                <a:cubicBezTo>
                  <a:pt x="2802635" y="4462537"/>
                  <a:pt x="2808774" y="4468678"/>
                  <a:pt x="2808774" y="4476253"/>
                </a:cubicBezTo>
                <a:cubicBezTo>
                  <a:pt x="2808774" y="4483828"/>
                  <a:pt x="2802635" y="4489969"/>
                  <a:pt x="2795058" y="4489969"/>
                </a:cubicBezTo>
                <a:cubicBezTo>
                  <a:pt x="2787486" y="4489969"/>
                  <a:pt x="2781346" y="4483828"/>
                  <a:pt x="2781346" y="4476253"/>
                </a:cubicBezTo>
                <a:cubicBezTo>
                  <a:pt x="2781346" y="4468678"/>
                  <a:pt x="2787486" y="4462537"/>
                  <a:pt x="2795058" y="4462537"/>
                </a:cubicBezTo>
                <a:close/>
                <a:moveTo>
                  <a:pt x="2715621" y="4452936"/>
                </a:moveTo>
                <a:cubicBezTo>
                  <a:pt x="2723196" y="4452936"/>
                  <a:pt x="2729338" y="4459077"/>
                  <a:pt x="2729338" y="4466652"/>
                </a:cubicBezTo>
                <a:cubicBezTo>
                  <a:pt x="2729338" y="4474227"/>
                  <a:pt x="2723196" y="4480368"/>
                  <a:pt x="2715621" y="4480368"/>
                </a:cubicBezTo>
                <a:cubicBezTo>
                  <a:pt x="2708045" y="4480368"/>
                  <a:pt x="2701905" y="4474227"/>
                  <a:pt x="2701905" y="4466652"/>
                </a:cubicBezTo>
                <a:cubicBezTo>
                  <a:pt x="2701905" y="4459077"/>
                  <a:pt x="2708045" y="4452936"/>
                  <a:pt x="2715621" y="4452936"/>
                </a:cubicBezTo>
                <a:close/>
                <a:moveTo>
                  <a:pt x="9224028" y="4447974"/>
                </a:moveTo>
                <a:cubicBezTo>
                  <a:pt x="9231603" y="4447974"/>
                  <a:pt x="9237744" y="4454115"/>
                  <a:pt x="9237744" y="4461690"/>
                </a:cubicBezTo>
                <a:cubicBezTo>
                  <a:pt x="9237744" y="4469265"/>
                  <a:pt x="9231603" y="4475406"/>
                  <a:pt x="9224028" y="4475406"/>
                </a:cubicBezTo>
                <a:cubicBezTo>
                  <a:pt x="9216453" y="4475406"/>
                  <a:pt x="9210312" y="4469265"/>
                  <a:pt x="9210312" y="4461690"/>
                </a:cubicBezTo>
                <a:cubicBezTo>
                  <a:pt x="9210312" y="4454115"/>
                  <a:pt x="9216453" y="4447974"/>
                  <a:pt x="9224028" y="4447974"/>
                </a:cubicBezTo>
                <a:close/>
                <a:moveTo>
                  <a:pt x="9168093" y="4446320"/>
                </a:moveTo>
                <a:cubicBezTo>
                  <a:pt x="9175668" y="4446320"/>
                  <a:pt x="9181809" y="4452461"/>
                  <a:pt x="9181809" y="4460036"/>
                </a:cubicBezTo>
                <a:cubicBezTo>
                  <a:pt x="9181809" y="4467611"/>
                  <a:pt x="9175668" y="4473752"/>
                  <a:pt x="9168093" y="4473752"/>
                </a:cubicBezTo>
                <a:cubicBezTo>
                  <a:pt x="9160518" y="4473752"/>
                  <a:pt x="9154377" y="4467611"/>
                  <a:pt x="9154377" y="4460036"/>
                </a:cubicBezTo>
                <a:cubicBezTo>
                  <a:pt x="9154377" y="4452461"/>
                  <a:pt x="9160518" y="4446320"/>
                  <a:pt x="9168093" y="4446320"/>
                </a:cubicBezTo>
                <a:close/>
                <a:moveTo>
                  <a:pt x="9112154" y="4444996"/>
                </a:moveTo>
                <a:cubicBezTo>
                  <a:pt x="9119729" y="4444996"/>
                  <a:pt x="9125870" y="4451137"/>
                  <a:pt x="9125870" y="4458712"/>
                </a:cubicBezTo>
                <a:cubicBezTo>
                  <a:pt x="9125870" y="4466287"/>
                  <a:pt x="9119729" y="4472428"/>
                  <a:pt x="9112154" y="4472428"/>
                </a:cubicBezTo>
                <a:cubicBezTo>
                  <a:pt x="9104579" y="4472428"/>
                  <a:pt x="9098438" y="4466287"/>
                  <a:pt x="9098438" y="4458712"/>
                </a:cubicBezTo>
                <a:cubicBezTo>
                  <a:pt x="9098438" y="4451137"/>
                  <a:pt x="9104579" y="4444996"/>
                  <a:pt x="9112154" y="4444996"/>
                </a:cubicBezTo>
                <a:close/>
                <a:moveTo>
                  <a:pt x="2637176" y="4442014"/>
                </a:moveTo>
                <a:cubicBezTo>
                  <a:pt x="2644756" y="4442014"/>
                  <a:pt x="2650895" y="4448155"/>
                  <a:pt x="2650895" y="4455730"/>
                </a:cubicBezTo>
                <a:cubicBezTo>
                  <a:pt x="2650895" y="4463305"/>
                  <a:pt x="2644756" y="4469446"/>
                  <a:pt x="2637176" y="4469446"/>
                </a:cubicBezTo>
                <a:cubicBezTo>
                  <a:pt x="2629603" y="4469446"/>
                  <a:pt x="2623468" y="4463305"/>
                  <a:pt x="2623468" y="4455730"/>
                </a:cubicBezTo>
                <a:cubicBezTo>
                  <a:pt x="2623468" y="4448155"/>
                  <a:pt x="2629603" y="4442014"/>
                  <a:pt x="2637176" y="4442014"/>
                </a:cubicBezTo>
                <a:close/>
                <a:moveTo>
                  <a:pt x="2843382" y="4439036"/>
                </a:moveTo>
                <a:cubicBezTo>
                  <a:pt x="2850955" y="4439036"/>
                  <a:pt x="2857096" y="4445177"/>
                  <a:pt x="2857096" y="4452752"/>
                </a:cubicBezTo>
                <a:cubicBezTo>
                  <a:pt x="2857096" y="4460327"/>
                  <a:pt x="2850955" y="4466468"/>
                  <a:pt x="2843382" y="4466468"/>
                </a:cubicBezTo>
                <a:cubicBezTo>
                  <a:pt x="2835803" y="4466468"/>
                  <a:pt x="2829667" y="4460327"/>
                  <a:pt x="2829667" y="4452752"/>
                </a:cubicBezTo>
                <a:cubicBezTo>
                  <a:pt x="2829667" y="4445177"/>
                  <a:pt x="2835803" y="4439036"/>
                  <a:pt x="2843382" y="4439036"/>
                </a:cubicBezTo>
                <a:close/>
                <a:moveTo>
                  <a:pt x="2559395" y="4430433"/>
                </a:moveTo>
                <a:cubicBezTo>
                  <a:pt x="2566978" y="4430433"/>
                  <a:pt x="2573114" y="4436574"/>
                  <a:pt x="2573114" y="4444149"/>
                </a:cubicBezTo>
                <a:cubicBezTo>
                  <a:pt x="2573114" y="4451724"/>
                  <a:pt x="2566978" y="4457865"/>
                  <a:pt x="2559395" y="4457865"/>
                </a:cubicBezTo>
                <a:cubicBezTo>
                  <a:pt x="2551823" y="4457865"/>
                  <a:pt x="2545681" y="4451724"/>
                  <a:pt x="2545681" y="4444149"/>
                </a:cubicBezTo>
                <a:cubicBezTo>
                  <a:pt x="2545681" y="4436574"/>
                  <a:pt x="2551823" y="4430433"/>
                  <a:pt x="2559395" y="4430433"/>
                </a:cubicBezTo>
                <a:close/>
                <a:moveTo>
                  <a:pt x="2763617" y="4429109"/>
                </a:moveTo>
                <a:cubicBezTo>
                  <a:pt x="2771186" y="4429109"/>
                  <a:pt x="2777332" y="4435250"/>
                  <a:pt x="2777332" y="4442825"/>
                </a:cubicBezTo>
                <a:cubicBezTo>
                  <a:pt x="2777332" y="4450400"/>
                  <a:pt x="2771186" y="4456541"/>
                  <a:pt x="2763617" y="4456541"/>
                </a:cubicBezTo>
                <a:cubicBezTo>
                  <a:pt x="2756037" y="4456541"/>
                  <a:pt x="2749904" y="4450400"/>
                  <a:pt x="2749904" y="4442825"/>
                </a:cubicBezTo>
                <a:cubicBezTo>
                  <a:pt x="2749904" y="4435250"/>
                  <a:pt x="2756037" y="4429109"/>
                  <a:pt x="2763617" y="4429109"/>
                </a:cubicBezTo>
                <a:close/>
                <a:moveTo>
                  <a:pt x="8546502" y="4427785"/>
                </a:moveTo>
                <a:cubicBezTo>
                  <a:pt x="8554077" y="4427785"/>
                  <a:pt x="8560218" y="4433926"/>
                  <a:pt x="8560218" y="4441501"/>
                </a:cubicBezTo>
                <a:cubicBezTo>
                  <a:pt x="8560218" y="4449076"/>
                  <a:pt x="8554077" y="4455217"/>
                  <a:pt x="8546502" y="4455217"/>
                </a:cubicBezTo>
                <a:cubicBezTo>
                  <a:pt x="8538927" y="4455217"/>
                  <a:pt x="8532786" y="4449076"/>
                  <a:pt x="8532786" y="4441501"/>
                </a:cubicBezTo>
                <a:cubicBezTo>
                  <a:pt x="8532786" y="4433926"/>
                  <a:pt x="8538927" y="4427785"/>
                  <a:pt x="8546502" y="4427785"/>
                </a:cubicBezTo>
                <a:close/>
                <a:moveTo>
                  <a:pt x="2684836" y="4418847"/>
                </a:moveTo>
                <a:cubicBezTo>
                  <a:pt x="2692414" y="4418847"/>
                  <a:pt x="2698548" y="4424988"/>
                  <a:pt x="2698548" y="4432563"/>
                </a:cubicBezTo>
                <a:cubicBezTo>
                  <a:pt x="2698548" y="4440138"/>
                  <a:pt x="2692414" y="4446279"/>
                  <a:pt x="2684836" y="4446279"/>
                </a:cubicBezTo>
                <a:cubicBezTo>
                  <a:pt x="2677259" y="4446279"/>
                  <a:pt x="2671119" y="4440138"/>
                  <a:pt x="2671119" y="4432563"/>
                </a:cubicBezTo>
                <a:cubicBezTo>
                  <a:pt x="2671119" y="4424988"/>
                  <a:pt x="2677259" y="4418847"/>
                  <a:pt x="2684836" y="4418847"/>
                </a:cubicBezTo>
                <a:close/>
                <a:moveTo>
                  <a:pt x="2607060" y="4407262"/>
                </a:moveTo>
                <a:cubicBezTo>
                  <a:pt x="2614634" y="4407262"/>
                  <a:pt x="2620773" y="4413403"/>
                  <a:pt x="2620773" y="4420978"/>
                </a:cubicBezTo>
                <a:cubicBezTo>
                  <a:pt x="2620773" y="4428553"/>
                  <a:pt x="2614634" y="4434694"/>
                  <a:pt x="2607060" y="4434694"/>
                </a:cubicBezTo>
                <a:cubicBezTo>
                  <a:pt x="2599483" y="4434694"/>
                  <a:pt x="2593339" y="4428553"/>
                  <a:pt x="2593339" y="4420978"/>
                </a:cubicBezTo>
                <a:cubicBezTo>
                  <a:pt x="2593339" y="4413403"/>
                  <a:pt x="2599483" y="4407262"/>
                  <a:pt x="2607060" y="4407262"/>
                </a:cubicBezTo>
                <a:close/>
                <a:moveTo>
                  <a:pt x="9242894" y="4405938"/>
                </a:moveTo>
                <a:cubicBezTo>
                  <a:pt x="9250469" y="4405938"/>
                  <a:pt x="9256610" y="4412079"/>
                  <a:pt x="9256610" y="4419654"/>
                </a:cubicBezTo>
                <a:cubicBezTo>
                  <a:pt x="9256610" y="4427229"/>
                  <a:pt x="9250469" y="4433370"/>
                  <a:pt x="9242894" y="4433370"/>
                </a:cubicBezTo>
                <a:cubicBezTo>
                  <a:pt x="9235319" y="4433370"/>
                  <a:pt x="9229178" y="4427229"/>
                  <a:pt x="9229178" y="4419654"/>
                </a:cubicBezTo>
                <a:cubicBezTo>
                  <a:pt x="9229178" y="4412079"/>
                  <a:pt x="9235319" y="4405938"/>
                  <a:pt x="9242894" y="4405938"/>
                </a:cubicBezTo>
                <a:close/>
                <a:moveTo>
                  <a:pt x="2811602" y="4405608"/>
                </a:moveTo>
                <a:cubicBezTo>
                  <a:pt x="2819181" y="4405608"/>
                  <a:pt x="2825322" y="4411749"/>
                  <a:pt x="2825322" y="4419324"/>
                </a:cubicBezTo>
                <a:cubicBezTo>
                  <a:pt x="2825322" y="4426899"/>
                  <a:pt x="2819181" y="4433040"/>
                  <a:pt x="2811602" y="4433040"/>
                </a:cubicBezTo>
                <a:cubicBezTo>
                  <a:pt x="2804033" y="4433040"/>
                  <a:pt x="2797889" y="4426899"/>
                  <a:pt x="2797889" y="4419324"/>
                </a:cubicBezTo>
                <a:cubicBezTo>
                  <a:pt x="2797889" y="4411749"/>
                  <a:pt x="2804033" y="4405608"/>
                  <a:pt x="2811602" y="4405608"/>
                </a:cubicBezTo>
                <a:close/>
                <a:moveTo>
                  <a:pt x="9187288" y="4404944"/>
                </a:moveTo>
                <a:cubicBezTo>
                  <a:pt x="9194863" y="4404944"/>
                  <a:pt x="9201004" y="4411085"/>
                  <a:pt x="9201004" y="4418660"/>
                </a:cubicBezTo>
                <a:cubicBezTo>
                  <a:pt x="9201004" y="4426235"/>
                  <a:pt x="9194863" y="4432376"/>
                  <a:pt x="9187288" y="4432376"/>
                </a:cubicBezTo>
                <a:cubicBezTo>
                  <a:pt x="9179713" y="4432376"/>
                  <a:pt x="9173572" y="4426235"/>
                  <a:pt x="9173572" y="4418660"/>
                </a:cubicBezTo>
                <a:cubicBezTo>
                  <a:pt x="9173572" y="4411085"/>
                  <a:pt x="9179713" y="4404944"/>
                  <a:pt x="9187288" y="4404944"/>
                </a:cubicBezTo>
                <a:close/>
                <a:moveTo>
                  <a:pt x="9131683" y="4403290"/>
                </a:moveTo>
                <a:cubicBezTo>
                  <a:pt x="9139258" y="4403290"/>
                  <a:pt x="9145399" y="4409431"/>
                  <a:pt x="9145399" y="4417006"/>
                </a:cubicBezTo>
                <a:cubicBezTo>
                  <a:pt x="9145399" y="4424581"/>
                  <a:pt x="9139258" y="4430722"/>
                  <a:pt x="9131683" y="4430722"/>
                </a:cubicBezTo>
                <a:cubicBezTo>
                  <a:pt x="9124108" y="4430722"/>
                  <a:pt x="9117967" y="4424581"/>
                  <a:pt x="9117967" y="4417006"/>
                </a:cubicBezTo>
                <a:cubicBezTo>
                  <a:pt x="9117967" y="4409431"/>
                  <a:pt x="9124108" y="4403290"/>
                  <a:pt x="9131683" y="4403290"/>
                </a:cubicBezTo>
                <a:close/>
                <a:moveTo>
                  <a:pt x="2732495" y="4395346"/>
                </a:moveTo>
                <a:cubicBezTo>
                  <a:pt x="2740076" y="4395346"/>
                  <a:pt x="2746215" y="4401487"/>
                  <a:pt x="2746215" y="4409062"/>
                </a:cubicBezTo>
                <a:cubicBezTo>
                  <a:pt x="2746215" y="4416637"/>
                  <a:pt x="2740076" y="4422778"/>
                  <a:pt x="2732495" y="4422778"/>
                </a:cubicBezTo>
                <a:cubicBezTo>
                  <a:pt x="2724924" y="4422778"/>
                  <a:pt x="2718779" y="4416637"/>
                  <a:pt x="2718779" y="4409062"/>
                </a:cubicBezTo>
                <a:cubicBezTo>
                  <a:pt x="2718779" y="4401487"/>
                  <a:pt x="2724924" y="4395346"/>
                  <a:pt x="2732495" y="4395346"/>
                </a:cubicBezTo>
                <a:close/>
                <a:moveTo>
                  <a:pt x="8568015" y="4387073"/>
                </a:moveTo>
                <a:cubicBezTo>
                  <a:pt x="8575590" y="4387073"/>
                  <a:pt x="8581731" y="4393214"/>
                  <a:pt x="8581731" y="4400789"/>
                </a:cubicBezTo>
                <a:cubicBezTo>
                  <a:pt x="8581731" y="4408364"/>
                  <a:pt x="8575590" y="4414505"/>
                  <a:pt x="8568015" y="4414505"/>
                </a:cubicBezTo>
                <a:cubicBezTo>
                  <a:pt x="8560440" y="4414505"/>
                  <a:pt x="8554299" y="4408364"/>
                  <a:pt x="8554299" y="4400789"/>
                </a:cubicBezTo>
                <a:cubicBezTo>
                  <a:pt x="8554299" y="4393214"/>
                  <a:pt x="8560440" y="4387073"/>
                  <a:pt x="8568015" y="4387073"/>
                </a:cubicBezTo>
                <a:close/>
                <a:moveTo>
                  <a:pt x="8511086" y="4385085"/>
                </a:moveTo>
                <a:cubicBezTo>
                  <a:pt x="8518661" y="4385085"/>
                  <a:pt x="8524802" y="4391226"/>
                  <a:pt x="8524802" y="4398801"/>
                </a:cubicBezTo>
                <a:cubicBezTo>
                  <a:pt x="8524802" y="4406376"/>
                  <a:pt x="8518661" y="4412517"/>
                  <a:pt x="8511086" y="4412517"/>
                </a:cubicBezTo>
                <a:cubicBezTo>
                  <a:pt x="8503511" y="4412517"/>
                  <a:pt x="8497370" y="4406376"/>
                  <a:pt x="8497370" y="4398801"/>
                </a:cubicBezTo>
                <a:cubicBezTo>
                  <a:pt x="8497370" y="4391226"/>
                  <a:pt x="8503511" y="4385085"/>
                  <a:pt x="8511086" y="4385085"/>
                </a:cubicBezTo>
                <a:close/>
                <a:moveTo>
                  <a:pt x="2654719" y="4384095"/>
                </a:moveTo>
                <a:cubicBezTo>
                  <a:pt x="2662298" y="4384095"/>
                  <a:pt x="2668434" y="4390236"/>
                  <a:pt x="2668434" y="4397811"/>
                </a:cubicBezTo>
                <a:cubicBezTo>
                  <a:pt x="2668434" y="4405386"/>
                  <a:pt x="2662298" y="4411527"/>
                  <a:pt x="2654719" y="4411527"/>
                </a:cubicBezTo>
                <a:cubicBezTo>
                  <a:pt x="2647147" y="4411527"/>
                  <a:pt x="2641000" y="4405386"/>
                  <a:pt x="2641000" y="4397811"/>
                </a:cubicBezTo>
                <a:cubicBezTo>
                  <a:pt x="2641000" y="4390236"/>
                  <a:pt x="2647147" y="4384095"/>
                  <a:pt x="2654719" y="4384095"/>
                </a:cubicBezTo>
                <a:close/>
                <a:moveTo>
                  <a:pt x="8454142" y="4383101"/>
                </a:moveTo>
                <a:cubicBezTo>
                  <a:pt x="8461717" y="4383101"/>
                  <a:pt x="8467858" y="4389242"/>
                  <a:pt x="8467858" y="4396817"/>
                </a:cubicBezTo>
                <a:cubicBezTo>
                  <a:pt x="8467858" y="4404392"/>
                  <a:pt x="8461717" y="4410533"/>
                  <a:pt x="8454142" y="4410533"/>
                </a:cubicBezTo>
                <a:cubicBezTo>
                  <a:pt x="8446567" y="4410533"/>
                  <a:pt x="8440426" y="4404392"/>
                  <a:pt x="8440426" y="4396817"/>
                </a:cubicBezTo>
                <a:cubicBezTo>
                  <a:pt x="8440426" y="4389242"/>
                  <a:pt x="8446567" y="4383101"/>
                  <a:pt x="8454142" y="4383101"/>
                </a:cubicBezTo>
                <a:close/>
                <a:moveTo>
                  <a:pt x="2859606" y="4381777"/>
                </a:moveTo>
                <a:cubicBezTo>
                  <a:pt x="2867180" y="4381777"/>
                  <a:pt x="2873317" y="4387918"/>
                  <a:pt x="2873317" y="4395493"/>
                </a:cubicBezTo>
                <a:cubicBezTo>
                  <a:pt x="2873317" y="4403068"/>
                  <a:pt x="2867180" y="4409209"/>
                  <a:pt x="2859606" y="4409209"/>
                </a:cubicBezTo>
                <a:cubicBezTo>
                  <a:pt x="2852030" y="4409209"/>
                  <a:pt x="2845887" y="4403068"/>
                  <a:pt x="2845887" y="4395493"/>
                </a:cubicBezTo>
                <a:cubicBezTo>
                  <a:pt x="2845887" y="4387918"/>
                  <a:pt x="2852030" y="4381777"/>
                  <a:pt x="2859606" y="4381777"/>
                </a:cubicBezTo>
                <a:close/>
                <a:moveTo>
                  <a:pt x="2577585" y="4372179"/>
                </a:moveTo>
                <a:cubicBezTo>
                  <a:pt x="2585160" y="4372179"/>
                  <a:pt x="2591303" y="4378320"/>
                  <a:pt x="2591303" y="4385895"/>
                </a:cubicBezTo>
                <a:cubicBezTo>
                  <a:pt x="2591303" y="4393470"/>
                  <a:pt x="2585160" y="4399611"/>
                  <a:pt x="2577585" y="4399611"/>
                </a:cubicBezTo>
                <a:cubicBezTo>
                  <a:pt x="2570011" y="4399611"/>
                  <a:pt x="2563868" y="4393470"/>
                  <a:pt x="2563868" y="4385895"/>
                </a:cubicBezTo>
                <a:cubicBezTo>
                  <a:pt x="2563868" y="4378320"/>
                  <a:pt x="2570011" y="4372179"/>
                  <a:pt x="2577585" y="4372179"/>
                </a:cubicBezTo>
                <a:close/>
                <a:moveTo>
                  <a:pt x="2780498" y="4371846"/>
                </a:moveTo>
                <a:cubicBezTo>
                  <a:pt x="2788068" y="4371846"/>
                  <a:pt x="2794213" y="4377987"/>
                  <a:pt x="2794213" y="4385562"/>
                </a:cubicBezTo>
                <a:cubicBezTo>
                  <a:pt x="2794213" y="4393137"/>
                  <a:pt x="2788068" y="4399278"/>
                  <a:pt x="2780498" y="4399278"/>
                </a:cubicBezTo>
                <a:cubicBezTo>
                  <a:pt x="2772924" y="4399278"/>
                  <a:pt x="2766779" y="4393137"/>
                  <a:pt x="2766779" y="4385562"/>
                </a:cubicBezTo>
                <a:cubicBezTo>
                  <a:pt x="2766779" y="4377987"/>
                  <a:pt x="2772924" y="4371846"/>
                  <a:pt x="2780498" y="4371846"/>
                </a:cubicBezTo>
                <a:close/>
                <a:moveTo>
                  <a:pt x="9317034" y="4365226"/>
                </a:moveTo>
                <a:cubicBezTo>
                  <a:pt x="9324609" y="4365226"/>
                  <a:pt x="9330750" y="4371367"/>
                  <a:pt x="9330750" y="4378942"/>
                </a:cubicBezTo>
                <a:cubicBezTo>
                  <a:pt x="9330750" y="4386517"/>
                  <a:pt x="9324609" y="4392658"/>
                  <a:pt x="9317034" y="4392658"/>
                </a:cubicBezTo>
                <a:cubicBezTo>
                  <a:pt x="9309459" y="4392658"/>
                  <a:pt x="9303318" y="4386517"/>
                  <a:pt x="9303318" y="4378942"/>
                </a:cubicBezTo>
                <a:cubicBezTo>
                  <a:pt x="9303318" y="4371367"/>
                  <a:pt x="9309459" y="4365226"/>
                  <a:pt x="9317034" y="4365226"/>
                </a:cubicBezTo>
                <a:close/>
                <a:moveTo>
                  <a:pt x="9261759" y="4364236"/>
                </a:moveTo>
                <a:cubicBezTo>
                  <a:pt x="9269334" y="4364236"/>
                  <a:pt x="9275475" y="4370377"/>
                  <a:pt x="9275475" y="4377952"/>
                </a:cubicBezTo>
                <a:cubicBezTo>
                  <a:pt x="9275475" y="4385527"/>
                  <a:pt x="9269334" y="4391668"/>
                  <a:pt x="9261759" y="4391668"/>
                </a:cubicBezTo>
                <a:cubicBezTo>
                  <a:pt x="9254184" y="4391668"/>
                  <a:pt x="9248043" y="4385527"/>
                  <a:pt x="9248043" y="4377952"/>
                </a:cubicBezTo>
                <a:cubicBezTo>
                  <a:pt x="9248043" y="4370377"/>
                  <a:pt x="9254184" y="4364236"/>
                  <a:pt x="9261759" y="4364236"/>
                </a:cubicBezTo>
                <a:close/>
                <a:moveTo>
                  <a:pt x="9206153" y="4362912"/>
                </a:moveTo>
                <a:cubicBezTo>
                  <a:pt x="9213728" y="4362912"/>
                  <a:pt x="9219869" y="4369053"/>
                  <a:pt x="9219869" y="4376628"/>
                </a:cubicBezTo>
                <a:cubicBezTo>
                  <a:pt x="9219869" y="4384203"/>
                  <a:pt x="9213728" y="4390344"/>
                  <a:pt x="9206153" y="4390344"/>
                </a:cubicBezTo>
                <a:cubicBezTo>
                  <a:pt x="9198578" y="4390344"/>
                  <a:pt x="9192437" y="4384203"/>
                  <a:pt x="9192437" y="4376628"/>
                </a:cubicBezTo>
                <a:cubicBezTo>
                  <a:pt x="9192437" y="4369053"/>
                  <a:pt x="9198578" y="4362912"/>
                  <a:pt x="9206153" y="4362912"/>
                </a:cubicBezTo>
                <a:close/>
                <a:moveTo>
                  <a:pt x="2702051" y="4360924"/>
                </a:moveTo>
                <a:cubicBezTo>
                  <a:pt x="2709626" y="4360924"/>
                  <a:pt x="2715772" y="4367065"/>
                  <a:pt x="2715772" y="4374640"/>
                </a:cubicBezTo>
                <a:cubicBezTo>
                  <a:pt x="2715772" y="4382215"/>
                  <a:pt x="2709626" y="4388356"/>
                  <a:pt x="2702051" y="4388356"/>
                </a:cubicBezTo>
                <a:cubicBezTo>
                  <a:pt x="2694477" y="4388356"/>
                  <a:pt x="2688344" y="4382215"/>
                  <a:pt x="2688344" y="4374640"/>
                </a:cubicBezTo>
                <a:cubicBezTo>
                  <a:pt x="2688344" y="4367065"/>
                  <a:pt x="2694477" y="4360924"/>
                  <a:pt x="2702051" y="4360924"/>
                </a:cubicBezTo>
                <a:close/>
                <a:moveTo>
                  <a:pt x="2907923" y="4358276"/>
                </a:moveTo>
                <a:cubicBezTo>
                  <a:pt x="2915499" y="4358276"/>
                  <a:pt x="2921642" y="4364417"/>
                  <a:pt x="2921642" y="4371992"/>
                </a:cubicBezTo>
                <a:cubicBezTo>
                  <a:pt x="2921642" y="4379567"/>
                  <a:pt x="2915499" y="4385708"/>
                  <a:pt x="2907923" y="4385708"/>
                </a:cubicBezTo>
                <a:cubicBezTo>
                  <a:pt x="2900350" y="4385708"/>
                  <a:pt x="2894206" y="4379567"/>
                  <a:pt x="2894206" y="4371992"/>
                </a:cubicBezTo>
                <a:cubicBezTo>
                  <a:pt x="2894206" y="4364417"/>
                  <a:pt x="2900350" y="4358276"/>
                  <a:pt x="2907923" y="4358276"/>
                </a:cubicBezTo>
                <a:close/>
                <a:moveTo>
                  <a:pt x="2624931" y="4349009"/>
                </a:moveTo>
                <a:cubicBezTo>
                  <a:pt x="2632505" y="4349009"/>
                  <a:pt x="2638647" y="4355150"/>
                  <a:pt x="2638647" y="4362725"/>
                </a:cubicBezTo>
                <a:cubicBezTo>
                  <a:pt x="2638647" y="4370300"/>
                  <a:pt x="2632505" y="4376441"/>
                  <a:pt x="2624931" y="4376441"/>
                </a:cubicBezTo>
                <a:cubicBezTo>
                  <a:pt x="2617357" y="4376441"/>
                  <a:pt x="2611215" y="4370300"/>
                  <a:pt x="2611215" y="4362725"/>
                </a:cubicBezTo>
                <a:cubicBezTo>
                  <a:pt x="2611215" y="4355150"/>
                  <a:pt x="2617357" y="4349009"/>
                  <a:pt x="2624931" y="4349009"/>
                </a:cubicBezTo>
                <a:close/>
                <a:moveTo>
                  <a:pt x="2828495" y="4348348"/>
                </a:moveTo>
                <a:cubicBezTo>
                  <a:pt x="2836062" y="4348348"/>
                  <a:pt x="2842207" y="4354489"/>
                  <a:pt x="2842207" y="4362064"/>
                </a:cubicBezTo>
                <a:cubicBezTo>
                  <a:pt x="2842207" y="4369639"/>
                  <a:pt x="2836062" y="4375780"/>
                  <a:pt x="2828495" y="4375780"/>
                </a:cubicBezTo>
                <a:cubicBezTo>
                  <a:pt x="2820912" y="4375780"/>
                  <a:pt x="2814773" y="4369639"/>
                  <a:pt x="2814773" y="4362064"/>
                </a:cubicBezTo>
                <a:cubicBezTo>
                  <a:pt x="2814773" y="4354489"/>
                  <a:pt x="2820912" y="4348348"/>
                  <a:pt x="2828495" y="4348348"/>
                </a:cubicBezTo>
                <a:close/>
                <a:moveTo>
                  <a:pt x="8589532" y="4346361"/>
                </a:moveTo>
                <a:cubicBezTo>
                  <a:pt x="8597107" y="4346361"/>
                  <a:pt x="8603248" y="4352502"/>
                  <a:pt x="8603248" y="4360077"/>
                </a:cubicBezTo>
                <a:cubicBezTo>
                  <a:pt x="8603248" y="4367652"/>
                  <a:pt x="8597107" y="4373793"/>
                  <a:pt x="8589532" y="4373793"/>
                </a:cubicBezTo>
                <a:cubicBezTo>
                  <a:pt x="8581957" y="4373793"/>
                  <a:pt x="8575816" y="4367652"/>
                  <a:pt x="8575816" y="4360077"/>
                </a:cubicBezTo>
                <a:cubicBezTo>
                  <a:pt x="8575816" y="4352502"/>
                  <a:pt x="8581957" y="4346361"/>
                  <a:pt x="8589532" y="4346361"/>
                </a:cubicBezTo>
                <a:close/>
                <a:moveTo>
                  <a:pt x="8532602" y="4344707"/>
                </a:moveTo>
                <a:cubicBezTo>
                  <a:pt x="8540177" y="4344707"/>
                  <a:pt x="8546318" y="4350848"/>
                  <a:pt x="8546318" y="4358423"/>
                </a:cubicBezTo>
                <a:cubicBezTo>
                  <a:pt x="8546318" y="4365998"/>
                  <a:pt x="8540177" y="4372139"/>
                  <a:pt x="8532602" y="4372139"/>
                </a:cubicBezTo>
                <a:cubicBezTo>
                  <a:pt x="8525027" y="4372139"/>
                  <a:pt x="8518886" y="4365998"/>
                  <a:pt x="8518886" y="4358423"/>
                </a:cubicBezTo>
                <a:cubicBezTo>
                  <a:pt x="8518886" y="4350848"/>
                  <a:pt x="8525027" y="4344707"/>
                  <a:pt x="8532602" y="4344707"/>
                </a:cubicBezTo>
                <a:close/>
                <a:moveTo>
                  <a:pt x="8475673" y="4342719"/>
                </a:moveTo>
                <a:cubicBezTo>
                  <a:pt x="8483248" y="4342719"/>
                  <a:pt x="8489389" y="4348860"/>
                  <a:pt x="8489389" y="4356435"/>
                </a:cubicBezTo>
                <a:cubicBezTo>
                  <a:pt x="8489389" y="4364010"/>
                  <a:pt x="8483248" y="4370151"/>
                  <a:pt x="8475673" y="4370151"/>
                </a:cubicBezTo>
                <a:cubicBezTo>
                  <a:pt x="8468098" y="4370151"/>
                  <a:pt x="8461957" y="4364010"/>
                  <a:pt x="8461957" y="4356435"/>
                </a:cubicBezTo>
                <a:cubicBezTo>
                  <a:pt x="8461957" y="4348860"/>
                  <a:pt x="8468098" y="4342719"/>
                  <a:pt x="8475673" y="4342719"/>
                </a:cubicBezTo>
                <a:close/>
                <a:moveTo>
                  <a:pt x="2749714" y="4337423"/>
                </a:moveTo>
                <a:cubicBezTo>
                  <a:pt x="2757293" y="4337423"/>
                  <a:pt x="2763431" y="4343564"/>
                  <a:pt x="2763431" y="4351139"/>
                </a:cubicBezTo>
                <a:cubicBezTo>
                  <a:pt x="2763431" y="4358714"/>
                  <a:pt x="2757293" y="4364855"/>
                  <a:pt x="2749714" y="4364855"/>
                </a:cubicBezTo>
                <a:cubicBezTo>
                  <a:pt x="2742144" y="4364855"/>
                  <a:pt x="2736001" y="4358714"/>
                  <a:pt x="2736001" y="4351139"/>
                </a:cubicBezTo>
                <a:cubicBezTo>
                  <a:pt x="2736001" y="4343564"/>
                  <a:pt x="2742144" y="4337423"/>
                  <a:pt x="2749714" y="4337423"/>
                </a:cubicBezTo>
                <a:close/>
                <a:moveTo>
                  <a:pt x="2672259" y="4325841"/>
                </a:moveTo>
                <a:cubicBezTo>
                  <a:pt x="2679840" y="4325841"/>
                  <a:pt x="2685980" y="4331982"/>
                  <a:pt x="2685980" y="4339557"/>
                </a:cubicBezTo>
                <a:cubicBezTo>
                  <a:pt x="2685980" y="4347132"/>
                  <a:pt x="2679840" y="4353273"/>
                  <a:pt x="2672259" y="4353273"/>
                </a:cubicBezTo>
                <a:cubicBezTo>
                  <a:pt x="2664686" y="4353273"/>
                  <a:pt x="2658545" y="4347132"/>
                  <a:pt x="2658545" y="4339557"/>
                </a:cubicBezTo>
                <a:cubicBezTo>
                  <a:pt x="2658545" y="4331982"/>
                  <a:pt x="2664686" y="4325841"/>
                  <a:pt x="2672259" y="4325841"/>
                </a:cubicBezTo>
                <a:close/>
                <a:moveTo>
                  <a:pt x="2876153" y="4324848"/>
                </a:moveTo>
                <a:cubicBezTo>
                  <a:pt x="2883726" y="4324848"/>
                  <a:pt x="2889868" y="4330989"/>
                  <a:pt x="2889868" y="4338564"/>
                </a:cubicBezTo>
                <a:cubicBezTo>
                  <a:pt x="2889868" y="4346139"/>
                  <a:pt x="2883726" y="4352280"/>
                  <a:pt x="2876153" y="4352280"/>
                </a:cubicBezTo>
                <a:cubicBezTo>
                  <a:pt x="2868574" y="4352280"/>
                  <a:pt x="2862434" y="4346139"/>
                  <a:pt x="2862434" y="4338564"/>
                </a:cubicBezTo>
                <a:cubicBezTo>
                  <a:pt x="2862434" y="4330989"/>
                  <a:pt x="2868574" y="4324848"/>
                  <a:pt x="2876153" y="4324848"/>
                </a:cubicBezTo>
                <a:close/>
                <a:moveTo>
                  <a:pt x="9335239" y="4323190"/>
                </a:moveTo>
                <a:cubicBezTo>
                  <a:pt x="9342814" y="4323190"/>
                  <a:pt x="9348955" y="4329331"/>
                  <a:pt x="9348955" y="4336906"/>
                </a:cubicBezTo>
                <a:cubicBezTo>
                  <a:pt x="9348955" y="4344481"/>
                  <a:pt x="9342814" y="4350622"/>
                  <a:pt x="9335239" y="4350622"/>
                </a:cubicBezTo>
                <a:cubicBezTo>
                  <a:pt x="9327664" y="4350622"/>
                  <a:pt x="9321523" y="4344481"/>
                  <a:pt x="9321523" y="4336906"/>
                </a:cubicBezTo>
                <a:cubicBezTo>
                  <a:pt x="9321523" y="4329331"/>
                  <a:pt x="9327664" y="4323190"/>
                  <a:pt x="9335239" y="4323190"/>
                </a:cubicBezTo>
                <a:close/>
                <a:moveTo>
                  <a:pt x="9279964" y="4321870"/>
                </a:moveTo>
                <a:cubicBezTo>
                  <a:pt x="9287539" y="4321870"/>
                  <a:pt x="9293680" y="4328011"/>
                  <a:pt x="9293680" y="4335586"/>
                </a:cubicBezTo>
                <a:cubicBezTo>
                  <a:pt x="9293680" y="4343161"/>
                  <a:pt x="9287539" y="4349302"/>
                  <a:pt x="9279964" y="4349302"/>
                </a:cubicBezTo>
                <a:cubicBezTo>
                  <a:pt x="9272389" y="4349302"/>
                  <a:pt x="9266248" y="4343161"/>
                  <a:pt x="9266248" y="4335586"/>
                </a:cubicBezTo>
                <a:cubicBezTo>
                  <a:pt x="9266248" y="4328011"/>
                  <a:pt x="9272389" y="4321870"/>
                  <a:pt x="9279964" y="4321870"/>
                </a:cubicBezTo>
                <a:close/>
                <a:moveTo>
                  <a:pt x="9224689" y="4320876"/>
                </a:moveTo>
                <a:cubicBezTo>
                  <a:pt x="9232264" y="4320876"/>
                  <a:pt x="9238405" y="4327017"/>
                  <a:pt x="9238405" y="4334592"/>
                </a:cubicBezTo>
                <a:cubicBezTo>
                  <a:pt x="9238405" y="4342167"/>
                  <a:pt x="9232264" y="4348308"/>
                  <a:pt x="9224689" y="4348308"/>
                </a:cubicBezTo>
                <a:cubicBezTo>
                  <a:pt x="9217114" y="4348308"/>
                  <a:pt x="9210973" y="4342167"/>
                  <a:pt x="9210973" y="4334592"/>
                </a:cubicBezTo>
                <a:cubicBezTo>
                  <a:pt x="9210973" y="4327017"/>
                  <a:pt x="9217114" y="4320876"/>
                  <a:pt x="9224689" y="4320876"/>
                </a:cubicBezTo>
                <a:close/>
                <a:moveTo>
                  <a:pt x="9169413" y="4319552"/>
                </a:moveTo>
                <a:cubicBezTo>
                  <a:pt x="9176988" y="4319552"/>
                  <a:pt x="9183129" y="4325693"/>
                  <a:pt x="9183129" y="4333268"/>
                </a:cubicBezTo>
                <a:cubicBezTo>
                  <a:pt x="9183129" y="4340843"/>
                  <a:pt x="9176988" y="4346984"/>
                  <a:pt x="9169413" y="4346984"/>
                </a:cubicBezTo>
                <a:cubicBezTo>
                  <a:pt x="9161838" y="4346984"/>
                  <a:pt x="9155697" y="4340843"/>
                  <a:pt x="9155697" y="4333268"/>
                </a:cubicBezTo>
                <a:cubicBezTo>
                  <a:pt x="9155697" y="4325693"/>
                  <a:pt x="9161838" y="4319552"/>
                  <a:pt x="9169413" y="4319552"/>
                </a:cubicBezTo>
                <a:close/>
                <a:moveTo>
                  <a:pt x="2797696" y="4314256"/>
                </a:moveTo>
                <a:cubicBezTo>
                  <a:pt x="2805264" y="4314256"/>
                  <a:pt x="2811408" y="4320397"/>
                  <a:pt x="2811408" y="4327972"/>
                </a:cubicBezTo>
                <a:cubicBezTo>
                  <a:pt x="2811408" y="4335547"/>
                  <a:pt x="2805264" y="4341688"/>
                  <a:pt x="2797696" y="4341688"/>
                </a:cubicBezTo>
                <a:cubicBezTo>
                  <a:pt x="2790113" y="4341688"/>
                  <a:pt x="2783975" y="4335547"/>
                  <a:pt x="2783975" y="4327972"/>
                </a:cubicBezTo>
                <a:cubicBezTo>
                  <a:pt x="2783975" y="4320397"/>
                  <a:pt x="2790113" y="4314256"/>
                  <a:pt x="2797696" y="4314256"/>
                </a:cubicBezTo>
                <a:close/>
                <a:moveTo>
                  <a:pt x="2595470" y="4313592"/>
                </a:moveTo>
                <a:cubicBezTo>
                  <a:pt x="2603049" y="4313592"/>
                  <a:pt x="2609184" y="4319733"/>
                  <a:pt x="2609184" y="4327308"/>
                </a:cubicBezTo>
                <a:cubicBezTo>
                  <a:pt x="2609184" y="4334883"/>
                  <a:pt x="2603049" y="4341024"/>
                  <a:pt x="2595470" y="4341024"/>
                </a:cubicBezTo>
                <a:cubicBezTo>
                  <a:pt x="2587898" y="4341024"/>
                  <a:pt x="2581757" y="4334883"/>
                  <a:pt x="2581757" y="4327308"/>
                </a:cubicBezTo>
                <a:cubicBezTo>
                  <a:pt x="2581757" y="4319733"/>
                  <a:pt x="2587898" y="4313592"/>
                  <a:pt x="2595470" y="4313592"/>
                </a:cubicBezTo>
                <a:close/>
                <a:moveTo>
                  <a:pt x="8553785" y="4303665"/>
                </a:moveTo>
                <a:cubicBezTo>
                  <a:pt x="8561360" y="4303665"/>
                  <a:pt x="8567501" y="4309806"/>
                  <a:pt x="8567501" y="4317381"/>
                </a:cubicBezTo>
                <a:cubicBezTo>
                  <a:pt x="8567501" y="4324956"/>
                  <a:pt x="8561360" y="4331097"/>
                  <a:pt x="8553785" y="4331097"/>
                </a:cubicBezTo>
                <a:cubicBezTo>
                  <a:pt x="8546210" y="4331097"/>
                  <a:pt x="8540069" y="4324956"/>
                  <a:pt x="8540069" y="4317381"/>
                </a:cubicBezTo>
                <a:cubicBezTo>
                  <a:pt x="8540069" y="4309806"/>
                  <a:pt x="8546210" y="4303665"/>
                  <a:pt x="8553785" y="4303665"/>
                </a:cubicBezTo>
                <a:close/>
                <a:moveTo>
                  <a:pt x="2719922" y="4302671"/>
                </a:moveTo>
                <a:cubicBezTo>
                  <a:pt x="2727500" y="4302671"/>
                  <a:pt x="2733645" y="4308812"/>
                  <a:pt x="2733645" y="4316387"/>
                </a:cubicBezTo>
                <a:cubicBezTo>
                  <a:pt x="2733645" y="4323962"/>
                  <a:pt x="2727500" y="4330103"/>
                  <a:pt x="2719922" y="4330103"/>
                </a:cubicBezTo>
                <a:cubicBezTo>
                  <a:pt x="2712351" y="4330103"/>
                  <a:pt x="2706204" y="4323962"/>
                  <a:pt x="2706204" y="4316387"/>
                </a:cubicBezTo>
                <a:cubicBezTo>
                  <a:pt x="2706204" y="4308812"/>
                  <a:pt x="2712351" y="4302671"/>
                  <a:pt x="2719922" y="4302671"/>
                </a:cubicBezTo>
                <a:close/>
                <a:moveTo>
                  <a:pt x="8497186" y="4302007"/>
                </a:moveTo>
                <a:cubicBezTo>
                  <a:pt x="8504761" y="4302007"/>
                  <a:pt x="8510902" y="4308148"/>
                  <a:pt x="8510902" y="4315723"/>
                </a:cubicBezTo>
                <a:cubicBezTo>
                  <a:pt x="8510902" y="4323298"/>
                  <a:pt x="8504761" y="4329439"/>
                  <a:pt x="8497186" y="4329439"/>
                </a:cubicBezTo>
                <a:cubicBezTo>
                  <a:pt x="8489611" y="4329439"/>
                  <a:pt x="8483470" y="4323298"/>
                  <a:pt x="8483470" y="4315723"/>
                </a:cubicBezTo>
                <a:cubicBezTo>
                  <a:pt x="8483470" y="4308148"/>
                  <a:pt x="8489611" y="4302007"/>
                  <a:pt x="8497186" y="4302007"/>
                </a:cubicBezTo>
                <a:close/>
                <a:moveTo>
                  <a:pt x="8440257" y="4300023"/>
                </a:moveTo>
                <a:cubicBezTo>
                  <a:pt x="8447832" y="4300023"/>
                  <a:pt x="8453973" y="4306164"/>
                  <a:pt x="8453973" y="4313739"/>
                </a:cubicBezTo>
                <a:cubicBezTo>
                  <a:pt x="8453973" y="4321314"/>
                  <a:pt x="8447832" y="4327455"/>
                  <a:pt x="8440257" y="4327455"/>
                </a:cubicBezTo>
                <a:cubicBezTo>
                  <a:pt x="8432682" y="4327455"/>
                  <a:pt x="8426541" y="4321314"/>
                  <a:pt x="8426541" y="4313739"/>
                </a:cubicBezTo>
                <a:cubicBezTo>
                  <a:pt x="8426541" y="4306164"/>
                  <a:pt x="8432682" y="4300023"/>
                  <a:pt x="8440257" y="4300023"/>
                </a:cubicBezTo>
                <a:close/>
                <a:moveTo>
                  <a:pt x="2845369" y="4290755"/>
                </a:moveTo>
                <a:cubicBezTo>
                  <a:pt x="2852942" y="4290755"/>
                  <a:pt x="2859084" y="4296896"/>
                  <a:pt x="2859084" y="4304471"/>
                </a:cubicBezTo>
                <a:cubicBezTo>
                  <a:pt x="2859084" y="4312046"/>
                  <a:pt x="2852942" y="4318187"/>
                  <a:pt x="2845369" y="4318187"/>
                </a:cubicBezTo>
                <a:cubicBezTo>
                  <a:pt x="2837794" y="4318187"/>
                  <a:pt x="2831654" y="4312046"/>
                  <a:pt x="2831654" y="4304471"/>
                </a:cubicBezTo>
                <a:cubicBezTo>
                  <a:pt x="2831654" y="4296896"/>
                  <a:pt x="2837794" y="4290755"/>
                  <a:pt x="2845369" y="4290755"/>
                </a:cubicBezTo>
                <a:close/>
                <a:moveTo>
                  <a:pt x="2642805" y="4290755"/>
                </a:moveTo>
                <a:cubicBezTo>
                  <a:pt x="2650376" y="4290755"/>
                  <a:pt x="2656519" y="4296896"/>
                  <a:pt x="2656519" y="4304471"/>
                </a:cubicBezTo>
                <a:cubicBezTo>
                  <a:pt x="2656519" y="4312046"/>
                  <a:pt x="2650376" y="4318187"/>
                  <a:pt x="2642805" y="4318187"/>
                </a:cubicBezTo>
                <a:cubicBezTo>
                  <a:pt x="2635229" y="4318187"/>
                  <a:pt x="2629084" y="4312046"/>
                  <a:pt x="2629084" y="4304471"/>
                </a:cubicBezTo>
                <a:cubicBezTo>
                  <a:pt x="2629084" y="4296896"/>
                  <a:pt x="2635229" y="4290755"/>
                  <a:pt x="2642805" y="4290755"/>
                </a:cubicBezTo>
                <a:close/>
                <a:moveTo>
                  <a:pt x="9408056" y="4281488"/>
                </a:moveTo>
                <a:cubicBezTo>
                  <a:pt x="9415631" y="4281488"/>
                  <a:pt x="9421772" y="4287629"/>
                  <a:pt x="9421772" y="4295204"/>
                </a:cubicBezTo>
                <a:cubicBezTo>
                  <a:pt x="9421772" y="4302779"/>
                  <a:pt x="9415631" y="4308920"/>
                  <a:pt x="9408056" y="4308920"/>
                </a:cubicBezTo>
                <a:cubicBezTo>
                  <a:pt x="9400481" y="4308920"/>
                  <a:pt x="9394340" y="4302779"/>
                  <a:pt x="9394340" y="4295204"/>
                </a:cubicBezTo>
                <a:cubicBezTo>
                  <a:pt x="9394340" y="4287629"/>
                  <a:pt x="9400481" y="4281488"/>
                  <a:pt x="9408056" y="4281488"/>
                </a:cubicBezTo>
                <a:close/>
                <a:moveTo>
                  <a:pt x="9353111" y="4280494"/>
                </a:moveTo>
                <a:cubicBezTo>
                  <a:pt x="9360686" y="4280494"/>
                  <a:pt x="9366827" y="4286635"/>
                  <a:pt x="9366827" y="4294210"/>
                </a:cubicBezTo>
                <a:cubicBezTo>
                  <a:pt x="9366827" y="4301785"/>
                  <a:pt x="9360686" y="4307926"/>
                  <a:pt x="9353111" y="4307926"/>
                </a:cubicBezTo>
                <a:cubicBezTo>
                  <a:pt x="9345536" y="4307926"/>
                  <a:pt x="9339395" y="4301785"/>
                  <a:pt x="9339395" y="4294210"/>
                </a:cubicBezTo>
                <a:cubicBezTo>
                  <a:pt x="9339395" y="4286635"/>
                  <a:pt x="9345536" y="4280494"/>
                  <a:pt x="9353111" y="4280494"/>
                </a:cubicBezTo>
                <a:close/>
                <a:moveTo>
                  <a:pt x="9298169" y="4279504"/>
                </a:moveTo>
                <a:cubicBezTo>
                  <a:pt x="9305744" y="4279504"/>
                  <a:pt x="9311885" y="4285645"/>
                  <a:pt x="9311885" y="4293220"/>
                </a:cubicBezTo>
                <a:cubicBezTo>
                  <a:pt x="9311885" y="4300795"/>
                  <a:pt x="9305744" y="4306936"/>
                  <a:pt x="9298169" y="4306936"/>
                </a:cubicBezTo>
                <a:cubicBezTo>
                  <a:pt x="9290594" y="4306936"/>
                  <a:pt x="9284453" y="4300795"/>
                  <a:pt x="9284453" y="4293220"/>
                </a:cubicBezTo>
                <a:cubicBezTo>
                  <a:pt x="9284453" y="4285645"/>
                  <a:pt x="9290594" y="4279504"/>
                  <a:pt x="9298169" y="4279504"/>
                </a:cubicBezTo>
                <a:close/>
                <a:moveTo>
                  <a:pt x="2767253" y="4279504"/>
                </a:moveTo>
                <a:cubicBezTo>
                  <a:pt x="2774835" y="4279504"/>
                  <a:pt x="2780975" y="4285645"/>
                  <a:pt x="2780975" y="4293220"/>
                </a:cubicBezTo>
                <a:cubicBezTo>
                  <a:pt x="2780975" y="4300795"/>
                  <a:pt x="2774835" y="4306936"/>
                  <a:pt x="2767253" y="4306936"/>
                </a:cubicBezTo>
                <a:cubicBezTo>
                  <a:pt x="2759681" y="4306936"/>
                  <a:pt x="2753541" y="4300795"/>
                  <a:pt x="2753541" y="4293220"/>
                </a:cubicBezTo>
                <a:cubicBezTo>
                  <a:pt x="2753541" y="4285645"/>
                  <a:pt x="2759681" y="4279504"/>
                  <a:pt x="2767253" y="4279504"/>
                </a:cubicBezTo>
                <a:close/>
                <a:moveTo>
                  <a:pt x="2972470" y="4277516"/>
                </a:moveTo>
                <a:cubicBezTo>
                  <a:pt x="2980046" y="4277516"/>
                  <a:pt x="2986105" y="4283657"/>
                  <a:pt x="2986105" y="4291232"/>
                </a:cubicBezTo>
                <a:cubicBezTo>
                  <a:pt x="2986105" y="4298807"/>
                  <a:pt x="2980046" y="4304948"/>
                  <a:pt x="2972470" y="4304948"/>
                </a:cubicBezTo>
                <a:cubicBezTo>
                  <a:pt x="2964893" y="4304948"/>
                  <a:pt x="2958752" y="4298807"/>
                  <a:pt x="2958752" y="4291232"/>
                </a:cubicBezTo>
                <a:cubicBezTo>
                  <a:pt x="2958752" y="4283657"/>
                  <a:pt x="2964893" y="4277516"/>
                  <a:pt x="2972470" y="4277516"/>
                </a:cubicBezTo>
                <a:close/>
                <a:moveTo>
                  <a:pt x="2567007" y="4277516"/>
                </a:moveTo>
                <a:cubicBezTo>
                  <a:pt x="2574582" y="4277516"/>
                  <a:pt x="2580722" y="4283657"/>
                  <a:pt x="2580722" y="4291232"/>
                </a:cubicBezTo>
                <a:cubicBezTo>
                  <a:pt x="2580722" y="4298807"/>
                  <a:pt x="2574582" y="4304948"/>
                  <a:pt x="2567007" y="4304948"/>
                </a:cubicBezTo>
                <a:cubicBezTo>
                  <a:pt x="2559436" y="4304948"/>
                  <a:pt x="2553292" y="4298807"/>
                  <a:pt x="2553292" y="4291232"/>
                </a:cubicBezTo>
                <a:cubicBezTo>
                  <a:pt x="2553292" y="4283657"/>
                  <a:pt x="2559436" y="4277516"/>
                  <a:pt x="2567007" y="4277516"/>
                </a:cubicBezTo>
                <a:close/>
                <a:moveTo>
                  <a:pt x="2690137" y="4267588"/>
                </a:moveTo>
                <a:cubicBezTo>
                  <a:pt x="2697710" y="4267588"/>
                  <a:pt x="2703855" y="4273729"/>
                  <a:pt x="2703855" y="4281304"/>
                </a:cubicBezTo>
                <a:cubicBezTo>
                  <a:pt x="2703855" y="4288879"/>
                  <a:pt x="2697710" y="4295020"/>
                  <a:pt x="2690137" y="4295020"/>
                </a:cubicBezTo>
                <a:cubicBezTo>
                  <a:pt x="2682556" y="4295020"/>
                  <a:pt x="2676417" y="4288879"/>
                  <a:pt x="2676417" y="4281304"/>
                </a:cubicBezTo>
                <a:cubicBezTo>
                  <a:pt x="2676417" y="4273729"/>
                  <a:pt x="2682556" y="4267588"/>
                  <a:pt x="2690137" y="4267588"/>
                </a:cubicBezTo>
                <a:close/>
                <a:moveTo>
                  <a:pt x="2893030" y="4267255"/>
                </a:moveTo>
                <a:cubicBezTo>
                  <a:pt x="2900605" y="4267255"/>
                  <a:pt x="2906745" y="4273396"/>
                  <a:pt x="2906745" y="4280971"/>
                </a:cubicBezTo>
                <a:cubicBezTo>
                  <a:pt x="2906745" y="4288546"/>
                  <a:pt x="2900605" y="4294687"/>
                  <a:pt x="2893030" y="4294687"/>
                </a:cubicBezTo>
                <a:cubicBezTo>
                  <a:pt x="2885458" y="4294687"/>
                  <a:pt x="2879316" y="4288546"/>
                  <a:pt x="2879316" y="4280971"/>
                </a:cubicBezTo>
                <a:cubicBezTo>
                  <a:pt x="2879316" y="4273396"/>
                  <a:pt x="2885458" y="4267255"/>
                  <a:pt x="2893030" y="4267255"/>
                </a:cubicBezTo>
                <a:close/>
                <a:moveTo>
                  <a:pt x="8518039" y="4260968"/>
                </a:moveTo>
                <a:cubicBezTo>
                  <a:pt x="8525614" y="4260968"/>
                  <a:pt x="8531755" y="4267109"/>
                  <a:pt x="8531755" y="4274684"/>
                </a:cubicBezTo>
                <a:cubicBezTo>
                  <a:pt x="8531755" y="4282259"/>
                  <a:pt x="8525614" y="4288400"/>
                  <a:pt x="8518039" y="4288400"/>
                </a:cubicBezTo>
                <a:cubicBezTo>
                  <a:pt x="8510464" y="4288400"/>
                  <a:pt x="8504323" y="4282259"/>
                  <a:pt x="8504323" y="4274684"/>
                </a:cubicBezTo>
                <a:cubicBezTo>
                  <a:pt x="8504323" y="4267109"/>
                  <a:pt x="8510464" y="4260968"/>
                  <a:pt x="8518039" y="4260968"/>
                </a:cubicBezTo>
                <a:close/>
                <a:moveTo>
                  <a:pt x="8461440" y="4259311"/>
                </a:moveTo>
                <a:cubicBezTo>
                  <a:pt x="8469015" y="4259311"/>
                  <a:pt x="8475156" y="4265452"/>
                  <a:pt x="8475156" y="4273027"/>
                </a:cubicBezTo>
                <a:cubicBezTo>
                  <a:pt x="8475156" y="4280602"/>
                  <a:pt x="8469015" y="4286743"/>
                  <a:pt x="8461440" y="4286743"/>
                </a:cubicBezTo>
                <a:cubicBezTo>
                  <a:pt x="8453865" y="4286743"/>
                  <a:pt x="8447724" y="4280602"/>
                  <a:pt x="8447724" y="4273027"/>
                </a:cubicBezTo>
                <a:cubicBezTo>
                  <a:pt x="8447724" y="4265452"/>
                  <a:pt x="8453865" y="4259311"/>
                  <a:pt x="8461440" y="4259311"/>
                </a:cubicBezTo>
                <a:close/>
                <a:moveTo>
                  <a:pt x="8404840" y="4257657"/>
                </a:moveTo>
                <a:cubicBezTo>
                  <a:pt x="8412415" y="4257657"/>
                  <a:pt x="8418556" y="4263798"/>
                  <a:pt x="8418556" y="4271373"/>
                </a:cubicBezTo>
                <a:cubicBezTo>
                  <a:pt x="8418556" y="4278948"/>
                  <a:pt x="8412415" y="4285089"/>
                  <a:pt x="8404840" y="4285089"/>
                </a:cubicBezTo>
                <a:cubicBezTo>
                  <a:pt x="8397265" y="4285089"/>
                  <a:pt x="8391124" y="4278948"/>
                  <a:pt x="8391124" y="4271373"/>
                </a:cubicBezTo>
                <a:cubicBezTo>
                  <a:pt x="8391124" y="4263798"/>
                  <a:pt x="8397265" y="4257657"/>
                  <a:pt x="8404840" y="4257657"/>
                </a:cubicBezTo>
                <a:close/>
                <a:moveTo>
                  <a:pt x="2814921" y="4256333"/>
                </a:moveTo>
                <a:cubicBezTo>
                  <a:pt x="2822494" y="4256333"/>
                  <a:pt x="2828638" y="4262474"/>
                  <a:pt x="2828638" y="4270049"/>
                </a:cubicBezTo>
                <a:cubicBezTo>
                  <a:pt x="2828638" y="4277624"/>
                  <a:pt x="2822494" y="4283765"/>
                  <a:pt x="2814921" y="4283765"/>
                </a:cubicBezTo>
                <a:cubicBezTo>
                  <a:pt x="2807346" y="4283765"/>
                  <a:pt x="2801200" y="4277624"/>
                  <a:pt x="2801200" y="4270049"/>
                </a:cubicBezTo>
                <a:cubicBezTo>
                  <a:pt x="2801200" y="4262474"/>
                  <a:pt x="2807346" y="4256333"/>
                  <a:pt x="2814921" y="4256333"/>
                </a:cubicBezTo>
                <a:close/>
                <a:moveTo>
                  <a:pt x="2614010" y="4254679"/>
                </a:moveTo>
                <a:cubicBezTo>
                  <a:pt x="2621583" y="4254679"/>
                  <a:pt x="2627727" y="4260820"/>
                  <a:pt x="2627727" y="4268395"/>
                </a:cubicBezTo>
                <a:cubicBezTo>
                  <a:pt x="2627727" y="4275970"/>
                  <a:pt x="2621583" y="4282111"/>
                  <a:pt x="2614010" y="4282111"/>
                </a:cubicBezTo>
                <a:cubicBezTo>
                  <a:pt x="2606433" y="4282111"/>
                  <a:pt x="2600293" y="4275970"/>
                  <a:pt x="2600293" y="4268395"/>
                </a:cubicBezTo>
                <a:cubicBezTo>
                  <a:pt x="2600293" y="4260820"/>
                  <a:pt x="2606433" y="4254679"/>
                  <a:pt x="2614010" y="4254679"/>
                </a:cubicBezTo>
                <a:close/>
                <a:moveTo>
                  <a:pt x="2737467" y="4244417"/>
                </a:moveTo>
                <a:cubicBezTo>
                  <a:pt x="2745042" y="4244417"/>
                  <a:pt x="2751182" y="4250558"/>
                  <a:pt x="2751182" y="4258133"/>
                </a:cubicBezTo>
                <a:cubicBezTo>
                  <a:pt x="2751182" y="4265708"/>
                  <a:pt x="2745042" y="4271849"/>
                  <a:pt x="2737467" y="4271849"/>
                </a:cubicBezTo>
                <a:cubicBezTo>
                  <a:pt x="2729890" y="4271849"/>
                  <a:pt x="2723747" y="4265708"/>
                  <a:pt x="2723747" y="4258133"/>
                </a:cubicBezTo>
                <a:cubicBezTo>
                  <a:pt x="2723747" y="4250558"/>
                  <a:pt x="2729890" y="4244417"/>
                  <a:pt x="2737467" y="4244417"/>
                </a:cubicBezTo>
                <a:close/>
                <a:moveTo>
                  <a:pt x="2941024" y="4243757"/>
                </a:moveTo>
                <a:cubicBezTo>
                  <a:pt x="2948599" y="4243757"/>
                  <a:pt x="2954735" y="4249898"/>
                  <a:pt x="2954735" y="4257473"/>
                </a:cubicBezTo>
                <a:cubicBezTo>
                  <a:pt x="2954735" y="4265048"/>
                  <a:pt x="2948599" y="4271189"/>
                  <a:pt x="2941024" y="4271189"/>
                </a:cubicBezTo>
                <a:cubicBezTo>
                  <a:pt x="2933446" y="4271189"/>
                  <a:pt x="2927307" y="4265048"/>
                  <a:pt x="2927307" y="4257473"/>
                </a:cubicBezTo>
                <a:cubicBezTo>
                  <a:pt x="2927307" y="4249898"/>
                  <a:pt x="2933446" y="4243757"/>
                  <a:pt x="2941024" y="4243757"/>
                </a:cubicBezTo>
                <a:close/>
                <a:moveTo>
                  <a:pt x="9370322" y="4238128"/>
                </a:moveTo>
                <a:cubicBezTo>
                  <a:pt x="9377897" y="4238128"/>
                  <a:pt x="9384038" y="4244269"/>
                  <a:pt x="9384038" y="4251844"/>
                </a:cubicBezTo>
                <a:cubicBezTo>
                  <a:pt x="9384038" y="4259419"/>
                  <a:pt x="9377897" y="4265560"/>
                  <a:pt x="9370322" y="4265560"/>
                </a:cubicBezTo>
                <a:cubicBezTo>
                  <a:pt x="9362747" y="4265560"/>
                  <a:pt x="9356606" y="4259419"/>
                  <a:pt x="9356606" y="4251844"/>
                </a:cubicBezTo>
                <a:cubicBezTo>
                  <a:pt x="9356606" y="4244269"/>
                  <a:pt x="9362747" y="4238128"/>
                  <a:pt x="9370322" y="4238128"/>
                </a:cubicBezTo>
                <a:close/>
                <a:moveTo>
                  <a:pt x="9315696" y="4237138"/>
                </a:moveTo>
                <a:cubicBezTo>
                  <a:pt x="9323271" y="4237138"/>
                  <a:pt x="9329412" y="4243279"/>
                  <a:pt x="9329412" y="4250854"/>
                </a:cubicBezTo>
                <a:cubicBezTo>
                  <a:pt x="9329412" y="4258429"/>
                  <a:pt x="9323271" y="4264570"/>
                  <a:pt x="9315696" y="4264570"/>
                </a:cubicBezTo>
                <a:cubicBezTo>
                  <a:pt x="9308121" y="4264570"/>
                  <a:pt x="9301980" y="4258429"/>
                  <a:pt x="9301980" y="4250854"/>
                </a:cubicBezTo>
                <a:cubicBezTo>
                  <a:pt x="9301980" y="4243279"/>
                  <a:pt x="9308121" y="4237138"/>
                  <a:pt x="9315696" y="4237138"/>
                </a:cubicBezTo>
                <a:close/>
                <a:moveTo>
                  <a:pt x="2862580" y="4233166"/>
                </a:moveTo>
                <a:cubicBezTo>
                  <a:pt x="2870154" y="4233166"/>
                  <a:pt x="2876299" y="4239307"/>
                  <a:pt x="2876299" y="4246882"/>
                </a:cubicBezTo>
                <a:cubicBezTo>
                  <a:pt x="2876299" y="4254457"/>
                  <a:pt x="2870154" y="4260598"/>
                  <a:pt x="2862580" y="4260598"/>
                </a:cubicBezTo>
                <a:cubicBezTo>
                  <a:pt x="2855008" y="4260598"/>
                  <a:pt x="2848865" y="4254457"/>
                  <a:pt x="2848865" y="4246882"/>
                </a:cubicBezTo>
                <a:cubicBezTo>
                  <a:pt x="2848865" y="4239307"/>
                  <a:pt x="2855008" y="4233166"/>
                  <a:pt x="2862580" y="4233166"/>
                </a:cubicBezTo>
                <a:close/>
                <a:moveTo>
                  <a:pt x="2661342" y="4231842"/>
                </a:moveTo>
                <a:cubicBezTo>
                  <a:pt x="2668916" y="4231842"/>
                  <a:pt x="2675056" y="4237983"/>
                  <a:pt x="2675056" y="4245558"/>
                </a:cubicBezTo>
                <a:cubicBezTo>
                  <a:pt x="2675056" y="4253133"/>
                  <a:pt x="2668916" y="4259274"/>
                  <a:pt x="2661342" y="4259274"/>
                </a:cubicBezTo>
                <a:cubicBezTo>
                  <a:pt x="2653767" y="4259274"/>
                  <a:pt x="2647627" y="4253133"/>
                  <a:pt x="2647627" y="4245558"/>
                </a:cubicBezTo>
                <a:cubicBezTo>
                  <a:pt x="2647627" y="4237983"/>
                  <a:pt x="2653767" y="4231842"/>
                  <a:pt x="2661342" y="4231842"/>
                </a:cubicBezTo>
                <a:close/>
                <a:moveTo>
                  <a:pt x="3068706" y="4229854"/>
                </a:moveTo>
                <a:cubicBezTo>
                  <a:pt x="3076281" y="4229854"/>
                  <a:pt x="3082422" y="4235995"/>
                  <a:pt x="3082422" y="4243570"/>
                </a:cubicBezTo>
                <a:cubicBezTo>
                  <a:pt x="3082422" y="4251145"/>
                  <a:pt x="3076281" y="4257286"/>
                  <a:pt x="3068706" y="4257286"/>
                </a:cubicBezTo>
                <a:cubicBezTo>
                  <a:pt x="3061131" y="4257286"/>
                  <a:pt x="3054990" y="4251145"/>
                  <a:pt x="3054990" y="4243570"/>
                </a:cubicBezTo>
                <a:cubicBezTo>
                  <a:pt x="3054990" y="4235995"/>
                  <a:pt x="3061131" y="4229854"/>
                  <a:pt x="3068706" y="4229854"/>
                </a:cubicBezTo>
                <a:close/>
                <a:moveTo>
                  <a:pt x="8650763" y="4222904"/>
                </a:moveTo>
                <a:cubicBezTo>
                  <a:pt x="8658338" y="4222904"/>
                  <a:pt x="8664479" y="4229045"/>
                  <a:pt x="8664479" y="4236620"/>
                </a:cubicBezTo>
                <a:cubicBezTo>
                  <a:pt x="8664479" y="4244195"/>
                  <a:pt x="8658338" y="4250336"/>
                  <a:pt x="8650763" y="4250336"/>
                </a:cubicBezTo>
                <a:cubicBezTo>
                  <a:pt x="8643188" y="4250336"/>
                  <a:pt x="8637047" y="4244195"/>
                  <a:pt x="8637047" y="4236620"/>
                </a:cubicBezTo>
                <a:cubicBezTo>
                  <a:pt x="8637047" y="4229045"/>
                  <a:pt x="8643188" y="4222904"/>
                  <a:pt x="8650763" y="4222904"/>
                </a:cubicBezTo>
                <a:close/>
                <a:moveTo>
                  <a:pt x="8594494" y="4221250"/>
                </a:moveTo>
                <a:cubicBezTo>
                  <a:pt x="8602069" y="4221250"/>
                  <a:pt x="8608210" y="4227391"/>
                  <a:pt x="8608210" y="4234966"/>
                </a:cubicBezTo>
                <a:cubicBezTo>
                  <a:pt x="8608210" y="4242541"/>
                  <a:pt x="8602069" y="4248682"/>
                  <a:pt x="8594494" y="4248682"/>
                </a:cubicBezTo>
                <a:cubicBezTo>
                  <a:pt x="8586919" y="4248682"/>
                  <a:pt x="8580778" y="4242541"/>
                  <a:pt x="8580778" y="4234966"/>
                </a:cubicBezTo>
                <a:cubicBezTo>
                  <a:pt x="8580778" y="4227391"/>
                  <a:pt x="8586919" y="4221250"/>
                  <a:pt x="8594494" y="4221250"/>
                </a:cubicBezTo>
                <a:close/>
                <a:moveTo>
                  <a:pt x="2785126" y="4221250"/>
                </a:moveTo>
                <a:cubicBezTo>
                  <a:pt x="2792704" y="4221250"/>
                  <a:pt x="2798847" y="4227391"/>
                  <a:pt x="2798847" y="4234966"/>
                </a:cubicBezTo>
                <a:cubicBezTo>
                  <a:pt x="2798847" y="4242541"/>
                  <a:pt x="2792704" y="4248682"/>
                  <a:pt x="2785126" y="4248682"/>
                </a:cubicBezTo>
                <a:cubicBezTo>
                  <a:pt x="2777554" y="4248682"/>
                  <a:pt x="2771419" y="4242541"/>
                  <a:pt x="2771419" y="4234966"/>
                </a:cubicBezTo>
                <a:cubicBezTo>
                  <a:pt x="2771419" y="4227391"/>
                  <a:pt x="2777554" y="4221250"/>
                  <a:pt x="2785126" y="4221250"/>
                </a:cubicBezTo>
                <a:close/>
                <a:moveTo>
                  <a:pt x="2988936" y="4220256"/>
                </a:moveTo>
                <a:cubicBezTo>
                  <a:pt x="2996511" y="4220256"/>
                  <a:pt x="3002652" y="4226397"/>
                  <a:pt x="3002652" y="4233972"/>
                </a:cubicBezTo>
                <a:cubicBezTo>
                  <a:pt x="3002652" y="4241547"/>
                  <a:pt x="2996511" y="4247688"/>
                  <a:pt x="2988936" y="4247688"/>
                </a:cubicBezTo>
                <a:cubicBezTo>
                  <a:pt x="2981361" y="4247688"/>
                  <a:pt x="2975297" y="4241547"/>
                  <a:pt x="2975297" y="4233972"/>
                </a:cubicBezTo>
                <a:cubicBezTo>
                  <a:pt x="2975297" y="4226397"/>
                  <a:pt x="2981361" y="4220256"/>
                  <a:pt x="2988936" y="4220256"/>
                </a:cubicBezTo>
                <a:close/>
                <a:moveTo>
                  <a:pt x="8538558" y="4219926"/>
                </a:moveTo>
                <a:cubicBezTo>
                  <a:pt x="8546133" y="4219926"/>
                  <a:pt x="8552274" y="4226067"/>
                  <a:pt x="8552274" y="4233642"/>
                </a:cubicBezTo>
                <a:cubicBezTo>
                  <a:pt x="8552274" y="4241217"/>
                  <a:pt x="8546133" y="4247358"/>
                  <a:pt x="8538558" y="4247358"/>
                </a:cubicBezTo>
                <a:cubicBezTo>
                  <a:pt x="8530983" y="4247358"/>
                  <a:pt x="8524842" y="4241217"/>
                  <a:pt x="8524842" y="4233642"/>
                </a:cubicBezTo>
                <a:cubicBezTo>
                  <a:pt x="8524842" y="4226067"/>
                  <a:pt x="8530983" y="4219926"/>
                  <a:pt x="8538558" y="4219926"/>
                </a:cubicBezTo>
                <a:close/>
                <a:moveTo>
                  <a:pt x="2585881" y="4218602"/>
                </a:moveTo>
                <a:cubicBezTo>
                  <a:pt x="2593447" y="4218602"/>
                  <a:pt x="2599589" y="4224743"/>
                  <a:pt x="2599589" y="4232318"/>
                </a:cubicBezTo>
                <a:cubicBezTo>
                  <a:pt x="2599589" y="4239893"/>
                  <a:pt x="2593447" y="4246034"/>
                  <a:pt x="2585881" y="4246034"/>
                </a:cubicBezTo>
                <a:cubicBezTo>
                  <a:pt x="2578298" y="4246034"/>
                  <a:pt x="2572157" y="4239893"/>
                  <a:pt x="2572157" y="4232318"/>
                </a:cubicBezTo>
                <a:cubicBezTo>
                  <a:pt x="2572157" y="4224743"/>
                  <a:pt x="2578298" y="4218602"/>
                  <a:pt x="2585881" y="4218602"/>
                </a:cubicBezTo>
                <a:close/>
                <a:moveTo>
                  <a:pt x="8482292" y="4218269"/>
                </a:moveTo>
                <a:cubicBezTo>
                  <a:pt x="8489867" y="4218269"/>
                  <a:pt x="8496008" y="4224410"/>
                  <a:pt x="8496008" y="4231985"/>
                </a:cubicBezTo>
                <a:cubicBezTo>
                  <a:pt x="8496008" y="4239560"/>
                  <a:pt x="8489867" y="4245701"/>
                  <a:pt x="8482292" y="4245701"/>
                </a:cubicBezTo>
                <a:cubicBezTo>
                  <a:pt x="8474717" y="4245701"/>
                  <a:pt x="8468576" y="4239560"/>
                  <a:pt x="8468576" y="4231985"/>
                </a:cubicBezTo>
                <a:cubicBezTo>
                  <a:pt x="8468576" y="4224410"/>
                  <a:pt x="8474717" y="4218269"/>
                  <a:pt x="8482292" y="4218269"/>
                </a:cubicBezTo>
                <a:close/>
                <a:moveTo>
                  <a:pt x="8425693" y="4216615"/>
                </a:moveTo>
                <a:cubicBezTo>
                  <a:pt x="8433268" y="4216615"/>
                  <a:pt x="8439409" y="4222756"/>
                  <a:pt x="8439409" y="4230331"/>
                </a:cubicBezTo>
                <a:cubicBezTo>
                  <a:pt x="8439409" y="4237906"/>
                  <a:pt x="8433268" y="4244047"/>
                  <a:pt x="8425693" y="4244047"/>
                </a:cubicBezTo>
                <a:cubicBezTo>
                  <a:pt x="8418118" y="4244047"/>
                  <a:pt x="8411977" y="4237906"/>
                  <a:pt x="8411977" y="4230331"/>
                </a:cubicBezTo>
                <a:cubicBezTo>
                  <a:pt x="8411977" y="4222756"/>
                  <a:pt x="8418118" y="4216615"/>
                  <a:pt x="8425693" y="4216615"/>
                </a:cubicBezTo>
                <a:close/>
                <a:moveTo>
                  <a:pt x="8369094" y="4214961"/>
                </a:moveTo>
                <a:cubicBezTo>
                  <a:pt x="8376669" y="4214961"/>
                  <a:pt x="8382810" y="4221102"/>
                  <a:pt x="8382810" y="4228677"/>
                </a:cubicBezTo>
                <a:cubicBezTo>
                  <a:pt x="8382810" y="4236252"/>
                  <a:pt x="8376669" y="4242393"/>
                  <a:pt x="8369094" y="4242393"/>
                </a:cubicBezTo>
                <a:cubicBezTo>
                  <a:pt x="8361519" y="4242393"/>
                  <a:pt x="8355378" y="4236252"/>
                  <a:pt x="8355378" y="4228677"/>
                </a:cubicBezTo>
                <a:cubicBezTo>
                  <a:pt x="8355378" y="4221102"/>
                  <a:pt x="8361519" y="4214961"/>
                  <a:pt x="8369094" y="4214961"/>
                </a:cubicBezTo>
                <a:close/>
                <a:moveTo>
                  <a:pt x="8312495" y="4212973"/>
                </a:moveTo>
                <a:cubicBezTo>
                  <a:pt x="8320070" y="4212973"/>
                  <a:pt x="8326211" y="4219114"/>
                  <a:pt x="8326211" y="4226689"/>
                </a:cubicBezTo>
                <a:cubicBezTo>
                  <a:pt x="8326211" y="4234264"/>
                  <a:pt x="8320070" y="4240405"/>
                  <a:pt x="8312495" y="4240405"/>
                </a:cubicBezTo>
                <a:cubicBezTo>
                  <a:pt x="8304920" y="4240405"/>
                  <a:pt x="8298779" y="4234264"/>
                  <a:pt x="8298779" y="4226689"/>
                </a:cubicBezTo>
                <a:cubicBezTo>
                  <a:pt x="8298779" y="4219114"/>
                  <a:pt x="8304920" y="4212973"/>
                  <a:pt x="8312495" y="4212973"/>
                </a:cubicBezTo>
                <a:close/>
                <a:moveTo>
                  <a:pt x="2910242" y="4209665"/>
                </a:moveTo>
                <a:cubicBezTo>
                  <a:pt x="2917814" y="4209665"/>
                  <a:pt x="2923958" y="4215806"/>
                  <a:pt x="2923958" y="4223381"/>
                </a:cubicBezTo>
                <a:cubicBezTo>
                  <a:pt x="2923958" y="4230956"/>
                  <a:pt x="2917814" y="4237097"/>
                  <a:pt x="2910242" y="4237097"/>
                </a:cubicBezTo>
                <a:cubicBezTo>
                  <a:pt x="2902667" y="4237097"/>
                  <a:pt x="2896528" y="4230956"/>
                  <a:pt x="2896528" y="4223381"/>
                </a:cubicBezTo>
                <a:cubicBezTo>
                  <a:pt x="2896528" y="4215806"/>
                  <a:pt x="2902667" y="4209665"/>
                  <a:pt x="2910242" y="4209665"/>
                </a:cubicBezTo>
                <a:close/>
                <a:moveTo>
                  <a:pt x="2708670" y="4209001"/>
                </a:moveTo>
                <a:cubicBezTo>
                  <a:pt x="2716246" y="4209001"/>
                  <a:pt x="2722384" y="4215142"/>
                  <a:pt x="2722384" y="4222717"/>
                </a:cubicBezTo>
                <a:cubicBezTo>
                  <a:pt x="2722384" y="4230292"/>
                  <a:pt x="2716246" y="4236433"/>
                  <a:pt x="2708670" y="4236433"/>
                </a:cubicBezTo>
                <a:cubicBezTo>
                  <a:pt x="2701096" y="4236433"/>
                  <a:pt x="2694953" y="4230292"/>
                  <a:pt x="2694953" y="4222717"/>
                </a:cubicBezTo>
                <a:cubicBezTo>
                  <a:pt x="2694953" y="4215142"/>
                  <a:pt x="2701096" y="4209001"/>
                  <a:pt x="2708670" y="4209001"/>
                </a:cubicBezTo>
                <a:close/>
                <a:moveTo>
                  <a:pt x="2832460" y="4198080"/>
                </a:moveTo>
                <a:cubicBezTo>
                  <a:pt x="2840036" y="4198080"/>
                  <a:pt x="2846175" y="4204221"/>
                  <a:pt x="2846175" y="4211796"/>
                </a:cubicBezTo>
                <a:cubicBezTo>
                  <a:pt x="2846175" y="4219371"/>
                  <a:pt x="2840036" y="4225512"/>
                  <a:pt x="2832460" y="4225512"/>
                </a:cubicBezTo>
                <a:cubicBezTo>
                  <a:pt x="2824883" y="4225512"/>
                  <a:pt x="2818744" y="4219371"/>
                  <a:pt x="2818744" y="4211796"/>
                </a:cubicBezTo>
                <a:cubicBezTo>
                  <a:pt x="2818744" y="4204221"/>
                  <a:pt x="2824883" y="4198080"/>
                  <a:pt x="2832460" y="4198080"/>
                </a:cubicBezTo>
                <a:close/>
                <a:moveTo>
                  <a:pt x="3036928" y="4196756"/>
                </a:moveTo>
                <a:cubicBezTo>
                  <a:pt x="3044503" y="4196756"/>
                  <a:pt x="3050644" y="4202897"/>
                  <a:pt x="3050644" y="4210472"/>
                </a:cubicBezTo>
                <a:cubicBezTo>
                  <a:pt x="3050644" y="4218047"/>
                  <a:pt x="3044503" y="4224188"/>
                  <a:pt x="3036928" y="4224188"/>
                </a:cubicBezTo>
                <a:cubicBezTo>
                  <a:pt x="3029353" y="4224188"/>
                  <a:pt x="3023212" y="4218047"/>
                  <a:pt x="3023212" y="4210472"/>
                </a:cubicBezTo>
                <a:cubicBezTo>
                  <a:pt x="3023212" y="4202897"/>
                  <a:pt x="3029353" y="4196756"/>
                  <a:pt x="3036928" y="4196756"/>
                </a:cubicBezTo>
                <a:close/>
                <a:moveTo>
                  <a:pt x="2632872" y="4195762"/>
                </a:moveTo>
                <a:cubicBezTo>
                  <a:pt x="2640452" y="4195762"/>
                  <a:pt x="2646588" y="4201903"/>
                  <a:pt x="2646588" y="4209478"/>
                </a:cubicBezTo>
                <a:cubicBezTo>
                  <a:pt x="2646588" y="4217053"/>
                  <a:pt x="2640452" y="4223194"/>
                  <a:pt x="2632872" y="4223194"/>
                </a:cubicBezTo>
                <a:cubicBezTo>
                  <a:pt x="2625299" y="4223194"/>
                  <a:pt x="2619156" y="4217053"/>
                  <a:pt x="2619156" y="4209478"/>
                </a:cubicBezTo>
                <a:cubicBezTo>
                  <a:pt x="2619156" y="4201903"/>
                  <a:pt x="2625299" y="4195762"/>
                  <a:pt x="2632872" y="4195762"/>
                </a:cubicBezTo>
                <a:close/>
                <a:moveTo>
                  <a:pt x="9277976" y="4193444"/>
                </a:moveTo>
                <a:cubicBezTo>
                  <a:pt x="9285551" y="4193444"/>
                  <a:pt x="9291692" y="4199585"/>
                  <a:pt x="9291692" y="4207160"/>
                </a:cubicBezTo>
                <a:cubicBezTo>
                  <a:pt x="9291692" y="4214735"/>
                  <a:pt x="9285551" y="4220876"/>
                  <a:pt x="9277976" y="4220876"/>
                </a:cubicBezTo>
                <a:cubicBezTo>
                  <a:pt x="9270401" y="4220876"/>
                  <a:pt x="9264260" y="4214735"/>
                  <a:pt x="9264260" y="4207160"/>
                </a:cubicBezTo>
                <a:cubicBezTo>
                  <a:pt x="9264260" y="4199585"/>
                  <a:pt x="9270401" y="4193444"/>
                  <a:pt x="9277976" y="4193444"/>
                </a:cubicBezTo>
                <a:close/>
                <a:moveTo>
                  <a:pt x="9223035" y="4192454"/>
                </a:moveTo>
                <a:cubicBezTo>
                  <a:pt x="9230610" y="4192454"/>
                  <a:pt x="9236751" y="4198595"/>
                  <a:pt x="9236751" y="4206170"/>
                </a:cubicBezTo>
                <a:cubicBezTo>
                  <a:pt x="9236751" y="4213745"/>
                  <a:pt x="9230610" y="4219886"/>
                  <a:pt x="9223035" y="4219886"/>
                </a:cubicBezTo>
                <a:cubicBezTo>
                  <a:pt x="9215460" y="4219886"/>
                  <a:pt x="9209319" y="4213745"/>
                  <a:pt x="9209319" y="4206170"/>
                </a:cubicBezTo>
                <a:cubicBezTo>
                  <a:pt x="9209319" y="4198595"/>
                  <a:pt x="9215460" y="4192454"/>
                  <a:pt x="9223035" y="4192454"/>
                </a:cubicBezTo>
                <a:close/>
                <a:moveTo>
                  <a:pt x="2957905" y="4186164"/>
                </a:moveTo>
                <a:cubicBezTo>
                  <a:pt x="2965481" y="4186164"/>
                  <a:pt x="2971624" y="4192305"/>
                  <a:pt x="2971624" y="4199880"/>
                </a:cubicBezTo>
                <a:cubicBezTo>
                  <a:pt x="2971624" y="4207455"/>
                  <a:pt x="2965481" y="4213596"/>
                  <a:pt x="2957905" y="4213596"/>
                </a:cubicBezTo>
                <a:cubicBezTo>
                  <a:pt x="2950332" y="4213596"/>
                  <a:pt x="2944190" y="4207455"/>
                  <a:pt x="2944190" y="4199880"/>
                </a:cubicBezTo>
                <a:cubicBezTo>
                  <a:pt x="2944190" y="4192305"/>
                  <a:pt x="2950332" y="4186164"/>
                  <a:pt x="2957905" y="4186164"/>
                </a:cubicBezTo>
                <a:close/>
                <a:moveTo>
                  <a:pt x="2755673" y="4185834"/>
                </a:moveTo>
                <a:cubicBezTo>
                  <a:pt x="2763246" y="4185834"/>
                  <a:pt x="2769389" y="4191975"/>
                  <a:pt x="2769389" y="4199550"/>
                </a:cubicBezTo>
                <a:cubicBezTo>
                  <a:pt x="2769389" y="4207125"/>
                  <a:pt x="2763246" y="4213266"/>
                  <a:pt x="2755673" y="4213266"/>
                </a:cubicBezTo>
                <a:cubicBezTo>
                  <a:pt x="2748097" y="4213266"/>
                  <a:pt x="2741959" y="4207125"/>
                  <a:pt x="2741959" y="4199550"/>
                </a:cubicBezTo>
                <a:cubicBezTo>
                  <a:pt x="2741959" y="4191975"/>
                  <a:pt x="2748097" y="4185834"/>
                  <a:pt x="2755673" y="4185834"/>
                </a:cubicBezTo>
                <a:close/>
                <a:moveTo>
                  <a:pt x="8614353" y="4179875"/>
                </a:moveTo>
                <a:cubicBezTo>
                  <a:pt x="8621928" y="4179875"/>
                  <a:pt x="8628069" y="4186016"/>
                  <a:pt x="8628069" y="4193591"/>
                </a:cubicBezTo>
                <a:cubicBezTo>
                  <a:pt x="8628069" y="4201166"/>
                  <a:pt x="8621928" y="4207307"/>
                  <a:pt x="8614353" y="4207307"/>
                </a:cubicBezTo>
                <a:cubicBezTo>
                  <a:pt x="8606778" y="4207307"/>
                  <a:pt x="8600637" y="4201166"/>
                  <a:pt x="8600637" y="4193591"/>
                </a:cubicBezTo>
                <a:cubicBezTo>
                  <a:pt x="8600637" y="4186016"/>
                  <a:pt x="8606778" y="4179875"/>
                  <a:pt x="8614353" y="4179875"/>
                </a:cubicBezTo>
                <a:close/>
                <a:moveTo>
                  <a:pt x="8558417" y="4178551"/>
                </a:moveTo>
                <a:cubicBezTo>
                  <a:pt x="8565992" y="4178551"/>
                  <a:pt x="8572133" y="4184692"/>
                  <a:pt x="8572133" y="4192267"/>
                </a:cubicBezTo>
                <a:cubicBezTo>
                  <a:pt x="8572133" y="4199842"/>
                  <a:pt x="8565992" y="4205983"/>
                  <a:pt x="8558417" y="4205983"/>
                </a:cubicBezTo>
                <a:cubicBezTo>
                  <a:pt x="8550842" y="4205983"/>
                  <a:pt x="8544701" y="4199842"/>
                  <a:pt x="8544701" y="4192267"/>
                </a:cubicBezTo>
                <a:cubicBezTo>
                  <a:pt x="8544701" y="4184692"/>
                  <a:pt x="8550842" y="4178551"/>
                  <a:pt x="8558417" y="4178551"/>
                </a:cubicBezTo>
                <a:close/>
                <a:moveTo>
                  <a:pt x="8502482" y="4176897"/>
                </a:moveTo>
                <a:cubicBezTo>
                  <a:pt x="8510057" y="4176897"/>
                  <a:pt x="8516198" y="4183038"/>
                  <a:pt x="8516198" y="4190613"/>
                </a:cubicBezTo>
                <a:cubicBezTo>
                  <a:pt x="8516198" y="4198188"/>
                  <a:pt x="8510057" y="4204329"/>
                  <a:pt x="8502482" y="4204329"/>
                </a:cubicBezTo>
                <a:cubicBezTo>
                  <a:pt x="8494907" y="4204329"/>
                  <a:pt x="8488766" y="4198188"/>
                  <a:pt x="8488766" y="4190613"/>
                </a:cubicBezTo>
                <a:cubicBezTo>
                  <a:pt x="8488766" y="4183038"/>
                  <a:pt x="8494907" y="4176897"/>
                  <a:pt x="8502482" y="4176897"/>
                </a:cubicBezTo>
                <a:close/>
                <a:moveTo>
                  <a:pt x="8446212" y="4175243"/>
                </a:moveTo>
                <a:cubicBezTo>
                  <a:pt x="8453787" y="4175243"/>
                  <a:pt x="8459928" y="4181384"/>
                  <a:pt x="8459928" y="4188959"/>
                </a:cubicBezTo>
                <a:cubicBezTo>
                  <a:pt x="8459928" y="4196534"/>
                  <a:pt x="8453787" y="4202675"/>
                  <a:pt x="8446212" y="4202675"/>
                </a:cubicBezTo>
                <a:cubicBezTo>
                  <a:pt x="8438637" y="4202675"/>
                  <a:pt x="8432496" y="4196534"/>
                  <a:pt x="8432496" y="4188959"/>
                </a:cubicBezTo>
                <a:cubicBezTo>
                  <a:pt x="8432496" y="4181384"/>
                  <a:pt x="8438637" y="4175243"/>
                  <a:pt x="8446212" y="4175243"/>
                </a:cubicBezTo>
                <a:close/>
                <a:moveTo>
                  <a:pt x="2880120" y="4174909"/>
                </a:moveTo>
                <a:cubicBezTo>
                  <a:pt x="2887694" y="4174909"/>
                  <a:pt x="2893836" y="4181050"/>
                  <a:pt x="2893836" y="4188625"/>
                </a:cubicBezTo>
                <a:cubicBezTo>
                  <a:pt x="2893836" y="4196200"/>
                  <a:pt x="2887694" y="4202341"/>
                  <a:pt x="2880120" y="4202341"/>
                </a:cubicBezTo>
                <a:cubicBezTo>
                  <a:pt x="2872549" y="4202341"/>
                  <a:pt x="2866407" y="4196200"/>
                  <a:pt x="2866407" y="4188625"/>
                </a:cubicBezTo>
                <a:cubicBezTo>
                  <a:pt x="2866407" y="4181050"/>
                  <a:pt x="2872549" y="4174909"/>
                  <a:pt x="2880120" y="4174909"/>
                </a:cubicBezTo>
                <a:close/>
                <a:moveTo>
                  <a:pt x="8389947" y="4173919"/>
                </a:moveTo>
                <a:cubicBezTo>
                  <a:pt x="8397522" y="4173919"/>
                  <a:pt x="8403663" y="4180060"/>
                  <a:pt x="8403663" y="4187635"/>
                </a:cubicBezTo>
                <a:cubicBezTo>
                  <a:pt x="8403663" y="4195210"/>
                  <a:pt x="8397522" y="4201351"/>
                  <a:pt x="8389947" y="4201351"/>
                </a:cubicBezTo>
                <a:cubicBezTo>
                  <a:pt x="8382372" y="4201351"/>
                  <a:pt x="8376231" y="4195210"/>
                  <a:pt x="8376231" y="4187635"/>
                </a:cubicBezTo>
                <a:cubicBezTo>
                  <a:pt x="8376231" y="4180060"/>
                  <a:pt x="8382372" y="4173919"/>
                  <a:pt x="8389947" y="4173919"/>
                </a:cubicBezTo>
                <a:close/>
                <a:moveTo>
                  <a:pt x="2679874" y="4172925"/>
                </a:moveTo>
                <a:cubicBezTo>
                  <a:pt x="2687450" y="4172925"/>
                  <a:pt x="2693594" y="4179066"/>
                  <a:pt x="2693594" y="4186641"/>
                </a:cubicBezTo>
                <a:cubicBezTo>
                  <a:pt x="2693594" y="4194216"/>
                  <a:pt x="2687450" y="4200357"/>
                  <a:pt x="2679874" y="4200357"/>
                </a:cubicBezTo>
                <a:cubicBezTo>
                  <a:pt x="2672298" y="4200357"/>
                  <a:pt x="2666160" y="4194216"/>
                  <a:pt x="2666160" y="4186641"/>
                </a:cubicBezTo>
                <a:cubicBezTo>
                  <a:pt x="2666160" y="4179066"/>
                  <a:pt x="2672298" y="4172925"/>
                  <a:pt x="2679874" y="4172925"/>
                </a:cubicBezTo>
                <a:close/>
                <a:moveTo>
                  <a:pt x="8333348" y="4172261"/>
                </a:moveTo>
                <a:cubicBezTo>
                  <a:pt x="8340923" y="4172261"/>
                  <a:pt x="8347064" y="4178402"/>
                  <a:pt x="8347064" y="4185977"/>
                </a:cubicBezTo>
                <a:cubicBezTo>
                  <a:pt x="8347064" y="4193552"/>
                  <a:pt x="8340923" y="4199693"/>
                  <a:pt x="8333348" y="4199693"/>
                </a:cubicBezTo>
                <a:cubicBezTo>
                  <a:pt x="8325773" y="4199693"/>
                  <a:pt x="8319632" y="4193552"/>
                  <a:pt x="8319632" y="4185977"/>
                </a:cubicBezTo>
                <a:cubicBezTo>
                  <a:pt x="8319632" y="4178402"/>
                  <a:pt x="8325773" y="4172261"/>
                  <a:pt x="8333348" y="4172261"/>
                </a:cubicBezTo>
                <a:close/>
                <a:moveTo>
                  <a:pt x="8276748" y="4170277"/>
                </a:moveTo>
                <a:cubicBezTo>
                  <a:pt x="8284323" y="4170277"/>
                  <a:pt x="8290464" y="4176418"/>
                  <a:pt x="8290464" y="4183993"/>
                </a:cubicBezTo>
                <a:cubicBezTo>
                  <a:pt x="8290464" y="4191568"/>
                  <a:pt x="8284323" y="4197709"/>
                  <a:pt x="8276748" y="4197709"/>
                </a:cubicBezTo>
                <a:cubicBezTo>
                  <a:pt x="8269173" y="4197709"/>
                  <a:pt x="8263032" y="4191568"/>
                  <a:pt x="8263032" y="4183993"/>
                </a:cubicBezTo>
                <a:cubicBezTo>
                  <a:pt x="8263032" y="4176418"/>
                  <a:pt x="8269173" y="4170277"/>
                  <a:pt x="8276748" y="4170277"/>
                </a:cubicBezTo>
                <a:close/>
                <a:moveTo>
                  <a:pt x="2803007" y="4162993"/>
                </a:moveTo>
                <a:cubicBezTo>
                  <a:pt x="2810575" y="4162993"/>
                  <a:pt x="2816720" y="4169134"/>
                  <a:pt x="2816720" y="4176709"/>
                </a:cubicBezTo>
                <a:cubicBezTo>
                  <a:pt x="2816720" y="4184284"/>
                  <a:pt x="2810575" y="4190425"/>
                  <a:pt x="2803007" y="4190425"/>
                </a:cubicBezTo>
                <a:cubicBezTo>
                  <a:pt x="2795426" y="4190425"/>
                  <a:pt x="2789287" y="4184284"/>
                  <a:pt x="2789287" y="4176709"/>
                </a:cubicBezTo>
                <a:cubicBezTo>
                  <a:pt x="2789287" y="4169134"/>
                  <a:pt x="2795426" y="4162993"/>
                  <a:pt x="2803007" y="4162993"/>
                </a:cubicBezTo>
                <a:close/>
                <a:moveTo>
                  <a:pt x="3005803" y="4162663"/>
                </a:moveTo>
                <a:cubicBezTo>
                  <a:pt x="3013378" y="4162663"/>
                  <a:pt x="3019519" y="4168804"/>
                  <a:pt x="3019519" y="4176379"/>
                </a:cubicBezTo>
                <a:cubicBezTo>
                  <a:pt x="3019519" y="4183954"/>
                  <a:pt x="3013378" y="4190095"/>
                  <a:pt x="3005803" y="4190095"/>
                </a:cubicBezTo>
                <a:cubicBezTo>
                  <a:pt x="2998228" y="4190095"/>
                  <a:pt x="2992087" y="4183954"/>
                  <a:pt x="2992087" y="4176379"/>
                </a:cubicBezTo>
                <a:cubicBezTo>
                  <a:pt x="2992087" y="4168804"/>
                  <a:pt x="2998228" y="4162663"/>
                  <a:pt x="3005803" y="4162663"/>
                </a:cubicBezTo>
                <a:close/>
                <a:moveTo>
                  <a:pt x="2605075" y="4159025"/>
                </a:moveTo>
                <a:cubicBezTo>
                  <a:pt x="2612651" y="4159025"/>
                  <a:pt x="2618787" y="4165166"/>
                  <a:pt x="2618787" y="4172741"/>
                </a:cubicBezTo>
                <a:cubicBezTo>
                  <a:pt x="2618787" y="4180316"/>
                  <a:pt x="2612651" y="4186457"/>
                  <a:pt x="2605075" y="4186457"/>
                </a:cubicBezTo>
                <a:cubicBezTo>
                  <a:pt x="2597494" y="4186457"/>
                  <a:pt x="2591355" y="4180316"/>
                  <a:pt x="2591355" y="4172741"/>
                </a:cubicBezTo>
                <a:cubicBezTo>
                  <a:pt x="2591355" y="4165166"/>
                  <a:pt x="2597494" y="4159025"/>
                  <a:pt x="2605075" y="4159025"/>
                </a:cubicBezTo>
                <a:close/>
                <a:moveTo>
                  <a:pt x="2927456" y="4151742"/>
                </a:moveTo>
                <a:cubicBezTo>
                  <a:pt x="2935027" y="4151742"/>
                  <a:pt x="2941167" y="4157883"/>
                  <a:pt x="2941167" y="4165458"/>
                </a:cubicBezTo>
                <a:cubicBezTo>
                  <a:pt x="2941167" y="4173033"/>
                  <a:pt x="2935027" y="4179174"/>
                  <a:pt x="2927456" y="4179174"/>
                </a:cubicBezTo>
                <a:cubicBezTo>
                  <a:pt x="2919878" y="4179174"/>
                  <a:pt x="2913734" y="4173033"/>
                  <a:pt x="2913734" y="4165458"/>
                </a:cubicBezTo>
                <a:cubicBezTo>
                  <a:pt x="2913734" y="4157883"/>
                  <a:pt x="2919878" y="4151742"/>
                  <a:pt x="2927456" y="4151742"/>
                </a:cubicBezTo>
                <a:close/>
                <a:moveTo>
                  <a:pt x="9294857" y="4150748"/>
                </a:moveTo>
                <a:cubicBezTo>
                  <a:pt x="9302432" y="4150748"/>
                  <a:pt x="9308573" y="4156889"/>
                  <a:pt x="9308573" y="4164464"/>
                </a:cubicBezTo>
                <a:cubicBezTo>
                  <a:pt x="9308573" y="4172039"/>
                  <a:pt x="9302432" y="4178180"/>
                  <a:pt x="9294857" y="4178180"/>
                </a:cubicBezTo>
                <a:cubicBezTo>
                  <a:pt x="9287282" y="4178180"/>
                  <a:pt x="9281141" y="4172039"/>
                  <a:pt x="9281141" y="4164464"/>
                </a:cubicBezTo>
                <a:cubicBezTo>
                  <a:pt x="9281141" y="4156889"/>
                  <a:pt x="9287282" y="4150748"/>
                  <a:pt x="9294857" y="4150748"/>
                </a:cubicBezTo>
                <a:close/>
                <a:moveTo>
                  <a:pt x="2727213" y="4150088"/>
                </a:moveTo>
                <a:cubicBezTo>
                  <a:pt x="2734785" y="4150088"/>
                  <a:pt x="2740931" y="4156229"/>
                  <a:pt x="2740931" y="4163804"/>
                </a:cubicBezTo>
                <a:cubicBezTo>
                  <a:pt x="2740931" y="4171379"/>
                  <a:pt x="2734785" y="4177520"/>
                  <a:pt x="2727213" y="4177520"/>
                </a:cubicBezTo>
                <a:cubicBezTo>
                  <a:pt x="2719630" y="4177520"/>
                  <a:pt x="2713494" y="4171379"/>
                  <a:pt x="2713494" y="4163804"/>
                </a:cubicBezTo>
                <a:cubicBezTo>
                  <a:pt x="2713494" y="4156229"/>
                  <a:pt x="2719630" y="4150088"/>
                  <a:pt x="2727213" y="4150088"/>
                </a:cubicBezTo>
                <a:close/>
                <a:moveTo>
                  <a:pt x="9240246" y="4149754"/>
                </a:moveTo>
                <a:cubicBezTo>
                  <a:pt x="9247821" y="4149754"/>
                  <a:pt x="9253962" y="4155895"/>
                  <a:pt x="9253962" y="4163470"/>
                </a:cubicBezTo>
                <a:cubicBezTo>
                  <a:pt x="9253962" y="4171045"/>
                  <a:pt x="9247821" y="4177186"/>
                  <a:pt x="9240246" y="4177186"/>
                </a:cubicBezTo>
                <a:cubicBezTo>
                  <a:pt x="9232671" y="4177186"/>
                  <a:pt x="9226530" y="4171045"/>
                  <a:pt x="9226530" y="4163470"/>
                </a:cubicBezTo>
                <a:cubicBezTo>
                  <a:pt x="9226530" y="4155895"/>
                  <a:pt x="9232671" y="4149754"/>
                  <a:pt x="9240246" y="4149754"/>
                </a:cubicBezTo>
                <a:close/>
                <a:moveTo>
                  <a:pt x="7644236" y="4145786"/>
                </a:moveTo>
                <a:cubicBezTo>
                  <a:pt x="7651811" y="4145786"/>
                  <a:pt x="7657952" y="4151927"/>
                  <a:pt x="7657952" y="4159502"/>
                </a:cubicBezTo>
                <a:cubicBezTo>
                  <a:pt x="7657952" y="4167077"/>
                  <a:pt x="7651811" y="4173218"/>
                  <a:pt x="7644236" y="4173218"/>
                </a:cubicBezTo>
                <a:cubicBezTo>
                  <a:pt x="7636661" y="4173218"/>
                  <a:pt x="7630520" y="4167077"/>
                  <a:pt x="7630520" y="4159502"/>
                </a:cubicBezTo>
                <a:cubicBezTo>
                  <a:pt x="7630520" y="4151927"/>
                  <a:pt x="7636661" y="4145786"/>
                  <a:pt x="7644236" y="4145786"/>
                </a:cubicBezTo>
                <a:close/>
                <a:moveTo>
                  <a:pt x="5290936" y="4141150"/>
                </a:moveTo>
                <a:cubicBezTo>
                  <a:pt x="5298511" y="4141150"/>
                  <a:pt x="5304652" y="4147291"/>
                  <a:pt x="5304652" y="4154866"/>
                </a:cubicBezTo>
                <a:cubicBezTo>
                  <a:pt x="5304652" y="4162441"/>
                  <a:pt x="5298511" y="4168582"/>
                  <a:pt x="5290936" y="4168582"/>
                </a:cubicBezTo>
                <a:cubicBezTo>
                  <a:pt x="5283361" y="4168582"/>
                  <a:pt x="5277220" y="4162441"/>
                  <a:pt x="5277220" y="4154866"/>
                </a:cubicBezTo>
                <a:cubicBezTo>
                  <a:pt x="5277220" y="4147291"/>
                  <a:pt x="5283361" y="4141150"/>
                  <a:pt x="5290936" y="4141150"/>
                </a:cubicBezTo>
                <a:close/>
                <a:moveTo>
                  <a:pt x="2850335" y="4139826"/>
                </a:moveTo>
                <a:cubicBezTo>
                  <a:pt x="2857905" y="4139826"/>
                  <a:pt x="2864050" y="4145967"/>
                  <a:pt x="2864050" y="4153542"/>
                </a:cubicBezTo>
                <a:cubicBezTo>
                  <a:pt x="2864050" y="4161117"/>
                  <a:pt x="2857905" y="4167258"/>
                  <a:pt x="2850335" y="4167258"/>
                </a:cubicBezTo>
                <a:cubicBezTo>
                  <a:pt x="2842756" y="4167258"/>
                  <a:pt x="2836620" y="4161117"/>
                  <a:pt x="2836620" y="4153542"/>
                </a:cubicBezTo>
                <a:cubicBezTo>
                  <a:pt x="2836620" y="4145967"/>
                  <a:pt x="2842756" y="4139826"/>
                  <a:pt x="2850335" y="4139826"/>
                </a:cubicBezTo>
                <a:close/>
                <a:moveTo>
                  <a:pt x="8689157" y="4139496"/>
                </a:moveTo>
                <a:cubicBezTo>
                  <a:pt x="8696732" y="4139496"/>
                  <a:pt x="8702873" y="4145637"/>
                  <a:pt x="8702873" y="4153212"/>
                </a:cubicBezTo>
                <a:cubicBezTo>
                  <a:pt x="8702873" y="4160787"/>
                  <a:pt x="8696732" y="4166928"/>
                  <a:pt x="8689157" y="4166928"/>
                </a:cubicBezTo>
                <a:cubicBezTo>
                  <a:pt x="8681582" y="4166928"/>
                  <a:pt x="8675441" y="4160787"/>
                  <a:pt x="8675441" y="4153212"/>
                </a:cubicBezTo>
                <a:cubicBezTo>
                  <a:pt x="8675441" y="4145637"/>
                  <a:pt x="8681582" y="4139496"/>
                  <a:pt x="8689157" y="4139496"/>
                </a:cubicBezTo>
                <a:close/>
                <a:moveTo>
                  <a:pt x="3053479" y="4139163"/>
                </a:moveTo>
                <a:cubicBezTo>
                  <a:pt x="3061054" y="4139163"/>
                  <a:pt x="3067195" y="4145304"/>
                  <a:pt x="3067195" y="4152879"/>
                </a:cubicBezTo>
                <a:cubicBezTo>
                  <a:pt x="3067195" y="4160454"/>
                  <a:pt x="3061054" y="4166595"/>
                  <a:pt x="3053479" y="4166595"/>
                </a:cubicBezTo>
                <a:cubicBezTo>
                  <a:pt x="3045904" y="4166595"/>
                  <a:pt x="3039763" y="4160454"/>
                  <a:pt x="3039763" y="4152879"/>
                </a:cubicBezTo>
                <a:cubicBezTo>
                  <a:pt x="3039763" y="4145304"/>
                  <a:pt x="3045904" y="4139163"/>
                  <a:pt x="3053479" y="4139163"/>
                </a:cubicBezTo>
                <a:close/>
                <a:moveTo>
                  <a:pt x="8633552" y="4138172"/>
                </a:moveTo>
                <a:cubicBezTo>
                  <a:pt x="8641127" y="4138172"/>
                  <a:pt x="8647268" y="4144313"/>
                  <a:pt x="8647268" y="4151888"/>
                </a:cubicBezTo>
                <a:cubicBezTo>
                  <a:pt x="8647268" y="4159463"/>
                  <a:pt x="8641127" y="4165604"/>
                  <a:pt x="8633552" y="4165604"/>
                </a:cubicBezTo>
                <a:cubicBezTo>
                  <a:pt x="8625977" y="4165604"/>
                  <a:pt x="8619836" y="4159463"/>
                  <a:pt x="8619836" y="4151888"/>
                </a:cubicBezTo>
                <a:cubicBezTo>
                  <a:pt x="8619836" y="4144313"/>
                  <a:pt x="8625977" y="4138172"/>
                  <a:pt x="8633552" y="4138172"/>
                </a:cubicBezTo>
                <a:close/>
                <a:moveTo>
                  <a:pt x="8577946" y="4136848"/>
                </a:moveTo>
                <a:cubicBezTo>
                  <a:pt x="8585521" y="4136848"/>
                  <a:pt x="8591662" y="4142989"/>
                  <a:pt x="8591662" y="4150564"/>
                </a:cubicBezTo>
                <a:cubicBezTo>
                  <a:pt x="8591662" y="4158139"/>
                  <a:pt x="8585521" y="4164280"/>
                  <a:pt x="8577946" y="4164280"/>
                </a:cubicBezTo>
                <a:cubicBezTo>
                  <a:pt x="8570371" y="4164280"/>
                  <a:pt x="8564230" y="4158139"/>
                  <a:pt x="8564230" y="4150564"/>
                </a:cubicBezTo>
                <a:cubicBezTo>
                  <a:pt x="8564230" y="4142989"/>
                  <a:pt x="8570371" y="4136848"/>
                  <a:pt x="8577946" y="4136848"/>
                </a:cubicBezTo>
                <a:close/>
                <a:moveTo>
                  <a:pt x="2652073" y="4136185"/>
                </a:moveTo>
                <a:cubicBezTo>
                  <a:pt x="2659642" y="4136185"/>
                  <a:pt x="2665785" y="4142326"/>
                  <a:pt x="2665785" y="4149901"/>
                </a:cubicBezTo>
                <a:cubicBezTo>
                  <a:pt x="2665785" y="4157476"/>
                  <a:pt x="2659642" y="4163617"/>
                  <a:pt x="2652073" y="4163617"/>
                </a:cubicBezTo>
                <a:cubicBezTo>
                  <a:pt x="2644497" y="4163617"/>
                  <a:pt x="2638361" y="4157476"/>
                  <a:pt x="2638361" y="4149901"/>
                </a:cubicBezTo>
                <a:cubicBezTo>
                  <a:pt x="2638361" y="4142326"/>
                  <a:pt x="2644497" y="4136185"/>
                  <a:pt x="2652073" y="4136185"/>
                </a:cubicBezTo>
                <a:close/>
                <a:moveTo>
                  <a:pt x="8522007" y="4135524"/>
                </a:moveTo>
                <a:cubicBezTo>
                  <a:pt x="8529582" y="4135524"/>
                  <a:pt x="8535723" y="4141665"/>
                  <a:pt x="8535723" y="4149240"/>
                </a:cubicBezTo>
                <a:cubicBezTo>
                  <a:pt x="8535723" y="4156815"/>
                  <a:pt x="8529582" y="4162956"/>
                  <a:pt x="8522007" y="4162956"/>
                </a:cubicBezTo>
                <a:cubicBezTo>
                  <a:pt x="8514432" y="4162956"/>
                  <a:pt x="8508291" y="4156815"/>
                  <a:pt x="8508291" y="4149240"/>
                </a:cubicBezTo>
                <a:cubicBezTo>
                  <a:pt x="8508291" y="4141665"/>
                  <a:pt x="8514432" y="4135524"/>
                  <a:pt x="8522007" y="4135524"/>
                </a:cubicBezTo>
                <a:close/>
                <a:moveTo>
                  <a:pt x="8466072" y="4133870"/>
                </a:moveTo>
                <a:cubicBezTo>
                  <a:pt x="8473647" y="4133870"/>
                  <a:pt x="8479788" y="4140011"/>
                  <a:pt x="8479788" y="4147586"/>
                </a:cubicBezTo>
                <a:cubicBezTo>
                  <a:pt x="8479788" y="4155161"/>
                  <a:pt x="8473647" y="4161302"/>
                  <a:pt x="8466072" y="4161302"/>
                </a:cubicBezTo>
                <a:cubicBezTo>
                  <a:pt x="8458497" y="4161302"/>
                  <a:pt x="8452356" y="4155161"/>
                  <a:pt x="8452356" y="4147586"/>
                </a:cubicBezTo>
                <a:cubicBezTo>
                  <a:pt x="8452356" y="4140011"/>
                  <a:pt x="8458497" y="4133870"/>
                  <a:pt x="8466072" y="4133870"/>
                </a:cubicBezTo>
                <a:close/>
                <a:moveTo>
                  <a:pt x="8410136" y="4132546"/>
                </a:moveTo>
                <a:cubicBezTo>
                  <a:pt x="8417711" y="4132546"/>
                  <a:pt x="8423852" y="4138687"/>
                  <a:pt x="8423852" y="4146262"/>
                </a:cubicBezTo>
                <a:cubicBezTo>
                  <a:pt x="8423852" y="4153837"/>
                  <a:pt x="8417711" y="4159978"/>
                  <a:pt x="8410136" y="4159978"/>
                </a:cubicBezTo>
                <a:cubicBezTo>
                  <a:pt x="8402561" y="4159978"/>
                  <a:pt x="8396420" y="4153837"/>
                  <a:pt x="8396420" y="4146262"/>
                </a:cubicBezTo>
                <a:cubicBezTo>
                  <a:pt x="8396420" y="4138687"/>
                  <a:pt x="8402561" y="4132546"/>
                  <a:pt x="8410136" y="4132546"/>
                </a:cubicBezTo>
                <a:close/>
                <a:moveTo>
                  <a:pt x="8353867" y="4130889"/>
                </a:moveTo>
                <a:cubicBezTo>
                  <a:pt x="8361442" y="4130889"/>
                  <a:pt x="8367583" y="4137030"/>
                  <a:pt x="8367583" y="4144605"/>
                </a:cubicBezTo>
                <a:cubicBezTo>
                  <a:pt x="8367583" y="4152180"/>
                  <a:pt x="8361442" y="4158321"/>
                  <a:pt x="8353867" y="4158321"/>
                </a:cubicBezTo>
                <a:cubicBezTo>
                  <a:pt x="8346292" y="4158321"/>
                  <a:pt x="8340151" y="4152180"/>
                  <a:pt x="8340151" y="4144605"/>
                </a:cubicBezTo>
                <a:cubicBezTo>
                  <a:pt x="8340151" y="4137030"/>
                  <a:pt x="8346292" y="4130889"/>
                  <a:pt x="8353867" y="4130889"/>
                </a:cubicBezTo>
                <a:close/>
                <a:moveTo>
                  <a:pt x="8297601" y="4129235"/>
                </a:moveTo>
                <a:cubicBezTo>
                  <a:pt x="8305176" y="4129235"/>
                  <a:pt x="8311317" y="4135376"/>
                  <a:pt x="8311317" y="4142951"/>
                </a:cubicBezTo>
                <a:cubicBezTo>
                  <a:pt x="8311317" y="4150526"/>
                  <a:pt x="8305176" y="4156667"/>
                  <a:pt x="8297601" y="4156667"/>
                </a:cubicBezTo>
                <a:cubicBezTo>
                  <a:pt x="8290026" y="4156667"/>
                  <a:pt x="8283885" y="4150526"/>
                  <a:pt x="8283885" y="4142951"/>
                </a:cubicBezTo>
                <a:cubicBezTo>
                  <a:pt x="8283885" y="4135376"/>
                  <a:pt x="8290026" y="4129235"/>
                  <a:pt x="8297601" y="4129235"/>
                </a:cubicBezTo>
                <a:close/>
                <a:moveTo>
                  <a:pt x="2975116" y="4128571"/>
                </a:moveTo>
                <a:cubicBezTo>
                  <a:pt x="2982611" y="4128571"/>
                  <a:pt x="2988752" y="4134712"/>
                  <a:pt x="2988752" y="4142287"/>
                </a:cubicBezTo>
                <a:cubicBezTo>
                  <a:pt x="2988752" y="4149862"/>
                  <a:pt x="2982611" y="4156003"/>
                  <a:pt x="2975116" y="4156003"/>
                </a:cubicBezTo>
                <a:cubicBezTo>
                  <a:pt x="2967541" y="4156003"/>
                  <a:pt x="2961405" y="4149862"/>
                  <a:pt x="2961405" y="4142287"/>
                </a:cubicBezTo>
                <a:cubicBezTo>
                  <a:pt x="2961405" y="4134712"/>
                  <a:pt x="2967541" y="4128571"/>
                  <a:pt x="2975116" y="4128571"/>
                </a:cubicBezTo>
                <a:close/>
                <a:moveTo>
                  <a:pt x="8241002" y="4127581"/>
                </a:moveTo>
                <a:cubicBezTo>
                  <a:pt x="8248577" y="4127581"/>
                  <a:pt x="8254718" y="4133722"/>
                  <a:pt x="8254718" y="4141297"/>
                </a:cubicBezTo>
                <a:cubicBezTo>
                  <a:pt x="8254718" y="4148872"/>
                  <a:pt x="8248577" y="4155013"/>
                  <a:pt x="8241002" y="4155013"/>
                </a:cubicBezTo>
                <a:cubicBezTo>
                  <a:pt x="8233427" y="4155013"/>
                  <a:pt x="8227286" y="4148872"/>
                  <a:pt x="8227286" y="4141297"/>
                </a:cubicBezTo>
                <a:cubicBezTo>
                  <a:pt x="8227286" y="4133722"/>
                  <a:pt x="8233427" y="4127581"/>
                  <a:pt x="8241002" y="4127581"/>
                </a:cubicBezTo>
                <a:close/>
                <a:moveTo>
                  <a:pt x="2774207" y="4126917"/>
                </a:moveTo>
                <a:cubicBezTo>
                  <a:pt x="2781778" y="4126917"/>
                  <a:pt x="2787922" y="4133058"/>
                  <a:pt x="2787922" y="4140633"/>
                </a:cubicBezTo>
                <a:cubicBezTo>
                  <a:pt x="2787922" y="4148208"/>
                  <a:pt x="2781778" y="4154349"/>
                  <a:pt x="2774207" y="4154349"/>
                </a:cubicBezTo>
                <a:cubicBezTo>
                  <a:pt x="2766635" y="4154349"/>
                  <a:pt x="2760494" y="4148208"/>
                  <a:pt x="2760494" y="4140633"/>
                </a:cubicBezTo>
                <a:cubicBezTo>
                  <a:pt x="2760494" y="4133058"/>
                  <a:pt x="2766635" y="4126917"/>
                  <a:pt x="2774207" y="4126917"/>
                </a:cubicBezTo>
                <a:close/>
                <a:moveTo>
                  <a:pt x="5075464" y="4124933"/>
                </a:moveTo>
                <a:cubicBezTo>
                  <a:pt x="5083039" y="4124933"/>
                  <a:pt x="5089180" y="4131074"/>
                  <a:pt x="5089180" y="4138649"/>
                </a:cubicBezTo>
                <a:cubicBezTo>
                  <a:pt x="5089180" y="4146224"/>
                  <a:pt x="5083039" y="4152365"/>
                  <a:pt x="5075464" y="4152365"/>
                </a:cubicBezTo>
                <a:cubicBezTo>
                  <a:pt x="5067889" y="4152365"/>
                  <a:pt x="5061748" y="4146224"/>
                  <a:pt x="5061748" y="4138649"/>
                </a:cubicBezTo>
                <a:cubicBezTo>
                  <a:pt x="5061748" y="4131074"/>
                  <a:pt x="5067889" y="4124933"/>
                  <a:pt x="5075464" y="4124933"/>
                </a:cubicBezTo>
                <a:close/>
                <a:moveTo>
                  <a:pt x="5121141" y="4119637"/>
                </a:moveTo>
                <a:cubicBezTo>
                  <a:pt x="5128716" y="4119637"/>
                  <a:pt x="5134857" y="4125778"/>
                  <a:pt x="5134857" y="4133353"/>
                </a:cubicBezTo>
                <a:cubicBezTo>
                  <a:pt x="5134857" y="4140928"/>
                  <a:pt x="5128716" y="4147069"/>
                  <a:pt x="5121141" y="4147069"/>
                </a:cubicBezTo>
                <a:cubicBezTo>
                  <a:pt x="5113566" y="4147069"/>
                  <a:pt x="5107425" y="4140928"/>
                  <a:pt x="5107425" y="4133353"/>
                </a:cubicBezTo>
                <a:cubicBezTo>
                  <a:pt x="5107425" y="4125778"/>
                  <a:pt x="5113566" y="4119637"/>
                  <a:pt x="5121141" y="4119637"/>
                </a:cubicBezTo>
                <a:close/>
                <a:moveTo>
                  <a:pt x="2897668" y="4116656"/>
                </a:moveTo>
                <a:cubicBezTo>
                  <a:pt x="2905238" y="4116656"/>
                  <a:pt x="2911379" y="4122797"/>
                  <a:pt x="2911379" y="4130372"/>
                </a:cubicBezTo>
                <a:cubicBezTo>
                  <a:pt x="2911379" y="4137947"/>
                  <a:pt x="2905238" y="4144088"/>
                  <a:pt x="2897668" y="4144088"/>
                </a:cubicBezTo>
                <a:cubicBezTo>
                  <a:pt x="2890087" y="4144088"/>
                  <a:pt x="2883946" y="4137947"/>
                  <a:pt x="2883946" y="4130372"/>
                </a:cubicBezTo>
                <a:cubicBezTo>
                  <a:pt x="2883946" y="4122797"/>
                  <a:pt x="2890087" y="4116656"/>
                  <a:pt x="2897668" y="4116656"/>
                </a:cubicBezTo>
                <a:close/>
                <a:moveTo>
                  <a:pt x="7899426" y="4115995"/>
                </a:moveTo>
                <a:cubicBezTo>
                  <a:pt x="7907001" y="4115995"/>
                  <a:pt x="7913142" y="4122136"/>
                  <a:pt x="7913142" y="4129711"/>
                </a:cubicBezTo>
                <a:cubicBezTo>
                  <a:pt x="7913142" y="4137286"/>
                  <a:pt x="7907001" y="4143427"/>
                  <a:pt x="7899426" y="4143427"/>
                </a:cubicBezTo>
                <a:cubicBezTo>
                  <a:pt x="7891851" y="4143427"/>
                  <a:pt x="7885710" y="4137286"/>
                  <a:pt x="7885710" y="4129711"/>
                </a:cubicBezTo>
                <a:cubicBezTo>
                  <a:pt x="7885710" y="4122136"/>
                  <a:pt x="7891851" y="4115995"/>
                  <a:pt x="7899426" y="4115995"/>
                </a:cubicBezTo>
                <a:close/>
                <a:moveTo>
                  <a:pt x="3101471" y="4115665"/>
                </a:moveTo>
                <a:cubicBezTo>
                  <a:pt x="3109046" y="4115665"/>
                  <a:pt x="3115187" y="4121806"/>
                  <a:pt x="3115187" y="4129381"/>
                </a:cubicBezTo>
                <a:cubicBezTo>
                  <a:pt x="3115187" y="4136956"/>
                  <a:pt x="3109046" y="4143097"/>
                  <a:pt x="3101471" y="4143097"/>
                </a:cubicBezTo>
                <a:cubicBezTo>
                  <a:pt x="3093896" y="4143097"/>
                  <a:pt x="3087755" y="4136956"/>
                  <a:pt x="3087755" y="4129381"/>
                </a:cubicBezTo>
                <a:cubicBezTo>
                  <a:pt x="3087755" y="4121806"/>
                  <a:pt x="3093896" y="4115665"/>
                  <a:pt x="3101471" y="4115665"/>
                </a:cubicBezTo>
                <a:close/>
                <a:moveTo>
                  <a:pt x="7841836" y="4113678"/>
                </a:moveTo>
                <a:cubicBezTo>
                  <a:pt x="7849411" y="4113678"/>
                  <a:pt x="7855552" y="4119819"/>
                  <a:pt x="7855552" y="4127394"/>
                </a:cubicBezTo>
                <a:cubicBezTo>
                  <a:pt x="7855552" y="4134969"/>
                  <a:pt x="7849411" y="4141110"/>
                  <a:pt x="7841836" y="4141110"/>
                </a:cubicBezTo>
                <a:cubicBezTo>
                  <a:pt x="7834261" y="4141110"/>
                  <a:pt x="7828120" y="4134969"/>
                  <a:pt x="7828120" y="4127394"/>
                </a:cubicBezTo>
                <a:cubicBezTo>
                  <a:pt x="7828120" y="4119819"/>
                  <a:pt x="7834261" y="4113678"/>
                  <a:pt x="7841836" y="4113678"/>
                </a:cubicBezTo>
                <a:close/>
                <a:moveTo>
                  <a:pt x="2699070" y="4113678"/>
                </a:moveTo>
                <a:cubicBezTo>
                  <a:pt x="2706647" y="4113678"/>
                  <a:pt x="2712786" y="4119819"/>
                  <a:pt x="2712786" y="4127394"/>
                </a:cubicBezTo>
                <a:cubicBezTo>
                  <a:pt x="2712786" y="4134969"/>
                  <a:pt x="2706647" y="4141110"/>
                  <a:pt x="2699070" y="4141110"/>
                </a:cubicBezTo>
                <a:cubicBezTo>
                  <a:pt x="2691499" y="4141110"/>
                  <a:pt x="2685358" y="4134969"/>
                  <a:pt x="2685358" y="4127394"/>
                </a:cubicBezTo>
                <a:cubicBezTo>
                  <a:pt x="2685358" y="4119819"/>
                  <a:pt x="2691499" y="4113678"/>
                  <a:pt x="2699070" y="4113678"/>
                </a:cubicBezTo>
                <a:close/>
                <a:moveTo>
                  <a:pt x="5166486" y="4113017"/>
                </a:moveTo>
                <a:cubicBezTo>
                  <a:pt x="5174061" y="4113017"/>
                  <a:pt x="5180202" y="4119158"/>
                  <a:pt x="5180202" y="4126733"/>
                </a:cubicBezTo>
                <a:cubicBezTo>
                  <a:pt x="5180202" y="4134308"/>
                  <a:pt x="5174061" y="4140449"/>
                  <a:pt x="5166486" y="4140449"/>
                </a:cubicBezTo>
                <a:cubicBezTo>
                  <a:pt x="5158911" y="4140449"/>
                  <a:pt x="5152770" y="4134308"/>
                  <a:pt x="5152770" y="4126733"/>
                </a:cubicBezTo>
                <a:cubicBezTo>
                  <a:pt x="5152770" y="4119158"/>
                  <a:pt x="5158911" y="4113017"/>
                  <a:pt x="5166486" y="4113017"/>
                </a:cubicBezTo>
                <a:close/>
                <a:moveTo>
                  <a:pt x="7784243" y="4111363"/>
                </a:moveTo>
                <a:cubicBezTo>
                  <a:pt x="7791818" y="4111363"/>
                  <a:pt x="7797959" y="4117504"/>
                  <a:pt x="7797959" y="4125079"/>
                </a:cubicBezTo>
                <a:cubicBezTo>
                  <a:pt x="7797959" y="4132654"/>
                  <a:pt x="7791818" y="4138795"/>
                  <a:pt x="7784243" y="4138795"/>
                </a:cubicBezTo>
                <a:cubicBezTo>
                  <a:pt x="7776668" y="4138795"/>
                  <a:pt x="7770527" y="4132654"/>
                  <a:pt x="7770527" y="4125079"/>
                </a:cubicBezTo>
                <a:cubicBezTo>
                  <a:pt x="7770527" y="4117504"/>
                  <a:pt x="7776668" y="4111363"/>
                  <a:pt x="7784243" y="4111363"/>
                </a:cubicBezTo>
                <a:close/>
                <a:moveTo>
                  <a:pt x="7726323" y="4109046"/>
                </a:moveTo>
                <a:cubicBezTo>
                  <a:pt x="7733898" y="4109046"/>
                  <a:pt x="7740039" y="4115187"/>
                  <a:pt x="7740039" y="4122762"/>
                </a:cubicBezTo>
                <a:cubicBezTo>
                  <a:pt x="7740039" y="4130337"/>
                  <a:pt x="7733898" y="4136478"/>
                  <a:pt x="7726323" y="4136478"/>
                </a:cubicBezTo>
                <a:cubicBezTo>
                  <a:pt x="7718748" y="4136478"/>
                  <a:pt x="7712607" y="4130337"/>
                  <a:pt x="7712607" y="4122762"/>
                </a:cubicBezTo>
                <a:cubicBezTo>
                  <a:pt x="7712607" y="4115187"/>
                  <a:pt x="7718748" y="4109046"/>
                  <a:pt x="7726323" y="4109046"/>
                </a:cubicBezTo>
                <a:close/>
                <a:moveTo>
                  <a:pt x="9256797" y="4107058"/>
                </a:moveTo>
                <a:cubicBezTo>
                  <a:pt x="9264372" y="4107058"/>
                  <a:pt x="9270513" y="4113199"/>
                  <a:pt x="9270513" y="4120774"/>
                </a:cubicBezTo>
                <a:cubicBezTo>
                  <a:pt x="9270513" y="4128349"/>
                  <a:pt x="9264372" y="4134490"/>
                  <a:pt x="9256797" y="4134490"/>
                </a:cubicBezTo>
                <a:cubicBezTo>
                  <a:pt x="9249222" y="4134490"/>
                  <a:pt x="9243081" y="4128349"/>
                  <a:pt x="9243081" y="4120774"/>
                </a:cubicBezTo>
                <a:cubicBezTo>
                  <a:pt x="9243081" y="4113199"/>
                  <a:pt x="9249222" y="4107058"/>
                  <a:pt x="9256797" y="4107058"/>
                </a:cubicBezTo>
                <a:close/>
                <a:moveTo>
                  <a:pt x="7668400" y="4106398"/>
                </a:moveTo>
                <a:cubicBezTo>
                  <a:pt x="7675975" y="4106398"/>
                  <a:pt x="7682116" y="4112539"/>
                  <a:pt x="7682116" y="4120114"/>
                </a:cubicBezTo>
                <a:cubicBezTo>
                  <a:pt x="7682116" y="4127689"/>
                  <a:pt x="7675975" y="4133830"/>
                  <a:pt x="7668400" y="4133830"/>
                </a:cubicBezTo>
                <a:cubicBezTo>
                  <a:pt x="7660825" y="4133830"/>
                  <a:pt x="7654684" y="4127689"/>
                  <a:pt x="7654684" y="4120114"/>
                </a:cubicBezTo>
                <a:cubicBezTo>
                  <a:pt x="7654684" y="4112539"/>
                  <a:pt x="7660825" y="4106398"/>
                  <a:pt x="7668400" y="4106398"/>
                </a:cubicBezTo>
                <a:close/>
                <a:moveTo>
                  <a:pt x="5211830" y="4105404"/>
                </a:moveTo>
                <a:cubicBezTo>
                  <a:pt x="5219405" y="4105404"/>
                  <a:pt x="5225546" y="4111545"/>
                  <a:pt x="5225546" y="4119120"/>
                </a:cubicBezTo>
                <a:cubicBezTo>
                  <a:pt x="5225546" y="4126695"/>
                  <a:pt x="5219405" y="4132836"/>
                  <a:pt x="5211830" y="4132836"/>
                </a:cubicBezTo>
                <a:cubicBezTo>
                  <a:pt x="5204255" y="4132836"/>
                  <a:pt x="5198114" y="4126695"/>
                  <a:pt x="5198114" y="4119120"/>
                </a:cubicBezTo>
                <a:cubicBezTo>
                  <a:pt x="5198114" y="4111545"/>
                  <a:pt x="5204255" y="4105404"/>
                  <a:pt x="5211830" y="4105404"/>
                </a:cubicBezTo>
                <a:close/>
                <a:moveTo>
                  <a:pt x="3022698" y="4105074"/>
                </a:moveTo>
                <a:cubicBezTo>
                  <a:pt x="3030273" y="4105074"/>
                  <a:pt x="3036414" y="4111215"/>
                  <a:pt x="3036414" y="4118790"/>
                </a:cubicBezTo>
                <a:cubicBezTo>
                  <a:pt x="3036414" y="4126365"/>
                  <a:pt x="3030273" y="4132506"/>
                  <a:pt x="3022698" y="4132506"/>
                </a:cubicBezTo>
                <a:cubicBezTo>
                  <a:pt x="3015123" y="4132506"/>
                  <a:pt x="3008982" y="4126365"/>
                  <a:pt x="3008982" y="4118790"/>
                </a:cubicBezTo>
                <a:cubicBezTo>
                  <a:pt x="3008982" y="4111215"/>
                  <a:pt x="3015123" y="4105074"/>
                  <a:pt x="3022698" y="4105074"/>
                </a:cubicBezTo>
                <a:close/>
                <a:moveTo>
                  <a:pt x="2821541" y="4104080"/>
                </a:moveTo>
                <a:cubicBezTo>
                  <a:pt x="2829111" y="4104080"/>
                  <a:pt x="2835255" y="4110221"/>
                  <a:pt x="2835255" y="4117796"/>
                </a:cubicBezTo>
                <a:cubicBezTo>
                  <a:pt x="2835255" y="4125371"/>
                  <a:pt x="2829111" y="4131512"/>
                  <a:pt x="2821541" y="4131512"/>
                </a:cubicBezTo>
                <a:cubicBezTo>
                  <a:pt x="2813962" y="4131512"/>
                  <a:pt x="2807823" y="4125371"/>
                  <a:pt x="2807823" y="4117796"/>
                </a:cubicBezTo>
                <a:cubicBezTo>
                  <a:pt x="2807823" y="4110221"/>
                  <a:pt x="2813962" y="4104080"/>
                  <a:pt x="2821541" y="4104080"/>
                </a:cubicBezTo>
                <a:close/>
                <a:moveTo>
                  <a:pt x="2624915" y="4099448"/>
                </a:moveTo>
                <a:cubicBezTo>
                  <a:pt x="2632491" y="4099448"/>
                  <a:pt x="2638632" y="4105589"/>
                  <a:pt x="2638632" y="4113164"/>
                </a:cubicBezTo>
                <a:cubicBezTo>
                  <a:pt x="2638632" y="4120739"/>
                  <a:pt x="2632491" y="4126880"/>
                  <a:pt x="2624915" y="4126880"/>
                </a:cubicBezTo>
                <a:cubicBezTo>
                  <a:pt x="2617343" y="4126880"/>
                  <a:pt x="2611199" y="4120739"/>
                  <a:pt x="2611199" y="4113164"/>
                </a:cubicBezTo>
                <a:cubicBezTo>
                  <a:pt x="2611199" y="4105589"/>
                  <a:pt x="2617343" y="4099448"/>
                  <a:pt x="2624915" y="4099448"/>
                </a:cubicBezTo>
                <a:close/>
                <a:moveTo>
                  <a:pt x="5257174" y="4096466"/>
                </a:moveTo>
                <a:cubicBezTo>
                  <a:pt x="5264749" y="4096466"/>
                  <a:pt x="5270890" y="4102607"/>
                  <a:pt x="5270890" y="4110182"/>
                </a:cubicBezTo>
                <a:cubicBezTo>
                  <a:pt x="5270890" y="4117757"/>
                  <a:pt x="5264749" y="4123898"/>
                  <a:pt x="5257174" y="4123898"/>
                </a:cubicBezTo>
                <a:cubicBezTo>
                  <a:pt x="5249599" y="4123898"/>
                  <a:pt x="5243458" y="4117757"/>
                  <a:pt x="5243458" y="4110182"/>
                </a:cubicBezTo>
                <a:cubicBezTo>
                  <a:pt x="5243458" y="4102607"/>
                  <a:pt x="5249599" y="4096466"/>
                  <a:pt x="5257174" y="4096466"/>
                </a:cubicBezTo>
                <a:close/>
                <a:moveTo>
                  <a:pt x="8652417" y="4096136"/>
                </a:moveTo>
                <a:cubicBezTo>
                  <a:pt x="8659992" y="4096136"/>
                  <a:pt x="8666133" y="4102277"/>
                  <a:pt x="8666133" y="4109852"/>
                </a:cubicBezTo>
                <a:cubicBezTo>
                  <a:pt x="8666133" y="4117427"/>
                  <a:pt x="8659992" y="4123568"/>
                  <a:pt x="8652417" y="4123568"/>
                </a:cubicBezTo>
                <a:cubicBezTo>
                  <a:pt x="8644842" y="4123568"/>
                  <a:pt x="8638701" y="4117427"/>
                  <a:pt x="8638701" y="4109852"/>
                </a:cubicBezTo>
                <a:cubicBezTo>
                  <a:pt x="8638701" y="4102277"/>
                  <a:pt x="8644842" y="4096136"/>
                  <a:pt x="8652417" y="4096136"/>
                </a:cubicBezTo>
                <a:close/>
                <a:moveTo>
                  <a:pt x="8596811" y="4094812"/>
                </a:moveTo>
                <a:cubicBezTo>
                  <a:pt x="8604386" y="4094812"/>
                  <a:pt x="8610527" y="4100953"/>
                  <a:pt x="8610527" y="4108528"/>
                </a:cubicBezTo>
                <a:cubicBezTo>
                  <a:pt x="8610527" y="4116103"/>
                  <a:pt x="8604386" y="4122244"/>
                  <a:pt x="8596811" y="4122244"/>
                </a:cubicBezTo>
                <a:cubicBezTo>
                  <a:pt x="8589236" y="4122244"/>
                  <a:pt x="8583095" y="4116103"/>
                  <a:pt x="8583095" y="4108528"/>
                </a:cubicBezTo>
                <a:cubicBezTo>
                  <a:pt x="8583095" y="4100953"/>
                  <a:pt x="8589236" y="4094812"/>
                  <a:pt x="8596811" y="4094812"/>
                </a:cubicBezTo>
                <a:close/>
                <a:moveTo>
                  <a:pt x="8541206" y="4093488"/>
                </a:moveTo>
                <a:cubicBezTo>
                  <a:pt x="8548781" y="4093488"/>
                  <a:pt x="8554922" y="4099629"/>
                  <a:pt x="8554922" y="4107204"/>
                </a:cubicBezTo>
                <a:cubicBezTo>
                  <a:pt x="8554922" y="4114779"/>
                  <a:pt x="8548781" y="4120920"/>
                  <a:pt x="8541206" y="4120920"/>
                </a:cubicBezTo>
                <a:cubicBezTo>
                  <a:pt x="8533631" y="4120920"/>
                  <a:pt x="8527490" y="4114779"/>
                  <a:pt x="8527490" y="4107204"/>
                </a:cubicBezTo>
                <a:cubicBezTo>
                  <a:pt x="8527490" y="4099629"/>
                  <a:pt x="8533631" y="4093488"/>
                  <a:pt x="8541206" y="4093488"/>
                </a:cubicBezTo>
                <a:close/>
                <a:moveTo>
                  <a:pt x="2945324" y="4093488"/>
                </a:moveTo>
                <a:cubicBezTo>
                  <a:pt x="2952897" y="4093488"/>
                  <a:pt x="2959038" y="4099629"/>
                  <a:pt x="2959038" y="4107204"/>
                </a:cubicBezTo>
                <a:cubicBezTo>
                  <a:pt x="2959038" y="4114779"/>
                  <a:pt x="2952897" y="4120920"/>
                  <a:pt x="2945324" y="4120920"/>
                </a:cubicBezTo>
                <a:cubicBezTo>
                  <a:pt x="2937753" y="4120920"/>
                  <a:pt x="2931611" y="4114779"/>
                  <a:pt x="2931611" y="4107204"/>
                </a:cubicBezTo>
                <a:cubicBezTo>
                  <a:pt x="2931611" y="4099629"/>
                  <a:pt x="2937753" y="4093488"/>
                  <a:pt x="2945324" y="4093488"/>
                </a:cubicBezTo>
                <a:close/>
                <a:moveTo>
                  <a:pt x="8485601" y="4092165"/>
                </a:moveTo>
                <a:cubicBezTo>
                  <a:pt x="8493176" y="4092165"/>
                  <a:pt x="8499317" y="4098306"/>
                  <a:pt x="8499317" y="4105881"/>
                </a:cubicBezTo>
                <a:cubicBezTo>
                  <a:pt x="8499317" y="4113456"/>
                  <a:pt x="8493176" y="4119597"/>
                  <a:pt x="8485601" y="4119597"/>
                </a:cubicBezTo>
                <a:cubicBezTo>
                  <a:pt x="8478026" y="4119597"/>
                  <a:pt x="8471885" y="4113456"/>
                  <a:pt x="8471885" y="4105881"/>
                </a:cubicBezTo>
                <a:cubicBezTo>
                  <a:pt x="8471885" y="4098306"/>
                  <a:pt x="8478026" y="4092165"/>
                  <a:pt x="8485601" y="4092165"/>
                </a:cubicBezTo>
                <a:close/>
                <a:moveTo>
                  <a:pt x="3149463" y="4092165"/>
                </a:moveTo>
                <a:cubicBezTo>
                  <a:pt x="3157038" y="4092165"/>
                  <a:pt x="3163179" y="4098306"/>
                  <a:pt x="3163179" y="4105881"/>
                </a:cubicBezTo>
                <a:cubicBezTo>
                  <a:pt x="3163179" y="4113456"/>
                  <a:pt x="3157038" y="4119597"/>
                  <a:pt x="3149463" y="4119597"/>
                </a:cubicBezTo>
                <a:cubicBezTo>
                  <a:pt x="3141888" y="4119597"/>
                  <a:pt x="3135747" y="4113456"/>
                  <a:pt x="3135747" y="4105881"/>
                </a:cubicBezTo>
                <a:cubicBezTo>
                  <a:pt x="3135747" y="4098306"/>
                  <a:pt x="3141888" y="4092165"/>
                  <a:pt x="3149463" y="4092165"/>
                </a:cubicBezTo>
                <a:close/>
                <a:moveTo>
                  <a:pt x="8429665" y="4090841"/>
                </a:moveTo>
                <a:cubicBezTo>
                  <a:pt x="8437240" y="4090841"/>
                  <a:pt x="8443381" y="4096982"/>
                  <a:pt x="8443381" y="4104557"/>
                </a:cubicBezTo>
                <a:cubicBezTo>
                  <a:pt x="8443381" y="4112132"/>
                  <a:pt x="8437240" y="4118273"/>
                  <a:pt x="8429665" y="4118273"/>
                </a:cubicBezTo>
                <a:cubicBezTo>
                  <a:pt x="8422090" y="4118273"/>
                  <a:pt x="8415949" y="4112132"/>
                  <a:pt x="8415949" y="4104557"/>
                </a:cubicBezTo>
                <a:cubicBezTo>
                  <a:pt x="8415949" y="4096982"/>
                  <a:pt x="8422090" y="4090841"/>
                  <a:pt x="8429665" y="4090841"/>
                </a:cubicBezTo>
                <a:close/>
                <a:moveTo>
                  <a:pt x="2746077" y="4090841"/>
                </a:moveTo>
                <a:cubicBezTo>
                  <a:pt x="2753646" y="4090841"/>
                  <a:pt x="2759790" y="4096982"/>
                  <a:pt x="2759790" y="4104557"/>
                </a:cubicBezTo>
                <a:cubicBezTo>
                  <a:pt x="2759790" y="4112132"/>
                  <a:pt x="2753646" y="4118273"/>
                  <a:pt x="2746077" y="4118273"/>
                </a:cubicBezTo>
                <a:cubicBezTo>
                  <a:pt x="2738499" y="4118273"/>
                  <a:pt x="2732357" y="4112132"/>
                  <a:pt x="2732357" y="4104557"/>
                </a:cubicBezTo>
                <a:cubicBezTo>
                  <a:pt x="2732357" y="4096982"/>
                  <a:pt x="2738499" y="4090841"/>
                  <a:pt x="2746077" y="4090841"/>
                </a:cubicBezTo>
                <a:close/>
                <a:moveTo>
                  <a:pt x="8373729" y="4089517"/>
                </a:moveTo>
                <a:cubicBezTo>
                  <a:pt x="8381304" y="4089517"/>
                  <a:pt x="8387445" y="4095658"/>
                  <a:pt x="8387445" y="4103233"/>
                </a:cubicBezTo>
                <a:cubicBezTo>
                  <a:pt x="8387445" y="4110808"/>
                  <a:pt x="8381304" y="4116949"/>
                  <a:pt x="8373729" y="4116949"/>
                </a:cubicBezTo>
                <a:cubicBezTo>
                  <a:pt x="8366154" y="4116949"/>
                  <a:pt x="8360013" y="4110808"/>
                  <a:pt x="8360013" y="4103233"/>
                </a:cubicBezTo>
                <a:cubicBezTo>
                  <a:pt x="8360013" y="4095658"/>
                  <a:pt x="8366154" y="4089517"/>
                  <a:pt x="8373729" y="4089517"/>
                </a:cubicBezTo>
                <a:close/>
                <a:moveTo>
                  <a:pt x="8317790" y="4088193"/>
                </a:moveTo>
                <a:cubicBezTo>
                  <a:pt x="8325365" y="4088193"/>
                  <a:pt x="8331506" y="4094334"/>
                  <a:pt x="8331506" y="4101909"/>
                </a:cubicBezTo>
                <a:cubicBezTo>
                  <a:pt x="8331506" y="4109484"/>
                  <a:pt x="8325365" y="4115625"/>
                  <a:pt x="8317790" y="4115625"/>
                </a:cubicBezTo>
                <a:cubicBezTo>
                  <a:pt x="8310215" y="4115625"/>
                  <a:pt x="8304074" y="4109484"/>
                  <a:pt x="8304074" y="4101909"/>
                </a:cubicBezTo>
                <a:cubicBezTo>
                  <a:pt x="8304074" y="4094334"/>
                  <a:pt x="8310215" y="4088193"/>
                  <a:pt x="8317790" y="4088193"/>
                </a:cubicBezTo>
                <a:close/>
                <a:moveTo>
                  <a:pt x="8261525" y="4086539"/>
                </a:moveTo>
                <a:cubicBezTo>
                  <a:pt x="8269100" y="4086539"/>
                  <a:pt x="8275241" y="4092680"/>
                  <a:pt x="8275241" y="4100255"/>
                </a:cubicBezTo>
                <a:cubicBezTo>
                  <a:pt x="8275241" y="4107830"/>
                  <a:pt x="8269100" y="4113971"/>
                  <a:pt x="8261525" y="4113971"/>
                </a:cubicBezTo>
                <a:cubicBezTo>
                  <a:pt x="8253950" y="4113971"/>
                  <a:pt x="8247809" y="4107830"/>
                  <a:pt x="8247809" y="4100255"/>
                </a:cubicBezTo>
                <a:cubicBezTo>
                  <a:pt x="8247809" y="4092680"/>
                  <a:pt x="8253950" y="4086539"/>
                  <a:pt x="8261525" y="4086539"/>
                </a:cubicBezTo>
                <a:close/>
                <a:moveTo>
                  <a:pt x="5301857" y="4086205"/>
                </a:moveTo>
                <a:cubicBezTo>
                  <a:pt x="5309432" y="4086205"/>
                  <a:pt x="5315573" y="4092346"/>
                  <a:pt x="5315573" y="4099921"/>
                </a:cubicBezTo>
                <a:cubicBezTo>
                  <a:pt x="5315573" y="4107496"/>
                  <a:pt x="5309432" y="4113637"/>
                  <a:pt x="5301857" y="4113637"/>
                </a:cubicBezTo>
                <a:cubicBezTo>
                  <a:pt x="5294282" y="4113637"/>
                  <a:pt x="5288141" y="4107496"/>
                  <a:pt x="5288141" y="4099921"/>
                </a:cubicBezTo>
                <a:cubicBezTo>
                  <a:pt x="5288141" y="4092346"/>
                  <a:pt x="5294282" y="4086205"/>
                  <a:pt x="5301857" y="4086205"/>
                </a:cubicBezTo>
                <a:close/>
                <a:moveTo>
                  <a:pt x="8205256" y="4084881"/>
                </a:moveTo>
                <a:cubicBezTo>
                  <a:pt x="8212831" y="4084881"/>
                  <a:pt x="8218972" y="4091022"/>
                  <a:pt x="8218972" y="4098597"/>
                </a:cubicBezTo>
                <a:cubicBezTo>
                  <a:pt x="8218972" y="4106172"/>
                  <a:pt x="8212831" y="4112313"/>
                  <a:pt x="8205256" y="4112313"/>
                </a:cubicBezTo>
                <a:cubicBezTo>
                  <a:pt x="8197681" y="4112313"/>
                  <a:pt x="8191540" y="4106172"/>
                  <a:pt x="8191540" y="4098597"/>
                </a:cubicBezTo>
                <a:cubicBezTo>
                  <a:pt x="8191540" y="4091022"/>
                  <a:pt x="8197681" y="4084881"/>
                  <a:pt x="8205256" y="4084881"/>
                </a:cubicBezTo>
                <a:close/>
                <a:moveTo>
                  <a:pt x="8148990" y="4083227"/>
                </a:moveTo>
                <a:cubicBezTo>
                  <a:pt x="8156565" y="4083227"/>
                  <a:pt x="8162706" y="4089368"/>
                  <a:pt x="8162706" y="4096943"/>
                </a:cubicBezTo>
                <a:cubicBezTo>
                  <a:pt x="8162706" y="4104518"/>
                  <a:pt x="8156565" y="4110659"/>
                  <a:pt x="8148990" y="4110659"/>
                </a:cubicBezTo>
                <a:cubicBezTo>
                  <a:pt x="8141415" y="4110659"/>
                  <a:pt x="8135274" y="4104518"/>
                  <a:pt x="8135274" y="4096943"/>
                </a:cubicBezTo>
                <a:cubicBezTo>
                  <a:pt x="8135274" y="4089368"/>
                  <a:pt x="8141415" y="4083227"/>
                  <a:pt x="8148990" y="4083227"/>
                </a:cubicBezTo>
                <a:close/>
                <a:moveTo>
                  <a:pt x="3070360" y="4081903"/>
                </a:moveTo>
                <a:cubicBezTo>
                  <a:pt x="3077935" y="4081903"/>
                  <a:pt x="3084076" y="4088044"/>
                  <a:pt x="3084076" y="4095619"/>
                </a:cubicBezTo>
                <a:cubicBezTo>
                  <a:pt x="3084076" y="4103194"/>
                  <a:pt x="3077935" y="4109335"/>
                  <a:pt x="3070360" y="4109335"/>
                </a:cubicBezTo>
                <a:cubicBezTo>
                  <a:pt x="3062785" y="4109335"/>
                  <a:pt x="3056644" y="4103194"/>
                  <a:pt x="3056644" y="4095619"/>
                </a:cubicBezTo>
                <a:cubicBezTo>
                  <a:pt x="3056644" y="4088044"/>
                  <a:pt x="3062785" y="4081903"/>
                  <a:pt x="3070360" y="4081903"/>
                </a:cubicBezTo>
                <a:close/>
                <a:moveTo>
                  <a:pt x="8092391" y="4081573"/>
                </a:moveTo>
                <a:cubicBezTo>
                  <a:pt x="8099966" y="4081573"/>
                  <a:pt x="8106107" y="4087714"/>
                  <a:pt x="8106107" y="4095289"/>
                </a:cubicBezTo>
                <a:cubicBezTo>
                  <a:pt x="8106107" y="4102864"/>
                  <a:pt x="8099966" y="4109005"/>
                  <a:pt x="8092391" y="4109005"/>
                </a:cubicBezTo>
                <a:cubicBezTo>
                  <a:pt x="8084816" y="4109005"/>
                  <a:pt x="8078675" y="4102864"/>
                  <a:pt x="8078675" y="4095289"/>
                </a:cubicBezTo>
                <a:cubicBezTo>
                  <a:pt x="8078675" y="4087714"/>
                  <a:pt x="8084816" y="4081573"/>
                  <a:pt x="8092391" y="4081573"/>
                </a:cubicBezTo>
                <a:close/>
                <a:moveTo>
                  <a:pt x="2868538" y="4081243"/>
                </a:moveTo>
                <a:cubicBezTo>
                  <a:pt x="2876111" y="4081243"/>
                  <a:pt x="2882251" y="4087384"/>
                  <a:pt x="2882251" y="4094959"/>
                </a:cubicBezTo>
                <a:cubicBezTo>
                  <a:pt x="2882251" y="4102534"/>
                  <a:pt x="2876111" y="4108675"/>
                  <a:pt x="2868538" y="4108675"/>
                </a:cubicBezTo>
                <a:cubicBezTo>
                  <a:pt x="2860960" y="4108675"/>
                  <a:pt x="2854824" y="4102534"/>
                  <a:pt x="2854824" y="4094959"/>
                </a:cubicBezTo>
                <a:cubicBezTo>
                  <a:pt x="2854824" y="4087384"/>
                  <a:pt x="2860960" y="4081243"/>
                  <a:pt x="2868538" y="4081243"/>
                </a:cubicBezTo>
                <a:close/>
                <a:moveTo>
                  <a:pt x="8035461" y="4079589"/>
                </a:moveTo>
                <a:cubicBezTo>
                  <a:pt x="8043036" y="4079589"/>
                  <a:pt x="8049177" y="4085730"/>
                  <a:pt x="8049177" y="4093305"/>
                </a:cubicBezTo>
                <a:cubicBezTo>
                  <a:pt x="8049177" y="4100880"/>
                  <a:pt x="8043036" y="4107021"/>
                  <a:pt x="8035461" y="4107021"/>
                </a:cubicBezTo>
                <a:cubicBezTo>
                  <a:pt x="8027886" y="4107021"/>
                  <a:pt x="8021745" y="4100880"/>
                  <a:pt x="8021745" y="4093305"/>
                </a:cubicBezTo>
                <a:cubicBezTo>
                  <a:pt x="8021745" y="4085730"/>
                  <a:pt x="8027886" y="4079589"/>
                  <a:pt x="8035461" y="4079589"/>
                </a:cubicBezTo>
                <a:close/>
                <a:moveTo>
                  <a:pt x="7978532" y="4077601"/>
                </a:moveTo>
                <a:cubicBezTo>
                  <a:pt x="7986107" y="4077601"/>
                  <a:pt x="7992248" y="4083742"/>
                  <a:pt x="7992248" y="4091317"/>
                </a:cubicBezTo>
                <a:cubicBezTo>
                  <a:pt x="7992248" y="4098892"/>
                  <a:pt x="7986107" y="4105033"/>
                  <a:pt x="7978532" y="4105033"/>
                </a:cubicBezTo>
                <a:cubicBezTo>
                  <a:pt x="7970957" y="4105033"/>
                  <a:pt x="7964816" y="4098892"/>
                  <a:pt x="7964816" y="4091317"/>
                </a:cubicBezTo>
                <a:cubicBezTo>
                  <a:pt x="7964816" y="4083742"/>
                  <a:pt x="7970957" y="4077601"/>
                  <a:pt x="7978532" y="4077601"/>
                </a:cubicBezTo>
                <a:close/>
                <a:moveTo>
                  <a:pt x="2671601" y="4076607"/>
                </a:moveTo>
                <a:cubicBezTo>
                  <a:pt x="2679170" y="4076607"/>
                  <a:pt x="2685322" y="4082748"/>
                  <a:pt x="2685322" y="4090323"/>
                </a:cubicBezTo>
                <a:cubicBezTo>
                  <a:pt x="2685322" y="4097898"/>
                  <a:pt x="2679170" y="4104039"/>
                  <a:pt x="2671601" y="4104039"/>
                </a:cubicBezTo>
                <a:cubicBezTo>
                  <a:pt x="2664029" y="4104039"/>
                  <a:pt x="2657887" y="4097898"/>
                  <a:pt x="2657887" y="4090323"/>
                </a:cubicBezTo>
                <a:cubicBezTo>
                  <a:pt x="2657887" y="4082748"/>
                  <a:pt x="2664029" y="4076607"/>
                  <a:pt x="2671601" y="4076607"/>
                </a:cubicBezTo>
                <a:close/>
                <a:moveTo>
                  <a:pt x="7921603" y="4075614"/>
                </a:moveTo>
                <a:cubicBezTo>
                  <a:pt x="7929178" y="4075614"/>
                  <a:pt x="7935319" y="4081755"/>
                  <a:pt x="7935319" y="4089330"/>
                </a:cubicBezTo>
                <a:cubicBezTo>
                  <a:pt x="7935319" y="4096905"/>
                  <a:pt x="7929178" y="4103046"/>
                  <a:pt x="7921603" y="4103046"/>
                </a:cubicBezTo>
                <a:cubicBezTo>
                  <a:pt x="7914028" y="4103046"/>
                  <a:pt x="7907887" y="4096905"/>
                  <a:pt x="7907887" y="4089330"/>
                </a:cubicBezTo>
                <a:cubicBezTo>
                  <a:pt x="7907887" y="4081755"/>
                  <a:pt x="7914028" y="4075614"/>
                  <a:pt x="7921603" y="4075614"/>
                </a:cubicBezTo>
                <a:close/>
                <a:moveTo>
                  <a:pt x="5346211" y="4074623"/>
                </a:moveTo>
                <a:cubicBezTo>
                  <a:pt x="5353786" y="4074623"/>
                  <a:pt x="5359927" y="4080764"/>
                  <a:pt x="5359927" y="4088339"/>
                </a:cubicBezTo>
                <a:cubicBezTo>
                  <a:pt x="5359927" y="4095914"/>
                  <a:pt x="5353786" y="4102055"/>
                  <a:pt x="5346211" y="4102055"/>
                </a:cubicBezTo>
                <a:cubicBezTo>
                  <a:pt x="5338636" y="4102055"/>
                  <a:pt x="5332495" y="4095914"/>
                  <a:pt x="5332495" y="4088339"/>
                </a:cubicBezTo>
                <a:cubicBezTo>
                  <a:pt x="5332495" y="4080764"/>
                  <a:pt x="5338636" y="4074623"/>
                  <a:pt x="5346211" y="4074623"/>
                </a:cubicBezTo>
                <a:close/>
                <a:moveTo>
                  <a:pt x="7864343" y="4073629"/>
                </a:moveTo>
                <a:cubicBezTo>
                  <a:pt x="7871918" y="4073629"/>
                  <a:pt x="7878059" y="4079770"/>
                  <a:pt x="7878059" y="4087345"/>
                </a:cubicBezTo>
                <a:cubicBezTo>
                  <a:pt x="7878059" y="4094920"/>
                  <a:pt x="7871918" y="4101061"/>
                  <a:pt x="7864343" y="4101061"/>
                </a:cubicBezTo>
                <a:cubicBezTo>
                  <a:pt x="7856768" y="4101061"/>
                  <a:pt x="7850627" y="4094920"/>
                  <a:pt x="7850627" y="4087345"/>
                </a:cubicBezTo>
                <a:cubicBezTo>
                  <a:pt x="7850627" y="4079770"/>
                  <a:pt x="7856768" y="4073629"/>
                  <a:pt x="7864343" y="4073629"/>
                </a:cubicBezTo>
                <a:close/>
                <a:moveTo>
                  <a:pt x="5087032" y="4072305"/>
                </a:moveTo>
                <a:cubicBezTo>
                  <a:pt x="5094607" y="4072305"/>
                  <a:pt x="5100748" y="4078446"/>
                  <a:pt x="5100748" y="4086021"/>
                </a:cubicBezTo>
                <a:cubicBezTo>
                  <a:pt x="5100748" y="4093596"/>
                  <a:pt x="5094607" y="4099737"/>
                  <a:pt x="5087032" y="4099737"/>
                </a:cubicBezTo>
                <a:cubicBezTo>
                  <a:pt x="5079457" y="4099737"/>
                  <a:pt x="5073316" y="4093596"/>
                  <a:pt x="5073316" y="4086021"/>
                </a:cubicBezTo>
                <a:cubicBezTo>
                  <a:pt x="5073316" y="4078446"/>
                  <a:pt x="5079457" y="4072305"/>
                  <a:pt x="5087032" y="4072305"/>
                </a:cubicBezTo>
                <a:close/>
                <a:moveTo>
                  <a:pt x="7807084" y="4071642"/>
                </a:moveTo>
                <a:cubicBezTo>
                  <a:pt x="7814659" y="4071642"/>
                  <a:pt x="7820800" y="4077783"/>
                  <a:pt x="7820800" y="4085358"/>
                </a:cubicBezTo>
                <a:cubicBezTo>
                  <a:pt x="7820800" y="4092933"/>
                  <a:pt x="7814659" y="4099074"/>
                  <a:pt x="7807084" y="4099074"/>
                </a:cubicBezTo>
                <a:cubicBezTo>
                  <a:pt x="7799509" y="4099074"/>
                  <a:pt x="7793368" y="4092933"/>
                  <a:pt x="7793368" y="4085358"/>
                </a:cubicBezTo>
                <a:cubicBezTo>
                  <a:pt x="7793368" y="4077783"/>
                  <a:pt x="7799509" y="4071642"/>
                  <a:pt x="7807084" y="4071642"/>
                </a:cubicBezTo>
                <a:close/>
                <a:moveTo>
                  <a:pt x="2992578" y="4070321"/>
                </a:moveTo>
                <a:cubicBezTo>
                  <a:pt x="3000153" y="4070321"/>
                  <a:pt x="3006294" y="4076462"/>
                  <a:pt x="3006294" y="4084037"/>
                </a:cubicBezTo>
                <a:cubicBezTo>
                  <a:pt x="3006294" y="4091612"/>
                  <a:pt x="3000153" y="4097753"/>
                  <a:pt x="2992578" y="4097753"/>
                </a:cubicBezTo>
                <a:cubicBezTo>
                  <a:pt x="2985003" y="4097753"/>
                  <a:pt x="2978941" y="4091612"/>
                  <a:pt x="2978941" y="4084037"/>
                </a:cubicBezTo>
                <a:cubicBezTo>
                  <a:pt x="2978941" y="4076462"/>
                  <a:pt x="2985003" y="4070321"/>
                  <a:pt x="2992578" y="4070321"/>
                </a:cubicBezTo>
                <a:close/>
                <a:moveTo>
                  <a:pt x="7749490" y="4069327"/>
                </a:moveTo>
                <a:cubicBezTo>
                  <a:pt x="7757065" y="4069327"/>
                  <a:pt x="7763206" y="4075468"/>
                  <a:pt x="7763206" y="4083043"/>
                </a:cubicBezTo>
                <a:cubicBezTo>
                  <a:pt x="7763206" y="4090618"/>
                  <a:pt x="7757065" y="4096759"/>
                  <a:pt x="7749490" y="4096759"/>
                </a:cubicBezTo>
                <a:cubicBezTo>
                  <a:pt x="7741915" y="4096759"/>
                  <a:pt x="7735774" y="4090618"/>
                  <a:pt x="7735774" y="4083043"/>
                </a:cubicBezTo>
                <a:cubicBezTo>
                  <a:pt x="7735774" y="4075468"/>
                  <a:pt x="7741915" y="4069327"/>
                  <a:pt x="7749490" y="4069327"/>
                </a:cubicBezTo>
                <a:close/>
                <a:moveTo>
                  <a:pt x="3197458" y="4068334"/>
                </a:moveTo>
                <a:cubicBezTo>
                  <a:pt x="3205033" y="4068334"/>
                  <a:pt x="3211174" y="4074475"/>
                  <a:pt x="3211174" y="4082050"/>
                </a:cubicBezTo>
                <a:cubicBezTo>
                  <a:pt x="3211174" y="4089625"/>
                  <a:pt x="3205033" y="4095766"/>
                  <a:pt x="3197458" y="4095766"/>
                </a:cubicBezTo>
                <a:cubicBezTo>
                  <a:pt x="3189883" y="4095766"/>
                  <a:pt x="3183742" y="4089625"/>
                  <a:pt x="3183742" y="4082050"/>
                </a:cubicBezTo>
                <a:cubicBezTo>
                  <a:pt x="3183742" y="4074475"/>
                  <a:pt x="3189883" y="4068334"/>
                  <a:pt x="3197458" y="4068334"/>
                </a:cubicBezTo>
                <a:close/>
                <a:moveTo>
                  <a:pt x="2793067" y="4068004"/>
                </a:moveTo>
                <a:cubicBezTo>
                  <a:pt x="2800649" y="4068004"/>
                  <a:pt x="2806789" y="4074145"/>
                  <a:pt x="2806789" y="4081720"/>
                </a:cubicBezTo>
                <a:cubicBezTo>
                  <a:pt x="2806789" y="4089295"/>
                  <a:pt x="2800649" y="4095436"/>
                  <a:pt x="2793067" y="4095436"/>
                </a:cubicBezTo>
                <a:cubicBezTo>
                  <a:pt x="2785498" y="4095436"/>
                  <a:pt x="2779356" y="4089295"/>
                  <a:pt x="2779356" y="4081720"/>
                </a:cubicBezTo>
                <a:cubicBezTo>
                  <a:pt x="2779356" y="4074145"/>
                  <a:pt x="2785498" y="4068004"/>
                  <a:pt x="2793067" y="4068004"/>
                </a:cubicBezTo>
                <a:close/>
                <a:moveTo>
                  <a:pt x="7691567" y="4067010"/>
                </a:moveTo>
                <a:cubicBezTo>
                  <a:pt x="7699142" y="4067010"/>
                  <a:pt x="7705283" y="4073151"/>
                  <a:pt x="7705283" y="4080726"/>
                </a:cubicBezTo>
                <a:cubicBezTo>
                  <a:pt x="7705283" y="4088301"/>
                  <a:pt x="7699142" y="4094442"/>
                  <a:pt x="7691567" y="4094442"/>
                </a:cubicBezTo>
                <a:cubicBezTo>
                  <a:pt x="7683992" y="4094442"/>
                  <a:pt x="7677851" y="4088301"/>
                  <a:pt x="7677851" y="4080726"/>
                </a:cubicBezTo>
                <a:cubicBezTo>
                  <a:pt x="7677851" y="4073151"/>
                  <a:pt x="7683992" y="4067010"/>
                  <a:pt x="7691567" y="4067010"/>
                </a:cubicBezTo>
                <a:close/>
                <a:moveTo>
                  <a:pt x="5132393" y="4066349"/>
                </a:moveTo>
                <a:cubicBezTo>
                  <a:pt x="5139968" y="4066349"/>
                  <a:pt x="5146109" y="4072490"/>
                  <a:pt x="5146109" y="4080065"/>
                </a:cubicBezTo>
                <a:cubicBezTo>
                  <a:pt x="5146109" y="4087640"/>
                  <a:pt x="5139968" y="4093781"/>
                  <a:pt x="5132393" y="4093781"/>
                </a:cubicBezTo>
                <a:cubicBezTo>
                  <a:pt x="5124818" y="4093781"/>
                  <a:pt x="5118677" y="4087640"/>
                  <a:pt x="5118677" y="4080065"/>
                </a:cubicBezTo>
                <a:cubicBezTo>
                  <a:pt x="5118677" y="4072490"/>
                  <a:pt x="5124818" y="4066349"/>
                  <a:pt x="5132393" y="4066349"/>
                </a:cubicBezTo>
                <a:close/>
                <a:moveTo>
                  <a:pt x="7633648" y="4064362"/>
                </a:moveTo>
                <a:cubicBezTo>
                  <a:pt x="7641223" y="4064362"/>
                  <a:pt x="7647364" y="4070503"/>
                  <a:pt x="7647364" y="4078078"/>
                </a:cubicBezTo>
                <a:cubicBezTo>
                  <a:pt x="7647364" y="4085653"/>
                  <a:pt x="7641223" y="4091794"/>
                  <a:pt x="7633648" y="4091794"/>
                </a:cubicBezTo>
                <a:cubicBezTo>
                  <a:pt x="7626073" y="4091794"/>
                  <a:pt x="7619932" y="4085653"/>
                  <a:pt x="7619932" y="4078078"/>
                </a:cubicBezTo>
                <a:cubicBezTo>
                  <a:pt x="7619932" y="4070503"/>
                  <a:pt x="7626073" y="4064362"/>
                  <a:pt x="7633648" y="4064362"/>
                </a:cubicBezTo>
                <a:close/>
                <a:moveTo>
                  <a:pt x="5178053" y="4059396"/>
                </a:moveTo>
                <a:cubicBezTo>
                  <a:pt x="5185628" y="4059396"/>
                  <a:pt x="5191769" y="4065537"/>
                  <a:pt x="5191769" y="4073112"/>
                </a:cubicBezTo>
                <a:cubicBezTo>
                  <a:pt x="5191769" y="4080687"/>
                  <a:pt x="5185628" y="4086828"/>
                  <a:pt x="5178053" y="4086828"/>
                </a:cubicBezTo>
                <a:cubicBezTo>
                  <a:pt x="5170478" y="4086828"/>
                  <a:pt x="5164337" y="4080687"/>
                  <a:pt x="5164337" y="4073112"/>
                </a:cubicBezTo>
                <a:cubicBezTo>
                  <a:pt x="5164337" y="4065537"/>
                  <a:pt x="5170478" y="4059396"/>
                  <a:pt x="5178053" y="4059396"/>
                </a:cubicBezTo>
                <a:close/>
                <a:moveTo>
                  <a:pt x="3118352" y="4058406"/>
                </a:moveTo>
                <a:cubicBezTo>
                  <a:pt x="3125927" y="4058406"/>
                  <a:pt x="3132068" y="4064547"/>
                  <a:pt x="3132068" y="4072122"/>
                </a:cubicBezTo>
                <a:cubicBezTo>
                  <a:pt x="3132068" y="4079697"/>
                  <a:pt x="3125927" y="4085838"/>
                  <a:pt x="3118352" y="4085838"/>
                </a:cubicBezTo>
                <a:cubicBezTo>
                  <a:pt x="3110777" y="4085838"/>
                  <a:pt x="3104636" y="4079697"/>
                  <a:pt x="3104636" y="4072122"/>
                </a:cubicBezTo>
                <a:cubicBezTo>
                  <a:pt x="3104636" y="4064547"/>
                  <a:pt x="3110777" y="4058406"/>
                  <a:pt x="3118352" y="4058406"/>
                </a:cubicBezTo>
                <a:close/>
                <a:moveTo>
                  <a:pt x="2915866" y="4058072"/>
                </a:moveTo>
                <a:cubicBezTo>
                  <a:pt x="2923443" y="4058072"/>
                  <a:pt x="2929583" y="4064213"/>
                  <a:pt x="2929583" y="4071788"/>
                </a:cubicBezTo>
                <a:cubicBezTo>
                  <a:pt x="2929583" y="4079363"/>
                  <a:pt x="2923443" y="4085504"/>
                  <a:pt x="2915866" y="4085504"/>
                </a:cubicBezTo>
                <a:cubicBezTo>
                  <a:pt x="2908293" y="4085504"/>
                  <a:pt x="2902150" y="4079363"/>
                  <a:pt x="2902150" y="4071788"/>
                </a:cubicBezTo>
                <a:cubicBezTo>
                  <a:pt x="2902150" y="4064213"/>
                  <a:pt x="2908293" y="4058072"/>
                  <a:pt x="2915866" y="4058072"/>
                </a:cubicBezTo>
                <a:close/>
                <a:moveTo>
                  <a:pt x="8670622" y="4054100"/>
                </a:moveTo>
                <a:cubicBezTo>
                  <a:pt x="8678197" y="4054100"/>
                  <a:pt x="8684338" y="4060241"/>
                  <a:pt x="8684338" y="4067816"/>
                </a:cubicBezTo>
                <a:cubicBezTo>
                  <a:pt x="8684338" y="4075391"/>
                  <a:pt x="8678197" y="4081532"/>
                  <a:pt x="8670622" y="4081532"/>
                </a:cubicBezTo>
                <a:cubicBezTo>
                  <a:pt x="8663047" y="4081532"/>
                  <a:pt x="8656906" y="4075391"/>
                  <a:pt x="8656906" y="4067816"/>
                </a:cubicBezTo>
                <a:cubicBezTo>
                  <a:pt x="8656906" y="4060241"/>
                  <a:pt x="8663047" y="4054100"/>
                  <a:pt x="8670622" y="4054100"/>
                </a:cubicBezTo>
                <a:close/>
                <a:moveTo>
                  <a:pt x="2718601" y="4054100"/>
                </a:moveTo>
                <a:cubicBezTo>
                  <a:pt x="2726172" y="4054100"/>
                  <a:pt x="2732318" y="4060241"/>
                  <a:pt x="2732318" y="4067816"/>
                </a:cubicBezTo>
                <a:cubicBezTo>
                  <a:pt x="2732318" y="4075391"/>
                  <a:pt x="2726172" y="4081532"/>
                  <a:pt x="2718601" y="4081532"/>
                </a:cubicBezTo>
                <a:cubicBezTo>
                  <a:pt x="2711024" y="4081532"/>
                  <a:pt x="2704887" y="4075391"/>
                  <a:pt x="2704887" y="4067816"/>
                </a:cubicBezTo>
                <a:cubicBezTo>
                  <a:pt x="2704887" y="4060241"/>
                  <a:pt x="2711024" y="4054100"/>
                  <a:pt x="2718601" y="4054100"/>
                </a:cubicBezTo>
                <a:close/>
                <a:moveTo>
                  <a:pt x="8615347" y="4052776"/>
                </a:moveTo>
                <a:cubicBezTo>
                  <a:pt x="8622922" y="4052776"/>
                  <a:pt x="8629063" y="4058917"/>
                  <a:pt x="8629063" y="4066492"/>
                </a:cubicBezTo>
                <a:cubicBezTo>
                  <a:pt x="8629063" y="4074067"/>
                  <a:pt x="8622922" y="4080208"/>
                  <a:pt x="8615347" y="4080208"/>
                </a:cubicBezTo>
                <a:cubicBezTo>
                  <a:pt x="8607772" y="4080208"/>
                  <a:pt x="8601631" y="4074067"/>
                  <a:pt x="8601631" y="4066492"/>
                </a:cubicBezTo>
                <a:cubicBezTo>
                  <a:pt x="8601631" y="4058917"/>
                  <a:pt x="8607772" y="4052776"/>
                  <a:pt x="8615347" y="4052776"/>
                </a:cubicBezTo>
                <a:close/>
                <a:moveTo>
                  <a:pt x="8560071" y="4051783"/>
                </a:moveTo>
                <a:cubicBezTo>
                  <a:pt x="8567646" y="4051783"/>
                  <a:pt x="8573787" y="4057924"/>
                  <a:pt x="8573787" y="4065499"/>
                </a:cubicBezTo>
                <a:cubicBezTo>
                  <a:pt x="8573787" y="4073074"/>
                  <a:pt x="8567646" y="4079215"/>
                  <a:pt x="8560071" y="4079215"/>
                </a:cubicBezTo>
                <a:cubicBezTo>
                  <a:pt x="8552496" y="4079215"/>
                  <a:pt x="8546355" y="4073074"/>
                  <a:pt x="8546355" y="4065499"/>
                </a:cubicBezTo>
                <a:cubicBezTo>
                  <a:pt x="8546355" y="4057924"/>
                  <a:pt x="8552496" y="4051783"/>
                  <a:pt x="8560071" y="4051783"/>
                </a:cubicBezTo>
                <a:close/>
                <a:moveTo>
                  <a:pt x="5223085" y="4051122"/>
                </a:moveTo>
                <a:cubicBezTo>
                  <a:pt x="5230660" y="4051122"/>
                  <a:pt x="5236801" y="4057263"/>
                  <a:pt x="5236801" y="4064838"/>
                </a:cubicBezTo>
                <a:cubicBezTo>
                  <a:pt x="5236801" y="4072413"/>
                  <a:pt x="5230660" y="4078554"/>
                  <a:pt x="5223085" y="4078554"/>
                </a:cubicBezTo>
                <a:cubicBezTo>
                  <a:pt x="5215510" y="4078554"/>
                  <a:pt x="5209369" y="4072413"/>
                  <a:pt x="5209369" y="4064838"/>
                </a:cubicBezTo>
                <a:cubicBezTo>
                  <a:pt x="5209369" y="4057263"/>
                  <a:pt x="5215510" y="4051122"/>
                  <a:pt x="5223085" y="4051122"/>
                </a:cubicBezTo>
                <a:close/>
                <a:moveTo>
                  <a:pt x="8504466" y="4050459"/>
                </a:moveTo>
                <a:cubicBezTo>
                  <a:pt x="8512041" y="4050459"/>
                  <a:pt x="8518182" y="4056600"/>
                  <a:pt x="8518182" y="4064175"/>
                </a:cubicBezTo>
                <a:cubicBezTo>
                  <a:pt x="8518182" y="4071750"/>
                  <a:pt x="8512041" y="4077891"/>
                  <a:pt x="8504466" y="4077891"/>
                </a:cubicBezTo>
                <a:cubicBezTo>
                  <a:pt x="8496891" y="4077891"/>
                  <a:pt x="8490750" y="4071750"/>
                  <a:pt x="8490750" y="4064175"/>
                </a:cubicBezTo>
                <a:cubicBezTo>
                  <a:pt x="8490750" y="4056600"/>
                  <a:pt x="8496891" y="4050459"/>
                  <a:pt x="8504466" y="4050459"/>
                </a:cubicBezTo>
                <a:close/>
                <a:moveTo>
                  <a:pt x="8448860" y="4049135"/>
                </a:moveTo>
                <a:cubicBezTo>
                  <a:pt x="8456435" y="4049135"/>
                  <a:pt x="8462576" y="4055276"/>
                  <a:pt x="8462576" y="4062851"/>
                </a:cubicBezTo>
                <a:cubicBezTo>
                  <a:pt x="8462576" y="4070426"/>
                  <a:pt x="8456435" y="4076567"/>
                  <a:pt x="8448860" y="4076567"/>
                </a:cubicBezTo>
                <a:cubicBezTo>
                  <a:pt x="8441285" y="4076567"/>
                  <a:pt x="8435144" y="4070426"/>
                  <a:pt x="8435144" y="4062851"/>
                </a:cubicBezTo>
                <a:cubicBezTo>
                  <a:pt x="8435144" y="4055276"/>
                  <a:pt x="8441285" y="4049135"/>
                  <a:pt x="8448860" y="4049135"/>
                </a:cubicBezTo>
                <a:close/>
                <a:moveTo>
                  <a:pt x="8393255" y="4047814"/>
                </a:moveTo>
                <a:cubicBezTo>
                  <a:pt x="8400830" y="4047814"/>
                  <a:pt x="8406971" y="4053955"/>
                  <a:pt x="8406971" y="4061530"/>
                </a:cubicBezTo>
                <a:cubicBezTo>
                  <a:pt x="8406971" y="4069105"/>
                  <a:pt x="8400830" y="4075246"/>
                  <a:pt x="8393255" y="4075246"/>
                </a:cubicBezTo>
                <a:cubicBezTo>
                  <a:pt x="8385680" y="4075246"/>
                  <a:pt x="8379539" y="4069105"/>
                  <a:pt x="8379539" y="4061530"/>
                </a:cubicBezTo>
                <a:cubicBezTo>
                  <a:pt x="8379539" y="4053955"/>
                  <a:pt x="8385680" y="4047814"/>
                  <a:pt x="8393255" y="4047814"/>
                </a:cubicBezTo>
                <a:close/>
                <a:moveTo>
                  <a:pt x="3040240" y="4047151"/>
                </a:moveTo>
                <a:cubicBezTo>
                  <a:pt x="3047815" y="4047151"/>
                  <a:pt x="3053956" y="4053292"/>
                  <a:pt x="3053956" y="4060867"/>
                </a:cubicBezTo>
                <a:cubicBezTo>
                  <a:pt x="3053956" y="4068442"/>
                  <a:pt x="3047815" y="4074583"/>
                  <a:pt x="3040240" y="4074583"/>
                </a:cubicBezTo>
                <a:cubicBezTo>
                  <a:pt x="3032665" y="4074583"/>
                  <a:pt x="3026524" y="4068442"/>
                  <a:pt x="3026524" y="4060867"/>
                </a:cubicBezTo>
                <a:cubicBezTo>
                  <a:pt x="3026524" y="4053292"/>
                  <a:pt x="3032665" y="4047151"/>
                  <a:pt x="3040240" y="4047151"/>
                </a:cubicBezTo>
                <a:close/>
                <a:moveTo>
                  <a:pt x="8337319" y="4046490"/>
                </a:moveTo>
                <a:cubicBezTo>
                  <a:pt x="8344894" y="4046490"/>
                  <a:pt x="8351035" y="4052631"/>
                  <a:pt x="8351035" y="4060206"/>
                </a:cubicBezTo>
                <a:cubicBezTo>
                  <a:pt x="8351035" y="4067781"/>
                  <a:pt x="8344894" y="4073922"/>
                  <a:pt x="8337319" y="4073922"/>
                </a:cubicBezTo>
                <a:cubicBezTo>
                  <a:pt x="8329744" y="4073922"/>
                  <a:pt x="8323603" y="4067781"/>
                  <a:pt x="8323603" y="4060206"/>
                </a:cubicBezTo>
                <a:cubicBezTo>
                  <a:pt x="8323603" y="4052631"/>
                  <a:pt x="8329744" y="4046490"/>
                  <a:pt x="8337319" y="4046490"/>
                </a:cubicBezTo>
                <a:close/>
                <a:moveTo>
                  <a:pt x="8281384" y="4045166"/>
                </a:moveTo>
                <a:cubicBezTo>
                  <a:pt x="8288959" y="4045166"/>
                  <a:pt x="8295100" y="4051307"/>
                  <a:pt x="8295100" y="4058882"/>
                </a:cubicBezTo>
                <a:cubicBezTo>
                  <a:pt x="8295100" y="4066457"/>
                  <a:pt x="8288959" y="4072598"/>
                  <a:pt x="8281384" y="4072598"/>
                </a:cubicBezTo>
                <a:cubicBezTo>
                  <a:pt x="8273809" y="4072598"/>
                  <a:pt x="8267668" y="4066457"/>
                  <a:pt x="8267668" y="4058882"/>
                </a:cubicBezTo>
                <a:cubicBezTo>
                  <a:pt x="8267668" y="4051307"/>
                  <a:pt x="8273809" y="4045166"/>
                  <a:pt x="8281384" y="4045166"/>
                </a:cubicBezTo>
                <a:close/>
                <a:moveTo>
                  <a:pt x="2840071" y="4045166"/>
                </a:moveTo>
                <a:cubicBezTo>
                  <a:pt x="2847650" y="4045166"/>
                  <a:pt x="2853796" y="4051307"/>
                  <a:pt x="2853796" y="4058882"/>
                </a:cubicBezTo>
                <a:cubicBezTo>
                  <a:pt x="2853796" y="4066457"/>
                  <a:pt x="2847650" y="4072598"/>
                  <a:pt x="2840071" y="4072598"/>
                </a:cubicBezTo>
                <a:cubicBezTo>
                  <a:pt x="2832503" y="4072598"/>
                  <a:pt x="2826357" y="4066457"/>
                  <a:pt x="2826357" y="4058882"/>
                </a:cubicBezTo>
                <a:cubicBezTo>
                  <a:pt x="2826357" y="4051307"/>
                  <a:pt x="2832503" y="4045166"/>
                  <a:pt x="2840071" y="4045166"/>
                </a:cubicBezTo>
                <a:close/>
                <a:moveTo>
                  <a:pt x="8225448" y="4043509"/>
                </a:moveTo>
                <a:cubicBezTo>
                  <a:pt x="8233023" y="4043509"/>
                  <a:pt x="8239164" y="4049650"/>
                  <a:pt x="8239164" y="4057225"/>
                </a:cubicBezTo>
                <a:cubicBezTo>
                  <a:pt x="8239164" y="4064800"/>
                  <a:pt x="8233023" y="4070941"/>
                  <a:pt x="8225448" y="4070941"/>
                </a:cubicBezTo>
                <a:cubicBezTo>
                  <a:pt x="8217873" y="4070941"/>
                  <a:pt x="8211732" y="4064800"/>
                  <a:pt x="8211732" y="4057225"/>
                </a:cubicBezTo>
                <a:cubicBezTo>
                  <a:pt x="8211732" y="4049650"/>
                  <a:pt x="8217873" y="4043509"/>
                  <a:pt x="8225448" y="4043509"/>
                </a:cubicBezTo>
                <a:close/>
                <a:moveTo>
                  <a:pt x="8169179" y="4042185"/>
                </a:moveTo>
                <a:cubicBezTo>
                  <a:pt x="8176754" y="4042185"/>
                  <a:pt x="8182895" y="4048326"/>
                  <a:pt x="8182895" y="4055901"/>
                </a:cubicBezTo>
                <a:cubicBezTo>
                  <a:pt x="8182895" y="4063476"/>
                  <a:pt x="8176754" y="4069617"/>
                  <a:pt x="8169179" y="4069617"/>
                </a:cubicBezTo>
                <a:cubicBezTo>
                  <a:pt x="8161604" y="4069617"/>
                  <a:pt x="8155463" y="4063476"/>
                  <a:pt x="8155463" y="4055901"/>
                </a:cubicBezTo>
                <a:cubicBezTo>
                  <a:pt x="8155463" y="4048326"/>
                  <a:pt x="8161604" y="4042185"/>
                  <a:pt x="8169179" y="4042185"/>
                </a:cubicBezTo>
                <a:close/>
                <a:moveTo>
                  <a:pt x="5268099" y="4041525"/>
                </a:moveTo>
                <a:cubicBezTo>
                  <a:pt x="5275674" y="4041525"/>
                  <a:pt x="5281815" y="4047666"/>
                  <a:pt x="5281815" y="4055241"/>
                </a:cubicBezTo>
                <a:cubicBezTo>
                  <a:pt x="5281815" y="4062816"/>
                  <a:pt x="5275674" y="4068957"/>
                  <a:pt x="5268099" y="4068957"/>
                </a:cubicBezTo>
                <a:cubicBezTo>
                  <a:pt x="5260524" y="4068957"/>
                  <a:pt x="5254383" y="4062816"/>
                  <a:pt x="5254383" y="4055241"/>
                </a:cubicBezTo>
                <a:cubicBezTo>
                  <a:pt x="5254383" y="4047666"/>
                  <a:pt x="5260524" y="4041525"/>
                  <a:pt x="5268099" y="4041525"/>
                </a:cubicBezTo>
                <a:close/>
                <a:moveTo>
                  <a:pt x="8112910" y="4040531"/>
                </a:moveTo>
                <a:cubicBezTo>
                  <a:pt x="8120485" y="4040531"/>
                  <a:pt x="8126626" y="4046672"/>
                  <a:pt x="8126626" y="4054247"/>
                </a:cubicBezTo>
                <a:cubicBezTo>
                  <a:pt x="8126626" y="4061822"/>
                  <a:pt x="8120485" y="4067963"/>
                  <a:pt x="8112910" y="4067963"/>
                </a:cubicBezTo>
                <a:cubicBezTo>
                  <a:pt x="8105335" y="4067963"/>
                  <a:pt x="8099194" y="4061822"/>
                  <a:pt x="8099194" y="4054247"/>
                </a:cubicBezTo>
                <a:cubicBezTo>
                  <a:pt x="8099194" y="4046672"/>
                  <a:pt x="8105335" y="4040531"/>
                  <a:pt x="8112910" y="4040531"/>
                </a:cubicBezTo>
                <a:close/>
                <a:moveTo>
                  <a:pt x="2644787" y="4039207"/>
                </a:moveTo>
                <a:cubicBezTo>
                  <a:pt x="2652363" y="4039207"/>
                  <a:pt x="2658510" y="4045348"/>
                  <a:pt x="2658510" y="4052923"/>
                </a:cubicBezTo>
                <a:cubicBezTo>
                  <a:pt x="2658510" y="4060498"/>
                  <a:pt x="2652363" y="4066639"/>
                  <a:pt x="2644787" y="4066639"/>
                </a:cubicBezTo>
                <a:cubicBezTo>
                  <a:pt x="2637216" y="4066639"/>
                  <a:pt x="2631072" y="4060498"/>
                  <a:pt x="2631072" y="4052923"/>
                </a:cubicBezTo>
                <a:cubicBezTo>
                  <a:pt x="2631072" y="4045348"/>
                  <a:pt x="2637216" y="4039207"/>
                  <a:pt x="2644787" y="4039207"/>
                </a:cubicBezTo>
                <a:close/>
                <a:moveTo>
                  <a:pt x="8056644" y="4038877"/>
                </a:moveTo>
                <a:cubicBezTo>
                  <a:pt x="8064219" y="4038877"/>
                  <a:pt x="8070360" y="4045018"/>
                  <a:pt x="8070360" y="4052593"/>
                </a:cubicBezTo>
                <a:cubicBezTo>
                  <a:pt x="8070360" y="4060168"/>
                  <a:pt x="8064219" y="4066309"/>
                  <a:pt x="8056644" y="4066309"/>
                </a:cubicBezTo>
                <a:cubicBezTo>
                  <a:pt x="8049069" y="4066309"/>
                  <a:pt x="8042928" y="4060168"/>
                  <a:pt x="8042928" y="4052593"/>
                </a:cubicBezTo>
                <a:cubicBezTo>
                  <a:pt x="8042928" y="4045018"/>
                  <a:pt x="8049069" y="4038877"/>
                  <a:pt x="8056644" y="4038877"/>
                </a:cubicBezTo>
                <a:close/>
                <a:moveTo>
                  <a:pt x="8000045" y="4036889"/>
                </a:moveTo>
                <a:cubicBezTo>
                  <a:pt x="8007620" y="4036889"/>
                  <a:pt x="8013761" y="4043030"/>
                  <a:pt x="8013761" y="4050605"/>
                </a:cubicBezTo>
                <a:cubicBezTo>
                  <a:pt x="8013761" y="4058180"/>
                  <a:pt x="8007620" y="4064321"/>
                  <a:pt x="8000045" y="4064321"/>
                </a:cubicBezTo>
                <a:cubicBezTo>
                  <a:pt x="7992470" y="4064321"/>
                  <a:pt x="7986329" y="4058180"/>
                  <a:pt x="7986329" y="4050605"/>
                </a:cubicBezTo>
                <a:cubicBezTo>
                  <a:pt x="7986329" y="4043030"/>
                  <a:pt x="7992470" y="4036889"/>
                  <a:pt x="8000045" y="4036889"/>
                </a:cubicBezTo>
                <a:close/>
                <a:moveTo>
                  <a:pt x="7943116" y="4035235"/>
                </a:moveTo>
                <a:cubicBezTo>
                  <a:pt x="7950691" y="4035235"/>
                  <a:pt x="7956832" y="4041376"/>
                  <a:pt x="7956832" y="4048951"/>
                </a:cubicBezTo>
                <a:cubicBezTo>
                  <a:pt x="7956832" y="4056526"/>
                  <a:pt x="7950691" y="4062667"/>
                  <a:pt x="7943116" y="4062667"/>
                </a:cubicBezTo>
                <a:cubicBezTo>
                  <a:pt x="7935541" y="4062667"/>
                  <a:pt x="7929400" y="4056526"/>
                  <a:pt x="7929400" y="4048951"/>
                </a:cubicBezTo>
                <a:cubicBezTo>
                  <a:pt x="7929400" y="4041376"/>
                  <a:pt x="7935541" y="4035235"/>
                  <a:pt x="7943116" y="4035235"/>
                </a:cubicBezTo>
                <a:close/>
                <a:moveTo>
                  <a:pt x="2963202" y="4035235"/>
                </a:moveTo>
                <a:cubicBezTo>
                  <a:pt x="2970778" y="4035235"/>
                  <a:pt x="2976919" y="4041376"/>
                  <a:pt x="2976919" y="4048951"/>
                </a:cubicBezTo>
                <a:cubicBezTo>
                  <a:pt x="2976919" y="4056526"/>
                  <a:pt x="2970778" y="4062667"/>
                  <a:pt x="2963202" y="4062667"/>
                </a:cubicBezTo>
                <a:cubicBezTo>
                  <a:pt x="2955627" y="4062667"/>
                  <a:pt x="2949484" y="4056526"/>
                  <a:pt x="2949484" y="4048951"/>
                </a:cubicBezTo>
                <a:cubicBezTo>
                  <a:pt x="2949484" y="4041376"/>
                  <a:pt x="2955627" y="4035235"/>
                  <a:pt x="2963202" y="4035235"/>
                </a:cubicBezTo>
                <a:close/>
                <a:moveTo>
                  <a:pt x="3166014" y="4034905"/>
                </a:moveTo>
                <a:cubicBezTo>
                  <a:pt x="3173589" y="4034905"/>
                  <a:pt x="3179730" y="4041046"/>
                  <a:pt x="3179730" y="4048621"/>
                </a:cubicBezTo>
                <a:cubicBezTo>
                  <a:pt x="3179730" y="4056196"/>
                  <a:pt x="3173589" y="4062337"/>
                  <a:pt x="3166014" y="4062337"/>
                </a:cubicBezTo>
                <a:cubicBezTo>
                  <a:pt x="3158439" y="4062337"/>
                  <a:pt x="3152298" y="4056196"/>
                  <a:pt x="3152298" y="4048621"/>
                </a:cubicBezTo>
                <a:cubicBezTo>
                  <a:pt x="3152298" y="4041046"/>
                  <a:pt x="3158439" y="4034905"/>
                  <a:pt x="3166014" y="4034905"/>
                </a:cubicBezTo>
                <a:close/>
                <a:moveTo>
                  <a:pt x="7886186" y="4033251"/>
                </a:moveTo>
                <a:cubicBezTo>
                  <a:pt x="7893761" y="4033251"/>
                  <a:pt x="7899902" y="4039392"/>
                  <a:pt x="7899902" y="4046967"/>
                </a:cubicBezTo>
                <a:cubicBezTo>
                  <a:pt x="7899902" y="4054542"/>
                  <a:pt x="7893761" y="4060683"/>
                  <a:pt x="7886186" y="4060683"/>
                </a:cubicBezTo>
                <a:cubicBezTo>
                  <a:pt x="7878611" y="4060683"/>
                  <a:pt x="7872470" y="4054542"/>
                  <a:pt x="7872470" y="4046967"/>
                </a:cubicBezTo>
                <a:cubicBezTo>
                  <a:pt x="7872470" y="4039392"/>
                  <a:pt x="7878611" y="4033251"/>
                  <a:pt x="7886186" y="4033251"/>
                </a:cubicBezTo>
                <a:close/>
                <a:moveTo>
                  <a:pt x="7829257" y="4031263"/>
                </a:moveTo>
                <a:cubicBezTo>
                  <a:pt x="7836832" y="4031263"/>
                  <a:pt x="7842973" y="4037404"/>
                  <a:pt x="7842973" y="4044979"/>
                </a:cubicBezTo>
                <a:cubicBezTo>
                  <a:pt x="7842973" y="4052554"/>
                  <a:pt x="7836832" y="4058695"/>
                  <a:pt x="7829257" y="4058695"/>
                </a:cubicBezTo>
                <a:cubicBezTo>
                  <a:pt x="7821682" y="4058695"/>
                  <a:pt x="7815541" y="4052554"/>
                  <a:pt x="7815541" y="4044979"/>
                </a:cubicBezTo>
                <a:cubicBezTo>
                  <a:pt x="7815541" y="4037404"/>
                  <a:pt x="7821682" y="4031263"/>
                  <a:pt x="7829257" y="4031263"/>
                </a:cubicBezTo>
                <a:close/>
                <a:moveTo>
                  <a:pt x="2765267" y="4031263"/>
                </a:moveTo>
                <a:cubicBezTo>
                  <a:pt x="2772848" y="4031263"/>
                  <a:pt x="2778989" y="4037404"/>
                  <a:pt x="2778989" y="4044979"/>
                </a:cubicBezTo>
                <a:cubicBezTo>
                  <a:pt x="2778989" y="4052554"/>
                  <a:pt x="2772848" y="4058695"/>
                  <a:pt x="2765267" y="4058695"/>
                </a:cubicBezTo>
                <a:cubicBezTo>
                  <a:pt x="2757689" y="4058695"/>
                  <a:pt x="2751555" y="4052554"/>
                  <a:pt x="2751555" y="4044979"/>
                </a:cubicBezTo>
                <a:cubicBezTo>
                  <a:pt x="2751555" y="4037404"/>
                  <a:pt x="2757689" y="4031263"/>
                  <a:pt x="2765267" y="4031263"/>
                </a:cubicBezTo>
                <a:close/>
                <a:moveTo>
                  <a:pt x="5312783" y="4030603"/>
                </a:moveTo>
                <a:cubicBezTo>
                  <a:pt x="5320358" y="4030603"/>
                  <a:pt x="5326499" y="4036744"/>
                  <a:pt x="5326499" y="4044319"/>
                </a:cubicBezTo>
                <a:cubicBezTo>
                  <a:pt x="5326499" y="4051894"/>
                  <a:pt x="5320358" y="4058035"/>
                  <a:pt x="5312783" y="4058035"/>
                </a:cubicBezTo>
                <a:cubicBezTo>
                  <a:pt x="5305208" y="4058035"/>
                  <a:pt x="5299067" y="4051894"/>
                  <a:pt x="5299067" y="4044319"/>
                </a:cubicBezTo>
                <a:cubicBezTo>
                  <a:pt x="5299067" y="4036744"/>
                  <a:pt x="5305208" y="4030603"/>
                  <a:pt x="5312783" y="4030603"/>
                </a:cubicBezTo>
                <a:close/>
                <a:moveTo>
                  <a:pt x="7771997" y="4029276"/>
                </a:moveTo>
                <a:cubicBezTo>
                  <a:pt x="7779572" y="4029276"/>
                  <a:pt x="7785713" y="4035417"/>
                  <a:pt x="7785713" y="4042992"/>
                </a:cubicBezTo>
                <a:cubicBezTo>
                  <a:pt x="7785713" y="4050567"/>
                  <a:pt x="7779572" y="4056708"/>
                  <a:pt x="7771997" y="4056708"/>
                </a:cubicBezTo>
                <a:cubicBezTo>
                  <a:pt x="7764422" y="4056708"/>
                  <a:pt x="7758281" y="4050567"/>
                  <a:pt x="7758281" y="4042992"/>
                </a:cubicBezTo>
                <a:cubicBezTo>
                  <a:pt x="7758281" y="4035417"/>
                  <a:pt x="7764422" y="4029276"/>
                  <a:pt x="7771997" y="4029276"/>
                </a:cubicBezTo>
                <a:close/>
                <a:moveTo>
                  <a:pt x="7714738" y="4026961"/>
                </a:moveTo>
                <a:cubicBezTo>
                  <a:pt x="7722313" y="4026961"/>
                  <a:pt x="7728454" y="4033102"/>
                  <a:pt x="7728454" y="4040677"/>
                </a:cubicBezTo>
                <a:cubicBezTo>
                  <a:pt x="7728454" y="4048252"/>
                  <a:pt x="7722313" y="4054393"/>
                  <a:pt x="7714738" y="4054393"/>
                </a:cubicBezTo>
                <a:cubicBezTo>
                  <a:pt x="7707163" y="4054393"/>
                  <a:pt x="7701022" y="4048252"/>
                  <a:pt x="7701022" y="4040677"/>
                </a:cubicBezTo>
                <a:cubicBezTo>
                  <a:pt x="7701022" y="4033102"/>
                  <a:pt x="7707163" y="4026961"/>
                  <a:pt x="7714738" y="4026961"/>
                </a:cubicBezTo>
                <a:close/>
                <a:moveTo>
                  <a:pt x="7656815" y="4024644"/>
                </a:moveTo>
                <a:cubicBezTo>
                  <a:pt x="7664390" y="4024644"/>
                  <a:pt x="7670531" y="4030785"/>
                  <a:pt x="7670531" y="4038360"/>
                </a:cubicBezTo>
                <a:cubicBezTo>
                  <a:pt x="7670531" y="4045935"/>
                  <a:pt x="7664390" y="4052076"/>
                  <a:pt x="7656815" y="4052076"/>
                </a:cubicBezTo>
                <a:cubicBezTo>
                  <a:pt x="7649240" y="4052076"/>
                  <a:pt x="7643099" y="4045935"/>
                  <a:pt x="7643099" y="4038360"/>
                </a:cubicBezTo>
                <a:cubicBezTo>
                  <a:pt x="7643099" y="4030785"/>
                  <a:pt x="7649240" y="4024644"/>
                  <a:pt x="7656815" y="4024644"/>
                </a:cubicBezTo>
                <a:close/>
                <a:moveTo>
                  <a:pt x="5052627" y="4024314"/>
                </a:moveTo>
                <a:cubicBezTo>
                  <a:pt x="5060202" y="4024314"/>
                  <a:pt x="5066343" y="4030455"/>
                  <a:pt x="5066343" y="4038030"/>
                </a:cubicBezTo>
                <a:cubicBezTo>
                  <a:pt x="5066343" y="4045605"/>
                  <a:pt x="5060202" y="4051746"/>
                  <a:pt x="5052627" y="4051746"/>
                </a:cubicBezTo>
                <a:cubicBezTo>
                  <a:pt x="5045052" y="4051746"/>
                  <a:pt x="5038911" y="4045605"/>
                  <a:pt x="5038911" y="4038030"/>
                </a:cubicBezTo>
                <a:cubicBezTo>
                  <a:pt x="5038911" y="4030455"/>
                  <a:pt x="5045052" y="4024314"/>
                  <a:pt x="5052627" y="4024314"/>
                </a:cubicBezTo>
                <a:close/>
                <a:moveTo>
                  <a:pt x="3087901" y="4023983"/>
                </a:moveTo>
                <a:cubicBezTo>
                  <a:pt x="3095476" y="4023983"/>
                  <a:pt x="3101617" y="4030124"/>
                  <a:pt x="3101617" y="4037699"/>
                </a:cubicBezTo>
                <a:cubicBezTo>
                  <a:pt x="3101617" y="4045274"/>
                  <a:pt x="3095476" y="4051415"/>
                  <a:pt x="3087901" y="4051415"/>
                </a:cubicBezTo>
                <a:cubicBezTo>
                  <a:pt x="3080326" y="4051415"/>
                  <a:pt x="3074185" y="4045274"/>
                  <a:pt x="3074185" y="4037699"/>
                </a:cubicBezTo>
                <a:cubicBezTo>
                  <a:pt x="3074185" y="4030124"/>
                  <a:pt x="3080326" y="4023983"/>
                  <a:pt x="3087901" y="4023983"/>
                </a:cubicBezTo>
                <a:close/>
                <a:moveTo>
                  <a:pt x="2887404" y="4022326"/>
                </a:moveTo>
                <a:cubicBezTo>
                  <a:pt x="2894977" y="4022326"/>
                  <a:pt x="2901120" y="4028467"/>
                  <a:pt x="2901120" y="4036042"/>
                </a:cubicBezTo>
                <a:cubicBezTo>
                  <a:pt x="2901120" y="4043617"/>
                  <a:pt x="2894977" y="4049758"/>
                  <a:pt x="2887404" y="4049758"/>
                </a:cubicBezTo>
                <a:cubicBezTo>
                  <a:pt x="2879824" y="4049758"/>
                  <a:pt x="2873689" y="4043617"/>
                  <a:pt x="2873689" y="4036042"/>
                </a:cubicBezTo>
                <a:cubicBezTo>
                  <a:pt x="2873689" y="4028467"/>
                  <a:pt x="2879824" y="4022326"/>
                  <a:pt x="2887404" y="4022326"/>
                </a:cubicBezTo>
                <a:close/>
                <a:moveTo>
                  <a:pt x="5098301" y="4019348"/>
                </a:moveTo>
                <a:cubicBezTo>
                  <a:pt x="5105876" y="4019348"/>
                  <a:pt x="5112017" y="4025489"/>
                  <a:pt x="5112017" y="4033064"/>
                </a:cubicBezTo>
                <a:cubicBezTo>
                  <a:pt x="5112017" y="4040639"/>
                  <a:pt x="5105876" y="4046780"/>
                  <a:pt x="5098301" y="4046780"/>
                </a:cubicBezTo>
                <a:cubicBezTo>
                  <a:pt x="5090726" y="4046780"/>
                  <a:pt x="5084585" y="4040639"/>
                  <a:pt x="5084585" y="4033064"/>
                </a:cubicBezTo>
                <a:cubicBezTo>
                  <a:pt x="5084585" y="4025489"/>
                  <a:pt x="5090726" y="4019348"/>
                  <a:pt x="5098301" y="4019348"/>
                </a:cubicBezTo>
                <a:close/>
                <a:moveTo>
                  <a:pt x="5357133" y="4018354"/>
                </a:moveTo>
                <a:cubicBezTo>
                  <a:pt x="5364708" y="4018354"/>
                  <a:pt x="5370849" y="4024495"/>
                  <a:pt x="5370849" y="4032070"/>
                </a:cubicBezTo>
                <a:cubicBezTo>
                  <a:pt x="5370849" y="4039645"/>
                  <a:pt x="5364708" y="4045786"/>
                  <a:pt x="5357133" y="4045786"/>
                </a:cubicBezTo>
                <a:cubicBezTo>
                  <a:pt x="5349558" y="4045786"/>
                  <a:pt x="5343417" y="4039645"/>
                  <a:pt x="5343417" y="4032070"/>
                </a:cubicBezTo>
                <a:cubicBezTo>
                  <a:pt x="5343417" y="4024495"/>
                  <a:pt x="5349558" y="4018354"/>
                  <a:pt x="5357133" y="4018354"/>
                </a:cubicBezTo>
                <a:close/>
                <a:moveTo>
                  <a:pt x="2691461" y="4016700"/>
                </a:moveTo>
                <a:cubicBezTo>
                  <a:pt x="2699038" y="4016700"/>
                  <a:pt x="2705177" y="4022841"/>
                  <a:pt x="2705177" y="4030416"/>
                </a:cubicBezTo>
                <a:cubicBezTo>
                  <a:pt x="2705177" y="4037991"/>
                  <a:pt x="2699038" y="4044132"/>
                  <a:pt x="2691461" y="4044132"/>
                </a:cubicBezTo>
                <a:cubicBezTo>
                  <a:pt x="2683885" y="4044132"/>
                  <a:pt x="2677741" y="4037991"/>
                  <a:pt x="2677741" y="4030416"/>
                </a:cubicBezTo>
                <a:cubicBezTo>
                  <a:pt x="2677741" y="4022841"/>
                  <a:pt x="2683885" y="4016700"/>
                  <a:pt x="2691461" y="4016700"/>
                </a:cubicBezTo>
                <a:close/>
                <a:moveTo>
                  <a:pt x="5143648" y="4013058"/>
                </a:moveTo>
                <a:cubicBezTo>
                  <a:pt x="5151223" y="4013058"/>
                  <a:pt x="5157364" y="4019199"/>
                  <a:pt x="5157364" y="4026774"/>
                </a:cubicBezTo>
                <a:cubicBezTo>
                  <a:pt x="5157364" y="4034349"/>
                  <a:pt x="5151223" y="4040490"/>
                  <a:pt x="5143648" y="4040490"/>
                </a:cubicBezTo>
                <a:cubicBezTo>
                  <a:pt x="5136073" y="4040490"/>
                  <a:pt x="5129932" y="4034349"/>
                  <a:pt x="5129932" y="4026774"/>
                </a:cubicBezTo>
                <a:cubicBezTo>
                  <a:pt x="5129932" y="4019199"/>
                  <a:pt x="5136073" y="4013058"/>
                  <a:pt x="5143648" y="4013058"/>
                </a:cubicBezTo>
                <a:close/>
                <a:moveTo>
                  <a:pt x="8743439" y="4012728"/>
                </a:moveTo>
                <a:cubicBezTo>
                  <a:pt x="8751014" y="4012728"/>
                  <a:pt x="8757155" y="4018869"/>
                  <a:pt x="8757155" y="4026444"/>
                </a:cubicBezTo>
                <a:cubicBezTo>
                  <a:pt x="8757155" y="4034019"/>
                  <a:pt x="8751014" y="4040160"/>
                  <a:pt x="8743439" y="4040160"/>
                </a:cubicBezTo>
                <a:cubicBezTo>
                  <a:pt x="8735864" y="4040160"/>
                  <a:pt x="8729723" y="4034019"/>
                  <a:pt x="8729723" y="4026444"/>
                </a:cubicBezTo>
                <a:cubicBezTo>
                  <a:pt x="8729723" y="4018869"/>
                  <a:pt x="8735864" y="4012728"/>
                  <a:pt x="8743439" y="4012728"/>
                </a:cubicBezTo>
                <a:close/>
                <a:moveTo>
                  <a:pt x="3010453" y="4012068"/>
                </a:moveTo>
                <a:cubicBezTo>
                  <a:pt x="3018028" y="4012068"/>
                  <a:pt x="3024169" y="4018209"/>
                  <a:pt x="3024169" y="4025784"/>
                </a:cubicBezTo>
                <a:cubicBezTo>
                  <a:pt x="3024169" y="4033359"/>
                  <a:pt x="3018028" y="4039500"/>
                  <a:pt x="3010453" y="4039500"/>
                </a:cubicBezTo>
                <a:cubicBezTo>
                  <a:pt x="3002878" y="4039500"/>
                  <a:pt x="2996737" y="4033359"/>
                  <a:pt x="2996737" y="4025784"/>
                </a:cubicBezTo>
                <a:cubicBezTo>
                  <a:pt x="2996737" y="4018209"/>
                  <a:pt x="3002878" y="4012068"/>
                  <a:pt x="3010453" y="4012068"/>
                </a:cubicBezTo>
                <a:close/>
                <a:moveTo>
                  <a:pt x="8688493" y="4011734"/>
                </a:moveTo>
                <a:cubicBezTo>
                  <a:pt x="8696068" y="4011734"/>
                  <a:pt x="8702209" y="4017875"/>
                  <a:pt x="8702209" y="4025450"/>
                </a:cubicBezTo>
                <a:cubicBezTo>
                  <a:pt x="8702209" y="4033025"/>
                  <a:pt x="8696068" y="4039166"/>
                  <a:pt x="8688493" y="4039166"/>
                </a:cubicBezTo>
                <a:cubicBezTo>
                  <a:pt x="8680918" y="4039166"/>
                  <a:pt x="8674777" y="4033025"/>
                  <a:pt x="8674777" y="4025450"/>
                </a:cubicBezTo>
                <a:cubicBezTo>
                  <a:pt x="8674777" y="4017875"/>
                  <a:pt x="8680918" y="4011734"/>
                  <a:pt x="8688493" y="4011734"/>
                </a:cubicBezTo>
                <a:close/>
                <a:moveTo>
                  <a:pt x="3214006" y="4011404"/>
                </a:moveTo>
                <a:cubicBezTo>
                  <a:pt x="3221581" y="4011404"/>
                  <a:pt x="3227722" y="4017545"/>
                  <a:pt x="3227722" y="4025120"/>
                </a:cubicBezTo>
                <a:cubicBezTo>
                  <a:pt x="3227722" y="4032695"/>
                  <a:pt x="3221581" y="4038836"/>
                  <a:pt x="3214006" y="4038836"/>
                </a:cubicBezTo>
                <a:cubicBezTo>
                  <a:pt x="3206431" y="4038836"/>
                  <a:pt x="3200290" y="4032695"/>
                  <a:pt x="3200290" y="4025120"/>
                </a:cubicBezTo>
                <a:cubicBezTo>
                  <a:pt x="3200290" y="4017545"/>
                  <a:pt x="3206431" y="4011404"/>
                  <a:pt x="3214006" y="4011404"/>
                </a:cubicBezTo>
                <a:close/>
                <a:moveTo>
                  <a:pt x="8633552" y="4010410"/>
                </a:moveTo>
                <a:cubicBezTo>
                  <a:pt x="8641127" y="4010410"/>
                  <a:pt x="8647268" y="4016551"/>
                  <a:pt x="8647268" y="4024126"/>
                </a:cubicBezTo>
                <a:cubicBezTo>
                  <a:pt x="8647268" y="4031701"/>
                  <a:pt x="8641127" y="4037842"/>
                  <a:pt x="8633552" y="4037842"/>
                </a:cubicBezTo>
                <a:cubicBezTo>
                  <a:pt x="8625977" y="4037842"/>
                  <a:pt x="8619836" y="4031701"/>
                  <a:pt x="8619836" y="4024126"/>
                </a:cubicBezTo>
                <a:cubicBezTo>
                  <a:pt x="8619836" y="4016551"/>
                  <a:pt x="8625977" y="4010410"/>
                  <a:pt x="8633552" y="4010410"/>
                </a:cubicBezTo>
                <a:close/>
                <a:moveTo>
                  <a:pt x="8578276" y="4009417"/>
                </a:moveTo>
                <a:cubicBezTo>
                  <a:pt x="8585851" y="4009417"/>
                  <a:pt x="8591992" y="4015558"/>
                  <a:pt x="8591992" y="4023133"/>
                </a:cubicBezTo>
                <a:cubicBezTo>
                  <a:pt x="8591992" y="4030708"/>
                  <a:pt x="8585851" y="4036849"/>
                  <a:pt x="8578276" y="4036849"/>
                </a:cubicBezTo>
                <a:cubicBezTo>
                  <a:pt x="8570701" y="4036849"/>
                  <a:pt x="8564560" y="4030708"/>
                  <a:pt x="8564560" y="4023133"/>
                </a:cubicBezTo>
                <a:cubicBezTo>
                  <a:pt x="8564560" y="4015558"/>
                  <a:pt x="8570701" y="4009417"/>
                  <a:pt x="8578276" y="4009417"/>
                </a:cubicBezTo>
                <a:close/>
                <a:moveTo>
                  <a:pt x="8523001" y="4008426"/>
                </a:moveTo>
                <a:cubicBezTo>
                  <a:pt x="8530576" y="4008426"/>
                  <a:pt x="8536717" y="4014567"/>
                  <a:pt x="8536717" y="4022142"/>
                </a:cubicBezTo>
                <a:cubicBezTo>
                  <a:pt x="8536717" y="4029717"/>
                  <a:pt x="8530576" y="4035858"/>
                  <a:pt x="8523001" y="4035858"/>
                </a:cubicBezTo>
                <a:cubicBezTo>
                  <a:pt x="8515426" y="4035858"/>
                  <a:pt x="8509285" y="4029717"/>
                  <a:pt x="8509285" y="4022142"/>
                </a:cubicBezTo>
                <a:cubicBezTo>
                  <a:pt x="8509285" y="4014567"/>
                  <a:pt x="8515426" y="4008426"/>
                  <a:pt x="8523001" y="4008426"/>
                </a:cubicBezTo>
                <a:close/>
                <a:moveTo>
                  <a:pt x="2812270" y="4008426"/>
                </a:moveTo>
                <a:cubicBezTo>
                  <a:pt x="2819846" y="4008426"/>
                  <a:pt x="2825990" y="4014567"/>
                  <a:pt x="2825990" y="4022142"/>
                </a:cubicBezTo>
                <a:cubicBezTo>
                  <a:pt x="2825990" y="4029717"/>
                  <a:pt x="2819846" y="4035858"/>
                  <a:pt x="2812270" y="4035858"/>
                </a:cubicBezTo>
                <a:cubicBezTo>
                  <a:pt x="2804695" y="4035858"/>
                  <a:pt x="2798556" y="4029717"/>
                  <a:pt x="2798556" y="4022142"/>
                </a:cubicBezTo>
                <a:cubicBezTo>
                  <a:pt x="2798556" y="4014567"/>
                  <a:pt x="2804695" y="4008426"/>
                  <a:pt x="2812270" y="4008426"/>
                </a:cubicBezTo>
                <a:close/>
                <a:moveTo>
                  <a:pt x="8467729" y="4007102"/>
                </a:moveTo>
                <a:cubicBezTo>
                  <a:pt x="8475304" y="4007102"/>
                  <a:pt x="8481445" y="4013243"/>
                  <a:pt x="8481445" y="4020818"/>
                </a:cubicBezTo>
                <a:cubicBezTo>
                  <a:pt x="8481445" y="4028393"/>
                  <a:pt x="8475304" y="4034534"/>
                  <a:pt x="8467729" y="4034534"/>
                </a:cubicBezTo>
                <a:cubicBezTo>
                  <a:pt x="8460154" y="4034534"/>
                  <a:pt x="8454013" y="4028393"/>
                  <a:pt x="8454013" y="4020818"/>
                </a:cubicBezTo>
                <a:cubicBezTo>
                  <a:pt x="8454013" y="4013243"/>
                  <a:pt x="8460154" y="4007102"/>
                  <a:pt x="8467729" y="4007102"/>
                </a:cubicBezTo>
                <a:close/>
                <a:moveTo>
                  <a:pt x="8412124" y="4006109"/>
                </a:moveTo>
                <a:cubicBezTo>
                  <a:pt x="8419699" y="4006109"/>
                  <a:pt x="8425840" y="4012250"/>
                  <a:pt x="8425840" y="4019825"/>
                </a:cubicBezTo>
                <a:cubicBezTo>
                  <a:pt x="8425840" y="4027400"/>
                  <a:pt x="8419699" y="4033541"/>
                  <a:pt x="8412124" y="4033541"/>
                </a:cubicBezTo>
                <a:cubicBezTo>
                  <a:pt x="8404549" y="4033541"/>
                  <a:pt x="8398408" y="4027400"/>
                  <a:pt x="8398408" y="4019825"/>
                </a:cubicBezTo>
                <a:cubicBezTo>
                  <a:pt x="8398408" y="4012250"/>
                  <a:pt x="8404549" y="4006109"/>
                  <a:pt x="8412124" y="4006109"/>
                </a:cubicBezTo>
                <a:close/>
                <a:moveTo>
                  <a:pt x="5188992" y="4005445"/>
                </a:moveTo>
                <a:cubicBezTo>
                  <a:pt x="5196567" y="4005445"/>
                  <a:pt x="5202708" y="4011586"/>
                  <a:pt x="5202708" y="4019161"/>
                </a:cubicBezTo>
                <a:cubicBezTo>
                  <a:pt x="5202708" y="4026736"/>
                  <a:pt x="5196567" y="4032877"/>
                  <a:pt x="5188992" y="4032877"/>
                </a:cubicBezTo>
                <a:cubicBezTo>
                  <a:pt x="5181417" y="4032877"/>
                  <a:pt x="5175276" y="4026736"/>
                  <a:pt x="5175276" y="4019161"/>
                </a:cubicBezTo>
                <a:cubicBezTo>
                  <a:pt x="5175276" y="4011586"/>
                  <a:pt x="5181417" y="4005445"/>
                  <a:pt x="5188992" y="4005445"/>
                </a:cubicBezTo>
                <a:close/>
                <a:moveTo>
                  <a:pt x="5401153" y="4005115"/>
                </a:moveTo>
                <a:cubicBezTo>
                  <a:pt x="5408728" y="4005115"/>
                  <a:pt x="5414869" y="4011256"/>
                  <a:pt x="5414869" y="4018831"/>
                </a:cubicBezTo>
                <a:cubicBezTo>
                  <a:pt x="5414869" y="4026406"/>
                  <a:pt x="5408728" y="4032547"/>
                  <a:pt x="5401153" y="4032547"/>
                </a:cubicBezTo>
                <a:cubicBezTo>
                  <a:pt x="5393578" y="4032547"/>
                  <a:pt x="5387437" y="4026406"/>
                  <a:pt x="5387437" y="4018831"/>
                </a:cubicBezTo>
                <a:cubicBezTo>
                  <a:pt x="5387437" y="4011256"/>
                  <a:pt x="5393578" y="4005115"/>
                  <a:pt x="5401153" y="4005115"/>
                </a:cubicBezTo>
                <a:close/>
                <a:moveTo>
                  <a:pt x="8356515" y="4004785"/>
                </a:moveTo>
                <a:cubicBezTo>
                  <a:pt x="8364090" y="4004785"/>
                  <a:pt x="8370231" y="4010926"/>
                  <a:pt x="8370231" y="4018501"/>
                </a:cubicBezTo>
                <a:cubicBezTo>
                  <a:pt x="8370231" y="4026076"/>
                  <a:pt x="8364090" y="4032217"/>
                  <a:pt x="8356515" y="4032217"/>
                </a:cubicBezTo>
                <a:cubicBezTo>
                  <a:pt x="8348940" y="4032217"/>
                  <a:pt x="8342799" y="4026076"/>
                  <a:pt x="8342799" y="4018501"/>
                </a:cubicBezTo>
                <a:cubicBezTo>
                  <a:pt x="8342799" y="4010926"/>
                  <a:pt x="8348940" y="4004785"/>
                  <a:pt x="8356515" y="4004785"/>
                </a:cubicBezTo>
                <a:close/>
                <a:moveTo>
                  <a:pt x="8300913" y="4003461"/>
                </a:moveTo>
                <a:cubicBezTo>
                  <a:pt x="8308488" y="4003461"/>
                  <a:pt x="8314629" y="4009602"/>
                  <a:pt x="8314629" y="4017177"/>
                </a:cubicBezTo>
                <a:cubicBezTo>
                  <a:pt x="8314629" y="4024752"/>
                  <a:pt x="8308488" y="4030893"/>
                  <a:pt x="8300913" y="4030893"/>
                </a:cubicBezTo>
                <a:cubicBezTo>
                  <a:pt x="8293338" y="4030893"/>
                  <a:pt x="8287197" y="4024752"/>
                  <a:pt x="8287197" y="4017177"/>
                </a:cubicBezTo>
                <a:cubicBezTo>
                  <a:pt x="8287197" y="4009602"/>
                  <a:pt x="8293338" y="4003461"/>
                  <a:pt x="8300913" y="4003461"/>
                </a:cubicBezTo>
                <a:close/>
                <a:moveTo>
                  <a:pt x="8245304" y="4002137"/>
                </a:moveTo>
                <a:cubicBezTo>
                  <a:pt x="8252879" y="4002137"/>
                  <a:pt x="8259020" y="4008278"/>
                  <a:pt x="8259020" y="4015853"/>
                </a:cubicBezTo>
                <a:cubicBezTo>
                  <a:pt x="8259020" y="4023428"/>
                  <a:pt x="8252879" y="4029569"/>
                  <a:pt x="8245304" y="4029569"/>
                </a:cubicBezTo>
                <a:cubicBezTo>
                  <a:pt x="8237729" y="4029569"/>
                  <a:pt x="8231588" y="4023428"/>
                  <a:pt x="8231588" y="4015853"/>
                </a:cubicBezTo>
                <a:cubicBezTo>
                  <a:pt x="8231588" y="4008278"/>
                  <a:pt x="8237729" y="4002137"/>
                  <a:pt x="8245304" y="4002137"/>
                </a:cubicBezTo>
                <a:close/>
                <a:moveTo>
                  <a:pt x="2618639" y="4001476"/>
                </a:moveTo>
                <a:cubicBezTo>
                  <a:pt x="2626213" y="4001476"/>
                  <a:pt x="2632354" y="4007617"/>
                  <a:pt x="2632354" y="4015192"/>
                </a:cubicBezTo>
                <a:cubicBezTo>
                  <a:pt x="2632354" y="4022767"/>
                  <a:pt x="2626213" y="4028908"/>
                  <a:pt x="2618639" y="4028908"/>
                </a:cubicBezTo>
                <a:cubicBezTo>
                  <a:pt x="2611066" y="4028908"/>
                  <a:pt x="2604924" y="4022767"/>
                  <a:pt x="2604924" y="4015192"/>
                </a:cubicBezTo>
                <a:cubicBezTo>
                  <a:pt x="2604924" y="4007617"/>
                  <a:pt x="2611066" y="4001476"/>
                  <a:pt x="2618639" y="4001476"/>
                </a:cubicBezTo>
                <a:close/>
                <a:moveTo>
                  <a:pt x="8189368" y="4000483"/>
                </a:moveTo>
                <a:cubicBezTo>
                  <a:pt x="8196943" y="4000483"/>
                  <a:pt x="8203084" y="4006624"/>
                  <a:pt x="8203084" y="4014199"/>
                </a:cubicBezTo>
                <a:cubicBezTo>
                  <a:pt x="8203084" y="4021774"/>
                  <a:pt x="8196943" y="4027915"/>
                  <a:pt x="8189368" y="4027915"/>
                </a:cubicBezTo>
                <a:cubicBezTo>
                  <a:pt x="8181793" y="4027915"/>
                  <a:pt x="8175652" y="4021774"/>
                  <a:pt x="8175652" y="4014199"/>
                </a:cubicBezTo>
                <a:cubicBezTo>
                  <a:pt x="8175652" y="4006624"/>
                  <a:pt x="8181793" y="4000483"/>
                  <a:pt x="8189368" y="4000483"/>
                </a:cubicBezTo>
                <a:close/>
                <a:moveTo>
                  <a:pt x="3135563" y="4000483"/>
                </a:moveTo>
                <a:cubicBezTo>
                  <a:pt x="3143138" y="4000483"/>
                  <a:pt x="3149279" y="4006624"/>
                  <a:pt x="3149279" y="4014199"/>
                </a:cubicBezTo>
                <a:cubicBezTo>
                  <a:pt x="3149279" y="4021774"/>
                  <a:pt x="3143138" y="4027915"/>
                  <a:pt x="3135563" y="4027915"/>
                </a:cubicBezTo>
                <a:cubicBezTo>
                  <a:pt x="3127988" y="4027915"/>
                  <a:pt x="3121847" y="4021774"/>
                  <a:pt x="3121847" y="4014199"/>
                </a:cubicBezTo>
                <a:cubicBezTo>
                  <a:pt x="3121847" y="4006624"/>
                  <a:pt x="3127988" y="4000483"/>
                  <a:pt x="3135563" y="4000483"/>
                </a:cubicBezTo>
                <a:close/>
                <a:moveTo>
                  <a:pt x="2934402" y="3999489"/>
                </a:moveTo>
                <a:cubicBezTo>
                  <a:pt x="2941978" y="3999489"/>
                  <a:pt x="2948120" y="4005630"/>
                  <a:pt x="2948120" y="4013205"/>
                </a:cubicBezTo>
                <a:cubicBezTo>
                  <a:pt x="2948120" y="4020780"/>
                  <a:pt x="2941978" y="4026921"/>
                  <a:pt x="2934402" y="4026921"/>
                </a:cubicBezTo>
                <a:cubicBezTo>
                  <a:pt x="2926830" y="4026921"/>
                  <a:pt x="2920686" y="4020780"/>
                  <a:pt x="2920686" y="4013205"/>
                </a:cubicBezTo>
                <a:cubicBezTo>
                  <a:pt x="2920686" y="4005630"/>
                  <a:pt x="2926830" y="3999489"/>
                  <a:pt x="2934402" y="3999489"/>
                </a:cubicBezTo>
                <a:close/>
                <a:moveTo>
                  <a:pt x="8133103" y="3999159"/>
                </a:moveTo>
                <a:cubicBezTo>
                  <a:pt x="8140678" y="3999159"/>
                  <a:pt x="8146819" y="4005300"/>
                  <a:pt x="8146819" y="4012875"/>
                </a:cubicBezTo>
                <a:cubicBezTo>
                  <a:pt x="8146819" y="4020450"/>
                  <a:pt x="8140678" y="4026591"/>
                  <a:pt x="8133103" y="4026591"/>
                </a:cubicBezTo>
                <a:cubicBezTo>
                  <a:pt x="8125528" y="4026591"/>
                  <a:pt x="8119387" y="4020450"/>
                  <a:pt x="8119387" y="4012875"/>
                </a:cubicBezTo>
                <a:cubicBezTo>
                  <a:pt x="8119387" y="4005300"/>
                  <a:pt x="8125528" y="3999159"/>
                  <a:pt x="8133103" y="3999159"/>
                </a:cubicBezTo>
                <a:close/>
                <a:moveTo>
                  <a:pt x="8077164" y="3997501"/>
                </a:moveTo>
                <a:cubicBezTo>
                  <a:pt x="8084739" y="3997501"/>
                  <a:pt x="8090880" y="4003642"/>
                  <a:pt x="8090880" y="4011217"/>
                </a:cubicBezTo>
                <a:cubicBezTo>
                  <a:pt x="8090880" y="4018792"/>
                  <a:pt x="8084739" y="4024933"/>
                  <a:pt x="8077164" y="4024933"/>
                </a:cubicBezTo>
                <a:cubicBezTo>
                  <a:pt x="8069589" y="4024933"/>
                  <a:pt x="8063448" y="4018792"/>
                  <a:pt x="8063448" y="4011217"/>
                </a:cubicBezTo>
                <a:cubicBezTo>
                  <a:pt x="8063448" y="4003642"/>
                  <a:pt x="8069589" y="3997501"/>
                  <a:pt x="8077164" y="3997501"/>
                </a:cubicBezTo>
                <a:close/>
                <a:moveTo>
                  <a:pt x="5234337" y="3996511"/>
                </a:moveTo>
                <a:cubicBezTo>
                  <a:pt x="5241912" y="3996511"/>
                  <a:pt x="5248053" y="4002652"/>
                  <a:pt x="5248053" y="4010227"/>
                </a:cubicBezTo>
                <a:cubicBezTo>
                  <a:pt x="5248053" y="4017802"/>
                  <a:pt x="5241912" y="4023943"/>
                  <a:pt x="5234337" y="4023943"/>
                </a:cubicBezTo>
                <a:cubicBezTo>
                  <a:pt x="5226762" y="4023943"/>
                  <a:pt x="5220621" y="4017802"/>
                  <a:pt x="5220621" y="4010227"/>
                </a:cubicBezTo>
                <a:cubicBezTo>
                  <a:pt x="5220621" y="4002652"/>
                  <a:pt x="5226762" y="3996511"/>
                  <a:pt x="5234337" y="3996511"/>
                </a:cubicBezTo>
                <a:close/>
                <a:moveTo>
                  <a:pt x="8020568" y="3995847"/>
                </a:moveTo>
                <a:cubicBezTo>
                  <a:pt x="8028143" y="3995847"/>
                  <a:pt x="8034284" y="4001988"/>
                  <a:pt x="8034284" y="4009563"/>
                </a:cubicBezTo>
                <a:cubicBezTo>
                  <a:pt x="8034284" y="4017138"/>
                  <a:pt x="8028143" y="4023279"/>
                  <a:pt x="8020568" y="4023279"/>
                </a:cubicBezTo>
                <a:cubicBezTo>
                  <a:pt x="8012993" y="4023279"/>
                  <a:pt x="8006852" y="4017138"/>
                  <a:pt x="8006852" y="4009563"/>
                </a:cubicBezTo>
                <a:cubicBezTo>
                  <a:pt x="8006852" y="4001988"/>
                  <a:pt x="8012993" y="3995847"/>
                  <a:pt x="8020568" y="3995847"/>
                </a:cubicBezTo>
                <a:close/>
                <a:moveTo>
                  <a:pt x="7964299" y="3994193"/>
                </a:moveTo>
                <a:cubicBezTo>
                  <a:pt x="7971874" y="3994193"/>
                  <a:pt x="7978015" y="4000334"/>
                  <a:pt x="7978015" y="4007909"/>
                </a:cubicBezTo>
                <a:cubicBezTo>
                  <a:pt x="7978015" y="4015484"/>
                  <a:pt x="7971874" y="4021625"/>
                  <a:pt x="7964299" y="4021625"/>
                </a:cubicBezTo>
                <a:cubicBezTo>
                  <a:pt x="7956724" y="4021625"/>
                  <a:pt x="7950583" y="4015484"/>
                  <a:pt x="7950583" y="4007909"/>
                </a:cubicBezTo>
                <a:cubicBezTo>
                  <a:pt x="7950583" y="4000334"/>
                  <a:pt x="7956724" y="3994193"/>
                  <a:pt x="7964299" y="3994193"/>
                </a:cubicBezTo>
                <a:close/>
                <a:moveTo>
                  <a:pt x="2738460" y="3994193"/>
                </a:moveTo>
                <a:cubicBezTo>
                  <a:pt x="2746029" y="3994193"/>
                  <a:pt x="2752175" y="4000334"/>
                  <a:pt x="2752175" y="4007909"/>
                </a:cubicBezTo>
                <a:cubicBezTo>
                  <a:pt x="2752175" y="4015484"/>
                  <a:pt x="2746029" y="4021625"/>
                  <a:pt x="2738460" y="4021625"/>
                </a:cubicBezTo>
                <a:cubicBezTo>
                  <a:pt x="2730884" y="4021625"/>
                  <a:pt x="2724747" y="4015484"/>
                  <a:pt x="2724747" y="4007909"/>
                </a:cubicBezTo>
                <a:cubicBezTo>
                  <a:pt x="2724747" y="4000334"/>
                  <a:pt x="2730884" y="3994193"/>
                  <a:pt x="2738460" y="3994193"/>
                </a:cubicBezTo>
                <a:close/>
                <a:moveTo>
                  <a:pt x="7907703" y="3992539"/>
                </a:moveTo>
                <a:cubicBezTo>
                  <a:pt x="7915278" y="3992539"/>
                  <a:pt x="7921419" y="3998680"/>
                  <a:pt x="7921419" y="4006255"/>
                </a:cubicBezTo>
                <a:cubicBezTo>
                  <a:pt x="7921419" y="4013830"/>
                  <a:pt x="7915278" y="4019971"/>
                  <a:pt x="7907703" y="4019971"/>
                </a:cubicBezTo>
                <a:cubicBezTo>
                  <a:pt x="7900128" y="4019971"/>
                  <a:pt x="7893987" y="4013830"/>
                  <a:pt x="7893987" y="4006255"/>
                </a:cubicBezTo>
                <a:cubicBezTo>
                  <a:pt x="7893987" y="3998680"/>
                  <a:pt x="7900128" y="3992539"/>
                  <a:pt x="7907703" y="3992539"/>
                </a:cubicBezTo>
                <a:close/>
                <a:moveTo>
                  <a:pt x="7850770" y="3990885"/>
                </a:moveTo>
                <a:cubicBezTo>
                  <a:pt x="7858345" y="3990885"/>
                  <a:pt x="7864486" y="3997026"/>
                  <a:pt x="7864486" y="4004601"/>
                </a:cubicBezTo>
                <a:cubicBezTo>
                  <a:pt x="7864486" y="4012176"/>
                  <a:pt x="7858345" y="4018317"/>
                  <a:pt x="7850770" y="4018317"/>
                </a:cubicBezTo>
                <a:cubicBezTo>
                  <a:pt x="7843195" y="4018317"/>
                  <a:pt x="7837054" y="4012176"/>
                  <a:pt x="7837054" y="4004601"/>
                </a:cubicBezTo>
                <a:cubicBezTo>
                  <a:pt x="7837054" y="3997026"/>
                  <a:pt x="7843195" y="3990885"/>
                  <a:pt x="7850770" y="3990885"/>
                </a:cubicBezTo>
                <a:close/>
                <a:moveTo>
                  <a:pt x="5444513" y="3990551"/>
                </a:moveTo>
                <a:cubicBezTo>
                  <a:pt x="5452088" y="3990551"/>
                  <a:pt x="5458229" y="3996692"/>
                  <a:pt x="5458229" y="4004267"/>
                </a:cubicBezTo>
                <a:cubicBezTo>
                  <a:pt x="5458229" y="4011842"/>
                  <a:pt x="5452088" y="4017983"/>
                  <a:pt x="5444513" y="4017983"/>
                </a:cubicBezTo>
                <a:cubicBezTo>
                  <a:pt x="5436938" y="4017983"/>
                  <a:pt x="5430797" y="4011842"/>
                  <a:pt x="5430797" y="4004267"/>
                </a:cubicBezTo>
                <a:cubicBezTo>
                  <a:pt x="5430797" y="3996692"/>
                  <a:pt x="5436938" y="3990551"/>
                  <a:pt x="5444513" y="3990551"/>
                </a:cubicBezTo>
                <a:close/>
                <a:moveTo>
                  <a:pt x="7793841" y="3988897"/>
                </a:moveTo>
                <a:cubicBezTo>
                  <a:pt x="7801416" y="3988897"/>
                  <a:pt x="7807557" y="3995038"/>
                  <a:pt x="7807557" y="4002613"/>
                </a:cubicBezTo>
                <a:cubicBezTo>
                  <a:pt x="7807557" y="4010188"/>
                  <a:pt x="7801416" y="4016329"/>
                  <a:pt x="7793841" y="4016329"/>
                </a:cubicBezTo>
                <a:cubicBezTo>
                  <a:pt x="7786266" y="4016329"/>
                  <a:pt x="7780125" y="4010188"/>
                  <a:pt x="7780125" y="4002613"/>
                </a:cubicBezTo>
                <a:cubicBezTo>
                  <a:pt x="7780125" y="3995038"/>
                  <a:pt x="7786266" y="3988897"/>
                  <a:pt x="7793841" y="3988897"/>
                </a:cubicBezTo>
                <a:close/>
                <a:moveTo>
                  <a:pt x="3057781" y="3988897"/>
                </a:moveTo>
                <a:cubicBezTo>
                  <a:pt x="3065356" y="3988897"/>
                  <a:pt x="3071497" y="3995038"/>
                  <a:pt x="3071497" y="4002613"/>
                </a:cubicBezTo>
                <a:cubicBezTo>
                  <a:pt x="3071497" y="4010188"/>
                  <a:pt x="3065356" y="4016329"/>
                  <a:pt x="3057781" y="4016329"/>
                </a:cubicBezTo>
                <a:cubicBezTo>
                  <a:pt x="3050206" y="4016329"/>
                  <a:pt x="3044065" y="4010188"/>
                  <a:pt x="3044065" y="4002613"/>
                </a:cubicBezTo>
                <a:cubicBezTo>
                  <a:pt x="3044065" y="3995038"/>
                  <a:pt x="3050206" y="3988897"/>
                  <a:pt x="3057781" y="3988897"/>
                </a:cubicBezTo>
                <a:close/>
                <a:moveTo>
                  <a:pt x="3261998" y="3987573"/>
                </a:moveTo>
                <a:cubicBezTo>
                  <a:pt x="3269573" y="3987573"/>
                  <a:pt x="3275714" y="3993714"/>
                  <a:pt x="3275714" y="4001289"/>
                </a:cubicBezTo>
                <a:cubicBezTo>
                  <a:pt x="3275714" y="4008864"/>
                  <a:pt x="3269573" y="4015005"/>
                  <a:pt x="3261998" y="4015005"/>
                </a:cubicBezTo>
                <a:cubicBezTo>
                  <a:pt x="3254423" y="4015005"/>
                  <a:pt x="3248282" y="4008864"/>
                  <a:pt x="3248282" y="4001289"/>
                </a:cubicBezTo>
                <a:cubicBezTo>
                  <a:pt x="3248282" y="3993714"/>
                  <a:pt x="3254423" y="3987573"/>
                  <a:pt x="3261998" y="3987573"/>
                </a:cubicBezTo>
                <a:close/>
                <a:moveTo>
                  <a:pt x="7736911" y="3986910"/>
                </a:moveTo>
                <a:cubicBezTo>
                  <a:pt x="7744486" y="3986910"/>
                  <a:pt x="7750627" y="3993051"/>
                  <a:pt x="7750627" y="4000626"/>
                </a:cubicBezTo>
                <a:cubicBezTo>
                  <a:pt x="7750627" y="4008201"/>
                  <a:pt x="7744486" y="4014342"/>
                  <a:pt x="7736911" y="4014342"/>
                </a:cubicBezTo>
                <a:cubicBezTo>
                  <a:pt x="7729336" y="4014342"/>
                  <a:pt x="7723195" y="4008201"/>
                  <a:pt x="7723195" y="4000626"/>
                </a:cubicBezTo>
                <a:cubicBezTo>
                  <a:pt x="7723195" y="3993051"/>
                  <a:pt x="7729336" y="3986910"/>
                  <a:pt x="7736911" y="3986910"/>
                </a:cubicBezTo>
                <a:close/>
                <a:moveTo>
                  <a:pt x="5279020" y="3986249"/>
                </a:moveTo>
                <a:cubicBezTo>
                  <a:pt x="5286595" y="3986249"/>
                  <a:pt x="5292736" y="3992390"/>
                  <a:pt x="5292736" y="3999965"/>
                </a:cubicBezTo>
                <a:cubicBezTo>
                  <a:pt x="5292736" y="4007540"/>
                  <a:pt x="5286595" y="4013681"/>
                  <a:pt x="5279020" y="4013681"/>
                </a:cubicBezTo>
                <a:cubicBezTo>
                  <a:pt x="5271445" y="4013681"/>
                  <a:pt x="5265304" y="4007540"/>
                  <a:pt x="5265304" y="3999965"/>
                </a:cubicBezTo>
                <a:cubicBezTo>
                  <a:pt x="5265304" y="3992390"/>
                  <a:pt x="5271445" y="3986249"/>
                  <a:pt x="5279020" y="3986249"/>
                </a:cubicBezTo>
                <a:close/>
                <a:moveTo>
                  <a:pt x="2859273" y="3985919"/>
                </a:moveTo>
                <a:cubicBezTo>
                  <a:pt x="2866842" y="3985919"/>
                  <a:pt x="2872985" y="3992060"/>
                  <a:pt x="2872985" y="3999635"/>
                </a:cubicBezTo>
                <a:cubicBezTo>
                  <a:pt x="2872985" y="4007210"/>
                  <a:pt x="2866842" y="4013351"/>
                  <a:pt x="2859273" y="4013351"/>
                </a:cubicBezTo>
                <a:cubicBezTo>
                  <a:pt x="2851694" y="4013351"/>
                  <a:pt x="2845555" y="4007210"/>
                  <a:pt x="2845555" y="3999635"/>
                </a:cubicBezTo>
                <a:cubicBezTo>
                  <a:pt x="2845555" y="3992060"/>
                  <a:pt x="2851694" y="3985919"/>
                  <a:pt x="2859273" y="3985919"/>
                </a:cubicBezTo>
                <a:close/>
                <a:moveTo>
                  <a:pt x="7679652" y="3984595"/>
                </a:moveTo>
                <a:cubicBezTo>
                  <a:pt x="7687227" y="3984595"/>
                  <a:pt x="7693368" y="3990736"/>
                  <a:pt x="7693368" y="3998311"/>
                </a:cubicBezTo>
                <a:cubicBezTo>
                  <a:pt x="7693368" y="4005886"/>
                  <a:pt x="7687227" y="4012027"/>
                  <a:pt x="7679652" y="4012027"/>
                </a:cubicBezTo>
                <a:cubicBezTo>
                  <a:pt x="7672077" y="4012027"/>
                  <a:pt x="7665936" y="4005886"/>
                  <a:pt x="7665936" y="3998311"/>
                </a:cubicBezTo>
                <a:cubicBezTo>
                  <a:pt x="7665936" y="3990736"/>
                  <a:pt x="7672077" y="3984595"/>
                  <a:pt x="7679652" y="3984595"/>
                </a:cubicBezTo>
                <a:close/>
                <a:moveTo>
                  <a:pt x="2665308" y="3978970"/>
                </a:moveTo>
                <a:cubicBezTo>
                  <a:pt x="2672889" y="3978970"/>
                  <a:pt x="2679026" y="3985111"/>
                  <a:pt x="2679026" y="3992686"/>
                </a:cubicBezTo>
                <a:cubicBezTo>
                  <a:pt x="2679026" y="4000261"/>
                  <a:pt x="2672889" y="4006402"/>
                  <a:pt x="2665308" y="4006402"/>
                </a:cubicBezTo>
                <a:cubicBezTo>
                  <a:pt x="2657739" y="4006402"/>
                  <a:pt x="2651593" y="4000261"/>
                  <a:pt x="2651593" y="3992686"/>
                </a:cubicBezTo>
                <a:cubicBezTo>
                  <a:pt x="2651593" y="3985111"/>
                  <a:pt x="2657739" y="3978970"/>
                  <a:pt x="2665308" y="3978970"/>
                </a:cubicBezTo>
                <a:close/>
                <a:moveTo>
                  <a:pt x="3183225" y="3977312"/>
                </a:moveTo>
                <a:cubicBezTo>
                  <a:pt x="3190800" y="3977312"/>
                  <a:pt x="3196941" y="3983453"/>
                  <a:pt x="3196941" y="3991028"/>
                </a:cubicBezTo>
                <a:cubicBezTo>
                  <a:pt x="3196941" y="3998603"/>
                  <a:pt x="3190800" y="4004744"/>
                  <a:pt x="3183225" y="4004744"/>
                </a:cubicBezTo>
                <a:cubicBezTo>
                  <a:pt x="3175650" y="4004744"/>
                  <a:pt x="3169509" y="3998603"/>
                  <a:pt x="3169509" y="3991028"/>
                </a:cubicBezTo>
                <a:cubicBezTo>
                  <a:pt x="3169509" y="3983453"/>
                  <a:pt x="3175650" y="3977312"/>
                  <a:pt x="3183225" y="3977312"/>
                </a:cubicBezTo>
                <a:close/>
                <a:moveTo>
                  <a:pt x="2981656" y="3976318"/>
                </a:moveTo>
                <a:cubicBezTo>
                  <a:pt x="2989231" y="3976318"/>
                  <a:pt x="2995372" y="3982459"/>
                  <a:pt x="2995372" y="3990034"/>
                </a:cubicBezTo>
                <a:cubicBezTo>
                  <a:pt x="2995372" y="3997609"/>
                  <a:pt x="2989231" y="4003750"/>
                  <a:pt x="2981656" y="4003750"/>
                </a:cubicBezTo>
                <a:cubicBezTo>
                  <a:pt x="2974163" y="4003750"/>
                  <a:pt x="2968019" y="3997609"/>
                  <a:pt x="2968019" y="3990034"/>
                </a:cubicBezTo>
                <a:cubicBezTo>
                  <a:pt x="2968019" y="3982459"/>
                  <a:pt x="2974163" y="3976318"/>
                  <a:pt x="2981656" y="3976318"/>
                </a:cubicBezTo>
                <a:close/>
                <a:moveTo>
                  <a:pt x="5018204" y="3975988"/>
                </a:moveTo>
                <a:cubicBezTo>
                  <a:pt x="5025779" y="3975988"/>
                  <a:pt x="5031920" y="3982129"/>
                  <a:pt x="5031920" y="3989704"/>
                </a:cubicBezTo>
                <a:cubicBezTo>
                  <a:pt x="5031920" y="3997279"/>
                  <a:pt x="5025779" y="4003420"/>
                  <a:pt x="5018204" y="4003420"/>
                </a:cubicBezTo>
                <a:cubicBezTo>
                  <a:pt x="5010629" y="4003420"/>
                  <a:pt x="5004488" y="3997279"/>
                  <a:pt x="5004488" y="3989704"/>
                </a:cubicBezTo>
                <a:cubicBezTo>
                  <a:pt x="5004488" y="3982129"/>
                  <a:pt x="5010629" y="3975988"/>
                  <a:pt x="5018204" y="3975988"/>
                </a:cubicBezTo>
                <a:close/>
                <a:moveTo>
                  <a:pt x="5323704" y="3974664"/>
                </a:moveTo>
                <a:cubicBezTo>
                  <a:pt x="5331279" y="3974664"/>
                  <a:pt x="5337420" y="3980805"/>
                  <a:pt x="5337420" y="3988380"/>
                </a:cubicBezTo>
                <a:cubicBezTo>
                  <a:pt x="5337420" y="3995955"/>
                  <a:pt x="5331279" y="4002096"/>
                  <a:pt x="5323704" y="4002096"/>
                </a:cubicBezTo>
                <a:cubicBezTo>
                  <a:pt x="5316129" y="4002096"/>
                  <a:pt x="5309988" y="3995955"/>
                  <a:pt x="5309988" y="3988380"/>
                </a:cubicBezTo>
                <a:cubicBezTo>
                  <a:pt x="5309988" y="3980805"/>
                  <a:pt x="5316129" y="3974664"/>
                  <a:pt x="5323704" y="3974664"/>
                </a:cubicBezTo>
                <a:close/>
                <a:moveTo>
                  <a:pt x="5063882" y="3971686"/>
                </a:moveTo>
                <a:cubicBezTo>
                  <a:pt x="5071457" y="3971686"/>
                  <a:pt x="5077598" y="3977827"/>
                  <a:pt x="5077598" y="3985402"/>
                </a:cubicBezTo>
                <a:cubicBezTo>
                  <a:pt x="5077598" y="3992977"/>
                  <a:pt x="5071457" y="3999118"/>
                  <a:pt x="5063882" y="3999118"/>
                </a:cubicBezTo>
                <a:cubicBezTo>
                  <a:pt x="5056307" y="3999118"/>
                  <a:pt x="5050166" y="3992977"/>
                  <a:pt x="5050166" y="3985402"/>
                </a:cubicBezTo>
                <a:cubicBezTo>
                  <a:pt x="5050166" y="3977827"/>
                  <a:pt x="5056307" y="3971686"/>
                  <a:pt x="5063882" y="3971686"/>
                </a:cubicBezTo>
                <a:close/>
                <a:moveTo>
                  <a:pt x="2785126" y="3971356"/>
                </a:moveTo>
                <a:cubicBezTo>
                  <a:pt x="2792704" y="3971356"/>
                  <a:pt x="2798847" y="3977497"/>
                  <a:pt x="2798847" y="3985072"/>
                </a:cubicBezTo>
                <a:cubicBezTo>
                  <a:pt x="2798847" y="3992647"/>
                  <a:pt x="2792704" y="3998788"/>
                  <a:pt x="2785126" y="3998788"/>
                </a:cubicBezTo>
                <a:cubicBezTo>
                  <a:pt x="2777554" y="3998788"/>
                  <a:pt x="2771419" y="3992647"/>
                  <a:pt x="2771419" y="3985072"/>
                </a:cubicBezTo>
                <a:cubicBezTo>
                  <a:pt x="2771419" y="3977497"/>
                  <a:pt x="2777554" y="3971356"/>
                  <a:pt x="2785126" y="3971356"/>
                </a:cubicBezTo>
                <a:close/>
                <a:moveTo>
                  <a:pt x="8705705" y="3969038"/>
                </a:moveTo>
                <a:cubicBezTo>
                  <a:pt x="8713280" y="3969038"/>
                  <a:pt x="8719421" y="3975179"/>
                  <a:pt x="8719421" y="3982754"/>
                </a:cubicBezTo>
                <a:cubicBezTo>
                  <a:pt x="8719421" y="3990329"/>
                  <a:pt x="8713280" y="3996470"/>
                  <a:pt x="8705705" y="3996470"/>
                </a:cubicBezTo>
                <a:cubicBezTo>
                  <a:pt x="8698130" y="3996470"/>
                  <a:pt x="8691989" y="3990329"/>
                  <a:pt x="8691989" y="3982754"/>
                </a:cubicBezTo>
                <a:cubicBezTo>
                  <a:pt x="8691989" y="3975179"/>
                  <a:pt x="8698130" y="3969038"/>
                  <a:pt x="8705705" y="3969038"/>
                </a:cubicBezTo>
                <a:close/>
                <a:moveTo>
                  <a:pt x="8651093" y="3968044"/>
                </a:moveTo>
                <a:cubicBezTo>
                  <a:pt x="8658668" y="3968044"/>
                  <a:pt x="8664809" y="3974185"/>
                  <a:pt x="8664809" y="3981760"/>
                </a:cubicBezTo>
                <a:cubicBezTo>
                  <a:pt x="8664809" y="3989335"/>
                  <a:pt x="8658668" y="3995476"/>
                  <a:pt x="8651093" y="3995476"/>
                </a:cubicBezTo>
                <a:cubicBezTo>
                  <a:pt x="8643518" y="3995476"/>
                  <a:pt x="8637377" y="3989335"/>
                  <a:pt x="8637377" y="3981760"/>
                </a:cubicBezTo>
                <a:cubicBezTo>
                  <a:pt x="8637377" y="3974185"/>
                  <a:pt x="8643518" y="3968044"/>
                  <a:pt x="8651093" y="3968044"/>
                </a:cubicBezTo>
                <a:close/>
                <a:moveTo>
                  <a:pt x="8596148" y="3967054"/>
                </a:moveTo>
                <a:cubicBezTo>
                  <a:pt x="8603723" y="3967054"/>
                  <a:pt x="8609864" y="3973195"/>
                  <a:pt x="8609864" y="3980770"/>
                </a:cubicBezTo>
                <a:cubicBezTo>
                  <a:pt x="8609864" y="3988345"/>
                  <a:pt x="8603723" y="3994486"/>
                  <a:pt x="8596148" y="3994486"/>
                </a:cubicBezTo>
                <a:cubicBezTo>
                  <a:pt x="8588573" y="3994486"/>
                  <a:pt x="8582432" y="3988345"/>
                  <a:pt x="8582432" y="3980770"/>
                </a:cubicBezTo>
                <a:cubicBezTo>
                  <a:pt x="8582432" y="3973195"/>
                  <a:pt x="8588573" y="3967054"/>
                  <a:pt x="8596148" y="3967054"/>
                </a:cubicBezTo>
                <a:close/>
                <a:moveTo>
                  <a:pt x="8540876" y="3966060"/>
                </a:moveTo>
                <a:cubicBezTo>
                  <a:pt x="8548451" y="3966060"/>
                  <a:pt x="8554592" y="3972201"/>
                  <a:pt x="8554592" y="3979776"/>
                </a:cubicBezTo>
                <a:cubicBezTo>
                  <a:pt x="8554592" y="3987351"/>
                  <a:pt x="8548451" y="3993492"/>
                  <a:pt x="8540876" y="3993492"/>
                </a:cubicBezTo>
                <a:cubicBezTo>
                  <a:pt x="8533301" y="3993492"/>
                  <a:pt x="8527160" y="3987351"/>
                  <a:pt x="8527160" y="3979776"/>
                </a:cubicBezTo>
                <a:cubicBezTo>
                  <a:pt x="8527160" y="3972201"/>
                  <a:pt x="8533301" y="3966060"/>
                  <a:pt x="8540876" y="3966060"/>
                </a:cubicBezTo>
                <a:close/>
                <a:moveTo>
                  <a:pt x="5109556" y="3966060"/>
                </a:moveTo>
                <a:cubicBezTo>
                  <a:pt x="5117131" y="3966060"/>
                  <a:pt x="5123272" y="3972201"/>
                  <a:pt x="5123272" y="3979776"/>
                </a:cubicBezTo>
                <a:cubicBezTo>
                  <a:pt x="5123272" y="3987351"/>
                  <a:pt x="5117131" y="3993492"/>
                  <a:pt x="5109556" y="3993492"/>
                </a:cubicBezTo>
                <a:cubicBezTo>
                  <a:pt x="5101981" y="3993492"/>
                  <a:pt x="5095840" y="3987351"/>
                  <a:pt x="5095840" y="3979776"/>
                </a:cubicBezTo>
                <a:cubicBezTo>
                  <a:pt x="5095840" y="3972201"/>
                  <a:pt x="5101981" y="3966060"/>
                  <a:pt x="5109556" y="3966060"/>
                </a:cubicBezTo>
                <a:close/>
                <a:moveTo>
                  <a:pt x="3105443" y="3965727"/>
                </a:moveTo>
                <a:cubicBezTo>
                  <a:pt x="3113018" y="3965727"/>
                  <a:pt x="3119159" y="3971868"/>
                  <a:pt x="3119159" y="3979443"/>
                </a:cubicBezTo>
                <a:cubicBezTo>
                  <a:pt x="3119159" y="3987018"/>
                  <a:pt x="3113018" y="3993159"/>
                  <a:pt x="3105443" y="3993159"/>
                </a:cubicBezTo>
                <a:cubicBezTo>
                  <a:pt x="3097868" y="3993159"/>
                  <a:pt x="3091727" y="3987018"/>
                  <a:pt x="3091727" y="3979443"/>
                </a:cubicBezTo>
                <a:cubicBezTo>
                  <a:pt x="3091727" y="3971868"/>
                  <a:pt x="3097868" y="3965727"/>
                  <a:pt x="3105443" y="3965727"/>
                </a:cubicBezTo>
                <a:close/>
                <a:moveTo>
                  <a:pt x="8485931" y="3965066"/>
                </a:moveTo>
                <a:cubicBezTo>
                  <a:pt x="8493506" y="3965066"/>
                  <a:pt x="8499647" y="3971207"/>
                  <a:pt x="8499647" y="3978782"/>
                </a:cubicBezTo>
                <a:cubicBezTo>
                  <a:pt x="8499647" y="3986357"/>
                  <a:pt x="8493506" y="3992498"/>
                  <a:pt x="8485931" y="3992498"/>
                </a:cubicBezTo>
                <a:cubicBezTo>
                  <a:pt x="8478356" y="3992498"/>
                  <a:pt x="8472215" y="3986357"/>
                  <a:pt x="8472215" y="3978782"/>
                </a:cubicBezTo>
                <a:cubicBezTo>
                  <a:pt x="8472215" y="3971207"/>
                  <a:pt x="8478356" y="3965066"/>
                  <a:pt x="8485931" y="3965066"/>
                </a:cubicBezTo>
                <a:close/>
                <a:moveTo>
                  <a:pt x="8430659" y="3963743"/>
                </a:moveTo>
                <a:cubicBezTo>
                  <a:pt x="8438234" y="3963743"/>
                  <a:pt x="8444375" y="3969884"/>
                  <a:pt x="8444375" y="3977459"/>
                </a:cubicBezTo>
                <a:cubicBezTo>
                  <a:pt x="8444375" y="3985034"/>
                  <a:pt x="8438234" y="3991175"/>
                  <a:pt x="8430659" y="3991175"/>
                </a:cubicBezTo>
                <a:cubicBezTo>
                  <a:pt x="8423084" y="3991175"/>
                  <a:pt x="8416943" y="3985034"/>
                  <a:pt x="8416943" y="3977459"/>
                </a:cubicBezTo>
                <a:cubicBezTo>
                  <a:pt x="8416943" y="3969884"/>
                  <a:pt x="8423084" y="3963743"/>
                  <a:pt x="8430659" y="3963743"/>
                </a:cubicBezTo>
                <a:close/>
                <a:moveTo>
                  <a:pt x="3309993" y="3963743"/>
                </a:moveTo>
                <a:cubicBezTo>
                  <a:pt x="3317568" y="3963743"/>
                  <a:pt x="3323709" y="3969884"/>
                  <a:pt x="3323709" y="3977459"/>
                </a:cubicBezTo>
                <a:cubicBezTo>
                  <a:pt x="3323709" y="3985034"/>
                  <a:pt x="3317568" y="3991175"/>
                  <a:pt x="3309993" y="3991175"/>
                </a:cubicBezTo>
                <a:cubicBezTo>
                  <a:pt x="3302418" y="3991175"/>
                  <a:pt x="3296277" y="3985034"/>
                  <a:pt x="3296277" y="3977459"/>
                </a:cubicBezTo>
                <a:cubicBezTo>
                  <a:pt x="3296277" y="3969884"/>
                  <a:pt x="3302418" y="3963743"/>
                  <a:pt x="3309993" y="3963743"/>
                </a:cubicBezTo>
                <a:close/>
                <a:moveTo>
                  <a:pt x="2906271" y="3963079"/>
                </a:moveTo>
                <a:cubicBezTo>
                  <a:pt x="2913847" y="3963079"/>
                  <a:pt x="2919991" y="3969220"/>
                  <a:pt x="2919991" y="3976795"/>
                </a:cubicBezTo>
                <a:cubicBezTo>
                  <a:pt x="2919991" y="3984370"/>
                  <a:pt x="2913847" y="3990511"/>
                  <a:pt x="2906271" y="3990511"/>
                </a:cubicBezTo>
                <a:cubicBezTo>
                  <a:pt x="2898698" y="3990511"/>
                  <a:pt x="2892557" y="3984370"/>
                  <a:pt x="2892557" y="3976795"/>
                </a:cubicBezTo>
                <a:cubicBezTo>
                  <a:pt x="2892557" y="3969220"/>
                  <a:pt x="2898698" y="3963079"/>
                  <a:pt x="2906271" y="3963079"/>
                </a:cubicBezTo>
                <a:close/>
                <a:moveTo>
                  <a:pt x="8375384" y="3962749"/>
                </a:moveTo>
                <a:cubicBezTo>
                  <a:pt x="8382959" y="3962749"/>
                  <a:pt x="8389100" y="3968890"/>
                  <a:pt x="8389100" y="3976465"/>
                </a:cubicBezTo>
                <a:cubicBezTo>
                  <a:pt x="8389100" y="3984040"/>
                  <a:pt x="8382959" y="3990181"/>
                  <a:pt x="8375384" y="3990181"/>
                </a:cubicBezTo>
                <a:cubicBezTo>
                  <a:pt x="8367809" y="3990181"/>
                  <a:pt x="8361668" y="3984040"/>
                  <a:pt x="8361668" y="3976465"/>
                </a:cubicBezTo>
                <a:cubicBezTo>
                  <a:pt x="8361668" y="3968890"/>
                  <a:pt x="8367809" y="3962749"/>
                  <a:pt x="8375384" y="3962749"/>
                </a:cubicBezTo>
                <a:close/>
                <a:moveTo>
                  <a:pt x="5367724" y="3962088"/>
                </a:moveTo>
                <a:cubicBezTo>
                  <a:pt x="5375299" y="3962088"/>
                  <a:pt x="5381440" y="3968229"/>
                  <a:pt x="5381440" y="3975804"/>
                </a:cubicBezTo>
                <a:cubicBezTo>
                  <a:pt x="5381440" y="3983379"/>
                  <a:pt x="5375299" y="3989520"/>
                  <a:pt x="5367724" y="3989520"/>
                </a:cubicBezTo>
                <a:cubicBezTo>
                  <a:pt x="5360149" y="3989520"/>
                  <a:pt x="5354008" y="3983379"/>
                  <a:pt x="5354008" y="3975804"/>
                </a:cubicBezTo>
                <a:cubicBezTo>
                  <a:pt x="5354008" y="3968229"/>
                  <a:pt x="5360149" y="3962088"/>
                  <a:pt x="5367724" y="3962088"/>
                </a:cubicBezTo>
                <a:close/>
                <a:moveTo>
                  <a:pt x="8319778" y="3961425"/>
                </a:moveTo>
                <a:cubicBezTo>
                  <a:pt x="8327353" y="3961425"/>
                  <a:pt x="8333494" y="3967566"/>
                  <a:pt x="8333494" y="3975141"/>
                </a:cubicBezTo>
                <a:cubicBezTo>
                  <a:pt x="8333494" y="3982716"/>
                  <a:pt x="8327353" y="3988857"/>
                  <a:pt x="8319778" y="3988857"/>
                </a:cubicBezTo>
                <a:cubicBezTo>
                  <a:pt x="8312203" y="3988857"/>
                  <a:pt x="8306062" y="3982716"/>
                  <a:pt x="8306062" y="3975141"/>
                </a:cubicBezTo>
                <a:cubicBezTo>
                  <a:pt x="8306062" y="3967566"/>
                  <a:pt x="8312203" y="3961425"/>
                  <a:pt x="8319778" y="3961425"/>
                </a:cubicBezTo>
                <a:close/>
                <a:moveTo>
                  <a:pt x="8264485" y="3960434"/>
                </a:moveTo>
                <a:cubicBezTo>
                  <a:pt x="8272060" y="3960434"/>
                  <a:pt x="8278201" y="3966575"/>
                  <a:pt x="8278201" y="3974150"/>
                </a:cubicBezTo>
                <a:cubicBezTo>
                  <a:pt x="8278201" y="3981725"/>
                  <a:pt x="8272060" y="3987866"/>
                  <a:pt x="8264485" y="3987866"/>
                </a:cubicBezTo>
                <a:cubicBezTo>
                  <a:pt x="8256910" y="3987866"/>
                  <a:pt x="8250769" y="3981725"/>
                  <a:pt x="8250769" y="3974150"/>
                </a:cubicBezTo>
                <a:cubicBezTo>
                  <a:pt x="8250769" y="3966575"/>
                  <a:pt x="8256910" y="3960434"/>
                  <a:pt x="8264485" y="3960434"/>
                </a:cubicBezTo>
                <a:close/>
                <a:moveTo>
                  <a:pt x="5155230" y="3959441"/>
                </a:moveTo>
                <a:cubicBezTo>
                  <a:pt x="5162805" y="3959441"/>
                  <a:pt x="5168946" y="3965582"/>
                  <a:pt x="5168946" y="3973157"/>
                </a:cubicBezTo>
                <a:cubicBezTo>
                  <a:pt x="5168946" y="3980732"/>
                  <a:pt x="5162805" y="3986873"/>
                  <a:pt x="5155230" y="3986873"/>
                </a:cubicBezTo>
                <a:cubicBezTo>
                  <a:pt x="5147655" y="3986873"/>
                  <a:pt x="5141514" y="3980732"/>
                  <a:pt x="5141514" y="3973157"/>
                </a:cubicBezTo>
                <a:cubicBezTo>
                  <a:pt x="5141514" y="3965582"/>
                  <a:pt x="5147655" y="3959441"/>
                  <a:pt x="5155230" y="3959441"/>
                </a:cubicBezTo>
                <a:close/>
                <a:moveTo>
                  <a:pt x="8208567" y="3959110"/>
                </a:moveTo>
                <a:cubicBezTo>
                  <a:pt x="8216142" y="3959110"/>
                  <a:pt x="8222283" y="3965251"/>
                  <a:pt x="8222283" y="3972826"/>
                </a:cubicBezTo>
                <a:cubicBezTo>
                  <a:pt x="8222283" y="3980401"/>
                  <a:pt x="8216142" y="3986542"/>
                  <a:pt x="8208567" y="3986542"/>
                </a:cubicBezTo>
                <a:cubicBezTo>
                  <a:pt x="8200992" y="3986542"/>
                  <a:pt x="8194851" y="3980401"/>
                  <a:pt x="8194851" y="3972826"/>
                </a:cubicBezTo>
                <a:cubicBezTo>
                  <a:pt x="8194851" y="3965251"/>
                  <a:pt x="8200992" y="3959110"/>
                  <a:pt x="8208567" y="3959110"/>
                </a:cubicBezTo>
                <a:close/>
                <a:moveTo>
                  <a:pt x="8152962" y="3957787"/>
                </a:moveTo>
                <a:cubicBezTo>
                  <a:pt x="8160537" y="3957787"/>
                  <a:pt x="8166678" y="3963928"/>
                  <a:pt x="8166678" y="3971503"/>
                </a:cubicBezTo>
                <a:cubicBezTo>
                  <a:pt x="8166678" y="3979078"/>
                  <a:pt x="8160537" y="3985219"/>
                  <a:pt x="8152962" y="3985219"/>
                </a:cubicBezTo>
                <a:cubicBezTo>
                  <a:pt x="8145387" y="3985219"/>
                  <a:pt x="8139246" y="3979078"/>
                  <a:pt x="8139246" y="3971503"/>
                </a:cubicBezTo>
                <a:cubicBezTo>
                  <a:pt x="8139246" y="3963928"/>
                  <a:pt x="8145387" y="3957787"/>
                  <a:pt x="8152962" y="3957787"/>
                </a:cubicBezTo>
                <a:close/>
                <a:moveTo>
                  <a:pt x="2711985" y="3956463"/>
                </a:moveTo>
                <a:cubicBezTo>
                  <a:pt x="2719557" y="3956463"/>
                  <a:pt x="2725699" y="3962604"/>
                  <a:pt x="2725699" y="3970179"/>
                </a:cubicBezTo>
                <a:cubicBezTo>
                  <a:pt x="2725699" y="3977754"/>
                  <a:pt x="2719557" y="3983895"/>
                  <a:pt x="2711985" y="3983895"/>
                </a:cubicBezTo>
                <a:cubicBezTo>
                  <a:pt x="2704404" y="3983895"/>
                  <a:pt x="2698267" y="3977754"/>
                  <a:pt x="2698267" y="3970179"/>
                </a:cubicBezTo>
                <a:cubicBezTo>
                  <a:pt x="2698267" y="3962604"/>
                  <a:pt x="2704404" y="3956463"/>
                  <a:pt x="2711985" y="3956463"/>
                </a:cubicBezTo>
                <a:close/>
                <a:moveTo>
                  <a:pt x="8097026" y="3956129"/>
                </a:moveTo>
                <a:cubicBezTo>
                  <a:pt x="8104601" y="3956129"/>
                  <a:pt x="8110742" y="3962270"/>
                  <a:pt x="8110742" y="3969845"/>
                </a:cubicBezTo>
                <a:cubicBezTo>
                  <a:pt x="8110742" y="3977420"/>
                  <a:pt x="8104601" y="3983561"/>
                  <a:pt x="8097026" y="3983561"/>
                </a:cubicBezTo>
                <a:cubicBezTo>
                  <a:pt x="8089451" y="3983561"/>
                  <a:pt x="8083310" y="3977420"/>
                  <a:pt x="8083310" y="3969845"/>
                </a:cubicBezTo>
                <a:cubicBezTo>
                  <a:pt x="8083310" y="3962270"/>
                  <a:pt x="8089451" y="3956129"/>
                  <a:pt x="8097026" y="3956129"/>
                </a:cubicBezTo>
                <a:close/>
                <a:moveTo>
                  <a:pt x="8041087" y="3954805"/>
                </a:moveTo>
                <a:cubicBezTo>
                  <a:pt x="8048662" y="3954805"/>
                  <a:pt x="8054803" y="3960946"/>
                  <a:pt x="8054803" y="3968521"/>
                </a:cubicBezTo>
                <a:cubicBezTo>
                  <a:pt x="8054803" y="3976096"/>
                  <a:pt x="8048662" y="3982237"/>
                  <a:pt x="8041087" y="3982237"/>
                </a:cubicBezTo>
                <a:cubicBezTo>
                  <a:pt x="8033512" y="3982237"/>
                  <a:pt x="8027371" y="3976096"/>
                  <a:pt x="8027371" y="3968521"/>
                </a:cubicBezTo>
                <a:cubicBezTo>
                  <a:pt x="8027371" y="3960946"/>
                  <a:pt x="8033512" y="3954805"/>
                  <a:pt x="8041087" y="3954805"/>
                </a:cubicBezTo>
                <a:close/>
                <a:moveTo>
                  <a:pt x="3230887" y="3953811"/>
                </a:moveTo>
                <a:cubicBezTo>
                  <a:pt x="3238462" y="3953811"/>
                  <a:pt x="3244603" y="3959952"/>
                  <a:pt x="3244603" y="3967527"/>
                </a:cubicBezTo>
                <a:cubicBezTo>
                  <a:pt x="3244603" y="3975102"/>
                  <a:pt x="3238462" y="3981243"/>
                  <a:pt x="3230887" y="3981243"/>
                </a:cubicBezTo>
                <a:cubicBezTo>
                  <a:pt x="3223312" y="3981243"/>
                  <a:pt x="3217171" y="3975102"/>
                  <a:pt x="3217171" y="3967527"/>
                </a:cubicBezTo>
                <a:cubicBezTo>
                  <a:pt x="3217171" y="3959952"/>
                  <a:pt x="3223312" y="3953811"/>
                  <a:pt x="3230887" y="3953811"/>
                </a:cubicBezTo>
                <a:close/>
                <a:moveTo>
                  <a:pt x="3028654" y="3953481"/>
                </a:moveTo>
                <a:cubicBezTo>
                  <a:pt x="3036229" y="3953481"/>
                  <a:pt x="3042370" y="3959622"/>
                  <a:pt x="3042370" y="3967197"/>
                </a:cubicBezTo>
                <a:cubicBezTo>
                  <a:pt x="3042370" y="3974772"/>
                  <a:pt x="3036229" y="3980913"/>
                  <a:pt x="3028654" y="3980913"/>
                </a:cubicBezTo>
                <a:cubicBezTo>
                  <a:pt x="3021079" y="3980913"/>
                  <a:pt x="3014938" y="3974772"/>
                  <a:pt x="3014938" y="3967197"/>
                </a:cubicBezTo>
                <a:cubicBezTo>
                  <a:pt x="3014938" y="3959622"/>
                  <a:pt x="3021079" y="3953481"/>
                  <a:pt x="3028654" y="3953481"/>
                </a:cubicBezTo>
                <a:close/>
                <a:moveTo>
                  <a:pt x="7984822" y="3953151"/>
                </a:moveTo>
                <a:cubicBezTo>
                  <a:pt x="7992397" y="3953151"/>
                  <a:pt x="7998538" y="3959292"/>
                  <a:pt x="7998538" y="3966867"/>
                </a:cubicBezTo>
                <a:cubicBezTo>
                  <a:pt x="7998538" y="3974442"/>
                  <a:pt x="7992397" y="3980583"/>
                  <a:pt x="7984822" y="3980583"/>
                </a:cubicBezTo>
                <a:cubicBezTo>
                  <a:pt x="7977247" y="3980583"/>
                  <a:pt x="7971106" y="3974442"/>
                  <a:pt x="7971106" y="3966867"/>
                </a:cubicBezTo>
                <a:cubicBezTo>
                  <a:pt x="7971106" y="3959292"/>
                  <a:pt x="7977247" y="3953151"/>
                  <a:pt x="7984822" y="3953151"/>
                </a:cubicBezTo>
                <a:close/>
                <a:moveTo>
                  <a:pt x="7928552" y="3951497"/>
                </a:moveTo>
                <a:cubicBezTo>
                  <a:pt x="7936127" y="3951497"/>
                  <a:pt x="7942268" y="3957638"/>
                  <a:pt x="7942268" y="3965213"/>
                </a:cubicBezTo>
                <a:cubicBezTo>
                  <a:pt x="7942268" y="3972788"/>
                  <a:pt x="7936127" y="3978929"/>
                  <a:pt x="7928552" y="3978929"/>
                </a:cubicBezTo>
                <a:cubicBezTo>
                  <a:pt x="7920977" y="3978929"/>
                  <a:pt x="7914836" y="3972788"/>
                  <a:pt x="7914836" y="3965213"/>
                </a:cubicBezTo>
                <a:cubicBezTo>
                  <a:pt x="7914836" y="3957638"/>
                  <a:pt x="7920977" y="3951497"/>
                  <a:pt x="7928552" y="3951497"/>
                </a:cubicBezTo>
                <a:close/>
                <a:moveTo>
                  <a:pt x="5200248" y="3951167"/>
                </a:moveTo>
                <a:cubicBezTo>
                  <a:pt x="5207823" y="3951167"/>
                  <a:pt x="5213964" y="3957308"/>
                  <a:pt x="5213964" y="3964883"/>
                </a:cubicBezTo>
                <a:cubicBezTo>
                  <a:pt x="5213964" y="3972458"/>
                  <a:pt x="5207823" y="3978599"/>
                  <a:pt x="5200248" y="3978599"/>
                </a:cubicBezTo>
                <a:cubicBezTo>
                  <a:pt x="5192673" y="3978599"/>
                  <a:pt x="5186532" y="3972458"/>
                  <a:pt x="5186532" y="3964883"/>
                </a:cubicBezTo>
                <a:cubicBezTo>
                  <a:pt x="5186532" y="3957308"/>
                  <a:pt x="5192673" y="3951167"/>
                  <a:pt x="5200248" y="3951167"/>
                </a:cubicBezTo>
                <a:close/>
                <a:moveTo>
                  <a:pt x="7871953" y="3949839"/>
                </a:moveTo>
                <a:cubicBezTo>
                  <a:pt x="7879528" y="3949839"/>
                  <a:pt x="7885669" y="3955980"/>
                  <a:pt x="7885669" y="3963555"/>
                </a:cubicBezTo>
                <a:cubicBezTo>
                  <a:pt x="7885669" y="3971130"/>
                  <a:pt x="7879528" y="3977271"/>
                  <a:pt x="7871953" y="3977271"/>
                </a:cubicBezTo>
                <a:cubicBezTo>
                  <a:pt x="7864378" y="3977271"/>
                  <a:pt x="7858237" y="3971130"/>
                  <a:pt x="7858237" y="3963555"/>
                </a:cubicBezTo>
                <a:cubicBezTo>
                  <a:pt x="7858237" y="3955980"/>
                  <a:pt x="7864378" y="3949839"/>
                  <a:pt x="7871953" y="3949839"/>
                </a:cubicBezTo>
                <a:close/>
                <a:moveTo>
                  <a:pt x="2831793" y="3948849"/>
                </a:moveTo>
                <a:cubicBezTo>
                  <a:pt x="2839373" y="3948849"/>
                  <a:pt x="2845515" y="3954990"/>
                  <a:pt x="2845515" y="3962565"/>
                </a:cubicBezTo>
                <a:cubicBezTo>
                  <a:pt x="2845515" y="3970140"/>
                  <a:pt x="2839373" y="3976281"/>
                  <a:pt x="2831793" y="3976281"/>
                </a:cubicBezTo>
                <a:cubicBezTo>
                  <a:pt x="2824221" y="3976281"/>
                  <a:pt x="2818079" y="3970140"/>
                  <a:pt x="2818079" y="3962565"/>
                </a:cubicBezTo>
                <a:cubicBezTo>
                  <a:pt x="2818079" y="3954990"/>
                  <a:pt x="2824221" y="3948849"/>
                  <a:pt x="2831793" y="3948849"/>
                </a:cubicBezTo>
                <a:close/>
                <a:moveTo>
                  <a:pt x="7815357" y="3948185"/>
                </a:moveTo>
                <a:cubicBezTo>
                  <a:pt x="7822932" y="3948185"/>
                  <a:pt x="7829073" y="3954326"/>
                  <a:pt x="7829073" y="3961901"/>
                </a:cubicBezTo>
                <a:cubicBezTo>
                  <a:pt x="7829073" y="3969476"/>
                  <a:pt x="7822932" y="3975617"/>
                  <a:pt x="7815357" y="3975617"/>
                </a:cubicBezTo>
                <a:cubicBezTo>
                  <a:pt x="7807782" y="3975617"/>
                  <a:pt x="7801641" y="3969476"/>
                  <a:pt x="7801641" y="3961901"/>
                </a:cubicBezTo>
                <a:cubicBezTo>
                  <a:pt x="7801641" y="3954326"/>
                  <a:pt x="7807782" y="3948185"/>
                  <a:pt x="7815357" y="3948185"/>
                </a:cubicBezTo>
                <a:close/>
                <a:moveTo>
                  <a:pt x="5411414" y="3947855"/>
                </a:moveTo>
                <a:cubicBezTo>
                  <a:pt x="5418989" y="3947855"/>
                  <a:pt x="5425130" y="3953996"/>
                  <a:pt x="5425130" y="3961571"/>
                </a:cubicBezTo>
                <a:cubicBezTo>
                  <a:pt x="5425130" y="3969146"/>
                  <a:pt x="5418989" y="3975287"/>
                  <a:pt x="5411414" y="3975287"/>
                </a:cubicBezTo>
                <a:cubicBezTo>
                  <a:pt x="5403839" y="3975287"/>
                  <a:pt x="5397698" y="3969146"/>
                  <a:pt x="5397698" y="3961571"/>
                </a:cubicBezTo>
                <a:cubicBezTo>
                  <a:pt x="5397698" y="3953996"/>
                  <a:pt x="5403839" y="3947855"/>
                  <a:pt x="5411414" y="3947855"/>
                </a:cubicBezTo>
                <a:close/>
                <a:moveTo>
                  <a:pt x="7758428" y="3946201"/>
                </a:moveTo>
                <a:cubicBezTo>
                  <a:pt x="7766003" y="3946201"/>
                  <a:pt x="7772144" y="3952342"/>
                  <a:pt x="7772144" y="3959917"/>
                </a:cubicBezTo>
                <a:cubicBezTo>
                  <a:pt x="7772144" y="3967492"/>
                  <a:pt x="7766003" y="3973633"/>
                  <a:pt x="7758428" y="3973633"/>
                </a:cubicBezTo>
                <a:cubicBezTo>
                  <a:pt x="7750853" y="3973633"/>
                  <a:pt x="7744712" y="3967492"/>
                  <a:pt x="7744712" y="3959917"/>
                </a:cubicBezTo>
                <a:cubicBezTo>
                  <a:pt x="7744712" y="3952342"/>
                  <a:pt x="7750853" y="3946201"/>
                  <a:pt x="7758428" y="3946201"/>
                </a:cubicBezTo>
                <a:close/>
                <a:moveTo>
                  <a:pt x="7701499" y="3944214"/>
                </a:moveTo>
                <a:cubicBezTo>
                  <a:pt x="7709074" y="3944214"/>
                  <a:pt x="7715215" y="3950355"/>
                  <a:pt x="7715215" y="3957930"/>
                </a:cubicBezTo>
                <a:cubicBezTo>
                  <a:pt x="7715215" y="3965505"/>
                  <a:pt x="7709074" y="3971646"/>
                  <a:pt x="7701499" y="3971646"/>
                </a:cubicBezTo>
                <a:cubicBezTo>
                  <a:pt x="7693924" y="3971646"/>
                  <a:pt x="7687783" y="3965505"/>
                  <a:pt x="7687783" y="3957930"/>
                </a:cubicBezTo>
                <a:cubicBezTo>
                  <a:pt x="7687783" y="3950355"/>
                  <a:pt x="7693924" y="3944214"/>
                  <a:pt x="7701499" y="3944214"/>
                </a:cubicBezTo>
                <a:close/>
                <a:moveTo>
                  <a:pt x="3152774" y="3942559"/>
                </a:moveTo>
                <a:cubicBezTo>
                  <a:pt x="3160349" y="3942559"/>
                  <a:pt x="3166490" y="3948700"/>
                  <a:pt x="3166490" y="3956275"/>
                </a:cubicBezTo>
                <a:cubicBezTo>
                  <a:pt x="3166490" y="3963850"/>
                  <a:pt x="3160349" y="3969991"/>
                  <a:pt x="3152774" y="3969991"/>
                </a:cubicBezTo>
                <a:cubicBezTo>
                  <a:pt x="3145199" y="3969991"/>
                  <a:pt x="3139058" y="3963850"/>
                  <a:pt x="3139058" y="3956275"/>
                </a:cubicBezTo>
                <a:cubicBezTo>
                  <a:pt x="3139058" y="3948700"/>
                  <a:pt x="3145199" y="3942559"/>
                  <a:pt x="3152774" y="3942559"/>
                </a:cubicBezTo>
                <a:close/>
                <a:moveTo>
                  <a:pt x="7644569" y="3942229"/>
                </a:moveTo>
                <a:cubicBezTo>
                  <a:pt x="7652144" y="3942229"/>
                  <a:pt x="7658285" y="3948370"/>
                  <a:pt x="7658285" y="3955945"/>
                </a:cubicBezTo>
                <a:cubicBezTo>
                  <a:pt x="7658285" y="3963520"/>
                  <a:pt x="7652144" y="3969661"/>
                  <a:pt x="7644569" y="3969661"/>
                </a:cubicBezTo>
                <a:cubicBezTo>
                  <a:pt x="7636994" y="3969661"/>
                  <a:pt x="7630853" y="3963520"/>
                  <a:pt x="7630853" y="3955945"/>
                </a:cubicBezTo>
                <a:cubicBezTo>
                  <a:pt x="7630853" y="3948370"/>
                  <a:pt x="7636994" y="3942229"/>
                  <a:pt x="7644569" y="3942229"/>
                </a:cubicBezTo>
                <a:close/>
                <a:moveTo>
                  <a:pt x="5245258" y="3941566"/>
                </a:moveTo>
                <a:cubicBezTo>
                  <a:pt x="5252833" y="3941566"/>
                  <a:pt x="5258974" y="3947707"/>
                  <a:pt x="5258974" y="3955282"/>
                </a:cubicBezTo>
                <a:cubicBezTo>
                  <a:pt x="5258974" y="3962857"/>
                  <a:pt x="5252833" y="3968998"/>
                  <a:pt x="5245258" y="3968998"/>
                </a:cubicBezTo>
                <a:cubicBezTo>
                  <a:pt x="5237683" y="3968998"/>
                  <a:pt x="5231542" y="3962857"/>
                  <a:pt x="5231542" y="3955282"/>
                </a:cubicBezTo>
                <a:cubicBezTo>
                  <a:pt x="5231542" y="3947707"/>
                  <a:pt x="5237683" y="3941566"/>
                  <a:pt x="5245258" y="3941566"/>
                </a:cubicBezTo>
                <a:close/>
                <a:moveTo>
                  <a:pt x="2639494" y="3940905"/>
                </a:moveTo>
                <a:cubicBezTo>
                  <a:pt x="2647072" y="3940905"/>
                  <a:pt x="2653210" y="3947046"/>
                  <a:pt x="2653210" y="3954621"/>
                </a:cubicBezTo>
                <a:cubicBezTo>
                  <a:pt x="2653210" y="3962196"/>
                  <a:pt x="2647072" y="3968337"/>
                  <a:pt x="2639494" y="3968337"/>
                </a:cubicBezTo>
                <a:cubicBezTo>
                  <a:pt x="2631914" y="3968337"/>
                  <a:pt x="2625780" y="3962196"/>
                  <a:pt x="2625780" y="3954621"/>
                </a:cubicBezTo>
                <a:cubicBezTo>
                  <a:pt x="2625780" y="3947046"/>
                  <a:pt x="2631914" y="3940905"/>
                  <a:pt x="2639494" y="3940905"/>
                </a:cubicBezTo>
                <a:close/>
                <a:moveTo>
                  <a:pt x="7586976" y="3940242"/>
                </a:moveTo>
                <a:cubicBezTo>
                  <a:pt x="7594551" y="3940242"/>
                  <a:pt x="7600692" y="3946383"/>
                  <a:pt x="7600692" y="3953958"/>
                </a:cubicBezTo>
                <a:cubicBezTo>
                  <a:pt x="7600692" y="3961533"/>
                  <a:pt x="7594551" y="3967674"/>
                  <a:pt x="7586976" y="3967674"/>
                </a:cubicBezTo>
                <a:cubicBezTo>
                  <a:pt x="7579401" y="3967674"/>
                  <a:pt x="7573260" y="3961533"/>
                  <a:pt x="7573260" y="3953958"/>
                </a:cubicBezTo>
                <a:cubicBezTo>
                  <a:pt x="7573260" y="3946383"/>
                  <a:pt x="7579401" y="3940242"/>
                  <a:pt x="7586976" y="3940242"/>
                </a:cubicBezTo>
                <a:close/>
                <a:moveTo>
                  <a:pt x="2953267" y="3940242"/>
                </a:moveTo>
                <a:cubicBezTo>
                  <a:pt x="2960848" y="3940242"/>
                  <a:pt x="2966984" y="3946383"/>
                  <a:pt x="2966984" y="3953958"/>
                </a:cubicBezTo>
                <a:cubicBezTo>
                  <a:pt x="2966984" y="3961533"/>
                  <a:pt x="2960848" y="3967674"/>
                  <a:pt x="2953267" y="3967674"/>
                </a:cubicBezTo>
                <a:cubicBezTo>
                  <a:pt x="2945693" y="3967674"/>
                  <a:pt x="2939552" y="3961533"/>
                  <a:pt x="2939552" y="3953958"/>
                </a:cubicBezTo>
                <a:cubicBezTo>
                  <a:pt x="2939552" y="3946383"/>
                  <a:pt x="2945693" y="3940242"/>
                  <a:pt x="2953267" y="3940242"/>
                </a:cubicBezTo>
                <a:close/>
                <a:moveTo>
                  <a:pt x="2758656" y="3933956"/>
                </a:moveTo>
                <a:cubicBezTo>
                  <a:pt x="2766219" y="3933956"/>
                  <a:pt x="2772364" y="3940097"/>
                  <a:pt x="2772364" y="3947672"/>
                </a:cubicBezTo>
                <a:cubicBezTo>
                  <a:pt x="2772364" y="3955247"/>
                  <a:pt x="2766219" y="3961388"/>
                  <a:pt x="2758656" y="3961388"/>
                </a:cubicBezTo>
                <a:cubicBezTo>
                  <a:pt x="2751078" y="3961388"/>
                  <a:pt x="2744933" y="3955247"/>
                  <a:pt x="2744933" y="3947672"/>
                </a:cubicBezTo>
                <a:cubicBezTo>
                  <a:pt x="2744933" y="3940097"/>
                  <a:pt x="2751078" y="3933956"/>
                  <a:pt x="2758656" y="3933956"/>
                </a:cubicBezTo>
                <a:close/>
                <a:moveTo>
                  <a:pt x="5454774" y="3932628"/>
                </a:moveTo>
                <a:cubicBezTo>
                  <a:pt x="5462349" y="3932628"/>
                  <a:pt x="5468490" y="3938769"/>
                  <a:pt x="5468490" y="3946344"/>
                </a:cubicBezTo>
                <a:cubicBezTo>
                  <a:pt x="5468490" y="3953919"/>
                  <a:pt x="5462349" y="3960060"/>
                  <a:pt x="5454774" y="3960060"/>
                </a:cubicBezTo>
                <a:cubicBezTo>
                  <a:pt x="5447199" y="3960060"/>
                  <a:pt x="5441058" y="3953919"/>
                  <a:pt x="5441058" y="3946344"/>
                </a:cubicBezTo>
                <a:cubicBezTo>
                  <a:pt x="5441058" y="3938769"/>
                  <a:pt x="5447199" y="3932628"/>
                  <a:pt x="5454774" y="3932628"/>
                </a:cubicBezTo>
                <a:close/>
                <a:moveTo>
                  <a:pt x="5289942" y="3930644"/>
                </a:moveTo>
                <a:cubicBezTo>
                  <a:pt x="5297517" y="3930644"/>
                  <a:pt x="5303658" y="3936785"/>
                  <a:pt x="5303658" y="3944360"/>
                </a:cubicBezTo>
                <a:cubicBezTo>
                  <a:pt x="5303658" y="3951935"/>
                  <a:pt x="5297517" y="3958076"/>
                  <a:pt x="5289942" y="3958076"/>
                </a:cubicBezTo>
                <a:cubicBezTo>
                  <a:pt x="5282367" y="3958076"/>
                  <a:pt x="5276226" y="3951935"/>
                  <a:pt x="5276226" y="3944360"/>
                </a:cubicBezTo>
                <a:cubicBezTo>
                  <a:pt x="5276226" y="3936785"/>
                  <a:pt x="5282367" y="3930644"/>
                  <a:pt x="5289942" y="3930644"/>
                </a:cubicBezTo>
                <a:close/>
                <a:moveTo>
                  <a:pt x="3278879" y="3930314"/>
                </a:moveTo>
                <a:cubicBezTo>
                  <a:pt x="3286454" y="3930314"/>
                  <a:pt x="3292595" y="3936455"/>
                  <a:pt x="3292595" y="3944030"/>
                </a:cubicBezTo>
                <a:cubicBezTo>
                  <a:pt x="3292595" y="3951605"/>
                  <a:pt x="3286454" y="3957746"/>
                  <a:pt x="3278879" y="3957746"/>
                </a:cubicBezTo>
                <a:cubicBezTo>
                  <a:pt x="3271304" y="3957746"/>
                  <a:pt x="3265163" y="3951605"/>
                  <a:pt x="3265163" y="3944030"/>
                </a:cubicBezTo>
                <a:cubicBezTo>
                  <a:pt x="3265163" y="3936455"/>
                  <a:pt x="3271304" y="3930314"/>
                  <a:pt x="3278879" y="3930314"/>
                </a:cubicBezTo>
                <a:close/>
                <a:moveTo>
                  <a:pt x="3075986" y="3930314"/>
                </a:moveTo>
                <a:cubicBezTo>
                  <a:pt x="3083561" y="3930314"/>
                  <a:pt x="3089702" y="3936455"/>
                  <a:pt x="3089702" y="3944030"/>
                </a:cubicBezTo>
                <a:cubicBezTo>
                  <a:pt x="3089702" y="3951605"/>
                  <a:pt x="3083561" y="3957746"/>
                  <a:pt x="3075986" y="3957746"/>
                </a:cubicBezTo>
                <a:cubicBezTo>
                  <a:pt x="3068411" y="3957746"/>
                  <a:pt x="3062270" y="3951605"/>
                  <a:pt x="3062270" y="3944030"/>
                </a:cubicBezTo>
                <a:cubicBezTo>
                  <a:pt x="3062270" y="3936455"/>
                  <a:pt x="3068411" y="3930314"/>
                  <a:pt x="3075986" y="3930314"/>
                </a:cubicBezTo>
                <a:close/>
                <a:moveTo>
                  <a:pt x="4983782" y="3926672"/>
                </a:moveTo>
                <a:cubicBezTo>
                  <a:pt x="4991357" y="3926672"/>
                  <a:pt x="4997498" y="3932813"/>
                  <a:pt x="4997498" y="3940388"/>
                </a:cubicBezTo>
                <a:cubicBezTo>
                  <a:pt x="4997498" y="3947963"/>
                  <a:pt x="4991357" y="3954104"/>
                  <a:pt x="4983782" y="3954104"/>
                </a:cubicBezTo>
                <a:cubicBezTo>
                  <a:pt x="4976207" y="3954104"/>
                  <a:pt x="4970066" y="3947963"/>
                  <a:pt x="4970066" y="3940388"/>
                </a:cubicBezTo>
                <a:cubicBezTo>
                  <a:pt x="4970066" y="3932813"/>
                  <a:pt x="4976207" y="3926672"/>
                  <a:pt x="4983782" y="3926672"/>
                </a:cubicBezTo>
                <a:close/>
                <a:moveTo>
                  <a:pt x="8722586" y="3926342"/>
                </a:moveTo>
                <a:cubicBezTo>
                  <a:pt x="8730161" y="3926342"/>
                  <a:pt x="8736302" y="3932483"/>
                  <a:pt x="8736302" y="3940058"/>
                </a:cubicBezTo>
                <a:cubicBezTo>
                  <a:pt x="8736302" y="3947633"/>
                  <a:pt x="8730161" y="3953774"/>
                  <a:pt x="8722586" y="3953774"/>
                </a:cubicBezTo>
                <a:cubicBezTo>
                  <a:pt x="8715011" y="3953774"/>
                  <a:pt x="8708870" y="3947633"/>
                  <a:pt x="8708870" y="3940058"/>
                </a:cubicBezTo>
                <a:cubicBezTo>
                  <a:pt x="8708870" y="3932483"/>
                  <a:pt x="8715011" y="3926342"/>
                  <a:pt x="8722586" y="3926342"/>
                </a:cubicBezTo>
                <a:close/>
                <a:moveTo>
                  <a:pt x="2878795" y="3926012"/>
                </a:moveTo>
                <a:cubicBezTo>
                  <a:pt x="2886376" y="3926012"/>
                  <a:pt x="2892512" y="3932153"/>
                  <a:pt x="2892512" y="3939728"/>
                </a:cubicBezTo>
                <a:cubicBezTo>
                  <a:pt x="2892512" y="3947303"/>
                  <a:pt x="2886376" y="3953444"/>
                  <a:pt x="2878795" y="3953444"/>
                </a:cubicBezTo>
                <a:cubicBezTo>
                  <a:pt x="2871222" y="3953444"/>
                  <a:pt x="2865082" y="3947303"/>
                  <a:pt x="2865082" y="3939728"/>
                </a:cubicBezTo>
                <a:cubicBezTo>
                  <a:pt x="2865082" y="3932153"/>
                  <a:pt x="2871222" y="3926012"/>
                  <a:pt x="2878795" y="3926012"/>
                </a:cubicBezTo>
                <a:close/>
                <a:moveTo>
                  <a:pt x="8667974" y="3925348"/>
                </a:moveTo>
                <a:cubicBezTo>
                  <a:pt x="8675549" y="3925348"/>
                  <a:pt x="8681690" y="3931489"/>
                  <a:pt x="8681690" y="3939064"/>
                </a:cubicBezTo>
                <a:cubicBezTo>
                  <a:pt x="8681690" y="3946639"/>
                  <a:pt x="8675549" y="3952780"/>
                  <a:pt x="8667974" y="3952780"/>
                </a:cubicBezTo>
                <a:cubicBezTo>
                  <a:pt x="8660399" y="3952780"/>
                  <a:pt x="8654258" y="3946639"/>
                  <a:pt x="8654258" y="3939064"/>
                </a:cubicBezTo>
                <a:cubicBezTo>
                  <a:pt x="8654258" y="3931489"/>
                  <a:pt x="8660399" y="3925348"/>
                  <a:pt x="8667974" y="3925348"/>
                </a:cubicBezTo>
                <a:close/>
                <a:moveTo>
                  <a:pt x="8613362" y="3924354"/>
                </a:moveTo>
                <a:cubicBezTo>
                  <a:pt x="8620937" y="3924354"/>
                  <a:pt x="8627078" y="3930495"/>
                  <a:pt x="8627078" y="3938070"/>
                </a:cubicBezTo>
                <a:cubicBezTo>
                  <a:pt x="8627078" y="3945645"/>
                  <a:pt x="8620937" y="3951786"/>
                  <a:pt x="8613362" y="3951786"/>
                </a:cubicBezTo>
                <a:cubicBezTo>
                  <a:pt x="8605787" y="3951786"/>
                  <a:pt x="8599646" y="3945645"/>
                  <a:pt x="8599646" y="3938070"/>
                </a:cubicBezTo>
                <a:cubicBezTo>
                  <a:pt x="8599646" y="3930495"/>
                  <a:pt x="8605787" y="3924354"/>
                  <a:pt x="8613362" y="3924354"/>
                </a:cubicBezTo>
                <a:close/>
                <a:moveTo>
                  <a:pt x="8558417" y="3923694"/>
                </a:moveTo>
                <a:cubicBezTo>
                  <a:pt x="8565992" y="3923694"/>
                  <a:pt x="8572133" y="3929835"/>
                  <a:pt x="8572133" y="3937410"/>
                </a:cubicBezTo>
                <a:cubicBezTo>
                  <a:pt x="8572133" y="3944985"/>
                  <a:pt x="8565992" y="3951126"/>
                  <a:pt x="8558417" y="3951126"/>
                </a:cubicBezTo>
                <a:cubicBezTo>
                  <a:pt x="8550842" y="3951126"/>
                  <a:pt x="8544701" y="3944985"/>
                  <a:pt x="8544701" y="3937410"/>
                </a:cubicBezTo>
                <a:cubicBezTo>
                  <a:pt x="8544701" y="3929835"/>
                  <a:pt x="8550842" y="3923694"/>
                  <a:pt x="8558417" y="3923694"/>
                </a:cubicBezTo>
                <a:close/>
                <a:moveTo>
                  <a:pt x="5029790" y="3923694"/>
                </a:moveTo>
                <a:cubicBezTo>
                  <a:pt x="5037365" y="3923694"/>
                  <a:pt x="5043506" y="3929835"/>
                  <a:pt x="5043506" y="3937410"/>
                </a:cubicBezTo>
                <a:cubicBezTo>
                  <a:pt x="5043506" y="3944985"/>
                  <a:pt x="5037365" y="3951126"/>
                  <a:pt x="5029790" y="3951126"/>
                </a:cubicBezTo>
                <a:cubicBezTo>
                  <a:pt x="5022215" y="3951126"/>
                  <a:pt x="5016074" y="3944985"/>
                  <a:pt x="5016074" y="3937410"/>
                </a:cubicBezTo>
                <a:cubicBezTo>
                  <a:pt x="5016074" y="3929835"/>
                  <a:pt x="5022215" y="3923694"/>
                  <a:pt x="5029790" y="3923694"/>
                </a:cubicBezTo>
                <a:close/>
                <a:moveTo>
                  <a:pt x="8503475" y="3922700"/>
                </a:moveTo>
                <a:cubicBezTo>
                  <a:pt x="8511050" y="3922700"/>
                  <a:pt x="8517191" y="3928841"/>
                  <a:pt x="8517191" y="3936416"/>
                </a:cubicBezTo>
                <a:cubicBezTo>
                  <a:pt x="8517191" y="3943991"/>
                  <a:pt x="8511050" y="3950132"/>
                  <a:pt x="8503475" y="3950132"/>
                </a:cubicBezTo>
                <a:cubicBezTo>
                  <a:pt x="8495900" y="3950132"/>
                  <a:pt x="8489759" y="3943991"/>
                  <a:pt x="8489759" y="3936416"/>
                </a:cubicBezTo>
                <a:cubicBezTo>
                  <a:pt x="8489759" y="3928841"/>
                  <a:pt x="8495900" y="3922700"/>
                  <a:pt x="8503475" y="3922700"/>
                </a:cubicBezTo>
                <a:close/>
                <a:moveTo>
                  <a:pt x="8448530" y="3921707"/>
                </a:moveTo>
                <a:cubicBezTo>
                  <a:pt x="8456105" y="3921707"/>
                  <a:pt x="8462246" y="3927848"/>
                  <a:pt x="8462246" y="3935423"/>
                </a:cubicBezTo>
                <a:cubicBezTo>
                  <a:pt x="8462246" y="3942998"/>
                  <a:pt x="8456105" y="3949139"/>
                  <a:pt x="8448530" y="3949139"/>
                </a:cubicBezTo>
                <a:cubicBezTo>
                  <a:pt x="8440955" y="3949139"/>
                  <a:pt x="8434814" y="3942998"/>
                  <a:pt x="8434814" y="3935423"/>
                </a:cubicBezTo>
                <a:cubicBezTo>
                  <a:pt x="8434814" y="3927848"/>
                  <a:pt x="8440955" y="3921707"/>
                  <a:pt x="8448530" y="3921707"/>
                </a:cubicBezTo>
                <a:close/>
                <a:moveTo>
                  <a:pt x="8393585" y="3920383"/>
                </a:moveTo>
                <a:cubicBezTo>
                  <a:pt x="8401160" y="3920383"/>
                  <a:pt x="8407301" y="3926524"/>
                  <a:pt x="8407301" y="3934099"/>
                </a:cubicBezTo>
                <a:cubicBezTo>
                  <a:pt x="8407301" y="3941674"/>
                  <a:pt x="8401160" y="3947815"/>
                  <a:pt x="8393585" y="3947815"/>
                </a:cubicBezTo>
                <a:cubicBezTo>
                  <a:pt x="8386010" y="3947815"/>
                  <a:pt x="8379869" y="3941674"/>
                  <a:pt x="8379869" y="3934099"/>
                </a:cubicBezTo>
                <a:cubicBezTo>
                  <a:pt x="8379869" y="3926524"/>
                  <a:pt x="8386010" y="3920383"/>
                  <a:pt x="8393585" y="3920383"/>
                </a:cubicBezTo>
                <a:close/>
                <a:moveTo>
                  <a:pt x="8338313" y="3919389"/>
                </a:moveTo>
                <a:cubicBezTo>
                  <a:pt x="8345888" y="3919389"/>
                  <a:pt x="8352029" y="3925530"/>
                  <a:pt x="8352029" y="3933105"/>
                </a:cubicBezTo>
                <a:cubicBezTo>
                  <a:pt x="8352029" y="3940680"/>
                  <a:pt x="8345888" y="3946821"/>
                  <a:pt x="8338313" y="3946821"/>
                </a:cubicBezTo>
                <a:cubicBezTo>
                  <a:pt x="8330738" y="3946821"/>
                  <a:pt x="8324597" y="3940680"/>
                  <a:pt x="8324597" y="3933105"/>
                </a:cubicBezTo>
                <a:cubicBezTo>
                  <a:pt x="8324597" y="3925530"/>
                  <a:pt x="8330738" y="3919389"/>
                  <a:pt x="8338313" y="3919389"/>
                </a:cubicBezTo>
                <a:close/>
                <a:moveTo>
                  <a:pt x="3200436" y="3919389"/>
                </a:moveTo>
                <a:cubicBezTo>
                  <a:pt x="3208011" y="3919389"/>
                  <a:pt x="3214152" y="3925530"/>
                  <a:pt x="3214152" y="3933105"/>
                </a:cubicBezTo>
                <a:cubicBezTo>
                  <a:pt x="3214152" y="3940680"/>
                  <a:pt x="3208011" y="3946821"/>
                  <a:pt x="3200436" y="3946821"/>
                </a:cubicBezTo>
                <a:cubicBezTo>
                  <a:pt x="3192861" y="3946821"/>
                  <a:pt x="3186720" y="3940680"/>
                  <a:pt x="3186720" y="3933105"/>
                </a:cubicBezTo>
                <a:cubicBezTo>
                  <a:pt x="3186720" y="3925530"/>
                  <a:pt x="3192861" y="3919389"/>
                  <a:pt x="3200436" y="3919389"/>
                </a:cubicBezTo>
                <a:close/>
                <a:moveTo>
                  <a:pt x="5075464" y="3919059"/>
                </a:moveTo>
                <a:cubicBezTo>
                  <a:pt x="5083039" y="3919059"/>
                  <a:pt x="5089180" y="3925200"/>
                  <a:pt x="5089180" y="3932775"/>
                </a:cubicBezTo>
                <a:cubicBezTo>
                  <a:pt x="5089180" y="3940350"/>
                  <a:pt x="5083039" y="3946491"/>
                  <a:pt x="5075464" y="3946491"/>
                </a:cubicBezTo>
                <a:cubicBezTo>
                  <a:pt x="5067889" y="3946491"/>
                  <a:pt x="5061748" y="3940350"/>
                  <a:pt x="5061748" y="3932775"/>
                </a:cubicBezTo>
                <a:cubicBezTo>
                  <a:pt x="5061748" y="3925200"/>
                  <a:pt x="5067889" y="3919059"/>
                  <a:pt x="5075464" y="3919059"/>
                </a:cubicBezTo>
                <a:close/>
                <a:moveTo>
                  <a:pt x="8283038" y="3918398"/>
                </a:moveTo>
                <a:cubicBezTo>
                  <a:pt x="8290613" y="3918398"/>
                  <a:pt x="8296754" y="3924539"/>
                  <a:pt x="8296754" y="3932114"/>
                </a:cubicBezTo>
                <a:cubicBezTo>
                  <a:pt x="8296754" y="3939689"/>
                  <a:pt x="8290613" y="3945830"/>
                  <a:pt x="8283038" y="3945830"/>
                </a:cubicBezTo>
                <a:cubicBezTo>
                  <a:pt x="8275463" y="3945830"/>
                  <a:pt x="8269322" y="3939689"/>
                  <a:pt x="8269322" y="3932114"/>
                </a:cubicBezTo>
                <a:cubicBezTo>
                  <a:pt x="8269322" y="3924539"/>
                  <a:pt x="8275463" y="3918398"/>
                  <a:pt x="8283038" y="3918398"/>
                </a:cubicBezTo>
                <a:close/>
                <a:moveTo>
                  <a:pt x="5334296" y="3918398"/>
                </a:moveTo>
                <a:cubicBezTo>
                  <a:pt x="5341871" y="3918398"/>
                  <a:pt x="5348012" y="3924539"/>
                  <a:pt x="5348012" y="3932114"/>
                </a:cubicBezTo>
                <a:cubicBezTo>
                  <a:pt x="5348012" y="3939689"/>
                  <a:pt x="5341871" y="3945830"/>
                  <a:pt x="5334296" y="3945830"/>
                </a:cubicBezTo>
                <a:cubicBezTo>
                  <a:pt x="5326721" y="3945830"/>
                  <a:pt x="5320580" y="3939689"/>
                  <a:pt x="5320580" y="3932114"/>
                </a:cubicBezTo>
                <a:cubicBezTo>
                  <a:pt x="5320580" y="3924539"/>
                  <a:pt x="5326721" y="3918398"/>
                  <a:pt x="5334296" y="3918398"/>
                </a:cubicBezTo>
                <a:close/>
                <a:moveTo>
                  <a:pt x="2686157" y="3918398"/>
                </a:moveTo>
                <a:cubicBezTo>
                  <a:pt x="2693738" y="3918398"/>
                  <a:pt x="2699877" y="3924539"/>
                  <a:pt x="2699877" y="3932114"/>
                </a:cubicBezTo>
                <a:cubicBezTo>
                  <a:pt x="2699877" y="3939689"/>
                  <a:pt x="2693738" y="3945830"/>
                  <a:pt x="2686157" y="3945830"/>
                </a:cubicBezTo>
                <a:cubicBezTo>
                  <a:pt x="2678590" y="3945830"/>
                  <a:pt x="2672444" y="3939689"/>
                  <a:pt x="2672444" y="3932114"/>
                </a:cubicBezTo>
                <a:cubicBezTo>
                  <a:pt x="2672444" y="3924539"/>
                  <a:pt x="2678590" y="3918398"/>
                  <a:pt x="2686157" y="3918398"/>
                </a:cubicBezTo>
                <a:close/>
                <a:moveTo>
                  <a:pt x="3000191" y="3917405"/>
                </a:moveTo>
                <a:cubicBezTo>
                  <a:pt x="3007766" y="3917405"/>
                  <a:pt x="3013907" y="3923546"/>
                  <a:pt x="3013907" y="3931121"/>
                </a:cubicBezTo>
                <a:cubicBezTo>
                  <a:pt x="3013907" y="3938696"/>
                  <a:pt x="3007766" y="3944837"/>
                  <a:pt x="3000191" y="3944837"/>
                </a:cubicBezTo>
                <a:cubicBezTo>
                  <a:pt x="2992616" y="3944837"/>
                  <a:pt x="2986475" y="3938696"/>
                  <a:pt x="2986475" y="3931121"/>
                </a:cubicBezTo>
                <a:cubicBezTo>
                  <a:pt x="2986475" y="3923546"/>
                  <a:pt x="2992616" y="3917405"/>
                  <a:pt x="3000191" y="3917405"/>
                </a:cubicBezTo>
                <a:close/>
                <a:moveTo>
                  <a:pt x="8227432" y="3917075"/>
                </a:moveTo>
                <a:cubicBezTo>
                  <a:pt x="8235007" y="3917075"/>
                  <a:pt x="8241148" y="3923216"/>
                  <a:pt x="8241148" y="3930791"/>
                </a:cubicBezTo>
                <a:cubicBezTo>
                  <a:pt x="8241148" y="3938366"/>
                  <a:pt x="8235007" y="3944507"/>
                  <a:pt x="8227432" y="3944507"/>
                </a:cubicBezTo>
                <a:cubicBezTo>
                  <a:pt x="8219857" y="3944507"/>
                  <a:pt x="8213716" y="3938366"/>
                  <a:pt x="8213716" y="3930791"/>
                </a:cubicBezTo>
                <a:cubicBezTo>
                  <a:pt x="8213716" y="3923216"/>
                  <a:pt x="8219857" y="3917075"/>
                  <a:pt x="8227432" y="3917075"/>
                </a:cubicBezTo>
                <a:close/>
                <a:moveTo>
                  <a:pt x="8172157" y="3915751"/>
                </a:moveTo>
                <a:cubicBezTo>
                  <a:pt x="8179732" y="3915751"/>
                  <a:pt x="8185873" y="3921892"/>
                  <a:pt x="8185873" y="3929467"/>
                </a:cubicBezTo>
                <a:cubicBezTo>
                  <a:pt x="8185873" y="3937042"/>
                  <a:pt x="8179732" y="3943183"/>
                  <a:pt x="8172157" y="3943183"/>
                </a:cubicBezTo>
                <a:cubicBezTo>
                  <a:pt x="8164582" y="3943183"/>
                  <a:pt x="8158441" y="3937042"/>
                  <a:pt x="8158441" y="3929467"/>
                </a:cubicBezTo>
                <a:cubicBezTo>
                  <a:pt x="8158441" y="3921892"/>
                  <a:pt x="8164582" y="3915751"/>
                  <a:pt x="8172157" y="3915751"/>
                </a:cubicBezTo>
                <a:close/>
                <a:moveTo>
                  <a:pt x="8116222" y="3914427"/>
                </a:moveTo>
                <a:cubicBezTo>
                  <a:pt x="8123797" y="3914427"/>
                  <a:pt x="8129938" y="3920568"/>
                  <a:pt x="8129938" y="3928143"/>
                </a:cubicBezTo>
                <a:cubicBezTo>
                  <a:pt x="8129938" y="3935718"/>
                  <a:pt x="8123797" y="3941859"/>
                  <a:pt x="8116222" y="3941859"/>
                </a:cubicBezTo>
                <a:cubicBezTo>
                  <a:pt x="8108647" y="3941859"/>
                  <a:pt x="8102506" y="3935718"/>
                  <a:pt x="8102506" y="3928143"/>
                </a:cubicBezTo>
                <a:cubicBezTo>
                  <a:pt x="8102506" y="3920568"/>
                  <a:pt x="8108647" y="3914427"/>
                  <a:pt x="8116222" y="3914427"/>
                </a:cubicBezTo>
                <a:close/>
                <a:moveTo>
                  <a:pt x="8060616" y="3913103"/>
                </a:moveTo>
                <a:cubicBezTo>
                  <a:pt x="8068191" y="3913103"/>
                  <a:pt x="8074332" y="3919244"/>
                  <a:pt x="8074332" y="3926819"/>
                </a:cubicBezTo>
                <a:cubicBezTo>
                  <a:pt x="8074332" y="3934394"/>
                  <a:pt x="8068191" y="3940535"/>
                  <a:pt x="8060616" y="3940535"/>
                </a:cubicBezTo>
                <a:cubicBezTo>
                  <a:pt x="8053041" y="3940535"/>
                  <a:pt x="8046900" y="3934394"/>
                  <a:pt x="8046900" y="3926819"/>
                </a:cubicBezTo>
                <a:cubicBezTo>
                  <a:pt x="8046900" y="3919244"/>
                  <a:pt x="8053041" y="3913103"/>
                  <a:pt x="8060616" y="3913103"/>
                </a:cubicBezTo>
                <a:close/>
                <a:moveTo>
                  <a:pt x="5120811" y="3912773"/>
                </a:moveTo>
                <a:cubicBezTo>
                  <a:pt x="5128386" y="3912773"/>
                  <a:pt x="5134527" y="3918914"/>
                  <a:pt x="5134527" y="3926489"/>
                </a:cubicBezTo>
                <a:cubicBezTo>
                  <a:pt x="5134527" y="3934064"/>
                  <a:pt x="5128386" y="3940205"/>
                  <a:pt x="5120811" y="3940205"/>
                </a:cubicBezTo>
                <a:cubicBezTo>
                  <a:pt x="5113236" y="3940205"/>
                  <a:pt x="5107095" y="3934064"/>
                  <a:pt x="5107095" y="3926489"/>
                </a:cubicBezTo>
                <a:cubicBezTo>
                  <a:pt x="5107095" y="3918914"/>
                  <a:pt x="5113236" y="3912773"/>
                  <a:pt x="5120811" y="3912773"/>
                </a:cubicBezTo>
                <a:close/>
                <a:moveTo>
                  <a:pt x="8004681" y="3911779"/>
                </a:moveTo>
                <a:cubicBezTo>
                  <a:pt x="8012256" y="3911779"/>
                  <a:pt x="8018397" y="3917920"/>
                  <a:pt x="8018397" y="3925495"/>
                </a:cubicBezTo>
                <a:cubicBezTo>
                  <a:pt x="8018397" y="3933070"/>
                  <a:pt x="8012256" y="3939211"/>
                  <a:pt x="8004681" y="3939211"/>
                </a:cubicBezTo>
                <a:cubicBezTo>
                  <a:pt x="7997106" y="3939211"/>
                  <a:pt x="7990965" y="3933070"/>
                  <a:pt x="7990965" y="3925495"/>
                </a:cubicBezTo>
                <a:cubicBezTo>
                  <a:pt x="7990965" y="3917920"/>
                  <a:pt x="7997106" y="3911779"/>
                  <a:pt x="8004681" y="3911779"/>
                </a:cubicBezTo>
                <a:close/>
                <a:moveTo>
                  <a:pt x="2805319" y="3911449"/>
                </a:moveTo>
                <a:cubicBezTo>
                  <a:pt x="2812894" y="3911449"/>
                  <a:pt x="2819031" y="3917590"/>
                  <a:pt x="2819031" y="3925165"/>
                </a:cubicBezTo>
                <a:cubicBezTo>
                  <a:pt x="2819031" y="3932740"/>
                  <a:pt x="2812894" y="3938881"/>
                  <a:pt x="2805319" y="3938881"/>
                </a:cubicBezTo>
                <a:cubicBezTo>
                  <a:pt x="2797742" y="3938881"/>
                  <a:pt x="2791602" y="3932740"/>
                  <a:pt x="2791602" y="3925165"/>
                </a:cubicBezTo>
                <a:cubicBezTo>
                  <a:pt x="2791602" y="3917590"/>
                  <a:pt x="2797742" y="3911449"/>
                  <a:pt x="2805319" y="3911449"/>
                </a:cubicBezTo>
                <a:close/>
                <a:moveTo>
                  <a:pt x="7948745" y="3910121"/>
                </a:moveTo>
                <a:cubicBezTo>
                  <a:pt x="7956320" y="3910121"/>
                  <a:pt x="7962461" y="3916262"/>
                  <a:pt x="7962461" y="3923837"/>
                </a:cubicBezTo>
                <a:cubicBezTo>
                  <a:pt x="7962461" y="3931412"/>
                  <a:pt x="7956320" y="3937553"/>
                  <a:pt x="7948745" y="3937553"/>
                </a:cubicBezTo>
                <a:cubicBezTo>
                  <a:pt x="7941170" y="3937553"/>
                  <a:pt x="7935029" y="3931412"/>
                  <a:pt x="7935029" y="3923837"/>
                </a:cubicBezTo>
                <a:cubicBezTo>
                  <a:pt x="7935029" y="3916262"/>
                  <a:pt x="7941170" y="3910121"/>
                  <a:pt x="7948745" y="3910121"/>
                </a:cubicBezTo>
                <a:close/>
                <a:moveTo>
                  <a:pt x="7892476" y="3908797"/>
                </a:moveTo>
                <a:cubicBezTo>
                  <a:pt x="7900051" y="3908797"/>
                  <a:pt x="7906192" y="3914938"/>
                  <a:pt x="7906192" y="3922513"/>
                </a:cubicBezTo>
                <a:cubicBezTo>
                  <a:pt x="7906192" y="3930088"/>
                  <a:pt x="7900051" y="3936229"/>
                  <a:pt x="7892476" y="3936229"/>
                </a:cubicBezTo>
                <a:cubicBezTo>
                  <a:pt x="7884901" y="3936229"/>
                  <a:pt x="7878760" y="3930088"/>
                  <a:pt x="7878760" y="3922513"/>
                </a:cubicBezTo>
                <a:cubicBezTo>
                  <a:pt x="7878760" y="3914938"/>
                  <a:pt x="7884901" y="3908797"/>
                  <a:pt x="7892476" y="3908797"/>
                </a:cubicBezTo>
                <a:close/>
                <a:moveTo>
                  <a:pt x="3123318" y="3907473"/>
                </a:moveTo>
                <a:cubicBezTo>
                  <a:pt x="3130893" y="3907473"/>
                  <a:pt x="3137034" y="3913614"/>
                  <a:pt x="3137034" y="3921189"/>
                </a:cubicBezTo>
                <a:cubicBezTo>
                  <a:pt x="3137034" y="3928764"/>
                  <a:pt x="3130893" y="3934905"/>
                  <a:pt x="3123318" y="3934905"/>
                </a:cubicBezTo>
                <a:cubicBezTo>
                  <a:pt x="3115743" y="3934905"/>
                  <a:pt x="3109602" y="3928764"/>
                  <a:pt x="3109602" y="3921189"/>
                </a:cubicBezTo>
                <a:cubicBezTo>
                  <a:pt x="3109602" y="3913614"/>
                  <a:pt x="3115743" y="3907473"/>
                  <a:pt x="3123318" y="3907473"/>
                </a:cubicBezTo>
                <a:close/>
                <a:moveTo>
                  <a:pt x="7836207" y="3907143"/>
                </a:moveTo>
                <a:cubicBezTo>
                  <a:pt x="7843782" y="3907143"/>
                  <a:pt x="7849923" y="3913284"/>
                  <a:pt x="7849923" y="3920859"/>
                </a:cubicBezTo>
                <a:cubicBezTo>
                  <a:pt x="7849923" y="3928434"/>
                  <a:pt x="7843782" y="3934575"/>
                  <a:pt x="7836207" y="3934575"/>
                </a:cubicBezTo>
                <a:cubicBezTo>
                  <a:pt x="7828632" y="3934575"/>
                  <a:pt x="7822491" y="3928434"/>
                  <a:pt x="7822491" y="3920859"/>
                </a:cubicBezTo>
                <a:cubicBezTo>
                  <a:pt x="7822491" y="3913284"/>
                  <a:pt x="7828632" y="3907143"/>
                  <a:pt x="7836207" y="3907143"/>
                </a:cubicBezTo>
                <a:close/>
                <a:moveTo>
                  <a:pt x="3326540" y="3906813"/>
                </a:moveTo>
                <a:cubicBezTo>
                  <a:pt x="3334115" y="3906813"/>
                  <a:pt x="3340256" y="3912954"/>
                  <a:pt x="3340256" y="3920529"/>
                </a:cubicBezTo>
                <a:cubicBezTo>
                  <a:pt x="3340256" y="3928104"/>
                  <a:pt x="3334115" y="3934245"/>
                  <a:pt x="3326540" y="3934245"/>
                </a:cubicBezTo>
                <a:cubicBezTo>
                  <a:pt x="3318965" y="3934245"/>
                  <a:pt x="3312824" y="3928104"/>
                  <a:pt x="3312824" y="3920529"/>
                </a:cubicBezTo>
                <a:cubicBezTo>
                  <a:pt x="3312824" y="3912954"/>
                  <a:pt x="3318965" y="3906813"/>
                  <a:pt x="3326540" y="3906813"/>
                </a:cubicBezTo>
                <a:close/>
                <a:moveTo>
                  <a:pt x="7779611" y="3905489"/>
                </a:moveTo>
                <a:cubicBezTo>
                  <a:pt x="7787186" y="3905489"/>
                  <a:pt x="7793327" y="3911630"/>
                  <a:pt x="7793327" y="3919205"/>
                </a:cubicBezTo>
                <a:cubicBezTo>
                  <a:pt x="7793327" y="3926780"/>
                  <a:pt x="7787186" y="3932921"/>
                  <a:pt x="7779611" y="3932921"/>
                </a:cubicBezTo>
                <a:cubicBezTo>
                  <a:pt x="7772036" y="3932921"/>
                  <a:pt x="7765895" y="3926780"/>
                  <a:pt x="7765895" y="3919205"/>
                </a:cubicBezTo>
                <a:cubicBezTo>
                  <a:pt x="7765895" y="3911630"/>
                  <a:pt x="7772036" y="3905489"/>
                  <a:pt x="7779611" y="3905489"/>
                </a:cubicBezTo>
                <a:close/>
                <a:moveTo>
                  <a:pt x="5166468" y="3905489"/>
                </a:moveTo>
                <a:cubicBezTo>
                  <a:pt x="5174043" y="3905489"/>
                  <a:pt x="5180184" y="3911630"/>
                  <a:pt x="5180184" y="3919205"/>
                </a:cubicBezTo>
                <a:cubicBezTo>
                  <a:pt x="5180184" y="3926780"/>
                  <a:pt x="5174043" y="3932921"/>
                  <a:pt x="5166468" y="3932921"/>
                </a:cubicBezTo>
                <a:cubicBezTo>
                  <a:pt x="5158893" y="3932921"/>
                  <a:pt x="5152752" y="3926780"/>
                  <a:pt x="5152752" y="3919205"/>
                </a:cubicBezTo>
                <a:cubicBezTo>
                  <a:pt x="5152752" y="3911630"/>
                  <a:pt x="5158893" y="3905489"/>
                  <a:pt x="5166468" y="3905489"/>
                </a:cubicBezTo>
                <a:close/>
                <a:moveTo>
                  <a:pt x="5378316" y="3904829"/>
                </a:moveTo>
                <a:cubicBezTo>
                  <a:pt x="5385891" y="3904829"/>
                  <a:pt x="5392032" y="3910970"/>
                  <a:pt x="5392032" y="3918545"/>
                </a:cubicBezTo>
                <a:cubicBezTo>
                  <a:pt x="5392032" y="3926120"/>
                  <a:pt x="5385891" y="3932261"/>
                  <a:pt x="5378316" y="3932261"/>
                </a:cubicBezTo>
                <a:cubicBezTo>
                  <a:pt x="5370741" y="3932261"/>
                  <a:pt x="5364600" y="3926120"/>
                  <a:pt x="5364600" y="3918545"/>
                </a:cubicBezTo>
                <a:cubicBezTo>
                  <a:pt x="5364600" y="3910970"/>
                  <a:pt x="5370741" y="3904829"/>
                  <a:pt x="5378316" y="3904829"/>
                </a:cubicBezTo>
                <a:close/>
                <a:moveTo>
                  <a:pt x="7723012" y="3903505"/>
                </a:moveTo>
                <a:cubicBezTo>
                  <a:pt x="7730587" y="3903505"/>
                  <a:pt x="7736728" y="3909646"/>
                  <a:pt x="7736728" y="3917221"/>
                </a:cubicBezTo>
                <a:cubicBezTo>
                  <a:pt x="7736728" y="3924796"/>
                  <a:pt x="7730587" y="3930937"/>
                  <a:pt x="7723012" y="3930937"/>
                </a:cubicBezTo>
                <a:cubicBezTo>
                  <a:pt x="7715437" y="3930937"/>
                  <a:pt x="7709296" y="3924796"/>
                  <a:pt x="7709296" y="3917221"/>
                </a:cubicBezTo>
                <a:cubicBezTo>
                  <a:pt x="7709296" y="3909646"/>
                  <a:pt x="7715437" y="3903505"/>
                  <a:pt x="7723012" y="3903505"/>
                </a:cubicBezTo>
                <a:close/>
                <a:moveTo>
                  <a:pt x="2925801" y="3903505"/>
                </a:moveTo>
                <a:cubicBezTo>
                  <a:pt x="2933370" y="3903505"/>
                  <a:pt x="2939516" y="3909646"/>
                  <a:pt x="2939516" y="3917221"/>
                </a:cubicBezTo>
                <a:cubicBezTo>
                  <a:pt x="2939516" y="3924796"/>
                  <a:pt x="2933370" y="3930937"/>
                  <a:pt x="2925801" y="3930937"/>
                </a:cubicBezTo>
                <a:cubicBezTo>
                  <a:pt x="2918226" y="3930937"/>
                  <a:pt x="2912083" y="3924796"/>
                  <a:pt x="2912083" y="3917221"/>
                </a:cubicBezTo>
                <a:cubicBezTo>
                  <a:pt x="2912083" y="3909646"/>
                  <a:pt x="2918226" y="3903505"/>
                  <a:pt x="2925801" y="3903505"/>
                </a:cubicBezTo>
                <a:close/>
                <a:moveTo>
                  <a:pt x="2614656" y="3902511"/>
                </a:moveTo>
                <a:cubicBezTo>
                  <a:pt x="2622230" y="3902511"/>
                  <a:pt x="2628373" y="3908652"/>
                  <a:pt x="2628373" y="3916227"/>
                </a:cubicBezTo>
                <a:cubicBezTo>
                  <a:pt x="2628373" y="3923802"/>
                  <a:pt x="2622230" y="3929943"/>
                  <a:pt x="2614656" y="3929943"/>
                </a:cubicBezTo>
                <a:cubicBezTo>
                  <a:pt x="2607080" y="3929943"/>
                  <a:pt x="2600940" y="3923802"/>
                  <a:pt x="2600940" y="3916227"/>
                </a:cubicBezTo>
                <a:cubicBezTo>
                  <a:pt x="2600940" y="3908652"/>
                  <a:pt x="2607080" y="3902511"/>
                  <a:pt x="2614656" y="3902511"/>
                </a:cubicBezTo>
                <a:close/>
                <a:moveTo>
                  <a:pt x="7666082" y="3901848"/>
                </a:moveTo>
                <a:cubicBezTo>
                  <a:pt x="7673657" y="3901848"/>
                  <a:pt x="7679798" y="3907989"/>
                  <a:pt x="7679798" y="3915564"/>
                </a:cubicBezTo>
                <a:cubicBezTo>
                  <a:pt x="7679798" y="3923139"/>
                  <a:pt x="7673657" y="3929280"/>
                  <a:pt x="7666082" y="3929280"/>
                </a:cubicBezTo>
                <a:cubicBezTo>
                  <a:pt x="7658507" y="3929280"/>
                  <a:pt x="7652366" y="3923139"/>
                  <a:pt x="7652366" y="3915564"/>
                </a:cubicBezTo>
                <a:cubicBezTo>
                  <a:pt x="7652366" y="3907989"/>
                  <a:pt x="7658507" y="3901848"/>
                  <a:pt x="7666082" y="3901848"/>
                </a:cubicBezTo>
                <a:close/>
                <a:moveTo>
                  <a:pt x="7609153" y="3899863"/>
                </a:moveTo>
                <a:cubicBezTo>
                  <a:pt x="7616728" y="3899863"/>
                  <a:pt x="7622869" y="3906004"/>
                  <a:pt x="7622869" y="3913579"/>
                </a:cubicBezTo>
                <a:cubicBezTo>
                  <a:pt x="7622869" y="3921154"/>
                  <a:pt x="7616728" y="3927295"/>
                  <a:pt x="7609153" y="3927295"/>
                </a:cubicBezTo>
                <a:cubicBezTo>
                  <a:pt x="7601578" y="3927295"/>
                  <a:pt x="7595437" y="3921154"/>
                  <a:pt x="7595437" y="3913579"/>
                </a:cubicBezTo>
                <a:cubicBezTo>
                  <a:pt x="7595437" y="3906004"/>
                  <a:pt x="7601578" y="3899863"/>
                  <a:pt x="7609153" y="3899863"/>
                </a:cubicBezTo>
                <a:close/>
                <a:moveTo>
                  <a:pt x="5211499" y="3896552"/>
                </a:moveTo>
                <a:cubicBezTo>
                  <a:pt x="5219074" y="3896552"/>
                  <a:pt x="5225215" y="3902693"/>
                  <a:pt x="5225215" y="3910268"/>
                </a:cubicBezTo>
                <a:cubicBezTo>
                  <a:pt x="5225215" y="3917843"/>
                  <a:pt x="5219074" y="3923984"/>
                  <a:pt x="5211499" y="3923984"/>
                </a:cubicBezTo>
                <a:cubicBezTo>
                  <a:pt x="5203924" y="3923984"/>
                  <a:pt x="5197783" y="3917843"/>
                  <a:pt x="5197783" y="3910268"/>
                </a:cubicBezTo>
                <a:cubicBezTo>
                  <a:pt x="5197783" y="3902693"/>
                  <a:pt x="5203924" y="3896552"/>
                  <a:pt x="5211499" y="3896552"/>
                </a:cubicBezTo>
                <a:close/>
                <a:moveTo>
                  <a:pt x="3248098" y="3896222"/>
                </a:moveTo>
                <a:cubicBezTo>
                  <a:pt x="3255673" y="3896222"/>
                  <a:pt x="3261814" y="3902363"/>
                  <a:pt x="3261814" y="3909938"/>
                </a:cubicBezTo>
                <a:cubicBezTo>
                  <a:pt x="3261814" y="3917513"/>
                  <a:pt x="3255673" y="3923654"/>
                  <a:pt x="3248098" y="3923654"/>
                </a:cubicBezTo>
                <a:cubicBezTo>
                  <a:pt x="3240523" y="3923654"/>
                  <a:pt x="3234382" y="3917513"/>
                  <a:pt x="3234382" y="3909938"/>
                </a:cubicBezTo>
                <a:cubicBezTo>
                  <a:pt x="3234382" y="3902363"/>
                  <a:pt x="3240523" y="3896222"/>
                  <a:pt x="3248098" y="3896222"/>
                </a:cubicBezTo>
                <a:close/>
                <a:moveTo>
                  <a:pt x="2732495" y="3895892"/>
                </a:moveTo>
                <a:cubicBezTo>
                  <a:pt x="2740076" y="3895892"/>
                  <a:pt x="2746215" y="3902033"/>
                  <a:pt x="2746215" y="3909608"/>
                </a:cubicBezTo>
                <a:cubicBezTo>
                  <a:pt x="2746215" y="3917183"/>
                  <a:pt x="2740076" y="3923324"/>
                  <a:pt x="2732495" y="3923324"/>
                </a:cubicBezTo>
                <a:cubicBezTo>
                  <a:pt x="2724924" y="3923324"/>
                  <a:pt x="2718779" y="3917183"/>
                  <a:pt x="2718779" y="3909608"/>
                </a:cubicBezTo>
                <a:cubicBezTo>
                  <a:pt x="2718779" y="3902033"/>
                  <a:pt x="2724924" y="3895892"/>
                  <a:pt x="2732495" y="3895892"/>
                </a:cubicBezTo>
                <a:close/>
                <a:moveTo>
                  <a:pt x="3047523" y="3894568"/>
                </a:moveTo>
                <a:cubicBezTo>
                  <a:pt x="3055098" y="3894568"/>
                  <a:pt x="3061239" y="3900709"/>
                  <a:pt x="3061239" y="3908284"/>
                </a:cubicBezTo>
                <a:cubicBezTo>
                  <a:pt x="3061239" y="3915859"/>
                  <a:pt x="3055098" y="3922000"/>
                  <a:pt x="3047523" y="3922000"/>
                </a:cubicBezTo>
                <a:cubicBezTo>
                  <a:pt x="3039948" y="3922000"/>
                  <a:pt x="3033807" y="3915859"/>
                  <a:pt x="3033807" y="3908284"/>
                </a:cubicBezTo>
                <a:cubicBezTo>
                  <a:pt x="3033807" y="3900709"/>
                  <a:pt x="3039948" y="3894568"/>
                  <a:pt x="3047523" y="3894568"/>
                </a:cubicBezTo>
                <a:close/>
                <a:moveTo>
                  <a:pt x="5421676" y="3889932"/>
                </a:moveTo>
                <a:cubicBezTo>
                  <a:pt x="5429251" y="3889932"/>
                  <a:pt x="5435392" y="3896073"/>
                  <a:pt x="5435392" y="3903648"/>
                </a:cubicBezTo>
                <a:cubicBezTo>
                  <a:pt x="5435392" y="3911223"/>
                  <a:pt x="5429251" y="3917364"/>
                  <a:pt x="5421676" y="3917364"/>
                </a:cubicBezTo>
                <a:cubicBezTo>
                  <a:pt x="5414101" y="3917364"/>
                  <a:pt x="5407960" y="3911223"/>
                  <a:pt x="5407960" y="3903648"/>
                </a:cubicBezTo>
                <a:cubicBezTo>
                  <a:pt x="5407960" y="3896073"/>
                  <a:pt x="5414101" y="3889932"/>
                  <a:pt x="5421676" y="3889932"/>
                </a:cubicBezTo>
                <a:close/>
                <a:moveTo>
                  <a:pt x="2851991" y="3888942"/>
                </a:moveTo>
                <a:cubicBezTo>
                  <a:pt x="2859563" y="3888942"/>
                  <a:pt x="2865704" y="3895083"/>
                  <a:pt x="2865704" y="3902658"/>
                </a:cubicBezTo>
                <a:cubicBezTo>
                  <a:pt x="2865704" y="3910233"/>
                  <a:pt x="2859563" y="3916374"/>
                  <a:pt x="2851991" y="3916374"/>
                </a:cubicBezTo>
                <a:cubicBezTo>
                  <a:pt x="2844412" y="3916374"/>
                  <a:pt x="2838275" y="3910233"/>
                  <a:pt x="2838275" y="3902658"/>
                </a:cubicBezTo>
                <a:cubicBezTo>
                  <a:pt x="2838275" y="3895083"/>
                  <a:pt x="2844412" y="3888942"/>
                  <a:pt x="2851991" y="3888942"/>
                </a:cubicBezTo>
                <a:close/>
                <a:moveTo>
                  <a:pt x="5877771" y="3886624"/>
                </a:moveTo>
                <a:cubicBezTo>
                  <a:pt x="5885346" y="3886624"/>
                  <a:pt x="5891487" y="3892765"/>
                  <a:pt x="5891487" y="3900340"/>
                </a:cubicBezTo>
                <a:cubicBezTo>
                  <a:pt x="5891487" y="3907915"/>
                  <a:pt x="5885346" y="3914056"/>
                  <a:pt x="5877771" y="3914056"/>
                </a:cubicBezTo>
                <a:cubicBezTo>
                  <a:pt x="5870196" y="3914056"/>
                  <a:pt x="5864055" y="3907915"/>
                  <a:pt x="5864055" y="3900340"/>
                </a:cubicBezTo>
                <a:cubicBezTo>
                  <a:pt x="5864055" y="3892765"/>
                  <a:pt x="5870196" y="3886624"/>
                  <a:pt x="5877771" y="3886624"/>
                </a:cubicBezTo>
                <a:close/>
                <a:moveTo>
                  <a:pt x="5256183" y="3886290"/>
                </a:moveTo>
                <a:cubicBezTo>
                  <a:pt x="5263758" y="3886290"/>
                  <a:pt x="5269899" y="3892431"/>
                  <a:pt x="5269899" y="3900006"/>
                </a:cubicBezTo>
                <a:cubicBezTo>
                  <a:pt x="5269899" y="3907581"/>
                  <a:pt x="5263758" y="3913722"/>
                  <a:pt x="5256183" y="3913722"/>
                </a:cubicBezTo>
                <a:cubicBezTo>
                  <a:pt x="5248608" y="3913722"/>
                  <a:pt x="5242467" y="3907581"/>
                  <a:pt x="5242467" y="3900006"/>
                </a:cubicBezTo>
                <a:cubicBezTo>
                  <a:pt x="5242467" y="3892431"/>
                  <a:pt x="5248608" y="3886290"/>
                  <a:pt x="5256183" y="3886290"/>
                </a:cubicBezTo>
                <a:close/>
                <a:moveTo>
                  <a:pt x="3170646" y="3884306"/>
                </a:moveTo>
                <a:cubicBezTo>
                  <a:pt x="3178221" y="3884306"/>
                  <a:pt x="3184362" y="3890447"/>
                  <a:pt x="3184362" y="3898022"/>
                </a:cubicBezTo>
                <a:cubicBezTo>
                  <a:pt x="3184362" y="3905597"/>
                  <a:pt x="3178221" y="3911738"/>
                  <a:pt x="3170646" y="3911738"/>
                </a:cubicBezTo>
                <a:cubicBezTo>
                  <a:pt x="3163071" y="3911738"/>
                  <a:pt x="3156930" y="3905597"/>
                  <a:pt x="3156930" y="3898022"/>
                </a:cubicBezTo>
                <a:cubicBezTo>
                  <a:pt x="3156930" y="3890447"/>
                  <a:pt x="3163071" y="3884306"/>
                  <a:pt x="3170646" y="3884306"/>
                </a:cubicBezTo>
                <a:close/>
                <a:moveTo>
                  <a:pt x="8739133" y="3883312"/>
                </a:moveTo>
                <a:cubicBezTo>
                  <a:pt x="8746708" y="3883312"/>
                  <a:pt x="8752849" y="3889453"/>
                  <a:pt x="8752849" y="3897028"/>
                </a:cubicBezTo>
                <a:cubicBezTo>
                  <a:pt x="8752849" y="3904603"/>
                  <a:pt x="8746708" y="3910744"/>
                  <a:pt x="8739133" y="3910744"/>
                </a:cubicBezTo>
                <a:cubicBezTo>
                  <a:pt x="8731558" y="3910744"/>
                  <a:pt x="8725417" y="3904603"/>
                  <a:pt x="8725417" y="3897028"/>
                </a:cubicBezTo>
                <a:cubicBezTo>
                  <a:pt x="8725417" y="3889453"/>
                  <a:pt x="8731558" y="3883312"/>
                  <a:pt x="8739133" y="3883312"/>
                </a:cubicBezTo>
                <a:close/>
                <a:moveTo>
                  <a:pt x="8684522" y="3882652"/>
                </a:moveTo>
                <a:cubicBezTo>
                  <a:pt x="8692097" y="3882652"/>
                  <a:pt x="8698238" y="3888793"/>
                  <a:pt x="8698238" y="3896368"/>
                </a:cubicBezTo>
                <a:cubicBezTo>
                  <a:pt x="8698238" y="3903943"/>
                  <a:pt x="8692097" y="3910084"/>
                  <a:pt x="8684522" y="3910084"/>
                </a:cubicBezTo>
                <a:cubicBezTo>
                  <a:pt x="8676947" y="3910084"/>
                  <a:pt x="8670806" y="3903943"/>
                  <a:pt x="8670806" y="3896368"/>
                </a:cubicBezTo>
                <a:cubicBezTo>
                  <a:pt x="8670806" y="3888793"/>
                  <a:pt x="8676947" y="3882652"/>
                  <a:pt x="8684522" y="3882652"/>
                </a:cubicBezTo>
                <a:close/>
                <a:moveTo>
                  <a:pt x="8630240" y="3881658"/>
                </a:moveTo>
                <a:cubicBezTo>
                  <a:pt x="8637815" y="3881658"/>
                  <a:pt x="8643956" y="3887799"/>
                  <a:pt x="8643956" y="3895374"/>
                </a:cubicBezTo>
                <a:cubicBezTo>
                  <a:pt x="8643956" y="3902949"/>
                  <a:pt x="8637815" y="3909090"/>
                  <a:pt x="8630240" y="3909090"/>
                </a:cubicBezTo>
                <a:cubicBezTo>
                  <a:pt x="8622665" y="3909090"/>
                  <a:pt x="8616524" y="3902949"/>
                  <a:pt x="8616524" y="3895374"/>
                </a:cubicBezTo>
                <a:cubicBezTo>
                  <a:pt x="8616524" y="3887799"/>
                  <a:pt x="8622665" y="3881658"/>
                  <a:pt x="8630240" y="3881658"/>
                </a:cubicBezTo>
                <a:close/>
                <a:moveTo>
                  <a:pt x="8575628" y="3880998"/>
                </a:moveTo>
                <a:cubicBezTo>
                  <a:pt x="8583203" y="3880998"/>
                  <a:pt x="8589344" y="3887139"/>
                  <a:pt x="8589344" y="3894714"/>
                </a:cubicBezTo>
                <a:cubicBezTo>
                  <a:pt x="8589344" y="3902289"/>
                  <a:pt x="8583203" y="3908430"/>
                  <a:pt x="8575628" y="3908430"/>
                </a:cubicBezTo>
                <a:cubicBezTo>
                  <a:pt x="8568053" y="3908430"/>
                  <a:pt x="8561912" y="3902289"/>
                  <a:pt x="8561912" y="3894714"/>
                </a:cubicBezTo>
                <a:cubicBezTo>
                  <a:pt x="8561912" y="3887139"/>
                  <a:pt x="8568053" y="3880998"/>
                  <a:pt x="8575628" y="3880998"/>
                </a:cubicBezTo>
                <a:close/>
                <a:moveTo>
                  <a:pt x="2972470" y="3880665"/>
                </a:moveTo>
                <a:cubicBezTo>
                  <a:pt x="2980046" y="3880665"/>
                  <a:pt x="2986105" y="3886806"/>
                  <a:pt x="2986105" y="3894381"/>
                </a:cubicBezTo>
                <a:cubicBezTo>
                  <a:pt x="2986105" y="3901956"/>
                  <a:pt x="2980046" y="3908097"/>
                  <a:pt x="2972470" y="3908097"/>
                </a:cubicBezTo>
                <a:cubicBezTo>
                  <a:pt x="2964893" y="3908097"/>
                  <a:pt x="2958752" y="3901956"/>
                  <a:pt x="2958752" y="3894381"/>
                </a:cubicBezTo>
                <a:cubicBezTo>
                  <a:pt x="2958752" y="3886806"/>
                  <a:pt x="2964893" y="3880665"/>
                  <a:pt x="2972470" y="3880665"/>
                </a:cubicBezTo>
                <a:close/>
                <a:moveTo>
                  <a:pt x="8520683" y="3880004"/>
                </a:moveTo>
                <a:cubicBezTo>
                  <a:pt x="8528258" y="3880004"/>
                  <a:pt x="8534399" y="3886145"/>
                  <a:pt x="8534399" y="3893720"/>
                </a:cubicBezTo>
                <a:cubicBezTo>
                  <a:pt x="8534399" y="3901295"/>
                  <a:pt x="8528258" y="3907436"/>
                  <a:pt x="8520683" y="3907436"/>
                </a:cubicBezTo>
                <a:cubicBezTo>
                  <a:pt x="8513108" y="3907436"/>
                  <a:pt x="8506967" y="3901295"/>
                  <a:pt x="8506967" y="3893720"/>
                </a:cubicBezTo>
                <a:cubicBezTo>
                  <a:pt x="8506967" y="3886145"/>
                  <a:pt x="8513108" y="3880004"/>
                  <a:pt x="8520683" y="3880004"/>
                </a:cubicBezTo>
                <a:close/>
                <a:moveTo>
                  <a:pt x="8466072" y="3879010"/>
                </a:moveTo>
                <a:cubicBezTo>
                  <a:pt x="8473647" y="3879010"/>
                  <a:pt x="8479788" y="3885151"/>
                  <a:pt x="8479788" y="3892726"/>
                </a:cubicBezTo>
                <a:cubicBezTo>
                  <a:pt x="8479788" y="3900301"/>
                  <a:pt x="8473647" y="3906442"/>
                  <a:pt x="8466072" y="3906442"/>
                </a:cubicBezTo>
                <a:cubicBezTo>
                  <a:pt x="8458497" y="3906442"/>
                  <a:pt x="8452356" y="3900301"/>
                  <a:pt x="8452356" y="3892726"/>
                </a:cubicBezTo>
                <a:cubicBezTo>
                  <a:pt x="8452356" y="3885151"/>
                  <a:pt x="8458497" y="3879010"/>
                  <a:pt x="8466072" y="3879010"/>
                </a:cubicBezTo>
                <a:close/>
                <a:moveTo>
                  <a:pt x="8411130" y="3878017"/>
                </a:moveTo>
                <a:cubicBezTo>
                  <a:pt x="8418705" y="3878017"/>
                  <a:pt x="8424846" y="3884158"/>
                  <a:pt x="8424846" y="3891733"/>
                </a:cubicBezTo>
                <a:cubicBezTo>
                  <a:pt x="8424846" y="3899308"/>
                  <a:pt x="8418705" y="3905449"/>
                  <a:pt x="8411130" y="3905449"/>
                </a:cubicBezTo>
                <a:cubicBezTo>
                  <a:pt x="8403555" y="3905449"/>
                  <a:pt x="8397414" y="3899308"/>
                  <a:pt x="8397414" y="3891733"/>
                </a:cubicBezTo>
                <a:cubicBezTo>
                  <a:pt x="8397414" y="3884158"/>
                  <a:pt x="8403555" y="3878017"/>
                  <a:pt x="8411130" y="3878017"/>
                </a:cubicBezTo>
                <a:close/>
                <a:moveTo>
                  <a:pt x="8356185" y="3877023"/>
                </a:moveTo>
                <a:cubicBezTo>
                  <a:pt x="8363760" y="3877023"/>
                  <a:pt x="8369901" y="3883164"/>
                  <a:pt x="8369901" y="3890739"/>
                </a:cubicBezTo>
                <a:cubicBezTo>
                  <a:pt x="8369901" y="3898314"/>
                  <a:pt x="8363760" y="3904455"/>
                  <a:pt x="8356185" y="3904455"/>
                </a:cubicBezTo>
                <a:cubicBezTo>
                  <a:pt x="8348610" y="3904455"/>
                  <a:pt x="8342469" y="3898314"/>
                  <a:pt x="8342469" y="3890739"/>
                </a:cubicBezTo>
                <a:cubicBezTo>
                  <a:pt x="8342469" y="3883164"/>
                  <a:pt x="8348610" y="3877023"/>
                  <a:pt x="8356185" y="3877023"/>
                </a:cubicBezTo>
                <a:close/>
                <a:moveTo>
                  <a:pt x="8301243" y="3876032"/>
                </a:moveTo>
                <a:cubicBezTo>
                  <a:pt x="8308818" y="3876032"/>
                  <a:pt x="8314959" y="3882173"/>
                  <a:pt x="8314959" y="3889748"/>
                </a:cubicBezTo>
                <a:cubicBezTo>
                  <a:pt x="8314959" y="3897323"/>
                  <a:pt x="8308818" y="3903464"/>
                  <a:pt x="8301243" y="3903464"/>
                </a:cubicBezTo>
                <a:cubicBezTo>
                  <a:pt x="8293668" y="3903464"/>
                  <a:pt x="8287527" y="3897323"/>
                  <a:pt x="8287527" y="3889748"/>
                </a:cubicBezTo>
                <a:cubicBezTo>
                  <a:pt x="8287527" y="3882173"/>
                  <a:pt x="8293668" y="3876032"/>
                  <a:pt x="8301243" y="3876032"/>
                </a:cubicBezTo>
                <a:close/>
                <a:moveTo>
                  <a:pt x="8245968" y="3875039"/>
                </a:moveTo>
                <a:cubicBezTo>
                  <a:pt x="8253543" y="3875039"/>
                  <a:pt x="8259684" y="3881180"/>
                  <a:pt x="8259684" y="3888755"/>
                </a:cubicBezTo>
                <a:cubicBezTo>
                  <a:pt x="8259684" y="3896330"/>
                  <a:pt x="8253543" y="3902471"/>
                  <a:pt x="8245968" y="3902471"/>
                </a:cubicBezTo>
                <a:cubicBezTo>
                  <a:pt x="8238393" y="3902471"/>
                  <a:pt x="8232252" y="3896330"/>
                  <a:pt x="8232252" y="3888755"/>
                </a:cubicBezTo>
                <a:cubicBezTo>
                  <a:pt x="8232252" y="3881180"/>
                  <a:pt x="8238393" y="3875039"/>
                  <a:pt x="8245968" y="3875039"/>
                </a:cubicBezTo>
                <a:close/>
                <a:moveTo>
                  <a:pt x="5300867" y="3874709"/>
                </a:moveTo>
                <a:cubicBezTo>
                  <a:pt x="5308442" y="3874709"/>
                  <a:pt x="5314583" y="3880850"/>
                  <a:pt x="5314583" y="3888425"/>
                </a:cubicBezTo>
                <a:cubicBezTo>
                  <a:pt x="5314583" y="3896000"/>
                  <a:pt x="5308442" y="3902141"/>
                  <a:pt x="5300867" y="3902141"/>
                </a:cubicBezTo>
                <a:cubicBezTo>
                  <a:pt x="5293292" y="3902141"/>
                  <a:pt x="5287151" y="3896000"/>
                  <a:pt x="5287151" y="3888425"/>
                </a:cubicBezTo>
                <a:cubicBezTo>
                  <a:pt x="5287151" y="3880850"/>
                  <a:pt x="5293292" y="3874709"/>
                  <a:pt x="5300867" y="3874709"/>
                </a:cubicBezTo>
                <a:close/>
                <a:moveTo>
                  <a:pt x="4995367" y="3874709"/>
                </a:moveTo>
                <a:cubicBezTo>
                  <a:pt x="5002942" y="3874709"/>
                  <a:pt x="5009083" y="3880850"/>
                  <a:pt x="5009083" y="3888425"/>
                </a:cubicBezTo>
                <a:cubicBezTo>
                  <a:pt x="5009083" y="3896000"/>
                  <a:pt x="5002942" y="3902141"/>
                  <a:pt x="4995367" y="3902141"/>
                </a:cubicBezTo>
                <a:cubicBezTo>
                  <a:pt x="4987792" y="3902141"/>
                  <a:pt x="4981651" y="3896000"/>
                  <a:pt x="4981651" y="3888425"/>
                </a:cubicBezTo>
                <a:cubicBezTo>
                  <a:pt x="4981651" y="3880850"/>
                  <a:pt x="4987792" y="3874709"/>
                  <a:pt x="4995367" y="3874709"/>
                </a:cubicBezTo>
                <a:close/>
                <a:moveTo>
                  <a:pt x="5464702" y="3874045"/>
                </a:moveTo>
                <a:cubicBezTo>
                  <a:pt x="5472277" y="3874045"/>
                  <a:pt x="5478418" y="3880186"/>
                  <a:pt x="5478418" y="3887761"/>
                </a:cubicBezTo>
                <a:cubicBezTo>
                  <a:pt x="5478418" y="3895336"/>
                  <a:pt x="5472277" y="3901477"/>
                  <a:pt x="5464702" y="3901477"/>
                </a:cubicBezTo>
                <a:cubicBezTo>
                  <a:pt x="5457127" y="3901477"/>
                  <a:pt x="5450986" y="3895336"/>
                  <a:pt x="5450986" y="3887761"/>
                </a:cubicBezTo>
                <a:cubicBezTo>
                  <a:pt x="5450986" y="3880186"/>
                  <a:pt x="5457127" y="3874045"/>
                  <a:pt x="5464702" y="3874045"/>
                </a:cubicBezTo>
                <a:close/>
                <a:moveTo>
                  <a:pt x="8190692" y="3873715"/>
                </a:moveTo>
                <a:cubicBezTo>
                  <a:pt x="8198267" y="3873715"/>
                  <a:pt x="8204408" y="3879856"/>
                  <a:pt x="8204408" y="3887431"/>
                </a:cubicBezTo>
                <a:cubicBezTo>
                  <a:pt x="8204408" y="3895006"/>
                  <a:pt x="8198267" y="3901147"/>
                  <a:pt x="8190692" y="3901147"/>
                </a:cubicBezTo>
                <a:cubicBezTo>
                  <a:pt x="8183117" y="3901147"/>
                  <a:pt x="8176976" y="3895006"/>
                  <a:pt x="8176976" y="3887431"/>
                </a:cubicBezTo>
                <a:cubicBezTo>
                  <a:pt x="8176976" y="3879856"/>
                  <a:pt x="8183117" y="3873715"/>
                  <a:pt x="8190692" y="3873715"/>
                </a:cubicBezTo>
                <a:close/>
                <a:moveTo>
                  <a:pt x="2779174" y="3873385"/>
                </a:moveTo>
                <a:cubicBezTo>
                  <a:pt x="2786754" y="3873385"/>
                  <a:pt x="2792889" y="3879526"/>
                  <a:pt x="2792889" y="3887101"/>
                </a:cubicBezTo>
                <a:cubicBezTo>
                  <a:pt x="2792889" y="3894676"/>
                  <a:pt x="2786754" y="3900817"/>
                  <a:pt x="2779174" y="3900817"/>
                </a:cubicBezTo>
                <a:cubicBezTo>
                  <a:pt x="2771600" y="3900817"/>
                  <a:pt x="2765455" y="3894676"/>
                  <a:pt x="2765455" y="3887101"/>
                </a:cubicBezTo>
                <a:cubicBezTo>
                  <a:pt x="2765455" y="3879526"/>
                  <a:pt x="2771600" y="3873385"/>
                  <a:pt x="2779174" y="3873385"/>
                </a:cubicBezTo>
                <a:close/>
                <a:moveTo>
                  <a:pt x="8135087" y="3872721"/>
                </a:moveTo>
                <a:cubicBezTo>
                  <a:pt x="8142662" y="3872721"/>
                  <a:pt x="8148803" y="3878862"/>
                  <a:pt x="8148803" y="3886437"/>
                </a:cubicBezTo>
                <a:cubicBezTo>
                  <a:pt x="8148803" y="3894012"/>
                  <a:pt x="8142662" y="3900153"/>
                  <a:pt x="8135087" y="3900153"/>
                </a:cubicBezTo>
                <a:cubicBezTo>
                  <a:pt x="8127512" y="3900153"/>
                  <a:pt x="8121371" y="3894012"/>
                  <a:pt x="8121371" y="3886437"/>
                </a:cubicBezTo>
                <a:cubicBezTo>
                  <a:pt x="8121371" y="3878862"/>
                  <a:pt x="8127512" y="3872721"/>
                  <a:pt x="8135087" y="3872721"/>
                </a:cubicBezTo>
                <a:close/>
                <a:moveTo>
                  <a:pt x="3295760" y="3872721"/>
                </a:moveTo>
                <a:cubicBezTo>
                  <a:pt x="3303335" y="3872721"/>
                  <a:pt x="3309476" y="3878862"/>
                  <a:pt x="3309476" y="3886437"/>
                </a:cubicBezTo>
                <a:cubicBezTo>
                  <a:pt x="3309476" y="3894012"/>
                  <a:pt x="3303335" y="3900153"/>
                  <a:pt x="3295760" y="3900153"/>
                </a:cubicBezTo>
                <a:cubicBezTo>
                  <a:pt x="3288185" y="3900153"/>
                  <a:pt x="3282044" y="3894012"/>
                  <a:pt x="3282044" y="3886437"/>
                </a:cubicBezTo>
                <a:cubicBezTo>
                  <a:pt x="3282044" y="3878862"/>
                  <a:pt x="3288185" y="3872721"/>
                  <a:pt x="3295760" y="3872721"/>
                </a:cubicBezTo>
                <a:close/>
                <a:moveTo>
                  <a:pt x="5807272" y="3871731"/>
                </a:moveTo>
                <a:cubicBezTo>
                  <a:pt x="5814847" y="3871731"/>
                  <a:pt x="5820988" y="3877872"/>
                  <a:pt x="5820988" y="3885447"/>
                </a:cubicBezTo>
                <a:cubicBezTo>
                  <a:pt x="5820988" y="3893022"/>
                  <a:pt x="5814847" y="3899163"/>
                  <a:pt x="5807272" y="3899163"/>
                </a:cubicBezTo>
                <a:cubicBezTo>
                  <a:pt x="5799697" y="3899163"/>
                  <a:pt x="5793556" y="3893022"/>
                  <a:pt x="5793556" y="3885447"/>
                </a:cubicBezTo>
                <a:cubicBezTo>
                  <a:pt x="5793556" y="3877872"/>
                  <a:pt x="5799697" y="3871731"/>
                  <a:pt x="5807272" y="3871731"/>
                </a:cubicBezTo>
                <a:close/>
                <a:moveTo>
                  <a:pt x="3094521" y="3871731"/>
                </a:moveTo>
                <a:cubicBezTo>
                  <a:pt x="3102096" y="3871731"/>
                  <a:pt x="3108237" y="3877872"/>
                  <a:pt x="3108237" y="3885447"/>
                </a:cubicBezTo>
                <a:cubicBezTo>
                  <a:pt x="3108237" y="3893022"/>
                  <a:pt x="3102096" y="3899163"/>
                  <a:pt x="3094521" y="3899163"/>
                </a:cubicBezTo>
                <a:cubicBezTo>
                  <a:pt x="3086946" y="3899163"/>
                  <a:pt x="3080805" y="3893022"/>
                  <a:pt x="3080805" y="3885447"/>
                </a:cubicBezTo>
                <a:cubicBezTo>
                  <a:pt x="3080805" y="3877872"/>
                  <a:pt x="3086946" y="3871731"/>
                  <a:pt x="3094521" y="3871731"/>
                </a:cubicBezTo>
                <a:close/>
                <a:moveTo>
                  <a:pt x="8079812" y="3871397"/>
                </a:moveTo>
                <a:cubicBezTo>
                  <a:pt x="8087387" y="3871397"/>
                  <a:pt x="8093528" y="3877538"/>
                  <a:pt x="8093528" y="3885113"/>
                </a:cubicBezTo>
                <a:cubicBezTo>
                  <a:pt x="8093528" y="3892688"/>
                  <a:pt x="8087387" y="3898829"/>
                  <a:pt x="8079812" y="3898829"/>
                </a:cubicBezTo>
                <a:cubicBezTo>
                  <a:pt x="8072237" y="3898829"/>
                  <a:pt x="8066096" y="3892688"/>
                  <a:pt x="8066096" y="3885113"/>
                </a:cubicBezTo>
                <a:cubicBezTo>
                  <a:pt x="8066096" y="3877538"/>
                  <a:pt x="8072237" y="3871397"/>
                  <a:pt x="8079812" y="3871397"/>
                </a:cubicBezTo>
                <a:close/>
                <a:moveTo>
                  <a:pt x="5041041" y="3871067"/>
                </a:moveTo>
                <a:cubicBezTo>
                  <a:pt x="5048616" y="3871067"/>
                  <a:pt x="5054757" y="3877208"/>
                  <a:pt x="5054757" y="3884783"/>
                </a:cubicBezTo>
                <a:cubicBezTo>
                  <a:pt x="5054757" y="3892358"/>
                  <a:pt x="5048616" y="3898499"/>
                  <a:pt x="5041041" y="3898499"/>
                </a:cubicBezTo>
                <a:cubicBezTo>
                  <a:pt x="5033466" y="3898499"/>
                  <a:pt x="5027325" y="3892358"/>
                  <a:pt x="5027325" y="3884783"/>
                </a:cubicBezTo>
                <a:cubicBezTo>
                  <a:pt x="5027325" y="3877208"/>
                  <a:pt x="5033466" y="3871067"/>
                  <a:pt x="5041041" y="3871067"/>
                </a:cubicBezTo>
                <a:close/>
                <a:moveTo>
                  <a:pt x="8024210" y="3870073"/>
                </a:moveTo>
                <a:cubicBezTo>
                  <a:pt x="8031785" y="3870073"/>
                  <a:pt x="8037926" y="3876214"/>
                  <a:pt x="8037926" y="3883789"/>
                </a:cubicBezTo>
                <a:cubicBezTo>
                  <a:pt x="8037926" y="3891364"/>
                  <a:pt x="8031785" y="3897505"/>
                  <a:pt x="8024210" y="3897505"/>
                </a:cubicBezTo>
                <a:cubicBezTo>
                  <a:pt x="8016635" y="3897505"/>
                  <a:pt x="8010494" y="3891364"/>
                  <a:pt x="8010494" y="3883789"/>
                </a:cubicBezTo>
                <a:cubicBezTo>
                  <a:pt x="8010494" y="3876214"/>
                  <a:pt x="8016635" y="3870073"/>
                  <a:pt x="8024210" y="3870073"/>
                </a:cubicBezTo>
                <a:close/>
                <a:moveTo>
                  <a:pt x="7968271" y="3868749"/>
                </a:moveTo>
                <a:cubicBezTo>
                  <a:pt x="7975846" y="3868749"/>
                  <a:pt x="7981987" y="3874890"/>
                  <a:pt x="7981987" y="3882465"/>
                </a:cubicBezTo>
                <a:cubicBezTo>
                  <a:pt x="7981987" y="3890040"/>
                  <a:pt x="7975846" y="3896181"/>
                  <a:pt x="7968271" y="3896181"/>
                </a:cubicBezTo>
                <a:cubicBezTo>
                  <a:pt x="7960696" y="3896181"/>
                  <a:pt x="7954555" y="3890040"/>
                  <a:pt x="7954555" y="3882465"/>
                </a:cubicBezTo>
                <a:cubicBezTo>
                  <a:pt x="7954555" y="3874890"/>
                  <a:pt x="7960696" y="3868749"/>
                  <a:pt x="7968271" y="3868749"/>
                </a:cubicBezTo>
                <a:close/>
                <a:moveTo>
                  <a:pt x="7912335" y="3867425"/>
                </a:moveTo>
                <a:cubicBezTo>
                  <a:pt x="7919910" y="3867425"/>
                  <a:pt x="7926051" y="3873566"/>
                  <a:pt x="7926051" y="3881141"/>
                </a:cubicBezTo>
                <a:cubicBezTo>
                  <a:pt x="7926051" y="3888716"/>
                  <a:pt x="7919910" y="3894857"/>
                  <a:pt x="7912335" y="3894857"/>
                </a:cubicBezTo>
                <a:cubicBezTo>
                  <a:pt x="7904760" y="3894857"/>
                  <a:pt x="7898619" y="3888716"/>
                  <a:pt x="7898619" y="3881141"/>
                </a:cubicBezTo>
                <a:cubicBezTo>
                  <a:pt x="7898619" y="3873566"/>
                  <a:pt x="7904760" y="3867425"/>
                  <a:pt x="7912335" y="3867425"/>
                </a:cubicBezTo>
                <a:close/>
                <a:moveTo>
                  <a:pt x="2898655" y="3866101"/>
                </a:moveTo>
                <a:cubicBezTo>
                  <a:pt x="2906231" y="3866101"/>
                  <a:pt x="2912373" y="3872242"/>
                  <a:pt x="2912373" y="3879817"/>
                </a:cubicBezTo>
                <a:cubicBezTo>
                  <a:pt x="2912373" y="3887392"/>
                  <a:pt x="2906231" y="3893533"/>
                  <a:pt x="2898655" y="3893533"/>
                </a:cubicBezTo>
                <a:cubicBezTo>
                  <a:pt x="2891081" y="3893533"/>
                  <a:pt x="2884942" y="3887392"/>
                  <a:pt x="2884942" y="3879817"/>
                </a:cubicBezTo>
                <a:cubicBezTo>
                  <a:pt x="2884942" y="3872242"/>
                  <a:pt x="2891081" y="3866101"/>
                  <a:pt x="2898655" y="3866101"/>
                </a:cubicBezTo>
                <a:close/>
                <a:moveTo>
                  <a:pt x="7856399" y="3865771"/>
                </a:moveTo>
                <a:cubicBezTo>
                  <a:pt x="7863974" y="3865771"/>
                  <a:pt x="7870115" y="3871912"/>
                  <a:pt x="7870115" y="3879487"/>
                </a:cubicBezTo>
                <a:cubicBezTo>
                  <a:pt x="7870115" y="3887062"/>
                  <a:pt x="7863974" y="3893203"/>
                  <a:pt x="7856399" y="3893203"/>
                </a:cubicBezTo>
                <a:cubicBezTo>
                  <a:pt x="7848824" y="3893203"/>
                  <a:pt x="7842683" y="3887062"/>
                  <a:pt x="7842683" y="3879487"/>
                </a:cubicBezTo>
                <a:cubicBezTo>
                  <a:pt x="7842683" y="3871912"/>
                  <a:pt x="7848824" y="3865771"/>
                  <a:pt x="7856399" y="3865771"/>
                </a:cubicBezTo>
                <a:close/>
                <a:moveTo>
                  <a:pt x="5086719" y="3865771"/>
                </a:moveTo>
                <a:cubicBezTo>
                  <a:pt x="5094294" y="3865771"/>
                  <a:pt x="5100435" y="3871912"/>
                  <a:pt x="5100435" y="3879487"/>
                </a:cubicBezTo>
                <a:cubicBezTo>
                  <a:pt x="5100435" y="3887062"/>
                  <a:pt x="5094294" y="3893203"/>
                  <a:pt x="5086719" y="3893203"/>
                </a:cubicBezTo>
                <a:cubicBezTo>
                  <a:pt x="5079144" y="3893203"/>
                  <a:pt x="5073003" y="3887062"/>
                  <a:pt x="5073003" y="3879487"/>
                </a:cubicBezTo>
                <a:cubicBezTo>
                  <a:pt x="5073003" y="3871912"/>
                  <a:pt x="5079144" y="3865771"/>
                  <a:pt x="5086719" y="3865771"/>
                </a:cubicBezTo>
                <a:close/>
                <a:moveTo>
                  <a:pt x="7800130" y="3864447"/>
                </a:moveTo>
                <a:cubicBezTo>
                  <a:pt x="7807705" y="3864447"/>
                  <a:pt x="7813846" y="3870588"/>
                  <a:pt x="7813846" y="3878163"/>
                </a:cubicBezTo>
                <a:cubicBezTo>
                  <a:pt x="7813846" y="3885738"/>
                  <a:pt x="7807705" y="3891879"/>
                  <a:pt x="7800130" y="3891879"/>
                </a:cubicBezTo>
                <a:cubicBezTo>
                  <a:pt x="7792555" y="3891879"/>
                  <a:pt x="7786414" y="3885738"/>
                  <a:pt x="7786414" y="3878163"/>
                </a:cubicBezTo>
                <a:cubicBezTo>
                  <a:pt x="7786414" y="3870588"/>
                  <a:pt x="7792555" y="3864447"/>
                  <a:pt x="7800130" y="3864447"/>
                </a:cubicBezTo>
                <a:close/>
                <a:moveTo>
                  <a:pt x="7743865" y="3862793"/>
                </a:moveTo>
                <a:cubicBezTo>
                  <a:pt x="7751440" y="3862793"/>
                  <a:pt x="7757581" y="3868934"/>
                  <a:pt x="7757581" y="3876509"/>
                </a:cubicBezTo>
                <a:cubicBezTo>
                  <a:pt x="7757581" y="3884084"/>
                  <a:pt x="7751440" y="3890225"/>
                  <a:pt x="7743865" y="3890225"/>
                </a:cubicBezTo>
                <a:cubicBezTo>
                  <a:pt x="7736290" y="3890225"/>
                  <a:pt x="7730149" y="3884084"/>
                  <a:pt x="7730149" y="3876509"/>
                </a:cubicBezTo>
                <a:cubicBezTo>
                  <a:pt x="7730149" y="3868934"/>
                  <a:pt x="7736290" y="3862793"/>
                  <a:pt x="7743865" y="3862793"/>
                </a:cubicBezTo>
                <a:close/>
                <a:moveTo>
                  <a:pt x="5344887" y="3861799"/>
                </a:moveTo>
                <a:cubicBezTo>
                  <a:pt x="5352462" y="3861799"/>
                  <a:pt x="5358603" y="3867940"/>
                  <a:pt x="5358603" y="3875515"/>
                </a:cubicBezTo>
                <a:cubicBezTo>
                  <a:pt x="5358603" y="3883090"/>
                  <a:pt x="5352462" y="3889231"/>
                  <a:pt x="5344887" y="3889231"/>
                </a:cubicBezTo>
                <a:cubicBezTo>
                  <a:pt x="5337312" y="3889231"/>
                  <a:pt x="5331171" y="3883090"/>
                  <a:pt x="5331171" y="3875515"/>
                </a:cubicBezTo>
                <a:cubicBezTo>
                  <a:pt x="5331171" y="3867940"/>
                  <a:pt x="5337312" y="3861799"/>
                  <a:pt x="5344887" y="3861799"/>
                </a:cubicBezTo>
                <a:close/>
                <a:moveTo>
                  <a:pt x="7687265" y="3861139"/>
                </a:moveTo>
                <a:cubicBezTo>
                  <a:pt x="7694840" y="3861139"/>
                  <a:pt x="7700981" y="3867280"/>
                  <a:pt x="7700981" y="3874855"/>
                </a:cubicBezTo>
                <a:cubicBezTo>
                  <a:pt x="7700981" y="3882430"/>
                  <a:pt x="7694840" y="3888571"/>
                  <a:pt x="7687265" y="3888571"/>
                </a:cubicBezTo>
                <a:cubicBezTo>
                  <a:pt x="7679690" y="3888571"/>
                  <a:pt x="7673549" y="3882430"/>
                  <a:pt x="7673549" y="3874855"/>
                </a:cubicBezTo>
                <a:cubicBezTo>
                  <a:pt x="7673549" y="3867280"/>
                  <a:pt x="7679690" y="3861139"/>
                  <a:pt x="7687265" y="3861139"/>
                </a:cubicBezTo>
                <a:close/>
                <a:moveTo>
                  <a:pt x="3218294" y="3861139"/>
                </a:moveTo>
                <a:cubicBezTo>
                  <a:pt x="3225869" y="3861139"/>
                  <a:pt x="3232010" y="3867280"/>
                  <a:pt x="3232010" y="3874855"/>
                </a:cubicBezTo>
                <a:cubicBezTo>
                  <a:pt x="3232010" y="3882430"/>
                  <a:pt x="3225869" y="3888571"/>
                  <a:pt x="3218294" y="3888571"/>
                </a:cubicBezTo>
                <a:cubicBezTo>
                  <a:pt x="3210719" y="3888571"/>
                  <a:pt x="3204578" y="3882430"/>
                  <a:pt x="3204578" y="3874855"/>
                </a:cubicBezTo>
                <a:cubicBezTo>
                  <a:pt x="3204578" y="3867280"/>
                  <a:pt x="3210719" y="3861139"/>
                  <a:pt x="3218294" y="3861139"/>
                </a:cubicBezTo>
                <a:close/>
                <a:moveTo>
                  <a:pt x="7630666" y="3859151"/>
                </a:moveTo>
                <a:cubicBezTo>
                  <a:pt x="7638241" y="3859151"/>
                  <a:pt x="7644382" y="3865292"/>
                  <a:pt x="7644382" y="3872867"/>
                </a:cubicBezTo>
                <a:cubicBezTo>
                  <a:pt x="7644382" y="3880442"/>
                  <a:pt x="7638241" y="3886583"/>
                  <a:pt x="7630666" y="3886583"/>
                </a:cubicBezTo>
                <a:cubicBezTo>
                  <a:pt x="7623091" y="3886583"/>
                  <a:pt x="7616950" y="3880442"/>
                  <a:pt x="7616950" y="3872867"/>
                </a:cubicBezTo>
                <a:cubicBezTo>
                  <a:pt x="7616950" y="3865292"/>
                  <a:pt x="7623091" y="3859151"/>
                  <a:pt x="7630666" y="3859151"/>
                </a:cubicBezTo>
                <a:close/>
                <a:moveTo>
                  <a:pt x="5132393" y="3859151"/>
                </a:moveTo>
                <a:cubicBezTo>
                  <a:pt x="5139968" y="3859151"/>
                  <a:pt x="5146109" y="3865292"/>
                  <a:pt x="5146109" y="3872867"/>
                </a:cubicBezTo>
                <a:cubicBezTo>
                  <a:pt x="5146109" y="3880442"/>
                  <a:pt x="5139968" y="3886583"/>
                  <a:pt x="5132393" y="3886583"/>
                </a:cubicBezTo>
                <a:cubicBezTo>
                  <a:pt x="5124818" y="3886583"/>
                  <a:pt x="5118677" y="3880442"/>
                  <a:pt x="5118677" y="3872867"/>
                </a:cubicBezTo>
                <a:cubicBezTo>
                  <a:pt x="5118677" y="3865292"/>
                  <a:pt x="5124818" y="3859151"/>
                  <a:pt x="5132393" y="3859151"/>
                </a:cubicBezTo>
                <a:close/>
                <a:moveTo>
                  <a:pt x="3019387" y="3858158"/>
                </a:moveTo>
                <a:cubicBezTo>
                  <a:pt x="3026962" y="3858158"/>
                  <a:pt x="3033103" y="3864299"/>
                  <a:pt x="3033103" y="3871874"/>
                </a:cubicBezTo>
                <a:cubicBezTo>
                  <a:pt x="3033103" y="3879449"/>
                  <a:pt x="3026962" y="3885590"/>
                  <a:pt x="3019387" y="3885590"/>
                </a:cubicBezTo>
                <a:cubicBezTo>
                  <a:pt x="3011812" y="3885590"/>
                  <a:pt x="3005671" y="3879449"/>
                  <a:pt x="3005671" y="3871874"/>
                </a:cubicBezTo>
                <a:cubicBezTo>
                  <a:pt x="3005671" y="3864299"/>
                  <a:pt x="3011812" y="3858158"/>
                  <a:pt x="3019387" y="3858158"/>
                </a:cubicBezTo>
                <a:close/>
                <a:moveTo>
                  <a:pt x="2707344" y="3857497"/>
                </a:moveTo>
                <a:cubicBezTo>
                  <a:pt x="2714924" y="3857497"/>
                  <a:pt x="2721063" y="3863638"/>
                  <a:pt x="2721063" y="3871213"/>
                </a:cubicBezTo>
                <a:cubicBezTo>
                  <a:pt x="2721063" y="3878788"/>
                  <a:pt x="2714924" y="3884929"/>
                  <a:pt x="2707344" y="3884929"/>
                </a:cubicBezTo>
                <a:cubicBezTo>
                  <a:pt x="2699768" y="3884929"/>
                  <a:pt x="2693631" y="3878788"/>
                  <a:pt x="2693631" y="3871213"/>
                </a:cubicBezTo>
                <a:cubicBezTo>
                  <a:pt x="2693631" y="3863638"/>
                  <a:pt x="2699768" y="3857497"/>
                  <a:pt x="2707344" y="3857497"/>
                </a:cubicBezTo>
                <a:close/>
                <a:moveTo>
                  <a:pt x="5507068" y="3856503"/>
                </a:moveTo>
                <a:cubicBezTo>
                  <a:pt x="5514643" y="3856503"/>
                  <a:pt x="5520784" y="3862644"/>
                  <a:pt x="5520784" y="3870219"/>
                </a:cubicBezTo>
                <a:cubicBezTo>
                  <a:pt x="5520784" y="3877794"/>
                  <a:pt x="5514643" y="3883935"/>
                  <a:pt x="5507068" y="3883935"/>
                </a:cubicBezTo>
                <a:cubicBezTo>
                  <a:pt x="5499493" y="3883935"/>
                  <a:pt x="5493352" y="3877794"/>
                  <a:pt x="5493352" y="3870219"/>
                </a:cubicBezTo>
                <a:cubicBezTo>
                  <a:pt x="5493352" y="3862644"/>
                  <a:pt x="5499493" y="3856503"/>
                  <a:pt x="5507068" y="3856503"/>
                </a:cubicBezTo>
                <a:close/>
                <a:moveTo>
                  <a:pt x="5177407" y="3851208"/>
                </a:moveTo>
                <a:cubicBezTo>
                  <a:pt x="5184982" y="3851208"/>
                  <a:pt x="5191123" y="3857349"/>
                  <a:pt x="5191123" y="3864924"/>
                </a:cubicBezTo>
                <a:cubicBezTo>
                  <a:pt x="5191123" y="3872499"/>
                  <a:pt x="5184982" y="3878640"/>
                  <a:pt x="5177407" y="3878640"/>
                </a:cubicBezTo>
                <a:cubicBezTo>
                  <a:pt x="5169832" y="3878640"/>
                  <a:pt x="5163691" y="3872499"/>
                  <a:pt x="5163691" y="3864924"/>
                </a:cubicBezTo>
                <a:cubicBezTo>
                  <a:pt x="5163691" y="3857349"/>
                  <a:pt x="5169832" y="3851208"/>
                  <a:pt x="5177407" y="3851208"/>
                </a:cubicBezTo>
                <a:close/>
                <a:moveTo>
                  <a:pt x="2825840" y="3850878"/>
                </a:moveTo>
                <a:cubicBezTo>
                  <a:pt x="2833411" y="3850878"/>
                  <a:pt x="2839552" y="3857019"/>
                  <a:pt x="2839552" y="3864594"/>
                </a:cubicBezTo>
                <a:cubicBezTo>
                  <a:pt x="2839552" y="3872169"/>
                  <a:pt x="2833411" y="3878310"/>
                  <a:pt x="2825840" y="3878310"/>
                </a:cubicBezTo>
                <a:cubicBezTo>
                  <a:pt x="2818266" y="3878310"/>
                  <a:pt x="2812121" y="3872169"/>
                  <a:pt x="2812121" y="3864594"/>
                </a:cubicBezTo>
                <a:cubicBezTo>
                  <a:pt x="2812121" y="3857019"/>
                  <a:pt x="2818266" y="3850878"/>
                  <a:pt x="2825840" y="3850878"/>
                </a:cubicBezTo>
                <a:close/>
                <a:moveTo>
                  <a:pt x="3141853" y="3848560"/>
                </a:moveTo>
                <a:cubicBezTo>
                  <a:pt x="3149428" y="3848560"/>
                  <a:pt x="3155569" y="3854701"/>
                  <a:pt x="3155569" y="3862276"/>
                </a:cubicBezTo>
                <a:cubicBezTo>
                  <a:pt x="3155569" y="3869851"/>
                  <a:pt x="3149428" y="3875992"/>
                  <a:pt x="3141853" y="3875992"/>
                </a:cubicBezTo>
                <a:cubicBezTo>
                  <a:pt x="3134278" y="3875992"/>
                  <a:pt x="3128137" y="3869851"/>
                  <a:pt x="3128137" y="3862276"/>
                </a:cubicBezTo>
                <a:cubicBezTo>
                  <a:pt x="3128137" y="3854701"/>
                  <a:pt x="3134278" y="3848560"/>
                  <a:pt x="3141853" y="3848560"/>
                </a:cubicBezTo>
                <a:close/>
                <a:moveTo>
                  <a:pt x="5388577" y="3847566"/>
                </a:moveTo>
                <a:cubicBezTo>
                  <a:pt x="5396152" y="3847566"/>
                  <a:pt x="5402293" y="3853707"/>
                  <a:pt x="5402293" y="3861282"/>
                </a:cubicBezTo>
                <a:cubicBezTo>
                  <a:pt x="5402293" y="3868857"/>
                  <a:pt x="5396152" y="3874998"/>
                  <a:pt x="5388577" y="3874998"/>
                </a:cubicBezTo>
                <a:cubicBezTo>
                  <a:pt x="5381002" y="3874998"/>
                  <a:pt x="5374861" y="3868857"/>
                  <a:pt x="5374861" y="3861282"/>
                </a:cubicBezTo>
                <a:cubicBezTo>
                  <a:pt x="5374861" y="3853707"/>
                  <a:pt x="5381002" y="3847566"/>
                  <a:pt x="5388577" y="3847566"/>
                </a:cubicBezTo>
                <a:close/>
                <a:moveTo>
                  <a:pt x="5845996" y="3846576"/>
                </a:moveTo>
                <a:cubicBezTo>
                  <a:pt x="5853571" y="3846576"/>
                  <a:pt x="5859712" y="3852717"/>
                  <a:pt x="5859712" y="3860292"/>
                </a:cubicBezTo>
                <a:cubicBezTo>
                  <a:pt x="5859712" y="3867867"/>
                  <a:pt x="5853571" y="3874008"/>
                  <a:pt x="5845996" y="3874008"/>
                </a:cubicBezTo>
                <a:cubicBezTo>
                  <a:pt x="5838421" y="3874008"/>
                  <a:pt x="5832280" y="3867867"/>
                  <a:pt x="5832280" y="3860292"/>
                </a:cubicBezTo>
                <a:cubicBezTo>
                  <a:pt x="5832280" y="3852717"/>
                  <a:pt x="5838421" y="3846576"/>
                  <a:pt x="5845996" y="3846576"/>
                </a:cubicBezTo>
                <a:close/>
                <a:moveTo>
                  <a:pt x="2945324" y="3843594"/>
                </a:moveTo>
                <a:cubicBezTo>
                  <a:pt x="2952897" y="3843594"/>
                  <a:pt x="2959038" y="3849735"/>
                  <a:pt x="2959038" y="3857310"/>
                </a:cubicBezTo>
                <a:cubicBezTo>
                  <a:pt x="2959038" y="3864885"/>
                  <a:pt x="2952897" y="3871026"/>
                  <a:pt x="2945324" y="3871026"/>
                </a:cubicBezTo>
                <a:cubicBezTo>
                  <a:pt x="2937753" y="3871026"/>
                  <a:pt x="2931611" y="3864885"/>
                  <a:pt x="2931611" y="3857310"/>
                </a:cubicBezTo>
                <a:cubicBezTo>
                  <a:pt x="2931611" y="3849735"/>
                  <a:pt x="2937753" y="3843594"/>
                  <a:pt x="2945324" y="3843594"/>
                </a:cubicBezTo>
                <a:close/>
                <a:moveTo>
                  <a:pt x="5222421" y="3841610"/>
                </a:moveTo>
                <a:cubicBezTo>
                  <a:pt x="5229996" y="3841610"/>
                  <a:pt x="5236137" y="3847751"/>
                  <a:pt x="5236137" y="3855326"/>
                </a:cubicBezTo>
                <a:cubicBezTo>
                  <a:pt x="5236137" y="3862901"/>
                  <a:pt x="5229996" y="3869042"/>
                  <a:pt x="5222421" y="3869042"/>
                </a:cubicBezTo>
                <a:cubicBezTo>
                  <a:pt x="5214846" y="3869042"/>
                  <a:pt x="5208705" y="3862901"/>
                  <a:pt x="5208705" y="3855326"/>
                </a:cubicBezTo>
                <a:cubicBezTo>
                  <a:pt x="5208705" y="3847751"/>
                  <a:pt x="5214846" y="3841610"/>
                  <a:pt x="5222421" y="3841610"/>
                </a:cubicBezTo>
                <a:close/>
                <a:moveTo>
                  <a:pt x="8755024" y="3840286"/>
                </a:moveTo>
                <a:cubicBezTo>
                  <a:pt x="8762599" y="3840286"/>
                  <a:pt x="8768740" y="3846427"/>
                  <a:pt x="8768740" y="3854002"/>
                </a:cubicBezTo>
                <a:cubicBezTo>
                  <a:pt x="8768740" y="3861577"/>
                  <a:pt x="8762599" y="3867718"/>
                  <a:pt x="8755024" y="3867718"/>
                </a:cubicBezTo>
                <a:cubicBezTo>
                  <a:pt x="8747449" y="3867718"/>
                  <a:pt x="8741308" y="3861577"/>
                  <a:pt x="8741308" y="3854002"/>
                </a:cubicBezTo>
                <a:cubicBezTo>
                  <a:pt x="8741308" y="3846427"/>
                  <a:pt x="8747449" y="3840286"/>
                  <a:pt x="8755024" y="3840286"/>
                </a:cubicBezTo>
                <a:close/>
                <a:moveTo>
                  <a:pt x="8700742" y="3839622"/>
                </a:moveTo>
                <a:cubicBezTo>
                  <a:pt x="8708317" y="3839622"/>
                  <a:pt x="8714458" y="3845763"/>
                  <a:pt x="8714458" y="3853338"/>
                </a:cubicBezTo>
                <a:cubicBezTo>
                  <a:pt x="8714458" y="3860913"/>
                  <a:pt x="8708317" y="3867054"/>
                  <a:pt x="8700742" y="3867054"/>
                </a:cubicBezTo>
                <a:cubicBezTo>
                  <a:pt x="8693167" y="3867054"/>
                  <a:pt x="8687026" y="3860913"/>
                  <a:pt x="8687026" y="3853338"/>
                </a:cubicBezTo>
                <a:cubicBezTo>
                  <a:pt x="8687026" y="3845763"/>
                  <a:pt x="8693167" y="3839622"/>
                  <a:pt x="8700742" y="3839622"/>
                </a:cubicBezTo>
                <a:close/>
                <a:moveTo>
                  <a:pt x="8646461" y="3838632"/>
                </a:moveTo>
                <a:cubicBezTo>
                  <a:pt x="8654036" y="3838632"/>
                  <a:pt x="8660177" y="3844773"/>
                  <a:pt x="8660177" y="3852348"/>
                </a:cubicBezTo>
                <a:cubicBezTo>
                  <a:pt x="8660177" y="3859923"/>
                  <a:pt x="8654036" y="3866064"/>
                  <a:pt x="8646461" y="3866064"/>
                </a:cubicBezTo>
                <a:cubicBezTo>
                  <a:pt x="8638886" y="3866064"/>
                  <a:pt x="8632745" y="3859923"/>
                  <a:pt x="8632745" y="3852348"/>
                </a:cubicBezTo>
                <a:cubicBezTo>
                  <a:pt x="8632745" y="3844773"/>
                  <a:pt x="8638886" y="3838632"/>
                  <a:pt x="8646461" y="3838632"/>
                </a:cubicBezTo>
                <a:close/>
                <a:moveTo>
                  <a:pt x="8592162" y="3837968"/>
                </a:moveTo>
                <a:cubicBezTo>
                  <a:pt x="8599737" y="3837968"/>
                  <a:pt x="8605878" y="3844109"/>
                  <a:pt x="8605878" y="3851684"/>
                </a:cubicBezTo>
                <a:cubicBezTo>
                  <a:pt x="8605878" y="3859259"/>
                  <a:pt x="8599737" y="3865400"/>
                  <a:pt x="8592162" y="3865400"/>
                </a:cubicBezTo>
                <a:cubicBezTo>
                  <a:pt x="8584587" y="3865400"/>
                  <a:pt x="8578446" y="3859259"/>
                  <a:pt x="8578446" y="3851684"/>
                </a:cubicBezTo>
                <a:cubicBezTo>
                  <a:pt x="8578446" y="3844109"/>
                  <a:pt x="8584587" y="3837968"/>
                  <a:pt x="8592162" y="3837968"/>
                </a:cubicBezTo>
                <a:close/>
                <a:moveTo>
                  <a:pt x="3265639" y="3837968"/>
                </a:moveTo>
                <a:cubicBezTo>
                  <a:pt x="3273214" y="3837968"/>
                  <a:pt x="3279355" y="3844109"/>
                  <a:pt x="3279355" y="3851684"/>
                </a:cubicBezTo>
                <a:cubicBezTo>
                  <a:pt x="3279355" y="3859259"/>
                  <a:pt x="3273214" y="3865400"/>
                  <a:pt x="3265639" y="3865400"/>
                </a:cubicBezTo>
                <a:cubicBezTo>
                  <a:pt x="3258064" y="3865400"/>
                  <a:pt x="3251923" y="3859259"/>
                  <a:pt x="3251923" y="3851684"/>
                </a:cubicBezTo>
                <a:cubicBezTo>
                  <a:pt x="3251923" y="3844109"/>
                  <a:pt x="3258064" y="3837968"/>
                  <a:pt x="3265639" y="3837968"/>
                </a:cubicBezTo>
                <a:close/>
                <a:moveTo>
                  <a:pt x="5549104" y="3837638"/>
                </a:moveTo>
                <a:cubicBezTo>
                  <a:pt x="5556679" y="3837638"/>
                  <a:pt x="5562820" y="3843779"/>
                  <a:pt x="5562820" y="3851354"/>
                </a:cubicBezTo>
                <a:cubicBezTo>
                  <a:pt x="5562820" y="3858929"/>
                  <a:pt x="5556679" y="3865070"/>
                  <a:pt x="5549104" y="3865070"/>
                </a:cubicBezTo>
                <a:cubicBezTo>
                  <a:pt x="5541529" y="3865070"/>
                  <a:pt x="5535388" y="3858929"/>
                  <a:pt x="5535388" y="3851354"/>
                </a:cubicBezTo>
                <a:cubicBezTo>
                  <a:pt x="5535388" y="3843779"/>
                  <a:pt x="5541529" y="3837638"/>
                  <a:pt x="5549104" y="3837638"/>
                </a:cubicBezTo>
                <a:close/>
                <a:moveTo>
                  <a:pt x="8537564" y="3836975"/>
                </a:moveTo>
                <a:cubicBezTo>
                  <a:pt x="8545139" y="3836975"/>
                  <a:pt x="8551280" y="3843116"/>
                  <a:pt x="8551280" y="3850691"/>
                </a:cubicBezTo>
                <a:cubicBezTo>
                  <a:pt x="8551280" y="3858266"/>
                  <a:pt x="8545139" y="3864407"/>
                  <a:pt x="8537564" y="3864407"/>
                </a:cubicBezTo>
                <a:cubicBezTo>
                  <a:pt x="8529989" y="3864407"/>
                  <a:pt x="8523848" y="3858266"/>
                  <a:pt x="8523848" y="3850691"/>
                </a:cubicBezTo>
                <a:cubicBezTo>
                  <a:pt x="8523848" y="3843116"/>
                  <a:pt x="8529989" y="3836975"/>
                  <a:pt x="8537564" y="3836975"/>
                </a:cubicBezTo>
                <a:close/>
                <a:moveTo>
                  <a:pt x="8482953" y="3836314"/>
                </a:moveTo>
                <a:cubicBezTo>
                  <a:pt x="8490528" y="3836314"/>
                  <a:pt x="8496669" y="3842455"/>
                  <a:pt x="8496669" y="3850030"/>
                </a:cubicBezTo>
                <a:cubicBezTo>
                  <a:pt x="8496669" y="3857605"/>
                  <a:pt x="8490528" y="3863746"/>
                  <a:pt x="8482953" y="3863746"/>
                </a:cubicBezTo>
                <a:cubicBezTo>
                  <a:pt x="8475378" y="3863746"/>
                  <a:pt x="8469237" y="3857605"/>
                  <a:pt x="8469237" y="3850030"/>
                </a:cubicBezTo>
                <a:cubicBezTo>
                  <a:pt x="8469237" y="3842455"/>
                  <a:pt x="8475378" y="3836314"/>
                  <a:pt x="8482953" y="3836314"/>
                </a:cubicBezTo>
                <a:close/>
                <a:moveTo>
                  <a:pt x="8428341" y="3835320"/>
                </a:moveTo>
                <a:cubicBezTo>
                  <a:pt x="8435916" y="3835320"/>
                  <a:pt x="8442057" y="3841461"/>
                  <a:pt x="8442057" y="3849036"/>
                </a:cubicBezTo>
                <a:cubicBezTo>
                  <a:pt x="8442057" y="3856611"/>
                  <a:pt x="8435916" y="3862752"/>
                  <a:pt x="8428341" y="3862752"/>
                </a:cubicBezTo>
                <a:cubicBezTo>
                  <a:pt x="8420766" y="3862752"/>
                  <a:pt x="8414625" y="3856611"/>
                  <a:pt x="8414625" y="3849036"/>
                </a:cubicBezTo>
                <a:cubicBezTo>
                  <a:pt x="8414625" y="3841461"/>
                  <a:pt x="8420766" y="3835320"/>
                  <a:pt x="8428341" y="3835320"/>
                </a:cubicBezTo>
                <a:close/>
                <a:moveTo>
                  <a:pt x="3066388" y="3835320"/>
                </a:moveTo>
                <a:cubicBezTo>
                  <a:pt x="3073963" y="3835320"/>
                  <a:pt x="3080104" y="3841461"/>
                  <a:pt x="3080104" y="3849036"/>
                </a:cubicBezTo>
                <a:cubicBezTo>
                  <a:pt x="3080104" y="3856611"/>
                  <a:pt x="3073963" y="3862752"/>
                  <a:pt x="3066388" y="3862752"/>
                </a:cubicBezTo>
                <a:cubicBezTo>
                  <a:pt x="3058813" y="3862752"/>
                  <a:pt x="3052672" y="3856611"/>
                  <a:pt x="3052672" y="3849036"/>
                </a:cubicBezTo>
                <a:cubicBezTo>
                  <a:pt x="3052672" y="3841461"/>
                  <a:pt x="3058813" y="3835320"/>
                  <a:pt x="3066388" y="3835320"/>
                </a:cubicBezTo>
                <a:close/>
                <a:moveTo>
                  <a:pt x="2754017" y="3834990"/>
                </a:moveTo>
                <a:cubicBezTo>
                  <a:pt x="2761593" y="3834990"/>
                  <a:pt x="2767732" y="3841131"/>
                  <a:pt x="2767732" y="3848706"/>
                </a:cubicBezTo>
                <a:cubicBezTo>
                  <a:pt x="2767732" y="3856281"/>
                  <a:pt x="2761593" y="3862422"/>
                  <a:pt x="2754017" y="3862422"/>
                </a:cubicBezTo>
                <a:cubicBezTo>
                  <a:pt x="2746443" y="3862422"/>
                  <a:pt x="2740300" y="3856281"/>
                  <a:pt x="2740300" y="3848706"/>
                </a:cubicBezTo>
                <a:cubicBezTo>
                  <a:pt x="2740300" y="3841131"/>
                  <a:pt x="2746443" y="3834990"/>
                  <a:pt x="2754017" y="3834990"/>
                </a:cubicBezTo>
                <a:close/>
                <a:moveTo>
                  <a:pt x="8373396" y="3834660"/>
                </a:moveTo>
                <a:cubicBezTo>
                  <a:pt x="8380971" y="3834660"/>
                  <a:pt x="8387112" y="3840801"/>
                  <a:pt x="8387112" y="3848376"/>
                </a:cubicBezTo>
                <a:cubicBezTo>
                  <a:pt x="8387112" y="3855951"/>
                  <a:pt x="8380971" y="3862092"/>
                  <a:pt x="8373396" y="3862092"/>
                </a:cubicBezTo>
                <a:cubicBezTo>
                  <a:pt x="8365821" y="3862092"/>
                  <a:pt x="8359680" y="3855951"/>
                  <a:pt x="8359680" y="3848376"/>
                </a:cubicBezTo>
                <a:cubicBezTo>
                  <a:pt x="8359680" y="3840801"/>
                  <a:pt x="8365821" y="3834660"/>
                  <a:pt x="8373396" y="3834660"/>
                </a:cubicBezTo>
                <a:close/>
                <a:moveTo>
                  <a:pt x="8318784" y="3833666"/>
                </a:moveTo>
                <a:cubicBezTo>
                  <a:pt x="8326359" y="3833666"/>
                  <a:pt x="8332500" y="3839807"/>
                  <a:pt x="8332500" y="3847382"/>
                </a:cubicBezTo>
                <a:cubicBezTo>
                  <a:pt x="8332500" y="3854957"/>
                  <a:pt x="8326359" y="3861098"/>
                  <a:pt x="8318784" y="3861098"/>
                </a:cubicBezTo>
                <a:cubicBezTo>
                  <a:pt x="8311209" y="3861098"/>
                  <a:pt x="8305068" y="3854957"/>
                  <a:pt x="8305068" y="3847382"/>
                </a:cubicBezTo>
                <a:cubicBezTo>
                  <a:pt x="8305068" y="3839807"/>
                  <a:pt x="8311209" y="3833666"/>
                  <a:pt x="8318784" y="3833666"/>
                </a:cubicBezTo>
                <a:close/>
                <a:moveTo>
                  <a:pt x="8263839" y="3832673"/>
                </a:moveTo>
                <a:cubicBezTo>
                  <a:pt x="8271414" y="3832673"/>
                  <a:pt x="8277555" y="3838814"/>
                  <a:pt x="8277555" y="3846389"/>
                </a:cubicBezTo>
                <a:cubicBezTo>
                  <a:pt x="8277555" y="3853964"/>
                  <a:pt x="8271414" y="3860105"/>
                  <a:pt x="8263839" y="3860105"/>
                </a:cubicBezTo>
                <a:cubicBezTo>
                  <a:pt x="8256264" y="3860105"/>
                  <a:pt x="8250123" y="3853964"/>
                  <a:pt x="8250123" y="3846389"/>
                </a:cubicBezTo>
                <a:cubicBezTo>
                  <a:pt x="8250123" y="3838814"/>
                  <a:pt x="8256264" y="3832673"/>
                  <a:pt x="8263839" y="3832673"/>
                </a:cubicBezTo>
                <a:close/>
                <a:moveTo>
                  <a:pt x="8208567" y="3831679"/>
                </a:moveTo>
                <a:cubicBezTo>
                  <a:pt x="8216142" y="3831679"/>
                  <a:pt x="8222283" y="3837820"/>
                  <a:pt x="8222283" y="3845395"/>
                </a:cubicBezTo>
                <a:cubicBezTo>
                  <a:pt x="8222283" y="3852970"/>
                  <a:pt x="8216142" y="3859111"/>
                  <a:pt x="8208567" y="3859111"/>
                </a:cubicBezTo>
                <a:cubicBezTo>
                  <a:pt x="8200992" y="3859111"/>
                  <a:pt x="8194851" y="3852970"/>
                  <a:pt x="8194851" y="3845395"/>
                </a:cubicBezTo>
                <a:cubicBezTo>
                  <a:pt x="8194851" y="3837820"/>
                  <a:pt x="8200992" y="3831679"/>
                  <a:pt x="8208567" y="3831679"/>
                </a:cubicBezTo>
                <a:close/>
                <a:moveTo>
                  <a:pt x="5431603" y="3831679"/>
                </a:moveTo>
                <a:cubicBezTo>
                  <a:pt x="5439178" y="3831679"/>
                  <a:pt x="5445319" y="3837820"/>
                  <a:pt x="5445319" y="3845395"/>
                </a:cubicBezTo>
                <a:cubicBezTo>
                  <a:pt x="5445319" y="3852970"/>
                  <a:pt x="5439178" y="3859111"/>
                  <a:pt x="5431603" y="3859111"/>
                </a:cubicBezTo>
                <a:cubicBezTo>
                  <a:pt x="5424028" y="3859111"/>
                  <a:pt x="5417887" y="3852970"/>
                  <a:pt x="5417887" y="3845395"/>
                </a:cubicBezTo>
                <a:cubicBezTo>
                  <a:pt x="5417887" y="3837820"/>
                  <a:pt x="5424028" y="3831679"/>
                  <a:pt x="5431603" y="3831679"/>
                </a:cubicBezTo>
                <a:close/>
                <a:moveTo>
                  <a:pt x="5775167" y="3831349"/>
                </a:moveTo>
                <a:cubicBezTo>
                  <a:pt x="5782742" y="3831349"/>
                  <a:pt x="5788883" y="3837490"/>
                  <a:pt x="5788883" y="3845065"/>
                </a:cubicBezTo>
                <a:cubicBezTo>
                  <a:pt x="5788883" y="3852640"/>
                  <a:pt x="5782742" y="3858781"/>
                  <a:pt x="5775167" y="3858781"/>
                </a:cubicBezTo>
                <a:cubicBezTo>
                  <a:pt x="5767592" y="3858781"/>
                  <a:pt x="5761451" y="3852640"/>
                  <a:pt x="5761451" y="3845065"/>
                </a:cubicBezTo>
                <a:cubicBezTo>
                  <a:pt x="5761451" y="3837490"/>
                  <a:pt x="5767592" y="3831349"/>
                  <a:pt x="5775167" y="3831349"/>
                </a:cubicBezTo>
                <a:close/>
                <a:moveTo>
                  <a:pt x="5267105" y="3830685"/>
                </a:moveTo>
                <a:cubicBezTo>
                  <a:pt x="5274680" y="3830685"/>
                  <a:pt x="5280821" y="3836826"/>
                  <a:pt x="5280821" y="3844401"/>
                </a:cubicBezTo>
                <a:cubicBezTo>
                  <a:pt x="5280821" y="3851976"/>
                  <a:pt x="5274680" y="3858117"/>
                  <a:pt x="5267105" y="3858117"/>
                </a:cubicBezTo>
                <a:cubicBezTo>
                  <a:pt x="5259530" y="3858117"/>
                  <a:pt x="5253389" y="3851976"/>
                  <a:pt x="5253389" y="3844401"/>
                </a:cubicBezTo>
                <a:cubicBezTo>
                  <a:pt x="5253389" y="3836826"/>
                  <a:pt x="5259530" y="3830685"/>
                  <a:pt x="5267105" y="3830685"/>
                </a:cubicBezTo>
                <a:close/>
                <a:moveTo>
                  <a:pt x="8153622" y="3830355"/>
                </a:moveTo>
                <a:cubicBezTo>
                  <a:pt x="8161197" y="3830355"/>
                  <a:pt x="8167338" y="3836496"/>
                  <a:pt x="8167338" y="3844071"/>
                </a:cubicBezTo>
                <a:cubicBezTo>
                  <a:pt x="8167338" y="3851646"/>
                  <a:pt x="8161197" y="3857787"/>
                  <a:pt x="8153622" y="3857787"/>
                </a:cubicBezTo>
                <a:cubicBezTo>
                  <a:pt x="8146047" y="3857787"/>
                  <a:pt x="8139906" y="3851646"/>
                  <a:pt x="8139906" y="3844071"/>
                </a:cubicBezTo>
                <a:cubicBezTo>
                  <a:pt x="8139906" y="3836496"/>
                  <a:pt x="8146047" y="3830355"/>
                  <a:pt x="8153622" y="3830355"/>
                </a:cubicBezTo>
                <a:close/>
                <a:moveTo>
                  <a:pt x="8098347" y="3829361"/>
                </a:moveTo>
                <a:cubicBezTo>
                  <a:pt x="8105922" y="3829361"/>
                  <a:pt x="8112063" y="3835502"/>
                  <a:pt x="8112063" y="3843077"/>
                </a:cubicBezTo>
                <a:cubicBezTo>
                  <a:pt x="8112063" y="3850652"/>
                  <a:pt x="8105922" y="3856793"/>
                  <a:pt x="8098347" y="3856793"/>
                </a:cubicBezTo>
                <a:cubicBezTo>
                  <a:pt x="8090772" y="3856793"/>
                  <a:pt x="8084631" y="3850652"/>
                  <a:pt x="8084631" y="3843077"/>
                </a:cubicBezTo>
                <a:cubicBezTo>
                  <a:pt x="8084631" y="3835502"/>
                  <a:pt x="8090772" y="3829361"/>
                  <a:pt x="8098347" y="3829361"/>
                </a:cubicBezTo>
                <a:close/>
                <a:moveTo>
                  <a:pt x="2872505" y="3828371"/>
                </a:moveTo>
                <a:cubicBezTo>
                  <a:pt x="2880085" y="3828371"/>
                  <a:pt x="2886226" y="3834512"/>
                  <a:pt x="2886226" y="3842087"/>
                </a:cubicBezTo>
                <a:cubicBezTo>
                  <a:pt x="2886226" y="3849662"/>
                  <a:pt x="2880085" y="3855803"/>
                  <a:pt x="2872505" y="3855803"/>
                </a:cubicBezTo>
                <a:cubicBezTo>
                  <a:pt x="2864934" y="3855803"/>
                  <a:pt x="2858793" y="3849662"/>
                  <a:pt x="2858793" y="3842087"/>
                </a:cubicBezTo>
                <a:cubicBezTo>
                  <a:pt x="2858793" y="3834512"/>
                  <a:pt x="2864934" y="3828371"/>
                  <a:pt x="2872505" y="3828371"/>
                </a:cubicBezTo>
                <a:close/>
                <a:moveTo>
                  <a:pt x="8043057" y="3828041"/>
                </a:moveTo>
                <a:cubicBezTo>
                  <a:pt x="8050632" y="3828041"/>
                  <a:pt x="8056773" y="3834182"/>
                  <a:pt x="8056773" y="3841757"/>
                </a:cubicBezTo>
                <a:cubicBezTo>
                  <a:pt x="8056773" y="3849332"/>
                  <a:pt x="8050632" y="3855473"/>
                  <a:pt x="8043057" y="3855473"/>
                </a:cubicBezTo>
                <a:cubicBezTo>
                  <a:pt x="8035482" y="3855473"/>
                  <a:pt x="8029341" y="3849332"/>
                  <a:pt x="8029341" y="3841757"/>
                </a:cubicBezTo>
                <a:cubicBezTo>
                  <a:pt x="8029341" y="3834182"/>
                  <a:pt x="8035482" y="3828041"/>
                  <a:pt x="8043057" y="3828041"/>
                </a:cubicBezTo>
                <a:close/>
                <a:moveTo>
                  <a:pt x="7987469" y="3827047"/>
                </a:moveTo>
                <a:cubicBezTo>
                  <a:pt x="7995044" y="3827047"/>
                  <a:pt x="8001185" y="3833188"/>
                  <a:pt x="8001185" y="3840763"/>
                </a:cubicBezTo>
                <a:cubicBezTo>
                  <a:pt x="8001185" y="3848338"/>
                  <a:pt x="7995044" y="3854479"/>
                  <a:pt x="7987469" y="3854479"/>
                </a:cubicBezTo>
                <a:cubicBezTo>
                  <a:pt x="7979894" y="3854479"/>
                  <a:pt x="7973753" y="3848338"/>
                  <a:pt x="7973753" y="3840763"/>
                </a:cubicBezTo>
                <a:cubicBezTo>
                  <a:pt x="7973753" y="3833188"/>
                  <a:pt x="7979894" y="3827047"/>
                  <a:pt x="7987469" y="3827047"/>
                </a:cubicBezTo>
                <a:close/>
                <a:moveTo>
                  <a:pt x="7931864" y="3825723"/>
                </a:moveTo>
                <a:cubicBezTo>
                  <a:pt x="7939439" y="3825723"/>
                  <a:pt x="7945580" y="3831864"/>
                  <a:pt x="7945580" y="3839439"/>
                </a:cubicBezTo>
                <a:cubicBezTo>
                  <a:pt x="7945580" y="3847014"/>
                  <a:pt x="7939439" y="3853155"/>
                  <a:pt x="7931864" y="3853155"/>
                </a:cubicBezTo>
                <a:cubicBezTo>
                  <a:pt x="7924289" y="3853155"/>
                  <a:pt x="7918148" y="3847014"/>
                  <a:pt x="7918148" y="3839439"/>
                </a:cubicBezTo>
                <a:cubicBezTo>
                  <a:pt x="7918148" y="3831864"/>
                  <a:pt x="7924289" y="3825723"/>
                  <a:pt x="7931864" y="3825723"/>
                </a:cubicBezTo>
                <a:close/>
                <a:moveTo>
                  <a:pt x="3391413" y="3825723"/>
                </a:moveTo>
                <a:cubicBezTo>
                  <a:pt x="3398988" y="3825723"/>
                  <a:pt x="3405129" y="3831864"/>
                  <a:pt x="3405129" y="3839439"/>
                </a:cubicBezTo>
                <a:cubicBezTo>
                  <a:pt x="3405129" y="3847014"/>
                  <a:pt x="3398988" y="3853155"/>
                  <a:pt x="3391413" y="3853155"/>
                </a:cubicBezTo>
                <a:cubicBezTo>
                  <a:pt x="3383838" y="3853155"/>
                  <a:pt x="3377697" y="3847014"/>
                  <a:pt x="3377697" y="3839439"/>
                </a:cubicBezTo>
                <a:cubicBezTo>
                  <a:pt x="3377697" y="3831864"/>
                  <a:pt x="3383838" y="3825723"/>
                  <a:pt x="3391413" y="3825723"/>
                </a:cubicBezTo>
                <a:close/>
                <a:moveTo>
                  <a:pt x="3188851" y="3825723"/>
                </a:moveTo>
                <a:cubicBezTo>
                  <a:pt x="3196426" y="3825723"/>
                  <a:pt x="3202567" y="3831864"/>
                  <a:pt x="3202567" y="3839439"/>
                </a:cubicBezTo>
                <a:cubicBezTo>
                  <a:pt x="3202567" y="3847014"/>
                  <a:pt x="3196426" y="3853155"/>
                  <a:pt x="3188851" y="3853155"/>
                </a:cubicBezTo>
                <a:cubicBezTo>
                  <a:pt x="3181276" y="3853155"/>
                  <a:pt x="3175135" y="3847014"/>
                  <a:pt x="3175135" y="3839439"/>
                </a:cubicBezTo>
                <a:cubicBezTo>
                  <a:pt x="3175135" y="3831864"/>
                  <a:pt x="3181276" y="3825723"/>
                  <a:pt x="3188851" y="3825723"/>
                </a:cubicBezTo>
                <a:close/>
                <a:moveTo>
                  <a:pt x="7875925" y="3824399"/>
                </a:moveTo>
                <a:cubicBezTo>
                  <a:pt x="7883500" y="3824399"/>
                  <a:pt x="7889641" y="3830540"/>
                  <a:pt x="7889641" y="3838115"/>
                </a:cubicBezTo>
                <a:cubicBezTo>
                  <a:pt x="7889641" y="3845690"/>
                  <a:pt x="7883500" y="3851831"/>
                  <a:pt x="7875925" y="3851831"/>
                </a:cubicBezTo>
                <a:cubicBezTo>
                  <a:pt x="7868350" y="3851831"/>
                  <a:pt x="7862209" y="3845690"/>
                  <a:pt x="7862209" y="3838115"/>
                </a:cubicBezTo>
                <a:cubicBezTo>
                  <a:pt x="7862209" y="3830540"/>
                  <a:pt x="7868350" y="3824399"/>
                  <a:pt x="7875925" y="3824399"/>
                </a:cubicBezTo>
                <a:close/>
                <a:moveTo>
                  <a:pt x="7819989" y="3822745"/>
                </a:moveTo>
                <a:cubicBezTo>
                  <a:pt x="7827564" y="3822745"/>
                  <a:pt x="7833705" y="3828886"/>
                  <a:pt x="7833705" y="3836461"/>
                </a:cubicBezTo>
                <a:cubicBezTo>
                  <a:pt x="7833705" y="3844036"/>
                  <a:pt x="7827564" y="3850177"/>
                  <a:pt x="7819989" y="3850177"/>
                </a:cubicBezTo>
                <a:cubicBezTo>
                  <a:pt x="7812414" y="3850177"/>
                  <a:pt x="7806273" y="3844036"/>
                  <a:pt x="7806273" y="3836461"/>
                </a:cubicBezTo>
                <a:cubicBezTo>
                  <a:pt x="7806273" y="3828886"/>
                  <a:pt x="7812414" y="3822745"/>
                  <a:pt x="7819989" y="3822745"/>
                </a:cubicBezTo>
                <a:close/>
                <a:moveTo>
                  <a:pt x="5006619" y="3822745"/>
                </a:moveTo>
                <a:cubicBezTo>
                  <a:pt x="5014194" y="3822745"/>
                  <a:pt x="5020335" y="3828886"/>
                  <a:pt x="5020335" y="3836461"/>
                </a:cubicBezTo>
                <a:cubicBezTo>
                  <a:pt x="5020335" y="3844036"/>
                  <a:pt x="5014194" y="3850177"/>
                  <a:pt x="5006619" y="3850177"/>
                </a:cubicBezTo>
                <a:cubicBezTo>
                  <a:pt x="4999044" y="3850177"/>
                  <a:pt x="4992903" y="3844036"/>
                  <a:pt x="4992903" y="3836461"/>
                </a:cubicBezTo>
                <a:cubicBezTo>
                  <a:pt x="4992903" y="3828886"/>
                  <a:pt x="4999044" y="3822745"/>
                  <a:pt x="5006619" y="3822745"/>
                </a:cubicBezTo>
                <a:close/>
                <a:moveTo>
                  <a:pt x="7764054" y="3821421"/>
                </a:moveTo>
                <a:cubicBezTo>
                  <a:pt x="7771629" y="3821421"/>
                  <a:pt x="7777770" y="3827562"/>
                  <a:pt x="7777770" y="3835137"/>
                </a:cubicBezTo>
                <a:cubicBezTo>
                  <a:pt x="7777770" y="3842712"/>
                  <a:pt x="7771629" y="3848853"/>
                  <a:pt x="7764054" y="3848853"/>
                </a:cubicBezTo>
                <a:cubicBezTo>
                  <a:pt x="7756479" y="3848853"/>
                  <a:pt x="7750338" y="3842712"/>
                  <a:pt x="7750338" y="3835137"/>
                </a:cubicBezTo>
                <a:cubicBezTo>
                  <a:pt x="7750338" y="3827562"/>
                  <a:pt x="7756479" y="3821421"/>
                  <a:pt x="7764054" y="3821421"/>
                </a:cubicBezTo>
                <a:close/>
                <a:moveTo>
                  <a:pt x="2992248" y="3821087"/>
                </a:moveTo>
                <a:cubicBezTo>
                  <a:pt x="2999823" y="3821087"/>
                  <a:pt x="3005964" y="3827228"/>
                  <a:pt x="3005964" y="3834803"/>
                </a:cubicBezTo>
                <a:cubicBezTo>
                  <a:pt x="3005964" y="3842378"/>
                  <a:pt x="2999823" y="3848519"/>
                  <a:pt x="2992248" y="3848519"/>
                </a:cubicBezTo>
                <a:cubicBezTo>
                  <a:pt x="2984673" y="3848519"/>
                  <a:pt x="2978608" y="3842378"/>
                  <a:pt x="2978608" y="3834803"/>
                </a:cubicBezTo>
                <a:cubicBezTo>
                  <a:pt x="2978608" y="3827228"/>
                  <a:pt x="2984673" y="3821087"/>
                  <a:pt x="2992248" y="3821087"/>
                </a:cubicBezTo>
                <a:close/>
                <a:moveTo>
                  <a:pt x="5883730" y="3820427"/>
                </a:moveTo>
                <a:cubicBezTo>
                  <a:pt x="5891305" y="3820427"/>
                  <a:pt x="5897446" y="3826568"/>
                  <a:pt x="5897446" y="3834143"/>
                </a:cubicBezTo>
                <a:cubicBezTo>
                  <a:pt x="5897446" y="3841718"/>
                  <a:pt x="5891305" y="3847859"/>
                  <a:pt x="5883730" y="3847859"/>
                </a:cubicBezTo>
                <a:cubicBezTo>
                  <a:pt x="5876155" y="3847859"/>
                  <a:pt x="5870014" y="3841718"/>
                  <a:pt x="5870014" y="3834143"/>
                </a:cubicBezTo>
                <a:cubicBezTo>
                  <a:pt x="5870014" y="3826568"/>
                  <a:pt x="5876155" y="3820427"/>
                  <a:pt x="5883730" y="3820427"/>
                </a:cubicBezTo>
                <a:close/>
                <a:moveTo>
                  <a:pt x="7707788" y="3819763"/>
                </a:moveTo>
                <a:cubicBezTo>
                  <a:pt x="7715363" y="3819763"/>
                  <a:pt x="7721504" y="3825904"/>
                  <a:pt x="7721504" y="3833479"/>
                </a:cubicBezTo>
                <a:cubicBezTo>
                  <a:pt x="7721504" y="3841054"/>
                  <a:pt x="7715363" y="3847195"/>
                  <a:pt x="7707788" y="3847195"/>
                </a:cubicBezTo>
                <a:cubicBezTo>
                  <a:pt x="7700213" y="3847195"/>
                  <a:pt x="7694072" y="3841054"/>
                  <a:pt x="7694072" y="3833479"/>
                </a:cubicBezTo>
                <a:cubicBezTo>
                  <a:pt x="7694072" y="3825904"/>
                  <a:pt x="7700213" y="3819763"/>
                  <a:pt x="7707788" y="3819763"/>
                </a:cubicBezTo>
                <a:close/>
                <a:moveTo>
                  <a:pt x="2682854" y="3818770"/>
                </a:moveTo>
                <a:cubicBezTo>
                  <a:pt x="2690429" y="3818770"/>
                  <a:pt x="2696568" y="3824911"/>
                  <a:pt x="2696568" y="3832486"/>
                </a:cubicBezTo>
                <a:cubicBezTo>
                  <a:pt x="2696568" y="3840061"/>
                  <a:pt x="2690429" y="3846202"/>
                  <a:pt x="2682854" y="3846202"/>
                </a:cubicBezTo>
                <a:cubicBezTo>
                  <a:pt x="2675282" y="3846202"/>
                  <a:pt x="2669142" y="3840061"/>
                  <a:pt x="2669142" y="3832486"/>
                </a:cubicBezTo>
                <a:cubicBezTo>
                  <a:pt x="2669142" y="3824911"/>
                  <a:pt x="2675282" y="3818770"/>
                  <a:pt x="2682854" y="3818770"/>
                </a:cubicBezTo>
                <a:close/>
                <a:moveTo>
                  <a:pt x="5311455" y="3818439"/>
                </a:moveTo>
                <a:cubicBezTo>
                  <a:pt x="5319030" y="3818439"/>
                  <a:pt x="5325171" y="3824580"/>
                  <a:pt x="5325171" y="3832155"/>
                </a:cubicBezTo>
                <a:cubicBezTo>
                  <a:pt x="5325171" y="3839730"/>
                  <a:pt x="5319030" y="3845871"/>
                  <a:pt x="5311455" y="3845871"/>
                </a:cubicBezTo>
                <a:cubicBezTo>
                  <a:pt x="5303880" y="3845871"/>
                  <a:pt x="5297739" y="3839730"/>
                  <a:pt x="5297739" y="3832155"/>
                </a:cubicBezTo>
                <a:cubicBezTo>
                  <a:pt x="5297739" y="3824580"/>
                  <a:pt x="5303880" y="3818439"/>
                  <a:pt x="5311455" y="3818439"/>
                </a:cubicBezTo>
                <a:close/>
                <a:moveTo>
                  <a:pt x="5052627" y="3818439"/>
                </a:moveTo>
                <a:cubicBezTo>
                  <a:pt x="5060202" y="3818439"/>
                  <a:pt x="5066343" y="3824580"/>
                  <a:pt x="5066343" y="3832155"/>
                </a:cubicBezTo>
                <a:cubicBezTo>
                  <a:pt x="5066343" y="3839730"/>
                  <a:pt x="5060202" y="3845871"/>
                  <a:pt x="5052627" y="3845871"/>
                </a:cubicBezTo>
                <a:cubicBezTo>
                  <a:pt x="5045052" y="3845871"/>
                  <a:pt x="5038911" y="3839730"/>
                  <a:pt x="5038911" y="3832155"/>
                </a:cubicBezTo>
                <a:cubicBezTo>
                  <a:pt x="5038911" y="3824580"/>
                  <a:pt x="5045052" y="3818439"/>
                  <a:pt x="5052627" y="3818439"/>
                </a:cubicBezTo>
                <a:close/>
                <a:moveTo>
                  <a:pt x="7651519" y="3818109"/>
                </a:moveTo>
                <a:cubicBezTo>
                  <a:pt x="7659094" y="3818109"/>
                  <a:pt x="7665235" y="3824250"/>
                  <a:pt x="7665235" y="3831825"/>
                </a:cubicBezTo>
                <a:cubicBezTo>
                  <a:pt x="7665235" y="3839400"/>
                  <a:pt x="7659094" y="3845541"/>
                  <a:pt x="7651519" y="3845541"/>
                </a:cubicBezTo>
                <a:cubicBezTo>
                  <a:pt x="7643944" y="3845541"/>
                  <a:pt x="7637803" y="3839400"/>
                  <a:pt x="7637803" y="3831825"/>
                </a:cubicBezTo>
                <a:cubicBezTo>
                  <a:pt x="7637803" y="3824250"/>
                  <a:pt x="7643944" y="3818109"/>
                  <a:pt x="7651519" y="3818109"/>
                </a:cubicBezTo>
                <a:close/>
                <a:moveTo>
                  <a:pt x="5474300" y="3814801"/>
                </a:moveTo>
                <a:cubicBezTo>
                  <a:pt x="5481875" y="3814801"/>
                  <a:pt x="5488016" y="3820942"/>
                  <a:pt x="5488016" y="3828517"/>
                </a:cubicBezTo>
                <a:cubicBezTo>
                  <a:pt x="5488016" y="3836092"/>
                  <a:pt x="5481875" y="3842233"/>
                  <a:pt x="5474300" y="3842233"/>
                </a:cubicBezTo>
                <a:cubicBezTo>
                  <a:pt x="5466725" y="3842233"/>
                  <a:pt x="5460584" y="3836092"/>
                  <a:pt x="5460584" y="3828517"/>
                </a:cubicBezTo>
                <a:cubicBezTo>
                  <a:pt x="5460584" y="3820942"/>
                  <a:pt x="5466725" y="3814801"/>
                  <a:pt x="5474300" y="3814801"/>
                </a:cubicBezTo>
                <a:close/>
                <a:moveTo>
                  <a:pt x="3313301" y="3814801"/>
                </a:moveTo>
                <a:cubicBezTo>
                  <a:pt x="3320876" y="3814801"/>
                  <a:pt x="3327017" y="3820942"/>
                  <a:pt x="3327017" y="3828517"/>
                </a:cubicBezTo>
                <a:cubicBezTo>
                  <a:pt x="3327017" y="3836092"/>
                  <a:pt x="3320876" y="3842233"/>
                  <a:pt x="3313301" y="3842233"/>
                </a:cubicBezTo>
                <a:cubicBezTo>
                  <a:pt x="3305726" y="3842233"/>
                  <a:pt x="3299585" y="3836092"/>
                  <a:pt x="3299585" y="3828517"/>
                </a:cubicBezTo>
                <a:cubicBezTo>
                  <a:pt x="3299585" y="3820942"/>
                  <a:pt x="3305726" y="3814801"/>
                  <a:pt x="3313301" y="3814801"/>
                </a:cubicBezTo>
                <a:close/>
                <a:moveTo>
                  <a:pt x="5097971" y="3812814"/>
                </a:moveTo>
                <a:cubicBezTo>
                  <a:pt x="5105546" y="3812814"/>
                  <a:pt x="5111687" y="3818955"/>
                  <a:pt x="5111687" y="3826530"/>
                </a:cubicBezTo>
                <a:cubicBezTo>
                  <a:pt x="5111687" y="3834105"/>
                  <a:pt x="5105546" y="3840246"/>
                  <a:pt x="5097971" y="3840246"/>
                </a:cubicBezTo>
                <a:cubicBezTo>
                  <a:pt x="5090396" y="3840246"/>
                  <a:pt x="5084255" y="3834105"/>
                  <a:pt x="5084255" y="3826530"/>
                </a:cubicBezTo>
                <a:cubicBezTo>
                  <a:pt x="5084255" y="3818955"/>
                  <a:pt x="5090396" y="3812814"/>
                  <a:pt x="5097971" y="3812814"/>
                </a:cubicBezTo>
                <a:close/>
                <a:moveTo>
                  <a:pt x="2800352" y="3812814"/>
                </a:moveTo>
                <a:cubicBezTo>
                  <a:pt x="2807932" y="3812814"/>
                  <a:pt x="2814072" y="3818955"/>
                  <a:pt x="2814072" y="3826530"/>
                </a:cubicBezTo>
                <a:cubicBezTo>
                  <a:pt x="2814072" y="3834105"/>
                  <a:pt x="2807932" y="3840246"/>
                  <a:pt x="2800352" y="3840246"/>
                </a:cubicBezTo>
                <a:cubicBezTo>
                  <a:pt x="2792777" y="3840246"/>
                  <a:pt x="2786638" y="3834105"/>
                  <a:pt x="2786638" y="3826530"/>
                </a:cubicBezTo>
                <a:cubicBezTo>
                  <a:pt x="2786638" y="3818955"/>
                  <a:pt x="2792777" y="3812814"/>
                  <a:pt x="2800352" y="3812814"/>
                </a:cubicBezTo>
                <a:close/>
                <a:moveTo>
                  <a:pt x="3113386" y="3812483"/>
                </a:moveTo>
                <a:cubicBezTo>
                  <a:pt x="3120961" y="3812483"/>
                  <a:pt x="3127102" y="3818624"/>
                  <a:pt x="3127102" y="3826199"/>
                </a:cubicBezTo>
                <a:cubicBezTo>
                  <a:pt x="3127102" y="3833774"/>
                  <a:pt x="3120961" y="3839915"/>
                  <a:pt x="3113386" y="3839915"/>
                </a:cubicBezTo>
                <a:cubicBezTo>
                  <a:pt x="3105811" y="3839915"/>
                  <a:pt x="3099670" y="3833774"/>
                  <a:pt x="3099670" y="3826199"/>
                </a:cubicBezTo>
                <a:cubicBezTo>
                  <a:pt x="3099670" y="3818624"/>
                  <a:pt x="3105811" y="3812483"/>
                  <a:pt x="3113386" y="3812483"/>
                </a:cubicBezTo>
                <a:close/>
                <a:moveTo>
                  <a:pt x="5813892" y="3806524"/>
                </a:moveTo>
                <a:cubicBezTo>
                  <a:pt x="5821467" y="3806524"/>
                  <a:pt x="5827608" y="3812665"/>
                  <a:pt x="5827608" y="3820240"/>
                </a:cubicBezTo>
                <a:cubicBezTo>
                  <a:pt x="5827608" y="3827815"/>
                  <a:pt x="5821467" y="3833956"/>
                  <a:pt x="5813892" y="3833956"/>
                </a:cubicBezTo>
                <a:cubicBezTo>
                  <a:pt x="5806317" y="3833956"/>
                  <a:pt x="5800176" y="3827815"/>
                  <a:pt x="5800176" y="3820240"/>
                </a:cubicBezTo>
                <a:cubicBezTo>
                  <a:pt x="5800176" y="3812665"/>
                  <a:pt x="5806317" y="3806524"/>
                  <a:pt x="5813892" y="3806524"/>
                </a:cubicBezTo>
                <a:close/>
                <a:moveTo>
                  <a:pt x="2919178" y="3805864"/>
                </a:moveTo>
                <a:cubicBezTo>
                  <a:pt x="2926754" y="3805864"/>
                  <a:pt x="2932897" y="3812005"/>
                  <a:pt x="2932897" y="3819580"/>
                </a:cubicBezTo>
                <a:cubicBezTo>
                  <a:pt x="2932897" y="3827155"/>
                  <a:pt x="2926754" y="3833296"/>
                  <a:pt x="2919178" y="3833296"/>
                </a:cubicBezTo>
                <a:cubicBezTo>
                  <a:pt x="2911595" y="3833296"/>
                  <a:pt x="2905458" y="3827155"/>
                  <a:pt x="2905458" y="3819580"/>
                </a:cubicBezTo>
                <a:cubicBezTo>
                  <a:pt x="2905458" y="3812005"/>
                  <a:pt x="2911595" y="3805864"/>
                  <a:pt x="2919178" y="3805864"/>
                </a:cubicBezTo>
                <a:close/>
                <a:moveTo>
                  <a:pt x="5143648" y="3805534"/>
                </a:moveTo>
                <a:cubicBezTo>
                  <a:pt x="5151223" y="3805534"/>
                  <a:pt x="5157364" y="3811675"/>
                  <a:pt x="5157364" y="3819250"/>
                </a:cubicBezTo>
                <a:cubicBezTo>
                  <a:pt x="5157364" y="3826825"/>
                  <a:pt x="5151223" y="3832966"/>
                  <a:pt x="5143648" y="3832966"/>
                </a:cubicBezTo>
                <a:cubicBezTo>
                  <a:pt x="5136073" y="3832966"/>
                  <a:pt x="5129932" y="3826825"/>
                  <a:pt x="5129932" y="3819250"/>
                </a:cubicBezTo>
                <a:cubicBezTo>
                  <a:pt x="5129932" y="3811675"/>
                  <a:pt x="5136073" y="3805534"/>
                  <a:pt x="5143648" y="3805534"/>
                </a:cubicBezTo>
                <a:close/>
                <a:moveTo>
                  <a:pt x="5355149" y="3804540"/>
                </a:moveTo>
                <a:cubicBezTo>
                  <a:pt x="5362724" y="3804540"/>
                  <a:pt x="5368865" y="3810681"/>
                  <a:pt x="5368865" y="3818256"/>
                </a:cubicBezTo>
                <a:cubicBezTo>
                  <a:pt x="5368865" y="3825831"/>
                  <a:pt x="5362724" y="3831972"/>
                  <a:pt x="5355149" y="3831972"/>
                </a:cubicBezTo>
                <a:cubicBezTo>
                  <a:pt x="5347574" y="3831972"/>
                  <a:pt x="5341433" y="3825831"/>
                  <a:pt x="5341433" y="3818256"/>
                </a:cubicBezTo>
                <a:cubicBezTo>
                  <a:pt x="5341433" y="3810681"/>
                  <a:pt x="5347574" y="3804540"/>
                  <a:pt x="5355149" y="3804540"/>
                </a:cubicBezTo>
                <a:close/>
                <a:moveTo>
                  <a:pt x="3236182" y="3802886"/>
                </a:moveTo>
                <a:cubicBezTo>
                  <a:pt x="3243757" y="3802886"/>
                  <a:pt x="3249898" y="3809027"/>
                  <a:pt x="3249898" y="3816602"/>
                </a:cubicBezTo>
                <a:cubicBezTo>
                  <a:pt x="3249898" y="3824177"/>
                  <a:pt x="3243757" y="3830318"/>
                  <a:pt x="3236182" y="3830318"/>
                </a:cubicBezTo>
                <a:cubicBezTo>
                  <a:pt x="3228607" y="3830318"/>
                  <a:pt x="3222466" y="3824177"/>
                  <a:pt x="3222466" y="3816602"/>
                </a:cubicBezTo>
                <a:cubicBezTo>
                  <a:pt x="3222466" y="3809027"/>
                  <a:pt x="3228607" y="3802886"/>
                  <a:pt x="3236182" y="3802886"/>
                </a:cubicBezTo>
                <a:close/>
                <a:moveTo>
                  <a:pt x="3038916" y="3798250"/>
                </a:moveTo>
                <a:cubicBezTo>
                  <a:pt x="3046491" y="3798250"/>
                  <a:pt x="3052632" y="3804391"/>
                  <a:pt x="3052632" y="3811966"/>
                </a:cubicBezTo>
                <a:cubicBezTo>
                  <a:pt x="3052632" y="3819541"/>
                  <a:pt x="3046491" y="3825682"/>
                  <a:pt x="3038916" y="3825682"/>
                </a:cubicBezTo>
                <a:cubicBezTo>
                  <a:pt x="3031341" y="3825682"/>
                  <a:pt x="3025200" y="3819541"/>
                  <a:pt x="3025200" y="3811966"/>
                </a:cubicBezTo>
                <a:cubicBezTo>
                  <a:pt x="3025200" y="3804391"/>
                  <a:pt x="3031341" y="3798250"/>
                  <a:pt x="3038916" y="3798250"/>
                </a:cubicBezTo>
                <a:close/>
                <a:moveTo>
                  <a:pt x="5188662" y="3796596"/>
                </a:moveTo>
                <a:cubicBezTo>
                  <a:pt x="5196237" y="3796596"/>
                  <a:pt x="5202378" y="3802737"/>
                  <a:pt x="5202378" y="3810312"/>
                </a:cubicBezTo>
                <a:cubicBezTo>
                  <a:pt x="5202378" y="3817887"/>
                  <a:pt x="5196237" y="3824028"/>
                  <a:pt x="5188662" y="3824028"/>
                </a:cubicBezTo>
                <a:cubicBezTo>
                  <a:pt x="5181087" y="3824028"/>
                  <a:pt x="5174946" y="3817887"/>
                  <a:pt x="5174946" y="3810312"/>
                </a:cubicBezTo>
                <a:cubicBezTo>
                  <a:pt x="5174946" y="3802737"/>
                  <a:pt x="5181087" y="3796596"/>
                  <a:pt x="5188662" y="3796596"/>
                </a:cubicBezTo>
                <a:close/>
                <a:moveTo>
                  <a:pt x="5516666" y="3796263"/>
                </a:moveTo>
                <a:cubicBezTo>
                  <a:pt x="5524241" y="3796263"/>
                  <a:pt x="5530382" y="3802404"/>
                  <a:pt x="5530382" y="3809979"/>
                </a:cubicBezTo>
                <a:cubicBezTo>
                  <a:pt x="5530382" y="3817554"/>
                  <a:pt x="5524241" y="3823695"/>
                  <a:pt x="5516666" y="3823695"/>
                </a:cubicBezTo>
                <a:cubicBezTo>
                  <a:pt x="5509091" y="3823695"/>
                  <a:pt x="5502950" y="3817554"/>
                  <a:pt x="5502950" y="3809979"/>
                </a:cubicBezTo>
                <a:cubicBezTo>
                  <a:pt x="5502950" y="3802404"/>
                  <a:pt x="5509091" y="3796263"/>
                  <a:pt x="5516666" y="3796263"/>
                </a:cubicBezTo>
                <a:close/>
                <a:moveTo>
                  <a:pt x="2729196" y="3796263"/>
                </a:moveTo>
                <a:cubicBezTo>
                  <a:pt x="2736765" y="3796263"/>
                  <a:pt x="2742911" y="3802404"/>
                  <a:pt x="2742911" y="3809979"/>
                </a:cubicBezTo>
                <a:cubicBezTo>
                  <a:pt x="2742911" y="3817554"/>
                  <a:pt x="2736765" y="3823695"/>
                  <a:pt x="2729196" y="3823695"/>
                </a:cubicBezTo>
                <a:cubicBezTo>
                  <a:pt x="2721616" y="3823695"/>
                  <a:pt x="2715477" y="3817554"/>
                  <a:pt x="2715477" y="3809979"/>
                </a:cubicBezTo>
                <a:cubicBezTo>
                  <a:pt x="2715477" y="3802404"/>
                  <a:pt x="2721616" y="3796263"/>
                  <a:pt x="2729196" y="3796263"/>
                </a:cubicBezTo>
                <a:close/>
                <a:moveTo>
                  <a:pt x="8662345" y="3795602"/>
                </a:moveTo>
                <a:cubicBezTo>
                  <a:pt x="8669920" y="3795602"/>
                  <a:pt x="8676061" y="3801743"/>
                  <a:pt x="8676061" y="3809318"/>
                </a:cubicBezTo>
                <a:cubicBezTo>
                  <a:pt x="8676061" y="3816893"/>
                  <a:pt x="8669920" y="3823034"/>
                  <a:pt x="8662345" y="3823034"/>
                </a:cubicBezTo>
                <a:cubicBezTo>
                  <a:pt x="8654770" y="3823034"/>
                  <a:pt x="8648629" y="3816893"/>
                  <a:pt x="8648629" y="3809318"/>
                </a:cubicBezTo>
                <a:cubicBezTo>
                  <a:pt x="8648629" y="3801743"/>
                  <a:pt x="8654770" y="3795602"/>
                  <a:pt x="8662345" y="3795602"/>
                </a:cubicBezTo>
                <a:close/>
                <a:moveTo>
                  <a:pt x="8608067" y="3794942"/>
                </a:moveTo>
                <a:cubicBezTo>
                  <a:pt x="8615642" y="3794942"/>
                  <a:pt x="8621783" y="3801083"/>
                  <a:pt x="8621783" y="3808658"/>
                </a:cubicBezTo>
                <a:cubicBezTo>
                  <a:pt x="8621783" y="3816233"/>
                  <a:pt x="8615642" y="3822374"/>
                  <a:pt x="8608067" y="3822374"/>
                </a:cubicBezTo>
                <a:cubicBezTo>
                  <a:pt x="8600492" y="3822374"/>
                  <a:pt x="8594351" y="3816233"/>
                  <a:pt x="8594351" y="3808658"/>
                </a:cubicBezTo>
                <a:cubicBezTo>
                  <a:pt x="8594351" y="3801083"/>
                  <a:pt x="8600492" y="3794942"/>
                  <a:pt x="8608067" y="3794942"/>
                </a:cubicBezTo>
                <a:close/>
                <a:moveTo>
                  <a:pt x="8553782" y="3794278"/>
                </a:moveTo>
                <a:cubicBezTo>
                  <a:pt x="8561357" y="3794278"/>
                  <a:pt x="8567498" y="3800419"/>
                  <a:pt x="8567498" y="3807994"/>
                </a:cubicBezTo>
                <a:cubicBezTo>
                  <a:pt x="8567498" y="3815569"/>
                  <a:pt x="8561357" y="3821710"/>
                  <a:pt x="8553782" y="3821710"/>
                </a:cubicBezTo>
                <a:cubicBezTo>
                  <a:pt x="8546207" y="3821710"/>
                  <a:pt x="8540066" y="3815569"/>
                  <a:pt x="8540066" y="3807994"/>
                </a:cubicBezTo>
                <a:cubicBezTo>
                  <a:pt x="8540066" y="3800419"/>
                  <a:pt x="8546207" y="3794278"/>
                  <a:pt x="8553782" y="3794278"/>
                </a:cubicBezTo>
                <a:close/>
                <a:moveTo>
                  <a:pt x="8499504" y="3793285"/>
                </a:moveTo>
                <a:cubicBezTo>
                  <a:pt x="8507079" y="3793285"/>
                  <a:pt x="8513220" y="3799426"/>
                  <a:pt x="8513220" y="3807001"/>
                </a:cubicBezTo>
                <a:cubicBezTo>
                  <a:pt x="8513220" y="3814576"/>
                  <a:pt x="8507079" y="3820717"/>
                  <a:pt x="8499504" y="3820717"/>
                </a:cubicBezTo>
                <a:cubicBezTo>
                  <a:pt x="8491929" y="3820717"/>
                  <a:pt x="8485788" y="3814576"/>
                  <a:pt x="8485788" y="3807001"/>
                </a:cubicBezTo>
                <a:cubicBezTo>
                  <a:pt x="8485788" y="3799426"/>
                  <a:pt x="8491929" y="3793285"/>
                  <a:pt x="8499504" y="3793285"/>
                </a:cubicBezTo>
                <a:close/>
                <a:moveTo>
                  <a:pt x="8444889" y="3792624"/>
                </a:moveTo>
                <a:cubicBezTo>
                  <a:pt x="8452464" y="3792624"/>
                  <a:pt x="8458605" y="3798765"/>
                  <a:pt x="8458605" y="3806340"/>
                </a:cubicBezTo>
                <a:cubicBezTo>
                  <a:pt x="8458605" y="3813915"/>
                  <a:pt x="8452464" y="3820056"/>
                  <a:pt x="8444889" y="3820056"/>
                </a:cubicBezTo>
                <a:cubicBezTo>
                  <a:pt x="8437314" y="3820056"/>
                  <a:pt x="8431173" y="3813915"/>
                  <a:pt x="8431173" y="3806340"/>
                </a:cubicBezTo>
                <a:cubicBezTo>
                  <a:pt x="8431173" y="3798765"/>
                  <a:pt x="8437314" y="3792624"/>
                  <a:pt x="8444889" y="3792624"/>
                </a:cubicBezTo>
                <a:close/>
                <a:moveTo>
                  <a:pt x="8390277" y="3791631"/>
                </a:moveTo>
                <a:cubicBezTo>
                  <a:pt x="8397852" y="3791631"/>
                  <a:pt x="8403993" y="3797772"/>
                  <a:pt x="8403993" y="3805347"/>
                </a:cubicBezTo>
                <a:cubicBezTo>
                  <a:pt x="8403993" y="3812922"/>
                  <a:pt x="8397852" y="3819063"/>
                  <a:pt x="8390277" y="3819063"/>
                </a:cubicBezTo>
                <a:cubicBezTo>
                  <a:pt x="8382702" y="3819063"/>
                  <a:pt x="8376561" y="3812922"/>
                  <a:pt x="8376561" y="3805347"/>
                </a:cubicBezTo>
                <a:cubicBezTo>
                  <a:pt x="8376561" y="3797772"/>
                  <a:pt x="8382702" y="3791631"/>
                  <a:pt x="8390277" y="3791631"/>
                </a:cubicBezTo>
                <a:close/>
                <a:moveTo>
                  <a:pt x="3360633" y="3791631"/>
                </a:moveTo>
                <a:cubicBezTo>
                  <a:pt x="3368208" y="3791631"/>
                  <a:pt x="3374349" y="3797772"/>
                  <a:pt x="3374349" y="3805347"/>
                </a:cubicBezTo>
                <a:cubicBezTo>
                  <a:pt x="3374349" y="3812922"/>
                  <a:pt x="3368208" y="3819063"/>
                  <a:pt x="3360633" y="3819063"/>
                </a:cubicBezTo>
                <a:cubicBezTo>
                  <a:pt x="3353058" y="3819063"/>
                  <a:pt x="3346917" y="3812922"/>
                  <a:pt x="3346917" y="3805347"/>
                </a:cubicBezTo>
                <a:cubicBezTo>
                  <a:pt x="3346917" y="3797772"/>
                  <a:pt x="3353058" y="3791631"/>
                  <a:pt x="3360633" y="3791631"/>
                </a:cubicBezTo>
                <a:close/>
                <a:moveTo>
                  <a:pt x="8335665" y="3790970"/>
                </a:moveTo>
                <a:cubicBezTo>
                  <a:pt x="8343240" y="3790970"/>
                  <a:pt x="8349381" y="3797111"/>
                  <a:pt x="8349381" y="3804686"/>
                </a:cubicBezTo>
                <a:cubicBezTo>
                  <a:pt x="8349381" y="3812261"/>
                  <a:pt x="8343240" y="3818402"/>
                  <a:pt x="8335665" y="3818402"/>
                </a:cubicBezTo>
                <a:cubicBezTo>
                  <a:pt x="8328090" y="3818402"/>
                  <a:pt x="8321949" y="3812261"/>
                  <a:pt x="8321949" y="3804686"/>
                </a:cubicBezTo>
                <a:cubicBezTo>
                  <a:pt x="8321949" y="3797111"/>
                  <a:pt x="8328090" y="3790970"/>
                  <a:pt x="8335665" y="3790970"/>
                </a:cubicBezTo>
                <a:close/>
                <a:moveTo>
                  <a:pt x="5743063" y="3790970"/>
                </a:moveTo>
                <a:cubicBezTo>
                  <a:pt x="5750638" y="3790970"/>
                  <a:pt x="5756779" y="3797111"/>
                  <a:pt x="5756779" y="3804686"/>
                </a:cubicBezTo>
                <a:cubicBezTo>
                  <a:pt x="5756779" y="3812261"/>
                  <a:pt x="5750638" y="3818402"/>
                  <a:pt x="5743063" y="3818402"/>
                </a:cubicBezTo>
                <a:cubicBezTo>
                  <a:pt x="5735488" y="3818402"/>
                  <a:pt x="5729347" y="3812261"/>
                  <a:pt x="5729347" y="3804686"/>
                </a:cubicBezTo>
                <a:cubicBezTo>
                  <a:pt x="5729347" y="3797111"/>
                  <a:pt x="5735488" y="3790970"/>
                  <a:pt x="5743063" y="3790970"/>
                </a:cubicBezTo>
                <a:close/>
                <a:moveTo>
                  <a:pt x="2847023" y="3790307"/>
                </a:moveTo>
                <a:cubicBezTo>
                  <a:pt x="2854602" y="3790307"/>
                  <a:pt x="2860736" y="3796448"/>
                  <a:pt x="2860736" y="3804023"/>
                </a:cubicBezTo>
                <a:cubicBezTo>
                  <a:pt x="2860736" y="3811598"/>
                  <a:pt x="2854602" y="3817739"/>
                  <a:pt x="2847023" y="3817739"/>
                </a:cubicBezTo>
                <a:cubicBezTo>
                  <a:pt x="2839448" y="3817739"/>
                  <a:pt x="2833310" y="3811598"/>
                  <a:pt x="2833310" y="3804023"/>
                </a:cubicBezTo>
                <a:cubicBezTo>
                  <a:pt x="2833310" y="3796448"/>
                  <a:pt x="2839448" y="3790307"/>
                  <a:pt x="2847023" y="3790307"/>
                </a:cubicBezTo>
                <a:close/>
                <a:moveTo>
                  <a:pt x="8281050" y="3789976"/>
                </a:moveTo>
                <a:cubicBezTo>
                  <a:pt x="8288625" y="3789976"/>
                  <a:pt x="8294766" y="3796117"/>
                  <a:pt x="8294766" y="3803692"/>
                </a:cubicBezTo>
                <a:cubicBezTo>
                  <a:pt x="8294766" y="3811267"/>
                  <a:pt x="8288625" y="3817408"/>
                  <a:pt x="8281050" y="3817408"/>
                </a:cubicBezTo>
                <a:cubicBezTo>
                  <a:pt x="8273475" y="3817408"/>
                  <a:pt x="8267334" y="3811267"/>
                  <a:pt x="8267334" y="3803692"/>
                </a:cubicBezTo>
                <a:cubicBezTo>
                  <a:pt x="8267334" y="3796117"/>
                  <a:pt x="8273475" y="3789976"/>
                  <a:pt x="8281050" y="3789976"/>
                </a:cubicBezTo>
                <a:close/>
                <a:moveTo>
                  <a:pt x="3160388" y="3789646"/>
                </a:moveTo>
                <a:cubicBezTo>
                  <a:pt x="3167963" y="3789646"/>
                  <a:pt x="3174104" y="3795787"/>
                  <a:pt x="3174104" y="3803362"/>
                </a:cubicBezTo>
                <a:cubicBezTo>
                  <a:pt x="3174104" y="3810937"/>
                  <a:pt x="3167963" y="3817078"/>
                  <a:pt x="3160388" y="3817078"/>
                </a:cubicBezTo>
                <a:cubicBezTo>
                  <a:pt x="3152813" y="3817078"/>
                  <a:pt x="3146672" y="3810937"/>
                  <a:pt x="3146672" y="3803362"/>
                </a:cubicBezTo>
                <a:cubicBezTo>
                  <a:pt x="3146672" y="3795787"/>
                  <a:pt x="3152813" y="3789646"/>
                  <a:pt x="3160388" y="3789646"/>
                </a:cubicBezTo>
                <a:close/>
                <a:moveTo>
                  <a:pt x="5398505" y="3789313"/>
                </a:moveTo>
                <a:cubicBezTo>
                  <a:pt x="5406080" y="3789313"/>
                  <a:pt x="5412221" y="3795454"/>
                  <a:pt x="5412221" y="3803029"/>
                </a:cubicBezTo>
                <a:cubicBezTo>
                  <a:pt x="5412221" y="3810604"/>
                  <a:pt x="5406080" y="3816745"/>
                  <a:pt x="5398505" y="3816745"/>
                </a:cubicBezTo>
                <a:cubicBezTo>
                  <a:pt x="5390930" y="3816745"/>
                  <a:pt x="5384789" y="3810604"/>
                  <a:pt x="5384789" y="3803029"/>
                </a:cubicBezTo>
                <a:cubicBezTo>
                  <a:pt x="5384789" y="3795454"/>
                  <a:pt x="5390930" y="3789313"/>
                  <a:pt x="5398505" y="3789313"/>
                </a:cubicBezTo>
                <a:close/>
                <a:moveTo>
                  <a:pt x="8226109" y="3788983"/>
                </a:moveTo>
                <a:cubicBezTo>
                  <a:pt x="8233684" y="3788983"/>
                  <a:pt x="8239825" y="3795124"/>
                  <a:pt x="8239825" y="3802699"/>
                </a:cubicBezTo>
                <a:cubicBezTo>
                  <a:pt x="8239825" y="3810274"/>
                  <a:pt x="8233684" y="3816415"/>
                  <a:pt x="8226109" y="3816415"/>
                </a:cubicBezTo>
                <a:cubicBezTo>
                  <a:pt x="8218534" y="3816415"/>
                  <a:pt x="8212393" y="3810274"/>
                  <a:pt x="8212393" y="3802699"/>
                </a:cubicBezTo>
                <a:cubicBezTo>
                  <a:pt x="8212393" y="3795124"/>
                  <a:pt x="8218534" y="3788983"/>
                  <a:pt x="8226109" y="3788983"/>
                </a:cubicBezTo>
                <a:close/>
                <a:moveTo>
                  <a:pt x="8171167" y="3787989"/>
                </a:moveTo>
                <a:cubicBezTo>
                  <a:pt x="8178742" y="3787989"/>
                  <a:pt x="8184883" y="3794130"/>
                  <a:pt x="8184883" y="3801705"/>
                </a:cubicBezTo>
                <a:cubicBezTo>
                  <a:pt x="8184883" y="3809280"/>
                  <a:pt x="8178742" y="3815421"/>
                  <a:pt x="8171167" y="3815421"/>
                </a:cubicBezTo>
                <a:cubicBezTo>
                  <a:pt x="8163592" y="3815421"/>
                  <a:pt x="8157451" y="3809280"/>
                  <a:pt x="8157451" y="3801705"/>
                </a:cubicBezTo>
                <a:cubicBezTo>
                  <a:pt x="8157451" y="3794130"/>
                  <a:pt x="8163592" y="3787989"/>
                  <a:pt x="8171167" y="3787989"/>
                </a:cubicBezTo>
                <a:close/>
                <a:moveTo>
                  <a:pt x="8116222" y="3786995"/>
                </a:moveTo>
                <a:cubicBezTo>
                  <a:pt x="8123797" y="3786995"/>
                  <a:pt x="8129938" y="3793136"/>
                  <a:pt x="8129938" y="3800711"/>
                </a:cubicBezTo>
                <a:cubicBezTo>
                  <a:pt x="8129938" y="3808286"/>
                  <a:pt x="8123797" y="3814427"/>
                  <a:pt x="8116222" y="3814427"/>
                </a:cubicBezTo>
                <a:cubicBezTo>
                  <a:pt x="8108647" y="3814427"/>
                  <a:pt x="8102506" y="3808286"/>
                  <a:pt x="8102506" y="3800711"/>
                </a:cubicBezTo>
                <a:cubicBezTo>
                  <a:pt x="8102506" y="3793136"/>
                  <a:pt x="8108647" y="3786995"/>
                  <a:pt x="8116222" y="3786995"/>
                </a:cubicBezTo>
                <a:close/>
                <a:moveTo>
                  <a:pt x="5233343" y="3786665"/>
                </a:moveTo>
                <a:cubicBezTo>
                  <a:pt x="5240918" y="3786665"/>
                  <a:pt x="5247059" y="3792806"/>
                  <a:pt x="5247059" y="3800381"/>
                </a:cubicBezTo>
                <a:cubicBezTo>
                  <a:pt x="5247059" y="3807956"/>
                  <a:pt x="5240918" y="3814097"/>
                  <a:pt x="5233343" y="3814097"/>
                </a:cubicBezTo>
                <a:cubicBezTo>
                  <a:pt x="5225768" y="3814097"/>
                  <a:pt x="5219627" y="3807956"/>
                  <a:pt x="5219627" y="3800381"/>
                </a:cubicBezTo>
                <a:cubicBezTo>
                  <a:pt x="5219627" y="3792806"/>
                  <a:pt x="5225768" y="3786665"/>
                  <a:pt x="5233343" y="3786665"/>
                </a:cubicBezTo>
                <a:close/>
                <a:moveTo>
                  <a:pt x="8061276" y="3786005"/>
                </a:moveTo>
                <a:cubicBezTo>
                  <a:pt x="8068851" y="3786005"/>
                  <a:pt x="8074992" y="3792146"/>
                  <a:pt x="8074992" y="3799721"/>
                </a:cubicBezTo>
                <a:cubicBezTo>
                  <a:pt x="8074992" y="3807296"/>
                  <a:pt x="8068851" y="3813437"/>
                  <a:pt x="8061276" y="3813437"/>
                </a:cubicBezTo>
                <a:cubicBezTo>
                  <a:pt x="8053701" y="3813437"/>
                  <a:pt x="8047560" y="3807296"/>
                  <a:pt x="8047560" y="3799721"/>
                </a:cubicBezTo>
                <a:cubicBezTo>
                  <a:pt x="8047560" y="3792146"/>
                  <a:pt x="8053701" y="3786005"/>
                  <a:pt x="8061276" y="3786005"/>
                </a:cubicBezTo>
                <a:close/>
                <a:moveTo>
                  <a:pt x="8006005" y="3785011"/>
                </a:moveTo>
                <a:cubicBezTo>
                  <a:pt x="8013580" y="3785011"/>
                  <a:pt x="8019721" y="3791152"/>
                  <a:pt x="8019721" y="3798727"/>
                </a:cubicBezTo>
                <a:cubicBezTo>
                  <a:pt x="8019721" y="3806302"/>
                  <a:pt x="8013580" y="3812443"/>
                  <a:pt x="8006005" y="3812443"/>
                </a:cubicBezTo>
                <a:cubicBezTo>
                  <a:pt x="7998430" y="3812443"/>
                  <a:pt x="7992289" y="3806302"/>
                  <a:pt x="7992289" y="3798727"/>
                </a:cubicBezTo>
                <a:cubicBezTo>
                  <a:pt x="7992289" y="3791152"/>
                  <a:pt x="7998430" y="3785011"/>
                  <a:pt x="8006005" y="3785011"/>
                </a:cubicBezTo>
                <a:close/>
                <a:moveTo>
                  <a:pt x="7950729" y="3783687"/>
                </a:moveTo>
                <a:cubicBezTo>
                  <a:pt x="7958304" y="3783687"/>
                  <a:pt x="7964445" y="3789828"/>
                  <a:pt x="7964445" y="3797403"/>
                </a:cubicBezTo>
                <a:cubicBezTo>
                  <a:pt x="7964445" y="3804978"/>
                  <a:pt x="7958304" y="3811119"/>
                  <a:pt x="7950729" y="3811119"/>
                </a:cubicBezTo>
                <a:cubicBezTo>
                  <a:pt x="7943154" y="3811119"/>
                  <a:pt x="7937013" y="3804978"/>
                  <a:pt x="7937013" y="3797403"/>
                </a:cubicBezTo>
                <a:cubicBezTo>
                  <a:pt x="7937013" y="3789828"/>
                  <a:pt x="7943154" y="3783687"/>
                  <a:pt x="7950729" y="3783687"/>
                </a:cubicBezTo>
                <a:close/>
                <a:moveTo>
                  <a:pt x="2965847" y="3783357"/>
                </a:moveTo>
                <a:cubicBezTo>
                  <a:pt x="2973422" y="3783357"/>
                  <a:pt x="2979567" y="3789498"/>
                  <a:pt x="2979567" y="3797073"/>
                </a:cubicBezTo>
                <a:cubicBezTo>
                  <a:pt x="2979567" y="3804648"/>
                  <a:pt x="2973422" y="3810789"/>
                  <a:pt x="2965847" y="3810789"/>
                </a:cubicBezTo>
                <a:cubicBezTo>
                  <a:pt x="2958276" y="3810789"/>
                  <a:pt x="2952133" y="3804648"/>
                  <a:pt x="2952133" y="3797073"/>
                </a:cubicBezTo>
                <a:cubicBezTo>
                  <a:pt x="2952133" y="3789498"/>
                  <a:pt x="2958276" y="3783357"/>
                  <a:pt x="2965847" y="3783357"/>
                </a:cubicBezTo>
                <a:close/>
                <a:moveTo>
                  <a:pt x="7895124" y="3782363"/>
                </a:moveTo>
                <a:cubicBezTo>
                  <a:pt x="7902699" y="3782363"/>
                  <a:pt x="7908840" y="3788504"/>
                  <a:pt x="7908840" y="3796079"/>
                </a:cubicBezTo>
                <a:cubicBezTo>
                  <a:pt x="7908840" y="3803654"/>
                  <a:pt x="7902699" y="3809795"/>
                  <a:pt x="7895124" y="3809795"/>
                </a:cubicBezTo>
                <a:cubicBezTo>
                  <a:pt x="7887549" y="3809795"/>
                  <a:pt x="7881408" y="3803654"/>
                  <a:pt x="7881408" y="3796079"/>
                </a:cubicBezTo>
                <a:cubicBezTo>
                  <a:pt x="7881408" y="3788504"/>
                  <a:pt x="7887549" y="3782363"/>
                  <a:pt x="7895124" y="3782363"/>
                </a:cubicBezTo>
                <a:close/>
                <a:moveTo>
                  <a:pt x="7839518" y="3781039"/>
                </a:moveTo>
                <a:cubicBezTo>
                  <a:pt x="7847093" y="3781039"/>
                  <a:pt x="7853234" y="3787180"/>
                  <a:pt x="7853234" y="3794755"/>
                </a:cubicBezTo>
                <a:cubicBezTo>
                  <a:pt x="7853234" y="3802330"/>
                  <a:pt x="7847093" y="3808471"/>
                  <a:pt x="7839518" y="3808471"/>
                </a:cubicBezTo>
                <a:cubicBezTo>
                  <a:pt x="7831943" y="3808471"/>
                  <a:pt x="7825802" y="3802330"/>
                  <a:pt x="7825802" y="3794755"/>
                </a:cubicBezTo>
                <a:cubicBezTo>
                  <a:pt x="7825802" y="3787180"/>
                  <a:pt x="7831943" y="3781039"/>
                  <a:pt x="7839518" y="3781039"/>
                </a:cubicBezTo>
                <a:close/>
                <a:moveTo>
                  <a:pt x="5851626" y="3780379"/>
                </a:moveTo>
                <a:cubicBezTo>
                  <a:pt x="5859201" y="3780379"/>
                  <a:pt x="5865342" y="3786520"/>
                  <a:pt x="5865342" y="3794095"/>
                </a:cubicBezTo>
                <a:cubicBezTo>
                  <a:pt x="5865342" y="3801670"/>
                  <a:pt x="5859201" y="3807811"/>
                  <a:pt x="5851626" y="3807811"/>
                </a:cubicBezTo>
                <a:cubicBezTo>
                  <a:pt x="5844051" y="3807811"/>
                  <a:pt x="5837910" y="3801670"/>
                  <a:pt x="5837910" y="3794095"/>
                </a:cubicBezTo>
                <a:cubicBezTo>
                  <a:pt x="5837910" y="3786520"/>
                  <a:pt x="5844051" y="3780379"/>
                  <a:pt x="5851626" y="3780379"/>
                </a:cubicBezTo>
                <a:close/>
                <a:moveTo>
                  <a:pt x="7783583" y="3779715"/>
                </a:moveTo>
                <a:cubicBezTo>
                  <a:pt x="7791158" y="3779715"/>
                  <a:pt x="7797299" y="3785856"/>
                  <a:pt x="7797299" y="3793431"/>
                </a:cubicBezTo>
                <a:cubicBezTo>
                  <a:pt x="7797299" y="3801006"/>
                  <a:pt x="7791158" y="3807147"/>
                  <a:pt x="7783583" y="3807147"/>
                </a:cubicBezTo>
                <a:cubicBezTo>
                  <a:pt x="7776008" y="3807147"/>
                  <a:pt x="7769867" y="3801006"/>
                  <a:pt x="7769867" y="3793431"/>
                </a:cubicBezTo>
                <a:cubicBezTo>
                  <a:pt x="7769867" y="3785856"/>
                  <a:pt x="7776008" y="3779715"/>
                  <a:pt x="7783583" y="3779715"/>
                </a:cubicBezTo>
                <a:close/>
                <a:moveTo>
                  <a:pt x="3283514" y="3779715"/>
                </a:moveTo>
                <a:cubicBezTo>
                  <a:pt x="3291089" y="3779715"/>
                  <a:pt x="3297230" y="3785856"/>
                  <a:pt x="3297230" y="3793431"/>
                </a:cubicBezTo>
                <a:cubicBezTo>
                  <a:pt x="3297230" y="3801006"/>
                  <a:pt x="3291089" y="3807147"/>
                  <a:pt x="3283514" y="3807147"/>
                </a:cubicBezTo>
                <a:cubicBezTo>
                  <a:pt x="3275939" y="3807147"/>
                  <a:pt x="3269798" y="3801006"/>
                  <a:pt x="3269798" y="3793431"/>
                </a:cubicBezTo>
                <a:cubicBezTo>
                  <a:pt x="3269798" y="3785856"/>
                  <a:pt x="3275939" y="3779715"/>
                  <a:pt x="3283514" y="3779715"/>
                </a:cubicBezTo>
                <a:close/>
                <a:moveTo>
                  <a:pt x="3487401" y="3778721"/>
                </a:moveTo>
                <a:cubicBezTo>
                  <a:pt x="3494976" y="3778721"/>
                  <a:pt x="3501117" y="3784862"/>
                  <a:pt x="3501117" y="3792437"/>
                </a:cubicBezTo>
                <a:cubicBezTo>
                  <a:pt x="3501117" y="3800012"/>
                  <a:pt x="3494976" y="3806153"/>
                  <a:pt x="3487401" y="3806153"/>
                </a:cubicBezTo>
                <a:cubicBezTo>
                  <a:pt x="3479826" y="3806153"/>
                  <a:pt x="3473685" y="3800012"/>
                  <a:pt x="3473685" y="3792437"/>
                </a:cubicBezTo>
                <a:cubicBezTo>
                  <a:pt x="3473685" y="3784862"/>
                  <a:pt x="3479826" y="3778721"/>
                  <a:pt x="3487401" y="3778721"/>
                </a:cubicBezTo>
                <a:close/>
                <a:moveTo>
                  <a:pt x="7727977" y="3778391"/>
                </a:moveTo>
                <a:cubicBezTo>
                  <a:pt x="7735552" y="3778391"/>
                  <a:pt x="7741693" y="3784532"/>
                  <a:pt x="7741693" y="3792107"/>
                </a:cubicBezTo>
                <a:cubicBezTo>
                  <a:pt x="7741693" y="3799682"/>
                  <a:pt x="7735552" y="3805823"/>
                  <a:pt x="7727977" y="3805823"/>
                </a:cubicBezTo>
                <a:cubicBezTo>
                  <a:pt x="7720402" y="3805823"/>
                  <a:pt x="7714261" y="3799682"/>
                  <a:pt x="7714261" y="3792107"/>
                </a:cubicBezTo>
                <a:cubicBezTo>
                  <a:pt x="7714261" y="3784532"/>
                  <a:pt x="7720402" y="3778391"/>
                  <a:pt x="7727977" y="3778391"/>
                </a:cubicBezTo>
                <a:close/>
                <a:moveTo>
                  <a:pt x="7671708" y="3777067"/>
                </a:moveTo>
                <a:cubicBezTo>
                  <a:pt x="7679283" y="3777067"/>
                  <a:pt x="7685424" y="3783208"/>
                  <a:pt x="7685424" y="3790783"/>
                </a:cubicBezTo>
                <a:cubicBezTo>
                  <a:pt x="7685424" y="3798358"/>
                  <a:pt x="7679283" y="3804499"/>
                  <a:pt x="7671708" y="3804499"/>
                </a:cubicBezTo>
                <a:cubicBezTo>
                  <a:pt x="7664133" y="3804499"/>
                  <a:pt x="7657992" y="3798358"/>
                  <a:pt x="7657992" y="3790783"/>
                </a:cubicBezTo>
                <a:cubicBezTo>
                  <a:pt x="7657992" y="3783208"/>
                  <a:pt x="7664133" y="3777067"/>
                  <a:pt x="7671708" y="3777067"/>
                </a:cubicBezTo>
                <a:close/>
                <a:moveTo>
                  <a:pt x="5558041" y="3776737"/>
                </a:moveTo>
                <a:cubicBezTo>
                  <a:pt x="5565616" y="3776737"/>
                  <a:pt x="5571757" y="3782878"/>
                  <a:pt x="5571757" y="3790453"/>
                </a:cubicBezTo>
                <a:cubicBezTo>
                  <a:pt x="5571757" y="3798028"/>
                  <a:pt x="5565616" y="3804169"/>
                  <a:pt x="5558041" y="3804169"/>
                </a:cubicBezTo>
                <a:cubicBezTo>
                  <a:pt x="5550466" y="3804169"/>
                  <a:pt x="5544325" y="3798028"/>
                  <a:pt x="5544325" y="3790453"/>
                </a:cubicBezTo>
                <a:cubicBezTo>
                  <a:pt x="5544325" y="3782878"/>
                  <a:pt x="5550466" y="3776737"/>
                  <a:pt x="5558041" y="3776737"/>
                </a:cubicBezTo>
                <a:close/>
                <a:moveTo>
                  <a:pt x="3085914" y="3775743"/>
                </a:moveTo>
                <a:cubicBezTo>
                  <a:pt x="3093489" y="3775743"/>
                  <a:pt x="3099630" y="3781884"/>
                  <a:pt x="3099630" y="3789459"/>
                </a:cubicBezTo>
                <a:cubicBezTo>
                  <a:pt x="3099630" y="3797034"/>
                  <a:pt x="3093489" y="3803175"/>
                  <a:pt x="3085914" y="3803175"/>
                </a:cubicBezTo>
                <a:cubicBezTo>
                  <a:pt x="3078339" y="3803175"/>
                  <a:pt x="3072198" y="3797034"/>
                  <a:pt x="3072198" y="3789459"/>
                </a:cubicBezTo>
                <a:cubicBezTo>
                  <a:pt x="3072198" y="3781884"/>
                  <a:pt x="3078339" y="3775743"/>
                  <a:pt x="3085914" y="3775743"/>
                </a:cubicBezTo>
                <a:close/>
                <a:moveTo>
                  <a:pt x="5278027" y="3774749"/>
                </a:moveTo>
                <a:cubicBezTo>
                  <a:pt x="5285602" y="3774749"/>
                  <a:pt x="5291743" y="3780890"/>
                  <a:pt x="5291743" y="3788465"/>
                </a:cubicBezTo>
                <a:cubicBezTo>
                  <a:pt x="5291743" y="3796040"/>
                  <a:pt x="5285602" y="3802181"/>
                  <a:pt x="5278027" y="3802181"/>
                </a:cubicBezTo>
                <a:cubicBezTo>
                  <a:pt x="5270452" y="3802181"/>
                  <a:pt x="5264311" y="3796040"/>
                  <a:pt x="5264311" y="3788465"/>
                </a:cubicBezTo>
                <a:cubicBezTo>
                  <a:pt x="5264311" y="3780890"/>
                  <a:pt x="5270452" y="3774749"/>
                  <a:pt x="5278027" y="3774749"/>
                </a:cubicBezTo>
                <a:close/>
                <a:moveTo>
                  <a:pt x="2775527" y="3774089"/>
                </a:moveTo>
                <a:cubicBezTo>
                  <a:pt x="2783107" y="3774089"/>
                  <a:pt x="2789247" y="3780230"/>
                  <a:pt x="2789247" y="3787805"/>
                </a:cubicBezTo>
                <a:cubicBezTo>
                  <a:pt x="2789247" y="3795380"/>
                  <a:pt x="2783107" y="3801521"/>
                  <a:pt x="2775527" y="3801521"/>
                </a:cubicBezTo>
                <a:cubicBezTo>
                  <a:pt x="2767957" y="3801521"/>
                  <a:pt x="2761814" y="3795380"/>
                  <a:pt x="2761814" y="3787805"/>
                </a:cubicBezTo>
                <a:cubicBezTo>
                  <a:pt x="2761814" y="3780230"/>
                  <a:pt x="2767957" y="3774089"/>
                  <a:pt x="2775527" y="3774089"/>
                </a:cubicBezTo>
                <a:close/>
                <a:moveTo>
                  <a:pt x="4972197" y="3773425"/>
                </a:moveTo>
                <a:cubicBezTo>
                  <a:pt x="4979772" y="3773425"/>
                  <a:pt x="4985913" y="3779566"/>
                  <a:pt x="4985913" y="3787141"/>
                </a:cubicBezTo>
                <a:cubicBezTo>
                  <a:pt x="4985913" y="3794716"/>
                  <a:pt x="4979772" y="3800857"/>
                  <a:pt x="4972197" y="3800857"/>
                </a:cubicBezTo>
                <a:cubicBezTo>
                  <a:pt x="4964622" y="3800857"/>
                  <a:pt x="4958481" y="3794716"/>
                  <a:pt x="4958481" y="3787141"/>
                </a:cubicBezTo>
                <a:cubicBezTo>
                  <a:pt x="4958481" y="3779566"/>
                  <a:pt x="4964622" y="3773425"/>
                  <a:pt x="4972197" y="3773425"/>
                </a:cubicBezTo>
                <a:close/>
                <a:moveTo>
                  <a:pt x="5441535" y="3772765"/>
                </a:moveTo>
                <a:cubicBezTo>
                  <a:pt x="5449110" y="3772765"/>
                  <a:pt x="5455251" y="3778906"/>
                  <a:pt x="5455251" y="3786481"/>
                </a:cubicBezTo>
                <a:cubicBezTo>
                  <a:pt x="5455251" y="3794056"/>
                  <a:pt x="5449110" y="3800197"/>
                  <a:pt x="5441535" y="3800197"/>
                </a:cubicBezTo>
                <a:cubicBezTo>
                  <a:pt x="5433960" y="3800197"/>
                  <a:pt x="5427819" y="3794056"/>
                  <a:pt x="5427819" y="3786481"/>
                </a:cubicBezTo>
                <a:cubicBezTo>
                  <a:pt x="5427819" y="3778906"/>
                  <a:pt x="5433960" y="3772765"/>
                  <a:pt x="5441535" y="3772765"/>
                </a:cubicBezTo>
                <a:close/>
                <a:moveTo>
                  <a:pt x="5018204" y="3770448"/>
                </a:moveTo>
                <a:cubicBezTo>
                  <a:pt x="5025779" y="3770448"/>
                  <a:pt x="5031920" y="3776589"/>
                  <a:pt x="5031920" y="3784164"/>
                </a:cubicBezTo>
                <a:cubicBezTo>
                  <a:pt x="5031920" y="3791739"/>
                  <a:pt x="5025779" y="3797880"/>
                  <a:pt x="5018204" y="3797880"/>
                </a:cubicBezTo>
                <a:cubicBezTo>
                  <a:pt x="5010629" y="3797880"/>
                  <a:pt x="5004488" y="3791739"/>
                  <a:pt x="5004488" y="3784164"/>
                </a:cubicBezTo>
                <a:cubicBezTo>
                  <a:pt x="5004488" y="3776589"/>
                  <a:pt x="5010629" y="3770448"/>
                  <a:pt x="5018204" y="3770448"/>
                </a:cubicBezTo>
                <a:close/>
                <a:moveTo>
                  <a:pt x="3408295" y="3768130"/>
                </a:moveTo>
                <a:cubicBezTo>
                  <a:pt x="3415870" y="3768130"/>
                  <a:pt x="3422011" y="3774271"/>
                  <a:pt x="3422011" y="3781846"/>
                </a:cubicBezTo>
                <a:cubicBezTo>
                  <a:pt x="3422011" y="3789421"/>
                  <a:pt x="3415870" y="3795562"/>
                  <a:pt x="3408295" y="3795562"/>
                </a:cubicBezTo>
                <a:cubicBezTo>
                  <a:pt x="3400720" y="3795562"/>
                  <a:pt x="3394579" y="3789421"/>
                  <a:pt x="3394579" y="3781846"/>
                </a:cubicBezTo>
                <a:cubicBezTo>
                  <a:pt x="3394579" y="3774271"/>
                  <a:pt x="3400720" y="3768130"/>
                  <a:pt x="3408295" y="3768130"/>
                </a:cubicBezTo>
                <a:close/>
                <a:moveTo>
                  <a:pt x="2893364" y="3767800"/>
                </a:moveTo>
                <a:cubicBezTo>
                  <a:pt x="2900936" y="3767800"/>
                  <a:pt x="2907080" y="3773941"/>
                  <a:pt x="2907080" y="3781516"/>
                </a:cubicBezTo>
                <a:cubicBezTo>
                  <a:pt x="2907080" y="3789091"/>
                  <a:pt x="2900936" y="3795232"/>
                  <a:pt x="2893364" y="3795232"/>
                </a:cubicBezTo>
                <a:cubicBezTo>
                  <a:pt x="2885786" y="3795232"/>
                  <a:pt x="2879649" y="3789091"/>
                  <a:pt x="2879649" y="3781516"/>
                </a:cubicBezTo>
                <a:cubicBezTo>
                  <a:pt x="2879649" y="3773941"/>
                  <a:pt x="2885786" y="3767800"/>
                  <a:pt x="2893364" y="3767800"/>
                </a:cubicBezTo>
                <a:close/>
                <a:moveTo>
                  <a:pt x="3207386" y="3766806"/>
                </a:moveTo>
                <a:cubicBezTo>
                  <a:pt x="3214961" y="3766806"/>
                  <a:pt x="3221102" y="3772947"/>
                  <a:pt x="3221102" y="3780522"/>
                </a:cubicBezTo>
                <a:cubicBezTo>
                  <a:pt x="3221102" y="3788097"/>
                  <a:pt x="3214961" y="3794238"/>
                  <a:pt x="3207386" y="3794238"/>
                </a:cubicBezTo>
                <a:cubicBezTo>
                  <a:pt x="3199811" y="3794238"/>
                  <a:pt x="3193670" y="3788097"/>
                  <a:pt x="3193670" y="3780522"/>
                </a:cubicBezTo>
                <a:cubicBezTo>
                  <a:pt x="3193670" y="3772947"/>
                  <a:pt x="3199811" y="3766806"/>
                  <a:pt x="3207386" y="3766806"/>
                </a:cubicBezTo>
                <a:close/>
                <a:moveTo>
                  <a:pt x="5781787" y="3766146"/>
                </a:moveTo>
                <a:cubicBezTo>
                  <a:pt x="5789362" y="3766146"/>
                  <a:pt x="5795503" y="3772287"/>
                  <a:pt x="5795503" y="3779862"/>
                </a:cubicBezTo>
                <a:cubicBezTo>
                  <a:pt x="5795503" y="3787437"/>
                  <a:pt x="5789362" y="3793578"/>
                  <a:pt x="5781787" y="3793578"/>
                </a:cubicBezTo>
                <a:cubicBezTo>
                  <a:pt x="5774212" y="3793578"/>
                  <a:pt x="5768071" y="3787437"/>
                  <a:pt x="5768071" y="3779862"/>
                </a:cubicBezTo>
                <a:cubicBezTo>
                  <a:pt x="5768071" y="3772287"/>
                  <a:pt x="5774212" y="3766146"/>
                  <a:pt x="5781787" y="3766146"/>
                </a:cubicBezTo>
                <a:close/>
                <a:moveTo>
                  <a:pt x="5063882" y="3765482"/>
                </a:moveTo>
                <a:cubicBezTo>
                  <a:pt x="5071457" y="3765482"/>
                  <a:pt x="5077598" y="3771623"/>
                  <a:pt x="5077598" y="3779198"/>
                </a:cubicBezTo>
                <a:cubicBezTo>
                  <a:pt x="5077598" y="3786773"/>
                  <a:pt x="5071457" y="3792914"/>
                  <a:pt x="5063882" y="3792914"/>
                </a:cubicBezTo>
                <a:cubicBezTo>
                  <a:pt x="5056307" y="3792914"/>
                  <a:pt x="5050166" y="3786773"/>
                  <a:pt x="5050166" y="3779198"/>
                </a:cubicBezTo>
                <a:cubicBezTo>
                  <a:pt x="5050166" y="3771623"/>
                  <a:pt x="5056307" y="3765482"/>
                  <a:pt x="5063882" y="3765482"/>
                </a:cubicBezTo>
                <a:close/>
                <a:moveTo>
                  <a:pt x="5322050" y="3761510"/>
                </a:moveTo>
                <a:cubicBezTo>
                  <a:pt x="5329625" y="3761510"/>
                  <a:pt x="5335766" y="3767651"/>
                  <a:pt x="5335766" y="3775226"/>
                </a:cubicBezTo>
                <a:cubicBezTo>
                  <a:pt x="5335766" y="3782801"/>
                  <a:pt x="5329625" y="3788942"/>
                  <a:pt x="5322050" y="3788942"/>
                </a:cubicBezTo>
                <a:cubicBezTo>
                  <a:pt x="5314475" y="3788942"/>
                  <a:pt x="5308334" y="3782801"/>
                  <a:pt x="5308334" y="3775226"/>
                </a:cubicBezTo>
                <a:cubicBezTo>
                  <a:pt x="5308334" y="3767651"/>
                  <a:pt x="5314475" y="3761510"/>
                  <a:pt x="5322050" y="3761510"/>
                </a:cubicBezTo>
                <a:close/>
                <a:moveTo>
                  <a:pt x="3012437" y="3760850"/>
                </a:moveTo>
                <a:cubicBezTo>
                  <a:pt x="3020012" y="3760850"/>
                  <a:pt x="3026153" y="3766991"/>
                  <a:pt x="3026153" y="3774566"/>
                </a:cubicBezTo>
                <a:cubicBezTo>
                  <a:pt x="3026153" y="3782141"/>
                  <a:pt x="3020012" y="3788282"/>
                  <a:pt x="3012437" y="3788282"/>
                </a:cubicBezTo>
                <a:cubicBezTo>
                  <a:pt x="3004862" y="3788282"/>
                  <a:pt x="2998721" y="3782141"/>
                  <a:pt x="2998721" y="3774566"/>
                </a:cubicBezTo>
                <a:cubicBezTo>
                  <a:pt x="2998721" y="3766991"/>
                  <a:pt x="3004862" y="3760850"/>
                  <a:pt x="3012437" y="3760850"/>
                </a:cubicBezTo>
                <a:close/>
                <a:moveTo>
                  <a:pt x="5109556" y="3759196"/>
                </a:moveTo>
                <a:cubicBezTo>
                  <a:pt x="5117131" y="3759196"/>
                  <a:pt x="5123272" y="3765337"/>
                  <a:pt x="5123272" y="3772912"/>
                </a:cubicBezTo>
                <a:cubicBezTo>
                  <a:pt x="5123272" y="3780487"/>
                  <a:pt x="5117131" y="3786628"/>
                  <a:pt x="5109556" y="3786628"/>
                </a:cubicBezTo>
                <a:cubicBezTo>
                  <a:pt x="5101981" y="3786628"/>
                  <a:pt x="5095840" y="3780487"/>
                  <a:pt x="5095840" y="3772912"/>
                </a:cubicBezTo>
                <a:cubicBezTo>
                  <a:pt x="5095840" y="3765337"/>
                  <a:pt x="5101981" y="3759196"/>
                  <a:pt x="5109556" y="3759196"/>
                </a:cubicBezTo>
                <a:close/>
                <a:moveTo>
                  <a:pt x="2705365" y="3757208"/>
                </a:moveTo>
                <a:cubicBezTo>
                  <a:pt x="2712936" y="3757208"/>
                  <a:pt x="2719077" y="3763349"/>
                  <a:pt x="2719077" y="3770924"/>
                </a:cubicBezTo>
                <a:cubicBezTo>
                  <a:pt x="2719077" y="3778499"/>
                  <a:pt x="2712936" y="3784640"/>
                  <a:pt x="2705365" y="3784640"/>
                </a:cubicBezTo>
                <a:cubicBezTo>
                  <a:pt x="2697786" y="3784640"/>
                  <a:pt x="2691648" y="3778499"/>
                  <a:pt x="2691648" y="3770924"/>
                </a:cubicBezTo>
                <a:cubicBezTo>
                  <a:pt x="2691648" y="3763349"/>
                  <a:pt x="2697786" y="3757208"/>
                  <a:pt x="2705365" y="3757208"/>
                </a:cubicBezTo>
                <a:close/>
                <a:moveTo>
                  <a:pt x="9107522" y="3756548"/>
                </a:moveTo>
                <a:cubicBezTo>
                  <a:pt x="9115097" y="3756548"/>
                  <a:pt x="9121238" y="3762689"/>
                  <a:pt x="9121238" y="3770264"/>
                </a:cubicBezTo>
                <a:cubicBezTo>
                  <a:pt x="9121238" y="3777839"/>
                  <a:pt x="9115097" y="3783980"/>
                  <a:pt x="9107522" y="3783980"/>
                </a:cubicBezTo>
                <a:cubicBezTo>
                  <a:pt x="9099947" y="3783980"/>
                  <a:pt x="9093806" y="3777839"/>
                  <a:pt x="9093806" y="3770264"/>
                </a:cubicBezTo>
                <a:cubicBezTo>
                  <a:pt x="9093806" y="3762689"/>
                  <a:pt x="9099947" y="3756548"/>
                  <a:pt x="9107522" y="3756548"/>
                </a:cubicBezTo>
                <a:close/>
                <a:moveTo>
                  <a:pt x="3330846" y="3756548"/>
                </a:moveTo>
                <a:cubicBezTo>
                  <a:pt x="3338421" y="3756548"/>
                  <a:pt x="3344562" y="3762689"/>
                  <a:pt x="3344562" y="3770264"/>
                </a:cubicBezTo>
                <a:cubicBezTo>
                  <a:pt x="3344562" y="3777839"/>
                  <a:pt x="3338421" y="3783980"/>
                  <a:pt x="3330846" y="3783980"/>
                </a:cubicBezTo>
                <a:cubicBezTo>
                  <a:pt x="3323271" y="3783980"/>
                  <a:pt x="3317130" y="3777839"/>
                  <a:pt x="3317130" y="3770264"/>
                </a:cubicBezTo>
                <a:cubicBezTo>
                  <a:pt x="3317130" y="3762689"/>
                  <a:pt x="3323271" y="3756548"/>
                  <a:pt x="3330846" y="3756548"/>
                </a:cubicBezTo>
                <a:close/>
                <a:moveTo>
                  <a:pt x="9053900" y="3756214"/>
                </a:moveTo>
                <a:cubicBezTo>
                  <a:pt x="9061475" y="3756214"/>
                  <a:pt x="9067616" y="3762355"/>
                  <a:pt x="9067616" y="3769930"/>
                </a:cubicBezTo>
                <a:cubicBezTo>
                  <a:pt x="9067616" y="3777505"/>
                  <a:pt x="9061475" y="3783646"/>
                  <a:pt x="9053900" y="3783646"/>
                </a:cubicBezTo>
                <a:cubicBezTo>
                  <a:pt x="9046325" y="3783646"/>
                  <a:pt x="9040184" y="3777505"/>
                  <a:pt x="9040184" y="3769930"/>
                </a:cubicBezTo>
                <a:cubicBezTo>
                  <a:pt x="9040184" y="3762355"/>
                  <a:pt x="9046325" y="3756214"/>
                  <a:pt x="9053900" y="3756214"/>
                </a:cubicBezTo>
                <a:close/>
                <a:moveTo>
                  <a:pt x="5483901" y="3754890"/>
                </a:moveTo>
                <a:cubicBezTo>
                  <a:pt x="5491476" y="3754890"/>
                  <a:pt x="5497617" y="3761031"/>
                  <a:pt x="5497617" y="3768606"/>
                </a:cubicBezTo>
                <a:cubicBezTo>
                  <a:pt x="5497617" y="3776181"/>
                  <a:pt x="5491476" y="3782322"/>
                  <a:pt x="5483901" y="3782322"/>
                </a:cubicBezTo>
                <a:cubicBezTo>
                  <a:pt x="5476326" y="3782322"/>
                  <a:pt x="5470185" y="3776181"/>
                  <a:pt x="5470185" y="3768606"/>
                </a:cubicBezTo>
                <a:cubicBezTo>
                  <a:pt x="5470185" y="3761031"/>
                  <a:pt x="5476326" y="3754890"/>
                  <a:pt x="5483901" y="3754890"/>
                </a:cubicBezTo>
                <a:close/>
                <a:moveTo>
                  <a:pt x="3132585" y="3752906"/>
                </a:moveTo>
                <a:cubicBezTo>
                  <a:pt x="3140160" y="3752906"/>
                  <a:pt x="3146301" y="3759047"/>
                  <a:pt x="3146301" y="3766622"/>
                </a:cubicBezTo>
                <a:cubicBezTo>
                  <a:pt x="3146301" y="3774197"/>
                  <a:pt x="3140160" y="3780338"/>
                  <a:pt x="3132585" y="3780338"/>
                </a:cubicBezTo>
                <a:cubicBezTo>
                  <a:pt x="3125010" y="3780338"/>
                  <a:pt x="3118869" y="3774197"/>
                  <a:pt x="3118869" y="3766622"/>
                </a:cubicBezTo>
                <a:cubicBezTo>
                  <a:pt x="3118869" y="3759047"/>
                  <a:pt x="3125010" y="3752906"/>
                  <a:pt x="3132585" y="3752906"/>
                </a:cubicBezTo>
                <a:close/>
                <a:moveTo>
                  <a:pt x="8623620" y="3751582"/>
                </a:moveTo>
                <a:cubicBezTo>
                  <a:pt x="8631195" y="3751582"/>
                  <a:pt x="8637336" y="3757723"/>
                  <a:pt x="8637336" y="3765298"/>
                </a:cubicBezTo>
                <a:cubicBezTo>
                  <a:pt x="8637336" y="3772873"/>
                  <a:pt x="8631195" y="3779014"/>
                  <a:pt x="8623620" y="3779014"/>
                </a:cubicBezTo>
                <a:cubicBezTo>
                  <a:pt x="8616045" y="3779014"/>
                  <a:pt x="8609904" y="3772873"/>
                  <a:pt x="8609904" y="3765298"/>
                </a:cubicBezTo>
                <a:cubicBezTo>
                  <a:pt x="8609904" y="3757723"/>
                  <a:pt x="8616045" y="3751582"/>
                  <a:pt x="8623620" y="3751582"/>
                </a:cubicBezTo>
                <a:close/>
                <a:moveTo>
                  <a:pt x="2822197" y="3751582"/>
                </a:moveTo>
                <a:cubicBezTo>
                  <a:pt x="2829778" y="3751582"/>
                  <a:pt x="2835917" y="3757723"/>
                  <a:pt x="2835917" y="3765298"/>
                </a:cubicBezTo>
                <a:cubicBezTo>
                  <a:pt x="2835917" y="3772873"/>
                  <a:pt x="2829778" y="3779014"/>
                  <a:pt x="2822197" y="3779014"/>
                </a:cubicBezTo>
                <a:cubicBezTo>
                  <a:pt x="2814622" y="3779014"/>
                  <a:pt x="2808484" y="3772873"/>
                  <a:pt x="2808484" y="3765298"/>
                </a:cubicBezTo>
                <a:cubicBezTo>
                  <a:pt x="2808484" y="3757723"/>
                  <a:pt x="2814622" y="3751582"/>
                  <a:pt x="2822197" y="3751582"/>
                </a:cubicBezTo>
                <a:close/>
                <a:moveTo>
                  <a:pt x="5154570" y="3751249"/>
                </a:moveTo>
                <a:cubicBezTo>
                  <a:pt x="5162145" y="3751249"/>
                  <a:pt x="5168286" y="3757390"/>
                  <a:pt x="5168286" y="3764965"/>
                </a:cubicBezTo>
                <a:cubicBezTo>
                  <a:pt x="5168286" y="3772540"/>
                  <a:pt x="5162145" y="3778681"/>
                  <a:pt x="5154570" y="3778681"/>
                </a:cubicBezTo>
                <a:cubicBezTo>
                  <a:pt x="5146995" y="3778681"/>
                  <a:pt x="5140854" y="3772540"/>
                  <a:pt x="5140854" y="3764965"/>
                </a:cubicBezTo>
                <a:cubicBezTo>
                  <a:pt x="5140854" y="3757390"/>
                  <a:pt x="5146995" y="3751249"/>
                  <a:pt x="5154570" y="3751249"/>
                </a:cubicBezTo>
                <a:close/>
                <a:moveTo>
                  <a:pt x="8569339" y="3750919"/>
                </a:moveTo>
                <a:cubicBezTo>
                  <a:pt x="8576914" y="3750919"/>
                  <a:pt x="8583055" y="3757060"/>
                  <a:pt x="8583055" y="3764635"/>
                </a:cubicBezTo>
                <a:cubicBezTo>
                  <a:pt x="8583055" y="3772210"/>
                  <a:pt x="8576914" y="3778351"/>
                  <a:pt x="8569339" y="3778351"/>
                </a:cubicBezTo>
                <a:cubicBezTo>
                  <a:pt x="8561764" y="3778351"/>
                  <a:pt x="8555623" y="3772210"/>
                  <a:pt x="8555623" y="3764635"/>
                </a:cubicBezTo>
                <a:cubicBezTo>
                  <a:pt x="8555623" y="3757060"/>
                  <a:pt x="8561764" y="3750919"/>
                  <a:pt x="8569339" y="3750919"/>
                </a:cubicBezTo>
                <a:close/>
                <a:moveTo>
                  <a:pt x="8515387" y="3750258"/>
                </a:moveTo>
                <a:cubicBezTo>
                  <a:pt x="8522962" y="3750258"/>
                  <a:pt x="8529103" y="3756399"/>
                  <a:pt x="8529103" y="3763974"/>
                </a:cubicBezTo>
                <a:cubicBezTo>
                  <a:pt x="8529103" y="3771549"/>
                  <a:pt x="8522962" y="3777690"/>
                  <a:pt x="8515387" y="3777690"/>
                </a:cubicBezTo>
                <a:cubicBezTo>
                  <a:pt x="8507812" y="3777690"/>
                  <a:pt x="8501671" y="3771549"/>
                  <a:pt x="8501671" y="3763974"/>
                </a:cubicBezTo>
                <a:cubicBezTo>
                  <a:pt x="8501671" y="3756399"/>
                  <a:pt x="8507812" y="3750258"/>
                  <a:pt x="8515387" y="3750258"/>
                </a:cubicBezTo>
                <a:close/>
                <a:moveTo>
                  <a:pt x="8461109" y="3749595"/>
                </a:moveTo>
                <a:cubicBezTo>
                  <a:pt x="8468684" y="3749595"/>
                  <a:pt x="8474825" y="3755736"/>
                  <a:pt x="8474825" y="3763311"/>
                </a:cubicBezTo>
                <a:cubicBezTo>
                  <a:pt x="8474825" y="3770886"/>
                  <a:pt x="8468684" y="3777027"/>
                  <a:pt x="8461109" y="3777027"/>
                </a:cubicBezTo>
                <a:cubicBezTo>
                  <a:pt x="8453534" y="3777027"/>
                  <a:pt x="8447393" y="3770886"/>
                  <a:pt x="8447393" y="3763311"/>
                </a:cubicBezTo>
                <a:cubicBezTo>
                  <a:pt x="8447393" y="3755736"/>
                  <a:pt x="8453534" y="3749595"/>
                  <a:pt x="8461109" y="3749595"/>
                </a:cubicBezTo>
                <a:close/>
                <a:moveTo>
                  <a:pt x="8406828" y="3748604"/>
                </a:moveTo>
                <a:cubicBezTo>
                  <a:pt x="8414403" y="3748604"/>
                  <a:pt x="8420544" y="3754745"/>
                  <a:pt x="8420544" y="3762320"/>
                </a:cubicBezTo>
                <a:cubicBezTo>
                  <a:pt x="8420544" y="3769895"/>
                  <a:pt x="8414403" y="3776036"/>
                  <a:pt x="8406828" y="3776036"/>
                </a:cubicBezTo>
                <a:cubicBezTo>
                  <a:pt x="8399253" y="3776036"/>
                  <a:pt x="8393112" y="3769895"/>
                  <a:pt x="8393112" y="3762320"/>
                </a:cubicBezTo>
                <a:cubicBezTo>
                  <a:pt x="8393112" y="3754745"/>
                  <a:pt x="8399253" y="3748604"/>
                  <a:pt x="8406828" y="3748604"/>
                </a:cubicBezTo>
                <a:close/>
                <a:moveTo>
                  <a:pt x="8352213" y="3747941"/>
                </a:moveTo>
                <a:cubicBezTo>
                  <a:pt x="8359788" y="3747941"/>
                  <a:pt x="8365929" y="3754082"/>
                  <a:pt x="8365929" y="3761657"/>
                </a:cubicBezTo>
                <a:cubicBezTo>
                  <a:pt x="8365929" y="3769232"/>
                  <a:pt x="8359788" y="3775373"/>
                  <a:pt x="8352213" y="3775373"/>
                </a:cubicBezTo>
                <a:cubicBezTo>
                  <a:pt x="8344638" y="3775373"/>
                  <a:pt x="8338497" y="3769232"/>
                  <a:pt x="8338497" y="3761657"/>
                </a:cubicBezTo>
                <a:cubicBezTo>
                  <a:pt x="8338497" y="3754082"/>
                  <a:pt x="8344638" y="3747941"/>
                  <a:pt x="8352213" y="3747941"/>
                </a:cubicBezTo>
                <a:close/>
                <a:moveTo>
                  <a:pt x="8297931" y="3747280"/>
                </a:moveTo>
                <a:cubicBezTo>
                  <a:pt x="8305506" y="3747280"/>
                  <a:pt x="8311647" y="3753421"/>
                  <a:pt x="8311647" y="3760996"/>
                </a:cubicBezTo>
                <a:cubicBezTo>
                  <a:pt x="8311647" y="3768571"/>
                  <a:pt x="8305506" y="3774712"/>
                  <a:pt x="8297931" y="3774712"/>
                </a:cubicBezTo>
                <a:cubicBezTo>
                  <a:pt x="8290356" y="3774712"/>
                  <a:pt x="8284215" y="3768571"/>
                  <a:pt x="8284215" y="3760996"/>
                </a:cubicBezTo>
                <a:cubicBezTo>
                  <a:pt x="8284215" y="3753421"/>
                  <a:pt x="8290356" y="3747280"/>
                  <a:pt x="8297931" y="3747280"/>
                </a:cubicBezTo>
                <a:close/>
                <a:moveTo>
                  <a:pt x="5365406" y="3746947"/>
                </a:moveTo>
                <a:cubicBezTo>
                  <a:pt x="5372981" y="3746947"/>
                  <a:pt x="5379122" y="3753088"/>
                  <a:pt x="5379122" y="3760663"/>
                </a:cubicBezTo>
                <a:cubicBezTo>
                  <a:pt x="5379122" y="3768238"/>
                  <a:pt x="5372981" y="3774379"/>
                  <a:pt x="5365406" y="3774379"/>
                </a:cubicBezTo>
                <a:cubicBezTo>
                  <a:pt x="5357831" y="3774379"/>
                  <a:pt x="5351690" y="3768238"/>
                  <a:pt x="5351690" y="3760663"/>
                </a:cubicBezTo>
                <a:cubicBezTo>
                  <a:pt x="5351690" y="3753088"/>
                  <a:pt x="5357831" y="3746947"/>
                  <a:pt x="5365406" y="3746947"/>
                </a:cubicBezTo>
                <a:close/>
                <a:moveTo>
                  <a:pt x="8243320" y="3746286"/>
                </a:moveTo>
                <a:cubicBezTo>
                  <a:pt x="8250895" y="3746286"/>
                  <a:pt x="8257036" y="3752427"/>
                  <a:pt x="8257036" y="3760002"/>
                </a:cubicBezTo>
                <a:cubicBezTo>
                  <a:pt x="8257036" y="3767577"/>
                  <a:pt x="8250895" y="3773718"/>
                  <a:pt x="8243320" y="3773718"/>
                </a:cubicBezTo>
                <a:cubicBezTo>
                  <a:pt x="8235745" y="3773718"/>
                  <a:pt x="8229604" y="3767577"/>
                  <a:pt x="8229604" y="3760002"/>
                </a:cubicBezTo>
                <a:cubicBezTo>
                  <a:pt x="8229604" y="3752427"/>
                  <a:pt x="8235745" y="3746286"/>
                  <a:pt x="8243320" y="3746286"/>
                </a:cubicBezTo>
                <a:close/>
                <a:moveTo>
                  <a:pt x="8188375" y="3745293"/>
                </a:moveTo>
                <a:cubicBezTo>
                  <a:pt x="8195950" y="3745293"/>
                  <a:pt x="8202091" y="3751434"/>
                  <a:pt x="8202091" y="3759009"/>
                </a:cubicBezTo>
                <a:cubicBezTo>
                  <a:pt x="8202091" y="3766584"/>
                  <a:pt x="8195950" y="3772725"/>
                  <a:pt x="8188375" y="3772725"/>
                </a:cubicBezTo>
                <a:cubicBezTo>
                  <a:pt x="8180800" y="3772725"/>
                  <a:pt x="8174659" y="3766584"/>
                  <a:pt x="8174659" y="3759009"/>
                </a:cubicBezTo>
                <a:cubicBezTo>
                  <a:pt x="8174659" y="3751434"/>
                  <a:pt x="8180800" y="3745293"/>
                  <a:pt x="8188375" y="3745293"/>
                </a:cubicBezTo>
                <a:close/>
                <a:moveTo>
                  <a:pt x="2940028" y="3745293"/>
                </a:moveTo>
                <a:cubicBezTo>
                  <a:pt x="2947606" y="3745293"/>
                  <a:pt x="2953746" y="3751434"/>
                  <a:pt x="2953746" y="3759009"/>
                </a:cubicBezTo>
                <a:cubicBezTo>
                  <a:pt x="2953746" y="3766584"/>
                  <a:pt x="2947606" y="3772725"/>
                  <a:pt x="2940028" y="3772725"/>
                </a:cubicBezTo>
                <a:cubicBezTo>
                  <a:pt x="2932451" y="3772725"/>
                  <a:pt x="2926313" y="3766584"/>
                  <a:pt x="2926313" y="3759009"/>
                </a:cubicBezTo>
                <a:cubicBezTo>
                  <a:pt x="2926313" y="3751434"/>
                  <a:pt x="2932451" y="3745293"/>
                  <a:pt x="2940028" y="3745293"/>
                </a:cubicBezTo>
                <a:close/>
                <a:moveTo>
                  <a:pt x="3456286" y="3744632"/>
                </a:moveTo>
                <a:cubicBezTo>
                  <a:pt x="3463861" y="3744632"/>
                  <a:pt x="3470002" y="3750773"/>
                  <a:pt x="3470002" y="3758348"/>
                </a:cubicBezTo>
                <a:cubicBezTo>
                  <a:pt x="3470002" y="3765923"/>
                  <a:pt x="3463861" y="3772064"/>
                  <a:pt x="3456286" y="3772064"/>
                </a:cubicBezTo>
                <a:cubicBezTo>
                  <a:pt x="3448711" y="3772064"/>
                  <a:pt x="3442570" y="3765923"/>
                  <a:pt x="3442570" y="3758348"/>
                </a:cubicBezTo>
                <a:cubicBezTo>
                  <a:pt x="3442570" y="3750773"/>
                  <a:pt x="3448711" y="3744632"/>
                  <a:pt x="3456286" y="3744632"/>
                </a:cubicBezTo>
                <a:close/>
                <a:moveTo>
                  <a:pt x="8133763" y="3744629"/>
                </a:moveTo>
                <a:cubicBezTo>
                  <a:pt x="8141338" y="3744629"/>
                  <a:pt x="8147479" y="3750770"/>
                  <a:pt x="8147479" y="3758345"/>
                </a:cubicBezTo>
                <a:cubicBezTo>
                  <a:pt x="8147479" y="3765920"/>
                  <a:pt x="8141338" y="3772061"/>
                  <a:pt x="8133763" y="3772061"/>
                </a:cubicBezTo>
                <a:cubicBezTo>
                  <a:pt x="8126188" y="3772061"/>
                  <a:pt x="8120047" y="3765920"/>
                  <a:pt x="8120047" y="3758345"/>
                </a:cubicBezTo>
                <a:cubicBezTo>
                  <a:pt x="8120047" y="3750770"/>
                  <a:pt x="8126188" y="3744629"/>
                  <a:pt x="8133763" y="3744629"/>
                </a:cubicBezTo>
                <a:close/>
                <a:moveTo>
                  <a:pt x="3254718" y="3743969"/>
                </a:moveTo>
                <a:cubicBezTo>
                  <a:pt x="3262293" y="3743969"/>
                  <a:pt x="3268434" y="3750110"/>
                  <a:pt x="3268434" y="3757685"/>
                </a:cubicBezTo>
                <a:cubicBezTo>
                  <a:pt x="3268434" y="3765260"/>
                  <a:pt x="3262293" y="3771401"/>
                  <a:pt x="3254718" y="3771401"/>
                </a:cubicBezTo>
                <a:cubicBezTo>
                  <a:pt x="3247143" y="3771401"/>
                  <a:pt x="3241002" y="3765260"/>
                  <a:pt x="3241002" y="3757685"/>
                </a:cubicBezTo>
                <a:cubicBezTo>
                  <a:pt x="3241002" y="3750110"/>
                  <a:pt x="3247143" y="3743969"/>
                  <a:pt x="3254718" y="3743969"/>
                </a:cubicBezTo>
                <a:close/>
                <a:moveTo>
                  <a:pt x="8078821" y="3743639"/>
                </a:moveTo>
                <a:cubicBezTo>
                  <a:pt x="8086396" y="3743639"/>
                  <a:pt x="8092537" y="3749780"/>
                  <a:pt x="8092537" y="3757355"/>
                </a:cubicBezTo>
                <a:cubicBezTo>
                  <a:pt x="8092537" y="3764930"/>
                  <a:pt x="8086396" y="3771071"/>
                  <a:pt x="8078821" y="3771071"/>
                </a:cubicBezTo>
                <a:cubicBezTo>
                  <a:pt x="8071246" y="3771071"/>
                  <a:pt x="8065105" y="3764930"/>
                  <a:pt x="8065105" y="3757355"/>
                </a:cubicBezTo>
                <a:cubicBezTo>
                  <a:pt x="8065105" y="3749780"/>
                  <a:pt x="8071246" y="3743639"/>
                  <a:pt x="8078821" y="3743639"/>
                </a:cubicBezTo>
                <a:close/>
                <a:moveTo>
                  <a:pt x="8023876" y="3742645"/>
                </a:moveTo>
                <a:cubicBezTo>
                  <a:pt x="8031451" y="3742645"/>
                  <a:pt x="8037592" y="3748786"/>
                  <a:pt x="8037592" y="3756361"/>
                </a:cubicBezTo>
                <a:cubicBezTo>
                  <a:pt x="8037592" y="3763936"/>
                  <a:pt x="8031451" y="3770077"/>
                  <a:pt x="8023876" y="3770077"/>
                </a:cubicBezTo>
                <a:cubicBezTo>
                  <a:pt x="8016301" y="3770077"/>
                  <a:pt x="8010160" y="3763936"/>
                  <a:pt x="8010160" y="3756361"/>
                </a:cubicBezTo>
                <a:cubicBezTo>
                  <a:pt x="8010160" y="3748786"/>
                  <a:pt x="8016301" y="3742645"/>
                  <a:pt x="8023876" y="3742645"/>
                </a:cubicBezTo>
                <a:close/>
                <a:moveTo>
                  <a:pt x="5199584" y="3741981"/>
                </a:moveTo>
                <a:cubicBezTo>
                  <a:pt x="5207159" y="3741981"/>
                  <a:pt x="5213300" y="3748122"/>
                  <a:pt x="5213300" y="3755697"/>
                </a:cubicBezTo>
                <a:cubicBezTo>
                  <a:pt x="5213300" y="3763272"/>
                  <a:pt x="5207159" y="3769413"/>
                  <a:pt x="5199584" y="3769413"/>
                </a:cubicBezTo>
                <a:cubicBezTo>
                  <a:pt x="5192009" y="3769413"/>
                  <a:pt x="5185868" y="3763272"/>
                  <a:pt x="5185868" y="3755697"/>
                </a:cubicBezTo>
                <a:cubicBezTo>
                  <a:pt x="5185868" y="3748122"/>
                  <a:pt x="5192009" y="3741981"/>
                  <a:pt x="5199584" y="3741981"/>
                </a:cubicBezTo>
                <a:close/>
                <a:moveTo>
                  <a:pt x="7968934" y="3741321"/>
                </a:moveTo>
                <a:cubicBezTo>
                  <a:pt x="7976509" y="3741321"/>
                  <a:pt x="7982650" y="3747462"/>
                  <a:pt x="7982650" y="3755037"/>
                </a:cubicBezTo>
                <a:cubicBezTo>
                  <a:pt x="7982650" y="3762612"/>
                  <a:pt x="7976509" y="3768753"/>
                  <a:pt x="7968934" y="3768753"/>
                </a:cubicBezTo>
                <a:cubicBezTo>
                  <a:pt x="7961359" y="3768753"/>
                  <a:pt x="7955218" y="3762612"/>
                  <a:pt x="7955218" y="3755037"/>
                </a:cubicBezTo>
                <a:cubicBezTo>
                  <a:pt x="7955218" y="3747462"/>
                  <a:pt x="7961359" y="3741321"/>
                  <a:pt x="7968934" y="3741321"/>
                </a:cubicBezTo>
                <a:close/>
                <a:moveTo>
                  <a:pt x="7913659" y="3740327"/>
                </a:moveTo>
                <a:cubicBezTo>
                  <a:pt x="7921234" y="3740327"/>
                  <a:pt x="7927375" y="3746468"/>
                  <a:pt x="7927375" y="3754043"/>
                </a:cubicBezTo>
                <a:cubicBezTo>
                  <a:pt x="7927375" y="3761618"/>
                  <a:pt x="7921234" y="3767759"/>
                  <a:pt x="7913659" y="3767759"/>
                </a:cubicBezTo>
                <a:cubicBezTo>
                  <a:pt x="7906084" y="3767759"/>
                  <a:pt x="7899943" y="3761618"/>
                  <a:pt x="7899943" y="3754043"/>
                </a:cubicBezTo>
                <a:cubicBezTo>
                  <a:pt x="7899943" y="3746468"/>
                  <a:pt x="7906084" y="3740327"/>
                  <a:pt x="7913659" y="3740327"/>
                </a:cubicBezTo>
                <a:close/>
                <a:moveTo>
                  <a:pt x="5819848" y="3740327"/>
                </a:moveTo>
                <a:cubicBezTo>
                  <a:pt x="5827423" y="3740327"/>
                  <a:pt x="5833564" y="3746468"/>
                  <a:pt x="5833564" y="3754043"/>
                </a:cubicBezTo>
                <a:cubicBezTo>
                  <a:pt x="5833564" y="3761618"/>
                  <a:pt x="5827423" y="3767759"/>
                  <a:pt x="5819848" y="3767759"/>
                </a:cubicBezTo>
                <a:cubicBezTo>
                  <a:pt x="5812273" y="3767759"/>
                  <a:pt x="5806132" y="3761618"/>
                  <a:pt x="5806132" y="3754043"/>
                </a:cubicBezTo>
                <a:cubicBezTo>
                  <a:pt x="5806132" y="3746468"/>
                  <a:pt x="5812273" y="3740327"/>
                  <a:pt x="5819848" y="3740327"/>
                </a:cubicBezTo>
                <a:close/>
                <a:moveTo>
                  <a:pt x="7858384" y="3739337"/>
                </a:moveTo>
                <a:cubicBezTo>
                  <a:pt x="7865959" y="3739337"/>
                  <a:pt x="7872100" y="3745478"/>
                  <a:pt x="7872100" y="3753053"/>
                </a:cubicBezTo>
                <a:cubicBezTo>
                  <a:pt x="7872100" y="3760628"/>
                  <a:pt x="7865959" y="3766769"/>
                  <a:pt x="7858384" y="3766769"/>
                </a:cubicBezTo>
                <a:cubicBezTo>
                  <a:pt x="7850809" y="3766769"/>
                  <a:pt x="7844668" y="3760628"/>
                  <a:pt x="7844668" y="3753053"/>
                </a:cubicBezTo>
                <a:cubicBezTo>
                  <a:pt x="7844668" y="3745478"/>
                  <a:pt x="7850809" y="3739337"/>
                  <a:pt x="7858384" y="3739337"/>
                </a:cubicBezTo>
                <a:close/>
                <a:moveTo>
                  <a:pt x="3059105" y="3738343"/>
                </a:moveTo>
                <a:cubicBezTo>
                  <a:pt x="3066680" y="3738343"/>
                  <a:pt x="3072821" y="3744484"/>
                  <a:pt x="3072821" y="3752059"/>
                </a:cubicBezTo>
                <a:cubicBezTo>
                  <a:pt x="3072821" y="3759634"/>
                  <a:pt x="3066680" y="3765775"/>
                  <a:pt x="3059105" y="3765775"/>
                </a:cubicBezTo>
                <a:cubicBezTo>
                  <a:pt x="3051530" y="3765775"/>
                  <a:pt x="3045389" y="3759634"/>
                  <a:pt x="3045389" y="3752059"/>
                </a:cubicBezTo>
                <a:cubicBezTo>
                  <a:pt x="3045389" y="3744484"/>
                  <a:pt x="3051530" y="3738343"/>
                  <a:pt x="3059105" y="3738343"/>
                </a:cubicBezTo>
                <a:close/>
                <a:moveTo>
                  <a:pt x="7802778" y="3738013"/>
                </a:moveTo>
                <a:cubicBezTo>
                  <a:pt x="7810353" y="3738013"/>
                  <a:pt x="7816494" y="3744154"/>
                  <a:pt x="7816494" y="3751729"/>
                </a:cubicBezTo>
                <a:cubicBezTo>
                  <a:pt x="7816494" y="3759304"/>
                  <a:pt x="7810353" y="3765445"/>
                  <a:pt x="7802778" y="3765445"/>
                </a:cubicBezTo>
                <a:cubicBezTo>
                  <a:pt x="7795203" y="3765445"/>
                  <a:pt x="7789062" y="3759304"/>
                  <a:pt x="7789062" y="3751729"/>
                </a:cubicBezTo>
                <a:cubicBezTo>
                  <a:pt x="7789062" y="3744154"/>
                  <a:pt x="7795203" y="3738013"/>
                  <a:pt x="7802778" y="3738013"/>
                </a:cubicBezTo>
                <a:close/>
                <a:moveTo>
                  <a:pt x="7747173" y="3736689"/>
                </a:moveTo>
                <a:cubicBezTo>
                  <a:pt x="7754748" y="3736689"/>
                  <a:pt x="7760889" y="3742830"/>
                  <a:pt x="7760889" y="3750405"/>
                </a:cubicBezTo>
                <a:cubicBezTo>
                  <a:pt x="7760889" y="3757980"/>
                  <a:pt x="7754748" y="3764121"/>
                  <a:pt x="7747173" y="3764121"/>
                </a:cubicBezTo>
                <a:cubicBezTo>
                  <a:pt x="7739598" y="3764121"/>
                  <a:pt x="7733457" y="3757980"/>
                  <a:pt x="7733457" y="3750405"/>
                </a:cubicBezTo>
                <a:cubicBezTo>
                  <a:pt x="7733457" y="3742830"/>
                  <a:pt x="7739598" y="3736689"/>
                  <a:pt x="7747173" y="3736689"/>
                </a:cubicBezTo>
                <a:close/>
                <a:moveTo>
                  <a:pt x="5525603" y="3735695"/>
                </a:moveTo>
                <a:cubicBezTo>
                  <a:pt x="5533178" y="3735695"/>
                  <a:pt x="5539319" y="3741836"/>
                  <a:pt x="5539319" y="3749411"/>
                </a:cubicBezTo>
                <a:cubicBezTo>
                  <a:pt x="5539319" y="3756986"/>
                  <a:pt x="5533178" y="3763127"/>
                  <a:pt x="5525603" y="3763127"/>
                </a:cubicBezTo>
                <a:cubicBezTo>
                  <a:pt x="5518028" y="3763127"/>
                  <a:pt x="5511887" y="3756986"/>
                  <a:pt x="5511887" y="3749411"/>
                </a:cubicBezTo>
                <a:cubicBezTo>
                  <a:pt x="5511887" y="3741836"/>
                  <a:pt x="5518028" y="3735695"/>
                  <a:pt x="5525603" y="3735695"/>
                </a:cubicBezTo>
                <a:close/>
                <a:moveTo>
                  <a:pt x="7691567" y="3735365"/>
                </a:moveTo>
                <a:cubicBezTo>
                  <a:pt x="7699142" y="3735365"/>
                  <a:pt x="7705283" y="3741506"/>
                  <a:pt x="7705283" y="3749081"/>
                </a:cubicBezTo>
                <a:cubicBezTo>
                  <a:pt x="7705283" y="3756656"/>
                  <a:pt x="7699142" y="3762797"/>
                  <a:pt x="7691567" y="3762797"/>
                </a:cubicBezTo>
                <a:cubicBezTo>
                  <a:pt x="7683992" y="3762797"/>
                  <a:pt x="7677851" y="3756656"/>
                  <a:pt x="7677851" y="3749081"/>
                </a:cubicBezTo>
                <a:cubicBezTo>
                  <a:pt x="7677851" y="3741506"/>
                  <a:pt x="7683992" y="3735365"/>
                  <a:pt x="7691567" y="3735365"/>
                </a:cubicBezTo>
                <a:close/>
                <a:moveTo>
                  <a:pt x="2751700" y="3734701"/>
                </a:moveTo>
                <a:cubicBezTo>
                  <a:pt x="2759273" y="3734701"/>
                  <a:pt x="2765418" y="3740842"/>
                  <a:pt x="2765418" y="3748417"/>
                </a:cubicBezTo>
                <a:cubicBezTo>
                  <a:pt x="2765418" y="3755992"/>
                  <a:pt x="2759273" y="3762133"/>
                  <a:pt x="2751700" y="3762133"/>
                </a:cubicBezTo>
                <a:cubicBezTo>
                  <a:pt x="2744123" y="3762133"/>
                  <a:pt x="2737981" y="3755992"/>
                  <a:pt x="2737981" y="3748417"/>
                </a:cubicBezTo>
                <a:cubicBezTo>
                  <a:pt x="2737981" y="3740842"/>
                  <a:pt x="2744123" y="3734701"/>
                  <a:pt x="2751700" y="3734701"/>
                </a:cubicBezTo>
                <a:close/>
                <a:moveTo>
                  <a:pt x="7635632" y="3734037"/>
                </a:moveTo>
                <a:cubicBezTo>
                  <a:pt x="7643207" y="3734037"/>
                  <a:pt x="7649348" y="3740178"/>
                  <a:pt x="7649348" y="3747753"/>
                </a:cubicBezTo>
                <a:cubicBezTo>
                  <a:pt x="7649348" y="3755328"/>
                  <a:pt x="7643207" y="3761469"/>
                  <a:pt x="7635632" y="3761469"/>
                </a:cubicBezTo>
                <a:cubicBezTo>
                  <a:pt x="7628057" y="3761469"/>
                  <a:pt x="7621916" y="3755328"/>
                  <a:pt x="7621916" y="3747753"/>
                </a:cubicBezTo>
                <a:cubicBezTo>
                  <a:pt x="7621916" y="3740178"/>
                  <a:pt x="7628057" y="3734037"/>
                  <a:pt x="7635632" y="3734037"/>
                </a:cubicBezTo>
                <a:close/>
                <a:moveTo>
                  <a:pt x="3378508" y="3733377"/>
                </a:moveTo>
                <a:cubicBezTo>
                  <a:pt x="3386083" y="3733377"/>
                  <a:pt x="3392224" y="3739518"/>
                  <a:pt x="3392224" y="3747093"/>
                </a:cubicBezTo>
                <a:cubicBezTo>
                  <a:pt x="3392224" y="3754668"/>
                  <a:pt x="3386083" y="3760809"/>
                  <a:pt x="3378508" y="3760809"/>
                </a:cubicBezTo>
                <a:cubicBezTo>
                  <a:pt x="3370933" y="3760809"/>
                  <a:pt x="3364792" y="3754668"/>
                  <a:pt x="3364792" y="3747093"/>
                </a:cubicBezTo>
                <a:cubicBezTo>
                  <a:pt x="3364792" y="3739518"/>
                  <a:pt x="3370933" y="3733377"/>
                  <a:pt x="3378508" y="3733377"/>
                </a:cubicBezTo>
                <a:close/>
                <a:moveTo>
                  <a:pt x="5408436" y="3731059"/>
                </a:moveTo>
                <a:cubicBezTo>
                  <a:pt x="5416011" y="3731059"/>
                  <a:pt x="5422152" y="3737200"/>
                  <a:pt x="5422152" y="3744775"/>
                </a:cubicBezTo>
                <a:cubicBezTo>
                  <a:pt x="5422152" y="3752350"/>
                  <a:pt x="5416011" y="3758491"/>
                  <a:pt x="5408436" y="3758491"/>
                </a:cubicBezTo>
                <a:cubicBezTo>
                  <a:pt x="5400861" y="3758491"/>
                  <a:pt x="5394720" y="3752350"/>
                  <a:pt x="5394720" y="3744775"/>
                </a:cubicBezTo>
                <a:cubicBezTo>
                  <a:pt x="5394720" y="3737200"/>
                  <a:pt x="5400861" y="3731059"/>
                  <a:pt x="5408436" y="3731059"/>
                </a:cubicBezTo>
                <a:close/>
                <a:moveTo>
                  <a:pt x="5244268" y="3730729"/>
                </a:moveTo>
                <a:cubicBezTo>
                  <a:pt x="5251843" y="3730729"/>
                  <a:pt x="5257984" y="3736870"/>
                  <a:pt x="5257984" y="3744445"/>
                </a:cubicBezTo>
                <a:cubicBezTo>
                  <a:pt x="5257984" y="3752020"/>
                  <a:pt x="5251843" y="3758161"/>
                  <a:pt x="5244268" y="3758161"/>
                </a:cubicBezTo>
                <a:cubicBezTo>
                  <a:pt x="5236693" y="3758161"/>
                  <a:pt x="5230552" y="3752020"/>
                  <a:pt x="5230552" y="3744445"/>
                </a:cubicBezTo>
                <a:cubicBezTo>
                  <a:pt x="5230552" y="3736870"/>
                  <a:pt x="5236693" y="3730729"/>
                  <a:pt x="5244268" y="3730729"/>
                </a:cubicBezTo>
                <a:close/>
                <a:moveTo>
                  <a:pt x="3179583" y="3730399"/>
                </a:moveTo>
                <a:cubicBezTo>
                  <a:pt x="3187158" y="3730399"/>
                  <a:pt x="3193299" y="3736540"/>
                  <a:pt x="3193299" y="3744115"/>
                </a:cubicBezTo>
                <a:cubicBezTo>
                  <a:pt x="3193299" y="3751690"/>
                  <a:pt x="3187158" y="3757831"/>
                  <a:pt x="3179583" y="3757831"/>
                </a:cubicBezTo>
                <a:cubicBezTo>
                  <a:pt x="3172008" y="3757831"/>
                  <a:pt x="3165867" y="3751690"/>
                  <a:pt x="3165867" y="3744115"/>
                </a:cubicBezTo>
                <a:cubicBezTo>
                  <a:pt x="3165867" y="3736540"/>
                  <a:pt x="3172008" y="3730399"/>
                  <a:pt x="3179583" y="3730399"/>
                </a:cubicBezTo>
                <a:close/>
                <a:moveTo>
                  <a:pt x="2868538" y="3729075"/>
                </a:moveTo>
                <a:cubicBezTo>
                  <a:pt x="2876111" y="3729075"/>
                  <a:pt x="2882251" y="3735216"/>
                  <a:pt x="2882251" y="3742791"/>
                </a:cubicBezTo>
                <a:cubicBezTo>
                  <a:pt x="2882251" y="3750366"/>
                  <a:pt x="2876111" y="3756507"/>
                  <a:pt x="2868538" y="3756507"/>
                </a:cubicBezTo>
                <a:cubicBezTo>
                  <a:pt x="2860960" y="3756507"/>
                  <a:pt x="2854824" y="3750366"/>
                  <a:pt x="2854824" y="3742791"/>
                </a:cubicBezTo>
                <a:cubicBezTo>
                  <a:pt x="2854824" y="3735216"/>
                  <a:pt x="2860960" y="3729075"/>
                  <a:pt x="2868538" y="3729075"/>
                </a:cubicBezTo>
                <a:close/>
                <a:moveTo>
                  <a:pt x="5749682" y="3726097"/>
                </a:moveTo>
                <a:cubicBezTo>
                  <a:pt x="5757257" y="3726097"/>
                  <a:pt x="5763398" y="3732238"/>
                  <a:pt x="5763398" y="3739813"/>
                </a:cubicBezTo>
                <a:cubicBezTo>
                  <a:pt x="5763398" y="3747388"/>
                  <a:pt x="5757257" y="3753529"/>
                  <a:pt x="5749682" y="3753529"/>
                </a:cubicBezTo>
                <a:cubicBezTo>
                  <a:pt x="5742107" y="3753529"/>
                  <a:pt x="5735966" y="3747388"/>
                  <a:pt x="5735966" y="3739813"/>
                </a:cubicBezTo>
                <a:cubicBezTo>
                  <a:pt x="5735966" y="3732238"/>
                  <a:pt x="5742107" y="3726097"/>
                  <a:pt x="5749682" y="3726097"/>
                </a:cubicBezTo>
                <a:close/>
                <a:moveTo>
                  <a:pt x="5925103" y="3725103"/>
                </a:moveTo>
                <a:cubicBezTo>
                  <a:pt x="5932678" y="3725103"/>
                  <a:pt x="5938819" y="3731244"/>
                  <a:pt x="5938819" y="3738819"/>
                </a:cubicBezTo>
                <a:cubicBezTo>
                  <a:pt x="5938819" y="3746394"/>
                  <a:pt x="5932678" y="3752535"/>
                  <a:pt x="5925103" y="3752535"/>
                </a:cubicBezTo>
                <a:cubicBezTo>
                  <a:pt x="5917528" y="3752535"/>
                  <a:pt x="5911387" y="3746394"/>
                  <a:pt x="5911387" y="3738819"/>
                </a:cubicBezTo>
                <a:cubicBezTo>
                  <a:pt x="5911387" y="3731244"/>
                  <a:pt x="5917528" y="3725103"/>
                  <a:pt x="5925103" y="3725103"/>
                </a:cubicBezTo>
                <a:close/>
                <a:moveTo>
                  <a:pt x="4937774" y="3723449"/>
                </a:moveTo>
                <a:cubicBezTo>
                  <a:pt x="4945349" y="3723449"/>
                  <a:pt x="4951490" y="3729590"/>
                  <a:pt x="4951490" y="3737165"/>
                </a:cubicBezTo>
                <a:cubicBezTo>
                  <a:pt x="4951490" y="3744740"/>
                  <a:pt x="4945349" y="3750881"/>
                  <a:pt x="4937774" y="3750881"/>
                </a:cubicBezTo>
                <a:cubicBezTo>
                  <a:pt x="4930199" y="3750881"/>
                  <a:pt x="4924058" y="3744740"/>
                  <a:pt x="4924058" y="3737165"/>
                </a:cubicBezTo>
                <a:cubicBezTo>
                  <a:pt x="4924058" y="3729590"/>
                  <a:pt x="4930199" y="3723449"/>
                  <a:pt x="4937774" y="3723449"/>
                </a:cubicBezTo>
                <a:close/>
                <a:moveTo>
                  <a:pt x="2986622" y="3722786"/>
                </a:moveTo>
                <a:cubicBezTo>
                  <a:pt x="2994197" y="3722786"/>
                  <a:pt x="3000338" y="3728927"/>
                  <a:pt x="3000338" y="3736502"/>
                </a:cubicBezTo>
                <a:cubicBezTo>
                  <a:pt x="3000338" y="3744077"/>
                  <a:pt x="2994197" y="3750218"/>
                  <a:pt x="2986622" y="3750218"/>
                </a:cubicBezTo>
                <a:cubicBezTo>
                  <a:pt x="2979124" y="3750218"/>
                  <a:pt x="2972985" y="3744077"/>
                  <a:pt x="2972985" y="3736502"/>
                </a:cubicBezTo>
                <a:cubicBezTo>
                  <a:pt x="2972985" y="3728927"/>
                  <a:pt x="2979124" y="3722786"/>
                  <a:pt x="2986622" y="3722786"/>
                </a:cubicBezTo>
                <a:close/>
                <a:moveTo>
                  <a:pt x="4983782" y="3721462"/>
                </a:moveTo>
                <a:cubicBezTo>
                  <a:pt x="4991357" y="3721462"/>
                  <a:pt x="4997498" y="3727603"/>
                  <a:pt x="4997498" y="3735178"/>
                </a:cubicBezTo>
                <a:cubicBezTo>
                  <a:pt x="4997498" y="3742753"/>
                  <a:pt x="4991357" y="3748894"/>
                  <a:pt x="4983782" y="3748894"/>
                </a:cubicBezTo>
                <a:cubicBezTo>
                  <a:pt x="4976207" y="3748894"/>
                  <a:pt x="4970066" y="3742753"/>
                  <a:pt x="4970066" y="3735178"/>
                </a:cubicBezTo>
                <a:cubicBezTo>
                  <a:pt x="4970066" y="3727603"/>
                  <a:pt x="4976207" y="3721462"/>
                  <a:pt x="4983782" y="3721462"/>
                </a:cubicBezTo>
                <a:close/>
                <a:moveTo>
                  <a:pt x="3503948" y="3721132"/>
                </a:moveTo>
                <a:cubicBezTo>
                  <a:pt x="3511523" y="3721132"/>
                  <a:pt x="3517664" y="3727273"/>
                  <a:pt x="3517664" y="3734848"/>
                </a:cubicBezTo>
                <a:cubicBezTo>
                  <a:pt x="3517664" y="3742423"/>
                  <a:pt x="3511523" y="3748564"/>
                  <a:pt x="3503948" y="3748564"/>
                </a:cubicBezTo>
                <a:cubicBezTo>
                  <a:pt x="3496373" y="3748564"/>
                  <a:pt x="3490232" y="3742423"/>
                  <a:pt x="3490232" y="3734848"/>
                </a:cubicBezTo>
                <a:cubicBezTo>
                  <a:pt x="3490232" y="3727273"/>
                  <a:pt x="3496373" y="3721132"/>
                  <a:pt x="3503948" y="3721132"/>
                </a:cubicBezTo>
                <a:close/>
                <a:moveTo>
                  <a:pt x="3301716" y="3721132"/>
                </a:moveTo>
                <a:cubicBezTo>
                  <a:pt x="3309291" y="3721132"/>
                  <a:pt x="3315432" y="3727273"/>
                  <a:pt x="3315432" y="3734848"/>
                </a:cubicBezTo>
                <a:cubicBezTo>
                  <a:pt x="3315432" y="3742423"/>
                  <a:pt x="3309291" y="3748564"/>
                  <a:pt x="3301716" y="3748564"/>
                </a:cubicBezTo>
                <a:cubicBezTo>
                  <a:pt x="3294141" y="3748564"/>
                  <a:pt x="3288000" y="3742423"/>
                  <a:pt x="3288000" y="3734848"/>
                </a:cubicBezTo>
                <a:cubicBezTo>
                  <a:pt x="3288000" y="3727273"/>
                  <a:pt x="3294141" y="3721132"/>
                  <a:pt x="3301716" y="3721132"/>
                </a:cubicBezTo>
                <a:close/>
                <a:moveTo>
                  <a:pt x="5288618" y="3718484"/>
                </a:moveTo>
                <a:cubicBezTo>
                  <a:pt x="5296193" y="3718484"/>
                  <a:pt x="5302334" y="3724625"/>
                  <a:pt x="5302334" y="3732200"/>
                </a:cubicBezTo>
                <a:cubicBezTo>
                  <a:pt x="5302334" y="3739775"/>
                  <a:pt x="5296193" y="3745916"/>
                  <a:pt x="5288618" y="3745916"/>
                </a:cubicBezTo>
                <a:cubicBezTo>
                  <a:pt x="5281043" y="3745916"/>
                  <a:pt x="5274902" y="3739775"/>
                  <a:pt x="5274902" y="3732200"/>
                </a:cubicBezTo>
                <a:cubicBezTo>
                  <a:pt x="5274902" y="3724625"/>
                  <a:pt x="5281043" y="3718484"/>
                  <a:pt x="5288618" y="3718484"/>
                </a:cubicBezTo>
                <a:close/>
                <a:moveTo>
                  <a:pt x="5029456" y="3717820"/>
                </a:moveTo>
                <a:cubicBezTo>
                  <a:pt x="5037031" y="3717820"/>
                  <a:pt x="5043172" y="3723961"/>
                  <a:pt x="5043172" y="3731536"/>
                </a:cubicBezTo>
                <a:cubicBezTo>
                  <a:pt x="5043172" y="3739111"/>
                  <a:pt x="5037031" y="3745252"/>
                  <a:pt x="5029456" y="3745252"/>
                </a:cubicBezTo>
                <a:cubicBezTo>
                  <a:pt x="5021881" y="3745252"/>
                  <a:pt x="5015740" y="3739111"/>
                  <a:pt x="5015740" y="3731536"/>
                </a:cubicBezTo>
                <a:cubicBezTo>
                  <a:pt x="5015740" y="3723961"/>
                  <a:pt x="5021881" y="3717820"/>
                  <a:pt x="5029456" y="3717820"/>
                </a:cubicBezTo>
                <a:close/>
                <a:moveTo>
                  <a:pt x="2682190" y="3717490"/>
                </a:moveTo>
                <a:cubicBezTo>
                  <a:pt x="2689767" y="3717490"/>
                  <a:pt x="2695910" y="3723631"/>
                  <a:pt x="2695910" y="3731206"/>
                </a:cubicBezTo>
                <a:cubicBezTo>
                  <a:pt x="2695910" y="3738781"/>
                  <a:pt x="2689767" y="3744922"/>
                  <a:pt x="2682190" y="3744922"/>
                </a:cubicBezTo>
                <a:cubicBezTo>
                  <a:pt x="2674618" y="3744922"/>
                  <a:pt x="2668474" y="3738781"/>
                  <a:pt x="2668474" y="3731206"/>
                </a:cubicBezTo>
                <a:cubicBezTo>
                  <a:pt x="2668474" y="3723631"/>
                  <a:pt x="2674618" y="3717490"/>
                  <a:pt x="2682190" y="3717490"/>
                </a:cubicBezTo>
                <a:close/>
                <a:moveTo>
                  <a:pt x="3105773" y="3715836"/>
                </a:moveTo>
                <a:cubicBezTo>
                  <a:pt x="3113348" y="3715836"/>
                  <a:pt x="3119489" y="3721977"/>
                  <a:pt x="3119489" y="3729552"/>
                </a:cubicBezTo>
                <a:cubicBezTo>
                  <a:pt x="3119489" y="3737127"/>
                  <a:pt x="3113348" y="3743268"/>
                  <a:pt x="3105773" y="3743268"/>
                </a:cubicBezTo>
                <a:cubicBezTo>
                  <a:pt x="3098198" y="3743268"/>
                  <a:pt x="3092057" y="3737127"/>
                  <a:pt x="3092057" y="3729552"/>
                </a:cubicBezTo>
                <a:cubicBezTo>
                  <a:pt x="3092057" y="3721977"/>
                  <a:pt x="3098198" y="3715836"/>
                  <a:pt x="3105773" y="3715836"/>
                </a:cubicBezTo>
                <a:close/>
                <a:moveTo>
                  <a:pt x="5566645" y="3715172"/>
                </a:moveTo>
                <a:cubicBezTo>
                  <a:pt x="5574220" y="3715172"/>
                  <a:pt x="5580361" y="3721313"/>
                  <a:pt x="5580361" y="3728888"/>
                </a:cubicBezTo>
                <a:cubicBezTo>
                  <a:pt x="5580361" y="3736463"/>
                  <a:pt x="5574220" y="3742604"/>
                  <a:pt x="5566645" y="3742604"/>
                </a:cubicBezTo>
                <a:cubicBezTo>
                  <a:pt x="5559070" y="3742604"/>
                  <a:pt x="5552929" y="3736463"/>
                  <a:pt x="5552929" y="3728888"/>
                </a:cubicBezTo>
                <a:cubicBezTo>
                  <a:pt x="5552929" y="3721313"/>
                  <a:pt x="5559070" y="3715172"/>
                  <a:pt x="5566645" y="3715172"/>
                </a:cubicBezTo>
                <a:close/>
                <a:moveTo>
                  <a:pt x="5451132" y="3713518"/>
                </a:moveTo>
                <a:cubicBezTo>
                  <a:pt x="5458707" y="3713518"/>
                  <a:pt x="5464848" y="3719659"/>
                  <a:pt x="5464848" y="3727234"/>
                </a:cubicBezTo>
                <a:cubicBezTo>
                  <a:pt x="5464848" y="3734809"/>
                  <a:pt x="5458707" y="3740950"/>
                  <a:pt x="5451132" y="3740950"/>
                </a:cubicBezTo>
                <a:cubicBezTo>
                  <a:pt x="5443557" y="3740950"/>
                  <a:pt x="5437416" y="3734809"/>
                  <a:pt x="5437416" y="3727234"/>
                </a:cubicBezTo>
                <a:cubicBezTo>
                  <a:pt x="5437416" y="3719659"/>
                  <a:pt x="5443557" y="3713518"/>
                  <a:pt x="5451132" y="3713518"/>
                </a:cubicBezTo>
                <a:close/>
                <a:moveTo>
                  <a:pt x="5856918" y="3713188"/>
                </a:moveTo>
                <a:cubicBezTo>
                  <a:pt x="5864493" y="3713188"/>
                  <a:pt x="5870634" y="3719329"/>
                  <a:pt x="5870634" y="3726904"/>
                </a:cubicBezTo>
                <a:cubicBezTo>
                  <a:pt x="5870634" y="3734479"/>
                  <a:pt x="5864493" y="3740620"/>
                  <a:pt x="5856918" y="3740620"/>
                </a:cubicBezTo>
                <a:cubicBezTo>
                  <a:pt x="5849343" y="3740620"/>
                  <a:pt x="5843202" y="3734479"/>
                  <a:pt x="5843202" y="3726904"/>
                </a:cubicBezTo>
                <a:cubicBezTo>
                  <a:pt x="5843202" y="3719329"/>
                  <a:pt x="5849343" y="3713188"/>
                  <a:pt x="5856918" y="3713188"/>
                </a:cubicBezTo>
                <a:close/>
                <a:moveTo>
                  <a:pt x="5075134" y="3712524"/>
                </a:moveTo>
                <a:cubicBezTo>
                  <a:pt x="5082709" y="3712524"/>
                  <a:pt x="5088850" y="3718665"/>
                  <a:pt x="5088850" y="3726240"/>
                </a:cubicBezTo>
                <a:cubicBezTo>
                  <a:pt x="5088850" y="3733815"/>
                  <a:pt x="5082709" y="3739956"/>
                  <a:pt x="5075134" y="3739956"/>
                </a:cubicBezTo>
                <a:cubicBezTo>
                  <a:pt x="5067559" y="3739956"/>
                  <a:pt x="5061418" y="3733815"/>
                  <a:pt x="5061418" y="3726240"/>
                </a:cubicBezTo>
                <a:cubicBezTo>
                  <a:pt x="5061418" y="3718665"/>
                  <a:pt x="5067559" y="3712524"/>
                  <a:pt x="5075134" y="3712524"/>
                </a:cubicBezTo>
                <a:close/>
                <a:moveTo>
                  <a:pt x="2798041" y="3712524"/>
                </a:moveTo>
                <a:cubicBezTo>
                  <a:pt x="2805612" y="3712524"/>
                  <a:pt x="2811760" y="3718665"/>
                  <a:pt x="2811760" y="3726240"/>
                </a:cubicBezTo>
                <a:cubicBezTo>
                  <a:pt x="2811760" y="3733815"/>
                  <a:pt x="2805612" y="3739956"/>
                  <a:pt x="2798041" y="3739956"/>
                </a:cubicBezTo>
                <a:cubicBezTo>
                  <a:pt x="2790466" y="3739956"/>
                  <a:pt x="2784321" y="3733815"/>
                  <a:pt x="2784321" y="3726240"/>
                </a:cubicBezTo>
                <a:cubicBezTo>
                  <a:pt x="2784321" y="3718665"/>
                  <a:pt x="2790466" y="3712524"/>
                  <a:pt x="2798041" y="3712524"/>
                </a:cubicBezTo>
                <a:close/>
                <a:moveTo>
                  <a:pt x="9014182" y="3711864"/>
                </a:moveTo>
                <a:cubicBezTo>
                  <a:pt x="9021757" y="3711864"/>
                  <a:pt x="9027898" y="3718005"/>
                  <a:pt x="9027898" y="3725580"/>
                </a:cubicBezTo>
                <a:cubicBezTo>
                  <a:pt x="9027898" y="3733155"/>
                  <a:pt x="9021757" y="3739296"/>
                  <a:pt x="9014182" y="3739296"/>
                </a:cubicBezTo>
                <a:cubicBezTo>
                  <a:pt x="9006607" y="3739296"/>
                  <a:pt x="9000466" y="3733155"/>
                  <a:pt x="9000466" y="3725580"/>
                </a:cubicBezTo>
                <a:cubicBezTo>
                  <a:pt x="9000466" y="3718005"/>
                  <a:pt x="9006607" y="3711864"/>
                  <a:pt x="9014182" y="3711864"/>
                </a:cubicBezTo>
                <a:close/>
                <a:moveTo>
                  <a:pt x="8960565" y="3711200"/>
                </a:moveTo>
                <a:cubicBezTo>
                  <a:pt x="8968140" y="3711200"/>
                  <a:pt x="8974281" y="3717341"/>
                  <a:pt x="8974281" y="3724916"/>
                </a:cubicBezTo>
                <a:cubicBezTo>
                  <a:pt x="8974281" y="3732491"/>
                  <a:pt x="8968140" y="3738632"/>
                  <a:pt x="8960565" y="3738632"/>
                </a:cubicBezTo>
                <a:cubicBezTo>
                  <a:pt x="8952990" y="3738632"/>
                  <a:pt x="8946849" y="3732491"/>
                  <a:pt x="8946849" y="3724916"/>
                </a:cubicBezTo>
                <a:cubicBezTo>
                  <a:pt x="8946849" y="3717341"/>
                  <a:pt x="8952990" y="3711200"/>
                  <a:pt x="8960565" y="3711200"/>
                </a:cubicBezTo>
                <a:close/>
                <a:moveTo>
                  <a:pt x="3425836" y="3710210"/>
                </a:moveTo>
                <a:cubicBezTo>
                  <a:pt x="3433411" y="3710210"/>
                  <a:pt x="3439552" y="3716351"/>
                  <a:pt x="3439552" y="3723926"/>
                </a:cubicBezTo>
                <a:cubicBezTo>
                  <a:pt x="3439552" y="3731501"/>
                  <a:pt x="3433411" y="3737642"/>
                  <a:pt x="3425836" y="3737642"/>
                </a:cubicBezTo>
                <a:cubicBezTo>
                  <a:pt x="3418261" y="3737642"/>
                  <a:pt x="3412120" y="3731501"/>
                  <a:pt x="3412120" y="3723926"/>
                </a:cubicBezTo>
                <a:cubicBezTo>
                  <a:pt x="3412120" y="3716351"/>
                  <a:pt x="3418261" y="3710210"/>
                  <a:pt x="3425836" y="3710210"/>
                </a:cubicBezTo>
                <a:close/>
                <a:moveTo>
                  <a:pt x="3226585" y="3707562"/>
                </a:moveTo>
                <a:cubicBezTo>
                  <a:pt x="3234160" y="3707562"/>
                  <a:pt x="3240301" y="3713703"/>
                  <a:pt x="3240301" y="3721278"/>
                </a:cubicBezTo>
                <a:cubicBezTo>
                  <a:pt x="3240301" y="3728853"/>
                  <a:pt x="3234160" y="3734994"/>
                  <a:pt x="3226585" y="3734994"/>
                </a:cubicBezTo>
                <a:cubicBezTo>
                  <a:pt x="3219010" y="3734994"/>
                  <a:pt x="3212869" y="3728853"/>
                  <a:pt x="3212869" y="3721278"/>
                </a:cubicBezTo>
                <a:cubicBezTo>
                  <a:pt x="3212869" y="3713703"/>
                  <a:pt x="3219010" y="3707562"/>
                  <a:pt x="3226585" y="3707562"/>
                </a:cubicBezTo>
                <a:close/>
                <a:moveTo>
                  <a:pt x="8584566" y="3707559"/>
                </a:moveTo>
                <a:cubicBezTo>
                  <a:pt x="8592141" y="3707559"/>
                  <a:pt x="8598282" y="3713700"/>
                  <a:pt x="8598282" y="3721275"/>
                </a:cubicBezTo>
                <a:cubicBezTo>
                  <a:pt x="8598282" y="3728850"/>
                  <a:pt x="8592141" y="3734991"/>
                  <a:pt x="8584566" y="3734991"/>
                </a:cubicBezTo>
                <a:cubicBezTo>
                  <a:pt x="8576991" y="3734991"/>
                  <a:pt x="8570850" y="3728850"/>
                  <a:pt x="8570850" y="3721275"/>
                </a:cubicBezTo>
                <a:cubicBezTo>
                  <a:pt x="8570850" y="3713700"/>
                  <a:pt x="8576991" y="3707559"/>
                  <a:pt x="8584566" y="3707559"/>
                </a:cubicBezTo>
                <a:close/>
                <a:moveTo>
                  <a:pt x="8530614" y="3706898"/>
                </a:moveTo>
                <a:cubicBezTo>
                  <a:pt x="8538189" y="3706898"/>
                  <a:pt x="8544330" y="3713039"/>
                  <a:pt x="8544330" y="3720614"/>
                </a:cubicBezTo>
                <a:cubicBezTo>
                  <a:pt x="8544330" y="3728189"/>
                  <a:pt x="8538189" y="3734330"/>
                  <a:pt x="8530614" y="3734330"/>
                </a:cubicBezTo>
                <a:cubicBezTo>
                  <a:pt x="8523039" y="3734330"/>
                  <a:pt x="8516898" y="3728189"/>
                  <a:pt x="8516898" y="3720614"/>
                </a:cubicBezTo>
                <a:cubicBezTo>
                  <a:pt x="8516898" y="3713039"/>
                  <a:pt x="8523039" y="3706898"/>
                  <a:pt x="8530614" y="3706898"/>
                </a:cubicBezTo>
                <a:close/>
                <a:moveTo>
                  <a:pt x="2914874" y="3706898"/>
                </a:moveTo>
                <a:cubicBezTo>
                  <a:pt x="2922450" y="3706898"/>
                  <a:pt x="2928591" y="3713039"/>
                  <a:pt x="2928591" y="3720614"/>
                </a:cubicBezTo>
                <a:cubicBezTo>
                  <a:pt x="2928591" y="3728189"/>
                  <a:pt x="2922450" y="3734330"/>
                  <a:pt x="2914874" y="3734330"/>
                </a:cubicBezTo>
                <a:cubicBezTo>
                  <a:pt x="2907299" y="3734330"/>
                  <a:pt x="2901156" y="3728189"/>
                  <a:pt x="2901156" y="3720614"/>
                </a:cubicBezTo>
                <a:cubicBezTo>
                  <a:pt x="2901156" y="3713039"/>
                  <a:pt x="2907299" y="3706898"/>
                  <a:pt x="2914874" y="3706898"/>
                </a:cubicBezTo>
                <a:close/>
                <a:moveTo>
                  <a:pt x="8476663" y="3706238"/>
                </a:moveTo>
                <a:cubicBezTo>
                  <a:pt x="8484238" y="3706238"/>
                  <a:pt x="8490379" y="3712379"/>
                  <a:pt x="8490379" y="3719954"/>
                </a:cubicBezTo>
                <a:cubicBezTo>
                  <a:pt x="8490379" y="3727529"/>
                  <a:pt x="8484238" y="3733670"/>
                  <a:pt x="8476663" y="3733670"/>
                </a:cubicBezTo>
                <a:cubicBezTo>
                  <a:pt x="8469088" y="3733670"/>
                  <a:pt x="8462947" y="3727529"/>
                  <a:pt x="8462947" y="3719954"/>
                </a:cubicBezTo>
                <a:cubicBezTo>
                  <a:pt x="8462947" y="3712379"/>
                  <a:pt x="8469088" y="3706238"/>
                  <a:pt x="8476663" y="3706238"/>
                </a:cubicBezTo>
                <a:close/>
                <a:moveTo>
                  <a:pt x="8422382" y="3705575"/>
                </a:moveTo>
                <a:cubicBezTo>
                  <a:pt x="8429957" y="3705575"/>
                  <a:pt x="8436098" y="3711716"/>
                  <a:pt x="8436098" y="3719291"/>
                </a:cubicBezTo>
                <a:cubicBezTo>
                  <a:pt x="8436098" y="3726866"/>
                  <a:pt x="8429957" y="3733007"/>
                  <a:pt x="8422382" y="3733007"/>
                </a:cubicBezTo>
                <a:cubicBezTo>
                  <a:pt x="8414807" y="3733007"/>
                  <a:pt x="8408666" y="3726866"/>
                  <a:pt x="8408666" y="3719291"/>
                </a:cubicBezTo>
                <a:cubicBezTo>
                  <a:pt x="8408666" y="3711716"/>
                  <a:pt x="8414807" y="3705575"/>
                  <a:pt x="8422382" y="3705575"/>
                </a:cubicBezTo>
                <a:close/>
                <a:moveTo>
                  <a:pt x="5120811" y="3705575"/>
                </a:moveTo>
                <a:cubicBezTo>
                  <a:pt x="5128386" y="3705575"/>
                  <a:pt x="5134527" y="3711716"/>
                  <a:pt x="5134527" y="3719291"/>
                </a:cubicBezTo>
                <a:cubicBezTo>
                  <a:pt x="5134527" y="3726866"/>
                  <a:pt x="5128386" y="3733007"/>
                  <a:pt x="5120811" y="3733007"/>
                </a:cubicBezTo>
                <a:cubicBezTo>
                  <a:pt x="5113236" y="3733007"/>
                  <a:pt x="5107095" y="3726866"/>
                  <a:pt x="5107095" y="3719291"/>
                </a:cubicBezTo>
                <a:cubicBezTo>
                  <a:pt x="5107095" y="3711716"/>
                  <a:pt x="5113236" y="3705575"/>
                  <a:pt x="5120811" y="3705575"/>
                </a:cubicBezTo>
                <a:close/>
                <a:moveTo>
                  <a:pt x="8368430" y="3704914"/>
                </a:moveTo>
                <a:cubicBezTo>
                  <a:pt x="8376005" y="3704914"/>
                  <a:pt x="8382146" y="3711055"/>
                  <a:pt x="8382146" y="3718630"/>
                </a:cubicBezTo>
                <a:cubicBezTo>
                  <a:pt x="8382146" y="3726205"/>
                  <a:pt x="8376005" y="3732346"/>
                  <a:pt x="8368430" y="3732346"/>
                </a:cubicBezTo>
                <a:cubicBezTo>
                  <a:pt x="8360855" y="3732346"/>
                  <a:pt x="8354714" y="3726205"/>
                  <a:pt x="8354714" y="3718630"/>
                </a:cubicBezTo>
                <a:cubicBezTo>
                  <a:pt x="8354714" y="3711055"/>
                  <a:pt x="8360855" y="3704914"/>
                  <a:pt x="8368430" y="3704914"/>
                </a:cubicBezTo>
                <a:close/>
                <a:moveTo>
                  <a:pt x="8314149" y="3704251"/>
                </a:moveTo>
                <a:cubicBezTo>
                  <a:pt x="8321724" y="3704251"/>
                  <a:pt x="8327865" y="3710392"/>
                  <a:pt x="8327865" y="3717967"/>
                </a:cubicBezTo>
                <a:cubicBezTo>
                  <a:pt x="8327865" y="3725542"/>
                  <a:pt x="8321724" y="3731683"/>
                  <a:pt x="8314149" y="3731683"/>
                </a:cubicBezTo>
                <a:cubicBezTo>
                  <a:pt x="8306574" y="3731683"/>
                  <a:pt x="8300433" y="3725542"/>
                  <a:pt x="8300433" y="3717967"/>
                </a:cubicBezTo>
                <a:cubicBezTo>
                  <a:pt x="8300433" y="3710392"/>
                  <a:pt x="8306574" y="3704251"/>
                  <a:pt x="8314149" y="3704251"/>
                </a:cubicBezTo>
                <a:close/>
                <a:moveTo>
                  <a:pt x="5332308" y="3704251"/>
                </a:moveTo>
                <a:cubicBezTo>
                  <a:pt x="5339883" y="3704251"/>
                  <a:pt x="5346024" y="3710392"/>
                  <a:pt x="5346024" y="3717967"/>
                </a:cubicBezTo>
                <a:cubicBezTo>
                  <a:pt x="5346024" y="3725542"/>
                  <a:pt x="5339883" y="3731683"/>
                  <a:pt x="5332308" y="3731683"/>
                </a:cubicBezTo>
                <a:cubicBezTo>
                  <a:pt x="5324733" y="3731683"/>
                  <a:pt x="5318592" y="3725542"/>
                  <a:pt x="5318592" y="3717967"/>
                </a:cubicBezTo>
                <a:cubicBezTo>
                  <a:pt x="5318592" y="3710392"/>
                  <a:pt x="5324733" y="3704251"/>
                  <a:pt x="5332308" y="3704251"/>
                </a:cubicBezTo>
                <a:close/>
                <a:moveTo>
                  <a:pt x="8259537" y="3703257"/>
                </a:moveTo>
                <a:cubicBezTo>
                  <a:pt x="8267112" y="3703257"/>
                  <a:pt x="8273253" y="3709398"/>
                  <a:pt x="8273253" y="3716973"/>
                </a:cubicBezTo>
                <a:cubicBezTo>
                  <a:pt x="8273253" y="3724548"/>
                  <a:pt x="8267112" y="3730689"/>
                  <a:pt x="8259537" y="3730689"/>
                </a:cubicBezTo>
                <a:cubicBezTo>
                  <a:pt x="8251962" y="3730689"/>
                  <a:pt x="8245821" y="3724548"/>
                  <a:pt x="8245821" y="3716973"/>
                </a:cubicBezTo>
                <a:cubicBezTo>
                  <a:pt x="8245821" y="3709398"/>
                  <a:pt x="8251962" y="3703257"/>
                  <a:pt x="8259537" y="3703257"/>
                </a:cubicBezTo>
                <a:close/>
                <a:moveTo>
                  <a:pt x="8205256" y="3702597"/>
                </a:moveTo>
                <a:cubicBezTo>
                  <a:pt x="8212831" y="3702597"/>
                  <a:pt x="8218972" y="3708738"/>
                  <a:pt x="8218972" y="3716313"/>
                </a:cubicBezTo>
                <a:cubicBezTo>
                  <a:pt x="8218972" y="3723888"/>
                  <a:pt x="8212831" y="3730029"/>
                  <a:pt x="8205256" y="3730029"/>
                </a:cubicBezTo>
                <a:cubicBezTo>
                  <a:pt x="8197681" y="3730029"/>
                  <a:pt x="8191540" y="3723888"/>
                  <a:pt x="8191540" y="3716313"/>
                </a:cubicBezTo>
                <a:cubicBezTo>
                  <a:pt x="8191540" y="3708738"/>
                  <a:pt x="8197681" y="3702597"/>
                  <a:pt x="8205256" y="3702597"/>
                </a:cubicBezTo>
                <a:close/>
                <a:moveTo>
                  <a:pt x="8150644" y="3701603"/>
                </a:moveTo>
                <a:cubicBezTo>
                  <a:pt x="8158219" y="3701603"/>
                  <a:pt x="8164360" y="3707744"/>
                  <a:pt x="8164360" y="3715319"/>
                </a:cubicBezTo>
                <a:cubicBezTo>
                  <a:pt x="8164360" y="3722894"/>
                  <a:pt x="8158219" y="3729035"/>
                  <a:pt x="8150644" y="3729035"/>
                </a:cubicBezTo>
                <a:cubicBezTo>
                  <a:pt x="8143069" y="3729035"/>
                  <a:pt x="8136928" y="3722894"/>
                  <a:pt x="8136928" y="3715319"/>
                </a:cubicBezTo>
                <a:cubicBezTo>
                  <a:pt x="8136928" y="3707744"/>
                  <a:pt x="8143069" y="3701603"/>
                  <a:pt x="8150644" y="3701603"/>
                </a:cubicBezTo>
                <a:close/>
                <a:moveTo>
                  <a:pt x="8096032" y="3700939"/>
                </a:moveTo>
                <a:cubicBezTo>
                  <a:pt x="8103607" y="3700939"/>
                  <a:pt x="8109748" y="3707080"/>
                  <a:pt x="8109748" y="3714655"/>
                </a:cubicBezTo>
                <a:cubicBezTo>
                  <a:pt x="8109748" y="3722230"/>
                  <a:pt x="8103607" y="3728371"/>
                  <a:pt x="8096032" y="3728371"/>
                </a:cubicBezTo>
                <a:cubicBezTo>
                  <a:pt x="8088457" y="3728371"/>
                  <a:pt x="8082316" y="3722230"/>
                  <a:pt x="8082316" y="3714655"/>
                </a:cubicBezTo>
                <a:cubicBezTo>
                  <a:pt x="8082316" y="3707080"/>
                  <a:pt x="8088457" y="3700939"/>
                  <a:pt x="8096032" y="3700939"/>
                </a:cubicBezTo>
                <a:close/>
                <a:moveTo>
                  <a:pt x="3032960" y="3700279"/>
                </a:moveTo>
                <a:cubicBezTo>
                  <a:pt x="3040535" y="3700279"/>
                  <a:pt x="3046676" y="3706420"/>
                  <a:pt x="3046676" y="3713995"/>
                </a:cubicBezTo>
                <a:cubicBezTo>
                  <a:pt x="3046676" y="3721570"/>
                  <a:pt x="3040535" y="3727711"/>
                  <a:pt x="3032960" y="3727711"/>
                </a:cubicBezTo>
                <a:cubicBezTo>
                  <a:pt x="3025385" y="3727711"/>
                  <a:pt x="3019244" y="3721570"/>
                  <a:pt x="3019244" y="3713995"/>
                </a:cubicBezTo>
                <a:cubicBezTo>
                  <a:pt x="3019244" y="3706420"/>
                  <a:pt x="3025385" y="3700279"/>
                  <a:pt x="3032960" y="3700279"/>
                </a:cubicBezTo>
                <a:close/>
                <a:moveTo>
                  <a:pt x="8041403" y="3699949"/>
                </a:moveTo>
                <a:cubicBezTo>
                  <a:pt x="8048978" y="3699949"/>
                  <a:pt x="8055119" y="3706090"/>
                  <a:pt x="8055119" y="3713665"/>
                </a:cubicBezTo>
                <a:cubicBezTo>
                  <a:pt x="8055119" y="3721240"/>
                  <a:pt x="8048978" y="3727381"/>
                  <a:pt x="8041403" y="3727381"/>
                </a:cubicBezTo>
                <a:cubicBezTo>
                  <a:pt x="8033828" y="3727381"/>
                  <a:pt x="8027687" y="3721240"/>
                  <a:pt x="8027687" y="3713665"/>
                </a:cubicBezTo>
                <a:cubicBezTo>
                  <a:pt x="8027687" y="3706090"/>
                  <a:pt x="8033828" y="3699949"/>
                  <a:pt x="8041403" y="3699949"/>
                </a:cubicBezTo>
                <a:close/>
                <a:moveTo>
                  <a:pt x="5787743" y="3699949"/>
                </a:moveTo>
                <a:cubicBezTo>
                  <a:pt x="5795318" y="3699949"/>
                  <a:pt x="5801459" y="3706090"/>
                  <a:pt x="5801459" y="3713665"/>
                </a:cubicBezTo>
                <a:cubicBezTo>
                  <a:pt x="5801459" y="3721240"/>
                  <a:pt x="5795318" y="3727381"/>
                  <a:pt x="5787743" y="3727381"/>
                </a:cubicBezTo>
                <a:cubicBezTo>
                  <a:pt x="5780168" y="3727381"/>
                  <a:pt x="5774027" y="3721240"/>
                  <a:pt x="5774027" y="3713665"/>
                </a:cubicBezTo>
                <a:cubicBezTo>
                  <a:pt x="5774027" y="3706090"/>
                  <a:pt x="5780168" y="3699949"/>
                  <a:pt x="5787743" y="3699949"/>
                </a:cubicBezTo>
                <a:close/>
                <a:moveTo>
                  <a:pt x="7986476" y="3698955"/>
                </a:moveTo>
                <a:cubicBezTo>
                  <a:pt x="7994051" y="3698955"/>
                  <a:pt x="8000192" y="3705096"/>
                  <a:pt x="8000192" y="3712671"/>
                </a:cubicBezTo>
                <a:cubicBezTo>
                  <a:pt x="8000192" y="3720246"/>
                  <a:pt x="7994051" y="3726387"/>
                  <a:pt x="7986476" y="3726387"/>
                </a:cubicBezTo>
                <a:cubicBezTo>
                  <a:pt x="7978901" y="3726387"/>
                  <a:pt x="7972760" y="3720246"/>
                  <a:pt x="7972760" y="3712671"/>
                </a:cubicBezTo>
                <a:cubicBezTo>
                  <a:pt x="7972760" y="3705096"/>
                  <a:pt x="7978901" y="3698955"/>
                  <a:pt x="7986476" y="3698955"/>
                </a:cubicBezTo>
                <a:close/>
                <a:moveTo>
                  <a:pt x="7931534" y="3697961"/>
                </a:moveTo>
                <a:cubicBezTo>
                  <a:pt x="7939109" y="3697961"/>
                  <a:pt x="7945250" y="3704102"/>
                  <a:pt x="7945250" y="3711677"/>
                </a:cubicBezTo>
                <a:cubicBezTo>
                  <a:pt x="7945250" y="3719252"/>
                  <a:pt x="7939109" y="3725393"/>
                  <a:pt x="7931534" y="3725393"/>
                </a:cubicBezTo>
                <a:cubicBezTo>
                  <a:pt x="7923959" y="3725393"/>
                  <a:pt x="7917818" y="3719252"/>
                  <a:pt x="7917818" y="3711677"/>
                </a:cubicBezTo>
                <a:cubicBezTo>
                  <a:pt x="7917818" y="3704102"/>
                  <a:pt x="7923959" y="3697961"/>
                  <a:pt x="7931534" y="3697961"/>
                </a:cubicBezTo>
                <a:close/>
                <a:moveTo>
                  <a:pt x="3349047" y="3697961"/>
                </a:moveTo>
                <a:cubicBezTo>
                  <a:pt x="3356622" y="3697961"/>
                  <a:pt x="3362763" y="3704102"/>
                  <a:pt x="3362763" y="3711677"/>
                </a:cubicBezTo>
                <a:cubicBezTo>
                  <a:pt x="3362763" y="3719252"/>
                  <a:pt x="3356622" y="3725393"/>
                  <a:pt x="3349047" y="3725393"/>
                </a:cubicBezTo>
                <a:cubicBezTo>
                  <a:pt x="3341472" y="3725393"/>
                  <a:pt x="3335331" y="3719252"/>
                  <a:pt x="3335331" y="3711677"/>
                </a:cubicBezTo>
                <a:cubicBezTo>
                  <a:pt x="3335331" y="3704102"/>
                  <a:pt x="3341472" y="3697961"/>
                  <a:pt x="3349047" y="3697961"/>
                </a:cubicBezTo>
                <a:close/>
                <a:moveTo>
                  <a:pt x="7876259" y="3696971"/>
                </a:moveTo>
                <a:cubicBezTo>
                  <a:pt x="7883834" y="3696971"/>
                  <a:pt x="7889975" y="3703112"/>
                  <a:pt x="7889975" y="3710687"/>
                </a:cubicBezTo>
                <a:cubicBezTo>
                  <a:pt x="7889975" y="3718262"/>
                  <a:pt x="7883834" y="3724403"/>
                  <a:pt x="7876259" y="3724403"/>
                </a:cubicBezTo>
                <a:cubicBezTo>
                  <a:pt x="7868684" y="3724403"/>
                  <a:pt x="7862543" y="3718262"/>
                  <a:pt x="7862543" y="3710687"/>
                </a:cubicBezTo>
                <a:cubicBezTo>
                  <a:pt x="7862543" y="3703112"/>
                  <a:pt x="7868684" y="3696971"/>
                  <a:pt x="7876259" y="3696971"/>
                </a:cubicBezTo>
                <a:close/>
                <a:moveTo>
                  <a:pt x="5165825" y="3696967"/>
                </a:moveTo>
                <a:cubicBezTo>
                  <a:pt x="5173400" y="3696967"/>
                  <a:pt x="5179541" y="3703108"/>
                  <a:pt x="5179541" y="3710683"/>
                </a:cubicBezTo>
                <a:cubicBezTo>
                  <a:pt x="5179541" y="3718258"/>
                  <a:pt x="5173400" y="3724399"/>
                  <a:pt x="5165825" y="3724399"/>
                </a:cubicBezTo>
                <a:cubicBezTo>
                  <a:pt x="5158250" y="3724399"/>
                  <a:pt x="5152109" y="3718258"/>
                  <a:pt x="5152109" y="3710683"/>
                </a:cubicBezTo>
                <a:cubicBezTo>
                  <a:pt x="5152109" y="3703108"/>
                  <a:pt x="5158250" y="3696967"/>
                  <a:pt x="5165825" y="3696967"/>
                </a:cubicBezTo>
                <a:close/>
                <a:moveTo>
                  <a:pt x="7821313" y="3695977"/>
                </a:moveTo>
                <a:cubicBezTo>
                  <a:pt x="7828888" y="3695977"/>
                  <a:pt x="7835029" y="3702118"/>
                  <a:pt x="7835029" y="3709693"/>
                </a:cubicBezTo>
                <a:cubicBezTo>
                  <a:pt x="7835029" y="3717268"/>
                  <a:pt x="7828888" y="3723409"/>
                  <a:pt x="7821313" y="3723409"/>
                </a:cubicBezTo>
                <a:cubicBezTo>
                  <a:pt x="7813738" y="3723409"/>
                  <a:pt x="7807597" y="3717268"/>
                  <a:pt x="7807597" y="3709693"/>
                </a:cubicBezTo>
                <a:cubicBezTo>
                  <a:pt x="7807597" y="3702118"/>
                  <a:pt x="7813738" y="3695977"/>
                  <a:pt x="7821313" y="3695977"/>
                </a:cubicBezTo>
                <a:close/>
                <a:moveTo>
                  <a:pt x="2728532" y="3694983"/>
                </a:moveTo>
                <a:cubicBezTo>
                  <a:pt x="2736106" y="3694983"/>
                  <a:pt x="2742248" y="3701124"/>
                  <a:pt x="2742248" y="3708699"/>
                </a:cubicBezTo>
                <a:cubicBezTo>
                  <a:pt x="2742248" y="3716274"/>
                  <a:pt x="2736106" y="3722415"/>
                  <a:pt x="2728532" y="3722415"/>
                </a:cubicBezTo>
                <a:cubicBezTo>
                  <a:pt x="2720961" y="3722415"/>
                  <a:pt x="2714815" y="3716274"/>
                  <a:pt x="2714815" y="3708699"/>
                </a:cubicBezTo>
                <a:cubicBezTo>
                  <a:pt x="2714815" y="3701124"/>
                  <a:pt x="2720961" y="3694983"/>
                  <a:pt x="2728532" y="3694983"/>
                </a:cubicBezTo>
                <a:close/>
                <a:moveTo>
                  <a:pt x="7766041" y="3694653"/>
                </a:moveTo>
                <a:cubicBezTo>
                  <a:pt x="7773616" y="3694653"/>
                  <a:pt x="7779757" y="3700794"/>
                  <a:pt x="7779757" y="3708369"/>
                </a:cubicBezTo>
                <a:cubicBezTo>
                  <a:pt x="7779757" y="3715944"/>
                  <a:pt x="7773616" y="3722085"/>
                  <a:pt x="7766041" y="3722085"/>
                </a:cubicBezTo>
                <a:cubicBezTo>
                  <a:pt x="7758466" y="3722085"/>
                  <a:pt x="7752325" y="3715944"/>
                  <a:pt x="7752325" y="3708369"/>
                </a:cubicBezTo>
                <a:cubicBezTo>
                  <a:pt x="7752325" y="3700794"/>
                  <a:pt x="7758466" y="3694653"/>
                  <a:pt x="7766041" y="3694653"/>
                </a:cubicBezTo>
                <a:close/>
                <a:moveTo>
                  <a:pt x="5492835" y="3694653"/>
                </a:moveTo>
                <a:cubicBezTo>
                  <a:pt x="5500410" y="3694653"/>
                  <a:pt x="5506551" y="3700794"/>
                  <a:pt x="5506551" y="3708369"/>
                </a:cubicBezTo>
                <a:cubicBezTo>
                  <a:pt x="5506551" y="3715944"/>
                  <a:pt x="5500410" y="3722085"/>
                  <a:pt x="5492835" y="3722085"/>
                </a:cubicBezTo>
                <a:cubicBezTo>
                  <a:pt x="5485260" y="3722085"/>
                  <a:pt x="5479119" y="3715944"/>
                  <a:pt x="5479119" y="3708369"/>
                </a:cubicBezTo>
                <a:cubicBezTo>
                  <a:pt x="5479119" y="3700794"/>
                  <a:pt x="5485260" y="3694653"/>
                  <a:pt x="5492835" y="3694653"/>
                </a:cubicBezTo>
                <a:close/>
                <a:moveTo>
                  <a:pt x="7710433" y="3693659"/>
                </a:moveTo>
                <a:cubicBezTo>
                  <a:pt x="7718008" y="3693659"/>
                  <a:pt x="7724149" y="3699800"/>
                  <a:pt x="7724149" y="3707375"/>
                </a:cubicBezTo>
                <a:cubicBezTo>
                  <a:pt x="7724149" y="3714950"/>
                  <a:pt x="7718008" y="3721091"/>
                  <a:pt x="7710433" y="3721091"/>
                </a:cubicBezTo>
                <a:cubicBezTo>
                  <a:pt x="7702858" y="3721091"/>
                  <a:pt x="7696717" y="3714950"/>
                  <a:pt x="7696717" y="3707375"/>
                </a:cubicBezTo>
                <a:cubicBezTo>
                  <a:pt x="7696717" y="3699800"/>
                  <a:pt x="7702858" y="3693659"/>
                  <a:pt x="7710433" y="3693659"/>
                </a:cubicBezTo>
                <a:close/>
                <a:moveTo>
                  <a:pt x="3152444" y="3692999"/>
                </a:moveTo>
                <a:cubicBezTo>
                  <a:pt x="3160019" y="3692999"/>
                  <a:pt x="3166160" y="3699140"/>
                  <a:pt x="3166160" y="3706715"/>
                </a:cubicBezTo>
                <a:cubicBezTo>
                  <a:pt x="3166160" y="3714290"/>
                  <a:pt x="3160019" y="3720431"/>
                  <a:pt x="3152444" y="3720431"/>
                </a:cubicBezTo>
                <a:cubicBezTo>
                  <a:pt x="3144869" y="3720431"/>
                  <a:pt x="3138728" y="3714290"/>
                  <a:pt x="3138728" y="3706715"/>
                </a:cubicBezTo>
                <a:cubicBezTo>
                  <a:pt x="3138728" y="3699140"/>
                  <a:pt x="3144869" y="3692999"/>
                  <a:pt x="3152444" y="3692999"/>
                </a:cubicBezTo>
                <a:close/>
                <a:moveTo>
                  <a:pt x="7654831" y="3692335"/>
                </a:moveTo>
                <a:cubicBezTo>
                  <a:pt x="7662406" y="3692335"/>
                  <a:pt x="7668547" y="3698476"/>
                  <a:pt x="7668547" y="3706051"/>
                </a:cubicBezTo>
                <a:cubicBezTo>
                  <a:pt x="7668547" y="3713626"/>
                  <a:pt x="7662406" y="3719767"/>
                  <a:pt x="7654831" y="3719767"/>
                </a:cubicBezTo>
                <a:cubicBezTo>
                  <a:pt x="7647256" y="3719767"/>
                  <a:pt x="7641115" y="3713626"/>
                  <a:pt x="7641115" y="3706051"/>
                </a:cubicBezTo>
                <a:cubicBezTo>
                  <a:pt x="7641115" y="3698476"/>
                  <a:pt x="7647256" y="3692335"/>
                  <a:pt x="7654831" y="3692335"/>
                </a:cubicBezTo>
                <a:close/>
                <a:moveTo>
                  <a:pt x="2844376" y="3690017"/>
                </a:moveTo>
                <a:cubicBezTo>
                  <a:pt x="2851949" y="3690017"/>
                  <a:pt x="2858094" y="3696158"/>
                  <a:pt x="2858094" y="3703733"/>
                </a:cubicBezTo>
                <a:cubicBezTo>
                  <a:pt x="2858094" y="3711308"/>
                  <a:pt x="2851949" y="3717449"/>
                  <a:pt x="2844376" y="3717449"/>
                </a:cubicBezTo>
                <a:cubicBezTo>
                  <a:pt x="2836799" y="3717449"/>
                  <a:pt x="2830661" y="3711308"/>
                  <a:pt x="2830661" y="3703733"/>
                </a:cubicBezTo>
                <a:cubicBezTo>
                  <a:pt x="2830661" y="3696158"/>
                  <a:pt x="2836799" y="3690017"/>
                  <a:pt x="2844376" y="3690017"/>
                </a:cubicBezTo>
                <a:close/>
                <a:moveTo>
                  <a:pt x="5375668" y="3688693"/>
                </a:moveTo>
                <a:cubicBezTo>
                  <a:pt x="5383243" y="3688693"/>
                  <a:pt x="5389384" y="3694834"/>
                  <a:pt x="5389384" y="3702409"/>
                </a:cubicBezTo>
                <a:cubicBezTo>
                  <a:pt x="5389384" y="3709984"/>
                  <a:pt x="5383243" y="3716125"/>
                  <a:pt x="5375668" y="3716125"/>
                </a:cubicBezTo>
                <a:cubicBezTo>
                  <a:pt x="5368093" y="3716125"/>
                  <a:pt x="5361952" y="3709984"/>
                  <a:pt x="5361952" y="3702409"/>
                </a:cubicBezTo>
                <a:cubicBezTo>
                  <a:pt x="5361952" y="3694834"/>
                  <a:pt x="5368093" y="3688693"/>
                  <a:pt x="5375668" y="3688693"/>
                </a:cubicBezTo>
                <a:close/>
                <a:moveTo>
                  <a:pt x="3473498" y="3687039"/>
                </a:moveTo>
                <a:cubicBezTo>
                  <a:pt x="3481073" y="3687039"/>
                  <a:pt x="3487214" y="3693180"/>
                  <a:pt x="3487214" y="3700755"/>
                </a:cubicBezTo>
                <a:cubicBezTo>
                  <a:pt x="3487214" y="3708330"/>
                  <a:pt x="3481073" y="3714471"/>
                  <a:pt x="3473498" y="3714471"/>
                </a:cubicBezTo>
                <a:cubicBezTo>
                  <a:pt x="3465923" y="3714471"/>
                  <a:pt x="3459782" y="3708330"/>
                  <a:pt x="3459782" y="3700755"/>
                </a:cubicBezTo>
                <a:cubicBezTo>
                  <a:pt x="3459782" y="3693180"/>
                  <a:pt x="3465923" y="3687039"/>
                  <a:pt x="3473498" y="3687039"/>
                </a:cubicBezTo>
                <a:close/>
                <a:moveTo>
                  <a:pt x="5210506" y="3686709"/>
                </a:moveTo>
                <a:cubicBezTo>
                  <a:pt x="5218081" y="3686709"/>
                  <a:pt x="5224222" y="3692850"/>
                  <a:pt x="5224222" y="3700425"/>
                </a:cubicBezTo>
                <a:cubicBezTo>
                  <a:pt x="5224222" y="3708000"/>
                  <a:pt x="5218081" y="3714141"/>
                  <a:pt x="5210506" y="3714141"/>
                </a:cubicBezTo>
                <a:cubicBezTo>
                  <a:pt x="5202931" y="3714141"/>
                  <a:pt x="5196790" y="3708000"/>
                  <a:pt x="5196790" y="3700425"/>
                </a:cubicBezTo>
                <a:cubicBezTo>
                  <a:pt x="5196790" y="3692850"/>
                  <a:pt x="5202931" y="3686709"/>
                  <a:pt x="5210506" y="3686709"/>
                </a:cubicBezTo>
                <a:close/>
                <a:moveTo>
                  <a:pt x="5893328" y="3685055"/>
                </a:moveTo>
                <a:cubicBezTo>
                  <a:pt x="5900903" y="3685055"/>
                  <a:pt x="5907044" y="3691196"/>
                  <a:pt x="5907044" y="3698771"/>
                </a:cubicBezTo>
                <a:cubicBezTo>
                  <a:pt x="5907044" y="3706346"/>
                  <a:pt x="5900903" y="3712487"/>
                  <a:pt x="5893328" y="3712487"/>
                </a:cubicBezTo>
                <a:cubicBezTo>
                  <a:pt x="5885753" y="3712487"/>
                  <a:pt x="5879612" y="3706346"/>
                  <a:pt x="5879612" y="3698771"/>
                </a:cubicBezTo>
                <a:cubicBezTo>
                  <a:pt x="5879612" y="3691196"/>
                  <a:pt x="5885753" y="3685055"/>
                  <a:pt x="5893328" y="3685055"/>
                </a:cubicBezTo>
                <a:close/>
                <a:moveTo>
                  <a:pt x="3273583" y="3684722"/>
                </a:moveTo>
                <a:cubicBezTo>
                  <a:pt x="3281158" y="3684722"/>
                  <a:pt x="3287299" y="3690863"/>
                  <a:pt x="3287299" y="3698438"/>
                </a:cubicBezTo>
                <a:cubicBezTo>
                  <a:pt x="3287299" y="3706013"/>
                  <a:pt x="3281158" y="3712154"/>
                  <a:pt x="3273583" y="3712154"/>
                </a:cubicBezTo>
                <a:cubicBezTo>
                  <a:pt x="3266008" y="3712154"/>
                  <a:pt x="3259867" y="3706013"/>
                  <a:pt x="3259867" y="3698438"/>
                </a:cubicBezTo>
                <a:cubicBezTo>
                  <a:pt x="3259867" y="3690863"/>
                  <a:pt x="3266008" y="3684722"/>
                  <a:pt x="3273583" y="3684722"/>
                </a:cubicBezTo>
                <a:close/>
                <a:moveTo>
                  <a:pt x="2961543" y="3684392"/>
                </a:moveTo>
                <a:cubicBezTo>
                  <a:pt x="2969115" y="3684392"/>
                  <a:pt x="2975260" y="3690533"/>
                  <a:pt x="2975260" y="3698108"/>
                </a:cubicBezTo>
                <a:cubicBezTo>
                  <a:pt x="2975260" y="3705683"/>
                  <a:pt x="2969115" y="3711824"/>
                  <a:pt x="2961543" y="3711824"/>
                </a:cubicBezTo>
                <a:cubicBezTo>
                  <a:pt x="2953966" y="3711824"/>
                  <a:pt x="2947823" y="3705683"/>
                  <a:pt x="2947823" y="3698108"/>
                </a:cubicBezTo>
                <a:cubicBezTo>
                  <a:pt x="2947823" y="3690533"/>
                  <a:pt x="2953966" y="3684392"/>
                  <a:pt x="2961543" y="3684392"/>
                </a:cubicBezTo>
                <a:close/>
                <a:moveTo>
                  <a:pt x="3079628" y="3677772"/>
                </a:moveTo>
                <a:cubicBezTo>
                  <a:pt x="3087203" y="3677772"/>
                  <a:pt x="3093344" y="3683913"/>
                  <a:pt x="3093344" y="3691488"/>
                </a:cubicBezTo>
                <a:cubicBezTo>
                  <a:pt x="3093344" y="3699063"/>
                  <a:pt x="3087203" y="3705204"/>
                  <a:pt x="3079628" y="3705204"/>
                </a:cubicBezTo>
                <a:cubicBezTo>
                  <a:pt x="3072053" y="3705204"/>
                  <a:pt x="3065912" y="3699063"/>
                  <a:pt x="3065912" y="3691488"/>
                </a:cubicBezTo>
                <a:cubicBezTo>
                  <a:pt x="3065912" y="3683913"/>
                  <a:pt x="3072053" y="3677772"/>
                  <a:pt x="3079628" y="3677772"/>
                </a:cubicBezTo>
                <a:close/>
                <a:moveTo>
                  <a:pt x="3396379" y="3675124"/>
                </a:moveTo>
                <a:cubicBezTo>
                  <a:pt x="3403954" y="3675124"/>
                  <a:pt x="3410095" y="3681265"/>
                  <a:pt x="3410095" y="3688840"/>
                </a:cubicBezTo>
                <a:cubicBezTo>
                  <a:pt x="3410095" y="3696415"/>
                  <a:pt x="3403954" y="3702556"/>
                  <a:pt x="3396379" y="3702556"/>
                </a:cubicBezTo>
                <a:cubicBezTo>
                  <a:pt x="3388804" y="3702556"/>
                  <a:pt x="3382663" y="3696415"/>
                  <a:pt x="3382663" y="3688840"/>
                </a:cubicBezTo>
                <a:cubicBezTo>
                  <a:pt x="3382663" y="3681265"/>
                  <a:pt x="3388804" y="3675124"/>
                  <a:pt x="3396379" y="3675124"/>
                </a:cubicBezTo>
                <a:close/>
                <a:moveTo>
                  <a:pt x="5255189" y="3674794"/>
                </a:moveTo>
                <a:cubicBezTo>
                  <a:pt x="5262764" y="3674794"/>
                  <a:pt x="5268905" y="3680935"/>
                  <a:pt x="5268905" y="3688510"/>
                </a:cubicBezTo>
                <a:cubicBezTo>
                  <a:pt x="5268905" y="3696085"/>
                  <a:pt x="5262764" y="3702226"/>
                  <a:pt x="5255189" y="3702226"/>
                </a:cubicBezTo>
                <a:cubicBezTo>
                  <a:pt x="5247614" y="3702226"/>
                  <a:pt x="5241473" y="3696085"/>
                  <a:pt x="5241473" y="3688510"/>
                </a:cubicBezTo>
                <a:cubicBezTo>
                  <a:pt x="5241473" y="3680935"/>
                  <a:pt x="5247614" y="3674794"/>
                  <a:pt x="5255189" y="3674794"/>
                </a:cubicBezTo>
                <a:close/>
                <a:moveTo>
                  <a:pt x="5534210" y="3674130"/>
                </a:moveTo>
                <a:cubicBezTo>
                  <a:pt x="5541785" y="3674130"/>
                  <a:pt x="5547926" y="3680271"/>
                  <a:pt x="5547926" y="3687846"/>
                </a:cubicBezTo>
                <a:cubicBezTo>
                  <a:pt x="5547926" y="3695421"/>
                  <a:pt x="5541785" y="3701562"/>
                  <a:pt x="5534210" y="3701562"/>
                </a:cubicBezTo>
                <a:cubicBezTo>
                  <a:pt x="5526635" y="3701562"/>
                  <a:pt x="5520494" y="3695421"/>
                  <a:pt x="5520494" y="3687846"/>
                </a:cubicBezTo>
                <a:cubicBezTo>
                  <a:pt x="5520494" y="3680271"/>
                  <a:pt x="5526635" y="3674130"/>
                  <a:pt x="5534210" y="3674130"/>
                </a:cubicBezTo>
                <a:close/>
                <a:moveTo>
                  <a:pt x="5824813" y="3673140"/>
                </a:moveTo>
                <a:cubicBezTo>
                  <a:pt x="5832388" y="3673140"/>
                  <a:pt x="5838529" y="3679281"/>
                  <a:pt x="5838529" y="3686856"/>
                </a:cubicBezTo>
                <a:cubicBezTo>
                  <a:pt x="5838529" y="3694431"/>
                  <a:pt x="5832388" y="3700572"/>
                  <a:pt x="5824813" y="3700572"/>
                </a:cubicBezTo>
                <a:cubicBezTo>
                  <a:pt x="5817238" y="3700572"/>
                  <a:pt x="5811097" y="3694431"/>
                  <a:pt x="5811097" y="3686856"/>
                </a:cubicBezTo>
                <a:cubicBezTo>
                  <a:pt x="5811097" y="3679281"/>
                  <a:pt x="5817238" y="3673140"/>
                  <a:pt x="5824813" y="3673140"/>
                </a:cubicBezTo>
                <a:close/>
                <a:moveTo>
                  <a:pt x="2774533" y="3672806"/>
                </a:moveTo>
                <a:cubicBezTo>
                  <a:pt x="2782113" y="3672806"/>
                  <a:pt x="2788251" y="3678947"/>
                  <a:pt x="2788251" y="3686522"/>
                </a:cubicBezTo>
                <a:cubicBezTo>
                  <a:pt x="2788251" y="3694097"/>
                  <a:pt x="2782113" y="3700238"/>
                  <a:pt x="2774533" y="3700238"/>
                </a:cubicBezTo>
                <a:cubicBezTo>
                  <a:pt x="2766965" y="3700238"/>
                  <a:pt x="2760822" y="3694097"/>
                  <a:pt x="2760822" y="3686522"/>
                </a:cubicBezTo>
                <a:cubicBezTo>
                  <a:pt x="2760822" y="3678947"/>
                  <a:pt x="2766965" y="3672806"/>
                  <a:pt x="2774533" y="3672806"/>
                </a:cubicBezTo>
                <a:close/>
                <a:moveTo>
                  <a:pt x="4949360" y="3672146"/>
                </a:moveTo>
                <a:cubicBezTo>
                  <a:pt x="4956935" y="3672146"/>
                  <a:pt x="4963076" y="3678287"/>
                  <a:pt x="4963076" y="3685862"/>
                </a:cubicBezTo>
                <a:cubicBezTo>
                  <a:pt x="4963076" y="3693437"/>
                  <a:pt x="4956935" y="3699578"/>
                  <a:pt x="4949360" y="3699578"/>
                </a:cubicBezTo>
                <a:cubicBezTo>
                  <a:pt x="4941785" y="3699578"/>
                  <a:pt x="4935644" y="3693437"/>
                  <a:pt x="4935644" y="3685862"/>
                </a:cubicBezTo>
                <a:cubicBezTo>
                  <a:pt x="4935644" y="3678287"/>
                  <a:pt x="4941785" y="3672146"/>
                  <a:pt x="4949360" y="3672146"/>
                </a:cubicBezTo>
                <a:close/>
                <a:moveTo>
                  <a:pt x="5418364" y="3671816"/>
                </a:moveTo>
                <a:cubicBezTo>
                  <a:pt x="5425939" y="3671816"/>
                  <a:pt x="5432080" y="3677957"/>
                  <a:pt x="5432080" y="3685532"/>
                </a:cubicBezTo>
                <a:cubicBezTo>
                  <a:pt x="5432080" y="3693107"/>
                  <a:pt x="5425939" y="3699248"/>
                  <a:pt x="5418364" y="3699248"/>
                </a:cubicBezTo>
                <a:cubicBezTo>
                  <a:pt x="5410789" y="3699248"/>
                  <a:pt x="5404648" y="3693107"/>
                  <a:pt x="5404648" y="3685532"/>
                </a:cubicBezTo>
                <a:cubicBezTo>
                  <a:pt x="5404648" y="3677957"/>
                  <a:pt x="5410789" y="3671816"/>
                  <a:pt x="5418364" y="3671816"/>
                </a:cubicBezTo>
                <a:close/>
                <a:moveTo>
                  <a:pt x="3199442" y="3670492"/>
                </a:moveTo>
                <a:cubicBezTo>
                  <a:pt x="3207017" y="3670492"/>
                  <a:pt x="3213158" y="3676633"/>
                  <a:pt x="3213158" y="3684208"/>
                </a:cubicBezTo>
                <a:cubicBezTo>
                  <a:pt x="3213158" y="3691783"/>
                  <a:pt x="3207017" y="3697924"/>
                  <a:pt x="3199442" y="3697924"/>
                </a:cubicBezTo>
                <a:cubicBezTo>
                  <a:pt x="3191867" y="3697924"/>
                  <a:pt x="3185726" y="3691783"/>
                  <a:pt x="3185726" y="3684208"/>
                </a:cubicBezTo>
                <a:cubicBezTo>
                  <a:pt x="3185726" y="3676633"/>
                  <a:pt x="3191867" y="3670492"/>
                  <a:pt x="3199442" y="3670492"/>
                </a:cubicBezTo>
                <a:close/>
                <a:moveTo>
                  <a:pt x="4995367" y="3669498"/>
                </a:moveTo>
                <a:cubicBezTo>
                  <a:pt x="5002942" y="3669498"/>
                  <a:pt x="5009083" y="3675639"/>
                  <a:pt x="5009083" y="3683214"/>
                </a:cubicBezTo>
                <a:cubicBezTo>
                  <a:pt x="5009083" y="3690789"/>
                  <a:pt x="5002942" y="3696930"/>
                  <a:pt x="4995367" y="3696930"/>
                </a:cubicBezTo>
                <a:cubicBezTo>
                  <a:pt x="4987792" y="3696930"/>
                  <a:pt x="4981651" y="3690789"/>
                  <a:pt x="4981651" y="3683214"/>
                </a:cubicBezTo>
                <a:cubicBezTo>
                  <a:pt x="4981651" y="3675639"/>
                  <a:pt x="4987792" y="3669498"/>
                  <a:pt x="4995367" y="3669498"/>
                </a:cubicBezTo>
                <a:close/>
                <a:moveTo>
                  <a:pt x="2890712" y="3667841"/>
                </a:moveTo>
                <a:cubicBezTo>
                  <a:pt x="2898290" y="3667841"/>
                  <a:pt x="2904431" y="3673982"/>
                  <a:pt x="2904431" y="3681557"/>
                </a:cubicBezTo>
                <a:cubicBezTo>
                  <a:pt x="2904431" y="3689132"/>
                  <a:pt x="2898290" y="3695273"/>
                  <a:pt x="2890712" y="3695273"/>
                </a:cubicBezTo>
                <a:cubicBezTo>
                  <a:pt x="2883138" y="3695273"/>
                  <a:pt x="2876999" y="3689132"/>
                  <a:pt x="2876999" y="3681557"/>
                </a:cubicBezTo>
                <a:cubicBezTo>
                  <a:pt x="2876999" y="3673982"/>
                  <a:pt x="2883138" y="3667841"/>
                  <a:pt x="2890712" y="3667841"/>
                </a:cubicBezTo>
                <a:close/>
                <a:moveTo>
                  <a:pt x="5041041" y="3665193"/>
                </a:moveTo>
                <a:cubicBezTo>
                  <a:pt x="5048616" y="3665193"/>
                  <a:pt x="5054757" y="3671334"/>
                  <a:pt x="5054757" y="3678909"/>
                </a:cubicBezTo>
                <a:cubicBezTo>
                  <a:pt x="5054757" y="3686484"/>
                  <a:pt x="5048616" y="3692625"/>
                  <a:pt x="5041041" y="3692625"/>
                </a:cubicBezTo>
                <a:cubicBezTo>
                  <a:pt x="5033466" y="3692625"/>
                  <a:pt x="5027325" y="3686484"/>
                  <a:pt x="5027325" y="3678909"/>
                </a:cubicBezTo>
                <a:cubicBezTo>
                  <a:pt x="5027325" y="3671334"/>
                  <a:pt x="5033466" y="3665193"/>
                  <a:pt x="5041041" y="3665193"/>
                </a:cubicBezTo>
                <a:close/>
                <a:moveTo>
                  <a:pt x="8545508" y="3663539"/>
                </a:moveTo>
                <a:cubicBezTo>
                  <a:pt x="8553083" y="3663539"/>
                  <a:pt x="8559224" y="3669680"/>
                  <a:pt x="8559224" y="3677255"/>
                </a:cubicBezTo>
                <a:cubicBezTo>
                  <a:pt x="8559224" y="3684830"/>
                  <a:pt x="8553083" y="3690971"/>
                  <a:pt x="8545508" y="3690971"/>
                </a:cubicBezTo>
                <a:cubicBezTo>
                  <a:pt x="8537933" y="3690971"/>
                  <a:pt x="8531792" y="3684830"/>
                  <a:pt x="8531792" y="3677255"/>
                </a:cubicBezTo>
                <a:cubicBezTo>
                  <a:pt x="8531792" y="3669680"/>
                  <a:pt x="8537933" y="3663539"/>
                  <a:pt x="8545508" y="3663539"/>
                </a:cubicBezTo>
                <a:close/>
                <a:moveTo>
                  <a:pt x="3521159" y="3663539"/>
                </a:moveTo>
                <a:cubicBezTo>
                  <a:pt x="3528734" y="3663539"/>
                  <a:pt x="3534875" y="3669680"/>
                  <a:pt x="3534875" y="3677255"/>
                </a:cubicBezTo>
                <a:cubicBezTo>
                  <a:pt x="3534875" y="3684830"/>
                  <a:pt x="3528734" y="3690971"/>
                  <a:pt x="3521159" y="3690971"/>
                </a:cubicBezTo>
                <a:cubicBezTo>
                  <a:pt x="3513584" y="3690971"/>
                  <a:pt x="3507443" y="3684830"/>
                  <a:pt x="3507443" y="3677255"/>
                </a:cubicBezTo>
                <a:cubicBezTo>
                  <a:pt x="3507443" y="3669680"/>
                  <a:pt x="3513584" y="3663539"/>
                  <a:pt x="3521159" y="3663539"/>
                </a:cubicBezTo>
                <a:close/>
                <a:moveTo>
                  <a:pt x="8491560" y="3662878"/>
                </a:moveTo>
                <a:cubicBezTo>
                  <a:pt x="8499135" y="3662878"/>
                  <a:pt x="8505276" y="3669019"/>
                  <a:pt x="8505276" y="3676594"/>
                </a:cubicBezTo>
                <a:cubicBezTo>
                  <a:pt x="8505276" y="3684169"/>
                  <a:pt x="8499135" y="3690310"/>
                  <a:pt x="8491560" y="3690310"/>
                </a:cubicBezTo>
                <a:cubicBezTo>
                  <a:pt x="8483985" y="3690310"/>
                  <a:pt x="8477844" y="3684169"/>
                  <a:pt x="8477844" y="3676594"/>
                </a:cubicBezTo>
                <a:cubicBezTo>
                  <a:pt x="8477844" y="3669019"/>
                  <a:pt x="8483985" y="3662878"/>
                  <a:pt x="8491560" y="3662878"/>
                </a:cubicBezTo>
                <a:close/>
                <a:moveTo>
                  <a:pt x="8437609" y="3662215"/>
                </a:moveTo>
                <a:cubicBezTo>
                  <a:pt x="8445184" y="3662215"/>
                  <a:pt x="8451325" y="3668356"/>
                  <a:pt x="8451325" y="3675931"/>
                </a:cubicBezTo>
                <a:cubicBezTo>
                  <a:pt x="8451325" y="3683506"/>
                  <a:pt x="8445184" y="3689647"/>
                  <a:pt x="8437609" y="3689647"/>
                </a:cubicBezTo>
                <a:cubicBezTo>
                  <a:pt x="8430034" y="3689647"/>
                  <a:pt x="8423893" y="3683506"/>
                  <a:pt x="8423893" y="3675931"/>
                </a:cubicBezTo>
                <a:cubicBezTo>
                  <a:pt x="8423893" y="3668356"/>
                  <a:pt x="8430034" y="3662215"/>
                  <a:pt x="8437609" y="3662215"/>
                </a:cubicBezTo>
                <a:close/>
                <a:moveTo>
                  <a:pt x="3320584" y="3661885"/>
                </a:moveTo>
                <a:cubicBezTo>
                  <a:pt x="3328159" y="3661885"/>
                  <a:pt x="3334300" y="3668026"/>
                  <a:pt x="3334300" y="3675601"/>
                </a:cubicBezTo>
                <a:cubicBezTo>
                  <a:pt x="3334300" y="3683176"/>
                  <a:pt x="3328159" y="3689317"/>
                  <a:pt x="3320584" y="3689317"/>
                </a:cubicBezTo>
                <a:cubicBezTo>
                  <a:pt x="3313009" y="3689317"/>
                  <a:pt x="3306868" y="3683176"/>
                  <a:pt x="3306868" y="3675601"/>
                </a:cubicBezTo>
                <a:cubicBezTo>
                  <a:pt x="3306868" y="3668026"/>
                  <a:pt x="3313009" y="3661885"/>
                  <a:pt x="3320584" y="3661885"/>
                </a:cubicBezTo>
                <a:close/>
                <a:moveTo>
                  <a:pt x="3007801" y="3661885"/>
                </a:moveTo>
                <a:cubicBezTo>
                  <a:pt x="3015376" y="3661885"/>
                  <a:pt x="3021517" y="3668026"/>
                  <a:pt x="3021517" y="3675601"/>
                </a:cubicBezTo>
                <a:cubicBezTo>
                  <a:pt x="3021517" y="3683176"/>
                  <a:pt x="3015376" y="3689317"/>
                  <a:pt x="3007801" y="3689317"/>
                </a:cubicBezTo>
                <a:cubicBezTo>
                  <a:pt x="3000226" y="3689317"/>
                  <a:pt x="2994085" y="3683176"/>
                  <a:pt x="2994085" y="3675601"/>
                </a:cubicBezTo>
                <a:cubicBezTo>
                  <a:pt x="2994085" y="3668026"/>
                  <a:pt x="3000226" y="3661885"/>
                  <a:pt x="3007801" y="3661885"/>
                </a:cubicBezTo>
                <a:close/>
                <a:moveTo>
                  <a:pt x="8383657" y="3661554"/>
                </a:moveTo>
                <a:cubicBezTo>
                  <a:pt x="8391232" y="3661554"/>
                  <a:pt x="8397373" y="3667695"/>
                  <a:pt x="8397373" y="3675270"/>
                </a:cubicBezTo>
                <a:cubicBezTo>
                  <a:pt x="8397373" y="3682845"/>
                  <a:pt x="8391232" y="3688986"/>
                  <a:pt x="8383657" y="3688986"/>
                </a:cubicBezTo>
                <a:cubicBezTo>
                  <a:pt x="8376082" y="3688986"/>
                  <a:pt x="8369941" y="3682845"/>
                  <a:pt x="8369941" y="3675270"/>
                </a:cubicBezTo>
                <a:cubicBezTo>
                  <a:pt x="8369941" y="3667695"/>
                  <a:pt x="8376082" y="3661554"/>
                  <a:pt x="8383657" y="3661554"/>
                </a:cubicBezTo>
                <a:close/>
                <a:moveTo>
                  <a:pt x="5298879" y="3661554"/>
                </a:moveTo>
                <a:cubicBezTo>
                  <a:pt x="5306454" y="3661554"/>
                  <a:pt x="5312595" y="3667695"/>
                  <a:pt x="5312595" y="3675270"/>
                </a:cubicBezTo>
                <a:cubicBezTo>
                  <a:pt x="5312595" y="3682845"/>
                  <a:pt x="5306454" y="3688986"/>
                  <a:pt x="5298879" y="3688986"/>
                </a:cubicBezTo>
                <a:cubicBezTo>
                  <a:pt x="5291304" y="3688986"/>
                  <a:pt x="5285163" y="3682845"/>
                  <a:pt x="5285163" y="3675270"/>
                </a:cubicBezTo>
                <a:cubicBezTo>
                  <a:pt x="5285163" y="3667695"/>
                  <a:pt x="5291304" y="3661554"/>
                  <a:pt x="5298879" y="3661554"/>
                </a:cubicBezTo>
                <a:close/>
                <a:moveTo>
                  <a:pt x="8329706" y="3660891"/>
                </a:moveTo>
                <a:cubicBezTo>
                  <a:pt x="8337281" y="3660891"/>
                  <a:pt x="8343422" y="3667032"/>
                  <a:pt x="8343422" y="3674607"/>
                </a:cubicBezTo>
                <a:cubicBezTo>
                  <a:pt x="8343422" y="3682182"/>
                  <a:pt x="8337281" y="3688323"/>
                  <a:pt x="8329706" y="3688323"/>
                </a:cubicBezTo>
                <a:cubicBezTo>
                  <a:pt x="8322131" y="3688323"/>
                  <a:pt x="8315990" y="3682182"/>
                  <a:pt x="8315990" y="3674607"/>
                </a:cubicBezTo>
                <a:cubicBezTo>
                  <a:pt x="8315990" y="3667032"/>
                  <a:pt x="8322131" y="3660891"/>
                  <a:pt x="8329706" y="3660891"/>
                </a:cubicBezTo>
                <a:close/>
                <a:moveTo>
                  <a:pt x="8275424" y="3660231"/>
                </a:moveTo>
                <a:cubicBezTo>
                  <a:pt x="8282999" y="3660231"/>
                  <a:pt x="8289140" y="3666372"/>
                  <a:pt x="8289140" y="3673947"/>
                </a:cubicBezTo>
                <a:cubicBezTo>
                  <a:pt x="8289140" y="3681522"/>
                  <a:pt x="8282999" y="3687663"/>
                  <a:pt x="8275424" y="3687663"/>
                </a:cubicBezTo>
                <a:cubicBezTo>
                  <a:pt x="8267849" y="3687663"/>
                  <a:pt x="8261708" y="3681522"/>
                  <a:pt x="8261708" y="3673947"/>
                </a:cubicBezTo>
                <a:cubicBezTo>
                  <a:pt x="8261708" y="3666372"/>
                  <a:pt x="8267849" y="3660231"/>
                  <a:pt x="8275424" y="3660231"/>
                </a:cubicBezTo>
                <a:close/>
                <a:moveTo>
                  <a:pt x="5755638" y="3659900"/>
                </a:moveTo>
                <a:cubicBezTo>
                  <a:pt x="5763213" y="3659900"/>
                  <a:pt x="5769354" y="3666041"/>
                  <a:pt x="5769354" y="3673616"/>
                </a:cubicBezTo>
                <a:cubicBezTo>
                  <a:pt x="5769354" y="3681191"/>
                  <a:pt x="5763213" y="3687332"/>
                  <a:pt x="5755638" y="3687332"/>
                </a:cubicBezTo>
                <a:cubicBezTo>
                  <a:pt x="5748063" y="3687332"/>
                  <a:pt x="5741922" y="3681191"/>
                  <a:pt x="5741922" y="3673616"/>
                </a:cubicBezTo>
                <a:cubicBezTo>
                  <a:pt x="5741922" y="3666041"/>
                  <a:pt x="5748063" y="3659900"/>
                  <a:pt x="5755638" y="3659900"/>
                </a:cubicBezTo>
                <a:close/>
                <a:moveTo>
                  <a:pt x="8221143" y="3659567"/>
                </a:moveTo>
                <a:cubicBezTo>
                  <a:pt x="8228718" y="3659567"/>
                  <a:pt x="8234859" y="3665708"/>
                  <a:pt x="8234859" y="3673283"/>
                </a:cubicBezTo>
                <a:cubicBezTo>
                  <a:pt x="8234859" y="3680858"/>
                  <a:pt x="8228718" y="3686999"/>
                  <a:pt x="8221143" y="3686999"/>
                </a:cubicBezTo>
                <a:cubicBezTo>
                  <a:pt x="8213568" y="3686999"/>
                  <a:pt x="8207427" y="3680858"/>
                  <a:pt x="8207427" y="3673283"/>
                </a:cubicBezTo>
                <a:cubicBezTo>
                  <a:pt x="8207427" y="3665708"/>
                  <a:pt x="8213568" y="3659567"/>
                  <a:pt x="8221143" y="3659567"/>
                </a:cubicBezTo>
                <a:close/>
                <a:moveTo>
                  <a:pt x="5086719" y="3659237"/>
                </a:moveTo>
                <a:cubicBezTo>
                  <a:pt x="5094294" y="3659237"/>
                  <a:pt x="5100435" y="3665378"/>
                  <a:pt x="5100435" y="3672953"/>
                </a:cubicBezTo>
                <a:cubicBezTo>
                  <a:pt x="5100435" y="3680528"/>
                  <a:pt x="5094294" y="3686669"/>
                  <a:pt x="5086719" y="3686669"/>
                </a:cubicBezTo>
                <a:cubicBezTo>
                  <a:pt x="5079144" y="3686669"/>
                  <a:pt x="5073003" y="3680528"/>
                  <a:pt x="5073003" y="3672953"/>
                </a:cubicBezTo>
                <a:cubicBezTo>
                  <a:pt x="5073003" y="3665378"/>
                  <a:pt x="5079144" y="3659237"/>
                  <a:pt x="5086719" y="3659237"/>
                </a:cubicBezTo>
                <a:close/>
                <a:moveTo>
                  <a:pt x="8166861" y="3658907"/>
                </a:moveTo>
                <a:cubicBezTo>
                  <a:pt x="8174436" y="3658907"/>
                  <a:pt x="8180577" y="3665048"/>
                  <a:pt x="8180577" y="3672623"/>
                </a:cubicBezTo>
                <a:cubicBezTo>
                  <a:pt x="8180577" y="3680198"/>
                  <a:pt x="8174436" y="3686339"/>
                  <a:pt x="8166861" y="3686339"/>
                </a:cubicBezTo>
                <a:cubicBezTo>
                  <a:pt x="8159286" y="3686339"/>
                  <a:pt x="8153145" y="3680198"/>
                  <a:pt x="8153145" y="3672623"/>
                </a:cubicBezTo>
                <a:cubicBezTo>
                  <a:pt x="8153145" y="3665048"/>
                  <a:pt x="8159286" y="3658907"/>
                  <a:pt x="8166861" y="3658907"/>
                </a:cubicBezTo>
                <a:close/>
                <a:moveTo>
                  <a:pt x="8112580" y="3657913"/>
                </a:moveTo>
                <a:cubicBezTo>
                  <a:pt x="8120155" y="3657913"/>
                  <a:pt x="8126296" y="3664054"/>
                  <a:pt x="8126296" y="3671629"/>
                </a:cubicBezTo>
                <a:cubicBezTo>
                  <a:pt x="8126296" y="3679204"/>
                  <a:pt x="8120155" y="3685345"/>
                  <a:pt x="8112580" y="3685345"/>
                </a:cubicBezTo>
                <a:cubicBezTo>
                  <a:pt x="8105005" y="3685345"/>
                  <a:pt x="8098864" y="3679204"/>
                  <a:pt x="8098864" y="3671629"/>
                </a:cubicBezTo>
                <a:cubicBezTo>
                  <a:pt x="8098864" y="3664054"/>
                  <a:pt x="8105005" y="3657913"/>
                  <a:pt x="8112580" y="3657913"/>
                </a:cubicBezTo>
                <a:close/>
                <a:moveTo>
                  <a:pt x="8057968" y="3657253"/>
                </a:moveTo>
                <a:cubicBezTo>
                  <a:pt x="8065543" y="3657253"/>
                  <a:pt x="8071684" y="3663394"/>
                  <a:pt x="8071684" y="3670969"/>
                </a:cubicBezTo>
                <a:cubicBezTo>
                  <a:pt x="8071684" y="3678544"/>
                  <a:pt x="8065543" y="3684685"/>
                  <a:pt x="8057968" y="3684685"/>
                </a:cubicBezTo>
                <a:cubicBezTo>
                  <a:pt x="8050393" y="3684685"/>
                  <a:pt x="8044252" y="3678544"/>
                  <a:pt x="8044252" y="3670969"/>
                </a:cubicBezTo>
                <a:cubicBezTo>
                  <a:pt x="8044252" y="3663394"/>
                  <a:pt x="8050393" y="3657253"/>
                  <a:pt x="8057968" y="3657253"/>
                </a:cubicBezTo>
                <a:close/>
                <a:moveTo>
                  <a:pt x="8003357" y="3656259"/>
                </a:moveTo>
                <a:cubicBezTo>
                  <a:pt x="8010932" y="3656259"/>
                  <a:pt x="8017073" y="3662400"/>
                  <a:pt x="8017073" y="3669975"/>
                </a:cubicBezTo>
                <a:cubicBezTo>
                  <a:pt x="8017073" y="3677550"/>
                  <a:pt x="8010932" y="3683691"/>
                  <a:pt x="8003357" y="3683691"/>
                </a:cubicBezTo>
                <a:cubicBezTo>
                  <a:pt x="7995782" y="3683691"/>
                  <a:pt x="7989641" y="3677550"/>
                  <a:pt x="7989641" y="3669975"/>
                </a:cubicBezTo>
                <a:cubicBezTo>
                  <a:pt x="7989641" y="3662400"/>
                  <a:pt x="7995782" y="3656259"/>
                  <a:pt x="8003357" y="3656259"/>
                </a:cubicBezTo>
                <a:close/>
                <a:moveTo>
                  <a:pt x="5928744" y="3655925"/>
                </a:moveTo>
                <a:cubicBezTo>
                  <a:pt x="5936319" y="3655925"/>
                  <a:pt x="5942460" y="3662066"/>
                  <a:pt x="5942460" y="3669641"/>
                </a:cubicBezTo>
                <a:cubicBezTo>
                  <a:pt x="5942460" y="3677216"/>
                  <a:pt x="5936319" y="3683357"/>
                  <a:pt x="5928744" y="3683357"/>
                </a:cubicBezTo>
                <a:cubicBezTo>
                  <a:pt x="5921169" y="3683357"/>
                  <a:pt x="5915028" y="3677216"/>
                  <a:pt x="5915028" y="3669641"/>
                </a:cubicBezTo>
                <a:cubicBezTo>
                  <a:pt x="5915028" y="3662066"/>
                  <a:pt x="5921169" y="3655925"/>
                  <a:pt x="5928744" y="3655925"/>
                </a:cubicBezTo>
                <a:close/>
                <a:moveTo>
                  <a:pt x="7948745" y="3655595"/>
                </a:moveTo>
                <a:cubicBezTo>
                  <a:pt x="7956320" y="3655595"/>
                  <a:pt x="7962461" y="3661736"/>
                  <a:pt x="7962461" y="3669311"/>
                </a:cubicBezTo>
                <a:cubicBezTo>
                  <a:pt x="7962461" y="3676886"/>
                  <a:pt x="7956320" y="3683027"/>
                  <a:pt x="7948745" y="3683027"/>
                </a:cubicBezTo>
                <a:cubicBezTo>
                  <a:pt x="7941170" y="3683027"/>
                  <a:pt x="7935029" y="3676886"/>
                  <a:pt x="7935029" y="3669311"/>
                </a:cubicBezTo>
                <a:cubicBezTo>
                  <a:pt x="7935029" y="3661736"/>
                  <a:pt x="7941170" y="3655595"/>
                  <a:pt x="7948745" y="3655595"/>
                </a:cubicBezTo>
                <a:close/>
                <a:moveTo>
                  <a:pt x="3126296" y="3655265"/>
                </a:moveTo>
                <a:cubicBezTo>
                  <a:pt x="3133871" y="3655265"/>
                  <a:pt x="3140012" y="3661406"/>
                  <a:pt x="3140012" y="3668981"/>
                </a:cubicBezTo>
                <a:cubicBezTo>
                  <a:pt x="3140012" y="3676556"/>
                  <a:pt x="3133871" y="3682697"/>
                  <a:pt x="3126296" y="3682697"/>
                </a:cubicBezTo>
                <a:cubicBezTo>
                  <a:pt x="3118721" y="3682697"/>
                  <a:pt x="3112580" y="3676556"/>
                  <a:pt x="3112580" y="3668981"/>
                </a:cubicBezTo>
                <a:cubicBezTo>
                  <a:pt x="3112580" y="3661406"/>
                  <a:pt x="3118721" y="3655265"/>
                  <a:pt x="3126296" y="3655265"/>
                </a:cubicBezTo>
                <a:close/>
                <a:moveTo>
                  <a:pt x="2705691" y="3654935"/>
                </a:moveTo>
                <a:cubicBezTo>
                  <a:pt x="2713268" y="3654935"/>
                  <a:pt x="2719406" y="3661076"/>
                  <a:pt x="2719406" y="3668651"/>
                </a:cubicBezTo>
                <a:cubicBezTo>
                  <a:pt x="2719406" y="3676226"/>
                  <a:pt x="2713268" y="3682367"/>
                  <a:pt x="2705691" y="3682367"/>
                </a:cubicBezTo>
                <a:cubicBezTo>
                  <a:pt x="2698113" y="3682367"/>
                  <a:pt x="2691979" y="3676226"/>
                  <a:pt x="2691979" y="3668651"/>
                </a:cubicBezTo>
                <a:cubicBezTo>
                  <a:pt x="2691979" y="3661076"/>
                  <a:pt x="2698113" y="3654935"/>
                  <a:pt x="2705691" y="3654935"/>
                </a:cubicBezTo>
                <a:close/>
                <a:moveTo>
                  <a:pt x="7893800" y="3654601"/>
                </a:moveTo>
                <a:cubicBezTo>
                  <a:pt x="7901375" y="3654601"/>
                  <a:pt x="7907516" y="3660742"/>
                  <a:pt x="7907516" y="3668317"/>
                </a:cubicBezTo>
                <a:cubicBezTo>
                  <a:pt x="7907516" y="3675892"/>
                  <a:pt x="7901375" y="3682033"/>
                  <a:pt x="7893800" y="3682033"/>
                </a:cubicBezTo>
                <a:cubicBezTo>
                  <a:pt x="7886225" y="3682033"/>
                  <a:pt x="7880084" y="3675892"/>
                  <a:pt x="7880084" y="3668317"/>
                </a:cubicBezTo>
                <a:cubicBezTo>
                  <a:pt x="7880084" y="3660742"/>
                  <a:pt x="7886225" y="3654601"/>
                  <a:pt x="7893800" y="3654601"/>
                </a:cubicBezTo>
                <a:close/>
                <a:moveTo>
                  <a:pt x="7839171" y="3653611"/>
                </a:moveTo>
                <a:cubicBezTo>
                  <a:pt x="7846746" y="3653611"/>
                  <a:pt x="7852887" y="3659752"/>
                  <a:pt x="7852887" y="3667327"/>
                </a:cubicBezTo>
                <a:cubicBezTo>
                  <a:pt x="7852887" y="3674902"/>
                  <a:pt x="7846746" y="3681043"/>
                  <a:pt x="7839171" y="3681043"/>
                </a:cubicBezTo>
                <a:cubicBezTo>
                  <a:pt x="7831596" y="3681043"/>
                  <a:pt x="7825455" y="3674902"/>
                  <a:pt x="7825455" y="3667327"/>
                </a:cubicBezTo>
                <a:cubicBezTo>
                  <a:pt x="7825455" y="3659752"/>
                  <a:pt x="7831596" y="3653611"/>
                  <a:pt x="7839171" y="3653611"/>
                </a:cubicBezTo>
                <a:close/>
                <a:moveTo>
                  <a:pt x="5460400" y="3653277"/>
                </a:moveTo>
                <a:cubicBezTo>
                  <a:pt x="5467975" y="3653277"/>
                  <a:pt x="5474116" y="3659418"/>
                  <a:pt x="5474116" y="3666993"/>
                </a:cubicBezTo>
                <a:cubicBezTo>
                  <a:pt x="5474116" y="3674568"/>
                  <a:pt x="5467975" y="3680709"/>
                  <a:pt x="5460400" y="3680709"/>
                </a:cubicBezTo>
                <a:cubicBezTo>
                  <a:pt x="5452825" y="3680709"/>
                  <a:pt x="5446684" y="3674568"/>
                  <a:pt x="5446684" y="3666993"/>
                </a:cubicBezTo>
                <a:cubicBezTo>
                  <a:pt x="5446684" y="3659418"/>
                  <a:pt x="5452825" y="3653277"/>
                  <a:pt x="5460400" y="3653277"/>
                </a:cubicBezTo>
                <a:close/>
                <a:moveTo>
                  <a:pt x="7783913" y="3652617"/>
                </a:moveTo>
                <a:cubicBezTo>
                  <a:pt x="7791488" y="3652617"/>
                  <a:pt x="7797629" y="3658758"/>
                  <a:pt x="7797629" y="3666333"/>
                </a:cubicBezTo>
                <a:cubicBezTo>
                  <a:pt x="7797629" y="3673908"/>
                  <a:pt x="7791488" y="3680049"/>
                  <a:pt x="7783913" y="3680049"/>
                </a:cubicBezTo>
                <a:cubicBezTo>
                  <a:pt x="7776338" y="3680049"/>
                  <a:pt x="7770197" y="3673908"/>
                  <a:pt x="7770197" y="3666333"/>
                </a:cubicBezTo>
                <a:cubicBezTo>
                  <a:pt x="7770197" y="3658758"/>
                  <a:pt x="7776338" y="3652617"/>
                  <a:pt x="7783913" y="3652617"/>
                </a:cubicBezTo>
                <a:close/>
                <a:moveTo>
                  <a:pt x="5574922" y="3652617"/>
                </a:moveTo>
                <a:cubicBezTo>
                  <a:pt x="5582497" y="3652617"/>
                  <a:pt x="5588638" y="3658758"/>
                  <a:pt x="5588638" y="3666333"/>
                </a:cubicBezTo>
                <a:cubicBezTo>
                  <a:pt x="5588638" y="3673908"/>
                  <a:pt x="5582497" y="3680049"/>
                  <a:pt x="5574922" y="3680049"/>
                </a:cubicBezTo>
                <a:cubicBezTo>
                  <a:pt x="5567347" y="3680049"/>
                  <a:pt x="5561206" y="3673908"/>
                  <a:pt x="5561206" y="3666333"/>
                </a:cubicBezTo>
                <a:cubicBezTo>
                  <a:pt x="5561206" y="3658758"/>
                  <a:pt x="5567347" y="3652617"/>
                  <a:pt x="5574922" y="3652617"/>
                </a:cubicBezTo>
                <a:close/>
                <a:moveTo>
                  <a:pt x="3443711" y="3651953"/>
                </a:moveTo>
                <a:cubicBezTo>
                  <a:pt x="3451286" y="3651953"/>
                  <a:pt x="3457427" y="3658094"/>
                  <a:pt x="3457427" y="3665669"/>
                </a:cubicBezTo>
                <a:cubicBezTo>
                  <a:pt x="3457427" y="3673244"/>
                  <a:pt x="3451286" y="3679385"/>
                  <a:pt x="3443711" y="3679385"/>
                </a:cubicBezTo>
                <a:cubicBezTo>
                  <a:pt x="3436136" y="3679385"/>
                  <a:pt x="3429995" y="3673244"/>
                  <a:pt x="3429995" y="3665669"/>
                </a:cubicBezTo>
                <a:cubicBezTo>
                  <a:pt x="3429995" y="3658094"/>
                  <a:pt x="3436136" y="3651953"/>
                  <a:pt x="3443711" y="3651953"/>
                </a:cubicBezTo>
                <a:close/>
                <a:moveTo>
                  <a:pt x="5132046" y="3651293"/>
                </a:moveTo>
                <a:cubicBezTo>
                  <a:pt x="5139621" y="3651293"/>
                  <a:pt x="5145762" y="3657434"/>
                  <a:pt x="5145762" y="3665009"/>
                </a:cubicBezTo>
                <a:cubicBezTo>
                  <a:pt x="5145762" y="3672584"/>
                  <a:pt x="5139621" y="3678725"/>
                  <a:pt x="5132046" y="3678725"/>
                </a:cubicBezTo>
                <a:cubicBezTo>
                  <a:pt x="5124471" y="3678725"/>
                  <a:pt x="5118330" y="3672584"/>
                  <a:pt x="5118330" y="3665009"/>
                </a:cubicBezTo>
                <a:cubicBezTo>
                  <a:pt x="5118330" y="3657434"/>
                  <a:pt x="5124471" y="3651293"/>
                  <a:pt x="5132046" y="3651293"/>
                </a:cubicBezTo>
                <a:close/>
                <a:moveTo>
                  <a:pt x="2820874" y="3650633"/>
                </a:moveTo>
                <a:cubicBezTo>
                  <a:pt x="2828447" y="3650633"/>
                  <a:pt x="2834593" y="3656774"/>
                  <a:pt x="2834593" y="3664349"/>
                </a:cubicBezTo>
                <a:cubicBezTo>
                  <a:pt x="2834593" y="3671924"/>
                  <a:pt x="2828447" y="3678065"/>
                  <a:pt x="2820874" y="3678065"/>
                </a:cubicBezTo>
                <a:cubicBezTo>
                  <a:pt x="2813298" y="3678065"/>
                  <a:pt x="2807158" y="3671924"/>
                  <a:pt x="2807158" y="3664349"/>
                </a:cubicBezTo>
                <a:cubicBezTo>
                  <a:pt x="2807158" y="3656774"/>
                  <a:pt x="2813298" y="3650633"/>
                  <a:pt x="2820874" y="3650633"/>
                </a:cubicBezTo>
                <a:close/>
                <a:moveTo>
                  <a:pt x="3246114" y="3647985"/>
                </a:moveTo>
                <a:cubicBezTo>
                  <a:pt x="3253689" y="3647985"/>
                  <a:pt x="3259830" y="3654126"/>
                  <a:pt x="3259830" y="3661701"/>
                </a:cubicBezTo>
                <a:cubicBezTo>
                  <a:pt x="3259830" y="3669276"/>
                  <a:pt x="3253689" y="3675417"/>
                  <a:pt x="3246114" y="3675417"/>
                </a:cubicBezTo>
                <a:cubicBezTo>
                  <a:pt x="3238539" y="3675417"/>
                  <a:pt x="3232398" y="3669276"/>
                  <a:pt x="3232398" y="3661701"/>
                </a:cubicBezTo>
                <a:cubicBezTo>
                  <a:pt x="3232398" y="3654126"/>
                  <a:pt x="3238539" y="3647985"/>
                  <a:pt x="3246114" y="3647985"/>
                </a:cubicBezTo>
                <a:close/>
                <a:moveTo>
                  <a:pt x="5342569" y="3646327"/>
                </a:moveTo>
                <a:cubicBezTo>
                  <a:pt x="5350144" y="3646327"/>
                  <a:pt x="5356285" y="3652468"/>
                  <a:pt x="5356285" y="3660043"/>
                </a:cubicBezTo>
                <a:cubicBezTo>
                  <a:pt x="5356285" y="3667618"/>
                  <a:pt x="5350144" y="3673759"/>
                  <a:pt x="5342569" y="3673759"/>
                </a:cubicBezTo>
                <a:cubicBezTo>
                  <a:pt x="5334994" y="3673759"/>
                  <a:pt x="5328853" y="3667618"/>
                  <a:pt x="5328853" y="3660043"/>
                </a:cubicBezTo>
                <a:cubicBezTo>
                  <a:pt x="5328853" y="3652468"/>
                  <a:pt x="5334994" y="3646327"/>
                  <a:pt x="5342569" y="3646327"/>
                </a:cubicBezTo>
                <a:close/>
                <a:moveTo>
                  <a:pt x="2937051" y="3645334"/>
                </a:moveTo>
                <a:cubicBezTo>
                  <a:pt x="2944625" y="3645334"/>
                  <a:pt x="2950767" y="3651475"/>
                  <a:pt x="2950767" y="3659050"/>
                </a:cubicBezTo>
                <a:cubicBezTo>
                  <a:pt x="2950767" y="3666625"/>
                  <a:pt x="2944625" y="3672766"/>
                  <a:pt x="2937051" y="3672766"/>
                </a:cubicBezTo>
                <a:cubicBezTo>
                  <a:pt x="2929476" y="3672766"/>
                  <a:pt x="2923336" y="3666625"/>
                  <a:pt x="2923336" y="3659050"/>
                </a:cubicBezTo>
                <a:cubicBezTo>
                  <a:pt x="2923336" y="3651475"/>
                  <a:pt x="2929476" y="3645334"/>
                  <a:pt x="2937051" y="3645334"/>
                </a:cubicBezTo>
                <a:close/>
                <a:moveTo>
                  <a:pt x="5861223" y="3645003"/>
                </a:moveTo>
                <a:cubicBezTo>
                  <a:pt x="5868798" y="3645003"/>
                  <a:pt x="5874939" y="3651144"/>
                  <a:pt x="5874939" y="3658719"/>
                </a:cubicBezTo>
                <a:cubicBezTo>
                  <a:pt x="5874939" y="3666294"/>
                  <a:pt x="5868798" y="3672435"/>
                  <a:pt x="5861223" y="3672435"/>
                </a:cubicBezTo>
                <a:cubicBezTo>
                  <a:pt x="5853648" y="3672435"/>
                  <a:pt x="5847507" y="3666294"/>
                  <a:pt x="5847507" y="3658719"/>
                </a:cubicBezTo>
                <a:cubicBezTo>
                  <a:pt x="5847507" y="3651144"/>
                  <a:pt x="5853648" y="3645003"/>
                  <a:pt x="5861223" y="3645003"/>
                </a:cubicBezTo>
                <a:close/>
                <a:moveTo>
                  <a:pt x="5176747" y="3642025"/>
                </a:moveTo>
                <a:cubicBezTo>
                  <a:pt x="5184322" y="3642025"/>
                  <a:pt x="5190463" y="3648166"/>
                  <a:pt x="5190463" y="3655741"/>
                </a:cubicBezTo>
                <a:cubicBezTo>
                  <a:pt x="5190463" y="3663316"/>
                  <a:pt x="5184322" y="3669457"/>
                  <a:pt x="5176747" y="3669457"/>
                </a:cubicBezTo>
                <a:cubicBezTo>
                  <a:pt x="5169172" y="3669457"/>
                  <a:pt x="5163031" y="3663316"/>
                  <a:pt x="5163031" y="3655741"/>
                </a:cubicBezTo>
                <a:cubicBezTo>
                  <a:pt x="5163031" y="3648166"/>
                  <a:pt x="5169172" y="3642025"/>
                  <a:pt x="5176747" y="3642025"/>
                </a:cubicBezTo>
                <a:close/>
                <a:moveTo>
                  <a:pt x="3568821" y="3640371"/>
                </a:moveTo>
                <a:cubicBezTo>
                  <a:pt x="3576396" y="3640371"/>
                  <a:pt x="3582537" y="3646512"/>
                  <a:pt x="3582537" y="3654087"/>
                </a:cubicBezTo>
                <a:cubicBezTo>
                  <a:pt x="3582537" y="3661662"/>
                  <a:pt x="3576396" y="3667803"/>
                  <a:pt x="3568821" y="3667803"/>
                </a:cubicBezTo>
                <a:cubicBezTo>
                  <a:pt x="3561246" y="3667803"/>
                  <a:pt x="3555105" y="3661662"/>
                  <a:pt x="3555105" y="3654087"/>
                </a:cubicBezTo>
                <a:cubicBezTo>
                  <a:pt x="3555105" y="3646512"/>
                  <a:pt x="3561246" y="3640371"/>
                  <a:pt x="3568821" y="3640371"/>
                </a:cubicBezTo>
                <a:close/>
                <a:moveTo>
                  <a:pt x="3054143" y="3639708"/>
                </a:moveTo>
                <a:cubicBezTo>
                  <a:pt x="3061718" y="3639708"/>
                  <a:pt x="3067859" y="3645849"/>
                  <a:pt x="3067859" y="3653424"/>
                </a:cubicBezTo>
                <a:cubicBezTo>
                  <a:pt x="3067859" y="3660999"/>
                  <a:pt x="3061718" y="3667140"/>
                  <a:pt x="3054143" y="3667140"/>
                </a:cubicBezTo>
                <a:cubicBezTo>
                  <a:pt x="3046568" y="3667140"/>
                  <a:pt x="3040427" y="3660999"/>
                  <a:pt x="3040427" y="3653424"/>
                </a:cubicBezTo>
                <a:cubicBezTo>
                  <a:pt x="3040427" y="3645849"/>
                  <a:pt x="3046568" y="3639708"/>
                  <a:pt x="3054143" y="3639708"/>
                </a:cubicBezTo>
                <a:close/>
                <a:moveTo>
                  <a:pt x="3367583" y="3639047"/>
                </a:moveTo>
                <a:cubicBezTo>
                  <a:pt x="3375158" y="3639047"/>
                  <a:pt x="3381299" y="3645188"/>
                  <a:pt x="3381299" y="3652763"/>
                </a:cubicBezTo>
                <a:cubicBezTo>
                  <a:pt x="3381299" y="3660338"/>
                  <a:pt x="3375158" y="3666479"/>
                  <a:pt x="3367583" y="3666479"/>
                </a:cubicBezTo>
                <a:cubicBezTo>
                  <a:pt x="3360008" y="3666479"/>
                  <a:pt x="3353867" y="3660338"/>
                  <a:pt x="3353867" y="3652763"/>
                </a:cubicBezTo>
                <a:cubicBezTo>
                  <a:pt x="3353867" y="3645188"/>
                  <a:pt x="3360008" y="3639047"/>
                  <a:pt x="3367583" y="3639047"/>
                </a:cubicBezTo>
                <a:close/>
                <a:moveTo>
                  <a:pt x="5501772" y="3633418"/>
                </a:moveTo>
                <a:cubicBezTo>
                  <a:pt x="5509347" y="3633418"/>
                  <a:pt x="5515488" y="3639559"/>
                  <a:pt x="5515488" y="3647134"/>
                </a:cubicBezTo>
                <a:cubicBezTo>
                  <a:pt x="5515488" y="3654709"/>
                  <a:pt x="5509347" y="3660850"/>
                  <a:pt x="5501772" y="3660850"/>
                </a:cubicBezTo>
                <a:cubicBezTo>
                  <a:pt x="5494197" y="3660850"/>
                  <a:pt x="5488056" y="3654709"/>
                  <a:pt x="5488056" y="3647134"/>
                </a:cubicBezTo>
                <a:cubicBezTo>
                  <a:pt x="5488056" y="3639559"/>
                  <a:pt x="5494197" y="3633418"/>
                  <a:pt x="5501772" y="3633418"/>
                </a:cubicBezTo>
                <a:close/>
                <a:moveTo>
                  <a:pt x="5793039" y="3633088"/>
                </a:moveTo>
                <a:cubicBezTo>
                  <a:pt x="5800614" y="3633088"/>
                  <a:pt x="5806755" y="3639229"/>
                  <a:pt x="5806755" y="3646804"/>
                </a:cubicBezTo>
                <a:cubicBezTo>
                  <a:pt x="5806755" y="3654379"/>
                  <a:pt x="5800614" y="3660520"/>
                  <a:pt x="5793039" y="3660520"/>
                </a:cubicBezTo>
                <a:cubicBezTo>
                  <a:pt x="5785464" y="3660520"/>
                  <a:pt x="5779323" y="3654379"/>
                  <a:pt x="5779323" y="3646804"/>
                </a:cubicBezTo>
                <a:cubicBezTo>
                  <a:pt x="5779323" y="3639229"/>
                  <a:pt x="5785464" y="3633088"/>
                  <a:pt x="5793039" y="3633088"/>
                </a:cubicBezTo>
                <a:close/>
                <a:moveTo>
                  <a:pt x="3172964" y="3632758"/>
                </a:moveTo>
                <a:cubicBezTo>
                  <a:pt x="3180539" y="3632758"/>
                  <a:pt x="3186680" y="3638899"/>
                  <a:pt x="3186680" y="3646474"/>
                </a:cubicBezTo>
                <a:cubicBezTo>
                  <a:pt x="3186680" y="3654049"/>
                  <a:pt x="3180539" y="3660190"/>
                  <a:pt x="3172964" y="3660190"/>
                </a:cubicBezTo>
                <a:cubicBezTo>
                  <a:pt x="3165389" y="3660190"/>
                  <a:pt x="3159248" y="3654049"/>
                  <a:pt x="3159248" y="3646474"/>
                </a:cubicBezTo>
                <a:cubicBezTo>
                  <a:pt x="3159248" y="3638899"/>
                  <a:pt x="3165389" y="3632758"/>
                  <a:pt x="3172964" y="3632758"/>
                </a:cubicBezTo>
                <a:close/>
                <a:moveTo>
                  <a:pt x="2752029" y="3632758"/>
                </a:moveTo>
                <a:cubicBezTo>
                  <a:pt x="2759605" y="3632758"/>
                  <a:pt x="2765750" y="3638899"/>
                  <a:pt x="2765750" y="3646474"/>
                </a:cubicBezTo>
                <a:cubicBezTo>
                  <a:pt x="2765750" y="3654049"/>
                  <a:pt x="2759605" y="3660190"/>
                  <a:pt x="2752029" y="3660190"/>
                </a:cubicBezTo>
                <a:cubicBezTo>
                  <a:pt x="2744454" y="3660190"/>
                  <a:pt x="2738313" y="3654049"/>
                  <a:pt x="2738313" y="3646474"/>
                </a:cubicBezTo>
                <a:cubicBezTo>
                  <a:pt x="2738313" y="3638899"/>
                  <a:pt x="2744454" y="3632758"/>
                  <a:pt x="2752029" y="3632758"/>
                </a:cubicBezTo>
                <a:close/>
                <a:moveTo>
                  <a:pt x="5221427" y="3631104"/>
                </a:moveTo>
                <a:cubicBezTo>
                  <a:pt x="5229002" y="3631104"/>
                  <a:pt x="5235143" y="3637245"/>
                  <a:pt x="5235143" y="3644820"/>
                </a:cubicBezTo>
                <a:cubicBezTo>
                  <a:pt x="5235143" y="3652395"/>
                  <a:pt x="5229002" y="3658536"/>
                  <a:pt x="5221427" y="3658536"/>
                </a:cubicBezTo>
                <a:cubicBezTo>
                  <a:pt x="5213852" y="3658536"/>
                  <a:pt x="5207711" y="3652395"/>
                  <a:pt x="5207711" y="3644820"/>
                </a:cubicBezTo>
                <a:cubicBezTo>
                  <a:pt x="5207711" y="3637245"/>
                  <a:pt x="5213852" y="3631104"/>
                  <a:pt x="5221427" y="3631104"/>
                </a:cubicBezTo>
                <a:close/>
                <a:moveTo>
                  <a:pt x="5385266" y="3629780"/>
                </a:moveTo>
                <a:cubicBezTo>
                  <a:pt x="5392841" y="3629780"/>
                  <a:pt x="5398982" y="3635921"/>
                  <a:pt x="5398982" y="3643496"/>
                </a:cubicBezTo>
                <a:cubicBezTo>
                  <a:pt x="5398982" y="3651071"/>
                  <a:pt x="5392841" y="3657212"/>
                  <a:pt x="5385266" y="3657212"/>
                </a:cubicBezTo>
                <a:cubicBezTo>
                  <a:pt x="5377691" y="3657212"/>
                  <a:pt x="5371550" y="3651071"/>
                  <a:pt x="5371550" y="3643496"/>
                </a:cubicBezTo>
                <a:cubicBezTo>
                  <a:pt x="5371550" y="3635921"/>
                  <a:pt x="5377691" y="3629780"/>
                  <a:pt x="5385266" y="3629780"/>
                </a:cubicBezTo>
                <a:close/>
                <a:moveTo>
                  <a:pt x="5614641" y="3629450"/>
                </a:moveTo>
                <a:cubicBezTo>
                  <a:pt x="5622216" y="3629450"/>
                  <a:pt x="5628357" y="3635591"/>
                  <a:pt x="5628357" y="3643166"/>
                </a:cubicBezTo>
                <a:cubicBezTo>
                  <a:pt x="5628357" y="3650741"/>
                  <a:pt x="5622216" y="3656882"/>
                  <a:pt x="5614641" y="3656882"/>
                </a:cubicBezTo>
                <a:cubicBezTo>
                  <a:pt x="5607066" y="3656882"/>
                  <a:pt x="5600925" y="3650741"/>
                  <a:pt x="5600925" y="3643166"/>
                </a:cubicBezTo>
                <a:cubicBezTo>
                  <a:pt x="5600925" y="3635591"/>
                  <a:pt x="5607066" y="3629450"/>
                  <a:pt x="5614641" y="3629450"/>
                </a:cubicBezTo>
                <a:close/>
                <a:moveTo>
                  <a:pt x="3491039" y="3628786"/>
                </a:moveTo>
                <a:cubicBezTo>
                  <a:pt x="3498614" y="3628786"/>
                  <a:pt x="3504755" y="3634927"/>
                  <a:pt x="3504755" y="3642502"/>
                </a:cubicBezTo>
                <a:cubicBezTo>
                  <a:pt x="3504755" y="3650077"/>
                  <a:pt x="3498614" y="3656218"/>
                  <a:pt x="3491039" y="3656218"/>
                </a:cubicBezTo>
                <a:cubicBezTo>
                  <a:pt x="3483464" y="3656218"/>
                  <a:pt x="3477323" y="3650077"/>
                  <a:pt x="3477323" y="3642502"/>
                </a:cubicBezTo>
                <a:cubicBezTo>
                  <a:pt x="3477323" y="3634927"/>
                  <a:pt x="3483464" y="3628786"/>
                  <a:pt x="3491039" y="3628786"/>
                </a:cubicBezTo>
                <a:close/>
                <a:moveTo>
                  <a:pt x="2867210" y="3628126"/>
                </a:moveTo>
                <a:cubicBezTo>
                  <a:pt x="2874788" y="3628126"/>
                  <a:pt x="2880928" y="3634267"/>
                  <a:pt x="2880928" y="3641842"/>
                </a:cubicBezTo>
                <a:cubicBezTo>
                  <a:pt x="2880928" y="3649417"/>
                  <a:pt x="2874788" y="3655558"/>
                  <a:pt x="2867210" y="3655558"/>
                </a:cubicBezTo>
                <a:cubicBezTo>
                  <a:pt x="2859639" y="3655558"/>
                  <a:pt x="2853498" y="3649417"/>
                  <a:pt x="2853498" y="3641842"/>
                </a:cubicBezTo>
                <a:cubicBezTo>
                  <a:pt x="2853498" y="3634267"/>
                  <a:pt x="2859639" y="3628126"/>
                  <a:pt x="2867210" y="3628126"/>
                </a:cubicBezTo>
                <a:close/>
                <a:moveTo>
                  <a:pt x="3293112" y="3625144"/>
                </a:moveTo>
                <a:cubicBezTo>
                  <a:pt x="3300687" y="3625144"/>
                  <a:pt x="3306828" y="3631285"/>
                  <a:pt x="3306828" y="3638860"/>
                </a:cubicBezTo>
                <a:cubicBezTo>
                  <a:pt x="3306828" y="3646435"/>
                  <a:pt x="3300687" y="3652576"/>
                  <a:pt x="3293112" y="3652576"/>
                </a:cubicBezTo>
                <a:cubicBezTo>
                  <a:pt x="3285537" y="3652576"/>
                  <a:pt x="3279396" y="3646435"/>
                  <a:pt x="3279396" y="3638860"/>
                </a:cubicBezTo>
                <a:cubicBezTo>
                  <a:pt x="3279396" y="3631285"/>
                  <a:pt x="3285537" y="3625144"/>
                  <a:pt x="3293112" y="3625144"/>
                </a:cubicBezTo>
                <a:close/>
                <a:moveTo>
                  <a:pt x="2983310" y="3623160"/>
                </a:moveTo>
                <a:cubicBezTo>
                  <a:pt x="2990885" y="3623160"/>
                  <a:pt x="2997026" y="3629301"/>
                  <a:pt x="2997026" y="3636876"/>
                </a:cubicBezTo>
                <a:cubicBezTo>
                  <a:pt x="2997026" y="3644451"/>
                  <a:pt x="2990885" y="3650592"/>
                  <a:pt x="2983310" y="3650592"/>
                </a:cubicBezTo>
                <a:cubicBezTo>
                  <a:pt x="2975815" y="3650592"/>
                  <a:pt x="2969670" y="3644451"/>
                  <a:pt x="2969670" y="3636876"/>
                </a:cubicBezTo>
                <a:cubicBezTo>
                  <a:pt x="2969670" y="3629301"/>
                  <a:pt x="2975815" y="3623160"/>
                  <a:pt x="2983310" y="3623160"/>
                </a:cubicBezTo>
                <a:close/>
                <a:moveTo>
                  <a:pt x="4914937" y="3621503"/>
                </a:moveTo>
                <a:cubicBezTo>
                  <a:pt x="4922512" y="3621503"/>
                  <a:pt x="4928653" y="3627644"/>
                  <a:pt x="4928653" y="3635219"/>
                </a:cubicBezTo>
                <a:cubicBezTo>
                  <a:pt x="4928653" y="3642794"/>
                  <a:pt x="4922512" y="3648935"/>
                  <a:pt x="4914937" y="3648935"/>
                </a:cubicBezTo>
                <a:cubicBezTo>
                  <a:pt x="4907362" y="3648935"/>
                  <a:pt x="4901221" y="3642794"/>
                  <a:pt x="4901221" y="3635219"/>
                </a:cubicBezTo>
                <a:cubicBezTo>
                  <a:pt x="4901221" y="3627644"/>
                  <a:pt x="4907362" y="3621503"/>
                  <a:pt x="4914937" y="3621503"/>
                </a:cubicBezTo>
                <a:close/>
                <a:moveTo>
                  <a:pt x="4960945" y="3620179"/>
                </a:moveTo>
                <a:cubicBezTo>
                  <a:pt x="4968520" y="3620179"/>
                  <a:pt x="4974661" y="3626320"/>
                  <a:pt x="4974661" y="3633895"/>
                </a:cubicBezTo>
                <a:cubicBezTo>
                  <a:pt x="4974661" y="3641470"/>
                  <a:pt x="4968520" y="3647611"/>
                  <a:pt x="4960945" y="3647611"/>
                </a:cubicBezTo>
                <a:cubicBezTo>
                  <a:pt x="4953370" y="3647611"/>
                  <a:pt x="4947229" y="3641470"/>
                  <a:pt x="4947229" y="3633895"/>
                </a:cubicBezTo>
                <a:cubicBezTo>
                  <a:pt x="4947229" y="3626320"/>
                  <a:pt x="4953370" y="3620179"/>
                  <a:pt x="4960945" y="3620179"/>
                </a:cubicBezTo>
                <a:close/>
                <a:moveTo>
                  <a:pt x="8506120" y="3619188"/>
                </a:moveTo>
                <a:cubicBezTo>
                  <a:pt x="8513695" y="3619188"/>
                  <a:pt x="8519836" y="3625329"/>
                  <a:pt x="8519836" y="3632904"/>
                </a:cubicBezTo>
                <a:cubicBezTo>
                  <a:pt x="8519836" y="3640479"/>
                  <a:pt x="8513695" y="3646620"/>
                  <a:pt x="8506120" y="3646620"/>
                </a:cubicBezTo>
                <a:cubicBezTo>
                  <a:pt x="8498545" y="3646620"/>
                  <a:pt x="8492404" y="3640479"/>
                  <a:pt x="8492404" y="3632904"/>
                </a:cubicBezTo>
                <a:cubicBezTo>
                  <a:pt x="8492404" y="3625329"/>
                  <a:pt x="8498545" y="3619188"/>
                  <a:pt x="8506120" y="3619188"/>
                </a:cubicBezTo>
                <a:close/>
                <a:moveTo>
                  <a:pt x="8452502" y="3618525"/>
                </a:moveTo>
                <a:cubicBezTo>
                  <a:pt x="8460077" y="3618525"/>
                  <a:pt x="8466218" y="3624666"/>
                  <a:pt x="8466218" y="3632241"/>
                </a:cubicBezTo>
                <a:cubicBezTo>
                  <a:pt x="8466218" y="3639816"/>
                  <a:pt x="8460077" y="3645957"/>
                  <a:pt x="8452502" y="3645957"/>
                </a:cubicBezTo>
                <a:cubicBezTo>
                  <a:pt x="8444927" y="3645957"/>
                  <a:pt x="8438786" y="3639816"/>
                  <a:pt x="8438786" y="3632241"/>
                </a:cubicBezTo>
                <a:cubicBezTo>
                  <a:pt x="8438786" y="3624666"/>
                  <a:pt x="8444927" y="3618525"/>
                  <a:pt x="8452502" y="3618525"/>
                </a:cubicBezTo>
                <a:close/>
                <a:moveTo>
                  <a:pt x="8398551" y="3618195"/>
                </a:moveTo>
                <a:cubicBezTo>
                  <a:pt x="8406126" y="3618195"/>
                  <a:pt x="8412267" y="3624336"/>
                  <a:pt x="8412267" y="3631911"/>
                </a:cubicBezTo>
                <a:cubicBezTo>
                  <a:pt x="8412267" y="3639486"/>
                  <a:pt x="8406126" y="3645627"/>
                  <a:pt x="8398551" y="3645627"/>
                </a:cubicBezTo>
                <a:cubicBezTo>
                  <a:pt x="8390976" y="3645627"/>
                  <a:pt x="8384835" y="3639486"/>
                  <a:pt x="8384835" y="3631911"/>
                </a:cubicBezTo>
                <a:cubicBezTo>
                  <a:pt x="8384835" y="3624336"/>
                  <a:pt x="8390976" y="3618195"/>
                  <a:pt x="8398551" y="3618195"/>
                </a:cubicBezTo>
                <a:close/>
                <a:moveTo>
                  <a:pt x="5265781" y="3618195"/>
                </a:moveTo>
                <a:cubicBezTo>
                  <a:pt x="5273356" y="3618195"/>
                  <a:pt x="5279497" y="3624336"/>
                  <a:pt x="5279497" y="3631911"/>
                </a:cubicBezTo>
                <a:cubicBezTo>
                  <a:pt x="5279497" y="3639486"/>
                  <a:pt x="5273356" y="3645627"/>
                  <a:pt x="5265781" y="3645627"/>
                </a:cubicBezTo>
                <a:cubicBezTo>
                  <a:pt x="5258206" y="3645627"/>
                  <a:pt x="5252065" y="3639486"/>
                  <a:pt x="5252065" y="3631911"/>
                </a:cubicBezTo>
                <a:cubicBezTo>
                  <a:pt x="5252065" y="3624336"/>
                  <a:pt x="5258206" y="3618195"/>
                  <a:pt x="5265781" y="3618195"/>
                </a:cubicBezTo>
                <a:close/>
                <a:moveTo>
                  <a:pt x="2570649" y="3618195"/>
                </a:moveTo>
                <a:cubicBezTo>
                  <a:pt x="2578224" y="3618195"/>
                  <a:pt x="2584364" y="3624336"/>
                  <a:pt x="2584364" y="3631911"/>
                </a:cubicBezTo>
                <a:cubicBezTo>
                  <a:pt x="2584364" y="3639486"/>
                  <a:pt x="2578224" y="3645627"/>
                  <a:pt x="2570649" y="3645627"/>
                </a:cubicBezTo>
                <a:cubicBezTo>
                  <a:pt x="2563077" y="3645627"/>
                  <a:pt x="2556933" y="3639486"/>
                  <a:pt x="2556933" y="3631911"/>
                </a:cubicBezTo>
                <a:cubicBezTo>
                  <a:pt x="2556933" y="3624336"/>
                  <a:pt x="2563077" y="3618195"/>
                  <a:pt x="2570649" y="3618195"/>
                </a:cubicBezTo>
                <a:close/>
                <a:moveTo>
                  <a:pt x="8344916" y="3617534"/>
                </a:moveTo>
                <a:cubicBezTo>
                  <a:pt x="8352491" y="3617534"/>
                  <a:pt x="8358632" y="3623675"/>
                  <a:pt x="8358632" y="3631250"/>
                </a:cubicBezTo>
                <a:cubicBezTo>
                  <a:pt x="8358632" y="3638825"/>
                  <a:pt x="8352491" y="3644966"/>
                  <a:pt x="8344916" y="3644966"/>
                </a:cubicBezTo>
                <a:cubicBezTo>
                  <a:pt x="8337341" y="3644966"/>
                  <a:pt x="8331200" y="3638825"/>
                  <a:pt x="8331200" y="3631250"/>
                </a:cubicBezTo>
                <a:cubicBezTo>
                  <a:pt x="8331200" y="3623675"/>
                  <a:pt x="8337341" y="3617534"/>
                  <a:pt x="8344916" y="3617534"/>
                </a:cubicBezTo>
                <a:close/>
                <a:moveTo>
                  <a:pt x="5006619" y="3617201"/>
                </a:moveTo>
                <a:cubicBezTo>
                  <a:pt x="5014194" y="3617201"/>
                  <a:pt x="5020335" y="3623342"/>
                  <a:pt x="5020335" y="3630917"/>
                </a:cubicBezTo>
                <a:cubicBezTo>
                  <a:pt x="5020335" y="3638492"/>
                  <a:pt x="5014194" y="3644633"/>
                  <a:pt x="5006619" y="3644633"/>
                </a:cubicBezTo>
                <a:cubicBezTo>
                  <a:pt x="4999044" y="3644633"/>
                  <a:pt x="4992903" y="3638492"/>
                  <a:pt x="4992903" y="3630917"/>
                </a:cubicBezTo>
                <a:cubicBezTo>
                  <a:pt x="4992903" y="3623342"/>
                  <a:pt x="4999044" y="3617201"/>
                  <a:pt x="5006619" y="3617201"/>
                </a:cubicBezTo>
                <a:close/>
                <a:moveTo>
                  <a:pt x="3100811" y="3617201"/>
                </a:moveTo>
                <a:cubicBezTo>
                  <a:pt x="3108386" y="3617201"/>
                  <a:pt x="3114527" y="3623342"/>
                  <a:pt x="3114527" y="3630917"/>
                </a:cubicBezTo>
                <a:cubicBezTo>
                  <a:pt x="3114527" y="3638492"/>
                  <a:pt x="3108386" y="3644633"/>
                  <a:pt x="3100811" y="3644633"/>
                </a:cubicBezTo>
                <a:cubicBezTo>
                  <a:pt x="3093236" y="3644633"/>
                  <a:pt x="3087095" y="3638492"/>
                  <a:pt x="3087095" y="3630917"/>
                </a:cubicBezTo>
                <a:cubicBezTo>
                  <a:pt x="3087095" y="3623342"/>
                  <a:pt x="3093236" y="3617201"/>
                  <a:pt x="3100811" y="3617201"/>
                </a:cubicBezTo>
                <a:close/>
                <a:moveTo>
                  <a:pt x="8290982" y="3616871"/>
                </a:moveTo>
                <a:cubicBezTo>
                  <a:pt x="8298557" y="3616871"/>
                  <a:pt x="8304698" y="3623012"/>
                  <a:pt x="8304698" y="3630587"/>
                </a:cubicBezTo>
                <a:cubicBezTo>
                  <a:pt x="8304698" y="3638162"/>
                  <a:pt x="8298557" y="3644303"/>
                  <a:pt x="8290982" y="3644303"/>
                </a:cubicBezTo>
                <a:cubicBezTo>
                  <a:pt x="8283407" y="3644303"/>
                  <a:pt x="8277266" y="3638162"/>
                  <a:pt x="8277266" y="3630587"/>
                </a:cubicBezTo>
                <a:cubicBezTo>
                  <a:pt x="8277266" y="3623012"/>
                  <a:pt x="8283407" y="3616871"/>
                  <a:pt x="8290982" y="3616871"/>
                </a:cubicBezTo>
                <a:close/>
                <a:moveTo>
                  <a:pt x="8236700" y="3616210"/>
                </a:moveTo>
                <a:cubicBezTo>
                  <a:pt x="8244275" y="3616210"/>
                  <a:pt x="8250416" y="3622351"/>
                  <a:pt x="8250416" y="3629926"/>
                </a:cubicBezTo>
                <a:cubicBezTo>
                  <a:pt x="8250416" y="3637501"/>
                  <a:pt x="8244275" y="3643642"/>
                  <a:pt x="8236700" y="3643642"/>
                </a:cubicBezTo>
                <a:cubicBezTo>
                  <a:pt x="8229125" y="3643642"/>
                  <a:pt x="8222984" y="3637501"/>
                  <a:pt x="8222984" y="3629926"/>
                </a:cubicBezTo>
                <a:cubicBezTo>
                  <a:pt x="8222984" y="3622351"/>
                  <a:pt x="8229125" y="3616210"/>
                  <a:pt x="8236700" y="3616210"/>
                </a:cubicBezTo>
                <a:close/>
                <a:moveTo>
                  <a:pt x="3414914" y="3616210"/>
                </a:moveTo>
                <a:cubicBezTo>
                  <a:pt x="3422489" y="3616210"/>
                  <a:pt x="3428630" y="3622351"/>
                  <a:pt x="3428630" y="3629926"/>
                </a:cubicBezTo>
                <a:cubicBezTo>
                  <a:pt x="3428630" y="3637501"/>
                  <a:pt x="3422489" y="3643642"/>
                  <a:pt x="3414914" y="3643642"/>
                </a:cubicBezTo>
                <a:cubicBezTo>
                  <a:pt x="3407339" y="3643642"/>
                  <a:pt x="3401198" y="3637501"/>
                  <a:pt x="3401198" y="3629926"/>
                </a:cubicBezTo>
                <a:cubicBezTo>
                  <a:pt x="3401198" y="3622351"/>
                  <a:pt x="3407339" y="3616210"/>
                  <a:pt x="3414914" y="3616210"/>
                </a:cubicBezTo>
                <a:close/>
                <a:moveTo>
                  <a:pt x="5896952" y="3615877"/>
                </a:moveTo>
                <a:cubicBezTo>
                  <a:pt x="5904527" y="3615877"/>
                  <a:pt x="5910668" y="3622018"/>
                  <a:pt x="5910668" y="3629593"/>
                </a:cubicBezTo>
                <a:cubicBezTo>
                  <a:pt x="5910668" y="3637168"/>
                  <a:pt x="5904527" y="3643309"/>
                  <a:pt x="5896952" y="3643309"/>
                </a:cubicBezTo>
                <a:cubicBezTo>
                  <a:pt x="5889377" y="3643309"/>
                  <a:pt x="5883236" y="3637168"/>
                  <a:pt x="5883236" y="3629593"/>
                </a:cubicBezTo>
                <a:cubicBezTo>
                  <a:pt x="5883236" y="3622018"/>
                  <a:pt x="5889377" y="3615877"/>
                  <a:pt x="5896952" y="3615877"/>
                </a:cubicBezTo>
                <a:close/>
                <a:moveTo>
                  <a:pt x="8182749" y="3615547"/>
                </a:moveTo>
                <a:cubicBezTo>
                  <a:pt x="8190324" y="3615547"/>
                  <a:pt x="8196465" y="3621688"/>
                  <a:pt x="8196465" y="3629263"/>
                </a:cubicBezTo>
                <a:cubicBezTo>
                  <a:pt x="8196465" y="3636838"/>
                  <a:pt x="8190324" y="3642979"/>
                  <a:pt x="8182749" y="3642979"/>
                </a:cubicBezTo>
                <a:cubicBezTo>
                  <a:pt x="8175174" y="3642979"/>
                  <a:pt x="8169033" y="3636838"/>
                  <a:pt x="8169033" y="3629263"/>
                </a:cubicBezTo>
                <a:cubicBezTo>
                  <a:pt x="8169033" y="3621688"/>
                  <a:pt x="8175174" y="3615547"/>
                  <a:pt x="8182749" y="3615547"/>
                </a:cubicBezTo>
                <a:close/>
                <a:moveTo>
                  <a:pt x="8128467" y="3614886"/>
                </a:moveTo>
                <a:cubicBezTo>
                  <a:pt x="8136042" y="3614886"/>
                  <a:pt x="8142183" y="3621027"/>
                  <a:pt x="8142183" y="3628602"/>
                </a:cubicBezTo>
                <a:cubicBezTo>
                  <a:pt x="8142183" y="3636177"/>
                  <a:pt x="8136042" y="3642318"/>
                  <a:pt x="8128467" y="3642318"/>
                </a:cubicBezTo>
                <a:cubicBezTo>
                  <a:pt x="8120892" y="3642318"/>
                  <a:pt x="8114751" y="3636177"/>
                  <a:pt x="8114751" y="3628602"/>
                </a:cubicBezTo>
                <a:cubicBezTo>
                  <a:pt x="8114751" y="3621027"/>
                  <a:pt x="8120892" y="3614886"/>
                  <a:pt x="8128467" y="3614886"/>
                </a:cubicBezTo>
                <a:close/>
                <a:moveTo>
                  <a:pt x="2684163" y="3614553"/>
                </a:moveTo>
                <a:cubicBezTo>
                  <a:pt x="2691740" y="3614553"/>
                  <a:pt x="2697883" y="3620694"/>
                  <a:pt x="2697883" y="3628269"/>
                </a:cubicBezTo>
                <a:cubicBezTo>
                  <a:pt x="2697883" y="3635844"/>
                  <a:pt x="2691740" y="3641985"/>
                  <a:pt x="2684163" y="3641985"/>
                </a:cubicBezTo>
                <a:cubicBezTo>
                  <a:pt x="2676590" y="3641985"/>
                  <a:pt x="2670449" y="3635844"/>
                  <a:pt x="2670449" y="3628269"/>
                </a:cubicBezTo>
                <a:cubicBezTo>
                  <a:pt x="2670449" y="3620694"/>
                  <a:pt x="2676590" y="3614553"/>
                  <a:pt x="2684163" y="3614553"/>
                </a:cubicBezTo>
                <a:close/>
                <a:moveTo>
                  <a:pt x="8074186" y="3614223"/>
                </a:moveTo>
                <a:cubicBezTo>
                  <a:pt x="8081761" y="3614223"/>
                  <a:pt x="8087902" y="3620364"/>
                  <a:pt x="8087902" y="3627939"/>
                </a:cubicBezTo>
                <a:cubicBezTo>
                  <a:pt x="8087902" y="3635514"/>
                  <a:pt x="8081761" y="3641655"/>
                  <a:pt x="8074186" y="3641655"/>
                </a:cubicBezTo>
                <a:cubicBezTo>
                  <a:pt x="8066611" y="3641655"/>
                  <a:pt x="8060470" y="3635514"/>
                  <a:pt x="8060470" y="3627939"/>
                </a:cubicBezTo>
                <a:cubicBezTo>
                  <a:pt x="8060470" y="3620364"/>
                  <a:pt x="8066611" y="3614223"/>
                  <a:pt x="8074186" y="3614223"/>
                </a:cubicBezTo>
                <a:close/>
                <a:moveTo>
                  <a:pt x="8019904" y="3613563"/>
                </a:moveTo>
                <a:cubicBezTo>
                  <a:pt x="8027479" y="3613563"/>
                  <a:pt x="8033620" y="3619704"/>
                  <a:pt x="8033620" y="3627279"/>
                </a:cubicBezTo>
                <a:cubicBezTo>
                  <a:pt x="8033620" y="3634854"/>
                  <a:pt x="8027479" y="3640995"/>
                  <a:pt x="8019904" y="3640995"/>
                </a:cubicBezTo>
                <a:cubicBezTo>
                  <a:pt x="8012329" y="3640995"/>
                  <a:pt x="8006188" y="3634854"/>
                  <a:pt x="8006188" y="3627279"/>
                </a:cubicBezTo>
                <a:cubicBezTo>
                  <a:pt x="8006188" y="3619704"/>
                  <a:pt x="8012329" y="3613563"/>
                  <a:pt x="8019904" y="3613563"/>
                </a:cubicBezTo>
                <a:close/>
                <a:moveTo>
                  <a:pt x="7965293" y="3612569"/>
                </a:moveTo>
                <a:cubicBezTo>
                  <a:pt x="7972868" y="3612569"/>
                  <a:pt x="7979009" y="3618710"/>
                  <a:pt x="7979009" y="3626285"/>
                </a:cubicBezTo>
                <a:cubicBezTo>
                  <a:pt x="7979009" y="3633860"/>
                  <a:pt x="7972868" y="3640001"/>
                  <a:pt x="7965293" y="3640001"/>
                </a:cubicBezTo>
                <a:cubicBezTo>
                  <a:pt x="7957718" y="3640001"/>
                  <a:pt x="7951577" y="3633860"/>
                  <a:pt x="7951577" y="3626285"/>
                </a:cubicBezTo>
                <a:cubicBezTo>
                  <a:pt x="7951577" y="3618710"/>
                  <a:pt x="7957718" y="3612569"/>
                  <a:pt x="7965293" y="3612569"/>
                </a:cubicBezTo>
                <a:close/>
                <a:moveTo>
                  <a:pt x="5052297" y="3612235"/>
                </a:moveTo>
                <a:cubicBezTo>
                  <a:pt x="5059872" y="3612235"/>
                  <a:pt x="5066013" y="3618376"/>
                  <a:pt x="5066013" y="3625951"/>
                </a:cubicBezTo>
                <a:cubicBezTo>
                  <a:pt x="5066013" y="3633526"/>
                  <a:pt x="5059872" y="3639667"/>
                  <a:pt x="5052297" y="3639667"/>
                </a:cubicBezTo>
                <a:cubicBezTo>
                  <a:pt x="5044722" y="3639667"/>
                  <a:pt x="5038581" y="3633526"/>
                  <a:pt x="5038581" y="3625951"/>
                </a:cubicBezTo>
                <a:cubicBezTo>
                  <a:pt x="5038581" y="3618376"/>
                  <a:pt x="5044722" y="3612235"/>
                  <a:pt x="5052297" y="3612235"/>
                </a:cubicBezTo>
                <a:close/>
                <a:moveTo>
                  <a:pt x="7911011" y="3611905"/>
                </a:moveTo>
                <a:cubicBezTo>
                  <a:pt x="7918586" y="3611905"/>
                  <a:pt x="7924727" y="3618046"/>
                  <a:pt x="7924727" y="3625621"/>
                </a:cubicBezTo>
                <a:cubicBezTo>
                  <a:pt x="7924727" y="3633196"/>
                  <a:pt x="7918586" y="3639337"/>
                  <a:pt x="7911011" y="3639337"/>
                </a:cubicBezTo>
                <a:cubicBezTo>
                  <a:pt x="7903436" y="3639337"/>
                  <a:pt x="7897295" y="3633196"/>
                  <a:pt x="7897295" y="3625621"/>
                </a:cubicBezTo>
                <a:cubicBezTo>
                  <a:pt x="7897295" y="3618046"/>
                  <a:pt x="7903436" y="3611905"/>
                  <a:pt x="7911011" y="3611905"/>
                </a:cubicBezTo>
                <a:close/>
                <a:moveTo>
                  <a:pt x="5542484" y="3611905"/>
                </a:moveTo>
                <a:cubicBezTo>
                  <a:pt x="5550059" y="3611905"/>
                  <a:pt x="5556200" y="3618046"/>
                  <a:pt x="5556200" y="3625621"/>
                </a:cubicBezTo>
                <a:cubicBezTo>
                  <a:pt x="5556200" y="3633196"/>
                  <a:pt x="5550059" y="3639337"/>
                  <a:pt x="5542484" y="3639337"/>
                </a:cubicBezTo>
                <a:cubicBezTo>
                  <a:pt x="5534909" y="3639337"/>
                  <a:pt x="5528768" y="3633196"/>
                  <a:pt x="5528768" y="3625621"/>
                </a:cubicBezTo>
                <a:cubicBezTo>
                  <a:pt x="5528768" y="3618046"/>
                  <a:pt x="5534909" y="3611905"/>
                  <a:pt x="5542484" y="3611905"/>
                </a:cubicBezTo>
                <a:close/>
                <a:moveTo>
                  <a:pt x="5427632" y="3611905"/>
                </a:moveTo>
                <a:cubicBezTo>
                  <a:pt x="5435207" y="3611905"/>
                  <a:pt x="5441348" y="3618046"/>
                  <a:pt x="5441348" y="3625621"/>
                </a:cubicBezTo>
                <a:cubicBezTo>
                  <a:pt x="5441348" y="3633196"/>
                  <a:pt x="5435207" y="3639337"/>
                  <a:pt x="5427632" y="3639337"/>
                </a:cubicBezTo>
                <a:cubicBezTo>
                  <a:pt x="5420057" y="3639337"/>
                  <a:pt x="5413916" y="3633196"/>
                  <a:pt x="5413916" y="3625621"/>
                </a:cubicBezTo>
                <a:cubicBezTo>
                  <a:pt x="5413916" y="3618046"/>
                  <a:pt x="5420057" y="3611905"/>
                  <a:pt x="5427632" y="3611905"/>
                </a:cubicBezTo>
                <a:close/>
                <a:moveTo>
                  <a:pt x="7856382" y="3610911"/>
                </a:moveTo>
                <a:cubicBezTo>
                  <a:pt x="7863957" y="3610911"/>
                  <a:pt x="7870098" y="3617052"/>
                  <a:pt x="7870098" y="3624627"/>
                </a:cubicBezTo>
                <a:cubicBezTo>
                  <a:pt x="7870098" y="3632202"/>
                  <a:pt x="7863957" y="3638343"/>
                  <a:pt x="7856382" y="3638343"/>
                </a:cubicBezTo>
                <a:cubicBezTo>
                  <a:pt x="7848807" y="3638343"/>
                  <a:pt x="7842666" y="3632202"/>
                  <a:pt x="7842666" y="3624627"/>
                </a:cubicBezTo>
                <a:cubicBezTo>
                  <a:pt x="7842666" y="3617052"/>
                  <a:pt x="7848807" y="3610911"/>
                  <a:pt x="7856382" y="3610911"/>
                </a:cubicBezTo>
                <a:close/>
                <a:moveTo>
                  <a:pt x="2798370" y="3610581"/>
                </a:moveTo>
                <a:cubicBezTo>
                  <a:pt x="2805940" y="3610581"/>
                  <a:pt x="2812079" y="3616722"/>
                  <a:pt x="2812079" y="3624297"/>
                </a:cubicBezTo>
                <a:cubicBezTo>
                  <a:pt x="2812079" y="3631872"/>
                  <a:pt x="2805940" y="3638013"/>
                  <a:pt x="2798370" y="3638013"/>
                </a:cubicBezTo>
                <a:cubicBezTo>
                  <a:pt x="2790791" y="3638013"/>
                  <a:pt x="2784648" y="3631872"/>
                  <a:pt x="2784648" y="3624297"/>
                </a:cubicBezTo>
                <a:cubicBezTo>
                  <a:pt x="2784648" y="3616722"/>
                  <a:pt x="2790791" y="3610581"/>
                  <a:pt x="2798370" y="3610581"/>
                </a:cubicBezTo>
                <a:close/>
                <a:moveTo>
                  <a:pt x="3219635" y="3610251"/>
                </a:moveTo>
                <a:cubicBezTo>
                  <a:pt x="3227210" y="3610251"/>
                  <a:pt x="3233351" y="3616392"/>
                  <a:pt x="3233351" y="3623967"/>
                </a:cubicBezTo>
                <a:cubicBezTo>
                  <a:pt x="3233351" y="3631542"/>
                  <a:pt x="3227210" y="3637683"/>
                  <a:pt x="3219635" y="3637683"/>
                </a:cubicBezTo>
                <a:cubicBezTo>
                  <a:pt x="3212060" y="3637683"/>
                  <a:pt x="3205919" y="3631542"/>
                  <a:pt x="3205919" y="3623967"/>
                </a:cubicBezTo>
                <a:cubicBezTo>
                  <a:pt x="3205919" y="3616392"/>
                  <a:pt x="3212060" y="3610251"/>
                  <a:pt x="3219635" y="3610251"/>
                </a:cubicBezTo>
                <a:close/>
                <a:moveTo>
                  <a:pt x="2913552" y="3605949"/>
                </a:moveTo>
                <a:cubicBezTo>
                  <a:pt x="2921128" y="3605949"/>
                  <a:pt x="2927266" y="3612090"/>
                  <a:pt x="2927266" y="3619665"/>
                </a:cubicBezTo>
                <a:cubicBezTo>
                  <a:pt x="2927266" y="3627240"/>
                  <a:pt x="2921128" y="3633381"/>
                  <a:pt x="2913552" y="3633381"/>
                </a:cubicBezTo>
                <a:cubicBezTo>
                  <a:pt x="2905973" y="3633381"/>
                  <a:pt x="2899835" y="3627240"/>
                  <a:pt x="2899835" y="3619665"/>
                </a:cubicBezTo>
                <a:cubicBezTo>
                  <a:pt x="2899835" y="3612090"/>
                  <a:pt x="2905973" y="3605949"/>
                  <a:pt x="2913552" y="3605949"/>
                </a:cubicBezTo>
                <a:close/>
                <a:moveTo>
                  <a:pt x="5097971" y="3605619"/>
                </a:moveTo>
                <a:cubicBezTo>
                  <a:pt x="5105546" y="3605619"/>
                  <a:pt x="5111687" y="3611760"/>
                  <a:pt x="5111687" y="3619335"/>
                </a:cubicBezTo>
                <a:cubicBezTo>
                  <a:pt x="5111687" y="3626910"/>
                  <a:pt x="5105546" y="3633051"/>
                  <a:pt x="5097971" y="3633051"/>
                </a:cubicBezTo>
                <a:cubicBezTo>
                  <a:pt x="5090396" y="3633051"/>
                  <a:pt x="5084255" y="3626910"/>
                  <a:pt x="5084255" y="3619335"/>
                </a:cubicBezTo>
                <a:cubicBezTo>
                  <a:pt x="5084255" y="3611760"/>
                  <a:pt x="5090396" y="3605619"/>
                  <a:pt x="5097971" y="3605619"/>
                </a:cubicBezTo>
                <a:close/>
                <a:moveTo>
                  <a:pt x="3538704" y="3605619"/>
                </a:moveTo>
                <a:cubicBezTo>
                  <a:pt x="3546279" y="3605619"/>
                  <a:pt x="3552420" y="3611760"/>
                  <a:pt x="3552420" y="3619335"/>
                </a:cubicBezTo>
                <a:cubicBezTo>
                  <a:pt x="3552420" y="3626910"/>
                  <a:pt x="3546279" y="3633051"/>
                  <a:pt x="3538704" y="3633051"/>
                </a:cubicBezTo>
                <a:cubicBezTo>
                  <a:pt x="3531129" y="3633051"/>
                  <a:pt x="3524988" y="3626910"/>
                  <a:pt x="3524988" y="3619335"/>
                </a:cubicBezTo>
                <a:cubicBezTo>
                  <a:pt x="3524988" y="3611760"/>
                  <a:pt x="3531129" y="3605619"/>
                  <a:pt x="3538704" y="3605619"/>
                </a:cubicBezTo>
                <a:close/>
                <a:moveTo>
                  <a:pt x="5653695" y="3605285"/>
                </a:moveTo>
                <a:cubicBezTo>
                  <a:pt x="5661270" y="3605285"/>
                  <a:pt x="5667411" y="3611426"/>
                  <a:pt x="5667411" y="3619001"/>
                </a:cubicBezTo>
                <a:cubicBezTo>
                  <a:pt x="5667411" y="3626576"/>
                  <a:pt x="5661270" y="3632717"/>
                  <a:pt x="5653695" y="3632717"/>
                </a:cubicBezTo>
                <a:cubicBezTo>
                  <a:pt x="5646120" y="3632717"/>
                  <a:pt x="5639979" y="3626576"/>
                  <a:pt x="5639979" y="3619001"/>
                </a:cubicBezTo>
                <a:cubicBezTo>
                  <a:pt x="5639979" y="3611426"/>
                  <a:pt x="5646120" y="3605285"/>
                  <a:pt x="5653695" y="3605285"/>
                </a:cubicBezTo>
                <a:close/>
                <a:moveTo>
                  <a:pt x="5829449" y="3604955"/>
                </a:moveTo>
                <a:cubicBezTo>
                  <a:pt x="5837024" y="3604955"/>
                  <a:pt x="5843165" y="3611096"/>
                  <a:pt x="5843165" y="3618671"/>
                </a:cubicBezTo>
                <a:cubicBezTo>
                  <a:pt x="5843165" y="3626246"/>
                  <a:pt x="5837024" y="3632387"/>
                  <a:pt x="5829449" y="3632387"/>
                </a:cubicBezTo>
                <a:cubicBezTo>
                  <a:pt x="5821874" y="3632387"/>
                  <a:pt x="5815733" y="3626246"/>
                  <a:pt x="5815733" y="3618671"/>
                </a:cubicBezTo>
                <a:cubicBezTo>
                  <a:pt x="5815733" y="3611096"/>
                  <a:pt x="5821874" y="3604955"/>
                  <a:pt x="5829449" y="3604955"/>
                </a:cubicBezTo>
                <a:close/>
                <a:moveTo>
                  <a:pt x="5309471" y="3603961"/>
                </a:moveTo>
                <a:cubicBezTo>
                  <a:pt x="5317046" y="3603961"/>
                  <a:pt x="5323187" y="3610102"/>
                  <a:pt x="5323187" y="3617677"/>
                </a:cubicBezTo>
                <a:cubicBezTo>
                  <a:pt x="5323187" y="3625252"/>
                  <a:pt x="5317046" y="3631393"/>
                  <a:pt x="5309471" y="3631393"/>
                </a:cubicBezTo>
                <a:cubicBezTo>
                  <a:pt x="5301896" y="3631393"/>
                  <a:pt x="5295755" y="3625252"/>
                  <a:pt x="5295755" y="3617677"/>
                </a:cubicBezTo>
                <a:cubicBezTo>
                  <a:pt x="5295755" y="3610102"/>
                  <a:pt x="5301896" y="3603961"/>
                  <a:pt x="5309471" y="3603961"/>
                </a:cubicBezTo>
                <a:close/>
                <a:moveTo>
                  <a:pt x="3339780" y="3602307"/>
                </a:moveTo>
                <a:cubicBezTo>
                  <a:pt x="3347355" y="3602307"/>
                  <a:pt x="3353496" y="3608448"/>
                  <a:pt x="3353496" y="3616023"/>
                </a:cubicBezTo>
                <a:cubicBezTo>
                  <a:pt x="3353496" y="3623598"/>
                  <a:pt x="3347355" y="3629739"/>
                  <a:pt x="3339780" y="3629739"/>
                </a:cubicBezTo>
                <a:cubicBezTo>
                  <a:pt x="3332205" y="3629739"/>
                  <a:pt x="3326064" y="3623598"/>
                  <a:pt x="3326064" y="3616023"/>
                </a:cubicBezTo>
                <a:cubicBezTo>
                  <a:pt x="3326064" y="3608448"/>
                  <a:pt x="3332205" y="3602307"/>
                  <a:pt x="3339780" y="3602307"/>
                </a:cubicBezTo>
                <a:close/>
                <a:moveTo>
                  <a:pt x="3029648" y="3600653"/>
                </a:moveTo>
                <a:cubicBezTo>
                  <a:pt x="3037223" y="3600653"/>
                  <a:pt x="3043364" y="3606794"/>
                  <a:pt x="3043364" y="3614369"/>
                </a:cubicBezTo>
                <a:cubicBezTo>
                  <a:pt x="3043364" y="3621944"/>
                  <a:pt x="3037223" y="3628085"/>
                  <a:pt x="3029648" y="3628085"/>
                </a:cubicBezTo>
                <a:cubicBezTo>
                  <a:pt x="3022073" y="3628085"/>
                  <a:pt x="3015932" y="3621944"/>
                  <a:pt x="3015932" y="3614369"/>
                </a:cubicBezTo>
                <a:cubicBezTo>
                  <a:pt x="3015932" y="3606794"/>
                  <a:pt x="3022073" y="3600653"/>
                  <a:pt x="3029648" y="3600653"/>
                </a:cubicBezTo>
                <a:close/>
                <a:moveTo>
                  <a:pt x="5142985" y="3597012"/>
                </a:moveTo>
                <a:cubicBezTo>
                  <a:pt x="5150560" y="3597012"/>
                  <a:pt x="5156701" y="3603153"/>
                  <a:pt x="5156701" y="3610728"/>
                </a:cubicBezTo>
                <a:cubicBezTo>
                  <a:pt x="5156701" y="3618303"/>
                  <a:pt x="5150560" y="3624444"/>
                  <a:pt x="5142985" y="3624444"/>
                </a:cubicBezTo>
                <a:cubicBezTo>
                  <a:pt x="5135410" y="3624444"/>
                  <a:pt x="5129269" y="3618303"/>
                  <a:pt x="5129269" y="3610728"/>
                </a:cubicBezTo>
                <a:cubicBezTo>
                  <a:pt x="5129269" y="3603153"/>
                  <a:pt x="5135410" y="3597012"/>
                  <a:pt x="5142985" y="3597012"/>
                </a:cubicBezTo>
                <a:close/>
                <a:moveTo>
                  <a:pt x="2616658" y="3596018"/>
                </a:moveTo>
                <a:cubicBezTo>
                  <a:pt x="2624233" y="3596018"/>
                  <a:pt x="2630373" y="3602159"/>
                  <a:pt x="2630373" y="3609734"/>
                </a:cubicBezTo>
                <a:cubicBezTo>
                  <a:pt x="2630373" y="3617309"/>
                  <a:pt x="2624233" y="3623450"/>
                  <a:pt x="2616658" y="3623450"/>
                </a:cubicBezTo>
                <a:cubicBezTo>
                  <a:pt x="2609081" y="3623450"/>
                  <a:pt x="2602941" y="3617309"/>
                  <a:pt x="2602941" y="3609734"/>
                </a:cubicBezTo>
                <a:cubicBezTo>
                  <a:pt x="2602941" y="3602159"/>
                  <a:pt x="2609081" y="3596018"/>
                  <a:pt x="2616658" y="3596018"/>
                </a:cubicBezTo>
                <a:close/>
                <a:moveTo>
                  <a:pt x="3147148" y="3594694"/>
                </a:moveTo>
                <a:cubicBezTo>
                  <a:pt x="3154723" y="3594694"/>
                  <a:pt x="3160864" y="3600835"/>
                  <a:pt x="3160864" y="3608410"/>
                </a:cubicBezTo>
                <a:cubicBezTo>
                  <a:pt x="3160864" y="3615985"/>
                  <a:pt x="3154723" y="3622126"/>
                  <a:pt x="3147148" y="3622126"/>
                </a:cubicBezTo>
                <a:cubicBezTo>
                  <a:pt x="3139573" y="3622126"/>
                  <a:pt x="3133432" y="3615985"/>
                  <a:pt x="3133432" y="3608410"/>
                </a:cubicBezTo>
                <a:cubicBezTo>
                  <a:pt x="3133432" y="3600835"/>
                  <a:pt x="3139573" y="3594694"/>
                  <a:pt x="3147148" y="3594694"/>
                </a:cubicBezTo>
                <a:close/>
                <a:moveTo>
                  <a:pt x="3461916" y="3593370"/>
                </a:moveTo>
                <a:cubicBezTo>
                  <a:pt x="3469491" y="3593370"/>
                  <a:pt x="3475632" y="3599511"/>
                  <a:pt x="3475632" y="3607086"/>
                </a:cubicBezTo>
                <a:cubicBezTo>
                  <a:pt x="3475632" y="3614661"/>
                  <a:pt x="3469491" y="3620802"/>
                  <a:pt x="3461916" y="3620802"/>
                </a:cubicBezTo>
                <a:cubicBezTo>
                  <a:pt x="3454341" y="3620802"/>
                  <a:pt x="3448200" y="3614661"/>
                  <a:pt x="3448200" y="3607086"/>
                </a:cubicBezTo>
                <a:cubicBezTo>
                  <a:pt x="3448200" y="3599511"/>
                  <a:pt x="3454341" y="3593370"/>
                  <a:pt x="3461916" y="3593370"/>
                </a:cubicBezTo>
                <a:close/>
                <a:moveTo>
                  <a:pt x="5760934" y="3593040"/>
                </a:moveTo>
                <a:cubicBezTo>
                  <a:pt x="5768509" y="3593040"/>
                  <a:pt x="5774650" y="3599181"/>
                  <a:pt x="5774650" y="3606756"/>
                </a:cubicBezTo>
                <a:cubicBezTo>
                  <a:pt x="5774650" y="3614331"/>
                  <a:pt x="5768509" y="3620472"/>
                  <a:pt x="5760934" y="3620472"/>
                </a:cubicBezTo>
                <a:cubicBezTo>
                  <a:pt x="5753359" y="3620472"/>
                  <a:pt x="5747218" y="3614331"/>
                  <a:pt x="5747218" y="3606756"/>
                </a:cubicBezTo>
                <a:cubicBezTo>
                  <a:pt x="5747218" y="3599181"/>
                  <a:pt x="5753359" y="3593040"/>
                  <a:pt x="5760934" y="3593040"/>
                </a:cubicBezTo>
                <a:close/>
                <a:moveTo>
                  <a:pt x="5469337" y="3592380"/>
                </a:moveTo>
                <a:cubicBezTo>
                  <a:pt x="5476912" y="3592380"/>
                  <a:pt x="5483053" y="3598521"/>
                  <a:pt x="5483053" y="3606096"/>
                </a:cubicBezTo>
                <a:cubicBezTo>
                  <a:pt x="5483053" y="3613671"/>
                  <a:pt x="5476912" y="3619812"/>
                  <a:pt x="5469337" y="3619812"/>
                </a:cubicBezTo>
                <a:cubicBezTo>
                  <a:pt x="5461762" y="3619812"/>
                  <a:pt x="5455621" y="3613671"/>
                  <a:pt x="5455621" y="3606096"/>
                </a:cubicBezTo>
                <a:cubicBezTo>
                  <a:pt x="5455621" y="3598521"/>
                  <a:pt x="5461762" y="3592380"/>
                  <a:pt x="5469337" y="3592380"/>
                </a:cubicBezTo>
                <a:close/>
                <a:moveTo>
                  <a:pt x="2730188" y="3592380"/>
                </a:moveTo>
                <a:cubicBezTo>
                  <a:pt x="2737761" y="3592380"/>
                  <a:pt x="2743899" y="3598521"/>
                  <a:pt x="2743899" y="3606096"/>
                </a:cubicBezTo>
                <a:cubicBezTo>
                  <a:pt x="2743899" y="3613671"/>
                  <a:pt x="2737761" y="3619812"/>
                  <a:pt x="2730188" y="3619812"/>
                </a:cubicBezTo>
                <a:cubicBezTo>
                  <a:pt x="2722611" y="3619812"/>
                  <a:pt x="2716470" y="3613671"/>
                  <a:pt x="2716470" y="3606096"/>
                </a:cubicBezTo>
                <a:cubicBezTo>
                  <a:pt x="2716470" y="3598521"/>
                  <a:pt x="2722611" y="3592380"/>
                  <a:pt x="2730188" y="3592380"/>
                </a:cubicBezTo>
                <a:close/>
                <a:moveTo>
                  <a:pt x="5582532" y="3589068"/>
                </a:moveTo>
                <a:cubicBezTo>
                  <a:pt x="5590107" y="3589068"/>
                  <a:pt x="5596248" y="3595209"/>
                  <a:pt x="5596248" y="3602784"/>
                </a:cubicBezTo>
                <a:cubicBezTo>
                  <a:pt x="5596248" y="3610359"/>
                  <a:pt x="5590107" y="3616500"/>
                  <a:pt x="5582532" y="3616500"/>
                </a:cubicBezTo>
                <a:cubicBezTo>
                  <a:pt x="5574957" y="3616500"/>
                  <a:pt x="5568816" y="3610359"/>
                  <a:pt x="5568816" y="3602784"/>
                </a:cubicBezTo>
                <a:cubicBezTo>
                  <a:pt x="5568816" y="3595209"/>
                  <a:pt x="5574957" y="3589068"/>
                  <a:pt x="5582532" y="3589068"/>
                </a:cubicBezTo>
                <a:close/>
                <a:moveTo>
                  <a:pt x="2844376" y="3588404"/>
                </a:moveTo>
                <a:cubicBezTo>
                  <a:pt x="2851949" y="3588404"/>
                  <a:pt x="2858094" y="3594545"/>
                  <a:pt x="2858094" y="3602120"/>
                </a:cubicBezTo>
                <a:cubicBezTo>
                  <a:pt x="2858094" y="3609695"/>
                  <a:pt x="2851949" y="3615836"/>
                  <a:pt x="2844376" y="3615836"/>
                </a:cubicBezTo>
                <a:cubicBezTo>
                  <a:pt x="2836799" y="3615836"/>
                  <a:pt x="2830661" y="3609695"/>
                  <a:pt x="2830661" y="3602120"/>
                </a:cubicBezTo>
                <a:cubicBezTo>
                  <a:pt x="2830661" y="3594545"/>
                  <a:pt x="2836799" y="3588404"/>
                  <a:pt x="2844376" y="3588404"/>
                </a:cubicBezTo>
                <a:close/>
                <a:moveTo>
                  <a:pt x="5352501" y="3587744"/>
                </a:moveTo>
                <a:cubicBezTo>
                  <a:pt x="5360076" y="3587744"/>
                  <a:pt x="5366217" y="3593885"/>
                  <a:pt x="5366217" y="3601460"/>
                </a:cubicBezTo>
                <a:cubicBezTo>
                  <a:pt x="5366217" y="3609035"/>
                  <a:pt x="5360076" y="3615176"/>
                  <a:pt x="5352501" y="3615176"/>
                </a:cubicBezTo>
                <a:cubicBezTo>
                  <a:pt x="5344926" y="3615176"/>
                  <a:pt x="5338785" y="3609035"/>
                  <a:pt x="5338785" y="3601460"/>
                </a:cubicBezTo>
                <a:cubicBezTo>
                  <a:pt x="5338785" y="3593885"/>
                  <a:pt x="5344926" y="3587744"/>
                  <a:pt x="5352501" y="3587744"/>
                </a:cubicBezTo>
                <a:close/>
                <a:moveTo>
                  <a:pt x="3266303" y="3587744"/>
                </a:moveTo>
                <a:cubicBezTo>
                  <a:pt x="3273878" y="3587744"/>
                  <a:pt x="3280019" y="3593885"/>
                  <a:pt x="3280019" y="3601460"/>
                </a:cubicBezTo>
                <a:cubicBezTo>
                  <a:pt x="3280019" y="3609035"/>
                  <a:pt x="3273878" y="3615176"/>
                  <a:pt x="3266303" y="3615176"/>
                </a:cubicBezTo>
                <a:cubicBezTo>
                  <a:pt x="3258728" y="3615176"/>
                  <a:pt x="3252587" y="3609035"/>
                  <a:pt x="3252587" y="3601460"/>
                </a:cubicBezTo>
                <a:cubicBezTo>
                  <a:pt x="3252587" y="3593885"/>
                  <a:pt x="3258728" y="3587744"/>
                  <a:pt x="3266303" y="3587744"/>
                </a:cubicBezTo>
                <a:close/>
                <a:moveTo>
                  <a:pt x="5187999" y="3586750"/>
                </a:moveTo>
                <a:cubicBezTo>
                  <a:pt x="5195574" y="3586750"/>
                  <a:pt x="5201715" y="3592891"/>
                  <a:pt x="5201715" y="3600466"/>
                </a:cubicBezTo>
                <a:cubicBezTo>
                  <a:pt x="5201715" y="3608041"/>
                  <a:pt x="5195574" y="3614182"/>
                  <a:pt x="5187999" y="3614182"/>
                </a:cubicBezTo>
                <a:cubicBezTo>
                  <a:pt x="5180424" y="3614182"/>
                  <a:pt x="5174283" y="3608041"/>
                  <a:pt x="5174283" y="3600466"/>
                </a:cubicBezTo>
                <a:cubicBezTo>
                  <a:pt x="5174283" y="3592891"/>
                  <a:pt x="5180424" y="3586750"/>
                  <a:pt x="5187999" y="3586750"/>
                </a:cubicBezTo>
                <a:close/>
                <a:moveTo>
                  <a:pt x="5931392" y="3585426"/>
                </a:moveTo>
                <a:cubicBezTo>
                  <a:pt x="5938967" y="3585426"/>
                  <a:pt x="5945108" y="3591567"/>
                  <a:pt x="5945108" y="3599142"/>
                </a:cubicBezTo>
                <a:cubicBezTo>
                  <a:pt x="5945108" y="3606717"/>
                  <a:pt x="5938967" y="3612858"/>
                  <a:pt x="5931392" y="3612858"/>
                </a:cubicBezTo>
                <a:cubicBezTo>
                  <a:pt x="5923817" y="3612858"/>
                  <a:pt x="5917676" y="3606717"/>
                  <a:pt x="5917676" y="3599142"/>
                </a:cubicBezTo>
                <a:cubicBezTo>
                  <a:pt x="5917676" y="3591567"/>
                  <a:pt x="5923817" y="3585426"/>
                  <a:pt x="5931392" y="3585426"/>
                </a:cubicBezTo>
                <a:close/>
                <a:moveTo>
                  <a:pt x="2959884" y="3583772"/>
                </a:moveTo>
                <a:cubicBezTo>
                  <a:pt x="2967459" y="3583772"/>
                  <a:pt x="2973606" y="3589913"/>
                  <a:pt x="2973606" y="3597488"/>
                </a:cubicBezTo>
                <a:cubicBezTo>
                  <a:pt x="2973606" y="3605063"/>
                  <a:pt x="2967459" y="3611204"/>
                  <a:pt x="2959884" y="3611204"/>
                </a:cubicBezTo>
                <a:cubicBezTo>
                  <a:pt x="2952313" y="3611204"/>
                  <a:pt x="2946177" y="3605063"/>
                  <a:pt x="2946177" y="3597488"/>
                </a:cubicBezTo>
                <a:cubicBezTo>
                  <a:pt x="2946177" y="3589913"/>
                  <a:pt x="2952313" y="3583772"/>
                  <a:pt x="2959884" y="3583772"/>
                </a:cubicBezTo>
                <a:close/>
                <a:moveTo>
                  <a:pt x="5691759" y="3579800"/>
                </a:moveTo>
                <a:cubicBezTo>
                  <a:pt x="5699334" y="3579800"/>
                  <a:pt x="5705475" y="3585941"/>
                  <a:pt x="5705475" y="3593516"/>
                </a:cubicBezTo>
                <a:cubicBezTo>
                  <a:pt x="5705475" y="3601091"/>
                  <a:pt x="5699334" y="3607232"/>
                  <a:pt x="5691759" y="3607232"/>
                </a:cubicBezTo>
                <a:cubicBezTo>
                  <a:pt x="5684184" y="3607232"/>
                  <a:pt x="5678043" y="3601091"/>
                  <a:pt x="5678043" y="3593516"/>
                </a:cubicBezTo>
                <a:cubicBezTo>
                  <a:pt x="5678043" y="3585941"/>
                  <a:pt x="5684184" y="3579800"/>
                  <a:pt x="5691759" y="3579800"/>
                </a:cubicBezTo>
                <a:close/>
                <a:moveTo>
                  <a:pt x="3386781" y="3579800"/>
                </a:moveTo>
                <a:cubicBezTo>
                  <a:pt x="3394356" y="3579800"/>
                  <a:pt x="3400497" y="3585941"/>
                  <a:pt x="3400497" y="3593516"/>
                </a:cubicBezTo>
                <a:cubicBezTo>
                  <a:pt x="3400497" y="3601091"/>
                  <a:pt x="3394356" y="3607232"/>
                  <a:pt x="3386781" y="3607232"/>
                </a:cubicBezTo>
                <a:cubicBezTo>
                  <a:pt x="3379206" y="3607232"/>
                  <a:pt x="3373065" y="3601091"/>
                  <a:pt x="3373065" y="3593516"/>
                </a:cubicBezTo>
                <a:cubicBezTo>
                  <a:pt x="3373065" y="3585941"/>
                  <a:pt x="3379206" y="3579800"/>
                  <a:pt x="3386781" y="3579800"/>
                </a:cubicBezTo>
                <a:close/>
                <a:moveTo>
                  <a:pt x="3075986" y="3578476"/>
                </a:moveTo>
                <a:cubicBezTo>
                  <a:pt x="3083561" y="3578476"/>
                  <a:pt x="3089702" y="3584617"/>
                  <a:pt x="3089702" y="3592192"/>
                </a:cubicBezTo>
                <a:cubicBezTo>
                  <a:pt x="3089702" y="3599767"/>
                  <a:pt x="3083561" y="3605908"/>
                  <a:pt x="3075986" y="3605908"/>
                </a:cubicBezTo>
                <a:cubicBezTo>
                  <a:pt x="3068411" y="3605908"/>
                  <a:pt x="3062270" y="3599767"/>
                  <a:pt x="3062270" y="3592192"/>
                </a:cubicBezTo>
                <a:cubicBezTo>
                  <a:pt x="3062270" y="3584617"/>
                  <a:pt x="3068411" y="3578476"/>
                  <a:pt x="3075986" y="3578476"/>
                </a:cubicBezTo>
                <a:close/>
                <a:moveTo>
                  <a:pt x="2550458" y="3576822"/>
                </a:moveTo>
                <a:cubicBezTo>
                  <a:pt x="2558032" y="3576822"/>
                  <a:pt x="2564178" y="3582963"/>
                  <a:pt x="2564178" y="3590538"/>
                </a:cubicBezTo>
                <a:cubicBezTo>
                  <a:pt x="2564178" y="3598113"/>
                  <a:pt x="2558032" y="3604254"/>
                  <a:pt x="2550458" y="3604254"/>
                </a:cubicBezTo>
                <a:cubicBezTo>
                  <a:pt x="2542888" y="3604254"/>
                  <a:pt x="2536742" y="3598113"/>
                  <a:pt x="2536742" y="3590538"/>
                </a:cubicBezTo>
                <a:cubicBezTo>
                  <a:pt x="2536742" y="3582963"/>
                  <a:pt x="2542888" y="3576822"/>
                  <a:pt x="2550458" y="3576822"/>
                </a:cubicBezTo>
                <a:close/>
                <a:moveTo>
                  <a:pt x="5864862" y="3575829"/>
                </a:moveTo>
                <a:cubicBezTo>
                  <a:pt x="5872437" y="3575829"/>
                  <a:pt x="5878578" y="3581970"/>
                  <a:pt x="5878578" y="3589545"/>
                </a:cubicBezTo>
                <a:cubicBezTo>
                  <a:pt x="5878578" y="3597120"/>
                  <a:pt x="5872437" y="3603261"/>
                  <a:pt x="5864862" y="3603261"/>
                </a:cubicBezTo>
                <a:cubicBezTo>
                  <a:pt x="5857287" y="3603261"/>
                  <a:pt x="5851146" y="3597120"/>
                  <a:pt x="5851146" y="3589545"/>
                </a:cubicBezTo>
                <a:cubicBezTo>
                  <a:pt x="5851146" y="3581970"/>
                  <a:pt x="5857287" y="3575829"/>
                  <a:pt x="5864862" y="3575829"/>
                </a:cubicBezTo>
                <a:close/>
                <a:moveTo>
                  <a:pt x="8466735" y="3574835"/>
                </a:moveTo>
                <a:cubicBezTo>
                  <a:pt x="8474310" y="3574835"/>
                  <a:pt x="8480451" y="3580976"/>
                  <a:pt x="8480451" y="3588551"/>
                </a:cubicBezTo>
                <a:cubicBezTo>
                  <a:pt x="8480451" y="3596126"/>
                  <a:pt x="8474310" y="3602267"/>
                  <a:pt x="8466735" y="3602267"/>
                </a:cubicBezTo>
                <a:cubicBezTo>
                  <a:pt x="8459160" y="3602267"/>
                  <a:pt x="8453019" y="3596126"/>
                  <a:pt x="8453019" y="3588551"/>
                </a:cubicBezTo>
                <a:cubicBezTo>
                  <a:pt x="8453019" y="3580976"/>
                  <a:pt x="8459160" y="3574835"/>
                  <a:pt x="8466735" y="3574835"/>
                </a:cubicBezTo>
                <a:close/>
                <a:moveTo>
                  <a:pt x="5232352" y="3574835"/>
                </a:moveTo>
                <a:cubicBezTo>
                  <a:pt x="5239927" y="3574835"/>
                  <a:pt x="5246068" y="3580976"/>
                  <a:pt x="5246068" y="3588551"/>
                </a:cubicBezTo>
                <a:cubicBezTo>
                  <a:pt x="5246068" y="3596126"/>
                  <a:pt x="5239927" y="3602267"/>
                  <a:pt x="5232352" y="3602267"/>
                </a:cubicBezTo>
                <a:cubicBezTo>
                  <a:pt x="5224777" y="3602267"/>
                  <a:pt x="5218636" y="3596126"/>
                  <a:pt x="5218636" y="3588551"/>
                </a:cubicBezTo>
                <a:cubicBezTo>
                  <a:pt x="5218636" y="3580976"/>
                  <a:pt x="5224777" y="3574835"/>
                  <a:pt x="5232352" y="3574835"/>
                </a:cubicBezTo>
                <a:close/>
                <a:moveTo>
                  <a:pt x="8413114" y="3574505"/>
                </a:moveTo>
                <a:cubicBezTo>
                  <a:pt x="8420689" y="3574505"/>
                  <a:pt x="8426830" y="3580646"/>
                  <a:pt x="8426830" y="3588221"/>
                </a:cubicBezTo>
                <a:cubicBezTo>
                  <a:pt x="8426830" y="3595796"/>
                  <a:pt x="8420689" y="3601937"/>
                  <a:pt x="8413114" y="3601937"/>
                </a:cubicBezTo>
                <a:cubicBezTo>
                  <a:pt x="8405539" y="3601937"/>
                  <a:pt x="8399398" y="3595796"/>
                  <a:pt x="8399398" y="3588221"/>
                </a:cubicBezTo>
                <a:cubicBezTo>
                  <a:pt x="8399398" y="3580646"/>
                  <a:pt x="8405539" y="3574505"/>
                  <a:pt x="8413114" y="3574505"/>
                </a:cubicBezTo>
                <a:close/>
                <a:moveTo>
                  <a:pt x="8359479" y="3573844"/>
                </a:moveTo>
                <a:cubicBezTo>
                  <a:pt x="8367054" y="3573844"/>
                  <a:pt x="8373195" y="3579985"/>
                  <a:pt x="8373195" y="3587560"/>
                </a:cubicBezTo>
                <a:cubicBezTo>
                  <a:pt x="8373195" y="3595135"/>
                  <a:pt x="8367054" y="3601276"/>
                  <a:pt x="8359479" y="3601276"/>
                </a:cubicBezTo>
                <a:cubicBezTo>
                  <a:pt x="8351904" y="3601276"/>
                  <a:pt x="8345763" y="3595135"/>
                  <a:pt x="8345763" y="3587560"/>
                </a:cubicBezTo>
                <a:cubicBezTo>
                  <a:pt x="8345763" y="3579985"/>
                  <a:pt x="8351904" y="3573844"/>
                  <a:pt x="8359479" y="3573844"/>
                </a:cubicBezTo>
                <a:close/>
                <a:moveTo>
                  <a:pt x="2662999" y="3573844"/>
                </a:moveTo>
                <a:cubicBezTo>
                  <a:pt x="2670571" y="3573844"/>
                  <a:pt x="2676713" y="3579985"/>
                  <a:pt x="2676713" y="3587560"/>
                </a:cubicBezTo>
                <a:cubicBezTo>
                  <a:pt x="2676713" y="3595135"/>
                  <a:pt x="2670571" y="3601276"/>
                  <a:pt x="2662999" y="3601276"/>
                </a:cubicBezTo>
                <a:cubicBezTo>
                  <a:pt x="2655415" y="3601276"/>
                  <a:pt x="2649282" y="3595135"/>
                  <a:pt x="2649282" y="3587560"/>
                </a:cubicBezTo>
                <a:cubicBezTo>
                  <a:pt x="2649282" y="3579985"/>
                  <a:pt x="2655415" y="3573844"/>
                  <a:pt x="2662999" y="3573844"/>
                </a:cubicBezTo>
                <a:close/>
                <a:moveTo>
                  <a:pt x="8251924" y="3572851"/>
                </a:moveTo>
                <a:cubicBezTo>
                  <a:pt x="8259499" y="3572851"/>
                  <a:pt x="8265640" y="3578992"/>
                  <a:pt x="8265640" y="3586567"/>
                </a:cubicBezTo>
                <a:cubicBezTo>
                  <a:pt x="8265640" y="3594142"/>
                  <a:pt x="8259499" y="3600283"/>
                  <a:pt x="8251924" y="3600283"/>
                </a:cubicBezTo>
                <a:cubicBezTo>
                  <a:pt x="8244349" y="3600283"/>
                  <a:pt x="8238208" y="3594142"/>
                  <a:pt x="8238208" y="3586567"/>
                </a:cubicBezTo>
                <a:cubicBezTo>
                  <a:pt x="8238208" y="3578992"/>
                  <a:pt x="8244349" y="3572851"/>
                  <a:pt x="8251924" y="3572851"/>
                </a:cubicBezTo>
                <a:close/>
                <a:moveTo>
                  <a:pt x="8197976" y="3572187"/>
                </a:moveTo>
                <a:cubicBezTo>
                  <a:pt x="8205551" y="3572187"/>
                  <a:pt x="8211692" y="3578328"/>
                  <a:pt x="8211692" y="3585903"/>
                </a:cubicBezTo>
                <a:cubicBezTo>
                  <a:pt x="8211692" y="3593478"/>
                  <a:pt x="8205551" y="3599619"/>
                  <a:pt x="8197976" y="3599619"/>
                </a:cubicBezTo>
                <a:cubicBezTo>
                  <a:pt x="8190401" y="3599619"/>
                  <a:pt x="8184260" y="3593478"/>
                  <a:pt x="8184260" y="3585903"/>
                </a:cubicBezTo>
                <a:cubicBezTo>
                  <a:pt x="8184260" y="3578328"/>
                  <a:pt x="8190401" y="3572187"/>
                  <a:pt x="8197976" y="3572187"/>
                </a:cubicBezTo>
                <a:close/>
                <a:moveTo>
                  <a:pt x="3193816" y="3572187"/>
                </a:moveTo>
                <a:cubicBezTo>
                  <a:pt x="3201391" y="3572187"/>
                  <a:pt x="3207532" y="3578328"/>
                  <a:pt x="3207532" y="3585903"/>
                </a:cubicBezTo>
                <a:cubicBezTo>
                  <a:pt x="3207532" y="3593478"/>
                  <a:pt x="3201391" y="3599619"/>
                  <a:pt x="3193816" y="3599619"/>
                </a:cubicBezTo>
                <a:cubicBezTo>
                  <a:pt x="3186241" y="3599619"/>
                  <a:pt x="3180100" y="3593478"/>
                  <a:pt x="3180100" y="3585903"/>
                </a:cubicBezTo>
                <a:cubicBezTo>
                  <a:pt x="3180100" y="3578328"/>
                  <a:pt x="3186241" y="3572187"/>
                  <a:pt x="3193816" y="3572187"/>
                </a:cubicBezTo>
                <a:close/>
                <a:moveTo>
                  <a:pt x="8144024" y="3571527"/>
                </a:moveTo>
                <a:cubicBezTo>
                  <a:pt x="8151599" y="3571527"/>
                  <a:pt x="8157740" y="3577668"/>
                  <a:pt x="8157740" y="3585243"/>
                </a:cubicBezTo>
                <a:cubicBezTo>
                  <a:pt x="8157740" y="3592818"/>
                  <a:pt x="8151599" y="3598959"/>
                  <a:pt x="8144024" y="3598959"/>
                </a:cubicBezTo>
                <a:cubicBezTo>
                  <a:pt x="8136449" y="3598959"/>
                  <a:pt x="8130308" y="3592818"/>
                  <a:pt x="8130308" y="3585243"/>
                </a:cubicBezTo>
                <a:cubicBezTo>
                  <a:pt x="8130308" y="3577668"/>
                  <a:pt x="8136449" y="3571527"/>
                  <a:pt x="8144024" y="3571527"/>
                </a:cubicBezTo>
                <a:close/>
                <a:moveTo>
                  <a:pt x="5510046" y="3571197"/>
                </a:moveTo>
                <a:cubicBezTo>
                  <a:pt x="5517621" y="3571197"/>
                  <a:pt x="5523762" y="3577338"/>
                  <a:pt x="5523762" y="3584913"/>
                </a:cubicBezTo>
                <a:cubicBezTo>
                  <a:pt x="5523762" y="3592488"/>
                  <a:pt x="5517621" y="3598629"/>
                  <a:pt x="5510046" y="3598629"/>
                </a:cubicBezTo>
                <a:cubicBezTo>
                  <a:pt x="5502471" y="3598629"/>
                  <a:pt x="5496330" y="3592488"/>
                  <a:pt x="5496330" y="3584913"/>
                </a:cubicBezTo>
                <a:cubicBezTo>
                  <a:pt x="5496330" y="3577338"/>
                  <a:pt x="5502471" y="3571197"/>
                  <a:pt x="5510046" y="3571197"/>
                </a:cubicBezTo>
                <a:close/>
                <a:moveTo>
                  <a:pt x="8089743" y="3570863"/>
                </a:moveTo>
                <a:cubicBezTo>
                  <a:pt x="8097318" y="3570863"/>
                  <a:pt x="8103459" y="3577004"/>
                  <a:pt x="8103459" y="3584579"/>
                </a:cubicBezTo>
                <a:cubicBezTo>
                  <a:pt x="8103459" y="3592154"/>
                  <a:pt x="8097318" y="3598295"/>
                  <a:pt x="8089743" y="3598295"/>
                </a:cubicBezTo>
                <a:cubicBezTo>
                  <a:pt x="8082168" y="3598295"/>
                  <a:pt x="8076027" y="3592154"/>
                  <a:pt x="8076027" y="3584579"/>
                </a:cubicBezTo>
                <a:cubicBezTo>
                  <a:pt x="8076027" y="3577004"/>
                  <a:pt x="8082168" y="3570863"/>
                  <a:pt x="8089743" y="3570863"/>
                </a:cubicBezTo>
                <a:close/>
                <a:moveTo>
                  <a:pt x="8035791" y="3570203"/>
                </a:moveTo>
                <a:cubicBezTo>
                  <a:pt x="8043366" y="3570203"/>
                  <a:pt x="8049507" y="3576344"/>
                  <a:pt x="8049507" y="3583919"/>
                </a:cubicBezTo>
                <a:cubicBezTo>
                  <a:pt x="8049507" y="3591494"/>
                  <a:pt x="8043366" y="3597635"/>
                  <a:pt x="8035791" y="3597635"/>
                </a:cubicBezTo>
                <a:cubicBezTo>
                  <a:pt x="8028216" y="3597635"/>
                  <a:pt x="8022075" y="3591494"/>
                  <a:pt x="8022075" y="3583919"/>
                </a:cubicBezTo>
                <a:cubicBezTo>
                  <a:pt x="8022075" y="3576344"/>
                  <a:pt x="8028216" y="3570203"/>
                  <a:pt x="8035791" y="3570203"/>
                </a:cubicBezTo>
                <a:close/>
                <a:moveTo>
                  <a:pt x="5394867" y="3570203"/>
                </a:moveTo>
                <a:cubicBezTo>
                  <a:pt x="5402442" y="3570203"/>
                  <a:pt x="5408583" y="3576344"/>
                  <a:pt x="5408583" y="3583919"/>
                </a:cubicBezTo>
                <a:cubicBezTo>
                  <a:pt x="5408583" y="3591494"/>
                  <a:pt x="5402442" y="3597635"/>
                  <a:pt x="5394867" y="3597635"/>
                </a:cubicBezTo>
                <a:cubicBezTo>
                  <a:pt x="5387292" y="3597635"/>
                  <a:pt x="5381151" y="3591494"/>
                  <a:pt x="5381151" y="3583919"/>
                </a:cubicBezTo>
                <a:cubicBezTo>
                  <a:pt x="5381151" y="3576344"/>
                  <a:pt x="5387292" y="3570203"/>
                  <a:pt x="5394867" y="3570203"/>
                </a:cubicBezTo>
                <a:close/>
                <a:moveTo>
                  <a:pt x="4926522" y="3570203"/>
                </a:moveTo>
                <a:cubicBezTo>
                  <a:pt x="4934097" y="3570203"/>
                  <a:pt x="4940238" y="3576344"/>
                  <a:pt x="4940238" y="3583919"/>
                </a:cubicBezTo>
                <a:cubicBezTo>
                  <a:pt x="4940238" y="3591494"/>
                  <a:pt x="4934097" y="3597635"/>
                  <a:pt x="4926522" y="3597635"/>
                </a:cubicBezTo>
                <a:cubicBezTo>
                  <a:pt x="4918947" y="3597635"/>
                  <a:pt x="4912806" y="3591494"/>
                  <a:pt x="4912806" y="3583919"/>
                </a:cubicBezTo>
                <a:cubicBezTo>
                  <a:pt x="4912806" y="3576344"/>
                  <a:pt x="4918947" y="3570203"/>
                  <a:pt x="4926522" y="3570203"/>
                </a:cubicBezTo>
                <a:close/>
                <a:moveTo>
                  <a:pt x="3509244" y="3570203"/>
                </a:moveTo>
                <a:cubicBezTo>
                  <a:pt x="3516819" y="3570203"/>
                  <a:pt x="3522960" y="3576344"/>
                  <a:pt x="3522960" y="3583919"/>
                </a:cubicBezTo>
                <a:cubicBezTo>
                  <a:pt x="3522960" y="3591494"/>
                  <a:pt x="3516819" y="3597635"/>
                  <a:pt x="3509244" y="3597635"/>
                </a:cubicBezTo>
                <a:cubicBezTo>
                  <a:pt x="3501669" y="3597635"/>
                  <a:pt x="3495528" y="3591494"/>
                  <a:pt x="3495528" y="3583919"/>
                </a:cubicBezTo>
                <a:cubicBezTo>
                  <a:pt x="3495528" y="3576344"/>
                  <a:pt x="3501669" y="3570203"/>
                  <a:pt x="3509244" y="3570203"/>
                </a:cubicBezTo>
                <a:close/>
                <a:moveTo>
                  <a:pt x="2776507" y="3570203"/>
                </a:moveTo>
                <a:cubicBezTo>
                  <a:pt x="2784080" y="3570203"/>
                  <a:pt x="2790218" y="3576344"/>
                  <a:pt x="2790218" y="3583919"/>
                </a:cubicBezTo>
                <a:cubicBezTo>
                  <a:pt x="2790218" y="3591494"/>
                  <a:pt x="2784080" y="3597635"/>
                  <a:pt x="2776507" y="3597635"/>
                </a:cubicBezTo>
                <a:cubicBezTo>
                  <a:pt x="2768938" y="3597635"/>
                  <a:pt x="2762789" y="3591494"/>
                  <a:pt x="2762789" y="3583919"/>
                </a:cubicBezTo>
                <a:cubicBezTo>
                  <a:pt x="2762789" y="3576344"/>
                  <a:pt x="2768938" y="3570203"/>
                  <a:pt x="2776507" y="3570203"/>
                </a:cubicBezTo>
                <a:close/>
                <a:moveTo>
                  <a:pt x="7981510" y="3569539"/>
                </a:moveTo>
                <a:cubicBezTo>
                  <a:pt x="7989085" y="3569539"/>
                  <a:pt x="7995226" y="3575680"/>
                  <a:pt x="7995226" y="3583255"/>
                </a:cubicBezTo>
                <a:cubicBezTo>
                  <a:pt x="7995226" y="3590830"/>
                  <a:pt x="7989085" y="3596971"/>
                  <a:pt x="7981510" y="3596971"/>
                </a:cubicBezTo>
                <a:cubicBezTo>
                  <a:pt x="7973935" y="3596971"/>
                  <a:pt x="7967794" y="3590830"/>
                  <a:pt x="7967794" y="3583255"/>
                </a:cubicBezTo>
                <a:cubicBezTo>
                  <a:pt x="7967794" y="3575680"/>
                  <a:pt x="7973935" y="3569539"/>
                  <a:pt x="7981510" y="3569539"/>
                </a:cubicBezTo>
                <a:close/>
                <a:moveTo>
                  <a:pt x="7927228" y="3568879"/>
                </a:moveTo>
                <a:cubicBezTo>
                  <a:pt x="7934803" y="3568879"/>
                  <a:pt x="7940944" y="3575020"/>
                  <a:pt x="7940944" y="3582595"/>
                </a:cubicBezTo>
                <a:cubicBezTo>
                  <a:pt x="7940944" y="3590170"/>
                  <a:pt x="7934803" y="3596311"/>
                  <a:pt x="7927228" y="3596311"/>
                </a:cubicBezTo>
                <a:cubicBezTo>
                  <a:pt x="7919653" y="3596311"/>
                  <a:pt x="7913512" y="3590170"/>
                  <a:pt x="7913512" y="3582595"/>
                </a:cubicBezTo>
                <a:cubicBezTo>
                  <a:pt x="7913512" y="3575020"/>
                  <a:pt x="7919653" y="3568879"/>
                  <a:pt x="7927228" y="3568879"/>
                </a:cubicBezTo>
                <a:close/>
                <a:moveTo>
                  <a:pt x="4972197" y="3568215"/>
                </a:moveTo>
                <a:cubicBezTo>
                  <a:pt x="4979772" y="3568215"/>
                  <a:pt x="4985913" y="3574356"/>
                  <a:pt x="4985913" y="3581931"/>
                </a:cubicBezTo>
                <a:cubicBezTo>
                  <a:pt x="4985913" y="3589506"/>
                  <a:pt x="4979772" y="3595647"/>
                  <a:pt x="4972197" y="3595647"/>
                </a:cubicBezTo>
                <a:cubicBezTo>
                  <a:pt x="4964622" y="3595647"/>
                  <a:pt x="4958481" y="3589506"/>
                  <a:pt x="4958481" y="3581931"/>
                </a:cubicBezTo>
                <a:cubicBezTo>
                  <a:pt x="4958481" y="3574356"/>
                  <a:pt x="4964622" y="3568215"/>
                  <a:pt x="4972197" y="3568215"/>
                </a:cubicBezTo>
                <a:close/>
                <a:moveTo>
                  <a:pt x="2890712" y="3565897"/>
                </a:moveTo>
                <a:cubicBezTo>
                  <a:pt x="2898290" y="3565897"/>
                  <a:pt x="2904431" y="3572038"/>
                  <a:pt x="2904431" y="3579613"/>
                </a:cubicBezTo>
                <a:cubicBezTo>
                  <a:pt x="2904431" y="3587188"/>
                  <a:pt x="2898290" y="3593329"/>
                  <a:pt x="2890712" y="3593329"/>
                </a:cubicBezTo>
                <a:cubicBezTo>
                  <a:pt x="2883138" y="3593329"/>
                  <a:pt x="2876999" y="3587188"/>
                  <a:pt x="2876999" y="3579613"/>
                </a:cubicBezTo>
                <a:cubicBezTo>
                  <a:pt x="2876999" y="3572038"/>
                  <a:pt x="2883138" y="3565897"/>
                  <a:pt x="2890712" y="3565897"/>
                </a:cubicBezTo>
                <a:close/>
                <a:moveTo>
                  <a:pt x="3312971" y="3565237"/>
                </a:moveTo>
                <a:cubicBezTo>
                  <a:pt x="3320546" y="3565237"/>
                  <a:pt x="3326687" y="3571378"/>
                  <a:pt x="3326687" y="3578953"/>
                </a:cubicBezTo>
                <a:cubicBezTo>
                  <a:pt x="3326687" y="3586528"/>
                  <a:pt x="3320546" y="3592669"/>
                  <a:pt x="3312971" y="3592669"/>
                </a:cubicBezTo>
                <a:cubicBezTo>
                  <a:pt x="3305396" y="3592669"/>
                  <a:pt x="3299255" y="3586528"/>
                  <a:pt x="3299255" y="3578953"/>
                </a:cubicBezTo>
                <a:cubicBezTo>
                  <a:pt x="3299255" y="3571378"/>
                  <a:pt x="3305396" y="3565237"/>
                  <a:pt x="3312971" y="3565237"/>
                </a:cubicBezTo>
                <a:close/>
                <a:moveTo>
                  <a:pt x="5797344" y="3564907"/>
                </a:moveTo>
                <a:cubicBezTo>
                  <a:pt x="5804919" y="3564907"/>
                  <a:pt x="5811060" y="3571048"/>
                  <a:pt x="5811060" y="3578623"/>
                </a:cubicBezTo>
                <a:cubicBezTo>
                  <a:pt x="5811060" y="3586198"/>
                  <a:pt x="5804919" y="3592339"/>
                  <a:pt x="5797344" y="3592339"/>
                </a:cubicBezTo>
                <a:cubicBezTo>
                  <a:pt x="5789769" y="3592339"/>
                  <a:pt x="5783628" y="3586198"/>
                  <a:pt x="5783628" y="3578623"/>
                </a:cubicBezTo>
                <a:cubicBezTo>
                  <a:pt x="5783628" y="3571048"/>
                  <a:pt x="5789769" y="3564907"/>
                  <a:pt x="5797344" y="3564907"/>
                </a:cubicBezTo>
                <a:close/>
                <a:moveTo>
                  <a:pt x="5621590" y="3564907"/>
                </a:moveTo>
                <a:cubicBezTo>
                  <a:pt x="5629165" y="3564907"/>
                  <a:pt x="5635306" y="3571048"/>
                  <a:pt x="5635306" y="3578623"/>
                </a:cubicBezTo>
                <a:cubicBezTo>
                  <a:pt x="5635306" y="3586198"/>
                  <a:pt x="5629165" y="3592339"/>
                  <a:pt x="5621590" y="3592339"/>
                </a:cubicBezTo>
                <a:cubicBezTo>
                  <a:pt x="5614015" y="3592339"/>
                  <a:pt x="5607874" y="3586198"/>
                  <a:pt x="5607874" y="3578623"/>
                </a:cubicBezTo>
                <a:cubicBezTo>
                  <a:pt x="5607874" y="3571048"/>
                  <a:pt x="5614015" y="3564907"/>
                  <a:pt x="5621590" y="3564907"/>
                </a:cubicBezTo>
                <a:close/>
                <a:moveTo>
                  <a:pt x="5018204" y="3564573"/>
                </a:moveTo>
                <a:cubicBezTo>
                  <a:pt x="5025779" y="3564573"/>
                  <a:pt x="5031920" y="3570714"/>
                  <a:pt x="5031920" y="3578289"/>
                </a:cubicBezTo>
                <a:cubicBezTo>
                  <a:pt x="5031920" y="3585864"/>
                  <a:pt x="5025779" y="3592005"/>
                  <a:pt x="5018204" y="3592005"/>
                </a:cubicBezTo>
                <a:cubicBezTo>
                  <a:pt x="5010629" y="3592005"/>
                  <a:pt x="5004488" y="3585864"/>
                  <a:pt x="5004488" y="3578289"/>
                </a:cubicBezTo>
                <a:cubicBezTo>
                  <a:pt x="5004488" y="3570714"/>
                  <a:pt x="5010629" y="3564573"/>
                  <a:pt x="5018204" y="3564573"/>
                </a:cubicBezTo>
                <a:close/>
                <a:moveTo>
                  <a:pt x="5276042" y="3561265"/>
                </a:moveTo>
                <a:cubicBezTo>
                  <a:pt x="5283617" y="3561265"/>
                  <a:pt x="5289758" y="3567406"/>
                  <a:pt x="5289758" y="3574981"/>
                </a:cubicBezTo>
                <a:cubicBezTo>
                  <a:pt x="5289758" y="3582556"/>
                  <a:pt x="5283617" y="3588697"/>
                  <a:pt x="5276042" y="3588697"/>
                </a:cubicBezTo>
                <a:cubicBezTo>
                  <a:pt x="5268467" y="3588697"/>
                  <a:pt x="5262326" y="3582556"/>
                  <a:pt x="5262326" y="3574981"/>
                </a:cubicBezTo>
                <a:cubicBezTo>
                  <a:pt x="5262326" y="3567406"/>
                  <a:pt x="5268467" y="3561265"/>
                  <a:pt x="5276042" y="3561265"/>
                </a:cubicBezTo>
                <a:close/>
                <a:moveTo>
                  <a:pt x="3006133" y="3561265"/>
                </a:moveTo>
                <a:cubicBezTo>
                  <a:pt x="3013708" y="3561265"/>
                  <a:pt x="3019849" y="3567406"/>
                  <a:pt x="3019849" y="3574981"/>
                </a:cubicBezTo>
                <a:cubicBezTo>
                  <a:pt x="3019849" y="3582556"/>
                  <a:pt x="3013708" y="3588697"/>
                  <a:pt x="3006133" y="3588697"/>
                </a:cubicBezTo>
                <a:cubicBezTo>
                  <a:pt x="2998558" y="3588697"/>
                  <a:pt x="2992417" y="3582556"/>
                  <a:pt x="2992417" y="3574981"/>
                </a:cubicBezTo>
                <a:cubicBezTo>
                  <a:pt x="2992417" y="3567406"/>
                  <a:pt x="2998558" y="3561265"/>
                  <a:pt x="3006133" y="3561265"/>
                </a:cubicBezTo>
                <a:close/>
                <a:moveTo>
                  <a:pt x="5063882" y="3558947"/>
                </a:moveTo>
                <a:cubicBezTo>
                  <a:pt x="5071457" y="3558947"/>
                  <a:pt x="5077598" y="3565088"/>
                  <a:pt x="5077598" y="3572663"/>
                </a:cubicBezTo>
                <a:cubicBezTo>
                  <a:pt x="5077598" y="3580238"/>
                  <a:pt x="5071457" y="3586379"/>
                  <a:pt x="5063882" y="3586379"/>
                </a:cubicBezTo>
                <a:cubicBezTo>
                  <a:pt x="5056307" y="3586379"/>
                  <a:pt x="5050166" y="3580238"/>
                  <a:pt x="5050166" y="3572663"/>
                </a:cubicBezTo>
                <a:cubicBezTo>
                  <a:pt x="5050166" y="3565088"/>
                  <a:pt x="5056307" y="3558947"/>
                  <a:pt x="5063882" y="3558947"/>
                </a:cubicBezTo>
                <a:close/>
                <a:moveTo>
                  <a:pt x="3433780" y="3556963"/>
                </a:moveTo>
                <a:cubicBezTo>
                  <a:pt x="3441355" y="3556963"/>
                  <a:pt x="3447496" y="3563104"/>
                  <a:pt x="3447496" y="3570679"/>
                </a:cubicBezTo>
                <a:cubicBezTo>
                  <a:pt x="3447496" y="3578254"/>
                  <a:pt x="3441355" y="3584395"/>
                  <a:pt x="3433780" y="3584395"/>
                </a:cubicBezTo>
                <a:cubicBezTo>
                  <a:pt x="3426205" y="3584395"/>
                  <a:pt x="3420064" y="3578254"/>
                  <a:pt x="3420064" y="3570679"/>
                </a:cubicBezTo>
                <a:cubicBezTo>
                  <a:pt x="3420064" y="3563104"/>
                  <a:pt x="3426205" y="3556963"/>
                  <a:pt x="3433780" y="3556963"/>
                </a:cubicBezTo>
                <a:close/>
                <a:moveTo>
                  <a:pt x="3122654" y="3555969"/>
                </a:moveTo>
                <a:cubicBezTo>
                  <a:pt x="3130229" y="3555969"/>
                  <a:pt x="3136370" y="3562110"/>
                  <a:pt x="3136370" y="3569685"/>
                </a:cubicBezTo>
                <a:cubicBezTo>
                  <a:pt x="3136370" y="3577260"/>
                  <a:pt x="3130229" y="3583401"/>
                  <a:pt x="3122654" y="3583401"/>
                </a:cubicBezTo>
                <a:cubicBezTo>
                  <a:pt x="3115079" y="3583401"/>
                  <a:pt x="3108938" y="3577260"/>
                  <a:pt x="3108938" y="3569685"/>
                </a:cubicBezTo>
                <a:cubicBezTo>
                  <a:pt x="3108938" y="3562110"/>
                  <a:pt x="3115079" y="3555969"/>
                  <a:pt x="3122654" y="3555969"/>
                </a:cubicBezTo>
                <a:close/>
                <a:moveTo>
                  <a:pt x="2596468" y="3554646"/>
                </a:moveTo>
                <a:cubicBezTo>
                  <a:pt x="2604042" y="3554646"/>
                  <a:pt x="2610184" y="3560787"/>
                  <a:pt x="2610184" y="3568362"/>
                </a:cubicBezTo>
                <a:cubicBezTo>
                  <a:pt x="2610184" y="3575937"/>
                  <a:pt x="2604042" y="3582078"/>
                  <a:pt x="2596468" y="3582078"/>
                </a:cubicBezTo>
                <a:cubicBezTo>
                  <a:pt x="2588894" y="3582078"/>
                  <a:pt x="2582752" y="3575937"/>
                  <a:pt x="2582752" y="3568362"/>
                </a:cubicBezTo>
                <a:cubicBezTo>
                  <a:pt x="2582752" y="3560787"/>
                  <a:pt x="2588894" y="3554646"/>
                  <a:pt x="2596468" y="3554646"/>
                </a:cubicBezTo>
                <a:close/>
                <a:moveTo>
                  <a:pt x="5965151" y="3554315"/>
                </a:moveTo>
                <a:cubicBezTo>
                  <a:pt x="5972726" y="3554315"/>
                  <a:pt x="5978867" y="3560456"/>
                  <a:pt x="5978867" y="3568031"/>
                </a:cubicBezTo>
                <a:cubicBezTo>
                  <a:pt x="5978867" y="3575606"/>
                  <a:pt x="5972726" y="3581747"/>
                  <a:pt x="5965151" y="3581747"/>
                </a:cubicBezTo>
                <a:cubicBezTo>
                  <a:pt x="5957576" y="3581747"/>
                  <a:pt x="5951435" y="3575606"/>
                  <a:pt x="5951435" y="3568031"/>
                </a:cubicBezTo>
                <a:cubicBezTo>
                  <a:pt x="5951435" y="3560456"/>
                  <a:pt x="5957576" y="3554315"/>
                  <a:pt x="5965151" y="3554315"/>
                </a:cubicBezTo>
                <a:close/>
                <a:moveTo>
                  <a:pt x="5729160" y="3552991"/>
                </a:moveTo>
                <a:cubicBezTo>
                  <a:pt x="5736735" y="3552991"/>
                  <a:pt x="5742876" y="3559132"/>
                  <a:pt x="5742876" y="3566707"/>
                </a:cubicBezTo>
                <a:cubicBezTo>
                  <a:pt x="5742876" y="3574282"/>
                  <a:pt x="5736735" y="3580423"/>
                  <a:pt x="5729160" y="3580423"/>
                </a:cubicBezTo>
                <a:cubicBezTo>
                  <a:pt x="5721585" y="3580423"/>
                  <a:pt x="5715444" y="3574282"/>
                  <a:pt x="5715444" y="3566707"/>
                </a:cubicBezTo>
                <a:cubicBezTo>
                  <a:pt x="5715444" y="3559132"/>
                  <a:pt x="5721585" y="3552991"/>
                  <a:pt x="5729160" y="3552991"/>
                </a:cubicBezTo>
                <a:close/>
                <a:moveTo>
                  <a:pt x="2709003" y="3551668"/>
                </a:moveTo>
                <a:cubicBezTo>
                  <a:pt x="2716577" y="3551668"/>
                  <a:pt x="2722724" y="3557809"/>
                  <a:pt x="2722724" y="3565384"/>
                </a:cubicBezTo>
                <a:cubicBezTo>
                  <a:pt x="2722724" y="3572959"/>
                  <a:pt x="2716577" y="3579100"/>
                  <a:pt x="2709003" y="3579100"/>
                </a:cubicBezTo>
                <a:cubicBezTo>
                  <a:pt x="2701427" y="3579100"/>
                  <a:pt x="2695288" y="3572959"/>
                  <a:pt x="2695288" y="3565384"/>
                </a:cubicBezTo>
                <a:cubicBezTo>
                  <a:pt x="2695288" y="3557809"/>
                  <a:pt x="2701427" y="3551668"/>
                  <a:pt x="2709003" y="3551668"/>
                </a:cubicBezTo>
                <a:close/>
                <a:moveTo>
                  <a:pt x="5109226" y="3551337"/>
                </a:moveTo>
                <a:cubicBezTo>
                  <a:pt x="5116801" y="3551337"/>
                  <a:pt x="5122942" y="3557478"/>
                  <a:pt x="5122942" y="3565053"/>
                </a:cubicBezTo>
                <a:cubicBezTo>
                  <a:pt x="5122942" y="3572628"/>
                  <a:pt x="5116801" y="3578769"/>
                  <a:pt x="5109226" y="3578769"/>
                </a:cubicBezTo>
                <a:cubicBezTo>
                  <a:pt x="5101651" y="3578769"/>
                  <a:pt x="5095510" y="3572628"/>
                  <a:pt x="5095510" y="3565053"/>
                </a:cubicBezTo>
                <a:cubicBezTo>
                  <a:pt x="5095510" y="3557478"/>
                  <a:pt x="5101651" y="3551337"/>
                  <a:pt x="5109226" y="3551337"/>
                </a:cubicBezTo>
                <a:close/>
                <a:moveTo>
                  <a:pt x="5436569" y="3551004"/>
                </a:moveTo>
                <a:cubicBezTo>
                  <a:pt x="5444144" y="3551004"/>
                  <a:pt x="5450285" y="3557145"/>
                  <a:pt x="5450285" y="3564720"/>
                </a:cubicBezTo>
                <a:cubicBezTo>
                  <a:pt x="5450285" y="3572295"/>
                  <a:pt x="5444144" y="3578436"/>
                  <a:pt x="5436569" y="3578436"/>
                </a:cubicBezTo>
                <a:cubicBezTo>
                  <a:pt x="5428994" y="3578436"/>
                  <a:pt x="5422853" y="3572295"/>
                  <a:pt x="5422853" y="3564720"/>
                </a:cubicBezTo>
                <a:cubicBezTo>
                  <a:pt x="5422853" y="3557145"/>
                  <a:pt x="5428994" y="3551004"/>
                  <a:pt x="5436569" y="3551004"/>
                </a:cubicBezTo>
                <a:close/>
                <a:moveTo>
                  <a:pt x="3240484" y="3549680"/>
                </a:moveTo>
                <a:cubicBezTo>
                  <a:pt x="3248059" y="3549680"/>
                  <a:pt x="3254200" y="3555821"/>
                  <a:pt x="3254200" y="3563396"/>
                </a:cubicBezTo>
                <a:cubicBezTo>
                  <a:pt x="3254200" y="3570971"/>
                  <a:pt x="3248059" y="3577112"/>
                  <a:pt x="3240484" y="3577112"/>
                </a:cubicBezTo>
                <a:cubicBezTo>
                  <a:pt x="3232909" y="3577112"/>
                  <a:pt x="3226768" y="3570971"/>
                  <a:pt x="3226768" y="3563396"/>
                </a:cubicBezTo>
                <a:cubicBezTo>
                  <a:pt x="3226768" y="3555821"/>
                  <a:pt x="3232909" y="3549680"/>
                  <a:pt x="3240484" y="3549680"/>
                </a:cubicBezTo>
                <a:close/>
                <a:moveTo>
                  <a:pt x="5550098" y="3548690"/>
                </a:moveTo>
                <a:cubicBezTo>
                  <a:pt x="5557673" y="3548690"/>
                  <a:pt x="5563814" y="3554831"/>
                  <a:pt x="5563814" y="3562406"/>
                </a:cubicBezTo>
                <a:cubicBezTo>
                  <a:pt x="5563814" y="3569981"/>
                  <a:pt x="5557673" y="3576122"/>
                  <a:pt x="5550098" y="3576122"/>
                </a:cubicBezTo>
                <a:cubicBezTo>
                  <a:pt x="5542523" y="3576122"/>
                  <a:pt x="5536382" y="3569981"/>
                  <a:pt x="5536382" y="3562406"/>
                </a:cubicBezTo>
                <a:cubicBezTo>
                  <a:pt x="5536382" y="3554831"/>
                  <a:pt x="5542523" y="3548690"/>
                  <a:pt x="5550098" y="3548690"/>
                </a:cubicBezTo>
                <a:close/>
                <a:moveTo>
                  <a:pt x="2822530" y="3548026"/>
                </a:moveTo>
                <a:cubicBezTo>
                  <a:pt x="2830104" y="3548026"/>
                  <a:pt x="2836248" y="3554167"/>
                  <a:pt x="2836248" y="3561742"/>
                </a:cubicBezTo>
                <a:cubicBezTo>
                  <a:pt x="2836248" y="3569317"/>
                  <a:pt x="2830104" y="3575458"/>
                  <a:pt x="2822530" y="3575458"/>
                </a:cubicBezTo>
                <a:cubicBezTo>
                  <a:pt x="2814954" y="3575458"/>
                  <a:pt x="2808815" y="3569317"/>
                  <a:pt x="2808815" y="3561742"/>
                </a:cubicBezTo>
                <a:cubicBezTo>
                  <a:pt x="2808815" y="3554167"/>
                  <a:pt x="2814954" y="3548026"/>
                  <a:pt x="2822530" y="3548026"/>
                </a:cubicBezTo>
                <a:close/>
                <a:moveTo>
                  <a:pt x="3556576" y="3547366"/>
                </a:moveTo>
                <a:cubicBezTo>
                  <a:pt x="3564151" y="3547366"/>
                  <a:pt x="3570292" y="3553507"/>
                  <a:pt x="3570292" y="3561082"/>
                </a:cubicBezTo>
                <a:cubicBezTo>
                  <a:pt x="3570292" y="3568657"/>
                  <a:pt x="3564151" y="3574798"/>
                  <a:pt x="3556576" y="3574798"/>
                </a:cubicBezTo>
                <a:cubicBezTo>
                  <a:pt x="3549001" y="3574798"/>
                  <a:pt x="3542860" y="3568657"/>
                  <a:pt x="3542860" y="3561082"/>
                </a:cubicBezTo>
                <a:cubicBezTo>
                  <a:pt x="3542860" y="3553507"/>
                  <a:pt x="3549001" y="3547366"/>
                  <a:pt x="3556576" y="3547366"/>
                </a:cubicBezTo>
                <a:close/>
                <a:moveTo>
                  <a:pt x="5319402" y="3545708"/>
                </a:moveTo>
                <a:cubicBezTo>
                  <a:pt x="5326977" y="3545708"/>
                  <a:pt x="5333118" y="3551849"/>
                  <a:pt x="5333118" y="3559424"/>
                </a:cubicBezTo>
                <a:cubicBezTo>
                  <a:pt x="5333118" y="3566999"/>
                  <a:pt x="5326977" y="3573140"/>
                  <a:pt x="5319402" y="3573140"/>
                </a:cubicBezTo>
                <a:cubicBezTo>
                  <a:pt x="5311827" y="3573140"/>
                  <a:pt x="5305686" y="3566999"/>
                  <a:pt x="5305686" y="3559424"/>
                </a:cubicBezTo>
                <a:cubicBezTo>
                  <a:pt x="5305686" y="3551849"/>
                  <a:pt x="5311827" y="3545708"/>
                  <a:pt x="5319402" y="3545708"/>
                </a:cubicBezTo>
                <a:close/>
                <a:moveTo>
                  <a:pt x="5899287" y="3545378"/>
                </a:moveTo>
                <a:cubicBezTo>
                  <a:pt x="5906862" y="3545378"/>
                  <a:pt x="5913003" y="3551519"/>
                  <a:pt x="5913003" y="3559094"/>
                </a:cubicBezTo>
                <a:cubicBezTo>
                  <a:pt x="5913003" y="3566669"/>
                  <a:pt x="5906862" y="3572810"/>
                  <a:pt x="5899287" y="3572810"/>
                </a:cubicBezTo>
                <a:cubicBezTo>
                  <a:pt x="5891712" y="3572810"/>
                  <a:pt x="5885571" y="3566669"/>
                  <a:pt x="5885571" y="3559094"/>
                </a:cubicBezTo>
                <a:cubicBezTo>
                  <a:pt x="5885571" y="3551519"/>
                  <a:pt x="5891712" y="3545378"/>
                  <a:pt x="5899287" y="3545378"/>
                </a:cubicBezTo>
                <a:close/>
                <a:moveTo>
                  <a:pt x="2937051" y="3543724"/>
                </a:moveTo>
                <a:cubicBezTo>
                  <a:pt x="2944625" y="3543724"/>
                  <a:pt x="2950767" y="3549865"/>
                  <a:pt x="2950767" y="3557440"/>
                </a:cubicBezTo>
                <a:cubicBezTo>
                  <a:pt x="2950767" y="3565015"/>
                  <a:pt x="2944625" y="3571156"/>
                  <a:pt x="2937051" y="3571156"/>
                </a:cubicBezTo>
                <a:cubicBezTo>
                  <a:pt x="2929476" y="3571156"/>
                  <a:pt x="2923336" y="3565015"/>
                  <a:pt x="2923336" y="3557440"/>
                </a:cubicBezTo>
                <a:cubicBezTo>
                  <a:pt x="2923336" y="3549865"/>
                  <a:pt x="2929476" y="3543724"/>
                  <a:pt x="2937051" y="3543724"/>
                </a:cubicBezTo>
                <a:close/>
                <a:moveTo>
                  <a:pt x="3359639" y="3542730"/>
                </a:moveTo>
                <a:cubicBezTo>
                  <a:pt x="3367214" y="3542730"/>
                  <a:pt x="3373355" y="3548871"/>
                  <a:pt x="3373355" y="3556446"/>
                </a:cubicBezTo>
                <a:cubicBezTo>
                  <a:pt x="3373355" y="3564021"/>
                  <a:pt x="3367214" y="3570162"/>
                  <a:pt x="3359639" y="3570162"/>
                </a:cubicBezTo>
                <a:cubicBezTo>
                  <a:pt x="3352064" y="3570162"/>
                  <a:pt x="3345923" y="3564021"/>
                  <a:pt x="3345923" y="3556446"/>
                </a:cubicBezTo>
                <a:cubicBezTo>
                  <a:pt x="3345923" y="3548871"/>
                  <a:pt x="3352064" y="3542730"/>
                  <a:pt x="3359639" y="3542730"/>
                </a:cubicBezTo>
                <a:close/>
                <a:moveTo>
                  <a:pt x="5154240" y="3542066"/>
                </a:moveTo>
                <a:cubicBezTo>
                  <a:pt x="5161815" y="3542066"/>
                  <a:pt x="5167956" y="3548207"/>
                  <a:pt x="5167956" y="3555782"/>
                </a:cubicBezTo>
                <a:cubicBezTo>
                  <a:pt x="5167956" y="3563357"/>
                  <a:pt x="5161815" y="3569498"/>
                  <a:pt x="5154240" y="3569498"/>
                </a:cubicBezTo>
                <a:cubicBezTo>
                  <a:pt x="5146665" y="3569498"/>
                  <a:pt x="5140524" y="3563357"/>
                  <a:pt x="5140524" y="3555782"/>
                </a:cubicBezTo>
                <a:cubicBezTo>
                  <a:pt x="5140524" y="3548207"/>
                  <a:pt x="5146665" y="3542066"/>
                  <a:pt x="5154240" y="3542066"/>
                </a:cubicBezTo>
                <a:close/>
                <a:moveTo>
                  <a:pt x="5659655" y="3539422"/>
                </a:moveTo>
                <a:cubicBezTo>
                  <a:pt x="5667230" y="3539422"/>
                  <a:pt x="5673371" y="3545563"/>
                  <a:pt x="5673371" y="3553138"/>
                </a:cubicBezTo>
                <a:cubicBezTo>
                  <a:pt x="5673371" y="3560713"/>
                  <a:pt x="5667230" y="3566854"/>
                  <a:pt x="5659655" y="3566854"/>
                </a:cubicBezTo>
                <a:cubicBezTo>
                  <a:pt x="5652080" y="3566854"/>
                  <a:pt x="5645939" y="3560713"/>
                  <a:pt x="5645939" y="3553138"/>
                </a:cubicBezTo>
                <a:cubicBezTo>
                  <a:pt x="5645939" y="3545563"/>
                  <a:pt x="5652080" y="3539422"/>
                  <a:pt x="5659655" y="3539422"/>
                </a:cubicBezTo>
                <a:close/>
                <a:moveTo>
                  <a:pt x="3052155" y="3539088"/>
                </a:moveTo>
                <a:cubicBezTo>
                  <a:pt x="3059730" y="3539088"/>
                  <a:pt x="3065871" y="3545229"/>
                  <a:pt x="3065871" y="3552804"/>
                </a:cubicBezTo>
                <a:cubicBezTo>
                  <a:pt x="3065871" y="3560379"/>
                  <a:pt x="3059730" y="3566520"/>
                  <a:pt x="3052155" y="3566520"/>
                </a:cubicBezTo>
                <a:cubicBezTo>
                  <a:pt x="3044580" y="3566520"/>
                  <a:pt x="3038439" y="3560379"/>
                  <a:pt x="3038439" y="3552804"/>
                </a:cubicBezTo>
                <a:cubicBezTo>
                  <a:pt x="3038439" y="3545229"/>
                  <a:pt x="3044580" y="3539088"/>
                  <a:pt x="3052155" y="3539088"/>
                </a:cubicBezTo>
                <a:close/>
                <a:moveTo>
                  <a:pt x="5832757" y="3535780"/>
                </a:moveTo>
                <a:cubicBezTo>
                  <a:pt x="5840332" y="3535780"/>
                  <a:pt x="5846473" y="3541921"/>
                  <a:pt x="5846473" y="3549496"/>
                </a:cubicBezTo>
                <a:cubicBezTo>
                  <a:pt x="5846473" y="3557071"/>
                  <a:pt x="5840332" y="3563212"/>
                  <a:pt x="5832757" y="3563212"/>
                </a:cubicBezTo>
                <a:cubicBezTo>
                  <a:pt x="5825182" y="3563212"/>
                  <a:pt x="5819041" y="3557071"/>
                  <a:pt x="5819041" y="3549496"/>
                </a:cubicBezTo>
                <a:cubicBezTo>
                  <a:pt x="5819041" y="3541921"/>
                  <a:pt x="5825182" y="3535780"/>
                  <a:pt x="5832757" y="3535780"/>
                </a:cubicBezTo>
                <a:close/>
                <a:moveTo>
                  <a:pt x="2530602" y="3535447"/>
                </a:moveTo>
                <a:cubicBezTo>
                  <a:pt x="2538176" y="3535447"/>
                  <a:pt x="2544316" y="3541588"/>
                  <a:pt x="2544316" y="3549163"/>
                </a:cubicBezTo>
                <a:cubicBezTo>
                  <a:pt x="2544316" y="3556738"/>
                  <a:pt x="2538176" y="3562879"/>
                  <a:pt x="2530602" y="3562879"/>
                </a:cubicBezTo>
                <a:cubicBezTo>
                  <a:pt x="2523026" y="3562879"/>
                  <a:pt x="2516884" y="3556738"/>
                  <a:pt x="2516884" y="3549163"/>
                </a:cubicBezTo>
                <a:cubicBezTo>
                  <a:pt x="2516884" y="3541588"/>
                  <a:pt x="2523026" y="3535447"/>
                  <a:pt x="2530602" y="3535447"/>
                </a:cubicBezTo>
                <a:close/>
                <a:moveTo>
                  <a:pt x="3480781" y="3534123"/>
                </a:moveTo>
                <a:cubicBezTo>
                  <a:pt x="3488356" y="3534123"/>
                  <a:pt x="3494497" y="3540264"/>
                  <a:pt x="3494497" y="3547839"/>
                </a:cubicBezTo>
                <a:cubicBezTo>
                  <a:pt x="3494497" y="3555414"/>
                  <a:pt x="3488356" y="3561555"/>
                  <a:pt x="3480781" y="3561555"/>
                </a:cubicBezTo>
                <a:cubicBezTo>
                  <a:pt x="3473206" y="3561555"/>
                  <a:pt x="3467065" y="3555414"/>
                  <a:pt x="3467065" y="3547839"/>
                </a:cubicBezTo>
                <a:cubicBezTo>
                  <a:pt x="3467065" y="3540264"/>
                  <a:pt x="3473206" y="3534123"/>
                  <a:pt x="3480781" y="3534123"/>
                </a:cubicBezTo>
                <a:close/>
                <a:moveTo>
                  <a:pt x="3168992" y="3533463"/>
                </a:moveTo>
                <a:cubicBezTo>
                  <a:pt x="3176567" y="3533463"/>
                  <a:pt x="3182708" y="3539604"/>
                  <a:pt x="3182708" y="3547179"/>
                </a:cubicBezTo>
                <a:cubicBezTo>
                  <a:pt x="3182708" y="3554754"/>
                  <a:pt x="3176567" y="3560895"/>
                  <a:pt x="3168992" y="3560895"/>
                </a:cubicBezTo>
                <a:cubicBezTo>
                  <a:pt x="3161417" y="3560895"/>
                  <a:pt x="3155276" y="3554754"/>
                  <a:pt x="3155276" y="3547179"/>
                </a:cubicBezTo>
                <a:cubicBezTo>
                  <a:pt x="3155276" y="3539604"/>
                  <a:pt x="3161417" y="3533463"/>
                  <a:pt x="3168992" y="3533463"/>
                </a:cubicBezTo>
                <a:close/>
                <a:moveTo>
                  <a:pt x="2642473" y="3532469"/>
                </a:moveTo>
                <a:cubicBezTo>
                  <a:pt x="2650047" y="3532469"/>
                  <a:pt x="2656188" y="3538610"/>
                  <a:pt x="2656188" y="3546185"/>
                </a:cubicBezTo>
                <a:cubicBezTo>
                  <a:pt x="2656188" y="3553760"/>
                  <a:pt x="2650047" y="3559901"/>
                  <a:pt x="2642473" y="3559901"/>
                </a:cubicBezTo>
                <a:cubicBezTo>
                  <a:pt x="2634894" y="3559901"/>
                  <a:pt x="2628752" y="3553760"/>
                  <a:pt x="2628752" y="3546185"/>
                </a:cubicBezTo>
                <a:cubicBezTo>
                  <a:pt x="2628752" y="3538610"/>
                  <a:pt x="2634894" y="3532469"/>
                  <a:pt x="2642473" y="3532469"/>
                </a:cubicBezTo>
                <a:close/>
                <a:moveTo>
                  <a:pt x="8480305" y="3531145"/>
                </a:moveTo>
                <a:cubicBezTo>
                  <a:pt x="8487880" y="3531145"/>
                  <a:pt x="8494021" y="3537286"/>
                  <a:pt x="8494021" y="3544861"/>
                </a:cubicBezTo>
                <a:cubicBezTo>
                  <a:pt x="8494021" y="3552436"/>
                  <a:pt x="8487880" y="3558577"/>
                  <a:pt x="8480305" y="3558577"/>
                </a:cubicBezTo>
                <a:cubicBezTo>
                  <a:pt x="8472730" y="3558577"/>
                  <a:pt x="8466589" y="3552436"/>
                  <a:pt x="8466589" y="3544861"/>
                </a:cubicBezTo>
                <a:cubicBezTo>
                  <a:pt x="8466589" y="3537286"/>
                  <a:pt x="8472730" y="3531145"/>
                  <a:pt x="8480305" y="3531145"/>
                </a:cubicBezTo>
                <a:close/>
                <a:moveTo>
                  <a:pt x="5198590" y="3531145"/>
                </a:moveTo>
                <a:cubicBezTo>
                  <a:pt x="5206165" y="3531145"/>
                  <a:pt x="5212306" y="3537286"/>
                  <a:pt x="5212306" y="3544861"/>
                </a:cubicBezTo>
                <a:cubicBezTo>
                  <a:pt x="5212306" y="3552436"/>
                  <a:pt x="5206165" y="3558577"/>
                  <a:pt x="5198590" y="3558577"/>
                </a:cubicBezTo>
                <a:cubicBezTo>
                  <a:pt x="5191015" y="3558577"/>
                  <a:pt x="5184874" y="3552436"/>
                  <a:pt x="5184874" y="3544861"/>
                </a:cubicBezTo>
                <a:cubicBezTo>
                  <a:pt x="5184874" y="3537286"/>
                  <a:pt x="5191015" y="3531145"/>
                  <a:pt x="5198590" y="3531145"/>
                </a:cubicBezTo>
                <a:close/>
                <a:moveTo>
                  <a:pt x="8426684" y="3530485"/>
                </a:moveTo>
                <a:cubicBezTo>
                  <a:pt x="8434259" y="3530485"/>
                  <a:pt x="8440400" y="3536626"/>
                  <a:pt x="8440400" y="3544201"/>
                </a:cubicBezTo>
                <a:cubicBezTo>
                  <a:pt x="8440400" y="3551776"/>
                  <a:pt x="8434259" y="3557917"/>
                  <a:pt x="8426684" y="3557917"/>
                </a:cubicBezTo>
                <a:cubicBezTo>
                  <a:pt x="8419109" y="3557917"/>
                  <a:pt x="8412968" y="3551776"/>
                  <a:pt x="8412968" y="3544201"/>
                </a:cubicBezTo>
                <a:cubicBezTo>
                  <a:pt x="8412968" y="3536626"/>
                  <a:pt x="8419109" y="3530485"/>
                  <a:pt x="8426684" y="3530485"/>
                </a:cubicBezTo>
                <a:close/>
                <a:moveTo>
                  <a:pt x="5477611" y="3530485"/>
                </a:moveTo>
                <a:cubicBezTo>
                  <a:pt x="5485186" y="3530485"/>
                  <a:pt x="5491327" y="3536626"/>
                  <a:pt x="5491327" y="3544201"/>
                </a:cubicBezTo>
                <a:cubicBezTo>
                  <a:pt x="5491327" y="3551776"/>
                  <a:pt x="5485186" y="3557917"/>
                  <a:pt x="5477611" y="3557917"/>
                </a:cubicBezTo>
                <a:cubicBezTo>
                  <a:pt x="5470036" y="3557917"/>
                  <a:pt x="5463895" y="3551776"/>
                  <a:pt x="5463895" y="3544201"/>
                </a:cubicBezTo>
                <a:cubicBezTo>
                  <a:pt x="5463895" y="3536626"/>
                  <a:pt x="5470036" y="3530485"/>
                  <a:pt x="5477611" y="3530485"/>
                </a:cubicBezTo>
                <a:close/>
                <a:moveTo>
                  <a:pt x="8373396" y="3530154"/>
                </a:moveTo>
                <a:cubicBezTo>
                  <a:pt x="8380971" y="3530154"/>
                  <a:pt x="8387112" y="3536295"/>
                  <a:pt x="8387112" y="3543870"/>
                </a:cubicBezTo>
                <a:cubicBezTo>
                  <a:pt x="8387112" y="3551445"/>
                  <a:pt x="8380971" y="3557586"/>
                  <a:pt x="8373396" y="3557586"/>
                </a:cubicBezTo>
                <a:cubicBezTo>
                  <a:pt x="8365821" y="3557586"/>
                  <a:pt x="8359680" y="3551445"/>
                  <a:pt x="8359680" y="3543870"/>
                </a:cubicBezTo>
                <a:cubicBezTo>
                  <a:pt x="8359680" y="3536295"/>
                  <a:pt x="8365821" y="3530154"/>
                  <a:pt x="8373396" y="3530154"/>
                </a:cubicBezTo>
                <a:close/>
                <a:moveTo>
                  <a:pt x="2755346" y="3529491"/>
                </a:moveTo>
                <a:cubicBezTo>
                  <a:pt x="2762916" y="3529491"/>
                  <a:pt x="2769057" y="3535632"/>
                  <a:pt x="2769057" y="3543207"/>
                </a:cubicBezTo>
                <a:cubicBezTo>
                  <a:pt x="2769057" y="3550782"/>
                  <a:pt x="2762916" y="3556923"/>
                  <a:pt x="2755346" y="3556923"/>
                </a:cubicBezTo>
                <a:cubicBezTo>
                  <a:pt x="2747773" y="3556923"/>
                  <a:pt x="2741625" y="3550782"/>
                  <a:pt x="2741625" y="3543207"/>
                </a:cubicBezTo>
                <a:cubicBezTo>
                  <a:pt x="2741625" y="3535632"/>
                  <a:pt x="2747773" y="3529491"/>
                  <a:pt x="2755346" y="3529491"/>
                </a:cubicBezTo>
                <a:close/>
                <a:moveTo>
                  <a:pt x="8266157" y="3529161"/>
                </a:moveTo>
                <a:cubicBezTo>
                  <a:pt x="8273732" y="3529161"/>
                  <a:pt x="8279873" y="3535302"/>
                  <a:pt x="8279873" y="3542877"/>
                </a:cubicBezTo>
                <a:cubicBezTo>
                  <a:pt x="8279873" y="3550452"/>
                  <a:pt x="8273732" y="3556593"/>
                  <a:pt x="8266157" y="3556593"/>
                </a:cubicBezTo>
                <a:cubicBezTo>
                  <a:pt x="8258582" y="3556593"/>
                  <a:pt x="8252441" y="3550452"/>
                  <a:pt x="8252441" y="3542877"/>
                </a:cubicBezTo>
                <a:cubicBezTo>
                  <a:pt x="8252441" y="3535302"/>
                  <a:pt x="8258582" y="3529161"/>
                  <a:pt x="8266157" y="3529161"/>
                </a:cubicBezTo>
                <a:close/>
                <a:moveTo>
                  <a:pt x="8212539" y="3528497"/>
                </a:moveTo>
                <a:cubicBezTo>
                  <a:pt x="8220114" y="3528497"/>
                  <a:pt x="8226255" y="3534638"/>
                  <a:pt x="8226255" y="3542213"/>
                </a:cubicBezTo>
                <a:cubicBezTo>
                  <a:pt x="8226255" y="3549788"/>
                  <a:pt x="8220114" y="3555929"/>
                  <a:pt x="8212539" y="3555929"/>
                </a:cubicBezTo>
                <a:cubicBezTo>
                  <a:pt x="8204964" y="3555929"/>
                  <a:pt x="8198823" y="3549788"/>
                  <a:pt x="8198823" y="3542213"/>
                </a:cubicBezTo>
                <a:cubicBezTo>
                  <a:pt x="8198823" y="3534638"/>
                  <a:pt x="8204964" y="3528497"/>
                  <a:pt x="8212539" y="3528497"/>
                </a:cubicBezTo>
                <a:close/>
                <a:moveTo>
                  <a:pt x="5362098" y="3528497"/>
                </a:moveTo>
                <a:cubicBezTo>
                  <a:pt x="5369673" y="3528497"/>
                  <a:pt x="5375814" y="3534638"/>
                  <a:pt x="5375814" y="3542213"/>
                </a:cubicBezTo>
                <a:cubicBezTo>
                  <a:pt x="5375814" y="3549788"/>
                  <a:pt x="5369673" y="3555929"/>
                  <a:pt x="5362098" y="3555929"/>
                </a:cubicBezTo>
                <a:cubicBezTo>
                  <a:pt x="5354523" y="3555929"/>
                  <a:pt x="5348382" y="3549788"/>
                  <a:pt x="5348382" y="3542213"/>
                </a:cubicBezTo>
                <a:cubicBezTo>
                  <a:pt x="5348382" y="3534638"/>
                  <a:pt x="5354523" y="3528497"/>
                  <a:pt x="5362098" y="3528497"/>
                </a:cubicBezTo>
                <a:close/>
                <a:moveTo>
                  <a:pt x="8158904" y="3528167"/>
                </a:moveTo>
                <a:cubicBezTo>
                  <a:pt x="8166479" y="3528167"/>
                  <a:pt x="8172620" y="3534308"/>
                  <a:pt x="8172620" y="3541883"/>
                </a:cubicBezTo>
                <a:cubicBezTo>
                  <a:pt x="8172620" y="3549458"/>
                  <a:pt x="8166479" y="3555599"/>
                  <a:pt x="8158904" y="3555599"/>
                </a:cubicBezTo>
                <a:cubicBezTo>
                  <a:pt x="8151329" y="3555599"/>
                  <a:pt x="8145188" y="3549458"/>
                  <a:pt x="8145188" y="3541883"/>
                </a:cubicBezTo>
                <a:cubicBezTo>
                  <a:pt x="8145188" y="3534308"/>
                  <a:pt x="8151329" y="3528167"/>
                  <a:pt x="8158904" y="3528167"/>
                </a:cubicBezTo>
                <a:close/>
                <a:moveTo>
                  <a:pt x="8104970" y="3527507"/>
                </a:moveTo>
                <a:cubicBezTo>
                  <a:pt x="8112545" y="3527507"/>
                  <a:pt x="8118686" y="3533648"/>
                  <a:pt x="8118686" y="3541223"/>
                </a:cubicBezTo>
                <a:cubicBezTo>
                  <a:pt x="8118686" y="3548798"/>
                  <a:pt x="8112545" y="3554939"/>
                  <a:pt x="8104970" y="3554939"/>
                </a:cubicBezTo>
                <a:cubicBezTo>
                  <a:pt x="8097395" y="3554939"/>
                  <a:pt x="8091254" y="3548798"/>
                  <a:pt x="8091254" y="3541223"/>
                </a:cubicBezTo>
                <a:cubicBezTo>
                  <a:pt x="8091254" y="3533648"/>
                  <a:pt x="8097395" y="3527507"/>
                  <a:pt x="8104970" y="3527507"/>
                </a:cubicBezTo>
                <a:close/>
                <a:moveTo>
                  <a:pt x="3286822" y="3527173"/>
                </a:moveTo>
                <a:cubicBezTo>
                  <a:pt x="3294397" y="3527173"/>
                  <a:pt x="3300538" y="3533314"/>
                  <a:pt x="3300538" y="3540889"/>
                </a:cubicBezTo>
                <a:cubicBezTo>
                  <a:pt x="3300538" y="3548464"/>
                  <a:pt x="3294397" y="3554605"/>
                  <a:pt x="3286822" y="3554605"/>
                </a:cubicBezTo>
                <a:cubicBezTo>
                  <a:pt x="3279247" y="3554605"/>
                  <a:pt x="3273106" y="3548464"/>
                  <a:pt x="3273106" y="3540889"/>
                </a:cubicBezTo>
                <a:cubicBezTo>
                  <a:pt x="3273106" y="3533314"/>
                  <a:pt x="3279247" y="3527173"/>
                  <a:pt x="3286822" y="3527173"/>
                </a:cubicBezTo>
                <a:close/>
                <a:moveTo>
                  <a:pt x="8051018" y="3526843"/>
                </a:moveTo>
                <a:cubicBezTo>
                  <a:pt x="8058593" y="3526843"/>
                  <a:pt x="8064734" y="3532984"/>
                  <a:pt x="8064734" y="3540559"/>
                </a:cubicBezTo>
                <a:cubicBezTo>
                  <a:pt x="8064734" y="3548134"/>
                  <a:pt x="8058593" y="3554275"/>
                  <a:pt x="8051018" y="3554275"/>
                </a:cubicBezTo>
                <a:cubicBezTo>
                  <a:pt x="8043443" y="3554275"/>
                  <a:pt x="8037302" y="3548134"/>
                  <a:pt x="8037302" y="3540559"/>
                </a:cubicBezTo>
                <a:cubicBezTo>
                  <a:pt x="8037302" y="3532984"/>
                  <a:pt x="8043443" y="3526843"/>
                  <a:pt x="8051018" y="3526843"/>
                </a:cubicBezTo>
                <a:close/>
                <a:moveTo>
                  <a:pt x="7997067" y="3526183"/>
                </a:moveTo>
                <a:cubicBezTo>
                  <a:pt x="8004642" y="3526183"/>
                  <a:pt x="8010783" y="3532324"/>
                  <a:pt x="8010783" y="3539899"/>
                </a:cubicBezTo>
                <a:cubicBezTo>
                  <a:pt x="8010783" y="3547474"/>
                  <a:pt x="8004642" y="3553615"/>
                  <a:pt x="7997067" y="3553615"/>
                </a:cubicBezTo>
                <a:cubicBezTo>
                  <a:pt x="7989492" y="3553615"/>
                  <a:pt x="7983351" y="3547474"/>
                  <a:pt x="7983351" y="3539899"/>
                </a:cubicBezTo>
                <a:cubicBezTo>
                  <a:pt x="7983351" y="3532324"/>
                  <a:pt x="7989492" y="3526183"/>
                  <a:pt x="7997067" y="3526183"/>
                </a:cubicBezTo>
                <a:close/>
                <a:moveTo>
                  <a:pt x="7943102" y="3525519"/>
                </a:moveTo>
                <a:cubicBezTo>
                  <a:pt x="7950677" y="3525519"/>
                  <a:pt x="7956818" y="3531660"/>
                  <a:pt x="7956818" y="3539235"/>
                </a:cubicBezTo>
                <a:cubicBezTo>
                  <a:pt x="7956818" y="3546810"/>
                  <a:pt x="7950677" y="3552951"/>
                  <a:pt x="7943102" y="3552951"/>
                </a:cubicBezTo>
                <a:cubicBezTo>
                  <a:pt x="7935527" y="3552951"/>
                  <a:pt x="7929386" y="3546810"/>
                  <a:pt x="7929386" y="3539235"/>
                </a:cubicBezTo>
                <a:cubicBezTo>
                  <a:pt x="7929386" y="3531660"/>
                  <a:pt x="7935527" y="3525519"/>
                  <a:pt x="7943102" y="3525519"/>
                </a:cubicBezTo>
                <a:close/>
                <a:moveTo>
                  <a:pt x="2868855" y="3525519"/>
                </a:moveTo>
                <a:cubicBezTo>
                  <a:pt x="2876428" y="3525519"/>
                  <a:pt x="2882571" y="3531660"/>
                  <a:pt x="2882571" y="3539235"/>
                </a:cubicBezTo>
                <a:cubicBezTo>
                  <a:pt x="2882571" y="3546810"/>
                  <a:pt x="2876428" y="3552951"/>
                  <a:pt x="2868855" y="3552951"/>
                </a:cubicBezTo>
                <a:cubicBezTo>
                  <a:pt x="2861280" y="3552951"/>
                  <a:pt x="2855135" y="3546810"/>
                  <a:pt x="2855135" y="3539235"/>
                </a:cubicBezTo>
                <a:cubicBezTo>
                  <a:pt x="2855135" y="3531660"/>
                  <a:pt x="2861280" y="3525519"/>
                  <a:pt x="2868855" y="3525519"/>
                </a:cubicBezTo>
                <a:close/>
                <a:moveTo>
                  <a:pt x="5589486" y="3524859"/>
                </a:moveTo>
                <a:cubicBezTo>
                  <a:pt x="5597061" y="3524859"/>
                  <a:pt x="5603202" y="3531000"/>
                  <a:pt x="5603202" y="3538575"/>
                </a:cubicBezTo>
                <a:cubicBezTo>
                  <a:pt x="5603202" y="3546150"/>
                  <a:pt x="5597061" y="3552291"/>
                  <a:pt x="5589486" y="3552291"/>
                </a:cubicBezTo>
                <a:cubicBezTo>
                  <a:pt x="5581911" y="3552291"/>
                  <a:pt x="5575770" y="3546150"/>
                  <a:pt x="5575770" y="3538575"/>
                </a:cubicBezTo>
                <a:cubicBezTo>
                  <a:pt x="5575770" y="3531000"/>
                  <a:pt x="5581911" y="3524859"/>
                  <a:pt x="5589486" y="3524859"/>
                </a:cubicBezTo>
                <a:close/>
                <a:moveTo>
                  <a:pt x="2982980" y="3521547"/>
                </a:moveTo>
                <a:cubicBezTo>
                  <a:pt x="2990555" y="3521547"/>
                  <a:pt x="2996696" y="3527688"/>
                  <a:pt x="2996696" y="3535263"/>
                </a:cubicBezTo>
                <a:cubicBezTo>
                  <a:pt x="2996696" y="3542838"/>
                  <a:pt x="2990555" y="3548979"/>
                  <a:pt x="2982980" y="3548979"/>
                </a:cubicBezTo>
                <a:cubicBezTo>
                  <a:pt x="2975487" y="3548979"/>
                  <a:pt x="2969348" y="3542838"/>
                  <a:pt x="2969348" y="3535263"/>
                </a:cubicBezTo>
                <a:cubicBezTo>
                  <a:pt x="2969348" y="3527688"/>
                  <a:pt x="2975487" y="3521547"/>
                  <a:pt x="2982980" y="3521547"/>
                </a:cubicBezTo>
                <a:close/>
                <a:moveTo>
                  <a:pt x="3406640" y="3519893"/>
                </a:moveTo>
                <a:cubicBezTo>
                  <a:pt x="3414215" y="3519893"/>
                  <a:pt x="3420356" y="3526034"/>
                  <a:pt x="3420356" y="3533609"/>
                </a:cubicBezTo>
                <a:cubicBezTo>
                  <a:pt x="3420356" y="3541184"/>
                  <a:pt x="3414215" y="3547325"/>
                  <a:pt x="3406640" y="3547325"/>
                </a:cubicBezTo>
                <a:cubicBezTo>
                  <a:pt x="3399065" y="3547325"/>
                  <a:pt x="3392924" y="3541184"/>
                  <a:pt x="3392924" y="3533609"/>
                </a:cubicBezTo>
                <a:cubicBezTo>
                  <a:pt x="3392924" y="3526034"/>
                  <a:pt x="3399065" y="3519893"/>
                  <a:pt x="3406640" y="3519893"/>
                </a:cubicBezTo>
                <a:close/>
                <a:moveTo>
                  <a:pt x="4937774" y="3518569"/>
                </a:moveTo>
                <a:cubicBezTo>
                  <a:pt x="4945349" y="3518569"/>
                  <a:pt x="4951490" y="3524710"/>
                  <a:pt x="4951490" y="3532285"/>
                </a:cubicBezTo>
                <a:cubicBezTo>
                  <a:pt x="4951490" y="3539860"/>
                  <a:pt x="4945349" y="3546001"/>
                  <a:pt x="4937774" y="3546001"/>
                </a:cubicBezTo>
                <a:cubicBezTo>
                  <a:pt x="4930199" y="3546001"/>
                  <a:pt x="4924058" y="3539860"/>
                  <a:pt x="4924058" y="3532285"/>
                </a:cubicBezTo>
                <a:cubicBezTo>
                  <a:pt x="4924058" y="3524710"/>
                  <a:pt x="4930199" y="3518569"/>
                  <a:pt x="4937774" y="3518569"/>
                </a:cubicBezTo>
                <a:close/>
                <a:moveTo>
                  <a:pt x="5242944" y="3518239"/>
                </a:moveTo>
                <a:cubicBezTo>
                  <a:pt x="5250519" y="3518239"/>
                  <a:pt x="5256660" y="3524380"/>
                  <a:pt x="5256660" y="3531955"/>
                </a:cubicBezTo>
                <a:cubicBezTo>
                  <a:pt x="5256660" y="3539530"/>
                  <a:pt x="5250519" y="3545671"/>
                  <a:pt x="5242944" y="3545671"/>
                </a:cubicBezTo>
                <a:cubicBezTo>
                  <a:pt x="5235369" y="3545671"/>
                  <a:pt x="5229228" y="3539530"/>
                  <a:pt x="5229228" y="3531955"/>
                </a:cubicBezTo>
                <a:cubicBezTo>
                  <a:pt x="5229228" y="3524380"/>
                  <a:pt x="5235369" y="3518239"/>
                  <a:pt x="5242944" y="3518239"/>
                </a:cubicBezTo>
                <a:close/>
                <a:moveTo>
                  <a:pt x="3098493" y="3516581"/>
                </a:moveTo>
                <a:cubicBezTo>
                  <a:pt x="3106068" y="3516581"/>
                  <a:pt x="3112209" y="3522722"/>
                  <a:pt x="3112209" y="3530297"/>
                </a:cubicBezTo>
                <a:cubicBezTo>
                  <a:pt x="3112209" y="3537872"/>
                  <a:pt x="3106068" y="3544013"/>
                  <a:pt x="3098493" y="3544013"/>
                </a:cubicBezTo>
                <a:cubicBezTo>
                  <a:pt x="3090918" y="3544013"/>
                  <a:pt x="3084777" y="3537872"/>
                  <a:pt x="3084777" y="3530297"/>
                </a:cubicBezTo>
                <a:cubicBezTo>
                  <a:pt x="3084777" y="3522722"/>
                  <a:pt x="3090918" y="3516581"/>
                  <a:pt x="3098493" y="3516581"/>
                </a:cubicBezTo>
                <a:close/>
                <a:moveTo>
                  <a:pt x="4983782" y="3516251"/>
                </a:moveTo>
                <a:cubicBezTo>
                  <a:pt x="4991357" y="3516251"/>
                  <a:pt x="4997498" y="3522392"/>
                  <a:pt x="4997498" y="3529967"/>
                </a:cubicBezTo>
                <a:cubicBezTo>
                  <a:pt x="4997498" y="3537542"/>
                  <a:pt x="4991357" y="3543683"/>
                  <a:pt x="4983782" y="3543683"/>
                </a:cubicBezTo>
                <a:cubicBezTo>
                  <a:pt x="4976207" y="3543683"/>
                  <a:pt x="4970066" y="3537542"/>
                  <a:pt x="4970066" y="3529967"/>
                </a:cubicBezTo>
                <a:cubicBezTo>
                  <a:pt x="4970066" y="3522392"/>
                  <a:pt x="4976207" y="3516251"/>
                  <a:pt x="4983782" y="3516251"/>
                </a:cubicBezTo>
                <a:close/>
                <a:moveTo>
                  <a:pt x="5933046" y="3513934"/>
                </a:moveTo>
                <a:cubicBezTo>
                  <a:pt x="5940621" y="3513934"/>
                  <a:pt x="5946762" y="3520075"/>
                  <a:pt x="5946762" y="3527650"/>
                </a:cubicBezTo>
                <a:cubicBezTo>
                  <a:pt x="5946762" y="3535225"/>
                  <a:pt x="5940621" y="3541366"/>
                  <a:pt x="5933046" y="3541366"/>
                </a:cubicBezTo>
                <a:cubicBezTo>
                  <a:pt x="5925471" y="3541366"/>
                  <a:pt x="5919330" y="3535225"/>
                  <a:pt x="5919330" y="3527650"/>
                </a:cubicBezTo>
                <a:cubicBezTo>
                  <a:pt x="5919330" y="3520075"/>
                  <a:pt x="5925471" y="3513934"/>
                  <a:pt x="5933046" y="3513934"/>
                </a:cubicBezTo>
                <a:close/>
                <a:moveTo>
                  <a:pt x="2576940" y="3513273"/>
                </a:moveTo>
                <a:cubicBezTo>
                  <a:pt x="2584514" y="3513273"/>
                  <a:pt x="2590655" y="3519414"/>
                  <a:pt x="2590655" y="3526989"/>
                </a:cubicBezTo>
                <a:cubicBezTo>
                  <a:pt x="2590655" y="3534564"/>
                  <a:pt x="2584514" y="3540705"/>
                  <a:pt x="2576940" y="3540705"/>
                </a:cubicBezTo>
                <a:cubicBezTo>
                  <a:pt x="2569364" y="3540705"/>
                  <a:pt x="2563222" y="3534564"/>
                  <a:pt x="2563222" y="3526989"/>
                </a:cubicBezTo>
                <a:cubicBezTo>
                  <a:pt x="2563222" y="3519414"/>
                  <a:pt x="2569364" y="3513273"/>
                  <a:pt x="2576940" y="3513273"/>
                </a:cubicBezTo>
                <a:close/>
                <a:moveTo>
                  <a:pt x="5697055" y="3512940"/>
                </a:moveTo>
                <a:cubicBezTo>
                  <a:pt x="5704630" y="3512940"/>
                  <a:pt x="5710771" y="3519081"/>
                  <a:pt x="5710771" y="3526656"/>
                </a:cubicBezTo>
                <a:cubicBezTo>
                  <a:pt x="5710771" y="3534231"/>
                  <a:pt x="5704630" y="3540372"/>
                  <a:pt x="5697055" y="3540372"/>
                </a:cubicBezTo>
                <a:cubicBezTo>
                  <a:pt x="5689480" y="3540372"/>
                  <a:pt x="5683339" y="3534231"/>
                  <a:pt x="5683339" y="3526656"/>
                </a:cubicBezTo>
                <a:cubicBezTo>
                  <a:pt x="5683339" y="3519081"/>
                  <a:pt x="5689480" y="3512940"/>
                  <a:pt x="5697055" y="3512940"/>
                </a:cubicBezTo>
                <a:close/>
                <a:moveTo>
                  <a:pt x="5029456" y="3511949"/>
                </a:moveTo>
                <a:cubicBezTo>
                  <a:pt x="5037031" y="3511949"/>
                  <a:pt x="5043172" y="3518090"/>
                  <a:pt x="5043172" y="3525665"/>
                </a:cubicBezTo>
                <a:cubicBezTo>
                  <a:pt x="5043172" y="3533240"/>
                  <a:pt x="5037031" y="3539381"/>
                  <a:pt x="5029456" y="3539381"/>
                </a:cubicBezTo>
                <a:cubicBezTo>
                  <a:pt x="5021881" y="3539381"/>
                  <a:pt x="5015740" y="3533240"/>
                  <a:pt x="5015740" y="3525665"/>
                </a:cubicBezTo>
                <a:cubicBezTo>
                  <a:pt x="5015740" y="3518090"/>
                  <a:pt x="5021881" y="3511949"/>
                  <a:pt x="5029456" y="3511949"/>
                </a:cubicBezTo>
                <a:close/>
                <a:moveTo>
                  <a:pt x="3527779" y="3511286"/>
                </a:moveTo>
                <a:cubicBezTo>
                  <a:pt x="3535354" y="3511286"/>
                  <a:pt x="3541495" y="3517427"/>
                  <a:pt x="3541495" y="3525002"/>
                </a:cubicBezTo>
                <a:cubicBezTo>
                  <a:pt x="3541495" y="3532577"/>
                  <a:pt x="3535354" y="3538718"/>
                  <a:pt x="3527779" y="3538718"/>
                </a:cubicBezTo>
                <a:cubicBezTo>
                  <a:pt x="3520204" y="3538718"/>
                  <a:pt x="3514063" y="3532577"/>
                  <a:pt x="3514063" y="3525002"/>
                </a:cubicBezTo>
                <a:cubicBezTo>
                  <a:pt x="3514063" y="3517427"/>
                  <a:pt x="3520204" y="3511286"/>
                  <a:pt x="3527779" y="3511286"/>
                </a:cubicBezTo>
                <a:close/>
                <a:moveTo>
                  <a:pt x="3215330" y="3511286"/>
                </a:moveTo>
                <a:cubicBezTo>
                  <a:pt x="3222905" y="3511286"/>
                  <a:pt x="3229046" y="3517427"/>
                  <a:pt x="3229046" y="3525002"/>
                </a:cubicBezTo>
                <a:cubicBezTo>
                  <a:pt x="3229046" y="3532577"/>
                  <a:pt x="3222905" y="3538718"/>
                  <a:pt x="3215330" y="3538718"/>
                </a:cubicBezTo>
                <a:cubicBezTo>
                  <a:pt x="3207755" y="3538718"/>
                  <a:pt x="3201614" y="3532577"/>
                  <a:pt x="3201614" y="3525002"/>
                </a:cubicBezTo>
                <a:cubicBezTo>
                  <a:pt x="3201614" y="3517427"/>
                  <a:pt x="3207755" y="3511286"/>
                  <a:pt x="3215330" y="3511286"/>
                </a:cubicBezTo>
                <a:close/>
                <a:moveTo>
                  <a:pt x="2688808" y="3510292"/>
                </a:moveTo>
                <a:cubicBezTo>
                  <a:pt x="2696390" y="3510292"/>
                  <a:pt x="2702526" y="3516433"/>
                  <a:pt x="2702526" y="3524008"/>
                </a:cubicBezTo>
                <a:cubicBezTo>
                  <a:pt x="2702526" y="3531583"/>
                  <a:pt x="2696390" y="3537724"/>
                  <a:pt x="2688808" y="3537724"/>
                </a:cubicBezTo>
                <a:cubicBezTo>
                  <a:pt x="2681239" y="3537724"/>
                  <a:pt x="2675094" y="3531583"/>
                  <a:pt x="2675094" y="3524008"/>
                </a:cubicBezTo>
                <a:cubicBezTo>
                  <a:pt x="2675094" y="3516433"/>
                  <a:pt x="2681239" y="3510292"/>
                  <a:pt x="2688808" y="3510292"/>
                </a:cubicBezTo>
                <a:close/>
                <a:moveTo>
                  <a:pt x="5404134" y="3509962"/>
                </a:moveTo>
                <a:cubicBezTo>
                  <a:pt x="5411709" y="3509962"/>
                  <a:pt x="5417850" y="3516103"/>
                  <a:pt x="5417850" y="3523678"/>
                </a:cubicBezTo>
                <a:cubicBezTo>
                  <a:pt x="5417850" y="3531253"/>
                  <a:pt x="5411709" y="3537394"/>
                  <a:pt x="5404134" y="3537394"/>
                </a:cubicBezTo>
                <a:cubicBezTo>
                  <a:pt x="5396559" y="3537394"/>
                  <a:pt x="5390418" y="3531253"/>
                  <a:pt x="5390418" y="3523678"/>
                </a:cubicBezTo>
                <a:cubicBezTo>
                  <a:pt x="5390418" y="3516103"/>
                  <a:pt x="5396559" y="3509962"/>
                  <a:pt x="5404134" y="3509962"/>
                </a:cubicBezTo>
                <a:close/>
                <a:moveTo>
                  <a:pt x="5517993" y="3508308"/>
                </a:moveTo>
                <a:cubicBezTo>
                  <a:pt x="5525568" y="3508308"/>
                  <a:pt x="5531709" y="3514449"/>
                  <a:pt x="5531709" y="3522024"/>
                </a:cubicBezTo>
                <a:cubicBezTo>
                  <a:pt x="5531709" y="3529599"/>
                  <a:pt x="5525568" y="3535740"/>
                  <a:pt x="5517993" y="3535740"/>
                </a:cubicBezTo>
                <a:cubicBezTo>
                  <a:pt x="5510418" y="3535740"/>
                  <a:pt x="5504277" y="3529599"/>
                  <a:pt x="5504277" y="3522024"/>
                </a:cubicBezTo>
                <a:cubicBezTo>
                  <a:pt x="5504277" y="3514449"/>
                  <a:pt x="5510418" y="3508308"/>
                  <a:pt x="5517993" y="3508308"/>
                </a:cubicBezTo>
                <a:close/>
                <a:moveTo>
                  <a:pt x="2801346" y="3506984"/>
                </a:moveTo>
                <a:cubicBezTo>
                  <a:pt x="2808926" y="3506984"/>
                  <a:pt x="2815065" y="3513125"/>
                  <a:pt x="2815065" y="3520700"/>
                </a:cubicBezTo>
                <a:cubicBezTo>
                  <a:pt x="2815065" y="3528275"/>
                  <a:pt x="2808926" y="3534416"/>
                  <a:pt x="2801346" y="3534416"/>
                </a:cubicBezTo>
                <a:cubicBezTo>
                  <a:pt x="2793771" y="3534416"/>
                  <a:pt x="2787632" y="3528275"/>
                  <a:pt x="2787632" y="3520700"/>
                </a:cubicBezTo>
                <a:cubicBezTo>
                  <a:pt x="2787632" y="3513125"/>
                  <a:pt x="2793771" y="3506984"/>
                  <a:pt x="2801346" y="3506984"/>
                </a:cubicBezTo>
                <a:close/>
                <a:moveTo>
                  <a:pt x="5867513" y="3505330"/>
                </a:moveTo>
                <a:cubicBezTo>
                  <a:pt x="5875088" y="3505330"/>
                  <a:pt x="5881229" y="3511471"/>
                  <a:pt x="5881229" y="3519046"/>
                </a:cubicBezTo>
                <a:cubicBezTo>
                  <a:pt x="5881229" y="3526621"/>
                  <a:pt x="5875088" y="3532762"/>
                  <a:pt x="5867513" y="3532762"/>
                </a:cubicBezTo>
                <a:cubicBezTo>
                  <a:pt x="5859938" y="3532762"/>
                  <a:pt x="5853797" y="3526621"/>
                  <a:pt x="5853797" y="3519046"/>
                </a:cubicBezTo>
                <a:cubicBezTo>
                  <a:pt x="5853797" y="3511471"/>
                  <a:pt x="5859938" y="3505330"/>
                  <a:pt x="5867513" y="3505330"/>
                </a:cubicBezTo>
                <a:close/>
                <a:moveTo>
                  <a:pt x="5075134" y="3505330"/>
                </a:moveTo>
                <a:cubicBezTo>
                  <a:pt x="5082709" y="3505330"/>
                  <a:pt x="5088850" y="3511471"/>
                  <a:pt x="5088850" y="3519046"/>
                </a:cubicBezTo>
                <a:cubicBezTo>
                  <a:pt x="5088850" y="3526621"/>
                  <a:pt x="5082709" y="3532762"/>
                  <a:pt x="5075134" y="3532762"/>
                </a:cubicBezTo>
                <a:cubicBezTo>
                  <a:pt x="5067559" y="3532762"/>
                  <a:pt x="5061418" y="3526621"/>
                  <a:pt x="5061418" y="3519046"/>
                </a:cubicBezTo>
                <a:cubicBezTo>
                  <a:pt x="5061418" y="3511471"/>
                  <a:pt x="5067559" y="3505330"/>
                  <a:pt x="5075134" y="3505330"/>
                </a:cubicBezTo>
                <a:close/>
                <a:moveTo>
                  <a:pt x="3333494" y="3504666"/>
                </a:moveTo>
                <a:cubicBezTo>
                  <a:pt x="3341069" y="3504666"/>
                  <a:pt x="3347210" y="3510807"/>
                  <a:pt x="3347210" y="3518382"/>
                </a:cubicBezTo>
                <a:cubicBezTo>
                  <a:pt x="3347210" y="3525957"/>
                  <a:pt x="3341069" y="3532098"/>
                  <a:pt x="3333494" y="3532098"/>
                </a:cubicBezTo>
                <a:cubicBezTo>
                  <a:pt x="3325919" y="3532098"/>
                  <a:pt x="3319778" y="3525957"/>
                  <a:pt x="3319778" y="3518382"/>
                </a:cubicBezTo>
                <a:cubicBezTo>
                  <a:pt x="3319778" y="3510807"/>
                  <a:pt x="3325919" y="3504666"/>
                  <a:pt x="3333494" y="3504666"/>
                </a:cubicBezTo>
                <a:close/>
                <a:moveTo>
                  <a:pt x="5286304" y="3503342"/>
                </a:moveTo>
                <a:cubicBezTo>
                  <a:pt x="5293879" y="3503342"/>
                  <a:pt x="5300020" y="3509483"/>
                  <a:pt x="5300020" y="3517058"/>
                </a:cubicBezTo>
                <a:cubicBezTo>
                  <a:pt x="5300020" y="3524633"/>
                  <a:pt x="5293879" y="3530774"/>
                  <a:pt x="5286304" y="3530774"/>
                </a:cubicBezTo>
                <a:cubicBezTo>
                  <a:pt x="5278729" y="3530774"/>
                  <a:pt x="5272588" y="3524633"/>
                  <a:pt x="5272588" y="3517058"/>
                </a:cubicBezTo>
                <a:cubicBezTo>
                  <a:pt x="5272588" y="3509483"/>
                  <a:pt x="5278729" y="3503342"/>
                  <a:pt x="5286304" y="3503342"/>
                </a:cubicBezTo>
                <a:close/>
                <a:moveTo>
                  <a:pt x="2914874" y="3503342"/>
                </a:moveTo>
                <a:cubicBezTo>
                  <a:pt x="2922450" y="3503342"/>
                  <a:pt x="2928591" y="3509483"/>
                  <a:pt x="2928591" y="3517058"/>
                </a:cubicBezTo>
                <a:cubicBezTo>
                  <a:pt x="2928591" y="3524633"/>
                  <a:pt x="2922450" y="3530774"/>
                  <a:pt x="2914874" y="3530774"/>
                </a:cubicBezTo>
                <a:cubicBezTo>
                  <a:pt x="2907299" y="3530774"/>
                  <a:pt x="2901156" y="3524633"/>
                  <a:pt x="2901156" y="3517058"/>
                </a:cubicBezTo>
                <a:cubicBezTo>
                  <a:pt x="2901156" y="3509483"/>
                  <a:pt x="2907299" y="3503342"/>
                  <a:pt x="2914874" y="3503342"/>
                </a:cubicBezTo>
                <a:close/>
                <a:moveTo>
                  <a:pt x="5627877" y="3499370"/>
                </a:moveTo>
                <a:cubicBezTo>
                  <a:pt x="5635452" y="3499370"/>
                  <a:pt x="5641593" y="3505511"/>
                  <a:pt x="5641593" y="3513086"/>
                </a:cubicBezTo>
                <a:cubicBezTo>
                  <a:pt x="5641593" y="3520661"/>
                  <a:pt x="5635452" y="3526802"/>
                  <a:pt x="5627877" y="3526802"/>
                </a:cubicBezTo>
                <a:cubicBezTo>
                  <a:pt x="5620302" y="3526802"/>
                  <a:pt x="5614161" y="3520661"/>
                  <a:pt x="5614161" y="3513086"/>
                </a:cubicBezTo>
                <a:cubicBezTo>
                  <a:pt x="5614161" y="3505511"/>
                  <a:pt x="5620302" y="3499370"/>
                  <a:pt x="5627877" y="3499370"/>
                </a:cubicBezTo>
                <a:close/>
                <a:moveTo>
                  <a:pt x="3029318" y="3499370"/>
                </a:moveTo>
                <a:cubicBezTo>
                  <a:pt x="3036893" y="3499370"/>
                  <a:pt x="3043034" y="3505511"/>
                  <a:pt x="3043034" y="3513086"/>
                </a:cubicBezTo>
                <a:cubicBezTo>
                  <a:pt x="3043034" y="3520661"/>
                  <a:pt x="3036893" y="3526802"/>
                  <a:pt x="3029318" y="3526802"/>
                </a:cubicBezTo>
                <a:cubicBezTo>
                  <a:pt x="3021743" y="3526802"/>
                  <a:pt x="3015602" y="3520661"/>
                  <a:pt x="3015602" y="3513086"/>
                </a:cubicBezTo>
                <a:cubicBezTo>
                  <a:pt x="3015602" y="3505511"/>
                  <a:pt x="3021743" y="3499370"/>
                  <a:pt x="3029318" y="3499370"/>
                </a:cubicBezTo>
                <a:close/>
                <a:moveTo>
                  <a:pt x="3453308" y="3497386"/>
                </a:moveTo>
                <a:cubicBezTo>
                  <a:pt x="3460883" y="3497386"/>
                  <a:pt x="3467024" y="3503527"/>
                  <a:pt x="3467024" y="3511102"/>
                </a:cubicBezTo>
                <a:cubicBezTo>
                  <a:pt x="3467024" y="3518677"/>
                  <a:pt x="3460883" y="3524818"/>
                  <a:pt x="3453308" y="3524818"/>
                </a:cubicBezTo>
                <a:cubicBezTo>
                  <a:pt x="3445733" y="3524818"/>
                  <a:pt x="3439592" y="3518677"/>
                  <a:pt x="3439592" y="3511102"/>
                </a:cubicBezTo>
                <a:cubicBezTo>
                  <a:pt x="3439592" y="3503527"/>
                  <a:pt x="3445733" y="3497386"/>
                  <a:pt x="3453308" y="3497386"/>
                </a:cubicBezTo>
                <a:close/>
                <a:moveTo>
                  <a:pt x="5120148" y="3497056"/>
                </a:moveTo>
                <a:cubicBezTo>
                  <a:pt x="5127723" y="3497056"/>
                  <a:pt x="5133864" y="3503197"/>
                  <a:pt x="5133864" y="3510772"/>
                </a:cubicBezTo>
                <a:cubicBezTo>
                  <a:pt x="5133864" y="3518347"/>
                  <a:pt x="5127723" y="3524488"/>
                  <a:pt x="5120148" y="3524488"/>
                </a:cubicBezTo>
                <a:cubicBezTo>
                  <a:pt x="5112573" y="3524488"/>
                  <a:pt x="5106432" y="3518347"/>
                  <a:pt x="5106432" y="3510772"/>
                </a:cubicBezTo>
                <a:cubicBezTo>
                  <a:pt x="5106432" y="3503197"/>
                  <a:pt x="5112573" y="3497056"/>
                  <a:pt x="5120148" y="3497056"/>
                </a:cubicBezTo>
                <a:close/>
                <a:moveTo>
                  <a:pt x="3144831" y="3494408"/>
                </a:moveTo>
                <a:cubicBezTo>
                  <a:pt x="3152406" y="3494408"/>
                  <a:pt x="3158547" y="3500549"/>
                  <a:pt x="3158547" y="3508124"/>
                </a:cubicBezTo>
                <a:cubicBezTo>
                  <a:pt x="3158547" y="3515699"/>
                  <a:pt x="3152406" y="3521840"/>
                  <a:pt x="3144831" y="3521840"/>
                </a:cubicBezTo>
                <a:cubicBezTo>
                  <a:pt x="3137256" y="3521840"/>
                  <a:pt x="3131115" y="3515699"/>
                  <a:pt x="3131115" y="3508124"/>
                </a:cubicBezTo>
                <a:cubicBezTo>
                  <a:pt x="3131115" y="3500549"/>
                  <a:pt x="3137256" y="3494408"/>
                  <a:pt x="3144831" y="3494408"/>
                </a:cubicBezTo>
                <a:close/>
                <a:moveTo>
                  <a:pt x="2512070" y="3493414"/>
                </a:moveTo>
                <a:cubicBezTo>
                  <a:pt x="2519640" y="3493414"/>
                  <a:pt x="2525784" y="3499555"/>
                  <a:pt x="2525784" y="3507130"/>
                </a:cubicBezTo>
                <a:cubicBezTo>
                  <a:pt x="2525784" y="3514705"/>
                  <a:pt x="2519640" y="3520846"/>
                  <a:pt x="2512070" y="3520846"/>
                </a:cubicBezTo>
                <a:cubicBezTo>
                  <a:pt x="2504495" y="3520846"/>
                  <a:pt x="2498351" y="3514705"/>
                  <a:pt x="2498351" y="3507130"/>
                </a:cubicBezTo>
                <a:cubicBezTo>
                  <a:pt x="2498351" y="3499555"/>
                  <a:pt x="2504495" y="3493414"/>
                  <a:pt x="2512070" y="3493414"/>
                </a:cubicBezTo>
                <a:close/>
                <a:moveTo>
                  <a:pt x="2622948" y="3491097"/>
                </a:moveTo>
                <a:cubicBezTo>
                  <a:pt x="2630523" y="3491097"/>
                  <a:pt x="2636665" y="3497238"/>
                  <a:pt x="2636665" y="3504813"/>
                </a:cubicBezTo>
                <a:cubicBezTo>
                  <a:pt x="2636665" y="3512388"/>
                  <a:pt x="2630523" y="3518529"/>
                  <a:pt x="2622948" y="3518529"/>
                </a:cubicBezTo>
                <a:cubicBezTo>
                  <a:pt x="2615368" y="3518529"/>
                  <a:pt x="2609235" y="3512388"/>
                  <a:pt x="2609235" y="3504813"/>
                </a:cubicBezTo>
                <a:cubicBezTo>
                  <a:pt x="2609235" y="3497238"/>
                  <a:pt x="2615368" y="3491097"/>
                  <a:pt x="2622948" y="3491097"/>
                </a:cubicBezTo>
                <a:close/>
                <a:moveTo>
                  <a:pt x="5445176" y="3489442"/>
                </a:moveTo>
                <a:cubicBezTo>
                  <a:pt x="5452751" y="3489442"/>
                  <a:pt x="5458892" y="3495583"/>
                  <a:pt x="5458892" y="3503158"/>
                </a:cubicBezTo>
                <a:cubicBezTo>
                  <a:pt x="5458892" y="3510733"/>
                  <a:pt x="5452751" y="3516874"/>
                  <a:pt x="5445176" y="3516874"/>
                </a:cubicBezTo>
                <a:cubicBezTo>
                  <a:pt x="5437601" y="3516874"/>
                  <a:pt x="5431460" y="3510733"/>
                  <a:pt x="5431460" y="3503158"/>
                </a:cubicBezTo>
                <a:cubicBezTo>
                  <a:pt x="5431460" y="3495583"/>
                  <a:pt x="5437601" y="3489442"/>
                  <a:pt x="5445176" y="3489442"/>
                </a:cubicBezTo>
                <a:close/>
                <a:moveTo>
                  <a:pt x="3261667" y="3488779"/>
                </a:moveTo>
                <a:cubicBezTo>
                  <a:pt x="3269242" y="3488779"/>
                  <a:pt x="3275383" y="3494920"/>
                  <a:pt x="3275383" y="3502495"/>
                </a:cubicBezTo>
                <a:cubicBezTo>
                  <a:pt x="3275383" y="3510070"/>
                  <a:pt x="3269242" y="3516211"/>
                  <a:pt x="3261667" y="3516211"/>
                </a:cubicBezTo>
                <a:cubicBezTo>
                  <a:pt x="3254092" y="3516211"/>
                  <a:pt x="3247951" y="3510070"/>
                  <a:pt x="3247951" y="3502495"/>
                </a:cubicBezTo>
                <a:cubicBezTo>
                  <a:pt x="3247951" y="3494920"/>
                  <a:pt x="3254092" y="3488779"/>
                  <a:pt x="3261667" y="3488779"/>
                </a:cubicBezTo>
                <a:close/>
                <a:moveTo>
                  <a:pt x="3575111" y="3488449"/>
                </a:moveTo>
                <a:cubicBezTo>
                  <a:pt x="3582686" y="3488449"/>
                  <a:pt x="3588827" y="3494590"/>
                  <a:pt x="3588827" y="3502165"/>
                </a:cubicBezTo>
                <a:cubicBezTo>
                  <a:pt x="3588827" y="3509740"/>
                  <a:pt x="3582686" y="3515881"/>
                  <a:pt x="3575111" y="3515881"/>
                </a:cubicBezTo>
                <a:cubicBezTo>
                  <a:pt x="3567536" y="3515881"/>
                  <a:pt x="3561395" y="3509740"/>
                  <a:pt x="3561395" y="3502165"/>
                </a:cubicBezTo>
                <a:cubicBezTo>
                  <a:pt x="3561395" y="3494590"/>
                  <a:pt x="3567536" y="3488449"/>
                  <a:pt x="3575111" y="3488449"/>
                </a:cubicBezTo>
                <a:close/>
                <a:moveTo>
                  <a:pt x="2734816" y="3488119"/>
                </a:moveTo>
                <a:cubicBezTo>
                  <a:pt x="2742394" y="3488119"/>
                  <a:pt x="2748533" y="3494260"/>
                  <a:pt x="2748533" y="3501835"/>
                </a:cubicBezTo>
                <a:cubicBezTo>
                  <a:pt x="2748533" y="3509410"/>
                  <a:pt x="2742394" y="3515551"/>
                  <a:pt x="2734816" y="3515551"/>
                </a:cubicBezTo>
                <a:cubicBezTo>
                  <a:pt x="2727245" y="3515551"/>
                  <a:pt x="2721103" y="3509410"/>
                  <a:pt x="2721103" y="3501835"/>
                </a:cubicBezTo>
                <a:cubicBezTo>
                  <a:pt x="2721103" y="3494260"/>
                  <a:pt x="2727245" y="3488119"/>
                  <a:pt x="2734816" y="3488119"/>
                </a:cubicBezTo>
                <a:close/>
                <a:moveTo>
                  <a:pt x="8493214" y="3487125"/>
                </a:moveTo>
                <a:cubicBezTo>
                  <a:pt x="8500789" y="3487125"/>
                  <a:pt x="8506930" y="3493266"/>
                  <a:pt x="8506930" y="3500841"/>
                </a:cubicBezTo>
                <a:cubicBezTo>
                  <a:pt x="8506930" y="3508416"/>
                  <a:pt x="8500789" y="3514557"/>
                  <a:pt x="8493214" y="3514557"/>
                </a:cubicBezTo>
                <a:cubicBezTo>
                  <a:pt x="8485639" y="3514557"/>
                  <a:pt x="8479498" y="3508416"/>
                  <a:pt x="8479498" y="3500841"/>
                </a:cubicBezTo>
                <a:cubicBezTo>
                  <a:pt x="8479498" y="3493266"/>
                  <a:pt x="8485639" y="3487125"/>
                  <a:pt x="8493214" y="3487125"/>
                </a:cubicBezTo>
                <a:close/>
                <a:moveTo>
                  <a:pt x="5329330" y="3486795"/>
                </a:moveTo>
                <a:cubicBezTo>
                  <a:pt x="5336905" y="3486795"/>
                  <a:pt x="5343046" y="3492936"/>
                  <a:pt x="5343046" y="3500511"/>
                </a:cubicBezTo>
                <a:cubicBezTo>
                  <a:pt x="5343046" y="3508086"/>
                  <a:pt x="5336905" y="3514227"/>
                  <a:pt x="5329330" y="3514227"/>
                </a:cubicBezTo>
                <a:cubicBezTo>
                  <a:pt x="5321755" y="3514227"/>
                  <a:pt x="5315614" y="3508086"/>
                  <a:pt x="5315614" y="3500511"/>
                </a:cubicBezTo>
                <a:cubicBezTo>
                  <a:pt x="5315614" y="3492936"/>
                  <a:pt x="5321755" y="3486795"/>
                  <a:pt x="5329330" y="3486795"/>
                </a:cubicBezTo>
                <a:close/>
                <a:moveTo>
                  <a:pt x="5165162" y="3486795"/>
                </a:moveTo>
                <a:cubicBezTo>
                  <a:pt x="5172737" y="3486795"/>
                  <a:pt x="5178878" y="3492936"/>
                  <a:pt x="5178878" y="3500511"/>
                </a:cubicBezTo>
                <a:cubicBezTo>
                  <a:pt x="5178878" y="3508086"/>
                  <a:pt x="5172737" y="3514227"/>
                  <a:pt x="5165162" y="3514227"/>
                </a:cubicBezTo>
                <a:cubicBezTo>
                  <a:pt x="5157587" y="3514227"/>
                  <a:pt x="5151446" y="3508086"/>
                  <a:pt x="5151446" y="3500511"/>
                </a:cubicBezTo>
                <a:cubicBezTo>
                  <a:pt x="5151446" y="3492936"/>
                  <a:pt x="5157587" y="3486795"/>
                  <a:pt x="5165162" y="3486795"/>
                </a:cubicBezTo>
                <a:close/>
                <a:moveTo>
                  <a:pt x="8440257" y="3486461"/>
                </a:moveTo>
                <a:cubicBezTo>
                  <a:pt x="8447832" y="3486461"/>
                  <a:pt x="8453973" y="3492602"/>
                  <a:pt x="8453973" y="3500177"/>
                </a:cubicBezTo>
                <a:cubicBezTo>
                  <a:pt x="8453973" y="3507752"/>
                  <a:pt x="8447832" y="3513893"/>
                  <a:pt x="8440257" y="3513893"/>
                </a:cubicBezTo>
                <a:cubicBezTo>
                  <a:pt x="8432682" y="3513893"/>
                  <a:pt x="8426541" y="3507752"/>
                  <a:pt x="8426541" y="3500177"/>
                </a:cubicBezTo>
                <a:cubicBezTo>
                  <a:pt x="8426541" y="3492602"/>
                  <a:pt x="8432682" y="3486461"/>
                  <a:pt x="8440257" y="3486461"/>
                </a:cubicBezTo>
                <a:close/>
                <a:moveTo>
                  <a:pt x="8386951" y="3486131"/>
                </a:moveTo>
                <a:cubicBezTo>
                  <a:pt x="8394526" y="3486131"/>
                  <a:pt x="8400667" y="3492272"/>
                  <a:pt x="8400667" y="3499847"/>
                </a:cubicBezTo>
                <a:cubicBezTo>
                  <a:pt x="8400667" y="3507422"/>
                  <a:pt x="8394526" y="3513563"/>
                  <a:pt x="8386951" y="3513563"/>
                </a:cubicBezTo>
                <a:cubicBezTo>
                  <a:pt x="8379376" y="3513563"/>
                  <a:pt x="8373235" y="3507422"/>
                  <a:pt x="8373235" y="3499847"/>
                </a:cubicBezTo>
                <a:cubicBezTo>
                  <a:pt x="8373235" y="3492272"/>
                  <a:pt x="8379376" y="3486131"/>
                  <a:pt x="8386951" y="3486131"/>
                </a:cubicBezTo>
                <a:close/>
                <a:moveTo>
                  <a:pt x="8280060" y="3485471"/>
                </a:moveTo>
                <a:cubicBezTo>
                  <a:pt x="8287635" y="3485471"/>
                  <a:pt x="8293776" y="3491612"/>
                  <a:pt x="8293776" y="3499187"/>
                </a:cubicBezTo>
                <a:cubicBezTo>
                  <a:pt x="8293776" y="3506762"/>
                  <a:pt x="8287635" y="3512903"/>
                  <a:pt x="8280060" y="3512903"/>
                </a:cubicBezTo>
                <a:cubicBezTo>
                  <a:pt x="8272485" y="3512903"/>
                  <a:pt x="8266344" y="3506762"/>
                  <a:pt x="8266344" y="3499187"/>
                </a:cubicBezTo>
                <a:cubicBezTo>
                  <a:pt x="8266344" y="3491612"/>
                  <a:pt x="8272485" y="3485471"/>
                  <a:pt x="8280060" y="3485471"/>
                </a:cubicBezTo>
                <a:close/>
                <a:moveTo>
                  <a:pt x="8226439" y="3484807"/>
                </a:moveTo>
                <a:cubicBezTo>
                  <a:pt x="8234014" y="3484807"/>
                  <a:pt x="8240155" y="3490948"/>
                  <a:pt x="8240155" y="3498523"/>
                </a:cubicBezTo>
                <a:cubicBezTo>
                  <a:pt x="8240155" y="3506098"/>
                  <a:pt x="8234014" y="3512239"/>
                  <a:pt x="8226439" y="3512239"/>
                </a:cubicBezTo>
                <a:cubicBezTo>
                  <a:pt x="8218864" y="3512239"/>
                  <a:pt x="8212723" y="3506098"/>
                  <a:pt x="8212723" y="3498523"/>
                </a:cubicBezTo>
                <a:cubicBezTo>
                  <a:pt x="8212723" y="3490948"/>
                  <a:pt x="8218864" y="3484807"/>
                  <a:pt x="8226439" y="3484807"/>
                </a:cubicBezTo>
                <a:close/>
                <a:moveTo>
                  <a:pt x="5733462" y="3484807"/>
                </a:moveTo>
                <a:cubicBezTo>
                  <a:pt x="5741037" y="3484807"/>
                  <a:pt x="5747178" y="3490948"/>
                  <a:pt x="5747178" y="3498523"/>
                </a:cubicBezTo>
                <a:cubicBezTo>
                  <a:pt x="5747178" y="3506098"/>
                  <a:pt x="5741037" y="3512239"/>
                  <a:pt x="5733462" y="3512239"/>
                </a:cubicBezTo>
                <a:cubicBezTo>
                  <a:pt x="5725887" y="3512239"/>
                  <a:pt x="5719746" y="3506098"/>
                  <a:pt x="5719746" y="3498523"/>
                </a:cubicBezTo>
                <a:cubicBezTo>
                  <a:pt x="5719746" y="3490948"/>
                  <a:pt x="5725887" y="3484807"/>
                  <a:pt x="5733462" y="3484807"/>
                </a:cubicBezTo>
                <a:close/>
                <a:moveTo>
                  <a:pt x="2847687" y="3484807"/>
                </a:moveTo>
                <a:cubicBezTo>
                  <a:pt x="2855259" y="3484807"/>
                  <a:pt x="2861402" y="3490948"/>
                  <a:pt x="2861402" y="3498523"/>
                </a:cubicBezTo>
                <a:cubicBezTo>
                  <a:pt x="2861402" y="3506098"/>
                  <a:pt x="2855259" y="3512239"/>
                  <a:pt x="2847687" y="3512239"/>
                </a:cubicBezTo>
                <a:cubicBezTo>
                  <a:pt x="2840112" y="3512239"/>
                  <a:pt x="2833968" y="3506098"/>
                  <a:pt x="2833968" y="3498523"/>
                </a:cubicBezTo>
                <a:cubicBezTo>
                  <a:pt x="2833968" y="3490948"/>
                  <a:pt x="2840112" y="3484807"/>
                  <a:pt x="2847687" y="3484807"/>
                </a:cubicBezTo>
                <a:close/>
                <a:moveTo>
                  <a:pt x="8173137" y="3484477"/>
                </a:moveTo>
                <a:cubicBezTo>
                  <a:pt x="8180712" y="3484477"/>
                  <a:pt x="8186853" y="3490618"/>
                  <a:pt x="8186853" y="3498193"/>
                </a:cubicBezTo>
                <a:cubicBezTo>
                  <a:pt x="8186853" y="3505768"/>
                  <a:pt x="8180712" y="3511909"/>
                  <a:pt x="8173137" y="3511909"/>
                </a:cubicBezTo>
                <a:cubicBezTo>
                  <a:pt x="8165562" y="3511909"/>
                  <a:pt x="8159421" y="3505768"/>
                  <a:pt x="8159421" y="3498193"/>
                </a:cubicBezTo>
                <a:cubicBezTo>
                  <a:pt x="8159421" y="3490618"/>
                  <a:pt x="8165562" y="3484477"/>
                  <a:pt x="8173137" y="3484477"/>
                </a:cubicBezTo>
                <a:close/>
                <a:moveTo>
                  <a:pt x="5557378" y="3484477"/>
                </a:moveTo>
                <a:cubicBezTo>
                  <a:pt x="5564953" y="3484477"/>
                  <a:pt x="5571094" y="3490618"/>
                  <a:pt x="5571094" y="3498193"/>
                </a:cubicBezTo>
                <a:cubicBezTo>
                  <a:pt x="5571094" y="3505768"/>
                  <a:pt x="5564953" y="3511909"/>
                  <a:pt x="5557378" y="3511909"/>
                </a:cubicBezTo>
                <a:cubicBezTo>
                  <a:pt x="5549803" y="3511909"/>
                  <a:pt x="5543662" y="3505768"/>
                  <a:pt x="5543662" y="3498193"/>
                </a:cubicBezTo>
                <a:cubicBezTo>
                  <a:pt x="5543662" y="3490618"/>
                  <a:pt x="5549803" y="3484477"/>
                  <a:pt x="5557378" y="3484477"/>
                </a:cubicBezTo>
                <a:close/>
                <a:moveTo>
                  <a:pt x="8119516" y="3483817"/>
                </a:moveTo>
                <a:cubicBezTo>
                  <a:pt x="8127091" y="3483817"/>
                  <a:pt x="8133232" y="3489958"/>
                  <a:pt x="8133232" y="3497533"/>
                </a:cubicBezTo>
                <a:cubicBezTo>
                  <a:pt x="8133232" y="3505108"/>
                  <a:pt x="8127091" y="3511249"/>
                  <a:pt x="8119516" y="3511249"/>
                </a:cubicBezTo>
                <a:cubicBezTo>
                  <a:pt x="8111941" y="3511249"/>
                  <a:pt x="8105800" y="3505108"/>
                  <a:pt x="8105800" y="3497533"/>
                </a:cubicBezTo>
                <a:cubicBezTo>
                  <a:pt x="8105800" y="3489958"/>
                  <a:pt x="8111941" y="3483817"/>
                  <a:pt x="8119516" y="3483817"/>
                </a:cubicBezTo>
                <a:close/>
                <a:moveTo>
                  <a:pt x="8065582" y="3483483"/>
                </a:moveTo>
                <a:cubicBezTo>
                  <a:pt x="8073157" y="3483483"/>
                  <a:pt x="8079298" y="3489624"/>
                  <a:pt x="8079298" y="3497199"/>
                </a:cubicBezTo>
                <a:cubicBezTo>
                  <a:pt x="8079298" y="3504774"/>
                  <a:pt x="8073157" y="3510915"/>
                  <a:pt x="8065582" y="3510915"/>
                </a:cubicBezTo>
                <a:cubicBezTo>
                  <a:pt x="8058007" y="3510915"/>
                  <a:pt x="8051866" y="3504774"/>
                  <a:pt x="8051866" y="3497199"/>
                </a:cubicBezTo>
                <a:cubicBezTo>
                  <a:pt x="8051866" y="3489624"/>
                  <a:pt x="8058007" y="3483483"/>
                  <a:pt x="8065582" y="3483483"/>
                </a:cubicBezTo>
                <a:close/>
                <a:moveTo>
                  <a:pt x="8011961" y="3482823"/>
                </a:moveTo>
                <a:cubicBezTo>
                  <a:pt x="8019536" y="3482823"/>
                  <a:pt x="8025677" y="3488964"/>
                  <a:pt x="8025677" y="3496539"/>
                </a:cubicBezTo>
                <a:cubicBezTo>
                  <a:pt x="8025677" y="3504114"/>
                  <a:pt x="8019536" y="3510255"/>
                  <a:pt x="8011961" y="3510255"/>
                </a:cubicBezTo>
                <a:cubicBezTo>
                  <a:pt x="8004386" y="3510255"/>
                  <a:pt x="7998245" y="3504114"/>
                  <a:pt x="7998245" y="3496539"/>
                </a:cubicBezTo>
                <a:cubicBezTo>
                  <a:pt x="7998245" y="3488964"/>
                  <a:pt x="8004386" y="3482823"/>
                  <a:pt x="8011961" y="3482823"/>
                </a:cubicBezTo>
                <a:close/>
                <a:moveTo>
                  <a:pt x="7958013" y="3482159"/>
                </a:moveTo>
                <a:cubicBezTo>
                  <a:pt x="7965588" y="3482159"/>
                  <a:pt x="7971729" y="3488300"/>
                  <a:pt x="7971729" y="3495875"/>
                </a:cubicBezTo>
                <a:cubicBezTo>
                  <a:pt x="7971729" y="3503450"/>
                  <a:pt x="7965588" y="3509591"/>
                  <a:pt x="7958013" y="3509591"/>
                </a:cubicBezTo>
                <a:cubicBezTo>
                  <a:pt x="7950438" y="3509591"/>
                  <a:pt x="7944297" y="3503450"/>
                  <a:pt x="7944297" y="3495875"/>
                </a:cubicBezTo>
                <a:cubicBezTo>
                  <a:pt x="7944297" y="3488300"/>
                  <a:pt x="7950438" y="3482159"/>
                  <a:pt x="7958013" y="3482159"/>
                </a:cubicBezTo>
                <a:close/>
                <a:moveTo>
                  <a:pt x="3380162" y="3482159"/>
                </a:moveTo>
                <a:cubicBezTo>
                  <a:pt x="3387737" y="3482159"/>
                  <a:pt x="3393878" y="3488300"/>
                  <a:pt x="3393878" y="3495875"/>
                </a:cubicBezTo>
                <a:cubicBezTo>
                  <a:pt x="3393878" y="3503450"/>
                  <a:pt x="3387737" y="3509591"/>
                  <a:pt x="3380162" y="3509591"/>
                </a:cubicBezTo>
                <a:cubicBezTo>
                  <a:pt x="3372587" y="3509591"/>
                  <a:pt x="3366446" y="3503450"/>
                  <a:pt x="3366446" y="3495875"/>
                </a:cubicBezTo>
                <a:cubicBezTo>
                  <a:pt x="3366446" y="3488300"/>
                  <a:pt x="3372587" y="3482159"/>
                  <a:pt x="3380162" y="3482159"/>
                </a:cubicBezTo>
                <a:close/>
                <a:moveTo>
                  <a:pt x="5965815" y="3481829"/>
                </a:moveTo>
                <a:cubicBezTo>
                  <a:pt x="5973390" y="3481829"/>
                  <a:pt x="5979531" y="3487970"/>
                  <a:pt x="5979531" y="3495545"/>
                </a:cubicBezTo>
                <a:cubicBezTo>
                  <a:pt x="5979531" y="3503120"/>
                  <a:pt x="5973390" y="3509261"/>
                  <a:pt x="5965815" y="3509261"/>
                </a:cubicBezTo>
                <a:cubicBezTo>
                  <a:pt x="5958240" y="3509261"/>
                  <a:pt x="5952099" y="3503120"/>
                  <a:pt x="5952099" y="3495545"/>
                </a:cubicBezTo>
                <a:cubicBezTo>
                  <a:pt x="5952099" y="3487970"/>
                  <a:pt x="5958240" y="3481829"/>
                  <a:pt x="5965815" y="3481829"/>
                </a:cubicBezTo>
                <a:close/>
                <a:moveTo>
                  <a:pt x="2961215" y="3481169"/>
                </a:moveTo>
                <a:cubicBezTo>
                  <a:pt x="2968786" y="3481169"/>
                  <a:pt x="2974927" y="3487310"/>
                  <a:pt x="2974927" y="3494885"/>
                </a:cubicBezTo>
                <a:cubicBezTo>
                  <a:pt x="2974927" y="3502460"/>
                  <a:pt x="2968786" y="3508601"/>
                  <a:pt x="2961215" y="3508601"/>
                </a:cubicBezTo>
                <a:cubicBezTo>
                  <a:pt x="2953634" y="3508601"/>
                  <a:pt x="2947494" y="3502460"/>
                  <a:pt x="2947494" y="3494885"/>
                </a:cubicBezTo>
                <a:cubicBezTo>
                  <a:pt x="2947494" y="3487310"/>
                  <a:pt x="2953634" y="3481169"/>
                  <a:pt x="2961215" y="3481169"/>
                </a:cubicBezTo>
                <a:close/>
                <a:moveTo>
                  <a:pt x="3075656" y="3476863"/>
                </a:moveTo>
                <a:cubicBezTo>
                  <a:pt x="3083231" y="3476863"/>
                  <a:pt x="3089372" y="3483004"/>
                  <a:pt x="3089372" y="3490579"/>
                </a:cubicBezTo>
                <a:cubicBezTo>
                  <a:pt x="3089372" y="3498154"/>
                  <a:pt x="3083231" y="3504295"/>
                  <a:pt x="3075656" y="3504295"/>
                </a:cubicBezTo>
                <a:cubicBezTo>
                  <a:pt x="3068081" y="3504295"/>
                  <a:pt x="3061940" y="3498154"/>
                  <a:pt x="3061940" y="3490579"/>
                </a:cubicBezTo>
                <a:cubicBezTo>
                  <a:pt x="3061940" y="3483004"/>
                  <a:pt x="3068081" y="3476863"/>
                  <a:pt x="3075656" y="3476863"/>
                </a:cubicBezTo>
                <a:close/>
                <a:moveTo>
                  <a:pt x="5209515" y="3474879"/>
                </a:moveTo>
                <a:cubicBezTo>
                  <a:pt x="5217090" y="3474879"/>
                  <a:pt x="5223231" y="3481020"/>
                  <a:pt x="5223231" y="3488595"/>
                </a:cubicBezTo>
                <a:cubicBezTo>
                  <a:pt x="5223231" y="3496170"/>
                  <a:pt x="5217090" y="3502311"/>
                  <a:pt x="5209515" y="3502311"/>
                </a:cubicBezTo>
                <a:cubicBezTo>
                  <a:pt x="5201940" y="3502311"/>
                  <a:pt x="5195799" y="3496170"/>
                  <a:pt x="5195799" y="3488595"/>
                </a:cubicBezTo>
                <a:cubicBezTo>
                  <a:pt x="5195799" y="3481020"/>
                  <a:pt x="5201940" y="3474879"/>
                  <a:pt x="5209515" y="3474879"/>
                </a:cubicBezTo>
                <a:close/>
                <a:moveTo>
                  <a:pt x="3500307" y="3474549"/>
                </a:moveTo>
                <a:cubicBezTo>
                  <a:pt x="3507882" y="3474549"/>
                  <a:pt x="3514023" y="3480690"/>
                  <a:pt x="3514023" y="3488265"/>
                </a:cubicBezTo>
                <a:cubicBezTo>
                  <a:pt x="3514023" y="3495840"/>
                  <a:pt x="3507882" y="3501981"/>
                  <a:pt x="3500307" y="3501981"/>
                </a:cubicBezTo>
                <a:cubicBezTo>
                  <a:pt x="3492732" y="3501981"/>
                  <a:pt x="3486591" y="3495840"/>
                  <a:pt x="3486591" y="3488265"/>
                </a:cubicBezTo>
                <a:cubicBezTo>
                  <a:pt x="3486591" y="3480690"/>
                  <a:pt x="3492732" y="3474549"/>
                  <a:pt x="3500307" y="3474549"/>
                </a:cubicBezTo>
                <a:close/>
                <a:moveTo>
                  <a:pt x="5900942" y="3473885"/>
                </a:moveTo>
                <a:cubicBezTo>
                  <a:pt x="5908517" y="3473885"/>
                  <a:pt x="5914658" y="3480026"/>
                  <a:pt x="5914658" y="3487601"/>
                </a:cubicBezTo>
                <a:cubicBezTo>
                  <a:pt x="5914658" y="3495176"/>
                  <a:pt x="5908517" y="3501317"/>
                  <a:pt x="5900942" y="3501317"/>
                </a:cubicBezTo>
                <a:cubicBezTo>
                  <a:pt x="5893367" y="3501317"/>
                  <a:pt x="5887226" y="3495176"/>
                  <a:pt x="5887226" y="3487601"/>
                </a:cubicBezTo>
                <a:cubicBezTo>
                  <a:pt x="5887226" y="3480026"/>
                  <a:pt x="5893367" y="3473885"/>
                  <a:pt x="5900942" y="3473885"/>
                </a:cubicBezTo>
                <a:close/>
                <a:moveTo>
                  <a:pt x="5665280" y="3472891"/>
                </a:moveTo>
                <a:cubicBezTo>
                  <a:pt x="5672855" y="3472891"/>
                  <a:pt x="5678996" y="3479032"/>
                  <a:pt x="5678996" y="3486607"/>
                </a:cubicBezTo>
                <a:cubicBezTo>
                  <a:pt x="5678996" y="3494182"/>
                  <a:pt x="5672855" y="3500323"/>
                  <a:pt x="5665280" y="3500323"/>
                </a:cubicBezTo>
                <a:cubicBezTo>
                  <a:pt x="5657705" y="3500323"/>
                  <a:pt x="5651564" y="3494182"/>
                  <a:pt x="5651564" y="3486607"/>
                </a:cubicBezTo>
                <a:cubicBezTo>
                  <a:pt x="5651564" y="3479032"/>
                  <a:pt x="5657705" y="3472891"/>
                  <a:pt x="5665280" y="3472891"/>
                </a:cubicBezTo>
                <a:close/>
                <a:moveTo>
                  <a:pt x="3191169" y="3472231"/>
                </a:moveTo>
                <a:cubicBezTo>
                  <a:pt x="3198744" y="3472231"/>
                  <a:pt x="3204885" y="3478372"/>
                  <a:pt x="3204885" y="3485947"/>
                </a:cubicBezTo>
                <a:cubicBezTo>
                  <a:pt x="3204885" y="3493522"/>
                  <a:pt x="3198744" y="3499663"/>
                  <a:pt x="3191169" y="3499663"/>
                </a:cubicBezTo>
                <a:cubicBezTo>
                  <a:pt x="3183594" y="3499663"/>
                  <a:pt x="3177453" y="3493522"/>
                  <a:pt x="3177453" y="3485947"/>
                </a:cubicBezTo>
                <a:cubicBezTo>
                  <a:pt x="3177453" y="3478372"/>
                  <a:pt x="3183594" y="3472231"/>
                  <a:pt x="3191169" y="3472231"/>
                </a:cubicBezTo>
                <a:close/>
                <a:moveTo>
                  <a:pt x="2558076" y="3471237"/>
                </a:moveTo>
                <a:cubicBezTo>
                  <a:pt x="2565651" y="3471237"/>
                  <a:pt x="2571794" y="3477378"/>
                  <a:pt x="2571794" y="3484953"/>
                </a:cubicBezTo>
                <a:cubicBezTo>
                  <a:pt x="2571794" y="3492528"/>
                  <a:pt x="2565651" y="3498669"/>
                  <a:pt x="2558076" y="3498669"/>
                </a:cubicBezTo>
                <a:cubicBezTo>
                  <a:pt x="2550502" y="3498669"/>
                  <a:pt x="2544359" y="3492528"/>
                  <a:pt x="2544359" y="3484953"/>
                </a:cubicBezTo>
                <a:cubicBezTo>
                  <a:pt x="2544359" y="3477378"/>
                  <a:pt x="2550502" y="3471237"/>
                  <a:pt x="2558076" y="3471237"/>
                </a:cubicBezTo>
                <a:close/>
                <a:moveTo>
                  <a:pt x="5371366" y="3468590"/>
                </a:moveTo>
                <a:cubicBezTo>
                  <a:pt x="5378941" y="3468590"/>
                  <a:pt x="5385082" y="3474731"/>
                  <a:pt x="5385082" y="3482306"/>
                </a:cubicBezTo>
                <a:cubicBezTo>
                  <a:pt x="5385082" y="3489881"/>
                  <a:pt x="5378941" y="3496022"/>
                  <a:pt x="5371366" y="3496022"/>
                </a:cubicBezTo>
                <a:cubicBezTo>
                  <a:pt x="5363791" y="3496022"/>
                  <a:pt x="5357650" y="3489881"/>
                  <a:pt x="5357650" y="3482306"/>
                </a:cubicBezTo>
                <a:cubicBezTo>
                  <a:pt x="5357650" y="3474731"/>
                  <a:pt x="5363791" y="3468590"/>
                  <a:pt x="5371366" y="3468590"/>
                </a:cubicBezTo>
                <a:close/>
                <a:moveTo>
                  <a:pt x="2669283" y="3468590"/>
                </a:moveTo>
                <a:cubicBezTo>
                  <a:pt x="2676861" y="3468590"/>
                  <a:pt x="2682999" y="3474731"/>
                  <a:pt x="2682999" y="3482306"/>
                </a:cubicBezTo>
                <a:cubicBezTo>
                  <a:pt x="2682999" y="3489881"/>
                  <a:pt x="2676861" y="3496022"/>
                  <a:pt x="2669283" y="3496022"/>
                </a:cubicBezTo>
                <a:cubicBezTo>
                  <a:pt x="2661712" y="3496022"/>
                  <a:pt x="2655570" y="3489881"/>
                  <a:pt x="2655570" y="3482306"/>
                </a:cubicBezTo>
                <a:cubicBezTo>
                  <a:pt x="2655570" y="3474731"/>
                  <a:pt x="2661712" y="3468590"/>
                  <a:pt x="2669283" y="3468590"/>
                </a:cubicBezTo>
                <a:close/>
                <a:moveTo>
                  <a:pt x="5485555" y="3467596"/>
                </a:moveTo>
                <a:cubicBezTo>
                  <a:pt x="5493130" y="3467596"/>
                  <a:pt x="5499271" y="3473737"/>
                  <a:pt x="5499271" y="3481312"/>
                </a:cubicBezTo>
                <a:cubicBezTo>
                  <a:pt x="5499271" y="3488887"/>
                  <a:pt x="5493130" y="3495028"/>
                  <a:pt x="5485555" y="3495028"/>
                </a:cubicBezTo>
                <a:cubicBezTo>
                  <a:pt x="5477980" y="3495028"/>
                  <a:pt x="5471839" y="3488887"/>
                  <a:pt x="5471839" y="3481312"/>
                </a:cubicBezTo>
                <a:cubicBezTo>
                  <a:pt x="5471839" y="3473737"/>
                  <a:pt x="5477980" y="3467596"/>
                  <a:pt x="5485555" y="3467596"/>
                </a:cubicBezTo>
                <a:close/>
                <a:moveTo>
                  <a:pt x="4949360" y="3466935"/>
                </a:moveTo>
                <a:cubicBezTo>
                  <a:pt x="4956935" y="3466935"/>
                  <a:pt x="4963076" y="3473076"/>
                  <a:pt x="4963076" y="3480651"/>
                </a:cubicBezTo>
                <a:cubicBezTo>
                  <a:pt x="4963076" y="3488226"/>
                  <a:pt x="4956935" y="3494367"/>
                  <a:pt x="4949360" y="3494367"/>
                </a:cubicBezTo>
                <a:cubicBezTo>
                  <a:pt x="4941785" y="3494367"/>
                  <a:pt x="4935644" y="3488226"/>
                  <a:pt x="4935644" y="3480651"/>
                </a:cubicBezTo>
                <a:cubicBezTo>
                  <a:pt x="4935644" y="3473076"/>
                  <a:pt x="4941785" y="3466935"/>
                  <a:pt x="4949360" y="3466935"/>
                </a:cubicBezTo>
                <a:close/>
                <a:moveTo>
                  <a:pt x="3308339" y="3466272"/>
                </a:moveTo>
                <a:cubicBezTo>
                  <a:pt x="3315914" y="3466272"/>
                  <a:pt x="3322055" y="3472413"/>
                  <a:pt x="3322055" y="3479988"/>
                </a:cubicBezTo>
                <a:cubicBezTo>
                  <a:pt x="3322055" y="3487563"/>
                  <a:pt x="3315914" y="3493704"/>
                  <a:pt x="3308339" y="3493704"/>
                </a:cubicBezTo>
                <a:cubicBezTo>
                  <a:pt x="3300764" y="3493704"/>
                  <a:pt x="3294623" y="3487563"/>
                  <a:pt x="3294623" y="3479988"/>
                </a:cubicBezTo>
                <a:cubicBezTo>
                  <a:pt x="3294623" y="3472413"/>
                  <a:pt x="3300764" y="3466272"/>
                  <a:pt x="3308339" y="3466272"/>
                </a:cubicBezTo>
                <a:close/>
                <a:moveTo>
                  <a:pt x="2781158" y="3465942"/>
                </a:moveTo>
                <a:cubicBezTo>
                  <a:pt x="2788735" y="3465942"/>
                  <a:pt x="2794870" y="3472083"/>
                  <a:pt x="2794870" y="3479658"/>
                </a:cubicBezTo>
                <a:cubicBezTo>
                  <a:pt x="2794870" y="3487233"/>
                  <a:pt x="2788735" y="3493374"/>
                  <a:pt x="2781158" y="3493374"/>
                </a:cubicBezTo>
                <a:cubicBezTo>
                  <a:pt x="2773586" y="3493374"/>
                  <a:pt x="2767443" y="3487233"/>
                  <a:pt x="2767443" y="3479658"/>
                </a:cubicBezTo>
                <a:cubicBezTo>
                  <a:pt x="2767443" y="3472083"/>
                  <a:pt x="2773586" y="3465942"/>
                  <a:pt x="2781158" y="3465942"/>
                </a:cubicBezTo>
                <a:close/>
                <a:moveTo>
                  <a:pt x="3622109" y="3465612"/>
                </a:moveTo>
                <a:cubicBezTo>
                  <a:pt x="3629684" y="3465612"/>
                  <a:pt x="3635825" y="3471753"/>
                  <a:pt x="3635825" y="3479328"/>
                </a:cubicBezTo>
                <a:cubicBezTo>
                  <a:pt x="3635825" y="3486903"/>
                  <a:pt x="3629684" y="3493044"/>
                  <a:pt x="3622109" y="3493044"/>
                </a:cubicBezTo>
                <a:cubicBezTo>
                  <a:pt x="3614534" y="3493044"/>
                  <a:pt x="3608393" y="3486903"/>
                  <a:pt x="3608393" y="3479328"/>
                </a:cubicBezTo>
                <a:cubicBezTo>
                  <a:pt x="3608393" y="3471753"/>
                  <a:pt x="3614534" y="3465612"/>
                  <a:pt x="3622109" y="3465612"/>
                </a:cubicBezTo>
                <a:close/>
                <a:moveTo>
                  <a:pt x="4995367" y="3463958"/>
                </a:moveTo>
                <a:cubicBezTo>
                  <a:pt x="5002942" y="3463958"/>
                  <a:pt x="5009083" y="3470099"/>
                  <a:pt x="5009083" y="3477674"/>
                </a:cubicBezTo>
                <a:cubicBezTo>
                  <a:pt x="5009083" y="3485249"/>
                  <a:pt x="5002942" y="3491390"/>
                  <a:pt x="4995367" y="3491390"/>
                </a:cubicBezTo>
                <a:cubicBezTo>
                  <a:pt x="4987792" y="3491390"/>
                  <a:pt x="4981651" y="3485249"/>
                  <a:pt x="4981651" y="3477674"/>
                </a:cubicBezTo>
                <a:cubicBezTo>
                  <a:pt x="4981651" y="3470099"/>
                  <a:pt x="4987792" y="3463958"/>
                  <a:pt x="4995367" y="3463958"/>
                </a:cubicBezTo>
                <a:close/>
                <a:moveTo>
                  <a:pt x="2893691" y="3462634"/>
                </a:moveTo>
                <a:cubicBezTo>
                  <a:pt x="2901269" y="3462634"/>
                  <a:pt x="2907407" y="3468775"/>
                  <a:pt x="2907407" y="3476350"/>
                </a:cubicBezTo>
                <a:cubicBezTo>
                  <a:pt x="2907407" y="3483925"/>
                  <a:pt x="2901269" y="3490066"/>
                  <a:pt x="2893691" y="3490066"/>
                </a:cubicBezTo>
                <a:cubicBezTo>
                  <a:pt x="2886115" y="3490066"/>
                  <a:pt x="2879974" y="3483925"/>
                  <a:pt x="2879974" y="3476350"/>
                </a:cubicBezTo>
                <a:cubicBezTo>
                  <a:pt x="2879974" y="3468775"/>
                  <a:pt x="2886115" y="3462634"/>
                  <a:pt x="2893691" y="3462634"/>
                </a:cubicBezTo>
                <a:close/>
                <a:moveTo>
                  <a:pt x="5253205" y="3460646"/>
                </a:moveTo>
                <a:cubicBezTo>
                  <a:pt x="5260780" y="3460646"/>
                  <a:pt x="5266921" y="3466787"/>
                  <a:pt x="5266921" y="3474362"/>
                </a:cubicBezTo>
                <a:cubicBezTo>
                  <a:pt x="5266921" y="3481937"/>
                  <a:pt x="5260780" y="3488078"/>
                  <a:pt x="5253205" y="3488078"/>
                </a:cubicBezTo>
                <a:cubicBezTo>
                  <a:pt x="5245630" y="3488078"/>
                  <a:pt x="5239489" y="3481937"/>
                  <a:pt x="5239489" y="3474362"/>
                </a:cubicBezTo>
                <a:cubicBezTo>
                  <a:pt x="5239489" y="3466787"/>
                  <a:pt x="5245630" y="3460646"/>
                  <a:pt x="5253205" y="3460646"/>
                </a:cubicBezTo>
                <a:close/>
                <a:moveTo>
                  <a:pt x="3426830" y="3459652"/>
                </a:moveTo>
                <a:cubicBezTo>
                  <a:pt x="3434405" y="3459652"/>
                  <a:pt x="3440546" y="3465793"/>
                  <a:pt x="3440546" y="3473368"/>
                </a:cubicBezTo>
                <a:cubicBezTo>
                  <a:pt x="3440546" y="3480943"/>
                  <a:pt x="3434405" y="3487084"/>
                  <a:pt x="3426830" y="3487084"/>
                </a:cubicBezTo>
                <a:cubicBezTo>
                  <a:pt x="3419255" y="3487084"/>
                  <a:pt x="3413114" y="3480943"/>
                  <a:pt x="3413114" y="3473368"/>
                </a:cubicBezTo>
                <a:cubicBezTo>
                  <a:pt x="3413114" y="3465793"/>
                  <a:pt x="3419255" y="3459652"/>
                  <a:pt x="3426830" y="3459652"/>
                </a:cubicBezTo>
                <a:close/>
                <a:moveTo>
                  <a:pt x="5595772" y="3459322"/>
                </a:moveTo>
                <a:cubicBezTo>
                  <a:pt x="5603347" y="3459322"/>
                  <a:pt x="5609488" y="3465463"/>
                  <a:pt x="5609488" y="3473038"/>
                </a:cubicBezTo>
                <a:cubicBezTo>
                  <a:pt x="5609488" y="3480613"/>
                  <a:pt x="5603347" y="3486754"/>
                  <a:pt x="5595772" y="3486754"/>
                </a:cubicBezTo>
                <a:cubicBezTo>
                  <a:pt x="5588197" y="3486754"/>
                  <a:pt x="5582056" y="3480613"/>
                  <a:pt x="5582056" y="3473038"/>
                </a:cubicBezTo>
                <a:cubicBezTo>
                  <a:pt x="5582056" y="3465463"/>
                  <a:pt x="5588197" y="3459322"/>
                  <a:pt x="5595772" y="3459322"/>
                </a:cubicBezTo>
                <a:close/>
                <a:moveTo>
                  <a:pt x="3007141" y="3458992"/>
                </a:moveTo>
                <a:cubicBezTo>
                  <a:pt x="3014716" y="3458992"/>
                  <a:pt x="3020857" y="3465133"/>
                  <a:pt x="3020857" y="3472708"/>
                </a:cubicBezTo>
                <a:cubicBezTo>
                  <a:pt x="3020857" y="3480283"/>
                  <a:pt x="3014716" y="3486424"/>
                  <a:pt x="3007141" y="3486424"/>
                </a:cubicBezTo>
                <a:cubicBezTo>
                  <a:pt x="2999566" y="3486424"/>
                  <a:pt x="2993425" y="3480283"/>
                  <a:pt x="2993425" y="3472708"/>
                </a:cubicBezTo>
                <a:cubicBezTo>
                  <a:pt x="2993425" y="3465133"/>
                  <a:pt x="2999566" y="3458992"/>
                  <a:pt x="3007141" y="3458992"/>
                </a:cubicBezTo>
                <a:close/>
                <a:moveTo>
                  <a:pt x="5041041" y="3458662"/>
                </a:moveTo>
                <a:cubicBezTo>
                  <a:pt x="5048616" y="3458662"/>
                  <a:pt x="5054757" y="3464803"/>
                  <a:pt x="5054757" y="3472378"/>
                </a:cubicBezTo>
                <a:cubicBezTo>
                  <a:pt x="5054757" y="3479953"/>
                  <a:pt x="5048616" y="3486094"/>
                  <a:pt x="5041041" y="3486094"/>
                </a:cubicBezTo>
                <a:cubicBezTo>
                  <a:pt x="5033466" y="3486094"/>
                  <a:pt x="5027325" y="3479953"/>
                  <a:pt x="5027325" y="3472378"/>
                </a:cubicBezTo>
                <a:cubicBezTo>
                  <a:pt x="5027325" y="3464803"/>
                  <a:pt x="5033466" y="3458662"/>
                  <a:pt x="5041041" y="3458662"/>
                </a:cubicBezTo>
                <a:close/>
                <a:moveTo>
                  <a:pt x="3121664" y="3454686"/>
                </a:moveTo>
                <a:cubicBezTo>
                  <a:pt x="3129239" y="3454686"/>
                  <a:pt x="3135380" y="3460827"/>
                  <a:pt x="3135380" y="3468402"/>
                </a:cubicBezTo>
                <a:cubicBezTo>
                  <a:pt x="3135380" y="3475977"/>
                  <a:pt x="3129239" y="3482118"/>
                  <a:pt x="3121664" y="3482118"/>
                </a:cubicBezTo>
                <a:cubicBezTo>
                  <a:pt x="3114089" y="3482118"/>
                  <a:pt x="3107948" y="3475977"/>
                  <a:pt x="3107948" y="3468402"/>
                </a:cubicBezTo>
                <a:cubicBezTo>
                  <a:pt x="3107948" y="3460827"/>
                  <a:pt x="3114089" y="3454686"/>
                  <a:pt x="3121664" y="3454686"/>
                </a:cubicBezTo>
                <a:close/>
                <a:moveTo>
                  <a:pt x="3546978" y="3452042"/>
                </a:moveTo>
                <a:cubicBezTo>
                  <a:pt x="3554553" y="3452042"/>
                  <a:pt x="3560694" y="3458183"/>
                  <a:pt x="3560694" y="3465758"/>
                </a:cubicBezTo>
                <a:cubicBezTo>
                  <a:pt x="3560694" y="3473333"/>
                  <a:pt x="3554553" y="3479474"/>
                  <a:pt x="3546978" y="3479474"/>
                </a:cubicBezTo>
                <a:cubicBezTo>
                  <a:pt x="3539403" y="3479474"/>
                  <a:pt x="3533262" y="3473333"/>
                  <a:pt x="3533262" y="3465758"/>
                </a:cubicBezTo>
                <a:cubicBezTo>
                  <a:pt x="3533262" y="3458183"/>
                  <a:pt x="3539403" y="3452042"/>
                  <a:pt x="3546978" y="3452042"/>
                </a:cubicBezTo>
                <a:close/>
                <a:moveTo>
                  <a:pt x="5086385" y="3451378"/>
                </a:moveTo>
                <a:cubicBezTo>
                  <a:pt x="5093960" y="3451378"/>
                  <a:pt x="5100101" y="3457519"/>
                  <a:pt x="5100101" y="3465094"/>
                </a:cubicBezTo>
                <a:cubicBezTo>
                  <a:pt x="5100101" y="3472669"/>
                  <a:pt x="5093960" y="3478810"/>
                  <a:pt x="5086385" y="3478810"/>
                </a:cubicBezTo>
                <a:cubicBezTo>
                  <a:pt x="5078810" y="3478810"/>
                  <a:pt x="5072669" y="3472669"/>
                  <a:pt x="5072669" y="3465094"/>
                </a:cubicBezTo>
                <a:cubicBezTo>
                  <a:pt x="5072669" y="3457519"/>
                  <a:pt x="5078810" y="3451378"/>
                  <a:pt x="5086385" y="3451378"/>
                </a:cubicBezTo>
                <a:close/>
                <a:moveTo>
                  <a:pt x="2493860" y="3451378"/>
                </a:moveTo>
                <a:cubicBezTo>
                  <a:pt x="2501433" y="3451378"/>
                  <a:pt x="2507580" y="3457519"/>
                  <a:pt x="2507580" y="3465094"/>
                </a:cubicBezTo>
                <a:cubicBezTo>
                  <a:pt x="2507580" y="3472669"/>
                  <a:pt x="2501433" y="3478810"/>
                  <a:pt x="2493860" y="3478810"/>
                </a:cubicBezTo>
                <a:cubicBezTo>
                  <a:pt x="2486289" y="3478810"/>
                  <a:pt x="2480145" y="3472669"/>
                  <a:pt x="2480145" y="3465094"/>
                </a:cubicBezTo>
                <a:cubicBezTo>
                  <a:pt x="2480145" y="3457519"/>
                  <a:pt x="2486289" y="3451378"/>
                  <a:pt x="2493860" y="3451378"/>
                </a:cubicBezTo>
                <a:close/>
                <a:moveTo>
                  <a:pt x="3237506" y="3449724"/>
                </a:moveTo>
                <a:cubicBezTo>
                  <a:pt x="3245081" y="3449724"/>
                  <a:pt x="3251222" y="3455865"/>
                  <a:pt x="3251222" y="3463440"/>
                </a:cubicBezTo>
                <a:cubicBezTo>
                  <a:pt x="3251222" y="3471015"/>
                  <a:pt x="3245081" y="3477156"/>
                  <a:pt x="3237506" y="3477156"/>
                </a:cubicBezTo>
                <a:cubicBezTo>
                  <a:pt x="3229931" y="3477156"/>
                  <a:pt x="3223790" y="3471015"/>
                  <a:pt x="3223790" y="3463440"/>
                </a:cubicBezTo>
                <a:cubicBezTo>
                  <a:pt x="3223790" y="3455865"/>
                  <a:pt x="3229931" y="3449724"/>
                  <a:pt x="3237506" y="3449724"/>
                </a:cubicBezTo>
                <a:close/>
                <a:moveTo>
                  <a:pt x="2604408" y="3449061"/>
                </a:moveTo>
                <a:cubicBezTo>
                  <a:pt x="2611985" y="3449061"/>
                  <a:pt x="2618126" y="3455202"/>
                  <a:pt x="2618126" y="3462777"/>
                </a:cubicBezTo>
                <a:cubicBezTo>
                  <a:pt x="2618126" y="3470352"/>
                  <a:pt x="2611985" y="3476493"/>
                  <a:pt x="2604408" y="3476493"/>
                </a:cubicBezTo>
                <a:cubicBezTo>
                  <a:pt x="2596836" y="3476493"/>
                  <a:pt x="2590692" y="3470352"/>
                  <a:pt x="2590692" y="3462777"/>
                </a:cubicBezTo>
                <a:cubicBezTo>
                  <a:pt x="2590692" y="3455202"/>
                  <a:pt x="2596836" y="3449061"/>
                  <a:pt x="2604408" y="3449061"/>
                </a:cubicBezTo>
                <a:close/>
                <a:moveTo>
                  <a:pt x="5412738" y="3448730"/>
                </a:moveTo>
                <a:cubicBezTo>
                  <a:pt x="5420313" y="3448730"/>
                  <a:pt x="5426454" y="3454871"/>
                  <a:pt x="5426454" y="3462446"/>
                </a:cubicBezTo>
                <a:cubicBezTo>
                  <a:pt x="5426454" y="3470021"/>
                  <a:pt x="5420313" y="3476162"/>
                  <a:pt x="5412738" y="3476162"/>
                </a:cubicBezTo>
                <a:cubicBezTo>
                  <a:pt x="5405163" y="3476162"/>
                  <a:pt x="5399022" y="3470021"/>
                  <a:pt x="5399022" y="3462446"/>
                </a:cubicBezTo>
                <a:cubicBezTo>
                  <a:pt x="5399022" y="3454871"/>
                  <a:pt x="5405163" y="3448730"/>
                  <a:pt x="5412738" y="3448730"/>
                </a:cubicBezTo>
                <a:close/>
                <a:moveTo>
                  <a:pt x="2715295" y="3446413"/>
                </a:moveTo>
                <a:cubicBezTo>
                  <a:pt x="2722870" y="3446413"/>
                  <a:pt x="2729009" y="3452554"/>
                  <a:pt x="2729009" y="3460129"/>
                </a:cubicBezTo>
                <a:cubicBezTo>
                  <a:pt x="2729009" y="3467704"/>
                  <a:pt x="2722870" y="3473845"/>
                  <a:pt x="2715295" y="3473845"/>
                </a:cubicBezTo>
                <a:cubicBezTo>
                  <a:pt x="2707712" y="3473845"/>
                  <a:pt x="2701573" y="3467704"/>
                  <a:pt x="2701573" y="3460129"/>
                </a:cubicBezTo>
                <a:cubicBezTo>
                  <a:pt x="2701573" y="3452554"/>
                  <a:pt x="2707712" y="3446413"/>
                  <a:pt x="2715295" y="3446413"/>
                </a:cubicBezTo>
                <a:close/>
                <a:moveTo>
                  <a:pt x="8981730" y="3445419"/>
                </a:moveTo>
                <a:cubicBezTo>
                  <a:pt x="8989305" y="3445419"/>
                  <a:pt x="8995446" y="3451560"/>
                  <a:pt x="8995446" y="3459135"/>
                </a:cubicBezTo>
                <a:cubicBezTo>
                  <a:pt x="8995446" y="3466710"/>
                  <a:pt x="8989305" y="3472851"/>
                  <a:pt x="8981730" y="3472851"/>
                </a:cubicBezTo>
                <a:cubicBezTo>
                  <a:pt x="8974155" y="3472851"/>
                  <a:pt x="8968014" y="3466710"/>
                  <a:pt x="8968014" y="3459135"/>
                </a:cubicBezTo>
                <a:cubicBezTo>
                  <a:pt x="8968014" y="3451560"/>
                  <a:pt x="8974155" y="3445419"/>
                  <a:pt x="8981730" y="3445419"/>
                </a:cubicBezTo>
                <a:close/>
                <a:moveTo>
                  <a:pt x="8928790" y="3445089"/>
                </a:moveTo>
                <a:cubicBezTo>
                  <a:pt x="8936365" y="3445089"/>
                  <a:pt x="8942506" y="3451230"/>
                  <a:pt x="8942506" y="3458805"/>
                </a:cubicBezTo>
                <a:cubicBezTo>
                  <a:pt x="8942506" y="3466380"/>
                  <a:pt x="8936365" y="3472521"/>
                  <a:pt x="8928790" y="3472521"/>
                </a:cubicBezTo>
                <a:cubicBezTo>
                  <a:pt x="8921215" y="3472521"/>
                  <a:pt x="8915074" y="3466380"/>
                  <a:pt x="8915074" y="3458805"/>
                </a:cubicBezTo>
                <a:cubicBezTo>
                  <a:pt x="8915074" y="3451230"/>
                  <a:pt x="8921215" y="3445089"/>
                  <a:pt x="8928790" y="3445089"/>
                </a:cubicBezTo>
                <a:close/>
                <a:moveTo>
                  <a:pt x="5296232" y="3444759"/>
                </a:moveTo>
                <a:cubicBezTo>
                  <a:pt x="5303807" y="3444759"/>
                  <a:pt x="5309948" y="3450900"/>
                  <a:pt x="5309948" y="3458475"/>
                </a:cubicBezTo>
                <a:cubicBezTo>
                  <a:pt x="5309948" y="3466050"/>
                  <a:pt x="5303807" y="3472191"/>
                  <a:pt x="5296232" y="3472191"/>
                </a:cubicBezTo>
                <a:cubicBezTo>
                  <a:pt x="5288657" y="3472191"/>
                  <a:pt x="5282516" y="3466050"/>
                  <a:pt x="5282516" y="3458475"/>
                </a:cubicBezTo>
                <a:cubicBezTo>
                  <a:pt x="5282516" y="3450900"/>
                  <a:pt x="5288657" y="3444759"/>
                  <a:pt x="5296232" y="3444759"/>
                </a:cubicBezTo>
                <a:close/>
                <a:moveTo>
                  <a:pt x="5525273" y="3444095"/>
                </a:moveTo>
                <a:cubicBezTo>
                  <a:pt x="5532848" y="3444095"/>
                  <a:pt x="5538989" y="3450236"/>
                  <a:pt x="5538989" y="3457811"/>
                </a:cubicBezTo>
                <a:cubicBezTo>
                  <a:pt x="5538989" y="3465386"/>
                  <a:pt x="5532848" y="3471527"/>
                  <a:pt x="5525273" y="3471527"/>
                </a:cubicBezTo>
                <a:cubicBezTo>
                  <a:pt x="5517698" y="3471527"/>
                  <a:pt x="5511557" y="3465386"/>
                  <a:pt x="5511557" y="3457811"/>
                </a:cubicBezTo>
                <a:cubicBezTo>
                  <a:pt x="5511557" y="3450236"/>
                  <a:pt x="5517698" y="3444095"/>
                  <a:pt x="5525273" y="3444095"/>
                </a:cubicBezTo>
                <a:close/>
                <a:moveTo>
                  <a:pt x="3354677" y="3444095"/>
                </a:moveTo>
                <a:cubicBezTo>
                  <a:pt x="3362252" y="3444095"/>
                  <a:pt x="3368393" y="3450236"/>
                  <a:pt x="3368393" y="3457811"/>
                </a:cubicBezTo>
                <a:cubicBezTo>
                  <a:pt x="3368393" y="3465386"/>
                  <a:pt x="3362252" y="3471527"/>
                  <a:pt x="3354677" y="3471527"/>
                </a:cubicBezTo>
                <a:cubicBezTo>
                  <a:pt x="3347102" y="3471527"/>
                  <a:pt x="3340961" y="3465386"/>
                  <a:pt x="3340961" y="3457811"/>
                </a:cubicBezTo>
                <a:cubicBezTo>
                  <a:pt x="3340961" y="3450236"/>
                  <a:pt x="3347102" y="3444095"/>
                  <a:pt x="3354677" y="3444095"/>
                </a:cubicBezTo>
                <a:close/>
                <a:moveTo>
                  <a:pt x="2827163" y="3443765"/>
                </a:moveTo>
                <a:cubicBezTo>
                  <a:pt x="2834737" y="3443765"/>
                  <a:pt x="2840877" y="3449906"/>
                  <a:pt x="2840877" y="3457481"/>
                </a:cubicBezTo>
                <a:cubicBezTo>
                  <a:pt x="2840877" y="3465056"/>
                  <a:pt x="2834737" y="3471197"/>
                  <a:pt x="2827163" y="3471197"/>
                </a:cubicBezTo>
                <a:cubicBezTo>
                  <a:pt x="2819590" y="3471197"/>
                  <a:pt x="2813449" y="3465056"/>
                  <a:pt x="2813449" y="3457481"/>
                </a:cubicBezTo>
                <a:cubicBezTo>
                  <a:pt x="2813449" y="3449906"/>
                  <a:pt x="2819590" y="3443765"/>
                  <a:pt x="2827163" y="3443765"/>
                </a:cubicBezTo>
                <a:close/>
                <a:moveTo>
                  <a:pt x="8612035" y="3443435"/>
                </a:moveTo>
                <a:cubicBezTo>
                  <a:pt x="8619610" y="3443435"/>
                  <a:pt x="8625751" y="3449576"/>
                  <a:pt x="8625751" y="3457151"/>
                </a:cubicBezTo>
                <a:cubicBezTo>
                  <a:pt x="8625751" y="3464726"/>
                  <a:pt x="8619610" y="3470867"/>
                  <a:pt x="8612035" y="3470867"/>
                </a:cubicBezTo>
                <a:cubicBezTo>
                  <a:pt x="8604460" y="3470867"/>
                  <a:pt x="8598319" y="3464726"/>
                  <a:pt x="8598319" y="3457151"/>
                </a:cubicBezTo>
                <a:cubicBezTo>
                  <a:pt x="8598319" y="3449576"/>
                  <a:pt x="8604460" y="3443435"/>
                  <a:pt x="8612035" y="3443435"/>
                </a:cubicBezTo>
                <a:close/>
                <a:moveTo>
                  <a:pt x="8559077" y="3443105"/>
                </a:moveTo>
                <a:cubicBezTo>
                  <a:pt x="8566652" y="3443105"/>
                  <a:pt x="8572793" y="3449246"/>
                  <a:pt x="8572793" y="3456821"/>
                </a:cubicBezTo>
                <a:cubicBezTo>
                  <a:pt x="8572793" y="3464396"/>
                  <a:pt x="8566652" y="3470537"/>
                  <a:pt x="8559077" y="3470537"/>
                </a:cubicBezTo>
                <a:cubicBezTo>
                  <a:pt x="8551502" y="3470537"/>
                  <a:pt x="8545361" y="3464396"/>
                  <a:pt x="8545361" y="3456821"/>
                </a:cubicBezTo>
                <a:cubicBezTo>
                  <a:pt x="8545361" y="3449246"/>
                  <a:pt x="8551502" y="3443105"/>
                  <a:pt x="8559077" y="3443105"/>
                </a:cubicBezTo>
                <a:close/>
                <a:moveTo>
                  <a:pt x="5131399" y="3442441"/>
                </a:moveTo>
                <a:cubicBezTo>
                  <a:pt x="5138974" y="3442441"/>
                  <a:pt x="5145115" y="3448582"/>
                  <a:pt x="5145115" y="3456157"/>
                </a:cubicBezTo>
                <a:cubicBezTo>
                  <a:pt x="5145115" y="3463732"/>
                  <a:pt x="5138974" y="3469873"/>
                  <a:pt x="5131399" y="3469873"/>
                </a:cubicBezTo>
                <a:cubicBezTo>
                  <a:pt x="5123824" y="3469873"/>
                  <a:pt x="5117683" y="3463732"/>
                  <a:pt x="5117683" y="3456157"/>
                </a:cubicBezTo>
                <a:cubicBezTo>
                  <a:pt x="5117683" y="3448582"/>
                  <a:pt x="5123824" y="3442441"/>
                  <a:pt x="5131399" y="3442441"/>
                </a:cubicBezTo>
                <a:close/>
                <a:moveTo>
                  <a:pt x="8399545" y="3442111"/>
                </a:moveTo>
                <a:cubicBezTo>
                  <a:pt x="8407120" y="3442111"/>
                  <a:pt x="8413261" y="3448252"/>
                  <a:pt x="8413261" y="3455827"/>
                </a:cubicBezTo>
                <a:cubicBezTo>
                  <a:pt x="8413261" y="3463402"/>
                  <a:pt x="8407120" y="3469543"/>
                  <a:pt x="8399545" y="3469543"/>
                </a:cubicBezTo>
                <a:cubicBezTo>
                  <a:pt x="8391970" y="3469543"/>
                  <a:pt x="8385829" y="3463402"/>
                  <a:pt x="8385829" y="3455827"/>
                </a:cubicBezTo>
                <a:cubicBezTo>
                  <a:pt x="8385829" y="3448252"/>
                  <a:pt x="8391970" y="3442111"/>
                  <a:pt x="8399545" y="3442111"/>
                </a:cubicBezTo>
                <a:close/>
                <a:moveTo>
                  <a:pt x="8346587" y="3441781"/>
                </a:moveTo>
                <a:cubicBezTo>
                  <a:pt x="8354162" y="3441781"/>
                  <a:pt x="8360303" y="3447922"/>
                  <a:pt x="8360303" y="3455497"/>
                </a:cubicBezTo>
                <a:cubicBezTo>
                  <a:pt x="8360303" y="3463072"/>
                  <a:pt x="8354162" y="3469213"/>
                  <a:pt x="8346587" y="3469213"/>
                </a:cubicBezTo>
                <a:cubicBezTo>
                  <a:pt x="8339012" y="3469213"/>
                  <a:pt x="8332871" y="3463072"/>
                  <a:pt x="8332871" y="3455497"/>
                </a:cubicBezTo>
                <a:cubicBezTo>
                  <a:pt x="8332871" y="3447922"/>
                  <a:pt x="8339012" y="3441781"/>
                  <a:pt x="8346587" y="3441781"/>
                </a:cubicBezTo>
                <a:close/>
                <a:moveTo>
                  <a:pt x="8293299" y="3441451"/>
                </a:moveTo>
                <a:cubicBezTo>
                  <a:pt x="8300874" y="3441451"/>
                  <a:pt x="8307015" y="3447592"/>
                  <a:pt x="8307015" y="3455167"/>
                </a:cubicBezTo>
                <a:cubicBezTo>
                  <a:pt x="8307015" y="3462742"/>
                  <a:pt x="8300874" y="3468883"/>
                  <a:pt x="8293299" y="3468883"/>
                </a:cubicBezTo>
                <a:cubicBezTo>
                  <a:pt x="8285724" y="3468883"/>
                  <a:pt x="8279583" y="3462742"/>
                  <a:pt x="8279583" y="3455167"/>
                </a:cubicBezTo>
                <a:cubicBezTo>
                  <a:pt x="8279583" y="3447592"/>
                  <a:pt x="8285724" y="3441451"/>
                  <a:pt x="8293299" y="3441451"/>
                </a:cubicBezTo>
                <a:close/>
                <a:moveTo>
                  <a:pt x="5933376" y="3441451"/>
                </a:moveTo>
                <a:cubicBezTo>
                  <a:pt x="5940951" y="3441451"/>
                  <a:pt x="5947092" y="3447592"/>
                  <a:pt x="5947092" y="3455167"/>
                </a:cubicBezTo>
                <a:cubicBezTo>
                  <a:pt x="5947092" y="3462742"/>
                  <a:pt x="5940951" y="3468883"/>
                  <a:pt x="5933376" y="3468883"/>
                </a:cubicBezTo>
                <a:cubicBezTo>
                  <a:pt x="5925801" y="3468883"/>
                  <a:pt x="5919660" y="3462742"/>
                  <a:pt x="5919660" y="3455167"/>
                </a:cubicBezTo>
                <a:cubicBezTo>
                  <a:pt x="5919660" y="3447592"/>
                  <a:pt x="5925801" y="3441451"/>
                  <a:pt x="5933376" y="3441451"/>
                </a:cubicBezTo>
                <a:close/>
                <a:moveTo>
                  <a:pt x="8240008" y="3440787"/>
                </a:moveTo>
                <a:cubicBezTo>
                  <a:pt x="8247583" y="3440787"/>
                  <a:pt x="8253724" y="3446928"/>
                  <a:pt x="8253724" y="3454503"/>
                </a:cubicBezTo>
                <a:cubicBezTo>
                  <a:pt x="8253724" y="3462078"/>
                  <a:pt x="8247583" y="3468219"/>
                  <a:pt x="8240008" y="3468219"/>
                </a:cubicBezTo>
                <a:cubicBezTo>
                  <a:pt x="8232433" y="3468219"/>
                  <a:pt x="8226292" y="3462078"/>
                  <a:pt x="8226292" y="3454503"/>
                </a:cubicBezTo>
                <a:cubicBezTo>
                  <a:pt x="8226292" y="3446928"/>
                  <a:pt x="8232433" y="3440787"/>
                  <a:pt x="8240008" y="3440787"/>
                </a:cubicBezTo>
                <a:close/>
                <a:moveTo>
                  <a:pt x="8186720" y="3440457"/>
                </a:moveTo>
                <a:cubicBezTo>
                  <a:pt x="8194295" y="3440457"/>
                  <a:pt x="8200436" y="3446598"/>
                  <a:pt x="8200436" y="3454173"/>
                </a:cubicBezTo>
                <a:cubicBezTo>
                  <a:pt x="8200436" y="3461748"/>
                  <a:pt x="8194295" y="3467889"/>
                  <a:pt x="8186720" y="3467889"/>
                </a:cubicBezTo>
                <a:cubicBezTo>
                  <a:pt x="8179145" y="3467889"/>
                  <a:pt x="8173004" y="3461748"/>
                  <a:pt x="8173004" y="3454173"/>
                </a:cubicBezTo>
                <a:cubicBezTo>
                  <a:pt x="8173004" y="3446598"/>
                  <a:pt x="8179145" y="3440457"/>
                  <a:pt x="8186720" y="3440457"/>
                </a:cubicBezTo>
                <a:close/>
                <a:moveTo>
                  <a:pt x="2939700" y="3440457"/>
                </a:moveTo>
                <a:cubicBezTo>
                  <a:pt x="2947275" y="3440457"/>
                  <a:pt x="2953418" y="3446598"/>
                  <a:pt x="2953418" y="3454173"/>
                </a:cubicBezTo>
                <a:cubicBezTo>
                  <a:pt x="2953418" y="3461748"/>
                  <a:pt x="2947275" y="3467889"/>
                  <a:pt x="2939700" y="3467889"/>
                </a:cubicBezTo>
                <a:cubicBezTo>
                  <a:pt x="2932126" y="3467889"/>
                  <a:pt x="2925983" y="3461748"/>
                  <a:pt x="2925983" y="3454173"/>
                </a:cubicBezTo>
                <a:cubicBezTo>
                  <a:pt x="2925983" y="3446598"/>
                  <a:pt x="2932126" y="3440457"/>
                  <a:pt x="2939700" y="3440457"/>
                </a:cubicBezTo>
                <a:close/>
                <a:moveTo>
                  <a:pt x="8133103" y="3440127"/>
                </a:moveTo>
                <a:cubicBezTo>
                  <a:pt x="8140678" y="3440127"/>
                  <a:pt x="8146819" y="3446268"/>
                  <a:pt x="8146819" y="3453843"/>
                </a:cubicBezTo>
                <a:cubicBezTo>
                  <a:pt x="8146819" y="3461418"/>
                  <a:pt x="8140678" y="3467559"/>
                  <a:pt x="8133103" y="3467559"/>
                </a:cubicBezTo>
                <a:cubicBezTo>
                  <a:pt x="8125528" y="3467559"/>
                  <a:pt x="8119387" y="3461418"/>
                  <a:pt x="8119387" y="3453843"/>
                </a:cubicBezTo>
                <a:cubicBezTo>
                  <a:pt x="8119387" y="3446268"/>
                  <a:pt x="8125528" y="3440127"/>
                  <a:pt x="8133103" y="3440127"/>
                </a:cubicBezTo>
                <a:close/>
                <a:moveTo>
                  <a:pt x="8079812" y="3439463"/>
                </a:moveTo>
                <a:cubicBezTo>
                  <a:pt x="8087387" y="3439463"/>
                  <a:pt x="8093528" y="3445604"/>
                  <a:pt x="8093528" y="3453179"/>
                </a:cubicBezTo>
                <a:cubicBezTo>
                  <a:pt x="8093528" y="3460754"/>
                  <a:pt x="8087387" y="3466895"/>
                  <a:pt x="8079812" y="3466895"/>
                </a:cubicBezTo>
                <a:cubicBezTo>
                  <a:pt x="8072237" y="3466895"/>
                  <a:pt x="8066096" y="3460754"/>
                  <a:pt x="8066096" y="3453179"/>
                </a:cubicBezTo>
                <a:cubicBezTo>
                  <a:pt x="8066096" y="3445604"/>
                  <a:pt x="8072237" y="3439463"/>
                  <a:pt x="8079812" y="3439463"/>
                </a:cubicBezTo>
                <a:close/>
                <a:moveTo>
                  <a:pt x="3473498" y="3437145"/>
                </a:moveTo>
                <a:cubicBezTo>
                  <a:pt x="3481073" y="3437145"/>
                  <a:pt x="3487214" y="3443286"/>
                  <a:pt x="3487214" y="3450861"/>
                </a:cubicBezTo>
                <a:cubicBezTo>
                  <a:pt x="3487214" y="3458436"/>
                  <a:pt x="3481073" y="3464577"/>
                  <a:pt x="3473498" y="3464577"/>
                </a:cubicBezTo>
                <a:cubicBezTo>
                  <a:pt x="3465923" y="3464577"/>
                  <a:pt x="3459782" y="3458436"/>
                  <a:pt x="3459782" y="3450861"/>
                </a:cubicBezTo>
                <a:cubicBezTo>
                  <a:pt x="3459782" y="3443286"/>
                  <a:pt x="3465923" y="3437145"/>
                  <a:pt x="3473498" y="3437145"/>
                </a:cubicBezTo>
                <a:close/>
                <a:moveTo>
                  <a:pt x="3053479" y="3436815"/>
                </a:moveTo>
                <a:cubicBezTo>
                  <a:pt x="3061054" y="3436815"/>
                  <a:pt x="3067195" y="3442956"/>
                  <a:pt x="3067195" y="3450531"/>
                </a:cubicBezTo>
                <a:cubicBezTo>
                  <a:pt x="3067195" y="3458106"/>
                  <a:pt x="3061054" y="3464247"/>
                  <a:pt x="3053479" y="3464247"/>
                </a:cubicBezTo>
                <a:cubicBezTo>
                  <a:pt x="3045904" y="3464247"/>
                  <a:pt x="3039763" y="3458106"/>
                  <a:pt x="3039763" y="3450531"/>
                </a:cubicBezTo>
                <a:cubicBezTo>
                  <a:pt x="3039763" y="3442956"/>
                  <a:pt x="3045904" y="3436815"/>
                  <a:pt x="3053479" y="3436815"/>
                </a:cubicBezTo>
                <a:close/>
                <a:moveTo>
                  <a:pt x="5633172" y="3432843"/>
                </a:moveTo>
                <a:cubicBezTo>
                  <a:pt x="5640747" y="3432843"/>
                  <a:pt x="5646888" y="3438984"/>
                  <a:pt x="5646888" y="3446559"/>
                </a:cubicBezTo>
                <a:cubicBezTo>
                  <a:pt x="5646888" y="3454134"/>
                  <a:pt x="5640747" y="3460275"/>
                  <a:pt x="5633172" y="3460275"/>
                </a:cubicBezTo>
                <a:cubicBezTo>
                  <a:pt x="5625597" y="3460275"/>
                  <a:pt x="5619456" y="3454134"/>
                  <a:pt x="5619456" y="3446559"/>
                </a:cubicBezTo>
                <a:cubicBezTo>
                  <a:pt x="5619456" y="3438984"/>
                  <a:pt x="5625597" y="3432843"/>
                  <a:pt x="5633172" y="3432843"/>
                </a:cubicBezTo>
                <a:close/>
                <a:moveTo>
                  <a:pt x="3168001" y="3432513"/>
                </a:moveTo>
                <a:cubicBezTo>
                  <a:pt x="3175576" y="3432513"/>
                  <a:pt x="3181717" y="3438654"/>
                  <a:pt x="3181717" y="3446229"/>
                </a:cubicBezTo>
                <a:cubicBezTo>
                  <a:pt x="3181717" y="3453804"/>
                  <a:pt x="3175576" y="3459945"/>
                  <a:pt x="3168001" y="3459945"/>
                </a:cubicBezTo>
                <a:cubicBezTo>
                  <a:pt x="3160426" y="3459945"/>
                  <a:pt x="3154285" y="3453804"/>
                  <a:pt x="3154285" y="3446229"/>
                </a:cubicBezTo>
                <a:cubicBezTo>
                  <a:pt x="3154285" y="3438654"/>
                  <a:pt x="3160426" y="3432513"/>
                  <a:pt x="3168001" y="3432513"/>
                </a:cubicBezTo>
                <a:close/>
                <a:moveTo>
                  <a:pt x="5175753" y="3431189"/>
                </a:moveTo>
                <a:cubicBezTo>
                  <a:pt x="5183328" y="3431189"/>
                  <a:pt x="5189469" y="3437330"/>
                  <a:pt x="5189469" y="3444905"/>
                </a:cubicBezTo>
                <a:cubicBezTo>
                  <a:pt x="5189469" y="3452480"/>
                  <a:pt x="5183328" y="3458621"/>
                  <a:pt x="5175753" y="3458621"/>
                </a:cubicBezTo>
                <a:cubicBezTo>
                  <a:pt x="5168178" y="3458621"/>
                  <a:pt x="5162037" y="3452480"/>
                  <a:pt x="5162037" y="3444905"/>
                </a:cubicBezTo>
                <a:cubicBezTo>
                  <a:pt x="5162037" y="3437330"/>
                  <a:pt x="5168178" y="3431189"/>
                  <a:pt x="5175753" y="3431189"/>
                </a:cubicBezTo>
                <a:close/>
                <a:moveTo>
                  <a:pt x="3593976" y="3429202"/>
                </a:moveTo>
                <a:cubicBezTo>
                  <a:pt x="3601551" y="3429202"/>
                  <a:pt x="3607692" y="3435343"/>
                  <a:pt x="3607692" y="3442918"/>
                </a:cubicBezTo>
                <a:cubicBezTo>
                  <a:pt x="3607692" y="3450493"/>
                  <a:pt x="3601551" y="3456634"/>
                  <a:pt x="3593976" y="3456634"/>
                </a:cubicBezTo>
                <a:cubicBezTo>
                  <a:pt x="3586401" y="3456634"/>
                  <a:pt x="3580260" y="3450493"/>
                  <a:pt x="3580260" y="3442918"/>
                </a:cubicBezTo>
                <a:cubicBezTo>
                  <a:pt x="3580260" y="3435343"/>
                  <a:pt x="3586401" y="3429202"/>
                  <a:pt x="3593976" y="3429202"/>
                </a:cubicBezTo>
                <a:close/>
                <a:moveTo>
                  <a:pt x="2539866" y="3428871"/>
                </a:moveTo>
                <a:cubicBezTo>
                  <a:pt x="2547440" y="3428871"/>
                  <a:pt x="2553584" y="3435012"/>
                  <a:pt x="2553584" y="3442587"/>
                </a:cubicBezTo>
                <a:cubicBezTo>
                  <a:pt x="2553584" y="3450162"/>
                  <a:pt x="2547440" y="3456303"/>
                  <a:pt x="2539866" y="3456303"/>
                </a:cubicBezTo>
                <a:cubicBezTo>
                  <a:pt x="2532294" y="3456303"/>
                  <a:pt x="2526152" y="3450162"/>
                  <a:pt x="2526152" y="3442587"/>
                </a:cubicBezTo>
                <a:cubicBezTo>
                  <a:pt x="2526152" y="3435012"/>
                  <a:pt x="2532294" y="3428871"/>
                  <a:pt x="2539866" y="3428871"/>
                </a:cubicBezTo>
                <a:close/>
                <a:moveTo>
                  <a:pt x="3283844" y="3427547"/>
                </a:moveTo>
                <a:cubicBezTo>
                  <a:pt x="3291419" y="3427547"/>
                  <a:pt x="3297560" y="3433688"/>
                  <a:pt x="3297560" y="3441263"/>
                </a:cubicBezTo>
                <a:cubicBezTo>
                  <a:pt x="3297560" y="3448838"/>
                  <a:pt x="3291419" y="3454979"/>
                  <a:pt x="3283844" y="3454979"/>
                </a:cubicBezTo>
                <a:cubicBezTo>
                  <a:pt x="3276269" y="3454979"/>
                  <a:pt x="3270128" y="3448838"/>
                  <a:pt x="3270128" y="3441263"/>
                </a:cubicBezTo>
                <a:cubicBezTo>
                  <a:pt x="3270128" y="3433688"/>
                  <a:pt x="3276269" y="3427547"/>
                  <a:pt x="3283844" y="3427547"/>
                </a:cubicBezTo>
                <a:close/>
                <a:moveTo>
                  <a:pt x="5453450" y="3427217"/>
                </a:moveTo>
                <a:cubicBezTo>
                  <a:pt x="5461025" y="3427217"/>
                  <a:pt x="5467166" y="3433358"/>
                  <a:pt x="5467166" y="3440933"/>
                </a:cubicBezTo>
                <a:cubicBezTo>
                  <a:pt x="5467166" y="3448508"/>
                  <a:pt x="5461025" y="3454649"/>
                  <a:pt x="5453450" y="3454649"/>
                </a:cubicBezTo>
                <a:cubicBezTo>
                  <a:pt x="5445875" y="3454649"/>
                  <a:pt x="5439734" y="3448508"/>
                  <a:pt x="5439734" y="3440933"/>
                </a:cubicBezTo>
                <a:cubicBezTo>
                  <a:pt x="5439734" y="3433358"/>
                  <a:pt x="5445875" y="3427217"/>
                  <a:pt x="5453450" y="3427217"/>
                </a:cubicBezTo>
                <a:close/>
                <a:moveTo>
                  <a:pt x="5338598" y="3427217"/>
                </a:moveTo>
                <a:cubicBezTo>
                  <a:pt x="5346173" y="3427217"/>
                  <a:pt x="5352314" y="3433358"/>
                  <a:pt x="5352314" y="3440933"/>
                </a:cubicBezTo>
                <a:cubicBezTo>
                  <a:pt x="5352314" y="3448508"/>
                  <a:pt x="5346173" y="3454649"/>
                  <a:pt x="5338598" y="3454649"/>
                </a:cubicBezTo>
                <a:cubicBezTo>
                  <a:pt x="5331023" y="3454649"/>
                  <a:pt x="5324882" y="3448508"/>
                  <a:pt x="5324882" y="3440933"/>
                </a:cubicBezTo>
                <a:cubicBezTo>
                  <a:pt x="5324882" y="3433358"/>
                  <a:pt x="5331023" y="3427217"/>
                  <a:pt x="5338598" y="3427217"/>
                </a:cubicBezTo>
                <a:close/>
                <a:moveTo>
                  <a:pt x="2650421" y="3426887"/>
                </a:moveTo>
                <a:cubicBezTo>
                  <a:pt x="2657996" y="3426887"/>
                  <a:pt x="2664133" y="3433028"/>
                  <a:pt x="2664133" y="3440603"/>
                </a:cubicBezTo>
                <a:cubicBezTo>
                  <a:pt x="2664133" y="3448178"/>
                  <a:pt x="2657996" y="3454319"/>
                  <a:pt x="2650421" y="3454319"/>
                </a:cubicBezTo>
                <a:cubicBezTo>
                  <a:pt x="2642842" y="3454319"/>
                  <a:pt x="2636701" y="3448178"/>
                  <a:pt x="2636701" y="3440603"/>
                </a:cubicBezTo>
                <a:cubicBezTo>
                  <a:pt x="2636701" y="3433028"/>
                  <a:pt x="2642842" y="3426887"/>
                  <a:pt x="2650421" y="3426887"/>
                </a:cubicBezTo>
                <a:close/>
                <a:moveTo>
                  <a:pt x="2761625" y="3424236"/>
                </a:moveTo>
                <a:cubicBezTo>
                  <a:pt x="2769208" y="3424236"/>
                  <a:pt x="2775346" y="3430377"/>
                  <a:pt x="2775346" y="3437952"/>
                </a:cubicBezTo>
                <a:cubicBezTo>
                  <a:pt x="2775346" y="3445527"/>
                  <a:pt x="2769208" y="3451668"/>
                  <a:pt x="2761625" y="3451668"/>
                </a:cubicBezTo>
                <a:cubicBezTo>
                  <a:pt x="2754054" y="3451668"/>
                  <a:pt x="2747908" y="3445527"/>
                  <a:pt x="2747908" y="3437952"/>
                </a:cubicBezTo>
                <a:cubicBezTo>
                  <a:pt x="2747908" y="3430377"/>
                  <a:pt x="2754054" y="3424236"/>
                  <a:pt x="2761625" y="3424236"/>
                </a:cubicBezTo>
                <a:close/>
                <a:moveTo>
                  <a:pt x="3401345" y="3421588"/>
                </a:moveTo>
                <a:cubicBezTo>
                  <a:pt x="3408920" y="3421588"/>
                  <a:pt x="3415061" y="3427729"/>
                  <a:pt x="3415061" y="3435304"/>
                </a:cubicBezTo>
                <a:cubicBezTo>
                  <a:pt x="3415061" y="3442879"/>
                  <a:pt x="3408920" y="3449020"/>
                  <a:pt x="3401345" y="3449020"/>
                </a:cubicBezTo>
                <a:cubicBezTo>
                  <a:pt x="3393770" y="3449020"/>
                  <a:pt x="3387629" y="3442879"/>
                  <a:pt x="3387629" y="3435304"/>
                </a:cubicBezTo>
                <a:cubicBezTo>
                  <a:pt x="3387629" y="3427729"/>
                  <a:pt x="3393770" y="3421588"/>
                  <a:pt x="3401345" y="3421588"/>
                </a:cubicBezTo>
                <a:close/>
                <a:moveTo>
                  <a:pt x="2873171" y="3421588"/>
                </a:moveTo>
                <a:cubicBezTo>
                  <a:pt x="2880745" y="3421588"/>
                  <a:pt x="2886892" y="3427729"/>
                  <a:pt x="2886892" y="3435304"/>
                </a:cubicBezTo>
                <a:cubicBezTo>
                  <a:pt x="2886892" y="3442879"/>
                  <a:pt x="2880745" y="3449020"/>
                  <a:pt x="2873171" y="3449020"/>
                </a:cubicBezTo>
                <a:cubicBezTo>
                  <a:pt x="2865597" y="3449020"/>
                  <a:pt x="2859459" y="3442879"/>
                  <a:pt x="2859459" y="3435304"/>
                </a:cubicBezTo>
                <a:cubicBezTo>
                  <a:pt x="2859459" y="3427729"/>
                  <a:pt x="2865597" y="3421588"/>
                  <a:pt x="2873171" y="3421588"/>
                </a:cubicBezTo>
                <a:close/>
                <a:moveTo>
                  <a:pt x="5563667" y="3419274"/>
                </a:moveTo>
                <a:cubicBezTo>
                  <a:pt x="5571242" y="3419274"/>
                  <a:pt x="5577383" y="3425415"/>
                  <a:pt x="5577383" y="3432990"/>
                </a:cubicBezTo>
                <a:cubicBezTo>
                  <a:pt x="5577383" y="3440565"/>
                  <a:pt x="5571242" y="3446706"/>
                  <a:pt x="5563667" y="3446706"/>
                </a:cubicBezTo>
                <a:cubicBezTo>
                  <a:pt x="5556092" y="3446706"/>
                  <a:pt x="5549951" y="3440565"/>
                  <a:pt x="5549951" y="3432990"/>
                </a:cubicBezTo>
                <a:cubicBezTo>
                  <a:pt x="5549951" y="3425415"/>
                  <a:pt x="5556092" y="3419274"/>
                  <a:pt x="5563667" y="3419274"/>
                </a:cubicBezTo>
                <a:close/>
                <a:moveTo>
                  <a:pt x="2985958" y="3418280"/>
                </a:moveTo>
                <a:cubicBezTo>
                  <a:pt x="2993533" y="3418280"/>
                  <a:pt x="2999674" y="3424421"/>
                  <a:pt x="2999674" y="3431996"/>
                </a:cubicBezTo>
                <a:cubicBezTo>
                  <a:pt x="2999674" y="3439571"/>
                  <a:pt x="2993533" y="3445712"/>
                  <a:pt x="2985958" y="3445712"/>
                </a:cubicBezTo>
                <a:cubicBezTo>
                  <a:pt x="2978459" y="3445712"/>
                  <a:pt x="2972321" y="3439571"/>
                  <a:pt x="2972321" y="3431996"/>
                </a:cubicBezTo>
                <a:cubicBezTo>
                  <a:pt x="2972321" y="3424421"/>
                  <a:pt x="2978459" y="3418280"/>
                  <a:pt x="2985958" y="3418280"/>
                </a:cubicBezTo>
                <a:close/>
                <a:moveTo>
                  <a:pt x="5219773" y="3417950"/>
                </a:moveTo>
                <a:cubicBezTo>
                  <a:pt x="5227348" y="3417950"/>
                  <a:pt x="5233489" y="3424091"/>
                  <a:pt x="5233489" y="3431666"/>
                </a:cubicBezTo>
                <a:cubicBezTo>
                  <a:pt x="5233489" y="3439241"/>
                  <a:pt x="5227348" y="3445382"/>
                  <a:pt x="5219773" y="3445382"/>
                </a:cubicBezTo>
                <a:cubicBezTo>
                  <a:pt x="5212198" y="3445382"/>
                  <a:pt x="5206057" y="3439241"/>
                  <a:pt x="5206057" y="3431666"/>
                </a:cubicBezTo>
                <a:cubicBezTo>
                  <a:pt x="5206057" y="3424091"/>
                  <a:pt x="5212198" y="3417950"/>
                  <a:pt x="5219773" y="3417950"/>
                </a:cubicBezTo>
                <a:close/>
                <a:moveTo>
                  <a:pt x="4914937" y="3416626"/>
                </a:moveTo>
                <a:cubicBezTo>
                  <a:pt x="4922512" y="3416626"/>
                  <a:pt x="4928653" y="3422767"/>
                  <a:pt x="4928653" y="3430342"/>
                </a:cubicBezTo>
                <a:cubicBezTo>
                  <a:pt x="4928653" y="3437917"/>
                  <a:pt x="4922512" y="3444058"/>
                  <a:pt x="4914937" y="3444058"/>
                </a:cubicBezTo>
                <a:cubicBezTo>
                  <a:pt x="4907362" y="3444058"/>
                  <a:pt x="4901221" y="3437917"/>
                  <a:pt x="4901221" y="3430342"/>
                </a:cubicBezTo>
                <a:cubicBezTo>
                  <a:pt x="4901221" y="3422767"/>
                  <a:pt x="4907362" y="3416626"/>
                  <a:pt x="4914937" y="3416626"/>
                </a:cubicBezTo>
                <a:close/>
                <a:moveTo>
                  <a:pt x="4960945" y="3414972"/>
                </a:moveTo>
                <a:cubicBezTo>
                  <a:pt x="4968520" y="3414972"/>
                  <a:pt x="4974661" y="3421113"/>
                  <a:pt x="4974661" y="3428688"/>
                </a:cubicBezTo>
                <a:cubicBezTo>
                  <a:pt x="4974661" y="3436263"/>
                  <a:pt x="4968520" y="3442404"/>
                  <a:pt x="4960945" y="3442404"/>
                </a:cubicBezTo>
                <a:cubicBezTo>
                  <a:pt x="4953370" y="3442404"/>
                  <a:pt x="4947229" y="3436263"/>
                  <a:pt x="4947229" y="3428688"/>
                </a:cubicBezTo>
                <a:cubicBezTo>
                  <a:pt x="4947229" y="3421113"/>
                  <a:pt x="4953370" y="3414972"/>
                  <a:pt x="4960945" y="3414972"/>
                </a:cubicBezTo>
                <a:close/>
                <a:moveTo>
                  <a:pt x="3520169" y="3414638"/>
                </a:moveTo>
                <a:cubicBezTo>
                  <a:pt x="3527744" y="3414638"/>
                  <a:pt x="3533885" y="3420779"/>
                  <a:pt x="3533885" y="3428354"/>
                </a:cubicBezTo>
                <a:cubicBezTo>
                  <a:pt x="3533885" y="3435929"/>
                  <a:pt x="3527744" y="3442070"/>
                  <a:pt x="3520169" y="3442070"/>
                </a:cubicBezTo>
                <a:cubicBezTo>
                  <a:pt x="3512594" y="3442070"/>
                  <a:pt x="3506453" y="3435929"/>
                  <a:pt x="3506453" y="3428354"/>
                </a:cubicBezTo>
                <a:cubicBezTo>
                  <a:pt x="3506453" y="3420779"/>
                  <a:pt x="3512594" y="3414638"/>
                  <a:pt x="3520169" y="3414638"/>
                </a:cubicBezTo>
                <a:close/>
                <a:moveTo>
                  <a:pt x="3099487" y="3414308"/>
                </a:moveTo>
                <a:cubicBezTo>
                  <a:pt x="3107062" y="3414308"/>
                  <a:pt x="3113203" y="3420449"/>
                  <a:pt x="3113203" y="3428024"/>
                </a:cubicBezTo>
                <a:cubicBezTo>
                  <a:pt x="3113203" y="3435599"/>
                  <a:pt x="3107062" y="3441740"/>
                  <a:pt x="3099487" y="3441740"/>
                </a:cubicBezTo>
                <a:cubicBezTo>
                  <a:pt x="3091912" y="3441740"/>
                  <a:pt x="3085771" y="3435599"/>
                  <a:pt x="3085771" y="3428024"/>
                </a:cubicBezTo>
                <a:cubicBezTo>
                  <a:pt x="3085771" y="3420449"/>
                  <a:pt x="3091912" y="3414308"/>
                  <a:pt x="3099487" y="3414308"/>
                </a:cubicBezTo>
                <a:close/>
                <a:moveTo>
                  <a:pt x="5006619" y="3411330"/>
                </a:moveTo>
                <a:cubicBezTo>
                  <a:pt x="5014194" y="3411330"/>
                  <a:pt x="5020335" y="3417471"/>
                  <a:pt x="5020335" y="3425046"/>
                </a:cubicBezTo>
                <a:cubicBezTo>
                  <a:pt x="5020335" y="3432621"/>
                  <a:pt x="5014194" y="3438762"/>
                  <a:pt x="5006619" y="3438762"/>
                </a:cubicBezTo>
                <a:cubicBezTo>
                  <a:pt x="4999044" y="3438762"/>
                  <a:pt x="4992903" y="3432621"/>
                  <a:pt x="4992903" y="3425046"/>
                </a:cubicBezTo>
                <a:cubicBezTo>
                  <a:pt x="4992903" y="3417471"/>
                  <a:pt x="4999044" y="3411330"/>
                  <a:pt x="5006619" y="3411330"/>
                </a:cubicBezTo>
                <a:close/>
                <a:moveTo>
                  <a:pt x="3214339" y="3410006"/>
                </a:moveTo>
                <a:cubicBezTo>
                  <a:pt x="3221914" y="3410006"/>
                  <a:pt x="3228055" y="3416147"/>
                  <a:pt x="3228055" y="3423722"/>
                </a:cubicBezTo>
                <a:cubicBezTo>
                  <a:pt x="3228055" y="3431297"/>
                  <a:pt x="3221914" y="3437438"/>
                  <a:pt x="3214339" y="3437438"/>
                </a:cubicBezTo>
                <a:cubicBezTo>
                  <a:pt x="3206764" y="3437438"/>
                  <a:pt x="3200623" y="3431297"/>
                  <a:pt x="3200623" y="3423722"/>
                </a:cubicBezTo>
                <a:cubicBezTo>
                  <a:pt x="3200623" y="3416147"/>
                  <a:pt x="3206764" y="3410006"/>
                  <a:pt x="3214339" y="3410006"/>
                </a:cubicBezTo>
                <a:close/>
                <a:moveTo>
                  <a:pt x="2476319" y="3408682"/>
                </a:moveTo>
                <a:cubicBezTo>
                  <a:pt x="2483896" y="3408682"/>
                  <a:pt x="2490034" y="3414823"/>
                  <a:pt x="2490034" y="3422398"/>
                </a:cubicBezTo>
                <a:cubicBezTo>
                  <a:pt x="2490034" y="3429973"/>
                  <a:pt x="2483896" y="3436114"/>
                  <a:pt x="2476319" y="3436114"/>
                </a:cubicBezTo>
                <a:cubicBezTo>
                  <a:pt x="2468748" y="3436114"/>
                  <a:pt x="2462605" y="3429973"/>
                  <a:pt x="2462605" y="3422398"/>
                </a:cubicBezTo>
                <a:cubicBezTo>
                  <a:pt x="2462605" y="3414823"/>
                  <a:pt x="2468748" y="3408682"/>
                  <a:pt x="2476319" y="3408682"/>
                </a:cubicBezTo>
                <a:close/>
                <a:moveTo>
                  <a:pt x="5380300" y="3407688"/>
                </a:moveTo>
                <a:cubicBezTo>
                  <a:pt x="5387875" y="3407688"/>
                  <a:pt x="5394016" y="3413829"/>
                  <a:pt x="5394016" y="3421404"/>
                </a:cubicBezTo>
                <a:cubicBezTo>
                  <a:pt x="5394016" y="3428979"/>
                  <a:pt x="5387875" y="3435120"/>
                  <a:pt x="5380300" y="3435120"/>
                </a:cubicBezTo>
                <a:cubicBezTo>
                  <a:pt x="5372725" y="3435120"/>
                  <a:pt x="5366584" y="3428979"/>
                  <a:pt x="5366584" y="3421404"/>
                </a:cubicBezTo>
                <a:cubicBezTo>
                  <a:pt x="5366584" y="3413829"/>
                  <a:pt x="5372725" y="3407688"/>
                  <a:pt x="5380300" y="3407688"/>
                </a:cubicBezTo>
                <a:close/>
                <a:moveTo>
                  <a:pt x="2586205" y="3406695"/>
                </a:moveTo>
                <a:cubicBezTo>
                  <a:pt x="2593780" y="3406695"/>
                  <a:pt x="2599922" y="3412836"/>
                  <a:pt x="2599922" y="3420411"/>
                </a:cubicBezTo>
                <a:cubicBezTo>
                  <a:pt x="2599922" y="3427986"/>
                  <a:pt x="2593780" y="3434127"/>
                  <a:pt x="2586205" y="3434127"/>
                </a:cubicBezTo>
                <a:cubicBezTo>
                  <a:pt x="2578630" y="3434127"/>
                  <a:pt x="2572488" y="3427986"/>
                  <a:pt x="2572488" y="3420411"/>
                </a:cubicBezTo>
                <a:cubicBezTo>
                  <a:pt x="2572488" y="3412836"/>
                  <a:pt x="2578630" y="3406695"/>
                  <a:pt x="2586205" y="3406695"/>
                </a:cubicBezTo>
                <a:close/>
                <a:moveTo>
                  <a:pt x="3640978" y="3406364"/>
                </a:moveTo>
                <a:cubicBezTo>
                  <a:pt x="3648553" y="3406364"/>
                  <a:pt x="3654694" y="3412505"/>
                  <a:pt x="3654694" y="3420080"/>
                </a:cubicBezTo>
                <a:cubicBezTo>
                  <a:pt x="3654694" y="3427655"/>
                  <a:pt x="3648553" y="3433796"/>
                  <a:pt x="3640978" y="3433796"/>
                </a:cubicBezTo>
                <a:cubicBezTo>
                  <a:pt x="3633403" y="3433796"/>
                  <a:pt x="3627262" y="3427655"/>
                  <a:pt x="3627262" y="3420080"/>
                </a:cubicBezTo>
                <a:cubicBezTo>
                  <a:pt x="3627262" y="3412505"/>
                  <a:pt x="3633403" y="3406364"/>
                  <a:pt x="3640978" y="3406364"/>
                </a:cubicBezTo>
                <a:close/>
                <a:moveTo>
                  <a:pt x="5052297" y="3405371"/>
                </a:moveTo>
                <a:cubicBezTo>
                  <a:pt x="5059872" y="3405371"/>
                  <a:pt x="5066013" y="3411512"/>
                  <a:pt x="5066013" y="3419087"/>
                </a:cubicBezTo>
                <a:cubicBezTo>
                  <a:pt x="5066013" y="3426662"/>
                  <a:pt x="5059872" y="3432803"/>
                  <a:pt x="5052297" y="3432803"/>
                </a:cubicBezTo>
                <a:cubicBezTo>
                  <a:pt x="5044722" y="3432803"/>
                  <a:pt x="5038581" y="3426662"/>
                  <a:pt x="5038581" y="3419087"/>
                </a:cubicBezTo>
                <a:cubicBezTo>
                  <a:pt x="5038581" y="3411512"/>
                  <a:pt x="5044722" y="3405371"/>
                  <a:pt x="5052297" y="3405371"/>
                </a:cubicBezTo>
                <a:close/>
                <a:moveTo>
                  <a:pt x="3330182" y="3405041"/>
                </a:moveTo>
                <a:cubicBezTo>
                  <a:pt x="3337757" y="3405041"/>
                  <a:pt x="3343898" y="3411182"/>
                  <a:pt x="3343898" y="3418757"/>
                </a:cubicBezTo>
                <a:cubicBezTo>
                  <a:pt x="3343898" y="3426332"/>
                  <a:pt x="3337757" y="3432473"/>
                  <a:pt x="3330182" y="3432473"/>
                </a:cubicBezTo>
                <a:cubicBezTo>
                  <a:pt x="3322607" y="3432473"/>
                  <a:pt x="3316466" y="3426332"/>
                  <a:pt x="3316466" y="3418757"/>
                </a:cubicBezTo>
                <a:cubicBezTo>
                  <a:pt x="3316466" y="3411182"/>
                  <a:pt x="3322607" y="3405041"/>
                  <a:pt x="3330182" y="3405041"/>
                </a:cubicBezTo>
                <a:close/>
                <a:moveTo>
                  <a:pt x="5669582" y="3404710"/>
                </a:moveTo>
                <a:cubicBezTo>
                  <a:pt x="5677157" y="3404710"/>
                  <a:pt x="5683298" y="3410851"/>
                  <a:pt x="5683298" y="3418426"/>
                </a:cubicBezTo>
                <a:cubicBezTo>
                  <a:pt x="5683298" y="3426001"/>
                  <a:pt x="5677157" y="3432142"/>
                  <a:pt x="5669582" y="3432142"/>
                </a:cubicBezTo>
                <a:cubicBezTo>
                  <a:pt x="5662007" y="3432142"/>
                  <a:pt x="5655866" y="3426001"/>
                  <a:pt x="5655866" y="3418426"/>
                </a:cubicBezTo>
                <a:cubicBezTo>
                  <a:pt x="5655866" y="3410851"/>
                  <a:pt x="5662007" y="3404710"/>
                  <a:pt x="5669582" y="3404710"/>
                </a:cubicBezTo>
                <a:close/>
                <a:moveTo>
                  <a:pt x="2696758" y="3404380"/>
                </a:moveTo>
                <a:cubicBezTo>
                  <a:pt x="2704331" y="3404380"/>
                  <a:pt x="2710474" y="3410521"/>
                  <a:pt x="2710474" y="3418096"/>
                </a:cubicBezTo>
                <a:cubicBezTo>
                  <a:pt x="2710474" y="3425671"/>
                  <a:pt x="2704331" y="3431812"/>
                  <a:pt x="2696758" y="3431812"/>
                </a:cubicBezTo>
                <a:cubicBezTo>
                  <a:pt x="2689179" y="3431812"/>
                  <a:pt x="2683036" y="3425671"/>
                  <a:pt x="2683036" y="3418096"/>
                </a:cubicBezTo>
                <a:cubicBezTo>
                  <a:pt x="2683036" y="3410521"/>
                  <a:pt x="2689179" y="3404380"/>
                  <a:pt x="2696758" y="3404380"/>
                </a:cubicBezTo>
                <a:close/>
                <a:moveTo>
                  <a:pt x="5493168" y="3403717"/>
                </a:moveTo>
                <a:cubicBezTo>
                  <a:pt x="5500743" y="3403717"/>
                  <a:pt x="5506884" y="3409858"/>
                  <a:pt x="5506884" y="3417433"/>
                </a:cubicBezTo>
                <a:cubicBezTo>
                  <a:pt x="5506884" y="3425008"/>
                  <a:pt x="5500743" y="3431149"/>
                  <a:pt x="5493168" y="3431149"/>
                </a:cubicBezTo>
                <a:cubicBezTo>
                  <a:pt x="5485593" y="3431149"/>
                  <a:pt x="5479452" y="3425008"/>
                  <a:pt x="5479452" y="3417433"/>
                </a:cubicBezTo>
                <a:cubicBezTo>
                  <a:pt x="5479452" y="3409858"/>
                  <a:pt x="5485593" y="3403717"/>
                  <a:pt x="5493168" y="3403717"/>
                </a:cubicBezTo>
                <a:close/>
                <a:moveTo>
                  <a:pt x="5263449" y="3402723"/>
                </a:moveTo>
                <a:cubicBezTo>
                  <a:pt x="5271024" y="3402723"/>
                  <a:pt x="5277165" y="3408864"/>
                  <a:pt x="5277165" y="3416439"/>
                </a:cubicBezTo>
                <a:cubicBezTo>
                  <a:pt x="5277165" y="3424014"/>
                  <a:pt x="5271024" y="3430155"/>
                  <a:pt x="5263449" y="3430155"/>
                </a:cubicBezTo>
                <a:cubicBezTo>
                  <a:pt x="5255874" y="3430155"/>
                  <a:pt x="5249733" y="3424014"/>
                  <a:pt x="5249733" y="3416439"/>
                </a:cubicBezTo>
                <a:cubicBezTo>
                  <a:pt x="5249733" y="3408864"/>
                  <a:pt x="5255874" y="3402723"/>
                  <a:pt x="5263449" y="3402723"/>
                </a:cubicBezTo>
                <a:close/>
                <a:moveTo>
                  <a:pt x="2807633" y="3402063"/>
                </a:moveTo>
                <a:cubicBezTo>
                  <a:pt x="2815210" y="3402063"/>
                  <a:pt x="2821356" y="3408204"/>
                  <a:pt x="2821356" y="3415779"/>
                </a:cubicBezTo>
                <a:cubicBezTo>
                  <a:pt x="2821356" y="3423354"/>
                  <a:pt x="2815210" y="3429495"/>
                  <a:pt x="2807633" y="3429495"/>
                </a:cubicBezTo>
                <a:cubicBezTo>
                  <a:pt x="2800059" y="3429495"/>
                  <a:pt x="2793914" y="3423354"/>
                  <a:pt x="2793914" y="3415779"/>
                </a:cubicBezTo>
                <a:cubicBezTo>
                  <a:pt x="2793914" y="3408204"/>
                  <a:pt x="2800059" y="3402063"/>
                  <a:pt x="2807633" y="3402063"/>
                </a:cubicBezTo>
                <a:close/>
                <a:moveTo>
                  <a:pt x="8939712" y="3400405"/>
                </a:moveTo>
                <a:cubicBezTo>
                  <a:pt x="8947287" y="3400405"/>
                  <a:pt x="8953428" y="3406546"/>
                  <a:pt x="8953428" y="3414121"/>
                </a:cubicBezTo>
                <a:cubicBezTo>
                  <a:pt x="8953428" y="3421696"/>
                  <a:pt x="8947287" y="3427837"/>
                  <a:pt x="8939712" y="3427837"/>
                </a:cubicBezTo>
                <a:cubicBezTo>
                  <a:pt x="8932137" y="3427837"/>
                  <a:pt x="8925996" y="3421696"/>
                  <a:pt x="8925996" y="3414121"/>
                </a:cubicBezTo>
                <a:cubicBezTo>
                  <a:pt x="8925996" y="3406546"/>
                  <a:pt x="8932137" y="3400405"/>
                  <a:pt x="8939712" y="3400405"/>
                </a:cubicBezTo>
                <a:close/>
                <a:moveTo>
                  <a:pt x="8887084" y="3400075"/>
                </a:moveTo>
                <a:cubicBezTo>
                  <a:pt x="8894659" y="3400075"/>
                  <a:pt x="8900800" y="3406216"/>
                  <a:pt x="8900800" y="3413791"/>
                </a:cubicBezTo>
                <a:cubicBezTo>
                  <a:pt x="8900800" y="3421366"/>
                  <a:pt x="8894659" y="3427507"/>
                  <a:pt x="8887084" y="3427507"/>
                </a:cubicBezTo>
                <a:cubicBezTo>
                  <a:pt x="8879509" y="3427507"/>
                  <a:pt x="8873368" y="3421366"/>
                  <a:pt x="8873368" y="3413791"/>
                </a:cubicBezTo>
                <a:cubicBezTo>
                  <a:pt x="8873368" y="3406216"/>
                  <a:pt x="8879509" y="3400075"/>
                  <a:pt x="8887084" y="3400075"/>
                </a:cubicBezTo>
                <a:close/>
                <a:moveTo>
                  <a:pt x="3447683" y="3399085"/>
                </a:moveTo>
                <a:cubicBezTo>
                  <a:pt x="3455258" y="3399085"/>
                  <a:pt x="3461399" y="3405226"/>
                  <a:pt x="3461399" y="3412801"/>
                </a:cubicBezTo>
                <a:cubicBezTo>
                  <a:pt x="3461399" y="3420376"/>
                  <a:pt x="3455258" y="3426517"/>
                  <a:pt x="3447683" y="3426517"/>
                </a:cubicBezTo>
                <a:cubicBezTo>
                  <a:pt x="3440108" y="3426517"/>
                  <a:pt x="3433967" y="3420376"/>
                  <a:pt x="3433967" y="3412801"/>
                </a:cubicBezTo>
                <a:cubicBezTo>
                  <a:pt x="3433967" y="3405226"/>
                  <a:pt x="3440108" y="3399085"/>
                  <a:pt x="3447683" y="3399085"/>
                </a:cubicBezTo>
                <a:close/>
                <a:moveTo>
                  <a:pt x="8623620" y="3399081"/>
                </a:moveTo>
                <a:cubicBezTo>
                  <a:pt x="8631195" y="3399081"/>
                  <a:pt x="8637336" y="3405222"/>
                  <a:pt x="8637336" y="3412797"/>
                </a:cubicBezTo>
                <a:cubicBezTo>
                  <a:pt x="8637336" y="3420372"/>
                  <a:pt x="8631195" y="3426513"/>
                  <a:pt x="8623620" y="3426513"/>
                </a:cubicBezTo>
                <a:cubicBezTo>
                  <a:pt x="8616045" y="3426513"/>
                  <a:pt x="8609904" y="3420372"/>
                  <a:pt x="8609904" y="3412797"/>
                </a:cubicBezTo>
                <a:cubicBezTo>
                  <a:pt x="8609904" y="3405222"/>
                  <a:pt x="8616045" y="3399081"/>
                  <a:pt x="8623620" y="3399081"/>
                </a:cubicBezTo>
                <a:close/>
                <a:moveTo>
                  <a:pt x="2919505" y="3399081"/>
                </a:moveTo>
                <a:cubicBezTo>
                  <a:pt x="2927088" y="3399081"/>
                  <a:pt x="2933225" y="3405222"/>
                  <a:pt x="2933225" y="3412797"/>
                </a:cubicBezTo>
                <a:cubicBezTo>
                  <a:pt x="2933225" y="3420372"/>
                  <a:pt x="2927088" y="3426513"/>
                  <a:pt x="2919505" y="3426513"/>
                </a:cubicBezTo>
                <a:cubicBezTo>
                  <a:pt x="2911934" y="3426513"/>
                  <a:pt x="2905796" y="3420372"/>
                  <a:pt x="2905796" y="3412797"/>
                </a:cubicBezTo>
                <a:cubicBezTo>
                  <a:pt x="2905796" y="3405222"/>
                  <a:pt x="2911934" y="3399081"/>
                  <a:pt x="2919505" y="3399081"/>
                </a:cubicBezTo>
                <a:close/>
                <a:moveTo>
                  <a:pt x="8570663" y="3398751"/>
                </a:moveTo>
                <a:cubicBezTo>
                  <a:pt x="8578238" y="3398751"/>
                  <a:pt x="8584379" y="3404892"/>
                  <a:pt x="8584379" y="3412467"/>
                </a:cubicBezTo>
                <a:cubicBezTo>
                  <a:pt x="8584379" y="3420042"/>
                  <a:pt x="8578238" y="3426183"/>
                  <a:pt x="8570663" y="3426183"/>
                </a:cubicBezTo>
                <a:cubicBezTo>
                  <a:pt x="8563088" y="3426183"/>
                  <a:pt x="8556947" y="3420042"/>
                  <a:pt x="8556947" y="3412467"/>
                </a:cubicBezTo>
                <a:cubicBezTo>
                  <a:pt x="8556947" y="3404892"/>
                  <a:pt x="8563088" y="3398751"/>
                  <a:pt x="8570663" y="3398751"/>
                </a:cubicBezTo>
                <a:close/>
                <a:moveTo>
                  <a:pt x="8518039" y="3398421"/>
                </a:moveTo>
                <a:cubicBezTo>
                  <a:pt x="8525614" y="3398421"/>
                  <a:pt x="8531755" y="3404562"/>
                  <a:pt x="8531755" y="3412137"/>
                </a:cubicBezTo>
                <a:cubicBezTo>
                  <a:pt x="8531755" y="3419712"/>
                  <a:pt x="8525614" y="3425853"/>
                  <a:pt x="8518039" y="3425853"/>
                </a:cubicBezTo>
                <a:cubicBezTo>
                  <a:pt x="8510464" y="3425853"/>
                  <a:pt x="8504323" y="3419712"/>
                  <a:pt x="8504323" y="3412137"/>
                </a:cubicBezTo>
                <a:cubicBezTo>
                  <a:pt x="8504323" y="3404562"/>
                  <a:pt x="8510464" y="3398421"/>
                  <a:pt x="8518039" y="3398421"/>
                </a:cubicBezTo>
                <a:close/>
                <a:moveTo>
                  <a:pt x="8412124" y="3397761"/>
                </a:moveTo>
                <a:cubicBezTo>
                  <a:pt x="8419699" y="3397761"/>
                  <a:pt x="8425840" y="3403902"/>
                  <a:pt x="8425840" y="3411477"/>
                </a:cubicBezTo>
                <a:cubicBezTo>
                  <a:pt x="8425840" y="3419052"/>
                  <a:pt x="8419699" y="3425193"/>
                  <a:pt x="8412124" y="3425193"/>
                </a:cubicBezTo>
                <a:cubicBezTo>
                  <a:pt x="8404549" y="3425193"/>
                  <a:pt x="8398408" y="3419052"/>
                  <a:pt x="8398408" y="3411477"/>
                </a:cubicBezTo>
                <a:cubicBezTo>
                  <a:pt x="8398408" y="3403902"/>
                  <a:pt x="8404549" y="3397761"/>
                  <a:pt x="8412124" y="3397761"/>
                </a:cubicBezTo>
                <a:close/>
                <a:moveTo>
                  <a:pt x="8359163" y="3397427"/>
                </a:moveTo>
                <a:cubicBezTo>
                  <a:pt x="8366738" y="3397427"/>
                  <a:pt x="8372879" y="3403568"/>
                  <a:pt x="8372879" y="3411143"/>
                </a:cubicBezTo>
                <a:cubicBezTo>
                  <a:pt x="8372879" y="3418718"/>
                  <a:pt x="8366738" y="3424859"/>
                  <a:pt x="8359163" y="3424859"/>
                </a:cubicBezTo>
                <a:cubicBezTo>
                  <a:pt x="8351588" y="3424859"/>
                  <a:pt x="8345447" y="3418718"/>
                  <a:pt x="8345447" y="3411143"/>
                </a:cubicBezTo>
                <a:cubicBezTo>
                  <a:pt x="8345447" y="3403568"/>
                  <a:pt x="8351588" y="3397427"/>
                  <a:pt x="8359163" y="3397427"/>
                </a:cubicBezTo>
                <a:close/>
                <a:moveTo>
                  <a:pt x="5097311" y="3397097"/>
                </a:moveTo>
                <a:cubicBezTo>
                  <a:pt x="5104886" y="3397097"/>
                  <a:pt x="5111027" y="3403238"/>
                  <a:pt x="5111027" y="3410813"/>
                </a:cubicBezTo>
                <a:cubicBezTo>
                  <a:pt x="5111027" y="3418388"/>
                  <a:pt x="5104886" y="3424529"/>
                  <a:pt x="5097311" y="3424529"/>
                </a:cubicBezTo>
                <a:cubicBezTo>
                  <a:pt x="5089736" y="3424529"/>
                  <a:pt x="5083595" y="3418388"/>
                  <a:pt x="5083595" y="3410813"/>
                </a:cubicBezTo>
                <a:cubicBezTo>
                  <a:pt x="5083595" y="3403238"/>
                  <a:pt x="5089736" y="3397097"/>
                  <a:pt x="5097311" y="3397097"/>
                </a:cubicBezTo>
                <a:close/>
                <a:moveTo>
                  <a:pt x="3031966" y="3396103"/>
                </a:moveTo>
                <a:cubicBezTo>
                  <a:pt x="3039541" y="3396103"/>
                  <a:pt x="3045682" y="3402244"/>
                  <a:pt x="3045682" y="3409819"/>
                </a:cubicBezTo>
                <a:cubicBezTo>
                  <a:pt x="3045682" y="3417394"/>
                  <a:pt x="3039541" y="3423535"/>
                  <a:pt x="3031966" y="3423535"/>
                </a:cubicBezTo>
                <a:cubicBezTo>
                  <a:pt x="3024391" y="3423535"/>
                  <a:pt x="3018250" y="3417394"/>
                  <a:pt x="3018250" y="3409819"/>
                </a:cubicBezTo>
                <a:cubicBezTo>
                  <a:pt x="3018250" y="3402244"/>
                  <a:pt x="3024391" y="3396103"/>
                  <a:pt x="3031966" y="3396103"/>
                </a:cubicBezTo>
                <a:close/>
                <a:moveTo>
                  <a:pt x="7986476" y="3394779"/>
                </a:moveTo>
                <a:cubicBezTo>
                  <a:pt x="7994051" y="3394779"/>
                  <a:pt x="8000192" y="3400920"/>
                  <a:pt x="8000192" y="3408495"/>
                </a:cubicBezTo>
                <a:cubicBezTo>
                  <a:pt x="8000192" y="3416070"/>
                  <a:pt x="7994051" y="3422211"/>
                  <a:pt x="7986476" y="3422211"/>
                </a:cubicBezTo>
                <a:cubicBezTo>
                  <a:pt x="7978901" y="3422211"/>
                  <a:pt x="7972760" y="3416070"/>
                  <a:pt x="7972760" y="3408495"/>
                </a:cubicBezTo>
                <a:cubicBezTo>
                  <a:pt x="7972760" y="3400920"/>
                  <a:pt x="7978901" y="3394779"/>
                  <a:pt x="7986476" y="3394779"/>
                </a:cubicBezTo>
                <a:close/>
                <a:moveTo>
                  <a:pt x="7932858" y="3394119"/>
                </a:moveTo>
                <a:cubicBezTo>
                  <a:pt x="7940433" y="3394119"/>
                  <a:pt x="7946574" y="3400260"/>
                  <a:pt x="7946574" y="3407835"/>
                </a:cubicBezTo>
                <a:cubicBezTo>
                  <a:pt x="7946574" y="3415410"/>
                  <a:pt x="7940433" y="3421551"/>
                  <a:pt x="7932858" y="3421551"/>
                </a:cubicBezTo>
                <a:cubicBezTo>
                  <a:pt x="7925283" y="3421551"/>
                  <a:pt x="7919142" y="3415410"/>
                  <a:pt x="7919142" y="3407835"/>
                </a:cubicBezTo>
                <a:cubicBezTo>
                  <a:pt x="7919142" y="3400260"/>
                  <a:pt x="7925283" y="3394119"/>
                  <a:pt x="7932858" y="3394119"/>
                </a:cubicBezTo>
                <a:close/>
                <a:moveTo>
                  <a:pt x="7879236" y="3393789"/>
                </a:moveTo>
                <a:cubicBezTo>
                  <a:pt x="7886811" y="3393789"/>
                  <a:pt x="7892952" y="3399930"/>
                  <a:pt x="7892952" y="3407505"/>
                </a:cubicBezTo>
                <a:cubicBezTo>
                  <a:pt x="7892952" y="3415080"/>
                  <a:pt x="7886811" y="3421221"/>
                  <a:pt x="7879236" y="3421221"/>
                </a:cubicBezTo>
                <a:cubicBezTo>
                  <a:pt x="7871661" y="3421221"/>
                  <a:pt x="7865520" y="3415080"/>
                  <a:pt x="7865520" y="3407505"/>
                </a:cubicBezTo>
                <a:cubicBezTo>
                  <a:pt x="7865520" y="3399930"/>
                  <a:pt x="7871661" y="3393789"/>
                  <a:pt x="7879236" y="3393789"/>
                </a:cubicBezTo>
                <a:close/>
                <a:moveTo>
                  <a:pt x="7825619" y="3393125"/>
                </a:moveTo>
                <a:cubicBezTo>
                  <a:pt x="7833194" y="3393125"/>
                  <a:pt x="7839335" y="3399266"/>
                  <a:pt x="7839335" y="3406841"/>
                </a:cubicBezTo>
                <a:cubicBezTo>
                  <a:pt x="7839335" y="3414416"/>
                  <a:pt x="7833194" y="3420557"/>
                  <a:pt x="7825619" y="3420557"/>
                </a:cubicBezTo>
                <a:cubicBezTo>
                  <a:pt x="7818044" y="3420557"/>
                  <a:pt x="7811903" y="3414416"/>
                  <a:pt x="7811903" y="3406841"/>
                </a:cubicBezTo>
                <a:cubicBezTo>
                  <a:pt x="7811903" y="3399266"/>
                  <a:pt x="7818044" y="3393125"/>
                  <a:pt x="7825619" y="3393125"/>
                </a:cubicBezTo>
                <a:close/>
                <a:moveTo>
                  <a:pt x="7771997" y="3392795"/>
                </a:moveTo>
                <a:cubicBezTo>
                  <a:pt x="7779572" y="3392795"/>
                  <a:pt x="7785713" y="3398936"/>
                  <a:pt x="7785713" y="3406511"/>
                </a:cubicBezTo>
                <a:cubicBezTo>
                  <a:pt x="7785713" y="3414086"/>
                  <a:pt x="7779572" y="3420227"/>
                  <a:pt x="7771997" y="3420227"/>
                </a:cubicBezTo>
                <a:cubicBezTo>
                  <a:pt x="7764422" y="3420227"/>
                  <a:pt x="7758281" y="3414086"/>
                  <a:pt x="7758281" y="3406511"/>
                </a:cubicBezTo>
                <a:cubicBezTo>
                  <a:pt x="7758281" y="3398936"/>
                  <a:pt x="7764422" y="3392795"/>
                  <a:pt x="7771997" y="3392795"/>
                </a:cubicBezTo>
                <a:close/>
                <a:moveTo>
                  <a:pt x="5601401" y="3392465"/>
                </a:moveTo>
                <a:cubicBezTo>
                  <a:pt x="5608976" y="3392465"/>
                  <a:pt x="5615117" y="3398606"/>
                  <a:pt x="5615117" y="3406181"/>
                </a:cubicBezTo>
                <a:cubicBezTo>
                  <a:pt x="5615117" y="3413756"/>
                  <a:pt x="5608976" y="3419897"/>
                  <a:pt x="5601401" y="3419897"/>
                </a:cubicBezTo>
                <a:cubicBezTo>
                  <a:pt x="5593826" y="3419897"/>
                  <a:pt x="5587685" y="3413756"/>
                  <a:pt x="5587685" y="3406181"/>
                </a:cubicBezTo>
                <a:cubicBezTo>
                  <a:pt x="5587685" y="3398606"/>
                  <a:pt x="5593826" y="3392465"/>
                  <a:pt x="5601401" y="3392465"/>
                </a:cubicBezTo>
                <a:close/>
                <a:moveTo>
                  <a:pt x="7718046" y="3392131"/>
                </a:moveTo>
                <a:cubicBezTo>
                  <a:pt x="7725621" y="3392131"/>
                  <a:pt x="7731762" y="3398272"/>
                  <a:pt x="7731762" y="3405847"/>
                </a:cubicBezTo>
                <a:cubicBezTo>
                  <a:pt x="7731762" y="3413422"/>
                  <a:pt x="7725621" y="3419563"/>
                  <a:pt x="7718046" y="3419563"/>
                </a:cubicBezTo>
                <a:cubicBezTo>
                  <a:pt x="7710471" y="3419563"/>
                  <a:pt x="7704330" y="3413422"/>
                  <a:pt x="7704330" y="3405847"/>
                </a:cubicBezTo>
                <a:cubicBezTo>
                  <a:pt x="7704330" y="3398272"/>
                  <a:pt x="7710471" y="3392131"/>
                  <a:pt x="7718046" y="3392131"/>
                </a:cubicBezTo>
                <a:close/>
                <a:moveTo>
                  <a:pt x="3566837" y="3392131"/>
                </a:moveTo>
                <a:cubicBezTo>
                  <a:pt x="3574412" y="3392131"/>
                  <a:pt x="3580553" y="3398272"/>
                  <a:pt x="3580553" y="3405847"/>
                </a:cubicBezTo>
                <a:cubicBezTo>
                  <a:pt x="3580553" y="3413422"/>
                  <a:pt x="3574412" y="3419563"/>
                  <a:pt x="3566837" y="3419563"/>
                </a:cubicBezTo>
                <a:cubicBezTo>
                  <a:pt x="3559262" y="3419563"/>
                  <a:pt x="3553121" y="3413422"/>
                  <a:pt x="3553121" y="3405847"/>
                </a:cubicBezTo>
                <a:cubicBezTo>
                  <a:pt x="3553121" y="3398272"/>
                  <a:pt x="3559262" y="3392131"/>
                  <a:pt x="3566837" y="3392131"/>
                </a:cubicBezTo>
                <a:close/>
                <a:moveTo>
                  <a:pt x="3145825" y="3392131"/>
                </a:moveTo>
                <a:cubicBezTo>
                  <a:pt x="3153400" y="3392131"/>
                  <a:pt x="3159541" y="3398272"/>
                  <a:pt x="3159541" y="3405847"/>
                </a:cubicBezTo>
                <a:cubicBezTo>
                  <a:pt x="3159541" y="3413422"/>
                  <a:pt x="3153400" y="3419563"/>
                  <a:pt x="3145825" y="3419563"/>
                </a:cubicBezTo>
                <a:cubicBezTo>
                  <a:pt x="3138250" y="3419563"/>
                  <a:pt x="3132109" y="3413422"/>
                  <a:pt x="3132109" y="3405847"/>
                </a:cubicBezTo>
                <a:cubicBezTo>
                  <a:pt x="3132109" y="3398272"/>
                  <a:pt x="3138250" y="3392131"/>
                  <a:pt x="3145825" y="3392131"/>
                </a:cubicBezTo>
                <a:close/>
                <a:moveTo>
                  <a:pt x="7664428" y="3391471"/>
                </a:moveTo>
                <a:cubicBezTo>
                  <a:pt x="7672003" y="3391471"/>
                  <a:pt x="7678144" y="3397612"/>
                  <a:pt x="7678144" y="3405187"/>
                </a:cubicBezTo>
                <a:cubicBezTo>
                  <a:pt x="7678144" y="3412762"/>
                  <a:pt x="7672003" y="3418903"/>
                  <a:pt x="7664428" y="3418903"/>
                </a:cubicBezTo>
                <a:cubicBezTo>
                  <a:pt x="7656853" y="3418903"/>
                  <a:pt x="7650712" y="3412762"/>
                  <a:pt x="7650712" y="3405187"/>
                </a:cubicBezTo>
                <a:cubicBezTo>
                  <a:pt x="7650712" y="3397612"/>
                  <a:pt x="7656853" y="3391471"/>
                  <a:pt x="7664428" y="3391471"/>
                </a:cubicBezTo>
                <a:close/>
                <a:moveTo>
                  <a:pt x="3260674" y="3387829"/>
                </a:moveTo>
                <a:cubicBezTo>
                  <a:pt x="3268249" y="3387829"/>
                  <a:pt x="3274390" y="3393970"/>
                  <a:pt x="3274390" y="3401545"/>
                </a:cubicBezTo>
                <a:cubicBezTo>
                  <a:pt x="3274390" y="3409120"/>
                  <a:pt x="3268249" y="3415261"/>
                  <a:pt x="3260674" y="3415261"/>
                </a:cubicBezTo>
                <a:cubicBezTo>
                  <a:pt x="3253099" y="3415261"/>
                  <a:pt x="3246958" y="3409120"/>
                  <a:pt x="3246958" y="3401545"/>
                </a:cubicBezTo>
                <a:cubicBezTo>
                  <a:pt x="3246958" y="3393970"/>
                  <a:pt x="3253099" y="3387829"/>
                  <a:pt x="3260674" y="3387829"/>
                </a:cubicBezTo>
                <a:close/>
                <a:moveTo>
                  <a:pt x="5142325" y="3387166"/>
                </a:moveTo>
                <a:cubicBezTo>
                  <a:pt x="5149900" y="3387166"/>
                  <a:pt x="5156041" y="3393307"/>
                  <a:pt x="5156041" y="3400882"/>
                </a:cubicBezTo>
                <a:cubicBezTo>
                  <a:pt x="5156041" y="3408457"/>
                  <a:pt x="5149900" y="3414598"/>
                  <a:pt x="5142325" y="3414598"/>
                </a:cubicBezTo>
                <a:cubicBezTo>
                  <a:pt x="5134750" y="3414598"/>
                  <a:pt x="5128609" y="3408457"/>
                  <a:pt x="5128609" y="3400882"/>
                </a:cubicBezTo>
                <a:cubicBezTo>
                  <a:pt x="5128609" y="3393307"/>
                  <a:pt x="5134750" y="3387166"/>
                  <a:pt x="5142325" y="3387166"/>
                </a:cubicBezTo>
                <a:close/>
                <a:moveTo>
                  <a:pt x="5421012" y="3386505"/>
                </a:moveTo>
                <a:cubicBezTo>
                  <a:pt x="5428587" y="3386505"/>
                  <a:pt x="5434728" y="3392646"/>
                  <a:pt x="5434728" y="3400221"/>
                </a:cubicBezTo>
                <a:cubicBezTo>
                  <a:pt x="5434728" y="3407796"/>
                  <a:pt x="5428587" y="3413937"/>
                  <a:pt x="5421012" y="3413937"/>
                </a:cubicBezTo>
                <a:cubicBezTo>
                  <a:pt x="5413437" y="3413937"/>
                  <a:pt x="5407296" y="3407796"/>
                  <a:pt x="5407296" y="3400221"/>
                </a:cubicBezTo>
                <a:cubicBezTo>
                  <a:pt x="5407296" y="3392646"/>
                  <a:pt x="5413437" y="3386505"/>
                  <a:pt x="5421012" y="3386505"/>
                </a:cubicBezTo>
                <a:close/>
                <a:moveTo>
                  <a:pt x="2522655" y="3386505"/>
                </a:moveTo>
                <a:cubicBezTo>
                  <a:pt x="2530233" y="3386505"/>
                  <a:pt x="2536376" y="3392646"/>
                  <a:pt x="2536376" y="3400221"/>
                </a:cubicBezTo>
                <a:cubicBezTo>
                  <a:pt x="2536376" y="3407796"/>
                  <a:pt x="2530233" y="3413937"/>
                  <a:pt x="2522655" y="3413937"/>
                </a:cubicBezTo>
                <a:cubicBezTo>
                  <a:pt x="2515083" y="3413937"/>
                  <a:pt x="2508941" y="3407796"/>
                  <a:pt x="2508941" y="3400221"/>
                </a:cubicBezTo>
                <a:cubicBezTo>
                  <a:pt x="2508941" y="3392646"/>
                  <a:pt x="2515083" y="3386505"/>
                  <a:pt x="2522655" y="3386505"/>
                </a:cubicBezTo>
                <a:close/>
                <a:moveTo>
                  <a:pt x="5305829" y="3385512"/>
                </a:moveTo>
                <a:cubicBezTo>
                  <a:pt x="5313404" y="3385512"/>
                  <a:pt x="5319545" y="3391653"/>
                  <a:pt x="5319545" y="3399228"/>
                </a:cubicBezTo>
                <a:cubicBezTo>
                  <a:pt x="5319545" y="3406803"/>
                  <a:pt x="5313404" y="3412944"/>
                  <a:pt x="5305829" y="3412944"/>
                </a:cubicBezTo>
                <a:cubicBezTo>
                  <a:pt x="5298254" y="3412944"/>
                  <a:pt x="5292113" y="3406803"/>
                  <a:pt x="5292113" y="3399228"/>
                </a:cubicBezTo>
                <a:cubicBezTo>
                  <a:pt x="5292113" y="3391653"/>
                  <a:pt x="5298254" y="3385512"/>
                  <a:pt x="5305829" y="3385512"/>
                </a:cubicBezTo>
                <a:close/>
                <a:moveTo>
                  <a:pt x="2632541" y="3384521"/>
                </a:moveTo>
                <a:cubicBezTo>
                  <a:pt x="2640119" y="3384521"/>
                  <a:pt x="2646257" y="3390662"/>
                  <a:pt x="2646257" y="3398237"/>
                </a:cubicBezTo>
                <a:cubicBezTo>
                  <a:pt x="2646257" y="3405812"/>
                  <a:pt x="2640119" y="3411953"/>
                  <a:pt x="2632541" y="3411953"/>
                </a:cubicBezTo>
                <a:cubicBezTo>
                  <a:pt x="2624973" y="3411953"/>
                  <a:pt x="2618828" y="3405812"/>
                  <a:pt x="2618828" y="3398237"/>
                </a:cubicBezTo>
                <a:cubicBezTo>
                  <a:pt x="2618828" y="3390662"/>
                  <a:pt x="2624973" y="3384521"/>
                  <a:pt x="2632541" y="3384521"/>
                </a:cubicBezTo>
                <a:close/>
                <a:moveTo>
                  <a:pt x="3376520" y="3382864"/>
                </a:moveTo>
                <a:cubicBezTo>
                  <a:pt x="3384095" y="3382864"/>
                  <a:pt x="3390236" y="3389005"/>
                  <a:pt x="3390236" y="3396580"/>
                </a:cubicBezTo>
                <a:cubicBezTo>
                  <a:pt x="3390236" y="3404155"/>
                  <a:pt x="3384095" y="3410296"/>
                  <a:pt x="3376520" y="3410296"/>
                </a:cubicBezTo>
                <a:cubicBezTo>
                  <a:pt x="3368945" y="3410296"/>
                  <a:pt x="3362804" y="3404155"/>
                  <a:pt x="3362804" y="3396580"/>
                </a:cubicBezTo>
                <a:cubicBezTo>
                  <a:pt x="3362804" y="3389005"/>
                  <a:pt x="3368945" y="3382864"/>
                  <a:pt x="3376520" y="3382864"/>
                </a:cubicBezTo>
                <a:close/>
                <a:moveTo>
                  <a:pt x="2742759" y="3382203"/>
                </a:moveTo>
                <a:cubicBezTo>
                  <a:pt x="2750337" y="3382203"/>
                  <a:pt x="2756473" y="3388344"/>
                  <a:pt x="2756473" y="3395919"/>
                </a:cubicBezTo>
                <a:cubicBezTo>
                  <a:pt x="2756473" y="3403494"/>
                  <a:pt x="2750337" y="3409635"/>
                  <a:pt x="2742759" y="3409635"/>
                </a:cubicBezTo>
                <a:cubicBezTo>
                  <a:pt x="2735191" y="3409635"/>
                  <a:pt x="2729045" y="3403494"/>
                  <a:pt x="2729045" y="3395919"/>
                </a:cubicBezTo>
                <a:cubicBezTo>
                  <a:pt x="2729045" y="3388344"/>
                  <a:pt x="2735191" y="3382203"/>
                  <a:pt x="2742759" y="3382203"/>
                </a:cubicBezTo>
                <a:close/>
                <a:moveTo>
                  <a:pt x="2853644" y="3379886"/>
                </a:moveTo>
                <a:cubicBezTo>
                  <a:pt x="2861215" y="3379886"/>
                  <a:pt x="2867359" y="3386027"/>
                  <a:pt x="2867359" y="3393602"/>
                </a:cubicBezTo>
                <a:cubicBezTo>
                  <a:pt x="2867359" y="3401177"/>
                  <a:pt x="2861215" y="3407318"/>
                  <a:pt x="2853644" y="3407318"/>
                </a:cubicBezTo>
                <a:cubicBezTo>
                  <a:pt x="2846067" y="3407318"/>
                  <a:pt x="2839928" y="3401177"/>
                  <a:pt x="2839928" y="3393602"/>
                </a:cubicBezTo>
                <a:cubicBezTo>
                  <a:pt x="2839928" y="3386027"/>
                  <a:pt x="2846067" y="3379886"/>
                  <a:pt x="2853644" y="3379886"/>
                </a:cubicBezTo>
                <a:close/>
                <a:moveTo>
                  <a:pt x="5531879" y="3378892"/>
                </a:moveTo>
                <a:cubicBezTo>
                  <a:pt x="5539454" y="3378892"/>
                  <a:pt x="5545595" y="3385033"/>
                  <a:pt x="5545595" y="3392608"/>
                </a:cubicBezTo>
                <a:cubicBezTo>
                  <a:pt x="5545595" y="3400183"/>
                  <a:pt x="5539454" y="3406324"/>
                  <a:pt x="5531879" y="3406324"/>
                </a:cubicBezTo>
                <a:cubicBezTo>
                  <a:pt x="5524304" y="3406324"/>
                  <a:pt x="5518163" y="3400183"/>
                  <a:pt x="5518163" y="3392608"/>
                </a:cubicBezTo>
                <a:cubicBezTo>
                  <a:pt x="5518163" y="3385033"/>
                  <a:pt x="5524304" y="3378892"/>
                  <a:pt x="5531879" y="3378892"/>
                </a:cubicBezTo>
                <a:close/>
                <a:moveTo>
                  <a:pt x="2965517" y="3376908"/>
                </a:moveTo>
                <a:cubicBezTo>
                  <a:pt x="2973090" y="3376908"/>
                  <a:pt x="2979234" y="3383049"/>
                  <a:pt x="2979234" y="3390624"/>
                </a:cubicBezTo>
                <a:cubicBezTo>
                  <a:pt x="2979234" y="3398199"/>
                  <a:pt x="2973090" y="3404340"/>
                  <a:pt x="2965517" y="3404340"/>
                </a:cubicBezTo>
                <a:cubicBezTo>
                  <a:pt x="2957946" y="3404340"/>
                  <a:pt x="2951801" y="3398199"/>
                  <a:pt x="2951801" y="3390624"/>
                </a:cubicBezTo>
                <a:cubicBezTo>
                  <a:pt x="2951801" y="3383049"/>
                  <a:pt x="2957946" y="3376908"/>
                  <a:pt x="2965517" y="3376908"/>
                </a:cubicBezTo>
                <a:close/>
                <a:moveTo>
                  <a:pt x="3494351" y="3376574"/>
                </a:moveTo>
                <a:cubicBezTo>
                  <a:pt x="3501926" y="3376574"/>
                  <a:pt x="3508067" y="3382715"/>
                  <a:pt x="3508067" y="3390290"/>
                </a:cubicBezTo>
                <a:cubicBezTo>
                  <a:pt x="3508067" y="3397865"/>
                  <a:pt x="3501926" y="3404006"/>
                  <a:pt x="3494351" y="3404006"/>
                </a:cubicBezTo>
                <a:cubicBezTo>
                  <a:pt x="3486776" y="3404006"/>
                  <a:pt x="3480635" y="3397865"/>
                  <a:pt x="3480635" y="3390290"/>
                </a:cubicBezTo>
                <a:cubicBezTo>
                  <a:pt x="3480635" y="3382715"/>
                  <a:pt x="3486776" y="3376574"/>
                  <a:pt x="3494351" y="3376574"/>
                </a:cubicBezTo>
                <a:close/>
                <a:moveTo>
                  <a:pt x="5186675" y="3374590"/>
                </a:moveTo>
                <a:cubicBezTo>
                  <a:pt x="5194250" y="3374590"/>
                  <a:pt x="5200391" y="3380731"/>
                  <a:pt x="5200391" y="3388306"/>
                </a:cubicBezTo>
                <a:cubicBezTo>
                  <a:pt x="5200391" y="3395881"/>
                  <a:pt x="5194250" y="3402022"/>
                  <a:pt x="5186675" y="3402022"/>
                </a:cubicBezTo>
                <a:cubicBezTo>
                  <a:pt x="5179100" y="3402022"/>
                  <a:pt x="5172959" y="3395881"/>
                  <a:pt x="5172959" y="3388306"/>
                </a:cubicBezTo>
                <a:cubicBezTo>
                  <a:pt x="5172959" y="3380731"/>
                  <a:pt x="5179100" y="3374590"/>
                  <a:pt x="5186675" y="3374590"/>
                </a:cubicBezTo>
                <a:close/>
                <a:moveTo>
                  <a:pt x="3078304" y="3373596"/>
                </a:moveTo>
                <a:cubicBezTo>
                  <a:pt x="3085879" y="3373596"/>
                  <a:pt x="3092020" y="3379737"/>
                  <a:pt x="3092020" y="3387312"/>
                </a:cubicBezTo>
                <a:cubicBezTo>
                  <a:pt x="3092020" y="3394887"/>
                  <a:pt x="3085879" y="3401028"/>
                  <a:pt x="3078304" y="3401028"/>
                </a:cubicBezTo>
                <a:cubicBezTo>
                  <a:pt x="3070729" y="3401028"/>
                  <a:pt x="3064588" y="3394887"/>
                  <a:pt x="3064588" y="3387312"/>
                </a:cubicBezTo>
                <a:cubicBezTo>
                  <a:pt x="3064588" y="3379737"/>
                  <a:pt x="3070729" y="3373596"/>
                  <a:pt x="3078304" y="3373596"/>
                </a:cubicBezTo>
                <a:close/>
                <a:moveTo>
                  <a:pt x="3191829" y="3369954"/>
                </a:moveTo>
                <a:cubicBezTo>
                  <a:pt x="3199404" y="3369954"/>
                  <a:pt x="3205545" y="3376095"/>
                  <a:pt x="3205545" y="3383670"/>
                </a:cubicBezTo>
                <a:cubicBezTo>
                  <a:pt x="3205545" y="3391245"/>
                  <a:pt x="3199404" y="3397386"/>
                  <a:pt x="3191829" y="3397386"/>
                </a:cubicBezTo>
                <a:cubicBezTo>
                  <a:pt x="3184254" y="3397386"/>
                  <a:pt x="3178113" y="3391245"/>
                  <a:pt x="3178113" y="3383670"/>
                </a:cubicBezTo>
                <a:cubicBezTo>
                  <a:pt x="3178113" y="3376095"/>
                  <a:pt x="3184254" y="3369954"/>
                  <a:pt x="3191829" y="3369954"/>
                </a:cubicBezTo>
                <a:close/>
                <a:moveTo>
                  <a:pt x="3613505" y="3369624"/>
                </a:moveTo>
                <a:cubicBezTo>
                  <a:pt x="3621080" y="3369624"/>
                  <a:pt x="3627221" y="3375765"/>
                  <a:pt x="3627221" y="3383340"/>
                </a:cubicBezTo>
                <a:cubicBezTo>
                  <a:pt x="3627221" y="3390915"/>
                  <a:pt x="3621080" y="3397056"/>
                  <a:pt x="3613505" y="3397056"/>
                </a:cubicBezTo>
                <a:cubicBezTo>
                  <a:pt x="3605930" y="3397056"/>
                  <a:pt x="3599789" y="3390915"/>
                  <a:pt x="3599789" y="3383340"/>
                </a:cubicBezTo>
                <a:cubicBezTo>
                  <a:pt x="3599789" y="3375765"/>
                  <a:pt x="3605930" y="3369624"/>
                  <a:pt x="3613505" y="3369624"/>
                </a:cubicBezTo>
                <a:close/>
                <a:moveTo>
                  <a:pt x="5347865" y="3366646"/>
                </a:moveTo>
                <a:cubicBezTo>
                  <a:pt x="5355440" y="3366646"/>
                  <a:pt x="5361581" y="3372787"/>
                  <a:pt x="5361581" y="3380362"/>
                </a:cubicBezTo>
                <a:cubicBezTo>
                  <a:pt x="5361581" y="3387937"/>
                  <a:pt x="5355440" y="3394078"/>
                  <a:pt x="5347865" y="3394078"/>
                </a:cubicBezTo>
                <a:cubicBezTo>
                  <a:pt x="5340290" y="3394078"/>
                  <a:pt x="5334149" y="3387937"/>
                  <a:pt x="5334149" y="3380362"/>
                </a:cubicBezTo>
                <a:cubicBezTo>
                  <a:pt x="5334149" y="3372787"/>
                  <a:pt x="5340290" y="3366646"/>
                  <a:pt x="5347865" y="3366646"/>
                </a:cubicBezTo>
                <a:close/>
                <a:moveTo>
                  <a:pt x="3306681" y="3365652"/>
                </a:moveTo>
                <a:cubicBezTo>
                  <a:pt x="3314256" y="3365652"/>
                  <a:pt x="3320397" y="3371793"/>
                  <a:pt x="3320397" y="3379368"/>
                </a:cubicBezTo>
                <a:cubicBezTo>
                  <a:pt x="3320397" y="3386943"/>
                  <a:pt x="3314256" y="3393084"/>
                  <a:pt x="3306681" y="3393084"/>
                </a:cubicBezTo>
                <a:cubicBezTo>
                  <a:pt x="3299106" y="3393084"/>
                  <a:pt x="3292965" y="3386943"/>
                  <a:pt x="3292965" y="3379368"/>
                </a:cubicBezTo>
                <a:cubicBezTo>
                  <a:pt x="3292965" y="3371793"/>
                  <a:pt x="3299106" y="3365652"/>
                  <a:pt x="3306681" y="3365652"/>
                </a:cubicBezTo>
                <a:close/>
                <a:moveTo>
                  <a:pt x="2459770" y="3365652"/>
                </a:moveTo>
                <a:cubicBezTo>
                  <a:pt x="2467344" y="3365652"/>
                  <a:pt x="2473484" y="3371793"/>
                  <a:pt x="2473484" y="3379368"/>
                </a:cubicBezTo>
                <a:cubicBezTo>
                  <a:pt x="2473484" y="3386943"/>
                  <a:pt x="2467344" y="3393084"/>
                  <a:pt x="2459770" y="3393084"/>
                </a:cubicBezTo>
                <a:cubicBezTo>
                  <a:pt x="2452196" y="3393084"/>
                  <a:pt x="2446055" y="3386943"/>
                  <a:pt x="2446055" y="3379368"/>
                </a:cubicBezTo>
                <a:cubicBezTo>
                  <a:pt x="2446055" y="3371793"/>
                  <a:pt x="2452196" y="3365652"/>
                  <a:pt x="2459770" y="3365652"/>
                </a:cubicBezTo>
                <a:close/>
                <a:moveTo>
                  <a:pt x="4926522" y="3365322"/>
                </a:moveTo>
                <a:cubicBezTo>
                  <a:pt x="4934097" y="3365322"/>
                  <a:pt x="4940238" y="3371463"/>
                  <a:pt x="4940238" y="3379038"/>
                </a:cubicBezTo>
                <a:cubicBezTo>
                  <a:pt x="4940238" y="3386613"/>
                  <a:pt x="4934097" y="3392754"/>
                  <a:pt x="4926522" y="3392754"/>
                </a:cubicBezTo>
                <a:cubicBezTo>
                  <a:pt x="4918947" y="3392754"/>
                  <a:pt x="4912806" y="3386613"/>
                  <a:pt x="4912806" y="3379038"/>
                </a:cubicBezTo>
                <a:cubicBezTo>
                  <a:pt x="4912806" y="3371463"/>
                  <a:pt x="4918947" y="3365322"/>
                  <a:pt x="4926522" y="3365322"/>
                </a:cubicBezTo>
                <a:close/>
                <a:moveTo>
                  <a:pt x="5637808" y="3364662"/>
                </a:moveTo>
                <a:cubicBezTo>
                  <a:pt x="5645383" y="3364662"/>
                  <a:pt x="5651524" y="3370803"/>
                  <a:pt x="5651524" y="3378378"/>
                </a:cubicBezTo>
                <a:cubicBezTo>
                  <a:pt x="5651524" y="3385953"/>
                  <a:pt x="5645383" y="3392094"/>
                  <a:pt x="5637808" y="3392094"/>
                </a:cubicBezTo>
                <a:cubicBezTo>
                  <a:pt x="5630233" y="3392094"/>
                  <a:pt x="5624092" y="3385953"/>
                  <a:pt x="5624092" y="3378378"/>
                </a:cubicBezTo>
                <a:cubicBezTo>
                  <a:pt x="5624092" y="3370803"/>
                  <a:pt x="5630233" y="3364662"/>
                  <a:pt x="5637808" y="3364662"/>
                </a:cubicBezTo>
                <a:close/>
                <a:moveTo>
                  <a:pt x="2568994" y="3363998"/>
                </a:moveTo>
                <a:cubicBezTo>
                  <a:pt x="2576572" y="3363998"/>
                  <a:pt x="2582713" y="3370139"/>
                  <a:pt x="2582713" y="3377714"/>
                </a:cubicBezTo>
                <a:cubicBezTo>
                  <a:pt x="2582713" y="3385289"/>
                  <a:pt x="2576572" y="3391430"/>
                  <a:pt x="2568994" y="3391430"/>
                </a:cubicBezTo>
                <a:cubicBezTo>
                  <a:pt x="2561420" y="3391430"/>
                  <a:pt x="2555281" y="3385289"/>
                  <a:pt x="2555281" y="3377714"/>
                </a:cubicBezTo>
                <a:cubicBezTo>
                  <a:pt x="2555281" y="3370139"/>
                  <a:pt x="2561420" y="3363998"/>
                  <a:pt x="2568994" y="3363998"/>
                </a:cubicBezTo>
                <a:close/>
                <a:moveTo>
                  <a:pt x="5461064" y="3363338"/>
                </a:moveTo>
                <a:cubicBezTo>
                  <a:pt x="5468639" y="3363338"/>
                  <a:pt x="5474780" y="3369479"/>
                  <a:pt x="5474780" y="3377054"/>
                </a:cubicBezTo>
                <a:cubicBezTo>
                  <a:pt x="5474780" y="3384629"/>
                  <a:pt x="5468639" y="3390770"/>
                  <a:pt x="5461064" y="3390770"/>
                </a:cubicBezTo>
                <a:cubicBezTo>
                  <a:pt x="5453489" y="3390770"/>
                  <a:pt x="5447348" y="3384629"/>
                  <a:pt x="5447348" y="3377054"/>
                </a:cubicBezTo>
                <a:cubicBezTo>
                  <a:pt x="5447348" y="3369479"/>
                  <a:pt x="5453489" y="3363338"/>
                  <a:pt x="5461064" y="3363338"/>
                </a:cubicBezTo>
                <a:close/>
                <a:moveTo>
                  <a:pt x="4972197" y="3363005"/>
                </a:moveTo>
                <a:cubicBezTo>
                  <a:pt x="4979772" y="3363005"/>
                  <a:pt x="4985913" y="3369146"/>
                  <a:pt x="4985913" y="3376721"/>
                </a:cubicBezTo>
                <a:cubicBezTo>
                  <a:pt x="4985913" y="3384296"/>
                  <a:pt x="4979772" y="3390437"/>
                  <a:pt x="4972197" y="3390437"/>
                </a:cubicBezTo>
                <a:cubicBezTo>
                  <a:pt x="4964622" y="3390437"/>
                  <a:pt x="4958481" y="3384296"/>
                  <a:pt x="4958481" y="3376721"/>
                </a:cubicBezTo>
                <a:cubicBezTo>
                  <a:pt x="4958481" y="3369146"/>
                  <a:pt x="4964622" y="3363005"/>
                  <a:pt x="4972197" y="3363005"/>
                </a:cubicBezTo>
                <a:close/>
                <a:moveTo>
                  <a:pt x="2678549" y="3362344"/>
                </a:moveTo>
                <a:cubicBezTo>
                  <a:pt x="2686125" y="3362344"/>
                  <a:pt x="2692271" y="3368485"/>
                  <a:pt x="2692271" y="3376060"/>
                </a:cubicBezTo>
                <a:cubicBezTo>
                  <a:pt x="2692271" y="3383635"/>
                  <a:pt x="2686125" y="3389776"/>
                  <a:pt x="2678549" y="3389776"/>
                </a:cubicBezTo>
                <a:cubicBezTo>
                  <a:pt x="2670981" y="3389776"/>
                  <a:pt x="2664836" y="3383635"/>
                  <a:pt x="2664836" y="3376060"/>
                </a:cubicBezTo>
                <a:cubicBezTo>
                  <a:pt x="2664836" y="3368485"/>
                  <a:pt x="2670981" y="3362344"/>
                  <a:pt x="2678549" y="3362344"/>
                </a:cubicBezTo>
                <a:close/>
                <a:moveTo>
                  <a:pt x="5230035" y="3360357"/>
                </a:moveTo>
                <a:cubicBezTo>
                  <a:pt x="5237610" y="3360357"/>
                  <a:pt x="5243751" y="3366498"/>
                  <a:pt x="5243751" y="3374073"/>
                </a:cubicBezTo>
                <a:cubicBezTo>
                  <a:pt x="5243751" y="3381648"/>
                  <a:pt x="5237610" y="3387789"/>
                  <a:pt x="5230035" y="3387789"/>
                </a:cubicBezTo>
                <a:cubicBezTo>
                  <a:pt x="5222460" y="3387789"/>
                  <a:pt x="5216319" y="3381648"/>
                  <a:pt x="5216319" y="3374073"/>
                </a:cubicBezTo>
                <a:cubicBezTo>
                  <a:pt x="5216319" y="3366498"/>
                  <a:pt x="5222460" y="3360357"/>
                  <a:pt x="5230035" y="3360357"/>
                </a:cubicBezTo>
                <a:close/>
                <a:moveTo>
                  <a:pt x="3422858" y="3360357"/>
                </a:moveTo>
                <a:cubicBezTo>
                  <a:pt x="3430433" y="3360357"/>
                  <a:pt x="3436574" y="3366498"/>
                  <a:pt x="3436574" y="3374073"/>
                </a:cubicBezTo>
                <a:cubicBezTo>
                  <a:pt x="3436574" y="3381648"/>
                  <a:pt x="3430433" y="3387789"/>
                  <a:pt x="3422858" y="3387789"/>
                </a:cubicBezTo>
                <a:cubicBezTo>
                  <a:pt x="3415283" y="3387789"/>
                  <a:pt x="3409142" y="3381648"/>
                  <a:pt x="3409142" y="3374073"/>
                </a:cubicBezTo>
                <a:cubicBezTo>
                  <a:pt x="3409142" y="3366498"/>
                  <a:pt x="3415283" y="3360357"/>
                  <a:pt x="3422858" y="3360357"/>
                </a:cubicBezTo>
                <a:close/>
                <a:moveTo>
                  <a:pt x="2789101" y="3360027"/>
                </a:moveTo>
                <a:cubicBezTo>
                  <a:pt x="2796673" y="3360027"/>
                  <a:pt x="2802813" y="3366168"/>
                  <a:pt x="2802813" y="3373743"/>
                </a:cubicBezTo>
                <a:cubicBezTo>
                  <a:pt x="2802813" y="3381318"/>
                  <a:pt x="2796673" y="3387459"/>
                  <a:pt x="2789101" y="3387459"/>
                </a:cubicBezTo>
                <a:cubicBezTo>
                  <a:pt x="2781522" y="3387459"/>
                  <a:pt x="2775382" y="3381318"/>
                  <a:pt x="2775382" y="3373743"/>
                </a:cubicBezTo>
                <a:cubicBezTo>
                  <a:pt x="2775382" y="3366168"/>
                  <a:pt x="2781522" y="3360027"/>
                  <a:pt x="2789101" y="3360027"/>
                </a:cubicBezTo>
                <a:close/>
                <a:moveTo>
                  <a:pt x="5017874" y="3358373"/>
                </a:moveTo>
                <a:cubicBezTo>
                  <a:pt x="5025449" y="3358373"/>
                  <a:pt x="5031590" y="3364514"/>
                  <a:pt x="5031590" y="3372089"/>
                </a:cubicBezTo>
                <a:cubicBezTo>
                  <a:pt x="5031590" y="3379664"/>
                  <a:pt x="5025449" y="3385805"/>
                  <a:pt x="5017874" y="3385805"/>
                </a:cubicBezTo>
                <a:cubicBezTo>
                  <a:pt x="5010299" y="3385805"/>
                  <a:pt x="5004158" y="3379664"/>
                  <a:pt x="5004158" y="3372089"/>
                </a:cubicBezTo>
                <a:cubicBezTo>
                  <a:pt x="5004158" y="3364514"/>
                  <a:pt x="5010299" y="3358373"/>
                  <a:pt x="5017874" y="3358373"/>
                </a:cubicBezTo>
                <a:close/>
                <a:moveTo>
                  <a:pt x="2899979" y="3357709"/>
                </a:moveTo>
                <a:cubicBezTo>
                  <a:pt x="2907556" y="3357709"/>
                  <a:pt x="2913699" y="3363850"/>
                  <a:pt x="2913699" y="3371425"/>
                </a:cubicBezTo>
                <a:cubicBezTo>
                  <a:pt x="2913699" y="3379000"/>
                  <a:pt x="2907556" y="3385141"/>
                  <a:pt x="2899979" y="3385141"/>
                </a:cubicBezTo>
                <a:cubicBezTo>
                  <a:pt x="2892407" y="3385141"/>
                  <a:pt x="2886265" y="3379000"/>
                  <a:pt x="2886265" y="3371425"/>
                </a:cubicBezTo>
                <a:cubicBezTo>
                  <a:pt x="2886265" y="3363850"/>
                  <a:pt x="2892407" y="3357709"/>
                  <a:pt x="2899979" y="3357709"/>
                </a:cubicBezTo>
                <a:close/>
                <a:moveTo>
                  <a:pt x="8897676" y="3355391"/>
                </a:moveTo>
                <a:cubicBezTo>
                  <a:pt x="8905251" y="3355391"/>
                  <a:pt x="8911392" y="3361532"/>
                  <a:pt x="8911392" y="3369107"/>
                </a:cubicBezTo>
                <a:cubicBezTo>
                  <a:pt x="8911392" y="3376682"/>
                  <a:pt x="8905251" y="3382823"/>
                  <a:pt x="8897676" y="3382823"/>
                </a:cubicBezTo>
                <a:cubicBezTo>
                  <a:pt x="8890101" y="3382823"/>
                  <a:pt x="8883960" y="3376682"/>
                  <a:pt x="8883960" y="3369107"/>
                </a:cubicBezTo>
                <a:cubicBezTo>
                  <a:pt x="8883960" y="3361532"/>
                  <a:pt x="8890101" y="3355391"/>
                  <a:pt x="8897676" y="3355391"/>
                </a:cubicBezTo>
                <a:close/>
                <a:moveTo>
                  <a:pt x="8845052" y="3355391"/>
                </a:moveTo>
                <a:cubicBezTo>
                  <a:pt x="8852627" y="3355391"/>
                  <a:pt x="8858768" y="3361532"/>
                  <a:pt x="8858768" y="3369107"/>
                </a:cubicBezTo>
                <a:cubicBezTo>
                  <a:pt x="8858768" y="3376682"/>
                  <a:pt x="8852627" y="3382823"/>
                  <a:pt x="8845052" y="3382823"/>
                </a:cubicBezTo>
                <a:cubicBezTo>
                  <a:pt x="8837477" y="3382823"/>
                  <a:pt x="8831336" y="3376682"/>
                  <a:pt x="8831336" y="3369107"/>
                </a:cubicBezTo>
                <a:cubicBezTo>
                  <a:pt x="8831336" y="3361532"/>
                  <a:pt x="8837477" y="3355391"/>
                  <a:pt x="8845052" y="3355391"/>
                </a:cubicBezTo>
                <a:close/>
                <a:moveTo>
                  <a:pt x="8792424" y="3355061"/>
                </a:moveTo>
                <a:cubicBezTo>
                  <a:pt x="8799999" y="3355061"/>
                  <a:pt x="8806140" y="3361202"/>
                  <a:pt x="8806140" y="3368777"/>
                </a:cubicBezTo>
                <a:cubicBezTo>
                  <a:pt x="8806140" y="3376352"/>
                  <a:pt x="8799999" y="3382493"/>
                  <a:pt x="8792424" y="3382493"/>
                </a:cubicBezTo>
                <a:cubicBezTo>
                  <a:pt x="8784849" y="3382493"/>
                  <a:pt x="8778708" y="3376352"/>
                  <a:pt x="8778708" y="3368777"/>
                </a:cubicBezTo>
                <a:cubicBezTo>
                  <a:pt x="8778708" y="3361202"/>
                  <a:pt x="8784849" y="3355061"/>
                  <a:pt x="8792424" y="3355061"/>
                </a:cubicBezTo>
                <a:close/>
                <a:moveTo>
                  <a:pt x="3011777" y="3354731"/>
                </a:moveTo>
                <a:cubicBezTo>
                  <a:pt x="3019352" y="3354731"/>
                  <a:pt x="3025493" y="3360872"/>
                  <a:pt x="3025493" y="3368447"/>
                </a:cubicBezTo>
                <a:cubicBezTo>
                  <a:pt x="3025493" y="3376022"/>
                  <a:pt x="3019352" y="3382163"/>
                  <a:pt x="3011777" y="3382163"/>
                </a:cubicBezTo>
                <a:cubicBezTo>
                  <a:pt x="3004202" y="3382163"/>
                  <a:pt x="2998061" y="3376022"/>
                  <a:pt x="2998061" y="3368447"/>
                </a:cubicBezTo>
                <a:cubicBezTo>
                  <a:pt x="2998061" y="3360872"/>
                  <a:pt x="3004202" y="3354731"/>
                  <a:pt x="3011777" y="3354731"/>
                </a:cubicBezTo>
                <a:close/>
                <a:moveTo>
                  <a:pt x="8582248" y="3354067"/>
                </a:moveTo>
                <a:cubicBezTo>
                  <a:pt x="8589823" y="3354067"/>
                  <a:pt x="8595964" y="3360208"/>
                  <a:pt x="8595964" y="3367783"/>
                </a:cubicBezTo>
                <a:cubicBezTo>
                  <a:pt x="8595964" y="3375358"/>
                  <a:pt x="8589823" y="3381499"/>
                  <a:pt x="8582248" y="3381499"/>
                </a:cubicBezTo>
                <a:cubicBezTo>
                  <a:pt x="8574673" y="3381499"/>
                  <a:pt x="8568532" y="3375358"/>
                  <a:pt x="8568532" y="3367783"/>
                </a:cubicBezTo>
                <a:cubicBezTo>
                  <a:pt x="8568532" y="3360208"/>
                  <a:pt x="8574673" y="3354067"/>
                  <a:pt x="8582248" y="3354067"/>
                </a:cubicBezTo>
                <a:close/>
                <a:moveTo>
                  <a:pt x="3540688" y="3354067"/>
                </a:moveTo>
                <a:cubicBezTo>
                  <a:pt x="3548263" y="3354067"/>
                  <a:pt x="3554404" y="3360208"/>
                  <a:pt x="3554404" y="3367783"/>
                </a:cubicBezTo>
                <a:cubicBezTo>
                  <a:pt x="3554404" y="3375358"/>
                  <a:pt x="3548263" y="3381499"/>
                  <a:pt x="3540688" y="3381499"/>
                </a:cubicBezTo>
                <a:cubicBezTo>
                  <a:pt x="3533113" y="3381499"/>
                  <a:pt x="3526972" y="3375358"/>
                  <a:pt x="3526972" y="3367783"/>
                </a:cubicBezTo>
                <a:cubicBezTo>
                  <a:pt x="3526972" y="3360208"/>
                  <a:pt x="3533113" y="3354067"/>
                  <a:pt x="3540688" y="3354067"/>
                </a:cubicBezTo>
                <a:close/>
                <a:moveTo>
                  <a:pt x="8529291" y="3353737"/>
                </a:moveTo>
                <a:cubicBezTo>
                  <a:pt x="8536866" y="3353737"/>
                  <a:pt x="8543007" y="3359878"/>
                  <a:pt x="8543007" y="3367453"/>
                </a:cubicBezTo>
                <a:cubicBezTo>
                  <a:pt x="8543007" y="3375028"/>
                  <a:pt x="8536866" y="3381169"/>
                  <a:pt x="8529291" y="3381169"/>
                </a:cubicBezTo>
                <a:cubicBezTo>
                  <a:pt x="8521716" y="3381169"/>
                  <a:pt x="8515575" y="3375028"/>
                  <a:pt x="8515575" y="3367453"/>
                </a:cubicBezTo>
                <a:cubicBezTo>
                  <a:pt x="8515575" y="3359878"/>
                  <a:pt x="8521716" y="3353737"/>
                  <a:pt x="8529291" y="3353737"/>
                </a:cubicBezTo>
                <a:close/>
                <a:moveTo>
                  <a:pt x="8476663" y="3353737"/>
                </a:moveTo>
                <a:cubicBezTo>
                  <a:pt x="8484238" y="3353737"/>
                  <a:pt x="8490379" y="3359878"/>
                  <a:pt x="8490379" y="3367453"/>
                </a:cubicBezTo>
                <a:cubicBezTo>
                  <a:pt x="8490379" y="3375028"/>
                  <a:pt x="8484238" y="3381169"/>
                  <a:pt x="8476663" y="3381169"/>
                </a:cubicBezTo>
                <a:cubicBezTo>
                  <a:pt x="8469088" y="3381169"/>
                  <a:pt x="8462947" y="3375028"/>
                  <a:pt x="8462947" y="3367453"/>
                </a:cubicBezTo>
                <a:cubicBezTo>
                  <a:pt x="8462947" y="3359878"/>
                  <a:pt x="8469088" y="3353737"/>
                  <a:pt x="8476663" y="3353737"/>
                </a:cubicBezTo>
                <a:close/>
                <a:moveTo>
                  <a:pt x="8423706" y="3353407"/>
                </a:moveTo>
                <a:cubicBezTo>
                  <a:pt x="8431281" y="3353407"/>
                  <a:pt x="8437422" y="3359548"/>
                  <a:pt x="8437422" y="3367123"/>
                </a:cubicBezTo>
                <a:cubicBezTo>
                  <a:pt x="8437422" y="3374698"/>
                  <a:pt x="8431281" y="3380839"/>
                  <a:pt x="8423706" y="3380839"/>
                </a:cubicBezTo>
                <a:cubicBezTo>
                  <a:pt x="8416131" y="3380839"/>
                  <a:pt x="8409990" y="3374698"/>
                  <a:pt x="8409990" y="3367123"/>
                </a:cubicBezTo>
                <a:cubicBezTo>
                  <a:pt x="8409990" y="3359548"/>
                  <a:pt x="8416131" y="3353407"/>
                  <a:pt x="8423706" y="3353407"/>
                </a:cubicBezTo>
                <a:close/>
                <a:moveTo>
                  <a:pt x="8371082" y="3353077"/>
                </a:moveTo>
                <a:cubicBezTo>
                  <a:pt x="8378657" y="3353077"/>
                  <a:pt x="8384798" y="3359218"/>
                  <a:pt x="8384798" y="3366793"/>
                </a:cubicBezTo>
                <a:cubicBezTo>
                  <a:pt x="8384798" y="3374368"/>
                  <a:pt x="8378657" y="3380509"/>
                  <a:pt x="8371082" y="3380509"/>
                </a:cubicBezTo>
                <a:cubicBezTo>
                  <a:pt x="8363507" y="3380509"/>
                  <a:pt x="8357366" y="3374368"/>
                  <a:pt x="8357366" y="3366793"/>
                </a:cubicBezTo>
                <a:cubicBezTo>
                  <a:pt x="8357366" y="3359218"/>
                  <a:pt x="8363507" y="3353077"/>
                  <a:pt x="8371082" y="3353077"/>
                </a:cubicBezTo>
                <a:close/>
                <a:moveTo>
                  <a:pt x="8318121" y="3352747"/>
                </a:moveTo>
                <a:cubicBezTo>
                  <a:pt x="8325696" y="3352747"/>
                  <a:pt x="8331837" y="3358888"/>
                  <a:pt x="8331837" y="3366463"/>
                </a:cubicBezTo>
                <a:cubicBezTo>
                  <a:pt x="8331837" y="3374038"/>
                  <a:pt x="8325696" y="3380179"/>
                  <a:pt x="8318121" y="3380179"/>
                </a:cubicBezTo>
                <a:cubicBezTo>
                  <a:pt x="8310546" y="3380179"/>
                  <a:pt x="8304405" y="3374038"/>
                  <a:pt x="8304405" y="3366463"/>
                </a:cubicBezTo>
                <a:cubicBezTo>
                  <a:pt x="8304405" y="3358888"/>
                  <a:pt x="8310546" y="3352747"/>
                  <a:pt x="8318121" y="3352747"/>
                </a:cubicBezTo>
                <a:close/>
                <a:moveTo>
                  <a:pt x="8265166" y="3352413"/>
                </a:moveTo>
                <a:cubicBezTo>
                  <a:pt x="8272741" y="3352413"/>
                  <a:pt x="8278882" y="3358554"/>
                  <a:pt x="8278882" y="3366129"/>
                </a:cubicBezTo>
                <a:cubicBezTo>
                  <a:pt x="8278882" y="3373704"/>
                  <a:pt x="8272741" y="3379845"/>
                  <a:pt x="8265166" y="3379845"/>
                </a:cubicBezTo>
                <a:cubicBezTo>
                  <a:pt x="8257591" y="3379845"/>
                  <a:pt x="8251450" y="3373704"/>
                  <a:pt x="8251450" y="3366129"/>
                </a:cubicBezTo>
                <a:cubicBezTo>
                  <a:pt x="8251450" y="3358554"/>
                  <a:pt x="8257591" y="3352413"/>
                  <a:pt x="8265166" y="3352413"/>
                </a:cubicBezTo>
                <a:close/>
                <a:moveTo>
                  <a:pt x="5569293" y="3352413"/>
                </a:moveTo>
                <a:cubicBezTo>
                  <a:pt x="5576868" y="3352413"/>
                  <a:pt x="5583009" y="3358554"/>
                  <a:pt x="5583009" y="3366129"/>
                </a:cubicBezTo>
                <a:cubicBezTo>
                  <a:pt x="5583009" y="3373704"/>
                  <a:pt x="5576868" y="3379845"/>
                  <a:pt x="5569293" y="3379845"/>
                </a:cubicBezTo>
                <a:cubicBezTo>
                  <a:pt x="5561718" y="3379845"/>
                  <a:pt x="5555577" y="3373704"/>
                  <a:pt x="5555577" y="3366129"/>
                </a:cubicBezTo>
                <a:cubicBezTo>
                  <a:pt x="5555577" y="3358554"/>
                  <a:pt x="5561718" y="3352413"/>
                  <a:pt x="5569293" y="3352413"/>
                </a:cubicBezTo>
                <a:close/>
                <a:moveTo>
                  <a:pt x="5063548" y="3351423"/>
                </a:moveTo>
                <a:cubicBezTo>
                  <a:pt x="5071123" y="3351423"/>
                  <a:pt x="5077264" y="3357564"/>
                  <a:pt x="5077264" y="3365139"/>
                </a:cubicBezTo>
                <a:cubicBezTo>
                  <a:pt x="5077264" y="3372714"/>
                  <a:pt x="5071123" y="3378855"/>
                  <a:pt x="5063548" y="3378855"/>
                </a:cubicBezTo>
                <a:cubicBezTo>
                  <a:pt x="5055973" y="3378855"/>
                  <a:pt x="5049832" y="3372714"/>
                  <a:pt x="5049832" y="3365139"/>
                </a:cubicBezTo>
                <a:cubicBezTo>
                  <a:pt x="5049832" y="3357564"/>
                  <a:pt x="5055973" y="3351423"/>
                  <a:pt x="5063548" y="3351423"/>
                </a:cubicBezTo>
                <a:close/>
                <a:moveTo>
                  <a:pt x="3124311" y="3351423"/>
                </a:moveTo>
                <a:cubicBezTo>
                  <a:pt x="3131886" y="3351423"/>
                  <a:pt x="3138027" y="3357564"/>
                  <a:pt x="3138027" y="3365139"/>
                </a:cubicBezTo>
                <a:cubicBezTo>
                  <a:pt x="3138027" y="3372714"/>
                  <a:pt x="3131886" y="3378855"/>
                  <a:pt x="3124311" y="3378855"/>
                </a:cubicBezTo>
                <a:cubicBezTo>
                  <a:pt x="3116736" y="3378855"/>
                  <a:pt x="3110595" y="3372714"/>
                  <a:pt x="3110595" y="3365139"/>
                </a:cubicBezTo>
                <a:cubicBezTo>
                  <a:pt x="3110595" y="3357564"/>
                  <a:pt x="3116736" y="3351423"/>
                  <a:pt x="3124311" y="3351423"/>
                </a:cubicBezTo>
                <a:close/>
                <a:moveTo>
                  <a:pt x="7999715" y="3350759"/>
                </a:moveTo>
                <a:cubicBezTo>
                  <a:pt x="8007290" y="3350759"/>
                  <a:pt x="8013431" y="3356900"/>
                  <a:pt x="8013431" y="3364475"/>
                </a:cubicBezTo>
                <a:cubicBezTo>
                  <a:pt x="8013431" y="3372050"/>
                  <a:pt x="8007290" y="3378191"/>
                  <a:pt x="7999715" y="3378191"/>
                </a:cubicBezTo>
                <a:cubicBezTo>
                  <a:pt x="7992140" y="3378191"/>
                  <a:pt x="7985999" y="3372050"/>
                  <a:pt x="7985999" y="3364475"/>
                </a:cubicBezTo>
                <a:cubicBezTo>
                  <a:pt x="7985999" y="3356900"/>
                  <a:pt x="7992140" y="3350759"/>
                  <a:pt x="7999715" y="3350759"/>
                </a:cubicBezTo>
                <a:close/>
                <a:moveTo>
                  <a:pt x="7946427" y="3350429"/>
                </a:moveTo>
                <a:cubicBezTo>
                  <a:pt x="7954002" y="3350429"/>
                  <a:pt x="7960143" y="3356570"/>
                  <a:pt x="7960143" y="3364145"/>
                </a:cubicBezTo>
                <a:cubicBezTo>
                  <a:pt x="7960143" y="3371720"/>
                  <a:pt x="7954002" y="3377861"/>
                  <a:pt x="7946427" y="3377861"/>
                </a:cubicBezTo>
                <a:cubicBezTo>
                  <a:pt x="7938852" y="3377861"/>
                  <a:pt x="7932711" y="3371720"/>
                  <a:pt x="7932711" y="3364145"/>
                </a:cubicBezTo>
                <a:cubicBezTo>
                  <a:pt x="7932711" y="3356570"/>
                  <a:pt x="7938852" y="3350429"/>
                  <a:pt x="7946427" y="3350429"/>
                </a:cubicBezTo>
                <a:close/>
                <a:moveTo>
                  <a:pt x="7893136" y="3349765"/>
                </a:moveTo>
                <a:cubicBezTo>
                  <a:pt x="7900711" y="3349765"/>
                  <a:pt x="7906852" y="3355906"/>
                  <a:pt x="7906852" y="3363481"/>
                </a:cubicBezTo>
                <a:cubicBezTo>
                  <a:pt x="7906852" y="3371056"/>
                  <a:pt x="7900711" y="3377197"/>
                  <a:pt x="7893136" y="3377197"/>
                </a:cubicBezTo>
                <a:cubicBezTo>
                  <a:pt x="7885561" y="3377197"/>
                  <a:pt x="7879420" y="3371056"/>
                  <a:pt x="7879420" y="3363481"/>
                </a:cubicBezTo>
                <a:cubicBezTo>
                  <a:pt x="7879420" y="3355906"/>
                  <a:pt x="7885561" y="3349765"/>
                  <a:pt x="7893136" y="3349765"/>
                </a:cubicBezTo>
                <a:close/>
                <a:moveTo>
                  <a:pt x="7839518" y="3349435"/>
                </a:moveTo>
                <a:cubicBezTo>
                  <a:pt x="7847093" y="3349435"/>
                  <a:pt x="7853234" y="3355576"/>
                  <a:pt x="7853234" y="3363151"/>
                </a:cubicBezTo>
                <a:cubicBezTo>
                  <a:pt x="7853234" y="3370726"/>
                  <a:pt x="7847093" y="3376867"/>
                  <a:pt x="7839518" y="3376867"/>
                </a:cubicBezTo>
                <a:cubicBezTo>
                  <a:pt x="7831943" y="3376867"/>
                  <a:pt x="7825802" y="3370726"/>
                  <a:pt x="7825802" y="3363151"/>
                </a:cubicBezTo>
                <a:cubicBezTo>
                  <a:pt x="7825802" y="3355576"/>
                  <a:pt x="7831943" y="3349435"/>
                  <a:pt x="7839518" y="3349435"/>
                </a:cubicBezTo>
                <a:close/>
                <a:moveTo>
                  <a:pt x="7732609" y="3348441"/>
                </a:moveTo>
                <a:cubicBezTo>
                  <a:pt x="7740184" y="3348441"/>
                  <a:pt x="7746325" y="3354582"/>
                  <a:pt x="7746325" y="3362157"/>
                </a:cubicBezTo>
                <a:cubicBezTo>
                  <a:pt x="7746325" y="3369732"/>
                  <a:pt x="7740184" y="3375873"/>
                  <a:pt x="7732609" y="3375873"/>
                </a:cubicBezTo>
                <a:cubicBezTo>
                  <a:pt x="7725034" y="3375873"/>
                  <a:pt x="7718893" y="3369732"/>
                  <a:pt x="7718893" y="3362157"/>
                </a:cubicBezTo>
                <a:cubicBezTo>
                  <a:pt x="7718893" y="3354582"/>
                  <a:pt x="7725034" y="3348441"/>
                  <a:pt x="7732609" y="3348441"/>
                </a:cubicBezTo>
                <a:close/>
                <a:moveTo>
                  <a:pt x="7678992" y="3348111"/>
                </a:moveTo>
                <a:cubicBezTo>
                  <a:pt x="7686567" y="3348111"/>
                  <a:pt x="7692708" y="3354252"/>
                  <a:pt x="7692708" y="3361827"/>
                </a:cubicBezTo>
                <a:cubicBezTo>
                  <a:pt x="7692708" y="3369402"/>
                  <a:pt x="7686567" y="3375543"/>
                  <a:pt x="7678992" y="3375543"/>
                </a:cubicBezTo>
                <a:cubicBezTo>
                  <a:pt x="7671417" y="3375543"/>
                  <a:pt x="7665276" y="3369402"/>
                  <a:pt x="7665276" y="3361827"/>
                </a:cubicBezTo>
                <a:cubicBezTo>
                  <a:pt x="7665276" y="3354252"/>
                  <a:pt x="7671417" y="3348111"/>
                  <a:pt x="7678992" y="3348111"/>
                </a:cubicBezTo>
                <a:close/>
                <a:moveTo>
                  <a:pt x="3238167" y="3347781"/>
                </a:moveTo>
                <a:cubicBezTo>
                  <a:pt x="3245742" y="3347781"/>
                  <a:pt x="3251883" y="3353922"/>
                  <a:pt x="3251883" y="3361497"/>
                </a:cubicBezTo>
                <a:cubicBezTo>
                  <a:pt x="3251883" y="3369072"/>
                  <a:pt x="3245742" y="3375213"/>
                  <a:pt x="3238167" y="3375213"/>
                </a:cubicBezTo>
                <a:cubicBezTo>
                  <a:pt x="3230592" y="3375213"/>
                  <a:pt x="3224451" y="3369072"/>
                  <a:pt x="3224451" y="3361497"/>
                </a:cubicBezTo>
                <a:cubicBezTo>
                  <a:pt x="3224451" y="3353922"/>
                  <a:pt x="3230592" y="3347781"/>
                  <a:pt x="3238167" y="3347781"/>
                </a:cubicBezTo>
                <a:close/>
                <a:moveTo>
                  <a:pt x="7625040" y="3347447"/>
                </a:moveTo>
                <a:cubicBezTo>
                  <a:pt x="7632615" y="3347447"/>
                  <a:pt x="7638756" y="3353588"/>
                  <a:pt x="7638756" y="3361163"/>
                </a:cubicBezTo>
                <a:cubicBezTo>
                  <a:pt x="7638756" y="3368738"/>
                  <a:pt x="7632615" y="3374879"/>
                  <a:pt x="7625040" y="3374879"/>
                </a:cubicBezTo>
                <a:cubicBezTo>
                  <a:pt x="7617465" y="3374879"/>
                  <a:pt x="7611324" y="3368738"/>
                  <a:pt x="7611324" y="3361163"/>
                </a:cubicBezTo>
                <a:cubicBezTo>
                  <a:pt x="7611324" y="3353588"/>
                  <a:pt x="7617465" y="3347447"/>
                  <a:pt x="7625040" y="3347447"/>
                </a:cubicBezTo>
                <a:close/>
                <a:moveTo>
                  <a:pt x="7571419" y="3346787"/>
                </a:moveTo>
                <a:cubicBezTo>
                  <a:pt x="7578994" y="3346787"/>
                  <a:pt x="7585135" y="3352928"/>
                  <a:pt x="7585135" y="3360503"/>
                </a:cubicBezTo>
                <a:cubicBezTo>
                  <a:pt x="7585135" y="3368078"/>
                  <a:pt x="7578994" y="3374219"/>
                  <a:pt x="7571419" y="3374219"/>
                </a:cubicBezTo>
                <a:cubicBezTo>
                  <a:pt x="7563844" y="3374219"/>
                  <a:pt x="7557703" y="3368078"/>
                  <a:pt x="7557703" y="3360503"/>
                </a:cubicBezTo>
                <a:cubicBezTo>
                  <a:pt x="7557703" y="3352928"/>
                  <a:pt x="7563844" y="3346787"/>
                  <a:pt x="7571419" y="3346787"/>
                </a:cubicBezTo>
                <a:close/>
                <a:moveTo>
                  <a:pt x="3660507" y="3346787"/>
                </a:moveTo>
                <a:cubicBezTo>
                  <a:pt x="3668082" y="3346787"/>
                  <a:pt x="3674223" y="3352928"/>
                  <a:pt x="3674223" y="3360503"/>
                </a:cubicBezTo>
                <a:cubicBezTo>
                  <a:pt x="3674223" y="3368078"/>
                  <a:pt x="3668082" y="3374219"/>
                  <a:pt x="3660507" y="3374219"/>
                </a:cubicBezTo>
                <a:cubicBezTo>
                  <a:pt x="3652932" y="3374219"/>
                  <a:pt x="3646791" y="3368078"/>
                  <a:pt x="3646791" y="3360503"/>
                </a:cubicBezTo>
                <a:cubicBezTo>
                  <a:pt x="3646791" y="3352928"/>
                  <a:pt x="3652932" y="3346787"/>
                  <a:pt x="3660507" y="3346787"/>
                </a:cubicBezTo>
                <a:close/>
                <a:moveTo>
                  <a:pt x="7517471" y="3346124"/>
                </a:moveTo>
                <a:cubicBezTo>
                  <a:pt x="7525046" y="3346124"/>
                  <a:pt x="7531187" y="3352265"/>
                  <a:pt x="7531187" y="3359840"/>
                </a:cubicBezTo>
                <a:cubicBezTo>
                  <a:pt x="7531187" y="3367415"/>
                  <a:pt x="7525046" y="3373556"/>
                  <a:pt x="7517471" y="3373556"/>
                </a:cubicBezTo>
                <a:cubicBezTo>
                  <a:pt x="7509896" y="3373556"/>
                  <a:pt x="7503755" y="3367415"/>
                  <a:pt x="7503755" y="3359840"/>
                </a:cubicBezTo>
                <a:cubicBezTo>
                  <a:pt x="7503755" y="3352265"/>
                  <a:pt x="7509896" y="3346124"/>
                  <a:pt x="7517471" y="3346124"/>
                </a:cubicBezTo>
                <a:close/>
                <a:moveTo>
                  <a:pt x="7463520" y="3345793"/>
                </a:moveTo>
                <a:cubicBezTo>
                  <a:pt x="7471095" y="3345793"/>
                  <a:pt x="7477236" y="3351934"/>
                  <a:pt x="7477236" y="3359509"/>
                </a:cubicBezTo>
                <a:cubicBezTo>
                  <a:pt x="7477236" y="3367084"/>
                  <a:pt x="7471095" y="3373225"/>
                  <a:pt x="7463520" y="3373225"/>
                </a:cubicBezTo>
                <a:cubicBezTo>
                  <a:pt x="7455945" y="3373225"/>
                  <a:pt x="7449804" y="3367084"/>
                  <a:pt x="7449804" y="3359509"/>
                </a:cubicBezTo>
                <a:cubicBezTo>
                  <a:pt x="7449804" y="3351934"/>
                  <a:pt x="7455945" y="3345793"/>
                  <a:pt x="7463520" y="3345793"/>
                </a:cubicBezTo>
                <a:close/>
                <a:moveTo>
                  <a:pt x="5388907" y="3345793"/>
                </a:moveTo>
                <a:cubicBezTo>
                  <a:pt x="5396482" y="3345793"/>
                  <a:pt x="5402623" y="3351934"/>
                  <a:pt x="5402623" y="3359509"/>
                </a:cubicBezTo>
                <a:cubicBezTo>
                  <a:pt x="5402623" y="3367084"/>
                  <a:pt x="5396482" y="3373225"/>
                  <a:pt x="5388907" y="3373225"/>
                </a:cubicBezTo>
                <a:cubicBezTo>
                  <a:pt x="5381332" y="3373225"/>
                  <a:pt x="5375191" y="3367084"/>
                  <a:pt x="5375191" y="3359509"/>
                </a:cubicBezTo>
                <a:cubicBezTo>
                  <a:pt x="5375191" y="3351934"/>
                  <a:pt x="5381332" y="3345793"/>
                  <a:pt x="5388907" y="3345793"/>
                </a:cubicBezTo>
                <a:close/>
                <a:moveTo>
                  <a:pt x="7409238" y="3344800"/>
                </a:moveTo>
                <a:cubicBezTo>
                  <a:pt x="7416813" y="3344800"/>
                  <a:pt x="7422954" y="3350941"/>
                  <a:pt x="7422954" y="3358516"/>
                </a:cubicBezTo>
                <a:cubicBezTo>
                  <a:pt x="7422954" y="3366091"/>
                  <a:pt x="7416813" y="3372232"/>
                  <a:pt x="7409238" y="3372232"/>
                </a:cubicBezTo>
                <a:cubicBezTo>
                  <a:pt x="7401663" y="3372232"/>
                  <a:pt x="7395522" y="3366091"/>
                  <a:pt x="7395522" y="3358516"/>
                </a:cubicBezTo>
                <a:cubicBezTo>
                  <a:pt x="7395522" y="3350941"/>
                  <a:pt x="7401663" y="3344800"/>
                  <a:pt x="7409238" y="3344800"/>
                </a:cubicBezTo>
                <a:close/>
                <a:moveTo>
                  <a:pt x="5273061" y="3343809"/>
                </a:moveTo>
                <a:cubicBezTo>
                  <a:pt x="5280636" y="3343809"/>
                  <a:pt x="5286777" y="3349950"/>
                  <a:pt x="5286777" y="3357525"/>
                </a:cubicBezTo>
                <a:cubicBezTo>
                  <a:pt x="5286777" y="3365100"/>
                  <a:pt x="5280636" y="3371241"/>
                  <a:pt x="5273061" y="3371241"/>
                </a:cubicBezTo>
                <a:cubicBezTo>
                  <a:pt x="5265486" y="3371241"/>
                  <a:pt x="5259345" y="3365100"/>
                  <a:pt x="5259345" y="3357525"/>
                </a:cubicBezTo>
                <a:cubicBezTo>
                  <a:pt x="5259345" y="3349950"/>
                  <a:pt x="5265486" y="3343809"/>
                  <a:pt x="5273061" y="3343809"/>
                </a:cubicBezTo>
                <a:close/>
                <a:moveTo>
                  <a:pt x="2506106" y="3343476"/>
                </a:moveTo>
                <a:cubicBezTo>
                  <a:pt x="2513683" y="3343476"/>
                  <a:pt x="2519823" y="3349617"/>
                  <a:pt x="2519823" y="3357192"/>
                </a:cubicBezTo>
                <a:cubicBezTo>
                  <a:pt x="2519823" y="3364767"/>
                  <a:pt x="2513683" y="3370908"/>
                  <a:pt x="2506106" y="3370908"/>
                </a:cubicBezTo>
                <a:cubicBezTo>
                  <a:pt x="2498537" y="3370908"/>
                  <a:pt x="2492399" y="3364767"/>
                  <a:pt x="2492399" y="3357192"/>
                </a:cubicBezTo>
                <a:cubicBezTo>
                  <a:pt x="2492399" y="3349617"/>
                  <a:pt x="2498537" y="3343476"/>
                  <a:pt x="2506106" y="3343476"/>
                </a:cubicBezTo>
                <a:close/>
                <a:moveTo>
                  <a:pt x="3353019" y="3343146"/>
                </a:moveTo>
                <a:cubicBezTo>
                  <a:pt x="3360594" y="3343146"/>
                  <a:pt x="3366735" y="3349287"/>
                  <a:pt x="3366735" y="3356862"/>
                </a:cubicBezTo>
                <a:cubicBezTo>
                  <a:pt x="3366735" y="3364437"/>
                  <a:pt x="3360594" y="3370578"/>
                  <a:pt x="3353019" y="3370578"/>
                </a:cubicBezTo>
                <a:cubicBezTo>
                  <a:pt x="3345444" y="3370578"/>
                  <a:pt x="3339303" y="3364437"/>
                  <a:pt x="3339303" y="3356862"/>
                </a:cubicBezTo>
                <a:cubicBezTo>
                  <a:pt x="3339303" y="3349287"/>
                  <a:pt x="3345444" y="3343146"/>
                  <a:pt x="3353019" y="3343146"/>
                </a:cubicBezTo>
                <a:close/>
                <a:moveTo>
                  <a:pt x="5108562" y="3342485"/>
                </a:moveTo>
                <a:cubicBezTo>
                  <a:pt x="5116137" y="3342485"/>
                  <a:pt x="5122278" y="3348626"/>
                  <a:pt x="5122278" y="3356201"/>
                </a:cubicBezTo>
                <a:cubicBezTo>
                  <a:pt x="5122278" y="3363776"/>
                  <a:pt x="5116137" y="3369917"/>
                  <a:pt x="5108562" y="3369917"/>
                </a:cubicBezTo>
                <a:cubicBezTo>
                  <a:pt x="5100987" y="3369917"/>
                  <a:pt x="5094846" y="3363776"/>
                  <a:pt x="5094846" y="3356201"/>
                </a:cubicBezTo>
                <a:cubicBezTo>
                  <a:pt x="5094846" y="3348626"/>
                  <a:pt x="5100987" y="3342485"/>
                  <a:pt x="5108562" y="3342485"/>
                </a:cubicBezTo>
                <a:close/>
                <a:moveTo>
                  <a:pt x="2615333" y="3341822"/>
                </a:moveTo>
                <a:cubicBezTo>
                  <a:pt x="2622907" y="3341822"/>
                  <a:pt x="2629049" y="3347963"/>
                  <a:pt x="2629049" y="3355538"/>
                </a:cubicBezTo>
                <a:cubicBezTo>
                  <a:pt x="2629049" y="3363113"/>
                  <a:pt x="2622907" y="3369254"/>
                  <a:pt x="2615333" y="3369254"/>
                </a:cubicBezTo>
                <a:cubicBezTo>
                  <a:pt x="2607754" y="3369254"/>
                  <a:pt x="2601617" y="3363113"/>
                  <a:pt x="2601617" y="3355538"/>
                </a:cubicBezTo>
                <a:cubicBezTo>
                  <a:pt x="2601617" y="3347963"/>
                  <a:pt x="2607754" y="3341822"/>
                  <a:pt x="2615333" y="3341822"/>
                </a:cubicBezTo>
                <a:close/>
                <a:moveTo>
                  <a:pt x="2724891" y="3339837"/>
                </a:moveTo>
                <a:cubicBezTo>
                  <a:pt x="2732465" y="3339837"/>
                  <a:pt x="2738606" y="3345978"/>
                  <a:pt x="2738606" y="3353553"/>
                </a:cubicBezTo>
                <a:cubicBezTo>
                  <a:pt x="2738606" y="3361128"/>
                  <a:pt x="2732465" y="3367269"/>
                  <a:pt x="2724891" y="3367269"/>
                </a:cubicBezTo>
                <a:cubicBezTo>
                  <a:pt x="2717315" y="3367269"/>
                  <a:pt x="2711172" y="3361128"/>
                  <a:pt x="2711172" y="3353553"/>
                </a:cubicBezTo>
                <a:cubicBezTo>
                  <a:pt x="2711172" y="3345978"/>
                  <a:pt x="2717315" y="3339837"/>
                  <a:pt x="2724891" y="3339837"/>
                </a:cubicBezTo>
                <a:close/>
                <a:moveTo>
                  <a:pt x="5499788" y="3338844"/>
                </a:moveTo>
                <a:cubicBezTo>
                  <a:pt x="5507363" y="3338844"/>
                  <a:pt x="5513504" y="3344985"/>
                  <a:pt x="5513504" y="3352560"/>
                </a:cubicBezTo>
                <a:cubicBezTo>
                  <a:pt x="5513504" y="3360135"/>
                  <a:pt x="5507363" y="3366276"/>
                  <a:pt x="5499788" y="3366276"/>
                </a:cubicBezTo>
                <a:cubicBezTo>
                  <a:pt x="5492213" y="3366276"/>
                  <a:pt x="5486072" y="3360135"/>
                  <a:pt x="5486072" y="3352560"/>
                </a:cubicBezTo>
                <a:cubicBezTo>
                  <a:pt x="5486072" y="3344985"/>
                  <a:pt x="5492213" y="3338844"/>
                  <a:pt x="5499788" y="3338844"/>
                </a:cubicBezTo>
                <a:close/>
                <a:moveTo>
                  <a:pt x="3469526" y="3338183"/>
                </a:moveTo>
                <a:cubicBezTo>
                  <a:pt x="3477101" y="3338183"/>
                  <a:pt x="3483242" y="3344324"/>
                  <a:pt x="3483242" y="3351899"/>
                </a:cubicBezTo>
                <a:cubicBezTo>
                  <a:pt x="3483242" y="3359474"/>
                  <a:pt x="3477101" y="3365615"/>
                  <a:pt x="3469526" y="3365615"/>
                </a:cubicBezTo>
                <a:cubicBezTo>
                  <a:pt x="3461951" y="3365615"/>
                  <a:pt x="3455810" y="3359474"/>
                  <a:pt x="3455810" y="3351899"/>
                </a:cubicBezTo>
                <a:cubicBezTo>
                  <a:pt x="3455810" y="3344324"/>
                  <a:pt x="3461951" y="3338183"/>
                  <a:pt x="3469526" y="3338183"/>
                </a:cubicBezTo>
                <a:close/>
                <a:moveTo>
                  <a:pt x="2835110" y="3337850"/>
                </a:moveTo>
                <a:cubicBezTo>
                  <a:pt x="2842683" y="3337850"/>
                  <a:pt x="2848827" y="3343991"/>
                  <a:pt x="2848827" y="3351566"/>
                </a:cubicBezTo>
                <a:cubicBezTo>
                  <a:pt x="2848827" y="3359141"/>
                  <a:pt x="2842683" y="3365282"/>
                  <a:pt x="2835110" y="3365282"/>
                </a:cubicBezTo>
                <a:cubicBezTo>
                  <a:pt x="2827531" y="3365282"/>
                  <a:pt x="2821391" y="3359141"/>
                  <a:pt x="2821391" y="3351566"/>
                </a:cubicBezTo>
                <a:cubicBezTo>
                  <a:pt x="2821391" y="3343991"/>
                  <a:pt x="2827531" y="3337850"/>
                  <a:pt x="2835110" y="3337850"/>
                </a:cubicBezTo>
                <a:close/>
                <a:moveTo>
                  <a:pt x="2945991" y="3335532"/>
                </a:moveTo>
                <a:cubicBezTo>
                  <a:pt x="2953567" y="3335532"/>
                  <a:pt x="2959707" y="3341673"/>
                  <a:pt x="2959707" y="3349248"/>
                </a:cubicBezTo>
                <a:cubicBezTo>
                  <a:pt x="2959707" y="3356823"/>
                  <a:pt x="2953567" y="3362964"/>
                  <a:pt x="2945991" y="3362964"/>
                </a:cubicBezTo>
                <a:cubicBezTo>
                  <a:pt x="2938413" y="3362964"/>
                  <a:pt x="2932272" y="3356823"/>
                  <a:pt x="2932272" y="3349248"/>
                </a:cubicBezTo>
                <a:cubicBezTo>
                  <a:pt x="2932272" y="3341673"/>
                  <a:pt x="2938413" y="3335532"/>
                  <a:pt x="2945991" y="3335532"/>
                </a:cubicBezTo>
                <a:close/>
                <a:moveTo>
                  <a:pt x="5673224" y="3335202"/>
                </a:moveTo>
                <a:cubicBezTo>
                  <a:pt x="5680799" y="3335202"/>
                  <a:pt x="5686940" y="3341343"/>
                  <a:pt x="5686940" y="3348918"/>
                </a:cubicBezTo>
                <a:cubicBezTo>
                  <a:pt x="5686940" y="3356493"/>
                  <a:pt x="5680799" y="3362634"/>
                  <a:pt x="5673224" y="3362634"/>
                </a:cubicBezTo>
                <a:cubicBezTo>
                  <a:pt x="5665649" y="3362634"/>
                  <a:pt x="5659508" y="3356493"/>
                  <a:pt x="5659508" y="3348918"/>
                </a:cubicBezTo>
                <a:cubicBezTo>
                  <a:pt x="5659508" y="3341343"/>
                  <a:pt x="5665649" y="3335202"/>
                  <a:pt x="5673224" y="3335202"/>
                </a:cubicBezTo>
                <a:close/>
                <a:moveTo>
                  <a:pt x="3057781" y="3332554"/>
                </a:moveTo>
                <a:cubicBezTo>
                  <a:pt x="3065356" y="3332554"/>
                  <a:pt x="3071497" y="3338695"/>
                  <a:pt x="3071497" y="3346270"/>
                </a:cubicBezTo>
                <a:cubicBezTo>
                  <a:pt x="3071497" y="3353845"/>
                  <a:pt x="3065356" y="3359986"/>
                  <a:pt x="3057781" y="3359986"/>
                </a:cubicBezTo>
                <a:cubicBezTo>
                  <a:pt x="3050206" y="3359986"/>
                  <a:pt x="3044065" y="3353845"/>
                  <a:pt x="3044065" y="3346270"/>
                </a:cubicBezTo>
                <a:cubicBezTo>
                  <a:pt x="3044065" y="3338695"/>
                  <a:pt x="3050206" y="3332554"/>
                  <a:pt x="3057781" y="3332554"/>
                </a:cubicBezTo>
                <a:close/>
                <a:moveTo>
                  <a:pt x="3587356" y="3331894"/>
                </a:moveTo>
                <a:cubicBezTo>
                  <a:pt x="3594931" y="3331894"/>
                  <a:pt x="3601072" y="3338035"/>
                  <a:pt x="3601072" y="3345610"/>
                </a:cubicBezTo>
                <a:cubicBezTo>
                  <a:pt x="3601072" y="3353185"/>
                  <a:pt x="3594931" y="3359326"/>
                  <a:pt x="3587356" y="3359326"/>
                </a:cubicBezTo>
                <a:cubicBezTo>
                  <a:pt x="3579781" y="3359326"/>
                  <a:pt x="3573640" y="3353185"/>
                  <a:pt x="3573640" y="3345610"/>
                </a:cubicBezTo>
                <a:cubicBezTo>
                  <a:pt x="3573640" y="3338035"/>
                  <a:pt x="3579781" y="3331894"/>
                  <a:pt x="3587356" y="3331894"/>
                </a:cubicBezTo>
                <a:close/>
                <a:moveTo>
                  <a:pt x="5152916" y="3331230"/>
                </a:moveTo>
                <a:cubicBezTo>
                  <a:pt x="5160491" y="3331230"/>
                  <a:pt x="5166632" y="3337371"/>
                  <a:pt x="5166632" y="3344946"/>
                </a:cubicBezTo>
                <a:cubicBezTo>
                  <a:pt x="5166632" y="3352521"/>
                  <a:pt x="5160491" y="3358662"/>
                  <a:pt x="5152916" y="3358662"/>
                </a:cubicBezTo>
                <a:cubicBezTo>
                  <a:pt x="5145341" y="3358662"/>
                  <a:pt x="5139200" y="3352521"/>
                  <a:pt x="5139200" y="3344946"/>
                </a:cubicBezTo>
                <a:cubicBezTo>
                  <a:pt x="5139200" y="3337371"/>
                  <a:pt x="5145341" y="3331230"/>
                  <a:pt x="5152916" y="3331230"/>
                </a:cubicBezTo>
                <a:close/>
                <a:moveTo>
                  <a:pt x="3170646" y="3329246"/>
                </a:moveTo>
                <a:cubicBezTo>
                  <a:pt x="3178221" y="3329246"/>
                  <a:pt x="3184362" y="3335387"/>
                  <a:pt x="3184362" y="3342962"/>
                </a:cubicBezTo>
                <a:cubicBezTo>
                  <a:pt x="3184362" y="3350537"/>
                  <a:pt x="3178221" y="3356678"/>
                  <a:pt x="3170646" y="3356678"/>
                </a:cubicBezTo>
                <a:cubicBezTo>
                  <a:pt x="3163071" y="3356678"/>
                  <a:pt x="3156930" y="3350537"/>
                  <a:pt x="3156930" y="3342962"/>
                </a:cubicBezTo>
                <a:cubicBezTo>
                  <a:pt x="3156930" y="3335387"/>
                  <a:pt x="3163071" y="3329246"/>
                  <a:pt x="3170646" y="3329246"/>
                </a:cubicBezTo>
                <a:close/>
                <a:moveTo>
                  <a:pt x="3284174" y="3325604"/>
                </a:moveTo>
                <a:cubicBezTo>
                  <a:pt x="3291749" y="3325604"/>
                  <a:pt x="3297890" y="3331745"/>
                  <a:pt x="3297890" y="3339320"/>
                </a:cubicBezTo>
                <a:cubicBezTo>
                  <a:pt x="3297890" y="3346895"/>
                  <a:pt x="3291749" y="3353036"/>
                  <a:pt x="3284174" y="3353036"/>
                </a:cubicBezTo>
                <a:cubicBezTo>
                  <a:pt x="3276599" y="3353036"/>
                  <a:pt x="3270458" y="3346895"/>
                  <a:pt x="3270458" y="3339320"/>
                </a:cubicBezTo>
                <a:cubicBezTo>
                  <a:pt x="3270458" y="3331745"/>
                  <a:pt x="3276599" y="3325604"/>
                  <a:pt x="3284174" y="3325604"/>
                </a:cubicBezTo>
                <a:close/>
                <a:moveTo>
                  <a:pt x="5315097" y="3325274"/>
                </a:moveTo>
                <a:cubicBezTo>
                  <a:pt x="5322672" y="3325274"/>
                  <a:pt x="5328813" y="3331415"/>
                  <a:pt x="5328813" y="3338990"/>
                </a:cubicBezTo>
                <a:cubicBezTo>
                  <a:pt x="5328813" y="3346565"/>
                  <a:pt x="5322672" y="3352706"/>
                  <a:pt x="5315097" y="3352706"/>
                </a:cubicBezTo>
                <a:cubicBezTo>
                  <a:pt x="5307522" y="3352706"/>
                  <a:pt x="5301381" y="3346565"/>
                  <a:pt x="5301381" y="3338990"/>
                </a:cubicBezTo>
                <a:cubicBezTo>
                  <a:pt x="5301381" y="3331415"/>
                  <a:pt x="5307522" y="3325274"/>
                  <a:pt x="5315097" y="3325274"/>
                </a:cubicBezTo>
                <a:close/>
                <a:moveTo>
                  <a:pt x="5605703" y="3324610"/>
                </a:moveTo>
                <a:cubicBezTo>
                  <a:pt x="5613278" y="3324610"/>
                  <a:pt x="5619419" y="3330751"/>
                  <a:pt x="5619419" y="3338326"/>
                </a:cubicBezTo>
                <a:cubicBezTo>
                  <a:pt x="5619419" y="3345901"/>
                  <a:pt x="5613278" y="3352042"/>
                  <a:pt x="5605703" y="3352042"/>
                </a:cubicBezTo>
                <a:cubicBezTo>
                  <a:pt x="5598128" y="3352042"/>
                  <a:pt x="5591987" y="3345901"/>
                  <a:pt x="5591987" y="3338326"/>
                </a:cubicBezTo>
                <a:cubicBezTo>
                  <a:pt x="5591987" y="3330751"/>
                  <a:pt x="5598128" y="3324610"/>
                  <a:pt x="5605703" y="3324610"/>
                </a:cubicBezTo>
                <a:close/>
                <a:moveTo>
                  <a:pt x="5428625" y="3322956"/>
                </a:moveTo>
                <a:cubicBezTo>
                  <a:pt x="5436200" y="3322956"/>
                  <a:pt x="5442341" y="3329097"/>
                  <a:pt x="5442341" y="3336672"/>
                </a:cubicBezTo>
                <a:cubicBezTo>
                  <a:pt x="5442341" y="3344247"/>
                  <a:pt x="5436200" y="3350388"/>
                  <a:pt x="5428625" y="3350388"/>
                </a:cubicBezTo>
                <a:cubicBezTo>
                  <a:pt x="5421050" y="3350388"/>
                  <a:pt x="5414909" y="3344247"/>
                  <a:pt x="5414909" y="3336672"/>
                </a:cubicBezTo>
                <a:cubicBezTo>
                  <a:pt x="5414909" y="3329097"/>
                  <a:pt x="5421050" y="3322956"/>
                  <a:pt x="5428625" y="3322956"/>
                </a:cubicBezTo>
                <a:close/>
                <a:moveTo>
                  <a:pt x="2443881" y="3322626"/>
                </a:moveTo>
                <a:cubicBezTo>
                  <a:pt x="2451454" y="3322626"/>
                  <a:pt x="2457600" y="3328767"/>
                  <a:pt x="2457600" y="3336342"/>
                </a:cubicBezTo>
                <a:cubicBezTo>
                  <a:pt x="2457600" y="3343917"/>
                  <a:pt x="2451454" y="3350058"/>
                  <a:pt x="2443881" y="3350058"/>
                </a:cubicBezTo>
                <a:cubicBezTo>
                  <a:pt x="2436302" y="3350058"/>
                  <a:pt x="2430160" y="3343917"/>
                  <a:pt x="2430160" y="3336342"/>
                </a:cubicBezTo>
                <a:cubicBezTo>
                  <a:pt x="2430160" y="3328767"/>
                  <a:pt x="2436302" y="3322626"/>
                  <a:pt x="2443881" y="3322626"/>
                </a:cubicBezTo>
                <a:close/>
                <a:moveTo>
                  <a:pt x="2552443" y="3321302"/>
                </a:moveTo>
                <a:cubicBezTo>
                  <a:pt x="2560017" y="3321302"/>
                  <a:pt x="2566157" y="3327443"/>
                  <a:pt x="2566157" y="3335018"/>
                </a:cubicBezTo>
                <a:cubicBezTo>
                  <a:pt x="2566157" y="3342593"/>
                  <a:pt x="2560017" y="3348734"/>
                  <a:pt x="2552443" y="3348734"/>
                </a:cubicBezTo>
                <a:cubicBezTo>
                  <a:pt x="2544869" y="3348734"/>
                  <a:pt x="2538728" y="3342593"/>
                  <a:pt x="2538728" y="3335018"/>
                </a:cubicBezTo>
                <a:cubicBezTo>
                  <a:pt x="2538728" y="3327443"/>
                  <a:pt x="2544869" y="3321302"/>
                  <a:pt x="2552443" y="3321302"/>
                </a:cubicBezTo>
                <a:close/>
                <a:moveTo>
                  <a:pt x="3399357" y="3320969"/>
                </a:moveTo>
                <a:cubicBezTo>
                  <a:pt x="3406932" y="3320969"/>
                  <a:pt x="3413073" y="3327110"/>
                  <a:pt x="3413073" y="3334685"/>
                </a:cubicBezTo>
                <a:cubicBezTo>
                  <a:pt x="3413073" y="3342260"/>
                  <a:pt x="3406932" y="3348401"/>
                  <a:pt x="3399357" y="3348401"/>
                </a:cubicBezTo>
                <a:cubicBezTo>
                  <a:pt x="3391782" y="3348401"/>
                  <a:pt x="3385641" y="3342260"/>
                  <a:pt x="3385641" y="3334685"/>
                </a:cubicBezTo>
                <a:cubicBezTo>
                  <a:pt x="3385641" y="3327110"/>
                  <a:pt x="3391782" y="3320969"/>
                  <a:pt x="3399357" y="3320969"/>
                </a:cubicBezTo>
                <a:close/>
                <a:moveTo>
                  <a:pt x="2661670" y="3319648"/>
                </a:moveTo>
                <a:cubicBezTo>
                  <a:pt x="2669245" y="3319648"/>
                  <a:pt x="2675383" y="3325789"/>
                  <a:pt x="2675383" y="3333364"/>
                </a:cubicBezTo>
                <a:cubicBezTo>
                  <a:pt x="2675383" y="3340939"/>
                  <a:pt x="2669245" y="3347080"/>
                  <a:pt x="2661670" y="3347080"/>
                </a:cubicBezTo>
                <a:cubicBezTo>
                  <a:pt x="2654096" y="3347080"/>
                  <a:pt x="2647956" y="3340939"/>
                  <a:pt x="2647956" y="3333364"/>
                </a:cubicBezTo>
                <a:cubicBezTo>
                  <a:pt x="2647956" y="3325789"/>
                  <a:pt x="2654096" y="3319648"/>
                  <a:pt x="2661670" y="3319648"/>
                </a:cubicBezTo>
                <a:close/>
                <a:moveTo>
                  <a:pt x="5196936" y="3317661"/>
                </a:moveTo>
                <a:cubicBezTo>
                  <a:pt x="5204511" y="3317661"/>
                  <a:pt x="5210652" y="3323802"/>
                  <a:pt x="5210652" y="3331377"/>
                </a:cubicBezTo>
                <a:cubicBezTo>
                  <a:pt x="5210652" y="3338952"/>
                  <a:pt x="5204511" y="3345093"/>
                  <a:pt x="5196936" y="3345093"/>
                </a:cubicBezTo>
                <a:cubicBezTo>
                  <a:pt x="5189361" y="3345093"/>
                  <a:pt x="5183220" y="3338952"/>
                  <a:pt x="5183220" y="3331377"/>
                </a:cubicBezTo>
                <a:cubicBezTo>
                  <a:pt x="5183220" y="3323802"/>
                  <a:pt x="5189361" y="3317661"/>
                  <a:pt x="5196936" y="3317661"/>
                </a:cubicBezTo>
                <a:close/>
                <a:moveTo>
                  <a:pt x="2771233" y="3317661"/>
                </a:moveTo>
                <a:cubicBezTo>
                  <a:pt x="2778810" y="3317661"/>
                  <a:pt x="2784944" y="3323802"/>
                  <a:pt x="2784944" y="3331377"/>
                </a:cubicBezTo>
                <a:cubicBezTo>
                  <a:pt x="2784944" y="3338952"/>
                  <a:pt x="2778810" y="3345093"/>
                  <a:pt x="2771233" y="3345093"/>
                </a:cubicBezTo>
                <a:cubicBezTo>
                  <a:pt x="2763654" y="3345093"/>
                  <a:pt x="2757509" y="3338952"/>
                  <a:pt x="2757509" y="3331377"/>
                </a:cubicBezTo>
                <a:cubicBezTo>
                  <a:pt x="2757509" y="3323802"/>
                  <a:pt x="2763654" y="3317661"/>
                  <a:pt x="2771233" y="3317661"/>
                </a:cubicBezTo>
                <a:close/>
                <a:moveTo>
                  <a:pt x="3515864" y="3315676"/>
                </a:moveTo>
                <a:cubicBezTo>
                  <a:pt x="3523439" y="3315676"/>
                  <a:pt x="3529580" y="3321817"/>
                  <a:pt x="3529580" y="3329392"/>
                </a:cubicBezTo>
                <a:cubicBezTo>
                  <a:pt x="3529580" y="3336967"/>
                  <a:pt x="3523439" y="3343108"/>
                  <a:pt x="3515864" y="3343108"/>
                </a:cubicBezTo>
                <a:cubicBezTo>
                  <a:pt x="3508289" y="3343108"/>
                  <a:pt x="3502148" y="3336967"/>
                  <a:pt x="3502148" y="3329392"/>
                </a:cubicBezTo>
                <a:cubicBezTo>
                  <a:pt x="3502148" y="3321817"/>
                  <a:pt x="3508289" y="3315676"/>
                  <a:pt x="3515864" y="3315676"/>
                </a:cubicBezTo>
                <a:close/>
                <a:moveTo>
                  <a:pt x="2881448" y="3315676"/>
                </a:moveTo>
                <a:cubicBezTo>
                  <a:pt x="2889020" y="3315676"/>
                  <a:pt x="2895165" y="3321817"/>
                  <a:pt x="2895165" y="3329392"/>
                </a:cubicBezTo>
                <a:cubicBezTo>
                  <a:pt x="2895165" y="3336967"/>
                  <a:pt x="2889020" y="3343108"/>
                  <a:pt x="2881448" y="3343108"/>
                </a:cubicBezTo>
                <a:cubicBezTo>
                  <a:pt x="2873872" y="3343108"/>
                  <a:pt x="2867731" y="3336967"/>
                  <a:pt x="2867731" y="3329392"/>
                </a:cubicBezTo>
                <a:cubicBezTo>
                  <a:pt x="2867731" y="3321817"/>
                  <a:pt x="2873872" y="3315676"/>
                  <a:pt x="2881448" y="3315676"/>
                </a:cubicBezTo>
                <a:close/>
                <a:moveTo>
                  <a:pt x="4937774" y="3313689"/>
                </a:moveTo>
                <a:cubicBezTo>
                  <a:pt x="4945349" y="3313689"/>
                  <a:pt x="4951490" y="3319830"/>
                  <a:pt x="4951490" y="3327405"/>
                </a:cubicBezTo>
                <a:cubicBezTo>
                  <a:pt x="4951490" y="3334980"/>
                  <a:pt x="4945349" y="3341121"/>
                  <a:pt x="4937774" y="3341121"/>
                </a:cubicBezTo>
                <a:cubicBezTo>
                  <a:pt x="4930199" y="3341121"/>
                  <a:pt x="4924058" y="3334980"/>
                  <a:pt x="4924058" y="3327405"/>
                </a:cubicBezTo>
                <a:cubicBezTo>
                  <a:pt x="4924058" y="3319830"/>
                  <a:pt x="4930199" y="3313689"/>
                  <a:pt x="4937774" y="3313689"/>
                </a:cubicBezTo>
                <a:close/>
                <a:moveTo>
                  <a:pt x="2992248" y="3313025"/>
                </a:moveTo>
                <a:cubicBezTo>
                  <a:pt x="2999823" y="3313025"/>
                  <a:pt x="3005964" y="3319166"/>
                  <a:pt x="3005964" y="3326741"/>
                </a:cubicBezTo>
                <a:cubicBezTo>
                  <a:pt x="3005964" y="3334316"/>
                  <a:pt x="2999823" y="3340457"/>
                  <a:pt x="2992248" y="3340457"/>
                </a:cubicBezTo>
                <a:cubicBezTo>
                  <a:pt x="2984673" y="3340457"/>
                  <a:pt x="2978608" y="3334316"/>
                  <a:pt x="2978608" y="3326741"/>
                </a:cubicBezTo>
                <a:cubicBezTo>
                  <a:pt x="2978608" y="3319166"/>
                  <a:pt x="2984673" y="3313025"/>
                  <a:pt x="2992248" y="3313025"/>
                </a:cubicBezTo>
                <a:close/>
                <a:moveTo>
                  <a:pt x="5537519" y="3312365"/>
                </a:moveTo>
                <a:cubicBezTo>
                  <a:pt x="5545094" y="3312365"/>
                  <a:pt x="5551235" y="3318506"/>
                  <a:pt x="5551235" y="3326081"/>
                </a:cubicBezTo>
                <a:cubicBezTo>
                  <a:pt x="5551235" y="3333656"/>
                  <a:pt x="5545094" y="3339797"/>
                  <a:pt x="5537519" y="3339797"/>
                </a:cubicBezTo>
                <a:cubicBezTo>
                  <a:pt x="5529944" y="3339797"/>
                  <a:pt x="5523803" y="3333656"/>
                  <a:pt x="5523803" y="3326081"/>
                </a:cubicBezTo>
                <a:cubicBezTo>
                  <a:pt x="5523803" y="3318506"/>
                  <a:pt x="5529944" y="3312365"/>
                  <a:pt x="5537519" y="3312365"/>
                </a:cubicBezTo>
                <a:close/>
                <a:moveTo>
                  <a:pt x="4983782" y="3310711"/>
                </a:moveTo>
                <a:cubicBezTo>
                  <a:pt x="4991357" y="3310711"/>
                  <a:pt x="4997498" y="3316852"/>
                  <a:pt x="4997498" y="3324427"/>
                </a:cubicBezTo>
                <a:cubicBezTo>
                  <a:pt x="4997498" y="3332002"/>
                  <a:pt x="4991357" y="3338143"/>
                  <a:pt x="4983782" y="3338143"/>
                </a:cubicBezTo>
                <a:cubicBezTo>
                  <a:pt x="4976207" y="3338143"/>
                  <a:pt x="4970066" y="3332002"/>
                  <a:pt x="4970066" y="3324427"/>
                </a:cubicBezTo>
                <a:cubicBezTo>
                  <a:pt x="4970066" y="3316852"/>
                  <a:pt x="4976207" y="3310711"/>
                  <a:pt x="4983782" y="3310711"/>
                </a:cubicBezTo>
                <a:close/>
                <a:moveTo>
                  <a:pt x="3103789" y="3310377"/>
                </a:moveTo>
                <a:cubicBezTo>
                  <a:pt x="3111364" y="3310377"/>
                  <a:pt x="3117505" y="3316518"/>
                  <a:pt x="3117505" y="3324093"/>
                </a:cubicBezTo>
                <a:cubicBezTo>
                  <a:pt x="3117505" y="3331668"/>
                  <a:pt x="3111364" y="3337809"/>
                  <a:pt x="3103789" y="3337809"/>
                </a:cubicBezTo>
                <a:cubicBezTo>
                  <a:pt x="3096214" y="3337809"/>
                  <a:pt x="3090073" y="3331668"/>
                  <a:pt x="3090073" y="3324093"/>
                </a:cubicBezTo>
                <a:cubicBezTo>
                  <a:pt x="3090073" y="3316518"/>
                  <a:pt x="3096214" y="3310377"/>
                  <a:pt x="3103789" y="3310377"/>
                </a:cubicBezTo>
                <a:close/>
                <a:moveTo>
                  <a:pt x="8802686" y="3310047"/>
                </a:moveTo>
                <a:cubicBezTo>
                  <a:pt x="8810261" y="3310047"/>
                  <a:pt x="8816402" y="3316188"/>
                  <a:pt x="8816402" y="3323763"/>
                </a:cubicBezTo>
                <a:cubicBezTo>
                  <a:pt x="8816402" y="3331338"/>
                  <a:pt x="8810261" y="3337479"/>
                  <a:pt x="8802686" y="3337479"/>
                </a:cubicBezTo>
                <a:cubicBezTo>
                  <a:pt x="8795111" y="3337479"/>
                  <a:pt x="8788970" y="3331338"/>
                  <a:pt x="8788970" y="3323763"/>
                </a:cubicBezTo>
                <a:cubicBezTo>
                  <a:pt x="8788970" y="3316188"/>
                  <a:pt x="8795111" y="3310047"/>
                  <a:pt x="8802686" y="3310047"/>
                </a:cubicBezTo>
                <a:close/>
                <a:moveTo>
                  <a:pt x="8750388" y="3310047"/>
                </a:moveTo>
                <a:cubicBezTo>
                  <a:pt x="8757963" y="3310047"/>
                  <a:pt x="8764104" y="3316188"/>
                  <a:pt x="8764104" y="3323763"/>
                </a:cubicBezTo>
                <a:cubicBezTo>
                  <a:pt x="8764104" y="3331338"/>
                  <a:pt x="8757963" y="3337479"/>
                  <a:pt x="8750388" y="3337479"/>
                </a:cubicBezTo>
                <a:cubicBezTo>
                  <a:pt x="8742813" y="3337479"/>
                  <a:pt x="8736672" y="3331338"/>
                  <a:pt x="8736672" y="3323763"/>
                </a:cubicBezTo>
                <a:cubicBezTo>
                  <a:pt x="8736672" y="3316188"/>
                  <a:pt x="8742813" y="3310047"/>
                  <a:pt x="8750388" y="3310047"/>
                </a:cubicBezTo>
                <a:close/>
                <a:moveTo>
                  <a:pt x="8697761" y="3309717"/>
                </a:moveTo>
                <a:cubicBezTo>
                  <a:pt x="8705336" y="3309717"/>
                  <a:pt x="8711477" y="3315858"/>
                  <a:pt x="8711477" y="3323433"/>
                </a:cubicBezTo>
                <a:cubicBezTo>
                  <a:pt x="8711477" y="3331008"/>
                  <a:pt x="8705336" y="3337149"/>
                  <a:pt x="8697761" y="3337149"/>
                </a:cubicBezTo>
                <a:cubicBezTo>
                  <a:pt x="8690186" y="3337149"/>
                  <a:pt x="8684045" y="3331008"/>
                  <a:pt x="8684045" y="3323433"/>
                </a:cubicBezTo>
                <a:cubicBezTo>
                  <a:pt x="8684045" y="3315858"/>
                  <a:pt x="8690186" y="3309717"/>
                  <a:pt x="8697761" y="3309717"/>
                </a:cubicBezTo>
                <a:close/>
                <a:moveTo>
                  <a:pt x="8645467" y="3309717"/>
                </a:moveTo>
                <a:cubicBezTo>
                  <a:pt x="8653042" y="3309717"/>
                  <a:pt x="8659183" y="3315858"/>
                  <a:pt x="8659183" y="3323433"/>
                </a:cubicBezTo>
                <a:cubicBezTo>
                  <a:pt x="8659183" y="3331008"/>
                  <a:pt x="8653042" y="3337149"/>
                  <a:pt x="8645467" y="3337149"/>
                </a:cubicBezTo>
                <a:cubicBezTo>
                  <a:pt x="8637892" y="3337149"/>
                  <a:pt x="8631751" y="3331008"/>
                  <a:pt x="8631751" y="3323433"/>
                </a:cubicBezTo>
                <a:cubicBezTo>
                  <a:pt x="8631751" y="3315858"/>
                  <a:pt x="8637892" y="3309717"/>
                  <a:pt x="8645467" y="3309717"/>
                </a:cubicBezTo>
                <a:close/>
                <a:moveTo>
                  <a:pt x="8592840" y="3309387"/>
                </a:moveTo>
                <a:cubicBezTo>
                  <a:pt x="8600415" y="3309387"/>
                  <a:pt x="8606556" y="3315528"/>
                  <a:pt x="8606556" y="3323103"/>
                </a:cubicBezTo>
                <a:cubicBezTo>
                  <a:pt x="8606556" y="3330678"/>
                  <a:pt x="8600415" y="3336819"/>
                  <a:pt x="8592840" y="3336819"/>
                </a:cubicBezTo>
                <a:cubicBezTo>
                  <a:pt x="8585265" y="3336819"/>
                  <a:pt x="8579124" y="3330678"/>
                  <a:pt x="8579124" y="3323103"/>
                </a:cubicBezTo>
                <a:cubicBezTo>
                  <a:pt x="8579124" y="3315528"/>
                  <a:pt x="8585265" y="3309387"/>
                  <a:pt x="8592840" y="3309387"/>
                </a:cubicBezTo>
                <a:close/>
                <a:moveTo>
                  <a:pt x="8540212" y="3309387"/>
                </a:moveTo>
                <a:cubicBezTo>
                  <a:pt x="8547787" y="3309387"/>
                  <a:pt x="8553928" y="3315528"/>
                  <a:pt x="8553928" y="3323103"/>
                </a:cubicBezTo>
                <a:cubicBezTo>
                  <a:pt x="8553928" y="3330678"/>
                  <a:pt x="8547787" y="3336819"/>
                  <a:pt x="8540212" y="3336819"/>
                </a:cubicBezTo>
                <a:cubicBezTo>
                  <a:pt x="8532637" y="3336819"/>
                  <a:pt x="8526496" y="3330678"/>
                  <a:pt x="8526496" y="3323103"/>
                </a:cubicBezTo>
                <a:cubicBezTo>
                  <a:pt x="8526496" y="3315528"/>
                  <a:pt x="8532637" y="3309387"/>
                  <a:pt x="8540212" y="3309387"/>
                </a:cubicBezTo>
                <a:close/>
                <a:moveTo>
                  <a:pt x="3634024" y="3309387"/>
                </a:moveTo>
                <a:cubicBezTo>
                  <a:pt x="3641599" y="3309387"/>
                  <a:pt x="3647740" y="3315528"/>
                  <a:pt x="3647740" y="3323103"/>
                </a:cubicBezTo>
                <a:cubicBezTo>
                  <a:pt x="3647740" y="3330678"/>
                  <a:pt x="3641599" y="3336819"/>
                  <a:pt x="3634024" y="3336819"/>
                </a:cubicBezTo>
                <a:cubicBezTo>
                  <a:pt x="3626449" y="3336819"/>
                  <a:pt x="3620308" y="3330678"/>
                  <a:pt x="3620308" y="3323103"/>
                </a:cubicBezTo>
                <a:cubicBezTo>
                  <a:pt x="3620308" y="3315528"/>
                  <a:pt x="3626449" y="3309387"/>
                  <a:pt x="3634024" y="3309387"/>
                </a:cubicBezTo>
                <a:close/>
                <a:moveTo>
                  <a:pt x="8487585" y="3309057"/>
                </a:moveTo>
                <a:cubicBezTo>
                  <a:pt x="8495160" y="3309057"/>
                  <a:pt x="8501301" y="3315198"/>
                  <a:pt x="8501301" y="3322773"/>
                </a:cubicBezTo>
                <a:cubicBezTo>
                  <a:pt x="8501301" y="3330348"/>
                  <a:pt x="8495160" y="3336489"/>
                  <a:pt x="8487585" y="3336489"/>
                </a:cubicBezTo>
                <a:cubicBezTo>
                  <a:pt x="8480010" y="3336489"/>
                  <a:pt x="8473869" y="3330348"/>
                  <a:pt x="8473869" y="3322773"/>
                </a:cubicBezTo>
                <a:cubicBezTo>
                  <a:pt x="8473869" y="3315198"/>
                  <a:pt x="8480010" y="3309057"/>
                  <a:pt x="8487585" y="3309057"/>
                </a:cubicBezTo>
                <a:close/>
                <a:moveTo>
                  <a:pt x="8434961" y="3308723"/>
                </a:moveTo>
                <a:cubicBezTo>
                  <a:pt x="8442536" y="3308723"/>
                  <a:pt x="8448677" y="3314864"/>
                  <a:pt x="8448677" y="3322439"/>
                </a:cubicBezTo>
                <a:cubicBezTo>
                  <a:pt x="8448677" y="3330014"/>
                  <a:pt x="8442536" y="3336155"/>
                  <a:pt x="8434961" y="3336155"/>
                </a:cubicBezTo>
                <a:cubicBezTo>
                  <a:pt x="8427386" y="3336155"/>
                  <a:pt x="8421245" y="3330014"/>
                  <a:pt x="8421245" y="3322439"/>
                </a:cubicBezTo>
                <a:cubicBezTo>
                  <a:pt x="8421245" y="3314864"/>
                  <a:pt x="8427386" y="3308723"/>
                  <a:pt x="8434961" y="3308723"/>
                </a:cubicBezTo>
                <a:close/>
                <a:moveTo>
                  <a:pt x="8382333" y="3308393"/>
                </a:moveTo>
                <a:cubicBezTo>
                  <a:pt x="8389908" y="3308393"/>
                  <a:pt x="8396049" y="3314534"/>
                  <a:pt x="8396049" y="3322109"/>
                </a:cubicBezTo>
                <a:cubicBezTo>
                  <a:pt x="8396049" y="3329684"/>
                  <a:pt x="8389908" y="3335825"/>
                  <a:pt x="8382333" y="3335825"/>
                </a:cubicBezTo>
                <a:cubicBezTo>
                  <a:pt x="8374758" y="3335825"/>
                  <a:pt x="8368617" y="3329684"/>
                  <a:pt x="8368617" y="3322109"/>
                </a:cubicBezTo>
                <a:cubicBezTo>
                  <a:pt x="8368617" y="3314534"/>
                  <a:pt x="8374758" y="3308393"/>
                  <a:pt x="8382333" y="3308393"/>
                </a:cubicBezTo>
                <a:close/>
                <a:moveTo>
                  <a:pt x="8329706" y="3308393"/>
                </a:moveTo>
                <a:cubicBezTo>
                  <a:pt x="8337281" y="3308393"/>
                  <a:pt x="8343422" y="3314534"/>
                  <a:pt x="8343422" y="3322109"/>
                </a:cubicBezTo>
                <a:cubicBezTo>
                  <a:pt x="8343422" y="3329684"/>
                  <a:pt x="8337281" y="3335825"/>
                  <a:pt x="8329706" y="3335825"/>
                </a:cubicBezTo>
                <a:cubicBezTo>
                  <a:pt x="8322131" y="3335825"/>
                  <a:pt x="8315990" y="3329684"/>
                  <a:pt x="8315990" y="3322109"/>
                </a:cubicBezTo>
                <a:cubicBezTo>
                  <a:pt x="8315990" y="3314534"/>
                  <a:pt x="8322131" y="3308393"/>
                  <a:pt x="8329706" y="3308393"/>
                </a:cubicBezTo>
                <a:close/>
                <a:moveTo>
                  <a:pt x="8276748" y="3308063"/>
                </a:moveTo>
                <a:cubicBezTo>
                  <a:pt x="8284323" y="3308063"/>
                  <a:pt x="8290464" y="3314204"/>
                  <a:pt x="8290464" y="3321779"/>
                </a:cubicBezTo>
                <a:cubicBezTo>
                  <a:pt x="8290464" y="3329354"/>
                  <a:pt x="8284323" y="3335495"/>
                  <a:pt x="8276748" y="3335495"/>
                </a:cubicBezTo>
                <a:cubicBezTo>
                  <a:pt x="8269173" y="3335495"/>
                  <a:pt x="8263032" y="3329354"/>
                  <a:pt x="8263032" y="3321779"/>
                </a:cubicBezTo>
                <a:cubicBezTo>
                  <a:pt x="8263032" y="3314204"/>
                  <a:pt x="8269173" y="3308063"/>
                  <a:pt x="8276748" y="3308063"/>
                </a:cubicBezTo>
                <a:close/>
                <a:moveTo>
                  <a:pt x="8224121" y="3307733"/>
                </a:moveTo>
                <a:cubicBezTo>
                  <a:pt x="8231696" y="3307733"/>
                  <a:pt x="8237837" y="3313874"/>
                  <a:pt x="8237837" y="3321449"/>
                </a:cubicBezTo>
                <a:cubicBezTo>
                  <a:pt x="8237837" y="3329024"/>
                  <a:pt x="8231696" y="3335165"/>
                  <a:pt x="8224121" y="3335165"/>
                </a:cubicBezTo>
                <a:cubicBezTo>
                  <a:pt x="8216546" y="3335165"/>
                  <a:pt x="8210405" y="3329024"/>
                  <a:pt x="8210405" y="3321449"/>
                </a:cubicBezTo>
                <a:cubicBezTo>
                  <a:pt x="8210405" y="3313874"/>
                  <a:pt x="8216546" y="3307733"/>
                  <a:pt x="8224121" y="3307733"/>
                </a:cubicBezTo>
                <a:close/>
                <a:moveTo>
                  <a:pt x="3216654" y="3307069"/>
                </a:moveTo>
                <a:cubicBezTo>
                  <a:pt x="3224229" y="3307069"/>
                  <a:pt x="3230370" y="3313210"/>
                  <a:pt x="3230370" y="3320785"/>
                </a:cubicBezTo>
                <a:cubicBezTo>
                  <a:pt x="3230370" y="3328360"/>
                  <a:pt x="3224229" y="3334501"/>
                  <a:pt x="3216654" y="3334501"/>
                </a:cubicBezTo>
                <a:cubicBezTo>
                  <a:pt x="3209079" y="3334501"/>
                  <a:pt x="3202938" y="3328360"/>
                  <a:pt x="3202938" y="3320785"/>
                </a:cubicBezTo>
                <a:cubicBezTo>
                  <a:pt x="3202938" y="3313210"/>
                  <a:pt x="3209079" y="3307069"/>
                  <a:pt x="3216654" y="3307069"/>
                </a:cubicBezTo>
                <a:close/>
                <a:moveTo>
                  <a:pt x="7799470" y="3305085"/>
                </a:moveTo>
                <a:cubicBezTo>
                  <a:pt x="7807045" y="3305085"/>
                  <a:pt x="7813186" y="3311226"/>
                  <a:pt x="7813186" y="3318801"/>
                </a:cubicBezTo>
                <a:cubicBezTo>
                  <a:pt x="7813186" y="3326376"/>
                  <a:pt x="7807045" y="3332517"/>
                  <a:pt x="7799470" y="3332517"/>
                </a:cubicBezTo>
                <a:cubicBezTo>
                  <a:pt x="7791895" y="3332517"/>
                  <a:pt x="7785754" y="3326376"/>
                  <a:pt x="7785754" y="3318801"/>
                </a:cubicBezTo>
                <a:cubicBezTo>
                  <a:pt x="7785754" y="3311226"/>
                  <a:pt x="7791895" y="3305085"/>
                  <a:pt x="7799470" y="3305085"/>
                </a:cubicBezTo>
                <a:close/>
                <a:moveTo>
                  <a:pt x="5356469" y="3305085"/>
                </a:moveTo>
                <a:cubicBezTo>
                  <a:pt x="5364044" y="3305085"/>
                  <a:pt x="5370185" y="3311226"/>
                  <a:pt x="5370185" y="3318801"/>
                </a:cubicBezTo>
                <a:cubicBezTo>
                  <a:pt x="5370185" y="3326376"/>
                  <a:pt x="5364044" y="3332517"/>
                  <a:pt x="5356469" y="3332517"/>
                </a:cubicBezTo>
                <a:cubicBezTo>
                  <a:pt x="5348894" y="3332517"/>
                  <a:pt x="5342753" y="3326376"/>
                  <a:pt x="5342753" y="3318801"/>
                </a:cubicBezTo>
                <a:cubicBezTo>
                  <a:pt x="5342753" y="3311226"/>
                  <a:pt x="5348894" y="3305085"/>
                  <a:pt x="5356469" y="3305085"/>
                </a:cubicBezTo>
                <a:close/>
                <a:moveTo>
                  <a:pt x="5029456" y="3305085"/>
                </a:moveTo>
                <a:cubicBezTo>
                  <a:pt x="5037031" y="3305085"/>
                  <a:pt x="5043172" y="3311226"/>
                  <a:pt x="5043172" y="3318801"/>
                </a:cubicBezTo>
                <a:cubicBezTo>
                  <a:pt x="5043172" y="3326376"/>
                  <a:pt x="5037031" y="3332517"/>
                  <a:pt x="5029456" y="3332517"/>
                </a:cubicBezTo>
                <a:cubicBezTo>
                  <a:pt x="5021881" y="3332517"/>
                  <a:pt x="5015740" y="3326376"/>
                  <a:pt x="5015740" y="3318801"/>
                </a:cubicBezTo>
                <a:cubicBezTo>
                  <a:pt x="5015740" y="3311226"/>
                  <a:pt x="5021881" y="3305085"/>
                  <a:pt x="5029456" y="3305085"/>
                </a:cubicBezTo>
                <a:close/>
                <a:moveTo>
                  <a:pt x="3330512" y="3303097"/>
                </a:moveTo>
                <a:cubicBezTo>
                  <a:pt x="3338087" y="3303097"/>
                  <a:pt x="3344228" y="3309238"/>
                  <a:pt x="3344228" y="3316813"/>
                </a:cubicBezTo>
                <a:cubicBezTo>
                  <a:pt x="3344228" y="3324388"/>
                  <a:pt x="3338087" y="3330529"/>
                  <a:pt x="3330512" y="3330529"/>
                </a:cubicBezTo>
                <a:cubicBezTo>
                  <a:pt x="3322937" y="3330529"/>
                  <a:pt x="3316796" y="3324388"/>
                  <a:pt x="3316796" y="3316813"/>
                </a:cubicBezTo>
                <a:cubicBezTo>
                  <a:pt x="3316796" y="3309238"/>
                  <a:pt x="3322937" y="3303097"/>
                  <a:pt x="3330512" y="3303097"/>
                </a:cubicBezTo>
                <a:close/>
                <a:moveTo>
                  <a:pt x="7532034" y="3302767"/>
                </a:moveTo>
                <a:cubicBezTo>
                  <a:pt x="7539609" y="3302767"/>
                  <a:pt x="7545750" y="3308908"/>
                  <a:pt x="7545750" y="3316483"/>
                </a:cubicBezTo>
                <a:cubicBezTo>
                  <a:pt x="7545750" y="3324058"/>
                  <a:pt x="7539609" y="3330199"/>
                  <a:pt x="7532034" y="3330199"/>
                </a:cubicBezTo>
                <a:cubicBezTo>
                  <a:pt x="7524459" y="3330199"/>
                  <a:pt x="7518318" y="3324058"/>
                  <a:pt x="7518318" y="3316483"/>
                </a:cubicBezTo>
                <a:cubicBezTo>
                  <a:pt x="7518318" y="3308908"/>
                  <a:pt x="7524459" y="3302767"/>
                  <a:pt x="7532034" y="3302767"/>
                </a:cubicBezTo>
                <a:close/>
                <a:moveTo>
                  <a:pt x="7478413" y="3302103"/>
                </a:moveTo>
                <a:cubicBezTo>
                  <a:pt x="7485988" y="3302103"/>
                  <a:pt x="7492129" y="3308244"/>
                  <a:pt x="7492129" y="3315819"/>
                </a:cubicBezTo>
                <a:cubicBezTo>
                  <a:pt x="7492129" y="3323394"/>
                  <a:pt x="7485988" y="3329535"/>
                  <a:pt x="7478413" y="3329535"/>
                </a:cubicBezTo>
                <a:cubicBezTo>
                  <a:pt x="7470838" y="3329535"/>
                  <a:pt x="7464697" y="3323394"/>
                  <a:pt x="7464697" y="3315819"/>
                </a:cubicBezTo>
                <a:cubicBezTo>
                  <a:pt x="7464697" y="3308244"/>
                  <a:pt x="7470838" y="3302103"/>
                  <a:pt x="7478413" y="3302103"/>
                </a:cubicBezTo>
                <a:close/>
                <a:moveTo>
                  <a:pt x="5240296" y="3301773"/>
                </a:moveTo>
                <a:cubicBezTo>
                  <a:pt x="5247871" y="3301773"/>
                  <a:pt x="5254012" y="3307914"/>
                  <a:pt x="5254012" y="3315489"/>
                </a:cubicBezTo>
                <a:cubicBezTo>
                  <a:pt x="5254012" y="3323064"/>
                  <a:pt x="5247871" y="3329205"/>
                  <a:pt x="5240296" y="3329205"/>
                </a:cubicBezTo>
                <a:cubicBezTo>
                  <a:pt x="5232721" y="3329205"/>
                  <a:pt x="5226580" y="3323064"/>
                  <a:pt x="5226580" y="3315489"/>
                </a:cubicBezTo>
                <a:cubicBezTo>
                  <a:pt x="5226580" y="3307914"/>
                  <a:pt x="5232721" y="3301773"/>
                  <a:pt x="5240296" y="3301773"/>
                </a:cubicBezTo>
                <a:close/>
                <a:moveTo>
                  <a:pt x="7424462" y="3301443"/>
                </a:moveTo>
                <a:cubicBezTo>
                  <a:pt x="7432037" y="3301443"/>
                  <a:pt x="7438178" y="3307584"/>
                  <a:pt x="7438178" y="3315159"/>
                </a:cubicBezTo>
                <a:cubicBezTo>
                  <a:pt x="7438178" y="3322734"/>
                  <a:pt x="7432037" y="3328875"/>
                  <a:pt x="7424462" y="3328875"/>
                </a:cubicBezTo>
                <a:cubicBezTo>
                  <a:pt x="7416887" y="3328875"/>
                  <a:pt x="7410746" y="3322734"/>
                  <a:pt x="7410746" y="3315159"/>
                </a:cubicBezTo>
                <a:cubicBezTo>
                  <a:pt x="7410746" y="3307584"/>
                  <a:pt x="7416887" y="3301443"/>
                  <a:pt x="7424462" y="3301443"/>
                </a:cubicBezTo>
                <a:close/>
                <a:moveTo>
                  <a:pt x="2382319" y="3301443"/>
                </a:moveTo>
                <a:cubicBezTo>
                  <a:pt x="2389891" y="3301443"/>
                  <a:pt x="2396034" y="3307584"/>
                  <a:pt x="2396034" y="3315159"/>
                </a:cubicBezTo>
                <a:cubicBezTo>
                  <a:pt x="2396034" y="3322734"/>
                  <a:pt x="2389891" y="3328875"/>
                  <a:pt x="2382319" y="3328875"/>
                </a:cubicBezTo>
                <a:cubicBezTo>
                  <a:pt x="2374745" y="3328875"/>
                  <a:pt x="2368600" y="3322734"/>
                  <a:pt x="2368600" y="3315159"/>
                </a:cubicBezTo>
                <a:cubicBezTo>
                  <a:pt x="2368600" y="3307584"/>
                  <a:pt x="2374745" y="3301443"/>
                  <a:pt x="2382319" y="3301443"/>
                </a:cubicBezTo>
                <a:close/>
                <a:moveTo>
                  <a:pt x="7370514" y="3301110"/>
                </a:moveTo>
                <a:cubicBezTo>
                  <a:pt x="7378089" y="3301110"/>
                  <a:pt x="7384230" y="3307251"/>
                  <a:pt x="7384230" y="3314826"/>
                </a:cubicBezTo>
                <a:cubicBezTo>
                  <a:pt x="7384230" y="3322401"/>
                  <a:pt x="7378089" y="3328542"/>
                  <a:pt x="7370514" y="3328542"/>
                </a:cubicBezTo>
                <a:cubicBezTo>
                  <a:pt x="7362939" y="3328542"/>
                  <a:pt x="7356798" y="3322401"/>
                  <a:pt x="7356798" y="3314826"/>
                </a:cubicBezTo>
                <a:cubicBezTo>
                  <a:pt x="7356798" y="3307251"/>
                  <a:pt x="7362939" y="3301110"/>
                  <a:pt x="7370514" y="3301110"/>
                </a:cubicBezTo>
                <a:close/>
                <a:moveTo>
                  <a:pt x="2490562" y="3300449"/>
                </a:moveTo>
                <a:cubicBezTo>
                  <a:pt x="2498126" y="3300449"/>
                  <a:pt x="2504270" y="3306590"/>
                  <a:pt x="2504270" y="3314165"/>
                </a:cubicBezTo>
                <a:cubicBezTo>
                  <a:pt x="2504270" y="3321740"/>
                  <a:pt x="2498126" y="3327881"/>
                  <a:pt x="2490562" y="3327881"/>
                </a:cubicBezTo>
                <a:cubicBezTo>
                  <a:pt x="2482978" y="3327881"/>
                  <a:pt x="2476840" y="3321740"/>
                  <a:pt x="2476840" y="3314165"/>
                </a:cubicBezTo>
                <a:cubicBezTo>
                  <a:pt x="2476840" y="3306590"/>
                  <a:pt x="2482978" y="3300449"/>
                  <a:pt x="2490562" y="3300449"/>
                </a:cubicBezTo>
                <a:close/>
                <a:moveTo>
                  <a:pt x="3445695" y="3298795"/>
                </a:moveTo>
                <a:cubicBezTo>
                  <a:pt x="3453270" y="3298795"/>
                  <a:pt x="3459411" y="3304936"/>
                  <a:pt x="3459411" y="3312511"/>
                </a:cubicBezTo>
                <a:cubicBezTo>
                  <a:pt x="3459411" y="3320086"/>
                  <a:pt x="3453270" y="3326227"/>
                  <a:pt x="3445695" y="3326227"/>
                </a:cubicBezTo>
                <a:cubicBezTo>
                  <a:pt x="3438120" y="3326227"/>
                  <a:pt x="3431979" y="3320086"/>
                  <a:pt x="3431979" y="3312511"/>
                </a:cubicBezTo>
                <a:cubicBezTo>
                  <a:pt x="3431979" y="3304936"/>
                  <a:pt x="3438120" y="3298795"/>
                  <a:pt x="3445695" y="3298795"/>
                </a:cubicBezTo>
                <a:close/>
                <a:moveTo>
                  <a:pt x="2598782" y="3298795"/>
                </a:moveTo>
                <a:cubicBezTo>
                  <a:pt x="2606357" y="3298795"/>
                  <a:pt x="2612501" y="3304936"/>
                  <a:pt x="2612501" y="3312511"/>
                </a:cubicBezTo>
                <a:cubicBezTo>
                  <a:pt x="2612501" y="3320086"/>
                  <a:pt x="2606357" y="3326227"/>
                  <a:pt x="2598782" y="3326227"/>
                </a:cubicBezTo>
                <a:cubicBezTo>
                  <a:pt x="2591212" y="3326227"/>
                  <a:pt x="2585067" y="3320086"/>
                  <a:pt x="2585067" y="3312511"/>
                </a:cubicBezTo>
                <a:cubicBezTo>
                  <a:pt x="2585067" y="3304936"/>
                  <a:pt x="2591212" y="3298795"/>
                  <a:pt x="2598782" y="3298795"/>
                </a:cubicBezTo>
                <a:close/>
                <a:moveTo>
                  <a:pt x="5467680" y="3298465"/>
                </a:moveTo>
                <a:cubicBezTo>
                  <a:pt x="5475255" y="3298465"/>
                  <a:pt x="5481396" y="3304606"/>
                  <a:pt x="5481396" y="3312181"/>
                </a:cubicBezTo>
                <a:cubicBezTo>
                  <a:pt x="5481396" y="3319756"/>
                  <a:pt x="5475255" y="3325897"/>
                  <a:pt x="5467680" y="3325897"/>
                </a:cubicBezTo>
                <a:cubicBezTo>
                  <a:pt x="5460105" y="3325897"/>
                  <a:pt x="5453964" y="3319756"/>
                  <a:pt x="5453964" y="3312181"/>
                </a:cubicBezTo>
                <a:cubicBezTo>
                  <a:pt x="5453964" y="3304606"/>
                  <a:pt x="5460105" y="3298465"/>
                  <a:pt x="5467680" y="3298465"/>
                </a:cubicBezTo>
                <a:close/>
                <a:moveTo>
                  <a:pt x="5074804" y="3297471"/>
                </a:moveTo>
                <a:cubicBezTo>
                  <a:pt x="5082379" y="3297471"/>
                  <a:pt x="5088520" y="3303612"/>
                  <a:pt x="5088520" y="3311187"/>
                </a:cubicBezTo>
                <a:cubicBezTo>
                  <a:pt x="5088520" y="3318762"/>
                  <a:pt x="5082379" y="3324903"/>
                  <a:pt x="5074804" y="3324903"/>
                </a:cubicBezTo>
                <a:cubicBezTo>
                  <a:pt x="5067229" y="3324903"/>
                  <a:pt x="5061088" y="3318762"/>
                  <a:pt x="5061088" y="3311187"/>
                </a:cubicBezTo>
                <a:cubicBezTo>
                  <a:pt x="5061088" y="3303612"/>
                  <a:pt x="5067229" y="3297471"/>
                  <a:pt x="5074804" y="3297471"/>
                </a:cubicBezTo>
                <a:close/>
                <a:moveTo>
                  <a:pt x="2707677" y="3297141"/>
                </a:moveTo>
                <a:cubicBezTo>
                  <a:pt x="2715255" y="3297141"/>
                  <a:pt x="2721392" y="3303282"/>
                  <a:pt x="2721392" y="3310857"/>
                </a:cubicBezTo>
                <a:cubicBezTo>
                  <a:pt x="2721392" y="3318432"/>
                  <a:pt x="2715255" y="3324573"/>
                  <a:pt x="2707677" y="3324573"/>
                </a:cubicBezTo>
                <a:cubicBezTo>
                  <a:pt x="2700106" y="3324573"/>
                  <a:pt x="2693959" y="3318432"/>
                  <a:pt x="2693959" y="3310857"/>
                </a:cubicBezTo>
                <a:cubicBezTo>
                  <a:pt x="2693959" y="3303282"/>
                  <a:pt x="2700106" y="3297141"/>
                  <a:pt x="2707677" y="3297141"/>
                </a:cubicBezTo>
                <a:close/>
                <a:moveTo>
                  <a:pt x="2817231" y="3295484"/>
                </a:moveTo>
                <a:cubicBezTo>
                  <a:pt x="2824806" y="3295484"/>
                  <a:pt x="2830950" y="3301625"/>
                  <a:pt x="2830950" y="3309200"/>
                </a:cubicBezTo>
                <a:cubicBezTo>
                  <a:pt x="2830950" y="3316775"/>
                  <a:pt x="2824806" y="3322916"/>
                  <a:pt x="2817231" y="3322916"/>
                </a:cubicBezTo>
                <a:cubicBezTo>
                  <a:pt x="2809659" y="3322916"/>
                  <a:pt x="2803518" y="3316775"/>
                  <a:pt x="2803518" y="3309200"/>
                </a:cubicBezTo>
                <a:cubicBezTo>
                  <a:pt x="2803518" y="3301625"/>
                  <a:pt x="2809659" y="3295484"/>
                  <a:pt x="2817231" y="3295484"/>
                </a:cubicBezTo>
                <a:close/>
                <a:moveTo>
                  <a:pt x="5641119" y="3295154"/>
                </a:moveTo>
                <a:cubicBezTo>
                  <a:pt x="5648694" y="3295154"/>
                  <a:pt x="5654835" y="3301295"/>
                  <a:pt x="5654835" y="3308870"/>
                </a:cubicBezTo>
                <a:cubicBezTo>
                  <a:pt x="5654835" y="3316445"/>
                  <a:pt x="5648694" y="3322586"/>
                  <a:pt x="5641119" y="3322586"/>
                </a:cubicBezTo>
                <a:cubicBezTo>
                  <a:pt x="5633544" y="3322586"/>
                  <a:pt x="5627403" y="3316445"/>
                  <a:pt x="5627403" y="3308870"/>
                </a:cubicBezTo>
                <a:cubicBezTo>
                  <a:pt x="5627403" y="3301295"/>
                  <a:pt x="5633544" y="3295154"/>
                  <a:pt x="5641119" y="3295154"/>
                </a:cubicBezTo>
                <a:close/>
                <a:moveTo>
                  <a:pt x="2927456" y="3293500"/>
                </a:moveTo>
                <a:cubicBezTo>
                  <a:pt x="2935027" y="3293500"/>
                  <a:pt x="2941167" y="3299641"/>
                  <a:pt x="2941167" y="3307216"/>
                </a:cubicBezTo>
                <a:cubicBezTo>
                  <a:pt x="2941167" y="3314791"/>
                  <a:pt x="2935027" y="3320932"/>
                  <a:pt x="2927456" y="3320932"/>
                </a:cubicBezTo>
                <a:cubicBezTo>
                  <a:pt x="2919878" y="3320932"/>
                  <a:pt x="2913734" y="3314791"/>
                  <a:pt x="2913734" y="3307216"/>
                </a:cubicBezTo>
                <a:cubicBezTo>
                  <a:pt x="2913734" y="3299641"/>
                  <a:pt x="2919878" y="3293500"/>
                  <a:pt x="2927456" y="3293500"/>
                </a:cubicBezTo>
                <a:close/>
                <a:moveTo>
                  <a:pt x="3562202" y="3293169"/>
                </a:moveTo>
                <a:cubicBezTo>
                  <a:pt x="3569777" y="3293169"/>
                  <a:pt x="3575918" y="3299310"/>
                  <a:pt x="3575918" y="3306885"/>
                </a:cubicBezTo>
                <a:cubicBezTo>
                  <a:pt x="3575918" y="3314460"/>
                  <a:pt x="3569777" y="3320601"/>
                  <a:pt x="3562202" y="3320601"/>
                </a:cubicBezTo>
                <a:cubicBezTo>
                  <a:pt x="3554627" y="3320601"/>
                  <a:pt x="3548486" y="3314460"/>
                  <a:pt x="3548486" y="3306885"/>
                </a:cubicBezTo>
                <a:cubicBezTo>
                  <a:pt x="3548486" y="3299310"/>
                  <a:pt x="3554627" y="3293169"/>
                  <a:pt x="3562202" y="3293169"/>
                </a:cubicBezTo>
                <a:close/>
                <a:moveTo>
                  <a:pt x="3038252" y="3290852"/>
                </a:moveTo>
                <a:cubicBezTo>
                  <a:pt x="3045827" y="3290852"/>
                  <a:pt x="3051968" y="3296993"/>
                  <a:pt x="3051968" y="3304568"/>
                </a:cubicBezTo>
                <a:cubicBezTo>
                  <a:pt x="3051968" y="3312143"/>
                  <a:pt x="3045827" y="3318284"/>
                  <a:pt x="3038252" y="3318284"/>
                </a:cubicBezTo>
                <a:cubicBezTo>
                  <a:pt x="3030677" y="3318284"/>
                  <a:pt x="3024536" y="3312143"/>
                  <a:pt x="3024536" y="3304568"/>
                </a:cubicBezTo>
                <a:cubicBezTo>
                  <a:pt x="3024536" y="3296993"/>
                  <a:pt x="3030677" y="3290852"/>
                  <a:pt x="3038252" y="3290852"/>
                </a:cubicBezTo>
                <a:close/>
                <a:moveTo>
                  <a:pt x="3150126" y="3288204"/>
                </a:moveTo>
                <a:cubicBezTo>
                  <a:pt x="3157701" y="3288204"/>
                  <a:pt x="3163842" y="3294345"/>
                  <a:pt x="3163842" y="3301920"/>
                </a:cubicBezTo>
                <a:cubicBezTo>
                  <a:pt x="3163842" y="3309495"/>
                  <a:pt x="3157701" y="3315636"/>
                  <a:pt x="3150126" y="3315636"/>
                </a:cubicBezTo>
                <a:cubicBezTo>
                  <a:pt x="3142551" y="3315636"/>
                  <a:pt x="3136410" y="3309495"/>
                  <a:pt x="3136410" y="3301920"/>
                </a:cubicBezTo>
                <a:cubicBezTo>
                  <a:pt x="3136410" y="3294345"/>
                  <a:pt x="3142551" y="3288204"/>
                  <a:pt x="3150126" y="3288204"/>
                </a:cubicBezTo>
                <a:close/>
                <a:moveTo>
                  <a:pt x="5119484" y="3287210"/>
                </a:moveTo>
                <a:cubicBezTo>
                  <a:pt x="5127059" y="3287210"/>
                  <a:pt x="5133200" y="3293351"/>
                  <a:pt x="5133200" y="3300926"/>
                </a:cubicBezTo>
                <a:cubicBezTo>
                  <a:pt x="5133200" y="3308501"/>
                  <a:pt x="5127059" y="3314642"/>
                  <a:pt x="5119484" y="3314642"/>
                </a:cubicBezTo>
                <a:cubicBezTo>
                  <a:pt x="5111909" y="3314642"/>
                  <a:pt x="5105768" y="3308501"/>
                  <a:pt x="5105768" y="3300926"/>
                </a:cubicBezTo>
                <a:cubicBezTo>
                  <a:pt x="5105768" y="3293351"/>
                  <a:pt x="5111909" y="3287210"/>
                  <a:pt x="5119484" y="3287210"/>
                </a:cubicBezTo>
                <a:close/>
                <a:moveTo>
                  <a:pt x="3680696" y="3286550"/>
                </a:moveTo>
                <a:cubicBezTo>
                  <a:pt x="3688271" y="3286550"/>
                  <a:pt x="3694412" y="3292691"/>
                  <a:pt x="3694412" y="3300266"/>
                </a:cubicBezTo>
                <a:cubicBezTo>
                  <a:pt x="3694412" y="3307841"/>
                  <a:pt x="3688271" y="3313982"/>
                  <a:pt x="3680696" y="3313982"/>
                </a:cubicBezTo>
                <a:cubicBezTo>
                  <a:pt x="3673121" y="3313982"/>
                  <a:pt x="3666980" y="3307841"/>
                  <a:pt x="3666980" y="3300266"/>
                </a:cubicBezTo>
                <a:cubicBezTo>
                  <a:pt x="3666980" y="3292691"/>
                  <a:pt x="3673121" y="3286550"/>
                  <a:pt x="3680696" y="3286550"/>
                </a:cubicBezTo>
                <a:close/>
                <a:moveTo>
                  <a:pt x="3262661" y="3284892"/>
                </a:moveTo>
                <a:cubicBezTo>
                  <a:pt x="3270236" y="3284892"/>
                  <a:pt x="3276377" y="3291033"/>
                  <a:pt x="3276377" y="3298608"/>
                </a:cubicBezTo>
                <a:cubicBezTo>
                  <a:pt x="3276377" y="3306183"/>
                  <a:pt x="3270236" y="3312324"/>
                  <a:pt x="3262661" y="3312324"/>
                </a:cubicBezTo>
                <a:cubicBezTo>
                  <a:pt x="3255086" y="3312324"/>
                  <a:pt x="3248945" y="3306183"/>
                  <a:pt x="3248945" y="3298608"/>
                </a:cubicBezTo>
                <a:cubicBezTo>
                  <a:pt x="3248945" y="3291033"/>
                  <a:pt x="3255086" y="3284892"/>
                  <a:pt x="3262661" y="3284892"/>
                </a:cubicBezTo>
                <a:close/>
                <a:moveTo>
                  <a:pt x="5573929" y="3284562"/>
                </a:moveTo>
                <a:cubicBezTo>
                  <a:pt x="5581504" y="3284562"/>
                  <a:pt x="5587645" y="3290703"/>
                  <a:pt x="5587645" y="3298278"/>
                </a:cubicBezTo>
                <a:cubicBezTo>
                  <a:pt x="5587645" y="3305853"/>
                  <a:pt x="5581504" y="3311994"/>
                  <a:pt x="5573929" y="3311994"/>
                </a:cubicBezTo>
                <a:cubicBezTo>
                  <a:pt x="5566354" y="3311994"/>
                  <a:pt x="5560213" y="3305853"/>
                  <a:pt x="5560213" y="3298278"/>
                </a:cubicBezTo>
                <a:cubicBezTo>
                  <a:pt x="5560213" y="3290703"/>
                  <a:pt x="5566354" y="3284562"/>
                  <a:pt x="5573929" y="3284562"/>
                </a:cubicBezTo>
                <a:close/>
                <a:moveTo>
                  <a:pt x="5282662" y="3283902"/>
                </a:moveTo>
                <a:cubicBezTo>
                  <a:pt x="5290237" y="3283902"/>
                  <a:pt x="5296378" y="3290043"/>
                  <a:pt x="5296378" y="3297618"/>
                </a:cubicBezTo>
                <a:cubicBezTo>
                  <a:pt x="5296378" y="3305193"/>
                  <a:pt x="5290237" y="3311334"/>
                  <a:pt x="5282662" y="3311334"/>
                </a:cubicBezTo>
                <a:cubicBezTo>
                  <a:pt x="5275087" y="3311334"/>
                  <a:pt x="5268946" y="3305193"/>
                  <a:pt x="5268946" y="3297618"/>
                </a:cubicBezTo>
                <a:cubicBezTo>
                  <a:pt x="5268946" y="3290043"/>
                  <a:pt x="5275087" y="3283902"/>
                  <a:pt x="5282662" y="3283902"/>
                </a:cubicBezTo>
                <a:close/>
                <a:moveTo>
                  <a:pt x="5396521" y="3282578"/>
                </a:moveTo>
                <a:cubicBezTo>
                  <a:pt x="5404096" y="3282578"/>
                  <a:pt x="5410237" y="3288719"/>
                  <a:pt x="5410237" y="3296294"/>
                </a:cubicBezTo>
                <a:cubicBezTo>
                  <a:pt x="5410237" y="3303869"/>
                  <a:pt x="5404096" y="3310010"/>
                  <a:pt x="5396521" y="3310010"/>
                </a:cubicBezTo>
                <a:cubicBezTo>
                  <a:pt x="5388946" y="3310010"/>
                  <a:pt x="5382805" y="3303869"/>
                  <a:pt x="5382805" y="3296294"/>
                </a:cubicBezTo>
                <a:cubicBezTo>
                  <a:pt x="5382805" y="3288719"/>
                  <a:pt x="5388946" y="3282578"/>
                  <a:pt x="5396521" y="3282578"/>
                </a:cubicBezTo>
                <a:close/>
                <a:moveTo>
                  <a:pt x="3376850" y="3280920"/>
                </a:moveTo>
                <a:cubicBezTo>
                  <a:pt x="3384425" y="3280920"/>
                  <a:pt x="3390566" y="3287061"/>
                  <a:pt x="3390566" y="3294636"/>
                </a:cubicBezTo>
                <a:cubicBezTo>
                  <a:pt x="3390566" y="3302211"/>
                  <a:pt x="3384425" y="3308352"/>
                  <a:pt x="3376850" y="3308352"/>
                </a:cubicBezTo>
                <a:cubicBezTo>
                  <a:pt x="3369275" y="3308352"/>
                  <a:pt x="3363134" y="3302211"/>
                  <a:pt x="3363134" y="3294636"/>
                </a:cubicBezTo>
                <a:cubicBezTo>
                  <a:pt x="3363134" y="3287061"/>
                  <a:pt x="3369275" y="3280920"/>
                  <a:pt x="3376850" y="3280920"/>
                </a:cubicBezTo>
                <a:close/>
                <a:moveTo>
                  <a:pt x="2428986" y="3279266"/>
                </a:moveTo>
                <a:cubicBezTo>
                  <a:pt x="2436561" y="3279266"/>
                  <a:pt x="2442707" y="3285407"/>
                  <a:pt x="2442707" y="3292982"/>
                </a:cubicBezTo>
                <a:cubicBezTo>
                  <a:pt x="2442707" y="3300557"/>
                  <a:pt x="2436561" y="3306698"/>
                  <a:pt x="2428986" y="3306698"/>
                </a:cubicBezTo>
                <a:cubicBezTo>
                  <a:pt x="2421413" y="3306698"/>
                  <a:pt x="2415266" y="3300557"/>
                  <a:pt x="2415266" y="3292982"/>
                </a:cubicBezTo>
                <a:cubicBezTo>
                  <a:pt x="2415266" y="3285407"/>
                  <a:pt x="2421413" y="3279266"/>
                  <a:pt x="2428986" y="3279266"/>
                </a:cubicBezTo>
                <a:close/>
                <a:moveTo>
                  <a:pt x="2536892" y="3277942"/>
                </a:moveTo>
                <a:cubicBezTo>
                  <a:pt x="2544467" y="3277942"/>
                  <a:pt x="2550608" y="3284083"/>
                  <a:pt x="2550608" y="3291658"/>
                </a:cubicBezTo>
                <a:cubicBezTo>
                  <a:pt x="2550608" y="3299233"/>
                  <a:pt x="2544467" y="3305374"/>
                  <a:pt x="2536892" y="3305374"/>
                </a:cubicBezTo>
                <a:cubicBezTo>
                  <a:pt x="2529317" y="3305374"/>
                  <a:pt x="2523175" y="3299233"/>
                  <a:pt x="2523175" y="3291658"/>
                </a:cubicBezTo>
                <a:cubicBezTo>
                  <a:pt x="2523175" y="3284083"/>
                  <a:pt x="2529317" y="3277942"/>
                  <a:pt x="2536892" y="3277942"/>
                </a:cubicBezTo>
                <a:close/>
                <a:moveTo>
                  <a:pt x="2645128" y="3276618"/>
                </a:moveTo>
                <a:cubicBezTo>
                  <a:pt x="2652701" y="3276618"/>
                  <a:pt x="2658840" y="3282759"/>
                  <a:pt x="2658840" y="3290334"/>
                </a:cubicBezTo>
                <a:cubicBezTo>
                  <a:pt x="2658840" y="3297909"/>
                  <a:pt x="2652701" y="3304050"/>
                  <a:pt x="2645128" y="3304050"/>
                </a:cubicBezTo>
                <a:cubicBezTo>
                  <a:pt x="2637546" y="3304050"/>
                  <a:pt x="2631408" y="3297909"/>
                  <a:pt x="2631408" y="3290334"/>
                </a:cubicBezTo>
                <a:cubicBezTo>
                  <a:pt x="2631408" y="3282759"/>
                  <a:pt x="2637546" y="3276618"/>
                  <a:pt x="2645128" y="3276618"/>
                </a:cubicBezTo>
                <a:close/>
                <a:moveTo>
                  <a:pt x="3492033" y="3276288"/>
                </a:moveTo>
                <a:cubicBezTo>
                  <a:pt x="3499608" y="3276288"/>
                  <a:pt x="3505749" y="3282429"/>
                  <a:pt x="3505749" y="3290004"/>
                </a:cubicBezTo>
                <a:cubicBezTo>
                  <a:pt x="3505749" y="3297579"/>
                  <a:pt x="3499608" y="3303720"/>
                  <a:pt x="3492033" y="3303720"/>
                </a:cubicBezTo>
                <a:cubicBezTo>
                  <a:pt x="3484458" y="3303720"/>
                  <a:pt x="3478317" y="3297579"/>
                  <a:pt x="3478317" y="3290004"/>
                </a:cubicBezTo>
                <a:cubicBezTo>
                  <a:pt x="3478317" y="3282429"/>
                  <a:pt x="3484458" y="3276288"/>
                  <a:pt x="3492033" y="3276288"/>
                </a:cubicBezTo>
                <a:close/>
                <a:moveTo>
                  <a:pt x="2754017" y="3274964"/>
                </a:moveTo>
                <a:cubicBezTo>
                  <a:pt x="2761593" y="3274964"/>
                  <a:pt x="2767732" y="3281105"/>
                  <a:pt x="2767732" y="3288680"/>
                </a:cubicBezTo>
                <a:cubicBezTo>
                  <a:pt x="2767732" y="3296255"/>
                  <a:pt x="2761593" y="3302396"/>
                  <a:pt x="2754017" y="3302396"/>
                </a:cubicBezTo>
                <a:cubicBezTo>
                  <a:pt x="2746443" y="3302396"/>
                  <a:pt x="2740300" y="3296255"/>
                  <a:pt x="2740300" y="3288680"/>
                </a:cubicBezTo>
                <a:cubicBezTo>
                  <a:pt x="2740300" y="3281105"/>
                  <a:pt x="2746443" y="3274964"/>
                  <a:pt x="2754017" y="3274964"/>
                </a:cubicBezTo>
                <a:close/>
                <a:moveTo>
                  <a:pt x="5163824" y="3274634"/>
                </a:moveTo>
                <a:cubicBezTo>
                  <a:pt x="5171399" y="3274634"/>
                  <a:pt x="5177540" y="3280775"/>
                  <a:pt x="5177540" y="3288350"/>
                </a:cubicBezTo>
                <a:cubicBezTo>
                  <a:pt x="5177540" y="3295925"/>
                  <a:pt x="5171399" y="3302066"/>
                  <a:pt x="5163824" y="3302066"/>
                </a:cubicBezTo>
                <a:cubicBezTo>
                  <a:pt x="5156249" y="3302066"/>
                  <a:pt x="5150108" y="3295925"/>
                  <a:pt x="5150108" y="3288350"/>
                </a:cubicBezTo>
                <a:cubicBezTo>
                  <a:pt x="5150108" y="3280775"/>
                  <a:pt x="5156249" y="3274634"/>
                  <a:pt x="5163824" y="3274634"/>
                </a:cubicBezTo>
                <a:close/>
                <a:moveTo>
                  <a:pt x="2863571" y="3273310"/>
                </a:moveTo>
                <a:cubicBezTo>
                  <a:pt x="2871152" y="3273310"/>
                  <a:pt x="2877287" y="3279451"/>
                  <a:pt x="2877287" y="3287026"/>
                </a:cubicBezTo>
                <a:cubicBezTo>
                  <a:pt x="2877287" y="3294601"/>
                  <a:pt x="2871152" y="3300742"/>
                  <a:pt x="2863571" y="3300742"/>
                </a:cubicBezTo>
                <a:cubicBezTo>
                  <a:pt x="2855998" y="3300742"/>
                  <a:pt x="2849858" y="3294601"/>
                  <a:pt x="2849858" y="3287026"/>
                </a:cubicBezTo>
                <a:cubicBezTo>
                  <a:pt x="2849858" y="3279451"/>
                  <a:pt x="2855998" y="3273310"/>
                  <a:pt x="2863571" y="3273310"/>
                </a:cubicBezTo>
                <a:close/>
                <a:moveTo>
                  <a:pt x="5505414" y="3272317"/>
                </a:moveTo>
                <a:cubicBezTo>
                  <a:pt x="5512989" y="3272317"/>
                  <a:pt x="5519130" y="3278458"/>
                  <a:pt x="5519130" y="3286033"/>
                </a:cubicBezTo>
                <a:cubicBezTo>
                  <a:pt x="5519130" y="3293608"/>
                  <a:pt x="5512989" y="3299749"/>
                  <a:pt x="5505414" y="3299749"/>
                </a:cubicBezTo>
                <a:cubicBezTo>
                  <a:pt x="5497839" y="3299749"/>
                  <a:pt x="5491698" y="3293608"/>
                  <a:pt x="5491698" y="3286033"/>
                </a:cubicBezTo>
                <a:cubicBezTo>
                  <a:pt x="5491698" y="3278458"/>
                  <a:pt x="5497839" y="3272317"/>
                  <a:pt x="5505414" y="3272317"/>
                </a:cubicBezTo>
                <a:close/>
                <a:moveTo>
                  <a:pt x="3608539" y="3270993"/>
                </a:moveTo>
                <a:cubicBezTo>
                  <a:pt x="3616114" y="3270993"/>
                  <a:pt x="3622255" y="3277134"/>
                  <a:pt x="3622255" y="3284709"/>
                </a:cubicBezTo>
                <a:cubicBezTo>
                  <a:pt x="3622255" y="3292284"/>
                  <a:pt x="3616114" y="3298425"/>
                  <a:pt x="3608539" y="3298425"/>
                </a:cubicBezTo>
                <a:cubicBezTo>
                  <a:pt x="3600964" y="3298425"/>
                  <a:pt x="3594823" y="3292284"/>
                  <a:pt x="3594823" y="3284709"/>
                </a:cubicBezTo>
                <a:cubicBezTo>
                  <a:pt x="3594823" y="3277134"/>
                  <a:pt x="3600964" y="3270993"/>
                  <a:pt x="3608539" y="3270993"/>
                </a:cubicBezTo>
                <a:close/>
                <a:moveTo>
                  <a:pt x="2973791" y="3270993"/>
                </a:moveTo>
                <a:cubicBezTo>
                  <a:pt x="2981287" y="3270993"/>
                  <a:pt x="2987428" y="3277134"/>
                  <a:pt x="2987428" y="3284709"/>
                </a:cubicBezTo>
                <a:cubicBezTo>
                  <a:pt x="2987428" y="3292284"/>
                  <a:pt x="2981287" y="3298425"/>
                  <a:pt x="2973791" y="3298425"/>
                </a:cubicBezTo>
                <a:cubicBezTo>
                  <a:pt x="2966218" y="3298425"/>
                  <a:pt x="2960076" y="3292284"/>
                  <a:pt x="2960076" y="3284709"/>
                </a:cubicBezTo>
                <a:cubicBezTo>
                  <a:pt x="2960076" y="3277134"/>
                  <a:pt x="2966218" y="3270993"/>
                  <a:pt x="2973791" y="3270993"/>
                </a:cubicBezTo>
                <a:close/>
                <a:moveTo>
                  <a:pt x="3084590" y="3268675"/>
                </a:moveTo>
                <a:cubicBezTo>
                  <a:pt x="3092165" y="3268675"/>
                  <a:pt x="3098306" y="3274816"/>
                  <a:pt x="3098306" y="3282391"/>
                </a:cubicBezTo>
                <a:cubicBezTo>
                  <a:pt x="3098306" y="3289966"/>
                  <a:pt x="3092165" y="3296107"/>
                  <a:pt x="3084590" y="3296107"/>
                </a:cubicBezTo>
                <a:cubicBezTo>
                  <a:pt x="3077015" y="3296107"/>
                  <a:pt x="3070874" y="3289966"/>
                  <a:pt x="3070874" y="3282391"/>
                </a:cubicBezTo>
                <a:cubicBezTo>
                  <a:pt x="3070874" y="3274816"/>
                  <a:pt x="3077015" y="3268675"/>
                  <a:pt x="3084590" y="3268675"/>
                </a:cubicBezTo>
                <a:close/>
                <a:moveTo>
                  <a:pt x="3196134" y="3266027"/>
                </a:moveTo>
                <a:cubicBezTo>
                  <a:pt x="3203709" y="3266027"/>
                  <a:pt x="3209850" y="3272168"/>
                  <a:pt x="3209850" y="3279743"/>
                </a:cubicBezTo>
                <a:cubicBezTo>
                  <a:pt x="3209850" y="3287318"/>
                  <a:pt x="3203709" y="3293459"/>
                  <a:pt x="3196134" y="3293459"/>
                </a:cubicBezTo>
                <a:cubicBezTo>
                  <a:pt x="3188559" y="3293459"/>
                  <a:pt x="3182418" y="3287318"/>
                  <a:pt x="3182418" y="3279743"/>
                </a:cubicBezTo>
                <a:cubicBezTo>
                  <a:pt x="3182418" y="3272168"/>
                  <a:pt x="3188559" y="3266027"/>
                  <a:pt x="3196134" y="3266027"/>
                </a:cubicBezTo>
                <a:close/>
                <a:moveTo>
                  <a:pt x="8708022" y="3265033"/>
                </a:moveTo>
                <a:cubicBezTo>
                  <a:pt x="8715597" y="3265033"/>
                  <a:pt x="8721738" y="3271174"/>
                  <a:pt x="8721738" y="3278749"/>
                </a:cubicBezTo>
                <a:cubicBezTo>
                  <a:pt x="8721738" y="3286324"/>
                  <a:pt x="8715597" y="3292465"/>
                  <a:pt x="8708022" y="3292465"/>
                </a:cubicBezTo>
                <a:cubicBezTo>
                  <a:pt x="8700447" y="3292465"/>
                  <a:pt x="8694306" y="3286324"/>
                  <a:pt x="8694306" y="3278749"/>
                </a:cubicBezTo>
                <a:cubicBezTo>
                  <a:pt x="8694306" y="3271174"/>
                  <a:pt x="8700447" y="3265033"/>
                  <a:pt x="8708022" y="3265033"/>
                </a:cubicBezTo>
                <a:close/>
                <a:moveTo>
                  <a:pt x="8655395" y="3264703"/>
                </a:moveTo>
                <a:cubicBezTo>
                  <a:pt x="8662970" y="3264703"/>
                  <a:pt x="8669111" y="3270844"/>
                  <a:pt x="8669111" y="3278419"/>
                </a:cubicBezTo>
                <a:cubicBezTo>
                  <a:pt x="8669111" y="3285994"/>
                  <a:pt x="8662970" y="3292135"/>
                  <a:pt x="8655395" y="3292135"/>
                </a:cubicBezTo>
                <a:cubicBezTo>
                  <a:pt x="8647820" y="3292135"/>
                  <a:pt x="8641679" y="3285994"/>
                  <a:pt x="8641679" y="3278419"/>
                </a:cubicBezTo>
                <a:cubicBezTo>
                  <a:pt x="8641679" y="3270844"/>
                  <a:pt x="8647820" y="3264703"/>
                  <a:pt x="8655395" y="3264703"/>
                </a:cubicBezTo>
                <a:close/>
                <a:moveTo>
                  <a:pt x="8498176" y="3264373"/>
                </a:moveTo>
                <a:cubicBezTo>
                  <a:pt x="8505751" y="3264373"/>
                  <a:pt x="8511892" y="3270514"/>
                  <a:pt x="8511892" y="3278089"/>
                </a:cubicBezTo>
                <a:cubicBezTo>
                  <a:pt x="8511892" y="3285664"/>
                  <a:pt x="8505751" y="3291805"/>
                  <a:pt x="8498176" y="3291805"/>
                </a:cubicBezTo>
                <a:cubicBezTo>
                  <a:pt x="8490601" y="3291805"/>
                  <a:pt x="8484460" y="3285664"/>
                  <a:pt x="8484460" y="3278089"/>
                </a:cubicBezTo>
                <a:cubicBezTo>
                  <a:pt x="8484460" y="3270514"/>
                  <a:pt x="8490601" y="3264373"/>
                  <a:pt x="8498176" y="3264373"/>
                </a:cubicBezTo>
                <a:close/>
                <a:moveTo>
                  <a:pt x="5675208" y="3264373"/>
                </a:moveTo>
                <a:cubicBezTo>
                  <a:pt x="5682783" y="3264373"/>
                  <a:pt x="5688924" y="3270514"/>
                  <a:pt x="5688924" y="3278089"/>
                </a:cubicBezTo>
                <a:cubicBezTo>
                  <a:pt x="5688924" y="3285664"/>
                  <a:pt x="5682783" y="3291805"/>
                  <a:pt x="5675208" y="3291805"/>
                </a:cubicBezTo>
                <a:cubicBezTo>
                  <a:pt x="5667633" y="3291805"/>
                  <a:pt x="5661492" y="3285664"/>
                  <a:pt x="5661492" y="3278089"/>
                </a:cubicBezTo>
                <a:cubicBezTo>
                  <a:pt x="5661492" y="3270514"/>
                  <a:pt x="5667633" y="3264373"/>
                  <a:pt x="5675208" y="3264373"/>
                </a:cubicBezTo>
                <a:close/>
                <a:moveTo>
                  <a:pt x="8445552" y="3264043"/>
                </a:moveTo>
                <a:cubicBezTo>
                  <a:pt x="8453127" y="3264043"/>
                  <a:pt x="8459268" y="3270184"/>
                  <a:pt x="8459268" y="3277759"/>
                </a:cubicBezTo>
                <a:cubicBezTo>
                  <a:pt x="8459268" y="3285334"/>
                  <a:pt x="8453127" y="3291475"/>
                  <a:pt x="8445552" y="3291475"/>
                </a:cubicBezTo>
                <a:cubicBezTo>
                  <a:pt x="8437977" y="3291475"/>
                  <a:pt x="8431836" y="3285334"/>
                  <a:pt x="8431836" y="3277759"/>
                </a:cubicBezTo>
                <a:cubicBezTo>
                  <a:pt x="8431836" y="3270184"/>
                  <a:pt x="8437977" y="3264043"/>
                  <a:pt x="8445552" y="3264043"/>
                </a:cubicBezTo>
                <a:close/>
                <a:moveTo>
                  <a:pt x="5324034" y="3264043"/>
                </a:moveTo>
                <a:cubicBezTo>
                  <a:pt x="5331609" y="3264043"/>
                  <a:pt x="5337750" y="3270184"/>
                  <a:pt x="5337750" y="3277759"/>
                </a:cubicBezTo>
                <a:cubicBezTo>
                  <a:pt x="5337750" y="3285334"/>
                  <a:pt x="5331609" y="3291475"/>
                  <a:pt x="5324034" y="3291475"/>
                </a:cubicBezTo>
                <a:cubicBezTo>
                  <a:pt x="5316459" y="3291475"/>
                  <a:pt x="5310318" y="3285334"/>
                  <a:pt x="5310318" y="3277759"/>
                </a:cubicBezTo>
                <a:cubicBezTo>
                  <a:pt x="5310318" y="3270184"/>
                  <a:pt x="5316459" y="3264043"/>
                  <a:pt x="5324034" y="3264043"/>
                </a:cubicBezTo>
                <a:close/>
                <a:moveTo>
                  <a:pt x="8393255" y="3263709"/>
                </a:moveTo>
                <a:cubicBezTo>
                  <a:pt x="8400830" y="3263709"/>
                  <a:pt x="8406971" y="3269850"/>
                  <a:pt x="8406971" y="3277425"/>
                </a:cubicBezTo>
                <a:cubicBezTo>
                  <a:pt x="8406971" y="3285000"/>
                  <a:pt x="8400830" y="3291141"/>
                  <a:pt x="8393255" y="3291141"/>
                </a:cubicBezTo>
                <a:cubicBezTo>
                  <a:pt x="8385680" y="3291141"/>
                  <a:pt x="8379539" y="3285000"/>
                  <a:pt x="8379539" y="3277425"/>
                </a:cubicBezTo>
                <a:cubicBezTo>
                  <a:pt x="8379539" y="3269850"/>
                  <a:pt x="8385680" y="3263709"/>
                  <a:pt x="8393255" y="3263709"/>
                </a:cubicBezTo>
                <a:close/>
                <a:moveTo>
                  <a:pt x="8340631" y="3263709"/>
                </a:moveTo>
                <a:cubicBezTo>
                  <a:pt x="8348206" y="3263709"/>
                  <a:pt x="8354347" y="3269850"/>
                  <a:pt x="8354347" y="3277425"/>
                </a:cubicBezTo>
                <a:cubicBezTo>
                  <a:pt x="8354347" y="3285000"/>
                  <a:pt x="8348206" y="3291141"/>
                  <a:pt x="8340631" y="3291141"/>
                </a:cubicBezTo>
                <a:cubicBezTo>
                  <a:pt x="8333056" y="3291141"/>
                  <a:pt x="8326915" y="3285000"/>
                  <a:pt x="8326915" y="3277425"/>
                </a:cubicBezTo>
                <a:cubicBezTo>
                  <a:pt x="8326915" y="3269850"/>
                  <a:pt x="8333056" y="3263709"/>
                  <a:pt x="8340631" y="3263709"/>
                </a:cubicBezTo>
                <a:close/>
                <a:moveTo>
                  <a:pt x="8288004" y="3263379"/>
                </a:moveTo>
                <a:cubicBezTo>
                  <a:pt x="8295579" y="3263379"/>
                  <a:pt x="8301720" y="3269520"/>
                  <a:pt x="8301720" y="3277095"/>
                </a:cubicBezTo>
                <a:cubicBezTo>
                  <a:pt x="8301720" y="3284670"/>
                  <a:pt x="8295579" y="3290811"/>
                  <a:pt x="8288004" y="3290811"/>
                </a:cubicBezTo>
                <a:cubicBezTo>
                  <a:pt x="8280429" y="3290811"/>
                  <a:pt x="8274288" y="3284670"/>
                  <a:pt x="8274288" y="3277095"/>
                </a:cubicBezTo>
                <a:cubicBezTo>
                  <a:pt x="8274288" y="3269520"/>
                  <a:pt x="8280429" y="3263379"/>
                  <a:pt x="8288004" y="3263379"/>
                </a:cubicBezTo>
                <a:close/>
                <a:moveTo>
                  <a:pt x="8235376" y="3263049"/>
                </a:moveTo>
                <a:cubicBezTo>
                  <a:pt x="8242951" y="3263049"/>
                  <a:pt x="8249092" y="3269190"/>
                  <a:pt x="8249092" y="3276765"/>
                </a:cubicBezTo>
                <a:cubicBezTo>
                  <a:pt x="8249092" y="3284340"/>
                  <a:pt x="8242951" y="3290481"/>
                  <a:pt x="8235376" y="3290481"/>
                </a:cubicBezTo>
                <a:cubicBezTo>
                  <a:pt x="8227801" y="3290481"/>
                  <a:pt x="8221660" y="3284340"/>
                  <a:pt x="8221660" y="3276765"/>
                </a:cubicBezTo>
                <a:cubicBezTo>
                  <a:pt x="8221660" y="3269190"/>
                  <a:pt x="8227801" y="3263049"/>
                  <a:pt x="8235376" y="3263049"/>
                </a:cubicBezTo>
                <a:close/>
                <a:moveTo>
                  <a:pt x="8182749" y="3263049"/>
                </a:moveTo>
                <a:cubicBezTo>
                  <a:pt x="8190324" y="3263049"/>
                  <a:pt x="8196465" y="3269190"/>
                  <a:pt x="8196465" y="3276765"/>
                </a:cubicBezTo>
                <a:cubicBezTo>
                  <a:pt x="8196465" y="3284340"/>
                  <a:pt x="8190324" y="3290481"/>
                  <a:pt x="8182749" y="3290481"/>
                </a:cubicBezTo>
                <a:cubicBezTo>
                  <a:pt x="8175174" y="3290481"/>
                  <a:pt x="8169033" y="3284340"/>
                  <a:pt x="8169033" y="3276765"/>
                </a:cubicBezTo>
                <a:cubicBezTo>
                  <a:pt x="8169033" y="3269190"/>
                  <a:pt x="8175174" y="3263049"/>
                  <a:pt x="8182749" y="3263049"/>
                </a:cubicBezTo>
                <a:close/>
                <a:moveTo>
                  <a:pt x="4903352" y="3263049"/>
                </a:moveTo>
                <a:cubicBezTo>
                  <a:pt x="4910927" y="3263049"/>
                  <a:pt x="4917068" y="3269190"/>
                  <a:pt x="4917068" y="3276765"/>
                </a:cubicBezTo>
                <a:cubicBezTo>
                  <a:pt x="4917068" y="3284340"/>
                  <a:pt x="4910927" y="3290481"/>
                  <a:pt x="4903352" y="3290481"/>
                </a:cubicBezTo>
                <a:cubicBezTo>
                  <a:pt x="4895777" y="3290481"/>
                  <a:pt x="4889636" y="3284340"/>
                  <a:pt x="4889636" y="3276765"/>
                </a:cubicBezTo>
                <a:cubicBezTo>
                  <a:pt x="4889636" y="3269190"/>
                  <a:pt x="4895777" y="3263049"/>
                  <a:pt x="4903352" y="3263049"/>
                </a:cubicBezTo>
                <a:close/>
                <a:moveTo>
                  <a:pt x="8129791" y="3262719"/>
                </a:moveTo>
                <a:cubicBezTo>
                  <a:pt x="8137366" y="3262719"/>
                  <a:pt x="8143507" y="3268860"/>
                  <a:pt x="8143507" y="3276435"/>
                </a:cubicBezTo>
                <a:cubicBezTo>
                  <a:pt x="8143507" y="3284010"/>
                  <a:pt x="8137366" y="3290151"/>
                  <a:pt x="8129791" y="3290151"/>
                </a:cubicBezTo>
                <a:cubicBezTo>
                  <a:pt x="8122216" y="3290151"/>
                  <a:pt x="8116075" y="3284010"/>
                  <a:pt x="8116075" y="3276435"/>
                </a:cubicBezTo>
                <a:cubicBezTo>
                  <a:pt x="8116075" y="3268860"/>
                  <a:pt x="8122216" y="3262719"/>
                  <a:pt x="8129791" y="3262719"/>
                </a:cubicBezTo>
                <a:close/>
                <a:moveTo>
                  <a:pt x="3308999" y="3262719"/>
                </a:moveTo>
                <a:cubicBezTo>
                  <a:pt x="3316574" y="3262719"/>
                  <a:pt x="3322715" y="3268860"/>
                  <a:pt x="3322715" y="3276435"/>
                </a:cubicBezTo>
                <a:cubicBezTo>
                  <a:pt x="3322715" y="3284010"/>
                  <a:pt x="3316574" y="3290151"/>
                  <a:pt x="3308999" y="3290151"/>
                </a:cubicBezTo>
                <a:cubicBezTo>
                  <a:pt x="3301424" y="3290151"/>
                  <a:pt x="3295283" y="3284010"/>
                  <a:pt x="3295283" y="3276435"/>
                </a:cubicBezTo>
                <a:cubicBezTo>
                  <a:pt x="3295283" y="3268860"/>
                  <a:pt x="3301424" y="3262719"/>
                  <a:pt x="3308999" y="3262719"/>
                </a:cubicBezTo>
                <a:close/>
                <a:moveTo>
                  <a:pt x="8077167" y="3262385"/>
                </a:moveTo>
                <a:cubicBezTo>
                  <a:pt x="8084742" y="3262385"/>
                  <a:pt x="8090883" y="3268526"/>
                  <a:pt x="8090883" y="3276101"/>
                </a:cubicBezTo>
                <a:cubicBezTo>
                  <a:pt x="8090883" y="3283676"/>
                  <a:pt x="8084742" y="3289817"/>
                  <a:pt x="8077167" y="3289817"/>
                </a:cubicBezTo>
                <a:cubicBezTo>
                  <a:pt x="8069592" y="3289817"/>
                  <a:pt x="8063451" y="3283676"/>
                  <a:pt x="8063451" y="3276101"/>
                </a:cubicBezTo>
                <a:cubicBezTo>
                  <a:pt x="8063451" y="3268526"/>
                  <a:pt x="8069592" y="3262385"/>
                  <a:pt x="8077167" y="3262385"/>
                </a:cubicBezTo>
                <a:close/>
                <a:moveTo>
                  <a:pt x="8024210" y="3262055"/>
                </a:moveTo>
                <a:cubicBezTo>
                  <a:pt x="8031785" y="3262055"/>
                  <a:pt x="8037926" y="3268196"/>
                  <a:pt x="8037926" y="3275771"/>
                </a:cubicBezTo>
                <a:cubicBezTo>
                  <a:pt x="8037926" y="3283346"/>
                  <a:pt x="8031785" y="3289487"/>
                  <a:pt x="8024210" y="3289487"/>
                </a:cubicBezTo>
                <a:cubicBezTo>
                  <a:pt x="8016635" y="3289487"/>
                  <a:pt x="8010494" y="3283346"/>
                  <a:pt x="8010494" y="3275771"/>
                </a:cubicBezTo>
                <a:cubicBezTo>
                  <a:pt x="8010494" y="3268196"/>
                  <a:pt x="8016635" y="3262055"/>
                  <a:pt x="8024210" y="3262055"/>
                </a:cubicBezTo>
                <a:close/>
                <a:moveTo>
                  <a:pt x="7971249" y="3261725"/>
                </a:moveTo>
                <a:cubicBezTo>
                  <a:pt x="7978824" y="3261725"/>
                  <a:pt x="7984965" y="3267866"/>
                  <a:pt x="7984965" y="3275441"/>
                </a:cubicBezTo>
                <a:cubicBezTo>
                  <a:pt x="7984965" y="3283016"/>
                  <a:pt x="7978824" y="3289157"/>
                  <a:pt x="7971249" y="3289157"/>
                </a:cubicBezTo>
                <a:cubicBezTo>
                  <a:pt x="7963674" y="3289157"/>
                  <a:pt x="7957533" y="3283016"/>
                  <a:pt x="7957533" y="3275441"/>
                </a:cubicBezTo>
                <a:cubicBezTo>
                  <a:pt x="7957533" y="3267866"/>
                  <a:pt x="7963674" y="3261725"/>
                  <a:pt x="7971249" y="3261725"/>
                </a:cubicBezTo>
                <a:close/>
                <a:moveTo>
                  <a:pt x="4949360" y="3261725"/>
                </a:moveTo>
                <a:cubicBezTo>
                  <a:pt x="4956935" y="3261725"/>
                  <a:pt x="4963076" y="3267866"/>
                  <a:pt x="4963076" y="3275441"/>
                </a:cubicBezTo>
                <a:cubicBezTo>
                  <a:pt x="4963076" y="3283016"/>
                  <a:pt x="4956935" y="3289157"/>
                  <a:pt x="4949360" y="3289157"/>
                </a:cubicBezTo>
                <a:cubicBezTo>
                  <a:pt x="4941785" y="3289157"/>
                  <a:pt x="4935644" y="3283016"/>
                  <a:pt x="4935644" y="3275441"/>
                </a:cubicBezTo>
                <a:cubicBezTo>
                  <a:pt x="4935644" y="3267866"/>
                  <a:pt x="4941785" y="3261725"/>
                  <a:pt x="4949360" y="3261725"/>
                </a:cubicBezTo>
                <a:close/>
                <a:moveTo>
                  <a:pt x="7865337" y="3261061"/>
                </a:moveTo>
                <a:cubicBezTo>
                  <a:pt x="7872912" y="3261061"/>
                  <a:pt x="7879053" y="3267202"/>
                  <a:pt x="7879053" y="3274777"/>
                </a:cubicBezTo>
                <a:cubicBezTo>
                  <a:pt x="7879053" y="3282352"/>
                  <a:pt x="7872912" y="3288493"/>
                  <a:pt x="7865337" y="3288493"/>
                </a:cubicBezTo>
                <a:cubicBezTo>
                  <a:pt x="7857762" y="3288493"/>
                  <a:pt x="7851621" y="3282352"/>
                  <a:pt x="7851621" y="3274777"/>
                </a:cubicBezTo>
                <a:cubicBezTo>
                  <a:pt x="7851621" y="3267202"/>
                  <a:pt x="7857762" y="3261061"/>
                  <a:pt x="7865337" y="3261061"/>
                </a:cubicBezTo>
                <a:close/>
                <a:moveTo>
                  <a:pt x="7812376" y="3260731"/>
                </a:moveTo>
                <a:cubicBezTo>
                  <a:pt x="7819951" y="3260731"/>
                  <a:pt x="7826092" y="3266872"/>
                  <a:pt x="7826092" y="3274447"/>
                </a:cubicBezTo>
                <a:cubicBezTo>
                  <a:pt x="7826092" y="3282022"/>
                  <a:pt x="7819951" y="3288163"/>
                  <a:pt x="7812376" y="3288163"/>
                </a:cubicBezTo>
                <a:cubicBezTo>
                  <a:pt x="7804801" y="3288163"/>
                  <a:pt x="7798660" y="3282022"/>
                  <a:pt x="7798660" y="3274447"/>
                </a:cubicBezTo>
                <a:cubicBezTo>
                  <a:pt x="7798660" y="3266872"/>
                  <a:pt x="7804801" y="3260731"/>
                  <a:pt x="7812376" y="3260731"/>
                </a:cubicBezTo>
                <a:close/>
                <a:moveTo>
                  <a:pt x="7759088" y="3260401"/>
                </a:moveTo>
                <a:cubicBezTo>
                  <a:pt x="7766663" y="3260401"/>
                  <a:pt x="7772804" y="3266542"/>
                  <a:pt x="7772804" y="3274117"/>
                </a:cubicBezTo>
                <a:cubicBezTo>
                  <a:pt x="7772804" y="3281692"/>
                  <a:pt x="7766663" y="3287833"/>
                  <a:pt x="7759088" y="3287833"/>
                </a:cubicBezTo>
                <a:cubicBezTo>
                  <a:pt x="7751513" y="3287833"/>
                  <a:pt x="7745372" y="3281692"/>
                  <a:pt x="7745372" y="3274117"/>
                </a:cubicBezTo>
                <a:cubicBezTo>
                  <a:pt x="7745372" y="3266542"/>
                  <a:pt x="7751513" y="3260401"/>
                  <a:pt x="7759088" y="3260401"/>
                </a:cubicBezTo>
                <a:close/>
                <a:moveTo>
                  <a:pt x="7706131" y="3260071"/>
                </a:moveTo>
                <a:cubicBezTo>
                  <a:pt x="7713706" y="3260071"/>
                  <a:pt x="7719847" y="3266212"/>
                  <a:pt x="7719847" y="3273787"/>
                </a:cubicBezTo>
                <a:cubicBezTo>
                  <a:pt x="7719847" y="3281362"/>
                  <a:pt x="7713706" y="3287503"/>
                  <a:pt x="7706131" y="3287503"/>
                </a:cubicBezTo>
                <a:cubicBezTo>
                  <a:pt x="7698556" y="3287503"/>
                  <a:pt x="7692415" y="3281362"/>
                  <a:pt x="7692415" y="3273787"/>
                </a:cubicBezTo>
                <a:cubicBezTo>
                  <a:pt x="7692415" y="3266212"/>
                  <a:pt x="7698556" y="3260071"/>
                  <a:pt x="7706131" y="3260071"/>
                </a:cubicBezTo>
                <a:close/>
                <a:moveTo>
                  <a:pt x="7652843" y="3259737"/>
                </a:moveTo>
                <a:cubicBezTo>
                  <a:pt x="7660418" y="3259737"/>
                  <a:pt x="7666559" y="3265878"/>
                  <a:pt x="7666559" y="3273453"/>
                </a:cubicBezTo>
                <a:cubicBezTo>
                  <a:pt x="7666559" y="3281028"/>
                  <a:pt x="7660418" y="3287169"/>
                  <a:pt x="7652843" y="3287169"/>
                </a:cubicBezTo>
                <a:cubicBezTo>
                  <a:pt x="7645268" y="3287169"/>
                  <a:pt x="7639127" y="3281028"/>
                  <a:pt x="7639127" y="3273453"/>
                </a:cubicBezTo>
                <a:cubicBezTo>
                  <a:pt x="7639127" y="3265878"/>
                  <a:pt x="7645268" y="3259737"/>
                  <a:pt x="7652843" y="3259737"/>
                </a:cubicBezTo>
                <a:close/>
                <a:moveTo>
                  <a:pt x="5207198" y="3259737"/>
                </a:moveTo>
                <a:cubicBezTo>
                  <a:pt x="5214773" y="3259737"/>
                  <a:pt x="5220914" y="3265878"/>
                  <a:pt x="5220914" y="3273453"/>
                </a:cubicBezTo>
                <a:cubicBezTo>
                  <a:pt x="5220914" y="3281028"/>
                  <a:pt x="5214773" y="3287169"/>
                  <a:pt x="5207198" y="3287169"/>
                </a:cubicBezTo>
                <a:cubicBezTo>
                  <a:pt x="5199623" y="3287169"/>
                  <a:pt x="5193482" y="3281028"/>
                  <a:pt x="5193482" y="3273453"/>
                </a:cubicBezTo>
                <a:cubicBezTo>
                  <a:pt x="5193482" y="3265878"/>
                  <a:pt x="5199623" y="3259737"/>
                  <a:pt x="5207198" y="3259737"/>
                </a:cubicBezTo>
                <a:close/>
                <a:moveTo>
                  <a:pt x="7599555" y="3259407"/>
                </a:moveTo>
                <a:cubicBezTo>
                  <a:pt x="7607130" y="3259407"/>
                  <a:pt x="7613271" y="3265548"/>
                  <a:pt x="7613271" y="3273123"/>
                </a:cubicBezTo>
                <a:cubicBezTo>
                  <a:pt x="7613271" y="3280698"/>
                  <a:pt x="7607130" y="3286839"/>
                  <a:pt x="7599555" y="3286839"/>
                </a:cubicBezTo>
                <a:cubicBezTo>
                  <a:pt x="7591980" y="3286839"/>
                  <a:pt x="7585839" y="3280698"/>
                  <a:pt x="7585839" y="3273123"/>
                </a:cubicBezTo>
                <a:cubicBezTo>
                  <a:pt x="7585839" y="3265548"/>
                  <a:pt x="7591980" y="3259407"/>
                  <a:pt x="7599555" y="3259407"/>
                </a:cubicBezTo>
                <a:close/>
                <a:moveTo>
                  <a:pt x="7545934" y="3258744"/>
                </a:moveTo>
                <a:cubicBezTo>
                  <a:pt x="7553509" y="3258744"/>
                  <a:pt x="7559650" y="3264885"/>
                  <a:pt x="7559650" y="3272460"/>
                </a:cubicBezTo>
                <a:cubicBezTo>
                  <a:pt x="7559650" y="3280035"/>
                  <a:pt x="7553509" y="3286176"/>
                  <a:pt x="7545934" y="3286176"/>
                </a:cubicBezTo>
                <a:cubicBezTo>
                  <a:pt x="7538359" y="3286176"/>
                  <a:pt x="7532218" y="3280035"/>
                  <a:pt x="7532218" y="3272460"/>
                </a:cubicBezTo>
                <a:cubicBezTo>
                  <a:pt x="7532218" y="3264885"/>
                  <a:pt x="7538359" y="3258744"/>
                  <a:pt x="7545934" y="3258744"/>
                </a:cubicBezTo>
                <a:close/>
                <a:moveTo>
                  <a:pt x="3422858" y="3258744"/>
                </a:moveTo>
                <a:cubicBezTo>
                  <a:pt x="3430433" y="3258744"/>
                  <a:pt x="3436574" y="3264885"/>
                  <a:pt x="3436574" y="3272460"/>
                </a:cubicBezTo>
                <a:cubicBezTo>
                  <a:pt x="3436574" y="3280035"/>
                  <a:pt x="3430433" y="3286176"/>
                  <a:pt x="3422858" y="3286176"/>
                </a:cubicBezTo>
                <a:cubicBezTo>
                  <a:pt x="3415283" y="3286176"/>
                  <a:pt x="3409142" y="3280035"/>
                  <a:pt x="3409142" y="3272460"/>
                </a:cubicBezTo>
                <a:cubicBezTo>
                  <a:pt x="3409142" y="3264885"/>
                  <a:pt x="3415283" y="3258744"/>
                  <a:pt x="3422858" y="3258744"/>
                </a:cubicBezTo>
                <a:close/>
                <a:moveTo>
                  <a:pt x="7492632" y="3258413"/>
                </a:moveTo>
                <a:cubicBezTo>
                  <a:pt x="7500207" y="3258413"/>
                  <a:pt x="7506348" y="3264554"/>
                  <a:pt x="7506348" y="3272129"/>
                </a:cubicBezTo>
                <a:cubicBezTo>
                  <a:pt x="7506348" y="3279704"/>
                  <a:pt x="7500207" y="3285845"/>
                  <a:pt x="7492632" y="3285845"/>
                </a:cubicBezTo>
                <a:cubicBezTo>
                  <a:pt x="7485057" y="3285845"/>
                  <a:pt x="7478916" y="3279704"/>
                  <a:pt x="7478916" y="3272129"/>
                </a:cubicBezTo>
                <a:cubicBezTo>
                  <a:pt x="7478916" y="3264554"/>
                  <a:pt x="7485057" y="3258413"/>
                  <a:pt x="7492632" y="3258413"/>
                </a:cubicBezTo>
                <a:close/>
                <a:moveTo>
                  <a:pt x="5435575" y="3258413"/>
                </a:moveTo>
                <a:cubicBezTo>
                  <a:pt x="5443150" y="3258413"/>
                  <a:pt x="5449291" y="3264554"/>
                  <a:pt x="5449291" y="3272129"/>
                </a:cubicBezTo>
                <a:cubicBezTo>
                  <a:pt x="5449291" y="3279704"/>
                  <a:pt x="5443150" y="3285845"/>
                  <a:pt x="5435575" y="3285845"/>
                </a:cubicBezTo>
                <a:cubicBezTo>
                  <a:pt x="5428000" y="3285845"/>
                  <a:pt x="5421859" y="3279704"/>
                  <a:pt x="5421859" y="3272129"/>
                </a:cubicBezTo>
                <a:cubicBezTo>
                  <a:pt x="5421859" y="3264554"/>
                  <a:pt x="5428000" y="3258413"/>
                  <a:pt x="5435575" y="3258413"/>
                </a:cubicBezTo>
                <a:close/>
                <a:moveTo>
                  <a:pt x="7439025" y="3258083"/>
                </a:moveTo>
                <a:cubicBezTo>
                  <a:pt x="7446600" y="3258083"/>
                  <a:pt x="7452741" y="3264224"/>
                  <a:pt x="7452741" y="3271799"/>
                </a:cubicBezTo>
                <a:cubicBezTo>
                  <a:pt x="7452741" y="3279374"/>
                  <a:pt x="7446600" y="3285515"/>
                  <a:pt x="7439025" y="3285515"/>
                </a:cubicBezTo>
                <a:cubicBezTo>
                  <a:pt x="7431450" y="3285515"/>
                  <a:pt x="7425309" y="3279374"/>
                  <a:pt x="7425309" y="3271799"/>
                </a:cubicBezTo>
                <a:cubicBezTo>
                  <a:pt x="7425309" y="3264224"/>
                  <a:pt x="7431450" y="3258083"/>
                  <a:pt x="7439025" y="3258083"/>
                </a:cubicBezTo>
                <a:close/>
                <a:moveTo>
                  <a:pt x="4995037" y="3258083"/>
                </a:moveTo>
                <a:cubicBezTo>
                  <a:pt x="5002612" y="3258083"/>
                  <a:pt x="5008753" y="3264224"/>
                  <a:pt x="5008753" y="3271799"/>
                </a:cubicBezTo>
                <a:cubicBezTo>
                  <a:pt x="5008753" y="3279374"/>
                  <a:pt x="5002612" y="3285515"/>
                  <a:pt x="4995037" y="3285515"/>
                </a:cubicBezTo>
                <a:cubicBezTo>
                  <a:pt x="4987462" y="3285515"/>
                  <a:pt x="4981321" y="3279374"/>
                  <a:pt x="4981321" y="3271799"/>
                </a:cubicBezTo>
                <a:cubicBezTo>
                  <a:pt x="4981321" y="3264224"/>
                  <a:pt x="4987462" y="3258083"/>
                  <a:pt x="4995037" y="3258083"/>
                </a:cubicBezTo>
                <a:close/>
                <a:moveTo>
                  <a:pt x="2368086" y="3258083"/>
                </a:moveTo>
                <a:cubicBezTo>
                  <a:pt x="2375657" y="3258083"/>
                  <a:pt x="2381801" y="3264224"/>
                  <a:pt x="2381801" y="3271799"/>
                </a:cubicBezTo>
                <a:cubicBezTo>
                  <a:pt x="2381801" y="3279374"/>
                  <a:pt x="2375657" y="3285515"/>
                  <a:pt x="2368086" y="3285515"/>
                </a:cubicBezTo>
                <a:cubicBezTo>
                  <a:pt x="2360507" y="3285515"/>
                  <a:pt x="2354373" y="3279374"/>
                  <a:pt x="2354373" y="3271799"/>
                </a:cubicBezTo>
                <a:cubicBezTo>
                  <a:pt x="2354373" y="3264224"/>
                  <a:pt x="2360507" y="3258083"/>
                  <a:pt x="2368086" y="3258083"/>
                </a:cubicBezTo>
                <a:close/>
                <a:moveTo>
                  <a:pt x="7385077" y="3257420"/>
                </a:moveTo>
                <a:cubicBezTo>
                  <a:pt x="7392652" y="3257420"/>
                  <a:pt x="7398793" y="3263561"/>
                  <a:pt x="7398793" y="3271136"/>
                </a:cubicBezTo>
                <a:cubicBezTo>
                  <a:pt x="7398793" y="3278711"/>
                  <a:pt x="7392652" y="3284852"/>
                  <a:pt x="7385077" y="3284852"/>
                </a:cubicBezTo>
                <a:cubicBezTo>
                  <a:pt x="7377502" y="3284852"/>
                  <a:pt x="7371361" y="3278711"/>
                  <a:pt x="7371361" y="3271136"/>
                </a:cubicBezTo>
                <a:cubicBezTo>
                  <a:pt x="7371361" y="3263561"/>
                  <a:pt x="7377502" y="3257420"/>
                  <a:pt x="7385077" y="3257420"/>
                </a:cubicBezTo>
                <a:close/>
                <a:moveTo>
                  <a:pt x="7331456" y="3256759"/>
                </a:moveTo>
                <a:cubicBezTo>
                  <a:pt x="7339031" y="3256759"/>
                  <a:pt x="7345172" y="3262900"/>
                  <a:pt x="7345172" y="3270475"/>
                </a:cubicBezTo>
                <a:cubicBezTo>
                  <a:pt x="7345172" y="3278050"/>
                  <a:pt x="7339031" y="3284191"/>
                  <a:pt x="7331456" y="3284191"/>
                </a:cubicBezTo>
                <a:cubicBezTo>
                  <a:pt x="7323881" y="3284191"/>
                  <a:pt x="7317740" y="3278050"/>
                  <a:pt x="7317740" y="3270475"/>
                </a:cubicBezTo>
                <a:cubicBezTo>
                  <a:pt x="7317740" y="3262900"/>
                  <a:pt x="7323881" y="3256759"/>
                  <a:pt x="7331456" y="3256759"/>
                </a:cubicBezTo>
                <a:close/>
                <a:moveTo>
                  <a:pt x="2475329" y="3256759"/>
                </a:moveTo>
                <a:cubicBezTo>
                  <a:pt x="2482900" y="3256759"/>
                  <a:pt x="2489037" y="3262900"/>
                  <a:pt x="2489037" y="3270475"/>
                </a:cubicBezTo>
                <a:cubicBezTo>
                  <a:pt x="2489037" y="3278050"/>
                  <a:pt x="2482900" y="3284191"/>
                  <a:pt x="2475329" y="3284191"/>
                </a:cubicBezTo>
                <a:cubicBezTo>
                  <a:pt x="2467747" y="3284191"/>
                  <a:pt x="2461608" y="3278050"/>
                  <a:pt x="2461608" y="3270475"/>
                </a:cubicBezTo>
                <a:cubicBezTo>
                  <a:pt x="2461608" y="3262900"/>
                  <a:pt x="2467747" y="3256759"/>
                  <a:pt x="2475329" y="3256759"/>
                </a:cubicBezTo>
                <a:close/>
                <a:moveTo>
                  <a:pt x="7277508" y="3256429"/>
                </a:moveTo>
                <a:cubicBezTo>
                  <a:pt x="7285083" y="3256429"/>
                  <a:pt x="7291224" y="3262570"/>
                  <a:pt x="7291224" y="3270145"/>
                </a:cubicBezTo>
                <a:cubicBezTo>
                  <a:pt x="7291224" y="3277720"/>
                  <a:pt x="7285083" y="3283861"/>
                  <a:pt x="7277508" y="3283861"/>
                </a:cubicBezTo>
                <a:cubicBezTo>
                  <a:pt x="7269933" y="3283861"/>
                  <a:pt x="7263792" y="3277720"/>
                  <a:pt x="7263792" y="3270145"/>
                </a:cubicBezTo>
                <a:cubicBezTo>
                  <a:pt x="7263792" y="3262570"/>
                  <a:pt x="7269933" y="3256429"/>
                  <a:pt x="7277508" y="3256429"/>
                </a:cubicBezTo>
                <a:close/>
                <a:moveTo>
                  <a:pt x="2583223" y="3255766"/>
                </a:moveTo>
                <a:cubicBezTo>
                  <a:pt x="2590802" y="3255766"/>
                  <a:pt x="2596943" y="3261907"/>
                  <a:pt x="2596943" y="3269482"/>
                </a:cubicBezTo>
                <a:cubicBezTo>
                  <a:pt x="2596943" y="3277057"/>
                  <a:pt x="2590802" y="3283198"/>
                  <a:pt x="2583223" y="3283198"/>
                </a:cubicBezTo>
                <a:cubicBezTo>
                  <a:pt x="2575655" y="3283198"/>
                  <a:pt x="2569514" y="3277057"/>
                  <a:pt x="2569514" y="3269482"/>
                </a:cubicBezTo>
                <a:cubicBezTo>
                  <a:pt x="2569514" y="3261907"/>
                  <a:pt x="2575655" y="3255766"/>
                  <a:pt x="2583223" y="3255766"/>
                </a:cubicBezTo>
                <a:close/>
                <a:moveTo>
                  <a:pt x="5609341" y="3255105"/>
                </a:moveTo>
                <a:cubicBezTo>
                  <a:pt x="5616916" y="3255105"/>
                  <a:pt x="5623057" y="3261246"/>
                  <a:pt x="5623057" y="3268821"/>
                </a:cubicBezTo>
                <a:cubicBezTo>
                  <a:pt x="5623057" y="3276396"/>
                  <a:pt x="5616916" y="3282537"/>
                  <a:pt x="5609341" y="3282537"/>
                </a:cubicBezTo>
                <a:cubicBezTo>
                  <a:pt x="5601766" y="3282537"/>
                  <a:pt x="5595625" y="3276396"/>
                  <a:pt x="5595625" y="3268821"/>
                </a:cubicBezTo>
                <a:cubicBezTo>
                  <a:pt x="5595625" y="3261246"/>
                  <a:pt x="5601766" y="3255105"/>
                  <a:pt x="5609341" y="3255105"/>
                </a:cubicBezTo>
                <a:close/>
                <a:moveTo>
                  <a:pt x="2691461" y="3254442"/>
                </a:moveTo>
                <a:cubicBezTo>
                  <a:pt x="2699038" y="3254442"/>
                  <a:pt x="2705177" y="3260583"/>
                  <a:pt x="2705177" y="3268158"/>
                </a:cubicBezTo>
                <a:cubicBezTo>
                  <a:pt x="2705177" y="3275733"/>
                  <a:pt x="2699038" y="3281874"/>
                  <a:pt x="2691461" y="3281874"/>
                </a:cubicBezTo>
                <a:cubicBezTo>
                  <a:pt x="2683885" y="3281874"/>
                  <a:pt x="2677741" y="3275733"/>
                  <a:pt x="2677741" y="3268158"/>
                </a:cubicBezTo>
                <a:cubicBezTo>
                  <a:pt x="2677741" y="3260583"/>
                  <a:pt x="2683885" y="3254442"/>
                  <a:pt x="2691461" y="3254442"/>
                </a:cubicBezTo>
                <a:close/>
                <a:moveTo>
                  <a:pt x="3538371" y="3254112"/>
                </a:moveTo>
                <a:cubicBezTo>
                  <a:pt x="3545946" y="3254112"/>
                  <a:pt x="3552087" y="3260253"/>
                  <a:pt x="3552087" y="3267828"/>
                </a:cubicBezTo>
                <a:cubicBezTo>
                  <a:pt x="3552087" y="3275403"/>
                  <a:pt x="3545946" y="3281544"/>
                  <a:pt x="3538371" y="3281544"/>
                </a:cubicBezTo>
                <a:cubicBezTo>
                  <a:pt x="3530796" y="3281544"/>
                  <a:pt x="3524655" y="3275403"/>
                  <a:pt x="3524655" y="3267828"/>
                </a:cubicBezTo>
                <a:cubicBezTo>
                  <a:pt x="3524655" y="3260253"/>
                  <a:pt x="3530796" y="3254112"/>
                  <a:pt x="3538371" y="3254112"/>
                </a:cubicBezTo>
                <a:close/>
                <a:moveTo>
                  <a:pt x="2800352" y="3252788"/>
                </a:moveTo>
                <a:cubicBezTo>
                  <a:pt x="2807932" y="3252788"/>
                  <a:pt x="2814072" y="3258929"/>
                  <a:pt x="2814072" y="3266504"/>
                </a:cubicBezTo>
                <a:cubicBezTo>
                  <a:pt x="2814072" y="3274079"/>
                  <a:pt x="2807932" y="3280220"/>
                  <a:pt x="2800352" y="3280220"/>
                </a:cubicBezTo>
                <a:cubicBezTo>
                  <a:pt x="2792777" y="3280220"/>
                  <a:pt x="2786638" y="3274079"/>
                  <a:pt x="2786638" y="3266504"/>
                </a:cubicBezTo>
                <a:cubicBezTo>
                  <a:pt x="2786638" y="3258929"/>
                  <a:pt x="2792777" y="3252788"/>
                  <a:pt x="2800352" y="3252788"/>
                </a:cubicBezTo>
                <a:close/>
                <a:moveTo>
                  <a:pt x="5040711" y="3251464"/>
                </a:moveTo>
                <a:cubicBezTo>
                  <a:pt x="5048286" y="3251464"/>
                  <a:pt x="5054427" y="3257605"/>
                  <a:pt x="5054427" y="3265180"/>
                </a:cubicBezTo>
                <a:cubicBezTo>
                  <a:pt x="5054427" y="3272755"/>
                  <a:pt x="5048286" y="3278896"/>
                  <a:pt x="5040711" y="3278896"/>
                </a:cubicBezTo>
                <a:cubicBezTo>
                  <a:pt x="5033136" y="3278896"/>
                  <a:pt x="5026995" y="3272755"/>
                  <a:pt x="5026995" y="3265180"/>
                </a:cubicBezTo>
                <a:cubicBezTo>
                  <a:pt x="5026995" y="3257605"/>
                  <a:pt x="5033136" y="3251464"/>
                  <a:pt x="5040711" y="3251464"/>
                </a:cubicBezTo>
                <a:close/>
                <a:moveTo>
                  <a:pt x="2909909" y="3250803"/>
                </a:moveTo>
                <a:cubicBezTo>
                  <a:pt x="2917485" y="3250803"/>
                  <a:pt x="2923630" y="3256944"/>
                  <a:pt x="2923630" y="3264519"/>
                </a:cubicBezTo>
                <a:cubicBezTo>
                  <a:pt x="2923630" y="3272094"/>
                  <a:pt x="2917485" y="3278235"/>
                  <a:pt x="2909909" y="3278235"/>
                </a:cubicBezTo>
                <a:cubicBezTo>
                  <a:pt x="2902336" y="3278235"/>
                  <a:pt x="2896198" y="3272094"/>
                  <a:pt x="2896198" y="3264519"/>
                </a:cubicBezTo>
                <a:cubicBezTo>
                  <a:pt x="2896198" y="3256944"/>
                  <a:pt x="2902336" y="3250803"/>
                  <a:pt x="2909909" y="3250803"/>
                </a:cubicBezTo>
                <a:close/>
                <a:moveTo>
                  <a:pt x="3019717" y="3248816"/>
                </a:moveTo>
                <a:cubicBezTo>
                  <a:pt x="3027292" y="3248816"/>
                  <a:pt x="3033433" y="3254957"/>
                  <a:pt x="3033433" y="3262532"/>
                </a:cubicBezTo>
                <a:cubicBezTo>
                  <a:pt x="3033433" y="3270107"/>
                  <a:pt x="3027292" y="3276248"/>
                  <a:pt x="3019717" y="3276248"/>
                </a:cubicBezTo>
                <a:cubicBezTo>
                  <a:pt x="3012142" y="3276248"/>
                  <a:pt x="3006001" y="3270107"/>
                  <a:pt x="3006001" y="3262532"/>
                </a:cubicBezTo>
                <a:cubicBezTo>
                  <a:pt x="3006001" y="3254957"/>
                  <a:pt x="3012142" y="3248816"/>
                  <a:pt x="3019717" y="3248816"/>
                </a:cubicBezTo>
                <a:close/>
                <a:moveTo>
                  <a:pt x="3130597" y="3246498"/>
                </a:moveTo>
                <a:cubicBezTo>
                  <a:pt x="3138172" y="3246498"/>
                  <a:pt x="3144313" y="3252639"/>
                  <a:pt x="3144313" y="3260214"/>
                </a:cubicBezTo>
                <a:cubicBezTo>
                  <a:pt x="3144313" y="3267789"/>
                  <a:pt x="3138172" y="3273930"/>
                  <a:pt x="3130597" y="3273930"/>
                </a:cubicBezTo>
                <a:cubicBezTo>
                  <a:pt x="3123022" y="3273930"/>
                  <a:pt x="3116881" y="3267789"/>
                  <a:pt x="3116881" y="3260214"/>
                </a:cubicBezTo>
                <a:cubicBezTo>
                  <a:pt x="3116881" y="3252639"/>
                  <a:pt x="3123022" y="3246498"/>
                  <a:pt x="3130597" y="3246498"/>
                </a:cubicBezTo>
                <a:close/>
                <a:moveTo>
                  <a:pt x="5542154" y="3244514"/>
                </a:moveTo>
                <a:cubicBezTo>
                  <a:pt x="5549729" y="3244514"/>
                  <a:pt x="5555870" y="3250655"/>
                  <a:pt x="5555870" y="3258230"/>
                </a:cubicBezTo>
                <a:cubicBezTo>
                  <a:pt x="5555870" y="3265805"/>
                  <a:pt x="5549729" y="3271946"/>
                  <a:pt x="5542154" y="3271946"/>
                </a:cubicBezTo>
                <a:cubicBezTo>
                  <a:pt x="5534579" y="3271946"/>
                  <a:pt x="5528438" y="3265805"/>
                  <a:pt x="5528438" y="3258230"/>
                </a:cubicBezTo>
                <a:cubicBezTo>
                  <a:pt x="5528438" y="3250655"/>
                  <a:pt x="5534579" y="3244514"/>
                  <a:pt x="5542154" y="3244514"/>
                </a:cubicBezTo>
                <a:close/>
                <a:moveTo>
                  <a:pt x="3242472" y="3243850"/>
                </a:moveTo>
                <a:cubicBezTo>
                  <a:pt x="3250047" y="3243850"/>
                  <a:pt x="3256188" y="3249991"/>
                  <a:pt x="3256188" y="3257566"/>
                </a:cubicBezTo>
                <a:cubicBezTo>
                  <a:pt x="3256188" y="3265141"/>
                  <a:pt x="3250047" y="3271282"/>
                  <a:pt x="3242472" y="3271282"/>
                </a:cubicBezTo>
                <a:cubicBezTo>
                  <a:pt x="3234897" y="3271282"/>
                  <a:pt x="3228756" y="3265141"/>
                  <a:pt x="3228756" y="3257566"/>
                </a:cubicBezTo>
                <a:cubicBezTo>
                  <a:pt x="3228756" y="3249991"/>
                  <a:pt x="3234897" y="3243850"/>
                  <a:pt x="3242472" y="3243850"/>
                </a:cubicBezTo>
                <a:close/>
                <a:moveTo>
                  <a:pt x="5249894" y="3242526"/>
                </a:moveTo>
                <a:cubicBezTo>
                  <a:pt x="5257469" y="3242526"/>
                  <a:pt x="5263610" y="3248667"/>
                  <a:pt x="5263610" y="3256242"/>
                </a:cubicBezTo>
                <a:cubicBezTo>
                  <a:pt x="5263610" y="3263817"/>
                  <a:pt x="5257469" y="3269958"/>
                  <a:pt x="5249894" y="3269958"/>
                </a:cubicBezTo>
                <a:cubicBezTo>
                  <a:pt x="5242319" y="3269958"/>
                  <a:pt x="5236178" y="3263817"/>
                  <a:pt x="5236178" y="3256242"/>
                </a:cubicBezTo>
                <a:cubicBezTo>
                  <a:pt x="5236178" y="3248667"/>
                  <a:pt x="5242319" y="3242526"/>
                  <a:pt x="5249894" y="3242526"/>
                </a:cubicBezTo>
                <a:close/>
                <a:moveTo>
                  <a:pt x="5085725" y="3242526"/>
                </a:moveTo>
                <a:cubicBezTo>
                  <a:pt x="5093300" y="3242526"/>
                  <a:pt x="5099441" y="3248667"/>
                  <a:pt x="5099441" y="3256242"/>
                </a:cubicBezTo>
                <a:cubicBezTo>
                  <a:pt x="5099441" y="3263817"/>
                  <a:pt x="5093300" y="3269958"/>
                  <a:pt x="5085725" y="3269958"/>
                </a:cubicBezTo>
                <a:cubicBezTo>
                  <a:pt x="5078150" y="3269958"/>
                  <a:pt x="5072009" y="3263817"/>
                  <a:pt x="5072009" y="3256242"/>
                </a:cubicBezTo>
                <a:cubicBezTo>
                  <a:pt x="5072009" y="3248667"/>
                  <a:pt x="5078150" y="3242526"/>
                  <a:pt x="5085725" y="3242526"/>
                </a:cubicBezTo>
                <a:close/>
                <a:moveTo>
                  <a:pt x="5364416" y="3242196"/>
                </a:moveTo>
                <a:cubicBezTo>
                  <a:pt x="5371991" y="3242196"/>
                  <a:pt x="5378132" y="3248337"/>
                  <a:pt x="5378132" y="3255912"/>
                </a:cubicBezTo>
                <a:cubicBezTo>
                  <a:pt x="5378132" y="3263487"/>
                  <a:pt x="5371991" y="3269628"/>
                  <a:pt x="5364416" y="3269628"/>
                </a:cubicBezTo>
                <a:cubicBezTo>
                  <a:pt x="5356841" y="3269628"/>
                  <a:pt x="5350700" y="3263487"/>
                  <a:pt x="5350700" y="3255912"/>
                </a:cubicBezTo>
                <a:cubicBezTo>
                  <a:pt x="5350700" y="3248337"/>
                  <a:pt x="5356841" y="3242196"/>
                  <a:pt x="5364416" y="3242196"/>
                </a:cubicBezTo>
                <a:close/>
                <a:moveTo>
                  <a:pt x="3355007" y="3240542"/>
                </a:moveTo>
                <a:cubicBezTo>
                  <a:pt x="3362582" y="3240542"/>
                  <a:pt x="3368723" y="3246683"/>
                  <a:pt x="3368723" y="3254258"/>
                </a:cubicBezTo>
                <a:cubicBezTo>
                  <a:pt x="3368723" y="3261833"/>
                  <a:pt x="3362582" y="3267974"/>
                  <a:pt x="3355007" y="3267974"/>
                </a:cubicBezTo>
                <a:cubicBezTo>
                  <a:pt x="3347432" y="3267974"/>
                  <a:pt x="3341291" y="3261833"/>
                  <a:pt x="3341291" y="3254258"/>
                </a:cubicBezTo>
                <a:cubicBezTo>
                  <a:pt x="3341291" y="3246683"/>
                  <a:pt x="3347432" y="3240542"/>
                  <a:pt x="3355007" y="3240542"/>
                </a:cubicBezTo>
                <a:close/>
                <a:moveTo>
                  <a:pt x="3469196" y="3236570"/>
                </a:moveTo>
                <a:cubicBezTo>
                  <a:pt x="3476771" y="3236570"/>
                  <a:pt x="3482912" y="3242711"/>
                  <a:pt x="3482912" y="3250286"/>
                </a:cubicBezTo>
                <a:cubicBezTo>
                  <a:pt x="3482912" y="3257861"/>
                  <a:pt x="3476771" y="3264002"/>
                  <a:pt x="3469196" y="3264002"/>
                </a:cubicBezTo>
                <a:cubicBezTo>
                  <a:pt x="3461621" y="3264002"/>
                  <a:pt x="3455480" y="3257861"/>
                  <a:pt x="3455480" y="3250286"/>
                </a:cubicBezTo>
                <a:cubicBezTo>
                  <a:pt x="3455480" y="3242711"/>
                  <a:pt x="3461621" y="3236570"/>
                  <a:pt x="3469196" y="3236570"/>
                </a:cubicBezTo>
                <a:close/>
                <a:moveTo>
                  <a:pt x="2414740" y="3235576"/>
                </a:moveTo>
                <a:cubicBezTo>
                  <a:pt x="2422313" y="3235576"/>
                  <a:pt x="2428456" y="3241717"/>
                  <a:pt x="2428456" y="3249292"/>
                </a:cubicBezTo>
                <a:cubicBezTo>
                  <a:pt x="2428456" y="3256867"/>
                  <a:pt x="2422313" y="3263008"/>
                  <a:pt x="2414740" y="3263008"/>
                </a:cubicBezTo>
                <a:cubicBezTo>
                  <a:pt x="2407165" y="3263008"/>
                  <a:pt x="2401022" y="3256867"/>
                  <a:pt x="2401022" y="3249292"/>
                </a:cubicBezTo>
                <a:cubicBezTo>
                  <a:pt x="2401022" y="3241717"/>
                  <a:pt x="2407165" y="3235576"/>
                  <a:pt x="2414740" y="3235576"/>
                </a:cubicBezTo>
                <a:close/>
                <a:moveTo>
                  <a:pt x="2521994" y="3234583"/>
                </a:moveTo>
                <a:cubicBezTo>
                  <a:pt x="2529564" y="3234583"/>
                  <a:pt x="2535706" y="3240724"/>
                  <a:pt x="2535706" y="3248299"/>
                </a:cubicBezTo>
                <a:cubicBezTo>
                  <a:pt x="2535706" y="3255874"/>
                  <a:pt x="2529564" y="3262015"/>
                  <a:pt x="2521994" y="3262015"/>
                </a:cubicBezTo>
                <a:cubicBezTo>
                  <a:pt x="2514418" y="3262015"/>
                  <a:pt x="2508277" y="3255874"/>
                  <a:pt x="2508277" y="3248299"/>
                </a:cubicBezTo>
                <a:cubicBezTo>
                  <a:pt x="2508277" y="3240724"/>
                  <a:pt x="2514418" y="3234583"/>
                  <a:pt x="2521994" y="3234583"/>
                </a:cubicBezTo>
                <a:close/>
                <a:moveTo>
                  <a:pt x="2629567" y="3233259"/>
                </a:moveTo>
                <a:cubicBezTo>
                  <a:pt x="2637142" y="3233259"/>
                  <a:pt x="2643279" y="3239400"/>
                  <a:pt x="2643279" y="3246975"/>
                </a:cubicBezTo>
                <a:cubicBezTo>
                  <a:pt x="2643279" y="3254550"/>
                  <a:pt x="2637142" y="3260691"/>
                  <a:pt x="2629567" y="3260691"/>
                </a:cubicBezTo>
                <a:cubicBezTo>
                  <a:pt x="2621990" y="3260691"/>
                  <a:pt x="2615848" y="3254550"/>
                  <a:pt x="2615848" y="3246975"/>
                </a:cubicBezTo>
                <a:cubicBezTo>
                  <a:pt x="2615848" y="3239400"/>
                  <a:pt x="2621990" y="3233259"/>
                  <a:pt x="2629567" y="3233259"/>
                </a:cubicBezTo>
                <a:close/>
                <a:moveTo>
                  <a:pt x="5473625" y="3232268"/>
                </a:moveTo>
                <a:cubicBezTo>
                  <a:pt x="5481200" y="3232268"/>
                  <a:pt x="5487341" y="3238409"/>
                  <a:pt x="5487341" y="3245984"/>
                </a:cubicBezTo>
                <a:cubicBezTo>
                  <a:pt x="5487341" y="3253559"/>
                  <a:pt x="5481200" y="3259700"/>
                  <a:pt x="5473625" y="3259700"/>
                </a:cubicBezTo>
                <a:cubicBezTo>
                  <a:pt x="5466050" y="3259700"/>
                  <a:pt x="5459909" y="3253559"/>
                  <a:pt x="5459909" y="3245984"/>
                </a:cubicBezTo>
                <a:cubicBezTo>
                  <a:pt x="5459909" y="3238409"/>
                  <a:pt x="5466050" y="3232268"/>
                  <a:pt x="5473625" y="3232268"/>
                </a:cubicBezTo>
                <a:close/>
                <a:moveTo>
                  <a:pt x="2737803" y="3231935"/>
                </a:moveTo>
                <a:cubicBezTo>
                  <a:pt x="2745378" y="3231935"/>
                  <a:pt x="2751518" y="3238076"/>
                  <a:pt x="2751518" y="3245651"/>
                </a:cubicBezTo>
                <a:cubicBezTo>
                  <a:pt x="2751518" y="3253226"/>
                  <a:pt x="2745378" y="3259367"/>
                  <a:pt x="2737803" y="3259367"/>
                </a:cubicBezTo>
                <a:cubicBezTo>
                  <a:pt x="2730225" y="3259367"/>
                  <a:pt x="2724082" y="3253226"/>
                  <a:pt x="2724082" y="3245651"/>
                </a:cubicBezTo>
                <a:cubicBezTo>
                  <a:pt x="2724082" y="3238076"/>
                  <a:pt x="2730225" y="3231935"/>
                  <a:pt x="2737803" y="3231935"/>
                </a:cubicBezTo>
                <a:close/>
                <a:moveTo>
                  <a:pt x="3584378" y="3231605"/>
                </a:moveTo>
                <a:cubicBezTo>
                  <a:pt x="3591953" y="3231605"/>
                  <a:pt x="3598094" y="3237746"/>
                  <a:pt x="3598094" y="3245321"/>
                </a:cubicBezTo>
                <a:cubicBezTo>
                  <a:pt x="3598094" y="3252896"/>
                  <a:pt x="3591953" y="3259037"/>
                  <a:pt x="3584378" y="3259037"/>
                </a:cubicBezTo>
                <a:cubicBezTo>
                  <a:pt x="3576803" y="3259037"/>
                  <a:pt x="3570662" y="3252896"/>
                  <a:pt x="3570662" y="3245321"/>
                </a:cubicBezTo>
                <a:cubicBezTo>
                  <a:pt x="3570662" y="3237746"/>
                  <a:pt x="3576803" y="3231605"/>
                  <a:pt x="3584378" y="3231605"/>
                </a:cubicBezTo>
                <a:close/>
                <a:moveTo>
                  <a:pt x="5130409" y="3231274"/>
                </a:moveTo>
                <a:cubicBezTo>
                  <a:pt x="5137984" y="3231274"/>
                  <a:pt x="5144125" y="3237415"/>
                  <a:pt x="5144125" y="3244990"/>
                </a:cubicBezTo>
                <a:cubicBezTo>
                  <a:pt x="5144125" y="3252565"/>
                  <a:pt x="5137984" y="3258706"/>
                  <a:pt x="5130409" y="3258706"/>
                </a:cubicBezTo>
                <a:cubicBezTo>
                  <a:pt x="5122834" y="3258706"/>
                  <a:pt x="5116693" y="3252565"/>
                  <a:pt x="5116693" y="3244990"/>
                </a:cubicBezTo>
                <a:cubicBezTo>
                  <a:pt x="5116693" y="3237415"/>
                  <a:pt x="5122834" y="3231274"/>
                  <a:pt x="5130409" y="3231274"/>
                </a:cubicBezTo>
                <a:close/>
                <a:moveTo>
                  <a:pt x="2846692" y="3230281"/>
                </a:moveTo>
                <a:cubicBezTo>
                  <a:pt x="2854266" y="3230281"/>
                  <a:pt x="2860405" y="3236422"/>
                  <a:pt x="2860405" y="3243997"/>
                </a:cubicBezTo>
                <a:cubicBezTo>
                  <a:pt x="2860405" y="3251572"/>
                  <a:pt x="2854266" y="3257713"/>
                  <a:pt x="2846692" y="3257713"/>
                </a:cubicBezTo>
                <a:cubicBezTo>
                  <a:pt x="2839117" y="3257713"/>
                  <a:pt x="2832980" y="3251572"/>
                  <a:pt x="2832980" y="3243997"/>
                </a:cubicBezTo>
                <a:cubicBezTo>
                  <a:pt x="2832980" y="3236422"/>
                  <a:pt x="2839117" y="3230281"/>
                  <a:pt x="2846692" y="3230281"/>
                </a:cubicBezTo>
                <a:close/>
                <a:moveTo>
                  <a:pt x="2955917" y="3228627"/>
                </a:moveTo>
                <a:cubicBezTo>
                  <a:pt x="2963492" y="3228627"/>
                  <a:pt x="2969630" y="3234768"/>
                  <a:pt x="2969630" y="3242343"/>
                </a:cubicBezTo>
                <a:cubicBezTo>
                  <a:pt x="2969630" y="3249918"/>
                  <a:pt x="2963492" y="3256059"/>
                  <a:pt x="2955917" y="3256059"/>
                </a:cubicBezTo>
                <a:cubicBezTo>
                  <a:pt x="2948342" y="3256059"/>
                  <a:pt x="2942203" y="3249918"/>
                  <a:pt x="2942203" y="3242343"/>
                </a:cubicBezTo>
                <a:cubicBezTo>
                  <a:pt x="2942203" y="3234768"/>
                  <a:pt x="2948342" y="3228627"/>
                  <a:pt x="2955917" y="3228627"/>
                </a:cubicBezTo>
                <a:close/>
                <a:moveTo>
                  <a:pt x="3066058" y="3226639"/>
                </a:moveTo>
                <a:cubicBezTo>
                  <a:pt x="3073633" y="3226639"/>
                  <a:pt x="3079774" y="3232780"/>
                  <a:pt x="3079774" y="3240355"/>
                </a:cubicBezTo>
                <a:cubicBezTo>
                  <a:pt x="3079774" y="3247930"/>
                  <a:pt x="3073633" y="3254071"/>
                  <a:pt x="3066058" y="3254071"/>
                </a:cubicBezTo>
                <a:cubicBezTo>
                  <a:pt x="3058483" y="3254071"/>
                  <a:pt x="3052342" y="3247930"/>
                  <a:pt x="3052342" y="3240355"/>
                </a:cubicBezTo>
                <a:cubicBezTo>
                  <a:pt x="3052342" y="3232780"/>
                  <a:pt x="3058483" y="3226639"/>
                  <a:pt x="3066058" y="3226639"/>
                </a:cubicBezTo>
                <a:close/>
                <a:moveTo>
                  <a:pt x="5643420" y="3224321"/>
                </a:moveTo>
                <a:cubicBezTo>
                  <a:pt x="5650995" y="3224321"/>
                  <a:pt x="5657136" y="3230462"/>
                  <a:pt x="5657136" y="3238037"/>
                </a:cubicBezTo>
                <a:cubicBezTo>
                  <a:pt x="5657136" y="3245612"/>
                  <a:pt x="5650995" y="3251753"/>
                  <a:pt x="5643420" y="3251753"/>
                </a:cubicBezTo>
                <a:cubicBezTo>
                  <a:pt x="5635845" y="3251753"/>
                  <a:pt x="5629704" y="3245612"/>
                  <a:pt x="5629704" y="3238037"/>
                </a:cubicBezTo>
                <a:cubicBezTo>
                  <a:pt x="5629704" y="3230462"/>
                  <a:pt x="5635845" y="3224321"/>
                  <a:pt x="5643420" y="3224321"/>
                </a:cubicBezTo>
                <a:close/>
                <a:moveTo>
                  <a:pt x="3176935" y="3224321"/>
                </a:moveTo>
                <a:cubicBezTo>
                  <a:pt x="3184510" y="3224321"/>
                  <a:pt x="3190651" y="3230462"/>
                  <a:pt x="3190651" y="3238037"/>
                </a:cubicBezTo>
                <a:cubicBezTo>
                  <a:pt x="3190651" y="3245612"/>
                  <a:pt x="3184510" y="3251753"/>
                  <a:pt x="3176935" y="3251753"/>
                </a:cubicBezTo>
                <a:cubicBezTo>
                  <a:pt x="3169360" y="3251753"/>
                  <a:pt x="3163219" y="3245612"/>
                  <a:pt x="3163219" y="3238037"/>
                </a:cubicBezTo>
                <a:cubicBezTo>
                  <a:pt x="3163219" y="3230462"/>
                  <a:pt x="3169360" y="3224321"/>
                  <a:pt x="3176935" y="3224321"/>
                </a:cubicBezTo>
                <a:close/>
                <a:moveTo>
                  <a:pt x="5291599" y="3222997"/>
                </a:moveTo>
                <a:cubicBezTo>
                  <a:pt x="5299174" y="3222997"/>
                  <a:pt x="5305315" y="3229138"/>
                  <a:pt x="5305315" y="3236713"/>
                </a:cubicBezTo>
                <a:cubicBezTo>
                  <a:pt x="5305315" y="3244288"/>
                  <a:pt x="5299174" y="3250429"/>
                  <a:pt x="5291599" y="3250429"/>
                </a:cubicBezTo>
                <a:cubicBezTo>
                  <a:pt x="5284024" y="3250429"/>
                  <a:pt x="5277883" y="3244288"/>
                  <a:pt x="5277883" y="3236713"/>
                </a:cubicBezTo>
                <a:cubicBezTo>
                  <a:pt x="5277883" y="3229138"/>
                  <a:pt x="5284024" y="3222997"/>
                  <a:pt x="5291599" y="3222997"/>
                </a:cubicBezTo>
                <a:close/>
                <a:moveTo>
                  <a:pt x="3288480" y="3221343"/>
                </a:moveTo>
                <a:cubicBezTo>
                  <a:pt x="3296055" y="3221343"/>
                  <a:pt x="3302196" y="3227484"/>
                  <a:pt x="3302196" y="3235059"/>
                </a:cubicBezTo>
                <a:cubicBezTo>
                  <a:pt x="3302196" y="3242634"/>
                  <a:pt x="3296055" y="3248775"/>
                  <a:pt x="3288480" y="3248775"/>
                </a:cubicBezTo>
                <a:cubicBezTo>
                  <a:pt x="3280905" y="3248775"/>
                  <a:pt x="3274764" y="3242634"/>
                  <a:pt x="3274764" y="3235059"/>
                </a:cubicBezTo>
                <a:cubicBezTo>
                  <a:pt x="3274764" y="3227484"/>
                  <a:pt x="3280905" y="3221343"/>
                  <a:pt x="3288480" y="3221343"/>
                </a:cubicBezTo>
                <a:close/>
                <a:moveTo>
                  <a:pt x="8350889" y="3219029"/>
                </a:moveTo>
                <a:cubicBezTo>
                  <a:pt x="8358464" y="3219029"/>
                  <a:pt x="8364605" y="3225170"/>
                  <a:pt x="8364605" y="3232745"/>
                </a:cubicBezTo>
                <a:cubicBezTo>
                  <a:pt x="8364605" y="3240320"/>
                  <a:pt x="8358464" y="3246461"/>
                  <a:pt x="8350889" y="3246461"/>
                </a:cubicBezTo>
                <a:cubicBezTo>
                  <a:pt x="8343314" y="3246461"/>
                  <a:pt x="8337173" y="3240320"/>
                  <a:pt x="8337173" y="3232745"/>
                </a:cubicBezTo>
                <a:cubicBezTo>
                  <a:pt x="8337173" y="3225170"/>
                  <a:pt x="8343314" y="3219029"/>
                  <a:pt x="8350889" y="3219029"/>
                </a:cubicBezTo>
                <a:close/>
                <a:moveTo>
                  <a:pt x="8298595" y="3218695"/>
                </a:moveTo>
                <a:cubicBezTo>
                  <a:pt x="8306170" y="3218695"/>
                  <a:pt x="8312311" y="3224836"/>
                  <a:pt x="8312311" y="3232411"/>
                </a:cubicBezTo>
                <a:cubicBezTo>
                  <a:pt x="8312311" y="3239986"/>
                  <a:pt x="8306170" y="3246127"/>
                  <a:pt x="8298595" y="3246127"/>
                </a:cubicBezTo>
                <a:cubicBezTo>
                  <a:pt x="8291020" y="3246127"/>
                  <a:pt x="8284879" y="3239986"/>
                  <a:pt x="8284879" y="3232411"/>
                </a:cubicBezTo>
                <a:cubicBezTo>
                  <a:pt x="8284879" y="3224836"/>
                  <a:pt x="8291020" y="3218695"/>
                  <a:pt x="8298595" y="3218695"/>
                </a:cubicBezTo>
                <a:close/>
                <a:moveTo>
                  <a:pt x="8245968" y="3218365"/>
                </a:moveTo>
                <a:cubicBezTo>
                  <a:pt x="8253543" y="3218365"/>
                  <a:pt x="8259684" y="3224506"/>
                  <a:pt x="8259684" y="3232081"/>
                </a:cubicBezTo>
                <a:cubicBezTo>
                  <a:pt x="8259684" y="3239656"/>
                  <a:pt x="8253543" y="3245797"/>
                  <a:pt x="8245968" y="3245797"/>
                </a:cubicBezTo>
                <a:cubicBezTo>
                  <a:pt x="8238393" y="3245797"/>
                  <a:pt x="8232252" y="3239656"/>
                  <a:pt x="8232252" y="3232081"/>
                </a:cubicBezTo>
                <a:cubicBezTo>
                  <a:pt x="8232252" y="3224506"/>
                  <a:pt x="8238393" y="3218365"/>
                  <a:pt x="8245968" y="3218365"/>
                </a:cubicBezTo>
                <a:close/>
                <a:moveTo>
                  <a:pt x="8193340" y="3218365"/>
                </a:moveTo>
                <a:cubicBezTo>
                  <a:pt x="8200915" y="3218365"/>
                  <a:pt x="8207056" y="3224506"/>
                  <a:pt x="8207056" y="3232081"/>
                </a:cubicBezTo>
                <a:cubicBezTo>
                  <a:pt x="8207056" y="3239656"/>
                  <a:pt x="8200915" y="3245797"/>
                  <a:pt x="8193340" y="3245797"/>
                </a:cubicBezTo>
                <a:cubicBezTo>
                  <a:pt x="8185765" y="3245797"/>
                  <a:pt x="8179624" y="3239656"/>
                  <a:pt x="8179624" y="3232081"/>
                </a:cubicBezTo>
                <a:cubicBezTo>
                  <a:pt x="8179624" y="3224506"/>
                  <a:pt x="8185765" y="3218365"/>
                  <a:pt x="8193340" y="3218365"/>
                </a:cubicBezTo>
                <a:close/>
                <a:moveTo>
                  <a:pt x="8140716" y="3218035"/>
                </a:moveTo>
                <a:cubicBezTo>
                  <a:pt x="8148291" y="3218035"/>
                  <a:pt x="8154432" y="3224176"/>
                  <a:pt x="8154432" y="3231751"/>
                </a:cubicBezTo>
                <a:cubicBezTo>
                  <a:pt x="8154432" y="3239326"/>
                  <a:pt x="8148291" y="3245467"/>
                  <a:pt x="8140716" y="3245467"/>
                </a:cubicBezTo>
                <a:cubicBezTo>
                  <a:pt x="8133141" y="3245467"/>
                  <a:pt x="8127000" y="3239326"/>
                  <a:pt x="8127000" y="3231751"/>
                </a:cubicBezTo>
                <a:cubicBezTo>
                  <a:pt x="8127000" y="3224176"/>
                  <a:pt x="8133141" y="3218035"/>
                  <a:pt x="8140716" y="3218035"/>
                </a:cubicBezTo>
                <a:close/>
                <a:moveTo>
                  <a:pt x="5403471" y="3218035"/>
                </a:moveTo>
                <a:cubicBezTo>
                  <a:pt x="5411046" y="3218035"/>
                  <a:pt x="5417187" y="3224176"/>
                  <a:pt x="5417187" y="3231751"/>
                </a:cubicBezTo>
                <a:cubicBezTo>
                  <a:pt x="5417187" y="3239326"/>
                  <a:pt x="5411046" y="3245467"/>
                  <a:pt x="5403471" y="3245467"/>
                </a:cubicBezTo>
                <a:cubicBezTo>
                  <a:pt x="5395896" y="3245467"/>
                  <a:pt x="5389755" y="3239326"/>
                  <a:pt x="5389755" y="3231751"/>
                </a:cubicBezTo>
                <a:cubicBezTo>
                  <a:pt x="5389755" y="3224176"/>
                  <a:pt x="5395896" y="3218035"/>
                  <a:pt x="5403471" y="3218035"/>
                </a:cubicBezTo>
                <a:close/>
                <a:moveTo>
                  <a:pt x="3401345" y="3218035"/>
                </a:moveTo>
                <a:cubicBezTo>
                  <a:pt x="3408920" y="3218035"/>
                  <a:pt x="3415061" y="3224176"/>
                  <a:pt x="3415061" y="3231751"/>
                </a:cubicBezTo>
                <a:cubicBezTo>
                  <a:pt x="3415061" y="3239326"/>
                  <a:pt x="3408920" y="3245467"/>
                  <a:pt x="3401345" y="3245467"/>
                </a:cubicBezTo>
                <a:cubicBezTo>
                  <a:pt x="3393770" y="3245467"/>
                  <a:pt x="3387629" y="3239326"/>
                  <a:pt x="3387629" y="3231751"/>
                </a:cubicBezTo>
                <a:cubicBezTo>
                  <a:pt x="3387629" y="3224176"/>
                  <a:pt x="3393770" y="3218035"/>
                  <a:pt x="3401345" y="3218035"/>
                </a:cubicBezTo>
                <a:close/>
                <a:moveTo>
                  <a:pt x="7930206" y="3217041"/>
                </a:moveTo>
                <a:cubicBezTo>
                  <a:pt x="7937781" y="3217041"/>
                  <a:pt x="7943922" y="3223182"/>
                  <a:pt x="7943922" y="3230757"/>
                </a:cubicBezTo>
                <a:cubicBezTo>
                  <a:pt x="7943922" y="3238332"/>
                  <a:pt x="7937781" y="3244473"/>
                  <a:pt x="7930206" y="3244473"/>
                </a:cubicBezTo>
                <a:cubicBezTo>
                  <a:pt x="7922631" y="3244473"/>
                  <a:pt x="7916490" y="3238332"/>
                  <a:pt x="7916490" y="3230757"/>
                </a:cubicBezTo>
                <a:cubicBezTo>
                  <a:pt x="7916490" y="3223182"/>
                  <a:pt x="7922631" y="3217041"/>
                  <a:pt x="7930206" y="3217041"/>
                </a:cubicBezTo>
                <a:close/>
                <a:moveTo>
                  <a:pt x="5174099" y="3217041"/>
                </a:moveTo>
                <a:cubicBezTo>
                  <a:pt x="5181674" y="3217041"/>
                  <a:pt x="5187815" y="3223182"/>
                  <a:pt x="5187815" y="3230757"/>
                </a:cubicBezTo>
                <a:cubicBezTo>
                  <a:pt x="5187815" y="3238332"/>
                  <a:pt x="5181674" y="3244473"/>
                  <a:pt x="5174099" y="3244473"/>
                </a:cubicBezTo>
                <a:cubicBezTo>
                  <a:pt x="5166524" y="3244473"/>
                  <a:pt x="5160383" y="3238332"/>
                  <a:pt x="5160383" y="3230757"/>
                </a:cubicBezTo>
                <a:cubicBezTo>
                  <a:pt x="5160383" y="3223182"/>
                  <a:pt x="5166524" y="3217041"/>
                  <a:pt x="5174099" y="3217041"/>
                </a:cubicBezTo>
                <a:close/>
                <a:moveTo>
                  <a:pt x="7877252" y="3216711"/>
                </a:moveTo>
                <a:cubicBezTo>
                  <a:pt x="7884827" y="3216711"/>
                  <a:pt x="7890968" y="3222852"/>
                  <a:pt x="7890968" y="3230427"/>
                </a:cubicBezTo>
                <a:cubicBezTo>
                  <a:pt x="7890968" y="3238002"/>
                  <a:pt x="7884827" y="3244143"/>
                  <a:pt x="7877252" y="3244143"/>
                </a:cubicBezTo>
                <a:cubicBezTo>
                  <a:pt x="7869677" y="3244143"/>
                  <a:pt x="7863536" y="3238002"/>
                  <a:pt x="7863536" y="3230427"/>
                </a:cubicBezTo>
                <a:cubicBezTo>
                  <a:pt x="7863536" y="3222852"/>
                  <a:pt x="7869677" y="3216711"/>
                  <a:pt x="7877252" y="3216711"/>
                </a:cubicBezTo>
                <a:close/>
                <a:moveTo>
                  <a:pt x="7824291" y="3216381"/>
                </a:moveTo>
                <a:cubicBezTo>
                  <a:pt x="7831866" y="3216381"/>
                  <a:pt x="7838007" y="3222522"/>
                  <a:pt x="7838007" y="3230097"/>
                </a:cubicBezTo>
                <a:cubicBezTo>
                  <a:pt x="7838007" y="3237672"/>
                  <a:pt x="7831866" y="3243813"/>
                  <a:pt x="7824291" y="3243813"/>
                </a:cubicBezTo>
                <a:cubicBezTo>
                  <a:pt x="7816716" y="3243813"/>
                  <a:pt x="7810575" y="3237672"/>
                  <a:pt x="7810575" y="3230097"/>
                </a:cubicBezTo>
                <a:cubicBezTo>
                  <a:pt x="7810575" y="3222522"/>
                  <a:pt x="7816716" y="3216381"/>
                  <a:pt x="7824291" y="3216381"/>
                </a:cubicBezTo>
                <a:close/>
                <a:moveTo>
                  <a:pt x="7771337" y="3216381"/>
                </a:moveTo>
                <a:cubicBezTo>
                  <a:pt x="7778912" y="3216381"/>
                  <a:pt x="7785053" y="3222522"/>
                  <a:pt x="7785053" y="3230097"/>
                </a:cubicBezTo>
                <a:cubicBezTo>
                  <a:pt x="7785053" y="3237672"/>
                  <a:pt x="7778912" y="3243813"/>
                  <a:pt x="7771337" y="3243813"/>
                </a:cubicBezTo>
                <a:cubicBezTo>
                  <a:pt x="7763762" y="3243813"/>
                  <a:pt x="7757621" y="3237672"/>
                  <a:pt x="7757621" y="3230097"/>
                </a:cubicBezTo>
                <a:cubicBezTo>
                  <a:pt x="7757621" y="3222522"/>
                  <a:pt x="7763762" y="3216381"/>
                  <a:pt x="7771337" y="3216381"/>
                </a:cubicBezTo>
                <a:close/>
                <a:moveTo>
                  <a:pt x="7718376" y="3216047"/>
                </a:moveTo>
                <a:cubicBezTo>
                  <a:pt x="7725951" y="3216047"/>
                  <a:pt x="7732092" y="3222188"/>
                  <a:pt x="7732092" y="3229763"/>
                </a:cubicBezTo>
                <a:cubicBezTo>
                  <a:pt x="7732092" y="3237338"/>
                  <a:pt x="7725951" y="3243479"/>
                  <a:pt x="7718376" y="3243479"/>
                </a:cubicBezTo>
                <a:cubicBezTo>
                  <a:pt x="7710801" y="3243479"/>
                  <a:pt x="7704660" y="3237338"/>
                  <a:pt x="7704660" y="3229763"/>
                </a:cubicBezTo>
                <a:cubicBezTo>
                  <a:pt x="7704660" y="3222188"/>
                  <a:pt x="7710801" y="3216047"/>
                  <a:pt x="7718376" y="3216047"/>
                </a:cubicBezTo>
                <a:close/>
                <a:moveTo>
                  <a:pt x="7665422" y="3215717"/>
                </a:moveTo>
                <a:cubicBezTo>
                  <a:pt x="7672997" y="3215717"/>
                  <a:pt x="7679138" y="3221858"/>
                  <a:pt x="7679138" y="3229433"/>
                </a:cubicBezTo>
                <a:cubicBezTo>
                  <a:pt x="7679138" y="3237008"/>
                  <a:pt x="7672997" y="3243149"/>
                  <a:pt x="7665422" y="3243149"/>
                </a:cubicBezTo>
                <a:cubicBezTo>
                  <a:pt x="7657847" y="3243149"/>
                  <a:pt x="7651706" y="3237008"/>
                  <a:pt x="7651706" y="3229433"/>
                </a:cubicBezTo>
                <a:cubicBezTo>
                  <a:pt x="7651706" y="3221858"/>
                  <a:pt x="7657847" y="3215717"/>
                  <a:pt x="7665422" y="3215717"/>
                </a:cubicBezTo>
                <a:close/>
                <a:moveTo>
                  <a:pt x="7612465" y="3215387"/>
                </a:moveTo>
                <a:cubicBezTo>
                  <a:pt x="7620040" y="3215387"/>
                  <a:pt x="7626181" y="3221528"/>
                  <a:pt x="7626181" y="3229103"/>
                </a:cubicBezTo>
                <a:cubicBezTo>
                  <a:pt x="7626181" y="3236678"/>
                  <a:pt x="7620040" y="3242819"/>
                  <a:pt x="7612465" y="3242819"/>
                </a:cubicBezTo>
                <a:cubicBezTo>
                  <a:pt x="7604890" y="3242819"/>
                  <a:pt x="7598749" y="3236678"/>
                  <a:pt x="7598749" y="3229103"/>
                </a:cubicBezTo>
                <a:cubicBezTo>
                  <a:pt x="7598749" y="3221528"/>
                  <a:pt x="7604890" y="3215387"/>
                  <a:pt x="7612465" y="3215387"/>
                </a:cubicBezTo>
                <a:close/>
                <a:moveTo>
                  <a:pt x="5577237" y="3215054"/>
                </a:moveTo>
                <a:cubicBezTo>
                  <a:pt x="5584812" y="3215054"/>
                  <a:pt x="5590953" y="3221195"/>
                  <a:pt x="5590953" y="3228770"/>
                </a:cubicBezTo>
                <a:cubicBezTo>
                  <a:pt x="5590953" y="3236345"/>
                  <a:pt x="5584812" y="3242486"/>
                  <a:pt x="5577237" y="3242486"/>
                </a:cubicBezTo>
                <a:cubicBezTo>
                  <a:pt x="5569662" y="3242486"/>
                  <a:pt x="5563521" y="3236345"/>
                  <a:pt x="5563521" y="3228770"/>
                </a:cubicBezTo>
                <a:cubicBezTo>
                  <a:pt x="5563521" y="3221195"/>
                  <a:pt x="5569662" y="3215054"/>
                  <a:pt x="5577237" y="3215054"/>
                </a:cubicBezTo>
                <a:close/>
                <a:moveTo>
                  <a:pt x="7559173" y="3214723"/>
                </a:moveTo>
                <a:cubicBezTo>
                  <a:pt x="7566748" y="3214723"/>
                  <a:pt x="7572889" y="3220864"/>
                  <a:pt x="7572889" y="3228439"/>
                </a:cubicBezTo>
                <a:cubicBezTo>
                  <a:pt x="7572889" y="3236014"/>
                  <a:pt x="7566748" y="3242155"/>
                  <a:pt x="7559173" y="3242155"/>
                </a:cubicBezTo>
                <a:cubicBezTo>
                  <a:pt x="7551598" y="3242155"/>
                  <a:pt x="7545457" y="3236014"/>
                  <a:pt x="7545457" y="3228439"/>
                </a:cubicBezTo>
                <a:cubicBezTo>
                  <a:pt x="7545457" y="3220864"/>
                  <a:pt x="7551598" y="3214723"/>
                  <a:pt x="7559173" y="3214723"/>
                </a:cubicBezTo>
                <a:close/>
                <a:moveTo>
                  <a:pt x="7505886" y="3214393"/>
                </a:moveTo>
                <a:cubicBezTo>
                  <a:pt x="7513461" y="3214393"/>
                  <a:pt x="7519602" y="3220534"/>
                  <a:pt x="7519602" y="3228109"/>
                </a:cubicBezTo>
                <a:cubicBezTo>
                  <a:pt x="7519602" y="3235684"/>
                  <a:pt x="7513461" y="3241825"/>
                  <a:pt x="7505886" y="3241825"/>
                </a:cubicBezTo>
                <a:cubicBezTo>
                  <a:pt x="7498311" y="3241825"/>
                  <a:pt x="7492170" y="3235684"/>
                  <a:pt x="7492170" y="3228109"/>
                </a:cubicBezTo>
                <a:cubicBezTo>
                  <a:pt x="7492170" y="3220534"/>
                  <a:pt x="7498311" y="3214393"/>
                  <a:pt x="7505886" y="3214393"/>
                </a:cubicBezTo>
                <a:close/>
                <a:moveTo>
                  <a:pt x="7452598" y="3214063"/>
                </a:moveTo>
                <a:cubicBezTo>
                  <a:pt x="7460173" y="3214063"/>
                  <a:pt x="7466314" y="3220204"/>
                  <a:pt x="7466314" y="3227779"/>
                </a:cubicBezTo>
                <a:cubicBezTo>
                  <a:pt x="7466314" y="3235354"/>
                  <a:pt x="7460173" y="3241495"/>
                  <a:pt x="7452598" y="3241495"/>
                </a:cubicBezTo>
                <a:cubicBezTo>
                  <a:pt x="7445023" y="3241495"/>
                  <a:pt x="7438882" y="3235354"/>
                  <a:pt x="7438882" y="3227779"/>
                </a:cubicBezTo>
                <a:cubicBezTo>
                  <a:pt x="7438882" y="3220204"/>
                  <a:pt x="7445023" y="3214063"/>
                  <a:pt x="7452598" y="3214063"/>
                </a:cubicBezTo>
                <a:close/>
                <a:moveTo>
                  <a:pt x="3515203" y="3214063"/>
                </a:moveTo>
                <a:cubicBezTo>
                  <a:pt x="3522778" y="3214063"/>
                  <a:pt x="3528919" y="3220204"/>
                  <a:pt x="3528919" y="3227779"/>
                </a:cubicBezTo>
                <a:cubicBezTo>
                  <a:pt x="3528919" y="3235354"/>
                  <a:pt x="3522778" y="3241495"/>
                  <a:pt x="3515203" y="3241495"/>
                </a:cubicBezTo>
                <a:cubicBezTo>
                  <a:pt x="3507628" y="3241495"/>
                  <a:pt x="3501487" y="3235354"/>
                  <a:pt x="3501487" y="3227779"/>
                </a:cubicBezTo>
                <a:cubicBezTo>
                  <a:pt x="3501487" y="3220204"/>
                  <a:pt x="3507628" y="3214063"/>
                  <a:pt x="3515203" y="3214063"/>
                </a:cubicBezTo>
                <a:close/>
                <a:moveTo>
                  <a:pt x="2354189" y="3214063"/>
                </a:moveTo>
                <a:cubicBezTo>
                  <a:pt x="2361765" y="3214063"/>
                  <a:pt x="2367902" y="3220204"/>
                  <a:pt x="2367902" y="3227779"/>
                </a:cubicBezTo>
                <a:cubicBezTo>
                  <a:pt x="2367902" y="3235354"/>
                  <a:pt x="2361765" y="3241495"/>
                  <a:pt x="2354189" y="3241495"/>
                </a:cubicBezTo>
                <a:cubicBezTo>
                  <a:pt x="2346610" y="3241495"/>
                  <a:pt x="2340475" y="3235354"/>
                  <a:pt x="2340475" y="3227779"/>
                </a:cubicBezTo>
                <a:cubicBezTo>
                  <a:pt x="2340475" y="3220204"/>
                  <a:pt x="2346610" y="3214063"/>
                  <a:pt x="2354189" y="3214063"/>
                </a:cubicBezTo>
                <a:close/>
                <a:moveTo>
                  <a:pt x="7399307" y="3213730"/>
                </a:moveTo>
                <a:cubicBezTo>
                  <a:pt x="7406882" y="3213730"/>
                  <a:pt x="7413023" y="3219871"/>
                  <a:pt x="7413023" y="3227446"/>
                </a:cubicBezTo>
                <a:cubicBezTo>
                  <a:pt x="7413023" y="3235021"/>
                  <a:pt x="7406882" y="3241162"/>
                  <a:pt x="7399307" y="3241162"/>
                </a:cubicBezTo>
                <a:cubicBezTo>
                  <a:pt x="7391732" y="3241162"/>
                  <a:pt x="7385591" y="3235021"/>
                  <a:pt x="7385591" y="3227446"/>
                </a:cubicBezTo>
                <a:cubicBezTo>
                  <a:pt x="7385591" y="3219871"/>
                  <a:pt x="7391732" y="3213730"/>
                  <a:pt x="7399307" y="3213730"/>
                </a:cubicBezTo>
                <a:close/>
                <a:moveTo>
                  <a:pt x="7345689" y="3213069"/>
                </a:moveTo>
                <a:cubicBezTo>
                  <a:pt x="7353264" y="3213069"/>
                  <a:pt x="7359405" y="3219210"/>
                  <a:pt x="7359405" y="3226785"/>
                </a:cubicBezTo>
                <a:cubicBezTo>
                  <a:pt x="7359405" y="3234360"/>
                  <a:pt x="7353264" y="3240501"/>
                  <a:pt x="7345689" y="3240501"/>
                </a:cubicBezTo>
                <a:cubicBezTo>
                  <a:pt x="7338114" y="3240501"/>
                  <a:pt x="7331973" y="3234360"/>
                  <a:pt x="7331973" y="3226785"/>
                </a:cubicBezTo>
                <a:cubicBezTo>
                  <a:pt x="7331973" y="3219210"/>
                  <a:pt x="7338114" y="3213069"/>
                  <a:pt x="7345689" y="3213069"/>
                </a:cubicBezTo>
                <a:close/>
                <a:moveTo>
                  <a:pt x="2461098" y="3213069"/>
                </a:moveTo>
                <a:cubicBezTo>
                  <a:pt x="2468668" y="3213069"/>
                  <a:pt x="2474813" y="3219210"/>
                  <a:pt x="2474813" y="3226785"/>
                </a:cubicBezTo>
                <a:cubicBezTo>
                  <a:pt x="2474813" y="3234360"/>
                  <a:pt x="2468668" y="3240501"/>
                  <a:pt x="2461098" y="3240501"/>
                </a:cubicBezTo>
                <a:cubicBezTo>
                  <a:pt x="2453517" y="3240501"/>
                  <a:pt x="2447375" y="3234360"/>
                  <a:pt x="2447375" y="3226785"/>
                </a:cubicBezTo>
                <a:cubicBezTo>
                  <a:pt x="2447375" y="3219210"/>
                  <a:pt x="2453517" y="3213069"/>
                  <a:pt x="2461098" y="3213069"/>
                </a:cubicBezTo>
                <a:close/>
                <a:moveTo>
                  <a:pt x="7292068" y="3212739"/>
                </a:moveTo>
                <a:cubicBezTo>
                  <a:pt x="7299643" y="3212739"/>
                  <a:pt x="7305784" y="3218880"/>
                  <a:pt x="7305784" y="3226455"/>
                </a:cubicBezTo>
                <a:cubicBezTo>
                  <a:pt x="7305784" y="3234030"/>
                  <a:pt x="7299643" y="3240171"/>
                  <a:pt x="7292068" y="3240171"/>
                </a:cubicBezTo>
                <a:cubicBezTo>
                  <a:pt x="7284493" y="3240171"/>
                  <a:pt x="7278352" y="3234030"/>
                  <a:pt x="7278352" y="3226455"/>
                </a:cubicBezTo>
                <a:cubicBezTo>
                  <a:pt x="7278352" y="3218880"/>
                  <a:pt x="7284493" y="3212739"/>
                  <a:pt x="7292068" y="3212739"/>
                </a:cubicBezTo>
                <a:close/>
                <a:moveTo>
                  <a:pt x="7238450" y="3212076"/>
                </a:moveTo>
                <a:cubicBezTo>
                  <a:pt x="7246025" y="3212076"/>
                  <a:pt x="7252166" y="3218217"/>
                  <a:pt x="7252166" y="3225792"/>
                </a:cubicBezTo>
                <a:cubicBezTo>
                  <a:pt x="7252166" y="3233367"/>
                  <a:pt x="7246025" y="3239508"/>
                  <a:pt x="7238450" y="3239508"/>
                </a:cubicBezTo>
                <a:cubicBezTo>
                  <a:pt x="7230875" y="3239508"/>
                  <a:pt x="7224734" y="3233367"/>
                  <a:pt x="7224734" y="3225792"/>
                </a:cubicBezTo>
                <a:cubicBezTo>
                  <a:pt x="7224734" y="3218217"/>
                  <a:pt x="7230875" y="3212076"/>
                  <a:pt x="7238450" y="3212076"/>
                </a:cubicBezTo>
                <a:close/>
                <a:moveTo>
                  <a:pt x="2568335" y="3212076"/>
                </a:moveTo>
                <a:cubicBezTo>
                  <a:pt x="2575911" y="3212076"/>
                  <a:pt x="2582050" y="3218217"/>
                  <a:pt x="2582050" y="3225792"/>
                </a:cubicBezTo>
                <a:cubicBezTo>
                  <a:pt x="2582050" y="3233367"/>
                  <a:pt x="2575911" y="3239508"/>
                  <a:pt x="2568335" y="3239508"/>
                </a:cubicBezTo>
                <a:cubicBezTo>
                  <a:pt x="2560755" y="3239508"/>
                  <a:pt x="2554619" y="3233367"/>
                  <a:pt x="2554619" y="3225792"/>
                </a:cubicBezTo>
                <a:cubicBezTo>
                  <a:pt x="2554619" y="3218217"/>
                  <a:pt x="2560755" y="3212076"/>
                  <a:pt x="2568335" y="3212076"/>
                </a:cubicBezTo>
                <a:close/>
                <a:moveTo>
                  <a:pt x="4914937" y="3211746"/>
                </a:moveTo>
                <a:cubicBezTo>
                  <a:pt x="4922512" y="3211746"/>
                  <a:pt x="4928653" y="3217887"/>
                  <a:pt x="4928653" y="3225462"/>
                </a:cubicBezTo>
                <a:cubicBezTo>
                  <a:pt x="4928653" y="3233037"/>
                  <a:pt x="4922512" y="3239178"/>
                  <a:pt x="4914937" y="3239178"/>
                </a:cubicBezTo>
                <a:cubicBezTo>
                  <a:pt x="4907362" y="3239178"/>
                  <a:pt x="4901221" y="3233037"/>
                  <a:pt x="4901221" y="3225462"/>
                </a:cubicBezTo>
                <a:cubicBezTo>
                  <a:pt x="4901221" y="3217887"/>
                  <a:pt x="4907362" y="3211746"/>
                  <a:pt x="4914937" y="3211746"/>
                </a:cubicBezTo>
                <a:close/>
                <a:moveTo>
                  <a:pt x="4868929" y="3211085"/>
                </a:moveTo>
                <a:cubicBezTo>
                  <a:pt x="4876504" y="3211085"/>
                  <a:pt x="4882645" y="3217226"/>
                  <a:pt x="4882645" y="3224801"/>
                </a:cubicBezTo>
                <a:cubicBezTo>
                  <a:pt x="4882645" y="3232376"/>
                  <a:pt x="4876504" y="3238517"/>
                  <a:pt x="4868929" y="3238517"/>
                </a:cubicBezTo>
                <a:cubicBezTo>
                  <a:pt x="4861354" y="3238517"/>
                  <a:pt x="4855213" y="3232376"/>
                  <a:pt x="4855213" y="3224801"/>
                </a:cubicBezTo>
                <a:cubicBezTo>
                  <a:pt x="4855213" y="3217226"/>
                  <a:pt x="4861354" y="3211085"/>
                  <a:pt x="4868929" y="3211085"/>
                </a:cubicBezTo>
                <a:close/>
                <a:moveTo>
                  <a:pt x="2676235" y="3211082"/>
                </a:moveTo>
                <a:cubicBezTo>
                  <a:pt x="2683810" y="3211082"/>
                  <a:pt x="2689951" y="3217223"/>
                  <a:pt x="2689951" y="3224798"/>
                </a:cubicBezTo>
                <a:cubicBezTo>
                  <a:pt x="2689951" y="3232373"/>
                  <a:pt x="2683810" y="3238514"/>
                  <a:pt x="2676235" y="3238514"/>
                </a:cubicBezTo>
                <a:cubicBezTo>
                  <a:pt x="2668654" y="3238514"/>
                  <a:pt x="2662513" y="3232373"/>
                  <a:pt x="2662513" y="3224798"/>
                </a:cubicBezTo>
                <a:cubicBezTo>
                  <a:pt x="2662513" y="3217223"/>
                  <a:pt x="2668654" y="3211082"/>
                  <a:pt x="2676235" y="3211082"/>
                </a:cubicBezTo>
                <a:close/>
                <a:moveTo>
                  <a:pt x="4960945" y="3209761"/>
                </a:moveTo>
                <a:cubicBezTo>
                  <a:pt x="4968520" y="3209761"/>
                  <a:pt x="4974661" y="3215902"/>
                  <a:pt x="4974661" y="3223477"/>
                </a:cubicBezTo>
                <a:cubicBezTo>
                  <a:pt x="4974661" y="3231052"/>
                  <a:pt x="4968520" y="3237193"/>
                  <a:pt x="4960945" y="3237193"/>
                </a:cubicBezTo>
                <a:cubicBezTo>
                  <a:pt x="4953370" y="3237193"/>
                  <a:pt x="4947229" y="3231052"/>
                  <a:pt x="4947229" y="3223477"/>
                </a:cubicBezTo>
                <a:cubicBezTo>
                  <a:pt x="4947229" y="3215902"/>
                  <a:pt x="4953370" y="3209761"/>
                  <a:pt x="4960945" y="3209761"/>
                </a:cubicBezTo>
                <a:close/>
                <a:moveTo>
                  <a:pt x="2784471" y="3209761"/>
                </a:moveTo>
                <a:cubicBezTo>
                  <a:pt x="2792040" y="3209761"/>
                  <a:pt x="2798184" y="3215902"/>
                  <a:pt x="2798184" y="3223477"/>
                </a:cubicBezTo>
                <a:cubicBezTo>
                  <a:pt x="2798184" y="3231052"/>
                  <a:pt x="2792040" y="3237193"/>
                  <a:pt x="2784471" y="3237193"/>
                </a:cubicBezTo>
                <a:cubicBezTo>
                  <a:pt x="2776889" y="3237193"/>
                  <a:pt x="2770753" y="3231052"/>
                  <a:pt x="2770753" y="3223477"/>
                </a:cubicBezTo>
                <a:cubicBezTo>
                  <a:pt x="2770753" y="3215902"/>
                  <a:pt x="2776889" y="3209761"/>
                  <a:pt x="2784471" y="3209761"/>
                </a:cubicBezTo>
                <a:close/>
                <a:moveTo>
                  <a:pt x="2893030" y="3208104"/>
                </a:moveTo>
                <a:cubicBezTo>
                  <a:pt x="2900605" y="3208104"/>
                  <a:pt x="2906745" y="3214245"/>
                  <a:pt x="2906745" y="3221820"/>
                </a:cubicBezTo>
                <a:cubicBezTo>
                  <a:pt x="2906745" y="3229395"/>
                  <a:pt x="2900605" y="3235536"/>
                  <a:pt x="2893030" y="3235536"/>
                </a:cubicBezTo>
                <a:cubicBezTo>
                  <a:pt x="2885458" y="3235536"/>
                  <a:pt x="2879316" y="3229395"/>
                  <a:pt x="2879316" y="3221820"/>
                </a:cubicBezTo>
                <a:cubicBezTo>
                  <a:pt x="2879316" y="3214245"/>
                  <a:pt x="2885458" y="3208104"/>
                  <a:pt x="2893030" y="3208104"/>
                </a:cubicBezTo>
                <a:close/>
                <a:moveTo>
                  <a:pt x="4823255" y="3207774"/>
                </a:moveTo>
                <a:cubicBezTo>
                  <a:pt x="4830830" y="3207774"/>
                  <a:pt x="4836971" y="3213915"/>
                  <a:pt x="4836971" y="3221490"/>
                </a:cubicBezTo>
                <a:cubicBezTo>
                  <a:pt x="4836971" y="3229065"/>
                  <a:pt x="4830830" y="3235206"/>
                  <a:pt x="4823255" y="3235206"/>
                </a:cubicBezTo>
                <a:cubicBezTo>
                  <a:pt x="4815680" y="3235206"/>
                  <a:pt x="4809539" y="3229065"/>
                  <a:pt x="4809539" y="3221490"/>
                </a:cubicBezTo>
                <a:cubicBezTo>
                  <a:pt x="4809539" y="3213915"/>
                  <a:pt x="4815680" y="3207774"/>
                  <a:pt x="4823255" y="3207774"/>
                </a:cubicBezTo>
                <a:close/>
                <a:moveTo>
                  <a:pt x="3002175" y="3206450"/>
                </a:moveTo>
                <a:cubicBezTo>
                  <a:pt x="3009750" y="3206450"/>
                  <a:pt x="3015891" y="3212591"/>
                  <a:pt x="3015891" y="3220166"/>
                </a:cubicBezTo>
                <a:cubicBezTo>
                  <a:pt x="3015891" y="3227741"/>
                  <a:pt x="3009750" y="3233882"/>
                  <a:pt x="3002175" y="3233882"/>
                </a:cubicBezTo>
                <a:cubicBezTo>
                  <a:pt x="2994600" y="3233882"/>
                  <a:pt x="2988459" y="3227741"/>
                  <a:pt x="2988459" y="3220166"/>
                </a:cubicBezTo>
                <a:cubicBezTo>
                  <a:pt x="2988459" y="3212591"/>
                  <a:pt x="2994600" y="3206450"/>
                  <a:pt x="3002175" y="3206450"/>
                </a:cubicBezTo>
                <a:close/>
                <a:moveTo>
                  <a:pt x="5006619" y="3205126"/>
                </a:moveTo>
                <a:cubicBezTo>
                  <a:pt x="5014194" y="3205126"/>
                  <a:pt x="5020335" y="3211267"/>
                  <a:pt x="5020335" y="3218842"/>
                </a:cubicBezTo>
                <a:cubicBezTo>
                  <a:pt x="5020335" y="3226417"/>
                  <a:pt x="5014194" y="3232558"/>
                  <a:pt x="5006619" y="3232558"/>
                </a:cubicBezTo>
                <a:cubicBezTo>
                  <a:pt x="4999044" y="3232558"/>
                  <a:pt x="4992903" y="3226417"/>
                  <a:pt x="4992903" y="3218842"/>
                </a:cubicBezTo>
                <a:cubicBezTo>
                  <a:pt x="4992903" y="3211267"/>
                  <a:pt x="4999044" y="3205126"/>
                  <a:pt x="5006619" y="3205126"/>
                </a:cubicBezTo>
                <a:close/>
                <a:moveTo>
                  <a:pt x="5510046" y="3204462"/>
                </a:moveTo>
                <a:cubicBezTo>
                  <a:pt x="5517621" y="3204462"/>
                  <a:pt x="5523762" y="3210603"/>
                  <a:pt x="5523762" y="3218178"/>
                </a:cubicBezTo>
                <a:cubicBezTo>
                  <a:pt x="5523762" y="3225753"/>
                  <a:pt x="5517621" y="3231894"/>
                  <a:pt x="5510046" y="3231894"/>
                </a:cubicBezTo>
                <a:cubicBezTo>
                  <a:pt x="5502471" y="3231894"/>
                  <a:pt x="5496330" y="3225753"/>
                  <a:pt x="5496330" y="3218178"/>
                </a:cubicBezTo>
                <a:cubicBezTo>
                  <a:pt x="5496330" y="3210603"/>
                  <a:pt x="5502471" y="3204462"/>
                  <a:pt x="5510046" y="3204462"/>
                </a:cubicBezTo>
                <a:close/>
                <a:moveTo>
                  <a:pt x="3112062" y="3204462"/>
                </a:moveTo>
                <a:cubicBezTo>
                  <a:pt x="3119637" y="3204462"/>
                  <a:pt x="3125778" y="3210603"/>
                  <a:pt x="3125778" y="3218178"/>
                </a:cubicBezTo>
                <a:cubicBezTo>
                  <a:pt x="3125778" y="3225753"/>
                  <a:pt x="3119637" y="3231894"/>
                  <a:pt x="3112062" y="3231894"/>
                </a:cubicBezTo>
                <a:cubicBezTo>
                  <a:pt x="3104487" y="3231894"/>
                  <a:pt x="3098346" y="3225753"/>
                  <a:pt x="3098346" y="3218178"/>
                </a:cubicBezTo>
                <a:cubicBezTo>
                  <a:pt x="3098346" y="3210603"/>
                  <a:pt x="3104487" y="3204462"/>
                  <a:pt x="3112062" y="3204462"/>
                </a:cubicBezTo>
                <a:close/>
                <a:moveTo>
                  <a:pt x="3222943" y="3202148"/>
                </a:moveTo>
                <a:cubicBezTo>
                  <a:pt x="3230518" y="3202148"/>
                  <a:pt x="3236659" y="3208289"/>
                  <a:pt x="3236659" y="3215864"/>
                </a:cubicBezTo>
                <a:cubicBezTo>
                  <a:pt x="3236659" y="3223439"/>
                  <a:pt x="3230518" y="3229580"/>
                  <a:pt x="3222943" y="3229580"/>
                </a:cubicBezTo>
                <a:cubicBezTo>
                  <a:pt x="3215368" y="3229580"/>
                  <a:pt x="3209227" y="3223439"/>
                  <a:pt x="3209227" y="3215864"/>
                </a:cubicBezTo>
                <a:cubicBezTo>
                  <a:pt x="3209227" y="3208289"/>
                  <a:pt x="3215368" y="3202148"/>
                  <a:pt x="3222943" y="3202148"/>
                </a:cubicBezTo>
                <a:close/>
                <a:moveTo>
                  <a:pt x="5331978" y="3201484"/>
                </a:moveTo>
                <a:cubicBezTo>
                  <a:pt x="5339553" y="3201484"/>
                  <a:pt x="5345694" y="3207625"/>
                  <a:pt x="5345694" y="3215200"/>
                </a:cubicBezTo>
                <a:cubicBezTo>
                  <a:pt x="5345694" y="3222775"/>
                  <a:pt x="5339553" y="3228916"/>
                  <a:pt x="5331978" y="3228916"/>
                </a:cubicBezTo>
                <a:cubicBezTo>
                  <a:pt x="5324403" y="3228916"/>
                  <a:pt x="5318262" y="3222775"/>
                  <a:pt x="5318262" y="3215200"/>
                </a:cubicBezTo>
                <a:cubicBezTo>
                  <a:pt x="5318262" y="3207625"/>
                  <a:pt x="5324403" y="3201484"/>
                  <a:pt x="5331978" y="3201484"/>
                </a:cubicBezTo>
                <a:close/>
                <a:moveTo>
                  <a:pt x="5217125" y="3200824"/>
                </a:moveTo>
                <a:cubicBezTo>
                  <a:pt x="5224700" y="3200824"/>
                  <a:pt x="5230841" y="3206965"/>
                  <a:pt x="5230841" y="3214540"/>
                </a:cubicBezTo>
                <a:cubicBezTo>
                  <a:pt x="5230841" y="3222115"/>
                  <a:pt x="5224700" y="3228256"/>
                  <a:pt x="5217125" y="3228256"/>
                </a:cubicBezTo>
                <a:cubicBezTo>
                  <a:pt x="5209550" y="3228256"/>
                  <a:pt x="5203409" y="3222115"/>
                  <a:pt x="5203409" y="3214540"/>
                </a:cubicBezTo>
                <a:cubicBezTo>
                  <a:pt x="5203409" y="3206965"/>
                  <a:pt x="5209550" y="3200824"/>
                  <a:pt x="5217125" y="3200824"/>
                </a:cubicBezTo>
                <a:close/>
                <a:moveTo>
                  <a:pt x="3334484" y="3199170"/>
                </a:moveTo>
                <a:cubicBezTo>
                  <a:pt x="3342059" y="3199170"/>
                  <a:pt x="3348200" y="3205311"/>
                  <a:pt x="3348200" y="3212886"/>
                </a:cubicBezTo>
                <a:cubicBezTo>
                  <a:pt x="3348200" y="3220461"/>
                  <a:pt x="3342059" y="3226602"/>
                  <a:pt x="3334484" y="3226602"/>
                </a:cubicBezTo>
                <a:cubicBezTo>
                  <a:pt x="3326909" y="3226602"/>
                  <a:pt x="3320768" y="3220461"/>
                  <a:pt x="3320768" y="3212886"/>
                </a:cubicBezTo>
                <a:cubicBezTo>
                  <a:pt x="3320768" y="3205311"/>
                  <a:pt x="3326909" y="3199170"/>
                  <a:pt x="3334484" y="3199170"/>
                </a:cubicBezTo>
                <a:close/>
                <a:moveTo>
                  <a:pt x="5051967" y="3197512"/>
                </a:moveTo>
                <a:cubicBezTo>
                  <a:pt x="5059542" y="3197512"/>
                  <a:pt x="5065683" y="3203653"/>
                  <a:pt x="5065683" y="3211228"/>
                </a:cubicBezTo>
                <a:cubicBezTo>
                  <a:pt x="5065683" y="3218803"/>
                  <a:pt x="5059542" y="3224944"/>
                  <a:pt x="5051967" y="3224944"/>
                </a:cubicBezTo>
                <a:cubicBezTo>
                  <a:pt x="5044392" y="3224944"/>
                  <a:pt x="5038251" y="3218803"/>
                  <a:pt x="5038251" y="3211228"/>
                </a:cubicBezTo>
                <a:cubicBezTo>
                  <a:pt x="5038251" y="3203653"/>
                  <a:pt x="5044392" y="3197512"/>
                  <a:pt x="5051967" y="3197512"/>
                </a:cubicBezTo>
                <a:close/>
                <a:moveTo>
                  <a:pt x="3447349" y="3195858"/>
                </a:moveTo>
                <a:cubicBezTo>
                  <a:pt x="3454924" y="3195858"/>
                  <a:pt x="3461065" y="3201999"/>
                  <a:pt x="3461065" y="3209574"/>
                </a:cubicBezTo>
                <a:cubicBezTo>
                  <a:pt x="3461065" y="3217149"/>
                  <a:pt x="3454924" y="3223290"/>
                  <a:pt x="3447349" y="3223290"/>
                </a:cubicBezTo>
                <a:cubicBezTo>
                  <a:pt x="3439774" y="3223290"/>
                  <a:pt x="3433633" y="3217149"/>
                  <a:pt x="3433633" y="3209574"/>
                </a:cubicBezTo>
                <a:cubicBezTo>
                  <a:pt x="3433633" y="3201999"/>
                  <a:pt x="3439774" y="3195858"/>
                  <a:pt x="3447349" y="3195858"/>
                </a:cubicBezTo>
                <a:close/>
                <a:moveTo>
                  <a:pt x="5441535" y="3192217"/>
                </a:moveTo>
                <a:cubicBezTo>
                  <a:pt x="5449110" y="3192217"/>
                  <a:pt x="5455251" y="3198358"/>
                  <a:pt x="5455251" y="3205933"/>
                </a:cubicBezTo>
                <a:cubicBezTo>
                  <a:pt x="5455251" y="3213508"/>
                  <a:pt x="5449110" y="3219649"/>
                  <a:pt x="5441535" y="3219649"/>
                </a:cubicBezTo>
                <a:cubicBezTo>
                  <a:pt x="5433960" y="3219649"/>
                  <a:pt x="5427819" y="3213508"/>
                  <a:pt x="5427819" y="3205933"/>
                </a:cubicBezTo>
                <a:cubicBezTo>
                  <a:pt x="5427819" y="3198358"/>
                  <a:pt x="5433960" y="3192217"/>
                  <a:pt x="5441535" y="3192217"/>
                </a:cubicBezTo>
                <a:close/>
                <a:moveTo>
                  <a:pt x="5675872" y="3191886"/>
                </a:moveTo>
                <a:cubicBezTo>
                  <a:pt x="5683447" y="3191886"/>
                  <a:pt x="5689588" y="3198027"/>
                  <a:pt x="5689588" y="3205602"/>
                </a:cubicBezTo>
                <a:cubicBezTo>
                  <a:pt x="5689588" y="3213177"/>
                  <a:pt x="5683447" y="3219318"/>
                  <a:pt x="5675872" y="3219318"/>
                </a:cubicBezTo>
                <a:cubicBezTo>
                  <a:pt x="5668297" y="3219318"/>
                  <a:pt x="5662156" y="3213177"/>
                  <a:pt x="5662156" y="3205602"/>
                </a:cubicBezTo>
                <a:cubicBezTo>
                  <a:pt x="5662156" y="3198027"/>
                  <a:pt x="5668297" y="3191886"/>
                  <a:pt x="5675872" y="3191886"/>
                </a:cubicBezTo>
                <a:close/>
                <a:moveTo>
                  <a:pt x="2401183" y="3191556"/>
                </a:moveTo>
                <a:cubicBezTo>
                  <a:pt x="2408757" y="3191556"/>
                  <a:pt x="2414898" y="3197697"/>
                  <a:pt x="2414898" y="3205272"/>
                </a:cubicBezTo>
                <a:cubicBezTo>
                  <a:pt x="2414898" y="3212847"/>
                  <a:pt x="2408757" y="3218988"/>
                  <a:pt x="2401183" y="3218988"/>
                </a:cubicBezTo>
                <a:cubicBezTo>
                  <a:pt x="2393611" y="3218988"/>
                  <a:pt x="2387465" y="3212847"/>
                  <a:pt x="2387465" y="3205272"/>
                </a:cubicBezTo>
                <a:cubicBezTo>
                  <a:pt x="2387465" y="3197697"/>
                  <a:pt x="2393611" y="3191556"/>
                  <a:pt x="2401183" y="3191556"/>
                </a:cubicBezTo>
                <a:close/>
                <a:moveTo>
                  <a:pt x="2507760" y="3190893"/>
                </a:moveTo>
                <a:cubicBezTo>
                  <a:pt x="2515344" y="3190893"/>
                  <a:pt x="2521480" y="3197034"/>
                  <a:pt x="2521480" y="3204609"/>
                </a:cubicBezTo>
                <a:cubicBezTo>
                  <a:pt x="2521480" y="3212184"/>
                  <a:pt x="2515344" y="3218325"/>
                  <a:pt x="2507760" y="3218325"/>
                </a:cubicBezTo>
                <a:cubicBezTo>
                  <a:pt x="2500186" y="3218325"/>
                  <a:pt x="2494045" y="3212184"/>
                  <a:pt x="2494045" y="3204609"/>
                </a:cubicBezTo>
                <a:cubicBezTo>
                  <a:pt x="2494045" y="3197034"/>
                  <a:pt x="2500186" y="3190893"/>
                  <a:pt x="2507760" y="3190893"/>
                </a:cubicBezTo>
                <a:close/>
                <a:moveTo>
                  <a:pt x="2614998" y="3189899"/>
                </a:moveTo>
                <a:cubicBezTo>
                  <a:pt x="2622576" y="3189899"/>
                  <a:pt x="2628719" y="3196040"/>
                  <a:pt x="2628719" y="3203615"/>
                </a:cubicBezTo>
                <a:cubicBezTo>
                  <a:pt x="2628719" y="3211190"/>
                  <a:pt x="2622576" y="3217331"/>
                  <a:pt x="2614998" y="3217331"/>
                </a:cubicBezTo>
                <a:cubicBezTo>
                  <a:pt x="2607428" y="3217331"/>
                  <a:pt x="2601291" y="3211190"/>
                  <a:pt x="2601291" y="3203615"/>
                </a:cubicBezTo>
                <a:cubicBezTo>
                  <a:pt x="2601291" y="3196040"/>
                  <a:pt x="2607428" y="3189899"/>
                  <a:pt x="2614998" y="3189899"/>
                </a:cubicBezTo>
                <a:close/>
                <a:moveTo>
                  <a:pt x="2722573" y="3188578"/>
                </a:moveTo>
                <a:cubicBezTo>
                  <a:pt x="2730146" y="3188578"/>
                  <a:pt x="2736290" y="3194719"/>
                  <a:pt x="2736290" y="3202294"/>
                </a:cubicBezTo>
                <a:cubicBezTo>
                  <a:pt x="2736290" y="3209869"/>
                  <a:pt x="2730146" y="3216010"/>
                  <a:pt x="2722573" y="3216010"/>
                </a:cubicBezTo>
                <a:cubicBezTo>
                  <a:pt x="2715001" y="3216010"/>
                  <a:pt x="2708855" y="3209869"/>
                  <a:pt x="2708855" y="3202294"/>
                </a:cubicBezTo>
                <a:cubicBezTo>
                  <a:pt x="2708855" y="3194719"/>
                  <a:pt x="2715001" y="3188578"/>
                  <a:pt x="2722573" y="3188578"/>
                </a:cubicBezTo>
                <a:close/>
                <a:moveTo>
                  <a:pt x="5096647" y="3187254"/>
                </a:moveTo>
                <a:cubicBezTo>
                  <a:pt x="5104222" y="3187254"/>
                  <a:pt x="5110363" y="3193395"/>
                  <a:pt x="5110363" y="3200970"/>
                </a:cubicBezTo>
                <a:cubicBezTo>
                  <a:pt x="5110363" y="3208545"/>
                  <a:pt x="5104222" y="3214686"/>
                  <a:pt x="5096647" y="3214686"/>
                </a:cubicBezTo>
                <a:cubicBezTo>
                  <a:pt x="5089072" y="3214686"/>
                  <a:pt x="5082931" y="3208545"/>
                  <a:pt x="5082931" y="3200970"/>
                </a:cubicBezTo>
                <a:cubicBezTo>
                  <a:pt x="5082931" y="3193395"/>
                  <a:pt x="5089072" y="3187254"/>
                  <a:pt x="5096647" y="3187254"/>
                </a:cubicBezTo>
                <a:close/>
                <a:moveTo>
                  <a:pt x="2830805" y="3187254"/>
                </a:moveTo>
                <a:cubicBezTo>
                  <a:pt x="2838379" y="3187254"/>
                  <a:pt x="2844521" y="3193395"/>
                  <a:pt x="2844521" y="3200970"/>
                </a:cubicBezTo>
                <a:cubicBezTo>
                  <a:pt x="2844521" y="3208545"/>
                  <a:pt x="2838379" y="3214686"/>
                  <a:pt x="2830805" y="3214686"/>
                </a:cubicBezTo>
                <a:cubicBezTo>
                  <a:pt x="2823234" y="3214686"/>
                  <a:pt x="2817093" y="3208545"/>
                  <a:pt x="2817093" y="3200970"/>
                </a:cubicBezTo>
                <a:cubicBezTo>
                  <a:pt x="2817093" y="3193395"/>
                  <a:pt x="2823234" y="3187254"/>
                  <a:pt x="2830805" y="3187254"/>
                </a:cubicBezTo>
                <a:close/>
                <a:moveTo>
                  <a:pt x="2939372" y="3185930"/>
                </a:moveTo>
                <a:cubicBezTo>
                  <a:pt x="2946947" y="3185930"/>
                  <a:pt x="2953086" y="3192071"/>
                  <a:pt x="2953086" y="3199646"/>
                </a:cubicBezTo>
                <a:cubicBezTo>
                  <a:pt x="2953086" y="3207221"/>
                  <a:pt x="2946947" y="3213362"/>
                  <a:pt x="2939372" y="3213362"/>
                </a:cubicBezTo>
                <a:cubicBezTo>
                  <a:pt x="2931795" y="3213362"/>
                  <a:pt x="2925657" y="3207221"/>
                  <a:pt x="2925657" y="3199646"/>
                </a:cubicBezTo>
                <a:cubicBezTo>
                  <a:pt x="2925657" y="3192071"/>
                  <a:pt x="2931795" y="3185930"/>
                  <a:pt x="2939372" y="3185930"/>
                </a:cubicBezTo>
                <a:close/>
                <a:moveTo>
                  <a:pt x="3048513" y="3184273"/>
                </a:moveTo>
                <a:cubicBezTo>
                  <a:pt x="3056088" y="3184273"/>
                  <a:pt x="3062229" y="3190414"/>
                  <a:pt x="3062229" y="3197989"/>
                </a:cubicBezTo>
                <a:cubicBezTo>
                  <a:pt x="3062229" y="3205564"/>
                  <a:pt x="3056088" y="3211705"/>
                  <a:pt x="3048513" y="3211705"/>
                </a:cubicBezTo>
                <a:cubicBezTo>
                  <a:pt x="3040938" y="3211705"/>
                  <a:pt x="3034797" y="3205564"/>
                  <a:pt x="3034797" y="3197989"/>
                </a:cubicBezTo>
                <a:cubicBezTo>
                  <a:pt x="3034797" y="3190414"/>
                  <a:pt x="3040938" y="3184273"/>
                  <a:pt x="3048513" y="3184273"/>
                </a:cubicBezTo>
                <a:close/>
                <a:moveTo>
                  <a:pt x="5611329" y="3183943"/>
                </a:moveTo>
                <a:cubicBezTo>
                  <a:pt x="5618904" y="3183943"/>
                  <a:pt x="5625045" y="3190084"/>
                  <a:pt x="5625045" y="3197659"/>
                </a:cubicBezTo>
                <a:cubicBezTo>
                  <a:pt x="5625045" y="3205234"/>
                  <a:pt x="5618904" y="3211375"/>
                  <a:pt x="5611329" y="3211375"/>
                </a:cubicBezTo>
                <a:cubicBezTo>
                  <a:pt x="5603754" y="3211375"/>
                  <a:pt x="5597613" y="3205234"/>
                  <a:pt x="5597613" y="3197659"/>
                </a:cubicBezTo>
                <a:cubicBezTo>
                  <a:pt x="5597613" y="3190084"/>
                  <a:pt x="5603754" y="3183943"/>
                  <a:pt x="5611329" y="3183943"/>
                </a:cubicBezTo>
                <a:close/>
                <a:moveTo>
                  <a:pt x="3158400" y="3182289"/>
                </a:moveTo>
                <a:cubicBezTo>
                  <a:pt x="3165975" y="3182289"/>
                  <a:pt x="3172116" y="3188430"/>
                  <a:pt x="3172116" y="3196005"/>
                </a:cubicBezTo>
                <a:cubicBezTo>
                  <a:pt x="3172116" y="3203580"/>
                  <a:pt x="3165975" y="3209721"/>
                  <a:pt x="3158400" y="3209721"/>
                </a:cubicBezTo>
                <a:cubicBezTo>
                  <a:pt x="3150825" y="3209721"/>
                  <a:pt x="3144684" y="3203580"/>
                  <a:pt x="3144684" y="3196005"/>
                </a:cubicBezTo>
                <a:cubicBezTo>
                  <a:pt x="3144684" y="3188430"/>
                  <a:pt x="3150825" y="3182289"/>
                  <a:pt x="3158400" y="3182289"/>
                </a:cubicBezTo>
                <a:close/>
                <a:moveTo>
                  <a:pt x="5258831" y="3181959"/>
                </a:moveTo>
                <a:cubicBezTo>
                  <a:pt x="5266406" y="3181959"/>
                  <a:pt x="5272547" y="3188100"/>
                  <a:pt x="5272547" y="3195675"/>
                </a:cubicBezTo>
                <a:cubicBezTo>
                  <a:pt x="5272547" y="3203250"/>
                  <a:pt x="5266406" y="3209391"/>
                  <a:pt x="5258831" y="3209391"/>
                </a:cubicBezTo>
                <a:cubicBezTo>
                  <a:pt x="5251256" y="3209391"/>
                  <a:pt x="5245115" y="3203250"/>
                  <a:pt x="5245115" y="3195675"/>
                </a:cubicBezTo>
                <a:cubicBezTo>
                  <a:pt x="5245115" y="3188100"/>
                  <a:pt x="5251256" y="3181959"/>
                  <a:pt x="5258831" y="3181959"/>
                </a:cubicBezTo>
                <a:close/>
                <a:moveTo>
                  <a:pt x="3268951" y="3179641"/>
                </a:moveTo>
                <a:cubicBezTo>
                  <a:pt x="3276526" y="3179641"/>
                  <a:pt x="3282667" y="3185782"/>
                  <a:pt x="3282667" y="3193357"/>
                </a:cubicBezTo>
                <a:cubicBezTo>
                  <a:pt x="3282667" y="3200932"/>
                  <a:pt x="3276526" y="3207073"/>
                  <a:pt x="3268951" y="3207073"/>
                </a:cubicBezTo>
                <a:cubicBezTo>
                  <a:pt x="3261376" y="3207073"/>
                  <a:pt x="3255235" y="3200932"/>
                  <a:pt x="3255235" y="3193357"/>
                </a:cubicBezTo>
                <a:cubicBezTo>
                  <a:pt x="3255235" y="3185782"/>
                  <a:pt x="3261376" y="3179641"/>
                  <a:pt x="3268951" y="3179641"/>
                </a:cubicBezTo>
                <a:close/>
                <a:moveTo>
                  <a:pt x="5371366" y="3177983"/>
                </a:moveTo>
                <a:cubicBezTo>
                  <a:pt x="5378941" y="3177983"/>
                  <a:pt x="5385082" y="3184124"/>
                  <a:pt x="5385082" y="3191699"/>
                </a:cubicBezTo>
                <a:cubicBezTo>
                  <a:pt x="5385082" y="3199274"/>
                  <a:pt x="5378941" y="3205415"/>
                  <a:pt x="5371366" y="3205415"/>
                </a:cubicBezTo>
                <a:cubicBezTo>
                  <a:pt x="5363791" y="3205415"/>
                  <a:pt x="5357650" y="3199274"/>
                  <a:pt x="5357650" y="3191699"/>
                </a:cubicBezTo>
                <a:cubicBezTo>
                  <a:pt x="5357650" y="3184124"/>
                  <a:pt x="5363791" y="3177983"/>
                  <a:pt x="5371366" y="3177983"/>
                </a:cubicBezTo>
                <a:close/>
                <a:moveTo>
                  <a:pt x="3380822" y="3176993"/>
                </a:moveTo>
                <a:cubicBezTo>
                  <a:pt x="3388397" y="3176993"/>
                  <a:pt x="3394538" y="3183134"/>
                  <a:pt x="3394538" y="3190709"/>
                </a:cubicBezTo>
                <a:cubicBezTo>
                  <a:pt x="3394538" y="3198284"/>
                  <a:pt x="3388397" y="3204425"/>
                  <a:pt x="3380822" y="3204425"/>
                </a:cubicBezTo>
                <a:cubicBezTo>
                  <a:pt x="3373247" y="3204425"/>
                  <a:pt x="3367106" y="3198284"/>
                  <a:pt x="3367106" y="3190709"/>
                </a:cubicBezTo>
                <a:cubicBezTo>
                  <a:pt x="3367106" y="3183134"/>
                  <a:pt x="3373247" y="3176993"/>
                  <a:pt x="3380822" y="3176993"/>
                </a:cubicBezTo>
                <a:close/>
                <a:moveTo>
                  <a:pt x="5545462" y="3175005"/>
                </a:moveTo>
                <a:cubicBezTo>
                  <a:pt x="5553037" y="3175005"/>
                  <a:pt x="5559178" y="3181146"/>
                  <a:pt x="5559178" y="3188721"/>
                </a:cubicBezTo>
                <a:cubicBezTo>
                  <a:pt x="5559178" y="3196296"/>
                  <a:pt x="5553037" y="3202437"/>
                  <a:pt x="5545462" y="3202437"/>
                </a:cubicBezTo>
                <a:cubicBezTo>
                  <a:pt x="5537887" y="3202437"/>
                  <a:pt x="5531746" y="3196296"/>
                  <a:pt x="5531746" y="3188721"/>
                </a:cubicBezTo>
                <a:cubicBezTo>
                  <a:pt x="5531746" y="3181146"/>
                  <a:pt x="5537887" y="3175005"/>
                  <a:pt x="5545462" y="3175005"/>
                </a:cubicBezTo>
                <a:close/>
                <a:moveTo>
                  <a:pt x="5140667" y="3174345"/>
                </a:moveTo>
                <a:cubicBezTo>
                  <a:pt x="5148242" y="3174345"/>
                  <a:pt x="5154383" y="3180486"/>
                  <a:pt x="5154383" y="3188061"/>
                </a:cubicBezTo>
                <a:cubicBezTo>
                  <a:pt x="5154383" y="3195636"/>
                  <a:pt x="5148242" y="3201777"/>
                  <a:pt x="5140667" y="3201777"/>
                </a:cubicBezTo>
                <a:cubicBezTo>
                  <a:pt x="5133092" y="3201777"/>
                  <a:pt x="5126951" y="3195636"/>
                  <a:pt x="5126951" y="3188061"/>
                </a:cubicBezTo>
                <a:cubicBezTo>
                  <a:pt x="5126951" y="3180486"/>
                  <a:pt x="5133092" y="3174345"/>
                  <a:pt x="5140667" y="3174345"/>
                </a:cubicBezTo>
                <a:close/>
                <a:moveTo>
                  <a:pt x="8151308" y="3173351"/>
                </a:moveTo>
                <a:cubicBezTo>
                  <a:pt x="8158883" y="3173351"/>
                  <a:pt x="8165024" y="3179492"/>
                  <a:pt x="8165024" y="3187067"/>
                </a:cubicBezTo>
                <a:cubicBezTo>
                  <a:pt x="8165024" y="3194642"/>
                  <a:pt x="8158883" y="3200783"/>
                  <a:pt x="8151308" y="3200783"/>
                </a:cubicBezTo>
                <a:cubicBezTo>
                  <a:pt x="8143733" y="3200783"/>
                  <a:pt x="8137592" y="3194642"/>
                  <a:pt x="8137592" y="3187067"/>
                </a:cubicBezTo>
                <a:cubicBezTo>
                  <a:pt x="8137592" y="3179492"/>
                  <a:pt x="8143733" y="3173351"/>
                  <a:pt x="8151308" y="3173351"/>
                </a:cubicBezTo>
                <a:close/>
                <a:moveTo>
                  <a:pt x="8098680" y="3173021"/>
                </a:moveTo>
                <a:cubicBezTo>
                  <a:pt x="8106255" y="3173021"/>
                  <a:pt x="8112396" y="3179162"/>
                  <a:pt x="8112396" y="3186737"/>
                </a:cubicBezTo>
                <a:cubicBezTo>
                  <a:pt x="8112396" y="3194312"/>
                  <a:pt x="8106255" y="3200453"/>
                  <a:pt x="8098680" y="3200453"/>
                </a:cubicBezTo>
                <a:cubicBezTo>
                  <a:pt x="8091105" y="3200453"/>
                  <a:pt x="8084964" y="3194312"/>
                  <a:pt x="8084964" y="3186737"/>
                </a:cubicBezTo>
                <a:cubicBezTo>
                  <a:pt x="8084964" y="3179162"/>
                  <a:pt x="8091105" y="3173021"/>
                  <a:pt x="8098680" y="3173021"/>
                </a:cubicBezTo>
                <a:close/>
                <a:moveTo>
                  <a:pt x="8046383" y="3173021"/>
                </a:moveTo>
                <a:cubicBezTo>
                  <a:pt x="8053958" y="3173021"/>
                  <a:pt x="8060099" y="3179162"/>
                  <a:pt x="8060099" y="3186737"/>
                </a:cubicBezTo>
                <a:cubicBezTo>
                  <a:pt x="8060099" y="3194312"/>
                  <a:pt x="8053958" y="3200453"/>
                  <a:pt x="8046383" y="3200453"/>
                </a:cubicBezTo>
                <a:cubicBezTo>
                  <a:pt x="8038808" y="3200453"/>
                  <a:pt x="8032667" y="3194312"/>
                  <a:pt x="8032667" y="3186737"/>
                </a:cubicBezTo>
                <a:cubicBezTo>
                  <a:pt x="8032667" y="3179162"/>
                  <a:pt x="8038808" y="3173021"/>
                  <a:pt x="8046383" y="3173021"/>
                </a:cubicBezTo>
                <a:close/>
                <a:moveTo>
                  <a:pt x="7993759" y="3172691"/>
                </a:moveTo>
                <a:cubicBezTo>
                  <a:pt x="8001334" y="3172691"/>
                  <a:pt x="8007475" y="3178832"/>
                  <a:pt x="8007475" y="3186407"/>
                </a:cubicBezTo>
                <a:cubicBezTo>
                  <a:pt x="8007475" y="3193982"/>
                  <a:pt x="8001334" y="3200123"/>
                  <a:pt x="7993759" y="3200123"/>
                </a:cubicBezTo>
                <a:cubicBezTo>
                  <a:pt x="7986184" y="3200123"/>
                  <a:pt x="7980043" y="3193982"/>
                  <a:pt x="7980043" y="3186407"/>
                </a:cubicBezTo>
                <a:cubicBezTo>
                  <a:pt x="7980043" y="3178832"/>
                  <a:pt x="7986184" y="3172691"/>
                  <a:pt x="7993759" y="3172691"/>
                </a:cubicBezTo>
                <a:close/>
                <a:moveTo>
                  <a:pt x="7888504" y="3172357"/>
                </a:moveTo>
                <a:cubicBezTo>
                  <a:pt x="7896079" y="3172357"/>
                  <a:pt x="7902220" y="3178498"/>
                  <a:pt x="7902220" y="3186073"/>
                </a:cubicBezTo>
                <a:cubicBezTo>
                  <a:pt x="7902220" y="3193648"/>
                  <a:pt x="7896079" y="3199789"/>
                  <a:pt x="7888504" y="3199789"/>
                </a:cubicBezTo>
                <a:cubicBezTo>
                  <a:pt x="7880929" y="3199789"/>
                  <a:pt x="7874788" y="3193648"/>
                  <a:pt x="7874788" y="3186073"/>
                </a:cubicBezTo>
                <a:cubicBezTo>
                  <a:pt x="7874788" y="3178498"/>
                  <a:pt x="7880929" y="3172357"/>
                  <a:pt x="7888504" y="3172357"/>
                </a:cubicBezTo>
                <a:close/>
                <a:moveTo>
                  <a:pt x="7835877" y="3172027"/>
                </a:moveTo>
                <a:cubicBezTo>
                  <a:pt x="7843452" y="3172027"/>
                  <a:pt x="7849593" y="3178168"/>
                  <a:pt x="7849593" y="3185743"/>
                </a:cubicBezTo>
                <a:cubicBezTo>
                  <a:pt x="7849593" y="3193318"/>
                  <a:pt x="7843452" y="3199459"/>
                  <a:pt x="7835877" y="3199459"/>
                </a:cubicBezTo>
                <a:cubicBezTo>
                  <a:pt x="7828302" y="3199459"/>
                  <a:pt x="7822161" y="3193318"/>
                  <a:pt x="7822161" y="3185743"/>
                </a:cubicBezTo>
                <a:cubicBezTo>
                  <a:pt x="7822161" y="3178168"/>
                  <a:pt x="7828302" y="3172027"/>
                  <a:pt x="7835877" y="3172027"/>
                </a:cubicBezTo>
                <a:close/>
                <a:moveTo>
                  <a:pt x="7783235" y="3171697"/>
                </a:moveTo>
                <a:cubicBezTo>
                  <a:pt x="7790810" y="3171697"/>
                  <a:pt x="7796951" y="3177838"/>
                  <a:pt x="7796951" y="3185413"/>
                </a:cubicBezTo>
                <a:cubicBezTo>
                  <a:pt x="7796951" y="3192988"/>
                  <a:pt x="7790810" y="3199129"/>
                  <a:pt x="7783235" y="3199129"/>
                </a:cubicBezTo>
                <a:cubicBezTo>
                  <a:pt x="7775660" y="3199129"/>
                  <a:pt x="7769519" y="3192988"/>
                  <a:pt x="7769519" y="3185413"/>
                </a:cubicBezTo>
                <a:cubicBezTo>
                  <a:pt x="7769519" y="3177838"/>
                  <a:pt x="7775660" y="3171697"/>
                  <a:pt x="7783235" y="3171697"/>
                </a:cubicBezTo>
                <a:close/>
                <a:moveTo>
                  <a:pt x="7730292" y="3171364"/>
                </a:moveTo>
                <a:cubicBezTo>
                  <a:pt x="7737867" y="3171364"/>
                  <a:pt x="7744008" y="3177505"/>
                  <a:pt x="7744008" y="3185080"/>
                </a:cubicBezTo>
                <a:cubicBezTo>
                  <a:pt x="7744008" y="3192655"/>
                  <a:pt x="7737867" y="3198796"/>
                  <a:pt x="7730292" y="3198796"/>
                </a:cubicBezTo>
                <a:cubicBezTo>
                  <a:pt x="7722717" y="3198796"/>
                  <a:pt x="7716576" y="3192655"/>
                  <a:pt x="7716576" y="3185080"/>
                </a:cubicBezTo>
                <a:cubicBezTo>
                  <a:pt x="7716576" y="3177505"/>
                  <a:pt x="7722717" y="3171364"/>
                  <a:pt x="7730292" y="3171364"/>
                </a:cubicBezTo>
                <a:close/>
                <a:moveTo>
                  <a:pt x="7677334" y="3171364"/>
                </a:moveTo>
                <a:cubicBezTo>
                  <a:pt x="7684909" y="3171364"/>
                  <a:pt x="7691050" y="3177505"/>
                  <a:pt x="7691050" y="3185080"/>
                </a:cubicBezTo>
                <a:cubicBezTo>
                  <a:pt x="7691050" y="3192655"/>
                  <a:pt x="7684909" y="3198796"/>
                  <a:pt x="7677334" y="3198796"/>
                </a:cubicBezTo>
                <a:cubicBezTo>
                  <a:pt x="7669759" y="3198796"/>
                  <a:pt x="7663618" y="3192655"/>
                  <a:pt x="7663618" y="3185080"/>
                </a:cubicBezTo>
                <a:cubicBezTo>
                  <a:pt x="7663618" y="3177505"/>
                  <a:pt x="7669759" y="3171364"/>
                  <a:pt x="7677334" y="3171364"/>
                </a:cubicBezTo>
                <a:close/>
                <a:moveTo>
                  <a:pt x="2129448" y="3171364"/>
                </a:moveTo>
                <a:cubicBezTo>
                  <a:pt x="2137021" y="3171364"/>
                  <a:pt x="2143159" y="3177505"/>
                  <a:pt x="2143159" y="3185080"/>
                </a:cubicBezTo>
                <a:cubicBezTo>
                  <a:pt x="2143159" y="3192655"/>
                  <a:pt x="2137021" y="3198796"/>
                  <a:pt x="2129448" y="3198796"/>
                </a:cubicBezTo>
                <a:cubicBezTo>
                  <a:pt x="2121870" y="3198796"/>
                  <a:pt x="2115731" y="3192655"/>
                  <a:pt x="2115731" y="3185080"/>
                </a:cubicBezTo>
                <a:cubicBezTo>
                  <a:pt x="2115731" y="3177505"/>
                  <a:pt x="2121870" y="3171364"/>
                  <a:pt x="2129448" y="3171364"/>
                </a:cubicBezTo>
                <a:close/>
                <a:moveTo>
                  <a:pt x="7624710" y="3171034"/>
                </a:moveTo>
                <a:cubicBezTo>
                  <a:pt x="7632285" y="3171034"/>
                  <a:pt x="7638426" y="3177175"/>
                  <a:pt x="7638426" y="3184750"/>
                </a:cubicBezTo>
                <a:cubicBezTo>
                  <a:pt x="7638426" y="3192325"/>
                  <a:pt x="7632285" y="3198466"/>
                  <a:pt x="7624710" y="3198466"/>
                </a:cubicBezTo>
                <a:cubicBezTo>
                  <a:pt x="7617135" y="3198466"/>
                  <a:pt x="7610994" y="3192325"/>
                  <a:pt x="7610994" y="3184750"/>
                </a:cubicBezTo>
                <a:cubicBezTo>
                  <a:pt x="7610994" y="3177175"/>
                  <a:pt x="7617135" y="3171034"/>
                  <a:pt x="7624710" y="3171034"/>
                </a:cubicBezTo>
                <a:close/>
                <a:moveTo>
                  <a:pt x="7571753" y="3170703"/>
                </a:moveTo>
                <a:cubicBezTo>
                  <a:pt x="7579328" y="3170703"/>
                  <a:pt x="7585469" y="3176844"/>
                  <a:pt x="7585469" y="3184419"/>
                </a:cubicBezTo>
                <a:cubicBezTo>
                  <a:pt x="7585469" y="3191994"/>
                  <a:pt x="7579328" y="3198135"/>
                  <a:pt x="7571753" y="3198135"/>
                </a:cubicBezTo>
                <a:cubicBezTo>
                  <a:pt x="7564178" y="3198135"/>
                  <a:pt x="7558037" y="3191994"/>
                  <a:pt x="7558037" y="3184419"/>
                </a:cubicBezTo>
                <a:cubicBezTo>
                  <a:pt x="7558037" y="3176844"/>
                  <a:pt x="7564178" y="3170703"/>
                  <a:pt x="7571753" y="3170703"/>
                </a:cubicBezTo>
                <a:close/>
                <a:moveTo>
                  <a:pt x="7518465" y="3170373"/>
                </a:moveTo>
                <a:cubicBezTo>
                  <a:pt x="7526040" y="3170373"/>
                  <a:pt x="7532181" y="3176514"/>
                  <a:pt x="7532181" y="3184089"/>
                </a:cubicBezTo>
                <a:cubicBezTo>
                  <a:pt x="7532181" y="3191664"/>
                  <a:pt x="7526040" y="3197805"/>
                  <a:pt x="7518465" y="3197805"/>
                </a:cubicBezTo>
                <a:cubicBezTo>
                  <a:pt x="7510890" y="3197805"/>
                  <a:pt x="7504749" y="3191664"/>
                  <a:pt x="7504749" y="3184089"/>
                </a:cubicBezTo>
                <a:cubicBezTo>
                  <a:pt x="7504749" y="3176514"/>
                  <a:pt x="7510890" y="3170373"/>
                  <a:pt x="7518465" y="3170373"/>
                </a:cubicBezTo>
                <a:close/>
                <a:moveTo>
                  <a:pt x="7358928" y="3169049"/>
                </a:moveTo>
                <a:cubicBezTo>
                  <a:pt x="7366503" y="3169049"/>
                  <a:pt x="7372644" y="3175190"/>
                  <a:pt x="7372644" y="3182765"/>
                </a:cubicBezTo>
                <a:cubicBezTo>
                  <a:pt x="7372644" y="3190340"/>
                  <a:pt x="7366503" y="3196481"/>
                  <a:pt x="7358928" y="3196481"/>
                </a:cubicBezTo>
                <a:cubicBezTo>
                  <a:pt x="7351353" y="3196481"/>
                  <a:pt x="7345212" y="3190340"/>
                  <a:pt x="7345212" y="3182765"/>
                </a:cubicBezTo>
                <a:cubicBezTo>
                  <a:pt x="7345212" y="3175190"/>
                  <a:pt x="7351353" y="3169049"/>
                  <a:pt x="7358928" y="3169049"/>
                </a:cubicBezTo>
                <a:close/>
                <a:moveTo>
                  <a:pt x="2447855" y="3169049"/>
                </a:moveTo>
                <a:cubicBezTo>
                  <a:pt x="2455431" y="3169049"/>
                  <a:pt x="2461573" y="3175190"/>
                  <a:pt x="2461573" y="3182765"/>
                </a:cubicBezTo>
                <a:cubicBezTo>
                  <a:pt x="2461573" y="3190340"/>
                  <a:pt x="2455431" y="3196481"/>
                  <a:pt x="2447855" y="3196481"/>
                </a:cubicBezTo>
                <a:cubicBezTo>
                  <a:pt x="2440281" y="3196481"/>
                  <a:pt x="2434139" y="3190340"/>
                  <a:pt x="2434139" y="3182765"/>
                </a:cubicBezTo>
                <a:cubicBezTo>
                  <a:pt x="2434139" y="3175190"/>
                  <a:pt x="2440281" y="3169049"/>
                  <a:pt x="2447855" y="3169049"/>
                </a:cubicBezTo>
                <a:close/>
                <a:moveTo>
                  <a:pt x="7305641" y="3168716"/>
                </a:moveTo>
                <a:cubicBezTo>
                  <a:pt x="7313216" y="3168716"/>
                  <a:pt x="7319357" y="3174857"/>
                  <a:pt x="7319357" y="3182432"/>
                </a:cubicBezTo>
                <a:cubicBezTo>
                  <a:pt x="7319357" y="3190007"/>
                  <a:pt x="7313216" y="3196148"/>
                  <a:pt x="7305641" y="3196148"/>
                </a:cubicBezTo>
                <a:cubicBezTo>
                  <a:pt x="7298066" y="3196148"/>
                  <a:pt x="7291925" y="3190007"/>
                  <a:pt x="7291925" y="3182432"/>
                </a:cubicBezTo>
                <a:cubicBezTo>
                  <a:pt x="7291925" y="3174857"/>
                  <a:pt x="7298066" y="3168716"/>
                  <a:pt x="7305641" y="3168716"/>
                </a:cubicBezTo>
                <a:close/>
                <a:moveTo>
                  <a:pt x="7252350" y="3168386"/>
                </a:moveTo>
                <a:cubicBezTo>
                  <a:pt x="7259925" y="3168386"/>
                  <a:pt x="7266066" y="3174527"/>
                  <a:pt x="7266066" y="3182102"/>
                </a:cubicBezTo>
                <a:cubicBezTo>
                  <a:pt x="7266066" y="3189677"/>
                  <a:pt x="7259925" y="3195818"/>
                  <a:pt x="7252350" y="3195818"/>
                </a:cubicBezTo>
                <a:cubicBezTo>
                  <a:pt x="7244775" y="3195818"/>
                  <a:pt x="7238634" y="3189677"/>
                  <a:pt x="7238634" y="3182102"/>
                </a:cubicBezTo>
                <a:cubicBezTo>
                  <a:pt x="7238634" y="3174527"/>
                  <a:pt x="7244775" y="3168386"/>
                  <a:pt x="7252350" y="3168386"/>
                </a:cubicBezTo>
                <a:close/>
                <a:moveTo>
                  <a:pt x="2554432" y="3168386"/>
                </a:moveTo>
                <a:cubicBezTo>
                  <a:pt x="2562007" y="3168386"/>
                  <a:pt x="2568151" y="3174527"/>
                  <a:pt x="2568151" y="3182102"/>
                </a:cubicBezTo>
                <a:cubicBezTo>
                  <a:pt x="2568151" y="3189677"/>
                  <a:pt x="2562007" y="3195818"/>
                  <a:pt x="2554432" y="3195818"/>
                </a:cubicBezTo>
                <a:cubicBezTo>
                  <a:pt x="2546856" y="3195818"/>
                  <a:pt x="2540716" y="3189677"/>
                  <a:pt x="2540716" y="3182102"/>
                </a:cubicBezTo>
                <a:cubicBezTo>
                  <a:pt x="2540716" y="3174527"/>
                  <a:pt x="2546856" y="3168386"/>
                  <a:pt x="2554432" y="3168386"/>
                </a:cubicBezTo>
                <a:close/>
                <a:moveTo>
                  <a:pt x="7198732" y="3167725"/>
                </a:moveTo>
                <a:cubicBezTo>
                  <a:pt x="7206307" y="3167725"/>
                  <a:pt x="7212448" y="3173866"/>
                  <a:pt x="7212448" y="3181441"/>
                </a:cubicBezTo>
                <a:cubicBezTo>
                  <a:pt x="7212448" y="3189016"/>
                  <a:pt x="7206307" y="3195157"/>
                  <a:pt x="7198732" y="3195157"/>
                </a:cubicBezTo>
                <a:cubicBezTo>
                  <a:pt x="7191157" y="3195157"/>
                  <a:pt x="7185016" y="3189016"/>
                  <a:pt x="7185016" y="3181441"/>
                </a:cubicBezTo>
                <a:cubicBezTo>
                  <a:pt x="7185016" y="3173866"/>
                  <a:pt x="7191157" y="3167725"/>
                  <a:pt x="7198732" y="3167725"/>
                </a:cubicBezTo>
                <a:close/>
                <a:moveTo>
                  <a:pt x="2661670" y="3167392"/>
                </a:moveTo>
                <a:cubicBezTo>
                  <a:pt x="2669245" y="3167392"/>
                  <a:pt x="2675383" y="3173533"/>
                  <a:pt x="2675383" y="3181108"/>
                </a:cubicBezTo>
                <a:cubicBezTo>
                  <a:pt x="2675383" y="3188683"/>
                  <a:pt x="2669245" y="3194824"/>
                  <a:pt x="2661670" y="3194824"/>
                </a:cubicBezTo>
                <a:cubicBezTo>
                  <a:pt x="2654096" y="3194824"/>
                  <a:pt x="2647956" y="3188683"/>
                  <a:pt x="2647956" y="3181108"/>
                </a:cubicBezTo>
                <a:cubicBezTo>
                  <a:pt x="2647956" y="3173533"/>
                  <a:pt x="2654096" y="3167392"/>
                  <a:pt x="2661670" y="3167392"/>
                </a:cubicBezTo>
                <a:close/>
                <a:moveTo>
                  <a:pt x="2769241" y="3166401"/>
                </a:moveTo>
                <a:cubicBezTo>
                  <a:pt x="2776820" y="3166401"/>
                  <a:pt x="2782960" y="3172542"/>
                  <a:pt x="2782960" y="3180117"/>
                </a:cubicBezTo>
                <a:cubicBezTo>
                  <a:pt x="2782960" y="3187692"/>
                  <a:pt x="2776820" y="3193833"/>
                  <a:pt x="2769241" y="3193833"/>
                </a:cubicBezTo>
                <a:cubicBezTo>
                  <a:pt x="2761663" y="3193833"/>
                  <a:pt x="2755523" y="3187692"/>
                  <a:pt x="2755523" y="3180117"/>
                </a:cubicBezTo>
                <a:cubicBezTo>
                  <a:pt x="2755523" y="3172542"/>
                  <a:pt x="2761663" y="3166401"/>
                  <a:pt x="2769241" y="3166401"/>
                </a:cubicBezTo>
                <a:close/>
                <a:moveTo>
                  <a:pt x="2877141" y="3165078"/>
                </a:moveTo>
                <a:cubicBezTo>
                  <a:pt x="2884725" y="3165078"/>
                  <a:pt x="2890864" y="3171219"/>
                  <a:pt x="2890864" y="3178794"/>
                </a:cubicBezTo>
                <a:cubicBezTo>
                  <a:pt x="2890864" y="3186369"/>
                  <a:pt x="2884725" y="3192510"/>
                  <a:pt x="2877141" y="3192510"/>
                </a:cubicBezTo>
                <a:cubicBezTo>
                  <a:pt x="2869567" y="3192510"/>
                  <a:pt x="2863431" y="3186369"/>
                  <a:pt x="2863431" y="3178794"/>
                </a:cubicBezTo>
                <a:cubicBezTo>
                  <a:pt x="2863431" y="3171219"/>
                  <a:pt x="2869567" y="3165078"/>
                  <a:pt x="2877141" y="3165078"/>
                </a:cubicBezTo>
                <a:close/>
                <a:moveTo>
                  <a:pt x="5478275" y="3164414"/>
                </a:moveTo>
                <a:cubicBezTo>
                  <a:pt x="5485850" y="3164414"/>
                  <a:pt x="5491991" y="3170555"/>
                  <a:pt x="5491991" y="3178130"/>
                </a:cubicBezTo>
                <a:cubicBezTo>
                  <a:pt x="5491991" y="3185705"/>
                  <a:pt x="5485850" y="3191846"/>
                  <a:pt x="5478275" y="3191846"/>
                </a:cubicBezTo>
                <a:cubicBezTo>
                  <a:pt x="5470700" y="3191846"/>
                  <a:pt x="5464559" y="3185705"/>
                  <a:pt x="5464559" y="3178130"/>
                </a:cubicBezTo>
                <a:cubicBezTo>
                  <a:pt x="5464559" y="3170555"/>
                  <a:pt x="5470700" y="3164414"/>
                  <a:pt x="5478275" y="3164414"/>
                </a:cubicBezTo>
                <a:close/>
                <a:moveTo>
                  <a:pt x="5769872" y="3164084"/>
                </a:moveTo>
                <a:cubicBezTo>
                  <a:pt x="5777447" y="3164084"/>
                  <a:pt x="5783588" y="3170225"/>
                  <a:pt x="5783588" y="3177800"/>
                </a:cubicBezTo>
                <a:cubicBezTo>
                  <a:pt x="5783588" y="3185375"/>
                  <a:pt x="5777447" y="3191516"/>
                  <a:pt x="5769872" y="3191516"/>
                </a:cubicBezTo>
                <a:cubicBezTo>
                  <a:pt x="5762297" y="3191516"/>
                  <a:pt x="5756156" y="3185375"/>
                  <a:pt x="5756156" y="3177800"/>
                </a:cubicBezTo>
                <a:cubicBezTo>
                  <a:pt x="5756156" y="3170225"/>
                  <a:pt x="5762297" y="3164084"/>
                  <a:pt x="5769872" y="3164084"/>
                </a:cubicBezTo>
                <a:close/>
                <a:moveTo>
                  <a:pt x="2985628" y="3163423"/>
                </a:moveTo>
                <a:cubicBezTo>
                  <a:pt x="2993203" y="3163423"/>
                  <a:pt x="2999344" y="3169564"/>
                  <a:pt x="2999344" y="3177139"/>
                </a:cubicBezTo>
                <a:cubicBezTo>
                  <a:pt x="2999344" y="3184714"/>
                  <a:pt x="2993203" y="3190855"/>
                  <a:pt x="2985628" y="3190855"/>
                </a:cubicBezTo>
                <a:cubicBezTo>
                  <a:pt x="2978133" y="3190855"/>
                  <a:pt x="2971990" y="3184714"/>
                  <a:pt x="2971990" y="3177139"/>
                </a:cubicBezTo>
                <a:cubicBezTo>
                  <a:pt x="2971990" y="3169564"/>
                  <a:pt x="2978133" y="3163423"/>
                  <a:pt x="2985628" y="3163423"/>
                </a:cubicBezTo>
                <a:close/>
                <a:moveTo>
                  <a:pt x="3094851" y="3161766"/>
                </a:moveTo>
                <a:cubicBezTo>
                  <a:pt x="3102426" y="3161766"/>
                  <a:pt x="3108567" y="3167907"/>
                  <a:pt x="3108567" y="3175482"/>
                </a:cubicBezTo>
                <a:cubicBezTo>
                  <a:pt x="3108567" y="3183057"/>
                  <a:pt x="3102426" y="3189198"/>
                  <a:pt x="3094851" y="3189198"/>
                </a:cubicBezTo>
                <a:cubicBezTo>
                  <a:pt x="3087276" y="3189198"/>
                  <a:pt x="3081135" y="3183057"/>
                  <a:pt x="3081135" y="3175482"/>
                </a:cubicBezTo>
                <a:cubicBezTo>
                  <a:pt x="3081135" y="3167907"/>
                  <a:pt x="3087276" y="3161766"/>
                  <a:pt x="3094851" y="3161766"/>
                </a:cubicBezTo>
                <a:close/>
                <a:moveTo>
                  <a:pt x="5299873" y="3160776"/>
                </a:moveTo>
                <a:cubicBezTo>
                  <a:pt x="5307448" y="3160776"/>
                  <a:pt x="5313589" y="3166917"/>
                  <a:pt x="5313589" y="3174492"/>
                </a:cubicBezTo>
                <a:cubicBezTo>
                  <a:pt x="5313589" y="3182067"/>
                  <a:pt x="5307448" y="3188208"/>
                  <a:pt x="5299873" y="3188208"/>
                </a:cubicBezTo>
                <a:cubicBezTo>
                  <a:pt x="5292298" y="3188208"/>
                  <a:pt x="5286157" y="3182067"/>
                  <a:pt x="5286157" y="3174492"/>
                </a:cubicBezTo>
                <a:cubicBezTo>
                  <a:pt x="5286157" y="3166917"/>
                  <a:pt x="5292298" y="3160776"/>
                  <a:pt x="5299873" y="3160776"/>
                </a:cubicBezTo>
                <a:close/>
                <a:moveTo>
                  <a:pt x="4926522" y="3160442"/>
                </a:moveTo>
                <a:cubicBezTo>
                  <a:pt x="4934097" y="3160442"/>
                  <a:pt x="4940238" y="3166583"/>
                  <a:pt x="4940238" y="3174158"/>
                </a:cubicBezTo>
                <a:cubicBezTo>
                  <a:pt x="4940238" y="3181733"/>
                  <a:pt x="4934097" y="3187874"/>
                  <a:pt x="4926522" y="3187874"/>
                </a:cubicBezTo>
                <a:cubicBezTo>
                  <a:pt x="4918947" y="3187874"/>
                  <a:pt x="4912806" y="3181733"/>
                  <a:pt x="4912806" y="3174158"/>
                </a:cubicBezTo>
                <a:cubicBezTo>
                  <a:pt x="4912806" y="3166583"/>
                  <a:pt x="4918947" y="3160442"/>
                  <a:pt x="4926522" y="3160442"/>
                </a:cubicBezTo>
                <a:close/>
                <a:moveTo>
                  <a:pt x="4880515" y="3160442"/>
                </a:moveTo>
                <a:cubicBezTo>
                  <a:pt x="4888090" y="3160442"/>
                  <a:pt x="4894231" y="3166583"/>
                  <a:pt x="4894231" y="3174158"/>
                </a:cubicBezTo>
                <a:cubicBezTo>
                  <a:pt x="4894231" y="3181733"/>
                  <a:pt x="4888090" y="3187874"/>
                  <a:pt x="4880515" y="3187874"/>
                </a:cubicBezTo>
                <a:cubicBezTo>
                  <a:pt x="4872940" y="3187874"/>
                  <a:pt x="4866799" y="3181733"/>
                  <a:pt x="4866799" y="3174158"/>
                </a:cubicBezTo>
                <a:cubicBezTo>
                  <a:pt x="4866799" y="3166583"/>
                  <a:pt x="4872940" y="3160442"/>
                  <a:pt x="4880515" y="3160442"/>
                </a:cubicBezTo>
                <a:close/>
                <a:moveTo>
                  <a:pt x="3204408" y="3159782"/>
                </a:moveTo>
                <a:cubicBezTo>
                  <a:pt x="3211983" y="3159782"/>
                  <a:pt x="3218124" y="3165923"/>
                  <a:pt x="3218124" y="3173498"/>
                </a:cubicBezTo>
                <a:cubicBezTo>
                  <a:pt x="3218124" y="3181073"/>
                  <a:pt x="3211983" y="3187214"/>
                  <a:pt x="3204408" y="3187214"/>
                </a:cubicBezTo>
                <a:cubicBezTo>
                  <a:pt x="3196833" y="3187214"/>
                  <a:pt x="3190692" y="3181073"/>
                  <a:pt x="3190692" y="3173498"/>
                </a:cubicBezTo>
                <a:cubicBezTo>
                  <a:pt x="3190692" y="3165923"/>
                  <a:pt x="3196833" y="3159782"/>
                  <a:pt x="3204408" y="3159782"/>
                </a:cubicBezTo>
                <a:close/>
                <a:moveTo>
                  <a:pt x="5184027" y="3158788"/>
                </a:moveTo>
                <a:cubicBezTo>
                  <a:pt x="5191602" y="3158788"/>
                  <a:pt x="5197743" y="3164929"/>
                  <a:pt x="5197743" y="3172504"/>
                </a:cubicBezTo>
                <a:cubicBezTo>
                  <a:pt x="5197743" y="3180079"/>
                  <a:pt x="5191602" y="3186220"/>
                  <a:pt x="5184027" y="3186220"/>
                </a:cubicBezTo>
                <a:cubicBezTo>
                  <a:pt x="5176452" y="3186220"/>
                  <a:pt x="5170311" y="3180079"/>
                  <a:pt x="5170311" y="3172504"/>
                </a:cubicBezTo>
                <a:cubicBezTo>
                  <a:pt x="5170311" y="3164929"/>
                  <a:pt x="5176452" y="3158788"/>
                  <a:pt x="5184027" y="3158788"/>
                </a:cubicBezTo>
                <a:close/>
                <a:moveTo>
                  <a:pt x="5707316" y="3158124"/>
                </a:moveTo>
                <a:cubicBezTo>
                  <a:pt x="5714891" y="3158124"/>
                  <a:pt x="5721032" y="3164265"/>
                  <a:pt x="5721032" y="3171840"/>
                </a:cubicBezTo>
                <a:cubicBezTo>
                  <a:pt x="5721032" y="3179415"/>
                  <a:pt x="5714891" y="3185556"/>
                  <a:pt x="5707316" y="3185556"/>
                </a:cubicBezTo>
                <a:cubicBezTo>
                  <a:pt x="5699741" y="3185556"/>
                  <a:pt x="5693600" y="3179415"/>
                  <a:pt x="5693600" y="3171840"/>
                </a:cubicBezTo>
                <a:cubicBezTo>
                  <a:pt x="5693600" y="3164265"/>
                  <a:pt x="5699741" y="3158124"/>
                  <a:pt x="5707316" y="3158124"/>
                </a:cubicBezTo>
                <a:close/>
                <a:moveTo>
                  <a:pt x="4972197" y="3157464"/>
                </a:moveTo>
                <a:cubicBezTo>
                  <a:pt x="4979772" y="3157464"/>
                  <a:pt x="4985913" y="3163605"/>
                  <a:pt x="4985913" y="3171180"/>
                </a:cubicBezTo>
                <a:cubicBezTo>
                  <a:pt x="4985913" y="3178755"/>
                  <a:pt x="4979772" y="3184896"/>
                  <a:pt x="4972197" y="3184896"/>
                </a:cubicBezTo>
                <a:cubicBezTo>
                  <a:pt x="4964622" y="3184896"/>
                  <a:pt x="4958481" y="3178755"/>
                  <a:pt x="4958481" y="3171180"/>
                </a:cubicBezTo>
                <a:cubicBezTo>
                  <a:pt x="4958481" y="3163605"/>
                  <a:pt x="4964622" y="3157464"/>
                  <a:pt x="4972197" y="3157464"/>
                </a:cubicBezTo>
                <a:close/>
                <a:moveTo>
                  <a:pt x="4834507" y="3157464"/>
                </a:moveTo>
                <a:cubicBezTo>
                  <a:pt x="4842082" y="3157464"/>
                  <a:pt x="4848223" y="3163605"/>
                  <a:pt x="4848223" y="3171180"/>
                </a:cubicBezTo>
                <a:cubicBezTo>
                  <a:pt x="4848223" y="3178755"/>
                  <a:pt x="4842082" y="3184896"/>
                  <a:pt x="4834507" y="3184896"/>
                </a:cubicBezTo>
                <a:cubicBezTo>
                  <a:pt x="4826932" y="3184896"/>
                  <a:pt x="4820791" y="3178755"/>
                  <a:pt x="4820791" y="3171180"/>
                </a:cubicBezTo>
                <a:cubicBezTo>
                  <a:pt x="4820791" y="3163605"/>
                  <a:pt x="4826932" y="3157464"/>
                  <a:pt x="4834507" y="3157464"/>
                </a:cubicBezTo>
                <a:close/>
                <a:moveTo>
                  <a:pt x="3315289" y="3157464"/>
                </a:moveTo>
                <a:cubicBezTo>
                  <a:pt x="3322864" y="3157464"/>
                  <a:pt x="3329005" y="3163605"/>
                  <a:pt x="3329005" y="3171180"/>
                </a:cubicBezTo>
                <a:cubicBezTo>
                  <a:pt x="3329005" y="3178755"/>
                  <a:pt x="3322864" y="3184896"/>
                  <a:pt x="3315289" y="3184896"/>
                </a:cubicBezTo>
                <a:cubicBezTo>
                  <a:pt x="3307714" y="3184896"/>
                  <a:pt x="3301573" y="3178755"/>
                  <a:pt x="3301573" y="3171180"/>
                </a:cubicBezTo>
                <a:cubicBezTo>
                  <a:pt x="3301573" y="3163605"/>
                  <a:pt x="3307714" y="3157464"/>
                  <a:pt x="3315289" y="3157464"/>
                </a:cubicBezTo>
                <a:close/>
                <a:moveTo>
                  <a:pt x="5409430" y="3152168"/>
                </a:moveTo>
                <a:cubicBezTo>
                  <a:pt x="5417005" y="3152168"/>
                  <a:pt x="5423146" y="3158309"/>
                  <a:pt x="5423146" y="3165884"/>
                </a:cubicBezTo>
                <a:cubicBezTo>
                  <a:pt x="5423146" y="3173459"/>
                  <a:pt x="5417005" y="3179600"/>
                  <a:pt x="5409430" y="3179600"/>
                </a:cubicBezTo>
                <a:cubicBezTo>
                  <a:pt x="5401855" y="3179600"/>
                  <a:pt x="5395714" y="3173459"/>
                  <a:pt x="5395714" y="3165884"/>
                </a:cubicBezTo>
                <a:cubicBezTo>
                  <a:pt x="5395714" y="3158309"/>
                  <a:pt x="5401855" y="3152168"/>
                  <a:pt x="5409430" y="3152168"/>
                </a:cubicBezTo>
                <a:close/>
                <a:moveTo>
                  <a:pt x="5643767" y="3151508"/>
                </a:moveTo>
                <a:cubicBezTo>
                  <a:pt x="5651342" y="3151508"/>
                  <a:pt x="5657483" y="3157649"/>
                  <a:pt x="5657483" y="3165224"/>
                </a:cubicBezTo>
                <a:cubicBezTo>
                  <a:pt x="5657483" y="3172799"/>
                  <a:pt x="5651342" y="3178940"/>
                  <a:pt x="5643767" y="3178940"/>
                </a:cubicBezTo>
                <a:cubicBezTo>
                  <a:pt x="5636192" y="3178940"/>
                  <a:pt x="5630051" y="3172799"/>
                  <a:pt x="5630051" y="3165224"/>
                </a:cubicBezTo>
                <a:cubicBezTo>
                  <a:pt x="5630051" y="3157649"/>
                  <a:pt x="5636192" y="3151508"/>
                  <a:pt x="5643767" y="3151508"/>
                </a:cubicBezTo>
                <a:close/>
                <a:moveTo>
                  <a:pt x="5017874" y="3151508"/>
                </a:moveTo>
                <a:cubicBezTo>
                  <a:pt x="5025449" y="3151508"/>
                  <a:pt x="5031590" y="3157649"/>
                  <a:pt x="5031590" y="3165224"/>
                </a:cubicBezTo>
                <a:cubicBezTo>
                  <a:pt x="5031590" y="3172799"/>
                  <a:pt x="5025449" y="3178940"/>
                  <a:pt x="5017874" y="3178940"/>
                </a:cubicBezTo>
                <a:cubicBezTo>
                  <a:pt x="5010299" y="3178940"/>
                  <a:pt x="5004158" y="3172799"/>
                  <a:pt x="5004158" y="3165224"/>
                </a:cubicBezTo>
                <a:cubicBezTo>
                  <a:pt x="5004158" y="3157649"/>
                  <a:pt x="5010299" y="3151508"/>
                  <a:pt x="5017874" y="3151508"/>
                </a:cubicBezTo>
                <a:close/>
                <a:moveTo>
                  <a:pt x="2494525" y="3146873"/>
                </a:moveTo>
                <a:cubicBezTo>
                  <a:pt x="2502095" y="3146873"/>
                  <a:pt x="2508240" y="3153014"/>
                  <a:pt x="2508240" y="3160589"/>
                </a:cubicBezTo>
                <a:cubicBezTo>
                  <a:pt x="2508240" y="3168164"/>
                  <a:pt x="2502095" y="3174305"/>
                  <a:pt x="2494525" y="3174305"/>
                </a:cubicBezTo>
                <a:cubicBezTo>
                  <a:pt x="2486950" y="3174305"/>
                  <a:pt x="2480808" y="3168164"/>
                  <a:pt x="2480808" y="3160589"/>
                </a:cubicBezTo>
                <a:cubicBezTo>
                  <a:pt x="2480808" y="3153014"/>
                  <a:pt x="2486950" y="3146873"/>
                  <a:pt x="2494525" y="3146873"/>
                </a:cubicBezTo>
                <a:close/>
                <a:moveTo>
                  <a:pt x="2601097" y="3145879"/>
                </a:moveTo>
                <a:cubicBezTo>
                  <a:pt x="2608670" y="3145879"/>
                  <a:pt x="2614817" y="3152020"/>
                  <a:pt x="2614817" y="3159595"/>
                </a:cubicBezTo>
                <a:cubicBezTo>
                  <a:pt x="2614817" y="3167170"/>
                  <a:pt x="2608670" y="3173311"/>
                  <a:pt x="2601097" y="3173311"/>
                </a:cubicBezTo>
                <a:cubicBezTo>
                  <a:pt x="2593526" y="3173311"/>
                  <a:pt x="2587381" y="3167170"/>
                  <a:pt x="2587381" y="3159595"/>
                </a:cubicBezTo>
                <a:cubicBezTo>
                  <a:pt x="2587381" y="3152020"/>
                  <a:pt x="2593526" y="3145879"/>
                  <a:pt x="2601097" y="3145879"/>
                </a:cubicBezTo>
                <a:close/>
                <a:moveTo>
                  <a:pt x="2708341" y="3144885"/>
                </a:moveTo>
                <a:cubicBezTo>
                  <a:pt x="2715915" y="3144885"/>
                  <a:pt x="2722054" y="3151026"/>
                  <a:pt x="2722054" y="3158601"/>
                </a:cubicBezTo>
                <a:cubicBezTo>
                  <a:pt x="2722054" y="3166176"/>
                  <a:pt x="2715915" y="3172317"/>
                  <a:pt x="2708341" y="3172317"/>
                </a:cubicBezTo>
                <a:cubicBezTo>
                  <a:pt x="2700762" y="3172317"/>
                  <a:pt x="2694619" y="3166176"/>
                  <a:pt x="2694619" y="3158601"/>
                </a:cubicBezTo>
                <a:cubicBezTo>
                  <a:pt x="2694619" y="3151026"/>
                  <a:pt x="2700762" y="3144885"/>
                  <a:pt x="2708341" y="3144885"/>
                </a:cubicBezTo>
                <a:close/>
                <a:moveTo>
                  <a:pt x="5579224" y="3143895"/>
                </a:moveTo>
                <a:cubicBezTo>
                  <a:pt x="5586799" y="3143895"/>
                  <a:pt x="5592940" y="3150036"/>
                  <a:pt x="5592940" y="3157611"/>
                </a:cubicBezTo>
                <a:cubicBezTo>
                  <a:pt x="5592940" y="3165186"/>
                  <a:pt x="5586799" y="3171327"/>
                  <a:pt x="5579224" y="3171327"/>
                </a:cubicBezTo>
                <a:cubicBezTo>
                  <a:pt x="5571649" y="3171327"/>
                  <a:pt x="5565508" y="3165186"/>
                  <a:pt x="5565508" y="3157611"/>
                </a:cubicBezTo>
                <a:cubicBezTo>
                  <a:pt x="5565508" y="3150036"/>
                  <a:pt x="5571649" y="3143895"/>
                  <a:pt x="5579224" y="3143895"/>
                </a:cubicBezTo>
                <a:close/>
                <a:moveTo>
                  <a:pt x="2815576" y="3143895"/>
                </a:moveTo>
                <a:cubicBezTo>
                  <a:pt x="2823162" y="3143895"/>
                  <a:pt x="2829295" y="3150036"/>
                  <a:pt x="2829295" y="3157611"/>
                </a:cubicBezTo>
                <a:cubicBezTo>
                  <a:pt x="2829295" y="3165186"/>
                  <a:pt x="2823162" y="3171327"/>
                  <a:pt x="2815576" y="3171327"/>
                </a:cubicBezTo>
                <a:cubicBezTo>
                  <a:pt x="2808002" y="3171327"/>
                  <a:pt x="2801856" y="3165186"/>
                  <a:pt x="2801856" y="3157611"/>
                </a:cubicBezTo>
                <a:cubicBezTo>
                  <a:pt x="2801856" y="3150036"/>
                  <a:pt x="2808002" y="3143895"/>
                  <a:pt x="2815576" y="3143895"/>
                </a:cubicBezTo>
                <a:close/>
                <a:moveTo>
                  <a:pt x="5062888" y="3142901"/>
                </a:moveTo>
                <a:cubicBezTo>
                  <a:pt x="5070463" y="3142901"/>
                  <a:pt x="5076604" y="3149042"/>
                  <a:pt x="5076604" y="3156617"/>
                </a:cubicBezTo>
                <a:cubicBezTo>
                  <a:pt x="5076604" y="3164192"/>
                  <a:pt x="5070463" y="3170333"/>
                  <a:pt x="5062888" y="3170333"/>
                </a:cubicBezTo>
                <a:cubicBezTo>
                  <a:pt x="5055313" y="3170333"/>
                  <a:pt x="5049172" y="3164192"/>
                  <a:pt x="5049172" y="3156617"/>
                </a:cubicBezTo>
                <a:cubicBezTo>
                  <a:pt x="5049172" y="3149042"/>
                  <a:pt x="5055313" y="3142901"/>
                  <a:pt x="5062888" y="3142901"/>
                </a:cubicBezTo>
                <a:close/>
                <a:moveTo>
                  <a:pt x="2923482" y="3142571"/>
                </a:moveTo>
                <a:cubicBezTo>
                  <a:pt x="2931057" y="3142571"/>
                  <a:pt x="2937201" y="3148712"/>
                  <a:pt x="2937201" y="3156287"/>
                </a:cubicBezTo>
                <a:cubicBezTo>
                  <a:pt x="2937201" y="3163862"/>
                  <a:pt x="2931057" y="3170003"/>
                  <a:pt x="2923482" y="3170003"/>
                </a:cubicBezTo>
                <a:cubicBezTo>
                  <a:pt x="2915907" y="3170003"/>
                  <a:pt x="2909768" y="3163862"/>
                  <a:pt x="2909768" y="3156287"/>
                </a:cubicBezTo>
                <a:cubicBezTo>
                  <a:pt x="2909768" y="3148712"/>
                  <a:pt x="2915907" y="3142571"/>
                  <a:pt x="2923482" y="3142571"/>
                </a:cubicBezTo>
                <a:close/>
                <a:moveTo>
                  <a:pt x="3031966" y="3141247"/>
                </a:moveTo>
                <a:cubicBezTo>
                  <a:pt x="3039541" y="3141247"/>
                  <a:pt x="3045682" y="3147388"/>
                  <a:pt x="3045682" y="3154963"/>
                </a:cubicBezTo>
                <a:cubicBezTo>
                  <a:pt x="3045682" y="3162538"/>
                  <a:pt x="3039541" y="3168679"/>
                  <a:pt x="3031966" y="3168679"/>
                </a:cubicBezTo>
                <a:cubicBezTo>
                  <a:pt x="3024391" y="3168679"/>
                  <a:pt x="3018250" y="3162538"/>
                  <a:pt x="3018250" y="3154963"/>
                </a:cubicBezTo>
                <a:cubicBezTo>
                  <a:pt x="3018250" y="3147388"/>
                  <a:pt x="3024391" y="3141247"/>
                  <a:pt x="3031966" y="3141247"/>
                </a:cubicBezTo>
                <a:close/>
                <a:moveTo>
                  <a:pt x="5226393" y="3140917"/>
                </a:moveTo>
                <a:cubicBezTo>
                  <a:pt x="5233968" y="3140917"/>
                  <a:pt x="5240109" y="3147058"/>
                  <a:pt x="5240109" y="3154633"/>
                </a:cubicBezTo>
                <a:cubicBezTo>
                  <a:pt x="5240109" y="3162208"/>
                  <a:pt x="5233968" y="3168349"/>
                  <a:pt x="5226393" y="3168349"/>
                </a:cubicBezTo>
                <a:cubicBezTo>
                  <a:pt x="5218818" y="3168349"/>
                  <a:pt x="5212677" y="3162208"/>
                  <a:pt x="5212677" y="3154633"/>
                </a:cubicBezTo>
                <a:cubicBezTo>
                  <a:pt x="5212677" y="3147058"/>
                  <a:pt x="5218818" y="3140917"/>
                  <a:pt x="5226393" y="3140917"/>
                </a:cubicBezTo>
                <a:close/>
                <a:moveTo>
                  <a:pt x="3140859" y="3139593"/>
                </a:moveTo>
                <a:cubicBezTo>
                  <a:pt x="3148434" y="3139593"/>
                  <a:pt x="3154575" y="3145734"/>
                  <a:pt x="3154575" y="3153309"/>
                </a:cubicBezTo>
                <a:cubicBezTo>
                  <a:pt x="3154575" y="3160884"/>
                  <a:pt x="3148434" y="3167025"/>
                  <a:pt x="3140859" y="3167025"/>
                </a:cubicBezTo>
                <a:cubicBezTo>
                  <a:pt x="3133284" y="3167025"/>
                  <a:pt x="3127143" y="3160884"/>
                  <a:pt x="3127143" y="3153309"/>
                </a:cubicBezTo>
                <a:cubicBezTo>
                  <a:pt x="3127143" y="3145734"/>
                  <a:pt x="3133284" y="3139593"/>
                  <a:pt x="3140859" y="3139593"/>
                </a:cubicBezTo>
                <a:close/>
                <a:moveTo>
                  <a:pt x="5339258" y="3137605"/>
                </a:moveTo>
                <a:cubicBezTo>
                  <a:pt x="5346833" y="3137605"/>
                  <a:pt x="5352974" y="3143746"/>
                  <a:pt x="5352974" y="3151321"/>
                </a:cubicBezTo>
                <a:cubicBezTo>
                  <a:pt x="5352974" y="3158896"/>
                  <a:pt x="5346833" y="3165037"/>
                  <a:pt x="5339258" y="3165037"/>
                </a:cubicBezTo>
                <a:cubicBezTo>
                  <a:pt x="5331683" y="3165037"/>
                  <a:pt x="5325542" y="3158896"/>
                  <a:pt x="5325542" y="3151321"/>
                </a:cubicBezTo>
                <a:cubicBezTo>
                  <a:pt x="5325542" y="3143746"/>
                  <a:pt x="5331683" y="3137605"/>
                  <a:pt x="5339258" y="3137605"/>
                </a:cubicBezTo>
                <a:close/>
                <a:moveTo>
                  <a:pt x="3250746" y="3137605"/>
                </a:moveTo>
                <a:cubicBezTo>
                  <a:pt x="3258321" y="3137605"/>
                  <a:pt x="3264462" y="3143746"/>
                  <a:pt x="3264462" y="3151321"/>
                </a:cubicBezTo>
                <a:cubicBezTo>
                  <a:pt x="3264462" y="3158896"/>
                  <a:pt x="3258321" y="3165037"/>
                  <a:pt x="3250746" y="3165037"/>
                </a:cubicBezTo>
                <a:cubicBezTo>
                  <a:pt x="3243171" y="3165037"/>
                  <a:pt x="3237030" y="3158896"/>
                  <a:pt x="3237030" y="3151321"/>
                </a:cubicBezTo>
                <a:cubicBezTo>
                  <a:pt x="3237030" y="3143746"/>
                  <a:pt x="3243171" y="3137605"/>
                  <a:pt x="3250746" y="3137605"/>
                </a:cubicBezTo>
                <a:close/>
                <a:moveTo>
                  <a:pt x="3361293" y="3135287"/>
                </a:moveTo>
                <a:cubicBezTo>
                  <a:pt x="3368868" y="3135287"/>
                  <a:pt x="3375009" y="3141428"/>
                  <a:pt x="3375009" y="3149003"/>
                </a:cubicBezTo>
                <a:cubicBezTo>
                  <a:pt x="3375009" y="3156578"/>
                  <a:pt x="3368868" y="3162719"/>
                  <a:pt x="3361293" y="3162719"/>
                </a:cubicBezTo>
                <a:cubicBezTo>
                  <a:pt x="3353718" y="3162719"/>
                  <a:pt x="3347577" y="3156578"/>
                  <a:pt x="3347577" y="3149003"/>
                </a:cubicBezTo>
                <a:cubicBezTo>
                  <a:pt x="3347577" y="3141428"/>
                  <a:pt x="3353718" y="3135287"/>
                  <a:pt x="3361293" y="3135287"/>
                </a:cubicBezTo>
                <a:close/>
                <a:moveTo>
                  <a:pt x="5513358" y="3134957"/>
                </a:moveTo>
                <a:cubicBezTo>
                  <a:pt x="5520933" y="3134957"/>
                  <a:pt x="5527074" y="3141098"/>
                  <a:pt x="5527074" y="3148673"/>
                </a:cubicBezTo>
                <a:cubicBezTo>
                  <a:pt x="5527074" y="3156248"/>
                  <a:pt x="5520933" y="3162389"/>
                  <a:pt x="5513358" y="3162389"/>
                </a:cubicBezTo>
                <a:cubicBezTo>
                  <a:pt x="5505783" y="3162389"/>
                  <a:pt x="5499642" y="3156248"/>
                  <a:pt x="5499642" y="3148673"/>
                </a:cubicBezTo>
                <a:cubicBezTo>
                  <a:pt x="5499642" y="3141098"/>
                  <a:pt x="5505783" y="3134957"/>
                  <a:pt x="5513358" y="3134957"/>
                </a:cubicBezTo>
                <a:close/>
                <a:moveTo>
                  <a:pt x="5107555" y="3130985"/>
                </a:moveTo>
                <a:cubicBezTo>
                  <a:pt x="5115130" y="3130985"/>
                  <a:pt x="5121271" y="3137126"/>
                  <a:pt x="5121271" y="3144701"/>
                </a:cubicBezTo>
                <a:cubicBezTo>
                  <a:pt x="5121271" y="3152276"/>
                  <a:pt x="5115130" y="3158417"/>
                  <a:pt x="5107555" y="3158417"/>
                </a:cubicBezTo>
                <a:cubicBezTo>
                  <a:pt x="5099980" y="3158417"/>
                  <a:pt x="5093839" y="3152276"/>
                  <a:pt x="5093839" y="3144701"/>
                </a:cubicBezTo>
                <a:cubicBezTo>
                  <a:pt x="5093839" y="3137126"/>
                  <a:pt x="5099980" y="3130985"/>
                  <a:pt x="5107555" y="3130985"/>
                </a:cubicBezTo>
                <a:close/>
                <a:moveTo>
                  <a:pt x="8160905" y="3128337"/>
                </a:moveTo>
                <a:cubicBezTo>
                  <a:pt x="8168480" y="3128337"/>
                  <a:pt x="8174621" y="3134478"/>
                  <a:pt x="8174621" y="3142053"/>
                </a:cubicBezTo>
                <a:cubicBezTo>
                  <a:pt x="8174621" y="3149628"/>
                  <a:pt x="8168480" y="3155769"/>
                  <a:pt x="8160905" y="3155769"/>
                </a:cubicBezTo>
                <a:cubicBezTo>
                  <a:pt x="8153330" y="3155769"/>
                  <a:pt x="8147189" y="3149628"/>
                  <a:pt x="8147189" y="3142053"/>
                </a:cubicBezTo>
                <a:cubicBezTo>
                  <a:pt x="8147189" y="3134478"/>
                  <a:pt x="8153330" y="3128337"/>
                  <a:pt x="8160905" y="3128337"/>
                </a:cubicBezTo>
                <a:close/>
                <a:moveTo>
                  <a:pt x="8108608" y="3128337"/>
                </a:moveTo>
                <a:cubicBezTo>
                  <a:pt x="8116183" y="3128337"/>
                  <a:pt x="8122324" y="3134478"/>
                  <a:pt x="8122324" y="3142053"/>
                </a:cubicBezTo>
                <a:cubicBezTo>
                  <a:pt x="8122324" y="3149628"/>
                  <a:pt x="8116183" y="3155769"/>
                  <a:pt x="8108608" y="3155769"/>
                </a:cubicBezTo>
                <a:cubicBezTo>
                  <a:pt x="8101033" y="3155769"/>
                  <a:pt x="8094892" y="3149628"/>
                  <a:pt x="8094892" y="3142053"/>
                </a:cubicBezTo>
                <a:cubicBezTo>
                  <a:pt x="8094892" y="3134478"/>
                  <a:pt x="8101033" y="3128337"/>
                  <a:pt x="8108608" y="3128337"/>
                </a:cubicBezTo>
                <a:close/>
                <a:moveTo>
                  <a:pt x="8056314" y="3128007"/>
                </a:moveTo>
                <a:cubicBezTo>
                  <a:pt x="8063889" y="3128007"/>
                  <a:pt x="8070030" y="3134148"/>
                  <a:pt x="8070030" y="3141723"/>
                </a:cubicBezTo>
                <a:cubicBezTo>
                  <a:pt x="8070030" y="3149298"/>
                  <a:pt x="8063889" y="3155439"/>
                  <a:pt x="8056314" y="3155439"/>
                </a:cubicBezTo>
                <a:cubicBezTo>
                  <a:pt x="8048739" y="3155439"/>
                  <a:pt x="8042598" y="3149298"/>
                  <a:pt x="8042598" y="3141723"/>
                </a:cubicBezTo>
                <a:cubicBezTo>
                  <a:pt x="8042598" y="3134148"/>
                  <a:pt x="8048739" y="3128007"/>
                  <a:pt x="8056314" y="3128007"/>
                </a:cubicBezTo>
                <a:close/>
                <a:moveTo>
                  <a:pt x="8004017" y="3128007"/>
                </a:moveTo>
                <a:cubicBezTo>
                  <a:pt x="8011592" y="3128007"/>
                  <a:pt x="8017733" y="3134148"/>
                  <a:pt x="8017733" y="3141723"/>
                </a:cubicBezTo>
                <a:cubicBezTo>
                  <a:pt x="8017733" y="3149298"/>
                  <a:pt x="8011592" y="3155439"/>
                  <a:pt x="8004017" y="3155439"/>
                </a:cubicBezTo>
                <a:cubicBezTo>
                  <a:pt x="7996442" y="3155439"/>
                  <a:pt x="7990301" y="3149298"/>
                  <a:pt x="7990301" y="3141723"/>
                </a:cubicBezTo>
                <a:cubicBezTo>
                  <a:pt x="7990301" y="3134148"/>
                  <a:pt x="7996442" y="3128007"/>
                  <a:pt x="8004017" y="3128007"/>
                </a:cubicBezTo>
                <a:close/>
                <a:moveTo>
                  <a:pt x="7899096" y="3127344"/>
                </a:moveTo>
                <a:cubicBezTo>
                  <a:pt x="7906671" y="3127344"/>
                  <a:pt x="7912812" y="3133485"/>
                  <a:pt x="7912812" y="3141060"/>
                </a:cubicBezTo>
                <a:cubicBezTo>
                  <a:pt x="7912812" y="3148635"/>
                  <a:pt x="7906671" y="3154776"/>
                  <a:pt x="7899096" y="3154776"/>
                </a:cubicBezTo>
                <a:cubicBezTo>
                  <a:pt x="7891521" y="3154776"/>
                  <a:pt x="7885380" y="3148635"/>
                  <a:pt x="7885380" y="3141060"/>
                </a:cubicBezTo>
                <a:cubicBezTo>
                  <a:pt x="7885380" y="3133485"/>
                  <a:pt x="7891521" y="3127344"/>
                  <a:pt x="7899096" y="3127344"/>
                </a:cubicBezTo>
                <a:close/>
                <a:moveTo>
                  <a:pt x="7846468" y="3127344"/>
                </a:moveTo>
                <a:cubicBezTo>
                  <a:pt x="7854043" y="3127344"/>
                  <a:pt x="7860184" y="3133485"/>
                  <a:pt x="7860184" y="3141060"/>
                </a:cubicBezTo>
                <a:cubicBezTo>
                  <a:pt x="7860184" y="3148635"/>
                  <a:pt x="7854043" y="3154776"/>
                  <a:pt x="7846468" y="3154776"/>
                </a:cubicBezTo>
                <a:cubicBezTo>
                  <a:pt x="7838893" y="3154776"/>
                  <a:pt x="7832752" y="3148635"/>
                  <a:pt x="7832752" y="3141060"/>
                </a:cubicBezTo>
                <a:cubicBezTo>
                  <a:pt x="7832752" y="3133485"/>
                  <a:pt x="7838893" y="3127344"/>
                  <a:pt x="7846468" y="3127344"/>
                </a:cubicBezTo>
                <a:close/>
                <a:moveTo>
                  <a:pt x="7794157" y="3127013"/>
                </a:moveTo>
                <a:cubicBezTo>
                  <a:pt x="7801732" y="3127013"/>
                  <a:pt x="7807873" y="3133154"/>
                  <a:pt x="7807873" y="3140729"/>
                </a:cubicBezTo>
                <a:cubicBezTo>
                  <a:pt x="7807873" y="3148304"/>
                  <a:pt x="7801732" y="3154445"/>
                  <a:pt x="7794157" y="3154445"/>
                </a:cubicBezTo>
                <a:cubicBezTo>
                  <a:pt x="7786582" y="3154445"/>
                  <a:pt x="7780441" y="3148304"/>
                  <a:pt x="7780441" y="3140729"/>
                </a:cubicBezTo>
                <a:cubicBezTo>
                  <a:pt x="7780441" y="3133154"/>
                  <a:pt x="7786582" y="3127013"/>
                  <a:pt x="7794157" y="3127013"/>
                </a:cubicBezTo>
                <a:close/>
                <a:moveTo>
                  <a:pt x="7741547" y="3127013"/>
                </a:moveTo>
                <a:cubicBezTo>
                  <a:pt x="7749122" y="3127013"/>
                  <a:pt x="7755263" y="3133154"/>
                  <a:pt x="7755263" y="3140729"/>
                </a:cubicBezTo>
                <a:cubicBezTo>
                  <a:pt x="7755263" y="3148304"/>
                  <a:pt x="7749122" y="3154445"/>
                  <a:pt x="7741547" y="3154445"/>
                </a:cubicBezTo>
                <a:cubicBezTo>
                  <a:pt x="7733972" y="3154445"/>
                  <a:pt x="7727831" y="3148304"/>
                  <a:pt x="7727831" y="3140729"/>
                </a:cubicBezTo>
                <a:cubicBezTo>
                  <a:pt x="7727831" y="3133154"/>
                  <a:pt x="7733972" y="3127013"/>
                  <a:pt x="7741547" y="3127013"/>
                </a:cubicBezTo>
                <a:close/>
                <a:moveTo>
                  <a:pt x="7688919" y="3126683"/>
                </a:moveTo>
                <a:cubicBezTo>
                  <a:pt x="7696494" y="3126683"/>
                  <a:pt x="7702635" y="3132824"/>
                  <a:pt x="7702635" y="3140399"/>
                </a:cubicBezTo>
                <a:cubicBezTo>
                  <a:pt x="7702635" y="3147974"/>
                  <a:pt x="7696494" y="3154115"/>
                  <a:pt x="7688919" y="3154115"/>
                </a:cubicBezTo>
                <a:cubicBezTo>
                  <a:pt x="7681344" y="3154115"/>
                  <a:pt x="7675203" y="3147974"/>
                  <a:pt x="7675203" y="3140399"/>
                </a:cubicBezTo>
                <a:cubicBezTo>
                  <a:pt x="7675203" y="3132824"/>
                  <a:pt x="7681344" y="3126683"/>
                  <a:pt x="7688919" y="3126683"/>
                </a:cubicBezTo>
                <a:close/>
                <a:moveTo>
                  <a:pt x="2118190" y="3126683"/>
                </a:moveTo>
                <a:cubicBezTo>
                  <a:pt x="2125768" y="3126683"/>
                  <a:pt x="2131912" y="3132824"/>
                  <a:pt x="2131912" y="3140399"/>
                </a:cubicBezTo>
                <a:cubicBezTo>
                  <a:pt x="2131912" y="3147974"/>
                  <a:pt x="2125768" y="3154115"/>
                  <a:pt x="2118190" y="3154115"/>
                </a:cubicBezTo>
                <a:cubicBezTo>
                  <a:pt x="2110622" y="3154115"/>
                  <a:pt x="2104478" y="3147974"/>
                  <a:pt x="2104478" y="3140399"/>
                </a:cubicBezTo>
                <a:cubicBezTo>
                  <a:pt x="2104478" y="3132824"/>
                  <a:pt x="2110622" y="3126683"/>
                  <a:pt x="2118190" y="3126683"/>
                </a:cubicBezTo>
                <a:close/>
                <a:moveTo>
                  <a:pt x="7635962" y="3126350"/>
                </a:moveTo>
                <a:cubicBezTo>
                  <a:pt x="7643537" y="3126350"/>
                  <a:pt x="7649678" y="3132491"/>
                  <a:pt x="7649678" y="3140066"/>
                </a:cubicBezTo>
                <a:cubicBezTo>
                  <a:pt x="7649678" y="3147641"/>
                  <a:pt x="7643537" y="3153782"/>
                  <a:pt x="7635962" y="3153782"/>
                </a:cubicBezTo>
                <a:cubicBezTo>
                  <a:pt x="7628387" y="3153782"/>
                  <a:pt x="7622246" y="3147641"/>
                  <a:pt x="7622246" y="3140066"/>
                </a:cubicBezTo>
                <a:cubicBezTo>
                  <a:pt x="7622246" y="3132491"/>
                  <a:pt x="7628387" y="3126350"/>
                  <a:pt x="7635962" y="3126350"/>
                </a:cubicBezTo>
                <a:close/>
                <a:moveTo>
                  <a:pt x="7583334" y="3126020"/>
                </a:moveTo>
                <a:cubicBezTo>
                  <a:pt x="7590909" y="3126020"/>
                  <a:pt x="7597050" y="3132161"/>
                  <a:pt x="7597050" y="3139736"/>
                </a:cubicBezTo>
                <a:cubicBezTo>
                  <a:pt x="7597050" y="3147311"/>
                  <a:pt x="7590909" y="3153452"/>
                  <a:pt x="7583334" y="3153452"/>
                </a:cubicBezTo>
                <a:cubicBezTo>
                  <a:pt x="7575759" y="3153452"/>
                  <a:pt x="7569618" y="3147311"/>
                  <a:pt x="7569618" y="3139736"/>
                </a:cubicBezTo>
                <a:cubicBezTo>
                  <a:pt x="7569618" y="3132161"/>
                  <a:pt x="7575759" y="3126020"/>
                  <a:pt x="7583334" y="3126020"/>
                </a:cubicBezTo>
                <a:close/>
                <a:moveTo>
                  <a:pt x="7530380" y="3126020"/>
                </a:moveTo>
                <a:cubicBezTo>
                  <a:pt x="7537955" y="3126020"/>
                  <a:pt x="7544096" y="3132161"/>
                  <a:pt x="7544096" y="3139736"/>
                </a:cubicBezTo>
                <a:cubicBezTo>
                  <a:pt x="7544096" y="3147311"/>
                  <a:pt x="7537955" y="3153452"/>
                  <a:pt x="7530380" y="3153452"/>
                </a:cubicBezTo>
                <a:cubicBezTo>
                  <a:pt x="7522805" y="3153452"/>
                  <a:pt x="7516664" y="3147311"/>
                  <a:pt x="7516664" y="3139736"/>
                </a:cubicBezTo>
                <a:cubicBezTo>
                  <a:pt x="7516664" y="3132161"/>
                  <a:pt x="7522805" y="3126020"/>
                  <a:pt x="7530380" y="3126020"/>
                </a:cubicBezTo>
                <a:close/>
                <a:moveTo>
                  <a:pt x="7477753" y="3125690"/>
                </a:moveTo>
                <a:cubicBezTo>
                  <a:pt x="7485328" y="3125690"/>
                  <a:pt x="7491469" y="3131831"/>
                  <a:pt x="7491469" y="3139406"/>
                </a:cubicBezTo>
                <a:cubicBezTo>
                  <a:pt x="7491469" y="3146981"/>
                  <a:pt x="7485328" y="3153122"/>
                  <a:pt x="7477753" y="3153122"/>
                </a:cubicBezTo>
                <a:cubicBezTo>
                  <a:pt x="7470178" y="3153122"/>
                  <a:pt x="7464037" y="3146981"/>
                  <a:pt x="7464037" y="3139406"/>
                </a:cubicBezTo>
                <a:cubicBezTo>
                  <a:pt x="7464037" y="3131831"/>
                  <a:pt x="7470178" y="3125690"/>
                  <a:pt x="7477753" y="3125690"/>
                </a:cubicBezTo>
                <a:close/>
                <a:moveTo>
                  <a:pt x="7371838" y="3125026"/>
                </a:moveTo>
                <a:cubicBezTo>
                  <a:pt x="7379413" y="3125026"/>
                  <a:pt x="7385554" y="3131167"/>
                  <a:pt x="7385554" y="3138742"/>
                </a:cubicBezTo>
                <a:cubicBezTo>
                  <a:pt x="7385554" y="3146317"/>
                  <a:pt x="7379413" y="3152458"/>
                  <a:pt x="7371838" y="3152458"/>
                </a:cubicBezTo>
                <a:cubicBezTo>
                  <a:pt x="7364263" y="3152458"/>
                  <a:pt x="7358122" y="3146317"/>
                  <a:pt x="7358122" y="3138742"/>
                </a:cubicBezTo>
                <a:cubicBezTo>
                  <a:pt x="7358122" y="3131167"/>
                  <a:pt x="7364263" y="3125026"/>
                  <a:pt x="7371838" y="3125026"/>
                </a:cubicBezTo>
                <a:close/>
                <a:moveTo>
                  <a:pt x="2435275" y="3125026"/>
                </a:moveTo>
                <a:cubicBezTo>
                  <a:pt x="2442850" y="3125026"/>
                  <a:pt x="2448990" y="3131167"/>
                  <a:pt x="2448990" y="3138742"/>
                </a:cubicBezTo>
                <a:cubicBezTo>
                  <a:pt x="2448990" y="3146317"/>
                  <a:pt x="2442850" y="3152458"/>
                  <a:pt x="2435275" y="3152458"/>
                </a:cubicBezTo>
                <a:cubicBezTo>
                  <a:pt x="2427698" y="3152458"/>
                  <a:pt x="2421559" y="3146317"/>
                  <a:pt x="2421559" y="3138742"/>
                </a:cubicBezTo>
                <a:cubicBezTo>
                  <a:pt x="2421559" y="3131167"/>
                  <a:pt x="2427698" y="3125026"/>
                  <a:pt x="2435275" y="3125026"/>
                </a:cubicBezTo>
                <a:close/>
                <a:moveTo>
                  <a:pt x="7318547" y="3124696"/>
                </a:moveTo>
                <a:cubicBezTo>
                  <a:pt x="7326122" y="3124696"/>
                  <a:pt x="7332263" y="3130837"/>
                  <a:pt x="7332263" y="3138412"/>
                </a:cubicBezTo>
                <a:cubicBezTo>
                  <a:pt x="7332263" y="3145987"/>
                  <a:pt x="7326122" y="3152128"/>
                  <a:pt x="7318547" y="3152128"/>
                </a:cubicBezTo>
                <a:cubicBezTo>
                  <a:pt x="7310972" y="3152128"/>
                  <a:pt x="7304831" y="3145987"/>
                  <a:pt x="7304831" y="3138412"/>
                </a:cubicBezTo>
                <a:cubicBezTo>
                  <a:pt x="7304831" y="3130837"/>
                  <a:pt x="7310972" y="3124696"/>
                  <a:pt x="7318547" y="3124696"/>
                </a:cubicBezTo>
                <a:close/>
                <a:moveTo>
                  <a:pt x="7265593" y="3124366"/>
                </a:moveTo>
                <a:cubicBezTo>
                  <a:pt x="7273168" y="3124366"/>
                  <a:pt x="7279309" y="3130507"/>
                  <a:pt x="7279309" y="3138082"/>
                </a:cubicBezTo>
                <a:cubicBezTo>
                  <a:pt x="7279309" y="3145657"/>
                  <a:pt x="7273168" y="3151798"/>
                  <a:pt x="7265593" y="3151798"/>
                </a:cubicBezTo>
                <a:cubicBezTo>
                  <a:pt x="7258018" y="3151798"/>
                  <a:pt x="7251877" y="3145657"/>
                  <a:pt x="7251877" y="3138082"/>
                </a:cubicBezTo>
                <a:cubicBezTo>
                  <a:pt x="7251877" y="3130507"/>
                  <a:pt x="7258018" y="3124366"/>
                  <a:pt x="7265593" y="3124366"/>
                </a:cubicBezTo>
                <a:close/>
                <a:moveTo>
                  <a:pt x="5446167" y="3124366"/>
                </a:moveTo>
                <a:cubicBezTo>
                  <a:pt x="5453742" y="3124366"/>
                  <a:pt x="5459883" y="3130507"/>
                  <a:pt x="5459883" y="3138082"/>
                </a:cubicBezTo>
                <a:cubicBezTo>
                  <a:pt x="5459883" y="3145657"/>
                  <a:pt x="5453742" y="3151798"/>
                  <a:pt x="5446167" y="3151798"/>
                </a:cubicBezTo>
                <a:cubicBezTo>
                  <a:pt x="5438592" y="3151798"/>
                  <a:pt x="5432451" y="3145657"/>
                  <a:pt x="5432451" y="3138082"/>
                </a:cubicBezTo>
                <a:cubicBezTo>
                  <a:pt x="5432451" y="3130507"/>
                  <a:pt x="5438592" y="3124366"/>
                  <a:pt x="5446167" y="3124366"/>
                </a:cubicBezTo>
                <a:close/>
                <a:moveTo>
                  <a:pt x="2541524" y="3124366"/>
                </a:moveTo>
                <a:cubicBezTo>
                  <a:pt x="2549101" y="3124366"/>
                  <a:pt x="2555243" y="3130507"/>
                  <a:pt x="2555243" y="3138082"/>
                </a:cubicBezTo>
                <a:cubicBezTo>
                  <a:pt x="2555243" y="3145657"/>
                  <a:pt x="2549101" y="3151798"/>
                  <a:pt x="2541524" y="3151798"/>
                </a:cubicBezTo>
                <a:cubicBezTo>
                  <a:pt x="2533947" y="3151798"/>
                  <a:pt x="2527808" y="3145657"/>
                  <a:pt x="2527808" y="3138082"/>
                </a:cubicBezTo>
                <a:cubicBezTo>
                  <a:pt x="2527808" y="3130507"/>
                  <a:pt x="2533947" y="3124366"/>
                  <a:pt x="2541524" y="3124366"/>
                </a:cubicBezTo>
                <a:close/>
                <a:moveTo>
                  <a:pt x="7212301" y="3124035"/>
                </a:moveTo>
                <a:cubicBezTo>
                  <a:pt x="7219876" y="3124035"/>
                  <a:pt x="7226017" y="3130176"/>
                  <a:pt x="7226017" y="3137751"/>
                </a:cubicBezTo>
                <a:cubicBezTo>
                  <a:pt x="7226017" y="3145326"/>
                  <a:pt x="7219876" y="3151467"/>
                  <a:pt x="7212301" y="3151467"/>
                </a:cubicBezTo>
                <a:cubicBezTo>
                  <a:pt x="7204726" y="3151467"/>
                  <a:pt x="7198585" y="3145326"/>
                  <a:pt x="7198585" y="3137751"/>
                </a:cubicBezTo>
                <a:cubicBezTo>
                  <a:pt x="7198585" y="3130176"/>
                  <a:pt x="7204726" y="3124035"/>
                  <a:pt x="7212301" y="3124035"/>
                </a:cubicBezTo>
                <a:close/>
                <a:moveTo>
                  <a:pt x="5737103" y="3123372"/>
                </a:moveTo>
                <a:cubicBezTo>
                  <a:pt x="5744678" y="3123372"/>
                  <a:pt x="5750819" y="3129513"/>
                  <a:pt x="5750819" y="3137088"/>
                </a:cubicBezTo>
                <a:cubicBezTo>
                  <a:pt x="5750819" y="3144663"/>
                  <a:pt x="5744678" y="3150804"/>
                  <a:pt x="5737103" y="3150804"/>
                </a:cubicBezTo>
                <a:cubicBezTo>
                  <a:pt x="5729528" y="3150804"/>
                  <a:pt x="5723387" y="3144663"/>
                  <a:pt x="5723387" y="3137088"/>
                </a:cubicBezTo>
                <a:cubicBezTo>
                  <a:pt x="5723387" y="3129513"/>
                  <a:pt x="5729528" y="3123372"/>
                  <a:pt x="5737103" y="3123372"/>
                </a:cubicBezTo>
                <a:close/>
                <a:moveTo>
                  <a:pt x="2648083" y="3123372"/>
                </a:moveTo>
                <a:cubicBezTo>
                  <a:pt x="2655655" y="3123372"/>
                  <a:pt x="2661794" y="3129513"/>
                  <a:pt x="2661794" y="3137088"/>
                </a:cubicBezTo>
                <a:cubicBezTo>
                  <a:pt x="2661794" y="3144663"/>
                  <a:pt x="2655655" y="3150804"/>
                  <a:pt x="2648083" y="3150804"/>
                </a:cubicBezTo>
                <a:cubicBezTo>
                  <a:pt x="2640506" y="3150804"/>
                  <a:pt x="2634367" y="3144663"/>
                  <a:pt x="2634367" y="3137088"/>
                </a:cubicBezTo>
                <a:cubicBezTo>
                  <a:pt x="2634367" y="3129513"/>
                  <a:pt x="2640506" y="3123372"/>
                  <a:pt x="2648083" y="3123372"/>
                </a:cubicBezTo>
                <a:close/>
                <a:moveTo>
                  <a:pt x="2754993" y="3122712"/>
                </a:moveTo>
                <a:cubicBezTo>
                  <a:pt x="2762571" y="3122712"/>
                  <a:pt x="2768710" y="3128853"/>
                  <a:pt x="2768710" y="3136428"/>
                </a:cubicBezTo>
                <a:cubicBezTo>
                  <a:pt x="2768710" y="3144003"/>
                  <a:pt x="2762571" y="3150144"/>
                  <a:pt x="2754993" y="3150144"/>
                </a:cubicBezTo>
                <a:cubicBezTo>
                  <a:pt x="2747421" y="3150144"/>
                  <a:pt x="2741281" y="3144003"/>
                  <a:pt x="2741281" y="3136428"/>
                </a:cubicBezTo>
                <a:cubicBezTo>
                  <a:pt x="2741281" y="3128853"/>
                  <a:pt x="2747421" y="3122712"/>
                  <a:pt x="2754993" y="3122712"/>
                </a:cubicBezTo>
                <a:close/>
                <a:moveTo>
                  <a:pt x="2862248" y="3121388"/>
                </a:moveTo>
                <a:cubicBezTo>
                  <a:pt x="2869821" y="3121388"/>
                  <a:pt x="2875965" y="3127529"/>
                  <a:pt x="2875965" y="3135104"/>
                </a:cubicBezTo>
                <a:cubicBezTo>
                  <a:pt x="2875965" y="3142679"/>
                  <a:pt x="2869821" y="3148820"/>
                  <a:pt x="2862248" y="3148820"/>
                </a:cubicBezTo>
                <a:cubicBezTo>
                  <a:pt x="2854672" y="3148820"/>
                  <a:pt x="2848528" y="3142679"/>
                  <a:pt x="2848528" y="3135104"/>
                </a:cubicBezTo>
                <a:cubicBezTo>
                  <a:pt x="2848528" y="3127529"/>
                  <a:pt x="2854672" y="3121388"/>
                  <a:pt x="2862248" y="3121388"/>
                </a:cubicBezTo>
                <a:close/>
                <a:moveTo>
                  <a:pt x="2969823" y="3120394"/>
                </a:moveTo>
                <a:cubicBezTo>
                  <a:pt x="2977393" y="3120394"/>
                  <a:pt x="2983457" y="3126535"/>
                  <a:pt x="2983457" y="3134110"/>
                </a:cubicBezTo>
                <a:cubicBezTo>
                  <a:pt x="2983457" y="3141685"/>
                  <a:pt x="2977393" y="3147826"/>
                  <a:pt x="2969823" y="3147826"/>
                </a:cubicBezTo>
                <a:cubicBezTo>
                  <a:pt x="2962246" y="3147826"/>
                  <a:pt x="2956101" y="3141685"/>
                  <a:pt x="2956101" y="3134110"/>
                </a:cubicBezTo>
                <a:cubicBezTo>
                  <a:pt x="2956101" y="3126535"/>
                  <a:pt x="2962246" y="3120394"/>
                  <a:pt x="2969823" y="3120394"/>
                </a:cubicBezTo>
                <a:close/>
                <a:moveTo>
                  <a:pt x="5267435" y="3120064"/>
                </a:moveTo>
                <a:cubicBezTo>
                  <a:pt x="5275010" y="3120064"/>
                  <a:pt x="5281151" y="3126205"/>
                  <a:pt x="5281151" y="3133780"/>
                </a:cubicBezTo>
                <a:cubicBezTo>
                  <a:pt x="5281151" y="3141355"/>
                  <a:pt x="5275010" y="3147496"/>
                  <a:pt x="5267435" y="3147496"/>
                </a:cubicBezTo>
                <a:cubicBezTo>
                  <a:pt x="5259860" y="3147496"/>
                  <a:pt x="5253719" y="3141355"/>
                  <a:pt x="5253719" y="3133780"/>
                </a:cubicBezTo>
                <a:cubicBezTo>
                  <a:pt x="5253719" y="3126205"/>
                  <a:pt x="5259860" y="3120064"/>
                  <a:pt x="5267435" y="3120064"/>
                </a:cubicBezTo>
                <a:close/>
                <a:moveTo>
                  <a:pt x="3078304" y="3119070"/>
                </a:moveTo>
                <a:cubicBezTo>
                  <a:pt x="3085879" y="3119070"/>
                  <a:pt x="3092020" y="3125211"/>
                  <a:pt x="3092020" y="3132786"/>
                </a:cubicBezTo>
                <a:cubicBezTo>
                  <a:pt x="3092020" y="3140361"/>
                  <a:pt x="3085879" y="3146502"/>
                  <a:pt x="3078304" y="3146502"/>
                </a:cubicBezTo>
                <a:cubicBezTo>
                  <a:pt x="3070729" y="3146502"/>
                  <a:pt x="3064588" y="3140361"/>
                  <a:pt x="3064588" y="3132786"/>
                </a:cubicBezTo>
                <a:cubicBezTo>
                  <a:pt x="3064588" y="3125211"/>
                  <a:pt x="3070729" y="3119070"/>
                  <a:pt x="3078304" y="3119070"/>
                </a:cubicBezTo>
                <a:close/>
                <a:moveTo>
                  <a:pt x="5674878" y="3117746"/>
                </a:moveTo>
                <a:cubicBezTo>
                  <a:pt x="5682453" y="3117746"/>
                  <a:pt x="5688594" y="3123887"/>
                  <a:pt x="5688594" y="3131462"/>
                </a:cubicBezTo>
                <a:cubicBezTo>
                  <a:pt x="5688594" y="3139037"/>
                  <a:pt x="5682453" y="3145178"/>
                  <a:pt x="5674878" y="3145178"/>
                </a:cubicBezTo>
                <a:cubicBezTo>
                  <a:pt x="5667303" y="3145178"/>
                  <a:pt x="5661162" y="3139037"/>
                  <a:pt x="5661162" y="3131462"/>
                </a:cubicBezTo>
                <a:cubicBezTo>
                  <a:pt x="5661162" y="3123887"/>
                  <a:pt x="5667303" y="3117746"/>
                  <a:pt x="5674878" y="3117746"/>
                </a:cubicBezTo>
                <a:close/>
                <a:moveTo>
                  <a:pt x="3187197" y="3117416"/>
                </a:moveTo>
                <a:cubicBezTo>
                  <a:pt x="3194772" y="3117416"/>
                  <a:pt x="3200913" y="3123557"/>
                  <a:pt x="3200913" y="3131132"/>
                </a:cubicBezTo>
                <a:cubicBezTo>
                  <a:pt x="3200913" y="3138707"/>
                  <a:pt x="3194772" y="3144848"/>
                  <a:pt x="3187197" y="3144848"/>
                </a:cubicBezTo>
                <a:cubicBezTo>
                  <a:pt x="3179622" y="3144848"/>
                  <a:pt x="3173481" y="3138707"/>
                  <a:pt x="3173481" y="3131132"/>
                </a:cubicBezTo>
                <a:cubicBezTo>
                  <a:pt x="3173481" y="3123557"/>
                  <a:pt x="3179622" y="3117416"/>
                  <a:pt x="3187197" y="3117416"/>
                </a:cubicBezTo>
                <a:close/>
                <a:moveTo>
                  <a:pt x="5150928" y="3116752"/>
                </a:moveTo>
                <a:cubicBezTo>
                  <a:pt x="5158503" y="3116752"/>
                  <a:pt x="5164644" y="3122893"/>
                  <a:pt x="5164644" y="3130468"/>
                </a:cubicBezTo>
                <a:cubicBezTo>
                  <a:pt x="5164644" y="3138043"/>
                  <a:pt x="5158503" y="3144184"/>
                  <a:pt x="5150928" y="3144184"/>
                </a:cubicBezTo>
                <a:cubicBezTo>
                  <a:pt x="5143353" y="3144184"/>
                  <a:pt x="5137212" y="3138043"/>
                  <a:pt x="5137212" y="3130468"/>
                </a:cubicBezTo>
                <a:cubicBezTo>
                  <a:pt x="5137212" y="3122893"/>
                  <a:pt x="5143353" y="3116752"/>
                  <a:pt x="5150928" y="3116752"/>
                </a:cubicBezTo>
                <a:close/>
                <a:moveTo>
                  <a:pt x="5377652" y="3112120"/>
                </a:moveTo>
                <a:cubicBezTo>
                  <a:pt x="5385227" y="3112120"/>
                  <a:pt x="5391368" y="3118261"/>
                  <a:pt x="5391368" y="3125836"/>
                </a:cubicBezTo>
                <a:cubicBezTo>
                  <a:pt x="5391368" y="3133411"/>
                  <a:pt x="5385227" y="3139552"/>
                  <a:pt x="5377652" y="3139552"/>
                </a:cubicBezTo>
                <a:cubicBezTo>
                  <a:pt x="5370077" y="3139552"/>
                  <a:pt x="5363936" y="3133411"/>
                  <a:pt x="5363936" y="3125836"/>
                </a:cubicBezTo>
                <a:cubicBezTo>
                  <a:pt x="5363936" y="3118261"/>
                  <a:pt x="5370077" y="3112120"/>
                  <a:pt x="5377652" y="3112120"/>
                </a:cubicBezTo>
                <a:close/>
                <a:moveTo>
                  <a:pt x="5611329" y="3111126"/>
                </a:moveTo>
                <a:cubicBezTo>
                  <a:pt x="5618904" y="3111126"/>
                  <a:pt x="5625045" y="3117267"/>
                  <a:pt x="5625045" y="3124842"/>
                </a:cubicBezTo>
                <a:cubicBezTo>
                  <a:pt x="5625045" y="3132417"/>
                  <a:pt x="5618904" y="3138558"/>
                  <a:pt x="5611329" y="3138558"/>
                </a:cubicBezTo>
                <a:cubicBezTo>
                  <a:pt x="5603754" y="3138558"/>
                  <a:pt x="5597613" y="3132417"/>
                  <a:pt x="5597613" y="3124842"/>
                </a:cubicBezTo>
                <a:cubicBezTo>
                  <a:pt x="5597613" y="3117267"/>
                  <a:pt x="5603754" y="3111126"/>
                  <a:pt x="5611329" y="3111126"/>
                </a:cubicBezTo>
                <a:close/>
                <a:moveTo>
                  <a:pt x="4891770" y="3109472"/>
                </a:moveTo>
                <a:cubicBezTo>
                  <a:pt x="4899345" y="3109472"/>
                  <a:pt x="4905486" y="3115613"/>
                  <a:pt x="4905486" y="3123188"/>
                </a:cubicBezTo>
                <a:cubicBezTo>
                  <a:pt x="4905486" y="3130763"/>
                  <a:pt x="4899345" y="3136904"/>
                  <a:pt x="4891770" y="3136904"/>
                </a:cubicBezTo>
                <a:cubicBezTo>
                  <a:pt x="4884195" y="3136904"/>
                  <a:pt x="4878054" y="3130763"/>
                  <a:pt x="4878054" y="3123188"/>
                </a:cubicBezTo>
                <a:cubicBezTo>
                  <a:pt x="4878054" y="3115613"/>
                  <a:pt x="4884195" y="3109472"/>
                  <a:pt x="4891770" y="3109472"/>
                </a:cubicBezTo>
                <a:close/>
                <a:moveTo>
                  <a:pt x="4937774" y="3108478"/>
                </a:moveTo>
                <a:cubicBezTo>
                  <a:pt x="4945349" y="3108478"/>
                  <a:pt x="4951490" y="3114619"/>
                  <a:pt x="4951490" y="3122194"/>
                </a:cubicBezTo>
                <a:cubicBezTo>
                  <a:pt x="4951490" y="3129769"/>
                  <a:pt x="4945349" y="3135910"/>
                  <a:pt x="4937774" y="3135910"/>
                </a:cubicBezTo>
                <a:cubicBezTo>
                  <a:pt x="4930199" y="3135910"/>
                  <a:pt x="4924058" y="3129769"/>
                  <a:pt x="4924058" y="3122194"/>
                </a:cubicBezTo>
                <a:cubicBezTo>
                  <a:pt x="4924058" y="3114619"/>
                  <a:pt x="4930199" y="3108478"/>
                  <a:pt x="4937774" y="3108478"/>
                </a:cubicBezTo>
                <a:close/>
                <a:moveTo>
                  <a:pt x="4983782" y="3104506"/>
                </a:moveTo>
                <a:cubicBezTo>
                  <a:pt x="4991357" y="3104506"/>
                  <a:pt x="4997498" y="3110647"/>
                  <a:pt x="4997498" y="3118222"/>
                </a:cubicBezTo>
                <a:cubicBezTo>
                  <a:pt x="4997498" y="3125797"/>
                  <a:pt x="4991357" y="3131938"/>
                  <a:pt x="4983782" y="3131938"/>
                </a:cubicBezTo>
                <a:cubicBezTo>
                  <a:pt x="4976207" y="3131938"/>
                  <a:pt x="4970066" y="3125797"/>
                  <a:pt x="4970066" y="3118222"/>
                </a:cubicBezTo>
                <a:cubicBezTo>
                  <a:pt x="4970066" y="3110647"/>
                  <a:pt x="4976207" y="3104506"/>
                  <a:pt x="4983782" y="3104506"/>
                </a:cubicBezTo>
                <a:close/>
                <a:moveTo>
                  <a:pt x="5547116" y="3103513"/>
                </a:moveTo>
                <a:cubicBezTo>
                  <a:pt x="5554691" y="3103513"/>
                  <a:pt x="5560832" y="3109654"/>
                  <a:pt x="5560832" y="3117229"/>
                </a:cubicBezTo>
                <a:cubicBezTo>
                  <a:pt x="5560832" y="3124804"/>
                  <a:pt x="5554691" y="3130945"/>
                  <a:pt x="5547116" y="3130945"/>
                </a:cubicBezTo>
                <a:cubicBezTo>
                  <a:pt x="5539541" y="3130945"/>
                  <a:pt x="5533400" y="3124804"/>
                  <a:pt x="5533400" y="3117229"/>
                </a:cubicBezTo>
                <a:cubicBezTo>
                  <a:pt x="5533400" y="3109654"/>
                  <a:pt x="5539541" y="3103513"/>
                  <a:pt x="5547116" y="3103513"/>
                </a:cubicBezTo>
                <a:close/>
                <a:moveTo>
                  <a:pt x="2482261" y="3102519"/>
                </a:moveTo>
                <a:cubicBezTo>
                  <a:pt x="2489838" y="3102519"/>
                  <a:pt x="2495974" y="3108660"/>
                  <a:pt x="2495974" y="3116235"/>
                </a:cubicBezTo>
                <a:cubicBezTo>
                  <a:pt x="2495974" y="3123810"/>
                  <a:pt x="2489838" y="3129951"/>
                  <a:pt x="2482261" y="3129951"/>
                </a:cubicBezTo>
                <a:cubicBezTo>
                  <a:pt x="2474687" y="3129951"/>
                  <a:pt x="2468541" y="3123810"/>
                  <a:pt x="2468541" y="3116235"/>
                </a:cubicBezTo>
                <a:cubicBezTo>
                  <a:pt x="2468541" y="3108660"/>
                  <a:pt x="2474687" y="3102519"/>
                  <a:pt x="2482261" y="3102519"/>
                </a:cubicBezTo>
                <a:close/>
                <a:moveTo>
                  <a:pt x="2588187" y="3101859"/>
                </a:moveTo>
                <a:cubicBezTo>
                  <a:pt x="2595762" y="3101859"/>
                  <a:pt x="2601908" y="3108000"/>
                  <a:pt x="2601908" y="3115575"/>
                </a:cubicBezTo>
                <a:cubicBezTo>
                  <a:pt x="2601908" y="3123150"/>
                  <a:pt x="2595762" y="3129291"/>
                  <a:pt x="2588187" y="3129291"/>
                </a:cubicBezTo>
                <a:cubicBezTo>
                  <a:pt x="2580615" y="3129291"/>
                  <a:pt x="2574472" y="3123150"/>
                  <a:pt x="2574472" y="3115575"/>
                </a:cubicBezTo>
                <a:cubicBezTo>
                  <a:pt x="2574472" y="3108000"/>
                  <a:pt x="2580615" y="3101859"/>
                  <a:pt x="2588187" y="3101859"/>
                </a:cubicBezTo>
                <a:close/>
                <a:moveTo>
                  <a:pt x="2694772" y="3101195"/>
                </a:moveTo>
                <a:cubicBezTo>
                  <a:pt x="2702348" y="3101195"/>
                  <a:pt x="2708487" y="3107336"/>
                  <a:pt x="2708487" y="3114911"/>
                </a:cubicBezTo>
                <a:cubicBezTo>
                  <a:pt x="2708487" y="3122486"/>
                  <a:pt x="2702348" y="3128627"/>
                  <a:pt x="2694772" y="3128627"/>
                </a:cubicBezTo>
                <a:cubicBezTo>
                  <a:pt x="2687200" y="3128627"/>
                  <a:pt x="2681054" y="3122486"/>
                  <a:pt x="2681054" y="3114911"/>
                </a:cubicBezTo>
                <a:cubicBezTo>
                  <a:pt x="2681054" y="3107336"/>
                  <a:pt x="2687200" y="3101195"/>
                  <a:pt x="2694772" y="3101195"/>
                </a:cubicBezTo>
                <a:close/>
                <a:moveTo>
                  <a:pt x="2801346" y="3100205"/>
                </a:moveTo>
                <a:cubicBezTo>
                  <a:pt x="2808926" y="3100205"/>
                  <a:pt x="2815065" y="3106346"/>
                  <a:pt x="2815065" y="3113921"/>
                </a:cubicBezTo>
                <a:cubicBezTo>
                  <a:pt x="2815065" y="3121496"/>
                  <a:pt x="2808926" y="3127637"/>
                  <a:pt x="2801346" y="3127637"/>
                </a:cubicBezTo>
                <a:cubicBezTo>
                  <a:pt x="2793771" y="3127637"/>
                  <a:pt x="2787632" y="3121496"/>
                  <a:pt x="2787632" y="3113921"/>
                </a:cubicBezTo>
                <a:cubicBezTo>
                  <a:pt x="2787632" y="3106346"/>
                  <a:pt x="2793771" y="3100205"/>
                  <a:pt x="2801346" y="3100205"/>
                </a:cubicBezTo>
                <a:close/>
                <a:moveTo>
                  <a:pt x="5193628" y="3099211"/>
                </a:moveTo>
                <a:cubicBezTo>
                  <a:pt x="5201203" y="3099211"/>
                  <a:pt x="5207344" y="3105352"/>
                  <a:pt x="5207344" y="3112927"/>
                </a:cubicBezTo>
                <a:cubicBezTo>
                  <a:pt x="5207344" y="3120502"/>
                  <a:pt x="5201203" y="3126643"/>
                  <a:pt x="5193628" y="3126643"/>
                </a:cubicBezTo>
                <a:cubicBezTo>
                  <a:pt x="5186053" y="3126643"/>
                  <a:pt x="5179912" y="3120502"/>
                  <a:pt x="5179912" y="3112927"/>
                </a:cubicBezTo>
                <a:cubicBezTo>
                  <a:pt x="5179912" y="3105352"/>
                  <a:pt x="5186053" y="3099211"/>
                  <a:pt x="5193628" y="3099211"/>
                </a:cubicBezTo>
                <a:close/>
                <a:moveTo>
                  <a:pt x="2908587" y="3099211"/>
                </a:moveTo>
                <a:cubicBezTo>
                  <a:pt x="2916156" y="3099211"/>
                  <a:pt x="2922305" y="3105352"/>
                  <a:pt x="2922305" y="3112927"/>
                </a:cubicBezTo>
                <a:cubicBezTo>
                  <a:pt x="2922305" y="3120502"/>
                  <a:pt x="2916156" y="3126643"/>
                  <a:pt x="2908587" y="3126643"/>
                </a:cubicBezTo>
                <a:cubicBezTo>
                  <a:pt x="2901005" y="3126643"/>
                  <a:pt x="2894874" y="3120502"/>
                  <a:pt x="2894874" y="3112927"/>
                </a:cubicBezTo>
                <a:cubicBezTo>
                  <a:pt x="2894874" y="3105352"/>
                  <a:pt x="2901005" y="3099211"/>
                  <a:pt x="2908587" y="3099211"/>
                </a:cubicBezTo>
                <a:close/>
                <a:moveTo>
                  <a:pt x="3016409" y="3097887"/>
                </a:moveTo>
                <a:cubicBezTo>
                  <a:pt x="3023984" y="3097887"/>
                  <a:pt x="3030125" y="3104028"/>
                  <a:pt x="3030125" y="3111603"/>
                </a:cubicBezTo>
                <a:cubicBezTo>
                  <a:pt x="3030125" y="3119178"/>
                  <a:pt x="3023984" y="3125319"/>
                  <a:pt x="3016409" y="3125319"/>
                </a:cubicBezTo>
                <a:cubicBezTo>
                  <a:pt x="3008834" y="3125319"/>
                  <a:pt x="3002693" y="3119178"/>
                  <a:pt x="3002693" y="3111603"/>
                </a:cubicBezTo>
                <a:cubicBezTo>
                  <a:pt x="3002693" y="3104028"/>
                  <a:pt x="3008834" y="3097887"/>
                  <a:pt x="3016409" y="3097887"/>
                </a:cubicBezTo>
                <a:close/>
                <a:moveTo>
                  <a:pt x="5029126" y="3097557"/>
                </a:moveTo>
                <a:cubicBezTo>
                  <a:pt x="5036701" y="3097557"/>
                  <a:pt x="5042842" y="3103698"/>
                  <a:pt x="5042842" y="3111273"/>
                </a:cubicBezTo>
                <a:cubicBezTo>
                  <a:pt x="5042842" y="3118848"/>
                  <a:pt x="5036701" y="3124989"/>
                  <a:pt x="5029126" y="3124989"/>
                </a:cubicBezTo>
                <a:cubicBezTo>
                  <a:pt x="5021551" y="3124989"/>
                  <a:pt x="5015410" y="3118848"/>
                  <a:pt x="5015410" y="3111273"/>
                </a:cubicBezTo>
                <a:cubicBezTo>
                  <a:pt x="5015410" y="3103698"/>
                  <a:pt x="5021551" y="3097557"/>
                  <a:pt x="5029126" y="3097557"/>
                </a:cubicBezTo>
                <a:close/>
                <a:moveTo>
                  <a:pt x="5307153" y="3097227"/>
                </a:moveTo>
                <a:cubicBezTo>
                  <a:pt x="5314728" y="3097227"/>
                  <a:pt x="5320869" y="3103368"/>
                  <a:pt x="5320869" y="3110943"/>
                </a:cubicBezTo>
                <a:cubicBezTo>
                  <a:pt x="5320869" y="3118518"/>
                  <a:pt x="5314728" y="3124659"/>
                  <a:pt x="5307153" y="3124659"/>
                </a:cubicBezTo>
                <a:cubicBezTo>
                  <a:pt x="5299578" y="3124659"/>
                  <a:pt x="5293437" y="3118518"/>
                  <a:pt x="5293437" y="3110943"/>
                </a:cubicBezTo>
                <a:cubicBezTo>
                  <a:pt x="5293437" y="3103368"/>
                  <a:pt x="5299578" y="3097227"/>
                  <a:pt x="5307153" y="3097227"/>
                </a:cubicBezTo>
                <a:close/>
                <a:moveTo>
                  <a:pt x="3124641" y="3096563"/>
                </a:moveTo>
                <a:cubicBezTo>
                  <a:pt x="3132216" y="3096563"/>
                  <a:pt x="3138357" y="3102704"/>
                  <a:pt x="3138357" y="3110279"/>
                </a:cubicBezTo>
                <a:cubicBezTo>
                  <a:pt x="3138357" y="3117854"/>
                  <a:pt x="3132216" y="3123995"/>
                  <a:pt x="3124641" y="3123995"/>
                </a:cubicBezTo>
                <a:cubicBezTo>
                  <a:pt x="3117066" y="3123995"/>
                  <a:pt x="3110925" y="3117854"/>
                  <a:pt x="3110925" y="3110279"/>
                </a:cubicBezTo>
                <a:cubicBezTo>
                  <a:pt x="3110925" y="3102704"/>
                  <a:pt x="3117066" y="3096563"/>
                  <a:pt x="3124641" y="3096563"/>
                </a:cubicBezTo>
                <a:close/>
                <a:moveTo>
                  <a:pt x="5481253" y="3094909"/>
                </a:moveTo>
                <a:cubicBezTo>
                  <a:pt x="5488828" y="3094909"/>
                  <a:pt x="5494969" y="3101050"/>
                  <a:pt x="5494969" y="3108625"/>
                </a:cubicBezTo>
                <a:cubicBezTo>
                  <a:pt x="5494969" y="3116200"/>
                  <a:pt x="5488828" y="3122341"/>
                  <a:pt x="5481253" y="3122341"/>
                </a:cubicBezTo>
                <a:cubicBezTo>
                  <a:pt x="5473678" y="3122341"/>
                  <a:pt x="5467537" y="3116200"/>
                  <a:pt x="5467537" y="3108625"/>
                </a:cubicBezTo>
                <a:cubicBezTo>
                  <a:pt x="5467537" y="3101050"/>
                  <a:pt x="5473678" y="3094909"/>
                  <a:pt x="5481253" y="3094909"/>
                </a:cubicBezTo>
                <a:close/>
                <a:moveTo>
                  <a:pt x="3233535" y="3094909"/>
                </a:moveTo>
                <a:cubicBezTo>
                  <a:pt x="3241110" y="3094909"/>
                  <a:pt x="3247251" y="3101050"/>
                  <a:pt x="3247251" y="3108625"/>
                </a:cubicBezTo>
                <a:cubicBezTo>
                  <a:pt x="3247251" y="3116200"/>
                  <a:pt x="3241110" y="3122341"/>
                  <a:pt x="3233535" y="3122341"/>
                </a:cubicBezTo>
                <a:cubicBezTo>
                  <a:pt x="3225960" y="3122341"/>
                  <a:pt x="3219819" y="3116200"/>
                  <a:pt x="3219819" y="3108625"/>
                </a:cubicBezTo>
                <a:cubicBezTo>
                  <a:pt x="3219819" y="3101050"/>
                  <a:pt x="3225960" y="3094909"/>
                  <a:pt x="3233535" y="3094909"/>
                </a:cubicBezTo>
                <a:close/>
                <a:moveTo>
                  <a:pt x="5825477" y="3090937"/>
                </a:moveTo>
                <a:cubicBezTo>
                  <a:pt x="5833052" y="3090937"/>
                  <a:pt x="5839193" y="3097078"/>
                  <a:pt x="5839193" y="3104653"/>
                </a:cubicBezTo>
                <a:cubicBezTo>
                  <a:pt x="5839193" y="3112228"/>
                  <a:pt x="5833052" y="3118369"/>
                  <a:pt x="5825477" y="3118369"/>
                </a:cubicBezTo>
                <a:cubicBezTo>
                  <a:pt x="5817902" y="3118369"/>
                  <a:pt x="5811761" y="3112228"/>
                  <a:pt x="5811761" y="3104653"/>
                </a:cubicBezTo>
                <a:cubicBezTo>
                  <a:pt x="5811761" y="3097078"/>
                  <a:pt x="5817902" y="3090937"/>
                  <a:pt x="5825477" y="3090937"/>
                </a:cubicBezTo>
                <a:close/>
                <a:moveTo>
                  <a:pt x="5073810" y="3087295"/>
                </a:moveTo>
                <a:cubicBezTo>
                  <a:pt x="5081385" y="3087295"/>
                  <a:pt x="5087526" y="3093436"/>
                  <a:pt x="5087526" y="3101011"/>
                </a:cubicBezTo>
                <a:cubicBezTo>
                  <a:pt x="5087526" y="3108586"/>
                  <a:pt x="5081385" y="3114727"/>
                  <a:pt x="5073810" y="3114727"/>
                </a:cubicBezTo>
                <a:cubicBezTo>
                  <a:pt x="5066235" y="3114727"/>
                  <a:pt x="5060094" y="3108586"/>
                  <a:pt x="5060094" y="3101011"/>
                </a:cubicBezTo>
                <a:cubicBezTo>
                  <a:pt x="5060094" y="3093436"/>
                  <a:pt x="5066235" y="3087295"/>
                  <a:pt x="5073810" y="3087295"/>
                </a:cubicBezTo>
                <a:close/>
                <a:moveTo>
                  <a:pt x="5765236" y="3086965"/>
                </a:moveTo>
                <a:cubicBezTo>
                  <a:pt x="5772811" y="3086965"/>
                  <a:pt x="5778952" y="3093106"/>
                  <a:pt x="5778952" y="3100681"/>
                </a:cubicBezTo>
                <a:cubicBezTo>
                  <a:pt x="5778952" y="3108256"/>
                  <a:pt x="5772811" y="3114397"/>
                  <a:pt x="5765236" y="3114397"/>
                </a:cubicBezTo>
                <a:cubicBezTo>
                  <a:pt x="5757661" y="3114397"/>
                  <a:pt x="5751520" y="3108256"/>
                  <a:pt x="5751520" y="3100681"/>
                </a:cubicBezTo>
                <a:cubicBezTo>
                  <a:pt x="5751520" y="3093106"/>
                  <a:pt x="5757661" y="3086965"/>
                  <a:pt x="5765236" y="3086965"/>
                </a:cubicBezTo>
                <a:close/>
                <a:moveTo>
                  <a:pt x="5414392" y="3084317"/>
                </a:moveTo>
                <a:cubicBezTo>
                  <a:pt x="5421967" y="3084317"/>
                  <a:pt x="5428108" y="3090458"/>
                  <a:pt x="5428108" y="3098033"/>
                </a:cubicBezTo>
                <a:cubicBezTo>
                  <a:pt x="5428108" y="3105608"/>
                  <a:pt x="5421967" y="3111749"/>
                  <a:pt x="5414392" y="3111749"/>
                </a:cubicBezTo>
                <a:cubicBezTo>
                  <a:pt x="5406817" y="3111749"/>
                  <a:pt x="5400676" y="3105608"/>
                  <a:pt x="5400676" y="3098033"/>
                </a:cubicBezTo>
                <a:cubicBezTo>
                  <a:pt x="5400676" y="3090458"/>
                  <a:pt x="5406817" y="3084317"/>
                  <a:pt x="5414392" y="3084317"/>
                </a:cubicBezTo>
                <a:close/>
                <a:moveTo>
                  <a:pt x="8065912" y="3082993"/>
                </a:moveTo>
                <a:cubicBezTo>
                  <a:pt x="8073487" y="3082993"/>
                  <a:pt x="8079628" y="3089134"/>
                  <a:pt x="8079628" y="3096709"/>
                </a:cubicBezTo>
                <a:cubicBezTo>
                  <a:pt x="8079628" y="3104284"/>
                  <a:pt x="8073487" y="3110425"/>
                  <a:pt x="8065912" y="3110425"/>
                </a:cubicBezTo>
                <a:cubicBezTo>
                  <a:pt x="8058337" y="3110425"/>
                  <a:pt x="8052196" y="3104284"/>
                  <a:pt x="8052196" y="3096709"/>
                </a:cubicBezTo>
                <a:cubicBezTo>
                  <a:pt x="8052196" y="3089134"/>
                  <a:pt x="8058337" y="3082993"/>
                  <a:pt x="8065912" y="3082993"/>
                </a:cubicBezTo>
                <a:close/>
                <a:moveTo>
                  <a:pt x="8013615" y="3082993"/>
                </a:moveTo>
                <a:cubicBezTo>
                  <a:pt x="8021190" y="3082993"/>
                  <a:pt x="8027331" y="3089134"/>
                  <a:pt x="8027331" y="3096709"/>
                </a:cubicBezTo>
                <a:cubicBezTo>
                  <a:pt x="8027331" y="3104284"/>
                  <a:pt x="8021190" y="3110425"/>
                  <a:pt x="8013615" y="3110425"/>
                </a:cubicBezTo>
                <a:cubicBezTo>
                  <a:pt x="8006040" y="3110425"/>
                  <a:pt x="7999899" y="3104284"/>
                  <a:pt x="7999899" y="3096709"/>
                </a:cubicBezTo>
                <a:cubicBezTo>
                  <a:pt x="7999899" y="3089134"/>
                  <a:pt x="8006040" y="3082993"/>
                  <a:pt x="8013615" y="3082993"/>
                </a:cubicBezTo>
                <a:close/>
                <a:moveTo>
                  <a:pt x="7961321" y="3082660"/>
                </a:moveTo>
                <a:cubicBezTo>
                  <a:pt x="7968896" y="3082660"/>
                  <a:pt x="7975037" y="3088801"/>
                  <a:pt x="7975037" y="3096376"/>
                </a:cubicBezTo>
                <a:cubicBezTo>
                  <a:pt x="7975037" y="3103951"/>
                  <a:pt x="7968896" y="3110092"/>
                  <a:pt x="7961321" y="3110092"/>
                </a:cubicBezTo>
                <a:cubicBezTo>
                  <a:pt x="7953746" y="3110092"/>
                  <a:pt x="7947605" y="3103951"/>
                  <a:pt x="7947605" y="3096376"/>
                </a:cubicBezTo>
                <a:cubicBezTo>
                  <a:pt x="7947605" y="3088801"/>
                  <a:pt x="7953746" y="3082660"/>
                  <a:pt x="7961321" y="3082660"/>
                </a:cubicBezTo>
                <a:close/>
                <a:moveTo>
                  <a:pt x="7909023" y="3082660"/>
                </a:moveTo>
                <a:cubicBezTo>
                  <a:pt x="7916598" y="3082660"/>
                  <a:pt x="7922739" y="3088801"/>
                  <a:pt x="7922739" y="3096376"/>
                </a:cubicBezTo>
                <a:cubicBezTo>
                  <a:pt x="7922739" y="3103951"/>
                  <a:pt x="7916598" y="3110092"/>
                  <a:pt x="7909023" y="3110092"/>
                </a:cubicBezTo>
                <a:cubicBezTo>
                  <a:pt x="7901448" y="3110092"/>
                  <a:pt x="7895307" y="3103951"/>
                  <a:pt x="7895307" y="3096376"/>
                </a:cubicBezTo>
                <a:cubicBezTo>
                  <a:pt x="7895307" y="3088801"/>
                  <a:pt x="7901448" y="3082660"/>
                  <a:pt x="7909023" y="3082660"/>
                </a:cubicBezTo>
                <a:close/>
                <a:moveTo>
                  <a:pt x="7856730" y="3082330"/>
                </a:moveTo>
                <a:cubicBezTo>
                  <a:pt x="7864305" y="3082330"/>
                  <a:pt x="7870446" y="3088471"/>
                  <a:pt x="7870446" y="3096046"/>
                </a:cubicBezTo>
                <a:cubicBezTo>
                  <a:pt x="7870446" y="3103621"/>
                  <a:pt x="7864305" y="3109762"/>
                  <a:pt x="7856730" y="3109762"/>
                </a:cubicBezTo>
                <a:cubicBezTo>
                  <a:pt x="7849155" y="3109762"/>
                  <a:pt x="7843014" y="3103621"/>
                  <a:pt x="7843014" y="3096046"/>
                </a:cubicBezTo>
                <a:cubicBezTo>
                  <a:pt x="7843014" y="3088471"/>
                  <a:pt x="7849155" y="3082330"/>
                  <a:pt x="7856730" y="3082330"/>
                </a:cubicBezTo>
                <a:close/>
                <a:moveTo>
                  <a:pt x="7804102" y="3082330"/>
                </a:moveTo>
                <a:cubicBezTo>
                  <a:pt x="7811677" y="3082330"/>
                  <a:pt x="7817818" y="3088471"/>
                  <a:pt x="7817818" y="3096046"/>
                </a:cubicBezTo>
                <a:cubicBezTo>
                  <a:pt x="7817818" y="3103621"/>
                  <a:pt x="7811677" y="3109762"/>
                  <a:pt x="7804102" y="3109762"/>
                </a:cubicBezTo>
                <a:cubicBezTo>
                  <a:pt x="7796527" y="3109762"/>
                  <a:pt x="7790386" y="3103621"/>
                  <a:pt x="7790386" y="3096046"/>
                </a:cubicBezTo>
                <a:cubicBezTo>
                  <a:pt x="7790386" y="3088471"/>
                  <a:pt x="7796527" y="3082330"/>
                  <a:pt x="7804102" y="3082330"/>
                </a:cubicBezTo>
                <a:close/>
                <a:moveTo>
                  <a:pt x="5704335" y="3082330"/>
                </a:moveTo>
                <a:cubicBezTo>
                  <a:pt x="5711910" y="3082330"/>
                  <a:pt x="5718051" y="3088471"/>
                  <a:pt x="5718051" y="3096046"/>
                </a:cubicBezTo>
                <a:cubicBezTo>
                  <a:pt x="5718051" y="3103621"/>
                  <a:pt x="5711910" y="3109762"/>
                  <a:pt x="5704335" y="3109762"/>
                </a:cubicBezTo>
                <a:cubicBezTo>
                  <a:pt x="5696760" y="3109762"/>
                  <a:pt x="5690619" y="3103621"/>
                  <a:pt x="5690619" y="3096046"/>
                </a:cubicBezTo>
                <a:cubicBezTo>
                  <a:pt x="5690619" y="3088471"/>
                  <a:pt x="5696760" y="3082330"/>
                  <a:pt x="5704335" y="3082330"/>
                </a:cubicBezTo>
                <a:close/>
                <a:moveTo>
                  <a:pt x="7751808" y="3082000"/>
                </a:moveTo>
                <a:cubicBezTo>
                  <a:pt x="7759383" y="3082000"/>
                  <a:pt x="7765524" y="3088141"/>
                  <a:pt x="7765524" y="3095716"/>
                </a:cubicBezTo>
                <a:cubicBezTo>
                  <a:pt x="7765524" y="3103291"/>
                  <a:pt x="7759383" y="3109432"/>
                  <a:pt x="7751808" y="3109432"/>
                </a:cubicBezTo>
                <a:cubicBezTo>
                  <a:pt x="7744233" y="3109432"/>
                  <a:pt x="7738092" y="3103291"/>
                  <a:pt x="7738092" y="3095716"/>
                </a:cubicBezTo>
                <a:cubicBezTo>
                  <a:pt x="7738092" y="3088141"/>
                  <a:pt x="7744233" y="3082000"/>
                  <a:pt x="7751808" y="3082000"/>
                </a:cubicBezTo>
                <a:close/>
                <a:moveTo>
                  <a:pt x="7699497" y="3082000"/>
                </a:moveTo>
                <a:cubicBezTo>
                  <a:pt x="7707072" y="3082000"/>
                  <a:pt x="7713213" y="3088141"/>
                  <a:pt x="7713213" y="3095716"/>
                </a:cubicBezTo>
                <a:cubicBezTo>
                  <a:pt x="7713213" y="3103291"/>
                  <a:pt x="7707072" y="3109432"/>
                  <a:pt x="7699497" y="3109432"/>
                </a:cubicBezTo>
                <a:cubicBezTo>
                  <a:pt x="7691922" y="3109432"/>
                  <a:pt x="7685781" y="3103291"/>
                  <a:pt x="7685781" y="3095716"/>
                </a:cubicBezTo>
                <a:cubicBezTo>
                  <a:pt x="7685781" y="3088141"/>
                  <a:pt x="7691922" y="3082000"/>
                  <a:pt x="7699497" y="3082000"/>
                </a:cubicBezTo>
                <a:close/>
                <a:moveTo>
                  <a:pt x="7646883" y="3081669"/>
                </a:moveTo>
                <a:cubicBezTo>
                  <a:pt x="7654458" y="3081669"/>
                  <a:pt x="7660599" y="3087810"/>
                  <a:pt x="7660599" y="3095385"/>
                </a:cubicBezTo>
                <a:cubicBezTo>
                  <a:pt x="7660599" y="3102960"/>
                  <a:pt x="7654458" y="3109101"/>
                  <a:pt x="7646883" y="3109101"/>
                </a:cubicBezTo>
                <a:cubicBezTo>
                  <a:pt x="7639308" y="3109101"/>
                  <a:pt x="7633167" y="3102960"/>
                  <a:pt x="7633167" y="3095385"/>
                </a:cubicBezTo>
                <a:cubicBezTo>
                  <a:pt x="7633167" y="3087810"/>
                  <a:pt x="7639308" y="3081669"/>
                  <a:pt x="7646883" y="3081669"/>
                </a:cubicBezTo>
                <a:close/>
                <a:moveTo>
                  <a:pt x="7594260" y="3081669"/>
                </a:moveTo>
                <a:cubicBezTo>
                  <a:pt x="7601835" y="3081669"/>
                  <a:pt x="7607976" y="3087810"/>
                  <a:pt x="7607976" y="3095385"/>
                </a:cubicBezTo>
                <a:cubicBezTo>
                  <a:pt x="7607976" y="3102960"/>
                  <a:pt x="7601835" y="3109101"/>
                  <a:pt x="7594260" y="3109101"/>
                </a:cubicBezTo>
                <a:cubicBezTo>
                  <a:pt x="7586685" y="3109101"/>
                  <a:pt x="7580544" y="3102960"/>
                  <a:pt x="7580544" y="3095385"/>
                </a:cubicBezTo>
                <a:cubicBezTo>
                  <a:pt x="7580544" y="3087810"/>
                  <a:pt x="7586685" y="3081669"/>
                  <a:pt x="7594260" y="3081669"/>
                </a:cubicBezTo>
                <a:close/>
                <a:moveTo>
                  <a:pt x="7541632" y="3081336"/>
                </a:moveTo>
                <a:cubicBezTo>
                  <a:pt x="7549207" y="3081336"/>
                  <a:pt x="7555348" y="3087477"/>
                  <a:pt x="7555348" y="3095052"/>
                </a:cubicBezTo>
                <a:cubicBezTo>
                  <a:pt x="7555348" y="3102627"/>
                  <a:pt x="7549207" y="3108768"/>
                  <a:pt x="7541632" y="3108768"/>
                </a:cubicBezTo>
                <a:cubicBezTo>
                  <a:pt x="7534057" y="3108768"/>
                  <a:pt x="7527916" y="3102627"/>
                  <a:pt x="7527916" y="3095052"/>
                </a:cubicBezTo>
                <a:cubicBezTo>
                  <a:pt x="7527916" y="3087477"/>
                  <a:pt x="7534057" y="3081336"/>
                  <a:pt x="7541632" y="3081336"/>
                </a:cubicBezTo>
                <a:close/>
                <a:moveTo>
                  <a:pt x="7489005" y="3081006"/>
                </a:moveTo>
                <a:cubicBezTo>
                  <a:pt x="7496580" y="3081006"/>
                  <a:pt x="7502721" y="3087147"/>
                  <a:pt x="7502721" y="3094722"/>
                </a:cubicBezTo>
                <a:cubicBezTo>
                  <a:pt x="7502721" y="3102297"/>
                  <a:pt x="7496580" y="3108438"/>
                  <a:pt x="7489005" y="3108438"/>
                </a:cubicBezTo>
                <a:cubicBezTo>
                  <a:pt x="7481430" y="3108438"/>
                  <a:pt x="7475289" y="3102297"/>
                  <a:pt x="7475289" y="3094722"/>
                </a:cubicBezTo>
                <a:cubicBezTo>
                  <a:pt x="7475289" y="3087147"/>
                  <a:pt x="7481430" y="3081006"/>
                  <a:pt x="7489005" y="3081006"/>
                </a:cubicBezTo>
                <a:close/>
                <a:moveTo>
                  <a:pt x="7383423" y="3080676"/>
                </a:moveTo>
                <a:cubicBezTo>
                  <a:pt x="7390998" y="3080676"/>
                  <a:pt x="7397139" y="3086817"/>
                  <a:pt x="7397139" y="3094392"/>
                </a:cubicBezTo>
                <a:cubicBezTo>
                  <a:pt x="7397139" y="3101967"/>
                  <a:pt x="7390998" y="3108108"/>
                  <a:pt x="7383423" y="3108108"/>
                </a:cubicBezTo>
                <a:cubicBezTo>
                  <a:pt x="7375848" y="3108108"/>
                  <a:pt x="7369707" y="3101967"/>
                  <a:pt x="7369707" y="3094392"/>
                </a:cubicBezTo>
                <a:cubicBezTo>
                  <a:pt x="7369707" y="3086817"/>
                  <a:pt x="7375848" y="3080676"/>
                  <a:pt x="7383423" y="3080676"/>
                </a:cubicBezTo>
                <a:close/>
                <a:moveTo>
                  <a:pt x="2423364" y="3080676"/>
                </a:moveTo>
                <a:cubicBezTo>
                  <a:pt x="2430937" y="3080676"/>
                  <a:pt x="2437084" y="3086817"/>
                  <a:pt x="2437084" y="3094392"/>
                </a:cubicBezTo>
                <a:cubicBezTo>
                  <a:pt x="2437084" y="3101967"/>
                  <a:pt x="2430937" y="3108108"/>
                  <a:pt x="2423364" y="3108108"/>
                </a:cubicBezTo>
                <a:cubicBezTo>
                  <a:pt x="2415785" y="3108108"/>
                  <a:pt x="2409644" y="3101967"/>
                  <a:pt x="2409644" y="3094392"/>
                </a:cubicBezTo>
                <a:cubicBezTo>
                  <a:pt x="2409644" y="3086817"/>
                  <a:pt x="2415785" y="3080676"/>
                  <a:pt x="2423364" y="3080676"/>
                </a:cubicBezTo>
                <a:close/>
                <a:moveTo>
                  <a:pt x="7330796" y="3080345"/>
                </a:moveTo>
                <a:cubicBezTo>
                  <a:pt x="7338371" y="3080345"/>
                  <a:pt x="7344512" y="3086486"/>
                  <a:pt x="7344512" y="3094061"/>
                </a:cubicBezTo>
                <a:cubicBezTo>
                  <a:pt x="7344512" y="3101636"/>
                  <a:pt x="7338371" y="3107777"/>
                  <a:pt x="7330796" y="3107777"/>
                </a:cubicBezTo>
                <a:cubicBezTo>
                  <a:pt x="7323221" y="3107777"/>
                  <a:pt x="7317080" y="3101636"/>
                  <a:pt x="7317080" y="3094061"/>
                </a:cubicBezTo>
                <a:cubicBezTo>
                  <a:pt x="7317080" y="3086486"/>
                  <a:pt x="7323221" y="3080345"/>
                  <a:pt x="7330796" y="3080345"/>
                </a:cubicBezTo>
                <a:close/>
                <a:moveTo>
                  <a:pt x="7277838" y="3080012"/>
                </a:moveTo>
                <a:cubicBezTo>
                  <a:pt x="7285413" y="3080012"/>
                  <a:pt x="7291554" y="3086153"/>
                  <a:pt x="7291554" y="3093728"/>
                </a:cubicBezTo>
                <a:cubicBezTo>
                  <a:pt x="7291554" y="3101303"/>
                  <a:pt x="7285413" y="3107444"/>
                  <a:pt x="7277838" y="3107444"/>
                </a:cubicBezTo>
                <a:cubicBezTo>
                  <a:pt x="7270263" y="3107444"/>
                  <a:pt x="7264122" y="3101303"/>
                  <a:pt x="7264122" y="3093728"/>
                </a:cubicBezTo>
                <a:cubicBezTo>
                  <a:pt x="7264122" y="3086153"/>
                  <a:pt x="7270263" y="3080012"/>
                  <a:pt x="7277838" y="3080012"/>
                </a:cubicBezTo>
                <a:close/>
                <a:moveTo>
                  <a:pt x="2528950" y="3080012"/>
                </a:moveTo>
                <a:cubicBezTo>
                  <a:pt x="2536522" y="3080012"/>
                  <a:pt x="2542658" y="3086153"/>
                  <a:pt x="2542658" y="3093728"/>
                </a:cubicBezTo>
                <a:cubicBezTo>
                  <a:pt x="2542658" y="3101303"/>
                  <a:pt x="2536522" y="3107444"/>
                  <a:pt x="2528950" y="3107444"/>
                </a:cubicBezTo>
                <a:cubicBezTo>
                  <a:pt x="2521371" y="3107444"/>
                  <a:pt x="2515227" y="3101303"/>
                  <a:pt x="2515227" y="3093728"/>
                </a:cubicBezTo>
                <a:cubicBezTo>
                  <a:pt x="2515227" y="3086153"/>
                  <a:pt x="2521371" y="3080012"/>
                  <a:pt x="2528950" y="3080012"/>
                </a:cubicBezTo>
                <a:close/>
                <a:moveTo>
                  <a:pt x="7224881" y="3079682"/>
                </a:moveTo>
                <a:cubicBezTo>
                  <a:pt x="7232456" y="3079682"/>
                  <a:pt x="7238597" y="3085823"/>
                  <a:pt x="7238597" y="3093398"/>
                </a:cubicBezTo>
                <a:cubicBezTo>
                  <a:pt x="7238597" y="3100973"/>
                  <a:pt x="7232456" y="3107114"/>
                  <a:pt x="7224881" y="3107114"/>
                </a:cubicBezTo>
                <a:cubicBezTo>
                  <a:pt x="7217306" y="3107114"/>
                  <a:pt x="7211165" y="3100973"/>
                  <a:pt x="7211165" y="3093398"/>
                </a:cubicBezTo>
                <a:cubicBezTo>
                  <a:pt x="7211165" y="3085823"/>
                  <a:pt x="7217306" y="3079682"/>
                  <a:pt x="7224881" y="3079682"/>
                </a:cubicBezTo>
                <a:close/>
                <a:moveTo>
                  <a:pt x="7171923" y="3079352"/>
                </a:moveTo>
                <a:cubicBezTo>
                  <a:pt x="7179498" y="3079352"/>
                  <a:pt x="7185639" y="3085493"/>
                  <a:pt x="7185639" y="3093068"/>
                </a:cubicBezTo>
                <a:cubicBezTo>
                  <a:pt x="7185639" y="3100643"/>
                  <a:pt x="7179498" y="3106784"/>
                  <a:pt x="7171923" y="3106784"/>
                </a:cubicBezTo>
                <a:cubicBezTo>
                  <a:pt x="7164348" y="3106784"/>
                  <a:pt x="7158207" y="3100643"/>
                  <a:pt x="7158207" y="3093068"/>
                </a:cubicBezTo>
                <a:cubicBezTo>
                  <a:pt x="7158207" y="3085493"/>
                  <a:pt x="7164348" y="3079352"/>
                  <a:pt x="7171923" y="3079352"/>
                </a:cubicBezTo>
                <a:close/>
                <a:moveTo>
                  <a:pt x="5235000" y="3079352"/>
                </a:moveTo>
                <a:cubicBezTo>
                  <a:pt x="5242575" y="3079352"/>
                  <a:pt x="5248716" y="3085493"/>
                  <a:pt x="5248716" y="3093068"/>
                </a:cubicBezTo>
                <a:cubicBezTo>
                  <a:pt x="5248716" y="3100643"/>
                  <a:pt x="5242575" y="3106784"/>
                  <a:pt x="5235000" y="3106784"/>
                </a:cubicBezTo>
                <a:cubicBezTo>
                  <a:pt x="5227425" y="3106784"/>
                  <a:pt x="5221284" y="3100643"/>
                  <a:pt x="5221284" y="3093068"/>
                </a:cubicBezTo>
                <a:cubicBezTo>
                  <a:pt x="5221284" y="3085493"/>
                  <a:pt x="5227425" y="3079352"/>
                  <a:pt x="5235000" y="3079352"/>
                </a:cubicBezTo>
                <a:close/>
                <a:moveTo>
                  <a:pt x="2635191" y="3079352"/>
                </a:moveTo>
                <a:cubicBezTo>
                  <a:pt x="2642766" y="3079352"/>
                  <a:pt x="2648904" y="3085493"/>
                  <a:pt x="2648904" y="3093068"/>
                </a:cubicBezTo>
                <a:cubicBezTo>
                  <a:pt x="2648904" y="3100643"/>
                  <a:pt x="2642766" y="3106784"/>
                  <a:pt x="2635191" y="3106784"/>
                </a:cubicBezTo>
                <a:cubicBezTo>
                  <a:pt x="2627614" y="3106784"/>
                  <a:pt x="2621477" y="3100643"/>
                  <a:pt x="2621477" y="3093068"/>
                </a:cubicBezTo>
                <a:cubicBezTo>
                  <a:pt x="2621477" y="3085493"/>
                  <a:pt x="2627614" y="3079352"/>
                  <a:pt x="2635191" y="3079352"/>
                </a:cubicBezTo>
                <a:close/>
                <a:moveTo>
                  <a:pt x="2741436" y="3078691"/>
                </a:moveTo>
                <a:cubicBezTo>
                  <a:pt x="2749010" y="3078691"/>
                  <a:pt x="2755156" y="3084832"/>
                  <a:pt x="2755156" y="3092407"/>
                </a:cubicBezTo>
                <a:cubicBezTo>
                  <a:pt x="2755156" y="3099982"/>
                  <a:pt x="2749010" y="3106123"/>
                  <a:pt x="2741436" y="3106123"/>
                </a:cubicBezTo>
                <a:cubicBezTo>
                  <a:pt x="2733866" y="3106123"/>
                  <a:pt x="2727722" y="3099982"/>
                  <a:pt x="2727722" y="3092407"/>
                </a:cubicBezTo>
                <a:cubicBezTo>
                  <a:pt x="2727722" y="3084832"/>
                  <a:pt x="2733866" y="3078691"/>
                  <a:pt x="2741436" y="3078691"/>
                </a:cubicBezTo>
                <a:close/>
                <a:moveTo>
                  <a:pt x="2848015" y="3077698"/>
                </a:moveTo>
                <a:cubicBezTo>
                  <a:pt x="2855590" y="3077698"/>
                  <a:pt x="2861731" y="3083839"/>
                  <a:pt x="2861731" y="3091414"/>
                </a:cubicBezTo>
                <a:cubicBezTo>
                  <a:pt x="2861731" y="3098989"/>
                  <a:pt x="2855590" y="3105130"/>
                  <a:pt x="2848015" y="3105130"/>
                </a:cubicBezTo>
                <a:cubicBezTo>
                  <a:pt x="2840442" y="3105130"/>
                  <a:pt x="2834302" y="3098989"/>
                  <a:pt x="2834302" y="3091414"/>
                </a:cubicBezTo>
                <a:cubicBezTo>
                  <a:pt x="2834302" y="3083839"/>
                  <a:pt x="2840442" y="3077698"/>
                  <a:pt x="2848015" y="3077698"/>
                </a:cubicBezTo>
                <a:close/>
                <a:moveTo>
                  <a:pt x="5642110" y="3077034"/>
                </a:moveTo>
                <a:cubicBezTo>
                  <a:pt x="5649685" y="3077034"/>
                  <a:pt x="5655826" y="3083175"/>
                  <a:pt x="5655826" y="3090750"/>
                </a:cubicBezTo>
                <a:cubicBezTo>
                  <a:pt x="5655826" y="3098325"/>
                  <a:pt x="5649685" y="3104466"/>
                  <a:pt x="5642110" y="3104466"/>
                </a:cubicBezTo>
                <a:cubicBezTo>
                  <a:pt x="5634535" y="3104466"/>
                  <a:pt x="5628394" y="3098325"/>
                  <a:pt x="5628394" y="3090750"/>
                </a:cubicBezTo>
                <a:cubicBezTo>
                  <a:pt x="5628394" y="3083175"/>
                  <a:pt x="5634535" y="3077034"/>
                  <a:pt x="5642110" y="3077034"/>
                </a:cubicBezTo>
                <a:close/>
                <a:moveTo>
                  <a:pt x="2955256" y="3076704"/>
                </a:moveTo>
                <a:cubicBezTo>
                  <a:pt x="2962835" y="3076704"/>
                  <a:pt x="2968975" y="3082845"/>
                  <a:pt x="2968975" y="3090420"/>
                </a:cubicBezTo>
                <a:cubicBezTo>
                  <a:pt x="2968975" y="3097995"/>
                  <a:pt x="2962835" y="3104136"/>
                  <a:pt x="2955256" y="3104136"/>
                </a:cubicBezTo>
                <a:cubicBezTo>
                  <a:pt x="2947683" y="3104136"/>
                  <a:pt x="2941536" y="3097995"/>
                  <a:pt x="2941536" y="3090420"/>
                </a:cubicBezTo>
                <a:cubicBezTo>
                  <a:pt x="2941536" y="3082845"/>
                  <a:pt x="2947683" y="3076704"/>
                  <a:pt x="2955256" y="3076704"/>
                </a:cubicBezTo>
                <a:close/>
                <a:moveTo>
                  <a:pt x="3062746" y="3075710"/>
                </a:moveTo>
                <a:cubicBezTo>
                  <a:pt x="3070321" y="3075710"/>
                  <a:pt x="3076462" y="3081851"/>
                  <a:pt x="3076462" y="3089426"/>
                </a:cubicBezTo>
                <a:cubicBezTo>
                  <a:pt x="3076462" y="3097001"/>
                  <a:pt x="3070321" y="3103142"/>
                  <a:pt x="3062746" y="3103142"/>
                </a:cubicBezTo>
                <a:cubicBezTo>
                  <a:pt x="3055171" y="3103142"/>
                  <a:pt x="3049030" y="3097001"/>
                  <a:pt x="3049030" y="3089426"/>
                </a:cubicBezTo>
                <a:cubicBezTo>
                  <a:pt x="3049030" y="3081851"/>
                  <a:pt x="3055171" y="3075710"/>
                  <a:pt x="3062746" y="3075710"/>
                </a:cubicBezTo>
                <a:close/>
                <a:moveTo>
                  <a:pt x="3170979" y="3074386"/>
                </a:moveTo>
                <a:cubicBezTo>
                  <a:pt x="3178554" y="3074386"/>
                  <a:pt x="3184695" y="3080527"/>
                  <a:pt x="3184695" y="3088102"/>
                </a:cubicBezTo>
                <a:cubicBezTo>
                  <a:pt x="3184695" y="3095677"/>
                  <a:pt x="3178554" y="3101818"/>
                  <a:pt x="3170979" y="3101818"/>
                </a:cubicBezTo>
                <a:cubicBezTo>
                  <a:pt x="3163404" y="3101818"/>
                  <a:pt x="3157263" y="3095677"/>
                  <a:pt x="3157263" y="3088102"/>
                </a:cubicBezTo>
                <a:cubicBezTo>
                  <a:pt x="3157263" y="3080527"/>
                  <a:pt x="3163404" y="3074386"/>
                  <a:pt x="3170979" y="3074386"/>
                </a:cubicBezTo>
                <a:close/>
                <a:moveTo>
                  <a:pt x="5117830" y="3074056"/>
                </a:moveTo>
                <a:cubicBezTo>
                  <a:pt x="5125405" y="3074056"/>
                  <a:pt x="5131546" y="3080197"/>
                  <a:pt x="5131546" y="3087772"/>
                </a:cubicBezTo>
                <a:cubicBezTo>
                  <a:pt x="5131546" y="3095347"/>
                  <a:pt x="5125405" y="3101488"/>
                  <a:pt x="5117830" y="3101488"/>
                </a:cubicBezTo>
                <a:cubicBezTo>
                  <a:pt x="5110255" y="3101488"/>
                  <a:pt x="5104114" y="3095347"/>
                  <a:pt x="5104114" y="3087772"/>
                </a:cubicBezTo>
                <a:cubicBezTo>
                  <a:pt x="5104114" y="3080197"/>
                  <a:pt x="5110255" y="3074056"/>
                  <a:pt x="5117830" y="3074056"/>
                </a:cubicBezTo>
                <a:close/>
                <a:moveTo>
                  <a:pt x="5345547" y="3072068"/>
                </a:moveTo>
                <a:cubicBezTo>
                  <a:pt x="5353122" y="3072068"/>
                  <a:pt x="5359263" y="3078209"/>
                  <a:pt x="5359263" y="3085784"/>
                </a:cubicBezTo>
                <a:cubicBezTo>
                  <a:pt x="5359263" y="3093359"/>
                  <a:pt x="5353122" y="3099500"/>
                  <a:pt x="5345547" y="3099500"/>
                </a:cubicBezTo>
                <a:cubicBezTo>
                  <a:pt x="5337972" y="3099500"/>
                  <a:pt x="5331831" y="3093359"/>
                  <a:pt x="5331831" y="3085784"/>
                </a:cubicBezTo>
                <a:cubicBezTo>
                  <a:pt x="5331831" y="3078209"/>
                  <a:pt x="5337972" y="3072068"/>
                  <a:pt x="5345547" y="3072068"/>
                </a:cubicBezTo>
                <a:close/>
                <a:moveTo>
                  <a:pt x="5579224" y="3070744"/>
                </a:moveTo>
                <a:cubicBezTo>
                  <a:pt x="5586799" y="3070744"/>
                  <a:pt x="5592940" y="3076885"/>
                  <a:pt x="5592940" y="3084460"/>
                </a:cubicBezTo>
                <a:cubicBezTo>
                  <a:pt x="5592940" y="3092035"/>
                  <a:pt x="5586799" y="3098176"/>
                  <a:pt x="5579224" y="3098176"/>
                </a:cubicBezTo>
                <a:cubicBezTo>
                  <a:pt x="5571649" y="3098176"/>
                  <a:pt x="5565508" y="3092035"/>
                  <a:pt x="5565508" y="3084460"/>
                </a:cubicBezTo>
                <a:cubicBezTo>
                  <a:pt x="5565508" y="3076885"/>
                  <a:pt x="5571649" y="3070744"/>
                  <a:pt x="5579224" y="3070744"/>
                </a:cubicBezTo>
                <a:close/>
                <a:moveTo>
                  <a:pt x="5515012" y="3063464"/>
                </a:moveTo>
                <a:cubicBezTo>
                  <a:pt x="5522587" y="3063464"/>
                  <a:pt x="5528728" y="3069605"/>
                  <a:pt x="5528728" y="3077180"/>
                </a:cubicBezTo>
                <a:cubicBezTo>
                  <a:pt x="5528728" y="3084755"/>
                  <a:pt x="5522587" y="3090896"/>
                  <a:pt x="5515012" y="3090896"/>
                </a:cubicBezTo>
                <a:cubicBezTo>
                  <a:pt x="5507437" y="3090896"/>
                  <a:pt x="5501296" y="3084755"/>
                  <a:pt x="5501296" y="3077180"/>
                </a:cubicBezTo>
                <a:cubicBezTo>
                  <a:pt x="5501296" y="3069605"/>
                  <a:pt x="5507437" y="3063464"/>
                  <a:pt x="5515012" y="3063464"/>
                </a:cubicBezTo>
                <a:close/>
                <a:moveTo>
                  <a:pt x="4903352" y="3058169"/>
                </a:moveTo>
                <a:cubicBezTo>
                  <a:pt x="4910927" y="3058169"/>
                  <a:pt x="4917068" y="3064310"/>
                  <a:pt x="4917068" y="3071885"/>
                </a:cubicBezTo>
                <a:cubicBezTo>
                  <a:pt x="4917068" y="3079460"/>
                  <a:pt x="4910927" y="3085601"/>
                  <a:pt x="4903352" y="3085601"/>
                </a:cubicBezTo>
                <a:cubicBezTo>
                  <a:pt x="4895777" y="3085601"/>
                  <a:pt x="4889636" y="3079460"/>
                  <a:pt x="4889636" y="3071885"/>
                </a:cubicBezTo>
                <a:cubicBezTo>
                  <a:pt x="4889636" y="3064310"/>
                  <a:pt x="4895777" y="3058169"/>
                  <a:pt x="4903352" y="3058169"/>
                </a:cubicBezTo>
                <a:close/>
                <a:moveTo>
                  <a:pt x="2470362" y="3058169"/>
                </a:moveTo>
                <a:cubicBezTo>
                  <a:pt x="2477939" y="3058169"/>
                  <a:pt x="2484076" y="3064310"/>
                  <a:pt x="2484076" y="3071885"/>
                </a:cubicBezTo>
                <a:cubicBezTo>
                  <a:pt x="2484076" y="3079460"/>
                  <a:pt x="2477939" y="3085601"/>
                  <a:pt x="2470362" y="3085601"/>
                </a:cubicBezTo>
                <a:cubicBezTo>
                  <a:pt x="2462791" y="3085601"/>
                  <a:pt x="2456645" y="3079460"/>
                  <a:pt x="2456645" y="3071885"/>
                </a:cubicBezTo>
                <a:cubicBezTo>
                  <a:pt x="2456645" y="3064310"/>
                  <a:pt x="2462791" y="3058169"/>
                  <a:pt x="2470362" y="3058169"/>
                </a:cubicBezTo>
                <a:close/>
                <a:moveTo>
                  <a:pt x="5160860" y="3057839"/>
                </a:moveTo>
                <a:cubicBezTo>
                  <a:pt x="5168435" y="3057839"/>
                  <a:pt x="5174576" y="3063980"/>
                  <a:pt x="5174576" y="3071555"/>
                </a:cubicBezTo>
                <a:cubicBezTo>
                  <a:pt x="5174576" y="3079130"/>
                  <a:pt x="5168435" y="3085271"/>
                  <a:pt x="5160860" y="3085271"/>
                </a:cubicBezTo>
                <a:cubicBezTo>
                  <a:pt x="5153285" y="3085271"/>
                  <a:pt x="5147144" y="3079130"/>
                  <a:pt x="5147144" y="3071555"/>
                </a:cubicBezTo>
                <a:cubicBezTo>
                  <a:pt x="5147144" y="3063980"/>
                  <a:pt x="5153285" y="3057839"/>
                  <a:pt x="5160860" y="3057839"/>
                </a:cubicBezTo>
                <a:close/>
                <a:moveTo>
                  <a:pt x="2575944" y="3057505"/>
                </a:moveTo>
                <a:cubicBezTo>
                  <a:pt x="2583523" y="3057505"/>
                  <a:pt x="2589665" y="3063646"/>
                  <a:pt x="2589665" y="3071221"/>
                </a:cubicBezTo>
                <a:cubicBezTo>
                  <a:pt x="2589665" y="3078796"/>
                  <a:pt x="2583523" y="3084937"/>
                  <a:pt x="2575944" y="3084937"/>
                </a:cubicBezTo>
                <a:cubicBezTo>
                  <a:pt x="2568370" y="3084937"/>
                  <a:pt x="2562228" y="3078796"/>
                  <a:pt x="2562228" y="3071221"/>
                </a:cubicBezTo>
                <a:cubicBezTo>
                  <a:pt x="2562228" y="3063646"/>
                  <a:pt x="2568370" y="3057505"/>
                  <a:pt x="2575944" y="3057505"/>
                </a:cubicBezTo>
                <a:close/>
                <a:moveTo>
                  <a:pt x="5275049" y="3056845"/>
                </a:moveTo>
                <a:cubicBezTo>
                  <a:pt x="5282624" y="3056845"/>
                  <a:pt x="5288765" y="3062986"/>
                  <a:pt x="5288765" y="3070561"/>
                </a:cubicBezTo>
                <a:cubicBezTo>
                  <a:pt x="5288765" y="3078136"/>
                  <a:pt x="5282624" y="3084277"/>
                  <a:pt x="5275049" y="3084277"/>
                </a:cubicBezTo>
                <a:cubicBezTo>
                  <a:pt x="5267474" y="3084277"/>
                  <a:pt x="5261333" y="3078136"/>
                  <a:pt x="5261333" y="3070561"/>
                </a:cubicBezTo>
                <a:cubicBezTo>
                  <a:pt x="5261333" y="3062986"/>
                  <a:pt x="5267474" y="3056845"/>
                  <a:pt x="5275049" y="3056845"/>
                </a:cubicBezTo>
                <a:close/>
                <a:moveTo>
                  <a:pt x="2681860" y="3056845"/>
                </a:moveTo>
                <a:cubicBezTo>
                  <a:pt x="2689434" y="3056845"/>
                  <a:pt x="2695573" y="3062986"/>
                  <a:pt x="2695573" y="3070561"/>
                </a:cubicBezTo>
                <a:cubicBezTo>
                  <a:pt x="2695573" y="3078136"/>
                  <a:pt x="2689434" y="3084277"/>
                  <a:pt x="2681860" y="3084277"/>
                </a:cubicBezTo>
                <a:cubicBezTo>
                  <a:pt x="2674289" y="3084277"/>
                  <a:pt x="2668142" y="3078136"/>
                  <a:pt x="2668142" y="3070561"/>
                </a:cubicBezTo>
                <a:cubicBezTo>
                  <a:pt x="2668142" y="3062986"/>
                  <a:pt x="2674289" y="3056845"/>
                  <a:pt x="2681860" y="3056845"/>
                </a:cubicBezTo>
                <a:close/>
                <a:moveTo>
                  <a:pt x="4949360" y="3056515"/>
                </a:moveTo>
                <a:cubicBezTo>
                  <a:pt x="4956935" y="3056515"/>
                  <a:pt x="4963076" y="3062656"/>
                  <a:pt x="4963076" y="3070231"/>
                </a:cubicBezTo>
                <a:cubicBezTo>
                  <a:pt x="4963076" y="3077806"/>
                  <a:pt x="4956935" y="3083947"/>
                  <a:pt x="4949360" y="3083947"/>
                </a:cubicBezTo>
                <a:cubicBezTo>
                  <a:pt x="4941785" y="3083947"/>
                  <a:pt x="4935644" y="3077806"/>
                  <a:pt x="4935644" y="3070231"/>
                </a:cubicBezTo>
                <a:cubicBezTo>
                  <a:pt x="4935644" y="3062656"/>
                  <a:pt x="4941785" y="3056515"/>
                  <a:pt x="4949360" y="3056515"/>
                </a:cubicBezTo>
                <a:close/>
                <a:moveTo>
                  <a:pt x="4857344" y="3056515"/>
                </a:moveTo>
                <a:cubicBezTo>
                  <a:pt x="4864919" y="3056515"/>
                  <a:pt x="4871060" y="3062656"/>
                  <a:pt x="4871060" y="3070231"/>
                </a:cubicBezTo>
                <a:cubicBezTo>
                  <a:pt x="4871060" y="3077806"/>
                  <a:pt x="4864919" y="3083947"/>
                  <a:pt x="4857344" y="3083947"/>
                </a:cubicBezTo>
                <a:cubicBezTo>
                  <a:pt x="4849769" y="3083947"/>
                  <a:pt x="4843628" y="3077806"/>
                  <a:pt x="4843628" y="3070231"/>
                </a:cubicBezTo>
                <a:cubicBezTo>
                  <a:pt x="4843628" y="3062656"/>
                  <a:pt x="4849769" y="3056515"/>
                  <a:pt x="4857344" y="3056515"/>
                </a:cubicBezTo>
                <a:close/>
                <a:moveTo>
                  <a:pt x="2788106" y="3056181"/>
                </a:moveTo>
                <a:cubicBezTo>
                  <a:pt x="2795681" y="3056181"/>
                  <a:pt x="2801822" y="3062322"/>
                  <a:pt x="2801822" y="3069897"/>
                </a:cubicBezTo>
                <a:cubicBezTo>
                  <a:pt x="2801822" y="3077472"/>
                  <a:pt x="2795681" y="3083613"/>
                  <a:pt x="2788106" y="3083613"/>
                </a:cubicBezTo>
                <a:cubicBezTo>
                  <a:pt x="2780532" y="3083613"/>
                  <a:pt x="2774389" y="3077472"/>
                  <a:pt x="2774389" y="3069897"/>
                </a:cubicBezTo>
                <a:cubicBezTo>
                  <a:pt x="2774389" y="3062322"/>
                  <a:pt x="2780532" y="3056181"/>
                  <a:pt x="2788106" y="3056181"/>
                </a:cubicBezTo>
                <a:close/>
                <a:moveTo>
                  <a:pt x="2894683" y="3055191"/>
                </a:moveTo>
                <a:cubicBezTo>
                  <a:pt x="2902259" y="3055191"/>
                  <a:pt x="2908401" y="3061332"/>
                  <a:pt x="2908401" y="3068907"/>
                </a:cubicBezTo>
                <a:cubicBezTo>
                  <a:pt x="2908401" y="3076482"/>
                  <a:pt x="2902259" y="3082623"/>
                  <a:pt x="2894683" y="3082623"/>
                </a:cubicBezTo>
                <a:cubicBezTo>
                  <a:pt x="2887107" y="3082623"/>
                  <a:pt x="2880973" y="3076482"/>
                  <a:pt x="2880973" y="3068907"/>
                </a:cubicBezTo>
                <a:cubicBezTo>
                  <a:pt x="2880973" y="3061332"/>
                  <a:pt x="2887107" y="3055191"/>
                  <a:pt x="2894683" y="3055191"/>
                </a:cubicBezTo>
                <a:close/>
                <a:moveTo>
                  <a:pt x="5449478" y="3054861"/>
                </a:moveTo>
                <a:cubicBezTo>
                  <a:pt x="5457053" y="3054861"/>
                  <a:pt x="5463194" y="3061002"/>
                  <a:pt x="5463194" y="3068577"/>
                </a:cubicBezTo>
                <a:cubicBezTo>
                  <a:pt x="5463194" y="3076152"/>
                  <a:pt x="5457053" y="3082293"/>
                  <a:pt x="5449478" y="3082293"/>
                </a:cubicBezTo>
                <a:cubicBezTo>
                  <a:pt x="5441903" y="3082293"/>
                  <a:pt x="5435762" y="3076152"/>
                  <a:pt x="5435762" y="3068577"/>
                </a:cubicBezTo>
                <a:cubicBezTo>
                  <a:pt x="5435762" y="3061002"/>
                  <a:pt x="5441903" y="3054861"/>
                  <a:pt x="5449478" y="3054861"/>
                </a:cubicBezTo>
                <a:close/>
                <a:moveTo>
                  <a:pt x="3001845" y="3054527"/>
                </a:moveTo>
                <a:cubicBezTo>
                  <a:pt x="3009420" y="3054527"/>
                  <a:pt x="3015561" y="3060668"/>
                  <a:pt x="3015561" y="3068243"/>
                </a:cubicBezTo>
                <a:cubicBezTo>
                  <a:pt x="3015561" y="3075818"/>
                  <a:pt x="3009420" y="3081959"/>
                  <a:pt x="3001845" y="3081959"/>
                </a:cubicBezTo>
                <a:cubicBezTo>
                  <a:pt x="2994270" y="3081959"/>
                  <a:pt x="2988129" y="3075818"/>
                  <a:pt x="2988129" y="3068243"/>
                </a:cubicBezTo>
                <a:cubicBezTo>
                  <a:pt x="2988129" y="3060668"/>
                  <a:pt x="2994270" y="3054527"/>
                  <a:pt x="3001845" y="3054527"/>
                </a:cubicBezTo>
                <a:close/>
                <a:moveTo>
                  <a:pt x="3109414" y="3053203"/>
                </a:moveTo>
                <a:cubicBezTo>
                  <a:pt x="3116989" y="3053203"/>
                  <a:pt x="3123130" y="3059344"/>
                  <a:pt x="3123130" y="3066919"/>
                </a:cubicBezTo>
                <a:cubicBezTo>
                  <a:pt x="3123130" y="3074494"/>
                  <a:pt x="3116989" y="3080635"/>
                  <a:pt x="3109414" y="3080635"/>
                </a:cubicBezTo>
                <a:cubicBezTo>
                  <a:pt x="3101839" y="3080635"/>
                  <a:pt x="3095698" y="3074494"/>
                  <a:pt x="3095698" y="3066919"/>
                </a:cubicBezTo>
                <a:cubicBezTo>
                  <a:pt x="3095698" y="3059344"/>
                  <a:pt x="3101839" y="3053203"/>
                  <a:pt x="3109414" y="3053203"/>
                </a:cubicBezTo>
                <a:close/>
                <a:moveTo>
                  <a:pt x="5851292" y="3052873"/>
                </a:moveTo>
                <a:cubicBezTo>
                  <a:pt x="5858867" y="3052873"/>
                  <a:pt x="5865008" y="3059014"/>
                  <a:pt x="5865008" y="3066589"/>
                </a:cubicBezTo>
                <a:cubicBezTo>
                  <a:pt x="5865008" y="3074164"/>
                  <a:pt x="5858867" y="3080305"/>
                  <a:pt x="5851292" y="3080305"/>
                </a:cubicBezTo>
                <a:cubicBezTo>
                  <a:pt x="5843717" y="3080305"/>
                  <a:pt x="5837576" y="3074164"/>
                  <a:pt x="5837576" y="3066589"/>
                </a:cubicBezTo>
                <a:cubicBezTo>
                  <a:pt x="5837576" y="3059014"/>
                  <a:pt x="5843717" y="3052873"/>
                  <a:pt x="5851292" y="3052873"/>
                </a:cubicBezTo>
                <a:close/>
                <a:moveTo>
                  <a:pt x="3217317" y="3051879"/>
                </a:moveTo>
                <a:cubicBezTo>
                  <a:pt x="3224892" y="3051879"/>
                  <a:pt x="3231033" y="3058020"/>
                  <a:pt x="3231033" y="3065595"/>
                </a:cubicBezTo>
                <a:cubicBezTo>
                  <a:pt x="3231033" y="3073170"/>
                  <a:pt x="3224892" y="3079311"/>
                  <a:pt x="3217317" y="3079311"/>
                </a:cubicBezTo>
                <a:cubicBezTo>
                  <a:pt x="3209742" y="3079311"/>
                  <a:pt x="3203601" y="3073170"/>
                  <a:pt x="3203601" y="3065595"/>
                </a:cubicBezTo>
                <a:cubicBezTo>
                  <a:pt x="3203601" y="3058020"/>
                  <a:pt x="3209742" y="3051879"/>
                  <a:pt x="3217317" y="3051879"/>
                </a:cubicBezTo>
                <a:close/>
                <a:moveTo>
                  <a:pt x="4995037" y="3051549"/>
                </a:moveTo>
                <a:cubicBezTo>
                  <a:pt x="5002612" y="3051549"/>
                  <a:pt x="5008753" y="3057690"/>
                  <a:pt x="5008753" y="3065265"/>
                </a:cubicBezTo>
                <a:cubicBezTo>
                  <a:pt x="5008753" y="3072840"/>
                  <a:pt x="5002612" y="3078981"/>
                  <a:pt x="4995037" y="3078981"/>
                </a:cubicBezTo>
                <a:cubicBezTo>
                  <a:pt x="4987462" y="3078981"/>
                  <a:pt x="4981321" y="3072840"/>
                  <a:pt x="4981321" y="3065265"/>
                </a:cubicBezTo>
                <a:cubicBezTo>
                  <a:pt x="4981321" y="3057690"/>
                  <a:pt x="4987462" y="3051549"/>
                  <a:pt x="4995037" y="3051549"/>
                </a:cubicBezTo>
                <a:close/>
                <a:moveTo>
                  <a:pt x="4811670" y="3051549"/>
                </a:moveTo>
                <a:cubicBezTo>
                  <a:pt x="4819245" y="3051549"/>
                  <a:pt x="4825386" y="3057690"/>
                  <a:pt x="4825386" y="3065265"/>
                </a:cubicBezTo>
                <a:cubicBezTo>
                  <a:pt x="4825386" y="3072840"/>
                  <a:pt x="4819245" y="3078981"/>
                  <a:pt x="4811670" y="3078981"/>
                </a:cubicBezTo>
                <a:cubicBezTo>
                  <a:pt x="4804095" y="3078981"/>
                  <a:pt x="4797954" y="3072840"/>
                  <a:pt x="4797954" y="3065265"/>
                </a:cubicBezTo>
                <a:cubicBezTo>
                  <a:pt x="4797954" y="3057690"/>
                  <a:pt x="4804095" y="3051549"/>
                  <a:pt x="4811670" y="3051549"/>
                </a:cubicBezTo>
                <a:close/>
                <a:moveTo>
                  <a:pt x="5792048" y="3049561"/>
                </a:moveTo>
                <a:cubicBezTo>
                  <a:pt x="5799623" y="3049561"/>
                  <a:pt x="5805764" y="3055702"/>
                  <a:pt x="5805764" y="3063277"/>
                </a:cubicBezTo>
                <a:cubicBezTo>
                  <a:pt x="5805764" y="3070852"/>
                  <a:pt x="5799623" y="3076993"/>
                  <a:pt x="5792048" y="3076993"/>
                </a:cubicBezTo>
                <a:cubicBezTo>
                  <a:pt x="5784473" y="3076993"/>
                  <a:pt x="5778332" y="3070852"/>
                  <a:pt x="5778332" y="3063277"/>
                </a:cubicBezTo>
                <a:cubicBezTo>
                  <a:pt x="5778332" y="3055702"/>
                  <a:pt x="5784473" y="3049561"/>
                  <a:pt x="5792048" y="3049561"/>
                </a:cubicBezTo>
                <a:close/>
                <a:moveTo>
                  <a:pt x="5732138" y="3045923"/>
                </a:moveTo>
                <a:cubicBezTo>
                  <a:pt x="5739713" y="3045923"/>
                  <a:pt x="5745854" y="3052064"/>
                  <a:pt x="5745854" y="3059639"/>
                </a:cubicBezTo>
                <a:cubicBezTo>
                  <a:pt x="5745854" y="3067214"/>
                  <a:pt x="5739713" y="3073355"/>
                  <a:pt x="5732138" y="3073355"/>
                </a:cubicBezTo>
                <a:cubicBezTo>
                  <a:pt x="5724563" y="3073355"/>
                  <a:pt x="5718422" y="3067214"/>
                  <a:pt x="5718422" y="3059639"/>
                </a:cubicBezTo>
                <a:cubicBezTo>
                  <a:pt x="5718422" y="3052064"/>
                  <a:pt x="5724563" y="3045923"/>
                  <a:pt x="5732138" y="3045923"/>
                </a:cubicBezTo>
                <a:close/>
                <a:moveTo>
                  <a:pt x="5382288" y="3044269"/>
                </a:moveTo>
                <a:cubicBezTo>
                  <a:pt x="5389863" y="3044269"/>
                  <a:pt x="5396004" y="3050410"/>
                  <a:pt x="5396004" y="3057985"/>
                </a:cubicBezTo>
                <a:cubicBezTo>
                  <a:pt x="5396004" y="3065560"/>
                  <a:pt x="5389863" y="3071701"/>
                  <a:pt x="5382288" y="3071701"/>
                </a:cubicBezTo>
                <a:cubicBezTo>
                  <a:pt x="5374713" y="3071701"/>
                  <a:pt x="5368572" y="3065560"/>
                  <a:pt x="5368572" y="3057985"/>
                </a:cubicBezTo>
                <a:cubicBezTo>
                  <a:pt x="5368572" y="3050410"/>
                  <a:pt x="5374713" y="3044269"/>
                  <a:pt x="5382288" y="3044269"/>
                </a:cubicBezTo>
                <a:close/>
                <a:moveTo>
                  <a:pt x="5040051" y="3042945"/>
                </a:moveTo>
                <a:cubicBezTo>
                  <a:pt x="5047626" y="3042945"/>
                  <a:pt x="5053767" y="3049086"/>
                  <a:pt x="5053767" y="3056661"/>
                </a:cubicBezTo>
                <a:cubicBezTo>
                  <a:pt x="5053767" y="3064236"/>
                  <a:pt x="5047626" y="3070377"/>
                  <a:pt x="5040051" y="3070377"/>
                </a:cubicBezTo>
                <a:cubicBezTo>
                  <a:pt x="5032476" y="3070377"/>
                  <a:pt x="5026335" y="3064236"/>
                  <a:pt x="5026335" y="3056661"/>
                </a:cubicBezTo>
                <a:cubicBezTo>
                  <a:pt x="5026335" y="3049086"/>
                  <a:pt x="5032476" y="3042945"/>
                  <a:pt x="5040051" y="3042945"/>
                </a:cubicBezTo>
                <a:close/>
                <a:moveTo>
                  <a:pt x="4766656" y="3042945"/>
                </a:moveTo>
                <a:cubicBezTo>
                  <a:pt x="4774231" y="3042945"/>
                  <a:pt x="4780372" y="3049086"/>
                  <a:pt x="4780372" y="3056661"/>
                </a:cubicBezTo>
                <a:cubicBezTo>
                  <a:pt x="4780372" y="3064236"/>
                  <a:pt x="4774231" y="3070377"/>
                  <a:pt x="4766656" y="3070377"/>
                </a:cubicBezTo>
                <a:cubicBezTo>
                  <a:pt x="4759081" y="3070377"/>
                  <a:pt x="4752940" y="3064236"/>
                  <a:pt x="4752940" y="3056661"/>
                </a:cubicBezTo>
                <a:cubicBezTo>
                  <a:pt x="4752940" y="3049086"/>
                  <a:pt x="4759081" y="3042945"/>
                  <a:pt x="4766656" y="3042945"/>
                </a:cubicBezTo>
                <a:close/>
                <a:moveTo>
                  <a:pt x="5671236" y="3041288"/>
                </a:moveTo>
                <a:cubicBezTo>
                  <a:pt x="5678811" y="3041288"/>
                  <a:pt x="5684952" y="3047429"/>
                  <a:pt x="5684952" y="3055004"/>
                </a:cubicBezTo>
                <a:cubicBezTo>
                  <a:pt x="5684952" y="3062579"/>
                  <a:pt x="5678811" y="3068720"/>
                  <a:pt x="5671236" y="3068720"/>
                </a:cubicBezTo>
                <a:cubicBezTo>
                  <a:pt x="5663661" y="3068720"/>
                  <a:pt x="5657520" y="3062579"/>
                  <a:pt x="5657520" y="3055004"/>
                </a:cubicBezTo>
                <a:cubicBezTo>
                  <a:pt x="5657520" y="3047429"/>
                  <a:pt x="5663661" y="3041288"/>
                  <a:pt x="5671236" y="3041288"/>
                </a:cubicBezTo>
                <a:close/>
                <a:moveTo>
                  <a:pt x="5202562" y="3038640"/>
                </a:moveTo>
                <a:cubicBezTo>
                  <a:pt x="5210137" y="3038640"/>
                  <a:pt x="5216278" y="3044781"/>
                  <a:pt x="5216278" y="3052356"/>
                </a:cubicBezTo>
                <a:cubicBezTo>
                  <a:pt x="5216278" y="3059931"/>
                  <a:pt x="5210137" y="3066072"/>
                  <a:pt x="5202562" y="3066072"/>
                </a:cubicBezTo>
                <a:cubicBezTo>
                  <a:pt x="5194987" y="3066072"/>
                  <a:pt x="5188846" y="3059931"/>
                  <a:pt x="5188846" y="3052356"/>
                </a:cubicBezTo>
                <a:cubicBezTo>
                  <a:pt x="5188846" y="3044781"/>
                  <a:pt x="5194987" y="3038640"/>
                  <a:pt x="5202562" y="3038640"/>
                </a:cubicBezTo>
                <a:close/>
                <a:moveTo>
                  <a:pt x="7761406" y="3037316"/>
                </a:moveTo>
                <a:cubicBezTo>
                  <a:pt x="7768981" y="3037316"/>
                  <a:pt x="7775122" y="3043457"/>
                  <a:pt x="7775122" y="3051032"/>
                </a:cubicBezTo>
                <a:cubicBezTo>
                  <a:pt x="7775122" y="3058607"/>
                  <a:pt x="7768981" y="3064748"/>
                  <a:pt x="7761406" y="3064748"/>
                </a:cubicBezTo>
                <a:cubicBezTo>
                  <a:pt x="7753831" y="3064748"/>
                  <a:pt x="7747690" y="3058607"/>
                  <a:pt x="7747690" y="3051032"/>
                </a:cubicBezTo>
                <a:cubicBezTo>
                  <a:pt x="7747690" y="3043457"/>
                  <a:pt x="7753831" y="3037316"/>
                  <a:pt x="7761406" y="3037316"/>
                </a:cubicBezTo>
                <a:close/>
                <a:moveTo>
                  <a:pt x="7709112" y="3036986"/>
                </a:moveTo>
                <a:cubicBezTo>
                  <a:pt x="7716687" y="3036986"/>
                  <a:pt x="7722828" y="3043127"/>
                  <a:pt x="7722828" y="3050702"/>
                </a:cubicBezTo>
                <a:cubicBezTo>
                  <a:pt x="7722828" y="3058277"/>
                  <a:pt x="7716687" y="3064418"/>
                  <a:pt x="7709112" y="3064418"/>
                </a:cubicBezTo>
                <a:cubicBezTo>
                  <a:pt x="7701537" y="3064418"/>
                  <a:pt x="7695396" y="3058277"/>
                  <a:pt x="7695396" y="3050702"/>
                </a:cubicBezTo>
                <a:cubicBezTo>
                  <a:pt x="7695396" y="3043127"/>
                  <a:pt x="7701537" y="3036986"/>
                  <a:pt x="7709112" y="3036986"/>
                </a:cubicBezTo>
                <a:close/>
                <a:moveTo>
                  <a:pt x="7656815" y="3036986"/>
                </a:moveTo>
                <a:cubicBezTo>
                  <a:pt x="7664390" y="3036986"/>
                  <a:pt x="7670531" y="3043127"/>
                  <a:pt x="7670531" y="3050702"/>
                </a:cubicBezTo>
                <a:cubicBezTo>
                  <a:pt x="7670531" y="3058277"/>
                  <a:pt x="7664390" y="3064418"/>
                  <a:pt x="7656815" y="3064418"/>
                </a:cubicBezTo>
                <a:cubicBezTo>
                  <a:pt x="7649240" y="3064418"/>
                  <a:pt x="7643099" y="3058277"/>
                  <a:pt x="7643099" y="3050702"/>
                </a:cubicBezTo>
                <a:cubicBezTo>
                  <a:pt x="7643099" y="3043127"/>
                  <a:pt x="7649240" y="3036986"/>
                  <a:pt x="7656815" y="3036986"/>
                </a:cubicBezTo>
                <a:close/>
                <a:moveTo>
                  <a:pt x="7604517" y="3036656"/>
                </a:moveTo>
                <a:cubicBezTo>
                  <a:pt x="7612092" y="3036656"/>
                  <a:pt x="7618233" y="3042797"/>
                  <a:pt x="7618233" y="3050372"/>
                </a:cubicBezTo>
                <a:cubicBezTo>
                  <a:pt x="7618233" y="3057947"/>
                  <a:pt x="7612092" y="3064088"/>
                  <a:pt x="7604517" y="3064088"/>
                </a:cubicBezTo>
                <a:cubicBezTo>
                  <a:pt x="7596942" y="3064088"/>
                  <a:pt x="7590801" y="3057947"/>
                  <a:pt x="7590801" y="3050372"/>
                </a:cubicBezTo>
                <a:cubicBezTo>
                  <a:pt x="7590801" y="3042797"/>
                  <a:pt x="7596942" y="3036656"/>
                  <a:pt x="7604517" y="3036656"/>
                </a:cubicBezTo>
                <a:close/>
                <a:moveTo>
                  <a:pt x="5609675" y="3036322"/>
                </a:moveTo>
                <a:cubicBezTo>
                  <a:pt x="5617250" y="3036322"/>
                  <a:pt x="5623391" y="3042463"/>
                  <a:pt x="5623391" y="3050038"/>
                </a:cubicBezTo>
                <a:cubicBezTo>
                  <a:pt x="5623391" y="3057613"/>
                  <a:pt x="5617250" y="3063754"/>
                  <a:pt x="5609675" y="3063754"/>
                </a:cubicBezTo>
                <a:cubicBezTo>
                  <a:pt x="5602100" y="3063754"/>
                  <a:pt x="5595959" y="3057613"/>
                  <a:pt x="5595959" y="3050038"/>
                </a:cubicBezTo>
                <a:cubicBezTo>
                  <a:pt x="5595959" y="3042463"/>
                  <a:pt x="5602100" y="3036322"/>
                  <a:pt x="5609675" y="3036322"/>
                </a:cubicBezTo>
                <a:close/>
                <a:moveTo>
                  <a:pt x="7342047" y="3035662"/>
                </a:moveTo>
                <a:cubicBezTo>
                  <a:pt x="7349622" y="3035662"/>
                  <a:pt x="7355763" y="3041803"/>
                  <a:pt x="7355763" y="3049378"/>
                </a:cubicBezTo>
                <a:cubicBezTo>
                  <a:pt x="7355763" y="3056953"/>
                  <a:pt x="7349622" y="3063094"/>
                  <a:pt x="7342047" y="3063094"/>
                </a:cubicBezTo>
                <a:cubicBezTo>
                  <a:pt x="7334472" y="3063094"/>
                  <a:pt x="7328331" y="3056953"/>
                  <a:pt x="7328331" y="3049378"/>
                </a:cubicBezTo>
                <a:cubicBezTo>
                  <a:pt x="7328331" y="3041803"/>
                  <a:pt x="7334472" y="3035662"/>
                  <a:pt x="7342047" y="3035662"/>
                </a:cubicBezTo>
                <a:close/>
                <a:moveTo>
                  <a:pt x="7289423" y="3035332"/>
                </a:moveTo>
                <a:cubicBezTo>
                  <a:pt x="7296998" y="3035332"/>
                  <a:pt x="7303139" y="3041473"/>
                  <a:pt x="7303139" y="3049048"/>
                </a:cubicBezTo>
                <a:cubicBezTo>
                  <a:pt x="7303139" y="3056623"/>
                  <a:pt x="7296998" y="3062764"/>
                  <a:pt x="7289423" y="3062764"/>
                </a:cubicBezTo>
                <a:cubicBezTo>
                  <a:pt x="7281848" y="3062764"/>
                  <a:pt x="7275707" y="3056623"/>
                  <a:pt x="7275707" y="3049048"/>
                </a:cubicBezTo>
                <a:cubicBezTo>
                  <a:pt x="7275707" y="3041473"/>
                  <a:pt x="7281848" y="3035332"/>
                  <a:pt x="7289423" y="3035332"/>
                </a:cubicBezTo>
                <a:close/>
                <a:moveTo>
                  <a:pt x="7236466" y="3035332"/>
                </a:moveTo>
                <a:cubicBezTo>
                  <a:pt x="7244041" y="3035332"/>
                  <a:pt x="7250182" y="3041473"/>
                  <a:pt x="7250182" y="3049048"/>
                </a:cubicBezTo>
                <a:cubicBezTo>
                  <a:pt x="7250182" y="3056623"/>
                  <a:pt x="7244041" y="3062764"/>
                  <a:pt x="7236466" y="3062764"/>
                </a:cubicBezTo>
                <a:cubicBezTo>
                  <a:pt x="7228891" y="3062764"/>
                  <a:pt x="7222750" y="3056623"/>
                  <a:pt x="7222750" y="3049048"/>
                </a:cubicBezTo>
                <a:cubicBezTo>
                  <a:pt x="7222750" y="3041473"/>
                  <a:pt x="7228891" y="3035332"/>
                  <a:pt x="7236466" y="3035332"/>
                </a:cubicBezTo>
                <a:close/>
                <a:moveTo>
                  <a:pt x="2517692" y="3035332"/>
                </a:moveTo>
                <a:cubicBezTo>
                  <a:pt x="2525270" y="3035332"/>
                  <a:pt x="2531402" y="3041473"/>
                  <a:pt x="2531402" y="3049048"/>
                </a:cubicBezTo>
                <a:cubicBezTo>
                  <a:pt x="2531402" y="3056623"/>
                  <a:pt x="2525270" y="3062764"/>
                  <a:pt x="2517692" y="3062764"/>
                </a:cubicBezTo>
                <a:cubicBezTo>
                  <a:pt x="2510120" y="3062764"/>
                  <a:pt x="2503972" y="3056623"/>
                  <a:pt x="2503972" y="3049048"/>
                </a:cubicBezTo>
                <a:cubicBezTo>
                  <a:pt x="2503972" y="3041473"/>
                  <a:pt x="2510120" y="3035332"/>
                  <a:pt x="2517692" y="3035332"/>
                </a:cubicBezTo>
                <a:close/>
                <a:moveTo>
                  <a:pt x="7183838" y="3034998"/>
                </a:moveTo>
                <a:cubicBezTo>
                  <a:pt x="7191413" y="3034998"/>
                  <a:pt x="7197554" y="3041139"/>
                  <a:pt x="7197554" y="3048714"/>
                </a:cubicBezTo>
                <a:cubicBezTo>
                  <a:pt x="7197554" y="3056289"/>
                  <a:pt x="7191413" y="3062430"/>
                  <a:pt x="7183838" y="3062430"/>
                </a:cubicBezTo>
                <a:cubicBezTo>
                  <a:pt x="7176263" y="3062430"/>
                  <a:pt x="7170122" y="3056289"/>
                  <a:pt x="7170122" y="3048714"/>
                </a:cubicBezTo>
                <a:cubicBezTo>
                  <a:pt x="7170122" y="3041139"/>
                  <a:pt x="7176263" y="3034998"/>
                  <a:pt x="7183838" y="3034998"/>
                </a:cubicBezTo>
                <a:close/>
                <a:moveTo>
                  <a:pt x="2623277" y="3034998"/>
                </a:moveTo>
                <a:cubicBezTo>
                  <a:pt x="2630851" y="3034998"/>
                  <a:pt x="2636989" y="3041139"/>
                  <a:pt x="2636989" y="3048714"/>
                </a:cubicBezTo>
                <a:cubicBezTo>
                  <a:pt x="2636989" y="3056289"/>
                  <a:pt x="2630851" y="3062430"/>
                  <a:pt x="2623277" y="3062430"/>
                </a:cubicBezTo>
                <a:cubicBezTo>
                  <a:pt x="2615699" y="3062430"/>
                  <a:pt x="2609556" y="3056289"/>
                  <a:pt x="2609556" y="3048714"/>
                </a:cubicBezTo>
                <a:cubicBezTo>
                  <a:pt x="2609556" y="3041139"/>
                  <a:pt x="2615699" y="3034998"/>
                  <a:pt x="2623277" y="3034998"/>
                </a:cubicBezTo>
                <a:close/>
                <a:moveTo>
                  <a:pt x="7130881" y="3034668"/>
                </a:moveTo>
                <a:cubicBezTo>
                  <a:pt x="7138456" y="3034668"/>
                  <a:pt x="7144597" y="3040809"/>
                  <a:pt x="7144597" y="3048384"/>
                </a:cubicBezTo>
                <a:cubicBezTo>
                  <a:pt x="7144597" y="3055959"/>
                  <a:pt x="7138456" y="3062100"/>
                  <a:pt x="7130881" y="3062100"/>
                </a:cubicBezTo>
                <a:cubicBezTo>
                  <a:pt x="7123306" y="3062100"/>
                  <a:pt x="7117165" y="3055959"/>
                  <a:pt x="7117165" y="3048384"/>
                </a:cubicBezTo>
                <a:cubicBezTo>
                  <a:pt x="7117165" y="3040809"/>
                  <a:pt x="7123306" y="3034668"/>
                  <a:pt x="7130881" y="3034668"/>
                </a:cubicBezTo>
                <a:close/>
                <a:moveTo>
                  <a:pt x="2728860" y="3034338"/>
                </a:moveTo>
                <a:cubicBezTo>
                  <a:pt x="2736437" y="3034338"/>
                  <a:pt x="2742578" y="3040479"/>
                  <a:pt x="2742578" y="3048054"/>
                </a:cubicBezTo>
                <a:cubicBezTo>
                  <a:pt x="2742578" y="3055629"/>
                  <a:pt x="2736437" y="3061770"/>
                  <a:pt x="2728860" y="3061770"/>
                </a:cubicBezTo>
                <a:cubicBezTo>
                  <a:pt x="2721289" y="3061770"/>
                  <a:pt x="2715143" y="3055629"/>
                  <a:pt x="2715143" y="3048054"/>
                </a:cubicBezTo>
                <a:cubicBezTo>
                  <a:pt x="2715143" y="3040479"/>
                  <a:pt x="2721289" y="3034338"/>
                  <a:pt x="2728860" y="3034338"/>
                </a:cubicBezTo>
                <a:close/>
                <a:moveTo>
                  <a:pt x="2835110" y="3033678"/>
                </a:moveTo>
                <a:cubicBezTo>
                  <a:pt x="2842683" y="3033678"/>
                  <a:pt x="2848827" y="3039819"/>
                  <a:pt x="2848827" y="3047394"/>
                </a:cubicBezTo>
                <a:cubicBezTo>
                  <a:pt x="2848827" y="3054969"/>
                  <a:pt x="2842683" y="3061110"/>
                  <a:pt x="2835110" y="3061110"/>
                </a:cubicBezTo>
                <a:cubicBezTo>
                  <a:pt x="2827531" y="3061110"/>
                  <a:pt x="2821391" y="3054969"/>
                  <a:pt x="2821391" y="3047394"/>
                </a:cubicBezTo>
                <a:cubicBezTo>
                  <a:pt x="2821391" y="3039819"/>
                  <a:pt x="2827531" y="3033678"/>
                  <a:pt x="2835110" y="3033678"/>
                </a:cubicBezTo>
                <a:close/>
                <a:moveTo>
                  <a:pt x="2941683" y="3033014"/>
                </a:moveTo>
                <a:cubicBezTo>
                  <a:pt x="2949257" y="3033014"/>
                  <a:pt x="2955399" y="3039155"/>
                  <a:pt x="2955399" y="3046730"/>
                </a:cubicBezTo>
                <a:cubicBezTo>
                  <a:pt x="2955399" y="3054305"/>
                  <a:pt x="2949257" y="3060446"/>
                  <a:pt x="2941683" y="3060446"/>
                </a:cubicBezTo>
                <a:cubicBezTo>
                  <a:pt x="2934106" y="3060446"/>
                  <a:pt x="2927965" y="3054305"/>
                  <a:pt x="2927965" y="3046730"/>
                </a:cubicBezTo>
                <a:cubicBezTo>
                  <a:pt x="2927965" y="3039155"/>
                  <a:pt x="2934106" y="3033014"/>
                  <a:pt x="2941683" y="3033014"/>
                </a:cubicBezTo>
                <a:close/>
                <a:moveTo>
                  <a:pt x="3048513" y="3032020"/>
                </a:moveTo>
                <a:cubicBezTo>
                  <a:pt x="3056088" y="3032020"/>
                  <a:pt x="3062229" y="3038161"/>
                  <a:pt x="3062229" y="3045736"/>
                </a:cubicBezTo>
                <a:cubicBezTo>
                  <a:pt x="3062229" y="3053311"/>
                  <a:pt x="3056088" y="3059452"/>
                  <a:pt x="3048513" y="3059452"/>
                </a:cubicBezTo>
                <a:cubicBezTo>
                  <a:pt x="3040938" y="3059452"/>
                  <a:pt x="3034797" y="3053311"/>
                  <a:pt x="3034797" y="3045736"/>
                </a:cubicBezTo>
                <a:cubicBezTo>
                  <a:pt x="3034797" y="3038161"/>
                  <a:pt x="3040938" y="3032020"/>
                  <a:pt x="3048513" y="3032020"/>
                </a:cubicBezTo>
                <a:close/>
                <a:moveTo>
                  <a:pt x="5313443" y="3031690"/>
                </a:moveTo>
                <a:cubicBezTo>
                  <a:pt x="5321018" y="3031690"/>
                  <a:pt x="5327159" y="3037831"/>
                  <a:pt x="5327159" y="3045406"/>
                </a:cubicBezTo>
                <a:cubicBezTo>
                  <a:pt x="5327159" y="3052981"/>
                  <a:pt x="5321018" y="3059122"/>
                  <a:pt x="5313443" y="3059122"/>
                </a:cubicBezTo>
                <a:cubicBezTo>
                  <a:pt x="5305868" y="3059122"/>
                  <a:pt x="5299727" y="3052981"/>
                  <a:pt x="5299727" y="3045406"/>
                </a:cubicBezTo>
                <a:cubicBezTo>
                  <a:pt x="5299727" y="3037831"/>
                  <a:pt x="5305868" y="3031690"/>
                  <a:pt x="5313443" y="3031690"/>
                </a:cubicBezTo>
                <a:close/>
                <a:moveTo>
                  <a:pt x="5084401" y="3031030"/>
                </a:moveTo>
                <a:cubicBezTo>
                  <a:pt x="5091976" y="3031030"/>
                  <a:pt x="5098117" y="3037171"/>
                  <a:pt x="5098117" y="3044746"/>
                </a:cubicBezTo>
                <a:cubicBezTo>
                  <a:pt x="5098117" y="3052321"/>
                  <a:pt x="5091976" y="3058462"/>
                  <a:pt x="5084401" y="3058462"/>
                </a:cubicBezTo>
                <a:cubicBezTo>
                  <a:pt x="5076826" y="3058462"/>
                  <a:pt x="5070685" y="3052321"/>
                  <a:pt x="5070685" y="3044746"/>
                </a:cubicBezTo>
                <a:cubicBezTo>
                  <a:pt x="5070685" y="3037171"/>
                  <a:pt x="5076826" y="3031030"/>
                  <a:pt x="5084401" y="3031030"/>
                </a:cubicBezTo>
                <a:close/>
                <a:moveTo>
                  <a:pt x="3155752" y="3031030"/>
                </a:moveTo>
                <a:cubicBezTo>
                  <a:pt x="3163327" y="3031030"/>
                  <a:pt x="3169468" y="3037171"/>
                  <a:pt x="3169468" y="3044746"/>
                </a:cubicBezTo>
                <a:cubicBezTo>
                  <a:pt x="3169468" y="3052321"/>
                  <a:pt x="3163327" y="3058462"/>
                  <a:pt x="3155752" y="3058462"/>
                </a:cubicBezTo>
                <a:cubicBezTo>
                  <a:pt x="3148177" y="3058462"/>
                  <a:pt x="3142036" y="3052321"/>
                  <a:pt x="3142036" y="3044746"/>
                </a:cubicBezTo>
                <a:cubicBezTo>
                  <a:pt x="3142036" y="3037171"/>
                  <a:pt x="3148177" y="3031030"/>
                  <a:pt x="3155752" y="3031030"/>
                </a:cubicBezTo>
                <a:close/>
                <a:moveTo>
                  <a:pt x="5546786" y="3030366"/>
                </a:moveTo>
                <a:cubicBezTo>
                  <a:pt x="5554361" y="3030366"/>
                  <a:pt x="5560502" y="3036507"/>
                  <a:pt x="5560502" y="3044082"/>
                </a:cubicBezTo>
                <a:cubicBezTo>
                  <a:pt x="5560502" y="3051657"/>
                  <a:pt x="5554361" y="3057798"/>
                  <a:pt x="5546786" y="3057798"/>
                </a:cubicBezTo>
                <a:cubicBezTo>
                  <a:pt x="5539211" y="3057798"/>
                  <a:pt x="5533070" y="3051657"/>
                  <a:pt x="5533070" y="3044082"/>
                </a:cubicBezTo>
                <a:cubicBezTo>
                  <a:pt x="5533070" y="3036507"/>
                  <a:pt x="5539211" y="3030366"/>
                  <a:pt x="5546786" y="3030366"/>
                </a:cubicBezTo>
                <a:close/>
                <a:moveTo>
                  <a:pt x="3263655" y="3029706"/>
                </a:moveTo>
                <a:cubicBezTo>
                  <a:pt x="3271230" y="3029706"/>
                  <a:pt x="3277371" y="3035847"/>
                  <a:pt x="3277371" y="3043422"/>
                </a:cubicBezTo>
                <a:cubicBezTo>
                  <a:pt x="3277371" y="3050997"/>
                  <a:pt x="3271230" y="3057138"/>
                  <a:pt x="3263655" y="3057138"/>
                </a:cubicBezTo>
                <a:cubicBezTo>
                  <a:pt x="3256080" y="3057138"/>
                  <a:pt x="3249939" y="3050997"/>
                  <a:pt x="3249939" y="3043422"/>
                </a:cubicBezTo>
                <a:cubicBezTo>
                  <a:pt x="3249939" y="3035847"/>
                  <a:pt x="3256080" y="3029706"/>
                  <a:pt x="3263655" y="3029706"/>
                </a:cubicBezTo>
                <a:close/>
                <a:moveTo>
                  <a:pt x="5482907" y="3023083"/>
                </a:moveTo>
                <a:cubicBezTo>
                  <a:pt x="5490482" y="3023083"/>
                  <a:pt x="5496623" y="3029224"/>
                  <a:pt x="5496623" y="3036799"/>
                </a:cubicBezTo>
                <a:cubicBezTo>
                  <a:pt x="5496623" y="3044374"/>
                  <a:pt x="5490482" y="3050515"/>
                  <a:pt x="5482907" y="3050515"/>
                </a:cubicBezTo>
                <a:cubicBezTo>
                  <a:pt x="5475332" y="3050515"/>
                  <a:pt x="5469191" y="3044374"/>
                  <a:pt x="5469191" y="3036799"/>
                </a:cubicBezTo>
                <a:cubicBezTo>
                  <a:pt x="5469191" y="3029224"/>
                  <a:pt x="5475332" y="3023083"/>
                  <a:pt x="5482907" y="3023083"/>
                </a:cubicBezTo>
                <a:close/>
                <a:moveTo>
                  <a:pt x="5242944" y="3016463"/>
                </a:moveTo>
                <a:cubicBezTo>
                  <a:pt x="5250519" y="3016463"/>
                  <a:pt x="5256660" y="3022604"/>
                  <a:pt x="5256660" y="3030179"/>
                </a:cubicBezTo>
                <a:cubicBezTo>
                  <a:pt x="5256660" y="3037754"/>
                  <a:pt x="5250519" y="3043895"/>
                  <a:pt x="5242944" y="3043895"/>
                </a:cubicBezTo>
                <a:cubicBezTo>
                  <a:pt x="5235369" y="3043895"/>
                  <a:pt x="5229228" y="3037754"/>
                  <a:pt x="5229228" y="3030179"/>
                </a:cubicBezTo>
                <a:cubicBezTo>
                  <a:pt x="5229228" y="3022604"/>
                  <a:pt x="5235369" y="3016463"/>
                  <a:pt x="5242944" y="3016463"/>
                </a:cubicBezTo>
                <a:close/>
                <a:moveTo>
                  <a:pt x="5933046" y="3016133"/>
                </a:moveTo>
                <a:cubicBezTo>
                  <a:pt x="5940621" y="3016133"/>
                  <a:pt x="5946762" y="3022274"/>
                  <a:pt x="5946762" y="3029849"/>
                </a:cubicBezTo>
                <a:cubicBezTo>
                  <a:pt x="5946762" y="3037424"/>
                  <a:pt x="5940621" y="3043565"/>
                  <a:pt x="5933046" y="3043565"/>
                </a:cubicBezTo>
                <a:cubicBezTo>
                  <a:pt x="5925471" y="3043565"/>
                  <a:pt x="5919330" y="3037424"/>
                  <a:pt x="5919330" y="3029849"/>
                </a:cubicBezTo>
                <a:cubicBezTo>
                  <a:pt x="5919330" y="3022274"/>
                  <a:pt x="5925471" y="3016133"/>
                  <a:pt x="5933046" y="3016133"/>
                </a:cubicBezTo>
                <a:close/>
                <a:moveTo>
                  <a:pt x="5127761" y="3015803"/>
                </a:moveTo>
                <a:cubicBezTo>
                  <a:pt x="5135336" y="3015803"/>
                  <a:pt x="5141477" y="3021944"/>
                  <a:pt x="5141477" y="3029519"/>
                </a:cubicBezTo>
                <a:cubicBezTo>
                  <a:pt x="5141477" y="3037094"/>
                  <a:pt x="5135336" y="3043235"/>
                  <a:pt x="5127761" y="3043235"/>
                </a:cubicBezTo>
                <a:cubicBezTo>
                  <a:pt x="5120186" y="3043235"/>
                  <a:pt x="5114045" y="3037094"/>
                  <a:pt x="5114045" y="3029519"/>
                </a:cubicBezTo>
                <a:cubicBezTo>
                  <a:pt x="5114045" y="3021944"/>
                  <a:pt x="5120186" y="3015803"/>
                  <a:pt x="5127761" y="3015803"/>
                </a:cubicBezTo>
                <a:close/>
                <a:moveTo>
                  <a:pt x="5417370" y="3014479"/>
                </a:moveTo>
                <a:cubicBezTo>
                  <a:pt x="5424945" y="3014479"/>
                  <a:pt x="5431086" y="3020620"/>
                  <a:pt x="5431086" y="3028195"/>
                </a:cubicBezTo>
                <a:cubicBezTo>
                  <a:pt x="5431086" y="3035770"/>
                  <a:pt x="5424945" y="3041911"/>
                  <a:pt x="5417370" y="3041911"/>
                </a:cubicBezTo>
                <a:cubicBezTo>
                  <a:pt x="5409795" y="3041911"/>
                  <a:pt x="5403654" y="3035770"/>
                  <a:pt x="5403654" y="3028195"/>
                </a:cubicBezTo>
                <a:cubicBezTo>
                  <a:pt x="5403654" y="3020620"/>
                  <a:pt x="5409795" y="3014479"/>
                  <a:pt x="5417370" y="3014479"/>
                </a:cubicBezTo>
                <a:close/>
                <a:moveTo>
                  <a:pt x="5875123" y="3013815"/>
                </a:moveTo>
                <a:cubicBezTo>
                  <a:pt x="5882698" y="3013815"/>
                  <a:pt x="5888839" y="3019956"/>
                  <a:pt x="5888839" y="3027531"/>
                </a:cubicBezTo>
                <a:cubicBezTo>
                  <a:pt x="5888839" y="3035106"/>
                  <a:pt x="5882698" y="3041247"/>
                  <a:pt x="5875123" y="3041247"/>
                </a:cubicBezTo>
                <a:cubicBezTo>
                  <a:pt x="5867548" y="3041247"/>
                  <a:pt x="5861407" y="3035106"/>
                  <a:pt x="5861407" y="3027531"/>
                </a:cubicBezTo>
                <a:cubicBezTo>
                  <a:pt x="5861407" y="3019956"/>
                  <a:pt x="5867548" y="3013815"/>
                  <a:pt x="5875123" y="3013815"/>
                </a:cubicBezTo>
                <a:close/>
                <a:moveTo>
                  <a:pt x="2459753" y="3013485"/>
                </a:moveTo>
                <a:cubicBezTo>
                  <a:pt x="2467326" y="3013485"/>
                  <a:pt x="2473474" y="3019626"/>
                  <a:pt x="2473474" y="3027201"/>
                </a:cubicBezTo>
                <a:cubicBezTo>
                  <a:pt x="2473474" y="3034776"/>
                  <a:pt x="2467326" y="3040917"/>
                  <a:pt x="2459753" y="3040917"/>
                </a:cubicBezTo>
                <a:cubicBezTo>
                  <a:pt x="2452176" y="3040917"/>
                  <a:pt x="2446036" y="3034776"/>
                  <a:pt x="2446036" y="3027201"/>
                </a:cubicBezTo>
                <a:cubicBezTo>
                  <a:pt x="2446036" y="3019626"/>
                  <a:pt x="2452176" y="3013485"/>
                  <a:pt x="2459753" y="3013485"/>
                </a:cubicBezTo>
                <a:close/>
                <a:moveTo>
                  <a:pt x="2564690" y="3012825"/>
                </a:moveTo>
                <a:cubicBezTo>
                  <a:pt x="2572268" y="3012825"/>
                  <a:pt x="2578410" y="3018966"/>
                  <a:pt x="2578410" y="3026541"/>
                </a:cubicBezTo>
                <a:cubicBezTo>
                  <a:pt x="2578410" y="3034116"/>
                  <a:pt x="2572268" y="3040257"/>
                  <a:pt x="2564690" y="3040257"/>
                </a:cubicBezTo>
                <a:cubicBezTo>
                  <a:pt x="2557118" y="3040257"/>
                  <a:pt x="2550977" y="3034116"/>
                  <a:pt x="2550977" y="3026541"/>
                </a:cubicBezTo>
                <a:cubicBezTo>
                  <a:pt x="2550977" y="3018966"/>
                  <a:pt x="2557118" y="3012825"/>
                  <a:pt x="2564690" y="3012825"/>
                </a:cubicBezTo>
                <a:close/>
                <a:moveTo>
                  <a:pt x="2670277" y="3012491"/>
                </a:moveTo>
                <a:cubicBezTo>
                  <a:pt x="2677854" y="3012491"/>
                  <a:pt x="2683994" y="3018632"/>
                  <a:pt x="2683994" y="3026207"/>
                </a:cubicBezTo>
                <a:cubicBezTo>
                  <a:pt x="2683994" y="3033782"/>
                  <a:pt x="2677854" y="3039923"/>
                  <a:pt x="2670277" y="3039923"/>
                </a:cubicBezTo>
                <a:cubicBezTo>
                  <a:pt x="2662700" y="3039923"/>
                  <a:pt x="2656564" y="3033782"/>
                  <a:pt x="2656564" y="3026207"/>
                </a:cubicBezTo>
                <a:cubicBezTo>
                  <a:pt x="2656564" y="3018632"/>
                  <a:pt x="2662700" y="3012491"/>
                  <a:pt x="2670277" y="3012491"/>
                </a:cubicBezTo>
                <a:close/>
                <a:moveTo>
                  <a:pt x="2775859" y="3011831"/>
                </a:moveTo>
                <a:cubicBezTo>
                  <a:pt x="2783432" y="3011831"/>
                  <a:pt x="2789577" y="3017972"/>
                  <a:pt x="2789577" y="3025547"/>
                </a:cubicBezTo>
                <a:cubicBezTo>
                  <a:pt x="2789577" y="3033122"/>
                  <a:pt x="2783432" y="3039263"/>
                  <a:pt x="2775859" y="3039263"/>
                </a:cubicBezTo>
                <a:cubicBezTo>
                  <a:pt x="2768288" y="3039263"/>
                  <a:pt x="2762143" y="3033122"/>
                  <a:pt x="2762143" y="3025547"/>
                </a:cubicBezTo>
                <a:cubicBezTo>
                  <a:pt x="2762143" y="3017972"/>
                  <a:pt x="2768288" y="3011831"/>
                  <a:pt x="2775859" y="3011831"/>
                </a:cubicBezTo>
                <a:close/>
                <a:moveTo>
                  <a:pt x="5817203" y="3011171"/>
                </a:moveTo>
                <a:cubicBezTo>
                  <a:pt x="5824778" y="3011171"/>
                  <a:pt x="5830919" y="3017312"/>
                  <a:pt x="5830919" y="3024887"/>
                </a:cubicBezTo>
                <a:cubicBezTo>
                  <a:pt x="5830919" y="3032462"/>
                  <a:pt x="5824778" y="3038603"/>
                  <a:pt x="5817203" y="3038603"/>
                </a:cubicBezTo>
                <a:cubicBezTo>
                  <a:pt x="5809628" y="3038603"/>
                  <a:pt x="5803487" y="3032462"/>
                  <a:pt x="5803487" y="3024887"/>
                </a:cubicBezTo>
                <a:cubicBezTo>
                  <a:pt x="5803487" y="3017312"/>
                  <a:pt x="5809628" y="3011171"/>
                  <a:pt x="5817203" y="3011171"/>
                </a:cubicBezTo>
                <a:close/>
                <a:moveTo>
                  <a:pt x="2882094" y="3011171"/>
                </a:moveTo>
                <a:cubicBezTo>
                  <a:pt x="2889669" y="3011171"/>
                  <a:pt x="2895808" y="3017312"/>
                  <a:pt x="2895808" y="3024887"/>
                </a:cubicBezTo>
                <a:cubicBezTo>
                  <a:pt x="2895808" y="3032462"/>
                  <a:pt x="2889669" y="3038603"/>
                  <a:pt x="2882094" y="3038603"/>
                </a:cubicBezTo>
                <a:cubicBezTo>
                  <a:pt x="2874519" y="3038603"/>
                  <a:pt x="2868377" y="3032462"/>
                  <a:pt x="2868377" y="3024887"/>
                </a:cubicBezTo>
                <a:cubicBezTo>
                  <a:pt x="2868377" y="3017312"/>
                  <a:pt x="2874519" y="3011171"/>
                  <a:pt x="2882094" y="3011171"/>
                </a:cubicBezTo>
                <a:close/>
                <a:moveTo>
                  <a:pt x="2988276" y="3010507"/>
                </a:moveTo>
                <a:cubicBezTo>
                  <a:pt x="2995851" y="3010507"/>
                  <a:pt x="3001992" y="3016648"/>
                  <a:pt x="3001992" y="3024223"/>
                </a:cubicBezTo>
                <a:cubicBezTo>
                  <a:pt x="3001992" y="3031798"/>
                  <a:pt x="2995851" y="3037939"/>
                  <a:pt x="2988276" y="3037939"/>
                </a:cubicBezTo>
                <a:cubicBezTo>
                  <a:pt x="2980701" y="3037939"/>
                  <a:pt x="2974638" y="3031798"/>
                  <a:pt x="2974638" y="3024223"/>
                </a:cubicBezTo>
                <a:cubicBezTo>
                  <a:pt x="2974638" y="3016648"/>
                  <a:pt x="2980701" y="3010507"/>
                  <a:pt x="2988276" y="3010507"/>
                </a:cubicBezTo>
                <a:close/>
                <a:moveTo>
                  <a:pt x="3095181" y="3009513"/>
                </a:moveTo>
                <a:cubicBezTo>
                  <a:pt x="3102756" y="3009513"/>
                  <a:pt x="3108897" y="3015654"/>
                  <a:pt x="3108897" y="3023229"/>
                </a:cubicBezTo>
                <a:cubicBezTo>
                  <a:pt x="3108897" y="3030804"/>
                  <a:pt x="3102756" y="3036945"/>
                  <a:pt x="3095181" y="3036945"/>
                </a:cubicBezTo>
                <a:cubicBezTo>
                  <a:pt x="3087606" y="3036945"/>
                  <a:pt x="3081465" y="3030804"/>
                  <a:pt x="3081465" y="3023229"/>
                </a:cubicBezTo>
                <a:cubicBezTo>
                  <a:pt x="3081465" y="3015654"/>
                  <a:pt x="3087606" y="3009513"/>
                  <a:pt x="3095181" y="3009513"/>
                </a:cubicBezTo>
                <a:close/>
                <a:moveTo>
                  <a:pt x="3202420" y="3008523"/>
                </a:moveTo>
                <a:cubicBezTo>
                  <a:pt x="3209995" y="3008523"/>
                  <a:pt x="3216136" y="3014664"/>
                  <a:pt x="3216136" y="3022239"/>
                </a:cubicBezTo>
                <a:cubicBezTo>
                  <a:pt x="3216136" y="3029814"/>
                  <a:pt x="3209995" y="3035955"/>
                  <a:pt x="3202420" y="3035955"/>
                </a:cubicBezTo>
                <a:cubicBezTo>
                  <a:pt x="3194845" y="3035955"/>
                  <a:pt x="3188704" y="3029814"/>
                  <a:pt x="3188704" y="3022239"/>
                </a:cubicBezTo>
                <a:cubicBezTo>
                  <a:pt x="3188704" y="3014664"/>
                  <a:pt x="3194845" y="3008523"/>
                  <a:pt x="3202420" y="3008523"/>
                </a:cubicBezTo>
                <a:close/>
                <a:moveTo>
                  <a:pt x="5758286" y="3007859"/>
                </a:moveTo>
                <a:cubicBezTo>
                  <a:pt x="5765861" y="3007859"/>
                  <a:pt x="5772002" y="3014000"/>
                  <a:pt x="5772002" y="3021575"/>
                </a:cubicBezTo>
                <a:cubicBezTo>
                  <a:pt x="5772002" y="3029150"/>
                  <a:pt x="5765861" y="3035291"/>
                  <a:pt x="5758286" y="3035291"/>
                </a:cubicBezTo>
                <a:cubicBezTo>
                  <a:pt x="5750711" y="3035291"/>
                  <a:pt x="5744570" y="3029150"/>
                  <a:pt x="5744570" y="3021575"/>
                </a:cubicBezTo>
                <a:cubicBezTo>
                  <a:pt x="5744570" y="3014000"/>
                  <a:pt x="5750711" y="3007859"/>
                  <a:pt x="5758286" y="3007859"/>
                </a:cubicBezTo>
                <a:close/>
                <a:moveTo>
                  <a:pt x="4914937" y="3006865"/>
                </a:moveTo>
                <a:cubicBezTo>
                  <a:pt x="4922512" y="3006865"/>
                  <a:pt x="4928653" y="3013006"/>
                  <a:pt x="4928653" y="3020581"/>
                </a:cubicBezTo>
                <a:cubicBezTo>
                  <a:pt x="4928653" y="3028156"/>
                  <a:pt x="4922512" y="3034297"/>
                  <a:pt x="4914937" y="3034297"/>
                </a:cubicBezTo>
                <a:cubicBezTo>
                  <a:pt x="4907362" y="3034297"/>
                  <a:pt x="4901221" y="3028156"/>
                  <a:pt x="4901221" y="3020581"/>
                </a:cubicBezTo>
                <a:cubicBezTo>
                  <a:pt x="4901221" y="3013006"/>
                  <a:pt x="4907362" y="3006865"/>
                  <a:pt x="4914937" y="3006865"/>
                </a:cubicBezTo>
                <a:close/>
                <a:moveTo>
                  <a:pt x="4868929" y="3006205"/>
                </a:moveTo>
                <a:cubicBezTo>
                  <a:pt x="4876504" y="3006205"/>
                  <a:pt x="4882645" y="3012346"/>
                  <a:pt x="4882645" y="3019921"/>
                </a:cubicBezTo>
                <a:cubicBezTo>
                  <a:pt x="4882645" y="3027496"/>
                  <a:pt x="4876504" y="3033637"/>
                  <a:pt x="4868929" y="3033637"/>
                </a:cubicBezTo>
                <a:cubicBezTo>
                  <a:pt x="4861354" y="3033637"/>
                  <a:pt x="4855213" y="3027496"/>
                  <a:pt x="4855213" y="3019921"/>
                </a:cubicBezTo>
                <a:cubicBezTo>
                  <a:pt x="4855213" y="3012346"/>
                  <a:pt x="4861354" y="3006205"/>
                  <a:pt x="4868929" y="3006205"/>
                </a:cubicBezTo>
                <a:close/>
                <a:moveTo>
                  <a:pt x="5698709" y="3004547"/>
                </a:moveTo>
                <a:cubicBezTo>
                  <a:pt x="5706284" y="3004547"/>
                  <a:pt x="5712425" y="3010688"/>
                  <a:pt x="5712425" y="3018263"/>
                </a:cubicBezTo>
                <a:cubicBezTo>
                  <a:pt x="5712425" y="3025838"/>
                  <a:pt x="5706284" y="3031979"/>
                  <a:pt x="5698709" y="3031979"/>
                </a:cubicBezTo>
                <a:cubicBezTo>
                  <a:pt x="5691134" y="3031979"/>
                  <a:pt x="5684993" y="3025838"/>
                  <a:pt x="5684993" y="3018263"/>
                </a:cubicBezTo>
                <a:cubicBezTo>
                  <a:pt x="5684993" y="3010688"/>
                  <a:pt x="5691134" y="3004547"/>
                  <a:pt x="5698709" y="3004547"/>
                </a:cubicBezTo>
                <a:close/>
                <a:moveTo>
                  <a:pt x="4544234" y="3004547"/>
                </a:moveTo>
                <a:cubicBezTo>
                  <a:pt x="4551809" y="3004547"/>
                  <a:pt x="4557950" y="3010688"/>
                  <a:pt x="4557950" y="3018263"/>
                </a:cubicBezTo>
                <a:cubicBezTo>
                  <a:pt x="4557950" y="3025838"/>
                  <a:pt x="4551809" y="3031979"/>
                  <a:pt x="4544234" y="3031979"/>
                </a:cubicBezTo>
                <a:cubicBezTo>
                  <a:pt x="4536659" y="3031979"/>
                  <a:pt x="4530518" y="3025838"/>
                  <a:pt x="4530518" y="3018263"/>
                </a:cubicBezTo>
                <a:cubicBezTo>
                  <a:pt x="4530518" y="3010688"/>
                  <a:pt x="4536659" y="3004547"/>
                  <a:pt x="4544234" y="3004547"/>
                </a:cubicBezTo>
                <a:close/>
                <a:moveTo>
                  <a:pt x="5350513" y="3004217"/>
                </a:moveTo>
                <a:cubicBezTo>
                  <a:pt x="5358088" y="3004217"/>
                  <a:pt x="5364229" y="3010358"/>
                  <a:pt x="5364229" y="3017933"/>
                </a:cubicBezTo>
                <a:cubicBezTo>
                  <a:pt x="5364229" y="3025508"/>
                  <a:pt x="5358088" y="3031649"/>
                  <a:pt x="5350513" y="3031649"/>
                </a:cubicBezTo>
                <a:cubicBezTo>
                  <a:pt x="5342938" y="3031649"/>
                  <a:pt x="5336797" y="3025508"/>
                  <a:pt x="5336797" y="3017933"/>
                </a:cubicBezTo>
                <a:cubicBezTo>
                  <a:pt x="5336797" y="3010358"/>
                  <a:pt x="5342938" y="3004217"/>
                  <a:pt x="5350513" y="3004217"/>
                </a:cubicBezTo>
                <a:close/>
                <a:moveTo>
                  <a:pt x="4960615" y="3004217"/>
                </a:moveTo>
                <a:cubicBezTo>
                  <a:pt x="4968190" y="3004217"/>
                  <a:pt x="4974331" y="3010358"/>
                  <a:pt x="4974331" y="3017933"/>
                </a:cubicBezTo>
                <a:cubicBezTo>
                  <a:pt x="4974331" y="3025508"/>
                  <a:pt x="4968190" y="3031649"/>
                  <a:pt x="4960615" y="3031649"/>
                </a:cubicBezTo>
                <a:cubicBezTo>
                  <a:pt x="4953040" y="3031649"/>
                  <a:pt x="4946899" y="3025508"/>
                  <a:pt x="4946899" y="3017933"/>
                </a:cubicBezTo>
                <a:cubicBezTo>
                  <a:pt x="4946899" y="3010358"/>
                  <a:pt x="4953040" y="3004217"/>
                  <a:pt x="4960615" y="3004217"/>
                </a:cubicBezTo>
                <a:close/>
                <a:moveTo>
                  <a:pt x="4456524" y="3004217"/>
                </a:moveTo>
                <a:cubicBezTo>
                  <a:pt x="4464099" y="3004217"/>
                  <a:pt x="4470240" y="3010358"/>
                  <a:pt x="4470240" y="3017933"/>
                </a:cubicBezTo>
                <a:cubicBezTo>
                  <a:pt x="4470240" y="3025508"/>
                  <a:pt x="4464099" y="3031649"/>
                  <a:pt x="4456524" y="3031649"/>
                </a:cubicBezTo>
                <a:cubicBezTo>
                  <a:pt x="4448949" y="3031649"/>
                  <a:pt x="4442808" y="3025508"/>
                  <a:pt x="4442808" y="3017933"/>
                </a:cubicBezTo>
                <a:cubicBezTo>
                  <a:pt x="4442808" y="3010358"/>
                  <a:pt x="4448949" y="3004217"/>
                  <a:pt x="4456524" y="3004217"/>
                </a:cubicBezTo>
                <a:close/>
                <a:moveTo>
                  <a:pt x="4823255" y="3001239"/>
                </a:moveTo>
                <a:cubicBezTo>
                  <a:pt x="4830830" y="3001239"/>
                  <a:pt x="4836971" y="3007380"/>
                  <a:pt x="4836971" y="3014955"/>
                </a:cubicBezTo>
                <a:cubicBezTo>
                  <a:pt x="4836971" y="3022530"/>
                  <a:pt x="4830830" y="3028671"/>
                  <a:pt x="4823255" y="3028671"/>
                </a:cubicBezTo>
                <a:cubicBezTo>
                  <a:pt x="4815680" y="3028671"/>
                  <a:pt x="4809539" y="3022530"/>
                  <a:pt x="4809539" y="3014955"/>
                </a:cubicBezTo>
                <a:cubicBezTo>
                  <a:pt x="4809539" y="3007380"/>
                  <a:pt x="4815680" y="3001239"/>
                  <a:pt x="4823255" y="3001239"/>
                </a:cubicBezTo>
                <a:close/>
                <a:moveTo>
                  <a:pt x="5638138" y="3000245"/>
                </a:moveTo>
                <a:cubicBezTo>
                  <a:pt x="5645713" y="3000245"/>
                  <a:pt x="5651854" y="3006386"/>
                  <a:pt x="5651854" y="3013961"/>
                </a:cubicBezTo>
                <a:cubicBezTo>
                  <a:pt x="5651854" y="3021536"/>
                  <a:pt x="5645713" y="3027677"/>
                  <a:pt x="5638138" y="3027677"/>
                </a:cubicBezTo>
                <a:cubicBezTo>
                  <a:pt x="5630563" y="3027677"/>
                  <a:pt x="5624422" y="3021536"/>
                  <a:pt x="5624422" y="3013961"/>
                </a:cubicBezTo>
                <a:cubicBezTo>
                  <a:pt x="5624422" y="3006386"/>
                  <a:pt x="5630563" y="3000245"/>
                  <a:pt x="5638138" y="3000245"/>
                </a:cubicBezTo>
                <a:close/>
                <a:moveTo>
                  <a:pt x="4372452" y="2998922"/>
                </a:moveTo>
                <a:cubicBezTo>
                  <a:pt x="4380027" y="2998922"/>
                  <a:pt x="4386168" y="3005063"/>
                  <a:pt x="4386168" y="3012638"/>
                </a:cubicBezTo>
                <a:cubicBezTo>
                  <a:pt x="4386168" y="3020213"/>
                  <a:pt x="4380027" y="3026354"/>
                  <a:pt x="4372452" y="3026354"/>
                </a:cubicBezTo>
                <a:cubicBezTo>
                  <a:pt x="4364877" y="3026354"/>
                  <a:pt x="4358736" y="3020213"/>
                  <a:pt x="4358736" y="3012638"/>
                </a:cubicBezTo>
                <a:cubicBezTo>
                  <a:pt x="4358736" y="3005063"/>
                  <a:pt x="4364877" y="2998922"/>
                  <a:pt x="4372452" y="2998922"/>
                </a:cubicBezTo>
                <a:close/>
                <a:moveTo>
                  <a:pt x="5170127" y="2997598"/>
                </a:moveTo>
                <a:cubicBezTo>
                  <a:pt x="5177702" y="2997598"/>
                  <a:pt x="5183843" y="3003739"/>
                  <a:pt x="5183843" y="3011314"/>
                </a:cubicBezTo>
                <a:cubicBezTo>
                  <a:pt x="5183843" y="3018889"/>
                  <a:pt x="5177702" y="3025030"/>
                  <a:pt x="5170127" y="3025030"/>
                </a:cubicBezTo>
                <a:cubicBezTo>
                  <a:pt x="5162552" y="3025030"/>
                  <a:pt x="5156411" y="3018889"/>
                  <a:pt x="5156411" y="3011314"/>
                </a:cubicBezTo>
                <a:cubicBezTo>
                  <a:pt x="5156411" y="3003739"/>
                  <a:pt x="5162552" y="2997598"/>
                  <a:pt x="5170127" y="2997598"/>
                </a:cubicBezTo>
                <a:close/>
                <a:moveTo>
                  <a:pt x="5006289" y="2997598"/>
                </a:moveTo>
                <a:cubicBezTo>
                  <a:pt x="5013864" y="2997598"/>
                  <a:pt x="5020005" y="3003739"/>
                  <a:pt x="5020005" y="3011314"/>
                </a:cubicBezTo>
                <a:cubicBezTo>
                  <a:pt x="5020005" y="3018889"/>
                  <a:pt x="5013864" y="3025030"/>
                  <a:pt x="5006289" y="3025030"/>
                </a:cubicBezTo>
                <a:cubicBezTo>
                  <a:pt x="4998714" y="3025030"/>
                  <a:pt x="4992573" y="3018889"/>
                  <a:pt x="4992573" y="3011314"/>
                </a:cubicBezTo>
                <a:cubicBezTo>
                  <a:pt x="4992573" y="3003739"/>
                  <a:pt x="4998714" y="2997598"/>
                  <a:pt x="5006289" y="2997598"/>
                </a:cubicBezTo>
                <a:close/>
                <a:moveTo>
                  <a:pt x="4636910" y="2997598"/>
                </a:moveTo>
                <a:cubicBezTo>
                  <a:pt x="4644485" y="2997598"/>
                  <a:pt x="4650626" y="3003739"/>
                  <a:pt x="4650626" y="3011314"/>
                </a:cubicBezTo>
                <a:cubicBezTo>
                  <a:pt x="4650626" y="3018889"/>
                  <a:pt x="4644485" y="3025030"/>
                  <a:pt x="4636910" y="3025030"/>
                </a:cubicBezTo>
                <a:cubicBezTo>
                  <a:pt x="4629335" y="3025030"/>
                  <a:pt x="4623194" y="3018889"/>
                  <a:pt x="4623194" y="3011314"/>
                </a:cubicBezTo>
                <a:cubicBezTo>
                  <a:pt x="4623194" y="3003739"/>
                  <a:pt x="4629335" y="2997598"/>
                  <a:pt x="4636910" y="2997598"/>
                </a:cubicBezTo>
                <a:close/>
                <a:moveTo>
                  <a:pt x="5576907" y="2995613"/>
                </a:moveTo>
                <a:cubicBezTo>
                  <a:pt x="5584482" y="2995613"/>
                  <a:pt x="5590623" y="3001754"/>
                  <a:pt x="5590623" y="3009329"/>
                </a:cubicBezTo>
                <a:cubicBezTo>
                  <a:pt x="5590623" y="3016904"/>
                  <a:pt x="5584482" y="3023045"/>
                  <a:pt x="5576907" y="3023045"/>
                </a:cubicBezTo>
                <a:cubicBezTo>
                  <a:pt x="5569332" y="3023045"/>
                  <a:pt x="5563191" y="3016904"/>
                  <a:pt x="5563191" y="3009329"/>
                </a:cubicBezTo>
                <a:cubicBezTo>
                  <a:pt x="5563191" y="3001754"/>
                  <a:pt x="5569332" y="2995613"/>
                  <a:pt x="5576907" y="2995613"/>
                </a:cubicBezTo>
                <a:close/>
                <a:moveTo>
                  <a:pt x="4777911" y="2992966"/>
                </a:moveTo>
                <a:cubicBezTo>
                  <a:pt x="4785486" y="2992966"/>
                  <a:pt x="4791627" y="2999107"/>
                  <a:pt x="4791627" y="3006682"/>
                </a:cubicBezTo>
                <a:cubicBezTo>
                  <a:pt x="4791627" y="3014257"/>
                  <a:pt x="4785486" y="3020398"/>
                  <a:pt x="4777911" y="3020398"/>
                </a:cubicBezTo>
                <a:cubicBezTo>
                  <a:pt x="4770336" y="3020398"/>
                  <a:pt x="4764195" y="3014257"/>
                  <a:pt x="4764195" y="3006682"/>
                </a:cubicBezTo>
                <a:cubicBezTo>
                  <a:pt x="4764195" y="2999107"/>
                  <a:pt x="4770336" y="2992966"/>
                  <a:pt x="4777911" y="2992966"/>
                </a:cubicBezTo>
                <a:close/>
                <a:moveTo>
                  <a:pt x="7978862" y="2992632"/>
                </a:moveTo>
                <a:cubicBezTo>
                  <a:pt x="7986437" y="2992632"/>
                  <a:pt x="7992578" y="2998773"/>
                  <a:pt x="7992578" y="3006348"/>
                </a:cubicBezTo>
                <a:cubicBezTo>
                  <a:pt x="7992578" y="3013923"/>
                  <a:pt x="7986437" y="3020064"/>
                  <a:pt x="7978862" y="3020064"/>
                </a:cubicBezTo>
                <a:cubicBezTo>
                  <a:pt x="7971287" y="3020064"/>
                  <a:pt x="7965146" y="3013923"/>
                  <a:pt x="7965146" y="3006348"/>
                </a:cubicBezTo>
                <a:cubicBezTo>
                  <a:pt x="7965146" y="2998773"/>
                  <a:pt x="7971287" y="2992632"/>
                  <a:pt x="7978862" y="2992632"/>
                </a:cubicBezTo>
                <a:close/>
                <a:moveTo>
                  <a:pt x="7926568" y="2992302"/>
                </a:moveTo>
                <a:cubicBezTo>
                  <a:pt x="7934143" y="2992302"/>
                  <a:pt x="7940284" y="2998443"/>
                  <a:pt x="7940284" y="3006018"/>
                </a:cubicBezTo>
                <a:cubicBezTo>
                  <a:pt x="7940284" y="3013593"/>
                  <a:pt x="7934143" y="3019734"/>
                  <a:pt x="7926568" y="3019734"/>
                </a:cubicBezTo>
                <a:cubicBezTo>
                  <a:pt x="7918993" y="3019734"/>
                  <a:pt x="7912852" y="3013593"/>
                  <a:pt x="7912852" y="3006018"/>
                </a:cubicBezTo>
                <a:cubicBezTo>
                  <a:pt x="7912852" y="2998443"/>
                  <a:pt x="7918993" y="2992302"/>
                  <a:pt x="7926568" y="2992302"/>
                </a:cubicBezTo>
                <a:close/>
                <a:moveTo>
                  <a:pt x="7822637" y="2992302"/>
                </a:moveTo>
                <a:cubicBezTo>
                  <a:pt x="7830212" y="2992302"/>
                  <a:pt x="7836353" y="2998443"/>
                  <a:pt x="7836353" y="3006018"/>
                </a:cubicBezTo>
                <a:cubicBezTo>
                  <a:pt x="7836353" y="3013593"/>
                  <a:pt x="7830212" y="3019734"/>
                  <a:pt x="7822637" y="3019734"/>
                </a:cubicBezTo>
                <a:cubicBezTo>
                  <a:pt x="7815062" y="3019734"/>
                  <a:pt x="7808921" y="3013593"/>
                  <a:pt x="7808921" y="3006018"/>
                </a:cubicBezTo>
                <a:cubicBezTo>
                  <a:pt x="7808921" y="2998443"/>
                  <a:pt x="7815062" y="2992302"/>
                  <a:pt x="7822637" y="2992302"/>
                </a:cubicBezTo>
                <a:close/>
                <a:moveTo>
                  <a:pt x="7770660" y="2991972"/>
                </a:moveTo>
                <a:cubicBezTo>
                  <a:pt x="7778235" y="2991972"/>
                  <a:pt x="7784376" y="2998113"/>
                  <a:pt x="7784376" y="3005688"/>
                </a:cubicBezTo>
                <a:cubicBezTo>
                  <a:pt x="7784376" y="3013263"/>
                  <a:pt x="7778235" y="3019404"/>
                  <a:pt x="7770660" y="3019404"/>
                </a:cubicBezTo>
                <a:cubicBezTo>
                  <a:pt x="7763085" y="3019404"/>
                  <a:pt x="7756944" y="3013263"/>
                  <a:pt x="7756944" y="3005688"/>
                </a:cubicBezTo>
                <a:cubicBezTo>
                  <a:pt x="7756944" y="2998113"/>
                  <a:pt x="7763085" y="2991972"/>
                  <a:pt x="7770660" y="2991972"/>
                </a:cubicBezTo>
                <a:close/>
                <a:moveTo>
                  <a:pt x="7718376" y="2991972"/>
                </a:moveTo>
                <a:cubicBezTo>
                  <a:pt x="7725951" y="2991972"/>
                  <a:pt x="7732092" y="2998113"/>
                  <a:pt x="7732092" y="3005688"/>
                </a:cubicBezTo>
                <a:cubicBezTo>
                  <a:pt x="7732092" y="3013263"/>
                  <a:pt x="7725951" y="3019404"/>
                  <a:pt x="7718376" y="3019404"/>
                </a:cubicBezTo>
                <a:cubicBezTo>
                  <a:pt x="7710801" y="3019404"/>
                  <a:pt x="7704660" y="3013263"/>
                  <a:pt x="7704660" y="3005688"/>
                </a:cubicBezTo>
                <a:cubicBezTo>
                  <a:pt x="7704660" y="2998113"/>
                  <a:pt x="7710801" y="2991972"/>
                  <a:pt x="7718376" y="2991972"/>
                </a:cubicBezTo>
                <a:close/>
                <a:moveTo>
                  <a:pt x="7666082" y="2991972"/>
                </a:moveTo>
                <a:cubicBezTo>
                  <a:pt x="7673657" y="2991972"/>
                  <a:pt x="7679798" y="2998113"/>
                  <a:pt x="7679798" y="3005688"/>
                </a:cubicBezTo>
                <a:cubicBezTo>
                  <a:pt x="7679798" y="3013263"/>
                  <a:pt x="7673657" y="3019404"/>
                  <a:pt x="7666082" y="3019404"/>
                </a:cubicBezTo>
                <a:cubicBezTo>
                  <a:pt x="7658507" y="3019404"/>
                  <a:pt x="7652366" y="3013263"/>
                  <a:pt x="7652366" y="3005688"/>
                </a:cubicBezTo>
                <a:cubicBezTo>
                  <a:pt x="7652366" y="2998113"/>
                  <a:pt x="7658507" y="2991972"/>
                  <a:pt x="7666082" y="2991972"/>
                </a:cubicBezTo>
                <a:close/>
                <a:moveTo>
                  <a:pt x="5281668" y="2991642"/>
                </a:moveTo>
                <a:cubicBezTo>
                  <a:pt x="5289243" y="2991642"/>
                  <a:pt x="5295384" y="2997783"/>
                  <a:pt x="5295384" y="3005358"/>
                </a:cubicBezTo>
                <a:cubicBezTo>
                  <a:pt x="5295384" y="3012933"/>
                  <a:pt x="5289243" y="3019074"/>
                  <a:pt x="5281668" y="3019074"/>
                </a:cubicBezTo>
                <a:cubicBezTo>
                  <a:pt x="5274093" y="3019074"/>
                  <a:pt x="5267952" y="3012933"/>
                  <a:pt x="5267952" y="3005358"/>
                </a:cubicBezTo>
                <a:cubicBezTo>
                  <a:pt x="5267952" y="2997783"/>
                  <a:pt x="5274093" y="2991642"/>
                  <a:pt x="5281668" y="2991642"/>
                </a:cubicBezTo>
                <a:close/>
                <a:moveTo>
                  <a:pt x="7352309" y="2990978"/>
                </a:moveTo>
                <a:cubicBezTo>
                  <a:pt x="7359884" y="2990978"/>
                  <a:pt x="7366025" y="2997119"/>
                  <a:pt x="7366025" y="3004694"/>
                </a:cubicBezTo>
                <a:cubicBezTo>
                  <a:pt x="7366025" y="3012269"/>
                  <a:pt x="7359884" y="3018410"/>
                  <a:pt x="7352309" y="3018410"/>
                </a:cubicBezTo>
                <a:cubicBezTo>
                  <a:pt x="7344734" y="3018410"/>
                  <a:pt x="7338593" y="3012269"/>
                  <a:pt x="7338593" y="3004694"/>
                </a:cubicBezTo>
                <a:cubicBezTo>
                  <a:pt x="7338593" y="2997119"/>
                  <a:pt x="7344734" y="2990978"/>
                  <a:pt x="7352309" y="2990978"/>
                </a:cubicBezTo>
                <a:close/>
                <a:moveTo>
                  <a:pt x="7300011" y="2990648"/>
                </a:moveTo>
                <a:cubicBezTo>
                  <a:pt x="7307586" y="2990648"/>
                  <a:pt x="7313727" y="2996789"/>
                  <a:pt x="7313727" y="3004364"/>
                </a:cubicBezTo>
                <a:cubicBezTo>
                  <a:pt x="7313727" y="3011939"/>
                  <a:pt x="7307586" y="3018080"/>
                  <a:pt x="7300011" y="3018080"/>
                </a:cubicBezTo>
                <a:cubicBezTo>
                  <a:pt x="7292436" y="3018080"/>
                  <a:pt x="7286295" y="3011939"/>
                  <a:pt x="7286295" y="3004364"/>
                </a:cubicBezTo>
                <a:cubicBezTo>
                  <a:pt x="7286295" y="2996789"/>
                  <a:pt x="7292436" y="2990648"/>
                  <a:pt x="7300011" y="2990648"/>
                </a:cubicBezTo>
                <a:close/>
                <a:moveTo>
                  <a:pt x="7247387" y="2990648"/>
                </a:moveTo>
                <a:cubicBezTo>
                  <a:pt x="7254962" y="2990648"/>
                  <a:pt x="7261103" y="2996789"/>
                  <a:pt x="7261103" y="3004364"/>
                </a:cubicBezTo>
                <a:cubicBezTo>
                  <a:pt x="7261103" y="3011939"/>
                  <a:pt x="7254962" y="3018080"/>
                  <a:pt x="7247387" y="3018080"/>
                </a:cubicBezTo>
                <a:cubicBezTo>
                  <a:pt x="7239812" y="3018080"/>
                  <a:pt x="7233671" y="3011939"/>
                  <a:pt x="7233671" y="3004364"/>
                </a:cubicBezTo>
                <a:cubicBezTo>
                  <a:pt x="7233671" y="2996789"/>
                  <a:pt x="7239812" y="2990648"/>
                  <a:pt x="7247387" y="2990648"/>
                </a:cubicBezTo>
                <a:close/>
                <a:moveTo>
                  <a:pt x="2507104" y="2990648"/>
                </a:moveTo>
                <a:cubicBezTo>
                  <a:pt x="2514674" y="2990648"/>
                  <a:pt x="2520811" y="2996789"/>
                  <a:pt x="2520811" y="3004364"/>
                </a:cubicBezTo>
                <a:cubicBezTo>
                  <a:pt x="2520811" y="3011939"/>
                  <a:pt x="2514674" y="3018080"/>
                  <a:pt x="2507104" y="3018080"/>
                </a:cubicBezTo>
                <a:cubicBezTo>
                  <a:pt x="2499520" y="3018080"/>
                  <a:pt x="2493384" y="3011939"/>
                  <a:pt x="2493384" y="3004364"/>
                </a:cubicBezTo>
                <a:cubicBezTo>
                  <a:pt x="2493384" y="2996789"/>
                  <a:pt x="2499520" y="2990648"/>
                  <a:pt x="2507104" y="2990648"/>
                </a:cubicBezTo>
                <a:close/>
                <a:moveTo>
                  <a:pt x="7194760" y="2990318"/>
                </a:moveTo>
                <a:cubicBezTo>
                  <a:pt x="7202335" y="2990318"/>
                  <a:pt x="7208476" y="2996459"/>
                  <a:pt x="7208476" y="3004034"/>
                </a:cubicBezTo>
                <a:cubicBezTo>
                  <a:pt x="7208476" y="3011609"/>
                  <a:pt x="7202335" y="3017750"/>
                  <a:pt x="7194760" y="3017750"/>
                </a:cubicBezTo>
                <a:cubicBezTo>
                  <a:pt x="7187185" y="3017750"/>
                  <a:pt x="7181044" y="3011609"/>
                  <a:pt x="7181044" y="3004034"/>
                </a:cubicBezTo>
                <a:cubicBezTo>
                  <a:pt x="7181044" y="2996459"/>
                  <a:pt x="7187185" y="2990318"/>
                  <a:pt x="7194760" y="2990318"/>
                </a:cubicBezTo>
                <a:close/>
                <a:moveTo>
                  <a:pt x="2612024" y="2990318"/>
                </a:moveTo>
                <a:cubicBezTo>
                  <a:pt x="2619596" y="2990318"/>
                  <a:pt x="2625735" y="2996459"/>
                  <a:pt x="2625735" y="3004034"/>
                </a:cubicBezTo>
                <a:cubicBezTo>
                  <a:pt x="2625735" y="3011609"/>
                  <a:pt x="2619596" y="3017750"/>
                  <a:pt x="2612024" y="3017750"/>
                </a:cubicBezTo>
                <a:cubicBezTo>
                  <a:pt x="2604450" y="3017750"/>
                  <a:pt x="2598312" y="3011609"/>
                  <a:pt x="2598312" y="3004034"/>
                </a:cubicBezTo>
                <a:cubicBezTo>
                  <a:pt x="2598312" y="2996459"/>
                  <a:pt x="2604450" y="2990318"/>
                  <a:pt x="2612024" y="2990318"/>
                </a:cubicBezTo>
                <a:close/>
                <a:moveTo>
                  <a:pt x="7142133" y="2989984"/>
                </a:moveTo>
                <a:cubicBezTo>
                  <a:pt x="7149708" y="2989984"/>
                  <a:pt x="7155849" y="2996125"/>
                  <a:pt x="7155849" y="3003700"/>
                </a:cubicBezTo>
                <a:cubicBezTo>
                  <a:pt x="7155849" y="3011275"/>
                  <a:pt x="7149708" y="3017416"/>
                  <a:pt x="7142133" y="3017416"/>
                </a:cubicBezTo>
                <a:cubicBezTo>
                  <a:pt x="7134558" y="3017416"/>
                  <a:pt x="7128417" y="3011275"/>
                  <a:pt x="7128417" y="3003700"/>
                </a:cubicBezTo>
                <a:cubicBezTo>
                  <a:pt x="7128417" y="2996125"/>
                  <a:pt x="7134558" y="2989984"/>
                  <a:pt x="7142133" y="2989984"/>
                </a:cubicBezTo>
                <a:close/>
                <a:moveTo>
                  <a:pt x="2717273" y="2989984"/>
                </a:moveTo>
                <a:cubicBezTo>
                  <a:pt x="2724854" y="2989984"/>
                  <a:pt x="2730988" y="2996125"/>
                  <a:pt x="2730988" y="3003700"/>
                </a:cubicBezTo>
                <a:cubicBezTo>
                  <a:pt x="2730988" y="3011275"/>
                  <a:pt x="2724854" y="3017416"/>
                  <a:pt x="2717273" y="3017416"/>
                </a:cubicBezTo>
                <a:cubicBezTo>
                  <a:pt x="2709705" y="3017416"/>
                  <a:pt x="2703563" y="3011275"/>
                  <a:pt x="2703563" y="3003700"/>
                </a:cubicBezTo>
                <a:cubicBezTo>
                  <a:pt x="2703563" y="2996125"/>
                  <a:pt x="2709705" y="2989984"/>
                  <a:pt x="2717273" y="2989984"/>
                </a:cubicBezTo>
                <a:close/>
                <a:moveTo>
                  <a:pt x="5514351" y="2989654"/>
                </a:moveTo>
                <a:cubicBezTo>
                  <a:pt x="5521926" y="2989654"/>
                  <a:pt x="5528067" y="2995795"/>
                  <a:pt x="5528067" y="3003370"/>
                </a:cubicBezTo>
                <a:cubicBezTo>
                  <a:pt x="5528067" y="3010945"/>
                  <a:pt x="5521926" y="3017086"/>
                  <a:pt x="5514351" y="3017086"/>
                </a:cubicBezTo>
                <a:cubicBezTo>
                  <a:pt x="5506776" y="3017086"/>
                  <a:pt x="5500635" y="3010945"/>
                  <a:pt x="5500635" y="3003370"/>
                </a:cubicBezTo>
                <a:cubicBezTo>
                  <a:pt x="5500635" y="2995795"/>
                  <a:pt x="5506776" y="2989654"/>
                  <a:pt x="5514351" y="2989654"/>
                </a:cubicBezTo>
                <a:close/>
                <a:moveTo>
                  <a:pt x="2822861" y="2989324"/>
                </a:moveTo>
                <a:cubicBezTo>
                  <a:pt x="2830441" y="2989324"/>
                  <a:pt x="2836575" y="2995465"/>
                  <a:pt x="2836575" y="3003040"/>
                </a:cubicBezTo>
                <a:cubicBezTo>
                  <a:pt x="2836575" y="3010615"/>
                  <a:pt x="2830441" y="3016756"/>
                  <a:pt x="2822861" y="3016756"/>
                </a:cubicBezTo>
                <a:cubicBezTo>
                  <a:pt x="2815286" y="3016756"/>
                  <a:pt x="2809146" y="3010615"/>
                  <a:pt x="2809146" y="3003040"/>
                </a:cubicBezTo>
                <a:cubicBezTo>
                  <a:pt x="2809146" y="2995465"/>
                  <a:pt x="2815286" y="2989324"/>
                  <a:pt x="2822861" y="2989324"/>
                </a:cubicBezTo>
                <a:close/>
                <a:moveTo>
                  <a:pt x="2928776" y="2988664"/>
                </a:moveTo>
                <a:cubicBezTo>
                  <a:pt x="2936353" y="2988664"/>
                  <a:pt x="2942493" y="2994805"/>
                  <a:pt x="2942493" y="3002380"/>
                </a:cubicBezTo>
                <a:cubicBezTo>
                  <a:pt x="2942493" y="3009955"/>
                  <a:pt x="2936353" y="3016096"/>
                  <a:pt x="2928776" y="3016096"/>
                </a:cubicBezTo>
                <a:cubicBezTo>
                  <a:pt x="2921203" y="3016096"/>
                  <a:pt x="2915064" y="3009955"/>
                  <a:pt x="2915064" y="3002380"/>
                </a:cubicBezTo>
                <a:cubicBezTo>
                  <a:pt x="2915064" y="2994805"/>
                  <a:pt x="2921203" y="2988664"/>
                  <a:pt x="2928776" y="2988664"/>
                </a:cubicBezTo>
                <a:close/>
                <a:moveTo>
                  <a:pt x="6771760" y="2988000"/>
                </a:moveTo>
                <a:cubicBezTo>
                  <a:pt x="6779335" y="2988000"/>
                  <a:pt x="6785476" y="2994141"/>
                  <a:pt x="6785476" y="3001716"/>
                </a:cubicBezTo>
                <a:cubicBezTo>
                  <a:pt x="6785476" y="3009291"/>
                  <a:pt x="6779335" y="3015432"/>
                  <a:pt x="6771760" y="3015432"/>
                </a:cubicBezTo>
                <a:cubicBezTo>
                  <a:pt x="6764185" y="3015432"/>
                  <a:pt x="6758044" y="3009291"/>
                  <a:pt x="6758044" y="3001716"/>
                </a:cubicBezTo>
                <a:cubicBezTo>
                  <a:pt x="6758044" y="2994141"/>
                  <a:pt x="6764185" y="2988000"/>
                  <a:pt x="6771760" y="2988000"/>
                </a:cubicBezTo>
                <a:close/>
                <a:moveTo>
                  <a:pt x="3034944" y="2988000"/>
                </a:moveTo>
                <a:cubicBezTo>
                  <a:pt x="3042519" y="2988000"/>
                  <a:pt x="3048660" y="2994141"/>
                  <a:pt x="3048660" y="3001716"/>
                </a:cubicBezTo>
                <a:cubicBezTo>
                  <a:pt x="3048660" y="3009291"/>
                  <a:pt x="3042519" y="3015432"/>
                  <a:pt x="3034944" y="3015432"/>
                </a:cubicBezTo>
                <a:cubicBezTo>
                  <a:pt x="3027369" y="3015432"/>
                  <a:pt x="3021228" y="3009291"/>
                  <a:pt x="3021228" y="3001716"/>
                </a:cubicBezTo>
                <a:cubicBezTo>
                  <a:pt x="3021228" y="2994141"/>
                  <a:pt x="3027369" y="2988000"/>
                  <a:pt x="3034944" y="2988000"/>
                </a:cubicBezTo>
                <a:close/>
                <a:moveTo>
                  <a:pt x="5050973" y="2987340"/>
                </a:moveTo>
                <a:cubicBezTo>
                  <a:pt x="5058548" y="2987340"/>
                  <a:pt x="5064689" y="2993481"/>
                  <a:pt x="5064689" y="3001056"/>
                </a:cubicBezTo>
                <a:cubicBezTo>
                  <a:pt x="5064689" y="3008631"/>
                  <a:pt x="5058548" y="3014772"/>
                  <a:pt x="5050973" y="3014772"/>
                </a:cubicBezTo>
                <a:cubicBezTo>
                  <a:pt x="5043398" y="3014772"/>
                  <a:pt x="5037257" y="3008631"/>
                  <a:pt x="5037257" y="3001056"/>
                </a:cubicBezTo>
                <a:cubicBezTo>
                  <a:pt x="5037257" y="2993481"/>
                  <a:pt x="5043398" y="2987340"/>
                  <a:pt x="5050973" y="2987340"/>
                </a:cubicBezTo>
                <a:close/>
                <a:moveTo>
                  <a:pt x="3141835" y="2987340"/>
                </a:moveTo>
                <a:cubicBezTo>
                  <a:pt x="3149410" y="2987340"/>
                  <a:pt x="3155551" y="2993481"/>
                  <a:pt x="3155551" y="3001056"/>
                </a:cubicBezTo>
                <a:cubicBezTo>
                  <a:pt x="3155551" y="3008631"/>
                  <a:pt x="3149410" y="3014772"/>
                  <a:pt x="3141835" y="3014772"/>
                </a:cubicBezTo>
                <a:cubicBezTo>
                  <a:pt x="3134260" y="3014772"/>
                  <a:pt x="3128119" y="3008631"/>
                  <a:pt x="3128119" y="3001056"/>
                </a:cubicBezTo>
                <a:cubicBezTo>
                  <a:pt x="3128119" y="2993481"/>
                  <a:pt x="3134260" y="2987340"/>
                  <a:pt x="3141835" y="2987340"/>
                </a:cubicBezTo>
                <a:close/>
                <a:moveTo>
                  <a:pt x="5450785" y="2983034"/>
                </a:moveTo>
                <a:cubicBezTo>
                  <a:pt x="5458360" y="2983034"/>
                  <a:pt x="5464501" y="2989175"/>
                  <a:pt x="5464501" y="2996750"/>
                </a:cubicBezTo>
                <a:cubicBezTo>
                  <a:pt x="5464501" y="3004325"/>
                  <a:pt x="5458360" y="3010466"/>
                  <a:pt x="5450785" y="3010466"/>
                </a:cubicBezTo>
                <a:cubicBezTo>
                  <a:pt x="5443210" y="3010466"/>
                  <a:pt x="5437069" y="3004325"/>
                  <a:pt x="5437069" y="2996750"/>
                </a:cubicBezTo>
                <a:cubicBezTo>
                  <a:pt x="5437069" y="2989175"/>
                  <a:pt x="5443210" y="2983034"/>
                  <a:pt x="5450785" y="2983034"/>
                </a:cubicBezTo>
                <a:close/>
                <a:moveTo>
                  <a:pt x="4733557" y="2981050"/>
                </a:moveTo>
                <a:cubicBezTo>
                  <a:pt x="4741132" y="2981050"/>
                  <a:pt x="4747273" y="2987191"/>
                  <a:pt x="4747273" y="2994766"/>
                </a:cubicBezTo>
                <a:cubicBezTo>
                  <a:pt x="4747273" y="3002341"/>
                  <a:pt x="4741132" y="3008482"/>
                  <a:pt x="4733557" y="3008482"/>
                </a:cubicBezTo>
                <a:cubicBezTo>
                  <a:pt x="4725982" y="3008482"/>
                  <a:pt x="4719841" y="3002341"/>
                  <a:pt x="4719841" y="2994766"/>
                </a:cubicBezTo>
                <a:cubicBezTo>
                  <a:pt x="4719841" y="2987191"/>
                  <a:pt x="4725982" y="2981050"/>
                  <a:pt x="4733557" y="2981050"/>
                </a:cubicBezTo>
                <a:close/>
                <a:moveTo>
                  <a:pt x="4506504" y="2978402"/>
                </a:moveTo>
                <a:cubicBezTo>
                  <a:pt x="4514079" y="2978402"/>
                  <a:pt x="4520220" y="2984543"/>
                  <a:pt x="4520220" y="2992118"/>
                </a:cubicBezTo>
                <a:cubicBezTo>
                  <a:pt x="4520220" y="2999693"/>
                  <a:pt x="4514079" y="3005834"/>
                  <a:pt x="4506504" y="3005834"/>
                </a:cubicBezTo>
                <a:cubicBezTo>
                  <a:pt x="4498929" y="3005834"/>
                  <a:pt x="4492788" y="2999693"/>
                  <a:pt x="4492788" y="2992118"/>
                </a:cubicBezTo>
                <a:cubicBezTo>
                  <a:pt x="4492788" y="2984543"/>
                  <a:pt x="4498929" y="2978402"/>
                  <a:pt x="4506504" y="2978402"/>
                </a:cubicBezTo>
                <a:close/>
                <a:moveTo>
                  <a:pt x="5210822" y="2976084"/>
                </a:moveTo>
                <a:cubicBezTo>
                  <a:pt x="5218397" y="2976084"/>
                  <a:pt x="5224538" y="2982225"/>
                  <a:pt x="5224538" y="2989800"/>
                </a:cubicBezTo>
                <a:cubicBezTo>
                  <a:pt x="5224538" y="2997375"/>
                  <a:pt x="5218397" y="3003516"/>
                  <a:pt x="5210822" y="3003516"/>
                </a:cubicBezTo>
                <a:cubicBezTo>
                  <a:pt x="5203247" y="3003516"/>
                  <a:pt x="5197106" y="2997375"/>
                  <a:pt x="5197106" y="2989800"/>
                </a:cubicBezTo>
                <a:cubicBezTo>
                  <a:pt x="5197106" y="2982225"/>
                  <a:pt x="5203247" y="2976084"/>
                  <a:pt x="5210822" y="2976084"/>
                </a:cubicBezTo>
                <a:close/>
                <a:moveTo>
                  <a:pt x="4596198" y="2976084"/>
                </a:moveTo>
                <a:cubicBezTo>
                  <a:pt x="4603773" y="2976084"/>
                  <a:pt x="4609914" y="2982225"/>
                  <a:pt x="4609914" y="2989800"/>
                </a:cubicBezTo>
                <a:cubicBezTo>
                  <a:pt x="4609914" y="2997375"/>
                  <a:pt x="4603773" y="3003516"/>
                  <a:pt x="4596198" y="3003516"/>
                </a:cubicBezTo>
                <a:cubicBezTo>
                  <a:pt x="4588623" y="3003516"/>
                  <a:pt x="4582482" y="2997375"/>
                  <a:pt x="4582482" y="2989800"/>
                </a:cubicBezTo>
                <a:cubicBezTo>
                  <a:pt x="4582482" y="2982225"/>
                  <a:pt x="4588623" y="2976084"/>
                  <a:pt x="4596198" y="2976084"/>
                </a:cubicBezTo>
                <a:close/>
                <a:moveTo>
                  <a:pt x="5385266" y="2974430"/>
                </a:moveTo>
                <a:cubicBezTo>
                  <a:pt x="5392841" y="2974430"/>
                  <a:pt x="5398982" y="2980571"/>
                  <a:pt x="5398982" y="2988146"/>
                </a:cubicBezTo>
                <a:cubicBezTo>
                  <a:pt x="5398982" y="2995721"/>
                  <a:pt x="5392841" y="3001862"/>
                  <a:pt x="5385266" y="3001862"/>
                </a:cubicBezTo>
                <a:cubicBezTo>
                  <a:pt x="5377691" y="3001862"/>
                  <a:pt x="5371550" y="2995721"/>
                  <a:pt x="5371550" y="2988146"/>
                </a:cubicBezTo>
                <a:cubicBezTo>
                  <a:pt x="5371550" y="2980571"/>
                  <a:pt x="5377691" y="2974430"/>
                  <a:pt x="5385266" y="2974430"/>
                </a:cubicBezTo>
                <a:close/>
                <a:moveTo>
                  <a:pt x="4421438" y="2974430"/>
                </a:moveTo>
                <a:cubicBezTo>
                  <a:pt x="4429013" y="2974430"/>
                  <a:pt x="4435154" y="2980571"/>
                  <a:pt x="4435154" y="2988146"/>
                </a:cubicBezTo>
                <a:cubicBezTo>
                  <a:pt x="4435154" y="2995721"/>
                  <a:pt x="4429013" y="3001862"/>
                  <a:pt x="4421438" y="3001862"/>
                </a:cubicBezTo>
                <a:cubicBezTo>
                  <a:pt x="4413863" y="3001862"/>
                  <a:pt x="4407722" y="2995721"/>
                  <a:pt x="4407722" y="2988146"/>
                </a:cubicBezTo>
                <a:cubicBezTo>
                  <a:pt x="4407722" y="2980571"/>
                  <a:pt x="4413863" y="2974430"/>
                  <a:pt x="4421438" y="2974430"/>
                </a:cubicBezTo>
                <a:close/>
                <a:moveTo>
                  <a:pt x="5897630" y="2973767"/>
                </a:moveTo>
                <a:cubicBezTo>
                  <a:pt x="5905205" y="2973767"/>
                  <a:pt x="5911346" y="2979908"/>
                  <a:pt x="5911346" y="2987483"/>
                </a:cubicBezTo>
                <a:cubicBezTo>
                  <a:pt x="5911346" y="2995058"/>
                  <a:pt x="5905205" y="3001199"/>
                  <a:pt x="5897630" y="3001199"/>
                </a:cubicBezTo>
                <a:cubicBezTo>
                  <a:pt x="5890055" y="3001199"/>
                  <a:pt x="5883914" y="2995058"/>
                  <a:pt x="5883914" y="2987483"/>
                </a:cubicBezTo>
                <a:cubicBezTo>
                  <a:pt x="5883914" y="2979908"/>
                  <a:pt x="5890055" y="2973767"/>
                  <a:pt x="5897630" y="2973767"/>
                </a:cubicBezTo>
                <a:close/>
                <a:moveTo>
                  <a:pt x="5094993" y="2973437"/>
                </a:moveTo>
                <a:cubicBezTo>
                  <a:pt x="5102568" y="2973437"/>
                  <a:pt x="5108709" y="2979578"/>
                  <a:pt x="5108709" y="2987153"/>
                </a:cubicBezTo>
                <a:cubicBezTo>
                  <a:pt x="5108709" y="2994728"/>
                  <a:pt x="5102568" y="3000869"/>
                  <a:pt x="5094993" y="3000869"/>
                </a:cubicBezTo>
                <a:cubicBezTo>
                  <a:pt x="5087418" y="3000869"/>
                  <a:pt x="5081277" y="2994728"/>
                  <a:pt x="5081277" y="2987153"/>
                </a:cubicBezTo>
                <a:cubicBezTo>
                  <a:pt x="5081277" y="2979578"/>
                  <a:pt x="5087418" y="2973437"/>
                  <a:pt x="5094993" y="2973437"/>
                </a:cubicBezTo>
                <a:close/>
                <a:moveTo>
                  <a:pt x="5840370" y="2971449"/>
                </a:moveTo>
                <a:cubicBezTo>
                  <a:pt x="5847945" y="2971449"/>
                  <a:pt x="5854086" y="2977590"/>
                  <a:pt x="5854086" y="2985165"/>
                </a:cubicBezTo>
                <a:cubicBezTo>
                  <a:pt x="5854086" y="2992740"/>
                  <a:pt x="5847945" y="2998881"/>
                  <a:pt x="5840370" y="2998881"/>
                </a:cubicBezTo>
                <a:cubicBezTo>
                  <a:pt x="5832795" y="2998881"/>
                  <a:pt x="5826654" y="2992740"/>
                  <a:pt x="5826654" y="2985165"/>
                </a:cubicBezTo>
                <a:cubicBezTo>
                  <a:pt x="5826654" y="2977590"/>
                  <a:pt x="5832795" y="2971449"/>
                  <a:pt x="5840370" y="2971449"/>
                </a:cubicBezTo>
                <a:close/>
                <a:moveTo>
                  <a:pt x="5782781" y="2969135"/>
                </a:moveTo>
                <a:cubicBezTo>
                  <a:pt x="5790356" y="2969135"/>
                  <a:pt x="5796497" y="2975276"/>
                  <a:pt x="5796497" y="2982851"/>
                </a:cubicBezTo>
                <a:cubicBezTo>
                  <a:pt x="5796497" y="2990426"/>
                  <a:pt x="5790356" y="2996567"/>
                  <a:pt x="5782781" y="2996567"/>
                </a:cubicBezTo>
                <a:cubicBezTo>
                  <a:pt x="5775206" y="2996567"/>
                  <a:pt x="5769065" y="2990426"/>
                  <a:pt x="5769065" y="2982851"/>
                </a:cubicBezTo>
                <a:cubicBezTo>
                  <a:pt x="5769065" y="2975276"/>
                  <a:pt x="5775206" y="2969135"/>
                  <a:pt x="5782781" y="2969135"/>
                </a:cubicBezTo>
                <a:close/>
                <a:moveTo>
                  <a:pt x="2449510" y="2968471"/>
                </a:moveTo>
                <a:cubicBezTo>
                  <a:pt x="2457083" y="2968471"/>
                  <a:pt x="2463226" y="2974612"/>
                  <a:pt x="2463226" y="2982187"/>
                </a:cubicBezTo>
                <a:cubicBezTo>
                  <a:pt x="2463226" y="2989762"/>
                  <a:pt x="2457083" y="2995903"/>
                  <a:pt x="2449510" y="2995903"/>
                </a:cubicBezTo>
                <a:cubicBezTo>
                  <a:pt x="2441935" y="2995903"/>
                  <a:pt x="2435792" y="2989762"/>
                  <a:pt x="2435792" y="2982187"/>
                </a:cubicBezTo>
                <a:cubicBezTo>
                  <a:pt x="2435792" y="2974612"/>
                  <a:pt x="2441935" y="2968471"/>
                  <a:pt x="2449510" y="2968471"/>
                </a:cubicBezTo>
                <a:close/>
                <a:moveTo>
                  <a:pt x="2554432" y="2968141"/>
                </a:moveTo>
                <a:cubicBezTo>
                  <a:pt x="2562007" y="2968141"/>
                  <a:pt x="2568151" y="2974282"/>
                  <a:pt x="2568151" y="2981857"/>
                </a:cubicBezTo>
                <a:cubicBezTo>
                  <a:pt x="2568151" y="2989432"/>
                  <a:pt x="2562007" y="2995573"/>
                  <a:pt x="2554432" y="2995573"/>
                </a:cubicBezTo>
                <a:cubicBezTo>
                  <a:pt x="2546856" y="2995573"/>
                  <a:pt x="2540716" y="2989432"/>
                  <a:pt x="2540716" y="2981857"/>
                </a:cubicBezTo>
                <a:cubicBezTo>
                  <a:pt x="2540716" y="2974282"/>
                  <a:pt x="2546856" y="2968141"/>
                  <a:pt x="2554432" y="2968141"/>
                </a:cubicBezTo>
                <a:close/>
                <a:moveTo>
                  <a:pt x="2659353" y="2967811"/>
                </a:moveTo>
                <a:cubicBezTo>
                  <a:pt x="2666932" y="2967811"/>
                  <a:pt x="2673073" y="2973952"/>
                  <a:pt x="2673073" y="2981527"/>
                </a:cubicBezTo>
                <a:cubicBezTo>
                  <a:pt x="2673073" y="2989102"/>
                  <a:pt x="2666932" y="2995243"/>
                  <a:pt x="2659353" y="2995243"/>
                </a:cubicBezTo>
                <a:cubicBezTo>
                  <a:pt x="2651779" y="2995243"/>
                  <a:pt x="2645635" y="2989102"/>
                  <a:pt x="2645635" y="2981527"/>
                </a:cubicBezTo>
                <a:cubicBezTo>
                  <a:pt x="2645635" y="2973952"/>
                  <a:pt x="2651779" y="2967811"/>
                  <a:pt x="2659353" y="2967811"/>
                </a:cubicBezTo>
                <a:close/>
                <a:moveTo>
                  <a:pt x="2764612" y="2967481"/>
                </a:moveTo>
                <a:cubicBezTo>
                  <a:pt x="2772189" y="2967481"/>
                  <a:pt x="2778326" y="2973622"/>
                  <a:pt x="2778326" y="2981197"/>
                </a:cubicBezTo>
                <a:cubicBezTo>
                  <a:pt x="2778326" y="2988772"/>
                  <a:pt x="2772189" y="2994913"/>
                  <a:pt x="2764612" y="2994913"/>
                </a:cubicBezTo>
                <a:cubicBezTo>
                  <a:pt x="2757033" y="2994913"/>
                  <a:pt x="2750893" y="2988772"/>
                  <a:pt x="2750893" y="2981197"/>
                </a:cubicBezTo>
                <a:cubicBezTo>
                  <a:pt x="2750893" y="2973622"/>
                  <a:pt x="2757033" y="2967481"/>
                  <a:pt x="2764612" y="2967481"/>
                </a:cubicBezTo>
                <a:close/>
                <a:moveTo>
                  <a:pt x="2869863" y="2966817"/>
                </a:moveTo>
                <a:cubicBezTo>
                  <a:pt x="2877433" y="2966817"/>
                  <a:pt x="2883580" y="2972958"/>
                  <a:pt x="2883580" y="2980533"/>
                </a:cubicBezTo>
                <a:cubicBezTo>
                  <a:pt x="2883580" y="2988108"/>
                  <a:pt x="2877433" y="2994249"/>
                  <a:pt x="2869863" y="2994249"/>
                </a:cubicBezTo>
                <a:cubicBezTo>
                  <a:pt x="2862281" y="2994249"/>
                  <a:pt x="2856142" y="2988108"/>
                  <a:pt x="2856142" y="2980533"/>
                </a:cubicBezTo>
                <a:cubicBezTo>
                  <a:pt x="2856142" y="2972958"/>
                  <a:pt x="2862281" y="2966817"/>
                  <a:pt x="2869863" y="2966817"/>
                </a:cubicBezTo>
                <a:close/>
                <a:moveTo>
                  <a:pt x="5724194" y="2966157"/>
                </a:moveTo>
                <a:cubicBezTo>
                  <a:pt x="5731769" y="2966157"/>
                  <a:pt x="5737910" y="2972298"/>
                  <a:pt x="5737910" y="2979873"/>
                </a:cubicBezTo>
                <a:cubicBezTo>
                  <a:pt x="5737910" y="2987448"/>
                  <a:pt x="5731769" y="2993589"/>
                  <a:pt x="5724194" y="2993589"/>
                </a:cubicBezTo>
                <a:cubicBezTo>
                  <a:pt x="5716619" y="2993589"/>
                  <a:pt x="5710478" y="2987448"/>
                  <a:pt x="5710478" y="2979873"/>
                </a:cubicBezTo>
                <a:cubicBezTo>
                  <a:pt x="5710478" y="2972298"/>
                  <a:pt x="5716619" y="2966157"/>
                  <a:pt x="5724194" y="2966157"/>
                </a:cubicBezTo>
                <a:close/>
                <a:moveTo>
                  <a:pt x="4340348" y="2966157"/>
                </a:moveTo>
                <a:cubicBezTo>
                  <a:pt x="4347923" y="2966157"/>
                  <a:pt x="4354064" y="2972298"/>
                  <a:pt x="4354064" y="2979873"/>
                </a:cubicBezTo>
                <a:cubicBezTo>
                  <a:pt x="4354064" y="2987448"/>
                  <a:pt x="4347923" y="2993589"/>
                  <a:pt x="4340348" y="2993589"/>
                </a:cubicBezTo>
                <a:cubicBezTo>
                  <a:pt x="4332773" y="2993589"/>
                  <a:pt x="4326632" y="2987448"/>
                  <a:pt x="4326632" y="2979873"/>
                </a:cubicBezTo>
                <a:cubicBezTo>
                  <a:pt x="4326632" y="2972298"/>
                  <a:pt x="4332773" y="2966157"/>
                  <a:pt x="4340348" y="2966157"/>
                </a:cubicBezTo>
                <a:close/>
                <a:moveTo>
                  <a:pt x="2975778" y="2966157"/>
                </a:moveTo>
                <a:cubicBezTo>
                  <a:pt x="2983272" y="2966157"/>
                  <a:pt x="2989413" y="2972298"/>
                  <a:pt x="2989413" y="2979873"/>
                </a:cubicBezTo>
                <a:cubicBezTo>
                  <a:pt x="2989413" y="2987448"/>
                  <a:pt x="2983272" y="2993589"/>
                  <a:pt x="2975778" y="2993589"/>
                </a:cubicBezTo>
                <a:cubicBezTo>
                  <a:pt x="2968196" y="2993589"/>
                  <a:pt x="2962059" y="2987448"/>
                  <a:pt x="2962059" y="2979873"/>
                </a:cubicBezTo>
                <a:cubicBezTo>
                  <a:pt x="2962059" y="2972298"/>
                  <a:pt x="2968196" y="2966157"/>
                  <a:pt x="2975778" y="2966157"/>
                </a:cubicBezTo>
                <a:close/>
                <a:moveTo>
                  <a:pt x="4690531" y="2965163"/>
                </a:moveTo>
                <a:cubicBezTo>
                  <a:pt x="4698106" y="2965163"/>
                  <a:pt x="4704247" y="2971304"/>
                  <a:pt x="4704247" y="2978879"/>
                </a:cubicBezTo>
                <a:cubicBezTo>
                  <a:pt x="4704247" y="2986454"/>
                  <a:pt x="4698106" y="2992595"/>
                  <a:pt x="4690531" y="2992595"/>
                </a:cubicBezTo>
                <a:cubicBezTo>
                  <a:pt x="4682956" y="2992595"/>
                  <a:pt x="4676815" y="2986454"/>
                  <a:pt x="4676815" y="2978879"/>
                </a:cubicBezTo>
                <a:cubicBezTo>
                  <a:pt x="4676815" y="2971304"/>
                  <a:pt x="4682956" y="2965163"/>
                  <a:pt x="4690531" y="2965163"/>
                </a:cubicBezTo>
                <a:close/>
                <a:moveTo>
                  <a:pt x="5318408" y="2964169"/>
                </a:moveTo>
                <a:cubicBezTo>
                  <a:pt x="5325983" y="2964169"/>
                  <a:pt x="5332124" y="2970310"/>
                  <a:pt x="5332124" y="2977885"/>
                </a:cubicBezTo>
                <a:cubicBezTo>
                  <a:pt x="5332124" y="2985460"/>
                  <a:pt x="5325983" y="2991601"/>
                  <a:pt x="5318408" y="2991601"/>
                </a:cubicBezTo>
                <a:cubicBezTo>
                  <a:pt x="5310833" y="2991601"/>
                  <a:pt x="5304692" y="2985460"/>
                  <a:pt x="5304692" y="2977885"/>
                </a:cubicBezTo>
                <a:cubicBezTo>
                  <a:pt x="5304692" y="2970310"/>
                  <a:pt x="5310833" y="2964169"/>
                  <a:pt x="5318408" y="2964169"/>
                </a:cubicBezTo>
                <a:close/>
                <a:moveTo>
                  <a:pt x="5664950" y="2963175"/>
                </a:moveTo>
                <a:cubicBezTo>
                  <a:pt x="5672525" y="2963175"/>
                  <a:pt x="5678666" y="2969316"/>
                  <a:pt x="5678666" y="2976891"/>
                </a:cubicBezTo>
                <a:cubicBezTo>
                  <a:pt x="5678666" y="2984466"/>
                  <a:pt x="5672525" y="2990607"/>
                  <a:pt x="5664950" y="2990607"/>
                </a:cubicBezTo>
                <a:cubicBezTo>
                  <a:pt x="5657375" y="2990607"/>
                  <a:pt x="5651234" y="2984466"/>
                  <a:pt x="5651234" y="2976891"/>
                </a:cubicBezTo>
                <a:cubicBezTo>
                  <a:pt x="5651234" y="2969316"/>
                  <a:pt x="5657375" y="2963175"/>
                  <a:pt x="5664950" y="2963175"/>
                </a:cubicBezTo>
                <a:close/>
                <a:moveTo>
                  <a:pt x="5605039" y="2959203"/>
                </a:moveTo>
                <a:cubicBezTo>
                  <a:pt x="5612614" y="2959203"/>
                  <a:pt x="5618755" y="2965344"/>
                  <a:pt x="5618755" y="2972919"/>
                </a:cubicBezTo>
                <a:cubicBezTo>
                  <a:pt x="5618755" y="2980494"/>
                  <a:pt x="5612614" y="2986635"/>
                  <a:pt x="5605039" y="2986635"/>
                </a:cubicBezTo>
                <a:cubicBezTo>
                  <a:pt x="5597464" y="2986635"/>
                  <a:pt x="5591323" y="2980494"/>
                  <a:pt x="5591323" y="2972919"/>
                </a:cubicBezTo>
                <a:cubicBezTo>
                  <a:pt x="5591323" y="2965344"/>
                  <a:pt x="5597464" y="2959203"/>
                  <a:pt x="5605039" y="2959203"/>
                </a:cubicBezTo>
                <a:close/>
                <a:moveTo>
                  <a:pt x="5137359" y="2956225"/>
                </a:moveTo>
                <a:cubicBezTo>
                  <a:pt x="5144934" y="2956225"/>
                  <a:pt x="5151075" y="2962366"/>
                  <a:pt x="5151075" y="2969941"/>
                </a:cubicBezTo>
                <a:cubicBezTo>
                  <a:pt x="5151075" y="2977516"/>
                  <a:pt x="5144934" y="2983657"/>
                  <a:pt x="5137359" y="2983657"/>
                </a:cubicBezTo>
                <a:cubicBezTo>
                  <a:pt x="5129784" y="2983657"/>
                  <a:pt x="5123643" y="2977516"/>
                  <a:pt x="5123643" y="2969941"/>
                </a:cubicBezTo>
                <a:cubicBezTo>
                  <a:pt x="5123643" y="2962366"/>
                  <a:pt x="5129784" y="2956225"/>
                  <a:pt x="5137359" y="2956225"/>
                </a:cubicBezTo>
                <a:close/>
                <a:moveTo>
                  <a:pt x="4926522" y="2955232"/>
                </a:moveTo>
                <a:cubicBezTo>
                  <a:pt x="4934097" y="2955232"/>
                  <a:pt x="4940238" y="2961373"/>
                  <a:pt x="4940238" y="2968948"/>
                </a:cubicBezTo>
                <a:cubicBezTo>
                  <a:pt x="4940238" y="2976523"/>
                  <a:pt x="4934097" y="2982664"/>
                  <a:pt x="4926522" y="2982664"/>
                </a:cubicBezTo>
                <a:cubicBezTo>
                  <a:pt x="4918947" y="2982664"/>
                  <a:pt x="4912806" y="2976523"/>
                  <a:pt x="4912806" y="2968948"/>
                </a:cubicBezTo>
                <a:cubicBezTo>
                  <a:pt x="4912806" y="2961373"/>
                  <a:pt x="4918947" y="2955232"/>
                  <a:pt x="4926522" y="2955232"/>
                </a:cubicBezTo>
                <a:close/>
                <a:moveTo>
                  <a:pt x="4880515" y="2955232"/>
                </a:moveTo>
                <a:cubicBezTo>
                  <a:pt x="4888090" y="2955232"/>
                  <a:pt x="4894231" y="2961373"/>
                  <a:pt x="4894231" y="2968948"/>
                </a:cubicBezTo>
                <a:cubicBezTo>
                  <a:pt x="4894231" y="2976523"/>
                  <a:pt x="4888090" y="2982664"/>
                  <a:pt x="4880515" y="2982664"/>
                </a:cubicBezTo>
                <a:cubicBezTo>
                  <a:pt x="4872940" y="2982664"/>
                  <a:pt x="4866799" y="2976523"/>
                  <a:pt x="4866799" y="2968948"/>
                </a:cubicBezTo>
                <a:cubicBezTo>
                  <a:pt x="4866799" y="2961373"/>
                  <a:pt x="4872940" y="2955232"/>
                  <a:pt x="4880515" y="2955232"/>
                </a:cubicBezTo>
                <a:close/>
                <a:moveTo>
                  <a:pt x="5544138" y="2954571"/>
                </a:moveTo>
                <a:cubicBezTo>
                  <a:pt x="5551713" y="2954571"/>
                  <a:pt x="5557854" y="2960712"/>
                  <a:pt x="5557854" y="2968287"/>
                </a:cubicBezTo>
                <a:cubicBezTo>
                  <a:pt x="5557854" y="2975862"/>
                  <a:pt x="5551713" y="2982003"/>
                  <a:pt x="5544138" y="2982003"/>
                </a:cubicBezTo>
                <a:cubicBezTo>
                  <a:pt x="5536563" y="2982003"/>
                  <a:pt x="5530422" y="2975862"/>
                  <a:pt x="5530422" y="2968287"/>
                </a:cubicBezTo>
                <a:cubicBezTo>
                  <a:pt x="5530422" y="2960712"/>
                  <a:pt x="5536563" y="2954571"/>
                  <a:pt x="5544138" y="2954571"/>
                </a:cubicBezTo>
                <a:close/>
                <a:moveTo>
                  <a:pt x="4262899" y="2954571"/>
                </a:moveTo>
                <a:cubicBezTo>
                  <a:pt x="4270474" y="2954571"/>
                  <a:pt x="4276615" y="2960712"/>
                  <a:pt x="4276615" y="2968287"/>
                </a:cubicBezTo>
                <a:cubicBezTo>
                  <a:pt x="4276615" y="2975862"/>
                  <a:pt x="4270474" y="2982003"/>
                  <a:pt x="4262899" y="2982003"/>
                </a:cubicBezTo>
                <a:cubicBezTo>
                  <a:pt x="4255324" y="2982003"/>
                  <a:pt x="4249183" y="2975862"/>
                  <a:pt x="4249183" y="2968287"/>
                </a:cubicBezTo>
                <a:cubicBezTo>
                  <a:pt x="4249183" y="2960712"/>
                  <a:pt x="4255324" y="2954571"/>
                  <a:pt x="4262899" y="2954571"/>
                </a:cubicBezTo>
                <a:close/>
                <a:moveTo>
                  <a:pt x="5249564" y="2951593"/>
                </a:moveTo>
                <a:cubicBezTo>
                  <a:pt x="5257139" y="2951593"/>
                  <a:pt x="5263280" y="2957734"/>
                  <a:pt x="5263280" y="2965309"/>
                </a:cubicBezTo>
                <a:cubicBezTo>
                  <a:pt x="5263280" y="2972884"/>
                  <a:pt x="5257139" y="2979025"/>
                  <a:pt x="5249564" y="2979025"/>
                </a:cubicBezTo>
                <a:cubicBezTo>
                  <a:pt x="5241989" y="2979025"/>
                  <a:pt x="5235848" y="2972884"/>
                  <a:pt x="5235848" y="2965309"/>
                </a:cubicBezTo>
                <a:cubicBezTo>
                  <a:pt x="5235848" y="2957734"/>
                  <a:pt x="5241989" y="2951593"/>
                  <a:pt x="5249564" y="2951593"/>
                </a:cubicBezTo>
                <a:close/>
                <a:moveTo>
                  <a:pt x="4557143" y="2951593"/>
                </a:moveTo>
                <a:cubicBezTo>
                  <a:pt x="4564718" y="2951593"/>
                  <a:pt x="4570859" y="2957734"/>
                  <a:pt x="4570859" y="2965309"/>
                </a:cubicBezTo>
                <a:cubicBezTo>
                  <a:pt x="4570859" y="2972884"/>
                  <a:pt x="4564718" y="2979025"/>
                  <a:pt x="4557143" y="2979025"/>
                </a:cubicBezTo>
                <a:cubicBezTo>
                  <a:pt x="4549568" y="2979025"/>
                  <a:pt x="4543427" y="2972884"/>
                  <a:pt x="4543427" y="2965309"/>
                </a:cubicBezTo>
                <a:cubicBezTo>
                  <a:pt x="4543427" y="2957734"/>
                  <a:pt x="4549568" y="2951593"/>
                  <a:pt x="4557143" y="2951593"/>
                </a:cubicBezTo>
                <a:close/>
                <a:moveTo>
                  <a:pt x="4972197" y="2951260"/>
                </a:moveTo>
                <a:cubicBezTo>
                  <a:pt x="4979772" y="2951260"/>
                  <a:pt x="4985913" y="2957401"/>
                  <a:pt x="4985913" y="2964976"/>
                </a:cubicBezTo>
                <a:cubicBezTo>
                  <a:pt x="4985913" y="2972551"/>
                  <a:pt x="4979772" y="2978692"/>
                  <a:pt x="4972197" y="2978692"/>
                </a:cubicBezTo>
                <a:cubicBezTo>
                  <a:pt x="4964622" y="2978692"/>
                  <a:pt x="4958481" y="2972551"/>
                  <a:pt x="4958481" y="2964976"/>
                </a:cubicBezTo>
                <a:cubicBezTo>
                  <a:pt x="4958481" y="2957401"/>
                  <a:pt x="4964622" y="2951260"/>
                  <a:pt x="4972197" y="2951260"/>
                </a:cubicBezTo>
                <a:close/>
                <a:moveTo>
                  <a:pt x="4834507" y="2951260"/>
                </a:moveTo>
                <a:cubicBezTo>
                  <a:pt x="4842082" y="2951260"/>
                  <a:pt x="4848223" y="2957401"/>
                  <a:pt x="4848223" y="2964976"/>
                </a:cubicBezTo>
                <a:cubicBezTo>
                  <a:pt x="4848223" y="2972551"/>
                  <a:pt x="4842082" y="2978692"/>
                  <a:pt x="4834507" y="2978692"/>
                </a:cubicBezTo>
                <a:cubicBezTo>
                  <a:pt x="4826932" y="2978692"/>
                  <a:pt x="4820791" y="2972551"/>
                  <a:pt x="4820791" y="2964976"/>
                </a:cubicBezTo>
                <a:cubicBezTo>
                  <a:pt x="4820791" y="2957401"/>
                  <a:pt x="4826932" y="2951260"/>
                  <a:pt x="4834507" y="2951260"/>
                </a:cubicBezTo>
                <a:close/>
                <a:moveTo>
                  <a:pt x="4470740" y="2949606"/>
                </a:moveTo>
                <a:cubicBezTo>
                  <a:pt x="4478315" y="2949606"/>
                  <a:pt x="4484456" y="2955747"/>
                  <a:pt x="4484456" y="2963322"/>
                </a:cubicBezTo>
                <a:cubicBezTo>
                  <a:pt x="4484456" y="2970897"/>
                  <a:pt x="4478315" y="2977038"/>
                  <a:pt x="4470740" y="2977038"/>
                </a:cubicBezTo>
                <a:cubicBezTo>
                  <a:pt x="4463165" y="2977038"/>
                  <a:pt x="4457024" y="2970897"/>
                  <a:pt x="4457024" y="2963322"/>
                </a:cubicBezTo>
                <a:cubicBezTo>
                  <a:pt x="4457024" y="2955747"/>
                  <a:pt x="4463165" y="2949606"/>
                  <a:pt x="4470740" y="2949606"/>
                </a:cubicBezTo>
                <a:close/>
                <a:moveTo>
                  <a:pt x="5481913" y="2949276"/>
                </a:moveTo>
                <a:cubicBezTo>
                  <a:pt x="5489488" y="2949276"/>
                  <a:pt x="5495629" y="2955417"/>
                  <a:pt x="5495629" y="2962992"/>
                </a:cubicBezTo>
                <a:cubicBezTo>
                  <a:pt x="5495629" y="2970567"/>
                  <a:pt x="5489488" y="2976708"/>
                  <a:pt x="5481913" y="2976708"/>
                </a:cubicBezTo>
                <a:cubicBezTo>
                  <a:pt x="5474338" y="2976708"/>
                  <a:pt x="5468197" y="2970567"/>
                  <a:pt x="5468197" y="2962992"/>
                </a:cubicBezTo>
                <a:cubicBezTo>
                  <a:pt x="5468197" y="2955417"/>
                  <a:pt x="5474338" y="2949276"/>
                  <a:pt x="5481913" y="2949276"/>
                </a:cubicBezTo>
                <a:close/>
                <a:moveTo>
                  <a:pt x="7986476" y="2947288"/>
                </a:moveTo>
                <a:cubicBezTo>
                  <a:pt x="7994051" y="2947288"/>
                  <a:pt x="8000192" y="2953429"/>
                  <a:pt x="8000192" y="2961004"/>
                </a:cubicBezTo>
                <a:cubicBezTo>
                  <a:pt x="8000192" y="2968579"/>
                  <a:pt x="7994051" y="2974720"/>
                  <a:pt x="7986476" y="2974720"/>
                </a:cubicBezTo>
                <a:cubicBezTo>
                  <a:pt x="7978901" y="2974720"/>
                  <a:pt x="7972760" y="2968579"/>
                  <a:pt x="7972760" y="2961004"/>
                </a:cubicBezTo>
                <a:cubicBezTo>
                  <a:pt x="7972760" y="2953429"/>
                  <a:pt x="7978901" y="2947288"/>
                  <a:pt x="7986476" y="2947288"/>
                </a:cubicBezTo>
                <a:close/>
                <a:moveTo>
                  <a:pt x="7934512" y="2947288"/>
                </a:moveTo>
                <a:cubicBezTo>
                  <a:pt x="7942087" y="2947288"/>
                  <a:pt x="7948228" y="2953429"/>
                  <a:pt x="7948228" y="2961004"/>
                </a:cubicBezTo>
                <a:cubicBezTo>
                  <a:pt x="7948228" y="2968579"/>
                  <a:pt x="7942087" y="2974720"/>
                  <a:pt x="7934512" y="2974720"/>
                </a:cubicBezTo>
                <a:cubicBezTo>
                  <a:pt x="7926937" y="2974720"/>
                  <a:pt x="7920796" y="2968579"/>
                  <a:pt x="7920796" y="2961004"/>
                </a:cubicBezTo>
                <a:cubicBezTo>
                  <a:pt x="7920796" y="2953429"/>
                  <a:pt x="7926937" y="2947288"/>
                  <a:pt x="7934512" y="2947288"/>
                </a:cubicBezTo>
                <a:close/>
                <a:moveTo>
                  <a:pt x="7882548" y="2946958"/>
                </a:moveTo>
                <a:cubicBezTo>
                  <a:pt x="7890123" y="2946958"/>
                  <a:pt x="7896264" y="2953099"/>
                  <a:pt x="7896264" y="2960674"/>
                </a:cubicBezTo>
                <a:cubicBezTo>
                  <a:pt x="7896264" y="2968249"/>
                  <a:pt x="7890123" y="2974390"/>
                  <a:pt x="7882548" y="2974390"/>
                </a:cubicBezTo>
                <a:cubicBezTo>
                  <a:pt x="7874973" y="2974390"/>
                  <a:pt x="7868832" y="2968249"/>
                  <a:pt x="7868832" y="2960674"/>
                </a:cubicBezTo>
                <a:cubicBezTo>
                  <a:pt x="7868832" y="2953099"/>
                  <a:pt x="7874973" y="2946958"/>
                  <a:pt x="7882548" y="2946958"/>
                </a:cubicBezTo>
                <a:close/>
                <a:moveTo>
                  <a:pt x="7778933" y="2946958"/>
                </a:moveTo>
                <a:cubicBezTo>
                  <a:pt x="7786508" y="2946958"/>
                  <a:pt x="7792649" y="2953099"/>
                  <a:pt x="7792649" y="2960674"/>
                </a:cubicBezTo>
                <a:cubicBezTo>
                  <a:pt x="7792649" y="2968249"/>
                  <a:pt x="7786508" y="2974390"/>
                  <a:pt x="7778933" y="2974390"/>
                </a:cubicBezTo>
                <a:cubicBezTo>
                  <a:pt x="7771358" y="2974390"/>
                  <a:pt x="7765217" y="2968249"/>
                  <a:pt x="7765217" y="2960674"/>
                </a:cubicBezTo>
                <a:cubicBezTo>
                  <a:pt x="7765217" y="2953099"/>
                  <a:pt x="7771358" y="2946958"/>
                  <a:pt x="7778933" y="2946958"/>
                </a:cubicBezTo>
                <a:close/>
                <a:moveTo>
                  <a:pt x="7726653" y="2946958"/>
                </a:moveTo>
                <a:cubicBezTo>
                  <a:pt x="7734228" y="2946958"/>
                  <a:pt x="7740369" y="2953099"/>
                  <a:pt x="7740369" y="2960674"/>
                </a:cubicBezTo>
                <a:cubicBezTo>
                  <a:pt x="7740369" y="2968249"/>
                  <a:pt x="7734228" y="2974390"/>
                  <a:pt x="7726653" y="2974390"/>
                </a:cubicBezTo>
                <a:cubicBezTo>
                  <a:pt x="7719078" y="2974390"/>
                  <a:pt x="7712937" y="2968249"/>
                  <a:pt x="7712937" y="2960674"/>
                </a:cubicBezTo>
                <a:cubicBezTo>
                  <a:pt x="7712937" y="2953099"/>
                  <a:pt x="7719078" y="2946958"/>
                  <a:pt x="7726653" y="2946958"/>
                </a:cubicBezTo>
                <a:close/>
                <a:moveTo>
                  <a:pt x="4648825" y="2946294"/>
                </a:moveTo>
                <a:cubicBezTo>
                  <a:pt x="4656400" y="2946294"/>
                  <a:pt x="4662541" y="2952435"/>
                  <a:pt x="4662541" y="2960010"/>
                </a:cubicBezTo>
                <a:cubicBezTo>
                  <a:pt x="4662541" y="2967585"/>
                  <a:pt x="4656400" y="2973726"/>
                  <a:pt x="4648825" y="2973726"/>
                </a:cubicBezTo>
                <a:cubicBezTo>
                  <a:pt x="4641250" y="2973726"/>
                  <a:pt x="4635109" y="2967585"/>
                  <a:pt x="4635109" y="2960010"/>
                </a:cubicBezTo>
                <a:cubicBezTo>
                  <a:pt x="4635109" y="2952435"/>
                  <a:pt x="4641250" y="2946294"/>
                  <a:pt x="4648825" y="2946294"/>
                </a:cubicBezTo>
                <a:close/>
                <a:moveTo>
                  <a:pt x="2392581" y="2946294"/>
                </a:moveTo>
                <a:cubicBezTo>
                  <a:pt x="2400151" y="2946294"/>
                  <a:pt x="2406296" y="2952435"/>
                  <a:pt x="2406296" y="2960010"/>
                </a:cubicBezTo>
                <a:cubicBezTo>
                  <a:pt x="2406296" y="2967585"/>
                  <a:pt x="2400151" y="2973726"/>
                  <a:pt x="2392581" y="2973726"/>
                </a:cubicBezTo>
                <a:cubicBezTo>
                  <a:pt x="2385007" y="2973726"/>
                  <a:pt x="2378868" y="2967585"/>
                  <a:pt x="2378868" y="2960010"/>
                </a:cubicBezTo>
                <a:cubicBezTo>
                  <a:pt x="2378868" y="2952435"/>
                  <a:pt x="2385007" y="2946294"/>
                  <a:pt x="2392581" y="2946294"/>
                </a:cubicBezTo>
                <a:close/>
                <a:moveTo>
                  <a:pt x="7309613" y="2945964"/>
                </a:moveTo>
                <a:cubicBezTo>
                  <a:pt x="7317188" y="2945964"/>
                  <a:pt x="7323329" y="2952105"/>
                  <a:pt x="7323329" y="2959680"/>
                </a:cubicBezTo>
                <a:cubicBezTo>
                  <a:pt x="7323329" y="2967255"/>
                  <a:pt x="7317188" y="2973396"/>
                  <a:pt x="7309613" y="2973396"/>
                </a:cubicBezTo>
                <a:cubicBezTo>
                  <a:pt x="7302038" y="2973396"/>
                  <a:pt x="7295897" y="2967255"/>
                  <a:pt x="7295897" y="2959680"/>
                </a:cubicBezTo>
                <a:cubicBezTo>
                  <a:pt x="7295897" y="2952105"/>
                  <a:pt x="7302038" y="2945964"/>
                  <a:pt x="7309613" y="2945964"/>
                </a:cubicBezTo>
                <a:close/>
                <a:moveTo>
                  <a:pt x="2497172" y="2945964"/>
                </a:moveTo>
                <a:cubicBezTo>
                  <a:pt x="2504747" y="2945964"/>
                  <a:pt x="2510887" y="2952105"/>
                  <a:pt x="2510887" y="2959680"/>
                </a:cubicBezTo>
                <a:cubicBezTo>
                  <a:pt x="2510887" y="2967255"/>
                  <a:pt x="2504747" y="2973396"/>
                  <a:pt x="2497172" y="2973396"/>
                </a:cubicBezTo>
                <a:cubicBezTo>
                  <a:pt x="2489592" y="2973396"/>
                  <a:pt x="2483456" y="2967255"/>
                  <a:pt x="2483456" y="2959680"/>
                </a:cubicBezTo>
                <a:cubicBezTo>
                  <a:pt x="2483456" y="2952105"/>
                  <a:pt x="2489592" y="2945964"/>
                  <a:pt x="2497172" y="2945964"/>
                </a:cubicBezTo>
                <a:close/>
                <a:moveTo>
                  <a:pt x="7257315" y="2945634"/>
                </a:moveTo>
                <a:cubicBezTo>
                  <a:pt x="7264890" y="2945634"/>
                  <a:pt x="7271031" y="2951775"/>
                  <a:pt x="7271031" y="2959350"/>
                </a:cubicBezTo>
                <a:cubicBezTo>
                  <a:pt x="7271031" y="2966925"/>
                  <a:pt x="7264890" y="2973066"/>
                  <a:pt x="7257315" y="2973066"/>
                </a:cubicBezTo>
                <a:cubicBezTo>
                  <a:pt x="7249740" y="2973066"/>
                  <a:pt x="7243599" y="2966925"/>
                  <a:pt x="7243599" y="2959350"/>
                </a:cubicBezTo>
                <a:cubicBezTo>
                  <a:pt x="7243599" y="2951775"/>
                  <a:pt x="7249740" y="2945634"/>
                  <a:pt x="7257315" y="2945634"/>
                </a:cubicBezTo>
                <a:close/>
                <a:moveTo>
                  <a:pt x="2601764" y="2945634"/>
                </a:moveTo>
                <a:cubicBezTo>
                  <a:pt x="2609340" y="2945634"/>
                  <a:pt x="2615477" y="2951775"/>
                  <a:pt x="2615477" y="2959350"/>
                </a:cubicBezTo>
                <a:cubicBezTo>
                  <a:pt x="2615477" y="2966925"/>
                  <a:pt x="2609340" y="2973066"/>
                  <a:pt x="2601764" y="2973066"/>
                </a:cubicBezTo>
                <a:cubicBezTo>
                  <a:pt x="2594188" y="2973066"/>
                  <a:pt x="2588049" y="2966925"/>
                  <a:pt x="2588049" y="2959350"/>
                </a:cubicBezTo>
                <a:cubicBezTo>
                  <a:pt x="2588049" y="2951775"/>
                  <a:pt x="2594188" y="2945634"/>
                  <a:pt x="2601764" y="2945634"/>
                </a:cubicBezTo>
                <a:close/>
                <a:moveTo>
                  <a:pt x="2706688" y="2945304"/>
                </a:moveTo>
                <a:cubicBezTo>
                  <a:pt x="2714258" y="2945304"/>
                  <a:pt x="2720402" y="2951445"/>
                  <a:pt x="2720402" y="2959020"/>
                </a:cubicBezTo>
                <a:cubicBezTo>
                  <a:pt x="2720402" y="2966595"/>
                  <a:pt x="2714258" y="2972736"/>
                  <a:pt x="2706688" y="2972736"/>
                </a:cubicBezTo>
                <a:cubicBezTo>
                  <a:pt x="2699110" y="2972736"/>
                  <a:pt x="2692967" y="2966595"/>
                  <a:pt x="2692967" y="2959020"/>
                </a:cubicBezTo>
                <a:cubicBezTo>
                  <a:pt x="2692967" y="2951445"/>
                  <a:pt x="2699110" y="2945304"/>
                  <a:pt x="2706688" y="2945304"/>
                </a:cubicBezTo>
                <a:close/>
                <a:moveTo>
                  <a:pt x="2811602" y="2944640"/>
                </a:moveTo>
                <a:cubicBezTo>
                  <a:pt x="2819181" y="2944640"/>
                  <a:pt x="2825322" y="2950781"/>
                  <a:pt x="2825322" y="2958356"/>
                </a:cubicBezTo>
                <a:cubicBezTo>
                  <a:pt x="2825322" y="2965931"/>
                  <a:pt x="2819181" y="2972072"/>
                  <a:pt x="2811602" y="2972072"/>
                </a:cubicBezTo>
                <a:cubicBezTo>
                  <a:pt x="2804033" y="2972072"/>
                  <a:pt x="2797889" y="2965931"/>
                  <a:pt x="2797889" y="2958356"/>
                </a:cubicBezTo>
                <a:cubicBezTo>
                  <a:pt x="2797889" y="2950781"/>
                  <a:pt x="2804033" y="2944640"/>
                  <a:pt x="2811602" y="2944640"/>
                </a:cubicBezTo>
                <a:close/>
                <a:moveTo>
                  <a:pt x="2917195" y="2944310"/>
                </a:moveTo>
                <a:cubicBezTo>
                  <a:pt x="2924766" y="2944310"/>
                  <a:pt x="2930907" y="2950451"/>
                  <a:pt x="2930907" y="2958026"/>
                </a:cubicBezTo>
                <a:cubicBezTo>
                  <a:pt x="2930907" y="2965601"/>
                  <a:pt x="2924766" y="2971742"/>
                  <a:pt x="2917195" y="2971742"/>
                </a:cubicBezTo>
                <a:cubicBezTo>
                  <a:pt x="2909616" y="2971742"/>
                  <a:pt x="2903475" y="2965601"/>
                  <a:pt x="2903475" y="2958026"/>
                </a:cubicBezTo>
                <a:cubicBezTo>
                  <a:pt x="2903475" y="2950451"/>
                  <a:pt x="2909616" y="2944310"/>
                  <a:pt x="2917195" y="2944310"/>
                </a:cubicBezTo>
                <a:close/>
                <a:moveTo>
                  <a:pt x="6784009" y="2943650"/>
                </a:moveTo>
                <a:cubicBezTo>
                  <a:pt x="6791584" y="2943650"/>
                  <a:pt x="6797725" y="2949791"/>
                  <a:pt x="6797725" y="2957366"/>
                </a:cubicBezTo>
                <a:cubicBezTo>
                  <a:pt x="6797725" y="2964941"/>
                  <a:pt x="6791584" y="2971082"/>
                  <a:pt x="6784009" y="2971082"/>
                </a:cubicBezTo>
                <a:cubicBezTo>
                  <a:pt x="6776434" y="2971082"/>
                  <a:pt x="6770293" y="2964941"/>
                  <a:pt x="6770293" y="2957366"/>
                </a:cubicBezTo>
                <a:cubicBezTo>
                  <a:pt x="6770293" y="2949791"/>
                  <a:pt x="6776434" y="2943650"/>
                  <a:pt x="6784009" y="2943650"/>
                </a:cubicBezTo>
                <a:close/>
                <a:moveTo>
                  <a:pt x="3022698" y="2943650"/>
                </a:moveTo>
                <a:cubicBezTo>
                  <a:pt x="3030273" y="2943650"/>
                  <a:pt x="3036414" y="2949791"/>
                  <a:pt x="3036414" y="2957366"/>
                </a:cubicBezTo>
                <a:cubicBezTo>
                  <a:pt x="3036414" y="2964941"/>
                  <a:pt x="3030273" y="2971082"/>
                  <a:pt x="3022698" y="2971082"/>
                </a:cubicBezTo>
                <a:cubicBezTo>
                  <a:pt x="3015123" y="2971082"/>
                  <a:pt x="3008982" y="2964941"/>
                  <a:pt x="3008982" y="2957366"/>
                </a:cubicBezTo>
                <a:cubicBezTo>
                  <a:pt x="3008982" y="2949791"/>
                  <a:pt x="3015123" y="2943650"/>
                  <a:pt x="3022698" y="2943650"/>
                </a:cubicBezTo>
                <a:close/>
                <a:moveTo>
                  <a:pt x="6731051" y="2943316"/>
                </a:moveTo>
                <a:cubicBezTo>
                  <a:pt x="6738626" y="2943316"/>
                  <a:pt x="6744767" y="2949457"/>
                  <a:pt x="6744767" y="2957032"/>
                </a:cubicBezTo>
                <a:cubicBezTo>
                  <a:pt x="6744767" y="2964607"/>
                  <a:pt x="6738626" y="2970748"/>
                  <a:pt x="6731051" y="2970748"/>
                </a:cubicBezTo>
                <a:cubicBezTo>
                  <a:pt x="6723476" y="2970748"/>
                  <a:pt x="6717335" y="2964607"/>
                  <a:pt x="6717335" y="2957032"/>
                </a:cubicBezTo>
                <a:cubicBezTo>
                  <a:pt x="6717335" y="2949457"/>
                  <a:pt x="6723476" y="2943316"/>
                  <a:pt x="6731051" y="2943316"/>
                </a:cubicBezTo>
                <a:close/>
                <a:moveTo>
                  <a:pt x="6678094" y="2942986"/>
                </a:moveTo>
                <a:cubicBezTo>
                  <a:pt x="6685669" y="2942986"/>
                  <a:pt x="6691810" y="2949127"/>
                  <a:pt x="6691810" y="2956702"/>
                </a:cubicBezTo>
                <a:cubicBezTo>
                  <a:pt x="6691810" y="2964277"/>
                  <a:pt x="6685669" y="2970418"/>
                  <a:pt x="6678094" y="2970418"/>
                </a:cubicBezTo>
                <a:cubicBezTo>
                  <a:pt x="6670519" y="2970418"/>
                  <a:pt x="6664378" y="2964277"/>
                  <a:pt x="6664378" y="2956702"/>
                </a:cubicBezTo>
                <a:cubicBezTo>
                  <a:pt x="6664378" y="2949127"/>
                  <a:pt x="6670519" y="2942986"/>
                  <a:pt x="6678094" y="2942986"/>
                </a:cubicBezTo>
                <a:close/>
                <a:moveTo>
                  <a:pt x="5017211" y="2942986"/>
                </a:moveTo>
                <a:cubicBezTo>
                  <a:pt x="5024786" y="2942986"/>
                  <a:pt x="5030927" y="2949127"/>
                  <a:pt x="5030927" y="2956702"/>
                </a:cubicBezTo>
                <a:cubicBezTo>
                  <a:pt x="5030927" y="2964277"/>
                  <a:pt x="5024786" y="2970418"/>
                  <a:pt x="5017211" y="2970418"/>
                </a:cubicBezTo>
                <a:cubicBezTo>
                  <a:pt x="5009636" y="2970418"/>
                  <a:pt x="5003495" y="2964277"/>
                  <a:pt x="5003495" y="2956702"/>
                </a:cubicBezTo>
                <a:cubicBezTo>
                  <a:pt x="5003495" y="2949127"/>
                  <a:pt x="5009636" y="2942986"/>
                  <a:pt x="5017211" y="2942986"/>
                </a:cubicBezTo>
                <a:close/>
                <a:moveTo>
                  <a:pt x="4789493" y="2942986"/>
                </a:moveTo>
                <a:cubicBezTo>
                  <a:pt x="4797068" y="2942986"/>
                  <a:pt x="4803209" y="2949127"/>
                  <a:pt x="4803209" y="2956702"/>
                </a:cubicBezTo>
                <a:cubicBezTo>
                  <a:pt x="4803209" y="2964277"/>
                  <a:pt x="4797068" y="2970418"/>
                  <a:pt x="4789493" y="2970418"/>
                </a:cubicBezTo>
                <a:cubicBezTo>
                  <a:pt x="4781918" y="2970418"/>
                  <a:pt x="4775777" y="2964277"/>
                  <a:pt x="4775777" y="2956702"/>
                </a:cubicBezTo>
                <a:cubicBezTo>
                  <a:pt x="4775777" y="2949127"/>
                  <a:pt x="4781918" y="2942986"/>
                  <a:pt x="4789493" y="2942986"/>
                </a:cubicBezTo>
                <a:close/>
                <a:moveTo>
                  <a:pt x="5418364" y="2942656"/>
                </a:moveTo>
                <a:cubicBezTo>
                  <a:pt x="5425939" y="2942656"/>
                  <a:pt x="5432080" y="2948797"/>
                  <a:pt x="5432080" y="2956372"/>
                </a:cubicBezTo>
                <a:cubicBezTo>
                  <a:pt x="5432080" y="2963947"/>
                  <a:pt x="5425939" y="2970088"/>
                  <a:pt x="5418364" y="2970088"/>
                </a:cubicBezTo>
                <a:cubicBezTo>
                  <a:pt x="5410789" y="2970088"/>
                  <a:pt x="5404648" y="2963947"/>
                  <a:pt x="5404648" y="2956372"/>
                </a:cubicBezTo>
                <a:cubicBezTo>
                  <a:pt x="5404648" y="2948797"/>
                  <a:pt x="5410789" y="2942656"/>
                  <a:pt x="5418364" y="2942656"/>
                </a:cubicBezTo>
                <a:close/>
                <a:moveTo>
                  <a:pt x="4388340" y="2942656"/>
                </a:moveTo>
                <a:cubicBezTo>
                  <a:pt x="4395915" y="2942656"/>
                  <a:pt x="4402056" y="2948797"/>
                  <a:pt x="4402056" y="2956372"/>
                </a:cubicBezTo>
                <a:cubicBezTo>
                  <a:pt x="4402056" y="2963947"/>
                  <a:pt x="4395915" y="2970088"/>
                  <a:pt x="4388340" y="2970088"/>
                </a:cubicBezTo>
                <a:cubicBezTo>
                  <a:pt x="4380765" y="2970088"/>
                  <a:pt x="4374624" y="2963947"/>
                  <a:pt x="4374624" y="2956372"/>
                </a:cubicBezTo>
                <a:cubicBezTo>
                  <a:pt x="4374624" y="2948797"/>
                  <a:pt x="4380765" y="2942656"/>
                  <a:pt x="4388340" y="2942656"/>
                </a:cubicBezTo>
                <a:close/>
                <a:moveTo>
                  <a:pt x="5178401" y="2935373"/>
                </a:moveTo>
                <a:cubicBezTo>
                  <a:pt x="5185976" y="2935373"/>
                  <a:pt x="5192117" y="2941514"/>
                  <a:pt x="5192117" y="2949089"/>
                </a:cubicBezTo>
                <a:cubicBezTo>
                  <a:pt x="5192117" y="2956664"/>
                  <a:pt x="5185976" y="2962805"/>
                  <a:pt x="5178401" y="2962805"/>
                </a:cubicBezTo>
                <a:cubicBezTo>
                  <a:pt x="5170826" y="2962805"/>
                  <a:pt x="5164685" y="2956664"/>
                  <a:pt x="5164685" y="2949089"/>
                </a:cubicBezTo>
                <a:cubicBezTo>
                  <a:pt x="5164685" y="2941514"/>
                  <a:pt x="5170826" y="2935373"/>
                  <a:pt x="5178401" y="2935373"/>
                </a:cubicBezTo>
                <a:close/>
                <a:moveTo>
                  <a:pt x="5353491" y="2934382"/>
                </a:moveTo>
                <a:cubicBezTo>
                  <a:pt x="5361066" y="2934382"/>
                  <a:pt x="5367207" y="2940523"/>
                  <a:pt x="5367207" y="2948098"/>
                </a:cubicBezTo>
                <a:cubicBezTo>
                  <a:pt x="5367207" y="2955673"/>
                  <a:pt x="5361066" y="2961814"/>
                  <a:pt x="5353491" y="2961814"/>
                </a:cubicBezTo>
                <a:cubicBezTo>
                  <a:pt x="5345916" y="2961814"/>
                  <a:pt x="5339775" y="2955673"/>
                  <a:pt x="5339775" y="2948098"/>
                </a:cubicBezTo>
                <a:cubicBezTo>
                  <a:pt x="5339775" y="2940523"/>
                  <a:pt x="5345916" y="2934382"/>
                  <a:pt x="5353491" y="2934382"/>
                </a:cubicBezTo>
                <a:close/>
                <a:moveTo>
                  <a:pt x="5974418" y="2934049"/>
                </a:moveTo>
                <a:cubicBezTo>
                  <a:pt x="5981993" y="2934049"/>
                  <a:pt x="5988134" y="2940190"/>
                  <a:pt x="5988134" y="2947765"/>
                </a:cubicBezTo>
                <a:cubicBezTo>
                  <a:pt x="5988134" y="2955340"/>
                  <a:pt x="5981993" y="2961481"/>
                  <a:pt x="5974418" y="2961481"/>
                </a:cubicBezTo>
                <a:cubicBezTo>
                  <a:pt x="5966843" y="2961481"/>
                  <a:pt x="5960702" y="2955340"/>
                  <a:pt x="5960702" y="2947765"/>
                </a:cubicBezTo>
                <a:cubicBezTo>
                  <a:pt x="5960702" y="2940190"/>
                  <a:pt x="5966843" y="2934049"/>
                  <a:pt x="5974418" y="2934049"/>
                </a:cubicBezTo>
                <a:close/>
                <a:moveTo>
                  <a:pt x="5918483" y="2932725"/>
                </a:moveTo>
                <a:cubicBezTo>
                  <a:pt x="5926058" y="2932725"/>
                  <a:pt x="5932199" y="2938866"/>
                  <a:pt x="5932199" y="2946441"/>
                </a:cubicBezTo>
                <a:cubicBezTo>
                  <a:pt x="5932199" y="2954016"/>
                  <a:pt x="5926058" y="2960157"/>
                  <a:pt x="5918483" y="2960157"/>
                </a:cubicBezTo>
                <a:cubicBezTo>
                  <a:pt x="5910908" y="2960157"/>
                  <a:pt x="5904767" y="2954016"/>
                  <a:pt x="5904767" y="2946441"/>
                </a:cubicBezTo>
                <a:cubicBezTo>
                  <a:pt x="5904767" y="2938866"/>
                  <a:pt x="5910908" y="2932725"/>
                  <a:pt x="5918483" y="2932725"/>
                </a:cubicBezTo>
                <a:close/>
                <a:moveTo>
                  <a:pt x="4309897" y="2931734"/>
                </a:moveTo>
                <a:cubicBezTo>
                  <a:pt x="4317472" y="2931734"/>
                  <a:pt x="4323613" y="2937875"/>
                  <a:pt x="4323613" y="2945450"/>
                </a:cubicBezTo>
                <a:cubicBezTo>
                  <a:pt x="4323613" y="2953025"/>
                  <a:pt x="4317472" y="2959166"/>
                  <a:pt x="4309897" y="2959166"/>
                </a:cubicBezTo>
                <a:cubicBezTo>
                  <a:pt x="4302322" y="2959166"/>
                  <a:pt x="4296181" y="2953025"/>
                  <a:pt x="4296181" y="2945450"/>
                </a:cubicBezTo>
                <a:cubicBezTo>
                  <a:pt x="4296181" y="2937875"/>
                  <a:pt x="4302322" y="2931734"/>
                  <a:pt x="4309897" y="2931734"/>
                </a:cubicBezTo>
                <a:close/>
                <a:moveTo>
                  <a:pt x="5862214" y="2931071"/>
                </a:moveTo>
                <a:cubicBezTo>
                  <a:pt x="5869789" y="2931071"/>
                  <a:pt x="5875930" y="2937212"/>
                  <a:pt x="5875930" y="2944787"/>
                </a:cubicBezTo>
                <a:cubicBezTo>
                  <a:pt x="5875930" y="2952362"/>
                  <a:pt x="5869789" y="2958503"/>
                  <a:pt x="5862214" y="2958503"/>
                </a:cubicBezTo>
                <a:cubicBezTo>
                  <a:pt x="5854639" y="2958503"/>
                  <a:pt x="5848498" y="2952362"/>
                  <a:pt x="5848498" y="2944787"/>
                </a:cubicBezTo>
                <a:cubicBezTo>
                  <a:pt x="5848498" y="2937212"/>
                  <a:pt x="5854639" y="2931071"/>
                  <a:pt x="5862214" y="2931071"/>
                </a:cubicBezTo>
                <a:close/>
                <a:moveTo>
                  <a:pt x="5061564" y="2930740"/>
                </a:moveTo>
                <a:cubicBezTo>
                  <a:pt x="5069139" y="2930740"/>
                  <a:pt x="5075280" y="2936881"/>
                  <a:pt x="5075280" y="2944456"/>
                </a:cubicBezTo>
                <a:cubicBezTo>
                  <a:pt x="5075280" y="2952031"/>
                  <a:pt x="5069139" y="2958172"/>
                  <a:pt x="5061564" y="2958172"/>
                </a:cubicBezTo>
                <a:cubicBezTo>
                  <a:pt x="5053989" y="2958172"/>
                  <a:pt x="5047848" y="2952031"/>
                  <a:pt x="5047848" y="2944456"/>
                </a:cubicBezTo>
                <a:cubicBezTo>
                  <a:pt x="5047848" y="2936881"/>
                  <a:pt x="5053989" y="2930740"/>
                  <a:pt x="5061564" y="2930740"/>
                </a:cubicBezTo>
                <a:close/>
                <a:moveTo>
                  <a:pt x="4745143" y="2930740"/>
                </a:moveTo>
                <a:cubicBezTo>
                  <a:pt x="4752718" y="2930740"/>
                  <a:pt x="4758859" y="2936881"/>
                  <a:pt x="4758859" y="2944456"/>
                </a:cubicBezTo>
                <a:cubicBezTo>
                  <a:pt x="4758859" y="2952031"/>
                  <a:pt x="4752718" y="2958172"/>
                  <a:pt x="4745143" y="2958172"/>
                </a:cubicBezTo>
                <a:cubicBezTo>
                  <a:pt x="4737568" y="2958172"/>
                  <a:pt x="4731427" y="2952031"/>
                  <a:pt x="4731427" y="2944456"/>
                </a:cubicBezTo>
                <a:cubicBezTo>
                  <a:pt x="4731427" y="2936881"/>
                  <a:pt x="4737568" y="2930740"/>
                  <a:pt x="4745143" y="2930740"/>
                </a:cubicBezTo>
                <a:close/>
                <a:moveTo>
                  <a:pt x="5805284" y="2929086"/>
                </a:moveTo>
                <a:cubicBezTo>
                  <a:pt x="5812859" y="2929086"/>
                  <a:pt x="5819000" y="2935227"/>
                  <a:pt x="5819000" y="2942802"/>
                </a:cubicBezTo>
                <a:cubicBezTo>
                  <a:pt x="5819000" y="2950377"/>
                  <a:pt x="5812859" y="2956518"/>
                  <a:pt x="5805284" y="2956518"/>
                </a:cubicBezTo>
                <a:cubicBezTo>
                  <a:pt x="5797709" y="2956518"/>
                  <a:pt x="5791568" y="2950377"/>
                  <a:pt x="5791568" y="2942802"/>
                </a:cubicBezTo>
                <a:cubicBezTo>
                  <a:pt x="5791568" y="2935227"/>
                  <a:pt x="5797709" y="2929086"/>
                  <a:pt x="5805284" y="2929086"/>
                </a:cubicBezTo>
                <a:close/>
                <a:moveTo>
                  <a:pt x="5748025" y="2927099"/>
                </a:moveTo>
                <a:cubicBezTo>
                  <a:pt x="5755600" y="2927099"/>
                  <a:pt x="5761741" y="2933240"/>
                  <a:pt x="5761741" y="2940815"/>
                </a:cubicBezTo>
                <a:cubicBezTo>
                  <a:pt x="5761741" y="2948390"/>
                  <a:pt x="5755600" y="2954531"/>
                  <a:pt x="5748025" y="2954531"/>
                </a:cubicBezTo>
                <a:cubicBezTo>
                  <a:pt x="5740450" y="2954531"/>
                  <a:pt x="5734309" y="2948390"/>
                  <a:pt x="5734309" y="2940815"/>
                </a:cubicBezTo>
                <a:cubicBezTo>
                  <a:pt x="5734309" y="2933240"/>
                  <a:pt x="5740450" y="2927099"/>
                  <a:pt x="5748025" y="2927099"/>
                </a:cubicBezTo>
                <a:close/>
                <a:moveTo>
                  <a:pt x="5690105" y="2924451"/>
                </a:moveTo>
                <a:cubicBezTo>
                  <a:pt x="5697680" y="2924451"/>
                  <a:pt x="5703821" y="2930592"/>
                  <a:pt x="5703821" y="2938167"/>
                </a:cubicBezTo>
                <a:cubicBezTo>
                  <a:pt x="5703821" y="2945742"/>
                  <a:pt x="5697680" y="2951883"/>
                  <a:pt x="5690105" y="2951883"/>
                </a:cubicBezTo>
                <a:cubicBezTo>
                  <a:pt x="5682530" y="2951883"/>
                  <a:pt x="5676389" y="2945742"/>
                  <a:pt x="5676389" y="2938167"/>
                </a:cubicBezTo>
                <a:cubicBezTo>
                  <a:pt x="5676389" y="2930592"/>
                  <a:pt x="5682530" y="2924451"/>
                  <a:pt x="5690105" y="2924451"/>
                </a:cubicBezTo>
                <a:close/>
                <a:moveTo>
                  <a:pt x="5286634" y="2924121"/>
                </a:moveTo>
                <a:cubicBezTo>
                  <a:pt x="5294209" y="2924121"/>
                  <a:pt x="5300350" y="2930262"/>
                  <a:pt x="5300350" y="2937837"/>
                </a:cubicBezTo>
                <a:cubicBezTo>
                  <a:pt x="5300350" y="2945412"/>
                  <a:pt x="5294209" y="2951553"/>
                  <a:pt x="5286634" y="2951553"/>
                </a:cubicBezTo>
                <a:cubicBezTo>
                  <a:pt x="5279059" y="2951553"/>
                  <a:pt x="5272918" y="2945412"/>
                  <a:pt x="5272918" y="2937837"/>
                </a:cubicBezTo>
                <a:cubicBezTo>
                  <a:pt x="5272918" y="2930262"/>
                  <a:pt x="5279059" y="2924121"/>
                  <a:pt x="5286634" y="2924121"/>
                </a:cubicBezTo>
                <a:close/>
                <a:moveTo>
                  <a:pt x="4520403" y="2924121"/>
                </a:moveTo>
                <a:cubicBezTo>
                  <a:pt x="4527978" y="2924121"/>
                  <a:pt x="4534119" y="2930262"/>
                  <a:pt x="4534119" y="2937837"/>
                </a:cubicBezTo>
                <a:cubicBezTo>
                  <a:pt x="4534119" y="2945412"/>
                  <a:pt x="4527978" y="2951553"/>
                  <a:pt x="4520403" y="2951553"/>
                </a:cubicBezTo>
                <a:cubicBezTo>
                  <a:pt x="4512828" y="2951553"/>
                  <a:pt x="4506687" y="2945412"/>
                  <a:pt x="4506687" y="2937837"/>
                </a:cubicBezTo>
                <a:cubicBezTo>
                  <a:pt x="4506687" y="2930262"/>
                  <a:pt x="4512828" y="2924121"/>
                  <a:pt x="4520403" y="2924121"/>
                </a:cubicBezTo>
                <a:close/>
                <a:moveTo>
                  <a:pt x="4608447" y="2923787"/>
                </a:moveTo>
                <a:cubicBezTo>
                  <a:pt x="4616022" y="2923787"/>
                  <a:pt x="4622163" y="2929928"/>
                  <a:pt x="4622163" y="2937503"/>
                </a:cubicBezTo>
                <a:cubicBezTo>
                  <a:pt x="4622163" y="2945078"/>
                  <a:pt x="4616022" y="2951219"/>
                  <a:pt x="4608447" y="2951219"/>
                </a:cubicBezTo>
                <a:cubicBezTo>
                  <a:pt x="4600872" y="2951219"/>
                  <a:pt x="4594731" y="2945078"/>
                  <a:pt x="4594731" y="2937503"/>
                </a:cubicBezTo>
                <a:cubicBezTo>
                  <a:pt x="4594731" y="2929928"/>
                  <a:pt x="4600872" y="2923787"/>
                  <a:pt x="4608447" y="2923787"/>
                </a:cubicBezTo>
                <a:close/>
                <a:moveTo>
                  <a:pt x="2440240" y="2923457"/>
                </a:moveTo>
                <a:cubicBezTo>
                  <a:pt x="2447815" y="2923457"/>
                  <a:pt x="2453958" y="2929598"/>
                  <a:pt x="2453958" y="2937173"/>
                </a:cubicBezTo>
                <a:cubicBezTo>
                  <a:pt x="2453958" y="2944748"/>
                  <a:pt x="2447815" y="2950889"/>
                  <a:pt x="2440240" y="2950889"/>
                </a:cubicBezTo>
                <a:cubicBezTo>
                  <a:pt x="2432665" y="2950889"/>
                  <a:pt x="2426520" y="2944748"/>
                  <a:pt x="2426520" y="2937173"/>
                </a:cubicBezTo>
                <a:cubicBezTo>
                  <a:pt x="2426520" y="2929598"/>
                  <a:pt x="2432665" y="2923457"/>
                  <a:pt x="2440240" y="2923457"/>
                </a:cubicBezTo>
                <a:close/>
                <a:moveTo>
                  <a:pt x="2544833" y="2923127"/>
                </a:moveTo>
                <a:cubicBezTo>
                  <a:pt x="2552410" y="2923127"/>
                  <a:pt x="2558549" y="2929268"/>
                  <a:pt x="2558549" y="2936843"/>
                </a:cubicBezTo>
                <a:cubicBezTo>
                  <a:pt x="2558549" y="2944418"/>
                  <a:pt x="2552410" y="2950559"/>
                  <a:pt x="2544833" y="2950559"/>
                </a:cubicBezTo>
                <a:cubicBezTo>
                  <a:pt x="2537264" y="2950559"/>
                  <a:pt x="2531118" y="2944418"/>
                  <a:pt x="2531118" y="2936843"/>
                </a:cubicBezTo>
                <a:cubicBezTo>
                  <a:pt x="2531118" y="2929268"/>
                  <a:pt x="2537264" y="2923127"/>
                  <a:pt x="2544833" y="2923127"/>
                </a:cubicBezTo>
                <a:close/>
                <a:moveTo>
                  <a:pt x="2649422" y="2922797"/>
                </a:moveTo>
                <a:cubicBezTo>
                  <a:pt x="2656999" y="2922797"/>
                  <a:pt x="2663139" y="2928938"/>
                  <a:pt x="2663139" y="2936513"/>
                </a:cubicBezTo>
                <a:cubicBezTo>
                  <a:pt x="2663139" y="2944088"/>
                  <a:pt x="2656999" y="2950229"/>
                  <a:pt x="2649422" y="2950229"/>
                </a:cubicBezTo>
                <a:cubicBezTo>
                  <a:pt x="2641845" y="2950229"/>
                  <a:pt x="2635709" y="2944088"/>
                  <a:pt x="2635709" y="2936513"/>
                </a:cubicBezTo>
                <a:cubicBezTo>
                  <a:pt x="2635709" y="2928938"/>
                  <a:pt x="2641845" y="2922797"/>
                  <a:pt x="2649422" y="2922797"/>
                </a:cubicBezTo>
                <a:close/>
                <a:moveTo>
                  <a:pt x="2754017" y="2922467"/>
                </a:moveTo>
                <a:cubicBezTo>
                  <a:pt x="2761593" y="2922467"/>
                  <a:pt x="2767732" y="2928608"/>
                  <a:pt x="2767732" y="2936183"/>
                </a:cubicBezTo>
                <a:cubicBezTo>
                  <a:pt x="2767732" y="2943758"/>
                  <a:pt x="2761593" y="2949899"/>
                  <a:pt x="2754017" y="2949899"/>
                </a:cubicBezTo>
                <a:cubicBezTo>
                  <a:pt x="2746443" y="2949899"/>
                  <a:pt x="2740300" y="2943758"/>
                  <a:pt x="2740300" y="2936183"/>
                </a:cubicBezTo>
                <a:cubicBezTo>
                  <a:pt x="2740300" y="2928608"/>
                  <a:pt x="2746443" y="2922467"/>
                  <a:pt x="2754017" y="2922467"/>
                </a:cubicBezTo>
                <a:close/>
                <a:moveTo>
                  <a:pt x="2858937" y="2922133"/>
                </a:moveTo>
                <a:cubicBezTo>
                  <a:pt x="2866517" y="2922133"/>
                  <a:pt x="2872657" y="2928274"/>
                  <a:pt x="2872657" y="2935849"/>
                </a:cubicBezTo>
                <a:cubicBezTo>
                  <a:pt x="2872657" y="2943424"/>
                  <a:pt x="2866517" y="2949565"/>
                  <a:pt x="2858937" y="2949565"/>
                </a:cubicBezTo>
                <a:cubicBezTo>
                  <a:pt x="2851363" y="2949565"/>
                  <a:pt x="2845224" y="2943424"/>
                  <a:pt x="2845224" y="2935849"/>
                </a:cubicBezTo>
                <a:cubicBezTo>
                  <a:pt x="2845224" y="2928274"/>
                  <a:pt x="2851363" y="2922133"/>
                  <a:pt x="2858937" y="2922133"/>
                </a:cubicBezTo>
                <a:close/>
                <a:moveTo>
                  <a:pt x="2964194" y="2921803"/>
                </a:moveTo>
                <a:cubicBezTo>
                  <a:pt x="2971764" y="2921803"/>
                  <a:pt x="2977901" y="2927944"/>
                  <a:pt x="2977901" y="2935519"/>
                </a:cubicBezTo>
                <a:cubicBezTo>
                  <a:pt x="2977901" y="2943094"/>
                  <a:pt x="2971764" y="2949235"/>
                  <a:pt x="2964194" y="2949235"/>
                </a:cubicBezTo>
                <a:cubicBezTo>
                  <a:pt x="2956615" y="2949235"/>
                  <a:pt x="2950474" y="2943094"/>
                  <a:pt x="2950474" y="2935519"/>
                </a:cubicBezTo>
                <a:cubicBezTo>
                  <a:pt x="2950474" y="2927944"/>
                  <a:pt x="2956615" y="2921803"/>
                  <a:pt x="2964194" y="2921803"/>
                </a:cubicBezTo>
                <a:close/>
                <a:moveTo>
                  <a:pt x="5631188" y="2921473"/>
                </a:moveTo>
                <a:cubicBezTo>
                  <a:pt x="5638763" y="2921473"/>
                  <a:pt x="5644904" y="2927614"/>
                  <a:pt x="5644904" y="2935189"/>
                </a:cubicBezTo>
                <a:cubicBezTo>
                  <a:pt x="5644904" y="2942764"/>
                  <a:pt x="5638763" y="2948905"/>
                  <a:pt x="5631188" y="2948905"/>
                </a:cubicBezTo>
                <a:cubicBezTo>
                  <a:pt x="5623613" y="2948905"/>
                  <a:pt x="5617472" y="2942764"/>
                  <a:pt x="5617472" y="2935189"/>
                </a:cubicBezTo>
                <a:cubicBezTo>
                  <a:pt x="5617472" y="2927614"/>
                  <a:pt x="5623613" y="2921473"/>
                  <a:pt x="5631188" y="2921473"/>
                </a:cubicBezTo>
                <a:close/>
                <a:moveTo>
                  <a:pt x="3069696" y="2921143"/>
                </a:moveTo>
                <a:cubicBezTo>
                  <a:pt x="3077271" y="2921143"/>
                  <a:pt x="3083412" y="2927284"/>
                  <a:pt x="3083412" y="2934859"/>
                </a:cubicBezTo>
                <a:cubicBezTo>
                  <a:pt x="3083412" y="2942434"/>
                  <a:pt x="3077271" y="2948575"/>
                  <a:pt x="3069696" y="2948575"/>
                </a:cubicBezTo>
                <a:cubicBezTo>
                  <a:pt x="3062121" y="2948575"/>
                  <a:pt x="3055980" y="2942434"/>
                  <a:pt x="3055980" y="2934859"/>
                </a:cubicBezTo>
                <a:cubicBezTo>
                  <a:pt x="3055980" y="2927284"/>
                  <a:pt x="3062121" y="2921143"/>
                  <a:pt x="3069696" y="2921143"/>
                </a:cubicBezTo>
                <a:close/>
                <a:moveTo>
                  <a:pt x="4436665" y="2918495"/>
                </a:moveTo>
                <a:cubicBezTo>
                  <a:pt x="4444240" y="2918495"/>
                  <a:pt x="4450381" y="2924636"/>
                  <a:pt x="4450381" y="2932211"/>
                </a:cubicBezTo>
                <a:cubicBezTo>
                  <a:pt x="4450381" y="2939786"/>
                  <a:pt x="4444240" y="2945927"/>
                  <a:pt x="4436665" y="2945927"/>
                </a:cubicBezTo>
                <a:cubicBezTo>
                  <a:pt x="4429090" y="2945927"/>
                  <a:pt x="4422949" y="2939786"/>
                  <a:pt x="4422949" y="2932211"/>
                </a:cubicBezTo>
                <a:cubicBezTo>
                  <a:pt x="4422949" y="2924636"/>
                  <a:pt x="4429090" y="2918495"/>
                  <a:pt x="4436665" y="2918495"/>
                </a:cubicBezTo>
                <a:close/>
                <a:moveTo>
                  <a:pt x="5571611" y="2917831"/>
                </a:moveTo>
                <a:cubicBezTo>
                  <a:pt x="5579186" y="2917831"/>
                  <a:pt x="5585327" y="2923972"/>
                  <a:pt x="5585327" y="2931547"/>
                </a:cubicBezTo>
                <a:cubicBezTo>
                  <a:pt x="5585327" y="2939122"/>
                  <a:pt x="5579186" y="2945263"/>
                  <a:pt x="5571611" y="2945263"/>
                </a:cubicBezTo>
                <a:cubicBezTo>
                  <a:pt x="5564036" y="2945263"/>
                  <a:pt x="5557895" y="2939122"/>
                  <a:pt x="5557895" y="2931547"/>
                </a:cubicBezTo>
                <a:cubicBezTo>
                  <a:pt x="5557895" y="2923972"/>
                  <a:pt x="5564036" y="2917831"/>
                  <a:pt x="5571611" y="2917831"/>
                </a:cubicBezTo>
                <a:close/>
                <a:moveTo>
                  <a:pt x="5104591" y="2914520"/>
                </a:moveTo>
                <a:cubicBezTo>
                  <a:pt x="5112166" y="2914520"/>
                  <a:pt x="5118307" y="2920661"/>
                  <a:pt x="5118307" y="2928236"/>
                </a:cubicBezTo>
                <a:cubicBezTo>
                  <a:pt x="5118307" y="2935811"/>
                  <a:pt x="5112166" y="2941952"/>
                  <a:pt x="5104591" y="2941952"/>
                </a:cubicBezTo>
                <a:cubicBezTo>
                  <a:pt x="5097016" y="2941952"/>
                  <a:pt x="5090875" y="2935811"/>
                  <a:pt x="5090875" y="2928236"/>
                </a:cubicBezTo>
                <a:cubicBezTo>
                  <a:pt x="5090875" y="2920661"/>
                  <a:pt x="5097016" y="2914520"/>
                  <a:pt x="5104591" y="2914520"/>
                </a:cubicBezTo>
                <a:close/>
                <a:moveTo>
                  <a:pt x="4702113" y="2914520"/>
                </a:moveTo>
                <a:cubicBezTo>
                  <a:pt x="4709688" y="2914520"/>
                  <a:pt x="4715829" y="2920661"/>
                  <a:pt x="4715829" y="2928236"/>
                </a:cubicBezTo>
                <a:cubicBezTo>
                  <a:pt x="4715829" y="2935811"/>
                  <a:pt x="4709688" y="2941952"/>
                  <a:pt x="4702113" y="2941952"/>
                </a:cubicBezTo>
                <a:cubicBezTo>
                  <a:pt x="4694538" y="2941952"/>
                  <a:pt x="4688397" y="2935811"/>
                  <a:pt x="4688397" y="2928236"/>
                </a:cubicBezTo>
                <a:cubicBezTo>
                  <a:pt x="4688397" y="2920661"/>
                  <a:pt x="4694538" y="2914520"/>
                  <a:pt x="4702113" y="2914520"/>
                </a:cubicBezTo>
                <a:close/>
                <a:moveTo>
                  <a:pt x="5511040" y="2913529"/>
                </a:moveTo>
                <a:cubicBezTo>
                  <a:pt x="5518615" y="2913529"/>
                  <a:pt x="5524756" y="2919670"/>
                  <a:pt x="5524756" y="2927245"/>
                </a:cubicBezTo>
                <a:cubicBezTo>
                  <a:pt x="5524756" y="2934820"/>
                  <a:pt x="5518615" y="2940961"/>
                  <a:pt x="5511040" y="2940961"/>
                </a:cubicBezTo>
                <a:cubicBezTo>
                  <a:pt x="5503465" y="2940961"/>
                  <a:pt x="5497324" y="2934820"/>
                  <a:pt x="5497324" y="2927245"/>
                </a:cubicBezTo>
                <a:cubicBezTo>
                  <a:pt x="5497324" y="2919670"/>
                  <a:pt x="5503465" y="2913529"/>
                  <a:pt x="5511040" y="2913529"/>
                </a:cubicBezTo>
                <a:close/>
                <a:moveTo>
                  <a:pt x="5217459" y="2911211"/>
                </a:moveTo>
                <a:cubicBezTo>
                  <a:pt x="5225034" y="2911211"/>
                  <a:pt x="5231175" y="2917352"/>
                  <a:pt x="5231175" y="2924927"/>
                </a:cubicBezTo>
                <a:cubicBezTo>
                  <a:pt x="5231175" y="2932502"/>
                  <a:pt x="5225034" y="2938643"/>
                  <a:pt x="5217459" y="2938643"/>
                </a:cubicBezTo>
                <a:cubicBezTo>
                  <a:pt x="5209884" y="2938643"/>
                  <a:pt x="5203743" y="2932502"/>
                  <a:pt x="5203743" y="2924927"/>
                </a:cubicBezTo>
                <a:cubicBezTo>
                  <a:pt x="5203743" y="2917352"/>
                  <a:pt x="5209884" y="2911211"/>
                  <a:pt x="5217459" y="2911211"/>
                </a:cubicBezTo>
                <a:close/>
                <a:moveTo>
                  <a:pt x="5449478" y="2908564"/>
                </a:moveTo>
                <a:cubicBezTo>
                  <a:pt x="5457053" y="2908564"/>
                  <a:pt x="5463194" y="2914705"/>
                  <a:pt x="5463194" y="2922280"/>
                </a:cubicBezTo>
                <a:cubicBezTo>
                  <a:pt x="5463194" y="2929855"/>
                  <a:pt x="5457053" y="2935996"/>
                  <a:pt x="5449478" y="2935996"/>
                </a:cubicBezTo>
                <a:cubicBezTo>
                  <a:pt x="5441903" y="2935996"/>
                  <a:pt x="5435762" y="2929855"/>
                  <a:pt x="5435762" y="2922280"/>
                </a:cubicBezTo>
                <a:cubicBezTo>
                  <a:pt x="5435762" y="2914705"/>
                  <a:pt x="5441903" y="2908564"/>
                  <a:pt x="5449478" y="2908564"/>
                </a:cubicBezTo>
                <a:close/>
                <a:moveTo>
                  <a:pt x="4357559" y="2908564"/>
                </a:moveTo>
                <a:cubicBezTo>
                  <a:pt x="4365134" y="2908564"/>
                  <a:pt x="4371275" y="2914705"/>
                  <a:pt x="4371275" y="2922280"/>
                </a:cubicBezTo>
                <a:cubicBezTo>
                  <a:pt x="4371275" y="2929855"/>
                  <a:pt x="4365134" y="2935996"/>
                  <a:pt x="4357559" y="2935996"/>
                </a:cubicBezTo>
                <a:cubicBezTo>
                  <a:pt x="4349984" y="2935996"/>
                  <a:pt x="4343843" y="2929855"/>
                  <a:pt x="4343843" y="2922280"/>
                </a:cubicBezTo>
                <a:cubicBezTo>
                  <a:pt x="4343843" y="2914705"/>
                  <a:pt x="4349984" y="2908564"/>
                  <a:pt x="4357559" y="2908564"/>
                </a:cubicBezTo>
                <a:close/>
                <a:moveTo>
                  <a:pt x="4891770" y="2904592"/>
                </a:moveTo>
                <a:cubicBezTo>
                  <a:pt x="4899345" y="2904592"/>
                  <a:pt x="4905486" y="2910733"/>
                  <a:pt x="4905486" y="2918308"/>
                </a:cubicBezTo>
                <a:cubicBezTo>
                  <a:pt x="4905486" y="2925883"/>
                  <a:pt x="4899345" y="2932024"/>
                  <a:pt x="4891770" y="2932024"/>
                </a:cubicBezTo>
                <a:cubicBezTo>
                  <a:pt x="4884195" y="2932024"/>
                  <a:pt x="4878054" y="2925883"/>
                  <a:pt x="4878054" y="2918308"/>
                </a:cubicBezTo>
                <a:cubicBezTo>
                  <a:pt x="4878054" y="2910733"/>
                  <a:pt x="4884195" y="2904592"/>
                  <a:pt x="4891770" y="2904592"/>
                </a:cubicBezTo>
                <a:close/>
                <a:moveTo>
                  <a:pt x="4937774" y="2903268"/>
                </a:moveTo>
                <a:cubicBezTo>
                  <a:pt x="4945349" y="2903268"/>
                  <a:pt x="4951490" y="2909409"/>
                  <a:pt x="4951490" y="2916984"/>
                </a:cubicBezTo>
                <a:cubicBezTo>
                  <a:pt x="4951490" y="2924559"/>
                  <a:pt x="4945349" y="2930700"/>
                  <a:pt x="4937774" y="2930700"/>
                </a:cubicBezTo>
                <a:cubicBezTo>
                  <a:pt x="4930199" y="2930700"/>
                  <a:pt x="4924058" y="2924559"/>
                  <a:pt x="4924058" y="2916984"/>
                </a:cubicBezTo>
                <a:cubicBezTo>
                  <a:pt x="4924058" y="2909409"/>
                  <a:pt x="4930199" y="2903268"/>
                  <a:pt x="4937774" y="2903268"/>
                </a:cubicBezTo>
                <a:close/>
                <a:moveTo>
                  <a:pt x="5386259" y="2902274"/>
                </a:moveTo>
                <a:cubicBezTo>
                  <a:pt x="5393834" y="2902274"/>
                  <a:pt x="5399975" y="2908415"/>
                  <a:pt x="5399975" y="2915990"/>
                </a:cubicBezTo>
                <a:cubicBezTo>
                  <a:pt x="5399975" y="2923565"/>
                  <a:pt x="5393834" y="2929706"/>
                  <a:pt x="5386259" y="2929706"/>
                </a:cubicBezTo>
                <a:cubicBezTo>
                  <a:pt x="5378684" y="2929706"/>
                  <a:pt x="5372543" y="2923565"/>
                  <a:pt x="5372543" y="2915990"/>
                </a:cubicBezTo>
                <a:cubicBezTo>
                  <a:pt x="5372543" y="2908415"/>
                  <a:pt x="5378684" y="2902274"/>
                  <a:pt x="5386259" y="2902274"/>
                </a:cubicBezTo>
                <a:close/>
                <a:moveTo>
                  <a:pt x="7941792" y="2901614"/>
                </a:moveTo>
                <a:cubicBezTo>
                  <a:pt x="7949367" y="2901614"/>
                  <a:pt x="7955508" y="2907755"/>
                  <a:pt x="7955508" y="2915330"/>
                </a:cubicBezTo>
                <a:cubicBezTo>
                  <a:pt x="7955508" y="2922905"/>
                  <a:pt x="7949367" y="2929046"/>
                  <a:pt x="7941792" y="2929046"/>
                </a:cubicBezTo>
                <a:cubicBezTo>
                  <a:pt x="7934217" y="2929046"/>
                  <a:pt x="7928076" y="2922905"/>
                  <a:pt x="7928076" y="2915330"/>
                </a:cubicBezTo>
                <a:cubicBezTo>
                  <a:pt x="7928076" y="2907755"/>
                  <a:pt x="7934217" y="2901614"/>
                  <a:pt x="7941792" y="2901614"/>
                </a:cubicBezTo>
                <a:close/>
                <a:moveTo>
                  <a:pt x="7890144" y="2901614"/>
                </a:moveTo>
                <a:cubicBezTo>
                  <a:pt x="7897719" y="2901614"/>
                  <a:pt x="7903860" y="2907755"/>
                  <a:pt x="7903860" y="2915330"/>
                </a:cubicBezTo>
                <a:cubicBezTo>
                  <a:pt x="7903860" y="2922905"/>
                  <a:pt x="7897719" y="2929046"/>
                  <a:pt x="7890144" y="2929046"/>
                </a:cubicBezTo>
                <a:cubicBezTo>
                  <a:pt x="7882569" y="2929046"/>
                  <a:pt x="7876428" y="2922905"/>
                  <a:pt x="7876428" y="2915330"/>
                </a:cubicBezTo>
                <a:cubicBezTo>
                  <a:pt x="7876428" y="2907755"/>
                  <a:pt x="7882569" y="2901614"/>
                  <a:pt x="7890144" y="2901614"/>
                </a:cubicBezTo>
                <a:close/>
                <a:moveTo>
                  <a:pt x="7838194" y="2901614"/>
                </a:moveTo>
                <a:cubicBezTo>
                  <a:pt x="7845769" y="2901614"/>
                  <a:pt x="7851910" y="2907755"/>
                  <a:pt x="7851910" y="2915330"/>
                </a:cubicBezTo>
                <a:cubicBezTo>
                  <a:pt x="7851910" y="2922905"/>
                  <a:pt x="7845769" y="2929046"/>
                  <a:pt x="7838194" y="2929046"/>
                </a:cubicBezTo>
                <a:cubicBezTo>
                  <a:pt x="7830619" y="2929046"/>
                  <a:pt x="7824478" y="2922905"/>
                  <a:pt x="7824478" y="2915330"/>
                </a:cubicBezTo>
                <a:cubicBezTo>
                  <a:pt x="7824478" y="2907755"/>
                  <a:pt x="7830619" y="2901614"/>
                  <a:pt x="7838194" y="2901614"/>
                </a:cubicBezTo>
                <a:close/>
                <a:moveTo>
                  <a:pt x="7786231" y="2901614"/>
                </a:moveTo>
                <a:cubicBezTo>
                  <a:pt x="7793806" y="2901614"/>
                  <a:pt x="7799947" y="2907755"/>
                  <a:pt x="7799947" y="2915330"/>
                </a:cubicBezTo>
                <a:cubicBezTo>
                  <a:pt x="7799947" y="2922905"/>
                  <a:pt x="7793806" y="2929046"/>
                  <a:pt x="7786231" y="2929046"/>
                </a:cubicBezTo>
                <a:cubicBezTo>
                  <a:pt x="7778656" y="2929046"/>
                  <a:pt x="7772515" y="2922905"/>
                  <a:pt x="7772515" y="2915330"/>
                </a:cubicBezTo>
                <a:cubicBezTo>
                  <a:pt x="7772515" y="2907755"/>
                  <a:pt x="7778656" y="2901614"/>
                  <a:pt x="7786231" y="2901614"/>
                </a:cubicBezTo>
                <a:close/>
                <a:moveTo>
                  <a:pt x="7734597" y="2901614"/>
                </a:moveTo>
                <a:cubicBezTo>
                  <a:pt x="7742172" y="2901614"/>
                  <a:pt x="7748313" y="2907755"/>
                  <a:pt x="7748313" y="2915330"/>
                </a:cubicBezTo>
                <a:cubicBezTo>
                  <a:pt x="7748313" y="2922905"/>
                  <a:pt x="7742172" y="2929046"/>
                  <a:pt x="7734597" y="2929046"/>
                </a:cubicBezTo>
                <a:cubicBezTo>
                  <a:pt x="7727022" y="2929046"/>
                  <a:pt x="7720881" y="2922905"/>
                  <a:pt x="7720881" y="2915330"/>
                </a:cubicBezTo>
                <a:cubicBezTo>
                  <a:pt x="7720881" y="2907755"/>
                  <a:pt x="7727022" y="2901614"/>
                  <a:pt x="7734597" y="2901614"/>
                </a:cubicBezTo>
                <a:close/>
                <a:moveTo>
                  <a:pt x="2280044" y="2901284"/>
                </a:moveTo>
                <a:cubicBezTo>
                  <a:pt x="2287620" y="2901284"/>
                  <a:pt x="2293758" y="2907425"/>
                  <a:pt x="2293758" y="2915000"/>
                </a:cubicBezTo>
                <a:cubicBezTo>
                  <a:pt x="2293758" y="2922575"/>
                  <a:pt x="2287620" y="2928716"/>
                  <a:pt x="2280044" y="2928716"/>
                </a:cubicBezTo>
                <a:cubicBezTo>
                  <a:pt x="2272470" y="2928716"/>
                  <a:pt x="2266332" y="2922575"/>
                  <a:pt x="2266332" y="2915000"/>
                </a:cubicBezTo>
                <a:cubicBezTo>
                  <a:pt x="2266332" y="2907425"/>
                  <a:pt x="2272470" y="2901284"/>
                  <a:pt x="2280044" y="2901284"/>
                </a:cubicBezTo>
                <a:close/>
                <a:moveTo>
                  <a:pt x="7474771" y="2900950"/>
                </a:moveTo>
                <a:cubicBezTo>
                  <a:pt x="7482346" y="2900950"/>
                  <a:pt x="7488487" y="2907091"/>
                  <a:pt x="7488487" y="2914666"/>
                </a:cubicBezTo>
                <a:cubicBezTo>
                  <a:pt x="7488487" y="2922241"/>
                  <a:pt x="7482346" y="2928382"/>
                  <a:pt x="7474771" y="2928382"/>
                </a:cubicBezTo>
                <a:cubicBezTo>
                  <a:pt x="7467196" y="2928382"/>
                  <a:pt x="7461055" y="2922241"/>
                  <a:pt x="7461055" y="2914666"/>
                </a:cubicBezTo>
                <a:cubicBezTo>
                  <a:pt x="7461055" y="2907091"/>
                  <a:pt x="7467196" y="2900950"/>
                  <a:pt x="7474771" y="2900950"/>
                </a:cubicBezTo>
                <a:close/>
                <a:moveTo>
                  <a:pt x="7422808" y="2900950"/>
                </a:moveTo>
                <a:cubicBezTo>
                  <a:pt x="7430383" y="2900950"/>
                  <a:pt x="7436524" y="2907091"/>
                  <a:pt x="7436524" y="2914666"/>
                </a:cubicBezTo>
                <a:cubicBezTo>
                  <a:pt x="7436524" y="2922241"/>
                  <a:pt x="7430383" y="2928382"/>
                  <a:pt x="7422808" y="2928382"/>
                </a:cubicBezTo>
                <a:cubicBezTo>
                  <a:pt x="7415233" y="2928382"/>
                  <a:pt x="7409092" y="2922241"/>
                  <a:pt x="7409092" y="2914666"/>
                </a:cubicBezTo>
                <a:cubicBezTo>
                  <a:pt x="7409092" y="2907091"/>
                  <a:pt x="7415233" y="2900950"/>
                  <a:pt x="7422808" y="2900950"/>
                </a:cubicBezTo>
                <a:close/>
                <a:moveTo>
                  <a:pt x="4846092" y="2900950"/>
                </a:moveTo>
                <a:cubicBezTo>
                  <a:pt x="4853667" y="2900950"/>
                  <a:pt x="4859808" y="2907091"/>
                  <a:pt x="4859808" y="2914666"/>
                </a:cubicBezTo>
                <a:cubicBezTo>
                  <a:pt x="4859808" y="2922241"/>
                  <a:pt x="4853667" y="2928382"/>
                  <a:pt x="4846092" y="2928382"/>
                </a:cubicBezTo>
                <a:cubicBezTo>
                  <a:pt x="4838517" y="2928382"/>
                  <a:pt x="4832376" y="2922241"/>
                  <a:pt x="4832376" y="2914666"/>
                </a:cubicBezTo>
                <a:cubicBezTo>
                  <a:pt x="4832376" y="2907091"/>
                  <a:pt x="4838517" y="2900950"/>
                  <a:pt x="4846092" y="2900950"/>
                </a:cubicBezTo>
                <a:close/>
                <a:moveTo>
                  <a:pt x="2383975" y="2900950"/>
                </a:moveTo>
                <a:cubicBezTo>
                  <a:pt x="2391549" y="2900950"/>
                  <a:pt x="2397686" y="2907091"/>
                  <a:pt x="2397686" y="2914666"/>
                </a:cubicBezTo>
                <a:cubicBezTo>
                  <a:pt x="2397686" y="2922241"/>
                  <a:pt x="2391549" y="2928382"/>
                  <a:pt x="2383975" y="2928382"/>
                </a:cubicBezTo>
                <a:cubicBezTo>
                  <a:pt x="2376397" y="2928382"/>
                  <a:pt x="2370257" y="2922241"/>
                  <a:pt x="2370257" y="2914666"/>
                </a:cubicBezTo>
                <a:cubicBezTo>
                  <a:pt x="2370257" y="2907091"/>
                  <a:pt x="2376397" y="2900950"/>
                  <a:pt x="2383975" y="2900950"/>
                </a:cubicBezTo>
                <a:close/>
                <a:moveTo>
                  <a:pt x="7318547" y="2900620"/>
                </a:moveTo>
                <a:cubicBezTo>
                  <a:pt x="7326122" y="2900620"/>
                  <a:pt x="7332263" y="2906761"/>
                  <a:pt x="7332263" y="2914336"/>
                </a:cubicBezTo>
                <a:cubicBezTo>
                  <a:pt x="7332263" y="2921911"/>
                  <a:pt x="7326122" y="2928052"/>
                  <a:pt x="7318547" y="2928052"/>
                </a:cubicBezTo>
                <a:cubicBezTo>
                  <a:pt x="7310972" y="2928052"/>
                  <a:pt x="7304831" y="2921911"/>
                  <a:pt x="7304831" y="2914336"/>
                </a:cubicBezTo>
                <a:cubicBezTo>
                  <a:pt x="7304831" y="2906761"/>
                  <a:pt x="7310972" y="2900620"/>
                  <a:pt x="7318547" y="2900620"/>
                </a:cubicBezTo>
                <a:close/>
                <a:moveTo>
                  <a:pt x="7266583" y="2900620"/>
                </a:moveTo>
                <a:cubicBezTo>
                  <a:pt x="7274158" y="2900620"/>
                  <a:pt x="7280299" y="2906761"/>
                  <a:pt x="7280299" y="2914336"/>
                </a:cubicBezTo>
                <a:cubicBezTo>
                  <a:pt x="7280299" y="2921911"/>
                  <a:pt x="7274158" y="2928052"/>
                  <a:pt x="7266583" y="2928052"/>
                </a:cubicBezTo>
                <a:cubicBezTo>
                  <a:pt x="7259008" y="2928052"/>
                  <a:pt x="7252867" y="2921911"/>
                  <a:pt x="7252867" y="2914336"/>
                </a:cubicBezTo>
                <a:cubicBezTo>
                  <a:pt x="7252867" y="2906761"/>
                  <a:pt x="7259008" y="2900620"/>
                  <a:pt x="7266583" y="2900620"/>
                </a:cubicBezTo>
                <a:close/>
                <a:moveTo>
                  <a:pt x="2592497" y="2900620"/>
                </a:moveTo>
                <a:cubicBezTo>
                  <a:pt x="2600070" y="2900620"/>
                  <a:pt x="2606213" y="2906761"/>
                  <a:pt x="2606213" y="2914336"/>
                </a:cubicBezTo>
                <a:cubicBezTo>
                  <a:pt x="2606213" y="2921911"/>
                  <a:pt x="2600070" y="2928052"/>
                  <a:pt x="2592497" y="2928052"/>
                </a:cubicBezTo>
                <a:cubicBezTo>
                  <a:pt x="2584924" y="2928052"/>
                  <a:pt x="2578775" y="2921911"/>
                  <a:pt x="2578775" y="2914336"/>
                </a:cubicBezTo>
                <a:cubicBezTo>
                  <a:pt x="2578775" y="2906761"/>
                  <a:pt x="2584924" y="2900620"/>
                  <a:pt x="2592497" y="2900620"/>
                </a:cubicBezTo>
                <a:close/>
                <a:moveTo>
                  <a:pt x="2488235" y="2900620"/>
                </a:moveTo>
                <a:cubicBezTo>
                  <a:pt x="2495810" y="2900620"/>
                  <a:pt x="2501953" y="2906761"/>
                  <a:pt x="2501953" y="2914336"/>
                </a:cubicBezTo>
                <a:cubicBezTo>
                  <a:pt x="2501953" y="2921911"/>
                  <a:pt x="2495810" y="2928052"/>
                  <a:pt x="2488235" y="2928052"/>
                </a:cubicBezTo>
                <a:cubicBezTo>
                  <a:pt x="2480655" y="2928052"/>
                  <a:pt x="2474520" y="2921911"/>
                  <a:pt x="2474520" y="2914336"/>
                </a:cubicBezTo>
                <a:cubicBezTo>
                  <a:pt x="2474520" y="2906761"/>
                  <a:pt x="2480655" y="2900620"/>
                  <a:pt x="2488235" y="2900620"/>
                </a:cubicBezTo>
                <a:close/>
                <a:moveTo>
                  <a:pt x="2696758" y="2900290"/>
                </a:moveTo>
                <a:cubicBezTo>
                  <a:pt x="2704331" y="2900290"/>
                  <a:pt x="2710474" y="2906431"/>
                  <a:pt x="2710474" y="2914006"/>
                </a:cubicBezTo>
                <a:cubicBezTo>
                  <a:pt x="2710474" y="2921581"/>
                  <a:pt x="2704331" y="2927722"/>
                  <a:pt x="2696758" y="2927722"/>
                </a:cubicBezTo>
                <a:cubicBezTo>
                  <a:pt x="2689179" y="2927722"/>
                  <a:pt x="2683036" y="2921581"/>
                  <a:pt x="2683036" y="2914006"/>
                </a:cubicBezTo>
                <a:cubicBezTo>
                  <a:pt x="2683036" y="2906431"/>
                  <a:pt x="2689179" y="2900290"/>
                  <a:pt x="2696758" y="2900290"/>
                </a:cubicBezTo>
                <a:close/>
                <a:moveTo>
                  <a:pt x="2801680" y="2899960"/>
                </a:moveTo>
                <a:cubicBezTo>
                  <a:pt x="2809252" y="2899960"/>
                  <a:pt x="2815397" y="2906101"/>
                  <a:pt x="2815397" y="2913676"/>
                </a:cubicBezTo>
                <a:cubicBezTo>
                  <a:pt x="2815397" y="2921251"/>
                  <a:pt x="2809252" y="2927392"/>
                  <a:pt x="2801680" y="2927392"/>
                </a:cubicBezTo>
                <a:cubicBezTo>
                  <a:pt x="2794108" y="2927392"/>
                  <a:pt x="2787963" y="2921251"/>
                  <a:pt x="2787963" y="2913676"/>
                </a:cubicBezTo>
                <a:cubicBezTo>
                  <a:pt x="2787963" y="2906101"/>
                  <a:pt x="2794108" y="2899960"/>
                  <a:pt x="2801680" y="2899960"/>
                </a:cubicBezTo>
                <a:close/>
                <a:moveTo>
                  <a:pt x="2906271" y="2899626"/>
                </a:moveTo>
                <a:cubicBezTo>
                  <a:pt x="2913847" y="2899626"/>
                  <a:pt x="2919991" y="2905767"/>
                  <a:pt x="2919991" y="2913342"/>
                </a:cubicBezTo>
                <a:cubicBezTo>
                  <a:pt x="2919991" y="2920917"/>
                  <a:pt x="2913847" y="2927058"/>
                  <a:pt x="2906271" y="2927058"/>
                </a:cubicBezTo>
                <a:cubicBezTo>
                  <a:pt x="2898698" y="2927058"/>
                  <a:pt x="2892557" y="2920917"/>
                  <a:pt x="2892557" y="2913342"/>
                </a:cubicBezTo>
                <a:cubicBezTo>
                  <a:pt x="2892557" y="2905767"/>
                  <a:pt x="2898698" y="2899626"/>
                  <a:pt x="2906271" y="2899626"/>
                </a:cubicBezTo>
                <a:close/>
                <a:moveTo>
                  <a:pt x="6795261" y="2899296"/>
                </a:moveTo>
                <a:cubicBezTo>
                  <a:pt x="6802836" y="2899296"/>
                  <a:pt x="6808977" y="2905437"/>
                  <a:pt x="6808977" y="2913012"/>
                </a:cubicBezTo>
                <a:cubicBezTo>
                  <a:pt x="6808977" y="2920587"/>
                  <a:pt x="6802836" y="2926728"/>
                  <a:pt x="6795261" y="2926728"/>
                </a:cubicBezTo>
                <a:cubicBezTo>
                  <a:pt x="6787686" y="2926728"/>
                  <a:pt x="6781545" y="2920587"/>
                  <a:pt x="6781545" y="2913012"/>
                </a:cubicBezTo>
                <a:cubicBezTo>
                  <a:pt x="6781545" y="2905437"/>
                  <a:pt x="6787686" y="2899296"/>
                  <a:pt x="6795261" y="2899296"/>
                </a:cubicBezTo>
                <a:close/>
                <a:moveTo>
                  <a:pt x="3011443" y="2899296"/>
                </a:moveTo>
                <a:cubicBezTo>
                  <a:pt x="3019018" y="2899296"/>
                  <a:pt x="3025159" y="2905437"/>
                  <a:pt x="3025159" y="2913012"/>
                </a:cubicBezTo>
                <a:cubicBezTo>
                  <a:pt x="3025159" y="2920587"/>
                  <a:pt x="3019018" y="2926728"/>
                  <a:pt x="3011443" y="2926728"/>
                </a:cubicBezTo>
                <a:cubicBezTo>
                  <a:pt x="3003868" y="2926728"/>
                  <a:pt x="2997727" y="2920587"/>
                  <a:pt x="2997727" y="2913012"/>
                </a:cubicBezTo>
                <a:cubicBezTo>
                  <a:pt x="2997727" y="2905437"/>
                  <a:pt x="3003868" y="2899296"/>
                  <a:pt x="3011443" y="2899296"/>
                </a:cubicBezTo>
                <a:close/>
                <a:moveTo>
                  <a:pt x="6742637" y="2898966"/>
                </a:moveTo>
                <a:cubicBezTo>
                  <a:pt x="6750212" y="2898966"/>
                  <a:pt x="6756353" y="2905107"/>
                  <a:pt x="6756353" y="2912682"/>
                </a:cubicBezTo>
                <a:cubicBezTo>
                  <a:pt x="6756353" y="2920257"/>
                  <a:pt x="6750212" y="2926398"/>
                  <a:pt x="6742637" y="2926398"/>
                </a:cubicBezTo>
                <a:cubicBezTo>
                  <a:pt x="6735062" y="2926398"/>
                  <a:pt x="6728921" y="2920257"/>
                  <a:pt x="6728921" y="2912682"/>
                </a:cubicBezTo>
                <a:cubicBezTo>
                  <a:pt x="6728921" y="2905107"/>
                  <a:pt x="6735062" y="2898966"/>
                  <a:pt x="6742637" y="2898966"/>
                </a:cubicBezTo>
                <a:close/>
                <a:moveTo>
                  <a:pt x="6690009" y="2898636"/>
                </a:moveTo>
                <a:cubicBezTo>
                  <a:pt x="6697584" y="2898636"/>
                  <a:pt x="6703725" y="2904777"/>
                  <a:pt x="6703725" y="2912352"/>
                </a:cubicBezTo>
                <a:cubicBezTo>
                  <a:pt x="6703725" y="2919927"/>
                  <a:pt x="6697584" y="2926068"/>
                  <a:pt x="6690009" y="2926068"/>
                </a:cubicBezTo>
                <a:cubicBezTo>
                  <a:pt x="6682434" y="2926068"/>
                  <a:pt x="6676293" y="2919927"/>
                  <a:pt x="6676293" y="2912352"/>
                </a:cubicBezTo>
                <a:cubicBezTo>
                  <a:pt x="6676293" y="2904777"/>
                  <a:pt x="6682434" y="2898636"/>
                  <a:pt x="6690009" y="2898636"/>
                </a:cubicBezTo>
                <a:close/>
                <a:moveTo>
                  <a:pt x="6637052" y="2898302"/>
                </a:moveTo>
                <a:cubicBezTo>
                  <a:pt x="6644627" y="2898302"/>
                  <a:pt x="6650768" y="2904443"/>
                  <a:pt x="6650768" y="2912018"/>
                </a:cubicBezTo>
                <a:cubicBezTo>
                  <a:pt x="6650768" y="2919593"/>
                  <a:pt x="6644627" y="2925734"/>
                  <a:pt x="6637052" y="2925734"/>
                </a:cubicBezTo>
                <a:cubicBezTo>
                  <a:pt x="6629477" y="2925734"/>
                  <a:pt x="6623336" y="2919593"/>
                  <a:pt x="6623336" y="2912018"/>
                </a:cubicBezTo>
                <a:cubicBezTo>
                  <a:pt x="6623336" y="2904443"/>
                  <a:pt x="6629477" y="2898302"/>
                  <a:pt x="6637052" y="2898302"/>
                </a:cubicBezTo>
                <a:close/>
                <a:moveTo>
                  <a:pt x="4570383" y="2898302"/>
                </a:moveTo>
                <a:cubicBezTo>
                  <a:pt x="4577958" y="2898302"/>
                  <a:pt x="4584099" y="2904443"/>
                  <a:pt x="4584099" y="2912018"/>
                </a:cubicBezTo>
                <a:cubicBezTo>
                  <a:pt x="4584099" y="2919593"/>
                  <a:pt x="4577958" y="2925734"/>
                  <a:pt x="4570383" y="2925734"/>
                </a:cubicBezTo>
                <a:cubicBezTo>
                  <a:pt x="4562808" y="2925734"/>
                  <a:pt x="4556667" y="2919593"/>
                  <a:pt x="4556667" y="2912018"/>
                </a:cubicBezTo>
                <a:cubicBezTo>
                  <a:pt x="4556667" y="2904443"/>
                  <a:pt x="4562808" y="2898302"/>
                  <a:pt x="4570383" y="2898302"/>
                </a:cubicBezTo>
                <a:close/>
                <a:moveTo>
                  <a:pt x="4983452" y="2897642"/>
                </a:moveTo>
                <a:cubicBezTo>
                  <a:pt x="4991027" y="2897642"/>
                  <a:pt x="4997168" y="2903783"/>
                  <a:pt x="4997168" y="2911358"/>
                </a:cubicBezTo>
                <a:cubicBezTo>
                  <a:pt x="4997168" y="2918933"/>
                  <a:pt x="4991027" y="2925074"/>
                  <a:pt x="4983452" y="2925074"/>
                </a:cubicBezTo>
                <a:cubicBezTo>
                  <a:pt x="4975877" y="2925074"/>
                  <a:pt x="4969736" y="2918933"/>
                  <a:pt x="4969736" y="2911358"/>
                </a:cubicBezTo>
                <a:cubicBezTo>
                  <a:pt x="4969736" y="2903783"/>
                  <a:pt x="4975877" y="2897642"/>
                  <a:pt x="4983452" y="2897642"/>
                </a:cubicBezTo>
                <a:close/>
                <a:moveTo>
                  <a:pt x="4282094" y="2895324"/>
                </a:moveTo>
                <a:cubicBezTo>
                  <a:pt x="4289669" y="2895324"/>
                  <a:pt x="4295810" y="2901465"/>
                  <a:pt x="4295810" y="2909040"/>
                </a:cubicBezTo>
                <a:cubicBezTo>
                  <a:pt x="4295810" y="2916615"/>
                  <a:pt x="4289669" y="2922756"/>
                  <a:pt x="4282094" y="2922756"/>
                </a:cubicBezTo>
                <a:cubicBezTo>
                  <a:pt x="4274519" y="2922756"/>
                  <a:pt x="4268378" y="2916615"/>
                  <a:pt x="4268378" y="2909040"/>
                </a:cubicBezTo>
                <a:cubicBezTo>
                  <a:pt x="4268378" y="2901465"/>
                  <a:pt x="4274519" y="2895324"/>
                  <a:pt x="4282094" y="2895324"/>
                </a:cubicBezTo>
                <a:close/>
                <a:moveTo>
                  <a:pt x="5145963" y="2894661"/>
                </a:moveTo>
                <a:cubicBezTo>
                  <a:pt x="5153538" y="2894661"/>
                  <a:pt x="5159679" y="2900802"/>
                  <a:pt x="5159679" y="2908377"/>
                </a:cubicBezTo>
                <a:cubicBezTo>
                  <a:pt x="5159679" y="2915952"/>
                  <a:pt x="5153538" y="2922093"/>
                  <a:pt x="5145963" y="2922093"/>
                </a:cubicBezTo>
                <a:cubicBezTo>
                  <a:pt x="5138388" y="2922093"/>
                  <a:pt x="5132247" y="2915952"/>
                  <a:pt x="5132247" y="2908377"/>
                </a:cubicBezTo>
                <a:cubicBezTo>
                  <a:pt x="5132247" y="2900802"/>
                  <a:pt x="5138388" y="2894661"/>
                  <a:pt x="5145963" y="2894661"/>
                </a:cubicBezTo>
                <a:close/>
                <a:moveTo>
                  <a:pt x="4660741" y="2894661"/>
                </a:moveTo>
                <a:cubicBezTo>
                  <a:pt x="4668316" y="2894661"/>
                  <a:pt x="4674457" y="2900802"/>
                  <a:pt x="4674457" y="2908377"/>
                </a:cubicBezTo>
                <a:cubicBezTo>
                  <a:pt x="4674457" y="2915952"/>
                  <a:pt x="4668316" y="2922093"/>
                  <a:pt x="4660741" y="2922093"/>
                </a:cubicBezTo>
                <a:cubicBezTo>
                  <a:pt x="4653166" y="2922093"/>
                  <a:pt x="4647025" y="2915952"/>
                  <a:pt x="4647025" y="2908377"/>
                </a:cubicBezTo>
                <a:cubicBezTo>
                  <a:pt x="4647025" y="2900802"/>
                  <a:pt x="4653166" y="2894661"/>
                  <a:pt x="4660741" y="2894661"/>
                </a:cubicBezTo>
                <a:close/>
                <a:moveTo>
                  <a:pt x="5321386" y="2894330"/>
                </a:moveTo>
                <a:cubicBezTo>
                  <a:pt x="5328961" y="2894330"/>
                  <a:pt x="5335102" y="2900471"/>
                  <a:pt x="5335102" y="2908046"/>
                </a:cubicBezTo>
                <a:cubicBezTo>
                  <a:pt x="5335102" y="2915621"/>
                  <a:pt x="5328961" y="2921762"/>
                  <a:pt x="5321386" y="2921762"/>
                </a:cubicBezTo>
                <a:cubicBezTo>
                  <a:pt x="5313811" y="2921762"/>
                  <a:pt x="5307670" y="2915621"/>
                  <a:pt x="5307670" y="2908046"/>
                </a:cubicBezTo>
                <a:cubicBezTo>
                  <a:pt x="5307670" y="2900471"/>
                  <a:pt x="5313811" y="2894330"/>
                  <a:pt x="5321386" y="2894330"/>
                </a:cubicBezTo>
                <a:close/>
                <a:moveTo>
                  <a:pt x="4485321" y="2894330"/>
                </a:moveTo>
                <a:cubicBezTo>
                  <a:pt x="4492896" y="2894330"/>
                  <a:pt x="4499037" y="2900471"/>
                  <a:pt x="4499037" y="2908046"/>
                </a:cubicBezTo>
                <a:cubicBezTo>
                  <a:pt x="4499037" y="2915621"/>
                  <a:pt x="4492896" y="2921762"/>
                  <a:pt x="4485321" y="2921762"/>
                </a:cubicBezTo>
                <a:cubicBezTo>
                  <a:pt x="4477746" y="2921762"/>
                  <a:pt x="4471605" y="2915621"/>
                  <a:pt x="4471605" y="2908046"/>
                </a:cubicBezTo>
                <a:cubicBezTo>
                  <a:pt x="4471605" y="2900471"/>
                  <a:pt x="4477746" y="2894330"/>
                  <a:pt x="4485321" y="2894330"/>
                </a:cubicBezTo>
                <a:close/>
                <a:moveTo>
                  <a:pt x="4800748" y="2893006"/>
                </a:moveTo>
                <a:cubicBezTo>
                  <a:pt x="4808323" y="2893006"/>
                  <a:pt x="4814464" y="2899147"/>
                  <a:pt x="4814464" y="2906722"/>
                </a:cubicBezTo>
                <a:cubicBezTo>
                  <a:pt x="4814464" y="2914297"/>
                  <a:pt x="4808323" y="2920438"/>
                  <a:pt x="4800748" y="2920438"/>
                </a:cubicBezTo>
                <a:cubicBezTo>
                  <a:pt x="4793173" y="2920438"/>
                  <a:pt x="4787032" y="2914297"/>
                  <a:pt x="4787032" y="2906722"/>
                </a:cubicBezTo>
                <a:cubicBezTo>
                  <a:pt x="4787032" y="2899147"/>
                  <a:pt x="4793173" y="2893006"/>
                  <a:pt x="4800748" y="2893006"/>
                </a:cubicBezTo>
                <a:close/>
                <a:moveTo>
                  <a:pt x="5937678" y="2890689"/>
                </a:moveTo>
                <a:cubicBezTo>
                  <a:pt x="5945253" y="2890689"/>
                  <a:pt x="5951394" y="2896830"/>
                  <a:pt x="5951394" y="2904405"/>
                </a:cubicBezTo>
                <a:cubicBezTo>
                  <a:pt x="5951394" y="2911980"/>
                  <a:pt x="5945253" y="2918121"/>
                  <a:pt x="5937678" y="2918121"/>
                </a:cubicBezTo>
                <a:cubicBezTo>
                  <a:pt x="5930103" y="2918121"/>
                  <a:pt x="5923962" y="2911980"/>
                  <a:pt x="5923962" y="2904405"/>
                </a:cubicBezTo>
                <a:cubicBezTo>
                  <a:pt x="5923962" y="2896830"/>
                  <a:pt x="5930103" y="2890689"/>
                  <a:pt x="5937678" y="2890689"/>
                </a:cubicBezTo>
                <a:close/>
                <a:moveTo>
                  <a:pt x="5882076" y="2889698"/>
                </a:moveTo>
                <a:cubicBezTo>
                  <a:pt x="5889651" y="2889698"/>
                  <a:pt x="5895792" y="2895839"/>
                  <a:pt x="5895792" y="2903414"/>
                </a:cubicBezTo>
                <a:cubicBezTo>
                  <a:pt x="5895792" y="2910989"/>
                  <a:pt x="5889651" y="2917130"/>
                  <a:pt x="5882076" y="2917130"/>
                </a:cubicBezTo>
                <a:cubicBezTo>
                  <a:pt x="5874501" y="2917130"/>
                  <a:pt x="5868360" y="2910989"/>
                  <a:pt x="5868360" y="2903414"/>
                </a:cubicBezTo>
                <a:cubicBezTo>
                  <a:pt x="5868360" y="2895839"/>
                  <a:pt x="5874501" y="2889698"/>
                  <a:pt x="5882076" y="2889698"/>
                </a:cubicBezTo>
                <a:close/>
                <a:moveTo>
                  <a:pt x="5826137" y="2888044"/>
                </a:moveTo>
                <a:cubicBezTo>
                  <a:pt x="5833712" y="2888044"/>
                  <a:pt x="5839853" y="2894185"/>
                  <a:pt x="5839853" y="2901760"/>
                </a:cubicBezTo>
                <a:cubicBezTo>
                  <a:pt x="5839853" y="2909335"/>
                  <a:pt x="5833712" y="2915476"/>
                  <a:pt x="5826137" y="2915476"/>
                </a:cubicBezTo>
                <a:cubicBezTo>
                  <a:pt x="5818562" y="2915476"/>
                  <a:pt x="5812421" y="2909335"/>
                  <a:pt x="5812421" y="2901760"/>
                </a:cubicBezTo>
                <a:cubicBezTo>
                  <a:pt x="5812421" y="2894185"/>
                  <a:pt x="5818562" y="2888044"/>
                  <a:pt x="5826137" y="2888044"/>
                </a:cubicBezTo>
                <a:close/>
                <a:moveTo>
                  <a:pt x="5028136" y="2887381"/>
                </a:moveTo>
                <a:cubicBezTo>
                  <a:pt x="5035711" y="2887381"/>
                  <a:pt x="5041852" y="2893522"/>
                  <a:pt x="5041852" y="2901097"/>
                </a:cubicBezTo>
                <a:cubicBezTo>
                  <a:pt x="5041852" y="2908672"/>
                  <a:pt x="5035711" y="2914813"/>
                  <a:pt x="5028136" y="2914813"/>
                </a:cubicBezTo>
                <a:cubicBezTo>
                  <a:pt x="5020561" y="2914813"/>
                  <a:pt x="5014420" y="2908672"/>
                  <a:pt x="5014420" y="2901097"/>
                </a:cubicBezTo>
                <a:cubicBezTo>
                  <a:pt x="5014420" y="2893522"/>
                  <a:pt x="5020561" y="2887381"/>
                  <a:pt x="5028136" y="2887381"/>
                </a:cubicBezTo>
                <a:close/>
                <a:moveTo>
                  <a:pt x="5769872" y="2886387"/>
                </a:moveTo>
                <a:cubicBezTo>
                  <a:pt x="5777447" y="2886387"/>
                  <a:pt x="5783588" y="2892528"/>
                  <a:pt x="5783588" y="2900103"/>
                </a:cubicBezTo>
                <a:cubicBezTo>
                  <a:pt x="5783588" y="2907678"/>
                  <a:pt x="5777447" y="2913819"/>
                  <a:pt x="5769872" y="2913819"/>
                </a:cubicBezTo>
                <a:cubicBezTo>
                  <a:pt x="5762297" y="2913819"/>
                  <a:pt x="5756156" y="2907678"/>
                  <a:pt x="5756156" y="2900103"/>
                </a:cubicBezTo>
                <a:cubicBezTo>
                  <a:pt x="5756156" y="2892528"/>
                  <a:pt x="5762297" y="2886387"/>
                  <a:pt x="5769872" y="2886387"/>
                </a:cubicBezTo>
                <a:close/>
                <a:moveTo>
                  <a:pt x="4405221" y="2885396"/>
                </a:moveTo>
                <a:cubicBezTo>
                  <a:pt x="4412796" y="2885396"/>
                  <a:pt x="4418937" y="2891537"/>
                  <a:pt x="4418937" y="2899112"/>
                </a:cubicBezTo>
                <a:cubicBezTo>
                  <a:pt x="4418937" y="2906687"/>
                  <a:pt x="4412796" y="2912828"/>
                  <a:pt x="4405221" y="2912828"/>
                </a:cubicBezTo>
                <a:cubicBezTo>
                  <a:pt x="4397646" y="2912828"/>
                  <a:pt x="4391505" y="2906687"/>
                  <a:pt x="4391505" y="2899112"/>
                </a:cubicBezTo>
                <a:cubicBezTo>
                  <a:pt x="4391505" y="2891537"/>
                  <a:pt x="4397646" y="2885396"/>
                  <a:pt x="4405221" y="2885396"/>
                </a:cubicBezTo>
                <a:close/>
                <a:moveTo>
                  <a:pt x="5712942" y="2884733"/>
                </a:moveTo>
                <a:cubicBezTo>
                  <a:pt x="5720517" y="2884733"/>
                  <a:pt x="5726658" y="2890874"/>
                  <a:pt x="5726658" y="2898449"/>
                </a:cubicBezTo>
                <a:cubicBezTo>
                  <a:pt x="5726658" y="2906024"/>
                  <a:pt x="5720517" y="2912165"/>
                  <a:pt x="5712942" y="2912165"/>
                </a:cubicBezTo>
                <a:cubicBezTo>
                  <a:pt x="5705367" y="2912165"/>
                  <a:pt x="5699226" y="2906024"/>
                  <a:pt x="5699226" y="2898449"/>
                </a:cubicBezTo>
                <a:cubicBezTo>
                  <a:pt x="5699226" y="2890874"/>
                  <a:pt x="5705367" y="2884733"/>
                  <a:pt x="5712942" y="2884733"/>
                </a:cubicBezTo>
                <a:close/>
                <a:moveTo>
                  <a:pt x="5254529" y="2884072"/>
                </a:moveTo>
                <a:cubicBezTo>
                  <a:pt x="5262104" y="2884072"/>
                  <a:pt x="5268245" y="2890213"/>
                  <a:pt x="5268245" y="2897788"/>
                </a:cubicBezTo>
                <a:cubicBezTo>
                  <a:pt x="5268245" y="2905363"/>
                  <a:pt x="5262104" y="2911504"/>
                  <a:pt x="5254529" y="2911504"/>
                </a:cubicBezTo>
                <a:cubicBezTo>
                  <a:pt x="5246954" y="2911504"/>
                  <a:pt x="5240813" y="2905363"/>
                  <a:pt x="5240813" y="2897788"/>
                </a:cubicBezTo>
                <a:cubicBezTo>
                  <a:pt x="5240813" y="2890213"/>
                  <a:pt x="5246954" y="2884072"/>
                  <a:pt x="5254529" y="2884072"/>
                </a:cubicBezTo>
                <a:close/>
                <a:moveTo>
                  <a:pt x="5655349" y="2882415"/>
                </a:moveTo>
                <a:cubicBezTo>
                  <a:pt x="5662924" y="2882415"/>
                  <a:pt x="5669065" y="2888556"/>
                  <a:pt x="5669065" y="2896131"/>
                </a:cubicBezTo>
                <a:cubicBezTo>
                  <a:pt x="5669065" y="2903706"/>
                  <a:pt x="5662924" y="2909847"/>
                  <a:pt x="5655349" y="2909847"/>
                </a:cubicBezTo>
                <a:cubicBezTo>
                  <a:pt x="5647774" y="2909847"/>
                  <a:pt x="5641633" y="2903706"/>
                  <a:pt x="5641633" y="2896131"/>
                </a:cubicBezTo>
                <a:cubicBezTo>
                  <a:pt x="5641633" y="2888556"/>
                  <a:pt x="5647774" y="2882415"/>
                  <a:pt x="5655349" y="2882415"/>
                </a:cubicBezTo>
                <a:close/>
                <a:moveTo>
                  <a:pt x="4756728" y="2880761"/>
                </a:moveTo>
                <a:cubicBezTo>
                  <a:pt x="4764303" y="2880761"/>
                  <a:pt x="4770444" y="2886902"/>
                  <a:pt x="4770444" y="2894477"/>
                </a:cubicBezTo>
                <a:cubicBezTo>
                  <a:pt x="4770444" y="2902052"/>
                  <a:pt x="4764303" y="2908193"/>
                  <a:pt x="4756728" y="2908193"/>
                </a:cubicBezTo>
                <a:cubicBezTo>
                  <a:pt x="4749153" y="2908193"/>
                  <a:pt x="4743012" y="2902052"/>
                  <a:pt x="4743012" y="2894477"/>
                </a:cubicBezTo>
                <a:cubicBezTo>
                  <a:pt x="4743012" y="2886902"/>
                  <a:pt x="4749153" y="2880761"/>
                  <a:pt x="4756728" y="2880761"/>
                </a:cubicBezTo>
                <a:close/>
                <a:moveTo>
                  <a:pt x="5597096" y="2879767"/>
                </a:moveTo>
                <a:cubicBezTo>
                  <a:pt x="5604671" y="2879767"/>
                  <a:pt x="5610812" y="2885908"/>
                  <a:pt x="5610812" y="2893483"/>
                </a:cubicBezTo>
                <a:cubicBezTo>
                  <a:pt x="5610812" y="2901058"/>
                  <a:pt x="5604671" y="2907199"/>
                  <a:pt x="5597096" y="2907199"/>
                </a:cubicBezTo>
                <a:cubicBezTo>
                  <a:pt x="5589521" y="2907199"/>
                  <a:pt x="5583380" y="2901058"/>
                  <a:pt x="5583380" y="2893483"/>
                </a:cubicBezTo>
                <a:cubicBezTo>
                  <a:pt x="5583380" y="2885908"/>
                  <a:pt x="5589521" y="2879767"/>
                  <a:pt x="5597096" y="2879767"/>
                </a:cubicBezTo>
                <a:close/>
                <a:moveTo>
                  <a:pt x="4209608" y="2879767"/>
                </a:moveTo>
                <a:cubicBezTo>
                  <a:pt x="4217183" y="2879767"/>
                  <a:pt x="4223324" y="2885908"/>
                  <a:pt x="4223324" y="2893483"/>
                </a:cubicBezTo>
                <a:cubicBezTo>
                  <a:pt x="4223324" y="2901058"/>
                  <a:pt x="4217183" y="2907199"/>
                  <a:pt x="4209608" y="2907199"/>
                </a:cubicBezTo>
                <a:cubicBezTo>
                  <a:pt x="4202033" y="2907199"/>
                  <a:pt x="4195892" y="2901058"/>
                  <a:pt x="4195892" y="2893483"/>
                </a:cubicBezTo>
                <a:cubicBezTo>
                  <a:pt x="4195892" y="2885908"/>
                  <a:pt x="4202033" y="2879767"/>
                  <a:pt x="4209608" y="2879767"/>
                </a:cubicBezTo>
                <a:close/>
                <a:moveTo>
                  <a:pt x="2328038" y="2878443"/>
                </a:moveTo>
                <a:cubicBezTo>
                  <a:pt x="2335610" y="2878443"/>
                  <a:pt x="2341753" y="2884584"/>
                  <a:pt x="2341753" y="2892159"/>
                </a:cubicBezTo>
                <a:cubicBezTo>
                  <a:pt x="2341753" y="2899734"/>
                  <a:pt x="2335610" y="2905875"/>
                  <a:pt x="2328038" y="2905875"/>
                </a:cubicBezTo>
                <a:cubicBezTo>
                  <a:pt x="2320461" y="2905875"/>
                  <a:pt x="2314325" y="2899734"/>
                  <a:pt x="2314325" y="2892159"/>
                </a:cubicBezTo>
                <a:cubicBezTo>
                  <a:pt x="2314325" y="2884584"/>
                  <a:pt x="2320461" y="2878443"/>
                  <a:pt x="2328038" y="2878443"/>
                </a:cubicBezTo>
                <a:close/>
                <a:moveTo>
                  <a:pt x="2535892" y="2878113"/>
                </a:moveTo>
                <a:cubicBezTo>
                  <a:pt x="2543469" y="2878113"/>
                  <a:pt x="2549615" y="2884254"/>
                  <a:pt x="2549615" y="2891829"/>
                </a:cubicBezTo>
                <a:cubicBezTo>
                  <a:pt x="2549615" y="2899404"/>
                  <a:pt x="2543469" y="2905545"/>
                  <a:pt x="2535892" y="2905545"/>
                </a:cubicBezTo>
                <a:cubicBezTo>
                  <a:pt x="2528323" y="2905545"/>
                  <a:pt x="2522181" y="2899404"/>
                  <a:pt x="2522181" y="2891829"/>
                </a:cubicBezTo>
                <a:cubicBezTo>
                  <a:pt x="2522181" y="2884254"/>
                  <a:pt x="2528323" y="2878113"/>
                  <a:pt x="2535892" y="2878113"/>
                </a:cubicBezTo>
                <a:close/>
                <a:moveTo>
                  <a:pt x="2431966" y="2878113"/>
                </a:moveTo>
                <a:cubicBezTo>
                  <a:pt x="2439542" y="2878113"/>
                  <a:pt x="2445681" y="2884254"/>
                  <a:pt x="2445681" y="2891829"/>
                </a:cubicBezTo>
                <a:cubicBezTo>
                  <a:pt x="2445681" y="2899404"/>
                  <a:pt x="2439542" y="2905545"/>
                  <a:pt x="2431966" y="2905545"/>
                </a:cubicBezTo>
                <a:cubicBezTo>
                  <a:pt x="2424395" y="2905545"/>
                  <a:pt x="2418252" y="2899404"/>
                  <a:pt x="2418252" y="2891829"/>
                </a:cubicBezTo>
                <a:cubicBezTo>
                  <a:pt x="2418252" y="2884254"/>
                  <a:pt x="2424395" y="2878113"/>
                  <a:pt x="2431966" y="2878113"/>
                </a:cubicBezTo>
                <a:close/>
                <a:moveTo>
                  <a:pt x="2640159" y="2877783"/>
                </a:moveTo>
                <a:cubicBezTo>
                  <a:pt x="2647731" y="2877783"/>
                  <a:pt x="2653875" y="2883924"/>
                  <a:pt x="2653875" y="2891499"/>
                </a:cubicBezTo>
                <a:cubicBezTo>
                  <a:pt x="2653875" y="2899074"/>
                  <a:pt x="2647731" y="2905215"/>
                  <a:pt x="2640159" y="2905215"/>
                </a:cubicBezTo>
                <a:cubicBezTo>
                  <a:pt x="2632586" y="2905215"/>
                  <a:pt x="2626440" y="2899074"/>
                  <a:pt x="2626440" y="2891499"/>
                </a:cubicBezTo>
                <a:cubicBezTo>
                  <a:pt x="2626440" y="2883924"/>
                  <a:pt x="2632586" y="2877783"/>
                  <a:pt x="2640159" y="2877783"/>
                </a:cubicBezTo>
                <a:close/>
                <a:moveTo>
                  <a:pt x="2849010" y="2877453"/>
                </a:moveTo>
                <a:cubicBezTo>
                  <a:pt x="2856583" y="2877453"/>
                  <a:pt x="2862724" y="2883594"/>
                  <a:pt x="2862724" y="2891169"/>
                </a:cubicBezTo>
                <a:cubicBezTo>
                  <a:pt x="2862724" y="2898744"/>
                  <a:pt x="2856583" y="2904885"/>
                  <a:pt x="2849010" y="2904885"/>
                </a:cubicBezTo>
                <a:cubicBezTo>
                  <a:pt x="2841435" y="2904885"/>
                  <a:pt x="2835289" y="2898744"/>
                  <a:pt x="2835289" y="2891169"/>
                </a:cubicBezTo>
                <a:cubicBezTo>
                  <a:pt x="2835289" y="2883594"/>
                  <a:pt x="2841435" y="2877453"/>
                  <a:pt x="2849010" y="2877453"/>
                </a:cubicBezTo>
                <a:close/>
                <a:moveTo>
                  <a:pt x="2744422" y="2877453"/>
                </a:moveTo>
                <a:cubicBezTo>
                  <a:pt x="2751996" y="2877453"/>
                  <a:pt x="2758135" y="2883594"/>
                  <a:pt x="2758135" y="2891169"/>
                </a:cubicBezTo>
                <a:cubicBezTo>
                  <a:pt x="2758135" y="2898744"/>
                  <a:pt x="2751996" y="2904885"/>
                  <a:pt x="2744422" y="2904885"/>
                </a:cubicBezTo>
                <a:cubicBezTo>
                  <a:pt x="2736846" y="2904885"/>
                  <a:pt x="2730704" y="2898744"/>
                  <a:pt x="2730704" y="2891169"/>
                </a:cubicBezTo>
                <a:cubicBezTo>
                  <a:pt x="2730704" y="2883594"/>
                  <a:pt x="2736846" y="2877453"/>
                  <a:pt x="2744422" y="2877453"/>
                </a:cubicBezTo>
                <a:close/>
                <a:moveTo>
                  <a:pt x="2953933" y="2877119"/>
                </a:moveTo>
                <a:cubicBezTo>
                  <a:pt x="2961510" y="2877119"/>
                  <a:pt x="2967650" y="2883260"/>
                  <a:pt x="2967650" y="2890835"/>
                </a:cubicBezTo>
                <a:cubicBezTo>
                  <a:pt x="2967650" y="2898410"/>
                  <a:pt x="2961510" y="2904551"/>
                  <a:pt x="2953933" y="2904551"/>
                </a:cubicBezTo>
                <a:cubicBezTo>
                  <a:pt x="2946358" y="2904551"/>
                  <a:pt x="2940218" y="2898410"/>
                  <a:pt x="2940218" y="2890835"/>
                </a:cubicBezTo>
                <a:cubicBezTo>
                  <a:pt x="2940218" y="2883260"/>
                  <a:pt x="2946358" y="2877119"/>
                  <a:pt x="2953933" y="2877119"/>
                </a:cubicBezTo>
                <a:close/>
                <a:moveTo>
                  <a:pt x="5538182" y="2876459"/>
                </a:moveTo>
                <a:cubicBezTo>
                  <a:pt x="5545757" y="2876459"/>
                  <a:pt x="5551898" y="2882600"/>
                  <a:pt x="5551898" y="2890175"/>
                </a:cubicBezTo>
                <a:cubicBezTo>
                  <a:pt x="5551898" y="2897750"/>
                  <a:pt x="5545757" y="2903891"/>
                  <a:pt x="5538182" y="2903891"/>
                </a:cubicBezTo>
                <a:cubicBezTo>
                  <a:pt x="5530607" y="2903891"/>
                  <a:pt x="5524466" y="2897750"/>
                  <a:pt x="5524466" y="2890175"/>
                </a:cubicBezTo>
                <a:cubicBezTo>
                  <a:pt x="5524466" y="2882600"/>
                  <a:pt x="5530607" y="2876459"/>
                  <a:pt x="5538182" y="2876459"/>
                </a:cubicBezTo>
                <a:close/>
                <a:moveTo>
                  <a:pt x="5071826" y="2872817"/>
                </a:moveTo>
                <a:cubicBezTo>
                  <a:pt x="5079401" y="2872817"/>
                  <a:pt x="5085542" y="2878958"/>
                  <a:pt x="5085542" y="2886533"/>
                </a:cubicBezTo>
                <a:cubicBezTo>
                  <a:pt x="5085542" y="2894108"/>
                  <a:pt x="5079401" y="2900249"/>
                  <a:pt x="5071826" y="2900249"/>
                </a:cubicBezTo>
                <a:cubicBezTo>
                  <a:pt x="5064251" y="2900249"/>
                  <a:pt x="5058110" y="2894108"/>
                  <a:pt x="5058110" y="2886533"/>
                </a:cubicBezTo>
                <a:cubicBezTo>
                  <a:pt x="5058110" y="2878958"/>
                  <a:pt x="5064251" y="2872817"/>
                  <a:pt x="5071826" y="2872817"/>
                </a:cubicBezTo>
                <a:close/>
                <a:moveTo>
                  <a:pt x="5477941" y="2872487"/>
                </a:moveTo>
                <a:cubicBezTo>
                  <a:pt x="5485516" y="2872487"/>
                  <a:pt x="5491657" y="2878628"/>
                  <a:pt x="5491657" y="2886203"/>
                </a:cubicBezTo>
                <a:cubicBezTo>
                  <a:pt x="5491657" y="2893778"/>
                  <a:pt x="5485516" y="2899919"/>
                  <a:pt x="5477941" y="2899919"/>
                </a:cubicBezTo>
                <a:cubicBezTo>
                  <a:pt x="5470366" y="2899919"/>
                  <a:pt x="5464225" y="2893778"/>
                  <a:pt x="5464225" y="2886203"/>
                </a:cubicBezTo>
                <a:cubicBezTo>
                  <a:pt x="5464225" y="2878628"/>
                  <a:pt x="5470366" y="2872487"/>
                  <a:pt x="5477941" y="2872487"/>
                </a:cubicBezTo>
                <a:close/>
                <a:moveTo>
                  <a:pt x="4328762" y="2872487"/>
                </a:moveTo>
                <a:cubicBezTo>
                  <a:pt x="4336337" y="2872487"/>
                  <a:pt x="4342478" y="2878628"/>
                  <a:pt x="4342478" y="2886203"/>
                </a:cubicBezTo>
                <a:cubicBezTo>
                  <a:pt x="4342478" y="2893778"/>
                  <a:pt x="4336337" y="2899919"/>
                  <a:pt x="4328762" y="2899919"/>
                </a:cubicBezTo>
                <a:cubicBezTo>
                  <a:pt x="4321187" y="2899919"/>
                  <a:pt x="4315046" y="2893778"/>
                  <a:pt x="4315046" y="2886203"/>
                </a:cubicBezTo>
                <a:cubicBezTo>
                  <a:pt x="4315046" y="2878628"/>
                  <a:pt x="4321187" y="2872487"/>
                  <a:pt x="4328762" y="2872487"/>
                </a:cubicBezTo>
                <a:close/>
                <a:moveTo>
                  <a:pt x="5185681" y="2871163"/>
                </a:moveTo>
                <a:cubicBezTo>
                  <a:pt x="5193256" y="2871163"/>
                  <a:pt x="5199397" y="2877304"/>
                  <a:pt x="5199397" y="2884879"/>
                </a:cubicBezTo>
                <a:cubicBezTo>
                  <a:pt x="5199397" y="2892454"/>
                  <a:pt x="5193256" y="2898595"/>
                  <a:pt x="5185681" y="2898595"/>
                </a:cubicBezTo>
                <a:cubicBezTo>
                  <a:pt x="5178106" y="2898595"/>
                  <a:pt x="5171965" y="2892454"/>
                  <a:pt x="5171965" y="2884879"/>
                </a:cubicBezTo>
                <a:cubicBezTo>
                  <a:pt x="5171965" y="2877304"/>
                  <a:pt x="5178106" y="2871163"/>
                  <a:pt x="5185681" y="2871163"/>
                </a:cubicBezTo>
                <a:close/>
                <a:moveTo>
                  <a:pt x="4621353" y="2871163"/>
                </a:moveTo>
                <a:cubicBezTo>
                  <a:pt x="4628928" y="2871163"/>
                  <a:pt x="4635069" y="2877304"/>
                  <a:pt x="4635069" y="2884879"/>
                </a:cubicBezTo>
                <a:cubicBezTo>
                  <a:pt x="4635069" y="2892454"/>
                  <a:pt x="4628928" y="2898595"/>
                  <a:pt x="4621353" y="2898595"/>
                </a:cubicBezTo>
                <a:cubicBezTo>
                  <a:pt x="4613778" y="2898595"/>
                  <a:pt x="4607637" y="2892454"/>
                  <a:pt x="4607637" y="2884879"/>
                </a:cubicBezTo>
                <a:cubicBezTo>
                  <a:pt x="4607637" y="2877304"/>
                  <a:pt x="4613778" y="2871163"/>
                  <a:pt x="4621353" y="2871163"/>
                </a:cubicBezTo>
                <a:close/>
                <a:moveTo>
                  <a:pt x="4534637" y="2869509"/>
                </a:moveTo>
                <a:cubicBezTo>
                  <a:pt x="4542212" y="2869509"/>
                  <a:pt x="4548353" y="2875650"/>
                  <a:pt x="4548353" y="2883225"/>
                </a:cubicBezTo>
                <a:cubicBezTo>
                  <a:pt x="4548353" y="2890800"/>
                  <a:pt x="4542212" y="2896941"/>
                  <a:pt x="4534637" y="2896941"/>
                </a:cubicBezTo>
                <a:cubicBezTo>
                  <a:pt x="4527062" y="2896941"/>
                  <a:pt x="4520921" y="2890800"/>
                  <a:pt x="4520921" y="2883225"/>
                </a:cubicBezTo>
                <a:cubicBezTo>
                  <a:pt x="4520921" y="2875650"/>
                  <a:pt x="4527062" y="2869509"/>
                  <a:pt x="4534637" y="2869509"/>
                </a:cubicBezTo>
                <a:close/>
                <a:moveTo>
                  <a:pt x="5416710" y="2867852"/>
                </a:moveTo>
                <a:cubicBezTo>
                  <a:pt x="5424285" y="2867852"/>
                  <a:pt x="5430426" y="2873993"/>
                  <a:pt x="5430426" y="2881568"/>
                </a:cubicBezTo>
                <a:cubicBezTo>
                  <a:pt x="5430426" y="2889143"/>
                  <a:pt x="5424285" y="2895284"/>
                  <a:pt x="5416710" y="2895284"/>
                </a:cubicBezTo>
                <a:cubicBezTo>
                  <a:pt x="5409135" y="2895284"/>
                  <a:pt x="5402994" y="2889143"/>
                  <a:pt x="5402994" y="2881568"/>
                </a:cubicBezTo>
                <a:cubicBezTo>
                  <a:pt x="5402994" y="2873993"/>
                  <a:pt x="5409135" y="2867852"/>
                  <a:pt x="5416710" y="2867852"/>
                </a:cubicBezTo>
                <a:close/>
                <a:moveTo>
                  <a:pt x="4713698" y="2863880"/>
                </a:moveTo>
                <a:cubicBezTo>
                  <a:pt x="4721273" y="2863880"/>
                  <a:pt x="4727414" y="2870021"/>
                  <a:pt x="4727414" y="2877596"/>
                </a:cubicBezTo>
                <a:cubicBezTo>
                  <a:pt x="4727414" y="2885171"/>
                  <a:pt x="4721273" y="2891312"/>
                  <a:pt x="4713698" y="2891312"/>
                </a:cubicBezTo>
                <a:cubicBezTo>
                  <a:pt x="4706123" y="2891312"/>
                  <a:pt x="4699982" y="2885171"/>
                  <a:pt x="4699982" y="2877596"/>
                </a:cubicBezTo>
                <a:cubicBezTo>
                  <a:pt x="4699982" y="2870021"/>
                  <a:pt x="4706123" y="2863880"/>
                  <a:pt x="4713698" y="2863880"/>
                </a:cubicBezTo>
                <a:close/>
                <a:moveTo>
                  <a:pt x="5353821" y="2861896"/>
                </a:moveTo>
                <a:cubicBezTo>
                  <a:pt x="5361396" y="2861896"/>
                  <a:pt x="5367537" y="2868037"/>
                  <a:pt x="5367537" y="2875612"/>
                </a:cubicBezTo>
                <a:cubicBezTo>
                  <a:pt x="5367537" y="2883187"/>
                  <a:pt x="5361396" y="2889328"/>
                  <a:pt x="5353821" y="2889328"/>
                </a:cubicBezTo>
                <a:cubicBezTo>
                  <a:pt x="5346246" y="2889328"/>
                  <a:pt x="5340105" y="2883187"/>
                  <a:pt x="5340105" y="2875612"/>
                </a:cubicBezTo>
                <a:cubicBezTo>
                  <a:pt x="5340105" y="2868037"/>
                  <a:pt x="5346246" y="2861896"/>
                  <a:pt x="5353821" y="2861896"/>
                </a:cubicBezTo>
                <a:close/>
                <a:moveTo>
                  <a:pt x="4452882" y="2861896"/>
                </a:moveTo>
                <a:cubicBezTo>
                  <a:pt x="4460457" y="2861896"/>
                  <a:pt x="4466598" y="2868037"/>
                  <a:pt x="4466598" y="2875612"/>
                </a:cubicBezTo>
                <a:cubicBezTo>
                  <a:pt x="4466598" y="2883187"/>
                  <a:pt x="4460457" y="2889328"/>
                  <a:pt x="4452882" y="2889328"/>
                </a:cubicBezTo>
                <a:cubicBezTo>
                  <a:pt x="4445307" y="2889328"/>
                  <a:pt x="4439166" y="2883187"/>
                  <a:pt x="4439166" y="2875612"/>
                </a:cubicBezTo>
                <a:cubicBezTo>
                  <a:pt x="4439166" y="2868037"/>
                  <a:pt x="4445307" y="2861896"/>
                  <a:pt x="4452882" y="2861896"/>
                </a:cubicBezTo>
                <a:close/>
                <a:moveTo>
                  <a:pt x="4255946" y="2857260"/>
                </a:moveTo>
                <a:cubicBezTo>
                  <a:pt x="4263521" y="2857260"/>
                  <a:pt x="4269662" y="2863401"/>
                  <a:pt x="4269662" y="2870976"/>
                </a:cubicBezTo>
                <a:cubicBezTo>
                  <a:pt x="4269662" y="2878551"/>
                  <a:pt x="4263521" y="2884692"/>
                  <a:pt x="4255946" y="2884692"/>
                </a:cubicBezTo>
                <a:cubicBezTo>
                  <a:pt x="4248371" y="2884692"/>
                  <a:pt x="4242230" y="2878551"/>
                  <a:pt x="4242230" y="2870976"/>
                </a:cubicBezTo>
                <a:cubicBezTo>
                  <a:pt x="4242230" y="2863401"/>
                  <a:pt x="4248371" y="2857260"/>
                  <a:pt x="4255946" y="2857260"/>
                </a:cubicBezTo>
                <a:close/>
                <a:moveTo>
                  <a:pt x="7948411" y="2856270"/>
                </a:moveTo>
                <a:cubicBezTo>
                  <a:pt x="7955986" y="2856270"/>
                  <a:pt x="7962127" y="2862411"/>
                  <a:pt x="7962127" y="2869986"/>
                </a:cubicBezTo>
                <a:cubicBezTo>
                  <a:pt x="7962127" y="2877561"/>
                  <a:pt x="7955986" y="2883702"/>
                  <a:pt x="7948411" y="2883702"/>
                </a:cubicBezTo>
                <a:cubicBezTo>
                  <a:pt x="7940836" y="2883702"/>
                  <a:pt x="7934695" y="2877561"/>
                  <a:pt x="7934695" y="2869986"/>
                </a:cubicBezTo>
                <a:cubicBezTo>
                  <a:pt x="7934695" y="2862411"/>
                  <a:pt x="7940836" y="2856270"/>
                  <a:pt x="7948411" y="2856270"/>
                </a:cubicBezTo>
                <a:close/>
                <a:moveTo>
                  <a:pt x="7896764" y="2856270"/>
                </a:moveTo>
                <a:cubicBezTo>
                  <a:pt x="7904339" y="2856270"/>
                  <a:pt x="7910480" y="2862411"/>
                  <a:pt x="7910480" y="2869986"/>
                </a:cubicBezTo>
                <a:cubicBezTo>
                  <a:pt x="7910480" y="2877561"/>
                  <a:pt x="7904339" y="2883702"/>
                  <a:pt x="7896764" y="2883702"/>
                </a:cubicBezTo>
                <a:cubicBezTo>
                  <a:pt x="7889189" y="2883702"/>
                  <a:pt x="7883048" y="2877561"/>
                  <a:pt x="7883048" y="2869986"/>
                </a:cubicBezTo>
                <a:cubicBezTo>
                  <a:pt x="7883048" y="2862411"/>
                  <a:pt x="7889189" y="2856270"/>
                  <a:pt x="7896764" y="2856270"/>
                </a:cubicBezTo>
                <a:close/>
                <a:moveTo>
                  <a:pt x="7844814" y="2856270"/>
                </a:moveTo>
                <a:cubicBezTo>
                  <a:pt x="7852389" y="2856270"/>
                  <a:pt x="7858530" y="2862411"/>
                  <a:pt x="7858530" y="2869986"/>
                </a:cubicBezTo>
                <a:cubicBezTo>
                  <a:pt x="7858530" y="2877561"/>
                  <a:pt x="7852389" y="2883702"/>
                  <a:pt x="7844814" y="2883702"/>
                </a:cubicBezTo>
                <a:cubicBezTo>
                  <a:pt x="7837239" y="2883702"/>
                  <a:pt x="7831098" y="2877561"/>
                  <a:pt x="7831098" y="2869986"/>
                </a:cubicBezTo>
                <a:cubicBezTo>
                  <a:pt x="7831098" y="2862411"/>
                  <a:pt x="7837239" y="2856270"/>
                  <a:pt x="7844814" y="2856270"/>
                </a:cubicBezTo>
                <a:close/>
                <a:moveTo>
                  <a:pt x="7793180" y="2855936"/>
                </a:moveTo>
                <a:cubicBezTo>
                  <a:pt x="7800755" y="2855936"/>
                  <a:pt x="7806896" y="2862077"/>
                  <a:pt x="7806896" y="2869652"/>
                </a:cubicBezTo>
                <a:cubicBezTo>
                  <a:pt x="7806896" y="2877227"/>
                  <a:pt x="7800755" y="2883368"/>
                  <a:pt x="7793180" y="2883368"/>
                </a:cubicBezTo>
                <a:cubicBezTo>
                  <a:pt x="7785605" y="2883368"/>
                  <a:pt x="7779464" y="2877227"/>
                  <a:pt x="7779464" y="2869652"/>
                </a:cubicBezTo>
                <a:cubicBezTo>
                  <a:pt x="7779464" y="2862077"/>
                  <a:pt x="7785605" y="2855936"/>
                  <a:pt x="7793180" y="2855936"/>
                </a:cubicBezTo>
                <a:close/>
                <a:moveTo>
                  <a:pt x="7741547" y="2855936"/>
                </a:moveTo>
                <a:cubicBezTo>
                  <a:pt x="7749122" y="2855936"/>
                  <a:pt x="7755263" y="2862077"/>
                  <a:pt x="7755263" y="2869652"/>
                </a:cubicBezTo>
                <a:cubicBezTo>
                  <a:pt x="7755263" y="2877227"/>
                  <a:pt x="7749122" y="2883368"/>
                  <a:pt x="7741547" y="2883368"/>
                </a:cubicBezTo>
                <a:cubicBezTo>
                  <a:pt x="7733972" y="2883368"/>
                  <a:pt x="7727831" y="2877227"/>
                  <a:pt x="7727831" y="2869652"/>
                </a:cubicBezTo>
                <a:cubicBezTo>
                  <a:pt x="7727831" y="2862077"/>
                  <a:pt x="7733972" y="2855936"/>
                  <a:pt x="7741547" y="2855936"/>
                </a:cubicBezTo>
                <a:close/>
                <a:moveTo>
                  <a:pt x="2272429" y="2855936"/>
                </a:moveTo>
                <a:cubicBezTo>
                  <a:pt x="2280012" y="2855936"/>
                  <a:pt x="2286150" y="2862077"/>
                  <a:pt x="2286150" y="2869652"/>
                </a:cubicBezTo>
                <a:cubicBezTo>
                  <a:pt x="2286150" y="2877227"/>
                  <a:pt x="2280012" y="2883368"/>
                  <a:pt x="2272429" y="2883368"/>
                </a:cubicBezTo>
                <a:cubicBezTo>
                  <a:pt x="2264859" y="2883368"/>
                  <a:pt x="2258710" y="2877227"/>
                  <a:pt x="2258710" y="2869652"/>
                </a:cubicBezTo>
                <a:cubicBezTo>
                  <a:pt x="2258710" y="2862077"/>
                  <a:pt x="2264859" y="2855936"/>
                  <a:pt x="2272429" y="2855936"/>
                </a:cubicBezTo>
                <a:close/>
                <a:moveTo>
                  <a:pt x="7482385" y="2855606"/>
                </a:moveTo>
                <a:cubicBezTo>
                  <a:pt x="7489960" y="2855606"/>
                  <a:pt x="7496101" y="2861747"/>
                  <a:pt x="7496101" y="2869322"/>
                </a:cubicBezTo>
                <a:cubicBezTo>
                  <a:pt x="7496101" y="2876897"/>
                  <a:pt x="7489960" y="2883038"/>
                  <a:pt x="7482385" y="2883038"/>
                </a:cubicBezTo>
                <a:cubicBezTo>
                  <a:pt x="7474810" y="2883038"/>
                  <a:pt x="7468669" y="2876897"/>
                  <a:pt x="7468669" y="2869322"/>
                </a:cubicBezTo>
                <a:cubicBezTo>
                  <a:pt x="7468669" y="2861747"/>
                  <a:pt x="7474810" y="2855606"/>
                  <a:pt x="7482385" y="2855606"/>
                </a:cubicBezTo>
                <a:close/>
                <a:moveTo>
                  <a:pt x="7430751" y="2855606"/>
                </a:moveTo>
                <a:cubicBezTo>
                  <a:pt x="7438326" y="2855606"/>
                  <a:pt x="7444467" y="2861747"/>
                  <a:pt x="7444467" y="2869322"/>
                </a:cubicBezTo>
                <a:cubicBezTo>
                  <a:pt x="7444467" y="2876897"/>
                  <a:pt x="7438326" y="2883038"/>
                  <a:pt x="7430751" y="2883038"/>
                </a:cubicBezTo>
                <a:cubicBezTo>
                  <a:pt x="7423176" y="2883038"/>
                  <a:pt x="7417035" y="2876897"/>
                  <a:pt x="7417035" y="2869322"/>
                </a:cubicBezTo>
                <a:cubicBezTo>
                  <a:pt x="7417035" y="2861747"/>
                  <a:pt x="7423176" y="2855606"/>
                  <a:pt x="7430751" y="2855606"/>
                </a:cubicBezTo>
                <a:close/>
                <a:moveTo>
                  <a:pt x="7378788" y="2855606"/>
                </a:moveTo>
                <a:cubicBezTo>
                  <a:pt x="7386363" y="2855606"/>
                  <a:pt x="7392504" y="2861747"/>
                  <a:pt x="7392504" y="2869322"/>
                </a:cubicBezTo>
                <a:cubicBezTo>
                  <a:pt x="7392504" y="2876897"/>
                  <a:pt x="7386363" y="2883038"/>
                  <a:pt x="7378788" y="2883038"/>
                </a:cubicBezTo>
                <a:cubicBezTo>
                  <a:pt x="7371213" y="2883038"/>
                  <a:pt x="7365072" y="2876897"/>
                  <a:pt x="7365072" y="2869322"/>
                </a:cubicBezTo>
                <a:cubicBezTo>
                  <a:pt x="7365072" y="2861747"/>
                  <a:pt x="7371213" y="2855606"/>
                  <a:pt x="7378788" y="2855606"/>
                </a:cubicBezTo>
                <a:close/>
                <a:moveTo>
                  <a:pt x="7326824" y="2855606"/>
                </a:moveTo>
                <a:cubicBezTo>
                  <a:pt x="7334399" y="2855606"/>
                  <a:pt x="7340540" y="2861747"/>
                  <a:pt x="7340540" y="2869322"/>
                </a:cubicBezTo>
                <a:cubicBezTo>
                  <a:pt x="7340540" y="2876897"/>
                  <a:pt x="7334399" y="2883038"/>
                  <a:pt x="7326824" y="2883038"/>
                </a:cubicBezTo>
                <a:cubicBezTo>
                  <a:pt x="7319249" y="2883038"/>
                  <a:pt x="7313108" y="2876897"/>
                  <a:pt x="7313108" y="2869322"/>
                </a:cubicBezTo>
                <a:cubicBezTo>
                  <a:pt x="7313108" y="2861747"/>
                  <a:pt x="7319249" y="2855606"/>
                  <a:pt x="7326824" y="2855606"/>
                </a:cubicBezTo>
                <a:close/>
                <a:moveTo>
                  <a:pt x="7222893" y="2855276"/>
                </a:moveTo>
                <a:cubicBezTo>
                  <a:pt x="7230468" y="2855276"/>
                  <a:pt x="7236609" y="2861417"/>
                  <a:pt x="7236609" y="2868992"/>
                </a:cubicBezTo>
                <a:cubicBezTo>
                  <a:pt x="7236609" y="2876567"/>
                  <a:pt x="7230468" y="2882708"/>
                  <a:pt x="7222893" y="2882708"/>
                </a:cubicBezTo>
                <a:cubicBezTo>
                  <a:pt x="7215318" y="2882708"/>
                  <a:pt x="7209177" y="2876567"/>
                  <a:pt x="7209177" y="2868992"/>
                </a:cubicBezTo>
                <a:cubicBezTo>
                  <a:pt x="7209177" y="2861417"/>
                  <a:pt x="7215318" y="2855276"/>
                  <a:pt x="7222893" y="2855276"/>
                </a:cubicBezTo>
                <a:close/>
                <a:moveTo>
                  <a:pt x="2688150" y="2855276"/>
                </a:moveTo>
                <a:cubicBezTo>
                  <a:pt x="2695725" y="2855276"/>
                  <a:pt x="2701864" y="2861417"/>
                  <a:pt x="2701864" y="2868992"/>
                </a:cubicBezTo>
                <a:cubicBezTo>
                  <a:pt x="2701864" y="2876567"/>
                  <a:pt x="2695725" y="2882708"/>
                  <a:pt x="2688150" y="2882708"/>
                </a:cubicBezTo>
                <a:cubicBezTo>
                  <a:pt x="2680575" y="2882708"/>
                  <a:pt x="2674433" y="2876567"/>
                  <a:pt x="2674433" y="2868992"/>
                </a:cubicBezTo>
                <a:cubicBezTo>
                  <a:pt x="2674433" y="2861417"/>
                  <a:pt x="2680575" y="2855276"/>
                  <a:pt x="2688150" y="2855276"/>
                </a:cubicBezTo>
                <a:close/>
                <a:moveTo>
                  <a:pt x="2583890" y="2855276"/>
                </a:moveTo>
                <a:cubicBezTo>
                  <a:pt x="2591465" y="2855276"/>
                  <a:pt x="2597603" y="2861417"/>
                  <a:pt x="2597603" y="2868992"/>
                </a:cubicBezTo>
                <a:cubicBezTo>
                  <a:pt x="2597603" y="2876567"/>
                  <a:pt x="2591465" y="2882708"/>
                  <a:pt x="2583890" y="2882708"/>
                </a:cubicBezTo>
                <a:cubicBezTo>
                  <a:pt x="2576315" y="2882708"/>
                  <a:pt x="2570172" y="2876567"/>
                  <a:pt x="2570172" y="2868992"/>
                </a:cubicBezTo>
                <a:cubicBezTo>
                  <a:pt x="2570172" y="2861417"/>
                  <a:pt x="2576315" y="2855276"/>
                  <a:pt x="2583890" y="2855276"/>
                </a:cubicBezTo>
                <a:close/>
                <a:moveTo>
                  <a:pt x="2792412" y="2854946"/>
                </a:moveTo>
                <a:cubicBezTo>
                  <a:pt x="2799986" y="2854946"/>
                  <a:pt x="2806125" y="2861087"/>
                  <a:pt x="2806125" y="2868662"/>
                </a:cubicBezTo>
                <a:cubicBezTo>
                  <a:pt x="2806125" y="2876237"/>
                  <a:pt x="2799986" y="2882378"/>
                  <a:pt x="2792412" y="2882378"/>
                </a:cubicBezTo>
                <a:cubicBezTo>
                  <a:pt x="2784837" y="2882378"/>
                  <a:pt x="2778697" y="2876237"/>
                  <a:pt x="2778697" y="2868662"/>
                </a:cubicBezTo>
                <a:cubicBezTo>
                  <a:pt x="2778697" y="2861087"/>
                  <a:pt x="2784837" y="2854946"/>
                  <a:pt x="2792412" y="2854946"/>
                </a:cubicBezTo>
                <a:close/>
                <a:moveTo>
                  <a:pt x="2896671" y="2854612"/>
                </a:moveTo>
                <a:cubicBezTo>
                  <a:pt x="2904247" y="2854612"/>
                  <a:pt x="2910387" y="2860753"/>
                  <a:pt x="2910387" y="2868328"/>
                </a:cubicBezTo>
                <a:cubicBezTo>
                  <a:pt x="2910387" y="2875903"/>
                  <a:pt x="2904247" y="2882044"/>
                  <a:pt x="2896671" y="2882044"/>
                </a:cubicBezTo>
                <a:cubicBezTo>
                  <a:pt x="2889099" y="2882044"/>
                  <a:pt x="2882956" y="2875903"/>
                  <a:pt x="2882956" y="2868328"/>
                </a:cubicBezTo>
                <a:cubicBezTo>
                  <a:pt x="2882956" y="2860753"/>
                  <a:pt x="2889099" y="2854612"/>
                  <a:pt x="2896671" y="2854612"/>
                </a:cubicBezTo>
                <a:close/>
                <a:moveTo>
                  <a:pt x="6805522" y="2854282"/>
                </a:moveTo>
                <a:cubicBezTo>
                  <a:pt x="6813097" y="2854282"/>
                  <a:pt x="6819238" y="2860423"/>
                  <a:pt x="6819238" y="2867998"/>
                </a:cubicBezTo>
                <a:cubicBezTo>
                  <a:pt x="6819238" y="2875573"/>
                  <a:pt x="6813097" y="2881714"/>
                  <a:pt x="6805522" y="2881714"/>
                </a:cubicBezTo>
                <a:cubicBezTo>
                  <a:pt x="6797947" y="2881714"/>
                  <a:pt x="6791806" y="2875573"/>
                  <a:pt x="6791806" y="2867998"/>
                </a:cubicBezTo>
                <a:cubicBezTo>
                  <a:pt x="6791806" y="2860423"/>
                  <a:pt x="6797947" y="2854282"/>
                  <a:pt x="6805522" y="2854282"/>
                </a:cubicBezTo>
                <a:close/>
                <a:moveTo>
                  <a:pt x="6753225" y="2854282"/>
                </a:moveTo>
                <a:cubicBezTo>
                  <a:pt x="6760800" y="2854282"/>
                  <a:pt x="6766941" y="2860423"/>
                  <a:pt x="6766941" y="2867998"/>
                </a:cubicBezTo>
                <a:cubicBezTo>
                  <a:pt x="6766941" y="2875573"/>
                  <a:pt x="6760800" y="2881714"/>
                  <a:pt x="6753225" y="2881714"/>
                </a:cubicBezTo>
                <a:cubicBezTo>
                  <a:pt x="6745650" y="2881714"/>
                  <a:pt x="6739509" y="2875573"/>
                  <a:pt x="6739509" y="2867998"/>
                </a:cubicBezTo>
                <a:cubicBezTo>
                  <a:pt x="6739509" y="2860423"/>
                  <a:pt x="6745650" y="2854282"/>
                  <a:pt x="6753225" y="2854282"/>
                </a:cubicBezTo>
                <a:close/>
                <a:moveTo>
                  <a:pt x="6700931" y="2853952"/>
                </a:moveTo>
                <a:cubicBezTo>
                  <a:pt x="6708506" y="2853952"/>
                  <a:pt x="6714647" y="2860093"/>
                  <a:pt x="6714647" y="2867668"/>
                </a:cubicBezTo>
                <a:cubicBezTo>
                  <a:pt x="6714647" y="2875243"/>
                  <a:pt x="6708506" y="2881384"/>
                  <a:pt x="6700931" y="2881384"/>
                </a:cubicBezTo>
                <a:cubicBezTo>
                  <a:pt x="6693356" y="2881384"/>
                  <a:pt x="6687215" y="2875243"/>
                  <a:pt x="6687215" y="2867668"/>
                </a:cubicBezTo>
                <a:cubicBezTo>
                  <a:pt x="6687215" y="2860093"/>
                  <a:pt x="6693356" y="2853952"/>
                  <a:pt x="6700931" y="2853952"/>
                </a:cubicBezTo>
                <a:close/>
                <a:moveTo>
                  <a:pt x="6648303" y="2853952"/>
                </a:moveTo>
                <a:cubicBezTo>
                  <a:pt x="6655878" y="2853952"/>
                  <a:pt x="6662019" y="2860093"/>
                  <a:pt x="6662019" y="2867668"/>
                </a:cubicBezTo>
                <a:cubicBezTo>
                  <a:pt x="6662019" y="2875243"/>
                  <a:pt x="6655878" y="2881384"/>
                  <a:pt x="6648303" y="2881384"/>
                </a:cubicBezTo>
                <a:cubicBezTo>
                  <a:pt x="6640728" y="2881384"/>
                  <a:pt x="6634587" y="2875243"/>
                  <a:pt x="6634587" y="2867668"/>
                </a:cubicBezTo>
                <a:cubicBezTo>
                  <a:pt x="6634587" y="2860093"/>
                  <a:pt x="6640728" y="2853952"/>
                  <a:pt x="6648303" y="2853952"/>
                </a:cubicBezTo>
                <a:close/>
                <a:moveTo>
                  <a:pt x="5289282" y="2853952"/>
                </a:moveTo>
                <a:cubicBezTo>
                  <a:pt x="5296857" y="2853952"/>
                  <a:pt x="5302998" y="2860093"/>
                  <a:pt x="5302998" y="2867668"/>
                </a:cubicBezTo>
                <a:cubicBezTo>
                  <a:pt x="5302998" y="2875243"/>
                  <a:pt x="5296857" y="2881384"/>
                  <a:pt x="5289282" y="2881384"/>
                </a:cubicBezTo>
                <a:cubicBezTo>
                  <a:pt x="5281707" y="2881384"/>
                  <a:pt x="5275566" y="2875243"/>
                  <a:pt x="5275566" y="2867668"/>
                </a:cubicBezTo>
                <a:cubicBezTo>
                  <a:pt x="5275566" y="2860093"/>
                  <a:pt x="5281707" y="2853952"/>
                  <a:pt x="5289282" y="2853952"/>
                </a:cubicBezTo>
                <a:close/>
                <a:moveTo>
                  <a:pt x="5113528" y="2853952"/>
                </a:moveTo>
                <a:cubicBezTo>
                  <a:pt x="5121103" y="2853952"/>
                  <a:pt x="5127244" y="2860093"/>
                  <a:pt x="5127244" y="2867668"/>
                </a:cubicBezTo>
                <a:cubicBezTo>
                  <a:pt x="5127244" y="2875243"/>
                  <a:pt x="5121103" y="2881384"/>
                  <a:pt x="5113528" y="2881384"/>
                </a:cubicBezTo>
                <a:cubicBezTo>
                  <a:pt x="5105953" y="2881384"/>
                  <a:pt x="5099812" y="2875243"/>
                  <a:pt x="5099812" y="2867668"/>
                </a:cubicBezTo>
                <a:cubicBezTo>
                  <a:pt x="5099812" y="2860093"/>
                  <a:pt x="5105953" y="2853952"/>
                  <a:pt x="5113528" y="2853952"/>
                </a:cubicBezTo>
                <a:close/>
                <a:moveTo>
                  <a:pt x="4903352" y="2853622"/>
                </a:moveTo>
                <a:cubicBezTo>
                  <a:pt x="4910927" y="2853622"/>
                  <a:pt x="4917068" y="2859763"/>
                  <a:pt x="4917068" y="2867338"/>
                </a:cubicBezTo>
                <a:cubicBezTo>
                  <a:pt x="4917068" y="2874913"/>
                  <a:pt x="4910927" y="2881054"/>
                  <a:pt x="4903352" y="2881054"/>
                </a:cubicBezTo>
                <a:cubicBezTo>
                  <a:pt x="4895777" y="2881054"/>
                  <a:pt x="4889636" y="2874913"/>
                  <a:pt x="4889636" y="2867338"/>
                </a:cubicBezTo>
                <a:cubicBezTo>
                  <a:pt x="4889636" y="2859763"/>
                  <a:pt x="4895777" y="2853622"/>
                  <a:pt x="4903352" y="2853622"/>
                </a:cubicBezTo>
                <a:close/>
                <a:moveTo>
                  <a:pt x="4949360" y="2850971"/>
                </a:moveTo>
                <a:cubicBezTo>
                  <a:pt x="4956935" y="2850971"/>
                  <a:pt x="4963076" y="2857112"/>
                  <a:pt x="4963076" y="2864687"/>
                </a:cubicBezTo>
                <a:cubicBezTo>
                  <a:pt x="4963076" y="2872262"/>
                  <a:pt x="4956935" y="2878403"/>
                  <a:pt x="4949360" y="2878403"/>
                </a:cubicBezTo>
                <a:cubicBezTo>
                  <a:pt x="4941785" y="2878403"/>
                  <a:pt x="4935644" y="2872262"/>
                  <a:pt x="4935644" y="2864687"/>
                </a:cubicBezTo>
                <a:cubicBezTo>
                  <a:pt x="4935644" y="2857112"/>
                  <a:pt x="4941785" y="2850971"/>
                  <a:pt x="4949360" y="2850971"/>
                </a:cubicBezTo>
                <a:close/>
                <a:moveTo>
                  <a:pt x="4857678" y="2850971"/>
                </a:moveTo>
                <a:cubicBezTo>
                  <a:pt x="4865253" y="2850971"/>
                  <a:pt x="4871394" y="2857112"/>
                  <a:pt x="4871394" y="2864687"/>
                </a:cubicBezTo>
                <a:cubicBezTo>
                  <a:pt x="4871394" y="2872262"/>
                  <a:pt x="4865253" y="2878403"/>
                  <a:pt x="4857678" y="2878403"/>
                </a:cubicBezTo>
                <a:cubicBezTo>
                  <a:pt x="4850103" y="2878403"/>
                  <a:pt x="4843962" y="2872262"/>
                  <a:pt x="4843962" y="2864687"/>
                </a:cubicBezTo>
                <a:cubicBezTo>
                  <a:pt x="4843962" y="2857112"/>
                  <a:pt x="4850103" y="2850971"/>
                  <a:pt x="4857678" y="2850971"/>
                </a:cubicBezTo>
                <a:close/>
                <a:moveTo>
                  <a:pt x="4375764" y="2849647"/>
                </a:moveTo>
                <a:cubicBezTo>
                  <a:pt x="4383339" y="2849647"/>
                  <a:pt x="4389480" y="2855788"/>
                  <a:pt x="4389480" y="2863363"/>
                </a:cubicBezTo>
                <a:cubicBezTo>
                  <a:pt x="4389480" y="2870938"/>
                  <a:pt x="4383339" y="2877079"/>
                  <a:pt x="4375764" y="2877079"/>
                </a:cubicBezTo>
                <a:cubicBezTo>
                  <a:pt x="4368189" y="2877079"/>
                  <a:pt x="4362048" y="2870938"/>
                  <a:pt x="4362048" y="2863363"/>
                </a:cubicBezTo>
                <a:cubicBezTo>
                  <a:pt x="4362048" y="2855788"/>
                  <a:pt x="4368189" y="2849647"/>
                  <a:pt x="4375764" y="2849647"/>
                </a:cubicBezTo>
                <a:close/>
                <a:moveTo>
                  <a:pt x="5954893" y="2848323"/>
                </a:moveTo>
                <a:cubicBezTo>
                  <a:pt x="5962468" y="2848323"/>
                  <a:pt x="5968609" y="2854464"/>
                  <a:pt x="5968609" y="2862039"/>
                </a:cubicBezTo>
                <a:cubicBezTo>
                  <a:pt x="5968609" y="2869614"/>
                  <a:pt x="5962468" y="2875755"/>
                  <a:pt x="5954893" y="2875755"/>
                </a:cubicBezTo>
                <a:cubicBezTo>
                  <a:pt x="5947318" y="2875755"/>
                  <a:pt x="5941177" y="2869614"/>
                  <a:pt x="5941177" y="2862039"/>
                </a:cubicBezTo>
                <a:cubicBezTo>
                  <a:pt x="5941177" y="2854464"/>
                  <a:pt x="5947318" y="2848323"/>
                  <a:pt x="5954893" y="2848323"/>
                </a:cubicBezTo>
                <a:close/>
                <a:moveTo>
                  <a:pt x="5900278" y="2847332"/>
                </a:moveTo>
                <a:cubicBezTo>
                  <a:pt x="5907853" y="2847332"/>
                  <a:pt x="5913994" y="2853473"/>
                  <a:pt x="5913994" y="2861048"/>
                </a:cubicBezTo>
                <a:cubicBezTo>
                  <a:pt x="5913994" y="2868623"/>
                  <a:pt x="5907853" y="2874764"/>
                  <a:pt x="5900278" y="2874764"/>
                </a:cubicBezTo>
                <a:cubicBezTo>
                  <a:pt x="5892703" y="2874764"/>
                  <a:pt x="5886562" y="2868623"/>
                  <a:pt x="5886562" y="2861048"/>
                </a:cubicBezTo>
                <a:cubicBezTo>
                  <a:pt x="5886562" y="2853473"/>
                  <a:pt x="5892703" y="2847332"/>
                  <a:pt x="5900278" y="2847332"/>
                </a:cubicBezTo>
                <a:close/>
                <a:moveTo>
                  <a:pt x="5845336" y="2846339"/>
                </a:moveTo>
                <a:cubicBezTo>
                  <a:pt x="5852911" y="2846339"/>
                  <a:pt x="5859052" y="2852480"/>
                  <a:pt x="5859052" y="2860055"/>
                </a:cubicBezTo>
                <a:cubicBezTo>
                  <a:pt x="5859052" y="2867630"/>
                  <a:pt x="5852911" y="2873771"/>
                  <a:pt x="5845336" y="2873771"/>
                </a:cubicBezTo>
                <a:cubicBezTo>
                  <a:pt x="5837761" y="2873771"/>
                  <a:pt x="5831620" y="2867630"/>
                  <a:pt x="5831620" y="2860055"/>
                </a:cubicBezTo>
                <a:cubicBezTo>
                  <a:pt x="5831620" y="2852480"/>
                  <a:pt x="5837761" y="2846339"/>
                  <a:pt x="5845336" y="2846339"/>
                </a:cubicBezTo>
                <a:close/>
                <a:moveTo>
                  <a:pt x="5789731" y="2845015"/>
                </a:moveTo>
                <a:cubicBezTo>
                  <a:pt x="5797306" y="2845015"/>
                  <a:pt x="5803447" y="2851156"/>
                  <a:pt x="5803447" y="2858731"/>
                </a:cubicBezTo>
                <a:cubicBezTo>
                  <a:pt x="5803447" y="2866306"/>
                  <a:pt x="5797306" y="2872447"/>
                  <a:pt x="5789731" y="2872447"/>
                </a:cubicBezTo>
                <a:cubicBezTo>
                  <a:pt x="5782156" y="2872447"/>
                  <a:pt x="5776015" y="2866306"/>
                  <a:pt x="5776015" y="2858731"/>
                </a:cubicBezTo>
                <a:cubicBezTo>
                  <a:pt x="5776015" y="2851156"/>
                  <a:pt x="5782156" y="2845015"/>
                  <a:pt x="5789731" y="2845015"/>
                </a:cubicBezTo>
                <a:close/>
                <a:moveTo>
                  <a:pt x="5222755" y="2844021"/>
                </a:moveTo>
                <a:cubicBezTo>
                  <a:pt x="5230330" y="2844021"/>
                  <a:pt x="5236471" y="2850162"/>
                  <a:pt x="5236471" y="2857737"/>
                </a:cubicBezTo>
                <a:cubicBezTo>
                  <a:pt x="5236471" y="2865312"/>
                  <a:pt x="5230330" y="2871453"/>
                  <a:pt x="5222755" y="2871453"/>
                </a:cubicBezTo>
                <a:cubicBezTo>
                  <a:pt x="5215180" y="2871453"/>
                  <a:pt x="5209039" y="2865312"/>
                  <a:pt x="5209039" y="2857737"/>
                </a:cubicBezTo>
                <a:cubicBezTo>
                  <a:pt x="5209039" y="2850162"/>
                  <a:pt x="5215180" y="2844021"/>
                  <a:pt x="5222755" y="2844021"/>
                </a:cubicBezTo>
                <a:close/>
                <a:moveTo>
                  <a:pt x="4583952" y="2844021"/>
                </a:moveTo>
                <a:cubicBezTo>
                  <a:pt x="4591527" y="2844021"/>
                  <a:pt x="4597668" y="2850162"/>
                  <a:pt x="4597668" y="2857737"/>
                </a:cubicBezTo>
                <a:cubicBezTo>
                  <a:pt x="4597668" y="2865312"/>
                  <a:pt x="4591527" y="2871453"/>
                  <a:pt x="4583952" y="2871453"/>
                </a:cubicBezTo>
                <a:cubicBezTo>
                  <a:pt x="4576377" y="2871453"/>
                  <a:pt x="4570236" y="2865312"/>
                  <a:pt x="4570236" y="2857737"/>
                </a:cubicBezTo>
                <a:cubicBezTo>
                  <a:pt x="4570236" y="2850162"/>
                  <a:pt x="4576377" y="2844021"/>
                  <a:pt x="4583952" y="2844021"/>
                </a:cubicBezTo>
                <a:close/>
                <a:moveTo>
                  <a:pt x="5733795" y="2843691"/>
                </a:moveTo>
                <a:cubicBezTo>
                  <a:pt x="5741370" y="2843691"/>
                  <a:pt x="5747511" y="2849832"/>
                  <a:pt x="5747511" y="2857407"/>
                </a:cubicBezTo>
                <a:cubicBezTo>
                  <a:pt x="5747511" y="2864982"/>
                  <a:pt x="5741370" y="2871123"/>
                  <a:pt x="5733795" y="2871123"/>
                </a:cubicBezTo>
                <a:cubicBezTo>
                  <a:pt x="5726220" y="2871123"/>
                  <a:pt x="5720079" y="2864982"/>
                  <a:pt x="5720079" y="2857407"/>
                </a:cubicBezTo>
                <a:cubicBezTo>
                  <a:pt x="5720079" y="2849832"/>
                  <a:pt x="5726220" y="2843691"/>
                  <a:pt x="5733795" y="2843691"/>
                </a:cubicBezTo>
                <a:close/>
                <a:moveTo>
                  <a:pt x="4994704" y="2843030"/>
                </a:moveTo>
                <a:cubicBezTo>
                  <a:pt x="5002279" y="2843030"/>
                  <a:pt x="5008420" y="2849171"/>
                  <a:pt x="5008420" y="2856746"/>
                </a:cubicBezTo>
                <a:cubicBezTo>
                  <a:pt x="5008420" y="2864321"/>
                  <a:pt x="5002279" y="2870462"/>
                  <a:pt x="4994704" y="2870462"/>
                </a:cubicBezTo>
                <a:cubicBezTo>
                  <a:pt x="4987129" y="2870462"/>
                  <a:pt x="4980988" y="2864321"/>
                  <a:pt x="4980988" y="2856746"/>
                </a:cubicBezTo>
                <a:cubicBezTo>
                  <a:pt x="4980988" y="2849171"/>
                  <a:pt x="4987129" y="2843030"/>
                  <a:pt x="4994704" y="2843030"/>
                </a:cubicBezTo>
                <a:close/>
                <a:moveTo>
                  <a:pt x="4812330" y="2843030"/>
                </a:moveTo>
                <a:cubicBezTo>
                  <a:pt x="4819905" y="2843030"/>
                  <a:pt x="4826046" y="2849171"/>
                  <a:pt x="4826046" y="2856746"/>
                </a:cubicBezTo>
                <a:cubicBezTo>
                  <a:pt x="4826046" y="2864321"/>
                  <a:pt x="4819905" y="2870462"/>
                  <a:pt x="4812330" y="2870462"/>
                </a:cubicBezTo>
                <a:cubicBezTo>
                  <a:pt x="4804755" y="2870462"/>
                  <a:pt x="4798614" y="2864321"/>
                  <a:pt x="4798614" y="2856746"/>
                </a:cubicBezTo>
                <a:cubicBezTo>
                  <a:pt x="4798614" y="2849171"/>
                  <a:pt x="4804755" y="2843030"/>
                  <a:pt x="4812330" y="2843030"/>
                </a:cubicBezTo>
                <a:close/>
                <a:moveTo>
                  <a:pt x="4672986" y="2843030"/>
                </a:moveTo>
                <a:cubicBezTo>
                  <a:pt x="4680561" y="2843030"/>
                  <a:pt x="4686702" y="2849171"/>
                  <a:pt x="4686702" y="2856746"/>
                </a:cubicBezTo>
                <a:cubicBezTo>
                  <a:pt x="4686702" y="2864321"/>
                  <a:pt x="4680561" y="2870462"/>
                  <a:pt x="4672986" y="2870462"/>
                </a:cubicBezTo>
                <a:cubicBezTo>
                  <a:pt x="4665411" y="2870462"/>
                  <a:pt x="4659270" y="2864321"/>
                  <a:pt x="4659270" y="2856746"/>
                </a:cubicBezTo>
                <a:cubicBezTo>
                  <a:pt x="4659270" y="2849171"/>
                  <a:pt x="4665411" y="2843030"/>
                  <a:pt x="4672986" y="2843030"/>
                </a:cubicBezTo>
                <a:close/>
                <a:moveTo>
                  <a:pt x="5677526" y="2842037"/>
                </a:moveTo>
                <a:cubicBezTo>
                  <a:pt x="5685101" y="2842037"/>
                  <a:pt x="5691242" y="2848178"/>
                  <a:pt x="5691242" y="2855753"/>
                </a:cubicBezTo>
                <a:cubicBezTo>
                  <a:pt x="5691242" y="2863328"/>
                  <a:pt x="5685101" y="2869469"/>
                  <a:pt x="5677526" y="2869469"/>
                </a:cubicBezTo>
                <a:cubicBezTo>
                  <a:pt x="5669951" y="2869469"/>
                  <a:pt x="5663810" y="2863328"/>
                  <a:pt x="5663810" y="2855753"/>
                </a:cubicBezTo>
                <a:cubicBezTo>
                  <a:pt x="5663810" y="2848178"/>
                  <a:pt x="5669951" y="2842037"/>
                  <a:pt x="5677526" y="2842037"/>
                </a:cubicBezTo>
                <a:close/>
                <a:moveTo>
                  <a:pt x="5620597" y="2840049"/>
                </a:moveTo>
                <a:cubicBezTo>
                  <a:pt x="5628172" y="2840049"/>
                  <a:pt x="5634313" y="2846190"/>
                  <a:pt x="5634313" y="2853765"/>
                </a:cubicBezTo>
                <a:cubicBezTo>
                  <a:pt x="5634313" y="2861340"/>
                  <a:pt x="5628172" y="2867481"/>
                  <a:pt x="5620597" y="2867481"/>
                </a:cubicBezTo>
                <a:cubicBezTo>
                  <a:pt x="5613022" y="2867481"/>
                  <a:pt x="5606881" y="2861340"/>
                  <a:pt x="5606881" y="2853765"/>
                </a:cubicBezTo>
                <a:cubicBezTo>
                  <a:pt x="5606881" y="2846190"/>
                  <a:pt x="5613022" y="2840049"/>
                  <a:pt x="5620597" y="2840049"/>
                </a:cubicBezTo>
                <a:close/>
                <a:moveTo>
                  <a:pt x="4186107" y="2840049"/>
                </a:moveTo>
                <a:cubicBezTo>
                  <a:pt x="4193682" y="2840049"/>
                  <a:pt x="4199823" y="2846190"/>
                  <a:pt x="4199823" y="2853765"/>
                </a:cubicBezTo>
                <a:cubicBezTo>
                  <a:pt x="4199823" y="2861340"/>
                  <a:pt x="4193682" y="2867481"/>
                  <a:pt x="4186107" y="2867481"/>
                </a:cubicBezTo>
                <a:cubicBezTo>
                  <a:pt x="4178532" y="2867481"/>
                  <a:pt x="4172391" y="2861340"/>
                  <a:pt x="4172391" y="2853765"/>
                </a:cubicBezTo>
                <a:cubicBezTo>
                  <a:pt x="4172391" y="2846190"/>
                  <a:pt x="4178532" y="2840049"/>
                  <a:pt x="4186107" y="2840049"/>
                </a:cubicBezTo>
                <a:close/>
                <a:moveTo>
                  <a:pt x="4500874" y="2838065"/>
                </a:moveTo>
                <a:cubicBezTo>
                  <a:pt x="4508449" y="2838065"/>
                  <a:pt x="4514590" y="2844206"/>
                  <a:pt x="4514590" y="2851781"/>
                </a:cubicBezTo>
                <a:cubicBezTo>
                  <a:pt x="4514590" y="2859356"/>
                  <a:pt x="4508449" y="2865497"/>
                  <a:pt x="4500874" y="2865497"/>
                </a:cubicBezTo>
                <a:cubicBezTo>
                  <a:pt x="4493299" y="2865497"/>
                  <a:pt x="4487158" y="2859356"/>
                  <a:pt x="4487158" y="2851781"/>
                </a:cubicBezTo>
                <a:cubicBezTo>
                  <a:pt x="4487158" y="2844206"/>
                  <a:pt x="4493299" y="2838065"/>
                  <a:pt x="4500874" y="2838065"/>
                </a:cubicBezTo>
                <a:close/>
                <a:moveTo>
                  <a:pt x="5562990" y="2837731"/>
                </a:moveTo>
                <a:cubicBezTo>
                  <a:pt x="5570565" y="2837731"/>
                  <a:pt x="5576706" y="2843872"/>
                  <a:pt x="5576706" y="2851447"/>
                </a:cubicBezTo>
                <a:cubicBezTo>
                  <a:pt x="5576706" y="2859022"/>
                  <a:pt x="5570565" y="2865163"/>
                  <a:pt x="5562990" y="2865163"/>
                </a:cubicBezTo>
                <a:cubicBezTo>
                  <a:pt x="5555415" y="2865163"/>
                  <a:pt x="5549274" y="2859022"/>
                  <a:pt x="5549274" y="2851447"/>
                </a:cubicBezTo>
                <a:cubicBezTo>
                  <a:pt x="5549274" y="2843872"/>
                  <a:pt x="5555415" y="2837731"/>
                  <a:pt x="5562990" y="2837731"/>
                </a:cubicBezTo>
                <a:close/>
                <a:moveTo>
                  <a:pt x="5504420" y="2834753"/>
                </a:moveTo>
                <a:cubicBezTo>
                  <a:pt x="5511995" y="2834753"/>
                  <a:pt x="5518136" y="2840894"/>
                  <a:pt x="5518136" y="2848469"/>
                </a:cubicBezTo>
                <a:cubicBezTo>
                  <a:pt x="5518136" y="2856044"/>
                  <a:pt x="5511995" y="2862185"/>
                  <a:pt x="5504420" y="2862185"/>
                </a:cubicBezTo>
                <a:cubicBezTo>
                  <a:pt x="5496845" y="2862185"/>
                  <a:pt x="5490704" y="2856044"/>
                  <a:pt x="5490704" y="2848469"/>
                </a:cubicBezTo>
                <a:cubicBezTo>
                  <a:pt x="5490704" y="2840894"/>
                  <a:pt x="5496845" y="2834753"/>
                  <a:pt x="5504420" y="2834753"/>
                </a:cubicBezTo>
                <a:close/>
                <a:moveTo>
                  <a:pt x="4302617" y="2834753"/>
                </a:moveTo>
                <a:cubicBezTo>
                  <a:pt x="4310192" y="2834753"/>
                  <a:pt x="4316333" y="2840894"/>
                  <a:pt x="4316333" y="2848469"/>
                </a:cubicBezTo>
                <a:cubicBezTo>
                  <a:pt x="4316333" y="2856044"/>
                  <a:pt x="4310192" y="2862185"/>
                  <a:pt x="4302617" y="2862185"/>
                </a:cubicBezTo>
                <a:cubicBezTo>
                  <a:pt x="4295042" y="2862185"/>
                  <a:pt x="4288901" y="2856044"/>
                  <a:pt x="4288901" y="2848469"/>
                </a:cubicBezTo>
                <a:cubicBezTo>
                  <a:pt x="4288901" y="2840894"/>
                  <a:pt x="4295042" y="2834753"/>
                  <a:pt x="4302617" y="2834753"/>
                </a:cubicBezTo>
                <a:close/>
                <a:moveTo>
                  <a:pt x="2320757" y="2833099"/>
                </a:moveTo>
                <a:cubicBezTo>
                  <a:pt x="2328328" y="2833099"/>
                  <a:pt x="2334467" y="2839240"/>
                  <a:pt x="2334467" y="2846815"/>
                </a:cubicBezTo>
                <a:cubicBezTo>
                  <a:pt x="2334467" y="2854390"/>
                  <a:pt x="2328328" y="2860531"/>
                  <a:pt x="2320757" y="2860531"/>
                </a:cubicBezTo>
                <a:cubicBezTo>
                  <a:pt x="2313177" y="2860531"/>
                  <a:pt x="2307038" y="2854390"/>
                  <a:pt x="2307038" y="2846815"/>
                </a:cubicBezTo>
                <a:cubicBezTo>
                  <a:pt x="2307038" y="2839240"/>
                  <a:pt x="2313177" y="2833099"/>
                  <a:pt x="2320757" y="2833099"/>
                </a:cubicBezTo>
                <a:close/>
                <a:moveTo>
                  <a:pt x="2217489" y="2833099"/>
                </a:moveTo>
                <a:cubicBezTo>
                  <a:pt x="2225064" y="2833099"/>
                  <a:pt x="2231204" y="2839240"/>
                  <a:pt x="2231204" y="2846815"/>
                </a:cubicBezTo>
                <a:cubicBezTo>
                  <a:pt x="2231204" y="2854390"/>
                  <a:pt x="2225064" y="2860531"/>
                  <a:pt x="2217489" y="2860531"/>
                </a:cubicBezTo>
                <a:cubicBezTo>
                  <a:pt x="2209913" y="2860531"/>
                  <a:pt x="2203771" y="2854390"/>
                  <a:pt x="2203771" y="2846815"/>
                </a:cubicBezTo>
                <a:cubicBezTo>
                  <a:pt x="2203771" y="2839240"/>
                  <a:pt x="2209913" y="2833099"/>
                  <a:pt x="2217489" y="2833099"/>
                </a:cubicBezTo>
                <a:close/>
                <a:moveTo>
                  <a:pt x="2631885" y="2832769"/>
                </a:moveTo>
                <a:cubicBezTo>
                  <a:pt x="2639453" y="2832769"/>
                  <a:pt x="2645593" y="2838910"/>
                  <a:pt x="2645593" y="2846485"/>
                </a:cubicBezTo>
                <a:cubicBezTo>
                  <a:pt x="2645593" y="2854060"/>
                  <a:pt x="2639453" y="2860201"/>
                  <a:pt x="2631885" y="2860201"/>
                </a:cubicBezTo>
                <a:cubicBezTo>
                  <a:pt x="2624301" y="2860201"/>
                  <a:pt x="2618163" y="2854060"/>
                  <a:pt x="2618163" y="2846485"/>
                </a:cubicBezTo>
                <a:cubicBezTo>
                  <a:pt x="2618163" y="2838910"/>
                  <a:pt x="2624301" y="2832769"/>
                  <a:pt x="2631885" y="2832769"/>
                </a:cubicBezTo>
                <a:close/>
                <a:moveTo>
                  <a:pt x="2528282" y="2832769"/>
                </a:moveTo>
                <a:cubicBezTo>
                  <a:pt x="2535855" y="2832769"/>
                  <a:pt x="2542000" y="2838910"/>
                  <a:pt x="2542000" y="2846485"/>
                </a:cubicBezTo>
                <a:cubicBezTo>
                  <a:pt x="2542000" y="2854060"/>
                  <a:pt x="2535855" y="2860201"/>
                  <a:pt x="2528282" y="2860201"/>
                </a:cubicBezTo>
                <a:cubicBezTo>
                  <a:pt x="2520713" y="2860201"/>
                  <a:pt x="2514568" y="2854060"/>
                  <a:pt x="2514568" y="2846485"/>
                </a:cubicBezTo>
                <a:cubicBezTo>
                  <a:pt x="2514568" y="2838910"/>
                  <a:pt x="2520713" y="2832769"/>
                  <a:pt x="2528282" y="2832769"/>
                </a:cubicBezTo>
                <a:close/>
                <a:moveTo>
                  <a:pt x="2735814" y="2832439"/>
                </a:moveTo>
                <a:cubicBezTo>
                  <a:pt x="2743387" y="2832439"/>
                  <a:pt x="2749528" y="2838580"/>
                  <a:pt x="2749528" y="2846155"/>
                </a:cubicBezTo>
                <a:cubicBezTo>
                  <a:pt x="2749528" y="2853730"/>
                  <a:pt x="2743387" y="2859871"/>
                  <a:pt x="2735814" y="2859871"/>
                </a:cubicBezTo>
                <a:cubicBezTo>
                  <a:pt x="2728236" y="2859871"/>
                  <a:pt x="2722100" y="2853730"/>
                  <a:pt x="2722100" y="2846155"/>
                </a:cubicBezTo>
                <a:cubicBezTo>
                  <a:pt x="2722100" y="2838580"/>
                  <a:pt x="2728236" y="2832439"/>
                  <a:pt x="2735814" y="2832439"/>
                </a:cubicBezTo>
                <a:close/>
                <a:moveTo>
                  <a:pt x="2944332" y="2832105"/>
                </a:moveTo>
                <a:cubicBezTo>
                  <a:pt x="2951909" y="2832105"/>
                  <a:pt x="2958053" y="2838246"/>
                  <a:pt x="2958053" y="2845821"/>
                </a:cubicBezTo>
                <a:cubicBezTo>
                  <a:pt x="2958053" y="2853396"/>
                  <a:pt x="2951909" y="2859537"/>
                  <a:pt x="2944332" y="2859537"/>
                </a:cubicBezTo>
                <a:cubicBezTo>
                  <a:pt x="2936760" y="2859537"/>
                  <a:pt x="2930619" y="2853396"/>
                  <a:pt x="2930619" y="2845821"/>
                </a:cubicBezTo>
                <a:cubicBezTo>
                  <a:pt x="2930619" y="2838246"/>
                  <a:pt x="2936760" y="2832105"/>
                  <a:pt x="2944332" y="2832105"/>
                </a:cubicBezTo>
                <a:close/>
                <a:moveTo>
                  <a:pt x="2840071" y="2832105"/>
                </a:moveTo>
                <a:cubicBezTo>
                  <a:pt x="2847650" y="2832105"/>
                  <a:pt x="2853796" y="2838246"/>
                  <a:pt x="2853796" y="2845821"/>
                </a:cubicBezTo>
                <a:cubicBezTo>
                  <a:pt x="2853796" y="2853396"/>
                  <a:pt x="2847650" y="2859537"/>
                  <a:pt x="2840071" y="2859537"/>
                </a:cubicBezTo>
                <a:cubicBezTo>
                  <a:pt x="2832503" y="2859537"/>
                  <a:pt x="2826357" y="2853396"/>
                  <a:pt x="2826357" y="2845821"/>
                </a:cubicBezTo>
                <a:cubicBezTo>
                  <a:pt x="2826357" y="2838246"/>
                  <a:pt x="2832503" y="2832105"/>
                  <a:pt x="2840071" y="2832105"/>
                </a:cubicBezTo>
                <a:close/>
                <a:moveTo>
                  <a:pt x="5444843" y="2831445"/>
                </a:moveTo>
                <a:cubicBezTo>
                  <a:pt x="5452418" y="2831445"/>
                  <a:pt x="5458559" y="2837586"/>
                  <a:pt x="5458559" y="2845161"/>
                </a:cubicBezTo>
                <a:cubicBezTo>
                  <a:pt x="5458559" y="2852736"/>
                  <a:pt x="5452418" y="2858877"/>
                  <a:pt x="5444843" y="2858877"/>
                </a:cubicBezTo>
                <a:cubicBezTo>
                  <a:pt x="5437268" y="2858877"/>
                  <a:pt x="5431127" y="2852736"/>
                  <a:pt x="5431127" y="2845161"/>
                </a:cubicBezTo>
                <a:cubicBezTo>
                  <a:pt x="5431127" y="2837586"/>
                  <a:pt x="5437268" y="2831445"/>
                  <a:pt x="5444843" y="2831445"/>
                </a:cubicBezTo>
                <a:close/>
                <a:moveTo>
                  <a:pt x="5153576" y="2830781"/>
                </a:moveTo>
                <a:cubicBezTo>
                  <a:pt x="5161151" y="2830781"/>
                  <a:pt x="5167292" y="2836922"/>
                  <a:pt x="5167292" y="2844497"/>
                </a:cubicBezTo>
                <a:cubicBezTo>
                  <a:pt x="5167292" y="2852072"/>
                  <a:pt x="5161151" y="2858213"/>
                  <a:pt x="5153576" y="2858213"/>
                </a:cubicBezTo>
                <a:cubicBezTo>
                  <a:pt x="5146001" y="2858213"/>
                  <a:pt x="5139860" y="2852072"/>
                  <a:pt x="5139860" y="2844497"/>
                </a:cubicBezTo>
                <a:cubicBezTo>
                  <a:pt x="5139860" y="2836922"/>
                  <a:pt x="5146001" y="2830781"/>
                  <a:pt x="5153576" y="2830781"/>
                </a:cubicBezTo>
                <a:close/>
                <a:moveTo>
                  <a:pt x="5038727" y="2830451"/>
                </a:moveTo>
                <a:cubicBezTo>
                  <a:pt x="5046302" y="2830451"/>
                  <a:pt x="5052443" y="2836592"/>
                  <a:pt x="5052443" y="2844167"/>
                </a:cubicBezTo>
                <a:cubicBezTo>
                  <a:pt x="5052443" y="2851742"/>
                  <a:pt x="5046302" y="2857883"/>
                  <a:pt x="5038727" y="2857883"/>
                </a:cubicBezTo>
                <a:cubicBezTo>
                  <a:pt x="5031152" y="2857883"/>
                  <a:pt x="5025011" y="2851742"/>
                  <a:pt x="5025011" y="2844167"/>
                </a:cubicBezTo>
                <a:cubicBezTo>
                  <a:pt x="5025011" y="2836592"/>
                  <a:pt x="5031152" y="2830451"/>
                  <a:pt x="5038727" y="2830451"/>
                </a:cubicBezTo>
                <a:close/>
                <a:moveTo>
                  <a:pt x="4767980" y="2830451"/>
                </a:moveTo>
                <a:cubicBezTo>
                  <a:pt x="4775555" y="2830451"/>
                  <a:pt x="4781696" y="2836592"/>
                  <a:pt x="4781696" y="2844167"/>
                </a:cubicBezTo>
                <a:cubicBezTo>
                  <a:pt x="4781696" y="2851742"/>
                  <a:pt x="4775555" y="2857883"/>
                  <a:pt x="4767980" y="2857883"/>
                </a:cubicBezTo>
                <a:cubicBezTo>
                  <a:pt x="4760405" y="2857883"/>
                  <a:pt x="4754264" y="2851742"/>
                  <a:pt x="4754264" y="2844167"/>
                </a:cubicBezTo>
                <a:cubicBezTo>
                  <a:pt x="4754264" y="2836592"/>
                  <a:pt x="4760405" y="2830451"/>
                  <a:pt x="4767980" y="2830451"/>
                </a:cubicBezTo>
                <a:close/>
                <a:moveTo>
                  <a:pt x="5383942" y="2826810"/>
                </a:moveTo>
                <a:cubicBezTo>
                  <a:pt x="5391517" y="2826810"/>
                  <a:pt x="5397658" y="2832951"/>
                  <a:pt x="5397658" y="2840526"/>
                </a:cubicBezTo>
                <a:cubicBezTo>
                  <a:pt x="5397658" y="2848101"/>
                  <a:pt x="5391517" y="2854242"/>
                  <a:pt x="5383942" y="2854242"/>
                </a:cubicBezTo>
                <a:cubicBezTo>
                  <a:pt x="5376367" y="2854242"/>
                  <a:pt x="5370226" y="2848101"/>
                  <a:pt x="5370226" y="2840526"/>
                </a:cubicBezTo>
                <a:cubicBezTo>
                  <a:pt x="5370226" y="2832951"/>
                  <a:pt x="5376367" y="2826810"/>
                  <a:pt x="5383942" y="2826810"/>
                </a:cubicBezTo>
                <a:close/>
                <a:moveTo>
                  <a:pt x="4423096" y="2826810"/>
                </a:moveTo>
                <a:cubicBezTo>
                  <a:pt x="4430671" y="2826810"/>
                  <a:pt x="4436812" y="2832951"/>
                  <a:pt x="4436812" y="2840526"/>
                </a:cubicBezTo>
                <a:cubicBezTo>
                  <a:pt x="4436812" y="2848101"/>
                  <a:pt x="4430671" y="2854242"/>
                  <a:pt x="4423096" y="2854242"/>
                </a:cubicBezTo>
                <a:cubicBezTo>
                  <a:pt x="4415521" y="2854242"/>
                  <a:pt x="4409380" y="2848101"/>
                  <a:pt x="4409380" y="2840526"/>
                </a:cubicBezTo>
                <a:cubicBezTo>
                  <a:pt x="4409380" y="2832951"/>
                  <a:pt x="4415521" y="2826810"/>
                  <a:pt x="4423096" y="2826810"/>
                </a:cubicBezTo>
                <a:close/>
                <a:moveTo>
                  <a:pt x="5321386" y="2821184"/>
                </a:moveTo>
                <a:cubicBezTo>
                  <a:pt x="5328961" y="2821184"/>
                  <a:pt x="5335102" y="2827325"/>
                  <a:pt x="5335102" y="2834900"/>
                </a:cubicBezTo>
                <a:cubicBezTo>
                  <a:pt x="5335102" y="2842475"/>
                  <a:pt x="5328961" y="2848616"/>
                  <a:pt x="5321386" y="2848616"/>
                </a:cubicBezTo>
                <a:cubicBezTo>
                  <a:pt x="5313811" y="2848616"/>
                  <a:pt x="5307670" y="2842475"/>
                  <a:pt x="5307670" y="2834900"/>
                </a:cubicBezTo>
                <a:cubicBezTo>
                  <a:pt x="5307670" y="2827325"/>
                  <a:pt x="5313811" y="2821184"/>
                  <a:pt x="5321386" y="2821184"/>
                </a:cubicBezTo>
                <a:close/>
                <a:moveTo>
                  <a:pt x="4634262" y="2817872"/>
                </a:moveTo>
                <a:cubicBezTo>
                  <a:pt x="4641837" y="2817872"/>
                  <a:pt x="4647978" y="2824013"/>
                  <a:pt x="4647978" y="2831588"/>
                </a:cubicBezTo>
                <a:cubicBezTo>
                  <a:pt x="4647978" y="2839163"/>
                  <a:pt x="4641837" y="2845304"/>
                  <a:pt x="4634262" y="2845304"/>
                </a:cubicBezTo>
                <a:cubicBezTo>
                  <a:pt x="4626687" y="2845304"/>
                  <a:pt x="4620546" y="2839163"/>
                  <a:pt x="4620546" y="2831588"/>
                </a:cubicBezTo>
                <a:cubicBezTo>
                  <a:pt x="4620546" y="2824013"/>
                  <a:pt x="4626687" y="2817872"/>
                  <a:pt x="4634262" y="2817872"/>
                </a:cubicBezTo>
                <a:close/>
                <a:moveTo>
                  <a:pt x="4232445" y="2817872"/>
                </a:moveTo>
                <a:cubicBezTo>
                  <a:pt x="4240020" y="2817872"/>
                  <a:pt x="4246161" y="2824013"/>
                  <a:pt x="4246161" y="2831588"/>
                </a:cubicBezTo>
                <a:cubicBezTo>
                  <a:pt x="4246161" y="2839163"/>
                  <a:pt x="4240020" y="2845304"/>
                  <a:pt x="4232445" y="2845304"/>
                </a:cubicBezTo>
                <a:cubicBezTo>
                  <a:pt x="4224870" y="2845304"/>
                  <a:pt x="4218729" y="2839163"/>
                  <a:pt x="4218729" y="2831588"/>
                </a:cubicBezTo>
                <a:cubicBezTo>
                  <a:pt x="4218729" y="2824013"/>
                  <a:pt x="4224870" y="2817872"/>
                  <a:pt x="4232445" y="2817872"/>
                </a:cubicBezTo>
                <a:close/>
                <a:moveTo>
                  <a:pt x="5257174" y="2813900"/>
                </a:moveTo>
                <a:cubicBezTo>
                  <a:pt x="5264749" y="2813900"/>
                  <a:pt x="5270890" y="2820041"/>
                  <a:pt x="5270890" y="2827616"/>
                </a:cubicBezTo>
                <a:cubicBezTo>
                  <a:pt x="5270890" y="2835191"/>
                  <a:pt x="5264749" y="2841332"/>
                  <a:pt x="5257174" y="2841332"/>
                </a:cubicBezTo>
                <a:cubicBezTo>
                  <a:pt x="5249599" y="2841332"/>
                  <a:pt x="5243458" y="2835191"/>
                  <a:pt x="5243458" y="2827616"/>
                </a:cubicBezTo>
                <a:cubicBezTo>
                  <a:pt x="5243458" y="2820041"/>
                  <a:pt x="5249599" y="2813900"/>
                  <a:pt x="5257174" y="2813900"/>
                </a:cubicBezTo>
                <a:close/>
                <a:moveTo>
                  <a:pt x="4549530" y="2813900"/>
                </a:moveTo>
                <a:cubicBezTo>
                  <a:pt x="4557105" y="2813900"/>
                  <a:pt x="4563246" y="2820041"/>
                  <a:pt x="4563246" y="2827616"/>
                </a:cubicBezTo>
                <a:cubicBezTo>
                  <a:pt x="4563246" y="2835191"/>
                  <a:pt x="4557105" y="2841332"/>
                  <a:pt x="4549530" y="2841332"/>
                </a:cubicBezTo>
                <a:cubicBezTo>
                  <a:pt x="4541955" y="2841332"/>
                  <a:pt x="4535814" y="2835191"/>
                  <a:pt x="4535814" y="2827616"/>
                </a:cubicBezTo>
                <a:cubicBezTo>
                  <a:pt x="4535814" y="2820041"/>
                  <a:pt x="4541955" y="2813900"/>
                  <a:pt x="4549530" y="2813900"/>
                </a:cubicBezTo>
                <a:close/>
                <a:moveTo>
                  <a:pt x="5081093" y="2812910"/>
                </a:moveTo>
                <a:cubicBezTo>
                  <a:pt x="5088668" y="2812910"/>
                  <a:pt x="5094809" y="2819051"/>
                  <a:pt x="5094809" y="2826626"/>
                </a:cubicBezTo>
                <a:cubicBezTo>
                  <a:pt x="5094809" y="2834201"/>
                  <a:pt x="5088668" y="2840342"/>
                  <a:pt x="5081093" y="2840342"/>
                </a:cubicBezTo>
                <a:cubicBezTo>
                  <a:pt x="5073518" y="2840342"/>
                  <a:pt x="5067377" y="2834201"/>
                  <a:pt x="5067377" y="2826626"/>
                </a:cubicBezTo>
                <a:cubicBezTo>
                  <a:pt x="5067377" y="2819051"/>
                  <a:pt x="5073518" y="2812910"/>
                  <a:pt x="5081093" y="2812910"/>
                </a:cubicBezTo>
                <a:close/>
                <a:moveTo>
                  <a:pt x="4725614" y="2812910"/>
                </a:moveTo>
                <a:cubicBezTo>
                  <a:pt x="4733189" y="2812910"/>
                  <a:pt x="4739330" y="2819051"/>
                  <a:pt x="4739330" y="2826626"/>
                </a:cubicBezTo>
                <a:cubicBezTo>
                  <a:pt x="4739330" y="2834201"/>
                  <a:pt x="4733189" y="2840342"/>
                  <a:pt x="4725614" y="2840342"/>
                </a:cubicBezTo>
                <a:cubicBezTo>
                  <a:pt x="4718039" y="2840342"/>
                  <a:pt x="4711898" y="2834201"/>
                  <a:pt x="4711898" y="2826626"/>
                </a:cubicBezTo>
                <a:cubicBezTo>
                  <a:pt x="4711898" y="2819051"/>
                  <a:pt x="4718039" y="2812910"/>
                  <a:pt x="4725614" y="2812910"/>
                </a:cubicBezTo>
                <a:close/>
                <a:moveTo>
                  <a:pt x="4348955" y="2812580"/>
                </a:moveTo>
                <a:cubicBezTo>
                  <a:pt x="4356530" y="2812580"/>
                  <a:pt x="4362671" y="2818721"/>
                  <a:pt x="4362671" y="2826296"/>
                </a:cubicBezTo>
                <a:cubicBezTo>
                  <a:pt x="4362671" y="2833871"/>
                  <a:pt x="4356530" y="2840012"/>
                  <a:pt x="4348955" y="2840012"/>
                </a:cubicBezTo>
                <a:cubicBezTo>
                  <a:pt x="4341380" y="2840012"/>
                  <a:pt x="4335239" y="2833871"/>
                  <a:pt x="4335239" y="2826296"/>
                </a:cubicBezTo>
                <a:cubicBezTo>
                  <a:pt x="4335239" y="2818721"/>
                  <a:pt x="4341380" y="2812580"/>
                  <a:pt x="4348955" y="2812580"/>
                </a:cubicBezTo>
                <a:close/>
                <a:moveTo>
                  <a:pt x="7954037" y="2810592"/>
                </a:moveTo>
                <a:cubicBezTo>
                  <a:pt x="7961612" y="2810592"/>
                  <a:pt x="7967753" y="2816733"/>
                  <a:pt x="7967753" y="2824308"/>
                </a:cubicBezTo>
                <a:cubicBezTo>
                  <a:pt x="7967753" y="2831883"/>
                  <a:pt x="7961612" y="2838024"/>
                  <a:pt x="7954037" y="2838024"/>
                </a:cubicBezTo>
                <a:cubicBezTo>
                  <a:pt x="7946462" y="2838024"/>
                  <a:pt x="7940321" y="2831883"/>
                  <a:pt x="7940321" y="2824308"/>
                </a:cubicBezTo>
                <a:cubicBezTo>
                  <a:pt x="7940321" y="2816733"/>
                  <a:pt x="7946462" y="2810592"/>
                  <a:pt x="7954037" y="2810592"/>
                </a:cubicBezTo>
                <a:close/>
                <a:moveTo>
                  <a:pt x="7902404" y="2810592"/>
                </a:moveTo>
                <a:cubicBezTo>
                  <a:pt x="7909979" y="2810592"/>
                  <a:pt x="7916120" y="2816733"/>
                  <a:pt x="7916120" y="2824308"/>
                </a:cubicBezTo>
                <a:cubicBezTo>
                  <a:pt x="7916120" y="2831883"/>
                  <a:pt x="7909979" y="2838024"/>
                  <a:pt x="7902404" y="2838024"/>
                </a:cubicBezTo>
                <a:cubicBezTo>
                  <a:pt x="7894829" y="2838024"/>
                  <a:pt x="7888688" y="2831883"/>
                  <a:pt x="7888688" y="2824308"/>
                </a:cubicBezTo>
                <a:cubicBezTo>
                  <a:pt x="7888688" y="2816733"/>
                  <a:pt x="7894829" y="2810592"/>
                  <a:pt x="7902404" y="2810592"/>
                </a:cubicBezTo>
                <a:close/>
                <a:moveTo>
                  <a:pt x="7851086" y="2810592"/>
                </a:moveTo>
                <a:cubicBezTo>
                  <a:pt x="7858661" y="2810592"/>
                  <a:pt x="7864802" y="2816733"/>
                  <a:pt x="7864802" y="2824308"/>
                </a:cubicBezTo>
                <a:cubicBezTo>
                  <a:pt x="7864802" y="2831883"/>
                  <a:pt x="7858661" y="2838024"/>
                  <a:pt x="7851086" y="2838024"/>
                </a:cubicBezTo>
                <a:cubicBezTo>
                  <a:pt x="7843511" y="2838024"/>
                  <a:pt x="7837370" y="2831883"/>
                  <a:pt x="7837370" y="2824308"/>
                </a:cubicBezTo>
                <a:cubicBezTo>
                  <a:pt x="7837370" y="2816733"/>
                  <a:pt x="7843511" y="2810592"/>
                  <a:pt x="7851086" y="2810592"/>
                </a:cubicBezTo>
                <a:close/>
                <a:moveTo>
                  <a:pt x="7799470" y="2810592"/>
                </a:moveTo>
                <a:cubicBezTo>
                  <a:pt x="7807045" y="2810592"/>
                  <a:pt x="7813186" y="2816733"/>
                  <a:pt x="7813186" y="2824308"/>
                </a:cubicBezTo>
                <a:cubicBezTo>
                  <a:pt x="7813186" y="2831883"/>
                  <a:pt x="7807045" y="2838024"/>
                  <a:pt x="7799470" y="2838024"/>
                </a:cubicBezTo>
                <a:cubicBezTo>
                  <a:pt x="7791895" y="2838024"/>
                  <a:pt x="7785754" y="2831883"/>
                  <a:pt x="7785754" y="2824308"/>
                </a:cubicBezTo>
                <a:cubicBezTo>
                  <a:pt x="7785754" y="2816733"/>
                  <a:pt x="7791895" y="2810592"/>
                  <a:pt x="7799470" y="2810592"/>
                </a:cubicBezTo>
                <a:close/>
                <a:moveTo>
                  <a:pt x="7489338" y="2810262"/>
                </a:moveTo>
                <a:cubicBezTo>
                  <a:pt x="7496913" y="2810262"/>
                  <a:pt x="7503054" y="2816403"/>
                  <a:pt x="7503054" y="2823978"/>
                </a:cubicBezTo>
                <a:cubicBezTo>
                  <a:pt x="7503054" y="2831553"/>
                  <a:pt x="7496913" y="2837694"/>
                  <a:pt x="7489338" y="2837694"/>
                </a:cubicBezTo>
                <a:cubicBezTo>
                  <a:pt x="7481763" y="2837694"/>
                  <a:pt x="7475622" y="2831553"/>
                  <a:pt x="7475622" y="2823978"/>
                </a:cubicBezTo>
                <a:cubicBezTo>
                  <a:pt x="7475622" y="2816403"/>
                  <a:pt x="7481763" y="2810262"/>
                  <a:pt x="7489338" y="2810262"/>
                </a:cubicBezTo>
                <a:close/>
                <a:moveTo>
                  <a:pt x="7437705" y="2810262"/>
                </a:moveTo>
                <a:cubicBezTo>
                  <a:pt x="7445280" y="2810262"/>
                  <a:pt x="7451421" y="2816403"/>
                  <a:pt x="7451421" y="2823978"/>
                </a:cubicBezTo>
                <a:cubicBezTo>
                  <a:pt x="7451421" y="2831553"/>
                  <a:pt x="7445280" y="2837694"/>
                  <a:pt x="7437705" y="2837694"/>
                </a:cubicBezTo>
                <a:cubicBezTo>
                  <a:pt x="7430130" y="2837694"/>
                  <a:pt x="7423989" y="2831553"/>
                  <a:pt x="7423989" y="2823978"/>
                </a:cubicBezTo>
                <a:cubicBezTo>
                  <a:pt x="7423989" y="2816403"/>
                  <a:pt x="7430130" y="2810262"/>
                  <a:pt x="7437705" y="2810262"/>
                </a:cubicBezTo>
                <a:close/>
                <a:moveTo>
                  <a:pt x="7385737" y="2810262"/>
                </a:moveTo>
                <a:cubicBezTo>
                  <a:pt x="7393312" y="2810262"/>
                  <a:pt x="7399453" y="2816403"/>
                  <a:pt x="7399453" y="2823978"/>
                </a:cubicBezTo>
                <a:cubicBezTo>
                  <a:pt x="7399453" y="2831553"/>
                  <a:pt x="7393312" y="2837694"/>
                  <a:pt x="7385737" y="2837694"/>
                </a:cubicBezTo>
                <a:cubicBezTo>
                  <a:pt x="7378162" y="2837694"/>
                  <a:pt x="7372021" y="2831553"/>
                  <a:pt x="7372021" y="2823978"/>
                </a:cubicBezTo>
                <a:cubicBezTo>
                  <a:pt x="7372021" y="2816403"/>
                  <a:pt x="7378162" y="2810262"/>
                  <a:pt x="7385737" y="2810262"/>
                </a:cubicBezTo>
                <a:close/>
                <a:moveTo>
                  <a:pt x="7334104" y="2810262"/>
                </a:moveTo>
                <a:cubicBezTo>
                  <a:pt x="7341679" y="2810262"/>
                  <a:pt x="7347820" y="2816403"/>
                  <a:pt x="7347820" y="2823978"/>
                </a:cubicBezTo>
                <a:cubicBezTo>
                  <a:pt x="7347820" y="2831553"/>
                  <a:pt x="7341679" y="2837694"/>
                  <a:pt x="7334104" y="2837694"/>
                </a:cubicBezTo>
                <a:cubicBezTo>
                  <a:pt x="7326529" y="2837694"/>
                  <a:pt x="7320388" y="2831553"/>
                  <a:pt x="7320388" y="2823978"/>
                </a:cubicBezTo>
                <a:cubicBezTo>
                  <a:pt x="7320388" y="2816403"/>
                  <a:pt x="7326529" y="2810262"/>
                  <a:pt x="7334104" y="2810262"/>
                </a:cubicBezTo>
                <a:close/>
                <a:moveTo>
                  <a:pt x="2265815" y="2810262"/>
                </a:moveTo>
                <a:cubicBezTo>
                  <a:pt x="2273388" y="2810262"/>
                  <a:pt x="2279529" y="2816403"/>
                  <a:pt x="2279529" y="2823978"/>
                </a:cubicBezTo>
                <a:cubicBezTo>
                  <a:pt x="2279529" y="2831553"/>
                  <a:pt x="2273388" y="2837694"/>
                  <a:pt x="2265815" y="2837694"/>
                </a:cubicBezTo>
                <a:cubicBezTo>
                  <a:pt x="2258237" y="2837694"/>
                  <a:pt x="2252096" y="2831553"/>
                  <a:pt x="2252096" y="2823978"/>
                </a:cubicBezTo>
                <a:cubicBezTo>
                  <a:pt x="2252096" y="2816403"/>
                  <a:pt x="2258237" y="2810262"/>
                  <a:pt x="2265815" y="2810262"/>
                </a:cubicBezTo>
                <a:close/>
                <a:moveTo>
                  <a:pt x="2162546" y="2810262"/>
                </a:moveTo>
                <a:cubicBezTo>
                  <a:pt x="2170116" y="2810262"/>
                  <a:pt x="2176257" y="2816403"/>
                  <a:pt x="2176257" y="2823978"/>
                </a:cubicBezTo>
                <a:cubicBezTo>
                  <a:pt x="2176257" y="2831553"/>
                  <a:pt x="2170116" y="2837694"/>
                  <a:pt x="2162546" y="2837694"/>
                </a:cubicBezTo>
                <a:cubicBezTo>
                  <a:pt x="2154973" y="2837694"/>
                  <a:pt x="2148824" y="2831553"/>
                  <a:pt x="2148824" y="2823978"/>
                </a:cubicBezTo>
                <a:cubicBezTo>
                  <a:pt x="2148824" y="2816403"/>
                  <a:pt x="2154973" y="2810262"/>
                  <a:pt x="2162546" y="2810262"/>
                </a:cubicBezTo>
                <a:close/>
                <a:moveTo>
                  <a:pt x="7282470" y="2809932"/>
                </a:moveTo>
                <a:cubicBezTo>
                  <a:pt x="7290045" y="2809932"/>
                  <a:pt x="7296186" y="2816073"/>
                  <a:pt x="7296186" y="2823648"/>
                </a:cubicBezTo>
                <a:cubicBezTo>
                  <a:pt x="7296186" y="2831223"/>
                  <a:pt x="7290045" y="2837364"/>
                  <a:pt x="7282470" y="2837364"/>
                </a:cubicBezTo>
                <a:cubicBezTo>
                  <a:pt x="7274895" y="2837364"/>
                  <a:pt x="7268754" y="2831223"/>
                  <a:pt x="7268754" y="2823648"/>
                </a:cubicBezTo>
                <a:cubicBezTo>
                  <a:pt x="7268754" y="2816073"/>
                  <a:pt x="7274895" y="2809932"/>
                  <a:pt x="7282470" y="2809932"/>
                </a:cubicBezTo>
                <a:close/>
                <a:moveTo>
                  <a:pt x="7230506" y="2809932"/>
                </a:moveTo>
                <a:cubicBezTo>
                  <a:pt x="7238081" y="2809932"/>
                  <a:pt x="7244222" y="2816073"/>
                  <a:pt x="7244222" y="2823648"/>
                </a:cubicBezTo>
                <a:cubicBezTo>
                  <a:pt x="7244222" y="2831223"/>
                  <a:pt x="7238081" y="2837364"/>
                  <a:pt x="7230506" y="2837364"/>
                </a:cubicBezTo>
                <a:cubicBezTo>
                  <a:pt x="7222931" y="2837364"/>
                  <a:pt x="7216790" y="2831223"/>
                  <a:pt x="7216790" y="2823648"/>
                </a:cubicBezTo>
                <a:cubicBezTo>
                  <a:pt x="7216790" y="2816073"/>
                  <a:pt x="7222931" y="2809932"/>
                  <a:pt x="7230506" y="2809932"/>
                </a:cubicBezTo>
                <a:close/>
                <a:moveTo>
                  <a:pt x="7178543" y="2809932"/>
                </a:moveTo>
                <a:cubicBezTo>
                  <a:pt x="7186118" y="2809932"/>
                  <a:pt x="7192259" y="2816073"/>
                  <a:pt x="7192259" y="2823648"/>
                </a:cubicBezTo>
                <a:cubicBezTo>
                  <a:pt x="7192259" y="2831223"/>
                  <a:pt x="7186118" y="2837364"/>
                  <a:pt x="7178543" y="2837364"/>
                </a:cubicBezTo>
                <a:cubicBezTo>
                  <a:pt x="7170968" y="2837364"/>
                  <a:pt x="7164827" y="2831223"/>
                  <a:pt x="7164827" y="2823648"/>
                </a:cubicBezTo>
                <a:cubicBezTo>
                  <a:pt x="7164827" y="2816073"/>
                  <a:pt x="7170968" y="2809932"/>
                  <a:pt x="7178543" y="2809932"/>
                </a:cubicBezTo>
                <a:close/>
                <a:moveTo>
                  <a:pt x="2680205" y="2809932"/>
                </a:moveTo>
                <a:cubicBezTo>
                  <a:pt x="2687782" y="2809932"/>
                  <a:pt x="2693920" y="2816073"/>
                  <a:pt x="2693920" y="2823648"/>
                </a:cubicBezTo>
                <a:cubicBezTo>
                  <a:pt x="2693920" y="2831223"/>
                  <a:pt x="2687782" y="2837364"/>
                  <a:pt x="2680205" y="2837364"/>
                </a:cubicBezTo>
                <a:cubicBezTo>
                  <a:pt x="2672625" y="2837364"/>
                  <a:pt x="2666489" y="2831223"/>
                  <a:pt x="2666489" y="2823648"/>
                </a:cubicBezTo>
                <a:cubicBezTo>
                  <a:pt x="2666489" y="2816073"/>
                  <a:pt x="2672625" y="2809932"/>
                  <a:pt x="2680205" y="2809932"/>
                </a:cubicBezTo>
                <a:close/>
                <a:moveTo>
                  <a:pt x="6762808" y="2809268"/>
                </a:moveTo>
                <a:cubicBezTo>
                  <a:pt x="6770383" y="2809268"/>
                  <a:pt x="6776524" y="2815409"/>
                  <a:pt x="6776524" y="2822984"/>
                </a:cubicBezTo>
                <a:cubicBezTo>
                  <a:pt x="6776524" y="2830559"/>
                  <a:pt x="6770383" y="2836700"/>
                  <a:pt x="6762808" y="2836700"/>
                </a:cubicBezTo>
                <a:cubicBezTo>
                  <a:pt x="6755233" y="2836700"/>
                  <a:pt x="6749092" y="2830559"/>
                  <a:pt x="6749092" y="2822984"/>
                </a:cubicBezTo>
                <a:cubicBezTo>
                  <a:pt x="6749092" y="2815409"/>
                  <a:pt x="6755233" y="2809268"/>
                  <a:pt x="6762808" y="2809268"/>
                </a:cubicBezTo>
                <a:close/>
                <a:moveTo>
                  <a:pt x="6710528" y="2808938"/>
                </a:moveTo>
                <a:cubicBezTo>
                  <a:pt x="6718103" y="2808938"/>
                  <a:pt x="6724244" y="2815079"/>
                  <a:pt x="6724244" y="2822654"/>
                </a:cubicBezTo>
                <a:cubicBezTo>
                  <a:pt x="6724244" y="2830229"/>
                  <a:pt x="6718103" y="2836370"/>
                  <a:pt x="6710528" y="2836370"/>
                </a:cubicBezTo>
                <a:cubicBezTo>
                  <a:pt x="6702953" y="2836370"/>
                  <a:pt x="6696812" y="2830229"/>
                  <a:pt x="6696812" y="2822654"/>
                </a:cubicBezTo>
                <a:cubicBezTo>
                  <a:pt x="6696812" y="2815079"/>
                  <a:pt x="6702953" y="2808938"/>
                  <a:pt x="6710528" y="2808938"/>
                </a:cubicBezTo>
                <a:close/>
                <a:moveTo>
                  <a:pt x="6658235" y="2808938"/>
                </a:moveTo>
                <a:cubicBezTo>
                  <a:pt x="6665810" y="2808938"/>
                  <a:pt x="6671951" y="2815079"/>
                  <a:pt x="6671951" y="2822654"/>
                </a:cubicBezTo>
                <a:cubicBezTo>
                  <a:pt x="6671951" y="2830229"/>
                  <a:pt x="6665810" y="2836370"/>
                  <a:pt x="6658235" y="2836370"/>
                </a:cubicBezTo>
                <a:cubicBezTo>
                  <a:pt x="6650660" y="2836370"/>
                  <a:pt x="6644519" y="2830229"/>
                  <a:pt x="6644519" y="2822654"/>
                </a:cubicBezTo>
                <a:cubicBezTo>
                  <a:pt x="6644519" y="2815079"/>
                  <a:pt x="6650660" y="2808938"/>
                  <a:pt x="6658235" y="2808938"/>
                </a:cubicBezTo>
                <a:close/>
                <a:moveTo>
                  <a:pt x="6605937" y="2808938"/>
                </a:moveTo>
                <a:cubicBezTo>
                  <a:pt x="6613512" y="2808938"/>
                  <a:pt x="6619653" y="2815079"/>
                  <a:pt x="6619653" y="2822654"/>
                </a:cubicBezTo>
                <a:cubicBezTo>
                  <a:pt x="6619653" y="2830229"/>
                  <a:pt x="6613512" y="2836370"/>
                  <a:pt x="6605937" y="2836370"/>
                </a:cubicBezTo>
                <a:cubicBezTo>
                  <a:pt x="6598362" y="2836370"/>
                  <a:pt x="6592221" y="2830229"/>
                  <a:pt x="6592221" y="2822654"/>
                </a:cubicBezTo>
                <a:cubicBezTo>
                  <a:pt x="6592221" y="2815079"/>
                  <a:pt x="6598362" y="2808938"/>
                  <a:pt x="6605937" y="2808938"/>
                </a:cubicBezTo>
                <a:close/>
                <a:moveTo>
                  <a:pt x="6078019" y="2805957"/>
                </a:moveTo>
                <a:cubicBezTo>
                  <a:pt x="6085594" y="2805957"/>
                  <a:pt x="6091735" y="2812098"/>
                  <a:pt x="6091735" y="2819673"/>
                </a:cubicBezTo>
                <a:cubicBezTo>
                  <a:pt x="6091735" y="2827248"/>
                  <a:pt x="6085594" y="2833389"/>
                  <a:pt x="6078019" y="2833389"/>
                </a:cubicBezTo>
                <a:cubicBezTo>
                  <a:pt x="6070444" y="2833389"/>
                  <a:pt x="6064303" y="2827248"/>
                  <a:pt x="6064303" y="2819673"/>
                </a:cubicBezTo>
                <a:cubicBezTo>
                  <a:pt x="6064303" y="2812098"/>
                  <a:pt x="6070444" y="2805957"/>
                  <a:pt x="6078019" y="2805957"/>
                </a:cubicBezTo>
                <a:close/>
                <a:moveTo>
                  <a:pt x="6024398" y="2805627"/>
                </a:moveTo>
                <a:cubicBezTo>
                  <a:pt x="6031973" y="2805627"/>
                  <a:pt x="6038114" y="2811768"/>
                  <a:pt x="6038114" y="2819343"/>
                </a:cubicBezTo>
                <a:cubicBezTo>
                  <a:pt x="6038114" y="2826918"/>
                  <a:pt x="6031973" y="2833059"/>
                  <a:pt x="6024398" y="2833059"/>
                </a:cubicBezTo>
                <a:cubicBezTo>
                  <a:pt x="6016823" y="2833059"/>
                  <a:pt x="6010682" y="2826918"/>
                  <a:pt x="6010682" y="2819343"/>
                </a:cubicBezTo>
                <a:cubicBezTo>
                  <a:pt x="6010682" y="2811768"/>
                  <a:pt x="6016823" y="2805627"/>
                  <a:pt x="6024398" y="2805627"/>
                </a:cubicBezTo>
                <a:close/>
                <a:moveTo>
                  <a:pt x="5190647" y="2803972"/>
                </a:moveTo>
                <a:cubicBezTo>
                  <a:pt x="5198222" y="2803972"/>
                  <a:pt x="5204363" y="2810113"/>
                  <a:pt x="5204363" y="2817688"/>
                </a:cubicBezTo>
                <a:cubicBezTo>
                  <a:pt x="5204363" y="2825263"/>
                  <a:pt x="5198222" y="2831404"/>
                  <a:pt x="5190647" y="2831404"/>
                </a:cubicBezTo>
                <a:cubicBezTo>
                  <a:pt x="5183072" y="2831404"/>
                  <a:pt x="5176931" y="2825263"/>
                  <a:pt x="5176931" y="2817688"/>
                </a:cubicBezTo>
                <a:cubicBezTo>
                  <a:pt x="5176931" y="2810113"/>
                  <a:pt x="5183072" y="2803972"/>
                  <a:pt x="5190647" y="2803972"/>
                </a:cubicBezTo>
                <a:close/>
                <a:moveTo>
                  <a:pt x="4470094" y="2803972"/>
                </a:moveTo>
                <a:cubicBezTo>
                  <a:pt x="4477669" y="2803972"/>
                  <a:pt x="4483810" y="2810113"/>
                  <a:pt x="4483810" y="2817688"/>
                </a:cubicBezTo>
                <a:cubicBezTo>
                  <a:pt x="4483810" y="2825263"/>
                  <a:pt x="4477669" y="2831404"/>
                  <a:pt x="4470094" y="2831404"/>
                </a:cubicBezTo>
                <a:cubicBezTo>
                  <a:pt x="4462519" y="2831404"/>
                  <a:pt x="4456378" y="2825263"/>
                  <a:pt x="4456378" y="2817688"/>
                </a:cubicBezTo>
                <a:cubicBezTo>
                  <a:pt x="4456378" y="2810113"/>
                  <a:pt x="4462519" y="2803972"/>
                  <a:pt x="4470094" y="2803972"/>
                </a:cubicBezTo>
                <a:close/>
                <a:moveTo>
                  <a:pt x="5862214" y="2803642"/>
                </a:moveTo>
                <a:cubicBezTo>
                  <a:pt x="5869789" y="2803642"/>
                  <a:pt x="5875930" y="2809783"/>
                  <a:pt x="5875930" y="2817358"/>
                </a:cubicBezTo>
                <a:cubicBezTo>
                  <a:pt x="5875930" y="2824933"/>
                  <a:pt x="5869789" y="2831074"/>
                  <a:pt x="5862214" y="2831074"/>
                </a:cubicBezTo>
                <a:cubicBezTo>
                  <a:pt x="5854639" y="2831074"/>
                  <a:pt x="5848498" y="2824933"/>
                  <a:pt x="5848498" y="2817358"/>
                </a:cubicBezTo>
                <a:cubicBezTo>
                  <a:pt x="5848498" y="2809783"/>
                  <a:pt x="5854639" y="2803642"/>
                  <a:pt x="5862214" y="2803642"/>
                </a:cubicBezTo>
                <a:close/>
                <a:moveTo>
                  <a:pt x="5807602" y="2802979"/>
                </a:moveTo>
                <a:cubicBezTo>
                  <a:pt x="5815177" y="2802979"/>
                  <a:pt x="5821318" y="2809120"/>
                  <a:pt x="5821318" y="2816695"/>
                </a:cubicBezTo>
                <a:cubicBezTo>
                  <a:pt x="5821318" y="2824270"/>
                  <a:pt x="5815177" y="2830411"/>
                  <a:pt x="5807602" y="2830411"/>
                </a:cubicBezTo>
                <a:cubicBezTo>
                  <a:pt x="5800027" y="2830411"/>
                  <a:pt x="5793886" y="2824270"/>
                  <a:pt x="5793886" y="2816695"/>
                </a:cubicBezTo>
                <a:cubicBezTo>
                  <a:pt x="5793886" y="2809120"/>
                  <a:pt x="5800027" y="2802979"/>
                  <a:pt x="5807602" y="2802979"/>
                </a:cubicBezTo>
                <a:close/>
                <a:moveTo>
                  <a:pt x="5752973" y="2801988"/>
                </a:moveTo>
                <a:cubicBezTo>
                  <a:pt x="5760548" y="2801988"/>
                  <a:pt x="5766689" y="2808129"/>
                  <a:pt x="5766689" y="2815704"/>
                </a:cubicBezTo>
                <a:cubicBezTo>
                  <a:pt x="5766689" y="2823279"/>
                  <a:pt x="5760548" y="2829420"/>
                  <a:pt x="5752973" y="2829420"/>
                </a:cubicBezTo>
                <a:cubicBezTo>
                  <a:pt x="5745398" y="2829420"/>
                  <a:pt x="5739257" y="2823279"/>
                  <a:pt x="5739257" y="2815704"/>
                </a:cubicBezTo>
                <a:cubicBezTo>
                  <a:pt x="5739257" y="2808129"/>
                  <a:pt x="5745398" y="2801988"/>
                  <a:pt x="5752973" y="2801988"/>
                </a:cubicBezTo>
                <a:close/>
                <a:moveTo>
                  <a:pt x="4914937" y="2801988"/>
                </a:moveTo>
                <a:cubicBezTo>
                  <a:pt x="4922512" y="2801988"/>
                  <a:pt x="4928653" y="2808129"/>
                  <a:pt x="4928653" y="2815704"/>
                </a:cubicBezTo>
                <a:cubicBezTo>
                  <a:pt x="4928653" y="2823279"/>
                  <a:pt x="4922512" y="2829420"/>
                  <a:pt x="4914937" y="2829420"/>
                </a:cubicBezTo>
                <a:cubicBezTo>
                  <a:pt x="4907362" y="2829420"/>
                  <a:pt x="4901221" y="2823279"/>
                  <a:pt x="4901221" y="2815704"/>
                </a:cubicBezTo>
                <a:cubicBezTo>
                  <a:pt x="4901221" y="2808129"/>
                  <a:pt x="4907362" y="2801988"/>
                  <a:pt x="4914937" y="2801988"/>
                </a:cubicBezTo>
                <a:close/>
                <a:moveTo>
                  <a:pt x="5697385" y="2800664"/>
                </a:moveTo>
                <a:cubicBezTo>
                  <a:pt x="5704960" y="2800664"/>
                  <a:pt x="5711101" y="2806805"/>
                  <a:pt x="5711101" y="2814380"/>
                </a:cubicBezTo>
                <a:cubicBezTo>
                  <a:pt x="5711101" y="2821955"/>
                  <a:pt x="5704960" y="2828096"/>
                  <a:pt x="5697385" y="2828096"/>
                </a:cubicBezTo>
                <a:cubicBezTo>
                  <a:pt x="5689810" y="2828096"/>
                  <a:pt x="5683669" y="2821955"/>
                  <a:pt x="5683669" y="2814380"/>
                </a:cubicBezTo>
                <a:cubicBezTo>
                  <a:pt x="5683669" y="2806805"/>
                  <a:pt x="5689810" y="2800664"/>
                  <a:pt x="5697385" y="2800664"/>
                </a:cubicBezTo>
                <a:close/>
                <a:moveTo>
                  <a:pt x="4868929" y="2800664"/>
                </a:moveTo>
                <a:cubicBezTo>
                  <a:pt x="4876504" y="2800664"/>
                  <a:pt x="4882645" y="2806805"/>
                  <a:pt x="4882645" y="2814380"/>
                </a:cubicBezTo>
                <a:cubicBezTo>
                  <a:pt x="4882645" y="2821955"/>
                  <a:pt x="4876504" y="2828096"/>
                  <a:pt x="4868929" y="2828096"/>
                </a:cubicBezTo>
                <a:cubicBezTo>
                  <a:pt x="4861354" y="2828096"/>
                  <a:pt x="4855213" y="2821955"/>
                  <a:pt x="4855213" y="2814380"/>
                </a:cubicBezTo>
                <a:cubicBezTo>
                  <a:pt x="4855213" y="2806805"/>
                  <a:pt x="4861354" y="2800664"/>
                  <a:pt x="4868929" y="2800664"/>
                </a:cubicBezTo>
                <a:close/>
                <a:moveTo>
                  <a:pt x="5641780" y="2799340"/>
                </a:moveTo>
                <a:cubicBezTo>
                  <a:pt x="5649355" y="2799340"/>
                  <a:pt x="5655496" y="2805481"/>
                  <a:pt x="5655496" y="2813056"/>
                </a:cubicBezTo>
                <a:cubicBezTo>
                  <a:pt x="5655496" y="2820631"/>
                  <a:pt x="5649355" y="2826772"/>
                  <a:pt x="5641780" y="2826772"/>
                </a:cubicBezTo>
                <a:cubicBezTo>
                  <a:pt x="5634205" y="2826772"/>
                  <a:pt x="5628064" y="2820631"/>
                  <a:pt x="5628064" y="2813056"/>
                </a:cubicBezTo>
                <a:cubicBezTo>
                  <a:pt x="5628064" y="2805481"/>
                  <a:pt x="5634205" y="2799340"/>
                  <a:pt x="5641780" y="2799340"/>
                </a:cubicBezTo>
                <a:close/>
                <a:moveTo>
                  <a:pt x="4165258" y="2799340"/>
                </a:moveTo>
                <a:cubicBezTo>
                  <a:pt x="4172833" y="2799340"/>
                  <a:pt x="4178974" y="2805481"/>
                  <a:pt x="4178974" y="2813056"/>
                </a:cubicBezTo>
                <a:cubicBezTo>
                  <a:pt x="4178974" y="2820631"/>
                  <a:pt x="4172833" y="2826772"/>
                  <a:pt x="4165258" y="2826772"/>
                </a:cubicBezTo>
                <a:cubicBezTo>
                  <a:pt x="4157683" y="2826772"/>
                  <a:pt x="4151542" y="2820631"/>
                  <a:pt x="4151542" y="2813056"/>
                </a:cubicBezTo>
                <a:cubicBezTo>
                  <a:pt x="4151542" y="2805481"/>
                  <a:pt x="4157683" y="2799340"/>
                  <a:pt x="4165258" y="2799340"/>
                </a:cubicBezTo>
                <a:close/>
                <a:moveTo>
                  <a:pt x="5585180" y="2797683"/>
                </a:moveTo>
                <a:cubicBezTo>
                  <a:pt x="5592755" y="2797683"/>
                  <a:pt x="5598896" y="2803824"/>
                  <a:pt x="5598896" y="2811399"/>
                </a:cubicBezTo>
                <a:cubicBezTo>
                  <a:pt x="5598896" y="2818974"/>
                  <a:pt x="5592755" y="2825115"/>
                  <a:pt x="5585180" y="2825115"/>
                </a:cubicBezTo>
                <a:cubicBezTo>
                  <a:pt x="5577605" y="2825115"/>
                  <a:pt x="5571464" y="2818974"/>
                  <a:pt x="5571464" y="2811399"/>
                </a:cubicBezTo>
                <a:cubicBezTo>
                  <a:pt x="5571464" y="2803824"/>
                  <a:pt x="5577605" y="2797683"/>
                  <a:pt x="5585180" y="2797683"/>
                </a:cubicBezTo>
                <a:close/>
                <a:moveTo>
                  <a:pt x="4960615" y="2797683"/>
                </a:moveTo>
                <a:cubicBezTo>
                  <a:pt x="4968190" y="2797683"/>
                  <a:pt x="4974331" y="2803824"/>
                  <a:pt x="4974331" y="2811399"/>
                </a:cubicBezTo>
                <a:cubicBezTo>
                  <a:pt x="4974331" y="2818974"/>
                  <a:pt x="4968190" y="2825115"/>
                  <a:pt x="4960615" y="2825115"/>
                </a:cubicBezTo>
                <a:cubicBezTo>
                  <a:pt x="4953040" y="2825115"/>
                  <a:pt x="4946899" y="2818974"/>
                  <a:pt x="4946899" y="2811399"/>
                </a:cubicBezTo>
                <a:cubicBezTo>
                  <a:pt x="4946899" y="2803824"/>
                  <a:pt x="4953040" y="2797683"/>
                  <a:pt x="4960615" y="2797683"/>
                </a:cubicBezTo>
                <a:close/>
                <a:moveTo>
                  <a:pt x="5528251" y="2795699"/>
                </a:moveTo>
                <a:cubicBezTo>
                  <a:pt x="5535826" y="2795699"/>
                  <a:pt x="5541967" y="2801840"/>
                  <a:pt x="5541967" y="2809415"/>
                </a:cubicBezTo>
                <a:cubicBezTo>
                  <a:pt x="5541967" y="2816990"/>
                  <a:pt x="5535826" y="2823131"/>
                  <a:pt x="5528251" y="2823131"/>
                </a:cubicBezTo>
                <a:cubicBezTo>
                  <a:pt x="5520676" y="2823131"/>
                  <a:pt x="5514535" y="2816990"/>
                  <a:pt x="5514535" y="2809415"/>
                </a:cubicBezTo>
                <a:cubicBezTo>
                  <a:pt x="5514535" y="2801840"/>
                  <a:pt x="5520676" y="2795699"/>
                  <a:pt x="5528251" y="2795699"/>
                </a:cubicBezTo>
                <a:close/>
                <a:moveTo>
                  <a:pt x="4278786" y="2795699"/>
                </a:moveTo>
                <a:cubicBezTo>
                  <a:pt x="4286361" y="2795699"/>
                  <a:pt x="4292502" y="2801840"/>
                  <a:pt x="4292502" y="2809415"/>
                </a:cubicBezTo>
                <a:cubicBezTo>
                  <a:pt x="4292502" y="2816990"/>
                  <a:pt x="4286361" y="2823131"/>
                  <a:pt x="4278786" y="2823131"/>
                </a:cubicBezTo>
                <a:cubicBezTo>
                  <a:pt x="4271211" y="2823131"/>
                  <a:pt x="4265070" y="2816990"/>
                  <a:pt x="4265070" y="2809415"/>
                </a:cubicBezTo>
                <a:cubicBezTo>
                  <a:pt x="4265070" y="2801840"/>
                  <a:pt x="4271211" y="2795699"/>
                  <a:pt x="4278786" y="2795699"/>
                </a:cubicBezTo>
                <a:close/>
                <a:moveTo>
                  <a:pt x="4823585" y="2793381"/>
                </a:moveTo>
                <a:cubicBezTo>
                  <a:pt x="4831160" y="2793381"/>
                  <a:pt x="4837301" y="2799522"/>
                  <a:pt x="4837301" y="2807097"/>
                </a:cubicBezTo>
                <a:cubicBezTo>
                  <a:pt x="4837301" y="2814672"/>
                  <a:pt x="4831160" y="2820813"/>
                  <a:pt x="4823585" y="2820813"/>
                </a:cubicBezTo>
                <a:cubicBezTo>
                  <a:pt x="4816010" y="2820813"/>
                  <a:pt x="4809869" y="2814672"/>
                  <a:pt x="4809869" y="2807097"/>
                </a:cubicBezTo>
                <a:cubicBezTo>
                  <a:pt x="4809869" y="2799522"/>
                  <a:pt x="4816010" y="2793381"/>
                  <a:pt x="4823585" y="2793381"/>
                </a:cubicBezTo>
                <a:close/>
                <a:moveTo>
                  <a:pt x="5469998" y="2793051"/>
                </a:moveTo>
                <a:cubicBezTo>
                  <a:pt x="5477573" y="2793051"/>
                  <a:pt x="5483714" y="2799192"/>
                  <a:pt x="5483714" y="2806767"/>
                </a:cubicBezTo>
                <a:cubicBezTo>
                  <a:pt x="5483714" y="2814342"/>
                  <a:pt x="5477573" y="2820483"/>
                  <a:pt x="5469998" y="2820483"/>
                </a:cubicBezTo>
                <a:cubicBezTo>
                  <a:pt x="5462423" y="2820483"/>
                  <a:pt x="5456282" y="2814342"/>
                  <a:pt x="5456282" y="2806767"/>
                </a:cubicBezTo>
                <a:cubicBezTo>
                  <a:pt x="5456282" y="2799192"/>
                  <a:pt x="5462423" y="2793051"/>
                  <a:pt x="5469998" y="2793051"/>
                </a:cubicBezTo>
                <a:close/>
                <a:moveTo>
                  <a:pt x="5121472" y="2790733"/>
                </a:moveTo>
                <a:cubicBezTo>
                  <a:pt x="5129047" y="2790733"/>
                  <a:pt x="5135188" y="2796874"/>
                  <a:pt x="5135188" y="2804449"/>
                </a:cubicBezTo>
                <a:cubicBezTo>
                  <a:pt x="5135188" y="2812024"/>
                  <a:pt x="5129047" y="2818165"/>
                  <a:pt x="5121472" y="2818165"/>
                </a:cubicBezTo>
                <a:cubicBezTo>
                  <a:pt x="5113897" y="2818165"/>
                  <a:pt x="5107756" y="2812024"/>
                  <a:pt x="5107756" y="2804449"/>
                </a:cubicBezTo>
                <a:cubicBezTo>
                  <a:pt x="5107756" y="2796874"/>
                  <a:pt x="5113897" y="2790733"/>
                  <a:pt x="5121472" y="2790733"/>
                </a:cubicBezTo>
                <a:close/>
                <a:moveTo>
                  <a:pt x="4685566" y="2790733"/>
                </a:moveTo>
                <a:cubicBezTo>
                  <a:pt x="4693141" y="2790733"/>
                  <a:pt x="4699282" y="2796874"/>
                  <a:pt x="4699282" y="2804449"/>
                </a:cubicBezTo>
                <a:cubicBezTo>
                  <a:pt x="4699282" y="2812024"/>
                  <a:pt x="4693141" y="2818165"/>
                  <a:pt x="4685566" y="2818165"/>
                </a:cubicBezTo>
                <a:cubicBezTo>
                  <a:pt x="4677991" y="2818165"/>
                  <a:pt x="4671850" y="2812024"/>
                  <a:pt x="4671850" y="2804449"/>
                </a:cubicBezTo>
                <a:cubicBezTo>
                  <a:pt x="4671850" y="2796874"/>
                  <a:pt x="4677991" y="2790733"/>
                  <a:pt x="4685566" y="2790733"/>
                </a:cubicBezTo>
                <a:close/>
                <a:moveTo>
                  <a:pt x="5411084" y="2790073"/>
                </a:moveTo>
                <a:cubicBezTo>
                  <a:pt x="5418659" y="2790073"/>
                  <a:pt x="5424800" y="2796214"/>
                  <a:pt x="5424800" y="2803789"/>
                </a:cubicBezTo>
                <a:cubicBezTo>
                  <a:pt x="5424800" y="2811364"/>
                  <a:pt x="5418659" y="2817505"/>
                  <a:pt x="5411084" y="2817505"/>
                </a:cubicBezTo>
                <a:cubicBezTo>
                  <a:pt x="5403509" y="2817505"/>
                  <a:pt x="5397368" y="2811364"/>
                  <a:pt x="5397368" y="2803789"/>
                </a:cubicBezTo>
                <a:cubicBezTo>
                  <a:pt x="5397368" y="2796214"/>
                  <a:pt x="5403509" y="2790073"/>
                  <a:pt x="5411084" y="2790073"/>
                </a:cubicBezTo>
                <a:close/>
                <a:moveTo>
                  <a:pt x="4395623" y="2790073"/>
                </a:moveTo>
                <a:cubicBezTo>
                  <a:pt x="4403198" y="2790073"/>
                  <a:pt x="4409339" y="2796214"/>
                  <a:pt x="4409339" y="2803789"/>
                </a:cubicBezTo>
                <a:cubicBezTo>
                  <a:pt x="4409339" y="2811364"/>
                  <a:pt x="4403198" y="2817505"/>
                  <a:pt x="4395623" y="2817505"/>
                </a:cubicBezTo>
                <a:cubicBezTo>
                  <a:pt x="4388048" y="2817505"/>
                  <a:pt x="4381907" y="2811364"/>
                  <a:pt x="4381907" y="2803789"/>
                </a:cubicBezTo>
                <a:cubicBezTo>
                  <a:pt x="4381907" y="2796214"/>
                  <a:pt x="4388048" y="2790073"/>
                  <a:pt x="4395623" y="2790073"/>
                </a:cubicBezTo>
                <a:close/>
                <a:moveTo>
                  <a:pt x="4598516" y="2789409"/>
                </a:moveTo>
                <a:cubicBezTo>
                  <a:pt x="4606091" y="2789409"/>
                  <a:pt x="4612232" y="2795550"/>
                  <a:pt x="4612232" y="2803125"/>
                </a:cubicBezTo>
                <a:cubicBezTo>
                  <a:pt x="4612232" y="2810700"/>
                  <a:pt x="4606091" y="2816841"/>
                  <a:pt x="4598516" y="2816841"/>
                </a:cubicBezTo>
                <a:cubicBezTo>
                  <a:pt x="4590941" y="2816841"/>
                  <a:pt x="4584800" y="2810700"/>
                  <a:pt x="4584800" y="2803125"/>
                </a:cubicBezTo>
                <a:cubicBezTo>
                  <a:pt x="4584800" y="2795550"/>
                  <a:pt x="4590941" y="2789409"/>
                  <a:pt x="4598516" y="2789409"/>
                </a:cubicBezTo>
                <a:close/>
                <a:moveTo>
                  <a:pt x="2211204" y="2787755"/>
                </a:moveTo>
                <a:cubicBezTo>
                  <a:pt x="2218774" y="2787755"/>
                  <a:pt x="2224915" y="2793896"/>
                  <a:pt x="2224915" y="2801471"/>
                </a:cubicBezTo>
                <a:cubicBezTo>
                  <a:pt x="2224915" y="2809046"/>
                  <a:pt x="2218774" y="2815187"/>
                  <a:pt x="2211204" y="2815187"/>
                </a:cubicBezTo>
                <a:cubicBezTo>
                  <a:pt x="2203631" y="2815187"/>
                  <a:pt x="2197482" y="2809046"/>
                  <a:pt x="2197482" y="2801471"/>
                </a:cubicBezTo>
                <a:cubicBezTo>
                  <a:pt x="2197482" y="2793896"/>
                  <a:pt x="2203631" y="2787755"/>
                  <a:pt x="2211204" y="2787755"/>
                </a:cubicBezTo>
                <a:close/>
                <a:moveTo>
                  <a:pt x="5005295" y="2787425"/>
                </a:moveTo>
                <a:cubicBezTo>
                  <a:pt x="5012870" y="2787425"/>
                  <a:pt x="5019011" y="2793566"/>
                  <a:pt x="5019011" y="2801141"/>
                </a:cubicBezTo>
                <a:cubicBezTo>
                  <a:pt x="5019011" y="2808716"/>
                  <a:pt x="5012870" y="2814857"/>
                  <a:pt x="5005295" y="2814857"/>
                </a:cubicBezTo>
                <a:cubicBezTo>
                  <a:pt x="4997720" y="2814857"/>
                  <a:pt x="4991579" y="2808716"/>
                  <a:pt x="4991579" y="2801141"/>
                </a:cubicBezTo>
                <a:cubicBezTo>
                  <a:pt x="4991579" y="2793566"/>
                  <a:pt x="4997720" y="2787425"/>
                  <a:pt x="5005295" y="2787425"/>
                </a:cubicBezTo>
                <a:close/>
                <a:moveTo>
                  <a:pt x="2314468" y="2787425"/>
                </a:moveTo>
                <a:cubicBezTo>
                  <a:pt x="2322044" y="2787425"/>
                  <a:pt x="2328187" y="2793566"/>
                  <a:pt x="2328187" y="2801141"/>
                </a:cubicBezTo>
                <a:cubicBezTo>
                  <a:pt x="2328187" y="2808716"/>
                  <a:pt x="2322044" y="2814857"/>
                  <a:pt x="2314468" y="2814857"/>
                </a:cubicBezTo>
                <a:cubicBezTo>
                  <a:pt x="2306890" y="2814857"/>
                  <a:pt x="2300751" y="2808716"/>
                  <a:pt x="2300751" y="2801141"/>
                </a:cubicBezTo>
                <a:cubicBezTo>
                  <a:pt x="2300751" y="2793566"/>
                  <a:pt x="2306890" y="2787425"/>
                  <a:pt x="2314468" y="2787425"/>
                </a:cubicBezTo>
                <a:close/>
                <a:moveTo>
                  <a:pt x="2728195" y="2787091"/>
                </a:moveTo>
                <a:cubicBezTo>
                  <a:pt x="2735772" y="2787091"/>
                  <a:pt x="2741915" y="2793232"/>
                  <a:pt x="2741915" y="2800807"/>
                </a:cubicBezTo>
                <a:cubicBezTo>
                  <a:pt x="2741915" y="2808382"/>
                  <a:pt x="2735772" y="2814523"/>
                  <a:pt x="2728195" y="2814523"/>
                </a:cubicBezTo>
                <a:cubicBezTo>
                  <a:pt x="2720623" y="2814523"/>
                  <a:pt x="2714482" y="2808382"/>
                  <a:pt x="2714482" y="2800807"/>
                </a:cubicBezTo>
                <a:cubicBezTo>
                  <a:pt x="2714482" y="2793232"/>
                  <a:pt x="2720623" y="2787091"/>
                  <a:pt x="2728195" y="2787091"/>
                </a:cubicBezTo>
                <a:close/>
                <a:moveTo>
                  <a:pt x="2624601" y="2787091"/>
                </a:moveTo>
                <a:cubicBezTo>
                  <a:pt x="2632175" y="2787091"/>
                  <a:pt x="2638315" y="2793232"/>
                  <a:pt x="2638315" y="2800807"/>
                </a:cubicBezTo>
                <a:cubicBezTo>
                  <a:pt x="2638315" y="2808382"/>
                  <a:pt x="2632175" y="2814523"/>
                  <a:pt x="2624601" y="2814523"/>
                </a:cubicBezTo>
                <a:cubicBezTo>
                  <a:pt x="2617021" y="2814523"/>
                  <a:pt x="2610887" y="2808382"/>
                  <a:pt x="2610887" y="2800807"/>
                </a:cubicBezTo>
                <a:cubicBezTo>
                  <a:pt x="2610887" y="2793232"/>
                  <a:pt x="2617021" y="2787091"/>
                  <a:pt x="2624601" y="2787091"/>
                </a:cubicBezTo>
                <a:close/>
                <a:moveTo>
                  <a:pt x="5350843" y="2786101"/>
                </a:moveTo>
                <a:cubicBezTo>
                  <a:pt x="5358418" y="2786101"/>
                  <a:pt x="5364559" y="2792242"/>
                  <a:pt x="5364559" y="2799817"/>
                </a:cubicBezTo>
                <a:cubicBezTo>
                  <a:pt x="5364559" y="2807392"/>
                  <a:pt x="5358418" y="2813533"/>
                  <a:pt x="5350843" y="2813533"/>
                </a:cubicBezTo>
                <a:cubicBezTo>
                  <a:pt x="5343268" y="2813533"/>
                  <a:pt x="5337127" y="2807392"/>
                  <a:pt x="5337127" y="2799817"/>
                </a:cubicBezTo>
                <a:cubicBezTo>
                  <a:pt x="5337127" y="2792242"/>
                  <a:pt x="5343268" y="2786101"/>
                  <a:pt x="5350843" y="2786101"/>
                </a:cubicBezTo>
                <a:close/>
                <a:moveTo>
                  <a:pt x="5288952" y="2780802"/>
                </a:moveTo>
                <a:cubicBezTo>
                  <a:pt x="5296527" y="2780802"/>
                  <a:pt x="5302668" y="2786943"/>
                  <a:pt x="5302668" y="2794518"/>
                </a:cubicBezTo>
                <a:cubicBezTo>
                  <a:pt x="5302668" y="2802093"/>
                  <a:pt x="5296527" y="2808234"/>
                  <a:pt x="5288952" y="2808234"/>
                </a:cubicBezTo>
                <a:cubicBezTo>
                  <a:pt x="5281377" y="2808234"/>
                  <a:pt x="5275236" y="2802093"/>
                  <a:pt x="5275236" y="2794518"/>
                </a:cubicBezTo>
                <a:cubicBezTo>
                  <a:pt x="5275236" y="2786943"/>
                  <a:pt x="5281377" y="2780802"/>
                  <a:pt x="5288952" y="2780802"/>
                </a:cubicBezTo>
                <a:close/>
                <a:moveTo>
                  <a:pt x="4517755" y="2780802"/>
                </a:moveTo>
                <a:cubicBezTo>
                  <a:pt x="4525330" y="2780802"/>
                  <a:pt x="4531471" y="2786943"/>
                  <a:pt x="4531471" y="2794518"/>
                </a:cubicBezTo>
                <a:cubicBezTo>
                  <a:pt x="4531471" y="2802093"/>
                  <a:pt x="4525330" y="2808234"/>
                  <a:pt x="4517755" y="2808234"/>
                </a:cubicBezTo>
                <a:cubicBezTo>
                  <a:pt x="4510180" y="2808234"/>
                  <a:pt x="4504039" y="2802093"/>
                  <a:pt x="4504039" y="2794518"/>
                </a:cubicBezTo>
                <a:cubicBezTo>
                  <a:pt x="4504039" y="2786943"/>
                  <a:pt x="4510180" y="2780802"/>
                  <a:pt x="4517755" y="2780802"/>
                </a:cubicBezTo>
                <a:close/>
                <a:moveTo>
                  <a:pt x="4779565" y="2780142"/>
                </a:moveTo>
                <a:cubicBezTo>
                  <a:pt x="4787140" y="2780142"/>
                  <a:pt x="4793281" y="2786283"/>
                  <a:pt x="4793281" y="2793858"/>
                </a:cubicBezTo>
                <a:cubicBezTo>
                  <a:pt x="4793281" y="2801433"/>
                  <a:pt x="4787140" y="2807574"/>
                  <a:pt x="4779565" y="2807574"/>
                </a:cubicBezTo>
                <a:cubicBezTo>
                  <a:pt x="4771990" y="2807574"/>
                  <a:pt x="4765849" y="2801433"/>
                  <a:pt x="4765849" y="2793858"/>
                </a:cubicBezTo>
                <a:cubicBezTo>
                  <a:pt x="4765849" y="2786283"/>
                  <a:pt x="4771990" y="2780142"/>
                  <a:pt x="4779565" y="2780142"/>
                </a:cubicBezTo>
                <a:close/>
                <a:moveTo>
                  <a:pt x="4211262" y="2777164"/>
                </a:moveTo>
                <a:cubicBezTo>
                  <a:pt x="4218837" y="2777164"/>
                  <a:pt x="4224978" y="2783305"/>
                  <a:pt x="4224978" y="2790880"/>
                </a:cubicBezTo>
                <a:cubicBezTo>
                  <a:pt x="4224978" y="2798455"/>
                  <a:pt x="4218837" y="2804596"/>
                  <a:pt x="4211262" y="2804596"/>
                </a:cubicBezTo>
                <a:cubicBezTo>
                  <a:pt x="4203687" y="2804596"/>
                  <a:pt x="4197546" y="2798455"/>
                  <a:pt x="4197546" y="2790880"/>
                </a:cubicBezTo>
                <a:cubicBezTo>
                  <a:pt x="4197546" y="2783305"/>
                  <a:pt x="4203687" y="2777164"/>
                  <a:pt x="4211262" y="2777164"/>
                </a:cubicBezTo>
                <a:close/>
                <a:moveTo>
                  <a:pt x="5225069" y="2773852"/>
                </a:moveTo>
                <a:cubicBezTo>
                  <a:pt x="5232644" y="2773852"/>
                  <a:pt x="5238785" y="2779993"/>
                  <a:pt x="5238785" y="2787568"/>
                </a:cubicBezTo>
                <a:cubicBezTo>
                  <a:pt x="5238785" y="2795143"/>
                  <a:pt x="5232644" y="2801284"/>
                  <a:pt x="5225069" y="2801284"/>
                </a:cubicBezTo>
                <a:cubicBezTo>
                  <a:pt x="5217494" y="2801284"/>
                  <a:pt x="5211353" y="2795143"/>
                  <a:pt x="5211353" y="2787568"/>
                </a:cubicBezTo>
                <a:cubicBezTo>
                  <a:pt x="5211353" y="2779993"/>
                  <a:pt x="5217494" y="2773852"/>
                  <a:pt x="5225069" y="2773852"/>
                </a:cubicBezTo>
                <a:close/>
                <a:moveTo>
                  <a:pt x="4324790" y="2773192"/>
                </a:moveTo>
                <a:cubicBezTo>
                  <a:pt x="4332365" y="2773192"/>
                  <a:pt x="4338506" y="2779333"/>
                  <a:pt x="4338506" y="2786908"/>
                </a:cubicBezTo>
                <a:cubicBezTo>
                  <a:pt x="4338506" y="2794483"/>
                  <a:pt x="4332365" y="2800624"/>
                  <a:pt x="4324790" y="2800624"/>
                </a:cubicBezTo>
                <a:cubicBezTo>
                  <a:pt x="4317215" y="2800624"/>
                  <a:pt x="4311074" y="2794483"/>
                  <a:pt x="4311074" y="2786908"/>
                </a:cubicBezTo>
                <a:cubicBezTo>
                  <a:pt x="4311074" y="2779333"/>
                  <a:pt x="4317215" y="2773192"/>
                  <a:pt x="4324790" y="2773192"/>
                </a:cubicBezTo>
                <a:close/>
                <a:moveTo>
                  <a:pt x="5048655" y="2771534"/>
                </a:moveTo>
                <a:cubicBezTo>
                  <a:pt x="5056230" y="2771534"/>
                  <a:pt x="5062371" y="2777675"/>
                  <a:pt x="5062371" y="2785250"/>
                </a:cubicBezTo>
                <a:cubicBezTo>
                  <a:pt x="5062371" y="2792825"/>
                  <a:pt x="5056230" y="2798966"/>
                  <a:pt x="5048655" y="2798966"/>
                </a:cubicBezTo>
                <a:cubicBezTo>
                  <a:pt x="5041080" y="2798966"/>
                  <a:pt x="5034939" y="2792825"/>
                  <a:pt x="5034939" y="2785250"/>
                </a:cubicBezTo>
                <a:cubicBezTo>
                  <a:pt x="5034939" y="2777675"/>
                  <a:pt x="5041080" y="2771534"/>
                  <a:pt x="5048655" y="2771534"/>
                </a:cubicBezTo>
                <a:close/>
                <a:moveTo>
                  <a:pt x="4442291" y="2767566"/>
                </a:moveTo>
                <a:cubicBezTo>
                  <a:pt x="4449866" y="2767566"/>
                  <a:pt x="4456007" y="2773707"/>
                  <a:pt x="4456007" y="2781282"/>
                </a:cubicBezTo>
                <a:cubicBezTo>
                  <a:pt x="4456007" y="2788857"/>
                  <a:pt x="4449866" y="2794998"/>
                  <a:pt x="4442291" y="2794998"/>
                </a:cubicBezTo>
                <a:cubicBezTo>
                  <a:pt x="4434716" y="2794998"/>
                  <a:pt x="4428575" y="2788857"/>
                  <a:pt x="4428575" y="2781282"/>
                </a:cubicBezTo>
                <a:cubicBezTo>
                  <a:pt x="4428575" y="2773707"/>
                  <a:pt x="4434716" y="2767566"/>
                  <a:pt x="4442291" y="2767566"/>
                </a:cubicBezTo>
                <a:close/>
                <a:moveTo>
                  <a:pt x="7959333" y="2764918"/>
                </a:moveTo>
                <a:cubicBezTo>
                  <a:pt x="7966908" y="2764918"/>
                  <a:pt x="7973049" y="2771059"/>
                  <a:pt x="7973049" y="2778634"/>
                </a:cubicBezTo>
                <a:cubicBezTo>
                  <a:pt x="7973049" y="2786209"/>
                  <a:pt x="7966908" y="2792350"/>
                  <a:pt x="7959333" y="2792350"/>
                </a:cubicBezTo>
                <a:cubicBezTo>
                  <a:pt x="7951758" y="2792350"/>
                  <a:pt x="7945617" y="2786209"/>
                  <a:pt x="7945617" y="2778634"/>
                </a:cubicBezTo>
                <a:cubicBezTo>
                  <a:pt x="7945617" y="2771059"/>
                  <a:pt x="7951758" y="2764918"/>
                  <a:pt x="7959333" y="2764918"/>
                </a:cubicBezTo>
                <a:close/>
                <a:moveTo>
                  <a:pt x="7907703" y="2764918"/>
                </a:moveTo>
                <a:cubicBezTo>
                  <a:pt x="7915278" y="2764918"/>
                  <a:pt x="7921419" y="2771059"/>
                  <a:pt x="7921419" y="2778634"/>
                </a:cubicBezTo>
                <a:cubicBezTo>
                  <a:pt x="7921419" y="2786209"/>
                  <a:pt x="7915278" y="2792350"/>
                  <a:pt x="7907703" y="2792350"/>
                </a:cubicBezTo>
                <a:cubicBezTo>
                  <a:pt x="7900128" y="2792350"/>
                  <a:pt x="7893987" y="2786209"/>
                  <a:pt x="7893987" y="2778634"/>
                </a:cubicBezTo>
                <a:cubicBezTo>
                  <a:pt x="7893987" y="2771059"/>
                  <a:pt x="7900128" y="2764918"/>
                  <a:pt x="7907703" y="2764918"/>
                </a:cubicBezTo>
                <a:close/>
                <a:moveTo>
                  <a:pt x="7856399" y="2764918"/>
                </a:moveTo>
                <a:cubicBezTo>
                  <a:pt x="7863974" y="2764918"/>
                  <a:pt x="7870115" y="2771059"/>
                  <a:pt x="7870115" y="2778634"/>
                </a:cubicBezTo>
                <a:cubicBezTo>
                  <a:pt x="7870115" y="2786209"/>
                  <a:pt x="7863974" y="2792350"/>
                  <a:pt x="7856399" y="2792350"/>
                </a:cubicBezTo>
                <a:cubicBezTo>
                  <a:pt x="7848824" y="2792350"/>
                  <a:pt x="7842683" y="2786209"/>
                  <a:pt x="7842683" y="2778634"/>
                </a:cubicBezTo>
                <a:cubicBezTo>
                  <a:pt x="7842683" y="2771059"/>
                  <a:pt x="7848824" y="2764918"/>
                  <a:pt x="7856399" y="2764918"/>
                </a:cubicBezTo>
                <a:close/>
                <a:moveTo>
                  <a:pt x="7804766" y="2764918"/>
                </a:moveTo>
                <a:cubicBezTo>
                  <a:pt x="7812341" y="2764918"/>
                  <a:pt x="7818482" y="2771059"/>
                  <a:pt x="7818482" y="2778634"/>
                </a:cubicBezTo>
                <a:cubicBezTo>
                  <a:pt x="7818482" y="2786209"/>
                  <a:pt x="7812341" y="2792350"/>
                  <a:pt x="7804766" y="2792350"/>
                </a:cubicBezTo>
                <a:cubicBezTo>
                  <a:pt x="7797191" y="2792350"/>
                  <a:pt x="7791050" y="2786209"/>
                  <a:pt x="7791050" y="2778634"/>
                </a:cubicBezTo>
                <a:cubicBezTo>
                  <a:pt x="7791050" y="2771059"/>
                  <a:pt x="7797191" y="2764918"/>
                  <a:pt x="7804766" y="2764918"/>
                </a:cubicBezTo>
                <a:close/>
                <a:moveTo>
                  <a:pt x="2259858" y="2764918"/>
                </a:moveTo>
                <a:cubicBezTo>
                  <a:pt x="2267435" y="2764918"/>
                  <a:pt x="2273568" y="2771059"/>
                  <a:pt x="2273568" y="2778634"/>
                </a:cubicBezTo>
                <a:cubicBezTo>
                  <a:pt x="2273568" y="2786209"/>
                  <a:pt x="2267435" y="2792350"/>
                  <a:pt x="2259858" y="2792350"/>
                </a:cubicBezTo>
                <a:cubicBezTo>
                  <a:pt x="2252279" y="2792350"/>
                  <a:pt x="2246140" y="2786209"/>
                  <a:pt x="2246140" y="2778634"/>
                </a:cubicBezTo>
                <a:cubicBezTo>
                  <a:pt x="2246140" y="2771059"/>
                  <a:pt x="2252279" y="2764918"/>
                  <a:pt x="2259858" y="2764918"/>
                </a:cubicBezTo>
                <a:close/>
                <a:moveTo>
                  <a:pt x="2156900" y="2764918"/>
                </a:moveTo>
                <a:cubicBezTo>
                  <a:pt x="2164474" y="2764918"/>
                  <a:pt x="2170616" y="2771059"/>
                  <a:pt x="2170616" y="2778634"/>
                </a:cubicBezTo>
                <a:cubicBezTo>
                  <a:pt x="2170616" y="2786209"/>
                  <a:pt x="2164474" y="2792350"/>
                  <a:pt x="2156900" y="2792350"/>
                </a:cubicBezTo>
                <a:cubicBezTo>
                  <a:pt x="2149326" y="2792350"/>
                  <a:pt x="2143184" y="2786209"/>
                  <a:pt x="2143184" y="2778634"/>
                </a:cubicBezTo>
                <a:cubicBezTo>
                  <a:pt x="2143184" y="2771059"/>
                  <a:pt x="2149326" y="2764918"/>
                  <a:pt x="2156900" y="2764918"/>
                </a:cubicBezTo>
                <a:close/>
                <a:moveTo>
                  <a:pt x="7495294" y="2764584"/>
                </a:moveTo>
                <a:cubicBezTo>
                  <a:pt x="7502869" y="2764584"/>
                  <a:pt x="7509010" y="2770725"/>
                  <a:pt x="7509010" y="2778300"/>
                </a:cubicBezTo>
                <a:cubicBezTo>
                  <a:pt x="7509010" y="2785875"/>
                  <a:pt x="7502869" y="2792016"/>
                  <a:pt x="7495294" y="2792016"/>
                </a:cubicBezTo>
                <a:cubicBezTo>
                  <a:pt x="7487719" y="2792016"/>
                  <a:pt x="7481578" y="2785875"/>
                  <a:pt x="7481578" y="2778300"/>
                </a:cubicBezTo>
                <a:cubicBezTo>
                  <a:pt x="7481578" y="2770725"/>
                  <a:pt x="7487719" y="2764584"/>
                  <a:pt x="7495294" y="2764584"/>
                </a:cubicBezTo>
                <a:close/>
                <a:moveTo>
                  <a:pt x="7443661" y="2764584"/>
                </a:moveTo>
                <a:cubicBezTo>
                  <a:pt x="7451236" y="2764584"/>
                  <a:pt x="7457377" y="2770725"/>
                  <a:pt x="7457377" y="2778300"/>
                </a:cubicBezTo>
                <a:cubicBezTo>
                  <a:pt x="7457377" y="2785875"/>
                  <a:pt x="7451236" y="2792016"/>
                  <a:pt x="7443661" y="2792016"/>
                </a:cubicBezTo>
                <a:cubicBezTo>
                  <a:pt x="7436086" y="2792016"/>
                  <a:pt x="7429945" y="2785875"/>
                  <a:pt x="7429945" y="2778300"/>
                </a:cubicBezTo>
                <a:cubicBezTo>
                  <a:pt x="7429945" y="2770725"/>
                  <a:pt x="7436086" y="2764584"/>
                  <a:pt x="7443661" y="2764584"/>
                </a:cubicBezTo>
                <a:close/>
                <a:moveTo>
                  <a:pt x="7392027" y="2764584"/>
                </a:moveTo>
                <a:cubicBezTo>
                  <a:pt x="7399602" y="2764584"/>
                  <a:pt x="7405743" y="2770725"/>
                  <a:pt x="7405743" y="2778300"/>
                </a:cubicBezTo>
                <a:cubicBezTo>
                  <a:pt x="7405743" y="2785875"/>
                  <a:pt x="7399602" y="2792016"/>
                  <a:pt x="7392027" y="2792016"/>
                </a:cubicBezTo>
                <a:cubicBezTo>
                  <a:pt x="7384452" y="2792016"/>
                  <a:pt x="7378311" y="2785875"/>
                  <a:pt x="7378311" y="2778300"/>
                </a:cubicBezTo>
                <a:cubicBezTo>
                  <a:pt x="7378311" y="2770725"/>
                  <a:pt x="7384452" y="2764584"/>
                  <a:pt x="7392027" y="2764584"/>
                </a:cubicBezTo>
                <a:close/>
                <a:moveTo>
                  <a:pt x="7340393" y="2764584"/>
                </a:moveTo>
                <a:cubicBezTo>
                  <a:pt x="7347968" y="2764584"/>
                  <a:pt x="7354109" y="2770725"/>
                  <a:pt x="7354109" y="2778300"/>
                </a:cubicBezTo>
                <a:cubicBezTo>
                  <a:pt x="7354109" y="2785875"/>
                  <a:pt x="7347968" y="2792016"/>
                  <a:pt x="7340393" y="2792016"/>
                </a:cubicBezTo>
                <a:cubicBezTo>
                  <a:pt x="7332818" y="2792016"/>
                  <a:pt x="7326677" y="2785875"/>
                  <a:pt x="7326677" y="2778300"/>
                </a:cubicBezTo>
                <a:cubicBezTo>
                  <a:pt x="7326677" y="2770725"/>
                  <a:pt x="7332818" y="2764584"/>
                  <a:pt x="7340393" y="2764584"/>
                </a:cubicBezTo>
                <a:close/>
                <a:moveTo>
                  <a:pt x="7288760" y="2764584"/>
                </a:moveTo>
                <a:cubicBezTo>
                  <a:pt x="7296335" y="2764584"/>
                  <a:pt x="7302476" y="2770725"/>
                  <a:pt x="7302476" y="2778300"/>
                </a:cubicBezTo>
                <a:cubicBezTo>
                  <a:pt x="7302476" y="2785875"/>
                  <a:pt x="7296335" y="2792016"/>
                  <a:pt x="7288760" y="2792016"/>
                </a:cubicBezTo>
                <a:cubicBezTo>
                  <a:pt x="7281185" y="2792016"/>
                  <a:pt x="7275044" y="2785875"/>
                  <a:pt x="7275044" y="2778300"/>
                </a:cubicBezTo>
                <a:cubicBezTo>
                  <a:pt x="7275044" y="2770725"/>
                  <a:pt x="7281185" y="2764584"/>
                  <a:pt x="7288760" y="2764584"/>
                </a:cubicBezTo>
                <a:close/>
                <a:moveTo>
                  <a:pt x="7237126" y="2764584"/>
                </a:moveTo>
                <a:cubicBezTo>
                  <a:pt x="7244701" y="2764584"/>
                  <a:pt x="7250842" y="2770725"/>
                  <a:pt x="7250842" y="2778300"/>
                </a:cubicBezTo>
                <a:cubicBezTo>
                  <a:pt x="7250842" y="2785875"/>
                  <a:pt x="7244701" y="2792016"/>
                  <a:pt x="7237126" y="2792016"/>
                </a:cubicBezTo>
                <a:cubicBezTo>
                  <a:pt x="7229551" y="2792016"/>
                  <a:pt x="7223410" y="2785875"/>
                  <a:pt x="7223410" y="2778300"/>
                </a:cubicBezTo>
                <a:cubicBezTo>
                  <a:pt x="7223410" y="2770725"/>
                  <a:pt x="7229551" y="2764584"/>
                  <a:pt x="7237126" y="2764584"/>
                </a:cubicBezTo>
                <a:close/>
                <a:moveTo>
                  <a:pt x="7185492" y="2764584"/>
                </a:moveTo>
                <a:cubicBezTo>
                  <a:pt x="7193067" y="2764584"/>
                  <a:pt x="7199208" y="2770725"/>
                  <a:pt x="7199208" y="2778300"/>
                </a:cubicBezTo>
                <a:cubicBezTo>
                  <a:pt x="7199208" y="2785875"/>
                  <a:pt x="7193067" y="2792016"/>
                  <a:pt x="7185492" y="2792016"/>
                </a:cubicBezTo>
                <a:cubicBezTo>
                  <a:pt x="7177917" y="2792016"/>
                  <a:pt x="7171776" y="2785875"/>
                  <a:pt x="7171776" y="2778300"/>
                </a:cubicBezTo>
                <a:cubicBezTo>
                  <a:pt x="7171776" y="2770725"/>
                  <a:pt x="7177917" y="2764584"/>
                  <a:pt x="7185492" y="2764584"/>
                </a:cubicBezTo>
                <a:close/>
                <a:moveTo>
                  <a:pt x="2673251" y="2764584"/>
                </a:moveTo>
                <a:cubicBezTo>
                  <a:pt x="2680831" y="2764584"/>
                  <a:pt x="2686969" y="2770725"/>
                  <a:pt x="2686969" y="2778300"/>
                </a:cubicBezTo>
                <a:cubicBezTo>
                  <a:pt x="2686969" y="2785875"/>
                  <a:pt x="2680831" y="2792016"/>
                  <a:pt x="2673251" y="2792016"/>
                </a:cubicBezTo>
                <a:cubicBezTo>
                  <a:pt x="2665682" y="2792016"/>
                  <a:pt x="2659536" y="2785875"/>
                  <a:pt x="2659536" y="2778300"/>
                </a:cubicBezTo>
                <a:cubicBezTo>
                  <a:pt x="2659536" y="2770725"/>
                  <a:pt x="2665682" y="2764584"/>
                  <a:pt x="2673251" y="2764584"/>
                </a:cubicBezTo>
                <a:close/>
                <a:moveTo>
                  <a:pt x="6771100" y="2763924"/>
                </a:moveTo>
                <a:cubicBezTo>
                  <a:pt x="6778675" y="2763924"/>
                  <a:pt x="6784816" y="2770065"/>
                  <a:pt x="6784816" y="2777640"/>
                </a:cubicBezTo>
                <a:cubicBezTo>
                  <a:pt x="6784816" y="2785215"/>
                  <a:pt x="6778675" y="2791356"/>
                  <a:pt x="6771100" y="2791356"/>
                </a:cubicBezTo>
                <a:cubicBezTo>
                  <a:pt x="6763525" y="2791356"/>
                  <a:pt x="6757384" y="2785215"/>
                  <a:pt x="6757384" y="2777640"/>
                </a:cubicBezTo>
                <a:cubicBezTo>
                  <a:pt x="6757384" y="2770065"/>
                  <a:pt x="6763525" y="2763924"/>
                  <a:pt x="6771100" y="2763924"/>
                </a:cubicBezTo>
                <a:close/>
                <a:moveTo>
                  <a:pt x="6719136" y="2763924"/>
                </a:moveTo>
                <a:cubicBezTo>
                  <a:pt x="6726711" y="2763924"/>
                  <a:pt x="6732852" y="2770065"/>
                  <a:pt x="6732852" y="2777640"/>
                </a:cubicBezTo>
                <a:cubicBezTo>
                  <a:pt x="6732852" y="2785215"/>
                  <a:pt x="6726711" y="2791356"/>
                  <a:pt x="6719136" y="2791356"/>
                </a:cubicBezTo>
                <a:cubicBezTo>
                  <a:pt x="6711561" y="2791356"/>
                  <a:pt x="6705420" y="2785215"/>
                  <a:pt x="6705420" y="2777640"/>
                </a:cubicBezTo>
                <a:cubicBezTo>
                  <a:pt x="6705420" y="2770065"/>
                  <a:pt x="6711561" y="2763924"/>
                  <a:pt x="6719136" y="2763924"/>
                </a:cubicBezTo>
                <a:close/>
                <a:moveTo>
                  <a:pt x="6667155" y="2763924"/>
                </a:moveTo>
                <a:cubicBezTo>
                  <a:pt x="6674730" y="2763924"/>
                  <a:pt x="6680871" y="2770065"/>
                  <a:pt x="6680871" y="2777640"/>
                </a:cubicBezTo>
                <a:cubicBezTo>
                  <a:pt x="6680871" y="2785215"/>
                  <a:pt x="6674730" y="2791356"/>
                  <a:pt x="6667155" y="2791356"/>
                </a:cubicBezTo>
                <a:cubicBezTo>
                  <a:pt x="6659580" y="2791356"/>
                  <a:pt x="6653439" y="2785215"/>
                  <a:pt x="6653439" y="2777640"/>
                </a:cubicBezTo>
                <a:cubicBezTo>
                  <a:pt x="6653439" y="2770065"/>
                  <a:pt x="6659580" y="2763924"/>
                  <a:pt x="6667155" y="2763924"/>
                </a:cubicBezTo>
                <a:close/>
                <a:moveTo>
                  <a:pt x="5158872" y="2763924"/>
                </a:moveTo>
                <a:cubicBezTo>
                  <a:pt x="5166447" y="2763924"/>
                  <a:pt x="5172588" y="2770065"/>
                  <a:pt x="5172588" y="2777640"/>
                </a:cubicBezTo>
                <a:cubicBezTo>
                  <a:pt x="5172588" y="2785215"/>
                  <a:pt x="5166447" y="2791356"/>
                  <a:pt x="5158872" y="2791356"/>
                </a:cubicBezTo>
                <a:cubicBezTo>
                  <a:pt x="5151297" y="2791356"/>
                  <a:pt x="5145156" y="2785215"/>
                  <a:pt x="5145156" y="2777640"/>
                </a:cubicBezTo>
                <a:cubicBezTo>
                  <a:pt x="5145156" y="2770065"/>
                  <a:pt x="5151297" y="2763924"/>
                  <a:pt x="5158872" y="2763924"/>
                </a:cubicBezTo>
                <a:close/>
                <a:moveTo>
                  <a:pt x="4647832" y="2763924"/>
                </a:moveTo>
                <a:cubicBezTo>
                  <a:pt x="4655407" y="2763924"/>
                  <a:pt x="4661548" y="2770065"/>
                  <a:pt x="4661548" y="2777640"/>
                </a:cubicBezTo>
                <a:cubicBezTo>
                  <a:pt x="4661548" y="2785215"/>
                  <a:pt x="4655407" y="2791356"/>
                  <a:pt x="4647832" y="2791356"/>
                </a:cubicBezTo>
                <a:cubicBezTo>
                  <a:pt x="4640257" y="2791356"/>
                  <a:pt x="4634116" y="2785215"/>
                  <a:pt x="4634116" y="2777640"/>
                </a:cubicBezTo>
                <a:cubicBezTo>
                  <a:pt x="4634116" y="2770065"/>
                  <a:pt x="4640257" y="2763924"/>
                  <a:pt x="4647832" y="2763924"/>
                </a:cubicBezTo>
                <a:close/>
                <a:moveTo>
                  <a:pt x="6614875" y="2763594"/>
                </a:moveTo>
                <a:cubicBezTo>
                  <a:pt x="6622450" y="2763594"/>
                  <a:pt x="6628591" y="2769735"/>
                  <a:pt x="6628591" y="2777310"/>
                </a:cubicBezTo>
                <a:cubicBezTo>
                  <a:pt x="6628591" y="2784885"/>
                  <a:pt x="6622450" y="2791026"/>
                  <a:pt x="6614875" y="2791026"/>
                </a:cubicBezTo>
                <a:cubicBezTo>
                  <a:pt x="6607300" y="2791026"/>
                  <a:pt x="6601159" y="2784885"/>
                  <a:pt x="6601159" y="2777310"/>
                </a:cubicBezTo>
                <a:cubicBezTo>
                  <a:pt x="6601159" y="2769735"/>
                  <a:pt x="6607300" y="2763594"/>
                  <a:pt x="6614875" y="2763594"/>
                </a:cubicBezTo>
                <a:close/>
                <a:moveTo>
                  <a:pt x="6562911" y="2763594"/>
                </a:moveTo>
                <a:cubicBezTo>
                  <a:pt x="6570486" y="2763594"/>
                  <a:pt x="6576627" y="2769735"/>
                  <a:pt x="6576627" y="2777310"/>
                </a:cubicBezTo>
                <a:cubicBezTo>
                  <a:pt x="6576627" y="2784885"/>
                  <a:pt x="6570486" y="2791026"/>
                  <a:pt x="6562911" y="2791026"/>
                </a:cubicBezTo>
                <a:cubicBezTo>
                  <a:pt x="6555336" y="2791026"/>
                  <a:pt x="6549195" y="2784885"/>
                  <a:pt x="6549195" y="2777310"/>
                </a:cubicBezTo>
                <a:cubicBezTo>
                  <a:pt x="6549195" y="2769735"/>
                  <a:pt x="6555336" y="2763594"/>
                  <a:pt x="6562911" y="2763594"/>
                </a:cubicBezTo>
                <a:close/>
                <a:moveTo>
                  <a:pt x="4737529" y="2761606"/>
                </a:moveTo>
                <a:cubicBezTo>
                  <a:pt x="4745104" y="2761606"/>
                  <a:pt x="4751245" y="2767747"/>
                  <a:pt x="4751245" y="2775322"/>
                </a:cubicBezTo>
                <a:cubicBezTo>
                  <a:pt x="4751245" y="2782897"/>
                  <a:pt x="4745104" y="2789038"/>
                  <a:pt x="4737529" y="2789038"/>
                </a:cubicBezTo>
                <a:cubicBezTo>
                  <a:pt x="4729954" y="2789038"/>
                  <a:pt x="4723813" y="2782897"/>
                  <a:pt x="4723813" y="2775322"/>
                </a:cubicBezTo>
                <a:cubicBezTo>
                  <a:pt x="4723813" y="2767747"/>
                  <a:pt x="4729954" y="2761606"/>
                  <a:pt x="4737529" y="2761606"/>
                </a:cubicBezTo>
                <a:close/>
                <a:moveTo>
                  <a:pt x="5984350" y="2761276"/>
                </a:moveTo>
                <a:cubicBezTo>
                  <a:pt x="5991925" y="2761276"/>
                  <a:pt x="5998066" y="2767417"/>
                  <a:pt x="5998066" y="2774992"/>
                </a:cubicBezTo>
                <a:cubicBezTo>
                  <a:pt x="5998066" y="2782567"/>
                  <a:pt x="5991925" y="2788708"/>
                  <a:pt x="5984350" y="2788708"/>
                </a:cubicBezTo>
                <a:cubicBezTo>
                  <a:pt x="5976775" y="2788708"/>
                  <a:pt x="5970634" y="2782567"/>
                  <a:pt x="5970634" y="2774992"/>
                </a:cubicBezTo>
                <a:cubicBezTo>
                  <a:pt x="5970634" y="2767417"/>
                  <a:pt x="5976775" y="2761276"/>
                  <a:pt x="5984350" y="2761276"/>
                </a:cubicBezTo>
                <a:close/>
                <a:moveTo>
                  <a:pt x="5931059" y="2760613"/>
                </a:moveTo>
                <a:cubicBezTo>
                  <a:pt x="5938634" y="2760613"/>
                  <a:pt x="5944775" y="2766754"/>
                  <a:pt x="5944775" y="2774329"/>
                </a:cubicBezTo>
                <a:cubicBezTo>
                  <a:pt x="5944775" y="2781904"/>
                  <a:pt x="5938634" y="2788045"/>
                  <a:pt x="5931059" y="2788045"/>
                </a:cubicBezTo>
                <a:cubicBezTo>
                  <a:pt x="5923484" y="2788045"/>
                  <a:pt x="5917343" y="2781904"/>
                  <a:pt x="5917343" y="2774329"/>
                </a:cubicBezTo>
                <a:cubicBezTo>
                  <a:pt x="5917343" y="2766754"/>
                  <a:pt x="5923484" y="2760613"/>
                  <a:pt x="5931059" y="2760613"/>
                </a:cubicBezTo>
                <a:close/>
                <a:moveTo>
                  <a:pt x="5877441" y="2760283"/>
                </a:moveTo>
                <a:cubicBezTo>
                  <a:pt x="5885016" y="2760283"/>
                  <a:pt x="5891157" y="2766424"/>
                  <a:pt x="5891157" y="2773999"/>
                </a:cubicBezTo>
                <a:cubicBezTo>
                  <a:pt x="5891157" y="2781574"/>
                  <a:pt x="5885016" y="2787715"/>
                  <a:pt x="5877441" y="2787715"/>
                </a:cubicBezTo>
                <a:cubicBezTo>
                  <a:pt x="5869866" y="2787715"/>
                  <a:pt x="5863725" y="2781574"/>
                  <a:pt x="5863725" y="2773999"/>
                </a:cubicBezTo>
                <a:cubicBezTo>
                  <a:pt x="5863725" y="2766424"/>
                  <a:pt x="5869866" y="2760283"/>
                  <a:pt x="5877441" y="2760283"/>
                </a:cubicBezTo>
                <a:close/>
                <a:moveTo>
                  <a:pt x="5823819" y="2759619"/>
                </a:moveTo>
                <a:cubicBezTo>
                  <a:pt x="5831394" y="2759619"/>
                  <a:pt x="5837535" y="2765760"/>
                  <a:pt x="5837535" y="2773335"/>
                </a:cubicBezTo>
                <a:cubicBezTo>
                  <a:pt x="5837535" y="2780910"/>
                  <a:pt x="5831394" y="2787051"/>
                  <a:pt x="5823819" y="2787051"/>
                </a:cubicBezTo>
                <a:cubicBezTo>
                  <a:pt x="5816244" y="2787051"/>
                  <a:pt x="5810103" y="2780910"/>
                  <a:pt x="5810103" y="2773335"/>
                </a:cubicBezTo>
                <a:cubicBezTo>
                  <a:pt x="5810103" y="2765760"/>
                  <a:pt x="5816244" y="2759619"/>
                  <a:pt x="5823819" y="2759619"/>
                </a:cubicBezTo>
                <a:close/>
                <a:moveTo>
                  <a:pt x="5769538" y="2758959"/>
                </a:moveTo>
                <a:cubicBezTo>
                  <a:pt x="5777113" y="2758959"/>
                  <a:pt x="5783254" y="2765100"/>
                  <a:pt x="5783254" y="2772675"/>
                </a:cubicBezTo>
                <a:cubicBezTo>
                  <a:pt x="5783254" y="2780250"/>
                  <a:pt x="5777113" y="2786391"/>
                  <a:pt x="5769538" y="2786391"/>
                </a:cubicBezTo>
                <a:cubicBezTo>
                  <a:pt x="5761963" y="2786391"/>
                  <a:pt x="5755822" y="2780250"/>
                  <a:pt x="5755822" y="2772675"/>
                </a:cubicBezTo>
                <a:cubicBezTo>
                  <a:pt x="5755822" y="2765100"/>
                  <a:pt x="5761963" y="2758959"/>
                  <a:pt x="5769538" y="2758959"/>
                </a:cubicBezTo>
                <a:close/>
                <a:moveTo>
                  <a:pt x="5715256" y="2758295"/>
                </a:moveTo>
                <a:cubicBezTo>
                  <a:pt x="5722831" y="2758295"/>
                  <a:pt x="5728972" y="2764436"/>
                  <a:pt x="5728972" y="2772011"/>
                </a:cubicBezTo>
                <a:cubicBezTo>
                  <a:pt x="5728972" y="2779586"/>
                  <a:pt x="5722831" y="2785727"/>
                  <a:pt x="5715256" y="2785727"/>
                </a:cubicBezTo>
                <a:cubicBezTo>
                  <a:pt x="5707681" y="2785727"/>
                  <a:pt x="5701540" y="2779586"/>
                  <a:pt x="5701540" y="2772011"/>
                </a:cubicBezTo>
                <a:cubicBezTo>
                  <a:pt x="5701540" y="2764436"/>
                  <a:pt x="5707681" y="2758295"/>
                  <a:pt x="5715256" y="2758295"/>
                </a:cubicBezTo>
                <a:close/>
                <a:moveTo>
                  <a:pt x="5660315" y="2757305"/>
                </a:moveTo>
                <a:cubicBezTo>
                  <a:pt x="5667890" y="2757305"/>
                  <a:pt x="5674031" y="2763446"/>
                  <a:pt x="5674031" y="2771021"/>
                </a:cubicBezTo>
                <a:cubicBezTo>
                  <a:pt x="5674031" y="2778596"/>
                  <a:pt x="5667890" y="2784737"/>
                  <a:pt x="5660315" y="2784737"/>
                </a:cubicBezTo>
                <a:cubicBezTo>
                  <a:pt x="5652740" y="2784737"/>
                  <a:pt x="5646599" y="2778596"/>
                  <a:pt x="5646599" y="2771021"/>
                </a:cubicBezTo>
                <a:cubicBezTo>
                  <a:pt x="5646599" y="2763446"/>
                  <a:pt x="5652740" y="2757305"/>
                  <a:pt x="5660315" y="2757305"/>
                </a:cubicBezTo>
                <a:close/>
                <a:moveTo>
                  <a:pt x="4565417" y="2757305"/>
                </a:moveTo>
                <a:cubicBezTo>
                  <a:pt x="4572992" y="2757305"/>
                  <a:pt x="4579133" y="2763446"/>
                  <a:pt x="4579133" y="2771021"/>
                </a:cubicBezTo>
                <a:cubicBezTo>
                  <a:pt x="4579133" y="2778596"/>
                  <a:pt x="4572992" y="2784737"/>
                  <a:pt x="4565417" y="2784737"/>
                </a:cubicBezTo>
                <a:cubicBezTo>
                  <a:pt x="4557842" y="2784737"/>
                  <a:pt x="4551701" y="2778596"/>
                  <a:pt x="4551701" y="2771021"/>
                </a:cubicBezTo>
                <a:cubicBezTo>
                  <a:pt x="4551701" y="2763446"/>
                  <a:pt x="4557842" y="2757305"/>
                  <a:pt x="4565417" y="2757305"/>
                </a:cubicBezTo>
                <a:close/>
                <a:moveTo>
                  <a:pt x="5605039" y="2756311"/>
                </a:moveTo>
                <a:cubicBezTo>
                  <a:pt x="5612614" y="2756311"/>
                  <a:pt x="5618755" y="2762452"/>
                  <a:pt x="5618755" y="2770027"/>
                </a:cubicBezTo>
                <a:cubicBezTo>
                  <a:pt x="5618755" y="2777602"/>
                  <a:pt x="5612614" y="2783743"/>
                  <a:pt x="5605039" y="2783743"/>
                </a:cubicBezTo>
                <a:cubicBezTo>
                  <a:pt x="5597464" y="2783743"/>
                  <a:pt x="5591323" y="2777602"/>
                  <a:pt x="5591323" y="2770027"/>
                </a:cubicBezTo>
                <a:cubicBezTo>
                  <a:pt x="5591323" y="2762452"/>
                  <a:pt x="5597464" y="2756311"/>
                  <a:pt x="5605039" y="2756311"/>
                </a:cubicBezTo>
                <a:close/>
                <a:moveTo>
                  <a:pt x="5549434" y="2754987"/>
                </a:moveTo>
                <a:cubicBezTo>
                  <a:pt x="5557009" y="2754987"/>
                  <a:pt x="5563150" y="2761128"/>
                  <a:pt x="5563150" y="2768703"/>
                </a:cubicBezTo>
                <a:cubicBezTo>
                  <a:pt x="5563150" y="2776278"/>
                  <a:pt x="5557009" y="2782419"/>
                  <a:pt x="5549434" y="2782419"/>
                </a:cubicBezTo>
                <a:cubicBezTo>
                  <a:pt x="5541859" y="2782419"/>
                  <a:pt x="5535718" y="2776278"/>
                  <a:pt x="5535718" y="2768703"/>
                </a:cubicBezTo>
                <a:cubicBezTo>
                  <a:pt x="5535718" y="2761128"/>
                  <a:pt x="5541859" y="2754987"/>
                  <a:pt x="5549434" y="2754987"/>
                </a:cubicBezTo>
                <a:close/>
                <a:moveTo>
                  <a:pt x="4257603" y="2754987"/>
                </a:moveTo>
                <a:cubicBezTo>
                  <a:pt x="4265178" y="2754987"/>
                  <a:pt x="4271319" y="2761128"/>
                  <a:pt x="4271319" y="2768703"/>
                </a:cubicBezTo>
                <a:cubicBezTo>
                  <a:pt x="4271319" y="2776278"/>
                  <a:pt x="4265178" y="2782419"/>
                  <a:pt x="4257603" y="2782419"/>
                </a:cubicBezTo>
                <a:cubicBezTo>
                  <a:pt x="4250028" y="2782419"/>
                  <a:pt x="4243887" y="2776278"/>
                  <a:pt x="4243887" y="2768703"/>
                </a:cubicBezTo>
                <a:cubicBezTo>
                  <a:pt x="4243887" y="2761128"/>
                  <a:pt x="4250028" y="2754987"/>
                  <a:pt x="4257603" y="2754987"/>
                </a:cubicBezTo>
                <a:close/>
                <a:moveTo>
                  <a:pt x="5492835" y="2753003"/>
                </a:moveTo>
                <a:cubicBezTo>
                  <a:pt x="5500410" y="2753003"/>
                  <a:pt x="5506551" y="2759144"/>
                  <a:pt x="5506551" y="2766719"/>
                </a:cubicBezTo>
                <a:cubicBezTo>
                  <a:pt x="5506551" y="2774294"/>
                  <a:pt x="5500410" y="2780435"/>
                  <a:pt x="5492835" y="2780435"/>
                </a:cubicBezTo>
                <a:cubicBezTo>
                  <a:pt x="5485260" y="2780435"/>
                  <a:pt x="5479119" y="2774294"/>
                  <a:pt x="5479119" y="2766719"/>
                </a:cubicBezTo>
                <a:cubicBezTo>
                  <a:pt x="5479119" y="2759144"/>
                  <a:pt x="5485260" y="2753003"/>
                  <a:pt x="5492835" y="2753003"/>
                </a:cubicBezTo>
                <a:close/>
                <a:moveTo>
                  <a:pt x="5435575" y="2751015"/>
                </a:moveTo>
                <a:cubicBezTo>
                  <a:pt x="5443150" y="2751015"/>
                  <a:pt x="5449291" y="2757156"/>
                  <a:pt x="5449291" y="2764731"/>
                </a:cubicBezTo>
                <a:cubicBezTo>
                  <a:pt x="5449291" y="2772306"/>
                  <a:pt x="5443150" y="2778447"/>
                  <a:pt x="5435575" y="2778447"/>
                </a:cubicBezTo>
                <a:cubicBezTo>
                  <a:pt x="5428000" y="2778447"/>
                  <a:pt x="5421859" y="2772306"/>
                  <a:pt x="5421859" y="2764731"/>
                </a:cubicBezTo>
                <a:cubicBezTo>
                  <a:pt x="5421859" y="2757156"/>
                  <a:pt x="5428000" y="2751015"/>
                  <a:pt x="5435575" y="2751015"/>
                </a:cubicBezTo>
                <a:close/>
                <a:moveTo>
                  <a:pt x="4371128" y="2751015"/>
                </a:moveTo>
                <a:cubicBezTo>
                  <a:pt x="4378703" y="2751015"/>
                  <a:pt x="4384844" y="2757156"/>
                  <a:pt x="4384844" y="2764731"/>
                </a:cubicBezTo>
                <a:cubicBezTo>
                  <a:pt x="4384844" y="2772306"/>
                  <a:pt x="4378703" y="2778447"/>
                  <a:pt x="4371128" y="2778447"/>
                </a:cubicBezTo>
                <a:cubicBezTo>
                  <a:pt x="4363553" y="2778447"/>
                  <a:pt x="4357412" y="2772306"/>
                  <a:pt x="4357412" y="2764731"/>
                </a:cubicBezTo>
                <a:cubicBezTo>
                  <a:pt x="4357412" y="2757156"/>
                  <a:pt x="4363553" y="2751015"/>
                  <a:pt x="4371128" y="2751015"/>
                </a:cubicBezTo>
                <a:close/>
                <a:moveTo>
                  <a:pt x="5089367" y="2750351"/>
                </a:moveTo>
                <a:cubicBezTo>
                  <a:pt x="5096942" y="2750351"/>
                  <a:pt x="5103083" y="2756492"/>
                  <a:pt x="5103083" y="2764067"/>
                </a:cubicBezTo>
                <a:cubicBezTo>
                  <a:pt x="5103083" y="2771642"/>
                  <a:pt x="5096942" y="2777783"/>
                  <a:pt x="5089367" y="2777783"/>
                </a:cubicBezTo>
                <a:cubicBezTo>
                  <a:pt x="5081792" y="2777783"/>
                  <a:pt x="5075651" y="2771642"/>
                  <a:pt x="5075651" y="2764067"/>
                </a:cubicBezTo>
                <a:cubicBezTo>
                  <a:pt x="5075651" y="2756492"/>
                  <a:pt x="5081792" y="2750351"/>
                  <a:pt x="5089367" y="2750351"/>
                </a:cubicBezTo>
                <a:close/>
                <a:moveTo>
                  <a:pt x="4926522" y="2750021"/>
                </a:moveTo>
                <a:cubicBezTo>
                  <a:pt x="4934097" y="2750021"/>
                  <a:pt x="4940238" y="2756162"/>
                  <a:pt x="4940238" y="2763737"/>
                </a:cubicBezTo>
                <a:cubicBezTo>
                  <a:pt x="4940238" y="2771312"/>
                  <a:pt x="4934097" y="2777453"/>
                  <a:pt x="4926522" y="2777453"/>
                </a:cubicBezTo>
                <a:cubicBezTo>
                  <a:pt x="4918947" y="2777453"/>
                  <a:pt x="4912806" y="2771312"/>
                  <a:pt x="4912806" y="2763737"/>
                </a:cubicBezTo>
                <a:cubicBezTo>
                  <a:pt x="4912806" y="2756162"/>
                  <a:pt x="4918947" y="2750021"/>
                  <a:pt x="4926522" y="2750021"/>
                </a:cubicBezTo>
                <a:close/>
                <a:moveTo>
                  <a:pt x="4880515" y="2750021"/>
                </a:moveTo>
                <a:cubicBezTo>
                  <a:pt x="4888090" y="2750021"/>
                  <a:pt x="4894231" y="2756162"/>
                  <a:pt x="4894231" y="2763737"/>
                </a:cubicBezTo>
                <a:cubicBezTo>
                  <a:pt x="4894231" y="2771312"/>
                  <a:pt x="4888090" y="2777453"/>
                  <a:pt x="4880515" y="2777453"/>
                </a:cubicBezTo>
                <a:cubicBezTo>
                  <a:pt x="4872940" y="2777453"/>
                  <a:pt x="4866799" y="2771312"/>
                  <a:pt x="4866799" y="2763737"/>
                </a:cubicBezTo>
                <a:cubicBezTo>
                  <a:pt x="4866799" y="2756162"/>
                  <a:pt x="4872940" y="2750021"/>
                  <a:pt x="4880515" y="2750021"/>
                </a:cubicBezTo>
                <a:close/>
                <a:moveTo>
                  <a:pt x="5377322" y="2748367"/>
                </a:moveTo>
                <a:cubicBezTo>
                  <a:pt x="5384897" y="2748367"/>
                  <a:pt x="5391038" y="2754508"/>
                  <a:pt x="5391038" y="2762083"/>
                </a:cubicBezTo>
                <a:cubicBezTo>
                  <a:pt x="5391038" y="2769658"/>
                  <a:pt x="5384897" y="2775799"/>
                  <a:pt x="5377322" y="2775799"/>
                </a:cubicBezTo>
                <a:cubicBezTo>
                  <a:pt x="5369747" y="2775799"/>
                  <a:pt x="5363606" y="2769658"/>
                  <a:pt x="5363606" y="2762083"/>
                </a:cubicBezTo>
                <a:cubicBezTo>
                  <a:pt x="5363606" y="2754508"/>
                  <a:pt x="5369747" y="2748367"/>
                  <a:pt x="5377322" y="2748367"/>
                </a:cubicBezTo>
                <a:close/>
                <a:moveTo>
                  <a:pt x="5317745" y="2744725"/>
                </a:moveTo>
                <a:cubicBezTo>
                  <a:pt x="5325320" y="2744725"/>
                  <a:pt x="5331461" y="2750866"/>
                  <a:pt x="5331461" y="2758441"/>
                </a:cubicBezTo>
                <a:cubicBezTo>
                  <a:pt x="5331461" y="2766016"/>
                  <a:pt x="5325320" y="2772157"/>
                  <a:pt x="5317745" y="2772157"/>
                </a:cubicBezTo>
                <a:cubicBezTo>
                  <a:pt x="5310170" y="2772157"/>
                  <a:pt x="5304029" y="2766016"/>
                  <a:pt x="5304029" y="2758441"/>
                </a:cubicBezTo>
                <a:cubicBezTo>
                  <a:pt x="5304029" y="2750866"/>
                  <a:pt x="5310170" y="2744725"/>
                  <a:pt x="5317745" y="2744725"/>
                </a:cubicBezTo>
                <a:close/>
                <a:moveTo>
                  <a:pt x="4488959" y="2744725"/>
                </a:moveTo>
                <a:cubicBezTo>
                  <a:pt x="4496534" y="2744725"/>
                  <a:pt x="4502675" y="2750866"/>
                  <a:pt x="4502675" y="2758441"/>
                </a:cubicBezTo>
                <a:cubicBezTo>
                  <a:pt x="4502675" y="2766016"/>
                  <a:pt x="4496534" y="2772157"/>
                  <a:pt x="4488959" y="2772157"/>
                </a:cubicBezTo>
                <a:cubicBezTo>
                  <a:pt x="4481384" y="2772157"/>
                  <a:pt x="4475243" y="2766016"/>
                  <a:pt x="4475243" y="2758441"/>
                </a:cubicBezTo>
                <a:cubicBezTo>
                  <a:pt x="4475243" y="2750866"/>
                  <a:pt x="4481384" y="2744725"/>
                  <a:pt x="4488959" y="2744725"/>
                </a:cubicBezTo>
                <a:close/>
                <a:moveTo>
                  <a:pt x="4971866" y="2743401"/>
                </a:moveTo>
                <a:cubicBezTo>
                  <a:pt x="4979441" y="2743401"/>
                  <a:pt x="4985582" y="2749542"/>
                  <a:pt x="4985582" y="2757117"/>
                </a:cubicBezTo>
                <a:cubicBezTo>
                  <a:pt x="4985582" y="2764692"/>
                  <a:pt x="4979441" y="2770833"/>
                  <a:pt x="4971866" y="2770833"/>
                </a:cubicBezTo>
                <a:cubicBezTo>
                  <a:pt x="4964291" y="2770833"/>
                  <a:pt x="4958150" y="2764692"/>
                  <a:pt x="4958150" y="2757117"/>
                </a:cubicBezTo>
                <a:cubicBezTo>
                  <a:pt x="4958150" y="2749542"/>
                  <a:pt x="4964291" y="2743401"/>
                  <a:pt x="4971866" y="2743401"/>
                </a:cubicBezTo>
                <a:close/>
                <a:moveTo>
                  <a:pt x="4835171" y="2743401"/>
                </a:moveTo>
                <a:cubicBezTo>
                  <a:pt x="4842746" y="2743401"/>
                  <a:pt x="4848887" y="2749542"/>
                  <a:pt x="4848887" y="2757117"/>
                </a:cubicBezTo>
                <a:cubicBezTo>
                  <a:pt x="4848887" y="2764692"/>
                  <a:pt x="4842746" y="2770833"/>
                  <a:pt x="4835171" y="2770833"/>
                </a:cubicBezTo>
                <a:cubicBezTo>
                  <a:pt x="4827596" y="2770833"/>
                  <a:pt x="4821455" y="2764692"/>
                  <a:pt x="4821455" y="2757117"/>
                </a:cubicBezTo>
                <a:cubicBezTo>
                  <a:pt x="4821455" y="2749542"/>
                  <a:pt x="4827596" y="2743401"/>
                  <a:pt x="4835171" y="2743401"/>
                </a:cubicBezTo>
                <a:close/>
                <a:moveTo>
                  <a:pt x="2205572" y="2742077"/>
                </a:moveTo>
                <a:cubicBezTo>
                  <a:pt x="2213149" y="2742077"/>
                  <a:pt x="2219294" y="2748218"/>
                  <a:pt x="2219294" y="2755793"/>
                </a:cubicBezTo>
                <a:cubicBezTo>
                  <a:pt x="2219294" y="2763368"/>
                  <a:pt x="2213149" y="2769509"/>
                  <a:pt x="2205572" y="2769509"/>
                </a:cubicBezTo>
                <a:cubicBezTo>
                  <a:pt x="2198000" y="2769509"/>
                  <a:pt x="2191858" y="2763368"/>
                  <a:pt x="2191858" y="2755793"/>
                </a:cubicBezTo>
                <a:cubicBezTo>
                  <a:pt x="2191858" y="2748218"/>
                  <a:pt x="2198000" y="2742077"/>
                  <a:pt x="2205572" y="2742077"/>
                </a:cubicBezTo>
                <a:close/>
                <a:moveTo>
                  <a:pt x="2102633" y="2742077"/>
                </a:moveTo>
                <a:cubicBezTo>
                  <a:pt x="2110211" y="2742077"/>
                  <a:pt x="2116349" y="2748218"/>
                  <a:pt x="2116349" y="2755793"/>
                </a:cubicBezTo>
                <a:cubicBezTo>
                  <a:pt x="2116349" y="2763368"/>
                  <a:pt x="2110211" y="2769509"/>
                  <a:pt x="2102633" y="2769509"/>
                </a:cubicBezTo>
                <a:cubicBezTo>
                  <a:pt x="2095063" y="2769509"/>
                  <a:pt x="2088921" y="2763368"/>
                  <a:pt x="2088921" y="2755793"/>
                </a:cubicBezTo>
                <a:cubicBezTo>
                  <a:pt x="2088921" y="2748218"/>
                  <a:pt x="2095063" y="2742077"/>
                  <a:pt x="2102633" y="2742077"/>
                </a:cubicBezTo>
                <a:close/>
                <a:moveTo>
                  <a:pt x="2308831" y="2741747"/>
                </a:moveTo>
                <a:cubicBezTo>
                  <a:pt x="2316416" y="2741747"/>
                  <a:pt x="2322555" y="2747888"/>
                  <a:pt x="2322555" y="2755463"/>
                </a:cubicBezTo>
                <a:cubicBezTo>
                  <a:pt x="2322555" y="2763038"/>
                  <a:pt x="2316416" y="2769179"/>
                  <a:pt x="2308831" y="2769179"/>
                </a:cubicBezTo>
                <a:cubicBezTo>
                  <a:pt x="2301261" y="2769179"/>
                  <a:pt x="2295123" y="2763038"/>
                  <a:pt x="2295123" y="2755463"/>
                </a:cubicBezTo>
                <a:cubicBezTo>
                  <a:pt x="2295123" y="2747888"/>
                  <a:pt x="2301261" y="2741747"/>
                  <a:pt x="2308831" y="2741747"/>
                </a:cubicBezTo>
                <a:close/>
                <a:moveTo>
                  <a:pt x="5256513" y="2740093"/>
                </a:moveTo>
                <a:cubicBezTo>
                  <a:pt x="5264088" y="2740093"/>
                  <a:pt x="5270229" y="2746234"/>
                  <a:pt x="5270229" y="2753809"/>
                </a:cubicBezTo>
                <a:cubicBezTo>
                  <a:pt x="5270229" y="2761384"/>
                  <a:pt x="5264088" y="2767525"/>
                  <a:pt x="5256513" y="2767525"/>
                </a:cubicBezTo>
                <a:cubicBezTo>
                  <a:pt x="5248938" y="2767525"/>
                  <a:pt x="5242797" y="2761384"/>
                  <a:pt x="5242797" y="2753809"/>
                </a:cubicBezTo>
                <a:cubicBezTo>
                  <a:pt x="5242797" y="2746234"/>
                  <a:pt x="5248938" y="2740093"/>
                  <a:pt x="5256513" y="2740093"/>
                </a:cubicBezTo>
                <a:close/>
                <a:moveTo>
                  <a:pt x="4698475" y="2737776"/>
                </a:moveTo>
                <a:cubicBezTo>
                  <a:pt x="4706050" y="2737776"/>
                  <a:pt x="4712191" y="2743917"/>
                  <a:pt x="4712191" y="2751492"/>
                </a:cubicBezTo>
                <a:cubicBezTo>
                  <a:pt x="4712191" y="2759067"/>
                  <a:pt x="4706050" y="2765208"/>
                  <a:pt x="4698475" y="2765208"/>
                </a:cubicBezTo>
                <a:cubicBezTo>
                  <a:pt x="4690900" y="2765208"/>
                  <a:pt x="4684759" y="2759067"/>
                  <a:pt x="4684759" y="2751492"/>
                </a:cubicBezTo>
                <a:cubicBezTo>
                  <a:pt x="4684759" y="2743917"/>
                  <a:pt x="4690900" y="2737776"/>
                  <a:pt x="4698475" y="2737776"/>
                </a:cubicBezTo>
                <a:close/>
                <a:moveTo>
                  <a:pt x="4192730" y="2735128"/>
                </a:moveTo>
                <a:cubicBezTo>
                  <a:pt x="4200305" y="2735128"/>
                  <a:pt x="4206446" y="2741269"/>
                  <a:pt x="4206446" y="2748844"/>
                </a:cubicBezTo>
                <a:cubicBezTo>
                  <a:pt x="4206446" y="2756419"/>
                  <a:pt x="4200305" y="2762560"/>
                  <a:pt x="4192730" y="2762560"/>
                </a:cubicBezTo>
                <a:cubicBezTo>
                  <a:pt x="4185155" y="2762560"/>
                  <a:pt x="4179014" y="2756419"/>
                  <a:pt x="4179014" y="2748844"/>
                </a:cubicBezTo>
                <a:cubicBezTo>
                  <a:pt x="4179014" y="2741269"/>
                  <a:pt x="4185155" y="2735128"/>
                  <a:pt x="4192730" y="2735128"/>
                </a:cubicBezTo>
                <a:close/>
                <a:moveTo>
                  <a:pt x="5192964" y="2733474"/>
                </a:moveTo>
                <a:cubicBezTo>
                  <a:pt x="5200539" y="2733474"/>
                  <a:pt x="5206680" y="2739615"/>
                  <a:pt x="5206680" y="2747190"/>
                </a:cubicBezTo>
                <a:cubicBezTo>
                  <a:pt x="5206680" y="2754765"/>
                  <a:pt x="5200539" y="2760906"/>
                  <a:pt x="5192964" y="2760906"/>
                </a:cubicBezTo>
                <a:cubicBezTo>
                  <a:pt x="5185389" y="2760906"/>
                  <a:pt x="5179248" y="2754765"/>
                  <a:pt x="5179248" y="2747190"/>
                </a:cubicBezTo>
                <a:cubicBezTo>
                  <a:pt x="5179248" y="2739615"/>
                  <a:pt x="5185389" y="2733474"/>
                  <a:pt x="5192964" y="2733474"/>
                </a:cubicBezTo>
                <a:close/>
                <a:moveTo>
                  <a:pt x="4613743" y="2733474"/>
                </a:moveTo>
                <a:cubicBezTo>
                  <a:pt x="4621318" y="2733474"/>
                  <a:pt x="4627459" y="2739615"/>
                  <a:pt x="4627459" y="2747190"/>
                </a:cubicBezTo>
                <a:cubicBezTo>
                  <a:pt x="4627459" y="2754765"/>
                  <a:pt x="4621318" y="2760906"/>
                  <a:pt x="4613743" y="2760906"/>
                </a:cubicBezTo>
                <a:cubicBezTo>
                  <a:pt x="4606168" y="2760906"/>
                  <a:pt x="4600027" y="2754765"/>
                  <a:pt x="4600027" y="2747190"/>
                </a:cubicBezTo>
                <a:cubicBezTo>
                  <a:pt x="4600027" y="2739615"/>
                  <a:pt x="4606168" y="2733474"/>
                  <a:pt x="4613743" y="2733474"/>
                </a:cubicBezTo>
                <a:close/>
                <a:moveTo>
                  <a:pt x="4303607" y="2732480"/>
                </a:moveTo>
                <a:cubicBezTo>
                  <a:pt x="4311182" y="2732480"/>
                  <a:pt x="4317323" y="2738621"/>
                  <a:pt x="4317323" y="2746196"/>
                </a:cubicBezTo>
                <a:cubicBezTo>
                  <a:pt x="4317323" y="2753771"/>
                  <a:pt x="4311182" y="2759912"/>
                  <a:pt x="4303607" y="2759912"/>
                </a:cubicBezTo>
                <a:cubicBezTo>
                  <a:pt x="4296032" y="2759912"/>
                  <a:pt x="4289891" y="2753771"/>
                  <a:pt x="4289891" y="2746196"/>
                </a:cubicBezTo>
                <a:cubicBezTo>
                  <a:pt x="4289891" y="2738621"/>
                  <a:pt x="4296032" y="2732480"/>
                  <a:pt x="4303607" y="2732480"/>
                </a:cubicBezTo>
                <a:close/>
                <a:moveTo>
                  <a:pt x="5015556" y="2729832"/>
                </a:moveTo>
                <a:cubicBezTo>
                  <a:pt x="5023131" y="2729832"/>
                  <a:pt x="5029272" y="2735973"/>
                  <a:pt x="5029272" y="2743548"/>
                </a:cubicBezTo>
                <a:cubicBezTo>
                  <a:pt x="5029272" y="2751123"/>
                  <a:pt x="5023131" y="2757264"/>
                  <a:pt x="5015556" y="2757264"/>
                </a:cubicBezTo>
                <a:cubicBezTo>
                  <a:pt x="5007981" y="2757264"/>
                  <a:pt x="5001840" y="2751123"/>
                  <a:pt x="5001840" y="2743548"/>
                </a:cubicBezTo>
                <a:cubicBezTo>
                  <a:pt x="5001840" y="2735973"/>
                  <a:pt x="5007981" y="2729832"/>
                  <a:pt x="5015556" y="2729832"/>
                </a:cubicBezTo>
                <a:close/>
                <a:moveTo>
                  <a:pt x="4791151" y="2729832"/>
                </a:moveTo>
                <a:cubicBezTo>
                  <a:pt x="4798726" y="2729832"/>
                  <a:pt x="4804867" y="2735973"/>
                  <a:pt x="4804867" y="2743548"/>
                </a:cubicBezTo>
                <a:cubicBezTo>
                  <a:pt x="4804867" y="2751123"/>
                  <a:pt x="4798726" y="2757264"/>
                  <a:pt x="4791151" y="2757264"/>
                </a:cubicBezTo>
                <a:cubicBezTo>
                  <a:pt x="4783576" y="2757264"/>
                  <a:pt x="4777435" y="2751123"/>
                  <a:pt x="4777435" y="2743548"/>
                </a:cubicBezTo>
                <a:cubicBezTo>
                  <a:pt x="4777435" y="2735973"/>
                  <a:pt x="4783576" y="2729832"/>
                  <a:pt x="4791151" y="2729832"/>
                </a:cubicBezTo>
                <a:close/>
                <a:moveTo>
                  <a:pt x="4417466" y="2728838"/>
                </a:moveTo>
                <a:cubicBezTo>
                  <a:pt x="4425041" y="2728838"/>
                  <a:pt x="4431182" y="2734979"/>
                  <a:pt x="4431182" y="2742554"/>
                </a:cubicBezTo>
                <a:cubicBezTo>
                  <a:pt x="4431182" y="2750129"/>
                  <a:pt x="4425041" y="2756270"/>
                  <a:pt x="4417466" y="2756270"/>
                </a:cubicBezTo>
                <a:cubicBezTo>
                  <a:pt x="4409891" y="2756270"/>
                  <a:pt x="4403750" y="2750129"/>
                  <a:pt x="4403750" y="2742554"/>
                </a:cubicBezTo>
                <a:cubicBezTo>
                  <a:pt x="4403750" y="2734979"/>
                  <a:pt x="4409891" y="2728838"/>
                  <a:pt x="4417466" y="2728838"/>
                </a:cubicBezTo>
                <a:close/>
                <a:moveTo>
                  <a:pt x="5126767" y="2724206"/>
                </a:moveTo>
                <a:cubicBezTo>
                  <a:pt x="5134342" y="2724206"/>
                  <a:pt x="5140483" y="2730347"/>
                  <a:pt x="5140483" y="2737922"/>
                </a:cubicBezTo>
                <a:cubicBezTo>
                  <a:pt x="5140483" y="2745497"/>
                  <a:pt x="5134342" y="2751638"/>
                  <a:pt x="5126767" y="2751638"/>
                </a:cubicBezTo>
                <a:cubicBezTo>
                  <a:pt x="5119192" y="2751638"/>
                  <a:pt x="5113051" y="2745497"/>
                  <a:pt x="5113051" y="2737922"/>
                </a:cubicBezTo>
                <a:cubicBezTo>
                  <a:pt x="5113051" y="2730347"/>
                  <a:pt x="5119192" y="2724206"/>
                  <a:pt x="5126767" y="2724206"/>
                </a:cubicBezTo>
                <a:close/>
                <a:moveTo>
                  <a:pt x="4535960" y="2722218"/>
                </a:moveTo>
                <a:cubicBezTo>
                  <a:pt x="4543535" y="2722218"/>
                  <a:pt x="4549676" y="2728359"/>
                  <a:pt x="4549676" y="2735934"/>
                </a:cubicBezTo>
                <a:cubicBezTo>
                  <a:pt x="4549676" y="2743509"/>
                  <a:pt x="4543535" y="2749650"/>
                  <a:pt x="4535960" y="2749650"/>
                </a:cubicBezTo>
                <a:cubicBezTo>
                  <a:pt x="4528385" y="2749650"/>
                  <a:pt x="4522244" y="2743509"/>
                  <a:pt x="4522244" y="2735934"/>
                </a:cubicBezTo>
                <a:cubicBezTo>
                  <a:pt x="4522244" y="2728359"/>
                  <a:pt x="4528385" y="2722218"/>
                  <a:pt x="4535960" y="2722218"/>
                </a:cubicBezTo>
                <a:close/>
                <a:moveTo>
                  <a:pt x="7912335" y="2719240"/>
                </a:moveTo>
                <a:cubicBezTo>
                  <a:pt x="7919910" y="2719240"/>
                  <a:pt x="7926051" y="2725381"/>
                  <a:pt x="7926051" y="2732956"/>
                </a:cubicBezTo>
                <a:cubicBezTo>
                  <a:pt x="7926051" y="2740531"/>
                  <a:pt x="7919910" y="2746672"/>
                  <a:pt x="7912335" y="2746672"/>
                </a:cubicBezTo>
                <a:cubicBezTo>
                  <a:pt x="7904760" y="2746672"/>
                  <a:pt x="7898619" y="2740531"/>
                  <a:pt x="7898619" y="2732956"/>
                </a:cubicBezTo>
                <a:cubicBezTo>
                  <a:pt x="7898619" y="2725381"/>
                  <a:pt x="7904760" y="2719240"/>
                  <a:pt x="7912335" y="2719240"/>
                </a:cubicBezTo>
                <a:close/>
                <a:moveTo>
                  <a:pt x="7861031" y="2719240"/>
                </a:moveTo>
                <a:cubicBezTo>
                  <a:pt x="7868606" y="2719240"/>
                  <a:pt x="7874747" y="2725381"/>
                  <a:pt x="7874747" y="2732956"/>
                </a:cubicBezTo>
                <a:cubicBezTo>
                  <a:pt x="7874747" y="2740531"/>
                  <a:pt x="7868606" y="2746672"/>
                  <a:pt x="7861031" y="2746672"/>
                </a:cubicBezTo>
                <a:cubicBezTo>
                  <a:pt x="7853456" y="2746672"/>
                  <a:pt x="7847315" y="2740531"/>
                  <a:pt x="7847315" y="2732956"/>
                </a:cubicBezTo>
                <a:cubicBezTo>
                  <a:pt x="7847315" y="2725381"/>
                  <a:pt x="7853456" y="2719240"/>
                  <a:pt x="7861031" y="2719240"/>
                </a:cubicBezTo>
                <a:close/>
                <a:moveTo>
                  <a:pt x="7809398" y="2719240"/>
                </a:moveTo>
                <a:cubicBezTo>
                  <a:pt x="7816973" y="2719240"/>
                  <a:pt x="7823114" y="2725381"/>
                  <a:pt x="7823114" y="2732956"/>
                </a:cubicBezTo>
                <a:cubicBezTo>
                  <a:pt x="7823114" y="2740531"/>
                  <a:pt x="7816973" y="2746672"/>
                  <a:pt x="7809398" y="2746672"/>
                </a:cubicBezTo>
                <a:cubicBezTo>
                  <a:pt x="7801823" y="2746672"/>
                  <a:pt x="7795682" y="2740531"/>
                  <a:pt x="7795682" y="2732956"/>
                </a:cubicBezTo>
                <a:cubicBezTo>
                  <a:pt x="7795682" y="2725381"/>
                  <a:pt x="7801823" y="2719240"/>
                  <a:pt x="7809398" y="2719240"/>
                </a:cubicBezTo>
                <a:close/>
                <a:moveTo>
                  <a:pt x="2254889" y="2719240"/>
                </a:moveTo>
                <a:cubicBezTo>
                  <a:pt x="2262466" y="2719240"/>
                  <a:pt x="2268607" y="2725381"/>
                  <a:pt x="2268607" y="2732956"/>
                </a:cubicBezTo>
                <a:cubicBezTo>
                  <a:pt x="2268607" y="2740531"/>
                  <a:pt x="2262466" y="2746672"/>
                  <a:pt x="2254889" y="2746672"/>
                </a:cubicBezTo>
                <a:cubicBezTo>
                  <a:pt x="2247313" y="2746672"/>
                  <a:pt x="2241173" y="2740531"/>
                  <a:pt x="2241173" y="2732956"/>
                </a:cubicBezTo>
                <a:cubicBezTo>
                  <a:pt x="2241173" y="2725381"/>
                  <a:pt x="2247313" y="2719240"/>
                  <a:pt x="2254889" y="2719240"/>
                </a:cubicBezTo>
                <a:close/>
                <a:moveTo>
                  <a:pt x="2151932" y="2719240"/>
                </a:moveTo>
                <a:cubicBezTo>
                  <a:pt x="2159510" y="2719240"/>
                  <a:pt x="2165653" y="2725381"/>
                  <a:pt x="2165653" y="2732956"/>
                </a:cubicBezTo>
                <a:cubicBezTo>
                  <a:pt x="2165653" y="2740531"/>
                  <a:pt x="2159510" y="2746672"/>
                  <a:pt x="2151932" y="2746672"/>
                </a:cubicBezTo>
                <a:cubicBezTo>
                  <a:pt x="2144361" y="2746672"/>
                  <a:pt x="2138217" y="2740531"/>
                  <a:pt x="2138217" y="2732956"/>
                </a:cubicBezTo>
                <a:cubicBezTo>
                  <a:pt x="2138217" y="2725381"/>
                  <a:pt x="2144361" y="2719240"/>
                  <a:pt x="2151932" y="2719240"/>
                </a:cubicBezTo>
                <a:close/>
                <a:moveTo>
                  <a:pt x="2049014" y="2719240"/>
                </a:moveTo>
                <a:cubicBezTo>
                  <a:pt x="2056585" y="2719240"/>
                  <a:pt x="2062732" y="2725381"/>
                  <a:pt x="2062732" y="2732956"/>
                </a:cubicBezTo>
                <a:cubicBezTo>
                  <a:pt x="2062732" y="2740531"/>
                  <a:pt x="2056585" y="2746672"/>
                  <a:pt x="2049014" y="2746672"/>
                </a:cubicBezTo>
                <a:cubicBezTo>
                  <a:pt x="2041441" y="2746672"/>
                  <a:pt x="2035301" y="2740531"/>
                  <a:pt x="2035301" y="2732956"/>
                </a:cubicBezTo>
                <a:cubicBezTo>
                  <a:pt x="2035301" y="2725381"/>
                  <a:pt x="2041441" y="2719240"/>
                  <a:pt x="2049014" y="2719240"/>
                </a:cubicBezTo>
                <a:close/>
                <a:moveTo>
                  <a:pt x="7500590" y="2718910"/>
                </a:moveTo>
                <a:cubicBezTo>
                  <a:pt x="7508165" y="2718910"/>
                  <a:pt x="7514306" y="2725051"/>
                  <a:pt x="7514306" y="2732626"/>
                </a:cubicBezTo>
                <a:cubicBezTo>
                  <a:pt x="7514306" y="2740201"/>
                  <a:pt x="7508165" y="2746342"/>
                  <a:pt x="7500590" y="2746342"/>
                </a:cubicBezTo>
                <a:cubicBezTo>
                  <a:pt x="7493015" y="2746342"/>
                  <a:pt x="7486874" y="2740201"/>
                  <a:pt x="7486874" y="2732626"/>
                </a:cubicBezTo>
                <a:cubicBezTo>
                  <a:pt x="7486874" y="2725051"/>
                  <a:pt x="7493015" y="2718910"/>
                  <a:pt x="7500590" y="2718910"/>
                </a:cubicBezTo>
                <a:close/>
                <a:moveTo>
                  <a:pt x="7449286" y="2718910"/>
                </a:moveTo>
                <a:cubicBezTo>
                  <a:pt x="7456861" y="2718910"/>
                  <a:pt x="7463002" y="2725051"/>
                  <a:pt x="7463002" y="2732626"/>
                </a:cubicBezTo>
                <a:cubicBezTo>
                  <a:pt x="7463002" y="2740201"/>
                  <a:pt x="7456861" y="2746342"/>
                  <a:pt x="7449286" y="2746342"/>
                </a:cubicBezTo>
                <a:cubicBezTo>
                  <a:pt x="7441711" y="2746342"/>
                  <a:pt x="7435570" y="2740201"/>
                  <a:pt x="7435570" y="2732626"/>
                </a:cubicBezTo>
                <a:cubicBezTo>
                  <a:pt x="7435570" y="2725051"/>
                  <a:pt x="7441711" y="2718910"/>
                  <a:pt x="7449286" y="2718910"/>
                </a:cubicBezTo>
                <a:close/>
                <a:moveTo>
                  <a:pt x="7397653" y="2718910"/>
                </a:moveTo>
                <a:cubicBezTo>
                  <a:pt x="7405228" y="2718910"/>
                  <a:pt x="7411369" y="2725051"/>
                  <a:pt x="7411369" y="2732626"/>
                </a:cubicBezTo>
                <a:cubicBezTo>
                  <a:pt x="7411369" y="2740201"/>
                  <a:pt x="7405228" y="2746342"/>
                  <a:pt x="7397653" y="2746342"/>
                </a:cubicBezTo>
                <a:cubicBezTo>
                  <a:pt x="7390078" y="2746342"/>
                  <a:pt x="7383937" y="2740201"/>
                  <a:pt x="7383937" y="2732626"/>
                </a:cubicBezTo>
                <a:cubicBezTo>
                  <a:pt x="7383937" y="2725051"/>
                  <a:pt x="7390078" y="2718910"/>
                  <a:pt x="7397653" y="2718910"/>
                </a:cubicBezTo>
                <a:close/>
                <a:moveTo>
                  <a:pt x="7346019" y="2718910"/>
                </a:moveTo>
                <a:cubicBezTo>
                  <a:pt x="7353594" y="2718910"/>
                  <a:pt x="7359735" y="2725051"/>
                  <a:pt x="7359735" y="2732626"/>
                </a:cubicBezTo>
                <a:cubicBezTo>
                  <a:pt x="7359735" y="2740201"/>
                  <a:pt x="7353594" y="2746342"/>
                  <a:pt x="7346019" y="2746342"/>
                </a:cubicBezTo>
                <a:cubicBezTo>
                  <a:pt x="7338444" y="2746342"/>
                  <a:pt x="7332303" y="2740201"/>
                  <a:pt x="7332303" y="2732626"/>
                </a:cubicBezTo>
                <a:cubicBezTo>
                  <a:pt x="7332303" y="2725051"/>
                  <a:pt x="7338444" y="2718910"/>
                  <a:pt x="7346019" y="2718910"/>
                </a:cubicBezTo>
                <a:close/>
                <a:moveTo>
                  <a:pt x="7294716" y="2718910"/>
                </a:moveTo>
                <a:cubicBezTo>
                  <a:pt x="7302291" y="2718910"/>
                  <a:pt x="7308432" y="2725051"/>
                  <a:pt x="7308432" y="2732626"/>
                </a:cubicBezTo>
                <a:cubicBezTo>
                  <a:pt x="7308432" y="2740201"/>
                  <a:pt x="7302291" y="2746342"/>
                  <a:pt x="7294716" y="2746342"/>
                </a:cubicBezTo>
                <a:cubicBezTo>
                  <a:pt x="7287141" y="2746342"/>
                  <a:pt x="7281000" y="2740201"/>
                  <a:pt x="7281000" y="2732626"/>
                </a:cubicBezTo>
                <a:cubicBezTo>
                  <a:pt x="7281000" y="2725051"/>
                  <a:pt x="7287141" y="2718910"/>
                  <a:pt x="7294716" y="2718910"/>
                </a:cubicBezTo>
                <a:close/>
                <a:moveTo>
                  <a:pt x="7243082" y="2718910"/>
                </a:moveTo>
                <a:cubicBezTo>
                  <a:pt x="7250657" y="2718910"/>
                  <a:pt x="7256798" y="2725051"/>
                  <a:pt x="7256798" y="2732626"/>
                </a:cubicBezTo>
                <a:cubicBezTo>
                  <a:pt x="7256798" y="2740201"/>
                  <a:pt x="7250657" y="2746342"/>
                  <a:pt x="7243082" y="2746342"/>
                </a:cubicBezTo>
                <a:cubicBezTo>
                  <a:pt x="7235507" y="2746342"/>
                  <a:pt x="7229366" y="2740201"/>
                  <a:pt x="7229366" y="2732626"/>
                </a:cubicBezTo>
                <a:cubicBezTo>
                  <a:pt x="7229366" y="2725051"/>
                  <a:pt x="7235507" y="2718910"/>
                  <a:pt x="7243082" y="2718910"/>
                </a:cubicBezTo>
                <a:close/>
                <a:moveTo>
                  <a:pt x="7191452" y="2718910"/>
                </a:moveTo>
                <a:cubicBezTo>
                  <a:pt x="7199027" y="2718910"/>
                  <a:pt x="7205168" y="2725051"/>
                  <a:pt x="7205168" y="2732626"/>
                </a:cubicBezTo>
                <a:cubicBezTo>
                  <a:pt x="7205168" y="2740201"/>
                  <a:pt x="7199027" y="2746342"/>
                  <a:pt x="7191452" y="2746342"/>
                </a:cubicBezTo>
                <a:cubicBezTo>
                  <a:pt x="7183877" y="2746342"/>
                  <a:pt x="7177736" y="2740201"/>
                  <a:pt x="7177736" y="2732626"/>
                </a:cubicBezTo>
                <a:cubicBezTo>
                  <a:pt x="7177736" y="2725051"/>
                  <a:pt x="7183877" y="2718910"/>
                  <a:pt x="7191452" y="2718910"/>
                </a:cubicBezTo>
                <a:close/>
                <a:moveTo>
                  <a:pt x="6778049" y="2718577"/>
                </a:moveTo>
                <a:cubicBezTo>
                  <a:pt x="6785624" y="2718577"/>
                  <a:pt x="6791765" y="2724718"/>
                  <a:pt x="6791765" y="2732293"/>
                </a:cubicBezTo>
                <a:cubicBezTo>
                  <a:pt x="6791765" y="2739868"/>
                  <a:pt x="6785624" y="2746009"/>
                  <a:pt x="6778049" y="2746009"/>
                </a:cubicBezTo>
                <a:cubicBezTo>
                  <a:pt x="6770474" y="2746009"/>
                  <a:pt x="6764333" y="2739868"/>
                  <a:pt x="6764333" y="2732293"/>
                </a:cubicBezTo>
                <a:cubicBezTo>
                  <a:pt x="6764333" y="2724718"/>
                  <a:pt x="6770474" y="2718577"/>
                  <a:pt x="6778049" y="2718577"/>
                </a:cubicBezTo>
                <a:close/>
                <a:moveTo>
                  <a:pt x="6726416" y="2718577"/>
                </a:moveTo>
                <a:cubicBezTo>
                  <a:pt x="6733991" y="2718577"/>
                  <a:pt x="6740132" y="2724718"/>
                  <a:pt x="6740132" y="2732293"/>
                </a:cubicBezTo>
                <a:cubicBezTo>
                  <a:pt x="6740132" y="2739868"/>
                  <a:pt x="6733991" y="2746009"/>
                  <a:pt x="6726416" y="2746009"/>
                </a:cubicBezTo>
                <a:cubicBezTo>
                  <a:pt x="6718841" y="2746009"/>
                  <a:pt x="6712700" y="2739868"/>
                  <a:pt x="6712700" y="2732293"/>
                </a:cubicBezTo>
                <a:cubicBezTo>
                  <a:pt x="6712700" y="2724718"/>
                  <a:pt x="6718841" y="2718577"/>
                  <a:pt x="6726416" y="2718577"/>
                </a:cubicBezTo>
                <a:close/>
                <a:moveTo>
                  <a:pt x="6674782" y="2718577"/>
                </a:moveTo>
                <a:cubicBezTo>
                  <a:pt x="6682357" y="2718577"/>
                  <a:pt x="6688498" y="2724718"/>
                  <a:pt x="6688498" y="2732293"/>
                </a:cubicBezTo>
                <a:cubicBezTo>
                  <a:pt x="6688498" y="2739868"/>
                  <a:pt x="6682357" y="2746009"/>
                  <a:pt x="6674782" y="2746009"/>
                </a:cubicBezTo>
                <a:cubicBezTo>
                  <a:pt x="6667207" y="2746009"/>
                  <a:pt x="6661066" y="2739868"/>
                  <a:pt x="6661066" y="2732293"/>
                </a:cubicBezTo>
                <a:cubicBezTo>
                  <a:pt x="6661066" y="2724718"/>
                  <a:pt x="6667207" y="2718577"/>
                  <a:pt x="6674782" y="2718577"/>
                </a:cubicBezTo>
                <a:close/>
                <a:moveTo>
                  <a:pt x="6622818" y="2718577"/>
                </a:moveTo>
                <a:cubicBezTo>
                  <a:pt x="6630393" y="2718577"/>
                  <a:pt x="6636534" y="2724718"/>
                  <a:pt x="6636534" y="2732293"/>
                </a:cubicBezTo>
                <a:cubicBezTo>
                  <a:pt x="6636534" y="2739868"/>
                  <a:pt x="6630393" y="2746009"/>
                  <a:pt x="6622818" y="2746009"/>
                </a:cubicBezTo>
                <a:cubicBezTo>
                  <a:pt x="6615243" y="2746009"/>
                  <a:pt x="6609102" y="2739868"/>
                  <a:pt x="6609102" y="2732293"/>
                </a:cubicBezTo>
                <a:cubicBezTo>
                  <a:pt x="6609102" y="2724718"/>
                  <a:pt x="6615243" y="2718577"/>
                  <a:pt x="6622818" y="2718577"/>
                </a:cubicBezTo>
                <a:close/>
                <a:moveTo>
                  <a:pt x="6570855" y="2718247"/>
                </a:moveTo>
                <a:cubicBezTo>
                  <a:pt x="6578430" y="2718247"/>
                  <a:pt x="6584571" y="2724388"/>
                  <a:pt x="6584571" y="2731963"/>
                </a:cubicBezTo>
                <a:cubicBezTo>
                  <a:pt x="6584571" y="2739538"/>
                  <a:pt x="6578430" y="2745679"/>
                  <a:pt x="6570855" y="2745679"/>
                </a:cubicBezTo>
                <a:cubicBezTo>
                  <a:pt x="6563280" y="2745679"/>
                  <a:pt x="6557139" y="2739538"/>
                  <a:pt x="6557139" y="2731963"/>
                </a:cubicBezTo>
                <a:cubicBezTo>
                  <a:pt x="6557139" y="2724388"/>
                  <a:pt x="6563280" y="2718247"/>
                  <a:pt x="6570855" y="2718247"/>
                </a:cubicBezTo>
                <a:close/>
                <a:moveTo>
                  <a:pt x="5943638" y="2716593"/>
                </a:moveTo>
                <a:cubicBezTo>
                  <a:pt x="5951213" y="2716593"/>
                  <a:pt x="5957354" y="2722734"/>
                  <a:pt x="5957354" y="2730309"/>
                </a:cubicBezTo>
                <a:cubicBezTo>
                  <a:pt x="5957354" y="2737884"/>
                  <a:pt x="5951213" y="2744025"/>
                  <a:pt x="5943638" y="2744025"/>
                </a:cubicBezTo>
                <a:cubicBezTo>
                  <a:pt x="5936063" y="2744025"/>
                  <a:pt x="5929922" y="2737884"/>
                  <a:pt x="5929922" y="2730309"/>
                </a:cubicBezTo>
                <a:cubicBezTo>
                  <a:pt x="5929922" y="2722734"/>
                  <a:pt x="5936063" y="2716593"/>
                  <a:pt x="5943638" y="2716593"/>
                </a:cubicBezTo>
                <a:close/>
                <a:moveTo>
                  <a:pt x="5890680" y="2716262"/>
                </a:moveTo>
                <a:cubicBezTo>
                  <a:pt x="5898255" y="2716262"/>
                  <a:pt x="5904396" y="2722403"/>
                  <a:pt x="5904396" y="2729978"/>
                </a:cubicBezTo>
                <a:cubicBezTo>
                  <a:pt x="5904396" y="2737553"/>
                  <a:pt x="5898255" y="2743694"/>
                  <a:pt x="5890680" y="2743694"/>
                </a:cubicBezTo>
                <a:cubicBezTo>
                  <a:pt x="5883105" y="2743694"/>
                  <a:pt x="5876964" y="2737553"/>
                  <a:pt x="5876964" y="2729978"/>
                </a:cubicBezTo>
                <a:cubicBezTo>
                  <a:pt x="5876964" y="2722403"/>
                  <a:pt x="5883105" y="2716262"/>
                  <a:pt x="5890680" y="2716262"/>
                </a:cubicBezTo>
                <a:close/>
                <a:moveTo>
                  <a:pt x="5837723" y="2715929"/>
                </a:moveTo>
                <a:cubicBezTo>
                  <a:pt x="5845298" y="2715929"/>
                  <a:pt x="5851439" y="2722070"/>
                  <a:pt x="5851439" y="2729645"/>
                </a:cubicBezTo>
                <a:cubicBezTo>
                  <a:pt x="5851439" y="2737220"/>
                  <a:pt x="5845298" y="2743361"/>
                  <a:pt x="5837723" y="2743361"/>
                </a:cubicBezTo>
                <a:cubicBezTo>
                  <a:pt x="5830148" y="2743361"/>
                  <a:pt x="5824007" y="2737220"/>
                  <a:pt x="5824007" y="2729645"/>
                </a:cubicBezTo>
                <a:cubicBezTo>
                  <a:pt x="5824007" y="2722070"/>
                  <a:pt x="5830148" y="2715929"/>
                  <a:pt x="5837723" y="2715929"/>
                </a:cubicBezTo>
                <a:close/>
                <a:moveTo>
                  <a:pt x="5784101" y="2715599"/>
                </a:moveTo>
                <a:cubicBezTo>
                  <a:pt x="5791676" y="2715599"/>
                  <a:pt x="5797817" y="2721740"/>
                  <a:pt x="5797817" y="2729315"/>
                </a:cubicBezTo>
                <a:cubicBezTo>
                  <a:pt x="5797817" y="2736890"/>
                  <a:pt x="5791676" y="2743031"/>
                  <a:pt x="5784101" y="2743031"/>
                </a:cubicBezTo>
                <a:cubicBezTo>
                  <a:pt x="5776526" y="2743031"/>
                  <a:pt x="5770385" y="2736890"/>
                  <a:pt x="5770385" y="2729315"/>
                </a:cubicBezTo>
                <a:cubicBezTo>
                  <a:pt x="5770385" y="2721740"/>
                  <a:pt x="5776526" y="2715599"/>
                  <a:pt x="5784101" y="2715599"/>
                </a:cubicBezTo>
                <a:close/>
                <a:moveTo>
                  <a:pt x="5730814" y="2714938"/>
                </a:moveTo>
                <a:cubicBezTo>
                  <a:pt x="5738389" y="2714938"/>
                  <a:pt x="5744530" y="2721079"/>
                  <a:pt x="5744530" y="2728654"/>
                </a:cubicBezTo>
                <a:cubicBezTo>
                  <a:pt x="5744530" y="2736229"/>
                  <a:pt x="5738389" y="2742370"/>
                  <a:pt x="5730814" y="2742370"/>
                </a:cubicBezTo>
                <a:cubicBezTo>
                  <a:pt x="5723239" y="2742370"/>
                  <a:pt x="5717098" y="2736229"/>
                  <a:pt x="5717098" y="2728654"/>
                </a:cubicBezTo>
                <a:cubicBezTo>
                  <a:pt x="5717098" y="2721079"/>
                  <a:pt x="5723239" y="2714938"/>
                  <a:pt x="5730814" y="2714938"/>
                </a:cubicBezTo>
                <a:close/>
                <a:moveTo>
                  <a:pt x="5676866" y="2714275"/>
                </a:moveTo>
                <a:cubicBezTo>
                  <a:pt x="5684441" y="2714275"/>
                  <a:pt x="5690582" y="2720416"/>
                  <a:pt x="5690582" y="2727991"/>
                </a:cubicBezTo>
                <a:cubicBezTo>
                  <a:pt x="5690582" y="2735566"/>
                  <a:pt x="5684441" y="2741707"/>
                  <a:pt x="5676866" y="2741707"/>
                </a:cubicBezTo>
                <a:cubicBezTo>
                  <a:pt x="5669291" y="2741707"/>
                  <a:pt x="5663150" y="2735566"/>
                  <a:pt x="5663150" y="2727991"/>
                </a:cubicBezTo>
                <a:cubicBezTo>
                  <a:pt x="5663150" y="2720416"/>
                  <a:pt x="5669291" y="2714275"/>
                  <a:pt x="5676866" y="2714275"/>
                </a:cubicBezTo>
                <a:close/>
                <a:moveTo>
                  <a:pt x="5622584" y="2713615"/>
                </a:moveTo>
                <a:cubicBezTo>
                  <a:pt x="5630159" y="2713615"/>
                  <a:pt x="5636300" y="2719756"/>
                  <a:pt x="5636300" y="2727331"/>
                </a:cubicBezTo>
                <a:cubicBezTo>
                  <a:pt x="5636300" y="2734906"/>
                  <a:pt x="5630159" y="2741047"/>
                  <a:pt x="5622584" y="2741047"/>
                </a:cubicBezTo>
                <a:cubicBezTo>
                  <a:pt x="5615009" y="2741047"/>
                  <a:pt x="5608868" y="2734906"/>
                  <a:pt x="5608868" y="2727331"/>
                </a:cubicBezTo>
                <a:cubicBezTo>
                  <a:pt x="5608868" y="2719756"/>
                  <a:pt x="5615009" y="2713615"/>
                  <a:pt x="5622584" y="2713615"/>
                </a:cubicBezTo>
                <a:close/>
                <a:moveTo>
                  <a:pt x="5567969" y="2712951"/>
                </a:moveTo>
                <a:cubicBezTo>
                  <a:pt x="5575544" y="2712951"/>
                  <a:pt x="5581685" y="2719092"/>
                  <a:pt x="5581685" y="2726667"/>
                </a:cubicBezTo>
                <a:cubicBezTo>
                  <a:pt x="5581685" y="2734242"/>
                  <a:pt x="5575544" y="2740383"/>
                  <a:pt x="5567969" y="2740383"/>
                </a:cubicBezTo>
                <a:cubicBezTo>
                  <a:pt x="5560394" y="2740383"/>
                  <a:pt x="5554253" y="2734242"/>
                  <a:pt x="5554253" y="2726667"/>
                </a:cubicBezTo>
                <a:cubicBezTo>
                  <a:pt x="5554253" y="2719092"/>
                  <a:pt x="5560394" y="2712951"/>
                  <a:pt x="5567969" y="2712951"/>
                </a:cubicBezTo>
                <a:close/>
                <a:moveTo>
                  <a:pt x="4238734" y="2712951"/>
                </a:moveTo>
                <a:cubicBezTo>
                  <a:pt x="4246309" y="2712951"/>
                  <a:pt x="4252450" y="2719092"/>
                  <a:pt x="4252450" y="2726667"/>
                </a:cubicBezTo>
                <a:cubicBezTo>
                  <a:pt x="4252450" y="2734242"/>
                  <a:pt x="4246309" y="2740383"/>
                  <a:pt x="4238734" y="2740383"/>
                </a:cubicBezTo>
                <a:cubicBezTo>
                  <a:pt x="4231159" y="2740383"/>
                  <a:pt x="4225018" y="2734242"/>
                  <a:pt x="4225018" y="2726667"/>
                </a:cubicBezTo>
                <a:cubicBezTo>
                  <a:pt x="4225018" y="2719092"/>
                  <a:pt x="4231159" y="2712951"/>
                  <a:pt x="4238734" y="2712951"/>
                </a:cubicBezTo>
                <a:close/>
                <a:moveTo>
                  <a:pt x="5512694" y="2711627"/>
                </a:moveTo>
                <a:cubicBezTo>
                  <a:pt x="5520269" y="2711627"/>
                  <a:pt x="5526410" y="2717768"/>
                  <a:pt x="5526410" y="2725343"/>
                </a:cubicBezTo>
                <a:cubicBezTo>
                  <a:pt x="5526410" y="2732918"/>
                  <a:pt x="5520269" y="2739059"/>
                  <a:pt x="5512694" y="2739059"/>
                </a:cubicBezTo>
                <a:cubicBezTo>
                  <a:pt x="5505119" y="2739059"/>
                  <a:pt x="5498978" y="2732918"/>
                  <a:pt x="5498978" y="2725343"/>
                </a:cubicBezTo>
                <a:cubicBezTo>
                  <a:pt x="5498978" y="2717768"/>
                  <a:pt x="5505119" y="2711627"/>
                  <a:pt x="5512694" y="2711627"/>
                </a:cubicBezTo>
                <a:close/>
                <a:moveTo>
                  <a:pt x="5457092" y="2710303"/>
                </a:moveTo>
                <a:cubicBezTo>
                  <a:pt x="5464667" y="2710303"/>
                  <a:pt x="5470808" y="2716444"/>
                  <a:pt x="5470808" y="2724019"/>
                </a:cubicBezTo>
                <a:cubicBezTo>
                  <a:pt x="5470808" y="2731594"/>
                  <a:pt x="5464667" y="2737735"/>
                  <a:pt x="5457092" y="2737735"/>
                </a:cubicBezTo>
                <a:cubicBezTo>
                  <a:pt x="5449517" y="2737735"/>
                  <a:pt x="5443376" y="2731594"/>
                  <a:pt x="5443376" y="2724019"/>
                </a:cubicBezTo>
                <a:cubicBezTo>
                  <a:pt x="5443376" y="2716444"/>
                  <a:pt x="5449517" y="2710303"/>
                  <a:pt x="5457092" y="2710303"/>
                </a:cubicBezTo>
                <a:close/>
                <a:moveTo>
                  <a:pt x="4349615" y="2710303"/>
                </a:moveTo>
                <a:cubicBezTo>
                  <a:pt x="4357190" y="2710303"/>
                  <a:pt x="4363331" y="2716444"/>
                  <a:pt x="4363331" y="2724019"/>
                </a:cubicBezTo>
                <a:cubicBezTo>
                  <a:pt x="4363331" y="2731594"/>
                  <a:pt x="4357190" y="2737735"/>
                  <a:pt x="4349615" y="2737735"/>
                </a:cubicBezTo>
                <a:cubicBezTo>
                  <a:pt x="4342040" y="2737735"/>
                  <a:pt x="4335899" y="2731594"/>
                  <a:pt x="4335899" y="2724019"/>
                </a:cubicBezTo>
                <a:cubicBezTo>
                  <a:pt x="4335899" y="2716444"/>
                  <a:pt x="4342040" y="2710303"/>
                  <a:pt x="4349615" y="2710303"/>
                </a:cubicBezTo>
                <a:close/>
                <a:moveTo>
                  <a:pt x="5056929" y="2709973"/>
                </a:moveTo>
                <a:cubicBezTo>
                  <a:pt x="5064504" y="2709973"/>
                  <a:pt x="5070645" y="2716114"/>
                  <a:pt x="5070645" y="2723689"/>
                </a:cubicBezTo>
                <a:cubicBezTo>
                  <a:pt x="5070645" y="2731264"/>
                  <a:pt x="5064504" y="2737405"/>
                  <a:pt x="5056929" y="2737405"/>
                </a:cubicBezTo>
                <a:cubicBezTo>
                  <a:pt x="5049354" y="2737405"/>
                  <a:pt x="5043213" y="2731264"/>
                  <a:pt x="5043213" y="2723689"/>
                </a:cubicBezTo>
                <a:cubicBezTo>
                  <a:pt x="5043213" y="2716114"/>
                  <a:pt x="5049354" y="2709973"/>
                  <a:pt x="5056929" y="2709973"/>
                </a:cubicBezTo>
                <a:close/>
                <a:moveTo>
                  <a:pt x="4749775" y="2709973"/>
                </a:moveTo>
                <a:cubicBezTo>
                  <a:pt x="4757350" y="2709973"/>
                  <a:pt x="4763491" y="2716114"/>
                  <a:pt x="4763491" y="2723689"/>
                </a:cubicBezTo>
                <a:cubicBezTo>
                  <a:pt x="4763491" y="2731264"/>
                  <a:pt x="4757350" y="2737405"/>
                  <a:pt x="4749775" y="2737405"/>
                </a:cubicBezTo>
                <a:cubicBezTo>
                  <a:pt x="4742200" y="2737405"/>
                  <a:pt x="4736059" y="2731264"/>
                  <a:pt x="4736059" y="2723689"/>
                </a:cubicBezTo>
                <a:cubicBezTo>
                  <a:pt x="4736059" y="2716114"/>
                  <a:pt x="4742200" y="2709973"/>
                  <a:pt x="4749775" y="2709973"/>
                </a:cubicBezTo>
                <a:close/>
                <a:moveTo>
                  <a:pt x="4662395" y="2709313"/>
                </a:moveTo>
                <a:cubicBezTo>
                  <a:pt x="4669970" y="2709313"/>
                  <a:pt x="4676111" y="2715454"/>
                  <a:pt x="4676111" y="2723029"/>
                </a:cubicBezTo>
                <a:cubicBezTo>
                  <a:pt x="4676111" y="2730604"/>
                  <a:pt x="4669970" y="2736745"/>
                  <a:pt x="4662395" y="2736745"/>
                </a:cubicBezTo>
                <a:cubicBezTo>
                  <a:pt x="4654820" y="2736745"/>
                  <a:pt x="4648679" y="2730604"/>
                  <a:pt x="4648679" y="2723029"/>
                </a:cubicBezTo>
                <a:cubicBezTo>
                  <a:pt x="4648679" y="2715454"/>
                  <a:pt x="4654820" y="2709313"/>
                  <a:pt x="4662395" y="2709313"/>
                </a:cubicBezTo>
                <a:close/>
                <a:moveTo>
                  <a:pt x="5400493" y="2708649"/>
                </a:moveTo>
                <a:cubicBezTo>
                  <a:pt x="5408068" y="2708649"/>
                  <a:pt x="5414209" y="2714790"/>
                  <a:pt x="5414209" y="2722365"/>
                </a:cubicBezTo>
                <a:cubicBezTo>
                  <a:pt x="5414209" y="2729940"/>
                  <a:pt x="5408068" y="2736081"/>
                  <a:pt x="5400493" y="2736081"/>
                </a:cubicBezTo>
                <a:cubicBezTo>
                  <a:pt x="5392918" y="2736081"/>
                  <a:pt x="5386777" y="2729940"/>
                  <a:pt x="5386777" y="2722365"/>
                </a:cubicBezTo>
                <a:cubicBezTo>
                  <a:pt x="5386777" y="2714790"/>
                  <a:pt x="5392918" y="2708649"/>
                  <a:pt x="5400493" y="2708649"/>
                </a:cubicBezTo>
                <a:close/>
                <a:moveTo>
                  <a:pt x="5342900" y="2706331"/>
                </a:moveTo>
                <a:cubicBezTo>
                  <a:pt x="5350475" y="2706331"/>
                  <a:pt x="5356616" y="2712472"/>
                  <a:pt x="5356616" y="2720047"/>
                </a:cubicBezTo>
                <a:cubicBezTo>
                  <a:pt x="5356616" y="2727622"/>
                  <a:pt x="5350475" y="2733763"/>
                  <a:pt x="5342900" y="2733763"/>
                </a:cubicBezTo>
                <a:cubicBezTo>
                  <a:pt x="5335325" y="2733763"/>
                  <a:pt x="5329184" y="2727622"/>
                  <a:pt x="5329184" y="2720047"/>
                </a:cubicBezTo>
                <a:cubicBezTo>
                  <a:pt x="5329184" y="2712472"/>
                  <a:pt x="5335325" y="2706331"/>
                  <a:pt x="5342900" y="2706331"/>
                </a:cubicBezTo>
                <a:close/>
                <a:moveTo>
                  <a:pt x="4463804" y="2706331"/>
                </a:moveTo>
                <a:cubicBezTo>
                  <a:pt x="4471379" y="2706331"/>
                  <a:pt x="4477520" y="2712472"/>
                  <a:pt x="4477520" y="2720047"/>
                </a:cubicBezTo>
                <a:cubicBezTo>
                  <a:pt x="4477520" y="2727622"/>
                  <a:pt x="4471379" y="2733763"/>
                  <a:pt x="4463804" y="2733763"/>
                </a:cubicBezTo>
                <a:cubicBezTo>
                  <a:pt x="4456229" y="2733763"/>
                  <a:pt x="4450088" y="2727622"/>
                  <a:pt x="4450088" y="2720047"/>
                </a:cubicBezTo>
                <a:cubicBezTo>
                  <a:pt x="4450088" y="2712472"/>
                  <a:pt x="4456229" y="2706331"/>
                  <a:pt x="4463804" y="2706331"/>
                </a:cubicBezTo>
                <a:close/>
                <a:moveTo>
                  <a:pt x="5284316" y="2703353"/>
                </a:moveTo>
                <a:cubicBezTo>
                  <a:pt x="5291891" y="2703353"/>
                  <a:pt x="5298032" y="2709494"/>
                  <a:pt x="5298032" y="2717069"/>
                </a:cubicBezTo>
                <a:cubicBezTo>
                  <a:pt x="5298032" y="2724644"/>
                  <a:pt x="5291891" y="2730785"/>
                  <a:pt x="5284316" y="2730785"/>
                </a:cubicBezTo>
                <a:cubicBezTo>
                  <a:pt x="5276741" y="2730785"/>
                  <a:pt x="5270600" y="2724644"/>
                  <a:pt x="5270600" y="2717069"/>
                </a:cubicBezTo>
                <a:cubicBezTo>
                  <a:pt x="5270600" y="2709494"/>
                  <a:pt x="5276741" y="2703353"/>
                  <a:pt x="5284316" y="2703353"/>
                </a:cubicBezTo>
                <a:close/>
                <a:moveTo>
                  <a:pt x="4891770" y="2699711"/>
                </a:moveTo>
                <a:cubicBezTo>
                  <a:pt x="4899345" y="2699711"/>
                  <a:pt x="4905486" y="2705852"/>
                  <a:pt x="4905486" y="2713427"/>
                </a:cubicBezTo>
                <a:cubicBezTo>
                  <a:pt x="4905486" y="2721002"/>
                  <a:pt x="4899345" y="2727143"/>
                  <a:pt x="4891770" y="2727143"/>
                </a:cubicBezTo>
                <a:cubicBezTo>
                  <a:pt x="4884195" y="2727143"/>
                  <a:pt x="4878054" y="2721002"/>
                  <a:pt x="4878054" y="2713427"/>
                </a:cubicBezTo>
                <a:cubicBezTo>
                  <a:pt x="4878054" y="2705852"/>
                  <a:pt x="4884195" y="2699711"/>
                  <a:pt x="4891770" y="2699711"/>
                </a:cubicBezTo>
                <a:close/>
                <a:moveTo>
                  <a:pt x="5223745" y="2699051"/>
                </a:moveTo>
                <a:cubicBezTo>
                  <a:pt x="5231320" y="2699051"/>
                  <a:pt x="5237461" y="2705192"/>
                  <a:pt x="5237461" y="2712767"/>
                </a:cubicBezTo>
                <a:cubicBezTo>
                  <a:pt x="5237461" y="2720342"/>
                  <a:pt x="5231320" y="2726483"/>
                  <a:pt x="5223745" y="2726483"/>
                </a:cubicBezTo>
                <a:cubicBezTo>
                  <a:pt x="5216170" y="2726483"/>
                  <a:pt x="5210029" y="2720342"/>
                  <a:pt x="5210029" y="2712767"/>
                </a:cubicBezTo>
                <a:cubicBezTo>
                  <a:pt x="5210029" y="2705192"/>
                  <a:pt x="5216170" y="2699051"/>
                  <a:pt x="5223745" y="2699051"/>
                </a:cubicBezTo>
                <a:close/>
                <a:moveTo>
                  <a:pt x="4582959" y="2699051"/>
                </a:moveTo>
                <a:cubicBezTo>
                  <a:pt x="4590534" y="2699051"/>
                  <a:pt x="4596675" y="2705192"/>
                  <a:pt x="4596675" y="2712767"/>
                </a:cubicBezTo>
                <a:cubicBezTo>
                  <a:pt x="4596675" y="2720342"/>
                  <a:pt x="4590534" y="2726483"/>
                  <a:pt x="4582959" y="2726483"/>
                </a:cubicBezTo>
                <a:cubicBezTo>
                  <a:pt x="4575384" y="2726483"/>
                  <a:pt x="4569243" y="2720342"/>
                  <a:pt x="4569243" y="2712767"/>
                </a:cubicBezTo>
                <a:cubicBezTo>
                  <a:pt x="4569243" y="2705192"/>
                  <a:pt x="4575384" y="2699051"/>
                  <a:pt x="4582959" y="2699051"/>
                </a:cubicBezTo>
                <a:close/>
                <a:moveTo>
                  <a:pt x="4937774" y="2697397"/>
                </a:moveTo>
                <a:cubicBezTo>
                  <a:pt x="4945349" y="2697397"/>
                  <a:pt x="4951490" y="2703538"/>
                  <a:pt x="4951490" y="2711113"/>
                </a:cubicBezTo>
                <a:cubicBezTo>
                  <a:pt x="4951490" y="2718688"/>
                  <a:pt x="4945349" y="2724829"/>
                  <a:pt x="4937774" y="2724829"/>
                </a:cubicBezTo>
                <a:cubicBezTo>
                  <a:pt x="4930199" y="2724829"/>
                  <a:pt x="4924058" y="2718688"/>
                  <a:pt x="4924058" y="2711113"/>
                </a:cubicBezTo>
                <a:cubicBezTo>
                  <a:pt x="4924058" y="2703538"/>
                  <a:pt x="4930199" y="2697397"/>
                  <a:pt x="4937774" y="2697397"/>
                </a:cubicBezTo>
                <a:close/>
                <a:moveTo>
                  <a:pt x="2098331" y="2696403"/>
                </a:moveTo>
                <a:cubicBezTo>
                  <a:pt x="2105909" y="2696403"/>
                  <a:pt x="2112049" y="2702544"/>
                  <a:pt x="2112049" y="2710119"/>
                </a:cubicBezTo>
                <a:cubicBezTo>
                  <a:pt x="2112049" y="2717694"/>
                  <a:pt x="2105909" y="2723835"/>
                  <a:pt x="2098331" y="2723835"/>
                </a:cubicBezTo>
                <a:cubicBezTo>
                  <a:pt x="2090759" y="2723835"/>
                  <a:pt x="2084616" y="2717694"/>
                  <a:pt x="2084616" y="2710119"/>
                </a:cubicBezTo>
                <a:cubicBezTo>
                  <a:pt x="2084616" y="2702544"/>
                  <a:pt x="2090759" y="2696403"/>
                  <a:pt x="2098331" y="2696403"/>
                </a:cubicBezTo>
                <a:close/>
                <a:moveTo>
                  <a:pt x="1995401" y="2696403"/>
                </a:moveTo>
                <a:cubicBezTo>
                  <a:pt x="2002976" y="2696403"/>
                  <a:pt x="2009114" y="2702544"/>
                  <a:pt x="2009114" y="2710119"/>
                </a:cubicBezTo>
                <a:cubicBezTo>
                  <a:pt x="2009114" y="2717694"/>
                  <a:pt x="2002976" y="2723835"/>
                  <a:pt x="1995401" y="2723835"/>
                </a:cubicBezTo>
                <a:cubicBezTo>
                  <a:pt x="1987821" y="2723835"/>
                  <a:pt x="1981679" y="2717694"/>
                  <a:pt x="1981679" y="2710119"/>
                </a:cubicBezTo>
                <a:cubicBezTo>
                  <a:pt x="1981679" y="2702544"/>
                  <a:pt x="1987821" y="2696403"/>
                  <a:pt x="1995401" y="2696403"/>
                </a:cubicBezTo>
                <a:close/>
                <a:moveTo>
                  <a:pt x="1892457" y="2696403"/>
                </a:moveTo>
                <a:cubicBezTo>
                  <a:pt x="1900039" y="2696403"/>
                  <a:pt x="1906176" y="2702544"/>
                  <a:pt x="1906176" y="2710119"/>
                </a:cubicBezTo>
                <a:cubicBezTo>
                  <a:pt x="1906176" y="2717694"/>
                  <a:pt x="1900039" y="2723835"/>
                  <a:pt x="1892457" y="2723835"/>
                </a:cubicBezTo>
                <a:cubicBezTo>
                  <a:pt x="1884886" y="2723835"/>
                  <a:pt x="1878743" y="2717694"/>
                  <a:pt x="1878743" y="2710119"/>
                </a:cubicBezTo>
                <a:cubicBezTo>
                  <a:pt x="1878743" y="2702544"/>
                  <a:pt x="1884886" y="2696403"/>
                  <a:pt x="1892457" y="2696403"/>
                </a:cubicBezTo>
                <a:close/>
                <a:moveTo>
                  <a:pt x="2303876" y="2696070"/>
                </a:moveTo>
                <a:cubicBezTo>
                  <a:pt x="2311451" y="2696070"/>
                  <a:pt x="2317589" y="2702211"/>
                  <a:pt x="2317589" y="2709786"/>
                </a:cubicBezTo>
                <a:cubicBezTo>
                  <a:pt x="2317589" y="2717361"/>
                  <a:pt x="2311451" y="2723502"/>
                  <a:pt x="2303876" y="2723502"/>
                </a:cubicBezTo>
                <a:cubicBezTo>
                  <a:pt x="2296299" y="2723502"/>
                  <a:pt x="2290157" y="2717361"/>
                  <a:pt x="2290157" y="2709786"/>
                </a:cubicBezTo>
                <a:cubicBezTo>
                  <a:pt x="2290157" y="2702211"/>
                  <a:pt x="2296299" y="2696070"/>
                  <a:pt x="2303876" y="2696070"/>
                </a:cubicBezTo>
                <a:close/>
                <a:moveTo>
                  <a:pt x="2200936" y="2696070"/>
                </a:moveTo>
                <a:cubicBezTo>
                  <a:pt x="2208512" y="2696070"/>
                  <a:pt x="2214656" y="2702211"/>
                  <a:pt x="2214656" y="2709786"/>
                </a:cubicBezTo>
                <a:cubicBezTo>
                  <a:pt x="2214656" y="2717361"/>
                  <a:pt x="2208512" y="2723502"/>
                  <a:pt x="2200936" y="2723502"/>
                </a:cubicBezTo>
                <a:cubicBezTo>
                  <a:pt x="2193365" y="2723502"/>
                  <a:pt x="2187222" y="2717361"/>
                  <a:pt x="2187222" y="2709786"/>
                </a:cubicBezTo>
                <a:cubicBezTo>
                  <a:pt x="2187222" y="2702211"/>
                  <a:pt x="2193365" y="2696070"/>
                  <a:pt x="2200936" y="2696070"/>
                </a:cubicBezTo>
                <a:close/>
                <a:moveTo>
                  <a:pt x="4846422" y="2693422"/>
                </a:moveTo>
                <a:cubicBezTo>
                  <a:pt x="4853997" y="2693422"/>
                  <a:pt x="4860138" y="2699563"/>
                  <a:pt x="4860138" y="2707138"/>
                </a:cubicBezTo>
                <a:cubicBezTo>
                  <a:pt x="4860138" y="2714713"/>
                  <a:pt x="4853997" y="2720854"/>
                  <a:pt x="4846422" y="2720854"/>
                </a:cubicBezTo>
                <a:cubicBezTo>
                  <a:pt x="4838847" y="2720854"/>
                  <a:pt x="4832706" y="2714713"/>
                  <a:pt x="4832706" y="2707138"/>
                </a:cubicBezTo>
                <a:cubicBezTo>
                  <a:pt x="4832706" y="2699563"/>
                  <a:pt x="4838847" y="2693422"/>
                  <a:pt x="4846422" y="2693422"/>
                </a:cubicBezTo>
                <a:close/>
                <a:moveTo>
                  <a:pt x="5160860" y="2693092"/>
                </a:moveTo>
                <a:cubicBezTo>
                  <a:pt x="5168435" y="2693092"/>
                  <a:pt x="5174576" y="2699233"/>
                  <a:pt x="5174576" y="2706808"/>
                </a:cubicBezTo>
                <a:cubicBezTo>
                  <a:pt x="5174576" y="2714383"/>
                  <a:pt x="5168435" y="2720524"/>
                  <a:pt x="5160860" y="2720524"/>
                </a:cubicBezTo>
                <a:cubicBezTo>
                  <a:pt x="5153285" y="2720524"/>
                  <a:pt x="5147144" y="2714383"/>
                  <a:pt x="5147144" y="2706808"/>
                </a:cubicBezTo>
                <a:cubicBezTo>
                  <a:pt x="5147144" y="2699233"/>
                  <a:pt x="5153285" y="2693092"/>
                  <a:pt x="5160860" y="2693092"/>
                </a:cubicBezTo>
                <a:close/>
                <a:moveTo>
                  <a:pt x="4176509" y="2692098"/>
                </a:moveTo>
                <a:cubicBezTo>
                  <a:pt x="4184084" y="2692098"/>
                  <a:pt x="4190225" y="2698239"/>
                  <a:pt x="4190225" y="2705814"/>
                </a:cubicBezTo>
                <a:cubicBezTo>
                  <a:pt x="4190225" y="2713389"/>
                  <a:pt x="4184084" y="2719530"/>
                  <a:pt x="4176509" y="2719530"/>
                </a:cubicBezTo>
                <a:cubicBezTo>
                  <a:pt x="4168934" y="2719530"/>
                  <a:pt x="4162793" y="2713389"/>
                  <a:pt x="4162793" y="2705814"/>
                </a:cubicBezTo>
                <a:cubicBezTo>
                  <a:pt x="4162793" y="2698239"/>
                  <a:pt x="4168934" y="2692098"/>
                  <a:pt x="4176509" y="2692098"/>
                </a:cubicBezTo>
                <a:close/>
                <a:moveTo>
                  <a:pt x="4285072" y="2690444"/>
                </a:moveTo>
                <a:cubicBezTo>
                  <a:pt x="4292647" y="2690444"/>
                  <a:pt x="4298788" y="2696585"/>
                  <a:pt x="4298788" y="2704160"/>
                </a:cubicBezTo>
                <a:cubicBezTo>
                  <a:pt x="4298788" y="2711735"/>
                  <a:pt x="4292647" y="2717876"/>
                  <a:pt x="4285072" y="2717876"/>
                </a:cubicBezTo>
                <a:cubicBezTo>
                  <a:pt x="4277497" y="2717876"/>
                  <a:pt x="4271356" y="2711735"/>
                  <a:pt x="4271356" y="2704160"/>
                </a:cubicBezTo>
                <a:cubicBezTo>
                  <a:pt x="4271356" y="2696585"/>
                  <a:pt x="4277497" y="2690444"/>
                  <a:pt x="4285072" y="2690444"/>
                </a:cubicBezTo>
                <a:close/>
                <a:moveTo>
                  <a:pt x="4395953" y="2688130"/>
                </a:moveTo>
                <a:cubicBezTo>
                  <a:pt x="4403528" y="2688130"/>
                  <a:pt x="4409669" y="2694271"/>
                  <a:pt x="4409669" y="2701846"/>
                </a:cubicBezTo>
                <a:cubicBezTo>
                  <a:pt x="4409669" y="2709421"/>
                  <a:pt x="4403528" y="2715562"/>
                  <a:pt x="4395953" y="2715562"/>
                </a:cubicBezTo>
                <a:cubicBezTo>
                  <a:pt x="4388378" y="2715562"/>
                  <a:pt x="4382237" y="2709421"/>
                  <a:pt x="4382237" y="2701846"/>
                </a:cubicBezTo>
                <a:cubicBezTo>
                  <a:pt x="4382237" y="2694271"/>
                  <a:pt x="4388378" y="2688130"/>
                  <a:pt x="4395953" y="2688130"/>
                </a:cubicBezTo>
                <a:close/>
                <a:moveTo>
                  <a:pt x="4982458" y="2687136"/>
                </a:moveTo>
                <a:cubicBezTo>
                  <a:pt x="4990033" y="2687136"/>
                  <a:pt x="4996174" y="2693277"/>
                  <a:pt x="4996174" y="2700852"/>
                </a:cubicBezTo>
                <a:cubicBezTo>
                  <a:pt x="4996174" y="2708427"/>
                  <a:pt x="4990033" y="2714568"/>
                  <a:pt x="4982458" y="2714568"/>
                </a:cubicBezTo>
                <a:cubicBezTo>
                  <a:pt x="4974883" y="2714568"/>
                  <a:pt x="4968742" y="2708427"/>
                  <a:pt x="4968742" y="2700852"/>
                </a:cubicBezTo>
                <a:cubicBezTo>
                  <a:pt x="4968742" y="2693277"/>
                  <a:pt x="4974883" y="2687136"/>
                  <a:pt x="4982458" y="2687136"/>
                </a:cubicBezTo>
                <a:close/>
                <a:moveTo>
                  <a:pt x="5094993" y="2684154"/>
                </a:moveTo>
                <a:cubicBezTo>
                  <a:pt x="5102568" y="2684154"/>
                  <a:pt x="5108709" y="2690295"/>
                  <a:pt x="5108709" y="2697870"/>
                </a:cubicBezTo>
                <a:cubicBezTo>
                  <a:pt x="5108709" y="2705445"/>
                  <a:pt x="5102568" y="2711586"/>
                  <a:pt x="5094993" y="2711586"/>
                </a:cubicBezTo>
                <a:cubicBezTo>
                  <a:pt x="5087418" y="2711586"/>
                  <a:pt x="5081277" y="2705445"/>
                  <a:pt x="5081277" y="2697870"/>
                </a:cubicBezTo>
                <a:cubicBezTo>
                  <a:pt x="5081277" y="2690295"/>
                  <a:pt x="5087418" y="2684154"/>
                  <a:pt x="5094993" y="2684154"/>
                </a:cubicBezTo>
                <a:close/>
                <a:moveTo>
                  <a:pt x="4711714" y="2684154"/>
                </a:moveTo>
                <a:cubicBezTo>
                  <a:pt x="4719289" y="2684154"/>
                  <a:pt x="4725430" y="2690295"/>
                  <a:pt x="4725430" y="2697870"/>
                </a:cubicBezTo>
                <a:cubicBezTo>
                  <a:pt x="4725430" y="2705445"/>
                  <a:pt x="4719289" y="2711586"/>
                  <a:pt x="4711714" y="2711586"/>
                </a:cubicBezTo>
                <a:cubicBezTo>
                  <a:pt x="4704139" y="2711586"/>
                  <a:pt x="4697998" y="2705445"/>
                  <a:pt x="4697998" y="2697870"/>
                </a:cubicBezTo>
                <a:cubicBezTo>
                  <a:pt x="4697998" y="2690295"/>
                  <a:pt x="4704139" y="2684154"/>
                  <a:pt x="4711714" y="2684154"/>
                </a:cubicBezTo>
                <a:close/>
                <a:moveTo>
                  <a:pt x="4510142" y="2684154"/>
                </a:moveTo>
                <a:cubicBezTo>
                  <a:pt x="4517717" y="2684154"/>
                  <a:pt x="4523858" y="2690295"/>
                  <a:pt x="4523858" y="2697870"/>
                </a:cubicBezTo>
                <a:cubicBezTo>
                  <a:pt x="4523858" y="2705445"/>
                  <a:pt x="4517717" y="2711586"/>
                  <a:pt x="4510142" y="2711586"/>
                </a:cubicBezTo>
                <a:cubicBezTo>
                  <a:pt x="4502567" y="2711586"/>
                  <a:pt x="4496426" y="2705445"/>
                  <a:pt x="4496426" y="2697870"/>
                </a:cubicBezTo>
                <a:cubicBezTo>
                  <a:pt x="4496426" y="2690295"/>
                  <a:pt x="4502567" y="2684154"/>
                  <a:pt x="4510142" y="2684154"/>
                </a:cubicBezTo>
                <a:close/>
                <a:moveTo>
                  <a:pt x="4802732" y="2679192"/>
                </a:moveTo>
                <a:cubicBezTo>
                  <a:pt x="4810307" y="2679192"/>
                  <a:pt x="4816448" y="2685333"/>
                  <a:pt x="4816448" y="2692908"/>
                </a:cubicBezTo>
                <a:cubicBezTo>
                  <a:pt x="4816448" y="2700483"/>
                  <a:pt x="4810307" y="2706624"/>
                  <a:pt x="4802732" y="2706624"/>
                </a:cubicBezTo>
                <a:cubicBezTo>
                  <a:pt x="4795157" y="2706624"/>
                  <a:pt x="4789016" y="2700483"/>
                  <a:pt x="4789016" y="2692908"/>
                </a:cubicBezTo>
                <a:cubicBezTo>
                  <a:pt x="4789016" y="2685333"/>
                  <a:pt x="4795157" y="2679192"/>
                  <a:pt x="4802732" y="2679192"/>
                </a:cubicBezTo>
                <a:close/>
                <a:moveTo>
                  <a:pt x="4630290" y="2676214"/>
                </a:moveTo>
                <a:cubicBezTo>
                  <a:pt x="4637865" y="2676214"/>
                  <a:pt x="4644006" y="2682355"/>
                  <a:pt x="4644006" y="2689930"/>
                </a:cubicBezTo>
                <a:cubicBezTo>
                  <a:pt x="4644006" y="2697505"/>
                  <a:pt x="4637865" y="2703646"/>
                  <a:pt x="4630290" y="2703646"/>
                </a:cubicBezTo>
                <a:cubicBezTo>
                  <a:pt x="4622715" y="2703646"/>
                  <a:pt x="4616574" y="2697505"/>
                  <a:pt x="4616574" y="2689930"/>
                </a:cubicBezTo>
                <a:cubicBezTo>
                  <a:pt x="4616574" y="2682355"/>
                  <a:pt x="4622715" y="2676214"/>
                  <a:pt x="4630290" y="2676214"/>
                </a:cubicBezTo>
                <a:close/>
                <a:moveTo>
                  <a:pt x="7864673" y="2673233"/>
                </a:moveTo>
                <a:cubicBezTo>
                  <a:pt x="7872248" y="2673233"/>
                  <a:pt x="7878389" y="2679374"/>
                  <a:pt x="7878389" y="2686949"/>
                </a:cubicBezTo>
                <a:cubicBezTo>
                  <a:pt x="7878389" y="2694524"/>
                  <a:pt x="7872248" y="2700665"/>
                  <a:pt x="7864673" y="2700665"/>
                </a:cubicBezTo>
                <a:cubicBezTo>
                  <a:pt x="7857098" y="2700665"/>
                  <a:pt x="7850957" y="2694524"/>
                  <a:pt x="7850957" y="2686949"/>
                </a:cubicBezTo>
                <a:cubicBezTo>
                  <a:pt x="7850957" y="2679374"/>
                  <a:pt x="7857098" y="2673233"/>
                  <a:pt x="7864673" y="2673233"/>
                </a:cubicBezTo>
                <a:close/>
                <a:moveTo>
                  <a:pt x="7813370" y="2673233"/>
                </a:moveTo>
                <a:cubicBezTo>
                  <a:pt x="7820945" y="2673233"/>
                  <a:pt x="7827086" y="2679374"/>
                  <a:pt x="7827086" y="2686949"/>
                </a:cubicBezTo>
                <a:cubicBezTo>
                  <a:pt x="7827086" y="2694524"/>
                  <a:pt x="7820945" y="2700665"/>
                  <a:pt x="7813370" y="2700665"/>
                </a:cubicBezTo>
                <a:cubicBezTo>
                  <a:pt x="7805795" y="2700665"/>
                  <a:pt x="7799654" y="2694524"/>
                  <a:pt x="7799654" y="2686949"/>
                </a:cubicBezTo>
                <a:cubicBezTo>
                  <a:pt x="7799654" y="2679374"/>
                  <a:pt x="7805795" y="2673233"/>
                  <a:pt x="7813370" y="2673233"/>
                </a:cubicBezTo>
                <a:close/>
                <a:moveTo>
                  <a:pt x="7505222" y="2673233"/>
                </a:moveTo>
                <a:cubicBezTo>
                  <a:pt x="7512797" y="2673233"/>
                  <a:pt x="7518938" y="2679374"/>
                  <a:pt x="7518938" y="2686949"/>
                </a:cubicBezTo>
                <a:cubicBezTo>
                  <a:pt x="7518938" y="2694524"/>
                  <a:pt x="7512797" y="2700665"/>
                  <a:pt x="7505222" y="2700665"/>
                </a:cubicBezTo>
                <a:cubicBezTo>
                  <a:pt x="7497647" y="2700665"/>
                  <a:pt x="7491506" y="2694524"/>
                  <a:pt x="7491506" y="2686949"/>
                </a:cubicBezTo>
                <a:cubicBezTo>
                  <a:pt x="7491506" y="2679374"/>
                  <a:pt x="7497647" y="2673233"/>
                  <a:pt x="7505222" y="2673233"/>
                </a:cubicBezTo>
                <a:close/>
                <a:moveTo>
                  <a:pt x="7453588" y="2673233"/>
                </a:moveTo>
                <a:cubicBezTo>
                  <a:pt x="7461163" y="2673233"/>
                  <a:pt x="7467304" y="2679374"/>
                  <a:pt x="7467304" y="2686949"/>
                </a:cubicBezTo>
                <a:cubicBezTo>
                  <a:pt x="7467304" y="2694524"/>
                  <a:pt x="7461163" y="2700665"/>
                  <a:pt x="7453588" y="2700665"/>
                </a:cubicBezTo>
                <a:cubicBezTo>
                  <a:pt x="7446013" y="2700665"/>
                  <a:pt x="7439872" y="2694524"/>
                  <a:pt x="7439872" y="2686949"/>
                </a:cubicBezTo>
                <a:cubicBezTo>
                  <a:pt x="7439872" y="2679374"/>
                  <a:pt x="7446013" y="2673233"/>
                  <a:pt x="7453588" y="2673233"/>
                </a:cubicBezTo>
                <a:close/>
                <a:moveTo>
                  <a:pt x="7402288" y="2673233"/>
                </a:moveTo>
                <a:cubicBezTo>
                  <a:pt x="7409863" y="2673233"/>
                  <a:pt x="7416004" y="2679374"/>
                  <a:pt x="7416004" y="2686949"/>
                </a:cubicBezTo>
                <a:cubicBezTo>
                  <a:pt x="7416004" y="2694524"/>
                  <a:pt x="7409863" y="2700665"/>
                  <a:pt x="7402288" y="2700665"/>
                </a:cubicBezTo>
                <a:cubicBezTo>
                  <a:pt x="7394713" y="2700665"/>
                  <a:pt x="7388572" y="2694524"/>
                  <a:pt x="7388572" y="2686949"/>
                </a:cubicBezTo>
                <a:cubicBezTo>
                  <a:pt x="7388572" y="2679374"/>
                  <a:pt x="7394713" y="2673233"/>
                  <a:pt x="7402288" y="2673233"/>
                </a:cubicBezTo>
                <a:close/>
                <a:moveTo>
                  <a:pt x="7350967" y="2673233"/>
                </a:moveTo>
                <a:cubicBezTo>
                  <a:pt x="7358542" y="2673233"/>
                  <a:pt x="7364683" y="2679374"/>
                  <a:pt x="7364683" y="2686949"/>
                </a:cubicBezTo>
                <a:cubicBezTo>
                  <a:pt x="7364683" y="2694524"/>
                  <a:pt x="7358542" y="2700665"/>
                  <a:pt x="7350967" y="2700665"/>
                </a:cubicBezTo>
                <a:cubicBezTo>
                  <a:pt x="7343392" y="2700665"/>
                  <a:pt x="7337251" y="2694524"/>
                  <a:pt x="7337251" y="2686949"/>
                </a:cubicBezTo>
                <a:cubicBezTo>
                  <a:pt x="7337251" y="2679374"/>
                  <a:pt x="7343392" y="2673233"/>
                  <a:pt x="7350967" y="2673233"/>
                </a:cubicBezTo>
                <a:close/>
                <a:moveTo>
                  <a:pt x="7299351" y="2673233"/>
                </a:moveTo>
                <a:cubicBezTo>
                  <a:pt x="7306926" y="2673233"/>
                  <a:pt x="7313067" y="2679374"/>
                  <a:pt x="7313067" y="2686949"/>
                </a:cubicBezTo>
                <a:cubicBezTo>
                  <a:pt x="7313067" y="2694524"/>
                  <a:pt x="7306926" y="2700665"/>
                  <a:pt x="7299351" y="2700665"/>
                </a:cubicBezTo>
                <a:cubicBezTo>
                  <a:pt x="7291776" y="2700665"/>
                  <a:pt x="7285635" y="2694524"/>
                  <a:pt x="7285635" y="2686949"/>
                </a:cubicBezTo>
                <a:cubicBezTo>
                  <a:pt x="7285635" y="2679374"/>
                  <a:pt x="7291776" y="2673233"/>
                  <a:pt x="7299351" y="2673233"/>
                </a:cubicBezTo>
                <a:close/>
                <a:moveTo>
                  <a:pt x="7248048" y="2673233"/>
                </a:moveTo>
                <a:cubicBezTo>
                  <a:pt x="7255623" y="2673233"/>
                  <a:pt x="7261764" y="2679374"/>
                  <a:pt x="7261764" y="2686949"/>
                </a:cubicBezTo>
                <a:cubicBezTo>
                  <a:pt x="7261764" y="2694524"/>
                  <a:pt x="7255623" y="2700665"/>
                  <a:pt x="7248048" y="2700665"/>
                </a:cubicBezTo>
                <a:cubicBezTo>
                  <a:pt x="7240473" y="2700665"/>
                  <a:pt x="7234332" y="2694524"/>
                  <a:pt x="7234332" y="2686949"/>
                </a:cubicBezTo>
                <a:cubicBezTo>
                  <a:pt x="7234332" y="2679374"/>
                  <a:pt x="7240473" y="2673233"/>
                  <a:pt x="7248048" y="2673233"/>
                </a:cubicBezTo>
                <a:close/>
                <a:moveTo>
                  <a:pt x="7196414" y="2673233"/>
                </a:moveTo>
                <a:cubicBezTo>
                  <a:pt x="7203989" y="2673233"/>
                  <a:pt x="7210130" y="2679374"/>
                  <a:pt x="7210130" y="2686949"/>
                </a:cubicBezTo>
                <a:cubicBezTo>
                  <a:pt x="7210130" y="2694524"/>
                  <a:pt x="7203989" y="2700665"/>
                  <a:pt x="7196414" y="2700665"/>
                </a:cubicBezTo>
                <a:cubicBezTo>
                  <a:pt x="7188839" y="2700665"/>
                  <a:pt x="7182698" y="2694524"/>
                  <a:pt x="7182698" y="2686949"/>
                </a:cubicBezTo>
                <a:cubicBezTo>
                  <a:pt x="7182698" y="2679374"/>
                  <a:pt x="7188839" y="2673233"/>
                  <a:pt x="7196414" y="2673233"/>
                </a:cubicBezTo>
                <a:close/>
                <a:moveTo>
                  <a:pt x="7145114" y="2673233"/>
                </a:moveTo>
                <a:cubicBezTo>
                  <a:pt x="7152689" y="2673233"/>
                  <a:pt x="7158830" y="2679374"/>
                  <a:pt x="7158830" y="2686949"/>
                </a:cubicBezTo>
                <a:cubicBezTo>
                  <a:pt x="7158830" y="2694524"/>
                  <a:pt x="7152689" y="2700665"/>
                  <a:pt x="7145114" y="2700665"/>
                </a:cubicBezTo>
                <a:cubicBezTo>
                  <a:pt x="7137539" y="2700665"/>
                  <a:pt x="7131398" y="2694524"/>
                  <a:pt x="7131398" y="2686949"/>
                </a:cubicBezTo>
                <a:cubicBezTo>
                  <a:pt x="7131398" y="2679374"/>
                  <a:pt x="7137539" y="2673233"/>
                  <a:pt x="7145114" y="2673233"/>
                </a:cubicBezTo>
                <a:close/>
                <a:moveTo>
                  <a:pt x="6835973" y="2673233"/>
                </a:moveTo>
                <a:cubicBezTo>
                  <a:pt x="6843548" y="2673233"/>
                  <a:pt x="6849689" y="2679374"/>
                  <a:pt x="6849689" y="2686949"/>
                </a:cubicBezTo>
                <a:cubicBezTo>
                  <a:pt x="6849689" y="2694524"/>
                  <a:pt x="6843548" y="2700665"/>
                  <a:pt x="6835973" y="2700665"/>
                </a:cubicBezTo>
                <a:cubicBezTo>
                  <a:pt x="6828398" y="2700665"/>
                  <a:pt x="6822257" y="2694524"/>
                  <a:pt x="6822257" y="2686949"/>
                </a:cubicBezTo>
                <a:cubicBezTo>
                  <a:pt x="6822257" y="2679374"/>
                  <a:pt x="6828398" y="2673233"/>
                  <a:pt x="6835973" y="2673233"/>
                </a:cubicBezTo>
                <a:close/>
                <a:moveTo>
                  <a:pt x="2353191" y="2673233"/>
                </a:moveTo>
                <a:cubicBezTo>
                  <a:pt x="2360770" y="2673233"/>
                  <a:pt x="2366911" y="2679374"/>
                  <a:pt x="2366911" y="2686949"/>
                </a:cubicBezTo>
                <a:cubicBezTo>
                  <a:pt x="2366911" y="2694524"/>
                  <a:pt x="2360770" y="2700665"/>
                  <a:pt x="2353191" y="2700665"/>
                </a:cubicBezTo>
                <a:cubicBezTo>
                  <a:pt x="2345618" y="2700665"/>
                  <a:pt x="2339477" y="2694524"/>
                  <a:pt x="2339477" y="2686949"/>
                </a:cubicBezTo>
                <a:cubicBezTo>
                  <a:pt x="2339477" y="2679374"/>
                  <a:pt x="2345618" y="2673233"/>
                  <a:pt x="2353191" y="2673233"/>
                </a:cubicBezTo>
                <a:close/>
                <a:moveTo>
                  <a:pt x="2250255" y="2673233"/>
                </a:moveTo>
                <a:cubicBezTo>
                  <a:pt x="2257829" y="2673233"/>
                  <a:pt x="2263974" y="2679374"/>
                  <a:pt x="2263974" y="2686949"/>
                </a:cubicBezTo>
                <a:cubicBezTo>
                  <a:pt x="2263974" y="2694524"/>
                  <a:pt x="2257829" y="2700665"/>
                  <a:pt x="2250255" y="2700665"/>
                </a:cubicBezTo>
                <a:cubicBezTo>
                  <a:pt x="2242681" y="2700665"/>
                  <a:pt x="2236538" y="2694524"/>
                  <a:pt x="2236538" y="2686949"/>
                </a:cubicBezTo>
                <a:cubicBezTo>
                  <a:pt x="2236538" y="2679374"/>
                  <a:pt x="2242681" y="2673233"/>
                  <a:pt x="2250255" y="2673233"/>
                </a:cubicBezTo>
                <a:close/>
                <a:moveTo>
                  <a:pt x="2147652" y="2673233"/>
                </a:moveTo>
                <a:cubicBezTo>
                  <a:pt x="2155224" y="2673233"/>
                  <a:pt x="2161367" y="2679374"/>
                  <a:pt x="2161367" y="2686949"/>
                </a:cubicBezTo>
                <a:cubicBezTo>
                  <a:pt x="2161367" y="2694524"/>
                  <a:pt x="2155224" y="2700665"/>
                  <a:pt x="2147652" y="2700665"/>
                </a:cubicBezTo>
                <a:cubicBezTo>
                  <a:pt x="2140072" y="2700665"/>
                  <a:pt x="2133934" y="2694524"/>
                  <a:pt x="2133934" y="2686949"/>
                </a:cubicBezTo>
                <a:cubicBezTo>
                  <a:pt x="2133934" y="2679374"/>
                  <a:pt x="2140072" y="2673233"/>
                  <a:pt x="2147652" y="2673233"/>
                </a:cubicBezTo>
                <a:close/>
                <a:moveTo>
                  <a:pt x="2044719" y="2673233"/>
                </a:moveTo>
                <a:cubicBezTo>
                  <a:pt x="2052288" y="2673233"/>
                  <a:pt x="2058429" y="2679374"/>
                  <a:pt x="2058429" y="2686949"/>
                </a:cubicBezTo>
                <a:cubicBezTo>
                  <a:pt x="2058429" y="2694524"/>
                  <a:pt x="2052288" y="2700665"/>
                  <a:pt x="2044719" y="2700665"/>
                </a:cubicBezTo>
                <a:cubicBezTo>
                  <a:pt x="2037138" y="2700665"/>
                  <a:pt x="2030997" y="2694524"/>
                  <a:pt x="2030997" y="2686949"/>
                </a:cubicBezTo>
                <a:cubicBezTo>
                  <a:pt x="2030997" y="2679374"/>
                  <a:pt x="2037138" y="2673233"/>
                  <a:pt x="2044719" y="2673233"/>
                </a:cubicBezTo>
                <a:close/>
                <a:moveTo>
                  <a:pt x="1942107" y="2673233"/>
                </a:moveTo>
                <a:cubicBezTo>
                  <a:pt x="1949682" y="2673233"/>
                  <a:pt x="1955823" y="2679374"/>
                  <a:pt x="1955823" y="2686949"/>
                </a:cubicBezTo>
                <a:cubicBezTo>
                  <a:pt x="1955823" y="2694524"/>
                  <a:pt x="1949682" y="2700665"/>
                  <a:pt x="1942107" y="2700665"/>
                </a:cubicBezTo>
                <a:cubicBezTo>
                  <a:pt x="1934535" y="2700665"/>
                  <a:pt x="1928390" y="2694524"/>
                  <a:pt x="1928390" y="2686949"/>
                </a:cubicBezTo>
                <a:cubicBezTo>
                  <a:pt x="1928390" y="2679374"/>
                  <a:pt x="1934535" y="2673233"/>
                  <a:pt x="1942107" y="2673233"/>
                </a:cubicBezTo>
                <a:close/>
                <a:moveTo>
                  <a:pt x="6784339" y="2672903"/>
                </a:moveTo>
                <a:cubicBezTo>
                  <a:pt x="6791914" y="2672903"/>
                  <a:pt x="6798055" y="2679044"/>
                  <a:pt x="6798055" y="2686619"/>
                </a:cubicBezTo>
                <a:cubicBezTo>
                  <a:pt x="6798055" y="2694194"/>
                  <a:pt x="6791914" y="2700335"/>
                  <a:pt x="6784339" y="2700335"/>
                </a:cubicBezTo>
                <a:cubicBezTo>
                  <a:pt x="6776764" y="2700335"/>
                  <a:pt x="6770623" y="2694194"/>
                  <a:pt x="6770623" y="2686619"/>
                </a:cubicBezTo>
                <a:cubicBezTo>
                  <a:pt x="6770623" y="2679044"/>
                  <a:pt x="6776764" y="2672903"/>
                  <a:pt x="6784339" y="2672903"/>
                </a:cubicBezTo>
                <a:close/>
                <a:moveTo>
                  <a:pt x="6732705" y="2672903"/>
                </a:moveTo>
                <a:cubicBezTo>
                  <a:pt x="6740280" y="2672903"/>
                  <a:pt x="6746421" y="2679044"/>
                  <a:pt x="6746421" y="2686619"/>
                </a:cubicBezTo>
                <a:cubicBezTo>
                  <a:pt x="6746421" y="2694194"/>
                  <a:pt x="6740280" y="2700335"/>
                  <a:pt x="6732705" y="2700335"/>
                </a:cubicBezTo>
                <a:cubicBezTo>
                  <a:pt x="6725130" y="2700335"/>
                  <a:pt x="6718989" y="2694194"/>
                  <a:pt x="6718989" y="2686619"/>
                </a:cubicBezTo>
                <a:cubicBezTo>
                  <a:pt x="6718989" y="2679044"/>
                  <a:pt x="6725130" y="2672903"/>
                  <a:pt x="6732705" y="2672903"/>
                </a:cubicBezTo>
                <a:close/>
                <a:moveTo>
                  <a:pt x="6681072" y="2672903"/>
                </a:moveTo>
                <a:cubicBezTo>
                  <a:pt x="6688647" y="2672903"/>
                  <a:pt x="6694788" y="2679044"/>
                  <a:pt x="6694788" y="2686619"/>
                </a:cubicBezTo>
                <a:cubicBezTo>
                  <a:pt x="6694788" y="2694194"/>
                  <a:pt x="6688647" y="2700335"/>
                  <a:pt x="6681072" y="2700335"/>
                </a:cubicBezTo>
                <a:cubicBezTo>
                  <a:pt x="6673497" y="2700335"/>
                  <a:pt x="6667356" y="2694194"/>
                  <a:pt x="6667356" y="2686619"/>
                </a:cubicBezTo>
                <a:cubicBezTo>
                  <a:pt x="6667356" y="2679044"/>
                  <a:pt x="6673497" y="2672903"/>
                  <a:pt x="6681072" y="2672903"/>
                </a:cubicBezTo>
                <a:close/>
                <a:moveTo>
                  <a:pt x="6629438" y="2672903"/>
                </a:moveTo>
                <a:cubicBezTo>
                  <a:pt x="6637013" y="2672903"/>
                  <a:pt x="6643154" y="2679044"/>
                  <a:pt x="6643154" y="2686619"/>
                </a:cubicBezTo>
                <a:cubicBezTo>
                  <a:pt x="6643154" y="2694194"/>
                  <a:pt x="6637013" y="2700335"/>
                  <a:pt x="6629438" y="2700335"/>
                </a:cubicBezTo>
                <a:cubicBezTo>
                  <a:pt x="6621863" y="2700335"/>
                  <a:pt x="6615722" y="2694194"/>
                  <a:pt x="6615722" y="2686619"/>
                </a:cubicBezTo>
                <a:cubicBezTo>
                  <a:pt x="6615722" y="2679044"/>
                  <a:pt x="6621863" y="2672903"/>
                  <a:pt x="6629438" y="2672903"/>
                </a:cubicBezTo>
                <a:close/>
                <a:moveTo>
                  <a:pt x="6577804" y="2672903"/>
                </a:moveTo>
                <a:cubicBezTo>
                  <a:pt x="6585379" y="2672903"/>
                  <a:pt x="6591520" y="2679044"/>
                  <a:pt x="6591520" y="2686619"/>
                </a:cubicBezTo>
                <a:cubicBezTo>
                  <a:pt x="6591520" y="2694194"/>
                  <a:pt x="6585379" y="2700335"/>
                  <a:pt x="6577804" y="2700335"/>
                </a:cubicBezTo>
                <a:cubicBezTo>
                  <a:pt x="6570229" y="2700335"/>
                  <a:pt x="6564088" y="2694194"/>
                  <a:pt x="6564088" y="2686619"/>
                </a:cubicBezTo>
                <a:cubicBezTo>
                  <a:pt x="6564088" y="2679044"/>
                  <a:pt x="6570229" y="2672903"/>
                  <a:pt x="6577804" y="2672903"/>
                </a:cubicBezTo>
                <a:close/>
                <a:moveTo>
                  <a:pt x="6058820" y="2672239"/>
                </a:moveTo>
                <a:cubicBezTo>
                  <a:pt x="6066395" y="2672239"/>
                  <a:pt x="6072536" y="2678380"/>
                  <a:pt x="6072536" y="2685955"/>
                </a:cubicBezTo>
                <a:cubicBezTo>
                  <a:pt x="6072536" y="2693530"/>
                  <a:pt x="6066395" y="2699671"/>
                  <a:pt x="6058820" y="2699671"/>
                </a:cubicBezTo>
                <a:cubicBezTo>
                  <a:pt x="6051245" y="2699671"/>
                  <a:pt x="6045104" y="2693530"/>
                  <a:pt x="6045104" y="2685955"/>
                </a:cubicBezTo>
                <a:cubicBezTo>
                  <a:pt x="6045104" y="2678380"/>
                  <a:pt x="6051245" y="2672239"/>
                  <a:pt x="6058820" y="2672239"/>
                </a:cubicBezTo>
                <a:close/>
                <a:moveTo>
                  <a:pt x="6006857" y="2671909"/>
                </a:moveTo>
                <a:cubicBezTo>
                  <a:pt x="6014432" y="2671909"/>
                  <a:pt x="6020573" y="2678050"/>
                  <a:pt x="6020573" y="2685625"/>
                </a:cubicBezTo>
                <a:cubicBezTo>
                  <a:pt x="6020573" y="2693200"/>
                  <a:pt x="6014432" y="2699341"/>
                  <a:pt x="6006857" y="2699341"/>
                </a:cubicBezTo>
                <a:cubicBezTo>
                  <a:pt x="5999282" y="2699341"/>
                  <a:pt x="5993141" y="2693200"/>
                  <a:pt x="5993141" y="2685625"/>
                </a:cubicBezTo>
                <a:cubicBezTo>
                  <a:pt x="5993141" y="2678050"/>
                  <a:pt x="5999282" y="2671909"/>
                  <a:pt x="6006857" y="2671909"/>
                </a:cubicBezTo>
                <a:close/>
                <a:moveTo>
                  <a:pt x="5954229" y="2671909"/>
                </a:moveTo>
                <a:cubicBezTo>
                  <a:pt x="5961804" y="2671909"/>
                  <a:pt x="5967945" y="2678050"/>
                  <a:pt x="5967945" y="2685625"/>
                </a:cubicBezTo>
                <a:cubicBezTo>
                  <a:pt x="5967945" y="2693200"/>
                  <a:pt x="5961804" y="2699341"/>
                  <a:pt x="5954229" y="2699341"/>
                </a:cubicBezTo>
                <a:cubicBezTo>
                  <a:pt x="5946654" y="2699341"/>
                  <a:pt x="5940513" y="2693200"/>
                  <a:pt x="5940513" y="2685625"/>
                </a:cubicBezTo>
                <a:cubicBezTo>
                  <a:pt x="5940513" y="2678050"/>
                  <a:pt x="5946654" y="2671909"/>
                  <a:pt x="5954229" y="2671909"/>
                </a:cubicBezTo>
                <a:close/>
                <a:moveTo>
                  <a:pt x="5901932" y="2671579"/>
                </a:moveTo>
                <a:cubicBezTo>
                  <a:pt x="5909507" y="2671579"/>
                  <a:pt x="5915648" y="2677720"/>
                  <a:pt x="5915648" y="2685295"/>
                </a:cubicBezTo>
                <a:cubicBezTo>
                  <a:pt x="5915648" y="2692870"/>
                  <a:pt x="5909507" y="2699011"/>
                  <a:pt x="5901932" y="2699011"/>
                </a:cubicBezTo>
                <a:cubicBezTo>
                  <a:pt x="5894357" y="2699011"/>
                  <a:pt x="5888216" y="2692870"/>
                  <a:pt x="5888216" y="2685295"/>
                </a:cubicBezTo>
                <a:cubicBezTo>
                  <a:pt x="5888216" y="2677720"/>
                  <a:pt x="5894357" y="2671579"/>
                  <a:pt x="5901932" y="2671579"/>
                </a:cubicBezTo>
                <a:close/>
                <a:moveTo>
                  <a:pt x="5849308" y="2671579"/>
                </a:moveTo>
                <a:cubicBezTo>
                  <a:pt x="5856883" y="2671579"/>
                  <a:pt x="5863024" y="2677720"/>
                  <a:pt x="5863024" y="2685295"/>
                </a:cubicBezTo>
                <a:cubicBezTo>
                  <a:pt x="5863024" y="2692870"/>
                  <a:pt x="5856883" y="2699011"/>
                  <a:pt x="5849308" y="2699011"/>
                </a:cubicBezTo>
                <a:cubicBezTo>
                  <a:pt x="5841733" y="2699011"/>
                  <a:pt x="5835592" y="2692870"/>
                  <a:pt x="5835592" y="2685295"/>
                </a:cubicBezTo>
                <a:cubicBezTo>
                  <a:pt x="5835592" y="2677720"/>
                  <a:pt x="5841733" y="2671579"/>
                  <a:pt x="5849308" y="2671579"/>
                </a:cubicBezTo>
                <a:close/>
                <a:moveTo>
                  <a:pt x="5796680" y="2671249"/>
                </a:moveTo>
                <a:cubicBezTo>
                  <a:pt x="5804255" y="2671249"/>
                  <a:pt x="5810396" y="2677390"/>
                  <a:pt x="5810396" y="2684965"/>
                </a:cubicBezTo>
                <a:cubicBezTo>
                  <a:pt x="5810396" y="2692540"/>
                  <a:pt x="5804255" y="2698681"/>
                  <a:pt x="5796680" y="2698681"/>
                </a:cubicBezTo>
                <a:cubicBezTo>
                  <a:pt x="5789105" y="2698681"/>
                  <a:pt x="5782964" y="2692540"/>
                  <a:pt x="5782964" y="2684965"/>
                </a:cubicBezTo>
                <a:cubicBezTo>
                  <a:pt x="5782964" y="2677390"/>
                  <a:pt x="5789105" y="2671249"/>
                  <a:pt x="5796680" y="2671249"/>
                </a:cubicBezTo>
                <a:close/>
                <a:moveTo>
                  <a:pt x="5743723" y="2670915"/>
                </a:moveTo>
                <a:cubicBezTo>
                  <a:pt x="5751298" y="2670915"/>
                  <a:pt x="5757439" y="2677056"/>
                  <a:pt x="5757439" y="2684631"/>
                </a:cubicBezTo>
                <a:cubicBezTo>
                  <a:pt x="5757439" y="2692206"/>
                  <a:pt x="5751298" y="2698347"/>
                  <a:pt x="5743723" y="2698347"/>
                </a:cubicBezTo>
                <a:cubicBezTo>
                  <a:pt x="5736148" y="2698347"/>
                  <a:pt x="5730007" y="2692206"/>
                  <a:pt x="5730007" y="2684631"/>
                </a:cubicBezTo>
                <a:cubicBezTo>
                  <a:pt x="5730007" y="2677056"/>
                  <a:pt x="5736148" y="2670915"/>
                  <a:pt x="5743723" y="2670915"/>
                </a:cubicBezTo>
                <a:close/>
                <a:moveTo>
                  <a:pt x="5690765" y="2670585"/>
                </a:moveTo>
                <a:cubicBezTo>
                  <a:pt x="5698340" y="2670585"/>
                  <a:pt x="5704481" y="2676726"/>
                  <a:pt x="5704481" y="2684301"/>
                </a:cubicBezTo>
                <a:cubicBezTo>
                  <a:pt x="5704481" y="2691876"/>
                  <a:pt x="5698340" y="2698017"/>
                  <a:pt x="5690765" y="2698017"/>
                </a:cubicBezTo>
                <a:cubicBezTo>
                  <a:pt x="5683190" y="2698017"/>
                  <a:pt x="5677049" y="2691876"/>
                  <a:pt x="5677049" y="2684301"/>
                </a:cubicBezTo>
                <a:cubicBezTo>
                  <a:pt x="5677049" y="2676726"/>
                  <a:pt x="5683190" y="2670585"/>
                  <a:pt x="5690765" y="2670585"/>
                </a:cubicBezTo>
                <a:close/>
                <a:moveTo>
                  <a:pt x="5637478" y="2670255"/>
                </a:moveTo>
                <a:cubicBezTo>
                  <a:pt x="5645053" y="2670255"/>
                  <a:pt x="5651194" y="2676396"/>
                  <a:pt x="5651194" y="2683971"/>
                </a:cubicBezTo>
                <a:cubicBezTo>
                  <a:pt x="5651194" y="2691546"/>
                  <a:pt x="5645053" y="2697687"/>
                  <a:pt x="5637478" y="2697687"/>
                </a:cubicBezTo>
                <a:cubicBezTo>
                  <a:pt x="5629903" y="2697687"/>
                  <a:pt x="5623762" y="2691546"/>
                  <a:pt x="5623762" y="2683971"/>
                </a:cubicBezTo>
                <a:cubicBezTo>
                  <a:pt x="5623762" y="2676396"/>
                  <a:pt x="5629903" y="2670255"/>
                  <a:pt x="5637478" y="2670255"/>
                </a:cubicBezTo>
                <a:close/>
                <a:moveTo>
                  <a:pt x="5583856" y="2669594"/>
                </a:moveTo>
                <a:cubicBezTo>
                  <a:pt x="5591431" y="2669594"/>
                  <a:pt x="5597572" y="2675735"/>
                  <a:pt x="5597572" y="2683310"/>
                </a:cubicBezTo>
                <a:cubicBezTo>
                  <a:pt x="5597572" y="2690885"/>
                  <a:pt x="5591431" y="2697026"/>
                  <a:pt x="5583856" y="2697026"/>
                </a:cubicBezTo>
                <a:cubicBezTo>
                  <a:pt x="5576281" y="2697026"/>
                  <a:pt x="5570140" y="2690885"/>
                  <a:pt x="5570140" y="2683310"/>
                </a:cubicBezTo>
                <a:cubicBezTo>
                  <a:pt x="5570140" y="2675735"/>
                  <a:pt x="5576281" y="2669594"/>
                  <a:pt x="5583856" y="2669594"/>
                </a:cubicBezTo>
                <a:close/>
                <a:moveTo>
                  <a:pt x="4222847" y="2669594"/>
                </a:moveTo>
                <a:cubicBezTo>
                  <a:pt x="4230422" y="2669594"/>
                  <a:pt x="4236563" y="2675735"/>
                  <a:pt x="4236563" y="2683310"/>
                </a:cubicBezTo>
                <a:cubicBezTo>
                  <a:pt x="4236563" y="2690885"/>
                  <a:pt x="4230422" y="2697026"/>
                  <a:pt x="4222847" y="2697026"/>
                </a:cubicBezTo>
                <a:cubicBezTo>
                  <a:pt x="4215272" y="2697026"/>
                  <a:pt x="4209131" y="2690885"/>
                  <a:pt x="4209131" y="2683310"/>
                </a:cubicBezTo>
                <a:cubicBezTo>
                  <a:pt x="4209131" y="2675735"/>
                  <a:pt x="4215272" y="2669594"/>
                  <a:pt x="4222847" y="2669594"/>
                </a:cubicBezTo>
                <a:close/>
                <a:moveTo>
                  <a:pt x="5024824" y="2669261"/>
                </a:moveTo>
                <a:cubicBezTo>
                  <a:pt x="5032399" y="2669261"/>
                  <a:pt x="5038540" y="2675402"/>
                  <a:pt x="5038540" y="2682977"/>
                </a:cubicBezTo>
                <a:cubicBezTo>
                  <a:pt x="5038540" y="2690552"/>
                  <a:pt x="5032399" y="2696693"/>
                  <a:pt x="5024824" y="2696693"/>
                </a:cubicBezTo>
                <a:cubicBezTo>
                  <a:pt x="5017249" y="2696693"/>
                  <a:pt x="5011108" y="2690552"/>
                  <a:pt x="5011108" y="2682977"/>
                </a:cubicBezTo>
                <a:cubicBezTo>
                  <a:pt x="5011108" y="2675402"/>
                  <a:pt x="5017249" y="2669261"/>
                  <a:pt x="5024824" y="2669261"/>
                </a:cubicBezTo>
                <a:close/>
                <a:moveTo>
                  <a:pt x="5529909" y="2668931"/>
                </a:moveTo>
                <a:cubicBezTo>
                  <a:pt x="5537484" y="2668931"/>
                  <a:pt x="5543625" y="2675072"/>
                  <a:pt x="5543625" y="2682647"/>
                </a:cubicBezTo>
                <a:cubicBezTo>
                  <a:pt x="5543625" y="2690222"/>
                  <a:pt x="5537484" y="2696363"/>
                  <a:pt x="5529909" y="2696363"/>
                </a:cubicBezTo>
                <a:cubicBezTo>
                  <a:pt x="5522334" y="2696363"/>
                  <a:pt x="5516193" y="2690222"/>
                  <a:pt x="5516193" y="2682647"/>
                </a:cubicBezTo>
                <a:cubicBezTo>
                  <a:pt x="5516193" y="2675072"/>
                  <a:pt x="5522334" y="2668931"/>
                  <a:pt x="5529909" y="2668931"/>
                </a:cubicBezTo>
                <a:close/>
                <a:moveTo>
                  <a:pt x="5475627" y="2668271"/>
                </a:moveTo>
                <a:cubicBezTo>
                  <a:pt x="5483202" y="2668271"/>
                  <a:pt x="5489343" y="2674412"/>
                  <a:pt x="5489343" y="2681987"/>
                </a:cubicBezTo>
                <a:cubicBezTo>
                  <a:pt x="5489343" y="2689562"/>
                  <a:pt x="5483202" y="2695703"/>
                  <a:pt x="5475627" y="2695703"/>
                </a:cubicBezTo>
                <a:cubicBezTo>
                  <a:pt x="5468052" y="2695703"/>
                  <a:pt x="5461911" y="2689562"/>
                  <a:pt x="5461911" y="2681987"/>
                </a:cubicBezTo>
                <a:cubicBezTo>
                  <a:pt x="5461911" y="2674412"/>
                  <a:pt x="5468052" y="2668271"/>
                  <a:pt x="5475627" y="2668271"/>
                </a:cubicBezTo>
                <a:close/>
                <a:moveTo>
                  <a:pt x="4331410" y="2668271"/>
                </a:moveTo>
                <a:cubicBezTo>
                  <a:pt x="4338985" y="2668271"/>
                  <a:pt x="4345126" y="2674412"/>
                  <a:pt x="4345126" y="2681987"/>
                </a:cubicBezTo>
                <a:cubicBezTo>
                  <a:pt x="4345126" y="2689562"/>
                  <a:pt x="4338985" y="2695703"/>
                  <a:pt x="4331410" y="2695703"/>
                </a:cubicBezTo>
                <a:cubicBezTo>
                  <a:pt x="4323835" y="2695703"/>
                  <a:pt x="4317694" y="2689562"/>
                  <a:pt x="4317694" y="2681987"/>
                </a:cubicBezTo>
                <a:cubicBezTo>
                  <a:pt x="4317694" y="2674412"/>
                  <a:pt x="4323835" y="2668271"/>
                  <a:pt x="4331410" y="2668271"/>
                </a:cubicBezTo>
                <a:close/>
                <a:moveTo>
                  <a:pt x="5420352" y="2667277"/>
                </a:moveTo>
                <a:cubicBezTo>
                  <a:pt x="5427927" y="2667277"/>
                  <a:pt x="5434068" y="2673418"/>
                  <a:pt x="5434068" y="2680993"/>
                </a:cubicBezTo>
                <a:cubicBezTo>
                  <a:pt x="5434068" y="2688568"/>
                  <a:pt x="5427927" y="2694709"/>
                  <a:pt x="5420352" y="2694709"/>
                </a:cubicBezTo>
                <a:cubicBezTo>
                  <a:pt x="5412777" y="2694709"/>
                  <a:pt x="5406636" y="2688568"/>
                  <a:pt x="5406636" y="2680993"/>
                </a:cubicBezTo>
                <a:cubicBezTo>
                  <a:pt x="5406636" y="2673418"/>
                  <a:pt x="5412777" y="2667277"/>
                  <a:pt x="5420352" y="2667277"/>
                </a:cubicBezTo>
                <a:close/>
                <a:moveTo>
                  <a:pt x="5364746" y="2665953"/>
                </a:moveTo>
                <a:cubicBezTo>
                  <a:pt x="5372321" y="2665953"/>
                  <a:pt x="5378462" y="2672094"/>
                  <a:pt x="5378462" y="2679669"/>
                </a:cubicBezTo>
                <a:cubicBezTo>
                  <a:pt x="5378462" y="2687244"/>
                  <a:pt x="5372321" y="2693385"/>
                  <a:pt x="5364746" y="2693385"/>
                </a:cubicBezTo>
                <a:cubicBezTo>
                  <a:pt x="5357171" y="2693385"/>
                  <a:pt x="5351030" y="2687244"/>
                  <a:pt x="5351030" y="2679669"/>
                </a:cubicBezTo>
                <a:cubicBezTo>
                  <a:pt x="5351030" y="2672094"/>
                  <a:pt x="5357171" y="2665953"/>
                  <a:pt x="5364746" y="2665953"/>
                </a:cubicBezTo>
                <a:close/>
                <a:moveTo>
                  <a:pt x="4441961" y="2665953"/>
                </a:moveTo>
                <a:cubicBezTo>
                  <a:pt x="4449536" y="2665953"/>
                  <a:pt x="4455677" y="2672094"/>
                  <a:pt x="4455677" y="2679669"/>
                </a:cubicBezTo>
                <a:cubicBezTo>
                  <a:pt x="4455677" y="2687244"/>
                  <a:pt x="4449536" y="2693385"/>
                  <a:pt x="4441961" y="2693385"/>
                </a:cubicBezTo>
                <a:cubicBezTo>
                  <a:pt x="4434386" y="2693385"/>
                  <a:pt x="4428245" y="2687244"/>
                  <a:pt x="4428245" y="2679669"/>
                </a:cubicBezTo>
                <a:cubicBezTo>
                  <a:pt x="4428245" y="2672094"/>
                  <a:pt x="4434386" y="2665953"/>
                  <a:pt x="4441961" y="2665953"/>
                </a:cubicBezTo>
                <a:close/>
                <a:moveTo>
                  <a:pt x="5308147" y="2664299"/>
                </a:moveTo>
                <a:cubicBezTo>
                  <a:pt x="5315722" y="2664299"/>
                  <a:pt x="5321863" y="2670440"/>
                  <a:pt x="5321863" y="2678015"/>
                </a:cubicBezTo>
                <a:cubicBezTo>
                  <a:pt x="5321863" y="2685590"/>
                  <a:pt x="5315722" y="2691731"/>
                  <a:pt x="5308147" y="2691731"/>
                </a:cubicBezTo>
                <a:cubicBezTo>
                  <a:pt x="5300572" y="2691731"/>
                  <a:pt x="5294431" y="2685590"/>
                  <a:pt x="5294431" y="2678015"/>
                </a:cubicBezTo>
                <a:cubicBezTo>
                  <a:pt x="5294431" y="2670440"/>
                  <a:pt x="5300572" y="2664299"/>
                  <a:pt x="5308147" y="2664299"/>
                </a:cubicBezTo>
                <a:close/>
                <a:moveTo>
                  <a:pt x="5250224" y="2661651"/>
                </a:moveTo>
                <a:cubicBezTo>
                  <a:pt x="5257799" y="2661651"/>
                  <a:pt x="5263940" y="2667792"/>
                  <a:pt x="5263940" y="2675367"/>
                </a:cubicBezTo>
                <a:cubicBezTo>
                  <a:pt x="5263940" y="2682942"/>
                  <a:pt x="5257799" y="2689083"/>
                  <a:pt x="5250224" y="2689083"/>
                </a:cubicBezTo>
                <a:cubicBezTo>
                  <a:pt x="5242649" y="2689083"/>
                  <a:pt x="5236508" y="2682942"/>
                  <a:pt x="5236508" y="2675367"/>
                </a:cubicBezTo>
                <a:cubicBezTo>
                  <a:pt x="5236508" y="2667792"/>
                  <a:pt x="5242649" y="2661651"/>
                  <a:pt x="5250224" y="2661651"/>
                </a:cubicBezTo>
                <a:close/>
                <a:moveTo>
                  <a:pt x="4556480" y="2661651"/>
                </a:moveTo>
                <a:cubicBezTo>
                  <a:pt x="4564055" y="2661651"/>
                  <a:pt x="4570196" y="2667792"/>
                  <a:pt x="4570196" y="2675367"/>
                </a:cubicBezTo>
                <a:cubicBezTo>
                  <a:pt x="4570196" y="2682942"/>
                  <a:pt x="4564055" y="2689083"/>
                  <a:pt x="4556480" y="2689083"/>
                </a:cubicBezTo>
                <a:cubicBezTo>
                  <a:pt x="4548905" y="2689083"/>
                  <a:pt x="4542764" y="2682942"/>
                  <a:pt x="4542764" y="2675367"/>
                </a:cubicBezTo>
                <a:cubicBezTo>
                  <a:pt x="4542764" y="2667792"/>
                  <a:pt x="4548905" y="2661651"/>
                  <a:pt x="4556480" y="2661651"/>
                </a:cubicBezTo>
                <a:close/>
                <a:moveTo>
                  <a:pt x="5190647" y="2658339"/>
                </a:moveTo>
                <a:cubicBezTo>
                  <a:pt x="5198222" y="2658339"/>
                  <a:pt x="5204363" y="2664480"/>
                  <a:pt x="5204363" y="2672055"/>
                </a:cubicBezTo>
                <a:cubicBezTo>
                  <a:pt x="5204363" y="2679630"/>
                  <a:pt x="5198222" y="2685771"/>
                  <a:pt x="5190647" y="2685771"/>
                </a:cubicBezTo>
                <a:cubicBezTo>
                  <a:pt x="5183072" y="2685771"/>
                  <a:pt x="5176931" y="2679630"/>
                  <a:pt x="5176931" y="2672055"/>
                </a:cubicBezTo>
                <a:cubicBezTo>
                  <a:pt x="5176931" y="2664480"/>
                  <a:pt x="5183072" y="2658339"/>
                  <a:pt x="5190647" y="2658339"/>
                </a:cubicBezTo>
                <a:close/>
                <a:moveTo>
                  <a:pt x="4762354" y="2657345"/>
                </a:moveTo>
                <a:cubicBezTo>
                  <a:pt x="4769929" y="2657345"/>
                  <a:pt x="4776070" y="2663486"/>
                  <a:pt x="4776070" y="2671061"/>
                </a:cubicBezTo>
                <a:cubicBezTo>
                  <a:pt x="4776070" y="2678636"/>
                  <a:pt x="4769929" y="2684777"/>
                  <a:pt x="4762354" y="2684777"/>
                </a:cubicBezTo>
                <a:cubicBezTo>
                  <a:pt x="4754779" y="2684777"/>
                  <a:pt x="4748638" y="2678636"/>
                  <a:pt x="4748638" y="2671061"/>
                </a:cubicBezTo>
                <a:cubicBezTo>
                  <a:pt x="4748638" y="2663486"/>
                  <a:pt x="4754779" y="2657345"/>
                  <a:pt x="4762354" y="2657345"/>
                </a:cubicBezTo>
                <a:close/>
                <a:moveTo>
                  <a:pt x="5128752" y="2652713"/>
                </a:moveTo>
                <a:cubicBezTo>
                  <a:pt x="5136327" y="2652713"/>
                  <a:pt x="5142468" y="2658854"/>
                  <a:pt x="5142468" y="2666429"/>
                </a:cubicBezTo>
                <a:cubicBezTo>
                  <a:pt x="5142468" y="2674004"/>
                  <a:pt x="5136327" y="2680145"/>
                  <a:pt x="5128752" y="2680145"/>
                </a:cubicBezTo>
                <a:cubicBezTo>
                  <a:pt x="5121177" y="2680145"/>
                  <a:pt x="5115036" y="2674004"/>
                  <a:pt x="5115036" y="2666429"/>
                </a:cubicBezTo>
                <a:cubicBezTo>
                  <a:pt x="5115036" y="2658854"/>
                  <a:pt x="5121177" y="2652713"/>
                  <a:pt x="5128752" y="2652713"/>
                </a:cubicBezTo>
                <a:close/>
                <a:moveTo>
                  <a:pt x="4678282" y="2652713"/>
                </a:moveTo>
                <a:cubicBezTo>
                  <a:pt x="4685857" y="2652713"/>
                  <a:pt x="4691998" y="2658854"/>
                  <a:pt x="4691998" y="2666429"/>
                </a:cubicBezTo>
                <a:cubicBezTo>
                  <a:pt x="4691998" y="2674004"/>
                  <a:pt x="4685857" y="2680145"/>
                  <a:pt x="4678282" y="2680145"/>
                </a:cubicBezTo>
                <a:cubicBezTo>
                  <a:pt x="4670707" y="2680145"/>
                  <a:pt x="4664566" y="2674004"/>
                  <a:pt x="4664566" y="2666429"/>
                </a:cubicBezTo>
                <a:cubicBezTo>
                  <a:pt x="4664566" y="2658854"/>
                  <a:pt x="4670707" y="2652713"/>
                  <a:pt x="4678282" y="2652713"/>
                </a:cubicBezTo>
                <a:close/>
                <a:moveTo>
                  <a:pt x="2813926" y="2650396"/>
                </a:moveTo>
                <a:cubicBezTo>
                  <a:pt x="2821505" y="2650396"/>
                  <a:pt x="2827646" y="2656537"/>
                  <a:pt x="2827646" y="2664112"/>
                </a:cubicBezTo>
                <a:cubicBezTo>
                  <a:pt x="2827646" y="2671687"/>
                  <a:pt x="2821505" y="2677828"/>
                  <a:pt x="2813926" y="2677828"/>
                </a:cubicBezTo>
                <a:cubicBezTo>
                  <a:pt x="2806347" y="2677828"/>
                  <a:pt x="2800207" y="2671687"/>
                  <a:pt x="2800207" y="2664112"/>
                </a:cubicBezTo>
                <a:cubicBezTo>
                  <a:pt x="2800207" y="2656537"/>
                  <a:pt x="2806347" y="2650396"/>
                  <a:pt x="2813926" y="2650396"/>
                </a:cubicBezTo>
                <a:close/>
                <a:moveTo>
                  <a:pt x="2710990" y="2650396"/>
                </a:moveTo>
                <a:cubicBezTo>
                  <a:pt x="2718567" y="2650396"/>
                  <a:pt x="2724704" y="2656537"/>
                  <a:pt x="2724704" y="2664112"/>
                </a:cubicBezTo>
                <a:cubicBezTo>
                  <a:pt x="2724704" y="2671687"/>
                  <a:pt x="2718567" y="2677828"/>
                  <a:pt x="2710990" y="2677828"/>
                </a:cubicBezTo>
                <a:cubicBezTo>
                  <a:pt x="2703414" y="2677828"/>
                  <a:pt x="2697276" y="2671687"/>
                  <a:pt x="2697276" y="2664112"/>
                </a:cubicBezTo>
                <a:cubicBezTo>
                  <a:pt x="2697276" y="2656537"/>
                  <a:pt x="2703414" y="2650396"/>
                  <a:pt x="2710990" y="2650396"/>
                </a:cubicBezTo>
                <a:close/>
                <a:moveTo>
                  <a:pt x="2608383" y="2650396"/>
                </a:moveTo>
                <a:cubicBezTo>
                  <a:pt x="2615959" y="2650396"/>
                  <a:pt x="2622094" y="2656537"/>
                  <a:pt x="2622094" y="2664112"/>
                </a:cubicBezTo>
                <a:cubicBezTo>
                  <a:pt x="2622094" y="2671687"/>
                  <a:pt x="2615959" y="2677828"/>
                  <a:pt x="2608383" y="2677828"/>
                </a:cubicBezTo>
                <a:cubicBezTo>
                  <a:pt x="2600805" y="2677828"/>
                  <a:pt x="2594667" y="2671687"/>
                  <a:pt x="2594667" y="2664112"/>
                </a:cubicBezTo>
                <a:cubicBezTo>
                  <a:pt x="2594667" y="2656537"/>
                  <a:pt x="2600805" y="2650396"/>
                  <a:pt x="2608383" y="2650396"/>
                </a:cubicBezTo>
                <a:close/>
                <a:moveTo>
                  <a:pt x="2505442" y="2650396"/>
                </a:moveTo>
                <a:cubicBezTo>
                  <a:pt x="2513020" y="2650396"/>
                  <a:pt x="2519163" y="2656537"/>
                  <a:pt x="2519163" y="2664112"/>
                </a:cubicBezTo>
                <a:cubicBezTo>
                  <a:pt x="2519163" y="2671687"/>
                  <a:pt x="2513020" y="2677828"/>
                  <a:pt x="2505442" y="2677828"/>
                </a:cubicBezTo>
                <a:cubicBezTo>
                  <a:pt x="2497870" y="2677828"/>
                  <a:pt x="2491728" y="2671687"/>
                  <a:pt x="2491728" y="2664112"/>
                </a:cubicBezTo>
                <a:cubicBezTo>
                  <a:pt x="2491728" y="2656537"/>
                  <a:pt x="2497870" y="2650396"/>
                  <a:pt x="2505442" y="2650396"/>
                </a:cubicBezTo>
                <a:close/>
                <a:moveTo>
                  <a:pt x="2197297" y="2650396"/>
                </a:moveTo>
                <a:cubicBezTo>
                  <a:pt x="2204874" y="2650396"/>
                  <a:pt x="2211013" y="2656537"/>
                  <a:pt x="2211013" y="2664112"/>
                </a:cubicBezTo>
                <a:cubicBezTo>
                  <a:pt x="2211013" y="2671687"/>
                  <a:pt x="2204874" y="2677828"/>
                  <a:pt x="2197297" y="2677828"/>
                </a:cubicBezTo>
                <a:cubicBezTo>
                  <a:pt x="2189721" y="2677828"/>
                  <a:pt x="2183585" y="2671687"/>
                  <a:pt x="2183585" y="2664112"/>
                </a:cubicBezTo>
                <a:cubicBezTo>
                  <a:pt x="2183585" y="2656537"/>
                  <a:pt x="2189721" y="2650396"/>
                  <a:pt x="2197297" y="2650396"/>
                </a:cubicBezTo>
                <a:close/>
                <a:moveTo>
                  <a:pt x="2094360" y="2650396"/>
                </a:moveTo>
                <a:cubicBezTo>
                  <a:pt x="2101937" y="2650396"/>
                  <a:pt x="2108084" y="2656537"/>
                  <a:pt x="2108084" y="2664112"/>
                </a:cubicBezTo>
                <a:cubicBezTo>
                  <a:pt x="2108084" y="2671687"/>
                  <a:pt x="2101937" y="2677828"/>
                  <a:pt x="2094360" y="2677828"/>
                </a:cubicBezTo>
                <a:cubicBezTo>
                  <a:pt x="2086791" y="2677828"/>
                  <a:pt x="2080648" y="2671687"/>
                  <a:pt x="2080648" y="2664112"/>
                </a:cubicBezTo>
                <a:cubicBezTo>
                  <a:pt x="2080648" y="2656537"/>
                  <a:pt x="2086791" y="2650396"/>
                  <a:pt x="2094360" y="2650396"/>
                </a:cubicBezTo>
                <a:close/>
                <a:moveTo>
                  <a:pt x="1991752" y="2650396"/>
                </a:moveTo>
                <a:cubicBezTo>
                  <a:pt x="1999334" y="2650396"/>
                  <a:pt x="2005471" y="2656537"/>
                  <a:pt x="2005471" y="2664112"/>
                </a:cubicBezTo>
                <a:cubicBezTo>
                  <a:pt x="2005471" y="2671687"/>
                  <a:pt x="1999334" y="2677828"/>
                  <a:pt x="1991752" y="2677828"/>
                </a:cubicBezTo>
                <a:cubicBezTo>
                  <a:pt x="1984182" y="2677828"/>
                  <a:pt x="1978042" y="2671687"/>
                  <a:pt x="1978042" y="2664112"/>
                </a:cubicBezTo>
                <a:cubicBezTo>
                  <a:pt x="1978042" y="2656537"/>
                  <a:pt x="1984182" y="2650396"/>
                  <a:pt x="1991752" y="2650396"/>
                </a:cubicBezTo>
                <a:close/>
                <a:moveTo>
                  <a:pt x="1889150" y="2650396"/>
                </a:moveTo>
                <a:cubicBezTo>
                  <a:pt x="1896726" y="2650396"/>
                  <a:pt x="1902866" y="2656537"/>
                  <a:pt x="1902866" y="2664112"/>
                </a:cubicBezTo>
                <a:cubicBezTo>
                  <a:pt x="1902866" y="2671687"/>
                  <a:pt x="1896726" y="2677828"/>
                  <a:pt x="1889150" y="2677828"/>
                </a:cubicBezTo>
                <a:cubicBezTo>
                  <a:pt x="1881572" y="2677828"/>
                  <a:pt x="1875436" y="2671687"/>
                  <a:pt x="1875436" y="2664112"/>
                </a:cubicBezTo>
                <a:cubicBezTo>
                  <a:pt x="1875436" y="2656537"/>
                  <a:pt x="1881572" y="2650396"/>
                  <a:pt x="1889150" y="2650396"/>
                </a:cubicBezTo>
                <a:close/>
                <a:moveTo>
                  <a:pt x="1786544" y="2650396"/>
                </a:moveTo>
                <a:cubicBezTo>
                  <a:pt x="1794125" y="2650396"/>
                  <a:pt x="1800257" y="2656537"/>
                  <a:pt x="1800257" y="2664112"/>
                </a:cubicBezTo>
                <a:cubicBezTo>
                  <a:pt x="1800257" y="2671687"/>
                  <a:pt x="1794125" y="2677828"/>
                  <a:pt x="1786544" y="2677828"/>
                </a:cubicBezTo>
                <a:cubicBezTo>
                  <a:pt x="1778970" y="2677828"/>
                  <a:pt x="1772827" y="2671687"/>
                  <a:pt x="1772827" y="2664112"/>
                </a:cubicBezTo>
                <a:cubicBezTo>
                  <a:pt x="1772827" y="2656537"/>
                  <a:pt x="1778970" y="2650396"/>
                  <a:pt x="1786544" y="2650396"/>
                </a:cubicBezTo>
                <a:close/>
                <a:moveTo>
                  <a:pt x="4903352" y="2648742"/>
                </a:moveTo>
                <a:cubicBezTo>
                  <a:pt x="4910927" y="2648742"/>
                  <a:pt x="4917068" y="2654883"/>
                  <a:pt x="4917068" y="2662458"/>
                </a:cubicBezTo>
                <a:cubicBezTo>
                  <a:pt x="4917068" y="2670033"/>
                  <a:pt x="4910927" y="2676174"/>
                  <a:pt x="4903352" y="2676174"/>
                </a:cubicBezTo>
                <a:cubicBezTo>
                  <a:pt x="4895777" y="2676174"/>
                  <a:pt x="4889636" y="2670033"/>
                  <a:pt x="4889636" y="2662458"/>
                </a:cubicBezTo>
                <a:cubicBezTo>
                  <a:pt x="4889636" y="2654883"/>
                  <a:pt x="4895777" y="2648742"/>
                  <a:pt x="4903352" y="2648742"/>
                </a:cubicBezTo>
                <a:close/>
                <a:moveTo>
                  <a:pt x="4162940" y="2648078"/>
                </a:moveTo>
                <a:cubicBezTo>
                  <a:pt x="4170515" y="2648078"/>
                  <a:pt x="4176656" y="2654219"/>
                  <a:pt x="4176656" y="2661794"/>
                </a:cubicBezTo>
                <a:cubicBezTo>
                  <a:pt x="4176656" y="2669369"/>
                  <a:pt x="4170515" y="2675510"/>
                  <a:pt x="4162940" y="2675510"/>
                </a:cubicBezTo>
                <a:cubicBezTo>
                  <a:pt x="4155365" y="2675510"/>
                  <a:pt x="4149224" y="2669369"/>
                  <a:pt x="4149224" y="2661794"/>
                </a:cubicBezTo>
                <a:cubicBezTo>
                  <a:pt x="4149224" y="2654219"/>
                  <a:pt x="4155365" y="2648078"/>
                  <a:pt x="4162940" y="2648078"/>
                </a:cubicBezTo>
                <a:close/>
                <a:moveTo>
                  <a:pt x="4269519" y="2647418"/>
                </a:moveTo>
                <a:cubicBezTo>
                  <a:pt x="4277094" y="2647418"/>
                  <a:pt x="4283235" y="2653559"/>
                  <a:pt x="4283235" y="2661134"/>
                </a:cubicBezTo>
                <a:cubicBezTo>
                  <a:pt x="4283235" y="2668709"/>
                  <a:pt x="4277094" y="2674850"/>
                  <a:pt x="4269519" y="2674850"/>
                </a:cubicBezTo>
                <a:cubicBezTo>
                  <a:pt x="4261944" y="2674850"/>
                  <a:pt x="4255803" y="2668709"/>
                  <a:pt x="4255803" y="2661134"/>
                </a:cubicBezTo>
                <a:cubicBezTo>
                  <a:pt x="4255803" y="2653559"/>
                  <a:pt x="4261944" y="2647418"/>
                  <a:pt x="4269519" y="2647418"/>
                </a:cubicBezTo>
                <a:close/>
                <a:moveTo>
                  <a:pt x="4377748" y="2646094"/>
                </a:moveTo>
                <a:cubicBezTo>
                  <a:pt x="4385323" y="2646094"/>
                  <a:pt x="4391464" y="2652235"/>
                  <a:pt x="4391464" y="2659810"/>
                </a:cubicBezTo>
                <a:cubicBezTo>
                  <a:pt x="4391464" y="2667385"/>
                  <a:pt x="4385323" y="2673526"/>
                  <a:pt x="4377748" y="2673526"/>
                </a:cubicBezTo>
                <a:cubicBezTo>
                  <a:pt x="4370173" y="2673526"/>
                  <a:pt x="4364032" y="2667385"/>
                  <a:pt x="4364032" y="2659810"/>
                </a:cubicBezTo>
                <a:cubicBezTo>
                  <a:pt x="4364032" y="2652235"/>
                  <a:pt x="4370173" y="2646094"/>
                  <a:pt x="4377748" y="2646094"/>
                </a:cubicBezTo>
                <a:close/>
                <a:moveTo>
                  <a:pt x="5063201" y="2644106"/>
                </a:moveTo>
                <a:cubicBezTo>
                  <a:pt x="5070776" y="2644106"/>
                  <a:pt x="5076917" y="2650247"/>
                  <a:pt x="5076917" y="2657822"/>
                </a:cubicBezTo>
                <a:cubicBezTo>
                  <a:pt x="5076917" y="2665397"/>
                  <a:pt x="5070776" y="2671538"/>
                  <a:pt x="5063201" y="2671538"/>
                </a:cubicBezTo>
                <a:cubicBezTo>
                  <a:pt x="5055626" y="2671538"/>
                  <a:pt x="5049485" y="2665397"/>
                  <a:pt x="5049485" y="2657822"/>
                </a:cubicBezTo>
                <a:cubicBezTo>
                  <a:pt x="5049485" y="2650247"/>
                  <a:pt x="5055626" y="2644106"/>
                  <a:pt x="5063201" y="2644106"/>
                </a:cubicBezTo>
                <a:close/>
                <a:moveTo>
                  <a:pt x="4488299" y="2643776"/>
                </a:moveTo>
                <a:cubicBezTo>
                  <a:pt x="4495874" y="2643776"/>
                  <a:pt x="4502015" y="2649917"/>
                  <a:pt x="4502015" y="2657492"/>
                </a:cubicBezTo>
                <a:cubicBezTo>
                  <a:pt x="4502015" y="2665067"/>
                  <a:pt x="4495874" y="2671208"/>
                  <a:pt x="4488299" y="2671208"/>
                </a:cubicBezTo>
                <a:cubicBezTo>
                  <a:pt x="4480724" y="2671208"/>
                  <a:pt x="4474583" y="2665067"/>
                  <a:pt x="4474583" y="2657492"/>
                </a:cubicBezTo>
                <a:cubicBezTo>
                  <a:pt x="4474583" y="2649917"/>
                  <a:pt x="4480724" y="2643776"/>
                  <a:pt x="4488299" y="2643776"/>
                </a:cubicBezTo>
                <a:close/>
                <a:moveTo>
                  <a:pt x="4949029" y="2643446"/>
                </a:moveTo>
                <a:cubicBezTo>
                  <a:pt x="4956604" y="2643446"/>
                  <a:pt x="4962745" y="2649587"/>
                  <a:pt x="4962745" y="2657162"/>
                </a:cubicBezTo>
                <a:cubicBezTo>
                  <a:pt x="4962745" y="2664737"/>
                  <a:pt x="4956604" y="2670878"/>
                  <a:pt x="4949029" y="2670878"/>
                </a:cubicBezTo>
                <a:cubicBezTo>
                  <a:pt x="4941454" y="2670878"/>
                  <a:pt x="4935313" y="2664737"/>
                  <a:pt x="4935313" y="2657162"/>
                </a:cubicBezTo>
                <a:cubicBezTo>
                  <a:pt x="4935313" y="2649587"/>
                  <a:pt x="4941454" y="2643446"/>
                  <a:pt x="4949029" y="2643446"/>
                </a:cubicBezTo>
                <a:close/>
                <a:moveTo>
                  <a:pt x="4857678" y="2643446"/>
                </a:moveTo>
                <a:cubicBezTo>
                  <a:pt x="4865253" y="2643446"/>
                  <a:pt x="4871394" y="2649587"/>
                  <a:pt x="4871394" y="2657162"/>
                </a:cubicBezTo>
                <a:cubicBezTo>
                  <a:pt x="4871394" y="2664737"/>
                  <a:pt x="4865253" y="2670878"/>
                  <a:pt x="4857678" y="2670878"/>
                </a:cubicBezTo>
                <a:cubicBezTo>
                  <a:pt x="4850103" y="2670878"/>
                  <a:pt x="4843962" y="2664737"/>
                  <a:pt x="4843962" y="2657162"/>
                </a:cubicBezTo>
                <a:cubicBezTo>
                  <a:pt x="4843962" y="2649587"/>
                  <a:pt x="4850103" y="2643446"/>
                  <a:pt x="4857678" y="2643446"/>
                </a:cubicBezTo>
                <a:close/>
                <a:moveTo>
                  <a:pt x="4602818" y="2639474"/>
                </a:moveTo>
                <a:cubicBezTo>
                  <a:pt x="4610393" y="2639474"/>
                  <a:pt x="4616534" y="2645615"/>
                  <a:pt x="4616534" y="2653190"/>
                </a:cubicBezTo>
                <a:cubicBezTo>
                  <a:pt x="4616534" y="2660765"/>
                  <a:pt x="4610393" y="2666906"/>
                  <a:pt x="4602818" y="2666906"/>
                </a:cubicBezTo>
                <a:cubicBezTo>
                  <a:pt x="4595243" y="2666906"/>
                  <a:pt x="4589102" y="2660765"/>
                  <a:pt x="4589102" y="2653190"/>
                </a:cubicBezTo>
                <a:cubicBezTo>
                  <a:pt x="4589102" y="2645615"/>
                  <a:pt x="4595243" y="2639474"/>
                  <a:pt x="4602818" y="2639474"/>
                </a:cubicBezTo>
                <a:close/>
                <a:moveTo>
                  <a:pt x="4726608" y="2628883"/>
                </a:moveTo>
                <a:cubicBezTo>
                  <a:pt x="4734183" y="2628883"/>
                  <a:pt x="4740324" y="2635024"/>
                  <a:pt x="4740324" y="2642599"/>
                </a:cubicBezTo>
                <a:cubicBezTo>
                  <a:pt x="4740324" y="2650174"/>
                  <a:pt x="4734183" y="2656315"/>
                  <a:pt x="4726608" y="2656315"/>
                </a:cubicBezTo>
                <a:cubicBezTo>
                  <a:pt x="4719033" y="2656315"/>
                  <a:pt x="4712892" y="2650174"/>
                  <a:pt x="4712892" y="2642599"/>
                </a:cubicBezTo>
                <a:cubicBezTo>
                  <a:pt x="4712892" y="2635024"/>
                  <a:pt x="4719033" y="2628883"/>
                  <a:pt x="4726608" y="2628883"/>
                </a:cubicBezTo>
                <a:close/>
                <a:moveTo>
                  <a:pt x="4992386" y="2628219"/>
                </a:moveTo>
                <a:cubicBezTo>
                  <a:pt x="4999961" y="2628219"/>
                  <a:pt x="5006102" y="2634360"/>
                  <a:pt x="5006102" y="2641935"/>
                </a:cubicBezTo>
                <a:cubicBezTo>
                  <a:pt x="5006102" y="2649510"/>
                  <a:pt x="4999961" y="2655651"/>
                  <a:pt x="4992386" y="2655651"/>
                </a:cubicBezTo>
                <a:cubicBezTo>
                  <a:pt x="4984811" y="2655651"/>
                  <a:pt x="4978670" y="2649510"/>
                  <a:pt x="4978670" y="2641935"/>
                </a:cubicBezTo>
                <a:cubicBezTo>
                  <a:pt x="4978670" y="2634360"/>
                  <a:pt x="4984811" y="2628219"/>
                  <a:pt x="4992386" y="2628219"/>
                </a:cubicBezTo>
                <a:close/>
                <a:moveTo>
                  <a:pt x="4814648" y="2628219"/>
                </a:moveTo>
                <a:cubicBezTo>
                  <a:pt x="4822223" y="2628219"/>
                  <a:pt x="4828364" y="2634360"/>
                  <a:pt x="4828364" y="2641935"/>
                </a:cubicBezTo>
                <a:cubicBezTo>
                  <a:pt x="4828364" y="2649510"/>
                  <a:pt x="4822223" y="2655651"/>
                  <a:pt x="4814648" y="2655651"/>
                </a:cubicBezTo>
                <a:cubicBezTo>
                  <a:pt x="4807073" y="2655651"/>
                  <a:pt x="4800932" y="2649510"/>
                  <a:pt x="4800932" y="2641935"/>
                </a:cubicBezTo>
                <a:cubicBezTo>
                  <a:pt x="4800932" y="2634360"/>
                  <a:pt x="4807073" y="2628219"/>
                  <a:pt x="4814648" y="2628219"/>
                </a:cubicBezTo>
                <a:close/>
                <a:moveTo>
                  <a:pt x="7867985" y="2627559"/>
                </a:moveTo>
                <a:cubicBezTo>
                  <a:pt x="7875560" y="2627559"/>
                  <a:pt x="7881701" y="2633700"/>
                  <a:pt x="7881701" y="2641275"/>
                </a:cubicBezTo>
                <a:cubicBezTo>
                  <a:pt x="7881701" y="2648850"/>
                  <a:pt x="7875560" y="2654991"/>
                  <a:pt x="7867985" y="2654991"/>
                </a:cubicBezTo>
                <a:cubicBezTo>
                  <a:pt x="7860410" y="2654991"/>
                  <a:pt x="7854269" y="2648850"/>
                  <a:pt x="7854269" y="2641275"/>
                </a:cubicBezTo>
                <a:cubicBezTo>
                  <a:pt x="7854269" y="2633700"/>
                  <a:pt x="7860410" y="2627559"/>
                  <a:pt x="7867985" y="2627559"/>
                </a:cubicBezTo>
                <a:close/>
                <a:moveTo>
                  <a:pt x="7816681" y="2627559"/>
                </a:moveTo>
                <a:cubicBezTo>
                  <a:pt x="7824256" y="2627559"/>
                  <a:pt x="7830397" y="2633700"/>
                  <a:pt x="7830397" y="2641275"/>
                </a:cubicBezTo>
                <a:cubicBezTo>
                  <a:pt x="7830397" y="2648850"/>
                  <a:pt x="7824256" y="2654991"/>
                  <a:pt x="7816681" y="2654991"/>
                </a:cubicBezTo>
                <a:cubicBezTo>
                  <a:pt x="7809106" y="2654991"/>
                  <a:pt x="7802965" y="2648850"/>
                  <a:pt x="7802965" y="2641275"/>
                </a:cubicBezTo>
                <a:cubicBezTo>
                  <a:pt x="7802965" y="2633700"/>
                  <a:pt x="7809106" y="2627559"/>
                  <a:pt x="7816681" y="2627559"/>
                </a:cubicBezTo>
                <a:close/>
                <a:moveTo>
                  <a:pt x="7560167" y="2627559"/>
                </a:moveTo>
                <a:cubicBezTo>
                  <a:pt x="7567742" y="2627559"/>
                  <a:pt x="7573883" y="2633700"/>
                  <a:pt x="7573883" y="2641275"/>
                </a:cubicBezTo>
                <a:cubicBezTo>
                  <a:pt x="7573883" y="2648850"/>
                  <a:pt x="7567742" y="2654991"/>
                  <a:pt x="7560167" y="2654991"/>
                </a:cubicBezTo>
                <a:cubicBezTo>
                  <a:pt x="7552592" y="2654991"/>
                  <a:pt x="7546451" y="2648850"/>
                  <a:pt x="7546451" y="2641275"/>
                </a:cubicBezTo>
                <a:cubicBezTo>
                  <a:pt x="7546451" y="2633700"/>
                  <a:pt x="7552592" y="2627559"/>
                  <a:pt x="7560167" y="2627559"/>
                </a:cubicBezTo>
                <a:close/>
                <a:moveTo>
                  <a:pt x="7508864" y="2627559"/>
                </a:moveTo>
                <a:cubicBezTo>
                  <a:pt x="7516439" y="2627559"/>
                  <a:pt x="7522580" y="2633700"/>
                  <a:pt x="7522580" y="2641275"/>
                </a:cubicBezTo>
                <a:cubicBezTo>
                  <a:pt x="7522580" y="2648850"/>
                  <a:pt x="7516439" y="2654991"/>
                  <a:pt x="7508864" y="2654991"/>
                </a:cubicBezTo>
                <a:cubicBezTo>
                  <a:pt x="7501289" y="2654991"/>
                  <a:pt x="7495148" y="2648850"/>
                  <a:pt x="7495148" y="2641275"/>
                </a:cubicBezTo>
                <a:cubicBezTo>
                  <a:pt x="7495148" y="2633700"/>
                  <a:pt x="7501289" y="2627559"/>
                  <a:pt x="7508864" y="2627559"/>
                </a:cubicBezTo>
                <a:close/>
                <a:moveTo>
                  <a:pt x="7457230" y="2627559"/>
                </a:moveTo>
                <a:cubicBezTo>
                  <a:pt x="7464805" y="2627559"/>
                  <a:pt x="7470946" y="2633700"/>
                  <a:pt x="7470946" y="2641275"/>
                </a:cubicBezTo>
                <a:cubicBezTo>
                  <a:pt x="7470946" y="2648850"/>
                  <a:pt x="7464805" y="2654991"/>
                  <a:pt x="7457230" y="2654991"/>
                </a:cubicBezTo>
                <a:cubicBezTo>
                  <a:pt x="7449655" y="2654991"/>
                  <a:pt x="7443514" y="2648850"/>
                  <a:pt x="7443514" y="2641275"/>
                </a:cubicBezTo>
                <a:cubicBezTo>
                  <a:pt x="7443514" y="2633700"/>
                  <a:pt x="7449655" y="2627559"/>
                  <a:pt x="7457230" y="2627559"/>
                </a:cubicBezTo>
                <a:close/>
                <a:moveTo>
                  <a:pt x="7405930" y="2627559"/>
                </a:moveTo>
                <a:cubicBezTo>
                  <a:pt x="7413505" y="2627559"/>
                  <a:pt x="7419646" y="2633700"/>
                  <a:pt x="7419646" y="2641275"/>
                </a:cubicBezTo>
                <a:cubicBezTo>
                  <a:pt x="7419646" y="2648850"/>
                  <a:pt x="7413505" y="2654991"/>
                  <a:pt x="7405930" y="2654991"/>
                </a:cubicBezTo>
                <a:cubicBezTo>
                  <a:pt x="7398355" y="2654991"/>
                  <a:pt x="7392214" y="2648850"/>
                  <a:pt x="7392214" y="2641275"/>
                </a:cubicBezTo>
                <a:cubicBezTo>
                  <a:pt x="7392214" y="2633700"/>
                  <a:pt x="7398355" y="2627559"/>
                  <a:pt x="7405930" y="2627559"/>
                </a:cubicBezTo>
                <a:close/>
                <a:moveTo>
                  <a:pt x="7354627" y="2627559"/>
                </a:moveTo>
                <a:cubicBezTo>
                  <a:pt x="7362202" y="2627559"/>
                  <a:pt x="7368343" y="2633700"/>
                  <a:pt x="7368343" y="2641275"/>
                </a:cubicBezTo>
                <a:cubicBezTo>
                  <a:pt x="7368343" y="2648850"/>
                  <a:pt x="7362202" y="2654991"/>
                  <a:pt x="7354627" y="2654991"/>
                </a:cubicBezTo>
                <a:cubicBezTo>
                  <a:pt x="7347052" y="2654991"/>
                  <a:pt x="7340911" y="2648850"/>
                  <a:pt x="7340911" y="2641275"/>
                </a:cubicBezTo>
                <a:cubicBezTo>
                  <a:pt x="7340911" y="2633700"/>
                  <a:pt x="7347052" y="2627559"/>
                  <a:pt x="7354627" y="2627559"/>
                </a:cubicBezTo>
                <a:close/>
                <a:moveTo>
                  <a:pt x="7303323" y="2627559"/>
                </a:moveTo>
                <a:cubicBezTo>
                  <a:pt x="7310898" y="2627559"/>
                  <a:pt x="7317039" y="2633700"/>
                  <a:pt x="7317039" y="2641275"/>
                </a:cubicBezTo>
                <a:cubicBezTo>
                  <a:pt x="7317039" y="2648850"/>
                  <a:pt x="7310898" y="2654991"/>
                  <a:pt x="7303323" y="2654991"/>
                </a:cubicBezTo>
                <a:cubicBezTo>
                  <a:pt x="7295748" y="2654991"/>
                  <a:pt x="7289607" y="2648850"/>
                  <a:pt x="7289607" y="2641275"/>
                </a:cubicBezTo>
                <a:cubicBezTo>
                  <a:pt x="7289607" y="2633700"/>
                  <a:pt x="7295748" y="2627559"/>
                  <a:pt x="7303323" y="2627559"/>
                </a:cubicBezTo>
                <a:close/>
                <a:moveTo>
                  <a:pt x="7252020" y="2627559"/>
                </a:moveTo>
                <a:cubicBezTo>
                  <a:pt x="7259595" y="2627559"/>
                  <a:pt x="7265736" y="2633700"/>
                  <a:pt x="7265736" y="2641275"/>
                </a:cubicBezTo>
                <a:cubicBezTo>
                  <a:pt x="7265736" y="2648850"/>
                  <a:pt x="7259595" y="2654991"/>
                  <a:pt x="7252020" y="2654991"/>
                </a:cubicBezTo>
                <a:cubicBezTo>
                  <a:pt x="7244445" y="2654991"/>
                  <a:pt x="7238304" y="2648850"/>
                  <a:pt x="7238304" y="2641275"/>
                </a:cubicBezTo>
                <a:cubicBezTo>
                  <a:pt x="7238304" y="2633700"/>
                  <a:pt x="7244445" y="2627559"/>
                  <a:pt x="7252020" y="2627559"/>
                </a:cubicBezTo>
                <a:close/>
                <a:moveTo>
                  <a:pt x="7200716" y="2627559"/>
                </a:moveTo>
                <a:cubicBezTo>
                  <a:pt x="7208291" y="2627559"/>
                  <a:pt x="7214432" y="2633700"/>
                  <a:pt x="7214432" y="2641275"/>
                </a:cubicBezTo>
                <a:cubicBezTo>
                  <a:pt x="7214432" y="2648850"/>
                  <a:pt x="7208291" y="2654991"/>
                  <a:pt x="7200716" y="2654991"/>
                </a:cubicBezTo>
                <a:cubicBezTo>
                  <a:pt x="7193141" y="2654991"/>
                  <a:pt x="7187000" y="2648850"/>
                  <a:pt x="7187000" y="2641275"/>
                </a:cubicBezTo>
                <a:cubicBezTo>
                  <a:pt x="7187000" y="2633700"/>
                  <a:pt x="7193141" y="2627559"/>
                  <a:pt x="7200716" y="2627559"/>
                </a:cubicBezTo>
                <a:close/>
                <a:moveTo>
                  <a:pt x="7149086" y="2627559"/>
                </a:moveTo>
                <a:cubicBezTo>
                  <a:pt x="7156661" y="2627559"/>
                  <a:pt x="7162802" y="2633700"/>
                  <a:pt x="7162802" y="2641275"/>
                </a:cubicBezTo>
                <a:cubicBezTo>
                  <a:pt x="7162802" y="2648850"/>
                  <a:pt x="7156661" y="2654991"/>
                  <a:pt x="7149086" y="2654991"/>
                </a:cubicBezTo>
                <a:cubicBezTo>
                  <a:pt x="7141511" y="2654991"/>
                  <a:pt x="7135370" y="2648850"/>
                  <a:pt x="7135370" y="2641275"/>
                </a:cubicBezTo>
                <a:cubicBezTo>
                  <a:pt x="7135370" y="2633700"/>
                  <a:pt x="7141511" y="2627559"/>
                  <a:pt x="7149086" y="2627559"/>
                </a:cubicBezTo>
                <a:close/>
                <a:moveTo>
                  <a:pt x="7097782" y="2627559"/>
                </a:moveTo>
                <a:cubicBezTo>
                  <a:pt x="7105357" y="2627559"/>
                  <a:pt x="7111498" y="2633700"/>
                  <a:pt x="7111498" y="2641275"/>
                </a:cubicBezTo>
                <a:cubicBezTo>
                  <a:pt x="7111498" y="2648850"/>
                  <a:pt x="7105357" y="2654991"/>
                  <a:pt x="7097782" y="2654991"/>
                </a:cubicBezTo>
                <a:cubicBezTo>
                  <a:pt x="7090207" y="2654991"/>
                  <a:pt x="7084066" y="2648850"/>
                  <a:pt x="7084066" y="2641275"/>
                </a:cubicBezTo>
                <a:cubicBezTo>
                  <a:pt x="7084066" y="2633700"/>
                  <a:pt x="7090207" y="2627559"/>
                  <a:pt x="7097782" y="2627559"/>
                </a:cubicBezTo>
                <a:close/>
                <a:moveTo>
                  <a:pt x="2863240" y="2627559"/>
                </a:moveTo>
                <a:cubicBezTo>
                  <a:pt x="2870817" y="2627559"/>
                  <a:pt x="2876958" y="2633700"/>
                  <a:pt x="2876958" y="2641275"/>
                </a:cubicBezTo>
                <a:cubicBezTo>
                  <a:pt x="2876958" y="2648850"/>
                  <a:pt x="2870817" y="2654991"/>
                  <a:pt x="2863240" y="2654991"/>
                </a:cubicBezTo>
                <a:cubicBezTo>
                  <a:pt x="2855667" y="2654991"/>
                  <a:pt x="2849527" y="2648850"/>
                  <a:pt x="2849527" y="2641275"/>
                </a:cubicBezTo>
                <a:cubicBezTo>
                  <a:pt x="2849527" y="2633700"/>
                  <a:pt x="2855667" y="2627559"/>
                  <a:pt x="2863240" y="2627559"/>
                </a:cubicBezTo>
                <a:close/>
                <a:moveTo>
                  <a:pt x="2760307" y="2627559"/>
                </a:moveTo>
                <a:cubicBezTo>
                  <a:pt x="2767883" y="2627559"/>
                  <a:pt x="2774023" y="2633700"/>
                  <a:pt x="2774023" y="2641275"/>
                </a:cubicBezTo>
                <a:cubicBezTo>
                  <a:pt x="2774023" y="2648850"/>
                  <a:pt x="2767883" y="2654991"/>
                  <a:pt x="2760307" y="2654991"/>
                </a:cubicBezTo>
                <a:cubicBezTo>
                  <a:pt x="2752727" y="2654991"/>
                  <a:pt x="2746592" y="2648850"/>
                  <a:pt x="2746592" y="2641275"/>
                </a:cubicBezTo>
                <a:cubicBezTo>
                  <a:pt x="2746592" y="2633700"/>
                  <a:pt x="2752727" y="2627559"/>
                  <a:pt x="2760307" y="2627559"/>
                </a:cubicBezTo>
                <a:close/>
                <a:moveTo>
                  <a:pt x="2657697" y="2627559"/>
                </a:moveTo>
                <a:cubicBezTo>
                  <a:pt x="2665273" y="2627559"/>
                  <a:pt x="2671414" y="2633700"/>
                  <a:pt x="2671414" y="2641275"/>
                </a:cubicBezTo>
                <a:cubicBezTo>
                  <a:pt x="2671414" y="2648850"/>
                  <a:pt x="2665273" y="2654991"/>
                  <a:pt x="2657697" y="2654991"/>
                </a:cubicBezTo>
                <a:cubicBezTo>
                  <a:pt x="2650128" y="2654991"/>
                  <a:pt x="2643979" y="2648850"/>
                  <a:pt x="2643979" y="2641275"/>
                </a:cubicBezTo>
                <a:cubicBezTo>
                  <a:pt x="2643979" y="2633700"/>
                  <a:pt x="2650128" y="2627559"/>
                  <a:pt x="2657697" y="2627559"/>
                </a:cubicBezTo>
                <a:close/>
                <a:moveTo>
                  <a:pt x="2554758" y="2627559"/>
                </a:moveTo>
                <a:cubicBezTo>
                  <a:pt x="2562335" y="2627559"/>
                  <a:pt x="2568479" y="2633700"/>
                  <a:pt x="2568479" y="2641275"/>
                </a:cubicBezTo>
                <a:cubicBezTo>
                  <a:pt x="2568479" y="2648850"/>
                  <a:pt x="2562335" y="2654991"/>
                  <a:pt x="2554758" y="2654991"/>
                </a:cubicBezTo>
                <a:cubicBezTo>
                  <a:pt x="2547188" y="2654991"/>
                  <a:pt x="2541046" y="2648850"/>
                  <a:pt x="2541046" y="2641275"/>
                </a:cubicBezTo>
                <a:cubicBezTo>
                  <a:pt x="2541046" y="2633700"/>
                  <a:pt x="2547188" y="2627559"/>
                  <a:pt x="2554758" y="2627559"/>
                </a:cubicBezTo>
                <a:close/>
                <a:moveTo>
                  <a:pt x="2246947" y="2627559"/>
                </a:moveTo>
                <a:cubicBezTo>
                  <a:pt x="2254519" y="2627559"/>
                  <a:pt x="2260659" y="2633700"/>
                  <a:pt x="2260659" y="2641275"/>
                </a:cubicBezTo>
                <a:cubicBezTo>
                  <a:pt x="2260659" y="2648850"/>
                  <a:pt x="2254519" y="2654991"/>
                  <a:pt x="2246947" y="2654991"/>
                </a:cubicBezTo>
                <a:cubicBezTo>
                  <a:pt x="2239373" y="2654991"/>
                  <a:pt x="2233231" y="2648850"/>
                  <a:pt x="2233231" y="2641275"/>
                </a:cubicBezTo>
                <a:cubicBezTo>
                  <a:pt x="2233231" y="2633700"/>
                  <a:pt x="2239373" y="2627559"/>
                  <a:pt x="2246947" y="2627559"/>
                </a:cubicBezTo>
                <a:close/>
                <a:moveTo>
                  <a:pt x="2144007" y="2627559"/>
                </a:moveTo>
                <a:cubicBezTo>
                  <a:pt x="2151582" y="2627559"/>
                  <a:pt x="2157729" y="2633700"/>
                  <a:pt x="2157729" y="2641275"/>
                </a:cubicBezTo>
                <a:cubicBezTo>
                  <a:pt x="2157729" y="2648850"/>
                  <a:pt x="2151582" y="2654991"/>
                  <a:pt x="2144007" y="2654991"/>
                </a:cubicBezTo>
                <a:cubicBezTo>
                  <a:pt x="2136435" y="2654991"/>
                  <a:pt x="2130291" y="2648850"/>
                  <a:pt x="2130291" y="2641275"/>
                </a:cubicBezTo>
                <a:cubicBezTo>
                  <a:pt x="2130291" y="2633700"/>
                  <a:pt x="2136435" y="2627559"/>
                  <a:pt x="2144007" y="2627559"/>
                </a:cubicBezTo>
                <a:close/>
                <a:moveTo>
                  <a:pt x="2041408" y="2627559"/>
                </a:moveTo>
                <a:cubicBezTo>
                  <a:pt x="2048975" y="2627559"/>
                  <a:pt x="2055115" y="2633700"/>
                  <a:pt x="2055115" y="2641275"/>
                </a:cubicBezTo>
                <a:cubicBezTo>
                  <a:pt x="2055115" y="2648850"/>
                  <a:pt x="2048975" y="2654991"/>
                  <a:pt x="2041408" y="2654991"/>
                </a:cubicBezTo>
                <a:cubicBezTo>
                  <a:pt x="2033829" y="2654991"/>
                  <a:pt x="2027686" y="2648850"/>
                  <a:pt x="2027686" y="2641275"/>
                </a:cubicBezTo>
                <a:cubicBezTo>
                  <a:pt x="2027686" y="2633700"/>
                  <a:pt x="2033829" y="2627559"/>
                  <a:pt x="2041408" y="2627559"/>
                </a:cubicBezTo>
                <a:close/>
                <a:moveTo>
                  <a:pt x="1938798" y="2627559"/>
                </a:moveTo>
                <a:cubicBezTo>
                  <a:pt x="1946379" y="2627559"/>
                  <a:pt x="1952516" y="2633700"/>
                  <a:pt x="1952516" y="2641275"/>
                </a:cubicBezTo>
                <a:cubicBezTo>
                  <a:pt x="1952516" y="2648850"/>
                  <a:pt x="1946379" y="2654991"/>
                  <a:pt x="1938798" y="2654991"/>
                </a:cubicBezTo>
                <a:cubicBezTo>
                  <a:pt x="1931225" y="2654991"/>
                  <a:pt x="1925084" y="2648850"/>
                  <a:pt x="1925084" y="2641275"/>
                </a:cubicBezTo>
                <a:cubicBezTo>
                  <a:pt x="1925084" y="2633700"/>
                  <a:pt x="1931225" y="2627559"/>
                  <a:pt x="1938798" y="2627559"/>
                </a:cubicBezTo>
                <a:close/>
                <a:moveTo>
                  <a:pt x="1836199" y="2627559"/>
                </a:moveTo>
                <a:cubicBezTo>
                  <a:pt x="1843773" y="2627559"/>
                  <a:pt x="1849911" y="2633700"/>
                  <a:pt x="1849911" y="2641275"/>
                </a:cubicBezTo>
                <a:cubicBezTo>
                  <a:pt x="1849911" y="2648850"/>
                  <a:pt x="1843773" y="2654991"/>
                  <a:pt x="1836199" y="2654991"/>
                </a:cubicBezTo>
                <a:cubicBezTo>
                  <a:pt x="1828622" y="2654991"/>
                  <a:pt x="1822480" y="2648850"/>
                  <a:pt x="1822480" y="2641275"/>
                </a:cubicBezTo>
                <a:cubicBezTo>
                  <a:pt x="1822480" y="2633700"/>
                  <a:pt x="1828622" y="2627559"/>
                  <a:pt x="1836199" y="2627559"/>
                </a:cubicBezTo>
                <a:close/>
                <a:moveTo>
                  <a:pt x="6892242" y="2627228"/>
                </a:moveTo>
                <a:cubicBezTo>
                  <a:pt x="6899817" y="2627228"/>
                  <a:pt x="6905958" y="2633369"/>
                  <a:pt x="6905958" y="2640944"/>
                </a:cubicBezTo>
                <a:cubicBezTo>
                  <a:pt x="6905958" y="2648519"/>
                  <a:pt x="6899817" y="2654660"/>
                  <a:pt x="6892242" y="2654660"/>
                </a:cubicBezTo>
                <a:cubicBezTo>
                  <a:pt x="6884667" y="2654660"/>
                  <a:pt x="6878526" y="2648519"/>
                  <a:pt x="6878526" y="2640944"/>
                </a:cubicBezTo>
                <a:cubicBezTo>
                  <a:pt x="6878526" y="2633369"/>
                  <a:pt x="6884667" y="2627228"/>
                  <a:pt x="6892242" y="2627228"/>
                </a:cubicBezTo>
                <a:close/>
                <a:moveTo>
                  <a:pt x="6840605" y="2627225"/>
                </a:moveTo>
                <a:cubicBezTo>
                  <a:pt x="6848180" y="2627225"/>
                  <a:pt x="6854321" y="2633366"/>
                  <a:pt x="6854321" y="2640941"/>
                </a:cubicBezTo>
                <a:cubicBezTo>
                  <a:pt x="6854321" y="2648516"/>
                  <a:pt x="6848180" y="2654657"/>
                  <a:pt x="6840605" y="2654657"/>
                </a:cubicBezTo>
                <a:cubicBezTo>
                  <a:pt x="6833030" y="2654657"/>
                  <a:pt x="6826889" y="2648516"/>
                  <a:pt x="6826889" y="2640941"/>
                </a:cubicBezTo>
                <a:cubicBezTo>
                  <a:pt x="6826889" y="2633366"/>
                  <a:pt x="6833030" y="2627225"/>
                  <a:pt x="6840605" y="2627225"/>
                </a:cubicBezTo>
                <a:close/>
                <a:moveTo>
                  <a:pt x="6789305" y="2627225"/>
                </a:moveTo>
                <a:cubicBezTo>
                  <a:pt x="6796880" y="2627225"/>
                  <a:pt x="6803021" y="2633366"/>
                  <a:pt x="6803021" y="2640941"/>
                </a:cubicBezTo>
                <a:cubicBezTo>
                  <a:pt x="6803021" y="2648516"/>
                  <a:pt x="6796880" y="2654657"/>
                  <a:pt x="6789305" y="2654657"/>
                </a:cubicBezTo>
                <a:cubicBezTo>
                  <a:pt x="6781730" y="2654657"/>
                  <a:pt x="6775589" y="2648516"/>
                  <a:pt x="6775589" y="2640941"/>
                </a:cubicBezTo>
                <a:cubicBezTo>
                  <a:pt x="6775589" y="2633366"/>
                  <a:pt x="6781730" y="2627225"/>
                  <a:pt x="6789305" y="2627225"/>
                </a:cubicBezTo>
                <a:close/>
                <a:moveTo>
                  <a:pt x="6738001" y="2627225"/>
                </a:moveTo>
                <a:cubicBezTo>
                  <a:pt x="6745576" y="2627225"/>
                  <a:pt x="6751717" y="2633366"/>
                  <a:pt x="6751717" y="2640941"/>
                </a:cubicBezTo>
                <a:cubicBezTo>
                  <a:pt x="6751717" y="2648516"/>
                  <a:pt x="6745576" y="2654657"/>
                  <a:pt x="6738001" y="2654657"/>
                </a:cubicBezTo>
                <a:cubicBezTo>
                  <a:pt x="6730426" y="2654657"/>
                  <a:pt x="6724285" y="2648516"/>
                  <a:pt x="6724285" y="2640941"/>
                </a:cubicBezTo>
                <a:cubicBezTo>
                  <a:pt x="6724285" y="2633366"/>
                  <a:pt x="6730426" y="2627225"/>
                  <a:pt x="6738001" y="2627225"/>
                </a:cubicBezTo>
                <a:close/>
                <a:moveTo>
                  <a:pt x="6686367" y="2627225"/>
                </a:moveTo>
                <a:cubicBezTo>
                  <a:pt x="6693942" y="2627225"/>
                  <a:pt x="6700083" y="2633366"/>
                  <a:pt x="6700083" y="2640941"/>
                </a:cubicBezTo>
                <a:cubicBezTo>
                  <a:pt x="6700083" y="2648516"/>
                  <a:pt x="6693942" y="2654657"/>
                  <a:pt x="6686367" y="2654657"/>
                </a:cubicBezTo>
                <a:cubicBezTo>
                  <a:pt x="6678792" y="2654657"/>
                  <a:pt x="6672651" y="2648516"/>
                  <a:pt x="6672651" y="2640941"/>
                </a:cubicBezTo>
                <a:cubicBezTo>
                  <a:pt x="6672651" y="2633366"/>
                  <a:pt x="6678792" y="2627225"/>
                  <a:pt x="6686367" y="2627225"/>
                </a:cubicBezTo>
                <a:close/>
                <a:moveTo>
                  <a:pt x="6635050" y="2627225"/>
                </a:moveTo>
                <a:cubicBezTo>
                  <a:pt x="6642625" y="2627225"/>
                  <a:pt x="6648766" y="2633366"/>
                  <a:pt x="6648766" y="2640941"/>
                </a:cubicBezTo>
                <a:cubicBezTo>
                  <a:pt x="6648766" y="2648516"/>
                  <a:pt x="6642625" y="2654657"/>
                  <a:pt x="6635050" y="2654657"/>
                </a:cubicBezTo>
                <a:cubicBezTo>
                  <a:pt x="6627475" y="2654657"/>
                  <a:pt x="6621334" y="2648516"/>
                  <a:pt x="6621334" y="2640941"/>
                </a:cubicBezTo>
                <a:cubicBezTo>
                  <a:pt x="6621334" y="2633366"/>
                  <a:pt x="6627475" y="2627225"/>
                  <a:pt x="6635050" y="2627225"/>
                </a:cubicBezTo>
                <a:close/>
                <a:moveTo>
                  <a:pt x="6583430" y="2627225"/>
                </a:moveTo>
                <a:cubicBezTo>
                  <a:pt x="6591005" y="2627225"/>
                  <a:pt x="6597146" y="2633366"/>
                  <a:pt x="6597146" y="2640941"/>
                </a:cubicBezTo>
                <a:cubicBezTo>
                  <a:pt x="6597146" y="2648516"/>
                  <a:pt x="6591005" y="2654657"/>
                  <a:pt x="6583430" y="2654657"/>
                </a:cubicBezTo>
                <a:cubicBezTo>
                  <a:pt x="6575855" y="2654657"/>
                  <a:pt x="6569714" y="2648516"/>
                  <a:pt x="6569714" y="2640941"/>
                </a:cubicBezTo>
                <a:cubicBezTo>
                  <a:pt x="6569714" y="2633366"/>
                  <a:pt x="6575855" y="2627225"/>
                  <a:pt x="6583430" y="2627225"/>
                </a:cubicBezTo>
                <a:close/>
                <a:moveTo>
                  <a:pt x="6170361" y="2626895"/>
                </a:moveTo>
                <a:cubicBezTo>
                  <a:pt x="6177936" y="2626895"/>
                  <a:pt x="6184077" y="2633036"/>
                  <a:pt x="6184077" y="2640611"/>
                </a:cubicBezTo>
                <a:cubicBezTo>
                  <a:pt x="6184077" y="2648186"/>
                  <a:pt x="6177936" y="2654327"/>
                  <a:pt x="6170361" y="2654327"/>
                </a:cubicBezTo>
                <a:cubicBezTo>
                  <a:pt x="6162786" y="2654327"/>
                  <a:pt x="6156645" y="2648186"/>
                  <a:pt x="6156645" y="2640611"/>
                </a:cubicBezTo>
                <a:cubicBezTo>
                  <a:pt x="6156645" y="2633036"/>
                  <a:pt x="6162786" y="2626895"/>
                  <a:pt x="6170361" y="2626895"/>
                </a:cubicBezTo>
                <a:close/>
                <a:moveTo>
                  <a:pt x="6118728" y="2626895"/>
                </a:moveTo>
                <a:cubicBezTo>
                  <a:pt x="6126303" y="2626895"/>
                  <a:pt x="6132444" y="2633036"/>
                  <a:pt x="6132444" y="2640611"/>
                </a:cubicBezTo>
                <a:cubicBezTo>
                  <a:pt x="6132444" y="2648186"/>
                  <a:pt x="6126303" y="2654327"/>
                  <a:pt x="6118728" y="2654327"/>
                </a:cubicBezTo>
                <a:cubicBezTo>
                  <a:pt x="6111153" y="2654327"/>
                  <a:pt x="6105012" y="2648186"/>
                  <a:pt x="6105012" y="2640611"/>
                </a:cubicBezTo>
                <a:cubicBezTo>
                  <a:pt x="6105012" y="2633036"/>
                  <a:pt x="6111153" y="2626895"/>
                  <a:pt x="6118728" y="2626895"/>
                </a:cubicBezTo>
                <a:close/>
                <a:moveTo>
                  <a:pt x="6067094" y="2626895"/>
                </a:moveTo>
                <a:cubicBezTo>
                  <a:pt x="6074669" y="2626895"/>
                  <a:pt x="6080810" y="2633036"/>
                  <a:pt x="6080810" y="2640611"/>
                </a:cubicBezTo>
                <a:cubicBezTo>
                  <a:pt x="6080810" y="2648186"/>
                  <a:pt x="6074669" y="2654327"/>
                  <a:pt x="6067094" y="2654327"/>
                </a:cubicBezTo>
                <a:cubicBezTo>
                  <a:pt x="6059519" y="2654327"/>
                  <a:pt x="6053378" y="2648186"/>
                  <a:pt x="6053378" y="2640611"/>
                </a:cubicBezTo>
                <a:cubicBezTo>
                  <a:pt x="6053378" y="2633036"/>
                  <a:pt x="6059519" y="2626895"/>
                  <a:pt x="6067094" y="2626895"/>
                </a:cubicBezTo>
                <a:close/>
                <a:moveTo>
                  <a:pt x="6015130" y="2626895"/>
                </a:moveTo>
                <a:cubicBezTo>
                  <a:pt x="6022705" y="2626895"/>
                  <a:pt x="6028846" y="2633036"/>
                  <a:pt x="6028846" y="2640611"/>
                </a:cubicBezTo>
                <a:cubicBezTo>
                  <a:pt x="6028846" y="2648186"/>
                  <a:pt x="6022705" y="2654327"/>
                  <a:pt x="6015130" y="2654327"/>
                </a:cubicBezTo>
                <a:cubicBezTo>
                  <a:pt x="6007555" y="2654327"/>
                  <a:pt x="6001414" y="2648186"/>
                  <a:pt x="6001414" y="2640611"/>
                </a:cubicBezTo>
                <a:cubicBezTo>
                  <a:pt x="6001414" y="2633036"/>
                  <a:pt x="6007555" y="2626895"/>
                  <a:pt x="6015130" y="2626895"/>
                </a:cubicBezTo>
                <a:close/>
                <a:moveTo>
                  <a:pt x="5963167" y="2626895"/>
                </a:moveTo>
                <a:cubicBezTo>
                  <a:pt x="5970742" y="2626895"/>
                  <a:pt x="5976883" y="2633036"/>
                  <a:pt x="5976883" y="2640611"/>
                </a:cubicBezTo>
                <a:cubicBezTo>
                  <a:pt x="5976883" y="2648186"/>
                  <a:pt x="5970742" y="2654327"/>
                  <a:pt x="5963167" y="2654327"/>
                </a:cubicBezTo>
                <a:cubicBezTo>
                  <a:pt x="5955592" y="2654327"/>
                  <a:pt x="5949451" y="2648186"/>
                  <a:pt x="5949451" y="2640611"/>
                </a:cubicBezTo>
                <a:cubicBezTo>
                  <a:pt x="5949451" y="2633036"/>
                  <a:pt x="5955592" y="2626895"/>
                  <a:pt x="5963167" y="2626895"/>
                </a:cubicBezTo>
                <a:close/>
                <a:moveTo>
                  <a:pt x="5911199" y="2626565"/>
                </a:moveTo>
                <a:cubicBezTo>
                  <a:pt x="5918774" y="2626565"/>
                  <a:pt x="5924915" y="2632706"/>
                  <a:pt x="5924915" y="2640281"/>
                </a:cubicBezTo>
                <a:cubicBezTo>
                  <a:pt x="5924915" y="2647856"/>
                  <a:pt x="5918774" y="2653997"/>
                  <a:pt x="5911199" y="2653997"/>
                </a:cubicBezTo>
                <a:cubicBezTo>
                  <a:pt x="5903624" y="2653997"/>
                  <a:pt x="5897483" y="2647856"/>
                  <a:pt x="5897483" y="2640281"/>
                </a:cubicBezTo>
                <a:cubicBezTo>
                  <a:pt x="5897483" y="2632706"/>
                  <a:pt x="5903624" y="2626565"/>
                  <a:pt x="5911199" y="2626565"/>
                </a:cubicBezTo>
                <a:close/>
                <a:moveTo>
                  <a:pt x="5859236" y="2626565"/>
                </a:moveTo>
                <a:cubicBezTo>
                  <a:pt x="5866811" y="2626565"/>
                  <a:pt x="5872952" y="2632706"/>
                  <a:pt x="5872952" y="2640281"/>
                </a:cubicBezTo>
                <a:cubicBezTo>
                  <a:pt x="5872952" y="2647856"/>
                  <a:pt x="5866811" y="2653997"/>
                  <a:pt x="5859236" y="2653997"/>
                </a:cubicBezTo>
                <a:cubicBezTo>
                  <a:pt x="5851661" y="2653997"/>
                  <a:pt x="5845520" y="2647856"/>
                  <a:pt x="5845520" y="2640281"/>
                </a:cubicBezTo>
                <a:cubicBezTo>
                  <a:pt x="5845520" y="2632706"/>
                  <a:pt x="5851661" y="2626565"/>
                  <a:pt x="5859236" y="2626565"/>
                </a:cubicBezTo>
                <a:close/>
                <a:moveTo>
                  <a:pt x="5806942" y="2626565"/>
                </a:moveTo>
                <a:cubicBezTo>
                  <a:pt x="5814517" y="2626565"/>
                  <a:pt x="5820658" y="2632706"/>
                  <a:pt x="5820658" y="2640281"/>
                </a:cubicBezTo>
                <a:cubicBezTo>
                  <a:pt x="5820658" y="2647856"/>
                  <a:pt x="5814517" y="2653997"/>
                  <a:pt x="5806942" y="2653997"/>
                </a:cubicBezTo>
                <a:cubicBezTo>
                  <a:pt x="5799367" y="2653997"/>
                  <a:pt x="5793226" y="2647856"/>
                  <a:pt x="5793226" y="2640281"/>
                </a:cubicBezTo>
                <a:cubicBezTo>
                  <a:pt x="5793226" y="2632706"/>
                  <a:pt x="5799367" y="2626565"/>
                  <a:pt x="5806942" y="2626565"/>
                </a:cubicBezTo>
                <a:close/>
                <a:moveTo>
                  <a:pt x="5754645" y="2626235"/>
                </a:moveTo>
                <a:cubicBezTo>
                  <a:pt x="5762220" y="2626235"/>
                  <a:pt x="5768361" y="2632376"/>
                  <a:pt x="5768361" y="2639951"/>
                </a:cubicBezTo>
                <a:cubicBezTo>
                  <a:pt x="5768361" y="2647526"/>
                  <a:pt x="5762220" y="2653667"/>
                  <a:pt x="5754645" y="2653667"/>
                </a:cubicBezTo>
                <a:cubicBezTo>
                  <a:pt x="5747070" y="2653667"/>
                  <a:pt x="5740929" y="2647526"/>
                  <a:pt x="5740929" y="2639951"/>
                </a:cubicBezTo>
                <a:cubicBezTo>
                  <a:pt x="5740929" y="2632376"/>
                  <a:pt x="5747070" y="2626235"/>
                  <a:pt x="5754645" y="2626235"/>
                </a:cubicBezTo>
                <a:close/>
                <a:moveTo>
                  <a:pt x="5702351" y="2626235"/>
                </a:moveTo>
                <a:cubicBezTo>
                  <a:pt x="5709926" y="2626235"/>
                  <a:pt x="5716067" y="2632376"/>
                  <a:pt x="5716067" y="2639951"/>
                </a:cubicBezTo>
                <a:cubicBezTo>
                  <a:pt x="5716067" y="2647526"/>
                  <a:pt x="5709926" y="2653667"/>
                  <a:pt x="5702351" y="2653667"/>
                </a:cubicBezTo>
                <a:cubicBezTo>
                  <a:pt x="5694776" y="2653667"/>
                  <a:pt x="5688635" y="2647526"/>
                  <a:pt x="5688635" y="2639951"/>
                </a:cubicBezTo>
                <a:cubicBezTo>
                  <a:pt x="5688635" y="2632376"/>
                  <a:pt x="5694776" y="2626235"/>
                  <a:pt x="5702351" y="2626235"/>
                </a:cubicBezTo>
                <a:close/>
                <a:moveTo>
                  <a:pt x="5649723" y="2625901"/>
                </a:moveTo>
                <a:cubicBezTo>
                  <a:pt x="5657298" y="2625901"/>
                  <a:pt x="5663439" y="2632042"/>
                  <a:pt x="5663439" y="2639617"/>
                </a:cubicBezTo>
                <a:cubicBezTo>
                  <a:pt x="5663439" y="2647192"/>
                  <a:pt x="5657298" y="2653333"/>
                  <a:pt x="5649723" y="2653333"/>
                </a:cubicBezTo>
                <a:cubicBezTo>
                  <a:pt x="5642148" y="2653333"/>
                  <a:pt x="5636007" y="2647192"/>
                  <a:pt x="5636007" y="2639617"/>
                </a:cubicBezTo>
                <a:cubicBezTo>
                  <a:pt x="5636007" y="2632042"/>
                  <a:pt x="5642148" y="2625901"/>
                  <a:pt x="5649723" y="2625901"/>
                </a:cubicBezTo>
                <a:close/>
                <a:moveTo>
                  <a:pt x="5596766" y="2625571"/>
                </a:moveTo>
                <a:cubicBezTo>
                  <a:pt x="5604341" y="2625571"/>
                  <a:pt x="5610482" y="2631712"/>
                  <a:pt x="5610482" y="2639287"/>
                </a:cubicBezTo>
                <a:cubicBezTo>
                  <a:pt x="5610482" y="2646862"/>
                  <a:pt x="5604341" y="2653003"/>
                  <a:pt x="5596766" y="2653003"/>
                </a:cubicBezTo>
                <a:cubicBezTo>
                  <a:pt x="5589191" y="2653003"/>
                  <a:pt x="5583050" y="2646862"/>
                  <a:pt x="5583050" y="2639287"/>
                </a:cubicBezTo>
                <a:cubicBezTo>
                  <a:pt x="5583050" y="2631712"/>
                  <a:pt x="5589191" y="2625571"/>
                  <a:pt x="5596766" y="2625571"/>
                </a:cubicBezTo>
                <a:close/>
                <a:moveTo>
                  <a:pt x="4209938" y="2625571"/>
                </a:moveTo>
                <a:cubicBezTo>
                  <a:pt x="4217513" y="2625571"/>
                  <a:pt x="4223654" y="2631712"/>
                  <a:pt x="4223654" y="2639287"/>
                </a:cubicBezTo>
                <a:cubicBezTo>
                  <a:pt x="4223654" y="2646862"/>
                  <a:pt x="4217513" y="2653003"/>
                  <a:pt x="4209938" y="2653003"/>
                </a:cubicBezTo>
                <a:cubicBezTo>
                  <a:pt x="4202363" y="2653003"/>
                  <a:pt x="4196222" y="2646862"/>
                  <a:pt x="4196222" y="2639287"/>
                </a:cubicBezTo>
                <a:cubicBezTo>
                  <a:pt x="4196222" y="2631712"/>
                  <a:pt x="4202363" y="2625571"/>
                  <a:pt x="4209938" y="2625571"/>
                </a:cubicBezTo>
                <a:close/>
                <a:moveTo>
                  <a:pt x="5543808" y="2625241"/>
                </a:moveTo>
                <a:cubicBezTo>
                  <a:pt x="5551383" y="2625241"/>
                  <a:pt x="5557524" y="2631382"/>
                  <a:pt x="5557524" y="2638957"/>
                </a:cubicBezTo>
                <a:cubicBezTo>
                  <a:pt x="5557524" y="2646532"/>
                  <a:pt x="5551383" y="2652673"/>
                  <a:pt x="5543808" y="2652673"/>
                </a:cubicBezTo>
                <a:cubicBezTo>
                  <a:pt x="5536233" y="2652673"/>
                  <a:pt x="5530092" y="2646532"/>
                  <a:pt x="5530092" y="2638957"/>
                </a:cubicBezTo>
                <a:cubicBezTo>
                  <a:pt x="5530092" y="2631382"/>
                  <a:pt x="5536233" y="2625241"/>
                  <a:pt x="5543808" y="2625241"/>
                </a:cubicBezTo>
                <a:close/>
                <a:moveTo>
                  <a:pt x="5490520" y="2624911"/>
                </a:moveTo>
                <a:cubicBezTo>
                  <a:pt x="5498095" y="2624911"/>
                  <a:pt x="5504236" y="2631052"/>
                  <a:pt x="5504236" y="2638627"/>
                </a:cubicBezTo>
                <a:cubicBezTo>
                  <a:pt x="5504236" y="2646202"/>
                  <a:pt x="5498095" y="2652343"/>
                  <a:pt x="5490520" y="2652343"/>
                </a:cubicBezTo>
                <a:cubicBezTo>
                  <a:pt x="5482945" y="2652343"/>
                  <a:pt x="5476804" y="2646202"/>
                  <a:pt x="5476804" y="2638627"/>
                </a:cubicBezTo>
                <a:cubicBezTo>
                  <a:pt x="5476804" y="2631052"/>
                  <a:pt x="5482945" y="2624911"/>
                  <a:pt x="5490520" y="2624911"/>
                </a:cubicBezTo>
                <a:close/>
                <a:moveTo>
                  <a:pt x="4316187" y="2624911"/>
                </a:moveTo>
                <a:cubicBezTo>
                  <a:pt x="4323762" y="2624911"/>
                  <a:pt x="4329903" y="2631052"/>
                  <a:pt x="4329903" y="2638627"/>
                </a:cubicBezTo>
                <a:cubicBezTo>
                  <a:pt x="4329903" y="2646202"/>
                  <a:pt x="4323762" y="2652343"/>
                  <a:pt x="4316187" y="2652343"/>
                </a:cubicBezTo>
                <a:cubicBezTo>
                  <a:pt x="4308612" y="2652343"/>
                  <a:pt x="4302471" y="2646202"/>
                  <a:pt x="4302471" y="2638627"/>
                </a:cubicBezTo>
                <a:cubicBezTo>
                  <a:pt x="4302471" y="2631052"/>
                  <a:pt x="4308612" y="2624911"/>
                  <a:pt x="4316187" y="2624911"/>
                </a:cubicBezTo>
                <a:close/>
                <a:moveTo>
                  <a:pt x="5436899" y="2624247"/>
                </a:moveTo>
                <a:cubicBezTo>
                  <a:pt x="5444474" y="2624247"/>
                  <a:pt x="5450615" y="2630388"/>
                  <a:pt x="5450615" y="2637963"/>
                </a:cubicBezTo>
                <a:cubicBezTo>
                  <a:pt x="5450615" y="2645538"/>
                  <a:pt x="5444474" y="2651679"/>
                  <a:pt x="5436899" y="2651679"/>
                </a:cubicBezTo>
                <a:cubicBezTo>
                  <a:pt x="5429324" y="2651679"/>
                  <a:pt x="5423183" y="2645538"/>
                  <a:pt x="5423183" y="2637963"/>
                </a:cubicBezTo>
                <a:cubicBezTo>
                  <a:pt x="5423183" y="2630388"/>
                  <a:pt x="5429324" y="2624247"/>
                  <a:pt x="5436899" y="2624247"/>
                </a:cubicBezTo>
                <a:close/>
                <a:moveTo>
                  <a:pt x="5382951" y="2623587"/>
                </a:moveTo>
                <a:cubicBezTo>
                  <a:pt x="5390526" y="2623587"/>
                  <a:pt x="5396667" y="2629728"/>
                  <a:pt x="5396667" y="2637303"/>
                </a:cubicBezTo>
                <a:cubicBezTo>
                  <a:pt x="5396667" y="2644878"/>
                  <a:pt x="5390526" y="2651019"/>
                  <a:pt x="5382951" y="2651019"/>
                </a:cubicBezTo>
                <a:cubicBezTo>
                  <a:pt x="5375376" y="2651019"/>
                  <a:pt x="5369235" y="2644878"/>
                  <a:pt x="5369235" y="2637303"/>
                </a:cubicBezTo>
                <a:cubicBezTo>
                  <a:pt x="5369235" y="2629728"/>
                  <a:pt x="5375376" y="2623587"/>
                  <a:pt x="5382951" y="2623587"/>
                </a:cubicBezTo>
                <a:close/>
                <a:moveTo>
                  <a:pt x="4424086" y="2623587"/>
                </a:moveTo>
                <a:cubicBezTo>
                  <a:pt x="4431661" y="2623587"/>
                  <a:pt x="4437802" y="2629728"/>
                  <a:pt x="4437802" y="2637303"/>
                </a:cubicBezTo>
                <a:cubicBezTo>
                  <a:pt x="4437802" y="2644878"/>
                  <a:pt x="4431661" y="2651019"/>
                  <a:pt x="4424086" y="2651019"/>
                </a:cubicBezTo>
                <a:cubicBezTo>
                  <a:pt x="4416511" y="2651019"/>
                  <a:pt x="4410370" y="2644878"/>
                  <a:pt x="4410370" y="2637303"/>
                </a:cubicBezTo>
                <a:cubicBezTo>
                  <a:pt x="4410370" y="2629728"/>
                  <a:pt x="4416511" y="2623587"/>
                  <a:pt x="4424086" y="2623587"/>
                </a:cubicBezTo>
                <a:close/>
                <a:moveTo>
                  <a:pt x="5328006" y="2622923"/>
                </a:moveTo>
                <a:cubicBezTo>
                  <a:pt x="5335581" y="2622923"/>
                  <a:pt x="5341722" y="2629064"/>
                  <a:pt x="5341722" y="2636639"/>
                </a:cubicBezTo>
                <a:cubicBezTo>
                  <a:pt x="5341722" y="2644214"/>
                  <a:pt x="5335581" y="2650355"/>
                  <a:pt x="5328006" y="2650355"/>
                </a:cubicBezTo>
                <a:cubicBezTo>
                  <a:pt x="5320431" y="2650355"/>
                  <a:pt x="5314290" y="2644214"/>
                  <a:pt x="5314290" y="2636639"/>
                </a:cubicBezTo>
                <a:cubicBezTo>
                  <a:pt x="5314290" y="2629064"/>
                  <a:pt x="5320431" y="2622923"/>
                  <a:pt x="5328006" y="2622923"/>
                </a:cubicBezTo>
                <a:close/>
                <a:moveTo>
                  <a:pt x="5272401" y="2621599"/>
                </a:moveTo>
                <a:cubicBezTo>
                  <a:pt x="5279976" y="2621599"/>
                  <a:pt x="5286117" y="2627740"/>
                  <a:pt x="5286117" y="2635315"/>
                </a:cubicBezTo>
                <a:cubicBezTo>
                  <a:pt x="5286117" y="2642890"/>
                  <a:pt x="5279976" y="2649031"/>
                  <a:pt x="5272401" y="2649031"/>
                </a:cubicBezTo>
                <a:cubicBezTo>
                  <a:pt x="5264826" y="2649031"/>
                  <a:pt x="5258685" y="2642890"/>
                  <a:pt x="5258685" y="2635315"/>
                </a:cubicBezTo>
                <a:cubicBezTo>
                  <a:pt x="5258685" y="2627740"/>
                  <a:pt x="5264826" y="2621599"/>
                  <a:pt x="5272401" y="2621599"/>
                </a:cubicBezTo>
                <a:close/>
                <a:moveTo>
                  <a:pt x="4534306" y="2621599"/>
                </a:moveTo>
                <a:cubicBezTo>
                  <a:pt x="4541881" y="2621599"/>
                  <a:pt x="4548022" y="2627740"/>
                  <a:pt x="4548022" y="2635315"/>
                </a:cubicBezTo>
                <a:cubicBezTo>
                  <a:pt x="4548022" y="2642890"/>
                  <a:pt x="4541881" y="2649031"/>
                  <a:pt x="4534306" y="2649031"/>
                </a:cubicBezTo>
                <a:cubicBezTo>
                  <a:pt x="4526731" y="2649031"/>
                  <a:pt x="4520590" y="2642890"/>
                  <a:pt x="4520590" y="2635315"/>
                </a:cubicBezTo>
                <a:cubicBezTo>
                  <a:pt x="4520590" y="2627740"/>
                  <a:pt x="4526731" y="2621599"/>
                  <a:pt x="4534306" y="2621599"/>
                </a:cubicBezTo>
                <a:close/>
                <a:moveTo>
                  <a:pt x="5215801" y="2619615"/>
                </a:moveTo>
                <a:cubicBezTo>
                  <a:pt x="5223376" y="2619615"/>
                  <a:pt x="5229517" y="2625756"/>
                  <a:pt x="5229517" y="2633331"/>
                </a:cubicBezTo>
                <a:cubicBezTo>
                  <a:pt x="5229517" y="2640906"/>
                  <a:pt x="5223376" y="2647047"/>
                  <a:pt x="5215801" y="2647047"/>
                </a:cubicBezTo>
                <a:cubicBezTo>
                  <a:pt x="5208226" y="2647047"/>
                  <a:pt x="5202085" y="2640906"/>
                  <a:pt x="5202085" y="2633331"/>
                </a:cubicBezTo>
                <a:cubicBezTo>
                  <a:pt x="5202085" y="2625756"/>
                  <a:pt x="5208226" y="2619615"/>
                  <a:pt x="5215801" y="2619615"/>
                </a:cubicBezTo>
                <a:close/>
                <a:moveTo>
                  <a:pt x="5157218" y="2616967"/>
                </a:moveTo>
                <a:cubicBezTo>
                  <a:pt x="5164793" y="2616967"/>
                  <a:pt x="5170934" y="2623108"/>
                  <a:pt x="5170934" y="2630683"/>
                </a:cubicBezTo>
                <a:cubicBezTo>
                  <a:pt x="5170934" y="2638258"/>
                  <a:pt x="5164793" y="2644399"/>
                  <a:pt x="5157218" y="2644399"/>
                </a:cubicBezTo>
                <a:cubicBezTo>
                  <a:pt x="5149643" y="2644399"/>
                  <a:pt x="5143502" y="2638258"/>
                  <a:pt x="5143502" y="2630683"/>
                </a:cubicBezTo>
                <a:cubicBezTo>
                  <a:pt x="5143502" y="2623108"/>
                  <a:pt x="5149643" y="2616967"/>
                  <a:pt x="5157218" y="2616967"/>
                </a:cubicBezTo>
                <a:close/>
                <a:moveTo>
                  <a:pt x="4649486" y="2616967"/>
                </a:moveTo>
                <a:cubicBezTo>
                  <a:pt x="4657061" y="2616967"/>
                  <a:pt x="4663202" y="2623108"/>
                  <a:pt x="4663202" y="2630683"/>
                </a:cubicBezTo>
                <a:cubicBezTo>
                  <a:pt x="4663202" y="2638258"/>
                  <a:pt x="4657061" y="2644399"/>
                  <a:pt x="4649486" y="2644399"/>
                </a:cubicBezTo>
                <a:cubicBezTo>
                  <a:pt x="4641911" y="2644399"/>
                  <a:pt x="4635770" y="2638258"/>
                  <a:pt x="4635770" y="2630683"/>
                </a:cubicBezTo>
                <a:cubicBezTo>
                  <a:pt x="4635770" y="2623108"/>
                  <a:pt x="4641911" y="2616967"/>
                  <a:pt x="4649486" y="2616967"/>
                </a:cubicBezTo>
                <a:close/>
                <a:moveTo>
                  <a:pt x="5096317" y="2612332"/>
                </a:moveTo>
                <a:cubicBezTo>
                  <a:pt x="5103892" y="2612332"/>
                  <a:pt x="5110033" y="2618473"/>
                  <a:pt x="5110033" y="2626048"/>
                </a:cubicBezTo>
                <a:cubicBezTo>
                  <a:pt x="5110033" y="2633623"/>
                  <a:pt x="5103892" y="2639764"/>
                  <a:pt x="5096317" y="2639764"/>
                </a:cubicBezTo>
                <a:cubicBezTo>
                  <a:pt x="5088742" y="2639764"/>
                  <a:pt x="5082601" y="2633623"/>
                  <a:pt x="5082601" y="2626048"/>
                </a:cubicBezTo>
                <a:cubicBezTo>
                  <a:pt x="5082601" y="2618473"/>
                  <a:pt x="5088742" y="2612332"/>
                  <a:pt x="5096317" y="2612332"/>
                </a:cubicBezTo>
                <a:close/>
                <a:moveTo>
                  <a:pt x="1988775" y="2604721"/>
                </a:moveTo>
                <a:cubicBezTo>
                  <a:pt x="1996358" y="2604721"/>
                  <a:pt x="2002495" y="2610862"/>
                  <a:pt x="2002495" y="2618437"/>
                </a:cubicBezTo>
                <a:cubicBezTo>
                  <a:pt x="2002495" y="2626012"/>
                  <a:pt x="1996358" y="2632153"/>
                  <a:pt x="1988775" y="2632153"/>
                </a:cubicBezTo>
                <a:cubicBezTo>
                  <a:pt x="1981205" y="2632153"/>
                  <a:pt x="1975064" y="2626012"/>
                  <a:pt x="1975064" y="2618437"/>
                </a:cubicBezTo>
                <a:cubicBezTo>
                  <a:pt x="1975064" y="2610862"/>
                  <a:pt x="1981205" y="2604721"/>
                  <a:pt x="1988775" y="2604721"/>
                </a:cubicBezTo>
                <a:close/>
                <a:moveTo>
                  <a:pt x="1783570" y="2604721"/>
                </a:moveTo>
                <a:cubicBezTo>
                  <a:pt x="1791143" y="2604721"/>
                  <a:pt x="1797284" y="2610862"/>
                  <a:pt x="1797284" y="2618437"/>
                </a:cubicBezTo>
                <a:cubicBezTo>
                  <a:pt x="1797284" y="2626012"/>
                  <a:pt x="1791143" y="2632153"/>
                  <a:pt x="1783570" y="2632153"/>
                </a:cubicBezTo>
                <a:cubicBezTo>
                  <a:pt x="1775994" y="2632153"/>
                  <a:pt x="1769850" y="2626012"/>
                  <a:pt x="1769850" y="2618437"/>
                </a:cubicBezTo>
                <a:cubicBezTo>
                  <a:pt x="1769850" y="2610862"/>
                  <a:pt x="1775994" y="2604721"/>
                  <a:pt x="1783570" y="2604721"/>
                </a:cubicBezTo>
                <a:close/>
                <a:moveTo>
                  <a:pt x="1886169" y="2604718"/>
                </a:moveTo>
                <a:cubicBezTo>
                  <a:pt x="1893748" y="2604718"/>
                  <a:pt x="1899889" y="2610859"/>
                  <a:pt x="1899889" y="2618434"/>
                </a:cubicBezTo>
                <a:cubicBezTo>
                  <a:pt x="1899889" y="2626009"/>
                  <a:pt x="1893748" y="2632150"/>
                  <a:pt x="1886169" y="2632150"/>
                </a:cubicBezTo>
                <a:cubicBezTo>
                  <a:pt x="1878595" y="2632150"/>
                  <a:pt x="1872453" y="2626009"/>
                  <a:pt x="1872453" y="2618434"/>
                </a:cubicBezTo>
                <a:cubicBezTo>
                  <a:pt x="1872453" y="2610859"/>
                  <a:pt x="1878595" y="2604718"/>
                  <a:pt x="1886169" y="2604718"/>
                </a:cubicBezTo>
                <a:close/>
                <a:moveTo>
                  <a:pt x="2707344" y="2604388"/>
                </a:moveTo>
                <a:cubicBezTo>
                  <a:pt x="2714924" y="2604388"/>
                  <a:pt x="2721063" y="2610529"/>
                  <a:pt x="2721063" y="2618104"/>
                </a:cubicBezTo>
                <a:cubicBezTo>
                  <a:pt x="2721063" y="2625679"/>
                  <a:pt x="2714924" y="2631820"/>
                  <a:pt x="2707344" y="2631820"/>
                </a:cubicBezTo>
                <a:cubicBezTo>
                  <a:pt x="2699768" y="2631820"/>
                  <a:pt x="2693631" y="2625679"/>
                  <a:pt x="2693631" y="2618104"/>
                </a:cubicBezTo>
                <a:cubicBezTo>
                  <a:pt x="2693631" y="2610529"/>
                  <a:pt x="2699768" y="2604388"/>
                  <a:pt x="2707344" y="2604388"/>
                </a:cubicBezTo>
                <a:close/>
                <a:moveTo>
                  <a:pt x="2604720" y="2604388"/>
                </a:moveTo>
                <a:cubicBezTo>
                  <a:pt x="2612302" y="2604388"/>
                  <a:pt x="2618440" y="2610529"/>
                  <a:pt x="2618440" y="2618104"/>
                </a:cubicBezTo>
                <a:cubicBezTo>
                  <a:pt x="2618440" y="2625679"/>
                  <a:pt x="2612302" y="2631820"/>
                  <a:pt x="2604720" y="2631820"/>
                </a:cubicBezTo>
                <a:cubicBezTo>
                  <a:pt x="2597148" y="2631820"/>
                  <a:pt x="2591012" y="2625679"/>
                  <a:pt x="2591012" y="2618104"/>
                </a:cubicBezTo>
                <a:cubicBezTo>
                  <a:pt x="2591012" y="2610529"/>
                  <a:pt x="2597148" y="2604388"/>
                  <a:pt x="2604720" y="2604388"/>
                </a:cubicBezTo>
                <a:close/>
                <a:moveTo>
                  <a:pt x="2501806" y="2604388"/>
                </a:moveTo>
                <a:cubicBezTo>
                  <a:pt x="2509380" y="2604388"/>
                  <a:pt x="2515521" y="2610529"/>
                  <a:pt x="2515521" y="2618104"/>
                </a:cubicBezTo>
                <a:cubicBezTo>
                  <a:pt x="2515521" y="2625679"/>
                  <a:pt x="2509380" y="2631820"/>
                  <a:pt x="2501806" y="2631820"/>
                </a:cubicBezTo>
                <a:cubicBezTo>
                  <a:pt x="2494225" y="2631820"/>
                  <a:pt x="2488087" y="2625679"/>
                  <a:pt x="2488087" y="2618104"/>
                </a:cubicBezTo>
                <a:cubicBezTo>
                  <a:pt x="2488087" y="2610529"/>
                  <a:pt x="2494225" y="2604388"/>
                  <a:pt x="2501806" y="2604388"/>
                </a:cubicBezTo>
                <a:close/>
                <a:moveTo>
                  <a:pt x="2193992" y="2604388"/>
                </a:moveTo>
                <a:cubicBezTo>
                  <a:pt x="2201563" y="2604388"/>
                  <a:pt x="2207699" y="2610529"/>
                  <a:pt x="2207699" y="2618104"/>
                </a:cubicBezTo>
                <a:cubicBezTo>
                  <a:pt x="2207699" y="2625679"/>
                  <a:pt x="2201563" y="2631820"/>
                  <a:pt x="2193992" y="2631820"/>
                </a:cubicBezTo>
                <a:cubicBezTo>
                  <a:pt x="2186411" y="2631820"/>
                  <a:pt x="2180274" y="2625679"/>
                  <a:pt x="2180274" y="2618104"/>
                </a:cubicBezTo>
                <a:cubicBezTo>
                  <a:pt x="2180274" y="2610529"/>
                  <a:pt x="2186411" y="2604388"/>
                  <a:pt x="2193992" y="2604388"/>
                </a:cubicBezTo>
                <a:close/>
                <a:moveTo>
                  <a:pt x="5031114" y="2604058"/>
                </a:moveTo>
                <a:cubicBezTo>
                  <a:pt x="5038689" y="2604058"/>
                  <a:pt x="5044830" y="2610199"/>
                  <a:pt x="5044830" y="2617774"/>
                </a:cubicBezTo>
                <a:cubicBezTo>
                  <a:pt x="5044830" y="2625349"/>
                  <a:pt x="5038689" y="2631490"/>
                  <a:pt x="5031114" y="2631490"/>
                </a:cubicBezTo>
                <a:cubicBezTo>
                  <a:pt x="5023539" y="2631490"/>
                  <a:pt x="5017398" y="2625349"/>
                  <a:pt x="5017398" y="2617774"/>
                </a:cubicBezTo>
                <a:cubicBezTo>
                  <a:pt x="5017398" y="2610199"/>
                  <a:pt x="5023539" y="2604058"/>
                  <a:pt x="5031114" y="2604058"/>
                </a:cubicBezTo>
                <a:close/>
                <a:moveTo>
                  <a:pt x="4775593" y="2604058"/>
                </a:moveTo>
                <a:cubicBezTo>
                  <a:pt x="4783168" y="2604058"/>
                  <a:pt x="4789309" y="2610199"/>
                  <a:pt x="4789309" y="2617774"/>
                </a:cubicBezTo>
                <a:cubicBezTo>
                  <a:pt x="4789309" y="2625349"/>
                  <a:pt x="4783168" y="2631490"/>
                  <a:pt x="4775593" y="2631490"/>
                </a:cubicBezTo>
                <a:cubicBezTo>
                  <a:pt x="4768018" y="2631490"/>
                  <a:pt x="4761877" y="2625349"/>
                  <a:pt x="4761877" y="2617774"/>
                </a:cubicBezTo>
                <a:cubicBezTo>
                  <a:pt x="4761877" y="2610199"/>
                  <a:pt x="4768018" y="2604058"/>
                  <a:pt x="4775593" y="2604058"/>
                </a:cubicBezTo>
                <a:close/>
                <a:moveTo>
                  <a:pt x="4152018" y="2603398"/>
                </a:moveTo>
                <a:cubicBezTo>
                  <a:pt x="4159593" y="2603398"/>
                  <a:pt x="4165734" y="2609539"/>
                  <a:pt x="4165734" y="2617114"/>
                </a:cubicBezTo>
                <a:cubicBezTo>
                  <a:pt x="4165734" y="2624689"/>
                  <a:pt x="4159593" y="2630830"/>
                  <a:pt x="4152018" y="2630830"/>
                </a:cubicBezTo>
                <a:cubicBezTo>
                  <a:pt x="4144443" y="2630830"/>
                  <a:pt x="4138302" y="2624689"/>
                  <a:pt x="4138302" y="2617114"/>
                </a:cubicBezTo>
                <a:cubicBezTo>
                  <a:pt x="4138302" y="2609539"/>
                  <a:pt x="4144443" y="2603398"/>
                  <a:pt x="4152018" y="2603398"/>
                </a:cubicBezTo>
                <a:close/>
                <a:moveTo>
                  <a:pt x="4256939" y="2603064"/>
                </a:moveTo>
                <a:cubicBezTo>
                  <a:pt x="4264514" y="2603064"/>
                  <a:pt x="4270655" y="2609205"/>
                  <a:pt x="4270655" y="2616780"/>
                </a:cubicBezTo>
                <a:cubicBezTo>
                  <a:pt x="4270655" y="2624355"/>
                  <a:pt x="4264514" y="2630496"/>
                  <a:pt x="4256939" y="2630496"/>
                </a:cubicBezTo>
                <a:cubicBezTo>
                  <a:pt x="4249364" y="2630496"/>
                  <a:pt x="4243223" y="2624355"/>
                  <a:pt x="4243223" y="2616780"/>
                </a:cubicBezTo>
                <a:cubicBezTo>
                  <a:pt x="4243223" y="2609205"/>
                  <a:pt x="4249364" y="2603064"/>
                  <a:pt x="4256939" y="2603064"/>
                </a:cubicBezTo>
                <a:close/>
                <a:moveTo>
                  <a:pt x="4362855" y="2602404"/>
                </a:moveTo>
                <a:cubicBezTo>
                  <a:pt x="4370430" y="2602404"/>
                  <a:pt x="4376571" y="2608545"/>
                  <a:pt x="4376571" y="2616120"/>
                </a:cubicBezTo>
                <a:cubicBezTo>
                  <a:pt x="4376571" y="2623695"/>
                  <a:pt x="4370430" y="2629836"/>
                  <a:pt x="4362855" y="2629836"/>
                </a:cubicBezTo>
                <a:cubicBezTo>
                  <a:pt x="4355280" y="2629836"/>
                  <a:pt x="4349139" y="2623695"/>
                  <a:pt x="4349139" y="2616120"/>
                </a:cubicBezTo>
                <a:cubicBezTo>
                  <a:pt x="4349139" y="2608545"/>
                  <a:pt x="4355280" y="2602404"/>
                  <a:pt x="4362855" y="2602404"/>
                </a:cubicBezTo>
                <a:close/>
                <a:moveTo>
                  <a:pt x="4470424" y="2601410"/>
                </a:moveTo>
                <a:cubicBezTo>
                  <a:pt x="4477999" y="2601410"/>
                  <a:pt x="4484140" y="2607551"/>
                  <a:pt x="4484140" y="2615126"/>
                </a:cubicBezTo>
                <a:cubicBezTo>
                  <a:pt x="4484140" y="2622701"/>
                  <a:pt x="4477999" y="2628842"/>
                  <a:pt x="4470424" y="2628842"/>
                </a:cubicBezTo>
                <a:cubicBezTo>
                  <a:pt x="4462849" y="2628842"/>
                  <a:pt x="4456708" y="2622701"/>
                  <a:pt x="4456708" y="2615126"/>
                </a:cubicBezTo>
                <a:cubicBezTo>
                  <a:pt x="4456708" y="2607551"/>
                  <a:pt x="4462849" y="2601410"/>
                  <a:pt x="4470424" y="2601410"/>
                </a:cubicBezTo>
                <a:close/>
                <a:moveTo>
                  <a:pt x="4580311" y="2599426"/>
                </a:moveTo>
                <a:cubicBezTo>
                  <a:pt x="4587886" y="2599426"/>
                  <a:pt x="4594027" y="2605567"/>
                  <a:pt x="4594027" y="2613142"/>
                </a:cubicBezTo>
                <a:cubicBezTo>
                  <a:pt x="4594027" y="2620717"/>
                  <a:pt x="4587886" y="2626858"/>
                  <a:pt x="4580311" y="2626858"/>
                </a:cubicBezTo>
                <a:cubicBezTo>
                  <a:pt x="4572736" y="2626858"/>
                  <a:pt x="4566595" y="2620717"/>
                  <a:pt x="4566595" y="2613142"/>
                </a:cubicBezTo>
                <a:cubicBezTo>
                  <a:pt x="4566595" y="2605567"/>
                  <a:pt x="4572736" y="2599426"/>
                  <a:pt x="4580311" y="2599426"/>
                </a:cubicBezTo>
                <a:close/>
                <a:moveTo>
                  <a:pt x="4914937" y="2597108"/>
                </a:moveTo>
                <a:cubicBezTo>
                  <a:pt x="4922512" y="2597108"/>
                  <a:pt x="4928653" y="2603249"/>
                  <a:pt x="4928653" y="2610824"/>
                </a:cubicBezTo>
                <a:cubicBezTo>
                  <a:pt x="4928653" y="2618399"/>
                  <a:pt x="4922512" y="2624540"/>
                  <a:pt x="4914937" y="2624540"/>
                </a:cubicBezTo>
                <a:cubicBezTo>
                  <a:pt x="4907362" y="2624540"/>
                  <a:pt x="4901221" y="2618399"/>
                  <a:pt x="4901221" y="2610824"/>
                </a:cubicBezTo>
                <a:cubicBezTo>
                  <a:pt x="4901221" y="2603249"/>
                  <a:pt x="4907362" y="2597108"/>
                  <a:pt x="4914937" y="2597108"/>
                </a:cubicBezTo>
                <a:close/>
                <a:moveTo>
                  <a:pt x="4696157" y="2594127"/>
                </a:moveTo>
                <a:cubicBezTo>
                  <a:pt x="4703732" y="2594127"/>
                  <a:pt x="4709873" y="2600268"/>
                  <a:pt x="4709873" y="2607843"/>
                </a:cubicBezTo>
                <a:cubicBezTo>
                  <a:pt x="4709873" y="2615418"/>
                  <a:pt x="4703732" y="2621559"/>
                  <a:pt x="4696157" y="2621559"/>
                </a:cubicBezTo>
                <a:cubicBezTo>
                  <a:pt x="4688582" y="2621559"/>
                  <a:pt x="4682441" y="2615418"/>
                  <a:pt x="4682441" y="2607843"/>
                </a:cubicBezTo>
                <a:cubicBezTo>
                  <a:pt x="4682441" y="2600268"/>
                  <a:pt x="4688582" y="2594127"/>
                  <a:pt x="4696157" y="2594127"/>
                </a:cubicBezTo>
                <a:close/>
                <a:moveTo>
                  <a:pt x="4869259" y="2593466"/>
                </a:moveTo>
                <a:cubicBezTo>
                  <a:pt x="4876834" y="2593466"/>
                  <a:pt x="4882975" y="2599607"/>
                  <a:pt x="4882975" y="2607182"/>
                </a:cubicBezTo>
                <a:cubicBezTo>
                  <a:pt x="4882975" y="2614757"/>
                  <a:pt x="4876834" y="2620898"/>
                  <a:pt x="4869259" y="2620898"/>
                </a:cubicBezTo>
                <a:cubicBezTo>
                  <a:pt x="4861684" y="2620898"/>
                  <a:pt x="4855543" y="2614757"/>
                  <a:pt x="4855543" y="2607182"/>
                </a:cubicBezTo>
                <a:cubicBezTo>
                  <a:pt x="4855543" y="2599607"/>
                  <a:pt x="4861684" y="2593466"/>
                  <a:pt x="4869259" y="2593466"/>
                </a:cubicBezTo>
                <a:close/>
                <a:moveTo>
                  <a:pt x="4959621" y="2586847"/>
                </a:moveTo>
                <a:cubicBezTo>
                  <a:pt x="4967196" y="2586847"/>
                  <a:pt x="4973337" y="2592988"/>
                  <a:pt x="4973337" y="2600563"/>
                </a:cubicBezTo>
                <a:cubicBezTo>
                  <a:pt x="4973337" y="2608138"/>
                  <a:pt x="4967196" y="2614279"/>
                  <a:pt x="4959621" y="2614279"/>
                </a:cubicBezTo>
                <a:cubicBezTo>
                  <a:pt x="4952046" y="2614279"/>
                  <a:pt x="4945905" y="2608138"/>
                  <a:pt x="4945905" y="2600563"/>
                </a:cubicBezTo>
                <a:cubicBezTo>
                  <a:pt x="4945905" y="2592988"/>
                  <a:pt x="4952046" y="2586847"/>
                  <a:pt x="4959621" y="2586847"/>
                </a:cubicBezTo>
                <a:close/>
                <a:moveTo>
                  <a:pt x="7562815" y="2581551"/>
                </a:moveTo>
                <a:cubicBezTo>
                  <a:pt x="7570390" y="2581551"/>
                  <a:pt x="7576531" y="2587692"/>
                  <a:pt x="7576531" y="2595267"/>
                </a:cubicBezTo>
                <a:cubicBezTo>
                  <a:pt x="7576531" y="2602842"/>
                  <a:pt x="7570390" y="2608983"/>
                  <a:pt x="7562815" y="2608983"/>
                </a:cubicBezTo>
                <a:cubicBezTo>
                  <a:pt x="7555240" y="2608983"/>
                  <a:pt x="7549099" y="2602842"/>
                  <a:pt x="7549099" y="2595267"/>
                </a:cubicBezTo>
                <a:cubicBezTo>
                  <a:pt x="7549099" y="2587692"/>
                  <a:pt x="7555240" y="2581551"/>
                  <a:pt x="7562815" y="2581551"/>
                </a:cubicBezTo>
                <a:close/>
                <a:moveTo>
                  <a:pt x="7511512" y="2581551"/>
                </a:moveTo>
                <a:cubicBezTo>
                  <a:pt x="7519087" y="2581551"/>
                  <a:pt x="7525228" y="2587692"/>
                  <a:pt x="7525228" y="2595267"/>
                </a:cubicBezTo>
                <a:cubicBezTo>
                  <a:pt x="7525228" y="2602842"/>
                  <a:pt x="7519087" y="2608983"/>
                  <a:pt x="7511512" y="2608983"/>
                </a:cubicBezTo>
                <a:cubicBezTo>
                  <a:pt x="7503937" y="2608983"/>
                  <a:pt x="7497796" y="2602842"/>
                  <a:pt x="7497796" y="2595267"/>
                </a:cubicBezTo>
                <a:cubicBezTo>
                  <a:pt x="7497796" y="2587692"/>
                  <a:pt x="7503937" y="2581551"/>
                  <a:pt x="7511512" y="2581551"/>
                </a:cubicBezTo>
                <a:close/>
                <a:moveTo>
                  <a:pt x="7460208" y="2581551"/>
                </a:moveTo>
                <a:cubicBezTo>
                  <a:pt x="7467783" y="2581551"/>
                  <a:pt x="7473924" y="2587692"/>
                  <a:pt x="7473924" y="2595267"/>
                </a:cubicBezTo>
                <a:cubicBezTo>
                  <a:pt x="7473924" y="2602842"/>
                  <a:pt x="7467783" y="2608983"/>
                  <a:pt x="7460208" y="2608983"/>
                </a:cubicBezTo>
                <a:cubicBezTo>
                  <a:pt x="7452633" y="2608983"/>
                  <a:pt x="7446492" y="2602842"/>
                  <a:pt x="7446492" y="2595267"/>
                </a:cubicBezTo>
                <a:cubicBezTo>
                  <a:pt x="7446492" y="2587692"/>
                  <a:pt x="7452633" y="2581551"/>
                  <a:pt x="7460208" y="2581551"/>
                </a:cubicBezTo>
                <a:close/>
                <a:moveTo>
                  <a:pt x="7408908" y="2581551"/>
                </a:moveTo>
                <a:cubicBezTo>
                  <a:pt x="7416483" y="2581551"/>
                  <a:pt x="7422624" y="2587692"/>
                  <a:pt x="7422624" y="2595267"/>
                </a:cubicBezTo>
                <a:cubicBezTo>
                  <a:pt x="7422624" y="2602842"/>
                  <a:pt x="7416483" y="2608983"/>
                  <a:pt x="7408908" y="2608983"/>
                </a:cubicBezTo>
                <a:cubicBezTo>
                  <a:pt x="7401333" y="2608983"/>
                  <a:pt x="7395192" y="2602842"/>
                  <a:pt x="7395192" y="2595267"/>
                </a:cubicBezTo>
                <a:cubicBezTo>
                  <a:pt x="7395192" y="2587692"/>
                  <a:pt x="7401333" y="2581551"/>
                  <a:pt x="7408908" y="2581551"/>
                </a:cubicBezTo>
                <a:close/>
                <a:moveTo>
                  <a:pt x="7357605" y="2581551"/>
                </a:moveTo>
                <a:cubicBezTo>
                  <a:pt x="7365180" y="2581551"/>
                  <a:pt x="7371321" y="2587692"/>
                  <a:pt x="7371321" y="2595267"/>
                </a:cubicBezTo>
                <a:cubicBezTo>
                  <a:pt x="7371321" y="2602842"/>
                  <a:pt x="7365180" y="2608983"/>
                  <a:pt x="7357605" y="2608983"/>
                </a:cubicBezTo>
                <a:cubicBezTo>
                  <a:pt x="7350030" y="2608983"/>
                  <a:pt x="7343889" y="2602842"/>
                  <a:pt x="7343889" y="2595267"/>
                </a:cubicBezTo>
                <a:cubicBezTo>
                  <a:pt x="7343889" y="2587692"/>
                  <a:pt x="7350030" y="2581551"/>
                  <a:pt x="7357605" y="2581551"/>
                </a:cubicBezTo>
                <a:close/>
                <a:moveTo>
                  <a:pt x="7306301" y="2581551"/>
                </a:moveTo>
                <a:cubicBezTo>
                  <a:pt x="7313876" y="2581551"/>
                  <a:pt x="7320017" y="2587692"/>
                  <a:pt x="7320017" y="2595267"/>
                </a:cubicBezTo>
                <a:cubicBezTo>
                  <a:pt x="7320017" y="2602842"/>
                  <a:pt x="7313876" y="2608983"/>
                  <a:pt x="7306301" y="2608983"/>
                </a:cubicBezTo>
                <a:cubicBezTo>
                  <a:pt x="7298726" y="2608983"/>
                  <a:pt x="7292585" y="2602842"/>
                  <a:pt x="7292585" y="2595267"/>
                </a:cubicBezTo>
                <a:cubicBezTo>
                  <a:pt x="7292585" y="2587692"/>
                  <a:pt x="7298726" y="2581551"/>
                  <a:pt x="7306301" y="2581551"/>
                </a:cubicBezTo>
                <a:close/>
                <a:moveTo>
                  <a:pt x="7254998" y="2581551"/>
                </a:moveTo>
                <a:cubicBezTo>
                  <a:pt x="7262573" y="2581551"/>
                  <a:pt x="7268714" y="2587692"/>
                  <a:pt x="7268714" y="2595267"/>
                </a:cubicBezTo>
                <a:cubicBezTo>
                  <a:pt x="7268714" y="2602842"/>
                  <a:pt x="7262573" y="2608983"/>
                  <a:pt x="7254998" y="2608983"/>
                </a:cubicBezTo>
                <a:cubicBezTo>
                  <a:pt x="7247423" y="2608983"/>
                  <a:pt x="7241282" y="2602842"/>
                  <a:pt x="7241282" y="2595267"/>
                </a:cubicBezTo>
                <a:cubicBezTo>
                  <a:pt x="7241282" y="2587692"/>
                  <a:pt x="7247423" y="2581551"/>
                  <a:pt x="7254998" y="2581551"/>
                </a:cubicBezTo>
                <a:close/>
                <a:moveTo>
                  <a:pt x="7203698" y="2581551"/>
                </a:moveTo>
                <a:cubicBezTo>
                  <a:pt x="7211273" y="2581551"/>
                  <a:pt x="7217414" y="2587692"/>
                  <a:pt x="7217414" y="2595267"/>
                </a:cubicBezTo>
                <a:cubicBezTo>
                  <a:pt x="7217414" y="2602842"/>
                  <a:pt x="7211273" y="2608983"/>
                  <a:pt x="7203698" y="2608983"/>
                </a:cubicBezTo>
                <a:cubicBezTo>
                  <a:pt x="7196123" y="2608983"/>
                  <a:pt x="7189982" y="2602842"/>
                  <a:pt x="7189982" y="2595267"/>
                </a:cubicBezTo>
                <a:cubicBezTo>
                  <a:pt x="7189982" y="2587692"/>
                  <a:pt x="7196123" y="2581551"/>
                  <a:pt x="7203698" y="2581551"/>
                </a:cubicBezTo>
                <a:close/>
                <a:moveTo>
                  <a:pt x="7152394" y="2581551"/>
                </a:moveTo>
                <a:cubicBezTo>
                  <a:pt x="7159969" y="2581551"/>
                  <a:pt x="7166110" y="2587692"/>
                  <a:pt x="7166110" y="2595267"/>
                </a:cubicBezTo>
                <a:cubicBezTo>
                  <a:pt x="7166110" y="2602842"/>
                  <a:pt x="7159969" y="2608983"/>
                  <a:pt x="7152394" y="2608983"/>
                </a:cubicBezTo>
                <a:cubicBezTo>
                  <a:pt x="7144819" y="2608983"/>
                  <a:pt x="7138678" y="2602842"/>
                  <a:pt x="7138678" y="2595267"/>
                </a:cubicBezTo>
                <a:cubicBezTo>
                  <a:pt x="7138678" y="2587692"/>
                  <a:pt x="7144819" y="2581551"/>
                  <a:pt x="7152394" y="2581551"/>
                </a:cubicBezTo>
                <a:close/>
                <a:moveTo>
                  <a:pt x="7101090" y="2581551"/>
                </a:moveTo>
                <a:cubicBezTo>
                  <a:pt x="7108665" y="2581551"/>
                  <a:pt x="7114806" y="2587692"/>
                  <a:pt x="7114806" y="2595267"/>
                </a:cubicBezTo>
                <a:cubicBezTo>
                  <a:pt x="7114806" y="2602842"/>
                  <a:pt x="7108665" y="2608983"/>
                  <a:pt x="7101090" y="2608983"/>
                </a:cubicBezTo>
                <a:cubicBezTo>
                  <a:pt x="7093515" y="2608983"/>
                  <a:pt x="7087374" y="2602842"/>
                  <a:pt x="7087374" y="2595267"/>
                </a:cubicBezTo>
                <a:cubicBezTo>
                  <a:pt x="7087374" y="2587692"/>
                  <a:pt x="7093515" y="2581551"/>
                  <a:pt x="7101090" y="2581551"/>
                </a:cubicBezTo>
                <a:close/>
                <a:moveTo>
                  <a:pt x="7049790" y="2581551"/>
                </a:moveTo>
                <a:cubicBezTo>
                  <a:pt x="7057365" y="2581551"/>
                  <a:pt x="7063506" y="2587692"/>
                  <a:pt x="7063506" y="2595267"/>
                </a:cubicBezTo>
                <a:cubicBezTo>
                  <a:pt x="7063506" y="2602842"/>
                  <a:pt x="7057365" y="2608983"/>
                  <a:pt x="7049790" y="2608983"/>
                </a:cubicBezTo>
                <a:cubicBezTo>
                  <a:pt x="7042215" y="2608983"/>
                  <a:pt x="7036074" y="2602842"/>
                  <a:pt x="7036074" y="2595267"/>
                </a:cubicBezTo>
                <a:cubicBezTo>
                  <a:pt x="7036074" y="2587692"/>
                  <a:pt x="7042215" y="2581551"/>
                  <a:pt x="7049790" y="2581551"/>
                </a:cubicBezTo>
                <a:close/>
                <a:moveTo>
                  <a:pt x="6947183" y="2581551"/>
                </a:moveTo>
                <a:cubicBezTo>
                  <a:pt x="6954758" y="2581551"/>
                  <a:pt x="6960899" y="2587692"/>
                  <a:pt x="6960899" y="2595267"/>
                </a:cubicBezTo>
                <a:cubicBezTo>
                  <a:pt x="6960899" y="2602842"/>
                  <a:pt x="6954758" y="2608983"/>
                  <a:pt x="6947183" y="2608983"/>
                </a:cubicBezTo>
                <a:cubicBezTo>
                  <a:pt x="6939608" y="2608983"/>
                  <a:pt x="6933467" y="2602842"/>
                  <a:pt x="6933467" y="2595267"/>
                </a:cubicBezTo>
                <a:cubicBezTo>
                  <a:pt x="6933467" y="2587692"/>
                  <a:pt x="6939608" y="2581551"/>
                  <a:pt x="6947183" y="2581551"/>
                </a:cubicBezTo>
                <a:close/>
                <a:moveTo>
                  <a:pt x="6895880" y="2581551"/>
                </a:moveTo>
                <a:cubicBezTo>
                  <a:pt x="6903455" y="2581551"/>
                  <a:pt x="6909596" y="2587692"/>
                  <a:pt x="6909596" y="2595267"/>
                </a:cubicBezTo>
                <a:cubicBezTo>
                  <a:pt x="6909596" y="2602842"/>
                  <a:pt x="6903455" y="2608983"/>
                  <a:pt x="6895880" y="2608983"/>
                </a:cubicBezTo>
                <a:cubicBezTo>
                  <a:pt x="6888305" y="2608983"/>
                  <a:pt x="6882164" y="2602842"/>
                  <a:pt x="6882164" y="2595267"/>
                </a:cubicBezTo>
                <a:cubicBezTo>
                  <a:pt x="6882164" y="2587692"/>
                  <a:pt x="6888305" y="2581551"/>
                  <a:pt x="6895880" y="2581551"/>
                </a:cubicBezTo>
                <a:close/>
                <a:moveTo>
                  <a:pt x="6844580" y="2581551"/>
                </a:moveTo>
                <a:cubicBezTo>
                  <a:pt x="6852155" y="2581551"/>
                  <a:pt x="6858296" y="2587692"/>
                  <a:pt x="6858296" y="2595267"/>
                </a:cubicBezTo>
                <a:cubicBezTo>
                  <a:pt x="6858296" y="2602842"/>
                  <a:pt x="6852155" y="2608983"/>
                  <a:pt x="6844580" y="2608983"/>
                </a:cubicBezTo>
                <a:cubicBezTo>
                  <a:pt x="6837005" y="2608983"/>
                  <a:pt x="6830864" y="2602842"/>
                  <a:pt x="6830864" y="2595267"/>
                </a:cubicBezTo>
                <a:cubicBezTo>
                  <a:pt x="6830864" y="2587692"/>
                  <a:pt x="6837005" y="2581551"/>
                  <a:pt x="6844580" y="2581551"/>
                </a:cubicBezTo>
                <a:close/>
                <a:moveTo>
                  <a:pt x="6793276" y="2581551"/>
                </a:moveTo>
                <a:cubicBezTo>
                  <a:pt x="6800851" y="2581551"/>
                  <a:pt x="6806992" y="2587692"/>
                  <a:pt x="6806992" y="2595267"/>
                </a:cubicBezTo>
                <a:cubicBezTo>
                  <a:pt x="6806992" y="2602842"/>
                  <a:pt x="6800851" y="2608983"/>
                  <a:pt x="6793276" y="2608983"/>
                </a:cubicBezTo>
                <a:cubicBezTo>
                  <a:pt x="6785701" y="2608983"/>
                  <a:pt x="6779560" y="2602842"/>
                  <a:pt x="6779560" y="2595267"/>
                </a:cubicBezTo>
                <a:cubicBezTo>
                  <a:pt x="6779560" y="2587692"/>
                  <a:pt x="6785701" y="2581551"/>
                  <a:pt x="6793276" y="2581551"/>
                </a:cubicBezTo>
                <a:close/>
                <a:moveTo>
                  <a:pt x="6741973" y="2581551"/>
                </a:moveTo>
                <a:cubicBezTo>
                  <a:pt x="6749548" y="2581551"/>
                  <a:pt x="6755689" y="2587692"/>
                  <a:pt x="6755689" y="2595267"/>
                </a:cubicBezTo>
                <a:cubicBezTo>
                  <a:pt x="6755689" y="2602842"/>
                  <a:pt x="6749548" y="2608983"/>
                  <a:pt x="6741973" y="2608983"/>
                </a:cubicBezTo>
                <a:cubicBezTo>
                  <a:pt x="6734398" y="2608983"/>
                  <a:pt x="6728257" y="2602842"/>
                  <a:pt x="6728257" y="2595267"/>
                </a:cubicBezTo>
                <a:cubicBezTo>
                  <a:pt x="6728257" y="2587692"/>
                  <a:pt x="6734398" y="2581551"/>
                  <a:pt x="6741973" y="2581551"/>
                </a:cubicBezTo>
                <a:close/>
                <a:moveTo>
                  <a:pt x="6690656" y="2581551"/>
                </a:moveTo>
                <a:cubicBezTo>
                  <a:pt x="6698231" y="2581551"/>
                  <a:pt x="6704372" y="2587692"/>
                  <a:pt x="6704372" y="2595267"/>
                </a:cubicBezTo>
                <a:cubicBezTo>
                  <a:pt x="6704372" y="2602842"/>
                  <a:pt x="6698231" y="2608983"/>
                  <a:pt x="6690656" y="2608983"/>
                </a:cubicBezTo>
                <a:cubicBezTo>
                  <a:pt x="6683081" y="2608983"/>
                  <a:pt x="6676940" y="2602842"/>
                  <a:pt x="6676940" y="2595267"/>
                </a:cubicBezTo>
                <a:cubicBezTo>
                  <a:pt x="6676940" y="2587692"/>
                  <a:pt x="6683081" y="2581551"/>
                  <a:pt x="6690656" y="2581551"/>
                </a:cubicBezTo>
                <a:close/>
                <a:moveTo>
                  <a:pt x="6639036" y="2581551"/>
                </a:moveTo>
                <a:cubicBezTo>
                  <a:pt x="6646611" y="2581551"/>
                  <a:pt x="6652752" y="2587692"/>
                  <a:pt x="6652752" y="2595267"/>
                </a:cubicBezTo>
                <a:cubicBezTo>
                  <a:pt x="6652752" y="2602842"/>
                  <a:pt x="6646611" y="2608983"/>
                  <a:pt x="6639036" y="2608983"/>
                </a:cubicBezTo>
                <a:cubicBezTo>
                  <a:pt x="6631461" y="2608983"/>
                  <a:pt x="6625320" y="2602842"/>
                  <a:pt x="6625320" y="2595267"/>
                </a:cubicBezTo>
                <a:cubicBezTo>
                  <a:pt x="6625320" y="2587692"/>
                  <a:pt x="6631461" y="2581551"/>
                  <a:pt x="6639036" y="2581551"/>
                </a:cubicBezTo>
                <a:close/>
                <a:moveTo>
                  <a:pt x="6587732" y="2581551"/>
                </a:moveTo>
                <a:cubicBezTo>
                  <a:pt x="6595307" y="2581551"/>
                  <a:pt x="6601448" y="2587692"/>
                  <a:pt x="6601448" y="2595267"/>
                </a:cubicBezTo>
                <a:cubicBezTo>
                  <a:pt x="6601448" y="2602842"/>
                  <a:pt x="6595307" y="2608983"/>
                  <a:pt x="6587732" y="2608983"/>
                </a:cubicBezTo>
                <a:cubicBezTo>
                  <a:pt x="6580157" y="2608983"/>
                  <a:pt x="6574016" y="2602842"/>
                  <a:pt x="6574016" y="2595267"/>
                </a:cubicBezTo>
                <a:cubicBezTo>
                  <a:pt x="6574016" y="2587692"/>
                  <a:pt x="6580157" y="2581551"/>
                  <a:pt x="6587732" y="2581551"/>
                </a:cubicBezTo>
                <a:close/>
                <a:moveTo>
                  <a:pt x="6536432" y="2581551"/>
                </a:moveTo>
                <a:cubicBezTo>
                  <a:pt x="6544007" y="2581551"/>
                  <a:pt x="6550148" y="2587692"/>
                  <a:pt x="6550148" y="2595267"/>
                </a:cubicBezTo>
                <a:cubicBezTo>
                  <a:pt x="6550148" y="2602842"/>
                  <a:pt x="6544007" y="2608983"/>
                  <a:pt x="6536432" y="2608983"/>
                </a:cubicBezTo>
                <a:cubicBezTo>
                  <a:pt x="6528857" y="2608983"/>
                  <a:pt x="6522716" y="2602842"/>
                  <a:pt x="6522716" y="2595267"/>
                </a:cubicBezTo>
                <a:cubicBezTo>
                  <a:pt x="6522716" y="2587692"/>
                  <a:pt x="6528857" y="2581551"/>
                  <a:pt x="6536432" y="2581551"/>
                </a:cubicBezTo>
                <a:close/>
                <a:moveTo>
                  <a:pt x="6485129" y="2581551"/>
                </a:moveTo>
                <a:cubicBezTo>
                  <a:pt x="6492704" y="2581551"/>
                  <a:pt x="6498845" y="2587692"/>
                  <a:pt x="6498845" y="2595267"/>
                </a:cubicBezTo>
                <a:cubicBezTo>
                  <a:pt x="6498845" y="2602842"/>
                  <a:pt x="6492704" y="2608983"/>
                  <a:pt x="6485129" y="2608983"/>
                </a:cubicBezTo>
                <a:cubicBezTo>
                  <a:pt x="6477554" y="2608983"/>
                  <a:pt x="6471413" y="2602842"/>
                  <a:pt x="6471413" y="2595267"/>
                </a:cubicBezTo>
                <a:cubicBezTo>
                  <a:pt x="6471413" y="2587692"/>
                  <a:pt x="6477554" y="2581551"/>
                  <a:pt x="6485129" y="2581551"/>
                </a:cubicBezTo>
                <a:close/>
                <a:moveTo>
                  <a:pt x="6176321" y="2581551"/>
                </a:moveTo>
                <a:cubicBezTo>
                  <a:pt x="6183896" y="2581551"/>
                  <a:pt x="6190037" y="2587692"/>
                  <a:pt x="6190037" y="2595267"/>
                </a:cubicBezTo>
                <a:cubicBezTo>
                  <a:pt x="6190037" y="2602842"/>
                  <a:pt x="6183896" y="2608983"/>
                  <a:pt x="6176321" y="2608983"/>
                </a:cubicBezTo>
                <a:cubicBezTo>
                  <a:pt x="6168746" y="2608983"/>
                  <a:pt x="6162605" y="2602842"/>
                  <a:pt x="6162605" y="2595267"/>
                </a:cubicBezTo>
                <a:cubicBezTo>
                  <a:pt x="6162605" y="2587692"/>
                  <a:pt x="6168746" y="2581551"/>
                  <a:pt x="6176321" y="2581551"/>
                </a:cubicBezTo>
                <a:close/>
                <a:moveTo>
                  <a:pt x="2654390" y="2581551"/>
                </a:moveTo>
                <a:cubicBezTo>
                  <a:pt x="2661961" y="2581551"/>
                  <a:pt x="2668102" y="2587692"/>
                  <a:pt x="2668102" y="2595267"/>
                </a:cubicBezTo>
                <a:cubicBezTo>
                  <a:pt x="2668102" y="2602842"/>
                  <a:pt x="2661961" y="2608983"/>
                  <a:pt x="2654390" y="2608983"/>
                </a:cubicBezTo>
                <a:cubicBezTo>
                  <a:pt x="2646813" y="2608983"/>
                  <a:pt x="2640669" y="2602842"/>
                  <a:pt x="2640669" y="2595267"/>
                </a:cubicBezTo>
                <a:cubicBezTo>
                  <a:pt x="2640669" y="2587692"/>
                  <a:pt x="2646813" y="2581551"/>
                  <a:pt x="2654390" y="2581551"/>
                </a:cubicBezTo>
                <a:close/>
                <a:moveTo>
                  <a:pt x="2551784" y="2581551"/>
                </a:moveTo>
                <a:cubicBezTo>
                  <a:pt x="2559357" y="2581551"/>
                  <a:pt x="2565497" y="2587692"/>
                  <a:pt x="2565497" y="2595267"/>
                </a:cubicBezTo>
                <a:cubicBezTo>
                  <a:pt x="2565497" y="2602842"/>
                  <a:pt x="2559357" y="2608983"/>
                  <a:pt x="2551784" y="2608983"/>
                </a:cubicBezTo>
                <a:cubicBezTo>
                  <a:pt x="2544215" y="2608983"/>
                  <a:pt x="2538068" y="2602842"/>
                  <a:pt x="2538068" y="2595267"/>
                </a:cubicBezTo>
                <a:cubicBezTo>
                  <a:pt x="2538068" y="2587692"/>
                  <a:pt x="2544215" y="2581551"/>
                  <a:pt x="2551784" y="2581551"/>
                </a:cubicBezTo>
                <a:close/>
                <a:moveTo>
                  <a:pt x="2243968" y="2581551"/>
                </a:moveTo>
                <a:cubicBezTo>
                  <a:pt x="2251540" y="2581551"/>
                  <a:pt x="2257682" y="2587692"/>
                  <a:pt x="2257682" y="2595267"/>
                </a:cubicBezTo>
                <a:cubicBezTo>
                  <a:pt x="2257682" y="2602842"/>
                  <a:pt x="2251540" y="2608983"/>
                  <a:pt x="2243968" y="2608983"/>
                </a:cubicBezTo>
                <a:cubicBezTo>
                  <a:pt x="2236388" y="2608983"/>
                  <a:pt x="2230252" y="2602842"/>
                  <a:pt x="2230252" y="2595267"/>
                </a:cubicBezTo>
                <a:cubicBezTo>
                  <a:pt x="2230252" y="2587692"/>
                  <a:pt x="2236388" y="2581551"/>
                  <a:pt x="2243968" y="2581551"/>
                </a:cubicBezTo>
                <a:close/>
                <a:moveTo>
                  <a:pt x="2141359" y="2581551"/>
                </a:moveTo>
                <a:cubicBezTo>
                  <a:pt x="2148933" y="2581551"/>
                  <a:pt x="2155079" y="2587692"/>
                  <a:pt x="2155079" y="2595267"/>
                </a:cubicBezTo>
                <a:cubicBezTo>
                  <a:pt x="2155079" y="2602842"/>
                  <a:pt x="2148933" y="2608983"/>
                  <a:pt x="2141359" y="2608983"/>
                </a:cubicBezTo>
                <a:cubicBezTo>
                  <a:pt x="2133784" y="2608983"/>
                  <a:pt x="2127647" y="2602842"/>
                  <a:pt x="2127647" y="2595267"/>
                </a:cubicBezTo>
                <a:cubicBezTo>
                  <a:pt x="2127647" y="2587692"/>
                  <a:pt x="2133784" y="2581551"/>
                  <a:pt x="2141359" y="2581551"/>
                </a:cubicBezTo>
                <a:close/>
                <a:moveTo>
                  <a:pt x="2039089" y="2581551"/>
                </a:moveTo>
                <a:cubicBezTo>
                  <a:pt x="2046663" y="2581551"/>
                  <a:pt x="2052803" y="2587692"/>
                  <a:pt x="2052803" y="2595267"/>
                </a:cubicBezTo>
                <a:cubicBezTo>
                  <a:pt x="2052803" y="2602842"/>
                  <a:pt x="2046663" y="2608983"/>
                  <a:pt x="2039089" y="2608983"/>
                </a:cubicBezTo>
                <a:cubicBezTo>
                  <a:pt x="2031512" y="2608983"/>
                  <a:pt x="2025371" y="2602842"/>
                  <a:pt x="2025371" y="2595267"/>
                </a:cubicBezTo>
                <a:cubicBezTo>
                  <a:pt x="2025371" y="2587692"/>
                  <a:pt x="2031512" y="2581551"/>
                  <a:pt x="2039089" y="2581551"/>
                </a:cubicBezTo>
                <a:close/>
                <a:moveTo>
                  <a:pt x="1936484" y="2581551"/>
                </a:moveTo>
                <a:cubicBezTo>
                  <a:pt x="1944059" y="2581551"/>
                  <a:pt x="1950195" y="2587692"/>
                  <a:pt x="1950195" y="2595267"/>
                </a:cubicBezTo>
                <a:cubicBezTo>
                  <a:pt x="1950195" y="2602842"/>
                  <a:pt x="1944059" y="2608983"/>
                  <a:pt x="1936484" y="2608983"/>
                </a:cubicBezTo>
                <a:cubicBezTo>
                  <a:pt x="1928910" y="2608983"/>
                  <a:pt x="1922769" y="2602842"/>
                  <a:pt x="1922769" y="2595267"/>
                </a:cubicBezTo>
                <a:cubicBezTo>
                  <a:pt x="1922769" y="2587692"/>
                  <a:pt x="1928910" y="2581551"/>
                  <a:pt x="1936484" y="2581551"/>
                </a:cubicBezTo>
                <a:close/>
                <a:moveTo>
                  <a:pt x="1833876" y="2581551"/>
                </a:moveTo>
                <a:cubicBezTo>
                  <a:pt x="1841451" y="2581551"/>
                  <a:pt x="1847592" y="2587692"/>
                  <a:pt x="1847592" y="2595267"/>
                </a:cubicBezTo>
                <a:cubicBezTo>
                  <a:pt x="1847592" y="2602842"/>
                  <a:pt x="1841451" y="2608983"/>
                  <a:pt x="1833876" y="2608983"/>
                </a:cubicBezTo>
                <a:cubicBezTo>
                  <a:pt x="1826301" y="2608983"/>
                  <a:pt x="1820159" y="2602842"/>
                  <a:pt x="1820159" y="2595267"/>
                </a:cubicBezTo>
                <a:cubicBezTo>
                  <a:pt x="1820159" y="2587692"/>
                  <a:pt x="1826301" y="2581551"/>
                  <a:pt x="1833876" y="2581551"/>
                </a:cubicBezTo>
                <a:close/>
                <a:moveTo>
                  <a:pt x="6124687" y="2581221"/>
                </a:moveTo>
                <a:cubicBezTo>
                  <a:pt x="6132262" y="2581221"/>
                  <a:pt x="6138403" y="2587362"/>
                  <a:pt x="6138403" y="2594937"/>
                </a:cubicBezTo>
                <a:cubicBezTo>
                  <a:pt x="6138403" y="2602512"/>
                  <a:pt x="6132262" y="2608653"/>
                  <a:pt x="6124687" y="2608653"/>
                </a:cubicBezTo>
                <a:cubicBezTo>
                  <a:pt x="6117112" y="2608653"/>
                  <a:pt x="6110971" y="2602512"/>
                  <a:pt x="6110971" y="2594937"/>
                </a:cubicBezTo>
                <a:cubicBezTo>
                  <a:pt x="6110971" y="2587362"/>
                  <a:pt x="6117112" y="2581221"/>
                  <a:pt x="6124687" y="2581221"/>
                </a:cubicBezTo>
                <a:close/>
                <a:moveTo>
                  <a:pt x="6073054" y="2581221"/>
                </a:moveTo>
                <a:cubicBezTo>
                  <a:pt x="6080629" y="2581221"/>
                  <a:pt x="6086770" y="2587362"/>
                  <a:pt x="6086770" y="2594937"/>
                </a:cubicBezTo>
                <a:cubicBezTo>
                  <a:pt x="6086770" y="2602512"/>
                  <a:pt x="6080629" y="2608653"/>
                  <a:pt x="6073054" y="2608653"/>
                </a:cubicBezTo>
                <a:cubicBezTo>
                  <a:pt x="6065479" y="2608653"/>
                  <a:pt x="6059338" y="2602512"/>
                  <a:pt x="6059338" y="2594937"/>
                </a:cubicBezTo>
                <a:cubicBezTo>
                  <a:pt x="6059338" y="2587362"/>
                  <a:pt x="6065479" y="2581221"/>
                  <a:pt x="6073054" y="2581221"/>
                </a:cubicBezTo>
                <a:close/>
                <a:moveTo>
                  <a:pt x="6021750" y="2581221"/>
                </a:moveTo>
                <a:cubicBezTo>
                  <a:pt x="6029325" y="2581221"/>
                  <a:pt x="6035466" y="2587362"/>
                  <a:pt x="6035466" y="2594937"/>
                </a:cubicBezTo>
                <a:cubicBezTo>
                  <a:pt x="6035466" y="2602512"/>
                  <a:pt x="6029325" y="2608653"/>
                  <a:pt x="6021750" y="2608653"/>
                </a:cubicBezTo>
                <a:cubicBezTo>
                  <a:pt x="6014175" y="2608653"/>
                  <a:pt x="6008034" y="2602512"/>
                  <a:pt x="6008034" y="2594937"/>
                </a:cubicBezTo>
                <a:cubicBezTo>
                  <a:pt x="6008034" y="2587362"/>
                  <a:pt x="6014175" y="2581221"/>
                  <a:pt x="6021750" y="2581221"/>
                </a:cubicBezTo>
                <a:close/>
                <a:moveTo>
                  <a:pt x="5970116" y="2581221"/>
                </a:moveTo>
                <a:cubicBezTo>
                  <a:pt x="5977691" y="2581221"/>
                  <a:pt x="5983832" y="2587362"/>
                  <a:pt x="5983832" y="2594937"/>
                </a:cubicBezTo>
                <a:cubicBezTo>
                  <a:pt x="5983832" y="2602512"/>
                  <a:pt x="5977691" y="2608653"/>
                  <a:pt x="5970116" y="2608653"/>
                </a:cubicBezTo>
                <a:cubicBezTo>
                  <a:pt x="5962541" y="2608653"/>
                  <a:pt x="5956400" y="2602512"/>
                  <a:pt x="5956400" y="2594937"/>
                </a:cubicBezTo>
                <a:cubicBezTo>
                  <a:pt x="5956400" y="2587362"/>
                  <a:pt x="5962541" y="2581221"/>
                  <a:pt x="5970116" y="2581221"/>
                </a:cubicBezTo>
                <a:close/>
                <a:moveTo>
                  <a:pt x="5918483" y="2581221"/>
                </a:moveTo>
                <a:cubicBezTo>
                  <a:pt x="5926058" y="2581221"/>
                  <a:pt x="5932199" y="2587362"/>
                  <a:pt x="5932199" y="2594937"/>
                </a:cubicBezTo>
                <a:cubicBezTo>
                  <a:pt x="5932199" y="2602512"/>
                  <a:pt x="5926058" y="2608653"/>
                  <a:pt x="5918483" y="2608653"/>
                </a:cubicBezTo>
                <a:cubicBezTo>
                  <a:pt x="5910908" y="2608653"/>
                  <a:pt x="5904767" y="2602512"/>
                  <a:pt x="5904767" y="2594937"/>
                </a:cubicBezTo>
                <a:cubicBezTo>
                  <a:pt x="5904767" y="2587362"/>
                  <a:pt x="5910908" y="2581221"/>
                  <a:pt x="5918483" y="2581221"/>
                </a:cubicBezTo>
                <a:close/>
                <a:moveTo>
                  <a:pt x="5866519" y="2581221"/>
                </a:moveTo>
                <a:cubicBezTo>
                  <a:pt x="5874094" y="2581221"/>
                  <a:pt x="5880235" y="2587362"/>
                  <a:pt x="5880235" y="2594937"/>
                </a:cubicBezTo>
                <a:cubicBezTo>
                  <a:pt x="5880235" y="2602512"/>
                  <a:pt x="5874094" y="2608653"/>
                  <a:pt x="5866519" y="2608653"/>
                </a:cubicBezTo>
                <a:cubicBezTo>
                  <a:pt x="5858944" y="2608653"/>
                  <a:pt x="5852803" y="2602512"/>
                  <a:pt x="5852803" y="2594937"/>
                </a:cubicBezTo>
                <a:cubicBezTo>
                  <a:pt x="5852803" y="2587362"/>
                  <a:pt x="5858944" y="2581221"/>
                  <a:pt x="5866519" y="2581221"/>
                </a:cubicBezTo>
                <a:close/>
                <a:moveTo>
                  <a:pt x="5814886" y="2581221"/>
                </a:moveTo>
                <a:cubicBezTo>
                  <a:pt x="5822461" y="2581221"/>
                  <a:pt x="5828602" y="2587362"/>
                  <a:pt x="5828602" y="2594937"/>
                </a:cubicBezTo>
                <a:cubicBezTo>
                  <a:pt x="5828602" y="2602512"/>
                  <a:pt x="5822461" y="2608653"/>
                  <a:pt x="5814886" y="2608653"/>
                </a:cubicBezTo>
                <a:cubicBezTo>
                  <a:pt x="5807311" y="2608653"/>
                  <a:pt x="5801170" y="2602512"/>
                  <a:pt x="5801170" y="2594937"/>
                </a:cubicBezTo>
                <a:cubicBezTo>
                  <a:pt x="5801170" y="2587362"/>
                  <a:pt x="5807311" y="2581221"/>
                  <a:pt x="5814886" y="2581221"/>
                </a:cubicBezTo>
                <a:close/>
                <a:moveTo>
                  <a:pt x="5763252" y="2581221"/>
                </a:moveTo>
                <a:cubicBezTo>
                  <a:pt x="5770827" y="2581221"/>
                  <a:pt x="5776968" y="2587362"/>
                  <a:pt x="5776968" y="2594937"/>
                </a:cubicBezTo>
                <a:cubicBezTo>
                  <a:pt x="5776968" y="2602512"/>
                  <a:pt x="5770827" y="2608653"/>
                  <a:pt x="5763252" y="2608653"/>
                </a:cubicBezTo>
                <a:cubicBezTo>
                  <a:pt x="5755677" y="2608653"/>
                  <a:pt x="5749536" y="2602512"/>
                  <a:pt x="5749536" y="2594937"/>
                </a:cubicBezTo>
                <a:cubicBezTo>
                  <a:pt x="5749536" y="2587362"/>
                  <a:pt x="5755677" y="2581221"/>
                  <a:pt x="5763252" y="2581221"/>
                </a:cubicBezTo>
                <a:close/>
                <a:moveTo>
                  <a:pt x="5711288" y="2580891"/>
                </a:moveTo>
                <a:cubicBezTo>
                  <a:pt x="5718863" y="2580891"/>
                  <a:pt x="5725004" y="2587032"/>
                  <a:pt x="5725004" y="2594607"/>
                </a:cubicBezTo>
                <a:cubicBezTo>
                  <a:pt x="5725004" y="2602182"/>
                  <a:pt x="5718863" y="2608323"/>
                  <a:pt x="5711288" y="2608323"/>
                </a:cubicBezTo>
                <a:cubicBezTo>
                  <a:pt x="5703713" y="2608323"/>
                  <a:pt x="5697572" y="2602182"/>
                  <a:pt x="5697572" y="2594607"/>
                </a:cubicBezTo>
                <a:cubicBezTo>
                  <a:pt x="5697572" y="2587032"/>
                  <a:pt x="5703713" y="2580891"/>
                  <a:pt x="5711288" y="2580891"/>
                </a:cubicBezTo>
                <a:close/>
                <a:moveTo>
                  <a:pt x="5659321" y="2580891"/>
                </a:moveTo>
                <a:cubicBezTo>
                  <a:pt x="5666896" y="2580891"/>
                  <a:pt x="5673037" y="2587032"/>
                  <a:pt x="5673037" y="2594607"/>
                </a:cubicBezTo>
                <a:cubicBezTo>
                  <a:pt x="5673037" y="2602182"/>
                  <a:pt x="5666896" y="2608323"/>
                  <a:pt x="5659321" y="2608323"/>
                </a:cubicBezTo>
                <a:cubicBezTo>
                  <a:pt x="5651746" y="2608323"/>
                  <a:pt x="5645605" y="2602182"/>
                  <a:pt x="5645605" y="2594607"/>
                </a:cubicBezTo>
                <a:cubicBezTo>
                  <a:pt x="5645605" y="2587032"/>
                  <a:pt x="5651746" y="2580891"/>
                  <a:pt x="5659321" y="2580891"/>
                </a:cubicBezTo>
                <a:close/>
                <a:moveTo>
                  <a:pt x="5607027" y="2580891"/>
                </a:moveTo>
                <a:cubicBezTo>
                  <a:pt x="5614602" y="2580891"/>
                  <a:pt x="5620743" y="2587032"/>
                  <a:pt x="5620743" y="2594607"/>
                </a:cubicBezTo>
                <a:cubicBezTo>
                  <a:pt x="5620743" y="2602182"/>
                  <a:pt x="5614602" y="2608323"/>
                  <a:pt x="5607027" y="2608323"/>
                </a:cubicBezTo>
                <a:cubicBezTo>
                  <a:pt x="5599452" y="2608323"/>
                  <a:pt x="5593311" y="2602182"/>
                  <a:pt x="5593311" y="2594607"/>
                </a:cubicBezTo>
                <a:cubicBezTo>
                  <a:pt x="5593311" y="2587032"/>
                  <a:pt x="5599452" y="2580891"/>
                  <a:pt x="5607027" y="2580891"/>
                </a:cubicBezTo>
                <a:close/>
                <a:moveTo>
                  <a:pt x="4199680" y="2580891"/>
                </a:moveTo>
                <a:cubicBezTo>
                  <a:pt x="4207255" y="2580891"/>
                  <a:pt x="4213396" y="2587032"/>
                  <a:pt x="4213396" y="2594607"/>
                </a:cubicBezTo>
                <a:cubicBezTo>
                  <a:pt x="4213396" y="2602182"/>
                  <a:pt x="4207255" y="2608323"/>
                  <a:pt x="4199680" y="2608323"/>
                </a:cubicBezTo>
                <a:cubicBezTo>
                  <a:pt x="4192105" y="2608323"/>
                  <a:pt x="4185964" y="2602182"/>
                  <a:pt x="4185964" y="2594607"/>
                </a:cubicBezTo>
                <a:cubicBezTo>
                  <a:pt x="4185964" y="2587032"/>
                  <a:pt x="4192105" y="2580891"/>
                  <a:pt x="4199680" y="2580891"/>
                </a:cubicBezTo>
                <a:close/>
                <a:moveTo>
                  <a:pt x="5555060" y="2580557"/>
                </a:moveTo>
                <a:cubicBezTo>
                  <a:pt x="5562635" y="2580557"/>
                  <a:pt x="5568776" y="2586698"/>
                  <a:pt x="5568776" y="2594273"/>
                </a:cubicBezTo>
                <a:cubicBezTo>
                  <a:pt x="5568776" y="2601848"/>
                  <a:pt x="5562635" y="2607989"/>
                  <a:pt x="5555060" y="2607989"/>
                </a:cubicBezTo>
                <a:cubicBezTo>
                  <a:pt x="5547485" y="2607989"/>
                  <a:pt x="5541344" y="2601848"/>
                  <a:pt x="5541344" y="2594273"/>
                </a:cubicBezTo>
                <a:cubicBezTo>
                  <a:pt x="5541344" y="2586698"/>
                  <a:pt x="5547485" y="2580557"/>
                  <a:pt x="5555060" y="2580557"/>
                </a:cubicBezTo>
                <a:close/>
                <a:moveTo>
                  <a:pt x="5502436" y="2580557"/>
                </a:moveTo>
                <a:cubicBezTo>
                  <a:pt x="5510011" y="2580557"/>
                  <a:pt x="5516152" y="2586698"/>
                  <a:pt x="5516152" y="2594273"/>
                </a:cubicBezTo>
                <a:cubicBezTo>
                  <a:pt x="5516152" y="2601848"/>
                  <a:pt x="5510011" y="2607989"/>
                  <a:pt x="5502436" y="2607989"/>
                </a:cubicBezTo>
                <a:cubicBezTo>
                  <a:pt x="5494861" y="2607989"/>
                  <a:pt x="5488720" y="2601848"/>
                  <a:pt x="5488720" y="2594273"/>
                </a:cubicBezTo>
                <a:cubicBezTo>
                  <a:pt x="5488720" y="2586698"/>
                  <a:pt x="5494861" y="2580557"/>
                  <a:pt x="5502436" y="2580557"/>
                </a:cubicBezTo>
                <a:close/>
                <a:moveTo>
                  <a:pt x="4304271" y="2580557"/>
                </a:moveTo>
                <a:cubicBezTo>
                  <a:pt x="4311846" y="2580557"/>
                  <a:pt x="4317987" y="2586698"/>
                  <a:pt x="4317987" y="2594273"/>
                </a:cubicBezTo>
                <a:cubicBezTo>
                  <a:pt x="4317987" y="2601848"/>
                  <a:pt x="4311846" y="2607989"/>
                  <a:pt x="4304271" y="2607989"/>
                </a:cubicBezTo>
                <a:cubicBezTo>
                  <a:pt x="4296696" y="2607989"/>
                  <a:pt x="4290555" y="2601848"/>
                  <a:pt x="4290555" y="2594273"/>
                </a:cubicBezTo>
                <a:cubicBezTo>
                  <a:pt x="4290555" y="2586698"/>
                  <a:pt x="4296696" y="2580557"/>
                  <a:pt x="4304271" y="2580557"/>
                </a:cubicBezTo>
                <a:close/>
                <a:moveTo>
                  <a:pt x="5449808" y="2580227"/>
                </a:moveTo>
                <a:cubicBezTo>
                  <a:pt x="5457383" y="2580227"/>
                  <a:pt x="5463524" y="2586368"/>
                  <a:pt x="5463524" y="2593943"/>
                </a:cubicBezTo>
                <a:cubicBezTo>
                  <a:pt x="5463524" y="2601518"/>
                  <a:pt x="5457383" y="2607659"/>
                  <a:pt x="5449808" y="2607659"/>
                </a:cubicBezTo>
                <a:cubicBezTo>
                  <a:pt x="5442233" y="2607659"/>
                  <a:pt x="5436092" y="2601518"/>
                  <a:pt x="5436092" y="2593943"/>
                </a:cubicBezTo>
                <a:cubicBezTo>
                  <a:pt x="5436092" y="2586368"/>
                  <a:pt x="5442233" y="2580227"/>
                  <a:pt x="5449808" y="2580227"/>
                </a:cubicBezTo>
                <a:close/>
                <a:moveTo>
                  <a:pt x="5397181" y="2579897"/>
                </a:moveTo>
                <a:cubicBezTo>
                  <a:pt x="5404756" y="2579897"/>
                  <a:pt x="5410897" y="2586038"/>
                  <a:pt x="5410897" y="2593613"/>
                </a:cubicBezTo>
                <a:cubicBezTo>
                  <a:pt x="5410897" y="2601188"/>
                  <a:pt x="5404756" y="2607329"/>
                  <a:pt x="5397181" y="2607329"/>
                </a:cubicBezTo>
                <a:cubicBezTo>
                  <a:pt x="5389606" y="2607329"/>
                  <a:pt x="5383465" y="2601188"/>
                  <a:pt x="5383465" y="2593613"/>
                </a:cubicBezTo>
                <a:cubicBezTo>
                  <a:pt x="5383465" y="2586038"/>
                  <a:pt x="5389606" y="2579897"/>
                  <a:pt x="5397181" y="2579897"/>
                </a:cubicBezTo>
                <a:close/>
                <a:moveTo>
                  <a:pt x="4409856" y="2579897"/>
                </a:moveTo>
                <a:cubicBezTo>
                  <a:pt x="4417431" y="2579897"/>
                  <a:pt x="4423572" y="2586038"/>
                  <a:pt x="4423572" y="2593613"/>
                </a:cubicBezTo>
                <a:cubicBezTo>
                  <a:pt x="4423572" y="2601188"/>
                  <a:pt x="4417431" y="2607329"/>
                  <a:pt x="4409856" y="2607329"/>
                </a:cubicBezTo>
                <a:cubicBezTo>
                  <a:pt x="4402281" y="2607329"/>
                  <a:pt x="4396140" y="2601188"/>
                  <a:pt x="4396140" y="2593613"/>
                </a:cubicBezTo>
                <a:cubicBezTo>
                  <a:pt x="4396140" y="2586038"/>
                  <a:pt x="4402281" y="2579897"/>
                  <a:pt x="4409856" y="2579897"/>
                </a:cubicBezTo>
                <a:close/>
                <a:moveTo>
                  <a:pt x="5343893" y="2579567"/>
                </a:moveTo>
                <a:cubicBezTo>
                  <a:pt x="5351468" y="2579567"/>
                  <a:pt x="5357609" y="2585708"/>
                  <a:pt x="5357609" y="2593283"/>
                </a:cubicBezTo>
                <a:cubicBezTo>
                  <a:pt x="5357609" y="2600858"/>
                  <a:pt x="5351468" y="2606999"/>
                  <a:pt x="5343893" y="2606999"/>
                </a:cubicBezTo>
                <a:cubicBezTo>
                  <a:pt x="5336318" y="2606999"/>
                  <a:pt x="5330177" y="2600858"/>
                  <a:pt x="5330177" y="2593283"/>
                </a:cubicBezTo>
                <a:cubicBezTo>
                  <a:pt x="5330177" y="2585708"/>
                  <a:pt x="5336318" y="2579567"/>
                  <a:pt x="5343893" y="2579567"/>
                </a:cubicBezTo>
                <a:close/>
                <a:moveTo>
                  <a:pt x="5290258" y="2579233"/>
                </a:moveTo>
                <a:cubicBezTo>
                  <a:pt x="5297833" y="2579233"/>
                  <a:pt x="5303974" y="2585374"/>
                  <a:pt x="5303974" y="2592949"/>
                </a:cubicBezTo>
                <a:cubicBezTo>
                  <a:pt x="5303974" y="2600524"/>
                  <a:pt x="5297833" y="2606665"/>
                  <a:pt x="5290258" y="2606665"/>
                </a:cubicBezTo>
                <a:cubicBezTo>
                  <a:pt x="5282683" y="2606665"/>
                  <a:pt x="5276542" y="2600524"/>
                  <a:pt x="5276542" y="2592949"/>
                </a:cubicBezTo>
                <a:cubicBezTo>
                  <a:pt x="5276542" y="2585374"/>
                  <a:pt x="5282683" y="2579233"/>
                  <a:pt x="5290258" y="2579233"/>
                </a:cubicBezTo>
                <a:close/>
                <a:moveTo>
                  <a:pt x="4516762" y="2579233"/>
                </a:moveTo>
                <a:cubicBezTo>
                  <a:pt x="4524337" y="2579233"/>
                  <a:pt x="4530478" y="2585374"/>
                  <a:pt x="4530478" y="2592949"/>
                </a:cubicBezTo>
                <a:cubicBezTo>
                  <a:pt x="4530478" y="2600524"/>
                  <a:pt x="4524337" y="2606665"/>
                  <a:pt x="4516762" y="2606665"/>
                </a:cubicBezTo>
                <a:cubicBezTo>
                  <a:pt x="4509187" y="2606665"/>
                  <a:pt x="4503046" y="2600524"/>
                  <a:pt x="4503046" y="2592949"/>
                </a:cubicBezTo>
                <a:cubicBezTo>
                  <a:pt x="4503046" y="2585374"/>
                  <a:pt x="4509187" y="2579233"/>
                  <a:pt x="4516762" y="2579233"/>
                </a:cubicBezTo>
                <a:close/>
                <a:moveTo>
                  <a:pt x="5235660" y="2578243"/>
                </a:moveTo>
                <a:cubicBezTo>
                  <a:pt x="5243235" y="2578243"/>
                  <a:pt x="5249376" y="2584384"/>
                  <a:pt x="5249376" y="2591959"/>
                </a:cubicBezTo>
                <a:cubicBezTo>
                  <a:pt x="5249376" y="2599534"/>
                  <a:pt x="5243235" y="2605675"/>
                  <a:pt x="5235660" y="2605675"/>
                </a:cubicBezTo>
                <a:cubicBezTo>
                  <a:pt x="5228085" y="2605675"/>
                  <a:pt x="5221944" y="2599534"/>
                  <a:pt x="5221944" y="2591959"/>
                </a:cubicBezTo>
                <a:cubicBezTo>
                  <a:pt x="5221944" y="2584384"/>
                  <a:pt x="5228085" y="2578243"/>
                  <a:pt x="5235660" y="2578243"/>
                </a:cubicBezTo>
                <a:close/>
                <a:moveTo>
                  <a:pt x="5180389" y="2577249"/>
                </a:moveTo>
                <a:cubicBezTo>
                  <a:pt x="5187964" y="2577249"/>
                  <a:pt x="5194105" y="2583390"/>
                  <a:pt x="5194105" y="2590965"/>
                </a:cubicBezTo>
                <a:cubicBezTo>
                  <a:pt x="5194105" y="2598540"/>
                  <a:pt x="5187964" y="2604681"/>
                  <a:pt x="5180389" y="2604681"/>
                </a:cubicBezTo>
                <a:cubicBezTo>
                  <a:pt x="5172814" y="2604681"/>
                  <a:pt x="5166673" y="2598540"/>
                  <a:pt x="5166673" y="2590965"/>
                </a:cubicBezTo>
                <a:cubicBezTo>
                  <a:pt x="5166673" y="2583390"/>
                  <a:pt x="5172814" y="2577249"/>
                  <a:pt x="5180389" y="2577249"/>
                </a:cubicBezTo>
                <a:close/>
                <a:moveTo>
                  <a:pt x="4626649" y="2577249"/>
                </a:moveTo>
                <a:cubicBezTo>
                  <a:pt x="4634224" y="2577249"/>
                  <a:pt x="4640365" y="2583390"/>
                  <a:pt x="4640365" y="2590965"/>
                </a:cubicBezTo>
                <a:cubicBezTo>
                  <a:pt x="4640365" y="2598540"/>
                  <a:pt x="4634224" y="2604681"/>
                  <a:pt x="4626649" y="2604681"/>
                </a:cubicBezTo>
                <a:cubicBezTo>
                  <a:pt x="4619074" y="2604681"/>
                  <a:pt x="4612933" y="2598540"/>
                  <a:pt x="4612933" y="2590965"/>
                </a:cubicBezTo>
                <a:cubicBezTo>
                  <a:pt x="4612933" y="2583390"/>
                  <a:pt x="4619074" y="2577249"/>
                  <a:pt x="4626649" y="2577249"/>
                </a:cubicBezTo>
                <a:close/>
                <a:moveTo>
                  <a:pt x="4826563" y="2576919"/>
                </a:moveTo>
                <a:cubicBezTo>
                  <a:pt x="4834138" y="2576919"/>
                  <a:pt x="4840279" y="2583060"/>
                  <a:pt x="4840279" y="2590635"/>
                </a:cubicBezTo>
                <a:cubicBezTo>
                  <a:pt x="4840279" y="2598210"/>
                  <a:pt x="4834138" y="2604351"/>
                  <a:pt x="4826563" y="2604351"/>
                </a:cubicBezTo>
                <a:cubicBezTo>
                  <a:pt x="4818988" y="2604351"/>
                  <a:pt x="4812847" y="2598210"/>
                  <a:pt x="4812847" y="2590635"/>
                </a:cubicBezTo>
                <a:cubicBezTo>
                  <a:pt x="4812847" y="2583060"/>
                  <a:pt x="4818988" y="2576919"/>
                  <a:pt x="4826563" y="2576919"/>
                </a:cubicBezTo>
                <a:close/>
                <a:moveTo>
                  <a:pt x="5123126" y="2575261"/>
                </a:moveTo>
                <a:cubicBezTo>
                  <a:pt x="5130701" y="2575261"/>
                  <a:pt x="5136842" y="2581402"/>
                  <a:pt x="5136842" y="2588977"/>
                </a:cubicBezTo>
                <a:cubicBezTo>
                  <a:pt x="5136842" y="2596552"/>
                  <a:pt x="5130701" y="2602693"/>
                  <a:pt x="5123126" y="2602693"/>
                </a:cubicBezTo>
                <a:cubicBezTo>
                  <a:pt x="5115551" y="2602693"/>
                  <a:pt x="5109410" y="2596552"/>
                  <a:pt x="5109410" y="2588977"/>
                </a:cubicBezTo>
                <a:cubicBezTo>
                  <a:pt x="5109410" y="2581402"/>
                  <a:pt x="5115551" y="2575261"/>
                  <a:pt x="5123126" y="2575261"/>
                </a:cubicBezTo>
                <a:close/>
                <a:moveTo>
                  <a:pt x="5063548" y="2571623"/>
                </a:moveTo>
                <a:cubicBezTo>
                  <a:pt x="5071123" y="2571623"/>
                  <a:pt x="5077264" y="2577764"/>
                  <a:pt x="5077264" y="2585339"/>
                </a:cubicBezTo>
                <a:cubicBezTo>
                  <a:pt x="5077264" y="2592914"/>
                  <a:pt x="5071123" y="2599055"/>
                  <a:pt x="5063548" y="2599055"/>
                </a:cubicBezTo>
                <a:cubicBezTo>
                  <a:pt x="5055973" y="2599055"/>
                  <a:pt x="5049832" y="2592914"/>
                  <a:pt x="5049832" y="2585339"/>
                </a:cubicBezTo>
                <a:cubicBezTo>
                  <a:pt x="5049832" y="2577764"/>
                  <a:pt x="5055973" y="2571623"/>
                  <a:pt x="5063548" y="2571623"/>
                </a:cubicBezTo>
                <a:close/>
                <a:moveTo>
                  <a:pt x="4743155" y="2571623"/>
                </a:moveTo>
                <a:cubicBezTo>
                  <a:pt x="4750730" y="2571623"/>
                  <a:pt x="4756871" y="2577764"/>
                  <a:pt x="4756871" y="2585339"/>
                </a:cubicBezTo>
                <a:cubicBezTo>
                  <a:pt x="4756871" y="2592914"/>
                  <a:pt x="4750730" y="2599055"/>
                  <a:pt x="4743155" y="2599055"/>
                </a:cubicBezTo>
                <a:cubicBezTo>
                  <a:pt x="4735580" y="2599055"/>
                  <a:pt x="4729439" y="2592914"/>
                  <a:pt x="4729439" y="2585339"/>
                </a:cubicBezTo>
                <a:cubicBezTo>
                  <a:pt x="4729439" y="2577764"/>
                  <a:pt x="4735580" y="2571623"/>
                  <a:pt x="4743155" y="2571623"/>
                </a:cubicBezTo>
                <a:close/>
                <a:moveTo>
                  <a:pt x="4999339" y="2564010"/>
                </a:moveTo>
                <a:cubicBezTo>
                  <a:pt x="5006914" y="2564010"/>
                  <a:pt x="5013055" y="2570151"/>
                  <a:pt x="5013055" y="2577726"/>
                </a:cubicBezTo>
                <a:cubicBezTo>
                  <a:pt x="5013055" y="2585301"/>
                  <a:pt x="5006914" y="2591442"/>
                  <a:pt x="4999339" y="2591442"/>
                </a:cubicBezTo>
                <a:cubicBezTo>
                  <a:pt x="4991764" y="2591442"/>
                  <a:pt x="4985623" y="2585301"/>
                  <a:pt x="4985623" y="2577726"/>
                </a:cubicBezTo>
                <a:cubicBezTo>
                  <a:pt x="4985623" y="2570151"/>
                  <a:pt x="4991764" y="2564010"/>
                  <a:pt x="4999339" y="2564010"/>
                </a:cubicBezTo>
                <a:close/>
                <a:moveTo>
                  <a:pt x="2499154" y="2558714"/>
                </a:moveTo>
                <a:cubicBezTo>
                  <a:pt x="2506736" y="2558714"/>
                  <a:pt x="2512874" y="2564855"/>
                  <a:pt x="2512874" y="2572430"/>
                </a:cubicBezTo>
                <a:cubicBezTo>
                  <a:pt x="2512874" y="2580005"/>
                  <a:pt x="2506736" y="2586146"/>
                  <a:pt x="2499154" y="2586146"/>
                </a:cubicBezTo>
                <a:cubicBezTo>
                  <a:pt x="2491587" y="2586146"/>
                  <a:pt x="2485438" y="2580005"/>
                  <a:pt x="2485438" y="2572430"/>
                </a:cubicBezTo>
                <a:cubicBezTo>
                  <a:pt x="2485438" y="2564855"/>
                  <a:pt x="2491587" y="2558714"/>
                  <a:pt x="2499154" y="2558714"/>
                </a:cubicBezTo>
                <a:close/>
                <a:moveTo>
                  <a:pt x="2396881" y="2558714"/>
                </a:moveTo>
                <a:cubicBezTo>
                  <a:pt x="2404455" y="2558714"/>
                  <a:pt x="2410596" y="2564855"/>
                  <a:pt x="2410596" y="2572430"/>
                </a:cubicBezTo>
                <a:cubicBezTo>
                  <a:pt x="2410596" y="2580005"/>
                  <a:pt x="2404455" y="2586146"/>
                  <a:pt x="2396881" y="2586146"/>
                </a:cubicBezTo>
                <a:cubicBezTo>
                  <a:pt x="2389308" y="2586146"/>
                  <a:pt x="2383167" y="2580005"/>
                  <a:pt x="2383167" y="2572430"/>
                </a:cubicBezTo>
                <a:cubicBezTo>
                  <a:pt x="2383167" y="2564855"/>
                  <a:pt x="2389308" y="2558714"/>
                  <a:pt x="2396881" y="2558714"/>
                </a:cubicBezTo>
                <a:close/>
                <a:moveTo>
                  <a:pt x="2191668" y="2558714"/>
                </a:moveTo>
                <a:cubicBezTo>
                  <a:pt x="2199241" y="2558714"/>
                  <a:pt x="2205390" y="2564855"/>
                  <a:pt x="2205390" y="2572430"/>
                </a:cubicBezTo>
                <a:cubicBezTo>
                  <a:pt x="2205390" y="2580005"/>
                  <a:pt x="2199241" y="2586146"/>
                  <a:pt x="2191668" y="2586146"/>
                </a:cubicBezTo>
                <a:cubicBezTo>
                  <a:pt x="2184096" y="2586146"/>
                  <a:pt x="2177956" y="2580005"/>
                  <a:pt x="2177956" y="2572430"/>
                </a:cubicBezTo>
                <a:cubicBezTo>
                  <a:pt x="2177956" y="2564855"/>
                  <a:pt x="2184096" y="2558714"/>
                  <a:pt x="2191668" y="2558714"/>
                </a:cubicBezTo>
                <a:close/>
                <a:moveTo>
                  <a:pt x="1986792" y="2558714"/>
                </a:moveTo>
                <a:cubicBezTo>
                  <a:pt x="1994360" y="2558714"/>
                  <a:pt x="2000507" y="2564855"/>
                  <a:pt x="2000507" y="2572430"/>
                </a:cubicBezTo>
                <a:cubicBezTo>
                  <a:pt x="2000507" y="2580005"/>
                  <a:pt x="1994360" y="2586146"/>
                  <a:pt x="1986792" y="2586146"/>
                </a:cubicBezTo>
                <a:cubicBezTo>
                  <a:pt x="1979217" y="2586146"/>
                  <a:pt x="1973072" y="2580005"/>
                  <a:pt x="1973072" y="2572430"/>
                </a:cubicBezTo>
                <a:cubicBezTo>
                  <a:pt x="1973072" y="2564855"/>
                  <a:pt x="1979217" y="2558714"/>
                  <a:pt x="1986792" y="2558714"/>
                </a:cubicBezTo>
                <a:close/>
                <a:moveTo>
                  <a:pt x="1884188" y="2558714"/>
                </a:moveTo>
                <a:cubicBezTo>
                  <a:pt x="1891760" y="2558714"/>
                  <a:pt x="1897902" y="2564855"/>
                  <a:pt x="1897902" y="2572430"/>
                </a:cubicBezTo>
                <a:cubicBezTo>
                  <a:pt x="1897902" y="2580005"/>
                  <a:pt x="1891760" y="2586146"/>
                  <a:pt x="1884188" y="2586146"/>
                </a:cubicBezTo>
                <a:cubicBezTo>
                  <a:pt x="1876613" y="2586146"/>
                  <a:pt x="1870472" y="2580005"/>
                  <a:pt x="1870472" y="2572430"/>
                </a:cubicBezTo>
                <a:cubicBezTo>
                  <a:pt x="1870472" y="2564855"/>
                  <a:pt x="1876613" y="2558714"/>
                  <a:pt x="1884188" y="2558714"/>
                </a:cubicBezTo>
                <a:close/>
                <a:moveTo>
                  <a:pt x="1781583" y="2558714"/>
                </a:moveTo>
                <a:cubicBezTo>
                  <a:pt x="1789155" y="2558714"/>
                  <a:pt x="1795296" y="2564855"/>
                  <a:pt x="1795296" y="2572430"/>
                </a:cubicBezTo>
                <a:cubicBezTo>
                  <a:pt x="1795296" y="2580005"/>
                  <a:pt x="1789155" y="2586146"/>
                  <a:pt x="1781583" y="2586146"/>
                </a:cubicBezTo>
                <a:cubicBezTo>
                  <a:pt x="1774005" y="2586146"/>
                  <a:pt x="1767869" y="2580005"/>
                  <a:pt x="1767869" y="2572430"/>
                </a:cubicBezTo>
                <a:cubicBezTo>
                  <a:pt x="1767869" y="2564855"/>
                  <a:pt x="1774005" y="2558714"/>
                  <a:pt x="1781583" y="2558714"/>
                </a:cubicBezTo>
                <a:close/>
                <a:moveTo>
                  <a:pt x="4143741" y="2558384"/>
                </a:moveTo>
                <a:cubicBezTo>
                  <a:pt x="4151316" y="2558384"/>
                  <a:pt x="4157457" y="2564525"/>
                  <a:pt x="4157457" y="2572100"/>
                </a:cubicBezTo>
                <a:cubicBezTo>
                  <a:pt x="4157457" y="2579675"/>
                  <a:pt x="4151316" y="2585816"/>
                  <a:pt x="4143741" y="2585816"/>
                </a:cubicBezTo>
                <a:cubicBezTo>
                  <a:pt x="4136166" y="2585816"/>
                  <a:pt x="4130025" y="2579675"/>
                  <a:pt x="4130025" y="2572100"/>
                </a:cubicBezTo>
                <a:cubicBezTo>
                  <a:pt x="4130025" y="2564525"/>
                  <a:pt x="4136166" y="2558384"/>
                  <a:pt x="4143741" y="2558384"/>
                </a:cubicBezTo>
                <a:close/>
                <a:moveTo>
                  <a:pt x="4247672" y="2558050"/>
                </a:moveTo>
                <a:cubicBezTo>
                  <a:pt x="4255247" y="2558050"/>
                  <a:pt x="4261388" y="2564191"/>
                  <a:pt x="4261388" y="2571766"/>
                </a:cubicBezTo>
                <a:cubicBezTo>
                  <a:pt x="4261388" y="2579341"/>
                  <a:pt x="4255247" y="2585482"/>
                  <a:pt x="4247672" y="2585482"/>
                </a:cubicBezTo>
                <a:cubicBezTo>
                  <a:pt x="4240097" y="2585482"/>
                  <a:pt x="4233956" y="2579341"/>
                  <a:pt x="4233956" y="2571766"/>
                </a:cubicBezTo>
                <a:cubicBezTo>
                  <a:pt x="4233956" y="2564191"/>
                  <a:pt x="4240097" y="2558050"/>
                  <a:pt x="4247672" y="2558050"/>
                </a:cubicBezTo>
                <a:close/>
                <a:moveTo>
                  <a:pt x="4351603" y="2557720"/>
                </a:moveTo>
                <a:cubicBezTo>
                  <a:pt x="4359178" y="2557720"/>
                  <a:pt x="4365319" y="2563861"/>
                  <a:pt x="4365319" y="2571436"/>
                </a:cubicBezTo>
                <a:cubicBezTo>
                  <a:pt x="4365319" y="2579011"/>
                  <a:pt x="4359178" y="2585152"/>
                  <a:pt x="4351603" y="2585152"/>
                </a:cubicBezTo>
                <a:cubicBezTo>
                  <a:pt x="4344028" y="2585152"/>
                  <a:pt x="4337887" y="2579011"/>
                  <a:pt x="4337887" y="2571436"/>
                </a:cubicBezTo>
                <a:cubicBezTo>
                  <a:pt x="4337887" y="2563861"/>
                  <a:pt x="4344028" y="2557720"/>
                  <a:pt x="4351603" y="2557720"/>
                </a:cubicBezTo>
                <a:close/>
                <a:moveTo>
                  <a:pt x="4456854" y="2557390"/>
                </a:moveTo>
                <a:cubicBezTo>
                  <a:pt x="4464429" y="2557390"/>
                  <a:pt x="4470570" y="2563531"/>
                  <a:pt x="4470570" y="2571106"/>
                </a:cubicBezTo>
                <a:cubicBezTo>
                  <a:pt x="4470570" y="2578681"/>
                  <a:pt x="4464429" y="2584822"/>
                  <a:pt x="4456854" y="2584822"/>
                </a:cubicBezTo>
                <a:cubicBezTo>
                  <a:pt x="4449279" y="2584822"/>
                  <a:pt x="4443138" y="2578681"/>
                  <a:pt x="4443138" y="2571106"/>
                </a:cubicBezTo>
                <a:cubicBezTo>
                  <a:pt x="4443138" y="2563531"/>
                  <a:pt x="4449279" y="2557390"/>
                  <a:pt x="4456854" y="2557390"/>
                </a:cubicBezTo>
                <a:close/>
                <a:moveTo>
                  <a:pt x="4563099" y="2556726"/>
                </a:moveTo>
                <a:cubicBezTo>
                  <a:pt x="4570674" y="2556726"/>
                  <a:pt x="4576815" y="2562867"/>
                  <a:pt x="4576815" y="2570442"/>
                </a:cubicBezTo>
                <a:cubicBezTo>
                  <a:pt x="4576815" y="2578017"/>
                  <a:pt x="4570674" y="2584158"/>
                  <a:pt x="4563099" y="2584158"/>
                </a:cubicBezTo>
                <a:cubicBezTo>
                  <a:pt x="4555524" y="2584158"/>
                  <a:pt x="4549383" y="2578017"/>
                  <a:pt x="4549383" y="2570442"/>
                </a:cubicBezTo>
                <a:cubicBezTo>
                  <a:pt x="4549383" y="2562867"/>
                  <a:pt x="4555524" y="2556726"/>
                  <a:pt x="4563099" y="2556726"/>
                </a:cubicBezTo>
                <a:close/>
                <a:moveTo>
                  <a:pt x="4672656" y="2554742"/>
                </a:moveTo>
                <a:cubicBezTo>
                  <a:pt x="4680231" y="2554742"/>
                  <a:pt x="4686372" y="2560883"/>
                  <a:pt x="4686372" y="2568458"/>
                </a:cubicBezTo>
                <a:cubicBezTo>
                  <a:pt x="4686372" y="2576033"/>
                  <a:pt x="4680231" y="2582174"/>
                  <a:pt x="4672656" y="2582174"/>
                </a:cubicBezTo>
                <a:cubicBezTo>
                  <a:pt x="4665081" y="2582174"/>
                  <a:pt x="4658940" y="2576033"/>
                  <a:pt x="4658940" y="2568458"/>
                </a:cubicBezTo>
                <a:cubicBezTo>
                  <a:pt x="4658940" y="2560883"/>
                  <a:pt x="4665081" y="2554742"/>
                  <a:pt x="4672656" y="2554742"/>
                </a:cubicBezTo>
                <a:close/>
                <a:moveTo>
                  <a:pt x="4790817" y="2548122"/>
                </a:moveTo>
                <a:cubicBezTo>
                  <a:pt x="4798392" y="2548122"/>
                  <a:pt x="4804533" y="2554263"/>
                  <a:pt x="4804533" y="2561838"/>
                </a:cubicBezTo>
                <a:cubicBezTo>
                  <a:pt x="4804533" y="2569413"/>
                  <a:pt x="4798392" y="2575554"/>
                  <a:pt x="4790817" y="2575554"/>
                </a:cubicBezTo>
                <a:cubicBezTo>
                  <a:pt x="4783242" y="2575554"/>
                  <a:pt x="4777101" y="2569413"/>
                  <a:pt x="4777101" y="2561838"/>
                </a:cubicBezTo>
                <a:cubicBezTo>
                  <a:pt x="4777101" y="2554263"/>
                  <a:pt x="4783242" y="2548122"/>
                  <a:pt x="4790817" y="2548122"/>
                </a:cubicBezTo>
                <a:close/>
                <a:moveTo>
                  <a:pt x="4926189" y="2543487"/>
                </a:moveTo>
                <a:cubicBezTo>
                  <a:pt x="4933764" y="2543487"/>
                  <a:pt x="4939905" y="2549628"/>
                  <a:pt x="4939905" y="2557203"/>
                </a:cubicBezTo>
                <a:cubicBezTo>
                  <a:pt x="4939905" y="2564778"/>
                  <a:pt x="4933764" y="2570919"/>
                  <a:pt x="4926189" y="2570919"/>
                </a:cubicBezTo>
                <a:cubicBezTo>
                  <a:pt x="4918614" y="2570919"/>
                  <a:pt x="4912473" y="2564778"/>
                  <a:pt x="4912473" y="2557203"/>
                </a:cubicBezTo>
                <a:cubicBezTo>
                  <a:pt x="4912473" y="2549628"/>
                  <a:pt x="4918614" y="2543487"/>
                  <a:pt x="4926189" y="2543487"/>
                </a:cubicBezTo>
                <a:close/>
                <a:moveTo>
                  <a:pt x="4880515" y="2543487"/>
                </a:moveTo>
                <a:cubicBezTo>
                  <a:pt x="4888090" y="2543487"/>
                  <a:pt x="4894231" y="2549628"/>
                  <a:pt x="4894231" y="2557203"/>
                </a:cubicBezTo>
                <a:cubicBezTo>
                  <a:pt x="4894231" y="2564778"/>
                  <a:pt x="4888090" y="2570919"/>
                  <a:pt x="4880515" y="2570919"/>
                </a:cubicBezTo>
                <a:cubicBezTo>
                  <a:pt x="4872940" y="2570919"/>
                  <a:pt x="4866799" y="2564778"/>
                  <a:pt x="4866799" y="2557203"/>
                </a:cubicBezTo>
                <a:cubicBezTo>
                  <a:pt x="4866799" y="2549628"/>
                  <a:pt x="4872940" y="2543487"/>
                  <a:pt x="4880515" y="2543487"/>
                </a:cubicBezTo>
                <a:close/>
                <a:moveTo>
                  <a:pt x="7872287" y="2535543"/>
                </a:moveTo>
                <a:cubicBezTo>
                  <a:pt x="7879862" y="2535543"/>
                  <a:pt x="7886003" y="2541684"/>
                  <a:pt x="7886003" y="2549259"/>
                </a:cubicBezTo>
                <a:cubicBezTo>
                  <a:pt x="7886003" y="2556834"/>
                  <a:pt x="7879862" y="2562975"/>
                  <a:pt x="7872287" y="2562975"/>
                </a:cubicBezTo>
                <a:cubicBezTo>
                  <a:pt x="7864712" y="2562975"/>
                  <a:pt x="7858571" y="2556834"/>
                  <a:pt x="7858571" y="2549259"/>
                </a:cubicBezTo>
                <a:cubicBezTo>
                  <a:pt x="7858571" y="2541684"/>
                  <a:pt x="7864712" y="2535543"/>
                  <a:pt x="7872287" y="2535543"/>
                </a:cubicBezTo>
                <a:close/>
                <a:moveTo>
                  <a:pt x="7820983" y="2535543"/>
                </a:moveTo>
                <a:cubicBezTo>
                  <a:pt x="7828558" y="2535543"/>
                  <a:pt x="7834699" y="2541684"/>
                  <a:pt x="7834699" y="2549259"/>
                </a:cubicBezTo>
                <a:cubicBezTo>
                  <a:pt x="7834699" y="2556834"/>
                  <a:pt x="7828558" y="2562975"/>
                  <a:pt x="7820983" y="2562975"/>
                </a:cubicBezTo>
                <a:cubicBezTo>
                  <a:pt x="7813408" y="2562975"/>
                  <a:pt x="7807267" y="2556834"/>
                  <a:pt x="7807267" y="2549259"/>
                </a:cubicBezTo>
                <a:cubicBezTo>
                  <a:pt x="7807267" y="2541684"/>
                  <a:pt x="7813408" y="2535543"/>
                  <a:pt x="7820983" y="2535543"/>
                </a:cubicBezTo>
                <a:close/>
                <a:moveTo>
                  <a:pt x="7718692" y="2535543"/>
                </a:moveTo>
                <a:cubicBezTo>
                  <a:pt x="7726267" y="2535543"/>
                  <a:pt x="7732408" y="2541684"/>
                  <a:pt x="7732408" y="2549259"/>
                </a:cubicBezTo>
                <a:cubicBezTo>
                  <a:pt x="7732408" y="2556834"/>
                  <a:pt x="7726267" y="2562975"/>
                  <a:pt x="7718692" y="2562975"/>
                </a:cubicBezTo>
                <a:cubicBezTo>
                  <a:pt x="7711117" y="2562975"/>
                  <a:pt x="7704976" y="2556834"/>
                  <a:pt x="7704976" y="2549259"/>
                </a:cubicBezTo>
                <a:cubicBezTo>
                  <a:pt x="7704976" y="2541684"/>
                  <a:pt x="7711117" y="2535543"/>
                  <a:pt x="7718692" y="2535543"/>
                </a:cubicBezTo>
                <a:close/>
                <a:moveTo>
                  <a:pt x="7667406" y="2535543"/>
                </a:moveTo>
                <a:cubicBezTo>
                  <a:pt x="7674981" y="2535543"/>
                  <a:pt x="7681122" y="2541684"/>
                  <a:pt x="7681122" y="2549259"/>
                </a:cubicBezTo>
                <a:cubicBezTo>
                  <a:pt x="7681122" y="2556834"/>
                  <a:pt x="7674981" y="2562975"/>
                  <a:pt x="7667406" y="2562975"/>
                </a:cubicBezTo>
                <a:cubicBezTo>
                  <a:pt x="7659831" y="2562975"/>
                  <a:pt x="7653690" y="2556834"/>
                  <a:pt x="7653690" y="2549259"/>
                </a:cubicBezTo>
                <a:cubicBezTo>
                  <a:pt x="7653690" y="2541684"/>
                  <a:pt x="7659831" y="2535543"/>
                  <a:pt x="7667406" y="2535543"/>
                </a:cubicBezTo>
                <a:close/>
                <a:moveTo>
                  <a:pt x="7616103" y="2535543"/>
                </a:moveTo>
                <a:cubicBezTo>
                  <a:pt x="7623678" y="2535543"/>
                  <a:pt x="7629819" y="2541684"/>
                  <a:pt x="7629819" y="2549259"/>
                </a:cubicBezTo>
                <a:cubicBezTo>
                  <a:pt x="7629819" y="2556834"/>
                  <a:pt x="7623678" y="2562975"/>
                  <a:pt x="7616103" y="2562975"/>
                </a:cubicBezTo>
                <a:cubicBezTo>
                  <a:pt x="7608528" y="2562975"/>
                  <a:pt x="7602387" y="2556834"/>
                  <a:pt x="7602387" y="2549259"/>
                </a:cubicBezTo>
                <a:cubicBezTo>
                  <a:pt x="7602387" y="2541684"/>
                  <a:pt x="7608528" y="2535543"/>
                  <a:pt x="7616103" y="2535543"/>
                </a:cubicBezTo>
                <a:close/>
                <a:moveTo>
                  <a:pt x="7564799" y="2535543"/>
                </a:moveTo>
                <a:cubicBezTo>
                  <a:pt x="7572374" y="2535543"/>
                  <a:pt x="7578515" y="2541684"/>
                  <a:pt x="7578515" y="2549259"/>
                </a:cubicBezTo>
                <a:cubicBezTo>
                  <a:pt x="7578515" y="2556834"/>
                  <a:pt x="7572374" y="2562975"/>
                  <a:pt x="7564799" y="2562975"/>
                </a:cubicBezTo>
                <a:cubicBezTo>
                  <a:pt x="7557224" y="2562975"/>
                  <a:pt x="7551083" y="2556834"/>
                  <a:pt x="7551083" y="2549259"/>
                </a:cubicBezTo>
                <a:cubicBezTo>
                  <a:pt x="7551083" y="2541684"/>
                  <a:pt x="7557224" y="2535543"/>
                  <a:pt x="7564799" y="2535543"/>
                </a:cubicBezTo>
                <a:close/>
                <a:moveTo>
                  <a:pt x="7513499" y="2535543"/>
                </a:moveTo>
                <a:cubicBezTo>
                  <a:pt x="7521074" y="2535543"/>
                  <a:pt x="7527215" y="2541684"/>
                  <a:pt x="7527215" y="2549259"/>
                </a:cubicBezTo>
                <a:cubicBezTo>
                  <a:pt x="7527215" y="2556834"/>
                  <a:pt x="7521074" y="2562975"/>
                  <a:pt x="7513499" y="2562975"/>
                </a:cubicBezTo>
                <a:cubicBezTo>
                  <a:pt x="7505924" y="2562975"/>
                  <a:pt x="7499783" y="2556834"/>
                  <a:pt x="7499783" y="2549259"/>
                </a:cubicBezTo>
                <a:cubicBezTo>
                  <a:pt x="7499783" y="2541684"/>
                  <a:pt x="7505924" y="2535543"/>
                  <a:pt x="7513499" y="2535543"/>
                </a:cubicBezTo>
                <a:close/>
                <a:moveTo>
                  <a:pt x="7462196" y="2535543"/>
                </a:moveTo>
                <a:cubicBezTo>
                  <a:pt x="7469771" y="2535543"/>
                  <a:pt x="7475912" y="2541684"/>
                  <a:pt x="7475912" y="2549259"/>
                </a:cubicBezTo>
                <a:cubicBezTo>
                  <a:pt x="7475912" y="2556834"/>
                  <a:pt x="7469771" y="2562975"/>
                  <a:pt x="7462196" y="2562975"/>
                </a:cubicBezTo>
                <a:cubicBezTo>
                  <a:pt x="7454621" y="2562975"/>
                  <a:pt x="7448480" y="2556834"/>
                  <a:pt x="7448480" y="2549259"/>
                </a:cubicBezTo>
                <a:cubicBezTo>
                  <a:pt x="7448480" y="2541684"/>
                  <a:pt x="7454621" y="2535543"/>
                  <a:pt x="7462196" y="2535543"/>
                </a:cubicBezTo>
                <a:close/>
                <a:moveTo>
                  <a:pt x="7411226" y="2535543"/>
                </a:moveTo>
                <a:cubicBezTo>
                  <a:pt x="7418801" y="2535543"/>
                  <a:pt x="7424942" y="2541684"/>
                  <a:pt x="7424942" y="2549259"/>
                </a:cubicBezTo>
                <a:cubicBezTo>
                  <a:pt x="7424942" y="2556834"/>
                  <a:pt x="7418801" y="2562975"/>
                  <a:pt x="7411226" y="2562975"/>
                </a:cubicBezTo>
                <a:cubicBezTo>
                  <a:pt x="7403651" y="2562975"/>
                  <a:pt x="7397510" y="2556834"/>
                  <a:pt x="7397510" y="2549259"/>
                </a:cubicBezTo>
                <a:cubicBezTo>
                  <a:pt x="7397510" y="2541684"/>
                  <a:pt x="7403651" y="2535543"/>
                  <a:pt x="7411226" y="2535543"/>
                </a:cubicBezTo>
                <a:close/>
                <a:moveTo>
                  <a:pt x="7359922" y="2535543"/>
                </a:moveTo>
                <a:cubicBezTo>
                  <a:pt x="7367497" y="2535543"/>
                  <a:pt x="7373638" y="2541684"/>
                  <a:pt x="7373638" y="2549259"/>
                </a:cubicBezTo>
                <a:cubicBezTo>
                  <a:pt x="7373638" y="2556834"/>
                  <a:pt x="7367497" y="2562975"/>
                  <a:pt x="7359922" y="2562975"/>
                </a:cubicBezTo>
                <a:cubicBezTo>
                  <a:pt x="7352347" y="2562975"/>
                  <a:pt x="7346206" y="2556834"/>
                  <a:pt x="7346206" y="2549259"/>
                </a:cubicBezTo>
                <a:cubicBezTo>
                  <a:pt x="7346206" y="2541684"/>
                  <a:pt x="7352347" y="2535543"/>
                  <a:pt x="7359922" y="2535543"/>
                </a:cubicBezTo>
                <a:close/>
                <a:moveTo>
                  <a:pt x="7308619" y="2535543"/>
                </a:moveTo>
                <a:cubicBezTo>
                  <a:pt x="7316194" y="2535543"/>
                  <a:pt x="7322335" y="2541684"/>
                  <a:pt x="7322335" y="2549259"/>
                </a:cubicBezTo>
                <a:cubicBezTo>
                  <a:pt x="7322335" y="2556834"/>
                  <a:pt x="7316194" y="2562975"/>
                  <a:pt x="7308619" y="2562975"/>
                </a:cubicBezTo>
                <a:cubicBezTo>
                  <a:pt x="7301044" y="2562975"/>
                  <a:pt x="7294903" y="2556834"/>
                  <a:pt x="7294903" y="2549259"/>
                </a:cubicBezTo>
                <a:cubicBezTo>
                  <a:pt x="7294903" y="2541684"/>
                  <a:pt x="7301044" y="2535543"/>
                  <a:pt x="7308619" y="2535543"/>
                </a:cubicBezTo>
                <a:close/>
                <a:moveTo>
                  <a:pt x="7257315" y="2535543"/>
                </a:moveTo>
                <a:cubicBezTo>
                  <a:pt x="7264890" y="2535543"/>
                  <a:pt x="7271031" y="2541684"/>
                  <a:pt x="7271031" y="2549259"/>
                </a:cubicBezTo>
                <a:cubicBezTo>
                  <a:pt x="7271031" y="2556834"/>
                  <a:pt x="7264890" y="2562975"/>
                  <a:pt x="7257315" y="2562975"/>
                </a:cubicBezTo>
                <a:cubicBezTo>
                  <a:pt x="7249740" y="2562975"/>
                  <a:pt x="7243599" y="2556834"/>
                  <a:pt x="7243599" y="2549259"/>
                </a:cubicBezTo>
                <a:cubicBezTo>
                  <a:pt x="7243599" y="2541684"/>
                  <a:pt x="7249740" y="2535543"/>
                  <a:pt x="7257315" y="2535543"/>
                </a:cubicBezTo>
                <a:close/>
                <a:moveTo>
                  <a:pt x="7206015" y="2535543"/>
                </a:moveTo>
                <a:cubicBezTo>
                  <a:pt x="7213590" y="2535543"/>
                  <a:pt x="7219731" y="2541684"/>
                  <a:pt x="7219731" y="2549259"/>
                </a:cubicBezTo>
                <a:cubicBezTo>
                  <a:pt x="7219731" y="2556834"/>
                  <a:pt x="7213590" y="2562975"/>
                  <a:pt x="7206015" y="2562975"/>
                </a:cubicBezTo>
                <a:cubicBezTo>
                  <a:pt x="7198440" y="2562975"/>
                  <a:pt x="7192299" y="2556834"/>
                  <a:pt x="7192299" y="2549259"/>
                </a:cubicBezTo>
                <a:cubicBezTo>
                  <a:pt x="7192299" y="2541684"/>
                  <a:pt x="7198440" y="2535543"/>
                  <a:pt x="7206015" y="2535543"/>
                </a:cubicBezTo>
                <a:close/>
                <a:moveTo>
                  <a:pt x="7154712" y="2535543"/>
                </a:moveTo>
                <a:cubicBezTo>
                  <a:pt x="7162287" y="2535543"/>
                  <a:pt x="7168428" y="2541684"/>
                  <a:pt x="7168428" y="2549259"/>
                </a:cubicBezTo>
                <a:cubicBezTo>
                  <a:pt x="7168428" y="2556834"/>
                  <a:pt x="7162287" y="2562975"/>
                  <a:pt x="7154712" y="2562975"/>
                </a:cubicBezTo>
                <a:cubicBezTo>
                  <a:pt x="7147137" y="2562975"/>
                  <a:pt x="7140996" y="2556834"/>
                  <a:pt x="7140996" y="2549259"/>
                </a:cubicBezTo>
                <a:cubicBezTo>
                  <a:pt x="7140996" y="2541684"/>
                  <a:pt x="7147137" y="2535543"/>
                  <a:pt x="7154712" y="2535543"/>
                </a:cubicBezTo>
                <a:close/>
                <a:moveTo>
                  <a:pt x="7103738" y="2535543"/>
                </a:moveTo>
                <a:cubicBezTo>
                  <a:pt x="7111313" y="2535543"/>
                  <a:pt x="7117454" y="2541684"/>
                  <a:pt x="7117454" y="2549259"/>
                </a:cubicBezTo>
                <a:cubicBezTo>
                  <a:pt x="7117454" y="2556834"/>
                  <a:pt x="7111313" y="2562975"/>
                  <a:pt x="7103738" y="2562975"/>
                </a:cubicBezTo>
                <a:cubicBezTo>
                  <a:pt x="7096163" y="2562975"/>
                  <a:pt x="7090022" y="2556834"/>
                  <a:pt x="7090022" y="2549259"/>
                </a:cubicBezTo>
                <a:cubicBezTo>
                  <a:pt x="7090022" y="2541684"/>
                  <a:pt x="7096163" y="2535543"/>
                  <a:pt x="7103738" y="2535543"/>
                </a:cubicBezTo>
                <a:close/>
                <a:moveTo>
                  <a:pt x="7052438" y="2535543"/>
                </a:moveTo>
                <a:cubicBezTo>
                  <a:pt x="7060013" y="2535543"/>
                  <a:pt x="7066154" y="2541684"/>
                  <a:pt x="7066154" y="2549259"/>
                </a:cubicBezTo>
                <a:cubicBezTo>
                  <a:pt x="7066154" y="2556834"/>
                  <a:pt x="7060013" y="2562975"/>
                  <a:pt x="7052438" y="2562975"/>
                </a:cubicBezTo>
                <a:cubicBezTo>
                  <a:pt x="7044863" y="2562975"/>
                  <a:pt x="7038722" y="2556834"/>
                  <a:pt x="7038722" y="2549259"/>
                </a:cubicBezTo>
                <a:cubicBezTo>
                  <a:pt x="7038722" y="2541684"/>
                  <a:pt x="7044863" y="2535543"/>
                  <a:pt x="7052438" y="2535543"/>
                </a:cubicBezTo>
                <a:close/>
                <a:moveTo>
                  <a:pt x="7001135" y="2535543"/>
                </a:moveTo>
                <a:cubicBezTo>
                  <a:pt x="7008710" y="2535543"/>
                  <a:pt x="7014851" y="2541684"/>
                  <a:pt x="7014851" y="2549259"/>
                </a:cubicBezTo>
                <a:cubicBezTo>
                  <a:pt x="7014851" y="2556834"/>
                  <a:pt x="7008710" y="2562975"/>
                  <a:pt x="7001135" y="2562975"/>
                </a:cubicBezTo>
                <a:cubicBezTo>
                  <a:pt x="6993560" y="2562975"/>
                  <a:pt x="6987419" y="2556834"/>
                  <a:pt x="6987419" y="2549259"/>
                </a:cubicBezTo>
                <a:cubicBezTo>
                  <a:pt x="6987419" y="2541684"/>
                  <a:pt x="6993560" y="2535543"/>
                  <a:pt x="7001135" y="2535543"/>
                </a:cubicBezTo>
                <a:close/>
                <a:moveTo>
                  <a:pt x="6949831" y="2535543"/>
                </a:moveTo>
                <a:cubicBezTo>
                  <a:pt x="6957406" y="2535543"/>
                  <a:pt x="6963547" y="2541684"/>
                  <a:pt x="6963547" y="2549259"/>
                </a:cubicBezTo>
                <a:cubicBezTo>
                  <a:pt x="6963547" y="2556834"/>
                  <a:pt x="6957406" y="2562975"/>
                  <a:pt x="6949831" y="2562975"/>
                </a:cubicBezTo>
                <a:cubicBezTo>
                  <a:pt x="6942256" y="2562975"/>
                  <a:pt x="6936115" y="2556834"/>
                  <a:pt x="6936115" y="2549259"/>
                </a:cubicBezTo>
                <a:cubicBezTo>
                  <a:pt x="6936115" y="2541684"/>
                  <a:pt x="6942256" y="2535543"/>
                  <a:pt x="6949831" y="2535543"/>
                </a:cubicBezTo>
                <a:close/>
                <a:moveTo>
                  <a:pt x="6898528" y="2535543"/>
                </a:moveTo>
                <a:cubicBezTo>
                  <a:pt x="6906103" y="2535543"/>
                  <a:pt x="6912244" y="2541684"/>
                  <a:pt x="6912244" y="2549259"/>
                </a:cubicBezTo>
                <a:cubicBezTo>
                  <a:pt x="6912244" y="2556834"/>
                  <a:pt x="6906103" y="2562975"/>
                  <a:pt x="6898528" y="2562975"/>
                </a:cubicBezTo>
                <a:cubicBezTo>
                  <a:pt x="6890953" y="2562975"/>
                  <a:pt x="6884812" y="2556834"/>
                  <a:pt x="6884812" y="2549259"/>
                </a:cubicBezTo>
                <a:cubicBezTo>
                  <a:pt x="6884812" y="2541684"/>
                  <a:pt x="6890953" y="2535543"/>
                  <a:pt x="6898528" y="2535543"/>
                </a:cubicBezTo>
                <a:close/>
                <a:moveTo>
                  <a:pt x="6847228" y="2535543"/>
                </a:moveTo>
                <a:cubicBezTo>
                  <a:pt x="6854803" y="2535543"/>
                  <a:pt x="6860944" y="2541684"/>
                  <a:pt x="6860944" y="2549259"/>
                </a:cubicBezTo>
                <a:cubicBezTo>
                  <a:pt x="6860944" y="2556834"/>
                  <a:pt x="6854803" y="2562975"/>
                  <a:pt x="6847228" y="2562975"/>
                </a:cubicBezTo>
                <a:cubicBezTo>
                  <a:pt x="6839653" y="2562975"/>
                  <a:pt x="6833512" y="2556834"/>
                  <a:pt x="6833512" y="2549259"/>
                </a:cubicBezTo>
                <a:cubicBezTo>
                  <a:pt x="6833512" y="2541684"/>
                  <a:pt x="6839653" y="2535543"/>
                  <a:pt x="6847228" y="2535543"/>
                </a:cubicBezTo>
                <a:close/>
                <a:moveTo>
                  <a:pt x="6795924" y="2535543"/>
                </a:moveTo>
                <a:cubicBezTo>
                  <a:pt x="6803499" y="2535543"/>
                  <a:pt x="6809640" y="2541684"/>
                  <a:pt x="6809640" y="2549259"/>
                </a:cubicBezTo>
                <a:cubicBezTo>
                  <a:pt x="6809640" y="2556834"/>
                  <a:pt x="6803499" y="2562975"/>
                  <a:pt x="6795924" y="2562975"/>
                </a:cubicBezTo>
                <a:cubicBezTo>
                  <a:pt x="6788349" y="2562975"/>
                  <a:pt x="6782208" y="2556834"/>
                  <a:pt x="6782208" y="2549259"/>
                </a:cubicBezTo>
                <a:cubicBezTo>
                  <a:pt x="6782208" y="2541684"/>
                  <a:pt x="6788349" y="2535543"/>
                  <a:pt x="6795924" y="2535543"/>
                </a:cubicBezTo>
                <a:close/>
                <a:moveTo>
                  <a:pt x="6744621" y="2535543"/>
                </a:moveTo>
                <a:cubicBezTo>
                  <a:pt x="6752196" y="2535543"/>
                  <a:pt x="6758337" y="2541684"/>
                  <a:pt x="6758337" y="2549259"/>
                </a:cubicBezTo>
                <a:cubicBezTo>
                  <a:pt x="6758337" y="2556834"/>
                  <a:pt x="6752196" y="2562975"/>
                  <a:pt x="6744621" y="2562975"/>
                </a:cubicBezTo>
                <a:cubicBezTo>
                  <a:pt x="6737046" y="2562975"/>
                  <a:pt x="6730905" y="2556834"/>
                  <a:pt x="6730905" y="2549259"/>
                </a:cubicBezTo>
                <a:cubicBezTo>
                  <a:pt x="6730905" y="2541684"/>
                  <a:pt x="6737046" y="2535543"/>
                  <a:pt x="6744621" y="2535543"/>
                </a:cubicBezTo>
                <a:close/>
                <a:moveTo>
                  <a:pt x="6693317" y="2535543"/>
                </a:moveTo>
                <a:cubicBezTo>
                  <a:pt x="6700892" y="2535543"/>
                  <a:pt x="6707033" y="2541684"/>
                  <a:pt x="6707033" y="2549259"/>
                </a:cubicBezTo>
                <a:cubicBezTo>
                  <a:pt x="6707033" y="2556834"/>
                  <a:pt x="6700892" y="2562975"/>
                  <a:pt x="6693317" y="2562975"/>
                </a:cubicBezTo>
                <a:cubicBezTo>
                  <a:pt x="6685742" y="2562975"/>
                  <a:pt x="6679601" y="2556834"/>
                  <a:pt x="6679601" y="2549259"/>
                </a:cubicBezTo>
                <a:cubicBezTo>
                  <a:pt x="6679601" y="2541684"/>
                  <a:pt x="6685742" y="2535543"/>
                  <a:pt x="6693317" y="2535543"/>
                </a:cubicBezTo>
                <a:close/>
                <a:moveTo>
                  <a:pt x="6642014" y="2535543"/>
                </a:moveTo>
                <a:cubicBezTo>
                  <a:pt x="6649589" y="2535543"/>
                  <a:pt x="6655730" y="2541684"/>
                  <a:pt x="6655730" y="2549259"/>
                </a:cubicBezTo>
                <a:cubicBezTo>
                  <a:pt x="6655730" y="2556834"/>
                  <a:pt x="6649589" y="2562975"/>
                  <a:pt x="6642014" y="2562975"/>
                </a:cubicBezTo>
                <a:cubicBezTo>
                  <a:pt x="6634439" y="2562975"/>
                  <a:pt x="6628298" y="2556834"/>
                  <a:pt x="6628298" y="2549259"/>
                </a:cubicBezTo>
                <a:cubicBezTo>
                  <a:pt x="6628298" y="2541684"/>
                  <a:pt x="6634439" y="2535543"/>
                  <a:pt x="6642014" y="2535543"/>
                </a:cubicBezTo>
                <a:close/>
                <a:moveTo>
                  <a:pt x="6591044" y="2535543"/>
                </a:moveTo>
                <a:cubicBezTo>
                  <a:pt x="6598619" y="2535543"/>
                  <a:pt x="6604760" y="2541684"/>
                  <a:pt x="6604760" y="2549259"/>
                </a:cubicBezTo>
                <a:cubicBezTo>
                  <a:pt x="6604760" y="2556834"/>
                  <a:pt x="6598619" y="2562975"/>
                  <a:pt x="6591044" y="2562975"/>
                </a:cubicBezTo>
                <a:cubicBezTo>
                  <a:pt x="6583469" y="2562975"/>
                  <a:pt x="6577328" y="2556834"/>
                  <a:pt x="6577328" y="2549259"/>
                </a:cubicBezTo>
                <a:cubicBezTo>
                  <a:pt x="6577328" y="2541684"/>
                  <a:pt x="6583469" y="2535543"/>
                  <a:pt x="6591044" y="2535543"/>
                </a:cubicBezTo>
                <a:close/>
                <a:moveTo>
                  <a:pt x="6539740" y="2535543"/>
                </a:moveTo>
                <a:cubicBezTo>
                  <a:pt x="6547315" y="2535543"/>
                  <a:pt x="6553456" y="2541684"/>
                  <a:pt x="6553456" y="2549259"/>
                </a:cubicBezTo>
                <a:cubicBezTo>
                  <a:pt x="6553456" y="2556834"/>
                  <a:pt x="6547315" y="2562975"/>
                  <a:pt x="6539740" y="2562975"/>
                </a:cubicBezTo>
                <a:cubicBezTo>
                  <a:pt x="6532165" y="2562975"/>
                  <a:pt x="6526024" y="2556834"/>
                  <a:pt x="6526024" y="2549259"/>
                </a:cubicBezTo>
                <a:cubicBezTo>
                  <a:pt x="6526024" y="2541684"/>
                  <a:pt x="6532165" y="2535543"/>
                  <a:pt x="6539740" y="2535543"/>
                </a:cubicBezTo>
                <a:close/>
                <a:moveTo>
                  <a:pt x="6488437" y="2535543"/>
                </a:moveTo>
                <a:cubicBezTo>
                  <a:pt x="6496012" y="2535543"/>
                  <a:pt x="6502153" y="2541684"/>
                  <a:pt x="6502153" y="2549259"/>
                </a:cubicBezTo>
                <a:cubicBezTo>
                  <a:pt x="6502153" y="2556834"/>
                  <a:pt x="6496012" y="2562975"/>
                  <a:pt x="6488437" y="2562975"/>
                </a:cubicBezTo>
                <a:cubicBezTo>
                  <a:pt x="6480862" y="2562975"/>
                  <a:pt x="6474721" y="2556834"/>
                  <a:pt x="6474721" y="2549259"/>
                </a:cubicBezTo>
                <a:cubicBezTo>
                  <a:pt x="6474721" y="2541684"/>
                  <a:pt x="6480862" y="2535543"/>
                  <a:pt x="6488437" y="2535543"/>
                </a:cubicBezTo>
                <a:close/>
                <a:moveTo>
                  <a:pt x="6231596" y="2535543"/>
                </a:moveTo>
                <a:cubicBezTo>
                  <a:pt x="6239171" y="2535543"/>
                  <a:pt x="6245312" y="2541684"/>
                  <a:pt x="6245312" y="2549259"/>
                </a:cubicBezTo>
                <a:cubicBezTo>
                  <a:pt x="6245312" y="2556834"/>
                  <a:pt x="6239171" y="2562975"/>
                  <a:pt x="6231596" y="2562975"/>
                </a:cubicBezTo>
                <a:cubicBezTo>
                  <a:pt x="6224021" y="2562975"/>
                  <a:pt x="6217880" y="2556834"/>
                  <a:pt x="6217880" y="2549259"/>
                </a:cubicBezTo>
                <a:cubicBezTo>
                  <a:pt x="6217880" y="2541684"/>
                  <a:pt x="6224021" y="2535543"/>
                  <a:pt x="6231596" y="2535543"/>
                </a:cubicBezTo>
                <a:close/>
                <a:moveTo>
                  <a:pt x="6180293" y="2535543"/>
                </a:moveTo>
                <a:cubicBezTo>
                  <a:pt x="6187868" y="2535543"/>
                  <a:pt x="6194009" y="2541684"/>
                  <a:pt x="6194009" y="2549259"/>
                </a:cubicBezTo>
                <a:cubicBezTo>
                  <a:pt x="6194009" y="2556834"/>
                  <a:pt x="6187868" y="2562975"/>
                  <a:pt x="6180293" y="2562975"/>
                </a:cubicBezTo>
                <a:cubicBezTo>
                  <a:pt x="6172718" y="2562975"/>
                  <a:pt x="6166577" y="2556834"/>
                  <a:pt x="6166577" y="2549259"/>
                </a:cubicBezTo>
                <a:cubicBezTo>
                  <a:pt x="6166577" y="2541684"/>
                  <a:pt x="6172718" y="2535543"/>
                  <a:pt x="6180293" y="2535543"/>
                </a:cubicBezTo>
                <a:close/>
                <a:moveTo>
                  <a:pt x="6128989" y="2535543"/>
                </a:moveTo>
                <a:cubicBezTo>
                  <a:pt x="6136564" y="2535543"/>
                  <a:pt x="6142705" y="2541684"/>
                  <a:pt x="6142705" y="2549259"/>
                </a:cubicBezTo>
                <a:cubicBezTo>
                  <a:pt x="6142705" y="2556834"/>
                  <a:pt x="6136564" y="2562975"/>
                  <a:pt x="6128989" y="2562975"/>
                </a:cubicBezTo>
                <a:cubicBezTo>
                  <a:pt x="6121414" y="2562975"/>
                  <a:pt x="6115273" y="2556834"/>
                  <a:pt x="6115273" y="2549259"/>
                </a:cubicBezTo>
                <a:cubicBezTo>
                  <a:pt x="6115273" y="2541684"/>
                  <a:pt x="6121414" y="2535543"/>
                  <a:pt x="6128989" y="2535543"/>
                </a:cubicBezTo>
                <a:close/>
                <a:moveTo>
                  <a:pt x="6077686" y="2535543"/>
                </a:moveTo>
                <a:cubicBezTo>
                  <a:pt x="6085261" y="2535543"/>
                  <a:pt x="6091402" y="2541684"/>
                  <a:pt x="6091402" y="2549259"/>
                </a:cubicBezTo>
                <a:cubicBezTo>
                  <a:pt x="6091402" y="2556834"/>
                  <a:pt x="6085261" y="2562975"/>
                  <a:pt x="6077686" y="2562975"/>
                </a:cubicBezTo>
                <a:cubicBezTo>
                  <a:pt x="6070111" y="2562975"/>
                  <a:pt x="6063970" y="2556834"/>
                  <a:pt x="6063970" y="2549259"/>
                </a:cubicBezTo>
                <a:cubicBezTo>
                  <a:pt x="6063970" y="2541684"/>
                  <a:pt x="6070111" y="2535543"/>
                  <a:pt x="6077686" y="2535543"/>
                </a:cubicBezTo>
                <a:close/>
                <a:moveTo>
                  <a:pt x="6026386" y="2535543"/>
                </a:moveTo>
                <a:cubicBezTo>
                  <a:pt x="6033961" y="2535543"/>
                  <a:pt x="6040102" y="2541684"/>
                  <a:pt x="6040102" y="2549259"/>
                </a:cubicBezTo>
                <a:cubicBezTo>
                  <a:pt x="6040102" y="2556834"/>
                  <a:pt x="6033961" y="2562975"/>
                  <a:pt x="6026386" y="2562975"/>
                </a:cubicBezTo>
                <a:cubicBezTo>
                  <a:pt x="6018811" y="2562975"/>
                  <a:pt x="6012670" y="2556834"/>
                  <a:pt x="6012670" y="2549259"/>
                </a:cubicBezTo>
                <a:cubicBezTo>
                  <a:pt x="6012670" y="2541684"/>
                  <a:pt x="6018811" y="2535543"/>
                  <a:pt x="6026386" y="2535543"/>
                </a:cubicBezTo>
                <a:close/>
                <a:moveTo>
                  <a:pt x="5975065" y="2535543"/>
                </a:moveTo>
                <a:cubicBezTo>
                  <a:pt x="5982640" y="2535543"/>
                  <a:pt x="5988781" y="2541684"/>
                  <a:pt x="5988781" y="2549259"/>
                </a:cubicBezTo>
                <a:cubicBezTo>
                  <a:pt x="5988781" y="2556834"/>
                  <a:pt x="5982640" y="2562975"/>
                  <a:pt x="5975065" y="2562975"/>
                </a:cubicBezTo>
                <a:cubicBezTo>
                  <a:pt x="5967490" y="2562975"/>
                  <a:pt x="5961349" y="2556834"/>
                  <a:pt x="5961349" y="2549259"/>
                </a:cubicBezTo>
                <a:cubicBezTo>
                  <a:pt x="5961349" y="2541684"/>
                  <a:pt x="5967490" y="2535543"/>
                  <a:pt x="5975065" y="2535543"/>
                </a:cubicBezTo>
                <a:close/>
                <a:moveTo>
                  <a:pt x="5923449" y="2535543"/>
                </a:moveTo>
                <a:cubicBezTo>
                  <a:pt x="5931024" y="2535543"/>
                  <a:pt x="5937165" y="2541684"/>
                  <a:pt x="5937165" y="2549259"/>
                </a:cubicBezTo>
                <a:cubicBezTo>
                  <a:pt x="5937165" y="2556834"/>
                  <a:pt x="5931024" y="2562975"/>
                  <a:pt x="5923449" y="2562975"/>
                </a:cubicBezTo>
                <a:cubicBezTo>
                  <a:pt x="5915874" y="2562975"/>
                  <a:pt x="5909733" y="2556834"/>
                  <a:pt x="5909733" y="2549259"/>
                </a:cubicBezTo>
                <a:cubicBezTo>
                  <a:pt x="5909733" y="2541684"/>
                  <a:pt x="5915874" y="2535543"/>
                  <a:pt x="5923449" y="2535543"/>
                </a:cubicBezTo>
                <a:close/>
                <a:moveTo>
                  <a:pt x="5872145" y="2535543"/>
                </a:moveTo>
                <a:cubicBezTo>
                  <a:pt x="5879720" y="2535543"/>
                  <a:pt x="5885861" y="2541684"/>
                  <a:pt x="5885861" y="2549259"/>
                </a:cubicBezTo>
                <a:cubicBezTo>
                  <a:pt x="5885861" y="2556834"/>
                  <a:pt x="5879720" y="2562975"/>
                  <a:pt x="5872145" y="2562975"/>
                </a:cubicBezTo>
                <a:cubicBezTo>
                  <a:pt x="5864570" y="2562975"/>
                  <a:pt x="5858429" y="2556834"/>
                  <a:pt x="5858429" y="2549259"/>
                </a:cubicBezTo>
                <a:cubicBezTo>
                  <a:pt x="5858429" y="2541684"/>
                  <a:pt x="5864570" y="2535543"/>
                  <a:pt x="5872145" y="2535543"/>
                </a:cubicBezTo>
                <a:close/>
                <a:moveTo>
                  <a:pt x="5820511" y="2535543"/>
                </a:moveTo>
                <a:cubicBezTo>
                  <a:pt x="5828086" y="2535543"/>
                  <a:pt x="5834227" y="2541684"/>
                  <a:pt x="5834227" y="2549259"/>
                </a:cubicBezTo>
                <a:cubicBezTo>
                  <a:pt x="5834227" y="2556834"/>
                  <a:pt x="5828086" y="2562975"/>
                  <a:pt x="5820511" y="2562975"/>
                </a:cubicBezTo>
                <a:cubicBezTo>
                  <a:pt x="5812936" y="2562975"/>
                  <a:pt x="5806795" y="2556834"/>
                  <a:pt x="5806795" y="2549259"/>
                </a:cubicBezTo>
                <a:cubicBezTo>
                  <a:pt x="5806795" y="2541684"/>
                  <a:pt x="5812936" y="2535543"/>
                  <a:pt x="5820511" y="2535543"/>
                </a:cubicBezTo>
                <a:close/>
                <a:moveTo>
                  <a:pt x="5769208" y="2535543"/>
                </a:moveTo>
                <a:cubicBezTo>
                  <a:pt x="5776783" y="2535543"/>
                  <a:pt x="5782924" y="2541684"/>
                  <a:pt x="5782924" y="2549259"/>
                </a:cubicBezTo>
                <a:cubicBezTo>
                  <a:pt x="5782924" y="2556834"/>
                  <a:pt x="5776783" y="2562975"/>
                  <a:pt x="5769208" y="2562975"/>
                </a:cubicBezTo>
                <a:cubicBezTo>
                  <a:pt x="5761633" y="2562975"/>
                  <a:pt x="5755492" y="2556834"/>
                  <a:pt x="5755492" y="2549259"/>
                </a:cubicBezTo>
                <a:cubicBezTo>
                  <a:pt x="5755492" y="2541684"/>
                  <a:pt x="5761633" y="2535543"/>
                  <a:pt x="5769208" y="2535543"/>
                </a:cubicBezTo>
                <a:close/>
                <a:moveTo>
                  <a:pt x="5717574" y="2535543"/>
                </a:moveTo>
                <a:cubicBezTo>
                  <a:pt x="5725149" y="2535543"/>
                  <a:pt x="5731290" y="2541684"/>
                  <a:pt x="5731290" y="2549259"/>
                </a:cubicBezTo>
                <a:cubicBezTo>
                  <a:pt x="5731290" y="2556834"/>
                  <a:pt x="5725149" y="2562975"/>
                  <a:pt x="5717574" y="2562975"/>
                </a:cubicBezTo>
                <a:cubicBezTo>
                  <a:pt x="5709999" y="2562975"/>
                  <a:pt x="5703858" y="2556834"/>
                  <a:pt x="5703858" y="2549259"/>
                </a:cubicBezTo>
                <a:cubicBezTo>
                  <a:pt x="5703858" y="2541684"/>
                  <a:pt x="5709999" y="2535543"/>
                  <a:pt x="5717574" y="2535543"/>
                </a:cubicBezTo>
                <a:close/>
                <a:moveTo>
                  <a:pt x="5665941" y="2535543"/>
                </a:moveTo>
                <a:cubicBezTo>
                  <a:pt x="5673516" y="2535543"/>
                  <a:pt x="5679657" y="2541684"/>
                  <a:pt x="5679657" y="2549259"/>
                </a:cubicBezTo>
                <a:cubicBezTo>
                  <a:pt x="5679657" y="2556834"/>
                  <a:pt x="5673516" y="2562975"/>
                  <a:pt x="5665941" y="2562975"/>
                </a:cubicBezTo>
                <a:cubicBezTo>
                  <a:pt x="5658366" y="2562975"/>
                  <a:pt x="5652225" y="2556834"/>
                  <a:pt x="5652225" y="2549259"/>
                </a:cubicBezTo>
                <a:cubicBezTo>
                  <a:pt x="5652225" y="2541684"/>
                  <a:pt x="5658366" y="2535543"/>
                  <a:pt x="5665941" y="2535543"/>
                </a:cubicBezTo>
                <a:close/>
                <a:moveTo>
                  <a:pt x="5614641" y="2535543"/>
                </a:moveTo>
                <a:cubicBezTo>
                  <a:pt x="5622216" y="2535543"/>
                  <a:pt x="5628357" y="2541684"/>
                  <a:pt x="5628357" y="2549259"/>
                </a:cubicBezTo>
                <a:cubicBezTo>
                  <a:pt x="5628357" y="2556834"/>
                  <a:pt x="5622216" y="2562975"/>
                  <a:pt x="5614641" y="2562975"/>
                </a:cubicBezTo>
                <a:cubicBezTo>
                  <a:pt x="5607066" y="2562975"/>
                  <a:pt x="5600925" y="2556834"/>
                  <a:pt x="5600925" y="2549259"/>
                </a:cubicBezTo>
                <a:cubicBezTo>
                  <a:pt x="5600925" y="2541684"/>
                  <a:pt x="5607066" y="2535543"/>
                  <a:pt x="5614641" y="2535543"/>
                </a:cubicBezTo>
                <a:close/>
                <a:moveTo>
                  <a:pt x="5562673" y="2535543"/>
                </a:moveTo>
                <a:cubicBezTo>
                  <a:pt x="5570248" y="2535543"/>
                  <a:pt x="5576389" y="2541684"/>
                  <a:pt x="5576389" y="2549259"/>
                </a:cubicBezTo>
                <a:cubicBezTo>
                  <a:pt x="5576389" y="2556834"/>
                  <a:pt x="5570248" y="2562975"/>
                  <a:pt x="5562673" y="2562975"/>
                </a:cubicBezTo>
                <a:cubicBezTo>
                  <a:pt x="5555098" y="2562975"/>
                  <a:pt x="5548957" y="2556834"/>
                  <a:pt x="5548957" y="2549259"/>
                </a:cubicBezTo>
                <a:cubicBezTo>
                  <a:pt x="5548957" y="2541684"/>
                  <a:pt x="5555098" y="2535543"/>
                  <a:pt x="5562673" y="2535543"/>
                </a:cubicBezTo>
                <a:close/>
                <a:moveTo>
                  <a:pt x="4192397" y="2535543"/>
                </a:moveTo>
                <a:cubicBezTo>
                  <a:pt x="4199972" y="2535543"/>
                  <a:pt x="4206113" y="2541684"/>
                  <a:pt x="4206113" y="2549259"/>
                </a:cubicBezTo>
                <a:cubicBezTo>
                  <a:pt x="4206113" y="2556834"/>
                  <a:pt x="4199972" y="2562975"/>
                  <a:pt x="4192397" y="2562975"/>
                </a:cubicBezTo>
                <a:cubicBezTo>
                  <a:pt x="4184822" y="2562975"/>
                  <a:pt x="4178681" y="2556834"/>
                  <a:pt x="4178681" y="2549259"/>
                </a:cubicBezTo>
                <a:cubicBezTo>
                  <a:pt x="4178681" y="2541684"/>
                  <a:pt x="4184822" y="2535543"/>
                  <a:pt x="4192397" y="2535543"/>
                </a:cubicBezTo>
                <a:close/>
                <a:moveTo>
                  <a:pt x="2549468" y="2535543"/>
                </a:moveTo>
                <a:cubicBezTo>
                  <a:pt x="2557038" y="2535543"/>
                  <a:pt x="2563180" y="2541684"/>
                  <a:pt x="2563180" y="2549259"/>
                </a:cubicBezTo>
                <a:cubicBezTo>
                  <a:pt x="2563180" y="2556834"/>
                  <a:pt x="2557038" y="2562975"/>
                  <a:pt x="2549468" y="2562975"/>
                </a:cubicBezTo>
                <a:cubicBezTo>
                  <a:pt x="2541890" y="2562975"/>
                  <a:pt x="2535752" y="2556834"/>
                  <a:pt x="2535752" y="2549259"/>
                </a:cubicBezTo>
                <a:cubicBezTo>
                  <a:pt x="2535752" y="2541684"/>
                  <a:pt x="2541890" y="2535543"/>
                  <a:pt x="2549468" y="2535543"/>
                </a:cubicBezTo>
                <a:close/>
                <a:moveTo>
                  <a:pt x="2447189" y="2535543"/>
                </a:moveTo>
                <a:cubicBezTo>
                  <a:pt x="2454765" y="2535543"/>
                  <a:pt x="2460908" y="2541684"/>
                  <a:pt x="2460908" y="2549259"/>
                </a:cubicBezTo>
                <a:cubicBezTo>
                  <a:pt x="2460908" y="2556834"/>
                  <a:pt x="2454765" y="2562975"/>
                  <a:pt x="2447189" y="2562975"/>
                </a:cubicBezTo>
                <a:cubicBezTo>
                  <a:pt x="2439616" y="2562975"/>
                  <a:pt x="2433478" y="2556834"/>
                  <a:pt x="2433478" y="2549259"/>
                </a:cubicBezTo>
                <a:cubicBezTo>
                  <a:pt x="2433478" y="2541684"/>
                  <a:pt x="2439616" y="2535543"/>
                  <a:pt x="2447189" y="2535543"/>
                </a:cubicBezTo>
                <a:close/>
                <a:moveTo>
                  <a:pt x="2344584" y="2535543"/>
                </a:moveTo>
                <a:cubicBezTo>
                  <a:pt x="2352156" y="2535543"/>
                  <a:pt x="2358296" y="2541684"/>
                  <a:pt x="2358296" y="2549259"/>
                </a:cubicBezTo>
                <a:cubicBezTo>
                  <a:pt x="2358296" y="2556834"/>
                  <a:pt x="2352156" y="2562975"/>
                  <a:pt x="2344584" y="2562975"/>
                </a:cubicBezTo>
                <a:cubicBezTo>
                  <a:pt x="2337006" y="2562975"/>
                  <a:pt x="2330868" y="2556834"/>
                  <a:pt x="2330868" y="2549259"/>
                </a:cubicBezTo>
                <a:cubicBezTo>
                  <a:pt x="2330868" y="2541684"/>
                  <a:pt x="2337006" y="2535543"/>
                  <a:pt x="2344584" y="2535543"/>
                </a:cubicBezTo>
                <a:close/>
                <a:moveTo>
                  <a:pt x="2241975" y="2535543"/>
                </a:moveTo>
                <a:cubicBezTo>
                  <a:pt x="2249550" y="2535543"/>
                  <a:pt x="2255697" y="2541684"/>
                  <a:pt x="2255697" y="2549259"/>
                </a:cubicBezTo>
                <a:cubicBezTo>
                  <a:pt x="2255697" y="2556834"/>
                  <a:pt x="2249550" y="2562975"/>
                  <a:pt x="2241975" y="2562975"/>
                </a:cubicBezTo>
                <a:cubicBezTo>
                  <a:pt x="2234407" y="2562975"/>
                  <a:pt x="2228269" y="2556834"/>
                  <a:pt x="2228269" y="2549259"/>
                </a:cubicBezTo>
                <a:cubicBezTo>
                  <a:pt x="2228269" y="2541684"/>
                  <a:pt x="2234407" y="2535543"/>
                  <a:pt x="2241975" y="2535543"/>
                </a:cubicBezTo>
                <a:close/>
                <a:moveTo>
                  <a:pt x="1934495" y="2535543"/>
                </a:moveTo>
                <a:cubicBezTo>
                  <a:pt x="1942077" y="2535543"/>
                  <a:pt x="1948212" y="2541684"/>
                  <a:pt x="1948212" y="2549259"/>
                </a:cubicBezTo>
                <a:cubicBezTo>
                  <a:pt x="1948212" y="2556834"/>
                  <a:pt x="1942077" y="2562975"/>
                  <a:pt x="1934495" y="2562975"/>
                </a:cubicBezTo>
                <a:cubicBezTo>
                  <a:pt x="1926921" y="2562975"/>
                  <a:pt x="1920785" y="2556834"/>
                  <a:pt x="1920785" y="2549259"/>
                </a:cubicBezTo>
                <a:cubicBezTo>
                  <a:pt x="1920785" y="2541684"/>
                  <a:pt x="1926921" y="2535543"/>
                  <a:pt x="1934495" y="2535543"/>
                </a:cubicBezTo>
                <a:close/>
                <a:moveTo>
                  <a:pt x="1832221" y="2535543"/>
                </a:moveTo>
                <a:cubicBezTo>
                  <a:pt x="1839791" y="2535543"/>
                  <a:pt x="1845936" y="2541684"/>
                  <a:pt x="1845936" y="2549259"/>
                </a:cubicBezTo>
                <a:cubicBezTo>
                  <a:pt x="1845936" y="2556834"/>
                  <a:pt x="1839791" y="2562975"/>
                  <a:pt x="1832221" y="2562975"/>
                </a:cubicBezTo>
                <a:cubicBezTo>
                  <a:pt x="1824645" y="2562975"/>
                  <a:pt x="1818501" y="2556834"/>
                  <a:pt x="1818501" y="2549259"/>
                </a:cubicBezTo>
                <a:cubicBezTo>
                  <a:pt x="1818501" y="2541684"/>
                  <a:pt x="1824645" y="2535543"/>
                  <a:pt x="1832221" y="2535543"/>
                </a:cubicBezTo>
                <a:close/>
                <a:moveTo>
                  <a:pt x="1729620" y="2535543"/>
                </a:moveTo>
                <a:cubicBezTo>
                  <a:pt x="1737194" y="2535543"/>
                  <a:pt x="1743336" y="2541684"/>
                  <a:pt x="1743336" y="2549259"/>
                </a:cubicBezTo>
                <a:cubicBezTo>
                  <a:pt x="1743336" y="2556834"/>
                  <a:pt x="1737194" y="2562975"/>
                  <a:pt x="1729620" y="2562975"/>
                </a:cubicBezTo>
                <a:cubicBezTo>
                  <a:pt x="1722042" y="2562975"/>
                  <a:pt x="1715901" y="2556834"/>
                  <a:pt x="1715901" y="2549259"/>
                </a:cubicBezTo>
                <a:cubicBezTo>
                  <a:pt x="1715901" y="2541684"/>
                  <a:pt x="1722042" y="2535543"/>
                  <a:pt x="1729620" y="2535543"/>
                </a:cubicBezTo>
                <a:close/>
                <a:moveTo>
                  <a:pt x="5511040" y="2535213"/>
                </a:moveTo>
                <a:cubicBezTo>
                  <a:pt x="5518615" y="2535213"/>
                  <a:pt x="5524756" y="2541354"/>
                  <a:pt x="5524756" y="2548929"/>
                </a:cubicBezTo>
                <a:cubicBezTo>
                  <a:pt x="5524756" y="2556504"/>
                  <a:pt x="5518615" y="2562645"/>
                  <a:pt x="5511040" y="2562645"/>
                </a:cubicBezTo>
                <a:cubicBezTo>
                  <a:pt x="5503465" y="2562645"/>
                  <a:pt x="5497324" y="2556504"/>
                  <a:pt x="5497324" y="2548929"/>
                </a:cubicBezTo>
                <a:cubicBezTo>
                  <a:pt x="5497324" y="2541354"/>
                  <a:pt x="5503465" y="2535213"/>
                  <a:pt x="5511040" y="2535213"/>
                </a:cubicBezTo>
                <a:close/>
                <a:moveTo>
                  <a:pt x="5459392" y="2535213"/>
                </a:moveTo>
                <a:cubicBezTo>
                  <a:pt x="5466967" y="2535213"/>
                  <a:pt x="5473108" y="2541354"/>
                  <a:pt x="5473108" y="2548929"/>
                </a:cubicBezTo>
                <a:cubicBezTo>
                  <a:pt x="5473108" y="2556504"/>
                  <a:pt x="5466967" y="2562645"/>
                  <a:pt x="5459392" y="2562645"/>
                </a:cubicBezTo>
                <a:cubicBezTo>
                  <a:pt x="5451817" y="2562645"/>
                  <a:pt x="5445676" y="2556504"/>
                  <a:pt x="5445676" y="2548929"/>
                </a:cubicBezTo>
                <a:cubicBezTo>
                  <a:pt x="5445676" y="2541354"/>
                  <a:pt x="5451817" y="2535213"/>
                  <a:pt x="5459392" y="2535213"/>
                </a:cubicBezTo>
                <a:close/>
                <a:moveTo>
                  <a:pt x="5407442" y="2535213"/>
                </a:moveTo>
                <a:cubicBezTo>
                  <a:pt x="5415017" y="2535213"/>
                  <a:pt x="5421158" y="2541354"/>
                  <a:pt x="5421158" y="2548929"/>
                </a:cubicBezTo>
                <a:cubicBezTo>
                  <a:pt x="5421158" y="2556504"/>
                  <a:pt x="5415017" y="2562645"/>
                  <a:pt x="5407442" y="2562645"/>
                </a:cubicBezTo>
                <a:cubicBezTo>
                  <a:pt x="5399867" y="2562645"/>
                  <a:pt x="5393726" y="2556504"/>
                  <a:pt x="5393726" y="2548929"/>
                </a:cubicBezTo>
                <a:cubicBezTo>
                  <a:pt x="5393726" y="2541354"/>
                  <a:pt x="5399867" y="2535213"/>
                  <a:pt x="5407442" y="2535213"/>
                </a:cubicBezTo>
                <a:close/>
                <a:moveTo>
                  <a:pt x="5355149" y="2535213"/>
                </a:moveTo>
                <a:cubicBezTo>
                  <a:pt x="5362724" y="2535213"/>
                  <a:pt x="5368865" y="2541354"/>
                  <a:pt x="5368865" y="2548929"/>
                </a:cubicBezTo>
                <a:cubicBezTo>
                  <a:pt x="5368865" y="2556504"/>
                  <a:pt x="5362724" y="2562645"/>
                  <a:pt x="5355149" y="2562645"/>
                </a:cubicBezTo>
                <a:cubicBezTo>
                  <a:pt x="5347574" y="2562645"/>
                  <a:pt x="5341433" y="2556504"/>
                  <a:pt x="5341433" y="2548929"/>
                </a:cubicBezTo>
                <a:cubicBezTo>
                  <a:pt x="5341433" y="2541354"/>
                  <a:pt x="5347574" y="2535213"/>
                  <a:pt x="5355149" y="2535213"/>
                </a:cubicBezTo>
                <a:close/>
                <a:moveTo>
                  <a:pt x="4399595" y="2535213"/>
                </a:moveTo>
                <a:cubicBezTo>
                  <a:pt x="4407170" y="2535213"/>
                  <a:pt x="4413311" y="2541354"/>
                  <a:pt x="4413311" y="2548929"/>
                </a:cubicBezTo>
                <a:cubicBezTo>
                  <a:pt x="4413311" y="2556504"/>
                  <a:pt x="4407170" y="2562645"/>
                  <a:pt x="4399595" y="2562645"/>
                </a:cubicBezTo>
                <a:cubicBezTo>
                  <a:pt x="4392020" y="2562645"/>
                  <a:pt x="4385879" y="2556504"/>
                  <a:pt x="4385879" y="2548929"/>
                </a:cubicBezTo>
                <a:cubicBezTo>
                  <a:pt x="4385879" y="2541354"/>
                  <a:pt x="4392020" y="2535213"/>
                  <a:pt x="4399595" y="2535213"/>
                </a:cubicBezTo>
                <a:close/>
                <a:moveTo>
                  <a:pt x="4295664" y="2535213"/>
                </a:moveTo>
                <a:cubicBezTo>
                  <a:pt x="4303239" y="2535213"/>
                  <a:pt x="4309380" y="2541354"/>
                  <a:pt x="4309380" y="2548929"/>
                </a:cubicBezTo>
                <a:cubicBezTo>
                  <a:pt x="4309380" y="2556504"/>
                  <a:pt x="4303239" y="2562645"/>
                  <a:pt x="4295664" y="2562645"/>
                </a:cubicBezTo>
                <a:cubicBezTo>
                  <a:pt x="4288089" y="2562645"/>
                  <a:pt x="4281948" y="2556504"/>
                  <a:pt x="4281948" y="2548929"/>
                </a:cubicBezTo>
                <a:cubicBezTo>
                  <a:pt x="4281948" y="2541354"/>
                  <a:pt x="4288089" y="2535213"/>
                  <a:pt x="4295664" y="2535213"/>
                </a:cubicBezTo>
                <a:close/>
                <a:moveTo>
                  <a:pt x="5302851" y="2534883"/>
                </a:moveTo>
                <a:cubicBezTo>
                  <a:pt x="5310426" y="2534883"/>
                  <a:pt x="5316567" y="2541024"/>
                  <a:pt x="5316567" y="2548599"/>
                </a:cubicBezTo>
                <a:cubicBezTo>
                  <a:pt x="5316567" y="2556174"/>
                  <a:pt x="5310426" y="2562315"/>
                  <a:pt x="5302851" y="2562315"/>
                </a:cubicBezTo>
                <a:cubicBezTo>
                  <a:pt x="5295276" y="2562315"/>
                  <a:pt x="5289135" y="2556174"/>
                  <a:pt x="5289135" y="2548599"/>
                </a:cubicBezTo>
                <a:cubicBezTo>
                  <a:pt x="5289135" y="2541024"/>
                  <a:pt x="5295276" y="2534883"/>
                  <a:pt x="5302851" y="2534883"/>
                </a:cubicBezTo>
                <a:close/>
                <a:moveTo>
                  <a:pt x="4503856" y="2534883"/>
                </a:moveTo>
                <a:cubicBezTo>
                  <a:pt x="4511431" y="2534883"/>
                  <a:pt x="4517572" y="2541024"/>
                  <a:pt x="4517572" y="2548599"/>
                </a:cubicBezTo>
                <a:cubicBezTo>
                  <a:pt x="4517572" y="2556174"/>
                  <a:pt x="4511431" y="2562315"/>
                  <a:pt x="4503856" y="2562315"/>
                </a:cubicBezTo>
                <a:cubicBezTo>
                  <a:pt x="4496281" y="2562315"/>
                  <a:pt x="4490140" y="2556174"/>
                  <a:pt x="4490140" y="2548599"/>
                </a:cubicBezTo>
                <a:cubicBezTo>
                  <a:pt x="4490140" y="2541024"/>
                  <a:pt x="4496281" y="2534883"/>
                  <a:pt x="4503856" y="2534883"/>
                </a:cubicBezTo>
                <a:close/>
                <a:moveTo>
                  <a:pt x="5250224" y="2534553"/>
                </a:moveTo>
                <a:cubicBezTo>
                  <a:pt x="5257799" y="2534553"/>
                  <a:pt x="5263940" y="2540694"/>
                  <a:pt x="5263940" y="2548269"/>
                </a:cubicBezTo>
                <a:cubicBezTo>
                  <a:pt x="5263940" y="2555844"/>
                  <a:pt x="5257799" y="2561985"/>
                  <a:pt x="5250224" y="2561985"/>
                </a:cubicBezTo>
                <a:cubicBezTo>
                  <a:pt x="5242649" y="2561985"/>
                  <a:pt x="5236508" y="2555844"/>
                  <a:pt x="5236508" y="2548269"/>
                </a:cubicBezTo>
                <a:cubicBezTo>
                  <a:pt x="5236508" y="2540694"/>
                  <a:pt x="5242649" y="2534553"/>
                  <a:pt x="5250224" y="2534553"/>
                </a:cubicBezTo>
                <a:close/>
                <a:moveTo>
                  <a:pt x="5196936" y="2534219"/>
                </a:moveTo>
                <a:cubicBezTo>
                  <a:pt x="5204511" y="2534219"/>
                  <a:pt x="5210652" y="2540360"/>
                  <a:pt x="5210652" y="2547935"/>
                </a:cubicBezTo>
                <a:cubicBezTo>
                  <a:pt x="5210652" y="2555510"/>
                  <a:pt x="5204511" y="2561651"/>
                  <a:pt x="5196936" y="2561651"/>
                </a:cubicBezTo>
                <a:cubicBezTo>
                  <a:pt x="5189361" y="2561651"/>
                  <a:pt x="5183220" y="2555510"/>
                  <a:pt x="5183220" y="2547935"/>
                </a:cubicBezTo>
                <a:cubicBezTo>
                  <a:pt x="5183220" y="2540360"/>
                  <a:pt x="5189361" y="2534219"/>
                  <a:pt x="5196936" y="2534219"/>
                </a:cubicBezTo>
                <a:close/>
                <a:moveTo>
                  <a:pt x="4609771" y="2534219"/>
                </a:moveTo>
                <a:cubicBezTo>
                  <a:pt x="4617346" y="2534219"/>
                  <a:pt x="4623487" y="2540360"/>
                  <a:pt x="4623487" y="2547935"/>
                </a:cubicBezTo>
                <a:cubicBezTo>
                  <a:pt x="4623487" y="2555510"/>
                  <a:pt x="4617346" y="2561651"/>
                  <a:pt x="4609771" y="2561651"/>
                </a:cubicBezTo>
                <a:cubicBezTo>
                  <a:pt x="4602196" y="2561651"/>
                  <a:pt x="4596055" y="2555510"/>
                  <a:pt x="4596055" y="2547935"/>
                </a:cubicBezTo>
                <a:cubicBezTo>
                  <a:pt x="4596055" y="2540360"/>
                  <a:pt x="4602196" y="2534219"/>
                  <a:pt x="4609771" y="2534219"/>
                </a:cubicBezTo>
                <a:close/>
                <a:moveTo>
                  <a:pt x="5142985" y="2533889"/>
                </a:moveTo>
                <a:cubicBezTo>
                  <a:pt x="5150560" y="2533889"/>
                  <a:pt x="5156701" y="2540030"/>
                  <a:pt x="5156701" y="2547605"/>
                </a:cubicBezTo>
                <a:cubicBezTo>
                  <a:pt x="5156701" y="2555180"/>
                  <a:pt x="5150560" y="2561321"/>
                  <a:pt x="5142985" y="2561321"/>
                </a:cubicBezTo>
                <a:cubicBezTo>
                  <a:pt x="5135410" y="2561321"/>
                  <a:pt x="5129269" y="2555180"/>
                  <a:pt x="5129269" y="2547605"/>
                </a:cubicBezTo>
                <a:cubicBezTo>
                  <a:pt x="5129269" y="2540030"/>
                  <a:pt x="5135410" y="2533889"/>
                  <a:pt x="5142985" y="2533889"/>
                </a:cubicBezTo>
                <a:close/>
                <a:moveTo>
                  <a:pt x="5088043" y="2532565"/>
                </a:moveTo>
                <a:cubicBezTo>
                  <a:pt x="5095618" y="2532565"/>
                  <a:pt x="5101759" y="2538706"/>
                  <a:pt x="5101759" y="2546281"/>
                </a:cubicBezTo>
                <a:cubicBezTo>
                  <a:pt x="5101759" y="2553856"/>
                  <a:pt x="5095618" y="2559997"/>
                  <a:pt x="5088043" y="2559997"/>
                </a:cubicBezTo>
                <a:cubicBezTo>
                  <a:pt x="5080468" y="2559997"/>
                  <a:pt x="5074327" y="2553856"/>
                  <a:pt x="5074327" y="2546281"/>
                </a:cubicBezTo>
                <a:cubicBezTo>
                  <a:pt x="5074327" y="2538706"/>
                  <a:pt x="5080468" y="2532565"/>
                  <a:pt x="5088043" y="2532565"/>
                </a:cubicBezTo>
                <a:close/>
                <a:moveTo>
                  <a:pt x="4718994" y="2532565"/>
                </a:moveTo>
                <a:cubicBezTo>
                  <a:pt x="4726569" y="2532565"/>
                  <a:pt x="4732710" y="2538706"/>
                  <a:pt x="4732710" y="2546281"/>
                </a:cubicBezTo>
                <a:cubicBezTo>
                  <a:pt x="4732710" y="2553856"/>
                  <a:pt x="4726569" y="2559997"/>
                  <a:pt x="4718994" y="2559997"/>
                </a:cubicBezTo>
                <a:cubicBezTo>
                  <a:pt x="4711419" y="2559997"/>
                  <a:pt x="4705278" y="2553856"/>
                  <a:pt x="4705278" y="2546281"/>
                </a:cubicBezTo>
                <a:cubicBezTo>
                  <a:pt x="4705278" y="2538706"/>
                  <a:pt x="4711419" y="2532565"/>
                  <a:pt x="4718994" y="2532565"/>
                </a:cubicBezTo>
                <a:close/>
                <a:moveTo>
                  <a:pt x="5030450" y="2530247"/>
                </a:moveTo>
                <a:cubicBezTo>
                  <a:pt x="5038025" y="2530247"/>
                  <a:pt x="5044166" y="2536388"/>
                  <a:pt x="5044166" y="2543963"/>
                </a:cubicBezTo>
                <a:cubicBezTo>
                  <a:pt x="5044166" y="2551538"/>
                  <a:pt x="5038025" y="2557679"/>
                  <a:pt x="5030450" y="2557679"/>
                </a:cubicBezTo>
                <a:cubicBezTo>
                  <a:pt x="5022875" y="2557679"/>
                  <a:pt x="5016734" y="2551538"/>
                  <a:pt x="5016734" y="2543963"/>
                </a:cubicBezTo>
                <a:cubicBezTo>
                  <a:pt x="5016734" y="2536388"/>
                  <a:pt x="5022875" y="2530247"/>
                  <a:pt x="5030450" y="2530247"/>
                </a:cubicBezTo>
                <a:close/>
                <a:moveTo>
                  <a:pt x="4967234" y="2523961"/>
                </a:moveTo>
                <a:cubicBezTo>
                  <a:pt x="4974809" y="2523961"/>
                  <a:pt x="4980950" y="2530102"/>
                  <a:pt x="4980950" y="2537677"/>
                </a:cubicBezTo>
                <a:cubicBezTo>
                  <a:pt x="4980950" y="2545252"/>
                  <a:pt x="4974809" y="2551393"/>
                  <a:pt x="4967234" y="2551393"/>
                </a:cubicBezTo>
                <a:cubicBezTo>
                  <a:pt x="4959659" y="2551393"/>
                  <a:pt x="4953518" y="2545252"/>
                  <a:pt x="4953518" y="2537677"/>
                </a:cubicBezTo>
                <a:cubicBezTo>
                  <a:pt x="4953518" y="2530102"/>
                  <a:pt x="4959659" y="2523961"/>
                  <a:pt x="4967234" y="2523961"/>
                </a:cubicBezTo>
                <a:close/>
                <a:moveTo>
                  <a:pt x="4839473" y="2523961"/>
                </a:moveTo>
                <a:cubicBezTo>
                  <a:pt x="4847048" y="2523961"/>
                  <a:pt x="4853189" y="2530102"/>
                  <a:pt x="4853189" y="2537677"/>
                </a:cubicBezTo>
                <a:cubicBezTo>
                  <a:pt x="4853189" y="2545252"/>
                  <a:pt x="4847048" y="2551393"/>
                  <a:pt x="4839473" y="2551393"/>
                </a:cubicBezTo>
                <a:cubicBezTo>
                  <a:pt x="4831898" y="2551393"/>
                  <a:pt x="4825757" y="2545252"/>
                  <a:pt x="4825757" y="2537677"/>
                </a:cubicBezTo>
                <a:cubicBezTo>
                  <a:pt x="4825757" y="2530102"/>
                  <a:pt x="4831898" y="2523961"/>
                  <a:pt x="4839473" y="2523961"/>
                </a:cubicBezTo>
                <a:close/>
                <a:moveTo>
                  <a:pt x="4344319" y="2512706"/>
                </a:moveTo>
                <a:cubicBezTo>
                  <a:pt x="4351894" y="2512706"/>
                  <a:pt x="4358035" y="2518847"/>
                  <a:pt x="4358035" y="2526422"/>
                </a:cubicBezTo>
                <a:cubicBezTo>
                  <a:pt x="4358035" y="2533997"/>
                  <a:pt x="4351894" y="2540138"/>
                  <a:pt x="4344319" y="2540138"/>
                </a:cubicBezTo>
                <a:cubicBezTo>
                  <a:pt x="4336744" y="2540138"/>
                  <a:pt x="4330603" y="2533997"/>
                  <a:pt x="4330603" y="2526422"/>
                </a:cubicBezTo>
                <a:cubicBezTo>
                  <a:pt x="4330603" y="2518847"/>
                  <a:pt x="4336744" y="2512706"/>
                  <a:pt x="4344319" y="2512706"/>
                </a:cubicBezTo>
                <a:close/>
                <a:moveTo>
                  <a:pt x="4241368" y="2512706"/>
                </a:moveTo>
                <a:cubicBezTo>
                  <a:pt x="4248943" y="2512706"/>
                  <a:pt x="4255084" y="2518847"/>
                  <a:pt x="4255084" y="2526422"/>
                </a:cubicBezTo>
                <a:cubicBezTo>
                  <a:pt x="4255084" y="2533997"/>
                  <a:pt x="4248943" y="2540138"/>
                  <a:pt x="4241368" y="2540138"/>
                </a:cubicBezTo>
                <a:cubicBezTo>
                  <a:pt x="4233793" y="2540138"/>
                  <a:pt x="4227652" y="2533997"/>
                  <a:pt x="4227652" y="2526422"/>
                </a:cubicBezTo>
                <a:cubicBezTo>
                  <a:pt x="4227652" y="2518847"/>
                  <a:pt x="4233793" y="2512706"/>
                  <a:pt x="4241368" y="2512706"/>
                </a:cubicBezTo>
                <a:close/>
                <a:moveTo>
                  <a:pt x="4138449" y="2512706"/>
                </a:moveTo>
                <a:cubicBezTo>
                  <a:pt x="4146024" y="2512706"/>
                  <a:pt x="4152165" y="2518847"/>
                  <a:pt x="4152165" y="2526422"/>
                </a:cubicBezTo>
                <a:cubicBezTo>
                  <a:pt x="4152165" y="2533997"/>
                  <a:pt x="4146024" y="2540138"/>
                  <a:pt x="4138449" y="2540138"/>
                </a:cubicBezTo>
                <a:cubicBezTo>
                  <a:pt x="4130874" y="2540138"/>
                  <a:pt x="4124733" y="2533997"/>
                  <a:pt x="4124733" y="2526422"/>
                </a:cubicBezTo>
                <a:cubicBezTo>
                  <a:pt x="4124733" y="2518847"/>
                  <a:pt x="4130874" y="2512706"/>
                  <a:pt x="4138449" y="2512706"/>
                </a:cubicBezTo>
                <a:close/>
                <a:moveTo>
                  <a:pt x="2497504" y="2512706"/>
                </a:moveTo>
                <a:cubicBezTo>
                  <a:pt x="2505077" y="2512706"/>
                  <a:pt x="2511215" y="2518847"/>
                  <a:pt x="2511215" y="2526422"/>
                </a:cubicBezTo>
                <a:cubicBezTo>
                  <a:pt x="2511215" y="2533997"/>
                  <a:pt x="2505077" y="2540138"/>
                  <a:pt x="2497504" y="2540138"/>
                </a:cubicBezTo>
                <a:cubicBezTo>
                  <a:pt x="2489929" y="2540138"/>
                  <a:pt x="2483789" y="2533997"/>
                  <a:pt x="2483789" y="2526422"/>
                </a:cubicBezTo>
                <a:cubicBezTo>
                  <a:pt x="2483789" y="2518847"/>
                  <a:pt x="2489929" y="2512706"/>
                  <a:pt x="2497504" y="2512706"/>
                </a:cubicBezTo>
                <a:close/>
                <a:moveTo>
                  <a:pt x="2395205" y="2512706"/>
                </a:moveTo>
                <a:cubicBezTo>
                  <a:pt x="2402784" y="2512706"/>
                  <a:pt x="2408925" y="2518847"/>
                  <a:pt x="2408925" y="2526422"/>
                </a:cubicBezTo>
                <a:cubicBezTo>
                  <a:pt x="2408925" y="2533997"/>
                  <a:pt x="2402784" y="2540138"/>
                  <a:pt x="2395205" y="2540138"/>
                </a:cubicBezTo>
                <a:cubicBezTo>
                  <a:pt x="2387634" y="2540138"/>
                  <a:pt x="2381492" y="2533997"/>
                  <a:pt x="2381492" y="2526422"/>
                </a:cubicBezTo>
                <a:cubicBezTo>
                  <a:pt x="2381492" y="2518847"/>
                  <a:pt x="2387634" y="2512706"/>
                  <a:pt x="2395205" y="2512706"/>
                </a:cubicBezTo>
                <a:close/>
                <a:moveTo>
                  <a:pt x="2190016" y="2512706"/>
                </a:moveTo>
                <a:cubicBezTo>
                  <a:pt x="2197592" y="2512706"/>
                  <a:pt x="2203735" y="2518847"/>
                  <a:pt x="2203735" y="2526422"/>
                </a:cubicBezTo>
                <a:cubicBezTo>
                  <a:pt x="2203735" y="2533997"/>
                  <a:pt x="2197592" y="2540138"/>
                  <a:pt x="2190016" y="2540138"/>
                </a:cubicBezTo>
                <a:cubicBezTo>
                  <a:pt x="2182444" y="2540138"/>
                  <a:pt x="2176303" y="2533997"/>
                  <a:pt x="2176303" y="2526422"/>
                </a:cubicBezTo>
                <a:cubicBezTo>
                  <a:pt x="2176303" y="2518847"/>
                  <a:pt x="2182444" y="2512706"/>
                  <a:pt x="2190016" y="2512706"/>
                </a:cubicBezTo>
                <a:close/>
                <a:moveTo>
                  <a:pt x="1985132" y="2512706"/>
                </a:moveTo>
                <a:cubicBezTo>
                  <a:pt x="1992708" y="2512706"/>
                  <a:pt x="1998855" y="2518847"/>
                  <a:pt x="1998855" y="2526422"/>
                </a:cubicBezTo>
                <a:cubicBezTo>
                  <a:pt x="1998855" y="2533997"/>
                  <a:pt x="1992708" y="2540138"/>
                  <a:pt x="1985132" y="2540138"/>
                </a:cubicBezTo>
                <a:cubicBezTo>
                  <a:pt x="1977559" y="2540138"/>
                  <a:pt x="1971422" y="2533997"/>
                  <a:pt x="1971422" y="2526422"/>
                </a:cubicBezTo>
                <a:cubicBezTo>
                  <a:pt x="1971422" y="2518847"/>
                  <a:pt x="1977559" y="2512706"/>
                  <a:pt x="1985132" y="2512706"/>
                </a:cubicBezTo>
                <a:close/>
                <a:moveTo>
                  <a:pt x="1882861" y="2512706"/>
                </a:moveTo>
                <a:cubicBezTo>
                  <a:pt x="1890436" y="2512706"/>
                  <a:pt x="1896578" y="2518847"/>
                  <a:pt x="1896578" y="2526422"/>
                </a:cubicBezTo>
                <a:cubicBezTo>
                  <a:pt x="1896578" y="2533997"/>
                  <a:pt x="1890436" y="2540138"/>
                  <a:pt x="1882861" y="2540138"/>
                </a:cubicBezTo>
                <a:cubicBezTo>
                  <a:pt x="1875293" y="2540138"/>
                  <a:pt x="1869152" y="2533997"/>
                  <a:pt x="1869152" y="2526422"/>
                </a:cubicBezTo>
                <a:cubicBezTo>
                  <a:pt x="1869152" y="2518847"/>
                  <a:pt x="1875293" y="2512706"/>
                  <a:pt x="1882861" y="2512706"/>
                </a:cubicBezTo>
                <a:close/>
                <a:moveTo>
                  <a:pt x="1780259" y="2512706"/>
                </a:moveTo>
                <a:cubicBezTo>
                  <a:pt x="1787833" y="2512706"/>
                  <a:pt x="1793975" y="2518847"/>
                  <a:pt x="1793975" y="2526422"/>
                </a:cubicBezTo>
                <a:cubicBezTo>
                  <a:pt x="1793975" y="2533997"/>
                  <a:pt x="1787833" y="2540138"/>
                  <a:pt x="1780259" y="2540138"/>
                </a:cubicBezTo>
                <a:cubicBezTo>
                  <a:pt x="1772683" y="2540138"/>
                  <a:pt x="1766538" y="2533997"/>
                  <a:pt x="1766538" y="2526422"/>
                </a:cubicBezTo>
                <a:cubicBezTo>
                  <a:pt x="1766538" y="2518847"/>
                  <a:pt x="1772683" y="2512706"/>
                  <a:pt x="1780259" y="2512706"/>
                </a:cubicBezTo>
                <a:close/>
                <a:moveTo>
                  <a:pt x="4551518" y="2512376"/>
                </a:moveTo>
                <a:cubicBezTo>
                  <a:pt x="4559093" y="2512376"/>
                  <a:pt x="4565234" y="2518517"/>
                  <a:pt x="4565234" y="2526092"/>
                </a:cubicBezTo>
                <a:cubicBezTo>
                  <a:pt x="4565234" y="2533667"/>
                  <a:pt x="4559093" y="2539808"/>
                  <a:pt x="4551518" y="2539808"/>
                </a:cubicBezTo>
                <a:cubicBezTo>
                  <a:pt x="4543943" y="2539808"/>
                  <a:pt x="4537802" y="2533667"/>
                  <a:pt x="4537802" y="2526092"/>
                </a:cubicBezTo>
                <a:cubicBezTo>
                  <a:pt x="4537802" y="2518517"/>
                  <a:pt x="4543943" y="2512376"/>
                  <a:pt x="4551518" y="2512376"/>
                </a:cubicBezTo>
                <a:close/>
                <a:moveTo>
                  <a:pt x="4447587" y="2512376"/>
                </a:moveTo>
                <a:cubicBezTo>
                  <a:pt x="4455162" y="2512376"/>
                  <a:pt x="4461303" y="2518517"/>
                  <a:pt x="4461303" y="2526092"/>
                </a:cubicBezTo>
                <a:cubicBezTo>
                  <a:pt x="4461303" y="2533667"/>
                  <a:pt x="4455162" y="2539808"/>
                  <a:pt x="4447587" y="2539808"/>
                </a:cubicBezTo>
                <a:cubicBezTo>
                  <a:pt x="4440012" y="2539808"/>
                  <a:pt x="4433871" y="2533667"/>
                  <a:pt x="4433871" y="2526092"/>
                </a:cubicBezTo>
                <a:cubicBezTo>
                  <a:pt x="4433871" y="2518517"/>
                  <a:pt x="4440012" y="2512376"/>
                  <a:pt x="4447587" y="2512376"/>
                </a:cubicBezTo>
                <a:close/>
                <a:moveTo>
                  <a:pt x="4656439" y="2512046"/>
                </a:moveTo>
                <a:cubicBezTo>
                  <a:pt x="4664014" y="2512046"/>
                  <a:pt x="4670155" y="2518187"/>
                  <a:pt x="4670155" y="2525762"/>
                </a:cubicBezTo>
                <a:cubicBezTo>
                  <a:pt x="4670155" y="2533337"/>
                  <a:pt x="4664014" y="2539478"/>
                  <a:pt x="4656439" y="2539478"/>
                </a:cubicBezTo>
                <a:cubicBezTo>
                  <a:pt x="4648864" y="2539478"/>
                  <a:pt x="4642723" y="2533337"/>
                  <a:pt x="4642723" y="2525762"/>
                </a:cubicBezTo>
                <a:cubicBezTo>
                  <a:pt x="4642723" y="2518187"/>
                  <a:pt x="4648864" y="2512046"/>
                  <a:pt x="4656439" y="2512046"/>
                </a:cubicBezTo>
                <a:close/>
                <a:moveTo>
                  <a:pt x="4765002" y="2510388"/>
                </a:moveTo>
                <a:cubicBezTo>
                  <a:pt x="4772577" y="2510388"/>
                  <a:pt x="4778718" y="2516529"/>
                  <a:pt x="4778718" y="2524104"/>
                </a:cubicBezTo>
                <a:cubicBezTo>
                  <a:pt x="4778718" y="2531679"/>
                  <a:pt x="4772577" y="2537820"/>
                  <a:pt x="4765002" y="2537820"/>
                </a:cubicBezTo>
                <a:cubicBezTo>
                  <a:pt x="4757427" y="2537820"/>
                  <a:pt x="4751286" y="2531679"/>
                  <a:pt x="4751286" y="2524104"/>
                </a:cubicBezTo>
                <a:cubicBezTo>
                  <a:pt x="4751286" y="2516529"/>
                  <a:pt x="4757427" y="2510388"/>
                  <a:pt x="4765002" y="2510388"/>
                </a:cubicBezTo>
                <a:close/>
                <a:moveTo>
                  <a:pt x="4892100" y="2493841"/>
                </a:moveTo>
                <a:cubicBezTo>
                  <a:pt x="4899675" y="2493841"/>
                  <a:pt x="4905816" y="2499982"/>
                  <a:pt x="4905816" y="2507557"/>
                </a:cubicBezTo>
                <a:cubicBezTo>
                  <a:pt x="4905816" y="2515132"/>
                  <a:pt x="4899675" y="2521273"/>
                  <a:pt x="4892100" y="2521273"/>
                </a:cubicBezTo>
                <a:cubicBezTo>
                  <a:pt x="4884525" y="2521273"/>
                  <a:pt x="4878384" y="2515132"/>
                  <a:pt x="4878384" y="2507557"/>
                </a:cubicBezTo>
                <a:cubicBezTo>
                  <a:pt x="4878384" y="2499982"/>
                  <a:pt x="4884525" y="2493841"/>
                  <a:pt x="4892100" y="2493841"/>
                </a:cubicBezTo>
                <a:close/>
                <a:moveTo>
                  <a:pt x="7873281" y="2489869"/>
                </a:moveTo>
                <a:cubicBezTo>
                  <a:pt x="7880856" y="2489869"/>
                  <a:pt x="7886997" y="2496010"/>
                  <a:pt x="7886997" y="2503585"/>
                </a:cubicBezTo>
                <a:cubicBezTo>
                  <a:pt x="7886997" y="2511160"/>
                  <a:pt x="7880856" y="2517301"/>
                  <a:pt x="7873281" y="2517301"/>
                </a:cubicBezTo>
                <a:cubicBezTo>
                  <a:pt x="7865706" y="2517301"/>
                  <a:pt x="7859565" y="2511160"/>
                  <a:pt x="7859565" y="2503585"/>
                </a:cubicBezTo>
                <a:cubicBezTo>
                  <a:pt x="7859565" y="2496010"/>
                  <a:pt x="7865706" y="2489869"/>
                  <a:pt x="7873281" y="2489869"/>
                </a:cubicBezTo>
                <a:close/>
                <a:moveTo>
                  <a:pt x="7821977" y="2489869"/>
                </a:moveTo>
                <a:cubicBezTo>
                  <a:pt x="7829552" y="2489869"/>
                  <a:pt x="7835693" y="2496010"/>
                  <a:pt x="7835693" y="2503585"/>
                </a:cubicBezTo>
                <a:cubicBezTo>
                  <a:pt x="7835693" y="2511160"/>
                  <a:pt x="7829552" y="2517301"/>
                  <a:pt x="7821977" y="2517301"/>
                </a:cubicBezTo>
                <a:cubicBezTo>
                  <a:pt x="7814402" y="2517301"/>
                  <a:pt x="7808261" y="2511160"/>
                  <a:pt x="7808261" y="2503585"/>
                </a:cubicBezTo>
                <a:cubicBezTo>
                  <a:pt x="7808261" y="2496010"/>
                  <a:pt x="7814402" y="2489869"/>
                  <a:pt x="7821977" y="2489869"/>
                </a:cubicBezTo>
                <a:close/>
                <a:moveTo>
                  <a:pt x="7771004" y="2489869"/>
                </a:moveTo>
                <a:cubicBezTo>
                  <a:pt x="7778579" y="2489869"/>
                  <a:pt x="7784720" y="2496010"/>
                  <a:pt x="7784720" y="2503585"/>
                </a:cubicBezTo>
                <a:cubicBezTo>
                  <a:pt x="7784720" y="2511160"/>
                  <a:pt x="7778579" y="2517301"/>
                  <a:pt x="7771004" y="2517301"/>
                </a:cubicBezTo>
                <a:cubicBezTo>
                  <a:pt x="7763429" y="2517301"/>
                  <a:pt x="7757288" y="2511160"/>
                  <a:pt x="7757288" y="2503585"/>
                </a:cubicBezTo>
                <a:cubicBezTo>
                  <a:pt x="7757288" y="2496010"/>
                  <a:pt x="7763429" y="2489869"/>
                  <a:pt x="7771004" y="2489869"/>
                </a:cubicBezTo>
                <a:close/>
                <a:moveTo>
                  <a:pt x="7719704" y="2489869"/>
                </a:moveTo>
                <a:cubicBezTo>
                  <a:pt x="7727279" y="2489869"/>
                  <a:pt x="7733420" y="2496010"/>
                  <a:pt x="7733420" y="2503585"/>
                </a:cubicBezTo>
                <a:cubicBezTo>
                  <a:pt x="7733420" y="2511160"/>
                  <a:pt x="7727279" y="2517301"/>
                  <a:pt x="7719704" y="2517301"/>
                </a:cubicBezTo>
                <a:cubicBezTo>
                  <a:pt x="7712129" y="2517301"/>
                  <a:pt x="7705988" y="2511160"/>
                  <a:pt x="7705988" y="2503585"/>
                </a:cubicBezTo>
                <a:cubicBezTo>
                  <a:pt x="7705988" y="2496010"/>
                  <a:pt x="7712129" y="2489869"/>
                  <a:pt x="7719704" y="2489869"/>
                </a:cubicBezTo>
                <a:close/>
                <a:moveTo>
                  <a:pt x="7668400" y="2489869"/>
                </a:moveTo>
                <a:cubicBezTo>
                  <a:pt x="7675975" y="2489869"/>
                  <a:pt x="7682116" y="2496010"/>
                  <a:pt x="7682116" y="2503585"/>
                </a:cubicBezTo>
                <a:cubicBezTo>
                  <a:pt x="7682116" y="2511160"/>
                  <a:pt x="7675975" y="2517301"/>
                  <a:pt x="7668400" y="2517301"/>
                </a:cubicBezTo>
                <a:cubicBezTo>
                  <a:pt x="7660825" y="2517301"/>
                  <a:pt x="7654684" y="2511160"/>
                  <a:pt x="7654684" y="2503585"/>
                </a:cubicBezTo>
                <a:cubicBezTo>
                  <a:pt x="7654684" y="2496010"/>
                  <a:pt x="7660825" y="2489869"/>
                  <a:pt x="7668400" y="2489869"/>
                </a:cubicBezTo>
                <a:close/>
                <a:moveTo>
                  <a:pt x="7617097" y="2489869"/>
                </a:moveTo>
                <a:cubicBezTo>
                  <a:pt x="7624672" y="2489869"/>
                  <a:pt x="7630813" y="2496010"/>
                  <a:pt x="7630813" y="2503585"/>
                </a:cubicBezTo>
                <a:cubicBezTo>
                  <a:pt x="7630813" y="2511160"/>
                  <a:pt x="7624672" y="2517301"/>
                  <a:pt x="7617097" y="2517301"/>
                </a:cubicBezTo>
                <a:cubicBezTo>
                  <a:pt x="7609522" y="2517301"/>
                  <a:pt x="7603381" y="2511160"/>
                  <a:pt x="7603381" y="2503585"/>
                </a:cubicBezTo>
                <a:cubicBezTo>
                  <a:pt x="7603381" y="2496010"/>
                  <a:pt x="7609522" y="2489869"/>
                  <a:pt x="7617097" y="2489869"/>
                </a:cubicBezTo>
                <a:close/>
                <a:moveTo>
                  <a:pt x="7566123" y="2489869"/>
                </a:moveTo>
                <a:cubicBezTo>
                  <a:pt x="7573698" y="2489869"/>
                  <a:pt x="7579839" y="2496010"/>
                  <a:pt x="7579839" y="2503585"/>
                </a:cubicBezTo>
                <a:cubicBezTo>
                  <a:pt x="7579839" y="2511160"/>
                  <a:pt x="7573698" y="2517301"/>
                  <a:pt x="7566123" y="2517301"/>
                </a:cubicBezTo>
                <a:cubicBezTo>
                  <a:pt x="7558548" y="2517301"/>
                  <a:pt x="7552407" y="2511160"/>
                  <a:pt x="7552407" y="2503585"/>
                </a:cubicBezTo>
                <a:cubicBezTo>
                  <a:pt x="7552407" y="2496010"/>
                  <a:pt x="7558548" y="2489869"/>
                  <a:pt x="7566123" y="2489869"/>
                </a:cubicBezTo>
                <a:close/>
                <a:moveTo>
                  <a:pt x="7514823" y="2489869"/>
                </a:moveTo>
                <a:cubicBezTo>
                  <a:pt x="7522398" y="2489869"/>
                  <a:pt x="7528539" y="2496010"/>
                  <a:pt x="7528539" y="2503585"/>
                </a:cubicBezTo>
                <a:cubicBezTo>
                  <a:pt x="7528539" y="2511160"/>
                  <a:pt x="7522398" y="2517301"/>
                  <a:pt x="7514823" y="2517301"/>
                </a:cubicBezTo>
                <a:cubicBezTo>
                  <a:pt x="7507248" y="2517301"/>
                  <a:pt x="7501107" y="2511160"/>
                  <a:pt x="7501107" y="2503585"/>
                </a:cubicBezTo>
                <a:cubicBezTo>
                  <a:pt x="7501107" y="2496010"/>
                  <a:pt x="7507248" y="2489869"/>
                  <a:pt x="7514823" y="2489869"/>
                </a:cubicBezTo>
                <a:close/>
                <a:moveTo>
                  <a:pt x="7463520" y="2489869"/>
                </a:moveTo>
                <a:cubicBezTo>
                  <a:pt x="7471095" y="2489869"/>
                  <a:pt x="7477236" y="2496010"/>
                  <a:pt x="7477236" y="2503585"/>
                </a:cubicBezTo>
                <a:cubicBezTo>
                  <a:pt x="7477236" y="2511160"/>
                  <a:pt x="7471095" y="2517301"/>
                  <a:pt x="7463520" y="2517301"/>
                </a:cubicBezTo>
                <a:cubicBezTo>
                  <a:pt x="7455945" y="2517301"/>
                  <a:pt x="7449804" y="2511160"/>
                  <a:pt x="7449804" y="2503585"/>
                </a:cubicBezTo>
                <a:cubicBezTo>
                  <a:pt x="7449804" y="2496010"/>
                  <a:pt x="7455945" y="2489869"/>
                  <a:pt x="7463520" y="2489869"/>
                </a:cubicBezTo>
                <a:close/>
                <a:moveTo>
                  <a:pt x="7412216" y="2489869"/>
                </a:moveTo>
                <a:cubicBezTo>
                  <a:pt x="7419791" y="2489869"/>
                  <a:pt x="7425932" y="2496010"/>
                  <a:pt x="7425932" y="2503585"/>
                </a:cubicBezTo>
                <a:cubicBezTo>
                  <a:pt x="7425932" y="2511160"/>
                  <a:pt x="7419791" y="2517301"/>
                  <a:pt x="7412216" y="2517301"/>
                </a:cubicBezTo>
                <a:cubicBezTo>
                  <a:pt x="7404641" y="2517301"/>
                  <a:pt x="7398500" y="2511160"/>
                  <a:pt x="7398500" y="2503585"/>
                </a:cubicBezTo>
                <a:cubicBezTo>
                  <a:pt x="7398500" y="2496010"/>
                  <a:pt x="7404641" y="2489869"/>
                  <a:pt x="7412216" y="2489869"/>
                </a:cubicBezTo>
                <a:close/>
                <a:moveTo>
                  <a:pt x="7361246" y="2489869"/>
                </a:moveTo>
                <a:cubicBezTo>
                  <a:pt x="7368821" y="2489869"/>
                  <a:pt x="7374962" y="2496010"/>
                  <a:pt x="7374962" y="2503585"/>
                </a:cubicBezTo>
                <a:cubicBezTo>
                  <a:pt x="7374962" y="2511160"/>
                  <a:pt x="7368821" y="2517301"/>
                  <a:pt x="7361246" y="2517301"/>
                </a:cubicBezTo>
                <a:cubicBezTo>
                  <a:pt x="7353671" y="2517301"/>
                  <a:pt x="7347530" y="2511160"/>
                  <a:pt x="7347530" y="2503585"/>
                </a:cubicBezTo>
                <a:cubicBezTo>
                  <a:pt x="7347530" y="2496010"/>
                  <a:pt x="7353671" y="2489869"/>
                  <a:pt x="7361246" y="2489869"/>
                </a:cubicBezTo>
                <a:close/>
                <a:moveTo>
                  <a:pt x="7309943" y="2489869"/>
                </a:moveTo>
                <a:cubicBezTo>
                  <a:pt x="7317518" y="2489869"/>
                  <a:pt x="7323659" y="2496010"/>
                  <a:pt x="7323659" y="2503585"/>
                </a:cubicBezTo>
                <a:cubicBezTo>
                  <a:pt x="7323659" y="2511160"/>
                  <a:pt x="7317518" y="2517301"/>
                  <a:pt x="7309943" y="2517301"/>
                </a:cubicBezTo>
                <a:cubicBezTo>
                  <a:pt x="7302368" y="2517301"/>
                  <a:pt x="7296227" y="2511160"/>
                  <a:pt x="7296227" y="2503585"/>
                </a:cubicBezTo>
                <a:cubicBezTo>
                  <a:pt x="7296227" y="2496010"/>
                  <a:pt x="7302368" y="2489869"/>
                  <a:pt x="7309943" y="2489869"/>
                </a:cubicBezTo>
                <a:close/>
                <a:moveTo>
                  <a:pt x="7258639" y="2489869"/>
                </a:moveTo>
                <a:cubicBezTo>
                  <a:pt x="7266214" y="2489869"/>
                  <a:pt x="7272355" y="2496010"/>
                  <a:pt x="7272355" y="2503585"/>
                </a:cubicBezTo>
                <a:cubicBezTo>
                  <a:pt x="7272355" y="2511160"/>
                  <a:pt x="7266214" y="2517301"/>
                  <a:pt x="7258639" y="2517301"/>
                </a:cubicBezTo>
                <a:cubicBezTo>
                  <a:pt x="7251064" y="2517301"/>
                  <a:pt x="7244923" y="2511160"/>
                  <a:pt x="7244923" y="2503585"/>
                </a:cubicBezTo>
                <a:cubicBezTo>
                  <a:pt x="7244923" y="2496010"/>
                  <a:pt x="7251064" y="2489869"/>
                  <a:pt x="7258639" y="2489869"/>
                </a:cubicBezTo>
                <a:close/>
                <a:moveTo>
                  <a:pt x="7207336" y="2489869"/>
                </a:moveTo>
                <a:cubicBezTo>
                  <a:pt x="7214911" y="2489869"/>
                  <a:pt x="7221052" y="2496010"/>
                  <a:pt x="7221052" y="2503585"/>
                </a:cubicBezTo>
                <a:cubicBezTo>
                  <a:pt x="7221052" y="2511160"/>
                  <a:pt x="7214911" y="2517301"/>
                  <a:pt x="7207336" y="2517301"/>
                </a:cubicBezTo>
                <a:cubicBezTo>
                  <a:pt x="7199761" y="2517301"/>
                  <a:pt x="7193620" y="2511160"/>
                  <a:pt x="7193620" y="2503585"/>
                </a:cubicBezTo>
                <a:cubicBezTo>
                  <a:pt x="7193620" y="2496010"/>
                  <a:pt x="7199761" y="2489869"/>
                  <a:pt x="7207336" y="2489869"/>
                </a:cubicBezTo>
                <a:close/>
                <a:moveTo>
                  <a:pt x="7156366" y="2489869"/>
                </a:moveTo>
                <a:cubicBezTo>
                  <a:pt x="7163941" y="2489869"/>
                  <a:pt x="7170082" y="2496010"/>
                  <a:pt x="7170082" y="2503585"/>
                </a:cubicBezTo>
                <a:cubicBezTo>
                  <a:pt x="7170082" y="2511160"/>
                  <a:pt x="7163941" y="2517301"/>
                  <a:pt x="7156366" y="2517301"/>
                </a:cubicBezTo>
                <a:cubicBezTo>
                  <a:pt x="7148791" y="2517301"/>
                  <a:pt x="7142650" y="2511160"/>
                  <a:pt x="7142650" y="2503585"/>
                </a:cubicBezTo>
                <a:cubicBezTo>
                  <a:pt x="7142650" y="2496010"/>
                  <a:pt x="7148791" y="2489869"/>
                  <a:pt x="7156366" y="2489869"/>
                </a:cubicBezTo>
                <a:close/>
                <a:moveTo>
                  <a:pt x="7105062" y="2489869"/>
                </a:moveTo>
                <a:cubicBezTo>
                  <a:pt x="7112637" y="2489869"/>
                  <a:pt x="7118778" y="2496010"/>
                  <a:pt x="7118778" y="2503585"/>
                </a:cubicBezTo>
                <a:cubicBezTo>
                  <a:pt x="7118778" y="2511160"/>
                  <a:pt x="7112637" y="2517301"/>
                  <a:pt x="7105062" y="2517301"/>
                </a:cubicBezTo>
                <a:cubicBezTo>
                  <a:pt x="7097487" y="2517301"/>
                  <a:pt x="7091346" y="2511160"/>
                  <a:pt x="7091346" y="2503585"/>
                </a:cubicBezTo>
                <a:cubicBezTo>
                  <a:pt x="7091346" y="2496010"/>
                  <a:pt x="7097487" y="2489869"/>
                  <a:pt x="7105062" y="2489869"/>
                </a:cubicBezTo>
                <a:close/>
                <a:moveTo>
                  <a:pt x="7053759" y="2489869"/>
                </a:moveTo>
                <a:cubicBezTo>
                  <a:pt x="7061334" y="2489869"/>
                  <a:pt x="7067475" y="2496010"/>
                  <a:pt x="7067475" y="2503585"/>
                </a:cubicBezTo>
                <a:cubicBezTo>
                  <a:pt x="7067475" y="2511160"/>
                  <a:pt x="7061334" y="2517301"/>
                  <a:pt x="7053759" y="2517301"/>
                </a:cubicBezTo>
                <a:cubicBezTo>
                  <a:pt x="7046184" y="2517301"/>
                  <a:pt x="7040043" y="2511160"/>
                  <a:pt x="7040043" y="2503585"/>
                </a:cubicBezTo>
                <a:cubicBezTo>
                  <a:pt x="7040043" y="2496010"/>
                  <a:pt x="7046184" y="2489869"/>
                  <a:pt x="7053759" y="2489869"/>
                </a:cubicBezTo>
                <a:close/>
                <a:moveTo>
                  <a:pt x="7002459" y="2489869"/>
                </a:moveTo>
                <a:cubicBezTo>
                  <a:pt x="7010034" y="2489869"/>
                  <a:pt x="7016175" y="2496010"/>
                  <a:pt x="7016175" y="2503585"/>
                </a:cubicBezTo>
                <a:cubicBezTo>
                  <a:pt x="7016175" y="2511160"/>
                  <a:pt x="7010034" y="2517301"/>
                  <a:pt x="7002459" y="2517301"/>
                </a:cubicBezTo>
                <a:cubicBezTo>
                  <a:pt x="6994884" y="2517301"/>
                  <a:pt x="6988743" y="2511160"/>
                  <a:pt x="6988743" y="2503585"/>
                </a:cubicBezTo>
                <a:cubicBezTo>
                  <a:pt x="6988743" y="2496010"/>
                  <a:pt x="6994884" y="2489869"/>
                  <a:pt x="7002459" y="2489869"/>
                </a:cubicBezTo>
                <a:close/>
                <a:moveTo>
                  <a:pt x="6951485" y="2489869"/>
                </a:moveTo>
                <a:cubicBezTo>
                  <a:pt x="6959060" y="2489869"/>
                  <a:pt x="6965201" y="2496010"/>
                  <a:pt x="6965201" y="2503585"/>
                </a:cubicBezTo>
                <a:cubicBezTo>
                  <a:pt x="6965201" y="2511160"/>
                  <a:pt x="6959060" y="2517301"/>
                  <a:pt x="6951485" y="2517301"/>
                </a:cubicBezTo>
                <a:cubicBezTo>
                  <a:pt x="6943910" y="2517301"/>
                  <a:pt x="6937769" y="2511160"/>
                  <a:pt x="6937769" y="2503585"/>
                </a:cubicBezTo>
                <a:cubicBezTo>
                  <a:pt x="6937769" y="2496010"/>
                  <a:pt x="6943910" y="2489869"/>
                  <a:pt x="6951485" y="2489869"/>
                </a:cubicBezTo>
                <a:close/>
                <a:moveTo>
                  <a:pt x="6900182" y="2489869"/>
                </a:moveTo>
                <a:cubicBezTo>
                  <a:pt x="6907757" y="2489869"/>
                  <a:pt x="6913898" y="2496010"/>
                  <a:pt x="6913898" y="2503585"/>
                </a:cubicBezTo>
                <a:cubicBezTo>
                  <a:pt x="6913898" y="2511160"/>
                  <a:pt x="6907757" y="2517301"/>
                  <a:pt x="6900182" y="2517301"/>
                </a:cubicBezTo>
                <a:cubicBezTo>
                  <a:pt x="6892607" y="2517301"/>
                  <a:pt x="6886466" y="2511160"/>
                  <a:pt x="6886466" y="2503585"/>
                </a:cubicBezTo>
                <a:cubicBezTo>
                  <a:pt x="6886466" y="2496010"/>
                  <a:pt x="6892607" y="2489869"/>
                  <a:pt x="6900182" y="2489869"/>
                </a:cubicBezTo>
                <a:close/>
                <a:moveTo>
                  <a:pt x="6848882" y="2489869"/>
                </a:moveTo>
                <a:cubicBezTo>
                  <a:pt x="6856457" y="2489869"/>
                  <a:pt x="6862598" y="2496010"/>
                  <a:pt x="6862598" y="2503585"/>
                </a:cubicBezTo>
                <a:cubicBezTo>
                  <a:pt x="6862598" y="2511160"/>
                  <a:pt x="6856457" y="2517301"/>
                  <a:pt x="6848882" y="2517301"/>
                </a:cubicBezTo>
                <a:cubicBezTo>
                  <a:pt x="6841307" y="2517301"/>
                  <a:pt x="6835166" y="2511160"/>
                  <a:pt x="6835166" y="2503585"/>
                </a:cubicBezTo>
                <a:cubicBezTo>
                  <a:pt x="6835166" y="2496010"/>
                  <a:pt x="6841307" y="2489869"/>
                  <a:pt x="6848882" y="2489869"/>
                </a:cubicBezTo>
                <a:close/>
                <a:moveTo>
                  <a:pt x="6797578" y="2489869"/>
                </a:moveTo>
                <a:cubicBezTo>
                  <a:pt x="6805153" y="2489869"/>
                  <a:pt x="6811294" y="2496010"/>
                  <a:pt x="6811294" y="2503585"/>
                </a:cubicBezTo>
                <a:cubicBezTo>
                  <a:pt x="6811294" y="2511160"/>
                  <a:pt x="6805153" y="2517301"/>
                  <a:pt x="6797578" y="2517301"/>
                </a:cubicBezTo>
                <a:cubicBezTo>
                  <a:pt x="6790003" y="2517301"/>
                  <a:pt x="6783862" y="2511160"/>
                  <a:pt x="6783862" y="2503585"/>
                </a:cubicBezTo>
                <a:cubicBezTo>
                  <a:pt x="6783862" y="2496010"/>
                  <a:pt x="6790003" y="2489869"/>
                  <a:pt x="6797578" y="2489869"/>
                </a:cubicBezTo>
                <a:close/>
                <a:moveTo>
                  <a:pt x="6746605" y="2489869"/>
                </a:moveTo>
                <a:cubicBezTo>
                  <a:pt x="6754180" y="2489869"/>
                  <a:pt x="6760321" y="2496010"/>
                  <a:pt x="6760321" y="2503585"/>
                </a:cubicBezTo>
                <a:cubicBezTo>
                  <a:pt x="6760321" y="2511160"/>
                  <a:pt x="6754180" y="2517301"/>
                  <a:pt x="6746605" y="2517301"/>
                </a:cubicBezTo>
                <a:cubicBezTo>
                  <a:pt x="6739030" y="2517301"/>
                  <a:pt x="6732889" y="2511160"/>
                  <a:pt x="6732889" y="2503585"/>
                </a:cubicBezTo>
                <a:cubicBezTo>
                  <a:pt x="6732889" y="2496010"/>
                  <a:pt x="6739030" y="2489869"/>
                  <a:pt x="6746605" y="2489869"/>
                </a:cubicBezTo>
                <a:close/>
                <a:moveTo>
                  <a:pt x="6695305" y="2489869"/>
                </a:moveTo>
                <a:cubicBezTo>
                  <a:pt x="6702880" y="2489869"/>
                  <a:pt x="6709021" y="2496010"/>
                  <a:pt x="6709021" y="2503585"/>
                </a:cubicBezTo>
                <a:cubicBezTo>
                  <a:pt x="6709021" y="2511160"/>
                  <a:pt x="6702880" y="2517301"/>
                  <a:pt x="6695305" y="2517301"/>
                </a:cubicBezTo>
                <a:cubicBezTo>
                  <a:pt x="6687730" y="2517301"/>
                  <a:pt x="6681589" y="2511160"/>
                  <a:pt x="6681589" y="2503585"/>
                </a:cubicBezTo>
                <a:cubicBezTo>
                  <a:pt x="6681589" y="2496010"/>
                  <a:pt x="6687730" y="2489869"/>
                  <a:pt x="6695305" y="2489869"/>
                </a:cubicBezTo>
                <a:close/>
                <a:moveTo>
                  <a:pt x="6644001" y="2489869"/>
                </a:moveTo>
                <a:cubicBezTo>
                  <a:pt x="6651576" y="2489869"/>
                  <a:pt x="6657717" y="2496010"/>
                  <a:pt x="6657717" y="2503585"/>
                </a:cubicBezTo>
                <a:cubicBezTo>
                  <a:pt x="6657717" y="2511160"/>
                  <a:pt x="6651576" y="2517301"/>
                  <a:pt x="6644001" y="2517301"/>
                </a:cubicBezTo>
                <a:cubicBezTo>
                  <a:pt x="6636426" y="2517301"/>
                  <a:pt x="6630285" y="2511160"/>
                  <a:pt x="6630285" y="2503585"/>
                </a:cubicBezTo>
                <a:cubicBezTo>
                  <a:pt x="6630285" y="2496010"/>
                  <a:pt x="6636426" y="2489869"/>
                  <a:pt x="6644001" y="2489869"/>
                </a:cubicBezTo>
                <a:close/>
                <a:moveTo>
                  <a:pt x="6592698" y="2489869"/>
                </a:moveTo>
                <a:cubicBezTo>
                  <a:pt x="6600273" y="2489869"/>
                  <a:pt x="6606414" y="2496010"/>
                  <a:pt x="6606414" y="2503585"/>
                </a:cubicBezTo>
                <a:cubicBezTo>
                  <a:pt x="6606414" y="2511160"/>
                  <a:pt x="6600273" y="2517301"/>
                  <a:pt x="6592698" y="2517301"/>
                </a:cubicBezTo>
                <a:cubicBezTo>
                  <a:pt x="6585123" y="2517301"/>
                  <a:pt x="6578982" y="2511160"/>
                  <a:pt x="6578982" y="2503585"/>
                </a:cubicBezTo>
                <a:cubicBezTo>
                  <a:pt x="6578982" y="2496010"/>
                  <a:pt x="6585123" y="2489869"/>
                  <a:pt x="6592698" y="2489869"/>
                </a:cubicBezTo>
                <a:close/>
                <a:moveTo>
                  <a:pt x="6541398" y="2489869"/>
                </a:moveTo>
                <a:cubicBezTo>
                  <a:pt x="6548973" y="2489869"/>
                  <a:pt x="6555114" y="2496010"/>
                  <a:pt x="6555114" y="2503585"/>
                </a:cubicBezTo>
                <a:cubicBezTo>
                  <a:pt x="6555114" y="2511160"/>
                  <a:pt x="6548973" y="2517301"/>
                  <a:pt x="6541398" y="2517301"/>
                </a:cubicBezTo>
                <a:cubicBezTo>
                  <a:pt x="6533823" y="2517301"/>
                  <a:pt x="6527682" y="2511160"/>
                  <a:pt x="6527682" y="2503585"/>
                </a:cubicBezTo>
                <a:cubicBezTo>
                  <a:pt x="6527682" y="2496010"/>
                  <a:pt x="6533823" y="2489869"/>
                  <a:pt x="6541398" y="2489869"/>
                </a:cubicBezTo>
                <a:close/>
                <a:moveTo>
                  <a:pt x="6490425" y="2489869"/>
                </a:moveTo>
                <a:cubicBezTo>
                  <a:pt x="6498000" y="2489869"/>
                  <a:pt x="6504141" y="2496010"/>
                  <a:pt x="6504141" y="2503585"/>
                </a:cubicBezTo>
                <a:cubicBezTo>
                  <a:pt x="6504141" y="2511160"/>
                  <a:pt x="6498000" y="2517301"/>
                  <a:pt x="6490425" y="2517301"/>
                </a:cubicBezTo>
                <a:cubicBezTo>
                  <a:pt x="6482850" y="2517301"/>
                  <a:pt x="6476709" y="2511160"/>
                  <a:pt x="6476709" y="2503585"/>
                </a:cubicBezTo>
                <a:cubicBezTo>
                  <a:pt x="6476709" y="2496010"/>
                  <a:pt x="6482850" y="2489869"/>
                  <a:pt x="6490425" y="2489869"/>
                </a:cubicBezTo>
                <a:close/>
                <a:moveTo>
                  <a:pt x="6439121" y="2489869"/>
                </a:moveTo>
                <a:cubicBezTo>
                  <a:pt x="6446696" y="2489869"/>
                  <a:pt x="6452837" y="2496010"/>
                  <a:pt x="6452837" y="2503585"/>
                </a:cubicBezTo>
                <a:cubicBezTo>
                  <a:pt x="6452837" y="2511160"/>
                  <a:pt x="6446696" y="2517301"/>
                  <a:pt x="6439121" y="2517301"/>
                </a:cubicBezTo>
                <a:cubicBezTo>
                  <a:pt x="6431546" y="2517301"/>
                  <a:pt x="6425405" y="2511160"/>
                  <a:pt x="6425405" y="2503585"/>
                </a:cubicBezTo>
                <a:cubicBezTo>
                  <a:pt x="6425405" y="2496010"/>
                  <a:pt x="6431546" y="2489869"/>
                  <a:pt x="6439121" y="2489869"/>
                </a:cubicBezTo>
                <a:close/>
                <a:moveTo>
                  <a:pt x="6182941" y="2489869"/>
                </a:moveTo>
                <a:cubicBezTo>
                  <a:pt x="6190516" y="2489869"/>
                  <a:pt x="6196657" y="2496010"/>
                  <a:pt x="6196657" y="2503585"/>
                </a:cubicBezTo>
                <a:cubicBezTo>
                  <a:pt x="6196657" y="2511160"/>
                  <a:pt x="6190516" y="2517301"/>
                  <a:pt x="6182941" y="2517301"/>
                </a:cubicBezTo>
                <a:cubicBezTo>
                  <a:pt x="6175366" y="2517301"/>
                  <a:pt x="6169225" y="2511160"/>
                  <a:pt x="6169225" y="2503585"/>
                </a:cubicBezTo>
                <a:cubicBezTo>
                  <a:pt x="6169225" y="2496010"/>
                  <a:pt x="6175366" y="2489869"/>
                  <a:pt x="6182941" y="2489869"/>
                </a:cubicBezTo>
                <a:close/>
                <a:moveTo>
                  <a:pt x="6131637" y="2489869"/>
                </a:moveTo>
                <a:cubicBezTo>
                  <a:pt x="6139212" y="2489869"/>
                  <a:pt x="6145353" y="2496010"/>
                  <a:pt x="6145353" y="2503585"/>
                </a:cubicBezTo>
                <a:cubicBezTo>
                  <a:pt x="6145353" y="2511160"/>
                  <a:pt x="6139212" y="2517301"/>
                  <a:pt x="6131637" y="2517301"/>
                </a:cubicBezTo>
                <a:cubicBezTo>
                  <a:pt x="6124062" y="2517301"/>
                  <a:pt x="6117921" y="2511160"/>
                  <a:pt x="6117921" y="2503585"/>
                </a:cubicBezTo>
                <a:cubicBezTo>
                  <a:pt x="6117921" y="2496010"/>
                  <a:pt x="6124062" y="2489869"/>
                  <a:pt x="6131637" y="2489869"/>
                </a:cubicBezTo>
                <a:close/>
                <a:moveTo>
                  <a:pt x="6080334" y="2489869"/>
                </a:moveTo>
                <a:cubicBezTo>
                  <a:pt x="6087909" y="2489869"/>
                  <a:pt x="6094050" y="2496010"/>
                  <a:pt x="6094050" y="2503585"/>
                </a:cubicBezTo>
                <a:cubicBezTo>
                  <a:pt x="6094050" y="2511160"/>
                  <a:pt x="6087909" y="2517301"/>
                  <a:pt x="6080334" y="2517301"/>
                </a:cubicBezTo>
                <a:cubicBezTo>
                  <a:pt x="6072759" y="2517301"/>
                  <a:pt x="6066618" y="2511160"/>
                  <a:pt x="6066618" y="2503585"/>
                </a:cubicBezTo>
                <a:cubicBezTo>
                  <a:pt x="6066618" y="2496010"/>
                  <a:pt x="6072759" y="2489869"/>
                  <a:pt x="6080334" y="2489869"/>
                </a:cubicBezTo>
                <a:close/>
                <a:moveTo>
                  <a:pt x="6029034" y="2489869"/>
                </a:moveTo>
                <a:cubicBezTo>
                  <a:pt x="6036609" y="2489869"/>
                  <a:pt x="6042750" y="2496010"/>
                  <a:pt x="6042750" y="2503585"/>
                </a:cubicBezTo>
                <a:cubicBezTo>
                  <a:pt x="6042750" y="2511160"/>
                  <a:pt x="6036609" y="2517301"/>
                  <a:pt x="6029034" y="2517301"/>
                </a:cubicBezTo>
                <a:cubicBezTo>
                  <a:pt x="6021459" y="2517301"/>
                  <a:pt x="6015318" y="2511160"/>
                  <a:pt x="6015318" y="2503585"/>
                </a:cubicBezTo>
                <a:cubicBezTo>
                  <a:pt x="6015318" y="2496010"/>
                  <a:pt x="6021459" y="2489869"/>
                  <a:pt x="6029034" y="2489869"/>
                </a:cubicBezTo>
                <a:close/>
                <a:moveTo>
                  <a:pt x="5977730" y="2489869"/>
                </a:moveTo>
                <a:cubicBezTo>
                  <a:pt x="5985305" y="2489869"/>
                  <a:pt x="5991446" y="2496010"/>
                  <a:pt x="5991446" y="2503585"/>
                </a:cubicBezTo>
                <a:cubicBezTo>
                  <a:pt x="5991446" y="2511160"/>
                  <a:pt x="5985305" y="2517301"/>
                  <a:pt x="5977730" y="2517301"/>
                </a:cubicBezTo>
                <a:cubicBezTo>
                  <a:pt x="5970155" y="2517301"/>
                  <a:pt x="5964014" y="2511160"/>
                  <a:pt x="5964014" y="2503585"/>
                </a:cubicBezTo>
                <a:cubicBezTo>
                  <a:pt x="5964014" y="2496010"/>
                  <a:pt x="5970155" y="2489869"/>
                  <a:pt x="5977730" y="2489869"/>
                </a:cubicBezTo>
                <a:close/>
                <a:moveTo>
                  <a:pt x="5926757" y="2489869"/>
                </a:moveTo>
                <a:cubicBezTo>
                  <a:pt x="5934332" y="2489869"/>
                  <a:pt x="5940473" y="2496010"/>
                  <a:pt x="5940473" y="2503585"/>
                </a:cubicBezTo>
                <a:cubicBezTo>
                  <a:pt x="5940473" y="2511160"/>
                  <a:pt x="5934332" y="2517301"/>
                  <a:pt x="5926757" y="2517301"/>
                </a:cubicBezTo>
                <a:cubicBezTo>
                  <a:pt x="5919182" y="2517301"/>
                  <a:pt x="5913041" y="2511160"/>
                  <a:pt x="5913041" y="2503585"/>
                </a:cubicBezTo>
                <a:cubicBezTo>
                  <a:pt x="5913041" y="2496010"/>
                  <a:pt x="5919182" y="2489869"/>
                  <a:pt x="5926757" y="2489869"/>
                </a:cubicBezTo>
                <a:close/>
                <a:moveTo>
                  <a:pt x="5875457" y="2489869"/>
                </a:moveTo>
                <a:cubicBezTo>
                  <a:pt x="5883032" y="2489869"/>
                  <a:pt x="5889173" y="2496010"/>
                  <a:pt x="5889173" y="2503585"/>
                </a:cubicBezTo>
                <a:cubicBezTo>
                  <a:pt x="5889173" y="2511160"/>
                  <a:pt x="5883032" y="2517301"/>
                  <a:pt x="5875457" y="2517301"/>
                </a:cubicBezTo>
                <a:cubicBezTo>
                  <a:pt x="5867882" y="2517301"/>
                  <a:pt x="5861741" y="2511160"/>
                  <a:pt x="5861741" y="2503585"/>
                </a:cubicBezTo>
                <a:cubicBezTo>
                  <a:pt x="5861741" y="2496010"/>
                  <a:pt x="5867882" y="2489869"/>
                  <a:pt x="5875457" y="2489869"/>
                </a:cubicBezTo>
                <a:close/>
                <a:moveTo>
                  <a:pt x="5824153" y="2489869"/>
                </a:moveTo>
                <a:cubicBezTo>
                  <a:pt x="5831728" y="2489869"/>
                  <a:pt x="5837869" y="2496010"/>
                  <a:pt x="5837869" y="2503585"/>
                </a:cubicBezTo>
                <a:cubicBezTo>
                  <a:pt x="5837869" y="2511160"/>
                  <a:pt x="5831728" y="2517301"/>
                  <a:pt x="5824153" y="2517301"/>
                </a:cubicBezTo>
                <a:cubicBezTo>
                  <a:pt x="5816578" y="2517301"/>
                  <a:pt x="5810437" y="2511160"/>
                  <a:pt x="5810437" y="2503585"/>
                </a:cubicBezTo>
                <a:cubicBezTo>
                  <a:pt x="5810437" y="2496010"/>
                  <a:pt x="5816578" y="2489869"/>
                  <a:pt x="5824153" y="2489869"/>
                </a:cubicBezTo>
                <a:close/>
                <a:moveTo>
                  <a:pt x="5772850" y="2489869"/>
                </a:moveTo>
                <a:cubicBezTo>
                  <a:pt x="5780425" y="2489869"/>
                  <a:pt x="5786566" y="2496010"/>
                  <a:pt x="5786566" y="2503585"/>
                </a:cubicBezTo>
                <a:cubicBezTo>
                  <a:pt x="5786566" y="2511160"/>
                  <a:pt x="5780425" y="2517301"/>
                  <a:pt x="5772850" y="2517301"/>
                </a:cubicBezTo>
                <a:cubicBezTo>
                  <a:pt x="5765275" y="2517301"/>
                  <a:pt x="5759134" y="2511160"/>
                  <a:pt x="5759134" y="2503585"/>
                </a:cubicBezTo>
                <a:cubicBezTo>
                  <a:pt x="5759134" y="2496010"/>
                  <a:pt x="5765275" y="2489869"/>
                  <a:pt x="5772850" y="2489869"/>
                </a:cubicBezTo>
                <a:close/>
                <a:moveTo>
                  <a:pt x="5721546" y="2489869"/>
                </a:moveTo>
                <a:cubicBezTo>
                  <a:pt x="5729121" y="2489869"/>
                  <a:pt x="5735262" y="2496010"/>
                  <a:pt x="5735262" y="2503585"/>
                </a:cubicBezTo>
                <a:cubicBezTo>
                  <a:pt x="5735262" y="2511160"/>
                  <a:pt x="5729121" y="2517301"/>
                  <a:pt x="5721546" y="2517301"/>
                </a:cubicBezTo>
                <a:cubicBezTo>
                  <a:pt x="5713971" y="2517301"/>
                  <a:pt x="5707830" y="2511160"/>
                  <a:pt x="5707830" y="2503585"/>
                </a:cubicBezTo>
                <a:cubicBezTo>
                  <a:pt x="5707830" y="2496010"/>
                  <a:pt x="5713971" y="2489869"/>
                  <a:pt x="5721546" y="2489869"/>
                </a:cubicBezTo>
                <a:close/>
                <a:moveTo>
                  <a:pt x="5670243" y="2489869"/>
                </a:moveTo>
                <a:cubicBezTo>
                  <a:pt x="5677818" y="2489869"/>
                  <a:pt x="5683959" y="2496010"/>
                  <a:pt x="5683959" y="2503585"/>
                </a:cubicBezTo>
                <a:cubicBezTo>
                  <a:pt x="5683959" y="2511160"/>
                  <a:pt x="5677818" y="2517301"/>
                  <a:pt x="5670243" y="2517301"/>
                </a:cubicBezTo>
                <a:cubicBezTo>
                  <a:pt x="5662668" y="2517301"/>
                  <a:pt x="5656527" y="2511160"/>
                  <a:pt x="5656527" y="2503585"/>
                </a:cubicBezTo>
                <a:cubicBezTo>
                  <a:pt x="5656527" y="2496010"/>
                  <a:pt x="5662668" y="2489869"/>
                  <a:pt x="5670243" y="2489869"/>
                </a:cubicBezTo>
                <a:close/>
                <a:moveTo>
                  <a:pt x="5618943" y="2489869"/>
                </a:moveTo>
                <a:cubicBezTo>
                  <a:pt x="5626518" y="2489869"/>
                  <a:pt x="5632659" y="2496010"/>
                  <a:pt x="5632659" y="2503585"/>
                </a:cubicBezTo>
                <a:cubicBezTo>
                  <a:pt x="5632659" y="2511160"/>
                  <a:pt x="5626518" y="2517301"/>
                  <a:pt x="5618943" y="2517301"/>
                </a:cubicBezTo>
                <a:cubicBezTo>
                  <a:pt x="5611368" y="2517301"/>
                  <a:pt x="5605227" y="2511160"/>
                  <a:pt x="5605227" y="2503585"/>
                </a:cubicBezTo>
                <a:cubicBezTo>
                  <a:pt x="5605227" y="2496010"/>
                  <a:pt x="5611368" y="2489869"/>
                  <a:pt x="5618943" y="2489869"/>
                </a:cubicBezTo>
                <a:close/>
                <a:moveTo>
                  <a:pt x="5567639" y="2489869"/>
                </a:moveTo>
                <a:cubicBezTo>
                  <a:pt x="5575214" y="2489869"/>
                  <a:pt x="5581355" y="2496010"/>
                  <a:pt x="5581355" y="2503585"/>
                </a:cubicBezTo>
                <a:cubicBezTo>
                  <a:pt x="5581355" y="2511160"/>
                  <a:pt x="5575214" y="2517301"/>
                  <a:pt x="5567639" y="2517301"/>
                </a:cubicBezTo>
                <a:cubicBezTo>
                  <a:pt x="5560064" y="2517301"/>
                  <a:pt x="5553923" y="2511160"/>
                  <a:pt x="5553923" y="2503585"/>
                </a:cubicBezTo>
                <a:cubicBezTo>
                  <a:pt x="5553923" y="2496010"/>
                  <a:pt x="5560064" y="2489869"/>
                  <a:pt x="5567639" y="2489869"/>
                </a:cubicBezTo>
                <a:close/>
                <a:moveTo>
                  <a:pt x="4187764" y="2489869"/>
                </a:moveTo>
                <a:cubicBezTo>
                  <a:pt x="4195339" y="2489869"/>
                  <a:pt x="4201480" y="2496010"/>
                  <a:pt x="4201480" y="2503585"/>
                </a:cubicBezTo>
                <a:cubicBezTo>
                  <a:pt x="4201480" y="2511160"/>
                  <a:pt x="4195339" y="2517301"/>
                  <a:pt x="4187764" y="2517301"/>
                </a:cubicBezTo>
                <a:cubicBezTo>
                  <a:pt x="4180189" y="2517301"/>
                  <a:pt x="4174048" y="2511160"/>
                  <a:pt x="4174048" y="2503585"/>
                </a:cubicBezTo>
                <a:cubicBezTo>
                  <a:pt x="4174048" y="2496010"/>
                  <a:pt x="4180189" y="2489869"/>
                  <a:pt x="4187764" y="2489869"/>
                </a:cubicBezTo>
                <a:close/>
                <a:moveTo>
                  <a:pt x="2445866" y="2489869"/>
                </a:moveTo>
                <a:cubicBezTo>
                  <a:pt x="2453442" y="2489869"/>
                  <a:pt x="2459581" y="2496010"/>
                  <a:pt x="2459581" y="2503585"/>
                </a:cubicBezTo>
                <a:cubicBezTo>
                  <a:pt x="2459581" y="2511160"/>
                  <a:pt x="2453442" y="2517301"/>
                  <a:pt x="2445866" y="2517301"/>
                </a:cubicBezTo>
                <a:cubicBezTo>
                  <a:pt x="2438294" y="2517301"/>
                  <a:pt x="2432152" y="2511160"/>
                  <a:pt x="2432152" y="2503585"/>
                </a:cubicBezTo>
                <a:cubicBezTo>
                  <a:pt x="2432152" y="2496010"/>
                  <a:pt x="2438294" y="2489869"/>
                  <a:pt x="2445866" y="2489869"/>
                </a:cubicBezTo>
                <a:close/>
                <a:moveTo>
                  <a:pt x="2343262" y="2489869"/>
                </a:moveTo>
                <a:cubicBezTo>
                  <a:pt x="2350835" y="2489869"/>
                  <a:pt x="2356974" y="2496010"/>
                  <a:pt x="2356974" y="2503585"/>
                </a:cubicBezTo>
                <a:cubicBezTo>
                  <a:pt x="2356974" y="2511160"/>
                  <a:pt x="2350835" y="2517301"/>
                  <a:pt x="2343262" y="2517301"/>
                </a:cubicBezTo>
                <a:cubicBezTo>
                  <a:pt x="2335685" y="2517301"/>
                  <a:pt x="2329541" y="2511160"/>
                  <a:pt x="2329541" y="2503585"/>
                </a:cubicBezTo>
                <a:cubicBezTo>
                  <a:pt x="2329541" y="2496010"/>
                  <a:pt x="2335685" y="2489869"/>
                  <a:pt x="2343262" y="2489869"/>
                </a:cubicBezTo>
                <a:close/>
                <a:moveTo>
                  <a:pt x="1933503" y="2489869"/>
                </a:moveTo>
                <a:cubicBezTo>
                  <a:pt x="1941078" y="2489869"/>
                  <a:pt x="1947217" y="2496010"/>
                  <a:pt x="1947217" y="2503585"/>
                </a:cubicBezTo>
                <a:cubicBezTo>
                  <a:pt x="1947217" y="2511160"/>
                  <a:pt x="1941078" y="2517301"/>
                  <a:pt x="1933503" y="2517301"/>
                </a:cubicBezTo>
                <a:cubicBezTo>
                  <a:pt x="1925929" y="2517301"/>
                  <a:pt x="1919786" y="2511160"/>
                  <a:pt x="1919786" y="2503585"/>
                </a:cubicBezTo>
                <a:cubicBezTo>
                  <a:pt x="1919786" y="2496010"/>
                  <a:pt x="1925929" y="2489869"/>
                  <a:pt x="1933503" y="2489869"/>
                </a:cubicBezTo>
                <a:close/>
                <a:moveTo>
                  <a:pt x="1831232" y="2489869"/>
                </a:moveTo>
                <a:cubicBezTo>
                  <a:pt x="1838806" y="2489869"/>
                  <a:pt x="1844947" y="2496010"/>
                  <a:pt x="1844947" y="2503585"/>
                </a:cubicBezTo>
                <a:cubicBezTo>
                  <a:pt x="1844947" y="2511160"/>
                  <a:pt x="1838806" y="2517301"/>
                  <a:pt x="1831232" y="2517301"/>
                </a:cubicBezTo>
                <a:cubicBezTo>
                  <a:pt x="1823655" y="2517301"/>
                  <a:pt x="1817515" y="2511160"/>
                  <a:pt x="1817515" y="2503585"/>
                </a:cubicBezTo>
                <a:cubicBezTo>
                  <a:pt x="1817515" y="2496010"/>
                  <a:pt x="1823655" y="2489869"/>
                  <a:pt x="1831232" y="2489869"/>
                </a:cubicBezTo>
                <a:close/>
                <a:moveTo>
                  <a:pt x="1728621" y="2489869"/>
                </a:moveTo>
                <a:cubicBezTo>
                  <a:pt x="1736196" y="2489869"/>
                  <a:pt x="1742337" y="2496010"/>
                  <a:pt x="1742337" y="2503585"/>
                </a:cubicBezTo>
                <a:cubicBezTo>
                  <a:pt x="1742337" y="2511160"/>
                  <a:pt x="1736196" y="2517301"/>
                  <a:pt x="1728621" y="2517301"/>
                </a:cubicBezTo>
                <a:cubicBezTo>
                  <a:pt x="1721048" y="2517301"/>
                  <a:pt x="1714904" y="2511160"/>
                  <a:pt x="1714904" y="2503585"/>
                </a:cubicBezTo>
                <a:cubicBezTo>
                  <a:pt x="1714904" y="2496010"/>
                  <a:pt x="1721048" y="2489869"/>
                  <a:pt x="1728621" y="2489869"/>
                </a:cubicBezTo>
                <a:close/>
                <a:moveTo>
                  <a:pt x="1626353" y="2489869"/>
                </a:moveTo>
                <a:cubicBezTo>
                  <a:pt x="1633924" y="2489869"/>
                  <a:pt x="1640064" y="2496010"/>
                  <a:pt x="1640064" y="2503585"/>
                </a:cubicBezTo>
                <a:cubicBezTo>
                  <a:pt x="1640064" y="2511160"/>
                  <a:pt x="1633924" y="2517301"/>
                  <a:pt x="1626353" y="2517301"/>
                </a:cubicBezTo>
                <a:cubicBezTo>
                  <a:pt x="1618773" y="2517301"/>
                  <a:pt x="1612633" y="2511160"/>
                  <a:pt x="1612633" y="2503585"/>
                </a:cubicBezTo>
                <a:cubicBezTo>
                  <a:pt x="1612633" y="2496010"/>
                  <a:pt x="1618773" y="2489869"/>
                  <a:pt x="1626353" y="2489869"/>
                </a:cubicBezTo>
                <a:close/>
                <a:moveTo>
                  <a:pt x="5516336" y="2489539"/>
                </a:moveTo>
                <a:cubicBezTo>
                  <a:pt x="5523911" y="2489539"/>
                  <a:pt x="5530052" y="2495680"/>
                  <a:pt x="5530052" y="2503255"/>
                </a:cubicBezTo>
                <a:cubicBezTo>
                  <a:pt x="5530052" y="2510830"/>
                  <a:pt x="5523911" y="2516971"/>
                  <a:pt x="5516336" y="2516971"/>
                </a:cubicBezTo>
                <a:cubicBezTo>
                  <a:pt x="5508761" y="2516971"/>
                  <a:pt x="5502620" y="2510830"/>
                  <a:pt x="5502620" y="2503255"/>
                </a:cubicBezTo>
                <a:cubicBezTo>
                  <a:pt x="5502620" y="2495680"/>
                  <a:pt x="5508761" y="2489539"/>
                  <a:pt x="5516336" y="2489539"/>
                </a:cubicBezTo>
                <a:close/>
                <a:moveTo>
                  <a:pt x="5464702" y="2489539"/>
                </a:moveTo>
                <a:cubicBezTo>
                  <a:pt x="5472277" y="2489539"/>
                  <a:pt x="5478418" y="2495680"/>
                  <a:pt x="5478418" y="2503255"/>
                </a:cubicBezTo>
                <a:cubicBezTo>
                  <a:pt x="5478418" y="2510830"/>
                  <a:pt x="5472277" y="2516971"/>
                  <a:pt x="5464702" y="2516971"/>
                </a:cubicBezTo>
                <a:cubicBezTo>
                  <a:pt x="5457127" y="2516971"/>
                  <a:pt x="5450986" y="2510830"/>
                  <a:pt x="5450986" y="2503255"/>
                </a:cubicBezTo>
                <a:cubicBezTo>
                  <a:pt x="5450986" y="2495680"/>
                  <a:pt x="5457127" y="2489539"/>
                  <a:pt x="5464702" y="2489539"/>
                </a:cubicBezTo>
                <a:close/>
                <a:moveTo>
                  <a:pt x="5413398" y="2489539"/>
                </a:moveTo>
                <a:cubicBezTo>
                  <a:pt x="5420973" y="2489539"/>
                  <a:pt x="5427114" y="2495680"/>
                  <a:pt x="5427114" y="2503255"/>
                </a:cubicBezTo>
                <a:cubicBezTo>
                  <a:pt x="5427114" y="2510830"/>
                  <a:pt x="5420973" y="2516971"/>
                  <a:pt x="5413398" y="2516971"/>
                </a:cubicBezTo>
                <a:cubicBezTo>
                  <a:pt x="5405823" y="2516971"/>
                  <a:pt x="5399682" y="2510830"/>
                  <a:pt x="5399682" y="2503255"/>
                </a:cubicBezTo>
                <a:cubicBezTo>
                  <a:pt x="5399682" y="2495680"/>
                  <a:pt x="5405823" y="2489539"/>
                  <a:pt x="5413398" y="2489539"/>
                </a:cubicBezTo>
                <a:close/>
                <a:moveTo>
                  <a:pt x="5362098" y="2489539"/>
                </a:moveTo>
                <a:cubicBezTo>
                  <a:pt x="5369673" y="2489539"/>
                  <a:pt x="5375814" y="2495680"/>
                  <a:pt x="5375814" y="2503255"/>
                </a:cubicBezTo>
                <a:cubicBezTo>
                  <a:pt x="5375814" y="2510830"/>
                  <a:pt x="5369673" y="2516971"/>
                  <a:pt x="5362098" y="2516971"/>
                </a:cubicBezTo>
                <a:cubicBezTo>
                  <a:pt x="5354523" y="2516971"/>
                  <a:pt x="5348382" y="2510830"/>
                  <a:pt x="5348382" y="2503255"/>
                </a:cubicBezTo>
                <a:cubicBezTo>
                  <a:pt x="5348382" y="2495680"/>
                  <a:pt x="5354523" y="2489539"/>
                  <a:pt x="5362098" y="2489539"/>
                </a:cubicBezTo>
                <a:close/>
                <a:moveTo>
                  <a:pt x="5310465" y="2489539"/>
                </a:moveTo>
                <a:cubicBezTo>
                  <a:pt x="5318040" y="2489539"/>
                  <a:pt x="5324181" y="2495680"/>
                  <a:pt x="5324181" y="2503255"/>
                </a:cubicBezTo>
                <a:cubicBezTo>
                  <a:pt x="5324181" y="2510830"/>
                  <a:pt x="5318040" y="2516971"/>
                  <a:pt x="5310465" y="2516971"/>
                </a:cubicBezTo>
                <a:cubicBezTo>
                  <a:pt x="5302890" y="2516971"/>
                  <a:pt x="5296749" y="2510830"/>
                  <a:pt x="5296749" y="2503255"/>
                </a:cubicBezTo>
                <a:cubicBezTo>
                  <a:pt x="5296749" y="2495680"/>
                  <a:pt x="5302890" y="2489539"/>
                  <a:pt x="5310465" y="2489539"/>
                </a:cubicBezTo>
                <a:close/>
                <a:moveTo>
                  <a:pt x="5258831" y="2489539"/>
                </a:moveTo>
                <a:cubicBezTo>
                  <a:pt x="5266406" y="2489539"/>
                  <a:pt x="5272547" y="2495680"/>
                  <a:pt x="5272547" y="2503255"/>
                </a:cubicBezTo>
                <a:cubicBezTo>
                  <a:pt x="5272547" y="2510830"/>
                  <a:pt x="5266406" y="2516971"/>
                  <a:pt x="5258831" y="2516971"/>
                </a:cubicBezTo>
                <a:cubicBezTo>
                  <a:pt x="5251256" y="2516971"/>
                  <a:pt x="5245115" y="2510830"/>
                  <a:pt x="5245115" y="2503255"/>
                </a:cubicBezTo>
                <a:cubicBezTo>
                  <a:pt x="5245115" y="2495680"/>
                  <a:pt x="5251256" y="2489539"/>
                  <a:pt x="5258831" y="2489539"/>
                </a:cubicBezTo>
                <a:close/>
                <a:moveTo>
                  <a:pt x="5207198" y="2489539"/>
                </a:moveTo>
                <a:cubicBezTo>
                  <a:pt x="5214773" y="2489539"/>
                  <a:pt x="5220914" y="2495680"/>
                  <a:pt x="5220914" y="2503255"/>
                </a:cubicBezTo>
                <a:cubicBezTo>
                  <a:pt x="5220914" y="2510830"/>
                  <a:pt x="5214773" y="2516971"/>
                  <a:pt x="5207198" y="2516971"/>
                </a:cubicBezTo>
                <a:cubicBezTo>
                  <a:pt x="5199623" y="2516971"/>
                  <a:pt x="5193482" y="2510830"/>
                  <a:pt x="5193482" y="2503255"/>
                </a:cubicBezTo>
                <a:cubicBezTo>
                  <a:pt x="5193482" y="2495680"/>
                  <a:pt x="5199623" y="2489539"/>
                  <a:pt x="5207198" y="2489539"/>
                </a:cubicBezTo>
                <a:close/>
                <a:moveTo>
                  <a:pt x="5155230" y="2489539"/>
                </a:moveTo>
                <a:cubicBezTo>
                  <a:pt x="5162805" y="2489539"/>
                  <a:pt x="5168946" y="2495680"/>
                  <a:pt x="5168946" y="2503255"/>
                </a:cubicBezTo>
                <a:cubicBezTo>
                  <a:pt x="5168946" y="2510830"/>
                  <a:pt x="5162805" y="2516971"/>
                  <a:pt x="5155230" y="2516971"/>
                </a:cubicBezTo>
                <a:cubicBezTo>
                  <a:pt x="5147655" y="2516971"/>
                  <a:pt x="5141514" y="2510830"/>
                  <a:pt x="5141514" y="2503255"/>
                </a:cubicBezTo>
                <a:cubicBezTo>
                  <a:pt x="5141514" y="2495680"/>
                  <a:pt x="5147655" y="2489539"/>
                  <a:pt x="5155230" y="2489539"/>
                </a:cubicBezTo>
                <a:close/>
                <a:moveTo>
                  <a:pt x="4599510" y="2489539"/>
                </a:moveTo>
                <a:cubicBezTo>
                  <a:pt x="4607085" y="2489539"/>
                  <a:pt x="4613226" y="2495680"/>
                  <a:pt x="4613226" y="2503255"/>
                </a:cubicBezTo>
                <a:cubicBezTo>
                  <a:pt x="4613226" y="2510830"/>
                  <a:pt x="4607085" y="2516971"/>
                  <a:pt x="4599510" y="2516971"/>
                </a:cubicBezTo>
                <a:cubicBezTo>
                  <a:pt x="4591935" y="2516971"/>
                  <a:pt x="4585794" y="2510830"/>
                  <a:pt x="4585794" y="2503255"/>
                </a:cubicBezTo>
                <a:cubicBezTo>
                  <a:pt x="4585794" y="2495680"/>
                  <a:pt x="4591935" y="2489539"/>
                  <a:pt x="4599510" y="2489539"/>
                </a:cubicBezTo>
                <a:close/>
                <a:moveTo>
                  <a:pt x="4496242" y="2489539"/>
                </a:moveTo>
                <a:cubicBezTo>
                  <a:pt x="4503817" y="2489539"/>
                  <a:pt x="4509958" y="2495680"/>
                  <a:pt x="4509958" y="2503255"/>
                </a:cubicBezTo>
                <a:cubicBezTo>
                  <a:pt x="4509958" y="2510830"/>
                  <a:pt x="4503817" y="2516971"/>
                  <a:pt x="4496242" y="2516971"/>
                </a:cubicBezTo>
                <a:cubicBezTo>
                  <a:pt x="4488667" y="2516971"/>
                  <a:pt x="4482526" y="2510830"/>
                  <a:pt x="4482526" y="2503255"/>
                </a:cubicBezTo>
                <a:cubicBezTo>
                  <a:pt x="4482526" y="2495680"/>
                  <a:pt x="4488667" y="2489539"/>
                  <a:pt x="4496242" y="2489539"/>
                </a:cubicBezTo>
                <a:close/>
                <a:moveTo>
                  <a:pt x="4393305" y="2489539"/>
                </a:moveTo>
                <a:cubicBezTo>
                  <a:pt x="4400880" y="2489539"/>
                  <a:pt x="4407021" y="2495680"/>
                  <a:pt x="4407021" y="2503255"/>
                </a:cubicBezTo>
                <a:cubicBezTo>
                  <a:pt x="4407021" y="2510830"/>
                  <a:pt x="4400880" y="2516971"/>
                  <a:pt x="4393305" y="2516971"/>
                </a:cubicBezTo>
                <a:cubicBezTo>
                  <a:pt x="4385730" y="2516971"/>
                  <a:pt x="4379589" y="2510830"/>
                  <a:pt x="4379589" y="2503255"/>
                </a:cubicBezTo>
                <a:cubicBezTo>
                  <a:pt x="4379589" y="2495680"/>
                  <a:pt x="4385730" y="2489539"/>
                  <a:pt x="4393305" y="2489539"/>
                </a:cubicBezTo>
                <a:close/>
                <a:moveTo>
                  <a:pt x="4290702" y="2489539"/>
                </a:moveTo>
                <a:cubicBezTo>
                  <a:pt x="4298277" y="2489539"/>
                  <a:pt x="4304418" y="2495680"/>
                  <a:pt x="4304418" y="2503255"/>
                </a:cubicBezTo>
                <a:cubicBezTo>
                  <a:pt x="4304418" y="2510830"/>
                  <a:pt x="4298277" y="2516971"/>
                  <a:pt x="4290702" y="2516971"/>
                </a:cubicBezTo>
                <a:cubicBezTo>
                  <a:pt x="4283127" y="2516971"/>
                  <a:pt x="4276986" y="2510830"/>
                  <a:pt x="4276986" y="2503255"/>
                </a:cubicBezTo>
                <a:cubicBezTo>
                  <a:pt x="4276986" y="2495680"/>
                  <a:pt x="4283127" y="2489539"/>
                  <a:pt x="4290702" y="2489539"/>
                </a:cubicBezTo>
                <a:close/>
                <a:moveTo>
                  <a:pt x="5103267" y="2489205"/>
                </a:moveTo>
                <a:cubicBezTo>
                  <a:pt x="5110842" y="2489205"/>
                  <a:pt x="5116983" y="2495346"/>
                  <a:pt x="5116983" y="2502921"/>
                </a:cubicBezTo>
                <a:cubicBezTo>
                  <a:pt x="5116983" y="2510496"/>
                  <a:pt x="5110842" y="2516637"/>
                  <a:pt x="5103267" y="2516637"/>
                </a:cubicBezTo>
                <a:cubicBezTo>
                  <a:pt x="5095692" y="2516637"/>
                  <a:pt x="5089551" y="2510496"/>
                  <a:pt x="5089551" y="2502921"/>
                </a:cubicBezTo>
                <a:cubicBezTo>
                  <a:pt x="5089551" y="2495346"/>
                  <a:pt x="5095692" y="2489205"/>
                  <a:pt x="5103267" y="2489205"/>
                </a:cubicBezTo>
                <a:close/>
                <a:moveTo>
                  <a:pt x="5050309" y="2489205"/>
                </a:moveTo>
                <a:cubicBezTo>
                  <a:pt x="5057884" y="2489205"/>
                  <a:pt x="5064025" y="2495346"/>
                  <a:pt x="5064025" y="2502921"/>
                </a:cubicBezTo>
                <a:cubicBezTo>
                  <a:pt x="5064025" y="2510496"/>
                  <a:pt x="5057884" y="2516637"/>
                  <a:pt x="5050309" y="2516637"/>
                </a:cubicBezTo>
                <a:cubicBezTo>
                  <a:pt x="5042734" y="2516637"/>
                  <a:pt x="5036593" y="2510496"/>
                  <a:pt x="5036593" y="2502921"/>
                </a:cubicBezTo>
                <a:cubicBezTo>
                  <a:pt x="5036593" y="2495346"/>
                  <a:pt x="5042734" y="2489205"/>
                  <a:pt x="5050309" y="2489205"/>
                </a:cubicBezTo>
                <a:close/>
                <a:moveTo>
                  <a:pt x="4703767" y="2489205"/>
                </a:moveTo>
                <a:cubicBezTo>
                  <a:pt x="4711342" y="2489205"/>
                  <a:pt x="4717483" y="2495346"/>
                  <a:pt x="4717483" y="2502921"/>
                </a:cubicBezTo>
                <a:cubicBezTo>
                  <a:pt x="4717483" y="2510496"/>
                  <a:pt x="4711342" y="2516637"/>
                  <a:pt x="4703767" y="2516637"/>
                </a:cubicBezTo>
                <a:cubicBezTo>
                  <a:pt x="4696192" y="2516637"/>
                  <a:pt x="4690051" y="2510496"/>
                  <a:pt x="4690051" y="2502921"/>
                </a:cubicBezTo>
                <a:cubicBezTo>
                  <a:pt x="4690051" y="2495346"/>
                  <a:pt x="4696192" y="2489205"/>
                  <a:pt x="4703767" y="2489205"/>
                </a:cubicBezTo>
                <a:close/>
                <a:moveTo>
                  <a:pt x="4995697" y="2488215"/>
                </a:moveTo>
                <a:cubicBezTo>
                  <a:pt x="5003272" y="2488215"/>
                  <a:pt x="5009413" y="2494356"/>
                  <a:pt x="5009413" y="2501931"/>
                </a:cubicBezTo>
                <a:cubicBezTo>
                  <a:pt x="5009413" y="2509506"/>
                  <a:pt x="5003272" y="2515647"/>
                  <a:pt x="4995697" y="2515647"/>
                </a:cubicBezTo>
                <a:cubicBezTo>
                  <a:pt x="4988122" y="2515647"/>
                  <a:pt x="4981981" y="2509506"/>
                  <a:pt x="4981981" y="2501931"/>
                </a:cubicBezTo>
                <a:cubicBezTo>
                  <a:pt x="4981981" y="2494356"/>
                  <a:pt x="4988122" y="2488215"/>
                  <a:pt x="4995697" y="2488215"/>
                </a:cubicBezTo>
                <a:close/>
                <a:moveTo>
                  <a:pt x="4811010" y="2488215"/>
                </a:moveTo>
                <a:cubicBezTo>
                  <a:pt x="4818585" y="2488215"/>
                  <a:pt x="4824726" y="2494356"/>
                  <a:pt x="4824726" y="2501931"/>
                </a:cubicBezTo>
                <a:cubicBezTo>
                  <a:pt x="4824726" y="2509506"/>
                  <a:pt x="4818585" y="2515647"/>
                  <a:pt x="4811010" y="2515647"/>
                </a:cubicBezTo>
                <a:cubicBezTo>
                  <a:pt x="4803435" y="2515647"/>
                  <a:pt x="4797294" y="2509506"/>
                  <a:pt x="4797294" y="2501931"/>
                </a:cubicBezTo>
                <a:cubicBezTo>
                  <a:pt x="4797294" y="2494356"/>
                  <a:pt x="4803435" y="2488215"/>
                  <a:pt x="4811010" y="2488215"/>
                </a:cubicBezTo>
                <a:close/>
                <a:moveTo>
                  <a:pt x="4935456" y="2483910"/>
                </a:moveTo>
                <a:cubicBezTo>
                  <a:pt x="4943031" y="2483910"/>
                  <a:pt x="4949172" y="2490051"/>
                  <a:pt x="4949172" y="2497626"/>
                </a:cubicBezTo>
                <a:cubicBezTo>
                  <a:pt x="4949172" y="2505201"/>
                  <a:pt x="4943031" y="2511342"/>
                  <a:pt x="4935456" y="2511342"/>
                </a:cubicBezTo>
                <a:cubicBezTo>
                  <a:pt x="4927881" y="2511342"/>
                  <a:pt x="4921740" y="2505201"/>
                  <a:pt x="4921740" y="2497626"/>
                </a:cubicBezTo>
                <a:cubicBezTo>
                  <a:pt x="4921740" y="2490051"/>
                  <a:pt x="4927881" y="2483910"/>
                  <a:pt x="4935456" y="2483910"/>
                </a:cubicBezTo>
                <a:close/>
                <a:moveTo>
                  <a:pt x="4751429" y="2466698"/>
                </a:moveTo>
                <a:cubicBezTo>
                  <a:pt x="4759004" y="2466698"/>
                  <a:pt x="4765145" y="2472839"/>
                  <a:pt x="4765145" y="2480414"/>
                </a:cubicBezTo>
                <a:cubicBezTo>
                  <a:pt x="4765145" y="2487989"/>
                  <a:pt x="4759004" y="2494130"/>
                  <a:pt x="4751429" y="2494130"/>
                </a:cubicBezTo>
                <a:cubicBezTo>
                  <a:pt x="4743854" y="2494130"/>
                  <a:pt x="4737713" y="2487989"/>
                  <a:pt x="4737713" y="2480414"/>
                </a:cubicBezTo>
                <a:cubicBezTo>
                  <a:pt x="4737713" y="2472839"/>
                  <a:pt x="4743854" y="2466698"/>
                  <a:pt x="4751429" y="2466698"/>
                </a:cubicBezTo>
                <a:close/>
                <a:moveTo>
                  <a:pt x="4648495" y="2466698"/>
                </a:moveTo>
                <a:cubicBezTo>
                  <a:pt x="4656070" y="2466698"/>
                  <a:pt x="4662211" y="2472839"/>
                  <a:pt x="4662211" y="2480414"/>
                </a:cubicBezTo>
                <a:cubicBezTo>
                  <a:pt x="4662211" y="2487989"/>
                  <a:pt x="4656070" y="2494130"/>
                  <a:pt x="4648495" y="2494130"/>
                </a:cubicBezTo>
                <a:cubicBezTo>
                  <a:pt x="4640920" y="2494130"/>
                  <a:pt x="4634779" y="2487989"/>
                  <a:pt x="4634779" y="2480414"/>
                </a:cubicBezTo>
                <a:cubicBezTo>
                  <a:pt x="4634779" y="2472839"/>
                  <a:pt x="4640920" y="2466698"/>
                  <a:pt x="4648495" y="2466698"/>
                </a:cubicBezTo>
                <a:close/>
                <a:moveTo>
                  <a:pt x="4545558" y="2466698"/>
                </a:moveTo>
                <a:cubicBezTo>
                  <a:pt x="4553133" y="2466698"/>
                  <a:pt x="4559274" y="2472839"/>
                  <a:pt x="4559274" y="2480414"/>
                </a:cubicBezTo>
                <a:cubicBezTo>
                  <a:pt x="4559274" y="2487989"/>
                  <a:pt x="4553133" y="2494130"/>
                  <a:pt x="4545558" y="2494130"/>
                </a:cubicBezTo>
                <a:cubicBezTo>
                  <a:pt x="4537983" y="2494130"/>
                  <a:pt x="4531842" y="2487989"/>
                  <a:pt x="4531842" y="2480414"/>
                </a:cubicBezTo>
                <a:cubicBezTo>
                  <a:pt x="4531842" y="2472839"/>
                  <a:pt x="4537983" y="2466698"/>
                  <a:pt x="4545558" y="2466698"/>
                </a:cubicBezTo>
                <a:close/>
                <a:moveTo>
                  <a:pt x="4442955" y="2466698"/>
                </a:moveTo>
                <a:cubicBezTo>
                  <a:pt x="4450530" y="2466698"/>
                  <a:pt x="4456671" y="2472839"/>
                  <a:pt x="4456671" y="2480414"/>
                </a:cubicBezTo>
                <a:cubicBezTo>
                  <a:pt x="4456671" y="2487989"/>
                  <a:pt x="4450530" y="2494130"/>
                  <a:pt x="4442955" y="2494130"/>
                </a:cubicBezTo>
                <a:cubicBezTo>
                  <a:pt x="4435380" y="2494130"/>
                  <a:pt x="4429239" y="2487989"/>
                  <a:pt x="4429239" y="2480414"/>
                </a:cubicBezTo>
                <a:cubicBezTo>
                  <a:pt x="4429239" y="2472839"/>
                  <a:pt x="4435380" y="2466698"/>
                  <a:pt x="4442955" y="2466698"/>
                </a:cubicBezTo>
                <a:close/>
                <a:moveTo>
                  <a:pt x="4340678" y="2466698"/>
                </a:moveTo>
                <a:cubicBezTo>
                  <a:pt x="4348253" y="2466698"/>
                  <a:pt x="4354394" y="2472839"/>
                  <a:pt x="4354394" y="2480414"/>
                </a:cubicBezTo>
                <a:cubicBezTo>
                  <a:pt x="4354394" y="2487989"/>
                  <a:pt x="4348253" y="2494130"/>
                  <a:pt x="4340678" y="2494130"/>
                </a:cubicBezTo>
                <a:cubicBezTo>
                  <a:pt x="4333103" y="2494130"/>
                  <a:pt x="4326962" y="2487989"/>
                  <a:pt x="4326962" y="2480414"/>
                </a:cubicBezTo>
                <a:cubicBezTo>
                  <a:pt x="4326962" y="2472839"/>
                  <a:pt x="4333103" y="2466698"/>
                  <a:pt x="4340678" y="2466698"/>
                </a:cubicBezTo>
                <a:close/>
                <a:moveTo>
                  <a:pt x="4238074" y="2466698"/>
                </a:moveTo>
                <a:cubicBezTo>
                  <a:pt x="4245649" y="2466698"/>
                  <a:pt x="4251790" y="2472839"/>
                  <a:pt x="4251790" y="2480414"/>
                </a:cubicBezTo>
                <a:cubicBezTo>
                  <a:pt x="4251790" y="2487989"/>
                  <a:pt x="4245649" y="2494130"/>
                  <a:pt x="4238074" y="2494130"/>
                </a:cubicBezTo>
                <a:cubicBezTo>
                  <a:pt x="4230499" y="2494130"/>
                  <a:pt x="4224358" y="2487989"/>
                  <a:pt x="4224358" y="2480414"/>
                </a:cubicBezTo>
                <a:cubicBezTo>
                  <a:pt x="4224358" y="2472839"/>
                  <a:pt x="4230499" y="2466698"/>
                  <a:pt x="4238074" y="2466698"/>
                </a:cubicBezTo>
                <a:close/>
                <a:moveTo>
                  <a:pt x="2496510" y="2466698"/>
                </a:moveTo>
                <a:cubicBezTo>
                  <a:pt x="2504086" y="2466698"/>
                  <a:pt x="2510224" y="2472839"/>
                  <a:pt x="2510224" y="2480414"/>
                </a:cubicBezTo>
                <a:cubicBezTo>
                  <a:pt x="2510224" y="2487989"/>
                  <a:pt x="2504086" y="2494130"/>
                  <a:pt x="2496510" y="2494130"/>
                </a:cubicBezTo>
                <a:cubicBezTo>
                  <a:pt x="2488935" y="2494130"/>
                  <a:pt x="2482799" y="2487989"/>
                  <a:pt x="2482799" y="2480414"/>
                </a:cubicBezTo>
                <a:cubicBezTo>
                  <a:pt x="2482799" y="2472839"/>
                  <a:pt x="2488935" y="2466698"/>
                  <a:pt x="2496510" y="2466698"/>
                </a:cubicBezTo>
                <a:close/>
                <a:moveTo>
                  <a:pt x="2394234" y="2466698"/>
                </a:moveTo>
                <a:cubicBezTo>
                  <a:pt x="2401812" y="2466698"/>
                  <a:pt x="2407951" y="2472839"/>
                  <a:pt x="2407951" y="2480414"/>
                </a:cubicBezTo>
                <a:cubicBezTo>
                  <a:pt x="2407951" y="2487989"/>
                  <a:pt x="2401812" y="2494130"/>
                  <a:pt x="2394234" y="2494130"/>
                </a:cubicBezTo>
                <a:cubicBezTo>
                  <a:pt x="2386656" y="2494130"/>
                  <a:pt x="2380523" y="2487989"/>
                  <a:pt x="2380523" y="2480414"/>
                </a:cubicBezTo>
                <a:cubicBezTo>
                  <a:pt x="2380523" y="2472839"/>
                  <a:pt x="2386656" y="2466698"/>
                  <a:pt x="2394234" y="2466698"/>
                </a:cubicBezTo>
                <a:close/>
                <a:moveTo>
                  <a:pt x="1984480" y="2466698"/>
                </a:moveTo>
                <a:cubicBezTo>
                  <a:pt x="1992051" y="2466698"/>
                  <a:pt x="1998194" y="2472839"/>
                  <a:pt x="1998194" y="2480414"/>
                </a:cubicBezTo>
                <a:cubicBezTo>
                  <a:pt x="1998194" y="2487989"/>
                  <a:pt x="1992051" y="2494130"/>
                  <a:pt x="1984480" y="2494130"/>
                </a:cubicBezTo>
                <a:cubicBezTo>
                  <a:pt x="1976903" y="2494130"/>
                  <a:pt x="1970758" y="2487989"/>
                  <a:pt x="1970758" y="2480414"/>
                </a:cubicBezTo>
                <a:cubicBezTo>
                  <a:pt x="1970758" y="2472839"/>
                  <a:pt x="1976903" y="2466698"/>
                  <a:pt x="1984480" y="2466698"/>
                </a:cubicBezTo>
                <a:close/>
                <a:moveTo>
                  <a:pt x="1882196" y="2466698"/>
                </a:moveTo>
                <a:cubicBezTo>
                  <a:pt x="1889778" y="2466698"/>
                  <a:pt x="1895914" y="2472839"/>
                  <a:pt x="1895914" y="2480414"/>
                </a:cubicBezTo>
                <a:cubicBezTo>
                  <a:pt x="1895914" y="2487989"/>
                  <a:pt x="1889778" y="2494130"/>
                  <a:pt x="1882196" y="2494130"/>
                </a:cubicBezTo>
                <a:cubicBezTo>
                  <a:pt x="1874623" y="2494130"/>
                  <a:pt x="1868482" y="2487989"/>
                  <a:pt x="1868482" y="2480414"/>
                </a:cubicBezTo>
                <a:cubicBezTo>
                  <a:pt x="1868482" y="2472839"/>
                  <a:pt x="1874623" y="2466698"/>
                  <a:pt x="1882196" y="2466698"/>
                </a:cubicBezTo>
                <a:close/>
                <a:moveTo>
                  <a:pt x="1779600" y="2466698"/>
                </a:moveTo>
                <a:cubicBezTo>
                  <a:pt x="1787171" y="2466698"/>
                  <a:pt x="1793309" y="2472839"/>
                  <a:pt x="1793309" y="2480414"/>
                </a:cubicBezTo>
                <a:cubicBezTo>
                  <a:pt x="1793309" y="2487989"/>
                  <a:pt x="1787171" y="2494130"/>
                  <a:pt x="1779600" y="2494130"/>
                </a:cubicBezTo>
                <a:cubicBezTo>
                  <a:pt x="1772020" y="2494130"/>
                  <a:pt x="1765880" y="2487989"/>
                  <a:pt x="1765880" y="2480414"/>
                </a:cubicBezTo>
                <a:cubicBezTo>
                  <a:pt x="1765880" y="2472839"/>
                  <a:pt x="1772020" y="2466698"/>
                  <a:pt x="1779600" y="2466698"/>
                </a:cubicBezTo>
                <a:close/>
                <a:moveTo>
                  <a:pt x="1677319" y="2466698"/>
                </a:moveTo>
                <a:cubicBezTo>
                  <a:pt x="1684898" y="2466698"/>
                  <a:pt x="1691038" y="2472839"/>
                  <a:pt x="1691038" y="2480414"/>
                </a:cubicBezTo>
                <a:cubicBezTo>
                  <a:pt x="1691038" y="2487989"/>
                  <a:pt x="1684898" y="2494130"/>
                  <a:pt x="1677319" y="2494130"/>
                </a:cubicBezTo>
                <a:cubicBezTo>
                  <a:pt x="1669747" y="2494130"/>
                  <a:pt x="1663599" y="2487989"/>
                  <a:pt x="1663599" y="2480414"/>
                </a:cubicBezTo>
                <a:cubicBezTo>
                  <a:pt x="1663599" y="2472839"/>
                  <a:pt x="1669747" y="2466698"/>
                  <a:pt x="1677319" y="2466698"/>
                </a:cubicBezTo>
                <a:close/>
                <a:moveTo>
                  <a:pt x="1574716" y="2466698"/>
                </a:moveTo>
                <a:cubicBezTo>
                  <a:pt x="1582284" y="2466698"/>
                  <a:pt x="1588430" y="2472839"/>
                  <a:pt x="1588430" y="2480414"/>
                </a:cubicBezTo>
                <a:cubicBezTo>
                  <a:pt x="1588430" y="2487989"/>
                  <a:pt x="1582284" y="2494130"/>
                  <a:pt x="1574716" y="2494130"/>
                </a:cubicBezTo>
                <a:cubicBezTo>
                  <a:pt x="1567137" y="2494130"/>
                  <a:pt x="1560998" y="2487989"/>
                  <a:pt x="1560998" y="2480414"/>
                </a:cubicBezTo>
                <a:cubicBezTo>
                  <a:pt x="1560998" y="2472839"/>
                  <a:pt x="1567137" y="2466698"/>
                  <a:pt x="1574716" y="2466698"/>
                </a:cubicBezTo>
                <a:close/>
                <a:moveTo>
                  <a:pt x="4857344" y="2466038"/>
                </a:moveTo>
                <a:cubicBezTo>
                  <a:pt x="4864919" y="2466038"/>
                  <a:pt x="4871060" y="2472179"/>
                  <a:pt x="4871060" y="2479754"/>
                </a:cubicBezTo>
                <a:cubicBezTo>
                  <a:pt x="4871060" y="2487329"/>
                  <a:pt x="4864919" y="2493470"/>
                  <a:pt x="4857344" y="2493470"/>
                </a:cubicBezTo>
                <a:cubicBezTo>
                  <a:pt x="4849769" y="2493470"/>
                  <a:pt x="4843628" y="2487329"/>
                  <a:pt x="4843628" y="2479754"/>
                </a:cubicBezTo>
                <a:cubicBezTo>
                  <a:pt x="4843628" y="2472179"/>
                  <a:pt x="4849769" y="2466038"/>
                  <a:pt x="4857344" y="2466038"/>
                </a:cubicBezTo>
                <a:close/>
                <a:moveTo>
                  <a:pt x="7873611" y="2443861"/>
                </a:moveTo>
                <a:cubicBezTo>
                  <a:pt x="7881186" y="2443861"/>
                  <a:pt x="7887327" y="2450002"/>
                  <a:pt x="7887327" y="2457577"/>
                </a:cubicBezTo>
                <a:cubicBezTo>
                  <a:pt x="7887327" y="2465152"/>
                  <a:pt x="7881186" y="2471293"/>
                  <a:pt x="7873611" y="2471293"/>
                </a:cubicBezTo>
                <a:cubicBezTo>
                  <a:pt x="7866036" y="2471293"/>
                  <a:pt x="7859895" y="2465152"/>
                  <a:pt x="7859895" y="2457577"/>
                </a:cubicBezTo>
                <a:cubicBezTo>
                  <a:pt x="7859895" y="2450002"/>
                  <a:pt x="7866036" y="2443861"/>
                  <a:pt x="7873611" y="2443861"/>
                </a:cubicBezTo>
                <a:close/>
                <a:moveTo>
                  <a:pt x="7822307" y="2443861"/>
                </a:moveTo>
                <a:cubicBezTo>
                  <a:pt x="7829882" y="2443861"/>
                  <a:pt x="7836023" y="2450002"/>
                  <a:pt x="7836023" y="2457577"/>
                </a:cubicBezTo>
                <a:cubicBezTo>
                  <a:pt x="7836023" y="2465152"/>
                  <a:pt x="7829882" y="2471293"/>
                  <a:pt x="7822307" y="2471293"/>
                </a:cubicBezTo>
                <a:cubicBezTo>
                  <a:pt x="7814732" y="2471293"/>
                  <a:pt x="7808591" y="2465152"/>
                  <a:pt x="7808591" y="2457577"/>
                </a:cubicBezTo>
                <a:cubicBezTo>
                  <a:pt x="7808591" y="2450002"/>
                  <a:pt x="7814732" y="2443861"/>
                  <a:pt x="7822307" y="2443861"/>
                </a:cubicBezTo>
                <a:close/>
                <a:moveTo>
                  <a:pt x="7771337" y="2443861"/>
                </a:moveTo>
                <a:cubicBezTo>
                  <a:pt x="7778912" y="2443861"/>
                  <a:pt x="7785053" y="2450002"/>
                  <a:pt x="7785053" y="2457577"/>
                </a:cubicBezTo>
                <a:cubicBezTo>
                  <a:pt x="7785053" y="2465152"/>
                  <a:pt x="7778912" y="2471293"/>
                  <a:pt x="7771337" y="2471293"/>
                </a:cubicBezTo>
                <a:cubicBezTo>
                  <a:pt x="7763762" y="2471293"/>
                  <a:pt x="7757621" y="2465152"/>
                  <a:pt x="7757621" y="2457577"/>
                </a:cubicBezTo>
                <a:cubicBezTo>
                  <a:pt x="7757621" y="2450002"/>
                  <a:pt x="7763762" y="2443861"/>
                  <a:pt x="7771337" y="2443861"/>
                </a:cubicBezTo>
                <a:close/>
                <a:moveTo>
                  <a:pt x="7720034" y="2443861"/>
                </a:moveTo>
                <a:cubicBezTo>
                  <a:pt x="7727609" y="2443861"/>
                  <a:pt x="7733750" y="2450002"/>
                  <a:pt x="7733750" y="2457577"/>
                </a:cubicBezTo>
                <a:cubicBezTo>
                  <a:pt x="7733750" y="2465152"/>
                  <a:pt x="7727609" y="2471293"/>
                  <a:pt x="7720034" y="2471293"/>
                </a:cubicBezTo>
                <a:cubicBezTo>
                  <a:pt x="7712459" y="2471293"/>
                  <a:pt x="7706318" y="2465152"/>
                  <a:pt x="7706318" y="2457577"/>
                </a:cubicBezTo>
                <a:cubicBezTo>
                  <a:pt x="7706318" y="2450002"/>
                  <a:pt x="7712459" y="2443861"/>
                  <a:pt x="7720034" y="2443861"/>
                </a:cubicBezTo>
                <a:close/>
                <a:moveTo>
                  <a:pt x="7668730" y="2443861"/>
                </a:moveTo>
                <a:cubicBezTo>
                  <a:pt x="7676305" y="2443861"/>
                  <a:pt x="7682446" y="2450002"/>
                  <a:pt x="7682446" y="2457577"/>
                </a:cubicBezTo>
                <a:cubicBezTo>
                  <a:pt x="7682446" y="2465152"/>
                  <a:pt x="7676305" y="2471293"/>
                  <a:pt x="7668730" y="2471293"/>
                </a:cubicBezTo>
                <a:cubicBezTo>
                  <a:pt x="7661155" y="2471293"/>
                  <a:pt x="7655014" y="2465152"/>
                  <a:pt x="7655014" y="2457577"/>
                </a:cubicBezTo>
                <a:cubicBezTo>
                  <a:pt x="7655014" y="2450002"/>
                  <a:pt x="7661155" y="2443861"/>
                  <a:pt x="7668730" y="2443861"/>
                </a:cubicBezTo>
                <a:close/>
                <a:moveTo>
                  <a:pt x="7617760" y="2443861"/>
                </a:moveTo>
                <a:cubicBezTo>
                  <a:pt x="7625335" y="2443861"/>
                  <a:pt x="7631476" y="2450002"/>
                  <a:pt x="7631476" y="2457577"/>
                </a:cubicBezTo>
                <a:cubicBezTo>
                  <a:pt x="7631476" y="2465152"/>
                  <a:pt x="7625335" y="2471293"/>
                  <a:pt x="7617760" y="2471293"/>
                </a:cubicBezTo>
                <a:cubicBezTo>
                  <a:pt x="7610185" y="2471293"/>
                  <a:pt x="7604044" y="2465152"/>
                  <a:pt x="7604044" y="2457577"/>
                </a:cubicBezTo>
                <a:cubicBezTo>
                  <a:pt x="7604044" y="2450002"/>
                  <a:pt x="7610185" y="2443861"/>
                  <a:pt x="7617760" y="2443861"/>
                </a:cubicBezTo>
                <a:close/>
                <a:moveTo>
                  <a:pt x="7566457" y="2443861"/>
                </a:moveTo>
                <a:cubicBezTo>
                  <a:pt x="7574032" y="2443861"/>
                  <a:pt x="7580173" y="2450002"/>
                  <a:pt x="7580173" y="2457577"/>
                </a:cubicBezTo>
                <a:cubicBezTo>
                  <a:pt x="7580173" y="2465152"/>
                  <a:pt x="7574032" y="2471293"/>
                  <a:pt x="7566457" y="2471293"/>
                </a:cubicBezTo>
                <a:cubicBezTo>
                  <a:pt x="7558882" y="2471293"/>
                  <a:pt x="7552741" y="2465152"/>
                  <a:pt x="7552741" y="2457577"/>
                </a:cubicBezTo>
                <a:cubicBezTo>
                  <a:pt x="7552741" y="2450002"/>
                  <a:pt x="7558882" y="2443861"/>
                  <a:pt x="7566457" y="2443861"/>
                </a:cubicBezTo>
                <a:close/>
                <a:moveTo>
                  <a:pt x="7515153" y="2443861"/>
                </a:moveTo>
                <a:cubicBezTo>
                  <a:pt x="7522728" y="2443861"/>
                  <a:pt x="7528869" y="2450002"/>
                  <a:pt x="7528869" y="2457577"/>
                </a:cubicBezTo>
                <a:cubicBezTo>
                  <a:pt x="7528869" y="2465152"/>
                  <a:pt x="7522728" y="2471293"/>
                  <a:pt x="7515153" y="2471293"/>
                </a:cubicBezTo>
                <a:cubicBezTo>
                  <a:pt x="7507578" y="2471293"/>
                  <a:pt x="7501437" y="2465152"/>
                  <a:pt x="7501437" y="2457577"/>
                </a:cubicBezTo>
                <a:cubicBezTo>
                  <a:pt x="7501437" y="2450002"/>
                  <a:pt x="7507578" y="2443861"/>
                  <a:pt x="7515153" y="2443861"/>
                </a:cubicBezTo>
                <a:close/>
                <a:moveTo>
                  <a:pt x="7463850" y="2443861"/>
                </a:moveTo>
                <a:cubicBezTo>
                  <a:pt x="7471425" y="2443861"/>
                  <a:pt x="7477566" y="2450002"/>
                  <a:pt x="7477566" y="2457577"/>
                </a:cubicBezTo>
                <a:cubicBezTo>
                  <a:pt x="7477566" y="2465152"/>
                  <a:pt x="7471425" y="2471293"/>
                  <a:pt x="7463850" y="2471293"/>
                </a:cubicBezTo>
                <a:cubicBezTo>
                  <a:pt x="7456275" y="2471293"/>
                  <a:pt x="7450134" y="2465152"/>
                  <a:pt x="7450134" y="2457577"/>
                </a:cubicBezTo>
                <a:cubicBezTo>
                  <a:pt x="7450134" y="2450002"/>
                  <a:pt x="7456275" y="2443861"/>
                  <a:pt x="7463850" y="2443861"/>
                </a:cubicBezTo>
                <a:close/>
                <a:moveTo>
                  <a:pt x="7412880" y="2443861"/>
                </a:moveTo>
                <a:cubicBezTo>
                  <a:pt x="7420455" y="2443861"/>
                  <a:pt x="7426596" y="2450002"/>
                  <a:pt x="7426596" y="2457577"/>
                </a:cubicBezTo>
                <a:cubicBezTo>
                  <a:pt x="7426596" y="2465152"/>
                  <a:pt x="7420455" y="2471293"/>
                  <a:pt x="7412880" y="2471293"/>
                </a:cubicBezTo>
                <a:cubicBezTo>
                  <a:pt x="7405305" y="2471293"/>
                  <a:pt x="7399164" y="2465152"/>
                  <a:pt x="7399164" y="2457577"/>
                </a:cubicBezTo>
                <a:cubicBezTo>
                  <a:pt x="7399164" y="2450002"/>
                  <a:pt x="7405305" y="2443861"/>
                  <a:pt x="7412880" y="2443861"/>
                </a:cubicBezTo>
                <a:close/>
                <a:moveTo>
                  <a:pt x="7361576" y="2443861"/>
                </a:moveTo>
                <a:cubicBezTo>
                  <a:pt x="7369151" y="2443861"/>
                  <a:pt x="7375292" y="2450002"/>
                  <a:pt x="7375292" y="2457577"/>
                </a:cubicBezTo>
                <a:cubicBezTo>
                  <a:pt x="7375292" y="2465152"/>
                  <a:pt x="7369151" y="2471293"/>
                  <a:pt x="7361576" y="2471293"/>
                </a:cubicBezTo>
                <a:cubicBezTo>
                  <a:pt x="7354001" y="2471293"/>
                  <a:pt x="7347860" y="2465152"/>
                  <a:pt x="7347860" y="2457577"/>
                </a:cubicBezTo>
                <a:cubicBezTo>
                  <a:pt x="7347860" y="2450002"/>
                  <a:pt x="7354001" y="2443861"/>
                  <a:pt x="7361576" y="2443861"/>
                </a:cubicBezTo>
                <a:close/>
                <a:moveTo>
                  <a:pt x="7310273" y="2443861"/>
                </a:moveTo>
                <a:cubicBezTo>
                  <a:pt x="7317848" y="2443861"/>
                  <a:pt x="7323989" y="2450002"/>
                  <a:pt x="7323989" y="2457577"/>
                </a:cubicBezTo>
                <a:cubicBezTo>
                  <a:pt x="7323989" y="2465152"/>
                  <a:pt x="7317848" y="2471293"/>
                  <a:pt x="7310273" y="2471293"/>
                </a:cubicBezTo>
                <a:cubicBezTo>
                  <a:pt x="7302698" y="2471293"/>
                  <a:pt x="7296557" y="2465152"/>
                  <a:pt x="7296557" y="2457577"/>
                </a:cubicBezTo>
                <a:cubicBezTo>
                  <a:pt x="7296557" y="2450002"/>
                  <a:pt x="7302698" y="2443861"/>
                  <a:pt x="7310273" y="2443861"/>
                </a:cubicBezTo>
                <a:close/>
                <a:moveTo>
                  <a:pt x="7259286" y="2443861"/>
                </a:moveTo>
                <a:cubicBezTo>
                  <a:pt x="7266861" y="2443861"/>
                  <a:pt x="7273002" y="2450002"/>
                  <a:pt x="7273002" y="2457577"/>
                </a:cubicBezTo>
                <a:cubicBezTo>
                  <a:pt x="7273002" y="2465152"/>
                  <a:pt x="7266861" y="2471293"/>
                  <a:pt x="7259286" y="2471293"/>
                </a:cubicBezTo>
                <a:cubicBezTo>
                  <a:pt x="7251711" y="2471293"/>
                  <a:pt x="7245570" y="2465152"/>
                  <a:pt x="7245570" y="2457577"/>
                </a:cubicBezTo>
                <a:cubicBezTo>
                  <a:pt x="7245570" y="2450002"/>
                  <a:pt x="7251711" y="2443861"/>
                  <a:pt x="7259286" y="2443861"/>
                </a:cubicBezTo>
                <a:close/>
                <a:moveTo>
                  <a:pt x="7207999" y="2443861"/>
                </a:moveTo>
                <a:cubicBezTo>
                  <a:pt x="7215574" y="2443861"/>
                  <a:pt x="7221715" y="2450002"/>
                  <a:pt x="7221715" y="2457577"/>
                </a:cubicBezTo>
                <a:cubicBezTo>
                  <a:pt x="7221715" y="2465152"/>
                  <a:pt x="7215574" y="2471293"/>
                  <a:pt x="7207999" y="2471293"/>
                </a:cubicBezTo>
                <a:cubicBezTo>
                  <a:pt x="7200424" y="2471293"/>
                  <a:pt x="7194283" y="2465152"/>
                  <a:pt x="7194283" y="2457577"/>
                </a:cubicBezTo>
                <a:cubicBezTo>
                  <a:pt x="7194283" y="2450002"/>
                  <a:pt x="7200424" y="2443861"/>
                  <a:pt x="7207999" y="2443861"/>
                </a:cubicBezTo>
                <a:close/>
                <a:moveTo>
                  <a:pt x="7156696" y="2443861"/>
                </a:moveTo>
                <a:cubicBezTo>
                  <a:pt x="7164271" y="2443861"/>
                  <a:pt x="7170412" y="2450002"/>
                  <a:pt x="7170412" y="2457577"/>
                </a:cubicBezTo>
                <a:cubicBezTo>
                  <a:pt x="7170412" y="2465152"/>
                  <a:pt x="7164271" y="2471293"/>
                  <a:pt x="7156696" y="2471293"/>
                </a:cubicBezTo>
                <a:cubicBezTo>
                  <a:pt x="7149121" y="2471293"/>
                  <a:pt x="7142980" y="2465152"/>
                  <a:pt x="7142980" y="2457577"/>
                </a:cubicBezTo>
                <a:cubicBezTo>
                  <a:pt x="7142980" y="2450002"/>
                  <a:pt x="7149121" y="2443861"/>
                  <a:pt x="7156696" y="2443861"/>
                </a:cubicBezTo>
                <a:close/>
                <a:moveTo>
                  <a:pt x="7105392" y="2443861"/>
                </a:moveTo>
                <a:cubicBezTo>
                  <a:pt x="7112967" y="2443861"/>
                  <a:pt x="7119108" y="2450002"/>
                  <a:pt x="7119108" y="2457577"/>
                </a:cubicBezTo>
                <a:cubicBezTo>
                  <a:pt x="7119108" y="2465152"/>
                  <a:pt x="7112967" y="2471293"/>
                  <a:pt x="7105392" y="2471293"/>
                </a:cubicBezTo>
                <a:cubicBezTo>
                  <a:pt x="7097817" y="2471293"/>
                  <a:pt x="7091676" y="2465152"/>
                  <a:pt x="7091676" y="2457577"/>
                </a:cubicBezTo>
                <a:cubicBezTo>
                  <a:pt x="7091676" y="2450002"/>
                  <a:pt x="7097817" y="2443861"/>
                  <a:pt x="7105392" y="2443861"/>
                </a:cubicBezTo>
                <a:close/>
                <a:moveTo>
                  <a:pt x="7054423" y="2443861"/>
                </a:moveTo>
                <a:cubicBezTo>
                  <a:pt x="7061998" y="2443861"/>
                  <a:pt x="7068139" y="2450002"/>
                  <a:pt x="7068139" y="2457577"/>
                </a:cubicBezTo>
                <a:cubicBezTo>
                  <a:pt x="7068139" y="2465152"/>
                  <a:pt x="7061998" y="2471293"/>
                  <a:pt x="7054423" y="2471293"/>
                </a:cubicBezTo>
                <a:cubicBezTo>
                  <a:pt x="7046848" y="2471293"/>
                  <a:pt x="7040707" y="2465152"/>
                  <a:pt x="7040707" y="2457577"/>
                </a:cubicBezTo>
                <a:cubicBezTo>
                  <a:pt x="7040707" y="2450002"/>
                  <a:pt x="7046848" y="2443861"/>
                  <a:pt x="7054423" y="2443861"/>
                </a:cubicBezTo>
                <a:close/>
                <a:moveTo>
                  <a:pt x="7003119" y="2443861"/>
                </a:moveTo>
                <a:cubicBezTo>
                  <a:pt x="7010694" y="2443861"/>
                  <a:pt x="7016835" y="2450002"/>
                  <a:pt x="7016835" y="2457577"/>
                </a:cubicBezTo>
                <a:cubicBezTo>
                  <a:pt x="7016835" y="2465152"/>
                  <a:pt x="7010694" y="2471293"/>
                  <a:pt x="7003119" y="2471293"/>
                </a:cubicBezTo>
                <a:cubicBezTo>
                  <a:pt x="6995544" y="2471293"/>
                  <a:pt x="6989403" y="2465152"/>
                  <a:pt x="6989403" y="2457577"/>
                </a:cubicBezTo>
                <a:cubicBezTo>
                  <a:pt x="6989403" y="2450002"/>
                  <a:pt x="6995544" y="2443861"/>
                  <a:pt x="7003119" y="2443861"/>
                </a:cubicBezTo>
                <a:close/>
                <a:moveTo>
                  <a:pt x="6951816" y="2443861"/>
                </a:moveTo>
                <a:cubicBezTo>
                  <a:pt x="6959391" y="2443861"/>
                  <a:pt x="6965532" y="2450002"/>
                  <a:pt x="6965532" y="2457577"/>
                </a:cubicBezTo>
                <a:cubicBezTo>
                  <a:pt x="6965532" y="2465152"/>
                  <a:pt x="6959391" y="2471293"/>
                  <a:pt x="6951816" y="2471293"/>
                </a:cubicBezTo>
                <a:cubicBezTo>
                  <a:pt x="6944241" y="2471293"/>
                  <a:pt x="6938100" y="2465152"/>
                  <a:pt x="6938100" y="2457577"/>
                </a:cubicBezTo>
                <a:cubicBezTo>
                  <a:pt x="6938100" y="2450002"/>
                  <a:pt x="6944241" y="2443861"/>
                  <a:pt x="6951816" y="2443861"/>
                </a:cubicBezTo>
                <a:close/>
                <a:moveTo>
                  <a:pt x="6900515" y="2443861"/>
                </a:moveTo>
                <a:cubicBezTo>
                  <a:pt x="6908090" y="2443861"/>
                  <a:pt x="6914231" y="2450002"/>
                  <a:pt x="6914231" y="2457577"/>
                </a:cubicBezTo>
                <a:cubicBezTo>
                  <a:pt x="6914231" y="2465152"/>
                  <a:pt x="6908090" y="2471293"/>
                  <a:pt x="6900515" y="2471293"/>
                </a:cubicBezTo>
                <a:cubicBezTo>
                  <a:pt x="6892940" y="2471293"/>
                  <a:pt x="6886799" y="2465152"/>
                  <a:pt x="6886799" y="2457577"/>
                </a:cubicBezTo>
                <a:cubicBezTo>
                  <a:pt x="6886799" y="2450002"/>
                  <a:pt x="6892940" y="2443861"/>
                  <a:pt x="6900515" y="2443861"/>
                </a:cubicBezTo>
                <a:close/>
                <a:moveTo>
                  <a:pt x="6849542" y="2443861"/>
                </a:moveTo>
                <a:cubicBezTo>
                  <a:pt x="6857117" y="2443861"/>
                  <a:pt x="6863258" y="2450002"/>
                  <a:pt x="6863258" y="2457577"/>
                </a:cubicBezTo>
                <a:cubicBezTo>
                  <a:pt x="6863258" y="2465152"/>
                  <a:pt x="6857117" y="2471293"/>
                  <a:pt x="6849542" y="2471293"/>
                </a:cubicBezTo>
                <a:cubicBezTo>
                  <a:pt x="6841967" y="2471293"/>
                  <a:pt x="6835826" y="2465152"/>
                  <a:pt x="6835826" y="2457577"/>
                </a:cubicBezTo>
                <a:cubicBezTo>
                  <a:pt x="6835826" y="2450002"/>
                  <a:pt x="6841967" y="2443861"/>
                  <a:pt x="6849542" y="2443861"/>
                </a:cubicBezTo>
                <a:close/>
                <a:moveTo>
                  <a:pt x="6798239" y="2443861"/>
                </a:moveTo>
                <a:cubicBezTo>
                  <a:pt x="6805814" y="2443861"/>
                  <a:pt x="6811955" y="2450002"/>
                  <a:pt x="6811955" y="2457577"/>
                </a:cubicBezTo>
                <a:cubicBezTo>
                  <a:pt x="6811955" y="2465152"/>
                  <a:pt x="6805814" y="2471293"/>
                  <a:pt x="6798239" y="2471293"/>
                </a:cubicBezTo>
                <a:cubicBezTo>
                  <a:pt x="6790664" y="2471293"/>
                  <a:pt x="6784523" y="2465152"/>
                  <a:pt x="6784523" y="2457577"/>
                </a:cubicBezTo>
                <a:cubicBezTo>
                  <a:pt x="6784523" y="2450002"/>
                  <a:pt x="6790664" y="2443861"/>
                  <a:pt x="6798239" y="2443861"/>
                </a:cubicBezTo>
                <a:close/>
                <a:moveTo>
                  <a:pt x="6746939" y="2443861"/>
                </a:moveTo>
                <a:cubicBezTo>
                  <a:pt x="6754514" y="2443861"/>
                  <a:pt x="6760655" y="2450002"/>
                  <a:pt x="6760655" y="2457577"/>
                </a:cubicBezTo>
                <a:cubicBezTo>
                  <a:pt x="6760655" y="2465152"/>
                  <a:pt x="6754514" y="2471293"/>
                  <a:pt x="6746939" y="2471293"/>
                </a:cubicBezTo>
                <a:cubicBezTo>
                  <a:pt x="6739364" y="2471293"/>
                  <a:pt x="6733223" y="2465152"/>
                  <a:pt x="6733223" y="2457577"/>
                </a:cubicBezTo>
                <a:cubicBezTo>
                  <a:pt x="6733223" y="2450002"/>
                  <a:pt x="6739364" y="2443861"/>
                  <a:pt x="6746939" y="2443861"/>
                </a:cubicBezTo>
                <a:close/>
                <a:moveTo>
                  <a:pt x="6695965" y="2443861"/>
                </a:moveTo>
                <a:cubicBezTo>
                  <a:pt x="6703540" y="2443861"/>
                  <a:pt x="6709681" y="2450002"/>
                  <a:pt x="6709681" y="2457577"/>
                </a:cubicBezTo>
                <a:cubicBezTo>
                  <a:pt x="6709681" y="2465152"/>
                  <a:pt x="6703540" y="2471293"/>
                  <a:pt x="6695965" y="2471293"/>
                </a:cubicBezTo>
                <a:cubicBezTo>
                  <a:pt x="6688390" y="2471293"/>
                  <a:pt x="6682249" y="2465152"/>
                  <a:pt x="6682249" y="2457577"/>
                </a:cubicBezTo>
                <a:cubicBezTo>
                  <a:pt x="6682249" y="2450002"/>
                  <a:pt x="6688390" y="2443861"/>
                  <a:pt x="6695965" y="2443861"/>
                </a:cubicBezTo>
                <a:close/>
                <a:moveTo>
                  <a:pt x="6644662" y="2443861"/>
                </a:moveTo>
                <a:cubicBezTo>
                  <a:pt x="6652237" y="2443861"/>
                  <a:pt x="6658378" y="2450002"/>
                  <a:pt x="6658378" y="2457577"/>
                </a:cubicBezTo>
                <a:cubicBezTo>
                  <a:pt x="6658378" y="2465152"/>
                  <a:pt x="6652237" y="2471293"/>
                  <a:pt x="6644662" y="2471293"/>
                </a:cubicBezTo>
                <a:cubicBezTo>
                  <a:pt x="6637087" y="2471293"/>
                  <a:pt x="6630946" y="2465152"/>
                  <a:pt x="6630946" y="2457577"/>
                </a:cubicBezTo>
                <a:cubicBezTo>
                  <a:pt x="6630946" y="2450002"/>
                  <a:pt x="6637087" y="2443861"/>
                  <a:pt x="6644662" y="2443861"/>
                </a:cubicBezTo>
                <a:close/>
                <a:moveTo>
                  <a:pt x="6593362" y="2443861"/>
                </a:moveTo>
                <a:cubicBezTo>
                  <a:pt x="6600937" y="2443861"/>
                  <a:pt x="6607078" y="2450002"/>
                  <a:pt x="6607078" y="2457577"/>
                </a:cubicBezTo>
                <a:cubicBezTo>
                  <a:pt x="6607078" y="2465152"/>
                  <a:pt x="6600937" y="2471293"/>
                  <a:pt x="6593362" y="2471293"/>
                </a:cubicBezTo>
                <a:cubicBezTo>
                  <a:pt x="6585787" y="2471293"/>
                  <a:pt x="6579646" y="2465152"/>
                  <a:pt x="6579646" y="2457577"/>
                </a:cubicBezTo>
                <a:cubicBezTo>
                  <a:pt x="6579646" y="2450002"/>
                  <a:pt x="6585787" y="2443861"/>
                  <a:pt x="6593362" y="2443861"/>
                </a:cubicBezTo>
                <a:close/>
                <a:moveTo>
                  <a:pt x="6542058" y="2443861"/>
                </a:moveTo>
                <a:cubicBezTo>
                  <a:pt x="6549633" y="2443861"/>
                  <a:pt x="6555774" y="2450002"/>
                  <a:pt x="6555774" y="2457577"/>
                </a:cubicBezTo>
                <a:cubicBezTo>
                  <a:pt x="6555774" y="2465152"/>
                  <a:pt x="6549633" y="2471293"/>
                  <a:pt x="6542058" y="2471293"/>
                </a:cubicBezTo>
                <a:cubicBezTo>
                  <a:pt x="6534483" y="2471293"/>
                  <a:pt x="6528342" y="2465152"/>
                  <a:pt x="6528342" y="2457577"/>
                </a:cubicBezTo>
                <a:cubicBezTo>
                  <a:pt x="6528342" y="2450002"/>
                  <a:pt x="6534483" y="2443861"/>
                  <a:pt x="6542058" y="2443861"/>
                </a:cubicBezTo>
                <a:close/>
                <a:moveTo>
                  <a:pt x="6491085" y="2443861"/>
                </a:moveTo>
                <a:cubicBezTo>
                  <a:pt x="6498660" y="2443861"/>
                  <a:pt x="6504801" y="2450002"/>
                  <a:pt x="6504801" y="2457577"/>
                </a:cubicBezTo>
                <a:cubicBezTo>
                  <a:pt x="6504801" y="2465152"/>
                  <a:pt x="6498660" y="2471293"/>
                  <a:pt x="6491085" y="2471293"/>
                </a:cubicBezTo>
                <a:cubicBezTo>
                  <a:pt x="6483510" y="2471293"/>
                  <a:pt x="6477369" y="2465152"/>
                  <a:pt x="6477369" y="2457577"/>
                </a:cubicBezTo>
                <a:cubicBezTo>
                  <a:pt x="6477369" y="2450002"/>
                  <a:pt x="6483510" y="2443861"/>
                  <a:pt x="6491085" y="2443861"/>
                </a:cubicBezTo>
                <a:close/>
                <a:moveTo>
                  <a:pt x="6439785" y="2443861"/>
                </a:moveTo>
                <a:cubicBezTo>
                  <a:pt x="6447360" y="2443861"/>
                  <a:pt x="6453501" y="2450002"/>
                  <a:pt x="6453501" y="2457577"/>
                </a:cubicBezTo>
                <a:cubicBezTo>
                  <a:pt x="6453501" y="2465152"/>
                  <a:pt x="6447360" y="2471293"/>
                  <a:pt x="6439785" y="2471293"/>
                </a:cubicBezTo>
                <a:cubicBezTo>
                  <a:pt x="6432210" y="2471293"/>
                  <a:pt x="6426069" y="2465152"/>
                  <a:pt x="6426069" y="2457577"/>
                </a:cubicBezTo>
                <a:cubicBezTo>
                  <a:pt x="6426069" y="2450002"/>
                  <a:pt x="6432210" y="2443861"/>
                  <a:pt x="6439785" y="2443861"/>
                </a:cubicBezTo>
                <a:close/>
                <a:moveTo>
                  <a:pt x="6388481" y="2443861"/>
                </a:moveTo>
                <a:cubicBezTo>
                  <a:pt x="6396056" y="2443861"/>
                  <a:pt x="6402197" y="2450002"/>
                  <a:pt x="6402197" y="2457577"/>
                </a:cubicBezTo>
                <a:cubicBezTo>
                  <a:pt x="6402197" y="2465152"/>
                  <a:pt x="6396056" y="2471293"/>
                  <a:pt x="6388481" y="2471293"/>
                </a:cubicBezTo>
                <a:cubicBezTo>
                  <a:pt x="6380906" y="2471293"/>
                  <a:pt x="6374765" y="2465152"/>
                  <a:pt x="6374765" y="2457577"/>
                </a:cubicBezTo>
                <a:cubicBezTo>
                  <a:pt x="6374765" y="2450002"/>
                  <a:pt x="6380906" y="2443861"/>
                  <a:pt x="6388481" y="2443861"/>
                </a:cubicBezTo>
                <a:close/>
                <a:moveTo>
                  <a:pt x="6337178" y="2443861"/>
                </a:moveTo>
                <a:cubicBezTo>
                  <a:pt x="6344753" y="2443861"/>
                  <a:pt x="6350894" y="2450002"/>
                  <a:pt x="6350894" y="2457577"/>
                </a:cubicBezTo>
                <a:cubicBezTo>
                  <a:pt x="6350894" y="2465152"/>
                  <a:pt x="6344753" y="2471293"/>
                  <a:pt x="6337178" y="2471293"/>
                </a:cubicBezTo>
                <a:cubicBezTo>
                  <a:pt x="6329603" y="2471293"/>
                  <a:pt x="6323462" y="2465152"/>
                  <a:pt x="6323462" y="2457577"/>
                </a:cubicBezTo>
                <a:cubicBezTo>
                  <a:pt x="6323462" y="2450002"/>
                  <a:pt x="6329603" y="2443861"/>
                  <a:pt x="6337178" y="2443861"/>
                </a:cubicBezTo>
                <a:close/>
                <a:moveTo>
                  <a:pt x="6286208" y="2443861"/>
                </a:moveTo>
                <a:cubicBezTo>
                  <a:pt x="6293783" y="2443861"/>
                  <a:pt x="6299924" y="2450002"/>
                  <a:pt x="6299924" y="2457577"/>
                </a:cubicBezTo>
                <a:cubicBezTo>
                  <a:pt x="6299924" y="2465152"/>
                  <a:pt x="6293783" y="2471293"/>
                  <a:pt x="6286208" y="2471293"/>
                </a:cubicBezTo>
                <a:cubicBezTo>
                  <a:pt x="6278633" y="2471293"/>
                  <a:pt x="6272492" y="2465152"/>
                  <a:pt x="6272492" y="2457577"/>
                </a:cubicBezTo>
                <a:cubicBezTo>
                  <a:pt x="6272492" y="2450002"/>
                  <a:pt x="6278633" y="2443861"/>
                  <a:pt x="6286208" y="2443861"/>
                </a:cubicBezTo>
                <a:close/>
                <a:moveTo>
                  <a:pt x="6234904" y="2443861"/>
                </a:moveTo>
                <a:cubicBezTo>
                  <a:pt x="6242479" y="2443861"/>
                  <a:pt x="6248620" y="2450002"/>
                  <a:pt x="6248620" y="2457577"/>
                </a:cubicBezTo>
                <a:cubicBezTo>
                  <a:pt x="6248620" y="2465152"/>
                  <a:pt x="6242479" y="2471293"/>
                  <a:pt x="6234904" y="2471293"/>
                </a:cubicBezTo>
                <a:cubicBezTo>
                  <a:pt x="6227329" y="2471293"/>
                  <a:pt x="6221188" y="2465152"/>
                  <a:pt x="6221188" y="2457577"/>
                </a:cubicBezTo>
                <a:cubicBezTo>
                  <a:pt x="6221188" y="2450002"/>
                  <a:pt x="6227329" y="2443861"/>
                  <a:pt x="6234904" y="2443861"/>
                </a:cubicBezTo>
                <a:close/>
                <a:moveTo>
                  <a:pt x="6183601" y="2443861"/>
                </a:moveTo>
                <a:cubicBezTo>
                  <a:pt x="6191176" y="2443861"/>
                  <a:pt x="6197317" y="2450002"/>
                  <a:pt x="6197317" y="2457577"/>
                </a:cubicBezTo>
                <a:cubicBezTo>
                  <a:pt x="6197317" y="2465152"/>
                  <a:pt x="6191176" y="2471293"/>
                  <a:pt x="6183601" y="2471293"/>
                </a:cubicBezTo>
                <a:cubicBezTo>
                  <a:pt x="6176026" y="2471293"/>
                  <a:pt x="6169885" y="2465152"/>
                  <a:pt x="6169885" y="2457577"/>
                </a:cubicBezTo>
                <a:cubicBezTo>
                  <a:pt x="6169885" y="2450002"/>
                  <a:pt x="6176026" y="2443861"/>
                  <a:pt x="6183601" y="2443861"/>
                </a:cubicBezTo>
                <a:close/>
                <a:moveTo>
                  <a:pt x="6132631" y="2443861"/>
                </a:moveTo>
                <a:cubicBezTo>
                  <a:pt x="6140206" y="2443861"/>
                  <a:pt x="6146347" y="2450002"/>
                  <a:pt x="6146347" y="2457577"/>
                </a:cubicBezTo>
                <a:cubicBezTo>
                  <a:pt x="6146347" y="2465152"/>
                  <a:pt x="6140206" y="2471293"/>
                  <a:pt x="6132631" y="2471293"/>
                </a:cubicBezTo>
                <a:cubicBezTo>
                  <a:pt x="6125056" y="2471293"/>
                  <a:pt x="6118915" y="2465152"/>
                  <a:pt x="6118915" y="2457577"/>
                </a:cubicBezTo>
                <a:cubicBezTo>
                  <a:pt x="6118915" y="2450002"/>
                  <a:pt x="6125056" y="2443861"/>
                  <a:pt x="6132631" y="2443861"/>
                </a:cubicBezTo>
                <a:close/>
                <a:moveTo>
                  <a:pt x="6081327" y="2443861"/>
                </a:moveTo>
                <a:cubicBezTo>
                  <a:pt x="6088902" y="2443861"/>
                  <a:pt x="6095043" y="2450002"/>
                  <a:pt x="6095043" y="2457577"/>
                </a:cubicBezTo>
                <a:cubicBezTo>
                  <a:pt x="6095043" y="2465152"/>
                  <a:pt x="6088902" y="2471293"/>
                  <a:pt x="6081327" y="2471293"/>
                </a:cubicBezTo>
                <a:cubicBezTo>
                  <a:pt x="6073752" y="2471293"/>
                  <a:pt x="6067611" y="2465152"/>
                  <a:pt x="6067611" y="2457577"/>
                </a:cubicBezTo>
                <a:cubicBezTo>
                  <a:pt x="6067611" y="2450002"/>
                  <a:pt x="6073752" y="2443861"/>
                  <a:pt x="6081327" y="2443861"/>
                </a:cubicBezTo>
                <a:close/>
                <a:moveTo>
                  <a:pt x="5978724" y="2443861"/>
                </a:moveTo>
                <a:cubicBezTo>
                  <a:pt x="5986299" y="2443861"/>
                  <a:pt x="5992440" y="2450002"/>
                  <a:pt x="5992440" y="2457577"/>
                </a:cubicBezTo>
                <a:cubicBezTo>
                  <a:pt x="5992440" y="2465152"/>
                  <a:pt x="5986299" y="2471293"/>
                  <a:pt x="5978724" y="2471293"/>
                </a:cubicBezTo>
                <a:cubicBezTo>
                  <a:pt x="5971149" y="2471293"/>
                  <a:pt x="5965008" y="2465152"/>
                  <a:pt x="5965008" y="2457577"/>
                </a:cubicBezTo>
                <a:cubicBezTo>
                  <a:pt x="5965008" y="2450002"/>
                  <a:pt x="5971149" y="2443861"/>
                  <a:pt x="5978724" y="2443861"/>
                </a:cubicBezTo>
                <a:close/>
                <a:moveTo>
                  <a:pt x="5927750" y="2443861"/>
                </a:moveTo>
                <a:cubicBezTo>
                  <a:pt x="5935325" y="2443861"/>
                  <a:pt x="5941466" y="2450002"/>
                  <a:pt x="5941466" y="2457577"/>
                </a:cubicBezTo>
                <a:cubicBezTo>
                  <a:pt x="5941466" y="2465152"/>
                  <a:pt x="5935325" y="2471293"/>
                  <a:pt x="5927750" y="2471293"/>
                </a:cubicBezTo>
                <a:cubicBezTo>
                  <a:pt x="5920175" y="2471293"/>
                  <a:pt x="5914034" y="2465152"/>
                  <a:pt x="5914034" y="2457577"/>
                </a:cubicBezTo>
                <a:cubicBezTo>
                  <a:pt x="5914034" y="2450002"/>
                  <a:pt x="5920175" y="2443861"/>
                  <a:pt x="5927750" y="2443861"/>
                </a:cubicBezTo>
                <a:close/>
                <a:moveTo>
                  <a:pt x="5876447" y="2443861"/>
                </a:moveTo>
                <a:cubicBezTo>
                  <a:pt x="5884022" y="2443861"/>
                  <a:pt x="5890163" y="2450002"/>
                  <a:pt x="5890163" y="2457577"/>
                </a:cubicBezTo>
                <a:cubicBezTo>
                  <a:pt x="5890163" y="2465152"/>
                  <a:pt x="5884022" y="2471293"/>
                  <a:pt x="5876447" y="2471293"/>
                </a:cubicBezTo>
                <a:cubicBezTo>
                  <a:pt x="5868872" y="2471293"/>
                  <a:pt x="5862731" y="2465152"/>
                  <a:pt x="5862731" y="2457577"/>
                </a:cubicBezTo>
                <a:cubicBezTo>
                  <a:pt x="5862731" y="2450002"/>
                  <a:pt x="5868872" y="2443861"/>
                  <a:pt x="5876447" y="2443861"/>
                </a:cubicBezTo>
                <a:close/>
                <a:moveTo>
                  <a:pt x="5825147" y="2443861"/>
                </a:moveTo>
                <a:cubicBezTo>
                  <a:pt x="5832722" y="2443861"/>
                  <a:pt x="5838863" y="2450002"/>
                  <a:pt x="5838863" y="2457577"/>
                </a:cubicBezTo>
                <a:cubicBezTo>
                  <a:pt x="5838863" y="2465152"/>
                  <a:pt x="5832722" y="2471293"/>
                  <a:pt x="5825147" y="2471293"/>
                </a:cubicBezTo>
                <a:cubicBezTo>
                  <a:pt x="5817572" y="2471293"/>
                  <a:pt x="5811431" y="2465152"/>
                  <a:pt x="5811431" y="2457577"/>
                </a:cubicBezTo>
                <a:cubicBezTo>
                  <a:pt x="5811431" y="2450002"/>
                  <a:pt x="5817572" y="2443861"/>
                  <a:pt x="5825147" y="2443861"/>
                </a:cubicBezTo>
                <a:close/>
                <a:moveTo>
                  <a:pt x="5773843" y="2443861"/>
                </a:moveTo>
                <a:cubicBezTo>
                  <a:pt x="5781418" y="2443861"/>
                  <a:pt x="5787559" y="2450002"/>
                  <a:pt x="5787559" y="2457577"/>
                </a:cubicBezTo>
                <a:cubicBezTo>
                  <a:pt x="5787559" y="2465152"/>
                  <a:pt x="5781418" y="2471293"/>
                  <a:pt x="5773843" y="2471293"/>
                </a:cubicBezTo>
                <a:cubicBezTo>
                  <a:pt x="5766268" y="2471293"/>
                  <a:pt x="5760127" y="2465152"/>
                  <a:pt x="5760127" y="2457577"/>
                </a:cubicBezTo>
                <a:cubicBezTo>
                  <a:pt x="5760127" y="2450002"/>
                  <a:pt x="5766268" y="2443861"/>
                  <a:pt x="5773843" y="2443861"/>
                </a:cubicBezTo>
                <a:close/>
                <a:moveTo>
                  <a:pt x="5722870" y="2443861"/>
                </a:moveTo>
                <a:cubicBezTo>
                  <a:pt x="5730445" y="2443861"/>
                  <a:pt x="5736586" y="2450002"/>
                  <a:pt x="5736586" y="2457577"/>
                </a:cubicBezTo>
                <a:cubicBezTo>
                  <a:pt x="5736586" y="2465152"/>
                  <a:pt x="5730445" y="2471293"/>
                  <a:pt x="5722870" y="2471293"/>
                </a:cubicBezTo>
                <a:cubicBezTo>
                  <a:pt x="5715295" y="2471293"/>
                  <a:pt x="5709154" y="2465152"/>
                  <a:pt x="5709154" y="2457577"/>
                </a:cubicBezTo>
                <a:cubicBezTo>
                  <a:pt x="5709154" y="2450002"/>
                  <a:pt x="5715295" y="2443861"/>
                  <a:pt x="5722870" y="2443861"/>
                </a:cubicBezTo>
                <a:close/>
                <a:moveTo>
                  <a:pt x="5671570" y="2443861"/>
                </a:moveTo>
                <a:cubicBezTo>
                  <a:pt x="5679145" y="2443861"/>
                  <a:pt x="5685286" y="2450002"/>
                  <a:pt x="5685286" y="2457577"/>
                </a:cubicBezTo>
                <a:cubicBezTo>
                  <a:pt x="5685286" y="2465152"/>
                  <a:pt x="5679145" y="2471293"/>
                  <a:pt x="5671570" y="2471293"/>
                </a:cubicBezTo>
                <a:cubicBezTo>
                  <a:pt x="5663995" y="2471293"/>
                  <a:pt x="5657854" y="2465152"/>
                  <a:pt x="5657854" y="2457577"/>
                </a:cubicBezTo>
                <a:cubicBezTo>
                  <a:pt x="5657854" y="2450002"/>
                  <a:pt x="5663995" y="2443861"/>
                  <a:pt x="5671570" y="2443861"/>
                </a:cubicBezTo>
                <a:close/>
                <a:moveTo>
                  <a:pt x="5620266" y="2443861"/>
                </a:moveTo>
                <a:cubicBezTo>
                  <a:pt x="5627841" y="2443861"/>
                  <a:pt x="5633982" y="2450002"/>
                  <a:pt x="5633982" y="2457577"/>
                </a:cubicBezTo>
                <a:cubicBezTo>
                  <a:pt x="5633982" y="2465152"/>
                  <a:pt x="5627841" y="2471293"/>
                  <a:pt x="5620266" y="2471293"/>
                </a:cubicBezTo>
                <a:cubicBezTo>
                  <a:pt x="5612691" y="2471293"/>
                  <a:pt x="5606550" y="2465152"/>
                  <a:pt x="5606550" y="2457577"/>
                </a:cubicBezTo>
                <a:cubicBezTo>
                  <a:pt x="5606550" y="2450002"/>
                  <a:pt x="5612691" y="2443861"/>
                  <a:pt x="5620266" y="2443861"/>
                </a:cubicBezTo>
                <a:close/>
                <a:moveTo>
                  <a:pt x="5569293" y="2443861"/>
                </a:moveTo>
                <a:cubicBezTo>
                  <a:pt x="5576868" y="2443861"/>
                  <a:pt x="5583009" y="2450002"/>
                  <a:pt x="5583009" y="2457577"/>
                </a:cubicBezTo>
                <a:cubicBezTo>
                  <a:pt x="5583009" y="2465152"/>
                  <a:pt x="5576868" y="2471293"/>
                  <a:pt x="5569293" y="2471293"/>
                </a:cubicBezTo>
                <a:cubicBezTo>
                  <a:pt x="5561718" y="2471293"/>
                  <a:pt x="5555577" y="2465152"/>
                  <a:pt x="5555577" y="2457577"/>
                </a:cubicBezTo>
                <a:cubicBezTo>
                  <a:pt x="5555577" y="2450002"/>
                  <a:pt x="5561718" y="2443861"/>
                  <a:pt x="5569293" y="2443861"/>
                </a:cubicBezTo>
                <a:close/>
                <a:moveTo>
                  <a:pt x="5517993" y="2443861"/>
                </a:moveTo>
                <a:cubicBezTo>
                  <a:pt x="5525568" y="2443861"/>
                  <a:pt x="5531709" y="2450002"/>
                  <a:pt x="5531709" y="2457577"/>
                </a:cubicBezTo>
                <a:cubicBezTo>
                  <a:pt x="5531709" y="2465152"/>
                  <a:pt x="5525568" y="2471293"/>
                  <a:pt x="5517993" y="2471293"/>
                </a:cubicBezTo>
                <a:cubicBezTo>
                  <a:pt x="5510418" y="2471293"/>
                  <a:pt x="5504277" y="2465152"/>
                  <a:pt x="5504277" y="2457577"/>
                </a:cubicBezTo>
                <a:cubicBezTo>
                  <a:pt x="5504277" y="2450002"/>
                  <a:pt x="5510418" y="2443861"/>
                  <a:pt x="5517993" y="2443861"/>
                </a:cubicBezTo>
                <a:close/>
                <a:moveTo>
                  <a:pt x="5466690" y="2443861"/>
                </a:moveTo>
                <a:cubicBezTo>
                  <a:pt x="5474265" y="2443861"/>
                  <a:pt x="5480406" y="2450002"/>
                  <a:pt x="5480406" y="2457577"/>
                </a:cubicBezTo>
                <a:cubicBezTo>
                  <a:pt x="5480406" y="2465152"/>
                  <a:pt x="5474265" y="2471293"/>
                  <a:pt x="5466690" y="2471293"/>
                </a:cubicBezTo>
                <a:cubicBezTo>
                  <a:pt x="5459115" y="2471293"/>
                  <a:pt x="5452974" y="2465152"/>
                  <a:pt x="5452974" y="2457577"/>
                </a:cubicBezTo>
                <a:cubicBezTo>
                  <a:pt x="5452974" y="2450002"/>
                  <a:pt x="5459115" y="2443861"/>
                  <a:pt x="5466690" y="2443861"/>
                </a:cubicBezTo>
                <a:close/>
                <a:moveTo>
                  <a:pt x="5415386" y="2443861"/>
                </a:moveTo>
                <a:cubicBezTo>
                  <a:pt x="5422961" y="2443861"/>
                  <a:pt x="5429102" y="2450002"/>
                  <a:pt x="5429102" y="2457577"/>
                </a:cubicBezTo>
                <a:cubicBezTo>
                  <a:pt x="5429102" y="2465152"/>
                  <a:pt x="5422961" y="2471293"/>
                  <a:pt x="5415386" y="2471293"/>
                </a:cubicBezTo>
                <a:cubicBezTo>
                  <a:pt x="5407811" y="2471293"/>
                  <a:pt x="5401670" y="2465152"/>
                  <a:pt x="5401670" y="2457577"/>
                </a:cubicBezTo>
                <a:cubicBezTo>
                  <a:pt x="5401670" y="2450002"/>
                  <a:pt x="5407811" y="2443861"/>
                  <a:pt x="5415386" y="2443861"/>
                </a:cubicBezTo>
                <a:close/>
                <a:moveTo>
                  <a:pt x="5364416" y="2443861"/>
                </a:moveTo>
                <a:cubicBezTo>
                  <a:pt x="5371991" y="2443861"/>
                  <a:pt x="5378132" y="2450002"/>
                  <a:pt x="5378132" y="2457577"/>
                </a:cubicBezTo>
                <a:cubicBezTo>
                  <a:pt x="5378132" y="2465152"/>
                  <a:pt x="5371991" y="2471293"/>
                  <a:pt x="5364416" y="2471293"/>
                </a:cubicBezTo>
                <a:cubicBezTo>
                  <a:pt x="5356841" y="2471293"/>
                  <a:pt x="5350700" y="2465152"/>
                  <a:pt x="5350700" y="2457577"/>
                </a:cubicBezTo>
                <a:cubicBezTo>
                  <a:pt x="5350700" y="2450002"/>
                  <a:pt x="5356841" y="2443861"/>
                  <a:pt x="5364416" y="2443861"/>
                </a:cubicBezTo>
                <a:close/>
                <a:moveTo>
                  <a:pt x="5313113" y="2443861"/>
                </a:moveTo>
                <a:cubicBezTo>
                  <a:pt x="5320688" y="2443861"/>
                  <a:pt x="5326829" y="2450002"/>
                  <a:pt x="5326829" y="2457577"/>
                </a:cubicBezTo>
                <a:cubicBezTo>
                  <a:pt x="5326829" y="2465152"/>
                  <a:pt x="5320688" y="2471293"/>
                  <a:pt x="5313113" y="2471293"/>
                </a:cubicBezTo>
                <a:cubicBezTo>
                  <a:pt x="5305538" y="2471293"/>
                  <a:pt x="5299397" y="2465152"/>
                  <a:pt x="5299397" y="2457577"/>
                </a:cubicBezTo>
                <a:cubicBezTo>
                  <a:pt x="5299397" y="2450002"/>
                  <a:pt x="5305538" y="2443861"/>
                  <a:pt x="5313113" y="2443861"/>
                </a:cubicBezTo>
                <a:close/>
                <a:moveTo>
                  <a:pt x="5261809" y="2443861"/>
                </a:moveTo>
                <a:cubicBezTo>
                  <a:pt x="5269384" y="2443861"/>
                  <a:pt x="5275525" y="2450002"/>
                  <a:pt x="5275525" y="2457577"/>
                </a:cubicBezTo>
                <a:cubicBezTo>
                  <a:pt x="5275525" y="2465152"/>
                  <a:pt x="5269384" y="2471293"/>
                  <a:pt x="5261809" y="2471293"/>
                </a:cubicBezTo>
                <a:cubicBezTo>
                  <a:pt x="5254234" y="2471293"/>
                  <a:pt x="5248093" y="2465152"/>
                  <a:pt x="5248093" y="2457577"/>
                </a:cubicBezTo>
                <a:cubicBezTo>
                  <a:pt x="5248093" y="2450002"/>
                  <a:pt x="5254234" y="2443861"/>
                  <a:pt x="5261809" y="2443861"/>
                </a:cubicBezTo>
                <a:close/>
                <a:moveTo>
                  <a:pt x="5210822" y="2443861"/>
                </a:moveTo>
                <a:cubicBezTo>
                  <a:pt x="5218397" y="2443861"/>
                  <a:pt x="5224538" y="2450002"/>
                  <a:pt x="5224538" y="2457577"/>
                </a:cubicBezTo>
                <a:cubicBezTo>
                  <a:pt x="5224538" y="2465152"/>
                  <a:pt x="5218397" y="2471293"/>
                  <a:pt x="5210822" y="2471293"/>
                </a:cubicBezTo>
                <a:cubicBezTo>
                  <a:pt x="5203247" y="2471293"/>
                  <a:pt x="5197106" y="2465152"/>
                  <a:pt x="5197106" y="2457577"/>
                </a:cubicBezTo>
                <a:cubicBezTo>
                  <a:pt x="5197106" y="2450002"/>
                  <a:pt x="5203247" y="2443861"/>
                  <a:pt x="5210822" y="2443861"/>
                </a:cubicBezTo>
                <a:close/>
                <a:moveTo>
                  <a:pt x="5159536" y="2443861"/>
                </a:moveTo>
                <a:cubicBezTo>
                  <a:pt x="5167111" y="2443861"/>
                  <a:pt x="5173252" y="2450002"/>
                  <a:pt x="5173252" y="2457577"/>
                </a:cubicBezTo>
                <a:cubicBezTo>
                  <a:pt x="5173252" y="2465152"/>
                  <a:pt x="5167111" y="2471293"/>
                  <a:pt x="5159536" y="2471293"/>
                </a:cubicBezTo>
                <a:cubicBezTo>
                  <a:pt x="5151961" y="2471293"/>
                  <a:pt x="5145820" y="2465152"/>
                  <a:pt x="5145820" y="2457577"/>
                </a:cubicBezTo>
                <a:cubicBezTo>
                  <a:pt x="5145820" y="2450002"/>
                  <a:pt x="5151961" y="2443861"/>
                  <a:pt x="5159536" y="2443861"/>
                </a:cubicBezTo>
                <a:close/>
                <a:moveTo>
                  <a:pt x="5108232" y="2443861"/>
                </a:moveTo>
                <a:cubicBezTo>
                  <a:pt x="5115807" y="2443861"/>
                  <a:pt x="5121948" y="2450002"/>
                  <a:pt x="5121948" y="2457577"/>
                </a:cubicBezTo>
                <a:cubicBezTo>
                  <a:pt x="5121948" y="2465152"/>
                  <a:pt x="5115807" y="2471293"/>
                  <a:pt x="5108232" y="2471293"/>
                </a:cubicBezTo>
                <a:cubicBezTo>
                  <a:pt x="5100657" y="2471293"/>
                  <a:pt x="5094516" y="2465152"/>
                  <a:pt x="5094516" y="2457577"/>
                </a:cubicBezTo>
                <a:cubicBezTo>
                  <a:pt x="5094516" y="2450002"/>
                  <a:pt x="5100657" y="2443861"/>
                  <a:pt x="5108232" y="2443861"/>
                </a:cubicBezTo>
                <a:close/>
                <a:moveTo>
                  <a:pt x="5056929" y="2443861"/>
                </a:moveTo>
                <a:cubicBezTo>
                  <a:pt x="5064504" y="2443861"/>
                  <a:pt x="5070645" y="2450002"/>
                  <a:pt x="5070645" y="2457577"/>
                </a:cubicBezTo>
                <a:cubicBezTo>
                  <a:pt x="5070645" y="2465152"/>
                  <a:pt x="5064504" y="2471293"/>
                  <a:pt x="5056929" y="2471293"/>
                </a:cubicBezTo>
                <a:cubicBezTo>
                  <a:pt x="5049354" y="2471293"/>
                  <a:pt x="5043213" y="2465152"/>
                  <a:pt x="5043213" y="2457577"/>
                </a:cubicBezTo>
                <a:cubicBezTo>
                  <a:pt x="5043213" y="2450002"/>
                  <a:pt x="5049354" y="2443861"/>
                  <a:pt x="5056929" y="2443861"/>
                </a:cubicBezTo>
                <a:close/>
                <a:moveTo>
                  <a:pt x="5005959" y="2443861"/>
                </a:moveTo>
                <a:cubicBezTo>
                  <a:pt x="5013534" y="2443861"/>
                  <a:pt x="5019675" y="2450002"/>
                  <a:pt x="5019675" y="2457577"/>
                </a:cubicBezTo>
                <a:cubicBezTo>
                  <a:pt x="5019675" y="2465152"/>
                  <a:pt x="5013534" y="2471293"/>
                  <a:pt x="5005959" y="2471293"/>
                </a:cubicBezTo>
                <a:cubicBezTo>
                  <a:pt x="4998384" y="2471293"/>
                  <a:pt x="4992243" y="2465152"/>
                  <a:pt x="4992243" y="2457577"/>
                </a:cubicBezTo>
                <a:cubicBezTo>
                  <a:pt x="4992243" y="2450002"/>
                  <a:pt x="4998384" y="2443861"/>
                  <a:pt x="5005959" y="2443861"/>
                </a:cubicBezTo>
                <a:close/>
                <a:moveTo>
                  <a:pt x="4954655" y="2443861"/>
                </a:moveTo>
                <a:cubicBezTo>
                  <a:pt x="4962230" y="2443861"/>
                  <a:pt x="4968371" y="2450002"/>
                  <a:pt x="4968371" y="2457577"/>
                </a:cubicBezTo>
                <a:cubicBezTo>
                  <a:pt x="4968371" y="2465152"/>
                  <a:pt x="4962230" y="2471293"/>
                  <a:pt x="4954655" y="2471293"/>
                </a:cubicBezTo>
                <a:cubicBezTo>
                  <a:pt x="4947080" y="2471293"/>
                  <a:pt x="4940939" y="2465152"/>
                  <a:pt x="4940939" y="2457577"/>
                </a:cubicBezTo>
                <a:cubicBezTo>
                  <a:pt x="4940939" y="2450002"/>
                  <a:pt x="4947080" y="2443861"/>
                  <a:pt x="4954655" y="2443861"/>
                </a:cubicBezTo>
                <a:close/>
                <a:moveTo>
                  <a:pt x="4903352" y="2443861"/>
                </a:moveTo>
                <a:cubicBezTo>
                  <a:pt x="4910927" y="2443861"/>
                  <a:pt x="4917068" y="2450002"/>
                  <a:pt x="4917068" y="2457577"/>
                </a:cubicBezTo>
                <a:cubicBezTo>
                  <a:pt x="4917068" y="2465152"/>
                  <a:pt x="4910927" y="2471293"/>
                  <a:pt x="4903352" y="2471293"/>
                </a:cubicBezTo>
                <a:cubicBezTo>
                  <a:pt x="4895777" y="2471293"/>
                  <a:pt x="4889636" y="2465152"/>
                  <a:pt x="4889636" y="2457577"/>
                </a:cubicBezTo>
                <a:cubicBezTo>
                  <a:pt x="4889636" y="2450002"/>
                  <a:pt x="4895777" y="2443861"/>
                  <a:pt x="4903352" y="2443861"/>
                </a:cubicBezTo>
                <a:close/>
                <a:moveTo>
                  <a:pt x="4801078" y="2443861"/>
                </a:moveTo>
                <a:cubicBezTo>
                  <a:pt x="4808653" y="2443861"/>
                  <a:pt x="4814794" y="2450002"/>
                  <a:pt x="4814794" y="2457577"/>
                </a:cubicBezTo>
                <a:cubicBezTo>
                  <a:pt x="4814794" y="2465152"/>
                  <a:pt x="4808653" y="2471293"/>
                  <a:pt x="4801078" y="2471293"/>
                </a:cubicBezTo>
                <a:cubicBezTo>
                  <a:pt x="4793503" y="2471293"/>
                  <a:pt x="4787362" y="2465152"/>
                  <a:pt x="4787362" y="2457577"/>
                </a:cubicBezTo>
                <a:cubicBezTo>
                  <a:pt x="4787362" y="2450002"/>
                  <a:pt x="4793503" y="2443861"/>
                  <a:pt x="4801078" y="2443861"/>
                </a:cubicBezTo>
                <a:close/>
                <a:moveTo>
                  <a:pt x="4698471" y="2443861"/>
                </a:moveTo>
                <a:cubicBezTo>
                  <a:pt x="4706046" y="2443861"/>
                  <a:pt x="4712187" y="2450002"/>
                  <a:pt x="4712187" y="2457577"/>
                </a:cubicBezTo>
                <a:cubicBezTo>
                  <a:pt x="4712187" y="2465152"/>
                  <a:pt x="4706046" y="2471293"/>
                  <a:pt x="4698471" y="2471293"/>
                </a:cubicBezTo>
                <a:cubicBezTo>
                  <a:pt x="4690896" y="2471293"/>
                  <a:pt x="4684755" y="2465152"/>
                  <a:pt x="4684755" y="2457577"/>
                </a:cubicBezTo>
                <a:cubicBezTo>
                  <a:pt x="4684755" y="2450002"/>
                  <a:pt x="4690896" y="2443861"/>
                  <a:pt x="4698471" y="2443861"/>
                </a:cubicBezTo>
                <a:close/>
                <a:moveTo>
                  <a:pt x="4596198" y="2443861"/>
                </a:moveTo>
                <a:cubicBezTo>
                  <a:pt x="4603773" y="2443861"/>
                  <a:pt x="4609914" y="2450002"/>
                  <a:pt x="4609914" y="2457577"/>
                </a:cubicBezTo>
                <a:cubicBezTo>
                  <a:pt x="4609914" y="2465152"/>
                  <a:pt x="4603773" y="2471293"/>
                  <a:pt x="4596198" y="2471293"/>
                </a:cubicBezTo>
                <a:cubicBezTo>
                  <a:pt x="4588623" y="2471293"/>
                  <a:pt x="4582482" y="2465152"/>
                  <a:pt x="4582482" y="2457577"/>
                </a:cubicBezTo>
                <a:cubicBezTo>
                  <a:pt x="4582482" y="2450002"/>
                  <a:pt x="4588623" y="2443861"/>
                  <a:pt x="4596198" y="2443861"/>
                </a:cubicBezTo>
                <a:close/>
                <a:moveTo>
                  <a:pt x="4493594" y="2443861"/>
                </a:moveTo>
                <a:cubicBezTo>
                  <a:pt x="4501169" y="2443861"/>
                  <a:pt x="4507310" y="2450002"/>
                  <a:pt x="4507310" y="2457577"/>
                </a:cubicBezTo>
                <a:cubicBezTo>
                  <a:pt x="4507310" y="2465152"/>
                  <a:pt x="4501169" y="2471293"/>
                  <a:pt x="4493594" y="2471293"/>
                </a:cubicBezTo>
                <a:cubicBezTo>
                  <a:pt x="4486019" y="2471293"/>
                  <a:pt x="4479878" y="2465152"/>
                  <a:pt x="4479878" y="2457577"/>
                </a:cubicBezTo>
                <a:cubicBezTo>
                  <a:pt x="4479878" y="2450002"/>
                  <a:pt x="4486019" y="2443861"/>
                  <a:pt x="4493594" y="2443861"/>
                </a:cubicBezTo>
                <a:close/>
                <a:moveTo>
                  <a:pt x="4391318" y="2443861"/>
                </a:moveTo>
                <a:cubicBezTo>
                  <a:pt x="4398893" y="2443861"/>
                  <a:pt x="4405034" y="2450002"/>
                  <a:pt x="4405034" y="2457577"/>
                </a:cubicBezTo>
                <a:cubicBezTo>
                  <a:pt x="4405034" y="2465152"/>
                  <a:pt x="4398893" y="2471293"/>
                  <a:pt x="4391318" y="2471293"/>
                </a:cubicBezTo>
                <a:cubicBezTo>
                  <a:pt x="4383743" y="2471293"/>
                  <a:pt x="4377602" y="2465152"/>
                  <a:pt x="4377602" y="2457577"/>
                </a:cubicBezTo>
                <a:cubicBezTo>
                  <a:pt x="4377602" y="2450002"/>
                  <a:pt x="4383743" y="2443861"/>
                  <a:pt x="4391318" y="2443861"/>
                </a:cubicBezTo>
                <a:close/>
                <a:moveTo>
                  <a:pt x="4288714" y="2443861"/>
                </a:moveTo>
                <a:cubicBezTo>
                  <a:pt x="4296289" y="2443861"/>
                  <a:pt x="4302430" y="2450002"/>
                  <a:pt x="4302430" y="2457577"/>
                </a:cubicBezTo>
                <a:cubicBezTo>
                  <a:pt x="4302430" y="2465152"/>
                  <a:pt x="4296289" y="2471293"/>
                  <a:pt x="4288714" y="2471293"/>
                </a:cubicBezTo>
                <a:cubicBezTo>
                  <a:pt x="4281139" y="2471293"/>
                  <a:pt x="4274998" y="2465152"/>
                  <a:pt x="4274998" y="2457577"/>
                </a:cubicBezTo>
                <a:cubicBezTo>
                  <a:pt x="4274998" y="2450002"/>
                  <a:pt x="4281139" y="2443861"/>
                  <a:pt x="4288714" y="2443861"/>
                </a:cubicBezTo>
                <a:close/>
                <a:moveTo>
                  <a:pt x="4186441" y="2443861"/>
                </a:moveTo>
                <a:cubicBezTo>
                  <a:pt x="4194016" y="2443861"/>
                  <a:pt x="4200157" y="2450002"/>
                  <a:pt x="4200157" y="2457577"/>
                </a:cubicBezTo>
                <a:cubicBezTo>
                  <a:pt x="4200157" y="2465152"/>
                  <a:pt x="4194016" y="2471293"/>
                  <a:pt x="4186441" y="2471293"/>
                </a:cubicBezTo>
                <a:cubicBezTo>
                  <a:pt x="4178866" y="2471293"/>
                  <a:pt x="4172725" y="2465152"/>
                  <a:pt x="4172725" y="2457577"/>
                </a:cubicBezTo>
                <a:cubicBezTo>
                  <a:pt x="4172725" y="2450002"/>
                  <a:pt x="4178866" y="2443861"/>
                  <a:pt x="4186441" y="2443861"/>
                </a:cubicBezTo>
                <a:close/>
                <a:moveTo>
                  <a:pt x="2445203" y="2443861"/>
                </a:moveTo>
                <a:cubicBezTo>
                  <a:pt x="2452778" y="2443861"/>
                  <a:pt x="2458921" y="2450002"/>
                  <a:pt x="2458921" y="2457577"/>
                </a:cubicBezTo>
                <a:cubicBezTo>
                  <a:pt x="2458921" y="2465152"/>
                  <a:pt x="2452778" y="2471293"/>
                  <a:pt x="2445203" y="2471293"/>
                </a:cubicBezTo>
                <a:cubicBezTo>
                  <a:pt x="2437627" y="2471293"/>
                  <a:pt x="2431490" y="2465152"/>
                  <a:pt x="2431490" y="2457577"/>
                </a:cubicBezTo>
                <a:cubicBezTo>
                  <a:pt x="2431490" y="2450002"/>
                  <a:pt x="2437627" y="2443861"/>
                  <a:pt x="2445203" y="2443861"/>
                </a:cubicBezTo>
                <a:close/>
                <a:moveTo>
                  <a:pt x="1933168" y="2443861"/>
                </a:moveTo>
                <a:cubicBezTo>
                  <a:pt x="1940749" y="2443861"/>
                  <a:pt x="1946885" y="2450002"/>
                  <a:pt x="1946885" y="2457577"/>
                </a:cubicBezTo>
                <a:cubicBezTo>
                  <a:pt x="1946885" y="2465152"/>
                  <a:pt x="1940749" y="2471293"/>
                  <a:pt x="1933168" y="2471293"/>
                </a:cubicBezTo>
                <a:cubicBezTo>
                  <a:pt x="1925598" y="2471293"/>
                  <a:pt x="1919461" y="2465152"/>
                  <a:pt x="1919461" y="2457577"/>
                </a:cubicBezTo>
                <a:cubicBezTo>
                  <a:pt x="1919461" y="2450002"/>
                  <a:pt x="1925598" y="2443861"/>
                  <a:pt x="1933168" y="2443861"/>
                </a:cubicBezTo>
                <a:close/>
                <a:moveTo>
                  <a:pt x="1830898" y="2443861"/>
                </a:moveTo>
                <a:cubicBezTo>
                  <a:pt x="1838475" y="2443861"/>
                  <a:pt x="1844616" y="2450002"/>
                  <a:pt x="1844616" y="2457577"/>
                </a:cubicBezTo>
                <a:cubicBezTo>
                  <a:pt x="1844616" y="2465152"/>
                  <a:pt x="1838475" y="2471293"/>
                  <a:pt x="1830898" y="2471293"/>
                </a:cubicBezTo>
                <a:cubicBezTo>
                  <a:pt x="1823324" y="2471293"/>
                  <a:pt x="1817184" y="2465152"/>
                  <a:pt x="1817184" y="2457577"/>
                </a:cubicBezTo>
                <a:cubicBezTo>
                  <a:pt x="1817184" y="2450002"/>
                  <a:pt x="1823324" y="2443861"/>
                  <a:pt x="1830898" y="2443861"/>
                </a:cubicBezTo>
                <a:close/>
                <a:moveTo>
                  <a:pt x="1728296" y="2443861"/>
                </a:moveTo>
                <a:cubicBezTo>
                  <a:pt x="1735863" y="2443861"/>
                  <a:pt x="1742013" y="2450002"/>
                  <a:pt x="1742013" y="2457577"/>
                </a:cubicBezTo>
                <a:cubicBezTo>
                  <a:pt x="1742013" y="2465152"/>
                  <a:pt x="1735863" y="2471293"/>
                  <a:pt x="1728296" y="2471293"/>
                </a:cubicBezTo>
                <a:cubicBezTo>
                  <a:pt x="1720718" y="2471293"/>
                  <a:pt x="1714575" y="2465152"/>
                  <a:pt x="1714575" y="2457577"/>
                </a:cubicBezTo>
                <a:cubicBezTo>
                  <a:pt x="1714575" y="2450002"/>
                  <a:pt x="1720718" y="2443861"/>
                  <a:pt x="1728296" y="2443861"/>
                </a:cubicBezTo>
                <a:close/>
                <a:moveTo>
                  <a:pt x="1626018" y="2443861"/>
                </a:moveTo>
                <a:cubicBezTo>
                  <a:pt x="1633590" y="2443861"/>
                  <a:pt x="1639736" y="2450002"/>
                  <a:pt x="1639736" y="2457577"/>
                </a:cubicBezTo>
                <a:cubicBezTo>
                  <a:pt x="1639736" y="2465152"/>
                  <a:pt x="1633590" y="2471293"/>
                  <a:pt x="1626018" y="2471293"/>
                </a:cubicBezTo>
                <a:cubicBezTo>
                  <a:pt x="1618442" y="2471293"/>
                  <a:pt x="1612300" y="2465152"/>
                  <a:pt x="1612300" y="2457577"/>
                </a:cubicBezTo>
                <a:cubicBezTo>
                  <a:pt x="1612300" y="2450002"/>
                  <a:pt x="1618442" y="2443861"/>
                  <a:pt x="1626018" y="2443861"/>
                </a:cubicBezTo>
                <a:close/>
                <a:moveTo>
                  <a:pt x="4857344" y="2421684"/>
                </a:moveTo>
                <a:cubicBezTo>
                  <a:pt x="4864919" y="2421684"/>
                  <a:pt x="4871060" y="2427825"/>
                  <a:pt x="4871060" y="2435400"/>
                </a:cubicBezTo>
                <a:cubicBezTo>
                  <a:pt x="4871060" y="2442975"/>
                  <a:pt x="4864919" y="2449116"/>
                  <a:pt x="4857344" y="2449116"/>
                </a:cubicBezTo>
                <a:cubicBezTo>
                  <a:pt x="4849769" y="2449116"/>
                  <a:pt x="4843628" y="2442975"/>
                  <a:pt x="4843628" y="2435400"/>
                </a:cubicBezTo>
                <a:cubicBezTo>
                  <a:pt x="4843628" y="2427825"/>
                  <a:pt x="4849769" y="2421684"/>
                  <a:pt x="4857344" y="2421684"/>
                </a:cubicBezTo>
                <a:close/>
                <a:moveTo>
                  <a:pt x="4751429" y="2421024"/>
                </a:moveTo>
                <a:cubicBezTo>
                  <a:pt x="4759004" y="2421024"/>
                  <a:pt x="4765145" y="2427165"/>
                  <a:pt x="4765145" y="2434740"/>
                </a:cubicBezTo>
                <a:cubicBezTo>
                  <a:pt x="4765145" y="2442315"/>
                  <a:pt x="4759004" y="2448456"/>
                  <a:pt x="4751429" y="2448456"/>
                </a:cubicBezTo>
                <a:cubicBezTo>
                  <a:pt x="4743854" y="2448456"/>
                  <a:pt x="4737713" y="2442315"/>
                  <a:pt x="4737713" y="2434740"/>
                </a:cubicBezTo>
                <a:cubicBezTo>
                  <a:pt x="4737713" y="2427165"/>
                  <a:pt x="4743854" y="2421024"/>
                  <a:pt x="4751429" y="2421024"/>
                </a:cubicBezTo>
                <a:close/>
                <a:moveTo>
                  <a:pt x="4648495" y="2420691"/>
                </a:moveTo>
                <a:cubicBezTo>
                  <a:pt x="4656070" y="2420691"/>
                  <a:pt x="4662211" y="2426832"/>
                  <a:pt x="4662211" y="2434407"/>
                </a:cubicBezTo>
                <a:cubicBezTo>
                  <a:pt x="4662211" y="2441982"/>
                  <a:pt x="4656070" y="2448123"/>
                  <a:pt x="4648495" y="2448123"/>
                </a:cubicBezTo>
                <a:cubicBezTo>
                  <a:pt x="4640920" y="2448123"/>
                  <a:pt x="4634779" y="2441982"/>
                  <a:pt x="4634779" y="2434407"/>
                </a:cubicBezTo>
                <a:cubicBezTo>
                  <a:pt x="4634779" y="2426832"/>
                  <a:pt x="4640920" y="2420691"/>
                  <a:pt x="4648495" y="2420691"/>
                </a:cubicBezTo>
                <a:close/>
                <a:moveTo>
                  <a:pt x="4545558" y="2420691"/>
                </a:moveTo>
                <a:cubicBezTo>
                  <a:pt x="4553133" y="2420691"/>
                  <a:pt x="4559274" y="2426832"/>
                  <a:pt x="4559274" y="2434407"/>
                </a:cubicBezTo>
                <a:cubicBezTo>
                  <a:pt x="4559274" y="2441982"/>
                  <a:pt x="4553133" y="2448123"/>
                  <a:pt x="4545558" y="2448123"/>
                </a:cubicBezTo>
                <a:cubicBezTo>
                  <a:pt x="4537983" y="2448123"/>
                  <a:pt x="4531842" y="2441982"/>
                  <a:pt x="4531842" y="2434407"/>
                </a:cubicBezTo>
                <a:cubicBezTo>
                  <a:pt x="4531842" y="2426832"/>
                  <a:pt x="4537983" y="2420691"/>
                  <a:pt x="4545558" y="2420691"/>
                </a:cubicBezTo>
                <a:close/>
                <a:moveTo>
                  <a:pt x="4442955" y="2420691"/>
                </a:moveTo>
                <a:cubicBezTo>
                  <a:pt x="4450530" y="2420691"/>
                  <a:pt x="4456671" y="2426832"/>
                  <a:pt x="4456671" y="2434407"/>
                </a:cubicBezTo>
                <a:cubicBezTo>
                  <a:pt x="4456671" y="2441982"/>
                  <a:pt x="4450530" y="2448123"/>
                  <a:pt x="4442955" y="2448123"/>
                </a:cubicBezTo>
                <a:cubicBezTo>
                  <a:pt x="4435380" y="2448123"/>
                  <a:pt x="4429239" y="2441982"/>
                  <a:pt x="4429239" y="2434407"/>
                </a:cubicBezTo>
                <a:cubicBezTo>
                  <a:pt x="4429239" y="2426832"/>
                  <a:pt x="4435380" y="2420691"/>
                  <a:pt x="4442955" y="2420691"/>
                </a:cubicBezTo>
                <a:close/>
                <a:moveTo>
                  <a:pt x="4340678" y="2420691"/>
                </a:moveTo>
                <a:cubicBezTo>
                  <a:pt x="4348253" y="2420691"/>
                  <a:pt x="4354394" y="2426832"/>
                  <a:pt x="4354394" y="2434407"/>
                </a:cubicBezTo>
                <a:cubicBezTo>
                  <a:pt x="4354394" y="2441982"/>
                  <a:pt x="4348253" y="2448123"/>
                  <a:pt x="4340678" y="2448123"/>
                </a:cubicBezTo>
                <a:cubicBezTo>
                  <a:pt x="4333103" y="2448123"/>
                  <a:pt x="4326962" y="2441982"/>
                  <a:pt x="4326962" y="2434407"/>
                </a:cubicBezTo>
                <a:cubicBezTo>
                  <a:pt x="4326962" y="2426832"/>
                  <a:pt x="4333103" y="2420691"/>
                  <a:pt x="4340678" y="2420691"/>
                </a:cubicBezTo>
                <a:close/>
                <a:moveTo>
                  <a:pt x="4238074" y="2420691"/>
                </a:moveTo>
                <a:cubicBezTo>
                  <a:pt x="4245649" y="2420691"/>
                  <a:pt x="4251790" y="2426832"/>
                  <a:pt x="4251790" y="2434407"/>
                </a:cubicBezTo>
                <a:cubicBezTo>
                  <a:pt x="4251790" y="2441982"/>
                  <a:pt x="4245649" y="2448123"/>
                  <a:pt x="4238074" y="2448123"/>
                </a:cubicBezTo>
                <a:cubicBezTo>
                  <a:pt x="4230499" y="2448123"/>
                  <a:pt x="4224358" y="2441982"/>
                  <a:pt x="4224358" y="2434407"/>
                </a:cubicBezTo>
                <a:cubicBezTo>
                  <a:pt x="4224358" y="2426832"/>
                  <a:pt x="4230499" y="2420691"/>
                  <a:pt x="4238074" y="2420691"/>
                </a:cubicBezTo>
                <a:close/>
                <a:moveTo>
                  <a:pt x="2496510" y="2420691"/>
                </a:moveTo>
                <a:cubicBezTo>
                  <a:pt x="2504086" y="2420691"/>
                  <a:pt x="2510224" y="2426832"/>
                  <a:pt x="2510224" y="2434407"/>
                </a:cubicBezTo>
                <a:cubicBezTo>
                  <a:pt x="2510224" y="2441982"/>
                  <a:pt x="2504086" y="2448123"/>
                  <a:pt x="2496510" y="2448123"/>
                </a:cubicBezTo>
                <a:cubicBezTo>
                  <a:pt x="2488935" y="2448123"/>
                  <a:pt x="2482799" y="2441982"/>
                  <a:pt x="2482799" y="2434407"/>
                </a:cubicBezTo>
                <a:cubicBezTo>
                  <a:pt x="2482799" y="2426832"/>
                  <a:pt x="2488935" y="2420691"/>
                  <a:pt x="2496510" y="2420691"/>
                </a:cubicBezTo>
                <a:close/>
                <a:moveTo>
                  <a:pt x="2394234" y="2420691"/>
                </a:moveTo>
                <a:cubicBezTo>
                  <a:pt x="2401812" y="2420691"/>
                  <a:pt x="2407951" y="2426832"/>
                  <a:pt x="2407951" y="2434407"/>
                </a:cubicBezTo>
                <a:cubicBezTo>
                  <a:pt x="2407951" y="2441982"/>
                  <a:pt x="2401812" y="2448123"/>
                  <a:pt x="2394234" y="2448123"/>
                </a:cubicBezTo>
                <a:cubicBezTo>
                  <a:pt x="2386656" y="2448123"/>
                  <a:pt x="2380523" y="2441982"/>
                  <a:pt x="2380523" y="2434407"/>
                </a:cubicBezTo>
                <a:cubicBezTo>
                  <a:pt x="2380523" y="2426832"/>
                  <a:pt x="2386656" y="2420691"/>
                  <a:pt x="2394234" y="2420691"/>
                </a:cubicBezTo>
                <a:close/>
                <a:moveTo>
                  <a:pt x="1984480" y="2420691"/>
                </a:moveTo>
                <a:cubicBezTo>
                  <a:pt x="1992051" y="2420691"/>
                  <a:pt x="1998194" y="2426832"/>
                  <a:pt x="1998194" y="2434407"/>
                </a:cubicBezTo>
                <a:cubicBezTo>
                  <a:pt x="1998194" y="2441982"/>
                  <a:pt x="1992051" y="2448123"/>
                  <a:pt x="1984480" y="2448123"/>
                </a:cubicBezTo>
                <a:cubicBezTo>
                  <a:pt x="1976903" y="2448123"/>
                  <a:pt x="1970758" y="2441982"/>
                  <a:pt x="1970758" y="2434407"/>
                </a:cubicBezTo>
                <a:cubicBezTo>
                  <a:pt x="1970758" y="2426832"/>
                  <a:pt x="1976903" y="2420691"/>
                  <a:pt x="1984480" y="2420691"/>
                </a:cubicBezTo>
                <a:close/>
                <a:moveTo>
                  <a:pt x="1882196" y="2420691"/>
                </a:moveTo>
                <a:cubicBezTo>
                  <a:pt x="1889778" y="2420691"/>
                  <a:pt x="1895914" y="2426832"/>
                  <a:pt x="1895914" y="2434407"/>
                </a:cubicBezTo>
                <a:cubicBezTo>
                  <a:pt x="1895914" y="2441982"/>
                  <a:pt x="1889778" y="2448123"/>
                  <a:pt x="1882196" y="2448123"/>
                </a:cubicBezTo>
                <a:cubicBezTo>
                  <a:pt x="1874623" y="2448123"/>
                  <a:pt x="1868482" y="2441982"/>
                  <a:pt x="1868482" y="2434407"/>
                </a:cubicBezTo>
                <a:cubicBezTo>
                  <a:pt x="1868482" y="2426832"/>
                  <a:pt x="1874623" y="2420691"/>
                  <a:pt x="1882196" y="2420691"/>
                </a:cubicBezTo>
                <a:close/>
                <a:moveTo>
                  <a:pt x="1779600" y="2420691"/>
                </a:moveTo>
                <a:cubicBezTo>
                  <a:pt x="1787171" y="2420691"/>
                  <a:pt x="1793309" y="2426832"/>
                  <a:pt x="1793309" y="2434407"/>
                </a:cubicBezTo>
                <a:cubicBezTo>
                  <a:pt x="1793309" y="2441982"/>
                  <a:pt x="1787171" y="2448123"/>
                  <a:pt x="1779600" y="2448123"/>
                </a:cubicBezTo>
                <a:cubicBezTo>
                  <a:pt x="1772020" y="2448123"/>
                  <a:pt x="1765880" y="2441982"/>
                  <a:pt x="1765880" y="2434407"/>
                </a:cubicBezTo>
                <a:cubicBezTo>
                  <a:pt x="1765880" y="2426832"/>
                  <a:pt x="1772020" y="2420691"/>
                  <a:pt x="1779600" y="2420691"/>
                </a:cubicBezTo>
                <a:close/>
                <a:moveTo>
                  <a:pt x="1677319" y="2420691"/>
                </a:moveTo>
                <a:cubicBezTo>
                  <a:pt x="1684898" y="2420691"/>
                  <a:pt x="1691038" y="2426832"/>
                  <a:pt x="1691038" y="2434407"/>
                </a:cubicBezTo>
                <a:cubicBezTo>
                  <a:pt x="1691038" y="2441982"/>
                  <a:pt x="1684898" y="2448123"/>
                  <a:pt x="1677319" y="2448123"/>
                </a:cubicBezTo>
                <a:cubicBezTo>
                  <a:pt x="1669747" y="2448123"/>
                  <a:pt x="1663599" y="2441982"/>
                  <a:pt x="1663599" y="2434407"/>
                </a:cubicBezTo>
                <a:cubicBezTo>
                  <a:pt x="1663599" y="2426832"/>
                  <a:pt x="1669747" y="2420691"/>
                  <a:pt x="1677319" y="2420691"/>
                </a:cubicBezTo>
                <a:close/>
                <a:moveTo>
                  <a:pt x="1574716" y="2420691"/>
                </a:moveTo>
                <a:cubicBezTo>
                  <a:pt x="1582284" y="2420691"/>
                  <a:pt x="1588430" y="2426832"/>
                  <a:pt x="1588430" y="2434407"/>
                </a:cubicBezTo>
                <a:cubicBezTo>
                  <a:pt x="1588430" y="2441982"/>
                  <a:pt x="1582284" y="2448123"/>
                  <a:pt x="1574716" y="2448123"/>
                </a:cubicBezTo>
                <a:cubicBezTo>
                  <a:pt x="1567137" y="2448123"/>
                  <a:pt x="1560998" y="2441982"/>
                  <a:pt x="1560998" y="2434407"/>
                </a:cubicBezTo>
                <a:cubicBezTo>
                  <a:pt x="1560998" y="2426832"/>
                  <a:pt x="1567137" y="2420691"/>
                  <a:pt x="1574716" y="2420691"/>
                </a:cubicBezTo>
                <a:close/>
                <a:moveTo>
                  <a:pt x="4935456" y="2403813"/>
                </a:moveTo>
                <a:cubicBezTo>
                  <a:pt x="4943031" y="2403813"/>
                  <a:pt x="4949172" y="2409954"/>
                  <a:pt x="4949172" y="2417529"/>
                </a:cubicBezTo>
                <a:cubicBezTo>
                  <a:pt x="4949172" y="2425104"/>
                  <a:pt x="4943031" y="2431245"/>
                  <a:pt x="4935456" y="2431245"/>
                </a:cubicBezTo>
                <a:cubicBezTo>
                  <a:pt x="4927881" y="2431245"/>
                  <a:pt x="4921740" y="2425104"/>
                  <a:pt x="4921740" y="2417529"/>
                </a:cubicBezTo>
                <a:cubicBezTo>
                  <a:pt x="4921740" y="2409954"/>
                  <a:pt x="4927881" y="2403813"/>
                  <a:pt x="4935456" y="2403813"/>
                </a:cubicBezTo>
                <a:close/>
                <a:moveTo>
                  <a:pt x="4995697" y="2399177"/>
                </a:moveTo>
                <a:cubicBezTo>
                  <a:pt x="5003272" y="2399177"/>
                  <a:pt x="5009413" y="2405318"/>
                  <a:pt x="5009413" y="2412893"/>
                </a:cubicBezTo>
                <a:cubicBezTo>
                  <a:pt x="5009413" y="2420468"/>
                  <a:pt x="5003272" y="2426609"/>
                  <a:pt x="4995697" y="2426609"/>
                </a:cubicBezTo>
                <a:cubicBezTo>
                  <a:pt x="4988122" y="2426609"/>
                  <a:pt x="4981981" y="2420468"/>
                  <a:pt x="4981981" y="2412893"/>
                </a:cubicBezTo>
                <a:cubicBezTo>
                  <a:pt x="4981981" y="2405318"/>
                  <a:pt x="4988122" y="2399177"/>
                  <a:pt x="4995697" y="2399177"/>
                </a:cubicBezTo>
                <a:close/>
                <a:moveTo>
                  <a:pt x="4811010" y="2399177"/>
                </a:moveTo>
                <a:cubicBezTo>
                  <a:pt x="4818585" y="2399177"/>
                  <a:pt x="4824726" y="2405318"/>
                  <a:pt x="4824726" y="2412893"/>
                </a:cubicBezTo>
                <a:cubicBezTo>
                  <a:pt x="4824726" y="2420468"/>
                  <a:pt x="4818585" y="2426609"/>
                  <a:pt x="4811010" y="2426609"/>
                </a:cubicBezTo>
                <a:cubicBezTo>
                  <a:pt x="4803435" y="2426609"/>
                  <a:pt x="4797294" y="2420468"/>
                  <a:pt x="4797294" y="2412893"/>
                </a:cubicBezTo>
                <a:cubicBezTo>
                  <a:pt x="4797294" y="2405318"/>
                  <a:pt x="4803435" y="2399177"/>
                  <a:pt x="4811010" y="2399177"/>
                </a:cubicBezTo>
                <a:close/>
                <a:moveTo>
                  <a:pt x="5050309" y="2398517"/>
                </a:moveTo>
                <a:cubicBezTo>
                  <a:pt x="5057884" y="2398517"/>
                  <a:pt x="5064025" y="2404658"/>
                  <a:pt x="5064025" y="2412233"/>
                </a:cubicBezTo>
                <a:cubicBezTo>
                  <a:pt x="5064025" y="2419808"/>
                  <a:pt x="5057884" y="2425949"/>
                  <a:pt x="5050309" y="2425949"/>
                </a:cubicBezTo>
                <a:cubicBezTo>
                  <a:pt x="5042734" y="2425949"/>
                  <a:pt x="5036593" y="2419808"/>
                  <a:pt x="5036593" y="2412233"/>
                </a:cubicBezTo>
                <a:cubicBezTo>
                  <a:pt x="5036593" y="2404658"/>
                  <a:pt x="5042734" y="2398517"/>
                  <a:pt x="5050309" y="2398517"/>
                </a:cubicBezTo>
                <a:close/>
                <a:moveTo>
                  <a:pt x="5155230" y="2398184"/>
                </a:moveTo>
                <a:cubicBezTo>
                  <a:pt x="5162805" y="2398184"/>
                  <a:pt x="5168946" y="2404325"/>
                  <a:pt x="5168946" y="2411900"/>
                </a:cubicBezTo>
                <a:cubicBezTo>
                  <a:pt x="5168946" y="2419475"/>
                  <a:pt x="5162805" y="2425616"/>
                  <a:pt x="5155230" y="2425616"/>
                </a:cubicBezTo>
                <a:cubicBezTo>
                  <a:pt x="5147655" y="2425616"/>
                  <a:pt x="5141514" y="2419475"/>
                  <a:pt x="5141514" y="2411900"/>
                </a:cubicBezTo>
                <a:cubicBezTo>
                  <a:pt x="5141514" y="2404325"/>
                  <a:pt x="5147655" y="2398184"/>
                  <a:pt x="5155230" y="2398184"/>
                </a:cubicBezTo>
                <a:close/>
                <a:moveTo>
                  <a:pt x="5103267" y="2398184"/>
                </a:moveTo>
                <a:cubicBezTo>
                  <a:pt x="5110842" y="2398184"/>
                  <a:pt x="5116983" y="2404325"/>
                  <a:pt x="5116983" y="2411900"/>
                </a:cubicBezTo>
                <a:cubicBezTo>
                  <a:pt x="5116983" y="2419475"/>
                  <a:pt x="5110842" y="2425616"/>
                  <a:pt x="5103267" y="2425616"/>
                </a:cubicBezTo>
                <a:cubicBezTo>
                  <a:pt x="5095692" y="2425616"/>
                  <a:pt x="5089551" y="2419475"/>
                  <a:pt x="5089551" y="2411900"/>
                </a:cubicBezTo>
                <a:cubicBezTo>
                  <a:pt x="5089551" y="2404325"/>
                  <a:pt x="5095692" y="2398184"/>
                  <a:pt x="5103267" y="2398184"/>
                </a:cubicBezTo>
                <a:close/>
                <a:moveTo>
                  <a:pt x="4703767" y="2398184"/>
                </a:moveTo>
                <a:cubicBezTo>
                  <a:pt x="4711342" y="2398184"/>
                  <a:pt x="4717483" y="2404325"/>
                  <a:pt x="4717483" y="2411900"/>
                </a:cubicBezTo>
                <a:cubicBezTo>
                  <a:pt x="4717483" y="2419475"/>
                  <a:pt x="4711342" y="2425616"/>
                  <a:pt x="4703767" y="2425616"/>
                </a:cubicBezTo>
                <a:cubicBezTo>
                  <a:pt x="4696192" y="2425616"/>
                  <a:pt x="4690051" y="2419475"/>
                  <a:pt x="4690051" y="2411900"/>
                </a:cubicBezTo>
                <a:cubicBezTo>
                  <a:pt x="4690051" y="2404325"/>
                  <a:pt x="4696192" y="2398184"/>
                  <a:pt x="4703767" y="2398184"/>
                </a:cubicBezTo>
                <a:close/>
                <a:moveTo>
                  <a:pt x="7873281" y="2397854"/>
                </a:moveTo>
                <a:cubicBezTo>
                  <a:pt x="7880856" y="2397854"/>
                  <a:pt x="7886997" y="2403995"/>
                  <a:pt x="7886997" y="2411570"/>
                </a:cubicBezTo>
                <a:cubicBezTo>
                  <a:pt x="7886997" y="2419145"/>
                  <a:pt x="7880856" y="2425286"/>
                  <a:pt x="7873281" y="2425286"/>
                </a:cubicBezTo>
                <a:cubicBezTo>
                  <a:pt x="7865706" y="2425286"/>
                  <a:pt x="7859565" y="2419145"/>
                  <a:pt x="7859565" y="2411570"/>
                </a:cubicBezTo>
                <a:cubicBezTo>
                  <a:pt x="7859565" y="2403995"/>
                  <a:pt x="7865706" y="2397854"/>
                  <a:pt x="7873281" y="2397854"/>
                </a:cubicBezTo>
                <a:close/>
                <a:moveTo>
                  <a:pt x="7821977" y="2397854"/>
                </a:moveTo>
                <a:cubicBezTo>
                  <a:pt x="7829552" y="2397854"/>
                  <a:pt x="7835693" y="2403995"/>
                  <a:pt x="7835693" y="2411570"/>
                </a:cubicBezTo>
                <a:cubicBezTo>
                  <a:pt x="7835693" y="2419145"/>
                  <a:pt x="7829552" y="2425286"/>
                  <a:pt x="7821977" y="2425286"/>
                </a:cubicBezTo>
                <a:cubicBezTo>
                  <a:pt x="7814402" y="2425286"/>
                  <a:pt x="7808261" y="2419145"/>
                  <a:pt x="7808261" y="2411570"/>
                </a:cubicBezTo>
                <a:cubicBezTo>
                  <a:pt x="7808261" y="2403995"/>
                  <a:pt x="7814402" y="2397854"/>
                  <a:pt x="7821977" y="2397854"/>
                </a:cubicBezTo>
                <a:close/>
                <a:moveTo>
                  <a:pt x="7771004" y="2397854"/>
                </a:moveTo>
                <a:cubicBezTo>
                  <a:pt x="7778579" y="2397854"/>
                  <a:pt x="7784720" y="2403995"/>
                  <a:pt x="7784720" y="2411570"/>
                </a:cubicBezTo>
                <a:cubicBezTo>
                  <a:pt x="7784720" y="2419145"/>
                  <a:pt x="7778579" y="2425286"/>
                  <a:pt x="7771004" y="2425286"/>
                </a:cubicBezTo>
                <a:cubicBezTo>
                  <a:pt x="7763429" y="2425286"/>
                  <a:pt x="7757288" y="2419145"/>
                  <a:pt x="7757288" y="2411570"/>
                </a:cubicBezTo>
                <a:cubicBezTo>
                  <a:pt x="7757288" y="2403995"/>
                  <a:pt x="7763429" y="2397854"/>
                  <a:pt x="7771004" y="2397854"/>
                </a:cubicBezTo>
                <a:close/>
                <a:moveTo>
                  <a:pt x="7719704" y="2397854"/>
                </a:moveTo>
                <a:cubicBezTo>
                  <a:pt x="7727279" y="2397854"/>
                  <a:pt x="7733420" y="2403995"/>
                  <a:pt x="7733420" y="2411570"/>
                </a:cubicBezTo>
                <a:cubicBezTo>
                  <a:pt x="7733420" y="2419145"/>
                  <a:pt x="7727279" y="2425286"/>
                  <a:pt x="7719704" y="2425286"/>
                </a:cubicBezTo>
                <a:cubicBezTo>
                  <a:pt x="7712129" y="2425286"/>
                  <a:pt x="7705988" y="2419145"/>
                  <a:pt x="7705988" y="2411570"/>
                </a:cubicBezTo>
                <a:cubicBezTo>
                  <a:pt x="7705988" y="2403995"/>
                  <a:pt x="7712129" y="2397854"/>
                  <a:pt x="7719704" y="2397854"/>
                </a:cubicBezTo>
                <a:close/>
                <a:moveTo>
                  <a:pt x="7668400" y="2397854"/>
                </a:moveTo>
                <a:cubicBezTo>
                  <a:pt x="7675975" y="2397854"/>
                  <a:pt x="7682116" y="2403995"/>
                  <a:pt x="7682116" y="2411570"/>
                </a:cubicBezTo>
                <a:cubicBezTo>
                  <a:pt x="7682116" y="2419145"/>
                  <a:pt x="7675975" y="2425286"/>
                  <a:pt x="7668400" y="2425286"/>
                </a:cubicBezTo>
                <a:cubicBezTo>
                  <a:pt x="7660825" y="2425286"/>
                  <a:pt x="7654684" y="2419145"/>
                  <a:pt x="7654684" y="2411570"/>
                </a:cubicBezTo>
                <a:cubicBezTo>
                  <a:pt x="7654684" y="2403995"/>
                  <a:pt x="7660825" y="2397854"/>
                  <a:pt x="7668400" y="2397854"/>
                </a:cubicBezTo>
                <a:close/>
                <a:moveTo>
                  <a:pt x="7617097" y="2397854"/>
                </a:moveTo>
                <a:cubicBezTo>
                  <a:pt x="7624672" y="2397854"/>
                  <a:pt x="7630813" y="2403995"/>
                  <a:pt x="7630813" y="2411570"/>
                </a:cubicBezTo>
                <a:cubicBezTo>
                  <a:pt x="7630813" y="2419145"/>
                  <a:pt x="7624672" y="2425286"/>
                  <a:pt x="7617097" y="2425286"/>
                </a:cubicBezTo>
                <a:cubicBezTo>
                  <a:pt x="7609522" y="2425286"/>
                  <a:pt x="7603381" y="2419145"/>
                  <a:pt x="7603381" y="2411570"/>
                </a:cubicBezTo>
                <a:cubicBezTo>
                  <a:pt x="7603381" y="2403995"/>
                  <a:pt x="7609522" y="2397854"/>
                  <a:pt x="7617097" y="2397854"/>
                </a:cubicBezTo>
                <a:close/>
                <a:moveTo>
                  <a:pt x="7566123" y="2397854"/>
                </a:moveTo>
                <a:cubicBezTo>
                  <a:pt x="7573698" y="2397854"/>
                  <a:pt x="7579839" y="2403995"/>
                  <a:pt x="7579839" y="2411570"/>
                </a:cubicBezTo>
                <a:cubicBezTo>
                  <a:pt x="7579839" y="2419145"/>
                  <a:pt x="7573698" y="2425286"/>
                  <a:pt x="7566123" y="2425286"/>
                </a:cubicBezTo>
                <a:cubicBezTo>
                  <a:pt x="7558548" y="2425286"/>
                  <a:pt x="7552407" y="2419145"/>
                  <a:pt x="7552407" y="2411570"/>
                </a:cubicBezTo>
                <a:cubicBezTo>
                  <a:pt x="7552407" y="2403995"/>
                  <a:pt x="7558548" y="2397854"/>
                  <a:pt x="7566123" y="2397854"/>
                </a:cubicBezTo>
                <a:close/>
                <a:moveTo>
                  <a:pt x="7514823" y="2397854"/>
                </a:moveTo>
                <a:cubicBezTo>
                  <a:pt x="7522398" y="2397854"/>
                  <a:pt x="7528539" y="2403995"/>
                  <a:pt x="7528539" y="2411570"/>
                </a:cubicBezTo>
                <a:cubicBezTo>
                  <a:pt x="7528539" y="2419145"/>
                  <a:pt x="7522398" y="2425286"/>
                  <a:pt x="7514823" y="2425286"/>
                </a:cubicBezTo>
                <a:cubicBezTo>
                  <a:pt x="7507248" y="2425286"/>
                  <a:pt x="7501107" y="2419145"/>
                  <a:pt x="7501107" y="2411570"/>
                </a:cubicBezTo>
                <a:cubicBezTo>
                  <a:pt x="7501107" y="2403995"/>
                  <a:pt x="7507248" y="2397854"/>
                  <a:pt x="7514823" y="2397854"/>
                </a:cubicBezTo>
                <a:close/>
                <a:moveTo>
                  <a:pt x="7463520" y="2397854"/>
                </a:moveTo>
                <a:cubicBezTo>
                  <a:pt x="7471095" y="2397854"/>
                  <a:pt x="7477236" y="2403995"/>
                  <a:pt x="7477236" y="2411570"/>
                </a:cubicBezTo>
                <a:cubicBezTo>
                  <a:pt x="7477236" y="2419145"/>
                  <a:pt x="7471095" y="2425286"/>
                  <a:pt x="7463520" y="2425286"/>
                </a:cubicBezTo>
                <a:cubicBezTo>
                  <a:pt x="7455945" y="2425286"/>
                  <a:pt x="7449804" y="2419145"/>
                  <a:pt x="7449804" y="2411570"/>
                </a:cubicBezTo>
                <a:cubicBezTo>
                  <a:pt x="7449804" y="2403995"/>
                  <a:pt x="7455945" y="2397854"/>
                  <a:pt x="7463520" y="2397854"/>
                </a:cubicBezTo>
                <a:close/>
                <a:moveTo>
                  <a:pt x="7412216" y="2397854"/>
                </a:moveTo>
                <a:cubicBezTo>
                  <a:pt x="7419791" y="2397854"/>
                  <a:pt x="7425932" y="2403995"/>
                  <a:pt x="7425932" y="2411570"/>
                </a:cubicBezTo>
                <a:cubicBezTo>
                  <a:pt x="7425932" y="2419145"/>
                  <a:pt x="7419791" y="2425286"/>
                  <a:pt x="7412216" y="2425286"/>
                </a:cubicBezTo>
                <a:cubicBezTo>
                  <a:pt x="7404641" y="2425286"/>
                  <a:pt x="7398500" y="2419145"/>
                  <a:pt x="7398500" y="2411570"/>
                </a:cubicBezTo>
                <a:cubicBezTo>
                  <a:pt x="7398500" y="2403995"/>
                  <a:pt x="7404641" y="2397854"/>
                  <a:pt x="7412216" y="2397854"/>
                </a:cubicBezTo>
                <a:close/>
                <a:moveTo>
                  <a:pt x="7361246" y="2397854"/>
                </a:moveTo>
                <a:cubicBezTo>
                  <a:pt x="7368821" y="2397854"/>
                  <a:pt x="7374962" y="2403995"/>
                  <a:pt x="7374962" y="2411570"/>
                </a:cubicBezTo>
                <a:cubicBezTo>
                  <a:pt x="7374962" y="2419145"/>
                  <a:pt x="7368821" y="2425286"/>
                  <a:pt x="7361246" y="2425286"/>
                </a:cubicBezTo>
                <a:cubicBezTo>
                  <a:pt x="7353671" y="2425286"/>
                  <a:pt x="7347530" y="2419145"/>
                  <a:pt x="7347530" y="2411570"/>
                </a:cubicBezTo>
                <a:cubicBezTo>
                  <a:pt x="7347530" y="2403995"/>
                  <a:pt x="7353671" y="2397854"/>
                  <a:pt x="7361246" y="2397854"/>
                </a:cubicBezTo>
                <a:close/>
                <a:moveTo>
                  <a:pt x="7309943" y="2397854"/>
                </a:moveTo>
                <a:cubicBezTo>
                  <a:pt x="7317518" y="2397854"/>
                  <a:pt x="7323659" y="2403995"/>
                  <a:pt x="7323659" y="2411570"/>
                </a:cubicBezTo>
                <a:cubicBezTo>
                  <a:pt x="7323659" y="2419145"/>
                  <a:pt x="7317518" y="2425286"/>
                  <a:pt x="7309943" y="2425286"/>
                </a:cubicBezTo>
                <a:cubicBezTo>
                  <a:pt x="7302368" y="2425286"/>
                  <a:pt x="7296227" y="2419145"/>
                  <a:pt x="7296227" y="2411570"/>
                </a:cubicBezTo>
                <a:cubicBezTo>
                  <a:pt x="7296227" y="2403995"/>
                  <a:pt x="7302368" y="2397854"/>
                  <a:pt x="7309943" y="2397854"/>
                </a:cubicBezTo>
                <a:close/>
                <a:moveTo>
                  <a:pt x="7258639" y="2397854"/>
                </a:moveTo>
                <a:cubicBezTo>
                  <a:pt x="7266214" y="2397854"/>
                  <a:pt x="7272355" y="2403995"/>
                  <a:pt x="7272355" y="2411570"/>
                </a:cubicBezTo>
                <a:cubicBezTo>
                  <a:pt x="7272355" y="2419145"/>
                  <a:pt x="7266214" y="2425286"/>
                  <a:pt x="7258639" y="2425286"/>
                </a:cubicBezTo>
                <a:cubicBezTo>
                  <a:pt x="7251064" y="2425286"/>
                  <a:pt x="7244923" y="2419145"/>
                  <a:pt x="7244923" y="2411570"/>
                </a:cubicBezTo>
                <a:cubicBezTo>
                  <a:pt x="7244923" y="2403995"/>
                  <a:pt x="7251064" y="2397854"/>
                  <a:pt x="7258639" y="2397854"/>
                </a:cubicBezTo>
                <a:close/>
                <a:moveTo>
                  <a:pt x="7207336" y="2397854"/>
                </a:moveTo>
                <a:cubicBezTo>
                  <a:pt x="7214911" y="2397854"/>
                  <a:pt x="7221052" y="2403995"/>
                  <a:pt x="7221052" y="2411570"/>
                </a:cubicBezTo>
                <a:cubicBezTo>
                  <a:pt x="7221052" y="2419145"/>
                  <a:pt x="7214911" y="2425286"/>
                  <a:pt x="7207336" y="2425286"/>
                </a:cubicBezTo>
                <a:cubicBezTo>
                  <a:pt x="7199761" y="2425286"/>
                  <a:pt x="7193620" y="2419145"/>
                  <a:pt x="7193620" y="2411570"/>
                </a:cubicBezTo>
                <a:cubicBezTo>
                  <a:pt x="7193620" y="2403995"/>
                  <a:pt x="7199761" y="2397854"/>
                  <a:pt x="7207336" y="2397854"/>
                </a:cubicBezTo>
                <a:close/>
                <a:moveTo>
                  <a:pt x="7156366" y="2397854"/>
                </a:moveTo>
                <a:cubicBezTo>
                  <a:pt x="7163941" y="2397854"/>
                  <a:pt x="7170082" y="2403995"/>
                  <a:pt x="7170082" y="2411570"/>
                </a:cubicBezTo>
                <a:cubicBezTo>
                  <a:pt x="7170082" y="2419145"/>
                  <a:pt x="7163941" y="2425286"/>
                  <a:pt x="7156366" y="2425286"/>
                </a:cubicBezTo>
                <a:cubicBezTo>
                  <a:pt x="7148791" y="2425286"/>
                  <a:pt x="7142650" y="2419145"/>
                  <a:pt x="7142650" y="2411570"/>
                </a:cubicBezTo>
                <a:cubicBezTo>
                  <a:pt x="7142650" y="2403995"/>
                  <a:pt x="7148791" y="2397854"/>
                  <a:pt x="7156366" y="2397854"/>
                </a:cubicBezTo>
                <a:close/>
                <a:moveTo>
                  <a:pt x="7105062" y="2397854"/>
                </a:moveTo>
                <a:cubicBezTo>
                  <a:pt x="7112637" y="2397854"/>
                  <a:pt x="7118778" y="2403995"/>
                  <a:pt x="7118778" y="2411570"/>
                </a:cubicBezTo>
                <a:cubicBezTo>
                  <a:pt x="7118778" y="2419145"/>
                  <a:pt x="7112637" y="2425286"/>
                  <a:pt x="7105062" y="2425286"/>
                </a:cubicBezTo>
                <a:cubicBezTo>
                  <a:pt x="7097487" y="2425286"/>
                  <a:pt x="7091346" y="2419145"/>
                  <a:pt x="7091346" y="2411570"/>
                </a:cubicBezTo>
                <a:cubicBezTo>
                  <a:pt x="7091346" y="2403995"/>
                  <a:pt x="7097487" y="2397854"/>
                  <a:pt x="7105062" y="2397854"/>
                </a:cubicBezTo>
                <a:close/>
                <a:moveTo>
                  <a:pt x="7053759" y="2397854"/>
                </a:moveTo>
                <a:cubicBezTo>
                  <a:pt x="7061334" y="2397854"/>
                  <a:pt x="7067475" y="2403995"/>
                  <a:pt x="7067475" y="2411570"/>
                </a:cubicBezTo>
                <a:cubicBezTo>
                  <a:pt x="7067475" y="2419145"/>
                  <a:pt x="7061334" y="2425286"/>
                  <a:pt x="7053759" y="2425286"/>
                </a:cubicBezTo>
                <a:cubicBezTo>
                  <a:pt x="7046184" y="2425286"/>
                  <a:pt x="7040043" y="2419145"/>
                  <a:pt x="7040043" y="2411570"/>
                </a:cubicBezTo>
                <a:cubicBezTo>
                  <a:pt x="7040043" y="2403995"/>
                  <a:pt x="7046184" y="2397854"/>
                  <a:pt x="7053759" y="2397854"/>
                </a:cubicBezTo>
                <a:close/>
                <a:moveTo>
                  <a:pt x="7002459" y="2397854"/>
                </a:moveTo>
                <a:cubicBezTo>
                  <a:pt x="7010034" y="2397854"/>
                  <a:pt x="7016175" y="2403995"/>
                  <a:pt x="7016175" y="2411570"/>
                </a:cubicBezTo>
                <a:cubicBezTo>
                  <a:pt x="7016175" y="2419145"/>
                  <a:pt x="7010034" y="2425286"/>
                  <a:pt x="7002459" y="2425286"/>
                </a:cubicBezTo>
                <a:cubicBezTo>
                  <a:pt x="6994884" y="2425286"/>
                  <a:pt x="6988743" y="2419145"/>
                  <a:pt x="6988743" y="2411570"/>
                </a:cubicBezTo>
                <a:cubicBezTo>
                  <a:pt x="6988743" y="2403995"/>
                  <a:pt x="6994884" y="2397854"/>
                  <a:pt x="7002459" y="2397854"/>
                </a:cubicBezTo>
                <a:close/>
                <a:moveTo>
                  <a:pt x="6951485" y="2397854"/>
                </a:moveTo>
                <a:cubicBezTo>
                  <a:pt x="6959060" y="2397854"/>
                  <a:pt x="6965201" y="2403995"/>
                  <a:pt x="6965201" y="2411570"/>
                </a:cubicBezTo>
                <a:cubicBezTo>
                  <a:pt x="6965201" y="2419145"/>
                  <a:pt x="6959060" y="2425286"/>
                  <a:pt x="6951485" y="2425286"/>
                </a:cubicBezTo>
                <a:cubicBezTo>
                  <a:pt x="6943910" y="2425286"/>
                  <a:pt x="6937769" y="2419145"/>
                  <a:pt x="6937769" y="2411570"/>
                </a:cubicBezTo>
                <a:cubicBezTo>
                  <a:pt x="6937769" y="2403995"/>
                  <a:pt x="6943910" y="2397854"/>
                  <a:pt x="6951485" y="2397854"/>
                </a:cubicBezTo>
                <a:close/>
                <a:moveTo>
                  <a:pt x="6900182" y="2397854"/>
                </a:moveTo>
                <a:cubicBezTo>
                  <a:pt x="6907757" y="2397854"/>
                  <a:pt x="6913898" y="2403995"/>
                  <a:pt x="6913898" y="2411570"/>
                </a:cubicBezTo>
                <a:cubicBezTo>
                  <a:pt x="6913898" y="2419145"/>
                  <a:pt x="6907757" y="2425286"/>
                  <a:pt x="6900182" y="2425286"/>
                </a:cubicBezTo>
                <a:cubicBezTo>
                  <a:pt x="6892607" y="2425286"/>
                  <a:pt x="6886466" y="2419145"/>
                  <a:pt x="6886466" y="2411570"/>
                </a:cubicBezTo>
                <a:cubicBezTo>
                  <a:pt x="6886466" y="2403995"/>
                  <a:pt x="6892607" y="2397854"/>
                  <a:pt x="6900182" y="2397854"/>
                </a:cubicBezTo>
                <a:close/>
                <a:moveTo>
                  <a:pt x="6848882" y="2397854"/>
                </a:moveTo>
                <a:cubicBezTo>
                  <a:pt x="6856457" y="2397854"/>
                  <a:pt x="6862598" y="2403995"/>
                  <a:pt x="6862598" y="2411570"/>
                </a:cubicBezTo>
                <a:cubicBezTo>
                  <a:pt x="6862598" y="2419145"/>
                  <a:pt x="6856457" y="2425286"/>
                  <a:pt x="6848882" y="2425286"/>
                </a:cubicBezTo>
                <a:cubicBezTo>
                  <a:pt x="6841307" y="2425286"/>
                  <a:pt x="6835166" y="2419145"/>
                  <a:pt x="6835166" y="2411570"/>
                </a:cubicBezTo>
                <a:cubicBezTo>
                  <a:pt x="6835166" y="2403995"/>
                  <a:pt x="6841307" y="2397854"/>
                  <a:pt x="6848882" y="2397854"/>
                </a:cubicBezTo>
                <a:close/>
                <a:moveTo>
                  <a:pt x="6797578" y="2397854"/>
                </a:moveTo>
                <a:cubicBezTo>
                  <a:pt x="6805153" y="2397854"/>
                  <a:pt x="6811294" y="2403995"/>
                  <a:pt x="6811294" y="2411570"/>
                </a:cubicBezTo>
                <a:cubicBezTo>
                  <a:pt x="6811294" y="2419145"/>
                  <a:pt x="6805153" y="2425286"/>
                  <a:pt x="6797578" y="2425286"/>
                </a:cubicBezTo>
                <a:cubicBezTo>
                  <a:pt x="6790003" y="2425286"/>
                  <a:pt x="6783862" y="2419145"/>
                  <a:pt x="6783862" y="2411570"/>
                </a:cubicBezTo>
                <a:cubicBezTo>
                  <a:pt x="6783862" y="2403995"/>
                  <a:pt x="6790003" y="2397854"/>
                  <a:pt x="6797578" y="2397854"/>
                </a:cubicBezTo>
                <a:close/>
                <a:moveTo>
                  <a:pt x="6746605" y="2397854"/>
                </a:moveTo>
                <a:cubicBezTo>
                  <a:pt x="6754180" y="2397854"/>
                  <a:pt x="6760321" y="2403995"/>
                  <a:pt x="6760321" y="2411570"/>
                </a:cubicBezTo>
                <a:cubicBezTo>
                  <a:pt x="6760321" y="2419145"/>
                  <a:pt x="6754180" y="2425286"/>
                  <a:pt x="6746605" y="2425286"/>
                </a:cubicBezTo>
                <a:cubicBezTo>
                  <a:pt x="6739030" y="2425286"/>
                  <a:pt x="6732889" y="2419145"/>
                  <a:pt x="6732889" y="2411570"/>
                </a:cubicBezTo>
                <a:cubicBezTo>
                  <a:pt x="6732889" y="2403995"/>
                  <a:pt x="6739030" y="2397854"/>
                  <a:pt x="6746605" y="2397854"/>
                </a:cubicBezTo>
                <a:close/>
                <a:moveTo>
                  <a:pt x="6695305" y="2397854"/>
                </a:moveTo>
                <a:cubicBezTo>
                  <a:pt x="6702880" y="2397854"/>
                  <a:pt x="6709021" y="2403995"/>
                  <a:pt x="6709021" y="2411570"/>
                </a:cubicBezTo>
                <a:cubicBezTo>
                  <a:pt x="6709021" y="2419145"/>
                  <a:pt x="6702880" y="2425286"/>
                  <a:pt x="6695305" y="2425286"/>
                </a:cubicBezTo>
                <a:cubicBezTo>
                  <a:pt x="6687730" y="2425286"/>
                  <a:pt x="6681589" y="2419145"/>
                  <a:pt x="6681589" y="2411570"/>
                </a:cubicBezTo>
                <a:cubicBezTo>
                  <a:pt x="6681589" y="2403995"/>
                  <a:pt x="6687730" y="2397854"/>
                  <a:pt x="6695305" y="2397854"/>
                </a:cubicBezTo>
                <a:close/>
                <a:moveTo>
                  <a:pt x="6644001" y="2397854"/>
                </a:moveTo>
                <a:cubicBezTo>
                  <a:pt x="6651576" y="2397854"/>
                  <a:pt x="6657717" y="2403995"/>
                  <a:pt x="6657717" y="2411570"/>
                </a:cubicBezTo>
                <a:cubicBezTo>
                  <a:pt x="6657717" y="2419145"/>
                  <a:pt x="6651576" y="2425286"/>
                  <a:pt x="6644001" y="2425286"/>
                </a:cubicBezTo>
                <a:cubicBezTo>
                  <a:pt x="6636426" y="2425286"/>
                  <a:pt x="6630285" y="2419145"/>
                  <a:pt x="6630285" y="2411570"/>
                </a:cubicBezTo>
                <a:cubicBezTo>
                  <a:pt x="6630285" y="2403995"/>
                  <a:pt x="6636426" y="2397854"/>
                  <a:pt x="6644001" y="2397854"/>
                </a:cubicBezTo>
                <a:close/>
                <a:moveTo>
                  <a:pt x="6592698" y="2397854"/>
                </a:moveTo>
                <a:cubicBezTo>
                  <a:pt x="6600273" y="2397854"/>
                  <a:pt x="6606414" y="2403995"/>
                  <a:pt x="6606414" y="2411570"/>
                </a:cubicBezTo>
                <a:cubicBezTo>
                  <a:pt x="6606414" y="2419145"/>
                  <a:pt x="6600273" y="2425286"/>
                  <a:pt x="6592698" y="2425286"/>
                </a:cubicBezTo>
                <a:cubicBezTo>
                  <a:pt x="6585123" y="2425286"/>
                  <a:pt x="6578982" y="2419145"/>
                  <a:pt x="6578982" y="2411570"/>
                </a:cubicBezTo>
                <a:cubicBezTo>
                  <a:pt x="6578982" y="2403995"/>
                  <a:pt x="6585123" y="2397854"/>
                  <a:pt x="6592698" y="2397854"/>
                </a:cubicBezTo>
                <a:close/>
                <a:moveTo>
                  <a:pt x="6541398" y="2397854"/>
                </a:moveTo>
                <a:cubicBezTo>
                  <a:pt x="6548973" y="2397854"/>
                  <a:pt x="6555114" y="2403995"/>
                  <a:pt x="6555114" y="2411570"/>
                </a:cubicBezTo>
                <a:cubicBezTo>
                  <a:pt x="6555114" y="2419145"/>
                  <a:pt x="6548973" y="2425286"/>
                  <a:pt x="6541398" y="2425286"/>
                </a:cubicBezTo>
                <a:cubicBezTo>
                  <a:pt x="6533823" y="2425286"/>
                  <a:pt x="6527682" y="2419145"/>
                  <a:pt x="6527682" y="2411570"/>
                </a:cubicBezTo>
                <a:cubicBezTo>
                  <a:pt x="6527682" y="2403995"/>
                  <a:pt x="6533823" y="2397854"/>
                  <a:pt x="6541398" y="2397854"/>
                </a:cubicBezTo>
                <a:close/>
                <a:moveTo>
                  <a:pt x="6490425" y="2397854"/>
                </a:moveTo>
                <a:cubicBezTo>
                  <a:pt x="6498000" y="2397854"/>
                  <a:pt x="6504141" y="2403995"/>
                  <a:pt x="6504141" y="2411570"/>
                </a:cubicBezTo>
                <a:cubicBezTo>
                  <a:pt x="6504141" y="2419145"/>
                  <a:pt x="6498000" y="2425286"/>
                  <a:pt x="6490425" y="2425286"/>
                </a:cubicBezTo>
                <a:cubicBezTo>
                  <a:pt x="6482850" y="2425286"/>
                  <a:pt x="6476709" y="2419145"/>
                  <a:pt x="6476709" y="2411570"/>
                </a:cubicBezTo>
                <a:cubicBezTo>
                  <a:pt x="6476709" y="2403995"/>
                  <a:pt x="6482850" y="2397854"/>
                  <a:pt x="6490425" y="2397854"/>
                </a:cubicBezTo>
                <a:close/>
                <a:moveTo>
                  <a:pt x="6439121" y="2397854"/>
                </a:moveTo>
                <a:cubicBezTo>
                  <a:pt x="6446696" y="2397854"/>
                  <a:pt x="6452837" y="2403995"/>
                  <a:pt x="6452837" y="2411570"/>
                </a:cubicBezTo>
                <a:cubicBezTo>
                  <a:pt x="6452837" y="2419145"/>
                  <a:pt x="6446696" y="2425286"/>
                  <a:pt x="6439121" y="2425286"/>
                </a:cubicBezTo>
                <a:cubicBezTo>
                  <a:pt x="6431546" y="2425286"/>
                  <a:pt x="6425405" y="2419145"/>
                  <a:pt x="6425405" y="2411570"/>
                </a:cubicBezTo>
                <a:cubicBezTo>
                  <a:pt x="6425405" y="2403995"/>
                  <a:pt x="6431546" y="2397854"/>
                  <a:pt x="6439121" y="2397854"/>
                </a:cubicBezTo>
                <a:close/>
                <a:moveTo>
                  <a:pt x="6387821" y="2397854"/>
                </a:moveTo>
                <a:cubicBezTo>
                  <a:pt x="6395396" y="2397854"/>
                  <a:pt x="6401537" y="2403995"/>
                  <a:pt x="6401537" y="2411570"/>
                </a:cubicBezTo>
                <a:cubicBezTo>
                  <a:pt x="6401537" y="2419145"/>
                  <a:pt x="6395396" y="2425286"/>
                  <a:pt x="6387821" y="2425286"/>
                </a:cubicBezTo>
                <a:cubicBezTo>
                  <a:pt x="6380246" y="2425286"/>
                  <a:pt x="6374105" y="2419145"/>
                  <a:pt x="6374105" y="2411570"/>
                </a:cubicBezTo>
                <a:cubicBezTo>
                  <a:pt x="6374105" y="2403995"/>
                  <a:pt x="6380246" y="2397854"/>
                  <a:pt x="6387821" y="2397854"/>
                </a:cubicBezTo>
                <a:close/>
                <a:moveTo>
                  <a:pt x="6336517" y="2397854"/>
                </a:moveTo>
                <a:cubicBezTo>
                  <a:pt x="6344092" y="2397854"/>
                  <a:pt x="6350233" y="2403995"/>
                  <a:pt x="6350233" y="2411570"/>
                </a:cubicBezTo>
                <a:cubicBezTo>
                  <a:pt x="6350233" y="2419145"/>
                  <a:pt x="6344092" y="2425286"/>
                  <a:pt x="6336517" y="2425286"/>
                </a:cubicBezTo>
                <a:cubicBezTo>
                  <a:pt x="6328942" y="2425286"/>
                  <a:pt x="6322801" y="2419145"/>
                  <a:pt x="6322801" y="2411570"/>
                </a:cubicBezTo>
                <a:cubicBezTo>
                  <a:pt x="6322801" y="2403995"/>
                  <a:pt x="6328942" y="2397854"/>
                  <a:pt x="6336517" y="2397854"/>
                </a:cubicBezTo>
                <a:close/>
                <a:moveTo>
                  <a:pt x="6285214" y="2397854"/>
                </a:moveTo>
                <a:cubicBezTo>
                  <a:pt x="6292789" y="2397854"/>
                  <a:pt x="6298930" y="2403995"/>
                  <a:pt x="6298930" y="2411570"/>
                </a:cubicBezTo>
                <a:cubicBezTo>
                  <a:pt x="6298930" y="2419145"/>
                  <a:pt x="6292789" y="2425286"/>
                  <a:pt x="6285214" y="2425286"/>
                </a:cubicBezTo>
                <a:cubicBezTo>
                  <a:pt x="6277639" y="2425286"/>
                  <a:pt x="6271498" y="2419145"/>
                  <a:pt x="6271498" y="2411570"/>
                </a:cubicBezTo>
                <a:cubicBezTo>
                  <a:pt x="6271498" y="2403995"/>
                  <a:pt x="6277639" y="2397854"/>
                  <a:pt x="6285214" y="2397854"/>
                </a:cubicBezTo>
                <a:close/>
                <a:moveTo>
                  <a:pt x="6234244" y="2397854"/>
                </a:moveTo>
                <a:cubicBezTo>
                  <a:pt x="6241819" y="2397854"/>
                  <a:pt x="6247960" y="2403995"/>
                  <a:pt x="6247960" y="2411570"/>
                </a:cubicBezTo>
                <a:cubicBezTo>
                  <a:pt x="6247960" y="2419145"/>
                  <a:pt x="6241819" y="2425286"/>
                  <a:pt x="6234244" y="2425286"/>
                </a:cubicBezTo>
                <a:cubicBezTo>
                  <a:pt x="6226669" y="2425286"/>
                  <a:pt x="6220528" y="2419145"/>
                  <a:pt x="6220528" y="2411570"/>
                </a:cubicBezTo>
                <a:cubicBezTo>
                  <a:pt x="6220528" y="2403995"/>
                  <a:pt x="6226669" y="2397854"/>
                  <a:pt x="6234244" y="2397854"/>
                </a:cubicBezTo>
                <a:close/>
                <a:moveTo>
                  <a:pt x="6182941" y="2397854"/>
                </a:moveTo>
                <a:cubicBezTo>
                  <a:pt x="6190516" y="2397854"/>
                  <a:pt x="6196657" y="2403995"/>
                  <a:pt x="6196657" y="2411570"/>
                </a:cubicBezTo>
                <a:cubicBezTo>
                  <a:pt x="6196657" y="2419145"/>
                  <a:pt x="6190516" y="2425286"/>
                  <a:pt x="6182941" y="2425286"/>
                </a:cubicBezTo>
                <a:cubicBezTo>
                  <a:pt x="6175366" y="2425286"/>
                  <a:pt x="6169225" y="2419145"/>
                  <a:pt x="6169225" y="2411570"/>
                </a:cubicBezTo>
                <a:cubicBezTo>
                  <a:pt x="6169225" y="2403995"/>
                  <a:pt x="6175366" y="2397854"/>
                  <a:pt x="6182941" y="2397854"/>
                </a:cubicBezTo>
                <a:close/>
                <a:moveTo>
                  <a:pt x="6131637" y="2397854"/>
                </a:moveTo>
                <a:cubicBezTo>
                  <a:pt x="6139212" y="2397854"/>
                  <a:pt x="6145353" y="2403995"/>
                  <a:pt x="6145353" y="2411570"/>
                </a:cubicBezTo>
                <a:cubicBezTo>
                  <a:pt x="6145353" y="2419145"/>
                  <a:pt x="6139212" y="2425286"/>
                  <a:pt x="6131637" y="2425286"/>
                </a:cubicBezTo>
                <a:cubicBezTo>
                  <a:pt x="6124062" y="2425286"/>
                  <a:pt x="6117921" y="2419145"/>
                  <a:pt x="6117921" y="2411570"/>
                </a:cubicBezTo>
                <a:cubicBezTo>
                  <a:pt x="6117921" y="2403995"/>
                  <a:pt x="6124062" y="2397854"/>
                  <a:pt x="6131637" y="2397854"/>
                </a:cubicBezTo>
                <a:close/>
                <a:moveTo>
                  <a:pt x="6080334" y="2397854"/>
                </a:moveTo>
                <a:cubicBezTo>
                  <a:pt x="6087909" y="2397854"/>
                  <a:pt x="6094050" y="2403995"/>
                  <a:pt x="6094050" y="2411570"/>
                </a:cubicBezTo>
                <a:cubicBezTo>
                  <a:pt x="6094050" y="2419145"/>
                  <a:pt x="6087909" y="2425286"/>
                  <a:pt x="6080334" y="2425286"/>
                </a:cubicBezTo>
                <a:cubicBezTo>
                  <a:pt x="6072759" y="2425286"/>
                  <a:pt x="6066618" y="2419145"/>
                  <a:pt x="6066618" y="2411570"/>
                </a:cubicBezTo>
                <a:cubicBezTo>
                  <a:pt x="6066618" y="2403995"/>
                  <a:pt x="6072759" y="2397854"/>
                  <a:pt x="6080334" y="2397854"/>
                </a:cubicBezTo>
                <a:close/>
                <a:moveTo>
                  <a:pt x="6029034" y="2397854"/>
                </a:moveTo>
                <a:cubicBezTo>
                  <a:pt x="6036609" y="2397854"/>
                  <a:pt x="6042750" y="2403995"/>
                  <a:pt x="6042750" y="2411570"/>
                </a:cubicBezTo>
                <a:cubicBezTo>
                  <a:pt x="6042750" y="2419145"/>
                  <a:pt x="6036609" y="2425286"/>
                  <a:pt x="6029034" y="2425286"/>
                </a:cubicBezTo>
                <a:cubicBezTo>
                  <a:pt x="6021459" y="2425286"/>
                  <a:pt x="6015318" y="2419145"/>
                  <a:pt x="6015318" y="2411570"/>
                </a:cubicBezTo>
                <a:cubicBezTo>
                  <a:pt x="6015318" y="2403995"/>
                  <a:pt x="6021459" y="2397854"/>
                  <a:pt x="6029034" y="2397854"/>
                </a:cubicBezTo>
                <a:close/>
                <a:moveTo>
                  <a:pt x="5977730" y="2397854"/>
                </a:moveTo>
                <a:cubicBezTo>
                  <a:pt x="5985305" y="2397854"/>
                  <a:pt x="5991446" y="2403995"/>
                  <a:pt x="5991446" y="2411570"/>
                </a:cubicBezTo>
                <a:cubicBezTo>
                  <a:pt x="5991446" y="2419145"/>
                  <a:pt x="5985305" y="2425286"/>
                  <a:pt x="5977730" y="2425286"/>
                </a:cubicBezTo>
                <a:cubicBezTo>
                  <a:pt x="5970155" y="2425286"/>
                  <a:pt x="5964014" y="2419145"/>
                  <a:pt x="5964014" y="2411570"/>
                </a:cubicBezTo>
                <a:cubicBezTo>
                  <a:pt x="5964014" y="2403995"/>
                  <a:pt x="5970155" y="2397854"/>
                  <a:pt x="5977730" y="2397854"/>
                </a:cubicBezTo>
                <a:close/>
                <a:moveTo>
                  <a:pt x="5926757" y="2397854"/>
                </a:moveTo>
                <a:cubicBezTo>
                  <a:pt x="5934332" y="2397854"/>
                  <a:pt x="5940473" y="2403995"/>
                  <a:pt x="5940473" y="2411570"/>
                </a:cubicBezTo>
                <a:cubicBezTo>
                  <a:pt x="5940473" y="2419145"/>
                  <a:pt x="5934332" y="2425286"/>
                  <a:pt x="5926757" y="2425286"/>
                </a:cubicBezTo>
                <a:cubicBezTo>
                  <a:pt x="5919182" y="2425286"/>
                  <a:pt x="5913041" y="2419145"/>
                  <a:pt x="5913041" y="2411570"/>
                </a:cubicBezTo>
                <a:cubicBezTo>
                  <a:pt x="5913041" y="2403995"/>
                  <a:pt x="5919182" y="2397854"/>
                  <a:pt x="5926757" y="2397854"/>
                </a:cubicBezTo>
                <a:close/>
                <a:moveTo>
                  <a:pt x="5875457" y="2397854"/>
                </a:moveTo>
                <a:cubicBezTo>
                  <a:pt x="5883032" y="2397854"/>
                  <a:pt x="5889173" y="2403995"/>
                  <a:pt x="5889173" y="2411570"/>
                </a:cubicBezTo>
                <a:cubicBezTo>
                  <a:pt x="5889173" y="2419145"/>
                  <a:pt x="5883032" y="2425286"/>
                  <a:pt x="5875457" y="2425286"/>
                </a:cubicBezTo>
                <a:cubicBezTo>
                  <a:pt x="5867882" y="2425286"/>
                  <a:pt x="5861741" y="2419145"/>
                  <a:pt x="5861741" y="2411570"/>
                </a:cubicBezTo>
                <a:cubicBezTo>
                  <a:pt x="5861741" y="2403995"/>
                  <a:pt x="5867882" y="2397854"/>
                  <a:pt x="5875457" y="2397854"/>
                </a:cubicBezTo>
                <a:close/>
                <a:moveTo>
                  <a:pt x="5824153" y="2397854"/>
                </a:moveTo>
                <a:cubicBezTo>
                  <a:pt x="5831728" y="2397854"/>
                  <a:pt x="5837869" y="2403995"/>
                  <a:pt x="5837869" y="2411570"/>
                </a:cubicBezTo>
                <a:cubicBezTo>
                  <a:pt x="5837869" y="2419145"/>
                  <a:pt x="5831728" y="2425286"/>
                  <a:pt x="5824153" y="2425286"/>
                </a:cubicBezTo>
                <a:cubicBezTo>
                  <a:pt x="5816578" y="2425286"/>
                  <a:pt x="5810437" y="2419145"/>
                  <a:pt x="5810437" y="2411570"/>
                </a:cubicBezTo>
                <a:cubicBezTo>
                  <a:pt x="5810437" y="2403995"/>
                  <a:pt x="5816578" y="2397854"/>
                  <a:pt x="5824153" y="2397854"/>
                </a:cubicBezTo>
                <a:close/>
                <a:moveTo>
                  <a:pt x="5772850" y="2397854"/>
                </a:moveTo>
                <a:cubicBezTo>
                  <a:pt x="5780425" y="2397854"/>
                  <a:pt x="5786566" y="2403995"/>
                  <a:pt x="5786566" y="2411570"/>
                </a:cubicBezTo>
                <a:cubicBezTo>
                  <a:pt x="5786566" y="2419145"/>
                  <a:pt x="5780425" y="2425286"/>
                  <a:pt x="5772850" y="2425286"/>
                </a:cubicBezTo>
                <a:cubicBezTo>
                  <a:pt x="5765275" y="2425286"/>
                  <a:pt x="5759134" y="2419145"/>
                  <a:pt x="5759134" y="2411570"/>
                </a:cubicBezTo>
                <a:cubicBezTo>
                  <a:pt x="5759134" y="2403995"/>
                  <a:pt x="5765275" y="2397854"/>
                  <a:pt x="5772850" y="2397854"/>
                </a:cubicBezTo>
                <a:close/>
                <a:moveTo>
                  <a:pt x="5721546" y="2397854"/>
                </a:moveTo>
                <a:cubicBezTo>
                  <a:pt x="5729121" y="2397854"/>
                  <a:pt x="5735262" y="2403995"/>
                  <a:pt x="5735262" y="2411570"/>
                </a:cubicBezTo>
                <a:cubicBezTo>
                  <a:pt x="5735262" y="2419145"/>
                  <a:pt x="5729121" y="2425286"/>
                  <a:pt x="5721546" y="2425286"/>
                </a:cubicBezTo>
                <a:cubicBezTo>
                  <a:pt x="5713971" y="2425286"/>
                  <a:pt x="5707830" y="2419145"/>
                  <a:pt x="5707830" y="2411570"/>
                </a:cubicBezTo>
                <a:cubicBezTo>
                  <a:pt x="5707830" y="2403995"/>
                  <a:pt x="5713971" y="2397854"/>
                  <a:pt x="5721546" y="2397854"/>
                </a:cubicBezTo>
                <a:close/>
                <a:moveTo>
                  <a:pt x="5670243" y="2397854"/>
                </a:moveTo>
                <a:cubicBezTo>
                  <a:pt x="5677818" y="2397854"/>
                  <a:pt x="5683959" y="2403995"/>
                  <a:pt x="5683959" y="2411570"/>
                </a:cubicBezTo>
                <a:cubicBezTo>
                  <a:pt x="5683959" y="2419145"/>
                  <a:pt x="5677818" y="2425286"/>
                  <a:pt x="5670243" y="2425286"/>
                </a:cubicBezTo>
                <a:cubicBezTo>
                  <a:pt x="5662668" y="2425286"/>
                  <a:pt x="5656527" y="2419145"/>
                  <a:pt x="5656527" y="2411570"/>
                </a:cubicBezTo>
                <a:cubicBezTo>
                  <a:pt x="5656527" y="2403995"/>
                  <a:pt x="5662668" y="2397854"/>
                  <a:pt x="5670243" y="2397854"/>
                </a:cubicBezTo>
                <a:close/>
                <a:moveTo>
                  <a:pt x="5618943" y="2397854"/>
                </a:moveTo>
                <a:cubicBezTo>
                  <a:pt x="5626518" y="2397854"/>
                  <a:pt x="5632659" y="2403995"/>
                  <a:pt x="5632659" y="2411570"/>
                </a:cubicBezTo>
                <a:cubicBezTo>
                  <a:pt x="5632659" y="2419145"/>
                  <a:pt x="5626518" y="2425286"/>
                  <a:pt x="5618943" y="2425286"/>
                </a:cubicBezTo>
                <a:cubicBezTo>
                  <a:pt x="5611368" y="2425286"/>
                  <a:pt x="5605227" y="2419145"/>
                  <a:pt x="5605227" y="2411570"/>
                </a:cubicBezTo>
                <a:cubicBezTo>
                  <a:pt x="5605227" y="2403995"/>
                  <a:pt x="5611368" y="2397854"/>
                  <a:pt x="5618943" y="2397854"/>
                </a:cubicBezTo>
                <a:close/>
                <a:moveTo>
                  <a:pt x="5567639" y="2397854"/>
                </a:moveTo>
                <a:cubicBezTo>
                  <a:pt x="5575214" y="2397854"/>
                  <a:pt x="5581355" y="2403995"/>
                  <a:pt x="5581355" y="2411570"/>
                </a:cubicBezTo>
                <a:cubicBezTo>
                  <a:pt x="5581355" y="2419145"/>
                  <a:pt x="5575214" y="2425286"/>
                  <a:pt x="5567639" y="2425286"/>
                </a:cubicBezTo>
                <a:cubicBezTo>
                  <a:pt x="5560064" y="2425286"/>
                  <a:pt x="5553923" y="2419145"/>
                  <a:pt x="5553923" y="2411570"/>
                </a:cubicBezTo>
                <a:cubicBezTo>
                  <a:pt x="5553923" y="2403995"/>
                  <a:pt x="5560064" y="2397854"/>
                  <a:pt x="5567639" y="2397854"/>
                </a:cubicBezTo>
                <a:close/>
                <a:moveTo>
                  <a:pt x="5516336" y="2397854"/>
                </a:moveTo>
                <a:cubicBezTo>
                  <a:pt x="5523911" y="2397854"/>
                  <a:pt x="5530052" y="2403995"/>
                  <a:pt x="5530052" y="2411570"/>
                </a:cubicBezTo>
                <a:cubicBezTo>
                  <a:pt x="5530052" y="2419145"/>
                  <a:pt x="5523911" y="2425286"/>
                  <a:pt x="5516336" y="2425286"/>
                </a:cubicBezTo>
                <a:cubicBezTo>
                  <a:pt x="5508761" y="2425286"/>
                  <a:pt x="5502620" y="2419145"/>
                  <a:pt x="5502620" y="2411570"/>
                </a:cubicBezTo>
                <a:cubicBezTo>
                  <a:pt x="5502620" y="2403995"/>
                  <a:pt x="5508761" y="2397854"/>
                  <a:pt x="5516336" y="2397854"/>
                </a:cubicBezTo>
                <a:close/>
                <a:moveTo>
                  <a:pt x="5464702" y="2397854"/>
                </a:moveTo>
                <a:cubicBezTo>
                  <a:pt x="5472277" y="2397854"/>
                  <a:pt x="5478418" y="2403995"/>
                  <a:pt x="5478418" y="2411570"/>
                </a:cubicBezTo>
                <a:cubicBezTo>
                  <a:pt x="5478418" y="2419145"/>
                  <a:pt x="5472277" y="2425286"/>
                  <a:pt x="5464702" y="2425286"/>
                </a:cubicBezTo>
                <a:cubicBezTo>
                  <a:pt x="5457127" y="2425286"/>
                  <a:pt x="5450986" y="2419145"/>
                  <a:pt x="5450986" y="2411570"/>
                </a:cubicBezTo>
                <a:cubicBezTo>
                  <a:pt x="5450986" y="2403995"/>
                  <a:pt x="5457127" y="2397854"/>
                  <a:pt x="5464702" y="2397854"/>
                </a:cubicBezTo>
                <a:close/>
                <a:moveTo>
                  <a:pt x="5413398" y="2397854"/>
                </a:moveTo>
                <a:cubicBezTo>
                  <a:pt x="5420973" y="2397854"/>
                  <a:pt x="5427114" y="2403995"/>
                  <a:pt x="5427114" y="2411570"/>
                </a:cubicBezTo>
                <a:cubicBezTo>
                  <a:pt x="5427114" y="2419145"/>
                  <a:pt x="5420973" y="2425286"/>
                  <a:pt x="5413398" y="2425286"/>
                </a:cubicBezTo>
                <a:cubicBezTo>
                  <a:pt x="5405823" y="2425286"/>
                  <a:pt x="5399682" y="2419145"/>
                  <a:pt x="5399682" y="2411570"/>
                </a:cubicBezTo>
                <a:cubicBezTo>
                  <a:pt x="5399682" y="2403995"/>
                  <a:pt x="5405823" y="2397854"/>
                  <a:pt x="5413398" y="2397854"/>
                </a:cubicBezTo>
                <a:close/>
                <a:moveTo>
                  <a:pt x="5362098" y="2397854"/>
                </a:moveTo>
                <a:cubicBezTo>
                  <a:pt x="5369673" y="2397854"/>
                  <a:pt x="5375814" y="2403995"/>
                  <a:pt x="5375814" y="2411570"/>
                </a:cubicBezTo>
                <a:cubicBezTo>
                  <a:pt x="5375814" y="2419145"/>
                  <a:pt x="5369673" y="2425286"/>
                  <a:pt x="5362098" y="2425286"/>
                </a:cubicBezTo>
                <a:cubicBezTo>
                  <a:pt x="5354523" y="2425286"/>
                  <a:pt x="5348382" y="2419145"/>
                  <a:pt x="5348382" y="2411570"/>
                </a:cubicBezTo>
                <a:cubicBezTo>
                  <a:pt x="5348382" y="2403995"/>
                  <a:pt x="5354523" y="2397854"/>
                  <a:pt x="5362098" y="2397854"/>
                </a:cubicBezTo>
                <a:close/>
                <a:moveTo>
                  <a:pt x="5310465" y="2397854"/>
                </a:moveTo>
                <a:cubicBezTo>
                  <a:pt x="5318040" y="2397854"/>
                  <a:pt x="5324181" y="2403995"/>
                  <a:pt x="5324181" y="2411570"/>
                </a:cubicBezTo>
                <a:cubicBezTo>
                  <a:pt x="5324181" y="2419145"/>
                  <a:pt x="5318040" y="2425286"/>
                  <a:pt x="5310465" y="2425286"/>
                </a:cubicBezTo>
                <a:cubicBezTo>
                  <a:pt x="5302890" y="2425286"/>
                  <a:pt x="5296749" y="2419145"/>
                  <a:pt x="5296749" y="2411570"/>
                </a:cubicBezTo>
                <a:cubicBezTo>
                  <a:pt x="5296749" y="2403995"/>
                  <a:pt x="5302890" y="2397854"/>
                  <a:pt x="5310465" y="2397854"/>
                </a:cubicBezTo>
                <a:close/>
                <a:moveTo>
                  <a:pt x="5258831" y="2397854"/>
                </a:moveTo>
                <a:cubicBezTo>
                  <a:pt x="5266406" y="2397854"/>
                  <a:pt x="5272547" y="2403995"/>
                  <a:pt x="5272547" y="2411570"/>
                </a:cubicBezTo>
                <a:cubicBezTo>
                  <a:pt x="5272547" y="2419145"/>
                  <a:pt x="5266406" y="2425286"/>
                  <a:pt x="5258831" y="2425286"/>
                </a:cubicBezTo>
                <a:cubicBezTo>
                  <a:pt x="5251256" y="2425286"/>
                  <a:pt x="5245115" y="2419145"/>
                  <a:pt x="5245115" y="2411570"/>
                </a:cubicBezTo>
                <a:cubicBezTo>
                  <a:pt x="5245115" y="2403995"/>
                  <a:pt x="5251256" y="2397854"/>
                  <a:pt x="5258831" y="2397854"/>
                </a:cubicBezTo>
                <a:close/>
                <a:moveTo>
                  <a:pt x="5207198" y="2397854"/>
                </a:moveTo>
                <a:cubicBezTo>
                  <a:pt x="5214773" y="2397854"/>
                  <a:pt x="5220914" y="2403995"/>
                  <a:pt x="5220914" y="2411570"/>
                </a:cubicBezTo>
                <a:cubicBezTo>
                  <a:pt x="5220914" y="2419145"/>
                  <a:pt x="5214773" y="2425286"/>
                  <a:pt x="5207198" y="2425286"/>
                </a:cubicBezTo>
                <a:cubicBezTo>
                  <a:pt x="5199623" y="2425286"/>
                  <a:pt x="5193482" y="2419145"/>
                  <a:pt x="5193482" y="2411570"/>
                </a:cubicBezTo>
                <a:cubicBezTo>
                  <a:pt x="5193482" y="2403995"/>
                  <a:pt x="5199623" y="2397854"/>
                  <a:pt x="5207198" y="2397854"/>
                </a:cubicBezTo>
                <a:close/>
                <a:moveTo>
                  <a:pt x="4599510" y="2397854"/>
                </a:moveTo>
                <a:cubicBezTo>
                  <a:pt x="4607085" y="2397854"/>
                  <a:pt x="4613226" y="2403995"/>
                  <a:pt x="4613226" y="2411570"/>
                </a:cubicBezTo>
                <a:cubicBezTo>
                  <a:pt x="4613226" y="2419145"/>
                  <a:pt x="4607085" y="2425286"/>
                  <a:pt x="4599510" y="2425286"/>
                </a:cubicBezTo>
                <a:cubicBezTo>
                  <a:pt x="4591935" y="2425286"/>
                  <a:pt x="4585794" y="2419145"/>
                  <a:pt x="4585794" y="2411570"/>
                </a:cubicBezTo>
                <a:cubicBezTo>
                  <a:pt x="4585794" y="2403995"/>
                  <a:pt x="4591935" y="2397854"/>
                  <a:pt x="4599510" y="2397854"/>
                </a:cubicBezTo>
                <a:close/>
                <a:moveTo>
                  <a:pt x="4496242" y="2397854"/>
                </a:moveTo>
                <a:cubicBezTo>
                  <a:pt x="4503817" y="2397854"/>
                  <a:pt x="4509958" y="2403995"/>
                  <a:pt x="4509958" y="2411570"/>
                </a:cubicBezTo>
                <a:cubicBezTo>
                  <a:pt x="4509958" y="2419145"/>
                  <a:pt x="4503817" y="2425286"/>
                  <a:pt x="4496242" y="2425286"/>
                </a:cubicBezTo>
                <a:cubicBezTo>
                  <a:pt x="4488667" y="2425286"/>
                  <a:pt x="4482526" y="2419145"/>
                  <a:pt x="4482526" y="2411570"/>
                </a:cubicBezTo>
                <a:cubicBezTo>
                  <a:pt x="4482526" y="2403995"/>
                  <a:pt x="4488667" y="2397854"/>
                  <a:pt x="4496242" y="2397854"/>
                </a:cubicBezTo>
                <a:close/>
                <a:moveTo>
                  <a:pt x="4393305" y="2397854"/>
                </a:moveTo>
                <a:cubicBezTo>
                  <a:pt x="4400880" y="2397854"/>
                  <a:pt x="4407021" y="2403995"/>
                  <a:pt x="4407021" y="2411570"/>
                </a:cubicBezTo>
                <a:cubicBezTo>
                  <a:pt x="4407021" y="2419145"/>
                  <a:pt x="4400880" y="2425286"/>
                  <a:pt x="4393305" y="2425286"/>
                </a:cubicBezTo>
                <a:cubicBezTo>
                  <a:pt x="4385730" y="2425286"/>
                  <a:pt x="4379589" y="2419145"/>
                  <a:pt x="4379589" y="2411570"/>
                </a:cubicBezTo>
                <a:cubicBezTo>
                  <a:pt x="4379589" y="2403995"/>
                  <a:pt x="4385730" y="2397854"/>
                  <a:pt x="4393305" y="2397854"/>
                </a:cubicBezTo>
                <a:close/>
                <a:moveTo>
                  <a:pt x="4290702" y="2397854"/>
                </a:moveTo>
                <a:cubicBezTo>
                  <a:pt x="4298277" y="2397854"/>
                  <a:pt x="4304418" y="2403995"/>
                  <a:pt x="4304418" y="2411570"/>
                </a:cubicBezTo>
                <a:cubicBezTo>
                  <a:pt x="4304418" y="2419145"/>
                  <a:pt x="4298277" y="2425286"/>
                  <a:pt x="4290702" y="2425286"/>
                </a:cubicBezTo>
                <a:cubicBezTo>
                  <a:pt x="4283127" y="2425286"/>
                  <a:pt x="4276986" y="2419145"/>
                  <a:pt x="4276986" y="2411570"/>
                </a:cubicBezTo>
                <a:cubicBezTo>
                  <a:pt x="4276986" y="2403995"/>
                  <a:pt x="4283127" y="2397854"/>
                  <a:pt x="4290702" y="2397854"/>
                </a:cubicBezTo>
                <a:close/>
                <a:moveTo>
                  <a:pt x="2445866" y="2397854"/>
                </a:moveTo>
                <a:cubicBezTo>
                  <a:pt x="2453442" y="2397854"/>
                  <a:pt x="2459581" y="2403995"/>
                  <a:pt x="2459581" y="2411570"/>
                </a:cubicBezTo>
                <a:cubicBezTo>
                  <a:pt x="2459581" y="2419145"/>
                  <a:pt x="2453442" y="2425286"/>
                  <a:pt x="2445866" y="2425286"/>
                </a:cubicBezTo>
                <a:cubicBezTo>
                  <a:pt x="2438294" y="2425286"/>
                  <a:pt x="2432152" y="2419145"/>
                  <a:pt x="2432152" y="2411570"/>
                </a:cubicBezTo>
                <a:cubicBezTo>
                  <a:pt x="2432152" y="2403995"/>
                  <a:pt x="2438294" y="2397854"/>
                  <a:pt x="2445866" y="2397854"/>
                </a:cubicBezTo>
                <a:close/>
                <a:moveTo>
                  <a:pt x="1933503" y="2397854"/>
                </a:moveTo>
                <a:cubicBezTo>
                  <a:pt x="1941078" y="2397854"/>
                  <a:pt x="1947217" y="2403995"/>
                  <a:pt x="1947217" y="2411570"/>
                </a:cubicBezTo>
                <a:cubicBezTo>
                  <a:pt x="1947217" y="2419145"/>
                  <a:pt x="1941078" y="2425286"/>
                  <a:pt x="1933503" y="2425286"/>
                </a:cubicBezTo>
                <a:cubicBezTo>
                  <a:pt x="1925929" y="2425286"/>
                  <a:pt x="1919786" y="2419145"/>
                  <a:pt x="1919786" y="2411570"/>
                </a:cubicBezTo>
                <a:cubicBezTo>
                  <a:pt x="1919786" y="2403995"/>
                  <a:pt x="1925929" y="2397854"/>
                  <a:pt x="1933503" y="2397854"/>
                </a:cubicBezTo>
                <a:close/>
                <a:moveTo>
                  <a:pt x="1831232" y="2397854"/>
                </a:moveTo>
                <a:cubicBezTo>
                  <a:pt x="1838806" y="2397854"/>
                  <a:pt x="1844947" y="2403995"/>
                  <a:pt x="1844947" y="2411570"/>
                </a:cubicBezTo>
                <a:cubicBezTo>
                  <a:pt x="1844947" y="2419145"/>
                  <a:pt x="1838806" y="2425286"/>
                  <a:pt x="1831232" y="2425286"/>
                </a:cubicBezTo>
                <a:cubicBezTo>
                  <a:pt x="1823655" y="2425286"/>
                  <a:pt x="1817515" y="2419145"/>
                  <a:pt x="1817515" y="2411570"/>
                </a:cubicBezTo>
                <a:cubicBezTo>
                  <a:pt x="1817515" y="2403995"/>
                  <a:pt x="1823655" y="2397854"/>
                  <a:pt x="1831232" y="2397854"/>
                </a:cubicBezTo>
                <a:close/>
                <a:moveTo>
                  <a:pt x="1728621" y="2397854"/>
                </a:moveTo>
                <a:cubicBezTo>
                  <a:pt x="1736196" y="2397854"/>
                  <a:pt x="1742337" y="2403995"/>
                  <a:pt x="1742337" y="2411570"/>
                </a:cubicBezTo>
                <a:cubicBezTo>
                  <a:pt x="1742337" y="2419145"/>
                  <a:pt x="1736196" y="2425286"/>
                  <a:pt x="1728621" y="2425286"/>
                </a:cubicBezTo>
                <a:cubicBezTo>
                  <a:pt x="1721048" y="2425286"/>
                  <a:pt x="1714904" y="2419145"/>
                  <a:pt x="1714904" y="2411570"/>
                </a:cubicBezTo>
                <a:cubicBezTo>
                  <a:pt x="1714904" y="2403995"/>
                  <a:pt x="1721048" y="2397854"/>
                  <a:pt x="1728621" y="2397854"/>
                </a:cubicBezTo>
                <a:close/>
                <a:moveTo>
                  <a:pt x="1626353" y="2397854"/>
                </a:moveTo>
                <a:cubicBezTo>
                  <a:pt x="1633924" y="2397854"/>
                  <a:pt x="1640064" y="2403995"/>
                  <a:pt x="1640064" y="2411570"/>
                </a:cubicBezTo>
                <a:cubicBezTo>
                  <a:pt x="1640064" y="2419145"/>
                  <a:pt x="1633924" y="2425286"/>
                  <a:pt x="1626353" y="2425286"/>
                </a:cubicBezTo>
                <a:cubicBezTo>
                  <a:pt x="1618773" y="2425286"/>
                  <a:pt x="1612633" y="2419145"/>
                  <a:pt x="1612633" y="2411570"/>
                </a:cubicBezTo>
                <a:cubicBezTo>
                  <a:pt x="1612633" y="2403995"/>
                  <a:pt x="1618773" y="2397854"/>
                  <a:pt x="1626353" y="2397854"/>
                </a:cubicBezTo>
                <a:close/>
                <a:moveTo>
                  <a:pt x="1523740" y="2397854"/>
                </a:moveTo>
                <a:cubicBezTo>
                  <a:pt x="1531322" y="2397854"/>
                  <a:pt x="1537456" y="2403995"/>
                  <a:pt x="1537456" y="2411570"/>
                </a:cubicBezTo>
                <a:cubicBezTo>
                  <a:pt x="1537456" y="2419145"/>
                  <a:pt x="1531322" y="2425286"/>
                  <a:pt x="1523740" y="2425286"/>
                </a:cubicBezTo>
                <a:cubicBezTo>
                  <a:pt x="1516165" y="2425286"/>
                  <a:pt x="1510027" y="2419145"/>
                  <a:pt x="1510027" y="2411570"/>
                </a:cubicBezTo>
                <a:cubicBezTo>
                  <a:pt x="1510027" y="2403995"/>
                  <a:pt x="1516165" y="2397854"/>
                  <a:pt x="1523740" y="2397854"/>
                </a:cubicBezTo>
                <a:close/>
                <a:moveTo>
                  <a:pt x="4892100" y="2393882"/>
                </a:moveTo>
                <a:cubicBezTo>
                  <a:pt x="4899675" y="2393882"/>
                  <a:pt x="4905816" y="2400023"/>
                  <a:pt x="4905816" y="2407598"/>
                </a:cubicBezTo>
                <a:cubicBezTo>
                  <a:pt x="4905816" y="2415173"/>
                  <a:pt x="4899675" y="2421314"/>
                  <a:pt x="4892100" y="2421314"/>
                </a:cubicBezTo>
                <a:cubicBezTo>
                  <a:pt x="4884525" y="2421314"/>
                  <a:pt x="4878384" y="2415173"/>
                  <a:pt x="4878384" y="2407598"/>
                </a:cubicBezTo>
                <a:cubicBezTo>
                  <a:pt x="4878384" y="2400023"/>
                  <a:pt x="4884525" y="2393882"/>
                  <a:pt x="4892100" y="2393882"/>
                </a:cubicBezTo>
                <a:close/>
                <a:moveTo>
                  <a:pt x="4765002" y="2377001"/>
                </a:moveTo>
                <a:cubicBezTo>
                  <a:pt x="4772577" y="2377001"/>
                  <a:pt x="4778718" y="2383142"/>
                  <a:pt x="4778718" y="2390717"/>
                </a:cubicBezTo>
                <a:cubicBezTo>
                  <a:pt x="4778718" y="2398292"/>
                  <a:pt x="4772577" y="2404433"/>
                  <a:pt x="4765002" y="2404433"/>
                </a:cubicBezTo>
                <a:cubicBezTo>
                  <a:pt x="4757427" y="2404433"/>
                  <a:pt x="4751286" y="2398292"/>
                  <a:pt x="4751286" y="2390717"/>
                </a:cubicBezTo>
                <a:cubicBezTo>
                  <a:pt x="4751286" y="2383142"/>
                  <a:pt x="4757427" y="2377001"/>
                  <a:pt x="4765002" y="2377001"/>
                </a:cubicBezTo>
                <a:close/>
                <a:moveTo>
                  <a:pt x="4656439" y="2375680"/>
                </a:moveTo>
                <a:cubicBezTo>
                  <a:pt x="4664014" y="2375680"/>
                  <a:pt x="4670155" y="2381821"/>
                  <a:pt x="4670155" y="2389396"/>
                </a:cubicBezTo>
                <a:cubicBezTo>
                  <a:pt x="4670155" y="2396971"/>
                  <a:pt x="4664014" y="2403112"/>
                  <a:pt x="4656439" y="2403112"/>
                </a:cubicBezTo>
                <a:cubicBezTo>
                  <a:pt x="4648864" y="2403112"/>
                  <a:pt x="4642723" y="2396971"/>
                  <a:pt x="4642723" y="2389396"/>
                </a:cubicBezTo>
                <a:cubicBezTo>
                  <a:pt x="4642723" y="2381821"/>
                  <a:pt x="4648864" y="2375680"/>
                  <a:pt x="4656439" y="2375680"/>
                </a:cubicBezTo>
                <a:close/>
                <a:moveTo>
                  <a:pt x="4551518" y="2375347"/>
                </a:moveTo>
                <a:cubicBezTo>
                  <a:pt x="4559093" y="2375347"/>
                  <a:pt x="4565234" y="2381488"/>
                  <a:pt x="4565234" y="2389063"/>
                </a:cubicBezTo>
                <a:cubicBezTo>
                  <a:pt x="4565234" y="2396638"/>
                  <a:pt x="4559093" y="2402779"/>
                  <a:pt x="4551518" y="2402779"/>
                </a:cubicBezTo>
                <a:cubicBezTo>
                  <a:pt x="4543943" y="2402779"/>
                  <a:pt x="4537802" y="2396638"/>
                  <a:pt x="4537802" y="2389063"/>
                </a:cubicBezTo>
                <a:cubicBezTo>
                  <a:pt x="4537802" y="2381488"/>
                  <a:pt x="4543943" y="2375347"/>
                  <a:pt x="4551518" y="2375347"/>
                </a:cubicBezTo>
                <a:close/>
                <a:moveTo>
                  <a:pt x="4447587" y="2375016"/>
                </a:moveTo>
                <a:cubicBezTo>
                  <a:pt x="4455162" y="2375016"/>
                  <a:pt x="4461303" y="2381157"/>
                  <a:pt x="4461303" y="2388732"/>
                </a:cubicBezTo>
                <a:cubicBezTo>
                  <a:pt x="4461303" y="2396307"/>
                  <a:pt x="4455162" y="2402448"/>
                  <a:pt x="4447587" y="2402448"/>
                </a:cubicBezTo>
                <a:cubicBezTo>
                  <a:pt x="4440012" y="2402448"/>
                  <a:pt x="4433871" y="2396307"/>
                  <a:pt x="4433871" y="2388732"/>
                </a:cubicBezTo>
                <a:cubicBezTo>
                  <a:pt x="4433871" y="2381157"/>
                  <a:pt x="4440012" y="2375016"/>
                  <a:pt x="4447587" y="2375016"/>
                </a:cubicBezTo>
                <a:close/>
                <a:moveTo>
                  <a:pt x="4344319" y="2375016"/>
                </a:moveTo>
                <a:cubicBezTo>
                  <a:pt x="4351894" y="2375016"/>
                  <a:pt x="4358035" y="2381157"/>
                  <a:pt x="4358035" y="2388732"/>
                </a:cubicBezTo>
                <a:cubicBezTo>
                  <a:pt x="4358035" y="2396307"/>
                  <a:pt x="4351894" y="2402448"/>
                  <a:pt x="4344319" y="2402448"/>
                </a:cubicBezTo>
                <a:cubicBezTo>
                  <a:pt x="4336744" y="2402448"/>
                  <a:pt x="4330603" y="2396307"/>
                  <a:pt x="4330603" y="2388732"/>
                </a:cubicBezTo>
                <a:cubicBezTo>
                  <a:pt x="4330603" y="2381157"/>
                  <a:pt x="4336744" y="2375016"/>
                  <a:pt x="4344319" y="2375016"/>
                </a:cubicBezTo>
                <a:close/>
                <a:moveTo>
                  <a:pt x="4241368" y="2375016"/>
                </a:moveTo>
                <a:cubicBezTo>
                  <a:pt x="4248943" y="2375016"/>
                  <a:pt x="4255084" y="2381157"/>
                  <a:pt x="4255084" y="2388732"/>
                </a:cubicBezTo>
                <a:cubicBezTo>
                  <a:pt x="4255084" y="2396307"/>
                  <a:pt x="4248943" y="2402448"/>
                  <a:pt x="4241368" y="2402448"/>
                </a:cubicBezTo>
                <a:cubicBezTo>
                  <a:pt x="4233793" y="2402448"/>
                  <a:pt x="4227652" y="2396307"/>
                  <a:pt x="4227652" y="2388732"/>
                </a:cubicBezTo>
                <a:cubicBezTo>
                  <a:pt x="4227652" y="2381157"/>
                  <a:pt x="4233793" y="2375016"/>
                  <a:pt x="4241368" y="2375016"/>
                </a:cubicBezTo>
                <a:close/>
                <a:moveTo>
                  <a:pt x="2395205" y="2374686"/>
                </a:moveTo>
                <a:cubicBezTo>
                  <a:pt x="2402784" y="2374686"/>
                  <a:pt x="2408925" y="2380827"/>
                  <a:pt x="2408925" y="2388402"/>
                </a:cubicBezTo>
                <a:cubicBezTo>
                  <a:pt x="2408925" y="2395977"/>
                  <a:pt x="2402784" y="2402118"/>
                  <a:pt x="2395205" y="2402118"/>
                </a:cubicBezTo>
                <a:cubicBezTo>
                  <a:pt x="2387634" y="2402118"/>
                  <a:pt x="2381492" y="2395977"/>
                  <a:pt x="2381492" y="2388402"/>
                </a:cubicBezTo>
                <a:cubicBezTo>
                  <a:pt x="2381492" y="2380827"/>
                  <a:pt x="2387634" y="2374686"/>
                  <a:pt x="2395205" y="2374686"/>
                </a:cubicBezTo>
                <a:close/>
                <a:moveTo>
                  <a:pt x="1985132" y="2374686"/>
                </a:moveTo>
                <a:cubicBezTo>
                  <a:pt x="1992708" y="2374686"/>
                  <a:pt x="1998855" y="2380827"/>
                  <a:pt x="1998855" y="2388402"/>
                </a:cubicBezTo>
                <a:cubicBezTo>
                  <a:pt x="1998855" y="2395977"/>
                  <a:pt x="1992708" y="2402118"/>
                  <a:pt x="1985132" y="2402118"/>
                </a:cubicBezTo>
                <a:cubicBezTo>
                  <a:pt x="1977559" y="2402118"/>
                  <a:pt x="1971422" y="2395977"/>
                  <a:pt x="1971422" y="2388402"/>
                </a:cubicBezTo>
                <a:cubicBezTo>
                  <a:pt x="1971422" y="2380827"/>
                  <a:pt x="1977559" y="2374686"/>
                  <a:pt x="1985132" y="2374686"/>
                </a:cubicBezTo>
                <a:close/>
                <a:moveTo>
                  <a:pt x="1882861" y="2374686"/>
                </a:moveTo>
                <a:cubicBezTo>
                  <a:pt x="1890436" y="2374686"/>
                  <a:pt x="1896578" y="2380827"/>
                  <a:pt x="1896578" y="2388402"/>
                </a:cubicBezTo>
                <a:cubicBezTo>
                  <a:pt x="1896578" y="2395977"/>
                  <a:pt x="1890436" y="2402118"/>
                  <a:pt x="1882861" y="2402118"/>
                </a:cubicBezTo>
                <a:cubicBezTo>
                  <a:pt x="1875293" y="2402118"/>
                  <a:pt x="1869152" y="2395977"/>
                  <a:pt x="1869152" y="2388402"/>
                </a:cubicBezTo>
                <a:cubicBezTo>
                  <a:pt x="1869152" y="2380827"/>
                  <a:pt x="1875293" y="2374686"/>
                  <a:pt x="1882861" y="2374686"/>
                </a:cubicBezTo>
                <a:close/>
                <a:moveTo>
                  <a:pt x="1780259" y="2374686"/>
                </a:moveTo>
                <a:cubicBezTo>
                  <a:pt x="1787833" y="2374686"/>
                  <a:pt x="1793975" y="2380827"/>
                  <a:pt x="1793975" y="2388402"/>
                </a:cubicBezTo>
                <a:cubicBezTo>
                  <a:pt x="1793975" y="2395977"/>
                  <a:pt x="1787833" y="2402118"/>
                  <a:pt x="1780259" y="2402118"/>
                </a:cubicBezTo>
                <a:cubicBezTo>
                  <a:pt x="1772683" y="2402118"/>
                  <a:pt x="1766538" y="2395977"/>
                  <a:pt x="1766538" y="2388402"/>
                </a:cubicBezTo>
                <a:cubicBezTo>
                  <a:pt x="1766538" y="2380827"/>
                  <a:pt x="1772683" y="2374686"/>
                  <a:pt x="1780259" y="2374686"/>
                </a:cubicBezTo>
                <a:close/>
                <a:moveTo>
                  <a:pt x="1677978" y="2374686"/>
                </a:moveTo>
                <a:cubicBezTo>
                  <a:pt x="1685553" y="2374686"/>
                  <a:pt x="1691697" y="2380827"/>
                  <a:pt x="1691697" y="2388402"/>
                </a:cubicBezTo>
                <a:cubicBezTo>
                  <a:pt x="1691697" y="2395977"/>
                  <a:pt x="1685553" y="2402118"/>
                  <a:pt x="1677978" y="2402118"/>
                </a:cubicBezTo>
                <a:cubicBezTo>
                  <a:pt x="1670410" y="2402118"/>
                  <a:pt x="1664265" y="2395977"/>
                  <a:pt x="1664265" y="2388402"/>
                </a:cubicBezTo>
                <a:cubicBezTo>
                  <a:pt x="1664265" y="2380827"/>
                  <a:pt x="1670410" y="2374686"/>
                  <a:pt x="1677978" y="2374686"/>
                </a:cubicBezTo>
                <a:close/>
                <a:moveTo>
                  <a:pt x="1575376" y="2374686"/>
                </a:moveTo>
                <a:cubicBezTo>
                  <a:pt x="1582949" y="2374686"/>
                  <a:pt x="1589093" y="2380827"/>
                  <a:pt x="1589093" y="2388402"/>
                </a:cubicBezTo>
                <a:cubicBezTo>
                  <a:pt x="1589093" y="2395977"/>
                  <a:pt x="1582949" y="2402118"/>
                  <a:pt x="1575376" y="2402118"/>
                </a:cubicBezTo>
                <a:cubicBezTo>
                  <a:pt x="1567802" y="2402118"/>
                  <a:pt x="1561663" y="2395977"/>
                  <a:pt x="1561663" y="2388402"/>
                </a:cubicBezTo>
                <a:cubicBezTo>
                  <a:pt x="1561663" y="2380827"/>
                  <a:pt x="1567802" y="2374686"/>
                  <a:pt x="1575376" y="2374686"/>
                </a:cubicBezTo>
                <a:close/>
                <a:moveTo>
                  <a:pt x="4967234" y="2363761"/>
                </a:moveTo>
                <a:cubicBezTo>
                  <a:pt x="4974809" y="2363761"/>
                  <a:pt x="4980950" y="2369902"/>
                  <a:pt x="4980950" y="2377477"/>
                </a:cubicBezTo>
                <a:cubicBezTo>
                  <a:pt x="4980950" y="2385052"/>
                  <a:pt x="4974809" y="2391193"/>
                  <a:pt x="4967234" y="2391193"/>
                </a:cubicBezTo>
                <a:cubicBezTo>
                  <a:pt x="4959659" y="2391193"/>
                  <a:pt x="4953518" y="2385052"/>
                  <a:pt x="4953518" y="2377477"/>
                </a:cubicBezTo>
                <a:cubicBezTo>
                  <a:pt x="4953518" y="2369902"/>
                  <a:pt x="4959659" y="2363761"/>
                  <a:pt x="4967234" y="2363761"/>
                </a:cubicBezTo>
                <a:close/>
                <a:moveTo>
                  <a:pt x="4839473" y="2363761"/>
                </a:moveTo>
                <a:cubicBezTo>
                  <a:pt x="4847048" y="2363761"/>
                  <a:pt x="4853189" y="2369902"/>
                  <a:pt x="4853189" y="2377477"/>
                </a:cubicBezTo>
                <a:cubicBezTo>
                  <a:pt x="4853189" y="2385052"/>
                  <a:pt x="4847048" y="2391193"/>
                  <a:pt x="4839473" y="2391193"/>
                </a:cubicBezTo>
                <a:cubicBezTo>
                  <a:pt x="4831898" y="2391193"/>
                  <a:pt x="4825757" y="2385052"/>
                  <a:pt x="4825757" y="2377477"/>
                </a:cubicBezTo>
                <a:cubicBezTo>
                  <a:pt x="4825757" y="2369902"/>
                  <a:pt x="4831898" y="2363761"/>
                  <a:pt x="4839473" y="2363761"/>
                </a:cubicBezTo>
                <a:close/>
                <a:moveTo>
                  <a:pt x="5030450" y="2357145"/>
                </a:moveTo>
                <a:cubicBezTo>
                  <a:pt x="5038025" y="2357145"/>
                  <a:pt x="5044166" y="2363286"/>
                  <a:pt x="5044166" y="2370861"/>
                </a:cubicBezTo>
                <a:cubicBezTo>
                  <a:pt x="5044166" y="2378436"/>
                  <a:pt x="5038025" y="2384577"/>
                  <a:pt x="5030450" y="2384577"/>
                </a:cubicBezTo>
                <a:cubicBezTo>
                  <a:pt x="5022875" y="2384577"/>
                  <a:pt x="5016734" y="2378436"/>
                  <a:pt x="5016734" y="2370861"/>
                </a:cubicBezTo>
                <a:cubicBezTo>
                  <a:pt x="5016734" y="2363286"/>
                  <a:pt x="5022875" y="2357145"/>
                  <a:pt x="5030450" y="2357145"/>
                </a:cubicBezTo>
                <a:close/>
                <a:moveTo>
                  <a:pt x="5088043" y="2354827"/>
                </a:moveTo>
                <a:cubicBezTo>
                  <a:pt x="5095618" y="2354827"/>
                  <a:pt x="5101759" y="2360968"/>
                  <a:pt x="5101759" y="2368543"/>
                </a:cubicBezTo>
                <a:cubicBezTo>
                  <a:pt x="5101759" y="2376118"/>
                  <a:pt x="5095618" y="2382259"/>
                  <a:pt x="5088043" y="2382259"/>
                </a:cubicBezTo>
                <a:cubicBezTo>
                  <a:pt x="5080468" y="2382259"/>
                  <a:pt x="5074327" y="2376118"/>
                  <a:pt x="5074327" y="2368543"/>
                </a:cubicBezTo>
                <a:cubicBezTo>
                  <a:pt x="5074327" y="2360968"/>
                  <a:pt x="5080468" y="2354827"/>
                  <a:pt x="5088043" y="2354827"/>
                </a:cubicBezTo>
                <a:close/>
                <a:moveTo>
                  <a:pt x="4718994" y="2354827"/>
                </a:moveTo>
                <a:cubicBezTo>
                  <a:pt x="4726569" y="2354827"/>
                  <a:pt x="4732710" y="2360968"/>
                  <a:pt x="4732710" y="2368543"/>
                </a:cubicBezTo>
                <a:cubicBezTo>
                  <a:pt x="4732710" y="2376118"/>
                  <a:pt x="4726569" y="2382259"/>
                  <a:pt x="4718994" y="2382259"/>
                </a:cubicBezTo>
                <a:cubicBezTo>
                  <a:pt x="4711419" y="2382259"/>
                  <a:pt x="4705278" y="2376118"/>
                  <a:pt x="4705278" y="2368543"/>
                </a:cubicBezTo>
                <a:cubicBezTo>
                  <a:pt x="4705278" y="2360968"/>
                  <a:pt x="4711419" y="2354827"/>
                  <a:pt x="4718994" y="2354827"/>
                </a:cubicBezTo>
                <a:close/>
                <a:moveTo>
                  <a:pt x="5142985" y="2353833"/>
                </a:moveTo>
                <a:cubicBezTo>
                  <a:pt x="5150560" y="2353833"/>
                  <a:pt x="5156701" y="2359974"/>
                  <a:pt x="5156701" y="2367549"/>
                </a:cubicBezTo>
                <a:cubicBezTo>
                  <a:pt x="5156701" y="2375124"/>
                  <a:pt x="5150560" y="2381265"/>
                  <a:pt x="5142985" y="2381265"/>
                </a:cubicBezTo>
                <a:cubicBezTo>
                  <a:pt x="5135410" y="2381265"/>
                  <a:pt x="5129269" y="2375124"/>
                  <a:pt x="5129269" y="2367549"/>
                </a:cubicBezTo>
                <a:cubicBezTo>
                  <a:pt x="5129269" y="2359974"/>
                  <a:pt x="5135410" y="2353833"/>
                  <a:pt x="5142985" y="2353833"/>
                </a:cubicBezTo>
                <a:close/>
                <a:moveTo>
                  <a:pt x="5196936" y="2353170"/>
                </a:moveTo>
                <a:cubicBezTo>
                  <a:pt x="5204511" y="2353170"/>
                  <a:pt x="5210652" y="2359311"/>
                  <a:pt x="5210652" y="2366886"/>
                </a:cubicBezTo>
                <a:cubicBezTo>
                  <a:pt x="5210652" y="2374461"/>
                  <a:pt x="5204511" y="2380602"/>
                  <a:pt x="5196936" y="2380602"/>
                </a:cubicBezTo>
                <a:cubicBezTo>
                  <a:pt x="5189361" y="2380602"/>
                  <a:pt x="5183220" y="2374461"/>
                  <a:pt x="5183220" y="2366886"/>
                </a:cubicBezTo>
                <a:cubicBezTo>
                  <a:pt x="5183220" y="2359311"/>
                  <a:pt x="5189361" y="2353170"/>
                  <a:pt x="5196936" y="2353170"/>
                </a:cubicBezTo>
                <a:close/>
                <a:moveTo>
                  <a:pt x="4609771" y="2353170"/>
                </a:moveTo>
                <a:cubicBezTo>
                  <a:pt x="4617346" y="2353170"/>
                  <a:pt x="4623487" y="2359311"/>
                  <a:pt x="4623487" y="2366886"/>
                </a:cubicBezTo>
                <a:cubicBezTo>
                  <a:pt x="4623487" y="2374461"/>
                  <a:pt x="4617346" y="2380602"/>
                  <a:pt x="4609771" y="2380602"/>
                </a:cubicBezTo>
                <a:cubicBezTo>
                  <a:pt x="4602196" y="2380602"/>
                  <a:pt x="4596055" y="2374461"/>
                  <a:pt x="4596055" y="2366886"/>
                </a:cubicBezTo>
                <a:cubicBezTo>
                  <a:pt x="4596055" y="2359311"/>
                  <a:pt x="4602196" y="2353170"/>
                  <a:pt x="4609771" y="2353170"/>
                </a:cubicBezTo>
                <a:close/>
                <a:moveTo>
                  <a:pt x="5250224" y="2352840"/>
                </a:moveTo>
                <a:cubicBezTo>
                  <a:pt x="5257799" y="2352840"/>
                  <a:pt x="5263940" y="2358981"/>
                  <a:pt x="5263940" y="2366556"/>
                </a:cubicBezTo>
                <a:cubicBezTo>
                  <a:pt x="5263940" y="2374131"/>
                  <a:pt x="5257799" y="2380272"/>
                  <a:pt x="5250224" y="2380272"/>
                </a:cubicBezTo>
                <a:cubicBezTo>
                  <a:pt x="5242649" y="2380272"/>
                  <a:pt x="5236508" y="2374131"/>
                  <a:pt x="5236508" y="2366556"/>
                </a:cubicBezTo>
                <a:cubicBezTo>
                  <a:pt x="5236508" y="2358981"/>
                  <a:pt x="5242649" y="2352840"/>
                  <a:pt x="5250224" y="2352840"/>
                </a:cubicBezTo>
                <a:close/>
                <a:moveTo>
                  <a:pt x="5355149" y="2352509"/>
                </a:moveTo>
                <a:cubicBezTo>
                  <a:pt x="5362724" y="2352509"/>
                  <a:pt x="5368865" y="2358650"/>
                  <a:pt x="5368865" y="2366225"/>
                </a:cubicBezTo>
                <a:cubicBezTo>
                  <a:pt x="5368865" y="2373800"/>
                  <a:pt x="5362724" y="2379941"/>
                  <a:pt x="5355149" y="2379941"/>
                </a:cubicBezTo>
                <a:cubicBezTo>
                  <a:pt x="5347574" y="2379941"/>
                  <a:pt x="5341433" y="2373800"/>
                  <a:pt x="5341433" y="2366225"/>
                </a:cubicBezTo>
                <a:cubicBezTo>
                  <a:pt x="5341433" y="2358650"/>
                  <a:pt x="5347574" y="2352509"/>
                  <a:pt x="5355149" y="2352509"/>
                </a:cubicBezTo>
                <a:close/>
                <a:moveTo>
                  <a:pt x="5302851" y="2352509"/>
                </a:moveTo>
                <a:cubicBezTo>
                  <a:pt x="5310426" y="2352509"/>
                  <a:pt x="5316567" y="2358650"/>
                  <a:pt x="5316567" y="2366225"/>
                </a:cubicBezTo>
                <a:cubicBezTo>
                  <a:pt x="5316567" y="2373800"/>
                  <a:pt x="5310426" y="2379941"/>
                  <a:pt x="5302851" y="2379941"/>
                </a:cubicBezTo>
                <a:cubicBezTo>
                  <a:pt x="5295276" y="2379941"/>
                  <a:pt x="5289135" y="2373800"/>
                  <a:pt x="5289135" y="2366225"/>
                </a:cubicBezTo>
                <a:cubicBezTo>
                  <a:pt x="5289135" y="2358650"/>
                  <a:pt x="5295276" y="2352509"/>
                  <a:pt x="5302851" y="2352509"/>
                </a:cubicBezTo>
                <a:close/>
                <a:moveTo>
                  <a:pt x="4503856" y="2352509"/>
                </a:moveTo>
                <a:cubicBezTo>
                  <a:pt x="4511431" y="2352509"/>
                  <a:pt x="4517572" y="2358650"/>
                  <a:pt x="4517572" y="2366225"/>
                </a:cubicBezTo>
                <a:cubicBezTo>
                  <a:pt x="4517572" y="2373800"/>
                  <a:pt x="4511431" y="2379941"/>
                  <a:pt x="4503856" y="2379941"/>
                </a:cubicBezTo>
                <a:cubicBezTo>
                  <a:pt x="4496281" y="2379941"/>
                  <a:pt x="4490140" y="2373800"/>
                  <a:pt x="4490140" y="2366225"/>
                </a:cubicBezTo>
                <a:cubicBezTo>
                  <a:pt x="4490140" y="2358650"/>
                  <a:pt x="4496281" y="2352509"/>
                  <a:pt x="4503856" y="2352509"/>
                </a:cubicBezTo>
                <a:close/>
                <a:moveTo>
                  <a:pt x="5717574" y="2352179"/>
                </a:moveTo>
                <a:cubicBezTo>
                  <a:pt x="5725149" y="2352179"/>
                  <a:pt x="5731290" y="2358320"/>
                  <a:pt x="5731290" y="2365895"/>
                </a:cubicBezTo>
                <a:cubicBezTo>
                  <a:pt x="5731290" y="2373470"/>
                  <a:pt x="5725149" y="2379611"/>
                  <a:pt x="5717574" y="2379611"/>
                </a:cubicBezTo>
                <a:cubicBezTo>
                  <a:pt x="5709999" y="2379611"/>
                  <a:pt x="5703858" y="2373470"/>
                  <a:pt x="5703858" y="2365895"/>
                </a:cubicBezTo>
                <a:cubicBezTo>
                  <a:pt x="5703858" y="2358320"/>
                  <a:pt x="5709999" y="2352179"/>
                  <a:pt x="5717574" y="2352179"/>
                </a:cubicBezTo>
                <a:close/>
                <a:moveTo>
                  <a:pt x="5665941" y="2352179"/>
                </a:moveTo>
                <a:cubicBezTo>
                  <a:pt x="5673516" y="2352179"/>
                  <a:pt x="5679657" y="2358320"/>
                  <a:pt x="5679657" y="2365895"/>
                </a:cubicBezTo>
                <a:cubicBezTo>
                  <a:pt x="5679657" y="2373470"/>
                  <a:pt x="5673516" y="2379611"/>
                  <a:pt x="5665941" y="2379611"/>
                </a:cubicBezTo>
                <a:cubicBezTo>
                  <a:pt x="5658366" y="2379611"/>
                  <a:pt x="5652225" y="2373470"/>
                  <a:pt x="5652225" y="2365895"/>
                </a:cubicBezTo>
                <a:cubicBezTo>
                  <a:pt x="5652225" y="2358320"/>
                  <a:pt x="5658366" y="2352179"/>
                  <a:pt x="5665941" y="2352179"/>
                </a:cubicBezTo>
                <a:close/>
                <a:moveTo>
                  <a:pt x="5614641" y="2352179"/>
                </a:moveTo>
                <a:cubicBezTo>
                  <a:pt x="5622216" y="2352179"/>
                  <a:pt x="5628357" y="2358320"/>
                  <a:pt x="5628357" y="2365895"/>
                </a:cubicBezTo>
                <a:cubicBezTo>
                  <a:pt x="5628357" y="2373470"/>
                  <a:pt x="5622216" y="2379611"/>
                  <a:pt x="5614641" y="2379611"/>
                </a:cubicBezTo>
                <a:cubicBezTo>
                  <a:pt x="5607066" y="2379611"/>
                  <a:pt x="5600925" y="2373470"/>
                  <a:pt x="5600925" y="2365895"/>
                </a:cubicBezTo>
                <a:cubicBezTo>
                  <a:pt x="5600925" y="2358320"/>
                  <a:pt x="5607066" y="2352179"/>
                  <a:pt x="5614641" y="2352179"/>
                </a:cubicBezTo>
                <a:close/>
                <a:moveTo>
                  <a:pt x="5562673" y="2352179"/>
                </a:moveTo>
                <a:cubicBezTo>
                  <a:pt x="5570248" y="2352179"/>
                  <a:pt x="5576389" y="2358320"/>
                  <a:pt x="5576389" y="2365895"/>
                </a:cubicBezTo>
                <a:cubicBezTo>
                  <a:pt x="5576389" y="2373470"/>
                  <a:pt x="5570248" y="2379611"/>
                  <a:pt x="5562673" y="2379611"/>
                </a:cubicBezTo>
                <a:cubicBezTo>
                  <a:pt x="5555098" y="2379611"/>
                  <a:pt x="5548957" y="2373470"/>
                  <a:pt x="5548957" y="2365895"/>
                </a:cubicBezTo>
                <a:cubicBezTo>
                  <a:pt x="5548957" y="2358320"/>
                  <a:pt x="5555098" y="2352179"/>
                  <a:pt x="5562673" y="2352179"/>
                </a:cubicBezTo>
                <a:close/>
                <a:moveTo>
                  <a:pt x="5511040" y="2352179"/>
                </a:moveTo>
                <a:cubicBezTo>
                  <a:pt x="5518615" y="2352179"/>
                  <a:pt x="5524756" y="2358320"/>
                  <a:pt x="5524756" y="2365895"/>
                </a:cubicBezTo>
                <a:cubicBezTo>
                  <a:pt x="5524756" y="2373470"/>
                  <a:pt x="5518615" y="2379611"/>
                  <a:pt x="5511040" y="2379611"/>
                </a:cubicBezTo>
                <a:cubicBezTo>
                  <a:pt x="5503465" y="2379611"/>
                  <a:pt x="5497324" y="2373470"/>
                  <a:pt x="5497324" y="2365895"/>
                </a:cubicBezTo>
                <a:cubicBezTo>
                  <a:pt x="5497324" y="2358320"/>
                  <a:pt x="5503465" y="2352179"/>
                  <a:pt x="5511040" y="2352179"/>
                </a:cubicBezTo>
                <a:close/>
                <a:moveTo>
                  <a:pt x="5459392" y="2352179"/>
                </a:moveTo>
                <a:cubicBezTo>
                  <a:pt x="5466967" y="2352179"/>
                  <a:pt x="5473108" y="2358320"/>
                  <a:pt x="5473108" y="2365895"/>
                </a:cubicBezTo>
                <a:cubicBezTo>
                  <a:pt x="5473108" y="2373470"/>
                  <a:pt x="5466967" y="2379611"/>
                  <a:pt x="5459392" y="2379611"/>
                </a:cubicBezTo>
                <a:cubicBezTo>
                  <a:pt x="5451817" y="2379611"/>
                  <a:pt x="5445676" y="2373470"/>
                  <a:pt x="5445676" y="2365895"/>
                </a:cubicBezTo>
                <a:cubicBezTo>
                  <a:pt x="5445676" y="2358320"/>
                  <a:pt x="5451817" y="2352179"/>
                  <a:pt x="5459392" y="2352179"/>
                </a:cubicBezTo>
                <a:close/>
                <a:moveTo>
                  <a:pt x="5407442" y="2352179"/>
                </a:moveTo>
                <a:cubicBezTo>
                  <a:pt x="5415017" y="2352179"/>
                  <a:pt x="5421158" y="2358320"/>
                  <a:pt x="5421158" y="2365895"/>
                </a:cubicBezTo>
                <a:cubicBezTo>
                  <a:pt x="5421158" y="2373470"/>
                  <a:pt x="5415017" y="2379611"/>
                  <a:pt x="5407442" y="2379611"/>
                </a:cubicBezTo>
                <a:cubicBezTo>
                  <a:pt x="5399867" y="2379611"/>
                  <a:pt x="5393726" y="2373470"/>
                  <a:pt x="5393726" y="2365895"/>
                </a:cubicBezTo>
                <a:cubicBezTo>
                  <a:pt x="5393726" y="2358320"/>
                  <a:pt x="5399867" y="2352179"/>
                  <a:pt x="5407442" y="2352179"/>
                </a:cubicBezTo>
                <a:close/>
                <a:moveTo>
                  <a:pt x="4399595" y="2352179"/>
                </a:moveTo>
                <a:cubicBezTo>
                  <a:pt x="4407170" y="2352179"/>
                  <a:pt x="4413311" y="2358320"/>
                  <a:pt x="4413311" y="2365895"/>
                </a:cubicBezTo>
                <a:cubicBezTo>
                  <a:pt x="4413311" y="2373470"/>
                  <a:pt x="4407170" y="2379611"/>
                  <a:pt x="4399595" y="2379611"/>
                </a:cubicBezTo>
                <a:cubicBezTo>
                  <a:pt x="4392020" y="2379611"/>
                  <a:pt x="4385879" y="2373470"/>
                  <a:pt x="4385879" y="2365895"/>
                </a:cubicBezTo>
                <a:cubicBezTo>
                  <a:pt x="4385879" y="2358320"/>
                  <a:pt x="4392020" y="2352179"/>
                  <a:pt x="4399595" y="2352179"/>
                </a:cubicBezTo>
                <a:close/>
                <a:moveTo>
                  <a:pt x="4295664" y="2352179"/>
                </a:moveTo>
                <a:cubicBezTo>
                  <a:pt x="4303239" y="2352179"/>
                  <a:pt x="4309380" y="2358320"/>
                  <a:pt x="4309380" y="2365895"/>
                </a:cubicBezTo>
                <a:cubicBezTo>
                  <a:pt x="4309380" y="2373470"/>
                  <a:pt x="4303239" y="2379611"/>
                  <a:pt x="4295664" y="2379611"/>
                </a:cubicBezTo>
                <a:cubicBezTo>
                  <a:pt x="4288089" y="2379611"/>
                  <a:pt x="4281948" y="2373470"/>
                  <a:pt x="4281948" y="2365895"/>
                </a:cubicBezTo>
                <a:cubicBezTo>
                  <a:pt x="4281948" y="2358320"/>
                  <a:pt x="4288089" y="2352179"/>
                  <a:pt x="4295664" y="2352179"/>
                </a:cubicBezTo>
                <a:close/>
                <a:moveTo>
                  <a:pt x="7257315" y="2351849"/>
                </a:moveTo>
                <a:cubicBezTo>
                  <a:pt x="7264890" y="2351849"/>
                  <a:pt x="7271031" y="2357990"/>
                  <a:pt x="7271031" y="2365565"/>
                </a:cubicBezTo>
                <a:cubicBezTo>
                  <a:pt x="7271031" y="2373140"/>
                  <a:pt x="7264890" y="2379281"/>
                  <a:pt x="7257315" y="2379281"/>
                </a:cubicBezTo>
                <a:cubicBezTo>
                  <a:pt x="7249740" y="2379281"/>
                  <a:pt x="7243599" y="2373140"/>
                  <a:pt x="7243599" y="2365565"/>
                </a:cubicBezTo>
                <a:cubicBezTo>
                  <a:pt x="7243599" y="2357990"/>
                  <a:pt x="7249740" y="2351849"/>
                  <a:pt x="7257315" y="2351849"/>
                </a:cubicBezTo>
                <a:close/>
                <a:moveTo>
                  <a:pt x="7872287" y="2351846"/>
                </a:moveTo>
                <a:cubicBezTo>
                  <a:pt x="7879862" y="2351846"/>
                  <a:pt x="7886003" y="2357987"/>
                  <a:pt x="7886003" y="2365562"/>
                </a:cubicBezTo>
                <a:cubicBezTo>
                  <a:pt x="7886003" y="2373137"/>
                  <a:pt x="7879862" y="2379278"/>
                  <a:pt x="7872287" y="2379278"/>
                </a:cubicBezTo>
                <a:cubicBezTo>
                  <a:pt x="7864712" y="2379278"/>
                  <a:pt x="7858571" y="2373137"/>
                  <a:pt x="7858571" y="2365562"/>
                </a:cubicBezTo>
                <a:cubicBezTo>
                  <a:pt x="7858571" y="2357987"/>
                  <a:pt x="7864712" y="2351846"/>
                  <a:pt x="7872287" y="2351846"/>
                </a:cubicBezTo>
                <a:close/>
                <a:moveTo>
                  <a:pt x="7820983" y="2351846"/>
                </a:moveTo>
                <a:cubicBezTo>
                  <a:pt x="7828558" y="2351846"/>
                  <a:pt x="7834699" y="2357987"/>
                  <a:pt x="7834699" y="2365562"/>
                </a:cubicBezTo>
                <a:cubicBezTo>
                  <a:pt x="7834699" y="2373137"/>
                  <a:pt x="7828558" y="2379278"/>
                  <a:pt x="7820983" y="2379278"/>
                </a:cubicBezTo>
                <a:cubicBezTo>
                  <a:pt x="7813408" y="2379278"/>
                  <a:pt x="7807267" y="2373137"/>
                  <a:pt x="7807267" y="2365562"/>
                </a:cubicBezTo>
                <a:cubicBezTo>
                  <a:pt x="7807267" y="2357987"/>
                  <a:pt x="7813408" y="2351846"/>
                  <a:pt x="7820983" y="2351846"/>
                </a:cubicBezTo>
                <a:close/>
                <a:moveTo>
                  <a:pt x="7769680" y="2351846"/>
                </a:moveTo>
                <a:cubicBezTo>
                  <a:pt x="7777255" y="2351846"/>
                  <a:pt x="7783396" y="2357987"/>
                  <a:pt x="7783396" y="2365562"/>
                </a:cubicBezTo>
                <a:cubicBezTo>
                  <a:pt x="7783396" y="2373137"/>
                  <a:pt x="7777255" y="2379278"/>
                  <a:pt x="7769680" y="2379278"/>
                </a:cubicBezTo>
                <a:cubicBezTo>
                  <a:pt x="7762105" y="2379278"/>
                  <a:pt x="7755964" y="2373137"/>
                  <a:pt x="7755964" y="2365562"/>
                </a:cubicBezTo>
                <a:cubicBezTo>
                  <a:pt x="7755964" y="2357987"/>
                  <a:pt x="7762105" y="2351846"/>
                  <a:pt x="7769680" y="2351846"/>
                </a:cubicBezTo>
                <a:close/>
                <a:moveTo>
                  <a:pt x="7718692" y="2351846"/>
                </a:moveTo>
                <a:cubicBezTo>
                  <a:pt x="7726267" y="2351846"/>
                  <a:pt x="7732408" y="2357987"/>
                  <a:pt x="7732408" y="2365562"/>
                </a:cubicBezTo>
                <a:cubicBezTo>
                  <a:pt x="7732408" y="2373137"/>
                  <a:pt x="7726267" y="2379278"/>
                  <a:pt x="7718692" y="2379278"/>
                </a:cubicBezTo>
                <a:cubicBezTo>
                  <a:pt x="7711117" y="2379278"/>
                  <a:pt x="7704976" y="2373137"/>
                  <a:pt x="7704976" y="2365562"/>
                </a:cubicBezTo>
                <a:cubicBezTo>
                  <a:pt x="7704976" y="2357987"/>
                  <a:pt x="7711117" y="2351846"/>
                  <a:pt x="7718692" y="2351846"/>
                </a:cubicBezTo>
                <a:close/>
                <a:moveTo>
                  <a:pt x="7667406" y="2351846"/>
                </a:moveTo>
                <a:cubicBezTo>
                  <a:pt x="7674981" y="2351846"/>
                  <a:pt x="7681122" y="2357987"/>
                  <a:pt x="7681122" y="2365562"/>
                </a:cubicBezTo>
                <a:cubicBezTo>
                  <a:pt x="7681122" y="2373137"/>
                  <a:pt x="7674981" y="2379278"/>
                  <a:pt x="7667406" y="2379278"/>
                </a:cubicBezTo>
                <a:cubicBezTo>
                  <a:pt x="7659831" y="2379278"/>
                  <a:pt x="7653690" y="2373137"/>
                  <a:pt x="7653690" y="2365562"/>
                </a:cubicBezTo>
                <a:cubicBezTo>
                  <a:pt x="7653690" y="2357987"/>
                  <a:pt x="7659831" y="2351846"/>
                  <a:pt x="7667406" y="2351846"/>
                </a:cubicBezTo>
                <a:close/>
                <a:moveTo>
                  <a:pt x="7616103" y="2351846"/>
                </a:moveTo>
                <a:cubicBezTo>
                  <a:pt x="7623678" y="2351846"/>
                  <a:pt x="7629819" y="2357987"/>
                  <a:pt x="7629819" y="2365562"/>
                </a:cubicBezTo>
                <a:cubicBezTo>
                  <a:pt x="7629819" y="2373137"/>
                  <a:pt x="7623678" y="2379278"/>
                  <a:pt x="7616103" y="2379278"/>
                </a:cubicBezTo>
                <a:cubicBezTo>
                  <a:pt x="7608528" y="2379278"/>
                  <a:pt x="7602387" y="2373137"/>
                  <a:pt x="7602387" y="2365562"/>
                </a:cubicBezTo>
                <a:cubicBezTo>
                  <a:pt x="7602387" y="2357987"/>
                  <a:pt x="7608528" y="2351846"/>
                  <a:pt x="7616103" y="2351846"/>
                </a:cubicBezTo>
                <a:close/>
                <a:moveTo>
                  <a:pt x="7564799" y="2351846"/>
                </a:moveTo>
                <a:cubicBezTo>
                  <a:pt x="7572374" y="2351846"/>
                  <a:pt x="7578515" y="2357987"/>
                  <a:pt x="7578515" y="2365562"/>
                </a:cubicBezTo>
                <a:cubicBezTo>
                  <a:pt x="7578515" y="2373137"/>
                  <a:pt x="7572374" y="2379278"/>
                  <a:pt x="7564799" y="2379278"/>
                </a:cubicBezTo>
                <a:cubicBezTo>
                  <a:pt x="7557224" y="2379278"/>
                  <a:pt x="7551083" y="2373137"/>
                  <a:pt x="7551083" y="2365562"/>
                </a:cubicBezTo>
                <a:cubicBezTo>
                  <a:pt x="7551083" y="2357987"/>
                  <a:pt x="7557224" y="2351846"/>
                  <a:pt x="7564799" y="2351846"/>
                </a:cubicBezTo>
                <a:close/>
                <a:moveTo>
                  <a:pt x="7513499" y="2351846"/>
                </a:moveTo>
                <a:cubicBezTo>
                  <a:pt x="7521074" y="2351846"/>
                  <a:pt x="7527215" y="2357987"/>
                  <a:pt x="7527215" y="2365562"/>
                </a:cubicBezTo>
                <a:cubicBezTo>
                  <a:pt x="7527215" y="2373137"/>
                  <a:pt x="7521074" y="2379278"/>
                  <a:pt x="7513499" y="2379278"/>
                </a:cubicBezTo>
                <a:cubicBezTo>
                  <a:pt x="7505924" y="2379278"/>
                  <a:pt x="7499783" y="2373137"/>
                  <a:pt x="7499783" y="2365562"/>
                </a:cubicBezTo>
                <a:cubicBezTo>
                  <a:pt x="7499783" y="2357987"/>
                  <a:pt x="7505924" y="2351846"/>
                  <a:pt x="7513499" y="2351846"/>
                </a:cubicBezTo>
                <a:close/>
                <a:moveTo>
                  <a:pt x="7462196" y="2351846"/>
                </a:moveTo>
                <a:cubicBezTo>
                  <a:pt x="7469771" y="2351846"/>
                  <a:pt x="7475912" y="2357987"/>
                  <a:pt x="7475912" y="2365562"/>
                </a:cubicBezTo>
                <a:cubicBezTo>
                  <a:pt x="7475912" y="2373137"/>
                  <a:pt x="7469771" y="2379278"/>
                  <a:pt x="7462196" y="2379278"/>
                </a:cubicBezTo>
                <a:cubicBezTo>
                  <a:pt x="7454621" y="2379278"/>
                  <a:pt x="7448480" y="2373137"/>
                  <a:pt x="7448480" y="2365562"/>
                </a:cubicBezTo>
                <a:cubicBezTo>
                  <a:pt x="7448480" y="2357987"/>
                  <a:pt x="7454621" y="2351846"/>
                  <a:pt x="7462196" y="2351846"/>
                </a:cubicBezTo>
                <a:close/>
                <a:moveTo>
                  <a:pt x="7411226" y="2351846"/>
                </a:moveTo>
                <a:cubicBezTo>
                  <a:pt x="7418801" y="2351846"/>
                  <a:pt x="7424942" y="2357987"/>
                  <a:pt x="7424942" y="2365562"/>
                </a:cubicBezTo>
                <a:cubicBezTo>
                  <a:pt x="7424942" y="2373137"/>
                  <a:pt x="7418801" y="2379278"/>
                  <a:pt x="7411226" y="2379278"/>
                </a:cubicBezTo>
                <a:cubicBezTo>
                  <a:pt x="7403651" y="2379278"/>
                  <a:pt x="7397510" y="2373137"/>
                  <a:pt x="7397510" y="2365562"/>
                </a:cubicBezTo>
                <a:cubicBezTo>
                  <a:pt x="7397510" y="2357987"/>
                  <a:pt x="7403651" y="2351846"/>
                  <a:pt x="7411226" y="2351846"/>
                </a:cubicBezTo>
                <a:close/>
                <a:moveTo>
                  <a:pt x="7359922" y="2351846"/>
                </a:moveTo>
                <a:cubicBezTo>
                  <a:pt x="7367497" y="2351846"/>
                  <a:pt x="7373638" y="2357987"/>
                  <a:pt x="7373638" y="2365562"/>
                </a:cubicBezTo>
                <a:cubicBezTo>
                  <a:pt x="7373638" y="2373137"/>
                  <a:pt x="7367497" y="2379278"/>
                  <a:pt x="7359922" y="2379278"/>
                </a:cubicBezTo>
                <a:cubicBezTo>
                  <a:pt x="7352347" y="2379278"/>
                  <a:pt x="7346206" y="2373137"/>
                  <a:pt x="7346206" y="2365562"/>
                </a:cubicBezTo>
                <a:cubicBezTo>
                  <a:pt x="7346206" y="2357987"/>
                  <a:pt x="7352347" y="2351846"/>
                  <a:pt x="7359922" y="2351846"/>
                </a:cubicBezTo>
                <a:close/>
                <a:moveTo>
                  <a:pt x="7308619" y="2351846"/>
                </a:moveTo>
                <a:cubicBezTo>
                  <a:pt x="7316194" y="2351846"/>
                  <a:pt x="7322335" y="2357987"/>
                  <a:pt x="7322335" y="2365562"/>
                </a:cubicBezTo>
                <a:cubicBezTo>
                  <a:pt x="7322335" y="2373137"/>
                  <a:pt x="7316194" y="2379278"/>
                  <a:pt x="7308619" y="2379278"/>
                </a:cubicBezTo>
                <a:cubicBezTo>
                  <a:pt x="7301044" y="2379278"/>
                  <a:pt x="7294903" y="2373137"/>
                  <a:pt x="7294903" y="2365562"/>
                </a:cubicBezTo>
                <a:cubicBezTo>
                  <a:pt x="7294903" y="2357987"/>
                  <a:pt x="7301044" y="2351846"/>
                  <a:pt x="7308619" y="2351846"/>
                </a:cubicBezTo>
                <a:close/>
                <a:moveTo>
                  <a:pt x="7206015" y="2351846"/>
                </a:moveTo>
                <a:cubicBezTo>
                  <a:pt x="7213590" y="2351846"/>
                  <a:pt x="7219731" y="2357987"/>
                  <a:pt x="7219731" y="2365562"/>
                </a:cubicBezTo>
                <a:cubicBezTo>
                  <a:pt x="7219731" y="2373137"/>
                  <a:pt x="7213590" y="2379278"/>
                  <a:pt x="7206015" y="2379278"/>
                </a:cubicBezTo>
                <a:cubicBezTo>
                  <a:pt x="7198440" y="2379278"/>
                  <a:pt x="7192299" y="2373137"/>
                  <a:pt x="7192299" y="2365562"/>
                </a:cubicBezTo>
                <a:cubicBezTo>
                  <a:pt x="7192299" y="2357987"/>
                  <a:pt x="7198440" y="2351846"/>
                  <a:pt x="7206015" y="2351846"/>
                </a:cubicBezTo>
                <a:close/>
                <a:moveTo>
                  <a:pt x="7154712" y="2351846"/>
                </a:moveTo>
                <a:cubicBezTo>
                  <a:pt x="7162287" y="2351846"/>
                  <a:pt x="7168428" y="2357987"/>
                  <a:pt x="7168428" y="2365562"/>
                </a:cubicBezTo>
                <a:cubicBezTo>
                  <a:pt x="7168428" y="2373137"/>
                  <a:pt x="7162287" y="2379278"/>
                  <a:pt x="7154712" y="2379278"/>
                </a:cubicBezTo>
                <a:cubicBezTo>
                  <a:pt x="7147137" y="2379278"/>
                  <a:pt x="7140996" y="2373137"/>
                  <a:pt x="7140996" y="2365562"/>
                </a:cubicBezTo>
                <a:cubicBezTo>
                  <a:pt x="7140996" y="2357987"/>
                  <a:pt x="7147137" y="2351846"/>
                  <a:pt x="7154712" y="2351846"/>
                </a:cubicBezTo>
                <a:close/>
                <a:moveTo>
                  <a:pt x="7103738" y="2351846"/>
                </a:moveTo>
                <a:cubicBezTo>
                  <a:pt x="7111313" y="2351846"/>
                  <a:pt x="7117454" y="2357987"/>
                  <a:pt x="7117454" y="2365562"/>
                </a:cubicBezTo>
                <a:cubicBezTo>
                  <a:pt x="7117454" y="2373137"/>
                  <a:pt x="7111313" y="2379278"/>
                  <a:pt x="7103738" y="2379278"/>
                </a:cubicBezTo>
                <a:cubicBezTo>
                  <a:pt x="7096163" y="2379278"/>
                  <a:pt x="7090022" y="2373137"/>
                  <a:pt x="7090022" y="2365562"/>
                </a:cubicBezTo>
                <a:cubicBezTo>
                  <a:pt x="7090022" y="2357987"/>
                  <a:pt x="7096163" y="2351846"/>
                  <a:pt x="7103738" y="2351846"/>
                </a:cubicBezTo>
                <a:close/>
                <a:moveTo>
                  <a:pt x="7052438" y="2351846"/>
                </a:moveTo>
                <a:cubicBezTo>
                  <a:pt x="7060013" y="2351846"/>
                  <a:pt x="7066154" y="2357987"/>
                  <a:pt x="7066154" y="2365562"/>
                </a:cubicBezTo>
                <a:cubicBezTo>
                  <a:pt x="7066154" y="2373137"/>
                  <a:pt x="7060013" y="2379278"/>
                  <a:pt x="7052438" y="2379278"/>
                </a:cubicBezTo>
                <a:cubicBezTo>
                  <a:pt x="7044863" y="2379278"/>
                  <a:pt x="7038722" y="2373137"/>
                  <a:pt x="7038722" y="2365562"/>
                </a:cubicBezTo>
                <a:cubicBezTo>
                  <a:pt x="7038722" y="2357987"/>
                  <a:pt x="7044863" y="2351846"/>
                  <a:pt x="7052438" y="2351846"/>
                </a:cubicBezTo>
                <a:close/>
                <a:moveTo>
                  <a:pt x="7001135" y="2351846"/>
                </a:moveTo>
                <a:cubicBezTo>
                  <a:pt x="7008710" y="2351846"/>
                  <a:pt x="7014851" y="2357987"/>
                  <a:pt x="7014851" y="2365562"/>
                </a:cubicBezTo>
                <a:cubicBezTo>
                  <a:pt x="7014851" y="2373137"/>
                  <a:pt x="7008710" y="2379278"/>
                  <a:pt x="7001135" y="2379278"/>
                </a:cubicBezTo>
                <a:cubicBezTo>
                  <a:pt x="6993560" y="2379278"/>
                  <a:pt x="6987419" y="2373137"/>
                  <a:pt x="6987419" y="2365562"/>
                </a:cubicBezTo>
                <a:cubicBezTo>
                  <a:pt x="6987419" y="2357987"/>
                  <a:pt x="6993560" y="2351846"/>
                  <a:pt x="7001135" y="2351846"/>
                </a:cubicBezTo>
                <a:close/>
                <a:moveTo>
                  <a:pt x="6949831" y="2351846"/>
                </a:moveTo>
                <a:cubicBezTo>
                  <a:pt x="6957406" y="2351846"/>
                  <a:pt x="6963547" y="2357987"/>
                  <a:pt x="6963547" y="2365562"/>
                </a:cubicBezTo>
                <a:cubicBezTo>
                  <a:pt x="6963547" y="2373137"/>
                  <a:pt x="6957406" y="2379278"/>
                  <a:pt x="6949831" y="2379278"/>
                </a:cubicBezTo>
                <a:cubicBezTo>
                  <a:pt x="6942256" y="2379278"/>
                  <a:pt x="6936115" y="2373137"/>
                  <a:pt x="6936115" y="2365562"/>
                </a:cubicBezTo>
                <a:cubicBezTo>
                  <a:pt x="6936115" y="2357987"/>
                  <a:pt x="6942256" y="2351846"/>
                  <a:pt x="6949831" y="2351846"/>
                </a:cubicBezTo>
                <a:close/>
                <a:moveTo>
                  <a:pt x="6898528" y="2351846"/>
                </a:moveTo>
                <a:cubicBezTo>
                  <a:pt x="6906103" y="2351846"/>
                  <a:pt x="6912244" y="2357987"/>
                  <a:pt x="6912244" y="2365562"/>
                </a:cubicBezTo>
                <a:cubicBezTo>
                  <a:pt x="6912244" y="2373137"/>
                  <a:pt x="6906103" y="2379278"/>
                  <a:pt x="6898528" y="2379278"/>
                </a:cubicBezTo>
                <a:cubicBezTo>
                  <a:pt x="6890953" y="2379278"/>
                  <a:pt x="6884812" y="2373137"/>
                  <a:pt x="6884812" y="2365562"/>
                </a:cubicBezTo>
                <a:cubicBezTo>
                  <a:pt x="6884812" y="2357987"/>
                  <a:pt x="6890953" y="2351846"/>
                  <a:pt x="6898528" y="2351846"/>
                </a:cubicBezTo>
                <a:close/>
                <a:moveTo>
                  <a:pt x="6847228" y="2351846"/>
                </a:moveTo>
                <a:cubicBezTo>
                  <a:pt x="6854803" y="2351846"/>
                  <a:pt x="6860944" y="2357987"/>
                  <a:pt x="6860944" y="2365562"/>
                </a:cubicBezTo>
                <a:cubicBezTo>
                  <a:pt x="6860944" y="2373137"/>
                  <a:pt x="6854803" y="2379278"/>
                  <a:pt x="6847228" y="2379278"/>
                </a:cubicBezTo>
                <a:cubicBezTo>
                  <a:pt x="6839653" y="2379278"/>
                  <a:pt x="6833512" y="2373137"/>
                  <a:pt x="6833512" y="2365562"/>
                </a:cubicBezTo>
                <a:cubicBezTo>
                  <a:pt x="6833512" y="2357987"/>
                  <a:pt x="6839653" y="2351846"/>
                  <a:pt x="6847228" y="2351846"/>
                </a:cubicBezTo>
                <a:close/>
                <a:moveTo>
                  <a:pt x="6795924" y="2351846"/>
                </a:moveTo>
                <a:cubicBezTo>
                  <a:pt x="6803499" y="2351846"/>
                  <a:pt x="6809640" y="2357987"/>
                  <a:pt x="6809640" y="2365562"/>
                </a:cubicBezTo>
                <a:cubicBezTo>
                  <a:pt x="6809640" y="2373137"/>
                  <a:pt x="6803499" y="2379278"/>
                  <a:pt x="6795924" y="2379278"/>
                </a:cubicBezTo>
                <a:cubicBezTo>
                  <a:pt x="6788349" y="2379278"/>
                  <a:pt x="6782208" y="2373137"/>
                  <a:pt x="6782208" y="2365562"/>
                </a:cubicBezTo>
                <a:cubicBezTo>
                  <a:pt x="6782208" y="2357987"/>
                  <a:pt x="6788349" y="2351846"/>
                  <a:pt x="6795924" y="2351846"/>
                </a:cubicBezTo>
                <a:close/>
                <a:moveTo>
                  <a:pt x="6744621" y="2351846"/>
                </a:moveTo>
                <a:cubicBezTo>
                  <a:pt x="6752196" y="2351846"/>
                  <a:pt x="6758337" y="2357987"/>
                  <a:pt x="6758337" y="2365562"/>
                </a:cubicBezTo>
                <a:cubicBezTo>
                  <a:pt x="6758337" y="2373137"/>
                  <a:pt x="6752196" y="2379278"/>
                  <a:pt x="6744621" y="2379278"/>
                </a:cubicBezTo>
                <a:cubicBezTo>
                  <a:pt x="6737046" y="2379278"/>
                  <a:pt x="6730905" y="2373137"/>
                  <a:pt x="6730905" y="2365562"/>
                </a:cubicBezTo>
                <a:cubicBezTo>
                  <a:pt x="6730905" y="2357987"/>
                  <a:pt x="6737046" y="2351846"/>
                  <a:pt x="6744621" y="2351846"/>
                </a:cubicBezTo>
                <a:close/>
                <a:moveTo>
                  <a:pt x="6693317" y="2351846"/>
                </a:moveTo>
                <a:cubicBezTo>
                  <a:pt x="6700892" y="2351846"/>
                  <a:pt x="6707033" y="2357987"/>
                  <a:pt x="6707033" y="2365562"/>
                </a:cubicBezTo>
                <a:cubicBezTo>
                  <a:pt x="6707033" y="2373137"/>
                  <a:pt x="6700892" y="2379278"/>
                  <a:pt x="6693317" y="2379278"/>
                </a:cubicBezTo>
                <a:cubicBezTo>
                  <a:pt x="6685742" y="2379278"/>
                  <a:pt x="6679601" y="2373137"/>
                  <a:pt x="6679601" y="2365562"/>
                </a:cubicBezTo>
                <a:cubicBezTo>
                  <a:pt x="6679601" y="2357987"/>
                  <a:pt x="6685742" y="2351846"/>
                  <a:pt x="6693317" y="2351846"/>
                </a:cubicBezTo>
                <a:close/>
                <a:moveTo>
                  <a:pt x="6642014" y="2351846"/>
                </a:moveTo>
                <a:cubicBezTo>
                  <a:pt x="6649589" y="2351846"/>
                  <a:pt x="6655730" y="2357987"/>
                  <a:pt x="6655730" y="2365562"/>
                </a:cubicBezTo>
                <a:cubicBezTo>
                  <a:pt x="6655730" y="2373137"/>
                  <a:pt x="6649589" y="2379278"/>
                  <a:pt x="6642014" y="2379278"/>
                </a:cubicBezTo>
                <a:cubicBezTo>
                  <a:pt x="6634439" y="2379278"/>
                  <a:pt x="6628298" y="2373137"/>
                  <a:pt x="6628298" y="2365562"/>
                </a:cubicBezTo>
                <a:cubicBezTo>
                  <a:pt x="6628298" y="2357987"/>
                  <a:pt x="6634439" y="2351846"/>
                  <a:pt x="6642014" y="2351846"/>
                </a:cubicBezTo>
                <a:close/>
                <a:moveTo>
                  <a:pt x="6591044" y="2351846"/>
                </a:moveTo>
                <a:cubicBezTo>
                  <a:pt x="6598619" y="2351846"/>
                  <a:pt x="6604760" y="2357987"/>
                  <a:pt x="6604760" y="2365562"/>
                </a:cubicBezTo>
                <a:cubicBezTo>
                  <a:pt x="6604760" y="2373137"/>
                  <a:pt x="6598619" y="2379278"/>
                  <a:pt x="6591044" y="2379278"/>
                </a:cubicBezTo>
                <a:cubicBezTo>
                  <a:pt x="6583469" y="2379278"/>
                  <a:pt x="6577328" y="2373137"/>
                  <a:pt x="6577328" y="2365562"/>
                </a:cubicBezTo>
                <a:cubicBezTo>
                  <a:pt x="6577328" y="2357987"/>
                  <a:pt x="6583469" y="2351846"/>
                  <a:pt x="6591044" y="2351846"/>
                </a:cubicBezTo>
                <a:close/>
                <a:moveTo>
                  <a:pt x="6539740" y="2351846"/>
                </a:moveTo>
                <a:cubicBezTo>
                  <a:pt x="6547315" y="2351846"/>
                  <a:pt x="6553456" y="2357987"/>
                  <a:pt x="6553456" y="2365562"/>
                </a:cubicBezTo>
                <a:cubicBezTo>
                  <a:pt x="6553456" y="2373137"/>
                  <a:pt x="6547315" y="2379278"/>
                  <a:pt x="6539740" y="2379278"/>
                </a:cubicBezTo>
                <a:cubicBezTo>
                  <a:pt x="6532165" y="2379278"/>
                  <a:pt x="6526024" y="2373137"/>
                  <a:pt x="6526024" y="2365562"/>
                </a:cubicBezTo>
                <a:cubicBezTo>
                  <a:pt x="6526024" y="2357987"/>
                  <a:pt x="6532165" y="2351846"/>
                  <a:pt x="6539740" y="2351846"/>
                </a:cubicBezTo>
                <a:close/>
                <a:moveTo>
                  <a:pt x="6488437" y="2351846"/>
                </a:moveTo>
                <a:cubicBezTo>
                  <a:pt x="6496012" y="2351846"/>
                  <a:pt x="6502153" y="2357987"/>
                  <a:pt x="6502153" y="2365562"/>
                </a:cubicBezTo>
                <a:cubicBezTo>
                  <a:pt x="6502153" y="2373137"/>
                  <a:pt x="6496012" y="2379278"/>
                  <a:pt x="6488437" y="2379278"/>
                </a:cubicBezTo>
                <a:cubicBezTo>
                  <a:pt x="6480862" y="2379278"/>
                  <a:pt x="6474721" y="2373137"/>
                  <a:pt x="6474721" y="2365562"/>
                </a:cubicBezTo>
                <a:cubicBezTo>
                  <a:pt x="6474721" y="2357987"/>
                  <a:pt x="6480862" y="2351846"/>
                  <a:pt x="6488437" y="2351846"/>
                </a:cubicBezTo>
                <a:close/>
                <a:moveTo>
                  <a:pt x="6437137" y="2351846"/>
                </a:moveTo>
                <a:cubicBezTo>
                  <a:pt x="6444712" y="2351846"/>
                  <a:pt x="6450853" y="2357987"/>
                  <a:pt x="6450853" y="2365562"/>
                </a:cubicBezTo>
                <a:cubicBezTo>
                  <a:pt x="6450853" y="2373137"/>
                  <a:pt x="6444712" y="2379278"/>
                  <a:pt x="6437137" y="2379278"/>
                </a:cubicBezTo>
                <a:cubicBezTo>
                  <a:pt x="6429562" y="2379278"/>
                  <a:pt x="6423421" y="2373137"/>
                  <a:pt x="6423421" y="2365562"/>
                </a:cubicBezTo>
                <a:cubicBezTo>
                  <a:pt x="6423421" y="2357987"/>
                  <a:pt x="6429562" y="2351846"/>
                  <a:pt x="6437137" y="2351846"/>
                </a:cubicBezTo>
                <a:close/>
                <a:moveTo>
                  <a:pt x="6385833" y="2351846"/>
                </a:moveTo>
                <a:cubicBezTo>
                  <a:pt x="6393408" y="2351846"/>
                  <a:pt x="6399549" y="2357987"/>
                  <a:pt x="6399549" y="2365562"/>
                </a:cubicBezTo>
                <a:cubicBezTo>
                  <a:pt x="6399549" y="2373137"/>
                  <a:pt x="6393408" y="2379278"/>
                  <a:pt x="6385833" y="2379278"/>
                </a:cubicBezTo>
                <a:cubicBezTo>
                  <a:pt x="6378258" y="2379278"/>
                  <a:pt x="6372117" y="2373137"/>
                  <a:pt x="6372117" y="2365562"/>
                </a:cubicBezTo>
                <a:cubicBezTo>
                  <a:pt x="6372117" y="2357987"/>
                  <a:pt x="6378258" y="2351846"/>
                  <a:pt x="6385833" y="2351846"/>
                </a:cubicBezTo>
                <a:close/>
                <a:moveTo>
                  <a:pt x="6334530" y="2351846"/>
                </a:moveTo>
                <a:cubicBezTo>
                  <a:pt x="6342105" y="2351846"/>
                  <a:pt x="6348246" y="2357987"/>
                  <a:pt x="6348246" y="2365562"/>
                </a:cubicBezTo>
                <a:cubicBezTo>
                  <a:pt x="6348246" y="2373137"/>
                  <a:pt x="6342105" y="2379278"/>
                  <a:pt x="6334530" y="2379278"/>
                </a:cubicBezTo>
                <a:cubicBezTo>
                  <a:pt x="6326955" y="2379278"/>
                  <a:pt x="6320814" y="2373137"/>
                  <a:pt x="6320814" y="2365562"/>
                </a:cubicBezTo>
                <a:cubicBezTo>
                  <a:pt x="6320814" y="2357987"/>
                  <a:pt x="6326955" y="2351846"/>
                  <a:pt x="6334530" y="2351846"/>
                </a:cubicBezTo>
                <a:close/>
                <a:moveTo>
                  <a:pt x="6283212" y="2351846"/>
                </a:moveTo>
                <a:cubicBezTo>
                  <a:pt x="6290787" y="2351846"/>
                  <a:pt x="6296928" y="2357987"/>
                  <a:pt x="6296928" y="2365562"/>
                </a:cubicBezTo>
                <a:cubicBezTo>
                  <a:pt x="6296928" y="2373137"/>
                  <a:pt x="6290787" y="2379278"/>
                  <a:pt x="6283212" y="2379278"/>
                </a:cubicBezTo>
                <a:cubicBezTo>
                  <a:pt x="6275637" y="2379278"/>
                  <a:pt x="6269496" y="2373137"/>
                  <a:pt x="6269496" y="2365562"/>
                </a:cubicBezTo>
                <a:cubicBezTo>
                  <a:pt x="6269496" y="2357987"/>
                  <a:pt x="6275637" y="2351846"/>
                  <a:pt x="6283212" y="2351846"/>
                </a:cubicBezTo>
                <a:close/>
                <a:moveTo>
                  <a:pt x="6231596" y="2351846"/>
                </a:moveTo>
                <a:cubicBezTo>
                  <a:pt x="6239171" y="2351846"/>
                  <a:pt x="6245312" y="2357987"/>
                  <a:pt x="6245312" y="2365562"/>
                </a:cubicBezTo>
                <a:cubicBezTo>
                  <a:pt x="6245312" y="2373137"/>
                  <a:pt x="6239171" y="2379278"/>
                  <a:pt x="6231596" y="2379278"/>
                </a:cubicBezTo>
                <a:cubicBezTo>
                  <a:pt x="6224021" y="2379278"/>
                  <a:pt x="6217880" y="2373137"/>
                  <a:pt x="6217880" y="2365562"/>
                </a:cubicBezTo>
                <a:cubicBezTo>
                  <a:pt x="6217880" y="2357987"/>
                  <a:pt x="6224021" y="2351846"/>
                  <a:pt x="6231596" y="2351846"/>
                </a:cubicBezTo>
                <a:close/>
                <a:moveTo>
                  <a:pt x="6180293" y="2351846"/>
                </a:moveTo>
                <a:cubicBezTo>
                  <a:pt x="6187868" y="2351846"/>
                  <a:pt x="6194009" y="2357987"/>
                  <a:pt x="6194009" y="2365562"/>
                </a:cubicBezTo>
                <a:cubicBezTo>
                  <a:pt x="6194009" y="2373137"/>
                  <a:pt x="6187868" y="2379278"/>
                  <a:pt x="6180293" y="2379278"/>
                </a:cubicBezTo>
                <a:cubicBezTo>
                  <a:pt x="6172718" y="2379278"/>
                  <a:pt x="6166577" y="2373137"/>
                  <a:pt x="6166577" y="2365562"/>
                </a:cubicBezTo>
                <a:cubicBezTo>
                  <a:pt x="6166577" y="2357987"/>
                  <a:pt x="6172718" y="2351846"/>
                  <a:pt x="6180293" y="2351846"/>
                </a:cubicBezTo>
                <a:close/>
                <a:moveTo>
                  <a:pt x="6128989" y="2351846"/>
                </a:moveTo>
                <a:cubicBezTo>
                  <a:pt x="6136564" y="2351846"/>
                  <a:pt x="6142705" y="2357987"/>
                  <a:pt x="6142705" y="2365562"/>
                </a:cubicBezTo>
                <a:cubicBezTo>
                  <a:pt x="6142705" y="2373137"/>
                  <a:pt x="6136564" y="2379278"/>
                  <a:pt x="6128989" y="2379278"/>
                </a:cubicBezTo>
                <a:cubicBezTo>
                  <a:pt x="6121414" y="2379278"/>
                  <a:pt x="6115273" y="2373137"/>
                  <a:pt x="6115273" y="2365562"/>
                </a:cubicBezTo>
                <a:cubicBezTo>
                  <a:pt x="6115273" y="2357987"/>
                  <a:pt x="6121414" y="2351846"/>
                  <a:pt x="6128989" y="2351846"/>
                </a:cubicBezTo>
                <a:close/>
                <a:moveTo>
                  <a:pt x="6077686" y="2351846"/>
                </a:moveTo>
                <a:cubicBezTo>
                  <a:pt x="6085261" y="2351846"/>
                  <a:pt x="6091402" y="2357987"/>
                  <a:pt x="6091402" y="2365562"/>
                </a:cubicBezTo>
                <a:cubicBezTo>
                  <a:pt x="6091402" y="2373137"/>
                  <a:pt x="6085261" y="2379278"/>
                  <a:pt x="6077686" y="2379278"/>
                </a:cubicBezTo>
                <a:cubicBezTo>
                  <a:pt x="6070111" y="2379278"/>
                  <a:pt x="6063970" y="2373137"/>
                  <a:pt x="6063970" y="2365562"/>
                </a:cubicBezTo>
                <a:cubicBezTo>
                  <a:pt x="6063970" y="2357987"/>
                  <a:pt x="6070111" y="2351846"/>
                  <a:pt x="6077686" y="2351846"/>
                </a:cubicBezTo>
                <a:close/>
                <a:moveTo>
                  <a:pt x="6026386" y="2351846"/>
                </a:moveTo>
                <a:cubicBezTo>
                  <a:pt x="6033961" y="2351846"/>
                  <a:pt x="6040102" y="2357987"/>
                  <a:pt x="6040102" y="2365562"/>
                </a:cubicBezTo>
                <a:cubicBezTo>
                  <a:pt x="6040102" y="2373137"/>
                  <a:pt x="6033961" y="2379278"/>
                  <a:pt x="6026386" y="2379278"/>
                </a:cubicBezTo>
                <a:cubicBezTo>
                  <a:pt x="6018811" y="2379278"/>
                  <a:pt x="6012670" y="2373137"/>
                  <a:pt x="6012670" y="2365562"/>
                </a:cubicBezTo>
                <a:cubicBezTo>
                  <a:pt x="6012670" y="2357987"/>
                  <a:pt x="6018811" y="2351846"/>
                  <a:pt x="6026386" y="2351846"/>
                </a:cubicBezTo>
                <a:close/>
                <a:moveTo>
                  <a:pt x="5975065" y="2351846"/>
                </a:moveTo>
                <a:cubicBezTo>
                  <a:pt x="5982640" y="2351846"/>
                  <a:pt x="5988781" y="2357987"/>
                  <a:pt x="5988781" y="2365562"/>
                </a:cubicBezTo>
                <a:cubicBezTo>
                  <a:pt x="5988781" y="2373137"/>
                  <a:pt x="5982640" y="2379278"/>
                  <a:pt x="5975065" y="2379278"/>
                </a:cubicBezTo>
                <a:cubicBezTo>
                  <a:pt x="5967490" y="2379278"/>
                  <a:pt x="5961349" y="2373137"/>
                  <a:pt x="5961349" y="2365562"/>
                </a:cubicBezTo>
                <a:cubicBezTo>
                  <a:pt x="5961349" y="2357987"/>
                  <a:pt x="5967490" y="2351846"/>
                  <a:pt x="5975065" y="2351846"/>
                </a:cubicBezTo>
                <a:close/>
                <a:moveTo>
                  <a:pt x="5923449" y="2351846"/>
                </a:moveTo>
                <a:cubicBezTo>
                  <a:pt x="5931024" y="2351846"/>
                  <a:pt x="5937165" y="2357987"/>
                  <a:pt x="5937165" y="2365562"/>
                </a:cubicBezTo>
                <a:cubicBezTo>
                  <a:pt x="5937165" y="2373137"/>
                  <a:pt x="5931024" y="2379278"/>
                  <a:pt x="5923449" y="2379278"/>
                </a:cubicBezTo>
                <a:cubicBezTo>
                  <a:pt x="5915874" y="2379278"/>
                  <a:pt x="5909733" y="2373137"/>
                  <a:pt x="5909733" y="2365562"/>
                </a:cubicBezTo>
                <a:cubicBezTo>
                  <a:pt x="5909733" y="2357987"/>
                  <a:pt x="5915874" y="2351846"/>
                  <a:pt x="5923449" y="2351846"/>
                </a:cubicBezTo>
                <a:close/>
                <a:moveTo>
                  <a:pt x="5872145" y="2351846"/>
                </a:moveTo>
                <a:cubicBezTo>
                  <a:pt x="5879720" y="2351846"/>
                  <a:pt x="5885861" y="2357987"/>
                  <a:pt x="5885861" y="2365562"/>
                </a:cubicBezTo>
                <a:cubicBezTo>
                  <a:pt x="5885861" y="2373137"/>
                  <a:pt x="5879720" y="2379278"/>
                  <a:pt x="5872145" y="2379278"/>
                </a:cubicBezTo>
                <a:cubicBezTo>
                  <a:pt x="5864570" y="2379278"/>
                  <a:pt x="5858429" y="2373137"/>
                  <a:pt x="5858429" y="2365562"/>
                </a:cubicBezTo>
                <a:cubicBezTo>
                  <a:pt x="5858429" y="2357987"/>
                  <a:pt x="5864570" y="2351846"/>
                  <a:pt x="5872145" y="2351846"/>
                </a:cubicBezTo>
                <a:close/>
                <a:moveTo>
                  <a:pt x="5820511" y="2351846"/>
                </a:moveTo>
                <a:cubicBezTo>
                  <a:pt x="5828086" y="2351846"/>
                  <a:pt x="5834227" y="2357987"/>
                  <a:pt x="5834227" y="2365562"/>
                </a:cubicBezTo>
                <a:cubicBezTo>
                  <a:pt x="5834227" y="2373137"/>
                  <a:pt x="5828086" y="2379278"/>
                  <a:pt x="5820511" y="2379278"/>
                </a:cubicBezTo>
                <a:cubicBezTo>
                  <a:pt x="5812936" y="2379278"/>
                  <a:pt x="5806795" y="2373137"/>
                  <a:pt x="5806795" y="2365562"/>
                </a:cubicBezTo>
                <a:cubicBezTo>
                  <a:pt x="5806795" y="2357987"/>
                  <a:pt x="5812936" y="2351846"/>
                  <a:pt x="5820511" y="2351846"/>
                </a:cubicBezTo>
                <a:close/>
                <a:moveTo>
                  <a:pt x="5769208" y="2351846"/>
                </a:moveTo>
                <a:cubicBezTo>
                  <a:pt x="5776783" y="2351846"/>
                  <a:pt x="5782924" y="2357987"/>
                  <a:pt x="5782924" y="2365562"/>
                </a:cubicBezTo>
                <a:cubicBezTo>
                  <a:pt x="5782924" y="2373137"/>
                  <a:pt x="5776783" y="2379278"/>
                  <a:pt x="5769208" y="2379278"/>
                </a:cubicBezTo>
                <a:cubicBezTo>
                  <a:pt x="5761633" y="2379278"/>
                  <a:pt x="5755492" y="2373137"/>
                  <a:pt x="5755492" y="2365562"/>
                </a:cubicBezTo>
                <a:cubicBezTo>
                  <a:pt x="5755492" y="2357987"/>
                  <a:pt x="5761633" y="2351846"/>
                  <a:pt x="5769208" y="2351846"/>
                </a:cubicBezTo>
                <a:close/>
                <a:moveTo>
                  <a:pt x="2447189" y="2351846"/>
                </a:moveTo>
                <a:cubicBezTo>
                  <a:pt x="2454765" y="2351846"/>
                  <a:pt x="2460908" y="2357987"/>
                  <a:pt x="2460908" y="2365562"/>
                </a:cubicBezTo>
                <a:cubicBezTo>
                  <a:pt x="2460908" y="2373137"/>
                  <a:pt x="2454765" y="2379278"/>
                  <a:pt x="2447189" y="2379278"/>
                </a:cubicBezTo>
                <a:cubicBezTo>
                  <a:pt x="2439616" y="2379278"/>
                  <a:pt x="2433478" y="2373137"/>
                  <a:pt x="2433478" y="2365562"/>
                </a:cubicBezTo>
                <a:cubicBezTo>
                  <a:pt x="2433478" y="2357987"/>
                  <a:pt x="2439616" y="2351846"/>
                  <a:pt x="2447189" y="2351846"/>
                </a:cubicBezTo>
                <a:close/>
                <a:moveTo>
                  <a:pt x="2344584" y="2351846"/>
                </a:moveTo>
                <a:cubicBezTo>
                  <a:pt x="2352156" y="2351846"/>
                  <a:pt x="2358296" y="2357987"/>
                  <a:pt x="2358296" y="2365562"/>
                </a:cubicBezTo>
                <a:cubicBezTo>
                  <a:pt x="2358296" y="2373137"/>
                  <a:pt x="2352156" y="2379278"/>
                  <a:pt x="2344584" y="2379278"/>
                </a:cubicBezTo>
                <a:cubicBezTo>
                  <a:pt x="2337006" y="2379278"/>
                  <a:pt x="2330868" y="2373137"/>
                  <a:pt x="2330868" y="2365562"/>
                </a:cubicBezTo>
                <a:cubicBezTo>
                  <a:pt x="2330868" y="2357987"/>
                  <a:pt x="2337006" y="2351846"/>
                  <a:pt x="2344584" y="2351846"/>
                </a:cubicBezTo>
                <a:close/>
                <a:moveTo>
                  <a:pt x="2139707" y="2351846"/>
                </a:moveTo>
                <a:cubicBezTo>
                  <a:pt x="2147282" y="2351846"/>
                  <a:pt x="2153420" y="2357987"/>
                  <a:pt x="2153420" y="2365562"/>
                </a:cubicBezTo>
                <a:cubicBezTo>
                  <a:pt x="2153420" y="2373137"/>
                  <a:pt x="2147282" y="2379278"/>
                  <a:pt x="2139707" y="2379278"/>
                </a:cubicBezTo>
                <a:cubicBezTo>
                  <a:pt x="2132133" y="2379278"/>
                  <a:pt x="2125992" y="2373137"/>
                  <a:pt x="2125992" y="2365562"/>
                </a:cubicBezTo>
                <a:cubicBezTo>
                  <a:pt x="2125992" y="2357987"/>
                  <a:pt x="2132133" y="2351846"/>
                  <a:pt x="2139707" y="2351846"/>
                </a:cubicBezTo>
                <a:close/>
                <a:moveTo>
                  <a:pt x="2037104" y="2351846"/>
                </a:moveTo>
                <a:cubicBezTo>
                  <a:pt x="2044673" y="2351846"/>
                  <a:pt x="2050810" y="2357987"/>
                  <a:pt x="2050810" y="2365562"/>
                </a:cubicBezTo>
                <a:cubicBezTo>
                  <a:pt x="2050810" y="2373137"/>
                  <a:pt x="2044673" y="2379278"/>
                  <a:pt x="2037104" y="2379278"/>
                </a:cubicBezTo>
                <a:cubicBezTo>
                  <a:pt x="2029527" y="2379278"/>
                  <a:pt x="2023383" y="2373137"/>
                  <a:pt x="2023383" y="2365562"/>
                </a:cubicBezTo>
                <a:cubicBezTo>
                  <a:pt x="2023383" y="2357987"/>
                  <a:pt x="2029527" y="2351846"/>
                  <a:pt x="2037104" y="2351846"/>
                </a:cubicBezTo>
                <a:close/>
                <a:moveTo>
                  <a:pt x="1934495" y="2351846"/>
                </a:moveTo>
                <a:cubicBezTo>
                  <a:pt x="1942077" y="2351846"/>
                  <a:pt x="1948212" y="2357987"/>
                  <a:pt x="1948212" y="2365562"/>
                </a:cubicBezTo>
                <a:cubicBezTo>
                  <a:pt x="1948212" y="2373137"/>
                  <a:pt x="1942077" y="2379278"/>
                  <a:pt x="1934495" y="2379278"/>
                </a:cubicBezTo>
                <a:cubicBezTo>
                  <a:pt x="1926921" y="2379278"/>
                  <a:pt x="1920785" y="2373137"/>
                  <a:pt x="1920785" y="2365562"/>
                </a:cubicBezTo>
                <a:cubicBezTo>
                  <a:pt x="1920785" y="2357987"/>
                  <a:pt x="1926921" y="2351846"/>
                  <a:pt x="1934495" y="2351846"/>
                </a:cubicBezTo>
                <a:close/>
                <a:moveTo>
                  <a:pt x="1832221" y="2351846"/>
                </a:moveTo>
                <a:cubicBezTo>
                  <a:pt x="1839791" y="2351846"/>
                  <a:pt x="1845936" y="2357987"/>
                  <a:pt x="1845936" y="2365562"/>
                </a:cubicBezTo>
                <a:cubicBezTo>
                  <a:pt x="1845936" y="2373137"/>
                  <a:pt x="1839791" y="2379278"/>
                  <a:pt x="1832221" y="2379278"/>
                </a:cubicBezTo>
                <a:cubicBezTo>
                  <a:pt x="1824645" y="2379278"/>
                  <a:pt x="1818501" y="2373137"/>
                  <a:pt x="1818501" y="2365562"/>
                </a:cubicBezTo>
                <a:cubicBezTo>
                  <a:pt x="1818501" y="2357987"/>
                  <a:pt x="1824645" y="2351846"/>
                  <a:pt x="1832221" y="2351846"/>
                </a:cubicBezTo>
                <a:close/>
                <a:moveTo>
                  <a:pt x="1729620" y="2351846"/>
                </a:moveTo>
                <a:cubicBezTo>
                  <a:pt x="1737194" y="2351846"/>
                  <a:pt x="1743336" y="2357987"/>
                  <a:pt x="1743336" y="2365562"/>
                </a:cubicBezTo>
                <a:cubicBezTo>
                  <a:pt x="1743336" y="2373137"/>
                  <a:pt x="1737194" y="2379278"/>
                  <a:pt x="1729620" y="2379278"/>
                </a:cubicBezTo>
                <a:cubicBezTo>
                  <a:pt x="1722042" y="2379278"/>
                  <a:pt x="1715901" y="2373137"/>
                  <a:pt x="1715901" y="2365562"/>
                </a:cubicBezTo>
                <a:cubicBezTo>
                  <a:pt x="1715901" y="2357987"/>
                  <a:pt x="1722042" y="2351846"/>
                  <a:pt x="1729620" y="2351846"/>
                </a:cubicBezTo>
                <a:close/>
                <a:moveTo>
                  <a:pt x="1627342" y="2351846"/>
                </a:moveTo>
                <a:cubicBezTo>
                  <a:pt x="1634917" y="2351846"/>
                  <a:pt x="1641059" y="2357987"/>
                  <a:pt x="1641059" y="2365562"/>
                </a:cubicBezTo>
                <a:cubicBezTo>
                  <a:pt x="1641059" y="2373137"/>
                  <a:pt x="1634917" y="2379278"/>
                  <a:pt x="1627342" y="2379278"/>
                </a:cubicBezTo>
                <a:cubicBezTo>
                  <a:pt x="1619768" y="2379278"/>
                  <a:pt x="1613627" y="2373137"/>
                  <a:pt x="1613627" y="2365562"/>
                </a:cubicBezTo>
                <a:cubicBezTo>
                  <a:pt x="1613627" y="2357987"/>
                  <a:pt x="1619768" y="2351846"/>
                  <a:pt x="1627342" y="2351846"/>
                </a:cubicBezTo>
                <a:close/>
                <a:moveTo>
                  <a:pt x="1524739" y="2351846"/>
                </a:moveTo>
                <a:cubicBezTo>
                  <a:pt x="1532313" y="2351846"/>
                  <a:pt x="1538450" y="2357987"/>
                  <a:pt x="1538450" y="2365562"/>
                </a:cubicBezTo>
                <a:cubicBezTo>
                  <a:pt x="1538450" y="2373137"/>
                  <a:pt x="1532313" y="2379278"/>
                  <a:pt x="1524739" y="2379278"/>
                </a:cubicBezTo>
                <a:cubicBezTo>
                  <a:pt x="1517160" y="2379278"/>
                  <a:pt x="1511017" y="2373137"/>
                  <a:pt x="1511017" y="2365562"/>
                </a:cubicBezTo>
                <a:cubicBezTo>
                  <a:pt x="1511017" y="2357987"/>
                  <a:pt x="1517160" y="2351846"/>
                  <a:pt x="1524739" y="2351846"/>
                </a:cubicBezTo>
                <a:close/>
                <a:moveTo>
                  <a:pt x="4926189" y="2343902"/>
                </a:moveTo>
                <a:cubicBezTo>
                  <a:pt x="4933764" y="2343902"/>
                  <a:pt x="4939905" y="2350043"/>
                  <a:pt x="4939905" y="2357618"/>
                </a:cubicBezTo>
                <a:cubicBezTo>
                  <a:pt x="4939905" y="2365193"/>
                  <a:pt x="4933764" y="2371334"/>
                  <a:pt x="4926189" y="2371334"/>
                </a:cubicBezTo>
                <a:cubicBezTo>
                  <a:pt x="4918614" y="2371334"/>
                  <a:pt x="4912473" y="2365193"/>
                  <a:pt x="4912473" y="2357618"/>
                </a:cubicBezTo>
                <a:cubicBezTo>
                  <a:pt x="4912473" y="2350043"/>
                  <a:pt x="4918614" y="2343902"/>
                  <a:pt x="4926189" y="2343902"/>
                </a:cubicBezTo>
                <a:close/>
                <a:moveTo>
                  <a:pt x="4880515" y="2343902"/>
                </a:moveTo>
                <a:cubicBezTo>
                  <a:pt x="4888090" y="2343902"/>
                  <a:pt x="4894231" y="2350043"/>
                  <a:pt x="4894231" y="2357618"/>
                </a:cubicBezTo>
                <a:cubicBezTo>
                  <a:pt x="4894231" y="2365193"/>
                  <a:pt x="4888090" y="2371334"/>
                  <a:pt x="4880515" y="2371334"/>
                </a:cubicBezTo>
                <a:cubicBezTo>
                  <a:pt x="4872940" y="2371334"/>
                  <a:pt x="4866799" y="2365193"/>
                  <a:pt x="4866799" y="2357618"/>
                </a:cubicBezTo>
                <a:cubicBezTo>
                  <a:pt x="4866799" y="2350043"/>
                  <a:pt x="4872940" y="2343902"/>
                  <a:pt x="4880515" y="2343902"/>
                </a:cubicBezTo>
                <a:close/>
                <a:moveTo>
                  <a:pt x="4790817" y="2339270"/>
                </a:moveTo>
                <a:cubicBezTo>
                  <a:pt x="4798392" y="2339270"/>
                  <a:pt x="4804533" y="2345411"/>
                  <a:pt x="4804533" y="2352986"/>
                </a:cubicBezTo>
                <a:cubicBezTo>
                  <a:pt x="4804533" y="2360561"/>
                  <a:pt x="4798392" y="2366702"/>
                  <a:pt x="4790817" y="2366702"/>
                </a:cubicBezTo>
                <a:cubicBezTo>
                  <a:pt x="4783242" y="2366702"/>
                  <a:pt x="4777101" y="2360561"/>
                  <a:pt x="4777101" y="2352986"/>
                </a:cubicBezTo>
                <a:cubicBezTo>
                  <a:pt x="4777101" y="2345411"/>
                  <a:pt x="4783242" y="2339270"/>
                  <a:pt x="4790817" y="2339270"/>
                </a:cubicBezTo>
                <a:close/>
                <a:moveTo>
                  <a:pt x="4672656" y="2332650"/>
                </a:moveTo>
                <a:cubicBezTo>
                  <a:pt x="4680231" y="2332650"/>
                  <a:pt x="4686372" y="2338791"/>
                  <a:pt x="4686372" y="2346366"/>
                </a:cubicBezTo>
                <a:cubicBezTo>
                  <a:pt x="4686372" y="2353941"/>
                  <a:pt x="4680231" y="2360082"/>
                  <a:pt x="4672656" y="2360082"/>
                </a:cubicBezTo>
                <a:cubicBezTo>
                  <a:pt x="4665081" y="2360082"/>
                  <a:pt x="4658940" y="2353941"/>
                  <a:pt x="4658940" y="2346366"/>
                </a:cubicBezTo>
                <a:cubicBezTo>
                  <a:pt x="4658940" y="2338791"/>
                  <a:pt x="4665081" y="2332650"/>
                  <a:pt x="4672656" y="2332650"/>
                </a:cubicBezTo>
                <a:close/>
                <a:moveTo>
                  <a:pt x="4563099" y="2330663"/>
                </a:moveTo>
                <a:cubicBezTo>
                  <a:pt x="4570674" y="2330663"/>
                  <a:pt x="4576815" y="2336804"/>
                  <a:pt x="4576815" y="2344379"/>
                </a:cubicBezTo>
                <a:cubicBezTo>
                  <a:pt x="4576815" y="2351954"/>
                  <a:pt x="4570674" y="2358095"/>
                  <a:pt x="4563099" y="2358095"/>
                </a:cubicBezTo>
                <a:cubicBezTo>
                  <a:pt x="4555524" y="2358095"/>
                  <a:pt x="4549383" y="2351954"/>
                  <a:pt x="4549383" y="2344379"/>
                </a:cubicBezTo>
                <a:cubicBezTo>
                  <a:pt x="4549383" y="2336804"/>
                  <a:pt x="4555524" y="2330663"/>
                  <a:pt x="4563099" y="2330663"/>
                </a:cubicBezTo>
                <a:close/>
                <a:moveTo>
                  <a:pt x="4456854" y="2330003"/>
                </a:moveTo>
                <a:cubicBezTo>
                  <a:pt x="4464429" y="2330003"/>
                  <a:pt x="4470570" y="2336144"/>
                  <a:pt x="4470570" y="2343719"/>
                </a:cubicBezTo>
                <a:cubicBezTo>
                  <a:pt x="4470570" y="2351294"/>
                  <a:pt x="4464429" y="2357435"/>
                  <a:pt x="4456854" y="2357435"/>
                </a:cubicBezTo>
                <a:cubicBezTo>
                  <a:pt x="4449279" y="2357435"/>
                  <a:pt x="4443138" y="2351294"/>
                  <a:pt x="4443138" y="2343719"/>
                </a:cubicBezTo>
                <a:cubicBezTo>
                  <a:pt x="4443138" y="2336144"/>
                  <a:pt x="4449279" y="2330003"/>
                  <a:pt x="4456854" y="2330003"/>
                </a:cubicBezTo>
                <a:close/>
                <a:moveTo>
                  <a:pt x="4351599" y="2329672"/>
                </a:moveTo>
                <a:cubicBezTo>
                  <a:pt x="4359174" y="2329672"/>
                  <a:pt x="4365315" y="2335813"/>
                  <a:pt x="4365315" y="2343388"/>
                </a:cubicBezTo>
                <a:cubicBezTo>
                  <a:pt x="4365315" y="2350963"/>
                  <a:pt x="4359174" y="2357104"/>
                  <a:pt x="4351599" y="2357104"/>
                </a:cubicBezTo>
                <a:cubicBezTo>
                  <a:pt x="4344024" y="2357104"/>
                  <a:pt x="4337883" y="2350963"/>
                  <a:pt x="4337883" y="2343388"/>
                </a:cubicBezTo>
                <a:cubicBezTo>
                  <a:pt x="4337883" y="2335813"/>
                  <a:pt x="4344024" y="2329672"/>
                  <a:pt x="4351599" y="2329672"/>
                </a:cubicBezTo>
                <a:close/>
                <a:moveTo>
                  <a:pt x="2396881" y="2329009"/>
                </a:moveTo>
                <a:cubicBezTo>
                  <a:pt x="2404455" y="2329009"/>
                  <a:pt x="2410596" y="2335150"/>
                  <a:pt x="2410596" y="2342725"/>
                </a:cubicBezTo>
                <a:cubicBezTo>
                  <a:pt x="2410596" y="2350300"/>
                  <a:pt x="2404455" y="2356441"/>
                  <a:pt x="2396881" y="2356441"/>
                </a:cubicBezTo>
                <a:cubicBezTo>
                  <a:pt x="2389308" y="2356441"/>
                  <a:pt x="2383167" y="2350300"/>
                  <a:pt x="2383167" y="2342725"/>
                </a:cubicBezTo>
                <a:cubicBezTo>
                  <a:pt x="2383167" y="2335150"/>
                  <a:pt x="2389308" y="2329009"/>
                  <a:pt x="2396881" y="2329009"/>
                </a:cubicBezTo>
                <a:close/>
                <a:moveTo>
                  <a:pt x="2294280" y="2329009"/>
                </a:moveTo>
                <a:cubicBezTo>
                  <a:pt x="2301861" y="2329009"/>
                  <a:pt x="2307995" y="2335150"/>
                  <a:pt x="2307995" y="2342725"/>
                </a:cubicBezTo>
                <a:cubicBezTo>
                  <a:pt x="2307995" y="2350300"/>
                  <a:pt x="2301861" y="2356441"/>
                  <a:pt x="2294280" y="2356441"/>
                </a:cubicBezTo>
                <a:cubicBezTo>
                  <a:pt x="2286703" y="2356441"/>
                  <a:pt x="2280560" y="2350300"/>
                  <a:pt x="2280560" y="2342725"/>
                </a:cubicBezTo>
                <a:cubicBezTo>
                  <a:pt x="2280560" y="2335150"/>
                  <a:pt x="2286703" y="2329009"/>
                  <a:pt x="2294280" y="2329009"/>
                </a:cubicBezTo>
                <a:close/>
                <a:moveTo>
                  <a:pt x="2191668" y="2329009"/>
                </a:moveTo>
                <a:cubicBezTo>
                  <a:pt x="2199241" y="2329009"/>
                  <a:pt x="2205390" y="2335150"/>
                  <a:pt x="2205390" y="2342725"/>
                </a:cubicBezTo>
                <a:cubicBezTo>
                  <a:pt x="2205390" y="2350300"/>
                  <a:pt x="2199241" y="2356441"/>
                  <a:pt x="2191668" y="2356441"/>
                </a:cubicBezTo>
                <a:cubicBezTo>
                  <a:pt x="2184096" y="2356441"/>
                  <a:pt x="2177956" y="2350300"/>
                  <a:pt x="2177956" y="2342725"/>
                </a:cubicBezTo>
                <a:cubicBezTo>
                  <a:pt x="2177956" y="2335150"/>
                  <a:pt x="2184096" y="2329009"/>
                  <a:pt x="2191668" y="2329009"/>
                </a:cubicBezTo>
                <a:close/>
                <a:moveTo>
                  <a:pt x="2089068" y="2329009"/>
                </a:moveTo>
                <a:cubicBezTo>
                  <a:pt x="2096637" y="2329009"/>
                  <a:pt x="2102786" y="2335150"/>
                  <a:pt x="2102786" y="2342725"/>
                </a:cubicBezTo>
                <a:cubicBezTo>
                  <a:pt x="2102786" y="2350300"/>
                  <a:pt x="2096637" y="2356441"/>
                  <a:pt x="2089068" y="2356441"/>
                </a:cubicBezTo>
                <a:cubicBezTo>
                  <a:pt x="2081489" y="2356441"/>
                  <a:pt x="2075358" y="2350300"/>
                  <a:pt x="2075358" y="2342725"/>
                </a:cubicBezTo>
                <a:cubicBezTo>
                  <a:pt x="2075358" y="2335150"/>
                  <a:pt x="2081489" y="2329009"/>
                  <a:pt x="2089068" y="2329009"/>
                </a:cubicBezTo>
                <a:close/>
                <a:moveTo>
                  <a:pt x="1986792" y="2329009"/>
                </a:moveTo>
                <a:cubicBezTo>
                  <a:pt x="1994360" y="2329009"/>
                  <a:pt x="2000507" y="2335150"/>
                  <a:pt x="2000507" y="2342725"/>
                </a:cubicBezTo>
                <a:cubicBezTo>
                  <a:pt x="2000507" y="2350300"/>
                  <a:pt x="1994360" y="2356441"/>
                  <a:pt x="1986792" y="2356441"/>
                </a:cubicBezTo>
                <a:cubicBezTo>
                  <a:pt x="1979211" y="2356441"/>
                  <a:pt x="1973072" y="2350300"/>
                  <a:pt x="1973072" y="2342725"/>
                </a:cubicBezTo>
                <a:cubicBezTo>
                  <a:pt x="1973072" y="2335150"/>
                  <a:pt x="1979211" y="2329009"/>
                  <a:pt x="1986792" y="2329009"/>
                </a:cubicBezTo>
                <a:close/>
                <a:moveTo>
                  <a:pt x="1884188" y="2329009"/>
                </a:moveTo>
                <a:cubicBezTo>
                  <a:pt x="1891760" y="2329009"/>
                  <a:pt x="1897902" y="2335150"/>
                  <a:pt x="1897902" y="2342725"/>
                </a:cubicBezTo>
                <a:cubicBezTo>
                  <a:pt x="1897902" y="2350300"/>
                  <a:pt x="1891760" y="2356441"/>
                  <a:pt x="1884188" y="2356441"/>
                </a:cubicBezTo>
                <a:cubicBezTo>
                  <a:pt x="1876613" y="2356441"/>
                  <a:pt x="1870472" y="2350300"/>
                  <a:pt x="1870472" y="2342725"/>
                </a:cubicBezTo>
                <a:cubicBezTo>
                  <a:pt x="1870472" y="2335150"/>
                  <a:pt x="1876613" y="2329009"/>
                  <a:pt x="1884188" y="2329009"/>
                </a:cubicBezTo>
                <a:close/>
                <a:moveTo>
                  <a:pt x="1781583" y="2329009"/>
                </a:moveTo>
                <a:cubicBezTo>
                  <a:pt x="1789155" y="2329009"/>
                  <a:pt x="1795296" y="2335150"/>
                  <a:pt x="1795296" y="2342725"/>
                </a:cubicBezTo>
                <a:cubicBezTo>
                  <a:pt x="1795296" y="2350300"/>
                  <a:pt x="1789155" y="2356441"/>
                  <a:pt x="1781583" y="2356441"/>
                </a:cubicBezTo>
                <a:cubicBezTo>
                  <a:pt x="1774005" y="2356441"/>
                  <a:pt x="1767869" y="2350300"/>
                  <a:pt x="1767869" y="2342725"/>
                </a:cubicBezTo>
                <a:cubicBezTo>
                  <a:pt x="1767869" y="2335150"/>
                  <a:pt x="1774005" y="2329009"/>
                  <a:pt x="1781583" y="2329009"/>
                </a:cubicBezTo>
                <a:close/>
                <a:moveTo>
                  <a:pt x="1679304" y="2329009"/>
                </a:moveTo>
                <a:cubicBezTo>
                  <a:pt x="1686884" y="2329009"/>
                  <a:pt x="1693025" y="2335150"/>
                  <a:pt x="1693025" y="2342725"/>
                </a:cubicBezTo>
                <a:cubicBezTo>
                  <a:pt x="1693025" y="2350300"/>
                  <a:pt x="1686884" y="2356441"/>
                  <a:pt x="1679304" y="2356441"/>
                </a:cubicBezTo>
                <a:cubicBezTo>
                  <a:pt x="1671732" y="2356441"/>
                  <a:pt x="1665591" y="2350300"/>
                  <a:pt x="1665591" y="2342725"/>
                </a:cubicBezTo>
                <a:cubicBezTo>
                  <a:pt x="1665591" y="2335150"/>
                  <a:pt x="1671732" y="2329009"/>
                  <a:pt x="1679304" y="2329009"/>
                </a:cubicBezTo>
                <a:close/>
                <a:moveTo>
                  <a:pt x="1576699" y="2329009"/>
                </a:moveTo>
                <a:cubicBezTo>
                  <a:pt x="1584275" y="2329009"/>
                  <a:pt x="1590421" y="2335150"/>
                  <a:pt x="1590421" y="2342725"/>
                </a:cubicBezTo>
                <a:cubicBezTo>
                  <a:pt x="1590421" y="2350300"/>
                  <a:pt x="1584275" y="2356441"/>
                  <a:pt x="1576699" y="2356441"/>
                </a:cubicBezTo>
                <a:cubicBezTo>
                  <a:pt x="1569130" y="2356441"/>
                  <a:pt x="1562986" y="2350300"/>
                  <a:pt x="1562986" y="2342725"/>
                </a:cubicBezTo>
                <a:cubicBezTo>
                  <a:pt x="1562986" y="2335150"/>
                  <a:pt x="1569130" y="2329009"/>
                  <a:pt x="1576699" y="2329009"/>
                </a:cubicBezTo>
                <a:close/>
                <a:moveTo>
                  <a:pt x="1474093" y="2329009"/>
                </a:moveTo>
                <a:cubicBezTo>
                  <a:pt x="1481667" y="2329009"/>
                  <a:pt x="1487815" y="2335150"/>
                  <a:pt x="1487815" y="2342725"/>
                </a:cubicBezTo>
                <a:cubicBezTo>
                  <a:pt x="1487815" y="2350300"/>
                  <a:pt x="1481667" y="2356441"/>
                  <a:pt x="1474093" y="2356441"/>
                </a:cubicBezTo>
                <a:cubicBezTo>
                  <a:pt x="1466516" y="2356441"/>
                  <a:pt x="1460381" y="2350300"/>
                  <a:pt x="1460381" y="2342725"/>
                </a:cubicBezTo>
                <a:cubicBezTo>
                  <a:pt x="1460381" y="2335150"/>
                  <a:pt x="1466516" y="2329009"/>
                  <a:pt x="1474093" y="2329009"/>
                </a:cubicBezTo>
                <a:close/>
                <a:moveTo>
                  <a:pt x="4999339" y="2323713"/>
                </a:moveTo>
                <a:cubicBezTo>
                  <a:pt x="5006914" y="2323713"/>
                  <a:pt x="5013055" y="2329854"/>
                  <a:pt x="5013055" y="2337429"/>
                </a:cubicBezTo>
                <a:cubicBezTo>
                  <a:pt x="5013055" y="2345004"/>
                  <a:pt x="5006914" y="2351145"/>
                  <a:pt x="4999339" y="2351145"/>
                </a:cubicBezTo>
                <a:cubicBezTo>
                  <a:pt x="4991764" y="2351145"/>
                  <a:pt x="4985623" y="2345004"/>
                  <a:pt x="4985623" y="2337429"/>
                </a:cubicBezTo>
                <a:cubicBezTo>
                  <a:pt x="4985623" y="2329854"/>
                  <a:pt x="4991764" y="2323713"/>
                  <a:pt x="4999339" y="2323713"/>
                </a:cubicBezTo>
                <a:close/>
                <a:moveTo>
                  <a:pt x="5063548" y="2316103"/>
                </a:moveTo>
                <a:cubicBezTo>
                  <a:pt x="5071123" y="2316103"/>
                  <a:pt x="5077264" y="2322244"/>
                  <a:pt x="5077264" y="2329819"/>
                </a:cubicBezTo>
                <a:cubicBezTo>
                  <a:pt x="5077264" y="2337394"/>
                  <a:pt x="5071123" y="2343535"/>
                  <a:pt x="5063548" y="2343535"/>
                </a:cubicBezTo>
                <a:cubicBezTo>
                  <a:pt x="5055973" y="2343535"/>
                  <a:pt x="5049832" y="2337394"/>
                  <a:pt x="5049832" y="2329819"/>
                </a:cubicBezTo>
                <a:cubicBezTo>
                  <a:pt x="5049832" y="2322244"/>
                  <a:pt x="5055973" y="2316103"/>
                  <a:pt x="5063548" y="2316103"/>
                </a:cubicBezTo>
                <a:close/>
                <a:moveTo>
                  <a:pt x="4743155" y="2316103"/>
                </a:moveTo>
                <a:cubicBezTo>
                  <a:pt x="4750730" y="2316103"/>
                  <a:pt x="4756871" y="2322244"/>
                  <a:pt x="4756871" y="2329819"/>
                </a:cubicBezTo>
                <a:cubicBezTo>
                  <a:pt x="4756871" y="2337394"/>
                  <a:pt x="4750730" y="2343535"/>
                  <a:pt x="4743155" y="2343535"/>
                </a:cubicBezTo>
                <a:cubicBezTo>
                  <a:pt x="4735580" y="2343535"/>
                  <a:pt x="4729439" y="2337394"/>
                  <a:pt x="4729439" y="2329819"/>
                </a:cubicBezTo>
                <a:cubicBezTo>
                  <a:pt x="4729439" y="2322244"/>
                  <a:pt x="4735580" y="2316103"/>
                  <a:pt x="4743155" y="2316103"/>
                </a:cubicBezTo>
                <a:close/>
                <a:moveTo>
                  <a:pt x="5123126" y="2312461"/>
                </a:moveTo>
                <a:cubicBezTo>
                  <a:pt x="5130701" y="2312461"/>
                  <a:pt x="5136842" y="2318602"/>
                  <a:pt x="5136842" y="2326177"/>
                </a:cubicBezTo>
                <a:cubicBezTo>
                  <a:pt x="5136842" y="2333752"/>
                  <a:pt x="5130701" y="2339893"/>
                  <a:pt x="5123126" y="2339893"/>
                </a:cubicBezTo>
                <a:cubicBezTo>
                  <a:pt x="5115551" y="2339893"/>
                  <a:pt x="5109410" y="2333752"/>
                  <a:pt x="5109410" y="2326177"/>
                </a:cubicBezTo>
                <a:cubicBezTo>
                  <a:pt x="5109410" y="2318602"/>
                  <a:pt x="5115551" y="2312461"/>
                  <a:pt x="5123126" y="2312461"/>
                </a:cubicBezTo>
                <a:close/>
                <a:moveTo>
                  <a:pt x="4826563" y="2310804"/>
                </a:moveTo>
                <a:cubicBezTo>
                  <a:pt x="4834138" y="2310804"/>
                  <a:pt x="4840279" y="2316945"/>
                  <a:pt x="4840279" y="2324520"/>
                </a:cubicBezTo>
                <a:cubicBezTo>
                  <a:pt x="4840279" y="2332095"/>
                  <a:pt x="4834138" y="2338236"/>
                  <a:pt x="4826563" y="2338236"/>
                </a:cubicBezTo>
                <a:cubicBezTo>
                  <a:pt x="4818988" y="2338236"/>
                  <a:pt x="4812847" y="2332095"/>
                  <a:pt x="4812847" y="2324520"/>
                </a:cubicBezTo>
                <a:cubicBezTo>
                  <a:pt x="4812847" y="2316945"/>
                  <a:pt x="4818988" y="2310804"/>
                  <a:pt x="4826563" y="2310804"/>
                </a:cubicBezTo>
                <a:close/>
                <a:moveTo>
                  <a:pt x="5180389" y="2310474"/>
                </a:moveTo>
                <a:cubicBezTo>
                  <a:pt x="5187964" y="2310474"/>
                  <a:pt x="5194105" y="2316615"/>
                  <a:pt x="5194105" y="2324190"/>
                </a:cubicBezTo>
                <a:cubicBezTo>
                  <a:pt x="5194105" y="2331765"/>
                  <a:pt x="5187964" y="2337906"/>
                  <a:pt x="5180389" y="2337906"/>
                </a:cubicBezTo>
                <a:cubicBezTo>
                  <a:pt x="5172814" y="2337906"/>
                  <a:pt x="5166673" y="2331765"/>
                  <a:pt x="5166673" y="2324190"/>
                </a:cubicBezTo>
                <a:cubicBezTo>
                  <a:pt x="5166673" y="2316615"/>
                  <a:pt x="5172814" y="2310474"/>
                  <a:pt x="5180389" y="2310474"/>
                </a:cubicBezTo>
                <a:close/>
                <a:moveTo>
                  <a:pt x="4626649" y="2310474"/>
                </a:moveTo>
                <a:cubicBezTo>
                  <a:pt x="4634224" y="2310474"/>
                  <a:pt x="4640365" y="2316615"/>
                  <a:pt x="4640365" y="2324190"/>
                </a:cubicBezTo>
                <a:cubicBezTo>
                  <a:pt x="4640365" y="2331765"/>
                  <a:pt x="4634224" y="2337906"/>
                  <a:pt x="4626649" y="2337906"/>
                </a:cubicBezTo>
                <a:cubicBezTo>
                  <a:pt x="4619074" y="2337906"/>
                  <a:pt x="4612933" y="2331765"/>
                  <a:pt x="4612933" y="2324190"/>
                </a:cubicBezTo>
                <a:cubicBezTo>
                  <a:pt x="4612933" y="2316615"/>
                  <a:pt x="4619074" y="2310474"/>
                  <a:pt x="4626649" y="2310474"/>
                </a:cubicBezTo>
                <a:close/>
                <a:moveTo>
                  <a:pt x="5235660" y="2309150"/>
                </a:moveTo>
                <a:cubicBezTo>
                  <a:pt x="5243235" y="2309150"/>
                  <a:pt x="5249376" y="2315291"/>
                  <a:pt x="5249376" y="2322866"/>
                </a:cubicBezTo>
                <a:cubicBezTo>
                  <a:pt x="5249376" y="2330441"/>
                  <a:pt x="5243235" y="2336582"/>
                  <a:pt x="5235660" y="2336582"/>
                </a:cubicBezTo>
                <a:cubicBezTo>
                  <a:pt x="5228085" y="2336582"/>
                  <a:pt x="5221944" y="2330441"/>
                  <a:pt x="5221944" y="2322866"/>
                </a:cubicBezTo>
                <a:cubicBezTo>
                  <a:pt x="5221944" y="2315291"/>
                  <a:pt x="5228085" y="2309150"/>
                  <a:pt x="5235660" y="2309150"/>
                </a:cubicBezTo>
                <a:close/>
                <a:moveTo>
                  <a:pt x="5290258" y="2308489"/>
                </a:moveTo>
                <a:cubicBezTo>
                  <a:pt x="5297833" y="2308489"/>
                  <a:pt x="5303974" y="2314630"/>
                  <a:pt x="5303974" y="2322205"/>
                </a:cubicBezTo>
                <a:cubicBezTo>
                  <a:pt x="5303974" y="2329780"/>
                  <a:pt x="5297833" y="2335921"/>
                  <a:pt x="5290258" y="2335921"/>
                </a:cubicBezTo>
                <a:cubicBezTo>
                  <a:pt x="5282683" y="2335921"/>
                  <a:pt x="5276542" y="2329780"/>
                  <a:pt x="5276542" y="2322205"/>
                </a:cubicBezTo>
                <a:cubicBezTo>
                  <a:pt x="5276542" y="2314630"/>
                  <a:pt x="5282683" y="2308489"/>
                  <a:pt x="5290258" y="2308489"/>
                </a:cubicBezTo>
                <a:close/>
                <a:moveTo>
                  <a:pt x="4516762" y="2308489"/>
                </a:moveTo>
                <a:cubicBezTo>
                  <a:pt x="4524337" y="2308489"/>
                  <a:pt x="4530478" y="2314630"/>
                  <a:pt x="4530478" y="2322205"/>
                </a:cubicBezTo>
                <a:cubicBezTo>
                  <a:pt x="4530478" y="2329780"/>
                  <a:pt x="4524337" y="2335921"/>
                  <a:pt x="4516762" y="2335921"/>
                </a:cubicBezTo>
                <a:cubicBezTo>
                  <a:pt x="4509187" y="2335921"/>
                  <a:pt x="4503046" y="2329780"/>
                  <a:pt x="4503046" y="2322205"/>
                </a:cubicBezTo>
                <a:cubicBezTo>
                  <a:pt x="4503046" y="2314630"/>
                  <a:pt x="4509187" y="2308489"/>
                  <a:pt x="4516762" y="2308489"/>
                </a:cubicBezTo>
                <a:close/>
                <a:moveTo>
                  <a:pt x="5343893" y="2307826"/>
                </a:moveTo>
                <a:cubicBezTo>
                  <a:pt x="5351468" y="2307826"/>
                  <a:pt x="5357609" y="2313967"/>
                  <a:pt x="5357609" y="2321542"/>
                </a:cubicBezTo>
                <a:cubicBezTo>
                  <a:pt x="5357609" y="2329117"/>
                  <a:pt x="5351468" y="2335258"/>
                  <a:pt x="5343893" y="2335258"/>
                </a:cubicBezTo>
                <a:cubicBezTo>
                  <a:pt x="5336318" y="2335258"/>
                  <a:pt x="5330177" y="2329117"/>
                  <a:pt x="5330177" y="2321542"/>
                </a:cubicBezTo>
                <a:cubicBezTo>
                  <a:pt x="5330177" y="2313967"/>
                  <a:pt x="5336318" y="2307826"/>
                  <a:pt x="5343893" y="2307826"/>
                </a:cubicBezTo>
                <a:close/>
                <a:moveTo>
                  <a:pt x="5397181" y="2307496"/>
                </a:moveTo>
                <a:cubicBezTo>
                  <a:pt x="5404756" y="2307496"/>
                  <a:pt x="5410897" y="2313637"/>
                  <a:pt x="5410897" y="2321212"/>
                </a:cubicBezTo>
                <a:cubicBezTo>
                  <a:pt x="5410897" y="2328787"/>
                  <a:pt x="5404756" y="2334928"/>
                  <a:pt x="5397181" y="2334928"/>
                </a:cubicBezTo>
                <a:cubicBezTo>
                  <a:pt x="5389606" y="2334928"/>
                  <a:pt x="5383465" y="2328787"/>
                  <a:pt x="5383465" y="2321212"/>
                </a:cubicBezTo>
                <a:cubicBezTo>
                  <a:pt x="5383465" y="2313637"/>
                  <a:pt x="5389606" y="2307496"/>
                  <a:pt x="5397181" y="2307496"/>
                </a:cubicBezTo>
                <a:close/>
                <a:moveTo>
                  <a:pt x="4409856" y="2307496"/>
                </a:moveTo>
                <a:cubicBezTo>
                  <a:pt x="4417431" y="2307496"/>
                  <a:pt x="4423572" y="2313637"/>
                  <a:pt x="4423572" y="2321212"/>
                </a:cubicBezTo>
                <a:cubicBezTo>
                  <a:pt x="4423572" y="2328787"/>
                  <a:pt x="4417431" y="2334928"/>
                  <a:pt x="4409856" y="2334928"/>
                </a:cubicBezTo>
                <a:cubicBezTo>
                  <a:pt x="4402281" y="2334928"/>
                  <a:pt x="4396140" y="2328787"/>
                  <a:pt x="4396140" y="2321212"/>
                </a:cubicBezTo>
                <a:cubicBezTo>
                  <a:pt x="4396140" y="2313637"/>
                  <a:pt x="4402281" y="2307496"/>
                  <a:pt x="4409856" y="2307496"/>
                </a:cubicBezTo>
                <a:close/>
                <a:moveTo>
                  <a:pt x="5502436" y="2307165"/>
                </a:moveTo>
                <a:cubicBezTo>
                  <a:pt x="5510011" y="2307165"/>
                  <a:pt x="5516152" y="2313306"/>
                  <a:pt x="5516152" y="2320881"/>
                </a:cubicBezTo>
                <a:cubicBezTo>
                  <a:pt x="5516152" y="2328456"/>
                  <a:pt x="5510011" y="2334597"/>
                  <a:pt x="5502436" y="2334597"/>
                </a:cubicBezTo>
                <a:cubicBezTo>
                  <a:pt x="5494861" y="2334597"/>
                  <a:pt x="5488720" y="2328456"/>
                  <a:pt x="5488720" y="2320881"/>
                </a:cubicBezTo>
                <a:cubicBezTo>
                  <a:pt x="5488720" y="2313306"/>
                  <a:pt x="5494861" y="2307165"/>
                  <a:pt x="5502436" y="2307165"/>
                </a:cubicBezTo>
                <a:close/>
                <a:moveTo>
                  <a:pt x="5449808" y="2307165"/>
                </a:moveTo>
                <a:cubicBezTo>
                  <a:pt x="5457383" y="2307165"/>
                  <a:pt x="5463524" y="2313306"/>
                  <a:pt x="5463524" y="2320881"/>
                </a:cubicBezTo>
                <a:cubicBezTo>
                  <a:pt x="5463524" y="2328456"/>
                  <a:pt x="5457383" y="2334597"/>
                  <a:pt x="5449808" y="2334597"/>
                </a:cubicBezTo>
                <a:cubicBezTo>
                  <a:pt x="5442233" y="2334597"/>
                  <a:pt x="5436092" y="2328456"/>
                  <a:pt x="5436092" y="2320881"/>
                </a:cubicBezTo>
                <a:cubicBezTo>
                  <a:pt x="5436092" y="2313306"/>
                  <a:pt x="5442233" y="2307165"/>
                  <a:pt x="5449808" y="2307165"/>
                </a:cubicBezTo>
                <a:close/>
                <a:moveTo>
                  <a:pt x="4304271" y="2307165"/>
                </a:moveTo>
                <a:cubicBezTo>
                  <a:pt x="4311846" y="2307165"/>
                  <a:pt x="4317987" y="2313306"/>
                  <a:pt x="4317987" y="2320881"/>
                </a:cubicBezTo>
                <a:cubicBezTo>
                  <a:pt x="4317987" y="2328456"/>
                  <a:pt x="4311846" y="2334597"/>
                  <a:pt x="4304271" y="2334597"/>
                </a:cubicBezTo>
                <a:cubicBezTo>
                  <a:pt x="4296696" y="2334597"/>
                  <a:pt x="4290555" y="2328456"/>
                  <a:pt x="4290555" y="2320881"/>
                </a:cubicBezTo>
                <a:cubicBezTo>
                  <a:pt x="4290555" y="2313306"/>
                  <a:pt x="4296696" y="2307165"/>
                  <a:pt x="4304271" y="2307165"/>
                </a:cubicBezTo>
                <a:close/>
                <a:moveTo>
                  <a:pt x="5607027" y="2306832"/>
                </a:moveTo>
                <a:cubicBezTo>
                  <a:pt x="5614602" y="2306832"/>
                  <a:pt x="5620743" y="2312973"/>
                  <a:pt x="5620743" y="2320548"/>
                </a:cubicBezTo>
                <a:cubicBezTo>
                  <a:pt x="5620743" y="2328123"/>
                  <a:pt x="5614602" y="2334264"/>
                  <a:pt x="5607027" y="2334264"/>
                </a:cubicBezTo>
                <a:cubicBezTo>
                  <a:pt x="5599452" y="2334264"/>
                  <a:pt x="5593311" y="2328123"/>
                  <a:pt x="5593311" y="2320548"/>
                </a:cubicBezTo>
                <a:cubicBezTo>
                  <a:pt x="5593311" y="2312973"/>
                  <a:pt x="5599452" y="2306832"/>
                  <a:pt x="5607027" y="2306832"/>
                </a:cubicBezTo>
                <a:close/>
                <a:moveTo>
                  <a:pt x="5555060" y="2306832"/>
                </a:moveTo>
                <a:cubicBezTo>
                  <a:pt x="5562635" y="2306832"/>
                  <a:pt x="5568776" y="2312973"/>
                  <a:pt x="5568776" y="2320548"/>
                </a:cubicBezTo>
                <a:cubicBezTo>
                  <a:pt x="5568776" y="2328123"/>
                  <a:pt x="5562635" y="2334264"/>
                  <a:pt x="5555060" y="2334264"/>
                </a:cubicBezTo>
                <a:cubicBezTo>
                  <a:pt x="5547485" y="2334264"/>
                  <a:pt x="5541344" y="2328123"/>
                  <a:pt x="5541344" y="2320548"/>
                </a:cubicBezTo>
                <a:cubicBezTo>
                  <a:pt x="5541344" y="2312973"/>
                  <a:pt x="5547485" y="2306832"/>
                  <a:pt x="5555060" y="2306832"/>
                </a:cubicBezTo>
                <a:close/>
                <a:moveTo>
                  <a:pt x="5814886" y="2306502"/>
                </a:moveTo>
                <a:cubicBezTo>
                  <a:pt x="5822461" y="2306502"/>
                  <a:pt x="5828602" y="2312643"/>
                  <a:pt x="5828602" y="2320218"/>
                </a:cubicBezTo>
                <a:cubicBezTo>
                  <a:pt x="5828602" y="2327793"/>
                  <a:pt x="5822461" y="2333934"/>
                  <a:pt x="5814886" y="2333934"/>
                </a:cubicBezTo>
                <a:cubicBezTo>
                  <a:pt x="5807311" y="2333934"/>
                  <a:pt x="5801170" y="2327793"/>
                  <a:pt x="5801170" y="2320218"/>
                </a:cubicBezTo>
                <a:cubicBezTo>
                  <a:pt x="5801170" y="2312643"/>
                  <a:pt x="5807311" y="2306502"/>
                  <a:pt x="5814886" y="2306502"/>
                </a:cubicBezTo>
                <a:close/>
                <a:moveTo>
                  <a:pt x="5763252" y="2306502"/>
                </a:moveTo>
                <a:cubicBezTo>
                  <a:pt x="5770827" y="2306502"/>
                  <a:pt x="5776968" y="2312643"/>
                  <a:pt x="5776968" y="2320218"/>
                </a:cubicBezTo>
                <a:cubicBezTo>
                  <a:pt x="5776968" y="2327793"/>
                  <a:pt x="5770827" y="2333934"/>
                  <a:pt x="5763252" y="2333934"/>
                </a:cubicBezTo>
                <a:cubicBezTo>
                  <a:pt x="5755677" y="2333934"/>
                  <a:pt x="5749536" y="2327793"/>
                  <a:pt x="5749536" y="2320218"/>
                </a:cubicBezTo>
                <a:cubicBezTo>
                  <a:pt x="5749536" y="2312643"/>
                  <a:pt x="5755677" y="2306502"/>
                  <a:pt x="5763252" y="2306502"/>
                </a:cubicBezTo>
                <a:close/>
                <a:moveTo>
                  <a:pt x="5711285" y="2306502"/>
                </a:moveTo>
                <a:cubicBezTo>
                  <a:pt x="5718860" y="2306502"/>
                  <a:pt x="5725001" y="2312643"/>
                  <a:pt x="5725001" y="2320218"/>
                </a:cubicBezTo>
                <a:cubicBezTo>
                  <a:pt x="5725001" y="2327793"/>
                  <a:pt x="5718860" y="2333934"/>
                  <a:pt x="5711285" y="2333934"/>
                </a:cubicBezTo>
                <a:cubicBezTo>
                  <a:pt x="5703710" y="2333934"/>
                  <a:pt x="5697569" y="2327793"/>
                  <a:pt x="5697569" y="2320218"/>
                </a:cubicBezTo>
                <a:cubicBezTo>
                  <a:pt x="5697569" y="2312643"/>
                  <a:pt x="5703710" y="2306502"/>
                  <a:pt x="5711285" y="2306502"/>
                </a:cubicBezTo>
                <a:close/>
                <a:moveTo>
                  <a:pt x="5659321" y="2306502"/>
                </a:moveTo>
                <a:cubicBezTo>
                  <a:pt x="5666896" y="2306502"/>
                  <a:pt x="5673037" y="2312643"/>
                  <a:pt x="5673037" y="2320218"/>
                </a:cubicBezTo>
                <a:cubicBezTo>
                  <a:pt x="5673037" y="2327793"/>
                  <a:pt x="5666896" y="2333934"/>
                  <a:pt x="5659321" y="2333934"/>
                </a:cubicBezTo>
                <a:cubicBezTo>
                  <a:pt x="5651746" y="2333934"/>
                  <a:pt x="5645605" y="2327793"/>
                  <a:pt x="5645605" y="2320218"/>
                </a:cubicBezTo>
                <a:cubicBezTo>
                  <a:pt x="5645605" y="2312643"/>
                  <a:pt x="5651746" y="2306502"/>
                  <a:pt x="5659321" y="2306502"/>
                </a:cubicBezTo>
                <a:close/>
                <a:moveTo>
                  <a:pt x="6639036" y="2306172"/>
                </a:moveTo>
                <a:cubicBezTo>
                  <a:pt x="6646611" y="2306172"/>
                  <a:pt x="6652752" y="2312313"/>
                  <a:pt x="6652752" y="2319888"/>
                </a:cubicBezTo>
                <a:cubicBezTo>
                  <a:pt x="6652752" y="2327463"/>
                  <a:pt x="6646611" y="2333604"/>
                  <a:pt x="6639036" y="2333604"/>
                </a:cubicBezTo>
                <a:cubicBezTo>
                  <a:pt x="6631461" y="2333604"/>
                  <a:pt x="6625320" y="2327463"/>
                  <a:pt x="6625320" y="2319888"/>
                </a:cubicBezTo>
                <a:cubicBezTo>
                  <a:pt x="6625320" y="2312313"/>
                  <a:pt x="6631461" y="2306172"/>
                  <a:pt x="6639036" y="2306172"/>
                </a:cubicBezTo>
                <a:close/>
                <a:moveTo>
                  <a:pt x="6587732" y="2306172"/>
                </a:moveTo>
                <a:cubicBezTo>
                  <a:pt x="6595307" y="2306172"/>
                  <a:pt x="6601448" y="2312313"/>
                  <a:pt x="6601448" y="2319888"/>
                </a:cubicBezTo>
                <a:cubicBezTo>
                  <a:pt x="6601448" y="2327463"/>
                  <a:pt x="6595307" y="2333604"/>
                  <a:pt x="6587732" y="2333604"/>
                </a:cubicBezTo>
                <a:cubicBezTo>
                  <a:pt x="6580157" y="2333604"/>
                  <a:pt x="6574016" y="2327463"/>
                  <a:pt x="6574016" y="2319888"/>
                </a:cubicBezTo>
                <a:cubicBezTo>
                  <a:pt x="6574016" y="2312313"/>
                  <a:pt x="6580157" y="2306172"/>
                  <a:pt x="6587732" y="2306172"/>
                </a:cubicBezTo>
                <a:close/>
                <a:moveTo>
                  <a:pt x="6536432" y="2306172"/>
                </a:moveTo>
                <a:cubicBezTo>
                  <a:pt x="6544007" y="2306172"/>
                  <a:pt x="6550148" y="2312313"/>
                  <a:pt x="6550148" y="2319888"/>
                </a:cubicBezTo>
                <a:cubicBezTo>
                  <a:pt x="6550148" y="2327463"/>
                  <a:pt x="6544007" y="2333604"/>
                  <a:pt x="6536432" y="2333604"/>
                </a:cubicBezTo>
                <a:cubicBezTo>
                  <a:pt x="6528857" y="2333604"/>
                  <a:pt x="6522716" y="2327463"/>
                  <a:pt x="6522716" y="2319888"/>
                </a:cubicBezTo>
                <a:cubicBezTo>
                  <a:pt x="6522716" y="2312313"/>
                  <a:pt x="6528857" y="2306172"/>
                  <a:pt x="6536432" y="2306172"/>
                </a:cubicBezTo>
                <a:close/>
                <a:moveTo>
                  <a:pt x="6485129" y="2306172"/>
                </a:moveTo>
                <a:cubicBezTo>
                  <a:pt x="6492704" y="2306172"/>
                  <a:pt x="6498845" y="2312313"/>
                  <a:pt x="6498845" y="2319888"/>
                </a:cubicBezTo>
                <a:cubicBezTo>
                  <a:pt x="6498845" y="2327463"/>
                  <a:pt x="6492704" y="2333604"/>
                  <a:pt x="6485129" y="2333604"/>
                </a:cubicBezTo>
                <a:cubicBezTo>
                  <a:pt x="6477554" y="2333604"/>
                  <a:pt x="6471413" y="2327463"/>
                  <a:pt x="6471413" y="2319888"/>
                </a:cubicBezTo>
                <a:cubicBezTo>
                  <a:pt x="6471413" y="2312313"/>
                  <a:pt x="6477554" y="2306172"/>
                  <a:pt x="6485129" y="2306172"/>
                </a:cubicBezTo>
                <a:close/>
                <a:moveTo>
                  <a:pt x="6433495" y="2306172"/>
                </a:moveTo>
                <a:cubicBezTo>
                  <a:pt x="6441070" y="2306172"/>
                  <a:pt x="6447211" y="2312313"/>
                  <a:pt x="6447211" y="2319888"/>
                </a:cubicBezTo>
                <a:cubicBezTo>
                  <a:pt x="6447211" y="2327463"/>
                  <a:pt x="6441070" y="2333604"/>
                  <a:pt x="6433495" y="2333604"/>
                </a:cubicBezTo>
                <a:cubicBezTo>
                  <a:pt x="6425920" y="2333604"/>
                  <a:pt x="6419779" y="2327463"/>
                  <a:pt x="6419779" y="2319888"/>
                </a:cubicBezTo>
                <a:cubicBezTo>
                  <a:pt x="6419779" y="2312313"/>
                  <a:pt x="6425920" y="2306172"/>
                  <a:pt x="6433495" y="2306172"/>
                </a:cubicBezTo>
                <a:close/>
                <a:moveTo>
                  <a:pt x="6382192" y="2306172"/>
                </a:moveTo>
                <a:cubicBezTo>
                  <a:pt x="6389767" y="2306172"/>
                  <a:pt x="6395908" y="2312313"/>
                  <a:pt x="6395908" y="2319888"/>
                </a:cubicBezTo>
                <a:cubicBezTo>
                  <a:pt x="6395908" y="2327463"/>
                  <a:pt x="6389767" y="2333604"/>
                  <a:pt x="6382192" y="2333604"/>
                </a:cubicBezTo>
                <a:cubicBezTo>
                  <a:pt x="6374617" y="2333604"/>
                  <a:pt x="6368476" y="2327463"/>
                  <a:pt x="6368476" y="2319888"/>
                </a:cubicBezTo>
                <a:cubicBezTo>
                  <a:pt x="6368476" y="2312313"/>
                  <a:pt x="6374617" y="2306172"/>
                  <a:pt x="6382192" y="2306172"/>
                </a:cubicBezTo>
                <a:close/>
                <a:moveTo>
                  <a:pt x="6330558" y="2306172"/>
                </a:moveTo>
                <a:cubicBezTo>
                  <a:pt x="6338133" y="2306172"/>
                  <a:pt x="6344274" y="2312313"/>
                  <a:pt x="6344274" y="2319888"/>
                </a:cubicBezTo>
                <a:cubicBezTo>
                  <a:pt x="6344274" y="2327463"/>
                  <a:pt x="6338133" y="2333604"/>
                  <a:pt x="6330558" y="2333604"/>
                </a:cubicBezTo>
                <a:cubicBezTo>
                  <a:pt x="6322983" y="2333604"/>
                  <a:pt x="6316842" y="2327463"/>
                  <a:pt x="6316842" y="2319888"/>
                </a:cubicBezTo>
                <a:cubicBezTo>
                  <a:pt x="6316842" y="2312313"/>
                  <a:pt x="6322983" y="2306172"/>
                  <a:pt x="6330558" y="2306172"/>
                </a:cubicBezTo>
                <a:close/>
                <a:moveTo>
                  <a:pt x="6279258" y="2306172"/>
                </a:moveTo>
                <a:cubicBezTo>
                  <a:pt x="6286833" y="2306172"/>
                  <a:pt x="6292974" y="2312313"/>
                  <a:pt x="6292974" y="2319888"/>
                </a:cubicBezTo>
                <a:cubicBezTo>
                  <a:pt x="6292974" y="2327463"/>
                  <a:pt x="6286833" y="2333604"/>
                  <a:pt x="6279258" y="2333604"/>
                </a:cubicBezTo>
                <a:cubicBezTo>
                  <a:pt x="6271683" y="2333604"/>
                  <a:pt x="6265542" y="2327463"/>
                  <a:pt x="6265542" y="2319888"/>
                </a:cubicBezTo>
                <a:cubicBezTo>
                  <a:pt x="6265542" y="2312313"/>
                  <a:pt x="6271683" y="2306172"/>
                  <a:pt x="6279258" y="2306172"/>
                </a:cubicBezTo>
                <a:close/>
                <a:moveTo>
                  <a:pt x="6227624" y="2306172"/>
                </a:moveTo>
                <a:cubicBezTo>
                  <a:pt x="6235199" y="2306172"/>
                  <a:pt x="6241340" y="2312313"/>
                  <a:pt x="6241340" y="2319888"/>
                </a:cubicBezTo>
                <a:cubicBezTo>
                  <a:pt x="6241340" y="2327463"/>
                  <a:pt x="6235199" y="2333604"/>
                  <a:pt x="6227624" y="2333604"/>
                </a:cubicBezTo>
                <a:cubicBezTo>
                  <a:pt x="6220049" y="2333604"/>
                  <a:pt x="6213908" y="2327463"/>
                  <a:pt x="6213908" y="2319888"/>
                </a:cubicBezTo>
                <a:cubicBezTo>
                  <a:pt x="6213908" y="2312313"/>
                  <a:pt x="6220049" y="2306172"/>
                  <a:pt x="6227624" y="2306172"/>
                </a:cubicBezTo>
                <a:close/>
                <a:moveTo>
                  <a:pt x="6176321" y="2306172"/>
                </a:moveTo>
                <a:cubicBezTo>
                  <a:pt x="6183896" y="2306172"/>
                  <a:pt x="6190037" y="2312313"/>
                  <a:pt x="6190037" y="2319888"/>
                </a:cubicBezTo>
                <a:cubicBezTo>
                  <a:pt x="6190037" y="2327463"/>
                  <a:pt x="6183896" y="2333604"/>
                  <a:pt x="6176321" y="2333604"/>
                </a:cubicBezTo>
                <a:cubicBezTo>
                  <a:pt x="6168746" y="2333604"/>
                  <a:pt x="6162605" y="2327463"/>
                  <a:pt x="6162605" y="2319888"/>
                </a:cubicBezTo>
                <a:cubicBezTo>
                  <a:pt x="6162605" y="2312313"/>
                  <a:pt x="6168746" y="2306172"/>
                  <a:pt x="6176321" y="2306172"/>
                </a:cubicBezTo>
                <a:close/>
                <a:moveTo>
                  <a:pt x="6124687" y="2306172"/>
                </a:moveTo>
                <a:cubicBezTo>
                  <a:pt x="6132262" y="2306172"/>
                  <a:pt x="6138403" y="2312313"/>
                  <a:pt x="6138403" y="2319888"/>
                </a:cubicBezTo>
                <a:cubicBezTo>
                  <a:pt x="6138403" y="2327463"/>
                  <a:pt x="6132262" y="2333604"/>
                  <a:pt x="6124687" y="2333604"/>
                </a:cubicBezTo>
                <a:cubicBezTo>
                  <a:pt x="6117112" y="2333604"/>
                  <a:pt x="6110971" y="2327463"/>
                  <a:pt x="6110971" y="2319888"/>
                </a:cubicBezTo>
                <a:cubicBezTo>
                  <a:pt x="6110971" y="2312313"/>
                  <a:pt x="6117112" y="2306172"/>
                  <a:pt x="6124687" y="2306172"/>
                </a:cubicBezTo>
                <a:close/>
                <a:moveTo>
                  <a:pt x="6073054" y="2306172"/>
                </a:moveTo>
                <a:cubicBezTo>
                  <a:pt x="6080629" y="2306172"/>
                  <a:pt x="6086770" y="2312313"/>
                  <a:pt x="6086770" y="2319888"/>
                </a:cubicBezTo>
                <a:cubicBezTo>
                  <a:pt x="6086770" y="2327463"/>
                  <a:pt x="6080629" y="2333604"/>
                  <a:pt x="6073054" y="2333604"/>
                </a:cubicBezTo>
                <a:cubicBezTo>
                  <a:pt x="6065479" y="2333604"/>
                  <a:pt x="6059338" y="2327463"/>
                  <a:pt x="6059338" y="2319888"/>
                </a:cubicBezTo>
                <a:cubicBezTo>
                  <a:pt x="6059338" y="2312313"/>
                  <a:pt x="6065479" y="2306172"/>
                  <a:pt x="6073054" y="2306172"/>
                </a:cubicBezTo>
                <a:close/>
                <a:moveTo>
                  <a:pt x="6021750" y="2306172"/>
                </a:moveTo>
                <a:cubicBezTo>
                  <a:pt x="6029325" y="2306172"/>
                  <a:pt x="6035466" y="2312313"/>
                  <a:pt x="6035466" y="2319888"/>
                </a:cubicBezTo>
                <a:cubicBezTo>
                  <a:pt x="6035466" y="2327463"/>
                  <a:pt x="6029325" y="2333604"/>
                  <a:pt x="6021750" y="2333604"/>
                </a:cubicBezTo>
                <a:cubicBezTo>
                  <a:pt x="6014175" y="2333604"/>
                  <a:pt x="6008034" y="2327463"/>
                  <a:pt x="6008034" y="2319888"/>
                </a:cubicBezTo>
                <a:cubicBezTo>
                  <a:pt x="6008034" y="2312313"/>
                  <a:pt x="6014175" y="2306172"/>
                  <a:pt x="6021750" y="2306172"/>
                </a:cubicBezTo>
                <a:close/>
                <a:moveTo>
                  <a:pt x="5970116" y="2306172"/>
                </a:moveTo>
                <a:cubicBezTo>
                  <a:pt x="5977691" y="2306172"/>
                  <a:pt x="5983832" y="2312313"/>
                  <a:pt x="5983832" y="2319888"/>
                </a:cubicBezTo>
                <a:cubicBezTo>
                  <a:pt x="5983832" y="2327463"/>
                  <a:pt x="5977691" y="2333604"/>
                  <a:pt x="5970116" y="2333604"/>
                </a:cubicBezTo>
                <a:cubicBezTo>
                  <a:pt x="5962541" y="2333604"/>
                  <a:pt x="5956400" y="2327463"/>
                  <a:pt x="5956400" y="2319888"/>
                </a:cubicBezTo>
                <a:cubicBezTo>
                  <a:pt x="5956400" y="2312313"/>
                  <a:pt x="5962541" y="2306172"/>
                  <a:pt x="5970116" y="2306172"/>
                </a:cubicBezTo>
                <a:close/>
                <a:moveTo>
                  <a:pt x="5918483" y="2306172"/>
                </a:moveTo>
                <a:cubicBezTo>
                  <a:pt x="5926058" y="2306172"/>
                  <a:pt x="5932199" y="2312313"/>
                  <a:pt x="5932199" y="2319888"/>
                </a:cubicBezTo>
                <a:cubicBezTo>
                  <a:pt x="5932199" y="2327463"/>
                  <a:pt x="5926058" y="2333604"/>
                  <a:pt x="5918483" y="2333604"/>
                </a:cubicBezTo>
                <a:cubicBezTo>
                  <a:pt x="5910908" y="2333604"/>
                  <a:pt x="5904767" y="2327463"/>
                  <a:pt x="5904767" y="2319888"/>
                </a:cubicBezTo>
                <a:cubicBezTo>
                  <a:pt x="5904767" y="2312313"/>
                  <a:pt x="5910908" y="2306172"/>
                  <a:pt x="5918483" y="2306172"/>
                </a:cubicBezTo>
                <a:close/>
                <a:moveTo>
                  <a:pt x="5866519" y="2306172"/>
                </a:moveTo>
                <a:cubicBezTo>
                  <a:pt x="5874094" y="2306172"/>
                  <a:pt x="5880235" y="2312313"/>
                  <a:pt x="5880235" y="2319888"/>
                </a:cubicBezTo>
                <a:cubicBezTo>
                  <a:pt x="5880235" y="2327463"/>
                  <a:pt x="5874094" y="2333604"/>
                  <a:pt x="5866519" y="2333604"/>
                </a:cubicBezTo>
                <a:cubicBezTo>
                  <a:pt x="5858944" y="2333604"/>
                  <a:pt x="5852803" y="2327463"/>
                  <a:pt x="5852803" y="2319888"/>
                </a:cubicBezTo>
                <a:cubicBezTo>
                  <a:pt x="5852803" y="2312313"/>
                  <a:pt x="5858944" y="2306172"/>
                  <a:pt x="5866519" y="2306172"/>
                </a:cubicBezTo>
                <a:close/>
                <a:moveTo>
                  <a:pt x="7870633" y="2305842"/>
                </a:moveTo>
                <a:cubicBezTo>
                  <a:pt x="7878208" y="2305842"/>
                  <a:pt x="7884349" y="2311983"/>
                  <a:pt x="7884349" y="2319558"/>
                </a:cubicBezTo>
                <a:cubicBezTo>
                  <a:pt x="7884349" y="2327133"/>
                  <a:pt x="7878208" y="2333274"/>
                  <a:pt x="7870633" y="2333274"/>
                </a:cubicBezTo>
                <a:cubicBezTo>
                  <a:pt x="7863058" y="2333274"/>
                  <a:pt x="7856917" y="2327133"/>
                  <a:pt x="7856917" y="2319558"/>
                </a:cubicBezTo>
                <a:cubicBezTo>
                  <a:pt x="7856917" y="2311983"/>
                  <a:pt x="7863058" y="2305842"/>
                  <a:pt x="7870633" y="2305842"/>
                </a:cubicBezTo>
                <a:close/>
                <a:moveTo>
                  <a:pt x="7819329" y="2305842"/>
                </a:moveTo>
                <a:cubicBezTo>
                  <a:pt x="7826904" y="2305842"/>
                  <a:pt x="7833045" y="2311983"/>
                  <a:pt x="7833045" y="2319558"/>
                </a:cubicBezTo>
                <a:cubicBezTo>
                  <a:pt x="7833045" y="2327133"/>
                  <a:pt x="7826904" y="2333274"/>
                  <a:pt x="7819329" y="2333274"/>
                </a:cubicBezTo>
                <a:cubicBezTo>
                  <a:pt x="7811754" y="2333274"/>
                  <a:pt x="7805613" y="2327133"/>
                  <a:pt x="7805613" y="2319558"/>
                </a:cubicBezTo>
                <a:cubicBezTo>
                  <a:pt x="7805613" y="2311983"/>
                  <a:pt x="7811754" y="2305842"/>
                  <a:pt x="7819329" y="2305842"/>
                </a:cubicBezTo>
                <a:close/>
                <a:moveTo>
                  <a:pt x="7768026" y="2305842"/>
                </a:moveTo>
                <a:cubicBezTo>
                  <a:pt x="7775601" y="2305842"/>
                  <a:pt x="7781742" y="2311983"/>
                  <a:pt x="7781742" y="2319558"/>
                </a:cubicBezTo>
                <a:cubicBezTo>
                  <a:pt x="7781742" y="2327133"/>
                  <a:pt x="7775601" y="2333274"/>
                  <a:pt x="7768026" y="2333274"/>
                </a:cubicBezTo>
                <a:cubicBezTo>
                  <a:pt x="7760451" y="2333274"/>
                  <a:pt x="7754310" y="2327133"/>
                  <a:pt x="7754310" y="2319558"/>
                </a:cubicBezTo>
                <a:cubicBezTo>
                  <a:pt x="7754310" y="2311983"/>
                  <a:pt x="7760451" y="2305842"/>
                  <a:pt x="7768026" y="2305842"/>
                </a:cubicBezTo>
                <a:close/>
                <a:moveTo>
                  <a:pt x="7716722" y="2305842"/>
                </a:moveTo>
                <a:cubicBezTo>
                  <a:pt x="7724297" y="2305842"/>
                  <a:pt x="7730438" y="2311983"/>
                  <a:pt x="7730438" y="2319558"/>
                </a:cubicBezTo>
                <a:cubicBezTo>
                  <a:pt x="7730438" y="2327133"/>
                  <a:pt x="7724297" y="2333274"/>
                  <a:pt x="7716722" y="2333274"/>
                </a:cubicBezTo>
                <a:cubicBezTo>
                  <a:pt x="7709147" y="2333274"/>
                  <a:pt x="7703006" y="2327133"/>
                  <a:pt x="7703006" y="2319558"/>
                </a:cubicBezTo>
                <a:cubicBezTo>
                  <a:pt x="7703006" y="2311983"/>
                  <a:pt x="7709147" y="2305842"/>
                  <a:pt x="7716722" y="2305842"/>
                </a:cubicBezTo>
                <a:close/>
                <a:moveTo>
                  <a:pt x="7665419" y="2305842"/>
                </a:moveTo>
                <a:cubicBezTo>
                  <a:pt x="7672994" y="2305842"/>
                  <a:pt x="7679135" y="2311983"/>
                  <a:pt x="7679135" y="2319558"/>
                </a:cubicBezTo>
                <a:cubicBezTo>
                  <a:pt x="7679135" y="2327133"/>
                  <a:pt x="7672994" y="2333274"/>
                  <a:pt x="7665419" y="2333274"/>
                </a:cubicBezTo>
                <a:cubicBezTo>
                  <a:pt x="7657844" y="2333274"/>
                  <a:pt x="7651703" y="2327133"/>
                  <a:pt x="7651703" y="2319558"/>
                </a:cubicBezTo>
                <a:cubicBezTo>
                  <a:pt x="7651703" y="2311983"/>
                  <a:pt x="7657844" y="2305842"/>
                  <a:pt x="7665419" y="2305842"/>
                </a:cubicBezTo>
                <a:close/>
                <a:moveTo>
                  <a:pt x="7614119" y="2305842"/>
                </a:moveTo>
                <a:cubicBezTo>
                  <a:pt x="7621694" y="2305842"/>
                  <a:pt x="7627835" y="2311983"/>
                  <a:pt x="7627835" y="2319558"/>
                </a:cubicBezTo>
                <a:cubicBezTo>
                  <a:pt x="7627835" y="2327133"/>
                  <a:pt x="7621694" y="2333274"/>
                  <a:pt x="7614119" y="2333274"/>
                </a:cubicBezTo>
                <a:cubicBezTo>
                  <a:pt x="7606544" y="2333274"/>
                  <a:pt x="7600403" y="2327133"/>
                  <a:pt x="7600403" y="2319558"/>
                </a:cubicBezTo>
                <a:cubicBezTo>
                  <a:pt x="7600403" y="2311983"/>
                  <a:pt x="7606544" y="2305842"/>
                  <a:pt x="7614119" y="2305842"/>
                </a:cubicBezTo>
                <a:close/>
                <a:moveTo>
                  <a:pt x="7562815" y="2305842"/>
                </a:moveTo>
                <a:cubicBezTo>
                  <a:pt x="7570390" y="2305842"/>
                  <a:pt x="7576531" y="2311983"/>
                  <a:pt x="7576531" y="2319558"/>
                </a:cubicBezTo>
                <a:cubicBezTo>
                  <a:pt x="7576531" y="2327133"/>
                  <a:pt x="7570390" y="2333274"/>
                  <a:pt x="7562815" y="2333274"/>
                </a:cubicBezTo>
                <a:cubicBezTo>
                  <a:pt x="7555240" y="2333274"/>
                  <a:pt x="7549099" y="2327133"/>
                  <a:pt x="7549099" y="2319558"/>
                </a:cubicBezTo>
                <a:cubicBezTo>
                  <a:pt x="7549099" y="2311983"/>
                  <a:pt x="7555240" y="2305842"/>
                  <a:pt x="7562815" y="2305842"/>
                </a:cubicBezTo>
                <a:close/>
                <a:moveTo>
                  <a:pt x="7511512" y="2305842"/>
                </a:moveTo>
                <a:cubicBezTo>
                  <a:pt x="7519087" y="2305842"/>
                  <a:pt x="7525228" y="2311983"/>
                  <a:pt x="7525228" y="2319558"/>
                </a:cubicBezTo>
                <a:cubicBezTo>
                  <a:pt x="7525228" y="2327133"/>
                  <a:pt x="7519087" y="2333274"/>
                  <a:pt x="7511512" y="2333274"/>
                </a:cubicBezTo>
                <a:cubicBezTo>
                  <a:pt x="7503937" y="2333274"/>
                  <a:pt x="7497796" y="2327133"/>
                  <a:pt x="7497796" y="2319558"/>
                </a:cubicBezTo>
                <a:cubicBezTo>
                  <a:pt x="7497796" y="2311983"/>
                  <a:pt x="7503937" y="2305842"/>
                  <a:pt x="7511512" y="2305842"/>
                </a:cubicBezTo>
                <a:close/>
                <a:moveTo>
                  <a:pt x="7460208" y="2305842"/>
                </a:moveTo>
                <a:cubicBezTo>
                  <a:pt x="7467783" y="2305842"/>
                  <a:pt x="7473924" y="2311983"/>
                  <a:pt x="7473924" y="2319558"/>
                </a:cubicBezTo>
                <a:cubicBezTo>
                  <a:pt x="7473924" y="2327133"/>
                  <a:pt x="7467783" y="2333274"/>
                  <a:pt x="7460208" y="2333274"/>
                </a:cubicBezTo>
                <a:cubicBezTo>
                  <a:pt x="7452633" y="2333274"/>
                  <a:pt x="7446492" y="2327133"/>
                  <a:pt x="7446492" y="2319558"/>
                </a:cubicBezTo>
                <a:cubicBezTo>
                  <a:pt x="7446492" y="2311983"/>
                  <a:pt x="7452633" y="2305842"/>
                  <a:pt x="7460208" y="2305842"/>
                </a:cubicBezTo>
                <a:close/>
                <a:moveTo>
                  <a:pt x="7408908" y="2305842"/>
                </a:moveTo>
                <a:cubicBezTo>
                  <a:pt x="7416483" y="2305842"/>
                  <a:pt x="7422624" y="2311983"/>
                  <a:pt x="7422624" y="2319558"/>
                </a:cubicBezTo>
                <a:cubicBezTo>
                  <a:pt x="7422624" y="2327133"/>
                  <a:pt x="7416483" y="2333274"/>
                  <a:pt x="7408908" y="2333274"/>
                </a:cubicBezTo>
                <a:cubicBezTo>
                  <a:pt x="7401333" y="2333274"/>
                  <a:pt x="7395192" y="2327133"/>
                  <a:pt x="7395192" y="2319558"/>
                </a:cubicBezTo>
                <a:cubicBezTo>
                  <a:pt x="7395192" y="2311983"/>
                  <a:pt x="7401333" y="2305842"/>
                  <a:pt x="7408908" y="2305842"/>
                </a:cubicBezTo>
                <a:close/>
                <a:moveTo>
                  <a:pt x="7357605" y="2305842"/>
                </a:moveTo>
                <a:cubicBezTo>
                  <a:pt x="7365180" y="2305842"/>
                  <a:pt x="7371321" y="2311983"/>
                  <a:pt x="7371321" y="2319558"/>
                </a:cubicBezTo>
                <a:cubicBezTo>
                  <a:pt x="7371321" y="2327133"/>
                  <a:pt x="7365180" y="2333274"/>
                  <a:pt x="7357605" y="2333274"/>
                </a:cubicBezTo>
                <a:cubicBezTo>
                  <a:pt x="7350030" y="2333274"/>
                  <a:pt x="7343889" y="2327133"/>
                  <a:pt x="7343889" y="2319558"/>
                </a:cubicBezTo>
                <a:cubicBezTo>
                  <a:pt x="7343889" y="2311983"/>
                  <a:pt x="7350030" y="2305842"/>
                  <a:pt x="7357605" y="2305842"/>
                </a:cubicBezTo>
                <a:close/>
                <a:moveTo>
                  <a:pt x="7306301" y="2305842"/>
                </a:moveTo>
                <a:cubicBezTo>
                  <a:pt x="7313876" y="2305842"/>
                  <a:pt x="7320017" y="2311983"/>
                  <a:pt x="7320017" y="2319558"/>
                </a:cubicBezTo>
                <a:cubicBezTo>
                  <a:pt x="7320017" y="2327133"/>
                  <a:pt x="7313876" y="2333274"/>
                  <a:pt x="7306301" y="2333274"/>
                </a:cubicBezTo>
                <a:cubicBezTo>
                  <a:pt x="7298726" y="2333274"/>
                  <a:pt x="7292585" y="2327133"/>
                  <a:pt x="7292585" y="2319558"/>
                </a:cubicBezTo>
                <a:cubicBezTo>
                  <a:pt x="7292585" y="2311983"/>
                  <a:pt x="7298726" y="2305842"/>
                  <a:pt x="7306301" y="2305842"/>
                </a:cubicBezTo>
                <a:close/>
                <a:moveTo>
                  <a:pt x="7254998" y="2305842"/>
                </a:moveTo>
                <a:cubicBezTo>
                  <a:pt x="7262573" y="2305842"/>
                  <a:pt x="7268714" y="2311983"/>
                  <a:pt x="7268714" y="2319558"/>
                </a:cubicBezTo>
                <a:cubicBezTo>
                  <a:pt x="7268714" y="2327133"/>
                  <a:pt x="7262573" y="2333274"/>
                  <a:pt x="7254998" y="2333274"/>
                </a:cubicBezTo>
                <a:cubicBezTo>
                  <a:pt x="7247423" y="2333274"/>
                  <a:pt x="7241282" y="2327133"/>
                  <a:pt x="7241282" y="2319558"/>
                </a:cubicBezTo>
                <a:cubicBezTo>
                  <a:pt x="7241282" y="2311983"/>
                  <a:pt x="7247423" y="2305842"/>
                  <a:pt x="7254998" y="2305842"/>
                </a:cubicBezTo>
                <a:close/>
                <a:moveTo>
                  <a:pt x="7203698" y="2305842"/>
                </a:moveTo>
                <a:cubicBezTo>
                  <a:pt x="7211273" y="2305842"/>
                  <a:pt x="7217414" y="2311983"/>
                  <a:pt x="7217414" y="2319558"/>
                </a:cubicBezTo>
                <a:cubicBezTo>
                  <a:pt x="7217414" y="2327133"/>
                  <a:pt x="7211273" y="2333274"/>
                  <a:pt x="7203698" y="2333274"/>
                </a:cubicBezTo>
                <a:cubicBezTo>
                  <a:pt x="7196123" y="2333274"/>
                  <a:pt x="7189982" y="2327133"/>
                  <a:pt x="7189982" y="2319558"/>
                </a:cubicBezTo>
                <a:cubicBezTo>
                  <a:pt x="7189982" y="2311983"/>
                  <a:pt x="7196123" y="2305842"/>
                  <a:pt x="7203698" y="2305842"/>
                </a:cubicBezTo>
                <a:close/>
                <a:moveTo>
                  <a:pt x="7152394" y="2305842"/>
                </a:moveTo>
                <a:cubicBezTo>
                  <a:pt x="7159969" y="2305842"/>
                  <a:pt x="7166110" y="2311983"/>
                  <a:pt x="7166110" y="2319558"/>
                </a:cubicBezTo>
                <a:cubicBezTo>
                  <a:pt x="7166110" y="2327133"/>
                  <a:pt x="7159969" y="2333274"/>
                  <a:pt x="7152394" y="2333274"/>
                </a:cubicBezTo>
                <a:cubicBezTo>
                  <a:pt x="7144819" y="2333274"/>
                  <a:pt x="7138678" y="2327133"/>
                  <a:pt x="7138678" y="2319558"/>
                </a:cubicBezTo>
                <a:cubicBezTo>
                  <a:pt x="7138678" y="2311983"/>
                  <a:pt x="7144819" y="2305842"/>
                  <a:pt x="7152394" y="2305842"/>
                </a:cubicBezTo>
                <a:close/>
                <a:moveTo>
                  <a:pt x="7101090" y="2305842"/>
                </a:moveTo>
                <a:cubicBezTo>
                  <a:pt x="7108665" y="2305842"/>
                  <a:pt x="7114806" y="2311983"/>
                  <a:pt x="7114806" y="2319558"/>
                </a:cubicBezTo>
                <a:cubicBezTo>
                  <a:pt x="7114806" y="2327133"/>
                  <a:pt x="7108665" y="2333274"/>
                  <a:pt x="7101090" y="2333274"/>
                </a:cubicBezTo>
                <a:cubicBezTo>
                  <a:pt x="7093515" y="2333274"/>
                  <a:pt x="7087374" y="2327133"/>
                  <a:pt x="7087374" y="2319558"/>
                </a:cubicBezTo>
                <a:cubicBezTo>
                  <a:pt x="7087374" y="2311983"/>
                  <a:pt x="7093515" y="2305842"/>
                  <a:pt x="7101090" y="2305842"/>
                </a:cubicBezTo>
                <a:close/>
                <a:moveTo>
                  <a:pt x="7049790" y="2305842"/>
                </a:moveTo>
                <a:cubicBezTo>
                  <a:pt x="7057365" y="2305842"/>
                  <a:pt x="7063506" y="2311983"/>
                  <a:pt x="7063506" y="2319558"/>
                </a:cubicBezTo>
                <a:cubicBezTo>
                  <a:pt x="7063506" y="2327133"/>
                  <a:pt x="7057365" y="2333274"/>
                  <a:pt x="7049790" y="2333274"/>
                </a:cubicBezTo>
                <a:cubicBezTo>
                  <a:pt x="7042215" y="2333274"/>
                  <a:pt x="7036074" y="2327133"/>
                  <a:pt x="7036074" y="2319558"/>
                </a:cubicBezTo>
                <a:cubicBezTo>
                  <a:pt x="7036074" y="2311983"/>
                  <a:pt x="7042215" y="2305842"/>
                  <a:pt x="7049790" y="2305842"/>
                </a:cubicBezTo>
                <a:close/>
                <a:moveTo>
                  <a:pt x="6998487" y="2305842"/>
                </a:moveTo>
                <a:cubicBezTo>
                  <a:pt x="7006062" y="2305842"/>
                  <a:pt x="7012203" y="2311983"/>
                  <a:pt x="7012203" y="2319558"/>
                </a:cubicBezTo>
                <a:cubicBezTo>
                  <a:pt x="7012203" y="2327133"/>
                  <a:pt x="7006062" y="2333274"/>
                  <a:pt x="6998487" y="2333274"/>
                </a:cubicBezTo>
                <a:cubicBezTo>
                  <a:pt x="6990912" y="2333274"/>
                  <a:pt x="6984771" y="2327133"/>
                  <a:pt x="6984771" y="2319558"/>
                </a:cubicBezTo>
                <a:cubicBezTo>
                  <a:pt x="6984771" y="2311983"/>
                  <a:pt x="6990912" y="2305842"/>
                  <a:pt x="6998487" y="2305842"/>
                </a:cubicBezTo>
                <a:close/>
                <a:moveTo>
                  <a:pt x="6947183" y="2305842"/>
                </a:moveTo>
                <a:cubicBezTo>
                  <a:pt x="6954758" y="2305842"/>
                  <a:pt x="6960899" y="2311983"/>
                  <a:pt x="6960899" y="2319558"/>
                </a:cubicBezTo>
                <a:cubicBezTo>
                  <a:pt x="6960899" y="2327133"/>
                  <a:pt x="6954758" y="2333274"/>
                  <a:pt x="6947183" y="2333274"/>
                </a:cubicBezTo>
                <a:cubicBezTo>
                  <a:pt x="6939608" y="2333274"/>
                  <a:pt x="6933467" y="2327133"/>
                  <a:pt x="6933467" y="2319558"/>
                </a:cubicBezTo>
                <a:cubicBezTo>
                  <a:pt x="6933467" y="2311983"/>
                  <a:pt x="6939608" y="2305842"/>
                  <a:pt x="6947183" y="2305842"/>
                </a:cubicBezTo>
                <a:close/>
                <a:moveTo>
                  <a:pt x="6895880" y="2305842"/>
                </a:moveTo>
                <a:cubicBezTo>
                  <a:pt x="6903455" y="2305842"/>
                  <a:pt x="6909596" y="2311983"/>
                  <a:pt x="6909596" y="2319558"/>
                </a:cubicBezTo>
                <a:cubicBezTo>
                  <a:pt x="6909596" y="2327133"/>
                  <a:pt x="6903455" y="2333274"/>
                  <a:pt x="6895880" y="2333274"/>
                </a:cubicBezTo>
                <a:cubicBezTo>
                  <a:pt x="6888305" y="2333274"/>
                  <a:pt x="6882164" y="2327133"/>
                  <a:pt x="6882164" y="2319558"/>
                </a:cubicBezTo>
                <a:cubicBezTo>
                  <a:pt x="6882164" y="2311983"/>
                  <a:pt x="6888305" y="2305842"/>
                  <a:pt x="6895880" y="2305842"/>
                </a:cubicBezTo>
                <a:close/>
                <a:moveTo>
                  <a:pt x="6844580" y="2305842"/>
                </a:moveTo>
                <a:cubicBezTo>
                  <a:pt x="6852155" y="2305842"/>
                  <a:pt x="6858296" y="2311983"/>
                  <a:pt x="6858296" y="2319558"/>
                </a:cubicBezTo>
                <a:cubicBezTo>
                  <a:pt x="6858296" y="2327133"/>
                  <a:pt x="6852155" y="2333274"/>
                  <a:pt x="6844580" y="2333274"/>
                </a:cubicBezTo>
                <a:cubicBezTo>
                  <a:pt x="6837005" y="2333274"/>
                  <a:pt x="6830864" y="2327133"/>
                  <a:pt x="6830864" y="2319558"/>
                </a:cubicBezTo>
                <a:cubicBezTo>
                  <a:pt x="6830864" y="2311983"/>
                  <a:pt x="6837005" y="2305842"/>
                  <a:pt x="6844580" y="2305842"/>
                </a:cubicBezTo>
                <a:close/>
                <a:moveTo>
                  <a:pt x="6793276" y="2305842"/>
                </a:moveTo>
                <a:cubicBezTo>
                  <a:pt x="6800851" y="2305842"/>
                  <a:pt x="6806992" y="2311983"/>
                  <a:pt x="6806992" y="2319558"/>
                </a:cubicBezTo>
                <a:cubicBezTo>
                  <a:pt x="6806992" y="2327133"/>
                  <a:pt x="6800851" y="2333274"/>
                  <a:pt x="6793276" y="2333274"/>
                </a:cubicBezTo>
                <a:cubicBezTo>
                  <a:pt x="6785701" y="2333274"/>
                  <a:pt x="6779560" y="2327133"/>
                  <a:pt x="6779560" y="2319558"/>
                </a:cubicBezTo>
                <a:cubicBezTo>
                  <a:pt x="6779560" y="2311983"/>
                  <a:pt x="6785701" y="2305842"/>
                  <a:pt x="6793276" y="2305842"/>
                </a:cubicBezTo>
                <a:close/>
                <a:moveTo>
                  <a:pt x="6741973" y="2305842"/>
                </a:moveTo>
                <a:cubicBezTo>
                  <a:pt x="6749548" y="2305842"/>
                  <a:pt x="6755689" y="2311983"/>
                  <a:pt x="6755689" y="2319558"/>
                </a:cubicBezTo>
                <a:cubicBezTo>
                  <a:pt x="6755689" y="2327133"/>
                  <a:pt x="6749548" y="2333274"/>
                  <a:pt x="6741973" y="2333274"/>
                </a:cubicBezTo>
                <a:cubicBezTo>
                  <a:pt x="6734398" y="2333274"/>
                  <a:pt x="6728257" y="2327133"/>
                  <a:pt x="6728257" y="2319558"/>
                </a:cubicBezTo>
                <a:cubicBezTo>
                  <a:pt x="6728257" y="2311983"/>
                  <a:pt x="6734398" y="2305842"/>
                  <a:pt x="6741973" y="2305842"/>
                </a:cubicBezTo>
                <a:close/>
                <a:moveTo>
                  <a:pt x="6690669" y="2305842"/>
                </a:moveTo>
                <a:cubicBezTo>
                  <a:pt x="6698244" y="2305842"/>
                  <a:pt x="6704385" y="2311983"/>
                  <a:pt x="6704385" y="2319558"/>
                </a:cubicBezTo>
                <a:cubicBezTo>
                  <a:pt x="6704385" y="2327133"/>
                  <a:pt x="6698244" y="2333274"/>
                  <a:pt x="6690669" y="2333274"/>
                </a:cubicBezTo>
                <a:cubicBezTo>
                  <a:pt x="6683094" y="2333274"/>
                  <a:pt x="6676953" y="2327133"/>
                  <a:pt x="6676953" y="2319558"/>
                </a:cubicBezTo>
                <a:cubicBezTo>
                  <a:pt x="6676953" y="2311983"/>
                  <a:pt x="6683094" y="2305842"/>
                  <a:pt x="6690669" y="2305842"/>
                </a:cubicBezTo>
                <a:close/>
                <a:moveTo>
                  <a:pt x="2449179" y="2305842"/>
                </a:moveTo>
                <a:cubicBezTo>
                  <a:pt x="2456751" y="2305842"/>
                  <a:pt x="2462890" y="2311983"/>
                  <a:pt x="2462890" y="2319558"/>
                </a:cubicBezTo>
                <a:cubicBezTo>
                  <a:pt x="2462890" y="2327133"/>
                  <a:pt x="2456751" y="2333274"/>
                  <a:pt x="2449179" y="2333274"/>
                </a:cubicBezTo>
                <a:cubicBezTo>
                  <a:pt x="2441603" y="2333274"/>
                  <a:pt x="2435463" y="2327133"/>
                  <a:pt x="2435463" y="2319558"/>
                </a:cubicBezTo>
                <a:cubicBezTo>
                  <a:pt x="2435463" y="2311983"/>
                  <a:pt x="2441603" y="2305842"/>
                  <a:pt x="2449179" y="2305842"/>
                </a:cubicBezTo>
                <a:close/>
                <a:moveTo>
                  <a:pt x="2346569" y="2305842"/>
                </a:moveTo>
                <a:cubicBezTo>
                  <a:pt x="2354146" y="2305842"/>
                  <a:pt x="2360291" y="2311983"/>
                  <a:pt x="2360291" y="2319558"/>
                </a:cubicBezTo>
                <a:cubicBezTo>
                  <a:pt x="2360291" y="2327133"/>
                  <a:pt x="2354146" y="2333274"/>
                  <a:pt x="2346569" y="2333274"/>
                </a:cubicBezTo>
                <a:cubicBezTo>
                  <a:pt x="2338997" y="2333274"/>
                  <a:pt x="2332851" y="2327133"/>
                  <a:pt x="2332851" y="2319558"/>
                </a:cubicBezTo>
                <a:cubicBezTo>
                  <a:pt x="2332851" y="2311983"/>
                  <a:pt x="2338997" y="2305842"/>
                  <a:pt x="2346569" y="2305842"/>
                </a:cubicBezTo>
                <a:close/>
                <a:moveTo>
                  <a:pt x="2141359" y="2305842"/>
                </a:moveTo>
                <a:cubicBezTo>
                  <a:pt x="2148933" y="2305842"/>
                  <a:pt x="2155079" y="2311983"/>
                  <a:pt x="2155079" y="2319558"/>
                </a:cubicBezTo>
                <a:cubicBezTo>
                  <a:pt x="2155079" y="2327133"/>
                  <a:pt x="2148933" y="2333274"/>
                  <a:pt x="2141359" y="2333274"/>
                </a:cubicBezTo>
                <a:cubicBezTo>
                  <a:pt x="2133784" y="2333274"/>
                  <a:pt x="2127647" y="2327133"/>
                  <a:pt x="2127647" y="2319558"/>
                </a:cubicBezTo>
                <a:cubicBezTo>
                  <a:pt x="2127647" y="2311983"/>
                  <a:pt x="2133784" y="2305842"/>
                  <a:pt x="2141359" y="2305842"/>
                </a:cubicBezTo>
                <a:close/>
                <a:moveTo>
                  <a:pt x="2039089" y="2305842"/>
                </a:moveTo>
                <a:cubicBezTo>
                  <a:pt x="2046663" y="2305842"/>
                  <a:pt x="2052803" y="2311983"/>
                  <a:pt x="2052803" y="2319558"/>
                </a:cubicBezTo>
                <a:cubicBezTo>
                  <a:pt x="2052803" y="2327133"/>
                  <a:pt x="2046663" y="2333274"/>
                  <a:pt x="2039089" y="2333274"/>
                </a:cubicBezTo>
                <a:cubicBezTo>
                  <a:pt x="2031512" y="2333274"/>
                  <a:pt x="2025371" y="2327133"/>
                  <a:pt x="2025371" y="2319558"/>
                </a:cubicBezTo>
                <a:cubicBezTo>
                  <a:pt x="2025371" y="2311983"/>
                  <a:pt x="2031512" y="2305842"/>
                  <a:pt x="2039089" y="2305842"/>
                </a:cubicBezTo>
                <a:close/>
                <a:moveTo>
                  <a:pt x="1936484" y="2305842"/>
                </a:moveTo>
                <a:cubicBezTo>
                  <a:pt x="1944059" y="2305842"/>
                  <a:pt x="1950195" y="2311983"/>
                  <a:pt x="1950195" y="2319558"/>
                </a:cubicBezTo>
                <a:cubicBezTo>
                  <a:pt x="1950195" y="2327133"/>
                  <a:pt x="1944059" y="2333274"/>
                  <a:pt x="1936484" y="2333274"/>
                </a:cubicBezTo>
                <a:cubicBezTo>
                  <a:pt x="1928910" y="2333274"/>
                  <a:pt x="1922769" y="2327133"/>
                  <a:pt x="1922769" y="2319558"/>
                </a:cubicBezTo>
                <a:cubicBezTo>
                  <a:pt x="1922769" y="2311983"/>
                  <a:pt x="1928910" y="2305842"/>
                  <a:pt x="1936484" y="2305842"/>
                </a:cubicBezTo>
                <a:close/>
                <a:moveTo>
                  <a:pt x="1833876" y="2305842"/>
                </a:moveTo>
                <a:cubicBezTo>
                  <a:pt x="1841451" y="2305842"/>
                  <a:pt x="1847592" y="2311983"/>
                  <a:pt x="1847592" y="2319558"/>
                </a:cubicBezTo>
                <a:cubicBezTo>
                  <a:pt x="1847592" y="2327133"/>
                  <a:pt x="1841451" y="2333274"/>
                  <a:pt x="1833876" y="2333274"/>
                </a:cubicBezTo>
                <a:cubicBezTo>
                  <a:pt x="1826301" y="2333274"/>
                  <a:pt x="1820159" y="2327133"/>
                  <a:pt x="1820159" y="2319558"/>
                </a:cubicBezTo>
                <a:cubicBezTo>
                  <a:pt x="1820159" y="2311983"/>
                  <a:pt x="1826301" y="2305842"/>
                  <a:pt x="1833876" y="2305842"/>
                </a:cubicBezTo>
                <a:close/>
                <a:moveTo>
                  <a:pt x="1731273" y="2305842"/>
                </a:moveTo>
                <a:cubicBezTo>
                  <a:pt x="1738847" y="2305842"/>
                  <a:pt x="1744984" y="2311983"/>
                  <a:pt x="1744984" y="2319558"/>
                </a:cubicBezTo>
                <a:cubicBezTo>
                  <a:pt x="1744984" y="2327133"/>
                  <a:pt x="1738847" y="2333274"/>
                  <a:pt x="1731273" y="2333274"/>
                </a:cubicBezTo>
                <a:cubicBezTo>
                  <a:pt x="1723697" y="2333274"/>
                  <a:pt x="1717551" y="2327133"/>
                  <a:pt x="1717551" y="2319558"/>
                </a:cubicBezTo>
                <a:cubicBezTo>
                  <a:pt x="1717551" y="2311983"/>
                  <a:pt x="1723697" y="2305842"/>
                  <a:pt x="1731273" y="2305842"/>
                </a:cubicBezTo>
                <a:close/>
                <a:moveTo>
                  <a:pt x="1628977" y="2305842"/>
                </a:moveTo>
                <a:cubicBezTo>
                  <a:pt x="1636553" y="2305842"/>
                  <a:pt x="1642691" y="2311983"/>
                  <a:pt x="1642691" y="2319558"/>
                </a:cubicBezTo>
                <a:cubicBezTo>
                  <a:pt x="1642691" y="2327133"/>
                  <a:pt x="1636553" y="2333274"/>
                  <a:pt x="1628977" y="2333274"/>
                </a:cubicBezTo>
                <a:cubicBezTo>
                  <a:pt x="1621404" y="2333274"/>
                  <a:pt x="1615264" y="2327133"/>
                  <a:pt x="1615264" y="2319558"/>
                </a:cubicBezTo>
                <a:cubicBezTo>
                  <a:pt x="1615264" y="2311983"/>
                  <a:pt x="1621404" y="2305842"/>
                  <a:pt x="1628977" y="2305842"/>
                </a:cubicBezTo>
                <a:close/>
                <a:moveTo>
                  <a:pt x="1526399" y="2305842"/>
                </a:moveTo>
                <a:cubicBezTo>
                  <a:pt x="1533968" y="2305842"/>
                  <a:pt x="1540111" y="2311983"/>
                  <a:pt x="1540111" y="2319558"/>
                </a:cubicBezTo>
                <a:cubicBezTo>
                  <a:pt x="1540111" y="2327133"/>
                  <a:pt x="1533968" y="2333274"/>
                  <a:pt x="1526399" y="2333274"/>
                </a:cubicBezTo>
                <a:cubicBezTo>
                  <a:pt x="1518820" y="2333274"/>
                  <a:pt x="1512675" y="2327133"/>
                  <a:pt x="1512675" y="2319558"/>
                </a:cubicBezTo>
                <a:cubicBezTo>
                  <a:pt x="1512675" y="2311983"/>
                  <a:pt x="1518820" y="2305842"/>
                  <a:pt x="1526399" y="2305842"/>
                </a:cubicBezTo>
                <a:close/>
                <a:moveTo>
                  <a:pt x="4959621" y="2300876"/>
                </a:moveTo>
                <a:cubicBezTo>
                  <a:pt x="4967196" y="2300876"/>
                  <a:pt x="4973337" y="2307017"/>
                  <a:pt x="4973337" y="2314592"/>
                </a:cubicBezTo>
                <a:cubicBezTo>
                  <a:pt x="4973337" y="2322167"/>
                  <a:pt x="4967196" y="2328308"/>
                  <a:pt x="4959621" y="2328308"/>
                </a:cubicBezTo>
                <a:cubicBezTo>
                  <a:pt x="4952046" y="2328308"/>
                  <a:pt x="4945905" y="2322167"/>
                  <a:pt x="4945905" y="2314592"/>
                </a:cubicBezTo>
                <a:cubicBezTo>
                  <a:pt x="4945905" y="2307017"/>
                  <a:pt x="4952046" y="2300876"/>
                  <a:pt x="4959621" y="2300876"/>
                </a:cubicBezTo>
                <a:close/>
                <a:moveTo>
                  <a:pt x="4869259" y="2293926"/>
                </a:moveTo>
                <a:cubicBezTo>
                  <a:pt x="4876834" y="2293926"/>
                  <a:pt x="4882975" y="2300067"/>
                  <a:pt x="4882975" y="2307642"/>
                </a:cubicBezTo>
                <a:cubicBezTo>
                  <a:pt x="4882975" y="2315217"/>
                  <a:pt x="4876834" y="2321358"/>
                  <a:pt x="4869259" y="2321358"/>
                </a:cubicBezTo>
                <a:cubicBezTo>
                  <a:pt x="4861684" y="2321358"/>
                  <a:pt x="4855543" y="2315217"/>
                  <a:pt x="4855543" y="2307642"/>
                </a:cubicBezTo>
                <a:cubicBezTo>
                  <a:pt x="4855543" y="2300067"/>
                  <a:pt x="4861684" y="2293926"/>
                  <a:pt x="4869259" y="2293926"/>
                </a:cubicBezTo>
                <a:close/>
                <a:moveTo>
                  <a:pt x="4696157" y="2293262"/>
                </a:moveTo>
                <a:cubicBezTo>
                  <a:pt x="4703732" y="2293262"/>
                  <a:pt x="4709873" y="2299403"/>
                  <a:pt x="4709873" y="2306978"/>
                </a:cubicBezTo>
                <a:cubicBezTo>
                  <a:pt x="4709873" y="2314553"/>
                  <a:pt x="4703732" y="2320694"/>
                  <a:pt x="4696157" y="2320694"/>
                </a:cubicBezTo>
                <a:cubicBezTo>
                  <a:pt x="4688582" y="2320694"/>
                  <a:pt x="4682441" y="2314553"/>
                  <a:pt x="4682441" y="2306978"/>
                </a:cubicBezTo>
                <a:cubicBezTo>
                  <a:pt x="4682441" y="2299403"/>
                  <a:pt x="4688582" y="2293262"/>
                  <a:pt x="4696157" y="2293262"/>
                </a:cubicBezTo>
                <a:close/>
                <a:moveTo>
                  <a:pt x="4914937" y="2290615"/>
                </a:moveTo>
                <a:cubicBezTo>
                  <a:pt x="4922512" y="2290615"/>
                  <a:pt x="4928653" y="2296756"/>
                  <a:pt x="4928653" y="2304331"/>
                </a:cubicBezTo>
                <a:cubicBezTo>
                  <a:pt x="4928653" y="2311906"/>
                  <a:pt x="4922512" y="2318047"/>
                  <a:pt x="4914937" y="2318047"/>
                </a:cubicBezTo>
                <a:cubicBezTo>
                  <a:pt x="4907362" y="2318047"/>
                  <a:pt x="4901221" y="2311906"/>
                  <a:pt x="4901221" y="2304331"/>
                </a:cubicBezTo>
                <a:cubicBezTo>
                  <a:pt x="4901221" y="2296756"/>
                  <a:pt x="4907362" y="2290615"/>
                  <a:pt x="4914937" y="2290615"/>
                </a:cubicBezTo>
                <a:close/>
                <a:moveTo>
                  <a:pt x="4580311" y="2288297"/>
                </a:moveTo>
                <a:cubicBezTo>
                  <a:pt x="4587886" y="2288297"/>
                  <a:pt x="4594027" y="2294438"/>
                  <a:pt x="4594027" y="2302013"/>
                </a:cubicBezTo>
                <a:cubicBezTo>
                  <a:pt x="4594027" y="2309588"/>
                  <a:pt x="4587886" y="2315729"/>
                  <a:pt x="4580311" y="2315729"/>
                </a:cubicBezTo>
                <a:cubicBezTo>
                  <a:pt x="4572736" y="2315729"/>
                  <a:pt x="4566595" y="2309588"/>
                  <a:pt x="4566595" y="2302013"/>
                </a:cubicBezTo>
                <a:cubicBezTo>
                  <a:pt x="4566595" y="2294438"/>
                  <a:pt x="4572736" y="2288297"/>
                  <a:pt x="4580311" y="2288297"/>
                </a:cubicBezTo>
                <a:close/>
                <a:moveTo>
                  <a:pt x="4470424" y="2285982"/>
                </a:moveTo>
                <a:cubicBezTo>
                  <a:pt x="4477999" y="2285982"/>
                  <a:pt x="4484140" y="2292123"/>
                  <a:pt x="4484140" y="2299698"/>
                </a:cubicBezTo>
                <a:cubicBezTo>
                  <a:pt x="4484140" y="2307273"/>
                  <a:pt x="4477999" y="2313414"/>
                  <a:pt x="4470424" y="2313414"/>
                </a:cubicBezTo>
                <a:cubicBezTo>
                  <a:pt x="4462849" y="2313414"/>
                  <a:pt x="4456708" y="2307273"/>
                  <a:pt x="4456708" y="2299698"/>
                </a:cubicBezTo>
                <a:cubicBezTo>
                  <a:pt x="4456708" y="2292123"/>
                  <a:pt x="4462849" y="2285982"/>
                  <a:pt x="4470424" y="2285982"/>
                </a:cubicBezTo>
                <a:close/>
                <a:moveTo>
                  <a:pt x="4362855" y="2284989"/>
                </a:moveTo>
                <a:cubicBezTo>
                  <a:pt x="4370430" y="2284989"/>
                  <a:pt x="4376571" y="2291130"/>
                  <a:pt x="4376571" y="2298705"/>
                </a:cubicBezTo>
                <a:cubicBezTo>
                  <a:pt x="4376571" y="2306280"/>
                  <a:pt x="4370430" y="2312421"/>
                  <a:pt x="4362855" y="2312421"/>
                </a:cubicBezTo>
                <a:cubicBezTo>
                  <a:pt x="4355280" y="2312421"/>
                  <a:pt x="4349139" y="2306280"/>
                  <a:pt x="4349139" y="2298705"/>
                </a:cubicBezTo>
                <a:cubicBezTo>
                  <a:pt x="4349139" y="2291130"/>
                  <a:pt x="4355280" y="2284989"/>
                  <a:pt x="4362855" y="2284989"/>
                </a:cubicBezTo>
                <a:close/>
                <a:moveTo>
                  <a:pt x="5031114" y="2283665"/>
                </a:moveTo>
                <a:cubicBezTo>
                  <a:pt x="5038689" y="2283665"/>
                  <a:pt x="5044830" y="2289806"/>
                  <a:pt x="5044830" y="2297381"/>
                </a:cubicBezTo>
                <a:cubicBezTo>
                  <a:pt x="5044830" y="2304956"/>
                  <a:pt x="5038689" y="2311097"/>
                  <a:pt x="5031114" y="2311097"/>
                </a:cubicBezTo>
                <a:cubicBezTo>
                  <a:pt x="5023539" y="2311097"/>
                  <a:pt x="5017398" y="2304956"/>
                  <a:pt x="5017398" y="2297381"/>
                </a:cubicBezTo>
                <a:cubicBezTo>
                  <a:pt x="5017398" y="2289806"/>
                  <a:pt x="5023539" y="2283665"/>
                  <a:pt x="5031114" y="2283665"/>
                </a:cubicBezTo>
                <a:close/>
                <a:moveTo>
                  <a:pt x="4775593" y="2283665"/>
                </a:moveTo>
                <a:cubicBezTo>
                  <a:pt x="4783168" y="2283665"/>
                  <a:pt x="4789309" y="2289806"/>
                  <a:pt x="4789309" y="2297381"/>
                </a:cubicBezTo>
                <a:cubicBezTo>
                  <a:pt x="4789309" y="2304956"/>
                  <a:pt x="4783168" y="2311097"/>
                  <a:pt x="4775593" y="2311097"/>
                </a:cubicBezTo>
                <a:cubicBezTo>
                  <a:pt x="4768018" y="2311097"/>
                  <a:pt x="4761877" y="2304956"/>
                  <a:pt x="4761877" y="2297381"/>
                </a:cubicBezTo>
                <a:cubicBezTo>
                  <a:pt x="4761877" y="2289806"/>
                  <a:pt x="4768018" y="2283665"/>
                  <a:pt x="4775593" y="2283665"/>
                </a:cubicBezTo>
                <a:close/>
                <a:moveTo>
                  <a:pt x="2399197" y="2283004"/>
                </a:moveTo>
                <a:cubicBezTo>
                  <a:pt x="2406773" y="2283004"/>
                  <a:pt x="2412917" y="2289145"/>
                  <a:pt x="2412917" y="2296720"/>
                </a:cubicBezTo>
                <a:cubicBezTo>
                  <a:pt x="2412917" y="2304295"/>
                  <a:pt x="2406773" y="2310436"/>
                  <a:pt x="2399197" y="2310436"/>
                </a:cubicBezTo>
                <a:cubicBezTo>
                  <a:pt x="2391625" y="2310436"/>
                  <a:pt x="2385483" y="2304295"/>
                  <a:pt x="2385483" y="2296720"/>
                </a:cubicBezTo>
                <a:cubicBezTo>
                  <a:pt x="2385483" y="2289145"/>
                  <a:pt x="2391625" y="2283004"/>
                  <a:pt x="2399197" y="2283004"/>
                </a:cubicBezTo>
                <a:close/>
                <a:moveTo>
                  <a:pt x="2296591" y="2283004"/>
                </a:moveTo>
                <a:cubicBezTo>
                  <a:pt x="2304166" y="2283004"/>
                  <a:pt x="2310311" y="2289145"/>
                  <a:pt x="2310311" y="2296720"/>
                </a:cubicBezTo>
                <a:cubicBezTo>
                  <a:pt x="2310311" y="2304295"/>
                  <a:pt x="2304166" y="2310436"/>
                  <a:pt x="2296591" y="2310436"/>
                </a:cubicBezTo>
                <a:cubicBezTo>
                  <a:pt x="2289016" y="2310436"/>
                  <a:pt x="2282880" y="2304295"/>
                  <a:pt x="2282880" y="2296720"/>
                </a:cubicBezTo>
                <a:cubicBezTo>
                  <a:pt x="2282880" y="2289145"/>
                  <a:pt x="2289016" y="2283004"/>
                  <a:pt x="2296591" y="2283004"/>
                </a:cubicBezTo>
                <a:close/>
                <a:moveTo>
                  <a:pt x="2193992" y="2283004"/>
                </a:moveTo>
                <a:cubicBezTo>
                  <a:pt x="2201563" y="2283004"/>
                  <a:pt x="2207699" y="2289145"/>
                  <a:pt x="2207699" y="2296720"/>
                </a:cubicBezTo>
                <a:cubicBezTo>
                  <a:pt x="2207699" y="2304295"/>
                  <a:pt x="2201563" y="2310436"/>
                  <a:pt x="2193992" y="2310436"/>
                </a:cubicBezTo>
                <a:cubicBezTo>
                  <a:pt x="2186411" y="2310436"/>
                  <a:pt x="2180274" y="2304295"/>
                  <a:pt x="2180274" y="2296720"/>
                </a:cubicBezTo>
                <a:cubicBezTo>
                  <a:pt x="2180274" y="2289145"/>
                  <a:pt x="2186411" y="2283004"/>
                  <a:pt x="2193992" y="2283004"/>
                </a:cubicBezTo>
                <a:close/>
                <a:moveTo>
                  <a:pt x="2091381" y="2283004"/>
                </a:moveTo>
                <a:cubicBezTo>
                  <a:pt x="2098957" y="2283004"/>
                  <a:pt x="2105096" y="2289145"/>
                  <a:pt x="2105096" y="2296720"/>
                </a:cubicBezTo>
                <a:cubicBezTo>
                  <a:pt x="2105096" y="2304295"/>
                  <a:pt x="2098957" y="2310436"/>
                  <a:pt x="2091381" y="2310436"/>
                </a:cubicBezTo>
                <a:cubicBezTo>
                  <a:pt x="2083808" y="2310436"/>
                  <a:pt x="2077659" y="2304295"/>
                  <a:pt x="2077659" y="2296720"/>
                </a:cubicBezTo>
                <a:cubicBezTo>
                  <a:pt x="2077659" y="2289145"/>
                  <a:pt x="2083808" y="2283004"/>
                  <a:pt x="2091381" y="2283004"/>
                </a:cubicBezTo>
                <a:close/>
                <a:moveTo>
                  <a:pt x="1988775" y="2283004"/>
                </a:moveTo>
                <a:cubicBezTo>
                  <a:pt x="1996358" y="2283004"/>
                  <a:pt x="2002495" y="2289145"/>
                  <a:pt x="2002495" y="2296720"/>
                </a:cubicBezTo>
                <a:cubicBezTo>
                  <a:pt x="2002495" y="2304295"/>
                  <a:pt x="1996358" y="2310436"/>
                  <a:pt x="1988775" y="2310436"/>
                </a:cubicBezTo>
                <a:cubicBezTo>
                  <a:pt x="1981205" y="2310436"/>
                  <a:pt x="1975064" y="2304295"/>
                  <a:pt x="1975064" y="2296720"/>
                </a:cubicBezTo>
                <a:cubicBezTo>
                  <a:pt x="1975064" y="2289145"/>
                  <a:pt x="1981205" y="2283004"/>
                  <a:pt x="1988775" y="2283004"/>
                </a:cubicBezTo>
                <a:close/>
                <a:moveTo>
                  <a:pt x="1886169" y="2283004"/>
                </a:moveTo>
                <a:cubicBezTo>
                  <a:pt x="1893748" y="2283004"/>
                  <a:pt x="1899889" y="2289145"/>
                  <a:pt x="1899889" y="2296720"/>
                </a:cubicBezTo>
                <a:cubicBezTo>
                  <a:pt x="1899889" y="2304295"/>
                  <a:pt x="1893748" y="2310436"/>
                  <a:pt x="1886169" y="2310436"/>
                </a:cubicBezTo>
                <a:cubicBezTo>
                  <a:pt x="1878595" y="2310436"/>
                  <a:pt x="1872453" y="2304295"/>
                  <a:pt x="1872453" y="2296720"/>
                </a:cubicBezTo>
                <a:cubicBezTo>
                  <a:pt x="1872453" y="2289145"/>
                  <a:pt x="1878595" y="2283004"/>
                  <a:pt x="1886169" y="2283004"/>
                </a:cubicBezTo>
                <a:close/>
                <a:moveTo>
                  <a:pt x="1783570" y="2283004"/>
                </a:moveTo>
                <a:cubicBezTo>
                  <a:pt x="1791143" y="2283004"/>
                  <a:pt x="1797284" y="2289145"/>
                  <a:pt x="1797284" y="2296720"/>
                </a:cubicBezTo>
                <a:cubicBezTo>
                  <a:pt x="1797284" y="2304295"/>
                  <a:pt x="1791143" y="2310436"/>
                  <a:pt x="1783570" y="2310436"/>
                </a:cubicBezTo>
                <a:cubicBezTo>
                  <a:pt x="1775994" y="2310436"/>
                  <a:pt x="1769850" y="2304295"/>
                  <a:pt x="1769850" y="2296720"/>
                </a:cubicBezTo>
                <a:cubicBezTo>
                  <a:pt x="1769850" y="2289145"/>
                  <a:pt x="1775994" y="2283004"/>
                  <a:pt x="1783570" y="2283004"/>
                </a:cubicBezTo>
                <a:close/>
                <a:moveTo>
                  <a:pt x="1681290" y="2283004"/>
                </a:moveTo>
                <a:cubicBezTo>
                  <a:pt x="1688866" y="2283004"/>
                  <a:pt x="1695009" y="2289145"/>
                  <a:pt x="1695009" y="2296720"/>
                </a:cubicBezTo>
                <a:cubicBezTo>
                  <a:pt x="1695009" y="2304295"/>
                  <a:pt x="1688866" y="2310436"/>
                  <a:pt x="1681290" y="2310436"/>
                </a:cubicBezTo>
                <a:cubicBezTo>
                  <a:pt x="1673721" y="2310436"/>
                  <a:pt x="1667579" y="2304295"/>
                  <a:pt x="1667579" y="2296720"/>
                </a:cubicBezTo>
                <a:cubicBezTo>
                  <a:pt x="1667579" y="2289145"/>
                  <a:pt x="1673721" y="2283004"/>
                  <a:pt x="1681290" y="2283004"/>
                </a:cubicBezTo>
                <a:close/>
                <a:moveTo>
                  <a:pt x="1578688" y="2283004"/>
                </a:moveTo>
                <a:cubicBezTo>
                  <a:pt x="1586264" y="2283004"/>
                  <a:pt x="1592401" y="2289145"/>
                  <a:pt x="1592401" y="2296720"/>
                </a:cubicBezTo>
                <a:cubicBezTo>
                  <a:pt x="1592401" y="2304295"/>
                  <a:pt x="1586264" y="2310436"/>
                  <a:pt x="1578688" y="2310436"/>
                </a:cubicBezTo>
                <a:cubicBezTo>
                  <a:pt x="1571113" y="2310436"/>
                  <a:pt x="1564969" y="2304295"/>
                  <a:pt x="1564969" y="2296720"/>
                </a:cubicBezTo>
                <a:cubicBezTo>
                  <a:pt x="1564969" y="2289145"/>
                  <a:pt x="1571113" y="2283004"/>
                  <a:pt x="1578688" y="2283004"/>
                </a:cubicBezTo>
                <a:close/>
                <a:moveTo>
                  <a:pt x="1476081" y="2283004"/>
                </a:moveTo>
                <a:cubicBezTo>
                  <a:pt x="1483662" y="2283004"/>
                  <a:pt x="1489798" y="2289145"/>
                  <a:pt x="1489798" y="2296720"/>
                </a:cubicBezTo>
                <a:cubicBezTo>
                  <a:pt x="1489798" y="2304295"/>
                  <a:pt x="1483662" y="2310436"/>
                  <a:pt x="1476081" y="2310436"/>
                </a:cubicBezTo>
                <a:cubicBezTo>
                  <a:pt x="1468508" y="2310436"/>
                  <a:pt x="1462369" y="2304295"/>
                  <a:pt x="1462369" y="2296720"/>
                </a:cubicBezTo>
                <a:cubicBezTo>
                  <a:pt x="1462369" y="2289145"/>
                  <a:pt x="1468508" y="2283004"/>
                  <a:pt x="1476081" y="2283004"/>
                </a:cubicBezTo>
                <a:close/>
                <a:moveTo>
                  <a:pt x="5096317" y="2275391"/>
                </a:moveTo>
                <a:cubicBezTo>
                  <a:pt x="5103892" y="2275391"/>
                  <a:pt x="5110033" y="2281532"/>
                  <a:pt x="5110033" y="2289107"/>
                </a:cubicBezTo>
                <a:cubicBezTo>
                  <a:pt x="5110033" y="2296682"/>
                  <a:pt x="5103892" y="2302823"/>
                  <a:pt x="5096317" y="2302823"/>
                </a:cubicBezTo>
                <a:cubicBezTo>
                  <a:pt x="5088742" y="2302823"/>
                  <a:pt x="5082601" y="2296682"/>
                  <a:pt x="5082601" y="2289107"/>
                </a:cubicBezTo>
                <a:cubicBezTo>
                  <a:pt x="5082601" y="2281532"/>
                  <a:pt x="5088742" y="2275391"/>
                  <a:pt x="5096317" y="2275391"/>
                </a:cubicBezTo>
                <a:close/>
                <a:moveTo>
                  <a:pt x="5157218" y="2270755"/>
                </a:moveTo>
                <a:cubicBezTo>
                  <a:pt x="5164793" y="2270755"/>
                  <a:pt x="5170934" y="2276896"/>
                  <a:pt x="5170934" y="2284471"/>
                </a:cubicBezTo>
                <a:cubicBezTo>
                  <a:pt x="5170934" y="2292046"/>
                  <a:pt x="5164793" y="2298187"/>
                  <a:pt x="5157218" y="2298187"/>
                </a:cubicBezTo>
                <a:cubicBezTo>
                  <a:pt x="5149643" y="2298187"/>
                  <a:pt x="5143502" y="2292046"/>
                  <a:pt x="5143502" y="2284471"/>
                </a:cubicBezTo>
                <a:cubicBezTo>
                  <a:pt x="5143502" y="2276896"/>
                  <a:pt x="5149643" y="2270755"/>
                  <a:pt x="5157218" y="2270755"/>
                </a:cubicBezTo>
                <a:close/>
                <a:moveTo>
                  <a:pt x="4649486" y="2270755"/>
                </a:moveTo>
                <a:cubicBezTo>
                  <a:pt x="4657061" y="2270755"/>
                  <a:pt x="4663202" y="2276896"/>
                  <a:pt x="4663202" y="2284471"/>
                </a:cubicBezTo>
                <a:cubicBezTo>
                  <a:pt x="4663202" y="2292046"/>
                  <a:pt x="4657061" y="2298187"/>
                  <a:pt x="4649486" y="2298187"/>
                </a:cubicBezTo>
                <a:cubicBezTo>
                  <a:pt x="4641911" y="2298187"/>
                  <a:pt x="4635770" y="2292046"/>
                  <a:pt x="4635770" y="2284471"/>
                </a:cubicBezTo>
                <a:cubicBezTo>
                  <a:pt x="4635770" y="2276896"/>
                  <a:pt x="4641911" y="2270755"/>
                  <a:pt x="4649486" y="2270755"/>
                </a:cubicBezTo>
                <a:close/>
                <a:moveTo>
                  <a:pt x="5215801" y="2267777"/>
                </a:moveTo>
                <a:cubicBezTo>
                  <a:pt x="5223376" y="2267777"/>
                  <a:pt x="5229517" y="2273918"/>
                  <a:pt x="5229517" y="2281493"/>
                </a:cubicBezTo>
                <a:cubicBezTo>
                  <a:pt x="5229517" y="2289068"/>
                  <a:pt x="5223376" y="2295209"/>
                  <a:pt x="5215801" y="2295209"/>
                </a:cubicBezTo>
                <a:cubicBezTo>
                  <a:pt x="5208226" y="2295209"/>
                  <a:pt x="5202085" y="2289068"/>
                  <a:pt x="5202085" y="2281493"/>
                </a:cubicBezTo>
                <a:cubicBezTo>
                  <a:pt x="5202085" y="2273918"/>
                  <a:pt x="5208226" y="2267777"/>
                  <a:pt x="5215801" y="2267777"/>
                </a:cubicBezTo>
                <a:close/>
                <a:moveTo>
                  <a:pt x="5272401" y="2266123"/>
                </a:moveTo>
                <a:cubicBezTo>
                  <a:pt x="5279976" y="2266123"/>
                  <a:pt x="5286117" y="2272264"/>
                  <a:pt x="5286117" y="2279839"/>
                </a:cubicBezTo>
                <a:cubicBezTo>
                  <a:pt x="5286117" y="2287414"/>
                  <a:pt x="5279976" y="2293555"/>
                  <a:pt x="5272401" y="2293555"/>
                </a:cubicBezTo>
                <a:cubicBezTo>
                  <a:pt x="5264826" y="2293555"/>
                  <a:pt x="5258685" y="2287414"/>
                  <a:pt x="5258685" y="2279839"/>
                </a:cubicBezTo>
                <a:cubicBezTo>
                  <a:pt x="5258685" y="2272264"/>
                  <a:pt x="5264826" y="2266123"/>
                  <a:pt x="5272401" y="2266123"/>
                </a:cubicBezTo>
                <a:close/>
                <a:moveTo>
                  <a:pt x="4534306" y="2266123"/>
                </a:moveTo>
                <a:cubicBezTo>
                  <a:pt x="4541881" y="2266123"/>
                  <a:pt x="4548022" y="2272264"/>
                  <a:pt x="4548022" y="2279839"/>
                </a:cubicBezTo>
                <a:cubicBezTo>
                  <a:pt x="4548022" y="2287414"/>
                  <a:pt x="4541881" y="2293555"/>
                  <a:pt x="4534306" y="2293555"/>
                </a:cubicBezTo>
                <a:cubicBezTo>
                  <a:pt x="4526731" y="2293555"/>
                  <a:pt x="4520590" y="2287414"/>
                  <a:pt x="4520590" y="2279839"/>
                </a:cubicBezTo>
                <a:cubicBezTo>
                  <a:pt x="4520590" y="2272264"/>
                  <a:pt x="4526731" y="2266123"/>
                  <a:pt x="4534306" y="2266123"/>
                </a:cubicBezTo>
                <a:close/>
                <a:moveTo>
                  <a:pt x="5328006" y="2264799"/>
                </a:moveTo>
                <a:cubicBezTo>
                  <a:pt x="5335581" y="2264799"/>
                  <a:pt x="5341722" y="2270940"/>
                  <a:pt x="5341722" y="2278515"/>
                </a:cubicBezTo>
                <a:cubicBezTo>
                  <a:pt x="5341722" y="2286090"/>
                  <a:pt x="5335581" y="2292231"/>
                  <a:pt x="5328006" y="2292231"/>
                </a:cubicBezTo>
                <a:cubicBezTo>
                  <a:pt x="5320431" y="2292231"/>
                  <a:pt x="5314290" y="2286090"/>
                  <a:pt x="5314290" y="2278515"/>
                </a:cubicBezTo>
                <a:cubicBezTo>
                  <a:pt x="5314290" y="2270940"/>
                  <a:pt x="5320431" y="2264799"/>
                  <a:pt x="5328006" y="2264799"/>
                </a:cubicBezTo>
                <a:close/>
                <a:moveTo>
                  <a:pt x="5382951" y="2263806"/>
                </a:moveTo>
                <a:cubicBezTo>
                  <a:pt x="5390526" y="2263806"/>
                  <a:pt x="5396667" y="2269947"/>
                  <a:pt x="5396667" y="2277522"/>
                </a:cubicBezTo>
                <a:cubicBezTo>
                  <a:pt x="5396667" y="2285097"/>
                  <a:pt x="5390526" y="2291238"/>
                  <a:pt x="5382951" y="2291238"/>
                </a:cubicBezTo>
                <a:cubicBezTo>
                  <a:pt x="5375376" y="2291238"/>
                  <a:pt x="5369235" y="2285097"/>
                  <a:pt x="5369235" y="2277522"/>
                </a:cubicBezTo>
                <a:cubicBezTo>
                  <a:pt x="5369235" y="2269947"/>
                  <a:pt x="5375376" y="2263806"/>
                  <a:pt x="5382951" y="2263806"/>
                </a:cubicBezTo>
                <a:close/>
                <a:moveTo>
                  <a:pt x="4424086" y="2263806"/>
                </a:moveTo>
                <a:cubicBezTo>
                  <a:pt x="4431661" y="2263806"/>
                  <a:pt x="4437802" y="2269947"/>
                  <a:pt x="4437802" y="2277522"/>
                </a:cubicBezTo>
                <a:cubicBezTo>
                  <a:pt x="4437802" y="2285097"/>
                  <a:pt x="4431661" y="2291238"/>
                  <a:pt x="4424086" y="2291238"/>
                </a:cubicBezTo>
                <a:cubicBezTo>
                  <a:pt x="4416511" y="2291238"/>
                  <a:pt x="4410370" y="2285097"/>
                  <a:pt x="4410370" y="2277522"/>
                </a:cubicBezTo>
                <a:cubicBezTo>
                  <a:pt x="4410370" y="2269947"/>
                  <a:pt x="4416511" y="2263806"/>
                  <a:pt x="4424086" y="2263806"/>
                </a:cubicBezTo>
                <a:close/>
                <a:moveTo>
                  <a:pt x="5436899" y="2263142"/>
                </a:moveTo>
                <a:cubicBezTo>
                  <a:pt x="5444474" y="2263142"/>
                  <a:pt x="5450615" y="2269283"/>
                  <a:pt x="5450615" y="2276858"/>
                </a:cubicBezTo>
                <a:cubicBezTo>
                  <a:pt x="5450615" y="2284433"/>
                  <a:pt x="5444474" y="2290574"/>
                  <a:pt x="5436899" y="2290574"/>
                </a:cubicBezTo>
                <a:cubicBezTo>
                  <a:pt x="5429324" y="2290574"/>
                  <a:pt x="5423183" y="2284433"/>
                  <a:pt x="5423183" y="2276858"/>
                </a:cubicBezTo>
                <a:cubicBezTo>
                  <a:pt x="5423183" y="2269283"/>
                  <a:pt x="5429324" y="2263142"/>
                  <a:pt x="5436899" y="2263142"/>
                </a:cubicBezTo>
                <a:close/>
                <a:moveTo>
                  <a:pt x="5490520" y="2262482"/>
                </a:moveTo>
                <a:cubicBezTo>
                  <a:pt x="5498095" y="2262482"/>
                  <a:pt x="5504236" y="2268623"/>
                  <a:pt x="5504236" y="2276198"/>
                </a:cubicBezTo>
                <a:cubicBezTo>
                  <a:pt x="5504236" y="2283773"/>
                  <a:pt x="5498095" y="2289914"/>
                  <a:pt x="5490520" y="2289914"/>
                </a:cubicBezTo>
                <a:cubicBezTo>
                  <a:pt x="5482945" y="2289914"/>
                  <a:pt x="5476804" y="2283773"/>
                  <a:pt x="5476804" y="2276198"/>
                </a:cubicBezTo>
                <a:cubicBezTo>
                  <a:pt x="5476804" y="2268623"/>
                  <a:pt x="5482945" y="2262482"/>
                  <a:pt x="5490520" y="2262482"/>
                </a:cubicBezTo>
                <a:close/>
                <a:moveTo>
                  <a:pt x="4316187" y="2262482"/>
                </a:moveTo>
                <a:cubicBezTo>
                  <a:pt x="4323762" y="2262482"/>
                  <a:pt x="4329903" y="2268623"/>
                  <a:pt x="4329903" y="2276198"/>
                </a:cubicBezTo>
                <a:cubicBezTo>
                  <a:pt x="4329903" y="2283773"/>
                  <a:pt x="4323762" y="2289914"/>
                  <a:pt x="4316187" y="2289914"/>
                </a:cubicBezTo>
                <a:cubicBezTo>
                  <a:pt x="4308612" y="2289914"/>
                  <a:pt x="4302471" y="2283773"/>
                  <a:pt x="4302471" y="2276198"/>
                </a:cubicBezTo>
                <a:cubicBezTo>
                  <a:pt x="4302471" y="2268623"/>
                  <a:pt x="4308612" y="2262482"/>
                  <a:pt x="4316187" y="2262482"/>
                </a:cubicBezTo>
                <a:close/>
                <a:moveTo>
                  <a:pt x="5543808" y="2262152"/>
                </a:moveTo>
                <a:cubicBezTo>
                  <a:pt x="5551383" y="2262152"/>
                  <a:pt x="5557524" y="2268293"/>
                  <a:pt x="5557524" y="2275868"/>
                </a:cubicBezTo>
                <a:cubicBezTo>
                  <a:pt x="5557524" y="2283443"/>
                  <a:pt x="5551383" y="2289584"/>
                  <a:pt x="5543808" y="2289584"/>
                </a:cubicBezTo>
                <a:cubicBezTo>
                  <a:pt x="5536233" y="2289584"/>
                  <a:pt x="5530092" y="2283443"/>
                  <a:pt x="5530092" y="2275868"/>
                </a:cubicBezTo>
                <a:cubicBezTo>
                  <a:pt x="5530092" y="2268293"/>
                  <a:pt x="5536233" y="2262152"/>
                  <a:pt x="5543808" y="2262152"/>
                </a:cubicBezTo>
                <a:close/>
                <a:moveTo>
                  <a:pt x="5596766" y="2261818"/>
                </a:moveTo>
                <a:cubicBezTo>
                  <a:pt x="5604341" y="2261818"/>
                  <a:pt x="5610482" y="2267959"/>
                  <a:pt x="5610482" y="2275534"/>
                </a:cubicBezTo>
                <a:cubicBezTo>
                  <a:pt x="5610482" y="2283109"/>
                  <a:pt x="5604341" y="2289250"/>
                  <a:pt x="5596766" y="2289250"/>
                </a:cubicBezTo>
                <a:cubicBezTo>
                  <a:pt x="5589191" y="2289250"/>
                  <a:pt x="5583050" y="2283109"/>
                  <a:pt x="5583050" y="2275534"/>
                </a:cubicBezTo>
                <a:cubicBezTo>
                  <a:pt x="5583050" y="2267959"/>
                  <a:pt x="5589191" y="2261818"/>
                  <a:pt x="5596766" y="2261818"/>
                </a:cubicBezTo>
                <a:close/>
                <a:moveTo>
                  <a:pt x="5702351" y="2261488"/>
                </a:moveTo>
                <a:cubicBezTo>
                  <a:pt x="5709926" y="2261488"/>
                  <a:pt x="5716067" y="2267629"/>
                  <a:pt x="5716067" y="2275204"/>
                </a:cubicBezTo>
                <a:cubicBezTo>
                  <a:pt x="5716067" y="2282779"/>
                  <a:pt x="5709926" y="2288920"/>
                  <a:pt x="5702351" y="2288920"/>
                </a:cubicBezTo>
                <a:cubicBezTo>
                  <a:pt x="5694776" y="2288920"/>
                  <a:pt x="5688635" y="2282779"/>
                  <a:pt x="5688635" y="2275204"/>
                </a:cubicBezTo>
                <a:cubicBezTo>
                  <a:pt x="5688635" y="2267629"/>
                  <a:pt x="5694776" y="2261488"/>
                  <a:pt x="5702351" y="2261488"/>
                </a:cubicBezTo>
                <a:close/>
                <a:moveTo>
                  <a:pt x="5649723" y="2261488"/>
                </a:moveTo>
                <a:cubicBezTo>
                  <a:pt x="5657298" y="2261488"/>
                  <a:pt x="5663439" y="2267629"/>
                  <a:pt x="5663439" y="2275204"/>
                </a:cubicBezTo>
                <a:cubicBezTo>
                  <a:pt x="5663439" y="2282779"/>
                  <a:pt x="5657298" y="2288920"/>
                  <a:pt x="5649723" y="2288920"/>
                </a:cubicBezTo>
                <a:cubicBezTo>
                  <a:pt x="5642148" y="2288920"/>
                  <a:pt x="5636007" y="2282779"/>
                  <a:pt x="5636007" y="2275204"/>
                </a:cubicBezTo>
                <a:cubicBezTo>
                  <a:pt x="5636007" y="2267629"/>
                  <a:pt x="5642148" y="2261488"/>
                  <a:pt x="5649723" y="2261488"/>
                </a:cubicBezTo>
                <a:close/>
                <a:moveTo>
                  <a:pt x="5806942" y="2261158"/>
                </a:moveTo>
                <a:cubicBezTo>
                  <a:pt x="5814517" y="2261158"/>
                  <a:pt x="5820658" y="2267299"/>
                  <a:pt x="5820658" y="2274874"/>
                </a:cubicBezTo>
                <a:cubicBezTo>
                  <a:pt x="5820658" y="2282449"/>
                  <a:pt x="5814517" y="2288590"/>
                  <a:pt x="5806942" y="2288590"/>
                </a:cubicBezTo>
                <a:cubicBezTo>
                  <a:pt x="5799367" y="2288590"/>
                  <a:pt x="5793226" y="2282449"/>
                  <a:pt x="5793226" y="2274874"/>
                </a:cubicBezTo>
                <a:cubicBezTo>
                  <a:pt x="5793226" y="2267299"/>
                  <a:pt x="5799367" y="2261158"/>
                  <a:pt x="5806942" y="2261158"/>
                </a:cubicBezTo>
                <a:close/>
                <a:moveTo>
                  <a:pt x="5754645" y="2261158"/>
                </a:moveTo>
                <a:cubicBezTo>
                  <a:pt x="5762220" y="2261158"/>
                  <a:pt x="5768361" y="2267299"/>
                  <a:pt x="5768361" y="2274874"/>
                </a:cubicBezTo>
                <a:cubicBezTo>
                  <a:pt x="5768361" y="2282449"/>
                  <a:pt x="5762220" y="2288590"/>
                  <a:pt x="5754645" y="2288590"/>
                </a:cubicBezTo>
                <a:cubicBezTo>
                  <a:pt x="5747070" y="2288590"/>
                  <a:pt x="5740929" y="2282449"/>
                  <a:pt x="5740929" y="2274874"/>
                </a:cubicBezTo>
                <a:cubicBezTo>
                  <a:pt x="5740929" y="2267299"/>
                  <a:pt x="5747070" y="2261158"/>
                  <a:pt x="5754645" y="2261158"/>
                </a:cubicBezTo>
                <a:close/>
                <a:moveTo>
                  <a:pt x="6015130" y="2260828"/>
                </a:moveTo>
                <a:cubicBezTo>
                  <a:pt x="6022705" y="2260828"/>
                  <a:pt x="6028846" y="2266969"/>
                  <a:pt x="6028846" y="2274544"/>
                </a:cubicBezTo>
                <a:cubicBezTo>
                  <a:pt x="6028846" y="2282119"/>
                  <a:pt x="6022705" y="2288260"/>
                  <a:pt x="6015130" y="2288260"/>
                </a:cubicBezTo>
                <a:cubicBezTo>
                  <a:pt x="6007555" y="2288260"/>
                  <a:pt x="6001414" y="2282119"/>
                  <a:pt x="6001414" y="2274544"/>
                </a:cubicBezTo>
                <a:cubicBezTo>
                  <a:pt x="6001414" y="2266969"/>
                  <a:pt x="6007555" y="2260828"/>
                  <a:pt x="6015130" y="2260828"/>
                </a:cubicBezTo>
                <a:close/>
                <a:moveTo>
                  <a:pt x="5963167" y="2260828"/>
                </a:moveTo>
                <a:cubicBezTo>
                  <a:pt x="5970742" y="2260828"/>
                  <a:pt x="5976883" y="2266969"/>
                  <a:pt x="5976883" y="2274544"/>
                </a:cubicBezTo>
                <a:cubicBezTo>
                  <a:pt x="5976883" y="2282119"/>
                  <a:pt x="5970742" y="2288260"/>
                  <a:pt x="5963167" y="2288260"/>
                </a:cubicBezTo>
                <a:cubicBezTo>
                  <a:pt x="5955592" y="2288260"/>
                  <a:pt x="5949451" y="2282119"/>
                  <a:pt x="5949451" y="2274544"/>
                </a:cubicBezTo>
                <a:cubicBezTo>
                  <a:pt x="5949451" y="2266969"/>
                  <a:pt x="5955592" y="2260828"/>
                  <a:pt x="5963167" y="2260828"/>
                </a:cubicBezTo>
                <a:close/>
                <a:moveTo>
                  <a:pt x="5911199" y="2260828"/>
                </a:moveTo>
                <a:cubicBezTo>
                  <a:pt x="5918774" y="2260828"/>
                  <a:pt x="5924915" y="2266969"/>
                  <a:pt x="5924915" y="2274544"/>
                </a:cubicBezTo>
                <a:cubicBezTo>
                  <a:pt x="5924915" y="2282119"/>
                  <a:pt x="5918774" y="2288260"/>
                  <a:pt x="5911199" y="2288260"/>
                </a:cubicBezTo>
                <a:cubicBezTo>
                  <a:pt x="5903624" y="2288260"/>
                  <a:pt x="5897483" y="2282119"/>
                  <a:pt x="5897483" y="2274544"/>
                </a:cubicBezTo>
                <a:cubicBezTo>
                  <a:pt x="5897483" y="2266969"/>
                  <a:pt x="5903624" y="2260828"/>
                  <a:pt x="5911199" y="2260828"/>
                </a:cubicBezTo>
                <a:close/>
                <a:moveTo>
                  <a:pt x="5859236" y="2260828"/>
                </a:moveTo>
                <a:cubicBezTo>
                  <a:pt x="5866811" y="2260828"/>
                  <a:pt x="5872952" y="2266969"/>
                  <a:pt x="5872952" y="2274544"/>
                </a:cubicBezTo>
                <a:cubicBezTo>
                  <a:pt x="5872952" y="2282119"/>
                  <a:pt x="5866811" y="2288260"/>
                  <a:pt x="5859236" y="2288260"/>
                </a:cubicBezTo>
                <a:cubicBezTo>
                  <a:pt x="5851661" y="2288260"/>
                  <a:pt x="5845520" y="2282119"/>
                  <a:pt x="5845520" y="2274544"/>
                </a:cubicBezTo>
                <a:cubicBezTo>
                  <a:pt x="5845520" y="2266969"/>
                  <a:pt x="5851661" y="2260828"/>
                  <a:pt x="5859236" y="2260828"/>
                </a:cubicBezTo>
                <a:close/>
                <a:moveTo>
                  <a:pt x="6428863" y="2260498"/>
                </a:moveTo>
                <a:cubicBezTo>
                  <a:pt x="6436438" y="2260498"/>
                  <a:pt x="6442579" y="2266639"/>
                  <a:pt x="6442579" y="2274214"/>
                </a:cubicBezTo>
                <a:cubicBezTo>
                  <a:pt x="6442579" y="2281789"/>
                  <a:pt x="6436438" y="2287930"/>
                  <a:pt x="6428863" y="2287930"/>
                </a:cubicBezTo>
                <a:cubicBezTo>
                  <a:pt x="6421288" y="2287930"/>
                  <a:pt x="6415147" y="2281789"/>
                  <a:pt x="6415147" y="2274214"/>
                </a:cubicBezTo>
                <a:cubicBezTo>
                  <a:pt x="6415147" y="2266639"/>
                  <a:pt x="6421288" y="2260498"/>
                  <a:pt x="6428863" y="2260498"/>
                </a:cubicBezTo>
                <a:close/>
                <a:moveTo>
                  <a:pt x="6377226" y="2260498"/>
                </a:moveTo>
                <a:cubicBezTo>
                  <a:pt x="6384801" y="2260498"/>
                  <a:pt x="6390942" y="2266639"/>
                  <a:pt x="6390942" y="2274214"/>
                </a:cubicBezTo>
                <a:cubicBezTo>
                  <a:pt x="6390942" y="2281789"/>
                  <a:pt x="6384801" y="2287930"/>
                  <a:pt x="6377226" y="2287930"/>
                </a:cubicBezTo>
                <a:cubicBezTo>
                  <a:pt x="6369651" y="2287930"/>
                  <a:pt x="6363510" y="2281789"/>
                  <a:pt x="6363510" y="2274214"/>
                </a:cubicBezTo>
                <a:cubicBezTo>
                  <a:pt x="6363510" y="2266639"/>
                  <a:pt x="6369651" y="2260498"/>
                  <a:pt x="6377226" y="2260498"/>
                </a:cubicBezTo>
                <a:close/>
                <a:moveTo>
                  <a:pt x="6325596" y="2260498"/>
                </a:moveTo>
                <a:cubicBezTo>
                  <a:pt x="6333171" y="2260498"/>
                  <a:pt x="6339312" y="2266639"/>
                  <a:pt x="6339312" y="2274214"/>
                </a:cubicBezTo>
                <a:cubicBezTo>
                  <a:pt x="6339312" y="2281789"/>
                  <a:pt x="6333171" y="2287930"/>
                  <a:pt x="6325596" y="2287930"/>
                </a:cubicBezTo>
                <a:cubicBezTo>
                  <a:pt x="6318021" y="2287930"/>
                  <a:pt x="6311880" y="2281789"/>
                  <a:pt x="6311880" y="2274214"/>
                </a:cubicBezTo>
                <a:cubicBezTo>
                  <a:pt x="6311880" y="2266639"/>
                  <a:pt x="6318021" y="2260498"/>
                  <a:pt x="6325596" y="2260498"/>
                </a:cubicBezTo>
                <a:close/>
                <a:moveTo>
                  <a:pt x="6273959" y="2260498"/>
                </a:moveTo>
                <a:cubicBezTo>
                  <a:pt x="6281534" y="2260498"/>
                  <a:pt x="6287675" y="2266639"/>
                  <a:pt x="6287675" y="2274214"/>
                </a:cubicBezTo>
                <a:cubicBezTo>
                  <a:pt x="6287675" y="2281789"/>
                  <a:pt x="6281534" y="2287930"/>
                  <a:pt x="6273959" y="2287930"/>
                </a:cubicBezTo>
                <a:cubicBezTo>
                  <a:pt x="6266384" y="2287930"/>
                  <a:pt x="6260243" y="2281789"/>
                  <a:pt x="6260243" y="2274214"/>
                </a:cubicBezTo>
                <a:cubicBezTo>
                  <a:pt x="6260243" y="2266639"/>
                  <a:pt x="6266384" y="2260498"/>
                  <a:pt x="6273959" y="2260498"/>
                </a:cubicBezTo>
                <a:close/>
                <a:moveTo>
                  <a:pt x="6222329" y="2260498"/>
                </a:moveTo>
                <a:cubicBezTo>
                  <a:pt x="6229904" y="2260498"/>
                  <a:pt x="6236045" y="2266639"/>
                  <a:pt x="6236045" y="2274214"/>
                </a:cubicBezTo>
                <a:cubicBezTo>
                  <a:pt x="6236045" y="2281789"/>
                  <a:pt x="6229904" y="2287930"/>
                  <a:pt x="6222329" y="2287930"/>
                </a:cubicBezTo>
                <a:cubicBezTo>
                  <a:pt x="6214754" y="2287930"/>
                  <a:pt x="6208613" y="2281789"/>
                  <a:pt x="6208613" y="2274214"/>
                </a:cubicBezTo>
                <a:cubicBezTo>
                  <a:pt x="6208613" y="2266639"/>
                  <a:pt x="6214754" y="2260498"/>
                  <a:pt x="6222329" y="2260498"/>
                </a:cubicBezTo>
                <a:close/>
                <a:moveTo>
                  <a:pt x="6170361" y="2260498"/>
                </a:moveTo>
                <a:cubicBezTo>
                  <a:pt x="6177936" y="2260498"/>
                  <a:pt x="6184077" y="2266639"/>
                  <a:pt x="6184077" y="2274214"/>
                </a:cubicBezTo>
                <a:cubicBezTo>
                  <a:pt x="6184077" y="2281789"/>
                  <a:pt x="6177936" y="2287930"/>
                  <a:pt x="6170361" y="2287930"/>
                </a:cubicBezTo>
                <a:cubicBezTo>
                  <a:pt x="6162786" y="2287930"/>
                  <a:pt x="6156645" y="2281789"/>
                  <a:pt x="6156645" y="2274214"/>
                </a:cubicBezTo>
                <a:cubicBezTo>
                  <a:pt x="6156645" y="2266639"/>
                  <a:pt x="6162786" y="2260498"/>
                  <a:pt x="6170361" y="2260498"/>
                </a:cubicBezTo>
                <a:close/>
                <a:moveTo>
                  <a:pt x="6118728" y="2260498"/>
                </a:moveTo>
                <a:cubicBezTo>
                  <a:pt x="6126303" y="2260498"/>
                  <a:pt x="6132444" y="2266639"/>
                  <a:pt x="6132444" y="2274214"/>
                </a:cubicBezTo>
                <a:cubicBezTo>
                  <a:pt x="6132444" y="2281789"/>
                  <a:pt x="6126303" y="2287930"/>
                  <a:pt x="6118728" y="2287930"/>
                </a:cubicBezTo>
                <a:cubicBezTo>
                  <a:pt x="6111153" y="2287930"/>
                  <a:pt x="6105012" y="2281789"/>
                  <a:pt x="6105012" y="2274214"/>
                </a:cubicBezTo>
                <a:cubicBezTo>
                  <a:pt x="6105012" y="2266639"/>
                  <a:pt x="6111153" y="2260498"/>
                  <a:pt x="6118728" y="2260498"/>
                </a:cubicBezTo>
                <a:close/>
                <a:moveTo>
                  <a:pt x="6067094" y="2260498"/>
                </a:moveTo>
                <a:cubicBezTo>
                  <a:pt x="6074669" y="2260498"/>
                  <a:pt x="6080810" y="2266639"/>
                  <a:pt x="6080810" y="2274214"/>
                </a:cubicBezTo>
                <a:cubicBezTo>
                  <a:pt x="6080810" y="2281789"/>
                  <a:pt x="6074669" y="2287930"/>
                  <a:pt x="6067094" y="2287930"/>
                </a:cubicBezTo>
                <a:cubicBezTo>
                  <a:pt x="6059519" y="2287930"/>
                  <a:pt x="6053378" y="2281789"/>
                  <a:pt x="6053378" y="2274214"/>
                </a:cubicBezTo>
                <a:cubicBezTo>
                  <a:pt x="6053378" y="2266639"/>
                  <a:pt x="6059519" y="2260498"/>
                  <a:pt x="6067094" y="2260498"/>
                </a:cubicBezTo>
                <a:close/>
                <a:moveTo>
                  <a:pt x="7867985" y="2260164"/>
                </a:moveTo>
                <a:cubicBezTo>
                  <a:pt x="7875560" y="2260164"/>
                  <a:pt x="7881701" y="2266305"/>
                  <a:pt x="7881701" y="2273880"/>
                </a:cubicBezTo>
                <a:cubicBezTo>
                  <a:pt x="7881701" y="2281455"/>
                  <a:pt x="7875560" y="2287596"/>
                  <a:pt x="7867985" y="2287596"/>
                </a:cubicBezTo>
                <a:cubicBezTo>
                  <a:pt x="7860410" y="2287596"/>
                  <a:pt x="7854269" y="2281455"/>
                  <a:pt x="7854269" y="2273880"/>
                </a:cubicBezTo>
                <a:cubicBezTo>
                  <a:pt x="7854269" y="2266305"/>
                  <a:pt x="7860410" y="2260164"/>
                  <a:pt x="7867985" y="2260164"/>
                </a:cubicBezTo>
                <a:close/>
                <a:moveTo>
                  <a:pt x="7816681" y="2260164"/>
                </a:moveTo>
                <a:cubicBezTo>
                  <a:pt x="7824256" y="2260164"/>
                  <a:pt x="7830397" y="2266305"/>
                  <a:pt x="7830397" y="2273880"/>
                </a:cubicBezTo>
                <a:cubicBezTo>
                  <a:pt x="7830397" y="2281455"/>
                  <a:pt x="7824256" y="2287596"/>
                  <a:pt x="7816681" y="2287596"/>
                </a:cubicBezTo>
                <a:cubicBezTo>
                  <a:pt x="7809106" y="2287596"/>
                  <a:pt x="7802965" y="2281455"/>
                  <a:pt x="7802965" y="2273880"/>
                </a:cubicBezTo>
                <a:cubicBezTo>
                  <a:pt x="7802965" y="2266305"/>
                  <a:pt x="7809106" y="2260164"/>
                  <a:pt x="7816681" y="2260164"/>
                </a:cubicBezTo>
                <a:close/>
                <a:moveTo>
                  <a:pt x="7765378" y="2260164"/>
                </a:moveTo>
                <a:cubicBezTo>
                  <a:pt x="7772953" y="2260164"/>
                  <a:pt x="7779094" y="2266305"/>
                  <a:pt x="7779094" y="2273880"/>
                </a:cubicBezTo>
                <a:cubicBezTo>
                  <a:pt x="7779094" y="2281455"/>
                  <a:pt x="7772953" y="2287596"/>
                  <a:pt x="7765378" y="2287596"/>
                </a:cubicBezTo>
                <a:cubicBezTo>
                  <a:pt x="7757803" y="2287596"/>
                  <a:pt x="7751662" y="2281455"/>
                  <a:pt x="7751662" y="2273880"/>
                </a:cubicBezTo>
                <a:cubicBezTo>
                  <a:pt x="7751662" y="2266305"/>
                  <a:pt x="7757803" y="2260164"/>
                  <a:pt x="7765378" y="2260164"/>
                </a:cubicBezTo>
                <a:close/>
                <a:moveTo>
                  <a:pt x="7714074" y="2260164"/>
                </a:moveTo>
                <a:cubicBezTo>
                  <a:pt x="7721649" y="2260164"/>
                  <a:pt x="7727790" y="2266305"/>
                  <a:pt x="7727790" y="2273880"/>
                </a:cubicBezTo>
                <a:cubicBezTo>
                  <a:pt x="7727790" y="2281455"/>
                  <a:pt x="7721649" y="2287596"/>
                  <a:pt x="7714074" y="2287596"/>
                </a:cubicBezTo>
                <a:cubicBezTo>
                  <a:pt x="7706499" y="2287596"/>
                  <a:pt x="7700358" y="2281455"/>
                  <a:pt x="7700358" y="2273880"/>
                </a:cubicBezTo>
                <a:cubicBezTo>
                  <a:pt x="7700358" y="2266305"/>
                  <a:pt x="7706499" y="2260164"/>
                  <a:pt x="7714074" y="2260164"/>
                </a:cubicBezTo>
                <a:close/>
                <a:moveTo>
                  <a:pt x="7662774" y="2260164"/>
                </a:moveTo>
                <a:cubicBezTo>
                  <a:pt x="7670349" y="2260164"/>
                  <a:pt x="7676490" y="2266305"/>
                  <a:pt x="7676490" y="2273880"/>
                </a:cubicBezTo>
                <a:cubicBezTo>
                  <a:pt x="7676490" y="2281455"/>
                  <a:pt x="7670349" y="2287596"/>
                  <a:pt x="7662774" y="2287596"/>
                </a:cubicBezTo>
                <a:cubicBezTo>
                  <a:pt x="7655199" y="2287596"/>
                  <a:pt x="7649058" y="2281455"/>
                  <a:pt x="7649058" y="2273880"/>
                </a:cubicBezTo>
                <a:cubicBezTo>
                  <a:pt x="7649058" y="2266305"/>
                  <a:pt x="7655199" y="2260164"/>
                  <a:pt x="7662774" y="2260164"/>
                </a:cubicBezTo>
                <a:close/>
                <a:moveTo>
                  <a:pt x="7611471" y="2260164"/>
                </a:moveTo>
                <a:cubicBezTo>
                  <a:pt x="7619046" y="2260164"/>
                  <a:pt x="7625187" y="2266305"/>
                  <a:pt x="7625187" y="2273880"/>
                </a:cubicBezTo>
                <a:cubicBezTo>
                  <a:pt x="7625187" y="2281455"/>
                  <a:pt x="7619046" y="2287596"/>
                  <a:pt x="7611471" y="2287596"/>
                </a:cubicBezTo>
                <a:cubicBezTo>
                  <a:pt x="7603896" y="2287596"/>
                  <a:pt x="7597755" y="2281455"/>
                  <a:pt x="7597755" y="2273880"/>
                </a:cubicBezTo>
                <a:cubicBezTo>
                  <a:pt x="7597755" y="2266305"/>
                  <a:pt x="7603896" y="2260164"/>
                  <a:pt x="7611471" y="2260164"/>
                </a:cubicBezTo>
                <a:close/>
                <a:moveTo>
                  <a:pt x="7560167" y="2260164"/>
                </a:moveTo>
                <a:cubicBezTo>
                  <a:pt x="7567742" y="2260164"/>
                  <a:pt x="7573883" y="2266305"/>
                  <a:pt x="7573883" y="2273880"/>
                </a:cubicBezTo>
                <a:cubicBezTo>
                  <a:pt x="7573883" y="2281455"/>
                  <a:pt x="7567742" y="2287596"/>
                  <a:pt x="7560167" y="2287596"/>
                </a:cubicBezTo>
                <a:cubicBezTo>
                  <a:pt x="7552592" y="2287596"/>
                  <a:pt x="7546451" y="2281455"/>
                  <a:pt x="7546451" y="2273880"/>
                </a:cubicBezTo>
                <a:cubicBezTo>
                  <a:pt x="7546451" y="2266305"/>
                  <a:pt x="7552592" y="2260164"/>
                  <a:pt x="7560167" y="2260164"/>
                </a:cubicBezTo>
                <a:close/>
                <a:moveTo>
                  <a:pt x="7508864" y="2260164"/>
                </a:moveTo>
                <a:cubicBezTo>
                  <a:pt x="7516439" y="2260164"/>
                  <a:pt x="7522580" y="2266305"/>
                  <a:pt x="7522580" y="2273880"/>
                </a:cubicBezTo>
                <a:cubicBezTo>
                  <a:pt x="7522580" y="2281455"/>
                  <a:pt x="7516439" y="2287596"/>
                  <a:pt x="7508864" y="2287596"/>
                </a:cubicBezTo>
                <a:cubicBezTo>
                  <a:pt x="7501289" y="2287596"/>
                  <a:pt x="7495148" y="2281455"/>
                  <a:pt x="7495148" y="2273880"/>
                </a:cubicBezTo>
                <a:cubicBezTo>
                  <a:pt x="7495148" y="2266305"/>
                  <a:pt x="7501289" y="2260164"/>
                  <a:pt x="7508864" y="2260164"/>
                </a:cubicBezTo>
                <a:close/>
                <a:moveTo>
                  <a:pt x="7457230" y="2260164"/>
                </a:moveTo>
                <a:cubicBezTo>
                  <a:pt x="7464805" y="2260164"/>
                  <a:pt x="7470946" y="2266305"/>
                  <a:pt x="7470946" y="2273880"/>
                </a:cubicBezTo>
                <a:cubicBezTo>
                  <a:pt x="7470946" y="2281455"/>
                  <a:pt x="7464805" y="2287596"/>
                  <a:pt x="7457230" y="2287596"/>
                </a:cubicBezTo>
                <a:cubicBezTo>
                  <a:pt x="7449655" y="2287596"/>
                  <a:pt x="7443514" y="2281455"/>
                  <a:pt x="7443514" y="2273880"/>
                </a:cubicBezTo>
                <a:cubicBezTo>
                  <a:pt x="7443514" y="2266305"/>
                  <a:pt x="7449655" y="2260164"/>
                  <a:pt x="7457230" y="2260164"/>
                </a:cubicBezTo>
                <a:close/>
                <a:moveTo>
                  <a:pt x="7405927" y="2260164"/>
                </a:moveTo>
                <a:cubicBezTo>
                  <a:pt x="7413502" y="2260164"/>
                  <a:pt x="7419643" y="2266305"/>
                  <a:pt x="7419643" y="2273880"/>
                </a:cubicBezTo>
                <a:cubicBezTo>
                  <a:pt x="7419643" y="2281455"/>
                  <a:pt x="7413502" y="2287596"/>
                  <a:pt x="7405927" y="2287596"/>
                </a:cubicBezTo>
                <a:cubicBezTo>
                  <a:pt x="7398352" y="2287596"/>
                  <a:pt x="7392211" y="2281455"/>
                  <a:pt x="7392211" y="2273880"/>
                </a:cubicBezTo>
                <a:cubicBezTo>
                  <a:pt x="7392211" y="2266305"/>
                  <a:pt x="7398352" y="2260164"/>
                  <a:pt x="7405927" y="2260164"/>
                </a:cubicBezTo>
                <a:close/>
                <a:moveTo>
                  <a:pt x="7354627" y="2260164"/>
                </a:moveTo>
                <a:cubicBezTo>
                  <a:pt x="7362202" y="2260164"/>
                  <a:pt x="7368343" y="2266305"/>
                  <a:pt x="7368343" y="2273880"/>
                </a:cubicBezTo>
                <a:cubicBezTo>
                  <a:pt x="7368343" y="2281455"/>
                  <a:pt x="7362202" y="2287596"/>
                  <a:pt x="7354627" y="2287596"/>
                </a:cubicBezTo>
                <a:cubicBezTo>
                  <a:pt x="7347052" y="2287596"/>
                  <a:pt x="7340911" y="2281455"/>
                  <a:pt x="7340911" y="2273880"/>
                </a:cubicBezTo>
                <a:cubicBezTo>
                  <a:pt x="7340911" y="2266305"/>
                  <a:pt x="7347052" y="2260164"/>
                  <a:pt x="7354627" y="2260164"/>
                </a:cubicBezTo>
                <a:close/>
                <a:moveTo>
                  <a:pt x="7303323" y="2260164"/>
                </a:moveTo>
                <a:cubicBezTo>
                  <a:pt x="7310898" y="2260164"/>
                  <a:pt x="7317039" y="2266305"/>
                  <a:pt x="7317039" y="2273880"/>
                </a:cubicBezTo>
                <a:cubicBezTo>
                  <a:pt x="7317039" y="2281455"/>
                  <a:pt x="7310898" y="2287596"/>
                  <a:pt x="7303323" y="2287596"/>
                </a:cubicBezTo>
                <a:cubicBezTo>
                  <a:pt x="7295748" y="2287596"/>
                  <a:pt x="7289607" y="2281455"/>
                  <a:pt x="7289607" y="2273880"/>
                </a:cubicBezTo>
                <a:cubicBezTo>
                  <a:pt x="7289607" y="2266305"/>
                  <a:pt x="7295748" y="2260164"/>
                  <a:pt x="7303323" y="2260164"/>
                </a:cubicBezTo>
                <a:close/>
                <a:moveTo>
                  <a:pt x="7252020" y="2260164"/>
                </a:moveTo>
                <a:cubicBezTo>
                  <a:pt x="7259595" y="2260164"/>
                  <a:pt x="7265736" y="2266305"/>
                  <a:pt x="7265736" y="2273880"/>
                </a:cubicBezTo>
                <a:cubicBezTo>
                  <a:pt x="7265736" y="2281455"/>
                  <a:pt x="7259595" y="2287596"/>
                  <a:pt x="7252020" y="2287596"/>
                </a:cubicBezTo>
                <a:cubicBezTo>
                  <a:pt x="7244445" y="2287596"/>
                  <a:pt x="7238304" y="2281455"/>
                  <a:pt x="7238304" y="2273880"/>
                </a:cubicBezTo>
                <a:cubicBezTo>
                  <a:pt x="7238304" y="2266305"/>
                  <a:pt x="7244445" y="2260164"/>
                  <a:pt x="7252020" y="2260164"/>
                </a:cubicBezTo>
                <a:close/>
                <a:moveTo>
                  <a:pt x="7200716" y="2260164"/>
                </a:moveTo>
                <a:cubicBezTo>
                  <a:pt x="7208291" y="2260164"/>
                  <a:pt x="7214432" y="2266305"/>
                  <a:pt x="7214432" y="2273880"/>
                </a:cubicBezTo>
                <a:cubicBezTo>
                  <a:pt x="7214432" y="2281455"/>
                  <a:pt x="7208291" y="2287596"/>
                  <a:pt x="7200716" y="2287596"/>
                </a:cubicBezTo>
                <a:cubicBezTo>
                  <a:pt x="7193141" y="2287596"/>
                  <a:pt x="7187000" y="2281455"/>
                  <a:pt x="7187000" y="2273880"/>
                </a:cubicBezTo>
                <a:cubicBezTo>
                  <a:pt x="7187000" y="2266305"/>
                  <a:pt x="7193141" y="2260164"/>
                  <a:pt x="7200716" y="2260164"/>
                </a:cubicBezTo>
                <a:close/>
                <a:moveTo>
                  <a:pt x="7149086" y="2260164"/>
                </a:moveTo>
                <a:cubicBezTo>
                  <a:pt x="7156661" y="2260164"/>
                  <a:pt x="7162802" y="2266305"/>
                  <a:pt x="7162802" y="2273880"/>
                </a:cubicBezTo>
                <a:cubicBezTo>
                  <a:pt x="7162802" y="2281455"/>
                  <a:pt x="7156661" y="2287596"/>
                  <a:pt x="7149086" y="2287596"/>
                </a:cubicBezTo>
                <a:cubicBezTo>
                  <a:pt x="7141511" y="2287596"/>
                  <a:pt x="7135370" y="2281455"/>
                  <a:pt x="7135370" y="2273880"/>
                </a:cubicBezTo>
                <a:cubicBezTo>
                  <a:pt x="7135370" y="2266305"/>
                  <a:pt x="7141511" y="2260164"/>
                  <a:pt x="7149086" y="2260164"/>
                </a:cubicBezTo>
                <a:close/>
                <a:moveTo>
                  <a:pt x="7097782" y="2260164"/>
                </a:moveTo>
                <a:cubicBezTo>
                  <a:pt x="7105357" y="2260164"/>
                  <a:pt x="7111498" y="2266305"/>
                  <a:pt x="7111498" y="2273880"/>
                </a:cubicBezTo>
                <a:cubicBezTo>
                  <a:pt x="7111498" y="2281455"/>
                  <a:pt x="7105357" y="2287596"/>
                  <a:pt x="7097782" y="2287596"/>
                </a:cubicBezTo>
                <a:cubicBezTo>
                  <a:pt x="7090207" y="2287596"/>
                  <a:pt x="7084066" y="2281455"/>
                  <a:pt x="7084066" y="2273880"/>
                </a:cubicBezTo>
                <a:cubicBezTo>
                  <a:pt x="7084066" y="2266305"/>
                  <a:pt x="7090207" y="2260164"/>
                  <a:pt x="7097782" y="2260164"/>
                </a:cubicBezTo>
                <a:close/>
                <a:moveTo>
                  <a:pt x="7046479" y="2260164"/>
                </a:moveTo>
                <a:cubicBezTo>
                  <a:pt x="7054054" y="2260164"/>
                  <a:pt x="7060195" y="2266305"/>
                  <a:pt x="7060195" y="2273880"/>
                </a:cubicBezTo>
                <a:cubicBezTo>
                  <a:pt x="7060195" y="2281455"/>
                  <a:pt x="7054054" y="2287596"/>
                  <a:pt x="7046479" y="2287596"/>
                </a:cubicBezTo>
                <a:cubicBezTo>
                  <a:pt x="7038904" y="2287596"/>
                  <a:pt x="7032763" y="2281455"/>
                  <a:pt x="7032763" y="2273880"/>
                </a:cubicBezTo>
                <a:cubicBezTo>
                  <a:pt x="7032763" y="2266305"/>
                  <a:pt x="7038904" y="2260164"/>
                  <a:pt x="7046479" y="2260164"/>
                </a:cubicBezTo>
                <a:close/>
                <a:moveTo>
                  <a:pt x="6995175" y="2260164"/>
                </a:moveTo>
                <a:cubicBezTo>
                  <a:pt x="7002750" y="2260164"/>
                  <a:pt x="7008891" y="2266305"/>
                  <a:pt x="7008891" y="2273880"/>
                </a:cubicBezTo>
                <a:cubicBezTo>
                  <a:pt x="7008891" y="2281455"/>
                  <a:pt x="7002750" y="2287596"/>
                  <a:pt x="6995175" y="2287596"/>
                </a:cubicBezTo>
                <a:cubicBezTo>
                  <a:pt x="6987600" y="2287596"/>
                  <a:pt x="6981459" y="2281455"/>
                  <a:pt x="6981459" y="2273880"/>
                </a:cubicBezTo>
                <a:cubicBezTo>
                  <a:pt x="6981459" y="2266305"/>
                  <a:pt x="6987600" y="2260164"/>
                  <a:pt x="6995175" y="2260164"/>
                </a:cubicBezTo>
                <a:close/>
                <a:moveTo>
                  <a:pt x="6943542" y="2260164"/>
                </a:moveTo>
                <a:cubicBezTo>
                  <a:pt x="6951117" y="2260164"/>
                  <a:pt x="6957258" y="2266305"/>
                  <a:pt x="6957258" y="2273880"/>
                </a:cubicBezTo>
                <a:cubicBezTo>
                  <a:pt x="6957258" y="2281455"/>
                  <a:pt x="6951117" y="2287596"/>
                  <a:pt x="6943542" y="2287596"/>
                </a:cubicBezTo>
                <a:cubicBezTo>
                  <a:pt x="6935967" y="2287596"/>
                  <a:pt x="6929826" y="2281455"/>
                  <a:pt x="6929826" y="2273880"/>
                </a:cubicBezTo>
                <a:cubicBezTo>
                  <a:pt x="6929826" y="2266305"/>
                  <a:pt x="6935967" y="2260164"/>
                  <a:pt x="6943542" y="2260164"/>
                </a:cubicBezTo>
                <a:close/>
                <a:moveTo>
                  <a:pt x="6892242" y="2260164"/>
                </a:moveTo>
                <a:cubicBezTo>
                  <a:pt x="6899817" y="2260164"/>
                  <a:pt x="6905958" y="2266305"/>
                  <a:pt x="6905958" y="2273880"/>
                </a:cubicBezTo>
                <a:cubicBezTo>
                  <a:pt x="6905958" y="2281455"/>
                  <a:pt x="6899817" y="2287596"/>
                  <a:pt x="6892242" y="2287596"/>
                </a:cubicBezTo>
                <a:cubicBezTo>
                  <a:pt x="6884667" y="2287596"/>
                  <a:pt x="6878526" y="2281455"/>
                  <a:pt x="6878526" y="2273880"/>
                </a:cubicBezTo>
                <a:cubicBezTo>
                  <a:pt x="6878526" y="2266305"/>
                  <a:pt x="6884667" y="2260164"/>
                  <a:pt x="6892242" y="2260164"/>
                </a:cubicBezTo>
                <a:close/>
                <a:moveTo>
                  <a:pt x="6840605" y="2260164"/>
                </a:moveTo>
                <a:cubicBezTo>
                  <a:pt x="6848180" y="2260164"/>
                  <a:pt x="6854321" y="2266305"/>
                  <a:pt x="6854321" y="2273880"/>
                </a:cubicBezTo>
                <a:cubicBezTo>
                  <a:pt x="6854321" y="2281455"/>
                  <a:pt x="6848180" y="2287596"/>
                  <a:pt x="6840605" y="2287596"/>
                </a:cubicBezTo>
                <a:cubicBezTo>
                  <a:pt x="6833030" y="2287596"/>
                  <a:pt x="6826889" y="2281455"/>
                  <a:pt x="6826889" y="2273880"/>
                </a:cubicBezTo>
                <a:cubicBezTo>
                  <a:pt x="6826889" y="2266305"/>
                  <a:pt x="6833030" y="2260164"/>
                  <a:pt x="6840605" y="2260164"/>
                </a:cubicBezTo>
                <a:close/>
                <a:moveTo>
                  <a:pt x="6789305" y="2260164"/>
                </a:moveTo>
                <a:cubicBezTo>
                  <a:pt x="6796880" y="2260164"/>
                  <a:pt x="6803021" y="2266305"/>
                  <a:pt x="6803021" y="2273880"/>
                </a:cubicBezTo>
                <a:cubicBezTo>
                  <a:pt x="6803021" y="2281455"/>
                  <a:pt x="6796880" y="2287596"/>
                  <a:pt x="6789305" y="2287596"/>
                </a:cubicBezTo>
                <a:cubicBezTo>
                  <a:pt x="6781730" y="2287596"/>
                  <a:pt x="6775589" y="2281455"/>
                  <a:pt x="6775589" y="2273880"/>
                </a:cubicBezTo>
                <a:cubicBezTo>
                  <a:pt x="6775589" y="2266305"/>
                  <a:pt x="6781730" y="2260164"/>
                  <a:pt x="6789305" y="2260164"/>
                </a:cubicBezTo>
                <a:close/>
                <a:moveTo>
                  <a:pt x="6738001" y="2260164"/>
                </a:moveTo>
                <a:cubicBezTo>
                  <a:pt x="6745576" y="2260164"/>
                  <a:pt x="6751717" y="2266305"/>
                  <a:pt x="6751717" y="2273880"/>
                </a:cubicBezTo>
                <a:cubicBezTo>
                  <a:pt x="6751717" y="2281455"/>
                  <a:pt x="6745576" y="2287596"/>
                  <a:pt x="6738001" y="2287596"/>
                </a:cubicBezTo>
                <a:cubicBezTo>
                  <a:pt x="6730426" y="2287596"/>
                  <a:pt x="6724285" y="2281455"/>
                  <a:pt x="6724285" y="2273880"/>
                </a:cubicBezTo>
                <a:cubicBezTo>
                  <a:pt x="6724285" y="2266305"/>
                  <a:pt x="6730426" y="2260164"/>
                  <a:pt x="6738001" y="2260164"/>
                </a:cubicBezTo>
                <a:close/>
                <a:moveTo>
                  <a:pt x="6686367" y="2260164"/>
                </a:moveTo>
                <a:cubicBezTo>
                  <a:pt x="6693942" y="2260164"/>
                  <a:pt x="6700083" y="2266305"/>
                  <a:pt x="6700083" y="2273880"/>
                </a:cubicBezTo>
                <a:cubicBezTo>
                  <a:pt x="6700083" y="2281455"/>
                  <a:pt x="6693942" y="2287596"/>
                  <a:pt x="6686367" y="2287596"/>
                </a:cubicBezTo>
                <a:cubicBezTo>
                  <a:pt x="6678792" y="2287596"/>
                  <a:pt x="6672651" y="2281455"/>
                  <a:pt x="6672651" y="2273880"/>
                </a:cubicBezTo>
                <a:cubicBezTo>
                  <a:pt x="6672651" y="2266305"/>
                  <a:pt x="6678792" y="2260164"/>
                  <a:pt x="6686367" y="2260164"/>
                </a:cubicBezTo>
                <a:close/>
                <a:moveTo>
                  <a:pt x="6635050" y="2260164"/>
                </a:moveTo>
                <a:cubicBezTo>
                  <a:pt x="6642625" y="2260164"/>
                  <a:pt x="6648766" y="2266305"/>
                  <a:pt x="6648766" y="2273880"/>
                </a:cubicBezTo>
                <a:cubicBezTo>
                  <a:pt x="6648766" y="2281455"/>
                  <a:pt x="6642625" y="2287596"/>
                  <a:pt x="6635050" y="2287596"/>
                </a:cubicBezTo>
                <a:cubicBezTo>
                  <a:pt x="6627475" y="2287596"/>
                  <a:pt x="6621334" y="2281455"/>
                  <a:pt x="6621334" y="2273880"/>
                </a:cubicBezTo>
                <a:cubicBezTo>
                  <a:pt x="6621334" y="2266305"/>
                  <a:pt x="6627475" y="2260164"/>
                  <a:pt x="6635050" y="2260164"/>
                </a:cubicBezTo>
                <a:close/>
                <a:moveTo>
                  <a:pt x="6583430" y="2260164"/>
                </a:moveTo>
                <a:cubicBezTo>
                  <a:pt x="6591005" y="2260164"/>
                  <a:pt x="6597146" y="2266305"/>
                  <a:pt x="6597146" y="2273880"/>
                </a:cubicBezTo>
                <a:cubicBezTo>
                  <a:pt x="6597146" y="2281455"/>
                  <a:pt x="6591005" y="2287596"/>
                  <a:pt x="6583430" y="2287596"/>
                </a:cubicBezTo>
                <a:cubicBezTo>
                  <a:pt x="6575855" y="2287596"/>
                  <a:pt x="6569714" y="2281455"/>
                  <a:pt x="6569714" y="2273880"/>
                </a:cubicBezTo>
                <a:cubicBezTo>
                  <a:pt x="6569714" y="2266305"/>
                  <a:pt x="6575855" y="2260164"/>
                  <a:pt x="6583430" y="2260164"/>
                </a:cubicBezTo>
                <a:close/>
                <a:moveTo>
                  <a:pt x="6531797" y="2260164"/>
                </a:moveTo>
                <a:cubicBezTo>
                  <a:pt x="6539372" y="2260164"/>
                  <a:pt x="6545513" y="2266305"/>
                  <a:pt x="6545513" y="2273880"/>
                </a:cubicBezTo>
                <a:cubicBezTo>
                  <a:pt x="6545513" y="2281455"/>
                  <a:pt x="6539372" y="2287596"/>
                  <a:pt x="6531797" y="2287596"/>
                </a:cubicBezTo>
                <a:cubicBezTo>
                  <a:pt x="6524222" y="2287596"/>
                  <a:pt x="6518081" y="2281455"/>
                  <a:pt x="6518081" y="2273880"/>
                </a:cubicBezTo>
                <a:cubicBezTo>
                  <a:pt x="6518081" y="2266305"/>
                  <a:pt x="6524222" y="2260164"/>
                  <a:pt x="6531797" y="2260164"/>
                </a:cubicBezTo>
                <a:close/>
                <a:moveTo>
                  <a:pt x="6480479" y="2260164"/>
                </a:moveTo>
                <a:cubicBezTo>
                  <a:pt x="6488054" y="2260164"/>
                  <a:pt x="6494195" y="2266305"/>
                  <a:pt x="6494195" y="2273880"/>
                </a:cubicBezTo>
                <a:cubicBezTo>
                  <a:pt x="6494195" y="2281455"/>
                  <a:pt x="6488054" y="2287596"/>
                  <a:pt x="6480479" y="2287596"/>
                </a:cubicBezTo>
                <a:cubicBezTo>
                  <a:pt x="6472904" y="2287596"/>
                  <a:pt x="6466763" y="2281455"/>
                  <a:pt x="6466763" y="2273880"/>
                </a:cubicBezTo>
                <a:cubicBezTo>
                  <a:pt x="6466763" y="2266305"/>
                  <a:pt x="6472904" y="2260164"/>
                  <a:pt x="6480479" y="2260164"/>
                </a:cubicBezTo>
                <a:close/>
                <a:moveTo>
                  <a:pt x="2452158" y="2260164"/>
                </a:moveTo>
                <a:cubicBezTo>
                  <a:pt x="2459736" y="2260164"/>
                  <a:pt x="2465873" y="2266305"/>
                  <a:pt x="2465873" y="2273880"/>
                </a:cubicBezTo>
                <a:cubicBezTo>
                  <a:pt x="2465873" y="2281455"/>
                  <a:pt x="2459736" y="2287596"/>
                  <a:pt x="2452158" y="2287596"/>
                </a:cubicBezTo>
                <a:cubicBezTo>
                  <a:pt x="2444579" y="2287596"/>
                  <a:pt x="2438444" y="2281455"/>
                  <a:pt x="2438444" y="2273880"/>
                </a:cubicBezTo>
                <a:cubicBezTo>
                  <a:pt x="2438444" y="2266305"/>
                  <a:pt x="2444579" y="2260164"/>
                  <a:pt x="2452158" y="2260164"/>
                </a:cubicBezTo>
                <a:close/>
                <a:moveTo>
                  <a:pt x="2349545" y="2260164"/>
                </a:moveTo>
                <a:cubicBezTo>
                  <a:pt x="2357123" y="2260164"/>
                  <a:pt x="2363266" y="2266305"/>
                  <a:pt x="2363266" y="2273880"/>
                </a:cubicBezTo>
                <a:cubicBezTo>
                  <a:pt x="2363266" y="2281455"/>
                  <a:pt x="2357123" y="2287596"/>
                  <a:pt x="2349545" y="2287596"/>
                </a:cubicBezTo>
                <a:cubicBezTo>
                  <a:pt x="2341974" y="2287596"/>
                  <a:pt x="2335834" y="2281455"/>
                  <a:pt x="2335834" y="2273880"/>
                </a:cubicBezTo>
                <a:cubicBezTo>
                  <a:pt x="2335834" y="2266305"/>
                  <a:pt x="2341974" y="2260164"/>
                  <a:pt x="2349545" y="2260164"/>
                </a:cubicBezTo>
                <a:close/>
                <a:moveTo>
                  <a:pt x="2246947" y="2260164"/>
                </a:moveTo>
                <a:cubicBezTo>
                  <a:pt x="2254519" y="2260164"/>
                  <a:pt x="2260659" y="2266305"/>
                  <a:pt x="2260659" y="2273880"/>
                </a:cubicBezTo>
                <a:cubicBezTo>
                  <a:pt x="2260659" y="2281455"/>
                  <a:pt x="2254519" y="2287596"/>
                  <a:pt x="2246947" y="2287596"/>
                </a:cubicBezTo>
                <a:cubicBezTo>
                  <a:pt x="2239373" y="2287596"/>
                  <a:pt x="2233231" y="2281455"/>
                  <a:pt x="2233231" y="2273880"/>
                </a:cubicBezTo>
                <a:cubicBezTo>
                  <a:pt x="2233231" y="2266305"/>
                  <a:pt x="2239373" y="2260164"/>
                  <a:pt x="2246947" y="2260164"/>
                </a:cubicBezTo>
                <a:close/>
                <a:moveTo>
                  <a:pt x="2144007" y="2260164"/>
                </a:moveTo>
                <a:cubicBezTo>
                  <a:pt x="2151582" y="2260164"/>
                  <a:pt x="2157729" y="2266305"/>
                  <a:pt x="2157729" y="2273880"/>
                </a:cubicBezTo>
                <a:cubicBezTo>
                  <a:pt x="2157729" y="2281455"/>
                  <a:pt x="2151582" y="2287596"/>
                  <a:pt x="2144007" y="2287596"/>
                </a:cubicBezTo>
                <a:cubicBezTo>
                  <a:pt x="2136435" y="2287596"/>
                  <a:pt x="2130291" y="2281455"/>
                  <a:pt x="2130291" y="2273880"/>
                </a:cubicBezTo>
                <a:cubicBezTo>
                  <a:pt x="2130291" y="2266305"/>
                  <a:pt x="2136435" y="2260164"/>
                  <a:pt x="2144007" y="2260164"/>
                </a:cubicBezTo>
                <a:close/>
                <a:moveTo>
                  <a:pt x="2041408" y="2260164"/>
                </a:moveTo>
                <a:cubicBezTo>
                  <a:pt x="2048975" y="2260164"/>
                  <a:pt x="2055115" y="2266305"/>
                  <a:pt x="2055115" y="2273880"/>
                </a:cubicBezTo>
                <a:cubicBezTo>
                  <a:pt x="2055115" y="2281455"/>
                  <a:pt x="2048975" y="2287596"/>
                  <a:pt x="2041408" y="2287596"/>
                </a:cubicBezTo>
                <a:cubicBezTo>
                  <a:pt x="2033829" y="2287596"/>
                  <a:pt x="2027686" y="2281455"/>
                  <a:pt x="2027686" y="2273880"/>
                </a:cubicBezTo>
                <a:cubicBezTo>
                  <a:pt x="2027686" y="2266305"/>
                  <a:pt x="2033829" y="2260164"/>
                  <a:pt x="2041408" y="2260164"/>
                </a:cubicBezTo>
                <a:close/>
                <a:moveTo>
                  <a:pt x="1938798" y="2260164"/>
                </a:moveTo>
                <a:cubicBezTo>
                  <a:pt x="1946375" y="2260164"/>
                  <a:pt x="1952516" y="2266305"/>
                  <a:pt x="1952516" y="2273880"/>
                </a:cubicBezTo>
                <a:cubicBezTo>
                  <a:pt x="1952516" y="2281455"/>
                  <a:pt x="1946375" y="2287596"/>
                  <a:pt x="1938798" y="2287596"/>
                </a:cubicBezTo>
                <a:cubicBezTo>
                  <a:pt x="1931225" y="2287596"/>
                  <a:pt x="1925084" y="2281455"/>
                  <a:pt x="1925084" y="2273880"/>
                </a:cubicBezTo>
                <a:cubicBezTo>
                  <a:pt x="1925084" y="2266305"/>
                  <a:pt x="1931225" y="2260164"/>
                  <a:pt x="1938798" y="2260164"/>
                </a:cubicBezTo>
                <a:close/>
                <a:moveTo>
                  <a:pt x="1836199" y="2260164"/>
                </a:moveTo>
                <a:cubicBezTo>
                  <a:pt x="1843767" y="2260164"/>
                  <a:pt x="1849911" y="2266305"/>
                  <a:pt x="1849911" y="2273880"/>
                </a:cubicBezTo>
                <a:cubicBezTo>
                  <a:pt x="1849911" y="2281455"/>
                  <a:pt x="1843767" y="2287596"/>
                  <a:pt x="1836199" y="2287596"/>
                </a:cubicBezTo>
                <a:cubicBezTo>
                  <a:pt x="1828622" y="2287596"/>
                  <a:pt x="1822480" y="2281455"/>
                  <a:pt x="1822480" y="2273880"/>
                </a:cubicBezTo>
                <a:cubicBezTo>
                  <a:pt x="1822480" y="2266305"/>
                  <a:pt x="1828622" y="2260164"/>
                  <a:pt x="1836199" y="2260164"/>
                </a:cubicBezTo>
                <a:close/>
                <a:moveTo>
                  <a:pt x="8124495" y="2259834"/>
                </a:moveTo>
                <a:cubicBezTo>
                  <a:pt x="8132070" y="2259834"/>
                  <a:pt x="8138211" y="2265975"/>
                  <a:pt x="8138211" y="2273550"/>
                </a:cubicBezTo>
                <a:cubicBezTo>
                  <a:pt x="8138211" y="2281125"/>
                  <a:pt x="8132070" y="2287266"/>
                  <a:pt x="8124495" y="2287266"/>
                </a:cubicBezTo>
                <a:cubicBezTo>
                  <a:pt x="8116920" y="2287266"/>
                  <a:pt x="8110779" y="2281125"/>
                  <a:pt x="8110779" y="2273550"/>
                </a:cubicBezTo>
                <a:cubicBezTo>
                  <a:pt x="8110779" y="2265975"/>
                  <a:pt x="8116920" y="2259834"/>
                  <a:pt x="8124495" y="2259834"/>
                </a:cubicBezTo>
                <a:close/>
                <a:moveTo>
                  <a:pt x="1733587" y="2259834"/>
                </a:moveTo>
                <a:cubicBezTo>
                  <a:pt x="1741167" y="2259834"/>
                  <a:pt x="1747303" y="2265975"/>
                  <a:pt x="1747303" y="2273550"/>
                </a:cubicBezTo>
                <a:cubicBezTo>
                  <a:pt x="1747303" y="2281125"/>
                  <a:pt x="1741167" y="2287266"/>
                  <a:pt x="1733587" y="2287266"/>
                </a:cubicBezTo>
                <a:cubicBezTo>
                  <a:pt x="1726016" y="2287266"/>
                  <a:pt x="1719877" y="2281125"/>
                  <a:pt x="1719877" y="2273550"/>
                </a:cubicBezTo>
                <a:cubicBezTo>
                  <a:pt x="1719877" y="2265975"/>
                  <a:pt x="1726016" y="2259834"/>
                  <a:pt x="1733587" y="2259834"/>
                </a:cubicBezTo>
                <a:close/>
                <a:moveTo>
                  <a:pt x="1630983" y="2259834"/>
                </a:moveTo>
                <a:cubicBezTo>
                  <a:pt x="1638557" y="2259834"/>
                  <a:pt x="1644703" y="2265975"/>
                  <a:pt x="1644703" y="2273550"/>
                </a:cubicBezTo>
                <a:cubicBezTo>
                  <a:pt x="1644703" y="2281125"/>
                  <a:pt x="1638557" y="2287266"/>
                  <a:pt x="1630983" y="2287266"/>
                </a:cubicBezTo>
                <a:cubicBezTo>
                  <a:pt x="1623410" y="2287266"/>
                  <a:pt x="1617265" y="2281125"/>
                  <a:pt x="1617265" y="2273550"/>
                </a:cubicBezTo>
                <a:cubicBezTo>
                  <a:pt x="1617265" y="2265975"/>
                  <a:pt x="1623410" y="2259834"/>
                  <a:pt x="1630983" y="2259834"/>
                </a:cubicBezTo>
                <a:close/>
                <a:moveTo>
                  <a:pt x="1528379" y="2259834"/>
                </a:moveTo>
                <a:cubicBezTo>
                  <a:pt x="1535952" y="2259834"/>
                  <a:pt x="1542092" y="2265975"/>
                  <a:pt x="1542092" y="2273550"/>
                </a:cubicBezTo>
                <a:cubicBezTo>
                  <a:pt x="1542092" y="2281125"/>
                  <a:pt x="1535952" y="2287266"/>
                  <a:pt x="1528379" y="2287266"/>
                </a:cubicBezTo>
                <a:cubicBezTo>
                  <a:pt x="1520798" y="2287266"/>
                  <a:pt x="1514660" y="2281125"/>
                  <a:pt x="1514660" y="2273550"/>
                </a:cubicBezTo>
                <a:cubicBezTo>
                  <a:pt x="1514660" y="2265975"/>
                  <a:pt x="1520798" y="2259834"/>
                  <a:pt x="1528379" y="2259834"/>
                </a:cubicBezTo>
                <a:close/>
                <a:moveTo>
                  <a:pt x="4992386" y="2259174"/>
                </a:moveTo>
                <a:cubicBezTo>
                  <a:pt x="4999961" y="2259174"/>
                  <a:pt x="5006102" y="2265315"/>
                  <a:pt x="5006102" y="2272890"/>
                </a:cubicBezTo>
                <a:cubicBezTo>
                  <a:pt x="5006102" y="2280465"/>
                  <a:pt x="4999961" y="2286606"/>
                  <a:pt x="4992386" y="2286606"/>
                </a:cubicBezTo>
                <a:cubicBezTo>
                  <a:pt x="4984811" y="2286606"/>
                  <a:pt x="4978670" y="2280465"/>
                  <a:pt x="4978670" y="2272890"/>
                </a:cubicBezTo>
                <a:cubicBezTo>
                  <a:pt x="4978670" y="2265315"/>
                  <a:pt x="4984811" y="2259174"/>
                  <a:pt x="4992386" y="2259174"/>
                </a:cubicBezTo>
                <a:close/>
                <a:moveTo>
                  <a:pt x="4814648" y="2259174"/>
                </a:moveTo>
                <a:cubicBezTo>
                  <a:pt x="4822223" y="2259174"/>
                  <a:pt x="4828364" y="2265315"/>
                  <a:pt x="4828364" y="2272890"/>
                </a:cubicBezTo>
                <a:cubicBezTo>
                  <a:pt x="4828364" y="2280465"/>
                  <a:pt x="4822223" y="2286606"/>
                  <a:pt x="4814648" y="2286606"/>
                </a:cubicBezTo>
                <a:cubicBezTo>
                  <a:pt x="4807073" y="2286606"/>
                  <a:pt x="4800932" y="2280465"/>
                  <a:pt x="4800932" y="2272890"/>
                </a:cubicBezTo>
                <a:cubicBezTo>
                  <a:pt x="4800932" y="2265315"/>
                  <a:pt x="4807073" y="2259174"/>
                  <a:pt x="4814648" y="2259174"/>
                </a:cubicBezTo>
                <a:close/>
                <a:moveTo>
                  <a:pt x="4726608" y="2258840"/>
                </a:moveTo>
                <a:cubicBezTo>
                  <a:pt x="4734183" y="2258840"/>
                  <a:pt x="4740324" y="2264981"/>
                  <a:pt x="4740324" y="2272556"/>
                </a:cubicBezTo>
                <a:cubicBezTo>
                  <a:pt x="4740324" y="2280131"/>
                  <a:pt x="4734183" y="2286272"/>
                  <a:pt x="4726608" y="2286272"/>
                </a:cubicBezTo>
                <a:cubicBezTo>
                  <a:pt x="4719033" y="2286272"/>
                  <a:pt x="4712892" y="2280131"/>
                  <a:pt x="4712892" y="2272556"/>
                </a:cubicBezTo>
                <a:cubicBezTo>
                  <a:pt x="4712892" y="2264981"/>
                  <a:pt x="4719033" y="2258840"/>
                  <a:pt x="4726608" y="2258840"/>
                </a:cubicBezTo>
                <a:close/>
                <a:moveTo>
                  <a:pt x="4602818" y="2248248"/>
                </a:moveTo>
                <a:cubicBezTo>
                  <a:pt x="4610393" y="2248248"/>
                  <a:pt x="4616534" y="2254389"/>
                  <a:pt x="4616534" y="2261964"/>
                </a:cubicBezTo>
                <a:cubicBezTo>
                  <a:pt x="4616534" y="2269539"/>
                  <a:pt x="4610393" y="2275680"/>
                  <a:pt x="4602818" y="2275680"/>
                </a:cubicBezTo>
                <a:cubicBezTo>
                  <a:pt x="4595243" y="2275680"/>
                  <a:pt x="4589102" y="2269539"/>
                  <a:pt x="4589102" y="2261964"/>
                </a:cubicBezTo>
                <a:cubicBezTo>
                  <a:pt x="4589102" y="2254389"/>
                  <a:pt x="4595243" y="2248248"/>
                  <a:pt x="4602818" y="2248248"/>
                </a:cubicBezTo>
                <a:close/>
                <a:moveTo>
                  <a:pt x="4949029" y="2243947"/>
                </a:moveTo>
                <a:cubicBezTo>
                  <a:pt x="4956604" y="2243947"/>
                  <a:pt x="4962745" y="2250088"/>
                  <a:pt x="4962745" y="2257663"/>
                </a:cubicBezTo>
                <a:cubicBezTo>
                  <a:pt x="4962745" y="2265238"/>
                  <a:pt x="4956604" y="2271379"/>
                  <a:pt x="4949029" y="2271379"/>
                </a:cubicBezTo>
                <a:cubicBezTo>
                  <a:pt x="4941454" y="2271379"/>
                  <a:pt x="4935313" y="2265238"/>
                  <a:pt x="4935313" y="2257663"/>
                </a:cubicBezTo>
                <a:cubicBezTo>
                  <a:pt x="4935313" y="2250088"/>
                  <a:pt x="4941454" y="2243947"/>
                  <a:pt x="4949029" y="2243947"/>
                </a:cubicBezTo>
                <a:close/>
                <a:moveTo>
                  <a:pt x="4857678" y="2243947"/>
                </a:moveTo>
                <a:cubicBezTo>
                  <a:pt x="4865253" y="2243947"/>
                  <a:pt x="4871394" y="2250088"/>
                  <a:pt x="4871394" y="2257663"/>
                </a:cubicBezTo>
                <a:cubicBezTo>
                  <a:pt x="4871394" y="2265238"/>
                  <a:pt x="4865253" y="2271379"/>
                  <a:pt x="4857678" y="2271379"/>
                </a:cubicBezTo>
                <a:cubicBezTo>
                  <a:pt x="4850103" y="2271379"/>
                  <a:pt x="4843962" y="2265238"/>
                  <a:pt x="4843962" y="2257663"/>
                </a:cubicBezTo>
                <a:cubicBezTo>
                  <a:pt x="4843962" y="2250088"/>
                  <a:pt x="4850103" y="2243947"/>
                  <a:pt x="4857678" y="2243947"/>
                </a:cubicBezTo>
                <a:close/>
                <a:moveTo>
                  <a:pt x="4488299" y="2243947"/>
                </a:moveTo>
                <a:cubicBezTo>
                  <a:pt x="4495874" y="2243947"/>
                  <a:pt x="4502015" y="2250088"/>
                  <a:pt x="4502015" y="2257663"/>
                </a:cubicBezTo>
                <a:cubicBezTo>
                  <a:pt x="4502015" y="2265238"/>
                  <a:pt x="4495874" y="2271379"/>
                  <a:pt x="4488299" y="2271379"/>
                </a:cubicBezTo>
                <a:cubicBezTo>
                  <a:pt x="4480724" y="2271379"/>
                  <a:pt x="4474583" y="2265238"/>
                  <a:pt x="4474583" y="2257663"/>
                </a:cubicBezTo>
                <a:cubicBezTo>
                  <a:pt x="4474583" y="2250088"/>
                  <a:pt x="4480724" y="2243947"/>
                  <a:pt x="4488299" y="2243947"/>
                </a:cubicBezTo>
                <a:close/>
                <a:moveTo>
                  <a:pt x="5063201" y="2243616"/>
                </a:moveTo>
                <a:cubicBezTo>
                  <a:pt x="5070776" y="2243616"/>
                  <a:pt x="5076917" y="2249757"/>
                  <a:pt x="5076917" y="2257332"/>
                </a:cubicBezTo>
                <a:cubicBezTo>
                  <a:pt x="5076917" y="2264907"/>
                  <a:pt x="5070776" y="2271048"/>
                  <a:pt x="5063201" y="2271048"/>
                </a:cubicBezTo>
                <a:cubicBezTo>
                  <a:pt x="5055626" y="2271048"/>
                  <a:pt x="5049485" y="2264907"/>
                  <a:pt x="5049485" y="2257332"/>
                </a:cubicBezTo>
                <a:cubicBezTo>
                  <a:pt x="5049485" y="2249757"/>
                  <a:pt x="5055626" y="2243616"/>
                  <a:pt x="5063201" y="2243616"/>
                </a:cubicBezTo>
                <a:close/>
                <a:moveTo>
                  <a:pt x="4377748" y="2241629"/>
                </a:moveTo>
                <a:cubicBezTo>
                  <a:pt x="4385323" y="2241629"/>
                  <a:pt x="4391464" y="2247770"/>
                  <a:pt x="4391464" y="2255345"/>
                </a:cubicBezTo>
                <a:cubicBezTo>
                  <a:pt x="4391464" y="2262920"/>
                  <a:pt x="4385323" y="2269061"/>
                  <a:pt x="4377748" y="2269061"/>
                </a:cubicBezTo>
                <a:cubicBezTo>
                  <a:pt x="4370173" y="2269061"/>
                  <a:pt x="4364032" y="2262920"/>
                  <a:pt x="4364032" y="2255345"/>
                </a:cubicBezTo>
                <a:cubicBezTo>
                  <a:pt x="4364032" y="2247770"/>
                  <a:pt x="4370173" y="2241629"/>
                  <a:pt x="4377748" y="2241629"/>
                </a:cubicBezTo>
                <a:close/>
                <a:moveTo>
                  <a:pt x="4903352" y="2238981"/>
                </a:moveTo>
                <a:cubicBezTo>
                  <a:pt x="4910927" y="2238981"/>
                  <a:pt x="4917068" y="2245122"/>
                  <a:pt x="4917068" y="2252697"/>
                </a:cubicBezTo>
                <a:cubicBezTo>
                  <a:pt x="4917068" y="2260272"/>
                  <a:pt x="4910927" y="2266413"/>
                  <a:pt x="4903352" y="2266413"/>
                </a:cubicBezTo>
                <a:cubicBezTo>
                  <a:pt x="4895777" y="2266413"/>
                  <a:pt x="4889636" y="2260272"/>
                  <a:pt x="4889636" y="2252697"/>
                </a:cubicBezTo>
                <a:cubicBezTo>
                  <a:pt x="4889636" y="2245122"/>
                  <a:pt x="4895777" y="2238981"/>
                  <a:pt x="4903352" y="2238981"/>
                </a:cubicBezTo>
                <a:close/>
                <a:moveTo>
                  <a:pt x="2402509" y="2236997"/>
                </a:moveTo>
                <a:cubicBezTo>
                  <a:pt x="2410084" y="2236997"/>
                  <a:pt x="2416221" y="2243138"/>
                  <a:pt x="2416221" y="2250713"/>
                </a:cubicBezTo>
                <a:cubicBezTo>
                  <a:pt x="2416221" y="2258288"/>
                  <a:pt x="2410084" y="2264429"/>
                  <a:pt x="2402509" y="2264429"/>
                </a:cubicBezTo>
                <a:cubicBezTo>
                  <a:pt x="2394934" y="2264429"/>
                  <a:pt x="2388793" y="2258288"/>
                  <a:pt x="2388793" y="2250713"/>
                </a:cubicBezTo>
                <a:cubicBezTo>
                  <a:pt x="2388793" y="2243138"/>
                  <a:pt x="2394934" y="2236997"/>
                  <a:pt x="2402509" y="2236997"/>
                </a:cubicBezTo>
                <a:close/>
                <a:moveTo>
                  <a:pt x="2299902" y="2236997"/>
                </a:moveTo>
                <a:cubicBezTo>
                  <a:pt x="2307479" y="2236997"/>
                  <a:pt x="2313626" y="2243138"/>
                  <a:pt x="2313626" y="2250713"/>
                </a:cubicBezTo>
                <a:cubicBezTo>
                  <a:pt x="2313626" y="2258288"/>
                  <a:pt x="2307479" y="2264429"/>
                  <a:pt x="2299902" y="2264429"/>
                </a:cubicBezTo>
                <a:cubicBezTo>
                  <a:pt x="2292333" y="2264429"/>
                  <a:pt x="2286189" y="2258288"/>
                  <a:pt x="2286189" y="2250713"/>
                </a:cubicBezTo>
                <a:cubicBezTo>
                  <a:pt x="2286189" y="2243138"/>
                  <a:pt x="2292333" y="2236997"/>
                  <a:pt x="2299902" y="2236997"/>
                </a:cubicBezTo>
                <a:close/>
                <a:moveTo>
                  <a:pt x="2197297" y="2236997"/>
                </a:moveTo>
                <a:cubicBezTo>
                  <a:pt x="2204874" y="2236997"/>
                  <a:pt x="2211013" y="2243138"/>
                  <a:pt x="2211013" y="2250713"/>
                </a:cubicBezTo>
                <a:cubicBezTo>
                  <a:pt x="2211013" y="2258288"/>
                  <a:pt x="2204874" y="2264429"/>
                  <a:pt x="2197297" y="2264429"/>
                </a:cubicBezTo>
                <a:cubicBezTo>
                  <a:pt x="2189721" y="2264429"/>
                  <a:pt x="2183585" y="2258288"/>
                  <a:pt x="2183585" y="2250713"/>
                </a:cubicBezTo>
                <a:cubicBezTo>
                  <a:pt x="2183585" y="2243138"/>
                  <a:pt x="2189721" y="2236997"/>
                  <a:pt x="2197297" y="2236997"/>
                </a:cubicBezTo>
                <a:close/>
                <a:moveTo>
                  <a:pt x="2094360" y="2236997"/>
                </a:moveTo>
                <a:cubicBezTo>
                  <a:pt x="2101937" y="2236997"/>
                  <a:pt x="2108084" y="2243138"/>
                  <a:pt x="2108084" y="2250713"/>
                </a:cubicBezTo>
                <a:cubicBezTo>
                  <a:pt x="2108084" y="2258288"/>
                  <a:pt x="2101937" y="2264429"/>
                  <a:pt x="2094360" y="2264429"/>
                </a:cubicBezTo>
                <a:cubicBezTo>
                  <a:pt x="2086791" y="2264429"/>
                  <a:pt x="2080648" y="2258288"/>
                  <a:pt x="2080648" y="2250713"/>
                </a:cubicBezTo>
                <a:cubicBezTo>
                  <a:pt x="2080648" y="2243138"/>
                  <a:pt x="2086791" y="2236997"/>
                  <a:pt x="2094360" y="2236997"/>
                </a:cubicBezTo>
                <a:close/>
                <a:moveTo>
                  <a:pt x="1991752" y="2236997"/>
                </a:moveTo>
                <a:cubicBezTo>
                  <a:pt x="1999334" y="2236997"/>
                  <a:pt x="2005471" y="2243138"/>
                  <a:pt x="2005471" y="2250713"/>
                </a:cubicBezTo>
                <a:cubicBezTo>
                  <a:pt x="2005471" y="2258288"/>
                  <a:pt x="1999334" y="2264429"/>
                  <a:pt x="1991752" y="2264429"/>
                </a:cubicBezTo>
                <a:cubicBezTo>
                  <a:pt x="1984182" y="2264429"/>
                  <a:pt x="1978042" y="2258288"/>
                  <a:pt x="1978042" y="2250713"/>
                </a:cubicBezTo>
                <a:cubicBezTo>
                  <a:pt x="1978042" y="2243138"/>
                  <a:pt x="1984182" y="2236997"/>
                  <a:pt x="1991752" y="2236997"/>
                </a:cubicBezTo>
                <a:close/>
                <a:moveTo>
                  <a:pt x="1889150" y="2236997"/>
                </a:moveTo>
                <a:cubicBezTo>
                  <a:pt x="1896726" y="2236997"/>
                  <a:pt x="1902866" y="2243138"/>
                  <a:pt x="1902866" y="2250713"/>
                </a:cubicBezTo>
                <a:cubicBezTo>
                  <a:pt x="1902866" y="2258288"/>
                  <a:pt x="1896726" y="2264429"/>
                  <a:pt x="1889150" y="2264429"/>
                </a:cubicBezTo>
                <a:cubicBezTo>
                  <a:pt x="1881572" y="2264429"/>
                  <a:pt x="1875436" y="2258288"/>
                  <a:pt x="1875436" y="2250713"/>
                </a:cubicBezTo>
                <a:cubicBezTo>
                  <a:pt x="1875436" y="2243138"/>
                  <a:pt x="1881572" y="2236997"/>
                  <a:pt x="1889150" y="2236997"/>
                </a:cubicBezTo>
                <a:close/>
                <a:moveTo>
                  <a:pt x="1786544" y="2236997"/>
                </a:moveTo>
                <a:cubicBezTo>
                  <a:pt x="1794125" y="2236997"/>
                  <a:pt x="1800257" y="2243138"/>
                  <a:pt x="1800257" y="2250713"/>
                </a:cubicBezTo>
                <a:cubicBezTo>
                  <a:pt x="1800257" y="2258288"/>
                  <a:pt x="1794125" y="2264429"/>
                  <a:pt x="1786544" y="2264429"/>
                </a:cubicBezTo>
                <a:cubicBezTo>
                  <a:pt x="1778970" y="2264429"/>
                  <a:pt x="1772827" y="2258288"/>
                  <a:pt x="1772827" y="2250713"/>
                </a:cubicBezTo>
                <a:cubicBezTo>
                  <a:pt x="1772827" y="2243138"/>
                  <a:pt x="1778970" y="2236997"/>
                  <a:pt x="1786544" y="2236997"/>
                </a:cubicBezTo>
                <a:close/>
                <a:moveTo>
                  <a:pt x="1683925" y="2236997"/>
                </a:moveTo>
                <a:cubicBezTo>
                  <a:pt x="1691500" y="2236997"/>
                  <a:pt x="1697639" y="2243138"/>
                  <a:pt x="1697639" y="2250713"/>
                </a:cubicBezTo>
                <a:cubicBezTo>
                  <a:pt x="1697639" y="2258288"/>
                  <a:pt x="1691500" y="2264429"/>
                  <a:pt x="1683925" y="2264429"/>
                </a:cubicBezTo>
                <a:cubicBezTo>
                  <a:pt x="1676346" y="2264429"/>
                  <a:pt x="1670208" y="2258288"/>
                  <a:pt x="1670208" y="2250713"/>
                </a:cubicBezTo>
                <a:cubicBezTo>
                  <a:pt x="1670208" y="2243138"/>
                  <a:pt x="1676346" y="2236997"/>
                  <a:pt x="1683925" y="2236997"/>
                </a:cubicBezTo>
                <a:close/>
                <a:moveTo>
                  <a:pt x="1581003" y="2236997"/>
                </a:moveTo>
                <a:cubicBezTo>
                  <a:pt x="1588583" y="2236997"/>
                  <a:pt x="1594721" y="2243138"/>
                  <a:pt x="1594721" y="2250713"/>
                </a:cubicBezTo>
                <a:cubicBezTo>
                  <a:pt x="1594721" y="2258288"/>
                  <a:pt x="1588583" y="2264429"/>
                  <a:pt x="1581003" y="2264429"/>
                </a:cubicBezTo>
                <a:cubicBezTo>
                  <a:pt x="1573427" y="2264429"/>
                  <a:pt x="1567292" y="2258288"/>
                  <a:pt x="1567292" y="2250713"/>
                </a:cubicBezTo>
                <a:cubicBezTo>
                  <a:pt x="1567292" y="2243138"/>
                  <a:pt x="1573427" y="2236997"/>
                  <a:pt x="1581003" y="2236997"/>
                </a:cubicBezTo>
                <a:close/>
                <a:moveTo>
                  <a:pt x="1478401" y="2236997"/>
                </a:moveTo>
                <a:cubicBezTo>
                  <a:pt x="1485971" y="2236997"/>
                  <a:pt x="1492117" y="2243138"/>
                  <a:pt x="1492117" y="2250713"/>
                </a:cubicBezTo>
                <a:cubicBezTo>
                  <a:pt x="1492117" y="2258288"/>
                  <a:pt x="1485971" y="2264429"/>
                  <a:pt x="1478401" y="2264429"/>
                </a:cubicBezTo>
                <a:cubicBezTo>
                  <a:pt x="1470822" y="2264429"/>
                  <a:pt x="1464682" y="2258288"/>
                  <a:pt x="1464682" y="2250713"/>
                </a:cubicBezTo>
                <a:cubicBezTo>
                  <a:pt x="1464682" y="2243138"/>
                  <a:pt x="1470822" y="2236997"/>
                  <a:pt x="1478401" y="2236997"/>
                </a:cubicBezTo>
                <a:close/>
                <a:moveTo>
                  <a:pt x="5128752" y="2234679"/>
                </a:moveTo>
                <a:cubicBezTo>
                  <a:pt x="5136327" y="2234679"/>
                  <a:pt x="5142468" y="2240820"/>
                  <a:pt x="5142468" y="2248395"/>
                </a:cubicBezTo>
                <a:cubicBezTo>
                  <a:pt x="5142468" y="2255970"/>
                  <a:pt x="5136327" y="2262111"/>
                  <a:pt x="5128752" y="2262111"/>
                </a:cubicBezTo>
                <a:cubicBezTo>
                  <a:pt x="5121177" y="2262111"/>
                  <a:pt x="5115036" y="2255970"/>
                  <a:pt x="5115036" y="2248395"/>
                </a:cubicBezTo>
                <a:cubicBezTo>
                  <a:pt x="5115036" y="2240820"/>
                  <a:pt x="5121177" y="2234679"/>
                  <a:pt x="5128752" y="2234679"/>
                </a:cubicBezTo>
                <a:close/>
                <a:moveTo>
                  <a:pt x="4678282" y="2234679"/>
                </a:moveTo>
                <a:cubicBezTo>
                  <a:pt x="4685857" y="2234679"/>
                  <a:pt x="4691998" y="2240820"/>
                  <a:pt x="4691998" y="2248395"/>
                </a:cubicBezTo>
                <a:cubicBezTo>
                  <a:pt x="4691998" y="2255970"/>
                  <a:pt x="4685857" y="2262111"/>
                  <a:pt x="4678282" y="2262111"/>
                </a:cubicBezTo>
                <a:cubicBezTo>
                  <a:pt x="4670707" y="2262111"/>
                  <a:pt x="4664566" y="2255970"/>
                  <a:pt x="4664566" y="2248395"/>
                </a:cubicBezTo>
                <a:cubicBezTo>
                  <a:pt x="4664566" y="2240820"/>
                  <a:pt x="4670707" y="2234679"/>
                  <a:pt x="4678282" y="2234679"/>
                </a:cubicBezTo>
                <a:close/>
                <a:moveTo>
                  <a:pt x="4762354" y="2230043"/>
                </a:moveTo>
                <a:cubicBezTo>
                  <a:pt x="4769929" y="2230043"/>
                  <a:pt x="4776070" y="2236184"/>
                  <a:pt x="4776070" y="2243759"/>
                </a:cubicBezTo>
                <a:cubicBezTo>
                  <a:pt x="4776070" y="2251334"/>
                  <a:pt x="4769929" y="2257475"/>
                  <a:pt x="4762354" y="2257475"/>
                </a:cubicBezTo>
                <a:cubicBezTo>
                  <a:pt x="4754779" y="2257475"/>
                  <a:pt x="4748638" y="2251334"/>
                  <a:pt x="4748638" y="2243759"/>
                </a:cubicBezTo>
                <a:cubicBezTo>
                  <a:pt x="4748638" y="2236184"/>
                  <a:pt x="4754779" y="2230043"/>
                  <a:pt x="4762354" y="2230043"/>
                </a:cubicBezTo>
                <a:close/>
                <a:moveTo>
                  <a:pt x="5190647" y="2229383"/>
                </a:moveTo>
                <a:cubicBezTo>
                  <a:pt x="5198222" y="2229383"/>
                  <a:pt x="5204363" y="2235524"/>
                  <a:pt x="5204363" y="2243099"/>
                </a:cubicBezTo>
                <a:cubicBezTo>
                  <a:pt x="5204363" y="2250674"/>
                  <a:pt x="5198222" y="2256815"/>
                  <a:pt x="5190647" y="2256815"/>
                </a:cubicBezTo>
                <a:cubicBezTo>
                  <a:pt x="5183072" y="2256815"/>
                  <a:pt x="5176931" y="2250674"/>
                  <a:pt x="5176931" y="2243099"/>
                </a:cubicBezTo>
                <a:cubicBezTo>
                  <a:pt x="5176931" y="2235524"/>
                  <a:pt x="5183072" y="2229383"/>
                  <a:pt x="5190647" y="2229383"/>
                </a:cubicBezTo>
                <a:close/>
                <a:moveTo>
                  <a:pt x="5250224" y="2225742"/>
                </a:moveTo>
                <a:cubicBezTo>
                  <a:pt x="5257799" y="2225742"/>
                  <a:pt x="5263940" y="2231883"/>
                  <a:pt x="5263940" y="2239458"/>
                </a:cubicBezTo>
                <a:cubicBezTo>
                  <a:pt x="5263940" y="2247033"/>
                  <a:pt x="5257799" y="2253174"/>
                  <a:pt x="5250224" y="2253174"/>
                </a:cubicBezTo>
                <a:cubicBezTo>
                  <a:pt x="5242649" y="2253174"/>
                  <a:pt x="5236508" y="2247033"/>
                  <a:pt x="5236508" y="2239458"/>
                </a:cubicBezTo>
                <a:cubicBezTo>
                  <a:pt x="5236508" y="2231883"/>
                  <a:pt x="5242649" y="2225742"/>
                  <a:pt x="5250224" y="2225742"/>
                </a:cubicBezTo>
                <a:close/>
                <a:moveTo>
                  <a:pt x="4556480" y="2225742"/>
                </a:moveTo>
                <a:cubicBezTo>
                  <a:pt x="4564055" y="2225742"/>
                  <a:pt x="4570196" y="2231883"/>
                  <a:pt x="4570196" y="2239458"/>
                </a:cubicBezTo>
                <a:cubicBezTo>
                  <a:pt x="4570196" y="2247033"/>
                  <a:pt x="4564055" y="2253174"/>
                  <a:pt x="4556480" y="2253174"/>
                </a:cubicBezTo>
                <a:cubicBezTo>
                  <a:pt x="4548905" y="2253174"/>
                  <a:pt x="4542764" y="2247033"/>
                  <a:pt x="4542764" y="2239458"/>
                </a:cubicBezTo>
                <a:cubicBezTo>
                  <a:pt x="4542764" y="2231883"/>
                  <a:pt x="4548905" y="2225742"/>
                  <a:pt x="4556480" y="2225742"/>
                </a:cubicBezTo>
                <a:close/>
                <a:moveTo>
                  <a:pt x="5308147" y="2223427"/>
                </a:moveTo>
                <a:cubicBezTo>
                  <a:pt x="5315722" y="2223427"/>
                  <a:pt x="5321863" y="2229568"/>
                  <a:pt x="5321863" y="2237143"/>
                </a:cubicBezTo>
                <a:cubicBezTo>
                  <a:pt x="5321863" y="2244718"/>
                  <a:pt x="5315722" y="2250859"/>
                  <a:pt x="5308147" y="2250859"/>
                </a:cubicBezTo>
                <a:cubicBezTo>
                  <a:pt x="5300572" y="2250859"/>
                  <a:pt x="5294431" y="2244718"/>
                  <a:pt x="5294431" y="2237143"/>
                </a:cubicBezTo>
                <a:cubicBezTo>
                  <a:pt x="5294431" y="2229568"/>
                  <a:pt x="5300572" y="2223427"/>
                  <a:pt x="5308147" y="2223427"/>
                </a:cubicBezTo>
                <a:close/>
                <a:moveTo>
                  <a:pt x="4441961" y="2221440"/>
                </a:moveTo>
                <a:cubicBezTo>
                  <a:pt x="4449536" y="2221440"/>
                  <a:pt x="4455677" y="2227581"/>
                  <a:pt x="4455677" y="2235156"/>
                </a:cubicBezTo>
                <a:cubicBezTo>
                  <a:pt x="4455677" y="2242731"/>
                  <a:pt x="4449536" y="2248872"/>
                  <a:pt x="4441961" y="2248872"/>
                </a:cubicBezTo>
                <a:cubicBezTo>
                  <a:pt x="4434386" y="2248872"/>
                  <a:pt x="4428245" y="2242731"/>
                  <a:pt x="4428245" y="2235156"/>
                </a:cubicBezTo>
                <a:cubicBezTo>
                  <a:pt x="4428245" y="2227581"/>
                  <a:pt x="4434386" y="2221440"/>
                  <a:pt x="4441961" y="2221440"/>
                </a:cubicBezTo>
                <a:close/>
                <a:moveTo>
                  <a:pt x="4331410" y="2219122"/>
                </a:moveTo>
                <a:cubicBezTo>
                  <a:pt x="4338985" y="2219122"/>
                  <a:pt x="4345126" y="2225263"/>
                  <a:pt x="4345126" y="2232838"/>
                </a:cubicBezTo>
                <a:cubicBezTo>
                  <a:pt x="4345126" y="2240413"/>
                  <a:pt x="4338985" y="2246554"/>
                  <a:pt x="4331410" y="2246554"/>
                </a:cubicBezTo>
                <a:cubicBezTo>
                  <a:pt x="4323835" y="2246554"/>
                  <a:pt x="4317694" y="2240413"/>
                  <a:pt x="4317694" y="2232838"/>
                </a:cubicBezTo>
                <a:cubicBezTo>
                  <a:pt x="4317694" y="2225263"/>
                  <a:pt x="4323835" y="2219122"/>
                  <a:pt x="4331410" y="2219122"/>
                </a:cubicBezTo>
                <a:close/>
                <a:moveTo>
                  <a:pt x="5529909" y="2218462"/>
                </a:moveTo>
                <a:cubicBezTo>
                  <a:pt x="5537484" y="2218462"/>
                  <a:pt x="5543625" y="2224603"/>
                  <a:pt x="5543625" y="2232178"/>
                </a:cubicBezTo>
                <a:cubicBezTo>
                  <a:pt x="5543625" y="2239753"/>
                  <a:pt x="5537484" y="2245894"/>
                  <a:pt x="5529909" y="2245894"/>
                </a:cubicBezTo>
                <a:cubicBezTo>
                  <a:pt x="5522334" y="2245894"/>
                  <a:pt x="5516193" y="2239753"/>
                  <a:pt x="5516193" y="2232178"/>
                </a:cubicBezTo>
                <a:cubicBezTo>
                  <a:pt x="5516193" y="2224603"/>
                  <a:pt x="5522334" y="2218462"/>
                  <a:pt x="5529909" y="2218462"/>
                </a:cubicBezTo>
                <a:close/>
                <a:moveTo>
                  <a:pt x="5024824" y="2218128"/>
                </a:moveTo>
                <a:cubicBezTo>
                  <a:pt x="5032399" y="2218128"/>
                  <a:pt x="5038540" y="2224269"/>
                  <a:pt x="5038540" y="2231844"/>
                </a:cubicBezTo>
                <a:cubicBezTo>
                  <a:pt x="5038540" y="2239419"/>
                  <a:pt x="5032399" y="2245560"/>
                  <a:pt x="5024824" y="2245560"/>
                </a:cubicBezTo>
                <a:cubicBezTo>
                  <a:pt x="5017249" y="2245560"/>
                  <a:pt x="5011108" y="2239419"/>
                  <a:pt x="5011108" y="2231844"/>
                </a:cubicBezTo>
                <a:cubicBezTo>
                  <a:pt x="5011108" y="2224269"/>
                  <a:pt x="5017249" y="2218128"/>
                  <a:pt x="5024824" y="2218128"/>
                </a:cubicBezTo>
                <a:close/>
                <a:moveTo>
                  <a:pt x="5583856" y="2217798"/>
                </a:moveTo>
                <a:cubicBezTo>
                  <a:pt x="5591431" y="2217798"/>
                  <a:pt x="5597572" y="2223939"/>
                  <a:pt x="5597572" y="2231514"/>
                </a:cubicBezTo>
                <a:cubicBezTo>
                  <a:pt x="5597572" y="2239089"/>
                  <a:pt x="5591431" y="2245230"/>
                  <a:pt x="5583856" y="2245230"/>
                </a:cubicBezTo>
                <a:cubicBezTo>
                  <a:pt x="5576281" y="2245230"/>
                  <a:pt x="5570140" y="2239089"/>
                  <a:pt x="5570140" y="2231514"/>
                </a:cubicBezTo>
                <a:cubicBezTo>
                  <a:pt x="5570140" y="2223939"/>
                  <a:pt x="5576281" y="2217798"/>
                  <a:pt x="5583856" y="2217798"/>
                </a:cubicBezTo>
                <a:close/>
                <a:moveTo>
                  <a:pt x="5637478" y="2217468"/>
                </a:moveTo>
                <a:cubicBezTo>
                  <a:pt x="5645053" y="2217468"/>
                  <a:pt x="5651194" y="2223609"/>
                  <a:pt x="5651194" y="2231184"/>
                </a:cubicBezTo>
                <a:cubicBezTo>
                  <a:pt x="5651194" y="2238759"/>
                  <a:pt x="5645053" y="2244900"/>
                  <a:pt x="5637478" y="2244900"/>
                </a:cubicBezTo>
                <a:cubicBezTo>
                  <a:pt x="5629903" y="2244900"/>
                  <a:pt x="5623762" y="2238759"/>
                  <a:pt x="5623762" y="2231184"/>
                </a:cubicBezTo>
                <a:cubicBezTo>
                  <a:pt x="5623762" y="2223609"/>
                  <a:pt x="5629903" y="2217468"/>
                  <a:pt x="5637478" y="2217468"/>
                </a:cubicBezTo>
                <a:close/>
                <a:moveTo>
                  <a:pt x="5690765" y="2216808"/>
                </a:moveTo>
                <a:cubicBezTo>
                  <a:pt x="5698340" y="2216808"/>
                  <a:pt x="5704481" y="2222949"/>
                  <a:pt x="5704481" y="2230524"/>
                </a:cubicBezTo>
                <a:cubicBezTo>
                  <a:pt x="5704481" y="2238099"/>
                  <a:pt x="5698340" y="2244240"/>
                  <a:pt x="5690765" y="2244240"/>
                </a:cubicBezTo>
                <a:cubicBezTo>
                  <a:pt x="5683190" y="2244240"/>
                  <a:pt x="5677049" y="2238099"/>
                  <a:pt x="5677049" y="2230524"/>
                </a:cubicBezTo>
                <a:cubicBezTo>
                  <a:pt x="5677049" y="2222949"/>
                  <a:pt x="5683190" y="2216808"/>
                  <a:pt x="5690765" y="2216808"/>
                </a:cubicBezTo>
                <a:close/>
                <a:moveTo>
                  <a:pt x="5796680" y="2216474"/>
                </a:moveTo>
                <a:cubicBezTo>
                  <a:pt x="5804255" y="2216474"/>
                  <a:pt x="5810396" y="2222615"/>
                  <a:pt x="5810396" y="2230190"/>
                </a:cubicBezTo>
                <a:cubicBezTo>
                  <a:pt x="5810396" y="2237765"/>
                  <a:pt x="5804255" y="2243906"/>
                  <a:pt x="5796680" y="2243906"/>
                </a:cubicBezTo>
                <a:cubicBezTo>
                  <a:pt x="5789105" y="2243906"/>
                  <a:pt x="5782964" y="2237765"/>
                  <a:pt x="5782964" y="2230190"/>
                </a:cubicBezTo>
                <a:cubicBezTo>
                  <a:pt x="5782964" y="2222615"/>
                  <a:pt x="5789105" y="2216474"/>
                  <a:pt x="5796680" y="2216474"/>
                </a:cubicBezTo>
                <a:close/>
                <a:moveTo>
                  <a:pt x="5743723" y="2216474"/>
                </a:moveTo>
                <a:cubicBezTo>
                  <a:pt x="5751298" y="2216474"/>
                  <a:pt x="5757439" y="2222615"/>
                  <a:pt x="5757439" y="2230190"/>
                </a:cubicBezTo>
                <a:cubicBezTo>
                  <a:pt x="5757439" y="2237765"/>
                  <a:pt x="5751298" y="2243906"/>
                  <a:pt x="5743723" y="2243906"/>
                </a:cubicBezTo>
                <a:cubicBezTo>
                  <a:pt x="5736148" y="2243906"/>
                  <a:pt x="5730007" y="2237765"/>
                  <a:pt x="5730007" y="2230190"/>
                </a:cubicBezTo>
                <a:cubicBezTo>
                  <a:pt x="5730007" y="2222615"/>
                  <a:pt x="5736148" y="2216474"/>
                  <a:pt x="5743723" y="2216474"/>
                </a:cubicBezTo>
                <a:close/>
                <a:moveTo>
                  <a:pt x="5849308" y="2216144"/>
                </a:moveTo>
                <a:cubicBezTo>
                  <a:pt x="5856883" y="2216144"/>
                  <a:pt x="5863024" y="2222285"/>
                  <a:pt x="5863024" y="2229860"/>
                </a:cubicBezTo>
                <a:cubicBezTo>
                  <a:pt x="5863024" y="2237435"/>
                  <a:pt x="5856883" y="2243576"/>
                  <a:pt x="5849308" y="2243576"/>
                </a:cubicBezTo>
                <a:cubicBezTo>
                  <a:pt x="5841733" y="2243576"/>
                  <a:pt x="5835592" y="2237435"/>
                  <a:pt x="5835592" y="2229860"/>
                </a:cubicBezTo>
                <a:cubicBezTo>
                  <a:pt x="5835592" y="2222285"/>
                  <a:pt x="5841733" y="2216144"/>
                  <a:pt x="5849308" y="2216144"/>
                </a:cubicBezTo>
                <a:close/>
                <a:moveTo>
                  <a:pt x="5954229" y="2215814"/>
                </a:moveTo>
                <a:cubicBezTo>
                  <a:pt x="5961804" y="2215814"/>
                  <a:pt x="5967945" y="2221955"/>
                  <a:pt x="5967945" y="2229530"/>
                </a:cubicBezTo>
                <a:cubicBezTo>
                  <a:pt x="5967945" y="2237105"/>
                  <a:pt x="5961804" y="2243246"/>
                  <a:pt x="5954229" y="2243246"/>
                </a:cubicBezTo>
                <a:cubicBezTo>
                  <a:pt x="5946654" y="2243246"/>
                  <a:pt x="5940513" y="2237105"/>
                  <a:pt x="5940513" y="2229530"/>
                </a:cubicBezTo>
                <a:cubicBezTo>
                  <a:pt x="5940513" y="2221955"/>
                  <a:pt x="5946654" y="2215814"/>
                  <a:pt x="5954229" y="2215814"/>
                </a:cubicBezTo>
                <a:close/>
                <a:moveTo>
                  <a:pt x="5901935" y="2215814"/>
                </a:moveTo>
                <a:cubicBezTo>
                  <a:pt x="5909510" y="2215814"/>
                  <a:pt x="5915651" y="2221955"/>
                  <a:pt x="5915651" y="2229530"/>
                </a:cubicBezTo>
                <a:cubicBezTo>
                  <a:pt x="5915651" y="2237105"/>
                  <a:pt x="5909510" y="2243246"/>
                  <a:pt x="5901935" y="2243246"/>
                </a:cubicBezTo>
                <a:cubicBezTo>
                  <a:pt x="5894360" y="2243246"/>
                  <a:pt x="5888219" y="2237105"/>
                  <a:pt x="5888219" y="2229530"/>
                </a:cubicBezTo>
                <a:cubicBezTo>
                  <a:pt x="5888219" y="2221955"/>
                  <a:pt x="5894360" y="2215814"/>
                  <a:pt x="5901935" y="2215814"/>
                </a:cubicBezTo>
                <a:close/>
                <a:moveTo>
                  <a:pt x="6058820" y="2215484"/>
                </a:moveTo>
                <a:cubicBezTo>
                  <a:pt x="6066395" y="2215484"/>
                  <a:pt x="6072536" y="2221625"/>
                  <a:pt x="6072536" y="2229200"/>
                </a:cubicBezTo>
                <a:cubicBezTo>
                  <a:pt x="6072536" y="2236775"/>
                  <a:pt x="6066395" y="2242916"/>
                  <a:pt x="6058820" y="2242916"/>
                </a:cubicBezTo>
                <a:cubicBezTo>
                  <a:pt x="6051245" y="2242916"/>
                  <a:pt x="6045104" y="2236775"/>
                  <a:pt x="6045104" y="2229200"/>
                </a:cubicBezTo>
                <a:cubicBezTo>
                  <a:pt x="6045104" y="2221625"/>
                  <a:pt x="6051245" y="2215484"/>
                  <a:pt x="6058820" y="2215484"/>
                </a:cubicBezTo>
                <a:close/>
                <a:moveTo>
                  <a:pt x="6006857" y="2215484"/>
                </a:moveTo>
                <a:cubicBezTo>
                  <a:pt x="6014432" y="2215484"/>
                  <a:pt x="6020573" y="2221625"/>
                  <a:pt x="6020573" y="2229200"/>
                </a:cubicBezTo>
                <a:cubicBezTo>
                  <a:pt x="6020573" y="2236775"/>
                  <a:pt x="6014432" y="2242916"/>
                  <a:pt x="6006857" y="2242916"/>
                </a:cubicBezTo>
                <a:cubicBezTo>
                  <a:pt x="5999282" y="2242916"/>
                  <a:pt x="5993141" y="2236775"/>
                  <a:pt x="5993141" y="2229200"/>
                </a:cubicBezTo>
                <a:cubicBezTo>
                  <a:pt x="5993141" y="2221625"/>
                  <a:pt x="5999282" y="2215484"/>
                  <a:pt x="6006857" y="2215484"/>
                </a:cubicBezTo>
                <a:close/>
                <a:moveTo>
                  <a:pt x="6267009" y="2215150"/>
                </a:moveTo>
                <a:cubicBezTo>
                  <a:pt x="6274584" y="2215150"/>
                  <a:pt x="6280725" y="2221291"/>
                  <a:pt x="6280725" y="2228866"/>
                </a:cubicBezTo>
                <a:cubicBezTo>
                  <a:pt x="6280725" y="2236441"/>
                  <a:pt x="6274584" y="2242582"/>
                  <a:pt x="6267009" y="2242582"/>
                </a:cubicBezTo>
                <a:cubicBezTo>
                  <a:pt x="6259434" y="2242582"/>
                  <a:pt x="6253293" y="2236441"/>
                  <a:pt x="6253293" y="2228866"/>
                </a:cubicBezTo>
                <a:cubicBezTo>
                  <a:pt x="6253293" y="2221291"/>
                  <a:pt x="6259434" y="2215150"/>
                  <a:pt x="6267009" y="2215150"/>
                </a:cubicBezTo>
                <a:close/>
                <a:moveTo>
                  <a:pt x="6215045" y="2215150"/>
                </a:moveTo>
                <a:cubicBezTo>
                  <a:pt x="6222620" y="2215150"/>
                  <a:pt x="6228761" y="2221291"/>
                  <a:pt x="6228761" y="2228866"/>
                </a:cubicBezTo>
                <a:cubicBezTo>
                  <a:pt x="6228761" y="2236441"/>
                  <a:pt x="6222620" y="2242582"/>
                  <a:pt x="6215045" y="2242582"/>
                </a:cubicBezTo>
                <a:cubicBezTo>
                  <a:pt x="6207470" y="2242582"/>
                  <a:pt x="6201329" y="2236441"/>
                  <a:pt x="6201329" y="2228866"/>
                </a:cubicBezTo>
                <a:cubicBezTo>
                  <a:pt x="6201329" y="2221291"/>
                  <a:pt x="6207470" y="2215150"/>
                  <a:pt x="6215045" y="2215150"/>
                </a:cubicBezTo>
                <a:close/>
                <a:moveTo>
                  <a:pt x="6163081" y="2215150"/>
                </a:moveTo>
                <a:cubicBezTo>
                  <a:pt x="6170656" y="2215150"/>
                  <a:pt x="6176797" y="2221291"/>
                  <a:pt x="6176797" y="2228866"/>
                </a:cubicBezTo>
                <a:cubicBezTo>
                  <a:pt x="6176797" y="2236441"/>
                  <a:pt x="6170656" y="2242582"/>
                  <a:pt x="6163081" y="2242582"/>
                </a:cubicBezTo>
                <a:cubicBezTo>
                  <a:pt x="6155506" y="2242582"/>
                  <a:pt x="6149365" y="2236441"/>
                  <a:pt x="6149365" y="2228866"/>
                </a:cubicBezTo>
                <a:cubicBezTo>
                  <a:pt x="6149365" y="2221291"/>
                  <a:pt x="6155506" y="2215150"/>
                  <a:pt x="6163081" y="2215150"/>
                </a:cubicBezTo>
                <a:close/>
                <a:moveTo>
                  <a:pt x="6111118" y="2215150"/>
                </a:moveTo>
                <a:cubicBezTo>
                  <a:pt x="6118693" y="2215150"/>
                  <a:pt x="6124834" y="2221291"/>
                  <a:pt x="6124834" y="2228866"/>
                </a:cubicBezTo>
                <a:cubicBezTo>
                  <a:pt x="6124834" y="2236441"/>
                  <a:pt x="6118693" y="2242582"/>
                  <a:pt x="6111118" y="2242582"/>
                </a:cubicBezTo>
                <a:cubicBezTo>
                  <a:pt x="6103543" y="2242582"/>
                  <a:pt x="6097402" y="2236441"/>
                  <a:pt x="6097402" y="2228866"/>
                </a:cubicBezTo>
                <a:cubicBezTo>
                  <a:pt x="6097402" y="2221291"/>
                  <a:pt x="6103543" y="2215150"/>
                  <a:pt x="6111118" y="2215150"/>
                </a:cubicBezTo>
                <a:close/>
                <a:moveTo>
                  <a:pt x="6526171" y="2214820"/>
                </a:moveTo>
                <a:cubicBezTo>
                  <a:pt x="6533746" y="2214820"/>
                  <a:pt x="6539887" y="2220961"/>
                  <a:pt x="6539887" y="2228536"/>
                </a:cubicBezTo>
                <a:cubicBezTo>
                  <a:pt x="6539887" y="2236111"/>
                  <a:pt x="6533746" y="2242252"/>
                  <a:pt x="6526171" y="2242252"/>
                </a:cubicBezTo>
                <a:cubicBezTo>
                  <a:pt x="6518596" y="2242252"/>
                  <a:pt x="6512455" y="2236111"/>
                  <a:pt x="6512455" y="2228536"/>
                </a:cubicBezTo>
                <a:cubicBezTo>
                  <a:pt x="6512455" y="2220961"/>
                  <a:pt x="6518596" y="2214820"/>
                  <a:pt x="6526171" y="2214820"/>
                </a:cubicBezTo>
                <a:close/>
                <a:moveTo>
                  <a:pt x="6474207" y="2214820"/>
                </a:moveTo>
                <a:cubicBezTo>
                  <a:pt x="6481782" y="2214820"/>
                  <a:pt x="6487923" y="2220961"/>
                  <a:pt x="6487923" y="2228536"/>
                </a:cubicBezTo>
                <a:cubicBezTo>
                  <a:pt x="6487923" y="2236111"/>
                  <a:pt x="6481782" y="2242252"/>
                  <a:pt x="6474207" y="2242252"/>
                </a:cubicBezTo>
                <a:cubicBezTo>
                  <a:pt x="6466632" y="2242252"/>
                  <a:pt x="6460491" y="2236111"/>
                  <a:pt x="6460491" y="2228536"/>
                </a:cubicBezTo>
                <a:cubicBezTo>
                  <a:pt x="6460491" y="2220961"/>
                  <a:pt x="6466632" y="2214820"/>
                  <a:pt x="6474207" y="2214820"/>
                </a:cubicBezTo>
                <a:close/>
                <a:moveTo>
                  <a:pt x="6422574" y="2214820"/>
                </a:moveTo>
                <a:cubicBezTo>
                  <a:pt x="6430149" y="2214820"/>
                  <a:pt x="6436290" y="2220961"/>
                  <a:pt x="6436290" y="2228536"/>
                </a:cubicBezTo>
                <a:cubicBezTo>
                  <a:pt x="6436290" y="2236111"/>
                  <a:pt x="6430149" y="2242252"/>
                  <a:pt x="6422574" y="2242252"/>
                </a:cubicBezTo>
                <a:cubicBezTo>
                  <a:pt x="6414999" y="2242252"/>
                  <a:pt x="6408858" y="2236111"/>
                  <a:pt x="6408858" y="2228536"/>
                </a:cubicBezTo>
                <a:cubicBezTo>
                  <a:pt x="6408858" y="2220961"/>
                  <a:pt x="6414999" y="2214820"/>
                  <a:pt x="6422574" y="2214820"/>
                </a:cubicBezTo>
                <a:close/>
                <a:moveTo>
                  <a:pt x="6370940" y="2214820"/>
                </a:moveTo>
                <a:cubicBezTo>
                  <a:pt x="6378515" y="2214820"/>
                  <a:pt x="6384656" y="2220961"/>
                  <a:pt x="6384656" y="2228536"/>
                </a:cubicBezTo>
                <a:cubicBezTo>
                  <a:pt x="6384656" y="2236111"/>
                  <a:pt x="6378515" y="2242252"/>
                  <a:pt x="6370940" y="2242252"/>
                </a:cubicBezTo>
                <a:cubicBezTo>
                  <a:pt x="6363365" y="2242252"/>
                  <a:pt x="6357224" y="2236111"/>
                  <a:pt x="6357224" y="2228536"/>
                </a:cubicBezTo>
                <a:cubicBezTo>
                  <a:pt x="6357224" y="2220961"/>
                  <a:pt x="6363365" y="2214820"/>
                  <a:pt x="6370940" y="2214820"/>
                </a:cubicBezTo>
                <a:close/>
                <a:moveTo>
                  <a:pt x="6318976" y="2214820"/>
                </a:moveTo>
                <a:cubicBezTo>
                  <a:pt x="6326551" y="2214820"/>
                  <a:pt x="6332692" y="2220961"/>
                  <a:pt x="6332692" y="2228536"/>
                </a:cubicBezTo>
                <a:cubicBezTo>
                  <a:pt x="6332692" y="2236111"/>
                  <a:pt x="6326551" y="2242252"/>
                  <a:pt x="6318976" y="2242252"/>
                </a:cubicBezTo>
                <a:cubicBezTo>
                  <a:pt x="6311401" y="2242252"/>
                  <a:pt x="6305260" y="2236111"/>
                  <a:pt x="6305260" y="2228536"/>
                </a:cubicBezTo>
                <a:cubicBezTo>
                  <a:pt x="6305260" y="2220961"/>
                  <a:pt x="6311401" y="2214820"/>
                  <a:pt x="6318976" y="2214820"/>
                </a:cubicBezTo>
                <a:close/>
                <a:moveTo>
                  <a:pt x="7145114" y="2214490"/>
                </a:moveTo>
                <a:cubicBezTo>
                  <a:pt x="7152689" y="2214490"/>
                  <a:pt x="7158830" y="2220631"/>
                  <a:pt x="7158830" y="2228206"/>
                </a:cubicBezTo>
                <a:cubicBezTo>
                  <a:pt x="7158830" y="2235781"/>
                  <a:pt x="7152689" y="2241922"/>
                  <a:pt x="7145114" y="2241922"/>
                </a:cubicBezTo>
                <a:cubicBezTo>
                  <a:pt x="7137539" y="2241922"/>
                  <a:pt x="7131398" y="2235781"/>
                  <a:pt x="7131398" y="2228206"/>
                </a:cubicBezTo>
                <a:cubicBezTo>
                  <a:pt x="7131398" y="2220631"/>
                  <a:pt x="7137539" y="2214490"/>
                  <a:pt x="7145114" y="2214490"/>
                </a:cubicBezTo>
                <a:close/>
                <a:moveTo>
                  <a:pt x="7093477" y="2214490"/>
                </a:moveTo>
                <a:cubicBezTo>
                  <a:pt x="7101052" y="2214490"/>
                  <a:pt x="7107193" y="2220631"/>
                  <a:pt x="7107193" y="2228206"/>
                </a:cubicBezTo>
                <a:cubicBezTo>
                  <a:pt x="7107193" y="2235781"/>
                  <a:pt x="7101052" y="2241922"/>
                  <a:pt x="7093477" y="2241922"/>
                </a:cubicBezTo>
                <a:cubicBezTo>
                  <a:pt x="7085902" y="2241922"/>
                  <a:pt x="7079761" y="2235781"/>
                  <a:pt x="7079761" y="2228206"/>
                </a:cubicBezTo>
                <a:cubicBezTo>
                  <a:pt x="7079761" y="2220631"/>
                  <a:pt x="7085902" y="2214490"/>
                  <a:pt x="7093477" y="2214490"/>
                </a:cubicBezTo>
                <a:close/>
                <a:moveTo>
                  <a:pt x="7042177" y="2214490"/>
                </a:moveTo>
                <a:cubicBezTo>
                  <a:pt x="7049752" y="2214490"/>
                  <a:pt x="7055893" y="2220631"/>
                  <a:pt x="7055893" y="2228206"/>
                </a:cubicBezTo>
                <a:cubicBezTo>
                  <a:pt x="7055893" y="2235781"/>
                  <a:pt x="7049752" y="2241922"/>
                  <a:pt x="7042177" y="2241922"/>
                </a:cubicBezTo>
                <a:cubicBezTo>
                  <a:pt x="7034602" y="2241922"/>
                  <a:pt x="7028461" y="2235781"/>
                  <a:pt x="7028461" y="2228206"/>
                </a:cubicBezTo>
                <a:cubicBezTo>
                  <a:pt x="7028461" y="2220631"/>
                  <a:pt x="7034602" y="2214490"/>
                  <a:pt x="7042177" y="2214490"/>
                </a:cubicBezTo>
                <a:close/>
                <a:moveTo>
                  <a:pt x="6990543" y="2214490"/>
                </a:moveTo>
                <a:cubicBezTo>
                  <a:pt x="6998118" y="2214490"/>
                  <a:pt x="7004259" y="2220631"/>
                  <a:pt x="7004259" y="2228206"/>
                </a:cubicBezTo>
                <a:cubicBezTo>
                  <a:pt x="7004259" y="2235781"/>
                  <a:pt x="6998118" y="2241922"/>
                  <a:pt x="6990543" y="2241922"/>
                </a:cubicBezTo>
                <a:cubicBezTo>
                  <a:pt x="6982968" y="2241922"/>
                  <a:pt x="6976827" y="2235781"/>
                  <a:pt x="6976827" y="2228206"/>
                </a:cubicBezTo>
                <a:cubicBezTo>
                  <a:pt x="6976827" y="2220631"/>
                  <a:pt x="6982968" y="2214490"/>
                  <a:pt x="6990543" y="2214490"/>
                </a:cubicBezTo>
                <a:close/>
                <a:moveTo>
                  <a:pt x="6938910" y="2214490"/>
                </a:moveTo>
                <a:cubicBezTo>
                  <a:pt x="6946485" y="2214490"/>
                  <a:pt x="6952626" y="2220631"/>
                  <a:pt x="6952626" y="2228206"/>
                </a:cubicBezTo>
                <a:cubicBezTo>
                  <a:pt x="6952626" y="2235781"/>
                  <a:pt x="6946485" y="2241922"/>
                  <a:pt x="6938910" y="2241922"/>
                </a:cubicBezTo>
                <a:cubicBezTo>
                  <a:pt x="6931335" y="2241922"/>
                  <a:pt x="6925194" y="2235781"/>
                  <a:pt x="6925194" y="2228206"/>
                </a:cubicBezTo>
                <a:cubicBezTo>
                  <a:pt x="6925194" y="2220631"/>
                  <a:pt x="6931335" y="2214490"/>
                  <a:pt x="6938910" y="2214490"/>
                </a:cubicBezTo>
                <a:close/>
                <a:moveTo>
                  <a:pt x="6887606" y="2214490"/>
                </a:moveTo>
                <a:cubicBezTo>
                  <a:pt x="6895181" y="2214490"/>
                  <a:pt x="6901322" y="2220631"/>
                  <a:pt x="6901322" y="2228206"/>
                </a:cubicBezTo>
                <a:cubicBezTo>
                  <a:pt x="6901322" y="2235781"/>
                  <a:pt x="6895181" y="2241922"/>
                  <a:pt x="6887606" y="2241922"/>
                </a:cubicBezTo>
                <a:cubicBezTo>
                  <a:pt x="6880031" y="2241922"/>
                  <a:pt x="6873890" y="2235781"/>
                  <a:pt x="6873890" y="2228206"/>
                </a:cubicBezTo>
                <a:cubicBezTo>
                  <a:pt x="6873890" y="2220631"/>
                  <a:pt x="6880031" y="2214490"/>
                  <a:pt x="6887606" y="2214490"/>
                </a:cubicBezTo>
                <a:close/>
                <a:moveTo>
                  <a:pt x="6835973" y="2214490"/>
                </a:moveTo>
                <a:cubicBezTo>
                  <a:pt x="6843548" y="2214490"/>
                  <a:pt x="6849689" y="2220631"/>
                  <a:pt x="6849689" y="2228206"/>
                </a:cubicBezTo>
                <a:cubicBezTo>
                  <a:pt x="6849689" y="2235781"/>
                  <a:pt x="6843548" y="2241922"/>
                  <a:pt x="6835973" y="2241922"/>
                </a:cubicBezTo>
                <a:cubicBezTo>
                  <a:pt x="6828398" y="2241922"/>
                  <a:pt x="6822257" y="2235781"/>
                  <a:pt x="6822257" y="2228206"/>
                </a:cubicBezTo>
                <a:cubicBezTo>
                  <a:pt x="6822257" y="2220631"/>
                  <a:pt x="6828398" y="2214490"/>
                  <a:pt x="6835973" y="2214490"/>
                </a:cubicBezTo>
                <a:close/>
                <a:moveTo>
                  <a:pt x="6784339" y="2214490"/>
                </a:moveTo>
                <a:cubicBezTo>
                  <a:pt x="6791914" y="2214490"/>
                  <a:pt x="6798055" y="2220631"/>
                  <a:pt x="6798055" y="2228206"/>
                </a:cubicBezTo>
                <a:cubicBezTo>
                  <a:pt x="6798055" y="2235781"/>
                  <a:pt x="6791914" y="2241922"/>
                  <a:pt x="6784339" y="2241922"/>
                </a:cubicBezTo>
                <a:cubicBezTo>
                  <a:pt x="6776764" y="2241922"/>
                  <a:pt x="6770623" y="2235781"/>
                  <a:pt x="6770623" y="2228206"/>
                </a:cubicBezTo>
                <a:cubicBezTo>
                  <a:pt x="6770623" y="2220631"/>
                  <a:pt x="6776764" y="2214490"/>
                  <a:pt x="6784339" y="2214490"/>
                </a:cubicBezTo>
                <a:close/>
                <a:moveTo>
                  <a:pt x="6732705" y="2214490"/>
                </a:moveTo>
                <a:cubicBezTo>
                  <a:pt x="6740280" y="2214490"/>
                  <a:pt x="6746421" y="2220631"/>
                  <a:pt x="6746421" y="2228206"/>
                </a:cubicBezTo>
                <a:cubicBezTo>
                  <a:pt x="6746421" y="2235781"/>
                  <a:pt x="6740280" y="2241922"/>
                  <a:pt x="6732705" y="2241922"/>
                </a:cubicBezTo>
                <a:cubicBezTo>
                  <a:pt x="6725130" y="2241922"/>
                  <a:pt x="6718989" y="2235781"/>
                  <a:pt x="6718989" y="2228206"/>
                </a:cubicBezTo>
                <a:cubicBezTo>
                  <a:pt x="6718989" y="2220631"/>
                  <a:pt x="6725130" y="2214490"/>
                  <a:pt x="6732705" y="2214490"/>
                </a:cubicBezTo>
                <a:close/>
                <a:moveTo>
                  <a:pt x="6681072" y="2214490"/>
                </a:moveTo>
                <a:cubicBezTo>
                  <a:pt x="6688647" y="2214490"/>
                  <a:pt x="6694788" y="2220631"/>
                  <a:pt x="6694788" y="2228206"/>
                </a:cubicBezTo>
                <a:cubicBezTo>
                  <a:pt x="6694788" y="2235781"/>
                  <a:pt x="6688647" y="2241922"/>
                  <a:pt x="6681072" y="2241922"/>
                </a:cubicBezTo>
                <a:cubicBezTo>
                  <a:pt x="6673497" y="2241922"/>
                  <a:pt x="6667356" y="2235781"/>
                  <a:pt x="6667356" y="2228206"/>
                </a:cubicBezTo>
                <a:cubicBezTo>
                  <a:pt x="6667356" y="2220631"/>
                  <a:pt x="6673497" y="2214490"/>
                  <a:pt x="6681072" y="2214490"/>
                </a:cubicBezTo>
                <a:close/>
                <a:moveTo>
                  <a:pt x="6629438" y="2214490"/>
                </a:moveTo>
                <a:cubicBezTo>
                  <a:pt x="6637013" y="2214490"/>
                  <a:pt x="6643154" y="2220631"/>
                  <a:pt x="6643154" y="2228206"/>
                </a:cubicBezTo>
                <a:cubicBezTo>
                  <a:pt x="6643154" y="2235781"/>
                  <a:pt x="6637013" y="2241922"/>
                  <a:pt x="6629438" y="2241922"/>
                </a:cubicBezTo>
                <a:cubicBezTo>
                  <a:pt x="6621863" y="2241922"/>
                  <a:pt x="6615722" y="2235781"/>
                  <a:pt x="6615722" y="2228206"/>
                </a:cubicBezTo>
                <a:cubicBezTo>
                  <a:pt x="6615722" y="2220631"/>
                  <a:pt x="6621863" y="2214490"/>
                  <a:pt x="6629438" y="2214490"/>
                </a:cubicBezTo>
                <a:close/>
                <a:moveTo>
                  <a:pt x="6577804" y="2214490"/>
                </a:moveTo>
                <a:cubicBezTo>
                  <a:pt x="6585379" y="2214490"/>
                  <a:pt x="6591520" y="2220631"/>
                  <a:pt x="6591520" y="2228206"/>
                </a:cubicBezTo>
                <a:cubicBezTo>
                  <a:pt x="6591520" y="2235781"/>
                  <a:pt x="6585379" y="2241922"/>
                  <a:pt x="6577804" y="2241922"/>
                </a:cubicBezTo>
                <a:cubicBezTo>
                  <a:pt x="6570229" y="2241922"/>
                  <a:pt x="6564088" y="2235781"/>
                  <a:pt x="6564088" y="2228206"/>
                </a:cubicBezTo>
                <a:cubicBezTo>
                  <a:pt x="6564088" y="2220631"/>
                  <a:pt x="6570229" y="2214490"/>
                  <a:pt x="6577804" y="2214490"/>
                </a:cubicBezTo>
                <a:close/>
                <a:moveTo>
                  <a:pt x="8224121" y="2214160"/>
                </a:moveTo>
                <a:cubicBezTo>
                  <a:pt x="8231696" y="2214160"/>
                  <a:pt x="8237837" y="2220301"/>
                  <a:pt x="8237837" y="2227876"/>
                </a:cubicBezTo>
                <a:cubicBezTo>
                  <a:pt x="8237837" y="2235451"/>
                  <a:pt x="8231696" y="2241592"/>
                  <a:pt x="8224121" y="2241592"/>
                </a:cubicBezTo>
                <a:cubicBezTo>
                  <a:pt x="8216546" y="2241592"/>
                  <a:pt x="8210405" y="2235451"/>
                  <a:pt x="8210405" y="2227876"/>
                </a:cubicBezTo>
                <a:cubicBezTo>
                  <a:pt x="8210405" y="2220301"/>
                  <a:pt x="8216546" y="2214160"/>
                  <a:pt x="8224121" y="2214160"/>
                </a:cubicBezTo>
                <a:close/>
                <a:moveTo>
                  <a:pt x="8172821" y="2214160"/>
                </a:moveTo>
                <a:cubicBezTo>
                  <a:pt x="8180396" y="2214160"/>
                  <a:pt x="8186537" y="2220301"/>
                  <a:pt x="8186537" y="2227876"/>
                </a:cubicBezTo>
                <a:cubicBezTo>
                  <a:pt x="8186537" y="2235451"/>
                  <a:pt x="8180396" y="2241592"/>
                  <a:pt x="8172821" y="2241592"/>
                </a:cubicBezTo>
                <a:cubicBezTo>
                  <a:pt x="8165246" y="2241592"/>
                  <a:pt x="8159105" y="2235451"/>
                  <a:pt x="8159105" y="2227876"/>
                </a:cubicBezTo>
                <a:cubicBezTo>
                  <a:pt x="8159105" y="2220301"/>
                  <a:pt x="8165246" y="2214160"/>
                  <a:pt x="8172821" y="2214160"/>
                </a:cubicBezTo>
                <a:close/>
                <a:moveTo>
                  <a:pt x="8121517" y="2214160"/>
                </a:moveTo>
                <a:cubicBezTo>
                  <a:pt x="8129092" y="2214160"/>
                  <a:pt x="8135233" y="2220301"/>
                  <a:pt x="8135233" y="2227876"/>
                </a:cubicBezTo>
                <a:cubicBezTo>
                  <a:pt x="8135233" y="2235451"/>
                  <a:pt x="8129092" y="2241592"/>
                  <a:pt x="8121517" y="2241592"/>
                </a:cubicBezTo>
                <a:cubicBezTo>
                  <a:pt x="8113942" y="2241592"/>
                  <a:pt x="8107801" y="2235451"/>
                  <a:pt x="8107801" y="2227876"/>
                </a:cubicBezTo>
                <a:cubicBezTo>
                  <a:pt x="8107801" y="2220301"/>
                  <a:pt x="8113942" y="2214160"/>
                  <a:pt x="8121517" y="2214160"/>
                </a:cubicBezTo>
                <a:close/>
                <a:moveTo>
                  <a:pt x="8070214" y="2214160"/>
                </a:moveTo>
                <a:cubicBezTo>
                  <a:pt x="8077789" y="2214160"/>
                  <a:pt x="8083930" y="2220301"/>
                  <a:pt x="8083930" y="2227876"/>
                </a:cubicBezTo>
                <a:cubicBezTo>
                  <a:pt x="8083930" y="2235451"/>
                  <a:pt x="8077789" y="2241592"/>
                  <a:pt x="8070214" y="2241592"/>
                </a:cubicBezTo>
                <a:cubicBezTo>
                  <a:pt x="8062639" y="2241592"/>
                  <a:pt x="8056498" y="2235451"/>
                  <a:pt x="8056498" y="2227876"/>
                </a:cubicBezTo>
                <a:cubicBezTo>
                  <a:pt x="8056498" y="2220301"/>
                  <a:pt x="8062639" y="2214160"/>
                  <a:pt x="8070214" y="2214160"/>
                </a:cubicBezTo>
                <a:close/>
                <a:moveTo>
                  <a:pt x="7864673" y="2214160"/>
                </a:moveTo>
                <a:cubicBezTo>
                  <a:pt x="7872248" y="2214160"/>
                  <a:pt x="7878389" y="2220301"/>
                  <a:pt x="7878389" y="2227876"/>
                </a:cubicBezTo>
                <a:cubicBezTo>
                  <a:pt x="7878389" y="2235451"/>
                  <a:pt x="7872248" y="2241592"/>
                  <a:pt x="7864673" y="2241592"/>
                </a:cubicBezTo>
                <a:cubicBezTo>
                  <a:pt x="7857098" y="2241592"/>
                  <a:pt x="7850957" y="2235451"/>
                  <a:pt x="7850957" y="2227876"/>
                </a:cubicBezTo>
                <a:cubicBezTo>
                  <a:pt x="7850957" y="2220301"/>
                  <a:pt x="7857098" y="2214160"/>
                  <a:pt x="7864673" y="2214160"/>
                </a:cubicBezTo>
                <a:close/>
                <a:moveTo>
                  <a:pt x="7813370" y="2214160"/>
                </a:moveTo>
                <a:cubicBezTo>
                  <a:pt x="7820945" y="2214160"/>
                  <a:pt x="7827086" y="2220301"/>
                  <a:pt x="7827086" y="2227876"/>
                </a:cubicBezTo>
                <a:cubicBezTo>
                  <a:pt x="7827086" y="2235451"/>
                  <a:pt x="7820945" y="2241592"/>
                  <a:pt x="7813370" y="2241592"/>
                </a:cubicBezTo>
                <a:cubicBezTo>
                  <a:pt x="7805795" y="2241592"/>
                  <a:pt x="7799654" y="2235451"/>
                  <a:pt x="7799654" y="2227876"/>
                </a:cubicBezTo>
                <a:cubicBezTo>
                  <a:pt x="7799654" y="2220301"/>
                  <a:pt x="7805795" y="2214160"/>
                  <a:pt x="7813370" y="2214160"/>
                </a:cubicBezTo>
                <a:close/>
                <a:moveTo>
                  <a:pt x="7762070" y="2214160"/>
                </a:moveTo>
                <a:cubicBezTo>
                  <a:pt x="7769645" y="2214160"/>
                  <a:pt x="7775786" y="2220301"/>
                  <a:pt x="7775786" y="2227876"/>
                </a:cubicBezTo>
                <a:cubicBezTo>
                  <a:pt x="7775786" y="2235451"/>
                  <a:pt x="7769645" y="2241592"/>
                  <a:pt x="7762070" y="2241592"/>
                </a:cubicBezTo>
                <a:cubicBezTo>
                  <a:pt x="7754495" y="2241592"/>
                  <a:pt x="7748354" y="2235451"/>
                  <a:pt x="7748354" y="2227876"/>
                </a:cubicBezTo>
                <a:cubicBezTo>
                  <a:pt x="7748354" y="2220301"/>
                  <a:pt x="7754495" y="2214160"/>
                  <a:pt x="7762070" y="2214160"/>
                </a:cubicBezTo>
                <a:close/>
                <a:moveTo>
                  <a:pt x="7710766" y="2214160"/>
                </a:moveTo>
                <a:cubicBezTo>
                  <a:pt x="7718341" y="2214160"/>
                  <a:pt x="7724482" y="2220301"/>
                  <a:pt x="7724482" y="2227876"/>
                </a:cubicBezTo>
                <a:cubicBezTo>
                  <a:pt x="7724482" y="2235451"/>
                  <a:pt x="7718341" y="2241592"/>
                  <a:pt x="7710766" y="2241592"/>
                </a:cubicBezTo>
                <a:cubicBezTo>
                  <a:pt x="7703191" y="2241592"/>
                  <a:pt x="7697050" y="2235451"/>
                  <a:pt x="7697050" y="2227876"/>
                </a:cubicBezTo>
                <a:cubicBezTo>
                  <a:pt x="7697050" y="2220301"/>
                  <a:pt x="7703191" y="2214160"/>
                  <a:pt x="7710766" y="2214160"/>
                </a:cubicBezTo>
                <a:close/>
                <a:moveTo>
                  <a:pt x="7659133" y="2214160"/>
                </a:moveTo>
                <a:cubicBezTo>
                  <a:pt x="7666708" y="2214160"/>
                  <a:pt x="7672849" y="2220301"/>
                  <a:pt x="7672849" y="2227876"/>
                </a:cubicBezTo>
                <a:cubicBezTo>
                  <a:pt x="7672849" y="2235451"/>
                  <a:pt x="7666708" y="2241592"/>
                  <a:pt x="7659133" y="2241592"/>
                </a:cubicBezTo>
                <a:cubicBezTo>
                  <a:pt x="7651558" y="2241592"/>
                  <a:pt x="7645417" y="2235451"/>
                  <a:pt x="7645417" y="2227876"/>
                </a:cubicBezTo>
                <a:cubicBezTo>
                  <a:pt x="7645417" y="2220301"/>
                  <a:pt x="7651558" y="2214160"/>
                  <a:pt x="7659133" y="2214160"/>
                </a:cubicBezTo>
                <a:close/>
                <a:moveTo>
                  <a:pt x="7607829" y="2214160"/>
                </a:moveTo>
                <a:cubicBezTo>
                  <a:pt x="7615404" y="2214160"/>
                  <a:pt x="7621545" y="2220301"/>
                  <a:pt x="7621545" y="2227876"/>
                </a:cubicBezTo>
                <a:cubicBezTo>
                  <a:pt x="7621545" y="2235451"/>
                  <a:pt x="7615404" y="2241592"/>
                  <a:pt x="7607829" y="2241592"/>
                </a:cubicBezTo>
                <a:cubicBezTo>
                  <a:pt x="7600254" y="2241592"/>
                  <a:pt x="7594113" y="2235451"/>
                  <a:pt x="7594113" y="2227876"/>
                </a:cubicBezTo>
                <a:cubicBezTo>
                  <a:pt x="7594113" y="2220301"/>
                  <a:pt x="7600254" y="2214160"/>
                  <a:pt x="7607829" y="2214160"/>
                </a:cubicBezTo>
                <a:close/>
                <a:moveTo>
                  <a:pt x="7556526" y="2214160"/>
                </a:moveTo>
                <a:cubicBezTo>
                  <a:pt x="7564101" y="2214160"/>
                  <a:pt x="7570242" y="2220301"/>
                  <a:pt x="7570242" y="2227876"/>
                </a:cubicBezTo>
                <a:cubicBezTo>
                  <a:pt x="7570242" y="2235451"/>
                  <a:pt x="7564101" y="2241592"/>
                  <a:pt x="7556526" y="2241592"/>
                </a:cubicBezTo>
                <a:cubicBezTo>
                  <a:pt x="7548951" y="2241592"/>
                  <a:pt x="7542810" y="2235451"/>
                  <a:pt x="7542810" y="2227876"/>
                </a:cubicBezTo>
                <a:cubicBezTo>
                  <a:pt x="7542810" y="2220301"/>
                  <a:pt x="7548951" y="2214160"/>
                  <a:pt x="7556526" y="2214160"/>
                </a:cubicBezTo>
                <a:close/>
                <a:moveTo>
                  <a:pt x="7505222" y="2214160"/>
                </a:moveTo>
                <a:cubicBezTo>
                  <a:pt x="7512797" y="2214160"/>
                  <a:pt x="7518938" y="2220301"/>
                  <a:pt x="7518938" y="2227876"/>
                </a:cubicBezTo>
                <a:cubicBezTo>
                  <a:pt x="7518938" y="2235451"/>
                  <a:pt x="7512797" y="2241592"/>
                  <a:pt x="7505222" y="2241592"/>
                </a:cubicBezTo>
                <a:cubicBezTo>
                  <a:pt x="7497647" y="2241592"/>
                  <a:pt x="7491506" y="2235451"/>
                  <a:pt x="7491506" y="2227876"/>
                </a:cubicBezTo>
                <a:cubicBezTo>
                  <a:pt x="7491506" y="2220301"/>
                  <a:pt x="7497647" y="2214160"/>
                  <a:pt x="7505222" y="2214160"/>
                </a:cubicBezTo>
                <a:close/>
                <a:moveTo>
                  <a:pt x="7453588" y="2214160"/>
                </a:moveTo>
                <a:cubicBezTo>
                  <a:pt x="7461163" y="2214160"/>
                  <a:pt x="7467304" y="2220301"/>
                  <a:pt x="7467304" y="2227876"/>
                </a:cubicBezTo>
                <a:cubicBezTo>
                  <a:pt x="7467304" y="2235451"/>
                  <a:pt x="7461163" y="2241592"/>
                  <a:pt x="7453588" y="2241592"/>
                </a:cubicBezTo>
                <a:cubicBezTo>
                  <a:pt x="7446013" y="2241592"/>
                  <a:pt x="7439872" y="2235451"/>
                  <a:pt x="7439872" y="2227876"/>
                </a:cubicBezTo>
                <a:cubicBezTo>
                  <a:pt x="7439872" y="2220301"/>
                  <a:pt x="7446013" y="2214160"/>
                  <a:pt x="7453588" y="2214160"/>
                </a:cubicBezTo>
                <a:close/>
                <a:moveTo>
                  <a:pt x="7402288" y="2214160"/>
                </a:moveTo>
                <a:cubicBezTo>
                  <a:pt x="7409863" y="2214160"/>
                  <a:pt x="7416004" y="2220301"/>
                  <a:pt x="7416004" y="2227876"/>
                </a:cubicBezTo>
                <a:cubicBezTo>
                  <a:pt x="7416004" y="2235451"/>
                  <a:pt x="7409863" y="2241592"/>
                  <a:pt x="7402288" y="2241592"/>
                </a:cubicBezTo>
                <a:cubicBezTo>
                  <a:pt x="7394713" y="2241592"/>
                  <a:pt x="7388572" y="2235451"/>
                  <a:pt x="7388572" y="2227876"/>
                </a:cubicBezTo>
                <a:cubicBezTo>
                  <a:pt x="7388572" y="2220301"/>
                  <a:pt x="7394713" y="2214160"/>
                  <a:pt x="7402288" y="2214160"/>
                </a:cubicBezTo>
                <a:close/>
                <a:moveTo>
                  <a:pt x="7350967" y="2214160"/>
                </a:moveTo>
                <a:cubicBezTo>
                  <a:pt x="7358542" y="2214160"/>
                  <a:pt x="7364683" y="2220301"/>
                  <a:pt x="7364683" y="2227876"/>
                </a:cubicBezTo>
                <a:cubicBezTo>
                  <a:pt x="7364683" y="2235451"/>
                  <a:pt x="7358542" y="2241592"/>
                  <a:pt x="7350967" y="2241592"/>
                </a:cubicBezTo>
                <a:cubicBezTo>
                  <a:pt x="7343392" y="2241592"/>
                  <a:pt x="7337251" y="2235451"/>
                  <a:pt x="7337251" y="2227876"/>
                </a:cubicBezTo>
                <a:cubicBezTo>
                  <a:pt x="7337251" y="2220301"/>
                  <a:pt x="7343392" y="2214160"/>
                  <a:pt x="7350967" y="2214160"/>
                </a:cubicBezTo>
                <a:close/>
                <a:moveTo>
                  <a:pt x="7299351" y="2214160"/>
                </a:moveTo>
                <a:cubicBezTo>
                  <a:pt x="7306926" y="2214160"/>
                  <a:pt x="7313067" y="2220301"/>
                  <a:pt x="7313067" y="2227876"/>
                </a:cubicBezTo>
                <a:cubicBezTo>
                  <a:pt x="7313067" y="2235451"/>
                  <a:pt x="7306926" y="2241592"/>
                  <a:pt x="7299351" y="2241592"/>
                </a:cubicBezTo>
                <a:cubicBezTo>
                  <a:pt x="7291776" y="2241592"/>
                  <a:pt x="7285635" y="2235451"/>
                  <a:pt x="7285635" y="2227876"/>
                </a:cubicBezTo>
                <a:cubicBezTo>
                  <a:pt x="7285635" y="2220301"/>
                  <a:pt x="7291776" y="2214160"/>
                  <a:pt x="7299351" y="2214160"/>
                </a:cubicBezTo>
                <a:close/>
                <a:moveTo>
                  <a:pt x="7248048" y="2214160"/>
                </a:moveTo>
                <a:cubicBezTo>
                  <a:pt x="7255623" y="2214160"/>
                  <a:pt x="7261764" y="2220301"/>
                  <a:pt x="7261764" y="2227876"/>
                </a:cubicBezTo>
                <a:cubicBezTo>
                  <a:pt x="7261764" y="2235451"/>
                  <a:pt x="7255623" y="2241592"/>
                  <a:pt x="7248048" y="2241592"/>
                </a:cubicBezTo>
                <a:cubicBezTo>
                  <a:pt x="7240473" y="2241592"/>
                  <a:pt x="7234332" y="2235451"/>
                  <a:pt x="7234332" y="2227876"/>
                </a:cubicBezTo>
                <a:cubicBezTo>
                  <a:pt x="7234332" y="2220301"/>
                  <a:pt x="7240473" y="2214160"/>
                  <a:pt x="7248048" y="2214160"/>
                </a:cubicBezTo>
                <a:close/>
                <a:moveTo>
                  <a:pt x="7196414" y="2214160"/>
                </a:moveTo>
                <a:cubicBezTo>
                  <a:pt x="7203989" y="2214160"/>
                  <a:pt x="7210130" y="2220301"/>
                  <a:pt x="7210130" y="2227876"/>
                </a:cubicBezTo>
                <a:cubicBezTo>
                  <a:pt x="7210130" y="2235451"/>
                  <a:pt x="7203989" y="2241592"/>
                  <a:pt x="7196414" y="2241592"/>
                </a:cubicBezTo>
                <a:cubicBezTo>
                  <a:pt x="7188839" y="2241592"/>
                  <a:pt x="7182698" y="2235451"/>
                  <a:pt x="7182698" y="2227876"/>
                </a:cubicBezTo>
                <a:cubicBezTo>
                  <a:pt x="7182698" y="2220301"/>
                  <a:pt x="7188839" y="2214160"/>
                  <a:pt x="7196414" y="2214160"/>
                </a:cubicBezTo>
                <a:close/>
                <a:moveTo>
                  <a:pt x="2456132" y="2214160"/>
                </a:moveTo>
                <a:cubicBezTo>
                  <a:pt x="2463704" y="2214160"/>
                  <a:pt x="2469848" y="2220301"/>
                  <a:pt x="2469848" y="2227876"/>
                </a:cubicBezTo>
                <a:cubicBezTo>
                  <a:pt x="2469848" y="2235451"/>
                  <a:pt x="2463704" y="2241592"/>
                  <a:pt x="2456132" y="2241592"/>
                </a:cubicBezTo>
                <a:cubicBezTo>
                  <a:pt x="2448552" y="2241592"/>
                  <a:pt x="2442413" y="2235451"/>
                  <a:pt x="2442413" y="2227876"/>
                </a:cubicBezTo>
                <a:cubicBezTo>
                  <a:pt x="2442413" y="2220301"/>
                  <a:pt x="2448552" y="2214160"/>
                  <a:pt x="2456132" y="2214160"/>
                </a:cubicBezTo>
                <a:close/>
                <a:moveTo>
                  <a:pt x="2353191" y="2214160"/>
                </a:moveTo>
                <a:cubicBezTo>
                  <a:pt x="2360770" y="2214160"/>
                  <a:pt x="2366911" y="2220301"/>
                  <a:pt x="2366911" y="2227876"/>
                </a:cubicBezTo>
                <a:cubicBezTo>
                  <a:pt x="2366911" y="2235451"/>
                  <a:pt x="2360770" y="2241592"/>
                  <a:pt x="2353191" y="2241592"/>
                </a:cubicBezTo>
                <a:cubicBezTo>
                  <a:pt x="2345618" y="2241592"/>
                  <a:pt x="2339477" y="2235451"/>
                  <a:pt x="2339477" y="2227876"/>
                </a:cubicBezTo>
                <a:cubicBezTo>
                  <a:pt x="2339477" y="2220301"/>
                  <a:pt x="2345618" y="2214160"/>
                  <a:pt x="2353191" y="2214160"/>
                </a:cubicBezTo>
                <a:close/>
                <a:moveTo>
                  <a:pt x="2250255" y="2214160"/>
                </a:moveTo>
                <a:cubicBezTo>
                  <a:pt x="2257829" y="2214160"/>
                  <a:pt x="2263974" y="2220301"/>
                  <a:pt x="2263974" y="2227876"/>
                </a:cubicBezTo>
                <a:cubicBezTo>
                  <a:pt x="2263974" y="2235451"/>
                  <a:pt x="2257829" y="2241592"/>
                  <a:pt x="2250255" y="2241592"/>
                </a:cubicBezTo>
                <a:cubicBezTo>
                  <a:pt x="2242681" y="2241592"/>
                  <a:pt x="2236538" y="2235451"/>
                  <a:pt x="2236538" y="2227876"/>
                </a:cubicBezTo>
                <a:cubicBezTo>
                  <a:pt x="2236538" y="2220301"/>
                  <a:pt x="2242681" y="2214160"/>
                  <a:pt x="2250255" y="2214160"/>
                </a:cubicBezTo>
                <a:close/>
                <a:moveTo>
                  <a:pt x="2147652" y="2214160"/>
                </a:moveTo>
                <a:cubicBezTo>
                  <a:pt x="2155224" y="2214160"/>
                  <a:pt x="2161367" y="2220301"/>
                  <a:pt x="2161367" y="2227876"/>
                </a:cubicBezTo>
                <a:cubicBezTo>
                  <a:pt x="2161367" y="2235451"/>
                  <a:pt x="2155224" y="2241592"/>
                  <a:pt x="2147652" y="2241592"/>
                </a:cubicBezTo>
                <a:cubicBezTo>
                  <a:pt x="2140072" y="2241592"/>
                  <a:pt x="2133934" y="2235451"/>
                  <a:pt x="2133934" y="2227876"/>
                </a:cubicBezTo>
                <a:cubicBezTo>
                  <a:pt x="2133934" y="2220301"/>
                  <a:pt x="2140072" y="2214160"/>
                  <a:pt x="2147652" y="2214160"/>
                </a:cubicBezTo>
                <a:close/>
                <a:moveTo>
                  <a:pt x="2044719" y="2214160"/>
                </a:moveTo>
                <a:cubicBezTo>
                  <a:pt x="2052288" y="2214160"/>
                  <a:pt x="2058429" y="2220301"/>
                  <a:pt x="2058429" y="2227876"/>
                </a:cubicBezTo>
                <a:cubicBezTo>
                  <a:pt x="2058429" y="2235451"/>
                  <a:pt x="2052288" y="2241592"/>
                  <a:pt x="2044719" y="2241592"/>
                </a:cubicBezTo>
                <a:cubicBezTo>
                  <a:pt x="2037138" y="2241592"/>
                  <a:pt x="2030997" y="2235451"/>
                  <a:pt x="2030997" y="2227876"/>
                </a:cubicBezTo>
                <a:cubicBezTo>
                  <a:pt x="2030997" y="2220301"/>
                  <a:pt x="2037138" y="2214160"/>
                  <a:pt x="2044719" y="2214160"/>
                </a:cubicBezTo>
                <a:close/>
                <a:moveTo>
                  <a:pt x="1942107" y="2214160"/>
                </a:moveTo>
                <a:cubicBezTo>
                  <a:pt x="1949682" y="2214160"/>
                  <a:pt x="1955823" y="2220301"/>
                  <a:pt x="1955823" y="2227876"/>
                </a:cubicBezTo>
                <a:cubicBezTo>
                  <a:pt x="1955823" y="2235451"/>
                  <a:pt x="1949682" y="2241592"/>
                  <a:pt x="1942107" y="2241592"/>
                </a:cubicBezTo>
                <a:cubicBezTo>
                  <a:pt x="1934535" y="2241592"/>
                  <a:pt x="1928390" y="2235451"/>
                  <a:pt x="1928390" y="2227876"/>
                </a:cubicBezTo>
                <a:cubicBezTo>
                  <a:pt x="1928390" y="2220301"/>
                  <a:pt x="1934535" y="2214160"/>
                  <a:pt x="1942107" y="2214160"/>
                </a:cubicBezTo>
                <a:close/>
                <a:moveTo>
                  <a:pt x="1839500" y="2214160"/>
                </a:moveTo>
                <a:cubicBezTo>
                  <a:pt x="1847078" y="2214160"/>
                  <a:pt x="1853219" y="2220301"/>
                  <a:pt x="1853219" y="2227876"/>
                </a:cubicBezTo>
                <a:cubicBezTo>
                  <a:pt x="1853219" y="2235451"/>
                  <a:pt x="1847078" y="2241592"/>
                  <a:pt x="1839500" y="2241592"/>
                </a:cubicBezTo>
                <a:cubicBezTo>
                  <a:pt x="1831926" y="2241592"/>
                  <a:pt x="1825787" y="2235451"/>
                  <a:pt x="1825787" y="2227876"/>
                </a:cubicBezTo>
                <a:cubicBezTo>
                  <a:pt x="1825787" y="2220301"/>
                  <a:pt x="1831926" y="2214160"/>
                  <a:pt x="1839500" y="2214160"/>
                </a:cubicBezTo>
                <a:close/>
                <a:moveTo>
                  <a:pt x="1736563" y="2214160"/>
                </a:moveTo>
                <a:cubicBezTo>
                  <a:pt x="1744141" y="2214160"/>
                  <a:pt x="1750281" y="2220301"/>
                  <a:pt x="1750281" y="2227876"/>
                </a:cubicBezTo>
                <a:cubicBezTo>
                  <a:pt x="1750281" y="2235451"/>
                  <a:pt x="1744141" y="2241592"/>
                  <a:pt x="1736563" y="2241592"/>
                </a:cubicBezTo>
                <a:cubicBezTo>
                  <a:pt x="1728987" y="2241592"/>
                  <a:pt x="1722849" y="2235451"/>
                  <a:pt x="1722849" y="2227876"/>
                </a:cubicBezTo>
                <a:cubicBezTo>
                  <a:pt x="1722849" y="2220301"/>
                  <a:pt x="1728987" y="2214160"/>
                  <a:pt x="1736563" y="2214160"/>
                </a:cubicBezTo>
                <a:close/>
                <a:moveTo>
                  <a:pt x="1633960" y="2214160"/>
                </a:moveTo>
                <a:cubicBezTo>
                  <a:pt x="1641537" y="2214160"/>
                  <a:pt x="1647675" y="2220301"/>
                  <a:pt x="1647675" y="2227876"/>
                </a:cubicBezTo>
                <a:cubicBezTo>
                  <a:pt x="1647675" y="2235451"/>
                  <a:pt x="1641537" y="2241592"/>
                  <a:pt x="1633960" y="2241592"/>
                </a:cubicBezTo>
                <a:cubicBezTo>
                  <a:pt x="1626386" y="2241592"/>
                  <a:pt x="1620246" y="2235451"/>
                  <a:pt x="1620246" y="2227876"/>
                </a:cubicBezTo>
                <a:cubicBezTo>
                  <a:pt x="1620246" y="2220301"/>
                  <a:pt x="1626386" y="2214160"/>
                  <a:pt x="1633960" y="2214160"/>
                </a:cubicBezTo>
                <a:close/>
                <a:moveTo>
                  <a:pt x="1531354" y="2214160"/>
                </a:moveTo>
                <a:cubicBezTo>
                  <a:pt x="1538932" y="2214160"/>
                  <a:pt x="1545073" y="2220301"/>
                  <a:pt x="1545073" y="2227876"/>
                </a:cubicBezTo>
                <a:cubicBezTo>
                  <a:pt x="1545073" y="2235451"/>
                  <a:pt x="1538932" y="2241592"/>
                  <a:pt x="1531354" y="2241592"/>
                </a:cubicBezTo>
                <a:cubicBezTo>
                  <a:pt x="1523781" y="2241592"/>
                  <a:pt x="1517638" y="2235451"/>
                  <a:pt x="1517638" y="2227876"/>
                </a:cubicBezTo>
                <a:cubicBezTo>
                  <a:pt x="1517638" y="2220301"/>
                  <a:pt x="1523781" y="2214160"/>
                  <a:pt x="1531354" y="2214160"/>
                </a:cubicBezTo>
                <a:close/>
                <a:moveTo>
                  <a:pt x="1428756" y="2214160"/>
                </a:moveTo>
                <a:cubicBezTo>
                  <a:pt x="1436328" y="2214160"/>
                  <a:pt x="1442471" y="2220301"/>
                  <a:pt x="1442471" y="2227876"/>
                </a:cubicBezTo>
                <a:cubicBezTo>
                  <a:pt x="1442471" y="2235451"/>
                  <a:pt x="1436328" y="2241592"/>
                  <a:pt x="1428756" y="2241592"/>
                </a:cubicBezTo>
                <a:cubicBezTo>
                  <a:pt x="1421177" y="2241592"/>
                  <a:pt x="1415037" y="2235451"/>
                  <a:pt x="1415037" y="2227876"/>
                </a:cubicBezTo>
                <a:cubicBezTo>
                  <a:pt x="1415037" y="2220301"/>
                  <a:pt x="1421177" y="2214160"/>
                  <a:pt x="1428756" y="2214160"/>
                </a:cubicBezTo>
                <a:close/>
                <a:moveTo>
                  <a:pt x="4630290" y="2211508"/>
                </a:moveTo>
                <a:cubicBezTo>
                  <a:pt x="4637865" y="2211508"/>
                  <a:pt x="4644006" y="2217649"/>
                  <a:pt x="4644006" y="2225224"/>
                </a:cubicBezTo>
                <a:cubicBezTo>
                  <a:pt x="4644006" y="2232799"/>
                  <a:pt x="4637865" y="2238940"/>
                  <a:pt x="4630290" y="2238940"/>
                </a:cubicBezTo>
                <a:cubicBezTo>
                  <a:pt x="4622715" y="2238940"/>
                  <a:pt x="4616574" y="2232799"/>
                  <a:pt x="4616574" y="2225224"/>
                </a:cubicBezTo>
                <a:cubicBezTo>
                  <a:pt x="4616574" y="2217649"/>
                  <a:pt x="4622715" y="2211508"/>
                  <a:pt x="4630290" y="2211508"/>
                </a:cubicBezTo>
                <a:close/>
                <a:moveTo>
                  <a:pt x="4802732" y="2208200"/>
                </a:moveTo>
                <a:cubicBezTo>
                  <a:pt x="4810307" y="2208200"/>
                  <a:pt x="4816448" y="2214341"/>
                  <a:pt x="4816448" y="2221916"/>
                </a:cubicBezTo>
                <a:cubicBezTo>
                  <a:pt x="4816448" y="2229491"/>
                  <a:pt x="4810307" y="2235632"/>
                  <a:pt x="4802732" y="2235632"/>
                </a:cubicBezTo>
                <a:cubicBezTo>
                  <a:pt x="4795157" y="2235632"/>
                  <a:pt x="4789016" y="2229491"/>
                  <a:pt x="4789016" y="2221916"/>
                </a:cubicBezTo>
                <a:cubicBezTo>
                  <a:pt x="4789016" y="2214341"/>
                  <a:pt x="4795157" y="2208200"/>
                  <a:pt x="4802732" y="2208200"/>
                </a:cubicBezTo>
                <a:close/>
                <a:moveTo>
                  <a:pt x="4711714" y="2203568"/>
                </a:moveTo>
                <a:cubicBezTo>
                  <a:pt x="4719289" y="2203568"/>
                  <a:pt x="4725430" y="2209709"/>
                  <a:pt x="4725430" y="2217284"/>
                </a:cubicBezTo>
                <a:cubicBezTo>
                  <a:pt x="4725430" y="2224859"/>
                  <a:pt x="4719289" y="2231000"/>
                  <a:pt x="4711714" y="2231000"/>
                </a:cubicBezTo>
                <a:cubicBezTo>
                  <a:pt x="4704139" y="2231000"/>
                  <a:pt x="4697998" y="2224859"/>
                  <a:pt x="4697998" y="2217284"/>
                </a:cubicBezTo>
                <a:cubicBezTo>
                  <a:pt x="4697998" y="2209709"/>
                  <a:pt x="4704139" y="2203568"/>
                  <a:pt x="4711714" y="2203568"/>
                </a:cubicBezTo>
                <a:close/>
                <a:moveTo>
                  <a:pt x="4510142" y="2203568"/>
                </a:moveTo>
                <a:cubicBezTo>
                  <a:pt x="4517717" y="2203568"/>
                  <a:pt x="4523858" y="2209709"/>
                  <a:pt x="4523858" y="2217284"/>
                </a:cubicBezTo>
                <a:cubicBezTo>
                  <a:pt x="4523858" y="2224859"/>
                  <a:pt x="4517717" y="2231000"/>
                  <a:pt x="4510142" y="2231000"/>
                </a:cubicBezTo>
                <a:cubicBezTo>
                  <a:pt x="4502567" y="2231000"/>
                  <a:pt x="4496426" y="2224859"/>
                  <a:pt x="4496426" y="2217284"/>
                </a:cubicBezTo>
                <a:cubicBezTo>
                  <a:pt x="4496426" y="2209709"/>
                  <a:pt x="4502567" y="2203568"/>
                  <a:pt x="4510142" y="2203568"/>
                </a:cubicBezTo>
                <a:close/>
                <a:moveTo>
                  <a:pt x="4395953" y="2199263"/>
                </a:moveTo>
                <a:cubicBezTo>
                  <a:pt x="4403528" y="2199263"/>
                  <a:pt x="4409669" y="2205404"/>
                  <a:pt x="4409669" y="2212979"/>
                </a:cubicBezTo>
                <a:cubicBezTo>
                  <a:pt x="4409669" y="2220554"/>
                  <a:pt x="4403528" y="2226695"/>
                  <a:pt x="4395953" y="2226695"/>
                </a:cubicBezTo>
                <a:cubicBezTo>
                  <a:pt x="4388378" y="2226695"/>
                  <a:pt x="4382237" y="2220554"/>
                  <a:pt x="4382237" y="2212979"/>
                </a:cubicBezTo>
                <a:cubicBezTo>
                  <a:pt x="4382237" y="2205404"/>
                  <a:pt x="4388378" y="2199263"/>
                  <a:pt x="4395953" y="2199263"/>
                </a:cubicBezTo>
                <a:close/>
                <a:moveTo>
                  <a:pt x="4846422" y="2194301"/>
                </a:moveTo>
                <a:cubicBezTo>
                  <a:pt x="4853997" y="2194301"/>
                  <a:pt x="4860138" y="2200442"/>
                  <a:pt x="4860138" y="2208017"/>
                </a:cubicBezTo>
                <a:cubicBezTo>
                  <a:pt x="4860138" y="2215592"/>
                  <a:pt x="4853997" y="2221733"/>
                  <a:pt x="4846422" y="2221733"/>
                </a:cubicBezTo>
                <a:cubicBezTo>
                  <a:pt x="4838847" y="2221733"/>
                  <a:pt x="4832706" y="2215592"/>
                  <a:pt x="4832706" y="2208017"/>
                </a:cubicBezTo>
                <a:cubicBezTo>
                  <a:pt x="4832706" y="2200442"/>
                  <a:pt x="4838847" y="2194301"/>
                  <a:pt x="4846422" y="2194301"/>
                </a:cubicBezTo>
                <a:close/>
                <a:moveTo>
                  <a:pt x="2509746" y="2191319"/>
                </a:moveTo>
                <a:cubicBezTo>
                  <a:pt x="2517320" y="2191319"/>
                  <a:pt x="2523463" y="2197460"/>
                  <a:pt x="2523463" y="2205035"/>
                </a:cubicBezTo>
                <a:cubicBezTo>
                  <a:pt x="2523463" y="2212610"/>
                  <a:pt x="2517320" y="2218751"/>
                  <a:pt x="2509746" y="2218751"/>
                </a:cubicBezTo>
                <a:cubicBezTo>
                  <a:pt x="2502176" y="2218751"/>
                  <a:pt x="2496033" y="2212610"/>
                  <a:pt x="2496033" y="2205035"/>
                </a:cubicBezTo>
                <a:cubicBezTo>
                  <a:pt x="2496033" y="2197460"/>
                  <a:pt x="2502176" y="2191319"/>
                  <a:pt x="2509746" y="2191319"/>
                </a:cubicBezTo>
                <a:close/>
                <a:moveTo>
                  <a:pt x="2406811" y="2191319"/>
                </a:moveTo>
                <a:cubicBezTo>
                  <a:pt x="2414388" y="2191319"/>
                  <a:pt x="2420526" y="2197460"/>
                  <a:pt x="2420526" y="2205035"/>
                </a:cubicBezTo>
                <a:cubicBezTo>
                  <a:pt x="2420526" y="2212610"/>
                  <a:pt x="2414388" y="2218751"/>
                  <a:pt x="2406811" y="2218751"/>
                </a:cubicBezTo>
                <a:cubicBezTo>
                  <a:pt x="2399236" y="2218751"/>
                  <a:pt x="2393097" y="2212610"/>
                  <a:pt x="2393097" y="2205035"/>
                </a:cubicBezTo>
                <a:cubicBezTo>
                  <a:pt x="2393097" y="2197460"/>
                  <a:pt x="2399236" y="2191319"/>
                  <a:pt x="2406811" y="2191319"/>
                </a:cubicBezTo>
                <a:close/>
                <a:moveTo>
                  <a:pt x="2303876" y="2191319"/>
                </a:moveTo>
                <a:cubicBezTo>
                  <a:pt x="2311451" y="2191319"/>
                  <a:pt x="2317589" y="2197460"/>
                  <a:pt x="2317589" y="2205035"/>
                </a:cubicBezTo>
                <a:cubicBezTo>
                  <a:pt x="2317589" y="2212610"/>
                  <a:pt x="2311451" y="2218751"/>
                  <a:pt x="2303876" y="2218751"/>
                </a:cubicBezTo>
                <a:cubicBezTo>
                  <a:pt x="2296299" y="2218751"/>
                  <a:pt x="2290157" y="2212610"/>
                  <a:pt x="2290157" y="2205035"/>
                </a:cubicBezTo>
                <a:cubicBezTo>
                  <a:pt x="2290157" y="2197460"/>
                  <a:pt x="2296299" y="2191319"/>
                  <a:pt x="2303876" y="2191319"/>
                </a:cubicBezTo>
                <a:close/>
                <a:moveTo>
                  <a:pt x="2200936" y="2191319"/>
                </a:moveTo>
                <a:cubicBezTo>
                  <a:pt x="2208512" y="2191319"/>
                  <a:pt x="2214656" y="2197460"/>
                  <a:pt x="2214656" y="2205035"/>
                </a:cubicBezTo>
                <a:cubicBezTo>
                  <a:pt x="2214656" y="2212610"/>
                  <a:pt x="2208512" y="2218751"/>
                  <a:pt x="2200936" y="2218751"/>
                </a:cubicBezTo>
                <a:cubicBezTo>
                  <a:pt x="2193365" y="2218751"/>
                  <a:pt x="2187222" y="2212610"/>
                  <a:pt x="2187222" y="2205035"/>
                </a:cubicBezTo>
                <a:cubicBezTo>
                  <a:pt x="2187222" y="2197460"/>
                  <a:pt x="2193365" y="2191319"/>
                  <a:pt x="2200936" y="2191319"/>
                </a:cubicBezTo>
                <a:close/>
                <a:moveTo>
                  <a:pt x="2098331" y="2191319"/>
                </a:moveTo>
                <a:cubicBezTo>
                  <a:pt x="2105909" y="2191319"/>
                  <a:pt x="2112049" y="2197460"/>
                  <a:pt x="2112049" y="2205035"/>
                </a:cubicBezTo>
                <a:cubicBezTo>
                  <a:pt x="2112049" y="2212610"/>
                  <a:pt x="2105909" y="2218751"/>
                  <a:pt x="2098331" y="2218751"/>
                </a:cubicBezTo>
                <a:cubicBezTo>
                  <a:pt x="2090759" y="2218751"/>
                  <a:pt x="2084616" y="2212610"/>
                  <a:pt x="2084616" y="2205035"/>
                </a:cubicBezTo>
                <a:cubicBezTo>
                  <a:pt x="2084616" y="2197460"/>
                  <a:pt x="2090759" y="2191319"/>
                  <a:pt x="2098331" y="2191319"/>
                </a:cubicBezTo>
                <a:close/>
                <a:moveTo>
                  <a:pt x="1995401" y="2191319"/>
                </a:moveTo>
                <a:cubicBezTo>
                  <a:pt x="2002976" y="2191319"/>
                  <a:pt x="2009114" y="2197460"/>
                  <a:pt x="2009114" y="2205035"/>
                </a:cubicBezTo>
                <a:cubicBezTo>
                  <a:pt x="2009114" y="2212610"/>
                  <a:pt x="2002976" y="2218751"/>
                  <a:pt x="1995401" y="2218751"/>
                </a:cubicBezTo>
                <a:cubicBezTo>
                  <a:pt x="1987821" y="2218751"/>
                  <a:pt x="1981679" y="2212610"/>
                  <a:pt x="1981679" y="2205035"/>
                </a:cubicBezTo>
                <a:cubicBezTo>
                  <a:pt x="1981679" y="2197460"/>
                  <a:pt x="1987821" y="2191319"/>
                  <a:pt x="1995401" y="2191319"/>
                </a:cubicBezTo>
                <a:close/>
                <a:moveTo>
                  <a:pt x="1892457" y="2191319"/>
                </a:moveTo>
                <a:cubicBezTo>
                  <a:pt x="1900039" y="2191319"/>
                  <a:pt x="1906176" y="2197460"/>
                  <a:pt x="1906176" y="2205035"/>
                </a:cubicBezTo>
                <a:cubicBezTo>
                  <a:pt x="1906176" y="2212610"/>
                  <a:pt x="1900039" y="2218751"/>
                  <a:pt x="1892457" y="2218751"/>
                </a:cubicBezTo>
                <a:cubicBezTo>
                  <a:pt x="1884886" y="2218751"/>
                  <a:pt x="1878743" y="2212610"/>
                  <a:pt x="1878743" y="2205035"/>
                </a:cubicBezTo>
                <a:cubicBezTo>
                  <a:pt x="1878743" y="2197460"/>
                  <a:pt x="1884886" y="2191319"/>
                  <a:pt x="1892457" y="2191319"/>
                </a:cubicBezTo>
                <a:close/>
                <a:moveTo>
                  <a:pt x="1789857" y="2191319"/>
                </a:moveTo>
                <a:cubicBezTo>
                  <a:pt x="1797435" y="2191319"/>
                  <a:pt x="1803576" y="2197460"/>
                  <a:pt x="1803576" y="2205035"/>
                </a:cubicBezTo>
                <a:cubicBezTo>
                  <a:pt x="1803576" y="2212610"/>
                  <a:pt x="1797435" y="2218751"/>
                  <a:pt x="1789857" y="2218751"/>
                </a:cubicBezTo>
                <a:cubicBezTo>
                  <a:pt x="1782278" y="2218751"/>
                  <a:pt x="1776142" y="2212610"/>
                  <a:pt x="1776142" y="2205035"/>
                </a:cubicBezTo>
                <a:cubicBezTo>
                  <a:pt x="1776142" y="2197460"/>
                  <a:pt x="1782278" y="2191319"/>
                  <a:pt x="1789857" y="2191319"/>
                </a:cubicBezTo>
                <a:close/>
                <a:moveTo>
                  <a:pt x="1686920" y="2191319"/>
                </a:moveTo>
                <a:cubicBezTo>
                  <a:pt x="1694497" y="2191319"/>
                  <a:pt x="1700632" y="2197460"/>
                  <a:pt x="1700632" y="2205035"/>
                </a:cubicBezTo>
                <a:cubicBezTo>
                  <a:pt x="1700632" y="2212610"/>
                  <a:pt x="1694497" y="2218751"/>
                  <a:pt x="1686920" y="2218751"/>
                </a:cubicBezTo>
                <a:cubicBezTo>
                  <a:pt x="1679342" y="2218751"/>
                  <a:pt x="1673205" y="2212610"/>
                  <a:pt x="1673205" y="2205035"/>
                </a:cubicBezTo>
                <a:cubicBezTo>
                  <a:pt x="1673205" y="2197460"/>
                  <a:pt x="1679342" y="2191319"/>
                  <a:pt x="1686920" y="2191319"/>
                </a:cubicBezTo>
                <a:close/>
                <a:moveTo>
                  <a:pt x="1584315" y="2191319"/>
                </a:moveTo>
                <a:cubicBezTo>
                  <a:pt x="1591886" y="2191319"/>
                  <a:pt x="1598030" y="2197460"/>
                  <a:pt x="1598030" y="2205035"/>
                </a:cubicBezTo>
                <a:cubicBezTo>
                  <a:pt x="1598030" y="2212610"/>
                  <a:pt x="1591886" y="2218751"/>
                  <a:pt x="1584315" y="2218751"/>
                </a:cubicBezTo>
                <a:cubicBezTo>
                  <a:pt x="1576737" y="2218751"/>
                  <a:pt x="1570599" y="2212610"/>
                  <a:pt x="1570599" y="2205035"/>
                </a:cubicBezTo>
                <a:cubicBezTo>
                  <a:pt x="1570599" y="2197460"/>
                  <a:pt x="1576737" y="2191319"/>
                  <a:pt x="1584315" y="2191319"/>
                </a:cubicBezTo>
                <a:close/>
                <a:moveTo>
                  <a:pt x="1481712" y="2191319"/>
                </a:moveTo>
                <a:cubicBezTo>
                  <a:pt x="1489280" y="2191319"/>
                  <a:pt x="1495427" y="2197460"/>
                  <a:pt x="1495427" y="2205035"/>
                </a:cubicBezTo>
                <a:cubicBezTo>
                  <a:pt x="1495427" y="2212610"/>
                  <a:pt x="1489280" y="2218751"/>
                  <a:pt x="1481712" y="2218751"/>
                </a:cubicBezTo>
                <a:cubicBezTo>
                  <a:pt x="1474132" y="2218751"/>
                  <a:pt x="1467992" y="2212610"/>
                  <a:pt x="1467992" y="2205035"/>
                </a:cubicBezTo>
                <a:cubicBezTo>
                  <a:pt x="1467992" y="2197460"/>
                  <a:pt x="1474132" y="2191319"/>
                  <a:pt x="1481712" y="2191319"/>
                </a:cubicBezTo>
                <a:close/>
                <a:moveTo>
                  <a:pt x="1378768" y="2191319"/>
                </a:moveTo>
                <a:cubicBezTo>
                  <a:pt x="1386352" y="2191319"/>
                  <a:pt x="1392489" y="2197460"/>
                  <a:pt x="1392489" y="2205035"/>
                </a:cubicBezTo>
                <a:cubicBezTo>
                  <a:pt x="1392489" y="2212610"/>
                  <a:pt x="1386352" y="2218751"/>
                  <a:pt x="1378768" y="2218751"/>
                </a:cubicBezTo>
                <a:cubicBezTo>
                  <a:pt x="1371197" y="2218751"/>
                  <a:pt x="1365058" y="2212610"/>
                  <a:pt x="1365058" y="2205035"/>
                </a:cubicBezTo>
                <a:cubicBezTo>
                  <a:pt x="1365058" y="2197460"/>
                  <a:pt x="1371197" y="2191319"/>
                  <a:pt x="1378768" y="2191319"/>
                </a:cubicBezTo>
                <a:close/>
                <a:moveTo>
                  <a:pt x="4582959" y="2188341"/>
                </a:moveTo>
                <a:cubicBezTo>
                  <a:pt x="4590534" y="2188341"/>
                  <a:pt x="4596675" y="2194482"/>
                  <a:pt x="4596675" y="2202057"/>
                </a:cubicBezTo>
                <a:cubicBezTo>
                  <a:pt x="4596675" y="2209632"/>
                  <a:pt x="4590534" y="2215773"/>
                  <a:pt x="4582959" y="2215773"/>
                </a:cubicBezTo>
                <a:cubicBezTo>
                  <a:pt x="4575384" y="2215773"/>
                  <a:pt x="4569243" y="2209632"/>
                  <a:pt x="4569243" y="2202057"/>
                </a:cubicBezTo>
                <a:cubicBezTo>
                  <a:pt x="4569243" y="2194482"/>
                  <a:pt x="4575384" y="2188341"/>
                  <a:pt x="4582959" y="2188341"/>
                </a:cubicBezTo>
                <a:close/>
                <a:moveTo>
                  <a:pt x="4891770" y="2188011"/>
                </a:moveTo>
                <a:cubicBezTo>
                  <a:pt x="4899345" y="2188011"/>
                  <a:pt x="4905486" y="2194152"/>
                  <a:pt x="4905486" y="2201727"/>
                </a:cubicBezTo>
                <a:cubicBezTo>
                  <a:pt x="4905486" y="2209302"/>
                  <a:pt x="4899345" y="2215443"/>
                  <a:pt x="4891770" y="2215443"/>
                </a:cubicBezTo>
                <a:cubicBezTo>
                  <a:pt x="4884195" y="2215443"/>
                  <a:pt x="4878054" y="2209302"/>
                  <a:pt x="4878054" y="2201727"/>
                </a:cubicBezTo>
                <a:cubicBezTo>
                  <a:pt x="4878054" y="2194152"/>
                  <a:pt x="4884195" y="2188011"/>
                  <a:pt x="4891770" y="2188011"/>
                </a:cubicBezTo>
                <a:close/>
                <a:moveTo>
                  <a:pt x="4463804" y="2181061"/>
                </a:moveTo>
                <a:cubicBezTo>
                  <a:pt x="4471379" y="2181061"/>
                  <a:pt x="4477520" y="2187202"/>
                  <a:pt x="4477520" y="2194777"/>
                </a:cubicBezTo>
                <a:cubicBezTo>
                  <a:pt x="4477520" y="2202352"/>
                  <a:pt x="4471379" y="2208493"/>
                  <a:pt x="4463804" y="2208493"/>
                </a:cubicBezTo>
                <a:cubicBezTo>
                  <a:pt x="4456229" y="2208493"/>
                  <a:pt x="4450088" y="2202352"/>
                  <a:pt x="4450088" y="2194777"/>
                </a:cubicBezTo>
                <a:cubicBezTo>
                  <a:pt x="4450088" y="2187202"/>
                  <a:pt x="4456229" y="2181061"/>
                  <a:pt x="4463804" y="2181061"/>
                </a:cubicBezTo>
                <a:close/>
                <a:moveTo>
                  <a:pt x="4662395" y="2178410"/>
                </a:moveTo>
                <a:cubicBezTo>
                  <a:pt x="4669970" y="2178410"/>
                  <a:pt x="4676111" y="2184551"/>
                  <a:pt x="4676111" y="2192126"/>
                </a:cubicBezTo>
                <a:cubicBezTo>
                  <a:pt x="4676111" y="2199701"/>
                  <a:pt x="4669970" y="2205842"/>
                  <a:pt x="4662395" y="2205842"/>
                </a:cubicBezTo>
                <a:cubicBezTo>
                  <a:pt x="4654820" y="2205842"/>
                  <a:pt x="4648679" y="2199701"/>
                  <a:pt x="4648679" y="2192126"/>
                </a:cubicBezTo>
                <a:cubicBezTo>
                  <a:pt x="4648679" y="2184551"/>
                  <a:pt x="4654820" y="2178410"/>
                  <a:pt x="4662395" y="2178410"/>
                </a:cubicBezTo>
                <a:close/>
                <a:moveTo>
                  <a:pt x="4749775" y="2177750"/>
                </a:moveTo>
                <a:cubicBezTo>
                  <a:pt x="4757350" y="2177750"/>
                  <a:pt x="4763491" y="2183891"/>
                  <a:pt x="4763491" y="2191466"/>
                </a:cubicBezTo>
                <a:cubicBezTo>
                  <a:pt x="4763491" y="2199041"/>
                  <a:pt x="4757350" y="2205182"/>
                  <a:pt x="4749775" y="2205182"/>
                </a:cubicBezTo>
                <a:cubicBezTo>
                  <a:pt x="4742200" y="2205182"/>
                  <a:pt x="4736059" y="2199041"/>
                  <a:pt x="4736059" y="2191466"/>
                </a:cubicBezTo>
                <a:cubicBezTo>
                  <a:pt x="4736059" y="2183891"/>
                  <a:pt x="4742200" y="2177750"/>
                  <a:pt x="4749775" y="2177750"/>
                </a:cubicBezTo>
                <a:close/>
                <a:moveTo>
                  <a:pt x="5457092" y="2177086"/>
                </a:moveTo>
                <a:cubicBezTo>
                  <a:pt x="5464667" y="2177086"/>
                  <a:pt x="5470808" y="2183227"/>
                  <a:pt x="5470808" y="2190802"/>
                </a:cubicBezTo>
                <a:cubicBezTo>
                  <a:pt x="5470808" y="2198377"/>
                  <a:pt x="5464667" y="2204518"/>
                  <a:pt x="5457092" y="2204518"/>
                </a:cubicBezTo>
                <a:cubicBezTo>
                  <a:pt x="5449517" y="2204518"/>
                  <a:pt x="5443376" y="2198377"/>
                  <a:pt x="5443376" y="2190802"/>
                </a:cubicBezTo>
                <a:cubicBezTo>
                  <a:pt x="5443376" y="2183227"/>
                  <a:pt x="5449517" y="2177086"/>
                  <a:pt x="5457092" y="2177086"/>
                </a:cubicBezTo>
                <a:close/>
                <a:moveTo>
                  <a:pt x="5512694" y="2175762"/>
                </a:moveTo>
                <a:cubicBezTo>
                  <a:pt x="5520269" y="2175762"/>
                  <a:pt x="5526410" y="2181903"/>
                  <a:pt x="5526410" y="2189478"/>
                </a:cubicBezTo>
                <a:cubicBezTo>
                  <a:pt x="5526410" y="2197053"/>
                  <a:pt x="5520269" y="2203194"/>
                  <a:pt x="5512694" y="2203194"/>
                </a:cubicBezTo>
                <a:cubicBezTo>
                  <a:pt x="5505119" y="2203194"/>
                  <a:pt x="5498978" y="2197053"/>
                  <a:pt x="5498978" y="2189478"/>
                </a:cubicBezTo>
                <a:cubicBezTo>
                  <a:pt x="5498978" y="2181903"/>
                  <a:pt x="5505119" y="2175762"/>
                  <a:pt x="5512694" y="2175762"/>
                </a:cubicBezTo>
                <a:close/>
                <a:moveTo>
                  <a:pt x="5567969" y="2174772"/>
                </a:moveTo>
                <a:cubicBezTo>
                  <a:pt x="5575544" y="2174772"/>
                  <a:pt x="5581685" y="2180913"/>
                  <a:pt x="5581685" y="2188488"/>
                </a:cubicBezTo>
                <a:cubicBezTo>
                  <a:pt x="5581685" y="2196063"/>
                  <a:pt x="5575544" y="2202204"/>
                  <a:pt x="5567969" y="2202204"/>
                </a:cubicBezTo>
                <a:cubicBezTo>
                  <a:pt x="5560394" y="2202204"/>
                  <a:pt x="5554253" y="2196063"/>
                  <a:pt x="5554253" y="2188488"/>
                </a:cubicBezTo>
                <a:cubicBezTo>
                  <a:pt x="5554253" y="2180913"/>
                  <a:pt x="5560394" y="2174772"/>
                  <a:pt x="5567969" y="2174772"/>
                </a:cubicBezTo>
                <a:close/>
                <a:moveTo>
                  <a:pt x="5622584" y="2173778"/>
                </a:moveTo>
                <a:cubicBezTo>
                  <a:pt x="5630159" y="2173778"/>
                  <a:pt x="5636300" y="2179919"/>
                  <a:pt x="5636300" y="2187494"/>
                </a:cubicBezTo>
                <a:cubicBezTo>
                  <a:pt x="5636300" y="2195069"/>
                  <a:pt x="5630159" y="2201210"/>
                  <a:pt x="5622584" y="2201210"/>
                </a:cubicBezTo>
                <a:cubicBezTo>
                  <a:pt x="5615009" y="2201210"/>
                  <a:pt x="5608868" y="2195069"/>
                  <a:pt x="5608868" y="2187494"/>
                </a:cubicBezTo>
                <a:cubicBezTo>
                  <a:pt x="5608868" y="2179919"/>
                  <a:pt x="5615009" y="2173778"/>
                  <a:pt x="5622584" y="2173778"/>
                </a:cubicBezTo>
                <a:close/>
                <a:moveTo>
                  <a:pt x="5676866" y="2173118"/>
                </a:moveTo>
                <a:cubicBezTo>
                  <a:pt x="5684441" y="2173118"/>
                  <a:pt x="5690582" y="2179259"/>
                  <a:pt x="5690582" y="2186834"/>
                </a:cubicBezTo>
                <a:cubicBezTo>
                  <a:pt x="5690582" y="2194409"/>
                  <a:pt x="5684441" y="2200550"/>
                  <a:pt x="5676866" y="2200550"/>
                </a:cubicBezTo>
                <a:cubicBezTo>
                  <a:pt x="5669291" y="2200550"/>
                  <a:pt x="5663150" y="2194409"/>
                  <a:pt x="5663150" y="2186834"/>
                </a:cubicBezTo>
                <a:cubicBezTo>
                  <a:pt x="5663150" y="2179259"/>
                  <a:pt x="5669291" y="2173118"/>
                  <a:pt x="5676866" y="2173118"/>
                </a:cubicBezTo>
                <a:close/>
                <a:moveTo>
                  <a:pt x="5730814" y="2172454"/>
                </a:moveTo>
                <a:cubicBezTo>
                  <a:pt x="5738389" y="2172454"/>
                  <a:pt x="5744530" y="2178595"/>
                  <a:pt x="5744530" y="2186170"/>
                </a:cubicBezTo>
                <a:cubicBezTo>
                  <a:pt x="5744530" y="2193745"/>
                  <a:pt x="5738389" y="2199886"/>
                  <a:pt x="5730814" y="2199886"/>
                </a:cubicBezTo>
                <a:cubicBezTo>
                  <a:pt x="5723239" y="2199886"/>
                  <a:pt x="5717098" y="2193745"/>
                  <a:pt x="5717098" y="2186170"/>
                </a:cubicBezTo>
                <a:cubicBezTo>
                  <a:pt x="5717098" y="2178595"/>
                  <a:pt x="5723239" y="2172454"/>
                  <a:pt x="5730814" y="2172454"/>
                </a:cubicBezTo>
                <a:close/>
                <a:moveTo>
                  <a:pt x="5784101" y="2172124"/>
                </a:moveTo>
                <a:cubicBezTo>
                  <a:pt x="5791676" y="2172124"/>
                  <a:pt x="5797817" y="2178265"/>
                  <a:pt x="5797817" y="2185840"/>
                </a:cubicBezTo>
                <a:cubicBezTo>
                  <a:pt x="5797817" y="2193415"/>
                  <a:pt x="5791676" y="2199556"/>
                  <a:pt x="5784101" y="2199556"/>
                </a:cubicBezTo>
                <a:cubicBezTo>
                  <a:pt x="5776526" y="2199556"/>
                  <a:pt x="5770385" y="2193415"/>
                  <a:pt x="5770385" y="2185840"/>
                </a:cubicBezTo>
                <a:cubicBezTo>
                  <a:pt x="5770385" y="2178265"/>
                  <a:pt x="5776526" y="2172124"/>
                  <a:pt x="5784101" y="2172124"/>
                </a:cubicBezTo>
                <a:close/>
                <a:moveTo>
                  <a:pt x="5837723" y="2171794"/>
                </a:moveTo>
                <a:cubicBezTo>
                  <a:pt x="5845298" y="2171794"/>
                  <a:pt x="5851439" y="2177935"/>
                  <a:pt x="5851439" y="2185510"/>
                </a:cubicBezTo>
                <a:cubicBezTo>
                  <a:pt x="5851439" y="2193085"/>
                  <a:pt x="5845298" y="2199226"/>
                  <a:pt x="5837723" y="2199226"/>
                </a:cubicBezTo>
                <a:cubicBezTo>
                  <a:pt x="5830148" y="2199226"/>
                  <a:pt x="5824007" y="2193085"/>
                  <a:pt x="5824007" y="2185510"/>
                </a:cubicBezTo>
                <a:cubicBezTo>
                  <a:pt x="5824007" y="2177935"/>
                  <a:pt x="5830148" y="2171794"/>
                  <a:pt x="5837723" y="2171794"/>
                </a:cubicBezTo>
                <a:close/>
                <a:moveTo>
                  <a:pt x="5943638" y="2171130"/>
                </a:moveTo>
                <a:cubicBezTo>
                  <a:pt x="5951213" y="2171130"/>
                  <a:pt x="5957354" y="2177271"/>
                  <a:pt x="5957354" y="2184846"/>
                </a:cubicBezTo>
                <a:cubicBezTo>
                  <a:pt x="5957354" y="2192421"/>
                  <a:pt x="5951213" y="2198562"/>
                  <a:pt x="5943638" y="2198562"/>
                </a:cubicBezTo>
                <a:cubicBezTo>
                  <a:pt x="5936063" y="2198562"/>
                  <a:pt x="5929922" y="2192421"/>
                  <a:pt x="5929922" y="2184846"/>
                </a:cubicBezTo>
                <a:cubicBezTo>
                  <a:pt x="5929922" y="2177271"/>
                  <a:pt x="5936063" y="2171130"/>
                  <a:pt x="5943638" y="2171130"/>
                </a:cubicBezTo>
                <a:close/>
                <a:moveTo>
                  <a:pt x="5890680" y="2171130"/>
                </a:moveTo>
                <a:cubicBezTo>
                  <a:pt x="5898255" y="2171130"/>
                  <a:pt x="5904396" y="2177271"/>
                  <a:pt x="5904396" y="2184846"/>
                </a:cubicBezTo>
                <a:cubicBezTo>
                  <a:pt x="5904396" y="2192421"/>
                  <a:pt x="5898255" y="2198562"/>
                  <a:pt x="5890680" y="2198562"/>
                </a:cubicBezTo>
                <a:cubicBezTo>
                  <a:pt x="5883105" y="2198562"/>
                  <a:pt x="5876964" y="2192421"/>
                  <a:pt x="5876964" y="2184846"/>
                </a:cubicBezTo>
                <a:cubicBezTo>
                  <a:pt x="5876964" y="2177271"/>
                  <a:pt x="5883105" y="2171130"/>
                  <a:pt x="5890680" y="2171130"/>
                </a:cubicBezTo>
                <a:close/>
                <a:moveTo>
                  <a:pt x="5996595" y="2170800"/>
                </a:moveTo>
                <a:cubicBezTo>
                  <a:pt x="6004170" y="2170800"/>
                  <a:pt x="6010311" y="2176941"/>
                  <a:pt x="6010311" y="2184516"/>
                </a:cubicBezTo>
                <a:cubicBezTo>
                  <a:pt x="6010311" y="2192091"/>
                  <a:pt x="6004170" y="2198232"/>
                  <a:pt x="5996595" y="2198232"/>
                </a:cubicBezTo>
                <a:cubicBezTo>
                  <a:pt x="5989020" y="2198232"/>
                  <a:pt x="5982879" y="2192091"/>
                  <a:pt x="5982879" y="2184516"/>
                </a:cubicBezTo>
                <a:cubicBezTo>
                  <a:pt x="5982879" y="2176941"/>
                  <a:pt x="5989020" y="2170800"/>
                  <a:pt x="5996595" y="2170800"/>
                </a:cubicBezTo>
                <a:close/>
                <a:moveTo>
                  <a:pt x="6049223" y="2170470"/>
                </a:moveTo>
                <a:cubicBezTo>
                  <a:pt x="6056798" y="2170470"/>
                  <a:pt x="6062939" y="2176611"/>
                  <a:pt x="6062939" y="2184186"/>
                </a:cubicBezTo>
                <a:cubicBezTo>
                  <a:pt x="6062939" y="2191761"/>
                  <a:pt x="6056798" y="2197902"/>
                  <a:pt x="6049223" y="2197902"/>
                </a:cubicBezTo>
                <a:cubicBezTo>
                  <a:pt x="6041648" y="2197902"/>
                  <a:pt x="6035507" y="2191761"/>
                  <a:pt x="6035507" y="2184186"/>
                </a:cubicBezTo>
                <a:cubicBezTo>
                  <a:pt x="6035507" y="2176611"/>
                  <a:pt x="6041648" y="2170470"/>
                  <a:pt x="6049223" y="2170470"/>
                </a:cubicBezTo>
                <a:close/>
                <a:moveTo>
                  <a:pt x="6154144" y="2170136"/>
                </a:moveTo>
                <a:cubicBezTo>
                  <a:pt x="6161719" y="2170136"/>
                  <a:pt x="6167860" y="2176277"/>
                  <a:pt x="6167860" y="2183852"/>
                </a:cubicBezTo>
                <a:cubicBezTo>
                  <a:pt x="6167860" y="2191427"/>
                  <a:pt x="6161719" y="2197568"/>
                  <a:pt x="6154144" y="2197568"/>
                </a:cubicBezTo>
                <a:cubicBezTo>
                  <a:pt x="6146569" y="2197568"/>
                  <a:pt x="6140428" y="2191427"/>
                  <a:pt x="6140428" y="2183852"/>
                </a:cubicBezTo>
                <a:cubicBezTo>
                  <a:pt x="6140428" y="2176277"/>
                  <a:pt x="6146569" y="2170136"/>
                  <a:pt x="6154144" y="2170136"/>
                </a:cubicBezTo>
                <a:close/>
                <a:moveTo>
                  <a:pt x="6101517" y="2170136"/>
                </a:moveTo>
                <a:cubicBezTo>
                  <a:pt x="6109092" y="2170136"/>
                  <a:pt x="6115233" y="2176277"/>
                  <a:pt x="6115233" y="2183852"/>
                </a:cubicBezTo>
                <a:cubicBezTo>
                  <a:pt x="6115233" y="2191427"/>
                  <a:pt x="6109092" y="2197568"/>
                  <a:pt x="6101517" y="2197568"/>
                </a:cubicBezTo>
                <a:cubicBezTo>
                  <a:pt x="6093942" y="2197568"/>
                  <a:pt x="6087801" y="2191427"/>
                  <a:pt x="6087801" y="2183852"/>
                </a:cubicBezTo>
                <a:cubicBezTo>
                  <a:pt x="6087801" y="2176277"/>
                  <a:pt x="6093942" y="2170136"/>
                  <a:pt x="6101517" y="2170136"/>
                </a:cubicBezTo>
                <a:close/>
                <a:moveTo>
                  <a:pt x="6311029" y="2169806"/>
                </a:moveTo>
                <a:cubicBezTo>
                  <a:pt x="6318604" y="2169806"/>
                  <a:pt x="6324745" y="2175947"/>
                  <a:pt x="6324745" y="2183522"/>
                </a:cubicBezTo>
                <a:cubicBezTo>
                  <a:pt x="6324745" y="2191097"/>
                  <a:pt x="6318604" y="2197238"/>
                  <a:pt x="6311029" y="2197238"/>
                </a:cubicBezTo>
                <a:cubicBezTo>
                  <a:pt x="6303454" y="2197238"/>
                  <a:pt x="6297313" y="2191097"/>
                  <a:pt x="6297313" y="2183522"/>
                </a:cubicBezTo>
                <a:cubicBezTo>
                  <a:pt x="6297313" y="2175947"/>
                  <a:pt x="6303454" y="2169806"/>
                  <a:pt x="6311029" y="2169806"/>
                </a:cubicBezTo>
                <a:close/>
                <a:moveTo>
                  <a:pt x="6258735" y="2169806"/>
                </a:moveTo>
                <a:cubicBezTo>
                  <a:pt x="6266310" y="2169806"/>
                  <a:pt x="6272451" y="2175947"/>
                  <a:pt x="6272451" y="2183522"/>
                </a:cubicBezTo>
                <a:cubicBezTo>
                  <a:pt x="6272451" y="2191097"/>
                  <a:pt x="6266310" y="2197238"/>
                  <a:pt x="6258735" y="2197238"/>
                </a:cubicBezTo>
                <a:cubicBezTo>
                  <a:pt x="6251160" y="2197238"/>
                  <a:pt x="6245019" y="2191097"/>
                  <a:pt x="6245019" y="2183522"/>
                </a:cubicBezTo>
                <a:cubicBezTo>
                  <a:pt x="6245019" y="2175947"/>
                  <a:pt x="6251160" y="2169806"/>
                  <a:pt x="6258735" y="2169806"/>
                </a:cubicBezTo>
                <a:close/>
                <a:moveTo>
                  <a:pt x="6206441" y="2169806"/>
                </a:moveTo>
                <a:cubicBezTo>
                  <a:pt x="6214016" y="2169806"/>
                  <a:pt x="6220157" y="2175947"/>
                  <a:pt x="6220157" y="2183522"/>
                </a:cubicBezTo>
                <a:cubicBezTo>
                  <a:pt x="6220157" y="2191097"/>
                  <a:pt x="6214016" y="2197238"/>
                  <a:pt x="6206441" y="2197238"/>
                </a:cubicBezTo>
                <a:cubicBezTo>
                  <a:pt x="6198866" y="2197238"/>
                  <a:pt x="6192725" y="2191097"/>
                  <a:pt x="6192725" y="2183522"/>
                </a:cubicBezTo>
                <a:cubicBezTo>
                  <a:pt x="6192725" y="2175947"/>
                  <a:pt x="6198866" y="2169806"/>
                  <a:pt x="6206441" y="2169806"/>
                </a:cubicBezTo>
                <a:close/>
                <a:moveTo>
                  <a:pt x="6466924" y="2169476"/>
                </a:moveTo>
                <a:cubicBezTo>
                  <a:pt x="6474499" y="2169476"/>
                  <a:pt x="6480640" y="2175617"/>
                  <a:pt x="6480640" y="2183192"/>
                </a:cubicBezTo>
                <a:cubicBezTo>
                  <a:pt x="6480640" y="2190767"/>
                  <a:pt x="6474499" y="2196908"/>
                  <a:pt x="6466924" y="2196908"/>
                </a:cubicBezTo>
                <a:cubicBezTo>
                  <a:pt x="6459349" y="2196908"/>
                  <a:pt x="6453208" y="2190767"/>
                  <a:pt x="6453208" y="2183192"/>
                </a:cubicBezTo>
                <a:cubicBezTo>
                  <a:pt x="6453208" y="2175617"/>
                  <a:pt x="6459349" y="2169476"/>
                  <a:pt x="6466924" y="2169476"/>
                </a:cubicBezTo>
                <a:close/>
                <a:moveTo>
                  <a:pt x="6414960" y="2169476"/>
                </a:moveTo>
                <a:cubicBezTo>
                  <a:pt x="6422535" y="2169476"/>
                  <a:pt x="6428676" y="2175617"/>
                  <a:pt x="6428676" y="2183192"/>
                </a:cubicBezTo>
                <a:cubicBezTo>
                  <a:pt x="6428676" y="2190767"/>
                  <a:pt x="6422535" y="2196908"/>
                  <a:pt x="6414960" y="2196908"/>
                </a:cubicBezTo>
                <a:cubicBezTo>
                  <a:pt x="6407385" y="2196908"/>
                  <a:pt x="6401244" y="2190767"/>
                  <a:pt x="6401244" y="2183192"/>
                </a:cubicBezTo>
                <a:cubicBezTo>
                  <a:pt x="6401244" y="2175617"/>
                  <a:pt x="6407385" y="2169476"/>
                  <a:pt x="6414960" y="2169476"/>
                </a:cubicBezTo>
                <a:close/>
                <a:moveTo>
                  <a:pt x="6362996" y="2169476"/>
                </a:moveTo>
                <a:cubicBezTo>
                  <a:pt x="6370571" y="2169476"/>
                  <a:pt x="6376712" y="2175617"/>
                  <a:pt x="6376712" y="2183192"/>
                </a:cubicBezTo>
                <a:cubicBezTo>
                  <a:pt x="6376712" y="2190767"/>
                  <a:pt x="6370571" y="2196908"/>
                  <a:pt x="6362996" y="2196908"/>
                </a:cubicBezTo>
                <a:cubicBezTo>
                  <a:pt x="6355421" y="2196908"/>
                  <a:pt x="6349280" y="2190767"/>
                  <a:pt x="6349280" y="2183192"/>
                </a:cubicBezTo>
                <a:cubicBezTo>
                  <a:pt x="6349280" y="2175617"/>
                  <a:pt x="6355421" y="2169476"/>
                  <a:pt x="6362996" y="2169476"/>
                </a:cubicBezTo>
                <a:close/>
                <a:moveTo>
                  <a:pt x="6726416" y="2169146"/>
                </a:moveTo>
                <a:cubicBezTo>
                  <a:pt x="6733991" y="2169146"/>
                  <a:pt x="6740132" y="2175287"/>
                  <a:pt x="6740132" y="2182862"/>
                </a:cubicBezTo>
                <a:cubicBezTo>
                  <a:pt x="6740132" y="2190437"/>
                  <a:pt x="6733991" y="2196578"/>
                  <a:pt x="6726416" y="2196578"/>
                </a:cubicBezTo>
                <a:cubicBezTo>
                  <a:pt x="6718841" y="2196578"/>
                  <a:pt x="6712700" y="2190437"/>
                  <a:pt x="6712700" y="2182862"/>
                </a:cubicBezTo>
                <a:cubicBezTo>
                  <a:pt x="6712700" y="2175287"/>
                  <a:pt x="6718841" y="2169146"/>
                  <a:pt x="6726416" y="2169146"/>
                </a:cubicBezTo>
                <a:close/>
                <a:moveTo>
                  <a:pt x="6674782" y="2169146"/>
                </a:moveTo>
                <a:cubicBezTo>
                  <a:pt x="6682357" y="2169146"/>
                  <a:pt x="6688498" y="2175287"/>
                  <a:pt x="6688498" y="2182862"/>
                </a:cubicBezTo>
                <a:cubicBezTo>
                  <a:pt x="6688498" y="2190437"/>
                  <a:pt x="6682357" y="2196578"/>
                  <a:pt x="6674782" y="2196578"/>
                </a:cubicBezTo>
                <a:cubicBezTo>
                  <a:pt x="6667207" y="2196578"/>
                  <a:pt x="6661066" y="2190437"/>
                  <a:pt x="6661066" y="2182862"/>
                </a:cubicBezTo>
                <a:cubicBezTo>
                  <a:pt x="6661066" y="2175287"/>
                  <a:pt x="6667207" y="2169146"/>
                  <a:pt x="6674782" y="2169146"/>
                </a:cubicBezTo>
                <a:close/>
                <a:moveTo>
                  <a:pt x="6622818" y="2169146"/>
                </a:moveTo>
                <a:cubicBezTo>
                  <a:pt x="6630393" y="2169146"/>
                  <a:pt x="6636534" y="2175287"/>
                  <a:pt x="6636534" y="2182862"/>
                </a:cubicBezTo>
                <a:cubicBezTo>
                  <a:pt x="6636534" y="2190437"/>
                  <a:pt x="6630393" y="2196578"/>
                  <a:pt x="6622818" y="2196578"/>
                </a:cubicBezTo>
                <a:cubicBezTo>
                  <a:pt x="6615243" y="2196578"/>
                  <a:pt x="6609102" y="2190437"/>
                  <a:pt x="6609102" y="2182862"/>
                </a:cubicBezTo>
                <a:cubicBezTo>
                  <a:pt x="6609102" y="2175287"/>
                  <a:pt x="6615243" y="2169146"/>
                  <a:pt x="6622818" y="2169146"/>
                </a:cubicBezTo>
                <a:close/>
                <a:moveTo>
                  <a:pt x="6570855" y="2169146"/>
                </a:moveTo>
                <a:cubicBezTo>
                  <a:pt x="6578430" y="2169146"/>
                  <a:pt x="6584571" y="2175287"/>
                  <a:pt x="6584571" y="2182862"/>
                </a:cubicBezTo>
                <a:cubicBezTo>
                  <a:pt x="6584571" y="2190437"/>
                  <a:pt x="6578430" y="2196578"/>
                  <a:pt x="6570855" y="2196578"/>
                </a:cubicBezTo>
                <a:cubicBezTo>
                  <a:pt x="6563280" y="2196578"/>
                  <a:pt x="6557139" y="2190437"/>
                  <a:pt x="6557139" y="2182862"/>
                </a:cubicBezTo>
                <a:cubicBezTo>
                  <a:pt x="6557139" y="2175287"/>
                  <a:pt x="6563280" y="2169146"/>
                  <a:pt x="6570855" y="2169146"/>
                </a:cubicBezTo>
                <a:close/>
                <a:moveTo>
                  <a:pt x="6518887" y="2169146"/>
                </a:moveTo>
                <a:cubicBezTo>
                  <a:pt x="6526462" y="2169146"/>
                  <a:pt x="6532603" y="2175287"/>
                  <a:pt x="6532603" y="2182862"/>
                </a:cubicBezTo>
                <a:cubicBezTo>
                  <a:pt x="6532603" y="2190437"/>
                  <a:pt x="6526462" y="2196578"/>
                  <a:pt x="6518887" y="2196578"/>
                </a:cubicBezTo>
                <a:cubicBezTo>
                  <a:pt x="6511312" y="2196578"/>
                  <a:pt x="6505171" y="2190437"/>
                  <a:pt x="6505171" y="2182862"/>
                </a:cubicBezTo>
                <a:cubicBezTo>
                  <a:pt x="6505171" y="2175287"/>
                  <a:pt x="6511312" y="2169146"/>
                  <a:pt x="6518887" y="2169146"/>
                </a:cubicBezTo>
                <a:close/>
                <a:moveTo>
                  <a:pt x="7139818" y="2168812"/>
                </a:moveTo>
                <a:cubicBezTo>
                  <a:pt x="7147393" y="2168812"/>
                  <a:pt x="7153534" y="2174953"/>
                  <a:pt x="7153534" y="2182528"/>
                </a:cubicBezTo>
                <a:cubicBezTo>
                  <a:pt x="7153534" y="2190103"/>
                  <a:pt x="7147393" y="2196244"/>
                  <a:pt x="7139818" y="2196244"/>
                </a:cubicBezTo>
                <a:cubicBezTo>
                  <a:pt x="7132243" y="2196244"/>
                  <a:pt x="7126102" y="2190103"/>
                  <a:pt x="7126102" y="2182528"/>
                </a:cubicBezTo>
                <a:cubicBezTo>
                  <a:pt x="7126102" y="2174953"/>
                  <a:pt x="7132243" y="2168812"/>
                  <a:pt x="7139818" y="2168812"/>
                </a:cubicBezTo>
                <a:close/>
                <a:moveTo>
                  <a:pt x="7088185" y="2168812"/>
                </a:moveTo>
                <a:cubicBezTo>
                  <a:pt x="7095760" y="2168812"/>
                  <a:pt x="7101901" y="2174953"/>
                  <a:pt x="7101901" y="2182528"/>
                </a:cubicBezTo>
                <a:cubicBezTo>
                  <a:pt x="7101901" y="2190103"/>
                  <a:pt x="7095760" y="2196244"/>
                  <a:pt x="7088185" y="2196244"/>
                </a:cubicBezTo>
                <a:cubicBezTo>
                  <a:pt x="7080610" y="2196244"/>
                  <a:pt x="7074469" y="2190103"/>
                  <a:pt x="7074469" y="2182528"/>
                </a:cubicBezTo>
                <a:cubicBezTo>
                  <a:pt x="7074469" y="2174953"/>
                  <a:pt x="7080610" y="2168812"/>
                  <a:pt x="7088185" y="2168812"/>
                </a:cubicBezTo>
                <a:close/>
                <a:moveTo>
                  <a:pt x="7036548" y="2168812"/>
                </a:moveTo>
                <a:cubicBezTo>
                  <a:pt x="7044123" y="2168812"/>
                  <a:pt x="7050264" y="2174953"/>
                  <a:pt x="7050264" y="2182528"/>
                </a:cubicBezTo>
                <a:cubicBezTo>
                  <a:pt x="7050264" y="2190103"/>
                  <a:pt x="7044123" y="2196244"/>
                  <a:pt x="7036548" y="2196244"/>
                </a:cubicBezTo>
                <a:cubicBezTo>
                  <a:pt x="7028973" y="2196244"/>
                  <a:pt x="7022832" y="2190103"/>
                  <a:pt x="7022832" y="2182528"/>
                </a:cubicBezTo>
                <a:cubicBezTo>
                  <a:pt x="7022832" y="2174953"/>
                  <a:pt x="7028973" y="2168812"/>
                  <a:pt x="7036548" y="2168812"/>
                </a:cubicBezTo>
                <a:close/>
                <a:moveTo>
                  <a:pt x="6984914" y="2168812"/>
                </a:moveTo>
                <a:cubicBezTo>
                  <a:pt x="6992489" y="2168812"/>
                  <a:pt x="6998630" y="2174953"/>
                  <a:pt x="6998630" y="2182528"/>
                </a:cubicBezTo>
                <a:cubicBezTo>
                  <a:pt x="6998630" y="2190103"/>
                  <a:pt x="6992489" y="2196244"/>
                  <a:pt x="6984914" y="2196244"/>
                </a:cubicBezTo>
                <a:cubicBezTo>
                  <a:pt x="6977339" y="2196244"/>
                  <a:pt x="6971198" y="2190103"/>
                  <a:pt x="6971198" y="2182528"/>
                </a:cubicBezTo>
                <a:cubicBezTo>
                  <a:pt x="6971198" y="2174953"/>
                  <a:pt x="6977339" y="2168812"/>
                  <a:pt x="6984914" y="2168812"/>
                </a:cubicBezTo>
                <a:close/>
                <a:moveTo>
                  <a:pt x="6933280" y="2168812"/>
                </a:moveTo>
                <a:cubicBezTo>
                  <a:pt x="6940855" y="2168812"/>
                  <a:pt x="6946996" y="2174953"/>
                  <a:pt x="6946996" y="2182528"/>
                </a:cubicBezTo>
                <a:cubicBezTo>
                  <a:pt x="6946996" y="2190103"/>
                  <a:pt x="6940855" y="2196244"/>
                  <a:pt x="6933280" y="2196244"/>
                </a:cubicBezTo>
                <a:cubicBezTo>
                  <a:pt x="6925705" y="2196244"/>
                  <a:pt x="6919564" y="2190103"/>
                  <a:pt x="6919564" y="2182528"/>
                </a:cubicBezTo>
                <a:cubicBezTo>
                  <a:pt x="6919564" y="2174953"/>
                  <a:pt x="6925705" y="2168812"/>
                  <a:pt x="6933280" y="2168812"/>
                </a:cubicBezTo>
                <a:close/>
                <a:moveTo>
                  <a:pt x="6881650" y="2168812"/>
                </a:moveTo>
                <a:cubicBezTo>
                  <a:pt x="6889225" y="2168812"/>
                  <a:pt x="6895366" y="2174953"/>
                  <a:pt x="6895366" y="2182528"/>
                </a:cubicBezTo>
                <a:cubicBezTo>
                  <a:pt x="6895366" y="2190103"/>
                  <a:pt x="6889225" y="2196244"/>
                  <a:pt x="6881650" y="2196244"/>
                </a:cubicBezTo>
                <a:cubicBezTo>
                  <a:pt x="6874075" y="2196244"/>
                  <a:pt x="6867934" y="2190103"/>
                  <a:pt x="6867934" y="2182528"/>
                </a:cubicBezTo>
                <a:cubicBezTo>
                  <a:pt x="6867934" y="2174953"/>
                  <a:pt x="6874075" y="2168812"/>
                  <a:pt x="6881650" y="2168812"/>
                </a:cubicBezTo>
                <a:close/>
                <a:moveTo>
                  <a:pt x="6830017" y="2168812"/>
                </a:moveTo>
                <a:cubicBezTo>
                  <a:pt x="6837592" y="2168812"/>
                  <a:pt x="6843733" y="2174953"/>
                  <a:pt x="6843733" y="2182528"/>
                </a:cubicBezTo>
                <a:cubicBezTo>
                  <a:pt x="6843733" y="2190103"/>
                  <a:pt x="6837592" y="2196244"/>
                  <a:pt x="6830017" y="2196244"/>
                </a:cubicBezTo>
                <a:cubicBezTo>
                  <a:pt x="6822442" y="2196244"/>
                  <a:pt x="6816301" y="2190103"/>
                  <a:pt x="6816301" y="2182528"/>
                </a:cubicBezTo>
                <a:cubicBezTo>
                  <a:pt x="6816301" y="2174953"/>
                  <a:pt x="6822442" y="2168812"/>
                  <a:pt x="6830017" y="2168812"/>
                </a:cubicBezTo>
                <a:close/>
                <a:moveTo>
                  <a:pt x="6778049" y="2168812"/>
                </a:moveTo>
                <a:cubicBezTo>
                  <a:pt x="6785624" y="2168812"/>
                  <a:pt x="6791765" y="2174953"/>
                  <a:pt x="6791765" y="2182528"/>
                </a:cubicBezTo>
                <a:cubicBezTo>
                  <a:pt x="6791765" y="2190103"/>
                  <a:pt x="6785624" y="2196244"/>
                  <a:pt x="6778049" y="2196244"/>
                </a:cubicBezTo>
                <a:cubicBezTo>
                  <a:pt x="6770474" y="2196244"/>
                  <a:pt x="6764333" y="2190103"/>
                  <a:pt x="6764333" y="2182528"/>
                </a:cubicBezTo>
                <a:cubicBezTo>
                  <a:pt x="6764333" y="2174953"/>
                  <a:pt x="6770474" y="2168812"/>
                  <a:pt x="6778049" y="2168812"/>
                </a:cubicBezTo>
                <a:close/>
                <a:moveTo>
                  <a:pt x="8015272" y="2168482"/>
                </a:moveTo>
                <a:cubicBezTo>
                  <a:pt x="8022847" y="2168482"/>
                  <a:pt x="8028988" y="2174623"/>
                  <a:pt x="8028988" y="2182198"/>
                </a:cubicBezTo>
                <a:cubicBezTo>
                  <a:pt x="8028988" y="2189773"/>
                  <a:pt x="8022847" y="2195914"/>
                  <a:pt x="8015272" y="2195914"/>
                </a:cubicBezTo>
                <a:cubicBezTo>
                  <a:pt x="8007697" y="2195914"/>
                  <a:pt x="8001556" y="2189773"/>
                  <a:pt x="8001556" y="2182198"/>
                </a:cubicBezTo>
                <a:cubicBezTo>
                  <a:pt x="8001556" y="2174623"/>
                  <a:pt x="8007697" y="2168482"/>
                  <a:pt x="8015272" y="2168482"/>
                </a:cubicBezTo>
                <a:close/>
                <a:moveTo>
                  <a:pt x="7963638" y="2168482"/>
                </a:moveTo>
                <a:cubicBezTo>
                  <a:pt x="7971213" y="2168482"/>
                  <a:pt x="7977354" y="2174623"/>
                  <a:pt x="7977354" y="2182198"/>
                </a:cubicBezTo>
                <a:cubicBezTo>
                  <a:pt x="7977354" y="2189773"/>
                  <a:pt x="7971213" y="2195914"/>
                  <a:pt x="7963638" y="2195914"/>
                </a:cubicBezTo>
                <a:cubicBezTo>
                  <a:pt x="7956063" y="2195914"/>
                  <a:pt x="7949922" y="2189773"/>
                  <a:pt x="7949922" y="2182198"/>
                </a:cubicBezTo>
                <a:cubicBezTo>
                  <a:pt x="7949922" y="2174623"/>
                  <a:pt x="7956063" y="2168482"/>
                  <a:pt x="7963638" y="2168482"/>
                </a:cubicBezTo>
                <a:close/>
                <a:moveTo>
                  <a:pt x="7809398" y="2168482"/>
                </a:moveTo>
                <a:cubicBezTo>
                  <a:pt x="7816973" y="2168482"/>
                  <a:pt x="7823114" y="2174623"/>
                  <a:pt x="7823114" y="2182198"/>
                </a:cubicBezTo>
                <a:cubicBezTo>
                  <a:pt x="7823114" y="2189773"/>
                  <a:pt x="7816973" y="2195914"/>
                  <a:pt x="7809398" y="2195914"/>
                </a:cubicBezTo>
                <a:cubicBezTo>
                  <a:pt x="7801823" y="2195914"/>
                  <a:pt x="7795682" y="2189773"/>
                  <a:pt x="7795682" y="2182198"/>
                </a:cubicBezTo>
                <a:cubicBezTo>
                  <a:pt x="7795682" y="2174623"/>
                  <a:pt x="7801823" y="2168482"/>
                  <a:pt x="7809398" y="2168482"/>
                </a:cubicBezTo>
                <a:close/>
                <a:moveTo>
                  <a:pt x="7758094" y="2168482"/>
                </a:moveTo>
                <a:cubicBezTo>
                  <a:pt x="7765669" y="2168482"/>
                  <a:pt x="7771810" y="2174623"/>
                  <a:pt x="7771810" y="2182198"/>
                </a:cubicBezTo>
                <a:cubicBezTo>
                  <a:pt x="7771810" y="2189773"/>
                  <a:pt x="7765669" y="2195914"/>
                  <a:pt x="7758094" y="2195914"/>
                </a:cubicBezTo>
                <a:cubicBezTo>
                  <a:pt x="7750519" y="2195914"/>
                  <a:pt x="7744378" y="2189773"/>
                  <a:pt x="7744378" y="2182198"/>
                </a:cubicBezTo>
                <a:cubicBezTo>
                  <a:pt x="7744378" y="2174623"/>
                  <a:pt x="7750519" y="2168482"/>
                  <a:pt x="7758094" y="2168482"/>
                </a:cubicBezTo>
                <a:close/>
                <a:moveTo>
                  <a:pt x="7706461" y="2168482"/>
                </a:moveTo>
                <a:cubicBezTo>
                  <a:pt x="7714036" y="2168482"/>
                  <a:pt x="7720177" y="2174623"/>
                  <a:pt x="7720177" y="2182198"/>
                </a:cubicBezTo>
                <a:cubicBezTo>
                  <a:pt x="7720177" y="2189773"/>
                  <a:pt x="7714036" y="2195914"/>
                  <a:pt x="7706461" y="2195914"/>
                </a:cubicBezTo>
                <a:cubicBezTo>
                  <a:pt x="7698886" y="2195914"/>
                  <a:pt x="7692745" y="2189773"/>
                  <a:pt x="7692745" y="2182198"/>
                </a:cubicBezTo>
                <a:cubicBezTo>
                  <a:pt x="7692745" y="2174623"/>
                  <a:pt x="7698886" y="2168482"/>
                  <a:pt x="7706461" y="2168482"/>
                </a:cubicBezTo>
                <a:close/>
                <a:moveTo>
                  <a:pt x="7655161" y="2168482"/>
                </a:moveTo>
                <a:cubicBezTo>
                  <a:pt x="7662736" y="2168482"/>
                  <a:pt x="7668877" y="2174623"/>
                  <a:pt x="7668877" y="2182198"/>
                </a:cubicBezTo>
                <a:cubicBezTo>
                  <a:pt x="7668877" y="2189773"/>
                  <a:pt x="7662736" y="2195914"/>
                  <a:pt x="7655161" y="2195914"/>
                </a:cubicBezTo>
                <a:cubicBezTo>
                  <a:pt x="7647586" y="2195914"/>
                  <a:pt x="7641445" y="2189773"/>
                  <a:pt x="7641445" y="2182198"/>
                </a:cubicBezTo>
                <a:cubicBezTo>
                  <a:pt x="7641445" y="2174623"/>
                  <a:pt x="7647586" y="2168482"/>
                  <a:pt x="7655161" y="2168482"/>
                </a:cubicBezTo>
                <a:close/>
                <a:moveTo>
                  <a:pt x="7603527" y="2168482"/>
                </a:moveTo>
                <a:cubicBezTo>
                  <a:pt x="7611102" y="2168482"/>
                  <a:pt x="7617243" y="2174623"/>
                  <a:pt x="7617243" y="2182198"/>
                </a:cubicBezTo>
                <a:cubicBezTo>
                  <a:pt x="7617243" y="2189773"/>
                  <a:pt x="7611102" y="2195914"/>
                  <a:pt x="7603527" y="2195914"/>
                </a:cubicBezTo>
                <a:cubicBezTo>
                  <a:pt x="7595952" y="2195914"/>
                  <a:pt x="7589811" y="2189773"/>
                  <a:pt x="7589811" y="2182198"/>
                </a:cubicBezTo>
                <a:cubicBezTo>
                  <a:pt x="7589811" y="2174623"/>
                  <a:pt x="7595952" y="2168482"/>
                  <a:pt x="7603527" y="2168482"/>
                </a:cubicBezTo>
                <a:close/>
                <a:moveTo>
                  <a:pt x="7552224" y="2168482"/>
                </a:moveTo>
                <a:cubicBezTo>
                  <a:pt x="7559799" y="2168482"/>
                  <a:pt x="7565940" y="2174623"/>
                  <a:pt x="7565940" y="2182198"/>
                </a:cubicBezTo>
                <a:cubicBezTo>
                  <a:pt x="7565940" y="2189773"/>
                  <a:pt x="7559799" y="2195914"/>
                  <a:pt x="7552224" y="2195914"/>
                </a:cubicBezTo>
                <a:cubicBezTo>
                  <a:pt x="7544649" y="2195914"/>
                  <a:pt x="7538508" y="2189773"/>
                  <a:pt x="7538508" y="2182198"/>
                </a:cubicBezTo>
                <a:cubicBezTo>
                  <a:pt x="7538508" y="2174623"/>
                  <a:pt x="7544649" y="2168482"/>
                  <a:pt x="7552224" y="2168482"/>
                </a:cubicBezTo>
                <a:close/>
                <a:moveTo>
                  <a:pt x="7500590" y="2168482"/>
                </a:moveTo>
                <a:cubicBezTo>
                  <a:pt x="7508165" y="2168482"/>
                  <a:pt x="7514306" y="2174623"/>
                  <a:pt x="7514306" y="2182198"/>
                </a:cubicBezTo>
                <a:cubicBezTo>
                  <a:pt x="7514306" y="2189773"/>
                  <a:pt x="7508165" y="2195914"/>
                  <a:pt x="7500590" y="2195914"/>
                </a:cubicBezTo>
                <a:cubicBezTo>
                  <a:pt x="7493015" y="2195914"/>
                  <a:pt x="7486874" y="2189773"/>
                  <a:pt x="7486874" y="2182198"/>
                </a:cubicBezTo>
                <a:cubicBezTo>
                  <a:pt x="7486874" y="2174623"/>
                  <a:pt x="7493015" y="2168482"/>
                  <a:pt x="7500590" y="2168482"/>
                </a:cubicBezTo>
                <a:close/>
                <a:moveTo>
                  <a:pt x="7449286" y="2168482"/>
                </a:moveTo>
                <a:cubicBezTo>
                  <a:pt x="7456861" y="2168482"/>
                  <a:pt x="7463002" y="2174623"/>
                  <a:pt x="7463002" y="2182198"/>
                </a:cubicBezTo>
                <a:cubicBezTo>
                  <a:pt x="7463002" y="2189773"/>
                  <a:pt x="7456861" y="2195914"/>
                  <a:pt x="7449286" y="2195914"/>
                </a:cubicBezTo>
                <a:cubicBezTo>
                  <a:pt x="7441711" y="2195914"/>
                  <a:pt x="7435570" y="2189773"/>
                  <a:pt x="7435570" y="2182198"/>
                </a:cubicBezTo>
                <a:cubicBezTo>
                  <a:pt x="7435570" y="2174623"/>
                  <a:pt x="7441711" y="2168482"/>
                  <a:pt x="7449286" y="2168482"/>
                </a:cubicBezTo>
                <a:close/>
                <a:moveTo>
                  <a:pt x="7397653" y="2168482"/>
                </a:moveTo>
                <a:cubicBezTo>
                  <a:pt x="7405228" y="2168482"/>
                  <a:pt x="7411369" y="2174623"/>
                  <a:pt x="7411369" y="2182198"/>
                </a:cubicBezTo>
                <a:cubicBezTo>
                  <a:pt x="7411369" y="2189773"/>
                  <a:pt x="7405228" y="2195914"/>
                  <a:pt x="7397653" y="2195914"/>
                </a:cubicBezTo>
                <a:cubicBezTo>
                  <a:pt x="7390078" y="2195914"/>
                  <a:pt x="7383937" y="2189773"/>
                  <a:pt x="7383937" y="2182198"/>
                </a:cubicBezTo>
                <a:cubicBezTo>
                  <a:pt x="7383937" y="2174623"/>
                  <a:pt x="7390078" y="2168482"/>
                  <a:pt x="7397653" y="2168482"/>
                </a:cubicBezTo>
                <a:close/>
                <a:moveTo>
                  <a:pt x="7346019" y="2168482"/>
                </a:moveTo>
                <a:cubicBezTo>
                  <a:pt x="7353594" y="2168482"/>
                  <a:pt x="7359735" y="2174623"/>
                  <a:pt x="7359735" y="2182198"/>
                </a:cubicBezTo>
                <a:cubicBezTo>
                  <a:pt x="7359735" y="2189773"/>
                  <a:pt x="7353594" y="2195914"/>
                  <a:pt x="7346019" y="2195914"/>
                </a:cubicBezTo>
                <a:cubicBezTo>
                  <a:pt x="7338444" y="2195914"/>
                  <a:pt x="7332303" y="2189773"/>
                  <a:pt x="7332303" y="2182198"/>
                </a:cubicBezTo>
                <a:cubicBezTo>
                  <a:pt x="7332303" y="2174623"/>
                  <a:pt x="7338444" y="2168482"/>
                  <a:pt x="7346019" y="2168482"/>
                </a:cubicBezTo>
                <a:close/>
                <a:moveTo>
                  <a:pt x="7294716" y="2168482"/>
                </a:moveTo>
                <a:cubicBezTo>
                  <a:pt x="7302291" y="2168482"/>
                  <a:pt x="7308432" y="2174623"/>
                  <a:pt x="7308432" y="2182198"/>
                </a:cubicBezTo>
                <a:cubicBezTo>
                  <a:pt x="7308432" y="2189773"/>
                  <a:pt x="7302291" y="2195914"/>
                  <a:pt x="7294716" y="2195914"/>
                </a:cubicBezTo>
                <a:cubicBezTo>
                  <a:pt x="7287141" y="2195914"/>
                  <a:pt x="7281000" y="2189773"/>
                  <a:pt x="7281000" y="2182198"/>
                </a:cubicBezTo>
                <a:cubicBezTo>
                  <a:pt x="7281000" y="2174623"/>
                  <a:pt x="7287141" y="2168482"/>
                  <a:pt x="7294716" y="2168482"/>
                </a:cubicBezTo>
                <a:close/>
                <a:moveTo>
                  <a:pt x="7243082" y="2168482"/>
                </a:moveTo>
                <a:cubicBezTo>
                  <a:pt x="7250657" y="2168482"/>
                  <a:pt x="7256798" y="2174623"/>
                  <a:pt x="7256798" y="2182198"/>
                </a:cubicBezTo>
                <a:cubicBezTo>
                  <a:pt x="7256798" y="2189773"/>
                  <a:pt x="7250657" y="2195914"/>
                  <a:pt x="7243082" y="2195914"/>
                </a:cubicBezTo>
                <a:cubicBezTo>
                  <a:pt x="7235507" y="2195914"/>
                  <a:pt x="7229366" y="2189773"/>
                  <a:pt x="7229366" y="2182198"/>
                </a:cubicBezTo>
                <a:cubicBezTo>
                  <a:pt x="7229366" y="2174623"/>
                  <a:pt x="7235507" y="2168482"/>
                  <a:pt x="7243082" y="2168482"/>
                </a:cubicBezTo>
                <a:close/>
                <a:moveTo>
                  <a:pt x="7191452" y="2168482"/>
                </a:moveTo>
                <a:cubicBezTo>
                  <a:pt x="7199027" y="2168482"/>
                  <a:pt x="7205168" y="2174623"/>
                  <a:pt x="7205168" y="2182198"/>
                </a:cubicBezTo>
                <a:cubicBezTo>
                  <a:pt x="7205168" y="2189773"/>
                  <a:pt x="7199027" y="2195914"/>
                  <a:pt x="7191452" y="2195914"/>
                </a:cubicBezTo>
                <a:cubicBezTo>
                  <a:pt x="7183877" y="2195914"/>
                  <a:pt x="7177736" y="2189773"/>
                  <a:pt x="7177736" y="2182198"/>
                </a:cubicBezTo>
                <a:cubicBezTo>
                  <a:pt x="7177736" y="2174623"/>
                  <a:pt x="7183877" y="2168482"/>
                  <a:pt x="7191452" y="2168482"/>
                </a:cubicBezTo>
                <a:close/>
                <a:moveTo>
                  <a:pt x="2460758" y="2168482"/>
                </a:moveTo>
                <a:cubicBezTo>
                  <a:pt x="2468338" y="2168482"/>
                  <a:pt x="2474479" y="2174623"/>
                  <a:pt x="2474479" y="2182198"/>
                </a:cubicBezTo>
                <a:cubicBezTo>
                  <a:pt x="2474479" y="2189773"/>
                  <a:pt x="2468338" y="2195914"/>
                  <a:pt x="2460758" y="2195914"/>
                </a:cubicBezTo>
                <a:cubicBezTo>
                  <a:pt x="2453189" y="2195914"/>
                  <a:pt x="2447047" y="2189773"/>
                  <a:pt x="2447047" y="2182198"/>
                </a:cubicBezTo>
                <a:cubicBezTo>
                  <a:pt x="2447047" y="2174623"/>
                  <a:pt x="2453189" y="2168482"/>
                  <a:pt x="2460758" y="2168482"/>
                </a:cubicBezTo>
                <a:close/>
                <a:moveTo>
                  <a:pt x="2357828" y="2168482"/>
                </a:moveTo>
                <a:cubicBezTo>
                  <a:pt x="2365400" y="2168482"/>
                  <a:pt x="2371540" y="2174623"/>
                  <a:pt x="2371540" y="2182198"/>
                </a:cubicBezTo>
                <a:cubicBezTo>
                  <a:pt x="2371540" y="2189773"/>
                  <a:pt x="2365400" y="2195914"/>
                  <a:pt x="2357828" y="2195914"/>
                </a:cubicBezTo>
                <a:cubicBezTo>
                  <a:pt x="2350247" y="2195914"/>
                  <a:pt x="2344107" y="2189773"/>
                  <a:pt x="2344107" y="2182198"/>
                </a:cubicBezTo>
                <a:cubicBezTo>
                  <a:pt x="2344107" y="2174623"/>
                  <a:pt x="2350247" y="2168482"/>
                  <a:pt x="2357828" y="2168482"/>
                </a:cubicBezTo>
                <a:close/>
                <a:moveTo>
                  <a:pt x="2254889" y="2168482"/>
                </a:moveTo>
                <a:cubicBezTo>
                  <a:pt x="2262466" y="2168482"/>
                  <a:pt x="2268607" y="2174623"/>
                  <a:pt x="2268607" y="2182198"/>
                </a:cubicBezTo>
                <a:cubicBezTo>
                  <a:pt x="2268607" y="2189773"/>
                  <a:pt x="2262466" y="2195914"/>
                  <a:pt x="2254889" y="2195914"/>
                </a:cubicBezTo>
                <a:cubicBezTo>
                  <a:pt x="2247313" y="2195914"/>
                  <a:pt x="2241173" y="2189773"/>
                  <a:pt x="2241173" y="2182198"/>
                </a:cubicBezTo>
                <a:cubicBezTo>
                  <a:pt x="2241173" y="2174623"/>
                  <a:pt x="2247313" y="2168482"/>
                  <a:pt x="2254889" y="2168482"/>
                </a:cubicBezTo>
                <a:close/>
                <a:moveTo>
                  <a:pt x="2151932" y="2168482"/>
                </a:moveTo>
                <a:cubicBezTo>
                  <a:pt x="2159510" y="2168482"/>
                  <a:pt x="2165653" y="2174623"/>
                  <a:pt x="2165653" y="2182198"/>
                </a:cubicBezTo>
                <a:cubicBezTo>
                  <a:pt x="2165653" y="2189773"/>
                  <a:pt x="2159510" y="2195914"/>
                  <a:pt x="2151932" y="2195914"/>
                </a:cubicBezTo>
                <a:cubicBezTo>
                  <a:pt x="2144361" y="2195914"/>
                  <a:pt x="2138217" y="2189773"/>
                  <a:pt x="2138217" y="2182198"/>
                </a:cubicBezTo>
                <a:cubicBezTo>
                  <a:pt x="2138217" y="2174623"/>
                  <a:pt x="2144361" y="2168482"/>
                  <a:pt x="2151932" y="2168482"/>
                </a:cubicBezTo>
                <a:close/>
                <a:moveTo>
                  <a:pt x="2049014" y="2168482"/>
                </a:moveTo>
                <a:cubicBezTo>
                  <a:pt x="2056585" y="2168482"/>
                  <a:pt x="2062732" y="2174623"/>
                  <a:pt x="2062732" y="2182198"/>
                </a:cubicBezTo>
                <a:cubicBezTo>
                  <a:pt x="2062732" y="2189773"/>
                  <a:pt x="2056585" y="2195914"/>
                  <a:pt x="2049014" y="2195914"/>
                </a:cubicBezTo>
                <a:cubicBezTo>
                  <a:pt x="2041441" y="2195914"/>
                  <a:pt x="2035301" y="2189773"/>
                  <a:pt x="2035301" y="2182198"/>
                </a:cubicBezTo>
                <a:cubicBezTo>
                  <a:pt x="2035301" y="2174623"/>
                  <a:pt x="2041441" y="2168482"/>
                  <a:pt x="2049014" y="2168482"/>
                </a:cubicBezTo>
                <a:close/>
                <a:moveTo>
                  <a:pt x="1946080" y="2168482"/>
                </a:moveTo>
                <a:cubicBezTo>
                  <a:pt x="1953659" y="2168482"/>
                  <a:pt x="1959795" y="2174623"/>
                  <a:pt x="1959795" y="2182198"/>
                </a:cubicBezTo>
                <a:cubicBezTo>
                  <a:pt x="1959795" y="2189773"/>
                  <a:pt x="1953659" y="2195914"/>
                  <a:pt x="1946080" y="2195914"/>
                </a:cubicBezTo>
                <a:cubicBezTo>
                  <a:pt x="1938509" y="2195914"/>
                  <a:pt x="1932367" y="2189773"/>
                  <a:pt x="1932367" y="2182198"/>
                </a:cubicBezTo>
                <a:cubicBezTo>
                  <a:pt x="1932367" y="2174623"/>
                  <a:pt x="1938509" y="2168482"/>
                  <a:pt x="1946080" y="2168482"/>
                </a:cubicBezTo>
                <a:close/>
                <a:moveTo>
                  <a:pt x="1843144" y="2168482"/>
                </a:moveTo>
                <a:cubicBezTo>
                  <a:pt x="1850722" y="2168482"/>
                  <a:pt x="1856861" y="2174623"/>
                  <a:pt x="1856861" y="2182198"/>
                </a:cubicBezTo>
                <a:cubicBezTo>
                  <a:pt x="1856861" y="2189773"/>
                  <a:pt x="1850722" y="2195914"/>
                  <a:pt x="1843144" y="2195914"/>
                </a:cubicBezTo>
                <a:cubicBezTo>
                  <a:pt x="1835571" y="2195914"/>
                  <a:pt x="1829431" y="2189773"/>
                  <a:pt x="1829431" y="2182198"/>
                </a:cubicBezTo>
                <a:cubicBezTo>
                  <a:pt x="1829431" y="2174623"/>
                  <a:pt x="1835571" y="2168482"/>
                  <a:pt x="1843144" y="2168482"/>
                </a:cubicBezTo>
                <a:close/>
                <a:moveTo>
                  <a:pt x="8323416" y="2168152"/>
                </a:moveTo>
                <a:cubicBezTo>
                  <a:pt x="8330991" y="2168152"/>
                  <a:pt x="8337132" y="2174293"/>
                  <a:pt x="8337132" y="2181868"/>
                </a:cubicBezTo>
                <a:cubicBezTo>
                  <a:pt x="8337132" y="2189443"/>
                  <a:pt x="8330991" y="2195584"/>
                  <a:pt x="8323416" y="2195584"/>
                </a:cubicBezTo>
                <a:cubicBezTo>
                  <a:pt x="8315841" y="2195584"/>
                  <a:pt x="8309700" y="2189443"/>
                  <a:pt x="8309700" y="2181868"/>
                </a:cubicBezTo>
                <a:cubicBezTo>
                  <a:pt x="8309700" y="2174293"/>
                  <a:pt x="8315841" y="2168152"/>
                  <a:pt x="8323416" y="2168152"/>
                </a:cubicBezTo>
                <a:close/>
                <a:moveTo>
                  <a:pt x="8272116" y="2168152"/>
                </a:moveTo>
                <a:cubicBezTo>
                  <a:pt x="8279691" y="2168152"/>
                  <a:pt x="8285832" y="2174293"/>
                  <a:pt x="8285832" y="2181868"/>
                </a:cubicBezTo>
                <a:cubicBezTo>
                  <a:pt x="8285832" y="2189443"/>
                  <a:pt x="8279691" y="2195584"/>
                  <a:pt x="8272116" y="2195584"/>
                </a:cubicBezTo>
                <a:cubicBezTo>
                  <a:pt x="8264541" y="2195584"/>
                  <a:pt x="8258400" y="2189443"/>
                  <a:pt x="8258400" y="2181868"/>
                </a:cubicBezTo>
                <a:cubicBezTo>
                  <a:pt x="8258400" y="2174293"/>
                  <a:pt x="8264541" y="2168152"/>
                  <a:pt x="8272116" y="2168152"/>
                </a:cubicBezTo>
                <a:close/>
                <a:moveTo>
                  <a:pt x="8220813" y="2168152"/>
                </a:moveTo>
                <a:cubicBezTo>
                  <a:pt x="8228388" y="2168152"/>
                  <a:pt x="8234529" y="2174293"/>
                  <a:pt x="8234529" y="2181868"/>
                </a:cubicBezTo>
                <a:cubicBezTo>
                  <a:pt x="8234529" y="2189443"/>
                  <a:pt x="8228388" y="2195584"/>
                  <a:pt x="8220813" y="2195584"/>
                </a:cubicBezTo>
                <a:cubicBezTo>
                  <a:pt x="8213238" y="2195584"/>
                  <a:pt x="8207097" y="2189443"/>
                  <a:pt x="8207097" y="2181868"/>
                </a:cubicBezTo>
                <a:cubicBezTo>
                  <a:pt x="8207097" y="2174293"/>
                  <a:pt x="8213238" y="2168152"/>
                  <a:pt x="8220813" y="2168152"/>
                </a:cubicBezTo>
                <a:close/>
                <a:moveTo>
                  <a:pt x="8169495" y="2168152"/>
                </a:moveTo>
                <a:cubicBezTo>
                  <a:pt x="8177070" y="2168152"/>
                  <a:pt x="8183211" y="2174293"/>
                  <a:pt x="8183211" y="2181868"/>
                </a:cubicBezTo>
                <a:cubicBezTo>
                  <a:pt x="8183211" y="2189443"/>
                  <a:pt x="8177070" y="2195584"/>
                  <a:pt x="8169495" y="2195584"/>
                </a:cubicBezTo>
                <a:cubicBezTo>
                  <a:pt x="8161920" y="2195584"/>
                  <a:pt x="8155779" y="2189443"/>
                  <a:pt x="8155779" y="2181868"/>
                </a:cubicBezTo>
                <a:cubicBezTo>
                  <a:pt x="8155779" y="2174293"/>
                  <a:pt x="8161920" y="2168152"/>
                  <a:pt x="8169495" y="2168152"/>
                </a:cubicBezTo>
                <a:close/>
                <a:moveTo>
                  <a:pt x="8117876" y="2168152"/>
                </a:moveTo>
                <a:cubicBezTo>
                  <a:pt x="8125451" y="2168152"/>
                  <a:pt x="8131592" y="2174293"/>
                  <a:pt x="8131592" y="2181868"/>
                </a:cubicBezTo>
                <a:cubicBezTo>
                  <a:pt x="8131592" y="2189443"/>
                  <a:pt x="8125451" y="2195584"/>
                  <a:pt x="8117876" y="2195584"/>
                </a:cubicBezTo>
                <a:cubicBezTo>
                  <a:pt x="8110301" y="2195584"/>
                  <a:pt x="8104160" y="2189443"/>
                  <a:pt x="8104160" y="2181868"/>
                </a:cubicBezTo>
                <a:cubicBezTo>
                  <a:pt x="8104160" y="2174293"/>
                  <a:pt x="8110301" y="2168152"/>
                  <a:pt x="8117876" y="2168152"/>
                </a:cubicBezTo>
                <a:close/>
                <a:moveTo>
                  <a:pt x="8066576" y="2168152"/>
                </a:moveTo>
                <a:cubicBezTo>
                  <a:pt x="8074151" y="2168152"/>
                  <a:pt x="8080292" y="2174293"/>
                  <a:pt x="8080292" y="2181868"/>
                </a:cubicBezTo>
                <a:cubicBezTo>
                  <a:pt x="8080292" y="2189443"/>
                  <a:pt x="8074151" y="2195584"/>
                  <a:pt x="8066576" y="2195584"/>
                </a:cubicBezTo>
                <a:cubicBezTo>
                  <a:pt x="8059001" y="2195584"/>
                  <a:pt x="8052860" y="2189443"/>
                  <a:pt x="8052860" y="2181868"/>
                </a:cubicBezTo>
                <a:cubicBezTo>
                  <a:pt x="8052860" y="2174293"/>
                  <a:pt x="8059001" y="2168152"/>
                  <a:pt x="8066576" y="2168152"/>
                </a:cubicBezTo>
                <a:close/>
                <a:moveTo>
                  <a:pt x="1740206" y="2168152"/>
                </a:moveTo>
                <a:cubicBezTo>
                  <a:pt x="1747784" y="2168152"/>
                  <a:pt x="1753926" y="2174293"/>
                  <a:pt x="1753926" y="2181868"/>
                </a:cubicBezTo>
                <a:cubicBezTo>
                  <a:pt x="1753926" y="2189443"/>
                  <a:pt x="1747784" y="2195584"/>
                  <a:pt x="1740206" y="2195584"/>
                </a:cubicBezTo>
                <a:cubicBezTo>
                  <a:pt x="1732632" y="2195584"/>
                  <a:pt x="1726490" y="2189443"/>
                  <a:pt x="1726490" y="2181868"/>
                </a:cubicBezTo>
                <a:cubicBezTo>
                  <a:pt x="1726490" y="2174293"/>
                  <a:pt x="1732632" y="2168152"/>
                  <a:pt x="1740206" y="2168152"/>
                </a:cubicBezTo>
                <a:close/>
                <a:moveTo>
                  <a:pt x="1637602" y="2168152"/>
                </a:moveTo>
                <a:cubicBezTo>
                  <a:pt x="1645181" y="2168152"/>
                  <a:pt x="1651321" y="2174293"/>
                  <a:pt x="1651321" y="2181868"/>
                </a:cubicBezTo>
                <a:cubicBezTo>
                  <a:pt x="1651321" y="2189443"/>
                  <a:pt x="1645181" y="2195584"/>
                  <a:pt x="1637602" y="2195584"/>
                </a:cubicBezTo>
                <a:cubicBezTo>
                  <a:pt x="1630025" y="2195584"/>
                  <a:pt x="1623886" y="2189443"/>
                  <a:pt x="1623886" y="2181868"/>
                </a:cubicBezTo>
                <a:cubicBezTo>
                  <a:pt x="1623886" y="2174293"/>
                  <a:pt x="1630025" y="2168152"/>
                  <a:pt x="1637602" y="2168152"/>
                </a:cubicBezTo>
                <a:close/>
                <a:moveTo>
                  <a:pt x="1534671" y="2168152"/>
                </a:moveTo>
                <a:cubicBezTo>
                  <a:pt x="1542246" y="2168152"/>
                  <a:pt x="1548387" y="2174293"/>
                  <a:pt x="1548387" y="2181868"/>
                </a:cubicBezTo>
                <a:cubicBezTo>
                  <a:pt x="1548387" y="2189443"/>
                  <a:pt x="1542246" y="2195584"/>
                  <a:pt x="1534671" y="2195584"/>
                </a:cubicBezTo>
                <a:cubicBezTo>
                  <a:pt x="1527089" y="2195584"/>
                  <a:pt x="1520954" y="2189443"/>
                  <a:pt x="1520954" y="2181868"/>
                </a:cubicBezTo>
                <a:cubicBezTo>
                  <a:pt x="1520954" y="2174293"/>
                  <a:pt x="1527089" y="2168152"/>
                  <a:pt x="1534671" y="2168152"/>
                </a:cubicBezTo>
                <a:close/>
                <a:moveTo>
                  <a:pt x="1432062" y="2168152"/>
                </a:moveTo>
                <a:cubicBezTo>
                  <a:pt x="1439639" y="2168152"/>
                  <a:pt x="1445775" y="2174293"/>
                  <a:pt x="1445775" y="2181868"/>
                </a:cubicBezTo>
                <a:cubicBezTo>
                  <a:pt x="1445775" y="2189443"/>
                  <a:pt x="1439639" y="2195584"/>
                  <a:pt x="1432062" y="2195584"/>
                </a:cubicBezTo>
                <a:cubicBezTo>
                  <a:pt x="1424484" y="2195584"/>
                  <a:pt x="1418345" y="2189443"/>
                  <a:pt x="1418345" y="2181868"/>
                </a:cubicBezTo>
                <a:cubicBezTo>
                  <a:pt x="1418345" y="2174293"/>
                  <a:pt x="1424484" y="2168152"/>
                  <a:pt x="1432062" y="2168152"/>
                </a:cubicBezTo>
                <a:close/>
                <a:moveTo>
                  <a:pt x="4535960" y="2165504"/>
                </a:moveTo>
                <a:cubicBezTo>
                  <a:pt x="4543535" y="2165504"/>
                  <a:pt x="4549676" y="2171645"/>
                  <a:pt x="4549676" y="2179220"/>
                </a:cubicBezTo>
                <a:cubicBezTo>
                  <a:pt x="4549676" y="2186795"/>
                  <a:pt x="4543535" y="2192936"/>
                  <a:pt x="4535960" y="2192936"/>
                </a:cubicBezTo>
                <a:cubicBezTo>
                  <a:pt x="4528385" y="2192936"/>
                  <a:pt x="4522244" y="2186795"/>
                  <a:pt x="4522244" y="2179220"/>
                </a:cubicBezTo>
                <a:cubicBezTo>
                  <a:pt x="4522244" y="2171645"/>
                  <a:pt x="4528385" y="2165504"/>
                  <a:pt x="4535960" y="2165504"/>
                </a:cubicBezTo>
                <a:close/>
                <a:moveTo>
                  <a:pt x="4417466" y="2158884"/>
                </a:moveTo>
                <a:cubicBezTo>
                  <a:pt x="4425041" y="2158884"/>
                  <a:pt x="4431182" y="2165025"/>
                  <a:pt x="4431182" y="2172600"/>
                </a:cubicBezTo>
                <a:cubicBezTo>
                  <a:pt x="4431182" y="2180175"/>
                  <a:pt x="4425041" y="2186316"/>
                  <a:pt x="4417466" y="2186316"/>
                </a:cubicBezTo>
                <a:cubicBezTo>
                  <a:pt x="4409891" y="2186316"/>
                  <a:pt x="4403750" y="2180175"/>
                  <a:pt x="4403750" y="2172600"/>
                </a:cubicBezTo>
                <a:cubicBezTo>
                  <a:pt x="4403750" y="2165025"/>
                  <a:pt x="4409891" y="2158884"/>
                  <a:pt x="4417466" y="2158884"/>
                </a:cubicBezTo>
                <a:close/>
                <a:moveTo>
                  <a:pt x="4791147" y="2157891"/>
                </a:moveTo>
                <a:cubicBezTo>
                  <a:pt x="4798722" y="2157891"/>
                  <a:pt x="4804863" y="2164032"/>
                  <a:pt x="4804863" y="2171607"/>
                </a:cubicBezTo>
                <a:cubicBezTo>
                  <a:pt x="4804863" y="2179182"/>
                  <a:pt x="4798722" y="2185323"/>
                  <a:pt x="4791147" y="2185323"/>
                </a:cubicBezTo>
                <a:cubicBezTo>
                  <a:pt x="4783572" y="2185323"/>
                  <a:pt x="4777431" y="2179182"/>
                  <a:pt x="4777431" y="2171607"/>
                </a:cubicBezTo>
                <a:cubicBezTo>
                  <a:pt x="4777431" y="2164032"/>
                  <a:pt x="4783572" y="2157891"/>
                  <a:pt x="4791147" y="2157891"/>
                </a:cubicBezTo>
                <a:close/>
                <a:moveTo>
                  <a:pt x="4613739" y="2153919"/>
                </a:moveTo>
                <a:cubicBezTo>
                  <a:pt x="4621314" y="2153919"/>
                  <a:pt x="4627455" y="2160060"/>
                  <a:pt x="4627455" y="2167635"/>
                </a:cubicBezTo>
                <a:cubicBezTo>
                  <a:pt x="4627455" y="2175210"/>
                  <a:pt x="4621314" y="2181351"/>
                  <a:pt x="4613739" y="2181351"/>
                </a:cubicBezTo>
                <a:cubicBezTo>
                  <a:pt x="4606164" y="2181351"/>
                  <a:pt x="4600023" y="2175210"/>
                  <a:pt x="4600023" y="2167635"/>
                </a:cubicBezTo>
                <a:cubicBezTo>
                  <a:pt x="4600023" y="2160060"/>
                  <a:pt x="4606164" y="2153919"/>
                  <a:pt x="4613739" y="2153919"/>
                </a:cubicBezTo>
                <a:close/>
                <a:moveTo>
                  <a:pt x="4698457" y="2149617"/>
                </a:moveTo>
                <a:cubicBezTo>
                  <a:pt x="4706032" y="2149617"/>
                  <a:pt x="4712173" y="2155758"/>
                  <a:pt x="4712173" y="2163333"/>
                </a:cubicBezTo>
                <a:cubicBezTo>
                  <a:pt x="4712173" y="2170908"/>
                  <a:pt x="4706032" y="2177049"/>
                  <a:pt x="4698457" y="2177049"/>
                </a:cubicBezTo>
                <a:cubicBezTo>
                  <a:pt x="4690882" y="2177049"/>
                  <a:pt x="4684741" y="2170908"/>
                  <a:pt x="4684741" y="2163333"/>
                </a:cubicBezTo>
                <a:cubicBezTo>
                  <a:pt x="4684741" y="2155758"/>
                  <a:pt x="4690882" y="2149617"/>
                  <a:pt x="4698457" y="2149617"/>
                </a:cubicBezTo>
                <a:close/>
                <a:moveTo>
                  <a:pt x="5256513" y="2147629"/>
                </a:moveTo>
                <a:cubicBezTo>
                  <a:pt x="5264088" y="2147629"/>
                  <a:pt x="5270229" y="2153770"/>
                  <a:pt x="5270229" y="2161345"/>
                </a:cubicBezTo>
                <a:cubicBezTo>
                  <a:pt x="5270229" y="2168920"/>
                  <a:pt x="5264088" y="2175061"/>
                  <a:pt x="5256513" y="2175061"/>
                </a:cubicBezTo>
                <a:cubicBezTo>
                  <a:pt x="5248938" y="2175061"/>
                  <a:pt x="5242797" y="2168920"/>
                  <a:pt x="5242797" y="2161345"/>
                </a:cubicBezTo>
                <a:cubicBezTo>
                  <a:pt x="5242797" y="2153770"/>
                  <a:pt x="5248938" y="2147629"/>
                  <a:pt x="5256513" y="2147629"/>
                </a:cubicBezTo>
                <a:close/>
                <a:moveTo>
                  <a:pt x="2515038" y="2145645"/>
                </a:moveTo>
                <a:cubicBezTo>
                  <a:pt x="2522616" y="2145645"/>
                  <a:pt x="2528759" y="2151786"/>
                  <a:pt x="2528759" y="2159361"/>
                </a:cubicBezTo>
                <a:cubicBezTo>
                  <a:pt x="2528759" y="2166936"/>
                  <a:pt x="2522616" y="2173077"/>
                  <a:pt x="2515038" y="2173077"/>
                </a:cubicBezTo>
                <a:cubicBezTo>
                  <a:pt x="2507467" y="2173077"/>
                  <a:pt x="2501325" y="2166936"/>
                  <a:pt x="2501325" y="2159361"/>
                </a:cubicBezTo>
                <a:cubicBezTo>
                  <a:pt x="2501325" y="2151786"/>
                  <a:pt x="2507467" y="2145645"/>
                  <a:pt x="2515038" y="2145645"/>
                </a:cubicBezTo>
                <a:close/>
                <a:moveTo>
                  <a:pt x="2411775" y="2145645"/>
                </a:moveTo>
                <a:cubicBezTo>
                  <a:pt x="2419354" y="2145645"/>
                  <a:pt x="2425491" y="2151786"/>
                  <a:pt x="2425491" y="2159361"/>
                </a:cubicBezTo>
                <a:cubicBezTo>
                  <a:pt x="2425491" y="2166936"/>
                  <a:pt x="2419354" y="2173077"/>
                  <a:pt x="2411775" y="2173077"/>
                </a:cubicBezTo>
                <a:cubicBezTo>
                  <a:pt x="2404204" y="2173077"/>
                  <a:pt x="2398060" y="2166936"/>
                  <a:pt x="2398060" y="2159361"/>
                </a:cubicBezTo>
                <a:cubicBezTo>
                  <a:pt x="2398060" y="2151786"/>
                  <a:pt x="2404204" y="2145645"/>
                  <a:pt x="2411775" y="2145645"/>
                </a:cubicBezTo>
                <a:close/>
                <a:moveTo>
                  <a:pt x="2308831" y="2145645"/>
                </a:moveTo>
                <a:cubicBezTo>
                  <a:pt x="2316416" y="2145645"/>
                  <a:pt x="2322555" y="2151786"/>
                  <a:pt x="2322555" y="2159361"/>
                </a:cubicBezTo>
                <a:cubicBezTo>
                  <a:pt x="2322555" y="2166936"/>
                  <a:pt x="2316416" y="2173077"/>
                  <a:pt x="2308831" y="2173077"/>
                </a:cubicBezTo>
                <a:cubicBezTo>
                  <a:pt x="2301261" y="2173077"/>
                  <a:pt x="2295123" y="2166936"/>
                  <a:pt x="2295123" y="2159361"/>
                </a:cubicBezTo>
                <a:cubicBezTo>
                  <a:pt x="2295123" y="2151786"/>
                  <a:pt x="2301261" y="2145645"/>
                  <a:pt x="2308831" y="2145645"/>
                </a:cubicBezTo>
                <a:close/>
                <a:moveTo>
                  <a:pt x="2205572" y="2145645"/>
                </a:moveTo>
                <a:cubicBezTo>
                  <a:pt x="2213149" y="2145645"/>
                  <a:pt x="2219294" y="2151786"/>
                  <a:pt x="2219294" y="2159361"/>
                </a:cubicBezTo>
                <a:cubicBezTo>
                  <a:pt x="2219294" y="2166936"/>
                  <a:pt x="2213149" y="2173077"/>
                  <a:pt x="2205572" y="2173077"/>
                </a:cubicBezTo>
                <a:cubicBezTo>
                  <a:pt x="2198000" y="2173077"/>
                  <a:pt x="2191858" y="2166936"/>
                  <a:pt x="2191858" y="2159361"/>
                </a:cubicBezTo>
                <a:cubicBezTo>
                  <a:pt x="2191858" y="2151786"/>
                  <a:pt x="2198000" y="2145645"/>
                  <a:pt x="2205572" y="2145645"/>
                </a:cubicBezTo>
                <a:close/>
                <a:moveTo>
                  <a:pt x="2102633" y="2145645"/>
                </a:moveTo>
                <a:cubicBezTo>
                  <a:pt x="2110211" y="2145645"/>
                  <a:pt x="2116349" y="2151786"/>
                  <a:pt x="2116349" y="2159361"/>
                </a:cubicBezTo>
                <a:cubicBezTo>
                  <a:pt x="2116349" y="2166936"/>
                  <a:pt x="2110211" y="2173077"/>
                  <a:pt x="2102633" y="2173077"/>
                </a:cubicBezTo>
                <a:cubicBezTo>
                  <a:pt x="2095063" y="2173077"/>
                  <a:pt x="2088921" y="2166936"/>
                  <a:pt x="2088921" y="2159361"/>
                </a:cubicBezTo>
                <a:cubicBezTo>
                  <a:pt x="2088921" y="2151786"/>
                  <a:pt x="2095063" y="2145645"/>
                  <a:pt x="2102633" y="2145645"/>
                </a:cubicBezTo>
                <a:close/>
                <a:moveTo>
                  <a:pt x="1999698" y="2145645"/>
                </a:moveTo>
                <a:cubicBezTo>
                  <a:pt x="2007277" y="2145645"/>
                  <a:pt x="2013417" y="2151786"/>
                  <a:pt x="2013417" y="2159361"/>
                </a:cubicBezTo>
                <a:cubicBezTo>
                  <a:pt x="2013417" y="2166936"/>
                  <a:pt x="2007277" y="2173077"/>
                  <a:pt x="1999698" y="2173077"/>
                </a:cubicBezTo>
                <a:cubicBezTo>
                  <a:pt x="1992121" y="2173077"/>
                  <a:pt x="1985980" y="2166936"/>
                  <a:pt x="1985980" y="2159361"/>
                </a:cubicBezTo>
                <a:cubicBezTo>
                  <a:pt x="1985980" y="2151786"/>
                  <a:pt x="1992121" y="2145645"/>
                  <a:pt x="1999698" y="2145645"/>
                </a:cubicBezTo>
                <a:close/>
                <a:moveTo>
                  <a:pt x="1382415" y="2145315"/>
                </a:moveTo>
                <a:cubicBezTo>
                  <a:pt x="1389987" y="2145315"/>
                  <a:pt x="1396131" y="2151456"/>
                  <a:pt x="1396131" y="2159031"/>
                </a:cubicBezTo>
                <a:cubicBezTo>
                  <a:pt x="1396131" y="2166606"/>
                  <a:pt x="1389987" y="2172747"/>
                  <a:pt x="1382415" y="2172747"/>
                </a:cubicBezTo>
                <a:cubicBezTo>
                  <a:pt x="1374839" y="2172747"/>
                  <a:pt x="1368702" y="2166606"/>
                  <a:pt x="1368702" y="2159031"/>
                </a:cubicBezTo>
                <a:cubicBezTo>
                  <a:pt x="1368702" y="2151456"/>
                  <a:pt x="1374839" y="2145315"/>
                  <a:pt x="1382415" y="2145315"/>
                </a:cubicBezTo>
                <a:close/>
                <a:moveTo>
                  <a:pt x="1896761" y="2145311"/>
                </a:moveTo>
                <a:cubicBezTo>
                  <a:pt x="1904336" y="2145311"/>
                  <a:pt x="1910479" y="2151452"/>
                  <a:pt x="1910479" y="2159027"/>
                </a:cubicBezTo>
                <a:cubicBezTo>
                  <a:pt x="1910479" y="2166602"/>
                  <a:pt x="1904336" y="2172743"/>
                  <a:pt x="1896761" y="2172743"/>
                </a:cubicBezTo>
                <a:cubicBezTo>
                  <a:pt x="1889187" y="2172743"/>
                  <a:pt x="1883047" y="2166602"/>
                  <a:pt x="1883047" y="2159027"/>
                </a:cubicBezTo>
                <a:cubicBezTo>
                  <a:pt x="1883047" y="2151452"/>
                  <a:pt x="1889187" y="2145311"/>
                  <a:pt x="1896761" y="2145311"/>
                </a:cubicBezTo>
                <a:close/>
                <a:moveTo>
                  <a:pt x="1793831" y="2145311"/>
                </a:moveTo>
                <a:cubicBezTo>
                  <a:pt x="1801400" y="2145311"/>
                  <a:pt x="1807538" y="2151452"/>
                  <a:pt x="1807538" y="2159027"/>
                </a:cubicBezTo>
                <a:cubicBezTo>
                  <a:pt x="1807538" y="2166602"/>
                  <a:pt x="1801400" y="2172743"/>
                  <a:pt x="1793831" y="2172743"/>
                </a:cubicBezTo>
                <a:cubicBezTo>
                  <a:pt x="1786255" y="2172743"/>
                  <a:pt x="1780110" y="2166602"/>
                  <a:pt x="1780110" y="2159027"/>
                </a:cubicBezTo>
                <a:cubicBezTo>
                  <a:pt x="1780110" y="2151452"/>
                  <a:pt x="1786255" y="2145311"/>
                  <a:pt x="1793831" y="2145311"/>
                </a:cubicBezTo>
                <a:close/>
                <a:moveTo>
                  <a:pt x="1690895" y="2145311"/>
                </a:moveTo>
                <a:cubicBezTo>
                  <a:pt x="1698468" y="2145311"/>
                  <a:pt x="1704604" y="2151452"/>
                  <a:pt x="1704604" y="2159027"/>
                </a:cubicBezTo>
                <a:cubicBezTo>
                  <a:pt x="1704604" y="2166602"/>
                  <a:pt x="1698468" y="2172743"/>
                  <a:pt x="1690895" y="2172743"/>
                </a:cubicBezTo>
                <a:cubicBezTo>
                  <a:pt x="1683321" y="2172743"/>
                  <a:pt x="1677174" y="2166602"/>
                  <a:pt x="1677174" y="2159027"/>
                </a:cubicBezTo>
                <a:cubicBezTo>
                  <a:pt x="1677174" y="2151452"/>
                  <a:pt x="1683321" y="2145311"/>
                  <a:pt x="1690895" y="2145311"/>
                </a:cubicBezTo>
                <a:close/>
                <a:moveTo>
                  <a:pt x="1588272" y="2145311"/>
                </a:moveTo>
                <a:cubicBezTo>
                  <a:pt x="1595845" y="2145311"/>
                  <a:pt x="1601984" y="2151452"/>
                  <a:pt x="1601984" y="2159027"/>
                </a:cubicBezTo>
                <a:cubicBezTo>
                  <a:pt x="1601984" y="2166602"/>
                  <a:pt x="1595845" y="2172743"/>
                  <a:pt x="1588272" y="2172743"/>
                </a:cubicBezTo>
                <a:cubicBezTo>
                  <a:pt x="1580694" y="2172743"/>
                  <a:pt x="1574553" y="2166602"/>
                  <a:pt x="1574553" y="2159027"/>
                </a:cubicBezTo>
                <a:cubicBezTo>
                  <a:pt x="1574553" y="2151452"/>
                  <a:pt x="1580694" y="2145311"/>
                  <a:pt x="1588272" y="2145311"/>
                </a:cubicBezTo>
                <a:close/>
                <a:moveTo>
                  <a:pt x="1485351" y="2145311"/>
                </a:moveTo>
                <a:cubicBezTo>
                  <a:pt x="1492920" y="2145311"/>
                  <a:pt x="1499064" y="2151452"/>
                  <a:pt x="1499064" y="2159027"/>
                </a:cubicBezTo>
                <a:cubicBezTo>
                  <a:pt x="1499064" y="2166602"/>
                  <a:pt x="1492920" y="2172743"/>
                  <a:pt x="1485351" y="2172743"/>
                </a:cubicBezTo>
                <a:cubicBezTo>
                  <a:pt x="1477770" y="2172743"/>
                  <a:pt x="1471630" y="2166602"/>
                  <a:pt x="1471630" y="2159027"/>
                </a:cubicBezTo>
                <a:cubicBezTo>
                  <a:pt x="1471630" y="2151452"/>
                  <a:pt x="1477770" y="2145311"/>
                  <a:pt x="1485351" y="2145311"/>
                </a:cubicBezTo>
                <a:close/>
                <a:moveTo>
                  <a:pt x="1279807" y="2145311"/>
                </a:moveTo>
                <a:cubicBezTo>
                  <a:pt x="1287382" y="2145311"/>
                  <a:pt x="1293522" y="2151452"/>
                  <a:pt x="1293522" y="2159027"/>
                </a:cubicBezTo>
                <a:cubicBezTo>
                  <a:pt x="1293522" y="2166602"/>
                  <a:pt x="1287382" y="2172743"/>
                  <a:pt x="1279807" y="2172743"/>
                </a:cubicBezTo>
                <a:cubicBezTo>
                  <a:pt x="1272232" y="2172743"/>
                  <a:pt x="1266092" y="2166602"/>
                  <a:pt x="1266092" y="2159027"/>
                </a:cubicBezTo>
                <a:cubicBezTo>
                  <a:pt x="1266092" y="2151452"/>
                  <a:pt x="1272232" y="2145311"/>
                  <a:pt x="1279807" y="2145311"/>
                </a:cubicBezTo>
                <a:close/>
                <a:moveTo>
                  <a:pt x="4835171" y="2144321"/>
                </a:moveTo>
                <a:cubicBezTo>
                  <a:pt x="4842746" y="2144321"/>
                  <a:pt x="4848887" y="2150462"/>
                  <a:pt x="4848887" y="2158037"/>
                </a:cubicBezTo>
                <a:cubicBezTo>
                  <a:pt x="4848887" y="2165612"/>
                  <a:pt x="4842746" y="2171753"/>
                  <a:pt x="4835171" y="2171753"/>
                </a:cubicBezTo>
                <a:cubicBezTo>
                  <a:pt x="4827596" y="2171753"/>
                  <a:pt x="4821455" y="2165612"/>
                  <a:pt x="4821455" y="2158037"/>
                </a:cubicBezTo>
                <a:cubicBezTo>
                  <a:pt x="4821455" y="2150462"/>
                  <a:pt x="4827596" y="2144321"/>
                  <a:pt x="4835171" y="2144321"/>
                </a:cubicBezTo>
                <a:close/>
                <a:moveTo>
                  <a:pt x="5317745" y="2142664"/>
                </a:moveTo>
                <a:cubicBezTo>
                  <a:pt x="5325320" y="2142664"/>
                  <a:pt x="5331461" y="2148805"/>
                  <a:pt x="5331461" y="2156380"/>
                </a:cubicBezTo>
                <a:cubicBezTo>
                  <a:pt x="5331461" y="2163955"/>
                  <a:pt x="5325320" y="2170096"/>
                  <a:pt x="5317745" y="2170096"/>
                </a:cubicBezTo>
                <a:cubicBezTo>
                  <a:pt x="5310170" y="2170096"/>
                  <a:pt x="5304029" y="2163955"/>
                  <a:pt x="5304029" y="2156380"/>
                </a:cubicBezTo>
                <a:cubicBezTo>
                  <a:pt x="5304029" y="2148805"/>
                  <a:pt x="5310170" y="2142664"/>
                  <a:pt x="5317745" y="2142664"/>
                </a:cubicBezTo>
                <a:close/>
                <a:moveTo>
                  <a:pt x="4488959" y="2142664"/>
                </a:moveTo>
                <a:cubicBezTo>
                  <a:pt x="4496534" y="2142664"/>
                  <a:pt x="4502675" y="2148805"/>
                  <a:pt x="4502675" y="2156380"/>
                </a:cubicBezTo>
                <a:cubicBezTo>
                  <a:pt x="4502675" y="2163955"/>
                  <a:pt x="4496534" y="2170096"/>
                  <a:pt x="4488959" y="2170096"/>
                </a:cubicBezTo>
                <a:cubicBezTo>
                  <a:pt x="4481384" y="2170096"/>
                  <a:pt x="4475243" y="2163955"/>
                  <a:pt x="4475243" y="2156380"/>
                </a:cubicBezTo>
                <a:cubicBezTo>
                  <a:pt x="4475243" y="2148805"/>
                  <a:pt x="4481384" y="2142664"/>
                  <a:pt x="4488959" y="2142664"/>
                </a:cubicBezTo>
                <a:close/>
                <a:moveTo>
                  <a:pt x="5377322" y="2139355"/>
                </a:moveTo>
                <a:cubicBezTo>
                  <a:pt x="5384897" y="2139355"/>
                  <a:pt x="5391038" y="2145496"/>
                  <a:pt x="5391038" y="2153071"/>
                </a:cubicBezTo>
                <a:cubicBezTo>
                  <a:pt x="5391038" y="2160646"/>
                  <a:pt x="5384897" y="2166787"/>
                  <a:pt x="5377322" y="2166787"/>
                </a:cubicBezTo>
                <a:cubicBezTo>
                  <a:pt x="5369747" y="2166787"/>
                  <a:pt x="5363606" y="2160646"/>
                  <a:pt x="5363606" y="2153071"/>
                </a:cubicBezTo>
                <a:cubicBezTo>
                  <a:pt x="5363606" y="2145496"/>
                  <a:pt x="5369747" y="2139355"/>
                  <a:pt x="5377322" y="2139355"/>
                </a:cubicBezTo>
                <a:close/>
                <a:moveTo>
                  <a:pt x="4880515" y="2137371"/>
                </a:moveTo>
                <a:cubicBezTo>
                  <a:pt x="4888090" y="2137371"/>
                  <a:pt x="4894231" y="2143512"/>
                  <a:pt x="4894231" y="2151087"/>
                </a:cubicBezTo>
                <a:cubicBezTo>
                  <a:pt x="4894231" y="2158662"/>
                  <a:pt x="4888090" y="2164803"/>
                  <a:pt x="4880515" y="2164803"/>
                </a:cubicBezTo>
                <a:cubicBezTo>
                  <a:pt x="4872940" y="2164803"/>
                  <a:pt x="4866799" y="2158662"/>
                  <a:pt x="4866799" y="2151087"/>
                </a:cubicBezTo>
                <a:cubicBezTo>
                  <a:pt x="4866799" y="2143512"/>
                  <a:pt x="4872940" y="2137371"/>
                  <a:pt x="4880515" y="2137371"/>
                </a:cubicBezTo>
                <a:close/>
                <a:moveTo>
                  <a:pt x="5435575" y="2136377"/>
                </a:moveTo>
                <a:cubicBezTo>
                  <a:pt x="5443150" y="2136377"/>
                  <a:pt x="5449291" y="2142518"/>
                  <a:pt x="5449291" y="2150093"/>
                </a:cubicBezTo>
                <a:cubicBezTo>
                  <a:pt x="5449291" y="2157668"/>
                  <a:pt x="5443150" y="2163809"/>
                  <a:pt x="5435575" y="2163809"/>
                </a:cubicBezTo>
                <a:cubicBezTo>
                  <a:pt x="5428000" y="2163809"/>
                  <a:pt x="5421859" y="2157668"/>
                  <a:pt x="5421859" y="2150093"/>
                </a:cubicBezTo>
                <a:cubicBezTo>
                  <a:pt x="5421859" y="2142518"/>
                  <a:pt x="5428000" y="2136377"/>
                  <a:pt x="5435575" y="2136377"/>
                </a:cubicBezTo>
                <a:close/>
                <a:moveTo>
                  <a:pt x="5492835" y="2134390"/>
                </a:moveTo>
                <a:cubicBezTo>
                  <a:pt x="5500410" y="2134390"/>
                  <a:pt x="5506551" y="2140531"/>
                  <a:pt x="5506551" y="2148106"/>
                </a:cubicBezTo>
                <a:cubicBezTo>
                  <a:pt x="5506551" y="2155681"/>
                  <a:pt x="5500410" y="2161822"/>
                  <a:pt x="5492835" y="2161822"/>
                </a:cubicBezTo>
                <a:cubicBezTo>
                  <a:pt x="5485260" y="2161822"/>
                  <a:pt x="5479119" y="2155681"/>
                  <a:pt x="5479119" y="2148106"/>
                </a:cubicBezTo>
                <a:cubicBezTo>
                  <a:pt x="5479119" y="2140531"/>
                  <a:pt x="5485260" y="2134390"/>
                  <a:pt x="5492835" y="2134390"/>
                </a:cubicBezTo>
                <a:close/>
                <a:moveTo>
                  <a:pt x="5549434" y="2132736"/>
                </a:moveTo>
                <a:cubicBezTo>
                  <a:pt x="5557009" y="2132736"/>
                  <a:pt x="5563150" y="2138877"/>
                  <a:pt x="5563150" y="2146452"/>
                </a:cubicBezTo>
                <a:cubicBezTo>
                  <a:pt x="5563150" y="2154027"/>
                  <a:pt x="5557009" y="2160168"/>
                  <a:pt x="5549434" y="2160168"/>
                </a:cubicBezTo>
                <a:cubicBezTo>
                  <a:pt x="5541859" y="2160168"/>
                  <a:pt x="5535718" y="2154027"/>
                  <a:pt x="5535718" y="2146452"/>
                </a:cubicBezTo>
                <a:cubicBezTo>
                  <a:pt x="5535718" y="2138877"/>
                  <a:pt x="5541859" y="2132736"/>
                  <a:pt x="5549434" y="2132736"/>
                </a:cubicBezTo>
                <a:close/>
                <a:moveTo>
                  <a:pt x="5605039" y="2131412"/>
                </a:moveTo>
                <a:cubicBezTo>
                  <a:pt x="5612614" y="2131412"/>
                  <a:pt x="5618755" y="2137553"/>
                  <a:pt x="5618755" y="2145128"/>
                </a:cubicBezTo>
                <a:cubicBezTo>
                  <a:pt x="5618755" y="2152703"/>
                  <a:pt x="5612614" y="2158844"/>
                  <a:pt x="5605039" y="2158844"/>
                </a:cubicBezTo>
                <a:cubicBezTo>
                  <a:pt x="5597464" y="2158844"/>
                  <a:pt x="5591323" y="2152703"/>
                  <a:pt x="5591323" y="2145128"/>
                </a:cubicBezTo>
                <a:cubicBezTo>
                  <a:pt x="5591323" y="2137553"/>
                  <a:pt x="5597464" y="2131412"/>
                  <a:pt x="5605039" y="2131412"/>
                </a:cubicBezTo>
                <a:close/>
                <a:moveTo>
                  <a:pt x="4565417" y="2130418"/>
                </a:moveTo>
                <a:cubicBezTo>
                  <a:pt x="4572992" y="2130418"/>
                  <a:pt x="4579133" y="2136559"/>
                  <a:pt x="4579133" y="2144134"/>
                </a:cubicBezTo>
                <a:cubicBezTo>
                  <a:pt x="4579133" y="2151709"/>
                  <a:pt x="4572992" y="2157850"/>
                  <a:pt x="4565417" y="2157850"/>
                </a:cubicBezTo>
                <a:cubicBezTo>
                  <a:pt x="4557842" y="2157850"/>
                  <a:pt x="4551701" y="2151709"/>
                  <a:pt x="4551701" y="2144134"/>
                </a:cubicBezTo>
                <a:cubicBezTo>
                  <a:pt x="4551701" y="2136559"/>
                  <a:pt x="4557842" y="2130418"/>
                  <a:pt x="4565417" y="2130418"/>
                </a:cubicBezTo>
                <a:close/>
                <a:moveTo>
                  <a:pt x="5660315" y="2130088"/>
                </a:moveTo>
                <a:cubicBezTo>
                  <a:pt x="5667890" y="2130088"/>
                  <a:pt x="5674031" y="2136229"/>
                  <a:pt x="5674031" y="2143804"/>
                </a:cubicBezTo>
                <a:cubicBezTo>
                  <a:pt x="5674031" y="2151379"/>
                  <a:pt x="5667890" y="2157520"/>
                  <a:pt x="5660315" y="2157520"/>
                </a:cubicBezTo>
                <a:cubicBezTo>
                  <a:pt x="5652740" y="2157520"/>
                  <a:pt x="5646599" y="2151379"/>
                  <a:pt x="5646599" y="2143804"/>
                </a:cubicBezTo>
                <a:cubicBezTo>
                  <a:pt x="5646599" y="2136229"/>
                  <a:pt x="5652740" y="2130088"/>
                  <a:pt x="5660315" y="2130088"/>
                </a:cubicBezTo>
                <a:close/>
                <a:moveTo>
                  <a:pt x="5715256" y="2129424"/>
                </a:moveTo>
                <a:cubicBezTo>
                  <a:pt x="5722831" y="2129424"/>
                  <a:pt x="5728972" y="2135565"/>
                  <a:pt x="5728972" y="2143140"/>
                </a:cubicBezTo>
                <a:cubicBezTo>
                  <a:pt x="5728972" y="2150715"/>
                  <a:pt x="5722831" y="2156856"/>
                  <a:pt x="5715256" y="2156856"/>
                </a:cubicBezTo>
                <a:cubicBezTo>
                  <a:pt x="5707681" y="2156856"/>
                  <a:pt x="5701540" y="2150715"/>
                  <a:pt x="5701540" y="2143140"/>
                </a:cubicBezTo>
                <a:cubicBezTo>
                  <a:pt x="5701540" y="2135565"/>
                  <a:pt x="5707681" y="2129424"/>
                  <a:pt x="5715256" y="2129424"/>
                </a:cubicBezTo>
                <a:close/>
                <a:moveTo>
                  <a:pt x="5769538" y="2128434"/>
                </a:moveTo>
                <a:cubicBezTo>
                  <a:pt x="5777113" y="2128434"/>
                  <a:pt x="5783254" y="2134575"/>
                  <a:pt x="5783254" y="2142150"/>
                </a:cubicBezTo>
                <a:cubicBezTo>
                  <a:pt x="5783254" y="2149725"/>
                  <a:pt x="5777113" y="2155866"/>
                  <a:pt x="5769538" y="2155866"/>
                </a:cubicBezTo>
                <a:cubicBezTo>
                  <a:pt x="5761963" y="2155866"/>
                  <a:pt x="5755822" y="2149725"/>
                  <a:pt x="5755822" y="2142150"/>
                </a:cubicBezTo>
                <a:cubicBezTo>
                  <a:pt x="5755822" y="2134575"/>
                  <a:pt x="5761963" y="2128434"/>
                  <a:pt x="5769538" y="2128434"/>
                </a:cubicBezTo>
                <a:close/>
                <a:moveTo>
                  <a:pt x="5823819" y="2127770"/>
                </a:moveTo>
                <a:cubicBezTo>
                  <a:pt x="5831394" y="2127770"/>
                  <a:pt x="5837535" y="2133911"/>
                  <a:pt x="5837535" y="2141486"/>
                </a:cubicBezTo>
                <a:cubicBezTo>
                  <a:pt x="5837535" y="2149061"/>
                  <a:pt x="5831394" y="2155202"/>
                  <a:pt x="5823819" y="2155202"/>
                </a:cubicBezTo>
                <a:cubicBezTo>
                  <a:pt x="5816244" y="2155202"/>
                  <a:pt x="5810103" y="2149061"/>
                  <a:pt x="5810103" y="2141486"/>
                </a:cubicBezTo>
                <a:cubicBezTo>
                  <a:pt x="5810103" y="2133911"/>
                  <a:pt x="5816244" y="2127770"/>
                  <a:pt x="5823819" y="2127770"/>
                </a:cubicBezTo>
                <a:close/>
                <a:moveTo>
                  <a:pt x="5877441" y="2127110"/>
                </a:moveTo>
                <a:cubicBezTo>
                  <a:pt x="5885016" y="2127110"/>
                  <a:pt x="5891157" y="2133251"/>
                  <a:pt x="5891157" y="2140826"/>
                </a:cubicBezTo>
                <a:cubicBezTo>
                  <a:pt x="5891157" y="2148401"/>
                  <a:pt x="5885016" y="2154542"/>
                  <a:pt x="5877441" y="2154542"/>
                </a:cubicBezTo>
                <a:cubicBezTo>
                  <a:pt x="5869866" y="2154542"/>
                  <a:pt x="5863725" y="2148401"/>
                  <a:pt x="5863725" y="2140826"/>
                </a:cubicBezTo>
                <a:cubicBezTo>
                  <a:pt x="5863725" y="2133251"/>
                  <a:pt x="5869866" y="2127110"/>
                  <a:pt x="5877441" y="2127110"/>
                </a:cubicBezTo>
                <a:close/>
                <a:moveTo>
                  <a:pt x="5931059" y="2126780"/>
                </a:moveTo>
                <a:cubicBezTo>
                  <a:pt x="5938634" y="2126780"/>
                  <a:pt x="5944775" y="2132921"/>
                  <a:pt x="5944775" y="2140496"/>
                </a:cubicBezTo>
                <a:cubicBezTo>
                  <a:pt x="5944775" y="2148071"/>
                  <a:pt x="5938634" y="2154212"/>
                  <a:pt x="5931059" y="2154212"/>
                </a:cubicBezTo>
                <a:cubicBezTo>
                  <a:pt x="5923484" y="2154212"/>
                  <a:pt x="5917343" y="2148071"/>
                  <a:pt x="5917343" y="2140496"/>
                </a:cubicBezTo>
                <a:cubicBezTo>
                  <a:pt x="5917343" y="2132921"/>
                  <a:pt x="5923484" y="2126780"/>
                  <a:pt x="5931059" y="2126780"/>
                </a:cubicBezTo>
                <a:close/>
                <a:moveTo>
                  <a:pt x="5984350" y="2126446"/>
                </a:moveTo>
                <a:cubicBezTo>
                  <a:pt x="5991925" y="2126446"/>
                  <a:pt x="5998066" y="2132587"/>
                  <a:pt x="5998066" y="2140162"/>
                </a:cubicBezTo>
                <a:cubicBezTo>
                  <a:pt x="5998066" y="2147737"/>
                  <a:pt x="5991925" y="2153878"/>
                  <a:pt x="5984350" y="2153878"/>
                </a:cubicBezTo>
                <a:cubicBezTo>
                  <a:pt x="5976775" y="2153878"/>
                  <a:pt x="5970634" y="2147737"/>
                  <a:pt x="5970634" y="2140162"/>
                </a:cubicBezTo>
                <a:cubicBezTo>
                  <a:pt x="5970634" y="2132587"/>
                  <a:pt x="5976775" y="2126446"/>
                  <a:pt x="5984350" y="2126446"/>
                </a:cubicBezTo>
                <a:close/>
                <a:moveTo>
                  <a:pt x="6037637" y="2126116"/>
                </a:moveTo>
                <a:cubicBezTo>
                  <a:pt x="6045212" y="2126116"/>
                  <a:pt x="6051353" y="2132257"/>
                  <a:pt x="6051353" y="2139832"/>
                </a:cubicBezTo>
                <a:cubicBezTo>
                  <a:pt x="6051353" y="2147407"/>
                  <a:pt x="6045212" y="2153548"/>
                  <a:pt x="6037637" y="2153548"/>
                </a:cubicBezTo>
                <a:cubicBezTo>
                  <a:pt x="6030062" y="2153548"/>
                  <a:pt x="6023921" y="2147407"/>
                  <a:pt x="6023921" y="2139832"/>
                </a:cubicBezTo>
                <a:cubicBezTo>
                  <a:pt x="6023921" y="2132257"/>
                  <a:pt x="6030062" y="2126116"/>
                  <a:pt x="6037637" y="2126116"/>
                </a:cubicBezTo>
                <a:close/>
                <a:moveTo>
                  <a:pt x="6090595" y="2125786"/>
                </a:moveTo>
                <a:cubicBezTo>
                  <a:pt x="6098170" y="2125786"/>
                  <a:pt x="6104311" y="2131927"/>
                  <a:pt x="6104311" y="2139502"/>
                </a:cubicBezTo>
                <a:cubicBezTo>
                  <a:pt x="6104311" y="2147077"/>
                  <a:pt x="6098170" y="2153218"/>
                  <a:pt x="6090595" y="2153218"/>
                </a:cubicBezTo>
                <a:cubicBezTo>
                  <a:pt x="6083020" y="2153218"/>
                  <a:pt x="6076879" y="2147077"/>
                  <a:pt x="6076879" y="2139502"/>
                </a:cubicBezTo>
                <a:cubicBezTo>
                  <a:pt x="6076879" y="2131927"/>
                  <a:pt x="6083020" y="2125786"/>
                  <a:pt x="6090595" y="2125786"/>
                </a:cubicBezTo>
                <a:close/>
                <a:moveTo>
                  <a:pt x="4737529" y="2125786"/>
                </a:moveTo>
                <a:cubicBezTo>
                  <a:pt x="4745104" y="2125786"/>
                  <a:pt x="4751245" y="2131927"/>
                  <a:pt x="4751245" y="2139502"/>
                </a:cubicBezTo>
                <a:cubicBezTo>
                  <a:pt x="4751245" y="2147077"/>
                  <a:pt x="4745104" y="2153218"/>
                  <a:pt x="4737529" y="2153218"/>
                </a:cubicBezTo>
                <a:cubicBezTo>
                  <a:pt x="4729954" y="2153218"/>
                  <a:pt x="4723813" y="2147077"/>
                  <a:pt x="4723813" y="2139502"/>
                </a:cubicBezTo>
                <a:cubicBezTo>
                  <a:pt x="4723813" y="2131927"/>
                  <a:pt x="4729954" y="2125786"/>
                  <a:pt x="4737529" y="2125786"/>
                </a:cubicBezTo>
                <a:close/>
                <a:moveTo>
                  <a:pt x="6143552" y="2125456"/>
                </a:moveTo>
                <a:cubicBezTo>
                  <a:pt x="6151127" y="2125456"/>
                  <a:pt x="6157268" y="2131597"/>
                  <a:pt x="6157268" y="2139172"/>
                </a:cubicBezTo>
                <a:cubicBezTo>
                  <a:pt x="6157268" y="2146747"/>
                  <a:pt x="6151127" y="2152888"/>
                  <a:pt x="6143552" y="2152888"/>
                </a:cubicBezTo>
                <a:cubicBezTo>
                  <a:pt x="6135977" y="2152888"/>
                  <a:pt x="6129836" y="2146747"/>
                  <a:pt x="6129836" y="2139172"/>
                </a:cubicBezTo>
                <a:cubicBezTo>
                  <a:pt x="6129836" y="2131597"/>
                  <a:pt x="6135977" y="2125456"/>
                  <a:pt x="6143552" y="2125456"/>
                </a:cubicBezTo>
                <a:close/>
                <a:moveTo>
                  <a:pt x="6196180" y="2125122"/>
                </a:moveTo>
                <a:cubicBezTo>
                  <a:pt x="6203755" y="2125122"/>
                  <a:pt x="6209896" y="2131263"/>
                  <a:pt x="6209896" y="2138838"/>
                </a:cubicBezTo>
                <a:cubicBezTo>
                  <a:pt x="6209896" y="2146413"/>
                  <a:pt x="6203755" y="2152554"/>
                  <a:pt x="6196180" y="2152554"/>
                </a:cubicBezTo>
                <a:cubicBezTo>
                  <a:pt x="6188605" y="2152554"/>
                  <a:pt x="6182464" y="2146413"/>
                  <a:pt x="6182464" y="2138838"/>
                </a:cubicBezTo>
                <a:cubicBezTo>
                  <a:pt x="6182464" y="2131263"/>
                  <a:pt x="6188605" y="2125122"/>
                  <a:pt x="6196180" y="2125122"/>
                </a:cubicBezTo>
                <a:close/>
                <a:moveTo>
                  <a:pt x="6301431" y="2124792"/>
                </a:moveTo>
                <a:cubicBezTo>
                  <a:pt x="6309006" y="2124792"/>
                  <a:pt x="6315147" y="2130933"/>
                  <a:pt x="6315147" y="2138508"/>
                </a:cubicBezTo>
                <a:cubicBezTo>
                  <a:pt x="6315147" y="2146083"/>
                  <a:pt x="6309006" y="2152224"/>
                  <a:pt x="6301431" y="2152224"/>
                </a:cubicBezTo>
                <a:cubicBezTo>
                  <a:pt x="6293856" y="2152224"/>
                  <a:pt x="6287715" y="2146083"/>
                  <a:pt x="6287715" y="2138508"/>
                </a:cubicBezTo>
                <a:cubicBezTo>
                  <a:pt x="6287715" y="2130933"/>
                  <a:pt x="6293856" y="2124792"/>
                  <a:pt x="6301431" y="2124792"/>
                </a:cubicBezTo>
                <a:close/>
                <a:moveTo>
                  <a:pt x="6248807" y="2124792"/>
                </a:moveTo>
                <a:cubicBezTo>
                  <a:pt x="6256382" y="2124792"/>
                  <a:pt x="6262523" y="2130933"/>
                  <a:pt x="6262523" y="2138508"/>
                </a:cubicBezTo>
                <a:cubicBezTo>
                  <a:pt x="6262523" y="2146083"/>
                  <a:pt x="6256382" y="2152224"/>
                  <a:pt x="6248807" y="2152224"/>
                </a:cubicBezTo>
                <a:cubicBezTo>
                  <a:pt x="6241232" y="2152224"/>
                  <a:pt x="6235091" y="2146083"/>
                  <a:pt x="6235091" y="2138508"/>
                </a:cubicBezTo>
                <a:cubicBezTo>
                  <a:pt x="6235091" y="2130933"/>
                  <a:pt x="6241232" y="2124792"/>
                  <a:pt x="6248807" y="2124792"/>
                </a:cubicBezTo>
                <a:close/>
                <a:moveTo>
                  <a:pt x="6406023" y="2124462"/>
                </a:moveTo>
                <a:cubicBezTo>
                  <a:pt x="6413598" y="2124462"/>
                  <a:pt x="6419739" y="2130603"/>
                  <a:pt x="6419739" y="2138178"/>
                </a:cubicBezTo>
                <a:cubicBezTo>
                  <a:pt x="6419739" y="2145753"/>
                  <a:pt x="6413598" y="2151894"/>
                  <a:pt x="6406023" y="2151894"/>
                </a:cubicBezTo>
                <a:cubicBezTo>
                  <a:pt x="6398448" y="2151894"/>
                  <a:pt x="6392307" y="2145753"/>
                  <a:pt x="6392307" y="2138178"/>
                </a:cubicBezTo>
                <a:cubicBezTo>
                  <a:pt x="6392307" y="2130603"/>
                  <a:pt x="6398448" y="2124462"/>
                  <a:pt x="6406023" y="2124462"/>
                </a:cubicBezTo>
                <a:close/>
                <a:moveTo>
                  <a:pt x="6353729" y="2124462"/>
                </a:moveTo>
                <a:cubicBezTo>
                  <a:pt x="6361304" y="2124462"/>
                  <a:pt x="6367445" y="2130603"/>
                  <a:pt x="6367445" y="2138178"/>
                </a:cubicBezTo>
                <a:cubicBezTo>
                  <a:pt x="6367445" y="2145753"/>
                  <a:pt x="6361304" y="2151894"/>
                  <a:pt x="6353729" y="2151894"/>
                </a:cubicBezTo>
                <a:cubicBezTo>
                  <a:pt x="6346154" y="2151894"/>
                  <a:pt x="6340013" y="2145753"/>
                  <a:pt x="6340013" y="2138178"/>
                </a:cubicBezTo>
                <a:cubicBezTo>
                  <a:pt x="6340013" y="2130603"/>
                  <a:pt x="6346154" y="2124462"/>
                  <a:pt x="6353729" y="2124462"/>
                </a:cubicBezTo>
                <a:close/>
                <a:moveTo>
                  <a:pt x="6510614" y="2124132"/>
                </a:moveTo>
                <a:cubicBezTo>
                  <a:pt x="6518189" y="2124132"/>
                  <a:pt x="6524330" y="2130273"/>
                  <a:pt x="6524330" y="2137848"/>
                </a:cubicBezTo>
                <a:cubicBezTo>
                  <a:pt x="6524330" y="2145423"/>
                  <a:pt x="6518189" y="2151564"/>
                  <a:pt x="6510614" y="2151564"/>
                </a:cubicBezTo>
                <a:cubicBezTo>
                  <a:pt x="6503039" y="2151564"/>
                  <a:pt x="6496898" y="2145423"/>
                  <a:pt x="6496898" y="2137848"/>
                </a:cubicBezTo>
                <a:cubicBezTo>
                  <a:pt x="6496898" y="2130273"/>
                  <a:pt x="6503039" y="2124132"/>
                  <a:pt x="6510614" y="2124132"/>
                </a:cubicBezTo>
                <a:close/>
                <a:moveTo>
                  <a:pt x="6458320" y="2124132"/>
                </a:moveTo>
                <a:cubicBezTo>
                  <a:pt x="6465895" y="2124132"/>
                  <a:pt x="6472036" y="2130273"/>
                  <a:pt x="6472036" y="2137848"/>
                </a:cubicBezTo>
                <a:cubicBezTo>
                  <a:pt x="6472036" y="2145423"/>
                  <a:pt x="6465895" y="2151564"/>
                  <a:pt x="6458320" y="2151564"/>
                </a:cubicBezTo>
                <a:cubicBezTo>
                  <a:pt x="6450745" y="2151564"/>
                  <a:pt x="6444604" y="2145423"/>
                  <a:pt x="6444604" y="2137848"/>
                </a:cubicBezTo>
                <a:cubicBezTo>
                  <a:pt x="6444604" y="2130273"/>
                  <a:pt x="6450745" y="2124132"/>
                  <a:pt x="6458320" y="2124132"/>
                </a:cubicBezTo>
                <a:close/>
                <a:moveTo>
                  <a:pt x="6667155" y="2123798"/>
                </a:moveTo>
                <a:cubicBezTo>
                  <a:pt x="6674730" y="2123798"/>
                  <a:pt x="6680871" y="2129939"/>
                  <a:pt x="6680871" y="2137514"/>
                </a:cubicBezTo>
                <a:cubicBezTo>
                  <a:pt x="6680871" y="2145089"/>
                  <a:pt x="6674730" y="2151230"/>
                  <a:pt x="6667155" y="2151230"/>
                </a:cubicBezTo>
                <a:cubicBezTo>
                  <a:pt x="6659580" y="2151230"/>
                  <a:pt x="6653439" y="2145089"/>
                  <a:pt x="6653439" y="2137514"/>
                </a:cubicBezTo>
                <a:cubicBezTo>
                  <a:pt x="6653439" y="2129939"/>
                  <a:pt x="6659580" y="2123798"/>
                  <a:pt x="6667155" y="2123798"/>
                </a:cubicBezTo>
                <a:close/>
                <a:moveTo>
                  <a:pt x="6614875" y="2123798"/>
                </a:moveTo>
                <a:cubicBezTo>
                  <a:pt x="6622450" y="2123798"/>
                  <a:pt x="6628591" y="2129939"/>
                  <a:pt x="6628591" y="2137514"/>
                </a:cubicBezTo>
                <a:cubicBezTo>
                  <a:pt x="6628591" y="2145089"/>
                  <a:pt x="6622450" y="2151230"/>
                  <a:pt x="6614875" y="2151230"/>
                </a:cubicBezTo>
                <a:cubicBezTo>
                  <a:pt x="6607300" y="2151230"/>
                  <a:pt x="6601159" y="2145089"/>
                  <a:pt x="6601159" y="2137514"/>
                </a:cubicBezTo>
                <a:cubicBezTo>
                  <a:pt x="6601159" y="2129939"/>
                  <a:pt x="6607300" y="2123798"/>
                  <a:pt x="6614875" y="2123798"/>
                </a:cubicBezTo>
                <a:close/>
                <a:moveTo>
                  <a:pt x="6562911" y="2123798"/>
                </a:moveTo>
                <a:cubicBezTo>
                  <a:pt x="6570486" y="2123798"/>
                  <a:pt x="6576627" y="2129939"/>
                  <a:pt x="6576627" y="2137514"/>
                </a:cubicBezTo>
                <a:cubicBezTo>
                  <a:pt x="6576627" y="2145089"/>
                  <a:pt x="6570486" y="2151230"/>
                  <a:pt x="6562911" y="2151230"/>
                </a:cubicBezTo>
                <a:cubicBezTo>
                  <a:pt x="6555336" y="2151230"/>
                  <a:pt x="6549195" y="2145089"/>
                  <a:pt x="6549195" y="2137514"/>
                </a:cubicBezTo>
                <a:cubicBezTo>
                  <a:pt x="6549195" y="2129939"/>
                  <a:pt x="6555336" y="2123798"/>
                  <a:pt x="6562911" y="2123798"/>
                </a:cubicBezTo>
                <a:close/>
                <a:moveTo>
                  <a:pt x="6926664" y="2123468"/>
                </a:moveTo>
                <a:cubicBezTo>
                  <a:pt x="6934239" y="2123468"/>
                  <a:pt x="6940380" y="2129609"/>
                  <a:pt x="6940380" y="2137184"/>
                </a:cubicBezTo>
                <a:cubicBezTo>
                  <a:pt x="6940380" y="2144759"/>
                  <a:pt x="6934239" y="2150900"/>
                  <a:pt x="6926664" y="2150900"/>
                </a:cubicBezTo>
                <a:cubicBezTo>
                  <a:pt x="6919089" y="2150900"/>
                  <a:pt x="6912948" y="2144759"/>
                  <a:pt x="6912948" y="2137184"/>
                </a:cubicBezTo>
                <a:cubicBezTo>
                  <a:pt x="6912948" y="2129609"/>
                  <a:pt x="6919089" y="2123468"/>
                  <a:pt x="6926664" y="2123468"/>
                </a:cubicBezTo>
                <a:close/>
                <a:moveTo>
                  <a:pt x="6874697" y="2123468"/>
                </a:moveTo>
                <a:cubicBezTo>
                  <a:pt x="6882272" y="2123468"/>
                  <a:pt x="6888413" y="2129609"/>
                  <a:pt x="6888413" y="2137184"/>
                </a:cubicBezTo>
                <a:cubicBezTo>
                  <a:pt x="6888413" y="2144759"/>
                  <a:pt x="6882272" y="2150900"/>
                  <a:pt x="6874697" y="2150900"/>
                </a:cubicBezTo>
                <a:cubicBezTo>
                  <a:pt x="6867122" y="2150900"/>
                  <a:pt x="6860981" y="2144759"/>
                  <a:pt x="6860981" y="2137184"/>
                </a:cubicBezTo>
                <a:cubicBezTo>
                  <a:pt x="6860981" y="2129609"/>
                  <a:pt x="6867122" y="2123468"/>
                  <a:pt x="6874697" y="2123468"/>
                </a:cubicBezTo>
                <a:close/>
                <a:moveTo>
                  <a:pt x="6823049" y="2123468"/>
                </a:moveTo>
                <a:cubicBezTo>
                  <a:pt x="6830624" y="2123468"/>
                  <a:pt x="6836765" y="2129609"/>
                  <a:pt x="6836765" y="2137184"/>
                </a:cubicBezTo>
                <a:cubicBezTo>
                  <a:pt x="6836765" y="2144759"/>
                  <a:pt x="6830624" y="2150900"/>
                  <a:pt x="6823049" y="2150900"/>
                </a:cubicBezTo>
                <a:cubicBezTo>
                  <a:pt x="6815474" y="2150900"/>
                  <a:pt x="6809333" y="2144759"/>
                  <a:pt x="6809333" y="2137184"/>
                </a:cubicBezTo>
                <a:cubicBezTo>
                  <a:pt x="6809333" y="2129609"/>
                  <a:pt x="6815474" y="2123468"/>
                  <a:pt x="6823049" y="2123468"/>
                </a:cubicBezTo>
                <a:close/>
                <a:moveTo>
                  <a:pt x="6771100" y="2123468"/>
                </a:moveTo>
                <a:cubicBezTo>
                  <a:pt x="6778675" y="2123468"/>
                  <a:pt x="6784816" y="2129609"/>
                  <a:pt x="6784816" y="2137184"/>
                </a:cubicBezTo>
                <a:cubicBezTo>
                  <a:pt x="6784816" y="2144759"/>
                  <a:pt x="6778675" y="2150900"/>
                  <a:pt x="6771100" y="2150900"/>
                </a:cubicBezTo>
                <a:cubicBezTo>
                  <a:pt x="6763525" y="2150900"/>
                  <a:pt x="6757384" y="2144759"/>
                  <a:pt x="6757384" y="2137184"/>
                </a:cubicBezTo>
                <a:cubicBezTo>
                  <a:pt x="6757384" y="2129609"/>
                  <a:pt x="6763525" y="2123468"/>
                  <a:pt x="6771100" y="2123468"/>
                </a:cubicBezTo>
                <a:close/>
                <a:moveTo>
                  <a:pt x="6719136" y="2123468"/>
                </a:moveTo>
                <a:cubicBezTo>
                  <a:pt x="6726711" y="2123468"/>
                  <a:pt x="6732852" y="2129609"/>
                  <a:pt x="6732852" y="2137184"/>
                </a:cubicBezTo>
                <a:cubicBezTo>
                  <a:pt x="6732852" y="2144759"/>
                  <a:pt x="6726711" y="2150900"/>
                  <a:pt x="6719136" y="2150900"/>
                </a:cubicBezTo>
                <a:cubicBezTo>
                  <a:pt x="6711561" y="2150900"/>
                  <a:pt x="6705420" y="2144759"/>
                  <a:pt x="6705420" y="2137184"/>
                </a:cubicBezTo>
                <a:cubicBezTo>
                  <a:pt x="6705420" y="2129609"/>
                  <a:pt x="6711561" y="2123468"/>
                  <a:pt x="6719136" y="2123468"/>
                </a:cubicBezTo>
                <a:close/>
                <a:moveTo>
                  <a:pt x="4647832" y="2123468"/>
                </a:moveTo>
                <a:cubicBezTo>
                  <a:pt x="4655407" y="2123468"/>
                  <a:pt x="4661548" y="2129609"/>
                  <a:pt x="4661548" y="2137184"/>
                </a:cubicBezTo>
                <a:cubicBezTo>
                  <a:pt x="4661548" y="2144759"/>
                  <a:pt x="4655407" y="2150900"/>
                  <a:pt x="4647832" y="2150900"/>
                </a:cubicBezTo>
                <a:cubicBezTo>
                  <a:pt x="4640257" y="2150900"/>
                  <a:pt x="4634116" y="2144759"/>
                  <a:pt x="4634116" y="2137184"/>
                </a:cubicBezTo>
                <a:cubicBezTo>
                  <a:pt x="4634116" y="2129609"/>
                  <a:pt x="4640257" y="2123468"/>
                  <a:pt x="4647832" y="2123468"/>
                </a:cubicBezTo>
                <a:close/>
                <a:moveTo>
                  <a:pt x="7237126" y="2123138"/>
                </a:moveTo>
                <a:cubicBezTo>
                  <a:pt x="7244701" y="2123138"/>
                  <a:pt x="7250842" y="2129279"/>
                  <a:pt x="7250842" y="2136854"/>
                </a:cubicBezTo>
                <a:cubicBezTo>
                  <a:pt x="7250842" y="2144429"/>
                  <a:pt x="7244701" y="2150570"/>
                  <a:pt x="7237126" y="2150570"/>
                </a:cubicBezTo>
                <a:cubicBezTo>
                  <a:pt x="7229551" y="2150570"/>
                  <a:pt x="7223410" y="2144429"/>
                  <a:pt x="7223410" y="2136854"/>
                </a:cubicBezTo>
                <a:cubicBezTo>
                  <a:pt x="7223410" y="2129279"/>
                  <a:pt x="7229551" y="2123138"/>
                  <a:pt x="7237126" y="2123138"/>
                </a:cubicBezTo>
                <a:close/>
                <a:moveTo>
                  <a:pt x="7185492" y="2123138"/>
                </a:moveTo>
                <a:cubicBezTo>
                  <a:pt x="7193067" y="2123138"/>
                  <a:pt x="7199208" y="2129279"/>
                  <a:pt x="7199208" y="2136854"/>
                </a:cubicBezTo>
                <a:cubicBezTo>
                  <a:pt x="7199208" y="2144429"/>
                  <a:pt x="7193067" y="2150570"/>
                  <a:pt x="7185492" y="2150570"/>
                </a:cubicBezTo>
                <a:cubicBezTo>
                  <a:pt x="7177917" y="2150570"/>
                  <a:pt x="7171776" y="2144429"/>
                  <a:pt x="7171776" y="2136854"/>
                </a:cubicBezTo>
                <a:cubicBezTo>
                  <a:pt x="7171776" y="2129279"/>
                  <a:pt x="7177917" y="2123138"/>
                  <a:pt x="7185492" y="2123138"/>
                </a:cubicBezTo>
                <a:close/>
                <a:moveTo>
                  <a:pt x="7133859" y="2123138"/>
                </a:moveTo>
                <a:cubicBezTo>
                  <a:pt x="7141434" y="2123138"/>
                  <a:pt x="7147575" y="2129279"/>
                  <a:pt x="7147575" y="2136854"/>
                </a:cubicBezTo>
                <a:cubicBezTo>
                  <a:pt x="7147575" y="2144429"/>
                  <a:pt x="7141434" y="2150570"/>
                  <a:pt x="7133859" y="2150570"/>
                </a:cubicBezTo>
                <a:cubicBezTo>
                  <a:pt x="7126284" y="2150570"/>
                  <a:pt x="7120143" y="2144429"/>
                  <a:pt x="7120143" y="2136854"/>
                </a:cubicBezTo>
                <a:cubicBezTo>
                  <a:pt x="7120143" y="2129279"/>
                  <a:pt x="7126284" y="2123138"/>
                  <a:pt x="7133859" y="2123138"/>
                </a:cubicBezTo>
                <a:close/>
                <a:moveTo>
                  <a:pt x="7081895" y="2123138"/>
                </a:moveTo>
                <a:cubicBezTo>
                  <a:pt x="7089470" y="2123138"/>
                  <a:pt x="7095611" y="2129279"/>
                  <a:pt x="7095611" y="2136854"/>
                </a:cubicBezTo>
                <a:cubicBezTo>
                  <a:pt x="7095611" y="2144429"/>
                  <a:pt x="7089470" y="2150570"/>
                  <a:pt x="7081895" y="2150570"/>
                </a:cubicBezTo>
                <a:cubicBezTo>
                  <a:pt x="7074320" y="2150570"/>
                  <a:pt x="7068179" y="2144429"/>
                  <a:pt x="7068179" y="2136854"/>
                </a:cubicBezTo>
                <a:cubicBezTo>
                  <a:pt x="7068179" y="2129279"/>
                  <a:pt x="7074320" y="2123138"/>
                  <a:pt x="7081895" y="2123138"/>
                </a:cubicBezTo>
                <a:close/>
                <a:moveTo>
                  <a:pt x="7030261" y="2123138"/>
                </a:moveTo>
                <a:cubicBezTo>
                  <a:pt x="7037836" y="2123138"/>
                  <a:pt x="7043977" y="2129279"/>
                  <a:pt x="7043977" y="2136854"/>
                </a:cubicBezTo>
                <a:cubicBezTo>
                  <a:pt x="7043977" y="2144429"/>
                  <a:pt x="7037836" y="2150570"/>
                  <a:pt x="7030261" y="2150570"/>
                </a:cubicBezTo>
                <a:cubicBezTo>
                  <a:pt x="7022686" y="2150570"/>
                  <a:pt x="7016545" y="2144429"/>
                  <a:pt x="7016545" y="2136854"/>
                </a:cubicBezTo>
                <a:cubicBezTo>
                  <a:pt x="7016545" y="2129279"/>
                  <a:pt x="7022686" y="2123138"/>
                  <a:pt x="7030261" y="2123138"/>
                </a:cubicBezTo>
                <a:close/>
                <a:moveTo>
                  <a:pt x="6978628" y="2123138"/>
                </a:moveTo>
                <a:cubicBezTo>
                  <a:pt x="6986203" y="2123138"/>
                  <a:pt x="6992344" y="2129279"/>
                  <a:pt x="6992344" y="2136854"/>
                </a:cubicBezTo>
                <a:cubicBezTo>
                  <a:pt x="6992344" y="2144429"/>
                  <a:pt x="6986203" y="2150570"/>
                  <a:pt x="6978628" y="2150570"/>
                </a:cubicBezTo>
                <a:cubicBezTo>
                  <a:pt x="6971053" y="2150570"/>
                  <a:pt x="6964912" y="2144429"/>
                  <a:pt x="6964912" y="2136854"/>
                </a:cubicBezTo>
                <a:cubicBezTo>
                  <a:pt x="6964912" y="2129279"/>
                  <a:pt x="6971053" y="2123138"/>
                  <a:pt x="6978628" y="2123138"/>
                </a:cubicBezTo>
                <a:close/>
                <a:moveTo>
                  <a:pt x="7288760" y="2122808"/>
                </a:moveTo>
                <a:cubicBezTo>
                  <a:pt x="7296335" y="2122808"/>
                  <a:pt x="7302476" y="2128949"/>
                  <a:pt x="7302476" y="2136524"/>
                </a:cubicBezTo>
                <a:cubicBezTo>
                  <a:pt x="7302476" y="2144099"/>
                  <a:pt x="7296335" y="2150240"/>
                  <a:pt x="7288760" y="2150240"/>
                </a:cubicBezTo>
                <a:cubicBezTo>
                  <a:pt x="7281185" y="2150240"/>
                  <a:pt x="7275044" y="2144099"/>
                  <a:pt x="7275044" y="2136524"/>
                </a:cubicBezTo>
                <a:cubicBezTo>
                  <a:pt x="7275044" y="2128949"/>
                  <a:pt x="7281185" y="2122808"/>
                  <a:pt x="7288760" y="2122808"/>
                </a:cubicBezTo>
                <a:close/>
                <a:moveTo>
                  <a:pt x="2466394" y="2122808"/>
                </a:moveTo>
                <a:cubicBezTo>
                  <a:pt x="2473971" y="2122808"/>
                  <a:pt x="2480106" y="2128949"/>
                  <a:pt x="2480106" y="2136524"/>
                </a:cubicBezTo>
                <a:cubicBezTo>
                  <a:pt x="2480106" y="2144099"/>
                  <a:pt x="2473971" y="2150240"/>
                  <a:pt x="2466394" y="2150240"/>
                </a:cubicBezTo>
                <a:cubicBezTo>
                  <a:pt x="2458818" y="2150240"/>
                  <a:pt x="2452675" y="2144099"/>
                  <a:pt x="2452675" y="2136524"/>
                </a:cubicBezTo>
                <a:cubicBezTo>
                  <a:pt x="2452675" y="2128949"/>
                  <a:pt x="2458818" y="2122808"/>
                  <a:pt x="2466394" y="2122808"/>
                </a:cubicBezTo>
                <a:close/>
                <a:moveTo>
                  <a:pt x="7804766" y="2122804"/>
                </a:moveTo>
                <a:cubicBezTo>
                  <a:pt x="7812341" y="2122804"/>
                  <a:pt x="7818482" y="2128945"/>
                  <a:pt x="7818482" y="2136520"/>
                </a:cubicBezTo>
                <a:cubicBezTo>
                  <a:pt x="7818482" y="2144095"/>
                  <a:pt x="7812341" y="2150236"/>
                  <a:pt x="7804766" y="2150236"/>
                </a:cubicBezTo>
                <a:cubicBezTo>
                  <a:pt x="7797191" y="2150236"/>
                  <a:pt x="7791050" y="2144095"/>
                  <a:pt x="7791050" y="2136520"/>
                </a:cubicBezTo>
                <a:cubicBezTo>
                  <a:pt x="7791050" y="2128945"/>
                  <a:pt x="7797191" y="2122804"/>
                  <a:pt x="7804766" y="2122804"/>
                </a:cubicBezTo>
                <a:close/>
                <a:moveTo>
                  <a:pt x="7753132" y="2122804"/>
                </a:moveTo>
                <a:cubicBezTo>
                  <a:pt x="7760707" y="2122804"/>
                  <a:pt x="7766848" y="2128945"/>
                  <a:pt x="7766848" y="2136520"/>
                </a:cubicBezTo>
                <a:cubicBezTo>
                  <a:pt x="7766848" y="2144095"/>
                  <a:pt x="7760707" y="2150236"/>
                  <a:pt x="7753132" y="2150236"/>
                </a:cubicBezTo>
                <a:cubicBezTo>
                  <a:pt x="7745557" y="2150236"/>
                  <a:pt x="7739416" y="2144095"/>
                  <a:pt x="7739416" y="2136520"/>
                </a:cubicBezTo>
                <a:cubicBezTo>
                  <a:pt x="7739416" y="2128945"/>
                  <a:pt x="7745557" y="2122804"/>
                  <a:pt x="7753132" y="2122804"/>
                </a:cubicBezTo>
                <a:close/>
                <a:moveTo>
                  <a:pt x="7701829" y="2122804"/>
                </a:moveTo>
                <a:cubicBezTo>
                  <a:pt x="7709404" y="2122804"/>
                  <a:pt x="7715545" y="2128945"/>
                  <a:pt x="7715545" y="2136520"/>
                </a:cubicBezTo>
                <a:cubicBezTo>
                  <a:pt x="7715545" y="2144095"/>
                  <a:pt x="7709404" y="2150236"/>
                  <a:pt x="7701829" y="2150236"/>
                </a:cubicBezTo>
                <a:cubicBezTo>
                  <a:pt x="7694254" y="2150236"/>
                  <a:pt x="7688113" y="2144095"/>
                  <a:pt x="7688113" y="2136520"/>
                </a:cubicBezTo>
                <a:cubicBezTo>
                  <a:pt x="7688113" y="2128945"/>
                  <a:pt x="7694254" y="2122804"/>
                  <a:pt x="7701829" y="2122804"/>
                </a:cubicBezTo>
                <a:close/>
                <a:moveTo>
                  <a:pt x="7650195" y="2122804"/>
                </a:moveTo>
                <a:cubicBezTo>
                  <a:pt x="7657770" y="2122804"/>
                  <a:pt x="7663911" y="2128945"/>
                  <a:pt x="7663911" y="2136520"/>
                </a:cubicBezTo>
                <a:cubicBezTo>
                  <a:pt x="7663911" y="2144095"/>
                  <a:pt x="7657770" y="2150236"/>
                  <a:pt x="7650195" y="2150236"/>
                </a:cubicBezTo>
                <a:cubicBezTo>
                  <a:pt x="7642620" y="2150236"/>
                  <a:pt x="7636479" y="2144095"/>
                  <a:pt x="7636479" y="2136520"/>
                </a:cubicBezTo>
                <a:cubicBezTo>
                  <a:pt x="7636479" y="2128945"/>
                  <a:pt x="7642620" y="2122804"/>
                  <a:pt x="7650195" y="2122804"/>
                </a:cubicBezTo>
                <a:close/>
                <a:moveTo>
                  <a:pt x="7598561" y="2122804"/>
                </a:moveTo>
                <a:cubicBezTo>
                  <a:pt x="7606136" y="2122804"/>
                  <a:pt x="7612277" y="2128945"/>
                  <a:pt x="7612277" y="2136520"/>
                </a:cubicBezTo>
                <a:cubicBezTo>
                  <a:pt x="7612277" y="2144095"/>
                  <a:pt x="7606136" y="2150236"/>
                  <a:pt x="7598561" y="2150236"/>
                </a:cubicBezTo>
                <a:cubicBezTo>
                  <a:pt x="7590986" y="2150236"/>
                  <a:pt x="7584845" y="2144095"/>
                  <a:pt x="7584845" y="2136520"/>
                </a:cubicBezTo>
                <a:cubicBezTo>
                  <a:pt x="7584845" y="2128945"/>
                  <a:pt x="7590986" y="2122804"/>
                  <a:pt x="7598561" y="2122804"/>
                </a:cubicBezTo>
                <a:close/>
                <a:moveTo>
                  <a:pt x="7546928" y="2122804"/>
                </a:moveTo>
                <a:cubicBezTo>
                  <a:pt x="7554503" y="2122804"/>
                  <a:pt x="7560644" y="2128945"/>
                  <a:pt x="7560644" y="2136520"/>
                </a:cubicBezTo>
                <a:cubicBezTo>
                  <a:pt x="7560644" y="2144095"/>
                  <a:pt x="7554503" y="2150236"/>
                  <a:pt x="7546928" y="2150236"/>
                </a:cubicBezTo>
                <a:cubicBezTo>
                  <a:pt x="7539353" y="2150236"/>
                  <a:pt x="7533212" y="2144095"/>
                  <a:pt x="7533212" y="2136520"/>
                </a:cubicBezTo>
                <a:cubicBezTo>
                  <a:pt x="7533212" y="2128945"/>
                  <a:pt x="7539353" y="2122804"/>
                  <a:pt x="7546928" y="2122804"/>
                </a:cubicBezTo>
                <a:close/>
                <a:moveTo>
                  <a:pt x="7495294" y="2122804"/>
                </a:moveTo>
                <a:cubicBezTo>
                  <a:pt x="7502869" y="2122804"/>
                  <a:pt x="7509010" y="2128945"/>
                  <a:pt x="7509010" y="2136520"/>
                </a:cubicBezTo>
                <a:cubicBezTo>
                  <a:pt x="7509010" y="2144095"/>
                  <a:pt x="7502869" y="2150236"/>
                  <a:pt x="7495294" y="2150236"/>
                </a:cubicBezTo>
                <a:cubicBezTo>
                  <a:pt x="7487719" y="2150236"/>
                  <a:pt x="7481578" y="2144095"/>
                  <a:pt x="7481578" y="2136520"/>
                </a:cubicBezTo>
                <a:cubicBezTo>
                  <a:pt x="7481578" y="2128945"/>
                  <a:pt x="7487719" y="2122804"/>
                  <a:pt x="7495294" y="2122804"/>
                </a:cubicBezTo>
                <a:close/>
                <a:moveTo>
                  <a:pt x="7443661" y="2122804"/>
                </a:moveTo>
                <a:cubicBezTo>
                  <a:pt x="7451236" y="2122804"/>
                  <a:pt x="7457377" y="2128945"/>
                  <a:pt x="7457377" y="2136520"/>
                </a:cubicBezTo>
                <a:cubicBezTo>
                  <a:pt x="7457377" y="2144095"/>
                  <a:pt x="7451236" y="2150236"/>
                  <a:pt x="7443661" y="2150236"/>
                </a:cubicBezTo>
                <a:cubicBezTo>
                  <a:pt x="7436086" y="2150236"/>
                  <a:pt x="7429945" y="2144095"/>
                  <a:pt x="7429945" y="2136520"/>
                </a:cubicBezTo>
                <a:cubicBezTo>
                  <a:pt x="7429945" y="2128945"/>
                  <a:pt x="7436086" y="2122804"/>
                  <a:pt x="7443661" y="2122804"/>
                </a:cubicBezTo>
                <a:close/>
                <a:moveTo>
                  <a:pt x="7392027" y="2122804"/>
                </a:moveTo>
                <a:cubicBezTo>
                  <a:pt x="7399602" y="2122804"/>
                  <a:pt x="7405743" y="2128945"/>
                  <a:pt x="7405743" y="2136520"/>
                </a:cubicBezTo>
                <a:cubicBezTo>
                  <a:pt x="7405743" y="2144095"/>
                  <a:pt x="7399602" y="2150236"/>
                  <a:pt x="7392027" y="2150236"/>
                </a:cubicBezTo>
                <a:cubicBezTo>
                  <a:pt x="7384452" y="2150236"/>
                  <a:pt x="7378311" y="2144095"/>
                  <a:pt x="7378311" y="2136520"/>
                </a:cubicBezTo>
                <a:cubicBezTo>
                  <a:pt x="7378311" y="2128945"/>
                  <a:pt x="7384452" y="2122804"/>
                  <a:pt x="7392027" y="2122804"/>
                </a:cubicBezTo>
                <a:close/>
                <a:moveTo>
                  <a:pt x="7340393" y="2122804"/>
                </a:moveTo>
                <a:cubicBezTo>
                  <a:pt x="7347968" y="2122804"/>
                  <a:pt x="7354109" y="2128945"/>
                  <a:pt x="7354109" y="2136520"/>
                </a:cubicBezTo>
                <a:cubicBezTo>
                  <a:pt x="7354109" y="2144095"/>
                  <a:pt x="7347968" y="2150236"/>
                  <a:pt x="7340393" y="2150236"/>
                </a:cubicBezTo>
                <a:cubicBezTo>
                  <a:pt x="7332818" y="2150236"/>
                  <a:pt x="7326677" y="2144095"/>
                  <a:pt x="7326677" y="2136520"/>
                </a:cubicBezTo>
                <a:cubicBezTo>
                  <a:pt x="7326677" y="2128945"/>
                  <a:pt x="7332818" y="2122804"/>
                  <a:pt x="7340393" y="2122804"/>
                </a:cubicBezTo>
                <a:close/>
                <a:moveTo>
                  <a:pt x="2363122" y="2122804"/>
                </a:moveTo>
                <a:cubicBezTo>
                  <a:pt x="2370696" y="2122804"/>
                  <a:pt x="2376837" y="2128945"/>
                  <a:pt x="2376837" y="2136520"/>
                </a:cubicBezTo>
                <a:cubicBezTo>
                  <a:pt x="2376837" y="2144095"/>
                  <a:pt x="2370696" y="2150236"/>
                  <a:pt x="2363122" y="2150236"/>
                </a:cubicBezTo>
                <a:cubicBezTo>
                  <a:pt x="2355546" y="2150236"/>
                  <a:pt x="2349404" y="2144095"/>
                  <a:pt x="2349404" y="2136520"/>
                </a:cubicBezTo>
                <a:cubicBezTo>
                  <a:pt x="2349404" y="2128945"/>
                  <a:pt x="2355546" y="2122804"/>
                  <a:pt x="2363122" y="2122804"/>
                </a:cubicBezTo>
                <a:close/>
                <a:moveTo>
                  <a:pt x="2259858" y="2122804"/>
                </a:moveTo>
                <a:cubicBezTo>
                  <a:pt x="2267435" y="2122804"/>
                  <a:pt x="2273568" y="2128945"/>
                  <a:pt x="2273568" y="2136520"/>
                </a:cubicBezTo>
                <a:cubicBezTo>
                  <a:pt x="2273568" y="2144095"/>
                  <a:pt x="2267435" y="2150236"/>
                  <a:pt x="2259858" y="2150236"/>
                </a:cubicBezTo>
                <a:cubicBezTo>
                  <a:pt x="2252279" y="2150236"/>
                  <a:pt x="2246140" y="2144095"/>
                  <a:pt x="2246140" y="2136520"/>
                </a:cubicBezTo>
                <a:cubicBezTo>
                  <a:pt x="2246140" y="2128945"/>
                  <a:pt x="2252279" y="2122804"/>
                  <a:pt x="2259858" y="2122804"/>
                </a:cubicBezTo>
                <a:close/>
                <a:moveTo>
                  <a:pt x="2156900" y="2122804"/>
                </a:moveTo>
                <a:cubicBezTo>
                  <a:pt x="2164474" y="2122804"/>
                  <a:pt x="2170616" y="2128945"/>
                  <a:pt x="2170616" y="2136520"/>
                </a:cubicBezTo>
                <a:cubicBezTo>
                  <a:pt x="2170616" y="2144095"/>
                  <a:pt x="2164474" y="2150236"/>
                  <a:pt x="2156900" y="2150236"/>
                </a:cubicBezTo>
                <a:cubicBezTo>
                  <a:pt x="2149326" y="2150236"/>
                  <a:pt x="2143184" y="2144095"/>
                  <a:pt x="2143184" y="2136520"/>
                </a:cubicBezTo>
                <a:cubicBezTo>
                  <a:pt x="2143184" y="2128945"/>
                  <a:pt x="2149326" y="2122804"/>
                  <a:pt x="2156900" y="2122804"/>
                </a:cubicBezTo>
                <a:close/>
                <a:moveTo>
                  <a:pt x="2053655" y="2122804"/>
                </a:moveTo>
                <a:cubicBezTo>
                  <a:pt x="2061223" y="2122804"/>
                  <a:pt x="2067369" y="2128945"/>
                  <a:pt x="2067369" y="2136520"/>
                </a:cubicBezTo>
                <a:cubicBezTo>
                  <a:pt x="2067369" y="2144095"/>
                  <a:pt x="2061223" y="2150236"/>
                  <a:pt x="2053655" y="2150236"/>
                </a:cubicBezTo>
                <a:cubicBezTo>
                  <a:pt x="2046076" y="2150236"/>
                  <a:pt x="2039932" y="2144095"/>
                  <a:pt x="2039932" y="2136520"/>
                </a:cubicBezTo>
                <a:cubicBezTo>
                  <a:pt x="2039932" y="2128945"/>
                  <a:pt x="2046076" y="2122804"/>
                  <a:pt x="2053655" y="2122804"/>
                </a:cubicBezTo>
                <a:close/>
                <a:moveTo>
                  <a:pt x="8371082" y="2122474"/>
                </a:moveTo>
                <a:cubicBezTo>
                  <a:pt x="8378657" y="2122474"/>
                  <a:pt x="8384798" y="2128615"/>
                  <a:pt x="8384798" y="2136190"/>
                </a:cubicBezTo>
                <a:cubicBezTo>
                  <a:pt x="8384798" y="2143765"/>
                  <a:pt x="8378657" y="2149906"/>
                  <a:pt x="8371082" y="2149906"/>
                </a:cubicBezTo>
                <a:cubicBezTo>
                  <a:pt x="8363507" y="2149906"/>
                  <a:pt x="8357366" y="2143765"/>
                  <a:pt x="8357366" y="2136190"/>
                </a:cubicBezTo>
                <a:cubicBezTo>
                  <a:pt x="8357366" y="2128615"/>
                  <a:pt x="8363507" y="2122474"/>
                  <a:pt x="8371082" y="2122474"/>
                </a:cubicBezTo>
                <a:close/>
                <a:moveTo>
                  <a:pt x="8319448" y="2122474"/>
                </a:moveTo>
                <a:cubicBezTo>
                  <a:pt x="8327023" y="2122474"/>
                  <a:pt x="8333164" y="2128615"/>
                  <a:pt x="8333164" y="2136190"/>
                </a:cubicBezTo>
                <a:cubicBezTo>
                  <a:pt x="8333164" y="2143765"/>
                  <a:pt x="8327023" y="2149906"/>
                  <a:pt x="8319448" y="2149906"/>
                </a:cubicBezTo>
                <a:cubicBezTo>
                  <a:pt x="8311873" y="2149906"/>
                  <a:pt x="8305732" y="2143765"/>
                  <a:pt x="8305732" y="2136190"/>
                </a:cubicBezTo>
                <a:cubicBezTo>
                  <a:pt x="8305732" y="2128615"/>
                  <a:pt x="8311873" y="2122474"/>
                  <a:pt x="8319448" y="2122474"/>
                </a:cubicBezTo>
                <a:close/>
                <a:moveTo>
                  <a:pt x="8268144" y="2122474"/>
                </a:moveTo>
                <a:cubicBezTo>
                  <a:pt x="8275719" y="2122474"/>
                  <a:pt x="8281860" y="2128615"/>
                  <a:pt x="8281860" y="2136190"/>
                </a:cubicBezTo>
                <a:cubicBezTo>
                  <a:pt x="8281860" y="2143765"/>
                  <a:pt x="8275719" y="2149906"/>
                  <a:pt x="8268144" y="2149906"/>
                </a:cubicBezTo>
                <a:cubicBezTo>
                  <a:pt x="8260569" y="2149906"/>
                  <a:pt x="8254428" y="2143765"/>
                  <a:pt x="8254428" y="2136190"/>
                </a:cubicBezTo>
                <a:cubicBezTo>
                  <a:pt x="8254428" y="2128615"/>
                  <a:pt x="8260569" y="2122474"/>
                  <a:pt x="8268144" y="2122474"/>
                </a:cubicBezTo>
                <a:close/>
                <a:moveTo>
                  <a:pt x="8216511" y="2122474"/>
                </a:moveTo>
                <a:cubicBezTo>
                  <a:pt x="8224086" y="2122474"/>
                  <a:pt x="8230227" y="2128615"/>
                  <a:pt x="8230227" y="2136190"/>
                </a:cubicBezTo>
                <a:cubicBezTo>
                  <a:pt x="8230227" y="2143765"/>
                  <a:pt x="8224086" y="2149906"/>
                  <a:pt x="8216511" y="2149906"/>
                </a:cubicBezTo>
                <a:cubicBezTo>
                  <a:pt x="8208936" y="2149906"/>
                  <a:pt x="8202795" y="2143765"/>
                  <a:pt x="8202795" y="2136190"/>
                </a:cubicBezTo>
                <a:cubicBezTo>
                  <a:pt x="8202795" y="2128615"/>
                  <a:pt x="8208936" y="2122474"/>
                  <a:pt x="8216511" y="2122474"/>
                </a:cubicBezTo>
                <a:close/>
                <a:moveTo>
                  <a:pt x="8165207" y="2122474"/>
                </a:moveTo>
                <a:cubicBezTo>
                  <a:pt x="8172782" y="2122474"/>
                  <a:pt x="8178923" y="2128615"/>
                  <a:pt x="8178923" y="2136190"/>
                </a:cubicBezTo>
                <a:cubicBezTo>
                  <a:pt x="8178923" y="2143765"/>
                  <a:pt x="8172782" y="2149906"/>
                  <a:pt x="8165207" y="2149906"/>
                </a:cubicBezTo>
                <a:cubicBezTo>
                  <a:pt x="8157632" y="2149906"/>
                  <a:pt x="8151491" y="2143765"/>
                  <a:pt x="8151491" y="2136190"/>
                </a:cubicBezTo>
                <a:cubicBezTo>
                  <a:pt x="8151491" y="2128615"/>
                  <a:pt x="8157632" y="2122474"/>
                  <a:pt x="8165207" y="2122474"/>
                </a:cubicBezTo>
                <a:close/>
                <a:moveTo>
                  <a:pt x="8062270" y="2122474"/>
                </a:moveTo>
                <a:cubicBezTo>
                  <a:pt x="8069845" y="2122474"/>
                  <a:pt x="8075986" y="2128615"/>
                  <a:pt x="8075986" y="2136190"/>
                </a:cubicBezTo>
                <a:cubicBezTo>
                  <a:pt x="8075986" y="2143765"/>
                  <a:pt x="8069845" y="2149906"/>
                  <a:pt x="8062270" y="2149906"/>
                </a:cubicBezTo>
                <a:cubicBezTo>
                  <a:pt x="8054695" y="2149906"/>
                  <a:pt x="8048554" y="2143765"/>
                  <a:pt x="8048554" y="2136190"/>
                </a:cubicBezTo>
                <a:cubicBezTo>
                  <a:pt x="8048554" y="2128615"/>
                  <a:pt x="8054695" y="2122474"/>
                  <a:pt x="8062270" y="2122474"/>
                </a:cubicBezTo>
                <a:close/>
                <a:moveTo>
                  <a:pt x="8010637" y="2122474"/>
                </a:moveTo>
                <a:cubicBezTo>
                  <a:pt x="8018212" y="2122474"/>
                  <a:pt x="8024353" y="2128615"/>
                  <a:pt x="8024353" y="2136190"/>
                </a:cubicBezTo>
                <a:cubicBezTo>
                  <a:pt x="8024353" y="2143765"/>
                  <a:pt x="8018212" y="2149906"/>
                  <a:pt x="8010637" y="2149906"/>
                </a:cubicBezTo>
                <a:cubicBezTo>
                  <a:pt x="8003062" y="2149906"/>
                  <a:pt x="7996921" y="2143765"/>
                  <a:pt x="7996921" y="2136190"/>
                </a:cubicBezTo>
                <a:cubicBezTo>
                  <a:pt x="7996921" y="2128615"/>
                  <a:pt x="8003062" y="2122474"/>
                  <a:pt x="8010637" y="2122474"/>
                </a:cubicBezTo>
                <a:close/>
                <a:moveTo>
                  <a:pt x="7959333" y="2122474"/>
                </a:moveTo>
                <a:cubicBezTo>
                  <a:pt x="7966908" y="2122474"/>
                  <a:pt x="7973049" y="2128615"/>
                  <a:pt x="7973049" y="2136190"/>
                </a:cubicBezTo>
                <a:cubicBezTo>
                  <a:pt x="7973049" y="2143765"/>
                  <a:pt x="7966908" y="2149906"/>
                  <a:pt x="7959333" y="2149906"/>
                </a:cubicBezTo>
                <a:cubicBezTo>
                  <a:pt x="7951758" y="2149906"/>
                  <a:pt x="7945617" y="2143765"/>
                  <a:pt x="7945617" y="2136190"/>
                </a:cubicBezTo>
                <a:cubicBezTo>
                  <a:pt x="7945617" y="2128615"/>
                  <a:pt x="7951758" y="2122474"/>
                  <a:pt x="7959333" y="2122474"/>
                </a:cubicBezTo>
                <a:close/>
                <a:moveTo>
                  <a:pt x="7856399" y="2122474"/>
                </a:moveTo>
                <a:cubicBezTo>
                  <a:pt x="7863974" y="2122474"/>
                  <a:pt x="7870115" y="2128615"/>
                  <a:pt x="7870115" y="2136190"/>
                </a:cubicBezTo>
                <a:cubicBezTo>
                  <a:pt x="7870115" y="2143765"/>
                  <a:pt x="7863974" y="2149906"/>
                  <a:pt x="7856399" y="2149906"/>
                </a:cubicBezTo>
                <a:cubicBezTo>
                  <a:pt x="7848824" y="2149906"/>
                  <a:pt x="7842683" y="2143765"/>
                  <a:pt x="7842683" y="2136190"/>
                </a:cubicBezTo>
                <a:cubicBezTo>
                  <a:pt x="7842683" y="2128615"/>
                  <a:pt x="7848824" y="2122474"/>
                  <a:pt x="7856399" y="2122474"/>
                </a:cubicBezTo>
                <a:close/>
                <a:moveTo>
                  <a:pt x="1950709" y="2122474"/>
                </a:moveTo>
                <a:cubicBezTo>
                  <a:pt x="1958288" y="2122474"/>
                  <a:pt x="1964428" y="2128615"/>
                  <a:pt x="1964428" y="2136190"/>
                </a:cubicBezTo>
                <a:cubicBezTo>
                  <a:pt x="1964428" y="2143765"/>
                  <a:pt x="1958288" y="2149906"/>
                  <a:pt x="1950709" y="2149906"/>
                </a:cubicBezTo>
                <a:cubicBezTo>
                  <a:pt x="1943143" y="2149906"/>
                  <a:pt x="1937000" y="2143765"/>
                  <a:pt x="1937000" y="2136190"/>
                </a:cubicBezTo>
                <a:cubicBezTo>
                  <a:pt x="1937000" y="2128615"/>
                  <a:pt x="1943143" y="2122474"/>
                  <a:pt x="1950709" y="2122474"/>
                </a:cubicBezTo>
                <a:close/>
                <a:moveTo>
                  <a:pt x="1847764" y="2122474"/>
                </a:moveTo>
                <a:cubicBezTo>
                  <a:pt x="1855336" y="2122474"/>
                  <a:pt x="1861480" y="2128615"/>
                  <a:pt x="1861480" y="2136190"/>
                </a:cubicBezTo>
                <a:cubicBezTo>
                  <a:pt x="1861480" y="2143765"/>
                  <a:pt x="1855336" y="2149906"/>
                  <a:pt x="1847764" y="2149906"/>
                </a:cubicBezTo>
                <a:cubicBezTo>
                  <a:pt x="1840183" y="2149906"/>
                  <a:pt x="1834051" y="2143765"/>
                  <a:pt x="1834051" y="2136190"/>
                </a:cubicBezTo>
                <a:cubicBezTo>
                  <a:pt x="1834051" y="2128615"/>
                  <a:pt x="1840183" y="2122474"/>
                  <a:pt x="1847764" y="2122474"/>
                </a:cubicBezTo>
                <a:close/>
                <a:moveTo>
                  <a:pt x="1744507" y="2122474"/>
                </a:moveTo>
                <a:cubicBezTo>
                  <a:pt x="1752090" y="2122474"/>
                  <a:pt x="1758227" y="2128615"/>
                  <a:pt x="1758227" y="2136190"/>
                </a:cubicBezTo>
                <a:cubicBezTo>
                  <a:pt x="1758227" y="2143765"/>
                  <a:pt x="1752090" y="2149906"/>
                  <a:pt x="1744507" y="2149906"/>
                </a:cubicBezTo>
                <a:cubicBezTo>
                  <a:pt x="1736935" y="2149906"/>
                  <a:pt x="1730789" y="2143765"/>
                  <a:pt x="1730789" y="2136190"/>
                </a:cubicBezTo>
                <a:cubicBezTo>
                  <a:pt x="1730789" y="2128615"/>
                  <a:pt x="1736935" y="2122474"/>
                  <a:pt x="1744507" y="2122474"/>
                </a:cubicBezTo>
                <a:close/>
                <a:moveTo>
                  <a:pt x="1641572" y="2122474"/>
                </a:moveTo>
                <a:cubicBezTo>
                  <a:pt x="1649150" y="2122474"/>
                  <a:pt x="1655289" y="2128615"/>
                  <a:pt x="1655289" y="2136190"/>
                </a:cubicBezTo>
                <a:cubicBezTo>
                  <a:pt x="1655289" y="2143765"/>
                  <a:pt x="1649150" y="2149906"/>
                  <a:pt x="1641572" y="2149906"/>
                </a:cubicBezTo>
                <a:cubicBezTo>
                  <a:pt x="1634000" y="2149906"/>
                  <a:pt x="1627856" y="2143765"/>
                  <a:pt x="1627856" y="2136190"/>
                </a:cubicBezTo>
                <a:cubicBezTo>
                  <a:pt x="1627856" y="2128615"/>
                  <a:pt x="1634000" y="2122474"/>
                  <a:pt x="1641572" y="2122474"/>
                </a:cubicBezTo>
                <a:close/>
                <a:moveTo>
                  <a:pt x="1538967" y="2122474"/>
                </a:moveTo>
                <a:cubicBezTo>
                  <a:pt x="1546542" y="2122474"/>
                  <a:pt x="1552687" y="2128615"/>
                  <a:pt x="1552687" y="2136190"/>
                </a:cubicBezTo>
                <a:cubicBezTo>
                  <a:pt x="1552687" y="2143765"/>
                  <a:pt x="1546542" y="2149906"/>
                  <a:pt x="1538967" y="2149906"/>
                </a:cubicBezTo>
                <a:cubicBezTo>
                  <a:pt x="1531402" y="2149906"/>
                  <a:pt x="1525252" y="2143765"/>
                  <a:pt x="1525252" y="2136190"/>
                </a:cubicBezTo>
                <a:cubicBezTo>
                  <a:pt x="1525252" y="2128615"/>
                  <a:pt x="1531402" y="2122474"/>
                  <a:pt x="1538967" y="2122474"/>
                </a:cubicBezTo>
                <a:close/>
                <a:moveTo>
                  <a:pt x="1436032" y="2122474"/>
                </a:moveTo>
                <a:cubicBezTo>
                  <a:pt x="1443606" y="2122474"/>
                  <a:pt x="1449747" y="2128615"/>
                  <a:pt x="1449747" y="2136190"/>
                </a:cubicBezTo>
                <a:cubicBezTo>
                  <a:pt x="1449747" y="2143765"/>
                  <a:pt x="1443606" y="2149906"/>
                  <a:pt x="1436032" y="2149906"/>
                </a:cubicBezTo>
                <a:cubicBezTo>
                  <a:pt x="1428461" y="2149906"/>
                  <a:pt x="1422314" y="2143765"/>
                  <a:pt x="1422314" y="2136190"/>
                </a:cubicBezTo>
                <a:cubicBezTo>
                  <a:pt x="1422314" y="2128615"/>
                  <a:pt x="1428461" y="2122474"/>
                  <a:pt x="1436032" y="2122474"/>
                </a:cubicBezTo>
                <a:close/>
                <a:moveTo>
                  <a:pt x="1333095" y="2122474"/>
                </a:moveTo>
                <a:cubicBezTo>
                  <a:pt x="1340671" y="2122474"/>
                  <a:pt x="1346810" y="2128615"/>
                  <a:pt x="1346810" y="2136190"/>
                </a:cubicBezTo>
                <a:cubicBezTo>
                  <a:pt x="1346810" y="2143765"/>
                  <a:pt x="1340671" y="2149906"/>
                  <a:pt x="1333095" y="2149906"/>
                </a:cubicBezTo>
                <a:cubicBezTo>
                  <a:pt x="1325520" y="2149906"/>
                  <a:pt x="1319383" y="2143765"/>
                  <a:pt x="1319383" y="2136190"/>
                </a:cubicBezTo>
                <a:cubicBezTo>
                  <a:pt x="1319383" y="2128615"/>
                  <a:pt x="1325520" y="2122474"/>
                  <a:pt x="1333095" y="2122474"/>
                </a:cubicBezTo>
                <a:close/>
                <a:moveTo>
                  <a:pt x="4442291" y="2120157"/>
                </a:moveTo>
                <a:cubicBezTo>
                  <a:pt x="4449866" y="2120157"/>
                  <a:pt x="4456007" y="2126298"/>
                  <a:pt x="4456007" y="2133873"/>
                </a:cubicBezTo>
                <a:cubicBezTo>
                  <a:pt x="4456007" y="2141448"/>
                  <a:pt x="4449866" y="2147589"/>
                  <a:pt x="4442291" y="2147589"/>
                </a:cubicBezTo>
                <a:cubicBezTo>
                  <a:pt x="4434716" y="2147589"/>
                  <a:pt x="4428575" y="2141448"/>
                  <a:pt x="4428575" y="2133873"/>
                </a:cubicBezTo>
                <a:cubicBezTo>
                  <a:pt x="4428575" y="2126298"/>
                  <a:pt x="4434716" y="2120157"/>
                  <a:pt x="4442291" y="2120157"/>
                </a:cubicBezTo>
                <a:close/>
                <a:moveTo>
                  <a:pt x="5225069" y="2113870"/>
                </a:moveTo>
                <a:cubicBezTo>
                  <a:pt x="5232644" y="2113870"/>
                  <a:pt x="5238785" y="2120011"/>
                  <a:pt x="5238785" y="2127586"/>
                </a:cubicBezTo>
                <a:cubicBezTo>
                  <a:pt x="5238785" y="2135161"/>
                  <a:pt x="5232644" y="2141302"/>
                  <a:pt x="5225069" y="2141302"/>
                </a:cubicBezTo>
                <a:cubicBezTo>
                  <a:pt x="5217494" y="2141302"/>
                  <a:pt x="5211353" y="2135161"/>
                  <a:pt x="5211353" y="2127586"/>
                </a:cubicBezTo>
                <a:cubicBezTo>
                  <a:pt x="5211353" y="2120011"/>
                  <a:pt x="5217494" y="2113870"/>
                  <a:pt x="5225069" y="2113870"/>
                </a:cubicBezTo>
                <a:close/>
                <a:moveTo>
                  <a:pt x="4779565" y="2107251"/>
                </a:moveTo>
                <a:cubicBezTo>
                  <a:pt x="4787140" y="2107251"/>
                  <a:pt x="4793281" y="2113392"/>
                  <a:pt x="4793281" y="2120967"/>
                </a:cubicBezTo>
                <a:cubicBezTo>
                  <a:pt x="4793281" y="2128542"/>
                  <a:pt x="4787140" y="2134683"/>
                  <a:pt x="4779565" y="2134683"/>
                </a:cubicBezTo>
                <a:cubicBezTo>
                  <a:pt x="4771990" y="2134683"/>
                  <a:pt x="4765849" y="2128542"/>
                  <a:pt x="4765849" y="2120967"/>
                </a:cubicBezTo>
                <a:cubicBezTo>
                  <a:pt x="4765849" y="2113392"/>
                  <a:pt x="4771990" y="2107251"/>
                  <a:pt x="4779565" y="2107251"/>
                </a:cubicBezTo>
                <a:close/>
                <a:moveTo>
                  <a:pt x="5288952" y="2106917"/>
                </a:moveTo>
                <a:cubicBezTo>
                  <a:pt x="5296527" y="2106917"/>
                  <a:pt x="5302668" y="2113058"/>
                  <a:pt x="5302668" y="2120633"/>
                </a:cubicBezTo>
                <a:cubicBezTo>
                  <a:pt x="5302668" y="2128208"/>
                  <a:pt x="5296527" y="2134349"/>
                  <a:pt x="5288952" y="2134349"/>
                </a:cubicBezTo>
                <a:cubicBezTo>
                  <a:pt x="5281377" y="2134349"/>
                  <a:pt x="5275236" y="2128208"/>
                  <a:pt x="5275236" y="2120633"/>
                </a:cubicBezTo>
                <a:cubicBezTo>
                  <a:pt x="5275236" y="2113058"/>
                  <a:pt x="5281377" y="2106917"/>
                  <a:pt x="5288952" y="2106917"/>
                </a:cubicBezTo>
                <a:close/>
                <a:moveTo>
                  <a:pt x="4517755" y="2106917"/>
                </a:moveTo>
                <a:cubicBezTo>
                  <a:pt x="4525330" y="2106917"/>
                  <a:pt x="4531471" y="2113058"/>
                  <a:pt x="4531471" y="2120633"/>
                </a:cubicBezTo>
                <a:cubicBezTo>
                  <a:pt x="4531471" y="2128208"/>
                  <a:pt x="4525330" y="2134349"/>
                  <a:pt x="4517755" y="2134349"/>
                </a:cubicBezTo>
                <a:cubicBezTo>
                  <a:pt x="4510180" y="2134349"/>
                  <a:pt x="4504039" y="2128208"/>
                  <a:pt x="4504039" y="2120633"/>
                </a:cubicBezTo>
                <a:cubicBezTo>
                  <a:pt x="4504039" y="2113058"/>
                  <a:pt x="4510180" y="2106917"/>
                  <a:pt x="4517755" y="2106917"/>
                </a:cubicBezTo>
                <a:close/>
                <a:moveTo>
                  <a:pt x="5350843" y="2101625"/>
                </a:moveTo>
                <a:cubicBezTo>
                  <a:pt x="5358418" y="2101625"/>
                  <a:pt x="5364559" y="2107766"/>
                  <a:pt x="5364559" y="2115341"/>
                </a:cubicBezTo>
                <a:cubicBezTo>
                  <a:pt x="5364559" y="2122916"/>
                  <a:pt x="5358418" y="2129057"/>
                  <a:pt x="5350843" y="2129057"/>
                </a:cubicBezTo>
                <a:cubicBezTo>
                  <a:pt x="5343268" y="2129057"/>
                  <a:pt x="5337127" y="2122916"/>
                  <a:pt x="5337127" y="2115341"/>
                </a:cubicBezTo>
                <a:cubicBezTo>
                  <a:pt x="5337127" y="2107766"/>
                  <a:pt x="5343268" y="2101625"/>
                  <a:pt x="5350843" y="2101625"/>
                </a:cubicBezTo>
                <a:close/>
                <a:moveTo>
                  <a:pt x="2521329" y="2100297"/>
                </a:moveTo>
                <a:cubicBezTo>
                  <a:pt x="2528910" y="2100297"/>
                  <a:pt x="2535049" y="2106438"/>
                  <a:pt x="2535049" y="2114013"/>
                </a:cubicBezTo>
                <a:cubicBezTo>
                  <a:pt x="2535049" y="2121588"/>
                  <a:pt x="2528910" y="2127729"/>
                  <a:pt x="2521329" y="2127729"/>
                </a:cubicBezTo>
                <a:cubicBezTo>
                  <a:pt x="2513757" y="2127729"/>
                  <a:pt x="2507619" y="2121588"/>
                  <a:pt x="2507619" y="2114013"/>
                </a:cubicBezTo>
                <a:cubicBezTo>
                  <a:pt x="2507619" y="2106438"/>
                  <a:pt x="2513757" y="2100297"/>
                  <a:pt x="2521329" y="2100297"/>
                </a:cubicBezTo>
                <a:close/>
                <a:moveTo>
                  <a:pt x="2417734" y="2099967"/>
                </a:moveTo>
                <a:cubicBezTo>
                  <a:pt x="2425306" y="2099967"/>
                  <a:pt x="2431450" y="2106108"/>
                  <a:pt x="2431450" y="2113683"/>
                </a:cubicBezTo>
                <a:cubicBezTo>
                  <a:pt x="2431450" y="2121258"/>
                  <a:pt x="2425306" y="2127399"/>
                  <a:pt x="2417734" y="2127399"/>
                </a:cubicBezTo>
                <a:cubicBezTo>
                  <a:pt x="2410160" y="2127399"/>
                  <a:pt x="2404018" y="2121258"/>
                  <a:pt x="2404018" y="2113683"/>
                </a:cubicBezTo>
                <a:cubicBezTo>
                  <a:pt x="2404018" y="2106108"/>
                  <a:pt x="2410160" y="2099967"/>
                  <a:pt x="2417734" y="2099967"/>
                </a:cubicBezTo>
                <a:close/>
                <a:moveTo>
                  <a:pt x="2314468" y="2099967"/>
                </a:moveTo>
                <a:cubicBezTo>
                  <a:pt x="2322044" y="2099967"/>
                  <a:pt x="2328187" y="2106108"/>
                  <a:pt x="2328187" y="2113683"/>
                </a:cubicBezTo>
                <a:cubicBezTo>
                  <a:pt x="2328187" y="2121258"/>
                  <a:pt x="2322044" y="2127399"/>
                  <a:pt x="2314468" y="2127399"/>
                </a:cubicBezTo>
                <a:cubicBezTo>
                  <a:pt x="2306890" y="2127399"/>
                  <a:pt x="2300751" y="2121258"/>
                  <a:pt x="2300751" y="2113683"/>
                </a:cubicBezTo>
                <a:cubicBezTo>
                  <a:pt x="2300751" y="2106108"/>
                  <a:pt x="2306890" y="2099967"/>
                  <a:pt x="2314468" y="2099967"/>
                </a:cubicBezTo>
                <a:close/>
                <a:moveTo>
                  <a:pt x="2211204" y="2099967"/>
                </a:moveTo>
                <a:cubicBezTo>
                  <a:pt x="2218774" y="2099967"/>
                  <a:pt x="2224915" y="2106108"/>
                  <a:pt x="2224915" y="2113683"/>
                </a:cubicBezTo>
                <a:cubicBezTo>
                  <a:pt x="2224915" y="2121258"/>
                  <a:pt x="2218774" y="2127399"/>
                  <a:pt x="2211204" y="2127399"/>
                </a:cubicBezTo>
                <a:cubicBezTo>
                  <a:pt x="2203631" y="2127399"/>
                  <a:pt x="2197482" y="2121258"/>
                  <a:pt x="2197482" y="2113683"/>
                </a:cubicBezTo>
                <a:cubicBezTo>
                  <a:pt x="2197482" y="2106108"/>
                  <a:pt x="2203631" y="2099967"/>
                  <a:pt x="2211204" y="2099967"/>
                </a:cubicBezTo>
                <a:close/>
                <a:moveTo>
                  <a:pt x="2107935" y="2099967"/>
                </a:moveTo>
                <a:cubicBezTo>
                  <a:pt x="2115511" y="2099967"/>
                  <a:pt x="2121652" y="2106108"/>
                  <a:pt x="2121652" y="2113683"/>
                </a:cubicBezTo>
                <a:cubicBezTo>
                  <a:pt x="2121652" y="2121258"/>
                  <a:pt x="2115511" y="2127399"/>
                  <a:pt x="2107935" y="2127399"/>
                </a:cubicBezTo>
                <a:cubicBezTo>
                  <a:pt x="2100358" y="2127399"/>
                  <a:pt x="2094217" y="2121258"/>
                  <a:pt x="2094217" y="2113683"/>
                </a:cubicBezTo>
                <a:cubicBezTo>
                  <a:pt x="2094217" y="2106108"/>
                  <a:pt x="2100358" y="2099967"/>
                  <a:pt x="2107935" y="2099967"/>
                </a:cubicBezTo>
                <a:close/>
                <a:moveTo>
                  <a:pt x="2004667" y="2099967"/>
                </a:moveTo>
                <a:cubicBezTo>
                  <a:pt x="2012239" y="2099967"/>
                  <a:pt x="2018382" y="2106108"/>
                  <a:pt x="2018382" y="2113683"/>
                </a:cubicBezTo>
                <a:cubicBezTo>
                  <a:pt x="2018382" y="2121258"/>
                  <a:pt x="2012239" y="2127399"/>
                  <a:pt x="2004667" y="2127399"/>
                </a:cubicBezTo>
                <a:cubicBezTo>
                  <a:pt x="1997088" y="2127399"/>
                  <a:pt x="1990954" y="2121258"/>
                  <a:pt x="1990954" y="2113683"/>
                </a:cubicBezTo>
                <a:cubicBezTo>
                  <a:pt x="1990954" y="2106108"/>
                  <a:pt x="1997088" y="2099967"/>
                  <a:pt x="2004667" y="2099967"/>
                </a:cubicBezTo>
                <a:close/>
                <a:moveTo>
                  <a:pt x="1901728" y="2099637"/>
                </a:moveTo>
                <a:cubicBezTo>
                  <a:pt x="1909303" y="2099637"/>
                  <a:pt x="1915446" y="2105778"/>
                  <a:pt x="1915446" y="2113353"/>
                </a:cubicBezTo>
                <a:cubicBezTo>
                  <a:pt x="1915446" y="2120928"/>
                  <a:pt x="1909303" y="2127069"/>
                  <a:pt x="1901728" y="2127069"/>
                </a:cubicBezTo>
                <a:cubicBezTo>
                  <a:pt x="1894156" y="2127069"/>
                  <a:pt x="1888013" y="2120928"/>
                  <a:pt x="1888013" y="2113353"/>
                </a:cubicBezTo>
                <a:cubicBezTo>
                  <a:pt x="1888013" y="2105778"/>
                  <a:pt x="1894156" y="2099637"/>
                  <a:pt x="1901728" y="2099637"/>
                </a:cubicBezTo>
                <a:close/>
                <a:moveTo>
                  <a:pt x="1798458" y="2099637"/>
                </a:moveTo>
                <a:cubicBezTo>
                  <a:pt x="1806034" y="2099637"/>
                  <a:pt x="1812179" y="2105778"/>
                  <a:pt x="1812179" y="2113353"/>
                </a:cubicBezTo>
                <a:cubicBezTo>
                  <a:pt x="1812179" y="2120928"/>
                  <a:pt x="1806034" y="2127069"/>
                  <a:pt x="1798458" y="2127069"/>
                </a:cubicBezTo>
                <a:cubicBezTo>
                  <a:pt x="1790886" y="2127069"/>
                  <a:pt x="1784743" y="2120928"/>
                  <a:pt x="1784743" y="2113353"/>
                </a:cubicBezTo>
                <a:cubicBezTo>
                  <a:pt x="1784743" y="2105778"/>
                  <a:pt x="1790886" y="2099637"/>
                  <a:pt x="1798458" y="2099637"/>
                </a:cubicBezTo>
                <a:close/>
                <a:moveTo>
                  <a:pt x="1695523" y="2099637"/>
                </a:moveTo>
                <a:cubicBezTo>
                  <a:pt x="1703100" y="2099637"/>
                  <a:pt x="1709239" y="2105778"/>
                  <a:pt x="1709239" y="2113353"/>
                </a:cubicBezTo>
                <a:cubicBezTo>
                  <a:pt x="1709239" y="2120928"/>
                  <a:pt x="1703100" y="2127069"/>
                  <a:pt x="1695523" y="2127069"/>
                </a:cubicBezTo>
                <a:cubicBezTo>
                  <a:pt x="1687951" y="2127069"/>
                  <a:pt x="1681806" y="2120928"/>
                  <a:pt x="1681806" y="2113353"/>
                </a:cubicBezTo>
                <a:cubicBezTo>
                  <a:pt x="1681806" y="2105778"/>
                  <a:pt x="1687951" y="2099637"/>
                  <a:pt x="1695523" y="2099637"/>
                </a:cubicBezTo>
                <a:close/>
                <a:moveTo>
                  <a:pt x="1592588" y="2099637"/>
                </a:moveTo>
                <a:cubicBezTo>
                  <a:pt x="1600166" y="2099637"/>
                  <a:pt x="1606305" y="2105778"/>
                  <a:pt x="1606305" y="2113353"/>
                </a:cubicBezTo>
                <a:cubicBezTo>
                  <a:pt x="1606305" y="2120928"/>
                  <a:pt x="1600166" y="2127069"/>
                  <a:pt x="1592588" y="2127069"/>
                </a:cubicBezTo>
                <a:cubicBezTo>
                  <a:pt x="1585011" y="2127069"/>
                  <a:pt x="1578873" y="2120928"/>
                  <a:pt x="1578873" y="2113353"/>
                </a:cubicBezTo>
                <a:cubicBezTo>
                  <a:pt x="1578873" y="2105778"/>
                  <a:pt x="1585011" y="2099637"/>
                  <a:pt x="1592588" y="2099637"/>
                </a:cubicBezTo>
                <a:close/>
                <a:moveTo>
                  <a:pt x="1489652" y="2099637"/>
                </a:moveTo>
                <a:cubicBezTo>
                  <a:pt x="1497222" y="2099637"/>
                  <a:pt x="1503373" y="2105778"/>
                  <a:pt x="1503373" y="2113353"/>
                </a:cubicBezTo>
                <a:cubicBezTo>
                  <a:pt x="1503373" y="2120928"/>
                  <a:pt x="1497222" y="2127069"/>
                  <a:pt x="1489652" y="2127069"/>
                </a:cubicBezTo>
                <a:cubicBezTo>
                  <a:pt x="1482078" y="2127069"/>
                  <a:pt x="1475938" y="2120928"/>
                  <a:pt x="1475938" y="2113353"/>
                </a:cubicBezTo>
                <a:cubicBezTo>
                  <a:pt x="1475938" y="2105778"/>
                  <a:pt x="1482078" y="2099637"/>
                  <a:pt x="1489652" y="2099637"/>
                </a:cubicBezTo>
                <a:close/>
                <a:moveTo>
                  <a:pt x="1386717" y="2099637"/>
                </a:moveTo>
                <a:cubicBezTo>
                  <a:pt x="1394292" y="2099637"/>
                  <a:pt x="1400433" y="2105778"/>
                  <a:pt x="1400433" y="2113353"/>
                </a:cubicBezTo>
                <a:cubicBezTo>
                  <a:pt x="1400433" y="2120928"/>
                  <a:pt x="1394292" y="2127069"/>
                  <a:pt x="1386717" y="2127069"/>
                </a:cubicBezTo>
                <a:cubicBezTo>
                  <a:pt x="1379142" y="2127069"/>
                  <a:pt x="1373000" y="2120928"/>
                  <a:pt x="1373000" y="2113353"/>
                </a:cubicBezTo>
                <a:cubicBezTo>
                  <a:pt x="1373000" y="2105778"/>
                  <a:pt x="1379142" y="2099637"/>
                  <a:pt x="1386717" y="2099637"/>
                </a:cubicBezTo>
                <a:close/>
                <a:moveTo>
                  <a:pt x="1283777" y="2099637"/>
                </a:moveTo>
                <a:cubicBezTo>
                  <a:pt x="1291354" y="2099637"/>
                  <a:pt x="1297497" y="2105778"/>
                  <a:pt x="1297497" y="2113353"/>
                </a:cubicBezTo>
                <a:cubicBezTo>
                  <a:pt x="1297497" y="2120928"/>
                  <a:pt x="1291354" y="2127069"/>
                  <a:pt x="1283777" y="2127069"/>
                </a:cubicBezTo>
                <a:cubicBezTo>
                  <a:pt x="1276207" y="2127069"/>
                  <a:pt x="1270063" y="2120928"/>
                  <a:pt x="1270063" y="2113353"/>
                </a:cubicBezTo>
                <a:cubicBezTo>
                  <a:pt x="1270063" y="2105778"/>
                  <a:pt x="1276207" y="2099637"/>
                  <a:pt x="1283777" y="2099637"/>
                </a:cubicBezTo>
                <a:close/>
                <a:moveTo>
                  <a:pt x="4598516" y="2098313"/>
                </a:moveTo>
                <a:cubicBezTo>
                  <a:pt x="4606091" y="2098313"/>
                  <a:pt x="4612232" y="2104454"/>
                  <a:pt x="4612232" y="2112029"/>
                </a:cubicBezTo>
                <a:cubicBezTo>
                  <a:pt x="4612232" y="2119604"/>
                  <a:pt x="4606091" y="2125745"/>
                  <a:pt x="4598516" y="2125745"/>
                </a:cubicBezTo>
                <a:cubicBezTo>
                  <a:pt x="4590941" y="2125745"/>
                  <a:pt x="4584800" y="2119604"/>
                  <a:pt x="4584800" y="2112029"/>
                </a:cubicBezTo>
                <a:cubicBezTo>
                  <a:pt x="4584800" y="2104454"/>
                  <a:pt x="4590941" y="2098313"/>
                  <a:pt x="4598516" y="2098313"/>
                </a:cubicBezTo>
                <a:close/>
                <a:moveTo>
                  <a:pt x="5411084" y="2097653"/>
                </a:moveTo>
                <a:cubicBezTo>
                  <a:pt x="5418659" y="2097653"/>
                  <a:pt x="5424800" y="2103794"/>
                  <a:pt x="5424800" y="2111369"/>
                </a:cubicBezTo>
                <a:cubicBezTo>
                  <a:pt x="5424800" y="2118944"/>
                  <a:pt x="5418659" y="2125085"/>
                  <a:pt x="5411084" y="2125085"/>
                </a:cubicBezTo>
                <a:cubicBezTo>
                  <a:pt x="5403509" y="2125085"/>
                  <a:pt x="5397368" y="2118944"/>
                  <a:pt x="5397368" y="2111369"/>
                </a:cubicBezTo>
                <a:cubicBezTo>
                  <a:pt x="5397368" y="2103794"/>
                  <a:pt x="5403509" y="2097653"/>
                  <a:pt x="5411084" y="2097653"/>
                </a:cubicBezTo>
                <a:close/>
                <a:moveTo>
                  <a:pt x="4395623" y="2097653"/>
                </a:moveTo>
                <a:cubicBezTo>
                  <a:pt x="4403198" y="2097653"/>
                  <a:pt x="4409339" y="2103794"/>
                  <a:pt x="4409339" y="2111369"/>
                </a:cubicBezTo>
                <a:cubicBezTo>
                  <a:pt x="4409339" y="2118944"/>
                  <a:pt x="4403198" y="2125085"/>
                  <a:pt x="4395623" y="2125085"/>
                </a:cubicBezTo>
                <a:cubicBezTo>
                  <a:pt x="4388048" y="2125085"/>
                  <a:pt x="4381907" y="2118944"/>
                  <a:pt x="4381907" y="2111369"/>
                </a:cubicBezTo>
                <a:cubicBezTo>
                  <a:pt x="4381907" y="2103794"/>
                  <a:pt x="4388048" y="2097653"/>
                  <a:pt x="4395623" y="2097653"/>
                </a:cubicBezTo>
                <a:close/>
                <a:moveTo>
                  <a:pt x="4685566" y="2096989"/>
                </a:moveTo>
                <a:cubicBezTo>
                  <a:pt x="4693141" y="2096989"/>
                  <a:pt x="4699282" y="2103130"/>
                  <a:pt x="4699282" y="2110705"/>
                </a:cubicBezTo>
                <a:cubicBezTo>
                  <a:pt x="4699282" y="2118280"/>
                  <a:pt x="4693141" y="2124421"/>
                  <a:pt x="4685566" y="2124421"/>
                </a:cubicBezTo>
                <a:cubicBezTo>
                  <a:pt x="4677991" y="2124421"/>
                  <a:pt x="4671850" y="2118280"/>
                  <a:pt x="4671850" y="2110705"/>
                </a:cubicBezTo>
                <a:cubicBezTo>
                  <a:pt x="4671850" y="2103130"/>
                  <a:pt x="4677991" y="2096989"/>
                  <a:pt x="4685566" y="2096989"/>
                </a:cubicBezTo>
                <a:close/>
                <a:moveTo>
                  <a:pt x="5469998" y="2094342"/>
                </a:moveTo>
                <a:cubicBezTo>
                  <a:pt x="5477573" y="2094342"/>
                  <a:pt x="5483714" y="2100483"/>
                  <a:pt x="5483714" y="2108058"/>
                </a:cubicBezTo>
                <a:cubicBezTo>
                  <a:pt x="5483714" y="2115633"/>
                  <a:pt x="5477573" y="2121774"/>
                  <a:pt x="5469998" y="2121774"/>
                </a:cubicBezTo>
                <a:cubicBezTo>
                  <a:pt x="5462423" y="2121774"/>
                  <a:pt x="5456282" y="2115633"/>
                  <a:pt x="5456282" y="2108058"/>
                </a:cubicBezTo>
                <a:cubicBezTo>
                  <a:pt x="5456282" y="2100483"/>
                  <a:pt x="5462423" y="2094342"/>
                  <a:pt x="5469998" y="2094342"/>
                </a:cubicBezTo>
                <a:close/>
                <a:moveTo>
                  <a:pt x="4823585" y="2094342"/>
                </a:moveTo>
                <a:cubicBezTo>
                  <a:pt x="4831160" y="2094342"/>
                  <a:pt x="4837301" y="2100483"/>
                  <a:pt x="4837301" y="2108058"/>
                </a:cubicBezTo>
                <a:cubicBezTo>
                  <a:pt x="4837301" y="2115633"/>
                  <a:pt x="4831160" y="2121774"/>
                  <a:pt x="4823585" y="2121774"/>
                </a:cubicBezTo>
                <a:cubicBezTo>
                  <a:pt x="4816010" y="2121774"/>
                  <a:pt x="4809869" y="2115633"/>
                  <a:pt x="4809869" y="2108058"/>
                </a:cubicBezTo>
                <a:cubicBezTo>
                  <a:pt x="4809869" y="2100483"/>
                  <a:pt x="4816010" y="2094342"/>
                  <a:pt x="4823585" y="2094342"/>
                </a:cubicBezTo>
                <a:close/>
                <a:moveTo>
                  <a:pt x="5528251" y="2092024"/>
                </a:moveTo>
                <a:cubicBezTo>
                  <a:pt x="5535826" y="2092024"/>
                  <a:pt x="5541967" y="2098165"/>
                  <a:pt x="5541967" y="2105740"/>
                </a:cubicBezTo>
                <a:cubicBezTo>
                  <a:pt x="5541967" y="2113315"/>
                  <a:pt x="5535826" y="2119456"/>
                  <a:pt x="5528251" y="2119456"/>
                </a:cubicBezTo>
                <a:cubicBezTo>
                  <a:pt x="5520676" y="2119456"/>
                  <a:pt x="5514535" y="2113315"/>
                  <a:pt x="5514535" y="2105740"/>
                </a:cubicBezTo>
                <a:cubicBezTo>
                  <a:pt x="5514535" y="2098165"/>
                  <a:pt x="5520676" y="2092024"/>
                  <a:pt x="5528251" y="2092024"/>
                </a:cubicBezTo>
                <a:close/>
                <a:moveTo>
                  <a:pt x="5585180" y="2090040"/>
                </a:moveTo>
                <a:cubicBezTo>
                  <a:pt x="5592755" y="2090040"/>
                  <a:pt x="5598896" y="2096181"/>
                  <a:pt x="5598896" y="2103756"/>
                </a:cubicBezTo>
                <a:cubicBezTo>
                  <a:pt x="5598896" y="2111331"/>
                  <a:pt x="5592755" y="2117472"/>
                  <a:pt x="5585180" y="2117472"/>
                </a:cubicBezTo>
                <a:cubicBezTo>
                  <a:pt x="5577605" y="2117472"/>
                  <a:pt x="5571464" y="2111331"/>
                  <a:pt x="5571464" y="2103756"/>
                </a:cubicBezTo>
                <a:cubicBezTo>
                  <a:pt x="5571464" y="2096181"/>
                  <a:pt x="5577605" y="2090040"/>
                  <a:pt x="5585180" y="2090040"/>
                </a:cubicBezTo>
                <a:close/>
                <a:moveTo>
                  <a:pt x="4960615" y="2090040"/>
                </a:moveTo>
                <a:cubicBezTo>
                  <a:pt x="4968190" y="2090040"/>
                  <a:pt x="4974331" y="2096181"/>
                  <a:pt x="4974331" y="2103756"/>
                </a:cubicBezTo>
                <a:cubicBezTo>
                  <a:pt x="4974331" y="2111331"/>
                  <a:pt x="4968190" y="2117472"/>
                  <a:pt x="4960615" y="2117472"/>
                </a:cubicBezTo>
                <a:cubicBezTo>
                  <a:pt x="4953040" y="2117472"/>
                  <a:pt x="4946899" y="2111331"/>
                  <a:pt x="4946899" y="2103756"/>
                </a:cubicBezTo>
                <a:cubicBezTo>
                  <a:pt x="4946899" y="2096181"/>
                  <a:pt x="4953040" y="2090040"/>
                  <a:pt x="4960615" y="2090040"/>
                </a:cubicBezTo>
                <a:close/>
                <a:moveTo>
                  <a:pt x="5641780" y="2088382"/>
                </a:moveTo>
                <a:cubicBezTo>
                  <a:pt x="5649355" y="2088382"/>
                  <a:pt x="5655496" y="2094523"/>
                  <a:pt x="5655496" y="2102098"/>
                </a:cubicBezTo>
                <a:cubicBezTo>
                  <a:pt x="5655496" y="2109673"/>
                  <a:pt x="5649355" y="2115814"/>
                  <a:pt x="5641780" y="2115814"/>
                </a:cubicBezTo>
                <a:cubicBezTo>
                  <a:pt x="5634205" y="2115814"/>
                  <a:pt x="5628064" y="2109673"/>
                  <a:pt x="5628064" y="2102098"/>
                </a:cubicBezTo>
                <a:cubicBezTo>
                  <a:pt x="5628064" y="2094523"/>
                  <a:pt x="5634205" y="2088382"/>
                  <a:pt x="5641780" y="2088382"/>
                </a:cubicBezTo>
                <a:close/>
                <a:moveTo>
                  <a:pt x="4868929" y="2087062"/>
                </a:moveTo>
                <a:cubicBezTo>
                  <a:pt x="4876504" y="2087062"/>
                  <a:pt x="4882645" y="2093203"/>
                  <a:pt x="4882645" y="2100778"/>
                </a:cubicBezTo>
                <a:cubicBezTo>
                  <a:pt x="4882645" y="2108353"/>
                  <a:pt x="4876504" y="2114494"/>
                  <a:pt x="4868929" y="2114494"/>
                </a:cubicBezTo>
                <a:cubicBezTo>
                  <a:pt x="4861354" y="2114494"/>
                  <a:pt x="4855213" y="2108353"/>
                  <a:pt x="4855213" y="2100778"/>
                </a:cubicBezTo>
                <a:cubicBezTo>
                  <a:pt x="4855213" y="2093203"/>
                  <a:pt x="4861354" y="2087062"/>
                  <a:pt x="4868929" y="2087062"/>
                </a:cubicBezTo>
                <a:close/>
                <a:moveTo>
                  <a:pt x="5697385" y="2086728"/>
                </a:moveTo>
                <a:cubicBezTo>
                  <a:pt x="5704960" y="2086728"/>
                  <a:pt x="5711101" y="2092869"/>
                  <a:pt x="5711101" y="2100444"/>
                </a:cubicBezTo>
                <a:cubicBezTo>
                  <a:pt x="5711101" y="2108019"/>
                  <a:pt x="5704960" y="2114160"/>
                  <a:pt x="5697385" y="2114160"/>
                </a:cubicBezTo>
                <a:cubicBezTo>
                  <a:pt x="5689810" y="2114160"/>
                  <a:pt x="5683669" y="2108019"/>
                  <a:pt x="5683669" y="2100444"/>
                </a:cubicBezTo>
                <a:cubicBezTo>
                  <a:pt x="5683669" y="2092869"/>
                  <a:pt x="5689810" y="2086728"/>
                  <a:pt x="5697385" y="2086728"/>
                </a:cubicBezTo>
                <a:close/>
                <a:moveTo>
                  <a:pt x="5752973" y="2085738"/>
                </a:moveTo>
                <a:cubicBezTo>
                  <a:pt x="5760548" y="2085738"/>
                  <a:pt x="5766689" y="2091879"/>
                  <a:pt x="5766689" y="2099454"/>
                </a:cubicBezTo>
                <a:cubicBezTo>
                  <a:pt x="5766689" y="2107029"/>
                  <a:pt x="5760548" y="2113170"/>
                  <a:pt x="5752973" y="2113170"/>
                </a:cubicBezTo>
                <a:cubicBezTo>
                  <a:pt x="5745398" y="2113170"/>
                  <a:pt x="5739257" y="2107029"/>
                  <a:pt x="5739257" y="2099454"/>
                </a:cubicBezTo>
                <a:cubicBezTo>
                  <a:pt x="5739257" y="2091879"/>
                  <a:pt x="5745398" y="2085738"/>
                  <a:pt x="5752973" y="2085738"/>
                </a:cubicBezTo>
                <a:close/>
                <a:moveTo>
                  <a:pt x="4914937" y="2085404"/>
                </a:moveTo>
                <a:cubicBezTo>
                  <a:pt x="4922512" y="2085404"/>
                  <a:pt x="4928653" y="2091545"/>
                  <a:pt x="4928653" y="2099120"/>
                </a:cubicBezTo>
                <a:cubicBezTo>
                  <a:pt x="4928653" y="2106695"/>
                  <a:pt x="4922512" y="2112836"/>
                  <a:pt x="4914937" y="2112836"/>
                </a:cubicBezTo>
                <a:cubicBezTo>
                  <a:pt x="4907362" y="2112836"/>
                  <a:pt x="4901221" y="2106695"/>
                  <a:pt x="4901221" y="2099120"/>
                </a:cubicBezTo>
                <a:cubicBezTo>
                  <a:pt x="4901221" y="2091545"/>
                  <a:pt x="4907362" y="2085404"/>
                  <a:pt x="4914937" y="2085404"/>
                </a:cubicBezTo>
                <a:close/>
                <a:moveTo>
                  <a:pt x="5807602" y="2084744"/>
                </a:moveTo>
                <a:cubicBezTo>
                  <a:pt x="5815177" y="2084744"/>
                  <a:pt x="5821318" y="2090885"/>
                  <a:pt x="5821318" y="2098460"/>
                </a:cubicBezTo>
                <a:cubicBezTo>
                  <a:pt x="5821318" y="2106035"/>
                  <a:pt x="5815177" y="2112176"/>
                  <a:pt x="5807602" y="2112176"/>
                </a:cubicBezTo>
                <a:cubicBezTo>
                  <a:pt x="5800027" y="2112176"/>
                  <a:pt x="5793886" y="2106035"/>
                  <a:pt x="5793886" y="2098460"/>
                </a:cubicBezTo>
                <a:cubicBezTo>
                  <a:pt x="5793886" y="2090885"/>
                  <a:pt x="5800027" y="2084744"/>
                  <a:pt x="5807602" y="2084744"/>
                </a:cubicBezTo>
                <a:close/>
                <a:moveTo>
                  <a:pt x="5862214" y="2083750"/>
                </a:moveTo>
                <a:cubicBezTo>
                  <a:pt x="5869789" y="2083750"/>
                  <a:pt x="5875930" y="2089891"/>
                  <a:pt x="5875930" y="2097466"/>
                </a:cubicBezTo>
                <a:cubicBezTo>
                  <a:pt x="5875930" y="2105041"/>
                  <a:pt x="5869789" y="2111182"/>
                  <a:pt x="5862214" y="2111182"/>
                </a:cubicBezTo>
                <a:cubicBezTo>
                  <a:pt x="5854639" y="2111182"/>
                  <a:pt x="5848498" y="2105041"/>
                  <a:pt x="5848498" y="2097466"/>
                </a:cubicBezTo>
                <a:cubicBezTo>
                  <a:pt x="5848498" y="2089891"/>
                  <a:pt x="5854639" y="2083750"/>
                  <a:pt x="5862214" y="2083750"/>
                </a:cubicBezTo>
                <a:close/>
                <a:moveTo>
                  <a:pt x="4470094" y="2083750"/>
                </a:moveTo>
                <a:cubicBezTo>
                  <a:pt x="4477669" y="2083750"/>
                  <a:pt x="4483810" y="2089891"/>
                  <a:pt x="4483810" y="2097466"/>
                </a:cubicBezTo>
                <a:cubicBezTo>
                  <a:pt x="4483810" y="2105041"/>
                  <a:pt x="4477669" y="2111182"/>
                  <a:pt x="4470094" y="2111182"/>
                </a:cubicBezTo>
                <a:cubicBezTo>
                  <a:pt x="4462519" y="2111182"/>
                  <a:pt x="4456378" y="2105041"/>
                  <a:pt x="4456378" y="2097466"/>
                </a:cubicBezTo>
                <a:cubicBezTo>
                  <a:pt x="4456378" y="2089891"/>
                  <a:pt x="4462519" y="2083750"/>
                  <a:pt x="4470094" y="2083750"/>
                </a:cubicBezTo>
                <a:close/>
                <a:moveTo>
                  <a:pt x="5190647" y="2083420"/>
                </a:moveTo>
                <a:cubicBezTo>
                  <a:pt x="5198222" y="2083420"/>
                  <a:pt x="5204363" y="2089561"/>
                  <a:pt x="5204363" y="2097136"/>
                </a:cubicBezTo>
                <a:cubicBezTo>
                  <a:pt x="5204363" y="2104711"/>
                  <a:pt x="5198222" y="2110852"/>
                  <a:pt x="5190647" y="2110852"/>
                </a:cubicBezTo>
                <a:cubicBezTo>
                  <a:pt x="5183072" y="2110852"/>
                  <a:pt x="5176931" y="2104711"/>
                  <a:pt x="5176931" y="2097136"/>
                </a:cubicBezTo>
                <a:cubicBezTo>
                  <a:pt x="5176931" y="2089561"/>
                  <a:pt x="5183072" y="2083420"/>
                  <a:pt x="5190647" y="2083420"/>
                </a:cubicBezTo>
                <a:close/>
                <a:moveTo>
                  <a:pt x="5916499" y="2083090"/>
                </a:moveTo>
                <a:cubicBezTo>
                  <a:pt x="5924074" y="2083090"/>
                  <a:pt x="5930215" y="2089231"/>
                  <a:pt x="5930215" y="2096806"/>
                </a:cubicBezTo>
                <a:cubicBezTo>
                  <a:pt x="5930215" y="2104381"/>
                  <a:pt x="5924074" y="2110522"/>
                  <a:pt x="5916499" y="2110522"/>
                </a:cubicBezTo>
                <a:cubicBezTo>
                  <a:pt x="5908924" y="2110522"/>
                  <a:pt x="5902783" y="2104381"/>
                  <a:pt x="5902783" y="2096806"/>
                </a:cubicBezTo>
                <a:cubicBezTo>
                  <a:pt x="5902783" y="2089231"/>
                  <a:pt x="5908924" y="2083090"/>
                  <a:pt x="5916499" y="2083090"/>
                </a:cubicBezTo>
                <a:close/>
                <a:moveTo>
                  <a:pt x="5970447" y="2082426"/>
                </a:moveTo>
                <a:cubicBezTo>
                  <a:pt x="5978022" y="2082426"/>
                  <a:pt x="5984163" y="2088567"/>
                  <a:pt x="5984163" y="2096142"/>
                </a:cubicBezTo>
                <a:cubicBezTo>
                  <a:pt x="5984163" y="2103717"/>
                  <a:pt x="5978022" y="2109858"/>
                  <a:pt x="5970447" y="2109858"/>
                </a:cubicBezTo>
                <a:cubicBezTo>
                  <a:pt x="5962872" y="2109858"/>
                  <a:pt x="5956731" y="2103717"/>
                  <a:pt x="5956731" y="2096142"/>
                </a:cubicBezTo>
                <a:cubicBezTo>
                  <a:pt x="5956731" y="2088567"/>
                  <a:pt x="5962872" y="2082426"/>
                  <a:pt x="5970447" y="2082426"/>
                </a:cubicBezTo>
                <a:close/>
                <a:moveTo>
                  <a:pt x="6024398" y="2082096"/>
                </a:moveTo>
                <a:cubicBezTo>
                  <a:pt x="6031973" y="2082096"/>
                  <a:pt x="6038114" y="2088237"/>
                  <a:pt x="6038114" y="2095812"/>
                </a:cubicBezTo>
                <a:cubicBezTo>
                  <a:pt x="6038114" y="2103387"/>
                  <a:pt x="6031973" y="2109528"/>
                  <a:pt x="6024398" y="2109528"/>
                </a:cubicBezTo>
                <a:cubicBezTo>
                  <a:pt x="6016823" y="2109528"/>
                  <a:pt x="6010682" y="2103387"/>
                  <a:pt x="6010682" y="2095812"/>
                </a:cubicBezTo>
                <a:cubicBezTo>
                  <a:pt x="6010682" y="2088237"/>
                  <a:pt x="6016823" y="2082096"/>
                  <a:pt x="6024398" y="2082096"/>
                </a:cubicBezTo>
                <a:close/>
                <a:moveTo>
                  <a:pt x="6078019" y="2081432"/>
                </a:moveTo>
                <a:cubicBezTo>
                  <a:pt x="6085594" y="2081432"/>
                  <a:pt x="6091735" y="2087573"/>
                  <a:pt x="6091735" y="2095148"/>
                </a:cubicBezTo>
                <a:cubicBezTo>
                  <a:pt x="6091735" y="2102723"/>
                  <a:pt x="6085594" y="2108864"/>
                  <a:pt x="6078019" y="2108864"/>
                </a:cubicBezTo>
                <a:cubicBezTo>
                  <a:pt x="6070444" y="2108864"/>
                  <a:pt x="6064303" y="2102723"/>
                  <a:pt x="6064303" y="2095148"/>
                </a:cubicBezTo>
                <a:cubicBezTo>
                  <a:pt x="6064303" y="2087573"/>
                  <a:pt x="6070444" y="2081432"/>
                  <a:pt x="6078019" y="2081432"/>
                </a:cubicBezTo>
                <a:close/>
                <a:moveTo>
                  <a:pt x="6131307" y="2081102"/>
                </a:moveTo>
                <a:cubicBezTo>
                  <a:pt x="6138882" y="2081102"/>
                  <a:pt x="6145023" y="2087243"/>
                  <a:pt x="6145023" y="2094818"/>
                </a:cubicBezTo>
                <a:cubicBezTo>
                  <a:pt x="6145023" y="2102393"/>
                  <a:pt x="6138882" y="2108534"/>
                  <a:pt x="6131307" y="2108534"/>
                </a:cubicBezTo>
                <a:cubicBezTo>
                  <a:pt x="6123732" y="2108534"/>
                  <a:pt x="6117591" y="2102393"/>
                  <a:pt x="6117591" y="2094818"/>
                </a:cubicBezTo>
                <a:cubicBezTo>
                  <a:pt x="6117591" y="2087243"/>
                  <a:pt x="6123732" y="2081102"/>
                  <a:pt x="6131307" y="2081102"/>
                </a:cubicBezTo>
                <a:close/>
                <a:moveTo>
                  <a:pt x="6184595" y="2080772"/>
                </a:moveTo>
                <a:cubicBezTo>
                  <a:pt x="6192170" y="2080772"/>
                  <a:pt x="6198311" y="2086913"/>
                  <a:pt x="6198311" y="2094488"/>
                </a:cubicBezTo>
                <a:cubicBezTo>
                  <a:pt x="6198311" y="2102063"/>
                  <a:pt x="6192170" y="2108204"/>
                  <a:pt x="6184595" y="2108204"/>
                </a:cubicBezTo>
                <a:cubicBezTo>
                  <a:pt x="6177020" y="2108204"/>
                  <a:pt x="6170879" y="2102063"/>
                  <a:pt x="6170879" y="2094488"/>
                </a:cubicBezTo>
                <a:cubicBezTo>
                  <a:pt x="6170879" y="2086913"/>
                  <a:pt x="6177020" y="2080772"/>
                  <a:pt x="6184595" y="2080772"/>
                </a:cubicBezTo>
                <a:close/>
                <a:moveTo>
                  <a:pt x="6237552" y="2080442"/>
                </a:moveTo>
                <a:cubicBezTo>
                  <a:pt x="6245127" y="2080442"/>
                  <a:pt x="6251268" y="2086583"/>
                  <a:pt x="6251268" y="2094158"/>
                </a:cubicBezTo>
                <a:cubicBezTo>
                  <a:pt x="6251268" y="2101733"/>
                  <a:pt x="6245127" y="2107874"/>
                  <a:pt x="6237552" y="2107874"/>
                </a:cubicBezTo>
                <a:cubicBezTo>
                  <a:pt x="6229977" y="2107874"/>
                  <a:pt x="6223836" y="2101733"/>
                  <a:pt x="6223836" y="2094158"/>
                </a:cubicBezTo>
                <a:cubicBezTo>
                  <a:pt x="6223836" y="2086583"/>
                  <a:pt x="6229977" y="2080442"/>
                  <a:pt x="6237552" y="2080442"/>
                </a:cubicBezTo>
                <a:close/>
                <a:moveTo>
                  <a:pt x="6290510" y="2080108"/>
                </a:moveTo>
                <a:cubicBezTo>
                  <a:pt x="6298085" y="2080108"/>
                  <a:pt x="6304226" y="2086249"/>
                  <a:pt x="6304226" y="2093824"/>
                </a:cubicBezTo>
                <a:cubicBezTo>
                  <a:pt x="6304226" y="2101399"/>
                  <a:pt x="6298085" y="2107540"/>
                  <a:pt x="6290510" y="2107540"/>
                </a:cubicBezTo>
                <a:cubicBezTo>
                  <a:pt x="6282935" y="2107540"/>
                  <a:pt x="6276794" y="2101399"/>
                  <a:pt x="6276794" y="2093824"/>
                </a:cubicBezTo>
                <a:cubicBezTo>
                  <a:pt x="6276794" y="2086249"/>
                  <a:pt x="6282935" y="2080108"/>
                  <a:pt x="6290510" y="2080108"/>
                </a:cubicBezTo>
                <a:close/>
                <a:moveTo>
                  <a:pt x="6343137" y="2079778"/>
                </a:moveTo>
                <a:cubicBezTo>
                  <a:pt x="6350712" y="2079778"/>
                  <a:pt x="6356853" y="2085919"/>
                  <a:pt x="6356853" y="2093494"/>
                </a:cubicBezTo>
                <a:cubicBezTo>
                  <a:pt x="6356853" y="2101069"/>
                  <a:pt x="6350712" y="2107210"/>
                  <a:pt x="6343137" y="2107210"/>
                </a:cubicBezTo>
                <a:cubicBezTo>
                  <a:pt x="6335562" y="2107210"/>
                  <a:pt x="6329421" y="2101069"/>
                  <a:pt x="6329421" y="2093494"/>
                </a:cubicBezTo>
                <a:cubicBezTo>
                  <a:pt x="6329421" y="2085919"/>
                  <a:pt x="6335562" y="2079778"/>
                  <a:pt x="6343137" y="2079778"/>
                </a:cubicBezTo>
                <a:close/>
                <a:moveTo>
                  <a:pt x="6448719" y="2079448"/>
                </a:moveTo>
                <a:cubicBezTo>
                  <a:pt x="6456294" y="2079448"/>
                  <a:pt x="6462435" y="2085589"/>
                  <a:pt x="6462435" y="2093164"/>
                </a:cubicBezTo>
                <a:cubicBezTo>
                  <a:pt x="6462435" y="2100739"/>
                  <a:pt x="6456294" y="2106880"/>
                  <a:pt x="6448719" y="2106880"/>
                </a:cubicBezTo>
                <a:cubicBezTo>
                  <a:pt x="6441144" y="2106880"/>
                  <a:pt x="6435003" y="2100739"/>
                  <a:pt x="6435003" y="2093164"/>
                </a:cubicBezTo>
                <a:cubicBezTo>
                  <a:pt x="6435003" y="2085589"/>
                  <a:pt x="6441144" y="2079448"/>
                  <a:pt x="6448719" y="2079448"/>
                </a:cubicBezTo>
                <a:close/>
                <a:moveTo>
                  <a:pt x="6396095" y="2079448"/>
                </a:moveTo>
                <a:cubicBezTo>
                  <a:pt x="6403670" y="2079448"/>
                  <a:pt x="6409811" y="2085589"/>
                  <a:pt x="6409811" y="2093164"/>
                </a:cubicBezTo>
                <a:cubicBezTo>
                  <a:pt x="6409811" y="2100739"/>
                  <a:pt x="6403670" y="2106880"/>
                  <a:pt x="6396095" y="2106880"/>
                </a:cubicBezTo>
                <a:cubicBezTo>
                  <a:pt x="6388520" y="2106880"/>
                  <a:pt x="6382379" y="2100739"/>
                  <a:pt x="6382379" y="2093164"/>
                </a:cubicBezTo>
                <a:cubicBezTo>
                  <a:pt x="6382379" y="2085589"/>
                  <a:pt x="6388520" y="2079448"/>
                  <a:pt x="6396095" y="2079448"/>
                </a:cubicBezTo>
                <a:close/>
                <a:moveTo>
                  <a:pt x="6501016" y="2079114"/>
                </a:moveTo>
                <a:cubicBezTo>
                  <a:pt x="6508591" y="2079114"/>
                  <a:pt x="6514732" y="2085255"/>
                  <a:pt x="6514732" y="2092830"/>
                </a:cubicBezTo>
                <a:cubicBezTo>
                  <a:pt x="6514732" y="2100405"/>
                  <a:pt x="6508591" y="2106546"/>
                  <a:pt x="6501016" y="2106546"/>
                </a:cubicBezTo>
                <a:cubicBezTo>
                  <a:pt x="6493441" y="2106546"/>
                  <a:pt x="6487300" y="2100405"/>
                  <a:pt x="6487300" y="2092830"/>
                </a:cubicBezTo>
                <a:cubicBezTo>
                  <a:pt x="6487300" y="2085255"/>
                  <a:pt x="6493441" y="2079114"/>
                  <a:pt x="6501016" y="2079114"/>
                </a:cubicBezTo>
                <a:close/>
                <a:moveTo>
                  <a:pt x="6605937" y="2078784"/>
                </a:moveTo>
                <a:cubicBezTo>
                  <a:pt x="6613512" y="2078784"/>
                  <a:pt x="6619653" y="2084925"/>
                  <a:pt x="6619653" y="2092500"/>
                </a:cubicBezTo>
                <a:cubicBezTo>
                  <a:pt x="6619653" y="2100075"/>
                  <a:pt x="6613512" y="2106216"/>
                  <a:pt x="6605937" y="2106216"/>
                </a:cubicBezTo>
                <a:cubicBezTo>
                  <a:pt x="6598362" y="2106216"/>
                  <a:pt x="6592221" y="2100075"/>
                  <a:pt x="6592221" y="2092500"/>
                </a:cubicBezTo>
                <a:cubicBezTo>
                  <a:pt x="6592221" y="2084925"/>
                  <a:pt x="6598362" y="2078784"/>
                  <a:pt x="6605937" y="2078784"/>
                </a:cubicBezTo>
                <a:close/>
                <a:moveTo>
                  <a:pt x="6553643" y="2078784"/>
                </a:moveTo>
                <a:cubicBezTo>
                  <a:pt x="6561218" y="2078784"/>
                  <a:pt x="6567359" y="2084925"/>
                  <a:pt x="6567359" y="2092500"/>
                </a:cubicBezTo>
                <a:cubicBezTo>
                  <a:pt x="6567359" y="2100075"/>
                  <a:pt x="6561218" y="2106216"/>
                  <a:pt x="6553643" y="2106216"/>
                </a:cubicBezTo>
                <a:cubicBezTo>
                  <a:pt x="6546068" y="2106216"/>
                  <a:pt x="6539927" y="2100075"/>
                  <a:pt x="6539927" y="2092500"/>
                </a:cubicBezTo>
                <a:cubicBezTo>
                  <a:pt x="6539927" y="2084925"/>
                  <a:pt x="6546068" y="2078784"/>
                  <a:pt x="6553643" y="2078784"/>
                </a:cubicBezTo>
                <a:close/>
                <a:moveTo>
                  <a:pt x="6762808" y="2078454"/>
                </a:moveTo>
                <a:cubicBezTo>
                  <a:pt x="6770383" y="2078454"/>
                  <a:pt x="6776524" y="2084595"/>
                  <a:pt x="6776524" y="2092170"/>
                </a:cubicBezTo>
                <a:cubicBezTo>
                  <a:pt x="6776524" y="2099745"/>
                  <a:pt x="6770383" y="2105886"/>
                  <a:pt x="6762808" y="2105886"/>
                </a:cubicBezTo>
                <a:cubicBezTo>
                  <a:pt x="6755233" y="2105886"/>
                  <a:pt x="6749092" y="2099745"/>
                  <a:pt x="6749092" y="2092170"/>
                </a:cubicBezTo>
                <a:cubicBezTo>
                  <a:pt x="6749092" y="2084595"/>
                  <a:pt x="6755233" y="2078454"/>
                  <a:pt x="6762808" y="2078454"/>
                </a:cubicBezTo>
                <a:close/>
                <a:moveTo>
                  <a:pt x="6710528" y="2078454"/>
                </a:moveTo>
                <a:cubicBezTo>
                  <a:pt x="6718103" y="2078454"/>
                  <a:pt x="6724244" y="2084595"/>
                  <a:pt x="6724244" y="2092170"/>
                </a:cubicBezTo>
                <a:cubicBezTo>
                  <a:pt x="6724244" y="2099745"/>
                  <a:pt x="6718103" y="2105886"/>
                  <a:pt x="6710528" y="2105886"/>
                </a:cubicBezTo>
                <a:cubicBezTo>
                  <a:pt x="6702953" y="2105886"/>
                  <a:pt x="6696812" y="2099745"/>
                  <a:pt x="6696812" y="2092170"/>
                </a:cubicBezTo>
                <a:cubicBezTo>
                  <a:pt x="6696812" y="2084595"/>
                  <a:pt x="6702953" y="2078454"/>
                  <a:pt x="6710528" y="2078454"/>
                </a:cubicBezTo>
                <a:close/>
                <a:moveTo>
                  <a:pt x="6658235" y="2078454"/>
                </a:moveTo>
                <a:cubicBezTo>
                  <a:pt x="6665810" y="2078454"/>
                  <a:pt x="6671951" y="2084595"/>
                  <a:pt x="6671951" y="2092170"/>
                </a:cubicBezTo>
                <a:cubicBezTo>
                  <a:pt x="6671951" y="2099745"/>
                  <a:pt x="6665810" y="2105886"/>
                  <a:pt x="6658235" y="2105886"/>
                </a:cubicBezTo>
                <a:cubicBezTo>
                  <a:pt x="6650660" y="2105886"/>
                  <a:pt x="6644519" y="2099745"/>
                  <a:pt x="6644519" y="2092170"/>
                </a:cubicBezTo>
                <a:cubicBezTo>
                  <a:pt x="6644519" y="2084595"/>
                  <a:pt x="6650660" y="2078454"/>
                  <a:pt x="6658235" y="2078454"/>
                </a:cubicBezTo>
                <a:close/>
                <a:moveTo>
                  <a:pt x="6919051" y="2078124"/>
                </a:moveTo>
                <a:cubicBezTo>
                  <a:pt x="6926626" y="2078124"/>
                  <a:pt x="6932767" y="2084265"/>
                  <a:pt x="6932767" y="2091840"/>
                </a:cubicBezTo>
                <a:cubicBezTo>
                  <a:pt x="6932767" y="2099415"/>
                  <a:pt x="6926626" y="2105556"/>
                  <a:pt x="6919051" y="2105556"/>
                </a:cubicBezTo>
                <a:cubicBezTo>
                  <a:pt x="6911476" y="2105556"/>
                  <a:pt x="6905335" y="2099415"/>
                  <a:pt x="6905335" y="2091840"/>
                </a:cubicBezTo>
                <a:cubicBezTo>
                  <a:pt x="6905335" y="2084265"/>
                  <a:pt x="6911476" y="2078124"/>
                  <a:pt x="6919051" y="2078124"/>
                </a:cubicBezTo>
                <a:close/>
                <a:moveTo>
                  <a:pt x="6866753" y="2078124"/>
                </a:moveTo>
                <a:cubicBezTo>
                  <a:pt x="6874328" y="2078124"/>
                  <a:pt x="6880469" y="2084265"/>
                  <a:pt x="6880469" y="2091840"/>
                </a:cubicBezTo>
                <a:cubicBezTo>
                  <a:pt x="6880469" y="2099415"/>
                  <a:pt x="6874328" y="2105556"/>
                  <a:pt x="6866753" y="2105556"/>
                </a:cubicBezTo>
                <a:cubicBezTo>
                  <a:pt x="6859178" y="2105556"/>
                  <a:pt x="6853037" y="2099415"/>
                  <a:pt x="6853037" y="2091840"/>
                </a:cubicBezTo>
                <a:cubicBezTo>
                  <a:pt x="6853037" y="2084265"/>
                  <a:pt x="6859178" y="2078124"/>
                  <a:pt x="6866753" y="2078124"/>
                </a:cubicBezTo>
                <a:close/>
                <a:moveTo>
                  <a:pt x="6814790" y="2078124"/>
                </a:moveTo>
                <a:cubicBezTo>
                  <a:pt x="6822365" y="2078124"/>
                  <a:pt x="6828506" y="2084265"/>
                  <a:pt x="6828506" y="2091840"/>
                </a:cubicBezTo>
                <a:cubicBezTo>
                  <a:pt x="6828506" y="2099415"/>
                  <a:pt x="6822365" y="2105556"/>
                  <a:pt x="6814790" y="2105556"/>
                </a:cubicBezTo>
                <a:cubicBezTo>
                  <a:pt x="6807215" y="2105556"/>
                  <a:pt x="6801074" y="2099415"/>
                  <a:pt x="6801074" y="2091840"/>
                </a:cubicBezTo>
                <a:cubicBezTo>
                  <a:pt x="6801074" y="2084265"/>
                  <a:pt x="6807215" y="2078124"/>
                  <a:pt x="6814790" y="2078124"/>
                </a:cubicBezTo>
                <a:close/>
                <a:moveTo>
                  <a:pt x="7074945" y="2077794"/>
                </a:moveTo>
                <a:cubicBezTo>
                  <a:pt x="7082520" y="2077794"/>
                  <a:pt x="7088661" y="2083935"/>
                  <a:pt x="7088661" y="2091510"/>
                </a:cubicBezTo>
                <a:cubicBezTo>
                  <a:pt x="7088661" y="2099085"/>
                  <a:pt x="7082520" y="2105226"/>
                  <a:pt x="7074945" y="2105226"/>
                </a:cubicBezTo>
                <a:cubicBezTo>
                  <a:pt x="7067370" y="2105226"/>
                  <a:pt x="7061229" y="2099085"/>
                  <a:pt x="7061229" y="2091510"/>
                </a:cubicBezTo>
                <a:cubicBezTo>
                  <a:pt x="7061229" y="2083935"/>
                  <a:pt x="7067370" y="2077794"/>
                  <a:pt x="7074945" y="2077794"/>
                </a:cubicBezTo>
                <a:close/>
                <a:moveTo>
                  <a:pt x="7126909" y="2077791"/>
                </a:moveTo>
                <a:cubicBezTo>
                  <a:pt x="7134484" y="2077791"/>
                  <a:pt x="7140625" y="2083932"/>
                  <a:pt x="7140625" y="2091507"/>
                </a:cubicBezTo>
                <a:cubicBezTo>
                  <a:pt x="7140625" y="2099082"/>
                  <a:pt x="7134484" y="2105223"/>
                  <a:pt x="7126909" y="2105223"/>
                </a:cubicBezTo>
                <a:cubicBezTo>
                  <a:pt x="7119334" y="2105223"/>
                  <a:pt x="7113193" y="2099082"/>
                  <a:pt x="7113193" y="2091507"/>
                </a:cubicBezTo>
                <a:cubicBezTo>
                  <a:pt x="7113193" y="2083932"/>
                  <a:pt x="7119334" y="2077791"/>
                  <a:pt x="7126909" y="2077791"/>
                </a:cubicBezTo>
                <a:close/>
                <a:moveTo>
                  <a:pt x="7022978" y="2077791"/>
                </a:moveTo>
                <a:cubicBezTo>
                  <a:pt x="7030553" y="2077791"/>
                  <a:pt x="7036694" y="2083932"/>
                  <a:pt x="7036694" y="2091507"/>
                </a:cubicBezTo>
                <a:cubicBezTo>
                  <a:pt x="7036694" y="2099082"/>
                  <a:pt x="7030553" y="2105223"/>
                  <a:pt x="7022978" y="2105223"/>
                </a:cubicBezTo>
                <a:cubicBezTo>
                  <a:pt x="7015403" y="2105223"/>
                  <a:pt x="7009262" y="2099082"/>
                  <a:pt x="7009262" y="2091507"/>
                </a:cubicBezTo>
                <a:cubicBezTo>
                  <a:pt x="7009262" y="2083932"/>
                  <a:pt x="7015403" y="2077791"/>
                  <a:pt x="7022978" y="2077791"/>
                </a:cubicBezTo>
                <a:close/>
                <a:moveTo>
                  <a:pt x="6971014" y="2077791"/>
                </a:moveTo>
                <a:cubicBezTo>
                  <a:pt x="6978589" y="2077791"/>
                  <a:pt x="6984730" y="2083932"/>
                  <a:pt x="6984730" y="2091507"/>
                </a:cubicBezTo>
                <a:cubicBezTo>
                  <a:pt x="6984730" y="2099082"/>
                  <a:pt x="6978589" y="2105223"/>
                  <a:pt x="6971014" y="2105223"/>
                </a:cubicBezTo>
                <a:cubicBezTo>
                  <a:pt x="6963439" y="2105223"/>
                  <a:pt x="6957298" y="2099082"/>
                  <a:pt x="6957298" y="2091507"/>
                </a:cubicBezTo>
                <a:cubicBezTo>
                  <a:pt x="6957298" y="2083932"/>
                  <a:pt x="6963439" y="2077791"/>
                  <a:pt x="6971014" y="2077791"/>
                </a:cubicBezTo>
                <a:close/>
                <a:moveTo>
                  <a:pt x="7385737" y="2077460"/>
                </a:moveTo>
                <a:cubicBezTo>
                  <a:pt x="7393312" y="2077460"/>
                  <a:pt x="7399453" y="2083601"/>
                  <a:pt x="7399453" y="2091176"/>
                </a:cubicBezTo>
                <a:cubicBezTo>
                  <a:pt x="7399453" y="2098751"/>
                  <a:pt x="7393312" y="2104892"/>
                  <a:pt x="7385737" y="2104892"/>
                </a:cubicBezTo>
                <a:cubicBezTo>
                  <a:pt x="7378162" y="2104892"/>
                  <a:pt x="7372021" y="2098751"/>
                  <a:pt x="7372021" y="2091176"/>
                </a:cubicBezTo>
                <a:cubicBezTo>
                  <a:pt x="7372021" y="2083601"/>
                  <a:pt x="7378162" y="2077460"/>
                  <a:pt x="7385737" y="2077460"/>
                </a:cubicBezTo>
                <a:close/>
                <a:moveTo>
                  <a:pt x="7334104" y="2077460"/>
                </a:moveTo>
                <a:cubicBezTo>
                  <a:pt x="7341679" y="2077460"/>
                  <a:pt x="7347820" y="2083601"/>
                  <a:pt x="7347820" y="2091176"/>
                </a:cubicBezTo>
                <a:cubicBezTo>
                  <a:pt x="7347820" y="2098751"/>
                  <a:pt x="7341679" y="2104892"/>
                  <a:pt x="7334104" y="2104892"/>
                </a:cubicBezTo>
                <a:cubicBezTo>
                  <a:pt x="7326529" y="2104892"/>
                  <a:pt x="7320388" y="2098751"/>
                  <a:pt x="7320388" y="2091176"/>
                </a:cubicBezTo>
                <a:cubicBezTo>
                  <a:pt x="7320388" y="2083601"/>
                  <a:pt x="7326529" y="2077460"/>
                  <a:pt x="7334104" y="2077460"/>
                </a:cubicBezTo>
                <a:close/>
                <a:moveTo>
                  <a:pt x="7282470" y="2077460"/>
                </a:moveTo>
                <a:cubicBezTo>
                  <a:pt x="7290045" y="2077460"/>
                  <a:pt x="7296186" y="2083601"/>
                  <a:pt x="7296186" y="2091176"/>
                </a:cubicBezTo>
                <a:cubicBezTo>
                  <a:pt x="7296186" y="2098751"/>
                  <a:pt x="7290045" y="2104892"/>
                  <a:pt x="7282470" y="2104892"/>
                </a:cubicBezTo>
                <a:cubicBezTo>
                  <a:pt x="7274895" y="2104892"/>
                  <a:pt x="7268754" y="2098751"/>
                  <a:pt x="7268754" y="2091176"/>
                </a:cubicBezTo>
                <a:cubicBezTo>
                  <a:pt x="7268754" y="2083601"/>
                  <a:pt x="7274895" y="2077460"/>
                  <a:pt x="7282470" y="2077460"/>
                </a:cubicBezTo>
                <a:close/>
                <a:moveTo>
                  <a:pt x="7230506" y="2077460"/>
                </a:moveTo>
                <a:cubicBezTo>
                  <a:pt x="7238081" y="2077460"/>
                  <a:pt x="7244222" y="2083601"/>
                  <a:pt x="7244222" y="2091176"/>
                </a:cubicBezTo>
                <a:cubicBezTo>
                  <a:pt x="7244222" y="2098751"/>
                  <a:pt x="7238081" y="2104892"/>
                  <a:pt x="7230506" y="2104892"/>
                </a:cubicBezTo>
                <a:cubicBezTo>
                  <a:pt x="7222931" y="2104892"/>
                  <a:pt x="7216790" y="2098751"/>
                  <a:pt x="7216790" y="2091176"/>
                </a:cubicBezTo>
                <a:cubicBezTo>
                  <a:pt x="7216790" y="2083601"/>
                  <a:pt x="7222931" y="2077460"/>
                  <a:pt x="7230506" y="2077460"/>
                </a:cubicBezTo>
                <a:close/>
                <a:moveTo>
                  <a:pt x="7178543" y="2077460"/>
                </a:moveTo>
                <a:cubicBezTo>
                  <a:pt x="7186118" y="2077460"/>
                  <a:pt x="7192259" y="2083601"/>
                  <a:pt x="7192259" y="2091176"/>
                </a:cubicBezTo>
                <a:cubicBezTo>
                  <a:pt x="7192259" y="2098751"/>
                  <a:pt x="7186118" y="2104892"/>
                  <a:pt x="7178543" y="2104892"/>
                </a:cubicBezTo>
                <a:cubicBezTo>
                  <a:pt x="7170968" y="2104892"/>
                  <a:pt x="7164827" y="2098751"/>
                  <a:pt x="7164827" y="2091176"/>
                </a:cubicBezTo>
                <a:cubicBezTo>
                  <a:pt x="7164827" y="2083601"/>
                  <a:pt x="7170968" y="2077460"/>
                  <a:pt x="7178543" y="2077460"/>
                </a:cubicBezTo>
                <a:close/>
                <a:moveTo>
                  <a:pt x="2472675" y="2077460"/>
                </a:moveTo>
                <a:cubicBezTo>
                  <a:pt x="2480254" y="2077460"/>
                  <a:pt x="2486393" y="2083601"/>
                  <a:pt x="2486393" y="2091176"/>
                </a:cubicBezTo>
                <a:cubicBezTo>
                  <a:pt x="2486393" y="2098751"/>
                  <a:pt x="2480254" y="2104892"/>
                  <a:pt x="2472675" y="2104892"/>
                </a:cubicBezTo>
                <a:cubicBezTo>
                  <a:pt x="2465101" y="2104892"/>
                  <a:pt x="2458959" y="2098751"/>
                  <a:pt x="2458959" y="2091176"/>
                </a:cubicBezTo>
                <a:cubicBezTo>
                  <a:pt x="2458959" y="2083601"/>
                  <a:pt x="2465101" y="2077460"/>
                  <a:pt x="2472675" y="2077460"/>
                </a:cubicBezTo>
                <a:close/>
                <a:moveTo>
                  <a:pt x="7851086" y="2077130"/>
                </a:moveTo>
                <a:cubicBezTo>
                  <a:pt x="7858661" y="2077130"/>
                  <a:pt x="7864802" y="2083271"/>
                  <a:pt x="7864802" y="2090846"/>
                </a:cubicBezTo>
                <a:cubicBezTo>
                  <a:pt x="7864802" y="2098421"/>
                  <a:pt x="7858661" y="2104562"/>
                  <a:pt x="7851086" y="2104562"/>
                </a:cubicBezTo>
                <a:cubicBezTo>
                  <a:pt x="7843511" y="2104562"/>
                  <a:pt x="7837370" y="2098421"/>
                  <a:pt x="7837370" y="2090846"/>
                </a:cubicBezTo>
                <a:cubicBezTo>
                  <a:pt x="7837370" y="2083271"/>
                  <a:pt x="7843511" y="2077130"/>
                  <a:pt x="7851086" y="2077130"/>
                </a:cubicBezTo>
                <a:close/>
                <a:moveTo>
                  <a:pt x="7799470" y="2077130"/>
                </a:moveTo>
                <a:cubicBezTo>
                  <a:pt x="7807045" y="2077130"/>
                  <a:pt x="7813186" y="2083271"/>
                  <a:pt x="7813186" y="2090846"/>
                </a:cubicBezTo>
                <a:cubicBezTo>
                  <a:pt x="7813186" y="2098421"/>
                  <a:pt x="7807045" y="2104562"/>
                  <a:pt x="7799470" y="2104562"/>
                </a:cubicBezTo>
                <a:cubicBezTo>
                  <a:pt x="7791895" y="2104562"/>
                  <a:pt x="7785754" y="2098421"/>
                  <a:pt x="7785754" y="2090846"/>
                </a:cubicBezTo>
                <a:cubicBezTo>
                  <a:pt x="7785754" y="2083271"/>
                  <a:pt x="7791895" y="2077130"/>
                  <a:pt x="7799470" y="2077130"/>
                </a:cubicBezTo>
                <a:close/>
                <a:moveTo>
                  <a:pt x="7747836" y="2077130"/>
                </a:moveTo>
                <a:cubicBezTo>
                  <a:pt x="7755411" y="2077130"/>
                  <a:pt x="7761552" y="2083271"/>
                  <a:pt x="7761552" y="2090846"/>
                </a:cubicBezTo>
                <a:cubicBezTo>
                  <a:pt x="7761552" y="2098421"/>
                  <a:pt x="7755411" y="2104562"/>
                  <a:pt x="7747836" y="2104562"/>
                </a:cubicBezTo>
                <a:cubicBezTo>
                  <a:pt x="7740261" y="2104562"/>
                  <a:pt x="7734120" y="2098421"/>
                  <a:pt x="7734120" y="2090846"/>
                </a:cubicBezTo>
                <a:cubicBezTo>
                  <a:pt x="7734120" y="2083271"/>
                  <a:pt x="7740261" y="2077130"/>
                  <a:pt x="7747836" y="2077130"/>
                </a:cubicBezTo>
                <a:close/>
                <a:moveTo>
                  <a:pt x="7696203" y="2077130"/>
                </a:moveTo>
                <a:cubicBezTo>
                  <a:pt x="7703778" y="2077130"/>
                  <a:pt x="7709919" y="2083271"/>
                  <a:pt x="7709919" y="2090846"/>
                </a:cubicBezTo>
                <a:cubicBezTo>
                  <a:pt x="7709919" y="2098421"/>
                  <a:pt x="7703778" y="2104562"/>
                  <a:pt x="7696203" y="2104562"/>
                </a:cubicBezTo>
                <a:cubicBezTo>
                  <a:pt x="7688628" y="2104562"/>
                  <a:pt x="7682487" y="2098421"/>
                  <a:pt x="7682487" y="2090846"/>
                </a:cubicBezTo>
                <a:cubicBezTo>
                  <a:pt x="7682487" y="2083271"/>
                  <a:pt x="7688628" y="2077130"/>
                  <a:pt x="7696203" y="2077130"/>
                </a:cubicBezTo>
                <a:close/>
                <a:moveTo>
                  <a:pt x="7644569" y="2077130"/>
                </a:moveTo>
                <a:cubicBezTo>
                  <a:pt x="7652144" y="2077130"/>
                  <a:pt x="7658285" y="2083271"/>
                  <a:pt x="7658285" y="2090846"/>
                </a:cubicBezTo>
                <a:cubicBezTo>
                  <a:pt x="7658285" y="2098421"/>
                  <a:pt x="7652144" y="2104562"/>
                  <a:pt x="7644569" y="2104562"/>
                </a:cubicBezTo>
                <a:cubicBezTo>
                  <a:pt x="7636994" y="2104562"/>
                  <a:pt x="7630853" y="2098421"/>
                  <a:pt x="7630853" y="2090846"/>
                </a:cubicBezTo>
                <a:cubicBezTo>
                  <a:pt x="7630853" y="2083271"/>
                  <a:pt x="7636994" y="2077130"/>
                  <a:pt x="7644569" y="2077130"/>
                </a:cubicBezTo>
                <a:close/>
                <a:moveTo>
                  <a:pt x="7592602" y="2077130"/>
                </a:moveTo>
                <a:cubicBezTo>
                  <a:pt x="7600177" y="2077130"/>
                  <a:pt x="7606318" y="2083271"/>
                  <a:pt x="7606318" y="2090846"/>
                </a:cubicBezTo>
                <a:cubicBezTo>
                  <a:pt x="7606318" y="2098421"/>
                  <a:pt x="7600177" y="2104562"/>
                  <a:pt x="7592602" y="2104562"/>
                </a:cubicBezTo>
                <a:cubicBezTo>
                  <a:pt x="7585027" y="2104562"/>
                  <a:pt x="7578886" y="2098421"/>
                  <a:pt x="7578886" y="2090846"/>
                </a:cubicBezTo>
                <a:cubicBezTo>
                  <a:pt x="7578886" y="2083271"/>
                  <a:pt x="7585027" y="2077130"/>
                  <a:pt x="7592602" y="2077130"/>
                </a:cubicBezTo>
                <a:close/>
                <a:moveTo>
                  <a:pt x="7540968" y="2077130"/>
                </a:moveTo>
                <a:cubicBezTo>
                  <a:pt x="7548543" y="2077130"/>
                  <a:pt x="7554684" y="2083271"/>
                  <a:pt x="7554684" y="2090846"/>
                </a:cubicBezTo>
                <a:cubicBezTo>
                  <a:pt x="7554684" y="2098421"/>
                  <a:pt x="7548543" y="2104562"/>
                  <a:pt x="7540968" y="2104562"/>
                </a:cubicBezTo>
                <a:cubicBezTo>
                  <a:pt x="7533393" y="2104562"/>
                  <a:pt x="7527252" y="2098421"/>
                  <a:pt x="7527252" y="2090846"/>
                </a:cubicBezTo>
                <a:cubicBezTo>
                  <a:pt x="7527252" y="2083271"/>
                  <a:pt x="7533393" y="2077130"/>
                  <a:pt x="7540968" y="2077130"/>
                </a:cubicBezTo>
                <a:close/>
                <a:moveTo>
                  <a:pt x="7489338" y="2077130"/>
                </a:moveTo>
                <a:cubicBezTo>
                  <a:pt x="7496913" y="2077130"/>
                  <a:pt x="7503054" y="2083271"/>
                  <a:pt x="7503054" y="2090846"/>
                </a:cubicBezTo>
                <a:cubicBezTo>
                  <a:pt x="7503054" y="2098421"/>
                  <a:pt x="7496913" y="2104562"/>
                  <a:pt x="7489338" y="2104562"/>
                </a:cubicBezTo>
                <a:cubicBezTo>
                  <a:pt x="7481763" y="2104562"/>
                  <a:pt x="7475622" y="2098421"/>
                  <a:pt x="7475622" y="2090846"/>
                </a:cubicBezTo>
                <a:cubicBezTo>
                  <a:pt x="7475622" y="2083271"/>
                  <a:pt x="7481763" y="2077130"/>
                  <a:pt x="7489338" y="2077130"/>
                </a:cubicBezTo>
                <a:close/>
                <a:moveTo>
                  <a:pt x="7437705" y="2077130"/>
                </a:moveTo>
                <a:cubicBezTo>
                  <a:pt x="7445280" y="2077130"/>
                  <a:pt x="7451421" y="2083271"/>
                  <a:pt x="7451421" y="2090846"/>
                </a:cubicBezTo>
                <a:cubicBezTo>
                  <a:pt x="7451421" y="2098421"/>
                  <a:pt x="7445280" y="2104562"/>
                  <a:pt x="7437705" y="2104562"/>
                </a:cubicBezTo>
                <a:cubicBezTo>
                  <a:pt x="7430130" y="2104562"/>
                  <a:pt x="7423989" y="2098421"/>
                  <a:pt x="7423989" y="2090846"/>
                </a:cubicBezTo>
                <a:cubicBezTo>
                  <a:pt x="7423989" y="2083271"/>
                  <a:pt x="7430130" y="2077130"/>
                  <a:pt x="7437705" y="2077130"/>
                </a:cubicBezTo>
                <a:close/>
                <a:moveTo>
                  <a:pt x="2369412" y="2077130"/>
                </a:moveTo>
                <a:cubicBezTo>
                  <a:pt x="2376989" y="2077130"/>
                  <a:pt x="2383127" y="2083271"/>
                  <a:pt x="2383127" y="2090846"/>
                </a:cubicBezTo>
                <a:cubicBezTo>
                  <a:pt x="2383127" y="2098421"/>
                  <a:pt x="2376989" y="2104562"/>
                  <a:pt x="2369412" y="2104562"/>
                </a:cubicBezTo>
                <a:cubicBezTo>
                  <a:pt x="2361836" y="2104562"/>
                  <a:pt x="2355699" y="2098421"/>
                  <a:pt x="2355699" y="2090846"/>
                </a:cubicBezTo>
                <a:cubicBezTo>
                  <a:pt x="2355699" y="2083271"/>
                  <a:pt x="2361836" y="2077130"/>
                  <a:pt x="2369412" y="2077130"/>
                </a:cubicBezTo>
                <a:close/>
                <a:moveTo>
                  <a:pt x="2265815" y="2077130"/>
                </a:moveTo>
                <a:cubicBezTo>
                  <a:pt x="2273388" y="2077130"/>
                  <a:pt x="2279529" y="2083271"/>
                  <a:pt x="2279529" y="2090846"/>
                </a:cubicBezTo>
                <a:cubicBezTo>
                  <a:pt x="2279529" y="2098421"/>
                  <a:pt x="2273388" y="2104562"/>
                  <a:pt x="2265815" y="2104562"/>
                </a:cubicBezTo>
                <a:cubicBezTo>
                  <a:pt x="2258237" y="2104562"/>
                  <a:pt x="2252096" y="2098421"/>
                  <a:pt x="2252096" y="2090846"/>
                </a:cubicBezTo>
                <a:cubicBezTo>
                  <a:pt x="2252096" y="2083271"/>
                  <a:pt x="2258237" y="2077130"/>
                  <a:pt x="2265815" y="2077130"/>
                </a:cubicBezTo>
                <a:close/>
                <a:moveTo>
                  <a:pt x="2162546" y="2077130"/>
                </a:moveTo>
                <a:cubicBezTo>
                  <a:pt x="2170116" y="2077130"/>
                  <a:pt x="2176257" y="2083271"/>
                  <a:pt x="2176257" y="2090846"/>
                </a:cubicBezTo>
                <a:cubicBezTo>
                  <a:pt x="2176257" y="2098421"/>
                  <a:pt x="2170116" y="2104562"/>
                  <a:pt x="2162546" y="2104562"/>
                </a:cubicBezTo>
                <a:cubicBezTo>
                  <a:pt x="2154973" y="2104562"/>
                  <a:pt x="2148824" y="2098421"/>
                  <a:pt x="2148824" y="2090846"/>
                </a:cubicBezTo>
                <a:cubicBezTo>
                  <a:pt x="2148824" y="2083271"/>
                  <a:pt x="2154973" y="2077130"/>
                  <a:pt x="2162546" y="2077130"/>
                </a:cubicBezTo>
                <a:close/>
                <a:moveTo>
                  <a:pt x="2059283" y="2077130"/>
                </a:moveTo>
                <a:cubicBezTo>
                  <a:pt x="2066849" y="2077130"/>
                  <a:pt x="2072996" y="2083271"/>
                  <a:pt x="2072996" y="2090846"/>
                </a:cubicBezTo>
                <a:cubicBezTo>
                  <a:pt x="2072996" y="2098421"/>
                  <a:pt x="2066849" y="2104562"/>
                  <a:pt x="2059283" y="2104562"/>
                </a:cubicBezTo>
                <a:cubicBezTo>
                  <a:pt x="2051699" y="2104562"/>
                  <a:pt x="2045560" y="2098421"/>
                  <a:pt x="2045560" y="2090846"/>
                </a:cubicBezTo>
                <a:cubicBezTo>
                  <a:pt x="2045560" y="2083271"/>
                  <a:pt x="2051699" y="2077130"/>
                  <a:pt x="2059283" y="2077130"/>
                </a:cubicBezTo>
                <a:close/>
                <a:moveTo>
                  <a:pt x="8366446" y="2076800"/>
                </a:moveTo>
                <a:cubicBezTo>
                  <a:pt x="8374021" y="2076800"/>
                  <a:pt x="8380162" y="2082941"/>
                  <a:pt x="8380162" y="2090516"/>
                </a:cubicBezTo>
                <a:cubicBezTo>
                  <a:pt x="8380162" y="2098091"/>
                  <a:pt x="8374021" y="2104232"/>
                  <a:pt x="8366446" y="2104232"/>
                </a:cubicBezTo>
                <a:cubicBezTo>
                  <a:pt x="8358871" y="2104232"/>
                  <a:pt x="8352730" y="2098091"/>
                  <a:pt x="8352730" y="2090516"/>
                </a:cubicBezTo>
                <a:cubicBezTo>
                  <a:pt x="8352730" y="2082941"/>
                  <a:pt x="8358871" y="2076800"/>
                  <a:pt x="8366446" y="2076800"/>
                </a:cubicBezTo>
                <a:close/>
                <a:moveTo>
                  <a:pt x="8314812" y="2076800"/>
                </a:moveTo>
                <a:cubicBezTo>
                  <a:pt x="8322387" y="2076800"/>
                  <a:pt x="8328528" y="2082941"/>
                  <a:pt x="8328528" y="2090516"/>
                </a:cubicBezTo>
                <a:cubicBezTo>
                  <a:pt x="8328528" y="2098091"/>
                  <a:pt x="8322387" y="2104232"/>
                  <a:pt x="8314812" y="2104232"/>
                </a:cubicBezTo>
                <a:cubicBezTo>
                  <a:pt x="8307237" y="2104232"/>
                  <a:pt x="8301096" y="2098091"/>
                  <a:pt x="8301096" y="2090516"/>
                </a:cubicBezTo>
                <a:cubicBezTo>
                  <a:pt x="8301096" y="2082941"/>
                  <a:pt x="8307237" y="2076800"/>
                  <a:pt x="8314812" y="2076800"/>
                </a:cubicBezTo>
                <a:close/>
                <a:moveTo>
                  <a:pt x="8263509" y="2076800"/>
                </a:moveTo>
                <a:cubicBezTo>
                  <a:pt x="8271084" y="2076800"/>
                  <a:pt x="8277225" y="2082941"/>
                  <a:pt x="8277225" y="2090516"/>
                </a:cubicBezTo>
                <a:cubicBezTo>
                  <a:pt x="8277225" y="2098091"/>
                  <a:pt x="8271084" y="2104232"/>
                  <a:pt x="8263509" y="2104232"/>
                </a:cubicBezTo>
                <a:cubicBezTo>
                  <a:pt x="8255934" y="2104232"/>
                  <a:pt x="8249793" y="2098091"/>
                  <a:pt x="8249793" y="2090516"/>
                </a:cubicBezTo>
                <a:cubicBezTo>
                  <a:pt x="8249793" y="2082941"/>
                  <a:pt x="8255934" y="2076800"/>
                  <a:pt x="8263509" y="2076800"/>
                </a:cubicBezTo>
                <a:close/>
                <a:moveTo>
                  <a:pt x="8057308" y="2076800"/>
                </a:moveTo>
                <a:cubicBezTo>
                  <a:pt x="8064883" y="2076800"/>
                  <a:pt x="8071024" y="2082941"/>
                  <a:pt x="8071024" y="2090516"/>
                </a:cubicBezTo>
                <a:cubicBezTo>
                  <a:pt x="8071024" y="2098091"/>
                  <a:pt x="8064883" y="2104232"/>
                  <a:pt x="8057308" y="2104232"/>
                </a:cubicBezTo>
                <a:cubicBezTo>
                  <a:pt x="8049733" y="2104232"/>
                  <a:pt x="8043592" y="2098091"/>
                  <a:pt x="8043592" y="2090516"/>
                </a:cubicBezTo>
                <a:cubicBezTo>
                  <a:pt x="8043592" y="2082941"/>
                  <a:pt x="8049733" y="2076800"/>
                  <a:pt x="8057308" y="2076800"/>
                </a:cubicBezTo>
                <a:close/>
                <a:moveTo>
                  <a:pt x="8005674" y="2076800"/>
                </a:moveTo>
                <a:cubicBezTo>
                  <a:pt x="8013249" y="2076800"/>
                  <a:pt x="8019390" y="2082941"/>
                  <a:pt x="8019390" y="2090516"/>
                </a:cubicBezTo>
                <a:cubicBezTo>
                  <a:pt x="8019390" y="2098091"/>
                  <a:pt x="8013249" y="2104232"/>
                  <a:pt x="8005674" y="2104232"/>
                </a:cubicBezTo>
                <a:cubicBezTo>
                  <a:pt x="7998099" y="2104232"/>
                  <a:pt x="7991958" y="2098091"/>
                  <a:pt x="7991958" y="2090516"/>
                </a:cubicBezTo>
                <a:cubicBezTo>
                  <a:pt x="7991958" y="2082941"/>
                  <a:pt x="7998099" y="2076800"/>
                  <a:pt x="8005674" y="2076800"/>
                </a:cubicBezTo>
                <a:close/>
                <a:moveTo>
                  <a:pt x="7954037" y="2076800"/>
                </a:moveTo>
                <a:cubicBezTo>
                  <a:pt x="7961612" y="2076800"/>
                  <a:pt x="7967753" y="2082941"/>
                  <a:pt x="7967753" y="2090516"/>
                </a:cubicBezTo>
                <a:cubicBezTo>
                  <a:pt x="7967753" y="2098091"/>
                  <a:pt x="7961612" y="2104232"/>
                  <a:pt x="7954037" y="2104232"/>
                </a:cubicBezTo>
                <a:cubicBezTo>
                  <a:pt x="7946462" y="2104232"/>
                  <a:pt x="7940321" y="2098091"/>
                  <a:pt x="7940321" y="2090516"/>
                </a:cubicBezTo>
                <a:cubicBezTo>
                  <a:pt x="7940321" y="2082941"/>
                  <a:pt x="7946462" y="2076800"/>
                  <a:pt x="7954037" y="2076800"/>
                </a:cubicBezTo>
                <a:close/>
                <a:moveTo>
                  <a:pt x="1956011" y="2076800"/>
                </a:moveTo>
                <a:cubicBezTo>
                  <a:pt x="1963585" y="2076800"/>
                  <a:pt x="1969728" y="2082941"/>
                  <a:pt x="1969728" y="2090516"/>
                </a:cubicBezTo>
                <a:cubicBezTo>
                  <a:pt x="1969728" y="2098091"/>
                  <a:pt x="1963585" y="2104232"/>
                  <a:pt x="1956011" y="2104232"/>
                </a:cubicBezTo>
                <a:cubicBezTo>
                  <a:pt x="1948436" y="2104232"/>
                  <a:pt x="1942296" y="2098091"/>
                  <a:pt x="1942296" y="2090516"/>
                </a:cubicBezTo>
                <a:cubicBezTo>
                  <a:pt x="1942296" y="2082941"/>
                  <a:pt x="1948436" y="2076800"/>
                  <a:pt x="1956011" y="2076800"/>
                </a:cubicBezTo>
                <a:close/>
                <a:moveTo>
                  <a:pt x="1852740" y="2076800"/>
                </a:moveTo>
                <a:cubicBezTo>
                  <a:pt x="1860317" y="2076800"/>
                  <a:pt x="1866454" y="2082941"/>
                  <a:pt x="1866454" y="2090516"/>
                </a:cubicBezTo>
                <a:cubicBezTo>
                  <a:pt x="1866454" y="2098091"/>
                  <a:pt x="1860317" y="2104232"/>
                  <a:pt x="1852740" y="2104232"/>
                </a:cubicBezTo>
                <a:cubicBezTo>
                  <a:pt x="1845165" y="2104232"/>
                  <a:pt x="1839027" y="2098091"/>
                  <a:pt x="1839027" y="2090516"/>
                </a:cubicBezTo>
                <a:cubicBezTo>
                  <a:pt x="1839027" y="2082941"/>
                  <a:pt x="1845165" y="2076800"/>
                  <a:pt x="1852740" y="2076800"/>
                </a:cubicBezTo>
                <a:close/>
                <a:moveTo>
                  <a:pt x="1749475" y="2076800"/>
                </a:moveTo>
                <a:cubicBezTo>
                  <a:pt x="1757049" y="2076800"/>
                  <a:pt x="1763197" y="2082941"/>
                  <a:pt x="1763197" y="2090516"/>
                </a:cubicBezTo>
                <a:cubicBezTo>
                  <a:pt x="1763197" y="2098091"/>
                  <a:pt x="1757049" y="2104232"/>
                  <a:pt x="1749475" y="2104232"/>
                </a:cubicBezTo>
                <a:cubicBezTo>
                  <a:pt x="1741902" y="2104232"/>
                  <a:pt x="1735761" y="2098091"/>
                  <a:pt x="1735761" y="2090516"/>
                </a:cubicBezTo>
                <a:cubicBezTo>
                  <a:pt x="1735761" y="2082941"/>
                  <a:pt x="1741902" y="2076800"/>
                  <a:pt x="1749475" y="2076800"/>
                </a:cubicBezTo>
                <a:close/>
                <a:moveTo>
                  <a:pt x="1646539" y="2076800"/>
                </a:moveTo>
                <a:cubicBezTo>
                  <a:pt x="1654110" y="2076800"/>
                  <a:pt x="1660252" y="2082941"/>
                  <a:pt x="1660252" y="2090516"/>
                </a:cubicBezTo>
                <a:cubicBezTo>
                  <a:pt x="1660252" y="2098091"/>
                  <a:pt x="1654110" y="2104232"/>
                  <a:pt x="1646539" y="2104232"/>
                </a:cubicBezTo>
                <a:cubicBezTo>
                  <a:pt x="1638960" y="2104232"/>
                  <a:pt x="1632818" y="2098091"/>
                  <a:pt x="1632818" y="2090516"/>
                </a:cubicBezTo>
                <a:cubicBezTo>
                  <a:pt x="1632818" y="2082941"/>
                  <a:pt x="1638960" y="2076800"/>
                  <a:pt x="1646539" y="2076800"/>
                </a:cubicBezTo>
                <a:close/>
                <a:moveTo>
                  <a:pt x="1543602" y="2076800"/>
                </a:moveTo>
                <a:cubicBezTo>
                  <a:pt x="1551181" y="2076800"/>
                  <a:pt x="1557317" y="2082941"/>
                  <a:pt x="1557317" y="2090516"/>
                </a:cubicBezTo>
                <a:cubicBezTo>
                  <a:pt x="1557317" y="2098091"/>
                  <a:pt x="1551181" y="2104232"/>
                  <a:pt x="1543602" y="2104232"/>
                </a:cubicBezTo>
                <a:cubicBezTo>
                  <a:pt x="1536032" y="2104232"/>
                  <a:pt x="1529890" y="2098091"/>
                  <a:pt x="1529890" y="2090516"/>
                </a:cubicBezTo>
                <a:cubicBezTo>
                  <a:pt x="1529890" y="2082941"/>
                  <a:pt x="1536032" y="2076800"/>
                  <a:pt x="1543602" y="2076800"/>
                </a:cubicBezTo>
                <a:close/>
                <a:moveTo>
                  <a:pt x="1440338" y="2076800"/>
                </a:moveTo>
                <a:cubicBezTo>
                  <a:pt x="1447911" y="2076800"/>
                  <a:pt x="1454049" y="2082941"/>
                  <a:pt x="1454049" y="2090516"/>
                </a:cubicBezTo>
                <a:cubicBezTo>
                  <a:pt x="1454049" y="2098091"/>
                  <a:pt x="1447911" y="2104232"/>
                  <a:pt x="1440338" y="2104232"/>
                </a:cubicBezTo>
                <a:cubicBezTo>
                  <a:pt x="1432762" y="2104232"/>
                  <a:pt x="1426621" y="2098091"/>
                  <a:pt x="1426621" y="2090516"/>
                </a:cubicBezTo>
                <a:cubicBezTo>
                  <a:pt x="1426621" y="2082941"/>
                  <a:pt x="1432762" y="2076800"/>
                  <a:pt x="1440338" y="2076800"/>
                </a:cubicBezTo>
                <a:close/>
                <a:moveTo>
                  <a:pt x="1337401" y="2076800"/>
                </a:moveTo>
                <a:cubicBezTo>
                  <a:pt x="1344974" y="2076800"/>
                  <a:pt x="1351115" y="2082941"/>
                  <a:pt x="1351115" y="2090516"/>
                </a:cubicBezTo>
                <a:cubicBezTo>
                  <a:pt x="1351115" y="2098091"/>
                  <a:pt x="1344974" y="2104232"/>
                  <a:pt x="1337401" y="2104232"/>
                </a:cubicBezTo>
                <a:cubicBezTo>
                  <a:pt x="1329828" y="2104232"/>
                  <a:pt x="1323685" y="2098091"/>
                  <a:pt x="1323685" y="2090516"/>
                </a:cubicBezTo>
                <a:cubicBezTo>
                  <a:pt x="1323685" y="2082941"/>
                  <a:pt x="1329828" y="2076800"/>
                  <a:pt x="1337401" y="2076800"/>
                </a:cubicBezTo>
                <a:close/>
                <a:moveTo>
                  <a:pt x="1234464" y="2076800"/>
                </a:moveTo>
                <a:cubicBezTo>
                  <a:pt x="1242037" y="2076800"/>
                  <a:pt x="1248180" y="2082941"/>
                  <a:pt x="1248180" y="2090516"/>
                </a:cubicBezTo>
                <a:cubicBezTo>
                  <a:pt x="1248180" y="2098091"/>
                  <a:pt x="1242037" y="2104232"/>
                  <a:pt x="1234464" y="2104232"/>
                </a:cubicBezTo>
                <a:cubicBezTo>
                  <a:pt x="1226886" y="2104232"/>
                  <a:pt x="1220745" y="2098091"/>
                  <a:pt x="1220745" y="2090516"/>
                </a:cubicBezTo>
                <a:cubicBezTo>
                  <a:pt x="1220745" y="2082941"/>
                  <a:pt x="1226886" y="2076800"/>
                  <a:pt x="1234464" y="2076800"/>
                </a:cubicBezTo>
                <a:close/>
                <a:moveTo>
                  <a:pt x="4725614" y="2074813"/>
                </a:moveTo>
                <a:cubicBezTo>
                  <a:pt x="4733189" y="2074813"/>
                  <a:pt x="4739330" y="2080954"/>
                  <a:pt x="4739330" y="2088529"/>
                </a:cubicBezTo>
                <a:cubicBezTo>
                  <a:pt x="4739330" y="2096104"/>
                  <a:pt x="4733189" y="2102245"/>
                  <a:pt x="4725614" y="2102245"/>
                </a:cubicBezTo>
                <a:cubicBezTo>
                  <a:pt x="4718039" y="2102245"/>
                  <a:pt x="4711898" y="2096104"/>
                  <a:pt x="4711898" y="2088529"/>
                </a:cubicBezTo>
                <a:cubicBezTo>
                  <a:pt x="4711898" y="2080954"/>
                  <a:pt x="4718039" y="2074813"/>
                  <a:pt x="4725614" y="2074813"/>
                </a:cubicBezTo>
                <a:close/>
                <a:moveTo>
                  <a:pt x="5257174" y="2073489"/>
                </a:moveTo>
                <a:cubicBezTo>
                  <a:pt x="5264749" y="2073489"/>
                  <a:pt x="5270890" y="2079630"/>
                  <a:pt x="5270890" y="2087205"/>
                </a:cubicBezTo>
                <a:cubicBezTo>
                  <a:pt x="5270890" y="2094780"/>
                  <a:pt x="5264749" y="2100921"/>
                  <a:pt x="5257174" y="2100921"/>
                </a:cubicBezTo>
                <a:cubicBezTo>
                  <a:pt x="5249599" y="2100921"/>
                  <a:pt x="5243458" y="2094780"/>
                  <a:pt x="5243458" y="2087205"/>
                </a:cubicBezTo>
                <a:cubicBezTo>
                  <a:pt x="5243458" y="2079630"/>
                  <a:pt x="5249599" y="2073489"/>
                  <a:pt x="5257174" y="2073489"/>
                </a:cubicBezTo>
                <a:close/>
                <a:moveTo>
                  <a:pt x="4549530" y="2073489"/>
                </a:moveTo>
                <a:cubicBezTo>
                  <a:pt x="4557105" y="2073489"/>
                  <a:pt x="4563246" y="2079630"/>
                  <a:pt x="4563246" y="2087205"/>
                </a:cubicBezTo>
                <a:cubicBezTo>
                  <a:pt x="4563246" y="2094780"/>
                  <a:pt x="4557105" y="2100921"/>
                  <a:pt x="4549530" y="2100921"/>
                </a:cubicBezTo>
                <a:cubicBezTo>
                  <a:pt x="4541955" y="2100921"/>
                  <a:pt x="4535814" y="2094780"/>
                  <a:pt x="4535814" y="2087205"/>
                </a:cubicBezTo>
                <a:cubicBezTo>
                  <a:pt x="4535814" y="2079630"/>
                  <a:pt x="4541955" y="2073489"/>
                  <a:pt x="4549530" y="2073489"/>
                </a:cubicBezTo>
                <a:close/>
                <a:moveTo>
                  <a:pt x="5321386" y="2066209"/>
                </a:moveTo>
                <a:cubicBezTo>
                  <a:pt x="5328961" y="2066209"/>
                  <a:pt x="5335102" y="2072350"/>
                  <a:pt x="5335102" y="2079925"/>
                </a:cubicBezTo>
                <a:cubicBezTo>
                  <a:pt x="5335102" y="2087500"/>
                  <a:pt x="5328961" y="2093641"/>
                  <a:pt x="5321386" y="2093641"/>
                </a:cubicBezTo>
                <a:cubicBezTo>
                  <a:pt x="5313811" y="2093641"/>
                  <a:pt x="5307670" y="2087500"/>
                  <a:pt x="5307670" y="2079925"/>
                </a:cubicBezTo>
                <a:cubicBezTo>
                  <a:pt x="5307670" y="2072350"/>
                  <a:pt x="5313811" y="2066209"/>
                  <a:pt x="5321386" y="2066209"/>
                </a:cubicBezTo>
                <a:close/>
                <a:moveTo>
                  <a:pt x="5383942" y="2060579"/>
                </a:moveTo>
                <a:cubicBezTo>
                  <a:pt x="5391517" y="2060579"/>
                  <a:pt x="5397658" y="2066720"/>
                  <a:pt x="5397658" y="2074295"/>
                </a:cubicBezTo>
                <a:cubicBezTo>
                  <a:pt x="5397658" y="2081870"/>
                  <a:pt x="5391517" y="2088011"/>
                  <a:pt x="5383942" y="2088011"/>
                </a:cubicBezTo>
                <a:cubicBezTo>
                  <a:pt x="5376367" y="2088011"/>
                  <a:pt x="5370226" y="2081870"/>
                  <a:pt x="5370226" y="2074295"/>
                </a:cubicBezTo>
                <a:cubicBezTo>
                  <a:pt x="5370226" y="2066720"/>
                  <a:pt x="5376367" y="2060579"/>
                  <a:pt x="5383942" y="2060579"/>
                </a:cubicBezTo>
                <a:close/>
                <a:moveTo>
                  <a:pt x="4423096" y="2060579"/>
                </a:moveTo>
                <a:cubicBezTo>
                  <a:pt x="4430671" y="2060579"/>
                  <a:pt x="4436812" y="2066720"/>
                  <a:pt x="4436812" y="2074295"/>
                </a:cubicBezTo>
                <a:cubicBezTo>
                  <a:pt x="4436812" y="2081870"/>
                  <a:pt x="4430671" y="2088011"/>
                  <a:pt x="4423096" y="2088011"/>
                </a:cubicBezTo>
                <a:cubicBezTo>
                  <a:pt x="4415521" y="2088011"/>
                  <a:pt x="4409380" y="2081870"/>
                  <a:pt x="4409380" y="2074295"/>
                </a:cubicBezTo>
                <a:cubicBezTo>
                  <a:pt x="4409380" y="2066720"/>
                  <a:pt x="4415521" y="2060579"/>
                  <a:pt x="4423096" y="2060579"/>
                </a:cubicBezTo>
                <a:close/>
                <a:moveTo>
                  <a:pt x="5038727" y="2056941"/>
                </a:moveTo>
                <a:cubicBezTo>
                  <a:pt x="5046302" y="2056941"/>
                  <a:pt x="5052443" y="2063082"/>
                  <a:pt x="5052443" y="2070657"/>
                </a:cubicBezTo>
                <a:cubicBezTo>
                  <a:pt x="5052443" y="2078232"/>
                  <a:pt x="5046302" y="2084373"/>
                  <a:pt x="5038727" y="2084373"/>
                </a:cubicBezTo>
                <a:cubicBezTo>
                  <a:pt x="5031152" y="2084373"/>
                  <a:pt x="5025011" y="2078232"/>
                  <a:pt x="5025011" y="2070657"/>
                </a:cubicBezTo>
                <a:cubicBezTo>
                  <a:pt x="5025011" y="2063082"/>
                  <a:pt x="5031152" y="2056941"/>
                  <a:pt x="5038727" y="2056941"/>
                </a:cubicBezTo>
                <a:close/>
                <a:moveTo>
                  <a:pt x="4767980" y="2056941"/>
                </a:moveTo>
                <a:cubicBezTo>
                  <a:pt x="4775555" y="2056941"/>
                  <a:pt x="4781696" y="2063082"/>
                  <a:pt x="4781696" y="2070657"/>
                </a:cubicBezTo>
                <a:cubicBezTo>
                  <a:pt x="4781696" y="2078232"/>
                  <a:pt x="4775555" y="2084373"/>
                  <a:pt x="4767980" y="2084373"/>
                </a:cubicBezTo>
                <a:cubicBezTo>
                  <a:pt x="4760405" y="2084373"/>
                  <a:pt x="4754264" y="2078232"/>
                  <a:pt x="4754264" y="2070657"/>
                </a:cubicBezTo>
                <a:cubicBezTo>
                  <a:pt x="4754264" y="2063082"/>
                  <a:pt x="4760405" y="2056941"/>
                  <a:pt x="4767980" y="2056941"/>
                </a:cubicBezTo>
                <a:close/>
                <a:moveTo>
                  <a:pt x="5444843" y="2056277"/>
                </a:moveTo>
                <a:cubicBezTo>
                  <a:pt x="5452418" y="2056277"/>
                  <a:pt x="5458559" y="2062418"/>
                  <a:pt x="5458559" y="2069993"/>
                </a:cubicBezTo>
                <a:cubicBezTo>
                  <a:pt x="5458559" y="2077568"/>
                  <a:pt x="5452418" y="2083709"/>
                  <a:pt x="5444843" y="2083709"/>
                </a:cubicBezTo>
                <a:cubicBezTo>
                  <a:pt x="5437268" y="2083709"/>
                  <a:pt x="5431127" y="2077568"/>
                  <a:pt x="5431127" y="2069993"/>
                </a:cubicBezTo>
                <a:cubicBezTo>
                  <a:pt x="5431127" y="2062418"/>
                  <a:pt x="5437268" y="2056277"/>
                  <a:pt x="5444843" y="2056277"/>
                </a:cubicBezTo>
                <a:close/>
                <a:moveTo>
                  <a:pt x="2528282" y="2054623"/>
                </a:moveTo>
                <a:cubicBezTo>
                  <a:pt x="2535855" y="2054623"/>
                  <a:pt x="2542000" y="2060764"/>
                  <a:pt x="2542000" y="2068339"/>
                </a:cubicBezTo>
                <a:cubicBezTo>
                  <a:pt x="2542000" y="2075914"/>
                  <a:pt x="2535855" y="2082055"/>
                  <a:pt x="2528282" y="2082055"/>
                </a:cubicBezTo>
                <a:cubicBezTo>
                  <a:pt x="2520713" y="2082055"/>
                  <a:pt x="2514568" y="2075914"/>
                  <a:pt x="2514568" y="2068339"/>
                </a:cubicBezTo>
                <a:cubicBezTo>
                  <a:pt x="2514568" y="2060764"/>
                  <a:pt x="2520713" y="2054623"/>
                  <a:pt x="2528282" y="2054623"/>
                </a:cubicBezTo>
                <a:close/>
                <a:moveTo>
                  <a:pt x="2424356" y="2054623"/>
                </a:moveTo>
                <a:cubicBezTo>
                  <a:pt x="2431929" y="2054623"/>
                  <a:pt x="2438071" y="2060764"/>
                  <a:pt x="2438071" y="2068339"/>
                </a:cubicBezTo>
                <a:cubicBezTo>
                  <a:pt x="2438071" y="2075914"/>
                  <a:pt x="2431929" y="2082055"/>
                  <a:pt x="2424356" y="2082055"/>
                </a:cubicBezTo>
                <a:cubicBezTo>
                  <a:pt x="2416779" y="2082055"/>
                  <a:pt x="2410637" y="2075914"/>
                  <a:pt x="2410637" y="2068339"/>
                </a:cubicBezTo>
                <a:cubicBezTo>
                  <a:pt x="2410637" y="2060764"/>
                  <a:pt x="2416779" y="2054623"/>
                  <a:pt x="2424356" y="2054623"/>
                </a:cubicBezTo>
                <a:close/>
                <a:moveTo>
                  <a:pt x="2320757" y="2054623"/>
                </a:moveTo>
                <a:cubicBezTo>
                  <a:pt x="2328328" y="2054623"/>
                  <a:pt x="2334467" y="2060764"/>
                  <a:pt x="2334467" y="2068339"/>
                </a:cubicBezTo>
                <a:cubicBezTo>
                  <a:pt x="2334467" y="2075914"/>
                  <a:pt x="2328328" y="2082055"/>
                  <a:pt x="2320757" y="2082055"/>
                </a:cubicBezTo>
                <a:cubicBezTo>
                  <a:pt x="2313177" y="2082055"/>
                  <a:pt x="2307038" y="2075914"/>
                  <a:pt x="2307038" y="2068339"/>
                </a:cubicBezTo>
                <a:cubicBezTo>
                  <a:pt x="2307038" y="2060764"/>
                  <a:pt x="2313177" y="2054623"/>
                  <a:pt x="2320757" y="2054623"/>
                </a:cubicBezTo>
                <a:close/>
                <a:moveTo>
                  <a:pt x="2217489" y="2054293"/>
                </a:moveTo>
                <a:cubicBezTo>
                  <a:pt x="2225064" y="2054293"/>
                  <a:pt x="2231204" y="2060434"/>
                  <a:pt x="2231204" y="2068009"/>
                </a:cubicBezTo>
                <a:cubicBezTo>
                  <a:pt x="2231204" y="2075584"/>
                  <a:pt x="2225064" y="2081725"/>
                  <a:pt x="2217489" y="2081725"/>
                </a:cubicBezTo>
                <a:cubicBezTo>
                  <a:pt x="2209913" y="2081725"/>
                  <a:pt x="2203771" y="2075584"/>
                  <a:pt x="2203771" y="2068009"/>
                </a:cubicBezTo>
                <a:cubicBezTo>
                  <a:pt x="2203771" y="2060434"/>
                  <a:pt x="2209913" y="2054293"/>
                  <a:pt x="2217489" y="2054293"/>
                </a:cubicBezTo>
                <a:close/>
                <a:moveTo>
                  <a:pt x="2113890" y="2054293"/>
                </a:moveTo>
                <a:cubicBezTo>
                  <a:pt x="2121462" y="2054293"/>
                  <a:pt x="2127605" y="2060434"/>
                  <a:pt x="2127605" y="2068009"/>
                </a:cubicBezTo>
                <a:cubicBezTo>
                  <a:pt x="2127605" y="2075584"/>
                  <a:pt x="2121462" y="2081725"/>
                  <a:pt x="2113890" y="2081725"/>
                </a:cubicBezTo>
                <a:cubicBezTo>
                  <a:pt x="2106316" y="2081725"/>
                  <a:pt x="2100171" y="2075584"/>
                  <a:pt x="2100171" y="2068009"/>
                </a:cubicBezTo>
                <a:cubicBezTo>
                  <a:pt x="2100171" y="2060434"/>
                  <a:pt x="2106316" y="2054293"/>
                  <a:pt x="2113890" y="2054293"/>
                </a:cubicBezTo>
                <a:close/>
                <a:moveTo>
                  <a:pt x="2010616" y="2054293"/>
                </a:moveTo>
                <a:cubicBezTo>
                  <a:pt x="2018196" y="2054293"/>
                  <a:pt x="2024335" y="2060434"/>
                  <a:pt x="2024335" y="2068009"/>
                </a:cubicBezTo>
                <a:cubicBezTo>
                  <a:pt x="2024335" y="2075584"/>
                  <a:pt x="2018196" y="2081725"/>
                  <a:pt x="2010616" y="2081725"/>
                </a:cubicBezTo>
                <a:cubicBezTo>
                  <a:pt x="2003047" y="2081725"/>
                  <a:pt x="1996904" y="2075584"/>
                  <a:pt x="1996904" y="2068009"/>
                </a:cubicBezTo>
                <a:cubicBezTo>
                  <a:pt x="1996904" y="2060434"/>
                  <a:pt x="2003047" y="2054293"/>
                  <a:pt x="2010616" y="2054293"/>
                </a:cubicBezTo>
                <a:close/>
                <a:moveTo>
                  <a:pt x="1907361" y="2054293"/>
                </a:moveTo>
                <a:cubicBezTo>
                  <a:pt x="1914929" y="2054293"/>
                  <a:pt x="1921073" y="2060434"/>
                  <a:pt x="1921073" y="2068009"/>
                </a:cubicBezTo>
                <a:cubicBezTo>
                  <a:pt x="1921073" y="2075584"/>
                  <a:pt x="1914929" y="2081725"/>
                  <a:pt x="1907361" y="2081725"/>
                </a:cubicBezTo>
                <a:cubicBezTo>
                  <a:pt x="1899781" y="2081725"/>
                  <a:pt x="1893640" y="2075584"/>
                  <a:pt x="1893640" y="2068009"/>
                </a:cubicBezTo>
                <a:cubicBezTo>
                  <a:pt x="1893640" y="2060434"/>
                  <a:pt x="1899781" y="2054293"/>
                  <a:pt x="1907361" y="2054293"/>
                </a:cubicBezTo>
                <a:close/>
                <a:moveTo>
                  <a:pt x="1804090" y="2053963"/>
                </a:moveTo>
                <a:cubicBezTo>
                  <a:pt x="1811660" y="2053963"/>
                  <a:pt x="1817799" y="2060104"/>
                  <a:pt x="1817799" y="2067679"/>
                </a:cubicBezTo>
                <a:cubicBezTo>
                  <a:pt x="1817799" y="2075254"/>
                  <a:pt x="1811660" y="2081395"/>
                  <a:pt x="1804090" y="2081395"/>
                </a:cubicBezTo>
                <a:cubicBezTo>
                  <a:pt x="1796513" y="2081395"/>
                  <a:pt x="1790371" y="2075254"/>
                  <a:pt x="1790371" y="2067679"/>
                </a:cubicBezTo>
                <a:cubicBezTo>
                  <a:pt x="1790371" y="2060104"/>
                  <a:pt x="1796513" y="2053963"/>
                  <a:pt x="1804090" y="2053963"/>
                </a:cubicBezTo>
                <a:close/>
                <a:moveTo>
                  <a:pt x="1700820" y="2053963"/>
                </a:moveTo>
                <a:cubicBezTo>
                  <a:pt x="1708398" y="2053963"/>
                  <a:pt x="1714532" y="2060104"/>
                  <a:pt x="1714532" y="2067679"/>
                </a:cubicBezTo>
                <a:cubicBezTo>
                  <a:pt x="1714532" y="2075254"/>
                  <a:pt x="1708398" y="2081395"/>
                  <a:pt x="1700820" y="2081395"/>
                </a:cubicBezTo>
                <a:cubicBezTo>
                  <a:pt x="1693242" y="2081395"/>
                  <a:pt x="1687103" y="2075254"/>
                  <a:pt x="1687103" y="2067679"/>
                </a:cubicBezTo>
                <a:cubicBezTo>
                  <a:pt x="1687103" y="2060104"/>
                  <a:pt x="1693242" y="2053963"/>
                  <a:pt x="1700820" y="2053963"/>
                </a:cubicBezTo>
                <a:close/>
                <a:moveTo>
                  <a:pt x="1597552" y="2053963"/>
                </a:moveTo>
                <a:cubicBezTo>
                  <a:pt x="1605124" y="2053963"/>
                  <a:pt x="1611265" y="2060104"/>
                  <a:pt x="1611265" y="2067679"/>
                </a:cubicBezTo>
                <a:cubicBezTo>
                  <a:pt x="1611265" y="2075254"/>
                  <a:pt x="1605124" y="2081395"/>
                  <a:pt x="1597552" y="2081395"/>
                </a:cubicBezTo>
                <a:cubicBezTo>
                  <a:pt x="1589974" y="2081395"/>
                  <a:pt x="1583838" y="2075254"/>
                  <a:pt x="1583838" y="2067679"/>
                </a:cubicBezTo>
                <a:cubicBezTo>
                  <a:pt x="1583838" y="2060104"/>
                  <a:pt x="1589974" y="2053963"/>
                  <a:pt x="1597552" y="2053963"/>
                </a:cubicBezTo>
                <a:close/>
                <a:moveTo>
                  <a:pt x="1494612" y="2053963"/>
                </a:moveTo>
                <a:cubicBezTo>
                  <a:pt x="1502194" y="2053963"/>
                  <a:pt x="1508337" y="2060104"/>
                  <a:pt x="1508337" y="2067679"/>
                </a:cubicBezTo>
                <a:cubicBezTo>
                  <a:pt x="1508337" y="2075254"/>
                  <a:pt x="1502194" y="2081395"/>
                  <a:pt x="1494612" y="2081395"/>
                </a:cubicBezTo>
                <a:cubicBezTo>
                  <a:pt x="1487048" y="2081395"/>
                  <a:pt x="1480904" y="2075254"/>
                  <a:pt x="1480904" y="2067679"/>
                </a:cubicBezTo>
                <a:cubicBezTo>
                  <a:pt x="1480904" y="2060104"/>
                  <a:pt x="1487048" y="2053963"/>
                  <a:pt x="1494612" y="2053963"/>
                </a:cubicBezTo>
                <a:close/>
                <a:moveTo>
                  <a:pt x="1391351" y="2053963"/>
                </a:moveTo>
                <a:cubicBezTo>
                  <a:pt x="1398920" y="2053963"/>
                  <a:pt x="1405062" y="2060104"/>
                  <a:pt x="1405062" y="2067679"/>
                </a:cubicBezTo>
                <a:cubicBezTo>
                  <a:pt x="1405062" y="2075254"/>
                  <a:pt x="1398920" y="2081395"/>
                  <a:pt x="1391351" y="2081395"/>
                </a:cubicBezTo>
                <a:cubicBezTo>
                  <a:pt x="1383769" y="2081395"/>
                  <a:pt x="1377629" y="2075254"/>
                  <a:pt x="1377629" y="2067679"/>
                </a:cubicBezTo>
                <a:cubicBezTo>
                  <a:pt x="1377629" y="2060104"/>
                  <a:pt x="1383769" y="2053963"/>
                  <a:pt x="1391351" y="2053963"/>
                </a:cubicBezTo>
                <a:close/>
                <a:moveTo>
                  <a:pt x="1288415" y="2053963"/>
                </a:moveTo>
                <a:cubicBezTo>
                  <a:pt x="1295994" y="2053963"/>
                  <a:pt x="1302129" y="2060104"/>
                  <a:pt x="1302129" y="2067679"/>
                </a:cubicBezTo>
                <a:cubicBezTo>
                  <a:pt x="1302129" y="2075254"/>
                  <a:pt x="1295994" y="2081395"/>
                  <a:pt x="1288415" y="2081395"/>
                </a:cubicBezTo>
                <a:cubicBezTo>
                  <a:pt x="1280837" y="2081395"/>
                  <a:pt x="1274697" y="2075254"/>
                  <a:pt x="1274697" y="2067679"/>
                </a:cubicBezTo>
                <a:cubicBezTo>
                  <a:pt x="1274697" y="2060104"/>
                  <a:pt x="1280837" y="2053963"/>
                  <a:pt x="1288415" y="2053963"/>
                </a:cubicBezTo>
                <a:close/>
                <a:moveTo>
                  <a:pt x="5504420" y="2052639"/>
                </a:moveTo>
                <a:cubicBezTo>
                  <a:pt x="5511995" y="2052639"/>
                  <a:pt x="5518136" y="2058780"/>
                  <a:pt x="5518136" y="2066355"/>
                </a:cubicBezTo>
                <a:cubicBezTo>
                  <a:pt x="5518136" y="2073930"/>
                  <a:pt x="5511995" y="2080071"/>
                  <a:pt x="5504420" y="2080071"/>
                </a:cubicBezTo>
                <a:cubicBezTo>
                  <a:pt x="5496845" y="2080071"/>
                  <a:pt x="5490704" y="2073930"/>
                  <a:pt x="5490704" y="2066355"/>
                </a:cubicBezTo>
                <a:cubicBezTo>
                  <a:pt x="5490704" y="2058780"/>
                  <a:pt x="5496845" y="2052639"/>
                  <a:pt x="5504420" y="2052639"/>
                </a:cubicBezTo>
                <a:close/>
                <a:moveTo>
                  <a:pt x="5562990" y="2049658"/>
                </a:moveTo>
                <a:cubicBezTo>
                  <a:pt x="5570565" y="2049658"/>
                  <a:pt x="5576706" y="2055799"/>
                  <a:pt x="5576706" y="2063374"/>
                </a:cubicBezTo>
                <a:cubicBezTo>
                  <a:pt x="5576706" y="2070949"/>
                  <a:pt x="5570565" y="2077090"/>
                  <a:pt x="5562990" y="2077090"/>
                </a:cubicBezTo>
                <a:cubicBezTo>
                  <a:pt x="5555415" y="2077090"/>
                  <a:pt x="5549274" y="2070949"/>
                  <a:pt x="5549274" y="2063374"/>
                </a:cubicBezTo>
                <a:cubicBezTo>
                  <a:pt x="5549274" y="2055799"/>
                  <a:pt x="5555415" y="2049658"/>
                  <a:pt x="5562990" y="2049658"/>
                </a:cubicBezTo>
                <a:close/>
                <a:moveTo>
                  <a:pt x="4500874" y="2049658"/>
                </a:moveTo>
                <a:cubicBezTo>
                  <a:pt x="4508449" y="2049658"/>
                  <a:pt x="4514590" y="2055799"/>
                  <a:pt x="4514590" y="2063374"/>
                </a:cubicBezTo>
                <a:cubicBezTo>
                  <a:pt x="4514590" y="2070949"/>
                  <a:pt x="4508449" y="2077090"/>
                  <a:pt x="4500874" y="2077090"/>
                </a:cubicBezTo>
                <a:cubicBezTo>
                  <a:pt x="4493299" y="2077090"/>
                  <a:pt x="4487158" y="2070949"/>
                  <a:pt x="4487158" y="2063374"/>
                </a:cubicBezTo>
                <a:cubicBezTo>
                  <a:pt x="4487158" y="2055799"/>
                  <a:pt x="4493299" y="2049658"/>
                  <a:pt x="4500874" y="2049658"/>
                </a:cubicBezTo>
                <a:close/>
                <a:moveTo>
                  <a:pt x="5620597" y="2047343"/>
                </a:moveTo>
                <a:cubicBezTo>
                  <a:pt x="5628172" y="2047343"/>
                  <a:pt x="5634313" y="2053484"/>
                  <a:pt x="5634313" y="2061059"/>
                </a:cubicBezTo>
                <a:cubicBezTo>
                  <a:pt x="5634313" y="2068634"/>
                  <a:pt x="5628172" y="2074775"/>
                  <a:pt x="5620597" y="2074775"/>
                </a:cubicBezTo>
                <a:cubicBezTo>
                  <a:pt x="5613022" y="2074775"/>
                  <a:pt x="5606881" y="2068634"/>
                  <a:pt x="5606881" y="2061059"/>
                </a:cubicBezTo>
                <a:cubicBezTo>
                  <a:pt x="5606881" y="2053484"/>
                  <a:pt x="5613022" y="2047343"/>
                  <a:pt x="5620597" y="2047343"/>
                </a:cubicBezTo>
                <a:close/>
                <a:moveTo>
                  <a:pt x="5677526" y="2045356"/>
                </a:moveTo>
                <a:cubicBezTo>
                  <a:pt x="5685101" y="2045356"/>
                  <a:pt x="5691242" y="2051497"/>
                  <a:pt x="5691242" y="2059072"/>
                </a:cubicBezTo>
                <a:cubicBezTo>
                  <a:pt x="5691242" y="2066647"/>
                  <a:pt x="5685101" y="2072788"/>
                  <a:pt x="5677526" y="2072788"/>
                </a:cubicBezTo>
                <a:cubicBezTo>
                  <a:pt x="5669951" y="2072788"/>
                  <a:pt x="5663810" y="2066647"/>
                  <a:pt x="5663810" y="2059072"/>
                </a:cubicBezTo>
                <a:cubicBezTo>
                  <a:pt x="5663810" y="2051497"/>
                  <a:pt x="5669951" y="2045356"/>
                  <a:pt x="5677526" y="2045356"/>
                </a:cubicBezTo>
                <a:close/>
                <a:moveTo>
                  <a:pt x="4672986" y="2044692"/>
                </a:moveTo>
                <a:cubicBezTo>
                  <a:pt x="4680561" y="2044692"/>
                  <a:pt x="4686702" y="2050833"/>
                  <a:pt x="4686702" y="2058408"/>
                </a:cubicBezTo>
                <a:cubicBezTo>
                  <a:pt x="4686702" y="2065983"/>
                  <a:pt x="4680561" y="2072124"/>
                  <a:pt x="4672986" y="2072124"/>
                </a:cubicBezTo>
                <a:cubicBezTo>
                  <a:pt x="4665411" y="2072124"/>
                  <a:pt x="4659270" y="2065983"/>
                  <a:pt x="4659270" y="2058408"/>
                </a:cubicBezTo>
                <a:cubicBezTo>
                  <a:pt x="4659270" y="2050833"/>
                  <a:pt x="4665411" y="2044692"/>
                  <a:pt x="4672986" y="2044692"/>
                </a:cubicBezTo>
                <a:close/>
                <a:moveTo>
                  <a:pt x="4812330" y="2044362"/>
                </a:moveTo>
                <a:cubicBezTo>
                  <a:pt x="4819905" y="2044362"/>
                  <a:pt x="4826046" y="2050503"/>
                  <a:pt x="4826046" y="2058078"/>
                </a:cubicBezTo>
                <a:cubicBezTo>
                  <a:pt x="4826046" y="2065653"/>
                  <a:pt x="4819905" y="2071794"/>
                  <a:pt x="4812330" y="2071794"/>
                </a:cubicBezTo>
                <a:cubicBezTo>
                  <a:pt x="4804755" y="2071794"/>
                  <a:pt x="4798614" y="2065653"/>
                  <a:pt x="4798614" y="2058078"/>
                </a:cubicBezTo>
                <a:cubicBezTo>
                  <a:pt x="4798614" y="2050503"/>
                  <a:pt x="4804755" y="2044362"/>
                  <a:pt x="4812330" y="2044362"/>
                </a:cubicBezTo>
                <a:close/>
                <a:moveTo>
                  <a:pt x="5733795" y="2043702"/>
                </a:moveTo>
                <a:cubicBezTo>
                  <a:pt x="5741370" y="2043702"/>
                  <a:pt x="5747511" y="2049843"/>
                  <a:pt x="5747511" y="2057418"/>
                </a:cubicBezTo>
                <a:cubicBezTo>
                  <a:pt x="5747511" y="2064993"/>
                  <a:pt x="5741370" y="2071134"/>
                  <a:pt x="5733795" y="2071134"/>
                </a:cubicBezTo>
                <a:cubicBezTo>
                  <a:pt x="5726220" y="2071134"/>
                  <a:pt x="5720079" y="2064993"/>
                  <a:pt x="5720079" y="2057418"/>
                </a:cubicBezTo>
                <a:cubicBezTo>
                  <a:pt x="5720079" y="2049843"/>
                  <a:pt x="5726220" y="2043702"/>
                  <a:pt x="5733795" y="2043702"/>
                </a:cubicBezTo>
                <a:close/>
                <a:moveTo>
                  <a:pt x="5222755" y="2043372"/>
                </a:moveTo>
                <a:cubicBezTo>
                  <a:pt x="5230330" y="2043372"/>
                  <a:pt x="5236471" y="2049513"/>
                  <a:pt x="5236471" y="2057088"/>
                </a:cubicBezTo>
                <a:cubicBezTo>
                  <a:pt x="5236471" y="2064663"/>
                  <a:pt x="5230330" y="2070804"/>
                  <a:pt x="5222755" y="2070804"/>
                </a:cubicBezTo>
                <a:cubicBezTo>
                  <a:pt x="5215180" y="2070804"/>
                  <a:pt x="5209039" y="2064663"/>
                  <a:pt x="5209039" y="2057088"/>
                </a:cubicBezTo>
                <a:cubicBezTo>
                  <a:pt x="5209039" y="2049513"/>
                  <a:pt x="5215180" y="2043372"/>
                  <a:pt x="5222755" y="2043372"/>
                </a:cubicBezTo>
                <a:close/>
                <a:moveTo>
                  <a:pt x="4583952" y="2043372"/>
                </a:moveTo>
                <a:cubicBezTo>
                  <a:pt x="4591527" y="2043372"/>
                  <a:pt x="4597668" y="2049513"/>
                  <a:pt x="4597668" y="2057088"/>
                </a:cubicBezTo>
                <a:cubicBezTo>
                  <a:pt x="4597668" y="2064663"/>
                  <a:pt x="4591527" y="2070804"/>
                  <a:pt x="4583952" y="2070804"/>
                </a:cubicBezTo>
                <a:cubicBezTo>
                  <a:pt x="4576377" y="2070804"/>
                  <a:pt x="4570236" y="2064663"/>
                  <a:pt x="4570236" y="2057088"/>
                </a:cubicBezTo>
                <a:cubicBezTo>
                  <a:pt x="4570236" y="2049513"/>
                  <a:pt x="4576377" y="2043372"/>
                  <a:pt x="4583952" y="2043372"/>
                </a:cubicBezTo>
                <a:close/>
                <a:moveTo>
                  <a:pt x="5789731" y="2042378"/>
                </a:moveTo>
                <a:cubicBezTo>
                  <a:pt x="5797306" y="2042378"/>
                  <a:pt x="5803447" y="2048519"/>
                  <a:pt x="5803447" y="2056094"/>
                </a:cubicBezTo>
                <a:cubicBezTo>
                  <a:pt x="5803447" y="2063669"/>
                  <a:pt x="5797306" y="2069810"/>
                  <a:pt x="5789731" y="2069810"/>
                </a:cubicBezTo>
                <a:cubicBezTo>
                  <a:pt x="5782156" y="2069810"/>
                  <a:pt x="5776015" y="2063669"/>
                  <a:pt x="5776015" y="2056094"/>
                </a:cubicBezTo>
                <a:cubicBezTo>
                  <a:pt x="5776015" y="2048519"/>
                  <a:pt x="5782156" y="2042378"/>
                  <a:pt x="5789731" y="2042378"/>
                </a:cubicBezTo>
                <a:close/>
                <a:moveTo>
                  <a:pt x="5845336" y="2041384"/>
                </a:moveTo>
                <a:cubicBezTo>
                  <a:pt x="5852911" y="2041384"/>
                  <a:pt x="5859052" y="2047525"/>
                  <a:pt x="5859052" y="2055100"/>
                </a:cubicBezTo>
                <a:cubicBezTo>
                  <a:pt x="5859052" y="2062675"/>
                  <a:pt x="5852911" y="2068816"/>
                  <a:pt x="5845336" y="2068816"/>
                </a:cubicBezTo>
                <a:cubicBezTo>
                  <a:pt x="5837761" y="2068816"/>
                  <a:pt x="5831620" y="2062675"/>
                  <a:pt x="5831620" y="2055100"/>
                </a:cubicBezTo>
                <a:cubicBezTo>
                  <a:pt x="5831620" y="2047525"/>
                  <a:pt x="5837761" y="2041384"/>
                  <a:pt x="5845336" y="2041384"/>
                </a:cubicBezTo>
                <a:close/>
                <a:moveTo>
                  <a:pt x="5900278" y="2040060"/>
                </a:moveTo>
                <a:cubicBezTo>
                  <a:pt x="5907853" y="2040060"/>
                  <a:pt x="5913994" y="2046201"/>
                  <a:pt x="5913994" y="2053776"/>
                </a:cubicBezTo>
                <a:cubicBezTo>
                  <a:pt x="5913994" y="2061351"/>
                  <a:pt x="5907853" y="2067492"/>
                  <a:pt x="5900278" y="2067492"/>
                </a:cubicBezTo>
                <a:cubicBezTo>
                  <a:pt x="5892703" y="2067492"/>
                  <a:pt x="5886562" y="2061351"/>
                  <a:pt x="5886562" y="2053776"/>
                </a:cubicBezTo>
                <a:cubicBezTo>
                  <a:pt x="5886562" y="2046201"/>
                  <a:pt x="5892703" y="2040060"/>
                  <a:pt x="5900278" y="2040060"/>
                </a:cubicBezTo>
                <a:close/>
                <a:moveTo>
                  <a:pt x="6009505" y="2038406"/>
                </a:moveTo>
                <a:cubicBezTo>
                  <a:pt x="6017080" y="2038406"/>
                  <a:pt x="6023221" y="2044547"/>
                  <a:pt x="6023221" y="2052122"/>
                </a:cubicBezTo>
                <a:cubicBezTo>
                  <a:pt x="6023221" y="2059697"/>
                  <a:pt x="6017080" y="2065838"/>
                  <a:pt x="6009505" y="2065838"/>
                </a:cubicBezTo>
                <a:cubicBezTo>
                  <a:pt x="6001930" y="2065838"/>
                  <a:pt x="5995789" y="2059697"/>
                  <a:pt x="5995789" y="2052122"/>
                </a:cubicBezTo>
                <a:cubicBezTo>
                  <a:pt x="5995789" y="2044547"/>
                  <a:pt x="6001930" y="2038406"/>
                  <a:pt x="6009505" y="2038406"/>
                </a:cubicBezTo>
                <a:close/>
                <a:moveTo>
                  <a:pt x="6063452" y="2037742"/>
                </a:moveTo>
                <a:cubicBezTo>
                  <a:pt x="6071027" y="2037742"/>
                  <a:pt x="6077168" y="2043883"/>
                  <a:pt x="6077168" y="2051458"/>
                </a:cubicBezTo>
                <a:cubicBezTo>
                  <a:pt x="6077168" y="2059033"/>
                  <a:pt x="6071027" y="2065174"/>
                  <a:pt x="6063452" y="2065174"/>
                </a:cubicBezTo>
                <a:cubicBezTo>
                  <a:pt x="6055877" y="2065174"/>
                  <a:pt x="6049736" y="2059033"/>
                  <a:pt x="6049736" y="2051458"/>
                </a:cubicBezTo>
                <a:cubicBezTo>
                  <a:pt x="6049736" y="2043883"/>
                  <a:pt x="6055877" y="2037742"/>
                  <a:pt x="6063452" y="2037742"/>
                </a:cubicBezTo>
                <a:close/>
                <a:moveTo>
                  <a:pt x="4375764" y="2037742"/>
                </a:moveTo>
                <a:cubicBezTo>
                  <a:pt x="4383339" y="2037742"/>
                  <a:pt x="4389480" y="2043883"/>
                  <a:pt x="4389480" y="2051458"/>
                </a:cubicBezTo>
                <a:cubicBezTo>
                  <a:pt x="4389480" y="2059033"/>
                  <a:pt x="4383339" y="2065174"/>
                  <a:pt x="4375764" y="2065174"/>
                </a:cubicBezTo>
                <a:cubicBezTo>
                  <a:pt x="4368189" y="2065174"/>
                  <a:pt x="4362048" y="2059033"/>
                  <a:pt x="4362048" y="2051458"/>
                </a:cubicBezTo>
                <a:cubicBezTo>
                  <a:pt x="4362048" y="2043883"/>
                  <a:pt x="4368189" y="2037742"/>
                  <a:pt x="4375764" y="2037742"/>
                </a:cubicBezTo>
                <a:close/>
                <a:moveTo>
                  <a:pt x="6117404" y="2037082"/>
                </a:moveTo>
                <a:cubicBezTo>
                  <a:pt x="6124979" y="2037082"/>
                  <a:pt x="6131120" y="2043223"/>
                  <a:pt x="6131120" y="2050798"/>
                </a:cubicBezTo>
                <a:cubicBezTo>
                  <a:pt x="6131120" y="2058373"/>
                  <a:pt x="6124979" y="2064514"/>
                  <a:pt x="6117404" y="2064514"/>
                </a:cubicBezTo>
                <a:cubicBezTo>
                  <a:pt x="6109829" y="2064514"/>
                  <a:pt x="6103688" y="2058373"/>
                  <a:pt x="6103688" y="2050798"/>
                </a:cubicBezTo>
                <a:cubicBezTo>
                  <a:pt x="6103688" y="2043223"/>
                  <a:pt x="6109829" y="2037082"/>
                  <a:pt x="6117404" y="2037082"/>
                </a:cubicBezTo>
                <a:close/>
                <a:moveTo>
                  <a:pt x="6171025" y="2036752"/>
                </a:moveTo>
                <a:cubicBezTo>
                  <a:pt x="6178600" y="2036752"/>
                  <a:pt x="6184741" y="2042893"/>
                  <a:pt x="6184741" y="2050468"/>
                </a:cubicBezTo>
                <a:cubicBezTo>
                  <a:pt x="6184741" y="2058043"/>
                  <a:pt x="6178600" y="2064184"/>
                  <a:pt x="6171025" y="2064184"/>
                </a:cubicBezTo>
                <a:cubicBezTo>
                  <a:pt x="6163450" y="2064184"/>
                  <a:pt x="6157309" y="2058043"/>
                  <a:pt x="6157309" y="2050468"/>
                </a:cubicBezTo>
                <a:cubicBezTo>
                  <a:pt x="6157309" y="2042893"/>
                  <a:pt x="6163450" y="2036752"/>
                  <a:pt x="6171025" y="2036752"/>
                </a:cubicBezTo>
                <a:close/>
                <a:moveTo>
                  <a:pt x="4857678" y="2036752"/>
                </a:moveTo>
                <a:cubicBezTo>
                  <a:pt x="4865253" y="2036752"/>
                  <a:pt x="4871394" y="2042893"/>
                  <a:pt x="4871394" y="2050468"/>
                </a:cubicBezTo>
                <a:cubicBezTo>
                  <a:pt x="4871394" y="2058043"/>
                  <a:pt x="4865253" y="2064184"/>
                  <a:pt x="4857678" y="2064184"/>
                </a:cubicBezTo>
                <a:cubicBezTo>
                  <a:pt x="4850103" y="2064184"/>
                  <a:pt x="4843962" y="2058043"/>
                  <a:pt x="4843962" y="2050468"/>
                </a:cubicBezTo>
                <a:cubicBezTo>
                  <a:pt x="4843962" y="2042893"/>
                  <a:pt x="4850103" y="2036752"/>
                  <a:pt x="4857678" y="2036752"/>
                </a:cubicBezTo>
                <a:close/>
                <a:moveTo>
                  <a:pt x="6224643" y="2036088"/>
                </a:moveTo>
                <a:cubicBezTo>
                  <a:pt x="6232218" y="2036088"/>
                  <a:pt x="6238359" y="2042229"/>
                  <a:pt x="6238359" y="2049804"/>
                </a:cubicBezTo>
                <a:cubicBezTo>
                  <a:pt x="6238359" y="2057379"/>
                  <a:pt x="6232218" y="2063520"/>
                  <a:pt x="6224643" y="2063520"/>
                </a:cubicBezTo>
                <a:cubicBezTo>
                  <a:pt x="6217068" y="2063520"/>
                  <a:pt x="6210927" y="2057379"/>
                  <a:pt x="6210927" y="2049804"/>
                </a:cubicBezTo>
                <a:cubicBezTo>
                  <a:pt x="6210927" y="2042229"/>
                  <a:pt x="6217068" y="2036088"/>
                  <a:pt x="6224643" y="2036088"/>
                </a:cubicBezTo>
                <a:close/>
                <a:moveTo>
                  <a:pt x="6277931" y="2035758"/>
                </a:moveTo>
                <a:cubicBezTo>
                  <a:pt x="6285506" y="2035758"/>
                  <a:pt x="6291647" y="2041899"/>
                  <a:pt x="6291647" y="2049474"/>
                </a:cubicBezTo>
                <a:cubicBezTo>
                  <a:pt x="6291647" y="2057049"/>
                  <a:pt x="6285506" y="2063190"/>
                  <a:pt x="6277931" y="2063190"/>
                </a:cubicBezTo>
                <a:cubicBezTo>
                  <a:pt x="6270356" y="2063190"/>
                  <a:pt x="6264215" y="2057049"/>
                  <a:pt x="6264215" y="2049474"/>
                </a:cubicBezTo>
                <a:cubicBezTo>
                  <a:pt x="6264215" y="2041899"/>
                  <a:pt x="6270356" y="2035758"/>
                  <a:pt x="6277931" y="2035758"/>
                </a:cubicBezTo>
                <a:close/>
                <a:moveTo>
                  <a:pt x="6331222" y="2035428"/>
                </a:moveTo>
                <a:cubicBezTo>
                  <a:pt x="6338797" y="2035428"/>
                  <a:pt x="6344938" y="2041569"/>
                  <a:pt x="6344938" y="2049144"/>
                </a:cubicBezTo>
                <a:cubicBezTo>
                  <a:pt x="6344938" y="2056719"/>
                  <a:pt x="6338797" y="2062860"/>
                  <a:pt x="6331222" y="2062860"/>
                </a:cubicBezTo>
                <a:cubicBezTo>
                  <a:pt x="6323647" y="2062860"/>
                  <a:pt x="6317506" y="2056719"/>
                  <a:pt x="6317506" y="2049144"/>
                </a:cubicBezTo>
                <a:cubicBezTo>
                  <a:pt x="6317506" y="2041569"/>
                  <a:pt x="6323647" y="2035428"/>
                  <a:pt x="6331222" y="2035428"/>
                </a:cubicBezTo>
                <a:close/>
                <a:moveTo>
                  <a:pt x="6384509" y="2035094"/>
                </a:moveTo>
                <a:cubicBezTo>
                  <a:pt x="6392084" y="2035094"/>
                  <a:pt x="6398225" y="2041235"/>
                  <a:pt x="6398225" y="2048810"/>
                </a:cubicBezTo>
                <a:cubicBezTo>
                  <a:pt x="6398225" y="2056385"/>
                  <a:pt x="6392084" y="2062526"/>
                  <a:pt x="6384509" y="2062526"/>
                </a:cubicBezTo>
                <a:cubicBezTo>
                  <a:pt x="6376934" y="2062526"/>
                  <a:pt x="6370793" y="2056385"/>
                  <a:pt x="6370793" y="2048810"/>
                </a:cubicBezTo>
                <a:cubicBezTo>
                  <a:pt x="6370793" y="2041235"/>
                  <a:pt x="6376934" y="2035094"/>
                  <a:pt x="6384509" y="2035094"/>
                </a:cubicBezTo>
                <a:close/>
                <a:moveTo>
                  <a:pt x="6437467" y="2034764"/>
                </a:moveTo>
                <a:cubicBezTo>
                  <a:pt x="6445042" y="2034764"/>
                  <a:pt x="6451183" y="2040905"/>
                  <a:pt x="6451183" y="2048480"/>
                </a:cubicBezTo>
                <a:cubicBezTo>
                  <a:pt x="6451183" y="2056055"/>
                  <a:pt x="6445042" y="2062196"/>
                  <a:pt x="6437467" y="2062196"/>
                </a:cubicBezTo>
                <a:cubicBezTo>
                  <a:pt x="6429892" y="2062196"/>
                  <a:pt x="6423751" y="2056055"/>
                  <a:pt x="6423751" y="2048480"/>
                </a:cubicBezTo>
                <a:cubicBezTo>
                  <a:pt x="6423751" y="2040905"/>
                  <a:pt x="6429892" y="2034764"/>
                  <a:pt x="6437467" y="2034764"/>
                </a:cubicBezTo>
                <a:close/>
                <a:moveTo>
                  <a:pt x="6490094" y="2034434"/>
                </a:moveTo>
                <a:cubicBezTo>
                  <a:pt x="6497669" y="2034434"/>
                  <a:pt x="6503810" y="2040575"/>
                  <a:pt x="6503810" y="2048150"/>
                </a:cubicBezTo>
                <a:cubicBezTo>
                  <a:pt x="6503810" y="2055725"/>
                  <a:pt x="6497669" y="2061866"/>
                  <a:pt x="6490094" y="2061866"/>
                </a:cubicBezTo>
                <a:cubicBezTo>
                  <a:pt x="6482519" y="2061866"/>
                  <a:pt x="6476378" y="2055725"/>
                  <a:pt x="6476378" y="2048150"/>
                </a:cubicBezTo>
                <a:cubicBezTo>
                  <a:pt x="6476378" y="2040575"/>
                  <a:pt x="6482519" y="2034434"/>
                  <a:pt x="6490094" y="2034434"/>
                </a:cubicBezTo>
                <a:close/>
                <a:moveTo>
                  <a:pt x="6595679" y="2034101"/>
                </a:moveTo>
                <a:cubicBezTo>
                  <a:pt x="6603254" y="2034101"/>
                  <a:pt x="6609395" y="2040242"/>
                  <a:pt x="6609395" y="2047817"/>
                </a:cubicBezTo>
                <a:cubicBezTo>
                  <a:pt x="6609395" y="2055392"/>
                  <a:pt x="6603254" y="2061533"/>
                  <a:pt x="6595679" y="2061533"/>
                </a:cubicBezTo>
                <a:cubicBezTo>
                  <a:pt x="6588104" y="2061533"/>
                  <a:pt x="6581963" y="2055392"/>
                  <a:pt x="6581963" y="2047817"/>
                </a:cubicBezTo>
                <a:cubicBezTo>
                  <a:pt x="6581963" y="2040242"/>
                  <a:pt x="6588104" y="2034101"/>
                  <a:pt x="6595679" y="2034101"/>
                </a:cubicBezTo>
                <a:close/>
                <a:moveTo>
                  <a:pt x="6543052" y="2034101"/>
                </a:moveTo>
                <a:cubicBezTo>
                  <a:pt x="6550627" y="2034101"/>
                  <a:pt x="6556768" y="2040242"/>
                  <a:pt x="6556768" y="2047817"/>
                </a:cubicBezTo>
                <a:cubicBezTo>
                  <a:pt x="6556768" y="2055392"/>
                  <a:pt x="6550627" y="2061533"/>
                  <a:pt x="6543052" y="2061533"/>
                </a:cubicBezTo>
                <a:cubicBezTo>
                  <a:pt x="6535477" y="2061533"/>
                  <a:pt x="6529336" y="2055392"/>
                  <a:pt x="6529336" y="2047817"/>
                </a:cubicBezTo>
                <a:cubicBezTo>
                  <a:pt x="6529336" y="2040242"/>
                  <a:pt x="6535477" y="2034101"/>
                  <a:pt x="6543052" y="2034101"/>
                </a:cubicBezTo>
                <a:close/>
                <a:moveTo>
                  <a:pt x="4903352" y="2034101"/>
                </a:moveTo>
                <a:cubicBezTo>
                  <a:pt x="4910927" y="2034101"/>
                  <a:pt x="4917068" y="2040242"/>
                  <a:pt x="4917068" y="2047817"/>
                </a:cubicBezTo>
                <a:cubicBezTo>
                  <a:pt x="4917068" y="2055392"/>
                  <a:pt x="4910927" y="2061533"/>
                  <a:pt x="4903352" y="2061533"/>
                </a:cubicBezTo>
                <a:cubicBezTo>
                  <a:pt x="4895777" y="2061533"/>
                  <a:pt x="4889636" y="2055392"/>
                  <a:pt x="4889636" y="2047817"/>
                </a:cubicBezTo>
                <a:cubicBezTo>
                  <a:pt x="4889636" y="2040242"/>
                  <a:pt x="4895777" y="2034101"/>
                  <a:pt x="4903352" y="2034101"/>
                </a:cubicBezTo>
                <a:close/>
                <a:moveTo>
                  <a:pt x="6648303" y="2033770"/>
                </a:moveTo>
                <a:cubicBezTo>
                  <a:pt x="6655878" y="2033770"/>
                  <a:pt x="6662019" y="2039911"/>
                  <a:pt x="6662019" y="2047486"/>
                </a:cubicBezTo>
                <a:cubicBezTo>
                  <a:pt x="6662019" y="2055061"/>
                  <a:pt x="6655878" y="2061202"/>
                  <a:pt x="6648303" y="2061202"/>
                </a:cubicBezTo>
                <a:cubicBezTo>
                  <a:pt x="6640728" y="2061202"/>
                  <a:pt x="6634587" y="2055061"/>
                  <a:pt x="6634587" y="2047486"/>
                </a:cubicBezTo>
                <a:cubicBezTo>
                  <a:pt x="6634587" y="2039911"/>
                  <a:pt x="6640728" y="2033770"/>
                  <a:pt x="6648303" y="2033770"/>
                </a:cubicBezTo>
                <a:close/>
                <a:moveTo>
                  <a:pt x="6753225" y="2033440"/>
                </a:moveTo>
                <a:cubicBezTo>
                  <a:pt x="6760800" y="2033440"/>
                  <a:pt x="6766941" y="2039581"/>
                  <a:pt x="6766941" y="2047156"/>
                </a:cubicBezTo>
                <a:cubicBezTo>
                  <a:pt x="6766941" y="2054731"/>
                  <a:pt x="6760800" y="2060872"/>
                  <a:pt x="6753225" y="2060872"/>
                </a:cubicBezTo>
                <a:cubicBezTo>
                  <a:pt x="6745650" y="2060872"/>
                  <a:pt x="6739509" y="2054731"/>
                  <a:pt x="6739509" y="2047156"/>
                </a:cubicBezTo>
                <a:cubicBezTo>
                  <a:pt x="6739509" y="2039581"/>
                  <a:pt x="6745650" y="2033440"/>
                  <a:pt x="6753225" y="2033440"/>
                </a:cubicBezTo>
                <a:close/>
                <a:moveTo>
                  <a:pt x="6700931" y="2033440"/>
                </a:moveTo>
                <a:cubicBezTo>
                  <a:pt x="6708506" y="2033440"/>
                  <a:pt x="6714647" y="2039581"/>
                  <a:pt x="6714647" y="2047156"/>
                </a:cubicBezTo>
                <a:cubicBezTo>
                  <a:pt x="6714647" y="2054731"/>
                  <a:pt x="6708506" y="2060872"/>
                  <a:pt x="6700931" y="2060872"/>
                </a:cubicBezTo>
                <a:cubicBezTo>
                  <a:pt x="6693356" y="2060872"/>
                  <a:pt x="6687215" y="2054731"/>
                  <a:pt x="6687215" y="2047156"/>
                </a:cubicBezTo>
                <a:cubicBezTo>
                  <a:pt x="6687215" y="2039581"/>
                  <a:pt x="6693356" y="2033440"/>
                  <a:pt x="6700931" y="2033440"/>
                </a:cubicBezTo>
                <a:close/>
                <a:moveTo>
                  <a:pt x="5289282" y="2033440"/>
                </a:moveTo>
                <a:cubicBezTo>
                  <a:pt x="5296857" y="2033440"/>
                  <a:pt x="5302998" y="2039581"/>
                  <a:pt x="5302998" y="2047156"/>
                </a:cubicBezTo>
                <a:cubicBezTo>
                  <a:pt x="5302998" y="2054731"/>
                  <a:pt x="5296857" y="2060872"/>
                  <a:pt x="5289282" y="2060872"/>
                </a:cubicBezTo>
                <a:cubicBezTo>
                  <a:pt x="5281707" y="2060872"/>
                  <a:pt x="5275566" y="2054731"/>
                  <a:pt x="5275566" y="2047156"/>
                </a:cubicBezTo>
                <a:cubicBezTo>
                  <a:pt x="5275566" y="2039581"/>
                  <a:pt x="5281707" y="2033440"/>
                  <a:pt x="5289282" y="2033440"/>
                </a:cubicBezTo>
                <a:close/>
                <a:moveTo>
                  <a:pt x="6857816" y="2033110"/>
                </a:moveTo>
                <a:cubicBezTo>
                  <a:pt x="6865391" y="2033110"/>
                  <a:pt x="6871532" y="2039251"/>
                  <a:pt x="6871532" y="2046826"/>
                </a:cubicBezTo>
                <a:cubicBezTo>
                  <a:pt x="6871532" y="2054401"/>
                  <a:pt x="6865391" y="2060542"/>
                  <a:pt x="6857816" y="2060542"/>
                </a:cubicBezTo>
                <a:cubicBezTo>
                  <a:pt x="6850241" y="2060542"/>
                  <a:pt x="6844100" y="2054401"/>
                  <a:pt x="6844100" y="2046826"/>
                </a:cubicBezTo>
                <a:cubicBezTo>
                  <a:pt x="6844100" y="2039251"/>
                  <a:pt x="6850241" y="2033110"/>
                  <a:pt x="6857816" y="2033110"/>
                </a:cubicBezTo>
                <a:close/>
                <a:moveTo>
                  <a:pt x="6805522" y="2033110"/>
                </a:moveTo>
                <a:cubicBezTo>
                  <a:pt x="6813097" y="2033110"/>
                  <a:pt x="6819238" y="2039251"/>
                  <a:pt x="6819238" y="2046826"/>
                </a:cubicBezTo>
                <a:cubicBezTo>
                  <a:pt x="6819238" y="2054401"/>
                  <a:pt x="6813097" y="2060542"/>
                  <a:pt x="6805522" y="2060542"/>
                </a:cubicBezTo>
                <a:cubicBezTo>
                  <a:pt x="6797947" y="2060542"/>
                  <a:pt x="6791806" y="2054401"/>
                  <a:pt x="6791806" y="2046826"/>
                </a:cubicBezTo>
                <a:cubicBezTo>
                  <a:pt x="6791806" y="2039251"/>
                  <a:pt x="6797947" y="2033110"/>
                  <a:pt x="6805522" y="2033110"/>
                </a:cubicBezTo>
                <a:close/>
                <a:moveTo>
                  <a:pt x="6962410" y="2032777"/>
                </a:moveTo>
                <a:cubicBezTo>
                  <a:pt x="6969985" y="2032777"/>
                  <a:pt x="6976126" y="2038918"/>
                  <a:pt x="6976126" y="2046493"/>
                </a:cubicBezTo>
                <a:cubicBezTo>
                  <a:pt x="6976126" y="2054068"/>
                  <a:pt x="6969985" y="2060209"/>
                  <a:pt x="6962410" y="2060209"/>
                </a:cubicBezTo>
                <a:cubicBezTo>
                  <a:pt x="6954835" y="2060209"/>
                  <a:pt x="6948694" y="2054068"/>
                  <a:pt x="6948694" y="2046493"/>
                </a:cubicBezTo>
                <a:cubicBezTo>
                  <a:pt x="6948694" y="2038918"/>
                  <a:pt x="6954835" y="2032777"/>
                  <a:pt x="6962410" y="2032777"/>
                </a:cubicBezTo>
                <a:close/>
                <a:moveTo>
                  <a:pt x="6910113" y="2032777"/>
                </a:moveTo>
                <a:cubicBezTo>
                  <a:pt x="6917688" y="2032777"/>
                  <a:pt x="6923829" y="2038918"/>
                  <a:pt x="6923829" y="2046493"/>
                </a:cubicBezTo>
                <a:cubicBezTo>
                  <a:pt x="6923829" y="2054068"/>
                  <a:pt x="6917688" y="2060209"/>
                  <a:pt x="6910113" y="2060209"/>
                </a:cubicBezTo>
                <a:cubicBezTo>
                  <a:pt x="6902538" y="2060209"/>
                  <a:pt x="6896397" y="2054068"/>
                  <a:pt x="6896397" y="2046493"/>
                </a:cubicBezTo>
                <a:cubicBezTo>
                  <a:pt x="6896397" y="2038918"/>
                  <a:pt x="6902538" y="2032777"/>
                  <a:pt x="6910113" y="2032777"/>
                </a:cubicBezTo>
                <a:close/>
                <a:moveTo>
                  <a:pt x="7118965" y="2032447"/>
                </a:moveTo>
                <a:cubicBezTo>
                  <a:pt x="7126540" y="2032447"/>
                  <a:pt x="7132681" y="2038588"/>
                  <a:pt x="7132681" y="2046163"/>
                </a:cubicBezTo>
                <a:cubicBezTo>
                  <a:pt x="7132681" y="2053738"/>
                  <a:pt x="7126540" y="2059879"/>
                  <a:pt x="7118965" y="2059879"/>
                </a:cubicBezTo>
                <a:cubicBezTo>
                  <a:pt x="7111390" y="2059879"/>
                  <a:pt x="7105249" y="2053738"/>
                  <a:pt x="7105249" y="2046163"/>
                </a:cubicBezTo>
                <a:cubicBezTo>
                  <a:pt x="7105249" y="2038588"/>
                  <a:pt x="7111390" y="2032447"/>
                  <a:pt x="7118965" y="2032447"/>
                </a:cubicBezTo>
                <a:close/>
                <a:moveTo>
                  <a:pt x="7066668" y="2032447"/>
                </a:moveTo>
                <a:cubicBezTo>
                  <a:pt x="7074243" y="2032447"/>
                  <a:pt x="7080384" y="2038588"/>
                  <a:pt x="7080384" y="2046163"/>
                </a:cubicBezTo>
                <a:cubicBezTo>
                  <a:pt x="7080384" y="2053738"/>
                  <a:pt x="7074243" y="2059879"/>
                  <a:pt x="7066668" y="2059879"/>
                </a:cubicBezTo>
                <a:cubicBezTo>
                  <a:pt x="7059093" y="2059879"/>
                  <a:pt x="7052952" y="2053738"/>
                  <a:pt x="7052952" y="2046163"/>
                </a:cubicBezTo>
                <a:cubicBezTo>
                  <a:pt x="7052952" y="2038588"/>
                  <a:pt x="7059093" y="2032447"/>
                  <a:pt x="7066668" y="2032447"/>
                </a:cubicBezTo>
                <a:close/>
                <a:moveTo>
                  <a:pt x="7014704" y="2032447"/>
                </a:moveTo>
                <a:cubicBezTo>
                  <a:pt x="7022279" y="2032447"/>
                  <a:pt x="7028420" y="2038588"/>
                  <a:pt x="7028420" y="2046163"/>
                </a:cubicBezTo>
                <a:cubicBezTo>
                  <a:pt x="7028420" y="2053738"/>
                  <a:pt x="7022279" y="2059879"/>
                  <a:pt x="7014704" y="2059879"/>
                </a:cubicBezTo>
                <a:cubicBezTo>
                  <a:pt x="7007129" y="2059879"/>
                  <a:pt x="7000988" y="2053738"/>
                  <a:pt x="7000988" y="2046163"/>
                </a:cubicBezTo>
                <a:cubicBezTo>
                  <a:pt x="7000988" y="2038588"/>
                  <a:pt x="7007129" y="2032447"/>
                  <a:pt x="7014704" y="2032447"/>
                </a:cubicBezTo>
                <a:close/>
                <a:moveTo>
                  <a:pt x="7326824" y="2032116"/>
                </a:moveTo>
                <a:cubicBezTo>
                  <a:pt x="7334399" y="2032116"/>
                  <a:pt x="7340540" y="2038257"/>
                  <a:pt x="7340540" y="2045832"/>
                </a:cubicBezTo>
                <a:cubicBezTo>
                  <a:pt x="7340540" y="2053407"/>
                  <a:pt x="7334399" y="2059548"/>
                  <a:pt x="7326824" y="2059548"/>
                </a:cubicBezTo>
                <a:cubicBezTo>
                  <a:pt x="7319249" y="2059548"/>
                  <a:pt x="7313108" y="2053407"/>
                  <a:pt x="7313108" y="2045832"/>
                </a:cubicBezTo>
                <a:cubicBezTo>
                  <a:pt x="7313108" y="2038257"/>
                  <a:pt x="7319249" y="2032116"/>
                  <a:pt x="7326824" y="2032116"/>
                </a:cubicBezTo>
                <a:close/>
                <a:moveTo>
                  <a:pt x="7274860" y="2032116"/>
                </a:moveTo>
                <a:cubicBezTo>
                  <a:pt x="7282435" y="2032116"/>
                  <a:pt x="7288576" y="2038257"/>
                  <a:pt x="7288576" y="2045832"/>
                </a:cubicBezTo>
                <a:cubicBezTo>
                  <a:pt x="7288576" y="2053407"/>
                  <a:pt x="7282435" y="2059548"/>
                  <a:pt x="7274860" y="2059548"/>
                </a:cubicBezTo>
                <a:cubicBezTo>
                  <a:pt x="7267285" y="2059548"/>
                  <a:pt x="7261144" y="2053407"/>
                  <a:pt x="7261144" y="2045832"/>
                </a:cubicBezTo>
                <a:cubicBezTo>
                  <a:pt x="7261144" y="2038257"/>
                  <a:pt x="7267285" y="2032116"/>
                  <a:pt x="7274860" y="2032116"/>
                </a:cubicBezTo>
                <a:close/>
                <a:moveTo>
                  <a:pt x="7222893" y="2032116"/>
                </a:moveTo>
                <a:cubicBezTo>
                  <a:pt x="7230468" y="2032116"/>
                  <a:pt x="7236609" y="2038257"/>
                  <a:pt x="7236609" y="2045832"/>
                </a:cubicBezTo>
                <a:cubicBezTo>
                  <a:pt x="7236609" y="2053407"/>
                  <a:pt x="7230468" y="2059548"/>
                  <a:pt x="7222893" y="2059548"/>
                </a:cubicBezTo>
                <a:cubicBezTo>
                  <a:pt x="7215318" y="2059548"/>
                  <a:pt x="7209177" y="2053407"/>
                  <a:pt x="7209177" y="2045832"/>
                </a:cubicBezTo>
                <a:cubicBezTo>
                  <a:pt x="7209177" y="2038257"/>
                  <a:pt x="7215318" y="2032116"/>
                  <a:pt x="7222893" y="2032116"/>
                </a:cubicBezTo>
                <a:close/>
                <a:moveTo>
                  <a:pt x="7170929" y="2032116"/>
                </a:moveTo>
                <a:cubicBezTo>
                  <a:pt x="7178504" y="2032116"/>
                  <a:pt x="7184645" y="2038257"/>
                  <a:pt x="7184645" y="2045832"/>
                </a:cubicBezTo>
                <a:cubicBezTo>
                  <a:pt x="7184645" y="2053407"/>
                  <a:pt x="7178504" y="2059548"/>
                  <a:pt x="7170929" y="2059548"/>
                </a:cubicBezTo>
                <a:cubicBezTo>
                  <a:pt x="7163354" y="2059548"/>
                  <a:pt x="7157213" y="2053407"/>
                  <a:pt x="7157213" y="2045832"/>
                </a:cubicBezTo>
                <a:cubicBezTo>
                  <a:pt x="7157213" y="2038257"/>
                  <a:pt x="7163354" y="2032116"/>
                  <a:pt x="7170929" y="2032116"/>
                </a:cubicBezTo>
                <a:close/>
                <a:moveTo>
                  <a:pt x="2583890" y="2032116"/>
                </a:moveTo>
                <a:cubicBezTo>
                  <a:pt x="2591465" y="2032116"/>
                  <a:pt x="2597603" y="2038257"/>
                  <a:pt x="2597603" y="2045832"/>
                </a:cubicBezTo>
                <a:cubicBezTo>
                  <a:pt x="2597603" y="2053407"/>
                  <a:pt x="2591465" y="2059548"/>
                  <a:pt x="2583890" y="2059548"/>
                </a:cubicBezTo>
                <a:cubicBezTo>
                  <a:pt x="2576315" y="2059548"/>
                  <a:pt x="2570172" y="2053407"/>
                  <a:pt x="2570172" y="2045832"/>
                </a:cubicBezTo>
                <a:cubicBezTo>
                  <a:pt x="2570172" y="2038257"/>
                  <a:pt x="2576315" y="2032116"/>
                  <a:pt x="2583890" y="2032116"/>
                </a:cubicBezTo>
                <a:close/>
                <a:moveTo>
                  <a:pt x="2479960" y="2032116"/>
                </a:moveTo>
                <a:cubicBezTo>
                  <a:pt x="2487539" y="2032116"/>
                  <a:pt x="2493670" y="2038257"/>
                  <a:pt x="2493670" y="2045832"/>
                </a:cubicBezTo>
                <a:cubicBezTo>
                  <a:pt x="2493670" y="2053407"/>
                  <a:pt x="2487539" y="2059548"/>
                  <a:pt x="2479960" y="2059548"/>
                </a:cubicBezTo>
                <a:cubicBezTo>
                  <a:pt x="2472388" y="2059548"/>
                  <a:pt x="2466250" y="2053407"/>
                  <a:pt x="2466250" y="2045832"/>
                </a:cubicBezTo>
                <a:cubicBezTo>
                  <a:pt x="2466250" y="2038257"/>
                  <a:pt x="2472388" y="2032116"/>
                  <a:pt x="2479960" y="2032116"/>
                </a:cubicBezTo>
                <a:close/>
                <a:moveTo>
                  <a:pt x="7586298" y="2031786"/>
                </a:moveTo>
                <a:cubicBezTo>
                  <a:pt x="7593873" y="2031786"/>
                  <a:pt x="7600014" y="2037927"/>
                  <a:pt x="7600014" y="2045502"/>
                </a:cubicBezTo>
                <a:cubicBezTo>
                  <a:pt x="7600014" y="2053077"/>
                  <a:pt x="7593873" y="2059218"/>
                  <a:pt x="7586298" y="2059218"/>
                </a:cubicBezTo>
                <a:cubicBezTo>
                  <a:pt x="7578723" y="2059218"/>
                  <a:pt x="7572582" y="2053077"/>
                  <a:pt x="7572582" y="2045502"/>
                </a:cubicBezTo>
                <a:cubicBezTo>
                  <a:pt x="7572582" y="2037927"/>
                  <a:pt x="7578723" y="2031786"/>
                  <a:pt x="7586298" y="2031786"/>
                </a:cubicBezTo>
                <a:close/>
                <a:moveTo>
                  <a:pt x="7534352" y="2031786"/>
                </a:moveTo>
                <a:cubicBezTo>
                  <a:pt x="7541927" y="2031786"/>
                  <a:pt x="7548068" y="2037927"/>
                  <a:pt x="7548068" y="2045502"/>
                </a:cubicBezTo>
                <a:cubicBezTo>
                  <a:pt x="7548068" y="2053077"/>
                  <a:pt x="7541927" y="2059218"/>
                  <a:pt x="7534352" y="2059218"/>
                </a:cubicBezTo>
                <a:cubicBezTo>
                  <a:pt x="7526777" y="2059218"/>
                  <a:pt x="7520636" y="2053077"/>
                  <a:pt x="7520636" y="2045502"/>
                </a:cubicBezTo>
                <a:cubicBezTo>
                  <a:pt x="7520636" y="2037927"/>
                  <a:pt x="7526777" y="2031786"/>
                  <a:pt x="7534352" y="2031786"/>
                </a:cubicBezTo>
                <a:close/>
                <a:moveTo>
                  <a:pt x="7482385" y="2031786"/>
                </a:moveTo>
                <a:cubicBezTo>
                  <a:pt x="7489960" y="2031786"/>
                  <a:pt x="7496101" y="2037927"/>
                  <a:pt x="7496101" y="2045502"/>
                </a:cubicBezTo>
                <a:cubicBezTo>
                  <a:pt x="7496101" y="2053077"/>
                  <a:pt x="7489960" y="2059218"/>
                  <a:pt x="7482385" y="2059218"/>
                </a:cubicBezTo>
                <a:cubicBezTo>
                  <a:pt x="7474810" y="2059218"/>
                  <a:pt x="7468669" y="2053077"/>
                  <a:pt x="7468669" y="2045502"/>
                </a:cubicBezTo>
                <a:cubicBezTo>
                  <a:pt x="7468669" y="2037927"/>
                  <a:pt x="7474810" y="2031786"/>
                  <a:pt x="7482385" y="2031786"/>
                </a:cubicBezTo>
                <a:close/>
                <a:moveTo>
                  <a:pt x="7430751" y="2031786"/>
                </a:moveTo>
                <a:cubicBezTo>
                  <a:pt x="7438326" y="2031786"/>
                  <a:pt x="7444467" y="2037927"/>
                  <a:pt x="7444467" y="2045502"/>
                </a:cubicBezTo>
                <a:cubicBezTo>
                  <a:pt x="7444467" y="2053077"/>
                  <a:pt x="7438326" y="2059218"/>
                  <a:pt x="7430751" y="2059218"/>
                </a:cubicBezTo>
                <a:cubicBezTo>
                  <a:pt x="7423176" y="2059218"/>
                  <a:pt x="7417035" y="2053077"/>
                  <a:pt x="7417035" y="2045502"/>
                </a:cubicBezTo>
                <a:cubicBezTo>
                  <a:pt x="7417035" y="2037927"/>
                  <a:pt x="7423176" y="2031786"/>
                  <a:pt x="7430751" y="2031786"/>
                </a:cubicBezTo>
                <a:close/>
                <a:moveTo>
                  <a:pt x="7378788" y="2031786"/>
                </a:moveTo>
                <a:cubicBezTo>
                  <a:pt x="7386363" y="2031786"/>
                  <a:pt x="7392504" y="2037927"/>
                  <a:pt x="7392504" y="2045502"/>
                </a:cubicBezTo>
                <a:cubicBezTo>
                  <a:pt x="7392504" y="2053077"/>
                  <a:pt x="7386363" y="2059218"/>
                  <a:pt x="7378788" y="2059218"/>
                </a:cubicBezTo>
                <a:cubicBezTo>
                  <a:pt x="7371213" y="2059218"/>
                  <a:pt x="7365072" y="2053077"/>
                  <a:pt x="7365072" y="2045502"/>
                </a:cubicBezTo>
                <a:cubicBezTo>
                  <a:pt x="7365072" y="2037927"/>
                  <a:pt x="7371213" y="2031786"/>
                  <a:pt x="7378788" y="2031786"/>
                </a:cubicBezTo>
                <a:close/>
                <a:moveTo>
                  <a:pt x="2376358" y="2031786"/>
                </a:moveTo>
                <a:cubicBezTo>
                  <a:pt x="2383933" y="2031786"/>
                  <a:pt x="2390080" y="2037927"/>
                  <a:pt x="2390080" y="2045502"/>
                </a:cubicBezTo>
                <a:cubicBezTo>
                  <a:pt x="2390080" y="2053077"/>
                  <a:pt x="2383933" y="2059218"/>
                  <a:pt x="2376358" y="2059218"/>
                </a:cubicBezTo>
                <a:cubicBezTo>
                  <a:pt x="2368787" y="2059218"/>
                  <a:pt x="2362641" y="2053077"/>
                  <a:pt x="2362641" y="2045502"/>
                </a:cubicBezTo>
                <a:cubicBezTo>
                  <a:pt x="2362641" y="2037927"/>
                  <a:pt x="2368787" y="2031786"/>
                  <a:pt x="2376358" y="2031786"/>
                </a:cubicBezTo>
                <a:close/>
                <a:moveTo>
                  <a:pt x="2272429" y="2031786"/>
                </a:moveTo>
                <a:cubicBezTo>
                  <a:pt x="2280012" y="2031786"/>
                  <a:pt x="2286150" y="2037927"/>
                  <a:pt x="2286150" y="2045502"/>
                </a:cubicBezTo>
                <a:cubicBezTo>
                  <a:pt x="2286150" y="2053077"/>
                  <a:pt x="2280012" y="2059218"/>
                  <a:pt x="2272429" y="2059218"/>
                </a:cubicBezTo>
                <a:cubicBezTo>
                  <a:pt x="2264859" y="2059218"/>
                  <a:pt x="2258710" y="2053077"/>
                  <a:pt x="2258710" y="2045502"/>
                </a:cubicBezTo>
                <a:cubicBezTo>
                  <a:pt x="2258710" y="2037927"/>
                  <a:pt x="2264859" y="2031786"/>
                  <a:pt x="2272429" y="2031786"/>
                </a:cubicBezTo>
                <a:close/>
                <a:moveTo>
                  <a:pt x="7948411" y="2031456"/>
                </a:moveTo>
                <a:cubicBezTo>
                  <a:pt x="7955986" y="2031456"/>
                  <a:pt x="7962127" y="2037597"/>
                  <a:pt x="7962127" y="2045172"/>
                </a:cubicBezTo>
                <a:cubicBezTo>
                  <a:pt x="7962127" y="2052747"/>
                  <a:pt x="7955986" y="2058888"/>
                  <a:pt x="7948411" y="2058888"/>
                </a:cubicBezTo>
                <a:cubicBezTo>
                  <a:pt x="7940836" y="2058888"/>
                  <a:pt x="7934695" y="2052747"/>
                  <a:pt x="7934695" y="2045172"/>
                </a:cubicBezTo>
                <a:cubicBezTo>
                  <a:pt x="7934695" y="2037597"/>
                  <a:pt x="7940836" y="2031456"/>
                  <a:pt x="7948411" y="2031456"/>
                </a:cubicBezTo>
                <a:close/>
                <a:moveTo>
                  <a:pt x="7896764" y="2031456"/>
                </a:moveTo>
                <a:cubicBezTo>
                  <a:pt x="7904339" y="2031456"/>
                  <a:pt x="7910480" y="2037597"/>
                  <a:pt x="7910480" y="2045172"/>
                </a:cubicBezTo>
                <a:cubicBezTo>
                  <a:pt x="7910480" y="2052747"/>
                  <a:pt x="7904339" y="2058888"/>
                  <a:pt x="7896764" y="2058888"/>
                </a:cubicBezTo>
                <a:cubicBezTo>
                  <a:pt x="7889189" y="2058888"/>
                  <a:pt x="7883048" y="2052747"/>
                  <a:pt x="7883048" y="2045172"/>
                </a:cubicBezTo>
                <a:cubicBezTo>
                  <a:pt x="7883048" y="2037597"/>
                  <a:pt x="7889189" y="2031456"/>
                  <a:pt x="7896764" y="2031456"/>
                </a:cubicBezTo>
                <a:close/>
                <a:moveTo>
                  <a:pt x="7844814" y="2031456"/>
                </a:moveTo>
                <a:cubicBezTo>
                  <a:pt x="7852389" y="2031456"/>
                  <a:pt x="7858530" y="2037597"/>
                  <a:pt x="7858530" y="2045172"/>
                </a:cubicBezTo>
                <a:cubicBezTo>
                  <a:pt x="7858530" y="2052747"/>
                  <a:pt x="7852389" y="2058888"/>
                  <a:pt x="7844814" y="2058888"/>
                </a:cubicBezTo>
                <a:cubicBezTo>
                  <a:pt x="7837239" y="2058888"/>
                  <a:pt x="7831098" y="2052747"/>
                  <a:pt x="7831098" y="2045172"/>
                </a:cubicBezTo>
                <a:cubicBezTo>
                  <a:pt x="7831098" y="2037597"/>
                  <a:pt x="7837239" y="2031456"/>
                  <a:pt x="7844814" y="2031456"/>
                </a:cubicBezTo>
                <a:close/>
                <a:moveTo>
                  <a:pt x="7793180" y="2031456"/>
                </a:moveTo>
                <a:cubicBezTo>
                  <a:pt x="7800755" y="2031456"/>
                  <a:pt x="7806896" y="2037597"/>
                  <a:pt x="7806896" y="2045172"/>
                </a:cubicBezTo>
                <a:cubicBezTo>
                  <a:pt x="7806896" y="2052747"/>
                  <a:pt x="7800755" y="2058888"/>
                  <a:pt x="7793180" y="2058888"/>
                </a:cubicBezTo>
                <a:cubicBezTo>
                  <a:pt x="7785605" y="2058888"/>
                  <a:pt x="7779464" y="2052747"/>
                  <a:pt x="7779464" y="2045172"/>
                </a:cubicBezTo>
                <a:cubicBezTo>
                  <a:pt x="7779464" y="2037597"/>
                  <a:pt x="7785605" y="2031456"/>
                  <a:pt x="7793180" y="2031456"/>
                </a:cubicBezTo>
                <a:close/>
                <a:moveTo>
                  <a:pt x="7741547" y="2031456"/>
                </a:moveTo>
                <a:cubicBezTo>
                  <a:pt x="7749122" y="2031456"/>
                  <a:pt x="7755263" y="2037597"/>
                  <a:pt x="7755263" y="2045172"/>
                </a:cubicBezTo>
                <a:cubicBezTo>
                  <a:pt x="7755263" y="2052747"/>
                  <a:pt x="7749122" y="2058888"/>
                  <a:pt x="7741547" y="2058888"/>
                </a:cubicBezTo>
                <a:cubicBezTo>
                  <a:pt x="7733972" y="2058888"/>
                  <a:pt x="7727831" y="2052747"/>
                  <a:pt x="7727831" y="2045172"/>
                </a:cubicBezTo>
                <a:cubicBezTo>
                  <a:pt x="7727831" y="2037597"/>
                  <a:pt x="7733972" y="2031456"/>
                  <a:pt x="7741547" y="2031456"/>
                </a:cubicBezTo>
                <a:close/>
                <a:moveTo>
                  <a:pt x="7689583" y="2031456"/>
                </a:moveTo>
                <a:cubicBezTo>
                  <a:pt x="7697158" y="2031456"/>
                  <a:pt x="7703299" y="2037597"/>
                  <a:pt x="7703299" y="2045172"/>
                </a:cubicBezTo>
                <a:cubicBezTo>
                  <a:pt x="7703299" y="2052747"/>
                  <a:pt x="7697158" y="2058888"/>
                  <a:pt x="7689583" y="2058888"/>
                </a:cubicBezTo>
                <a:cubicBezTo>
                  <a:pt x="7682008" y="2058888"/>
                  <a:pt x="7675867" y="2052747"/>
                  <a:pt x="7675867" y="2045172"/>
                </a:cubicBezTo>
                <a:cubicBezTo>
                  <a:pt x="7675867" y="2037597"/>
                  <a:pt x="7682008" y="2031456"/>
                  <a:pt x="7689583" y="2031456"/>
                </a:cubicBezTo>
                <a:close/>
                <a:moveTo>
                  <a:pt x="7637949" y="2031456"/>
                </a:moveTo>
                <a:cubicBezTo>
                  <a:pt x="7645524" y="2031456"/>
                  <a:pt x="7651665" y="2037597"/>
                  <a:pt x="7651665" y="2045172"/>
                </a:cubicBezTo>
                <a:cubicBezTo>
                  <a:pt x="7651665" y="2052747"/>
                  <a:pt x="7645524" y="2058888"/>
                  <a:pt x="7637949" y="2058888"/>
                </a:cubicBezTo>
                <a:cubicBezTo>
                  <a:pt x="7630374" y="2058888"/>
                  <a:pt x="7624233" y="2052747"/>
                  <a:pt x="7624233" y="2045172"/>
                </a:cubicBezTo>
                <a:cubicBezTo>
                  <a:pt x="7624233" y="2037597"/>
                  <a:pt x="7630374" y="2031456"/>
                  <a:pt x="7637949" y="2031456"/>
                </a:cubicBezTo>
                <a:close/>
                <a:moveTo>
                  <a:pt x="2168836" y="2031456"/>
                </a:moveTo>
                <a:cubicBezTo>
                  <a:pt x="2176413" y="2031456"/>
                  <a:pt x="2182551" y="2037597"/>
                  <a:pt x="2182551" y="2045172"/>
                </a:cubicBezTo>
                <a:cubicBezTo>
                  <a:pt x="2182551" y="2052747"/>
                  <a:pt x="2176413" y="2058888"/>
                  <a:pt x="2168836" y="2058888"/>
                </a:cubicBezTo>
                <a:cubicBezTo>
                  <a:pt x="2161256" y="2058888"/>
                  <a:pt x="2155121" y="2052747"/>
                  <a:pt x="2155121" y="2045172"/>
                </a:cubicBezTo>
                <a:cubicBezTo>
                  <a:pt x="2155121" y="2037597"/>
                  <a:pt x="2161256" y="2031456"/>
                  <a:pt x="2168836" y="2031456"/>
                </a:cubicBezTo>
                <a:close/>
                <a:moveTo>
                  <a:pt x="2065568" y="2031456"/>
                </a:moveTo>
                <a:cubicBezTo>
                  <a:pt x="2073139" y="2031456"/>
                  <a:pt x="2079284" y="2037597"/>
                  <a:pt x="2079284" y="2045172"/>
                </a:cubicBezTo>
                <a:cubicBezTo>
                  <a:pt x="2079284" y="2052747"/>
                  <a:pt x="2073139" y="2058888"/>
                  <a:pt x="2065568" y="2058888"/>
                </a:cubicBezTo>
                <a:cubicBezTo>
                  <a:pt x="2057988" y="2058888"/>
                  <a:pt x="2051849" y="2052747"/>
                  <a:pt x="2051849" y="2045172"/>
                </a:cubicBezTo>
                <a:cubicBezTo>
                  <a:pt x="2051849" y="2037597"/>
                  <a:pt x="2057988" y="2031456"/>
                  <a:pt x="2065568" y="2031456"/>
                </a:cubicBezTo>
                <a:close/>
                <a:moveTo>
                  <a:pt x="1961970" y="2031456"/>
                </a:moveTo>
                <a:cubicBezTo>
                  <a:pt x="1969544" y="2031456"/>
                  <a:pt x="1975688" y="2037597"/>
                  <a:pt x="1975688" y="2045172"/>
                </a:cubicBezTo>
                <a:cubicBezTo>
                  <a:pt x="1975688" y="2052747"/>
                  <a:pt x="1969544" y="2058888"/>
                  <a:pt x="1961970" y="2058888"/>
                </a:cubicBezTo>
                <a:cubicBezTo>
                  <a:pt x="1954395" y="2058888"/>
                  <a:pt x="1948255" y="2052747"/>
                  <a:pt x="1948255" y="2045172"/>
                </a:cubicBezTo>
                <a:cubicBezTo>
                  <a:pt x="1948255" y="2037597"/>
                  <a:pt x="1954395" y="2031456"/>
                  <a:pt x="1961970" y="2031456"/>
                </a:cubicBezTo>
                <a:close/>
                <a:moveTo>
                  <a:pt x="1858697" y="2031456"/>
                </a:moveTo>
                <a:cubicBezTo>
                  <a:pt x="1866278" y="2031456"/>
                  <a:pt x="1872417" y="2037597"/>
                  <a:pt x="1872417" y="2045172"/>
                </a:cubicBezTo>
                <a:cubicBezTo>
                  <a:pt x="1872417" y="2052747"/>
                  <a:pt x="1866278" y="2058888"/>
                  <a:pt x="1858697" y="2058888"/>
                </a:cubicBezTo>
                <a:cubicBezTo>
                  <a:pt x="1851124" y="2058888"/>
                  <a:pt x="1844984" y="2052747"/>
                  <a:pt x="1844984" y="2045172"/>
                </a:cubicBezTo>
                <a:cubicBezTo>
                  <a:pt x="1844984" y="2037597"/>
                  <a:pt x="1851124" y="2031456"/>
                  <a:pt x="1858697" y="2031456"/>
                </a:cubicBezTo>
                <a:close/>
                <a:moveTo>
                  <a:pt x="8412784" y="2031123"/>
                </a:moveTo>
                <a:cubicBezTo>
                  <a:pt x="8420359" y="2031123"/>
                  <a:pt x="8426500" y="2037264"/>
                  <a:pt x="8426500" y="2044839"/>
                </a:cubicBezTo>
                <a:cubicBezTo>
                  <a:pt x="8426500" y="2052414"/>
                  <a:pt x="8420359" y="2058555"/>
                  <a:pt x="8412784" y="2058555"/>
                </a:cubicBezTo>
                <a:cubicBezTo>
                  <a:pt x="8405209" y="2058555"/>
                  <a:pt x="8399068" y="2052414"/>
                  <a:pt x="8399068" y="2044839"/>
                </a:cubicBezTo>
                <a:cubicBezTo>
                  <a:pt x="8399068" y="2037264"/>
                  <a:pt x="8405209" y="2031123"/>
                  <a:pt x="8412784" y="2031123"/>
                </a:cubicBezTo>
                <a:close/>
                <a:moveTo>
                  <a:pt x="8361150" y="2031123"/>
                </a:moveTo>
                <a:cubicBezTo>
                  <a:pt x="8368725" y="2031123"/>
                  <a:pt x="8374866" y="2037264"/>
                  <a:pt x="8374866" y="2044839"/>
                </a:cubicBezTo>
                <a:cubicBezTo>
                  <a:pt x="8374866" y="2052414"/>
                  <a:pt x="8368725" y="2058555"/>
                  <a:pt x="8361150" y="2058555"/>
                </a:cubicBezTo>
                <a:cubicBezTo>
                  <a:pt x="8353575" y="2058555"/>
                  <a:pt x="8347434" y="2052414"/>
                  <a:pt x="8347434" y="2044839"/>
                </a:cubicBezTo>
                <a:cubicBezTo>
                  <a:pt x="8347434" y="2037264"/>
                  <a:pt x="8353575" y="2031123"/>
                  <a:pt x="8361150" y="2031123"/>
                </a:cubicBezTo>
                <a:close/>
                <a:moveTo>
                  <a:pt x="8309517" y="2031123"/>
                </a:moveTo>
                <a:cubicBezTo>
                  <a:pt x="8317092" y="2031123"/>
                  <a:pt x="8323233" y="2037264"/>
                  <a:pt x="8323233" y="2044839"/>
                </a:cubicBezTo>
                <a:cubicBezTo>
                  <a:pt x="8323233" y="2052414"/>
                  <a:pt x="8317092" y="2058555"/>
                  <a:pt x="8309517" y="2058555"/>
                </a:cubicBezTo>
                <a:cubicBezTo>
                  <a:pt x="8301942" y="2058555"/>
                  <a:pt x="8295801" y="2052414"/>
                  <a:pt x="8295801" y="2044839"/>
                </a:cubicBezTo>
                <a:cubicBezTo>
                  <a:pt x="8295801" y="2037264"/>
                  <a:pt x="8301942" y="2031123"/>
                  <a:pt x="8309517" y="2031123"/>
                </a:cubicBezTo>
                <a:close/>
                <a:moveTo>
                  <a:pt x="8051679" y="2031123"/>
                </a:moveTo>
                <a:cubicBezTo>
                  <a:pt x="8059254" y="2031123"/>
                  <a:pt x="8065395" y="2037264"/>
                  <a:pt x="8065395" y="2044839"/>
                </a:cubicBezTo>
                <a:cubicBezTo>
                  <a:pt x="8065395" y="2052414"/>
                  <a:pt x="8059254" y="2058555"/>
                  <a:pt x="8051679" y="2058555"/>
                </a:cubicBezTo>
                <a:cubicBezTo>
                  <a:pt x="8044104" y="2058555"/>
                  <a:pt x="8037963" y="2052414"/>
                  <a:pt x="8037963" y="2044839"/>
                </a:cubicBezTo>
                <a:cubicBezTo>
                  <a:pt x="8037963" y="2037264"/>
                  <a:pt x="8044104" y="2031123"/>
                  <a:pt x="8051679" y="2031123"/>
                </a:cubicBezTo>
                <a:close/>
                <a:moveTo>
                  <a:pt x="8000045" y="2031123"/>
                </a:moveTo>
                <a:cubicBezTo>
                  <a:pt x="8007620" y="2031123"/>
                  <a:pt x="8013761" y="2037264"/>
                  <a:pt x="8013761" y="2044839"/>
                </a:cubicBezTo>
                <a:cubicBezTo>
                  <a:pt x="8013761" y="2052414"/>
                  <a:pt x="8007620" y="2058555"/>
                  <a:pt x="8000045" y="2058555"/>
                </a:cubicBezTo>
                <a:cubicBezTo>
                  <a:pt x="7992470" y="2058555"/>
                  <a:pt x="7986329" y="2052414"/>
                  <a:pt x="7986329" y="2044839"/>
                </a:cubicBezTo>
                <a:cubicBezTo>
                  <a:pt x="7986329" y="2037264"/>
                  <a:pt x="7992470" y="2031123"/>
                  <a:pt x="8000045" y="2031123"/>
                </a:cubicBezTo>
                <a:close/>
                <a:moveTo>
                  <a:pt x="1755418" y="2031123"/>
                </a:moveTo>
                <a:cubicBezTo>
                  <a:pt x="1762995" y="2031123"/>
                  <a:pt x="1769131" y="2037264"/>
                  <a:pt x="1769131" y="2044839"/>
                </a:cubicBezTo>
                <a:cubicBezTo>
                  <a:pt x="1769131" y="2052414"/>
                  <a:pt x="1762995" y="2058555"/>
                  <a:pt x="1755418" y="2058555"/>
                </a:cubicBezTo>
                <a:cubicBezTo>
                  <a:pt x="1747848" y="2058555"/>
                  <a:pt x="1741699" y="2052414"/>
                  <a:pt x="1741699" y="2044839"/>
                </a:cubicBezTo>
                <a:cubicBezTo>
                  <a:pt x="1741699" y="2037264"/>
                  <a:pt x="1747848" y="2031123"/>
                  <a:pt x="1755418" y="2031123"/>
                </a:cubicBezTo>
                <a:close/>
                <a:moveTo>
                  <a:pt x="1652167" y="2031123"/>
                </a:moveTo>
                <a:cubicBezTo>
                  <a:pt x="1659741" y="2031123"/>
                  <a:pt x="1665879" y="2037264"/>
                  <a:pt x="1665879" y="2044839"/>
                </a:cubicBezTo>
                <a:cubicBezTo>
                  <a:pt x="1665879" y="2052414"/>
                  <a:pt x="1659741" y="2058555"/>
                  <a:pt x="1652167" y="2058555"/>
                </a:cubicBezTo>
                <a:cubicBezTo>
                  <a:pt x="1644591" y="2058555"/>
                  <a:pt x="1638451" y="2052414"/>
                  <a:pt x="1638451" y="2044839"/>
                </a:cubicBezTo>
                <a:cubicBezTo>
                  <a:pt x="1638451" y="2037264"/>
                  <a:pt x="1644591" y="2031123"/>
                  <a:pt x="1652167" y="2031123"/>
                </a:cubicBezTo>
                <a:close/>
                <a:moveTo>
                  <a:pt x="1548901" y="2031123"/>
                </a:moveTo>
                <a:cubicBezTo>
                  <a:pt x="1556477" y="2031123"/>
                  <a:pt x="1562615" y="2037264"/>
                  <a:pt x="1562615" y="2044839"/>
                </a:cubicBezTo>
                <a:cubicBezTo>
                  <a:pt x="1562615" y="2052414"/>
                  <a:pt x="1556477" y="2058555"/>
                  <a:pt x="1548901" y="2058555"/>
                </a:cubicBezTo>
                <a:cubicBezTo>
                  <a:pt x="1541327" y="2058555"/>
                  <a:pt x="1535189" y="2052414"/>
                  <a:pt x="1535189" y="2044839"/>
                </a:cubicBezTo>
                <a:cubicBezTo>
                  <a:pt x="1535189" y="2037264"/>
                  <a:pt x="1541327" y="2031123"/>
                  <a:pt x="1548901" y="2031123"/>
                </a:cubicBezTo>
                <a:close/>
                <a:moveTo>
                  <a:pt x="1445631" y="2031123"/>
                </a:moveTo>
                <a:cubicBezTo>
                  <a:pt x="1453202" y="2031123"/>
                  <a:pt x="1459347" y="2037264"/>
                  <a:pt x="1459347" y="2044839"/>
                </a:cubicBezTo>
                <a:cubicBezTo>
                  <a:pt x="1459347" y="2052414"/>
                  <a:pt x="1453202" y="2058555"/>
                  <a:pt x="1445631" y="2058555"/>
                </a:cubicBezTo>
                <a:cubicBezTo>
                  <a:pt x="1438050" y="2058555"/>
                  <a:pt x="1431913" y="2052414"/>
                  <a:pt x="1431913" y="2044839"/>
                </a:cubicBezTo>
                <a:cubicBezTo>
                  <a:pt x="1431913" y="2037264"/>
                  <a:pt x="1438050" y="2031123"/>
                  <a:pt x="1445631" y="2031123"/>
                </a:cubicBezTo>
                <a:close/>
                <a:moveTo>
                  <a:pt x="1342370" y="2031123"/>
                </a:moveTo>
                <a:cubicBezTo>
                  <a:pt x="1349936" y="2031123"/>
                  <a:pt x="1356078" y="2037264"/>
                  <a:pt x="1356078" y="2044839"/>
                </a:cubicBezTo>
                <a:cubicBezTo>
                  <a:pt x="1356078" y="2052414"/>
                  <a:pt x="1349936" y="2058555"/>
                  <a:pt x="1342370" y="2058555"/>
                </a:cubicBezTo>
                <a:cubicBezTo>
                  <a:pt x="1334784" y="2058555"/>
                  <a:pt x="1328648" y="2052414"/>
                  <a:pt x="1328648" y="2044839"/>
                </a:cubicBezTo>
                <a:cubicBezTo>
                  <a:pt x="1328648" y="2037264"/>
                  <a:pt x="1334784" y="2031123"/>
                  <a:pt x="1342370" y="2031123"/>
                </a:cubicBezTo>
                <a:close/>
                <a:moveTo>
                  <a:pt x="1239428" y="2030792"/>
                </a:moveTo>
                <a:cubicBezTo>
                  <a:pt x="1247005" y="2030792"/>
                  <a:pt x="1253140" y="2036933"/>
                  <a:pt x="1253140" y="2044508"/>
                </a:cubicBezTo>
                <a:cubicBezTo>
                  <a:pt x="1253140" y="2052083"/>
                  <a:pt x="1247005" y="2058224"/>
                  <a:pt x="1239428" y="2058224"/>
                </a:cubicBezTo>
                <a:cubicBezTo>
                  <a:pt x="1231852" y="2058224"/>
                  <a:pt x="1225711" y="2052083"/>
                  <a:pt x="1225711" y="2044508"/>
                </a:cubicBezTo>
                <a:cubicBezTo>
                  <a:pt x="1225711" y="2036933"/>
                  <a:pt x="1231852" y="2030792"/>
                  <a:pt x="1239428" y="2030792"/>
                </a:cubicBezTo>
                <a:close/>
                <a:moveTo>
                  <a:pt x="5353821" y="2025827"/>
                </a:moveTo>
                <a:cubicBezTo>
                  <a:pt x="5361396" y="2025827"/>
                  <a:pt x="5367537" y="2031968"/>
                  <a:pt x="5367537" y="2039543"/>
                </a:cubicBezTo>
                <a:cubicBezTo>
                  <a:pt x="5367537" y="2047118"/>
                  <a:pt x="5361396" y="2053259"/>
                  <a:pt x="5353821" y="2053259"/>
                </a:cubicBezTo>
                <a:cubicBezTo>
                  <a:pt x="5346246" y="2053259"/>
                  <a:pt x="5340105" y="2047118"/>
                  <a:pt x="5340105" y="2039543"/>
                </a:cubicBezTo>
                <a:cubicBezTo>
                  <a:pt x="5340105" y="2031968"/>
                  <a:pt x="5346246" y="2025827"/>
                  <a:pt x="5353821" y="2025827"/>
                </a:cubicBezTo>
                <a:close/>
                <a:moveTo>
                  <a:pt x="4452882" y="2025827"/>
                </a:moveTo>
                <a:cubicBezTo>
                  <a:pt x="4460457" y="2025827"/>
                  <a:pt x="4466598" y="2031968"/>
                  <a:pt x="4466598" y="2039543"/>
                </a:cubicBezTo>
                <a:cubicBezTo>
                  <a:pt x="4466598" y="2047118"/>
                  <a:pt x="4460457" y="2053259"/>
                  <a:pt x="4452882" y="2053259"/>
                </a:cubicBezTo>
                <a:cubicBezTo>
                  <a:pt x="4445307" y="2053259"/>
                  <a:pt x="4439166" y="2047118"/>
                  <a:pt x="4439166" y="2039543"/>
                </a:cubicBezTo>
                <a:cubicBezTo>
                  <a:pt x="4439166" y="2031968"/>
                  <a:pt x="4445307" y="2025827"/>
                  <a:pt x="4452882" y="2025827"/>
                </a:cubicBezTo>
                <a:close/>
                <a:moveTo>
                  <a:pt x="5416710" y="2019871"/>
                </a:moveTo>
                <a:cubicBezTo>
                  <a:pt x="5424285" y="2019871"/>
                  <a:pt x="5430426" y="2026012"/>
                  <a:pt x="5430426" y="2033587"/>
                </a:cubicBezTo>
                <a:cubicBezTo>
                  <a:pt x="5430426" y="2041162"/>
                  <a:pt x="5424285" y="2047303"/>
                  <a:pt x="5416710" y="2047303"/>
                </a:cubicBezTo>
                <a:cubicBezTo>
                  <a:pt x="5409135" y="2047303"/>
                  <a:pt x="5402994" y="2041162"/>
                  <a:pt x="5402994" y="2033587"/>
                </a:cubicBezTo>
                <a:cubicBezTo>
                  <a:pt x="5402994" y="2026012"/>
                  <a:pt x="5409135" y="2019871"/>
                  <a:pt x="5416710" y="2019871"/>
                </a:cubicBezTo>
                <a:close/>
                <a:moveTo>
                  <a:pt x="4534637" y="2017883"/>
                </a:moveTo>
                <a:cubicBezTo>
                  <a:pt x="4542212" y="2017883"/>
                  <a:pt x="4548353" y="2024024"/>
                  <a:pt x="4548353" y="2031599"/>
                </a:cubicBezTo>
                <a:cubicBezTo>
                  <a:pt x="4548353" y="2039174"/>
                  <a:pt x="4542212" y="2045315"/>
                  <a:pt x="4534637" y="2045315"/>
                </a:cubicBezTo>
                <a:cubicBezTo>
                  <a:pt x="4527062" y="2045315"/>
                  <a:pt x="4520921" y="2039174"/>
                  <a:pt x="4520921" y="2031599"/>
                </a:cubicBezTo>
                <a:cubicBezTo>
                  <a:pt x="4520921" y="2024024"/>
                  <a:pt x="4527062" y="2017883"/>
                  <a:pt x="4534637" y="2017883"/>
                </a:cubicBezTo>
                <a:close/>
                <a:moveTo>
                  <a:pt x="5185681" y="2016229"/>
                </a:moveTo>
                <a:cubicBezTo>
                  <a:pt x="5193256" y="2016229"/>
                  <a:pt x="5199397" y="2022370"/>
                  <a:pt x="5199397" y="2029945"/>
                </a:cubicBezTo>
                <a:cubicBezTo>
                  <a:pt x="5199397" y="2037520"/>
                  <a:pt x="5193256" y="2043661"/>
                  <a:pt x="5185681" y="2043661"/>
                </a:cubicBezTo>
                <a:cubicBezTo>
                  <a:pt x="5178106" y="2043661"/>
                  <a:pt x="5171965" y="2037520"/>
                  <a:pt x="5171965" y="2029945"/>
                </a:cubicBezTo>
                <a:cubicBezTo>
                  <a:pt x="5171965" y="2022370"/>
                  <a:pt x="5178106" y="2016229"/>
                  <a:pt x="5185681" y="2016229"/>
                </a:cubicBezTo>
                <a:close/>
                <a:moveTo>
                  <a:pt x="4621353" y="2016229"/>
                </a:moveTo>
                <a:cubicBezTo>
                  <a:pt x="4628928" y="2016229"/>
                  <a:pt x="4635069" y="2022370"/>
                  <a:pt x="4635069" y="2029945"/>
                </a:cubicBezTo>
                <a:cubicBezTo>
                  <a:pt x="4635069" y="2037520"/>
                  <a:pt x="4628928" y="2043661"/>
                  <a:pt x="4621353" y="2043661"/>
                </a:cubicBezTo>
                <a:cubicBezTo>
                  <a:pt x="4613778" y="2043661"/>
                  <a:pt x="4607637" y="2037520"/>
                  <a:pt x="4607637" y="2029945"/>
                </a:cubicBezTo>
                <a:cubicBezTo>
                  <a:pt x="4607637" y="2022370"/>
                  <a:pt x="4613778" y="2016229"/>
                  <a:pt x="4621353" y="2016229"/>
                </a:cubicBezTo>
                <a:close/>
                <a:moveTo>
                  <a:pt x="5477941" y="2014905"/>
                </a:moveTo>
                <a:cubicBezTo>
                  <a:pt x="5485516" y="2014905"/>
                  <a:pt x="5491657" y="2021046"/>
                  <a:pt x="5491657" y="2028621"/>
                </a:cubicBezTo>
                <a:cubicBezTo>
                  <a:pt x="5491657" y="2036196"/>
                  <a:pt x="5485516" y="2042337"/>
                  <a:pt x="5477941" y="2042337"/>
                </a:cubicBezTo>
                <a:cubicBezTo>
                  <a:pt x="5470366" y="2042337"/>
                  <a:pt x="5464225" y="2036196"/>
                  <a:pt x="5464225" y="2028621"/>
                </a:cubicBezTo>
                <a:cubicBezTo>
                  <a:pt x="5464225" y="2021046"/>
                  <a:pt x="5470366" y="2014905"/>
                  <a:pt x="5477941" y="2014905"/>
                </a:cubicBezTo>
                <a:close/>
                <a:moveTo>
                  <a:pt x="5538182" y="2010933"/>
                </a:moveTo>
                <a:cubicBezTo>
                  <a:pt x="5545757" y="2010933"/>
                  <a:pt x="5551898" y="2017074"/>
                  <a:pt x="5551898" y="2024649"/>
                </a:cubicBezTo>
                <a:cubicBezTo>
                  <a:pt x="5551898" y="2032224"/>
                  <a:pt x="5545757" y="2038365"/>
                  <a:pt x="5538182" y="2038365"/>
                </a:cubicBezTo>
                <a:cubicBezTo>
                  <a:pt x="5530607" y="2038365"/>
                  <a:pt x="5524466" y="2032224"/>
                  <a:pt x="5524466" y="2024649"/>
                </a:cubicBezTo>
                <a:cubicBezTo>
                  <a:pt x="5524466" y="2017074"/>
                  <a:pt x="5530607" y="2010933"/>
                  <a:pt x="5538182" y="2010933"/>
                </a:cubicBezTo>
                <a:close/>
                <a:moveTo>
                  <a:pt x="2535892" y="2009609"/>
                </a:moveTo>
                <a:cubicBezTo>
                  <a:pt x="2543469" y="2009609"/>
                  <a:pt x="2549615" y="2015750"/>
                  <a:pt x="2549615" y="2023325"/>
                </a:cubicBezTo>
                <a:cubicBezTo>
                  <a:pt x="2549615" y="2030900"/>
                  <a:pt x="2543469" y="2037041"/>
                  <a:pt x="2535892" y="2037041"/>
                </a:cubicBezTo>
                <a:cubicBezTo>
                  <a:pt x="2528323" y="2037041"/>
                  <a:pt x="2522181" y="2030900"/>
                  <a:pt x="2522181" y="2023325"/>
                </a:cubicBezTo>
                <a:cubicBezTo>
                  <a:pt x="2522181" y="2015750"/>
                  <a:pt x="2528323" y="2009609"/>
                  <a:pt x="2535892" y="2009609"/>
                </a:cubicBezTo>
                <a:close/>
                <a:moveTo>
                  <a:pt x="2431966" y="2009279"/>
                </a:moveTo>
                <a:cubicBezTo>
                  <a:pt x="2439537" y="2009279"/>
                  <a:pt x="2445681" y="2015420"/>
                  <a:pt x="2445681" y="2022995"/>
                </a:cubicBezTo>
                <a:cubicBezTo>
                  <a:pt x="2445681" y="2030570"/>
                  <a:pt x="2439537" y="2036711"/>
                  <a:pt x="2431966" y="2036711"/>
                </a:cubicBezTo>
                <a:cubicBezTo>
                  <a:pt x="2424387" y="2036711"/>
                  <a:pt x="2418246" y="2030570"/>
                  <a:pt x="2418246" y="2022995"/>
                </a:cubicBezTo>
                <a:cubicBezTo>
                  <a:pt x="2418246" y="2015420"/>
                  <a:pt x="2424387" y="2009279"/>
                  <a:pt x="2431966" y="2009279"/>
                </a:cubicBezTo>
                <a:close/>
                <a:moveTo>
                  <a:pt x="2328038" y="2009279"/>
                </a:moveTo>
                <a:cubicBezTo>
                  <a:pt x="2335610" y="2009279"/>
                  <a:pt x="2341753" y="2015420"/>
                  <a:pt x="2341753" y="2022995"/>
                </a:cubicBezTo>
                <a:cubicBezTo>
                  <a:pt x="2341753" y="2030570"/>
                  <a:pt x="2335610" y="2036711"/>
                  <a:pt x="2328038" y="2036711"/>
                </a:cubicBezTo>
                <a:cubicBezTo>
                  <a:pt x="2320461" y="2036711"/>
                  <a:pt x="2314325" y="2030570"/>
                  <a:pt x="2314325" y="2022995"/>
                </a:cubicBezTo>
                <a:cubicBezTo>
                  <a:pt x="2314325" y="2015420"/>
                  <a:pt x="2320461" y="2009279"/>
                  <a:pt x="2328038" y="2009279"/>
                </a:cubicBezTo>
                <a:close/>
                <a:moveTo>
                  <a:pt x="2224444" y="2008949"/>
                </a:moveTo>
                <a:cubicBezTo>
                  <a:pt x="2232018" y="2008949"/>
                  <a:pt x="2238153" y="2015090"/>
                  <a:pt x="2238153" y="2022665"/>
                </a:cubicBezTo>
                <a:cubicBezTo>
                  <a:pt x="2238153" y="2030240"/>
                  <a:pt x="2232018" y="2036381"/>
                  <a:pt x="2224444" y="2036381"/>
                </a:cubicBezTo>
                <a:cubicBezTo>
                  <a:pt x="2216866" y="2036381"/>
                  <a:pt x="2210720" y="2030240"/>
                  <a:pt x="2210720" y="2022665"/>
                </a:cubicBezTo>
                <a:cubicBezTo>
                  <a:pt x="2210720" y="2015090"/>
                  <a:pt x="2216866" y="2008949"/>
                  <a:pt x="2224444" y="2008949"/>
                </a:cubicBezTo>
                <a:close/>
                <a:moveTo>
                  <a:pt x="2120506" y="2008949"/>
                </a:moveTo>
                <a:cubicBezTo>
                  <a:pt x="2128084" y="2008949"/>
                  <a:pt x="2134225" y="2015090"/>
                  <a:pt x="2134225" y="2022665"/>
                </a:cubicBezTo>
                <a:cubicBezTo>
                  <a:pt x="2134225" y="2030240"/>
                  <a:pt x="2128084" y="2036381"/>
                  <a:pt x="2120506" y="2036381"/>
                </a:cubicBezTo>
                <a:cubicBezTo>
                  <a:pt x="2112930" y="2036381"/>
                  <a:pt x="2106789" y="2030240"/>
                  <a:pt x="2106789" y="2022665"/>
                </a:cubicBezTo>
                <a:cubicBezTo>
                  <a:pt x="2106789" y="2015090"/>
                  <a:pt x="2112930" y="2008949"/>
                  <a:pt x="2120506" y="2008949"/>
                </a:cubicBezTo>
                <a:close/>
                <a:moveTo>
                  <a:pt x="2016913" y="2008616"/>
                </a:moveTo>
                <a:cubicBezTo>
                  <a:pt x="2024487" y="2008616"/>
                  <a:pt x="2030629" y="2014757"/>
                  <a:pt x="2030629" y="2022332"/>
                </a:cubicBezTo>
                <a:cubicBezTo>
                  <a:pt x="2030629" y="2029907"/>
                  <a:pt x="2024487" y="2036048"/>
                  <a:pt x="2016913" y="2036048"/>
                </a:cubicBezTo>
                <a:cubicBezTo>
                  <a:pt x="2009334" y="2036048"/>
                  <a:pt x="2003197" y="2029907"/>
                  <a:pt x="2003197" y="2022332"/>
                </a:cubicBezTo>
                <a:cubicBezTo>
                  <a:pt x="2003197" y="2014757"/>
                  <a:pt x="2009334" y="2008616"/>
                  <a:pt x="2016913" y="2008616"/>
                </a:cubicBezTo>
                <a:close/>
                <a:moveTo>
                  <a:pt x="1913647" y="2008616"/>
                </a:moveTo>
                <a:cubicBezTo>
                  <a:pt x="1921219" y="2008616"/>
                  <a:pt x="1927356" y="2014757"/>
                  <a:pt x="1927356" y="2022332"/>
                </a:cubicBezTo>
                <a:cubicBezTo>
                  <a:pt x="1927356" y="2029907"/>
                  <a:pt x="1921219" y="2036048"/>
                  <a:pt x="1913647" y="2036048"/>
                </a:cubicBezTo>
                <a:cubicBezTo>
                  <a:pt x="1906070" y="2036048"/>
                  <a:pt x="1899928" y="2029907"/>
                  <a:pt x="1899928" y="2022332"/>
                </a:cubicBezTo>
                <a:cubicBezTo>
                  <a:pt x="1899928" y="2014757"/>
                  <a:pt x="1906070" y="2008616"/>
                  <a:pt x="1913647" y="2008616"/>
                </a:cubicBezTo>
                <a:close/>
                <a:moveTo>
                  <a:pt x="1810047" y="2008616"/>
                </a:moveTo>
                <a:cubicBezTo>
                  <a:pt x="1817624" y="2008616"/>
                  <a:pt x="1823761" y="2014757"/>
                  <a:pt x="1823761" y="2022332"/>
                </a:cubicBezTo>
                <a:cubicBezTo>
                  <a:pt x="1823761" y="2029907"/>
                  <a:pt x="1817624" y="2036048"/>
                  <a:pt x="1810047" y="2036048"/>
                </a:cubicBezTo>
                <a:cubicBezTo>
                  <a:pt x="1802470" y="2036048"/>
                  <a:pt x="1796328" y="2029907"/>
                  <a:pt x="1796328" y="2022332"/>
                </a:cubicBezTo>
                <a:cubicBezTo>
                  <a:pt x="1796328" y="2014757"/>
                  <a:pt x="1802470" y="2008616"/>
                  <a:pt x="1810047" y="2008616"/>
                </a:cubicBezTo>
                <a:close/>
                <a:moveTo>
                  <a:pt x="1706775" y="2008286"/>
                </a:moveTo>
                <a:cubicBezTo>
                  <a:pt x="1714354" y="2008286"/>
                  <a:pt x="1720496" y="2014427"/>
                  <a:pt x="1720496" y="2022002"/>
                </a:cubicBezTo>
                <a:cubicBezTo>
                  <a:pt x="1720496" y="2029577"/>
                  <a:pt x="1714354" y="2035718"/>
                  <a:pt x="1706775" y="2035718"/>
                </a:cubicBezTo>
                <a:cubicBezTo>
                  <a:pt x="1699203" y="2035718"/>
                  <a:pt x="1693067" y="2029577"/>
                  <a:pt x="1693067" y="2022002"/>
                </a:cubicBezTo>
                <a:cubicBezTo>
                  <a:pt x="1693067" y="2014427"/>
                  <a:pt x="1699203" y="2008286"/>
                  <a:pt x="1706775" y="2008286"/>
                </a:cubicBezTo>
                <a:close/>
                <a:moveTo>
                  <a:pt x="1603182" y="2008286"/>
                </a:moveTo>
                <a:cubicBezTo>
                  <a:pt x="1610751" y="2008286"/>
                  <a:pt x="1616891" y="2014427"/>
                  <a:pt x="1616891" y="2022002"/>
                </a:cubicBezTo>
                <a:cubicBezTo>
                  <a:pt x="1616891" y="2029577"/>
                  <a:pt x="1610751" y="2035718"/>
                  <a:pt x="1603182" y="2035718"/>
                </a:cubicBezTo>
                <a:cubicBezTo>
                  <a:pt x="1595601" y="2035718"/>
                  <a:pt x="1589464" y="2029577"/>
                  <a:pt x="1589464" y="2022002"/>
                </a:cubicBezTo>
                <a:cubicBezTo>
                  <a:pt x="1589464" y="2014427"/>
                  <a:pt x="1595601" y="2008286"/>
                  <a:pt x="1603182" y="2008286"/>
                </a:cubicBezTo>
                <a:close/>
                <a:moveTo>
                  <a:pt x="1499912" y="2008286"/>
                </a:moveTo>
                <a:cubicBezTo>
                  <a:pt x="1507488" y="2008286"/>
                  <a:pt x="1513632" y="2014427"/>
                  <a:pt x="1513632" y="2022002"/>
                </a:cubicBezTo>
                <a:cubicBezTo>
                  <a:pt x="1513632" y="2029577"/>
                  <a:pt x="1507488" y="2035718"/>
                  <a:pt x="1499912" y="2035718"/>
                </a:cubicBezTo>
                <a:cubicBezTo>
                  <a:pt x="1492341" y="2035718"/>
                  <a:pt x="1486197" y="2029577"/>
                  <a:pt x="1486197" y="2022002"/>
                </a:cubicBezTo>
                <a:cubicBezTo>
                  <a:pt x="1486197" y="2014427"/>
                  <a:pt x="1492341" y="2008286"/>
                  <a:pt x="1499912" y="2008286"/>
                </a:cubicBezTo>
                <a:close/>
                <a:moveTo>
                  <a:pt x="1396978" y="2008286"/>
                </a:moveTo>
                <a:cubicBezTo>
                  <a:pt x="1404552" y="2008286"/>
                  <a:pt x="1410694" y="2014427"/>
                  <a:pt x="1410694" y="2022002"/>
                </a:cubicBezTo>
                <a:cubicBezTo>
                  <a:pt x="1410694" y="2029577"/>
                  <a:pt x="1404552" y="2035718"/>
                  <a:pt x="1396978" y="2035718"/>
                </a:cubicBezTo>
                <a:cubicBezTo>
                  <a:pt x="1389404" y="2035718"/>
                  <a:pt x="1383262" y="2029577"/>
                  <a:pt x="1383262" y="2022002"/>
                </a:cubicBezTo>
                <a:cubicBezTo>
                  <a:pt x="1383262" y="2014427"/>
                  <a:pt x="1389404" y="2008286"/>
                  <a:pt x="1396978" y="2008286"/>
                </a:cubicBezTo>
                <a:close/>
                <a:moveTo>
                  <a:pt x="1293709" y="2008286"/>
                </a:moveTo>
                <a:cubicBezTo>
                  <a:pt x="1301286" y="2008286"/>
                  <a:pt x="1307428" y="2014427"/>
                  <a:pt x="1307428" y="2022002"/>
                </a:cubicBezTo>
                <a:cubicBezTo>
                  <a:pt x="1307428" y="2029577"/>
                  <a:pt x="1301286" y="2035718"/>
                  <a:pt x="1293709" y="2035718"/>
                </a:cubicBezTo>
                <a:cubicBezTo>
                  <a:pt x="1286136" y="2035718"/>
                  <a:pt x="1279997" y="2029577"/>
                  <a:pt x="1279997" y="2022002"/>
                </a:cubicBezTo>
                <a:cubicBezTo>
                  <a:pt x="1279997" y="2014427"/>
                  <a:pt x="1286136" y="2008286"/>
                  <a:pt x="1293709" y="2008286"/>
                </a:cubicBezTo>
                <a:close/>
                <a:moveTo>
                  <a:pt x="5597096" y="2007955"/>
                </a:moveTo>
                <a:cubicBezTo>
                  <a:pt x="5604671" y="2007955"/>
                  <a:pt x="5610812" y="2014096"/>
                  <a:pt x="5610812" y="2021671"/>
                </a:cubicBezTo>
                <a:cubicBezTo>
                  <a:pt x="5610812" y="2029246"/>
                  <a:pt x="5604671" y="2035387"/>
                  <a:pt x="5597096" y="2035387"/>
                </a:cubicBezTo>
                <a:cubicBezTo>
                  <a:pt x="5589521" y="2035387"/>
                  <a:pt x="5583380" y="2029246"/>
                  <a:pt x="5583380" y="2021671"/>
                </a:cubicBezTo>
                <a:cubicBezTo>
                  <a:pt x="5583380" y="2014096"/>
                  <a:pt x="5589521" y="2007955"/>
                  <a:pt x="5597096" y="2007955"/>
                </a:cubicBezTo>
                <a:close/>
                <a:moveTo>
                  <a:pt x="5655349" y="2005308"/>
                </a:moveTo>
                <a:cubicBezTo>
                  <a:pt x="5662924" y="2005308"/>
                  <a:pt x="5669065" y="2011449"/>
                  <a:pt x="5669065" y="2019024"/>
                </a:cubicBezTo>
                <a:cubicBezTo>
                  <a:pt x="5669065" y="2026599"/>
                  <a:pt x="5662924" y="2032740"/>
                  <a:pt x="5655349" y="2032740"/>
                </a:cubicBezTo>
                <a:cubicBezTo>
                  <a:pt x="5647774" y="2032740"/>
                  <a:pt x="5641633" y="2026599"/>
                  <a:pt x="5641633" y="2019024"/>
                </a:cubicBezTo>
                <a:cubicBezTo>
                  <a:pt x="5641633" y="2011449"/>
                  <a:pt x="5647774" y="2005308"/>
                  <a:pt x="5655349" y="2005308"/>
                </a:cubicBezTo>
                <a:close/>
                <a:moveTo>
                  <a:pt x="5254526" y="2003320"/>
                </a:moveTo>
                <a:cubicBezTo>
                  <a:pt x="5262101" y="2003320"/>
                  <a:pt x="5268242" y="2009461"/>
                  <a:pt x="5268242" y="2017036"/>
                </a:cubicBezTo>
                <a:cubicBezTo>
                  <a:pt x="5268242" y="2024611"/>
                  <a:pt x="5262101" y="2030752"/>
                  <a:pt x="5254526" y="2030752"/>
                </a:cubicBezTo>
                <a:cubicBezTo>
                  <a:pt x="5246951" y="2030752"/>
                  <a:pt x="5240810" y="2024611"/>
                  <a:pt x="5240810" y="2017036"/>
                </a:cubicBezTo>
                <a:cubicBezTo>
                  <a:pt x="5240810" y="2009461"/>
                  <a:pt x="5246951" y="2003320"/>
                  <a:pt x="5254526" y="2003320"/>
                </a:cubicBezTo>
                <a:close/>
                <a:moveTo>
                  <a:pt x="5712942" y="2002990"/>
                </a:moveTo>
                <a:cubicBezTo>
                  <a:pt x="5720517" y="2002990"/>
                  <a:pt x="5726658" y="2009131"/>
                  <a:pt x="5726658" y="2016706"/>
                </a:cubicBezTo>
                <a:cubicBezTo>
                  <a:pt x="5726658" y="2024281"/>
                  <a:pt x="5720517" y="2030422"/>
                  <a:pt x="5712942" y="2030422"/>
                </a:cubicBezTo>
                <a:cubicBezTo>
                  <a:pt x="5705367" y="2030422"/>
                  <a:pt x="5699226" y="2024281"/>
                  <a:pt x="5699226" y="2016706"/>
                </a:cubicBezTo>
                <a:cubicBezTo>
                  <a:pt x="5699226" y="2009131"/>
                  <a:pt x="5705367" y="2002990"/>
                  <a:pt x="5712942" y="2002990"/>
                </a:cubicBezTo>
                <a:close/>
                <a:moveTo>
                  <a:pt x="4405221" y="2002330"/>
                </a:moveTo>
                <a:cubicBezTo>
                  <a:pt x="4412796" y="2002330"/>
                  <a:pt x="4418937" y="2008471"/>
                  <a:pt x="4418937" y="2016046"/>
                </a:cubicBezTo>
                <a:cubicBezTo>
                  <a:pt x="4418937" y="2023621"/>
                  <a:pt x="4412796" y="2029762"/>
                  <a:pt x="4405221" y="2029762"/>
                </a:cubicBezTo>
                <a:cubicBezTo>
                  <a:pt x="4397646" y="2029762"/>
                  <a:pt x="4391505" y="2023621"/>
                  <a:pt x="4391505" y="2016046"/>
                </a:cubicBezTo>
                <a:cubicBezTo>
                  <a:pt x="4391505" y="2008471"/>
                  <a:pt x="4397646" y="2002330"/>
                  <a:pt x="4405221" y="2002330"/>
                </a:cubicBezTo>
                <a:close/>
                <a:moveTo>
                  <a:pt x="5769872" y="2001002"/>
                </a:moveTo>
                <a:cubicBezTo>
                  <a:pt x="5777447" y="2001002"/>
                  <a:pt x="5783588" y="2007143"/>
                  <a:pt x="5783588" y="2014718"/>
                </a:cubicBezTo>
                <a:cubicBezTo>
                  <a:pt x="5783588" y="2022293"/>
                  <a:pt x="5777447" y="2028434"/>
                  <a:pt x="5769872" y="2028434"/>
                </a:cubicBezTo>
                <a:cubicBezTo>
                  <a:pt x="5762297" y="2028434"/>
                  <a:pt x="5756156" y="2022293"/>
                  <a:pt x="5756156" y="2014718"/>
                </a:cubicBezTo>
                <a:cubicBezTo>
                  <a:pt x="5756156" y="2007143"/>
                  <a:pt x="5762297" y="2001002"/>
                  <a:pt x="5769872" y="2001002"/>
                </a:cubicBezTo>
                <a:close/>
                <a:moveTo>
                  <a:pt x="5028136" y="2000012"/>
                </a:moveTo>
                <a:cubicBezTo>
                  <a:pt x="5035711" y="2000012"/>
                  <a:pt x="5041852" y="2006153"/>
                  <a:pt x="5041852" y="2013728"/>
                </a:cubicBezTo>
                <a:cubicBezTo>
                  <a:pt x="5041852" y="2021303"/>
                  <a:pt x="5035711" y="2027444"/>
                  <a:pt x="5028136" y="2027444"/>
                </a:cubicBezTo>
                <a:cubicBezTo>
                  <a:pt x="5020561" y="2027444"/>
                  <a:pt x="5014420" y="2021303"/>
                  <a:pt x="5014420" y="2013728"/>
                </a:cubicBezTo>
                <a:cubicBezTo>
                  <a:pt x="5014420" y="2006153"/>
                  <a:pt x="5020561" y="2000012"/>
                  <a:pt x="5028136" y="2000012"/>
                </a:cubicBezTo>
                <a:close/>
                <a:moveTo>
                  <a:pt x="5826137" y="1999348"/>
                </a:moveTo>
                <a:cubicBezTo>
                  <a:pt x="5833712" y="1999348"/>
                  <a:pt x="5839853" y="2005489"/>
                  <a:pt x="5839853" y="2013064"/>
                </a:cubicBezTo>
                <a:cubicBezTo>
                  <a:pt x="5839853" y="2020639"/>
                  <a:pt x="5833712" y="2026780"/>
                  <a:pt x="5826137" y="2026780"/>
                </a:cubicBezTo>
                <a:cubicBezTo>
                  <a:pt x="5818562" y="2026780"/>
                  <a:pt x="5812421" y="2020639"/>
                  <a:pt x="5812421" y="2013064"/>
                </a:cubicBezTo>
                <a:cubicBezTo>
                  <a:pt x="5812421" y="2005489"/>
                  <a:pt x="5818562" y="1999348"/>
                  <a:pt x="5826137" y="1999348"/>
                </a:cubicBezTo>
                <a:close/>
                <a:moveTo>
                  <a:pt x="5882076" y="1998024"/>
                </a:moveTo>
                <a:cubicBezTo>
                  <a:pt x="5889651" y="1998024"/>
                  <a:pt x="5895792" y="2004165"/>
                  <a:pt x="5895792" y="2011740"/>
                </a:cubicBezTo>
                <a:cubicBezTo>
                  <a:pt x="5895792" y="2019315"/>
                  <a:pt x="5889651" y="2025456"/>
                  <a:pt x="5882076" y="2025456"/>
                </a:cubicBezTo>
                <a:cubicBezTo>
                  <a:pt x="5874501" y="2025456"/>
                  <a:pt x="5868360" y="2019315"/>
                  <a:pt x="5868360" y="2011740"/>
                </a:cubicBezTo>
                <a:cubicBezTo>
                  <a:pt x="5868360" y="2004165"/>
                  <a:pt x="5874501" y="1998024"/>
                  <a:pt x="5882076" y="1998024"/>
                </a:cubicBezTo>
                <a:close/>
                <a:moveTo>
                  <a:pt x="5937678" y="1996700"/>
                </a:moveTo>
                <a:cubicBezTo>
                  <a:pt x="5945253" y="1996700"/>
                  <a:pt x="5951394" y="2002841"/>
                  <a:pt x="5951394" y="2010416"/>
                </a:cubicBezTo>
                <a:cubicBezTo>
                  <a:pt x="5951394" y="2017991"/>
                  <a:pt x="5945253" y="2024132"/>
                  <a:pt x="5937678" y="2024132"/>
                </a:cubicBezTo>
                <a:cubicBezTo>
                  <a:pt x="5930103" y="2024132"/>
                  <a:pt x="5923962" y="2017991"/>
                  <a:pt x="5923962" y="2010416"/>
                </a:cubicBezTo>
                <a:cubicBezTo>
                  <a:pt x="5923962" y="2002841"/>
                  <a:pt x="5930103" y="1996700"/>
                  <a:pt x="5937678" y="1996700"/>
                </a:cubicBezTo>
                <a:close/>
                <a:moveTo>
                  <a:pt x="5992623" y="1995706"/>
                </a:moveTo>
                <a:cubicBezTo>
                  <a:pt x="6000198" y="1995706"/>
                  <a:pt x="6006339" y="2001847"/>
                  <a:pt x="6006339" y="2009422"/>
                </a:cubicBezTo>
                <a:cubicBezTo>
                  <a:pt x="6006339" y="2016997"/>
                  <a:pt x="6000198" y="2023138"/>
                  <a:pt x="5992623" y="2023138"/>
                </a:cubicBezTo>
                <a:cubicBezTo>
                  <a:pt x="5985048" y="2023138"/>
                  <a:pt x="5978907" y="2016997"/>
                  <a:pt x="5978907" y="2009422"/>
                </a:cubicBezTo>
                <a:cubicBezTo>
                  <a:pt x="5978907" y="2001847"/>
                  <a:pt x="5985048" y="1995706"/>
                  <a:pt x="5992623" y="1995706"/>
                </a:cubicBezTo>
                <a:close/>
                <a:moveTo>
                  <a:pt x="6047569" y="1994716"/>
                </a:moveTo>
                <a:cubicBezTo>
                  <a:pt x="6055144" y="1994716"/>
                  <a:pt x="6061285" y="2000857"/>
                  <a:pt x="6061285" y="2008432"/>
                </a:cubicBezTo>
                <a:cubicBezTo>
                  <a:pt x="6061285" y="2016007"/>
                  <a:pt x="6055144" y="2022148"/>
                  <a:pt x="6047569" y="2022148"/>
                </a:cubicBezTo>
                <a:cubicBezTo>
                  <a:pt x="6039994" y="2022148"/>
                  <a:pt x="6033853" y="2016007"/>
                  <a:pt x="6033853" y="2008432"/>
                </a:cubicBezTo>
                <a:cubicBezTo>
                  <a:pt x="6033853" y="2000857"/>
                  <a:pt x="6039994" y="1994716"/>
                  <a:pt x="6047569" y="1994716"/>
                </a:cubicBezTo>
                <a:close/>
                <a:moveTo>
                  <a:pt x="6102180" y="1994052"/>
                </a:moveTo>
                <a:cubicBezTo>
                  <a:pt x="6109755" y="1994052"/>
                  <a:pt x="6115896" y="2000193"/>
                  <a:pt x="6115896" y="2007768"/>
                </a:cubicBezTo>
                <a:cubicBezTo>
                  <a:pt x="6115896" y="2015343"/>
                  <a:pt x="6109755" y="2021484"/>
                  <a:pt x="6102180" y="2021484"/>
                </a:cubicBezTo>
                <a:cubicBezTo>
                  <a:pt x="6094605" y="2021484"/>
                  <a:pt x="6088464" y="2015343"/>
                  <a:pt x="6088464" y="2007768"/>
                </a:cubicBezTo>
                <a:cubicBezTo>
                  <a:pt x="6088464" y="2000193"/>
                  <a:pt x="6094605" y="1994052"/>
                  <a:pt x="6102180" y="1994052"/>
                </a:cubicBezTo>
                <a:close/>
                <a:moveTo>
                  <a:pt x="5321386" y="1993392"/>
                </a:moveTo>
                <a:cubicBezTo>
                  <a:pt x="5328961" y="1993392"/>
                  <a:pt x="5335102" y="1999533"/>
                  <a:pt x="5335102" y="2007108"/>
                </a:cubicBezTo>
                <a:cubicBezTo>
                  <a:pt x="5335102" y="2014683"/>
                  <a:pt x="5328961" y="2020824"/>
                  <a:pt x="5321386" y="2020824"/>
                </a:cubicBezTo>
                <a:cubicBezTo>
                  <a:pt x="5313811" y="2020824"/>
                  <a:pt x="5307670" y="2014683"/>
                  <a:pt x="5307670" y="2007108"/>
                </a:cubicBezTo>
                <a:cubicBezTo>
                  <a:pt x="5307670" y="1999533"/>
                  <a:pt x="5313811" y="1993392"/>
                  <a:pt x="5321386" y="1993392"/>
                </a:cubicBezTo>
                <a:close/>
                <a:moveTo>
                  <a:pt x="4485321" y="1993392"/>
                </a:moveTo>
                <a:cubicBezTo>
                  <a:pt x="4492896" y="1993392"/>
                  <a:pt x="4499037" y="1999533"/>
                  <a:pt x="4499037" y="2007108"/>
                </a:cubicBezTo>
                <a:cubicBezTo>
                  <a:pt x="4499037" y="2014683"/>
                  <a:pt x="4492896" y="2020824"/>
                  <a:pt x="4485321" y="2020824"/>
                </a:cubicBezTo>
                <a:cubicBezTo>
                  <a:pt x="4477746" y="2020824"/>
                  <a:pt x="4471605" y="2014683"/>
                  <a:pt x="4471605" y="2007108"/>
                </a:cubicBezTo>
                <a:cubicBezTo>
                  <a:pt x="4471605" y="1999533"/>
                  <a:pt x="4477746" y="1993392"/>
                  <a:pt x="4485321" y="1993392"/>
                </a:cubicBezTo>
                <a:close/>
                <a:moveTo>
                  <a:pt x="6156462" y="1993062"/>
                </a:moveTo>
                <a:cubicBezTo>
                  <a:pt x="6164037" y="1993062"/>
                  <a:pt x="6170178" y="1999203"/>
                  <a:pt x="6170178" y="2006778"/>
                </a:cubicBezTo>
                <a:cubicBezTo>
                  <a:pt x="6170178" y="2014353"/>
                  <a:pt x="6164037" y="2020494"/>
                  <a:pt x="6156462" y="2020494"/>
                </a:cubicBezTo>
                <a:cubicBezTo>
                  <a:pt x="6148887" y="2020494"/>
                  <a:pt x="6142746" y="2014353"/>
                  <a:pt x="6142746" y="2006778"/>
                </a:cubicBezTo>
                <a:cubicBezTo>
                  <a:pt x="6142746" y="1999203"/>
                  <a:pt x="6148887" y="1993062"/>
                  <a:pt x="6156462" y="1993062"/>
                </a:cubicBezTo>
                <a:close/>
                <a:moveTo>
                  <a:pt x="5145966" y="1992728"/>
                </a:moveTo>
                <a:cubicBezTo>
                  <a:pt x="5153541" y="1992728"/>
                  <a:pt x="5159682" y="1998869"/>
                  <a:pt x="5159682" y="2006444"/>
                </a:cubicBezTo>
                <a:cubicBezTo>
                  <a:pt x="5159682" y="2014019"/>
                  <a:pt x="5153541" y="2020160"/>
                  <a:pt x="5145966" y="2020160"/>
                </a:cubicBezTo>
                <a:cubicBezTo>
                  <a:pt x="5138391" y="2020160"/>
                  <a:pt x="5132250" y="2014019"/>
                  <a:pt x="5132250" y="2006444"/>
                </a:cubicBezTo>
                <a:cubicBezTo>
                  <a:pt x="5132250" y="1998869"/>
                  <a:pt x="5138391" y="1992728"/>
                  <a:pt x="5145966" y="1992728"/>
                </a:cubicBezTo>
                <a:close/>
                <a:moveTo>
                  <a:pt x="4660741" y="1992728"/>
                </a:moveTo>
                <a:cubicBezTo>
                  <a:pt x="4668316" y="1992728"/>
                  <a:pt x="4674457" y="1998869"/>
                  <a:pt x="4674457" y="2006444"/>
                </a:cubicBezTo>
                <a:cubicBezTo>
                  <a:pt x="4674457" y="2014019"/>
                  <a:pt x="4668316" y="2020160"/>
                  <a:pt x="4660741" y="2020160"/>
                </a:cubicBezTo>
                <a:cubicBezTo>
                  <a:pt x="4653166" y="2020160"/>
                  <a:pt x="4647025" y="2014019"/>
                  <a:pt x="4647025" y="2006444"/>
                </a:cubicBezTo>
                <a:cubicBezTo>
                  <a:pt x="4647025" y="1998869"/>
                  <a:pt x="4653166" y="1992728"/>
                  <a:pt x="4660741" y="1992728"/>
                </a:cubicBezTo>
                <a:close/>
                <a:moveTo>
                  <a:pt x="6210413" y="1992398"/>
                </a:moveTo>
                <a:cubicBezTo>
                  <a:pt x="6217988" y="1992398"/>
                  <a:pt x="6224129" y="1998539"/>
                  <a:pt x="6224129" y="2006114"/>
                </a:cubicBezTo>
                <a:cubicBezTo>
                  <a:pt x="6224129" y="2013689"/>
                  <a:pt x="6217988" y="2019830"/>
                  <a:pt x="6210413" y="2019830"/>
                </a:cubicBezTo>
                <a:cubicBezTo>
                  <a:pt x="6202838" y="2019830"/>
                  <a:pt x="6196697" y="2013689"/>
                  <a:pt x="6196697" y="2006114"/>
                </a:cubicBezTo>
                <a:cubicBezTo>
                  <a:pt x="6196697" y="1998539"/>
                  <a:pt x="6202838" y="1992398"/>
                  <a:pt x="6210413" y="1992398"/>
                </a:cubicBezTo>
                <a:close/>
                <a:moveTo>
                  <a:pt x="6264361" y="1992068"/>
                </a:moveTo>
                <a:cubicBezTo>
                  <a:pt x="6271936" y="1992068"/>
                  <a:pt x="6278077" y="1998209"/>
                  <a:pt x="6278077" y="2005784"/>
                </a:cubicBezTo>
                <a:cubicBezTo>
                  <a:pt x="6278077" y="2013359"/>
                  <a:pt x="6271936" y="2019500"/>
                  <a:pt x="6264361" y="2019500"/>
                </a:cubicBezTo>
                <a:cubicBezTo>
                  <a:pt x="6256786" y="2019500"/>
                  <a:pt x="6250645" y="2013359"/>
                  <a:pt x="6250645" y="2005784"/>
                </a:cubicBezTo>
                <a:cubicBezTo>
                  <a:pt x="6250645" y="1998209"/>
                  <a:pt x="6256786" y="1992068"/>
                  <a:pt x="6264361" y="1992068"/>
                </a:cubicBezTo>
                <a:close/>
                <a:moveTo>
                  <a:pt x="6317982" y="1991404"/>
                </a:moveTo>
                <a:cubicBezTo>
                  <a:pt x="6325557" y="1991404"/>
                  <a:pt x="6331698" y="1997545"/>
                  <a:pt x="6331698" y="2005120"/>
                </a:cubicBezTo>
                <a:cubicBezTo>
                  <a:pt x="6331698" y="2012695"/>
                  <a:pt x="6325557" y="2018836"/>
                  <a:pt x="6317982" y="2018836"/>
                </a:cubicBezTo>
                <a:cubicBezTo>
                  <a:pt x="6310407" y="2018836"/>
                  <a:pt x="6304266" y="2012695"/>
                  <a:pt x="6304266" y="2005120"/>
                </a:cubicBezTo>
                <a:cubicBezTo>
                  <a:pt x="6304266" y="1997545"/>
                  <a:pt x="6310407" y="1991404"/>
                  <a:pt x="6317982" y="1991404"/>
                </a:cubicBezTo>
                <a:close/>
                <a:moveTo>
                  <a:pt x="6371600" y="1991074"/>
                </a:moveTo>
                <a:cubicBezTo>
                  <a:pt x="6379175" y="1991074"/>
                  <a:pt x="6385316" y="1997215"/>
                  <a:pt x="6385316" y="2004790"/>
                </a:cubicBezTo>
                <a:cubicBezTo>
                  <a:pt x="6385316" y="2012365"/>
                  <a:pt x="6379175" y="2018506"/>
                  <a:pt x="6371600" y="2018506"/>
                </a:cubicBezTo>
                <a:cubicBezTo>
                  <a:pt x="6364025" y="2018506"/>
                  <a:pt x="6357884" y="2012365"/>
                  <a:pt x="6357884" y="2004790"/>
                </a:cubicBezTo>
                <a:cubicBezTo>
                  <a:pt x="6357884" y="1997215"/>
                  <a:pt x="6364025" y="1991074"/>
                  <a:pt x="6371600" y="1991074"/>
                </a:cubicBezTo>
                <a:close/>
                <a:moveTo>
                  <a:pt x="6424888" y="1990411"/>
                </a:moveTo>
                <a:cubicBezTo>
                  <a:pt x="6432463" y="1990411"/>
                  <a:pt x="6438604" y="1996552"/>
                  <a:pt x="6438604" y="2004127"/>
                </a:cubicBezTo>
                <a:cubicBezTo>
                  <a:pt x="6438604" y="2011702"/>
                  <a:pt x="6432463" y="2017843"/>
                  <a:pt x="6424888" y="2017843"/>
                </a:cubicBezTo>
                <a:cubicBezTo>
                  <a:pt x="6417313" y="2017843"/>
                  <a:pt x="6411172" y="2011702"/>
                  <a:pt x="6411172" y="2004127"/>
                </a:cubicBezTo>
                <a:cubicBezTo>
                  <a:pt x="6411172" y="1996552"/>
                  <a:pt x="6417313" y="1990411"/>
                  <a:pt x="6424888" y="1990411"/>
                </a:cubicBezTo>
                <a:close/>
                <a:moveTo>
                  <a:pt x="6478179" y="1990080"/>
                </a:moveTo>
                <a:cubicBezTo>
                  <a:pt x="6485754" y="1990080"/>
                  <a:pt x="6491895" y="1996221"/>
                  <a:pt x="6491895" y="2003796"/>
                </a:cubicBezTo>
                <a:cubicBezTo>
                  <a:pt x="6491895" y="2011371"/>
                  <a:pt x="6485754" y="2017512"/>
                  <a:pt x="6478179" y="2017512"/>
                </a:cubicBezTo>
                <a:cubicBezTo>
                  <a:pt x="6470604" y="2017512"/>
                  <a:pt x="6464463" y="2011371"/>
                  <a:pt x="6464463" y="2003796"/>
                </a:cubicBezTo>
                <a:cubicBezTo>
                  <a:pt x="6464463" y="1996221"/>
                  <a:pt x="6470604" y="1990080"/>
                  <a:pt x="6478179" y="1990080"/>
                </a:cubicBezTo>
                <a:close/>
                <a:moveTo>
                  <a:pt x="6531136" y="1989750"/>
                </a:moveTo>
                <a:cubicBezTo>
                  <a:pt x="6538711" y="1989750"/>
                  <a:pt x="6544852" y="1995891"/>
                  <a:pt x="6544852" y="2003466"/>
                </a:cubicBezTo>
                <a:cubicBezTo>
                  <a:pt x="6544852" y="2011041"/>
                  <a:pt x="6538711" y="2017182"/>
                  <a:pt x="6531136" y="2017182"/>
                </a:cubicBezTo>
                <a:cubicBezTo>
                  <a:pt x="6523561" y="2017182"/>
                  <a:pt x="6517420" y="2011041"/>
                  <a:pt x="6517420" y="2003466"/>
                </a:cubicBezTo>
                <a:cubicBezTo>
                  <a:pt x="6517420" y="1995891"/>
                  <a:pt x="6523561" y="1989750"/>
                  <a:pt x="6531136" y="1989750"/>
                </a:cubicBezTo>
                <a:close/>
                <a:moveTo>
                  <a:pt x="4983452" y="1989750"/>
                </a:moveTo>
                <a:cubicBezTo>
                  <a:pt x="4991027" y="1989750"/>
                  <a:pt x="4997168" y="1995891"/>
                  <a:pt x="4997168" y="2003466"/>
                </a:cubicBezTo>
                <a:cubicBezTo>
                  <a:pt x="4997168" y="2011041"/>
                  <a:pt x="4991027" y="2017182"/>
                  <a:pt x="4983452" y="2017182"/>
                </a:cubicBezTo>
                <a:cubicBezTo>
                  <a:pt x="4975877" y="2017182"/>
                  <a:pt x="4969736" y="2011041"/>
                  <a:pt x="4969736" y="2003466"/>
                </a:cubicBezTo>
                <a:cubicBezTo>
                  <a:pt x="4969736" y="1995891"/>
                  <a:pt x="4975877" y="1989750"/>
                  <a:pt x="4983452" y="1989750"/>
                </a:cubicBezTo>
                <a:close/>
                <a:moveTo>
                  <a:pt x="6584424" y="1989420"/>
                </a:moveTo>
                <a:cubicBezTo>
                  <a:pt x="6591999" y="1989420"/>
                  <a:pt x="6598140" y="1995561"/>
                  <a:pt x="6598140" y="2003136"/>
                </a:cubicBezTo>
                <a:cubicBezTo>
                  <a:pt x="6598140" y="2010711"/>
                  <a:pt x="6591999" y="2016852"/>
                  <a:pt x="6584424" y="2016852"/>
                </a:cubicBezTo>
                <a:cubicBezTo>
                  <a:pt x="6576849" y="2016852"/>
                  <a:pt x="6570708" y="2010711"/>
                  <a:pt x="6570708" y="2003136"/>
                </a:cubicBezTo>
                <a:cubicBezTo>
                  <a:pt x="6570708" y="1995561"/>
                  <a:pt x="6576849" y="1989420"/>
                  <a:pt x="6584424" y="1989420"/>
                </a:cubicBezTo>
                <a:close/>
                <a:moveTo>
                  <a:pt x="4570383" y="1989420"/>
                </a:moveTo>
                <a:cubicBezTo>
                  <a:pt x="4577958" y="1989420"/>
                  <a:pt x="4584099" y="1995561"/>
                  <a:pt x="4584099" y="2003136"/>
                </a:cubicBezTo>
                <a:cubicBezTo>
                  <a:pt x="4584099" y="2010711"/>
                  <a:pt x="4577958" y="2016852"/>
                  <a:pt x="4570383" y="2016852"/>
                </a:cubicBezTo>
                <a:cubicBezTo>
                  <a:pt x="4562808" y="2016852"/>
                  <a:pt x="4556667" y="2010711"/>
                  <a:pt x="4556667" y="2003136"/>
                </a:cubicBezTo>
                <a:cubicBezTo>
                  <a:pt x="4556667" y="1995561"/>
                  <a:pt x="4562808" y="1989420"/>
                  <a:pt x="4570383" y="1989420"/>
                </a:cubicBezTo>
                <a:close/>
                <a:moveTo>
                  <a:pt x="6637052" y="1989087"/>
                </a:moveTo>
                <a:cubicBezTo>
                  <a:pt x="6644627" y="1989087"/>
                  <a:pt x="6650768" y="1995228"/>
                  <a:pt x="6650768" y="2002803"/>
                </a:cubicBezTo>
                <a:cubicBezTo>
                  <a:pt x="6650768" y="2010378"/>
                  <a:pt x="6644627" y="2016519"/>
                  <a:pt x="6637052" y="2016519"/>
                </a:cubicBezTo>
                <a:cubicBezTo>
                  <a:pt x="6629477" y="2016519"/>
                  <a:pt x="6623336" y="2010378"/>
                  <a:pt x="6623336" y="2002803"/>
                </a:cubicBezTo>
                <a:cubicBezTo>
                  <a:pt x="6623336" y="1995228"/>
                  <a:pt x="6629477" y="1989087"/>
                  <a:pt x="6637052" y="1989087"/>
                </a:cubicBezTo>
                <a:close/>
                <a:moveTo>
                  <a:pt x="6690009" y="1988757"/>
                </a:moveTo>
                <a:cubicBezTo>
                  <a:pt x="6697584" y="1988757"/>
                  <a:pt x="6703725" y="1994898"/>
                  <a:pt x="6703725" y="2002473"/>
                </a:cubicBezTo>
                <a:cubicBezTo>
                  <a:pt x="6703725" y="2010048"/>
                  <a:pt x="6697584" y="2016189"/>
                  <a:pt x="6690009" y="2016189"/>
                </a:cubicBezTo>
                <a:cubicBezTo>
                  <a:pt x="6682434" y="2016189"/>
                  <a:pt x="6676293" y="2010048"/>
                  <a:pt x="6676293" y="2002473"/>
                </a:cubicBezTo>
                <a:cubicBezTo>
                  <a:pt x="6676293" y="1994898"/>
                  <a:pt x="6682434" y="1988757"/>
                  <a:pt x="6690009" y="1988757"/>
                </a:cubicBezTo>
                <a:close/>
                <a:moveTo>
                  <a:pt x="6795261" y="1988426"/>
                </a:moveTo>
                <a:cubicBezTo>
                  <a:pt x="6802836" y="1988426"/>
                  <a:pt x="6808977" y="1994567"/>
                  <a:pt x="6808977" y="2002142"/>
                </a:cubicBezTo>
                <a:cubicBezTo>
                  <a:pt x="6808977" y="2009717"/>
                  <a:pt x="6802836" y="2015858"/>
                  <a:pt x="6795261" y="2015858"/>
                </a:cubicBezTo>
                <a:cubicBezTo>
                  <a:pt x="6787686" y="2015858"/>
                  <a:pt x="6781545" y="2009717"/>
                  <a:pt x="6781545" y="2002142"/>
                </a:cubicBezTo>
                <a:cubicBezTo>
                  <a:pt x="6781545" y="1994567"/>
                  <a:pt x="6787686" y="1988426"/>
                  <a:pt x="6795261" y="1988426"/>
                </a:cubicBezTo>
                <a:close/>
                <a:moveTo>
                  <a:pt x="6742637" y="1988426"/>
                </a:moveTo>
                <a:cubicBezTo>
                  <a:pt x="6750212" y="1988426"/>
                  <a:pt x="6756353" y="1994567"/>
                  <a:pt x="6756353" y="2002142"/>
                </a:cubicBezTo>
                <a:cubicBezTo>
                  <a:pt x="6756353" y="2009717"/>
                  <a:pt x="6750212" y="2015858"/>
                  <a:pt x="6742637" y="2015858"/>
                </a:cubicBezTo>
                <a:cubicBezTo>
                  <a:pt x="6735062" y="2015858"/>
                  <a:pt x="6728921" y="2009717"/>
                  <a:pt x="6728921" y="2002142"/>
                </a:cubicBezTo>
                <a:cubicBezTo>
                  <a:pt x="6728921" y="1994567"/>
                  <a:pt x="6735062" y="1988426"/>
                  <a:pt x="6742637" y="1988426"/>
                </a:cubicBezTo>
                <a:close/>
                <a:moveTo>
                  <a:pt x="6900515" y="1988096"/>
                </a:moveTo>
                <a:cubicBezTo>
                  <a:pt x="6908090" y="1988096"/>
                  <a:pt x="6914231" y="1994237"/>
                  <a:pt x="6914231" y="2001812"/>
                </a:cubicBezTo>
                <a:cubicBezTo>
                  <a:pt x="6914231" y="2009387"/>
                  <a:pt x="6908090" y="2015528"/>
                  <a:pt x="6900515" y="2015528"/>
                </a:cubicBezTo>
                <a:cubicBezTo>
                  <a:pt x="6892940" y="2015528"/>
                  <a:pt x="6886799" y="2009387"/>
                  <a:pt x="6886799" y="2001812"/>
                </a:cubicBezTo>
                <a:cubicBezTo>
                  <a:pt x="6886799" y="1994237"/>
                  <a:pt x="6892940" y="1988096"/>
                  <a:pt x="6900515" y="1988096"/>
                </a:cubicBezTo>
                <a:close/>
                <a:moveTo>
                  <a:pt x="6847888" y="1988096"/>
                </a:moveTo>
                <a:cubicBezTo>
                  <a:pt x="6855463" y="1988096"/>
                  <a:pt x="6861604" y="1994237"/>
                  <a:pt x="6861604" y="2001812"/>
                </a:cubicBezTo>
                <a:cubicBezTo>
                  <a:pt x="6861604" y="2009387"/>
                  <a:pt x="6855463" y="2015528"/>
                  <a:pt x="6847888" y="2015528"/>
                </a:cubicBezTo>
                <a:cubicBezTo>
                  <a:pt x="6840313" y="2015528"/>
                  <a:pt x="6834172" y="2009387"/>
                  <a:pt x="6834172" y="2001812"/>
                </a:cubicBezTo>
                <a:cubicBezTo>
                  <a:pt x="6834172" y="1994237"/>
                  <a:pt x="6840313" y="1988096"/>
                  <a:pt x="6847888" y="1988096"/>
                </a:cubicBezTo>
                <a:close/>
                <a:moveTo>
                  <a:pt x="6952809" y="1987766"/>
                </a:moveTo>
                <a:cubicBezTo>
                  <a:pt x="6960384" y="1987766"/>
                  <a:pt x="6966525" y="1993907"/>
                  <a:pt x="6966525" y="2001482"/>
                </a:cubicBezTo>
                <a:cubicBezTo>
                  <a:pt x="6966525" y="2009057"/>
                  <a:pt x="6960384" y="2015198"/>
                  <a:pt x="6952809" y="2015198"/>
                </a:cubicBezTo>
                <a:cubicBezTo>
                  <a:pt x="6945234" y="2015198"/>
                  <a:pt x="6939093" y="2009057"/>
                  <a:pt x="6939093" y="2001482"/>
                </a:cubicBezTo>
                <a:cubicBezTo>
                  <a:pt x="6939093" y="1993907"/>
                  <a:pt x="6945234" y="1987766"/>
                  <a:pt x="6952809" y="1987766"/>
                </a:cubicBezTo>
                <a:close/>
                <a:moveTo>
                  <a:pt x="7110028" y="1987433"/>
                </a:moveTo>
                <a:cubicBezTo>
                  <a:pt x="7117603" y="1987433"/>
                  <a:pt x="7123744" y="1993574"/>
                  <a:pt x="7123744" y="2001149"/>
                </a:cubicBezTo>
                <a:cubicBezTo>
                  <a:pt x="7123744" y="2008724"/>
                  <a:pt x="7117603" y="2014865"/>
                  <a:pt x="7110028" y="2014865"/>
                </a:cubicBezTo>
                <a:cubicBezTo>
                  <a:pt x="7102453" y="2014865"/>
                  <a:pt x="7096312" y="2008724"/>
                  <a:pt x="7096312" y="2001149"/>
                </a:cubicBezTo>
                <a:cubicBezTo>
                  <a:pt x="7096312" y="1993574"/>
                  <a:pt x="7102453" y="1987433"/>
                  <a:pt x="7110028" y="1987433"/>
                </a:cubicBezTo>
                <a:close/>
                <a:moveTo>
                  <a:pt x="7057734" y="1987433"/>
                </a:moveTo>
                <a:cubicBezTo>
                  <a:pt x="7065309" y="1987433"/>
                  <a:pt x="7071450" y="1993574"/>
                  <a:pt x="7071450" y="2001149"/>
                </a:cubicBezTo>
                <a:cubicBezTo>
                  <a:pt x="7071450" y="2008724"/>
                  <a:pt x="7065309" y="2014865"/>
                  <a:pt x="7057734" y="2014865"/>
                </a:cubicBezTo>
                <a:cubicBezTo>
                  <a:pt x="7050159" y="2014865"/>
                  <a:pt x="7044018" y="2008724"/>
                  <a:pt x="7044018" y="2001149"/>
                </a:cubicBezTo>
                <a:cubicBezTo>
                  <a:pt x="7044018" y="1993574"/>
                  <a:pt x="7050159" y="1987433"/>
                  <a:pt x="7057734" y="1987433"/>
                </a:cubicBezTo>
                <a:close/>
                <a:moveTo>
                  <a:pt x="7005437" y="1987433"/>
                </a:moveTo>
                <a:cubicBezTo>
                  <a:pt x="7013012" y="1987433"/>
                  <a:pt x="7019153" y="1993574"/>
                  <a:pt x="7019153" y="2001149"/>
                </a:cubicBezTo>
                <a:cubicBezTo>
                  <a:pt x="7019153" y="2008724"/>
                  <a:pt x="7013012" y="2014865"/>
                  <a:pt x="7005437" y="2014865"/>
                </a:cubicBezTo>
                <a:cubicBezTo>
                  <a:pt x="6997862" y="2014865"/>
                  <a:pt x="6991721" y="2008724"/>
                  <a:pt x="6991721" y="2001149"/>
                </a:cubicBezTo>
                <a:cubicBezTo>
                  <a:pt x="6991721" y="1993574"/>
                  <a:pt x="6997862" y="1987433"/>
                  <a:pt x="7005437" y="1987433"/>
                </a:cubicBezTo>
                <a:close/>
                <a:moveTo>
                  <a:pt x="7214289" y="1987103"/>
                </a:moveTo>
                <a:cubicBezTo>
                  <a:pt x="7221864" y="1987103"/>
                  <a:pt x="7228005" y="1993244"/>
                  <a:pt x="7228005" y="2000819"/>
                </a:cubicBezTo>
                <a:cubicBezTo>
                  <a:pt x="7228005" y="2008394"/>
                  <a:pt x="7221864" y="2014535"/>
                  <a:pt x="7214289" y="2014535"/>
                </a:cubicBezTo>
                <a:cubicBezTo>
                  <a:pt x="7206714" y="2014535"/>
                  <a:pt x="7200573" y="2008394"/>
                  <a:pt x="7200573" y="2000819"/>
                </a:cubicBezTo>
                <a:cubicBezTo>
                  <a:pt x="7200573" y="1993244"/>
                  <a:pt x="7206714" y="1987103"/>
                  <a:pt x="7214289" y="1987103"/>
                </a:cubicBezTo>
                <a:close/>
                <a:moveTo>
                  <a:pt x="7162322" y="1987103"/>
                </a:moveTo>
                <a:cubicBezTo>
                  <a:pt x="7169897" y="1987103"/>
                  <a:pt x="7176038" y="1993244"/>
                  <a:pt x="7176038" y="2000819"/>
                </a:cubicBezTo>
                <a:cubicBezTo>
                  <a:pt x="7176038" y="2008394"/>
                  <a:pt x="7169897" y="2014535"/>
                  <a:pt x="7162322" y="2014535"/>
                </a:cubicBezTo>
                <a:cubicBezTo>
                  <a:pt x="7154747" y="2014535"/>
                  <a:pt x="7148606" y="2008394"/>
                  <a:pt x="7148606" y="2000819"/>
                </a:cubicBezTo>
                <a:cubicBezTo>
                  <a:pt x="7148606" y="1993244"/>
                  <a:pt x="7154747" y="1987103"/>
                  <a:pt x="7162322" y="1987103"/>
                </a:cubicBezTo>
                <a:close/>
                <a:moveTo>
                  <a:pt x="2592497" y="1987103"/>
                </a:moveTo>
                <a:cubicBezTo>
                  <a:pt x="2600070" y="1987103"/>
                  <a:pt x="2606213" y="1993244"/>
                  <a:pt x="2606213" y="2000819"/>
                </a:cubicBezTo>
                <a:cubicBezTo>
                  <a:pt x="2606213" y="2008394"/>
                  <a:pt x="2600070" y="2014535"/>
                  <a:pt x="2592497" y="2014535"/>
                </a:cubicBezTo>
                <a:cubicBezTo>
                  <a:pt x="2584924" y="2014535"/>
                  <a:pt x="2578775" y="2008394"/>
                  <a:pt x="2578775" y="2000819"/>
                </a:cubicBezTo>
                <a:cubicBezTo>
                  <a:pt x="2578775" y="1993244"/>
                  <a:pt x="2584924" y="1987103"/>
                  <a:pt x="2592497" y="1987103"/>
                </a:cubicBezTo>
                <a:close/>
                <a:moveTo>
                  <a:pt x="7370844" y="1986772"/>
                </a:moveTo>
                <a:cubicBezTo>
                  <a:pt x="7378419" y="1986772"/>
                  <a:pt x="7384560" y="1992913"/>
                  <a:pt x="7384560" y="2000488"/>
                </a:cubicBezTo>
                <a:cubicBezTo>
                  <a:pt x="7384560" y="2008063"/>
                  <a:pt x="7378419" y="2014204"/>
                  <a:pt x="7370844" y="2014204"/>
                </a:cubicBezTo>
                <a:cubicBezTo>
                  <a:pt x="7363269" y="2014204"/>
                  <a:pt x="7357128" y="2008063"/>
                  <a:pt x="7357128" y="2000488"/>
                </a:cubicBezTo>
                <a:cubicBezTo>
                  <a:pt x="7357128" y="1992913"/>
                  <a:pt x="7363269" y="1986772"/>
                  <a:pt x="7370844" y="1986772"/>
                </a:cubicBezTo>
                <a:close/>
                <a:moveTo>
                  <a:pt x="7318547" y="1986772"/>
                </a:moveTo>
                <a:cubicBezTo>
                  <a:pt x="7326122" y="1986772"/>
                  <a:pt x="7332263" y="1992913"/>
                  <a:pt x="7332263" y="2000488"/>
                </a:cubicBezTo>
                <a:cubicBezTo>
                  <a:pt x="7332263" y="2008063"/>
                  <a:pt x="7326122" y="2014204"/>
                  <a:pt x="7318547" y="2014204"/>
                </a:cubicBezTo>
                <a:cubicBezTo>
                  <a:pt x="7310972" y="2014204"/>
                  <a:pt x="7304831" y="2008063"/>
                  <a:pt x="7304831" y="2000488"/>
                </a:cubicBezTo>
                <a:cubicBezTo>
                  <a:pt x="7304831" y="1992913"/>
                  <a:pt x="7310972" y="1986772"/>
                  <a:pt x="7318547" y="1986772"/>
                </a:cubicBezTo>
                <a:close/>
                <a:moveTo>
                  <a:pt x="7266583" y="1986772"/>
                </a:moveTo>
                <a:cubicBezTo>
                  <a:pt x="7274158" y="1986772"/>
                  <a:pt x="7280299" y="1992913"/>
                  <a:pt x="7280299" y="2000488"/>
                </a:cubicBezTo>
                <a:cubicBezTo>
                  <a:pt x="7280299" y="2008063"/>
                  <a:pt x="7274158" y="2014204"/>
                  <a:pt x="7266583" y="2014204"/>
                </a:cubicBezTo>
                <a:cubicBezTo>
                  <a:pt x="7259008" y="2014204"/>
                  <a:pt x="7252867" y="2008063"/>
                  <a:pt x="7252867" y="2000488"/>
                </a:cubicBezTo>
                <a:cubicBezTo>
                  <a:pt x="7252867" y="1992913"/>
                  <a:pt x="7259008" y="1986772"/>
                  <a:pt x="7266583" y="1986772"/>
                </a:cubicBezTo>
                <a:close/>
                <a:moveTo>
                  <a:pt x="2488235" y="1986772"/>
                </a:moveTo>
                <a:cubicBezTo>
                  <a:pt x="2495810" y="1986772"/>
                  <a:pt x="2501953" y="1992913"/>
                  <a:pt x="2501953" y="2000488"/>
                </a:cubicBezTo>
                <a:cubicBezTo>
                  <a:pt x="2501953" y="2008063"/>
                  <a:pt x="2495810" y="2014204"/>
                  <a:pt x="2488235" y="2014204"/>
                </a:cubicBezTo>
                <a:cubicBezTo>
                  <a:pt x="2480655" y="2014204"/>
                  <a:pt x="2474520" y="2008063"/>
                  <a:pt x="2474520" y="2000488"/>
                </a:cubicBezTo>
                <a:cubicBezTo>
                  <a:pt x="2474520" y="1992913"/>
                  <a:pt x="2480655" y="1986772"/>
                  <a:pt x="2488235" y="1986772"/>
                </a:cubicBezTo>
                <a:close/>
                <a:moveTo>
                  <a:pt x="7578702" y="1986442"/>
                </a:moveTo>
                <a:cubicBezTo>
                  <a:pt x="7586277" y="1986442"/>
                  <a:pt x="7592418" y="1992583"/>
                  <a:pt x="7592418" y="2000158"/>
                </a:cubicBezTo>
                <a:cubicBezTo>
                  <a:pt x="7592418" y="2007733"/>
                  <a:pt x="7586277" y="2013874"/>
                  <a:pt x="7578702" y="2013874"/>
                </a:cubicBezTo>
                <a:cubicBezTo>
                  <a:pt x="7571127" y="2013874"/>
                  <a:pt x="7564986" y="2007733"/>
                  <a:pt x="7564986" y="2000158"/>
                </a:cubicBezTo>
                <a:cubicBezTo>
                  <a:pt x="7564986" y="1992583"/>
                  <a:pt x="7571127" y="1986442"/>
                  <a:pt x="7578702" y="1986442"/>
                </a:cubicBezTo>
                <a:close/>
                <a:moveTo>
                  <a:pt x="7526739" y="1986442"/>
                </a:moveTo>
                <a:cubicBezTo>
                  <a:pt x="7534314" y="1986442"/>
                  <a:pt x="7540455" y="1992583"/>
                  <a:pt x="7540455" y="2000158"/>
                </a:cubicBezTo>
                <a:cubicBezTo>
                  <a:pt x="7540455" y="2007733"/>
                  <a:pt x="7534314" y="2013874"/>
                  <a:pt x="7526739" y="2013874"/>
                </a:cubicBezTo>
                <a:cubicBezTo>
                  <a:pt x="7519164" y="2013874"/>
                  <a:pt x="7513023" y="2007733"/>
                  <a:pt x="7513023" y="2000158"/>
                </a:cubicBezTo>
                <a:cubicBezTo>
                  <a:pt x="7513023" y="1992583"/>
                  <a:pt x="7519164" y="1986442"/>
                  <a:pt x="7526739" y="1986442"/>
                </a:cubicBezTo>
                <a:close/>
                <a:moveTo>
                  <a:pt x="7474771" y="1986442"/>
                </a:moveTo>
                <a:cubicBezTo>
                  <a:pt x="7482346" y="1986442"/>
                  <a:pt x="7488487" y="1992583"/>
                  <a:pt x="7488487" y="2000158"/>
                </a:cubicBezTo>
                <a:cubicBezTo>
                  <a:pt x="7488487" y="2007733"/>
                  <a:pt x="7482346" y="2013874"/>
                  <a:pt x="7474771" y="2013874"/>
                </a:cubicBezTo>
                <a:cubicBezTo>
                  <a:pt x="7467196" y="2013874"/>
                  <a:pt x="7461055" y="2007733"/>
                  <a:pt x="7461055" y="2000158"/>
                </a:cubicBezTo>
                <a:cubicBezTo>
                  <a:pt x="7461055" y="1992583"/>
                  <a:pt x="7467196" y="1986442"/>
                  <a:pt x="7474771" y="1986442"/>
                </a:cubicBezTo>
                <a:close/>
                <a:moveTo>
                  <a:pt x="7422808" y="1986442"/>
                </a:moveTo>
                <a:cubicBezTo>
                  <a:pt x="7430383" y="1986442"/>
                  <a:pt x="7436524" y="1992583"/>
                  <a:pt x="7436524" y="2000158"/>
                </a:cubicBezTo>
                <a:cubicBezTo>
                  <a:pt x="7436524" y="2007733"/>
                  <a:pt x="7430383" y="2013874"/>
                  <a:pt x="7422808" y="2013874"/>
                </a:cubicBezTo>
                <a:cubicBezTo>
                  <a:pt x="7415233" y="2013874"/>
                  <a:pt x="7409092" y="2007733"/>
                  <a:pt x="7409092" y="2000158"/>
                </a:cubicBezTo>
                <a:cubicBezTo>
                  <a:pt x="7409092" y="1992583"/>
                  <a:pt x="7415233" y="1986442"/>
                  <a:pt x="7422808" y="1986442"/>
                </a:cubicBezTo>
                <a:close/>
                <a:moveTo>
                  <a:pt x="4846092" y="1986442"/>
                </a:moveTo>
                <a:cubicBezTo>
                  <a:pt x="4853667" y="1986442"/>
                  <a:pt x="4859808" y="1992583"/>
                  <a:pt x="4859808" y="2000158"/>
                </a:cubicBezTo>
                <a:cubicBezTo>
                  <a:pt x="4859808" y="2007733"/>
                  <a:pt x="4853667" y="2013874"/>
                  <a:pt x="4846092" y="2013874"/>
                </a:cubicBezTo>
                <a:cubicBezTo>
                  <a:pt x="4838517" y="2013874"/>
                  <a:pt x="4832376" y="2007733"/>
                  <a:pt x="4832376" y="2000158"/>
                </a:cubicBezTo>
                <a:cubicBezTo>
                  <a:pt x="4832376" y="1992583"/>
                  <a:pt x="4838517" y="1986442"/>
                  <a:pt x="4846092" y="1986442"/>
                </a:cubicBezTo>
                <a:close/>
                <a:moveTo>
                  <a:pt x="2383975" y="1986442"/>
                </a:moveTo>
                <a:cubicBezTo>
                  <a:pt x="2391549" y="1986442"/>
                  <a:pt x="2397686" y="1992583"/>
                  <a:pt x="2397686" y="2000158"/>
                </a:cubicBezTo>
                <a:cubicBezTo>
                  <a:pt x="2397686" y="2007733"/>
                  <a:pt x="2391549" y="2013874"/>
                  <a:pt x="2383975" y="2013874"/>
                </a:cubicBezTo>
                <a:cubicBezTo>
                  <a:pt x="2376397" y="2013874"/>
                  <a:pt x="2370257" y="2007733"/>
                  <a:pt x="2370257" y="2000158"/>
                </a:cubicBezTo>
                <a:cubicBezTo>
                  <a:pt x="2370257" y="1992583"/>
                  <a:pt x="2376397" y="1986442"/>
                  <a:pt x="2383975" y="1986442"/>
                </a:cubicBezTo>
                <a:close/>
                <a:moveTo>
                  <a:pt x="2280044" y="1986442"/>
                </a:moveTo>
                <a:cubicBezTo>
                  <a:pt x="2287620" y="1986442"/>
                  <a:pt x="2293758" y="1992583"/>
                  <a:pt x="2293758" y="2000158"/>
                </a:cubicBezTo>
                <a:cubicBezTo>
                  <a:pt x="2293758" y="2007733"/>
                  <a:pt x="2287620" y="2013874"/>
                  <a:pt x="2280044" y="2013874"/>
                </a:cubicBezTo>
                <a:cubicBezTo>
                  <a:pt x="2272470" y="2013874"/>
                  <a:pt x="2266332" y="2007733"/>
                  <a:pt x="2266332" y="2000158"/>
                </a:cubicBezTo>
                <a:cubicBezTo>
                  <a:pt x="2266332" y="1992583"/>
                  <a:pt x="2272470" y="1986442"/>
                  <a:pt x="2280044" y="1986442"/>
                </a:cubicBezTo>
                <a:close/>
                <a:moveTo>
                  <a:pt x="7786231" y="1986109"/>
                </a:moveTo>
                <a:cubicBezTo>
                  <a:pt x="7793806" y="1986109"/>
                  <a:pt x="7799947" y="1992250"/>
                  <a:pt x="7799947" y="1999825"/>
                </a:cubicBezTo>
                <a:cubicBezTo>
                  <a:pt x="7799947" y="2007400"/>
                  <a:pt x="7793806" y="2013541"/>
                  <a:pt x="7786231" y="2013541"/>
                </a:cubicBezTo>
                <a:cubicBezTo>
                  <a:pt x="7778656" y="2013541"/>
                  <a:pt x="7772515" y="2007400"/>
                  <a:pt x="7772515" y="1999825"/>
                </a:cubicBezTo>
                <a:cubicBezTo>
                  <a:pt x="7772515" y="1992250"/>
                  <a:pt x="7778656" y="1986109"/>
                  <a:pt x="7786231" y="1986109"/>
                </a:cubicBezTo>
                <a:close/>
                <a:moveTo>
                  <a:pt x="7734597" y="1986109"/>
                </a:moveTo>
                <a:cubicBezTo>
                  <a:pt x="7742172" y="1986109"/>
                  <a:pt x="7748313" y="1992250"/>
                  <a:pt x="7748313" y="1999825"/>
                </a:cubicBezTo>
                <a:cubicBezTo>
                  <a:pt x="7748313" y="2007400"/>
                  <a:pt x="7742172" y="2013541"/>
                  <a:pt x="7734597" y="2013541"/>
                </a:cubicBezTo>
                <a:cubicBezTo>
                  <a:pt x="7727022" y="2013541"/>
                  <a:pt x="7720881" y="2007400"/>
                  <a:pt x="7720881" y="1999825"/>
                </a:cubicBezTo>
                <a:cubicBezTo>
                  <a:pt x="7720881" y="1992250"/>
                  <a:pt x="7727022" y="1986109"/>
                  <a:pt x="7734597" y="1986109"/>
                </a:cubicBezTo>
                <a:close/>
                <a:moveTo>
                  <a:pt x="7682630" y="1986109"/>
                </a:moveTo>
                <a:cubicBezTo>
                  <a:pt x="7690205" y="1986109"/>
                  <a:pt x="7696346" y="1992250"/>
                  <a:pt x="7696346" y="1999825"/>
                </a:cubicBezTo>
                <a:cubicBezTo>
                  <a:pt x="7696346" y="2007400"/>
                  <a:pt x="7690205" y="2013541"/>
                  <a:pt x="7682630" y="2013541"/>
                </a:cubicBezTo>
                <a:cubicBezTo>
                  <a:pt x="7675055" y="2013541"/>
                  <a:pt x="7668914" y="2007400"/>
                  <a:pt x="7668914" y="1999825"/>
                </a:cubicBezTo>
                <a:cubicBezTo>
                  <a:pt x="7668914" y="1992250"/>
                  <a:pt x="7675055" y="1986109"/>
                  <a:pt x="7682630" y="1986109"/>
                </a:cubicBezTo>
                <a:close/>
                <a:moveTo>
                  <a:pt x="7630666" y="1986109"/>
                </a:moveTo>
                <a:cubicBezTo>
                  <a:pt x="7638241" y="1986109"/>
                  <a:pt x="7644382" y="1992250"/>
                  <a:pt x="7644382" y="1999825"/>
                </a:cubicBezTo>
                <a:cubicBezTo>
                  <a:pt x="7644382" y="2007400"/>
                  <a:pt x="7638241" y="2013541"/>
                  <a:pt x="7630666" y="2013541"/>
                </a:cubicBezTo>
                <a:cubicBezTo>
                  <a:pt x="7623091" y="2013541"/>
                  <a:pt x="7616950" y="2007400"/>
                  <a:pt x="7616950" y="1999825"/>
                </a:cubicBezTo>
                <a:cubicBezTo>
                  <a:pt x="7616950" y="1992250"/>
                  <a:pt x="7623091" y="1986109"/>
                  <a:pt x="7630666" y="1986109"/>
                </a:cubicBezTo>
                <a:close/>
                <a:moveTo>
                  <a:pt x="2176111" y="1986109"/>
                </a:moveTo>
                <a:cubicBezTo>
                  <a:pt x="2183689" y="1986109"/>
                  <a:pt x="2189830" y="1992250"/>
                  <a:pt x="2189830" y="1999825"/>
                </a:cubicBezTo>
                <a:cubicBezTo>
                  <a:pt x="2189830" y="2007400"/>
                  <a:pt x="2183689" y="2013541"/>
                  <a:pt x="2176111" y="2013541"/>
                </a:cubicBezTo>
                <a:cubicBezTo>
                  <a:pt x="2168538" y="2013541"/>
                  <a:pt x="2162397" y="2007400"/>
                  <a:pt x="2162397" y="1999825"/>
                </a:cubicBezTo>
                <a:cubicBezTo>
                  <a:pt x="2162397" y="1992250"/>
                  <a:pt x="2168538" y="1986109"/>
                  <a:pt x="2176111" y="1986109"/>
                </a:cubicBezTo>
                <a:close/>
                <a:moveTo>
                  <a:pt x="2072512" y="1986109"/>
                </a:moveTo>
                <a:cubicBezTo>
                  <a:pt x="2080088" y="1986109"/>
                  <a:pt x="2086235" y="1992250"/>
                  <a:pt x="2086235" y="1999825"/>
                </a:cubicBezTo>
                <a:cubicBezTo>
                  <a:pt x="2086235" y="2007400"/>
                  <a:pt x="2080088" y="2013541"/>
                  <a:pt x="2072512" y="2013541"/>
                </a:cubicBezTo>
                <a:cubicBezTo>
                  <a:pt x="2064945" y="2013541"/>
                  <a:pt x="2058798" y="2007400"/>
                  <a:pt x="2058798" y="1999825"/>
                </a:cubicBezTo>
                <a:cubicBezTo>
                  <a:pt x="2058798" y="1992250"/>
                  <a:pt x="2064945" y="1986109"/>
                  <a:pt x="2072512" y="1986109"/>
                </a:cubicBezTo>
                <a:close/>
                <a:moveTo>
                  <a:pt x="8045393" y="1985779"/>
                </a:moveTo>
                <a:cubicBezTo>
                  <a:pt x="8052968" y="1985779"/>
                  <a:pt x="8059109" y="1991920"/>
                  <a:pt x="8059109" y="1999495"/>
                </a:cubicBezTo>
                <a:cubicBezTo>
                  <a:pt x="8059109" y="2007070"/>
                  <a:pt x="8052968" y="2013211"/>
                  <a:pt x="8045393" y="2013211"/>
                </a:cubicBezTo>
                <a:cubicBezTo>
                  <a:pt x="8037818" y="2013211"/>
                  <a:pt x="8031677" y="2007070"/>
                  <a:pt x="8031677" y="1999495"/>
                </a:cubicBezTo>
                <a:cubicBezTo>
                  <a:pt x="8031677" y="1991920"/>
                  <a:pt x="8037818" y="1985779"/>
                  <a:pt x="8045393" y="1985779"/>
                </a:cubicBezTo>
                <a:close/>
                <a:moveTo>
                  <a:pt x="7993425" y="1985779"/>
                </a:moveTo>
                <a:cubicBezTo>
                  <a:pt x="8001000" y="1985779"/>
                  <a:pt x="8007141" y="1991920"/>
                  <a:pt x="8007141" y="1999495"/>
                </a:cubicBezTo>
                <a:cubicBezTo>
                  <a:pt x="8007141" y="2007070"/>
                  <a:pt x="8001000" y="2013211"/>
                  <a:pt x="7993425" y="2013211"/>
                </a:cubicBezTo>
                <a:cubicBezTo>
                  <a:pt x="7985850" y="2013211"/>
                  <a:pt x="7979709" y="2007070"/>
                  <a:pt x="7979709" y="1999495"/>
                </a:cubicBezTo>
                <a:cubicBezTo>
                  <a:pt x="7979709" y="1991920"/>
                  <a:pt x="7985850" y="1985779"/>
                  <a:pt x="7993425" y="1985779"/>
                </a:cubicBezTo>
                <a:close/>
                <a:moveTo>
                  <a:pt x="7941792" y="1985779"/>
                </a:moveTo>
                <a:cubicBezTo>
                  <a:pt x="7949367" y="1985779"/>
                  <a:pt x="7955508" y="1991920"/>
                  <a:pt x="7955508" y="1999495"/>
                </a:cubicBezTo>
                <a:cubicBezTo>
                  <a:pt x="7955508" y="2007070"/>
                  <a:pt x="7949367" y="2013211"/>
                  <a:pt x="7941792" y="2013211"/>
                </a:cubicBezTo>
                <a:cubicBezTo>
                  <a:pt x="7934217" y="2013211"/>
                  <a:pt x="7928076" y="2007070"/>
                  <a:pt x="7928076" y="1999495"/>
                </a:cubicBezTo>
                <a:cubicBezTo>
                  <a:pt x="7928076" y="1991920"/>
                  <a:pt x="7934217" y="1985779"/>
                  <a:pt x="7941792" y="1985779"/>
                </a:cubicBezTo>
                <a:close/>
                <a:moveTo>
                  <a:pt x="7890144" y="1985779"/>
                </a:moveTo>
                <a:cubicBezTo>
                  <a:pt x="7897719" y="1985779"/>
                  <a:pt x="7903860" y="1991920"/>
                  <a:pt x="7903860" y="1999495"/>
                </a:cubicBezTo>
                <a:cubicBezTo>
                  <a:pt x="7903860" y="2007070"/>
                  <a:pt x="7897719" y="2013211"/>
                  <a:pt x="7890144" y="2013211"/>
                </a:cubicBezTo>
                <a:cubicBezTo>
                  <a:pt x="7882569" y="2013211"/>
                  <a:pt x="7876428" y="2007070"/>
                  <a:pt x="7876428" y="1999495"/>
                </a:cubicBezTo>
                <a:cubicBezTo>
                  <a:pt x="7876428" y="1991920"/>
                  <a:pt x="7882569" y="1985779"/>
                  <a:pt x="7890144" y="1985779"/>
                </a:cubicBezTo>
                <a:close/>
                <a:moveTo>
                  <a:pt x="7838194" y="1985779"/>
                </a:moveTo>
                <a:cubicBezTo>
                  <a:pt x="7845769" y="1985779"/>
                  <a:pt x="7851910" y="1991920"/>
                  <a:pt x="7851910" y="1999495"/>
                </a:cubicBezTo>
                <a:cubicBezTo>
                  <a:pt x="7851910" y="2007070"/>
                  <a:pt x="7845769" y="2013211"/>
                  <a:pt x="7838194" y="2013211"/>
                </a:cubicBezTo>
                <a:cubicBezTo>
                  <a:pt x="7830619" y="2013211"/>
                  <a:pt x="7824478" y="2007070"/>
                  <a:pt x="7824478" y="1999495"/>
                </a:cubicBezTo>
                <a:cubicBezTo>
                  <a:pt x="7824478" y="1991920"/>
                  <a:pt x="7830619" y="1985779"/>
                  <a:pt x="7838194" y="1985779"/>
                </a:cubicBezTo>
                <a:close/>
                <a:moveTo>
                  <a:pt x="1968589" y="1985779"/>
                </a:moveTo>
                <a:cubicBezTo>
                  <a:pt x="1976164" y="1985779"/>
                  <a:pt x="1982303" y="1991920"/>
                  <a:pt x="1982303" y="1999495"/>
                </a:cubicBezTo>
                <a:cubicBezTo>
                  <a:pt x="1982303" y="2007070"/>
                  <a:pt x="1976164" y="2013211"/>
                  <a:pt x="1968589" y="2013211"/>
                </a:cubicBezTo>
                <a:cubicBezTo>
                  <a:pt x="1961010" y="2013211"/>
                  <a:pt x="1954870" y="2007070"/>
                  <a:pt x="1954870" y="1999495"/>
                </a:cubicBezTo>
                <a:cubicBezTo>
                  <a:pt x="1954870" y="1991920"/>
                  <a:pt x="1961010" y="1985779"/>
                  <a:pt x="1968589" y="1985779"/>
                </a:cubicBezTo>
                <a:close/>
                <a:moveTo>
                  <a:pt x="1864992" y="1985779"/>
                </a:moveTo>
                <a:cubicBezTo>
                  <a:pt x="1872563" y="1985779"/>
                  <a:pt x="1878708" y="1991920"/>
                  <a:pt x="1878708" y="1999495"/>
                </a:cubicBezTo>
                <a:cubicBezTo>
                  <a:pt x="1878708" y="2007070"/>
                  <a:pt x="1872563" y="2013211"/>
                  <a:pt x="1864992" y="2013211"/>
                </a:cubicBezTo>
                <a:cubicBezTo>
                  <a:pt x="1857414" y="2013211"/>
                  <a:pt x="1851268" y="2007070"/>
                  <a:pt x="1851268" y="1999495"/>
                </a:cubicBezTo>
                <a:cubicBezTo>
                  <a:pt x="1851268" y="1991920"/>
                  <a:pt x="1857414" y="1985779"/>
                  <a:pt x="1864992" y="1985779"/>
                </a:cubicBezTo>
                <a:close/>
                <a:moveTo>
                  <a:pt x="1761722" y="1985779"/>
                </a:moveTo>
                <a:cubicBezTo>
                  <a:pt x="1769303" y="1985779"/>
                  <a:pt x="1775437" y="1991920"/>
                  <a:pt x="1775437" y="1999495"/>
                </a:cubicBezTo>
                <a:cubicBezTo>
                  <a:pt x="1775437" y="2007070"/>
                  <a:pt x="1769303" y="2013211"/>
                  <a:pt x="1761722" y="2013211"/>
                </a:cubicBezTo>
                <a:cubicBezTo>
                  <a:pt x="1754148" y="2013211"/>
                  <a:pt x="1748002" y="2007070"/>
                  <a:pt x="1748002" y="1999495"/>
                </a:cubicBezTo>
                <a:cubicBezTo>
                  <a:pt x="1748002" y="1991920"/>
                  <a:pt x="1754148" y="1985779"/>
                  <a:pt x="1761722" y="1985779"/>
                </a:cubicBezTo>
                <a:close/>
                <a:moveTo>
                  <a:pt x="8407158" y="1985448"/>
                </a:moveTo>
                <a:cubicBezTo>
                  <a:pt x="8414733" y="1985448"/>
                  <a:pt x="8420874" y="1991589"/>
                  <a:pt x="8420874" y="1999164"/>
                </a:cubicBezTo>
                <a:cubicBezTo>
                  <a:pt x="8420874" y="2006739"/>
                  <a:pt x="8414733" y="2012880"/>
                  <a:pt x="8407158" y="2012880"/>
                </a:cubicBezTo>
                <a:cubicBezTo>
                  <a:pt x="8399583" y="2012880"/>
                  <a:pt x="8393442" y="2006739"/>
                  <a:pt x="8393442" y="1999164"/>
                </a:cubicBezTo>
                <a:cubicBezTo>
                  <a:pt x="8393442" y="1991589"/>
                  <a:pt x="8399583" y="1985448"/>
                  <a:pt x="8407158" y="1985448"/>
                </a:cubicBezTo>
                <a:close/>
                <a:moveTo>
                  <a:pt x="8355524" y="1985448"/>
                </a:moveTo>
                <a:cubicBezTo>
                  <a:pt x="8363099" y="1985448"/>
                  <a:pt x="8369240" y="1991589"/>
                  <a:pt x="8369240" y="1999164"/>
                </a:cubicBezTo>
                <a:cubicBezTo>
                  <a:pt x="8369240" y="2006739"/>
                  <a:pt x="8363099" y="2012880"/>
                  <a:pt x="8355524" y="2012880"/>
                </a:cubicBezTo>
                <a:cubicBezTo>
                  <a:pt x="8347949" y="2012880"/>
                  <a:pt x="8341808" y="2006739"/>
                  <a:pt x="8341808" y="1999164"/>
                </a:cubicBezTo>
                <a:cubicBezTo>
                  <a:pt x="8341808" y="1991589"/>
                  <a:pt x="8347949" y="1985448"/>
                  <a:pt x="8355524" y="1985448"/>
                </a:cubicBezTo>
                <a:close/>
                <a:moveTo>
                  <a:pt x="5386259" y="1985448"/>
                </a:moveTo>
                <a:cubicBezTo>
                  <a:pt x="5393834" y="1985448"/>
                  <a:pt x="5399975" y="1991589"/>
                  <a:pt x="5399975" y="1999164"/>
                </a:cubicBezTo>
                <a:cubicBezTo>
                  <a:pt x="5399975" y="2006739"/>
                  <a:pt x="5393834" y="2012880"/>
                  <a:pt x="5386259" y="2012880"/>
                </a:cubicBezTo>
                <a:cubicBezTo>
                  <a:pt x="5378684" y="2012880"/>
                  <a:pt x="5372543" y="2006739"/>
                  <a:pt x="5372543" y="1999164"/>
                </a:cubicBezTo>
                <a:cubicBezTo>
                  <a:pt x="5372543" y="1991589"/>
                  <a:pt x="5378684" y="1985448"/>
                  <a:pt x="5386259" y="1985448"/>
                </a:cubicBezTo>
                <a:close/>
                <a:moveTo>
                  <a:pt x="1658127" y="1985448"/>
                </a:moveTo>
                <a:cubicBezTo>
                  <a:pt x="1665698" y="1985448"/>
                  <a:pt x="1671841" y="1991589"/>
                  <a:pt x="1671841" y="1999164"/>
                </a:cubicBezTo>
                <a:cubicBezTo>
                  <a:pt x="1671841" y="2006739"/>
                  <a:pt x="1665698" y="2012880"/>
                  <a:pt x="1658127" y="2012880"/>
                </a:cubicBezTo>
                <a:cubicBezTo>
                  <a:pt x="1650549" y="2012880"/>
                  <a:pt x="1644407" y="2006739"/>
                  <a:pt x="1644407" y="1999164"/>
                </a:cubicBezTo>
                <a:cubicBezTo>
                  <a:pt x="1644407" y="1991589"/>
                  <a:pt x="1650549" y="1985448"/>
                  <a:pt x="1658127" y="1985448"/>
                </a:cubicBezTo>
                <a:close/>
                <a:moveTo>
                  <a:pt x="1554852" y="1985448"/>
                </a:moveTo>
                <a:cubicBezTo>
                  <a:pt x="1562428" y="1985448"/>
                  <a:pt x="1568572" y="1991589"/>
                  <a:pt x="1568572" y="1999164"/>
                </a:cubicBezTo>
                <a:cubicBezTo>
                  <a:pt x="1568572" y="2006739"/>
                  <a:pt x="1562428" y="2012880"/>
                  <a:pt x="1554852" y="2012880"/>
                </a:cubicBezTo>
                <a:cubicBezTo>
                  <a:pt x="1547283" y="2012880"/>
                  <a:pt x="1541144" y="2006739"/>
                  <a:pt x="1541144" y="1999164"/>
                </a:cubicBezTo>
                <a:cubicBezTo>
                  <a:pt x="1541144" y="1991589"/>
                  <a:pt x="1547283" y="1985448"/>
                  <a:pt x="1554852" y="1985448"/>
                </a:cubicBezTo>
                <a:close/>
                <a:moveTo>
                  <a:pt x="1451265" y="1985448"/>
                </a:moveTo>
                <a:cubicBezTo>
                  <a:pt x="1458836" y="1985448"/>
                  <a:pt x="1464976" y="1991589"/>
                  <a:pt x="1464976" y="1999164"/>
                </a:cubicBezTo>
                <a:cubicBezTo>
                  <a:pt x="1464976" y="2006739"/>
                  <a:pt x="1458836" y="2012880"/>
                  <a:pt x="1451265" y="2012880"/>
                </a:cubicBezTo>
                <a:cubicBezTo>
                  <a:pt x="1443683" y="2012880"/>
                  <a:pt x="1437541" y="2006739"/>
                  <a:pt x="1437541" y="1999164"/>
                </a:cubicBezTo>
                <a:cubicBezTo>
                  <a:pt x="1437541" y="1991589"/>
                  <a:pt x="1443683" y="1985448"/>
                  <a:pt x="1451265" y="1985448"/>
                </a:cubicBezTo>
                <a:close/>
                <a:moveTo>
                  <a:pt x="1347995" y="1985448"/>
                </a:moveTo>
                <a:cubicBezTo>
                  <a:pt x="1355567" y="1985448"/>
                  <a:pt x="1361708" y="1991589"/>
                  <a:pt x="1361708" y="1999164"/>
                </a:cubicBezTo>
                <a:cubicBezTo>
                  <a:pt x="1361708" y="2006739"/>
                  <a:pt x="1355567" y="2012880"/>
                  <a:pt x="1347995" y="2012880"/>
                </a:cubicBezTo>
                <a:cubicBezTo>
                  <a:pt x="1340414" y="2012880"/>
                  <a:pt x="1334273" y="2006739"/>
                  <a:pt x="1334273" y="1999164"/>
                </a:cubicBezTo>
                <a:cubicBezTo>
                  <a:pt x="1334273" y="1991589"/>
                  <a:pt x="1340414" y="1985448"/>
                  <a:pt x="1347995" y="1985448"/>
                </a:cubicBezTo>
                <a:close/>
                <a:moveTo>
                  <a:pt x="1244722" y="1985448"/>
                </a:moveTo>
                <a:cubicBezTo>
                  <a:pt x="1252299" y="1985448"/>
                  <a:pt x="1258442" y="1991589"/>
                  <a:pt x="1258442" y="1999164"/>
                </a:cubicBezTo>
                <a:cubicBezTo>
                  <a:pt x="1258442" y="2006739"/>
                  <a:pt x="1252299" y="2012880"/>
                  <a:pt x="1244722" y="2012880"/>
                </a:cubicBezTo>
                <a:cubicBezTo>
                  <a:pt x="1237148" y="2012880"/>
                  <a:pt x="1231007" y="2006739"/>
                  <a:pt x="1231007" y="1999164"/>
                </a:cubicBezTo>
                <a:cubicBezTo>
                  <a:pt x="1231007" y="1991589"/>
                  <a:pt x="1237148" y="1985448"/>
                  <a:pt x="1244722" y="1985448"/>
                </a:cubicBezTo>
                <a:close/>
                <a:moveTo>
                  <a:pt x="4937774" y="1984125"/>
                </a:moveTo>
                <a:cubicBezTo>
                  <a:pt x="4945349" y="1984125"/>
                  <a:pt x="4951490" y="1990266"/>
                  <a:pt x="4951490" y="1997841"/>
                </a:cubicBezTo>
                <a:cubicBezTo>
                  <a:pt x="4951490" y="2005416"/>
                  <a:pt x="4945349" y="2011557"/>
                  <a:pt x="4937774" y="2011557"/>
                </a:cubicBezTo>
                <a:cubicBezTo>
                  <a:pt x="4930199" y="2011557"/>
                  <a:pt x="4924058" y="2005416"/>
                  <a:pt x="4924058" y="1997841"/>
                </a:cubicBezTo>
                <a:cubicBezTo>
                  <a:pt x="4924058" y="1990266"/>
                  <a:pt x="4930199" y="1984125"/>
                  <a:pt x="4937774" y="1984125"/>
                </a:cubicBezTo>
                <a:close/>
                <a:moveTo>
                  <a:pt x="4891770" y="1983131"/>
                </a:moveTo>
                <a:cubicBezTo>
                  <a:pt x="4899345" y="1983131"/>
                  <a:pt x="4905486" y="1989272"/>
                  <a:pt x="4905486" y="1996847"/>
                </a:cubicBezTo>
                <a:cubicBezTo>
                  <a:pt x="4905486" y="2004422"/>
                  <a:pt x="4899345" y="2010563"/>
                  <a:pt x="4891770" y="2010563"/>
                </a:cubicBezTo>
                <a:cubicBezTo>
                  <a:pt x="4884195" y="2010563"/>
                  <a:pt x="4878054" y="2004422"/>
                  <a:pt x="4878054" y="1996847"/>
                </a:cubicBezTo>
                <a:cubicBezTo>
                  <a:pt x="4878054" y="1989272"/>
                  <a:pt x="4884195" y="1983131"/>
                  <a:pt x="4891770" y="1983131"/>
                </a:cubicBezTo>
                <a:close/>
                <a:moveTo>
                  <a:pt x="5449478" y="1979159"/>
                </a:moveTo>
                <a:cubicBezTo>
                  <a:pt x="5457053" y="1979159"/>
                  <a:pt x="5463194" y="1985300"/>
                  <a:pt x="5463194" y="1992875"/>
                </a:cubicBezTo>
                <a:cubicBezTo>
                  <a:pt x="5463194" y="2000450"/>
                  <a:pt x="5457053" y="2006591"/>
                  <a:pt x="5449478" y="2006591"/>
                </a:cubicBezTo>
                <a:cubicBezTo>
                  <a:pt x="5441903" y="2006591"/>
                  <a:pt x="5435762" y="2000450"/>
                  <a:pt x="5435762" y="1992875"/>
                </a:cubicBezTo>
                <a:cubicBezTo>
                  <a:pt x="5435762" y="1985300"/>
                  <a:pt x="5441903" y="1979159"/>
                  <a:pt x="5449478" y="1979159"/>
                </a:cubicBezTo>
                <a:close/>
                <a:moveTo>
                  <a:pt x="4357559" y="1979159"/>
                </a:moveTo>
                <a:cubicBezTo>
                  <a:pt x="4365134" y="1979159"/>
                  <a:pt x="4371275" y="1985300"/>
                  <a:pt x="4371275" y="1992875"/>
                </a:cubicBezTo>
                <a:cubicBezTo>
                  <a:pt x="4371275" y="2000450"/>
                  <a:pt x="4365134" y="2006591"/>
                  <a:pt x="4357559" y="2006591"/>
                </a:cubicBezTo>
                <a:cubicBezTo>
                  <a:pt x="4349984" y="2006591"/>
                  <a:pt x="4343843" y="2000450"/>
                  <a:pt x="4343843" y="1992875"/>
                </a:cubicBezTo>
                <a:cubicBezTo>
                  <a:pt x="4343843" y="1985300"/>
                  <a:pt x="4349984" y="1979159"/>
                  <a:pt x="4357559" y="1979159"/>
                </a:cubicBezTo>
                <a:close/>
                <a:moveTo>
                  <a:pt x="5217459" y="1976181"/>
                </a:moveTo>
                <a:cubicBezTo>
                  <a:pt x="5225034" y="1976181"/>
                  <a:pt x="5231175" y="1982322"/>
                  <a:pt x="5231175" y="1989897"/>
                </a:cubicBezTo>
                <a:cubicBezTo>
                  <a:pt x="5231175" y="1997472"/>
                  <a:pt x="5225034" y="2003613"/>
                  <a:pt x="5217459" y="2003613"/>
                </a:cubicBezTo>
                <a:cubicBezTo>
                  <a:pt x="5209884" y="2003613"/>
                  <a:pt x="5203743" y="1997472"/>
                  <a:pt x="5203743" y="1989897"/>
                </a:cubicBezTo>
                <a:cubicBezTo>
                  <a:pt x="5203743" y="1982322"/>
                  <a:pt x="5209884" y="1976181"/>
                  <a:pt x="5217459" y="1976181"/>
                </a:cubicBezTo>
                <a:close/>
                <a:moveTo>
                  <a:pt x="5511040" y="1973863"/>
                </a:moveTo>
                <a:cubicBezTo>
                  <a:pt x="5518615" y="1973863"/>
                  <a:pt x="5524756" y="1980004"/>
                  <a:pt x="5524756" y="1987579"/>
                </a:cubicBezTo>
                <a:cubicBezTo>
                  <a:pt x="5524756" y="1995154"/>
                  <a:pt x="5518615" y="2001295"/>
                  <a:pt x="5511040" y="2001295"/>
                </a:cubicBezTo>
                <a:cubicBezTo>
                  <a:pt x="5503465" y="2001295"/>
                  <a:pt x="5497324" y="1995154"/>
                  <a:pt x="5497324" y="1987579"/>
                </a:cubicBezTo>
                <a:cubicBezTo>
                  <a:pt x="5497324" y="1980004"/>
                  <a:pt x="5503465" y="1973863"/>
                  <a:pt x="5511040" y="1973863"/>
                </a:cubicBezTo>
                <a:close/>
                <a:moveTo>
                  <a:pt x="5104591" y="1972869"/>
                </a:moveTo>
                <a:cubicBezTo>
                  <a:pt x="5112166" y="1972869"/>
                  <a:pt x="5118307" y="1979010"/>
                  <a:pt x="5118307" y="1986585"/>
                </a:cubicBezTo>
                <a:cubicBezTo>
                  <a:pt x="5118307" y="1994160"/>
                  <a:pt x="5112166" y="2000301"/>
                  <a:pt x="5104591" y="2000301"/>
                </a:cubicBezTo>
                <a:cubicBezTo>
                  <a:pt x="5097016" y="2000301"/>
                  <a:pt x="5090875" y="1994160"/>
                  <a:pt x="5090875" y="1986585"/>
                </a:cubicBezTo>
                <a:cubicBezTo>
                  <a:pt x="5090875" y="1979010"/>
                  <a:pt x="5097016" y="1972869"/>
                  <a:pt x="5104591" y="1972869"/>
                </a:cubicBezTo>
                <a:close/>
                <a:moveTo>
                  <a:pt x="4702113" y="1972869"/>
                </a:moveTo>
                <a:cubicBezTo>
                  <a:pt x="4709688" y="1972869"/>
                  <a:pt x="4715829" y="1979010"/>
                  <a:pt x="4715829" y="1986585"/>
                </a:cubicBezTo>
                <a:cubicBezTo>
                  <a:pt x="4715829" y="1994160"/>
                  <a:pt x="4709688" y="2000301"/>
                  <a:pt x="4702113" y="2000301"/>
                </a:cubicBezTo>
                <a:cubicBezTo>
                  <a:pt x="4694538" y="2000301"/>
                  <a:pt x="4688397" y="1994160"/>
                  <a:pt x="4688397" y="1986585"/>
                </a:cubicBezTo>
                <a:cubicBezTo>
                  <a:pt x="4688397" y="1979010"/>
                  <a:pt x="4694538" y="1972869"/>
                  <a:pt x="4702113" y="1972869"/>
                </a:cubicBezTo>
                <a:close/>
                <a:moveTo>
                  <a:pt x="5571611" y="1969561"/>
                </a:moveTo>
                <a:cubicBezTo>
                  <a:pt x="5579186" y="1969561"/>
                  <a:pt x="5585327" y="1975702"/>
                  <a:pt x="5585327" y="1983277"/>
                </a:cubicBezTo>
                <a:cubicBezTo>
                  <a:pt x="5585327" y="1990852"/>
                  <a:pt x="5579186" y="1996993"/>
                  <a:pt x="5571611" y="1996993"/>
                </a:cubicBezTo>
                <a:cubicBezTo>
                  <a:pt x="5564036" y="1996993"/>
                  <a:pt x="5557895" y="1990852"/>
                  <a:pt x="5557895" y="1983277"/>
                </a:cubicBezTo>
                <a:cubicBezTo>
                  <a:pt x="5557895" y="1975702"/>
                  <a:pt x="5564036" y="1969561"/>
                  <a:pt x="5571611" y="1969561"/>
                </a:cubicBezTo>
                <a:close/>
                <a:moveTo>
                  <a:pt x="4436665" y="1968897"/>
                </a:moveTo>
                <a:cubicBezTo>
                  <a:pt x="4444240" y="1968897"/>
                  <a:pt x="4450381" y="1975038"/>
                  <a:pt x="4450381" y="1982613"/>
                </a:cubicBezTo>
                <a:cubicBezTo>
                  <a:pt x="4450381" y="1990188"/>
                  <a:pt x="4444240" y="1996329"/>
                  <a:pt x="4436665" y="1996329"/>
                </a:cubicBezTo>
                <a:cubicBezTo>
                  <a:pt x="4429090" y="1996329"/>
                  <a:pt x="4422949" y="1990188"/>
                  <a:pt x="4422949" y="1982613"/>
                </a:cubicBezTo>
                <a:cubicBezTo>
                  <a:pt x="4422949" y="1975038"/>
                  <a:pt x="4429090" y="1968897"/>
                  <a:pt x="4436665" y="1968897"/>
                </a:cubicBezTo>
                <a:close/>
                <a:moveTo>
                  <a:pt x="5631188" y="1965919"/>
                </a:moveTo>
                <a:cubicBezTo>
                  <a:pt x="5638763" y="1965919"/>
                  <a:pt x="5644904" y="1972060"/>
                  <a:pt x="5644904" y="1979635"/>
                </a:cubicBezTo>
                <a:cubicBezTo>
                  <a:pt x="5644904" y="1987210"/>
                  <a:pt x="5638763" y="1993351"/>
                  <a:pt x="5631188" y="1993351"/>
                </a:cubicBezTo>
                <a:cubicBezTo>
                  <a:pt x="5623613" y="1993351"/>
                  <a:pt x="5617472" y="1987210"/>
                  <a:pt x="5617472" y="1979635"/>
                </a:cubicBezTo>
                <a:cubicBezTo>
                  <a:pt x="5617472" y="1972060"/>
                  <a:pt x="5623613" y="1965919"/>
                  <a:pt x="5631188" y="1965919"/>
                </a:cubicBezTo>
                <a:close/>
                <a:moveTo>
                  <a:pt x="2649422" y="1964596"/>
                </a:moveTo>
                <a:cubicBezTo>
                  <a:pt x="2656999" y="1964596"/>
                  <a:pt x="2663139" y="1970737"/>
                  <a:pt x="2663139" y="1978312"/>
                </a:cubicBezTo>
                <a:cubicBezTo>
                  <a:pt x="2663139" y="1985887"/>
                  <a:pt x="2656999" y="1992028"/>
                  <a:pt x="2649422" y="1992028"/>
                </a:cubicBezTo>
                <a:cubicBezTo>
                  <a:pt x="2641845" y="1992028"/>
                  <a:pt x="2635709" y="1985887"/>
                  <a:pt x="2635709" y="1978312"/>
                </a:cubicBezTo>
                <a:cubicBezTo>
                  <a:pt x="2635709" y="1970737"/>
                  <a:pt x="2641845" y="1964596"/>
                  <a:pt x="2649422" y="1964596"/>
                </a:cubicBezTo>
                <a:close/>
                <a:moveTo>
                  <a:pt x="2544833" y="1964265"/>
                </a:moveTo>
                <a:cubicBezTo>
                  <a:pt x="2552410" y="1964265"/>
                  <a:pt x="2558549" y="1970406"/>
                  <a:pt x="2558549" y="1977981"/>
                </a:cubicBezTo>
                <a:cubicBezTo>
                  <a:pt x="2558549" y="1985556"/>
                  <a:pt x="2552410" y="1991697"/>
                  <a:pt x="2544833" y="1991697"/>
                </a:cubicBezTo>
                <a:cubicBezTo>
                  <a:pt x="2537264" y="1991697"/>
                  <a:pt x="2531118" y="1985556"/>
                  <a:pt x="2531118" y="1977981"/>
                </a:cubicBezTo>
                <a:cubicBezTo>
                  <a:pt x="2531118" y="1970406"/>
                  <a:pt x="2537264" y="1964265"/>
                  <a:pt x="2544833" y="1964265"/>
                </a:cubicBezTo>
                <a:close/>
                <a:moveTo>
                  <a:pt x="2440240" y="1963935"/>
                </a:moveTo>
                <a:cubicBezTo>
                  <a:pt x="2447815" y="1963935"/>
                  <a:pt x="2453958" y="1970076"/>
                  <a:pt x="2453958" y="1977651"/>
                </a:cubicBezTo>
                <a:cubicBezTo>
                  <a:pt x="2453958" y="1985226"/>
                  <a:pt x="2447815" y="1991367"/>
                  <a:pt x="2440240" y="1991367"/>
                </a:cubicBezTo>
                <a:cubicBezTo>
                  <a:pt x="2432665" y="1991367"/>
                  <a:pt x="2426520" y="1985226"/>
                  <a:pt x="2426520" y="1977651"/>
                </a:cubicBezTo>
                <a:cubicBezTo>
                  <a:pt x="2426520" y="1970076"/>
                  <a:pt x="2432665" y="1963935"/>
                  <a:pt x="2440240" y="1963935"/>
                </a:cubicBezTo>
                <a:close/>
                <a:moveTo>
                  <a:pt x="2336311" y="1963935"/>
                </a:moveTo>
                <a:cubicBezTo>
                  <a:pt x="2343887" y="1963935"/>
                  <a:pt x="2350029" y="1970076"/>
                  <a:pt x="2350029" y="1977651"/>
                </a:cubicBezTo>
                <a:cubicBezTo>
                  <a:pt x="2350029" y="1985226"/>
                  <a:pt x="2343887" y="1991367"/>
                  <a:pt x="2336311" y="1991367"/>
                </a:cubicBezTo>
                <a:cubicBezTo>
                  <a:pt x="2328736" y="1991367"/>
                  <a:pt x="2322596" y="1985226"/>
                  <a:pt x="2322596" y="1977651"/>
                </a:cubicBezTo>
                <a:cubicBezTo>
                  <a:pt x="2322596" y="1970076"/>
                  <a:pt x="2328736" y="1963935"/>
                  <a:pt x="2336311" y="1963935"/>
                </a:cubicBezTo>
                <a:close/>
                <a:moveTo>
                  <a:pt x="4608447" y="1963602"/>
                </a:moveTo>
                <a:cubicBezTo>
                  <a:pt x="4616022" y="1963602"/>
                  <a:pt x="4622163" y="1969743"/>
                  <a:pt x="4622163" y="1977318"/>
                </a:cubicBezTo>
                <a:cubicBezTo>
                  <a:pt x="4622163" y="1984893"/>
                  <a:pt x="4616022" y="1991034"/>
                  <a:pt x="4608447" y="1991034"/>
                </a:cubicBezTo>
                <a:cubicBezTo>
                  <a:pt x="4600872" y="1991034"/>
                  <a:pt x="4594731" y="1984893"/>
                  <a:pt x="4594731" y="1977318"/>
                </a:cubicBezTo>
                <a:cubicBezTo>
                  <a:pt x="4594731" y="1969743"/>
                  <a:pt x="4600872" y="1963602"/>
                  <a:pt x="4608447" y="1963602"/>
                </a:cubicBezTo>
                <a:close/>
                <a:moveTo>
                  <a:pt x="2232046" y="1963602"/>
                </a:moveTo>
                <a:cubicBezTo>
                  <a:pt x="2239622" y="1963602"/>
                  <a:pt x="2245762" y="1969743"/>
                  <a:pt x="2245762" y="1977318"/>
                </a:cubicBezTo>
                <a:cubicBezTo>
                  <a:pt x="2245762" y="1984893"/>
                  <a:pt x="2239622" y="1991034"/>
                  <a:pt x="2232046" y="1991034"/>
                </a:cubicBezTo>
                <a:cubicBezTo>
                  <a:pt x="2224473" y="1991034"/>
                  <a:pt x="2218334" y="1984893"/>
                  <a:pt x="2218334" y="1977318"/>
                </a:cubicBezTo>
                <a:cubicBezTo>
                  <a:pt x="2218334" y="1969743"/>
                  <a:pt x="2224473" y="1963602"/>
                  <a:pt x="2232046" y="1963602"/>
                </a:cubicBezTo>
                <a:close/>
                <a:moveTo>
                  <a:pt x="2128117" y="1963602"/>
                </a:moveTo>
                <a:cubicBezTo>
                  <a:pt x="2135696" y="1963602"/>
                  <a:pt x="2141837" y="1969743"/>
                  <a:pt x="2141837" y="1977318"/>
                </a:cubicBezTo>
                <a:cubicBezTo>
                  <a:pt x="2141837" y="1984893"/>
                  <a:pt x="2135696" y="1991034"/>
                  <a:pt x="2128117" y="1991034"/>
                </a:cubicBezTo>
                <a:cubicBezTo>
                  <a:pt x="2120548" y="1991034"/>
                  <a:pt x="2114402" y="1984893"/>
                  <a:pt x="2114402" y="1977318"/>
                </a:cubicBezTo>
                <a:cubicBezTo>
                  <a:pt x="2114402" y="1969743"/>
                  <a:pt x="2120548" y="1963602"/>
                  <a:pt x="2128117" y="1963602"/>
                </a:cubicBezTo>
                <a:close/>
                <a:moveTo>
                  <a:pt x="5286634" y="1963272"/>
                </a:moveTo>
                <a:cubicBezTo>
                  <a:pt x="5294209" y="1963272"/>
                  <a:pt x="5300350" y="1969413"/>
                  <a:pt x="5300350" y="1976988"/>
                </a:cubicBezTo>
                <a:cubicBezTo>
                  <a:pt x="5300350" y="1984563"/>
                  <a:pt x="5294209" y="1990704"/>
                  <a:pt x="5286634" y="1990704"/>
                </a:cubicBezTo>
                <a:cubicBezTo>
                  <a:pt x="5279059" y="1990704"/>
                  <a:pt x="5272918" y="1984563"/>
                  <a:pt x="5272918" y="1976988"/>
                </a:cubicBezTo>
                <a:cubicBezTo>
                  <a:pt x="5272918" y="1969413"/>
                  <a:pt x="5279059" y="1963272"/>
                  <a:pt x="5286634" y="1963272"/>
                </a:cubicBezTo>
                <a:close/>
                <a:moveTo>
                  <a:pt x="4520389" y="1963272"/>
                </a:moveTo>
                <a:cubicBezTo>
                  <a:pt x="4527964" y="1963272"/>
                  <a:pt x="4534105" y="1969413"/>
                  <a:pt x="4534105" y="1976988"/>
                </a:cubicBezTo>
                <a:cubicBezTo>
                  <a:pt x="4534105" y="1984563"/>
                  <a:pt x="4527964" y="1990704"/>
                  <a:pt x="4520389" y="1990704"/>
                </a:cubicBezTo>
                <a:cubicBezTo>
                  <a:pt x="4512814" y="1990704"/>
                  <a:pt x="4506673" y="1984563"/>
                  <a:pt x="4506673" y="1976988"/>
                </a:cubicBezTo>
                <a:cubicBezTo>
                  <a:pt x="4506673" y="1969413"/>
                  <a:pt x="4512814" y="1963272"/>
                  <a:pt x="4520389" y="1963272"/>
                </a:cubicBezTo>
                <a:close/>
                <a:moveTo>
                  <a:pt x="2024194" y="1963272"/>
                </a:moveTo>
                <a:cubicBezTo>
                  <a:pt x="2031770" y="1963272"/>
                  <a:pt x="2037908" y="1969413"/>
                  <a:pt x="2037908" y="1976988"/>
                </a:cubicBezTo>
                <a:cubicBezTo>
                  <a:pt x="2037908" y="1984563"/>
                  <a:pt x="2031770" y="1990704"/>
                  <a:pt x="2024194" y="1990704"/>
                </a:cubicBezTo>
                <a:cubicBezTo>
                  <a:pt x="2016619" y="1990704"/>
                  <a:pt x="2010481" y="1984563"/>
                  <a:pt x="2010481" y="1976988"/>
                </a:cubicBezTo>
                <a:cubicBezTo>
                  <a:pt x="2010481" y="1969413"/>
                  <a:pt x="2016619" y="1963272"/>
                  <a:pt x="2024194" y="1963272"/>
                </a:cubicBezTo>
                <a:close/>
                <a:moveTo>
                  <a:pt x="1920590" y="1963272"/>
                </a:moveTo>
                <a:cubicBezTo>
                  <a:pt x="1928165" y="1963272"/>
                  <a:pt x="1934304" y="1969413"/>
                  <a:pt x="1934304" y="1976988"/>
                </a:cubicBezTo>
                <a:cubicBezTo>
                  <a:pt x="1934304" y="1984563"/>
                  <a:pt x="1928165" y="1990704"/>
                  <a:pt x="1920590" y="1990704"/>
                </a:cubicBezTo>
                <a:cubicBezTo>
                  <a:pt x="1913012" y="1990704"/>
                  <a:pt x="1906876" y="1984563"/>
                  <a:pt x="1906876" y="1976988"/>
                </a:cubicBezTo>
                <a:cubicBezTo>
                  <a:pt x="1906876" y="1969413"/>
                  <a:pt x="1913012" y="1963272"/>
                  <a:pt x="1920590" y="1963272"/>
                </a:cubicBezTo>
                <a:close/>
                <a:moveTo>
                  <a:pt x="5690105" y="1962941"/>
                </a:moveTo>
                <a:cubicBezTo>
                  <a:pt x="5697680" y="1962941"/>
                  <a:pt x="5703821" y="1969082"/>
                  <a:pt x="5703821" y="1976657"/>
                </a:cubicBezTo>
                <a:cubicBezTo>
                  <a:pt x="5703821" y="1984232"/>
                  <a:pt x="5697680" y="1990373"/>
                  <a:pt x="5690105" y="1990373"/>
                </a:cubicBezTo>
                <a:cubicBezTo>
                  <a:pt x="5682530" y="1990373"/>
                  <a:pt x="5676389" y="1984232"/>
                  <a:pt x="5676389" y="1976657"/>
                </a:cubicBezTo>
                <a:cubicBezTo>
                  <a:pt x="5676389" y="1969082"/>
                  <a:pt x="5682530" y="1962941"/>
                  <a:pt x="5690105" y="1962941"/>
                </a:cubicBezTo>
                <a:close/>
                <a:moveTo>
                  <a:pt x="1816665" y="1962941"/>
                </a:moveTo>
                <a:cubicBezTo>
                  <a:pt x="1824245" y="1962941"/>
                  <a:pt x="1830378" y="1969082"/>
                  <a:pt x="1830378" y="1976657"/>
                </a:cubicBezTo>
                <a:cubicBezTo>
                  <a:pt x="1830378" y="1984232"/>
                  <a:pt x="1824245" y="1990373"/>
                  <a:pt x="1816665" y="1990373"/>
                </a:cubicBezTo>
                <a:cubicBezTo>
                  <a:pt x="1809086" y="1990373"/>
                  <a:pt x="1802947" y="1984232"/>
                  <a:pt x="1802947" y="1976657"/>
                </a:cubicBezTo>
                <a:cubicBezTo>
                  <a:pt x="1802947" y="1969082"/>
                  <a:pt x="1809086" y="1962941"/>
                  <a:pt x="1816665" y="1962941"/>
                </a:cubicBezTo>
                <a:close/>
                <a:moveTo>
                  <a:pt x="1713065" y="1962941"/>
                </a:moveTo>
                <a:cubicBezTo>
                  <a:pt x="1720642" y="1962941"/>
                  <a:pt x="1726782" y="1969082"/>
                  <a:pt x="1726782" y="1976657"/>
                </a:cubicBezTo>
                <a:cubicBezTo>
                  <a:pt x="1726782" y="1984232"/>
                  <a:pt x="1720642" y="1990373"/>
                  <a:pt x="1713065" y="1990373"/>
                </a:cubicBezTo>
                <a:cubicBezTo>
                  <a:pt x="1705492" y="1990373"/>
                  <a:pt x="1699350" y="1984232"/>
                  <a:pt x="1699350" y="1976657"/>
                </a:cubicBezTo>
                <a:cubicBezTo>
                  <a:pt x="1699350" y="1969082"/>
                  <a:pt x="1705492" y="1962941"/>
                  <a:pt x="1713065" y="1962941"/>
                </a:cubicBezTo>
                <a:close/>
                <a:moveTo>
                  <a:pt x="1609799" y="1962941"/>
                </a:moveTo>
                <a:cubicBezTo>
                  <a:pt x="1617377" y="1962941"/>
                  <a:pt x="1623517" y="1969082"/>
                  <a:pt x="1623517" y="1976657"/>
                </a:cubicBezTo>
                <a:cubicBezTo>
                  <a:pt x="1623517" y="1984232"/>
                  <a:pt x="1617377" y="1990373"/>
                  <a:pt x="1609799" y="1990373"/>
                </a:cubicBezTo>
                <a:cubicBezTo>
                  <a:pt x="1602224" y="1990373"/>
                  <a:pt x="1596087" y="1984232"/>
                  <a:pt x="1596087" y="1976657"/>
                </a:cubicBezTo>
                <a:cubicBezTo>
                  <a:pt x="1596087" y="1969082"/>
                  <a:pt x="1602224" y="1962941"/>
                  <a:pt x="1609799" y="1962941"/>
                </a:cubicBezTo>
                <a:close/>
                <a:moveTo>
                  <a:pt x="1299334" y="1962611"/>
                </a:moveTo>
                <a:cubicBezTo>
                  <a:pt x="1306911" y="1962611"/>
                  <a:pt x="1313051" y="1968752"/>
                  <a:pt x="1313051" y="1976327"/>
                </a:cubicBezTo>
                <a:cubicBezTo>
                  <a:pt x="1313051" y="1983902"/>
                  <a:pt x="1306911" y="1990043"/>
                  <a:pt x="1299334" y="1990043"/>
                </a:cubicBezTo>
                <a:cubicBezTo>
                  <a:pt x="1291761" y="1990043"/>
                  <a:pt x="1285618" y="1983902"/>
                  <a:pt x="1285618" y="1976327"/>
                </a:cubicBezTo>
                <a:cubicBezTo>
                  <a:pt x="1285618" y="1968752"/>
                  <a:pt x="1291761" y="1962611"/>
                  <a:pt x="1299334" y="1962611"/>
                </a:cubicBezTo>
                <a:close/>
                <a:moveTo>
                  <a:pt x="1506201" y="1962608"/>
                </a:moveTo>
                <a:cubicBezTo>
                  <a:pt x="1513777" y="1962608"/>
                  <a:pt x="1519919" y="1968749"/>
                  <a:pt x="1519919" y="1976324"/>
                </a:cubicBezTo>
                <a:cubicBezTo>
                  <a:pt x="1519919" y="1983899"/>
                  <a:pt x="1513777" y="1990040"/>
                  <a:pt x="1506201" y="1990040"/>
                </a:cubicBezTo>
                <a:cubicBezTo>
                  <a:pt x="1498629" y="1990040"/>
                  <a:pt x="1492486" y="1983899"/>
                  <a:pt x="1492486" y="1976324"/>
                </a:cubicBezTo>
                <a:cubicBezTo>
                  <a:pt x="1492486" y="1968749"/>
                  <a:pt x="1498629" y="1962608"/>
                  <a:pt x="1506201" y="1962608"/>
                </a:cubicBezTo>
                <a:close/>
                <a:moveTo>
                  <a:pt x="1402932" y="1962608"/>
                </a:moveTo>
                <a:cubicBezTo>
                  <a:pt x="1410510" y="1962608"/>
                  <a:pt x="1416647" y="1968749"/>
                  <a:pt x="1416647" y="1976324"/>
                </a:cubicBezTo>
                <a:cubicBezTo>
                  <a:pt x="1416647" y="1983899"/>
                  <a:pt x="1410510" y="1990040"/>
                  <a:pt x="1402932" y="1990040"/>
                </a:cubicBezTo>
                <a:cubicBezTo>
                  <a:pt x="1395359" y="1990040"/>
                  <a:pt x="1389216" y="1983899"/>
                  <a:pt x="1389216" y="1976324"/>
                </a:cubicBezTo>
                <a:cubicBezTo>
                  <a:pt x="1389216" y="1968749"/>
                  <a:pt x="1395359" y="1962608"/>
                  <a:pt x="1402932" y="1962608"/>
                </a:cubicBezTo>
                <a:close/>
                <a:moveTo>
                  <a:pt x="5748025" y="1960624"/>
                </a:moveTo>
                <a:cubicBezTo>
                  <a:pt x="5755600" y="1960624"/>
                  <a:pt x="5761741" y="1966765"/>
                  <a:pt x="5761741" y="1974340"/>
                </a:cubicBezTo>
                <a:cubicBezTo>
                  <a:pt x="5761741" y="1981915"/>
                  <a:pt x="5755600" y="1988056"/>
                  <a:pt x="5748025" y="1988056"/>
                </a:cubicBezTo>
                <a:cubicBezTo>
                  <a:pt x="5740450" y="1988056"/>
                  <a:pt x="5734309" y="1981915"/>
                  <a:pt x="5734309" y="1974340"/>
                </a:cubicBezTo>
                <a:cubicBezTo>
                  <a:pt x="5734309" y="1966765"/>
                  <a:pt x="5740450" y="1960624"/>
                  <a:pt x="5748025" y="1960624"/>
                </a:cubicBezTo>
                <a:close/>
                <a:moveTo>
                  <a:pt x="5805284" y="1958306"/>
                </a:moveTo>
                <a:cubicBezTo>
                  <a:pt x="5812859" y="1958306"/>
                  <a:pt x="5819000" y="1964447"/>
                  <a:pt x="5819000" y="1972022"/>
                </a:cubicBezTo>
                <a:cubicBezTo>
                  <a:pt x="5819000" y="1979597"/>
                  <a:pt x="5812859" y="1985738"/>
                  <a:pt x="5805284" y="1985738"/>
                </a:cubicBezTo>
                <a:cubicBezTo>
                  <a:pt x="5797709" y="1985738"/>
                  <a:pt x="5791568" y="1979597"/>
                  <a:pt x="5791568" y="1972022"/>
                </a:cubicBezTo>
                <a:cubicBezTo>
                  <a:pt x="5791568" y="1964447"/>
                  <a:pt x="5797709" y="1958306"/>
                  <a:pt x="5805284" y="1958306"/>
                </a:cubicBezTo>
                <a:close/>
                <a:moveTo>
                  <a:pt x="5862214" y="1956652"/>
                </a:moveTo>
                <a:cubicBezTo>
                  <a:pt x="5869789" y="1956652"/>
                  <a:pt x="5875930" y="1962793"/>
                  <a:pt x="5875930" y="1970368"/>
                </a:cubicBezTo>
                <a:cubicBezTo>
                  <a:pt x="5875930" y="1977943"/>
                  <a:pt x="5869789" y="1984084"/>
                  <a:pt x="5862214" y="1984084"/>
                </a:cubicBezTo>
                <a:cubicBezTo>
                  <a:pt x="5854639" y="1984084"/>
                  <a:pt x="5848498" y="1977943"/>
                  <a:pt x="5848498" y="1970368"/>
                </a:cubicBezTo>
                <a:cubicBezTo>
                  <a:pt x="5848498" y="1962793"/>
                  <a:pt x="5854639" y="1956652"/>
                  <a:pt x="5862214" y="1956652"/>
                </a:cubicBezTo>
                <a:close/>
                <a:moveTo>
                  <a:pt x="5061564" y="1956652"/>
                </a:moveTo>
                <a:cubicBezTo>
                  <a:pt x="5069139" y="1956652"/>
                  <a:pt x="5075280" y="1962793"/>
                  <a:pt x="5075280" y="1970368"/>
                </a:cubicBezTo>
                <a:cubicBezTo>
                  <a:pt x="5075280" y="1977943"/>
                  <a:pt x="5069139" y="1984084"/>
                  <a:pt x="5061564" y="1984084"/>
                </a:cubicBezTo>
                <a:cubicBezTo>
                  <a:pt x="5053989" y="1984084"/>
                  <a:pt x="5047848" y="1977943"/>
                  <a:pt x="5047848" y="1970368"/>
                </a:cubicBezTo>
                <a:cubicBezTo>
                  <a:pt x="5047848" y="1962793"/>
                  <a:pt x="5053989" y="1956652"/>
                  <a:pt x="5061564" y="1956652"/>
                </a:cubicBezTo>
                <a:close/>
                <a:moveTo>
                  <a:pt x="5918483" y="1954998"/>
                </a:moveTo>
                <a:cubicBezTo>
                  <a:pt x="5926058" y="1954998"/>
                  <a:pt x="5932199" y="1961139"/>
                  <a:pt x="5932199" y="1968714"/>
                </a:cubicBezTo>
                <a:cubicBezTo>
                  <a:pt x="5932199" y="1976289"/>
                  <a:pt x="5926058" y="1982430"/>
                  <a:pt x="5918483" y="1982430"/>
                </a:cubicBezTo>
                <a:cubicBezTo>
                  <a:pt x="5910908" y="1982430"/>
                  <a:pt x="5904767" y="1976289"/>
                  <a:pt x="5904767" y="1968714"/>
                </a:cubicBezTo>
                <a:cubicBezTo>
                  <a:pt x="5904767" y="1961139"/>
                  <a:pt x="5910908" y="1954998"/>
                  <a:pt x="5918483" y="1954998"/>
                </a:cubicBezTo>
                <a:close/>
                <a:moveTo>
                  <a:pt x="5353491" y="1953010"/>
                </a:moveTo>
                <a:cubicBezTo>
                  <a:pt x="5361066" y="1953010"/>
                  <a:pt x="5367207" y="1959151"/>
                  <a:pt x="5367207" y="1966726"/>
                </a:cubicBezTo>
                <a:cubicBezTo>
                  <a:pt x="5367207" y="1974301"/>
                  <a:pt x="5361066" y="1980442"/>
                  <a:pt x="5353491" y="1980442"/>
                </a:cubicBezTo>
                <a:cubicBezTo>
                  <a:pt x="5345916" y="1980442"/>
                  <a:pt x="5339775" y="1974301"/>
                  <a:pt x="5339775" y="1966726"/>
                </a:cubicBezTo>
                <a:cubicBezTo>
                  <a:pt x="5339775" y="1959151"/>
                  <a:pt x="5345916" y="1953010"/>
                  <a:pt x="5353491" y="1953010"/>
                </a:cubicBezTo>
                <a:close/>
                <a:moveTo>
                  <a:pt x="6030024" y="1952350"/>
                </a:moveTo>
                <a:cubicBezTo>
                  <a:pt x="6037599" y="1952350"/>
                  <a:pt x="6043740" y="1958491"/>
                  <a:pt x="6043740" y="1966066"/>
                </a:cubicBezTo>
                <a:cubicBezTo>
                  <a:pt x="6043740" y="1973641"/>
                  <a:pt x="6037599" y="1979782"/>
                  <a:pt x="6030024" y="1979782"/>
                </a:cubicBezTo>
                <a:cubicBezTo>
                  <a:pt x="6022449" y="1979782"/>
                  <a:pt x="6016308" y="1973641"/>
                  <a:pt x="6016308" y="1966066"/>
                </a:cubicBezTo>
                <a:cubicBezTo>
                  <a:pt x="6016308" y="1958491"/>
                  <a:pt x="6022449" y="1952350"/>
                  <a:pt x="6030024" y="1952350"/>
                </a:cubicBezTo>
                <a:close/>
                <a:moveTo>
                  <a:pt x="5178401" y="1952020"/>
                </a:moveTo>
                <a:cubicBezTo>
                  <a:pt x="5185976" y="1952020"/>
                  <a:pt x="5192117" y="1958161"/>
                  <a:pt x="5192117" y="1965736"/>
                </a:cubicBezTo>
                <a:cubicBezTo>
                  <a:pt x="5192117" y="1973311"/>
                  <a:pt x="5185976" y="1979452"/>
                  <a:pt x="5178401" y="1979452"/>
                </a:cubicBezTo>
                <a:cubicBezTo>
                  <a:pt x="5170826" y="1979452"/>
                  <a:pt x="5164685" y="1973311"/>
                  <a:pt x="5164685" y="1965736"/>
                </a:cubicBezTo>
                <a:cubicBezTo>
                  <a:pt x="5164685" y="1958161"/>
                  <a:pt x="5170826" y="1952020"/>
                  <a:pt x="5178401" y="1952020"/>
                </a:cubicBezTo>
                <a:close/>
                <a:moveTo>
                  <a:pt x="6085285" y="1951026"/>
                </a:moveTo>
                <a:cubicBezTo>
                  <a:pt x="6092860" y="1951026"/>
                  <a:pt x="6099001" y="1957167"/>
                  <a:pt x="6099001" y="1964742"/>
                </a:cubicBezTo>
                <a:cubicBezTo>
                  <a:pt x="6099001" y="1972317"/>
                  <a:pt x="6092860" y="1978458"/>
                  <a:pt x="6085285" y="1978458"/>
                </a:cubicBezTo>
                <a:cubicBezTo>
                  <a:pt x="6077710" y="1978458"/>
                  <a:pt x="6071569" y="1972317"/>
                  <a:pt x="6071569" y="1964742"/>
                </a:cubicBezTo>
                <a:cubicBezTo>
                  <a:pt x="6071569" y="1957167"/>
                  <a:pt x="6077710" y="1951026"/>
                  <a:pt x="6085285" y="1951026"/>
                </a:cubicBezTo>
                <a:close/>
                <a:moveTo>
                  <a:pt x="6139911" y="1950032"/>
                </a:moveTo>
                <a:cubicBezTo>
                  <a:pt x="6147486" y="1950032"/>
                  <a:pt x="6153627" y="1956173"/>
                  <a:pt x="6153627" y="1963748"/>
                </a:cubicBezTo>
                <a:cubicBezTo>
                  <a:pt x="6153627" y="1971323"/>
                  <a:pt x="6147486" y="1977464"/>
                  <a:pt x="6139911" y="1977464"/>
                </a:cubicBezTo>
                <a:cubicBezTo>
                  <a:pt x="6132336" y="1977464"/>
                  <a:pt x="6126195" y="1971323"/>
                  <a:pt x="6126195" y="1963748"/>
                </a:cubicBezTo>
                <a:cubicBezTo>
                  <a:pt x="6126195" y="1956173"/>
                  <a:pt x="6132336" y="1950032"/>
                  <a:pt x="6139911" y="1950032"/>
                </a:cubicBezTo>
                <a:close/>
                <a:moveTo>
                  <a:pt x="6194839" y="1949372"/>
                </a:moveTo>
                <a:cubicBezTo>
                  <a:pt x="6202414" y="1949372"/>
                  <a:pt x="6208555" y="1955513"/>
                  <a:pt x="6208555" y="1963088"/>
                </a:cubicBezTo>
                <a:cubicBezTo>
                  <a:pt x="6208555" y="1970663"/>
                  <a:pt x="6202414" y="1976804"/>
                  <a:pt x="6194839" y="1976804"/>
                </a:cubicBezTo>
                <a:cubicBezTo>
                  <a:pt x="6187264" y="1976804"/>
                  <a:pt x="6181123" y="1970663"/>
                  <a:pt x="6181123" y="1963088"/>
                </a:cubicBezTo>
                <a:cubicBezTo>
                  <a:pt x="6181123" y="1955513"/>
                  <a:pt x="6187264" y="1949372"/>
                  <a:pt x="6194839" y="1949372"/>
                </a:cubicBezTo>
                <a:close/>
                <a:moveTo>
                  <a:pt x="6249137" y="1948378"/>
                </a:moveTo>
                <a:cubicBezTo>
                  <a:pt x="6256712" y="1948378"/>
                  <a:pt x="6262853" y="1954519"/>
                  <a:pt x="6262853" y="1962094"/>
                </a:cubicBezTo>
                <a:cubicBezTo>
                  <a:pt x="6262853" y="1969669"/>
                  <a:pt x="6256712" y="1975810"/>
                  <a:pt x="6249137" y="1975810"/>
                </a:cubicBezTo>
                <a:cubicBezTo>
                  <a:pt x="6241562" y="1975810"/>
                  <a:pt x="6235421" y="1969669"/>
                  <a:pt x="6235421" y="1962094"/>
                </a:cubicBezTo>
                <a:cubicBezTo>
                  <a:pt x="6235421" y="1954519"/>
                  <a:pt x="6241562" y="1948378"/>
                  <a:pt x="6249137" y="1948378"/>
                </a:cubicBezTo>
                <a:close/>
                <a:moveTo>
                  <a:pt x="6303419" y="1947714"/>
                </a:moveTo>
                <a:cubicBezTo>
                  <a:pt x="6310994" y="1947714"/>
                  <a:pt x="6317135" y="1953855"/>
                  <a:pt x="6317135" y="1961430"/>
                </a:cubicBezTo>
                <a:cubicBezTo>
                  <a:pt x="6317135" y="1969005"/>
                  <a:pt x="6310994" y="1975146"/>
                  <a:pt x="6303419" y="1975146"/>
                </a:cubicBezTo>
                <a:cubicBezTo>
                  <a:pt x="6295844" y="1975146"/>
                  <a:pt x="6289703" y="1969005"/>
                  <a:pt x="6289703" y="1961430"/>
                </a:cubicBezTo>
                <a:cubicBezTo>
                  <a:pt x="6289703" y="1953855"/>
                  <a:pt x="6295844" y="1947714"/>
                  <a:pt x="6303419" y="1947714"/>
                </a:cubicBezTo>
                <a:close/>
                <a:moveTo>
                  <a:pt x="6357370" y="1947054"/>
                </a:moveTo>
                <a:cubicBezTo>
                  <a:pt x="6364945" y="1947054"/>
                  <a:pt x="6371086" y="1953195"/>
                  <a:pt x="6371086" y="1960770"/>
                </a:cubicBezTo>
                <a:cubicBezTo>
                  <a:pt x="6371086" y="1968345"/>
                  <a:pt x="6364945" y="1974486"/>
                  <a:pt x="6357370" y="1974486"/>
                </a:cubicBezTo>
                <a:cubicBezTo>
                  <a:pt x="6349795" y="1974486"/>
                  <a:pt x="6343654" y="1968345"/>
                  <a:pt x="6343654" y="1960770"/>
                </a:cubicBezTo>
                <a:cubicBezTo>
                  <a:pt x="6343654" y="1953195"/>
                  <a:pt x="6349795" y="1947054"/>
                  <a:pt x="6357370" y="1947054"/>
                </a:cubicBezTo>
                <a:close/>
                <a:moveTo>
                  <a:pt x="6410988" y="1946721"/>
                </a:moveTo>
                <a:cubicBezTo>
                  <a:pt x="6418563" y="1946721"/>
                  <a:pt x="6424704" y="1952862"/>
                  <a:pt x="6424704" y="1960437"/>
                </a:cubicBezTo>
                <a:cubicBezTo>
                  <a:pt x="6424704" y="1968012"/>
                  <a:pt x="6418563" y="1974153"/>
                  <a:pt x="6410988" y="1974153"/>
                </a:cubicBezTo>
                <a:cubicBezTo>
                  <a:pt x="6403413" y="1974153"/>
                  <a:pt x="6397272" y="1968012"/>
                  <a:pt x="6397272" y="1960437"/>
                </a:cubicBezTo>
                <a:cubicBezTo>
                  <a:pt x="6397272" y="1952862"/>
                  <a:pt x="6403413" y="1946721"/>
                  <a:pt x="6410988" y="1946721"/>
                </a:cubicBezTo>
                <a:close/>
                <a:moveTo>
                  <a:pt x="6464940" y="1946060"/>
                </a:moveTo>
                <a:cubicBezTo>
                  <a:pt x="6472515" y="1946060"/>
                  <a:pt x="6478656" y="1952201"/>
                  <a:pt x="6478656" y="1959776"/>
                </a:cubicBezTo>
                <a:cubicBezTo>
                  <a:pt x="6478656" y="1967351"/>
                  <a:pt x="6472515" y="1973492"/>
                  <a:pt x="6464940" y="1973492"/>
                </a:cubicBezTo>
                <a:cubicBezTo>
                  <a:pt x="6457365" y="1973492"/>
                  <a:pt x="6451224" y="1967351"/>
                  <a:pt x="6451224" y="1959776"/>
                </a:cubicBezTo>
                <a:cubicBezTo>
                  <a:pt x="6451224" y="1952201"/>
                  <a:pt x="6457365" y="1946060"/>
                  <a:pt x="6464940" y="1946060"/>
                </a:cubicBezTo>
                <a:close/>
                <a:moveTo>
                  <a:pt x="6518227" y="1945730"/>
                </a:moveTo>
                <a:cubicBezTo>
                  <a:pt x="6525802" y="1945730"/>
                  <a:pt x="6531943" y="1951871"/>
                  <a:pt x="6531943" y="1959446"/>
                </a:cubicBezTo>
                <a:cubicBezTo>
                  <a:pt x="6531943" y="1967021"/>
                  <a:pt x="6525802" y="1973162"/>
                  <a:pt x="6518227" y="1973162"/>
                </a:cubicBezTo>
                <a:cubicBezTo>
                  <a:pt x="6510652" y="1973162"/>
                  <a:pt x="6504511" y="1967021"/>
                  <a:pt x="6504511" y="1959446"/>
                </a:cubicBezTo>
                <a:cubicBezTo>
                  <a:pt x="6504511" y="1951871"/>
                  <a:pt x="6510652" y="1945730"/>
                  <a:pt x="6518227" y="1945730"/>
                </a:cubicBezTo>
                <a:close/>
                <a:moveTo>
                  <a:pt x="6571845" y="1945067"/>
                </a:moveTo>
                <a:cubicBezTo>
                  <a:pt x="6579420" y="1945067"/>
                  <a:pt x="6585561" y="1951208"/>
                  <a:pt x="6585561" y="1958783"/>
                </a:cubicBezTo>
                <a:cubicBezTo>
                  <a:pt x="6585561" y="1966358"/>
                  <a:pt x="6579420" y="1972499"/>
                  <a:pt x="6571845" y="1972499"/>
                </a:cubicBezTo>
                <a:cubicBezTo>
                  <a:pt x="6564270" y="1972499"/>
                  <a:pt x="6558129" y="1966358"/>
                  <a:pt x="6558129" y="1958783"/>
                </a:cubicBezTo>
                <a:cubicBezTo>
                  <a:pt x="6558129" y="1951208"/>
                  <a:pt x="6564270" y="1945067"/>
                  <a:pt x="6571845" y="1945067"/>
                </a:cubicBezTo>
                <a:close/>
                <a:moveTo>
                  <a:pt x="5418364" y="1945067"/>
                </a:moveTo>
                <a:cubicBezTo>
                  <a:pt x="5425939" y="1945067"/>
                  <a:pt x="5432080" y="1951208"/>
                  <a:pt x="5432080" y="1958783"/>
                </a:cubicBezTo>
                <a:cubicBezTo>
                  <a:pt x="5432080" y="1966358"/>
                  <a:pt x="5425939" y="1972499"/>
                  <a:pt x="5418364" y="1972499"/>
                </a:cubicBezTo>
                <a:cubicBezTo>
                  <a:pt x="5410789" y="1972499"/>
                  <a:pt x="5404648" y="1966358"/>
                  <a:pt x="5404648" y="1958783"/>
                </a:cubicBezTo>
                <a:cubicBezTo>
                  <a:pt x="5404648" y="1951208"/>
                  <a:pt x="5410789" y="1945067"/>
                  <a:pt x="5418364" y="1945067"/>
                </a:cubicBezTo>
                <a:close/>
                <a:moveTo>
                  <a:pt x="4388340" y="1945067"/>
                </a:moveTo>
                <a:cubicBezTo>
                  <a:pt x="4395915" y="1945067"/>
                  <a:pt x="4402056" y="1951208"/>
                  <a:pt x="4402056" y="1958783"/>
                </a:cubicBezTo>
                <a:cubicBezTo>
                  <a:pt x="4402056" y="1966358"/>
                  <a:pt x="4395915" y="1972499"/>
                  <a:pt x="4388340" y="1972499"/>
                </a:cubicBezTo>
                <a:cubicBezTo>
                  <a:pt x="4380765" y="1972499"/>
                  <a:pt x="4374624" y="1966358"/>
                  <a:pt x="4374624" y="1958783"/>
                </a:cubicBezTo>
                <a:cubicBezTo>
                  <a:pt x="4374624" y="1951208"/>
                  <a:pt x="4380765" y="1945067"/>
                  <a:pt x="4388340" y="1945067"/>
                </a:cubicBezTo>
                <a:close/>
                <a:moveTo>
                  <a:pt x="6624806" y="1944736"/>
                </a:moveTo>
                <a:cubicBezTo>
                  <a:pt x="6632381" y="1944736"/>
                  <a:pt x="6638522" y="1950877"/>
                  <a:pt x="6638522" y="1958452"/>
                </a:cubicBezTo>
                <a:cubicBezTo>
                  <a:pt x="6638522" y="1966027"/>
                  <a:pt x="6632381" y="1972168"/>
                  <a:pt x="6624806" y="1972168"/>
                </a:cubicBezTo>
                <a:cubicBezTo>
                  <a:pt x="6617231" y="1972168"/>
                  <a:pt x="6611090" y="1966027"/>
                  <a:pt x="6611090" y="1958452"/>
                </a:cubicBezTo>
                <a:cubicBezTo>
                  <a:pt x="6611090" y="1950877"/>
                  <a:pt x="6617231" y="1944736"/>
                  <a:pt x="6624806" y="1944736"/>
                </a:cubicBezTo>
                <a:close/>
                <a:moveTo>
                  <a:pt x="6678094" y="1944406"/>
                </a:moveTo>
                <a:cubicBezTo>
                  <a:pt x="6685669" y="1944406"/>
                  <a:pt x="6691810" y="1950547"/>
                  <a:pt x="6691810" y="1958122"/>
                </a:cubicBezTo>
                <a:cubicBezTo>
                  <a:pt x="6691810" y="1965697"/>
                  <a:pt x="6685669" y="1971838"/>
                  <a:pt x="6678094" y="1971838"/>
                </a:cubicBezTo>
                <a:cubicBezTo>
                  <a:pt x="6670519" y="1971838"/>
                  <a:pt x="6664378" y="1965697"/>
                  <a:pt x="6664378" y="1958122"/>
                </a:cubicBezTo>
                <a:cubicBezTo>
                  <a:pt x="6664378" y="1950547"/>
                  <a:pt x="6670519" y="1944406"/>
                  <a:pt x="6678094" y="1944406"/>
                </a:cubicBezTo>
                <a:close/>
                <a:moveTo>
                  <a:pt x="5017211" y="1944406"/>
                </a:moveTo>
                <a:cubicBezTo>
                  <a:pt x="5024786" y="1944406"/>
                  <a:pt x="5030927" y="1950547"/>
                  <a:pt x="5030927" y="1958122"/>
                </a:cubicBezTo>
                <a:cubicBezTo>
                  <a:pt x="5030927" y="1965697"/>
                  <a:pt x="5024786" y="1971838"/>
                  <a:pt x="5017211" y="1971838"/>
                </a:cubicBezTo>
                <a:cubicBezTo>
                  <a:pt x="5009636" y="1971838"/>
                  <a:pt x="5003495" y="1965697"/>
                  <a:pt x="5003495" y="1958122"/>
                </a:cubicBezTo>
                <a:cubicBezTo>
                  <a:pt x="5003495" y="1950547"/>
                  <a:pt x="5009636" y="1944406"/>
                  <a:pt x="5017211" y="1944406"/>
                </a:cubicBezTo>
                <a:close/>
                <a:moveTo>
                  <a:pt x="6731051" y="1944076"/>
                </a:moveTo>
                <a:cubicBezTo>
                  <a:pt x="6738626" y="1944076"/>
                  <a:pt x="6744767" y="1950217"/>
                  <a:pt x="6744767" y="1957792"/>
                </a:cubicBezTo>
                <a:cubicBezTo>
                  <a:pt x="6744767" y="1965367"/>
                  <a:pt x="6738626" y="1971508"/>
                  <a:pt x="6731051" y="1971508"/>
                </a:cubicBezTo>
                <a:cubicBezTo>
                  <a:pt x="6723476" y="1971508"/>
                  <a:pt x="6717335" y="1965367"/>
                  <a:pt x="6717335" y="1957792"/>
                </a:cubicBezTo>
                <a:cubicBezTo>
                  <a:pt x="6717335" y="1950217"/>
                  <a:pt x="6723476" y="1944076"/>
                  <a:pt x="6731051" y="1944076"/>
                </a:cubicBezTo>
                <a:close/>
                <a:moveTo>
                  <a:pt x="6784009" y="1943743"/>
                </a:moveTo>
                <a:cubicBezTo>
                  <a:pt x="6791584" y="1943743"/>
                  <a:pt x="6797725" y="1949884"/>
                  <a:pt x="6797725" y="1957459"/>
                </a:cubicBezTo>
                <a:cubicBezTo>
                  <a:pt x="6797725" y="1965034"/>
                  <a:pt x="6791584" y="1971175"/>
                  <a:pt x="6784009" y="1971175"/>
                </a:cubicBezTo>
                <a:cubicBezTo>
                  <a:pt x="6776434" y="1971175"/>
                  <a:pt x="6770293" y="1965034"/>
                  <a:pt x="6770293" y="1957459"/>
                </a:cubicBezTo>
                <a:cubicBezTo>
                  <a:pt x="6770293" y="1949884"/>
                  <a:pt x="6776434" y="1943743"/>
                  <a:pt x="6784009" y="1943743"/>
                </a:cubicBezTo>
                <a:close/>
                <a:moveTo>
                  <a:pt x="6889924" y="1943413"/>
                </a:moveTo>
                <a:cubicBezTo>
                  <a:pt x="6897499" y="1943413"/>
                  <a:pt x="6903640" y="1949554"/>
                  <a:pt x="6903640" y="1957129"/>
                </a:cubicBezTo>
                <a:cubicBezTo>
                  <a:pt x="6903640" y="1964704"/>
                  <a:pt x="6897499" y="1970845"/>
                  <a:pt x="6889924" y="1970845"/>
                </a:cubicBezTo>
                <a:cubicBezTo>
                  <a:pt x="6882349" y="1970845"/>
                  <a:pt x="6876208" y="1964704"/>
                  <a:pt x="6876208" y="1957129"/>
                </a:cubicBezTo>
                <a:cubicBezTo>
                  <a:pt x="6876208" y="1949554"/>
                  <a:pt x="6882349" y="1943413"/>
                  <a:pt x="6889924" y="1943413"/>
                </a:cubicBezTo>
                <a:close/>
                <a:moveTo>
                  <a:pt x="6836966" y="1943413"/>
                </a:moveTo>
                <a:cubicBezTo>
                  <a:pt x="6844541" y="1943413"/>
                  <a:pt x="6850682" y="1949554"/>
                  <a:pt x="6850682" y="1957129"/>
                </a:cubicBezTo>
                <a:cubicBezTo>
                  <a:pt x="6850682" y="1964704"/>
                  <a:pt x="6844541" y="1970845"/>
                  <a:pt x="6836966" y="1970845"/>
                </a:cubicBezTo>
                <a:cubicBezTo>
                  <a:pt x="6829391" y="1970845"/>
                  <a:pt x="6823250" y="1964704"/>
                  <a:pt x="6823250" y="1957129"/>
                </a:cubicBezTo>
                <a:cubicBezTo>
                  <a:pt x="6823250" y="1949554"/>
                  <a:pt x="6829391" y="1943413"/>
                  <a:pt x="6836966" y="1943413"/>
                </a:cubicBezTo>
                <a:close/>
                <a:moveTo>
                  <a:pt x="6942548" y="1943082"/>
                </a:moveTo>
                <a:cubicBezTo>
                  <a:pt x="6950123" y="1943082"/>
                  <a:pt x="6956264" y="1949223"/>
                  <a:pt x="6956264" y="1956798"/>
                </a:cubicBezTo>
                <a:cubicBezTo>
                  <a:pt x="6956264" y="1964373"/>
                  <a:pt x="6950123" y="1970514"/>
                  <a:pt x="6942548" y="1970514"/>
                </a:cubicBezTo>
                <a:cubicBezTo>
                  <a:pt x="6934973" y="1970514"/>
                  <a:pt x="6928832" y="1964373"/>
                  <a:pt x="6928832" y="1956798"/>
                </a:cubicBezTo>
                <a:cubicBezTo>
                  <a:pt x="6928832" y="1949223"/>
                  <a:pt x="6934973" y="1943082"/>
                  <a:pt x="6942548" y="1943082"/>
                </a:cubicBezTo>
                <a:close/>
                <a:moveTo>
                  <a:pt x="6995175" y="1942752"/>
                </a:moveTo>
                <a:cubicBezTo>
                  <a:pt x="7002750" y="1942752"/>
                  <a:pt x="7008891" y="1948893"/>
                  <a:pt x="7008891" y="1956468"/>
                </a:cubicBezTo>
                <a:cubicBezTo>
                  <a:pt x="7008891" y="1964043"/>
                  <a:pt x="7002750" y="1970184"/>
                  <a:pt x="6995175" y="1970184"/>
                </a:cubicBezTo>
                <a:cubicBezTo>
                  <a:pt x="6987600" y="1970184"/>
                  <a:pt x="6981459" y="1964043"/>
                  <a:pt x="6981459" y="1956468"/>
                </a:cubicBezTo>
                <a:cubicBezTo>
                  <a:pt x="6981459" y="1948893"/>
                  <a:pt x="6987600" y="1942752"/>
                  <a:pt x="6995175" y="1942752"/>
                </a:cubicBezTo>
                <a:close/>
                <a:moveTo>
                  <a:pt x="7100100" y="1942419"/>
                </a:moveTo>
                <a:cubicBezTo>
                  <a:pt x="7107675" y="1942419"/>
                  <a:pt x="7113816" y="1948560"/>
                  <a:pt x="7113816" y="1956135"/>
                </a:cubicBezTo>
                <a:cubicBezTo>
                  <a:pt x="7113816" y="1963710"/>
                  <a:pt x="7107675" y="1969851"/>
                  <a:pt x="7100100" y="1969851"/>
                </a:cubicBezTo>
                <a:cubicBezTo>
                  <a:pt x="7092525" y="1969851"/>
                  <a:pt x="7086384" y="1963710"/>
                  <a:pt x="7086384" y="1956135"/>
                </a:cubicBezTo>
                <a:cubicBezTo>
                  <a:pt x="7086384" y="1948560"/>
                  <a:pt x="7092525" y="1942419"/>
                  <a:pt x="7100100" y="1942419"/>
                </a:cubicBezTo>
                <a:close/>
                <a:moveTo>
                  <a:pt x="7047803" y="1942419"/>
                </a:moveTo>
                <a:cubicBezTo>
                  <a:pt x="7055378" y="1942419"/>
                  <a:pt x="7061519" y="1948560"/>
                  <a:pt x="7061519" y="1956135"/>
                </a:cubicBezTo>
                <a:cubicBezTo>
                  <a:pt x="7061519" y="1963710"/>
                  <a:pt x="7055378" y="1969851"/>
                  <a:pt x="7047803" y="1969851"/>
                </a:cubicBezTo>
                <a:cubicBezTo>
                  <a:pt x="7040228" y="1969851"/>
                  <a:pt x="7034087" y="1963710"/>
                  <a:pt x="7034087" y="1956135"/>
                </a:cubicBezTo>
                <a:cubicBezTo>
                  <a:pt x="7034087" y="1948560"/>
                  <a:pt x="7040228" y="1942419"/>
                  <a:pt x="7047803" y="1942419"/>
                </a:cubicBezTo>
                <a:close/>
                <a:moveTo>
                  <a:pt x="2706688" y="1942419"/>
                </a:moveTo>
                <a:cubicBezTo>
                  <a:pt x="2714258" y="1942419"/>
                  <a:pt x="2720402" y="1948560"/>
                  <a:pt x="2720402" y="1956135"/>
                </a:cubicBezTo>
                <a:cubicBezTo>
                  <a:pt x="2720402" y="1963710"/>
                  <a:pt x="2714258" y="1969851"/>
                  <a:pt x="2706688" y="1969851"/>
                </a:cubicBezTo>
                <a:cubicBezTo>
                  <a:pt x="2699110" y="1969851"/>
                  <a:pt x="2692967" y="1963710"/>
                  <a:pt x="2692967" y="1956135"/>
                </a:cubicBezTo>
                <a:cubicBezTo>
                  <a:pt x="2692967" y="1948560"/>
                  <a:pt x="2699110" y="1942419"/>
                  <a:pt x="2706688" y="1942419"/>
                </a:cubicBezTo>
                <a:close/>
                <a:moveTo>
                  <a:pt x="7205021" y="1942089"/>
                </a:moveTo>
                <a:cubicBezTo>
                  <a:pt x="7212596" y="1942089"/>
                  <a:pt x="7218737" y="1948230"/>
                  <a:pt x="7218737" y="1955805"/>
                </a:cubicBezTo>
                <a:cubicBezTo>
                  <a:pt x="7218737" y="1963380"/>
                  <a:pt x="7212596" y="1969521"/>
                  <a:pt x="7205021" y="1969521"/>
                </a:cubicBezTo>
                <a:cubicBezTo>
                  <a:pt x="7197446" y="1969521"/>
                  <a:pt x="7191305" y="1963380"/>
                  <a:pt x="7191305" y="1955805"/>
                </a:cubicBezTo>
                <a:cubicBezTo>
                  <a:pt x="7191305" y="1948230"/>
                  <a:pt x="7197446" y="1942089"/>
                  <a:pt x="7205021" y="1942089"/>
                </a:cubicBezTo>
                <a:close/>
                <a:moveTo>
                  <a:pt x="7152724" y="1942089"/>
                </a:moveTo>
                <a:cubicBezTo>
                  <a:pt x="7160299" y="1942089"/>
                  <a:pt x="7166440" y="1948230"/>
                  <a:pt x="7166440" y="1955805"/>
                </a:cubicBezTo>
                <a:cubicBezTo>
                  <a:pt x="7166440" y="1963380"/>
                  <a:pt x="7160299" y="1969521"/>
                  <a:pt x="7152724" y="1969521"/>
                </a:cubicBezTo>
                <a:cubicBezTo>
                  <a:pt x="7145149" y="1969521"/>
                  <a:pt x="7139008" y="1963380"/>
                  <a:pt x="7139008" y="1955805"/>
                </a:cubicBezTo>
                <a:cubicBezTo>
                  <a:pt x="7139008" y="1948230"/>
                  <a:pt x="7145149" y="1942089"/>
                  <a:pt x="7152724" y="1942089"/>
                </a:cubicBezTo>
                <a:close/>
                <a:moveTo>
                  <a:pt x="2601764" y="1942089"/>
                </a:moveTo>
                <a:cubicBezTo>
                  <a:pt x="2609340" y="1942089"/>
                  <a:pt x="2615477" y="1948230"/>
                  <a:pt x="2615477" y="1955805"/>
                </a:cubicBezTo>
                <a:cubicBezTo>
                  <a:pt x="2615477" y="1963380"/>
                  <a:pt x="2609340" y="1969521"/>
                  <a:pt x="2601764" y="1969521"/>
                </a:cubicBezTo>
                <a:cubicBezTo>
                  <a:pt x="2594188" y="1969521"/>
                  <a:pt x="2588049" y="1963380"/>
                  <a:pt x="2588049" y="1955805"/>
                </a:cubicBezTo>
                <a:cubicBezTo>
                  <a:pt x="2588049" y="1948230"/>
                  <a:pt x="2594188" y="1942089"/>
                  <a:pt x="2601764" y="1942089"/>
                </a:cubicBezTo>
                <a:close/>
                <a:moveTo>
                  <a:pt x="7309613" y="1941758"/>
                </a:moveTo>
                <a:cubicBezTo>
                  <a:pt x="7317188" y="1941758"/>
                  <a:pt x="7323329" y="1947899"/>
                  <a:pt x="7323329" y="1955474"/>
                </a:cubicBezTo>
                <a:cubicBezTo>
                  <a:pt x="7323329" y="1963049"/>
                  <a:pt x="7317188" y="1969190"/>
                  <a:pt x="7309613" y="1969190"/>
                </a:cubicBezTo>
                <a:cubicBezTo>
                  <a:pt x="7302038" y="1969190"/>
                  <a:pt x="7295897" y="1963049"/>
                  <a:pt x="7295897" y="1955474"/>
                </a:cubicBezTo>
                <a:cubicBezTo>
                  <a:pt x="7295897" y="1947899"/>
                  <a:pt x="7302038" y="1941758"/>
                  <a:pt x="7309613" y="1941758"/>
                </a:cubicBezTo>
                <a:close/>
                <a:moveTo>
                  <a:pt x="7257315" y="1941758"/>
                </a:moveTo>
                <a:cubicBezTo>
                  <a:pt x="7264890" y="1941758"/>
                  <a:pt x="7271031" y="1947899"/>
                  <a:pt x="7271031" y="1955474"/>
                </a:cubicBezTo>
                <a:cubicBezTo>
                  <a:pt x="7271031" y="1963049"/>
                  <a:pt x="7264890" y="1969190"/>
                  <a:pt x="7257315" y="1969190"/>
                </a:cubicBezTo>
                <a:cubicBezTo>
                  <a:pt x="7249740" y="1969190"/>
                  <a:pt x="7243599" y="1963049"/>
                  <a:pt x="7243599" y="1955474"/>
                </a:cubicBezTo>
                <a:cubicBezTo>
                  <a:pt x="7243599" y="1947899"/>
                  <a:pt x="7249740" y="1941758"/>
                  <a:pt x="7257315" y="1941758"/>
                </a:cubicBezTo>
                <a:close/>
                <a:moveTo>
                  <a:pt x="2497172" y="1941758"/>
                </a:moveTo>
                <a:cubicBezTo>
                  <a:pt x="2504747" y="1941758"/>
                  <a:pt x="2510887" y="1947899"/>
                  <a:pt x="2510887" y="1955474"/>
                </a:cubicBezTo>
                <a:cubicBezTo>
                  <a:pt x="2510887" y="1963049"/>
                  <a:pt x="2504747" y="1969190"/>
                  <a:pt x="2497172" y="1969190"/>
                </a:cubicBezTo>
                <a:cubicBezTo>
                  <a:pt x="2489592" y="1969190"/>
                  <a:pt x="2483456" y="1963049"/>
                  <a:pt x="2483456" y="1955474"/>
                </a:cubicBezTo>
                <a:cubicBezTo>
                  <a:pt x="2483456" y="1947899"/>
                  <a:pt x="2489592" y="1941758"/>
                  <a:pt x="2497172" y="1941758"/>
                </a:cubicBezTo>
                <a:close/>
                <a:moveTo>
                  <a:pt x="2392581" y="1941428"/>
                </a:moveTo>
                <a:cubicBezTo>
                  <a:pt x="2400151" y="1941428"/>
                  <a:pt x="2406296" y="1947569"/>
                  <a:pt x="2406296" y="1955144"/>
                </a:cubicBezTo>
                <a:cubicBezTo>
                  <a:pt x="2406296" y="1962719"/>
                  <a:pt x="2400151" y="1968860"/>
                  <a:pt x="2392581" y="1968860"/>
                </a:cubicBezTo>
                <a:cubicBezTo>
                  <a:pt x="2385007" y="1968860"/>
                  <a:pt x="2378868" y="1962719"/>
                  <a:pt x="2378868" y="1955144"/>
                </a:cubicBezTo>
                <a:cubicBezTo>
                  <a:pt x="2378868" y="1947569"/>
                  <a:pt x="2385007" y="1941428"/>
                  <a:pt x="2392581" y="1941428"/>
                </a:cubicBezTo>
                <a:close/>
                <a:moveTo>
                  <a:pt x="7466498" y="1941425"/>
                </a:moveTo>
                <a:cubicBezTo>
                  <a:pt x="7474073" y="1941425"/>
                  <a:pt x="7480214" y="1947566"/>
                  <a:pt x="7480214" y="1955141"/>
                </a:cubicBezTo>
                <a:cubicBezTo>
                  <a:pt x="7480214" y="1962716"/>
                  <a:pt x="7474073" y="1968857"/>
                  <a:pt x="7466498" y="1968857"/>
                </a:cubicBezTo>
                <a:cubicBezTo>
                  <a:pt x="7458923" y="1968857"/>
                  <a:pt x="7452782" y="1962716"/>
                  <a:pt x="7452782" y="1955141"/>
                </a:cubicBezTo>
                <a:cubicBezTo>
                  <a:pt x="7452782" y="1947566"/>
                  <a:pt x="7458923" y="1941425"/>
                  <a:pt x="7466498" y="1941425"/>
                </a:cubicBezTo>
                <a:close/>
                <a:moveTo>
                  <a:pt x="7414204" y="1941425"/>
                </a:moveTo>
                <a:cubicBezTo>
                  <a:pt x="7421779" y="1941425"/>
                  <a:pt x="7427920" y="1947566"/>
                  <a:pt x="7427920" y="1955141"/>
                </a:cubicBezTo>
                <a:cubicBezTo>
                  <a:pt x="7427920" y="1962716"/>
                  <a:pt x="7421779" y="1968857"/>
                  <a:pt x="7414204" y="1968857"/>
                </a:cubicBezTo>
                <a:cubicBezTo>
                  <a:pt x="7406629" y="1968857"/>
                  <a:pt x="7400488" y="1962716"/>
                  <a:pt x="7400488" y="1955141"/>
                </a:cubicBezTo>
                <a:cubicBezTo>
                  <a:pt x="7400488" y="1947566"/>
                  <a:pt x="7406629" y="1941425"/>
                  <a:pt x="7414204" y="1941425"/>
                </a:cubicBezTo>
                <a:close/>
                <a:moveTo>
                  <a:pt x="7361906" y="1941425"/>
                </a:moveTo>
                <a:cubicBezTo>
                  <a:pt x="7369481" y="1941425"/>
                  <a:pt x="7375622" y="1947566"/>
                  <a:pt x="7375622" y="1955141"/>
                </a:cubicBezTo>
                <a:cubicBezTo>
                  <a:pt x="7375622" y="1962716"/>
                  <a:pt x="7369481" y="1968857"/>
                  <a:pt x="7361906" y="1968857"/>
                </a:cubicBezTo>
                <a:cubicBezTo>
                  <a:pt x="7354331" y="1968857"/>
                  <a:pt x="7348190" y="1962716"/>
                  <a:pt x="7348190" y="1955141"/>
                </a:cubicBezTo>
                <a:cubicBezTo>
                  <a:pt x="7348190" y="1947566"/>
                  <a:pt x="7354331" y="1941425"/>
                  <a:pt x="7361906" y="1941425"/>
                </a:cubicBezTo>
                <a:close/>
                <a:moveTo>
                  <a:pt x="4648825" y="1941425"/>
                </a:moveTo>
                <a:cubicBezTo>
                  <a:pt x="4656400" y="1941425"/>
                  <a:pt x="4662541" y="1947566"/>
                  <a:pt x="4662541" y="1955141"/>
                </a:cubicBezTo>
                <a:cubicBezTo>
                  <a:pt x="4662541" y="1962716"/>
                  <a:pt x="4656400" y="1968857"/>
                  <a:pt x="4648825" y="1968857"/>
                </a:cubicBezTo>
                <a:cubicBezTo>
                  <a:pt x="4641250" y="1968857"/>
                  <a:pt x="4635109" y="1962716"/>
                  <a:pt x="4635109" y="1955141"/>
                </a:cubicBezTo>
                <a:cubicBezTo>
                  <a:pt x="4635109" y="1947566"/>
                  <a:pt x="4641250" y="1941425"/>
                  <a:pt x="4648825" y="1941425"/>
                </a:cubicBezTo>
                <a:close/>
                <a:moveTo>
                  <a:pt x="7622722" y="1941095"/>
                </a:moveTo>
                <a:cubicBezTo>
                  <a:pt x="7630297" y="1941095"/>
                  <a:pt x="7636438" y="1947236"/>
                  <a:pt x="7636438" y="1954811"/>
                </a:cubicBezTo>
                <a:cubicBezTo>
                  <a:pt x="7636438" y="1962386"/>
                  <a:pt x="7630297" y="1968527"/>
                  <a:pt x="7622722" y="1968527"/>
                </a:cubicBezTo>
                <a:cubicBezTo>
                  <a:pt x="7615147" y="1968527"/>
                  <a:pt x="7609006" y="1962386"/>
                  <a:pt x="7609006" y="1954811"/>
                </a:cubicBezTo>
                <a:cubicBezTo>
                  <a:pt x="7609006" y="1947236"/>
                  <a:pt x="7615147" y="1941095"/>
                  <a:pt x="7622722" y="1941095"/>
                </a:cubicBezTo>
                <a:close/>
                <a:moveTo>
                  <a:pt x="7570759" y="1941095"/>
                </a:moveTo>
                <a:cubicBezTo>
                  <a:pt x="7578334" y="1941095"/>
                  <a:pt x="7584475" y="1947236"/>
                  <a:pt x="7584475" y="1954811"/>
                </a:cubicBezTo>
                <a:cubicBezTo>
                  <a:pt x="7584475" y="1962386"/>
                  <a:pt x="7578334" y="1968527"/>
                  <a:pt x="7570759" y="1968527"/>
                </a:cubicBezTo>
                <a:cubicBezTo>
                  <a:pt x="7563184" y="1968527"/>
                  <a:pt x="7557043" y="1962386"/>
                  <a:pt x="7557043" y="1954811"/>
                </a:cubicBezTo>
                <a:cubicBezTo>
                  <a:pt x="7557043" y="1947236"/>
                  <a:pt x="7563184" y="1941095"/>
                  <a:pt x="7570759" y="1941095"/>
                </a:cubicBezTo>
                <a:close/>
                <a:moveTo>
                  <a:pt x="7518465" y="1941095"/>
                </a:moveTo>
                <a:cubicBezTo>
                  <a:pt x="7526040" y="1941095"/>
                  <a:pt x="7532181" y="1947236"/>
                  <a:pt x="7532181" y="1954811"/>
                </a:cubicBezTo>
                <a:cubicBezTo>
                  <a:pt x="7532181" y="1962386"/>
                  <a:pt x="7526040" y="1968527"/>
                  <a:pt x="7518465" y="1968527"/>
                </a:cubicBezTo>
                <a:cubicBezTo>
                  <a:pt x="7510890" y="1968527"/>
                  <a:pt x="7504749" y="1962386"/>
                  <a:pt x="7504749" y="1954811"/>
                </a:cubicBezTo>
                <a:cubicBezTo>
                  <a:pt x="7504749" y="1947236"/>
                  <a:pt x="7510890" y="1941095"/>
                  <a:pt x="7518465" y="1941095"/>
                </a:cubicBezTo>
                <a:close/>
                <a:moveTo>
                  <a:pt x="2288317" y="1941095"/>
                </a:moveTo>
                <a:cubicBezTo>
                  <a:pt x="2295893" y="1941095"/>
                  <a:pt x="2302033" y="1947236"/>
                  <a:pt x="2302033" y="1954811"/>
                </a:cubicBezTo>
                <a:cubicBezTo>
                  <a:pt x="2302033" y="1962386"/>
                  <a:pt x="2295893" y="1968527"/>
                  <a:pt x="2288317" y="1968527"/>
                </a:cubicBezTo>
                <a:cubicBezTo>
                  <a:pt x="2280743" y="1968527"/>
                  <a:pt x="2274603" y="1962386"/>
                  <a:pt x="2274603" y="1954811"/>
                </a:cubicBezTo>
                <a:cubicBezTo>
                  <a:pt x="2274603" y="1947236"/>
                  <a:pt x="2280743" y="1941095"/>
                  <a:pt x="2288317" y="1941095"/>
                </a:cubicBezTo>
                <a:close/>
                <a:moveTo>
                  <a:pt x="2184055" y="1941095"/>
                </a:moveTo>
                <a:cubicBezTo>
                  <a:pt x="2191633" y="1941095"/>
                  <a:pt x="2197776" y="1947236"/>
                  <a:pt x="2197776" y="1954811"/>
                </a:cubicBezTo>
                <a:cubicBezTo>
                  <a:pt x="2197776" y="1962386"/>
                  <a:pt x="2191633" y="1968527"/>
                  <a:pt x="2184055" y="1968527"/>
                </a:cubicBezTo>
                <a:cubicBezTo>
                  <a:pt x="2176482" y="1968527"/>
                  <a:pt x="2170341" y="1962386"/>
                  <a:pt x="2170341" y="1954811"/>
                </a:cubicBezTo>
                <a:cubicBezTo>
                  <a:pt x="2170341" y="1947236"/>
                  <a:pt x="2176482" y="1941095"/>
                  <a:pt x="2184055" y="1941095"/>
                </a:cubicBezTo>
                <a:close/>
                <a:moveTo>
                  <a:pt x="7778933" y="1940765"/>
                </a:moveTo>
                <a:cubicBezTo>
                  <a:pt x="7786508" y="1940765"/>
                  <a:pt x="7792649" y="1946906"/>
                  <a:pt x="7792649" y="1954481"/>
                </a:cubicBezTo>
                <a:cubicBezTo>
                  <a:pt x="7792649" y="1962056"/>
                  <a:pt x="7786508" y="1968197"/>
                  <a:pt x="7778933" y="1968197"/>
                </a:cubicBezTo>
                <a:cubicBezTo>
                  <a:pt x="7771358" y="1968197"/>
                  <a:pt x="7765217" y="1962056"/>
                  <a:pt x="7765217" y="1954481"/>
                </a:cubicBezTo>
                <a:cubicBezTo>
                  <a:pt x="7765217" y="1946906"/>
                  <a:pt x="7771358" y="1940765"/>
                  <a:pt x="7778933" y="1940765"/>
                </a:cubicBezTo>
                <a:close/>
                <a:moveTo>
                  <a:pt x="7726653" y="1940765"/>
                </a:moveTo>
                <a:cubicBezTo>
                  <a:pt x="7734228" y="1940765"/>
                  <a:pt x="7740369" y="1946906"/>
                  <a:pt x="7740369" y="1954481"/>
                </a:cubicBezTo>
                <a:cubicBezTo>
                  <a:pt x="7740369" y="1962056"/>
                  <a:pt x="7734228" y="1968197"/>
                  <a:pt x="7726653" y="1968197"/>
                </a:cubicBezTo>
                <a:cubicBezTo>
                  <a:pt x="7719078" y="1968197"/>
                  <a:pt x="7712937" y="1962056"/>
                  <a:pt x="7712937" y="1954481"/>
                </a:cubicBezTo>
                <a:cubicBezTo>
                  <a:pt x="7712937" y="1946906"/>
                  <a:pt x="7719078" y="1940765"/>
                  <a:pt x="7726653" y="1940765"/>
                </a:cubicBezTo>
                <a:close/>
                <a:moveTo>
                  <a:pt x="7674690" y="1940765"/>
                </a:moveTo>
                <a:cubicBezTo>
                  <a:pt x="7682265" y="1940765"/>
                  <a:pt x="7688406" y="1946906"/>
                  <a:pt x="7688406" y="1954481"/>
                </a:cubicBezTo>
                <a:cubicBezTo>
                  <a:pt x="7688406" y="1962056"/>
                  <a:pt x="7682265" y="1968197"/>
                  <a:pt x="7674690" y="1968197"/>
                </a:cubicBezTo>
                <a:cubicBezTo>
                  <a:pt x="7667115" y="1968197"/>
                  <a:pt x="7660974" y="1962056"/>
                  <a:pt x="7660974" y="1954481"/>
                </a:cubicBezTo>
                <a:cubicBezTo>
                  <a:pt x="7660974" y="1946906"/>
                  <a:pt x="7667115" y="1940765"/>
                  <a:pt x="7674690" y="1940765"/>
                </a:cubicBezTo>
                <a:close/>
                <a:moveTo>
                  <a:pt x="2080128" y="1940765"/>
                </a:moveTo>
                <a:cubicBezTo>
                  <a:pt x="2087705" y="1940765"/>
                  <a:pt x="2093849" y="1946906"/>
                  <a:pt x="2093849" y="1954481"/>
                </a:cubicBezTo>
                <a:cubicBezTo>
                  <a:pt x="2093849" y="1962056"/>
                  <a:pt x="2087705" y="1968197"/>
                  <a:pt x="2080128" y="1968197"/>
                </a:cubicBezTo>
                <a:cubicBezTo>
                  <a:pt x="2072554" y="1968197"/>
                  <a:pt x="2066410" y="1962056"/>
                  <a:pt x="2066410" y="1954481"/>
                </a:cubicBezTo>
                <a:cubicBezTo>
                  <a:pt x="2066410" y="1946906"/>
                  <a:pt x="2072554" y="1940765"/>
                  <a:pt x="2080128" y="1940765"/>
                </a:cubicBezTo>
                <a:close/>
                <a:moveTo>
                  <a:pt x="7986476" y="1940435"/>
                </a:moveTo>
                <a:cubicBezTo>
                  <a:pt x="7994051" y="1940435"/>
                  <a:pt x="8000192" y="1946576"/>
                  <a:pt x="8000192" y="1954151"/>
                </a:cubicBezTo>
                <a:cubicBezTo>
                  <a:pt x="8000192" y="1961726"/>
                  <a:pt x="7994051" y="1967867"/>
                  <a:pt x="7986476" y="1967867"/>
                </a:cubicBezTo>
                <a:cubicBezTo>
                  <a:pt x="7978901" y="1967867"/>
                  <a:pt x="7972760" y="1961726"/>
                  <a:pt x="7972760" y="1954151"/>
                </a:cubicBezTo>
                <a:cubicBezTo>
                  <a:pt x="7972760" y="1946576"/>
                  <a:pt x="7978901" y="1940435"/>
                  <a:pt x="7986476" y="1940435"/>
                </a:cubicBezTo>
                <a:close/>
                <a:moveTo>
                  <a:pt x="7934512" y="1940435"/>
                </a:moveTo>
                <a:cubicBezTo>
                  <a:pt x="7942087" y="1940435"/>
                  <a:pt x="7948228" y="1946576"/>
                  <a:pt x="7948228" y="1954151"/>
                </a:cubicBezTo>
                <a:cubicBezTo>
                  <a:pt x="7948228" y="1961726"/>
                  <a:pt x="7942087" y="1967867"/>
                  <a:pt x="7934512" y="1967867"/>
                </a:cubicBezTo>
                <a:cubicBezTo>
                  <a:pt x="7926937" y="1967867"/>
                  <a:pt x="7920796" y="1961726"/>
                  <a:pt x="7920796" y="1954151"/>
                </a:cubicBezTo>
                <a:cubicBezTo>
                  <a:pt x="7920796" y="1946576"/>
                  <a:pt x="7926937" y="1940435"/>
                  <a:pt x="7934512" y="1940435"/>
                </a:cubicBezTo>
                <a:close/>
                <a:moveTo>
                  <a:pt x="7882548" y="1940435"/>
                </a:moveTo>
                <a:cubicBezTo>
                  <a:pt x="7890123" y="1940435"/>
                  <a:pt x="7896264" y="1946576"/>
                  <a:pt x="7896264" y="1954151"/>
                </a:cubicBezTo>
                <a:cubicBezTo>
                  <a:pt x="7896264" y="1961726"/>
                  <a:pt x="7890123" y="1967867"/>
                  <a:pt x="7882548" y="1967867"/>
                </a:cubicBezTo>
                <a:cubicBezTo>
                  <a:pt x="7874973" y="1967867"/>
                  <a:pt x="7868832" y="1961726"/>
                  <a:pt x="7868832" y="1954151"/>
                </a:cubicBezTo>
                <a:cubicBezTo>
                  <a:pt x="7868832" y="1946576"/>
                  <a:pt x="7874973" y="1940435"/>
                  <a:pt x="7882548" y="1940435"/>
                </a:cubicBezTo>
                <a:close/>
                <a:moveTo>
                  <a:pt x="7830914" y="1940435"/>
                </a:moveTo>
                <a:cubicBezTo>
                  <a:pt x="7838489" y="1940435"/>
                  <a:pt x="7844630" y="1946576"/>
                  <a:pt x="7844630" y="1954151"/>
                </a:cubicBezTo>
                <a:cubicBezTo>
                  <a:pt x="7844630" y="1961726"/>
                  <a:pt x="7838489" y="1967867"/>
                  <a:pt x="7830914" y="1967867"/>
                </a:cubicBezTo>
                <a:cubicBezTo>
                  <a:pt x="7823339" y="1967867"/>
                  <a:pt x="7817198" y="1961726"/>
                  <a:pt x="7817198" y="1954151"/>
                </a:cubicBezTo>
                <a:cubicBezTo>
                  <a:pt x="7817198" y="1946576"/>
                  <a:pt x="7823339" y="1940435"/>
                  <a:pt x="7830914" y="1940435"/>
                </a:cubicBezTo>
                <a:close/>
                <a:moveTo>
                  <a:pt x="1976199" y="1940435"/>
                </a:moveTo>
                <a:cubicBezTo>
                  <a:pt x="1983773" y="1940435"/>
                  <a:pt x="1989914" y="1946576"/>
                  <a:pt x="1989914" y="1954151"/>
                </a:cubicBezTo>
                <a:cubicBezTo>
                  <a:pt x="1989914" y="1961726"/>
                  <a:pt x="1983773" y="1967867"/>
                  <a:pt x="1976199" y="1967867"/>
                </a:cubicBezTo>
                <a:cubicBezTo>
                  <a:pt x="1968623" y="1967867"/>
                  <a:pt x="1962480" y="1961726"/>
                  <a:pt x="1962480" y="1954151"/>
                </a:cubicBezTo>
                <a:cubicBezTo>
                  <a:pt x="1962480" y="1946576"/>
                  <a:pt x="1968623" y="1940435"/>
                  <a:pt x="1976199" y="1940435"/>
                </a:cubicBezTo>
                <a:close/>
                <a:moveTo>
                  <a:pt x="1872271" y="1940435"/>
                </a:moveTo>
                <a:cubicBezTo>
                  <a:pt x="1879847" y="1940435"/>
                  <a:pt x="1885989" y="1946576"/>
                  <a:pt x="1885989" y="1954151"/>
                </a:cubicBezTo>
                <a:cubicBezTo>
                  <a:pt x="1885989" y="1961726"/>
                  <a:pt x="1879847" y="1967867"/>
                  <a:pt x="1872271" y="1967867"/>
                </a:cubicBezTo>
                <a:cubicBezTo>
                  <a:pt x="1864697" y="1967867"/>
                  <a:pt x="1858555" y="1961726"/>
                  <a:pt x="1858555" y="1954151"/>
                </a:cubicBezTo>
                <a:cubicBezTo>
                  <a:pt x="1858555" y="1946576"/>
                  <a:pt x="1864697" y="1940435"/>
                  <a:pt x="1872271" y="1940435"/>
                </a:cubicBezTo>
                <a:close/>
                <a:moveTo>
                  <a:pt x="8193674" y="1940104"/>
                </a:moveTo>
                <a:cubicBezTo>
                  <a:pt x="8201249" y="1940104"/>
                  <a:pt x="8207390" y="1946245"/>
                  <a:pt x="8207390" y="1953820"/>
                </a:cubicBezTo>
                <a:cubicBezTo>
                  <a:pt x="8207390" y="1961395"/>
                  <a:pt x="8201249" y="1967536"/>
                  <a:pt x="8193674" y="1967536"/>
                </a:cubicBezTo>
                <a:cubicBezTo>
                  <a:pt x="8186099" y="1967536"/>
                  <a:pt x="8179958" y="1961395"/>
                  <a:pt x="8179958" y="1953820"/>
                </a:cubicBezTo>
                <a:cubicBezTo>
                  <a:pt x="8179958" y="1946245"/>
                  <a:pt x="8186099" y="1940104"/>
                  <a:pt x="8193674" y="1940104"/>
                </a:cubicBezTo>
                <a:close/>
                <a:moveTo>
                  <a:pt x="8142040" y="1940101"/>
                </a:moveTo>
                <a:cubicBezTo>
                  <a:pt x="8149615" y="1940101"/>
                  <a:pt x="8155756" y="1946242"/>
                  <a:pt x="8155756" y="1953817"/>
                </a:cubicBezTo>
                <a:cubicBezTo>
                  <a:pt x="8155756" y="1961392"/>
                  <a:pt x="8149615" y="1967533"/>
                  <a:pt x="8142040" y="1967533"/>
                </a:cubicBezTo>
                <a:cubicBezTo>
                  <a:pt x="8134465" y="1967533"/>
                  <a:pt x="8128324" y="1961392"/>
                  <a:pt x="8128324" y="1953817"/>
                </a:cubicBezTo>
                <a:cubicBezTo>
                  <a:pt x="8128324" y="1946242"/>
                  <a:pt x="8134465" y="1940101"/>
                  <a:pt x="8142040" y="1940101"/>
                </a:cubicBezTo>
                <a:close/>
                <a:moveTo>
                  <a:pt x="8090073" y="1940101"/>
                </a:moveTo>
                <a:cubicBezTo>
                  <a:pt x="8097648" y="1940101"/>
                  <a:pt x="8103789" y="1946242"/>
                  <a:pt x="8103789" y="1953817"/>
                </a:cubicBezTo>
                <a:cubicBezTo>
                  <a:pt x="8103789" y="1961392"/>
                  <a:pt x="8097648" y="1967533"/>
                  <a:pt x="8090073" y="1967533"/>
                </a:cubicBezTo>
                <a:cubicBezTo>
                  <a:pt x="8082498" y="1967533"/>
                  <a:pt x="8076357" y="1961392"/>
                  <a:pt x="8076357" y="1953817"/>
                </a:cubicBezTo>
                <a:cubicBezTo>
                  <a:pt x="8076357" y="1946242"/>
                  <a:pt x="8082498" y="1940101"/>
                  <a:pt x="8090073" y="1940101"/>
                </a:cubicBezTo>
                <a:close/>
                <a:moveTo>
                  <a:pt x="8038439" y="1940101"/>
                </a:moveTo>
                <a:cubicBezTo>
                  <a:pt x="8046014" y="1940101"/>
                  <a:pt x="8052155" y="1946242"/>
                  <a:pt x="8052155" y="1953817"/>
                </a:cubicBezTo>
                <a:cubicBezTo>
                  <a:pt x="8052155" y="1961392"/>
                  <a:pt x="8046014" y="1967533"/>
                  <a:pt x="8038439" y="1967533"/>
                </a:cubicBezTo>
                <a:cubicBezTo>
                  <a:pt x="8030864" y="1967533"/>
                  <a:pt x="8024723" y="1961392"/>
                  <a:pt x="8024723" y="1953817"/>
                </a:cubicBezTo>
                <a:cubicBezTo>
                  <a:pt x="8024723" y="1946242"/>
                  <a:pt x="8030864" y="1940101"/>
                  <a:pt x="8038439" y="1940101"/>
                </a:cubicBezTo>
                <a:close/>
                <a:moveTo>
                  <a:pt x="1768671" y="1940101"/>
                </a:moveTo>
                <a:cubicBezTo>
                  <a:pt x="1776249" y="1940101"/>
                  <a:pt x="1782388" y="1946242"/>
                  <a:pt x="1782388" y="1953817"/>
                </a:cubicBezTo>
                <a:cubicBezTo>
                  <a:pt x="1782388" y="1961392"/>
                  <a:pt x="1776249" y="1967533"/>
                  <a:pt x="1768671" y="1967533"/>
                </a:cubicBezTo>
                <a:cubicBezTo>
                  <a:pt x="1761096" y="1967533"/>
                  <a:pt x="1754962" y="1961392"/>
                  <a:pt x="1754962" y="1953817"/>
                </a:cubicBezTo>
                <a:cubicBezTo>
                  <a:pt x="1754962" y="1946242"/>
                  <a:pt x="1761096" y="1940101"/>
                  <a:pt x="1768671" y="1940101"/>
                </a:cubicBezTo>
                <a:close/>
                <a:moveTo>
                  <a:pt x="1664744" y="1940101"/>
                </a:moveTo>
                <a:cubicBezTo>
                  <a:pt x="1672320" y="1940101"/>
                  <a:pt x="1678459" y="1946242"/>
                  <a:pt x="1678459" y="1953817"/>
                </a:cubicBezTo>
                <a:cubicBezTo>
                  <a:pt x="1678459" y="1961392"/>
                  <a:pt x="1672320" y="1967533"/>
                  <a:pt x="1664744" y="1967533"/>
                </a:cubicBezTo>
                <a:cubicBezTo>
                  <a:pt x="1657164" y="1967533"/>
                  <a:pt x="1651028" y="1961392"/>
                  <a:pt x="1651028" y="1953817"/>
                </a:cubicBezTo>
                <a:cubicBezTo>
                  <a:pt x="1651028" y="1946242"/>
                  <a:pt x="1657164" y="1940101"/>
                  <a:pt x="1664744" y="1940101"/>
                </a:cubicBezTo>
                <a:close/>
                <a:moveTo>
                  <a:pt x="1561148" y="1940101"/>
                </a:moveTo>
                <a:cubicBezTo>
                  <a:pt x="1568717" y="1940101"/>
                  <a:pt x="1574863" y="1946242"/>
                  <a:pt x="1574863" y="1953817"/>
                </a:cubicBezTo>
                <a:cubicBezTo>
                  <a:pt x="1574863" y="1961392"/>
                  <a:pt x="1568717" y="1967533"/>
                  <a:pt x="1561148" y="1967533"/>
                </a:cubicBezTo>
                <a:cubicBezTo>
                  <a:pt x="1553570" y="1967533"/>
                  <a:pt x="1547429" y="1961392"/>
                  <a:pt x="1547429" y="1953817"/>
                </a:cubicBezTo>
                <a:cubicBezTo>
                  <a:pt x="1547429" y="1946242"/>
                  <a:pt x="1553570" y="1940101"/>
                  <a:pt x="1561148" y="1940101"/>
                </a:cubicBezTo>
                <a:close/>
                <a:moveTo>
                  <a:pt x="8452502" y="1939771"/>
                </a:moveTo>
                <a:cubicBezTo>
                  <a:pt x="8460077" y="1939771"/>
                  <a:pt x="8466218" y="1945912"/>
                  <a:pt x="8466218" y="1953487"/>
                </a:cubicBezTo>
                <a:cubicBezTo>
                  <a:pt x="8466218" y="1961062"/>
                  <a:pt x="8460077" y="1967203"/>
                  <a:pt x="8452502" y="1967203"/>
                </a:cubicBezTo>
                <a:cubicBezTo>
                  <a:pt x="8444927" y="1967203"/>
                  <a:pt x="8438786" y="1961062"/>
                  <a:pt x="8438786" y="1953487"/>
                </a:cubicBezTo>
                <a:cubicBezTo>
                  <a:pt x="8438786" y="1945912"/>
                  <a:pt x="8444927" y="1939771"/>
                  <a:pt x="8452502" y="1939771"/>
                </a:cubicBezTo>
                <a:close/>
                <a:moveTo>
                  <a:pt x="8400868" y="1939771"/>
                </a:moveTo>
                <a:cubicBezTo>
                  <a:pt x="8408443" y="1939771"/>
                  <a:pt x="8414584" y="1945912"/>
                  <a:pt x="8414584" y="1953487"/>
                </a:cubicBezTo>
                <a:cubicBezTo>
                  <a:pt x="8414584" y="1961062"/>
                  <a:pt x="8408443" y="1967203"/>
                  <a:pt x="8400868" y="1967203"/>
                </a:cubicBezTo>
                <a:cubicBezTo>
                  <a:pt x="8393293" y="1967203"/>
                  <a:pt x="8387152" y="1961062"/>
                  <a:pt x="8387152" y="1953487"/>
                </a:cubicBezTo>
                <a:cubicBezTo>
                  <a:pt x="8387152" y="1945912"/>
                  <a:pt x="8393293" y="1939771"/>
                  <a:pt x="8400868" y="1939771"/>
                </a:cubicBezTo>
                <a:close/>
                <a:moveTo>
                  <a:pt x="8349235" y="1939771"/>
                </a:moveTo>
                <a:cubicBezTo>
                  <a:pt x="8356810" y="1939771"/>
                  <a:pt x="8362951" y="1945912"/>
                  <a:pt x="8362951" y="1953487"/>
                </a:cubicBezTo>
                <a:cubicBezTo>
                  <a:pt x="8362951" y="1961062"/>
                  <a:pt x="8356810" y="1967203"/>
                  <a:pt x="8349235" y="1967203"/>
                </a:cubicBezTo>
                <a:cubicBezTo>
                  <a:pt x="8341660" y="1967203"/>
                  <a:pt x="8335519" y="1961062"/>
                  <a:pt x="8335519" y="1953487"/>
                </a:cubicBezTo>
                <a:cubicBezTo>
                  <a:pt x="8335519" y="1945912"/>
                  <a:pt x="8341660" y="1939771"/>
                  <a:pt x="8349235" y="1939771"/>
                </a:cubicBezTo>
                <a:close/>
                <a:moveTo>
                  <a:pt x="1457876" y="1939771"/>
                </a:moveTo>
                <a:cubicBezTo>
                  <a:pt x="1465457" y="1939771"/>
                  <a:pt x="1471592" y="1945912"/>
                  <a:pt x="1471592" y="1953487"/>
                </a:cubicBezTo>
                <a:cubicBezTo>
                  <a:pt x="1471592" y="1961062"/>
                  <a:pt x="1465457" y="1967203"/>
                  <a:pt x="1457876" y="1967203"/>
                </a:cubicBezTo>
                <a:cubicBezTo>
                  <a:pt x="1450301" y="1967203"/>
                  <a:pt x="1444160" y="1961062"/>
                  <a:pt x="1444160" y="1953487"/>
                </a:cubicBezTo>
                <a:cubicBezTo>
                  <a:pt x="1444160" y="1945912"/>
                  <a:pt x="1450301" y="1939771"/>
                  <a:pt x="1457876" y="1939771"/>
                </a:cubicBezTo>
                <a:close/>
                <a:moveTo>
                  <a:pt x="1354280" y="1939771"/>
                </a:moveTo>
                <a:cubicBezTo>
                  <a:pt x="1361853" y="1939771"/>
                  <a:pt x="1367997" y="1945912"/>
                  <a:pt x="1367997" y="1953487"/>
                </a:cubicBezTo>
                <a:cubicBezTo>
                  <a:pt x="1367997" y="1961062"/>
                  <a:pt x="1361853" y="1967203"/>
                  <a:pt x="1354280" y="1967203"/>
                </a:cubicBezTo>
                <a:cubicBezTo>
                  <a:pt x="1346704" y="1967203"/>
                  <a:pt x="1340568" y="1961062"/>
                  <a:pt x="1340568" y="1953487"/>
                </a:cubicBezTo>
                <a:cubicBezTo>
                  <a:pt x="1340568" y="1945912"/>
                  <a:pt x="1346704" y="1939771"/>
                  <a:pt x="1354280" y="1939771"/>
                </a:cubicBezTo>
                <a:close/>
                <a:moveTo>
                  <a:pt x="1251011" y="1939771"/>
                </a:moveTo>
                <a:cubicBezTo>
                  <a:pt x="1258588" y="1939771"/>
                  <a:pt x="1264726" y="1945912"/>
                  <a:pt x="1264726" y="1953487"/>
                </a:cubicBezTo>
                <a:cubicBezTo>
                  <a:pt x="1264726" y="1961062"/>
                  <a:pt x="1258588" y="1967203"/>
                  <a:pt x="1251011" y="1967203"/>
                </a:cubicBezTo>
                <a:cubicBezTo>
                  <a:pt x="1243438" y="1967203"/>
                  <a:pt x="1237299" y="1961062"/>
                  <a:pt x="1237299" y="1953487"/>
                </a:cubicBezTo>
                <a:cubicBezTo>
                  <a:pt x="1237299" y="1945912"/>
                  <a:pt x="1243438" y="1939771"/>
                  <a:pt x="1251011" y="1939771"/>
                </a:cubicBezTo>
                <a:close/>
                <a:moveTo>
                  <a:pt x="5481913" y="1938447"/>
                </a:moveTo>
                <a:cubicBezTo>
                  <a:pt x="5489488" y="1938447"/>
                  <a:pt x="5495629" y="1944588"/>
                  <a:pt x="5495629" y="1952163"/>
                </a:cubicBezTo>
                <a:cubicBezTo>
                  <a:pt x="5495629" y="1959738"/>
                  <a:pt x="5489488" y="1965879"/>
                  <a:pt x="5481913" y="1965879"/>
                </a:cubicBezTo>
                <a:cubicBezTo>
                  <a:pt x="5474338" y="1965879"/>
                  <a:pt x="5468197" y="1959738"/>
                  <a:pt x="5468197" y="1952163"/>
                </a:cubicBezTo>
                <a:cubicBezTo>
                  <a:pt x="5468197" y="1944588"/>
                  <a:pt x="5474338" y="1938447"/>
                  <a:pt x="5481913" y="1938447"/>
                </a:cubicBezTo>
                <a:close/>
                <a:moveTo>
                  <a:pt x="4470757" y="1937787"/>
                </a:moveTo>
                <a:cubicBezTo>
                  <a:pt x="4478332" y="1937787"/>
                  <a:pt x="4484473" y="1943928"/>
                  <a:pt x="4484473" y="1951503"/>
                </a:cubicBezTo>
                <a:cubicBezTo>
                  <a:pt x="4484473" y="1959078"/>
                  <a:pt x="4478332" y="1965219"/>
                  <a:pt x="4470757" y="1965219"/>
                </a:cubicBezTo>
                <a:cubicBezTo>
                  <a:pt x="4463182" y="1965219"/>
                  <a:pt x="4457041" y="1959078"/>
                  <a:pt x="4457041" y="1951503"/>
                </a:cubicBezTo>
                <a:cubicBezTo>
                  <a:pt x="4457041" y="1943928"/>
                  <a:pt x="4463182" y="1937787"/>
                  <a:pt x="4470757" y="1937787"/>
                </a:cubicBezTo>
                <a:close/>
                <a:moveTo>
                  <a:pt x="5249564" y="1936133"/>
                </a:moveTo>
                <a:cubicBezTo>
                  <a:pt x="5257139" y="1936133"/>
                  <a:pt x="5263280" y="1942274"/>
                  <a:pt x="5263280" y="1949849"/>
                </a:cubicBezTo>
                <a:cubicBezTo>
                  <a:pt x="5263280" y="1957424"/>
                  <a:pt x="5257139" y="1963565"/>
                  <a:pt x="5249564" y="1963565"/>
                </a:cubicBezTo>
                <a:cubicBezTo>
                  <a:pt x="5241989" y="1963565"/>
                  <a:pt x="5235848" y="1957424"/>
                  <a:pt x="5235848" y="1949849"/>
                </a:cubicBezTo>
                <a:cubicBezTo>
                  <a:pt x="5235848" y="1942274"/>
                  <a:pt x="5241989" y="1936133"/>
                  <a:pt x="5249564" y="1936133"/>
                </a:cubicBezTo>
                <a:close/>
                <a:moveTo>
                  <a:pt x="4972197" y="1936133"/>
                </a:moveTo>
                <a:cubicBezTo>
                  <a:pt x="4979772" y="1936133"/>
                  <a:pt x="4985913" y="1942274"/>
                  <a:pt x="4985913" y="1949849"/>
                </a:cubicBezTo>
                <a:cubicBezTo>
                  <a:pt x="4985913" y="1957424"/>
                  <a:pt x="4979772" y="1963565"/>
                  <a:pt x="4972197" y="1963565"/>
                </a:cubicBezTo>
                <a:cubicBezTo>
                  <a:pt x="4964622" y="1963565"/>
                  <a:pt x="4958481" y="1957424"/>
                  <a:pt x="4958481" y="1949849"/>
                </a:cubicBezTo>
                <a:cubicBezTo>
                  <a:pt x="4958481" y="1942274"/>
                  <a:pt x="4964622" y="1936133"/>
                  <a:pt x="4972197" y="1936133"/>
                </a:cubicBezTo>
                <a:close/>
                <a:moveTo>
                  <a:pt x="4834507" y="1936133"/>
                </a:moveTo>
                <a:cubicBezTo>
                  <a:pt x="4842082" y="1936133"/>
                  <a:pt x="4848223" y="1942274"/>
                  <a:pt x="4848223" y="1949849"/>
                </a:cubicBezTo>
                <a:cubicBezTo>
                  <a:pt x="4848223" y="1957424"/>
                  <a:pt x="4842082" y="1963565"/>
                  <a:pt x="4834507" y="1963565"/>
                </a:cubicBezTo>
                <a:cubicBezTo>
                  <a:pt x="4826932" y="1963565"/>
                  <a:pt x="4820791" y="1957424"/>
                  <a:pt x="4820791" y="1949849"/>
                </a:cubicBezTo>
                <a:cubicBezTo>
                  <a:pt x="4820791" y="1942274"/>
                  <a:pt x="4826932" y="1936133"/>
                  <a:pt x="4834507" y="1936133"/>
                </a:cubicBezTo>
                <a:close/>
                <a:moveTo>
                  <a:pt x="4557143" y="1936133"/>
                </a:moveTo>
                <a:cubicBezTo>
                  <a:pt x="4564718" y="1936133"/>
                  <a:pt x="4570859" y="1942274"/>
                  <a:pt x="4570859" y="1949849"/>
                </a:cubicBezTo>
                <a:cubicBezTo>
                  <a:pt x="4570859" y="1957424"/>
                  <a:pt x="4564718" y="1963565"/>
                  <a:pt x="4557143" y="1963565"/>
                </a:cubicBezTo>
                <a:cubicBezTo>
                  <a:pt x="4549568" y="1963565"/>
                  <a:pt x="4543427" y="1957424"/>
                  <a:pt x="4543427" y="1949849"/>
                </a:cubicBezTo>
                <a:cubicBezTo>
                  <a:pt x="4543427" y="1942274"/>
                  <a:pt x="4549568" y="1936133"/>
                  <a:pt x="4557143" y="1936133"/>
                </a:cubicBezTo>
                <a:close/>
                <a:moveTo>
                  <a:pt x="5544138" y="1932821"/>
                </a:moveTo>
                <a:cubicBezTo>
                  <a:pt x="5551713" y="1932821"/>
                  <a:pt x="5557854" y="1938962"/>
                  <a:pt x="5557854" y="1946537"/>
                </a:cubicBezTo>
                <a:cubicBezTo>
                  <a:pt x="5557854" y="1954112"/>
                  <a:pt x="5551713" y="1960253"/>
                  <a:pt x="5544138" y="1960253"/>
                </a:cubicBezTo>
                <a:cubicBezTo>
                  <a:pt x="5536563" y="1960253"/>
                  <a:pt x="5530422" y="1954112"/>
                  <a:pt x="5530422" y="1946537"/>
                </a:cubicBezTo>
                <a:cubicBezTo>
                  <a:pt x="5530422" y="1938962"/>
                  <a:pt x="5536563" y="1932821"/>
                  <a:pt x="5544138" y="1932821"/>
                </a:cubicBezTo>
                <a:close/>
                <a:moveTo>
                  <a:pt x="4926522" y="1932161"/>
                </a:moveTo>
                <a:cubicBezTo>
                  <a:pt x="4934097" y="1932161"/>
                  <a:pt x="4940238" y="1938302"/>
                  <a:pt x="4940238" y="1945877"/>
                </a:cubicBezTo>
                <a:cubicBezTo>
                  <a:pt x="4940238" y="1953452"/>
                  <a:pt x="4934097" y="1959593"/>
                  <a:pt x="4926522" y="1959593"/>
                </a:cubicBezTo>
                <a:cubicBezTo>
                  <a:pt x="4918947" y="1959593"/>
                  <a:pt x="4912806" y="1953452"/>
                  <a:pt x="4912806" y="1945877"/>
                </a:cubicBezTo>
                <a:cubicBezTo>
                  <a:pt x="4912806" y="1938302"/>
                  <a:pt x="4918947" y="1932161"/>
                  <a:pt x="4926522" y="1932161"/>
                </a:cubicBezTo>
                <a:close/>
                <a:moveTo>
                  <a:pt x="4880515" y="1932161"/>
                </a:moveTo>
                <a:cubicBezTo>
                  <a:pt x="4888090" y="1932161"/>
                  <a:pt x="4894231" y="1938302"/>
                  <a:pt x="4894231" y="1945877"/>
                </a:cubicBezTo>
                <a:cubicBezTo>
                  <a:pt x="4894231" y="1953452"/>
                  <a:pt x="4888090" y="1959593"/>
                  <a:pt x="4880515" y="1959593"/>
                </a:cubicBezTo>
                <a:cubicBezTo>
                  <a:pt x="4872940" y="1959593"/>
                  <a:pt x="4866799" y="1953452"/>
                  <a:pt x="4866799" y="1945877"/>
                </a:cubicBezTo>
                <a:cubicBezTo>
                  <a:pt x="4866799" y="1938302"/>
                  <a:pt x="4872940" y="1932161"/>
                  <a:pt x="4880515" y="1932161"/>
                </a:cubicBezTo>
                <a:close/>
                <a:moveTo>
                  <a:pt x="5137359" y="1931497"/>
                </a:moveTo>
                <a:cubicBezTo>
                  <a:pt x="5144934" y="1931497"/>
                  <a:pt x="5151075" y="1937638"/>
                  <a:pt x="5151075" y="1945213"/>
                </a:cubicBezTo>
                <a:cubicBezTo>
                  <a:pt x="5151075" y="1952788"/>
                  <a:pt x="5144934" y="1958929"/>
                  <a:pt x="5137359" y="1958929"/>
                </a:cubicBezTo>
                <a:cubicBezTo>
                  <a:pt x="5129784" y="1958929"/>
                  <a:pt x="5123643" y="1952788"/>
                  <a:pt x="5123643" y="1945213"/>
                </a:cubicBezTo>
                <a:cubicBezTo>
                  <a:pt x="5123643" y="1937638"/>
                  <a:pt x="5129784" y="1931497"/>
                  <a:pt x="5137359" y="1931497"/>
                </a:cubicBezTo>
                <a:close/>
                <a:moveTo>
                  <a:pt x="5318408" y="1923223"/>
                </a:moveTo>
                <a:cubicBezTo>
                  <a:pt x="5325983" y="1923223"/>
                  <a:pt x="5332124" y="1929364"/>
                  <a:pt x="5332124" y="1936939"/>
                </a:cubicBezTo>
                <a:cubicBezTo>
                  <a:pt x="5332124" y="1944514"/>
                  <a:pt x="5325983" y="1950655"/>
                  <a:pt x="5318408" y="1950655"/>
                </a:cubicBezTo>
                <a:cubicBezTo>
                  <a:pt x="5310833" y="1950655"/>
                  <a:pt x="5304692" y="1944514"/>
                  <a:pt x="5304692" y="1936939"/>
                </a:cubicBezTo>
                <a:cubicBezTo>
                  <a:pt x="5304692" y="1929364"/>
                  <a:pt x="5310833" y="1923223"/>
                  <a:pt x="5318408" y="1923223"/>
                </a:cubicBezTo>
                <a:close/>
                <a:moveTo>
                  <a:pt x="4690531" y="1922230"/>
                </a:moveTo>
                <a:cubicBezTo>
                  <a:pt x="4698106" y="1922230"/>
                  <a:pt x="4704247" y="1928371"/>
                  <a:pt x="4704247" y="1935946"/>
                </a:cubicBezTo>
                <a:cubicBezTo>
                  <a:pt x="4704247" y="1943521"/>
                  <a:pt x="4698106" y="1949662"/>
                  <a:pt x="4690531" y="1949662"/>
                </a:cubicBezTo>
                <a:cubicBezTo>
                  <a:pt x="4682956" y="1949662"/>
                  <a:pt x="4676815" y="1943521"/>
                  <a:pt x="4676815" y="1935946"/>
                </a:cubicBezTo>
                <a:cubicBezTo>
                  <a:pt x="4676815" y="1928371"/>
                  <a:pt x="4682956" y="1922230"/>
                  <a:pt x="4690531" y="1922230"/>
                </a:cubicBezTo>
                <a:close/>
                <a:moveTo>
                  <a:pt x="5724194" y="1921236"/>
                </a:moveTo>
                <a:cubicBezTo>
                  <a:pt x="5731769" y="1921236"/>
                  <a:pt x="5737910" y="1927377"/>
                  <a:pt x="5737910" y="1934952"/>
                </a:cubicBezTo>
                <a:cubicBezTo>
                  <a:pt x="5737910" y="1942527"/>
                  <a:pt x="5731769" y="1948668"/>
                  <a:pt x="5724194" y="1948668"/>
                </a:cubicBezTo>
                <a:cubicBezTo>
                  <a:pt x="5716619" y="1948668"/>
                  <a:pt x="5710478" y="1942527"/>
                  <a:pt x="5710478" y="1934952"/>
                </a:cubicBezTo>
                <a:cubicBezTo>
                  <a:pt x="5710478" y="1927377"/>
                  <a:pt x="5716619" y="1921236"/>
                  <a:pt x="5724194" y="1921236"/>
                </a:cubicBezTo>
                <a:close/>
                <a:moveTo>
                  <a:pt x="2659353" y="1919912"/>
                </a:moveTo>
                <a:cubicBezTo>
                  <a:pt x="2666932" y="1919912"/>
                  <a:pt x="2673073" y="1926053"/>
                  <a:pt x="2673073" y="1933628"/>
                </a:cubicBezTo>
                <a:cubicBezTo>
                  <a:pt x="2673073" y="1941203"/>
                  <a:pt x="2666932" y="1947344"/>
                  <a:pt x="2659353" y="1947344"/>
                </a:cubicBezTo>
                <a:cubicBezTo>
                  <a:pt x="2651779" y="1947344"/>
                  <a:pt x="2645635" y="1941203"/>
                  <a:pt x="2645635" y="1933628"/>
                </a:cubicBezTo>
                <a:cubicBezTo>
                  <a:pt x="2645635" y="1926053"/>
                  <a:pt x="2651779" y="1919912"/>
                  <a:pt x="2659353" y="1919912"/>
                </a:cubicBezTo>
                <a:close/>
                <a:moveTo>
                  <a:pt x="2554432" y="1919252"/>
                </a:moveTo>
                <a:cubicBezTo>
                  <a:pt x="2562007" y="1919252"/>
                  <a:pt x="2568151" y="1925393"/>
                  <a:pt x="2568151" y="1932968"/>
                </a:cubicBezTo>
                <a:cubicBezTo>
                  <a:pt x="2568151" y="1940543"/>
                  <a:pt x="2562007" y="1946684"/>
                  <a:pt x="2554432" y="1946684"/>
                </a:cubicBezTo>
                <a:cubicBezTo>
                  <a:pt x="2546856" y="1946684"/>
                  <a:pt x="2540716" y="1940543"/>
                  <a:pt x="2540716" y="1932968"/>
                </a:cubicBezTo>
                <a:cubicBezTo>
                  <a:pt x="2540716" y="1925393"/>
                  <a:pt x="2546856" y="1919252"/>
                  <a:pt x="2554432" y="1919252"/>
                </a:cubicBezTo>
                <a:close/>
                <a:moveTo>
                  <a:pt x="2449510" y="1918918"/>
                </a:moveTo>
                <a:cubicBezTo>
                  <a:pt x="2457083" y="1918918"/>
                  <a:pt x="2463226" y="1925059"/>
                  <a:pt x="2463226" y="1932634"/>
                </a:cubicBezTo>
                <a:cubicBezTo>
                  <a:pt x="2463226" y="1940209"/>
                  <a:pt x="2457083" y="1946350"/>
                  <a:pt x="2449510" y="1946350"/>
                </a:cubicBezTo>
                <a:cubicBezTo>
                  <a:pt x="2441935" y="1946350"/>
                  <a:pt x="2435792" y="1940209"/>
                  <a:pt x="2435792" y="1932634"/>
                </a:cubicBezTo>
                <a:cubicBezTo>
                  <a:pt x="2435792" y="1925059"/>
                  <a:pt x="2441935" y="1918918"/>
                  <a:pt x="2449510" y="1918918"/>
                </a:cubicBezTo>
                <a:close/>
                <a:moveTo>
                  <a:pt x="5782781" y="1918588"/>
                </a:moveTo>
                <a:cubicBezTo>
                  <a:pt x="5790356" y="1918588"/>
                  <a:pt x="5796497" y="1924729"/>
                  <a:pt x="5796497" y="1932304"/>
                </a:cubicBezTo>
                <a:cubicBezTo>
                  <a:pt x="5796497" y="1939879"/>
                  <a:pt x="5790356" y="1946020"/>
                  <a:pt x="5782781" y="1946020"/>
                </a:cubicBezTo>
                <a:cubicBezTo>
                  <a:pt x="5775206" y="1946020"/>
                  <a:pt x="5769065" y="1939879"/>
                  <a:pt x="5769065" y="1932304"/>
                </a:cubicBezTo>
                <a:cubicBezTo>
                  <a:pt x="5769065" y="1924729"/>
                  <a:pt x="5775206" y="1918588"/>
                  <a:pt x="5782781" y="1918588"/>
                </a:cubicBezTo>
                <a:close/>
                <a:moveTo>
                  <a:pt x="2344921" y="1918588"/>
                </a:moveTo>
                <a:cubicBezTo>
                  <a:pt x="2352493" y="1918588"/>
                  <a:pt x="2358633" y="1924729"/>
                  <a:pt x="2358633" y="1932304"/>
                </a:cubicBezTo>
                <a:cubicBezTo>
                  <a:pt x="2358633" y="1939879"/>
                  <a:pt x="2352493" y="1946020"/>
                  <a:pt x="2344921" y="1946020"/>
                </a:cubicBezTo>
                <a:cubicBezTo>
                  <a:pt x="2337345" y="1946020"/>
                  <a:pt x="2331204" y="1939879"/>
                  <a:pt x="2331204" y="1932304"/>
                </a:cubicBezTo>
                <a:cubicBezTo>
                  <a:pt x="2331204" y="1924729"/>
                  <a:pt x="2337345" y="1918588"/>
                  <a:pt x="2344921" y="1918588"/>
                </a:cubicBezTo>
                <a:close/>
                <a:moveTo>
                  <a:pt x="2240658" y="1918588"/>
                </a:moveTo>
                <a:cubicBezTo>
                  <a:pt x="2248232" y="1918588"/>
                  <a:pt x="2254372" y="1924729"/>
                  <a:pt x="2254372" y="1932304"/>
                </a:cubicBezTo>
                <a:cubicBezTo>
                  <a:pt x="2254372" y="1939879"/>
                  <a:pt x="2248232" y="1946020"/>
                  <a:pt x="2240658" y="1946020"/>
                </a:cubicBezTo>
                <a:cubicBezTo>
                  <a:pt x="2233081" y="1946020"/>
                  <a:pt x="2226937" y="1939879"/>
                  <a:pt x="2226937" y="1932304"/>
                </a:cubicBezTo>
                <a:cubicBezTo>
                  <a:pt x="2226937" y="1924729"/>
                  <a:pt x="2233081" y="1918588"/>
                  <a:pt x="2240658" y="1918588"/>
                </a:cubicBezTo>
                <a:close/>
                <a:moveTo>
                  <a:pt x="2136396" y="1918258"/>
                </a:moveTo>
                <a:cubicBezTo>
                  <a:pt x="2143965" y="1918258"/>
                  <a:pt x="2150114" y="1924399"/>
                  <a:pt x="2150114" y="1931974"/>
                </a:cubicBezTo>
                <a:cubicBezTo>
                  <a:pt x="2150114" y="1939549"/>
                  <a:pt x="2143965" y="1945690"/>
                  <a:pt x="2136396" y="1945690"/>
                </a:cubicBezTo>
                <a:cubicBezTo>
                  <a:pt x="2128822" y="1945690"/>
                  <a:pt x="2122677" y="1939549"/>
                  <a:pt x="2122677" y="1931974"/>
                </a:cubicBezTo>
                <a:cubicBezTo>
                  <a:pt x="2122677" y="1924399"/>
                  <a:pt x="2128822" y="1918258"/>
                  <a:pt x="2136396" y="1918258"/>
                </a:cubicBezTo>
                <a:close/>
                <a:moveTo>
                  <a:pt x="2032132" y="1917928"/>
                </a:moveTo>
                <a:cubicBezTo>
                  <a:pt x="2039709" y="1917928"/>
                  <a:pt x="2045849" y="1924069"/>
                  <a:pt x="2045849" y="1931644"/>
                </a:cubicBezTo>
                <a:cubicBezTo>
                  <a:pt x="2045849" y="1939219"/>
                  <a:pt x="2039709" y="1945360"/>
                  <a:pt x="2032132" y="1945360"/>
                </a:cubicBezTo>
                <a:cubicBezTo>
                  <a:pt x="2024558" y="1945360"/>
                  <a:pt x="2018419" y="1939219"/>
                  <a:pt x="2018419" y="1931644"/>
                </a:cubicBezTo>
                <a:cubicBezTo>
                  <a:pt x="2018419" y="1924069"/>
                  <a:pt x="2024558" y="1917928"/>
                  <a:pt x="2032132" y="1917928"/>
                </a:cubicBezTo>
                <a:close/>
                <a:moveTo>
                  <a:pt x="1928210" y="1917928"/>
                </a:moveTo>
                <a:cubicBezTo>
                  <a:pt x="1935785" y="1917928"/>
                  <a:pt x="1941923" y="1924069"/>
                  <a:pt x="1941923" y="1931644"/>
                </a:cubicBezTo>
                <a:cubicBezTo>
                  <a:pt x="1941923" y="1939219"/>
                  <a:pt x="1935785" y="1945360"/>
                  <a:pt x="1928210" y="1945360"/>
                </a:cubicBezTo>
                <a:cubicBezTo>
                  <a:pt x="1920633" y="1945360"/>
                  <a:pt x="1914490" y="1939219"/>
                  <a:pt x="1914490" y="1931644"/>
                </a:cubicBezTo>
                <a:cubicBezTo>
                  <a:pt x="1914490" y="1924069"/>
                  <a:pt x="1920633" y="1917928"/>
                  <a:pt x="1928210" y="1917928"/>
                </a:cubicBezTo>
                <a:close/>
                <a:moveTo>
                  <a:pt x="1824275" y="1917594"/>
                </a:moveTo>
                <a:cubicBezTo>
                  <a:pt x="1831852" y="1917594"/>
                  <a:pt x="1837996" y="1923735"/>
                  <a:pt x="1837996" y="1931310"/>
                </a:cubicBezTo>
                <a:cubicBezTo>
                  <a:pt x="1837996" y="1938885"/>
                  <a:pt x="1831852" y="1945026"/>
                  <a:pt x="1824275" y="1945026"/>
                </a:cubicBezTo>
                <a:cubicBezTo>
                  <a:pt x="1816703" y="1945026"/>
                  <a:pt x="1810562" y="1938885"/>
                  <a:pt x="1810562" y="1931310"/>
                </a:cubicBezTo>
                <a:cubicBezTo>
                  <a:pt x="1810562" y="1923735"/>
                  <a:pt x="1816703" y="1917594"/>
                  <a:pt x="1824275" y="1917594"/>
                </a:cubicBezTo>
                <a:close/>
                <a:moveTo>
                  <a:pt x="1720348" y="1917594"/>
                </a:moveTo>
                <a:cubicBezTo>
                  <a:pt x="1727920" y="1917594"/>
                  <a:pt x="1734062" y="1923735"/>
                  <a:pt x="1734062" y="1931310"/>
                </a:cubicBezTo>
                <a:cubicBezTo>
                  <a:pt x="1734062" y="1938885"/>
                  <a:pt x="1727920" y="1945026"/>
                  <a:pt x="1720348" y="1945026"/>
                </a:cubicBezTo>
                <a:cubicBezTo>
                  <a:pt x="1712771" y="1945026"/>
                  <a:pt x="1706627" y="1938885"/>
                  <a:pt x="1706627" y="1931310"/>
                </a:cubicBezTo>
                <a:cubicBezTo>
                  <a:pt x="1706627" y="1923735"/>
                  <a:pt x="1712771" y="1917594"/>
                  <a:pt x="1720348" y="1917594"/>
                </a:cubicBezTo>
                <a:close/>
                <a:moveTo>
                  <a:pt x="1616749" y="1917264"/>
                </a:moveTo>
                <a:cubicBezTo>
                  <a:pt x="1624326" y="1917264"/>
                  <a:pt x="1630463" y="1923405"/>
                  <a:pt x="1630463" y="1930980"/>
                </a:cubicBezTo>
                <a:cubicBezTo>
                  <a:pt x="1630463" y="1938555"/>
                  <a:pt x="1624326" y="1944696"/>
                  <a:pt x="1616749" y="1944696"/>
                </a:cubicBezTo>
                <a:cubicBezTo>
                  <a:pt x="1609173" y="1944696"/>
                  <a:pt x="1603034" y="1938555"/>
                  <a:pt x="1603034" y="1930980"/>
                </a:cubicBezTo>
                <a:cubicBezTo>
                  <a:pt x="1603034" y="1923405"/>
                  <a:pt x="1609173" y="1917264"/>
                  <a:pt x="1616749" y="1917264"/>
                </a:cubicBezTo>
                <a:close/>
                <a:moveTo>
                  <a:pt x="1512818" y="1917264"/>
                </a:moveTo>
                <a:cubicBezTo>
                  <a:pt x="1520397" y="1917264"/>
                  <a:pt x="1526535" y="1923405"/>
                  <a:pt x="1526535" y="1930980"/>
                </a:cubicBezTo>
                <a:cubicBezTo>
                  <a:pt x="1526535" y="1938555"/>
                  <a:pt x="1520397" y="1944696"/>
                  <a:pt x="1512818" y="1944696"/>
                </a:cubicBezTo>
                <a:cubicBezTo>
                  <a:pt x="1505245" y="1944696"/>
                  <a:pt x="1499105" y="1938555"/>
                  <a:pt x="1499105" y="1930980"/>
                </a:cubicBezTo>
                <a:cubicBezTo>
                  <a:pt x="1499105" y="1923405"/>
                  <a:pt x="1505245" y="1917264"/>
                  <a:pt x="1512818" y="1917264"/>
                </a:cubicBezTo>
                <a:close/>
                <a:moveTo>
                  <a:pt x="1409224" y="1917264"/>
                </a:moveTo>
                <a:cubicBezTo>
                  <a:pt x="1416796" y="1917264"/>
                  <a:pt x="1422939" y="1923405"/>
                  <a:pt x="1422939" y="1930980"/>
                </a:cubicBezTo>
                <a:cubicBezTo>
                  <a:pt x="1422939" y="1938555"/>
                  <a:pt x="1416796" y="1944696"/>
                  <a:pt x="1409224" y="1944696"/>
                </a:cubicBezTo>
                <a:cubicBezTo>
                  <a:pt x="1401648" y="1944696"/>
                  <a:pt x="1395508" y="1938555"/>
                  <a:pt x="1395508" y="1930980"/>
                </a:cubicBezTo>
                <a:cubicBezTo>
                  <a:pt x="1395508" y="1923405"/>
                  <a:pt x="1401648" y="1917264"/>
                  <a:pt x="1409224" y="1917264"/>
                </a:cubicBezTo>
                <a:close/>
                <a:moveTo>
                  <a:pt x="1305951" y="1916934"/>
                </a:moveTo>
                <a:cubicBezTo>
                  <a:pt x="1313532" y="1916934"/>
                  <a:pt x="1319669" y="1923075"/>
                  <a:pt x="1319669" y="1930650"/>
                </a:cubicBezTo>
                <a:cubicBezTo>
                  <a:pt x="1319669" y="1938225"/>
                  <a:pt x="1313532" y="1944366"/>
                  <a:pt x="1305951" y="1944366"/>
                </a:cubicBezTo>
                <a:cubicBezTo>
                  <a:pt x="1298381" y="1944366"/>
                  <a:pt x="1292241" y="1938225"/>
                  <a:pt x="1292241" y="1930650"/>
                </a:cubicBezTo>
                <a:cubicBezTo>
                  <a:pt x="1292241" y="1923075"/>
                  <a:pt x="1298381" y="1916934"/>
                  <a:pt x="1305951" y="1916934"/>
                </a:cubicBezTo>
                <a:close/>
                <a:moveTo>
                  <a:pt x="5840370" y="1915940"/>
                </a:moveTo>
                <a:cubicBezTo>
                  <a:pt x="5847945" y="1915940"/>
                  <a:pt x="5854086" y="1922081"/>
                  <a:pt x="5854086" y="1929656"/>
                </a:cubicBezTo>
                <a:cubicBezTo>
                  <a:pt x="5854086" y="1937231"/>
                  <a:pt x="5847945" y="1943372"/>
                  <a:pt x="5840370" y="1943372"/>
                </a:cubicBezTo>
                <a:cubicBezTo>
                  <a:pt x="5832795" y="1943372"/>
                  <a:pt x="5826654" y="1937231"/>
                  <a:pt x="5826654" y="1929656"/>
                </a:cubicBezTo>
                <a:cubicBezTo>
                  <a:pt x="5826654" y="1922081"/>
                  <a:pt x="5832795" y="1915940"/>
                  <a:pt x="5840370" y="1915940"/>
                </a:cubicBezTo>
                <a:close/>
                <a:moveTo>
                  <a:pt x="5897630" y="1913956"/>
                </a:moveTo>
                <a:cubicBezTo>
                  <a:pt x="5905205" y="1913956"/>
                  <a:pt x="5911346" y="1920097"/>
                  <a:pt x="5911346" y="1927672"/>
                </a:cubicBezTo>
                <a:cubicBezTo>
                  <a:pt x="5911346" y="1935247"/>
                  <a:pt x="5905205" y="1941388"/>
                  <a:pt x="5897630" y="1941388"/>
                </a:cubicBezTo>
                <a:cubicBezTo>
                  <a:pt x="5890055" y="1941388"/>
                  <a:pt x="5883914" y="1935247"/>
                  <a:pt x="5883914" y="1927672"/>
                </a:cubicBezTo>
                <a:cubicBezTo>
                  <a:pt x="5883914" y="1920097"/>
                  <a:pt x="5890055" y="1913956"/>
                  <a:pt x="5897630" y="1913956"/>
                </a:cubicBezTo>
                <a:close/>
                <a:moveTo>
                  <a:pt x="5094993" y="1913956"/>
                </a:moveTo>
                <a:cubicBezTo>
                  <a:pt x="5102568" y="1913956"/>
                  <a:pt x="5108709" y="1920097"/>
                  <a:pt x="5108709" y="1927672"/>
                </a:cubicBezTo>
                <a:cubicBezTo>
                  <a:pt x="5108709" y="1935247"/>
                  <a:pt x="5102568" y="1941388"/>
                  <a:pt x="5094993" y="1941388"/>
                </a:cubicBezTo>
                <a:cubicBezTo>
                  <a:pt x="5087418" y="1941388"/>
                  <a:pt x="5081277" y="1935247"/>
                  <a:pt x="5081277" y="1927672"/>
                </a:cubicBezTo>
                <a:cubicBezTo>
                  <a:pt x="5081277" y="1920097"/>
                  <a:pt x="5087418" y="1913956"/>
                  <a:pt x="5094993" y="1913956"/>
                </a:cubicBezTo>
                <a:close/>
                <a:moveTo>
                  <a:pt x="4421438" y="1912962"/>
                </a:moveTo>
                <a:cubicBezTo>
                  <a:pt x="4429013" y="1912962"/>
                  <a:pt x="4435154" y="1919103"/>
                  <a:pt x="4435154" y="1926678"/>
                </a:cubicBezTo>
                <a:cubicBezTo>
                  <a:pt x="4435154" y="1934253"/>
                  <a:pt x="4429013" y="1940394"/>
                  <a:pt x="4421438" y="1940394"/>
                </a:cubicBezTo>
                <a:cubicBezTo>
                  <a:pt x="4413863" y="1940394"/>
                  <a:pt x="4407722" y="1934253"/>
                  <a:pt x="4407722" y="1926678"/>
                </a:cubicBezTo>
                <a:cubicBezTo>
                  <a:pt x="4407722" y="1919103"/>
                  <a:pt x="4413863" y="1912962"/>
                  <a:pt x="4421438" y="1912962"/>
                </a:cubicBezTo>
                <a:close/>
                <a:moveTo>
                  <a:pt x="5954559" y="1911968"/>
                </a:moveTo>
                <a:cubicBezTo>
                  <a:pt x="5962134" y="1911968"/>
                  <a:pt x="5968275" y="1918109"/>
                  <a:pt x="5968275" y="1925684"/>
                </a:cubicBezTo>
                <a:cubicBezTo>
                  <a:pt x="5968275" y="1933259"/>
                  <a:pt x="5962134" y="1939400"/>
                  <a:pt x="5954559" y="1939400"/>
                </a:cubicBezTo>
                <a:cubicBezTo>
                  <a:pt x="5946984" y="1939400"/>
                  <a:pt x="5940843" y="1933259"/>
                  <a:pt x="5940843" y="1925684"/>
                </a:cubicBezTo>
                <a:cubicBezTo>
                  <a:pt x="5940843" y="1918109"/>
                  <a:pt x="5946984" y="1911968"/>
                  <a:pt x="5954559" y="1911968"/>
                </a:cubicBezTo>
                <a:close/>
                <a:moveTo>
                  <a:pt x="5210822" y="1911638"/>
                </a:moveTo>
                <a:cubicBezTo>
                  <a:pt x="5218397" y="1911638"/>
                  <a:pt x="5224538" y="1917779"/>
                  <a:pt x="5224538" y="1925354"/>
                </a:cubicBezTo>
                <a:cubicBezTo>
                  <a:pt x="5224538" y="1932929"/>
                  <a:pt x="5218397" y="1939070"/>
                  <a:pt x="5210822" y="1939070"/>
                </a:cubicBezTo>
                <a:cubicBezTo>
                  <a:pt x="5203247" y="1939070"/>
                  <a:pt x="5197106" y="1932929"/>
                  <a:pt x="5197106" y="1925354"/>
                </a:cubicBezTo>
                <a:cubicBezTo>
                  <a:pt x="5197106" y="1917779"/>
                  <a:pt x="5203247" y="1911638"/>
                  <a:pt x="5210822" y="1911638"/>
                </a:cubicBezTo>
                <a:close/>
                <a:moveTo>
                  <a:pt x="4596198" y="1911638"/>
                </a:moveTo>
                <a:cubicBezTo>
                  <a:pt x="4603773" y="1911638"/>
                  <a:pt x="4609914" y="1917779"/>
                  <a:pt x="4609914" y="1925354"/>
                </a:cubicBezTo>
                <a:cubicBezTo>
                  <a:pt x="4609914" y="1932929"/>
                  <a:pt x="4603773" y="1939070"/>
                  <a:pt x="4596198" y="1939070"/>
                </a:cubicBezTo>
                <a:cubicBezTo>
                  <a:pt x="4588623" y="1939070"/>
                  <a:pt x="4582482" y="1932929"/>
                  <a:pt x="4582482" y="1925354"/>
                </a:cubicBezTo>
                <a:cubicBezTo>
                  <a:pt x="4582482" y="1917779"/>
                  <a:pt x="4588623" y="1911638"/>
                  <a:pt x="4596198" y="1911638"/>
                </a:cubicBezTo>
                <a:close/>
                <a:moveTo>
                  <a:pt x="6010828" y="1910644"/>
                </a:moveTo>
                <a:cubicBezTo>
                  <a:pt x="6018403" y="1910644"/>
                  <a:pt x="6024544" y="1916785"/>
                  <a:pt x="6024544" y="1924360"/>
                </a:cubicBezTo>
                <a:cubicBezTo>
                  <a:pt x="6024544" y="1931935"/>
                  <a:pt x="6018403" y="1938076"/>
                  <a:pt x="6010828" y="1938076"/>
                </a:cubicBezTo>
                <a:cubicBezTo>
                  <a:pt x="6003253" y="1938076"/>
                  <a:pt x="5997112" y="1931935"/>
                  <a:pt x="5997112" y="1924360"/>
                </a:cubicBezTo>
                <a:cubicBezTo>
                  <a:pt x="5997112" y="1916785"/>
                  <a:pt x="6003253" y="1910644"/>
                  <a:pt x="6010828" y="1910644"/>
                </a:cubicBezTo>
                <a:close/>
                <a:moveTo>
                  <a:pt x="4506504" y="1909320"/>
                </a:moveTo>
                <a:cubicBezTo>
                  <a:pt x="4514079" y="1909320"/>
                  <a:pt x="4520220" y="1915461"/>
                  <a:pt x="4520220" y="1923036"/>
                </a:cubicBezTo>
                <a:cubicBezTo>
                  <a:pt x="4520220" y="1930611"/>
                  <a:pt x="4514079" y="1936752"/>
                  <a:pt x="4506504" y="1936752"/>
                </a:cubicBezTo>
                <a:cubicBezTo>
                  <a:pt x="4498929" y="1936752"/>
                  <a:pt x="4492788" y="1930611"/>
                  <a:pt x="4492788" y="1923036"/>
                </a:cubicBezTo>
                <a:cubicBezTo>
                  <a:pt x="4492788" y="1915461"/>
                  <a:pt x="4498929" y="1909320"/>
                  <a:pt x="4506504" y="1909320"/>
                </a:cubicBezTo>
                <a:close/>
                <a:moveTo>
                  <a:pt x="6066764" y="1908990"/>
                </a:moveTo>
                <a:cubicBezTo>
                  <a:pt x="6074339" y="1908990"/>
                  <a:pt x="6080480" y="1915131"/>
                  <a:pt x="6080480" y="1922706"/>
                </a:cubicBezTo>
                <a:cubicBezTo>
                  <a:pt x="6080480" y="1930281"/>
                  <a:pt x="6074339" y="1936422"/>
                  <a:pt x="6066764" y="1936422"/>
                </a:cubicBezTo>
                <a:cubicBezTo>
                  <a:pt x="6059189" y="1936422"/>
                  <a:pt x="6053048" y="1930281"/>
                  <a:pt x="6053048" y="1922706"/>
                </a:cubicBezTo>
                <a:cubicBezTo>
                  <a:pt x="6053048" y="1915131"/>
                  <a:pt x="6059189" y="1908990"/>
                  <a:pt x="6066764" y="1908990"/>
                </a:cubicBezTo>
                <a:close/>
                <a:moveTo>
                  <a:pt x="6122369" y="1907666"/>
                </a:moveTo>
                <a:cubicBezTo>
                  <a:pt x="6129944" y="1907666"/>
                  <a:pt x="6136085" y="1913807"/>
                  <a:pt x="6136085" y="1921382"/>
                </a:cubicBezTo>
                <a:cubicBezTo>
                  <a:pt x="6136085" y="1928957"/>
                  <a:pt x="6129944" y="1935098"/>
                  <a:pt x="6122369" y="1935098"/>
                </a:cubicBezTo>
                <a:cubicBezTo>
                  <a:pt x="6114794" y="1935098"/>
                  <a:pt x="6108653" y="1928957"/>
                  <a:pt x="6108653" y="1921382"/>
                </a:cubicBezTo>
                <a:cubicBezTo>
                  <a:pt x="6108653" y="1913807"/>
                  <a:pt x="6114794" y="1907666"/>
                  <a:pt x="6122369" y="1907666"/>
                </a:cubicBezTo>
                <a:close/>
                <a:moveTo>
                  <a:pt x="6177645" y="1906672"/>
                </a:moveTo>
                <a:cubicBezTo>
                  <a:pt x="6185220" y="1906672"/>
                  <a:pt x="6191361" y="1912813"/>
                  <a:pt x="6191361" y="1920388"/>
                </a:cubicBezTo>
                <a:cubicBezTo>
                  <a:pt x="6191361" y="1927963"/>
                  <a:pt x="6185220" y="1934104"/>
                  <a:pt x="6177645" y="1934104"/>
                </a:cubicBezTo>
                <a:cubicBezTo>
                  <a:pt x="6170070" y="1934104"/>
                  <a:pt x="6163929" y="1927963"/>
                  <a:pt x="6163929" y="1920388"/>
                </a:cubicBezTo>
                <a:cubicBezTo>
                  <a:pt x="6163929" y="1912813"/>
                  <a:pt x="6170070" y="1906672"/>
                  <a:pt x="6177645" y="1906672"/>
                </a:cubicBezTo>
                <a:close/>
                <a:moveTo>
                  <a:pt x="6232587" y="1905682"/>
                </a:moveTo>
                <a:cubicBezTo>
                  <a:pt x="6240162" y="1905682"/>
                  <a:pt x="6246303" y="1911823"/>
                  <a:pt x="6246303" y="1919398"/>
                </a:cubicBezTo>
                <a:cubicBezTo>
                  <a:pt x="6246303" y="1926973"/>
                  <a:pt x="6240162" y="1933114"/>
                  <a:pt x="6232587" y="1933114"/>
                </a:cubicBezTo>
                <a:cubicBezTo>
                  <a:pt x="6225012" y="1933114"/>
                  <a:pt x="6218871" y="1926973"/>
                  <a:pt x="6218871" y="1919398"/>
                </a:cubicBezTo>
                <a:cubicBezTo>
                  <a:pt x="6218871" y="1911823"/>
                  <a:pt x="6225012" y="1905682"/>
                  <a:pt x="6232587" y="1905682"/>
                </a:cubicBezTo>
                <a:close/>
                <a:moveTo>
                  <a:pt x="6287198" y="1904688"/>
                </a:moveTo>
                <a:cubicBezTo>
                  <a:pt x="6294773" y="1904688"/>
                  <a:pt x="6300914" y="1910829"/>
                  <a:pt x="6300914" y="1918404"/>
                </a:cubicBezTo>
                <a:cubicBezTo>
                  <a:pt x="6300914" y="1925979"/>
                  <a:pt x="6294773" y="1932120"/>
                  <a:pt x="6287198" y="1932120"/>
                </a:cubicBezTo>
                <a:cubicBezTo>
                  <a:pt x="6279623" y="1932120"/>
                  <a:pt x="6273482" y="1925979"/>
                  <a:pt x="6273482" y="1918404"/>
                </a:cubicBezTo>
                <a:cubicBezTo>
                  <a:pt x="6273482" y="1910829"/>
                  <a:pt x="6279623" y="1904688"/>
                  <a:pt x="6287198" y="1904688"/>
                </a:cubicBezTo>
                <a:close/>
                <a:moveTo>
                  <a:pt x="5450785" y="1904688"/>
                </a:moveTo>
                <a:cubicBezTo>
                  <a:pt x="5458360" y="1904688"/>
                  <a:pt x="5464501" y="1910829"/>
                  <a:pt x="5464501" y="1918404"/>
                </a:cubicBezTo>
                <a:cubicBezTo>
                  <a:pt x="5464501" y="1925979"/>
                  <a:pt x="5458360" y="1932120"/>
                  <a:pt x="5450785" y="1932120"/>
                </a:cubicBezTo>
                <a:cubicBezTo>
                  <a:pt x="5443210" y="1932120"/>
                  <a:pt x="5437069" y="1925979"/>
                  <a:pt x="5437069" y="1918404"/>
                </a:cubicBezTo>
                <a:cubicBezTo>
                  <a:pt x="5437069" y="1910829"/>
                  <a:pt x="5443210" y="1904688"/>
                  <a:pt x="5450785" y="1904688"/>
                </a:cubicBezTo>
                <a:close/>
                <a:moveTo>
                  <a:pt x="6341813" y="1904025"/>
                </a:moveTo>
                <a:cubicBezTo>
                  <a:pt x="6349388" y="1904025"/>
                  <a:pt x="6355529" y="1910166"/>
                  <a:pt x="6355529" y="1917741"/>
                </a:cubicBezTo>
                <a:cubicBezTo>
                  <a:pt x="6355529" y="1925316"/>
                  <a:pt x="6349388" y="1931457"/>
                  <a:pt x="6341813" y="1931457"/>
                </a:cubicBezTo>
                <a:cubicBezTo>
                  <a:pt x="6334238" y="1931457"/>
                  <a:pt x="6328097" y="1925316"/>
                  <a:pt x="6328097" y="1917741"/>
                </a:cubicBezTo>
                <a:cubicBezTo>
                  <a:pt x="6328097" y="1910166"/>
                  <a:pt x="6334238" y="1904025"/>
                  <a:pt x="6341813" y="1904025"/>
                </a:cubicBezTo>
                <a:close/>
                <a:moveTo>
                  <a:pt x="6396095" y="1903034"/>
                </a:moveTo>
                <a:cubicBezTo>
                  <a:pt x="6403670" y="1903034"/>
                  <a:pt x="6409811" y="1909175"/>
                  <a:pt x="6409811" y="1916750"/>
                </a:cubicBezTo>
                <a:cubicBezTo>
                  <a:pt x="6409811" y="1924325"/>
                  <a:pt x="6403670" y="1930466"/>
                  <a:pt x="6396095" y="1930466"/>
                </a:cubicBezTo>
                <a:cubicBezTo>
                  <a:pt x="6388520" y="1930466"/>
                  <a:pt x="6382379" y="1924325"/>
                  <a:pt x="6382379" y="1916750"/>
                </a:cubicBezTo>
                <a:cubicBezTo>
                  <a:pt x="6382379" y="1909175"/>
                  <a:pt x="6388520" y="1903034"/>
                  <a:pt x="6396095" y="1903034"/>
                </a:cubicBezTo>
                <a:close/>
                <a:moveTo>
                  <a:pt x="6450359" y="1902370"/>
                </a:moveTo>
                <a:cubicBezTo>
                  <a:pt x="6457934" y="1902370"/>
                  <a:pt x="6464075" y="1908511"/>
                  <a:pt x="6464075" y="1916086"/>
                </a:cubicBezTo>
                <a:cubicBezTo>
                  <a:pt x="6464075" y="1923661"/>
                  <a:pt x="6457934" y="1929802"/>
                  <a:pt x="6450359" y="1929802"/>
                </a:cubicBezTo>
                <a:cubicBezTo>
                  <a:pt x="6442784" y="1929802"/>
                  <a:pt x="6436643" y="1923661"/>
                  <a:pt x="6436643" y="1916086"/>
                </a:cubicBezTo>
                <a:cubicBezTo>
                  <a:pt x="6436643" y="1908511"/>
                  <a:pt x="6442784" y="1902370"/>
                  <a:pt x="6450359" y="1902370"/>
                </a:cubicBezTo>
                <a:close/>
                <a:moveTo>
                  <a:pt x="6504310" y="1902040"/>
                </a:moveTo>
                <a:cubicBezTo>
                  <a:pt x="6511885" y="1902040"/>
                  <a:pt x="6518026" y="1908181"/>
                  <a:pt x="6518026" y="1915756"/>
                </a:cubicBezTo>
                <a:cubicBezTo>
                  <a:pt x="6518026" y="1923331"/>
                  <a:pt x="6511885" y="1929472"/>
                  <a:pt x="6504310" y="1929472"/>
                </a:cubicBezTo>
                <a:cubicBezTo>
                  <a:pt x="6496735" y="1929472"/>
                  <a:pt x="6490594" y="1923331"/>
                  <a:pt x="6490594" y="1915756"/>
                </a:cubicBezTo>
                <a:cubicBezTo>
                  <a:pt x="6490594" y="1908181"/>
                  <a:pt x="6496735" y="1902040"/>
                  <a:pt x="6504310" y="1902040"/>
                </a:cubicBezTo>
                <a:close/>
                <a:moveTo>
                  <a:pt x="6557945" y="1901377"/>
                </a:moveTo>
                <a:cubicBezTo>
                  <a:pt x="6565520" y="1901377"/>
                  <a:pt x="6571661" y="1907518"/>
                  <a:pt x="6571661" y="1915093"/>
                </a:cubicBezTo>
                <a:cubicBezTo>
                  <a:pt x="6571661" y="1922668"/>
                  <a:pt x="6565520" y="1928809"/>
                  <a:pt x="6557945" y="1928809"/>
                </a:cubicBezTo>
                <a:cubicBezTo>
                  <a:pt x="6550370" y="1928809"/>
                  <a:pt x="6544229" y="1922668"/>
                  <a:pt x="6544229" y="1915093"/>
                </a:cubicBezTo>
                <a:cubicBezTo>
                  <a:pt x="6544229" y="1907518"/>
                  <a:pt x="6550370" y="1901377"/>
                  <a:pt x="6557945" y="1901377"/>
                </a:cubicBezTo>
                <a:close/>
                <a:moveTo>
                  <a:pt x="6611563" y="1900716"/>
                </a:moveTo>
                <a:cubicBezTo>
                  <a:pt x="6619138" y="1900716"/>
                  <a:pt x="6625279" y="1906857"/>
                  <a:pt x="6625279" y="1914432"/>
                </a:cubicBezTo>
                <a:cubicBezTo>
                  <a:pt x="6625279" y="1922007"/>
                  <a:pt x="6619138" y="1928148"/>
                  <a:pt x="6611563" y="1928148"/>
                </a:cubicBezTo>
                <a:cubicBezTo>
                  <a:pt x="6603988" y="1928148"/>
                  <a:pt x="6597847" y="1922007"/>
                  <a:pt x="6597847" y="1914432"/>
                </a:cubicBezTo>
                <a:cubicBezTo>
                  <a:pt x="6597847" y="1906857"/>
                  <a:pt x="6603988" y="1900716"/>
                  <a:pt x="6611563" y="1900716"/>
                </a:cubicBezTo>
                <a:close/>
                <a:moveTo>
                  <a:pt x="6665184" y="1900383"/>
                </a:moveTo>
                <a:cubicBezTo>
                  <a:pt x="6672759" y="1900383"/>
                  <a:pt x="6678900" y="1906524"/>
                  <a:pt x="6678900" y="1914099"/>
                </a:cubicBezTo>
                <a:cubicBezTo>
                  <a:pt x="6678900" y="1921674"/>
                  <a:pt x="6672759" y="1927815"/>
                  <a:pt x="6665184" y="1927815"/>
                </a:cubicBezTo>
                <a:cubicBezTo>
                  <a:pt x="6657609" y="1927815"/>
                  <a:pt x="6651468" y="1921674"/>
                  <a:pt x="6651468" y="1914099"/>
                </a:cubicBezTo>
                <a:cubicBezTo>
                  <a:pt x="6651468" y="1906524"/>
                  <a:pt x="6657609" y="1900383"/>
                  <a:pt x="6665184" y="1900383"/>
                </a:cubicBezTo>
                <a:close/>
                <a:moveTo>
                  <a:pt x="6718472" y="1900053"/>
                </a:moveTo>
                <a:cubicBezTo>
                  <a:pt x="6726047" y="1900053"/>
                  <a:pt x="6732188" y="1906194"/>
                  <a:pt x="6732188" y="1913769"/>
                </a:cubicBezTo>
                <a:cubicBezTo>
                  <a:pt x="6732188" y="1921344"/>
                  <a:pt x="6726047" y="1927485"/>
                  <a:pt x="6718472" y="1927485"/>
                </a:cubicBezTo>
                <a:cubicBezTo>
                  <a:pt x="6710897" y="1927485"/>
                  <a:pt x="6704756" y="1921344"/>
                  <a:pt x="6704756" y="1913769"/>
                </a:cubicBezTo>
                <a:cubicBezTo>
                  <a:pt x="6704756" y="1906194"/>
                  <a:pt x="6710897" y="1900053"/>
                  <a:pt x="6718472" y="1900053"/>
                </a:cubicBezTo>
                <a:close/>
                <a:moveTo>
                  <a:pt x="5050973" y="1900053"/>
                </a:moveTo>
                <a:cubicBezTo>
                  <a:pt x="5058548" y="1900053"/>
                  <a:pt x="5064689" y="1906194"/>
                  <a:pt x="5064689" y="1913769"/>
                </a:cubicBezTo>
                <a:cubicBezTo>
                  <a:pt x="5064689" y="1921344"/>
                  <a:pt x="5058548" y="1927485"/>
                  <a:pt x="5050973" y="1927485"/>
                </a:cubicBezTo>
                <a:cubicBezTo>
                  <a:pt x="5043398" y="1927485"/>
                  <a:pt x="5037257" y="1921344"/>
                  <a:pt x="5037257" y="1913769"/>
                </a:cubicBezTo>
                <a:cubicBezTo>
                  <a:pt x="5037257" y="1906194"/>
                  <a:pt x="5043398" y="1900053"/>
                  <a:pt x="5050973" y="1900053"/>
                </a:cubicBezTo>
                <a:close/>
                <a:moveTo>
                  <a:pt x="6771760" y="1899392"/>
                </a:moveTo>
                <a:cubicBezTo>
                  <a:pt x="6779335" y="1899392"/>
                  <a:pt x="6785476" y="1905533"/>
                  <a:pt x="6785476" y="1913108"/>
                </a:cubicBezTo>
                <a:cubicBezTo>
                  <a:pt x="6785476" y="1920683"/>
                  <a:pt x="6779335" y="1926824"/>
                  <a:pt x="6771760" y="1926824"/>
                </a:cubicBezTo>
                <a:cubicBezTo>
                  <a:pt x="6764185" y="1926824"/>
                  <a:pt x="6758044" y="1920683"/>
                  <a:pt x="6758044" y="1913108"/>
                </a:cubicBezTo>
                <a:cubicBezTo>
                  <a:pt x="6758044" y="1905533"/>
                  <a:pt x="6764185" y="1899392"/>
                  <a:pt x="6771760" y="1899392"/>
                </a:cubicBezTo>
                <a:close/>
                <a:moveTo>
                  <a:pt x="6825051" y="1899062"/>
                </a:moveTo>
                <a:cubicBezTo>
                  <a:pt x="6832626" y="1899062"/>
                  <a:pt x="6838767" y="1905203"/>
                  <a:pt x="6838767" y="1912778"/>
                </a:cubicBezTo>
                <a:cubicBezTo>
                  <a:pt x="6838767" y="1920353"/>
                  <a:pt x="6832626" y="1926494"/>
                  <a:pt x="6825051" y="1926494"/>
                </a:cubicBezTo>
                <a:cubicBezTo>
                  <a:pt x="6817476" y="1926494"/>
                  <a:pt x="6811335" y="1920353"/>
                  <a:pt x="6811335" y="1912778"/>
                </a:cubicBezTo>
                <a:cubicBezTo>
                  <a:pt x="6811335" y="1905203"/>
                  <a:pt x="6817476" y="1899062"/>
                  <a:pt x="6825051" y="1899062"/>
                </a:cubicBezTo>
                <a:close/>
                <a:moveTo>
                  <a:pt x="6878009" y="1898729"/>
                </a:moveTo>
                <a:cubicBezTo>
                  <a:pt x="6885584" y="1898729"/>
                  <a:pt x="6891725" y="1904870"/>
                  <a:pt x="6891725" y="1912445"/>
                </a:cubicBezTo>
                <a:cubicBezTo>
                  <a:pt x="6891725" y="1920020"/>
                  <a:pt x="6885584" y="1926161"/>
                  <a:pt x="6878009" y="1926161"/>
                </a:cubicBezTo>
                <a:cubicBezTo>
                  <a:pt x="6870434" y="1926161"/>
                  <a:pt x="6864293" y="1920020"/>
                  <a:pt x="6864293" y="1912445"/>
                </a:cubicBezTo>
                <a:cubicBezTo>
                  <a:pt x="6864293" y="1904870"/>
                  <a:pt x="6870434" y="1898729"/>
                  <a:pt x="6878009" y="1898729"/>
                </a:cubicBezTo>
                <a:close/>
                <a:moveTo>
                  <a:pt x="6930966" y="1898399"/>
                </a:moveTo>
                <a:cubicBezTo>
                  <a:pt x="6938541" y="1898399"/>
                  <a:pt x="6944682" y="1904540"/>
                  <a:pt x="6944682" y="1912115"/>
                </a:cubicBezTo>
                <a:cubicBezTo>
                  <a:pt x="6944682" y="1919690"/>
                  <a:pt x="6938541" y="1925831"/>
                  <a:pt x="6930966" y="1925831"/>
                </a:cubicBezTo>
                <a:cubicBezTo>
                  <a:pt x="6923391" y="1925831"/>
                  <a:pt x="6917250" y="1919690"/>
                  <a:pt x="6917250" y="1912115"/>
                </a:cubicBezTo>
                <a:cubicBezTo>
                  <a:pt x="6917250" y="1904540"/>
                  <a:pt x="6923391" y="1898399"/>
                  <a:pt x="6930966" y="1898399"/>
                </a:cubicBezTo>
                <a:close/>
                <a:moveTo>
                  <a:pt x="7036881" y="1898069"/>
                </a:moveTo>
                <a:cubicBezTo>
                  <a:pt x="7044456" y="1898069"/>
                  <a:pt x="7050597" y="1904210"/>
                  <a:pt x="7050597" y="1911785"/>
                </a:cubicBezTo>
                <a:cubicBezTo>
                  <a:pt x="7050597" y="1919360"/>
                  <a:pt x="7044456" y="1925501"/>
                  <a:pt x="7036881" y="1925501"/>
                </a:cubicBezTo>
                <a:cubicBezTo>
                  <a:pt x="7029306" y="1925501"/>
                  <a:pt x="7023165" y="1919360"/>
                  <a:pt x="7023165" y="1911785"/>
                </a:cubicBezTo>
                <a:cubicBezTo>
                  <a:pt x="7023165" y="1904210"/>
                  <a:pt x="7029306" y="1898069"/>
                  <a:pt x="7036881" y="1898069"/>
                </a:cubicBezTo>
                <a:close/>
                <a:moveTo>
                  <a:pt x="6983924" y="1898069"/>
                </a:moveTo>
                <a:cubicBezTo>
                  <a:pt x="6991499" y="1898069"/>
                  <a:pt x="6997640" y="1904210"/>
                  <a:pt x="6997640" y="1911785"/>
                </a:cubicBezTo>
                <a:cubicBezTo>
                  <a:pt x="6997640" y="1919360"/>
                  <a:pt x="6991499" y="1925501"/>
                  <a:pt x="6983924" y="1925501"/>
                </a:cubicBezTo>
                <a:cubicBezTo>
                  <a:pt x="6976349" y="1925501"/>
                  <a:pt x="6970208" y="1919360"/>
                  <a:pt x="6970208" y="1911785"/>
                </a:cubicBezTo>
                <a:cubicBezTo>
                  <a:pt x="6970208" y="1904210"/>
                  <a:pt x="6976349" y="1898069"/>
                  <a:pt x="6983924" y="1898069"/>
                </a:cubicBezTo>
                <a:close/>
                <a:moveTo>
                  <a:pt x="7089505" y="1897738"/>
                </a:moveTo>
                <a:cubicBezTo>
                  <a:pt x="7097080" y="1897738"/>
                  <a:pt x="7103221" y="1903879"/>
                  <a:pt x="7103221" y="1911454"/>
                </a:cubicBezTo>
                <a:cubicBezTo>
                  <a:pt x="7103221" y="1919029"/>
                  <a:pt x="7097080" y="1925170"/>
                  <a:pt x="7089505" y="1925170"/>
                </a:cubicBezTo>
                <a:cubicBezTo>
                  <a:pt x="7081930" y="1925170"/>
                  <a:pt x="7075789" y="1919029"/>
                  <a:pt x="7075789" y="1911454"/>
                </a:cubicBezTo>
                <a:cubicBezTo>
                  <a:pt x="7075789" y="1903879"/>
                  <a:pt x="7081930" y="1897738"/>
                  <a:pt x="7089505" y="1897738"/>
                </a:cubicBezTo>
                <a:close/>
                <a:moveTo>
                  <a:pt x="5514351" y="1897738"/>
                </a:moveTo>
                <a:cubicBezTo>
                  <a:pt x="5521926" y="1897738"/>
                  <a:pt x="5528067" y="1903879"/>
                  <a:pt x="5528067" y="1911454"/>
                </a:cubicBezTo>
                <a:cubicBezTo>
                  <a:pt x="5528067" y="1919029"/>
                  <a:pt x="5521926" y="1925170"/>
                  <a:pt x="5514351" y="1925170"/>
                </a:cubicBezTo>
                <a:cubicBezTo>
                  <a:pt x="5506776" y="1925170"/>
                  <a:pt x="5500635" y="1919029"/>
                  <a:pt x="5500635" y="1911454"/>
                </a:cubicBezTo>
                <a:cubicBezTo>
                  <a:pt x="5500635" y="1903879"/>
                  <a:pt x="5506776" y="1897738"/>
                  <a:pt x="5514351" y="1897738"/>
                </a:cubicBezTo>
                <a:close/>
                <a:moveTo>
                  <a:pt x="7142133" y="1897405"/>
                </a:moveTo>
                <a:cubicBezTo>
                  <a:pt x="7149708" y="1897405"/>
                  <a:pt x="7155849" y="1903546"/>
                  <a:pt x="7155849" y="1911121"/>
                </a:cubicBezTo>
                <a:cubicBezTo>
                  <a:pt x="7155849" y="1918696"/>
                  <a:pt x="7149708" y="1924837"/>
                  <a:pt x="7142133" y="1924837"/>
                </a:cubicBezTo>
                <a:cubicBezTo>
                  <a:pt x="7134558" y="1924837"/>
                  <a:pt x="7128417" y="1918696"/>
                  <a:pt x="7128417" y="1911121"/>
                </a:cubicBezTo>
                <a:cubicBezTo>
                  <a:pt x="7128417" y="1903546"/>
                  <a:pt x="7134558" y="1897405"/>
                  <a:pt x="7142133" y="1897405"/>
                </a:cubicBezTo>
                <a:close/>
                <a:moveTo>
                  <a:pt x="7247387" y="1897075"/>
                </a:moveTo>
                <a:cubicBezTo>
                  <a:pt x="7254962" y="1897075"/>
                  <a:pt x="7261103" y="1903216"/>
                  <a:pt x="7261103" y="1910791"/>
                </a:cubicBezTo>
                <a:cubicBezTo>
                  <a:pt x="7261103" y="1918366"/>
                  <a:pt x="7254962" y="1924507"/>
                  <a:pt x="7247387" y="1924507"/>
                </a:cubicBezTo>
                <a:cubicBezTo>
                  <a:pt x="7239812" y="1924507"/>
                  <a:pt x="7233671" y="1918366"/>
                  <a:pt x="7233671" y="1910791"/>
                </a:cubicBezTo>
                <a:cubicBezTo>
                  <a:pt x="7233671" y="1903216"/>
                  <a:pt x="7239812" y="1897075"/>
                  <a:pt x="7247387" y="1897075"/>
                </a:cubicBezTo>
                <a:close/>
                <a:moveTo>
                  <a:pt x="7194760" y="1897075"/>
                </a:moveTo>
                <a:cubicBezTo>
                  <a:pt x="7202335" y="1897075"/>
                  <a:pt x="7208476" y="1903216"/>
                  <a:pt x="7208476" y="1910791"/>
                </a:cubicBezTo>
                <a:cubicBezTo>
                  <a:pt x="7208476" y="1918366"/>
                  <a:pt x="7202335" y="1924507"/>
                  <a:pt x="7194760" y="1924507"/>
                </a:cubicBezTo>
                <a:cubicBezTo>
                  <a:pt x="7187185" y="1924507"/>
                  <a:pt x="7181044" y="1918366"/>
                  <a:pt x="7181044" y="1910791"/>
                </a:cubicBezTo>
                <a:cubicBezTo>
                  <a:pt x="7181044" y="1903216"/>
                  <a:pt x="7187185" y="1897075"/>
                  <a:pt x="7194760" y="1897075"/>
                </a:cubicBezTo>
                <a:close/>
                <a:moveTo>
                  <a:pt x="2612024" y="1897075"/>
                </a:moveTo>
                <a:cubicBezTo>
                  <a:pt x="2619596" y="1897075"/>
                  <a:pt x="2625735" y="1903216"/>
                  <a:pt x="2625735" y="1910791"/>
                </a:cubicBezTo>
                <a:cubicBezTo>
                  <a:pt x="2625735" y="1918366"/>
                  <a:pt x="2619596" y="1924507"/>
                  <a:pt x="2612024" y="1924507"/>
                </a:cubicBezTo>
                <a:cubicBezTo>
                  <a:pt x="2604450" y="1924507"/>
                  <a:pt x="2598312" y="1918366"/>
                  <a:pt x="2598312" y="1910791"/>
                </a:cubicBezTo>
                <a:cubicBezTo>
                  <a:pt x="2598312" y="1903216"/>
                  <a:pt x="2604450" y="1897075"/>
                  <a:pt x="2612024" y="1897075"/>
                </a:cubicBezTo>
                <a:close/>
                <a:moveTo>
                  <a:pt x="7352309" y="1896745"/>
                </a:moveTo>
                <a:cubicBezTo>
                  <a:pt x="7359884" y="1896745"/>
                  <a:pt x="7366025" y="1902886"/>
                  <a:pt x="7366025" y="1910461"/>
                </a:cubicBezTo>
                <a:cubicBezTo>
                  <a:pt x="7366025" y="1918036"/>
                  <a:pt x="7359884" y="1924177"/>
                  <a:pt x="7352309" y="1924177"/>
                </a:cubicBezTo>
                <a:cubicBezTo>
                  <a:pt x="7344734" y="1924177"/>
                  <a:pt x="7338593" y="1918036"/>
                  <a:pt x="7338593" y="1910461"/>
                </a:cubicBezTo>
                <a:cubicBezTo>
                  <a:pt x="7338593" y="1902886"/>
                  <a:pt x="7344734" y="1896745"/>
                  <a:pt x="7352309" y="1896745"/>
                </a:cubicBezTo>
                <a:close/>
                <a:moveTo>
                  <a:pt x="7300011" y="1896745"/>
                </a:moveTo>
                <a:cubicBezTo>
                  <a:pt x="7307586" y="1896745"/>
                  <a:pt x="7313727" y="1902886"/>
                  <a:pt x="7313727" y="1910461"/>
                </a:cubicBezTo>
                <a:cubicBezTo>
                  <a:pt x="7313727" y="1918036"/>
                  <a:pt x="7307586" y="1924177"/>
                  <a:pt x="7300011" y="1924177"/>
                </a:cubicBezTo>
                <a:cubicBezTo>
                  <a:pt x="7292436" y="1924177"/>
                  <a:pt x="7286295" y="1918036"/>
                  <a:pt x="7286295" y="1910461"/>
                </a:cubicBezTo>
                <a:cubicBezTo>
                  <a:pt x="7286295" y="1902886"/>
                  <a:pt x="7292436" y="1896745"/>
                  <a:pt x="7300011" y="1896745"/>
                </a:cubicBezTo>
                <a:close/>
                <a:moveTo>
                  <a:pt x="2507104" y="1896745"/>
                </a:moveTo>
                <a:cubicBezTo>
                  <a:pt x="2514674" y="1896745"/>
                  <a:pt x="2520811" y="1902886"/>
                  <a:pt x="2520811" y="1910461"/>
                </a:cubicBezTo>
                <a:cubicBezTo>
                  <a:pt x="2520811" y="1918036"/>
                  <a:pt x="2514674" y="1924177"/>
                  <a:pt x="2507104" y="1924177"/>
                </a:cubicBezTo>
                <a:cubicBezTo>
                  <a:pt x="2499520" y="1924177"/>
                  <a:pt x="2493384" y="1918036"/>
                  <a:pt x="2493384" y="1910461"/>
                </a:cubicBezTo>
                <a:cubicBezTo>
                  <a:pt x="2493384" y="1902886"/>
                  <a:pt x="2499520" y="1896745"/>
                  <a:pt x="2507104" y="1896745"/>
                </a:cubicBezTo>
                <a:close/>
                <a:moveTo>
                  <a:pt x="7457230" y="1896411"/>
                </a:moveTo>
                <a:cubicBezTo>
                  <a:pt x="7464805" y="1896411"/>
                  <a:pt x="7470946" y="1902552"/>
                  <a:pt x="7470946" y="1910127"/>
                </a:cubicBezTo>
                <a:cubicBezTo>
                  <a:pt x="7470946" y="1917702"/>
                  <a:pt x="7464805" y="1923843"/>
                  <a:pt x="7457230" y="1923843"/>
                </a:cubicBezTo>
                <a:cubicBezTo>
                  <a:pt x="7449655" y="1923843"/>
                  <a:pt x="7443514" y="1917702"/>
                  <a:pt x="7443514" y="1910127"/>
                </a:cubicBezTo>
                <a:cubicBezTo>
                  <a:pt x="7443514" y="1902552"/>
                  <a:pt x="7449655" y="1896411"/>
                  <a:pt x="7457230" y="1896411"/>
                </a:cubicBezTo>
                <a:close/>
                <a:moveTo>
                  <a:pt x="7404936" y="1896411"/>
                </a:moveTo>
                <a:cubicBezTo>
                  <a:pt x="7412511" y="1896411"/>
                  <a:pt x="7418652" y="1902552"/>
                  <a:pt x="7418652" y="1910127"/>
                </a:cubicBezTo>
                <a:cubicBezTo>
                  <a:pt x="7418652" y="1917702"/>
                  <a:pt x="7412511" y="1923843"/>
                  <a:pt x="7404936" y="1923843"/>
                </a:cubicBezTo>
                <a:cubicBezTo>
                  <a:pt x="7397361" y="1923843"/>
                  <a:pt x="7391220" y="1917702"/>
                  <a:pt x="7391220" y="1910127"/>
                </a:cubicBezTo>
                <a:cubicBezTo>
                  <a:pt x="7391220" y="1902552"/>
                  <a:pt x="7397361" y="1896411"/>
                  <a:pt x="7404936" y="1896411"/>
                </a:cubicBezTo>
                <a:close/>
                <a:moveTo>
                  <a:pt x="2402179" y="1896411"/>
                </a:moveTo>
                <a:cubicBezTo>
                  <a:pt x="2409755" y="1896411"/>
                  <a:pt x="2415896" y="1902552"/>
                  <a:pt x="2415896" y="1910127"/>
                </a:cubicBezTo>
                <a:cubicBezTo>
                  <a:pt x="2415896" y="1917702"/>
                  <a:pt x="2409755" y="1923843"/>
                  <a:pt x="2402179" y="1923843"/>
                </a:cubicBezTo>
                <a:cubicBezTo>
                  <a:pt x="2394601" y="1923843"/>
                  <a:pt x="2388460" y="1917702"/>
                  <a:pt x="2388460" y="1910127"/>
                </a:cubicBezTo>
                <a:cubicBezTo>
                  <a:pt x="2388460" y="1902552"/>
                  <a:pt x="2394601" y="1896411"/>
                  <a:pt x="2402179" y="1896411"/>
                </a:cubicBezTo>
                <a:close/>
                <a:moveTo>
                  <a:pt x="7561821" y="1896081"/>
                </a:moveTo>
                <a:cubicBezTo>
                  <a:pt x="7569396" y="1896081"/>
                  <a:pt x="7575537" y="1902222"/>
                  <a:pt x="7575537" y="1909797"/>
                </a:cubicBezTo>
                <a:cubicBezTo>
                  <a:pt x="7575537" y="1917372"/>
                  <a:pt x="7569396" y="1923513"/>
                  <a:pt x="7561821" y="1923513"/>
                </a:cubicBezTo>
                <a:cubicBezTo>
                  <a:pt x="7554246" y="1923513"/>
                  <a:pt x="7548105" y="1917372"/>
                  <a:pt x="7548105" y="1909797"/>
                </a:cubicBezTo>
                <a:cubicBezTo>
                  <a:pt x="7548105" y="1902222"/>
                  <a:pt x="7554246" y="1896081"/>
                  <a:pt x="7561821" y="1896081"/>
                </a:cubicBezTo>
                <a:close/>
                <a:moveTo>
                  <a:pt x="7509527" y="1896081"/>
                </a:moveTo>
                <a:cubicBezTo>
                  <a:pt x="7517102" y="1896081"/>
                  <a:pt x="7523243" y="1902222"/>
                  <a:pt x="7523243" y="1909797"/>
                </a:cubicBezTo>
                <a:cubicBezTo>
                  <a:pt x="7523243" y="1917372"/>
                  <a:pt x="7517102" y="1923513"/>
                  <a:pt x="7509527" y="1923513"/>
                </a:cubicBezTo>
                <a:cubicBezTo>
                  <a:pt x="7501952" y="1923513"/>
                  <a:pt x="7495811" y="1917372"/>
                  <a:pt x="7495811" y="1909797"/>
                </a:cubicBezTo>
                <a:cubicBezTo>
                  <a:pt x="7495811" y="1902222"/>
                  <a:pt x="7501952" y="1896081"/>
                  <a:pt x="7509527" y="1896081"/>
                </a:cubicBezTo>
                <a:close/>
                <a:moveTo>
                  <a:pt x="2297250" y="1896081"/>
                </a:moveTo>
                <a:cubicBezTo>
                  <a:pt x="2304834" y="1896081"/>
                  <a:pt x="2310978" y="1902222"/>
                  <a:pt x="2310978" y="1909797"/>
                </a:cubicBezTo>
                <a:cubicBezTo>
                  <a:pt x="2310978" y="1917372"/>
                  <a:pt x="2304834" y="1923513"/>
                  <a:pt x="2297250" y="1923513"/>
                </a:cubicBezTo>
                <a:cubicBezTo>
                  <a:pt x="2289684" y="1923513"/>
                  <a:pt x="2283540" y="1917372"/>
                  <a:pt x="2283540" y="1909797"/>
                </a:cubicBezTo>
                <a:cubicBezTo>
                  <a:pt x="2283540" y="1902222"/>
                  <a:pt x="2289684" y="1896081"/>
                  <a:pt x="2297250" y="1896081"/>
                </a:cubicBezTo>
                <a:close/>
                <a:moveTo>
                  <a:pt x="7666082" y="1895751"/>
                </a:moveTo>
                <a:cubicBezTo>
                  <a:pt x="7673657" y="1895751"/>
                  <a:pt x="7679798" y="1901892"/>
                  <a:pt x="7679798" y="1909467"/>
                </a:cubicBezTo>
                <a:cubicBezTo>
                  <a:pt x="7679798" y="1917042"/>
                  <a:pt x="7673657" y="1923183"/>
                  <a:pt x="7666082" y="1923183"/>
                </a:cubicBezTo>
                <a:cubicBezTo>
                  <a:pt x="7658507" y="1923183"/>
                  <a:pt x="7652366" y="1917042"/>
                  <a:pt x="7652366" y="1909467"/>
                </a:cubicBezTo>
                <a:cubicBezTo>
                  <a:pt x="7652366" y="1901892"/>
                  <a:pt x="7658507" y="1895751"/>
                  <a:pt x="7666082" y="1895751"/>
                </a:cubicBezTo>
                <a:close/>
                <a:moveTo>
                  <a:pt x="7614119" y="1895751"/>
                </a:moveTo>
                <a:cubicBezTo>
                  <a:pt x="7621694" y="1895751"/>
                  <a:pt x="7627835" y="1901892"/>
                  <a:pt x="7627835" y="1909467"/>
                </a:cubicBezTo>
                <a:cubicBezTo>
                  <a:pt x="7627835" y="1917042"/>
                  <a:pt x="7621694" y="1923183"/>
                  <a:pt x="7614119" y="1923183"/>
                </a:cubicBezTo>
                <a:cubicBezTo>
                  <a:pt x="7606544" y="1923183"/>
                  <a:pt x="7600403" y="1917042"/>
                  <a:pt x="7600403" y="1909467"/>
                </a:cubicBezTo>
                <a:cubicBezTo>
                  <a:pt x="7600403" y="1901892"/>
                  <a:pt x="7606544" y="1895751"/>
                  <a:pt x="7614119" y="1895751"/>
                </a:cubicBezTo>
                <a:close/>
                <a:moveTo>
                  <a:pt x="5281668" y="1895751"/>
                </a:moveTo>
                <a:cubicBezTo>
                  <a:pt x="5289243" y="1895751"/>
                  <a:pt x="5295384" y="1901892"/>
                  <a:pt x="5295384" y="1909467"/>
                </a:cubicBezTo>
                <a:cubicBezTo>
                  <a:pt x="5295384" y="1917042"/>
                  <a:pt x="5289243" y="1923183"/>
                  <a:pt x="5281668" y="1923183"/>
                </a:cubicBezTo>
                <a:cubicBezTo>
                  <a:pt x="5274093" y="1923183"/>
                  <a:pt x="5267952" y="1917042"/>
                  <a:pt x="5267952" y="1909467"/>
                </a:cubicBezTo>
                <a:cubicBezTo>
                  <a:pt x="5267952" y="1901892"/>
                  <a:pt x="5274093" y="1895751"/>
                  <a:pt x="5281668" y="1895751"/>
                </a:cubicBezTo>
                <a:close/>
                <a:moveTo>
                  <a:pt x="2192996" y="1895751"/>
                </a:moveTo>
                <a:cubicBezTo>
                  <a:pt x="2200570" y="1895751"/>
                  <a:pt x="2206711" y="1901892"/>
                  <a:pt x="2206711" y="1909467"/>
                </a:cubicBezTo>
                <a:cubicBezTo>
                  <a:pt x="2206711" y="1917042"/>
                  <a:pt x="2200570" y="1923183"/>
                  <a:pt x="2192996" y="1923183"/>
                </a:cubicBezTo>
                <a:cubicBezTo>
                  <a:pt x="2185419" y="1923183"/>
                  <a:pt x="2179277" y="1917042"/>
                  <a:pt x="2179277" y="1909467"/>
                </a:cubicBezTo>
                <a:cubicBezTo>
                  <a:pt x="2179277" y="1901892"/>
                  <a:pt x="2185419" y="1895751"/>
                  <a:pt x="2192996" y="1895751"/>
                </a:cubicBezTo>
                <a:close/>
                <a:moveTo>
                  <a:pt x="7822637" y="1895421"/>
                </a:moveTo>
                <a:cubicBezTo>
                  <a:pt x="7830212" y="1895421"/>
                  <a:pt x="7836353" y="1901562"/>
                  <a:pt x="7836353" y="1909137"/>
                </a:cubicBezTo>
                <a:cubicBezTo>
                  <a:pt x="7836353" y="1916712"/>
                  <a:pt x="7830212" y="1922853"/>
                  <a:pt x="7822637" y="1922853"/>
                </a:cubicBezTo>
                <a:cubicBezTo>
                  <a:pt x="7815062" y="1922853"/>
                  <a:pt x="7808921" y="1916712"/>
                  <a:pt x="7808921" y="1909137"/>
                </a:cubicBezTo>
                <a:cubicBezTo>
                  <a:pt x="7808921" y="1901562"/>
                  <a:pt x="7815062" y="1895421"/>
                  <a:pt x="7822637" y="1895421"/>
                </a:cubicBezTo>
                <a:close/>
                <a:moveTo>
                  <a:pt x="7770660" y="1895421"/>
                </a:moveTo>
                <a:cubicBezTo>
                  <a:pt x="7778235" y="1895421"/>
                  <a:pt x="7784376" y="1901562"/>
                  <a:pt x="7784376" y="1909137"/>
                </a:cubicBezTo>
                <a:cubicBezTo>
                  <a:pt x="7784376" y="1916712"/>
                  <a:pt x="7778235" y="1922853"/>
                  <a:pt x="7770660" y="1922853"/>
                </a:cubicBezTo>
                <a:cubicBezTo>
                  <a:pt x="7763085" y="1922853"/>
                  <a:pt x="7756944" y="1916712"/>
                  <a:pt x="7756944" y="1909137"/>
                </a:cubicBezTo>
                <a:cubicBezTo>
                  <a:pt x="7756944" y="1901562"/>
                  <a:pt x="7763085" y="1895421"/>
                  <a:pt x="7770660" y="1895421"/>
                </a:cubicBezTo>
                <a:close/>
                <a:moveTo>
                  <a:pt x="7718376" y="1895421"/>
                </a:moveTo>
                <a:cubicBezTo>
                  <a:pt x="7725951" y="1895421"/>
                  <a:pt x="7732092" y="1901562"/>
                  <a:pt x="7732092" y="1909137"/>
                </a:cubicBezTo>
                <a:cubicBezTo>
                  <a:pt x="7732092" y="1916712"/>
                  <a:pt x="7725951" y="1922853"/>
                  <a:pt x="7718376" y="1922853"/>
                </a:cubicBezTo>
                <a:cubicBezTo>
                  <a:pt x="7710801" y="1922853"/>
                  <a:pt x="7704660" y="1916712"/>
                  <a:pt x="7704660" y="1909137"/>
                </a:cubicBezTo>
                <a:cubicBezTo>
                  <a:pt x="7704660" y="1901562"/>
                  <a:pt x="7710801" y="1895421"/>
                  <a:pt x="7718376" y="1895421"/>
                </a:cubicBezTo>
                <a:close/>
                <a:moveTo>
                  <a:pt x="2088405" y="1895421"/>
                </a:moveTo>
                <a:cubicBezTo>
                  <a:pt x="2095981" y="1895421"/>
                  <a:pt x="2102116" y="1901562"/>
                  <a:pt x="2102116" y="1909137"/>
                </a:cubicBezTo>
                <a:cubicBezTo>
                  <a:pt x="2102116" y="1916712"/>
                  <a:pt x="2095981" y="1922853"/>
                  <a:pt x="2088405" y="1922853"/>
                </a:cubicBezTo>
                <a:cubicBezTo>
                  <a:pt x="2080827" y="1922853"/>
                  <a:pt x="2074685" y="1916712"/>
                  <a:pt x="2074685" y="1909137"/>
                </a:cubicBezTo>
                <a:cubicBezTo>
                  <a:pt x="2074685" y="1901562"/>
                  <a:pt x="2080827" y="1895421"/>
                  <a:pt x="2088405" y="1895421"/>
                </a:cubicBezTo>
                <a:close/>
                <a:moveTo>
                  <a:pt x="1984144" y="1895421"/>
                </a:moveTo>
                <a:cubicBezTo>
                  <a:pt x="1991718" y="1895421"/>
                  <a:pt x="1997862" y="1901562"/>
                  <a:pt x="1997862" y="1909137"/>
                </a:cubicBezTo>
                <a:cubicBezTo>
                  <a:pt x="1997862" y="1916712"/>
                  <a:pt x="1991718" y="1922853"/>
                  <a:pt x="1984144" y="1922853"/>
                </a:cubicBezTo>
                <a:cubicBezTo>
                  <a:pt x="1976568" y="1922853"/>
                  <a:pt x="1970428" y="1916712"/>
                  <a:pt x="1970428" y="1909137"/>
                </a:cubicBezTo>
                <a:cubicBezTo>
                  <a:pt x="1970428" y="1901562"/>
                  <a:pt x="1976568" y="1895421"/>
                  <a:pt x="1984144" y="1895421"/>
                </a:cubicBezTo>
                <a:close/>
                <a:moveTo>
                  <a:pt x="8030829" y="1895087"/>
                </a:moveTo>
                <a:cubicBezTo>
                  <a:pt x="8038404" y="1895087"/>
                  <a:pt x="8044545" y="1901228"/>
                  <a:pt x="8044545" y="1908803"/>
                </a:cubicBezTo>
                <a:cubicBezTo>
                  <a:pt x="8044545" y="1916378"/>
                  <a:pt x="8038404" y="1922519"/>
                  <a:pt x="8030829" y="1922519"/>
                </a:cubicBezTo>
                <a:cubicBezTo>
                  <a:pt x="8023254" y="1922519"/>
                  <a:pt x="8017113" y="1916378"/>
                  <a:pt x="8017113" y="1908803"/>
                </a:cubicBezTo>
                <a:cubicBezTo>
                  <a:pt x="8017113" y="1901228"/>
                  <a:pt x="8023254" y="1895087"/>
                  <a:pt x="8030829" y="1895087"/>
                </a:cubicBezTo>
                <a:close/>
                <a:moveTo>
                  <a:pt x="7978862" y="1895087"/>
                </a:moveTo>
                <a:cubicBezTo>
                  <a:pt x="7986437" y="1895087"/>
                  <a:pt x="7992578" y="1901228"/>
                  <a:pt x="7992578" y="1908803"/>
                </a:cubicBezTo>
                <a:cubicBezTo>
                  <a:pt x="7992578" y="1916378"/>
                  <a:pt x="7986437" y="1922519"/>
                  <a:pt x="7978862" y="1922519"/>
                </a:cubicBezTo>
                <a:cubicBezTo>
                  <a:pt x="7971287" y="1922519"/>
                  <a:pt x="7965146" y="1916378"/>
                  <a:pt x="7965146" y="1908803"/>
                </a:cubicBezTo>
                <a:cubicBezTo>
                  <a:pt x="7965146" y="1901228"/>
                  <a:pt x="7971287" y="1895087"/>
                  <a:pt x="7978862" y="1895087"/>
                </a:cubicBezTo>
                <a:close/>
                <a:moveTo>
                  <a:pt x="7926568" y="1895087"/>
                </a:moveTo>
                <a:cubicBezTo>
                  <a:pt x="7934143" y="1895087"/>
                  <a:pt x="7940284" y="1901228"/>
                  <a:pt x="7940284" y="1908803"/>
                </a:cubicBezTo>
                <a:cubicBezTo>
                  <a:pt x="7940284" y="1916378"/>
                  <a:pt x="7934143" y="1922519"/>
                  <a:pt x="7926568" y="1922519"/>
                </a:cubicBezTo>
                <a:cubicBezTo>
                  <a:pt x="7918993" y="1922519"/>
                  <a:pt x="7912852" y="1916378"/>
                  <a:pt x="7912852" y="1908803"/>
                </a:cubicBezTo>
                <a:cubicBezTo>
                  <a:pt x="7912852" y="1901228"/>
                  <a:pt x="7918993" y="1895087"/>
                  <a:pt x="7926568" y="1895087"/>
                </a:cubicBezTo>
                <a:close/>
                <a:moveTo>
                  <a:pt x="7874604" y="1895087"/>
                </a:moveTo>
                <a:cubicBezTo>
                  <a:pt x="7882179" y="1895087"/>
                  <a:pt x="7888320" y="1901228"/>
                  <a:pt x="7888320" y="1908803"/>
                </a:cubicBezTo>
                <a:cubicBezTo>
                  <a:pt x="7888320" y="1916378"/>
                  <a:pt x="7882179" y="1922519"/>
                  <a:pt x="7874604" y="1922519"/>
                </a:cubicBezTo>
                <a:cubicBezTo>
                  <a:pt x="7867029" y="1922519"/>
                  <a:pt x="7860888" y="1916378"/>
                  <a:pt x="7860888" y="1908803"/>
                </a:cubicBezTo>
                <a:cubicBezTo>
                  <a:pt x="7860888" y="1901228"/>
                  <a:pt x="7867029" y="1895087"/>
                  <a:pt x="7874604" y="1895087"/>
                </a:cubicBezTo>
                <a:close/>
                <a:moveTo>
                  <a:pt x="1880218" y="1895087"/>
                </a:moveTo>
                <a:cubicBezTo>
                  <a:pt x="1887790" y="1895087"/>
                  <a:pt x="1893935" y="1901228"/>
                  <a:pt x="1893935" y="1908803"/>
                </a:cubicBezTo>
                <a:cubicBezTo>
                  <a:pt x="1893935" y="1916378"/>
                  <a:pt x="1887790" y="1922519"/>
                  <a:pt x="1880218" y="1922519"/>
                </a:cubicBezTo>
                <a:cubicBezTo>
                  <a:pt x="1872636" y="1922519"/>
                  <a:pt x="1866501" y="1916378"/>
                  <a:pt x="1866501" y="1908803"/>
                </a:cubicBezTo>
                <a:cubicBezTo>
                  <a:pt x="1866501" y="1901228"/>
                  <a:pt x="1872636" y="1895087"/>
                  <a:pt x="1880218" y="1895087"/>
                </a:cubicBezTo>
                <a:close/>
                <a:moveTo>
                  <a:pt x="1776286" y="1895087"/>
                </a:moveTo>
                <a:cubicBezTo>
                  <a:pt x="1783858" y="1895087"/>
                  <a:pt x="1790003" y="1901228"/>
                  <a:pt x="1790003" y="1908803"/>
                </a:cubicBezTo>
                <a:cubicBezTo>
                  <a:pt x="1790003" y="1916378"/>
                  <a:pt x="1783858" y="1922519"/>
                  <a:pt x="1776286" y="1922519"/>
                </a:cubicBezTo>
                <a:cubicBezTo>
                  <a:pt x="1768708" y="1922519"/>
                  <a:pt x="1762565" y="1916378"/>
                  <a:pt x="1762565" y="1908803"/>
                </a:cubicBezTo>
                <a:cubicBezTo>
                  <a:pt x="1762565" y="1901228"/>
                  <a:pt x="1768708" y="1895087"/>
                  <a:pt x="1776286" y="1895087"/>
                </a:cubicBezTo>
                <a:close/>
                <a:moveTo>
                  <a:pt x="8238354" y="1894757"/>
                </a:moveTo>
                <a:cubicBezTo>
                  <a:pt x="8245929" y="1894757"/>
                  <a:pt x="8252070" y="1900898"/>
                  <a:pt x="8252070" y="1908473"/>
                </a:cubicBezTo>
                <a:cubicBezTo>
                  <a:pt x="8252070" y="1916048"/>
                  <a:pt x="8245929" y="1922189"/>
                  <a:pt x="8238354" y="1922189"/>
                </a:cubicBezTo>
                <a:cubicBezTo>
                  <a:pt x="8230779" y="1922189"/>
                  <a:pt x="8224638" y="1916048"/>
                  <a:pt x="8224638" y="1908473"/>
                </a:cubicBezTo>
                <a:cubicBezTo>
                  <a:pt x="8224638" y="1900898"/>
                  <a:pt x="8230779" y="1894757"/>
                  <a:pt x="8238354" y="1894757"/>
                </a:cubicBezTo>
                <a:close/>
                <a:moveTo>
                  <a:pt x="8186707" y="1894757"/>
                </a:moveTo>
                <a:cubicBezTo>
                  <a:pt x="8194282" y="1894757"/>
                  <a:pt x="8200423" y="1900898"/>
                  <a:pt x="8200423" y="1908473"/>
                </a:cubicBezTo>
                <a:cubicBezTo>
                  <a:pt x="8200423" y="1916048"/>
                  <a:pt x="8194282" y="1922189"/>
                  <a:pt x="8186707" y="1922189"/>
                </a:cubicBezTo>
                <a:cubicBezTo>
                  <a:pt x="8179132" y="1922189"/>
                  <a:pt x="8172991" y="1916048"/>
                  <a:pt x="8172991" y="1908473"/>
                </a:cubicBezTo>
                <a:cubicBezTo>
                  <a:pt x="8172991" y="1900898"/>
                  <a:pt x="8179132" y="1894757"/>
                  <a:pt x="8186707" y="1894757"/>
                </a:cubicBezTo>
                <a:close/>
                <a:moveTo>
                  <a:pt x="8134757" y="1894757"/>
                </a:moveTo>
                <a:cubicBezTo>
                  <a:pt x="8142332" y="1894757"/>
                  <a:pt x="8148473" y="1900898"/>
                  <a:pt x="8148473" y="1908473"/>
                </a:cubicBezTo>
                <a:cubicBezTo>
                  <a:pt x="8148473" y="1916048"/>
                  <a:pt x="8142332" y="1922189"/>
                  <a:pt x="8134757" y="1922189"/>
                </a:cubicBezTo>
                <a:cubicBezTo>
                  <a:pt x="8127182" y="1922189"/>
                  <a:pt x="8121041" y="1916048"/>
                  <a:pt x="8121041" y="1908473"/>
                </a:cubicBezTo>
                <a:cubicBezTo>
                  <a:pt x="8121041" y="1900898"/>
                  <a:pt x="8127182" y="1894757"/>
                  <a:pt x="8134757" y="1894757"/>
                </a:cubicBezTo>
                <a:close/>
                <a:moveTo>
                  <a:pt x="8082793" y="1894757"/>
                </a:moveTo>
                <a:cubicBezTo>
                  <a:pt x="8090368" y="1894757"/>
                  <a:pt x="8096509" y="1900898"/>
                  <a:pt x="8096509" y="1908473"/>
                </a:cubicBezTo>
                <a:cubicBezTo>
                  <a:pt x="8096509" y="1916048"/>
                  <a:pt x="8090368" y="1922189"/>
                  <a:pt x="8082793" y="1922189"/>
                </a:cubicBezTo>
                <a:cubicBezTo>
                  <a:pt x="8075218" y="1922189"/>
                  <a:pt x="8069077" y="1916048"/>
                  <a:pt x="8069077" y="1908473"/>
                </a:cubicBezTo>
                <a:cubicBezTo>
                  <a:pt x="8069077" y="1900898"/>
                  <a:pt x="8075218" y="1894757"/>
                  <a:pt x="8082793" y="1894757"/>
                </a:cubicBezTo>
                <a:close/>
                <a:moveTo>
                  <a:pt x="1672358" y="1894757"/>
                </a:moveTo>
                <a:cubicBezTo>
                  <a:pt x="1679933" y="1894757"/>
                  <a:pt x="1686072" y="1900898"/>
                  <a:pt x="1686072" y="1908473"/>
                </a:cubicBezTo>
                <a:cubicBezTo>
                  <a:pt x="1686072" y="1916048"/>
                  <a:pt x="1679933" y="1922189"/>
                  <a:pt x="1672358" y="1922189"/>
                </a:cubicBezTo>
                <a:cubicBezTo>
                  <a:pt x="1664778" y="1922189"/>
                  <a:pt x="1658638" y="1916048"/>
                  <a:pt x="1658638" y="1908473"/>
                </a:cubicBezTo>
                <a:cubicBezTo>
                  <a:pt x="1658638" y="1900898"/>
                  <a:pt x="1664778" y="1894757"/>
                  <a:pt x="1672358" y="1894757"/>
                </a:cubicBezTo>
                <a:close/>
                <a:moveTo>
                  <a:pt x="1568423" y="1894757"/>
                </a:moveTo>
                <a:cubicBezTo>
                  <a:pt x="1575996" y="1894757"/>
                  <a:pt x="1582136" y="1900898"/>
                  <a:pt x="1582136" y="1908473"/>
                </a:cubicBezTo>
                <a:cubicBezTo>
                  <a:pt x="1582136" y="1916048"/>
                  <a:pt x="1575996" y="1922189"/>
                  <a:pt x="1568423" y="1922189"/>
                </a:cubicBezTo>
                <a:cubicBezTo>
                  <a:pt x="1560852" y="1922189"/>
                  <a:pt x="1554706" y="1916048"/>
                  <a:pt x="1554706" y="1908473"/>
                </a:cubicBezTo>
                <a:cubicBezTo>
                  <a:pt x="1554706" y="1900898"/>
                  <a:pt x="1560852" y="1894757"/>
                  <a:pt x="1568423" y="1894757"/>
                </a:cubicBezTo>
                <a:close/>
                <a:moveTo>
                  <a:pt x="8497516" y="1894427"/>
                </a:moveTo>
                <a:cubicBezTo>
                  <a:pt x="8505091" y="1894427"/>
                  <a:pt x="8511232" y="1900568"/>
                  <a:pt x="8511232" y="1908143"/>
                </a:cubicBezTo>
                <a:cubicBezTo>
                  <a:pt x="8511232" y="1915718"/>
                  <a:pt x="8505091" y="1921859"/>
                  <a:pt x="8497516" y="1921859"/>
                </a:cubicBezTo>
                <a:cubicBezTo>
                  <a:pt x="8489941" y="1921859"/>
                  <a:pt x="8483800" y="1915718"/>
                  <a:pt x="8483800" y="1908143"/>
                </a:cubicBezTo>
                <a:cubicBezTo>
                  <a:pt x="8483800" y="1900568"/>
                  <a:pt x="8489941" y="1894427"/>
                  <a:pt x="8497516" y="1894427"/>
                </a:cubicBezTo>
                <a:close/>
                <a:moveTo>
                  <a:pt x="8445882" y="1894427"/>
                </a:moveTo>
                <a:cubicBezTo>
                  <a:pt x="8453457" y="1894427"/>
                  <a:pt x="8459598" y="1900568"/>
                  <a:pt x="8459598" y="1908143"/>
                </a:cubicBezTo>
                <a:cubicBezTo>
                  <a:pt x="8459598" y="1915718"/>
                  <a:pt x="8453457" y="1921859"/>
                  <a:pt x="8445882" y="1921859"/>
                </a:cubicBezTo>
                <a:cubicBezTo>
                  <a:pt x="8438307" y="1921859"/>
                  <a:pt x="8432166" y="1915718"/>
                  <a:pt x="8432166" y="1908143"/>
                </a:cubicBezTo>
                <a:cubicBezTo>
                  <a:pt x="8432166" y="1900568"/>
                  <a:pt x="8438307" y="1894427"/>
                  <a:pt x="8445882" y="1894427"/>
                </a:cubicBezTo>
                <a:close/>
                <a:moveTo>
                  <a:pt x="8393919" y="1894427"/>
                </a:moveTo>
                <a:cubicBezTo>
                  <a:pt x="8401494" y="1894427"/>
                  <a:pt x="8407635" y="1900568"/>
                  <a:pt x="8407635" y="1908143"/>
                </a:cubicBezTo>
                <a:cubicBezTo>
                  <a:pt x="8407635" y="1915718"/>
                  <a:pt x="8401494" y="1921859"/>
                  <a:pt x="8393919" y="1921859"/>
                </a:cubicBezTo>
                <a:cubicBezTo>
                  <a:pt x="8386344" y="1921859"/>
                  <a:pt x="8380203" y="1915718"/>
                  <a:pt x="8380203" y="1908143"/>
                </a:cubicBezTo>
                <a:cubicBezTo>
                  <a:pt x="8380203" y="1900568"/>
                  <a:pt x="8386344" y="1894427"/>
                  <a:pt x="8393919" y="1894427"/>
                </a:cubicBezTo>
                <a:close/>
                <a:moveTo>
                  <a:pt x="1464823" y="1894427"/>
                </a:moveTo>
                <a:cubicBezTo>
                  <a:pt x="1472402" y="1894427"/>
                  <a:pt x="1478544" y="1900568"/>
                  <a:pt x="1478544" y="1908143"/>
                </a:cubicBezTo>
                <a:cubicBezTo>
                  <a:pt x="1478544" y="1915718"/>
                  <a:pt x="1472402" y="1921859"/>
                  <a:pt x="1464823" y="1921859"/>
                </a:cubicBezTo>
                <a:cubicBezTo>
                  <a:pt x="1457252" y="1921859"/>
                  <a:pt x="1451112" y="1915718"/>
                  <a:pt x="1451112" y="1908143"/>
                </a:cubicBezTo>
                <a:cubicBezTo>
                  <a:pt x="1451112" y="1900568"/>
                  <a:pt x="1457252" y="1894427"/>
                  <a:pt x="1464823" y="1894427"/>
                </a:cubicBezTo>
                <a:close/>
                <a:moveTo>
                  <a:pt x="1360903" y="1894427"/>
                </a:moveTo>
                <a:cubicBezTo>
                  <a:pt x="1368478" y="1894427"/>
                  <a:pt x="1374617" y="1900568"/>
                  <a:pt x="1374617" y="1908143"/>
                </a:cubicBezTo>
                <a:cubicBezTo>
                  <a:pt x="1374617" y="1915718"/>
                  <a:pt x="1368478" y="1921859"/>
                  <a:pt x="1360903" y="1921859"/>
                </a:cubicBezTo>
                <a:cubicBezTo>
                  <a:pt x="1353324" y="1921859"/>
                  <a:pt x="1347183" y="1915718"/>
                  <a:pt x="1347183" y="1908143"/>
                </a:cubicBezTo>
                <a:cubicBezTo>
                  <a:pt x="1347183" y="1900568"/>
                  <a:pt x="1353324" y="1894427"/>
                  <a:pt x="1360903" y="1894427"/>
                </a:cubicBezTo>
                <a:close/>
                <a:moveTo>
                  <a:pt x="1257301" y="1894097"/>
                </a:moveTo>
                <a:cubicBezTo>
                  <a:pt x="1264871" y="1894097"/>
                  <a:pt x="1271017" y="1900238"/>
                  <a:pt x="1271017" y="1907813"/>
                </a:cubicBezTo>
                <a:cubicBezTo>
                  <a:pt x="1271017" y="1915388"/>
                  <a:pt x="1264871" y="1921529"/>
                  <a:pt x="1257301" y="1921529"/>
                </a:cubicBezTo>
                <a:cubicBezTo>
                  <a:pt x="1249724" y="1921529"/>
                  <a:pt x="1243581" y="1915388"/>
                  <a:pt x="1243581" y="1907813"/>
                </a:cubicBezTo>
                <a:cubicBezTo>
                  <a:pt x="1243581" y="1900238"/>
                  <a:pt x="1249724" y="1894097"/>
                  <a:pt x="1257301" y="1894097"/>
                </a:cubicBezTo>
                <a:close/>
                <a:moveTo>
                  <a:pt x="5170127" y="1890125"/>
                </a:moveTo>
                <a:cubicBezTo>
                  <a:pt x="5177702" y="1890125"/>
                  <a:pt x="5183843" y="1896266"/>
                  <a:pt x="5183843" y="1903841"/>
                </a:cubicBezTo>
                <a:cubicBezTo>
                  <a:pt x="5183843" y="1911416"/>
                  <a:pt x="5177702" y="1917557"/>
                  <a:pt x="5170127" y="1917557"/>
                </a:cubicBezTo>
                <a:cubicBezTo>
                  <a:pt x="5162552" y="1917557"/>
                  <a:pt x="5156411" y="1911416"/>
                  <a:pt x="5156411" y="1903841"/>
                </a:cubicBezTo>
                <a:cubicBezTo>
                  <a:pt x="5156411" y="1896266"/>
                  <a:pt x="5162552" y="1890125"/>
                  <a:pt x="5170127" y="1890125"/>
                </a:cubicBezTo>
                <a:close/>
                <a:moveTo>
                  <a:pt x="4636910" y="1890125"/>
                </a:moveTo>
                <a:cubicBezTo>
                  <a:pt x="4644485" y="1890125"/>
                  <a:pt x="4650626" y="1896266"/>
                  <a:pt x="4650626" y="1903841"/>
                </a:cubicBezTo>
                <a:cubicBezTo>
                  <a:pt x="4650626" y="1911416"/>
                  <a:pt x="4644485" y="1917557"/>
                  <a:pt x="4636910" y="1917557"/>
                </a:cubicBezTo>
                <a:cubicBezTo>
                  <a:pt x="4629335" y="1917557"/>
                  <a:pt x="4623194" y="1911416"/>
                  <a:pt x="4623194" y="1903841"/>
                </a:cubicBezTo>
                <a:cubicBezTo>
                  <a:pt x="4623194" y="1896266"/>
                  <a:pt x="4629335" y="1890125"/>
                  <a:pt x="4636910" y="1890125"/>
                </a:cubicBezTo>
                <a:close/>
                <a:moveTo>
                  <a:pt x="5006289" y="1889791"/>
                </a:moveTo>
                <a:cubicBezTo>
                  <a:pt x="5013864" y="1889791"/>
                  <a:pt x="5020005" y="1895932"/>
                  <a:pt x="5020005" y="1903507"/>
                </a:cubicBezTo>
                <a:cubicBezTo>
                  <a:pt x="5020005" y="1911082"/>
                  <a:pt x="5013864" y="1917223"/>
                  <a:pt x="5006289" y="1917223"/>
                </a:cubicBezTo>
                <a:cubicBezTo>
                  <a:pt x="4998714" y="1917223"/>
                  <a:pt x="4992573" y="1911082"/>
                  <a:pt x="4992573" y="1903507"/>
                </a:cubicBezTo>
                <a:cubicBezTo>
                  <a:pt x="4992573" y="1895932"/>
                  <a:pt x="4998714" y="1889791"/>
                  <a:pt x="5006289" y="1889791"/>
                </a:cubicBezTo>
                <a:close/>
                <a:moveTo>
                  <a:pt x="4372452" y="1888471"/>
                </a:moveTo>
                <a:cubicBezTo>
                  <a:pt x="4380027" y="1888471"/>
                  <a:pt x="4386168" y="1894612"/>
                  <a:pt x="4386168" y="1902187"/>
                </a:cubicBezTo>
                <a:cubicBezTo>
                  <a:pt x="4386168" y="1909762"/>
                  <a:pt x="4380027" y="1915903"/>
                  <a:pt x="4372452" y="1915903"/>
                </a:cubicBezTo>
                <a:cubicBezTo>
                  <a:pt x="4364877" y="1915903"/>
                  <a:pt x="4358736" y="1909762"/>
                  <a:pt x="4358736" y="1902187"/>
                </a:cubicBezTo>
                <a:cubicBezTo>
                  <a:pt x="4358736" y="1894612"/>
                  <a:pt x="4364877" y="1888471"/>
                  <a:pt x="4372452" y="1888471"/>
                </a:cubicBezTo>
                <a:close/>
                <a:moveTo>
                  <a:pt x="5638138" y="1887147"/>
                </a:moveTo>
                <a:cubicBezTo>
                  <a:pt x="5645713" y="1887147"/>
                  <a:pt x="5651854" y="1893288"/>
                  <a:pt x="5651854" y="1900863"/>
                </a:cubicBezTo>
                <a:cubicBezTo>
                  <a:pt x="5651854" y="1908438"/>
                  <a:pt x="5645713" y="1914579"/>
                  <a:pt x="5638138" y="1914579"/>
                </a:cubicBezTo>
                <a:cubicBezTo>
                  <a:pt x="5630563" y="1914579"/>
                  <a:pt x="5624422" y="1908438"/>
                  <a:pt x="5624422" y="1900863"/>
                </a:cubicBezTo>
                <a:cubicBezTo>
                  <a:pt x="5624422" y="1893288"/>
                  <a:pt x="5630563" y="1887147"/>
                  <a:pt x="5638138" y="1887147"/>
                </a:cubicBezTo>
                <a:close/>
                <a:moveTo>
                  <a:pt x="4823255" y="1886153"/>
                </a:moveTo>
                <a:cubicBezTo>
                  <a:pt x="4830830" y="1886153"/>
                  <a:pt x="4836971" y="1892294"/>
                  <a:pt x="4836971" y="1899869"/>
                </a:cubicBezTo>
                <a:cubicBezTo>
                  <a:pt x="4836971" y="1907444"/>
                  <a:pt x="4830830" y="1913585"/>
                  <a:pt x="4823255" y="1913585"/>
                </a:cubicBezTo>
                <a:cubicBezTo>
                  <a:pt x="4815680" y="1913585"/>
                  <a:pt x="4809539" y="1907444"/>
                  <a:pt x="4809539" y="1899869"/>
                </a:cubicBezTo>
                <a:cubicBezTo>
                  <a:pt x="4809539" y="1892294"/>
                  <a:pt x="4815680" y="1886153"/>
                  <a:pt x="4823255" y="1886153"/>
                </a:cubicBezTo>
                <a:close/>
                <a:moveTo>
                  <a:pt x="4960615" y="1883505"/>
                </a:moveTo>
                <a:cubicBezTo>
                  <a:pt x="4968190" y="1883505"/>
                  <a:pt x="4974331" y="1889646"/>
                  <a:pt x="4974331" y="1897221"/>
                </a:cubicBezTo>
                <a:cubicBezTo>
                  <a:pt x="4974331" y="1904796"/>
                  <a:pt x="4968190" y="1910937"/>
                  <a:pt x="4960615" y="1910937"/>
                </a:cubicBezTo>
                <a:cubicBezTo>
                  <a:pt x="4953040" y="1910937"/>
                  <a:pt x="4946899" y="1904796"/>
                  <a:pt x="4946899" y="1897221"/>
                </a:cubicBezTo>
                <a:cubicBezTo>
                  <a:pt x="4946899" y="1889646"/>
                  <a:pt x="4953040" y="1883505"/>
                  <a:pt x="4960615" y="1883505"/>
                </a:cubicBezTo>
                <a:close/>
                <a:moveTo>
                  <a:pt x="5698709" y="1883175"/>
                </a:moveTo>
                <a:cubicBezTo>
                  <a:pt x="5706284" y="1883175"/>
                  <a:pt x="5712425" y="1889316"/>
                  <a:pt x="5712425" y="1896891"/>
                </a:cubicBezTo>
                <a:cubicBezTo>
                  <a:pt x="5712425" y="1904466"/>
                  <a:pt x="5706284" y="1910607"/>
                  <a:pt x="5698709" y="1910607"/>
                </a:cubicBezTo>
                <a:cubicBezTo>
                  <a:pt x="5691134" y="1910607"/>
                  <a:pt x="5684993" y="1904466"/>
                  <a:pt x="5684993" y="1896891"/>
                </a:cubicBezTo>
                <a:cubicBezTo>
                  <a:pt x="5684993" y="1889316"/>
                  <a:pt x="5691134" y="1883175"/>
                  <a:pt x="5698709" y="1883175"/>
                </a:cubicBezTo>
                <a:close/>
                <a:moveTo>
                  <a:pt x="5350513" y="1883175"/>
                </a:moveTo>
                <a:cubicBezTo>
                  <a:pt x="5358088" y="1883175"/>
                  <a:pt x="5364229" y="1889316"/>
                  <a:pt x="5364229" y="1896891"/>
                </a:cubicBezTo>
                <a:cubicBezTo>
                  <a:pt x="5364229" y="1904466"/>
                  <a:pt x="5358088" y="1910607"/>
                  <a:pt x="5350513" y="1910607"/>
                </a:cubicBezTo>
                <a:cubicBezTo>
                  <a:pt x="5342938" y="1910607"/>
                  <a:pt x="5336797" y="1904466"/>
                  <a:pt x="5336797" y="1896891"/>
                </a:cubicBezTo>
                <a:cubicBezTo>
                  <a:pt x="5336797" y="1889316"/>
                  <a:pt x="5342938" y="1883175"/>
                  <a:pt x="5350513" y="1883175"/>
                </a:cubicBezTo>
                <a:close/>
                <a:moveTo>
                  <a:pt x="4544234" y="1883175"/>
                </a:moveTo>
                <a:cubicBezTo>
                  <a:pt x="4551809" y="1883175"/>
                  <a:pt x="4557950" y="1889316"/>
                  <a:pt x="4557950" y="1896891"/>
                </a:cubicBezTo>
                <a:cubicBezTo>
                  <a:pt x="4557950" y="1904466"/>
                  <a:pt x="4551809" y="1910607"/>
                  <a:pt x="4544234" y="1910607"/>
                </a:cubicBezTo>
                <a:cubicBezTo>
                  <a:pt x="4536659" y="1910607"/>
                  <a:pt x="4530518" y="1904466"/>
                  <a:pt x="4530518" y="1896891"/>
                </a:cubicBezTo>
                <a:cubicBezTo>
                  <a:pt x="4530518" y="1889316"/>
                  <a:pt x="4536659" y="1883175"/>
                  <a:pt x="4544234" y="1883175"/>
                </a:cubicBezTo>
                <a:close/>
                <a:moveTo>
                  <a:pt x="4456524" y="1883175"/>
                </a:moveTo>
                <a:cubicBezTo>
                  <a:pt x="4464099" y="1883175"/>
                  <a:pt x="4470240" y="1889316"/>
                  <a:pt x="4470240" y="1896891"/>
                </a:cubicBezTo>
                <a:cubicBezTo>
                  <a:pt x="4470240" y="1904466"/>
                  <a:pt x="4464099" y="1910607"/>
                  <a:pt x="4456524" y="1910607"/>
                </a:cubicBezTo>
                <a:cubicBezTo>
                  <a:pt x="4448949" y="1910607"/>
                  <a:pt x="4442808" y="1904466"/>
                  <a:pt x="4442808" y="1896891"/>
                </a:cubicBezTo>
                <a:cubicBezTo>
                  <a:pt x="4442808" y="1889316"/>
                  <a:pt x="4448949" y="1883175"/>
                  <a:pt x="4456524" y="1883175"/>
                </a:cubicBezTo>
                <a:close/>
                <a:moveTo>
                  <a:pt x="4868929" y="1881518"/>
                </a:moveTo>
                <a:cubicBezTo>
                  <a:pt x="4876504" y="1881518"/>
                  <a:pt x="4882645" y="1887659"/>
                  <a:pt x="4882645" y="1895234"/>
                </a:cubicBezTo>
                <a:cubicBezTo>
                  <a:pt x="4882645" y="1902809"/>
                  <a:pt x="4876504" y="1908950"/>
                  <a:pt x="4868929" y="1908950"/>
                </a:cubicBezTo>
                <a:cubicBezTo>
                  <a:pt x="4861354" y="1908950"/>
                  <a:pt x="4855213" y="1902809"/>
                  <a:pt x="4855213" y="1895234"/>
                </a:cubicBezTo>
                <a:cubicBezTo>
                  <a:pt x="4855213" y="1887659"/>
                  <a:pt x="4861354" y="1881518"/>
                  <a:pt x="4868929" y="1881518"/>
                </a:cubicBezTo>
                <a:close/>
                <a:moveTo>
                  <a:pt x="4914937" y="1880524"/>
                </a:moveTo>
                <a:cubicBezTo>
                  <a:pt x="4922512" y="1880524"/>
                  <a:pt x="4928653" y="1886665"/>
                  <a:pt x="4928653" y="1894240"/>
                </a:cubicBezTo>
                <a:cubicBezTo>
                  <a:pt x="4928653" y="1901815"/>
                  <a:pt x="4922512" y="1907956"/>
                  <a:pt x="4914937" y="1907956"/>
                </a:cubicBezTo>
                <a:cubicBezTo>
                  <a:pt x="4907362" y="1907956"/>
                  <a:pt x="4901221" y="1901815"/>
                  <a:pt x="4901221" y="1894240"/>
                </a:cubicBezTo>
                <a:cubicBezTo>
                  <a:pt x="4901221" y="1886665"/>
                  <a:pt x="4907362" y="1880524"/>
                  <a:pt x="4914937" y="1880524"/>
                </a:cubicBezTo>
                <a:close/>
                <a:moveTo>
                  <a:pt x="5758286" y="1879533"/>
                </a:moveTo>
                <a:cubicBezTo>
                  <a:pt x="5765861" y="1879533"/>
                  <a:pt x="5772002" y="1885674"/>
                  <a:pt x="5772002" y="1893249"/>
                </a:cubicBezTo>
                <a:cubicBezTo>
                  <a:pt x="5772002" y="1900824"/>
                  <a:pt x="5765861" y="1906965"/>
                  <a:pt x="5758286" y="1906965"/>
                </a:cubicBezTo>
                <a:cubicBezTo>
                  <a:pt x="5750711" y="1906965"/>
                  <a:pt x="5744570" y="1900824"/>
                  <a:pt x="5744570" y="1893249"/>
                </a:cubicBezTo>
                <a:cubicBezTo>
                  <a:pt x="5744570" y="1885674"/>
                  <a:pt x="5750711" y="1879533"/>
                  <a:pt x="5758286" y="1879533"/>
                </a:cubicBezTo>
                <a:close/>
                <a:moveTo>
                  <a:pt x="5817200" y="1876555"/>
                </a:moveTo>
                <a:cubicBezTo>
                  <a:pt x="5824775" y="1876555"/>
                  <a:pt x="5830916" y="1882696"/>
                  <a:pt x="5830916" y="1890271"/>
                </a:cubicBezTo>
                <a:cubicBezTo>
                  <a:pt x="5830916" y="1897846"/>
                  <a:pt x="5824775" y="1903987"/>
                  <a:pt x="5817200" y="1903987"/>
                </a:cubicBezTo>
                <a:cubicBezTo>
                  <a:pt x="5809625" y="1903987"/>
                  <a:pt x="5803484" y="1897846"/>
                  <a:pt x="5803484" y="1890271"/>
                </a:cubicBezTo>
                <a:cubicBezTo>
                  <a:pt x="5803484" y="1882696"/>
                  <a:pt x="5809625" y="1876555"/>
                  <a:pt x="5817200" y="1876555"/>
                </a:cubicBezTo>
                <a:close/>
                <a:moveTo>
                  <a:pt x="2882094" y="1876222"/>
                </a:moveTo>
                <a:cubicBezTo>
                  <a:pt x="2889669" y="1876222"/>
                  <a:pt x="2895808" y="1882363"/>
                  <a:pt x="2895808" y="1889938"/>
                </a:cubicBezTo>
                <a:cubicBezTo>
                  <a:pt x="2895808" y="1897513"/>
                  <a:pt x="2889669" y="1903654"/>
                  <a:pt x="2882094" y="1903654"/>
                </a:cubicBezTo>
                <a:cubicBezTo>
                  <a:pt x="2874519" y="1903654"/>
                  <a:pt x="2868377" y="1897513"/>
                  <a:pt x="2868377" y="1889938"/>
                </a:cubicBezTo>
                <a:cubicBezTo>
                  <a:pt x="2868377" y="1882363"/>
                  <a:pt x="2874519" y="1876222"/>
                  <a:pt x="2882094" y="1876222"/>
                </a:cubicBezTo>
                <a:close/>
                <a:moveTo>
                  <a:pt x="2775859" y="1875562"/>
                </a:moveTo>
                <a:cubicBezTo>
                  <a:pt x="2783432" y="1875562"/>
                  <a:pt x="2789577" y="1881703"/>
                  <a:pt x="2789577" y="1889278"/>
                </a:cubicBezTo>
                <a:cubicBezTo>
                  <a:pt x="2789577" y="1896853"/>
                  <a:pt x="2783432" y="1902994"/>
                  <a:pt x="2775859" y="1902994"/>
                </a:cubicBezTo>
                <a:cubicBezTo>
                  <a:pt x="2768288" y="1902994"/>
                  <a:pt x="2762143" y="1896853"/>
                  <a:pt x="2762143" y="1889278"/>
                </a:cubicBezTo>
                <a:cubicBezTo>
                  <a:pt x="2762143" y="1881703"/>
                  <a:pt x="2768288" y="1875562"/>
                  <a:pt x="2775859" y="1875562"/>
                </a:cubicBezTo>
                <a:close/>
                <a:moveTo>
                  <a:pt x="2670277" y="1875228"/>
                </a:moveTo>
                <a:cubicBezTo>
                  <a:pt x="2677854" y="1875228"/>
                  <a:pt x="2683994" y="1881369"/>
                  <a:pt x="2683994" y="1888944"/>
                </a:cubicBezTo>
                <a:cubicBezTo>
                  <a:pt x="2683994" y="1896519"/>
                  <a:pt x="2677854" y="1902660"/>
                  <a:pt x="2670277" y="1902660"/>
                </a:cubicBezTo>
                <a:cubicBezTo>
                  <a:pt x="2662700" y="1902660"/>
                  <a:pt x="2656564" y="1896519"/>
                  <a:pt x="2656564" y="1888944"/>
                </a:cubicBezTo>
                <a:cubicBezTo>
                  <a:pt x="2656564" y="1881369"/>
                  <a:pt x="2662700" y="1875228"/>
                  <a:pt x="2670277" y="1875228"/>
                </a:cubicBezTo>
                <a:close/>
                <a:moveTo>
                  <a:pt x="2564690" y="1874568"/>
                </a:moveTo>
                <a:cubicBezTo>
                  <a:pt x="2572268" y="1874568"/>
                  <a:pt x="2578410" y="1880709"/>
                  <a:pt x="2578410" y="1888284"/>
                </a:cubicBezTo>
                <a:cubicBezTo>
                  <a:pt x="2578410" y="1895859"/>
                  <a:pt x="2572268" y="1902000"/>
                  <a:pt x="2564690" y="1902000"/>
                </a:cubicBezTo>
                <a:cubicBezTo>
                  <a:pt x="2557118" y="1902000"/>
                  <a:pt x="2550977" y="1895859"/>
                  <a:pt x="2550977" y="1888284"/>
                </a:cubicBezTo>
                <a:cubicBezTo>
                  <a:pt x="2550977" y="1880709"/>
                  <a:pt x="2557118" y="1874568"/>
                  <a:pt x="2564690" y="1874568"/>
                </a:cubicBezTo>
                <a:close/>
                <a:moveTo>
                  <a:pt x="2459753" y="1874238"/>
                </a:moveTo>
                <a:cubicBezTo>
                  <a:pt x="2467326" y="1874238"/>
                  <a:pt x="2473474" y="1880379"/>
                  <a:pt x="2473474" y="1887954"/>
                </a:cubicBezTo>
                <a:cubicBezTo>
                  <a:pt x="2473474" y="1895529"/>
                  <a:pt x="2467326" y="1901670"/>
                  <a:pt x="2459753" y="1901670"/>
                </a:cubicBezTo>
                <a:cubicBezTo>
                  <a:pt x="2452176" y="1901670"/>
                  <a:pt x="2446036" y="1895529"/>
                  <a:pt x="2446036" y="1887954"/>
                </a:cubicBezTo>
                <a:cubicBezTo>
                  <a:pt x="2446036" y="1880379"/>
                  <a:pt x="2452176" y="1874238"/>
                  <a:pt x="2459753" y="1874238"/>
                </a:cubicBezTo>
                <a:close/>
                <a:moveTo>
                  <a:pt x="2354517" y="1873908"/>
                </a:moveTo>
                <a:cubicBezTo>
                  <a:pt x="2362093" y="1873908"/>
                  <a:pt x="2368234" y="1880049"/>
                  <a:pt x="2368234" y="1887624"/>
                </a:cubicBezTo>
                <a:cubicBezTo>
                  <a:pt x="2368234" y="1895199"/>
                  <a:pt x="2362093" y="1901340"/>
                  <a:pt x="2354517" y="1901340"/>
                </a:cubicBezTo>
                <a:cubicBezTo>
                  <a:pt x="2346938" y="1901340"/>
                  <a:pt x="2340803" y="1895199"/>
                  <a:pt x="2340803" y="1887624"/>
                </a:cubicBezTo>
                <a:cubicBezTo>
                  <a:pt x="2340803" y="1880049"/>
                  <a:pt x="2346938" y="1873908"/>
                  <a:pt x="2354517" y="1873908"/>
                </a:cubicBezTo>
                <a:close/>
                <a:moveTo>
                  <a:pt x="5875123" y="1873904"/>
                </a:moveTo>
                <a:cubicBezTo>
                  <a:pt x="5882698" y="1873904"/>
                  <a:pt x="5888839" y="1880045"/>
                  <a:pt x="5888839" y="1887620"/>
                </a:cubicBezTo>
                <a:cubicBezTo>
                  <a:pt x="5888839" y="1895195"/>
                  <a:pt x="5882698" y="1901336"/>
                  <a:pt x="5875123" y="1901336"/>
                </a:cubicBezTo>
                <a:cubicBezTo>
                  <a:pt x="5867548" y="1901336"/>
                  <a:pt x="5861407" y="1895195"/>
                  <a:pt x="5861407" y="1887620"/>
                </a:cubicBezTo>
                <a:cubicBezTo>
                  <a:pt x="5861407" y="1880045"/>
                  <a:pt x="5867548" y="1873904"/>
                  <a:pt x="5875123" y="1873904"/>
                </a:cubicBezTo>
                <a:close/>
                <a:moveTo>
                  <a:pt x="2249929" y="1873574"/>
                </a:moveTo>
                <a:cubicBezTo>
                  <a:pt x="2257496" y="1873574"/>
                  <a:pt x="2263642" y="1879715"/>
                  <a:pt x="2263642" y="1887290"/>
                </a:cubicBezTo>
                <a:cubicBezTo>
                  <a:pt x="2263642" y="1894865"/>
                  <a:pt x="2257496" y="1901006"/>
                  <a:pt x="2249929" y="1901006"/>
                </a:cubicBezTo>
                <a:cubicBezTo>
                  <a:pt x="2242351" y="1901006"/>
                  <a:pt x="2236209" y="1894865"/>
                  <a:pt x="2236209" y="1887290"/>
                </a:cubicBezTo>
                <a:cubicBezTo>
                  <a:pt x="2236209" y="1879715"/>
                  <a:pt x="2242351" y="1873574"/>
                  <a:pt x="2249929" y="1873574"/>
                </a:cubicBezTo>
                <a:close/>
                <a:moveTo>
                  <a:pt x="2145333" y="1873244"/>
                </a:moveTo>
                <a:cubicBezTo>
                  <a:pt x="2152912" y="1873244"/>
                  <a:pt x="2159047" y="1879385"/>
                  <a:pt x="2159047" y="1886960"/>
                </a:cubicBezTo>
                <a:cubicBezTo>
                  <a:pt x="2159047" y="1894535"/>
                  <a:pt x="2152912" y="1900676"/>
                  <a:pt x="2145333" y="1900676"/>
                </a:cubicBezTo>
                <a:cubicBezTo>
                  <a:pt x="2137755" y="1900676"/>
                  <a:pt x="2131616" y="1894535"/>
                  <a:pt x="2131616" y="1886960"/>
                </a:cubicBezTo>
                <a:cubicBezTo>
                  <a:pt x="2131616" y="1879385"/>
                  <a:pt x="2137755" y="1873244"/>
                  <a:pt x="2145333" y="1873244"/>
                </a:cubicBezTo>
                <a:close/>
                <a:moveTo>
                  <a:pt x="2040747" y="1872914"/>
                </a:moveTo>
                <a:cubicBezTo>
                  <a:pt x="2048314" y="1872914"/>
                  <a:pt x="2054453" y="1879055"/>
                  <a:pt x="2054453" y="1886630"/>
                </a:cubicBezTo>
                <a:cubicBezTo>
                  <a:pt x="2054453" y="1894205"/>
                  <a:pt x="2048314" y="1900346"/>
                  <a:pt x="2040747" y="1900346"/>
                </a:cubicBezTo>
                <a:cubicBezTo>
                  <a:pt x="2033170" y="1900346"/>
                  <a:pt x="2027024" y="1894205"/>
                  <a:pt x="2027024" y="1886630"/>
                </a:cubicBezTo>
                <a:cubicBezTo>
                  <a:pt x="2027024" y="1879055"/>
                  <a:pt x="2033170" y="1872914"/>
                  <a:pt x="2040747" y="1872914"/>
                </a:cubicBezTo>
                <a:close/>
                <a:moveTo>
                  <a:pt x="1936481" y="1872584"/>
                </a:moveTo>
                <a:cubicBezTo>
                  <a:pt x="1944059" y="1872584"/>
                  <a:pt x="1950195" y="1878725"/>
                  <a:pt x="1950195" y="1886300"/>
                </a:cubicBezTo>
                <a:cubicBezTo>
                  <a:pt x="1950195" y="1893875"/>
                  <a:pt x="1944059" y="1900016"/>
                  <a:pt x="1936481" y="1900016"/>
                </a:cubicBezTo>
                <a:cubicBezTo>
                  <a:pt x="1928910" y="1900016"/>
                  <a:pt x="1922769" y="1893875"/>
                  <a:pt x="1922769" y="1886300"/>
                </a:cubicBezTo>
                <a:cubicBezTo>
                  <a:pt x="1922769" y="1878725"/>
                  <a:pt x="1928910" y="1872584"/>
                  <a:pt x="1936481" y="1872584"/>
                </a:cubicBezTo>
                <a:close/>
                <a:moveTo>
                  <a:pt x="1832221" y="1872250"/>
                </a:moveTo>
                <a:cubicBezTo>
                  <a:pt x="1839791" y="1872250"/>
                  <a:pt x="1845936" y="1878391"/>
                  <a:pt x="1845936" y="1885966"/>
                </a:cubicBezTo>
                <a:cubicBezTo>
                  <a:pt x="1845936" y="1893541"/>
                  <a:pt x="1839791" y="1899682"/>
                  <a:pt x="1832221" y="1899682"/>
                </a:cubicBezTo>
                <a:cubicBezTo>
                  <a:pt x="1824645" y="1899682"/>
                  <a:pt x="1818501" y="1893541"/>
                  <a:pt x="1818501" y="1885966"/>
                </a:cubicBezTo>
                <a:cubicBezTo>
                  <a:pt x="1818501" y="1878391"/>
                  <a:pt x="1824645" y="1872250"/>
                  <a:pt x="1832221" y="1872250"/>
                </a:cubicBezTo>
                <a:close/>
                <a:moveTo>
                  <a:pt x="1728291" y="1872250"/>
                </a:moveTo>
                <a:cubicBezTo>
                  <a:pt x="1735863" y="1872250"/>
                  <a:pt x="1742009" y="1878391"/>
                  <a:pt x="1742009" y="1885966"/>
                </a:cubicBezTo>
                <a:cubicBezTo>
                  <a:pt x="1742009" y="1893541"/>
                  <a:pt x="1735863" y="1899682"/>
                  <a:pt x="1728291" y="1899682"/>
                </a:cubicBezTo>
                <a:cubicBezTo>
                  <a:pt x="1720713" y="1899682"/>
                  <a:pt x="1714575" y="1893541"/>
                  <a:pt x="1714575" y="1885966"/>
                </a:cubicBezTo>
                <a:cubicBezTo>
                  <a:pt x="1714575" y="1878391"/>
                  <a:pt x="1720713" y="1872250"/>
                  <a:pt x="1728291" y="1872250"/>
                </a:cubicBezTo>
                <a:close/>
                <a:moveTo>
                  <a:pt x="1624030" y="1871920"/>
                </a:moveTo>
                <a:cubicBezTo>
                  <a:pt x="1631609" y="1871920"/>
                  <a:pt x="1637748" y="1878061"/>
                  <a:pt x="1637748" y="1885636"/>
                </a:cubicBezTo>
                <a:cubicBezTo>
                  <a:pt x="1637748" y="1893211"/>
                  <a:pt x="1631609" y="1899352"/>
                  <a:pt x="1624030" y="1899352"/>
                </a:cubicBezTo>
                <a:cubicBezTo>
                  <a:pt x="1616456" y="1899352"/>
                  <a:pt x="1610315" y="1893211"/>
                  <a:pt x="1610315" y="1885636"/>
                </a:cubicBezTo>
                <a:cubicBezTo>
                  <a:pt x="1610315" y="1878061"/>
                  <a:pt x="1616456" y="1871920"/>
                  <a:pt x="1624030" y="1871920"/>
                </a:cubicBezTo>
                <a:close/>
                <a:moveTo>
                  <a:pt x="1520437" y="1871920"/>
                </a:moveTo>
                <a:cubicBezTo>
                  <a:pt x="1528010" y="1871920"/>
                  <a:pt x="1534151" y="1878061"/>
                  <a:pt x="1534151" y="1885636"/>
                </a:cubicBezTo>
                <a:cubicBezTo>
                  <a:pt x="1534151" y="1893211"/>
                  <a:pt x="1528010" y="1899352"/>
                  <a:pt x="1520437" y="1899352"/>
                </a:cubicBezTo>
                <a:cubicBezTo>
                  <a:pt x="1512859" y="1899352"/>
                  <a:pt x="1506716" y="1893211"/>
                  <a:pt x="1506716" y="1885636"/>
                </a:cubicBezTo>
                <a:cubicBezTo>
                  <a:pt x="1506716" y="1878061"/>
                  <a:pt x="1512859" y="1871920"/>
                  <a:pt x="1520437" y="1871920"/>
                </a:cubicBezTo>
                <a:close/>
                <a:moveTo>
                  <a:pt x="5127761" y="1871590"/>
                </a:moveTo>
                <a:cubicBezTo>
                  <a:pt x="5135336" y="1871590"/>
                  <a:pt x="5141477" y="1877731"/>
                  <a:pt x="5141477" y="1885306"/>
                </a:cubicBezTo>
                <a:cubicBezTo>
                  <a:pt x="5141477" y="1892881"/>
                  <a:pt x="5135336" y="1899022"/>
                  <a:pt x="5127761" y="1899022"/>
                </a:cubicBezTo>
                <a:cubicBezTo>
                  <a:pt x="5120186" y="1899022"/>
                  <a:pt x="5114045" y="1892881"/>
                  <a:pt x="5114045" y="1885306"/>
                </a:cubicBezTo>
                <a:cubicBezTo>
                  <a:pt x="5114045" y="1877731"/>
                  <a:pt x="5120186" y="1871590"/>
                  <a:pt x="5127761" y="1871590"/>
                </a:cubicBezTo>
                <a:close/>
                <a:moveTo>
                  <a:pt x="4678946" y="1871590"/>
                </a:moveTo>
                <a:cubicBezTo>
                  <a:pt x="4686521" y="1871590"/>
                  <a:pt x="4692662" y="1877731"/>
                  <a:pt x="4692662" y="1885306"/>
                </a:cubicBezTo>
                <a:cubicBezTo>
                  <a:pt x="4692662" y="1892881"/>
                  <a:pt x="4686521" y="1899022"/>
                  <a:pt x="4678946" y="1899022"/>
                </a:cubicBezTo>
                <a:cubicBezTo>
                  <a:pt x="4671371" y="1899022"/>
                  <a:pt x="4665230" y="1892881"/>
                  <a:pt x="4665230" y="1885306"/>
                </a:cubicBezTo>
                <a:cubicBezTo>
                  <a:pt x="4665230" y="1877731"/>
                  <a:pt x="4671371" y="1871590"/>
                  <a:pt x="4678946" y="1871590"/>
                </a:cubicBezTo>
                <a:close/>
                <a:moveTo>
                  <a:pt x="1416508" y="1871590"/>
                </a:moveTo>
                <a:cubicBezTo>
                  <a:pt x="1424082" y="1871590"/>
                  <a:pt x="1430220" y="1877731"/>
                  <a:pt x="1430220" y="1885306"/>
                </a:cubicBezTo>
                <a:cubicBezTo>
                  <a:pt x="1430220" y="1892881"/>
                  <a:pt x="1424082" y="1899022"/>
                  <a:pt x="1416508" y="1899022"/>
                </a:cubicBezTo>
                <a:cubicBezTo>
                  <a:pt x="1408928" y="1899022"/>
                  <a:pt x="1402788" y="1892881"/>
                  <a:pt x="1402788" y="1885306"/>
                </a:cubicBezTo>
                <a:cubicBezTo>
                  <a:pt x="1402788" y="1877731"/>
                  <a:pt x="1408928" y="1871590"/>
                  <a:pt x="1416508" y="1871590"/>
                </a:cubicBezTo>
                <a:close/>
                <a:moveTo>
                  <a:pt x="1312902" y="1871590"/>
                </a:moveTo>
                <a:cubicBezTo>
                  <a:pt x="1320479" y="1871590"/>
                  <a:pt x="1326626" y="1877731"/>
                  <a:pt x="1326626" y="1885306"/>
                </a:cubicBezTo>
                <a:cubicBezTo>
                  <a:pt x="1326626" y="1892881"/>
                  <a:pt x="1320479" y="1899022"/>
                  <a:pt x="1312902" y="1899022"/>
                </a:cubicBezTo>
                <a:cubicBezTo>
                  <a:pt x="1305333" y="1899022"/>
                  <a:pt x="1299188" y="1892881"/>
                  <a:pt x="1299188" y="1885306"/>
                </a:cubicBezTo>
                <a:cubicBezTo>
                  <a:pt x="1299188" y="1877731"/>
                  <a:pt x="1305333" y="1871590"/>
                  <a:pt x="1312902" y="1871590"/>
                </a:cubicBezTo>
                <a:close/>
                <a:moveTo>
                  <a:pt x="5242944" y="1870926"/>
                </a:moveTo>
                <a:cubicBezTo>
                  <a:pt x="5250519" y="1870926"/>
                  <a:pt x="5256660" y="1877067"/>
                  <a:pt x="5256660" y="1884642"/>
                </a:cubicBezTo>
                <a:cubicBezTo>
                  <a:pt x="5256660" y="1892217"/>
                  <a:pt x="5250519" y="1898358"/>
                  <a:pt x="5242944" y="1898358"/>
                </a:cubicBezTo>
                <a:cubicBezTo>
                  <a:pt x="5235369" y="1898358"/>
                  <a:pt x="5229228" y="1892217"/>
                  <a:pt x="5229228" y="1884642"/>
                </a:cubicBezTo>
                <a:cubicBezTo>
                  <a:pt x="5229228" y="1877067"/>
                  <a:pt x="5235369" y="1870926"/>
                  <a:pt x="5242944" y="1870926"/>
                </a:cubicBezTo>
                <a:close/>
                <a:moveTo>
                  <a:pt x="5989976" y="1869602"/>
                </a:moveTo>
                <a:cubicBezTo>
                  <a:pt x="5997551" y="1869602"/>
                  <a:pt x="6003692" y="1875743"/>
                  <a:pt x="6003692" y="1883318"/>
                </a:cubicBezTo>
                <a:cubicBezTo>
                  <a:pt x="6003692" y="1890893"/>
                  <a:pt x="5997551" y="1897034"/>
                  <a:pt x="5989976" y="1897034"/>
                </a:cubicBezTo>
                <a:cubicBezTo>
                  <a:pt x="5982401" y="1897034"/>
                  <a:pt x="5976260" y="1890893"/>
                  <a:pt x="5976260" y="1883318"/>
                </a:cubicBezTo>
                <a:cubicBezTo>
                  <a:pt x="5976260" y="1875743"/>
                  <a:pt x="5982401" y="1869602"/>
                  <a:pt x="5989976" y="1869602"/>
                </a:cubicBezTo>
                <a:close/>
                <a:moveTo>
                  <a:pt x="6046905" y="1867618"/>
                </a:moveTo>
                <a:cubicBezTo>
                  <a:pt x="6054480" y="1867618"/>
                  <a:pt x="6060621" y="1873759"/>
                  <a:pt x="6060621" y="1881334"/>
                </a:cubicBezTo>
                <a:cubicBezTo>
                  <a:pt x="6060621" y="1888909"/>
                  <a:pt x="6054480" y="1895050"/>
                  <a:pt x="6046905" y="1895050"/>
                </a:cubicBezTo>
                <a:cubicBezTo>
                  <a:pt x="6039330" y="1895050"/>
                  <a:pt x="6033189" y="1888909"/>
                  <a:pt x="6033189" y="1881334"/>
                </a:cubicBezTo>
                <a:cubicBezTo>
                  <a:pt x="6033189" y="1873759"/>
                  <a:pt x="6039330" y="1867618"/>
                  <a:pt x="6046905" y="1867618"/>
                </a:cubicBezTo>
                <a:close/>
                <a:moveTo>
                  <a:pt x="6103171" y="1865964"/>
                </a:moveTo>
                <a:cubicBezTo>
                  <a:pt x="6110746" y="1865964"/>
                  <a:pt x="6116887" y="1872105"/>
                  <a:pt x="6116887" y="1879680"/>
                </a:cubicBezTo>
                <a:cubicBezTo>
                  <a:pt x="6116887" y="1887255"/>
                  <a:pt x="6110746" y="1893396"/>
                  <a:pt x="6103171" y="1893396"/>
                </a:cubicBezTo>
                <a:cubicBezTo>
                  <a:pt x="6095596" y="1893396"/>
                  <a:pt x="6089455" y="1887255"/>
                  <a:pt x="6089455" y="1879680"/>
                </a:cubicBezTo>
                <a:cubicBezTo>
                  <a:pt x="6089455" y="1872105"/>
                  <a:pt x="6095596" y="1865964"/>
                  <a:pt x="6103171" y="1865964"/>
                </a:cubicBezTo>
                <a:close/>
                <a:moveTo>
                  <a:pt x="6159110" y="1864640"/>
                </a:moveTo>
                <a:cubicBezTo>
                  <a:pt x="6166685" y="1864640"/>
                  <a:pt x="6172826" y="1870781"/>
                  <a:pt x="6172826" y="1878356"/>
                </a:cubicBezTo>
                <a:cubicBezTo>
                  <a:pt x="6172826" y="1885931"/>
                  <a:pt x="6166685" y="1892072"/>
                  <a:pt x="6159110" y="1892072"/>
                </a:cubicBezTo>
                <a:cubicBezTo>
                  <a:pt x="6151535" y="1892072"/>
                  <a:pt x="6145394" y="1885931"/>
                  <a:pt x="6145394" y="1878356"/>
                </a:cubicBezTo>
                <a:cubicBezTo>
                  <a:pt x="6145394" y="1870781"/>
                  <a:pt x="6151535" y="1864640"/>
                  <a:pt x="6159110" y="1864640"/>
                </a:cubicBezTo>
                <a:close/>
                <a:moveTo>
                  <a:pt x="5482907" y="1864306"/>
                </a:moveTo>
                <a:cubicBezTo>
                  <a:pt x="5490482" y="1864306"/>
                  <a:pt x="5496623" y="1870447"/>
                  <a:pt x="5496623" y="1878022"/>
                </a:cubicBezTo>
                <a:cubicBezTo>
                  <a:pt x="5496623" y="1885597"/>
                  <a:pt x="5490482" y="1891738"/>
                  <a:pt x="5482907" y="1891738"/>
                </a:cubicBezTo>
                <a:cubicBezTo>
                  <a:pt x="5475332" y="1891738"/>
                  <a:pt x="5469191" y="1885597"/>
                  <a:pt x="5469191" y="1878022"/>
                </a:cubicBezTo>
                <a:cubicBezTo>
                  <a:pt x="5469191" y="1870447"/>
                  <a:pt x="5475332" y="1864306"/>
                  <a:pt x="5482907" y="1864306"/>
                </a:cubicBezTo>
                <a:close/>
                <a:moveTo>
                  <a:pt x="6214715" y="1863313"/>
                </a:moveTo>
                <a:cubicBezTo>
                  <a:pt x="6222290" y="1863313"/>
                  <a:pt x="6228431" y="1869454"/>
                  <a:pt x="6228431" y="1877029"/>
                </a:cubicBezTo>
                <a:cubicBezTo>
                  <a:pt x="6228431" y="1884604"/>
                  <a:pt x="6222290" y="1890745"/>
                  <a:pt x="6214715" y="1890745"/>
                </a:cubicBezTo>
                <a:cubicBezTo>
                  <a:pt x="6207140" y="1890745"/>
                  <a:pt x="6200999" y="1884604"/>
                  <a:pt x="6200999" y="1877029"/>
                </a:cubicBezTo>
                <a:cubicBezTo>
                  <a:pt x="6200999" y="1869454"/>
                  <a:pt x="6207140" y="1863313"/>
                  <a:pt x="6214715" y="1863313"/>
                </a:cubicBezTo>
                <a:close/>
                <a:moveTo>
                  <a:pt x="6269990" y="1862322"/>
                </a:moveTo>
                <a:cubicBezTo>
                  <a:pt x="6277565" y="1862322"/>
                  <a:pt x="6283706" y="1868463"/>
                  <a:pt x="6283706" y="1876038"/>
                </a:cubicBezTo>
                <a:cubicBezTo>
                  <a:pt x="6283706" y="1883613"/>
                  <a:pt x="6277565" y="1889754"/>
                  <a:pt x="6269990" y="1889754"/>
                </a:cubicBezTo>
                <a:cubicBezTo>
                  <a:pt x="6262415" y="1889754"/>
                  <a:pt x="6256274" y="1883613"/>
                  <a:pt x="6256274" y="1876038"/>
                </a:cubicBezTo>
                <a:cubicBezTo>
                  <a:pt x="6256274" y="1868463"/>
                  <a:pt x="6262415" y="1862322"/>
                  <a:pt x="6269990" y="1862322"/>
                </a:cubicBezTo>
                <a:close/>
                <a:moveTo>
                  <a:pt x="6324932" y="1860998"/>
                </a:moveTo>
                <a:cubicBezTo>
                  <a:pt x="6332507" y="1860998"/>
                  <a:pt x="6338648" y="1867139"/>
                  <a:pt x="6338648" y="1874714"/>
                </a:cubicBezTo>
                <a:cubicBezTo>
                  <a:pt x="6338648" y="1882289"/>
                  <a:pt x="6332507" y="1888430"/>
                  <a:pt x="6324932" y="1888430"/>
                </a:cubicBezTo>
                <a:cubicBezTo>
                  <a:pt x="6317357" y="1888430"/>
                  <a:pt x="6311216" y="1882289"/>
                  <a:pt x="6311216" y="1874714"/>
                </a:cubicBezTo>
                <a:cubicBezTo>
                  <a:pt x="6311216" y="1867139"/>
                  <a:pt x="6317357" y="1860998"/>
                  <a:pt x="6324932" y="1860998"/>
                </a:cubicBezTo>
                <a:close/>
                <a:moveTo>
                  <a:pt x="6379874" y="1860335"/>
                </a:moveTo>
                <a:cubicBezTo>
                  <a:pt x="6387449" y="1860335"/>
                  <a:pt x="6393590" y="1866476"/>
                  <a:pt x="6393590" y="1874051"/>
                </a:cubicBezTo>
                <a:cubicBezTo>
                  <a:pt x="6393590" y="1881626"/>
                  <a:pt x="6387449" y="1887767"/>
                  <a:pt x="6379874" y="1887767"/>
                </a:cubicBezTo>
                <a:cubicBezTo>
                  <a:pt x="6372299" y="1887767"/>
                  <a:pt x="6366158" y="1881626"/>
                  <a:pt x="6366158" y="1874051"/>
                </a:cubicBezTo>
                <a:cubicBezTo>
                  <a:pt x="6366158" y="1866476"/>
                  <a:pt x="6372299" y="1860335"/>
                  <a:pt x="6379874" y="1860335"/>
                </a:cubicBezTo>
                <a:close/>
                <a:moveTo>
                  <a:pt x="4583952" y="1859674"/>
                </a:moveTo>
                <a:cubicBezTo>
                  <a:pt x="4591527" y="1859674"/>
                  <a:pt x="4597668" y="1865815"/>
                  <a:pt x="4597668" y="1873390"/>
                </a:cubicBezTo>
                <a:cubicBezTo>
                  <a:pt x="4597668" y="1880965"/>
                  <a:pt x="4591527" y="1887106"/>
                  <a:pt x="4583952" y="1887106"/>
                </a:cubicBezTo>
                <a:cubicBezTo>
                  <a:pt x="4576377" y="1887106"/>
                  <a:pt x="4570236" y="1880965"/>
                  <a:pt x="4570236" y="1873390"/>
                </a:cubicBezTo>
                <a:cubicBezTo>
                  <a:pt x="4570236" y="1865815"/>
                  <a:pt x="4576377" y="1859674"/>
                  <a:pt x="4583952" y="1859674"/>
                </a:cubicBezTo>
                <a:close/>
                <a:moveTo>
                  <a:pt x="6434489" y="1859344"/>
                </a:moveTo>
                <a:cubicBezTo>
                  <a:pt x="6442064" y="1859344"/>
                  <a:pt x="6448205" y="1865485"/>
                  <a:pt x="6448205" y="1873060"/>
                </a:cubicBezTo>
                <a:cubicBezTo>
                  <a:pt x="6448205" y="1880635"/>
                  <a:pt x="6442064" y="1886776"/>
                  <a:pt x="6434489" y="1886776"/>
                </a:cubicBezTo>
                <a:cubicBezTo>
                  <a:pt x="6426914" y="1886776"/>
                  <a:pt x="6420773" y="1880635"/>
                  <a:pt x="6420773" y="1873060"/>
                </a:cubicBezTo>
                <a:cubicBezTo>
                  <a:pt x="6420773" y="1865485"/>
                  <a:pt x="6426914" y="1859344"/>
                  <a:pt x="6434489" y="1859344"/>
                </a:cubicBezTo>
                <a:close/>
                <a:moveTo>
                  <a:pt x="6488770" y="1858680"/>
                </a:moveTo>
                <a:cubicBezTo>
                  <a:pt x="6496345" y="1858680"/>
                  <a:pt x="6502486" y="1864821"/>
                  <a:pt x="6502486" y="1872396"/>
                </a:cubicBezTo>
                <a:cubicBezTo>
                  <a:pt x="6502486" y="1879971"/>
                  <a:pt x="6496345" y="1886112"/>
                  <a:pt x="6488770" y="1886112"/>
                </a:cubicBezTo>
                <a:cubicBezTo>
                  <a:pt x="6481195" y="1886112"/>
                  <a:pt x="6475054" y="1879971"/>
                  <a:pt x="6475054" y="1872396"/>
                </a:cubicBezTo>
                <a:cubicBezTo>
                  <a:pt x="6475054" y="1864821"/>
                  <a:pt x="6481195" y="1858680"/>
                  <a:pt x="6488770" y="1858680"/>
                </a:cubicBezTo>
                <a:close/>
                <a:moveTo>
                  <a:pt x="6543052" y="1858017"/>
                </a:moveTo>
                <a:cubicBezTo>
                  <a:pt x="6550627" y="1858017"/>
                  <a:pt x="6556768" y="1864158"/>
                  <a:pt x="6556768" y="1871733"/>
                </a:cubicBezTo>
                <a:cubicBezTo>
                  <a:pt x="6556768" y="1879308"/>
                  <a:pt x="6550627" y="1885449"/>
                  <a:pt x="6543052" y="1885449"/>
                </a:cubicBezTo>
                <a:cubicBezTo>
                  <a:pt x="6535477" y="1885449"/>
                  <a:pt x="6529336" y="1879308"/>
                  <a:pt x="6529336" y="1871733"/>
                </a:cubicBezTo>
                <a:cubicBezTo>
                  <a:pt x="6529336" y="1864158"/>
                  <a:pt x="6535477" y="1858017"/>
                  <a:pt x="6543052" y="1858017"/>
                </a:cubicBezTo>
                <a:close/>
                <a:moveTo>
                  <a:pt x="4406545" y="1857687"/>
                </a:moveTo>
                <a:cubicBezTo>
                  <a:pt x="4414120" y="1857687"/>
                  <a:pt x="4420261" y="1863828"/>
                  <a:pt x="4420261" y="1871403"/>
                </a:cubicBezTo>
                <a:cubicBezTo>
                  <a:pt x="4420261" y="1878978"/>
                  <a:pt x="4414120" y="1885119"/>
                  <a:pt x="4406545" y="1885119"/>
                </a:cubicBezTo>
                <a:cubicBezTo>
                  <a:pt x="4398970" y="1885119"/>
                  <a:pt x="4392829" y="1878978"/>
                  <a:pt x="4392829" y="1871403"/>
                </a:cubicBezTo>
                <a:cubicBezTo>
                  <a:pt x="4392829" y="1863828"/>
                  <a:pt x="4398970" y="1857687"/>
                  <a:pt x="4406545" y="1857687"/>
                </a:cubicBezTo>
                <a:close/>
                <a:moveTo>
                  <a:pt x="6597000" y="1857357"/>
                </a:moveTo>
                <a:cubicBezTo>
                  <a:pt x="6604575" y="1857357"/>
                  <a:pt x="6610716" y="1863498"/>
                  <a:pt x="6610716" y="1871073"/>
                </a:cubicBezTo>
                <a:cubicBezTo>
                  <a:pt x="6610716" y="1878648"/>
                  <a:pt x="6604575" y="1884789"/>
                  <a:pt x="6597000" y="1884789"/>
                </a:cubicBezTo>
                <a:cubicBezTo>
                  <a:pt x="6589425" y="1884789"/>
                  <a:pt x="6583284" y="1878648"/>
                  <a:pt x="6583284" y="1871073"/>
                </a:cubicBezTo>
                <a:cubicBezTo>
                  <a:pt x="6583284" y="1863498"/>
                  <a:pt x="6589425" y="1857357"/>
                  <a:pt x="6597000" y="1857357"/>
                </a:cubicBezTo>
                <a:close/>
                <a:moveTo>
                  <a:pt x="6650951" y="1856693"/>
                </a:moveTo>
                <a:cubicBezTo>
                  <a:pt x="6658526" y="1856693"/>
                  <a:pt x="6664667" y="1862834"/>
                  <a:pt x="6664667" y="1870409"/>
                </a:cubicBezTo>
                <a:cubicBezTo>
                  <a:pt x="6664667" y="1877984"/>
                  <a:pt x="6658526" y="1884125"/>
                  <a:pt x="6650951" y="1884125"/>
                </a:cubicBezTo>
                <a:cubicBezTo>
                  <a:pt x="6643376" y="1884125"/>
                  <a:pt x="6637235" y="1877984"/>
                  <a:pt x="6637235" y="1870409"/>
                </a:cubicBezTo>
                <a:cubicBezTo>
                  <a:pt x="6637235" y="1862834"/>
                  <a:pt x="6643376" y="1856693"/>
                  <a:pt x="6650951" y="1856693"/>
                </a:cubicBezTo>
                <a:close/>
                <a:moveTo>
                  <a:pt x="5084401" y="1856693"/>
                </a:moveTo>
                <a:cubicBezTo>
                  <a:pt x="5091976" y="1856693"/>
                  <a:pt x="5098117" y="1862834"/>
                  <a:pt x="5098117" y="1870409"/>
                </a:cubicBezTo>
                <a:cubicBezTo>
                  <a:pt x="5098117" y="1877984"/>
                  <a:pt x="5091976" y="1884125"/>
                  <a:pt x="5084401" y="1884125"/>
                </a:cubicBezTo>
                <a:cubicBezTo>
                  <a:pt x="5076826" y="1884125"/>
                  <a:pt x="5070685" y="1877984"/>
                  <a:pt x="5070685" y="1870409"/>
                </a:cubicBezTo>
                <a:cubicBezTo>
                  <a:pt x="5070685" y="1862834"/>
                  <a:pt x="5076826" y="1856693"/>
                  <a:pt x="5084401" y="1856693"/>
                </a:cubicBezTo>
                <a:close/>
                <a:moveTo>
                  <a:pt x="4722302" y="1856693"/>
                </a:moveTo>
                <a:cubicBezTo>
                  <a:pt x="4729877" y="1856693"/>
                  <a:pt x="4736018" y="1862834"/>
                  <a:pt x="4736018" y="1870409"/>
                </a:cubicBezTo>
                <a:cubicBezTo>
                  <a:pt x="4736018" y="1877984"/>
                  <a:pt x="4729877" y="1884125"/>
                  <a:pt x="4722302" y="1884125"/>
                </a:cubicBezTo>
                <a:cubicBezTo>
                  <a:pt x="4714727" y="1884125"/>
                  <a:pt x="4708586" y="1877984"/>
                  <a:pt x="4708586" y="1870409"/>
                </a:cubicBezTo>
                <a:cubicBezTo>
                  <a:pt x="4708586" y="1862834"/>
                  <a:pt x="4714727" y="1856693"/>
                  <a:pt x="4722302" y="1856693"/>
                </a:cubicBezTo>
                <a:close/>
                <a:moveTo>
                  <a:pt x="6704903" y="1856033"/>
                </a:moveTo>
                <a:cubicBezTo>
                  <a:pt x="6712478" y="1856033"/>
                  <a:pt x="6718619" y="1862174"/>
                  <a:pt x="6718619" y="1869749"/>
                </a:cubicBezTo>
                <a:cubicBezTo>
                  <a:pt x="6718619" y="1877324"/>
                  <a:pt x="6712478" y="1883465"/>
                  <a:pt x="6704903" y="1883465"/>
                </a:cubicBezTo>
                <a:cubicBezTo>
                  <a:pt x="6697328" y="1883465"/>
                  <a:pt x="6691187" y="1877324"/>
                  <a:pt x="6691187" y="1869749"/>
                </a:cubicBezTo>
                <a:cubicBezTo>
                  <a:pt x="6691187" y="1862174"/>
                  <a:pt x="6697328" y="1856033"/>
                  <a:pt x="6704903" y="1856033"/>
                </a:cubicBezTo>
                <a:close/>
                <a:moveTo>
                  <a:pt x="6758520" y="1855702"/>
                </a:moveTo>
                <a:cubicBezTo>
                  <a:pt x="6766095" y="1855702"/>
                  <a:pt x="6772236" y="1861843"/>
                  <a:pt x="6772236" y="1869418"/>
                </a:cubicBezTo>
                <a:cubicBezTo>
                  <a:pt x="6772236" y="1876993"/>
                  <a:pt x="6766095" y="1883134"/>
                  <a:pt x="6758520" y="1883134"/>
                </a:cubicBezTo>
                <a:cubicBezTo>
                  <a:pt x="6750945" y="1883134"/>
                  <a:pt x="6744804" y="1876993"/>
                  <a:pt x="6744804" y="1869418"/>
                </a:cubicBezTo>
                <a:cubicBezTo>
                  <a:pt x="6744804" y="1861843"/>
                  <a:pt x="6750945" y="1855702"/>
                  <a:pt x="6758520" y="1855702"/>
                </a:cubicBezTo>
                <a:close/>
                <a:moveTo>
                  <a:pt x="5313443" y="1855702"/>
                </a:moveTo>
                <a:cubicBezTo>
                  <a:pt x="5321018" y="1855702"/>
                  <a:pt x="5327159" y="1861843"/>
                  <a:pt x="5327159" y="1869418"/>
                </a:cubicBezTo>
                <a:cubicBezTo>
                  <a:pt x="5327159" y="1876993"/>
                  <a:pt x="5321018" y="1883134"/>
                  <a:pt x="5313443" y="1883134"/>
                </a:cubicBezTo>
                <a:cubicBezTo>
                  <a:pt x="5305868" y="1883134"/>
                  <a:pt x="5299727" y="1876993"/>
                  <a:pt x="5299727" y="1869418"/>
                </a:cubicBezTo>
                <a:cubicBezTo>
                  <a:pt x="5299727" y="1861843"/>
                  <a:pt x="5305868" y="1855702"/>
                  <a:pt x="5313443" y="1855702"/>
                </a:cubicBezTo>
                <a:close/>
                <a:moveTo>
                  <a:pt x="4493261" y="1855702"/>
                </a:moveTo>
                <a:cubicBezTo>
                  <a:pt x="4500836" y="1855702"/>
                  <a:pt x="4506977" y="1861843"/>
                  <a:pt x="4506977" y="1869418"/>
                </a:cubicBezTo>
                <a:cubicBezTo>
                  <a:pt x="4506977" y="1876993"/>
                  <a:pt x="4500836" y="1883134"/>
                  <a:pt x="4493261" y="1883134"/>
                </a:cubicBezTo>
                <a:cubicBezTo>
                  <a:pt x="4485686" y="1883134"/>
                  <a:pt x="4479545" y="1876993"/>
                  <a:pt x="4479545" y="1869418"/>
                </a:cubicBezTo>
                <a:cubicBezTo>
                  <a:pt x="4479545" y="1861843"/>
                  <a:pt x="4485686" y="1855702"/>
                  <a:pt x="4493261" y="1855702"/>
                </a:cubicBezTo>
                <a:close/>
                <a:moveTo>
                  <a:pt x="6811812" y="1855039"/>
                </a:moveTo>
                <a:cubicBezTo>
                  <a:pt x="6819387" y="1855039"/>
                  <a:pt x="6825528" y="1861180"/>
                  <a:pt x="6825528" y="1868755"/>
                </a:cubicBezTo>
                <a:cubicBezTo>
                  <a:pt x="6825528" y="1876330"/>
                  <a:pt x="6819387" y="1882471"/>
                  <a:pt x="6811812" y="1882471"/>
                </a:cubicBezTo>
                <a:cubicBezTo>
                  <a:pt x="6804237" y="1882471"/>
                  <a:pt x="6798096" y="1876330"/>
                  <a:pt x="6798096" y="1868755"/>
                </a:cubicBezTo>
                <a:cubicBezTo>
                  <a:pt x="6798096" y="1861180"/>
                  <a:pt x="6804237" y="1855039"/>
                  <a:pt x="6811812" y="1855039"/>
                </a:cubicBezTo>
                <a:close/>
                <a:moveTo>
                  <a:pt x="6865429" y="1854709"/>
                </a:moveTo>
                <a:cubicBezTo>
                  <a:pt x="6873004" y="1854709"/>
                  <a:pt x="6879145" y="1860850"/>
                  <a:pt x="6879145" y="1868425"/>
                </a:cubicBezTo>
                <a:cubicBezTo>
                  <a:pt x="6879145" y="1876000"/>
                  <a:pt x="6873004" y="1882141"/>
                  <a:pt x="6865429" y="1882141"/>
                </a:cubicBezTo>
                <a:cubicBezTo>
                  <a:pt x="6857854" y="1882141"/>
                  <a:pt x="6851713" y="1876000"/>
                  <a:pt x="6851713" y="1868425"/>
                </a:cubicBezTo>
                <a:cubicBezTo>
                  <a:pt x="6851713" y="1860850"/>
                  <a:pt x="6857854" y="1854709"/>
                  <a:pt x="6865429" y="1854709"/>
                </a:cubicBezTo>
                <a:close/>
                <a:moveTo>
                  <a:pt x="6918717" y="1854379"/>
                </a:moveTo>
                <a:cubicBezTo>
                  <a:pt x="6926292" y="1854379"/>
                  <a:pt x="6932433" y="1860520"/>
                  <a:pt x="6932433" y="1868095"/>
                </a:cubicBezTo>
                <a:cubicBezTo>
                  <a:pt x="6932433" y="1875670"/>
                  <a:pt x="6926292" y="1881811"/>
                  <a:pt x="6918717" y="1881811"/>
                </a:cubicBezTo>
                <a:cubicBezTo>
                  <a:pt x="6911142" y="1881811"/>
                  <a:pt x="6905001" y="1875670"/>
                  <a:pt x="6905001" y="1868095"/>
                </a:cubicBezTo>
                <a:cubicBezTo>
                  <a:pt x="6905001" y="1860520"/>
                  <a:pt x="6911142" y="1854379"/>
                  <a:pt x="6918717" y="1854379"/>
                </a:cubicBezTo>
                <a:close/>
                <a:moveTo>
                  <a:pt x="6971678" y="1853715"/>
                </a:moveTo>
                <a:cubicBezTo>
                  <a:pt x="6979253" y="1853715"/>
                  <a:pt x="6985394" y="1859856"/>
                  <a:pt x="6985394" y="1867431"/>
                </a:cubicBezTo>
                <a:cubicBezTo>
                  <a:pt x="6985394" y="1875006"/>
                  <a:pt x="6979253" y="1881147"/>
                  <a:pt x="6971678" y="1881147"/>
                </a:cubicBezTo>
                <a:cubicBezTo>
                  <a:pt x="6964103" y="1881147"/>
                  <a:pt x="6957962" y="1875006"/>
                  <a:pt x="6957962" y="1867431"/>
                </a:cubicBezTo>
                <a:cubicBezTo>
                  <a:pt x="6957962" y="1859856"/>
                  <a:pt x="6964103" y="1853715"/>
                  <a:pt x="6971678" y="1853715"/>
                </a:cubicBezTo>
                <a:close/>
                <a:moveTo>
                  <a:pt x="2835110" y="1853715"/>
                </a:moveTo>
                <a:cubicBezTo>
                  <a:pt x="2842683" y="1853715"/>
                  <a:pt x="2848827" y="1859856"/>
                  <a:pt x="2848827" y="1867431"/>
                </a:cubicBezTo>
                <a:cubicBezTo>
                  <a:pt x="2848827" y="1875006"/>
                  <a:pt x="2842683" y="1881147"/>
                  <a:pt x="2835110" y="1881147"/>
                </a:cubicBezTo>
                <a:cubicBezTo>
                  <a:pt x="2827531" y="1881147"/>
                  <a:pt x="2821391" y="1875006"/>
                  <a:pt x="2821391" y="1867431"/>
                </a:cubicBezTo>
                <a:cubicBezTo>
                  <a:pt x="2821391" y="1859856"/>
                  <a:pt x="2827531" y="1853715"/>
                  <a:pt x="2835110" y="1853715"/>
                </a:cubicBezTo>
                <a:close/>
                <a:moveTo>
                  <a:pt x="7024966" y="1853385"/>
                </a:moveTo>
                <a:cubicBezTo>
                  <a:pt x="7032541" y="1853385"/>
                  <a:pt x="7038682" y="1859526"/>
                  <a:pt x="7038682" y="1867101"/>
                </a:cubicBezTo>
                <a:cubicBezTo>
                  <a:pt x="7038682" y="1874676"/>
                  <a:pt x="7032541" y="1880817"/>
                  <a:pt x="7024966" y="1880817"/>
                </a:cubicBezTo>
                <a:cubicBezTo>
                  <a:pt x="7017391" y="1880817"/>
                  <a:pt x="7011250" y="1874676"/>
                  <a:pt x="7011250" y="1867101"/>
                </a:cubicBezTo>
                <a:cubicBezTo>
                  <a:pt x="7011250" y="1859526"/>
                  <a:pt x="7017391" y="1853385"/>
                  <a:pt x="7024966" y="1853385"/>
                </a:cubicBezTo>
                <a:close/>
                <a:moveTo>
                  <a:pt x="7077923" y="1853055"/>
                </a:moveTo>
                <a:cubicBezTo>
                  <a:pt x="7085498" y="1853055"/>
                  <a:pt x="7091639" y="1859196"/>
                  <a:pt x="7091639" y="1866771"/>
                </a:cubicBezTo>
                <a:cubicBezTo>
                  <a:pt x="7091639" y="1874346"/>
                  <a:pt x="7085498" y="1880487"/>
                  <a:pt x="7077923" y="1880487"/>
                </a:cubicBezTo>
                <a:cubicBezTo>
                  <a:pt x="7070348" y="1880487"/>
                  <a:pt x="7064207" y="1874346"/>
                  <a:pt x="7064207" y="1866771"/>
                </a:cubicBezTo>
                <a:cubicBezTo>
                  <a:pt x="7064207" y="1859196"/>
                  <a:pt x="7070348" y="1853055"/>
                  <a:pt x="7077923" y="1853055"/>
                </a:cubicBezTo>
                <a:close/>
                <a:moveTo>
                  <a:pt x="2728860" y="1853055"/>
                </a:moveTo>
                <a:cubicBezTo>
                  <a:pt x="2736437" y="1853055"/>
                  <a:pt x="2742578" y="1859196"/>
                  <a:pt x="2742578" y="1866771"/>
                </a:cubicBezTo>
                <a:cubicBezTo>
                  <a:pt x="2742578" y="1874346"/>
                  <a:pt x="2736437" y="1880487"/>
                  <a:pt x="2728860" y="1880487"/>
                </a:cubicBezTo>
                <a:cubicBezTo>
                  <a:pt x="2721289" y="1880487"/>
                  <a:pt x="2715143" y="1874346"/>
                  <a:pt x="2715143" y="1866771"/>
                </a:cubicBezTo>
                <a:cubicBezTo>
                  <a:pt x="2715143" y="1859196"/>
                  <a:pt x="2721289" y="1853055"/>
                  <a:pt x="2728860" y="1853055"/>
                </a:cubicBezTo>
                <a:close/>
                <a:moveTo>
                  <a:pt x="7183838" y="1852724"/>
                </a:moveTo>
                <a:cubicBezTo>
                  <a:pt x="7191413" y="1852724"/>
                  <a:pt x="7197554" y="1858865"/>
                  <a:pt x="7197554" y="1866440"/>
                </a:cubicBezTo>
                <a:cubicBezTo>
                  <a:pt x="7197554" y="1874015"/>
                  <a:pt x="7191413" y="1880156"/>
                  <a:pt x="7183838" y="1880156"/>
                </a:cubicBezTo>
                <a:cubicBezTo>
                  <a:pt x="7176263" y="1880156"/>
                  <a:pt x="7170122" y="1874015"/>
                  <a:pt x="7170122" y="1866440"/>
                </a:cubicBezTo>
                <a:cubicBezTo>
                  <a:pt x="7170122" y="1858865"/>
                  <a:pt x="7176263" y="1852724"/>
                  <a:pt x="7183838" y="1852724"/>
                </a:cubicBezTo>
                <a:close/>
                <a:moveTo>
                  <a:pt x="2623277" y="1852724"/>
                </a:moveTo>
                <a:cubicBezTo>
                  <a:pt x="2630851" y="1852724"/>
                  <a:pt x="2636989" y="1858865"/>
                  <a:pt x="2636989" y="1866440"/>
                </a:cubicBezTo>
                <a:cubicBezTo>
                  <a:pt x="2636989" y="1874015"/>
                  <a:pt x="2630851" y="1880156"/>
                  <a:pt x="2623277" y="1880156"/>
                </a:cubicBezTo>
                <a:cubicBezTo>
                  <a:pt x="2615699" y="1880156"/>
                  <a:pt x="2609556" y="1874015"/>
                  <a:pt x="2609556" y="1866440"/>
                </a:cubicBezTo>
                <a:cubicBezTo>
                  <a:pt x="2609556" y="1858865"/>
                  <a:pt x="2615699" y="1852724"/>
                  <a:pt x="2623277" y="1852724"/>
                </a:cubicBezTo>
                <a:close/>
                <a:moveTo>
                  <a:pt x="7130881" y="1852721"/>
                </a:moveTo>
                <a:cubicBezTo>
                  <a:pt x="7138456" y="1852721"/>
                  <a:pt x="7144597" y="1858862"/>
                  <a:pt x="7144597" y="1866437"/>
                </a:cubicBezTo>
                <a:cubicBezTo>
                  <a:pt x="7144597" y="1874012"/>
                  <a:pt x="7138456" y="1880153"/>
                  <a:pt x="7130881" y="1880153"/>
                </a:cubicBezTo>
                <a:cubicBezTo>
                  <a:pt x="7123306" y="1880153"/>
                  <a:pt x="7117165" y="1874012"/>
                  <a:pt x="7117165" y="1866437"/>
                </a:cubicBezTo>
                <a:cubicBezTo>
                  <a:pt x="7117165" y="1858862"/>
                  <a:pt x="7123306" y="1852721"/>
                  <a:pt x="7130881" y="1852721"/>
                </a:cubicBezTo>
                <a:close/>
                <a:moveTo>
                  <a:pt x="7236466" y="1852391"/>
                </a:moveTo>
                <a:cubicBezTo>
                  <a:pt x="7244041" y="1852391"/>
                  <a:pt x="7250182" y="1858532"/>
                  <a:pt x="7250182" y="1866107"/>
                </a:cubicBezTo>
                <a:cubicBezTo>
                  <a:pt x="7250182" y="1873682"/>
                  <a:pt x="7244041" y="1879823"/>
                  <a:pt x="7236466" y="1879823"/>
                </a:cubicBezTo>
                <a:cubicBezTo>
                  <a:pt x="7228891" y="1879823"/>
                  <a:pt x="7222750" y="1873682"/>
                  <a:pt x="7222750" y="1866107"/>
                </a:cubicBezTo>
                <a:cubicBezTo>
                  <a:pt x="7222750" y="1858532"/>
                  <a:pt x="7228891" y="1852391"/>
                  <a:pt x="7236466" y="1852391"/>
                </a:cubicBezTo>
                <a:close/>
                <a:moveTo>
                  <a:pt x="7289423" y="1852061"/>
                </a:moveTo>
                <a:cubicBezTo>
                  <a:pt x="7296998" y="1852061"/>
                  <a:pt x="7303139" y="1858202"/>
                  <a:pt x="7303139" y="1865777"/>
                </a:cubicBezTo>
                <a:cubicBezTo>
                  <a:pt x="7303139" y="1873352"/>
                  <a:pt x="7296998" y="1879493"/>
                  <a:pt x="7289423" y="1879493"/>
                </a:cubicBezTo>
                <a:cubicBezTo>
                  <a:pt x="7281848" y="1879493"/>
                  <a:pt x="7275707" y="1873352"/>
                  <a:pt x="7275707" y="1865777"/>
                </a:cubicBezTo>
                <a:cubicBezTo>
                  <a:pt x="7275707" y="1858202"/>
                  <a:pt x="7281848" y="1852061"/>
                  <a:pt x="7289423" y="1852061"/>
                </a:cubicBezTo>
                <a:close/>
                <a:moveTo>
                  <a:pt x="2517692" y="1852061"/>
                </a:moveTo>
                <a:cubicBezTo>
                  <a:pt x="2525270" y="1852061"/>
                  <a:pt x="2531402" y="1858202"/>
                  <a:pt x="2531402" y="1865777"/>
                </a:cubicBezTo>
                <a:cubicBezTo>
                  <a:pt x="2531402" y="1873352"/>
                  <a:pt x="2525270" y="1879493"/>
                  <a:pt x="2517692" y="1879493"/>
                </a:cubicBezTo>
                <a:cubicBezTo>
                  <a:pt x="2510120" y="1879493"/>
                  <a:pt x="2503972" y="1873352"/>
                  <a:pt x="2503972" y="1865777"/>
                </a:cubicBezTo>
                <a:cubicBezTo>
                  <a:pt x="2503972" y="1858202"/>
                  <a:pt x="2510120" y="1852061"/>
                  <a:pt x="2517692" y="1852061"/>
                </a:cubicBezTo>
                <a:close/>
                <a:moveTo>
                  <a:pt x="7394675" y="1851731"/>
                </a:moveTo>
                <a:cubicBezTo>
                  <a:pt x="7402250" y="1851731"/>
                  <a:pt x="7408391" y="1857872"/>
                  <a:pt x="7408391" y="1865447"/>
                </a:cubicBezTo>
                <a:cubicBezTo>
                  <a:pt x="7408391" y="1873022"/>
                  <a:pt x="7402250" y="1879163"/>
                  <a:pt x="7394675" y="1879163"/>
                </a:cubicBezTo>
                <a:cubicBezTo>
                  <a:pt x="7387100" y="1879163"/>
                  <a:pt x="7380959" y="1873022"/>
                  <a:pt x="7380959" y="1865447"/>
                </a:cubicBezTo>
                <a:cubicBezTo>
                  <a:pt x="7380959" y="1857872"/>
                  <a:pt x="7387100" y="1851731"/>
                  <a:pt x="7394675" y="1851731"/>
                </a:cubicBezTo>
                <a:close/>
                <a:moveTo>
                  <a:pt x="7342047" y="1851731"/>
                </a:moveTo>
                <a:cubicBezTo>
                  <a:pt x="7349622" y="1851731"/>
                  <a:pt x="7355763" y="1857872"/>
                  <a:pt x="7355763" y="1865447"/>
                </a:cubicBezTo>
                <a:cubicBezTo>
                  <a:pt x="7355763" y="1873022"/>
                  <a:pt x="7349622" y="1879163"/>
                  <a:pt x="7342047" y="1879163"/>
                </a:cubicBezTo>
                <a:cubicBezTo>
                  <a:pt x="7334472" y="1879163"/>
                  <a:pt x="7328331" y="1873022"/>
                  <a:pt x="7328331" y="1865447"/>
                </a:cubicBezTo>
                <a:cubicBezTo>
                  <a:pt x="7328331" y="1857872"/>
                  <a:pt x="7334472" y="1851731"/>
                  <a:pt x="7342047" y="1851731"/>
                </a:cubicBezTo>
                <a:close/>
                <a:moveTo>
                  <a:pt x="2412437" y="1851731"/>
                </a:moveTo>
                <a:cubicBezTo>
                  <a:pt x="2420016" y="1851731"/>
                  <a:pt x="2426152" y="1857872"/>
                  <a:pt x="2426152" y="1865447"/>
                </a:cubicBezTo>
                <a:cubicBezTo>
                  <a:pt x="2426152" y="1873022"/>
                  <a:pt x="2420016" y="1879163"/>
                  <a:pt x="2412437" y="1879163"/>
                </a:cubicBezTo>
                <a:cubicBezTo>
                  <a:pt x="2404860" y="1879163"/>
                  <a:pt x="2398721" y="1873022"/>
                  <a:pt x="2398721" y="1865447"/>
                </a:cubicBezTo>
                <a:cubicBezTo>
                  <a:pt x="2398721" y="1857872"/>
                  <a:pt x="2404860" y="1851731"/>
                  <a:pt x="2412437" y="1851731"/>
                </a:cubicBezTo>
                <a:close/>
                <a:moveTo>
                  <a:pt x="7447302" y="1851401"/>
                </a:moveTo>
                <a:cubicBezTo>
                  <a:pt x="7454877" y="1851401"/>
                  <a:pt x="7461018" y="1857542"/>
                  <a:pt x="7461018" y="1865117"/>
                </a:cubicBezTo>
                <a:cubicBezTo>
                  <a:pt x="7461018" y="1872692"/>
                  <a:pt x="7454877" y="1878833"/>
                  <a:pt x="7447302" y="1878833"/>
                </a:cubicBezTo>
                <a:cubicBezTo>
                  <a:pt x="7439727" y="1878833"/>
                  <a:pt x="7433586" y="1872692"/>
                  <a:pt x="7433586" y="1865117"/>
                </a:cubicBezTo>
                <a:cubicBezTo>
                  <a:pt x="7433586" y="1857542"/>
                  <a:pt x="7439727" y="1851401"/>
                  <a:pt x="7447302" y="1851401"/>
                </a:cubicBezTo>
                <a:close/>
                <a:moveTo>
                  <a:pt x="5609675" y="1851397"/>
                </a:moveTo>
                <a:cubicBezTo>
                  <a:pt x="5617250" y="1851397"/>
                  <a:pt x="5623391" y="1857538"/>
                  <a:pt x="5623391" y="1865113"/>
                </a:cubicBezTo>
                <a:cubicBezTo>
                  <a:pt x="5623391" y="1872688"/>
                  <a:pt x="5617250" y="1878829"/>
                  <a:pt x="5609675" y="1878829"/>
                </a:cubicBezTo>
                <a:cubicBezTo>
                  <a:pt x="5602100" y="1878829"/>
                  <a:pt x="5595959" y="1872688"/>
                  <a:pt x="5595959" y="1865113"/>
                </a:cubicBezTo>
                <a:cubicBezTo>
                  <a:pt x="5595959" y="1857538"/>
                  <a:pt x="5602100" y="1851397"/>
                  <a:pt x="5609675" y="1851397"/>
                </a:cubicBezTo>
                <a:close/>
                <a:moveTo>
                  <a:pt x="7552224" y="1851067"/>
                </a:moveTo>
                <a:cubicBezTo>
                  <a:pt x="7559799" y="1851067"/>
                  <a:pt x="7565940" y="1857208"/>
                  <a:pt x="7565940" y="1864783"/>
                </a:cubicBezTo>
                <a:cubicBezTo>
                  <a:pt x="7565940" y="1872358"/>
                  <a:pt x="7559799" y="1878499"/>
                  <a:pt x="7552224" y="1878499"/>
                </a:cubicBezTo>
                <a:cubicBezTo>
                  <a:pt x="7544649" y="1878499"/>
                  <a:pt x="7538508" y="1872358"/>
                  <a:pt x="7538508" y="1864783"/>
                </a:cubicBezTo>
                <a:cubicBezTo>
                  <a:pt x="7538508" y="1857208"/>
                  <a:pt x="7544649" y="1851067"/>
                  <a:pt x="7552224" y="1851067"/>
                </a:cubicBezTo>
                <a:close/>
                <a:moveTo>
                  <a:pt x="7499596" y="1851067"/>
                </a:moveTo>
                <a:cubicBezTo>
                  <a:pt x="7507171" y="1851067"/>
                  <a:pt x="7513312" y="1857208"/>
                  <a:pt x="7513312" y="1864783"/>
                </a:cubicBezTo>
                <a:cubicBezTo>
                  <a:pt x="7513312" y="1872358"/>
                  <a:pt x="7507171" y="1878499"/>
                  <a:pt x="7499596" y="1878499"/>
                </a:cubicBezTo>
                <a:cubicBezTo>
                  <a:pt x="7492021" y="1878499"/>
                  <a:pt x="7485880" y="1872358"/>
                  <a:pt x="7485880" y="1864783"/>
                </a:cubicBezTo>
                <a:cubicBezTo>
                  <a:pt x="7485880" y="1857208"/>
                  <a:pt x="7492021" y="1851067"/>
                  <a:pt x="7499596" y="1851067"/>
                </a:cubicBezTo>
                <a:close/>
                <a:moveTo>
                  <a:pt x="2307184" y="1851067"/>
                </a:moveTo>
                <a:cubicBezTo>
                  <a:pt x="2314755" y="1851067"/>
                  <a:pt x="2320899" y="1857208"/>
                  <a:pt x="2320899" y="1864783"/>
                </a:cubicBezTo>
                <a:cubicBezTo>
                  <a:pt x="2320899" y="1872358"/>
                  <a:pt x="2314755" y="1878499"/>
                  <a:pt x="2307184" y="1878499"/>
                </a:cubicBezTo>
                <a:cubicBezTo>
                  <a:pt x="2299605" y="1878499"/>
                  <a:pt x="2293468" y="1872358"/>
                  <a:pt x="2293468" y="1864783"/>
                </a:cubicBezTo>
                <a:cubicBezTo>
                  <a:pt x="2293468" y="1857208"/>
                  <a:pt x="2299605" y="1851067"/>
                  <a:pt x="2307184" y="1851067"/>
                </a:cubicBezTo>
                <a:close/>
                <a:moveTo>
                  <a:pt x="7656815" y="1850737"/>
                </a:moveTo>
                <a:cubicBezTo>
                  <a:pt x="7664390" y="1850737"/>
                  <a:pt x="7670531" y="1856878"/>
                  <a:pt x="7670531" y="1864453"/>
                </a:cubicBezTo>
                <a:cubicBezTo>
                  <a:pt x="7670531" y="1872028"/>
                  <a:pt x="7664390" y="1878169"/>
                  <a:pt x="7656815" y="1878169"/>
                </a:cubicBezTo>
                <a:cubicBezTo>
                  <a:pt x="7649240" y="1878169"/>
                  <a:pt x="7643099" y="1872028"/>
                  <a:pt x="7643099" y="1864453"/>
                </a:cubicBezTo>
                <a:cubicBezTo>
                  <a:pt x="7643099" y="1856878"/>
                  <a:pt x="7649240" y="1850737"/>
                  <a:pt x="7656815" y="1850737"/>
                </a:cubicBezTo>
                <a:close/>
                <a:moveTo>
                  <a:pt x="7604517" y="1850737"/>
                </a:moveTo>
                <a:cubicBezTo>
                  <a:pt x="7612092" y="1850737"/>
                  <a:pt x="7618233" y="1856878"/>
                  <a:pt x="7618233" y="1864453"/>
                </a:cubicBezTo>
                <a:cubicBezTo>
                  <a:pt x="7618233" y="1872028"/>
                  <a:pt x="7612092" y="1878169"/>
                  <a:pt x="7604517" y="1878169"/>
                </a:cubicBezTo>
                <a:cubicBezTo>
                  <a:pt x="7596942" y="1878169"/>
                  <a:pt x="7590801" y="1872028"/>
                  <a:pt x="7590801" y="1864453"/>
                </a:cubicBezTo>
                <a:cubicBezTo>
                  <a:pt x="7590801" y="1856878"/>
                  <a:pt x="7596942" y="1850737"/>
                  <a:pt x="7604517" y="1850737"/>
                </a:cubicBezTo>
                <a:close/>
                <a:moveTo>
                  <a:pt x="2202261" y="1850737"/>
                </a:moveTo>
                <a:cubicBezTo>
                  <a:pt x="2209837" y="1850737"/>
                  <a:pt x="2215979" y="1856878"/>
                  <a:pt x="2215979" y="1864453"/>
                </a:cubicBezTo>
                <a:cubicBezTo>
                  <a:pt x="2215979" y="1872028"/>
                  <a:pt x="2209837" y="1878169"/>
                  <a:pt x="2202261" y="1878169"/>
                </a:cubicBezTo>
                <a:cubicBezTo>
                  <a:pt x="2194689" y="1878169"/>
                  <a:pt x="2188553" y="1872028"/>
                  <a:pt x="2188553" y="1864453"/>
                </a:cubicBezTo>
                <a:cubicBezTo>
                  <a:pt x="2188553" y="1856878"/>
                  <a:pt x="2194689" y="1850737"/>
                  <a:pt x="2202261" y="1850737"/>
                </a:cubicBezTo>
                <a:close/>
                <a:moveTo>
                  <a:pt x="7761406" y="1850407"/>
                </a:moveTo>
                <a:cubicBezTo>
                  <a:pt x="7768981" y="1850407"/>
                  <a:pt x="7775122" y="1856548"/>
                  <a:pt x="7775122" y="1864123"/>
                </a:cubicBezTo>
                <a:cubicBezTo>
                  <a:pt x="7775122" y="1871698"/>
                  <a:pt x="7768981" y="1877839"/>
                  <a:pt x="7761406" y="1877839"/>
                </a:cubicBezTo>
                <a:cubicBezTo>
                  <a:pt x="7753831" y="1877839"/>
                  <a:pt x="7747690" y="1871698"/>
                  <a:pt x="7747690" y="1864123"/>
                </a:cubicBezTo>
                <a:cubicBezTo>
                  <a:pt x="7747690" y="1856548"/>
                  <a:pt x="7753831" y="1850407"/>
                  <a:pt x="7761406" y="1850407"/>
                </a:cubicBezTo>
                <a:close/>
                <a:moveTo>
                  <a:pt x="7709112" y="1850407"/>
                </a:moveTo>
                <a:cubicBezTo>
                  <a:pt x="7716687" y="1850407"/>
                  <a:pt x="7722828" y="1856548"/>
                  <a:pt x="7722828" y="1864123"/>
                </a:cubicBezTo>
                <a:cubicBezTo>
                  <a:pt x="7722828" y="1871698"/>
                  <a:pt x="7716687" y="1877839"/>
                  <a:pt x="7709112" y="1877839"/>
                </a:cubicBezTo>
                <a:cubicBezTo>
                  <a:pt x="7701537" y="1877839"/>
                  <a:pt x="7695396" y="1871698"/>
                  <a:pt x="7695396" y="1864123"/>
                </a:cubicBezTo>
                <a:cubicBezTo>
                  <a:pt x="7695396" y="1856548"/>
                  <a:pt x="7701537" y="1850407"/>
                  <a:pt x="7709112" y="1850407"/>
                </a:cubicBezTo>
                <a:close/>
                <a:moveTo>
                  <a:pt x="2097673" y="1850407"/>
                </a:moveTo>
                <a:cubicBezTo>
                  <a:pt x="2105249" y="1850407"/>
                  <a:pt x="2111386" y="1856548"/>
                  <a:pt x="2111386" y="1864123"/>
                </a:cubicBezTo>
                <a:cubicBezTo>
                  <a:pt x="2111386" y="1871698"/>
                  <a:pt x="2105249" y="1877839"/>
                  <a:pt x="2097673" y="1877839"/>
                </a:cubicBezTo>
                <a:cubicBezTo>
                  <a:pt x="2090093" y="1877839"/>
                  <a:pt x="2083950" y="1871698"/>
                  <a:pt x="2083950" y="1864123"/>
                </a:cubicBezTo>
                <a:cubicBezTo>
                  <a:pt x="2083950" y="1856548"/>
                  <a:pt x="2090093" y="1850407"/>
                  <a:pt x="2097673" y="1850407"/>
                </a:cubicBezTo>
                <a:close/>
                <a:moveTo>
                  <a:pt x="7918294" y="1850077"/>
                </a:moveTo>
                <a:cubicBezTo>
                  <a:pt x="7925869" y="1850077"/>
                  <a:pt x="7932010" y="1856218"/>
                  <a:pt x="7932010" y="1863793"/>
                </a:cubicBezTo>
                <a:cubicBezTo>
                  <a:pt x="7932010" y="1871368"/>
                  <a:pt x="7925869" y="1877509"/>
                  <a:pt x="7918294" y="1877509"/>
                </a:cubicBezTo>
                <a:cubicBezTo>
                  <a:pt x="7910719" y="1877509"/>
                  <a:pt x="7904578" y="1871368"/>
                  <a:pt x="7904578" y="1863793"/>
                </a:cubicBezTo>
                <a:cubicBezTo>
                  <a:pt x="7904578" y="1856218"/>
                  <a:pt x="7910719" y="1850077"/>
                  <a:pt x="7918294" y="1850077"/>
                </a:cubicBezTo>
                <a:close/>
                <a:moveTo>
                  <a:pt x="7865997" y="1850077"/>
                </a:moveTo>
                <a:cubicBezTo>
                  <a:pt x="7873572" y="1850077"/>
                  <a:pt x="7879713" y="1856218"/>
                  <a:pt x="7879713" y="1863793"/>
                </a:cubicBezTo>
                <a:cubicBezTo>
                  <a:pt x="7879713" y="1871368"/>
                  <a:pt x="7873572" y="1877509"/>
                  <a:pt x="7865997" y="1877509"/>
                </a:cubicBezTo>
                <a:cubicBezTo>
                  <a:pt x="7858422" y="1877509"/>
                  <a:pt x="7852281" y="1871368"/>
                  <a:pt x="7852281" y="1863793"/>
                </a:cubicBezTo>
                <a:cubicBezTo>
                  <a:pt x="7852281" y="1856218"/>
                  <a:pt x="7858422" y="1850077"/>
                  <a:pt x="7865997" y="1850077"/>
                </a:cubicBezTo>
                <a:close/>
                <a:moveTo>
                  <a:pt x="7813703" y="1850077"/>
                </a:moveTo>
                <a:cubicBezTo>
                  <a:pt x="7821278" y="1850077"/>
                  <a:pt x="7827419" y="1856218"/>
                  <a:pt x="7827419" y="1863793"/>
                </a:cubicBezTo>
                <a:cubicBezTo>
                  <a:pt x="7827419" y="1871368"/>
                  <a:pt x="7821278" y="1877509"/>
                  <a:pt x="7813703" y="1877509"/>
                </a:cubicBezTo>
                <a:cubicBezTo>
                  <a:pt x="7806128" y="1877509"/>
                  <a:pt x="7799987" y="1871368"/>
                  <a:pt x="7799987" y="1863793"/>
                </a:cubicBezTo>
                <a:cubicBezTo>
                  <a:pt x="7799987" y="1856218"/>
                  <a:pt x="7806128" y="1850077"/>
                  <a:pt x="7813703" y="1850077"/>
                </a:cubicBezTo>
                <a:close/>
                <a:moveTo>
                  <a:pt x="1993077" y="1850077"/>
                </a:moveTo>
                <a:cubicBezTo>
                  <a:pt x="2000656" y="1850077"/>
                  <a:pt x="2006793" y="1856218"/>
                  <a:pt x="2006793" y="1863793"/>
                </a:cubicBezTo>
                <a:cubicBezTo>
                  <a:pt x="2006793" y="1871368"/>
                  <a:pt x="2000656" y="1877509"/>
                  <a:pt x="1993077" y="1877509"/>
                </a:cubicBezTo>
                <a:cubicBezTo>
                  <a:pt x="1985507" y="1877509"/>
                  <a:pt x="1979363" y="1871368"/>
                  <a:pt x="1979363" y="1863793"/>
                </a:cubicBezTo>
                <a:cubicBezTo>
                  <a:pt x="1979363" y="1856218"/>
                  <a:pt x="1985507" y="1850077"/>
                  <a:pt x="1993077" y="1850077"/>
                </a:cubicBezTo>
                <a:close/>
                <a:moveTo>
                  <a:pt x="1888819" y="1850077"/>
                </a:moveTo>
                <a:cubicBezTo>
                  <a:pt x="1896391" y="1850077"/>
                  <a:pt x="1902535" y="1856218"/>
                  <a:pt x="1902535" y="1863793"/>
                </a:cubicBezTo>
                <a:cubicBezTo>
                  <a:pt x="1902535" y="1871368"/>
                  <a:pt x="1896391" y="1877509"/>
                  <a:pt x="1888819" y="1877509"/>
                </a:cubicBezTo>
                <a:cubicBezTo>
                  <a:pt x="1881246" y="1877509"/>
                  <a:pt x="1875105" y="1871368"/>
                  <a:pt x="1875105" y="1863793"/>
                </a:cubicBezTo>
                <a:cubicBezTo>
                  <a:pt x="1875105" y="1856218"/>
                  <a:pt x="1881246" y="1850077"/>
                  <a:pt x="1888819" y="1850077"/>
                </a:cubicBezTo>
                <a:close/>
                <a:moveTo>
                  <a:pt x="8074516" y="1849743"/>
                </a:moveTo>
                <a:cubicBezTo>
                  <a:pt x="8082091" y="1849743"/>
                  <a:pt x="8088232" y="1855884"/>
                  <a:pt x="8088232" y="1863459"/>
                </a:cubicBezTo>
                <a:cubicBezTo>
                  <a:pt x="8088232" y="1871034"/>
                  <a:pt x="8082091" y="1877175"/>
                  <a:pt x="8074516" y="1877175"/>
                </a:cubicBezTo>
                <a:cubicBezTo>
                  <a:pt x="8066941" y="1877175"/>
                  <a:pt x="8060800" y="1871034"/>
                  <a:pt x="8060800" y="1863459"/>
                </a:cubicBezTo>
                <a:cubicBezTo>
                  <a:pt x="8060800" y="1855884"/>
                  <a:pt x="8066941" y="1849743"/>
                  <a:pt x="8074516" y="1849743"/>
                </a:cubicBezTo>
                <a:close/>
                <a:moveTo>
                  <a:pt x="8022552" y="1849743"/>
                </a:moveTo>
                <a:cubicBezTo>
                  <a:pt x="8030127" y="1849743"/>
                  <a:pt x="8036268" y="1855884"/>
                  <a:pt x="8036268" y="1863459"/>
                </a:cubicBezTo>
                <a:cubicBezTo>
                  <a:pt x="8036268" y="1871034"/>
                  <a:pt x="8030127" y="1877175"/>
                  <a:pt x="8022552" y="1877175"/>
                </a:cubicBezTo>
                <a:cubicBezTo>
                  <a:pt x="8014977" y="1877175"/>
                  <a:pt x="8008836" y="1871034"/>
                  <a:pt x="8008836" y="1863459"/>
                </a:cubicBezTo>
                <a:cubicBezTo>
                  <a:pt x="8008836" y="1855884"/>
                  <a:pt x="8014977" y="1849743"/>
                  <a:pt x="8022552" y="1849743"/>
                </a:cubicBezTo>
                <a:close/>
                <a:moveTo>
                  <a:pt x="7970258" y="1849743"/>
                </a:moveTo>
                <a:cubicBezTo>
                  <a:pt x="7977833" y="1849743"/>
                  <a:pt x="7983974" y="1855884"/>
                  <a:pt x="7983974" y="1863459"/>
                </a:cubicBezTo>
                <a:cubicBezTo>
                  <a:pt x="7983974" y="1871034"/>
                  <a:pt x="7977833" y="1877175"/>
                  <a:pt x="7970258" y="1877175"/>
                </a:cubicBezTo>
                <a:cubicBezTo>
                  <a:pt x="7962683" y="1877175"/>
                  <a:pt x="7956542" y="1871034"/>
                  <a:pt x="7956542" y="1863459"/>
                </a:cubicBezTo>
                <a:cubicBezTo>
                  <a:pt x="7956542" y="1855884"/>
                  <a:pt x="7962683" y="1849743"/>
                  <a:pt x="7970258" y="1849743"/>
                </a:cubicBezTo>
                <a:close/>
                <a:moveTo>
                  <a:pt x="1784562" y="1849743"/>
                </a:moveTo>
                <a:cubicBezTo>
                  <a:pt x="1792134" y="1849743"/>
                  <a:pt x="1798274" y="1855884"/>
                  <a:pt x="1798274" y="1863459"/>
                </a:cubicBezTo>
                <a:cubicBezTo>
                  <a:pt x="1798274" y="1871034"/>
                  <a:pt x="1792134" y="1877175"/>
                  <a:pt x="1784562" y="1877175"/>
                </a:cubicBezTo>
                <a:cubicBezTo>
                  <a:pt x="1776987" y="1877175"/>
                  <a:pt x="1770843" y="1871034"/>
                  <a:pt x="1770843" y="1863459"/>
                </a:cubicBezTo>
                <a:cubicBezTo>
                  <a:pt x="1770843" y="1855884"/>
                  <a:pt x="1776987" y="1849743"/>
                  <a:pt x="1784562" y="1849743"/>
                </a:cubicBezTo>
                <a:close/>
                <a:moveTo>
                  <a:pt x="8230741" y="1849413"/>
                </a:moveTo>
                <a:cubicBezTo>
                  <a:pt x="8238316" y="1849413"/>
                  <a:pt x="8244457" y="1855554"/>
                  <a:pt x="8244457" y="1863129"/>
                </a:cubicBezTo>
                <a:cubicBezTo>
                  <a:pt x="8244457" y="1870704"/>
                  <a:pt x="8238316" y="1876845"/>
                  <a:pt x="8230741" y="1876845"/>
                </a:cubicBezTo>
                <a:cubicBezTo>
                  <a:pt x="8223166" y="1876845"/>
                  <a:pt x="8217025" y="1870704"/>
                  <a:pt x="8217025" y="1863129"/>
                </a:cubicBezTo>
                <a:cubicBezTo>
                  <a:pt x="8217025" y="1855554"/>
                  <a:pt x="8223166" y="1849413"/>
                  <a:pt x="8230741" y="1849413"/>
                </a:cubicBezTo>
                <a:close/>
                <a:moveTo>
                  <a:pt x="8178777" y="1849413"/>
                </a:moveTo>
                <a:cubicBezTo>
                  <a:pt x="8186352" y="1849413"/>
                  <a:pt x="8192493" y="1855554"/>
                  <a:pt x="8192493" y="1863129"/>
                </a:cubicBezTo>
                <a:cubicBezTo>
                  <a:pt x="8192493" y="1870704"/>
                  <a:pt x="8186352" y="1876845"/>
                  <a:pt x="8178777" y="1876845"/>
                </a:cubicBezTo>
                <a:cubicBezTo>
                  <a:pt x="8171202" y="1876845"/>
                  <a:pt x="8165061" y="1870704"/>
                  <a:pt x="8165061" y="1863129"/>
                </a:cubicBezTo>
                <a:cubicBezTo>
                  <a:pt x="8165061" y="1855554"/>
                  <a:pt x="8171202" y="1849413"/>
                  <a:pt x="8178777" y="1849413"/>
                </a:cubicBezTo>
                <a:close/>
                <a:moveTo>
                  <a:pt x="8126483" y="1849413"/>
                </a:moveTo>
                <a:cubicBezTo>
                  <a:pt x="8134058" y="1849413"/>
                  <a:pt x="8140199" y="1855554"/>
                  <a:pt x="8140199" y="1863129"/>
                </a:cubicBezTo>
                <a:cubicBezTo>
                  <a:pt x="8140199" y="1870704"/>
                  <a:pt x="8134058" y="1876845"/>
                  <a:pt x="8126483" y="1876845"/>
                </a:cubicBezTo>
                <a:cubicBezTo>
                  <a:pt x="8118908" y="1876845"/>
                  <a:pt x="8112767" y="1870704"/>
                  <a:pt x="8112767" y="1863129"/>
                </a:cubicBezTo>
                <a:cubicBezTo>
                  <a:pt x="8112767" y="1855554"/>
                  <a:pt x="8118908" y="1849413"/>
                  <a:pt x="8126483" y="1849413"/>
                </a:cubicBezTo>
                <a:close/>
                <a:moveTo>
                  <a:pt x="1680300" y="1849413"/>
                </a:moveTo>
                <a:cubicBezTo>
                  <a:pt x="1687873" y="1849413"/>
                  <a:pt x="1694013" y="1855554"/>
                  <a:pt x="1694013" y="1863129"/>
                </a:cubicBezTo>
                <a:cubicBezTo>
                  <a:pt x="1694013" y="1870704"/>
                  <a:pt x="1687873" y="1876845"/>
                  <a:pt x="1680300" y="1876845"/>
                </a:cubicBezTo>
                <a:cubicBezTo>
                  <a:pt x="1672721" y="1876845"/>
                  <a:pt x="1666585" y="1870704"/>
                  <a:pt x="1666585" y="1863129"/>
                </a:cubicBezTo>
                <a:cubicBezTo>
                  <a:pt x="1666585" y="1855554"/>
                  <a:pt x="1672721" y="1849413"/>
                  <a:pt x="1680300" y="1849413"/>
                </a:cubicBezTo>
                <a:close/>
                <a:moveTo>
                  <a:pt x="1576355" y="1849413"/>
                </a:moveTo>
                <a:cubicBezTo>
                  <a:pt x="1583929" y="1849413"/>
                  <a:pt x="1590069" y="1855554"/>
                  <a:pt x="1590069" y="1863129"/>
                </a:cubicBezTo>
                <a:cubicBezTo>
                  <a:pt x="1590069" y="1870704"/>
                  <a:pt x="1583929" y="1876845"/>
                  <a:pt x="1576355" y="1876845"/>
                </a:cubicBezTo>
                <a:cubicBezTo>
                  <a:pt x="1568776" y="1876845"/>
                  <a:pt x="1562640" y="1870704"/>
                  <a:pt x="1562640" y="1863129"/>
                </a:cubicBezTo>
                <a:cubicBezTo>
                  <a:pt x="1562640" y="1855554"/>
                  <a:pt x="1568776" y="1849413"/>
                  <a:pt x="1576355" y="1849413"/>
                </a:cubicBezTo>
                <a:close/>
                <a:moveTo>
                  <a:pt x="8438599" y="1849083"/>
                </a:moveTo>
                <a:cubicBezTo>
                  <a:pt x="8446174" y="1849083"/>
                  <a:pt x="8452315" y="1855224"/>
                  <a:pt x="8452315" y="1862799"/>
                </a:cubicBezTo>
                <a:cubicBezTo>
                  <a:pt x="8452315" y="1870374"/>
                  <a:pt x="8446174" y="1876515"/>
                  <a:pt x="8438599" y="1876515"/>
                </a:cubicBezTo>
                <a:cubicBezTo>
                  <a:pt x="8431024" y="1876515"/>
                  <a:pt x="8424883" y="1870374"/>
                  <a:pt x="8424883" y="1862799"/>
                </a:cubicBezTo>
                <a:cubicBezTo>
                  <a:pt x="8424883" y="1855224"/>
                  <a:pt x="8431024" y="1849083"/>
                  <a:pt x="8438599" y="1849083"/>
                </a:cubicBezTo>
                <a:close/>
                <a:moveTo>
                  <a:pt x="8386635" y="1849083"/>
                </a:moveTo>
                <a:cubicBezTo>
                  <a:pt x="8394210" y="1849083"/>
                  <a:pt x="8400351" y="1855224"/>
                  <a:pt x="8400351" y="1862799"/>
                </a:cubicBezTo>
                <a:cubicBezTo>
                  <a:pt x="8400351" y="1870374"/>
                  <a:pt x="8394210" y="1876515"/>
                  <a:pt x="8386635" y="1876515"/>
                </a:cubicBezTo>
                <a:cubicBezTo>
                  <a:pt x="8379060" y="1876515"/>
                  <a:pt x="8372919" y="1870374"/>
                  <a:pt x="8372919" y="1862799"/>
                </a:cubicBezTo>
                <a:cubicBezTo>
                  <a:pt x="8372919" y="1855224"/>
                  <a:pt x="8379060" y="1849083"/>
                  <a:pt x="8386635" y="1849083"/>
                </a:cubicBezTo>
                <a:close/>
                <a:moveTo>
                  <a:pt x="8282708" y="1849083"/>
                </a:moveTo>
                <a:cubicBezTo>
                  <a:pt x="8290283" y="1849083"/>
                  <a:pt x="8296424" y="1855224"/>
                  <a:pt x="8296424" y="1862799"/>
                </a:cubicBezTo>
                <a:cubicBezTo>
                  <a:pt x="8296424" y="1870374"/>
                  <a:pt x="8290283" y="1876515"/>
                  <a:pt x="8282708" y="1876515"/>
                </a:cubicBezTo>
                <a:cubicBezTo>
                  <a:pt x="8275133" y="1876515"/>
                  <a:pt x="8268992" y="1870374"/>
                  <a:pt x="8268992" y="1862799"/>
                </a:cubicBezTo>
                <a:cubicBezTo>
                  <a:pt x="8268992" y="1855224"/>
                  <a:pt x="8275133" y="1849083"/>
                  <a:pt x="8282708" y="1849083"/>
                </a:cubicBezTo>
                <a:close/>
                <a:moveTo>
                  <a:pt x="5202562" y="1849083"/>
                </a:moveTo>
                <a:cubicBezTo>
                  <a:pt x="5210137" y="1849083"/>
                  <a:pt x="5216278" y="1855224"/>
                  <a:pt x="5216278" y="1862799"/>
                </a:cubicBezTo>
                <a:cubicBezTo>
                  <a:pt x="5216278" y="1870374"/>
                  <a:pt x="5210137" y="1876515"/>
                  <a:pt x="5202562" y="1876515"/>
                </a:cubicBezTo>
                <a:cubicBezTo>
                  <a:pt x="5194987" y="1876515"/>
                  <a:pt x="5188846" y="1870374"/>
                  <a:pt x="5188846" y="1862799"/>
                </a:cubicBezTo>
                <a:cubicBezTo>
                  <a:pt x="5188846" y="1855224"/>
                  <a:pt x="5194987" y="1849083"/>
                  <a:pt x="5202562" y="1849083"/>
                </a:cubicBezTo>
                <a:close/>
                <a:moveTo>
                  <a:pt x="1472110" y="1849083"/>
                </a:moveTo>
                <a:cubicBezTo>
                  <a:pt x="1479686" y="1849083"/>
                  <a:pt x="1485827" y="1855224"/>
                  <a:pt x="1485827" y="1862799"/>
                </a:cubicBezTo>
                <a:cubicBezTo>
                  <a:pt x="1485827" y="1870374"/>
                  <a:pt x="1479686" y="1876515"/>
                  <a:pt x="1472110" y="1876515"/>
                </a:cubicBezTo>
                <a:cubicBezTo>
                  <a:pt x="1464537" y="1876515"/>
                  <a:pt x="1458393" y="1870374"/>
                  <a:pt x="1458393" y="1862799"/>
                </a:cubicBezTo>
                <a:cubicBezTo>
                  <a:pt x="1458393" y="1855224"/>
                  <a:pt x="1464537" y="1849083"/>
                  <a:pt x="1472110" y="1849083"/>
                </a:cubicBezTo>
                <a:close/>
                <a:moveTo>
                  <a:pt x="1368511" y="1849083"/>
                </a:moveTo>
                <a:cubicBezTo>
                  <a:pt x="1376087" y="1849083"/>
                  <a:pt x="1382228" y="1855224"/>
                  <a:pt x="1382228" y="1862799"/>
                </a:cubicBezTo>
                <a:cubicBezTo>
                  <a:pt x="1382228" y="1870374"/>
                  <a:pt x="1376087" y="1876515"/>
                  <a:pt x="1368511" y="1876515"/>
                </a:cubicBezTo>
                <a:cubicBezTo>
                  <a:pt x="1360937" y="1876515"/>
                  <a:pt x="1354796" y="1870374"/>
                  <a:pt x="1354796" y="1862799"/>
                </a:cubicBezTo>
                <a:cubicBezTo>
                  <a:pt x="1354796" y="1855224"/>
                  <a:pt x="1360937" y="1849083"/>
                  <a:pt x="1368511" y="1849083"/>
                </a:cubicBezTo>
                <a:close/>
                <a:moveTo>
                  <a:pt x="8542200" y="1848753"/>
                </a:moveTo>
                <a:cubicBezTo>
                  <a:pt x="8549775" y="1848753"/>
                  <a:pt x="8555916" y="1854894"/>
                  <a:pt x="8555916" y="1862469"/>
                </a:cubicBezTo>
                <a:cubicBezTo>
                  <a:pt x="8555916" y="1870044"/>
                  <a:pt x="8549775" y="1876185"/>
                  <a:pt x="8542200" y="1876185"/>
                </a:cubicBezTo>
                <a:cubicBezTo>
                  <a:pt x="8534625" y="1876185"/>
                  <a:pt x="8528484" y="1870044"/>
                  <a:pt x="8528484" y="1862469"/>
                </a:cubicBezTo>
                <a:cubicBezTo>
                  <a:pt x="8528484" y="1854894"/>
                  <a:pt x="8534625" y="1848753"/>
                  <a:pt x="8542200" y="1848753"/>
                </a:cubicBezTo>
                <a:close/>
                <a:moveTo>
                  <a:pt x="8490566" y="1848753"/>
                </a:moveTo>
                <a:cubicBezTo>
                  <a:pt x="8498141" y="1848753"/>
                  <a:pt x="8504282" y="1854894"/>
                  <a:pt x="8504282" y="1862469"/>
                </a:cubicBezTo>
                <a:cubicBezTo>
                  <a:pt x="8504282" y="1870044"/>
                  <a:pt x="8498141" y="1876185"/>
                  <a:pt x="8490566" y="1876185"/>
                </a:cubicBezTo>
                <a:cubicBezTo>
                  <a:pt x="8482991" y="1876185"/>
                  <a:pt x="8476850" y="1870044"/>
                  <a:pt x="8476850" y="1862469"/>
                </a:cubicBezTo>
                <a:cubicBezTo>
                  <a:pt x="8476850" y="1854894"/>
                  <a:pt x="8482991" y="1848753"/>
                  <a:pt x="8490566" y="1848753"/>
                </a:cubicBezTo>
                <a:close/>
                <a:moveTo>
                  <a:pt x="1264581" y="1848753"/>
                </a:moveTo>
                <a:cubicBezTo>
                  <a:pt x="1272155" y="1848753"/>
                  <a:pt x="1278295" y="1854894"/>
                  <a:pt x="1278295" y="1862469"/>
                </a:cubicBezTo>
                <a:cubicBezTo>
                  <a:pt x="1278295" y="1870044"/>
                  <a:pt x="1272155" y="1876185"/>
                  <a:pt x="1264581" y="1876185"/>
                </a:cubicBezTo>
                <a:cubicBezTo>
                  <a:pt x="1257006" y="1876185"/>
                  <a:pt x="1250867" y="1870044"/>
                  <a:pt x="1250867" y="1862469"/>
                </a:cubicBezTo>
                <a:cubicBezTo>
                  <a:pt x="1250867" y="1854894"/>
                  <a:pt x="1257006" y="1848753"/>
                  <a:pt x="1264581" y="1848753"/>
                </a:cubicBezTo>
                <a:close/>
                <a:moveTo>
                  <a:pt x="5671236" y="1846101"/>
                </a:moveTo>
                <a:cubicBezTo>
                  <a:pt x="5678811" y="1846101"/>
                  <a:pt x="5684952" y="1852242"/>
                  <a:pt x="5684952" y="1859817"/>
                </a:cubicBezTo>
                <a:cubicBezTo>
                  <a:pt x="5684952" y="1867392"/>
                  <a:pt x="5678811" y="1873533"/>
                  <a:pt x="5671236" y="1873533"/>
                </a:cubicBezTo>
                <a:cubicBezTo>
                  <a:pt x="5663661" y="1873533"/>
                  <a:pt x="5657520" y="1867392"/>
                  <a:pt x="5657520" y="1859817"/>
                </a:cubicBezTo>
                <a:cubicBezTo>
                  <a:pt x="5657520" y="1852242"/>
                  <a:pt x="5663661" y="1846101"/>
                  <a:pt x="5671236" y="1846101"/>
                </a:cubicBezTo>
                <a:close/>
                <a:moveTo>
                  <a:pt x="5040051" y="1844781"/>
                </a:moveTo>
                <a:cubicBezTo>
                  <a:pt x="5047626" y="1844781"/>
                  <a:pt x="5053767" y="1850922"/>
                  <a:pt x="5053767" y="1858497"/>
                </a:cubicBezTo>
                <a:cubicBezTo>
                  <a:pt x="5053767" y="1866072"/>
                  <a:pt x="5047626" y="1872213"/>
                  <a:pt x="5040051" y="1872213"/>
                </a:cubicBezTo>
                <a:cubicBezTo>
                  <a:pt x="5032476" y="1872213"/>
                  <a:pt x="5026335" y="1866072"/>
                  <a:pt x="5026335" y="1858497"/>
                </a:cubicBezTo>
                <a:cubicBezTo>
                  <a:pt x="5026335" y="1850922"/>
                  <a:pt x="5032476" y="1844781"/>
                  <a:pt x="5040051" y="1844781"/>
                </a:cubicBezTo>
                <a:close/>
                <a:moveTo>
                  <a:pt x="4766656" y="1844781"/>
                </a:moveTo>
                <a:cubicBezTo>
                  <a:pt x="4774231" y="1844781"/>
                  <a:pt x="4780372" y="1850922"/>
                  <a:pt x="4780372" y="1858497"/>
                </a:cubicBezTo>
                <a:cubicBezTo>
                  <a:pt x="4780372" y="1866072"/>
                  <a:pt x="4774231" y="1872213"/>
                  <a:pt x="4766656" y="1872213"/>
                </a:cubicBezTo>
                <a:cubicBezTo>
                  <a:pt x="4759081" y="1872213"/>
                  <a:pt x="4752940" y="1866072"/>
                  <a:pt x="4752940" y="1858497"/>
                </a:cubicBezTo>
                <a:cubicBezTo>
                  <a:pt x="4752940" y="1850922"/>
                  <a:pt x="4759081" y="1844781"/>
                  <a:pt x="4766656" y="1844781"/>
                </a:cubicBezTo>
                <a:close/>
                <a:moveTo>
                  <a:pt x="5732138" y="1841799"/>
                </a:moveTo>
                <a:cubicBezTo>
                  <a:pt x="5739713" y="1841799"/>
                  <a:pt x="5745854" y="1847940"/>
                  <a:pt x="5745854" y="1855515"/>
                </a:cubicBezTo>
                <a:cubicBezTo>
                  <a:pt x="5745854" y="1863090"/>
                  <a:pt x="5739713" y="1869231"/>
                  <a:pt x="5732138" y="1869231"/>
                </a:cubicBezTo>
                <a:cubicBezTo>
                  <a:pt x="5724563" y="1869231"/>
                  <a:pt x="5718422" y="1863090"/>
                  <a:pt x="5718422" y="1855515"/>
                </a:cubicBezTo>
                <a:cubicBezTo>
                  <a:pt x="5718422" y="1847940"/>
                  <a:pt x="5724563" y="1841799"/>
                  <a:pt x="5732138" y="1841799"/>
                </a:cubicBezTo>
                <a:close/>
                <a:moveTo>
                  <a:pt x="4624994" y="1839152"/>
                </a:moveTo>
                <a:cubicBezTo>
                  <a:pt x="4632569" y="1839152"/>
                  <a:pt x="4638710" y="1845293"/>
                  <a:pt x="4638710" y="1852868"/>
                </a:cubicBezTo>
                <a:cubicBezTo>
                  <a:pt x="4638710" y="1860443"/>
                  <a:pt x="4632569" y="1866584"/>
                  <a:pt x="4624994" y="1866584"/>
                </a:cubicBezTo>
                <a:cubicBezTo>
                  <a:pt x="4617419" y="1866584"/>
                  <a:pt x="4611278" y="1860443"/>
                  <a:pt x="4611278" y="1852868"/>
                </a:cubicBezTo>
                <a:cubicBezTo>
                  <a:pt x="4611278" y="1845293"/>
                  <a:pt x="4617419" y="1839152"/>
                  <a:pt x="4624994" y="1839152"/>
                </a:cubicBezTo>
                <a:close/>
                <a:moveTo>
                  <a:pt x="5792048" y="1837828"/>
                </a:moveTo>
                <a:cubicBezTo>
                  <a:pt x="5799623" y="1837828"/>
                  <a:pt x="5805764" y="1843969"/>
                  <a:pt x="5805764" y="1851544"/>
                </a:cubicBezTo>
                <a:cubicBezTo>
                  <a:pt x="5805764" y="1859119"/>
                  <a:pt x="5799623" y="1865260"/>
                  <a:pt x="5792048" y="1865260"/>
                </a:cubicBezTo>
                <a:cubicBezTo>
                  <a:pt x="5784473" y="1865260"/>
                  <a:pt x="5778332" y="1859119"/>
                  <a:pt x="5778332" y="1851544"/>
                </a:cubicBezTo>
                <a:cubicBezTo>
                  <a:pt x="5778332" y="1843969"/>
                  <a:pt x="5784473" y="1837828"/>
                  <a:pt x="5792048" y="1837828"/>
                </a:cubicBezTo>
                <a:close/>
                <a:moveTo>
                  <a:pt x="4995037" y="1836174"/>
                </a:moveTo>
                <a:cubicBezTo>
                  <a:pt x="5002612" y="1836174"/>
                  <a:pt x="5008753" y="1842315"/>
                  <a:pt x="5008753" y="1849890"/>
                </a:cubicBezTo>
                <a:cubicBezTo>
                  <a:pt x="5008753" y="1857465"/>
                  <a:pt x="5002612" y="1863606"/>
                  <a:pt x="4995037" y="1863606"/>
                </a:cubicBezTo>
                <a:cubicBezTo>
                  <a:pt x="4987462" y="1863606"/>
                  <a:pt x="4981321" y="1857465"/>
                  <a:pt x="4981321" y="1849890"/>
                </a:cubicBezTo>
                <a:cubicBezTo>
                  <a:pt x="4981321" y="1842315"/>
                  <a:pt x="4987462" y="1836174"/>
                  <a:pt x="4995037" y="1836174"/>
                </a:cubicBezTo>
                <a:close/>
                <a:moveTo>
                  <a:pt x="4811670" y="1836174"/>
                </a:moveTo>
                <a:cubicBezTo>
                  <a:pt x="4819245" y="1836174"/>
                  <a:pt x="4825386" y="1842315"/>
                  <a:pt x="4825386" y="1849890"/>
                </a:cubicBezTo>
                <a:cubicBezTo>
                  <a:pt x="4825386" y="1857465"/>
                  <a:pt x="4819245" y="1863606"/>
                  <a:pt x="4811670" y="1863606"/>
                </a:cubicBezTo>
                <a:cubicBezTo>
                  <a:pt x="4804095" y="1863606"/>
                  <a:pt x="4797954" y="1857465"/>
                  <a:pt x="4797954" y="1849890"/>
                </a:cubicBezTo>
                <a:cubicBezTo>
                  <a:pt x="4797954" y="1842315"/>
                  <a:pt x="4804095" y="1836174"/>
                  <a:pt x="4811670" y="1836174"/>
                </a:cubicBezTo>
                <a:close/>
                <a:moveTo>
                  <a:pt x="5851292" y="1834519"/>
                </a:moveTo>
                <a:cubicBezTo>
                  <a:pt x="5858867" y="1834519"/>
                  <a:pt x="5865008" y="1840660"/>
                  <a:pt x="5865008" y="1848235"/>
                </a:cubicBezTo>
                <a:cubicBezTo>
                  <a:pt x="5865008" y="1855810"/>
                  <a:pt x="5858867" y="1861951"/>
                  <a:pt x="5851292" y="1861951"/>
                </a:cubicBezTo>
                <a:cubicBezTo>
                  <a:pt x="5843717" y="1861951"/>
                  <a:pt x="5837576" y="1855810"/>
                  <a:pt x="5837576" y="1848235"/>
                </a:cubicBezTo>
                <a:cubicBezTo>
                  <a:pt x="5837576" y="1840660"/>
                  <a:pt x="5843717" y="1834519"/>
                  <a:pt x="5851292" y="1834519"/>
                </a:cubicBezTo>
                <a:close/>
                <a:moveTo>
                  <a:pt x="3001845" y="1833196"/>
                </a:moveTo>
                <a:cubicBezTo>
                  <a:pt x="3009420" y="1833196"/>
                  <a:pt x="3015561" y="1839337"/>
                  <a:pt x="3015561" y="1846912"/>
                </a:cubicBezTo>
                <a:cubicBezTo>
                  <a:pt x="3015561" y="1854487"/>
                  <a:pt x="3009420" y="1860628"/>
                  <a:pt x="3001845" y="1860628"/>
                </a:cubicBezTo>
                <a:cubicBezTo>
                  <a:pt x="2994270" y="1860628"/>
                  <a:pt x="2988129" y="1854487"/>
                  <a:pt x="2988129" y="1846912"/>
                </a:cubicBezTo>
                <a:cubicBezTo>
                  <a:pt x="2988129" y="1839337"/>
                  <a:pt x="2994270" y="1833196"/>
                  <a:pt x="3001845" y="1833196"/>
                </a:cubicBezTo>
                <a:close/>
                <a:moveTo>
                  <a:pt x="5449478" y="1832865"/>
                </a:moveTo>
                <a:cubicBezTo>
                  <a:pt x="5457053" y="1832865"/>
                  <a:pt x="5463194" y="1839006"/>
                  <a:pt x="5463194" y="1846581"/>
                </a:cubicBezTo>
                <a:cubicBezTo>
                  <a:pt x="5463194" y="1854156"/>
                  <a:pt x="5457053" y="1860297"/>
                  <a:pt x="5449478" y="1860297"/>
                </a:cubicBezTo>
                <a:cubicBezTo>
                  <a:pt x="5441903" y="1860297"/>
                  <a:pt x="5435762" y="1854156"/>
                  <a:pt x="5435762" y="1846581"/>
                </a:cubicBezTo>
                <a:cubicBezTo>
                  <a:pt x="5435762" y="1839006"/>
                  <a:pt x="5441903" y="1832865"/>
                  <a:pt x="5449478" y="1832865"/>
                </a:cubicBezTo>
                <a:close/>
                <a:moveTo>
                  <a:pt x="2894683" y="1832202"/>
                </a:moveTo>
                <a:cubicBezTo>
                  <a:pt x="2902259" y="1832202"/>
                  <a:pt x="2908401" y="1838343"/>
                  <a:pt x="2908401" y="1845918"/>
                </a:cubicBezTo>
                <a:cubicBezTo>
                  <a:pt x="2908401" y="1853493"/>
                  <a:pt x="2902259" y="1859634"/>
                  <a:pt x="2894683" y="1859634"/>
                </a:cubicBezTo>
                <a:cubicBezTo>
                  <a:pt x="2887107" y="1859634"/>
                  <a:pt x="2880973" y="1853493"/>
                  <a:pt x="2880973" y="1845918"/>
                </a:cubicBezTo>
                <a:cubicBezTo>
                  <a:pt x="2880973" y="1838343"/>
                  <a:pt x="2887107" y="1832202"/>
                  <a:pt x="2894683" y="1832202"/>
                </a:cubicBezTo>
                <a:close/>
                <a:moveTo>
                  <a:pt x="5909876" y="1831872"/>
                </a:moveTo>
                <a:cubicBezTo>
                  <a:pt x="5917451" y="1831872"/>
                  <a:pt x="5923592" y="1838013"/>
                  <a:pt x="5923592" y="1845588"/>
                </a:cubicBezTo>
                <a:cubicBezTo>
                  <a:pt x="5923592" y="1853163"/>
                  <a:pt x="5917451" y="1859304"/>
                  <a:pt x="5909876" y="1859304"/>
                </a:cubicBezTo>
                <a:cubicBezTo>
                  <a:pt x="5902301" y="1859304"/>
                  <a:pt x="5896160" y="1853163"/>
                  <a:pt x="5896160" y="1845588"/>
                </a:cubicBezTo>
                <a:cubicBezTo>
                  <a:pt x="5896160" y="1838013"/>
                  <a:pt x="5902301" y="1831872"/>
                  <a:pt x="5909876" y="1831872"/>
                </a:cubicBezTo>
                <a:close/>
                <a:moveTo>
                  <a:pt x="2788106" y="1831541"/>
                </a:moveTo>
                <a:cubicBezTo>
                  <a:pt x="2795681" y="1831541"/>
                  <a:pt x="2801822" y="1837682"/>
                  <a:pt x="2801822" y="1845257"/>
                </a:cubicBezTo>
                <a:cubicBezTo>
                  <a:pt x="2801822" y="1852832"/>
                  <a:pt x="2795681" y="1858973"/>
                  <a:pt x="2788106" y="1858973"/>
                </a:cubicBezTo>
                <a:cubicBezTo>
                  <a:pt x="2780532" y="1858973"/>
                  <a:pt x="2774389" y="1852832"/>
                  <a:pt x="2774389" y="1845257"/>
                </a:cubicBezTo>
                <a:cubicBezTo>
                  <a:pt x="2774389" y="1837682"/>
                  <a:pt x="2780532" y="1831541"/>
                  <a:pt x="2788106" y="1831541"/>
                </a:cubicBezTo>
                <a:close/>
                <a:moveTo>
                  <a:pt x="4949360" y="1830878"/>
                </a:moveTo>
                <a:cubicBezTo>
                  <a:pt x="4956935" y="1830878"/>
                  <a:pt x="4963076" y="1837019"/>
                  <a:pt x="4963076" y="1844594"/>
                </a:cubicBezTo>
                <a:cubicBezTo>
                  <a:pt x="4963076" y="1852169"/>
                  <a:pt x="4956935" y="1858310"/>
                  <a:pt x="4949360" y="1858310"/>
                </a:cubicBezTo>
                <a:cubicBezTo>
                  <a:pt x="4941785" y="1858310"/>
                  <a:pt x="4935644" y="1852169"/>
                  <a:pt x="4935644" y="1844594"/>
                </a:cubicBezTo>
                <a:cubicBezTo>
                  <a:pt x="4935644" y="1837019"/>
                  <a:pt x="4941785" y="1830878"/>
                  <a:pt x="4949360" y="1830878"/>
                </a:cubicBezTo>
                <a:close/>
                <a:moveTo>
                  <a:pt x="4857344" y="1830878"/>
                </a:moveTo>
                <a:cubicBezTo>
                  <a:pt x="4864919" y="1830878"/>
                  <a:pt x="4871060" y="1837019"/>
                  <a:pt x="4871060" y="1844594"/>
                </a:cubicBezTo>
                <a:cubicBezTo>
                  <a:pt x="4871060" y="1852169"/>
                  <a:pt x="4864919" y="1858310"/>
                  <a:pt x="4857344" y="1858310"/>
                </a:cubicBezTo>
                <a:cubicBezTo>
                  <a:pt x="4849769" y="1858310"/>
                  <a:pt x="4843628" y="1852169"/>
                  <a:pt x="4843628" y="1844594"/>
                </a:cubicBezTo>
                <a:cubicBezTo>
                  <a:pt x="4843628" y="1837019"/>
                  <a:pt x="4849769" y="1830878"/>
                  <a:pt x="4857344" y="1830878"/>
                </a:cubicBezTo>
                <a:close/>
                <a:moveTo>
                  <a:pt x="5275049" y="1830548"/>
                </a:moveTo>
                <a:cubicBezTo>
                  <a:pt x="5282624" y="1830548"/>
                  <a:pt x="5288765" y="1836689"/>
                  <a:pt x="5288765" y="1844264"/>
                </a:cubicBezTo>
                <a:cubicBezTo>
                  <a:pt x="5288765" y="1851839"/>
                  <a:pt x="5282624" y="1857980"/>
                  <a:pt x="5275049" y="1857980"/>
                </a:cubicBezTo>
                <a:cubicBezTo>
                  <a:pt x="5267474" y="1857980"/>
                  <a:pt x="5261333" y="1851839"/>
                  <a:pt x="5261333" y="1844264"/>
                </a:cubicBezTo>
                <a:cubicBezTo>
                  <a:pt x="5261333" y="1836689"/>
                  <a:pt x="5267474" y="1830548"/>
                  <a:pt x="5275049" y="1830548"/>
                </a:cubicBezTo>
                <a:close/>
                <a:moveTo>
                  <a:pt x="2681860" y="1830548"/>
                </a:moveTo>
                <a:cubicBezTo>
                  <a:pt x="2689434" y="1830548"/>
                  <a:pt x="2695573" y="1836689"/>
                  <a:pt x="2695573" y="1844264"/>
                </a:cubicBezTo>
                <a:cubicBezTo>
                  <a:pt x="2695573" y="1851839"/>
                  <a:pt x="2689434" y="1857980"/>
                  <a:pt x="2681860" y="1857980"/>
                </a:cubicBezTo>
                <a:cubicBezTo>
                  <a:pt x="2674289" y="1857980"/>
                  <a:pt x="2668142" y="1851839"/>
                  <a:pt x="2668142" y="1844264"/>
                </a:cubicBezTo>
                <a:cubicBezTo>
                  <a:pt x="2668142" y="1836689"/>
                  <a:pt x="2674289" y="1830548"/>
                  <a:pt x="2681860" y="1830548"/>
                </a:cubicBezTo>
                <a:close/>
                <a:moveTo>
                  <a:pt x="2575944" y="1830214"/>
                </a:moveTo>
                <a:cubicBezTo>
                  <a:pt x="2583523" y="1830214"/>
                  <a:pt x="2589665" y="1836355"/>
                  <a:pt x="2589665" y="1843930"/>
                </a:cubicBezTo>
                <a:cubicBezTo>
                  <a:pt x="2589665" y="1851505"/>
                  <a:pt x="2583523" y="1857646"/>
                  <a:pt x="2575944" y="1857646"/>
                </a:cubicBezTo>
                <a:cubicBezTo>
                  <a:pt x="2568370" y="1857646"/>
                  <a:pt x="2562228" y="1851505"/>
                  <a:pt x="2562228" y="1843930"/>
                </a:cubicBezTo>
                <a:cubicBezTo>
                  <a:pt x="2562228" y="1836355"/>
                  <a:pt x="2568370" y="1830214"/>
                  <a:pt x="2575944" y="1830214"/>
                </a:cubicBezTo>
                <a:close/>
                <a:moveTo>
                  <a:pt x="5160860" y="1829884"/>
                </a:moveTo>
                <a:cubicBezTo>
                  <a:pt x="5168435" y="1829884"/>
                  <a:pt x="5174576" y="1836025"/>
                  <a:pt x="5174576" y="1843600"/>
                </a:cubicBezTo>
                <a:cubicBezTo>
                  <a:pt x="5174576" y="1851175"/>
                  <a:pt x="5168435" y="1857316"/>
                  <a:pt x="5160860" y="1857316"/>
                </a:cubicBezTo>
                <a:cubicBezTo>
                  <a:pt x="5153285" y="1857316"/>
                  <a:pt x="5147144" y="1851175"/>
                  <a:pt x="5147144" y="1843600"/>
                </a:cubicBezTo>
                <a:cubicBezTo>
                  <a:pt x="5147144" y="1836025"/>
                  <a:pt x="5153285" y="1829884"/>
                  <a:pt x="5160860" y="1829884"/>
                </a:cubicBezTo>
                <a:close/>
                <a:moveTo>
                  <a:pt x="2470362" y="1829554"/>
                </a:moveTo>
                <a:cubicBezTo>
                  <a:pt x="2477939" y="1829554"/>
                  <a:pt x="2484076" y="1835695"/>
                  <a:pt x="2484076" y="1843270"/>
                </a:cubicBezTo>
                <a:cubicBezTo>
                  <a:pt x="2484076" y="1850845"/>
                  <a:pt x="2477939" y="1856986"/>
                  <a:pt x="2470362" y="1856986"/>
                </a:cubicBezTo>
                <a:cubicBezTo>
                  <a:pt x="2462791" y="1856986"/>
                  <a:pt x="2456645" y="1850845"/>
                  <a:pt x="2456645" y="1843270"/>
                </a:cubicBezTo>
                <a:cubicBezTo>
                  <a:pt x="2456645" y="1835695"/>
                  <a:pt x="2462791" y="1829554"/>
                  <a:pt x="2470362" y="1829554"/>
                </a:cubicBezTo>
                <a:close/>
                <a:moveTo>
                  <a:pt x="5967799" y="1829224"/>
                </a:moveTo>
                <a:cubicBezTo>
                  <a:pt x="5975374" y="1829224"/>
                  <a:pt x="5981515" y="1835365"/>
                  <a:pt x="5981515" y="1842940"/>
                </a:cubicBezTo>
                <a:cubicBezTo>
                  <a:pt x="5981515" y="1850515"/>
                  <a:pt x="5975374" y="1856656"/>
                  <a:pt x="5967799" y="1856656"/>
                </a:cubicBezTo>
                <a:cubicBezTo>
                  <a:pt x="5960224" y="1856656"/>
                  <a:pt x="5954083" y="1850515"/>
                  <a:pt x="5954083" y="1842940"/>
                </a:cubicBezTo>
                <a:cubicBezTo>
                  <a:pt x="5954083" y="1835365"/>
                  <a:pt x="5960224" y="1829224"/>
                  <a:pt x="5967799" y="1829224"/>
                </a:cubicBezTo>
                <a:close/>
                <a:moveTo>
                  <a:pt x="4903352" y="1829224"/>
                </a:moveTo>
                <a:cubicBezTo>
                  <a:pt x="4910927" y="1829224"/>
                  <a:pt x="4917068" y="1835365"/>
                  <a:pt x="4917068" y="1842940"/>
                </a:cubicBezTo>
                <a:cubicBezTo>
                  <a:pt x="4917068" y="1850515"/>
                  <a:pt x="4910927" y="1856656"/>
                  <a:pt x="4903352" y="1856656"/>
                </a:cubicBezTo>
                <a:cubicBezTo>
                  <a:pt x="4895777" y="1856656"/>
                  <a:pt x="4889636" y="1850515"/>
                  <a:pt x="4889636" y="1842940"/>
                </a:cubicBezTo>
                <a:cubicBezTo>
                  <a:pt x="4889636" y="1835365"/>
                  <a:pt x="4895777" y="1829224"/>
                  <a:pt x="4903352" y="1829224"/>
                </a:cubicBezTo>
                <a:close/>
                <a:moveTo>
                  <a:pt x="2365107" y="1828890"/>
                </a:moveTo>
                <a:cubicBezTo>
                  <a:pt x="2372682" y="1828890"/>
                  <a:pt x="2378821" y="1835031"/>
                  <a:pt x="2378821" y="1842606"/>
                </a:cubicBezTo>
                <a:cubicBezTo>
                  <a:pt x="2378821" y="1850181"/>
                  <a:pt x="2372682" y="1856322"/>
                  <a:pt x="2365107" y="1856322"/>
                </a:cubicBezTo>
                <a:cubicBezTo>
                  <a:pt x="2357533" y="1856322"/>
                  <a:pt x="2351393" y="1850181"/>
                  <a:pt x="2351393" y="1842606"/>
                </a:cubicBezTo>
                <a:cubicBezTo>
                  <a:pt x="2351393" y="1835031"/>
                  <a:pt x="2357533" y="1828890"/>
                  <a:pt x="2365107" y="1828890"/>
                </a:cubicBezTo>
                <a:close/>
                <a:moveTo>
                  <a:pt x="2259858" y="1828560"/>
                </a:moveTo>
                <a:cubicBezTo>
                  <a:pt x="2267435" y="1828560"/>
                  <a:pt x="2273568" y="1834701"/>
                  <a:pt x="2273568" y="1842276"/>
                </a:cubicBezTo>
                <a:cubicBezTo>
                  <a:pt x="2273568" y="1849851"/>
                  <a:pt x="2267435" y="1855992"/>
                  <a:pt x="2259858" y="1855992"/>
                </a:cubicBezTo>
                <a:cubicBezTo>
                  <a:pt x="2252279" y="1855992"/>
                  <a:pt x="2246140" y="1849851"/>
                  <a:pt x="2246140" y="1842276"/>
                </a:cubicBezTo>
                <a:cubicBezTo>
                  <a:pt x="2246140" y="1834701"/>
                  <a:pt x="2252279" y="1828560"/>
                  <a:pt x="2259858" y="1828560"/>
                </a:cubicBezTo>
                <a:close/>
                <a:moveTo>
                  <a:pt x="2154932" y="1828230"/>
                </a:moveTo>
                <a:cubicBezTo>
                  <a:pt x="2162504" y="1828230"/>
                  <a:pt x="2168646" y="1834371"/>
                  <a:pt x="2168646" y="1841946"/>
                </a:cubicBezTo>
                <a:cubicBezTo>
                  <a:pt x="2168646" y="1849521"/>
                  <a:pt x="2162504" y="1855662"/>
                  <a:pt x="2154932" y="1855662"/>
                </a:cubicBezTo>
                <a:cubicBezTo>
                  <a:pt x="2147357" y="1855662"/>
                  <a:pt x="2141217" y="1849521"/>
                  <a:pt x="2141217" y="1841946"/>
                </a:cubicBezTo>
                <a:cubicBezTo>
                  <a:pt x="2141217" y="1834371"/>
                  <a:pt x="2147357" y="1828230"/>
                  <a:pt x="2154932" y="1828230"/>
                </a:cubicBezTo>
                <a:close/>
                <a:moveTo>
                  <a:pt x="2050008" y="1827900"/>
                </a:moveTo>
                <a:cubicBezTo>
                  <a:pt x="2057586" y="1827900"/>
                  <a:pt x="2063726" y="1834041"/>
                  <a:pt x="2063726" y="1841616"/>
                </a:cubicBezTo>
                <a:cubicBezTo>
                  <a:pt x="2063726" y="1849191"/>
                  <a:pt x="2057586" y="1855332"/>
                  <a:pt x="2050008" y="1855332"/>
                </a:cubicBezTo>
                <a:cubicBezTo>
                  <a:pt x="2042436" y="1855332"/>
                  <a:pt x="2036289" y="1849191"/>
                  <a:pt x="2036289" y="1841616"/>
                </a:cubicBezTo>
                <a:cubicBezTo>
                  <a:pt x="2036289" y="1834041"/>
                  <a:pt x="2042436" y="1827900"/>
                  <a:pt x="2050008" y="1827900"/>
                </a:cubicBezTo>
                <a:close/>
                <a:moveTo>
                  <a:pt x="1945417" y="1827570"/>
                </a:moveTo>
                <a:cubicBezTo>
                  <a:pt x="1952993" y="1827570"/>
                  <a:pt x="1959132" y="1833711"/>
                  <a:pt x="1959132" y="1841286"/>
                </a:cubicBezTo>
                <a:cubicBezTo>
                  <a:pt x="1959132" y="1848861"/>
                  <a:pt x="1952993" y="1855002"/>
                  <a:pt x="1945417" y="1855002"/>
                </a:cubicBezTo>
                <a:cubicBezTo>
                  <a:pt x="1937845" y="1855002"/>
                  <a:pt x="1931705" y="1848861"/>
                  <a:pt x="1931705" y="1841286"/>
                </a:cubicBezTo>
                <a:cubicBezTo>
                  <a:pt x="1931705" y="1833711"/>
                  <a:pt x="1937845" y="1827570"/>
                  <a:pt x="1945417" y="1827570"/>
                </a:cubicBezTo>
                <a:close/>
                <a:moveTo>
                  <a:pt x="1841158" y="1827236"/>
                </a:moveTo>
                <a:cubicBezTo>
                  <a:pt x="1848731" y="1827236"/>
                  <a:pt x="1854874" y="1833377"/>
                  <a:pt x="1854874" y="1840952"/>
                </a:cubicBezTo>
                <a:cubicBezTo>
                  <a:pt x="1854874" y="1848527"/>
                  <a:pt x="1848731" y="1854668"/>
                  <a:pt x="1841158" y="1854668"/>
                </a:cubicBezTo>
                <a:cubicBezTo>
                  <a:pt x="1833584" y="1854668"/>
                  <a:pt x="1827443" y="1848527"/>
                  <a:pt x="1827443" y="1840952"/>
                </a:cubicBezTo>
                <a:cubicBezTo>
                  <a:pt x="1827443" y="1833377"/>
                  <a:pt x="1833584" y="1827236"/>
                  <a:pt x="1841158" y="1827236"/>
                </a:cubicBezTo>
                <a:close/>
                <a:moveTo>
                  <a:pt x="6025392" y="1826906"/>
                </a:moveTo>
                <a:cubicBezTo>
                  <a:pt x="6032967" y="1826906"/>
                  <a:pt x="6039108" y="1833047"/>
                  <a:pt x="6039108" y="1840622"/>
                </a:cubicBezTo>
                <a:cubicBezTo>
                  <a:pt x="6039108" y="1848197"/>
                  <a:pt x="6032967" y="1854338"/>
                  <a:pt x="6025392" y="1854338"/>
                </a:cubicBezTo>
                <a:cubicBezTo>
                  <a:pt x="6017817" y="1854338"/>
                  <a:pt x="6011676" y="1848197"/>
                  <a:pt x="6011676" y="1840622"/>
                </a:cubicBezTo>
                <a:cubicBezTo>
                  <a:pt x="6011676" y="1833047"/>
                  <a:pt x="6017817" y="1826906"/>
                  <a:pt x="6025392" y="1826906"/>
                </a:cubicBezTo>
                <a:close/>
                <a:moveTo>
                  <a:pt x="1736563" y="1826906"/>
                </a:moveTo>
                <a:cubicBezTo>
                  <a:pt x="1744136" y="1826906"/>
                  <a:pt x="1750281" y="1833047"/>
                  <a:pt x="1750281" y="1840622"/>
                </a:cubicBezTo>
                <a:cubicBezTo>
                  <a:pt x="1750281" y="1848197"/>
                  <a:pt x="1744136" y="1854338"/>
                  <a:pt x="1736563" y="1854338"/>
                </a:cubicBezTo>
                <a:cubicBezTo>
                  <a:pt x="1728987" y="1854338"/>
                  <a:pt x="1722849" y="1848197"/>
                  <a:pt x="1722849" y="1840622"/>
                </a:cubicBezTo>
                <a:cubicBezTo>
                  <a:pt x="1722849" y="1833047"/>
                  <a:pt x="1728987" y="1826906"/>
                  <a:pt x="1736563" y="1826906"/>
                </a:cubicBezTo>
                <a:close/>
                <a:moveTo>
                  <a:pt x="1632307" y="1826906"/>
                </a:moveTo>
                <a:cubicBezTo>
                  <a:pt x="1639880" y="1826906"/>
                  <a:pt x="1646019" y="1833047"/>
                  <a:pt x="1646019" y="1840622"/>
                </a:cubicBezTo>
                <a:cubicBezTo>
                  <a:pt x="1646019" y="1848197"/>
                  <a:pt x="1639880" y="1854338"/>
                  <a:pt x="1632307" y="1854338"/>
                </a:cubicBezTo>
                <a:cubicBezTo>
                  <a:pt x="1624731" y="1854338"/>
                  <a:pt x="1618591" y="1848197"/>
                  <a:pt x="1618591" y="1840622"/>
                </a:cubicBezTo>
                <a:cubicBezTo>
                  <a:pt x="1618591" y="1833047"/>
                  <a:pt x="1624731" y="1826906"/>
                  <a:pt x="1632307" y="1826906"/>
                </a:cubicBezTo>
                <a:close/>
                <a:moveTo>
                  <a:pt x="1528379" y="1826576"/>
                </a:moveTo>
                <a:cubicBezTo>
                  <a:pt x="1535952" y="1826576"/>
                  <a:pt x="1542092" y="1832717"/>
                  <a:pt x="1542092" y="1840292"/>
                </a:cubicBezTo>
                <a:cubicBezTo>
                  <a:pt x="1542092" y="1847867"/>
                  <a:pt x="1535952" y="1854008"/>
                  <a:pt x="1528379" y="1854008"/>
                </a:cubicBezTo>
                <a:cubicBezTo>
                  <a:pt x="1520798" y="1854008"/>
                  <a:pt x="1514660" y="1847867"/>
                  <a:pt x="1514660" y="1840292"/>
                </a:cubicBezTo>
                <a:cubicBezTo>
                  <a:pt x="1514660" y="1832717"/>
                  <a:pt x="1520798" y="1826576"/>
                  <a:pt x="1528379" y="1826576"/>
                </a:cubicBezTo>
                <a:close/>
                <a:moveTo>
                  <a:pt x="1424114" y="1826246"/>
                </a:moveTo>
                <a:cubicBezTo>
                  <a:pt x="1431689" y="1826246"/>
                  <a:pt x="1437833" y="1832387"/>
                  <a:pt x="1437833" y="1839962"/>
                </a:cubicBezTo>
                <a:cubicBezTo>
                  <a:pt x="1437833" y="1847537"/>
                  <a:pt x="1431689" y="1853678"/>
                  <a:pt x="1424114" y="1853678"/>
                </a:cubicBezTo>
                <a:cubicBezTo>
                  <a:pt x="1416545" y="1853678"/>
                  <a:pt x="1410404" y="1847537"/>
                  <a:pt x="1410404" y="1839962"/>
                </a:cubicBezTo>
                <a:cubicBezTo>
                  <a:pt x="1410404" y="1832387"/>
                  <a:pt x="1416545" y="1826246"/>
                  <a:pt x="1424114" y="1826246"/>
                </a:cubicBezTo>
                <a:close/>
                <a:moveTo>
                  <a:pt x="1320190" y="1826246"/>
                </a:moveTo>
                <a:cubicBezTo>
                  <a:pt x="1327764" y="1826246"/>
                  <a:pt x="1333909" y="1832387"/>
                  <a:pt x="1333909" y="1839962"/>
                </a:cubicBezTo>
                <a:cubicBezTo>
                  <a:pt x="1333909" y="1847537"/>
                  <a:pt x="1327764" y="1853678"/>
                  <a:pt x="1320190" y="1853678"/>
                </a:cubicBezTo>
                <a:cubicBezTo>
                  <a:pt x="1312610" y="1853678"/>
                  <a:pt x="1306476" y="1847537"/>
                  <a:pt x="1306476" y="1839962"/>
                </a:cubicBezTo>
                <a:cubicBezTo>
                  <a:pt x="1306476" y="1832387"/>
                  <a:pt x="1312610" y="1826246"/>
                  <a:pt x="1320190" y="1826246"/>
                </a:cubicBezTo>
                <a:close/>
                <a:moveTo>
                  <a:pt x="6082321" y="1824918"/>
                </a:moveTo>
                <a:cubicBezTo>
                  <a:pt x="6089896" y="1824918"/>
                  <a:pt x="6096037" y="1831059"/>
                  <a:pt x="6096037" y="1838634"/>
                </a:cubicBezTo>
                <a:cubicBezTo>
                  <a:pt x="6096037" y="1846209"/>
                  <a:pt x="6089896" y="1852350"/>
                  <a:pt x="6082321" y="1852350"/>
                </a:cubicBezTo>
                <a:cubicBezTo>
                  <a:pt x="6074746" y="1852350"/>
                  <a:pt x="6068605" y="1846209"/>
                  <a:pt x="6068605" y="1838634"/>
                </a:cubicBezTo>
                <a:cubicBezTo>
                  <a:pt x="6068605" y="1831059"/>
                  <a:pt x="6074746" y="1824918"/>
                  <a:pt x="6082321" y="1824918"/>
                </a:cubicBezTo>
                <a:close/>
                <a:moveTo>
                  <a:pt x="5515012" y="1824258"/>
                </a:moveTo>
                <a:cubicBezTo>
                  <a:pt x="5522587" y="1824258"/>
                  <a:pt x="5528728" y="1830399"/>
                  <a:pt x="5528728" y="1837974"/>
                </a:cubicBezTo>
                <a:cubicBezTo>
                  <a:pt x="5528728" y="1845549"/>
                  <a:pt x="5522587" y="1851690"/>
                  <a:pt x="5515012" y="1851690"/>
                </a:cubicBezTo>
                <a:cubicBezTo>
                  <a:pt x="5507437" y="1851690"/>
                  <a:pt x="5501296" y="1845549"/>
                  <a:pt x="5501296" y="1837974"/>
                </a:cubicBezTo>
                <a:cubicBezTo>
                  <a:pt x="5501296" y="1830399"/>
                  <a:pt x="5507437" y="1824258"/>
                  <a:pt x="5515012" y="1824258"/>
                </a:cubicBezTo>
                <a:close/>
                <a:moveTo>
                  <a:pt x="6138917" y="1823264"/>
                </a:moveTo>
                <a:cubicBezTo>
                  <a:pt x="6146492" y="1823264"/>
                  <a:pt x="6152633" y="1829405"/>
                  <a:pt x="6152633" y="1836980"/>
                </a:cubicBezTo>
                <a:cubicBezTo>
                  <a:pt x="6152633" y="1844555"/>
                  <a:pt x="6146492" y="1850696"/>
                  <a:pt x="6138917" y="1850696"/>
                </a:cubicBezTo>
                <a:cubicBezTo>
                  <a:pt x="6131342" y="1850696"/>
                  <a:pt x="6125201" y="1844555"/>
                  <a:pt x="6125201" y="1836980"/>
                </a:cubicBezTo>
                <a:cubicBezTo>
                  <a:pt x="6125201" y="1829405"/>
                  <a:pt x="6131342" y="1823264"/>
                  <a:pt x="6138917" y="1823264"/>
                </a:cubicBezTo>
                <a:close/>
                <a:moveTo>
                  <a:pt x="6195186" y="1821610"/>
                </a:moveTo>
                <a:cubicBezTo>
                  <a:pt x="6202761" y="1821610"/>
                  <a:pt x="6208902" y="1827751"/>
                  <a:pt x="6208902" y="1835326"/>
                </a:cubicBezTo>
                <a:cubicBezTo>
                  <a:pt x="6208902" y="1842901"/>
                  <a:pt x="6202761" y="1849042"/>
                  <a:pt x="6195186" y="1849042"/>
                </a:cubicBezTo>
                <a:cubicBezTo>
                  <a:pt x="6187611" y="1849042"/>
                  <a:pt x="6181470" y="1842901"/>
                  <a:pt x="6181470" y="1835326"/>
                </a:cubicBezTo>
                <a:cubicBezTo>
                  <a:pt x="6181470" y="1827751"/>
                  <a:pt x="6187611" y="1821610"/>
                  <a:pt x="6195186" y="1821610"/>
                </a:cubicBezTo>
                <a:close/>
                <a:moveTo>
                  <a:pt x="4667361" y="1821280"/>
                </a:moveTo>
                <a:cubicBezTo>
                  <a:pt x="4674936" y="1821280"/>
                  <a:pt x="4681077" y="1827421"/>
                  <a:pt x="4681077" y="1834996"/>
                </a:cubicBezTo>
                <a:cubicBezTo>
                  <a:pt x="4681077" y="1842571"/>
                  <a:pt x="4674936" y="1848712"/>
                  <a:pt x="4667361" y="1848712"/>
                </a:cubicBezTo>
                <a:cubicBezTo>
                  <a:pt x="4659786" y="1848712"/>
                  <a:pt x="4653645" y="1842571"/>
                  <a:pt x="4653645" y="1834996"/>
                </a:cubicBezTo>
                <a:cubicBezTo>
                  <a:pt x="4653645" y="1827421"/>
                  <a:pt x="4659786" y="1821280"/>
                  <a:pt x="4667361" y="1821280"/>
                </a:cubicBezTo>
                <a:close/>
                <a:moveTo>
                  <a:pt x="6251122" y="1820286"/>
                </a:moveTo>
                <a:cubicBezTo>
                  <a:pt x="6258697" y="1820286"/>
                  <a:pt x="6264838" y="1826427"/>
                  <a:pt x="6264838" y="1834002"/>
                </a:cubicBezTo>
                <a:cubicBezTo>
                  <a:pt x="6264838" y="1841577"/>
                  <a:pt x="6258697" y="1847718"/>
                  <a:pt x="6251122" y="1847718"/>
                </a:cubicBezTo>
                <a:cubicBezTo>
                  <a:pt x="6243547" y="1847718"/>
                  <a:pt x="6237406" y="1841577"/>
                  <a:pt x="6237406" y="1834002"/>
                </a:cubicBezTo>
                <a:cubicBezTo>
                  <a:pt x="6237406" y="1826427"/>
                  <a:pt x="6243547" y="1820286"/>
                  <a:pt x="6251122" y="1820286"/>
                </a:cubicBezTo>
                <a:close/>
                <a:moveTo>
                  <a:pt x="6307057" y="1818962"/>
                </a:moveTo>
                <a:cubicBezTo>
                  <a:pt x="6314632" y="1818962"/>
                  <a:pt x="6320773" y="1825103"/>
                  <a:pt x="6320773" y="1832678"/>
                </a:cubicBezTo>
                <a:cubicBezTo>
                  <a:pt x="6320773" y="1840253"/>
                  <a:pt x="6314632" y="1846394"/>
                  <a:pt x="6307057" y="1846394"/>
                </a:cubicBezTo>
                <a:cubicBezTo>
                  <a:pt x="6299482" y="1846394"/>
                  <a:pt x="6293341" y="1840253"/>
                  <a:pt x="6293341" y="1832678"/>
                </a:cubicBezTo>
                <a:cubicBezTo>
                  <a:pt x="6293341" y="1825103"/>
                  <a:pt x="6299482" y="1818962"/>
                  <a:pt x="6307057" y="1818962"/>
                </a:cubicBezTo>
                <a:close/>
                <a:moveTo>
                  <a:pt x="6362333" y="1817638"/>
                </a:moveTo>
                <a:cubicBezTo>
                  <a:pt x="6369908" y="1817638"/>
                  <a:pt x="6376049" y="1823779"/>
                  <a:pt x="6376049" y="1831354"/>
                </a:cubicBezTo>
                <a:cubicBezTo>
                  <a:pt x="6376049" y="1838929"/>
                  <a:pt x="6369908" y="1845070"/>
                  <a:pt x="6362333" y="1845070"/>
                </a:cubicBezTo>
                <a:cubicBezTo>
                  <a:pt x="6354758" y="1845070"/>
                  <a:pt x="6348617" y="1838929"/>
                  <a:pt x="6348617" y="1831354"/>
                </a:cubicBezTo>
                <a:cubicBezTo>
                  <a:pt x="6348617" y="1823779"/>
                  <a:pt x="6354758" y="1817638"/>
                  <a:pt x="6362333" y="1817638"/>
                </a:cubicBezTo>
                <a:close/>
                <a:moveTo>
                  <a:pt x="6417278" y="1816645"/>
                </a:moveTo>
                <a:cubicBezTo>
                  <a:pt x="6424853" y="1816645"/>
                  <a:pt x="6430994" y="1822786"/>
                  <a:pt x="6430994" y="1830361"/>
                </a:cubicBezTo>
                <a:cubicBezTo>
                  <a:pt x="6430994" y="1837936"/>
                  <a:pt x="6424853" y="1844077"/>
                  <a:pt x="6417278" y="1844077"/>
                </a:cubicBezTo>
                <a:cubicBezTo>
                  <a:pt x="6409703" y="1844077"/>
                  <a:pt x="6403562" y="1837936"/>
                  <a:pt x="6403562" y="1830361"/>
                </a:cubicBezTo>
                <a:cubicBezTo>
                  <a:pt x="6403562" y="1822786"/>
                  <a:pt x="6409703" y="1816645"/>
                  <a:pt x="6417278" y="1816645"/>
                </a:cubicBezTo>
                <a:close/>
                <a:moveTo>
                  <a:pt x="5579224" y="1816645"/>
                </a:moveTo>
                <a:cubicBezTo>
                  <a:pt x="5586799" y="1816645"/>
                  <a:pt x="5592940" y="1822786"/>
                  <a:pt x="5592940" y="1830361"/>
                </a:cubicBezTo>
                <a:cubicBezTo>
                  <a:pt x="5592940" y="1837936"/>
                  <a:pt x="5586799" y="1844077"/>
                  <a:pt x="5579224" y="1844077"/>
                </a:cubicBezTo>
                <a:cubicBezTo>
                  <a:pt x="5571649" y="1844077"/>
                  <a:pt x="5565508" y="1837936"/>
                  <a:pt x="5565508" y="1830361"/>
                </a:cubicBezTo>
                <a:cubicBezTo>
                  <a:pt x="5565508" y="1822786"/>
                  <a:pt x="5571649" y="1816645"/>
                  <a:pt x="5579224" y="1816645"/>
                </a:cubicBezTo>
                <a:close/>
                <a:moveTo>
                  <a:pt x="6472219" y="1815654"/>
                </a:moveTo>
                <a:cubicBezTo>
                  <a:pt x="6479794" y="1815654"/>
                  <a:pt x="6485935" y="1821795"/>
                  <a:pt x="6485935" y="1829370"/>
                </a:cubicBezTo>
                <a:cubicBezTo>
                  <a:pt x="6485935" y="1836945"/>
                  <a:pt x="6479794" y="1843086"/>
                  <a:pt x="6472219" y="1843086"/>
                </a:cubicBezTo>
                <a:cubicBezTo>
                  <a:pt x="6464644" y="1843086"/>
                  <a:pt x="6458503" y="1836945"/>
                  <a:pt x="6458503" y="1829370"/>
                </a:cubicBezTo>
                <a:cubicBezTo>
                  <a:pt x="6458503" y="1821795"/>
                  <a:pt x="6464644" y="1815654"/>
                  <a:pt x="6472219" y="1815654"/>
                </a:cubicBezTo>
                <a:close/>
                <a:moveTo>
                  <a:pt x="5345547" y="1815654"/>
                </a:moveTo>
                <a:cubicBezTo>
                  <a:pt x="5353122" y="1815654"/>
                  <a:pt x="5359263" y="1821795"/>
                  <a:pt x="5359263" y="1829370"/>
                </a:cubicBezTo>
                <a:cubicBezTo>
                  <a:pt x="5359263" y="1836945"/>
                  <a:pt x="5353122" y="1843086"/>
                  <a:pt x="5345547" y="1843086"/>
                </a:cubicBezTo>
                <a:cubicBezTo>
                  <a:pt x="5337972" y="1843086"/>
                  <a:pt x="5331831" y="1836945"/>
                  <a:pt x="5331831" y="1829370"/>
                </a:cubicBezTo>
                <a:cubicBezTo>
                  <a:pt x="5331831" y="1821795"/>
                  <a:pt x="5337972" y="1815654"/>
                  <a:pt x="5345547" y="1815654"/>
                </a:cubicBezTo>
                <a:close/>
                <a:moveTo>
                  <a:pt x="6527165" y="1814660"/>
                </a:moveTo>
                <a:cubicBezTo>
                  <a:pt x="6534740" y="1814660"/>
                  <a:pt x="6540881" y="1820801"/>
                  <a:pt x="6540881" y="1828376"/>
                </a:cubicBezTo>
                <a:cubicBezTo>
                  <a:pt x="6540881" y="1835951"/>
                  <a:pt x="6534740" y="1842092"/>
                  <a:pt x="6527165" y="1842092"/>
                </a:cubicBezTo>
                <a:cubicBezTo>
                  <a:pt x="6519590" y="1842092"/>
                  <a:pt x="6513449" y="1835951"/>
                  <a:pt x="6513449" y="1828376"/>
                </a:cubicBezTo>
                <a:cubicBezTo>
                  <a:pt x="6513449" y="1820801"/>
                  <a:pt x="6519590" y="1814660"/>
                  <a:pt x="6527165" y="1814660"/>
                </a:cubicBezTo>
                <a:close/>
                <a:moveTo>
                  <a:pt x="6581446" y="1813997"/>
                </a:moveTo>
                <a:cubicBezTo>
                  <a:pt x="6589021" y="1813997"/>
                  <a:pt x="6595162" y="1820138"/>
                  <a:pt x="6595162" y="1827713"/>
                </a:cubicBezTo>
                <a:cubicBezTo>
                  <a:pt x="6595162" y="1835288"/>
                  <a:pt x="6589021" y="1841429"/>
                  <a:pt x="6581446" y="1841429"/>
                </a:cubicBezTo>
                <a:cubicBezTo>
                  <a:pt x="6573871" y="1841429"/>
                  <a:pt x="6567730" y="1835288"/>
                  <a:pt x="6567730" y="1827713"/>
                </a:cubicBezTo>
                <a:cubicBezTo>
                  <a:pt x="6567730" y="1820138"/>
                  <a:pt x="6573871" y="1813997"/>
                  <a:pt x="6581446" y="1813997"/>
                </a:cubicBezTo>
                <a:close/>
                <a:moveTo>
                  <a:pt x="5117830" y="1813667"/>
                </a:moveTo>
                <a:cubicBezTo>
                  <a:pt x="5125405" y="1813667"/>
                  <a:pt x="5131546" y="1819808"/>
                  <a:pt x="5131546" y="1827383"/>
                </a:cubicBezTo>
                <a:cubicBezTo>
                  <a:pt x="5131546" y="1834958"/>
                  <a:pt x="5125405" y="1841099"/>
                  <a:pt x="5117830" y="1841099"/>
                </a:cubicBezTo>
                <a:cubicBezTo>
                  <a:pt x="5110255" y="1841099"/>
                  <a:pt x="5104114" y="1834958"/>
                  <a:pt x="5104114" y="1827383"/>
                </a:cubicBezTo>
                <a:cubicBezTo>
                  <a:pt x="5104114" y="1819808"/>
                  <a:pt x="5110255" y="1813667"/>
                  <a:pt x="5117830" y="1813667"/>
                </a:cubicBezTo>
                <a:close/>
                <a:moveTo>
                  <a:pt x="6635728" y="1813336"/>
                </a:moveTo>
                <a:cubicBezTo>
                  <a:pt x="6643303" y="1813336"/>
                  <a:pt x="6649444" y="1819477"/>
                  <a:pt x="6649444" y="1827052"/>
                </a:cubicBezTo>
                <a:cubicBezTo>
                  <a:pt x="6649444" y="1834627"/>
                  <a:pt x="6643303" y="1840768"/>
                  <a:pt x="6635728" y="1840768"/>
                </a:cubicBezTo>
                <a:cubicBezTo>
                  <a:pt x="6628153" y="1840768"/>
                  <a:pt x="6622012" y="1834627"/>
                  <a:pt x="6622012" y="1827052"/>
                </a:cubicBezTo>
                <a:cubicBezTo>
                  <a:pt x="6622012" y="1819477"/>
                  <a:pt x="6628153" y="1813336"/>
                  <a:pt x="6635728" y="1813336"/>
                </a:cubicBezTo>
                <a:close/>
                <a:moveTo>
                  <a:pt x="6690009" y="1812673"/>
                </a:moveTo>
                <a:cubicBezTo>
                  <a:pt x="6697584" y="1812673"/>
                  <a:pt x="6703725" y="1818814"/>
                  <a:pt x="6703725" y="1826389"/>
                </a:cubicBezTo>
                <a:cubicBezTo>
                  <a:pt x="6703725" y="1833964"/>
                  <a:pt x="6697584" y="1840105"/>
                  <a:pt x="6690009" y="1840105"/>
                </a:cubicBezTo>
                <a:cubicBezTo>
                  <a:pt x="6682434" y="1840105"/>
                  <a:pt x="6676293" y="1833964"/>
                  <a:pt x="6676293" y="1826389"/>
                </a:cubicBezTo>
                <a:cubicBezTo>
                  <a:pt x="6676293" y="1818814"/>
                  <a:pt x="6682434" y="1812673"/>
                  <a:pt x="6690009" y="1812673"/>
                </a:cubicBezTo>
                <a:close/>
                <a:moveTo>
                  <a:pt x="6743957" y="1812013"/>
                </a:moveTo>
                <a:cubicBezTo>
                  <a:pt x="6751532" y="1812013"/>
                  <a:pt x="6757673" y="1818154"/>
                  <a:pt x="6757673" y="1825729"/>
                </a:cubicBezTo>
                <a:cubicBezTo>
                  <a:pt x="6757673" y="1833304"/>
                  <a:pt x="6751532" y="1839445"/>
                  <a:pt x="6743957" y="1839445"/>
                </a:cubicBezTo>
                <a:cubicBezTo>
                  <a:pt x="6736382" y="1839445"/>
                  <a:pt x="6730241" y="1833304"/>
                  <a:pt x="6730241" y="1825729"/>
                </a:cubicBezTo>
                <a:cubicBezTo>
                  <a:pt x="6730241" y="1818154"/>
                  <a:pt x="6736382" y="1812013"/>
                  <a:pt x="6743957" y="1812013"/>
                </a:cubicBezTo>
                <a:close/>
                <a:moveTo>
                  <a:pt x="6797908" y="1811349"/>
                </a:moveTo>
                <a:cubicBezTo>
                  <a:pt x="6805483" y="1811349"/>
                  <a:pt x="6811624" y="1817490"/>
                  <a:pt x="6811624" y="1825065"/>
                </a:cubicBezTo>
                <a:cubicBezTo>
                  <a:pt x="6811624" y="1832640"/>
                  <a:pt x="6805483" y="1838781"/>
                  <a:pt x="6797908" y="1838781"/>
                </a:cubicBezTo>
                <a:cubicBezTo>
                  <a:pt x="6790333" y="1838781"/>
                  <a:pt x="6784192" y="1832640"/>
                  <a:pt x="6784192" y="1825065"/>
                </a:cubicBezTo>
                <a:cubicBezTo>
                  <a:pt x="6784192" y="1817490"/>
                  <a:pt x="6790333" y="1811349"/>
                  <a:pt x="6797908" y="1811349"/>
                </a:cubicBezTo>
                <a:close/>
                <a:moveTo>
                  <a:pt x="6851530" y="1810689"/>
                </a:moveTo>
                <a:cubicBezTo>
                  <a:pt x="6859105" y="1810689"/>
                  <a:pt x="6865246" y="1816830"/>
                  <a:pt x="6865246" y="1824405"/>
                </a:cubicBezTo>
                <a:cubicBezTo>
                  <a:pt x="6865246" y="1831980"/>
                  <a:pt x="6859105" y="1838121"/>
                  <a:pt x="6851530" y="1838121"/>
                </a:cubicBezTo>
                <a:cubicBezTo>
                  <a:pt x="6843955" y="1838121"/>
                  <a:pt x="6837814" y="1831980"/>
                  <a:pt x="6837814" y="1824405"/>
                </a:cubicBezTo>
                <a:cubicBezTo>
                  <a:pt x="6837814" y="1816830"/>
                  <a:pt x="6843955" y="1810689"/>
                  <a:pt x="6851530" y="1810689"/>
                </a:cubicBezTo>
                <a:close/>
                <a:moveTo>
                  <a:pt x="5642110" y="1810689"/>
                </a:moveTo>
                <a:cubicBezTo>
                  <a:pt x="5649685" y="1810689"/>
                  <a:pt x="5655826" y="1816830"/>
                  <a:pt x="5655826" y="1824405"/>
                </a:cubicBezTo>
                <a:cubicBezTo>
                  <a:pt x="5655826" y="1831980"/>
                  <a:pt x="5649685" y="1838121"/>
                  <a:pt x="5642110" y="1838121"/>
                </a:cubicBezTo>
                <a:cubicBezTo>
                  <a:pt x="5634535" y="1838121"/>
                  <a:pt x="5628394" y="1831980"/>
                  <a:pt x="5628394" y="1824405"/>
                </a:cubicBezTo>
                <a:cubicBezTo>
                  <a:pt x="5628394" y="1816830"/>
                  <a:pt x="5634535" y="1810689"/>
                  <a:pt x="5642110" y="1810689"/>
                </a:cubicBezTo>
                <a:close/>
                <a:moveTo>
                  <a:pt x="2955256" y="1810689"/>
                </a:moveTo>
                <a:cubicBezTo>
                  <a:pt x="2962835" y="1810689"/>
                  <a:pt x="2968975" y="1816830"/>
                  <a:pt x="2968975" y="1824405"/>
                </a:cubicBezTo>
                <a:cubicBezTo>
                  <a:pt x="2968975" y="1831980"/>
                  <a:pt x="2962835" y="1838121"/>
                  <a:pt x="2955256" y="1838121"/>
                </a:cubicBezTo>
                <a:cubicBezTo>
                  <a:pt x="2947683" y="1838121"/>
                  <a:pt x="2941536" y="1831980"/>
                  <a:pt x="2941536" y="1824405"/>
                </a:cubicBezTo>
                <a:cubicBezTo>
                  <a:pt x="2941536" y="1816830"/>
                  <a:pt x="2947683" y="1810689"/>
                  <a:pt x="2955256" y="1810689"/>
                </a:cubicBezTo>
                <a:close/>
                <a:moveTo>
                  <a:pt x="6905148" y="1810358"/>
                </a:moveTo>
                <a:cubicBezTo>
                  <a:pt x="6912723" y="1810358"/>
                  <a:pt x="6918864" y="1816499"/>
                  <a:pt x="6918864" y="1824074"/>
                </a:cubicBezTo>
                <a:cubicBezTo>
                  <a:pt x="6918864" y="1831649"/>
                  <a:pt x="6912723" y="1837790"/>
                  <a:pt x="6905148" y="1837790"/>
                </a:cubicBezTo>
                <a:cubicBezTo>
                  <a:pt x="6897573" y="1837790"/>
                  <a:pt x="6891432" y="1831649"/>
                  <a:pt x="6891432" y="1824074"/>
                </a:cubicBezTo>
                <a:cubicBezTo>
                  <a:pt x="6891432" y="1816499"/>
                  <a:pt x="6897573" y="1810358"/>
                  <a:pt x="6905148" y="1810358"/>
                </a:cubicBezTo>
                <a:close/>
                <a:moveTo>
                  <a:pt x="6958769" y="1809695"/>
                </a:moveTo>
                <a:cubicBezTo>
                  <a:pt x="6966344" y="1809695"/>
                  <a:pt x="6972485" y="1815836"/>
                  <a:pt x="6972485" y="1823411"/>
                </a:cubicBezTo>
                <a:cubicBezTo>
                  <a:pt x="6972485" y="1830986"/>
                  <a:pt x="6966344" y="1837127"/>
                  <a:pt x="6958769" y="1837127"/>
                </a:cubicBezTo>
                <a:cubicBezTo>
                  <a:pt x="6951194" y="1837127"/>
                  <a:pt x="6945053" y="1830986"/>
                  <a:pt x="6945053" y="1823411"/>
                </a:cubicBezTo>
                <a:cubicBezTo>
                  <a:pt x="6945053" y="1815836"/>
                  <a:pt x="6951194" y="1809695"/>
                  <a:pt x="6958769" y="1809695"/>
                </a:cubicBezTo>
                <a:close/>
                <a:moveTo>
                  <a:pt x="2848015" y="1809695"/>
                </a:moveTo>
                <a:cubicBezTo>
                  <a:pt x="2855590" y="1809695"/>
                  <a:pt x="2861731" y="1815836"/>
                  <a:pt x="2861731" y="1823411"/>
                </a:cubicBezTo>
                <a:cubicBezTo>
                  <a:pt x="2861731" y="1830986"/>
                  <a:pt x="2855590" y="1837127"/>
                  <a:pt x="2848015" y="1837127"/>
                </a:cubicBezTo>
                <a:cubicBezTo>
                  <a:pt x="2840442" y="1837127"/>
                  <a:pt x="2834302" y="1830986"/>
                  <a:pt x="2834302" y="1823411"/>
                </a:cubicBezTo>
                <a:cubicBezTo>
                  <a:pt x="2834302" y="1815836"/>
                  <a:pt x="2840442" y="1809695"/>
                  <a:pt x="2848015" y="1809695"/>
                </a:cubicBezTo>
                <a:close/>
                <a:moveTo>
                  <a:pt x="7012056" y="1809365"/>
                </a:moveTo>
                <a:cubicBezTo>
                  <a:pt x="7019631" y="1809365"/>
                  <a:pt x="7025772" y="1815506"/>
                  <a:pt x="7025772" y="1823081"/>
                </a:cubicBezTo>
                <a:cubicBezTo>
                  <a:pt x="7025772" y="1830656"/>
                  <a:pt x="7019631" y="1836797"/>
                  <a:pt x="7012056" y="1836797"/>
                </a:cubicBezTo>
                <a:cubicBezTo>
                  <a:pt x="7004481" y="1836797"/>
                  <a:pt x="6998340" y="1830656"/>
                  <a:pt x="6998340" y="1823081"/>
                </a:cubicBezTo>
                <a:cubicBezTo>
                  <a:pt x="6998340" y="1815506"/>
                  <a:pt x="7004481" y="1809365"/>
                  <a:pt x="7012056" y="1809365"/>
                </a:cubicBezTo>
                <a:close/>
                <a:moveTo>
                  <a:pt x="7065344" y="1809031"/>
                </a:moveTo>
                <a:cubicBezTo>
                  <a:pt x="7072919" y="1809031"/>
                  <a:pt x="7079060" y="1815172"/>
                  <a:pt x="7079060" y="1822747"/>
                </a:cubicBezTo>
                <a:cubicBezTo>
                  <a:pt x="7079060" y="1830322"/>
                  <a:pt x="7072919" y="1836463"/>
                  <a:pt x="7065344" y="1836463"/>
                </a:cubicBezTo>
                <a:cubicBezTo>
                  <a:pt x="7057769" y="1836463"/>
                  <a:pt x="7051628" y="1830322"/>
                  <a:pt x="7051628" y="1822747"/>
                </a:cubicBezTo>
                <a:cubicBezTo>
                  <a:pt x="7051628" y="1815172"/>
                  <a:pt x="7057769" y="1809031"/>
                  <a:pt x="7065344" y="1809031"/>
                </a:cubicBezTo>
                <a:close/>
                <a:moveTo>
                  <a:pt x="2741436" y="1809031"/>
                </a:moveTo>
                <a:cubicBezTo>
                  <a:pt x="2749010" y="1809031"/>
                  <a:pt x="2755156" y="1815172"/>
                  <a:pt x="2755156" y="1822747"/>
                </a:cubicBezTo>
                <a:cubicBezTo>
                  <a:pt x="2755156" y="1830322"/>
                  <a:pt x="2749010" y="1836463"/>
                  <a:pt x="2741436" y="1836463"/>
                </a:cubicBezTo>
                <a:cubicBezTo>
                  <a:pt x="2733866" y="1836463"/>
                  <a:pt x="2727722" y="1830322"/>
                  <a:pt x="2727722" y="1822747"/>
                </a:cubicBezTo>
                <a:cubicBezTo>
                  <a:pt x="2727722" y="1815172"/>
                  <a:pt x="2733866" y="1809031"/>
                  <a:pt x="2741436" y="1809031"/>
                </a:cubicBezTo>
                <a:close/>
                <a:moveTo>
                  <a:pt x="7118635" y="1808701"/>
                </a:moveTo>
                <a:cubicBezTo>
                  <a:pt x="7126210" y="1808701"/>
                  <a:pt x="7132351" y="1814842"/>
                  <a:pt x="7132351" y="1822417"/>
                </a:cubicBezTo>
                <a:cubicBezTo>
                  <a:pt x="7132351" y="1829992"/>
                  <a:pt x="7126210" y="1836133"/>
                  <a:pt x="7118635" y="1836133"/>
                </a:cubicBezTo>
                <a:cubicBezTo>
                  <a:pt x="7111060" y="1836133"/>
                  <a:pt x="7104919" y="1829992"/>
                  <a:pt x="7104919" y="1822417"/>
                </a:cubicBezTo>
                <a:cubicBezTo>
                  <a:pt x="7104919" y="1814842"/>
                  <a:pt x="7111060" y="1808701"/>
                  <a:pt x="7118635" y="1808701"/>
                </a:cubicBezTo>
                <a:close/>
                <a:moveTo>
                  <a:pt x="7171923" y="1808041"/>
                </a:moveTo>
                <a:cubicBezTo>
                  <a:pt x="7179498" y="1808041"/>
                  <a:pt x="7185639" y="1814182"/>
                  <a:pt x="7185639" y="1821757"/>
                </a:cubicBezTo>
                <a:cubicBezTo>
                  <a:pt x="7185639" y="1829332"/>
                  <a:pt x="7179498" y="1835473"/>
                  <a:pt x="7171923" y="1835473"/>
                </a:cubicBezTo>
                <a:cubicBezTo>
                  <a:pt x="7164348" y="1835473"/>
                  <a:pt x="7158207" y="1829332"/>
                  <a:pt x="7158207" y="1821757"/>
                </a:cubicBezTo>
                <a:cubicBezTo>
                  <a:pt x="7158207" y="1814182"/>
                  <a:pt x="7164348" y="1808041"/>
                  <a:pt x="7171923" y="1808041"/>
                </a:cubicBezTo>
                <a:close/>
                <a:moveTo>
                  <a:pt x="5235000" y="1808041"/>
                </a:moveTo>
                <a:cubicBezTo>
                  <a:pt x="5242575" y="1808041"/>
                  <a:pt x="5248716" y="1814182"/>
                  <a:pt x="5248716" y="1821757"/>
                </a:cubicBezTo>
                <a:cubicBezTo>
                  <a:pt x="5248716" y="1829332"/>
                  <a:pt x="5242575" y="1835473"/>
                  <a:pt x="5235000" y="1835473"/>
                </a:cubicBezTo>
                <a:cubicBezTo>
                  <a:pt x="5227425" y="1835473"/>
                  <a:pt x="5221284" y="1829332"/>
                  <a:pt x="5221284" y="1821757"/>
                </a:cubicBezTo>
                <a:cubicBezTo>
                  <a:pt x="5221284" y="1814182"/>
                  <a:pt x="5227425" y="1808041"/>
                  <a:pt x="5235000" y="1808041"/>
                </a:cubicBezTo>
                <a:close/>
                <a:moveTo>
                  <a:pt x="4571707" y="1808041"/>
                </a:moveTo>
                <a:cubicBezTo>
                  <a:pt x="4579282" y="1808041"/>
                  <a:pt x="4585423" y="1814182"/>
                  <a:pt x="4585423" y="1821757"/>
                </a:cubicBezTo>
                <a:cubicBezTo>
                  <a:pt x="4585423" y="1829332"/>
                  <a:pt x="4579282" y="1835473"/>
                  <a:pt x="4571707" y="1835473"/>
                </a:cubicBezTo>
                <a:cubicBezTo>
                  <a:pt x="4564132" y="1835473"/>
                  <a:pt x="4557991" y="1829332"/>
                  <a:pt x="4557991" y="1821757"/>
                </a:cubicBezTo>
                <a:cubicBezTo>
                  <a:pt x="4557991" y="1814182"/>
                  <a:pt x="4564132" y="1808041"/>
                  <a:pt x="4571707" y="1808041"/>
                </a:cubicBezTo>
                <a:close/>
                <a:moveTo>
                  <a:pt x="2635191" y="1808041"/>
                </a:moveTo>
                <a:cubicBezTo>
                  <a:pt x="2642766" y="1808041"/>
                  <a:pt x="2648904" y="1814182"/>
                  <a:pt x="2648904" y="1821757"/>
                </a:cubicBezTo>
                <a:cubicBezTo>
                  <a:pt x="2648904" y="1829332"/>
                  <a:pt x="2642766" y="1835473"/>
                  <a:pt x="2635191" y="1835473"/>
                </a:cubicBezTo>
                <a:cubicBezTo>
                  <a:pt x="2627614" y="1835473"/>
                  <a:pt x="2621477" y="1829332"/>
                  <a:pt x="2621477" y="1821757"/>
                </a:cubicBezTo>
                <a:cubicBezTo>
                  <a:pt x="2621477" y="1814182"/>
                  <a:pt x="2627614" y="1808041"/>
                  <a:pt x="2635191" y="1808041"/>
                </a:cubicBezTo>
                <a:close/>
                <a:moveTo>
                  <a:pt x="7277838" y="1807707"/>
                </a:moveTo>
                <a:cubicBezTo>
                  <a:pt x="7285413" y="1807707"/>
                  <a:pt x="7291554" y="1813848"/>
                  <a:pt x="7291554" y="1821423"/>
                </a:cubicBezTo>
                <a:cubicBezTo>
                  <a:pt x="7291554" y="1828998"/>
                  <a:pt x="7285413" y="1835139"/>
                  <a:pt x="7277838" y="1835139"/>
                </a:cubicBezTo>
                <a:cubicBezTo>
                  <a:pt x="7270263" y="1835139"/>
                  <a:pt x="7264122" y="1828998"/>
                  <a:pt x="7264122" y="1821423"/>
                </a:cubicBezTo>
                <a:cubicBezTo>
                  <a:pt x="7264122" y="1813848"/>
                  <a:pt x="7270263" y="1807707"/>
                  <a:pt x="7277838" y="1807707"/>
                </a:cubicBezTo>
                <a:close/>
                <a:moveTo>
                  <a:pt x="7224881" y="1807707"/>
                </a:moveTo>
                <a:cubicBezTo>
                  <a:pt x="7232456" y="1807707"/>
                  <a:pt x="7238597" y="1813848"/>
                  <a:pt x="7238597" y="1821423"/>
                </a:cubicBezTo>
                <a:cubicBezTo>
                  <a:pt x="7238597" y="1828998"/>
                  <a:pt x="7232456" y="1835139"/>
                  <a:pt x="7224881" y="1835139"/>
                </a:cubicBezTo>
                <a:cubicBezTo>
                  <a:pt x="7217306" y="1835139"/>
                  <a:pt x="7211165" y="1828998"/>
                  <a:pt x="7211165" y="1821423"/>
                </a:cubicBezTo>
                <a:cubicBezTo>
                  <a:pt x="7211165" y="1813848"/>
                  <a:pt x="7217306" y="1807707"/>
                  <a:pt x="7224881" y="1807707"/>
                </a:cubicBezTo>
                <a:close/>
                <a:moveTo>
                  <a:pt x="2528950" y="1807707"/>
                </a:moveTo>
                <a:cubicBezTo>
                  <a:pt x="2536522" y="1807707"/>
                  <a:pt x="2542658" y="1813848"/>
                  <a:pt x="2542658" y="1821423"/>
                </a:cubicBezTo>
                <a:cubicBezTo>
                  <a:pt x="2542658" y="1828998"/>
                  <a:pt x="2536522" y="1835139"/>
                  <a:pt x="2528950" y="1835139"/>
                </a:cubicBezTo>
                <a:cubicBezTo>
                  <a:pt x="2521371" y="1835139"/>
                  <a:pt x="2515227" y="1828998"/>
                  <a:pt x="2515227" y="1821423"/>
                </a:cubicBezTo>
                <a:cubicBezTo>
                  <a:pt x="2515227" y="1813848"/>
                  <a:pt x="2521371" y="1807707"/>
                  <a:pt x="2528950" y="1807707"/>
                </a:cubicBezTo>
                <a:close/>
                <a:moveTo>
                  <a:pt x="7330796" y="1807377"/>
                </a:moveTo>
                <a:cubicBezTo>
                  <a:pt x="7338371" y="1807377"/>
                  <a:pt x="7344512" y="1813518"/>
                  <a:pt x="7344512" y="1821093"/>
                </a:cubicBezTo>
                <a:cubicBezTo>
                  <a:pt x="7344512" y="1828668"/>
                  <a:pt x="7338371" y="1834809"/>
                  <a:pt x="7330796" y="1834809"/>
                </a:cubicBezTo>
                <a:cubicBezTo>
                  <a:pt x="7323221" y="1834809"/>
                  <a:pt x="7317080" y="1828668"/>
                  <a:pt x="7317080" y="1821093"/>
                </a:cubicBezTo>
                <a:cubicBezTo>
                  <a:pt x="7317080" y="1813518"/>
                  <a:pt x="7323221" y="1807377"/>
                  <a:pt x="7330796" y="1807377"/>
                </a:cubicBezTo>
                <a:close/>
                <a:moveTo>
                  <a:pt x="7383423" y="1807047"/>
                </a:moveTo>
                <a:cubicBezTo>
                  <a:pt x="7390998" y="1807047"/>
                  <a:pt x="7397139" y="1813188"/>
                  <a:pt x="7397139" y="1820763"/>
                </a:cubicBezTo>
                <a:cubicBezTo>
                  <a:pt x="7397139" y="1828338"/>
                  <a:pt x="7390998" y="1834479"/>
                  <a:pt x="7383423" y="1834479"/>
                </a:cubicBezTo>
                <a:cubicBezTo>
                  <a:pt x="7375848" y="1834479"/>
                  <a:pt x="7369707" y="1828338"/>
                  <a:pt x="7369707" y="1820763"/>
                </a:cubicBezTo>
                <a:cubicBezTo>
                  <a:pt x="7369707" y="1813188"/>
                  <a:pt x="7375848" y="1807047"/>
                  <a:pt x="7383423" y="1807047"/>
                </a:cubicBezTo>
                <a:close/>
                <a:moveTo>
                  <a:pt x="2423364" y="1807047"/>
                </a:moveTo>
                <a:cubicBezTo>
                  <a:pt x="2430937" y="1807047"/>
                  <a:pt x="2437084" y="1813188"/>
                  <a:pt x="2437084" y="1820763"/>
                </a:cubicBezTo>
                <a:cubicBezTo>
                  <a:pt x="2437084" y="1828338"/>
                  <a:pt x="2430937" y="1834479"/>
                  <a:pt x="2423364" y="1834479"/>
                </a:cubicBezTo>
                <a:cubicBezTo>
                  <a:pt x="2415785" y="1834479"/>
                  <a:pt x="2409644" y="1828338"/>
                  <a:pt x="2409644" y="1820763"/>
                </a:cubicBezTo>
                <a:cubicBezTo>
                  <a:pt x="2409644" y="1813188"/>
                  <a:pt x="2415785" y="1807047"/>
                  <a:pt x="2423364" y="1807047"/>
                </a:cubicBezTo>
                <a:close/>
                <a:moveTo>
                  <a:pt x="7436377" y="1806717"/>
                </a:moveTo>
                <a:cubicBezTo>
                  <a:pt x="7443952" y="1806717"/>
                  <a:pt x="7450093" y="1812858"/>
                  <a:pt x="7450093" y="1820433"/>
                </a:cubicBezTo>
                <a:cubicBezTo>
                  <a:pt x="7450093" y="1828008"/>
                  <a:pt x="7443952" y="1834149"/>
                  <a:pt x="7436377" y="1834149"/>
                </a:cubicBezTo>
                <a:cubicBezTo>
                  <a:pt x="7428802" y="1834149"/>
                  <a:pt x="7422661" y="1828008"/>
                  <a:pt x="7422661" y="1820433"/>
                </a:cubicBezTo>
                <a:cubicBezTo>
                  <a:pt x="7422661" y="1812858"/>
                  <a:pt x="7428802" y="1806717"/>
                  <a:pt x="7436377" y="1806717"/>
                </a:cubicBezTo>
                <a:close/>
                <a:moveTo>
                  <a:pt x="7541632" y="1806387"/>
                </a:moveTo>
                <a:cubicBezTo>
                  <a:pt x="7549207" y="1806387"/>
                  <a:pt x="7555348" y="1812528"/>
                  <a:pt x="7555348" y="1820103"/>
                </a:cubicBezTo>
                <a:cubicBezTo>
                  <a:pt x="7555348" y="1827678"/>
                  <a:pt x="7549207" y="1833819"/>
                  <a:pt x="7541632" y="1833819"/>
                </a:cubicBezTo>
                <a:cubicBezTo>
                  <a:pt x="7534057" y="1833819"/>
                  <a:pt x="7527916" y="1827678"/>
                  <a:pt x="7527916" y="1820103"/>
                </a:cubicBezTo>
                <a:cubicBezTo>
                  <a:pt x="7527916" y="1812528"/>
                  <a:pt x="7534057" y="1806387"/>
                  <a:pt x="7541632" y="1806387"/>
                </a:cubicBezTo>
                <a:close/>
                <a:moveTo>
                  <a:pt x="7489005" y="1806387"/>
                </a:moveTo>
                <a:cubicBezTo>
                  <a:pt x="7496580" y="1806387"/>
                  <a:pt x="7502721" y="1812528"/>
                  <a:pt x="7502721" y="1820103"/>
                </a:cubicBezTo>
                <a:cubicBezTo>
                  <a:pt x="7502721" y="1827678"/>
                  <a:pt x="7496580" y="1833819"/>
                  <a:pt x="7489005" y="1833819"/>
                </a:cubicBezTo>
                <a:cubicBezTo>
                  <a:pt x="7481430" y="1833819"/>
                  <a:pt x="7475289" y="1827678"/>
                  <a:pt x="7475289" y="1820103"/>
                </a:cubicBezTo>
                <a:cubicBezTo>
                  <a:pt x="7475289" y="1812528"/>
                  <a:pt x="7481430" y="1806387"/>
                  <a:pt x="7489005" y="1806387"/>
                </a:cubicBezTo>
                <a:close/>
                <a:moveTo>
                  <a:pt x="4710720" y="1806387"/>
                </a:moveTo>
                <a:cubicBezTo>
                  <a:pt x="4718295" y="1806387"/>
                  <a:pt x="4724436" y="1812528"/>
                  <a:pt x="4724436" y="1820103"/>
                </a:cubicBezTo>
                <a:cubicBezTo>
                  <a:pt x="4724436" y="1827678"/>
                  <a:pt x="4718295" y="1833819"/>
                  <a:pt x="4710720" y="1833819"/>
                </a:cubicBezTo>
                <a:cubicBezTo>
                  <a:pt x="4703145" y="1833819"/>
                  <a:pt x="4697004" y="1827678"/>
                  <a:pt x="4697004" y="1820103"/>
                </a:cubicBezTo>
                <a:cubicBezTo>
                  <a:pt x="4697004" y="1812528"/>
                  <a:pt x="4703145" y="1806387"/>
                  <a:pt x="4710720" y="1806387"/>
                </a:cubicBezTo>
                <a:close/>
                <a:moveTo>
                  <a:pt x="2317777" y="1806387"/>
                </a:moveTo>
                <a:cubicBezTo>
                  <a:pt x="2325349" y="1806387"/>
                  <a:pt x="2331488" y="1812528"/>
                  <a:pt x="2331488" y="1820103"/>
                </a:cubicBezTo>
                <a:cubicBezTo>
                  <a:pt x="2331488" y="1827678"/>
                  <a:pt x="2325349" y="1833819"/>
                  <a:pt x="2317777" y="1833819"/>
                </a:cubicBezTo>
                <a:cubicBezTo>
                  <a:pt x="2310198" y="1833819"/>
                  <a:pt x="2304058" y="1827678"/>
                  <a:pt x="2304058" y="1820103"/>
                </a:cubicBezTo>
                <a:cubicBezTo>
                  <a:pt x="2304058" y="1812528"/>
                  <a:pt x="2310198" y="1806387"/>
                  <a:pt x="2317777" y="1806387"/>
                </a:cubicBezTo>
                <a:close/>
                <a:moveTo>
                  <a:pt x="7594260" y="1806053"/>
                </a:moveTo>
                <a:cubicBezTo>
                  <a:pt x="7601835" y="1806053"/>
                  <a:pt x="7607976" y="1812194"/>
                  <a:pt x="7607976" y="1819769"/>
                </a:cubicBezTo>
                <a:cubicBezTo>
                  <a:pt x="7607976" y="1827344"/>
                  <a:pt x="7601835" y="1833485"/>
                  <a:pt x="7594260" y="1833485"/>
                </a:cubicBezTo>
                <a:cubicBezTo>
                  <a:pt x="7586685" y="1833485"/>
                  <a:pt x="7580544" y="1827344"/>
                  <a:pt x="7580544" y="1819769"/>
                </a:cubicBezTo>
                <a:cubicBezTo>
                  <a:pt x="7580544" y="1812194"/>
                  <a:pt x="7586685" y="1806053"/>
                  <a:pt x="7594260" y="1806053"/>
                </a:cubicBezTo>
                <a:close/>
                <a:moveTo>
                  <a:pt x="2212527" y="1806053"/>
                </a:moveTo>
                <a:cubicBezTo>
                  <a:pt x="2220099" y="1806053"/>
                  <a:pt x="2226240" y="1812194"/>
                  <a:pt x="2226240" y="1819769"/>
                </a:cubicBezTo>
                <a:cubicBezTo>
                  <a:pt x="2226240" y="1827344"/>
                  <a:pt x="2220099" y="1833485"/>
                  <a:pt x="2212527" y="1833485"/>
                </a:cubicBezTo>
                <a:cubicBezTo>
                  <a:pt x="2204948" y="1833485"/>
                  <a:pt x="2198807" y="1827344"/>
                  <a:pt x="2198807" y="1819769"/>
                </a:cubicBezTo>
                <a:cubicBezTo>
                  <a:pt x="2198807" y="1812194"/>
                  <a:pt x="2204948" y="1806053"/>
                  <a:pt x="2212527" y="1806053"/>
                </a:cubicBezTo>
                <a:close/>
                <a:moveTo>
                  <a:pt x="7699497" y="1805723"/>
                </a:moveTo>
                <a:cubicBezTo>
                  <a:pt x="7707072" y="1805723"/>
                  <a:pt x="7713213" y="1811864"/>
                  <a:pt x="7713213" y="1819439"/>
                </a:cubicBezTo>
                <a:cubicBezTo>
                  <a:pt x="7713213" y="1827014"/>
                  <a:pt x="7707072" y="1833155"/>
                  <a:pt x="7699497" y="1833155"/>
                </a:cubicBezTo>
                <a:cubicBezTo>
                  <a:pt x="7691922" y="1833155"/>
                  <a:pt x="7685781" y="1827014"/>
                  <a:pt x="7685781" y="1819439"/>
                </a:cubicBezTo>
                <a:cubicBezTo>
                  <a:pt x="7685781" y="1811864"/>
                  <a:pt x="7691922" y="1805723"/>
                  <a:pt x="7699497" y="1805723"/>
                </a:cubicBezTo>
                <a:close/>
                <a:moveTo>
                  <a:pt x="7646883" y="1805723"/>
                </a:moveTo>
                <a:cubicBezTo>
                  <a:pt x="7654458" y="1805723"/>
                  <a:pt x="7660599" y="1811864"/>
                  <a:pt x="7660599" y="1819439"/>
                </a:cubicBezTo>
                <a:cubicBezTo>
                  <a:pt x="7660599" y="1827014"/>
                  <a:pt x="7654458" y="1833155"/>
                  <a:pt x="7646883" y="1833155"/>
                </a:cubicBezTo>
                <a:cubicBezTo>
                  <a:pt x="7639308" y="1833155"/>
                  <a:pt x="7633167" y="1827014"/>
                  <a:pt x="7633167" y="1819439"/>
                </a:cubicBezTo>
                <a:cubicBezTo>
                  <a:pt x="7633167" y="1811864"/>
                  <a:pt x="7639308" y="1805723"/>
                  <a:pt x="7646883" y="1805723"/>
                </a:cubicBezTo>
                <a:close/>
                <a:moveTo>
                  <a:pt x="2107605" y="1805723"/>
                </a:moveTo>
                <a:cubicBezTo>
                  <a:pt x="2115177" y="1805723"/>
                  <a:pt x="2121312" y="1811864"/>
                  <a:pt x="2121312" y="1819439"/>
                </a:cubicBezTo>
                <a:cubicBezTo>
                  <a:pt x="2121312" y="1827014"/>
                  <a:pt x="2115177" y="1833155"/>
                  <a:pt x="2107605" y="1833155"/>
                </a:cubicBezTo>
                <a:cubicBezTo>
                  <a:pt x="2100026" y="1833155"/>
                  <a:pt x="2093884" y="1827014"/>
                  <a:pt x="2093884" y="1819439"/>
                </a:cubicBezTo>
                <a:cubicBezTo>
                  <a:pt x="2093884" y="1811864"/>
                  <a:pt x="2100026" y="1805723"/>
                  <a:pt x="2107605" y="1805723"/>
                </a:cubicBezTo>
                <a:close/>
                <a:moveTo>
                  <a:pt x="7804102" y="1805393"/>
                </a:moveTo>
                <a:cubicBezTo>
                  <a:pt x="7811677" y="1805393"/>
                  <a:pt x="7817818" y="1811534"/>
                  <a:pt x="7817818" y="1819109"/>
                </a:cubicBezTo>
                <a:cubicBezTo>
                  <a:pt x="7817818" y="1826684"/>
                  <a:pt x="7811677" y="1832825"/>
                  <a:pt x="7804102" y="1832825"/>
                </a:cubicBezTo>
                <a:cubicBezTo>
                  <a:pt x="7796527" y="1832825"/>
                  <a:pt x="7790386" y="1826684"/>
                  <a:pt x="7790386" y="1819109"/>
                </a:cubicBezTo>
                <a:cubicBezTo>
                  <a:pt x="7790386" y="1811534"/>
                  <a:pt x="7796527" y="1805393"/>
                  <a:pt x="7804102" y="1805393"/>
                </a:cubicBezTo>
                <a:close/>
                <a:moveTo>
                  <a:pt x="7751808" y="1805393"/>
                </a:moveTo>
                <a:cubicBezTo>
                  <a:pt x="7759383" y="1805393"/>
                  <a:pt x="7765524" y="1811534"/>
                  <a:pt x="7765524" y="1819109"/>
                </a:cubicBezTo>
                <a:cubicBezTo>
                  <a:pt x="7765524" y="1826684"/>
                  <a:pt x="7759383" y="1832825"/>
                  <a:pt x="7751808" y="1832825"/>
                </a:cubicBezTo>
                <a:cubicBezTo>
                  <a:pt x="7744233" y="1832825"/>
                  <a:pt x="7738092" y="1826684"/>
                  <a:pt x="7738092" y="1819109"/>
                </a:cubicBezTo>
                <a:cubicBezTo>
                  <a:pt x="7738092" y="1811534"/>
                  <a:pt x="7744233" y="1805393"/>
                  <a:pt x="7751808" y="1805393"/>
                </a:cubicBezTo>
                <a:close/>
                <a:moveTo>
                  <a:pt x="2002680" y="1805393"/>
                </a:moveTo>
                <a:cubicBezTo>
                  <a:pt x="2010254" y="1805393"/>
                  <a:pt x="2016398" y="1811534"/>
                  <a:pt x="2016398" y="1819109"/>
                </a:cubicBezTo>
                <a:cubicBezTo>
                  <a:pt x="2016398" y="1826684"/>
                  <a:pt x="2010254" y="1832825"/>
                  <a:pt x="2002680" y="1832825"/>
                </a:cubicBezTo>
                <a:cubicBezTo>
                  <a:pt x="1995099" y="1832825"/>
                  <a:pt x="1988963" y="1826684"/>
                  <a:pt x="1988963" y="1819109"/>
                </a:cubicBezTo>
                <a:cubicBezTo>
                  <a:pt x="1988963" y="1811534"/>
                  <a:pt x="1995099" y="1805393"/>
                  <a:pt x="2002680" y="1805393"/>
                </a:cubicBezTo>
                <a:close/>
                <a:moveTo>
                  <a:pt x="7909023" y="1805063"/>
                </a:moveTo>
                <a:cubicBezTo>
                  <a:pt x="7916598" y="1805063"/>
                  <a:pt x="7922739" y="1811204"/>
                  <a:pt x="7922739" y="1818779"/>
                </a:cubicBezTo>
                <a:cubicBezTo>
                  <a:pt x="7922739" y="1826354"/>
                  <a:pt x="7916598" y="1832495"/>
                  <a:pt x="7909023" y="1832495"/>
                </a:cubicBezTo>
                <a:cubicBezTo>
                  <a:pt x="7901448" y="1832495"/>
                  <a:pt x="7895307" y="1826354"/>
                  <a:pt x="7895307" y="1818779"/>
                </a:cubicBezTo>
                <a:cubicBezTo>
                  <a:pt x="7895307" y="1811204"/>
                  <a:pt x="7901448" y="1805063"/>
                  <a:pt x="7909023" y="1805063"/>
                </a:cubicBezTo>
                <a:close/>
                <a:moveTo>
                  <a:pt x="7856730" y="1805063"/>
                </a:moveTo>
                <a:cubicBezTo>
                  <a:pt x="7864305" y="1805063"/>
                  <a:pt x="7870446" y="1811204"/>
                  <a:pt x="7870446" y="1818779"/>
                </a:cubicBezTo>
                <a:cubicBezTo>
                  <a:pt x="7870446" y="1826354"/>
                  <a:pt x="7864305" y="1832495"/>
                  <a:pt x="7856730" y="1832495"/>
                </a:cubicBezTo>
                <a:cubicBezTo>
                  <a:pt x="7849155" y="1832495"/>
                  <a:pt x="7843014" y="1826354"/>
                  <a:pt x="7843014" y="1818779"/>
                </a:cubicBezTo>
                <a:cubicBezTo>
                  <a:pt x="7843014" y="1811204"/>
                  <a:pt x="7849155" y="1805063"/>
                  <a:pt x="7856730" y="1805063"/>
                </a:cubicBezTo>
                <a:close/>
                <a:moveTo>
                  <a:pt x="5704335" y="1805063"/>
                </a:moveTo>
                <a:cubicBezTo>
                  <a:pt x="5711910" y="1805063"/>
                  <a:pt x="5718051" y="1811204"/>
                  <a:pt x="5718051" y="1818779"/>
                </a:cubicBezTo>
                <a:cubicBezTo>
                  <a:pt x="5718051" y="1826354"/>
                  <a:pt x="5711910" y="1832495"/>
                  <a:pt x="5704335" y="1832495"/>
                </a:cubicBezTo>
                <a:cubicBezTo>
                  <a:pt x="5696760" y="1832495"/>
                  <a:pt x="5690619" y="1826354"/>
                  <a:pt x="5690619" y="1818779"/>
                </a:cubicBezTo>
                <a:cubicBezTo>
                  <a:pt x="5690619" y="1811204"/>
                  <a:pt x="5696760" y="1805063"/>
                  <a:pt x="5704335" y="1805063"/>
                </a:cubicBezTo>
                <a:close/>
                <a:moveTo>
                  <a:pt x="1898072" y="1805063"/>
                </a:moveTo>
                <a:cubicBezTo>
                  <a:pt x="1905650" y="1805063"/>
                  <a:pt x="1911789" y="1811204"/>
                  <a:pt x="1911789" y="1818779"/>
                </a:cubicBezTo>
                <a:cubicBezTo>
                  <a:pt x="1911789" y="1826354"/>
                  <a:pt x="1905650" y="1832495"/>
                  <a:pt x="1898072" y="1832495"/>
                </a:cubicBezTo>
                <a:cubicBezTo>
                  <a:pt x="1890492" y="1832495"/>
                  <a:pt x="1884359" y="1826354"/>
                  <a:pt x="1884359" y="1818779"/>
                </a:cubicBezTo>
                <a:cubicBezTo>
                  <a:pt x="1884359" y="1811204"/>
                  <a:pt x="1890492" y="1805063"/>
                  <a:pt x="1898072" y="1805063"/>
                </a:cubicBezTo>
                <a:close/>
                <a:moveTo>
                  <a:pt x="8013615" y="1804729"/>
                </a:moveTo>
                <a:cubicBezTo>
                  <a:pt x="8021190" y="1804729"/>
                  <a:pt x="8027331" y="1810870"/>
                  <a:pt x="8027331" y="1818445"/>
                </a:cubicBezTo>
                <a:cubicBezTo>
                  <a:pt x="8027331" y="1826020"/>
                  <a:pt x="8021190" y="1832161"/>
                  <a:pt x="8013615" y="1832161"/>
                </a:cubicBezTo>
                <a:cubicBezTo>
                  <a:pt x="8006040" y="1832161"/>
                  <a:pt x="7999899" y="1826020"/>
                  <a:pt x="7999899" y="1818445"/>
                </a:cubicBezTo>
                <a:cubicBezTo>
                  <a:pt x="7999899" y="1810870"/>
                  <a:pt x="8006040" y="1804729"/>
                  <a:pt x="8013615" y="1804729"/>
                </a:cubicBezTo>
                <a:close/>
                <a:moveTo>
                  <a:pt x="7961321" y="1804729"/>
                </a:moveTo>
                <a:cubicBezTo>
                  <a:pt x="7968896" y="1804729"/>
                  <a:pt x="7975037" y="1810870"/>
                  <a:pt x="7975037" y="1818445"/>
                </a:cubicBezTo>
                <a:cubicBezTo>
                  <a:pt x="7975037" y="1826020"/>
                  <a:pt x="7968896" y="1832161"/>
                  <a:pt x="7961321" y="1832161"/>
                </a:cubicBezTo>
                <a:cubicBezTo>
                  <a:pt x="7953746" y="1832161"/>
                  <a:pt x="7947605" y="1826020"/>
                  <a:pt x="7947605" y="1818445"/>
                </a:cubicBezTo>
                <a:cubicBezTo>
                  <a:pt x="7947605" y="1810870"/>
                  <a:pt x="7953746" y="1804729"/>
                  <a:pt x="7961321" y="1804729"/>
                </a:cubicBezTo>
                <a:close/>
                <a:moveTo>
                  <a:pt x="1793494" y="1804729"/>
                </a:moveTo>
                <a:cubicBezTo>
                  <a:pt x="1801069" y="1804729"/>
                  <a:pt x="1807206" y="1810870"/>
                  <a:pt x="1807206" y="1818445"/>
                </a:cubicBezTo>
                <a:cubicBezTo>
                  <a:pt x="1807206" y="1826020"/>
                  <a:pt x="1801069" y="1832161"/>
                  <a:pt x="1793494" y="1832161"/>
                </a:cubicBezTo>
                <a:cubicBezTo>
                  <a:pt x="1785921" y="1832161"/>
                  <a:pt x="1779784" y="1826020"/>
                  <a:pt x="1779784" y="1818445"/>
                </a:cubicBezTo>
                <a:cubicBezTo>
                  <a:pt x="1779784" y="1810870"/>
                  <a:pt x="1785921" y="1804729"/>
                  <a:pt x="1793494" y="1804729"/>
                </a:cubicBezTo>
                <a:close/>
                <a:moveTo>
                  <a:pt x="8117876" y="1804399"/>
                </a:moveTo>
                <a:cubicBezTo>
                  <a:pt x="8125451" y="1804399"/>
                  <a:pt x="8131592" y="1810540"/>
                  <a:pt x="8131592" y="1818115"/>
                </a:cubicBezTo>
                <a:cubicBezTo>
                  <a:pt x="8131592" y="1825690"/>
                  <a:pt x="8125451" y="1831831"/>
                  <a:pt x="8117876" y="1831831"/>
                </a:cubicBezTo>
                <a:cubicBezTo>
                  <a:pt x="8110301" y="1831831"/>
                  <a:pt x="8104160" y="1825690"/>
                  <a:pt x="8104160" y="1818115"/>
                </a:cubicBezTo>
                <a:cubicBezTo>
                  <a:pt x="8104160" y="1810540"/>
                  <a:pt x="8110301" y="1804399"/>
                  <a:pt x="8117876" y="1804399"/>
                </a:cubicBezTo>
                <a:close/>
                <a:moveTo>
                  <a:pt x="8065912" y="1804399"/>
                </a:moveTo>
                <a:cubicBezTo>
                  <a:pt x="8073487" y="1804399"/>
                  <a:pt x="8079628" y="1810540"/>
                  <a:pt x="8079628" y="1818115"/>
                </a:cubicBezTo>
                <a:cubicBezTo>
                  <a:pt x="8079628" y="1825690"/>
                  <a:pt x="8073487" y="1831831"/>
                  <a:pt x="8065912" y="1831831"/>
                </a:cubicBezTo>
                <a:cubicBezTo>
                  <a:pt x="8058337" y="1831831"/>
                  <a:pt x="8052196" y="1825690"/>
                  <a:pt x="8052196" y="1818115"/>
                </a:cubicBezTo>
                <a:cubicBezTo>
                  <a:pt x="8052196" y="1810540"/>
                  <a:pt x="8058337" y="1804399"/>
                  <a:pt x="8065912" y="1804399"/>
                </a:cubicBezTo>
                <a:close/>
                <a:moveTo>
                  <a:pt x="1688906" y="1804399"/>
                </a:moveTo>
                <a:cubicBezTo>
                  <a:pt x="1696481" y="1804399"/>
                  <a:pt x="1702622" y="1810540"/>
                  <a:pt x="1702622" y="1818115"/>
                </a:cubicBezTo>
                <a:cubicBezTo>
                  <a:pt x="1702622" y="1825690"/>
                  <a:pt x="1696481" y="1831831"/>
                  <a:pt x="1688906" y="1831831"/>
                </a:cubicBezTo>
                <a:cubicBezTo>
                  <a:pt x="1681332" y="1831831"/>
                  <a:pt x="1675188" y="1825690"/>
                  <a:pt x="1675188" y="1818115"/>
                </a:cubicBezTo>
                <a:cubicBezTo>
                  <a:pt x="1675188" y="1810540"/>
                  <a:pt x="1681332" y="1804399"/>
                  <a:pt x="1688906" y="1804399"/>
                </a:cubicBezTo>
                <a:close/>
                <a:moveTo>
                  <a:pt x="8274434" y="1804069"/>
                </a:moveTo>
                <a:cubicBezTo>
                  <a:pt x="8282009" y="1804069"/>
                  <a:pt x="8288150" y="1810210"/>
                  <a:pt x="8288150" y="1817785"/>
                </a:cubicBezTo>
                <a:cubicBezTo>
                  <a:pt x="8288150" y="1825360"/>
                  <a:pt x="8282009" y="1831501"/>
                  <a:pt x="8274434" y="1831501"/>
                </a:cubicBezTo>
                <a:cubicBezTo>
                  <a:pt x="8266859" y="1831501"/>
                  <a:pt x="8260718" y="1825360"/>
                  <a:pt x="8260718" y="1817785"/>
                </a:cubicBezTo>
                <a:cubicBezTo>
                  <a:pt x="8260718" y="1810210"/>
                  <a:pt x="8266859" y="1804069"/>
                  <a:pt x="8274434" y="1804069"/>
                </a:cubicBezTo>
                <a:close/>
                <a:moveTo>
                  <a:pt x="8222137" y="1804069"/>
                </a:moveTo>
                <a:cubicBezTo>
                  <a:pt x="8229712" y="1804069"/>
                  <a:pt x="8235853" y="1810210"/>
                  <a:pt x="8235853" y="1817785"/>
                </a:cubicBezTo>
                <a:cubicBezTo>
                  <a:pt x="8235853" y="1825360"/>
                  <a:pt x="8229712" y="1831501"/>
                  <a:pt x="8222137" y="1831501"/>
                </a:cubicBezTo>
                <a:cubicBezTo>
                  <a:pt x="8214562" y="1831501"/>
                  <a:pt x="8208421" y="1825360"/>
                  <a:pt x="8208421" y="1817785"/>
                </a:cubicBezTo>
                <a:cubicBezTo>
                  <a:pt x="8208421" y="1810210"/>
                  <a:pt x="8214562" y="1804069"/>
                  <a:pt x="8222137" y="1804069"/>
                </a:cubicBezTo>
                <a:close/>
                <a:moveTo>
                  <a:pt x="8170173" y="1804069"/>
                </a:moveTo>
                <a:cubicBezTo>
                  <a:pt x="8177748" y="1804069"/>
                  <a:pt x="8183889" y="1810210"/>
                  <a:pt x="8183889" y="1817785"/>
                </a:cubicBezTo>
                <a:cubicBezTo>
                  <a:pt x="8183889" y="1825360"/>
                  <a:pt x="8177748" y="1831501"/>
                  <a:pt x="8170173" y="1831501"/>
                </a:cubicBezTo>
                <a:cubicBezTo>
                  <a:pt x="8162598" y="1831501"/>
                  <a:pt x="8156457" y="1825360"/>
                  <a:pt x="8156457" y="1817785"/>
                </a:cubicBezTo>
                <a:cubicBezTo>
                  <a:pt x="8156457" y="1810210"/>
                  <a:pt x="8162598" y="1804069"/>
                  <a:pt x="8170173" y="1804069"/>
                </a:cubicBezTo>
                <a:close/>
                <a:moveTo>
                  <a:pt x="1584638" y="1804069"/>
                </a:moveTo>
                <a:cubicBezTo>
                  <a:pt x="1592220" y="1804069"/>
                  <a:pt x="1598361" y="1810210"/>
                  <a:pt x="1598361" y="1817785"/>
                </a:cubicBezTo>
                <a:cubicBezTo>
                  <a:pt x="1598361" y="1825360"/>
                  <a:pt x="1592220" y="1831501"/>
                  <a:pt x="1584638" y="1831501"/>
                </a:cubicBezTo>
                <a:cubicBezTo>
                  <a:pt x="1577068" y="1831501"/>
                  <a:pt x="1570924" y="1825360"/>
                  <a:pt x="1570924" y="1817785"/>
                </a:cubicBezTo>
                <a:cubicBezTo>
                  <a:pt x="1570924" y="1810210"/>
                  <a:pt x="1577068" y="1804069"/>
                  <a:pt x="1584638" y="1804069"/>
                </a:cubicBezTo>
                <a:close/>
                <a:moveTo>
                  <a:pt x="8482623" y="1803739"/>
                </a:moveTo>
                <a:cubicBezTo>
                  <a:pt x="8490198" y="1803739"/>
                  <a:pt x="8496339" y="1809880"/>
                  <a:pt x="8496339" y="1817455"/>
                </a:cubicBezTo>
                <a:cubicBezTo>
                  <a:pt x="8496339" y="1825030"/>
                  <a:pt x="8490198" y="1831171"/>
                  <a:pt x="8482623" y="1831171"/>
                </a:cubicBezTo>
                <a:cubicBezTo>
                  <a:pt x="8475048" y="1831171"/>
                  <a:pt x="8468907" y="1825030"/>
                  <a:pt x="8468907" y="1817455"/>
                </a:cubicBezTo>
                <a:cubicBezTo>
                  <a:pt x="8468907" y="1809880"/>
                  <a:pt x="8475048" y="1803739"/>
                  <a:pt x="8482623" y="1803739"/>
                </a:cubicBezTo>
                <a:close/>
                <a:moveTo>
                  <a:pt x="8430659" y="1803739"/>
                </a:moveTo>
                <a:cubicBezTo>
                  <a:pt x="8438234" y="1803739"/>
                  <a:pt x="8444375" y="1809880"/>
                  <a:pt x="8444375" y="1817455"/>
                </a:cubicBezTo>
                <a:cubicBezTo>
                  <a:pt x="8444375" y="1825030"/>
                  <a:pt x="8438234" y="1831171"/>
                  <a:pt x="8430659" y="1831171"/>
                </a:cubicBezTo>
                <a:cubicBezTo>
                  <a:pt x="8423084" y="1831171"/>
                  <a:pt x="8416943" y="1825030"/>
                  <a:pt x="8416943" y="1817455"/>
                </a:cubicBezTo>
                <a:cubicBezTo>
                  <a:pt x="8416943" y="1809880"/>
                  <a:pt x="8423084" y="1803739"/>
                  <a:pt x="8430659" y="1803739"/>
                </a:cubicBezTo>
                <a:close/>
                <a:moveTo>
                  <a:pt x="8326398" y="1803739"/>
                </a:moveTo>
                <a:cubicBezTo>
                  <a:pt x="8333973" y="1803739"/>
                  <a:pt x="8340114" y="1809880"/>
                  <a:pt x="8340114" y="1817455"/>
                </a:cubicBezTo>
                <a:cubicBezTo>
                  <a:pt x="8340114" y="1825030"/>
                  <a:pt x="8333973" y="1831171"/>
                  <a:pt x="8326398" y="1831171"/>
                </a:cubicBezTo>
                <a:cubicBezTo>
                  <a:pt x="8318823" y="1831171"/>
                  <a:pt x="8312682" y="1825030"/>
                  <a:pt x="8312682" y="1817455"/>
                </a:cubicBezTo>
                <a:cubicBezTo>
                  <a:pt x="8312682" y="1809880"/>
                  <a:pt x="8318823" y="1803739"/>
                  <a:pt x="8326398" y="1803739"/>
                </a:cubicBezTo>
                <a:close/>
                <a:moveTo>
                  <a:pt x="1480383" y="1803739"/>
                </a:moveTo>
                <a:cubicBezTo>
                  <a:pt x="1487959" y="1803739"/>
                  <a:pt x="1494101" y="1809880"/>
                  <a:pt x="1494101" y="1817455"/>
                </a:cubicBezTo>
                <a:cubicBezTo>
                  <a:pt x="1494101" y="1825030"/>
                  <a:pt x="1487959" y="1831171"/>
                  <a:pt x="1480383" y="1831171"/>
                </a:cubicBezTo>
                <a:cubicBezTo>
                  <a:pt x="1472811" y="1831171"/>
                  <a:pt x="1466668" y="1825030"/>
                  <a:pt x="1466668" y="1817455"/>
                </a:cubicBezTo>
                <a:cubicBezTo>
                  <a:pt x="1466668" y="1809880"/>
                  <a:pt x="1472811" y="1803739"/>
                  <a:pt x="1480383" y="1803739"/>
                </a:cubicBezTo>
                <a:close/>
                <a:moveTo>
                  <a:pt x="1376125" y="1803739"/>
                </a:moveTo>
                <a:cubicBezTo>
                  <a:pt x="1383701" y="1803739"/>
                  <a:pt x="1389840" y="1809880"/>
                  <a:pt x="1389840" y="1817455"/>
                </a:cubicBezTo>
                <a:cubicBezTo>
                  <a:pt x="1389840" y="1825030"/>
                  <a:pt x="1383701" y="1831171"/>
                  <a:pt x="1376125" y="1831171"/>
                </a:cubicBezTo>
                <a:cubicBezTo>
                  <a:pt x="1368548" y="1831171"/>
                  <a:pt x="1362409" y="1825030"/>
                  <a:pt x="1362409" y="1817455"/>
                </a:cubicBezTo>
                <a:cubicBezTo>
                  <a:pt x="1362409" y="1809880"/>
                  <a:pt x="1368548" y="1803739"/>
                  <a:pt x="1376125" y="1803739"/>
                </a:cubicBezTo>
                <a:close/>
                <a:moveTo>
                  <a:pt x="1272194" y="1803405"/>
                </a:moveTo>
                <a:cubicBezTo>
                  <a:pt x="1279766" y="1803405"/>
                  <a:pt x="1285910" y="1809546"/>
                  <a:pt x="1285910" y="1817121"/>
                </a:cubicBezTo>
                <a:cubicBezTo>
                  <a:pt x="1285910" y="1824696"/>
                  <a:pt x="1279766" y="1830837"/>
                  <a:pt x="1272194" y="1830837"/>
                </a:cubicBezTo>
                <a:cubicBezTo>
                  <a:pt x="1264620" y="1830837"/>
                  <a:pt x="1258477" y="1824696"/>
                  <a:pt x="1258477" y="1817121"/>
                </a:cubicBezTo>
                <a:cubicBezTo>
                  <a:pt x="1258477" y="1809546"/>
                  <a:pt x="1264620" y="1803405"/>
                  <a:pt x="1272194" y="1803405"/>
                </a:cubicBezTo>
                <a:close/>
                <a:moveTo>
                  <a:pt x="5414392" y="1803075"/>
                </a:moveTo>
                <a:cubicBezTo>
                  <a:pt x="5421967" y="1803075"/>
                  <a:pt x="5428108" y="1809216"/>
                  <a:pt x="5428108" y="1816791"/>
                </a:cubicBezTo>
                <a:cubicBezTo>
                  <a:pt x="5428108" y="1824366"/>
                  <a:pt x="5421967" y="1830507"/>
                  <a:pt x="5414392" y="1830507"/>
                </a:cubicBezTo>
                <a:cubicBezTo>
                  <a:pt x="5406817" y="1830507"/>
                  <a:pt x="5400676" y="1824366"/>
                  <a:pt x="5400676" y="1816791"/>
                </a:cubicBezTo>
                <a:cubicBezTo>
                  <a:pt x="5400676" y="1809216"/>
                  <a:pt x="5406817" y="1803075"/>
                  <a:pt x="5414392" y="1803075"/>
                </a:cubicBezTo>
                <a:close/>
                <a:moveTo>
                  <a:pt x="5765236" y="1800427"/>
                </a:moveTo>
                <a:cubicBezTo>
                  <a:pt x="5772811" y="1800427"/>
                  <a:pt x="5778952" y="1806568"/>
                  <a:pt x="5778952" y="1814143"/>
                </a:cubicBezTo>
                <a:cubicBezTo>
                  <a:pt x="5778952" y="1821718"/>
                  <a:pt x="5772811" y="1827859"/>
                  <a:pt x="5765236" y="1827859"/>
                </a:cubicBezTo>
                <a:cubicBezTo>
                  <a:pt x="5757661" y="1827859"/>
                  <a:pt x="5751520" y="1821718"/>
                  <a:pt x="5751520" y="1814143"/>
                </a:cubicBezTo>
                <a:cubicBezTo>
                  <a:pt x="5751520" y="1806568"/>
                  <a:pt x="5757661" y="1800427"/>
                  <a:pt x="5765236" y="1800427"/>
                </a:cubicBezTo>
                <a:close/>
                <a:moveTo>
                  <a:pt x="5073810" y="1800097"/>
                </a:moveTo>
                <a:cubicBezTo>
                  <a:pt x="5081385" y="1800097"/>
                  <a:pt x="5087526" y="1806238"/>
                  <a:pt x="5087526" y="1813813"/>
                </a:cubicBezTo>
                <a:cubicBezTo>
                  <a:pt x="5087526" y="1821388"/>
                  <a:pt x="5081385" y="1827529"/>
                  <a:pt x="5073810" y="1827529"/>
                </a:cubicBezTo>
                <a:cubicBezTo>
                  <a:pt x="5066235" y="1827529"/>
                  <a:pt x="5060094" y="1821388"/>
                  <a:pt x="5060094" y="1813813"/>
                </a:cubicBezTo>
                <a:cubicBezTo>
                  <a:pt x="5060094" y="1806238"/>
                  <a:pt x="5066235" y="1800097"/>
                  <a:pt x="5073810" y="1800097"/>
                </a:cubicBezTo>
                <a:close/>
                <a:moveTo>
                  <a:pt x="5825477" y="1796455"/>
                </a:moveTo>
                <a:cubicBezTo>
                  <a:pt x="5833052" y="1796455"/>
                  <a:pt x="5839193" y="1802596"/>
                  <a:pt x="5839193" y="1810171"/>
                </a:cubicBezTo>
                <a:cubicBezTo>
                  <a:pt x="5839193" y="1817746"/>
                  <a:pt x="5833052" y="1823887"/>
                  <a:pt x="5825477" y="1823887"/>
                </a:cubicBezTo>
                <a:cubicBezTo>
                  <a:pt x="5817902" y="1823887"/>
                  <a:pt x="5811761" y="1817746"/>
                  <a:pt x="5811761" y="1810171"/>
                </a:cubicBezTo>
                <a:cubicBezTo>
                  <a:pt x="5811761" y="1802596"/>
                  <a:pt x="5817902" y="1796455"/>
                  <a:pt x="5825477" y="1796455"/>
                </a:cubicBezTo>
                <a:close/>
                <a:moveTo>
                  <a:pt x="4755401" y="1794801"/>
                </a:moveTo>
                <a:cubicBezTo>
                  <a:pt x="4762976" y="1794801"/>
                  <a:pt x="4769117" y="1800942"/>
                  <a:pt x="4769117" y="1808517"/>
                </a:cubicBezTo>
                <a:cubicBezTo>
                  <a:pt x="4769117" y="1816092"/>
                  <a:pt x="4762976" y="1822233"/>
                  <a:pt x="4755401" y="1822233"/>
                </a:cubicBezTo>
                <a:cubicBezTo>
                  <a:pt x="4747826" y="1822233"/>
                  <a:pt x="4741685" y="1816092"/>
                  <a:pt x="4741685" y="1808517"/>
                </a:cubicBezTo>
                <a:cubicBezTo>
                  <a:pt x="4741685" y="1800942"/>
                  <a:pt x="4747826" y="1794801"/>
                  <a:pt x="4755401" y="1794801"/>
                </a:cubicBezTo>
                <a:close/>
                <a:moveTo>
                  <a:pt x="5885054" y="1792814"/>
                </a:moveTo>
                <a:cubicBezTo>
                  <a:pt x="5892629" y="1792814"/>
                  <a:pt x="5898770" y="1798955"/>
                  <a:pt x="5898770" y="1806530"/>
                </a:cubicBezTo>
                <a:cubicBezTo>
                  <a:pt x="5898770" y="1814105"/>
                  <a:pt x="5892629" y="1820246"/>
                  <a:pt x="5885054" y="1820246"/>
                </a:cubicBezTo>
                <a:cubicBezTo>
                  <a:pt x="5877479" y="1820246"/>
                  <a:pt x="5871338" y="1814105"/>
                  <a:pt x="5871338" y="1806530"/>
                </a:cubicBezTo>
                <a:cubicBezTo>
                  <a:pt x="5871338" y="1798955"/>
                  <a:pt x="5877479" y="1792814"/>
                  <a:pt x="5885054" y="1792814"/>
                </a:cubicBezTo>
                <a:close/>
                <a:moveTo>
                  <a:pt x="5481253" y="1792814"/>
                </a:moveTo>
                <a:cubicBezTo>
                  <a:pt x="5488828" y="1792814"/>
                  <a:pt x="5494969" y="1798955"/>
                  <a:pt x="5494969" y="1806530"/>
                </a:cubicBezTo>
                <a:cubicBezTo>
                  <a:pt x="5494969" y="1814105"/>
                  <a:pt x="5488828" y="1820246"/>
                  <a:pt x="5481253" y="1820246"/>
                </a:cubicBezTo>
                <a:cubicBezTo>
                  <a:pt x="5473678" y="1820246"/>
                  <a:pt x="5467537" y="1814105"/>
                  <a:pt x="5467537" y="1806530"/>
                </a:cubicBezTo>
                <a:cubicBezTo>
                  <a:pt x="5467537" y="1798955"/>
                  <a:pt x="5473678" y="1792814"/>
                  <a:pt x="5481253" y="1792814"/>
                </a:cubicBezTo>
                <a:close/>
                <a:moveTo>
                  <a:pt x="3124641" y="1790830"/>
                </a:moveTo>
                <a:cubicBezTo>
                  <a:pt x="3132216" y="1790830"/>
                  <a:pt x="3138357" y="1796971"/>
                  <a:pt x="3138357" y="1804546"/>
                </a:cubicBezTo>
                <a:cubicBezTo>
                  <a:pt x="3138357" y="1812121"/>
                  <a:pt x="3132216" y="1818262"/>
                  <a:pt x="3124641" y="1818262"/>
                </a:cubicBezTo>
                <a:cubicBezTo>
                  <a:pt x="3117066" y="1818262"/>
                  <a:pt x="3110925" y="1812121"/>
                  <a:pt x="3110925" y="1804546"/>
                </a:cubicBezTo>
                <a:cubicBezTo>
                  <a:pt x="3110925" y="1796971"/>
                  <a:pt x="3117066" y="1790830"/>
                  <a:pt x="3124641" y="1790830"/>
                </a:cubicBezTo>
                <a:close/>
                <a:moveTo>
                  <a:pt x="5307153" y="1790166"/>
                </a:moveTo>
                <a:cubicBezTo>
                  <a:pt x="5314728" y="1790166"/>
                  <a:pt x="5320869" y="1796307"/>
                  <a:pt x="5320869" y="1803882"/>
                </a:cubicBezTo>
                <a:cubicBezTo>
                  <a:pt x="5320869" y="1811457"/>
                  <a:pt x="5314728" y="1817598"/>
                  <a:pt x="5307153" y="1817598"/>
                </a:cubicBezTo>
                <a:cubicBezTo>
                  <a:pt x="5299578" y="1817598"/>
                  <a:pt x="5293437" y="1811457"/>
                  <a:pt x="5293437" y="1803882"/>
                </a:cubicBezTo>
                <a:cubicBezTo>
                  <a:pt x="5293437" y="1796307"/>
                  <a:pt x="5299578" y="1790166"/>
                  <a:pt x="5307153" y="1790166"/>
                </a:cubicBezTo>
                <a:close/>
                <a:moveTo>
                  <a:pt x="5943968" y="1789836"/>
                </a:moveTo>
                <a:cubicBezTo>
                  <a:pt x="5951543" y="1789836"/>
                  <a:pt x="5957684" y="1795977"/>
                  <a:pt x="5957684" y="1803552"/>
                </a:cubicBezTo>
                <a:cubicBezTo>
                  <a:pt x="5957684" y="1811127"/>
                  <a:pt x="5951543" y="1817268"/>
                  <a:pt x="5943968" y="1817268"/>
                </a:cubicBezTo>
                <a:cubicBezTo>
                  <a:pt x="5936393" y="1817268"/>
                  <a:pt x="5930252" y="1811127"/>
                  <a:pt x="5930252" y="1803552"/>
                </a:cubicBezTo>
                <a:cubicBezTo>
                  <a:pt x="5930252" y="1795977"/>
                  <a:pt x="5936393" y="1789836"/>
                  <a:pt x="5943968" y="1789836"/>
                </a:cubicBezTo>
                <a:close/>
                <a:moveTo>
                  <a:pt x="5029126" y="1789836"/>
                </a:moveTo>
                <a:cubicBezTo>
                  <a:pt x="5036701" y="1789836"/>
                  <a:pt x="5042842" y="1795977"/>
                  <a:pt x="5042842" y="1803552"/>
                </a:cubicBezTo>
                <a:cubicBezTo>
                  <a:pt x="5042842" y="1811127"/>
                  <a:pt x="5036701" y="1817268"/>
                  <a:pt x="5029126" y="1817268"/>
                </a:cubicBezTo>
                <a:cubicBezTo>
                  <a:pt x="5021551" y="1817268"/>
                  <a:pt x="5015410" y="1811127"/>
                  <a:pt x="5015410" y="1803552"/>
                </a:cubicBezTo>
                <a:cubicBezTo>
                  <a:pt x="5015410" y="1795977"/>
                  <a:pt x="5021551" y="1789836"/>
                  <a:pt x="5029126" y="1789836"/>
                </a:cubicBezTo>
                <a:close/>
                <a:moveTo>
                  <a:pt x="3016409" y="1789506"/>
                </a:moveTo>
                <a:cubicBezTo>
                  <a:pt x="3023984" y="1789506"/>
                  <a:pt x="3030125" y="1795647"/>
                  <a:pt x="3030125" y="1803222"/>
                </a:cubicBezTo>
                <a:cubicBezTo>
                  <a:pt x="3030125" y="1810797"/>
                  <a:pt x="3023984" y="1816938"/>
                  <a:pt x="3016409" y="1816938"/>
                </a:cubicBezTo>
                <a:cubicBezTo>
                  <a:pt x="3008834" y="1816938"/>
                  <a:pt x="3002693" y="1810797"/>
                  <a:pt x="3002693" y="1803222"/>
                </a:cubicBezTo>
                <a:cubicBezTo>
                  <a:pt x="3002693" y="1795647"/>
                  <a:pt x="3008834" y="1789506"/>
                  <a:pt x="3016409" y="1789506"/>
                </a:cubicBezTo>
                <a:close/>
                <a:moveTo>
                  <a:pt x="2908587" y="1788512"/>
                </a:moveTo>
                <a:cubicBezTo>
                  <a:pt x="2916156" y="1788512"/>
                  <a:pt x="2922305" y="1794653"/>
                  <a:pt x="2922305" y="1802228"/>
                </a:cubicBezTo>
                <a:cubicBezTo>
                  <a:pt x="2922305" y="1809803"/>
                  <a:pt x="2916156" y="1815944"/>
                  <a:pt x="2908587" y="1815944"/>
                </a:cubicBezTo>
                <a:cubicBezTo>
                  <a:pt x="2901005" y="1815944"/>
                  <a:pt x="2894874" y="1809803"/>
                  <a:pt x="2894874" y="1802228"/>
                </a:cubicBezTo>
                <a:cubicBezTo>
                  <a:pt x="2894874" y="1794653"/>
                  <a:pt x="2901005" y="1788512"/>
                  <a:pt x="2908587" y="1788512"/>
                </a:cubicBezTo>
                <a:close/>
                <a:moveTo>
                  <a:pt x="5193628" y="1788182"/>
                </a:moveTo>
                <a:cubicBezTo>
                  <a:pt x="5201203" y="1788182"/>
                  <a:pt x="5207344" y="1794323"/>
                  <a:pt x="5207344" y="1801898"/>
                </a:cubicBezTo>
                <a:cubicBezTo>
                  <a:pt x="5207344" y="1809473"/>
                  <a:pt x="5201203" y="1815614"/>
                  <a:pt x="5193628" y="1815614"/>
                </a:cubicBezTo>
                <a:cubicBezTo>
                  <a:pt x="5186053" y="1815614"/>
                  <a:pt x="5179912" y="1809473"/>
                  <a:pt x="5179912" y="1801898"/>
                </a:cubicBezTo>
                <a:cubicBezTo>
                  <a:pt x="5179912" y="1794323"/>
                  <a:pt x="5186053" y="1788182"/>
                  <a:pt x="5193628" y="1788182"/>
                </a:cubicBezTo>
                <a:close/>
                <a:moveTo>
                  <a:pt x="4613079" y="1788182"/>
                </a:moveTo>
                <a:cubicBezTo>
                  <a:pt x="4620654" y="1788182"/>
                  <a:pt x="4626795" y="1794323"/>
                  <a:pt x="4626795" y="1801898"/>
                </a:cubicBezTo>
                <a:cubicBezTo>
                  <a:pt x="4626795" y="1809473"/>
                  <a:pt x="4620654" y="1815614"/>
                  <a:pt x="4613079" y="1815614"/>
                </a:cubicBezTo>
                <a:cubicBezTo>
                  <a:pt x="4605504" y="1815614"/>
                  <a:pt x="4599363" y="1809473"/>
                  <a:pt x="4599363" y="1801898"/>
                </a:cubicBezTo>
                <a:cubicBezTo>
                  <a:pt x="4599363" y="1794323"/>
                  <a:pt x="4605504" y="1788182"/>
                  <a:pt x="4613079" y="1788182"/>
                </a:cubicBezTo>
                <a:close/>
                <a:moveTo>
                  <a:pt x="2801346" y="1787518"/>
                </a:moveTo>
                <a:cubicBezTo>
                  <a:pt x="2808926" y="1787518"/>
                  <a:pt x="2815065" y="1793659"/>
                  <a:pt x="2815065" y="1801234"/>
                </a:cubicBezTo>
                <a:cubicBezTo>
                  <a:pt x="2815065" y="1808809"/>
                  <a:pt x="2808926" y="1814950"/>
                  <a:pt x="2801346" y="1814950"/>
                </a:cubicBezTo>
                <a:cubicBezTo>
                  <a:pt x="2793771" y="1814950"/>
                  <a:pt x="2787632" y="1808809"/>
                  <a:pt x="2787632" y="1801234"/>
                </a:cubicBezTo>
                <a:cubicBezTo>
                  <a:pt x="2787632" y="1793659"/>
                  <a:pt x="2793771" y="1787518"/>
                  <a:pt x="2801346" y="1787518"/>
                </a:cubicBezTo>
                <a:close/>
                <a:moveTo>
                  <a:pt x="6002555" y="1787188"/>
                </a:moveTo>
                <a:cubicBezTo>
                  <a:pt x="6010130" y="1787188"/>
                  <a:pt x="6016271" y="1793329"/>
                  <a:pt x="6016271" y="1800904"/>
                </a:cubicBezTo>
                <a:cubicBezTo>
                  <a:pt x="6016271" y="1808479"/>
                  <a:pt x="6010130" y="1814620"/>
                  <a:pt x="6002555" y="1814620"/>
                </a:cubicBezTo>
                <a:cubicBezTo>
                  <a:pt x="5994980" y="1814620"/>
                  <a:pt x="5988839" y="1808479"/>
                  <a:pt x="5988839" y="1800904"/>
                </a:cubicBezTo>
                <a:cubicBezTo>
                  <a:pt x="5988839" y="1793329"/>
                  <a:pt x="5994980" y="1787188"/>
                  <a:pt x="6002555" y="1787188"/>
                </a:cubicBezTo>
                <a:close/>
                <a:moveTo>
                  <a:pt x="2694772" y="1786524"/>
                </a:moveTo>
                <a:cubicBezTo>
                  <a:pt x="2702348" y="1786524"/>
                  <a:pt x="2708487" y="1792665"/>
                  <a:pt x="2708487" y="1800240"/>
                </a:cubicBezTo>
                <a:cubicBezTo>
                  <a:pt x="2708487" y="1807815"/>
                  <a:pt x="2702348" y="1813956"/>
                  <a:pt x="2694772" y="1813956"/>
                </a:cubicBezTo>
                <a:cubicBezTo>
                  <a:pt x="2687200" y="1813956"/>
                  <a:pt x="2681054" y="1807815"/>
                  <a:pt x="2681054" y="1800240"/>
                </a:cubicBezTo>
                <a:cubicBezTo>
                  <a:pt x="2681054" y="1792665"/>
                  <a:pt x="2687200" y="1786524"/>
                  <a:pt x="2694772" y="1786524"/>
                </a:cubicBezTo>
                <a:close/>
                <a:moveTo>
                  <a:pt x="4800418" y="1785864"/>
                </a:moveTo>
                <a:cubicBezTo>
                  <a:pt x="4807993" y="1785864"/>
                  <a:pt x="4814134" y="1792005"/>
                  <a:pt x="4814134" y="1799580"/>
                </a:cubicBezTo>
                <a:cubicBezTo>
                  <a:pt x="4814134" y="1807155"/>
                  <a:pt x="4807993" y="1813296"/>
                  <a:pt x="4800418" y="1813296"/>
                </a:cubicBezTo>
                <a:cubicBezTo>
                  <a:pt x="4792843" y="1813296"/>
                  <a:pt x="4786702" y="1807155"/>
                  <a:pt x="4786702" y="1799580"/>
                </a:cubicBezTo>
                <a:cubicBezTo>
                  <a:pt x="4786702" y="1792005"/>
                  <a:pt x="4792843" y="1785864"/>
                  <a:pt x="4800418" y="1785864"/>
                </a:cubicBezTo>
                <a:close/>
                <a:moveTo>
                  <a:pt x="2588187" y="1785864"/>
                </a:moveTo>
                <a:cubicBezTo>
                  <a:pt x="2595762" y="1785864"/>
                  <a:pt x="2601908" y="1792005"/>
                  <a:pt x="2601908" y="1799580"/>
                </a:cubicBezTo>
                <a:cubicBezTo>
                  <a:pt x="2601908" y="1807155"/>
                  <a:pt x="2595762" y="1813296"/>
                  <a:pt x="2588187" y="1813296"/>
                </a:cubicBezTo>
                <a:cubicBezTo>
                  <a:pt x="2580615" y="1813296"/>
                  <a:pt x="2574472" y="1807155"/>
                  <a:pt x="2574472" y="1799580"/>
                </a:cubicBezTo>
                <a:cubicBezTo>
                  <a:pt x="2574472" y="1792005"/>
                  <a:pt x="2580615" y="1785864"/>
                  <a:pt x="2588187" y="1785864"/>
                </a:cubicBezTo>
                <a:close/>
                <a:moveTo>
                  <a:pt x="2482261" y="1785200"/>
                </a:moveTo>
                <a:cubicBezTo>
                  <a:pt x="2489838" y="1785200"/>
                  <a:pt x="2495974" y="1791341"/>
                  <a:pt x="2495974" y="1798916"/>
                </a:cubicBezTo>
                <a:cubicBezTo>
                  <a:pt x="2495974" y="1806491"/>
                  <a:pt x="2489838" y="1812632"/>
                  <a:pt x="2482261" y="1812632"/>
                </a:cubicBezTo>
                <a:cubicBezTo>
                  <a:pt x="2474687" y="1812632"/>
                  <a:pt x="2468541" y="1806491"/>
                  <a:pt x="2468541" y="1798916"/>
                </a:cubicBezTo>
                <a:cubicBezTo>
                  <a:pt x="2468541" y="1791341"/>
                  <a:pt x="2474687" y="1785200"/>
                  <a:pt x="2482261" y="1785200"/>
                </a:cubicBezTo>
                <a:close/>
                <a:moveTo>
                  <a:pt x="6060474" y="1784540"/>
                </a:moveTo>
                <a:cubicBezTo>
                  <a:pt x="6068049" y="1784540"/>
                  <a:pt x="6074190" y="1790681"/>
                  <a:pt x="6074190" y="1798256"/>
                </a:cubicBezTo>
                <a:cubicBezTo>
                  <a:pt x="6074190" y="1805831"/>
                  <a:pt x="6068049" y="1811972"/>
                  <a:pt x="6060474" y="1811972"/>
                </a:cubicBezTo>
                <a:cubicBezTo>
                  <a:pt x="6052899" y="1811972"/>
                  <a:pt x="6046758" y="1805831"/>
                  <a:pt x="6046758" y="1798256"/>
                </a:cubicBezTo>
                <a:cubicBezTo>
                  <a:pt x="6046758" y="1790681"/>
                  <a:pt x="6052899" y="1784540"/>
                  <a:pt x="6060474" y="1784540"/>
                </a:cubicBezTo>
                <a:close/>
                <a:moveTo>
                  <a:pt x="2376358" y="1784540"/>
                </a:moveTo>
                <a:cubicBezTo>
                  <a:pt x="2383933" y="1784540"/>
                  <a:pt x="2390080" y="1790681"/>
                  <a:pt x="2390080" y="1798256"/>
                </a:cubicBezTo>
                <a:cubicBezTo>
                  <a:pt x="2390080" y="1805831"/>
                  <a:pt x="2383933" y="1811972"/>
                  <a:pt x="2376358" y="1811972"/>
                </a:cubicBezTo>
                <a:cubicBezTo>
                  <a:pt x="2368787" y="1811972"/>
                  <a:pt x="2362641" y="1805831"/>
                  <a:pt x="2362641" y="1798256"/>
                </a:cubicBezTo>
                <a:cubicBezTo>
                  <a:pt x="2362641" y="1790681"/>
                  <a:pt x="2368787" y="1784540"/>
                  <a:pt x="2376358" y="1784540"/>
                </a:cubicBezTo>
                <a:close/>
                <a:moveTo>
                  <a:pt x="5547116" y="1783880"/>
                </a:moveTo>
                <a:cubicBezTo>
                  <a:pt x="5554691" y="1783880"/>
                  <a:pt x="5560832" y="1790021"/>
                  <a:pt x="5560832" y="1797596"/>
                </a:cubicBezTo>
                <a:cubicBezTo>
                  <a:pt x="5560832" y="1805171"/>
                  <a:pt x="5554691" y="1811312"/>
                  <a:pt x="5547116" y="1811312"/>
                </a:cubicBezTo>
                <a:cubicBezTo>
                  <a:pt x="5539541" y="1811312"/>
                  <a:pt x="5533400" y="1805171"/>
                  <a:pt x="5533400" y="1797596"/>
                </a:cubicBezTo>
                <a:cubicBezTo>
                  <a:pt x="5533400" y="1790021"/>
                  <a:pt x="5539541" y="1783880"/>
                  <a:pt x="5547116" y="1783880"/>
                </a:cubicBezTo>
                <a:close/>
                <a:moveTo>
                  <a:pt x="2270772" y="1783880"/>
                </a:moveTo>
                <a:cubicBezTo>
                  <a:pt x="2278347" y="1783880"/>
                  <a:pt x="2284492" y="1790021"/>
                  <a:pt x="2284492" y="1797596"/>
                </a:cubicBezTo>
                <a:cubicBezTo>
                  <a:pt x="2284492" y="1805171"/>
                  <a:pt x="2278347" y="1811312"/>
                  <a:pt x="2270772" y="1811312"/>
                </a:cubicBezTo>
                <a:cubicBezTo>
                  <a:pt x="2263204" y="1811312"/>
                  <a:pt x="2257063" y="1805171"/>
                  <a:pt x="2257063" y="1797596"/>
                </a:cubicBezTo>
                <a:cubicBezTo>
                  <a:pt x="2257063" y="1790021"/>
                  <a:pt x="2263204" y="1783880"/>
                  <a:pt x="2270772" y="1783880"/>
                </a:cubicBezTo>
                <a:close/>
                <a:moveTo>
                  <a:pt x="2165189" y="1783546"/>
                </a:moveTo>
                <a:cubicBezTo>
                  <a:pt x="2172768" y="1783546"/>
                  <a:pt x="2178904" y="1789687"/>
                  <a:pt x="2178904" y="1797262"/>
                </a:cubicBezTo>
                <a:cubicBezTo>
                  <a:pt x="2178904" y="1804837"/>
                  <a:pt x="2172768" y="1810978"/>
                  <a:pt x="2165189" y="1810978"/>
                </a:cubicBezTo>
                <a:cubicBezTo>
                  <a:pt x="2157619" y="1810978"/>
                  <a:pt x="2151474" y="1804837"/>
                  <a:pt x="2151474" y="1797262"/>
                </a:cubicBezTo>
                <a:cubicBezTo>
                  <a:pt x="2151474" y="1789687"/>
                  <a:pt x="2157619" y="1783546"/>
                  <a:pt x="2165189" y="1783546"/>
                </a:cubicBezTo>
                <a:close/>
                <a:moveTo>
                  <a:pt x="4983782" y="1782886"/>
                </a:moveTo>
                <a:cubicBezTo>
                  <a:pt x="4991357" y="1782886"/>
                  <a:pt x="4997498" y="1789027"/>
                  <a:pt x="4997498" y="1796602"/>
                </a:cubicBezTo>
                <a:cubicBezTo>
                  <a:pt x="4997498" y="1804177"/>
                  <a:pt x="4991357" y="1810318"/>
                  <a:pt x="4983782" y="1810318"/>
                </a:cubicBezTo>
                <a:cubicBezTo>
                  <a:pt x="4976207" y="1810318"/>
                  <a:pt x="4970066" y="1804177"/>
                  <a:pt x="4970066" y="1796602"/>
                </a:cubicBezTo>
                <a:cubicBezTo>
                  <a:pt x="4970066" y="1789027"/>
                  <a:pt x="4976207" y="1782886"/>
                  <a:pt x="4983782" y="1782886"/>
                </a:cubicBezTo>
                <a:close/>
                <a:moveTo>
                  <a:pt x="2060269" y="1782886"/>
                </a:moveTo>
                <a:cubicBezTo>
                  <a:pt x="2067846" y="1782886"/>
                  <a:pt x="2073990" y="1789027"/>
                  <a:pt x="2073990" y="1796602"/>
                </a:cubicBezTo>
                <a:cubicBezTo>
                  <a:pt x="2073990" y="1804177"/>
                  <a:pt x="2067846" y="1810318"/>
                  <a:pt x="2060269" y="1810318"/>
                </a:cubicBezTo>
                <a:cubicBezTo>
                  <a:pt x="2052697" y="1810318"/>
                  <a:pt x="2046553" y="1804177"/>
                  <a:pt x="2046553" y="1796602"/>
                </a:cubicBezTo>
                <a:cubicBezTo>
                  <a:pt x="2046553" y="1789027"/>
                  <a:pt x="2052697" y="1782886"/>
                  <a:pt x="2060269" y="1782886"/>
                </a:cubicBezTo>
                <a:close/>
                <a:moveTo>
                  <a:pt x="6117734" y="1782556"/>
                </a:moveTo>
                <a:cubicBezTo>
                  <a:pt x="6125309" y="1782556"/>
                  <a:pt x="6131450" y="1788697"/>
                  <a:pt x="6131450" y="1796272"/>
                </a:cubicBezTo>
                <a:cubicBezTo>
                  <a:pt x="6131450" y="1803847"/>
                  <a:pt x="6125309" y="1809988"/>
                  <a:pt x="6117734" y="1809988"/>
                </a:cubicBezTo>
                <a:cubicBezTo>
                  <a:pt x="6110159" y="1809988"/>
                  <a:pt x="6104018" y="1803847"/>
                  <a:pt x="6104018" y="1796272"/>
                </a:cubicBezTo>
                <a:cubicBezTo>
                  <a:pt x="6104018" y="1788697"/>
                  <a:pt x="6110159" y="1782556"/>
                  <a:pt x="6117734" y="1782556"/>
                </a:cubicBezTo>
                <a:close/>
                <a:moveTo>
                  <a:pt x="1955347" y="1782556"/>
                </a:moveTo>
                <a:cubicBezTo>
                  <a:pt x="1962923" y="1782556"/>
                  <a:pt x="1969059" y="1788697"/>
                  <a:pt x="1969059" y="1796272"/>
                </a:cubicBezTo>
                <a:cubicBezTo>
                  <a:pt x="1969059" y="1803847"/>
                  <a:pt x="1962923" y="1809988"/>
                  <a:pt x="1955347" y="1809988"/>
                </a:cubicBezTo>
                <a:cubicBezTo>
                  <a:pt x="1947773" y="1809988"/>
                  <a:pt x="1941628" y="1803847"/>
                  <a:pt x="1941628" y="1796272"/>
                </a:cubicBezTo>
                <a:cubicBezTo>
                  <a:pt x="1941628" y="1788697"/>
                  <a:pt x="1947773" y="1782556"/>
                  <a:pt x="1955347" y="1782556"/>
                </a:cubicBezTo>
                <a:close/>
                <a:moveTo>
                  <a:pt x="1850425" y="1782222"/>
                </a:moveTo>
                <a:cubicBezTo>
                  <a:pt x="1857998" y="1782222"/>
                  <a:pt x="1864141" y="1788363"/>
                  <a:pt x="1864141" y="1795938"/>
                </a:cubicBezTo>
                <a:cubicBezTo>
                  <a:pt x="1864141" y="1803513"/>
                  <a:pt x="1857998" y="1809654"/>
                  <a:pt x="1850425" y="1809654"/>
                </a:cubicBezTo>
                <a:cubicBezTo>
                  <a:pt x="1842852" y="1809654"/>
                  <a:pt x="1836712" y="1803513"/>
                  <a:pt x="1836712" y="1795938"/>
                </a:cubicBezTo>
                <a:cubicBezTo>
                  <a:pt x="1836712" y="1788363"/>
                  <a:pt x="1842852" y="1782222"/>
                  <a:pt x="1850425" y="1782222"/>
                </a:cubicBezTo>
                <a:close/>
                <a:moveTo>
                  <a:pt x="1745840" y="1781892"/>
                </a:moveTo>
                <a:cubicBezTo>
                  <a:pt x="1753404" y="1781892"/>
                  <a:pt x="1759550" y="1788033"/>
                  <a:pt x="1759550" y="1795608"/>
                </a:cubicBezTo>
                <a:cubicBezTo>
                  <a:pt x="1759550" y="1803183"/>
                  <a:pt x="1753404" y="1809324"/>
                  <a:pt x="1745840" y="1809324"/>
                </a:cubicBezTo>
                <a:cubicBezTo>
                  <a:pt x="1738259" y="1809324"/>
                  <a:pt x="1732117" y="1803183"/>
                  <a:pt x="1732117" y="1795608"/>
                </a:cubicBezTo>
                <a:cubicBezTo>
                  <a:pt x="1732117" y="1788033"/>
                  <a:pt x="1738259" y="1781892"/>
                  <a:pt x="1745840" y="1781892"/>
                </a:cubicBezTo>
                <a:close/>
                <a:moveTo>
                  <a:pt x="1641242" y="1781562"/>
                </a:moveTo>
                <a:cubicBezTo>
                  <a:pt x="1648817" y="1781562"/>
                  <a:pt x="1654960" y="1787703"/>
                  <a:pt x="1654960" y="1795278"/>
                </a:cubicBezTo>
                <a:cubicBezTo>
                  <a:pt x="1654960" y="1802853"/>
                  <a:pt x="1648817" y="1808994"/>
                  <a:pt x="1641242" y="1808994"/>
                </a:cubicBezTo>
                <a:cubicBezTo>
                  <a:pt x="1633666" y="1808994"/>
                  <a:pt x="1627525" y="1802853"/>
                  <a:pt x="1627525" y="1795278"/>
                </a:cubicBezTo>
                <a:cubicBezTo>
                  <a:pt x="1627525" y="1787703"/>
                  <a:pt x="1633666" y="1781562"/>
                  <a:pt x="1641242" y="1781562"/>
                </a:cubicBezTo>
                <a:close/>
                <a:moveTo>
                  <a:pt x="1536989" y="1781562"/>
                </a:moveTo>
                <a:cubicBezTo>
                  <a:pt x="1544560" y="1781562"/>
                  <a:pt x="1550703" y="1787703"/>
                  <a:pt x="1550703" y="1795278"/>
                </a:cubicBezTo>
                <a:cubicBezTo>
                  <a:pt x="1550703" y="1802853"/>
                  <a:pt x="1544560" y="1808994"/>
                  <a:pt x="1536989" y="1808994"/>
                </a:cubicBezTo>
                <a:cubicBezTo>
                  <a:pt x="1529411" y="1808994"/>
                  <a:pt x="1523268" y="1802853"/>
                  <a:pt x="1523268" y="1795278"/>
                </a:cubicBezTo>
                <a:cubicBezTo>
                  <a:pt x="1523268" y="1787703"/>
                  <a:pt x="1529411" y="1781562"/>
                  <a:pt x="1536989" y="1781562"/>
                </a:cubicBezTo>
                <a:close/>
                <a:moveTo>
                  <a:pt x="1432706" y="1781228"/>
                </a:moveTo>
                <a:cubicBezTo>
                  <a:pt x="1440279" y="1781228"/>
                  <a:pt x="1446421" y="1787369"/>
                  <a:pt x="1446421" y="1794944"/>
                </a:cubicBezTo>
                <a:cubicBezTo>
                  <a:pt x="1446421" y="1802519"/>
                  <a:pt x="1440279" y="1808660"/>
                  <a:pt x="1432706" y="1808660"/>
                </a:cubicBezTo>
                <a:cubicBezTo>
                  <a:pt x="1425131" y="1808660"/>
                  <a:pt x="1418989" y="1802519"/>
                  <a:pt x="1418989" y="1794944"/>
                </a:cubicBezTo>
                <a:cubicBezTo>
                  <a:pt x="1418989" y="1787369"/>
                  <a:pt x="1425131" y="1781228"/>
                  <a:pt x="1432706" y="1781228"/>
                </a:cubicBezTo>
                <a:close/>
                <a:moveTo>
                  <a:pt x="1328463" y="1780898"/>
                </a:moveTo>
                <a:cubicBezTo>
                  <a:pt x="1336033" y="1780898"/>
                  <a:pt x="1342178" y="1787039"/>
                  <a:pt x="1342178" y="1794614"/>
                </a:cubicBezTo>
                <a:cubicBezTo>
                  <a:pt x="1342178" y="1802189"/>
                  <a:pt x="1336033" y="1808330"/>
                  <a:pt x="1328463" y="1808330"/>
                </a:cubicBezTo>
                <a:cubicBezTo>
                  <a:pt x="1320880" y="1808330"/>
                  <a:pt x="1314745" y="1802189"/>
                  <a:pt x="1314745" y="1794614"/>
                </a:cubicBezTo>
                <a:cubicBezTo>
                  <a:pt x="1314745" y="1787039"/>
                  <a:pt x="1320880" y="1780898"/>
                  <a:pt x="1328463" y="1780898"/>
                </a:cubicBezTo>
                <a:close/>
                <a:moveTo>
                  <a:pt x="6174663" y="1780568"/>
                </a:moveTo>
                <a:cubicBezTo>
                  <a:pt x="6182238" y="1780568"/>
                  <a:pt x="6188379" y="1786709"/>
                  <a:pt x="6188379" y="1794284"/>
                </a:cubicBezTo>
                <a:cubicBezTo>
                  <a:pt x="6188379" y="1801859"/>
                  <a:pt x="6182238" y="1808000"/>
                  <a:pt x="6174663" y="1808000"/>
                </a:cubicBezTo>
                <a:cubicBezTo>
                  <a:pt x="6167088" y="1808000"/>
                  <a:pt x="6160947" y="1801859"/>
                  <a:pt x="6160947" y="1794284"/>
                </a:cubicBezTo>
                <a:cubicBezTo>
                  <a:pt x="6160947" y="1786709"/>
                  <a:pt x="6167088" y="1780568"/>
                  <a:pt x="6174663" y="1780568"/>
                </a:cubicBezTo>
                <a:close/>
                <a:moveTo>
                  <a:pt x="4846092" y="1780568"/>
                </a:moveTo>
                <a:cubicBezTo>
                  <a:pt x="4853667" y="1780568"/>
                  <a:pt x="4859808" y="1786709"/>
                  <a:pt x="4859808" y="1794284"/>
                </a:cubicBezTo>
                <a:cubicBezTo>
                  <a:pt x="4859808" y="1801859"/>
                  <a:pt x="4853667" y="1808000"/>
                  <a:pt x="4846092" y="1808000"/>
                </a:cubicBezTo>
                <a:cubicBezTo>
                  <a:pt x="4838517" y="1808000"/>
                  <a:pt x="4832376" y="1801859"/>
                  <a:pt x="4832376" y="1794284"/>
                </a:cubicBezTo>
                <a:cubicBezTo>
                  <a:pt x="4832376" y="1786709"/>
                  <a:pt x="4838517" y="1780568"/>
                  <a:pt x="4846092" y="1780568"/>
                </a:cubicBezTo>
                <a:close/>
                <a:moveTo>
                  <a:pt x="6231263" y="1778914"/>
                </a:moveTo>
                <a:cubicBezTo>
                  <a:pt x="6238838" y="1778914"/>
                  <a:pt x="6244979" y="1785055"/>
                  <a:pt x="6244979" y="1792630"/>
                </a:cubicBezTo>
                <a:cubicBezTo>
                  <a:pt x="6244979" y="1800205"/>
                  <a:pt x="6238838" y="1806346"/>
                  <a:pt x="6231263" y="1806346"/>
                </a:cubicBezTo>
                <a:cubicBezTo>
                  <a:pt x="6223688" y="1806346"/>
                  <a:pt x="6217547" y="1800205"/>
                  <a:pt x="6217547" y="1792630"/>
                </a:cubicBezTo>
                <a:cubicBezTo>
                  <a:pt x="6217547" y="1785055"/>
                  <a:pt x="6223688" y="1778914"/>
                  <a:pt x="6231263" y="1778914"/>
                </a:cubicBezTo>
                <a:close/>
                <a:moveTo>
                  <a:pt x="4937774" y="1778914"/>
                </a:moveTo>
                <a:cubicBezTo>
                  <a:pt x="4945349" y="1778914"/>
                  <a:pt x="4951490" y="1785055"/>
                  <a:pt x="4951490" y="1792630"/>
                </a:cubicBezTo>
                <a:cubicBezTo>
                  <a:pt x="4951490" y="1800205"/>
                  <a:pt x="4945349" y="1806346"/>
                  <a:pt x="4937774" y="1806346"/>
                </a:cubicBezTo>
                <a:cubicBezTo>
                  <a:pt x="4930199" y="1806346"/>
                  <a:pt x="4924058" y="1800205"/>
                  <a:pt x="4924058" y="1792630"/>
                </a:cubicBezTo>
                <a:cubicBezTo>
                  <a:pt x="4924058" y="1785055"/>
                  <a:pt x="4930199" y="1778914"/>
                  <a:pt x="4937774" y="1778914"/>
                </a:cubicBezTo>
                <a:close/>
                <a:moveTo>
                  <a:pt x="4519409" y="1778584"/>
                </a:moveTo>
                <a:cubicBezTo>
                  <a:pt x="4526984" y="1778584"/>
                  <a:pt x="4533125" y="1784725"/>
                  <a:pt x="4533125" y="1792300"/>
                </a:cubicBezTo>
                <a:cubicBezTo>
                  <a:pt x="4533125" y="1799875"/>
                  <a:pt x="4526984" y="1806016"/>
                  <a:pt x="4519409" y="1806016"/>
                </a:cubicBezTo>
                <a:cubicBezTo>
                  <a:pt x="4511834" y="1806016"/>
                  <a:pt x="4505693" y="1799875"/>
                  <a:pt x="4505693" y="1792300"/>
                </a:cubicBezTo>
                <a:cubicBezTo>
                  <a:pt x="4505693" y="1784725"/>
                  <a:pt x="4511834" y="1778584"/>
                  <a:pt x="4519409" y="1778584"/>
                </a:cubicBezTo>
                <a:close/>
                <a:moveTo>
                  <a:pt x="4891770" y="1778250"/>
                </a:moveTo>
                <a:cubicBezTo>
                  <a:pt x="4899345" y="1778250"/>
                  <a:pt x="4905486" y="1784391"/>
                  <a:pt x="4905486" y="1791966"/>
                </a:cubicBezTo>
                <a:cubicBezTo>
                  <a:pt x="4905486" y="1799541"/>
                  <a:pt x="4899345" y="1805682"/>
                  <a:pt x="4891770" y="1805682"/>
                </a:cubicBezTo>
                <a:cubicBezTo>
                  <a:pt x="4884195" y="1805682"/>
                  <a:pt x="4878054" y="1799541"/>
                  <a:pt x="4878054" y="1791966"/>
                </a:cubicBezTo>
                <a:cubicBezTo>
                  <a:pt x="4878054" y="1784391"/>
                  <a:pt x="4884195" y="1778250"/>
                  <a:pt x="4891770" y="1778250"/>
                </a:cubicBezTo>
                <a:close/>
                <a:moveTo>
                  <a:pt x="6287532" y="1777260"/>
                </a:moveTo>
                <a:cubicBezTo>
                  <a:pt x="6295107" y="1777260"/>
                  <a:pt x="6301248" y="1783401"/>
                  <a:pt x="6301248" y="1790976"/>
                </a:cubicBezTo>
                <a:cubicBezTo>
                  <a:pt x="6301248" y="1798551"/>
                  <a:pt x="6295107" y="1804692"/>
                  <a:pt x="6287532" y="1804692"/>
                </a:cubicBezTo>
                <a:cubicBezTo>
                  <a:pt x="6279957" y="1804692"/>
                  <a:pt x="6273816" y="1798551"/>
                  <a:pt x="6273816" y="1790976"/>
                </a:cubicBezTo>
                <a:cubicBezTo>
                  <a:pt x="6273816" y="1783401"/>
                  <a:pt x="6279957" y="1777260"/>
                  <a:pt x="6287532" y="1777260"/>
                </a:cubicBezTo>
                <a:close/>
                <a:moveTo>
                  <a:pt x="5611329" y="1776266"/>
                </a:moveTo>
                <a:cubicBezTo>
                  <a:pt x="5618904" y="1776266"/>
                  <a:pt x="5625045" y="1782407"/>
                  <a:pt x="5625045" y="1789982"/>
                </a:cubicBezTo>
                <a:cubicBezTo>
                  <a:pt x="5625045" y="1797557"/>
                  <a:pt x="5618904" y="1803698"/>
                  <a:pt x="5611329" y="1803698"/>
                </a:cubicBezTo>
                <a:cubicBezTo>
                  <a:pt x="5603754" y="1803698"/>
                  <a:pt x="5597613" y="1797557"/>
                  <a:pt x="5597613" y="1789982"/>
                </a:cubicBezTo>
                <a:cubicBezTo>
                  <a:pt x="5597613" y="1782407"/>
                  <a:pt x="5603754" y="1776266"/>
                  <a:pt x="5611329" y="1776266"/>
                </a:cubicBezTo>
                <a:close/>
                <a:moveTo>
                  <a:pt x="6343467" y="1775602"/>
                </a:moveTo>
                <a:cubicBezTo>
                  <a:pt x="6351042" y="1775602"/>
                  <a:pt x="6357183" y="1781743"/>
                  <a:pt x="6357183" y="1789318"/>
                </a:cubicBezTo>
                <a:cubicBezTo>
                  <a:pt x="6357183" y="1796893"/>
                  <a:pt x="6351042" y="1803034"/>
                  <a:pt x="6343467" y="1803034"/>
                </a:cubicBezTo>
                <a:cubicBezTo>
                  <a:pt x="6335892" y="1803034"/>
                  <a:pt x="6329751" y="1796893"/>
                  <a:pt x="6329751" y="1789318"/>
                </a:cubicBezTo>
                <a:cubicBezTo>
                  <a:pt x="6329751" y="1781743"/>
                  <a:pt x="6335892" y="1775602"/>
                  <a:pt x="6343467" y="1775602"/>
                </a:cubicBezTo>
                <a:close/>
                <a:moveTo>
                  <a:pt x="5377652" y="1775602"/>
                </a:moveTo>
                <a:cubicBezTo>
                  <a:pt x="5385227" y="1775602"/>
                  <a:pt x="5391368" y="1781743"/>
                  <a:pt x="5391368" y="1789318"/>
                </a:cubicBezTo>
                <a:cubicBezTo>
                  <a:pt x="5391368" y="1796893"/>
                  <a:pt x="5385227" y="1803034"/>
                  <a:pt x="5377652" y="1803034"/>
                </a:cubicBezTo>
                <a:cubicBezTo>
                  <a:pt x="5370077" y="1803034"/>
                  <a:pt x="5363936" y="1796893"/>
                  <a:pt x="5363936" y="1789318"/>
                </a:cubicBezTo>
                <a:cubicBezTo>
                  <a:pt x="5363936" y="1781743"/>
                  <a:pt x="5370077" y="1775602"/>
                  <a:pt x="5377652" y="1775602"/>
                </a:cubicBezTo>
                <a:close/>
                <a:moveTo>
                  <a:pt x="6399403" y="1774279"/>
                </a:moveTo>
                <a:cubicBezTo>
                  <a:pt x="6406978" y="1774279"/>
                  <a:pt x="6413119" y="1780420"/>
                  <a:pt x="6413119" y="1787995"/>
                </a:cubicBezTo>
                <a:cubicBezTo>
                  <a:pt x="6413119" y="1795570"/>
                  <a:pt x="6406978" y="1801711"/>
                  <a:pt x="6399403" y="1801711"/>
                </a:cubicBezTo>
                <a:cubicBezTo>
                  <a:pt x="6391828" y="1801711"/>
                  <a:pt x="6385687" y="1795570"/>
                  <a:pt x="6385687" y="1787995"/>
                </a:cubicBezTo>
                <a:cubicBezTo>
                  <a:pt x="6385687" y="1780420"/>
                  <a:pt x="6391828" y="1774279"/>
                  <a:pt x="6399403" y="1774279"/>
                </a:cubicBezTo>
                <a:close/>
                <a:moveTo>
                  <a:pt x="6454678" y="1773288"/>
                </a:moveTo>
                <a:cubicBezTo>
                  <a:pt x="6462253" y="1773288"/>
                  <a:pt x="6468394" y="1779429"/>
                  <a:pt x="6468394" y="1787004"/>
                </a:cubicBezTo>
                <a:cubicBezTo>
                  <a:pt x="6468394" y="1794579"/>
                  <a:pt x="6462253" y="1800720"/>
                  <a:pt x="6454678" y="1800720"/>
                </a:cubicBezTo>
                <a:cubicBezTo>
                  <a:pt x="6447103" y="1800720"/>
                  <a:pt x="6440962" y="1794579"/>
                  <a:pt x="6440962" y="1787004"/>
                </a:cubicBezTo>
                <a:cubicBezTo>
                  <a:pt x="6440962" y="1779429"/>
                  <a:pt x="6447103" y="1773288"/>
                  <a:pt x="6454678" y="1773288"/>
                </a:cubicBezTo>
                <a:close/>
                <a:moveTo>
                  <a:pt x="6509953" y="1772294"/>
                </a:moveTo>
                <a:cubicBezTo>
                  <a:pt x="6517528" y="1772294"/>
                  <a:pt x="6523669" y="1778435"/>
                  <a:pt x="6523669" y="1786010"/>
                </a:cubicBezTo>
                <a:cubicBezTo>
                  <a:pt x="6523669" y="1793585"/>
                  <a:pt x="6517528" y="1799726"/>
                  <a:pt x="6509953" y="1799726"/>
                </a:cubicBezTo>
                <a:cubicBezTo>
                  <a:pt x="6502378" y="1799726"/>
                  <a:pt x="6496237" y="1793585"/>
                  <a:pt x="6496237" y="1786010"/>
                </a:cubicBezTo>
                <a:cubicBezTo>
                  <a:pt x="6496237" y="1778435"/>
                  <a:pt x="6502378" y="1772294"/>
                  <a:pt x="6509953" y="1772294"/>
                </a:cubicBezTo>
                <a:close/>
                <a:moveTo>
                  <a:pt x="6564895" y="1771301"/>
                </a:moveTo>
                <a:cubicBezTo>
                  <a:pt x="6572470" y="1771301"/>
                  <a:pt x="6578611" y="1777442"/>
                  <a:pt x="6578611" y="1785017"/>
                </a:cubicBezTo>
                <a:cubicBezTo>
                  <a:pt x="6578611" y="1792592"/>
                  <a:pt x="6572470" y="1798733"/>
                  <a:pt x="6564895" y="1798733"/>
                </a:cubicBezTo>
                <a:cubicBezTo>
                  <a:pt x="6557320" y="1798733"/>
                  <a:pt x="6551179" y="1792592"/>
                  <a:pt x="6551179" y="1785017"/>
                </a:cubicBezTo>
                <a:cubicBezTo>
                  <a:pt x="6551179" y="1777442"/>
                  <a:pt x="6557320" y="1771301"/>
                  <a:pt x="6564895" y="1771301"/>
                </a:cubicBezTo>
                <a:close/>
                <a:moveTo>
                  <a:pt x="5150928" y="1770970"/>
                </a:moveTo>
                <a:cubicBezTo>
                  <a:pt x="5158503" y="1770970"/>
                  <a:pt x="5164644" y="1777111"/>
                  <a:pt x="5164644" y="1784686"/>
                </a:cubicBezTo>
                <a:cubicBezTo>
                  <a:pt x="5164644" y="1792261"/>
                  <a:pt x="5158503" y="1798402"/>
                  <a:pt x="5150928" y="1798402"/>
                </a:cubicBezTo>
                <a:cubicBezTo>
                  <a:pt x="5143353" y="1798402"/>
                  <a:pt x="5137212" y="1792261"/>
                  <a:pt x="5137212" y="1784686"/>
                </a:cubicBezTo>
                <a:cubicBezTo>
                  <a:pt x="5137212" y="1777111"/>
                  <a:pt x="5143353" y="1770970"/>
                  <a:pt x="5150928" y="1770970"/>
                </a:cubicBezTo>
                <a:close/>
                <a:moveTo>
                  <a:pt x="4655775" y="1770970"/>
                </a:moveTo>
                <a:cubicBezTo>
                  <a:pt x="4663350" y="1770970"/>
                  <a:pt x="4669491" y="1777111"/>
                  <a:pt x="4669491" y="1784686"/>
                </a:cubicBezTo>
                <a:cubicBezTo>
                  <a:pt x="4669491" y="1792261"/>
                  <a:pt x="4663350" y="1798402"/>
                  <a:pt x="4655775" y="1798402"/>
                </a:cubicBezTo>
                <a:cubicBezTo>
                  <a:pt x="4648200" y="1798402"/>
                  <a:pt x="4642059" y="1792261"/>
                  <a:pt x="4642059" y="1784686"/>
                </a:cubicBezTo>
                <a:cubicBezTo>
                  <a:pt x="4642059" y="1777111"/>
                  <a:pt x="4648200" y="1770970"/>
                  <a:pt x="4655775" y="1770970"/>
                </a:cubicBezTo>
                <a:close/>
                <a:moveTo>
                  <a:pt x="6619510" y="1770307"/>
                </a:moveTo>
                <a:cubicBezTo>
                  <a:pt x="6627085" y="1770307"/>
                  <a:pt x="6633226" y="1776448"/>
                  <a:pt x="6633226" y="1784023"/>
                </a:cubicBezTo>
                <a:cubicBezTo>
                  <a:pt x="6633226" y="1791598"/>
                  <a:pt x="6627085" y="1797739"/>
                  <a:pt x="6619510" y="1797739"/>
                </a:cubicBezTo>
                <a:cubicBezTo>
                  <a:pt x="6611935" y="1797739"/>
                  <a:pt x="6605794" y="1791598"/>
                  <a:pt x="6605794" y="1784023"/>
                </a:cubicBezTo>
                <a:cubicBezTo>
                  <a:pt x="6605794" y="1776448"/>
                  <a:pt x="6611935" y="1770307"/>
                  <a:pt x="6619510" y="1770307"/>
                </a:cubicBezTo>
                <a:close/>
                <a:moveTo>
                  <a:pt x="5674878" y="1769977"/>
                </a:moveTo>
                <a:cubicBezTo>
                  <a:pt x="5682453" y="1769977"/>
                  <a:pt x="5688594" y="1776118"/>
                  <a:pt x="5688594" y="1783693"/>
                </a:cubicBezTo>
                <a:cubicBezTo>
                  <a:pt x="5688594" y="1791268"/>
                  <a:pt x="5682453" y="1797409"/>
                  <a:pt x="5674878" y="1797409"/>
                </a:cubicBezTo>
                <a:cubicBezTo>
                  <a:pt x="5667303" y="1797409"/>
                  <a:pt x="5661162" y="1791268"/>
                  <a:pt x="5661162" y="1783693"/>
                </a:cubicBezTo>
                <a:cubicBezTo>
                  <a:pt x="5661162" y="1776118"/>
                  <a:pt x="5667303" y="1769977"/>
                  <a:pt x="5674878" y="1769977"/>
                </a:cubicBezTo>
                <a:close/>
                <a:moveTo>
                  <a:pt x="6674122" y="1769313"/>
                </a:moveTo>
                <a:cubicBezTo>
                  <a:pt x="6681697" y="1769313"/>
                  <a:pt x="6687838" y="1775454"/>
                  <a:pt x="6687838" y="1783029"/>
                </a:cubicBezTo>
                <a:cubicBezTo>
                  <a:pt x="6687838" y="1790604"/>
                  <a:pt x="6681697" y="1796745"/>
                  <a:pt x="6674122" y="1796745"/>
                </a:cubicBezTo>
                <a:cubicBezTo>
                  <a:pt x="6666547" y="1796745"/>
                  <a:pt x="6660406" y="1790604"/>
                  <a:pt x="6660406" y="1783029"/>
                </a:cubicBezTo>
                <a:cubicBezTo>
                  <a:pt x="6660406" y="1775454"/>
                  <a:pt x="6666547" y="1769313"/>
                  <a:pt x="6674122" y="1769313"/>
                </a:cubicBezTo>
                <a:close/>
                <a:moveTo>
                  <a:pt x="6728720" y="1768653"/>
                </a:moveTo>
                <a:cubicBezTo>
                  <a:pt x="6736295" y="1768653"/>
                  <a:pt x="6742436" y="1774794"/>
                  <a:pt x="6742436" y="1782369"/>
                </a:cubicBezTo>
                <a:cubicBezTo>
                  <a:pt x="6742436" y="1789944"/>
                  <a:pt x="6736295" y="1796085"/>
                  <a:pt x="6728720" y="1796085"/>
                </a:cubicBezTo>
                <a:cubicBezTo>
                  <a:pt x="6721145" y="1796085"/>
                  <a:pt x="6715004" y="1789944"/>
                  <a:pt x="6715004" y="1782369"/>
                </a:cubicBezTo>
                <a:cubicBezTo>
                  <a:pt x="6715004" y="1774794"/>
                  <a:pt x="6721145" y="1768653"/>
                  <a:pt x="6728720" y="1768653"/>
                </a:cubicBezTo>
                <a:close/>
                <a:moveTo>
                  <a:pt x="3078304" y="1768653"/>
                </a:moveTo>
                <a:cubicBezTo>
                  <a:pt x="3085879" y="1768653"/>
                  <a:pt x="3092020" y="1774794"/>
                  <a:pt x="3092020" y="1782369"/>
                </a:cubicBezTo>
                <a:cubicBezTo>
                  <a:pt x="3092020" y="1789944"/>
                  <a:pt x="3085879" y="1796085"/>
                  <a:pt x="3078304" y="1796085"/>
                </a:cubicBezTo>
                <a:cubicBezTo>
                  <a:pt x="3070729" y="1796085"/>
                  <a:pt x="3064588" y="1789944"/>
                  <a:pt x="3064588" y="1782369"/>
                </a:cubicBezTo>
                <a:cubicBezTo>
                  <a:pt x="3064588" y="1774794"/>
                  <a:pt x="3070729" y="1768653"/>
                  <a:pt x="3078304" y="1768653"/>
                </a:cubicBezTo>
                <a:close/>
                <a:moveTo>
                  <a:pt x="6782685" y="1767989"/>
                </a:moveTo>
                <a:cubicBezTo>
                  <a:pt x="6790260" y="1767989"/>
                  <a:pt x="6796401" y="1774130"/>
                  <a:pt x="6796401" y="1781705"/>
                </a:cubicBezTo>
                <a:cubicBezTo>
                  <a:pt x="6796401" y="1789280"/>
                  <a:pt x="6790260" y="1795421"/>
                  <a:pt x="6782685" y="1795421"/>
                </a:cubicBezTo>
                <a:cubicBezTo>
                  <a:pt x="6775110" y="1795421"/>
                  <a:pt x="6768969" y="1789280"/>
                  <a:pt x="6768969" y="1781705"/>
                </a:cubicBezTo>
                <a:cubicBezTo>
                  <a:pt x="6768969" y="1774130"/>
                  <a:pt x="6775110" y="1767989"/>
                  <a:pt x="6782685" y="1767989"/>
                </a:cubicBezTo>
                <a:close/>
                <a:moveTo>
                  <a:pt x="6836966" y="1767329"/>
                </a:moveTo>
                <a:cubicBezTo>
                  <a:pt x="6844541" y="1767329"/>
                  <a:pt x="6850682" y="1773470"/>
                  <a:pt x="6850682" y="1781045"/>
                </a:cubicBezTo>
                <a:cubicBezTo>
                  <a:pt x="6850682" y="1788620"/>
                  <a:pt x="6844541" y="1794761"/>
                  <a:pt x="6836966" y="1794761"/>
                </a:cubicBezTo>
                <a:cubicBezTo>
                  <a:pt x="6829391" y="1794761"/>
                  <a:pt x="6823250" y="1788620"/>
                  <a:pt x="6823250" y="1781045"/>
                </a:cubicBezTo>
                <a:cubicBezTo>
                  <a:pt x="6823250" y="1773470"/>
                  <a:pt x="6829391" y="1767329"/>
                  <a:pt x="6836966" y="1767329"/>
                </a:cubicBezTo>
                <a:close/>
                <a:moveTo>
                  <a:pt x="5267435" y="1767329"/>
                </a:moveTo>
                <a:cubicBezTo>
                  <a:pt x="5275010" y="1767329"/>
                  <a:pt x="5281151" y="1773470"/>
                  <a:pt x="5281151" y="1781045"/>
                </a:cubicBezTo>
                <a:cubicBezTo>
                  <a:pt x="5281151" y="1788620"/>
                  <a:pt x="5275010" y="1794761"/>
                  <a:pt x="5267435" y="1794761"/>
                </a:cubicBezTo>
                <a:cubicBezTo>
                  <a:pt x="5259860" y="1794761"/>
                  <a:pt x="5253719" y="1788620"/>
                  <a:pt x="5253719" y="1781045"/>
                </a:cubicBezTo>
                <a:cubicBezTo>
                  <a:pt x="5253719" y="1773470"/>
                  <a:pt x="5259860" y="1767329"/>
                  <a:pt x="5267435" y="1767329"/>
                </a:cubicBezTo>
                <a:close/>
                <a:moveTo>
                  <a:pt x="2969823" y="1767329"/>
                </a:moveTo>
                <a:cubicBezTo>
                  <a:pt x="2977393" y="1767329"/>
                  <a:pt x="2983457" y="1773470"/>
                  <a:pt x="2983457" y="1781045"/>
                </a:cubicBezTo>
                <a:cubicBezTo>
                  <a:pt x="2983457" y="1788620"/>
                  <a:pt x="2977393" y="1794761"/>
                  <a:pt x="2969823" y="1794761"/>
                </a:cubicBezTo>
                <a:cubicBezTo>
                  <a:pt x="2962246" y="1794761"/>
                  <a:pt x="2956101" y="1788620"/>
                  <a:pt x="2956101" y="1781045"/>
                </a:cubicBezTo>
                <a:cubicBezTo>
                  <a:pt x="2956101" y="1773470"/>
                  <a:pt x="2962246" y="1767329"/>
                  <a:pt x="2969823" y="1767329"/>
                </a:cubicBezTo>
                <a:close/>
                <a:moveTo>
                  <a:pt x="6890914" y="1766669"/>
                </a:moveTo>
                <a:cubicBezTo>
                  <a:pt x="6898489" y="1766669"/>
                  <a:pt x="6904630" y="1772810"/>
                  <a:pt x="6904630" y="1780385"/>
                </a:cubicBezTo>
                <a:cubicBezTo>
                  <a:pt x="6904630" y="1787960"/>
                  <a:pt x="6898489" y="1794101"/>
                  <a:pt x="6890914" y="1794101"/>
                </a:cubicBezTo>
                <a:cubicBezTo>
                  <a:pt x="6883339" y="1794101"/>
                  <a:pt x="6877198" y="1787960"/>
                  <a:pt x="6877198" y="1780385"/>
                </a:cubicBezTo>
                <a:cubicBezTo>
                  <a:pt x="6877198" y="1772810"/>
                  <a:pt x="6883339" y="1766669"/>
                  <a:pt x="6890914" y="1766669"/>
                </a:cubicBezTo>
                <a:close/>
                <a:moveTo>
                  <a:pt x="6944866" y="1766005"/>
                </a:moveTo>
                <a:cubicBezTo>
                  <a:pt x="6952441" y="1766005"/>
                  <a:pt x="6958582" y="1772146"/>
                  <a:pt x="6958582" y="1779721"/>
                </a:cubicBezTo>
                <a:cubicBezTo>
                  <a:pt x="6958582" y="1787296"/>
                  <a:pt x="6952441" y="1793437"/>
                  <a:pt x="6944866" y="1793437"/>
                </a:cubicBezTo>
                <a:cubicBezTo>
                  <a:pt x="6937291" y="1793437"/>
                  <a:pt x="6931150" y="1787296"/>
                  <a:pt x="6931150" y="1779721"/>
                </a:cubicBezTo>
                <a:cubicBezTo>
                  <a:pt x="6931150" y="1772146"/>
                  <a:pt x="6937291" y="1766005"/>
                  <a:pt x="6944866" y="1766005"/>
                </a:cubicBezTo>
                <a:close/>
                <a:moveTo>
                  <a:pt x="2862248" y="1766005"/>
                </a:moveTo>
                <a:cubicBezTo>
                  <a:pt x="2869821" y="1766005"/>
                  <a:pt x="2875965" y="1772146"/>
                  <a:pt x="2875965" y="1779721"/>
                </a:cubicBezTo>
                <a:cubicBezTo>
                  <a:pt x="2875965" y="1787296"/>
                  <a:pt x="2869821" y="1793437"/>
                  <a:pt x="2862248" y="1793437"/>
                </a:cubicBezTo>
                <a:cubicBezTo>
                  <a:pt x="2854672" y="1793437"/>
                  <a:pt x="2848528" y="1787296"/>
                  <a:pt x="2848528" y="1779721"/>
                </a:cubicBezTo>
                <a:cubicBezTo>
                  <a:pt x="2848528" y="1772146"/>
                  <a:pt x="2854672" y="1766005"/>
                  <a:pt x="2862248" y="1766005"/>
                </a:cubicBezTo>
                <a:close/>
                <a:moveTo>
                  <a:pt x="6998487" y="1765345"/>
                </a:moveTo>
                <a:cubicBezTo>
                  <a:pt x="7006062" y="1765345"/>
                  <a:pt x="7012203" y="1771486"/>
                  <a:pt x="7012203" y="1779061"/>
                </a:cubicBezTo>
                <a:cubicBezTo>
                  <a:pt x="7012203" y="1786636"/>
                  <a:pt x="7006062" y="1792777"/>
                  <a:pt x="6998487" y="1792777"/>
                </a:cubicBezTo>
                <a:cubicBezTo>
                  <a:pt x="6990912" y="1792777"/>
                  <a:pt x="6984771" y="1786636"/>
                  <a:pt x="6984771" y="1779061"/>
                </a:cubicBezTo>
                <a:cubicBezTo>
                  <a:pt x="6984771" y="1771486"/>
                  <a:pt x="6990912" y="1765345"/>
                  <a:pt x="6998487" y="1765345"/>
                </a:cubicBezTo>
                <a:close/>
                <a:moveTo>
                  <a:pt x="7052105" y="1765011"/>
                </a:moveTo>
                <a:cubicBezTo>
                  <a:pt x="7059680" y="1765011"/>
                  <a:pt x="7065821" y="1771152"/>
                  <a:pt x="7065821" y="1778727"/>
                </a:cubicBezTo>
                <a:cubicBezTo>
                  <a:pt x="7065821" y="1786302"/>
                  <a:pt x="7059680" y="1792443"/>
                  <a:pt x="7052105" y="1792443"/>
                </a:cubicBezTo>
                <a:cubicBezTo>
                  <a:pt x="7044530" y="1792443"/>
                  <a:pt x="7038389" y="1786302"/>
                  <a:pt x="7038389" y="1778727"/>
                </a:cubicBezTo>
                <a:cubicBezTo>
                  <a:pt x="7038389" y="1771152"/>
                  <a:pt x="7044530" y="1765011"/>
                  <a:pt x="7052105" y="1765011"/>
                </a:cubicBezTo>
                <a:close/>
                <a:moveTo>
                  <a:pt x="2754993" y="1765011"/>
                </a:moveTo>
                <a:cubicBezTo>
                  <a:pt x="2762571" y="1765011"/>
                  <a:pt x="2768710" y="1771152"/>
                  <a:pt x="2768710" y="1778727"/>
                </a:cubicBezTo>
                <a:cubicBezTo>
                  <a:pt x="2768710" y="1786302"/>
                  <a:pt x="2762571" y="1792443"/>
                  <a:pt x="2754993" y="1792443"/>
                </a:cubicBezTo>
                <a:cubicBezTo>
                  <a:pt x="2747421" y="1792443"/>
                  <a:pt x="2741281" y="1786302"/>
                  <a:pt x="2741281" y="1778727"/>
                </a:cubicBezTo>
                <a:cubicBezTo>
                  <a:pt x="2741281" y="1771152"/>
                  <a:pt x="2747421" y="1765011"/>
                  <a:pt x="2754993" y="1765011"/>
                </a:cubicBezTo>
                <a:close/>
                <a:moveTo>
                  <a:pt x="7105392" y="1764351"/>
                </a:moveTo>
                <a:cubicBezTo>
                  <a:pt x="7112967" y="1764351"/>
                  <a:pt x="7119108" y="1770492"/>
                  <a:pt x="7119108" y="1778067"/>
                </a:cubicBezTo>
                <a:cubicBezTo>
                  <a:pt x="7119108" y="1785642"/>
                  <a:pt x="7112967" y="1791783"/>
                  <a:pt x="7105392" y="1791783"/>
                </a:cubicBezTo>
                <a:cubicBezTo>
                  <a:pt x="7097817" y="1791783"/>
                  <a:pt x="7091676" y="1785642"/>
                  <a:pt x="7091676" y="1778067"/>
                </a:cubicBezTo>
                <a:cubicBezTo>
                  <a:pt x="7091676" y="1770492"/>
                  <a:pt x="7097817" y="1764351"/>
                  <a:pt x="7105392" y="1764351"/>
                </a:cubicBezTo>
                <a:close/>
                <a:moveTo>
                  <a:pt x="5737103" y="1764351"/>
                </a:moveTo>
                <a:cubicBezTo>
                  <a:pt x="5744678" y="1764351"/>
                  <a:pt x="5750819" y="1770492"/>
                  <a:pt x="5750819" y="1778067"/>
                </a:cubicBezTo>
                <a:cubicBezTo>
                  <a:pt x="5750819" y="1785642"/>
                  <a:pt x="5744678" y="1791783"/>
                  <a:pt x="5737103" y="1791783"/>
                </a:cubicBezTo>
                <a:cubicBezTo>
                  <a:pt x="5729528" y="1791783"/>
                  <a:pt x="5723387" y="1785642"/>
                  <a:pt x="5723387" y="1778067"/>
                </a:cubicBezTo>
                <a:cubicBezTo>
                  <a:pt x="5723387" y="1770492"/>
                  <a:pt x="5729528" y="1764351"/>
                  <a:pt x="5737103" y="1764351"/>
                </a:cubicBezTo>
                <a:close/>
                <a:moveTo>
                  <a:pt x="7159014" y="1764017"/>
                </a:moveTo>
                <a:cubicBezTo>
                  <a:pt x="7166589" y="1764017"/>
                  <a:pt x="7172730" y="1770158"/>
                  <a:pt x="7172730" y="1777733"/>
                </a:cubicBezTo>
                <a:cubicBezTo>
                  <a:pt x="7172730" y="1785308"/>
                  <a:pt x="7166589" y="1791449"/>
                  <a:pt x="7159014" y="1791449"/>
                </a:cubicBezTo>
                <a:cubicBezTo>
                  <a:pt x="7151439" y="1791449"/>
                  <a:pt x="7145298" y="1785308"/>
                  <a:pt x="7145298" y="1777733"/>
                </a:cubicBezTo>
                <a:cubicBezTo>
                  <a:pt x="7145298" y="1770158"/>
                  <a:pt x="7151439" y="1764017"/>
                  <a:pt x="7159014" y="1764017"/>
                </a:cubicBezTo>
                <a:close/>
                <a:moveTo>
                  <a:pt x="2648083" y="1764017"/>
                </a:moveTo>
                <a:cubicBezTo>
                  <a:pt x="2655655" y="1764017"/>
                  <a:pt x="2661794" y="1770158"/>
                  <a:pt x="2661794" y="1777733"/>
                </a:cubicBezTo>
                <a:cubicBezTo>
                  <a:pt x="2661794" y="1785308"/>
                  <a:pt x="2655655" y="1791449"/>
                  <a:pt x="2648083" y="1791449"/>
                </a:cubicBezTo>
                <a:cubicBezTo>
                  <a:pt x="2640506" y="1791449"/>
                  <a:pt x="2634367" y="1785308"/>
                  <a:pt x="2634367" y="1777733"/>
                </a:cubicBezTo>
                <a:cubicBezTo>
                  <a:pt x="2634367" y="1770158"/>
                  <a:pt x="2640506" y="1764017"/>
                  <a:pt x="2648083" y="1764017"/>
                </a:cubicBezTo>
                <a:close/>
                <a:moveTo>
                  <a:pt x="7212301" y="1763687"/>
                </a:moveTo>
                <a:cubicBezTo>
                  <a:pt x="7219876" y="1763687"/>
                  <a:pt x="7226017" y="1769828"/>
                  <a:pt x="7226017" y="1777403"/>
                </a:cubicBezTo>
                <a:cubicBezTo>
                  <a:pt x="7226017" y="1784978"/>
                  <a:pt x="7219876" y="1791119"/>
                  <a:pt x="7212301" y="1791119"/>
                </a:cubicBezTo>
                <a:cubicBezTo>
                  <a:pt x="7204726" y="1791119"/>
                  <a:pt x="7198585" y="1784978"/>
                  <a:pt x="7198585" y="1777403"/>
                </a:cubicBezTo>
                <a:cubicBezTo>
                  <a:pt x="7198585" y="1769828"/>
                  <a:pt x="7204726" y="1763687"/>
                  <a:pt x="7212301" y="1763687"/>
                </a:cubicBezTo>
                <a:close/>
                <a:moveTo>
                  <a:pt x="7265593" y="1763357"/>
                </a:moveTo>
                <a:cubicBezTo>
                  <a:pt x="7273168" y="1763357"/>
                  <a:pt x="7279309" y="1769498"/>
                  <a:pt x="7279309" y="1777073"/>
                </a:cubicBezTo>
                <a:cubicBezTo>
                  <a:pt x="7279309" y="1784648"/>
                  <a:pt x="7273168" y="1790789"/>
                  <a:pt x="7265593" y="1790789"/>
                </a:cubicBezTo>
                <a:cubicBezTo>
                  <a:pt x="7258018" y="1790789"/>
                  <a:pt x="7251877" y="1784648"/>
                  <a:pt x="7251877" y="1777073"/>
                </a:cubicBezTo>
                <a:cubicBezTo>
                  <a:pt x="7251877" y="1769498"/>
                  <a:pt x="7258018" y="1763357"/>
                  <a:pt x="7265593" y="1763357"/>
                </a:cubicBezTo>
                <a:close/>
                <a:moveTo>
                  <a:pt x="2541524" y="1763357"/>
                </a:moveTo>
                <a:cubicBezTo>
                  <a:pt x="2549101" y="1763357"/>
                  <a:pt x="2555243" y="1769498"/>
                  <a:pt x="2555243" y="1777073"/>
                </a:cubicBezTo>
                <a:cubicBezTo>
                  <a:pt x="2555243" y="1784648"/>
                  <a:pt x="2549101" y="1790789"/>
                  <a:pt x="2541524" y="1790789"/>
                </a:cubicBezTo>
                <a:cubicBezTo>
                  <a:pt x="2533947" y="1790789"/>
                  <a:pt x="2527808" y="1784648"/>
                  <a:pt x="2527808" y="1777073"/>
                </a:cubicBezTo>
                <a:cubicBezTo>
                  <a:pt x="2527808" y="1769498"/>
                  <a:pt x="2533947" y="1763357"/>
                  <a:pt x="2541524" y="1763357"/>
                </a:cubicBezTo>
                <a:close/>
                <a:moveTo>
                  <a:pt x="7318547" y="1763027"/>
                </a:moveTo>
                <a:cubicBezTo>
                  <a:pt x="7326122" y="1763027"/>
                  <a:pt x="7332263" y="1769168"/>
                  <a:pt x="7332263" y="1776743"/>
                </a:cubicBezTo>
                <a:cubicBezTo>
                  <a:pt x="7332263" y="1784318"/>
                  <a:pt x="7326122" y="1790459"/>
                  <a:pt x="7318547" y="1790459"/>
                </a:cubicBezTo>
                <a:cubicBezTo>
                  <a:pt x="7310972" y="1790459"/>
                  <a:pt x="7304831" y="1784318"/>
                  <a:pt x="7304831" y="1776743"/>
                </a:cubicBezTo>
                <a:cubicBezTo>
                  <a:pt x="7304831" y="1769168"/>
                  <a:pt x="7310972" y="1763027"/>
                  <a:pt x="7318547" y="1763027"/>
                </a:cubicBezTo>
                <a:close/>
                <a:moveTo>
                  <a:pt x="5446167" y="1763027"/>
                </a:moveTo>
                <a:cubicBezTo>
                  <a:pt x="5453742" y="1763027"/>
                  <a:pt x="5459883" y="1769168"/>
                  <a:pt x="5459883" y="1776743"/>
                </a:cubicBezTo>
                <a:cubicBezTo>
                  <a:pt x="5459883" y="1784318"/>
                  <a:pt x="5453742" y="1790459"/>
                  <a:pt x="5446167" y="1790459"/>
                </a:cubicBezTo>
                <a:cubicBezTo>
                  <a:pt x="5438592" y="1790459"/>
                  <a:pt x="5432451" y="1784318"/>
                  <a:pt x="5432451" y="1776743"/>
                </a:cubicBezTo>
                <a:cubicBezTo>
                  <a:pt x="5432451" y="1769168"/>
                  <a:pt x="5438592" y="1763027"/>
                  <a:pt x="5446167" y="1763027"/>
                </a:cubicBezTo>
                <a:close/>
                <a:moveTo>
                  <a:pt x="7371838" y="1762693"/>
                </a:moveTo>
                <a:cubicBezTo>
                  <a:pt x="7379413" y="1762693"/>
                  <a:pt x="7385554" y="1768834"/>
                  <a:pt x="7385554" y="1776409"/>
                </a:cubicBezTo>
                <a:cubicBezTo>
                  <a:pt x="7385554" y="1783984"/>
                  <a:pt x="7379413" y="1790125"/>
                  <a:pt x="7371838" y="1790125"/>
                </a:cubicBezTo>
                <a:cubicBezTo>
                  <a:pt x="7364263" y="1790125"/>
                  <a:pt x="7358122" y="1783984"/>
                  <a:pt x="7358122" y="1776409"/>
                </a:cubicBezTo>
                <a:cubicBezTo>
                  <a:pt x="7358122" y="1768834"/>
                  <a:pt x="7364263" y="1762693"/>
                  <a:pt x="7371838" y="1762693"/>
                </a:cubicBezTo>
                <a:close/>
                <a:moveTo>
                  <a:pt x="2435275" y="1762693"/>
                </a:moveTo>
                <a:cubicBezTo>
                  <a:pt x="2442850" y="1762693"/>
                  <a:pt x="2448990" y="1768834"/>
                  <a:pt x="2448990" y="1776409"/>
                </a:cubicBezTo>
                <a:cubicBezTo>
                  <a:pt x="2448990" y="1783984"/>
                  <a:pt x="2442850" y="1790125"/>
                  <a:pt x="2435275" y="1790125"/>
                </a:cubicBezTo>
                <a:cubicBezTo>
                  <a:pt x="2427698" y="1790125"/>
                  <a:pt x="2421559" y="1783984"/>
                  <a:pt x="2421559" y="1776409"/>
                </a:cubicBezTo>
                <a:cubicBezTo>
                  <a:pt x="2421559" y="1768834"/>
                  <a:pt x="2427698" y="1762693"/>
                  <a:pt x="2435275" y="1762693"/>
                </a:cubicBezTo>
                <a:close/>
                <a:moveTo>
                  <a:pt x="7424795" y="1762363"/>
                </a:moveTo>
                <a:cubicBezTo>
                  <a:pt x="7432370" y="1762363"/>
                  <a:pt x="7438511" y="1768504"/>
                  <a:pt x="7438511" y="1776079"/>
                </a:cubicBezTo>
                <a:cubicBezTo>
                  <a:pt x="7438511" y="1783654"/>
                  <a:pt x="7432370" y="1789795"/>
                  <a:pt x="7424795" y="1789795"/>
                </a:cubicBezTo>
                <a:cubicBezTo>
                  <a:pt x="7417220" y="1789795"/>
                  <a:pt x="7411079" y="1783654"/>
                  <a:pt x="7411079" y="1776079"/>
                </a:cubicBezTo>
                <a:cubicBezTo>
                  <a:pt x="7411079" y="1768504"/>
                  <a:pt x="7417220" y="1762363"/>
                  <a:pt x="7424795" y="1762363"/>
                </a:cubicBezTo>
                <a:close/>
                <a:moveTo>
                  <a:pt x="7477753" y="1762033"/>
                </a:moveTo>
                <a:cubicBezTo>
                  <a:pt x="7485328" y="1762033"/>
                  <a:pt x="7491469" y="1768174"/>
                  <a:pt x="7491469" y="1775749"/>
                </a:cubicBezTo>
                <a:cubicBezTo>
                  <a:pt x="7491469" y="1783324"/>
                  <a:pt x="7485328" y="1789465"/>
                  <a:pt x="7477753" y="1789465"/>
                </a:cubicBezTo>
                <a:cubicBezTo>
                  <a:pt x="7470178" y="1789465"/>
                  <a:pt x="7464037" y="1783324"/>
                  <a:pt x="7464037" y="1775749"/>
                </a:cubicBezTo>
                <a:cubicBezTo>
                  <a:pt x="7464037" y="1768174"/>
                  <a:pt x="7470178" y="1762033"/>
                  <a:pt x="7477753" y="1762033"/>
                </a:cubicBezTo>
                <a:close/>
                <a:moveTo>
                  <a:pt x="2329361" y="1762033"/>
                </a:moveTo>
                <a:cubicBezTo>
                  <a:pt x="2336937" y="1762033"/>
                  <a:pt x="2343076" y="1768174"/>
                  <a:pt x="2343076" y="1775749"/>
                </a:cubicBezTo>
                <a:cubicBezTo>
                  <a:pt x="2343076" y="1783324"/>
                  <a:pt x="2336937" y="1789465"/>
                  <a:pt x="2329361" y="1789465"/>
                </a:cubicBezTo>
                <a:cubicBezTo>
                  <a:pt x="2321786" y="1789465"/>
                  <a:pt x="2315646" y="1783324"/>
                  <a:pt x="2315646" y="1775749"/>
                </a:cubicBezTo>
                <a:cubicBezTo>
                  <a:pt x="2315646" y="1768174"/>
                  <a:pt x="2321786" y="1762033"/>
                  <a:pt x="2329361" y="1762033"/>
                </a:cubicBezTo>
                <a:close/>
                <a:moveTo>
                  <a:pt x="7530380" y="1761703"/>
                </a:moveTo>
                <a:cubicBezTo>
                  <a:pt x="7537955" y="1761703"/>
                  <a:pt x="7544096" y="1767844"/>
                  <a:pt x="7544096" y="1775419"/>
                </a:cubicBezTo>
                <a:cubicBezTo>
                  <a:pt x="7544096" y="1782994"/>
                  <a:pt x="7537955" y="1789135"/>
                  <a:pt x="7530380" y="1789135"/>
                </a:cubicBezTo>
                <a:cubicBezTo>
                  <a:pt x="7522805" y="1789135"/>
                  <a:pt x="7516664" y="1782994"/>
                  <a:pt x="7516664" y="1775419"/>
                </a:cubicBezTo>
                <a:cubicBezTo>
                  <a:pt x="7516664" y="1767844"/>
                  <a:pt x="7522805" y="1761703"/>
                  <a:pt x="7530380" y="1761703"/>
                </a:cubicBezTo>
                <a:close/>
                <a:moveTo>
                  <a:pt x="7583334" y="1761373"/>
                </a:moveTo>
                <a:cubicBezTo>
                  <a:pt x="7590909" y="1761373"/>
                  <a:pt x="7597050" y="1767514"/>
                  <a:pt x="7597050" y="1775089"/>
                </a:cubicBezTo>
                <a:cubicBezTo>
                  <a:pt x="7597050" y="1782664"/>
                  <a:pt x="7590909" y="1788805"/>
                  <a:pt x="7583334" y="1788805"/>
                </a:cubicBezTo>
                <a:cubicBezTo>
                  <a:pt x="7575759" y="1788805"/>
                  <a:pt x="7569618" y="1782664"/>
                  <a:pt x="7569618" y="1775089"/>
                </a:cubicBezTo>
                <a:cubicBezTo>
                  <a:pt x="7569618" y="1767514"/>
                  <a:pt x="7575759" y="1761373"/>
                  <a:pt x="7583334" y="1761373"/>
                </a:cubicBezTo>
                <a:close/>
                <a:moveTo>
                  <a:pt x="2223448" y="1761373"/>
                </a:moveTo>
                <a:cubicBezTo>
                  <a:pt x="2231020" y="1761373"/>
                  <a:pt x="2237159" y="1767514"/>
                  <a:pt x="2237159" y="1775089"/>
                </a:cubicBezTo>
                <a:cubicBezTo>
                  <a:pt x="2237159" y="1782664"/>
                  <a:pt x="2231020" y="1788805"/>
                  <a:pt x="2223448" y="1788805"/>
                </a:cubicBezTo>
                <a:cubicBezTo>
                  <a:pt x="2215869" y="1788805"/>
                  <a:pt x="2209731" y="1782664"/>
                  <a:pt x="2209731" y="1775089"/>
                </a:cubicBezTo>
                <a:cubicBezTo>
                  <a:pt x="2209731" y="1767514"/>
                  <a:pt x="2215869" y="1761373"/>
                  <a:pt x="2223448" y="1761373"/>
                </a:cubicBezTo>
                <a:close/>
                <a:moveTo>
                  <a:pt x="7688919" y="1761039"/>
                </a:moveTo>
                <a:cubicBezTo>
                  <a:pt x="7696494" y="1761039"/>
                  <a:pt x="7702635" y="1767180"/>
                  <a:pt x="7702635" y="1774755"/>
                </a:cubicBezTo>
                <a:cubicBezTo>
                  <a:pt x="7702635" y="1782330"/>
                  <a:pt x="7696494" y="1788471"/>
                  <a:pt x="7688919" y="1788471"/>
                </a:cubicBezTo>
                <a:cubicBezTo>
                  <a:pt x="7681344" y="1788471"/>
                  <a:pt x="7675203" y="1782330"/>
                  <a:pt x="7675203" y="1774755"/>
                </a:cubicBezTo>
                <a:cubicBezTo>
                  <a:pt x="7675203" y="1767180"/>
                  <a:pt x="7681344" y="1761039"/>
                  <a:pt x="7688919" y="1761039"/>
                </a:cubicBezTo>
                <a:close/>
                <a:moveTo>
                  <a:pt x="7635962" y="1761039"/>
                </a:moveTo>
                <a:cubicBezTo>
                  <a:pt x="7643537" y="1761039"/>
                  <a:pt x="7649678" y="1767180"/>
                  <a:pt x="7649678" y="1774755"/>
                </a:cubicBezTo>
                <a:cubicBezTo>
                  <a:pt x="7649678" y="1782330"/>
                  <a:pt x="7643537" y="1788471"/>
                  <a:pt x="7635962" y="1788471"/>
                </a:cubicBezTo>
                <a:cubicBezTo>
                  <a:pt x="7628387" y="1788471"/>
                  <a:pt x="7622246" y="1782330"/>
                  <a:pt x="7622246" y="1774755"/>
                </a:cubicBezTo>
                <a:cubicBezTo>
                  <a:pt x="7622246" y="1767180"/>
                  <a:pt x="7628387" y="1761039"/>
                  <a:pt x="7635962" y="1761039"/>
                </a:cubicBezTo>
                <a:close/>
                <a:moveTo>
                  <a:pt x="7741547" y="1760709"/>
                </a:moveTo>
                <a:cubicBezTo>
                  <a:pt x="7749122" y="1760709"/>
                  <a:pt x="7755263" y="1766850"/>
                  <a:pt x="7755263" y="1774425"/>
                </a:cubicBezTo>
                <a:cubicBezTo>
                  <a:pt x="7755263" y="1782000"/>
                  <a:pt x="7749122" y="1788141"/>
                  <a:pt x="7741547" y="1788141"/>
                </a:cubicBezTo>
                <a:cubicBezTo>
                  <a:pt x="7733972" y="1788141"/>
                  <a:pt x="7727831" y="1782000"/>
                  <a:pt x="7727831" y="1774425"/>
                </a:cubicBezTo>
                <a:cubicBezTo>
                  <a:pt x="7727831" y="1766850"/>
                  <a:pt x="7733972" y="1760709"/>
                  <a:pt x="7741547" y="1760709"/>
                </a:cubicBezTo>
                <a:close/>
                <a:moveTo>
                  <a:pt x="2118190" y="1760709"/>
                </a:moveTo>
                <a:cubicBezTo>
                  <a:pt x="2125768" y="1760709"/>
                  <a:pt x="2131912" y="1766850"/>
                  <a:pt x="2131912" y="1774425"/>
                </a:cubicBezTo>
                <a:cubicBezTo>
                  <a:pt x="2131912" y="1782000"/>
                  <a:pt x="2125768" y="1788141"/>
                  <a:pt x="2118190" y="1788141"/>
                </a:cubicBezTo>
                <a:cubicBezTo>
                  <a:pt x="2110622" y="1788141"/>
                  <a:pt x="2104478" y="1782000"/>
                  <a:pt x="2104478" y="1774425"/>
                </a:cubicBezTo>
                <a:cubicBezTo>
                  <a:pt x="2104478" y="1766850"/>
                  <a:pt x="2110622" y="1760709"/>
                  <a:pt x="2118190" y="1760709"/>
                </a:cubicBezTo>
                <a:close/>
                <a:moveTo>
                  <a:pt x="7846468" y="1760379"/>
                </a:moveTo>
                <a:cubicBezTo>
                  <a:pt x="7854043" y="1760379"/>
                  <a:pt x="7860184" y="1766520"/>
                  <a:pt x="7860184" y="1774095"/>
                </a:cubicBezTo>
                <a:cubicBezTo>
                  <a:pt x="7860184" y="1781670"/>
                  <a:pt x="7854043" y="1787811"/>
                  <a:pt x="7846468" y="1787811"/>
                </a:cubicBezTo>
                <a:cubicBezTo>
                  <a:pt x="7838893" y="1787811"/>
                  <a:pt x="7832752" y="1781670"/>
                  <a:pt x="7832752" y="1774095"/>
                </a:cubicBezTo>
                <a:cubicBezTo>
                  <a:pt x="7832752" y="1766520"/>
                  <a:pt x="7838893" y="1760379"/>
                  <a:pt x="7846468" y="1760379"/>
                </a:cubicBezTo>
                <a:close/>
                <a:moveTo>
                  <a:pt x="7794157" y="1760379"/>
                </a:moveTo>
                <a:cubicBezTo>
                  <a:pt x="7801732" y="1760379"/>
                  <a:pt x="7807873" y="1766520"/>
                  <a:pt x="7807873" y="1774095"/>
                </a:cubicBezTo>
                <a:cubicBezTo>
                  <a:pt x="7807873" y="1781670"/>
                  <a:pt x="7801732" y="1787811"/>
                  <a:pt x="7794157" y="1787811"/>
                </a:cubicBezTo>
                <a:cubicBezTo>
                  <a:pt x="7786582" y="1787811"/>
                  <a:pt x="7780441" y="1781670"/>
                  <a:pt x="7780441" y="1774095"/>
                </a:cubicBezTo>
                <a:cubicBezTo>
                  <a:pt x="7780441" y="1766520"/>
                  <a:pt x="7786582" y="1760379"/>
                  <a:pt x="7794157" y="1760379"/>
                </a:cubicBezTo>
                <a:close/>
                <a:moveTo>
                  <a:pt x="2012938" y="1760379"/>
                </a:moveTo>
                <a:cubicBezTo>
                  <a:pt x="2020512" y="1760379"/>
                  <a:pt x="2026657" y="1766520"/>
                  <a:pt x="2026657" y="1774095"/>
                </a:cubicBezTo>
                <a:cubicBezTo>
                  <a:pt x="2026657" y="1781670"/>
                  <a:pt x="2020512" y="1787811"/>
                  <a:pt x="2012938" y="1787811"/>
                </a:cubicBezTo>
                <a:cubicBezTo>
                  <a:pt x="2005363" y="1787811"/>
                  <a:pt x="1999224" y="1781670"/>
                  <a:pt x="1999224" y="1774095"/>
                </a:cubicBezTo>
                <a:cubicBezTo>
                  <a:pt x="1999224" y="1766520"/>
                  <a:pt x="2005363" y="1760379"/>
                  <a:pt x="2012938" y="1760379"/>
                </a:cubicBezTo>
                <a:close/>
                <a:moveTo>
                  <a:pt x="7899096" y="1760049"/>
                </a:moveTo>
                <a:cubicBezTo>
                  <a:pt x="7906671" y="1760049"/>
                  <a:pt x="7912812" y="1766190"/>
                  <a:pt x="7912812" y="1773765"/>
                </a:cubicBezTo>
                <a:cubicBezTo>
                  <a:pt x="7912812" y="1781340"/>
                  <a:pt x="7906671" y="1787481"/>
                  <a:pt x="7899096" y="1787481"/>
                </a:cubicBezTo>
                <a:cubicBezTo>
                  <a:pt x="7891521" y="1787481"/>
                  <a:pt x="7885380" y="1781340"/>
                  <a:pt x="7885380" y="1773765"/>
                </a:cubicBezTo>
                <a:cubicBezTo>
                  <a:pt x="7885380" y="1766190"/>
                  <a:pt x="7891521" y="1760049"/>
                  <a:pt x="7899096" y="1760049"/>
                </a:cubicBezTo>
                <a:close/>
                <a:moveTo>
                  <a:pt x="1907689" y="1760049"/>
                </a:moveTo>
                <a:cubicBezTo>
                  <a:pt x="1915262" y="1760049"/>
                  <a:pt x="1921397" y="1766190"/>
                  <a:pt x="1921397" y="1773765"/>
                </a:cubicBezTo>
                <a:cubicBezTo>
                  <a:pt x="1921397" y="1781340"/>
                  <a:pt x="1915262" y="1787481"/>
                  <a:pt x="1907689" y="1787481"/>
                </a:cubicBezTo>
                <a:cubicBezTo>
                  <a:pt x="1900114" y="1787481"/>
                  <a:pt x="1893973" y="1781340"/>
                  <a:pt x="1893973" y="1773765"/>
                </a:cubicBezTo>
                <a:cubicBezTo>
                  <a:pt x="1893973" y="1766190"/>
                  <a:pt x="1900114" y="1760049"/>
                  <a:pt x="1907689" y="1760049"/>
                </a:cubicBezTo>
                <a:close/>
                <a:moveTo>
                  <a:pt x="8004017" y="1759715"/>
                </a:moveTo>
                <a:cubicBezTo>
                  <a:pt x="8011592" y="1759715"/>
                  <a:pt x="8017733" y="1765856"/>
                  <a:pt x="8017733" y="1773431"/>
                </a:cubicBezTo>
                <a:cubicBezTo>
                  <a:pt x="8017733" y="1781006"/>
                  <a:pt x="8011592" y="1787147"/>
                  <a:pt x="8004017" y="1787147"/>
                </a:cubicBezTo>
                <a:cubicBezTo>
                  <a:pt x="7996442" y="1787147"/>
                  <a:pt x="7990301" y="1781006"/>
                  <a:pt x="7990301" y="1773431"/>
                </a:cubicBezTo>
                <a:cubicBezTo>
                  <a:pt x="7990301" y="1765856"/>
                  <a:pt x="7996442" y="1759715"/>
                  <a:pt x="8004017" y="1759715"/>
                </a:cubicBezTo>
                <a:close/>
                <a:moveTo>
                  <a:pt x="7951393" y="1759715"/>
                </a:moveTo>
                <a:cubicBezTo>
                  <a:pt x="7958968" y="1759715"/>
                  <a:pt x="7965109" y="1765856"/>
                  <a:pt x="7965109" y="1773431"/>
                </a:cubicBezTo>
                <a:cubicBezTo>
                  <a:pt x="7965109" y="1781006"/>
                  <a:pt x="7958968" y="1787147"/>
                  <a:pt x="7951393" y="1787147"/>
                </a:cubicBezTo>
                <a:cubicBezTo>
                  <a:pt x="7943818" y="1787147"/>
                  <a:pt x="7937677" y="1781006"/>
                  <a:pt x="7937677" y="1773431"/>
                </a:cubicBezTo>
                <a:cubicBezTo>
                  <a:pt x="7937677" y="1765856"/>
                  <a:pt x="7943818" y="1759715"/>
                  <a:pt x="7951393" y="1759715"/>
                </a:cubicBezTo>
                <a:close/>
                <a:moveTo>
                  <a:pt x="1803074" y="1759715"/>
                </a:moveTo>
                <a:cubicBezTo>
                  <a:pt x="1810653" y="1759715"/>
                  <a:pt x="1816797" y="1765856"/>
                  <a:pt x="1816797" y="1773431"/>
                </a:cubicBezTo>
                <a:cubicBezTo>
                  <a:pt x="1816797" y="1781006"/>
                  <a:pt x="1810653" y="1787147"/>
                  <a:pt x="1803074" y="1787147"/>
                </a:cubicBezTo>
                <a:cubicBezTo>
                  <a:pt x="1795506" y="1787147"/>
                  <a:pt x="1789363" y="1781006"/>
                  <a:pt x="1789363" y="1773431"/>
                </a:cubicBezTo>
                <a:cubicBezTo>
                  <a:pt x="1789363" y="1765856"/>
                  <a:pt x="1795506" y="1759715"/>
                  <a:pt x="1803074" y="1759715"/>
                </a:cubicBezTo>
                <a:close/>
                <a:moveTo>
                  <a:pt x="8108608" y="1759385"/>
                </a:moveTo>
                <a:cubicBezTo>
                  <a:pt x="8116183" y="1759385"/>
                  <a:pt x="8122324" y="1765526"/>
                  <a:pt x="8122324" y="1773101"/>
                </a:cubicBezTo>
                <a:cubicBezTo>
                  <a:pt x="8122324" y="1780676"/>
                  <a:pt x="8116183" y="1786817"/>
                  <a:pt x="8108608" y="1786817"/>
                </a:cubicBezTo>
                <a:cubicBezTo>
                  <a:pt x="8101033" y="1786817"/>
                  <a:pt x="8094892" y="1780676"/>
                  <a:pt x="8094892" y="1773101"/>
                </a:cubicBezTo>
                <a:cubicBezTo>
                  <a:pt x="8094892" y="1765526"/>
                  <a:pt x="8101033" y="1759385"/>
                  <a:pt x="8108608" y="1759385"/>
                </a:cubicBezTo>
                <a:close/>
                <a:moveTo>
                  <a:pt x="8056314" y="1759385"/>
                </a:moveTo>
                <a:cubicBezTo>
                  <a:pt x="8063889" y="1759385"/>
                  <a:pt x="8070030" y="1765526"/>
                  <a:pt x="8070030" y="1773101"/>
                </a:cubicBezTo>
                <a:cubicBezTo>
                  <a:pt x="8070030" y="1780676"/>
                  <a:pt x="8063889" y="1786817"/>
                  <a:pt x="8056314" y="1786817"/>
                </a:cubicBezTo>
                <a:cubicBezTo>
                  <a:pt x="8048739" y="1786817"/>
                  <a:pt x="8042598" y="1780676"/>
                  <a:pt x="8042598" y="1773101"/>
                </a:cubicBezTo>
                <a:cubicBezTo>
                  <a:pt x="8042598" y="1765526"/>
                  <a:pt x="8048739" y="1759385"/>
                  <a:pt x="8056314" y="1759385"/>
                </a:cubicBezTo>
                <a:close/>
                <a:moveTo>
                  <a:pt x="5798335" y="1759385"/>
                </a:moveTo>
                <a:cubicBezTo>
                  <a:pt x="5805910" y="1759385"/>
                  <a:pt x="5812051" y="1765526"/>
                  <a:pt x="5812051" y="1773101"/>
                </a:cubicBezTo>
                <a:cubicBezTo>
                  <a:pt x="5812051" y="1780676"/>
                  <a:pt x="5805910" y="1786817"/>
                  <a:pt x="5798335" y="1786817"/>
                </a:cubicBezTo>
                <a:cubicBezTo>
                  <a:pt x="5790760" y="1786817"/>
                  <a:pt x="5784619" y="1780676"/>
                  <a:pt x="5784619" y="1773101"/>
                </a:cubicBezTo>
                <a:cubicBezTo>
                  <a:pt x="5784619" y="1765526"/>
                  <a:pt x="5790760" y="1759385"/>
                  <a:pt x="5798335" y="1759385"/>
                </a:cubicBezTo>
                <a:close/>
                <a:moveTo>
                  <a:pt x="1698172" y="1759385"/>
                </a:moveTo>
                <a:cubicBezTo>
                  <a:pt x="1705742" y="1759385"/>
                  <a:pt x="1711888" y="1765526"/>
                  <a:pt x="1711888" y="1773101"/>
                </a:cubicBezTo>
                <a:cubicBezTo>
                  <a:pt x="1711888" y="1780676"/>
                  <a:pt x="1705742" y="1786817"/>
                  <a:pt x="1698172" y="1786817"/>
                </a:cubicBezTo>
                <a:cubicBezTo>
                  <a:pt x="1690600" y="1786817"/>
                  <a:pt x="1684454" y="1780676"/>
                  <a:pt x="1684454" y="1773101"/>
                </a:cubicBezTo>
                <a:cubicBezTo>
                  <a:pt x="1684454" y="1765526"/>
                  <a:pt x="1690600" y="1759385"/>
                  <a:pt x="1698172" y="1759385"/>
                </a:cubicBezTo>
                <a:close/>
                <a:moveTo>
                  <a:pt x="8265497" y="1759055"/>
                </a:moveTo>
                <a:cubicBezTo>
                  <a:pt x="8273072" y="1759055"/>
                  <a:pt x="8279213" y="1765196"/>
                  <a:pt x="8279213" y="1772771"/>
                </a:cubicBezTo>
                <a:cubicBezTo>
                  <a:pt x="8279213" y="1780346"/>
                  <a:pt x="8273072" y="1786487"/>
                  <a:pt x="8265497" y="1786487"/>
                </a:cubicBezTo>
                <a:cubicBezTo>
                  <a:pt x="8257922" y="1786487"/>
                  <a:pt x="8251781" y="1780346"/>
                  <a:pt x="8251781" y="1772771"/>
                </a:cubicBezTo>
                <a:cubicBezTo>
                  <a:pt x="8251781" y="1765196"/>
                  <a:pt x="8257922" y="1759055"/>
                  <a:pt x="8265497" y="1759055"/>
                </a:cubicBezTo>
                <a:close/>
                <a:moveTo>
                  <a:pt x="8213199" y="1759055"/>
                </a:moveTo>
                <a:cubicBezTo>
                  <a:pt x="8220774" y="1759055"/>
                  <a:pt x="8226915" y="1765196"/>
                  <a:pt x="8226915" y="1772771"/>
                </a:cubicBezTo>
                <a:cubicBezTo>
                  <a:pt x="8226915" y="1780346"/>
                  <a:pt x="8220774" y="1786487"/>
                  <a:pt x="8213199" y="1786487"/>
                </a:cubicBezTo>
                <a:cubicBezTo>
                  <a:pt x="8205624" y="1786487"/>
                  <a:pt x="8199483" y="1780346"/>
                  <a:pt x="8199483" y="1772771"/>
                </a:cubicBezTo>
                <a:cubicBezTo>
                  <a:pt x="8199483" y="1765196"/>
                  <a:pt x="8205624" y="1759055"/>
                  <a:pt x="8213199" y="1759055"/>
                </a:cubicBezTo>
                <a:close/>
                <a:moveTo>
                  <a:pt x="8160905" y="1759055"/>
                </a:moveTo>
                <a:cubicBezTo>
                  <a:pt x="8168480" y="1759055"/>
                  <a:pt x="8174621" y="1765196"/>
                  <a:pt x="8174621" y="1772771"/>
                </a:cubicBezTo>
                <a:cubicBezTo>
                  <a:pt x="8174621" y="1780346"/>
                  <a:pt x="8168480" y="1786487"/>
                  <a:pt x="8160905" y="1786487"/>
                </a:cubicBezTo>
                <a:cubicBezTo>
                  <a:pt x="8153330" y="1786487"/>
                  <a:pt x="8147189" y="1780346"/>
                  <a:pt x="8147189" y="1772771"/>
                </a:cubicBezTo>
                <a:cubicBezTo>
                  <a:pt x="8147189" y="1765196"/>
                  <a:pt x="8153330" y="1759055"/>
                  <a:pt x="8160905" y="1759055"/>
                </a:cubicBezTo>
                <a:close/>
                <a:moveTo>
                  <a:pt x="1593577" y="1759055"/>
                </a:moveTo>
                <a:cubicBezTo>
                  <a:pt x="1601151" y="1759055"/>
                  <a:pt x="1607301" y="1765196"/>
                  <a:pt x="1607301" y="1772771"/>
                </a:cubicBezTo>
                <a:cubicBezTo>
                  <a:pt x="1607301" y="1780346"/>
                  <a:pt x="1601151" y="1786487"/>
                  <a:pt x="1593577" y="1786487"/>
                </a:cubicBezTo>
                <a:cubicBezTo>
                  <a:pt x="1586008" y="1786487"/>
                  <a:pt x="1579863" y="1780346"/>
                  <a:pt x="1579863" y="1772771"/>
                </a:cubicBezTo>
                <a:cubicBezTo>
                  <a:pt x="1579863" y="1765196"/>
                  <a:pt x="1586008" y="1759055"/>
                  <a:pt x="1593577" y="1759055"/>
                </a:cubicBezTo>
                <a:close/>
                <a:moveTo>
                  <a:pt x="8317790" y="1758721"/>
                </a:moveTo>
                <a:cubicBezTo>
                  <a:pt x="8325365" y="1758721"/>
                  <a:pt x="8331506" y="1764862"/>
                  <a:pt x="8331506" y="1772437"/>
                </a:cubicBezTo>
                <a:cubicBezTo>
                  <a:pt x="8331506" y="1780012"/>
                  <a:pt x="8325365" y="1786153"/>
                  <a:pt x="8317790" y="1786153"/>
                </a:cubicBezTo>
                <a:cubicBezTo>
                  <a:pt x="8310215" y="1786153"/>
                  <a:pt x="8304074" y="1780012"/>
                  <a:pt x="8304074" y="1772437"/>
                </a:cubicBezTo>
                <a:cubicBezTo>
                  <a:pt x="8304074" y="1764862"/>
                  <a:pt x="8310215" y="1758721"/>
                  <a:pt x="8317790" y="1758721"/>
                </a:cubicBezTo>
                <a:close/>
                <a:moveTo>
                  <a:pt x="1488993" y="1758721"/>
                </a:moveTo>
                <a:cubicBezTo>
                  <a:pt x="1496562" y="1758721"/>
                  <a:pt x="1502706" y="1764862"/>
                  <a:pt x="1502706" y="1772437"/>
                </a:cubicBezTo>
                <a:cubicBezTo>
                  <a:pt x="1502706" y="1780012"/>
                  <a:pt x="1496562" y="1786153"/>
                  <a:pt x="1488993" y="1786153"/>
                </a:cubicBezTo>
                <a:cubicBezTo>
                  <a:pt x="1481415" y="1786153"/>
                  <a:pt x="1475276" y="1780012"/>
                  <a:pt x="1475276" y="1772437"/>
                </a:cubicBezTo>
                <a:cubicBezTo>
                  <a:pt x="1475276" y="1764862"/>
                  <a:pt x="1481415" y="1758721"/>
                  <a:pt x="1488993" y="1758721"/>
                </a:cubicBezTo>
                <a:close/>
                <a:moveTo>
                  <a:pt x="8474345" y="1758391"/>
                </a:moveTo>
                <a:cubicBezTo>
                  <a:pt x="8481920" y="1758391"/>
                  <a:pt x="8488061" y="1764532"/>
                  <a:pt x="8488061" y="1772107"/>
                </a:cubicBezTo>
                <a:cubicBezTo>
                  <a:pt x="8488061" y="1779682"/>
                  <a:pt x="8481920" y="1785823"/>
                  <a:pt x="8474345" y="1785823"/>
                </a:cubicBezTo>
                <a:cubicBezTo>
                  <a:pt x="8466770" y="1785823"/>
                  <a:pt x="8460629" y="1779682"/>
                  <a:pt x="8460629" y="1772107"/>
                </a:cubicBezTo>
                <a:cubicBezTo>
                  <a:pt x="8460629" y="1764532"/>
                  <a:pt x="8466770" y="1758391"/>
                  <a:pt x="8474345" y="1758391"/>
                </a:cubicBezTo>
                <a:close/>
                <a:moveTo>
                  <a:pt x="8422051" y="1758391"/>
                </a:moveTo>
                <a:cubicBezTo>
                  <a:pt x="8429626" y="1758391"/>
                  <a:pt x="8435767" y="1764532"/>
                  <a:pt x="8435767" y="1772107"/>
                </a:cubicBezTo>
                <a:cubicBezTo>
                  <a:pt x="8435767" y="1779682"/>
                  <a:pt x="8429626" y="1785823"/>
                  <a:pt x="8422051" y="1785823"/>
                </a:cubicBezTo>
                <a:cubicBezTo>
                  <a:pt x="8414476" y="1785823"/>
                  <a:pt x="8408335" y="1779682"/>
                  <a:pt x="8408335" y="1772107"/>
                </a:cubicBezTo>
                <a:cubicBezTo>
                  <a:pt x="8408335" y="1764532"/>
                  <a:pt x="8414476" y="1758391"/>
                  <a:pt x="8422051" y="1758391"/>
                </a:cubicBezTo>
                <a:close/>
                <a:moveTo>
                  <a:pt x="1384728" y="1758391"/>
                </a:moveTo>
                <a:cubicBezTo>
                  <a:pt x="1392307" y="1758391"/>
                  <a:pt x="1398444" y="1764532"/>
                  <a:pt x="1398444" y="1772107"/>
                </a:cubicBezTo>
                <a:cubicBezTo>
                  <a:pt x="1398444" y="1779682"/>
                  <a:pt x="1392307" y="1785823"/>
                  <a:pt x="1384728" y="1785823"/>
                </a:cubicBezTo>
                <a:cubicBezTo>
                  <a:pt x="1377157" y="1785823"/>
                  <a:pt x="1371018" y="1779682"/>
                  <a:pt x="1371018" y="1772107"/>
                </a:cubicBezTo>
                <a:cubicBezTo>
                  <a:pt x="1371018" y="1764532"/>
                  <a:pt x="1377157" y="1758391"/>
                  <a:pt x="1384728" y="1758391"/>
                </a:cubicBezTo>
                <a:close/>
                <a:moveTo>
                  <a:pt x="1280469" y="1758391"/>
                </a:moveTo>
                <a:cubicBezTo>
                  <a:pt x="1288045" y="1758391"/>
                  <a:pt x="1294184" y="1764532"/>
                  <a:pt x="1294184" y="1772107"/>
                </a:cubicBezTo>
                <a:cubicBezTo>
                  <a:pt x="1294184" y="1779682"/>
                  <a:pt x="1288045" y="1785823"/>
                  <a:pt x="1280469" y="1785823"/>
                </a:cubicBezTo>
                <a:cubicBezTo>
                  <a:pt x="1272892" y="1785823"/>
                  <a:pt x="1266751" y="1779682"/>
                  <a:pt x="1266751" y="1772107"/>
                </a:cubicBezTo>
                <a:cubicBezTo>
                  <a:pt x="1266751" y="1764532"/>
                  <a:pt x="1272892" y="1758391"/>
                  <a:pt x="1280469" y="1758391"/>
                </a:cubicBezTo>
                <a:close/>
                <a:moveTo>
                  <a:pt x="4559791" y="1756737"/>
                </a:moveTo>
                <a:cubicBezTo>
                  <a:pt x="4567366" y="1756737"/>
                  <a:pt x="4573507" y="1762878"/>
                  <a:pt x="4573507" y="1770453"/>
                </a:cubicBezTo>
                <a:cubicBezTo>
                  <a:pt x="4573507" y="1778028"/>
                  <a:pt x="4567366" y="1784169"/>
                  <a:pt x="4559791" y="1784169"/>
                </a:cubicBezTo>
                <a:cubicBezTo>
                  <a:pt x="4552216" y="1784169"/>
                  <a:pt x="4546075" y="1778028"/>
                  <a:pt x="4546075" y="1770453"/>
                </a:cubicBezTo>
                <a:cubicBezTo>
                  <a:pt x="4546075" y="1762878"/>
                  <a:pt x="4552216" y="1756737"/>
                  <a:pt x="4559791" y="1756737"/>
                </a:cubicBezTo>
                <a:close/>
                <a:moveTo>
                  <a:pt x="5107555" y="1756407"/>
                </a:moveTo>
                <a:cubicBezTo>
                  <a:pt x="5115130" y="1756407"/>
                  <a:pt x="5121271" y="1762548"/>
                  <a:pt x="5121271" y="1770123"/>
                </a:cubicBezTo>
                <a:cubicBezTo>
                  <a:pt x="5121271" y="1777698"/>
                  <a:pt x="5115130" y="1783839"/>
                  <a:pt x="5107555" y="1783839"/>
                </a:cubicBezTo>
                <a:cubicBezTo>
                  <a:pt x="5099980" y="1783839"/>
                  <a:pt x="5093839" y="1777698"/>
                  <a:pt x="5093839" y="1770123"/>
                </a:cubicBezTo>
                <a:cubicBezTo>
                  <a:pt x="5093839" y="1762548"/>
                  <a:pt x="5099980" y="1756407"/>
                  <a:pt x="5107555" y="1756407"/>
                </a:cubicBezTo>
                <a:close/>
                <a:moveTo>
                  <a:pt x="4699465" y="1756407"/>
                </a:moveTo>
                <a:cubicBezTo>
                  <a:pt x="4707040" y="1756407"/>
                  <a:pt x="4713181" y="1762548"/>
                  <a:pt x="4713181" y="1770123"/>
                </a:cubicBezTo>
                <a:cubicBezTo>
                  <a:pt x="4713181" y="1777698"/>
                  <a:pt x="4707040" y="1783839"/>
                  <a:pt x="4699465" y="1783839"/>
                </a:cubicBezTo>
                <a:cubicBezTo>
                  <a:pt x="4691890" y="1783839"/>
                  <a:pt x="4685749" y="1777698"/>
                  <a:pt x="4685749" y="1770123"/>
                </a:cubicBezTo>
                <a:cubicBezTo>
                  <a:pt x="4685749" y="1762548"/>
                  <a:pt x="4691890" y="1756407"/>
                  <a:pt x="4699465" y="1756407"/>
                </a:cubicBezTo>
                <a:close/>
                <a:moveTo>
                  <a:pt x="5858906" y="1755083"/>
                </a:moveTo>
                <a:cubicBezTo>
                  <a:pt x="5866481" y="1755083"/>
                  <a:pt x="5872622" y="1761224"/>
                  <a:pt x="5872622" y="1768799"/>
                </a:cubicBezTo>
                <a:cubicBezTo>
                  <a:pt x="5872622" y="1776374"/>
                  <a:pt x="5866481" y="1782515"/>
                  <a:pt x="5858906" y="1782515"/>
                </a:cubicBezTo>
                <a:cubicBezTo>
                  <a:pt x="5851331" y="1782515"/>
                  <a:pt x="5845190" y="1776374"/>
                  <a:pt x="5845190" y="1768799"/>
                </a:cubicBezTo>
                <a:cubicBezTo>
                  <a:pt x="5845190" y="1761224"/>
                  <a:pt x="5851331" y="1755083"/>
                  <a:pt x="5858906" y="1755083"/>
                </a:cubicBezTo>
                <a:close/>
                <a:moveTo>
                  <a:pt x="5513358" y="1752765"/>
                </a:moveTo>
                <a:cubicBezTo>
                  <a:pt x="5520933" y="1752765"/>
                  <a:pt x="5527074" y="1758906"/>
                  <a:pt x="5527074" y="1766481"/>
                </a:cubicBezTo>
                <a:cubicBezTo>
                  <a:pt x="5527074" y="1774056"/>
                  <a:pt x="5520933" y="1780197"/>
                  <a:pt x="5513358" y="1780197"/>
                </a:cubicBezTo>
                <a:cubicBezTo>
                  <a:pt x="5505783" y="1780197"/>
                  <a:pt x="5499642" y="1774056"/>
                  <a:pt x="5499642" y="1766481"/>
                </a:cubicBezTo>
                <a:cubicBezTo>
                  <a:pt x="5499642" y="1758906"/>
                  <a:pt x="5505783" y="1752765"/>
                  <a:pt x="5513358" y="1752765"/>
                </a:cubicBezTo>
                <a:close/>
                <a:moveTo>
                  <a:pt x="5918813" y="1751441"/>
                </a:moveTo>
                <a:cubicBezTo>
                  <a:pt x="5926388" y="1751441"/>
                  <a:pt x="5932529" y="1757582"/>
                  <a:pt x="5932529" y="1765157"/>
                </a:cubicBezTo>
                <a:cubicBezTo>
                  <a:pt x="5932529" y="1772732"/>
                  <a:pt x="5926388" y="1778873"/>
                  <a:pt x="5918813" y="1778873"/>
                </a:cubicBezTo>
                <a:cubicBezTo>
                  <a:pt x="5911238" y="1778873"/>
                  <a:pt x="5905097" y="1772732"/>
                  <a:pt x="5905097" y="1765157"/>
                </a:cubicBezTo>
                <a:cubicBezTo>
                  <a:pt x="5905097" y="1757582"/>
                  <a:pt x="5911238" y="1751441"/>
                  <a:pt x="5918813" y="1751441"/>
                </a:cubicBezTo>
                <a:close/>
                <a:moveTo>
                  <a:pt x="5339258" y="1750118"/>
                </a:moveTo>
                <a:cubicBezTo>
                  <a:pt x="5346833" y="1750118"/>
                  <a:pt x="5352974" y="1756259"/>
                  <a:pt x="5352974" y="1763834"/>
                </a:cubicBezTo>
                <a:cubicBezTo>
                  <a:pt x="5352974" y="1771409"/>
                  <a:pt x="5346833" y="1777550"/>
                  <a:pt x="5339258" y="1777550"/>
                </a:cubicBezTo>
                <a:cubicBezTo>
                  <a:pt x="5331683" y="1777550"/>
                  <a:pt x="5325542" y="1771409"/>
                  <a:pt x="5325542" y="1763834"/>
                </a:cubicBezTo>
                <a:cubicBezTo>
                  <a:pt x="5325542" y="1756259"/>
                  <a:pt x="5331683" y="1750118"/>
                  <a:pt x="5339258" y="1750118"/>
                </a:cubicBezTo>
                <a:close/>
                <a:moveTo>
                  <a:pt x="5978060" y="1748130"/>
                </a:moveTo>
                <a:cubicBezTo>
                  <a:pt x="5985635" y="1748130"/>
                  <a:pt x="5991776" y="1754271"/>
                  <a:pt x="5991776" y="1761846"/>
                </a:cubicBezTo>
                <a:cubicBezTo>
                  <a:pt x="5991776" y="1769421"/>
                  <a:pt x="5985635" y="1775562"/>
                  <a:pt x="5978060" y="1775562"/>
                </a:cubicBezTo>
                <a:cubicBezTo>
                  <a:pt x="5970485" y="1775562"/>
                  <a:pt x="5964344" y="1769421"/>
                  <a:pt x="5964344" y="1761846"/>
                </a:cubicBezTo>
                <a:cubicBezTo>
                  <a:pt x="5964344" y="1754271"/>
                  <a:pt x="5970485" y="1748130"/>
                  <a:pt x="5978060" y="1748130"/>
                </a:cubicBezTo>
                <a:close/>
                <a:moveTo>
                  <a:pt x="3140859" y="1747800"/>
                </a:moveTo>
                <a:cubicBezTo>
                  <a:pt x="3148434" y="1747800"/>
                  <a:pt x="3154575" y="1753941"/>
                  <a:pt x="3154575" y="1761516"/>
                </a:cubicBezTo>
                <a:cubicBezTo>
                  <a:pt x="3154575" y="1769091"/>
                  <a:pt x="3148434" y="1775232"/>
                  <a:pt x="3140859" y="1775232"/>
                </a:cubicBezTo>
                <a:cubicBezTo>
                  <a:pt x="3133284" y="1775232"/>
                  <a:pt x="3127143" y="1769091"/>
                  <a:pt x="3127143" y="1761516"/>
                </a:cubicBezTo>
                <a:cubicBezTo>
                  <a:pt x="3127143" y="1753941"/>
                  <a:pt x="3133284" y="1747800"/>
                  <a:pt x="3140859" y="1747800"/>
                </a:cubicBezTo>
                <a:close/>
                <a:moveTo>
                  <a:pt x="5226393" y="1746806"/>
                </a:moveTo>
                <a:cubicBezTo>
                  <a:pt x="5233968" y="1746806"/>
                  <a:pt x="5240109" y="1752947"/>
                  <a:pt x="5240109" y="1760522"/>
                </a:cubicBezTo>
                <a:cubicBezTo>
                  <a:pt x="5240109" y="1768097"/>
                  <a:pt x="5233968" y="1774238"/>
                  <a:pt x="5226393" y="1774238"/>
                </a:cubicBezTo>
                <a:cubicBezTo>
                  <a:pt x="5218818" y="1774238"/>
                  <a:pt x="5212677" y="1768097"/>
                  <a:pt x="5212677" y="1760522"/>
                </a:cubicBezTo>
                <a:cubicBezTo>
                  <a:pt x="5212677" y="1752947"/>
                  <a:pt x="5218818" y="1746806"/>
                  <a:pt x="5226393" y="1746806"/>
                </a:cubicBezTo>
                <a:close/>
                <a:moveTo>
                  <a:pt x="6036974" y="1745152"/>
                </a:moveTo>
                <a:cubicBezTo>
                  <a:pt x="6044549" y="1745152"/>
                  <a:pt x="6050690" y="1751293"/>
                  <a:pt x="6050690" y="1758868"/>
                </a:cubicBezTo>
                <a:cubicBezTo>
                  <a:pt x="6050690" y="1766443"/>
                  <a:pt x="6044549" y="1772584"/>
                  <a:pt x="6036974" y="1772584"/>
                </a:cubicBezTo>
                <a:cubicBezTo>
                  <a:pt x="6029399" y="1772584"/>
                  <a:pt x="6023258" y="1766443"/>
                  <a:pt x="6023258" y="1758868"/>
                </a:cubicBezTo>
                <a:cubicBezTo>
                  <a:pt x="6023258" y="1751293"/>
                  <a:pt x="6029399" y="1745152"/>
                  <a:pt x="6036974" y="1745152"/>
                </a:cubicBezTo>
                <a:close/>
                <a:moveTo>
                  <a:pt x="5062888" y="1744822"/>
                </a:moveTo>
                <a:cubicBezTo>
                  <a:pt x="5070463" y="1744822"/>
                  <a:pt x="5076604" y="1750963"/>
                  <a:pt x="5076604" y="1758538"/>
                </a:cubicBezTo>
                <a:cubicBezTo>
                  <a:pt x="5076604" y="1766113"/>
                  <a:pt x="5070463" y="1772254"/>
                  <a:pt x="5062888" y="1772254"/>
                </a:cubicBezTo>
                <a:cubicBezTo>
                  <a:pt x="5055313" y="1772254"/>
                  <a:pt x="5049172" y="1766113"/>
                  <a:pt x="5049172" y="1758538"/>
                </a:cubicBezTo>
                <a:cubicBezTo>
                  <a:pt x="5049172" y="1750963"/>
                  <a:pt x="5055313" y="1744822"/>
                  <a:pt x="5062888" y="1744822"/>
                </a:cubicBezTo>
                <a:close/>
                <a:moveTo>
                  <a:pt x="4743819" y="1744822"/>
                </a:moveTo>
                <a:cubicBezTo>
                  <a:pt x="4751394" y="1744822"/>
                  <a:pt x="4757535" y="1750963"/>
                  <a:pt x="4757535" y="1758538"/>
                </a:cubicBezTo>
                <a:cubicBezTo>
                  <a:pt x="4757535" y="1766113"/>
                  <a:pt x="4751394" y="1772254"/>
                  <a:pt x="4743819" y="1772254"/>
                </a:cubicBezTo>
                <a:cubicBezTo>
                  <a:pt x="4736244" y="1772254"/>
                  <a:pt x="4730103" y="1766113"/>
                  <a:pt x="4730103" y="1758538"/>
                </a:cubicBezTo>
                <a:cubicBezTo>
                  <a:pt x="4730103" y="1750963"/>
                  <a:pt x="4736244" y="1744822"/>
                  <a:pt x="4743819" y="1744822"/>
                </a:cubicBezTo>
                <a:close/>
                <a:moveTo>
                  <a:pt x="2923482" y="1744822"/>
                </a:moveTo>
                <a:cubicBezTo>
                  <a:pt x="2931057" y="1744822"/>
                  <a:pt x="2937201" y="1750963"/>
                  <a:pt x="2937201" y="1758538"/>
                </a:cubicBezTo>
                <a:cubicBezTo>
                  <a:pt x="2937201" y="1766113"/>
                  <a:pt x="2931057" y="1772254"/>
                  <a:pt x="2923482" y="1772254"/>
                </a:cubicBezTo>
                <a:cubicBezTo>
                  <a:pt x="2915907" y="1772254"/>
                  <a:pt x="2909768" y="1766113"/>
                  <a:pt x="2909768" y="1758538"/>
                </a:cubicBezTo>
                <a:cubicBezTo>
                  <a:pt x="2909768" y="1750963"/>
                  <a:pt x="2915907" y="1744822"/>
                  <a:pt x="2923482" y="1744822"/>
                </a:cubicBezTo>
                <a:close/>
                <a:moveTo>
                  <a:pt x="5579224" y="1743498"/>
                </a:moveTo>
                <a:cubicBezTo>
                  <a:pt x="5586799" y="1743498"/>
                  <a:pt x="5592940" y="1749639"/>
                  <a:pt x="5592940" y="1757214"/>
                </a:cubicBezTo>
                <a:cubicBezTo>
                  <a:pt x="5592940" y="1764789"/>
                  <a:pt x="5586799" y="1770930"/>
                  <a:pt x="5579224" y="1770930"/>
                </a:cubicBezTo>
                <a:cubicBezTo>
                  <a:pt x="5571649" y="1770930"/>
                  <a:pt x="5565508" y="1764789"/>
                  <a:pt x="5565508" y="1757214"/>
                </a:cubicBezTo>
                <a:cubicBezTo>
                  <a:pt x="5565508" y="1749639"/>
                  <a:pt x="5571649" y="1743498"/>
                  <a:pt x="5579224" y="1743498"/>
                </a:cubicBezTo>
                <a:close/>
                <a:moveTo>
                  <a:pt x="2815576" y="1743498"/>
                </a:moveTo>
                <a:cubicBezTo>
                  <a:pt x="2823162" y="1743498"/>
                  <a:pt x="2829295" y="1749639"/>
                  <a:pt x="2829295" y="1757214"/>
                </a:cubicBezTo>
                <a:cubicBezTo>
                  <a:pt x="2829295" y="1764789"/>
                  <a:pt x="2823162" y="1770930"/>
                  <a:pt x="2815576" y="1770930"/>
                </a:cubicBezTo>
                <a:cubicBezTo>
                  <a:pt x="2808002" y="1770930"/>
                  <a:pt x="2801856" y="1764789"/>
                  <a:pt x="2801856" y="1757214"/>
                </a:cubicBezTo>
                <a:cubicBezTo>
                  <a:pt x="2801856" y="1749639"/>
                  <a:pt x="2808002" y="1743498"/>
                  <a:pt x="2815576" y="1743498"/>
                </a:cubicBezTo>
                <a:close/>
                <a:moveTo>
                  <a:pt x="6095230" y="1742504"/>
                </a:moveTo>
                <a:cubicBezTo>
                  <a:pt x="6102805" y="1742504"/>
                  <a:pt x="6108946" y="1748645"/>
                  <a:pt x="6108946" y="1756220"/>
                </a:cubicBezTo>
                <a:cubicBezTo>
                  <a:pt x="6108946" y="1763795"/>
                  <a:pt x="6102805" y="1769936"/>
                  <a:pt x="6095230" y="1769936"/>
                </a:cubicBezTo>
                <a:cubicBezTo>
                  <a:pt x="6087655" y="1769936"/>
                  <a:pt x="6081514" y="1763795"/>
                  <a:pt x="6081514" y="1756220"/>
                </a:cubicBezTo>
                <a:cubicBezTo>
                  <a:pt x="6081514" y="1748645"/>
                  <a:pt x="6087655" y="1742504"/>
                  <a:pt x="6095230" y="1742504"/>
                </a:cubicBezTo>
                <a:close/>
                <a:moveTo>
                  <a:pt x="2708341" y="1742504"/>
                </a:moveTo>
                <a:cubicBezTo>
                  <a:pt x="2715915" y="1742504"/>
                  <a:pt x="2722054" y="1748645"/>
                  <a:pt x="2722054" y="1756220"/>
                </a:cubicBezTo>
                <a:cubicBezTo>
                  <a:pt x="2722054" y="1763795"/>
                  <a:pt x="2715915" y="1769936"/>
                  <a:pt x="2708341" y="1769936"/>
                </a:cubicBezTo>
                <a:cubicBezTo>
                  <a:pt x="2700762" y="1769936"/>
                  <a:pt x="2694619" y="1763795"/>
                  <a:pt x="2694619" y="1756220"/>
                </a:cubicBezTo>
                <a:cubicBezTo>
                  <a:pt x="2694619" y="1748645"/>
                  <a:pt x="2700762" y="1742504"/>
                  <a:pt x="2708341" y="1742504"/>
                </a:cubicBezTo>
                <a:close/>
                <a:moveTo>
                  <a:pt x="2601097" y="1741510"/>
                </a:moveTo>
                <a:cubicBezTo>
                  <a:pt x="2608670" y="1741510"/>
                  <a:pt x="2614817" y="1747651"/>
                  <a:pt x="2614817" y="1755226"/>
                </a:cubicBezTo>
                <a:cubicBezTo>
                  <a:pt x="2614817" y="1762801"/>
                  <a:pt x="2608670" y="1768942"/>
                  <a:pt x="2601097" y="1768942"/>
                </a:cubicBezTo>
                <a:cubicBezTo>
                  <a:pt x="2593526" y="1768942"/>
                  <a:pt x="2587381" y="1762801"/>
                  <a:pt x="2587381" y="1755226"/>
                </a:cubicBezTo>
                <a:cubicBezTo>
                  <a:pt x="2587381" y="1747651"/>
                  <a:pt x="2593526" y="1741510"/>
                  <a:pt x="2601097" y="1741510"/>
                </a:cubicBezTo>
                <a:close/>
                <a:moveTo>
                  <a:pt x="2494525" y="1740850"/>
                </a:moveTo>
                <a:cubicBezTo>
                  <a:pt x="2502095" y="1740850"/>
                  <a:pt x="2508240" y="1746991"/>
                  <a:pt x="2508240" y="1754566"/>
                </a:cubicBezTo>
                <a:cubicBezTo>
                  <a:pt x="2508240" y="1762141"/>
                  <a:pt x="2502095" y="1768282"/>
                  <a:pt x="2494525" y="1768282"/>
                </a:cubicBezTo>
                <a:cubicBezTo>
                  <a:pt x="2486950" y="1768282"/>
                  <a:pt x="2480808" y="1762141"/>
                  <a:pt x="2480808" y="1754566"/>
                </a:cubicBezTo>
                <a:cubicBezTo>
                  <a:pt x="2480808" y="1746991"/>
                  <a:pt x="2486950" y="1740850"/>
                  <a:pt x="2494525" y="1740850"/>
                </a:cubicBezTo>
                <a:close/>
                <a:moveTo>
                  <a:pt x="6152820" y="1740190"/>
                </a:moveTo>
                <a:cubicBezTo>
                  <a:pt x="6160395" y="1740190"/>
                  <a:pt x="6166536" y="1746331"/>
                  <a:pt x="6166536" y="1753906"/>
                </a:cubicBezTo>
                <a:cubicBezTo>
                  <a:pt x="6166536" y="1761481"/>
                  <a:pt x="6160395" y="1767622"/>
                  <a:pt x="6152820" y="1767622"/>
                </a:cubicBezTo>
                <a:cubicBezTo>
                  <a:pt x="6145245" y="1767622"/>
                  <a:pt x="6139104" y="1761481"/>
                  <a:pt x="6139104" y="1753906"/>
                </a:cubicBezTo>
                <a:cubicBezTo>
                  <a:pt x="6139104" y="1746331"/>
                  <a:pt x="6145245" y="1740190"/>
                  <a:pt x="6152820" y="1740190"/>
                </a:cubicBezTo>
                <a:close/>
                <a:moveTo>
                  <a:pt x="2388279" y="1740190"/>
                </a:moveTo>
                <a:cubicBezTo>
                  <a:pt x="2395850" y="1740190"/>
                  <a:pt x="2401989" y="1746331"/>
                  <a:pt x="2401989" y="1753906"/>
                </a:cubicBezTo>
                <a:cubicBezTo>
                  <a:pt x="2401989" y="1761481"/>
                  <a:pt x="2395850" y="1767622"/>
                  <a:pt x="2388279" y="1767622"/>
                </a:cubicBezTo>
                <a:cubicBezTo>
                  <a:pt x="2380700" y="1767622"/>
                  <a:pt x="2374561" y="1761481"/>
                  <a:pt x="2374561" y="1753906"/>
                </a:cubicBezTo>
                <a:cubicBezTo>
                  <a:pt x="2374561" y="1746331"/>
                  <a:pt x="2380700" y="1740190"/>
                  <a:pt x="2388279" y="1740190"/>
                </a:cubicBezTo>
                <a:close/>
                <a:moveTo>
                  <a:pt x="2282362" y="1739526"/>
                </a:moveTo>
                <a:cubicBezTo>
                  <a:pt x="2289937" y="1739526"/>
                  <a:pt x="2296076" y="1745667"/>
                  <a:pt x="2296076" y="1753242"/>
                </a:cubicBezTo>
                <a:cubicBezTo>
                  <a:pt x="2296076" y="1760817"/>
                  <a:pt x="2289937" y="1766958"/>
                  <a:pt x="2282362" y="1766958"/>
                </a:cubicBezTo>
                <a:cubicBezTo>
                  <a:pt x="2274784" y="1766958"/>
                  <a:pt x="2268646" y="1760817"/>
                  <a:pt x="2268646" y="1753242"/>
                </a:cubicBezTo>
                <a:cubicBezTo>
                  <a:pt x="2268646" y="1745667"/>
                  <a:pt x="2274784" y="1739526"/>
                  <a:pt x="2282362" y="1739526"/>
                </a:cubicBezTo>
                <a:close/>
                <a:moveTo>
                  <a:pt x="2176447" y="1738866"/>
                </a:moveTo>
                <a:cubicBezTo>
                  <a:pt x="2184018" y="1738866"/>
                  <a:pt x="2190161" y="1745007"/>
                  <a:pt x="2190161" y="1752582"/>
                </a:cubicBezTo>
                <a:cubicBezTo>
                  <a:pt x="2190161" y="1760157"/>
                  <a:pt x="2184018" y="1766298"/>
                  <a:pt x="2176447" y="1766298"/>
                </a:cubicBezTo>
                <a:cubicBezTo>
                  <a:pt x="2168867" y="1766298"/>
                  <a:pt x="2162732" y="1760157"/>
                  <a:pt x="2162732" y="1752582"/>
                </a:cubicBezTo>
                <a:cubicBezTo>
                  <a:pt x="2162732" y="1745007"/>
                  <a:pt x="2168867" y="1738866"/>
                  <a:pt x="2176447" y="1738866"/>
                </a:cubicBezTo>
                <a:close/>
                <a:moveTo>
                  <a:pt x="2070865" y="1738202"/>
                </a:moveTo>
                <a:cubicBezTo>
                  <a:pt x="2078436" y="1738202"/>
                  <a:pt x="2084578" y="1744343"/>
                  <a:pt x="2084578" y="1751918"/>
                </a:cubicBezTo>
                <a:cubicBezTo>
                  <a:pt x="2084578" y="1759493"/>
                  <a:pt x="2078436" y="1765634"/>
                  <a:pt x="2070865" y="1765634"/>
                </a:cubicBezTo>
                <a:cubicBezTo>
                  <a:pt x="2063286" y="1765634"/>
                  <a:pt x="2057146" y="1759493"/>
                  <a:pt x="2057146" y="1751918"/>
                </a:cubicBezTo>
                <a:cubicBezTo>
                  <a:pt x="2057146" y="1744343"/>
                  <a:pt x="2063286" y="1738202"/>
                  <a:pt x="2070865" y="1738202"/>
                </a:cubicBezTo>
                <a:close/>
                <a:moveTo>
                  <a:pt x="6210080" y="1737872"/>
                </a:moveTo>
                <a:cubicBezTo>
                  <a:pt x="6217655" y="1737872"/>
                  <a:pt x="6223796" y="1744013"/>
                  <a:pt x="6223796" y="1751588"/>
                </a:cubicBezTo>
                <a:cubicBezTo>
                  <a:pt x="6223796" y="1759163"/>
                  <a:pt x="6217655" y="1765304"/>
                  <a:pt x="6210080" y="1765304"/>
                </a:cubicBezTo>
                <a:cubicBezTo>
                  <a:pt x="6202505" y="1765304"/>
                  <a:pt x="6196364" y="1759163"/>
                  <a:pt x="6196364" y="1751588"/>
                </a:cubicBezTo>
                <a:cubicBezTo>
                  <a:pt x="6196364" y="1744013"/>
                  <a:pt x="6202505" y="1737872"/>
                  <a:pt x="6210080" y="1737872"/>
                </a:cubicBezTo>
                <a:close/>
                <a:moveTo>
                  <a:pt x="1965609" y="1737872"/>
                </a:moveTo>
                <a:cubicBezTo>
                  <a:pt x="1973177" y="1737872"/>
                  <a:pt x="1979321" y="1744013"/>
                  <a:pt x="1979321" y="1751588"/>
                </a:cubicBezTo>
                <a:cubicBezTo>
                  <a:pt x="1979321" y="1759163"/>
                  <a:pt x="1973177" y="1765304"/>
                  <a:pt x="1965609" y="1765304"/>
                </a:cubicBezTo>
                <a:cubicBezTo>
                  <a:pt x="1958031" y="1765304"/>
                  <a:pt x="1951890" y="1759163"/>
                  <a:pt x="1951890" y="1751588"/>
                </a:cubicBezTo>
                <a:cubicBezTo>
                  <a:pt x="1951890" y="1744013"/>
                  <a:pt x="1958031" y="1737872"/>
                  <a:pt x="1965609" y="1737872"/>
                </a:cubicBezTo>
                <a:close/>
                <a:moveTo>
                  <a:pt x="4601494" y="1737542"/>
                </a:moveTo>
                <a:cubicBezTo>
                  <a:pt x="4609069" y="1737542"/>
                  <a:pt x="4615210" y="1743683"/>
                  <a:pt x="4615210" y="1751258"/>
                </a:cubicBezTo>
                <a:cubicBezTo>
                  <a:pt x="4615210" y="1758833"/>
                  <a:pt x="4609069" y="1764974"/>
                  <a:pt x="4601494" y="1764974"/>
                </a:cubicBezTo>
                <a:cubicBezTo>
                  <a:pt x="4593919" y="1764974"/>
                  <a:pt x="4587778" y="1758833"/>
                  <a:pt x="4587778" y="1751258"/>
                </a:cubicBezTo>
                <a:cubicBezTo>
                  <a:pt x="4587778" y="1743683"/>
                  <a:pt x="4593919" y="1737542"/>
                  <a:pt x="4601494" y="1737542"/>
                </a:cubicBezTo>
                <a:close/>
                <a:moveTo>
                  <a:pt x="1860355" y="1737542"/>
                </a:moveTo>
                <a:cubicBezTo>
                  <a:pt x="1867929" y="1737542"/>
                  <a:pt x="1874069" y="1743683"/>
                  <a:pt x="1874069" y="1751258"/>
                </a:cubicBezTo>
                <a:cubicBezTo>
                  <a:pt x="1874069" y="1758833"/>
                  <a:pt x="1867929" y="1764974"/>
                  <a:pt x="1860355" y="1764974"/>
                </a:cubicBezTo>
                <a:cubicBezTo>
                  <a:pt x="1852779" y="1764974"/>
                  <a:pt x="1846640" y="1758833"/>
                  <a:pt x="1846640" y="1751258"/>
                </a:cubicBezTo>
                <a:cubicBezTo>
                  <a:pt x="1846640" y="1743683"/>
                  <a:pt x="1852779" y="1737542"/>
                  <a:pt x="1860355" y="1737542"/>
                </a:cubicBezTo>
                <a:close/>
                <a:moveTo>
                  <a:pt x="1755430" y="1737208"/>
                </a:moveTo>
                <a:cubicBezTo>
                  <a:pt x="1763008" y="1737208"/>
                  <a:pt x="1769144" y="1743349"/>
                  <a:pt x="1769144" y="1750924"/>
                </a:cubicBezTo>
                <a:cubicBezTo>
                  <a:pt x="1769144" y="1758499"/>
                  <a:pt x="1763008" y="1764640"/>
                  <a:pt x="1755430" y="1764640"/>
                </a:cubicBezTo>
                <a:cubicBezTo>
                  <a:pt x="1747853" y="1764640"/>
                  <a:pt x="1741713" y="1758499"/>
                  <a:pt x="1741713" y="1750924"/>
                </a:cubicBezTo>
                <a:cubicBezTo>
                  <a:pt x="1741713" y="1743349"/>
                  <a:pt x="1747853" y="1737208"/>
                  <a:pt x="1755430" y="1737208"/>
                </a:cubicBezTo>
                <a:close/>
                <a:moveTo>
                  <a:pt x="1650836" y="1736548"/>
                </a:moveTo>
                <a:cubicBezTo>
                  <a:pt x="1658419" y="1736548"/>
                  <a:pt x="1664556" y="1742689"/>
                  <a:pt x="1664556" y="1750264"/>
                </a:cubicBezTo>
                <a:cubicBezTo>
                  <a:pt x="1664556" y="1757839"/>
                  <a:pt x="1658419" y="1763980"/>
                  <a:pt x="1650836" y="1763980"/>
                </a:cubicBezTo>
                <a:cubicBezTo>
                  <a:pt x="1643264" y="1763980"/>
                  <a:pt x="1637122" y="1757839"/>
                  <a:pt x="1637122" y="1750264"/>
                </a:cubicBezTo>
                <a:cubicBezTo>
                  <a:pt x="1637122" y="1742689"/>
                  <a:pt x="1643264" y="1736548"/>
                  <a:pt x="1650836" y="1736548"/>
                </a:cubicBezTo>
                <a:close/>
                <a:moveTo>
                  <a:pt x="1545922" y="1736548"/>
                </a:moveTo>
                <a:cubicBezTo>
                  <a:pt x="1553495" y="1736548"/>
                  <a:pt x="1559636" y="1742689"/>
                  <a:pt x="1559636" y="1750264"/>
                </a:cubicBezTo>
                <a:cubicBezTo>
                  <a:pt x="1559636" y="1757839"/>
                  <a:pt x="1553495" y="1763980"/>
                  <a:pt x="1545922" y="1763980"/>
                </a:cubicBezTo>
                <a:cubicBezTo>
                  <a:pt x="1538347" y="1763980"/>
                  <a:pt x="1532206" y="1757839"/>
                  <a:pt x="1532206" y="1750264"/>
                </a:cubicBezTo>
                <a:cubicBezTo>
                  <a:pt x="1532206" y="1742689"/>
                  <a:pt x="1538347" y="1736548"/>
                  <a:pt x="1545922" y="1736548"/>
                </a:cubicBezTo>
                <a:close/>
                <a:moveTo>
                  <a:pt x="6267009" y="1736214"/>
                </a:moveTo>
                <a:cubicBezTo>
                  <a:pt x="6274584" y="1736214"/>
                  <a:pt x="6280725" y="1742355"/>
                  <a:pt x="6280725" y="1749930"/>
                </a:cubicBezTo>
                <a:cubicBezTo>
                  <a:pt x="6280725" y="1757505"/>
                  <a:pt x="6274584" y="1763646"/>
                  <a:pt x="6267009" y="1763646"/>
                </a:cubicBezTo>
                <a:cubicBezTo>
                  <a:pt x="6259434" y="1763646"/>
                  <a:pt x="6253293" y="1757505"/>
                  <a:pt x="6253293" y="1749930"/>
                </a:cubicBezTo>
                <a:cubicBezTo>
                  <a:pt x="6253293" y="1742355"/>
                  <a:pt x="6259434" y="1736214"/>
                  <a:pt x="6267009" y="1736214"/>
                </a:cubicBezTo>
                <a:close/>
                <a:moveTo>
                  <a:pt x="1441324" y="1736214"/>
                </a:moveTo>
                <a:cubicBezTo>
                  <a:pt x="1448900" y="1736214"/>
                  <a:pt x="1455041" y="1742355"/>
                  <a:pt x="1455041" y="1749930"/>
                </a:cubicBezTo>
                <a:cubicBezTo>
                  <a:pt x="1455041" y="1757505"/>
                  <a:pt x="1448900" y="1763646"/>
                  <a:pt x="1441324" y="1763646"/>
                </a:cubicBezTo>
                <a:cubicBezTo>
                  <a:pt x="1433750" y="1763646"/>
                  <a:pt x="1427611" y="1757505"/>
                  <a:pt x="1427611" y="1749930"/>
                </a:cubicBezTo>
                <a:cubicBezTo>
                  <a:pt x="1427611" y="1742355"/>
                  <a:pt x="1433750" y="1736214"/>
                  <a:pt x="1441324" y="1736214"/>
                </a:cubicBezTo>
                <a:close/>
                <a:moveTo>
                  <a:pt x="5643767" y="1735884"/>
                </a:moveTo>
                <a:cubicBezTo>
                  <a:pt x="5651342" y="1735884"/>
                  <a:pt x="5657483" y="1742025"/>
                  <a:pt x="5657483" y="1749600"/>
                </a:cubicBezTo>
                <a:cubicBezTo>
                  <a:pt x="5657483" y="1757175"/>
                  <a:pt x="5651342" y="1763316"/>
                  <a:pt x="5643767" y="1763316"/>
                </a:cubicBezTo>
                <a:cubicBezTo>
                  <a:pt x="5636192" y="1763316"/>
                  <a:pt x="5630051" y="1757175"/>
                  <a:pt x="5630051" y="1749600"/>
                </a:cubicBezTo>
                <a:cubicBezTo>
                  <a:pt x="5630051" y="1742025"/>
                  <a:pt x="5636192" y="1735884"/>
                  <a:pt x="5643767" y="1735884"/>
                </a:cubicBezTo>
                <a:close/>
                <a:moveTo>
                  <a:pt x="5017874" y="1735884"/>
                </a:moveTo>
                <a:cubicBezTo>
                  <a:pt x="5025449" y="1735884"/>
                  <a:pt x="5031590" y="1742025"/>
                  <a:pt x="5031590" y="1749600"/>
                </a:cubicBezTo>
                <a:cubicBezTo>
                  <a:pt x="5031590" y="1757175"/>
                  <a:pt x="5025449" y="1763316"/>
                  <a:pt x="5017874" y="1763316"/>
                </a:cubicBezTo>
                <a:cubicBezTo>
                  <a:pt x="5010299" y="1763316"/>
                  <a:pt x="5004158" y="1757175"/>
                  <a:pt x="5004158" y="1749600"/>
                </a:cubicBezTo>
                <a:cubicBezTo>
                  <a:pt x="5004158" y="1742025"/>
                  <a:pt x="5010299" y="1735884"/>
                  <a:pt x="5017874" y="1735884"/>
                </a:cubicBezTo>
                <a:close/>
                <a:moveTo>
                  <a:pt x="4788833" y="1735884"/>
                </a:moveTo>
                <a:cubicBezTo>
                  <a:pt x="4796408" y="1735884"/>
                  <a:pt x="4802549" y="1742025"/>
                  <a:pt x="4802549" y="1749600"/>
                </a:cubicBezTo>
                <a:cubicBezTo>
                  <a:pt x="4802549" y="1757175"/>
                  <a:pt x="4796408" y="1763316"/>
                  <a:pt x="4788833" y="1763316"/>
                </a:cubicBezTo>
                <a:cubicBezTo>
                  <a:pt x="4781258" y="1763316"/>
                  <a:pt x="4775117" y="1757175"/>
                  <a:pt x="4775117" y="1749600"/>
                </a:cubicBezTo>
                <a:cubicBezTo>
                  <a:pt x="4775117" y="1742025"/>
                  <a:pt x="4781258" y="1735884"/>
                  <a:pt x="4788833" y="1735884"/>
                </a:cubicBezTo>
                <a:close/>
                <a:moveTo>
                  <a:pt x="1337063" y="1735884"/>
                </a:moveTo>
                <a:cubicBezTo>
                  <a:pt x="1344641" y="1735884"/>
                  <a:pt x="1350781" y="1742025"/>
                  <a:pt x="1350781" y="1749600"/>
                </a:cubicBezTo>
                <a:cubicBezTo>
                  <a:pt x="1350781" y="1757175"/>
                  <a:pt x="1344641" y="1763316"/>
                  <a:pt x="1337063" y="1763316"/>
                </a:cubicBezTo>
                <a:cubicBezTo>
                  <a:pt x="1329492" y="1763316"/>
                  <a:pt x="1323348" y="1757175"/>
                  <a:pt x="1323348" y="1749600"/>
                </a:cubicBezTo>
                <a:cubicBezTo>
                  <a:pt x="1323348" y="1742025"/>
                  <a:pt x="1329492" y="1735884"/>
                  <a:pt x="1337063" y="1735884"/>
                </a:cubicBezTo>
                <a:close/>
                <a:moveTo>
                  <a:pt x="5409430" y="1735554"/>
                </a:moveTo>
                <a:cubicBezTo>
                  <a:pt x="5417005" y="1735554"/>
                  <a:pt x="5423146" y="1741695"/>
                  <a:pt x="5423146" y="1749270"/>
                </a:cubicBezTo>
                <a:cubicBezTo>
                  <a:pt x="5423146" y="1756845"/>
                  <a:pt x="5417005" y="1762986"/>
                  <a:pt x="5409430" y="1762986"/>
                </a:cubicBezTo>
                <a:cubicBezTo>
                  <a:pt x="5401855" y="1762986"/>
                  <a:pt x="5395714" y="1756845"/>
                  <a:pt x="5395714" y="1749270"/>
                </a:cubicBezTo>
                <a:cubicBezTo>
                  <a:pt x="5395714" y="1741695"/>
                  <a:pt x="5401855" y="1735554"/>
                  <a:pt x="5409430" y="1735554"/>
                </a:cubicBezTo>
                <a:close/>
                <a:moveTo>
                  <a:pt x="1232806" y="1735554"/>
                </a:moveTo>
                <a:cubicBezTo>
                  <a:pt x="1240386" y="1735554"/>
                  <a:pt x="1246520" y="1741695"/>
                  <a:pt x="1246520" y="1749270"/>
                </a:cubicBezTo>
                <a:cubicBezTo>
                  <a:pt x="1246520" y="1756845"/>
                  <a:pt x="1240386" y="1762986"/>
                  <a:pt x="1232806" y="1762986"/>
                </a:cubicBezTo>
                <a:cubicBezTo>
                  <a:pt x="1225236" y="1762986"/>
                  <a:pt x="1219094" y="1756845"/>
                  <a:pt x="1219094" y="1749270"/>
                </a:cubicBezTo>
                <a:cubicBezTo>
                  <a:pt x="1219094" y="1741695"/>
                  <a:pt x="1225236" y="1735554"/>
                  <a:pt x="1232806" y="1735554"/>
                </a:cubicBezTo>
                <a:close/>
                <a:moveTo>
                  <a:pt x="6323608" y="1734230"/>
                </a:moveTo>
                <a:cubicBezTo>
                  <a:pt x="6331183" y="1734230"/>
                  <a:pt x="6337324" y="1740371"/>
                  <a:pt x="6337324" y="1747946"/>
                </a:cubicBezTo>
                <a:cubicBezTo>
                  <a:pt x="6337324" y="1755521"/>
                  <a:pt x="6331183" y="1761662"/>
                  <a:pt x="6323608" y="1761662"/>
                </a:cubicBezTo>
                <a:cubicBezTo>
                  <a:pt x="6316033" y="1761662"/>
                  <a:pt x="6309892" y="1755521"/>
                  <a:pt x="6309892" y="1747946"/>
                </a:cubicBezTo>
                <a:cubicBezTo>
                  <a:pt x="6309892" y="1740371"/>
                  <a:pt x="6316033" y="1734230"/>
                  <a:pt x="6323608" y="1734230"/>
                </a:cubicBezTo>
                <a:close/>
                <a:moveTo>
                  <a:pt x="6379874" y="1732576"/>
                </a:moveTo>
                <a:cubicBezTo>
                  <a:pt x="6387449" y="1732576"/>
                  <a:pt x="6393590" y="1738717"/>
                  <a:pt x="6393590" y="1746292"/>
                </a:cubicBezTo>
                <a:cubicBezTo>
                  <a:pt x="6393590" y="1753867"/>
                  <a:pt x="6387449" y="1760008"/>
                  <a:pt x="6379874" y="1760008"/>
                </a:cubicBezTo>
                <a:cubicBezTo>
                  <a:pt x="6372299" y="1760008"/>
                  <a:pt x="6366158" y="1753867"/>
                  <a:pt x="6366158" y="1746292"/>
                </a:cubicBezTo>
                <a:cubicBezTo>
                  <a:pt x="6366158" y="1738717"/>
                  <a:pt x="6372299" y="1732576"/>
                  <a:pt x="6379874" y="1732576"/>
                </a:cubicBezTo>
                <a:close/>
                <a:moveTo>
                  <a:pt x="6435813" y="1731252"/>
                </a:moveTo>
                <a:cubicBezTo>
                  <a:pt x="6443388" y="1731252"/>
                  <a:pt x="6449529" y="1737393"/>
                  <a:pt x="6449529" y="1744968"/>
                </a:cubicBezTo>
                <a:cubicBezTo>
                  <a:pt x="6449529" y="1752543"/>
                  <a:pt x="6443388" y="1758684"/>
                  <a:pt x="6435813" y="1758684"/>
                </a:cubicBezTo>
                <a:cubicBezTo>
                  <a:pt x="6428238" y="1758684"/>
                  <a:pt x="6422097" y="1752543"/>
                  <a:pt x="6422097" y="1744968"/>
                </a:cubicBezTo>
                <a:cubicBezTo>
                  <a:pt x="6422097" y="1737393"/>
                  <a:pt x="6428238" y="1731252"/>
                  <a:pt x="6435813" y="1731252"/>
                </a:cubicBezTo>
                <a:close/>
                <a:moveTo>
                  <a:pt x="4972197" y="1730258"/>
                </a:moveTo>
                <a:cubicBezTo>
                  <a:pt x="4979772" y="1730258"/>
                  <a:pt x="4985913" y="1736399"/>
                  <a:pt x="4985913" y="1743974"/>
                </a:cubicBezTo>
                <a:cubicBezTo>
                  <a:pt x="4985913" y="1751549"/>
                  <a:pt x="4979772" y="1757690"/>
                  <a:pt x="4972197" y="1757690"/>
                </a:cubicBezTo>
                <a:cubicBezTo>
                  <a:pt x="4964622" y="1757690"/>
                  <a:pt x="4958481" y="1751549"/>
                  <a:pt x="4958481" y="1743974"/>
                </a:cubicBezTo>
                <a:cubicBezTo>
                  <a:pt x="4958481" y="1736399"/>
                  <a:pt x="4964622" y="1730258"/>
                  <a:pt x="4972197" y="1730258"/>
                </a:cubicBezTo>
                <a:close/>
                <a:moveTo>
                  <a:pt x="4834507" y="1730258"/>
                </a:moveTo>
                <a:cubicBezTo>
                  <a:pt x="4842082" y="1730258"/>
                  <a:pt x="4848223" y="1736399"/>
                  <a:pt x="4848223" y="1743974"/>
                </a:cubicBezTo>
                <a:cubicBezTo>
                  <a:pt x="4848223" y="1751549"/>
                  <a:pt x="4842082" y="1757690"/>
                  <a:pt x="4834507" y="1757690"/>
                </a:cubicBezTo>
                <a:cubicBezTo>
                  <a:pt x="4826932" y="1757690"/>
                  <a:pt x="4820791" y="1751549"/>
                  <a:pt x="4820791" y="1743974"/>
                </a:cubicBezTo>
                <a:cubicBezTo>
                  <a:pt x="4820791" y="1736399"/>
                  <a:pt x="4826932" y="1730258"/>
                  <a:pt x="4834507" y="1730258"/>
                </a:cubicBezTo>
                <a:close/>
                <a:moveTo>
                  <a:pt x="6491418" y="1729928"/>
                </a:moveTo>
                <a:cubicBezTo>
                  <a:pt x="6498993" y="1729928"/>
                  <a:pt x="6505134" y="1736069"/>
                  <a:pt x="6505134" y="1743644"/>
                </a:cubicBezTo>
                <a:cubicBezTo>
                  <a:pt x="6505134" y="1751219"/>
                  <a:pt x="6498993" y="1757360"/>
                  <a:pt x="6491418" y="1757360"/>
                </a:cubicBezTo>
                <a:cubicBezTo>
                  <a:pt x="6483843" y="1757360"/>
                  <a:pt x="6477702" y="1751219"/>
                  <a:pt x="6477702" y="1743644"/>
                </a:cubicBezTo>
                <a:cubicBezTo>
                  <a:pt x="6477702" y="1736069"/>
                  <a:pt x="6483843" y="1729928"/>
                  <a:pt x="6491418" y="1729928"/>
                </a:cubicBezTo>
                <a:close/>
                <a:moveTo>
                  <a:pt x="5707316" y="1729265"/>
                </a:moveTo>
                <a:cubicBezTo>
                  <a:pt x="5714891" y="1729265"/>
                  <a:pt x="5721032" y="1735406"/>
                  <a:pt x="5721032" y="1742981"/>
                </a:cubicBezTo>
                <a:cubicBezTo>
                  <a:pt x="5721032" y="1750556"/>
                  <a:pt x="5714891" y="1756697"/>
                  <a:pt x="5707316" y="1756697"/>
                </a:cubicBezTo>
                <a:cubicBezTo>
                  <a:pt x="5699741" y="1756697"/>
                  <a:pt x="5693600" y="1750556"/>
                  <a:pt x="5693600" y="1742981"/>
                </a:cubicBezTo>
                <a:cubicBezTo>
                  <a:pt x="5693600" y="1735406"/>
                  <a:pt x="5699741" y="1729265"/>
                  <a:pt x="5707316" y="1729265"/>
                </a:cubicBezTo>
                <a:close/>
                <a:moveTo>
                  <a:pt x="6547024" y="1728604"/>
                </a:moveTo>
                <a:cubicBezTo>
                  <a:pt x="6554599" y="1728604"/>
                  <a:pt x="6560740" y="1734745"/>
                  <a:pt x="6560740" y="1742320"/>
                </a:cubicBezTo>
                <a:cubicBezTo>
                  <a:pt x="6560740" y="1749895"/>
                  <a:pt x="6554599" y="1756036"/>
                  <a:pt x="6547024" y="1756036"/>
                </a:cubicBezTo>
                <a:cubicBezTo>
                  <a:pt x="6539449" y="1756036"/>
                  <a:pt x="6533308" y="1749895"/>
                  <a:pt x="6533308" y="1742320"/>
                </a:cubicBezTo>
                <a:cubicBezTo>
                  <a:pt x="6533308" y="1734745"/>
                  <a:pt x="6539449" y="1728604"/>
                  <a:pt x="6547024" y="1728604"/>
                </a:cubicBezTo>
                <a:close/>
                <a:moveTo>
                  <a:pt x="5184027" y="1728604"/>
                </a:moveTo>
                <a:cubicBezTo>
                  <a:pt x="5191602" y="1728604"/>
                  <a:pt x="5197743" y="1734745"/>
                  <a:pt x="5197743" y="1742320"/>
                </a:cubicBezTo>
                <a:cubicBezTo>
                  <a:pt x="5197743" y="1749895"/>
                  <a:pt x="5191602" y="1756036"/>
                  <a:pt x="5184027" y="1756036"/>
                </a:cubicBezTo>
                <a:cubicBezTo>
                  <a:pt x="5176452" y="1756036"/>
                  <a:pt x="5170311" y="1749895"/>
                  <a:pt x="5170311" y="1742320"/>
                </a:cubicBezTo>
                <a:cubicBezTo>
                  <a:pt x="5170311" y="1734745"/>
                  <a:pt x="5176452" y="1728604"/>
                  <a:pt x="5184027" y="1728604"/>
                </a:cubicBezTo>
                <a:close/>
                <a:moveTo>
                  <a:pt x="6602296" y="1727611"/>
                </a:moveTo>
                <a:cubicBezTo>
                  <a:pt x="6609871" y="1727611"/>
                  <a:pt x="6616012" y="1733752"/>
                  <a:pt x="6616012" y="1741327"/>
                </a:cubicBezTo>
                <a:cubicBezTo>
                  <a:pt x="6616012" y="1748902"/>
                  <a:pt x="6609871" y="1755043"/>
                  <a:pt x="6602296" y="1755043"/>
                </a:cubicBezTo>
                <a:cubicBezTo>
                  <a:pt x="6594721" y="1755043"/>
                  <a:pt x="6588580" y="1748902"/>
                  <a:pt x="6588580" y="1741327"/>
                </a:cubicBezTo>
                <a:cubicBezTo>
                  <a:pt x="6588580" y="1733752"/>
                  <a:pt x="6594721" y="1727611"/>
                  <a:pt x="6602296" y="1727611"/>
                </a:cubicBezTo>
                <a:close/>
                <a:moveTo>
                  <a:pt x="4926522" y="1727280"/>
                </a:moveTo>
                <a:cubicBezTo>
                  <a:pt x="4934097" y="1727280"/>
                  <a:pt x="4940238" y="1733421"/>
                  <a:pt x="4940238" y="1740996"/>
                </a:cubicBezTo>
                <a:cubicBezTo>
                  <a:pt x="4940238" y="1748571"/>
                  <a:pt x="4934097" y="1754712"/>
                  <a:pt x="4926522" y="1754712"/>
                </a:cubicBezTo>
                <a:cubicBezTo>
                  <a:pt x="4918947" y="1754712"/>
                  <a:pt x="4912806" y="1748571"/>
                  <a:pt x="4912806" y="1740996"/>
                </a:cubicBezTo>
                <a:cubicBezTo>
                  <a:pt x="4912806" y="1733421"/>
                  <a:pt x="4918947" y="1727280"/>
                  <a:pt x="4926522" y="1727280"/>
                </a:cubicBezTo>
                <a:close/>
                <a:moveTo>
                  <a:pt x="4880515" y="1727280"/>
                </a:moveTo>
                <a:cubicBezTo>
                  <a:pt x="4888090" y="1727280"/>
                  <a:pt x="4894231" y="1733421"/>
                  <a:pt x="4894231" y="1740996"/>
                </a:cubicBezTo>
                <a:cubicBezTo>
                  <a:pt x="4894231" y="1748571"/>
                  <a:pt x="4888090" y="1754712"/>
                  <a:pt x="4880515" y="1754712"/>
                </a:cubicBezTo>
                <a:cubicBezTo>
                  <a:pt x="4872940" y="1754712"/>
                  <a:pt x="4866799" y="1748571"/>
                  <a:pt x="4866799" y="1740996"/>
                </a:cubicBezTo>
                <a:cubicBezTo>
                  <a:pt x="4866799" y="1733421"/>
                  <a:pt x="4872940" y="1727280"/>
                  <a:pt x="4880515" y="1727280"/>
                </a:cubicBezTo>
                <a:close/>
                <a:moveTo>
                  <a:pt x="6657241" y="1726617"/>
                </a:moveTo>
                <a:cubicBezTo>
                  <a:pt x="6664816" y="1726617"/>
                  <a:pt x="6670957" y="1732758"/>
                  <a:pt x="6670957" y="1740333"/>
                </a:cubicBezTo>
                <a:cubicBezTo>
                  <a:pt x="6670957" y="1747908"/>
                  <a:pt x="6664816" y="1754049"/>
                  <a:pt x="6657241" y="1754049"/>
                </a:cubicBezTo>
                <a:cubicBezTo>
                  <a:pt x="6649666" y="1754049"/>
                  <a:pt x="6643525" y="1747908"/>
                  <a:pt x="6643525" y="1740333"/>
                </a:cubicBezTo>
                <a:cubicBezTo>
                  <a:pt x="6643525" y="1732758"/>
                  <a:pt x="6649666" y="1726617"/>
                  <a:pt x="6657241" y="1726617"/>
                </a:cubicBezTo>
                <a:close/>
                <a:moveTo>
                  <a:pt x="5299873" y="1726617"/>
                </a:moveTo>
                <a:cubicBezTo>
                  <a:pt x="5307448" y="1726617"/>
                  <a:pt x="5313589" y="1732758"/>
                  <a:pt x="5313589" y="1740333"/>
                </a:cubicBezTo>
                <a:cubicBezTo>
                  <a:pt x="5313589" y="1747908"/>
                  <a:pt x="5307448" y="1754049"/>
                  <a:pt x="5299873" y="1754049"/>
                </a:cubicBezTo>
                <a:cubicBezTo>
                  <a:pt x="5292298" y="1754049"/>
                  <a:pt x="5286157" y="1747908"/>
                  <a:pt x="5286157" y="1740333"/>
                </a:cubicBezTo>
                <a:cubicBezTo>
                  <a:pt x="5286157" y="1732758"/>
                  <a:pt x="5292298" y="1726617"/>
                  <a:pt x="5299873" y="1726617"/>
                </a:cubicBezTo>
                <a:close/>
                <a:moveTo>
                  <a:pt x="4507164" y="1726617"/>
                </a:moveTo>
                <a:cubicBezTo>
                  <a:pt x="4514739" y="1726617"/>
                  <a:pt x="4520880" y="1732758"/>
                  <a:pt x="4520880" y="1740333"/>
                </a:cubicBezTo>
                <a:cubicBezTo>
                  <a:pt x="4520880" y="1747908"/>
                  <a:pt x="4514739" y="1754049"/>
                  <a:pt x="4507164" y="1754049"/>
                </a:cubicBezTo>
                <a:cubicBezTo>
                  <a:pt x="4499589" y="1754049"/>
                  <a:pt x="4493448" y="1747908"/>
                  <a:pt x="4493448" y="1740333"/>
                </a:cubicBezTo>
                <a:cubicBezTo>
                  <a:pt x="4493448" y="1732758"/>
                  <a:pt x="4499589" y="1726617"/>
                  <a:pt x="4507164" y="1726617"/>
                </a:cubicBezTo>
                <a:close/>
                <a:moveTo>
                  <a:pt x="6712186" y="1725623"/>
                </a:moveTo>
                <a:cubicBezTo>
                  <a:pt x="6719761" y="1725623"/>
                  <a:pt x="6725902" y="1731764"/>
                  <a:pt x="6725902" y="1739339"/>
                </a:cubicBezTo>
                <a:cubicBezTo>
                  <a:pt x="6725902" y="1746914"/>
                  <a:pt x="6719761" y="1753055"/>
                  <a:pt x="6712186" y="1753055"/>
                </a:cubicBezTo>
                <a:cubicBezTo>
                  <a:pt x="6704611" y="1753055"/>
                  <a:pt x="6698470" y="1746914"/>
                  <a:pt x="6698470" y="1739339"/>
                </a:cubicBezTo>
                <a:cubicBezTo>
                  <a:pt x="6698470" y="1731764"/>
                  <a:pt x="6704611" y="1725623"/>
                  <a:pt x="6712186" y="1725623"/>
                </a:cubicBezTo>
                <a:close/>
                <a:moveTo>
                  <a:pt x="3094851" y="1725623"/>
                </a:moveTo>
                <a:cubicBezTo>
                  <a:pt x="3102426" y="1725623"/>
                  <a:pt x="3108567" y="1731764"/>
                  <a:pt x="3108567" y="1739339"/>
                </a:cubicBezTo>
                <a:cubicBezTo>
                  <a:pt x="3108567" y="1746914"/>
                  <a:pt x="3102426" y="1753055"/>
                  <a:pt x="3094851" y="1753055"/>
                </a:cubicBezTo>
                <a:cubicBezTo>
                  <a:pt x="3087276" y="1753055"/>
                  <a:pt x="3081135" y="1746914"/>
                  <a:pt x="3081135" y="1739339"/>
                </a:cubicBezTo>
                <a:cubicBezTo>
                  <a:pt x="3081135" y="1731764"/>
                  <a:pt x="3087276" y="1725623"/>
                  <a:pt x="3094851" y="1725623"/>
                </a:cubicBezTo>
                <a:close/>
                <a:moveTo>
                  <a:pt x="6766798" y="1724963"/>
                </a:moveTo>
                <a:cubicBezTo>
                  <a:pt x="6774373" y="1724963"/>
                  <a:pt x="6780514" y="1731104"/>
                  <a:pt x="6780514" y="1738679"/>
                </a:cubicBezTo>
                <a:cubicBezTo>
                  <a:pt x="6780514" y="1746254"/>
                  <a:pt x="6774373" y="1752395"/>
                  <a:pt x="6766798" y="1752395"/>
                </a:cubicBezTo>
                <a:cubicBezTo>
                  <a:pt x="6759223" y="1752395"/>
                  <a:pt x="6753082" y="1746254"/>
                  <a:pt x="6753082" y="1738679"/>
                </a:cubicBezTo>
                <a:cubicBezTo>
                  <a:pt x="6753082" y="1731104"/>
                  <a:pt x="6759223" y="1724963"/>
                  <a:pt x="6766798" y="1724963"/>
                </a:cubicBezTo>
                <a:close/>
                <a:moveTo>
                  <a:pt x="6821392" y="1723969"/>
                </a:moveTo>
                <a:cubicBezTo>
                  <a:pt x="6828967" y="1723969"/>
                  <a:pt x="6835108" y="1730110"/>
                  <a:pt x="6835108" y="1737685"/>
                </a:cubicBezTo>
                <a:cubicBezTo>
                  <a:pt x="6835108" y="1745260"/>
                  <a:pt x="6828967" y="1751401"/>
                  <a:pt x="6821392" y="1751401"/>
                </a:cubicBezTo>
                <a:cubicBezTo>
                  <a:pt x="6813817" y="1751401"/>
                  <a:pt x="6807676" y="1745260"/>
                  <a:pt x="6807676" y="1737685"/>
                </a:cubicBezTo>
                <a:cubicBezTo>
                  <a:pt x="6807676" y="1730110"/>
                  <a:pt x="6813817" y="1723969"/>
                  <a:pt x="6821392" y="1723969"/>
                </a:cubicBezTo>
                <a:close/>
                <a:moveTo>
                  <a:pt x="2985628" y="1723969"/>
                </a:moveTo>
                <a:cubicBezTo>
                  <a:pt x="2993203" y="1723969"/>
                  <a:pt x="2999344" y="1730110"/>
                  <a:pt x="2999344" y="1737685"/>
                </a:cubicBezTo>
                <a:cubicBezTo>
                  <a:pt x="2999344" y="1745260"/>
                  <a:pt x="2993203" y="1751401"/>
                  <a:pt x="2985628" y="1751401"/>
                </a:cubicBezTo>
                <a:cubicBezTo>
                  <a:pt x="2978133" y="1751401"/>
                  <a:pt x="2971990" y="1745260"/>
                  <a:pt x="2971990" y="1737685"/>
                </a:cubicBezTo>
                <a:cubicBezTo>
                  <a:pt x="2971990" y="1730110"/>
                  <a:pt x="2978133" y="1723969"/>
                  <a:pt x="2985628" y="1723969"/>
                </a:cubicBezTo>
                <a:close/>
                <a:moveTo>
                  <a:pt x="5769872" y="1723639"/>
                </a:moveTo>
                <a:cubicBezTo>
                  <a:pt x="5777447" y="1723639"/>
                  <a:pt x="5783588" y="1729780"/>
                  <a:pt x="5783588" y="1737355"/>
                </a:cubicBezTo>
                <a:cubicBezTo>
                  <a:pt x="5783588" y="1744930"/>
                  <a:pt x="5777447" y="1751071"/>
                  <a:pt x="5769872" y="1751071"/>
                </a:cubicBezTo>
                <a:cubicBezTo>
                  <a:pt x="5762297" y="1751071"/>
                  <a:pt x="5756156" y="1744930"/>
                  <a:pt x="5756156" y="1737355"/>
                </a:cubicBezTo>
                <a:cubicBezTo>
                  <a:pt x="5756156" y="1729780"/>
                  <a:pt x="5762297" y="1723639"/>
                  <a:pt x="5769872" y="1723639"/>
                </a:cubicBezTo>
                <a:close/>
                <a:moveTo>
                  <a:pt x="6875691" y="1723309"/>
                </a:moveTo>
                <a:cubicBezTo>
                  <a:pt x="6883266" y="1723309"/>
                  <a:pt x="6889407" y="1729450"/>
                  <a:pt x="6889407" y="1737025"/>
                </a:cubicBezTo>
                <a:cubicBezTo>
                  <a:pt x="6889407" y="1744600"/>
                  <a:pt x="6883266" y="1750741"/>
                  <a:pt x="6875691" y="1750741"/>
                </a:cubicBezTo>
                <a:cubicBezTo>
                  <a:pt x="6868116" y="1750741"/>
                  <a:pt x="6861975" y="1744600"/>
                  <a:pt x="6861975" y="1737025"/>
                </a:cubicBezTo>
                <a:cubicBezTo>
                  <a:pt x="6861975" y="1729450"/>
                  <a:pt x="6868116" y="1723309"/>
                  <a:pt x="6875691" y="1723309"/>
                </a:cubicBezTo>
                <a:close/>
                <a:moveTo>
                  <a:pt x="5478275" y="1722979"/>
                </a:moveTo>
                <a:cubicBezTo>
                  <a:pt x="5485850" y="1722979"/>
                  <a:pt x="5491991" y="1729120"/>
                  <a:pt x="5491991" y="1736695"/>
                </a:cubicBezTo>
                <a:cubicBezTo>
                  <a:pt x="5491991" y="1744270"/>
                  <a:pt x="5485850" y="1750411"/>
                  <a:pt x="5478275" y="1750411"/>
                </a:cubicBezTo>
                <a:cubicBezTo>
                  <a:pt x="5470700" y="1750411"/>
                  <a:pt x="5464559" y="1744270"/>
                  <a:pt x="5464559" y="1736695"/>
                </a:cubicBezTo>
                <a:cubicBezTo>
                  <a:pt x="5464559" y="1729120"/>
                  <a:pt x="5470700" y="1722979"/>
                  <a:pt x="5478275" y="1722979"/>
                </a:cubicBezTo>
                <a:close/>
                <a:moveTo>
                  <a:pt x="6929642" y="1722645"/>
                </a:moveTo>
                <a:cubicBezTo>
                  <a:pt x="6937217" y="1722645"/>
                  <a:pt x="6943358" y="1728786"/>
                  <a:pt x="6943358" y="1736361"/>
                </a:cubicBezTo>
                <a:cubicBezTo>
                  <a:pt x="6943358" y="1743936"/>
                  <a:pt x="6937217" y="1750077"/>
                  <a:pt x="6929642" y="1750077"/>
                </a:cubicBezTo>
                <a:cubicBezTo>
                  <a:pt x="6922067" y="1750077"/>
                  <a:pt x="6915926" y="1743936"/>
                  <a:pt x="6915926" y="1736361"/>
                </a:cubicBezTo>
                <a:cubicBezTo>
                  <a:pt x="6915926" y="1728786"/>
                  <a:pt x="6922067" y="1722645"/>
                  <a:pt x="6929642" y="1722645"/>
                </a:cubicBezTo>
                <a:close/>
                <a:moveTo>
                  <a:pt x="6983924" y="1721985"/>
                </a:moveTo>
                <a:cubicBezTo>
                  <a:pt x="6991499" y="1721985"/>
                  <a:pt x="6997640" y="1728126"/>
                  <a:pt x="6997640" y="1735701"/>
                </a:cubicBezTo>
                <a:cubicBezTo>
                  <a:pt x="6997640" y="1743276"/>
                  <a:pt x="6991499" y="1749417"/>
                  <a:pt x="6983924" y="1749417"/>
                </a:cubicBezTo>
                <a:cubicBezTo>
                  <a:pt x="6976349" y="1749417"/>
                  <a:pt x="6970208" y="1743276"/>
                  <a:pt x="6970208" y="1735701"/>
                </a:cubicBezTo>
                <a:cubicBezTo>
                  <a:pt x="6970208" y="1728126"/>
                  <a:pt x="6976349" y="1721985"/>
                  <a:pt x="6983924" y="1721985"/>
                </a:cubicBezTo>
                <a:close/>
                <a:moveTo>
                  <a:pt x="7037875" y="1721321"/>
                </a:moveTo>
                <a:cubicBezTo>
                  <a:pt x="7045450" y="1721321"/>
                  <a:pt x="7051591" y="1727462"/>
                  <a:pt x="7051591" y="1735037"/>
                </a:cubicBezTo>
                <a:cubicBezTo>
                  <a:pt x="7051591" y="1742612"/>
                  <a:pt x="7045450" y="1748753"/>
                  <a:pt x="7037875" y="1748753"/>
                </a:cubicBezTo>
                <a:cubicBezTo>
                  <a:pt x="7030300" y="1748753"/>
                  <a:pt x="7024159" y="1742612"/>
                  <a:pt x="7024159" y="1735037"/>
                </a:cubicBezTo>
                <a:cubicBezTo>
                  <a:pt x="7024159" y="1727462"/>
                  <a:pt x="7030300" y="1721321"/>
                  <a:pt x="7037875" y="1721321"/>
                </a:cubicBezTo>
                <a:close/>
                <a:moveTo>
                  <a:pt x="2769241" y="1721321"/>
                </a:moveTo>
                <a:cubicBezTo>
                  <a:pt x="2776820" y="1721321"/>
                  <a:pt x="2782960" y="1727462"/>
                  <a:pt x="2782960" y="1735037"/>
                </a:cubicBezTo>
                <a:cubicBezTo>
                  <a:pt x="2782960" y="1742612"/>
                  <a:pt x="2776820" y="1748753"/>
                  <a:pt x="2769241" y="1748753"/>
                </a:cubicBezTo>
                <a:cubicBezTo>
                  <a:pt x="2761663" y="1748753"/>
                  <a:pt x="2755523" y="1742612"/>
                  <a:pt x="2755523" y="1735037"/>
                </a:cubicBezTo>
                <a:cubicBezTo>
                  <a:pt x="2755523" y="1727462"/>
                  <a:pt x="2761663" y="1721321"/>
                  <a:pt x="2769241" y="1721321"/>
                </a:cubicBezTo>
                <a:close/>
                <a:moveTo>
                  <a:pt x="7091493" y="1720661"/>
                </a:moveTo>
                <a:cubicBezTo>
                  <a:pt x="7099068" y="1720661"/>
                  <a:pt x="7105209" y="1726802"/>
                  <a:pt x="7105209" y="1734377"/>
                </a:cubicBezTo>
                <a:cubicBezTo>
                  <a:pt x="7105209" y="1741952"/>
                  <a:pt x="7099068" y="1748093"/>
                  <a:pt x="7091493" y="1748093"/>
                </a:cubicBezTo>
                <a:cubicBezTo>
                  <a:pt x="7083918" y="1748093"/>
                  <a:pt x="7077777" y="1741952"/>
                  <a:pt x="7077777" y="1734377"/>
                </a:cubicBezTo>
                <a:cubicBezTo>
                  <a:pt x="7077777" y="1726802"/>
                  <a:pt x="7083918" y="1720661"/>
                  <a:pt x="7091493" y="1720661"/>
                </a:cubicBezTo>
                <a:close/>
                <a:moveTo>
                  <a:pt x="4644190" y="1720661"/>
                </a:moveTo>
                <a:cubicBezTo>
                  <a:pt x="4651765" y="1720661"/>
                  <a:pt x="4657906" y="1726802"/>
                  <a:pt x="4657906" y="1734377"/>
                </a:cubicBezTo>
                <a:cubicBezTo>
                  <a:pt x="4657906" y="1741952"/>
                  <a:pt x="4651765" y="1748093"/>
                  <a:pt x="4644190" y="1748093"/>
                </a:cubicBezTo>
                <a:cubicBezTo>
                  <a:pt x="4636615" y="1748093"/>
                  <a:pt x="4630474" y="1741952"/>
                  <a:pt x="4630474" y="1734377"/>
                </a:cubicBezTo>
                <a:cubicBezTo>
                  <a:pt x="4630474" y="1726802"/>
                  <a:pt x="4636615" y="1720661"/>
                  <a:pt x="4644190" y="1720661"/>
                </a:cubicBezTo>
                <a:close/>
                <a:moveTo>
                  <a:pt x="7145114" y="1720331"/>
                </a:moveTo>
                <a:cubicBezTo>
                  <a:pt x="7152689" y="1720331"/>
                  <a:pt x="7158830" y="1726472"/>
                  <a:pt x="7158830" y="1734047"/>
                </a:cubicBezTo>
                <a:cubicBezTo>
                  <a:pt x="7158830" y="1741622"/>
                  <a:pt x="7152689" y="1747763"/>
                  <a:pt x="7145114" y="1747763"/>
                </a:cubicBezTo>
                <a:cubicBezTo>
                  <a:pt x="7137539" y="1747763"/>
                  <a:pt x="7131398" y="1741622"/>
                  <a:pt x="7131398" y="1734047"/>
                </a:cubicBezTo>
                <a:cubicBezTo>
                  <a:pt x="7131398" y="1726472"/>
                  <a:pt x="7137539" y="1720331"/>
                  <a:pt x="7145114" y="1720331"/>
                </a:cubicBezTo>
                <a:close/>
                <a:moveTo>
                  <a:pt x="2661670" y="1720331"/>
                </a:moveTo>
                <a:cubicBezTo>
                  <a:pt x="2669245" y="1720331"/>
                  <a:pt x="2675383" y="1726472"/>
                  <a:pt x="2675383" y="1734047"/>
                </a:cubicBezTo>
                <a:cubicBezTo>
                  <a:pt x="2675383" y="1741622"/>
                  <a:pt x="2669245" y="1747763"/>
                  <a:pt x="2661670" y="1747763"/>
                </a:cubicBezTo>
                <a:cubicBezTo>
                  <a:pt x="2654096" y="1747763"/>
                  <a:pt x="2647956" y="1741622"/>
                  <a:pt x="2647956" y="1734047"/>
                </a:cubicBezTo>
                <a:cubicBezTo>
                  <a:pt x="2647956" y="1726472"/>
                  <a:pt x="2654096" y="1720331"/>
                  <a:pt x="2661670" y="1720331"/>
                </a:cubicBezTo>
                <a:close/>
                <a:moveTo>
                  <a:pt x="7198732" y="1719667"/>
                </a:moveTo>
                <a:cubicBezTo>
                  <a:pt x="7206307" y="1719667"/>
                  <a:pt x="7212448" y="1725808"/>
                  <a:pt x="7212448" y="1733383"/>
                </a:cubicBezTo>
                <a:cubicBezTo>
                  <a:pt x="7212448" y="1740958"/>
                  <a:pt x="7206307" y="1747099"/>
                  <a:pt x="7198732" y="1747099"/>
                </a:cubicBezTo>
                <a:cubicBezTo>
                  <a:pt x="7191157" y="1747099"/>
                  <a:pt x="7185016" y="1740958"/>
                  <a:pt x="7185016" y="1733383"/>
                </a:cubicBezTo>
                <a:cubicBezTo>
                  <a:pt x="7185016" y="1725808"/>
                  <a:pt x="7191157" y="1719667"/>
                  <a:pt x="7198732" y="1719667"/>
                </a:cubicBezTo>
                <a:close/>
                <a:moveTo>
                  <a:pt x="7252350" y="1719337"/>
                </a:moveTo>
                <a:cubicBezTo>
                  <a:pt x="7259925" y="1719337"/>
                  <a:pt x="7266066" y="1725478"/>
                  <a:pt x="7266066" y="1733053"/>
                </a:cubicBezTo>
                <a:cubicBezTo>
                  <a:pt x="7266066" y="1740628"/>
                  <a:pt x="7259925" y="1746769"/>
                  <a:pt x="7252350" y="1746769"/>
                </a:cubicBezTo>
                <a:cubicBezTo>
                  <a:pt x="7244775" y="1746769"/>
                  <a:pt x="7238634" y="1740628"/>
                  <a:pt x="7238634" y="1733053"/>
                </a:cubicBezTo>
                <a:cubicBezTo>
                  <a:pt x="7238634" y="1725478"/>
                  <a:pt x="7244775" y="1719337"/>
                  <a:pt x="7252350" y="1719337"/>
                </a:cubicBezTo>
                <a:close/>
                <a:moveTo>
                  <a:pt x="2554432" y="1719337"/>
                </a:moveTo>
                <a:cubicBezTo>
                  <a:pt x="2562007" y="1719337"/>
                  <a:pt x="2568151" y="1725478"/>
                  <a:pt x="2568151" y="1733053"/>
                </a:cubicBezTo>
                <a:cubicBezTo>
                  <a:pt x="2568151" y="1740628"/>
                  <a:pt x="2562007" y="1746769"/>
                  <a:pt x="2554432" y="1746769"/>
                </a:cubicBezTo>
                <a:cubicBezTo>
                  <a:pt x="2546856" y="1746769"/>
                  <a:pt x="2540716" y="1740628"/>
                  <a:pt x="2540716" y="1733053"/>
                </a:cubicBezTo>
                <a:cubicBezTo>
                  <a:pt x="2540716" y="1725478"/>
                  <a:pt x="2546856" y="1719337"/>
                  <a:pt x="2554432" y="1719337"/>
                </a:cubicBezTo>
                <a:close/>
                <a:moveTo>
                  <a:pt x="7305641" y="1718673"/>
                </a:moveTo>
                <a:cubicBezTo>
                  <a:pt x="7313216" y="1718673"/>
                  <a:pt x="7319357" y="1724814"/>
                  <a:pt x="7319357" y="1732389"/>
                </a:cubicBezTo>
                <a:cubicBezTo>
                  <a:pt x="7319357" y="1739964"/>
                  <a:pt x="7313216" y="1746105"/>
                  <a:pt x="7305641" y="1746105"/>
                </a:cubicBezTo>
                <a:cubicBezTo>
                  <a:pt x="7298066" y="1746105"/>
                  <a:pt x="7291925" y="1739964"/>
                  <a:pt x="7291925" y="1732389"/>
                </a:cubicBezTo>
                <a:cubicBezTo>
                  <a:pt x="7291925" y="1724814"/>
                  <a:pt x="7298066" y="1718673"/>
                  <a:pt x="7305641" y="1718673"/>
                </a:cubicBezTo>
                <a:close/>
                <a:moveTo>
                  <a:pt x="7358928" y="1718343"/>
                </a:moveTo>
                <a:cubicBezTo>
                  <a:pt x="7366503" y="1718343"/>
                  <a:pt x="7372644" y="1724484"/>
                  <a:pt x="7372644" y="1732059"/>
                </a:cubicBezTo>
                <a:cubicBezTo>
                  <a:pt x="7372644" y="1739634"/>
                  <a:pt x="7366503" y="1745775"/>
                  <a:pt x="7358928" y="1745775"/>
                </a:cubicBezTo>
                <a:cubicBezTo>
                  <a:pt x="7351353" y="1745775"/>
                  <a:pt x="7345212" y="1739634"/>
                  <a:pt x="7345212" y="1732059"/>
                </a:cubicBezTo>
                <a:cubicBezTo>
                  <a:pt x="7345212" y="1724484"/>
                  <a:pt x="7351353" y="1718343"/>
                  <a:pt x="7358928" y="1718343"/>
                </a:cubicBezTo>
                <a:close/>
                <a:moveTo>
                  <a:pt x="5831433" y="1718343"/>
                </a:moveTo>
                <a:cubicBezTo>
                  <a:pt x="5839008" y="1718343"/>
                  <a:pt x="5845149" y="1724484"/>
                  <a:pt x="5845149" y="1732059"/>
                </a:cubicBezTo>
                <a:cubicBezTo>
                  <a:pt x="5845149" y="1739634"/>
                  <a:pt x="5839008" y="1745775"/>
                  <a:pt x="5831433" y="1745775"/>
                </a:cubicBezTo>
                <a:cubicBezTo>
                  <a:pt x="5823858" y="1745775"/>
                  <a:pt x="5817717" y="1739634"/>
                  <a:pt x="5817717" y="1732059"/>
                </a:cubicBezTo>
                <a:cubicBezTo>
                  <a:pt x="5817717" y="1724484"/>
                  <a:pt x="5823858" y="1718343"/>
                  <a:pt x="5831433" y="1718343"/>
                </a:cubicBezTo>
                <a:close/>
                <a:moveTo>
                  <a:pt x="2447855" y="1718343"/>
                </a:moveTo>
                <a:cubicBezTo>
                  <a:pt x="2455431" y="1718343"/>
                  <a:pt x="2461573" y="1724484"/>
                  <a:pt x="2461573" y="1732059"/>
                </a:cubicBezTo>
                <a:cubicBezTo>
                  <a:pt x="2461573" y="1739634"/>
                  <a:pt x="2455431" y="1745775"/>
                  <a:pt x="2447855" y="1745775"/>
                </a:cubicBezTo>
                <a:cubicBezTo>
                  <a:pt x="2440281" y="1745775"/>
                  <a:pt x="2434139" y="1739634"/>
                  <a:pt x="2434139" y="1732059"/>
                </a:cubicBezTo>
                <a:cubicBezTo>
                  <a:pt x="2434139" y="1724484"/>
                  <a:pt x="2440281" y="1718343"/>
                  <a:pt x="2447855" y="1718343"/>
                </a:cubicBezTo>
                <a:close/>
                <a:moveTo>
                  <a:pt x="7412216" y="1718013"/>
                </a:moveTo>
                <a:cubicBezTo>
                  <a:pt x="7419791" y="1718013"/>
                  <a:pt x="7425932" y="1724154"/>
                  <a:pt x="7425932" y="1731729"/>
                </a:cubicBezTo>
                <a:cubicBezTo>
                  <a:pt x="7425932" y="1739304"/>
                  <a:pt x="7419791" y="1745445"/>
                  <a:pt x="7412216" y="1745445"/>
                </a:cubicBezTo>
                <a:cubicBezTo>
                  <a:pt x="7404641" y="1745445"/>
                  <a:pt x="7398500" y="1739304"/>
                  <a:pt x="7398500" y="1731729"/>
                </a:cubicBezTo>
                <a:cubicBezTo>
                  <a:pt x="7398500" y="1724154"/>
                  <a:pt x="7404641" y="1718013"/>
                  <a:pt x="7412216" y="1718013"/>
                </a:cubicBezTo>
                <a:close/>
                <a:moveTo>
                  <a:pt x="7465507" y="1717683"/>
                </a:moveTo>
                <a:cubicBezTo>
                  <a:pt x="7473082" y="1717683"/>
                  <a:pt x="7479223" y="1723824"/>
                  <a:pt x="7479223" y="1731399"/>
                </a:cubicBezTo>
                <a:cubicBezTo>
                  <a:pt x="7479223" y="1738974"/>
                  <a:pt x="7473082" y="1745115"/>
                  <a:pt x="7465507" y="1745115"/>
                </a:cubicBezTo>
                <a:cubicBezTo>
                  <a:pt x="7457932" y="1745115"/>
                  <a:pt x="7451791" y="1738974"/>
                  <a:pt x="7451791" y="1731399"/>
                </a:cubicBezTo>
                <a:cubicBezTo>
                  <a:pt x="7451791" y="1723824"/>
                  <a:pt x="7457932" y="1717683"/>
                  <a:pt x="7465507" y="1717683"/>
                </a:cubicBezTo>
                <a:close/>
                <a:moveTo>
                  <a:pt x="2341274" y="1717683"/>
                </a:moveTo>
                <a:cubicBezTo>
                  <a:pt x="2348853" y="1717683"/>
                  <a:pt x="2354993" y="1723824"/>
                  <a:pt x="2354993" y="1731399"/>
                </a:cubicBezTo>
                <a:cubicBezTo>
                  <a:pt x="2354993" y="1738974"/>
                  <a:pt x="2348853" y="1745115"/>
                  <a:pt x="2341274" y="1745115"/>
                </a:cubicBezTo>
                <a:cubicBezTo>
                  <a:pt x="2333701" y="1745115"/>
                  <a:pt x="2327560" y="1738974"/>
                  <a:pt x="2327560" y="1731399"/>
                </a:cubicBezTo>
                <a:cubicBezTo>
                  <a:pt x="2327560" y="1723824"/>
                  <a:pt x="2333701" y="1717683"/>
                  <a:pt x="2341274" y="1717683"/>
                </a:cubicBezTo>
                <a:close/>
                <a:moveTo>
                  <a:pt x="7518465" y="1717349"/>
                </a:moveTo>
                <a:cubicBezTo>
                  <a:pt x="7526040" y="1717349"/>
                  <a:pt x="7532181" y="1723490"/>
                  <a:pt x="7532181" y="1731065"/>
                </a:cubicBezTo>
                <a:cubicBezTo>
                  <a:pt x="7532181" y="1738640"/>
                  <a:pt x="7526040" y="1744781"/>
                  <a:pt x="7518465" y="1744781"/>
                </a:cubicBezTo>
                <a:cubicBezTo>
                  <a:pt x="7510890" y="1744781"/>
                  <a:pt x="7504749" y="1738640"/>
                  <a:pt x="7504749" y="1731065"/>
                </a:cubicBezTo>
                <a:cubicBezTo>
                  <a:pt x="7504749" y="1723490"/>
                  <a:pt x="7510890" y="1717349"/>
                  <a:pt x="7518465" y="1717349"/>
                </a:cubicBezTo>
                <a:close/>
                <a:moveTo>
                  <a:pt x="7571753" y="1717019"/>
                </a:moveTo>
                <a:cubicBezTo>
                  <a:pt x="7579328" y="1717019"/>
                  <a:pt x="7585469" y="1723160"/>
                  <a:pt x="7585469" y="1730735"/>
                </a:cubicBezTo>
                <a:cubicBezTo>
                  <a:pt x="7585469" y="1738310"/>
                  <a:pt x="7579328" y="1744451"/>
                  <a:pt x="7571753" y="1744451"/>
                </a:cubicBezTo>
                <a:cubicBezTo>
                  <a:pt x="7564178" y="1744451"/>
                  <a:pt x="7558037" y="1738310"/>
                  <a:pt x="7558037" y="1730735"/>
                </a:cubicBezTo>
                <a:cubicBezTo>
                  <a:pt x="7558037" y="1723160"/>
                  <a:pt x="7564178" y="1717019"/>
                  <a:pt x="7571753" y="1717019"/>
                </a:cubicBezTo>
                <a:close/>
                <a:moveTo>
                  <a:pt x="2235357" y="1717019"/>
                </a:moveTo>
                <a:cubicBezTo>
                  <a:pt x="2242937" y="1717019"/>
                  <a:pt x="2249071" y="1723160"/>
                  <a:pt x="2249071" y="1730735"/>
                </a:cubicBezTo>
                <a:cubicBezTo>
                  <a:pt x="2249071" y="1738310"/>
                  <a:pt x="2242937" y="1744451"/>
                  <a:pt x="2235357" y="1744451"/>
                </a:cubicBezTo>
                <a:cubicBezTo>
                  <a:pt x="2227786" y="1744451"/>
                  <a:pt x="2221644" y="1738310"/>
                  <a:pt x="2221644" y="1730735"/>
                </a:cubicBezTo>
                <a:cubicBezTo>
                  <a:pt x="2221644" y="1723160"/>
                  <a:pt x="2227786" y="1717019"/>
                  <a:pt x="2235357" y="1717019"/>
                </a:cubicBezTo>
                <a:close/>
                <a:moveTo>
                  <a:pt x="7624710" y="1716689"/>
                </a:moveTo>
                <a:cubicBezTo>
                  <a:pt x="7632285" y="1716689"/>
                  <a:pt x="7638426" y="1722830"/>
                  <a:pt x="7638426" y="1730405"/>
                </a:cubicBezTo>
                <a:cubicBezTo>
                  <a:pt x="7638426" y="1737980"/>
                  <a:pt x="7632285" y="1744121"/>
                  <a:pt x="7624710" y="1744121"/>
                </a:cubicBezTo>
                <a:cubicBezTo>
                  <a:pt x="7617135" y="1744121"/>
                  <a:pt x="7610994" y="1737980"/>
                  <a:pt x="7610994" y="1730405"/>
                </a:cubicBezTo>
                <a:cubicBezTo>
                  <a:pt x="7610994" y="1722830"/>
                  <a:pt x="7617135" y="1716689"/>
                  <a:pt x="7624710" y="1716689"/>
                </a:cubicBezTo>
                <a:close/>
                <a:moveTo>
                  <a:pt x="7677334" y="1716359"/>
                </a:moveTo>
                <a:cubicBezTo>
                  <a:pt x="7684909" y="1716359"/>
                  <a:pt x="7691050" y="1722500"/>
                  <a:pt x="7691050" y="1730075"/>
                </a:cubicBezTo>
                <a:cubicBezTo>
                  <a:pt x="7691050" y="1737650"/>
                  <a:pt x="7684909" y="1743791"/>
                  <a:pt x="7677334" y="1743791"/>
                </a:cubicBezTo>
                <a:cubicBezTo>
                  <a:pt x="7669759" y="1743791"/>
                  <a:pt x="7663618" y="1737650"/>
                  <a:pt x="7663618" y="1730075"/>
                </a:cubicBezTo>
                <a:cubicBezTo>
                  <a:pt x="7663618" y="1722500"/>
                  <a:pt x="7669759" y="1716359"/>
                  <a:pt x="7677334" y="1716359"/>
                </a:cubicBezTo>
                <a:close/>
                <a:moveTo>
                  <a:pt x="2129448" y="1716359"/>
                </a:moveTo>
                <a:cubicBezTo>
                  <a:pt x="2137021" y="1716359"/>
                  <a:pt x="2143159" y="1722500"/>
                  <a:pt x="2143159" y="1730075"/>
                </a:cubicBezTo>
                <a:cubicBezTo>
                  <a:pt x="2143159" y="1737650"/>
                  <a:pt x="2137021" y="1743791"/>
                  <a:pt x="2129448" y="1743791"/>
                </a:cubicBezTo>
                <a:cubicBezTo>
                  <a:pt x="2121870" y="1743791"/>
                  <a:pt x="2115731" y="1737650"/>
                  <a:pt x="2115731" y="1730075"/>
                </a:cubicBezTo>
                <a:cubicBezTo>
                  <a:pt x="2115731" y="1722500"/>
                  <a:pt x="2121870" y="1716359"/>
                  <a:pt x="2129448" y="1716359"/>
                </a:cubicBezTo>
                <a:close/>
                <a:moveTo>
                  <a:pt x="7730292" y="1716025"/>
                </a:moveTo>
                <a:cubicBezTo>
                  <a:pt x="7737867" y="1716025"/>
                  <a:pt x="7744008" y="1722166"/>
                  <a:pt x="7744008" y="1729741"/>
                </a:cubicBezTo>
                <a:cubicBezTo>
                  <a:pt x="7744008" y="1737316"/>
                  <a:pt x="7737867" y="1743457"/>
                  <a:pt x="7730292" y="1743457"/>
                </a:cubicBezTo>
                <a:cubicBezTo>
                  <a:pt x="7722717" y="1743457"/>
                  <a:pt x="7716576" y="1737316"/>
                  <a:pt x="7716576" y="1729741"/>
                </a:cubicBezTo>
                <a:cubicBezTo>
                  <a:pt x="7716576" y="1722166"/>
                  <a:pt x="7722717" y="1716025"/>
                  <a:pt x="7730292" y="1716025"/>
                </a:cubicBezTo>
                <a:close/>
                <a:moveTo>
                  <a:pt x="7835877" y="1715695"/>
                </a:moveTo>
                <a:cubicBezTo>
                  <a:pt x="7843452" y="1715695"/>
                  <a:pt x="7849593" y="1721836"/>
                  <a:pt x="7849593" y="1729411"/>
                </a:cubicBezTo>
                <a:cubicBezTo>
                  <a:pt x="7849593" y="1736986"/>
                  <a:pt x="7843452" y="1743127"/>
                  <a:pt x="7835877" y="1743127"/>
                </a:cubicBezTo>
                <a:cubicBezTo>
                  <a:pt x="7828302" y="1743127"/>
                  <a:pt x="7822161" y="1736986"/>
                  <a:pt x="7822161" y="1729411"/>
                </a:cubicBezTo>
                <a:cubicBezTo>
                  <a:pt x="7822161" y="1721836"/>
                  <a:pt x="7828302" y="1715695"/>
                  <a:pt x="7835877" y="1715695"/>
                </a:cubicBezTo>
                <a:close/>
                <a:moveTo>
                  <a:pt x="7783235" y="1715695"/>
                </a:moveTo>
                <a:cubicBezTo>
                  <a:pt x="7790810" y="1715695"/>
                  <a:pt x="7796951" y="1721836"/>
                  <a:pt x="7796951" y="1729411"/>
                </a:cubicBezTo>
                <a:cubicBezTo>
                  <a:pt x="7796951" y="1736986"/>
                  <a:pt x="7790810" y="1743127"/>
                  <a:pt x="7783235" y="1743127"/>
                </a:cubicBezTo>
                <a:cubicBezTo>
                  <a:pt x="7775660" y="1743127"/>
                  <a:pt x="7769519" y="1736986"/>
                  <a:pt x="7769519" y="1729411"/>
                </a:cubicBezTo>
                <a:cubicBezTo>
                  <a:pt x="7769519" y="1721836"/>
                  <a:pt x="7775660" y="1715695"/>
                  <a:pt x="7783235" y="1715695"/>
                </a:cubicBezTo>
                <a:close/>
                <a:moveTo>
                  <a:pt x="2023857" y="1715695"/>
                </a:moveTo>
                <a:cubicBezTo>
                  <a:pt x="2031436" y="1715695"/>
                  <a:pt x="2037577" y="1721836"/>
                  <a:pt x="2037577" y="1729411"/>
                </a:cubicBezTo>
                <a:cubicBezTo>
                  <a:pt x="2037577" y="1736986"/>
                  <a:pt x="2031436" y="1743127"/>
                  <a:pt x="2023857" y="1743127"/>
                </a:cubicBezTo>
                <a:cubicBezTo>
                  <a:pt x="2016282" y="1743127"/>
                  <a:pt x="2010141" y="1736986"/>
                  <a:pt x="2010141" y="1729411"/>
                </a:cubicBezTo>
                <a:cubicBezTo>
                  <a:pt x="2010141" y="1721836"/>
                  <a:pt x="2016282" y="1715695"/>
                  <a:pt x="2023857" y="1715695"/>
                </a:cubicBezTo>
                <a:close/>
                <a:moveTo>
                  <a:pt x="7888504" y="1715365"/>
                </a:moveTo>
                <a:cubicBezTo>
                  <a:pt x="7896079" y="1715365"/>
                  <a:pt x="7902220" y="1721506"/>
                  <a:pt x="7902220" y="1729081"/>
                </a:cubicBezTo>
                <a:cubicBezTo>
                  <a:pt x="7902220" y="1736656"/>
                  <a:pt x="7896079" y="1742797"/>
                  <a:pt x="7888504" y="1742797"/>
                </a:cubicBezTo>
                <a:cubicBezTo>
                  <a:pt x="7880929" y="1742797"/>
                  <a:pt x="7874788" y="1736656"/>
                  <a:pt x="7874788" y="1729081"/>
                </a:cubicBezTo>
                <a:cubicBezTo>
                  <a:pt x="7874788" y="1721506"/>
                  <a:pt x="7880929" y="1715365"/>
                  <a:pt x="7888504" y="1715365"/>
                </a:cubicBezTo>
                <a:close/>
                <a:moveTo>
                  <a:pt x="1918286" y="1715365"/>
                </a:moveTo>
                <a:cubicBezTo>
                  <a:pt x="1925855" y="1715365"/>
                  <a:pt x="1931991" y="1721506"/>
                  <a:pt x="1931991" y="1729081"/>
                </a:cubicBezTo>
                <a:cubicBezTo>
                  <a:pt x="1931991" y="1736656"/>
                  <a:pt x="1925855" y="1742797"/>
                  <a:pt x="1918286" y="1742797"/>
                </a:cubicBezTo>
                <a:cubicBezTo>
                  <a:pt x="1910701" y="1742797"/>
                  <a:pt x="1904558" y="1736656"/>
                  <a:pt x="1904558" y="1729081"/>
                </a:cubicBezTo>
                <a:cubicBezTo>
                  <a:pt x="1904558" y="1721506"/>
                  <a:pt x="1910701" y="1715365"/>
                  <a:pt x="1918286" y="1715365"/>
                </a:cubicBezTo>
                <a:close/>
                <a:moveTo>
                  <a:pt x="7941132" y="1715035"/>
                </a:moveTo>
                <a:cubicBezTo>
                  <a:pt x="7948707" y="1715035"/>
                  <a:pt x="7954848" y="1721176"/>
                  <a:pt x="7954848" y="1728751"/>
                </a:cubicBezTo>
                <a:cubicBezTo>
                  <a:pt x="7954848" y="1736326"/>
                  <a:pt x="7948707" y="1742467"/>
                  <a:pt x="7941132" y="1742467"/>
                </a:cubicBezTo>
                <a:cubicBezTo>
                  <a:pt x="7933557" y="1742467"/>
                  <a:pt x="7927416" y="1736326"/>
                  <a:pt x="7927416" y="1728751"/>
                </a:cubicBezTo>
                <a:cubicBezTo>
                  <a:pt x="7927416" y="1721176"/>
                  <a:pt x="7933557" y="1715035"/>
                  <a:pt x="7941132" y="1715035"/>
                </a:cubicBezTo>
                <a:close/>
                <a:moveTo>
                  <a:pt x="8046383" y="1714701"/>
                </a:moveTo>
                <a:cubicBezTo>
                  <a:pt x="8053958" y="1714701"/>
                  <a:pt x="8060099" y="1720842"/>
                  <a:pt x="8060099" y="1728417"/>
                </a:cubicBezTo>
                <a:cubicBezTo>
                  <a:pt x="8060099" y="1735992"/>
                  <a:pt x="8053958" y="1742133"/>
                  <a:pt x="8046383" y="1742133"/>
                </a:cubicBezTo>
                <a:cubicBezTo>
                  <a:pt x="8038808" y="1742133"/>
                  <a:pt x="8032667" y="1735992"/>
                  <a:pt x="8032667" y="1728417"/>
                </a:cubicBezTo>
                <a:cubicBezTo>
                  <a:pt x="8032667" y="1720842"/>
                  <a:pt x="8038808" y="1714701"/>
                  <a:pt x="8046383" y="1714701"/>
                </a:cubicBezTo>
                <a:close/>
                <a:moveTo>
                  <a:pt x="7993759" y="1714701"/>
                </a:moveTo>
                <a:cubicBezTo>
                  <a:pt x="8001334" y="1714701"/>
                  <a:pt x="8007475" y="1720842"/>
                  <a:pt x="8007475" y="1728417"/>
                </a:cubicBezTo>
                <a:cubicBezTo>
                  <a:pt x="8007475" y="1735992"/>
                  <a:pt x="8001334" y="1742133"/>
                  <a:pt x="7993759" y="1742133"/>
                </a:cubicBezTo>
                <a:cubicBezTo>
                  <a:pt x="7986184" y="1742133"/>
                  <a:pt x="7980043" y="1735992"/>
                  <a:pt x="7980043" y="1728417"/>
                </a:cubicBezTo>
                <a:cubicBezTo>
                  <a:pt x="7980043" y="1720842"/>
                  <a:pt x="7986184" y="1714701"/>
                  <a:pt x="7993759" y="1714701"/>
                </a:cubicBezTo>
                <a:close/>
                <a:moveTo>
                  <a:pt x="1813022" y="1714701"/>
                </a:moveTo>
                <a:cubicBezTo>
                  <a:pt x="1820599" y="1714701"/>
                  <a:pt x="1826740" y="1720842"/>
                  <a:pt x="1826740" y="1728417"/>
                </a:cubicBezTo>
                <a:cubicBezTo>
                  <a:pt x="1826740" y="1735992"/>
                  <a:pt x="1820599" y="1742133"/>
                  <a:pt x="1813022" y="1742133"/>
                </a:cubicBezTo>
                <a:cubicBezTo>
                  <a:pt x="1805446" y="1742133"/>
                  <a:pt x="1799309" y="1735992"/>
                  <a:pt x="1799309" y="1728417"/>
                </a:cubicBezTo>
                <a:cubicBezTo>
                  <a:pt x="1799309" y="1720842"/>
                  <a:pt x="1805446" y="1714701"/>
                  <a:pt x="1813022" y="1714701"/>
                </a:cubicBezTo>
                <a:close/>
                <a:moveTo>
                  <a:pt x="8151308" y="1714371"/>
                </a:moveTo>
                <a:cubicBezTo>
                  <a:pt x="8158883" y="1714371"/>
                  <a:pt x="8165024" y="1720512"/>
                  <a:pt x="8165024" y="1728087"/>
                </a:cubicBezTo>
                <a:cubicBezTo>
                  <a:pt x="8165024" y="1735662"/>
                  <a:pt x="8158883" y="1741803"/>
                  <a:pt x="8151308" y="1741803"/>
                </a:cubicBezTo>
                <a:cubicBezTo>
                  <a:pt x="8143733" y="1741803"/>
                  <a:pt x="8137592" y="1735662"/>
                  <a:pt x="8137592" y="1728087"/>
                </a:cubicBezTo>
                <a:cubicBezTo>
                  <a:pt x="8137592" y="1720512"/>
                  <a:pt x="8143733" y="1714371"/>
                  <a:pt x="8151308" y="1714371"/>
                </a:cubicBezTo>
                <a:close/>
                <a:moveTo>
                  <a:pt x="8098680" y="1714371"/>
                </a:moveTo>
                <a:cubicBezTo>
                  <a:pt x="8106255" y="1714371"/>
                  <a:pt x="8112396" y="1720512"/>
                  <a:pt x="8112396" y="1728087"/>
                </a:cubicBezTo>
                <a:cubicBezTo>
                  <a:pt x="8112396" y="1735662"/>
                  <a:pt x="8106255" y="1741803"/>
                  <a:pt x="8098680" y="1741803"/>
                </a:cubicBezTo>
                <a:cubicBezTo>
                  <a:pt x="8091105" y="1741803"/>
                  <a:pt x="8084964" y="1735662"/>
                  <a:pt x="8084964" y="1728087"/>
                </a:cubicBezTo>
                <a:cubicBezTo>
                  <a:pt x="8084964" y="1720512"/>
                  <a:pt x="8091105" y="1714371"/>
                  <a:pt x="8098680" y="1714371"/>
                </a:cubicBezTo>
                <a:close/>
                <a:moveTo>
                  <a:pt x="1708107" y="1714371"/>
                </a:moveTo>
                <a:cubicBezTo>
                  <a:pt x="1715678" y="1714371"/>
                  <a:pt x="1721819" y="1720512"/>
                  <a:pt x="1721819" y="1728087"/>
                </a:cubicBezTo>
                <a:cubicBezTo>
                  <a:pt x="1721819" y="1735662"/>
                  <a:pt x="1715678" y="1741803"/>
                  <a:pt x="1708107" y="1741803"/>
                </a:cubicBezTo>
                <a:cubicBezTo>
                  <a:pt x="1700527" y="1741803"/>
                  <a:pt x="1694385" y="1735662"/>
                  <a:pt x="1694385" y="1728087"/>
                </a:cubicBezTo>
                <a:cubicBezTo>
                  <a:pt x="1694385" y="1720512"/>
                  <a:pt x="1700527" y="1714371"/>
                  <a:pt x="1708107" y="1714371"/>
                </a:cubicBezTo>
                <a:close/>
                <a:moveTo>
                  <a:pt x="8256212" y="1714041"/>
                </a:moveTo>
                <a:cubicBezTo>
                  <a:pt x="8263787" y="1714041"/>
                  <a:pt x="8269928" y="1720182"/>
                  <a:pt x="8269928" y="1727757"/>
                </a:cubicBezTo>
                <a:cubicBezTo>
                  <a:pt x="8269928" y="1735332"/>
                  <a:pt x="8263787" y="1741473"/>
                  <a:pt x="8256212" y="1741473"/>
                </a:cubicBezTo>
                <a:cubicBezTo>
                  <a:pt x="8248637" y="1741473"/>
                  <a:pt x="8242496" y="1735332"/>
                  <a:pt x="8242496" y="1727757"/>
                </a:cubicBezTo>
                <a:cubicBezTo>
                  <a:pt x="8242496" y="1720182"/>
                  <a:pt x="8248637" y="1714041"/>
                  <a:pt x="8256212" y="1714041"/>
                </a:cubicBezTo>
                <a:close/>
                <a:moveTo>
                  <a:pt x="8203602" y="1714041"/>
                </a:moveTo>
                <a:cubicBezTo>
                  <a:pt x="8211177" y="1714041"/>
                  <a:pt x="8217318" y="1720182"/>
                  <a:pt x="8217318" y="1727757"/>
                </a:cubicBezTo>
                <a:cubicBezTo>
                  <a:pt x="8217318" y="1735332"/>
                  <a:pt x="8211177" y="1741473"/>
                  <a:pt x="8203602" y="1741473"/>
                </a:cubicBezTo>
                <a:cubicBezTo>
                  <a:pt x="8196027" y="1741473"/>
                  <a:pt x="8189886" y="1735332"/>
                  <a:pt x="8189886" y="1727757"/>
                </a:cubicBezTo>
                <a:cubicBezTo>
                  <a:pt x="8189886" y="1720182"/>
                  <a:pt x="8196027" y="1714041"/>
                  <a:pt x="8203602" y="1714041"/>
                </a:cubicBezTo>
                <a:close/>
                <a:moveTo>
                  <a:pt x="5892334" y="1714041"/>
                </a:moveTo>
                <a:cubicBezTo>
                  <a:pt x="5899909" y="1714041"/>
                  <a:pt x="5906050" y="1720182"/>
                  <a:pt x="5906050" y="1727757"/>
                </a:cubicBezTo>
                <a:cubicBezTo>
                  <a:pt x="5906050" y="1735332"/>
                  <a:pt x="5899909" y="1741473"/>
                  <a:pt x="5892334" y="1741473"/>
                </a:cubicBezTo>
                <a:cubicBezTo>
                  <a:pt x="5884759" y="1741473"/>
                  <a:pt x="5878618" y="1735332"/>
                  <a:pt x="5878618" y="1727757"/>
                </a:cubicBezTo>
                <a:cubicBezTo>
                  <a:pt x="5878618" y="1720182"/>
                  <a:pt x="5884759" y="1714041"/>
                  <a:pt x="5892334" y="1714041"/>
                </a:cubicBezTo>
                <a:close/>
                <a:moveTo>
                  <a:pt x="1603179" y="1714041"/>
                </a:moveTo>
                <a:cubicBezTo>
                  <a:pt x="1610751" y="1714041"/>
                  <a:pt x="1616891" y="1720182"/>
                  <a:pt x="1616891" y="1727757"/>
                </a:cubicBezTo>
                <a:cubicBezTo>
                  <a:pt x="1616891" y="1735332"/>
                  <a:pt x="1610751" y="1741473"/>
                  <a:pt x="1603179" y="1741473"/>
                </a:cubicBezTo>
                <a:cubicBezTo>
                  <a:pt x="1595601" y="1741473"/>
                  <a:pt x="1589464" y="1735332"/>
                  <a:pt x="1589464" y="1727757"/>
                </a:cubicBezTo>
                <a:cubicBezTo>
                  <a:pt x="1589464" y="1720182"/>
                  <a:pt x="1595601" y="1714041"/>
                  <a:pt x="1603179" y="1714041"/>
                </a:cubicBezTo>
                <a:close/>
                <a:moveTo>
                  <a:pt x="8308523" y="1713711"/>
                </a:moveTo>
                <a:cubicBezTo>
                  <a:pt x="8316098" y="1713711"/>
                  <a:pt x="8322239" y="1719852"/>
                  <a:pt x="8322239" y="1727427"/>
                </a:cubicBezTo>
                <a:cubicBezTo>
                  <a:pt x="8322239" y="1735002"/>
                  <a:pt x="8316098" y="1741143"/>
                  <a:pt x="8308523" y="1741143"/>
                </a:cubicBezTo>
                <a:cubicBezTo>
                  <a:pt x="8300948" y="1741143"/>
                  <a:pt x="8294807" y="1735002"/>
                  <a:pt x="8294807" y="1727427"/>
                </a:cubicBezTo>
                <a:cubicBezTo>
                  <a:pt x="8294807" y="1719852"/>
                  <a:pt x="8300948" y="1713711"/>
                  <a:pt x="8308523" y="1713711"/>
                </a:cubicBezTo>
                <a:close/>
                <a:moveTo>
                  <a:pt x="8360820" y="1713707"/>
                </a:moveTo>
                <a:cubicBezTo>
                  <a:pt x="8368395" y="1713707"/>
                  <a:pt x="8374536" y="1719848"/>
                  <a:pt x="8374536" y="1727423"/>
                </a:cubicBezTo>
                <a:cubicBezTo>
                  <a:pt x="8374536" y="1734998"/>
                  <a:pt x="8368395" y="1741139"/>
                  <a:pt x="8360820" y="1741139"/>
                </a:cubicBezTo>
                <a:cubicBezTo>
                  <a:pt x="8353245" y="1741139"/>
                  <a:pt x="8347104" y="1734998"/>
                  <a:pt x="8347104" y="1727423"/>
                </a:cubicBezTo>
                <a:cubicBezTo>
                  <a:pt x="8347104" y="1719848"/>
                  <a:pt x="8353245" y="1713707"/>
                  <a:pt x="8360820" y="1713707"/>
                </a:cubicBezTo>
                <a:close/>
                <a:moveTo>
                  <a:pt x="1498590" y="1713707"/>
                </a:moveTo>
                <a:cubicBezTo>
                  <a:pt x="1506166" y="1713707"/>
                  <a:pt x="1512305" y="1719848"/>
                  <a:pt x="1512305" y="1727423"/>
                </a:cubicBezTo>
                <a:cubicBezTo>
                  <a:pt x="1512305" y="1734998"/>
                  <a:pt x="1506166" y="1741139"/>
                  <a:pt x="1498590" y="1741139"/>
                </a:cubicBezTo>
                <a:cubicBezTo>
                  <a:pt x="1491015" y="1741139"/>
                  <a:pt x="1484873" y="1734998"/>
                  <a:pt x="1484873" y="1727423"/>
                </a:cubicBezTo>
                <a:cubicBezTo>
                  <a:pt x="1484873" y="1719848"/>
                  <a:pt x="1491015" y="1713707"/>
                  <a:pt x="1498590" y="1713707"/>
                </a:cubicBezTo>
                <a:close/>
                <a:moveTo>
                  <a:pt x="8465411" y="1713377"/>
                </a:moveTo>
                <a:cubicBezTo>
                  <a:pt x="8472986" y="1713377"/>
                  <a:pt x="8479127" y="1719518"/>
                  <a:pt x="8479127" y="1727093"/>
                </a:cubicBezTo>
                <a:cubicBezTo>
                  <a:pt x="8479127" y="1734668"/>
                  <a:pt x="8472986" y="1740809"/>
                  <a:pt x="8465411" y="1740809"/>
                </a:cubicBezTo>
                <a:cubicBezTo>
                  <a:pt x="8457836" y="1740809"/>
                  <a:pt x="8451695" y="1734668"/>
                  <a:pt x="8451695" y="1727093"/>
                </a:cubicBezTo>
                <a:cubicBezTo>
                  <a:pt x="8451695" y="1719518"/>
                  <a:pt x="8457836" y="1713377"/>
                  <a:pt x="8465411" y="1713377"/>
                </a:cubicBezTo>
                <a:close/>
                <a:moveTo>
                  <a:pt x="8413114" y="1713377"/>
                </a:moveTo>
                <a:cubicBezTo>
                  <a:pt x="8420689" y="1713377"/>
                  <a:pt x="8426830" y="1719518"/>
                  <a:pt x="8426830" y="1727093"/>
                </a:cubicBezTo>
                <a:cubicBezTo>
                  <a:pt x="8426830" y="1734668"/>
                  <a:pt x="8420689" y="1740809"/>
                  <a:pt x="8413114" y="1740809"/>
                </a:cubicBezTo>
                <a:cubicBezTo>
                  <a:pt x="8405539" y="1740809"/>
                  <a:pt x="8399398" y="1734668"/>
                  <a:pt x="8399398" y="1727093"/>
                </a:cubicBezTo>
                <a:cubicBezTo>
                  <a:pt x="8399398" y="1719518"/>
                  <a:pt x="8405539" y="1713377"/>
                  <a:pt x="8413114" y="1713377"/>
                </a:cubicBezTo>
                <a:close/>
                <a:moveTo>
                  <a:pt x="1393997" y="1713377"/>
                </a:moveTo>
                <a:cubicBezTo>
                  <a:pt x="1401574" y="1713377"/>
                  <a:pt x="1407712" y="1719518"/>
                  <a:pt x="1407712" y="1727093"/>
                </a:cubicBezTo>
                <a:cubicBezTo>
                  <a:pt x="1407712" y="1734668"/>
                  <a:pt x="1401574" y="1740809"/>
                  <a:pt x="1393997" y="1740809"/>
                </a:cubicBezTo>
                <a:cubicBezTo>
                  <a:pt x="1386423" y="1740809"/>
                  <a:pt x="1380279" y="1734668"/>
                  <a:pt x="1380279" y="1727093"/>
                </a:cubicBezTo>
                <a:cubicBezTo>
                  <a:pt x="1380279" y="1719518"/>
                  <a:pt x="1386423" y="1713377"/>
                  <a:pt x="1393997" y="1713377"/>
                </a:cubicBezTo>
                <a:close/>
                <a:moveTo>
                  <a:pt x="5140667" y="1713047"/>
                </a:moveTo>
                <a:cubicBezTo>
                  <a:pt x="5148242" y="1713047"/>
                  <a:pt x="5154383" y="1719188"/>
                  <a:pt x="5154383" y="1726763"/>
                </a:cubicBezTo>
                <a:cubicBezTo>
                  <a:pt x="5154383" y="1734338"/>
                  <a:pt x="5148242" y="1740479"/>
                  <a:pt x="5140667" y="1740479"/>
                </a:cubicBezTo>
                <a:cubicBezTo>
                  <a:pt x="5133092" y="1740479"/>
                  <a:pt x="5126951" y="1734338"/>
                  <a:pt x="5126951" y="1726763"/>
                </a:cubicBezTo>
                <a:cubicBezTo>
                  <a:pt x="5126951" y="1719188"/>
                  <a:pt x="5133092" y="1713047"/>
                  <a:pt x="5140667" y="1713047"/>
                </a:cubicBezTo>
                <a:close/>
                <a:moveTo>
                  <a:pt x="1289407" y="1713047"/>
                </a:moveTo>
                <a:cubicBezTo>
                  <a:pt x="1296981" y="1713047"/>
                  <a:pt x="1303122" y="1719188"/>
                  <a:pt x="1303122" y="1726763"/>
                </a:cubicBezTo>
                <a:cubicBezTo>
                  <a:pt x="1303122" y="1734338"/>
                  <a:pt x="1296981" y="1740479"/>
                  <a:pt x="1289407" y="1740479"/>
                </a:cubicBezTo>
                <a:cubicBezTo>
                  <a:pt x="1281831" y="1740479"/>
                  <a:pt x="1275693" y="1734338"/>
                  <a:pt x="1275693" y="1726763"/>
                </a:cubicBezTo>
                <a:cubicBezTo>
                  <a:pt x="1275693" y="1719188"/>
                  <a:pt x="1281831" y="1713047"/>
                  <a:pt x="1289407" y="1713047"/>
                </a:cubicBezTo>
                <a:close/>
                <a:moveTo>
                  <a:pt x="1184813" y="1713047"/>
                </a:moveTo>
                <a:cubicBezTo>
                  <a:pt x="1192389" y="1713047"/>
                  <a:pt x="1198527" y="1719188"/>
                  <a:pt x="1198527" y="1726763"/>
                </a:cubicBezTo>
                <a:cubicBezTo>
                  <a:pt x="1198527" y="1734338"/>
                  <a:pt x="1192389" y="1740479"/>
                  <a:pt x="1184813" y="1740479"/>
                </a:cubicBezTo>
                <a:cubicBezTo>
                  <a:pt x="1177238" y="1740479"/>
                  <a:pt x="1171097" y="1734338"/>
                  <a:pt x="1171097" y="1726763"/>
                </a:cubicBezTo>
                <a:cubicBezTo>
                  <a:pt x="1171097" y="1719188"/>
                  <a:pt x="1177238" y="1713047"/>
                  <a:pt x="1184813" y="1713047"/>
                </a:cubicBezTo>
                <a:close/>
                <a:moveTo>
                  <a:pt x="5545462" y="1712387"/>
                </a:moveTo>
                <a:cubicBezTo>
                  <a:pt x="5553037" y="1712387"/>
                  <a:pt x="5559178" y="1718528"/>
                  <a:pt x="5559178" y="1726103"/>
                </a:cubicBezTo>
                <a:cubicBezTo>
                  <a:pt x="5559178" y="1733678"/>
                  <a:pt x="5553037" y="1739819"/>
                  <a:pt x="5545462" y="1739819"/>
                </a:cubicBezTo>
                <a:cubicBezTo>
                  <a:pt x="5537887" y="1739819"/>
                  <a:pt x="5531746" y="1733678"/>
                  <a:pt x="5531746" y="1726103"/>
                </a:cubicBezTo>
                <a:cubicBezTo>
                  <a:pt x="5531746" y="1718528"/>
                  <a:pt x="5537887" y="1712387"/>
                  <a:pt x="5545462" y="1712387"/>
                </a:cubicBezTo>
                <a:close/>
                <a:moveTo>
                  <a:pt x="5952575" y="1710069"/>
                </a:moveTo>
                <a:cubicBezTo>
                  <a:pt x="5960150" y="1710069"/>
                  <a:pt x="5966291" y="1716210"/>
                  <a:pt x="5966291" y="1723785"/>
                </a:cubicBezTo>
                <a:cubicBezTo>
                  <a:pt x="5966291" y="1731360"/>
                  <a:pt x="5960150" y="1737501"/>
                  <a:pt x="5952575" y="1737501"/>
                </a:cubicBezTo>
                <a:cubicBezTo>
                  <a:pt x="5945000" y="1737501"/>
                  <a:pt x="5938859" y="1731360"/>
                  <a:pt x="5938859" y="1723785"/>
                </a:cubicBezTo>
                <a:cubicBezTo>
                  <a:pt x="5938859" y="1716210"/>
                  <a:pt x="5945000" y="1710069"/>
                  <a:pt x="5952575" y="1710069"/>
                </a:cubicBezTo>
                <a:close/>
                <a:moveTo>
                  <a:pt x="5371366" y="1709736"/>
                </a:moveTo>
                <a:cubicBezTo>
                  <a:pt x="5378941" y="1709736"/>
                  <a:pt x="5385082" y="1715877"/>
                  <a:pt x="5385082" y="1723452"/>
                </a:cubicBezTo>
                <a:cubicBezTo>
                  <a:pt x="5385082" y="1731027"/>
                  <a:pt x="5378941" y="1737168"/>
                  <a:pt x="5371366" y="1737168"/>
                </a:cubicBezTo>
                <a:cubicBezTo>
                  <a:pt x="5363791" y="1737168"/>
                  <a:pt x="5357650" y="1731027"/>
                  <a:pt x="5357650" y="1723452"/>
                </a:cubicBezTo>
                <a:cubicBezTo>
                  <a:pt x="5357650" y="1715877"/>
                  <a:pt x="5363791" y="1709736"/>
                  <a:pt x="5371366" y="1709736"/>
                </a:cubicBezTo>
                <a:close/>
                <a:moveTo>
                  <a:pt x="6012152" y="1706428"/>
                </a:moveTo>
                <a:cubicBezTo>
                  <a:pt x="6019727" y="1706428"/>
                  <a:pt x="6025868" y="1712569"/>
                  <a:pt x="6025868" y="1720144"/>
                </a:cubicBezTo>
                <a:cubicBezTo>
                  <a:pt x="6025868" y="1727719"/>
                  <a:pt x="6019727" y="1733860"/>
                  <a:pt x="6012152" y="1733860"/>
                </a:cubicBezTo>
                <a:cubicBezTo>
                  <a:pt x="6004577" y="1733860"/>
                  <a:pt x="5998436" y="1727719"/>
                  <a:pt x="5998436" y="1720144"/>
                </a:cubicBezTo>
                <a:cubicBezTo>
                  <a:pt x="5998436" y="1712569"/>
                  <a:pt x="6004577" y="1706428"/>
                  <a:pt x="6012152" y="1706428"/>
                </a:cubicBezTo>
                <a:close/>
                <a:moveTo>
                  <a:pt x="4687883" y="1706428"/>
                </a:moveTo>
                <a:cubicBezTo>
                  <a:pt x="4695458" y="1706428"/>
                  <a:pt x="4701599" y="1712569"/>
                  <a:pt x="4701599" y="1720144"/>
                </a:cubicBezTo>
                <a:cubicBezTo>
                  <a:pt x="4701599" y="1727719"/>
                  <a:pt x="4695458" y="1733860"/>
                  <a:pt x="4687883" y="1733860"/>
                </a:cubicBezTo>
                <a:cubicBezTo>
                  <a:pt x="4680308" y="1733860"/>
                  <a:pt x="4674167" y="1727719"/>
                  <a:pt x="4674167" y="1720144"/>
                </a:cubicBezTo>
                <a:cubicBezTo>
                  <a:pt x="4674167" y="1712569"/>
                  <a:pt x="4680308" y="1706428"/>
                  <a:pt x="4687883" y="1706428"/>
                </a:cubicBezTo>
                <a:close/>
                <a:moveTo>
                  <a:pt x="5258831" y="1705434"/>
                </a:moveTo>
                <a:cubicBezTo>
                  <a:pt x="5266406" y="1705434"/>
                  <a:pt x="5272547" y="1711575"/>
                  <a:pt x="5272547" y="1719150"/>
                </a:cubicBezTo>
                <a:cubicBezTo>
                  <a:pt x="5272547" y="1726725"/>
                  <a:pt x="5266406" y="1732866"/>
                  <a:pt x="5258831" y="1732866"/>
                </a:cubicBezTo>
                <a:cubicBezTo>
                  <a:pt x="5251256" y="1732866"/>
                  <a:pt x="5245115" y="1726725"/>
                  <a:pt x="5245115" y="1719150"/>
                </a:cubicBezTo>
                <a:cubicBezTo>
                  <a:pt x="5245115" y="1711575"/>
                  <a:pt x="5251256" y="1705434"/>
                  <a:pt x="5258831" y="1705434"/>
                </a:cubicBezTo>
                <a:close/>
                <a:moveTo>
                  <a:pt x="4547876" y="1705434"/>
                </a:moveTo>
                <a:cubicBezTo>
                  <a:pt x="4555451" y="1705434"/>
                  <a:pt x="4561592" y="1711575"/>
                  <a:pt x="4561592" y="1719150"/>
                </a:cubicBezTo>
                <a:cubicBezTo>
                  <a:pt x="4561592" y="1726725"/>
                  <a:pt x="4555451" y="1732866"/>
                  <a:pt x="4547876" y="1732866"/>
                </a:cubicBezTo>
                <a:cubicBezTo>
                  <a:pt x="4540301" y="1732866"/>
                  <a:pt x="4534160" y="1726725"/>
                  <a:pt x="4534160" y="1719150"/>
                </a:cubicBezTo>
                <a:cubicBezTo>
                  <a:pt x="4534160" y="1711575"/>
                  <a:pt x="4540301" y="1705434"/>
                  <a:pt x="4547876" y="1705434"/>
                </a:cubicBezTo>
                <a:close/>
                <a:moveTo>
                  <a:pt x="3158400" y="1705434"/>
                </a:moveTo>
                <a:cubicBezTo>
                  <a:pt x="3165975" y="1705434"/>
                  <a:pt x="3172116" y="1711575"/>
                  <a:pt x="3172116" y="1719150"/>
                </a:cubicBezTo>
                <a:cubicBezTo>
                  <a:pt x="3172116" y="1726725"/>
                  <a:pt x="3165975" y="1732866"/>
                  <a:pt x="3158400" y="1732866"/>
                </a:cubicBezTo>
                <a:cubicBezTo>
                  <a:pt x="3150825" y="1732866"/>
                  <a:pt x="3144684" y="1726725"/>
                  <a:pt x="3144684" y="1719150"/>
                </a:cubicBezTo>
                <a:cubicBezTo>
                  <a:pt x="3144684" y="1711575"/>
                  <a:pt x="3150825" y="1705434"/>
                  <a:pt x="3158400" y="1705434"/>
                </a:cubicBezTo>
                <a:close/>
                <a:moveTo>
                  <a:pt x="5611329" y="1703450"/>
                </a:moveTo>
                <a:cubicBezTo>
                  <a:pt x="5618904" y="1703450"/>
                  <a:pt x="5625045" y="1709591"/>
                  <a:pt x="5625045" y="1717166"/>
                </a:cubicBezTo>
                <a:cubicBezTo>
                  <a:pt x="5625045" y="1724741"/>
                  <a:pt x="5618904" y="1730882"/>
                  <a:pt x="5611329" y="1730882"/>
                </a:cubicBezTo>
                <a:cubicBezTo>
                  <a:pt x="5603754" y="1730882"/>
                  <a:pt x="5597613" y="1724741"/>
                  <a:pt x="5597613" y="1717166"/>
                </a:cubicBezTo>
                <a:cubicBezTo>
                  <a:pt x="5597613" y="1709591"/>
                  <a:pt x="5603754" y="1703450"/>
                  <a:pt x="5611329" y="1703450"/>
                </a:cubicBezTo>
                <a:close/>
                <a:moveTo>
                  <a:pt x="3048513" y="1703450"/>
                </a:moveTo>
                <a:cubicBezTo>
                  <a:pt x="3056088" y="1703450"/>
                  <a:pt x="3062229" y="1709591"/>
                  <a:pt x="3062229" y="1717166"/>
                </a:cubicBezTo>
                <a:cubicBezTo>
                  <a:pt x="3062229" y="1724741"/>
                  <a:pt x="3056088" y="1730882"/>
                  <a:pt x="3048513" y="1730882"/>
                </a:cubicBezTo>
                <a:cubicBezTo>
                  <a:pt x="3040938" y="1730882"/>
                  <a:pt x="3034797" y="1724741"/>
                  <a:pt x="3034797" y="1717166"/>
                </a:cubicBezTo>
                <a:cubicBezTo>
                  <a:pt x="3034797" y="1709591"/>
                  <a:pt x="3040938" y="1703450"/>
                  <a:pt x="3048513" y="1703450"/>
                </a:cubicBezTo>
                <a:close/>
                <a:moveTo>
                  <a:pt x="6071066" y="1703116"/>
                </a:moveTo>
                <a:cubicBezTo>
                  <a:pt x="6078641" y="1703116"/>
                  <a:pt x="6084782" y="1709257"/>
                  <a:pt x="6084782" y="1716832"/>
                </a:cubicBezTo>
                <a:cubicBezTo>
                  <a:pt x="6084782" y="1724407"/>
                  <a:pt x="6078641" y="1730548"/>
                  <a:pt x="6071066" y="1730548"/>
                </a:cubicBezTo>
                <a:cubicBezTo>
                  <a:pt x="6063491" y="1730548"/>
                  <a:pt x="6057350" y="1724407"/>
                  <a:pt x="6057350" y="1716832"/>
                </a:cubicBezTo>
                <a:cubicBezTo>
                  <a:pt x="6057350" y="1709257"/>
                  <a:pt x="6063491" y="1703116"/>
                  <a:pt x="6071066" y="1703116"/>
                </a:cubicBezTo>
                <a:close/>
                <a:moveTo>
                  <a:pt x="6129649" y="1700472"/>
                </a:moveTo>
                <a:cubicBezTo>
                  <a:pt x="6137224" y="1700472"/>
                  <a:pt x="6143365" y="1706613"/>
                  <a:pt x="6143365" y="1714188"/>
                </a:cubicBezTo>
                <a:cubicBezTo>
                  <a:pt x="6143365" y="1721763"/>
                  <a:pt x="6137224" y="1727904"/>
                  <a:pt x="6129649" y="1727904"/>
                </a:cubicBezTo>
                <a:cubicBezTo>
                  <a:pt x="6122074" y="1727904"/>
                  <a:pt x="6115933" y="1721763"/>
                  <a:pt x="6115933" y="1714188"/>
                </a:cubicBezTo>
                <a:cubicBezTo>
                  <a:pt x="6115933" y="1706613"/>
                  <a:pt x="6122074" y="1700472"/>
                  <a:pt x="6129649" y="1700472"/>
                </a:cubicBezTo>
                <a:close/>
                <a:moveTo>
                  <a:pt x="5096647" y="1700138"/>
                </a:moveTo>
                <a:cubicBezTo>
                  <a:pt x="5104222" y="1700138"/>
                  <a:pt x="5110363" y="1706279"/>
                  <a:pt x="5110363" y="1713854"/>
                </a:cubicBezTo>
                <a:cubicBezTo>
                  <a:pt x="5110363" y="1721429"/>
                  <a:pt x="5104222" y="1727570"/>
                  <a:pt x="5096647" y="1727570"/>
                </a:cubicBezTo>
                <a:cubicBezTo>
                  <a:pt x="5089072" y="1727570"/>
                  <a:pt x="5082931" y="1721429"/>
                  <a:pt x="5082931" y="1713854"/>
                </a:cubicBezTo>
                <a:cubicBezTo>
                  <a:pt x="5082931" y="1706279"/>
                  <a:pt x="5089072" y="1700138"/>
                  <a:pt x="5096647" y="1700138"/>
                </a:cubicBezTo>
                <a:close/>
                <a:moveTo>
                  <a:pt x="2830805" y="1700138"/>
                </a:moveTo>
                <a:cubicBezTo>
                  <a:pt x="2838379" y="1700138"/>
                  <a:pt x="2844521" y="1706279"/>
                  <a:pt x="2844521" y="1713854"/>
                </a:cubicBezTo>
                <a:cubicBezTo>
                  <a:pt x="2844521" y="1721429"/>
                  <a:pt x="2838379" y="1727570"/>
                  <a:pt x="2830805" y="1727570"/>
                </a:cubicBezTo>
                <a:cubicBezTo>
                  <a:pt x="2823234" y="1727570"/>
                  <a:pt x="2817093" y="1721429"/>
                  <a:pt x="2817093" y="1713854"/>
                </a:cubicBezTo>
                <a:cubicBezTo>
                  <a:pt x="2817093" y="1706279"/>
                  <a:pt x="2823234" y="1700138"/>
                  <a:pt x="2830805" y="1700138"/>
                </a:cubicBezTo>
                <a:close/>
                <a:moveTo>
                  <a:pt x="2722573" y="1698814"/>
                </a:moveTo>
                <a:cubicBezTo>
                  <a:pt x="2730146" y="1698814"/>
                  <a:pt x="2736290" y="1704955"/>
                  <a:pt x="2736290" y="1712530"/>
                </a:cubicBezTo>
                <a:cubicBezTo>
                  <a:pt x="2736290" y="1720105"/>
                  <a:pt x="2730146" y="1726246"/>
                  <a:pt x="2722573" y="1726246"/>
                </a:cubicBezTo>
                <a:cubicBezTo>
                  <a:pt x="2715001" y="1726246"/>
                  <a:pt x="2708855" y="1720105"/>
                  <a:pt x="2708855" y="1712530"/>
                </a:cubicBezTo>
                <a:cubicBezTo>
                  <a:pt x="2708855" y="1704955"/>
                  <a:pt x="2715001" y="1698814"/>
                  <a:pt x="2722573" y="1698814"/>
                </a:cubicBezTo>
                <a:close/>
                <a:moveTo>
                  <a:pt x="6187573" y="1697820"/>
                </a:moveTo>
                <a:cubicBezTo>
                  <a:pt x="6195148" y="1697820"/>
                  <a:pt x="6201289" y="1703961"/>
                  <a:pt x="6201289" y="1711536"/>
                </a:cubicBezTo>
                <a:cubicBezTo>
                  <a:pt x="6201289" y="1719111"/>
                  <a:pt x="6195148" y="1725252"/>
                  <a:pt x="6187573" y="1725252"/>
                </a:cubicBezTo>
                <a:cubicBezTo>
                  <a:pt x="6179998" y="1725252"/>
                  <a:pt x="6173857" y="1719111"/>
                  <a:pt x="6173857" y="1711536"/>
                </a:cubicBezTo>
                <a:cubicBezTo>
                  <a:pt x="6173857" y="1703961"/>
                  <a:pt x="6179998" y="1697820"/>
                  <a:pt x="6187573" y="1697820"/>
                </a:cubicBezTo>
                <a:close/>
                <a:moveTo>
                  <a:pt x="2614998" y="1697820"/>
                </a:moveTo>
                <a:cubicBezTo>
                  <a:pt x="2622576" y="1697820"/>
                  <a:pt x="2628719" y="1703961"/>
                  <a:pt x="2628719" y="1711536"/>
                </a:cubicBezTo>
                <a:cubicBezTo>
                  <a:pt x="2628719" y="1719111"/>
                  <a:pt x="2622576" y="1725252"/>
                  <a:pt x="2614998" y="1725252"/>
                </a:cubicBezTo>
                <a:cubicBezTo>
                  <a:pt x="2607428" y="1725252"/>
                  <a:pt x="2601291" y="1719111"/>
                  <a:pt x="2601291" y="1711536"/>
                </a:cubicBezTo>
                <a:cubicBezTo>
                  <a:pt x="2601291" y="1703961"/>
                  <a:pt x="2607428" y="1697820"/>
                  <a:pt x="2614998" y="1697820"/>
                </a:cubicBezTo>
                <a:close/>
                <a:moveTo>
                  <a:pt x="4454867" y="1697490"/>
                </a:moveTo>
                <a:cubicBezTo>
                  <a:pt x="4462442" y="1697490"/>
                  <a:pt x="4468583" y="1703631"/>
                  <a:pt x="4468583" y="1711206"/>
                </a:cubicBezTo>
                <a:cubicBezTo>
                  <a:pt x="4468583" y="1718781"/>
                  <a:pt x="4462442" y="1724922"/>
                  <a:pt x="4454867" y="1724922"/>
                </a:cubicBezTo>
                <a:cubicBezTo>
                  <a:pt x="4447292" y="1724922"/>
                  <a:pt x="4441151" y="1718781"/>
                  <a:pt x="4441151" y="1711206"/>
                </a:cubicBezTo>
                <a:cubicBezTo>
                  <a:pt x="4441151" y="1703631"/>
                  <a:pt x="4447292" y="1697490"/>
                  <a:pt x="4454867" y="1697490"/>
                </a:cubicBezTo>
                <a:close/>
                <a:moveTo>
                  <a:pt x="2507760" y="1696830"/>
                </a:moveTo>
                <a:cubicBezTo>
                  <a:pt x="2515344" y="1696830"/>
                  <a:pt x="2521480" y="1702971"/>
                  <a:pt x="2521480" y="1710546"/>
                </a:cubicBezTo>
                <a:cubicBezTo>
                  <a:pt x="2521480" y="1718121"/>
                  <a:pt x="2515344" y="1724262"/>
                  <a:pt x="2507760" y="1724262"/>
                </a:cubicBezTo>
                <a:cubicBezTo>
                  <a:pt x="2500186" y="1724262"/>
                  <a:pt x="2494045" y="1718121"/>
                  <a:pt x="2494045" y="1710546"/>
                </a:cubicBezTo>
                <a:cubicBezTo>
                  <a:pt x="2494045" y="1702971"/>
                  <a:pt x="2500186" y="1696830"/>
                  <a:pt x="2507760" y="1696830"/>
                </a:cubicBezTo>
                <a:close/>
                <a:moveTo>
                  <a:pt x="2401183" y="1695836"/>
                </a:moveTo>
                <a:cubicBezTo>
                  <a:pt x="2408757" y="1695836"/>
                  <a:pt x="2414898" y="1701977"/>
                  <a:pt x="2414898" y="1709552"/>
                </a:cubicBezTo>
                <a:cubicBezTo>
                  <a:pt x="2414898" y="1717127"/>
                  <a:pt x="2408757" y="1723268"/>
                  <a:pt x="2401183" y="1723268"/>
                </a:cubicBezTo>
                <a:cubicBezTo>
                  <a:pt x="2393611" y="1723268"/>
                  <a:pt x="2387465" y="1717127"/>
                  <a:pt x="2387465" y="1709552"/>
                </a:cubicBezTo>
                <a:cubicBezTo>
                  <a:pt x="2387465" y="1701977"/>
                  <a:pt x="2393611" y="1695836"/>
                  <a:pt x="2401183" y="1695836"/>
                </a:cubicBezTo>
                <a:close/>
                <a:moveTo>
                  <a:pt x="6245166" y="1695506"/>
                </a:moveTo>
                <a:cubicBezTo>
                  <a:pt x="6252741" y="1695506"/>
                  <a:pt x="6258882" y="1701647"/>
                  <a:pt x="6258882" y="1709222"/>
                </a:cubicBezTo>
                <a:cubicBezTo>
                  <a:pt x="6258882" y="1716797"/>
                  <a:pt x="6252741" y="1722938"/>
                  <a:pt x="6245166" y="1722938"/>
                </a:cubicBezTo>
                <a:cubicBezTo>
                  <a:pt x="6237591" y="1722938"/>
                  <a:pt x="6231450" y="1716797"/>
                  <a:pt x="6231450" y="1709222"/>
                </a:cubicBezTo>
                <a:cubicBezTo>
                  <a:pt x="6231450" y="1701647"/>
                  <a:pt x="6237591" y="1695506"/>
                  <a:pt x="6245166" y="1695506"/>
                </a:cubicBezTo>
                <a:close/>
                <a:moveTo>
                  <a:pt x="5675872" y="1695506"/>
                </a:moveTo>
                <a:cubicBezTo>
                  <a:pt x="5683447" y="1695506"/>
                  <a:pt x="5689588" y="1701647"/>
                  <a:pt x="5689588" y="1709222"/>
                </a:cubicBezTo>
                <a:cubicBezTo>
                  <a:pt x="5689588" y="1716797"/>
                  <a:pt x="5683447" y="1722938"/>
                  <a:pt x="5675872" y="1722938"/>
                </a:cubicBezTo>
                <a:cubicBezTo>
                  <a:pt x="5668297" y="1722938"/>
                  <a:pt x="5662156" y="1716797"/>
                  <a:pt x="5662156" y="1709222"/>
                </a:cubicBezTo>
                <a:cubicBezTo>
                  <a:pt x="5662156" y="1701647"/>
                  <a:pt x="5668297" y="1695506"/>
                  <a:pt x="5675872" y="1695506"/>
                </a:cubicBezTo>
                <a:close/>
                <a:moveTo>
                  <a:pt x="5441535" y="1695176"/>
                </a:moveTo>
                <a:cubicBezTo>
                  <a:pt x="5449110" y="1695176"/>
                  <a:pt x="5455251" y="1701317"/>
                  <a:pt x="5455251" y="1708892"/>
                </a:cubicBezTo>
                <a:cubicBezTo>
                  <a:pt x="5455251" y="1716467"/>
                  <a:pt x="5449110" y="1722608"/>
                  <a:pt x="5441535" y="1722608"/>
                </a:cubicBezTo>
                <a:cubicBezTo>
                  <a:pt x="5433960" y="1722608"/>
                  <a:pt x="5427819" y="1716467"/>
                  <a:pt x="5427819" y="1708892"/>
                </a:cubicBezTo>
                <a:cubicBezTo>
                  <a:pt x="5427819" y="1701317"/>
                  <a:pt x="5433960" y="1695176"/>
                  <a:pt x="5441535" y="1695176"/>
                </a:cubicBezTo>
                <a:close/>
                <a:moveTo>
                  <a:pt x="2294607" y="1695176"/>
                </a:moveTo>
                <a:cubicBezTo>
                  <a:pt x="2302181" y="1695176"/>
                  <a:pt x="2308323" y="1701317"/>
                  <a:pt x="2308323" y="1708892"/>
                </a:cubicBezTo>
                <a:cubicBezTo>
                  <a:pt x="2308323" y="1716467"/>
                  <a:pt x="2302181" y="1722608"/>
                  <a:pt x="2294607" y="1722608"/>
                </a:cubicBezTo>
                <a:cubicBezTo>
                  <a:pt x="2287032" y="1722608"/>
                  <a:pt x="2280895" y="1716467"/>
                  <a:pt x="2280895" y="1708892"/>
                </a:cubicBezTo>
                <a:cubicBezTo>
                  <a:pt x="2280895" y="1701317"/>
                  <a:pt x="2287032" y="1695176"/>
                  <a:pt x="2294607" y="1695176"/>
                </a:cubicBezTo>
                <a:close/>
                <a:moveTo>
                  <a:pt x="4732564" y="1694842"/>
                </a:moveTo>
                <a:cubicBezTo>
                  <a:pt x="4740139" y="1694842"/>
                  <a:pt x="4746280" y="1700983"/>
                  <a:pt x="4746280" y="1708558"/>
                </a:cubicBezTo>
                <a:cubicBezTo>
                  <a:pt x="4746280" y="1716133"/>
                  <a:pt x="4740139" y="1722274"/>
                  <a:pt x="4732564" y="1722274"/>
                </a:cubicBezTo>
                <a:cubicBezTo>
                  <a:pt x="4724989" y="1722274"/>
                  <a:pt x="4718848" y="1716133"/>
                  <a:pt x="4718848" y="1708558"/>
                </a:cubicBezTo>
                <a:cubicBezTo>
                  <a:pt x="4718848" y="1700983"/>
                  <a:pt x="4724989" y="1694842"/>
                  <a:pt x="4732564" y="1694842"/>
                </a:cubicBezTo>
                <a:close/>
                <a:moveTo>
                  <a:pt x="2188360" y="1694512"/>
                </a:moveTo>
                <a:cubicBezTo>
                  <a:pt x="2195934" y="1694512"/>
                  <a:pt x="2202075" y="1700653"/>
                  <a:pt x="2202075" y="1708228"/>
                </a:cubicBezTo>
                <a:cubicBezTo>
                  <a:pt x="2202075" y="1715803"/>
                  <a:pt x="2195934" y="1721944"/>
                  <a:pt x="2188360" y="1721944"/>
                </a:cubicBezTo>
                <a:cubicBezTo>
                  <a:pt x="2180787" y="1721944"/>
                  <a:pt x="2174645" y="1715803"/>
                  <a:pt x="2174645" y="1708228"/>
                </a:cubicBezTo>
                <a:cubicBezTo>
                  <a:pt x="2174645" y="1700653"/>
                  <a:pt x="2180787" y="1694512"/>
                  <a:pt x="2188360" y="1694512"/>
                </a:cubicBezTo>
                <a:close/>
                <a:moveTo>
                  <a:pt x="2082448" y="1693852"/>
                </a:moveTo>
                <a:cubicBezTo>
                  <a:pt x="2090023" y="1693852"/>
                  <a:pt x="2096164" y="1699993"/>
                  <a:pt x="2096164" y="1707568"/>
                </a:cubicBezTo>
                <a:cubicBezTo>
                  <a:pt x="2096164" y="1715143"/>
                  <a:pt x="2090023" y="1721284"/>
                  <a:pt x="2082448" y="1721284"/>
                </a:cubicBezTo>
                <a:cubicBezTo>
                  <a:pt x="2074875" y="1721284"/>
                  <a:pt x="2068732" y="1715143"/>
                  <a:pt x="2068732" y="1707568"/>
                </a:cubicBezTo>
                <a:cubicBezTo>
                  <a:pt x="2068732" y="1699993"/>
                  <a:pt x="2074875" y="1693852"/>
                  <a:pt x="2082448" y="1693852"/>
                </a:cubicBezTo>
                <a:close/>
                <a:moveTo>
                  <a:pt x="6302425" y="1693518"/>
                </a:moveTo>
                <a:cubicBezTo>
                  <a:pt x="6310000" y="1693518"/>
                  <a:pt x="6316141" y="1699659"/>
                  <a:pt x="6316141" y="1707234"/>
                </a:cubicBezTo>
                <a:cubicBezTo>
                  <a:pt x="6316141" y="1714809"/>
                  <a:pt x="6310000" y="1720950"/>
                  <a:pt x="6302425" y="1720950"/>
                </a:cubicBezTo>
                <a:cubicBezTo>
                  <a:pt x="6294850" y="1720950"/>
                  <a:pt x="6288709" y="1714809"/>
                  <a:pt x="6288709" y="1707234"/>
                </a:cubicBezTo>
                <a:cubicBezTo>
                  <a:pt x="6288709" y="1699659"/>
                  <a:pt x="6294850" y="1693518"/>
                  <a:pt x="6302425" y="1693518"/>
                </a:cubicBezTo>
                <a:close/>
                <a:moveTo>
                  <a:pt x="1976529" y="1693188"/>
                </a:moveTo>
                <a:cubicBezTo>
                  <a:pt x="1984103" y="1693188"/>
                  <a:pt x="1990245" y="1699329"/>
                  <a:pt x="1990245" y="1706904"/>
                </a:cubicBezTo>
                <a:cubicBezTo>
                  <a:pt x="1990245" y="1714479"/>
                  <a:pt x="1984103" y="1720620"/>
                  <a:pt x="1976529" y="1720620"/>
                </a:cubicBezTo>
                <a:cubicBezTo>
                  <a:pt x="1968956" y="1720620"/>
                  <a:pt x="1962812" y="1714479"/>
                  <a:pt x="1962812" y="1706904"/>
                </a:cubicBezTo>
                <a:cubicBezTo>
                  <a:pt x="1962812" y="1699329"/>
                  <a:pt x="1968956" y="1693188"/>
                  <a:pt x="1976529" y="1693188"/>
                </a:cubicBezTo>
                <a:close/>
                <a:moveTo>
                  <a:pt x="1871278" y="1692858"/>
                </a:moveTo>
                <a:cubicBezTo>
                  <a:pt x="1878850" y="1692858"/>
                  <a:pt x="1884991" y="1698999"/>
                  <a:pt x="1884991" y="1706574"/>
                </a:cubicBezTo>
                <a:cubicBezTo>
                  <a:pt x="1884991" y="1714149"/>
                  <a:pt x="1878850" y="1720290"/>
                  <a:pt x="1871278" y="1720290"/>
                </a:cubicBezTo>
                <a:cubicBezTo>
                  <a:pt x="1863700" y="1720290"/>
                  <a:pt x="1857559" y="1714149"/>
                  <a:pt x="1857559" y="1706574"/>
                </a:cubicBezTo>
                <a:cubicBezTo>
                  <a:pt x="1857559" y="1698999"/>
                  <a:pt x="1863700" y="1692858"/>
                  <a:pt x="1871278" y="1692858"/>
                </a:cubicBezTo>
                <a:close/>
                <a:moveTo>
                  <a:pt x="1766024" y="1692194"/>
                </a:moveTo>
                <a:cubicBezTo>
                  <a:pt x="1773597" y="1692194"/>
                  <a:pt x="1779736" y="1698335"/>
                  <a:pt x="1779736" y="1705910"/>
                </a:cubicBezTo>
                <a:cubicBezTo>
                  <a:pt x="1779736" y="1713485"/>
                  <a:pt x="1773597" y="1719626"/>
                  <a:pt x="1766024" y="1719626"/>
                </a:cubicBezTo>
                <a:cubicBezTo>
                  <a:pt x="1758442" y="1719626"/>
                  <a:pt x="1752308" y="1713485"/>
                  <a:pt x="1752308" y="1705910"/>
                </a:cubicBezTo>
                <a:cubicBezTo>
                  <a:pt x="1752308" y="1698335"/>
                  <a:pt x="1758442" y="1692194"/>
                  <a:pt x="1766024" y="1692194"/>
                </a:cubicBezTo>
                <a:close/>
                <a:moveTo>
                  <a:pt x="1660770" y="1691864"/>
                </a:moveTo>
                <a:cubicBezTo>
                  <a:pt x="1668344" y="1691864"/>
                  <a:pt x="1674484" y="1698005"/>
                  <a:pt x="1674484" y="1705580"/>
                </a:cubicBezTo>
                <a:cubicBezTo>
                  <a:pt x="1674484" y="1713155"/>
                  <a:pt x="1668344" y="1719296"/>
                  <a:pt x="1660770" y="1719296"/>
                </a:cubicBezTo>
                <a:cubicBezTo>
                  <a:pt x="1653198" y="1719296"/>
                  <a:pt x="1647059" y="1713155"/>
                  <a:pt x="1647059" y="1705580"/>
                </a:cubicBezTo>
                <a:cubicBezTo>
                  <a:pt x="1647059" y="1698005"/>
                  <a:pt x="1653198" y="1691864"/>
                  <a:pt x="1660770" y="1691864"/>
                </a:cubicBezTo>
                <a:close/>
                <a:moveTo>
                  <a:pt x="6359355" y="1691534"/>
                </a:moveTo>
                <a:cubicBezTo>
                  <a:pt x="6366930" y="1691534"/>
                  <a:pt x="6373071" y="1697675"/>
                  <a:pt x="6373071" y="1705250"/>
                </a:cubicBezTo>
                <a:cubicBezTo>
                  <a:pt x="6373071" y="1712825"/>
                  <a:pt x="6366930" y="1718966"/>
                  <a:pt x="6359355" y="1718966"/>
                </a:cubicBezTo>
                <a:cubicBezTo>
                  <a:pt x="6351780" y="1718966"/>
                  <a:pt x="6345639" y="1712825"/>
                  <a:pt x="6345639" y="1705250"/>
                </a:cubicBezTo>
                <a:cubicBezTo>
                  <a:pt x="6345639" y="1697675"/>
                  <a:pt x="6351780" y="1691534"/>
                  <a:pt x="6359355" y="1691534"/>
                </a:cubicBezTo>
                <a:close/>
                <a:moveTo>
                  <a:pt x="1555847" y="1691534"/>
                </a:moveTo>
                <a:cubicBezTo>
                  <a:pt x="1563420" y="1691534"/>
                  <a:pt x="1569566" y="1697675"/>
                  <a:pt x="1569566" y="1705250"/>
                </a:cubicBezTo>
                <a:cubicBezTo>
                  <a:pt x="1569566" y="1712825"/>
                  <a:pt x="1563420" y="1718966"/>
                  <a:pt x="1555847" y="1718966"/>
                </a:cubicBezTo>
                <a:cubicBezTo>
                  <a:pt x="1548274" y="1718966"/>
                  <a:pt x="1542132" y="1712825"/>
                  <a:pt x="1542132" y="1705250"/>
                </a:cubicBezTo>
                <a:cubicBezTo>
                  <a:pt x="1542132" y="1697675"/>
                  <a:pt x="1548274" y="1691534"/>
                  <a:pt x="1555847" y="1691534"/>
                </a:cubicBezTo>
                <a:close/>
                <a:moveTo>
                  <a:pt x="1450927" y="1691201"/>
                </a:moveTo>
                <a:cubicBezTo>
                  <a:pt x="1458496" y="1691201"/>
                  <a:pt x="1464643" y="1697342"/>
                  <a:pt x="1464643" y="1704917"/>
                </a:cubicBezTo>
                <a:cubicBezTo>
                  <a:pt x="1464643" y="1712492"/>
                  <a:pt x="1458496" y="1718633"/>
                  <a:pt x="1450927" y="1718633"/>
                </a:cubicBezTo>
                <a:cubicBezTo>
                  <a:pt x="1443350" y="1718633"/>
                  <a:pt x="1437208" y="1712492"/>
                  <a:pt x="1437208" y="1704917"/>
                </a:cubicBezTo>
                <a:cubicBezTo>
                  <a:pt x="1437208" y="1697342"/>
                  <a:pt x="1443350" y="1691201"/>
                  <a:pt x="1450927" y="1691201"/>
                </a:cubicBezTo>
                <a:close/>
                <a:moveTo>
                  <a:pt x="1346333" y="1690870"/>
                </a:moveTo>
                <a:cubicBezTo>
                  <a:pt x="1353908" y="1690870"/>
                  <a:pt x="1360052" y="1697011"/>
                  <a:pt x="1360052" y="1704586"/>
                </a:cubicBezTo>
                <a:cubicBezTo>
                  <a:pt x="1360052" y="1712161"/>
                  <a:pt x="1353908" y="1718302"/>
                  <a:pt x="1346333" y="1718302"/>
                </a:cubicBezTo>
                <a:cubicBezTo>
                  <a:pt x="1338759" y="1718302"/>
                  <a:pt x="1332620" y="1712161"/>
                  <a:pt x="1332620" y="1704586"/>
                </a:cubicBezTo>
                <a:cubicBezTo>
                  <a:pt x="1332620" y="1697011"/>
                  <a:pt x="1338759" y="1690870"/>
                  <a:pt x="1346333" y="1690870"/>
                </a:cubicBezTo>
                <a:close/>
                <a:moveTo>
                  <a:pt x="1241741" y="1690540"/>
                </a:moveTo>
                <a:cubicBezTo>
                  <a:pt x="1249317" y="1690540"/>
                  <a:pt x="1255459" y="1696681"/>
                  <a:pt x="1255459" y="1704256"/>
                </a:cubicBezTo>
                <a:cubicBezTo>
                  <a:pt x="1255459" y="1711831"/>
                  <a:pt x="1249317" y="1717972"/>
                  <a:pt x="1241741" y="1717972"/>
                </a:cubicBezTo>
                <a:cubicBezTo>
                  <a:pt x="1234167" y="1717972"/>
                  <a:pt x="1228025" y="1711831"/>
                  <a:pt x="1228025" y="1704256"/>
                </a:cubicBezTo>
                <a:cubicBezTo>
                  <a:pt x="1228025" y="1696681"/>
                  <a:pt x="1234167" y="1690540"/>
                  <a:pt x="1241741" y="1690540"/>
                </a:cubicBezTo>
                <a:close/>
                <a:moveTo>
                  <a:pt x="5051967" y="1690210"/>
                </a:moveTo>
                <a:cubicBezTo>
                  <a:pt x="5059542" y="1690210"/>
                  <a:pt x="5065683" y="1696351"/>
                  <a:pt x="5065683" y="1703926"/>
                </a:cubicBezTo>
                <a:cubicBezTo>
                  <a:pt x="5065683" y="1711501"/>
                  <a:pt x="5059542" y="1717642"/>
                  <a:pt x="5051967" y="1717642"/>
                </a:cubicBezTo>
                <a:cubicBezTo>
                  <a:pt x="5044392" y="1717642"/>
                  <a:pt x="5038251" y="1711501"/>
                  <a:pt x="5038251" y="1703926"/>
                </a:cubicBezTo>
                <a:cubicBezTo>
                  <a:pt x="5038251" y="1696351"/>
                  <a:pt x="5044392" y="1690210"/>
                  <a:pt x="5051967" y="1690210"/>
                </a:cubicBezTo>
                <a:close/>
                <a:moveTo>
                  <a:pt x="6415954" y="1689880"/>
                </a:moveTo>
                <a:cubicBezTo>
                  <a:pt x="6423529" y="1689880"/>
                  <a:pt x="6429670" y="1696021"/>
                  <a:pt x="6429670" y="1703596"/>
                </a:cubicBezTo>
                <a:cubicBezTo>
                  <a:pt x="6429670" y="1711171"/>
                  <a:pt x="6423529" y="1717312"/>
                  <a:pt x="6415954" y="1717312"/>
                </a:cubicBezTo>
                <a:cubicBezTo>
                  <a:pt x="6408379" y="1717312"/>
                  <a:pt x="6402238" y="1711171"/>
                  <a:pt x="6402238" y="1703596"/>
                </a:cubicBezTo>
                <a:cubicBezTo>
                  <a:pt x="6402238" y="1696021"/>
                  <a:pt x="6408379" y="1689880"/>
                  <a:pt x="6415954" y="1689880"/>
                </a:cubicBezTo>
                <a:close/>
                <a:moveTo>
                  <a:pt x="5739751" y="1688886"/>
                </a:moveTo>
                <a:cubicBezTo>
                  <a:pt x="5747326" y="1688886"/>
                  <a:pt x="5753467" y="1695027"/>
                  <a:pt x="5753467" y="1702602"/>
                </a:cubicBezTo>
                <a:cubicBezTo>
                  <a:pt x="5753467" y="1710177"/>
                  <a:pt x="5747326" y="1716318"/>
                  <a:pt x="5739751" y="1716318"/>
                </a:cubicBezTo>
                <a:cubicBezTo>
                  <a:pt x="5732176" y="1716318"/>
                  <a:pt x="5726035" y="1710177"/>
                  <a:pt x="5726035" y="1702602"/>
                </a:cubicBezTo>
                <a:cubicBezTo>
                  <a:pt x="5726035" y="1695027"/>
                  <a:pt x="5732176" y="1688886"/>
                  <a:pt x="5739751" y="1688886"/>
                </a:cubicBezTo>
                <a:close/>
                <a:moveTo>
                  <a:pt x="6472219" y="1688223"/>
                </a:moveTo>
                <a:cubicBezTo>
                  <a:pt x="6479794" y="1688223"/>
                  <a:pt x="6485935" y="1694364"/>
                  <a:pt x="6485935" y="1701939"/>
                </a:cubicBezTo>
                <a:cubicBezTo>
                  <a:pt x="6485935" y="1709514"/>
                  <a:pt x="6479794" y="1715655"/>
                  <a:pt x="6472219" y="1715655"/>
                </a:cubicBezTo>
                <a:cubicBezTo>
                  <a:pt x="6464644" y="1715655"/>
                  <a:pt x="6458503" y="1709514"/>
                  <a:pt x="6458503" y="1701939"/>
                </a:cubicBezTo>
                <a:cubicBezTo>
                  <a:pt x="6458503" y="1694364"/>
                  <a:pt x="6464644" y="1688223"/>
                  <a:pt x="6472219" y="1688223"/>
                </a:cubicBezTo>
                <a:close/>
                <a:moveTo>
                  <a:pt x="6528159" y="1686899"/>
                </a:moveTo>
                <a:cubicBezTo>
                  <a:pt x="6535734" y="1686899"/>
                  <a:pt x="6541875" y="1693040"/>
                  <a:pt x="6541875" y="1700615"/>
                </a:cubicBezTo>
                <a:cubicBezTo>
                  <a:pt x="6541875" y="1708190"/>
                  <a:pt x="6535734" y="1714331"/>
                  <a:pt x="6528159" y="1714331"/>
                </a:cubicBezTo>
                <a:cubicBezTo>
                  <a:pt x="6520584" y="1714331"/>
                  <a:pt x="6514443" y="1708190"/>
                  <a:pt x="6514443" y="1700615"/>
                </a:cubicBezTo>
                <a:cubicBezTo>
                  <a:pt x="6514443" y="1693040"/>
                  <a:pt x="6520584" y="1686899"/>
                  <a:pt x="6528159" y="1686899"/>
                </a:cubicBezTo>
                <a:close/>
                <a:moveTo>
                  <a:pt x="5217125" y="1686899"/>
                </a:moveTo>
                <a:cubicBezTo>
                  <a:pt x="5224700" y="1686899"/>
                  <a:pt x="5230841" y="1693040"/>
                  <a:pt x="5230841" y="1700615"/>
                </a:cubicBezTo>
                <a:cubicBezTo>
                  <a:pt x="5230841" y="1708190"/>
                  <a:pt x="5224700" y="1714331"/>
                  <a:pt x="5217125" y="1714331"/>
                </a:cubicBezTo>
                <a:cubicBezTo>
                  <a:pt x="5209550" y="1714331"/>
                  <a:pt x="5203409" y="1708190"/>
                  <a:pt x="5203409" y="1700615"/>
                </a:cubicBezTo>
                <a:cubicBezTo>
                  <a:pt x="5203409" y="1693040"/>
                  <a:pt x="5209550" y="1686899"/>
                  <a:pt x="5217125" y="1686899"/>
                </a:cubicBezTo>
                <a:close/>
                <a:moveTo>
                  <a:pt x="4589908" y="1686899"/>
                </a:moveTo>
                <a:cubicBezTo>
                  <a:pt x="4597483" y="1686899"/>
                  <a:pt x="4603624" y="1693040"/>
                  <a:pt x="4603624" y="1700615"/>
                </a:cubicBezTo>
                <a:cubicBezTo>
                  <a:pt x="4603624" y="1708190"/>
                  <a:pt x="4597483" y="1714331"/>
                  <a:pt x="4589908" y="1714331"/>
                </a:cubicBezTo>
                <a:cubicBezTo>
                  <a:pt x="4582333" y="1714331"/>
                  <a:pt x="4576192" y="1708190"/>
                  <a:pt x="4576192" y="1700615"/>
                </a:cubicBezTo>
                <a:cubicBezTo>
                  <a:pt x="4576192" y="1693040"/>
                  <a:pt x="4582333" y="1686899"/>
                  <a:pt x="4589908" y="1686899"/>
                </a:cubicBezTo>
                <a:close/>
                <a:moveTo>
                  <a:pt x="5331978" y="1685905"/>
                </a:moveTo>
                <a:cubicBezTo>
                  <a:pt x="5339553" y="1685905"/>
                  <a:pt x="5345694" y="1692046"/>
                  <a:pt x="5345694" y="1699621"/>
                </a:cubicBezTo>
                <a:cubicBezTo>
                  <a:pt x="5345694" y="1707196"/>
                  <a:pt x="5339553" y="1713337"/>
                  <a:pt x="5331978" y="1713337"/>
                </a:cubicBezTo>
                <a:cubicBezTo>
                  <a:pt x="5324403" y="1713337"/>
                  <a:pt x="5318262" y="1707196"/>
                  <a:pt x="5318262" y="1699621"/>
                </a:cubicBezTo>
                <a:cubicBezTo>
                  <a:pt x="5318262" y="1692046"/>
                  <a:pt x="5324403" y="1685905"/>
                  <a:pt x="5331978" y="1685905"/>
                </a:cubicBezTo>
                <a:close/>
                <a:moveTo>
                  <a:pt x="4777578" y="1685905"/>
                </a:moveTo>
                <a:cubicBezTo>
                  <a:pt x="4785153" y="1685905"/>
                  <a:pt x="4791294" y="1692046"/>
                  <a:pt x="4791294" y="1699621"/>
                </a:cubicBezTo>
                <a:cubicBezTo>
                  <a:pt x="4791294" y="1707196"/>
                  <a:pt x="4785153" y="1713337"/>
                  <a:pt x="4777578" y="1713337"/>
                </a:cubicBezTo>
                <a:cubicBezTo>
                  <a:pt x="4770003" y="1713337"/>
                  <a:pt x="4763862" y="1707196"/>
                  <a:pt x="4763862" y="1699621"/>
                </a:cubicBezTo>
                <a:cubicBezTo>
                  <a:pt x="4763862" y="1692046"/>
                  <a:pt x="4770003" y="1685905"/>
                  <a:pt x="4777578" y="1685905"/>
                </a:cubicBezTo>
                <a:close/>
                <a:moveTo>
                  <a:pt x="6583764" y="1685575"/>
                </a:moveTo>
                <a:cubicBezTo>
                  <a:pt x="6591339" y="1685575"/>
                  <a:pt x="6597480" y="1691716"/>
                  <a:pt x="6597480" y="1699291"/>
                </a:cubicBezTo>
                <a:cubicBezTo>
                  <a:pt x="6597480" y="1706866"/>
                  <a:pt x="6591339" y="1713007"/>
                  <a:pt x="6583764" y="1713007"/>
                </a:cubicBezTo>
                <a:cubicBezTo>
                  <a:pt x="6576189" y="1713007"/>
                  <a:pt x="6570048" y="1706866"/>
                  <a:pt x="6570048" y="1699291"/>
                </a:cubicBezTo>
                <a:cubicBezTo>
                  <a:pt x="6570048" y="1691716"/>
                  <a:pt x="6576189" y="1685575"/>
                  <a:pt x="6583764" y="1685575"/>
                </a:cubicBezTo>
                <a:close/>
                <a:moveTo>
                  <a:pt x="6639366" y="1684251"/>
                </a:moveTo>
                <a:cubicBezTo>
                  <a:pt x="6646941" y="1684251"/>
                  <a:pt x="6653082" y="1690392"/>
                  <a:pt x="6653082" y="1697967"/>
                </a:cubicBezTo>
                <a:cubicBezTo>
                  <a:pt x="6653082" y="1705542"/>
                  <a:pt x="6646941" y="1711683"/>
                  <a:pt x="6639366" y="1711683"/>
                </a:cubicBezTo>
                <a:cubicBezTo>
                  <a:pt x="6631791" y="1711683"/>
                  <a:pt x="6625650" y="1705542"/>
                  <a:pt x="6625650" y="1697967"/>
                </a:cubicBezTo>
                <a:cubicBezTo>
                  <a:pt x="6625650" y="1690392"/>
                  <a:pt x="6631791" y="1684251"/>
                  <a:pt x="6639366" y="1684251"/>
                </a:cubicBezTo>
                <a:close/>
                <a:moveTo>
                  <a:pt x="6694641" y="1683260"/>
                </a:moveTo>
                <a:cubicBezTo>
                  <a:pt x="6702216" y="1683260"/>
                  <a:pt x="6708357" y="1689401"/>
                  <a:pt x="6708357" y="1696976"/>
                </a:cubicBezTo>
                <a:cubicBezTo>
                  <a:pt x="6708357" y="1704551"/>
                  <a:pt x="6702216" y="1710692"/>
                  <a:pt x="6694641" y="1710692"/>
                </a:cubicBezTo>
                <a:cubicBezTo>
                  <a:pt x="6687066" y="1710692"/>
                  <a:pt x="6680925" y="1704551"/>
                  <a:pt x="6680925" y="1696976"/>
                </a:cubicBezTo>
                <a:cubicBezTo>
                  <a:pt x="6680925" y="1689401"/>
                  <a:pt x="6687066" y="1683260"/>
                  <a:pt x="6694641" y="1683260"/>
                </a:cubicBezTo>
                <a:close/>
                <a:moveTo>
                  <a:pt x="3112062" y="1683260"/>
                </a:moveTo>
                <a:cubicBezTo>
                  <a:pt x="3119637" y="1683260"/>
                  <a:pt x="3125778" y="1689401"/>
                  <a:pt x="3125778" y="1696976"/>
                </a:cubicBezTo>
                <a:cubicBezTo>
                  <a:pt x="3125778" y="1704551"/>
                  <a:pt x="3119637" y="1710692"/>
                  <a:pt x="3112062" y="1710692"/>
                </a:cubicBezTo>
                <a:cubicBezTo>
                  <a:pt x="3104487" y="1710692"/>
                  <a:pt x="3098346" y="1704551"/>
                  <a:pt x="3098346" y="1696976"/>
                </a:cubicBezTo>
                <a:cubicBezTo>
                  <a:pt x="3098346" y="1689401"/>
                  <a:pt x="3104487" y="1683260"/>
                  <a:pt x="3112062" y="1683260"/>
                </a:cubicBezTo>
                <a:close/>
                <a:moveTo>
                  <a:pt x="5510046" y="1682927"/>
                </a:moveTo>
                <a:cubicBezTo>
                  <a:pt x="5517621" y="1682927"/>
                  <a:pt x="5523762" y="1689068"/>
                  <a:pt x="5523762" y="1696643"/>
                </a:cubicBezTo>
                <a:cubicBezTo>
                  <a:pt x="5523762" y="1704218"/>
                  <a:pt x="5517621" y="1710359"/>
                  <a:pt x="5510046" y="1710359"/>
                </a:cubicBezTo>
                <a:cubicBezTo>
                  <a:pt x="5502471" y="1710359"/>
                  <a:pt x="5496330" y="1704218"/>
                  <a:pt x="5496330" y="1696643"/>
                </a:cubicBezTo>
                <a:cubicBezTo>
                  <a:pt x="5496330" y="1689068"/>
                  <a:pt x="5502471" y="1682927"/>
                  <a:pt x="5510046" y="1682927"/>
                </a:cubicBezTo>
                <a:close/>
                <a:moveTo>
                  <a:pt x="5802306" y="1682597"/>
                </a:moveTo>
                <a:cubicBezTo>
                  <a:pt x="5809881" y="1682597"/>
                  <a:pt x="5816022" y="1688738"/>
                  <a:pt x="5816022" y="1696313"/>
                </a:cubicBezTo>
                <a:cubicBezTo>
                  <a:pt x="5816022" y="1703888"/>
                  <a:pt x="5809881" y="1710029"/>
                  <a:pt x="5802306" y="1710029"/>
                </a:cubicBezTo>
                <a:cubicBezTo>
                  <a:pt x="5794731" y="1710029"/>
                  <a:pt x="5788590" y="1703888"/>
                  <a:pt x="5788590" y="1696313"/>
                </a:cubicBezTo>
                <a:cubicBezTo>
                  <a:pt x="5788590" y="1688738"/>
                  <a:pt x="5794731" y="1682597"/>
                  <a:pt x="5802306" y="1682597"/>
                </a:cubicBezTo>
                <a:close/>
                <a:moveTo>
                  <a:pt x="5006619" y="1682597"/>
                </a:moveTo>
                <a:cubicBezTo>
                  <a:pt x="5014194" y="1682597"/>
                  <a:pt x="5020335" y="1688738"/>
                  <a:pt x="5020335" y="1696313"/>
                </a:cubicBezTo>
                <a:cubicBezTo>
                  <a:pt x="5020335" y="1703888"/>
                  <a:pt x="5014194" y="1710029"/>
                  <a:pt x="5006619" y="1710029"/>
                </a:cubicBezTo>
                <a:cubicBezTo>
                  <a:pt x="4999044" y="1710029"/>
                  <a:pt x="4992903" y="1703888"/>
                  <a:pt x="4992903" y="1696313"/>
                </a:cubicBezTo>
                <a:cubicBezTo>
                  <a:pt x="4992903" y="1688738"/>
                  <a:pt x="4999044" y="1682597"/>
                  <a:pt x="5006619" y="1682597"/>
                </a:cubicBezTo>
                <a:close/>
                <a:moveTo>
                  <a:pt x="6749586" y="1682267"/>
                </a:moveTo>
                <a:cubicBezTo>
                  <a:pt x="6757161" y="1682267"/>
                  <a:pt x="6763302" y="1688408"/>
                  <a:pt x="6763302" y="1695983"/>
                </a:cubicBezTo>
                <a:cubicBezTo>
                  <a:pt x="6763302" y="1703558"/>
                  <a:pt x="6757161" y="1709699"/>
                  <a:pt x="6749586" y="1709699"/>
                </a:cubicBezTo>
                <a:cubicBezTo>
                  <a:pt x="6742011" y="1709699"/>
                  <a:pt x="6735870" y="1703558"/>
                  <a:pt x="6735870" y="1695983"/>
                </a:cubicBezTo>
                <a:cubicBezTo>
                  <a:pt x="6735870" y="1688408"/>
                  <a:pt x="6742011" y="1682267"/>
                  <a:pt x="6749586" y="1682267"/>
                </a:cubicBezTo>
                <a:close/>
                <a:moveTo>
                  <a:pt x="6804528" y="1681273"/>
                </a:moveTo>
                <a:cubicBezTo>
                  <a:pt x="6812103" y="1681273"/>
                  <a:pt x="6818244" y="1687414"/>
                  <a:pt x="6818244" y="1694989"/>
                </a:cubicBezTo>
                <a:cubicBezTo>
                  <a:pt x="6818244" y="1702564"/>
                  <a:pt x="6812103" y="1708705"/>
                  <a:pt x="6804528" y="1708705"/>
                </a:cubicBezTo>
                <a:cubicBezTo>
                  <a:pt x="6796953" y="1708705"/>
                  <a:pt x="6790812" y="1702564"/>
                  <a:pt x="6790812" y="1694989"/>
                </a:cubicBezTo>
                <a:cubicBezTo>
                  <a:pt x="6790812" y="1687414"/>
                  <a:pt x="6796953" y="1681273"/>
                  <a:pt x="6804528" y="1681273"/>
                </a:cubicBezTo>
                <a:close/>
                <a:moveTo>
                  <a:pt x="3002175" y="1681273"/>
                </a:moveTo>
                <a:cubicBezTo>
                  <a:pt x="3009750" y="1681273"/>
                  <a:pt x="3015891" y="1687414"/>
                  <a:pt x="3015891" y="1694989"/>
                </a:cubicBezTo>
                <a:cubicBezTo>
                  <a:pt x="3015891" y="1702564"/>
                  <a:pt x="3009750" y="1708705"/>
                  <a:pt x="3002175" y="1708705"/>
                </a:cubicBezTo>
                <a:cubicBezTo>
                  <a:pt x="2994600" y="1708705"/>
                  <a:pt x="2988459" y="1702564"/>
                  <a:pt x="2988459" y="1694989"/>
                </a:cubicBezTo>
                <a:cubicBezTo>
                  <a:pt x="2988459" y="1687414"/>
                  <a:pt x="2994600" y="1681273"/>
                  <a:pt x="3002175" y="1681273"/>
                </a:cubicBezTo>
                <a:close/>
                <a:moveTo>
                  <a:pt x="6859473" y="1680279"/>
                </a:moveTo>
                <a:cubicBezTo>
                  <a:pt x="6867048" y="1680279"/>
                  <a:pt x="6873189" y="1686420"/>
                  <a:pt x="6873189" y="1693995"/>
                </a:cubicBezTo>
                <a:cubicBezTo>
                  <a:pt x="6873189" y="1701570"/>
                  <a:pt x="6867048" y="1707711"/>
                  <a:pt x="6859473" y="1707711"/>
                </a:cubicBezTo>
                <a:cubicBezTo>
                  <a:pt x="6851898" y="1707711"/>
                  <a:pt x="6845757" y="1701570"/>
                  <a:pt x="6845757" y="1693995"/>
                </a:cubicBezTo>
                <a:cubicBezTo>
                  <a:pt x="6845757" y="1686420"/>
                  <a:pt x="6851898" y="1680279"/>
                  <a:pt x="6859473" y="1680279"/>
                </a:cubicBezTo>
                <a:close/>
                <a:moveTo>
                  <a:pt x="4823255" y="1679949"/>
                </a:moveTo>
                <a:cubicBezTo>
                  <a:pt x="4830830" y="1679949"/>
                  <a:pt x="4836971" y="1686090"/>
                  <a:pt x="4836971" y="1693665"/>
                </a:cubicBezTo>
                <a:cubicBezTo>
                  <a:pt x="4836971" y="1701240"/>
                  <a:pt x="4830830" y="1707381"/>
                  <a:pt x="4823255" y="1707381"/>
                </a:cubicBezTo>
                <a:cubicBezTo>
                  <a:pt x="4815680" y="1707381"/>
                  <a:pt x="4809539" y="1701240"/>
                  <a:pt x="4809539" y="1693665"/>
                </a:cubicBezTo>
                <a:cubicBezTo>
                  <a:pt x="4809539" y="1686090"/>
                  <a:pt x="4815680" y="1679949"/>
                  <a:pt x="4823255" y="1679949"/>
                </a:cubicBezTo>
                <a:close/>
                <a:moveTo>
                  <a:pt x="6913755" y="1679289"/>
                </a:moveTo>
                <a:cubicBezTo>
                  <a:pt x="6921330" y="1679289"/>
                  <a:pt x="6927471" y="1685430"/>
                  <a:pt x="6927471" y="1693005"/>
                </a:cubicBezTo>
                <a:cubicBezTo>
                  <a:pt x="6927471" y="1700580"/>
                  <a:pt x="6921330" y="1706721"/>
                  <a:pt x="6913755" y="1706721"/>
                </a:cubicBezTo>
                <a:cubicBezTo>
                  <a:pt x="6906180" y="1706721"/>
                  <a:pt x="6900039" y="1700580"/>
                  <a:pt x="6900039" y="1693005"/>
                </a:cubicBezTo>
                <a:cubicBezTo>
                  <a:pt x="6900039" y="1685430"/>
                  <a:pt x="6906180" y="1679289"/>
                  <a:pt x="6913755" y="1679289"/>
                </a:cubicBezTo>
                <a:close/>
                <a:moveTo>
                  <a:pt x="2893030" y="1679289"/>
                </a:moveTo>
                <a:cubicBezTo>
                  <a:pt x="2900605" y="1679289"/>
                  <a:pt x="2906745" y="1685430"/>
                  <a:pt x="2906745" y="1693005"/>
                </a:cubicBezTo>
                <a:cubicBezTo>
                  <a:pt x="2906745" y="1700580"/>
                  <a:pt x="2900605" y="1706721"/>
                  <a:pt x="2893030" y="1706721"/>
                </a:cubicBezTo>
                <a:cubicBezTo>
                  <a:pt x="2885458" y="1706721"/>
                  <a:pt x="2879316" y="1700580"/>
                  <a:pt x="2879316" y="1693005"/>
                </a:cubicBezTo>
                <a:cubicBezTo>
                  <a:pt x="2879316" y="1685430"/>
                  <a:pt x="2885458" y="1679289"/>
                  <a:pt x="2893030" y="1679289"/>
                </a:cubicBezTo>
                <a:close/>
                <a:moveTo>
                  <a:pt x="6968366" y="1678625"/>
                </a:moveTo>
                <a:cubicBezTo>
                  <a:pt x="6975941" y="1678625"/>
                  <a:pt x="6982082" y="1684766"/>
                  <a:pt x="6982082" y="1692341"/>
                </a:cubicBezTo>
                <a:cubicBezTo>
                  <a:pt x="6982082" y="1699916"/>
                  <a:pt x="6975941" y="1706057"/>
                  <a:pt x="6968366" y="1706057"/>
                </a:cubicBezTo>
                <a:cubicBezTo>
                  <a:pt x="6960791" y="1706057"/>
                  <a:pt x="6954650" y="1699916"/>
                  <a:pt x="6954650" y="1692341"/>
                </a:cubicBezTo>
                <a:cubicBezTo>
                  <a:pt x="6954650" y="1684766"/>
                  <a:pt x="6960791" y="1678625"/>
                  <a:pt x="6968366" y="1678625"/>
                </a:cubicBezTo>
                <a:close/>
                <a:moveTo>
                  <a:pt x="7022648" y="1677965"/>
                </a:moveTo>
                <a:cubicBezTo>
                  <a:pt x="7030223" y="1677965"/>
                  <a:pt x="7036364" y="1684106"/>
                  <a:pt x="7036364" y="1691681"/>
                </a:cubicBezTo>
                <a:cubicBezTo>
                  <a:pt x="7036364" y="1699256"/>
                  <a:pt x="7030223" y="1705397"/>
                  <a:pt x="7022648" y="1705397"/>
                </a:cubicBezTo>
                <a:cubicBezTo>
                  <a:pt x="7015073" y="1705397"/>
                  <a:pt x="7008932" y="1699256"/>
                  <a:pt x="7008932" y="1691681"/>
                </a:cubicBezTo>
                <a:cubicBezTo>
                  <a:pt x="7008932" y="1684106"/>
                  <a:pt x="7015073" y="1677965"/>
                  <a:pt x="7022648" y="1677965"/>
                </a:cubicBezTo>
                <a:close/>
                <a:moveTo>
                  <a:pt x="2784471" y="1677965"/>
                </a:moveTo>
                <a:cubicBezTo>
                  <a:pt x="2792040" y="1677965"/>
                  <a:pt x="2798184" y="1684106"/>
                  <a:pt x="2798184" y="1691681"/>
                </a:cubicBezTo>
                <a:cubicBezTo>
                  <a:pt x="2798184" y="1699256"/>
                  <a:pt x="2792040" y="1705397"/>
                  <a:pt x="2784471" y="1705397"/>
                </a:cubicBezTo>
                <a:cubicBezTo>
                  <a:pt x="2776889" y="1705397"/>
                  <a:pt x="2770753" y="1699256"/>
                  <a:pt x="2770753" y="1691681"/>
                </a:cubicBezTo>
                <a:cubicBezTo>
                  <a:pt x="2770753" y="1684106"/>
                  <a:pt x="2776889" y="1677965"/>
                  <a:pt x="2784471" y="1677965"/>
                </a:cubicBezTo>
                <a:close/>
                <a:moveTo>
                  <a:pt x="4960945" y="1677631"/>
                </a:moveTo>
                <a:cubicBezTo>
                  <a:pt x="4968520" y="1677631"/>
                  <a:pt x="4974661" y="1683772"/>
                  <a:pt x="4974661" y="1691347"/>
                </a:cubicBezTo>
                <a:cubicBezTo>
                  <a:pt x="4974661" y="1698922"/>
                  <a:pt x="4968520" y="1705063"/>
                  <a:pt x="4960945" y="1705063"/>
                </a:cubicBezTo>
                <a:cubicBezTo>
                  <a:pt x="4953370" y="1705063"/>
                  <a:pt x="4947229" y="1698922"/>
                  <a:pt x="4947229" y="1691347"/>
                </a:cubicBezTo>
                <a:cubicBezTo>
                  <a:pt x="4947229" y="1683772"/>
                  <a:pt x="4953370" y="1677631"/>
                  <a:pt x="4960945" y="1677631"/>
                </a:cubicBezTo>
                <a:close/>
                <a:moveTo>
                  <a:pt x="7076599" y="1677301"/>
                </a:moveTo>
                <a:cubicBezTo>
                  <a:pt x="7084174" y="1677301"/>
                  <a:pt x="7090315" y="1683442"/>
                  <a:pt x="7090315" y="1691017"/>
                </a:cubicBezTo>
                <a:cubicBezTo>
                  <a:pt x="7090315" y="1698592"/>
                  <a:pt x="7084174" y="1704733"/>
                  <a:pt x="7076599" y="1704733"/>
                </a:cubicBezTo>
                <a:cubicBezTo>
                  <a:pt x="7069024" y="1704733"/>
                  <a:pt x="7062883" y="1698592"/>
                  <a:pt x="7062883" y="1691017"/>
                </a:cubicBezTo>
                <a:cubicBezTo>
                  <a:pt x="7062883" y="1683442"/>
                  <a:pt x="7069024" y="1677301"/>
                  <a:pt x="7076599" y="1677301"/>
                </a:cubicBezTo>
                <a:close/>
                <a:moveTo>
                  <a:pt x="5864201" y="1677301"/>
                </a:moveTo>
                <a:cubicBezTo>
                  <a:pt x="5871776" y="1677301"/>
                  <a:pt x="5877917" y="1683442"/>
                  <a:pt x="5877917" y="1691017"/>
                </a:cubicBezTo>
                <a:cubicBezTo>
                  <a:pt x="5877917" y="1698592"/>
                  <a:pt x="5871776" y="1704733"/>
                  <a:pt x="5864201" y="1704733"/>
                </a:cubicBezTo>
                <a:cubicBezTo>
                  <a:pt x="5856626" y="1704733"/>
                  <a:pt x="5850485" y="1698592"/>
                  <a:pt x="5850485" y="1691017"/>
                </a:cubicBezTo>
                <a:cubicBezTo>
                  <a:pt x="5850485" y="1683442"/>
                  <a:pt x="5856626" y="1677301"/>
                  <a:pt x="5864201" y="1677301"/>
                </a:cubicBezTo>
                <a:close/>
                <a:moveTo>
                  <a:pt x="7130863" y="1676637"/>
                </a:moveTo>
                <a:cubicBezTo>
                  <a:pt x="7138438" y="1676637"/>
                  <a:pt x="7144579" y="1682778"/>
                  <a:pt x="7144579" y="1690353"/>
                </a:cubicBezTo>
                <a:cubicBezTo>
                  <a:pt x="7144579" y="1697928"/>
                  <a:pt x="7138438" y="1704069"/>
                  <a:pt x="7130863" y="1704069"/>
                </a:cubicBezTo>
                <a:cubicBezTo>
                  <a:pt x="7123288" y="1704069"/>
                  <a:pt x="7117147" y="1697928"/>
                  <a:pt x="7117147" y="1690353"/>
                </a:cubicBezTo>
                <a:cubicBezTo>
                  <a:pt x="7117147" y="1682778"/>
                  <a:pt x="7123288" y="1676637"/>
                  <a:pt x="7130863" y="1676637"/>
                </a:cubicBezTo>
                <a:close/>
                <a:moveTo>
                  <a:pt x="2676235" y="1676637"/>
                </a:moveTo>
                <a:cubicBezTo>
                  <a:pt x="2683810" y="1676637"/>
                  <a:pt x="2689951" y="1682778"/>
                  <a:pt x="2689951" y="1690353"/>
                </a:cubicBezTo>
                <a:cubicBezTo>
                  <a:pt x="2689951" y="1697928"/>
                  <a:pt x="2683810" y="1704069"/>
                  <a:pt x="2676235" y="1704069"/>
                </a:cubicBezTo>
                <a:cubicBezTo>
                  <a:pt x="2668654" y="1704069"/>
                  <a:pt x="2662513" y="1697928"/>
                  <a:pt x="2662513" y="1690353"/>
                </a:cubicBezTo>
                <a:cubicBezTo>
                  <a:pt x="2662513" y="1682778"/>
                  <a:pt x="2668654" y="1676637"/>
                  <a:pt x="2676235" y="1676637"/>
                </a:cubicBezTo>
                <a:close/>
                <a:moveTo>
                  <a:pt x="4868929" y="1676307"/>
                </a:moveTo>
                <a:cubicBezTo>
                  <a:pt x="4876504" y="1676307"/>
                  <a:pt x="4882645" y="1682448"/>
                  <a:pt x="4882645" y="1690023"/>
                </a:cubicBezTo>
                <a:cubicBezTo>
                  <a:pt x="4882645" y="1697598"/>
                  <a:pt x="4876504" y="1703739"/>
                  <a:pt x="4868929" y="1703739"/>
                </a:cubicBezTo>
                <a:cubicBezTo>
                  <a:pt x="4861354" y="1703739"/>
                  <a:pt x="4855213" y="1697598"/>
                  <a:pt x="4855213" y="1690023"/>
                </a:cubicBezTo>
                <a:cubicBezTo>
                  <a:pt x="4855213" y="1682448"/>
                  <a:pt x="4861354" y="1676307"/>
                  <a:pt x="4868929" y="1676307"/>
                </a:cubicBezTo>
                <a:close/>
                <a:moveTo>
                  <a:pt x="7184499" y="1675977"/>
                </a:moveTo>
                <a:cubicBezTo>
                  <a:pt x="7192074" y="1675977"/>
                  <a:pt x="7198215" y="1682118"/>
                  <a:pt x="7198215" y="1689693"/>
                </a:cubicBezTo>
                <a:cubicBezTo>
                  <a:pt x="7198215" y="1697268"/>
                  <a:pt x="7192074" y="1703409"/>
                  <a:pt x="7184499" y="1703409"/>
                </a:cubicBezTo>
                <a:cubicBezTo>
                  <a:pt x="7176924" y="1703409"/>
                  <a:pt x="7170783" y="1697268"/>
                  <a:pt x="7170783" y="1689693"/>
                </a:cubicBezTo>
                <a:cubicBezTo>
                  <a:pt x="7170783" y="1682118"/>
                  <a:pt x="7176924" y="1675977"/>
                  <a:pt x="7184499" y="1675977"/>
                </a:cubicBezTo>
                <a:close/>
                <a:moveTo>
                  <a:pt x="4914937" y="1675647"/>
                </a:moveTo>
                <a:cubicBezTo>
                  <a:pt x="4922512" y="1675647"/>
                  <a:pt x="4928653" y="1681788"/>
                  <a:pt x="4928653" y="1689363"/>
                </a:cubicBezTo>
                <a:cubicBezTo>
                  <a:pt x="4928653" y="1696938"/>
                  <a:pt x="4922512" y="1703079"/>
                  <a:pt x="4914937" y="1703079"/>
                </a:cubicBezTo>
                <a:cubicBezTo>
                  <a:pt x="4907362" y="1703079"/>
                  <a:pt x="4901221" y="1696938"/>
                  <a:pt x="4901221" y="1689363"/>
                </a:cubicBezTo>
                <a:cubicBezTo>
                  <a:pt x="4901221" y="1681788"/>
                  <a:pt x="4907362" y="1675647"/>
                  <a:pt x="4914937" y="1675647"/>
                </a:cubicBezTo>
                <a:close/>
                <a:moveTo>
                  <a:pt x="7238450" y="1675313"/>
                </a:moveTo>
                <a:cubicBezTo>
                  <a:pt x="7246025" y="1675313"/>
                  <a:pt x="7252166" y="1681454"/>
                  <a:pt x="7252166" y="1689029"/>
                </a:cubicBezTo>
                <a:cubicBezTo>
                  <a:pt x="7252166" y="1696604"/>
                  <a:pt x="7246025" y="1702745"/>
                  <a:pt x="7238450" y="1702745"/>
                </a:cubicBezTo>
                <a:cubicBezTo>
                  <a:pt x="7230875" y="1702745"/>
                  <a:pt x="7224734" y="1696604"/>
                  <a:pt x="7224734" y="1689029"/>
                </a:cubicBezTo>
                <a:cubicBezTo>
                  <a:pt x="7224734" y="1681454"/>
                  <a:pt x="7230875" y="1675313"/>
                  <a:pt x="7238450" y="1675313"/>
                </a:cubicBezTo>
                <a:close/>
                <a:moveTo>
                  <a:pt x="2568335" y="1675313"/>
                </a:moveTo>
                <a:cubicBezTo>
                  <a:pt x="2575911" y="1675313"/>
                  <a:pt x="2582050" y="1681454"/>
                  <a:pt x="2582050" y="1689029"/>
                </a:cubicBezTo>
                <a:cubicBezTo>
                  <a:pt x="2582050" y="1696604"/>
                  <a:pt x="2575911" y="1702745"/>
                  <a:pt x="2568335" y="1702745"/>
                </a:cubicBezTo>
                <a:cubicBezTo>
                  <a:pt x="2560755" y="1702745"/>
                  <a:pt x="2554619" y="1696604"/>
                  <a:pt x="2554619" y="1689029"/>
                </a:cubicBezTo>
                <a:cubicBezTo>
                  <a:pt x="2554619" y="1681454"/>
                  <a:pt x="2560755" y="1675313"/>
                  <a:pt x="2568335" y="1675313"/>
                </a:cubicBezTo>
                <a:close/>
                <a:moveTo>
                  <a:pt x="7292068" y="1674983"/>
                </a:moveTo>
                <a:cubicBezTo>
                  <a:pt x="7299643" y="1674983"/>
                  <a:pt x="7305784" y="1681124"/>
                  <a:pt x="7305784" y="1688699"/>
                </a:cubicBezTo>
                <a:cubicBezTo>
                  <a:pt x="7305784" y="1696274"/>
                  <a:pt x="7299643" y="1702415"/>
                  <a:pt x="7292068" y="1702415"/>
                </a:cubicBezTo>
                <a:cubicBezTo>
                  <a:pt x="7284493" y="1702415"/>
                  <a:pt x="7278352" y="1696274"/>
                  <a:pt x="7278352" y="1688699"/>
                </a:cubicBezTo>
                <a:cubicBezTo>
                  <a:pt x="7278352" y="1681124"/>
                  <a:pt x="7284493" y="1674983"/>
                  <a:pt x="7292068" y="1674983"/>
                </a:cubicBezTo>
                <a:close/>
                <a:moveTo>
                  <a:pt x="4494918" y="1674983"/>
                </a:moveTo>
                <a:cubicBezTo>
                  <a:pt x="4502493" y="1674983"/>
                  <a:pt x="4508634" y="1681124"/>
                  <a:pt x="4508634" y="1688699"/>
                </a:cubicBezTo>
                <a:cubicBezTo>
                  <a:pt x="4508634" y="1696274"/>
                  <a:pt x="4502493" y="1702415"/>
                  <a:pt x="4494918" y="1702415"/>
                </a:cubicBezTo>
                <a:cubicBezTo>
                  <a:pt x="4487343" y="1702415"/>
                  <a:pt x="4481202" y="1696274"/>
                  <a:pt x="4481202" y="1688699"/>
                </a:cubicBezTo>
                <a:cubicBezTo>
                  <a:pt x="4481202" y="1681124"/>
                  <a:pt x="4487343" y="1674983"/>
                  <a:pt x="4494918" y="1674983"/>
                </a:cubicBezTo>
                <a:close/>
                <a:moveTo>
                  <a:pt x="7345689" y="1674323"/>
                </a:moveTo>
                <a:cubicBezTo>
                  <a:pt x="7353264" y="1674323"/>
                  <a:pt x="7359405" y="1680464"/>
                  <a:pt x="7359405" y="1688039"/>
                </a:cubicBezTo>
                <a:cubicBezTo>
                  <a:pt x="7359405" y="1695614"/>
                  <a:pt x="7353264" y="1701755"/>
                  <a:pt x="7345689" y="1701755"/>
                </a:cubicBezTo>
                <a:cubicBezTo>
                  <a:pt x="7338114" y="1701755"/>
                  <a:pt x="7331973" y="1695614"/>
                  <a:pt x="7331973" y="1688039"/>
                </a:cubicBezTo>
                <a:cubicBezTo>
                  <a:pt x="7331973" y="1680464"/>
                  <a:pt x="7338114" y="1674323"/>
                  <a:pt x="7345689" y="1674323"/>
                </a:cubicBezTo>
                <a:close/>
                <a:moveTo>
                  <a:pt x="2461098" y="1674323"/>
                </a:moveTo>
                <a:cubicBezTo>
                  <a:pt x="2468668" y="1674323"/>
                  <a:pt x="2474813" y="1680464"/>
                  <a:pt x="2474813" y="1688039"/>
                </a:cubicBezTo>
                <a:cubicBezTo>
                  <a:pt x="2474813" y="1695614"/>
                  <a:pt x="2468668" y="1701755"/>
                  <a:pt x="2461098" y="1701755"/>
                </a:cubicBezTo>
                <a:cubicBezTo>
                  <a:pt x="2453517" y="1701755"/>
                  <a:pt x="2447375" y="1695614"/>
                  <a:pt x="2447375" y="1688039"/>
                </a:cubicBezTo>
                <a:cubicBezTo>
                  <a:pt x="2447375" y="1680464"/>
                  <a:pt x="2453517" y="1674323"/>
                  <a:pt x="2461098" y="1674323"/>
                </a:cubicBezTo>
                <a:close/>
                <a:moveTo>
                  <a:pt x="7399307" y="1673993"/>
                </a:moveTo>
                <a:cubicBezTo>
                  <a:pt x="7406882" y="1673993"/>
                  <a:pt x="7413023" y="1680134"/>
                  <a:pt x="7413023" y="1687709"/>
                </a:cubicBezTo>
                <a:cubicBezTo>
                  <a:pt x="7413023" y="1695284"/>
                  <a:pt x="7406882" y="1701425"/>
                  <a:pt x="7399307" y="1701425"/>
                </a:cubicBezTo>
                <a:cubicBezTo>
                  <a:pt x="7391732" y="1701425"/>
                  <a:pt x="7385591" y="1695284"/>
                  <a:pt x="7385591" y="1687709"/>
                </a:cubicBezTo>
                <a:cubicBezTo>
                  <a:pt x="7385591" y="1680134"/>
                  <a:pt x="7391732" y="1673993"/>
                  <a:pt x="7399307" y="1673993"/>
                </a:cubicBezTo>
                <a:close/>
                <a:moveTo>
                  <a:pt x="7452598" y="1673329"/>
                </a:moveTo>
                <a:cubicBezTo>
                  <a:pt x="7460173" y="1673329"/>
                  <a:pt x="7466314" y="1679470"/>
                  <a:pt x="7466314" y="1687045"/>
                </a:cubicBezTo>
                <a:cubicBezTo>
                  <a:pt x="7466314" y="1694620"/>
                  <a:pt x="7460173" y="1700761"/>
                  <a:pt x="7452598" y="1700761"/>
                </a:cubicBezTo>
                <a:cubicBezTo>
                  <a:pt x="7445023" y="1700761"/>
                  <a:pt x="7438882" y="1694620"/>
                  <a:pt x="7438882" y="1687045"/>
                </a:cubicBezTo>
                <a:cubicBezTo>
                  <a:pt x="7438882" y="1679470"/>
                  <a:pt x="7445023" y="1673329"/>
                  <a:pt x="7452598" y="1673329"/>
                </a:cubicBezTo>
                <a:close/>
                <a:moveTo>
                  <a:pt x="2354189" y="1673329"/>
                </a:moveTo>
                <a:cubicBezTo>
                  <a:pt x="2361765" y="1673329"/>
                  <a:pt x="2367902" y="1679470"/>
                  <a:pt x="2367902" y="1687045"/>
                </a:cubicBezTo>
                <a:cubicBezTo>
                  <a:pt x="2367902" y="1694620"/>
                  <a:pt x="2361765" y="1700761"/>
                  <a:pt x="2354189" y="1700761"/>
                </a:cubicBezTo>
                <a:cubicBezTo>
                  <a:pt x="2346610" y="1700761"/>
                  <a:pt x="2340475" y="1694620"/>
                  <a:pt x="2340475" y="1687045"/>
                </a:cubicBezTo>
                <a:cubicBezTo>
                  <a:pt x="2340475" y="1679470"/>
                  <a:pt x="2346610" y="1673329"/>
                  <a:pt x="2354189" y="1673329"/>
                </a:cubicBezTo>
                <a:close/>
                <a:moveTo>
                  <a:pt x="7505886" y="1672999"/>
                </a:moveTo>
                <a:cubicBezTo>
                  <a:pt x="7513461" y="1672999"/>
                  <a:pt x="7519602" y="1679140"/>
                  <a:pt x="7519602" y="1686715"/>
                </a:cubicBezTo>
                <a:cubicBezTo>
                  <a:pt x="7519602" y="1694290"/>
                  <a:pt x="7513461" y="1700431"/>
                  <a:pt x="7505886" y="1700431"/>
                </a:cubicBezTo>
                <a:cubicBezTo>
                  <a:pt x="7498311" y="1700431"/>
                  <a:pt x="7492170" y="1694290"/>
                  <a:pt x="7492170" y="1686715"/>
                </a:cubicBezTo>
                <a:cubicBezTo>
                  <a:pt x="7492170" y="1679140"/>
                  <a:pt x="7498311" y="1672999"/>
                  <a:pt x="7505886" y="1672999"/>
                </a:cubicBezTo>
                <a:close/>
                <a:moveTo>
                  <a:pt x="7559173" y="1672669"/>
                </a:moveTo>
                <a:cubicBezTo>
                  <a:pt x="7566748" y="1672669"/>
                  <a:pt x="7572889" y="1678810"/>
                  <a:pt x="7572889" y="1686385"/>
                </a:cubicBezTo>
                <a:cubicBezTo>
                  <a:pt x="7572889" y="1693960"/>
                  <a:pt x="7566748" y="1700101"/>
                  <a:pt x="7559173" y="1700101"/>
                </a:cubicBezTo>
                <a:cubicBezTo>
                  <a:pt x="7551598" y="1700101"/>
                  <a:pt x="7545457" y="1693960"/>
                  <a:pt x="7545457" y="1686385"/>
                </a:cubicBezTo>
                <a:cubicBezTo>
                  <a:pt x="7545457" y="1678810"/>
                  <a:pt x="7551598" y="1672669"/>
                  <a:pt x="7559173" y="1672669"/>
                </a:cubicBezTo>
                <a:close/>
                <a:moveTo>
                  <a:pt x="5925433" y="1672669"/>
                </a:moveTo>
                <a:cubicBezTo>
                  <a:pt x="5933008" y="1672669"/>
                  <a:pt x="5939149" y="1678810"/>
                  <a:pt x="5939149" y="1686385"/>
                </a:cubicBezTo>
                <a:cubicBezTo>
                  <a:pt x="5939149" y="1693960"/>
                  <a:pt x="5933008" y="1700101"/>
                  <a:pt x="5925433" y="1700101"/>
                </a:cubicBezTo>
                <a:cubicBezTo>
                  <a:pt x="5917858" y="1700101"/>
                  <a:pt x="5911717" y="1693960"/>
                  <a:pt x="5911717" y="1686385"/>
                </a:cubicBezTo>
                <a:cubicBezTo>
                  <a:pt x="5911717" y="1678810"/>
                  <a:pt x="5917858" y="1672669"/>
                  <a:pt x="5925433" y="1672669"/>
                </a:cubicBezTo>
                <a:close/>
                <a:moveTo>
                  <a:pt x="2247601" y="1672669"/>
                </a:moveTo>
                <a:cubicBezTo>
                  <a:pt x="2255179" y="1672669"/>
                  <a:pt x="2261321" y="1678810"/>
                  <a:pt x="2261321" y="1686385"/>
                </a:cubicBezTo>
                <a:cubicBezTo>
                  <a:pt x="2261321" y="1693960"/>
                  <a:pt x="2255179" y="1700101"/>
                  <a:pt x="2247601" y="1700101"/>
                </a:cubicBezTo>
                <a:cubicBezTo>
                  <a:pt x="2240029" y="1700101"/>
                  <a:pt x="2233893" y="1693960"/>
                  <a:pt x="2233893" y="1686385"/>
                </a:cubicBezTo>
                <a:cubicBezTo>
                  <a:pt x="2233893" y="1678810"/>
                  <a:pt x="2240029" y="1672669"/>
                  <a:pt x="2247601" y="1672669"/>
                </a:cubicBezTo>
                <a:close/>
                <a:moveTo>
                  <a:pt x="7612465" y="1672335"/>
                </a:moveTo>
                <a:cubicBezTo>
                  <a:pt x="7620040" y="1672335"/>
                  <a:pt x="7626181" y="1678476"/>
                  <a:pt x="7626181" y="1686051"/>
                </a:cubicBezTo>
                <a:cubicBezTo>
                  <a:pt x="7626181" y="1693626"/>
                  <a:pt x="7620040" y="1699767"/>
                  <a:pt x="7612465" y="1699767"/>
                </a:cubicBezTo>
                <a:cubicBezTo>
                  <a:pt x="7604890" y="1699767"/>
                  <a:pt x="7598749" y="1693626"/>
                  <a:pt x="7598749" y="1686051"/>
                </a:cubicBezTo>
                <a:cubicBezTo>
                  <a:pt x="7598749" y="1678476"/>
                  <a:pt x="7604890" y="1672335"/>
                  <a:pt x="7612465" y="1672335"/>
                </a:cubicBezTo>
                <a:close/>
                <a:moveTo>
                  <a:pt x="5577237" y="1672335"/>
                </a:moveTo>
                <a:cubicBezTo>
                  <a:pt x="5584812" y="1672335"/>
                  <a:pt x="5590953" y="1678476"/>
                  <a:pt x="5590953" y="1686051"/>
                </a:cubicBezTo>
                <a:cubicBezTo>
                  <a:pt x="5590953" y="1693626"/>
                  <a:pt x="5584812" y="1699767"/>
                  <a:pt x="5577237" y="1699767"/>
                </a:cubicBezTo>
                <a:cubicBezTo>
                  <a:pt x="5569662" y="1699767"/>
                  <a:pt x="5563521" y="1693626"/>
                  <a:pt x="5563521" y="1686051"/>
                </a:cubicBezTo>
                <a:cubicBezTo>
                  <a:pt x="5563521" y="1678476"/>
                  <a:pt x="5569662" y="1672335"/>
                  <a:pt x="5577237" y="1672335"/>
                </a:cubicBezTo>
                <a:close/>
                <a:moveTo>
                  <a:pt x="7665419" y="1672005"/>
                </a:moveTo>
                <a:cubicBezTo>
                  <a:pt x="7672994" y="1672005"/>
                  <a:pt x="7679135" y="1678146"/>
                  <a:pt x="7679135" y="1685721"/>
                </a:cubicBezTo>
                <a:cubicBezTo>
                  <a:pt x="7679135" y="1693296"/>
                  <a:pt x="7672994" y="1699437"/>
                  <a:pt x="7665419" y="1699437"/>
                </a:cubicBezTo>
                <a:cubicBezTo>
                  <a:pt x="7657844" y="1699437"/>
                  <a:pt x="7651703" y="1693296"/>
                  <a:pt x="7651703" y="1685721"/>
                </a:cubicBezTo>
                <a:cubicBezTo>
                  <a:pt x="7651703" y="1678146"/>
                  <a:pt x="7657844" y="1672005"/>
                  <a:pt x="7665419" y="1672005"/>
                </a:cubicBezTo>
                <a:close/>
                <a:moveTo>
                  <a:pt x="2141359" y="1672005"/>
                </a:moveTo>
                <a:cubicBezTo>
                  <a:pt x="2148933" y="1672005"/>
                  <a:pt x="2155079" y="1678146"/>
                  <a:pt x="2155079" y="1685721"/>
                </a:cubicBezTo>
                <a:cubicBezTo>
                  <a:pt x="2155079" y="1693296"/>
                  <a:pt x="2148933" y="1699437"/>
                  <a:pt x="2141359" y="1699437"/>
                </a:cubicBezTo>
                <a:cubicBezTo>
                  <a:pt x="2133784" y="1699437"/>
                  <a:pt x="2127647" y="1693296"/>
                  <a:pt x="2127647" y="1685721"/>
                </a:cubicBezTo>
                <a:cubicBezTo>
                  <a:pt x="2127647" y="1678146"/>
                  <a:pt x="2133784" y="1672005"/>
                  <a:pt x="2141359" y="1672005"/>
                </a:cubicBezTo>
                <a:close/>
                <a:moveTo>
                  <a:pt x="7718376" y="1671675"/>
                </a:moveTo>
                <a:cubicBezTo>
                  <a:pt x="7725951" y="1671675"/>
                  <a:pt x="7732092" y="1677816"/>
                  <a:pt x="7732092" y="1685391"/>
                </a:cubicBezTo>
                <a:cubicBezTo>
                  <a:pt x="7732092" y="1692966"/>
                  <a:pt x="7725951" y="1699107"/>
                  <a:pt x="7718376" y="1699107"/>
                </a:cubicBezTo>
                <a:cubicBezTo>
                  <a:pt x="7710801" y="1699107"/>
                  <a:pt x="7704660" y="1692966"/>
                  <a:pt x="7704660" y="1685391"/>
                </a:cubicBezTo>
                <a:cubicBezTo>
                  <a:pt x="7704660" y="1677816"/>
                  <a:pt x="7710801" y="1671675"/>
                  <a:pt x="7718376" y="1671675"/>
                </a:cubicBezTo>
                <a:close/>
                <a:moveTo>
                  <a:pt x="7771337" y="1671345"/>
                </a:moveTo>
                <a:cubicBezTo>
                  <a:pt x="7778912" y="1671345"/>
                  <a:pt x="7785053" y="1677486"/>
                  <a:pt x="7785053" y="1685061"/>
                </a:cubicBezTo>
                <a:cubicBezTo>
                  <a:pt x="7785053" y="1692636"/>
                  <a:pt x="7778912" y="1698777"/>
                  <a:pt x="7771337" y="1698777"/>
                </a:cubicBezTo>
                <a:cubicBezTo>
                  <a:pt x="7763762" y="1698777"/>
                  <a:pt x="7757621" y="1692636"/>
                  <a:pt x="7757621" y="1685061"/>
                </a:cubicBezTo>
                <a:cubicBezTo>
                  <a:pt x="7757621" y="1677486"/>
                  <a:pt x="7763762" y="1671345"/>
                  <a:pt x="7771337" y="1671345"/>
                </a:cubicBezTo>
                <a:close/>
                <a:moveTo>
                  <a:pt x="2035444" y="1671345"/>
                </a:moveTo>
                <a:cubicBezTo>
                  <a:pt x="2043020" y="1671345"/>
                  <a:pt x="2049162" y="1677486"/>
                  <a:pt x="2049162" y="1685061"/>
                </a:cubicBezTo>
                <a:cubicBezTo>
                  <a:pt x="2049162" y="1692636"/>
                  <a:pt x="2043020" y="1698777"/>
                  <a:pt x="2035444" y="1698777"/>
                </a:cubicBezTo>
                <a:cubicBezTo>
                  <a:pt x="2027873" y="1698777"/>
                  <a:pt x="2021735" y="1692636"/>
                  <a:pt x="2021735" y="1685061"/>
                </a:cubicBezTo>
                <a:cubicBezTo>
                  <a:pt x="2021735" y="1677486"/>
                  <a:pt x="2027873" y="1671345"/>
                  <a:pt x="2035444" y="1671345"/>
                </a:cubicBezTo>
                <a:close/>
                <a:moveTo>
                  <a:pt x="7824291" y="1671011"/>
                </a:moveTo>
                <a:cubicBezTo>
                  <a:pt x="7831866" y="1671011"/>
                  <a:pt x="7838007" y="1677152"/>
                  <a:pt x="7838007" y="1684727"/>
                </a:cubicBezTo>
                <a:cubicBezTo>
                  <a:pt x="7838007" y="1692302"/>
                  <a:pt x="7831866" y="1698443"/>
                  <a:pt x="7824291" y="1698443"/>
                </a:cubicBezTo>
                <a:cubicBezTo>
                  <a:pt x="7816716" y="1698443"/>
                  <a:pt x="7810575" y="1692302"/>
                  <a:pt x="7810575" y="1684727"/>
                </a:cubicBezTo>
                <a:cubicBezTo>
                  <a:pt x="7810575" y="1677152"/>
                  <a:pt x="7816716" y="1671011"/>
                  <a:pt x="7824291" y="1671011"/>
                </a:cubicBezTo>
                <a:close/>
                <a:moveTo>
                  <a:pt x="7877252" y="1670681"/>
                </a:moveTo>
                <a:cubicBezTo>
                  <a:pt x="7884827" y="1670681"/>
                  <a:pt x="7890968" y="1676822"/>
                  <a:pt x="7890968" y="1684397"/>
                </a:cubicBezTo>
                <a:cubicBezTo>
                  <a:pt x="7890968" y="1691972"/>
                  <a:pt x="7884827" y="1698113"/>
                  <a:pt x="7877252" y="1698113"/>
                </a:cubicBezTo>
                <a:cubicBezTo>
                  <a:pt x="7869677" y="1698113"/>
                  <a:pt x="7863536" y="1691972"/>
                  <a:pt x="7863536" y="1684397"/>
                </a:cubicBezTo>
                <a:cubicBezTo>
                  <a:pt x="7863536" y="1676822"/>
                  <a:pt x="7869677" y="1670681"/>
                  <a:pt x="7877252" y="1670681"/>
                </a:cubicBezTo>
                <a:close/>
                <a:moveTo>
                  <a:pt x="1929531" y="1670681"/>
                </a:moveTo>
                <a:cubicBezTo>
                  <a:pt x="1937110" y="1670681"/>
                  <a:pt x="1943245" y="1676822"/>
                  <a:pt x="1943245" y="1684397"/>
                </a:cubicBezTo>
                <a:cubicBezTo>
                  <a:pt x="1943245" y="1691972"/>
                  <a:pt x="1937110" y="1698113"/>
                  <a:pt x="1929531" y="1698113"/>
                </a:cubicBezTo>
                <a:cubicBezTo>
                  <a:pt x="1921956" y="1698113"/>
                  <a:pt x="1915813" y="1691972"/>
                  <a:pt x="1915813" y="1684397"/>
                </a:cubicBezTo>
                <a:cubicBezTo>
                  <a:pt x="1915813" y="1676822"/>
                  <a:pt x="1921956" y="1670681"/>
                  <a:pt x="1929531" y="1670681"/>
                </a:cubicBezTo>
                <a:close/>
                <a:moveTo>
                  <a:pt x="7982834" y="1670351"/>
                </a:moveTo>
                <a:cubicBezTo>
                  <a:pt x="7990409" y="1670351"/>
                  <a:pt x="7996550" y="1676492"/>
                  <a:pt x="7996550" y="1684067"/>
                </a:cubicBezTo>
                <a:cubicBezTo>
                  <a:pt x="7996550" y="1691642"/>
                  <a:pt x="7990409" y="1697783"/>
                  <a:pt x="7982834" y="1697783"/>
                </a:cubicBezTo>
                <a:cubicBezTo>
                  <a:pt x="7975259" y="1697783"/>
                  <a:pt x="7969118" y="1691642"/>
                  <a:pt x="7969118" y="1684067"/>
                </a:cubicBezTo>
                <a:cubicBezTo>
                  <a:pt x="7969118" y="1676492"/>
                  <a:pt x="7975259" y="1670351"/>
                  <a:pt x="7982834" y="1670351"/>
                </a:cubicBezTo>
                <a:close/>
                <a:moveTo>
                  <a:pt x="7930206" y="1670351"/>
                </a:moveTo>
                <a:cubicBezTo>
                  <a:pt x="7937781" y="1670351"/>
                  <a:pt x="7943922" y="1676492"/>
                  <a:pt x="7943922" y="1684067"/>
                </a:cubicBezTo>
                <a:cubicBezTo>
                  <a:pt x="7943922" y="1691642"/>
                  <a:pt x="7937781" y="1697783"/>
                  <a:pt x="7930206" y="1697783"/>
                </a:cubicBezTo>
                <a:cubicBezTo>
                  <a:pt x="7922631" y="1697783"/>
                  <a:pt x="7916490" y="1691642"/>
                  <a:pt x="7916490" y="1684067"/>
                </a:cubicBezTo>
                <a:cubicBezTo>
                  <a:pt x="7916490" y="1676492"/>
                  <a:pt x="7922631" y="1670351"/>
                  <a:pt x="7930206" y="1670351"/>
                </a:cubicBezTo>
                <a:close/>
                <a:moveTo>
                  <a:pt x="5174099" y="1670351"/>
                </a:moveTo>
                <a:cubicBezTo>
                  <a:pt x="5181674" y="1670351"/>
                  <a:pt x="5187815" y="1676492"/>
                  <a:pt x="5187815" y="1684067"/>
                </a:cubicBezTo>
                <a:cubicBezTo>
                  <a:pt x="5187815" y="1691642"/>
                  <a:pt x="5181674" y="1697783"/>
                  <a:pt x="5174099" y="1697783"/>
                </a:cubicBezTo>
                <a:cubicBezTo>
                  <a:pt x="5166524" y="1697783"/>
                  <a:pt x="5160383" y="1691642"/>
                  <a:pt x="5160383" y="1684067"/>
                </a:cubicBezTo>
                <a:cubicBezTo>
                  <a:pt x="5160383" y="1676492"/>
                  <a:pt x="5166524" y="1670351"/>
                  <a:pt x="5174099" y="1670351"/>
                </a:cubicBezTo>
                <a:close/>
                <a:moveTo>
                  <a:pt x="4632921" y="1670351"/>
                </a:moveTo>
                <a:cubicBezTo>
                  <a:pt x="4640496" y="1670351"/>
                  <a:pt x="4646637" y="1676492"/>
                  <a:pt x="4646637" y="1684067"/>
                </a:cubicBezTo>
                <a:cubicBezTo>
                  <a:pt x="4646637" y="1691642"/>
                  <a:pt x="4640496" y="1697783"/>
                  <a:pt x="4632921" y="1697783"/>
                </a:cubicBezTo>
                <a:cubicBezTo>
                  <a:pt x="4625346" y="1697783"/>
                  <a:pt x="4619205" y="1691642"/>
                  <a:pt x="4619205" y="1684067"/>
                </a:cubicBezTo>
                <a:cubicBezTo>
                  <a:pt x="4619205" y="1676492"/>
                  <a:pt x="4625346" y="1670351"/>
                  <a:pt x="4632921" y="1670351"/>
                </a:cubicBezTo>
                <a:close/>
                <a:moveTo>
                  <a:pt x="1823948" y="1670351"/>
                </a:moveTo>
                <a:cubicBezTo>
                  <a:pt x="1831518" y="1670351"/>
                  <a:pt x="1837664" y="1676492"/>
                  <a:pt x="1837664" y="1684067"/>
                </a:cubicBezTo>
                <a:cubicBezTo>
                  <a:pt x="1837664" y="1691642"/>
                  <a:pt x="1831518" y="1697783"/>
                  <a:pt x="1823948" y="1697783"/>
                </a:cubicBezTo>
                <a:cubicBezTo>
                  <a:pt x="1816369" y="1697783"/>
                  <a:pt x="1810228" y="1691642"/>
                  <a:pt x="1810228" y="1684067"/>
                </a:cubicBezTo>
                <a:cubicBezTo>
                  <a:pt x="1810228" y="1676492"/>
                  <a:pt x="1816369" y="1670351"/>
                  <a:pt x="1823948" y="1670351"/>
                </a:cubicBezTo>
                <a:close/>
                <a:moveTo>
                  <a:pt x="8035461" y="1670018"/>
                </a:moveTo>
                <a:cubicBezTo>
                  <a:pt x="8043036" y="1670018"/>
                  <a:pt x="8049177" y="1676159"/>
                  <a:pt x="8049177" y="1683734"/>
                </a:cubicBezTo>
                <a:cubicBezTo>
                  <a:pt x="8049177" y="1691309"/>
                  <a:pt x="8043036" y="1697450"/>
                  <a:pt x="8035461" y="1697450"/>
                </a:cubicBezTo>
                <a:cubicBezTo>
                  <a:pt x="8027886" y="1697450"/>
                  <a:pt x="8021745" y="1691309"/>
                  <a:pt x="8021745" y="1683734"/>
                </a:cubicBezTo>
                <a:cubicBezTo>
                  <a:pt x="8021745" y="1676159"/>
                  <a:pt x="8027886" y="1670018"/>
                  <a:pt x="8035461" y="1670018"/>
                </a:cubicBezTo>
                <a:close/>
                <a:moveTo>
                  <a:pt x="8088089" y="1669687"/>
                </a:moveTo>
                <a:cubicBezTo>
                  <a:pt x="8095664" y="1669687"/>
                  <a:pt x="8101805" y="1675828"/>
                  <a:pt x="8101805" y="1683403"/>
                </a:cubicBezTo>
                <a:cubicBezTo>
                  <a:pt x="8101805" y="1690978"/>
                  <a:pt x="8095664" y="1697119"/>
                  <a:pt x="8088089" y="1697119"/>
                </a:cubicBezTo>
                <a:cubicBezTo>
                  <a:pt x="8080514" y="1697119"/>
                  <a:pt x="8074373" y="1690978"/>
                  <a:pt x="8074373" y="1683403"/>
                </a:cubicBezTo>
                <a:cubicBezTo>
                  <a:pt x="8074373" y="1675828"/>
                  <a:pt x="8080514" y="1669687"/>
                  <a:pt x="8088089" y="1669687"/>
                </a:cubicBezTo>
                <a:close/>
                <a:moveTo>
                  <a:pt x="1718696" y="1669687"/>
                </a:moveTo>
                <a:cubicBezTo>
                  <a:pt x="1726268" y="1669687"/>
                  <a:pt x="1732412" y="1675828"/>
                  <a:pt x="1732412" y="1683403"/>
                </a:cubicBezTo>
                <a:cubicBezTo>
                  <a:pt x="1732412" y="1690978"/>
                  <a:pt x="1726268" y="1697119"/>
                  <a:pt x="1718696" y="1697119"/>
                </a:cubicBezTo>
                <a:cubicBezTo>
                  <a:pt x="1711119" y="1697119"/>
                  <a:pt x="1704974" y="1690978"/>
                  <a:pt x="1704974" y="1683403"/>
                </a:cubicBezTo>
                <a:cubicBezTo>
                  <a:pt x="1704974" y="1675828"/>
                  <a:pt x="1711119" y="1669687"/>
                  <a:pt x="1718696" y="1669687"/>
                </a:cubicBezTo>
                <a:close/>
                <a:moveTo>
                  <a:pt x="8193340" y="1669357"/>
                </a:moveTo>
                <a:cubicBezTo>
                  <a:pt x="8200915" y="1669357"/>
                  <a:pt x="8207056" y="1675498"/>
                  <a:pt x="8207056" y="1683073"/>
                </a:cubicBezTo>
                <a:cubicBezTo>
                  <a:pt x="8207056" y="1690648"/>
                  <a:pt x="8200915" y="1696789"/>
                  <a:pt x="8193340" y="1696789"/>
                </a:cubicBezTo>
                <a:cubicBezTo>
                  <a:pt x="8185765" y="1696789"/>
                  <a:pt x="8179624" y="1690648"/>
                  <a:pt x="8179624" y="1683073"/>
                </a:cubicBezTo>
                <a:cubicBezTo>
                  <a:pt x="8179624" y="1675498"/>
                  <a:pt x="8185765" y="1669357"/>
                  <a:pt x="8193340" y="1669357"/>
                </a:cubicBezTo>
                <a:close/>
                <a:moveTo>
                  <a:pt x="8140713" y="1669357"/>
                </a:moveTo>
                <a:cubicBezTo>
                  <a:pt x="8148288" y="1669357"/>
                  <a:pt x="8154429" y="1675498"/>
                  <a:pt x="8154429" y="1683073"/>
                </a:cubicBezTo>
                <a:cubicBezTo>
                  <a:pt x="8154429" y="1690648"/>
                  <a:pt x="8148288" y="1696789"/>
                  <a:pt x="8140713" y="1696789"/>
                </a:cubicBezTo>
                <a:cubicBezTo>
                  <a:pt x="8133138" y="1696789"/>
                  <a:pt x="8126997" y="1690648"/>
                  <a:pt x="8126997" y="1683073"/>
                </a:cubicBezTo>
                <a:cubicBezTo>
                  <a:pt x="8126997" y="1675498"/>
                  <a:pt x="8133138" y="1669357"/>
                  <a:pt x="8140713" y="1669357"/>
                </a:cubicBezTo>
                <a:close/>
                <a:moveTo>
                  <a:pt x="5403471" y="1669357"/>
                </a:moveTo>
                <a:cubicBezTo>
                  <a:pt x="5411046" y="1669357"/>
                  <a:pt x="5417187" y="1675498"/>
                  <a:pt x="5417187" y="1683073"/>
                </a:cubicBezTo>
                <a:cubicBezTo>
                  <a:pt x="5417187" y="1690648"/>
                  <a:pt x="5411046" y="1696789"/>
                  <a:pt x="5403471" y="1696789"/>
                </a:cubicBezTo>
                <a:cubicBezTo>
                  <a:pt x="5395896" y="1696789"/>
                  <a:pt x="5389755" y="1690648"/>
                  <a:pt x="5389755" y="1683073"/>
                </a:cubicBezTo>
                <a:cubicBezTo>
                  <a:pt x="5389755" y="1675498"/>
                  <a:pt x="5395896" y="1669357"/>
                  <a:pt x="5403471" y="1669357"/>
                </a:cubicBezTo>
                <a:close/>
                <a:moveTo>
                  <a:pt x="1613441" y="1669357"/>
                </a:moveTo>
                <a:cubicBezTo>
                  <a:pt x="1621017" y="1669357"/>
                  <a:pt x="1627153" y="1675498"/>
                  <a:pt x="1627153" y="1683073"/>
                </a:cubicBezTo>
                <a:cubicBezTo>
                  <a:pt x="1627153" y="1690648"/>
                  <a:pt x="1621017" y="1696789"/>
                  <a:pt x="1613441" y="1696789"/>
                </a:cubicBezTo>
                <a:cubicBezTo>
                  <a:pt x="1605863" y="1696789"/>
                  <a:pt x="1599718" y="1690648"/>
                  <a:pt x="1599718" y="1683073"/>
                </a:cubicBezTo>
                <a:cubicBezTo>
                  <a:pt x="1599718" y="1675498"/>
                  <a:pt x="1605863" y="1669357"/>
                  <a:pt x="1613441" y="1669357"/>
                </a:cubicBezTo>
                <a:close/>
                <a:moveTo>
                  <a:pt x="8245968" y="1669027"/>
                </a:moveTo>
                <a:cubicBezTo>
                  <a:pt x="8253543" y="1669027"/>
                  <a:pt x="8259684" y="1675168"/>
                  <a:pt x="8259684" y="1682743"/>
                </a:cubicBezTo>
                <a:cubicBezTo>
                  <a:pt x="8259684" y="1690318"/>
                  <a:pt x="8253543" y="1696459"/>
                  <a:pt x="8245968" y="1696459"/>
                </a:cubicBezTo>
                <a:cubicBezTo>
                  <a:pt x="8238393" y="1696459"/>
                  <a:pt x="8232252" y="1690318"/>
                  <a:pt x="8232252" y="1682743"/>
                </a:cubicBezTo>
                <a:cubicBezTo>
                  <a:pt x="8232252" y="1675168"/>
                  <a:pt x="8238393" y="1669027"/>
                  <a:pt x="8245968" y="1669027"/>
                </a:cubicBezTo>
                <a:close/>
                <a:moveTo>
                  <a:pt x="1508521" y="1669027"/>
                </a:moveTo>
                <a:cubicBezTo>
                  <a:pt x="1516096" y="1669027"/>
                  <a:pt x="1522233" y="1675168"/>
                  <a:pt x="1522233" y="1682743"/>
                </a:cubicBezTo>
                <a:cubicBezTo>
                  <a:pt x="1522233" y="1690318"/>
                  <a:pt x="1516096" y="1696459"/>
                  <a:pt x="1508521" y="1696459"/>
                </a:cubicBezTo>
                <a:cubicBezTo>
                  <a:pt x="1500945" y="1696459"/>
                  <a:pt x="1494799" y="1690318"/>
                  <a:pt x="1494799" y="1682743"/>
                </a:cubicBezTo>
                <a:cubicBezTo>
                  <a:pt x="1494799" y="1675168"/>
                  <a:pt x="1500945" y="1669027"/>
                  <a:pt x="1508521" y="1669027"/>
                </a:cubicBezTo>
                <a:close/>
                <a:moveTo>
                  <a:pt x="8298595" y="1668697"/>
                </a:moveTo>
                <a:cubicBezTo>
                  <a:pt x="8306170" y="1668697"/>
                  <a:pt x="8312311" y="1674838"/>
                  <a:pt x="8312311" y="1682413"/>
                </a:cubicBezTo>
                <a:cubicBezTo>
                  <a:pt x="8312311" y="1689988"/>
                  <a:pt x="8306170" y="1696129"/>
                  <a:pt x="8298595" y="1696129"/>
                </a:cubicBezTo>
                <a:cubicBezTo>
                  <a:pt x="8291020" y="1696129"/>
                  <a:pt x="8284879" y="1689988"/>
                  <a:pt x="8284879" y="1682413"/>
                </a:cubicBezTo>
                <a:cubicBezTo>
                  <a:pt x="8284879" y="1674838"/>
                  <a:pt x="8291020" y="1668697"/>
                  <a:pt x="8298595" y="1668697"/>
                </a:cubicBezTo>
                <a:close/>
                <a:moveTo>
                  <a:pt x="8350889" y="1668694"/>
                </a:moveTo>
                <a:cubicBezTo>
                  <a:pt x="8358464" y="1668694"/>
                  <a:pt x="8364605" y="1674835"/>
                  <a:pt x="8364605" y="1682410"/>
                </a:cubicBezTo>
                <a:cubicBezTo>
                  <a:pt x="8364605" y="1689985"/>
                  <a:pt x="8358464" y="1696126"/>
                  <a:pt x="8350889" y="1696126"/>
                </a:cubicBezTo>
                <a:cubicBezTo>
                  <a:pt x="8343314" y="1696126"/>
                  <a:pt x="8337173" y="1689985"/>
                  <a:pt x="8337173" y="1682410"/>
                </a:cubicBezTo>
                <a:cubicBezTo>
                  <a:pt x="8337173" y="1674835"/>
                  <a:pt x="8343314" y="1668694"/>
                  <a:pt x="8350889" y="1668694"/>
                </a:cubicBezTo>
                <a:close/>
                <a:moveTo>
                  <a:pt x="5986004" y="1668694"/>
                </a:moveTo>
                <a:cubicBezTo>
                  <a:pt x="5993579" y="1668694"/>
                  <a:pt x="5999720" y="1674835"/>
                  <a:pt x="5999720" y="1682410"/>
                </a:cubicBezTo>
                <a:cubicBezTo>
                  <a:pt x="5999720" y="1689985"/>
                  <a:pt x="5993579" y="1696126"/>
                  <a:pt x="5986004" y="1696126"/>
                </a:cubicBezTo>
                <a:cubicBezTo>
                  <a:pt x="5978429" y="1696126"/>
                  <a:pt x="5972288" y="1689985"/>
                  <a:pt x="5972288" y="1682410"/>
                </a:cubicBezTo>
                <a:cubicBezTo>
                  <a:pt x="5972288" y="1674835"/>
                  <a:pt x="5978429" y="1668694"/>
                  <a:pt x="5986004" y="1668694"/>
                </a:cubicBezTo>
                <a:close/>
                <a:moveTo>
                  <a:pt x="8455810" y="1668363"/>
                </a:moveTo>
                <a:cubicBezTo>
                  <a:pt x="8463385" y="1668363"/>
                  <a:pt x="8469526" y="1674504"/>
                  <a:pt x="8469526" y="1682079"/>
                </a:cubicBezTo>
                <a:cubicBezTo>
                  <a:pt x="8469526" y="1689654"/>
                  <a:pt x="8463385" y="1695795"/>
                  <a:pt x="8455810" y="1695795"/>
                </a:cubicBezTo>
                <a:cubicBezTo>
                  <a:pt x="8448235" y="1695795"/>
                  <a:pt x="8442094" y="1689654"/>
                  <a:pt x="8442094" y="1682079"/>
                </a:cubicBezTo>
                <a:cubicBezTo>
                  <a:pt x="8442094" y="1674504"/>
                  <a:pt x="8448235" y="1668363"/>
                  <a:pt x="8455810" y="1668363"/>
                </a:cubicBezTo>
                <a:close/>
                <a:moveTo>
                  <a:pt x="8403516" y="1668363"/>
                </a:moveTo>
                <a:cubicBezTo>
                  <a:pt x="8411091" y="1668363"/>
                  <a:pt x="8417232" y="1674504"/>
                  <a:pt x="8417232" y="1682079"/>
                </a:cubicBezTo>
                <a:cubicBezTo>
                  <a:pt x="8417232" y="1689654"/>
                  <a:pt x="8411091" y="1695795"/>
                  <a:pt x="8403516" y="1695795"/>
                </a:cubicBezTo>
                <a:cubicBezTo>
                  <a:pt x="8395941" y="1695795"/>
                  <a:pt x="8389800" y="1689654"/>
                  <a:pt x="8389800" y="1682079"/>
                </a:cubicBezTo>
                <a:cubicBezTo>
                  <a:pt x="8389800" y="1674504"/>
                  <a:pt x="8395941" y="1668363"/>
                  <a:pt x="8403516" y="1668363"/>
                </a:cubicBezTo>
                <a:close/>
                <a:moveTo>
                  <a:pt x="1403595" y="1668363"/>
                </a:moveTo>
                <a:cubicBezTo>
                  <a:pt x="1411175" y="1668363"/>
                  <a:pt x="1417312" y="1674504"/>
                  <a:pt x="1417312" y="1682079"/>
                </a:cubicBezTo>
                <a:cubicBezTo>
                  <a:pt x="1417312" y="1689654"/>
                  <a:pt x="1411175" y="1695795"/>
                  <a:pt x="1403595" y="1695795"/>
                </a:cubicBezTo>
                <a:cubicBezTo>
                  <a:pt x="1396023" y="1695795"/>
                  <a:pt x="1389878" y="1689654"/>
                  <a:pt x="1389878" y="1682079"/>
                </a:cubicBezTo>
                <a:cubicBezTo>
                  <a:pt x="1389878" y="1674504"/>
                  <a:pt x="1396023" y="1668363"/>
                  <a:pt x="1403595" y="1668363"/>
                </a:cubicBezTo>
                <a:close/>
                <a:moveTo>
                  <a:pt x="1298675" y="1668033"/>
                </a:moveTo>
                <a:cubicBezTo>
                  <a:pt x="1306246" y="1668033"/>
                  <a:pt x="1312391" y="1674174"/>
                  <a:pt x="1312391" y="1681749"/>
                </a:cubicBezTo>
                <a:cubicBezTo>
                  <a:pt x="1312391" y="1689324"/>
                  <a:pt x="1306246" y="1695465"/>
                  <a:pt x="1298675" y="1695465"/>
                </a:cubicBezTo>
                <a:cubicBezTo>
                  <a:pt x="1291103" y="1695465"/>
                  <a:pt x="1284958" y="1689324"/>
                  <a:pt x="1284958" y="1681749"/>
                </a:cubicBezTo>
                <a:cubicBezTo>
                  <a:pt x="1284958" y="1674174"/>
                  <a:pt x="1291103" y="1668033"/>
                  <a:pt x="1298675" y="1668033"/>
                </a:cubicBezTo>
                <a:close/>
                <a:moveTo>
                  <a:pt x="1194075" y="1667703"/>
                </a:moveTo>
                <a:cubicBezTo>
                  <a:pt x="1201656" y="1667703"/>
                  <a:pt x="1207795" y="1673844"/>
                  <a:pt x="1207795" y="1681419"/>
                </a:cubicBezTo>
                <a:cubicBezTo>
                  <a:pt x="1207795" y="1688994"/>
                  <a:pt x="1201656" y="1695135"/>
                  <a:pt x="1194075" y="1695135"/>
                </a:cubicBezTo>
                <a:cubicBezTo>
                  <a:pt x="1186505" y="1695135"/>
                  <a:pt x="1180364" y="1688994"/>
                  <a:pt x="1180364" y="1681419"/>
                </a:cubicBezTo>
                <a:cubicBezTo>
                  <a:pt x="1180364" y="1673844"/>
                  <a:pt x="1186505" y="1667703"/>
                  <a:pt x="1194075" y="1667703"/>
                </a:cubicBezTo>
                <a:close/>
                <a:moveTo>
                  <a:pt x="6045911" y="1664725"/>
                </a:moveTo>
                <a:cubicBezTo>
                  <a:pt x="6053486" y="1664725"/>
                  <a:pt x="6059627" y="1670866"/>
                  <a:pt x="6059627" y="1678441"/>
                </a:cubicBezTo>
                <a:cubicBezTo>
                  <a:pt x="6059627" y="1686016"/>
                  <a:pt x="6053486" y="1692157"/>
                  <a:pt x="6045911" y="1692157"/>
                </a:cubicBezTo>
                <a:cubicBezTo>
                  <a:pt x="6038336" y="1692157"/>
                  <a:pt x="6032195" y="1686016"/>
                  <a:pt x="6032195" y="1678441"/>
                </a:cubicBezTo>
                <a:cubicBezTo>
                  <a:pt x="6032195" y="1670866"/>
                  <a:pt x="6038336" y="1664725"/>
                  <a:pt x="6045911" y="1664725"/>
                </a:cubicBezTo>
                <a:close/>
                <a:moveTo>
                  <a:pt x="5291599" y="1664392"/>
                </a:moveTo>
                <a:cubicBezTo>
                  <a:pt x="5299174" y="1664392"/>
                  <a:pt x="5305315" y="1670533"/>
                  <a:pt x="5305315" y="1678108"/>
                </a:cubicBezTo>
                <a:cubicBezTo>
                  <a:pt x="5305315" y="1685683"/>
                  <a:pt x="5299174" y="1691824"/>
                  <a:pt x="5291599" y="1691824"/>
                </a:cubicBezTo>
                <a:cubicBezTo>
                  <a:pt x="5284024" y="1691824"/>
                  <a:pt x="5277883" y="1685683"/>
                  <a:pt x="5277883" y="1678108"/>
                </a:cubicBezTo>
                <a:cubicBezTo>
                  <a:pt x="5277883" y="1670533"/>
                  <a:pt x="5284024" y="1664392"/>
                  <a:pt x="5291599" y="1664392"/>
                </a:cubicBezTo>
                <a:close/>
                <a:moveTo>
                  <a:pt x="5643420" y="1663398"/>
                </a:moveTo>
                <a:cubicBezTo>
                  <a:pt x="5650995" y="1663398"/>
                  <a:pt x="5657136" y="1669539"/>
                  <a:pt x="5657136" y="1677114"/>
                </a:cubicBezTo>
                <a:cubicBezTo>
                  <a:pt x="5657136" y="1684689"/>
                  <a:pt x="5650995" y="1690830"/>
                  <a:pt x="5643420" y="1690830"/>
                </a:cubicBezTo>
                <a:cubicBezTo>
                  <a:pt x="5635845" y="1690830"/>
                  <a:pt x="5629704" y="1684689"/>
                  <a:pt x="5629704" y="1677114"/>
                </a:cubicBezTo>
                <a:cubicBezTo>
                  <a:pt x="5629704" y="1669539"/>
                  <a:pt x="5635845" y="1663398"/>
                  <a:pt x="5643420" y="1663398"/>
                </a:cubicBezTo>
                <a:close/>
                <a:moveTo>
                  <a:pt x="6105158" y="1661414"/>
                </a:moveTo>
                <a:cubicBezTo>
                  <a:pt x="6112733" y="1661414"/>
                  <a:pt x="6118874" y="1667555"/>
                  <a:pt x="6118874" y="1675130"/>
                </a:cubicBezTo>
                <a:cubicBezTo>
                  <a:pt x="6118874" y="1682705"/>
                  <a:pt x="6112733" y="1688846"/>
                  <a:pt x="6105158" y="1688846"/>
                </a:cubicBezTo>
                <a:cubicBezTo>
                  <a:pt x="6097583" y="1688846"/>
                  <a:pt x="6091442" y="1682705"/>
                  <a:pt x="6091442" y="1675130"/>
                </a:cubicBezTo>
                <a:cubicBezTo>
                  <a:pt x="6091442" y="1667555"/>
                  <a:pt x="6097583" y="1661414"/>
                  <a:pt x="6105158" y="1661414"/>
                </a:cubicBezTo>
                <a:close/>
                <a:moveTo>
                  <a:pt x="3066058" y="1660753"/>
                </a:moveTo>
                <a:cubicBezTo>
                  <a:pt x="3073633" y="1660753"/>
                  <a:pt x="3079774" y="1666894"/>
                  <a:pt x="3079774" y="1674469"/>
                </a:cubicBezTo>
                <a:cubicBezTo>
                  <a:pt x="3079774" y="1682044"/>
                  <a:pt x="3073633" y="1688185"/>
                  <a:pt x="3066058" y="1688185"/>
                </a:cubicBezTo>
                <a:cubicBezTo>
                  <a:pt x="3058483" y="1688185"/>
                  <a:pt x="3052342" y="1682044"/>
                  <a:pt x="3052342" y="1674469"/>
                </a:cubicBezTo>
                <a:cubicBezTo>
                  <a:pt x="3052342" y="1666894"/>
                  <a:pt x="3058483" y="1660753"/>
                  <a:pt x="3066058" y="1660753"/>
                </a:cubicBezTo>
                <a:close/>
                <a:moveTo>
                  <a:pt x="2955917" y="1658766"/>
                </a:moveTo>
                <a:cubicBezTo>
                  <a:pt x="2963492" y="1658766"/>
                  <a:pt x="2969630" y="1664907"/>
                  <a:pt x="2969630" y="1672482"/>
                </a:cubicBezTo>
                <a:cubicBezTo>
                  <a:pt x="2969630" y="1680057"/>
                  <a:pt x="2963492" y="1686198"/>
                  <a:pt x="2955917" y="1686198"/>
                </a:cubicBezTo>
                <a:cubicBezTo>
                  <a:pt x="2948342" y="1686198"/>
                  <a:pt x="2942203" y="1680057"/>
                  <a:pt x="2942203" y="1672482"/>
                </a:cubicBezTo>
                <a:cubicBezTo>
                  <a:pt x="2942203" y="1664907"/>
                  <a:pt x="2948342" y="1658766"/>
                  <a:pt x="2955917" y="1658766"/>
                </a:cubicBezTo>
                <a:close/>
                <a:moveTo>
                  <a:pt x="6164075" y="1658436"/>
                </a:moveTo>
                <a:cubicBezTo>
                  <a:pt x="6171650" y="1658436"/>
                  <a:pt x="6177791" y="1664577"/>
                  <a:pt x="6177791" y="1672152"/>
                </a:cubicBezTo>
                <a:cubicBezTo>
                  <a:pt x="6177791" y="1679727"/>
                  <a:pt x="6171650" y="1685868"/>
                  <a:pt x="6164075" y="1685868"/>
                </a:cubicBezTo>
                <a:cubicBezTo>
                  <a:pt x="6156500" y="1685868"/>
                  <a:pt x="6150359" y="1679727"/>
                  <a:pt x="6150359" y="1672152"/>
                </a:cubicBezTo>
                <a:cubicBezTo>
                  <a:pt x="6150359" y="1664577"/>
                  <a:pt x="6156500" y="1658436"/>
                  <a:pt x="6164075" y="1658436"/>
                </a:cubicBezTo>
                <a:close/>
                <a:moveTo>
                  <a:pt x="2846692" y="1657112"/>
                </a:moveTo>
                <a:cubicBezTo>
                  <a:pt x="2854266" y="1657112"/>
                  <a:pt x="2860405" y="1663253"/>
                  <a:pt x="2860405" y="1670828"/>
                </a:cubicBezTo>
                <a:cubicBezTo>
                  <a:pt x="2860405" y="1678403"/>
                  <a:pt x="2854266" y="1684544"/>
                  <a:pt x="2846692" y="1684544"/>
                </a:cubicBezTo>
                <a:cubicBezTo>
                  <a:pt x="2839117" y="1684544"/>
                  <a:pt x="2832980" y="1678403"/>
                  <a:pt x="2832980" y="1670828"/>
                </a:cubicBezTo>
                <a:cubicBezTo>
                  <a:pt x="2832980" y="1663253"/>
                  <a:pt x="2839117" y="1657112"/>
                  <a:pt x="2846692" y="1657112"/>
                </a:cubicBezTo>
                <a:close/>
                <a:moveTo>
                  <a:pt x="5130392" y="1656448"/>
                </a:moveTo>
                <a:cubicBezTo>
                  <a:pt x="5137967" y="1656448"/>
                  <a:pt x="5144108" y="1662589"/>
                  <a:pt x="5144108" y="1670164"/>
                </a:cubicBezTo>
                <a:cubicBezTo>
                  <a:pt x="5144108" y="1677739"/>
                  <a:pt x="5137967" y="1683880"/>
                  <a:pt x="5130392" y="1683880"/>
                </a:cubicBezTo>
                <a:cubicBezTo>
                  <a:pt x="5122817" y="1683880"/>
                  <a:pt x="5116676" y="1677739"/>
                  <a:pt x="5116676" y="1670164"/>
                </a:cubicBezTo>
                <a:cubicBezTo>
                  <a:pt x="5116676" y="1662589"/>
                  <a:pt x="5122817" y="1656448"/>
                  <a:pt x="5130392" y="1656448"/>
                </a:cubicBezTo>
                <a:close/>
                <a:moveTo>
                  <a:pt x="4676628" y="1656448"/>
                </a:moveTo>
                <a:cubicBezTo>
                  <a:pt x="4684203" y="1656448"/>
                  <a:pt x="4690344" y="1662589"/>
                  <a:pt x="4690344" y="1670164"/>
                </a:cubicBezTo>
                <a:cubicBezTo>
                  <a:pt x="4690344" y="1677739"/>
                  <a:pt x="4684203" y="1683880"/>
                  <a:pt x="4676628" y="1683880"/>
                </a:cubicBezTo>
                <a:cubicBezTo>
                  <a:pt x="4669053" y="1683880"/>
                  <a:pt x="4662912" y="1677739"/>
                  <a:pt x="4662912" y="1670164"/>
                </a:cubicBezTo>
                <a:cubicBezTo>
                  <a:pt x="4662912" y="1662589"/>
                  <a:pt x="4669053" y="1656448"/>
                  <a:pt x="4676628" y="1656448"/>
                </a:cubicBezTo>
                <a:close/>
                <a:moveTo>
                  <a:pt x="6222329" y="1655788"/>
                </a:moveTo>
                <a:cubicBezTo>
                  <a:pt x="6229904" y="1655788"/>
                  <a:pt x="6236045" y="1661929"/>
                  <a:pt x="6236045" y="1669504"/>
                </a:cubicBezTo>
                <a:cubicBezTo>
                  <a:pt x="6236045" y="1677079"/>
                  <a:pt x="6229904" y="1683220"/>
                  <a:pt x="6222329" y="1683220"/>
                </a:cubicBezTo>
                <a:cubicBezTo>
                  <a:pt x="6214754" y="1683220"/>
                  <a:pt x="6208613" y="1677079"/>
                  <a:pt x="6208613" y="1669504"/>
                </a:cubicBezTo>
                <a:cubicBezTo>
                  <a:pt x="6208613" y="1661929"/>
                  <a:pt x="6214754" y="1655788"/>
                  <a:pt x="6222329" y="1655788"/>
                </a:cubicBezTo>
                <a:close/>
                <a:moveTo>
                  <a:pt x="2737803" y="1655458"/>
                </a:moveTo>
                <a:cubicBezTo>
                  <a:pt x="2745378" y="1655458"/>
                  <a:pt x="2751518" y="1661599"/>
                  <a:pt x="2751518" y="1669174"/>
                </a:cubicBezTo>
                <a:cubicBezTo>
                  <a:pt x="2751518" y="1676749"/>
                  <a:pt x="2745378" y="1682890"/>
                  <a:pt x="2737803" y="1682890"/>
                </a:cubicBezTo>
                <a:cubicBezTo>
                  <a:pt x="2730225" y="1682890"/>
                  <a:pt x="2724082" y="1676749"/>
                  <a:pt x="2724082" y="1669174"/>
                </a:cubicBezTo>
                <a:cubicBezTo>
                  <a:pt x="2724082" y="1661599"/>
                  <a:pt x="2730225" y="1655458"/>
                  <a:pt x="2737803" y="1655458"/>
                </a:cubicBezTo>
                <a:close/>
                <a:moveTo>
                  <a:pt x="5708307" y="1655124"/>
                </a:moveTo>
                <a:cubicBezTo>
                  <a:pt x="5715882" y="1655124"/>
                  <a:pt x="5722023" y="1661265"/>
                  <a:pt x="5722023" y="1668840"/>
                </a:cubicBezTo>
                <a:cubicBezTo>
                  <a:pt x="5722023" y="1676415"/>
                  <a:pt x="5715882" y="1682556"/>
                  <a:pt x="5708307" y="1682556"/>
                </a:cubicBezTo>
                <a:cubicBezTo>
                  <a:pt x="5700732" y="1682556"/>
                  <a:pt x="5694591" y="1676415"/>
                  <a:pt x="5694591" y="1668840"/>
                </a:cubicBezTo>
                <a:cubicBezTo>
                  <a:pt x="5694591" y="1661265"/>
                  <a:pt x="5700732" y="1655124"/>
                  <a:pt x="5708307" y="1655124"/>
                </a:cubicBezTo>
                <a:close/>
                <a:moveTo>
                  <a:pt x="5473625" y="1655124"/>
                </a:moveTo>
                <a:cubicBezTo>
                  <a:pt x="5481200" y="1655124"/>
                  <a:pt x="5487341" y="1661265"/>
                  <a:pt x="5487341" y="1668840"/>
                </a:cubicBezTo>
                <a:cubicBezTo>
                  <a:pt x="5487341" y="1676415"/>
                  <a:pt x="5481200" y="1682556"/>
                  <a:pt x="5473625" y="1682556"/>
                </a:cubicBezTo>
                <a:cubicBezTo>
                  <a:pt x="5466050" y="1682556"/>
                  <a:pt x="5459909" y="1676415"/>
                  <a:pt x="5459909" y="1668840"/>
                </a:cubicBezTo>
                <a:cubicBezTo>
                  <a:pt x="5459909" y="1661265"/>
                  <a:pt x="5466050" y="1655124"/>
                  <a:pt x="5473625" y="1655124"/>
                </a:cubicBezTo>
                <a:close/>
                <a:moveTo>
                  <a:pt x="4535960" y="1654464"/>
                </a:moveTo>
                <a:cubicBezTo>
                  <a:pt x="4543535" y="1654464"/>
                  <a:pt x="4549676" y="1660605"/>
                  <a:pt x="4549676" y="1668180"/>
                </a:cubicBezTo>
                <a:cubicBezTo>
                  <a:pt x="4549676" y="1675755"/>
                  <a:pt x="4543535" y="1681896"/>
                  <a:pt x="4535960" y="1681896"/>
                </a:cubicBezTo>
                <a:cubicBezTo>
                  <a:pt x="4528385" y="1681896"/>
                  <a:pt x="4522244" y="1675755"/>
                  <a:pt x="4522244" y="1668180"/>
                </a:cubicBezTo>
                <a:cubicBezTo>
                  <a:pt x="4522244" y="1660605"/>
                  <a:pt x="4528385" y="1654464"/>
                  <a:pt x="4535960" y="1654464"/>
                </a:cubicBezTo>
                <a:close/>
                <a:moveTo>
                  <a:pt x="2629567" y="1654130"/>
                </a:moveTo>
                <a:cubicBezTo>
                  <a:pt x="2637142" y="1654130"/>
                  <a:pt x="2643279" y="1660271"/>
                  <a:pt x="2643279" y="1667846"/>
                </a:cubicBezTo>
                <a:cubicBezTo>
                  <a:pt x="2643279" y="1675421"/>
                  <a:pt x="2637142" y="1681562"/>
                  <a:pt x="2629567" y="1681562"/>
                </a:cubicBezTo>
                <a:cubicBezTo>
                  <a:pt x="2621990" y="1681562"/>
                  <a:pt x="2615848" y="1675421"/>
                  <a:pt x="2615848" y="1667846"/>
                </a:cubicBezTo>
                <a:cubicBezTo>
                  <a:pt x="2615848" y="1660271"/>
                  <a:pt x="2621990" y="1654130"/>
                  <a:pt x="2629567" y="1654130"/>
                </a:cubicBezTo>
                <a:close/>
                <a:moveTo>
                  <a:pt x="6280248" y="1653470"/>
                </a:moveTo>
                <a:cubicBezTo>
                  <a:pt x="6287823" y="1653470"/>
                  <a:pt x="6293964" y="1659611"/>
                  <a:pt x="6293964" y="1667186"/>
                </a:cubicBezTo>
                <a:cubicBezTo>
                  <a:pt x="6293964" y="1674761"/>
                  <a:pt x="6287823" y="1680902"/>
                  <a:pt x="6280248" y="1680902"/>
                </a:cubicBezTo>
                <a:cubicBezTo>
                  <a:pt x="6272673" y="1680902"/>
                  <a:pt x="6266532" y="1674761"/>
                  <a:pt x="6266532" y="1667186"/>
                </a:cubicBezTo>
                <a:cubicBezTo>
                  <a:pt x="6266532" y="1659611"/>
                  <a:pt x="6272673" y="1653470"/>
                  <a:pt x="6280248" y="1653470"/>
                </a:cubicBezTo>
                <a:close/>
                <a:moveTo>
                  <a:pt x="2521994" y="1653140"/>
                </a:moveTo>
                <a:cubicBezTo>
                  <a:pt x="2529564" y="1653140"/>
                  <a:pt x="2535706" y="1659281"/>
                  <a:pt x="2535706" y="1666856"/>
                </a:cubicBezTo>
                <a:cubicBezTo>
                  <a:pt x="2535706" y="1674431"/>
                  <a:pt x="2529564" y="1680572"/>
                  <a:pt x="2521994" y="1680572"/>
                </a:cubicBezTo>
                <a:cubicBezTo>
                  <a:pt x="2514418" y="1680572"/>
                  <a:pt x="2508277" y="1674431"/>
                  <a:pt x="2508277" y="1666856"/>
                </a:cubicBezTo>
                <a:cubicBezTo>
                  <a:pt x="2508277" y="1659281"/>
                  <a:pt x="2514418" y="1653140"/>
                  <a:pt x="2521994" y="1653140"/>
                </a:cubicBezTo>
                <a:close/>
                <a:moveTo>
                  <a:pt x="2414757" y="1652146"/>
                </a:moveTo>
                <a:cubicBezTo>
                  <a:pt x="2422332" y="1652146"/>
                  <a:pt x="2428472" y="1658287"/>
                  <a:pt x="2428472" y="1665862"/>
                </a:cubicBezTo>
                <a:cubicBezTo>
                  <a:pt x="2428472" y="1673437"/>
                  <a:pt x="2422332" y="1679578"/>
                  <a:pt x="2414757" y="1679578"/>
                </a:cubicBezTo>
                <a:cubicBezTo>
                  <a:pt x="2407182" y="1679578"/>
                  <a:pt x="2401038" y="1673437"/>
                  <a:pt x="2401038" y="1665862"/>
                </a:cubicBezTo>
                <a:cubicBezTo>
                  <a:pt x="2401038" y="1658287"/>
                  <a:pt x="2407182" y="1652146"/>
                  <a:pt x="2414757" y="1652146"/>
                </a:cubicBezTo>
                <a:close/>
                <a:moveTo>
                  <a:pt x="6337841" y="1651152"/>
                </a:moveTo>
                <a:cubicBezTo>
                  <a:pt x="6345416" y="1651152"/>
                  <a:pt x="6351557" y="1657293"/>
                  <a:pt x="6351557" y="1664868"/>
                </a:cubicBezTo>
                <a:cubicBezTo>
                  <a:pt x="6351557" y="1672443"/>
                  <a:pt x="6345416" y="1678584"/>
                  <a:pt x="6337841" y="1678584"/>
                </a:cubicBezTo>
                <a:cubicBezTo>
                  <a:pt x="6330266" y="1678584"/>
                  <a:pt x="6324125" y="1672443"/>
                  <a:pt x="6324125" y="1664868"/>
                </a:cubicBezTo>
                <a:cubicBezTo>
                  <a:pt x="6324125" y="1657293"/>
                  <a:pt x="6330266" y="1651152"/>
                  <a:pt x="6337841" y="1651152"/>
                </a:cubicBezTo>
                <a:close/>
                <a:moveTo>
                  <a:pt x="2307520" y="1651152"/>
                </a:moveTo>
                <a:cubicBezTo>
                  <a:pt x="2315093" y="1651152"/>
                  <a:pt x="2321236" y="1657293"/>
                  <a:pt x="2321236" y="1664868"/>
                </a:cubicBezTo>
                <a:cubicBezTo>
                  <a:pt x="2321236" y="1672443"/>
                  <a:pt x="2315093" y="1678584"/>
                  <a:pt x="2307520" y="1678584"/>
                </a:cubicBezTo>
                <a:cubicBezTo>
                  <a:pt x="2299941" y="1678584"/>
                  <a:pt x="2293800" y="1672443"/>
                  <a:pt x="2293800" y="1664868"/>
                </a:cubicBezTo>
                <a:cubicBezTo>
                  <a:pt x="2293800" y="1657293"/>
                  <a:pt x="2299941" y="1651152"/>
                  <a:pt x="2307520" y="1651152"/>
                </a:cubicBezTo>
                <a:close/>
                <a:moveTo>
                  <a:pt x="2200936" y="1650162"/>
                </a:moveTo>
                <a:cubicBezTo>
                  <a:pt x="2208512" y="1650162"/>
                  <a:pt x="2214656" y="1656303"/>
                  <a:pt x="2214656" y="1663878"/>
                </a:cubicBezTo>
                <a:cubicBezTo>
                  <a:pt x="2214656" y="1671453"/>
                  <a:pt x="2208512" y="1677594"/>
                  <a:pt x="2200936" y="1677594"/>
                </a:cubicBezTo>
                <a:cubicBezTo>
                  <a:pt x="2193365" y="1677594"/>
                  <a:pt x="2187222" y="1671453"/>
                  <a:pt x="2187222" y="1663878"/>
                </a:cubicBezTo>
                <a:cubicBezTo>
                  <a:pt x="2187222" y="1656303"/>
                  <a:pt x="2193365" y="1650162"/>
                  <a:pt x="2200936" y="1650162"/>
                </a:cubicBezTo>
                <a:close/>
                <a:moveTo>
                  <a:pt x="2094693" y="1649498"/>
                </a:moveTo>
                <a:cubicBezTo>
                  <a:pt x="2102267" y="1649498"/>
                  <a:pt x="2108412" y="1655639"/>
                  <a:pt x="2108412" y="1663214"/>
                </a:cubicBezTo>
                <a:cubicBezTo>
                  <a:pt x="2108412" y="1670789"/>
                  <a:pt x="2102267" y="1676930"/>
                  <a:pt x="2094693" y="1676930"/>
                </a:cubicBezTo>
                <a:cubicBezTo>
                  <a:pt x="2087118" y="1676930"/>
                  <a:pt x="2080976" y="1670789"/>
                  <a:pt x="2080976" y="1663214"/>
                </a:cubicBezTo>
                <a:cubicBezTo>
                  <a:pt x="2080976" y="1655639"/>
                  <a:pt x="2087118" y="1649498"/>
                  <a:pt x="2094693" y="1649498"/>
                </a:cubicBezTo>
                <a:close/>
                <a:moveTo>
                  <a:pt x="6394771" y="1649168"/>
                </a:moveTo>
                <a:cubicBezTo>
                  <a:pt x="6402346" y="1649168"/>
                  <a:pt x="6408487" y="1655309"/>
                  <a:pt x="6408487" y="1662884"/>
                </a:cubicBezTo>
                <a:cubicBezTo>
                  <a:pt x="6408487" y="1670459"/>
                  <a:pt x="6402346" y="1676600"/>
                  <a:pt x="6394771" y="1676600"/>
                </a:cubicBezTo>
                <a:cubicBezTo>
                  <a:pt x="6387196" y="1676600"/>
                  <a:pt x="6381055" y="1670459"/>
                  <a:pt x="6381055" y="1662884"/>
                </a:cubicBezTo>
                <a:cubicBezTo>
                  <a:pt x="6381055" y="1655309"/>
                  <a:pt x="6387196" y="1649168"/>
                  <a:pt x="6394771" y="1649168"/>
                </a:cubicBezTo>
                <a:close/>
                <a:moveTo>
                  <a:pt x="1988445" y="1648835"/>
                </a:moveTo>
                <a:cubicBezTo>
                  <a:pt x="1996014" y="1648835"/>
                  <a:pt x="2002160" y="1654976"/>
                  <a:pt x="2002160" y="1662551"/>
                </a:cubicBezTo>
                <a:cubicBezTo>
                  <a:pt x="2002160" y="1670126"/>
                  <a:pt x="1996014" y="1676267"/>
                  <a:pt x="1988445" y="1676267"/>
                </a:cubicBezTo>
                <a:cubicBezTo>
                  <a:pt x="1980868" y="1676267"/>
                  <a:pt x="1974731" y="1670126"/>
                  <a:pt x="1974731" y="1662551"/>
                </a:cubicBezTo>
                <a:cubicBezTo>
                  <a:pt x="1974731" y="1654976"/>
                  <a:pt x="1980868" y="1648835"/>
                  <a:pt x="1988445" y="1648835"/>
                </a:cubicBezTo>
                <a:close/>
                <a:moveTo>
                  <a:pt x="5772186" y="1648174"/>
                </a:moveTo>
                <a:cubicBezTo>
                  <a:pt x="5779761" y="1648174"/>
                  <a:pt x="5785902" y="1654315"/>
                  <a:pt x="5785902" y="1661890"/>
                </a:cubicBezTo>
                <a:cubicBezTo>
                  <a:pt x="5785902" y="1669465"/>
                  <a:pt x="5779761" y="1675606"/>
                  <a:pt x="5772186" y="1675606"/>
                </a:cubicBezTo>
                <a:cubicBezTo>
                  <a:pt x="5764611" y="1675606"/>
                  <a:pt x="5758470" y="1669465"/>
                  <a:pt x="5758470" y="1661890"/>
                </a:cubicBezTo>
                <a:cubicBezTo>
                  <a:pt x="5758470" y="1654315"/>
                  <a:pt x="5764611" y="1648174"/>
                  <a:pt x="5772186" y="1648174"/>
                </a:cubicBezTo>
                <a:close/>
                <a:moveTo>
                  <a:pt x="1882531" y="1648174"/>
                </a:moveTo>
                <a:cubicBezTo>
                  <a:pt x="1890101" y="1648174"/>
                  <a:pt x="1896245" y="1654315"/>
                  <a:pt x="1896245" y="1661890"/>
                </a:cubicBezTo>
                <a:cubicBezTo>
                  <a:pt x="1896245" y="1669465"/>
                  <a:pt x="1890101" y="1675606"/>
                  <a:pt x="1882531" y="1675606"/>
                </a:cubicBezTo>
                <a:cubicBezTo>
                  <a:pt x="1874956" y="1675606"/>
                  <a:pt x="1868815" y="1669465"/>
                  <a:pt x="1868815" y="1661890"/>
                </a:cubicBezTo>
                <a:cubicBezTo>
                  <a:pt x="1868815" y="1654315"/>
                  <a:pt x="1874956" y="1648174"/>
                  <a:pt x="1882531" y="1648174"/>
                </a:cubicBezTo>
                <a:close/>
                <a:moveTo>
                  <a:pt x="1776944" y="1647514"/>
                </a:moveTo>
                <a:cubicBezTo>
                  <a:pt x="1784526" y="1647514"/>
                  <a:pt x="1790664" y="1653655"/>
                  <a:pt x="1790664" y="1661230"/>
                </a:cubicBezTo>
                <a:cubicBezTo>
                  <a:pt x="1790664" y="1668805"/>
                  <a:pt x="1784526" y="1674946"/>
                  <a:pt x="1776944" y="1674946"/>
                </a:cubicBezTo>
                <a:cubicBezTo>
                  <a:pt x="1769369" y="1674946"/>
                  <a:pt x="1763231" y="1668805"/>
                  <a:pt x="1763231" y="1661230"/>
                </a:cubicBezTo>
                <a:cubicBezTo>
                  <a:pt x="1763231" y="1653655"/>
                  <a:pt x="1769369" y="1647514"/>
                  <a:pt x="1776944" y="1647514"/>
                </a:cubicBezTo>
                <a:close/>
                <a:moveTo>
                  <a:pt x="6451700" y="1647180"/>
                </a:moveTo>
                <a:cubicBezTo>
                  <a:pt x="6459275" y="1647180"/>
                  <a:pt x="6465416" y="1653321"/>
                  <a:pt x="6465416" y="1660896"/>
                </a:cubicBezTo>
                <a:cubicBezTo>
                  <a:pt x="6465416" y="1668471"/>
                  <a:pt x="6459275" y="1674612"/>
                  <a:pt x="6451700" y="1674612"/>
                </a:cubicBezTo>
                <a:cubicBezTo>
                  <a:pt x="6444125" y="1674612"/>
                  <a:pt x="6437984" y="1668471"/>
                  <a:pt x="6437984" y="1660896"/>
                </a:cubicBezTo>
                <a:cubicBezTo>
                  <a:pt x="6437984" y="1653321"/>
                  <a:pt x="6444125" y="1647180"/>
                  <a:pt x="6451700" y="1647180"/>
                </a:cubicBezTo>
                <a:close/>
                <a:moveTo>
                  <a:pt x="1671361" y="1647180"/>
                </a:moveTo>
                <a:cubicBezTo>
                  <a:pt x="1678940" y="1647180"/>
                  <a:pt x="1685075" y="1653321"/>
                  <a:pt x="1685075" y="1660896"/>
                </a:cubicBezTo>
                <a:cubicBezTo>
                  <a:pt x="1685075" y="1668471"/>
                  <a:pt x="1678940" y="1674612"/>
                  <a:pt x="1671361" y="1674612"/>
                </a:cubicBezTo>
                <a:cubicBezTo>
                  <a:pt x="1663782" y="1674612"/>
                  <a:pt x="1657648" y="1668471"/>
                  <a:pt x="1657648" y="1660896"/>
                </a:cubicBezTo>
                <a:cubicBezTo>
                  <a:pt x="1657648" y="1653321"/>
                  <a:pt x="1663782" y="1647180"/>
                  <a:pt x="1671361" y="1647180"/>
                </a:cubicBezTo>
                <a:close/>
                <a:moveTo>
                  <a:pt x="1566111" y="1646850"/>
                </a:moveTo>
                <a:cubicBezTo>
                  <a:pt x="1573685" y="1646850"/>
                  <a:pt x="1579829" y="1652991"/>
                  <a:pt x="1579829" y="1660566"/>
                </a:cubicBezTo>
                <a:cubicBezTo>
                  <a:pt x="1579829" y="1668141"/>
                  <a:pt x="1573685" y="1674282"/>
                  <a:pt x="1566111" y="1674282"/>
                </a:cubicBezTo>
                <a:cubicBezTo>
                  <a:pt x="1558535" y="1674282"/>
                  <a:pt x="1552397" y="1668141"/>
                  <a:pt x="1552397" y="1660566"/>
                </a:cubicBezTo>
                <a:cubicBezTo>
                  <a:pt x="1552397" y="1652991"/>
                  <a:pt x="1558535" y="1646850"/>
                  <a:pt x="1566111" y="1646850"/>
                </a:cubicBezTo>
                <a:close/>
                <a:moveTo>
                  <a:pt x="1461185" y="1646190"/>
                </a:moveTo>
                <a:cubicBezTo>
                  <a:pt x="1468761" y="1646190"/>
                  <a:pt x="1474898" y="1652331"/>
                  <a:pt x="1474898" y="1659906"/>
                </a:cubicBezTo>
                <a:cubicBezTo>
                  <a:pt x="1474898" y="1667481"/>
                  <a:pt x="1468761" y="1673622"/>
                  <a:pt x="1461185" y="1673622"/>
                </a:cubicBezTo>
                <a:cubicBezTo>
                  <a:pt x="1453607" y="1673622"/>
                  <a:pt x="1447469" y="1667481"/>
                  <a:pt x="1447469" y="1659906"/>
                </a:cubicBezTo>
                <a:cubicBezTo>
                  <a:pt x="1447469" y="1652331"/>
                  <a:pt x="1453607" y="1646190"/>
                  <a:pt x="1461185" y="1646190"/>
                </a:cubicBezTo>
                <a:close/>
                <a:moveTo>
                  <a:pt x="1355935" y="1645857"/>
                </a:moveTo>
                <a:cubicBezTo>
                  <a:pt x="1363510" y="1645857"/>
                  <a:pt x="1369650" y="1651998"/>
                  <a:pt x="1369650" y="1659573"/>
                </a:cubicBezTo>
                <a:cubicBezTo>
                  <a:pt x="1369650" y="1667148"/>
                  <a:pt x="1363510" y="1673289"/>
                  <a:pt x="1355935" y="1673289"/>
                </a:cubicBezTo>
                <a:cubicBezTo>
                  <a:pt x="1348360" y="1673289"/>
                  <a:pt x="1342216" y="1667148"/>
                  <a:pt x="1342216" y="1659573"/>
                </a:cubicBezTo>
                <a:cubicBezTo>
                  <a:pt x="1342216" y="1651998"/>
                  <a:pt x="1348360" y="1645857"/>
                  <a:pt x="1355935" y="1645857"/>
                </a:cubicBezTo>
                <a:close/>
                <a:moveTo>
                  <a:pt x="6508299" y="1645526"/>
                </a:moveTo>
                <a:cubicBezTo>
                  <a:pt x="6515874" y="1645526"/>
                  <a:pt x="6522015" y="1651667"/>
                  <a:pt x="6522015" y="1659242"/>
                </a:cubicBezTo>
                <a:cubicBezTo>
                  <a:pt x="6522015" y="1666817"/>
                  <a:pt x="6515874" y="1672958"/>
                  <a:pt x="6508299" y="1672958"/>
                </a:cubicBezTo>
                <a:cubicBezTo>
                  <a:pt x="6500724" y="1672958"/>
                  <a:pt x="6494583" y="1666817"/>
                  <a:pt x="6494583" y="1659242"/>
                </a:cubicBezTo>
                <a:cubicBezTo>
                  <a:pt x="6494583" y="1651667"/>
                  <a:pt x="6500724" y="1645526"/>
                  <a:pt x="6508299" y="1645526"/>
                </a:cubicBezTo>
                <a:close/>
                <a:moveTo>
                  <a:pt x="5364416" y="1645526"/>
                </a:moveTo>
                <a:cubicBezTo>
                  <a:pt x="5371991" y="1645526"/>
                  <a:pt x="5378132" y="1651667"/>
                  <a:pt x="5378132" y="1659242"/>
                </a:cubicBezTo>
                <a:cubicBezTo>
                  <a:pt x="5378132" y="1666817"/>
                  <a:pt x="5371991" y="1672958"/>
                  <a:pt x="5364416" y="1672958"/>
                </a:cubicBezTo>
                <a:cubicBezTo>
                  <a:pt x="5356841" y="1672958"/>
                  <a:pt x="5350700" y="1666817"/>
                  <a:pt x="5350700" y="1659242"/>
                </a:cubicBezTo>
                <a:cubicBezTo>
                  <a:pt x="5350700" y="1651667"/>
                  <a:pt x="5356841" y="1645526"/>
                  <a:pt x="5364416" y="1645526"/>
                </a:cubicBezTo>
                <a:close/>
                <a:moveTo>
                  <a:pt x="1251342" y="1645526"/>
                </a:moveTo>
                <a:cubicBezTo>
                  <a:pt x="1258916" y="1645526"/>
                  <a:pt x="1265058" y="1651667"/>
                  <a:pt x="1265058" y="1659242"/>
                </a:cubicBezTo>
                <a:cubicBezTo>
                  <a:pt x="1265058" y="1666817"/>
                  <a:pt x="1258916" y="1672958"/>
                  <a:pt x="1251342" y="1672958"/>
                </a:cubicBezTo>
                <a:cubicBezTo>
                  <a:pt x="1243768" y="1672958"/>
                  <a:pt x="1237627" y="1666817"/>
                  <a:pt x="1237627" y="1659242"/>
                </a:cubicBezTo>
                <a:cubicBezTo>
                  <a:pt x="1237627" y="1651667"/>
                  <a:pt x="1243768" y="1645526"/>
                  <a:pt x="1251342" y="1645526"/>
                </a:cubicBezTo>
                <a:close/>
                <a:moveTo>
                  <a:pt x="5249894" y="1645196"/>
                </a:moveTo>
                <a:cubicBezTo>
                  <a:pt x="5257469" y="1645196"/>
                  <a:pt x="5263610" y="1651337"/>
                  <a:pt x="5263610" y="1658912"/>
                </a:cubicBezTo>
                <a:cubicBezTo>
                  <a:pt x="5263610" y="1666487"/>
                  <a:pt x="5257469" y="1672628"/>
                  <a:pt x="5249894" y="1672628"/>
                </a:cubicBezTo>
                <a:cubicBezTo>
                  <a:pt x="5242319" y="1672628"/>
                  <a:pt x="5236178" y="1666487"/>
                  <a:pt x="5236178" y="1658912"/>
                </a:cubicBezTo>
                <a:cubicBezTo>
                  <a:pt x="5236178" y="1651337"/>
                  <a:pt x="5242319" y="1645196"/>
                  <a:pt x="5249894" y="1645196"/>
                </a:cubicBezTo>
                <a:close/>
                <a:moveTo>
                  <a:pt x="1146423" y="1645196"/>
                </a:moveTo>
                <a:cubicBezTo>
                  <a:pt x="1153999" y="1645196"/>
                  <a:pt x="1160137" y="1651337"/>
                  <a:pt x="1160137" y="1658912"/>
                </a:cubicBezTo>
                <a:cubicBezTo>
                  <a:pt x="1160137" y="1666487"/>
                  <a:pt x="1153999" y="1672628"/>
                  <a:pt x="1146423" y="1672628"/>
                </a:cubicBezTo>
                <a:cubicBezTo>
                  <a:pt x="1138848" y="1672628"/>
                  <a:pt x="1132706" y="1666487"/>
                  <a:pt x="1132706" y="1658912"/>
                </a:cubicBezTo>
                <a:cubicBezTo>
                  <a:pt x="1132706" y="1651337"/>
                  <a:pt x="1138848" y="1645196"/>
                  <a:pt x="1146423" y="1645196"/>
                </a:cubicBezTo>
                <a:close/>
                <a:moveTo>
                  <a:pt x="5085725" y="1644866"/>
                </a:moveTo>
                <a:cubicBezTo>
                  <a:pt x="5093300" y="1644866"/>
                  <a:pt x="5099441" y="1651007"/>
                  <a:pt x="5099441" y="1658582"/>
                </a:cubicBezTo>
                <a:cubicBezTo>
                  <a:pt x="5099441" y="1666157"/>
                  <a:pt x="5093300" y="1672298"/>
                  <a:pt x="5085725" y="1672298"/>
                </a:cubicBezTo>
                <a:cubicBezTo>
                  <a:pt x="5078150" y="1672298"/>
                  <a:pt x="5072009" y="1666157"/>
                  <a:pt x="5072009" y="1658582"/>
                </a:cubicBezTo>
                <a:cubicBezTo>
                  <a:pt x="5072009" y="1651007"/>
                  <a:pt x="5078150" y="1644866"/>
                  <a:pt x="5085725" y="1644866"/>
                </a:cubicBezTo>
                <a:close/>
                <a:moveTo>
                  <a:pt x="4720982" y="1644866"/>
                </a:moveTo>
                <a:cubicBezTo>
                  <a:pt x="4728557" y="1644866"/>
                  <a:pt x="4734698" y="1651007"/>
                  <a:pt x="4734698" y="1658582"/>
                </a:cubicBezTo>
                <a:cubicBezTo>
                  <a:pt x="4734698" y="1666157"/>
                  <a:pt x="4728557" y="1672298"/>
                  <a:pt x="4720982" y="1672298"/>
                </a:cubicBezTo>
                <a:cubicBezTo>
                  <a:pt x="4713407" y="1672298"/>
                  <a:pt x="4707266" y="1666157"/>
                  <a:pt x="4707266" y="1658582"/>
                </a:cubicBezTo>
                <a:cubicBezTo>
                  <a:pt x="4707266" y="1651007"/>
                  <a:pt x="4713407" y="1644866"/>
                  <a:pt x="4720982" y="1644866"/>
                </a:cubicBezTo>
                <a:close/>
                <a:moveTo>
                  <a:pt x="6564565" y="1643872"/>
                </a:moveTo>
                <a:cubicBezTo>
                  <a:pt x="6572140" y="1643872"/>
                  <a:pt x="6578281" y="1650013"/>
                  <a:pt x="6578281" y="1657588"/>
                </a:cubicBezTo>
                <a:cubicBezTo>
                  <a:pt x="6578281" y="1665163"/>
                  <a:pt x="6572140" y="1671304"/>
                  <a:pt x="6564565" y="1671304"/>
                </a:cubicBezTo>
                <a:cubicBezTo>
                  <a:pt x="6556990" y="1671304"/>
                  <a:pt x="6550849" y="1665163"/>
                  <a:pt x="6550849" y="1657588"/>
                </a:cubicBezTo>
                <a:cubicBezTo>
                  <a:pt x="6550849" y="1650013"/>
                  <a:pt x="6556990" y="1643872"/>
                  <a:pt x="6564565" y="1643872"/>
                </a:cubicBezTo>
                <a:close/>
                <a:moveTo>
                  <a:pt x="5542154" y="1642879"/>
                </a:moveTo>
                <a:cubicBezTo>
                  <a:pt x="5549729" y="1642879"/>
                  <a:pt x="5555870" y="1649020"/>
                  <a:pt x="5555870" y="1656595"/>
                </a:cubicBezTo>
                <a:cubicBezTo>
                  <a:pt x="5555870" y="1664170"/>
                  <a:pt x="5549729" y="1670311"/>
                  <a:pt x="5542154" y="1670311"/>
                </a:cubicBezTo>
                <a:cubicBezTo>
                  <a:pt x="5534579" y="1670311"/>
                  <a:pt x="5528438" y="1664170"/>
                  <a:pt x="5528438" y="1656595"/>
                </a:cubicBezTo>
                <a:cubicBezTo>
                  <a:pt x="5528438" y="1649020"/>
                  <a:pt x="5534579" y="1642879"/>
                  <a:pt x="5542154" y="1642879"/>
                </a:cubicBezTo>
                <a:close/>
                <a:moveTo>
                  <a:pt x="6620501" y="1642548"/>
                </a:moveTo>
                <a:cubicBezTo>
                  <a:pt x="6628076" y="1642548"/>
                  <a:pt x="6634217" y="1648689"/>
                  <a:pt x="6634217" y="1656264"/>
                </a:cubicBezTo>
                <a:cubicBezTo>
                  <a:pt x="6634217" y="1663839"/>
                  <a:pt x="6628076" y="1669980"/>
                  <a:pt x="6620501" y="1669980"/>
                </a:cubicBezTo>
                <a:cubicBezTo>
                  <a:pt x="6612926" y="1669980"/>
                  <a:pt x="6606785" y="1663839"/>
                  <a:pt x="6606785" y="1656264"/>
                </a:cubicBezTo>
                <a:cubicBezTo>
                  <a:pt x="6606785" y="1648689"/>
                  <a:pt x="6612926" y="1642548"/>
                  <a:pt x="6620501" y="1642548"/>
                </a:cubicBezTo>
                <a:close/>
                <a:moveTo>
                  <a:pt x="5835075" y="1642215"/>
                </a:moveTo>
                <a:cubicBezTo>
                  <a:pt x="5842650" y="1642215"/>
                  <a:pt x="5848791" y="1648356"/>
                  <a:pt x="5848791" y="1655931"/>
                </a:cubicBezTo>
                <a:cubicBezTo>
                  <a:pt x="5848791" y="1663506"/>
                  <a:pt x="5842650" y="1669647"/>
                  <a:pt x="5835075" y="1669647"/>
                </a:cubicBezTo>
                <a:cubicBezTo>
                  <a:pt x="5827500" y="1669647"/>
                  <a:pt x="5821359" y="1663506"/>
                  <a:pt x="5821359" y="1655931"/>
                </a:cubicBezTo>
                <a:cubicBezTo>
                  <a:pt x="5821359" y="1648356"/>
                  <a:pt x="5827500" y="1642215"/>
                  <a:pt x="5835075" y="1642215"/>
                </a:cubicBezTo>
                <a:close/>
                <a:moveTo>
                  <a:pt x="6676106" y="1641224"/>
                </a:moveTo>
                <a:cubicBezTo>
                  <a:pt x="6683681" y="1641224"/>
                  <a:pt x="6689822" y="1647365"/>
                  <a:pt x="6689822" y="1654940"/>
                </a:cubicBezTo>
                <a:cubicBezTo>
                  <a:pt x="6689822" y="1662515"/>
                  <a:pt x="6683681" y="1668656"/>
                  <a:pt x="6676106" y="1668656"/>
                </a:cubicBezTo>
                <a:cubicBezTo>
                  <a:pt x="6668531" y="1668656"/>
                  <a:pt x="6662390" y="1662515"/>
                  <a:pt x="6662390" y="1654940"/>
                </a:cubicBezTo>
                <a:cubicBezTo>
                  <a:pt x="6662390" y="1647365"/>
                  <a:pt x="6668531" y="1641224"/>
                  <a:pt x="6676106" y="1641224"/>
                </a:cubicBezTo>
                <a:close/>
                <a:moveTo>
                  <a:pt x="3130597" y="1641224"/>
                </a:moveTo>
                <a:cubicBezTo>
                  <a:pt x="3138172" y="1641224"/>
                  <a:pt x="3144313" y="1647365"/>
                  <a:pt x="3144313" y="1654940"/>
                </a:cubicBezTo>
                <a:cubicBezTo>
                  <a:pt x="3144313" y="1662515"/>
                  <a:pt x="3138172" y="1668656"/>
                  <a:pt x="3130597" y="1668656"/>
                </a:cubicBezTo>
                <a:cubicBezTo>
                  <a:pt x="3123022" y="1668656"/>
                  <a:pt x="3116881" y="1662515"/>
                  <a:pt x="3116881" y="1654940"/>
                </a:cubicBezTo>
                <a:cubicBezTo>
                  <a:pt x="3116881" y="1647365"/>
                  <a:pt x="3123022" y="1641224"/>
                  <a:pt x="3130597" y="1641224"/>
                </a:cubicBezTo>
                <a:close/>
                <a:moveTo>
                  <a:pt x="6731712" y="1639901"/>
                </a:moveTo>
                <a:cubicBezTo>
                  <a:pt x="6739287" y="1639901"/>
                  <a:pt x="6745428" y="1646042"/>
                  <a:pt x="6745428" y="1653617"/>
                </a:cubicBezTo>
                <a:cubicBezTo>
                  <a:pt x="6745428" y="1661192"/>
                  <a:pt x="6739287" y="1667333"/>
                  <a:pt x="6731712" y="1667333"/>
                </a:cubicBezTo>
                <a:cubicBezTo>
                  <a:pt x="6724137" y="1667333"/>
                  <a:pt x="6717996" y="1661192"/>
                  <a:pt x="6717996" y="1653617"/>
                </a:cubicBezTo>
                <a:cubicBezTo>
                  <a:pt x="6717996" y="1646042"/>
                  <a:pt x="6724137" y="1639901"/>
                  <a:pt x="6731712" y="1639901"/>
                </a:cubicBezTo>
                <a:close/>
                <a:moveTo>
                  <a:pt x="6786987" y="1638577"/>
                </a:moveTo>
                <a:cubicBezTo>
                  <a:pt x="6794562" y="1638577"/>
                  <a:pt x="6800703" y="1644718"/>
                  <a:pt x="6800703" y="1652293"/>
                </a:cubicBezTo>
                <a:cubicBezTo>
                  <a:pt x="6800703" y="1659868"/>
                  <a:pt x="6794562" y="1666009"/>
                  <a:pt x="6786987" y="1666009"/>
                </a:cubicBezTo>
                <a:cubicBezTo>
                  <a:pt x="6779412" y="1666009"/>
                  <a:pt x="6773271" y="1659868"/>
                  <a:pt x="6773271" y="1652293"/>
                </a:cubicBezTo>
                <a:cubicBezTo>
                  <a:pt x="6773271" y="1644718"/>
                  <a:pt x="6779412" y="1638577"/>
                  <a:pt x="6786987" y="1638577"/>
                </a:cubicBezTo>
                <a:close/>
                <a:moveTo>
                  <a:pt x="3019717" y="1638577"/>
                </a:moveTo>
                <a:cubicBezTo>
                  <a:pt x="3027292" y="1638577"/>
                  <a:pt x="3033433" y="1644718"/>
                  <a:pt x="3033433" y="1652293"/>
                </a:cubicBezTo>
                <a:cubicBezTo>
                  <a:pt x="3033433" y="1659868"/>
                  <a:pt x="3027292" y="1666009"/>
                  <a:pt x="3019717" y="1666009"/>
                </a:cubicBezTo>
                <a:cubicBezTo>
                  <a:pt x="3012142" y="1666009"/>
                  <a:pt x="3006001" y="1659868"/>
                  <a:pt x="3006001" y="1652293"/>
                </a:cubicBezTo>
                <a:cubicBezTo>
                  <a:pt x="3006001" y="1644718"/>
                  <a:pt x="3012142" y="1638577"/>
                  <a:pt x="3019717" y="1638577"/>
                </a:cubicBezTo>
                <a:close/>
                <a:moveTo>
                  <a:pt x="6842262" y="1637583"/>
                </a:moveTo>
                <a:cubicBezTo>
                  <a:pt x="6849837" y="1637583"/>
                  <a:pt x="6855978" y="1643724"/>
                  <a:pt x="6855978" y="1651299"/>
                </a:cubicBezTo>
                <a:cubicBezTo>
                  <a:pt x="6855978" y="1658874"/>
                  <a:pt x="6849837" y="1665015"/>
                  <a:pt x="6842262" y="1665015"/>
                </a:cubicBezTo>
                <a:cubicBezTo>
                  <a:pt x="6834687" y="1665015"/>
                  <a:pt x="6828546" y="1658874"/>
                  <a:pt x="6828546" y="1651299"/>
                </a:cubicBezTo>
                <a:cubicBezTo>
                  <a:pt x="6828546" y="1643724"/>
                  <a:pt x="6834687" y="1637583"/>
                  <a:pt x="6842262" y="1637583"/>
                </a:cubicBezTo>
                <a:close/>
                <a:moveTo>
                  <a:pt x="6897204" y="1636589"/>
                </a:moveTo>
                <a:cubicBezTo>
                  <a:pt x="6904779" y="1636589"/>
                  <a:pt x="6910920" y="1642730"/>
                  <a:pt x="6910920" y="1650305"/>
                </a:cubicBezTo>
                <a:cubicBezTo>
                  <a:pt x="6910920" y="1657880"/>
                  <a:pt x="6904779" y="1664021"/>
                  <a:pt x="6897204" y="1664021"/>
                </a:cubicBezTo>
                <a:cubicBezTo>
                  <a:pt x="6889629" y="1664021"/>
                  <a:pt x="6883488" y="1657880"/>
                  <a:pt x="6883488" y="1650305"/>
                </a:cubicBezTo>
                <a:cubicBezTo>
                  <a:pt x="6883488" y="1642730"/>
                  <a:pt x="6889629" y="1636589"/>
                  <a:pt x="6897204" y="1636589"/>
                </a:cubicBezTo>
                <a:close/>
                <a:moveTo>
                  <a:pt x="5897300" y="1636589"/>
                </a:moveTo>
                <a:cubicBezTo>
                  <a:pt x="5904875" y="1636589"/>
                  <a:pt x="5911016" y="1642730"/>
                  <a:pt x="5911016" y="1650305"/>
                </a:cubicBezTo>
                <a:cubicBezTo>
                  <a:pt x="5911016" y="1657880"/>
                  <a:pt x="5904875" y="1664021"/>
                  <a:pt x="5897300" y="1664021"/>
                </a:cubicBezTo>
                <a:cubicBezTo>
                  <a:pt x="5889725" y="1664021"/>
                  <a:pt x="5883584" y="1657880"/>
                  <a:pt x="5883584" y="1650305"/>
                </a:cubicBezTo>
                <a:cubicBezTo>
                  <a:pt x="5883584" y="1642730"/>
                  <a:pt x="5889725" y="1636589"/>
                  <a:pt x="5897300" y="1636589"/>
                </a:cubicBezTo>
                <a:close/>
                <a:moveTo>
                  <a:pt x="2909909" y="1636589"/>
                </a:moveTo>
                <a:cubicBezTo>
                  <a:pt x="2917485" y="1636589"/>
                  <a:pt x="2923630" y="1642730"/>
                  <a:pt x="2923630" y="1650305"/>
                </a:cubicBezTo>
                <a:cubicBezTo>
                  <a:pt x="2923630" y="1657880"/>
                  <a:pt x="2917485" y="1664021"/>
                  <a:pt x="2909909" y="1664021"/>
                </a:cubicBezTo>
                <a:cubicBezTo>
                  <a:pt x="2902336" y="1664021"/>
                  <a:pt x="2896198" y="1657880"/>
                  <a:pt x="2896198" y="1650305"/>
                </a:cubicBezTo>
                <a:cubicBezTo>
                  <a:pt x="2896198" y="1642730"/>
                  <a:pt x="2902336" y="1636589"/>
                  <a:pt x="2909909" y="1636589"/>
                </a:cubicBezTo>
                <a:close/>
                <a:moveTo>
                  <a:pt x="4578326" y="1636259"/>
                </a:moveTo>
                <a:cubicBezTo>
                  <a:pt x="4585901" y="1636259"/>
                  <a:pt x="4592042" y="1642400"/>
                  <a:pt x="4592042" y="1649975"/>
                </a:cubicBezTo>
                <a:cubicBezTo>
                  <a:pt x="4592042" y="1657550"/>
                  <a:pt x="4585901" y="1663691"/>
                  <a:pt x="4578326" y="1663691"/>
                </a:cubicBezTo>
                <a:cubicBezTo>
                  <a:pt x="4570751" y="1663691"/>
                  <a:pt x="4564610" y="1657550"/>
                  <a:pt x="4564610" y="1649975"/>
                </a:cubicBezTo>
                <a:cubicBezTo>
                  <a:pt x="4564610" y="1642400"/>
                  <a:pt x="4570751" y="1636259"/>
                  <a:pt x="4578326" y="1636259"/>
                </a:cubicBezTo>
                <a:close/>
                <a:moveTo>
                  <a:pt x="5040711" y="1635929"/>
                </a:moveTo>
                <a:cubicBezTo>
                  <a:pt x="5048286" y="1635929"/>
                  <a:pt x="5054427" y="1642070"/>
                  <a:pt x="5054427" y="1649645"/>
                </a:cubicBezTo>
                <a:cubicBezTo>
                  <a:pt x="5054427" y="1657220"/>
                  <a:pt x="5048286" y="1663361"/>
                  <a:pt x="5040711" y="1663361"/>
                </a:cubicBezTo>
                <a:cubicBezTo>
                  <a:pt x="5033136" y="1663361"/>
                  <a:pt x="5026995" y="1657220"/>
                  <a:pt x="5026995" y="1649645"/>
                </a:cubicBezTo>
                <a:cubicBezTo>
                  <a:pt x="5026995" y="1642070"/>
                  <a:pt x="5033136" y="1635929"/>
                  <a:pt x="5040711" y="1635929"/>
                </a:cubicBezTo>
                <a:close/>
                <a:moveTo>
                  <a:pt x="4765996" y="1635929"/>
                </a:moveTo>
                <a:cubicBezTo>
                  <a:pt x="4773571" y="1635929"/>
                  <a:pt x="4779712" y="1642070"/>
                  <a:pt x="4779712" y="1649645"/>
                </a:cubicBezTo>
                <a:cubicBezTo>
                  <a:pt x="4779712" y="1657220"/>
                  <a:pt x="4773571" y="1663361"/>
                  <a:pt x="4765996" y="1663361"/>
                </a:cubicBezTo>
                <a:cubicBezTo>
                  <a:pt x="4758421" y="1663361"/>
                  <a:pt x="4752280" y="1657220"/>
                  <a:pt x="4752280" y="1649645"/>
                </a:cubicBezTo>
                <a:cubicBezTo>
                  <a:pt x="4752280" y="1642070"/>
                  <a:pt x="4758421" y="1635929"/>
                  <a:pt x="4765996" y="1635929"/>
                </a:cubicBezTo>
                <a:close/>
                <a:moveTo>
                  <a:pt x="6951816" y="1635595"/>
                </a:moveTo>
                <a:cubicBezTo>
                  <a:pt x="6959391" y="1635595"/>
                  <a:pt x="6965532" y="1641736"/>
                  <a:pt x="6965532" y="1649311"/>
                </a:cubicBezTo>
                <a:cubicBezTo>
                  <a:pt x="6965532" y="1656886"/>
                  <a:pt x="6959391" y="1663027"/>
                  <a:pt x="6951816" y="1663027"/>
                </a:cubicBezTo>
                <a:cubicBezTo>
                  <a:pt x="6944241" y="1663027"/>
                  <a:pt x="6938100" y="1656886"/>
                  <a:pt x="6938100" y="1649311"/>
                </a:cubicBezTo>
                <a:cubicBezTo>
                  <a:pt x="6938100" y="1641736"/>
                  <a:pt x="6944241" y="1635595"/>
                  <a:pt x="6951816" y="1635595"/>
                </a:cubicBezTo>
                <a:close/>
                <a:moveTo>
                  <a:pt x="7006431" y="1634935"/>
                </a:moveTo>
                <a:cubicBezTo>
                  <a:pt x="7014006" y="1634935"/>
                  <a:pt x="7020147" y="1641076"/>
                  <a:pt x="7020147" y="1648651"/>
                </a:cubicBezTo>
                <a:cubicBezTo>
                  <a:pt x="7020147" y="1656226"/>
                  <a:pt x="7014006" y="1662367"/>
                  <a:pt x="7006431" y="1662367"/>
                </a:cubicBezTo>
                <a:cubicBezTo>
                  <a:pt x="6998856" y="1662367"/>
                  <a:pt x="6992715" y="1656226"/>
                  <a:pt x="6992715" y="1648651"/>
                </a:cubicBezTo>
                <a:cubicBezTo>
                  <a:pt x="6992715" y="1641076"/>
                  <a:pt x="6998856" y="1634935"/>
                  <a:pt x="7006431" y="1634935"/>
                </a:cubicBezTo>
                <a:close/>
                <a:moveTo>
                  <a:pt x="2800352" y="1634935"/>
                </a:moveTo>
                <a:cubicBezTo>
                  <a:pt x="2807932" y="1634935"/>
                  <a:pt x="2814072" y="1641076"/>
                  <a:pt x="2814072" y="1648651"/>
                </a:cubicBezTo>
                <a:cubicBezTo>
                  <a:pt x="2814072" y="1656226"/>
                  <a:pt x="2807932" y="1662367"/>
                  <a:pt x="2800352" y="1662367"/>
                </a:cubicBezTo>
                <a:cubicBezTo>
                  <a:pt x="2792777" y="1662367"/>
                  <a:pt x="2786638" y="1656226"/>
                  <a:pt x="2786638" y="1648651"/>
                </a:cubicBezTo>
                <a:cubicBezTo>
                  <a:pt x="2786638" y="1641076"/>
                  <a:pt x="2792777" y="1634935"/>
                  <a:pt x="2800352" y="1634935"/>
                </a:cubicBezTo>
                <a:close/>
                <a:moveTo>
                  <a:pt x="7061042" y="1633941"/>
                </a:moveTo>
                <a:cubicBezTo>
                  <a:pt x="7068617" y="1633941"/>
                  <a:pt x="7074758" y="1640082"/>
                  <a:pt x="7074758" y="1647657"/>
                </a:cubicBezTo>
                <a:cubicBezTo>
                  <a:pt x="7074758" y="1655232"/>
                  <a:pt x="7068617" y="1661373"/>
                  <a:pt x="7061042" y="1661373"/>
                </a:cubicBezTo>
                <a:cubicBezTo>
                  <a:pt x="7053467" y="1661373"/>
                  <a:pt x="7047326" y="1655232"/>
                  <a:pt x="7047326" y="1647657"/>
                </a:cubicBezTo>
                <a:cubicBezTo>
                  <a:pt x="7047326" y="1640082"/>
                  <a:pt x="7053467" y="1633941"/>
                  <a:pt x="7061042" y="1633941"/>
                </a:cubicBezTo>
                <a:close/>
                <a:moveTo>
                  <a:pt x="7115324" y="1633281"/>
                </a:moveTo>
                <a:cubicBezTo>
                  <a:pt x="7122899" y="1633281"/>
                  <a:pt x="7129040" y="1639422"/>
                  <a:pt x="7129040" y="1646997"/>
                </a:cubicBezTo>
                <a:cubicBezTo>
                  <a:pt x="7129040" y="1654572"/>
                  <a:pt x="7122899" y="1660713"/>
                  <a:pt x="7115324" y="1660713"/>
                </a:cubicBezTo>
                <a:cubicBezTo>
                  <a:pt x="7107749" y="1660713"/>
                  <a:pt x="7101608" y="1654572"/>
                  <a:pt x="7101608" y="1646997"/>
                </a:cubicBezTo>
                <a:cubicBezTo>
                  <a:pt x="7101608" y="1639422"/>
                  <a:pt x="7107749" y="1633281"/>
                  <a:pt x="7115324" y="1633281"/>
                </a:cubicBezTo>
                <a:close/>
                <a:moveTo>
                  <a:pt x="2691461" y="1633281"/>
                </a:moveTo>
                <a:cubicBezTo>
                  <a:pt x="2699038" y="1633281"/>
                  <a:pt x="2705177" y="1639422"/>
                  <a:pt x="2705177" y="1646997"/>
                </a:cubicBezTo>
                <a:cubicBezTo>
                  <a:pt x="2705177" y="1654572"/>
                  <a:pt x="2699038" y="1660713"/>
                  <a:pt x="2691461" y="1660713"/>
                </a:cubicBezTo>
                <a:cubicBezTo>
                  <a:pt x="2683885" y="1660713"/>
                  <a:pt x="2677741" y="1654572"/>
                  <a:pt x="2677741" y="1646997"/>
                </a:cubicBezTo>
                <a:cubicBezTo>
                  <a:pt x="2677741" y="1639422"/>
                  <a:pt x="2683885" y="1633281"/>
                  <a:pt x="2691461" y="1633281"/>
                </a:cubicBezTo>
                <a:close/>
                <a:moveTo>
                  <a:pt x="7169605" y="1632617"/>
                </a:moveTo>
                <a:cubicBezTo>
                  <a:pt x="7177180" y="1632617"/>
                  <a:pt x="7183321" y="1638758"/>
                  <a:pt x="7183321" y="1646333"/>
                </a:cubicBezTo>
                <a:cubicBezTo>
                  <a:pt x="7183321" y="1653908"/>
                  <a:pt x="7177180" y="1660049"/>
                  <a:pt x="7169605" y="1660049"/>
                </a:cubicBezTo>
                <a:cubicBezTo>
                  <a:pt x="7162030" y="1660049"/>
                  <a:pt x="7155889" y="1653908"/>
                  <a:pt x="7155889" y="1646333"/>
                </a:cubicBezTo>
                <a:cubicBezTo>
                  <a:pt x="7155889" y="1638758"/>
                  <a:pt x="7162030" y="1632617"/>
                  <a:pt x="7169605" y="1632617"/>
                </a:cubicBezTo>
                <a:close/>
                <a:moveTo>
                  <a:pt x="5609341" y="1632287"/>
                </a:moveTo>
                <a:cubicBezTo>
                  <a:pt x="5616916" y="1632287"/>
                  <a:pt x="5623057" y="1638428"/>
                  <a:pt x="5623057" y="1646003"/>
                </a:cubicBezTo>
                <a:cubicBezTo>
                  <a:pt x="5623057" y="1653578"/>
                  <a:pt x="5616916" y="1659719"/>
                  <a:pt x="5609341" y="1659719"/>
                </a:cubicBezTo>
                <a:cubicBezTo>
                  <a:pt x="5601766" y="1659719"/>
                  <a:pt x="5595625" y="1653578"/>
                  <a:pt x="5595625" y="1646003"/>
                </a:cubicBezTo>
                <a:cubicBezTo>
                  <a:pt x="5595625" y="1638428"/>
                  <a:pt x="5601766" y="1632287"/>
                  <a:pt x="5609341" y="1632287"/>
                </a:cubicBezTo>
                <a:close/>
                <a:moveTo>
                  <a:pt x="7223557" y="1631957"/>
                </a:moveTo>
                <a:cubicBezTo>
                  <a:pt x="7231132" y="1631957"/>
                  <a:pt x="7237273" y="1638098"/>
                  <a:pt x="7237273" y="1645673"/>
                </a:cubicBezTo>
                <a:cubicBezTo>
                  <a:pt x="7237273" y="1653248"/>
                  <a:pt x="7231132" y="1659389"/>
                  <a:pt x="7223557" y="1659389"/>
                </a:cubicBezTo>
                <a:cubicBezTo>
                  <a:pt x="7215982" y="1659389"/>
                  <a:pt x="7209841" y="1653248"/>
                  <a:pt x="7209841" y="1645673"/>
                </a:cubicBezTo>
                <a:cubicBezTo>
                  <a:pt x="7209841" y="1638098"/>
                  <a:pt x="7215982" y="1631957"/>
                  <a:pt x="7223557" y="1631957"/>
                </a:cubicBezTo>
                <a:close/>
                <a:moveTo>
                  <a:pt x="2583223" y="1631957"/>
                </a:moveTo>
                <a:cubicBezTo>
                  <a:pt x="2590802" y="1631957"/>
                  <a:pt x="2596943" y="1638098"/>
                  <a:pt x="2596943" y="1645673"/>
                </a:cubicBezTo>
                <a:cubicBezTo>
                  <a:pt x="2596943" y="1653248"/>
                  <a:pt x="2590802" y="1659389"/>
                  <a:pt x="2583223" y="1659389"/>
                </a:cubicBezTo>
                <a:cubicBezTo>
                  <a:pt x="2575655" y="1659389"/>
                  <a:pt x="2569514" y="1653248"/>
                  <a:pt x="2569514" y="1645673"/>
                </a:cubicBezTo>
                <a:cubicBezTo>
                  <a:pt x="2569514" y="1638098"/>
                  <a:pt x="2575655" y="1631957"/>
                  <a:pt x="2583223" y="1631957"/>
                </a:cubicBezTo>
                <a:close/>
                <a:moveTo>
                  <a:pt x="5958531" y="1631623"/>
                </a:moveTo>
                <a:cubicBezTo>
                  <a:pt x="5966106" y="1631623"/>
                  <a:pt x="5972247" y="1637764"/>
                  <a:pt x="5972247" y="1645339"/>
                </a:cubicBezTo>
                <a:cubicBezTo>
                  <a:pt x="5972247" y="1652914"/>
                  <a:pt x="5966106" y="1659055"/>
                  <a:pt x="5958531" y="1659055"/>
                </a:cubicBezTo>
                <a:cubicBezTo>
                  <a:pt x="5950956" y="1659055"/>
                  <a:pt x="5944815" y="1652914"/>
                  <a:pt x="5944815" y="1645339"/>
                </a:cubicBezTo>
                <a:cubicBezTo>
                  <a:pt x="5944815" y="1637764"/>
                  <a:pt x="5950956" y="1631623"/>
                  <a:pt x="5958531" y="1631623"/>
                </a:cubicBezTo>
                <a:close/>
                <a:moveTo>
                  <a:pt x="7277508" y="1631293"/>
                </a:moveTo>
                <a:cubicBezTo>
                  <a:pt x="7285083" y="1631293"/>
                  <a:pt x="7291224" y="1637434"/>
                  <a:pt x="7291224" y="1645009"/>
                </a:cubicBezTo>
                <a:cubicBezTo>
                  <a:pt x="7291224" y="1652584"/>
                  <a:pt x="7285083" y="1658725"/>
                  <a:pt x="7277508" y="1658725"/>
                </a:cubicBezTo>
                <a:cubicBezTo>
                  <a:pt x="7269933" y="1658725"/>
                  <a:pt x="7263792" y="1652584"/>
                  <a:pt x="7263792" y="1645009"/>
                </a:cubicBezTo>
                <a:cubicBezTo>
                  <a:pt x="7263792" y="1637434"/>
                  <a:pt x="7269933" y="1631293"/>
                  <a:pt x="7277508" y="1631293"/>
                </a:cubicBezTo>
                <a:close/>
                <a:moveTo>
                  <a:pt x="7331456" y="1630633"/>
                </a:moveTo>
                <a:cubicBezTo>
                  <a:pt x="7339031" y="1630633"/>
                  <a:pt x="7345172" y="1636774"/>
                  <a:pt x="7345172" y="1644349"/>
                </a:cubicBezTo>
                <a:cubicBezTo>
                  <a:pt x="7345172" y="1651924"/>
                  <a:pt x="7339031" y="1658065"/>
                  <a:pt x="7331456" y="1658065"/>
                </a:cubicBezTo>
                <a:cubicBezTo>
                  <a:pt x="7323881" y="1658065"/>
                  <a:pt x="7317740" y="1651924"/>
                  <a:pt x="7317740" y="1644349"/>
                </a:cubicBezTo>
                <a:cubicBezTo>
                  <a:pt x="7317740" y="1636774"/>
                  <a:pt x="7323881" y="1630633"/>
                  <a:pt x="7331456" y="1630633"/>
                </a:cubicBezTo>
                <a:close/>
                <a:moveTo>
                  <a:pt x="2475329" y="1630633"/>
                </a:moveTo>
                <a:cubicBezTo>
                  <a:pt x="2482900" y="1630633"/>
                  <a:pt x="2489037" y="1636774"/>
                  <a:pt x="2489037" y="1644349"/>
                </a:cubicBezTo>
                <a:cubicBezTo>
                  <a:pt x="2489037" y="1651924"/>
                  <a:pt x="2482900" y="1658065"/>
                  <a:pt x="2475329" y="1658065"/>
                </a:cubicBezTo>
                <a:cubicBezTo>
                  <a:pt x="2467747" y="1658065"/>
                  <a:pt x="2461608" y="1651924"/>
                  <a:pt x="2461608" y="1644349"/>
                </a:cubicBezTo>
                <a:cubicBezTo>
                  <a:pt x="2461608" y="1636774"/>
                  <a:pt x="2467747" y="1630633"/>
                  <a:pt x="2475329" y="1630633"/>
                </a:cubicBezTo>
                <a:close/>
                <a:moveTo>
                  <a:pt x="7385077" y="1629969"/>
                </a:moveTo>
                <a:cubicBezTo>
                  <a:pt x="7392652" y="1629969"/>
                  <a:pt x="7398793" y="1636110"/>
                  <a:pt x="7398793" y="1643685"/>
                </a:cubicBezTo>
                <a:cubicBezTo>
                  <a:pt x="7398793" y="1651260"/>
                  <a:pt x="7392652" y="1657401"/>
                  <a:pt x="7385077" y="1657401"/>
                </a:cubicBezTo>
                <a:cubicBezTo>
                  <a:pt x="7377502" y="1657401"/>
                  <a:pt x="7371361" y="1651260"/>
                  <a:pt x="7371361" y="1643685"/>
                </a:cubicBezTo>
                <a:cubicBezTo>
                  <a:pt x="7371361" y="1636110"/>
                  <a:pt x="7377502" y="1629969"/>
                  <a:pt x="7385077" y="1629969"/>
                </a:cubicBezTo>
                <a:close/>
                <a:moveTo>
                  <a:pt x="7439025" y="1629639"/>
                </a:moveTo>
                <a:cubicBezTo>
                  <a:pt x="7446600" y="1629639"/>
                  <a:pt x="7452741" y="1635780"/>
                  <a:pt x="7452741" y="1643355"/>
                </a:cubicBezTo>
                <a:cubicBezTo>
                  <a:pt x="7452741" y="1650930"/>
                  <a:pt x="7446600" y="1657071"/>
                  <a:pt x="7439025" y="1657071"/>
                </a:cubicBezTo>
                <a:cubicBezTo>
                  <a:pt x="7431450" y="1657071"/>
                  <a:pt x="7425309" y="1650930"/>
                  <a:pt x="7425309" y="1643355"/>
                </a:cubicBezTo>
                <a:cubicBezTo>
                  <a:pt x="7425309" y="1635780"/>
                  <a:pt x="7431450" y="1629639"/>
                  <a:pt x="7439025" y="1629639"/>
                </a:cubicBezTo>
                <a:close/>
                <a:moveTo>
                  <a:pt x="4995037" y="1629639"/>
                </a:moveTo>
                <a:cubicBezTo>
                  <a:pt x="5002612" y="1629639"/>
                  <a:pt x="5008753" y="1635780"/>
                  <a:pt x="5008753" y="1643355"/>
                </a:cubicBezTo>
                <a:cubicBezTo>
                  <a:pt x="5008753" y="1650930"/>
                  <a:pt x="5002612" y="1657071"/>
                  <a:pt x="4995037" y="1657071"/>
                </a:cubicBezTo>
                <a:cubicBezTo>
                  <a:pt x="4987462" y="1657071"/>
                  <a:pt x="4981321" y="1650930"/>
                  <a:pt x="4981321" y="1643355"/>
                </a:cubicBezTo>
                <a:cubicBezTo>
                  <a:pt x="4981321" y="1635780"/>
                  <a:pt x="4987462" y="1629639"/>
                  <a:pt x="4995037" y="1629639"/>
                </a:cubicBezTo>
                <a:close/>
                <a:moveTo>
                  <a:pt x="4811670" y="1629639"/>
                </a:moveTo>
                <a:cubicBezTo>
                  <a:pt x="4819245" y="1629639"/>
                  <a:pt x="4825386" y="1635780"/>
                  <a:pt x="4825386" y="1643355"/>
                </a:cubicBezTo>
                <a:cubicBezTo>
                  <a:pt x="4825386" y="1650930"/>
                  <a:pt x="4819245" y="1657071"/>
                  <a:pt x="4811670" y="1657071"/>
                </a:cubicBezTo>
                <a:cubicBezTo>
                  <a:pt x="4804095" y="1657071"/>
                  <a:pt x="4797954" y="1650930"/>
                  <a:pt x="4797954" y="1643355"/>
                </a:cubicBezTo>
                <a:cubicBezTo>
                  <a:pt x="4797954" y="1635780"/>
                  <a:pt x="4804095" y="1629639"/>
                  <a:pt x="4811670" y="1629639"/>
                </a:cubicBezTo>
                <a:close/>
                <a:moveTo>
                  <a:pt x="2368086" y="1629639"/>
                </a:moveTo>
                <a:cubicBezTo>
                  <a:pt x="2375657" y="1629639"/>
                  <a:pt x="2381801" y="1635780"/>
                  <a:pt x="2381801" y="1643355"/>
                </a:cubicBezTo>
                <a:cubicBezTo>
                  <a:pt x="2381801" y="1650930"/>
                  <a:pt x="2375657" y="1657071"/>
                  <a:pt x="2368086" y="1657071"/>
                </a:cubicBezTo>
                <a:cubicBezTo>
                  <a:pt x="2360507" y="1657071"/>
                  <a:pt x="2354373" y="1650930"/>
                  <a:pt x="2354373" y="1643355"/>
                </a:cubicBezTo>
                <a:cubicBezTo>
                  <a:pt x="2354373" y="1635780"/>
                  <a:pt x="2360507" y="1629639"/>
                  <a:pt x="2368086" y="1629639"/>
                </a:cubicBezTo>
                <a:close/>
                <a:moveTo>
                  <a:pt x="5435575" y="1629309"/>
                </a:moveTo>
                <a:cubicBezTo>
                  <a:pt x="5443150" y="1629309"/>
                  <a:pt x="5449291" y="1635450"/>
                  <a:pt x="5449291" y="1643025"/>
                </a:cubicBezTo>
                <a:cubicBezTo>
                  <a:pt x="5449291" y="1650600"/>
                  <a:pt x="5443150" y="1656741"/>
                  <a:pt x="5435575" y="1656741"/>
                </a:cubicBezTo>
                <a:cubicBezTo>
                  <a:pt x="5428000" y="1656741"/>
                  <a:pt x="5421859" y="1650600"/>
                  <a:pt x="5421859" y="1643025"/>
                </a:cubicBezTo>
                <a:cubicBezTo>
                  <a:pt x="5421859" y="1635450"/>
                  <a:pt x="5428000" y="1629309"/>
                  <a:pt x="5435575" y="1629309"/>
                </a:cubicBezTo>
                <a:close/>
                <a:moveTo>
                  <a:pt x="7492632" y="1628979"/>
                </a:moveTo>
                <a:cubicBezTo>
                  <a:pt x="7500207" y="1628979"/>
                  <a:pt x="7506348" y="1635120"/>
                  <a:pt x="7506348" y="1642695"/>
                </a:cubicBezTo>
                <a:cubicBezTo>
                  <a:pt x="7506348" y="1650270"/>
                  <a:pt x="7500207" y="1656411"/>
                  <a:pt x="7492632" y="1656411"/>
                </a:cubicBezTo>
                <a:cubicBezTo>
                  <a:pt x="7485057" y="1656411"/>
                  <a:pt x="7478916" y="1650270"/>
                  <a:pt x="7478916" y="1642695"/>
                </a:cubicBezTo>
                <a:cubicBezTo>
                  <a:pt x="7478916" y="1635120"/>
                  <a:pt x="7485057" y="1628979"/>
                  <a:pt x="7492632" y="1628979"/>
                </a:cubicBezTo>
                <a:close/>
                <a:moveTo>
                  <a:pt x="7545934" y="1628645"/>
                </a:moveTo>
                <a:cubicBezTo>
                  <a:pt x="7553509" y="1628645"/>
                  <a:pt x="7559650" y="1634786"/>
                  <a:pt x="7559650" y="1642361"/>
                </a:cubicBezTo>
                <a:cubicBezTo>
                  <a:pt x="7559650" y="1649936"/>
                  <a:pt x="7553509" y="1656077"/>
                  <a:pt x="7545934" y="1656077"/>
                </a:cubicBezTo>
                <a:cubicBezTo>
                  <a:pt x="7538359" y="1656077"/>
                  <a:pt x="7532218" y="1649936"/>
                  <a:pt x="7532218" y="1642361"/>
                </a:cubicBezTo>
                <a:cubicBezTo>
                  <a:pt x="7532218" y="1634786"/>
                  <a:pt x="7538359" y="1628645"/>
                  <a:pt x="7545934" y="1628645"/>
                </a:cubicBezTo>
                <a:close/>
                <a:moveTo>
                  <a:pt x="2260845" y="1628645"/>
                </a:moveTo>
                <a:cubicBezTo>
                  <a:pt x="2268420" y="1628645"/>
                  <a:pt x="2274560" y="1634786"/>
                  <a:pt x="2274560" y="1642361"/>
                </a:cubicBezTo>
                <a:cubicBezTo>
                  <a:pt x="2274560" y="1649936"/>
                  <a:pt x="2268420" y="1656077"/>
                  <a:pt x="2260845" y="1656077"/>
                </a:cubicBezTo>
                <a:cubicBezTo>
                  <a:pt x="2253276" y="1656077"/>
                  <a:pt x="2247132" y="1649936"/>
                  <a:pt x="2247132" y="1642361"/>
                </a:cubicBezTo>
                <a:cubicBezTo>
                  <a:pt x="2247132" y="1634786"/>
                  <a:pt x="2253276" y="1628645"/>
                  <a:pt x="2260845" y="1628645"/>
                </a:cubicBezTo>
                <a:close/>
                <a:moveTo>
                  <a:pt x="7599538" y="1628315"/>
                </a:moveTo>
                <a:cubicBezTo>
                  <a:pt x="7607113" y="1628315"/>
                  <a:pt x="7613254" y="1634456"/>
                  <a:pt x="7613254" y="1642031"/>
                </a:cubicBezTo>
                <a:cubicBezTo>
                  <a:pt x="7613254" y="1649606"/>
                  <a:pt x="7607113" y="1655747"/>
                  <a:pt x="7599538" y="1655747"/>
                </a:cubicBezTo>
                <a:cubicBezTo>
                  <a:pt x="7591963" y="1655747"/>
                  <a:pt x="7585822" y="1649606"/>
                  <a:pt x="7585822" y="1642031"/>
                </a:cubicBezTo>
                <a:cubicBezTo>
                  <a:pt x="7585822" y="1634456"/>
                  <a:pt x="7591963" y="1628315"/>
                  <a:pt x="7599538" y="1628315"/>
                </a:cubicBezTo>
                <a:close/>
                <a:moveTo>
                  <a:pt x="5207198" y="1627985"/>
                </a:moveTo>
                <a:cubicBezTo>
                  <a:pt x="5214773" y="1627985"/>
                  <a:pt x="5220914" y="1634126"/>
                  <a:pt x="5220914" y="1641701"/>
                </a:cubicBezTo>
                <a:cubicBezTo>
                  <a:pt x="5220914" y="1649276"/>
                  <a:pt x="5214773" y="1655417"/>
                  <a:pt x="5207198" y="1655417"/>
                </a:cubicBezTo>
                <a:cubicBezTo>
                  <a:pt x="5199623" y="1655417"/>
                  <a:pt x="5193482" y="1649276"/>
                  <a:pt x="5193482" y="1641701"/>
                </a:cubicBezTo>
                <a:cubicBezTo>
                  <a:pt x="5193482" y="1634126"/>
                  <a:pt x="5199623" y="1627985"/>
                  <a:pt x="5207198" y="1627985"/>
                </a:cubicBezTo>
                <a:close/>
                <a:moveTo>
                  <a:pt x="7652843" y="1627655"/>
                </a:moveTo>
                <a:cubicBezTo>
                  <a:pt x="7660418" y="1627655"/>
                  <a:pt x="7666559" y="1633796"/>
                  <a:pt x="7666559" y="1641371"/>
                </a:cubicBezTo>
                <a:cubicBezTo>
                  <a:pt x="7666559" y="1648946"/>
                  <a:pt x="7660418" y="1655087"/>
                  <a:pt x="7652843" y="1655087"/>
                </a:cubicBezTo>
                <a:cubicBezTo>
                  <a:pt x="7645268" y="1655087"/>
                  <a:pt x="7639127" y="1648946"/>
                  <a:pt x="7639127" y="1641371"/>
                </a:cubicBezTo>
                <a:cubicBezTo>
                  <a:pt x="7639127" y="1633796"/>
                  <a:pt x="7645268" y="1627655"/>
                  <a:pt x="7652843" y="1627655"/>
                </a:cubicBezTo>
                <a:close/>
                <a:moveTo>
                  <a:pt x="2154268" y="1627655"/>
                </a:moveTo>
                <a:cubicBezTo>
                  <a:pt x="2161847" y="1627655"/>
                  <a:pt x="2167983" y="1633796"/>
                  <a:pt x="2167983" y="1641371"/>
                </a:cubicBezTo>
                <a:cubicBezTo>
                  <a:pt x="2167983" y="1648946"/>
                  <a:pt x="2161847" y="1655087"/>
                  <a:pt x="2154268" y="1655087"/>
                </a:cubicBezTo>
                <a:cubicBezTo>
                  <a:pt x="2146698" y="1655087"/>
                  <a:pt x="2140558" y="1648946"/>
                  <a:pt x="2140558" y="1641371"/>
                </a:cubicBezTo>
                <a:cubicBezTo>
                  <a:pt x="2140558" y="1633796"/>
                  <a:pt x="2146698" y="1627655"/>
                  <a:pt x="2154268" y="1627655"/>
                </a:cubicBezTo>
                <a:close/>
                <a:moveTo>
                  <a:pt x="7706131" y="1627321"/>
                </a:moveTo>
                <a:cubicBezTo>
                  <a:pt x="7713706" y="1627321"/>
                  <a:pt x="7719847" y="1633462"/>
                  <a:pt x="7719847" y="1641037"/>
                </a:cubicBezTo>
                <a:cubicBezTo>
                  <a:pt x="7719847" y="1648612"/>
                  <a:pt x="7713706" y="1654753"/>
                  <a:pt x="7706131" y="1654753"/>
                </a:cubicBezTo>
                <a:cubicBezTo>
                  <a:pt x="7698556" y="1654753"/>
                  <a:pt x="7692415" y="1648612"/>
                  <a:pt x="7692415" y="1641037"/>
                </a:cubicBezTo>
                <a:cubicBezTo>
                  <a:pt x="7692415" y="1633462"/>
                  <a:pt x="7698556" y="1627321"/>
                  <a:pt x="7706131" y="1627321"/>
                </a:cubicBezTo>
                <a:close/>
                <a:moveTo>
                  <a:pt x="6019432" y="1627321"/>
                </a:moveTo>
                <a:cubicBezTo>
                  <a:pt x="6027007" y="1627321"/>
                  <a:pt x="6033148" y="1633462"/>
                  <a:pt x="6033148" y="1641037"/>
                </a:cubicBezTo>
                <a:cubicBezTo>
                  <a:pt x="6033148" y="1648612"/>
                  <a:pt x="6027007" y="1654753"/>
                  <a:pt x="6019432" y="1654753"/>
                </a:cubicBezTo>
                <a:cubicBezTo>
                  <a:pt x="6011857" y="1654753"/>
                  <a:pt x="6005716" y="1648612"/>
                  <a:pt x="6005716" y="1641037"/>
                </a:cubicBezTo>
                <a:cubicBezTo>
                  <a:pt x="6005716" y="1633462"/>
                  <a:pt x="6011857" y="1627321"/>
                  <a:pt x="6019432" y="1627321"/>
                </a:cubicBezTo>
                <a:close/>
                <a:moveTo>
                  <a:pt x="7759088" y="1626991"/>
                </a:moveTo>
                <a:cubicBezTo>
                  <a:pt x="7766663" y="1626991"/>
                  <a:pt x="7772804" y="1633132"/>
                  <a:pt x="7772804" y="1640707"/>
                </a:cubicBezTo>
                <a:cubicBezTo>
                  <a:pt x="7772804" y="1648282"/>
                  <a:pt x="7766663" y="1654423"/>
                  <a:pt x="7759088" y="1654423"/>
                </a:cubicBezTo>
                <a:cubicBezTo>
                  <a:pt x="7751513" y="1654423"/>
                  <a:pt x="7745372" y="1648282"/>
                  <a:pt x="7745372" y="1640707"/>
                </a:cubicBezTo>
                <a:cubicBezTo>
                  <a:pt x="7745372" y="1633132"/>
                  <a:pt x="7751513" y="1626991"/>
                  <a:pt x="7759088" y="1626991"/>
                </a:cubicBezTo>
                <a:close/>
                <a:moveTo>
                  <a:pt x="2047690" y="1626991"/>
                </a:moveTo>
                <a:cubicBezTo>
                  <a:pt x="2055266" y="1626991"/>
                  <a:pt x="2061412" y="1633132"/>
                  <a:pt x="2061412" y="1640707"/>
                </a:cubicBezTo>
                <a:cubicBezTo>
                  <a:pt x="2061412" y="1648282"/>
                  <a:pt x="2055266" y="1654423"/>
                  <a:pt x="2047690" y="1654423"/>
                </a:cubicBezTo>
                <a:cubicBezTo>
                  <a:pt x="2040115" y="1654423"/>
                  <a:pt x="2033977" y="1648282"/>
                  <a:pt x="2033977" y="1640707"/>
                </a:cubicBezTo>
                <a:cubicBezTo>
                  <a:pt x="2033977" y="1633132"/>
                  <a:pt x="2040115" y="1626991"/>
                  <a:pt x="2047690" y="1626991"/>
                </a:cubicBezTo>
                <a:close/>
                <a:moveTo>
                  <a:pt x="7812376" y="1626661"/>
                </a:moveTo>
                <a:cubicBezTo>
                  <a:pt x="7819951" y="1626661"/>
                  <a:pt x="7826092" y="1632802"/>
                  <a:pt x="7826092" y="1640377"/>
                </a:cubicBezTo>
                <a:cubicBezTo>
                  <a:pt x="7826092" y="1647952"/>
                  <a:pt x="7819951" y="1654093"/>
                  <a:pt x="7812376" y="1654093"/>
                </a:cubicBezTo>
                <a:cubicBezTo>
                  <a:pt x="7804801" y="1654093"/>
                  <a:pt x="7798660" y="1647952"/>
                  <a:pt x="7798660" y="1640377"/>
                </a:cubicBezTo>
                <a:cubicBezTo>
                  <a:pt x="7798660" y="1632802"/>
                  <a:pt x="7804801" y="1626661"/>
                  <a:pt x="7812376" y="1626661"/>
                </a:cubicBezTo>
                <a:close/>
                <a:moveTo>
                  <a:pt x="7865337" y="1626328"/>
                </a:moveTo>
                <a:cubicBezTo>
                  <a:pt x="7872912" y="1626328"/>
                  <a:pt x="7879053" y="1632469"/>
                  <a:pt x="7879053" y="1640044"/>
                </a:cubicBezTo>
                <a:cubicBezTo>
                  <a:pt x="7879053" y="1647619"/>
                  <a:pt x="7872912" y="1653760"/>
                  <a:pt x="7865337" y="1653760"/>
                </a:cubicBezTo>
                <a:cubicBezTo>
                  <a:pt x="7857762" y="1653760"/>
                  <a:pt x="7851621" y="1647619"/>
                  <a:pt x="7851621" y="1640044"/>
                </a:cubicBezTo>
                <a:cubicBezTo>
                  <a:pt x="7851621" y="1632469"/>
                  <a:pt x="7857762" y="1626328"/>
                  <a:pt x="7865337" y="1626328"/>
                </a:cubicBezTo>
                <a:close/>
                <a:moveTo>
                  <a:pt x="1941448" y="1626328"/>
                </a:moveTo>
                <a:cubicBezTo>
                  <a:pt x="1949019" y="1626328"/>
                  <a:pt x="1955160" y="1632469"/>
                  <a:pt x="1955160" y="1640044"/>
                </a:cubicBezTo>
                <a:cubicBezTo>
                  <a:pt x="1955160" y="1647619"/>
                  <a:pt x="1949019" y="1653760"/>
                  <a:pt x="1941448" y="1653760"/>
                </a:cubicBezTo>
                <a:cubicBezTo>
                  <a:pt x="1933870" y="1653760"/>
                  <a:pt x="1927729" y="1647619"/>
                  <a:pt x="1927729" y="1640044"/>
                </a:cubicBezTo>
                <a:cubicBezTo>
                  <a:pt x="1927729" y="1632469"/>
                  <a:pt x="1933870" y="1626328"/>
                  <a:pt x="1941448" y="1626328"/>
                </a:cubicBezTo>
                <a:close/>
                <a:moveTo>
                  <a:pt x="7918294" y="1625997"/>
                </a:moveTo>
                <a:cubicBezTo>
                  <a:pt x="7925869" y="1625997"/>
                  <a:pt x="7932010" y="1632138"/>
                  <a:pt x="7932010" y="1639713"/>
                </a:cubicBezTo>
                <a:cubicBezTo>
                  <a:pt x="7932010" y="1647288"/>
                  <a:pt x="7925869" y="1653429"/>
                  <a:pt x="7918294" y="1653429"/>
                </a:cubicBezTo>
                <a:cubicBezTo>
                  <a:pt x="7910719" y="1653429"/>
                  <a:pt x="7904578" y="1647288"/>
                  <a:pt x="7904578" y="1639713"/>
                </a:cubicBezTo>
                <a:cubicBezTo>
                  <a:pt x="7904578" y="1632138"/>
                  <a:pt x="7910719" y="1625997"/>
                  <a:pt x="7918294" y="1625997"/>
                </a:cubicBezTo>
                <a:close/>
                <a:moveTo>
                  <a:pt x="7971249" y="1625667"/>
                </a:moveTo>
                <a:cubicBezTo>
                  <a:pt x="7978824" y="1625667"/>
                  <a:pt x="7984965" y="1631808"/>
                  <a:pt x="7984965" y="1639383"/>
                </a:cubicBezTo>
                <a:cubicBezTo>
                  <a:pt x="7984965" y="1646958"/>
                  <a:pt x="7978824" y="1653099"/>
                  <a:pt x="7971249" y="1653099"/>
                </a:cubicBezTo>
                <a:cubicBezTo>
                  <a:pt x="7963674" y="1653099"/>
                  <a:pt x="7957533" y="1646958"/>
                  <a:pt x="7957533" y="1639383"/>
                </a:cubicBezTo>
                <a:cubicBezTo>
                  <a:pt x="7957533" y="1631808"/>
                  <a:pt x="7963674" y="1625667"/>
                  <a:pt x="7971249" y="1625667"/>
                </a:cubicBezTo>
                <a:close/>
                <a:moveTo>
                  <a:pt x="4949360" y="1625667"/>
                </a:moveTo>
                <a:cubicBezTo>
                  <a:pt x="4956935" y="1625667"/>
                  <a:pt x="4963076" y="1631808"/>
                  <a:pt x="4963076" y="1639383"/>
                </a:cubicBezTo>
                <a:cubicBezTo>
                  <a:pt x="4963076" y="1646958"/>
                  <a:pt x="4956935" y="1653099"/>
                  <a:pt x="4949360" y="1653099"/>
                </a:cubicBezTo>
                <a:cubicBezTo>
                  <a:pt x="4941785" y="1653099"/>
                  <a:pt x="4935644" y="1646958"/>
                  <a:pt x="4935644" y="1639383"/>
                </a:cubicBezTo>
                <a:cubicBezTo>
                  <a:pt x="4935644" y="1631808"/>
                  <a:pt x="4941785" y="1625667"/>
                  <a:pt x="4949360" y="1625667"/>
                </a:cubicBezTo>
                <a:close/>
                <a:moveTo>
                  <a:pt x="4857344" y="1625667"/>
                </a:moveTo>
                <a:cubicBezTo>
                  <a:pt x="4864919" y="1625667"/>
                  <a:pt x="4871060" y="1631808"/>
                  <a:pt x="4871060" y="1639383"/>
                </a:cubicBezTo>
                <a:cubicBezTo>
                  <a:pt x="4871060" y="1646958"/>
                  <a:pt x="4864919" y="1653099"/>
                  <a:pt x="4857344" y="1653099"/>
                </a:cubicBezTo>
                <a:cubicBezTo>
                  <a:pt x="4849769" y="1653099"/>
                  <a:pt x="4843628" y="1646958"/>
                  <a:pt x="4843628" y="1639383"/>
                </a:cubicBezTo>
                <a:cubicBezTo>
                  <a:pt x="4843628" y="1631808"/>
                  <a:pt x="4849769" y="1625667"/>
                  <a:pt x="4857344" y="1625667"/>
                </a:cubicBezTo>
                <a:close/>
                <a:moveTo>
                  <a:pt x="1835532" y="1625667"/>
                </a:moveTo>
                <a:cubicBezTo>
                  <a:pt x="1843111" y="1625667"/>
                  <a:pt x="1849247" y="1631808"/>
                  <a:pt x="1849247" y="1639383"/>
                </a:cubicBezTo>
                <a:cubicBezTo>
                  <a:pt x="1849247" y="1646958"/>
                  <a:pt x="1843111" y="1653099"/>
                  <a:pt x="1835532" y="1653099"/>
                </a:cubicBezTo>
                <a:cubicBezTo>
                  <a:pt x="1827958" y="1653099"/>
                  <a:pt x="1821810" y="1646958"/>
                  <a:pt x="1821810" y="1639383"/>
                </a:cubicBezTo>
                <a:cubicBezTo>
                  <a:pt x="1821810" y="1631808"/>
                  <a:pt x="1827958" y="1625667"/>
                  <a:pt x="1835532" y="1625667"/>
                </a:cubicBezTo>
                <a:close/>
                <a:moveTo>
                  <a:pt x="8024210" y="1625337"/>
                </a:moveTo>
                <a:cubicBezTo>
                  <a:pt x="8031785" y="1625337"/>
                  <a:pt x="8037926" y="1631478"/>
                  <a:pt x="8037926" y="1639053"/>
                </a:cubicBezTo>
                <a:cubicBezTo>
                  <a:pt x="8037926" y="1646628"/>
                  <a:pt x="8031785" y="1652769"/>
                  <a:pt x="8024210" y="1652769"/>
                </a:cubicBezTo>
                <a:cubicBezTo>
                  <a:pt x="8016635" y="1652769"/>
                  <a:pt x="8010494" y="1646628"/>
                  <a:pt x="8010494" y="1639053"/>
                </a:cubicBezTo>
                <a:cubicBezTo>
                  <a:pt x="8010494" y="1631478"/>
                  <a:pt x="8016635" y="1625337"/>
                  <a:pt x="8024210" y="1625337"/>
                </a:cubicBezTo>
                <a:close/>
                <a:moveTo>
                  <a:pt x="8129791" y="1625004"/>
                </a:moveTo>
                <a:cubicBezTo>
                  <a:pt x="8137366" y="1625004"/>
                  <a:pt x="8143507" y="1631145"/>
                  <a:pt x="8143507" y="1638720"/>
                </a:cubicBezTo>
                <a:cubicBezTo>
                  <a:pt x="8143507" y="1646295"/>
                  <a:pt x="8137366" y="1652436"/>
                  <a:pt x="8129791" y="1652436"/>
                </a:cubicBezTo>
                <a:cubicBezTo>
                  <a:pt x="8122216" y="1652436"/>
                  <a:pt x="8116075" y="1646295"/>
                  <a:pt x="8116075" y="1638720"/>
                </a:cubicBezTo>
                <a:cubicBezTo>
                  <a:pt x="8116075" y="1631145"/>
                  <a:pt x="8122216" y="1625004"/>
                  <a:pt x="8129791" y="1625004"/>
                </a:cubicBezTo>
                <a:close/>
                <a:moveTo>
                  <a:pt x="8077164" y="1625004"/>
                </a:moveTo>
                <a:cubicBezTo>
                  <a:pt x="8084739" y="1625004"/>
                  <a:pt x="8090880" y="1631145"/>
                  <a:pt x="8090880" y="1638720"/>
                </a:cubicBezTo>
                <a:cubicBezTo>
                  <a:pt x="8090880" y="1646295"/>
                  <a:pt x="8084739" y="1652436"/>
                  <a:pt x="8077164" y="1652436"/>
                </a:cubicBezTo>
                <a:cubicBezTo>
                  <a:pt x="8069589" y="1652436"/>
                  <a:pt x="8063448" y="1646295"/>
                  <a:pt x="8063448" y="1638720"/>
                </a:cubicBezTo>
                <a:cubicBezTo>
                  <a:pt x="8063448" y="1631145"/>
                  <a:pt x="8069589" y="1625004"/>
                  <a:pt x="8077164" y="1625004"/>
                </a:cubicBezTo>
                <a:close/>
                <a:moveTo>
                  <a:pt x="1729945" y="1625004"/>
                </a:moveTo>
                <a:cubicBezTo>
                  <a:pt x="1737519" y="1625004"/>
                  <a:pt x="1743664" y="1631145"/>
                  <a:pt x="1743664" y="1638720"/>
                </a:cubicBezTo>
                <a:cubicBezTo>
                  <a:pt x="1743664" y="1646295"/>
                  <a:pt x="1737519" y="1652436"/>
                  <a:pt x="1729945" y="1652436"/>
                </a:cubicBezTo>
                <a:cubicBezTo>
                  <a:pt x="1722370" y="1652436"/>
                  <a:pt x="1716228" y="1646295"/>
                  <a:pt x="1716228" y="1638720"/>
                </a:cubicBezTo>
                <a:cubicBezTo>
                  <a:pt x="1716228" y="1631145"/>
                  <a:pt x="1722370" y="1625004"/>
                  <a:pt x="1729945" y="1625004"/>
                </a:cubicBezTo>
                <a:close/>
                <a:moveTo>
                  <a:pt x="8182749" y="1624674"/>
                </a:moveTo>
                <a:cubicBezTo>
                  <a:pt x="8190324" y="1624674"/>
                  <a:pt x="8196465" y="1630815"/>
                  <a:pt x="8196465" y="1638390"/>
                </a:cubicBezTo>
                <a:cubicBezTo>
                  <a:pt x="8196465" y="1645965"/>
                  <a:pt x="8190324" y="1652106"/>
                  <a:pt x="8182749" y="1652106"/>
                </a:cubicBezTo>
                <a:cubicBezTo>
                  <a:pt x="8175174" y="1652106"/>
                  <a:pt x="8169033" y="1645965"/>
                  <a:pt x="8169033" y="1638390"/>
                </a:cubicBezTo>
                <a:cubicBezTo>
                  <a:pt x="8169033" y="1630815"/>
                  <a:pt x="8175174" y="1624674"/>
                  <a:pt x="8182749" y="1624674"/>
                </a:cubicBezTo>
                <a:close/>
                <a:moveTo>
                  <a:pt x="1624359" y="1624674"/>
                </a:moveTo>
                <a:cubicBezTo>
                  <a:pt x="1631934" y="1624674"/>
                  <a:pt x="1638073" y="1630815"/>
                  <a:pt x="1638073" y="1638390"/>
                </a:cubicBezTo>
                <a:cubicBezTo>
                  <a:pt x="1638073" y="1645965"/>
                  <a:pt x="1631934" y="1652106"/>
                  <a:pt x="1624359" y="1652106"/>
                </a:cubicBezTo>
                <a:cubicBezTo>
                  <a:pt x="1616787" y="1652106"/>
                  <a:pt x="1610644" y="1645965"/>
                  <a:pt x="1610644" y="1638390"/>
                </a:cubicBezTo>
                <a:cubicBezTo>
                  <a:pt x="1610644" y="1630815"/>
                  <a:pt x="1616787" y="1624674"/>
                  <a:pt x="1624359" y="1624674"/>
                </a:cubicBezTo>
                <a:close/>
                <a:moveTo>
                  <a:pt x="8235376" y="1624343"/>
                </a:moveTo>
                <a:cubicBezTo>
                  <a:pt x="8242951" y="1624343"/>
                  <a:pt x="8249092" y="1630484"/>
                  <a:pt x="8249092" y="1638059"/>
                </a:cubicBezTo>
                <a:cubicBezTo>
                  <a:pt x="8249092" y="1645634"/>
                  <a:pt x="8242951" y="1651775"/>
                  <a:pt x="8235376" y="1651775"/>
                </a:cubicBezTo>
                <a:cubicBezTo>
                  <a:pt x="8227801" y="1651775"/>
                  <a:pt x="8221660" y="1645634"/>
                  <a:pt x="8221660" y="1638059"/>
                </a:cubicBezTo>
                <a:cubicBezTo>
                  <a:pt x="8221660" y="1630484"/>
                  <a:pt x="8227801" y="1624343"/>
                  <a:pt x="8235376" y="1624343"/>
                </a:cubicBezTo>
                <a:close/>
                <a:moveTo>
                  <a:pt x="4903352" y="1624343"/>
                </a:moveTo>
                <a:cubicBezTo>
                  <a:pt x="4910927" y="1624343"/>
                  <a:pt x="4917068" y="1630484"/>
                  <a:pt x="4917068" y="1638059"/>
                </a:cubicBezTo>
                <a:cubicBezTo>
                  <a:pt x="4917068" y="1645634"/>
                  <a:pt x="4910927" y="1651775"/>
                  <a:pt x="4903352" y="1651775"/>
                </a:cubicBezTo>
                <a:cubicBezTo>
                  <a:pt x="4895777" y="1651775"/>
                  <a:pt x="4889636" y="1645634"/>
                  <a:pt x="4889636" y="1638059"/>
                </a:cubicBezTo>
                <a:cubicBezTo>
                  <a:pt x="4889636" y="1630484"/>
                  <a:pt x="4895777" y="1624343"/>
                  <a:pt x="4903352" y="1624343"/>
                </a:cubicBezTo>
                <a:close/>
                <a:moveTo>
                  <a:pt x="8340631" y="1624013"/>
                </a:moveTo>
                <a:cubicBezTo>
                  <a:pt x="8348206" y="1624013"/>
                  <a:pt x="8354347" y="1630154"/>
                  <a:pt x="8354347" y="1637729"/>
                </a:cubicBezTo>
                <a:cubicBezTo>
                  <a:pt x="8354347" y="1645304"/>
                  <a:pt x="8348206" y="1651445"/>
                  <a:pt x="8340631" y="1651445"/>
                </a:cubicBezTo>
                <a:cubicBezTo>
                  <a:pt x="8333056" y="1651445"/>
                  <a:pt x="8326915" y="1645304"/>
                  <a:pt x="8326915" y="1637729"/>
                </a:cubicBezTo>
                <a:cubicBezTo>
                  <a:pt x="8326915" y="1630154"/>
                  <a:pt x="8333056" y="1624013"/>
                  <a:pt x="8340631" y="1624013"/>
                </a:cubicBezTo>
                <a:close/>
                <a:moveTo>
                  <a:pt x="8288004" y="1624013"/>
                </a:moveTo>
                <a:cubicBezTo>
                  <a:pt x="8295579" y="1624013"/>
                  <a:pt x="8301720" y="1630154"/>
                  <a:pt x="8301720" y="1637729"/>
                </a:cubicBezTo>
                <a:cubicBezTo>
                  <a:pt x="8301720" y="1645304"/>
                  <a:pt x="8295579" y="1651445"/>
                  <a:pt x="8288004" y="1651445"/>
                </a:cubicBezTo>
                <a:cubicBezTo>
                  <a:pt x="8280429" y="1651445"/>
                  <a:pt x="8274288" y="1645304"/>
                  <a:pt x="8274288" y="1637729"/>
                </a:cubicBezTo>
                <a:cubicBezTo>
                  <a:pt x="8274288" y="1630154"/>
                  <a:pt x="8280429" y="1624013"/>
                  <a:pt x="8288004" y="1624013"/>
                </a:cubicBezTo>
                <a:close/>
                <a:moveTo>
                  <a:pt x="1518781" y="1624013"/>
                </a:moveTo>
                <a:cubicBezTo>
                  <a:pt x="1526357" y="1624013"/>
                  <a:pt x="1532495" y="1630154"/>
                  <a:pt x="1532495" y="1637729"/>
                </a:cubicBezTo>
                <a:cubicBezTo>
                  <a:pt x="1532495" y="1645304"/>
                  <a:pt x="1526357" y="1651445"/>
                  <a:pt x="1518781" y="1651445"/>
                </a:cubicBezTo>
                <a:cubicBezTo>
                  <a:pt x="1511204" y="1651445"/>
                  <a:pt x="1505064" y="1645304"/>
                  <a:pt x="1505064" y="1637729"/>
                </a:cubicBezTo>
                <a:cubicBezTo>
                  <a:pt x="1505064" y="1630154"/>
                  <a:pt x="1511204" y="1624013"/>
                  <a:pt x="1518781" y="1624013"/>
                </a:cubicBezTo>
                <a:close/>
                <a:moveTo>
                  <a:pt x="8393255" y="1623683"/>
                </a:moveTo>
                <a:cubicBezTo>
                  <a:pt x="8400830" y="1623683"/>
                  <a:pt x="8406971" y="1629824"/>
                  <a:pt x="8406971" y="1637399"/>
                </a:cubicBezTo>
                <a:cubicBezTo>
                  <a:pt x="8406971" y="1644974"/>
                  <a:pt x="8400830" y="1651115"/>
                  <a:pt x="8393255" y="1651115"/>
                </a:cubicBezTo>
                <a:cubicBezTo>
                  <a:pt x="8385680" y="1651115"/>
                  <a:pt x="8379539" y="1644974"/>
                  <a:pt x="8379539" y="1637399"/>
                </a:cubicBezTo>
                <a:cubicBezTo>
                  <a:pt x="8379539" y="1629824"/>
                  <a:pt x="8385680" y="1623683"/>
                  <a:pt x="8393255" y="1623683"/>
                </a:cubicBezTo>
                <a:close/>
                <a:moveTo>
                  <a:pt x="1413859" y="1623683"/>
                </a:moveTo>
                <a:cubicBezTo>
                  <a:pt x="1421427" y="1623683"/>
                  <a:pt x="1427567" y="1629824"/>
                  <a:pt x="1427567" y="1637399"/>
                </a:cubicBezTo>
                <a:cubicBezTo>
                  <a:pt x="1427567" y="1644974"/>
                  <a:pt x="1421427" y="1651115"/>
                  <a:pt x="1413859" y="1651115"/>
                </a:cubicBezTo>
                <a:cubicBezTo>
                  <a:pt x="1406279" y="1651115"/>
                  <a:pt x="1400138" y="1644974"/>
                  <a:pt x="1400138" y="1637399"/>
                </a:cubicBezTo>
                <a:cubicBezTo>
                  <a:pt x="1400138" y="1629824"/>
                  <a:pt x="1406279" y="1623683"/>
                  <a:pt x="1413859" y="1623683"/>
                </a:cubicBezTo>
                <a:close/>
                <a:moveTo>
                  <a:pt x="8498176" y="1623350"/>
                </a:moveTo>
                <a:cubicBezTo>
                  <a:pt x="8505751" y="1623350"/>
                  <a:pt x="8511892" y="1629491"/>
                  <a:pt x="8511892" y="1637066"/>
                </a:cubicBezTo>
                <a:cubicBezTo>
                  <a:pt x="8511892" y="1644641"/>
                  <a:pt x="8505751" y="1650782"/>
                  <a:pt x="8498176" y="1650782"/>
                </a:cubicBezTo>
                <a:cubicBezTo>
                  <a:pt x="8490601" y="1650782"/>
                  <a:pt x="8484460" y="1644641"/>
                  <a:pt x="8484460" y="1637066"/>
                </a:cubicBezTo>
                <a:cubicBezTo>
                  <a:pt x="8484460" y="1629491"/>
                  <a:pt x="8490601" y="1623350"/>
                  <a:pt x="8498176" y="1623350"/>
                </a:cubicBezTo>
                <a:close/>
                <a:moveTo>
                  <a:pt x="8445552" y="1623350"/>
                </a:moveTo>
                <a:cubicBezTo>
                  <a:pt x="8453127" y="1623350"/>
                  <a:pt x="8459268" y="1629491"/>
                  <a:pt x="8459268" y="1637066"/>
                </a:cubicBezTo>
                <a:cubicBezTo>
                  <a:pt x="8459268" y="1644641"/>
                  <a:pt x="8453127" y="1650782"/>
                  <a:pt x="8445552" y="1650782"/>
                </a:cubicBezTo>
                <a:cubicBezTo>
                  <a:pt x="8437977" y="1650782"/>
                  <a:pt x="8431836" y="1644641"/>
                  <a:pt x="8431836" y="1637066"/>
                </a:cubicBezTo>
                <a:cubicBezTo>
                  <a:pt x="8431836" y="1629491"/>
                  <a:pt x="8437977" y="1623350"/>
                  <a:pt x="8445552" y="1623350"/>
                </a:cubicBezTo>
                <a:close/>
                <a:moveTo>
                  <a:pt x="6079343" y="1623350"/>
                </a:moveTo>
                <a:cubicBezTo>
                  <a:pt x="6086918" y="1623350"/>
                  <a:pt x="6093059" y="1629491"/>
                  <a:pt x="6093059" y="1637066"/>
                </a:cubicBezTo>
                <a:cubicBezTo>
                  <a:pt x="6093059" y="1644641"/>
                  <a:pt x="6086918" y="1650782"/>
                  <a:pt x="6079343" y="1650782"/>
                </a:cubicBezTo>
                <a:cubicBezTo>
                  <a:pt x="6071768" y="1650782"/>
                  <a:pt x="6065627" y="1644641"/>
                  <a:pt x="6065627" y="1637066"/>
                </a:cubicBezTo>
                <a:cubicBezTo>
                  <a:pt x="6065627" y="1629491"/>
                  <a:pt x="6071768" y="1623350"/>
                  <a:pt x="6079343" y="1623350"/>
                </a:cubicBezTo>
                <a:close/>
                <a:moveTo>
                  <a:pt x="5324034" y="1623350"/>
                </a:moveTo>
                <a:cubicBezTo>
                  <a:pt x="5331609" y="1623350"/>
                  <a:pt x="5337750" y="1629491"/>
                  <a:pt x="5337750" y="1637066"/>
                </a:cubicBezTo>
                <a:cubicBezTo>
                  <a:pt x="5337750" y="1644641"/>
                  <a:pt x="5331609" y="1650782"/>
                  <a:pt x="5324034" y="1650782"/>
                </a:cubicBezTo>
                <a:cubicBezTo>
                  <a:pt x="5316459" y="1650782"/>
                  <a:pt x="5310318" y="1644641"/>
                  <a:pt x="5310318" y="1637066"/>
                </a:cubicBezTo>
                <a:cubicBezTo>
                  <a:pt x="5310318" y="1629491"/>
                  <a:pt x="5316459" y="1623350"/>
                  <a:pt x="5324034" y="1623350"/>
                </a:cubicBezTo>
                <a:close/>
                <a:moveTo>
                  <a:pt x="4483003" y="1623350"/>
                </a:moveTo>
                <a:cubicBezTo>
                  <a:pt x="4490578" y="1623350"/>
                  <a:pt x="4496719" y="1629491"/>
                  <a:pt x="4496719" y="1637066"/>
                </a:cubicBezTo>
                <a:cubicBezTo>
                  <a:pt x="4496719" y="1644641"/>
                  <a:pt x="4490578" y="1650782"/>
                  <a:pt x="4483003" y="1650782"/>
                </a:cubicBezTo>
                <a:cubicBezTo>
                  <a:pt x="4475428" y="1650782"/>
                  <a:pt x="4469287" y="1644641"/>
                  <a:pt x="4469287" y="1637066"/>
                </a:cubicBezTo>
                <a:cubicBezTo>
                  <a:pt x="4469287" y="1629491"/>
                  <a:pt x="4475428" y="1623350"/>
                  <a:pt x="4483003" y="1623350"/>
                </a:cubicBezTo>
                <a:close/>
                <a:moveTo>
                  <a:pt x="1308600" y="1623350"/>
                </a:moveTo>
                <a:cubicBezTo>
                  <a:pt x="1316179" y="1623350"/>
                  <a:pt x="1322319" y="1629491"/>
                  <a:pt x="1322319" y="1637066"/>
                </a:cubicBezTo>
                <a:cubicBezTo>
                  <a:pt x="1322319" y="1644641"/>
                  <a:pt x="1316179" y="1650782"/>
                  <a:pt x="1308600" y="1650782"/>
                </a:cubicBezTo>
                <a:cubicBezTo>
                  <a:pt x="1301028" y="1650782"/>
                  <a:pt x="1294889" y="1644641"/>
                  <a:pt x="1294889" y="1637066"/>
                </a:cubicBezTo>
                <a:cubicBezTo>
                  <a:pt x="1294889" y="1629491"/>
                  <a:pt x="1301028" y="1623350"/>
                  <a:pt x="1308600" y="1623350"/>
                </a:cubicBezTo>
                <a:close/>
                <a:moveTo>
                  <a:pt x="5675208" y="1623019"/>
                </a:moveTo>
                <a:cubicBezTo>
                  <a:pt x="5682783" y="1623019"/>
                  <a:pt x="5688924" y="1629160"/>
                  <a:pt x="5688924" y="1636735"/>
                </a:cubicBezTo>
                <a:cubicBezTo>
                  <a:pt x="5688924" y="1644310"/>
                  <a:pt x="5682783" y="1650451"/>
                  <a:pt x="5675208" y="1650451"/>
                </a:cubicBezTo>
                <a:cubicBezTo>
                  <a:pt x="5667633" y="1650451"/>
                  <a:pt x="5661492" y="1644310"/>
                  <a:pt x="5661492" y="1636735"/>
                </a:cubicBezTo>
                <a:cubicBezTo>
                  <a:pt x="5661492" y="1629160"/>
                  <a:pt x="5667633" y="1623019"/>
                  <a:pt x="5675208" y="1623019"/>
                </a:cubicBezTo>
                <a:close/>
                <a:moveTo>
                  <a:pt x="1203682" y="1623019"/>
                </a:moveTo>
                <a:cubicBezTo>
                  <a:pt x="1211256" y="1623019"/>
                  <a:pt x="1217396" y="1629160"/>
                  <a:pt x="1217396" y="1636735"/>
                </a:cubicBezTo>
                <a:cubicBezTo>
                  <a:pt x="1217396" y="1644310"/>
                  <a:pt x="1211256" y="1650451"/>
                  <a:pt x="1203682" y="1650451"/>
                </a:cubicBezTo>
                <a:cubicBezTo>
                  <a:pt x="1196107" y="1650451"/>
                  <a:pt x="1189963" y="1644310"/>
                  <a:pt x="1189963" y="1636735"/>
                </a:cubicBezTo>
                <a:cubicBezTo>
                  <a:pt x="1189963" y="1629160"/>
                  <a:pt x="1196107" y="1623019"/>
                  <a:pt x="1203682" y="1623019"/>
                </a:cubicBezTo>
                <a:close/>
                <a:moveTo>
                  <a:pt x="1099091" y="1622689"/>
                </a:moveTo>
                <a:cubicBezTo>
                  <a:pt x="1106663" y="1622689"/>
                  <a:pt x="1112807" y="1628830"/>
                  <a:pt x="1112807" y="1636405"/>
                </a:cubicBezTo>
                <a:cubicBezTo>
                  <a:pt x="1112807" y="1643980"/>
                  <a:pt x="1106663" y="1650121"/>
                  <a:pt x="1099091" y="1650121"/>
                </a:cubicBezTo>
                <a:cubicBezTo>
                  <a:pt x="1091515" y="1650121"/>
                  <a:pt x="1085372" y="1643980"/>
                  <a:pt x="1085372" y="1636405"/>
                </a:cubicBezTo>
                <a:cubicBezTo>
                  <a:pt x="1085372" y="1628830"/>
                  <a:pt x="1091515" y="1622689"/>
                  <a:pt x="1099091" y="1622689"/>
                </a:cubicBezTo>
                <a:close/>
                <a:moveTo>
                  <a:pt x="8812613" y="1622359"/>
                </a:moveTo>
                <a:cubicBezTo>
                  <a:pt x="8820188" y="1622359"/>
                  <a:pt x="8826329" y="1628500"/>
                  <a:pt x="8826329" y="1636075"/>
                </a:cubicBezTo>
                <a:cubicBezTo>
                  <a:pt x="8826329" y="1643650"/>
                  <a:pt x="8820188" y="1649791"/>
                  <a:pt x="8812613" y="1649791"/>
                </a:cubicBezTo>
                <a:cubicBezTo>
                  <a:pt x="8805038" y="1649791"/>
                  <a:pt x="8798897" y="1643650"/>
                  <a:pt x="8798897" y="1636075"/>
                </a:cubicBezTo>
                <a:cubicBezTo>
                  <a:pt x="8798897" y="1628500"/>
                  <a:pt x="8805038" y="1622359"/>
                  <a:pt x="8812613" y="1622359"/>
                </a:cubicBezTo>
                <a:close/>
                <a:moveTo>
                  <a:pt x="8760320" y="1622359"/>
                </a:moveTo>
                <a:cubicBezTo>
                  <a:pt x="8767895" y="1622359"/>
                  <a:pt x="8774036" y="1628500"/>
                  <a:pt x="8774036" y="1636075"/>
                </a:cubicBezTo>
                <a:cubicBezTo>
                  <a:pt x="8774036" y="1643650"/>
                  <a:pt x="8767895" y="1649791"/>
                  <a:pt x="8760320" y="1649791"/>
                </a:cubicBezTo>
                <a:cubicBezTo>
                  <a:pt x="8752745" y="1649791"/>
                  <a:pt x="8746604" y="1643650"/>
                  <a:pt x="8746604" y="1636075"/>
                </a:cubicBezTo>
                <a:cubicBezTo>
                  <a:pt x="8746604" y="1628500"/>
                  <a:pt x="8752745" y="1622359"/>
                  <a:pt x="8760320" y="1622359"/>
                </a:cubicBezTo>
                <a:close/>
                <a:moveTo>
                  <a:pt x="4621353" y="1620041"/>
                </a:moveTo>
                <a:cubicBezTo>
                  <a:pt x="4628928" y="1620041"/>
                  <a:pt x="4635069" y="1626182"/>
                  <a:pt x="4635069" y="1633757"/>
                </a:cubicBezTo>
                <a:cubicBezTo>
                  <a:pt x="4635069" y="1641332"/>
                  <a:pt x="4628928" y="1647473"/>
                  <a:pt x="4621353" y="1647473"/>
                </a:cubicBezTo>
                <a:cubicBezTo>
                  <a:pt x="4613778" y="1647473"/>
                  <a:pt x="4607637" y="1641332"/>
                  <a:pt x="4607637" y="1633757"/>
                </a:cubicBezTo>
                <a:cubicBezTo>
                  <a:pt x="4607637" y="1626182"/>
                  <a:pt x="4613778" y="1620041"/>
                  <a:pt x="4621353" y="1620041"/>
                </a:cubicBezTo>
                <a:close/>
                <a:moveTo>
                  <a:pt x="6138917" y="1619708"/>
                </a:moveTo>
                <a:cubicBezTo>
                  <a:pt x="6146492" y="1619708"/>
                  <a:pt x="6152633" y="1625849"/>
                  <a:pt x="6152633" y="1633424"/>
                </a:cubicBezTo>
                <a:cubicBezTo>
                  <a:pt x="6152633" y="1640999"/>
                  <a:pt x="6146492" y="1647140"/>
                  <a:pt x="6138917" y="1647140"/>
                </a:cubicBezTo>
                <a:cubicBezTo>
                  <a:pt x="6131342" y="1647140"/>
                  <a:pt x="6125201" y="1640999"/>
                  <a:pt x="6125201" y="1633424"/>
                </a:cubicBezTo>
                <a:cubicBezTo>
                  <a:pt x="6125201" y="1625849"/>
                  <a:pt x="6131342" y="1619708"/>
                  <a:pt x="6138917" y="1619708"/>
                </a:cubicBezTo>
                <a:close/>
                <a:moveTo>
                  <a:pt x="3084590" y="1618718"/>
                </a:moveTo>
                <a:cubicBezTo>
                  <a:pt x="3092165" y="1618718"/>
                  <a:pt x="3098306" y="1624859"/>
                  <a:pt x="3098306" y="1632434"/>
                </a:cubicBezTo>
                <a:cubicBezTo>
                  <a:pt x="3098306" y="1640009"/>
                  <a:pt x="3092165" y="1646150"/>
                  <a:pt x="3084590" y="1646150"/>
                </a:cubicBezTo>
                <a:cubicBezTo>
                  <a:pt x="3077015" y="1646150"/>
                  <a:pt x="3070874" y="1640009"/>
                  <a:pt x="3070874" y="1632434"/>
                </a:cubicBezTo>
                <a:cubicBezTo>
                  <a:pt x="3070874" y="1624859"/>
                  <a:pt x="3077015" y="1618718"/>
                  <a:pt x="3084590" y="1618718"/>
                </a:cubicBezTo>
                <a:close/>
                <a:moveTo>
                  <a:pt x="6198164" y="1616730"/>
                </a:moveTo>
                <a:cubicBezTo>
                  <a:pt x="6205739" y="1616730"/>
                  <a:pt x="6211880" y="1622871"/>
                  <a:pt x="6211880" y="1630446"/>
                </a:cubicBezTo>
                <a:cubicBezTo>
                  <a:pt x="6211880" y="1638021"/>
                  <a:pt x="6205739" y="1644162"/>
                  <a:pt x="6198164" y="1644162"/>
                </a:cubicBezTo>
                <a:cubicBezTo>
                  <a:pt x="6190589" y="1644162"/>
                  <a:pt x="6184448" y="1638021"/>
                  <a:pt x="6184448" y="1630446"/>
                </a:cubicBezTo>
                <a:cubicBezTo>
                  <a:pt x="6184448" y="1622871"/>
                  <a:pt x="6190589" y="1616730"/>
                  <a:pt x="6198164" y="1616730"/>
                </a:cubicBezTo>
                <a:close/>
                <a:moveTo>
                  <a:pt x="4390657" y="1616730"/>
                </a:moveTo>
                <a:cubicBezTo>
                  <a:pt x="4398232" y="1616730"/>
                  <a:pt x="4404373" y="1622871"/>
                  <a:pt x="4404373" y="1630446"/>
                </a:cubicBezTo>
                <a:cubicBezTo>
                  <a:pt x="4404373" y="1638021"/>
                  <a:pt x="4398232" y="1644162"/>
                  <a:pt x="4390657" y="1644162"/>
                </a:cubicBezTo>
                <a:cubicBezTo>
                  <a:pt x="4383082" y="1644162"/>
                  <a:pt x="4376941" y="1638021"/>
                  <a:pt x="4376941" y="1630446"/>
                </a:cubicBezTo>
                <a:cubicBezTo>
                  <a:pt x="4376941" y="1622871"/>
                  <a:pt x="4383082" y="1616730"/>
                  <a:pt x="4390657" y="1616730"/>
                </a:cubicBezTo>
                <a:close/>
                <a:moveTo>
                  <a:pt x="2973791" y="1616400"/>
                </a:moveTo>
                <a:cubicBezTo>
                  <a:pt x="2981287" y="1616400"/>
                  <a:pt x="2987428" y="1622541"/>
                  <a:pt x="2987428" y="1630116"/>
                </a:cubicBezTo>
                <a:cubicBezTo>
                  <a:pt x="2987428" y="1637691"/>
                  <a:pt x="2981287" y="1643832"/>
                  <a:pt x="2973791" y="1643832"/>
                </a:cubicBezTo>
                <a:cubicBezTo>
                  <a:pt x="2966218" y="1643832"/>
                  <a:pt x="2960076" y="1637691"/>
                  <a:pt x="2960076" y="1630116"/>
                </a:cubicBezTo>
                <a:cubicBezTo>
                  <a:pt x="2960076" y="1622541"/>
                  <a:pt x="2966218" y="1616400"/>
                  <a:pt x="2973791" y="1616400"/>
                </a:cubicBezTo>
                <a:close/>
                <a:moveTo>
                  <a:pt x="5740415" y="1615076"/>
                </a:moveTo>
                <a:cubicBezTo>
                  <a:pt x="5747990" y="1615076"/>
                  <a:pt x="5754131" y="1621217"/>
                  <a:pt x="5754131" y="1628792"/>
                </a:cubicBezTo>
                <a:cubicBezTo>
                  <a:pt x="5754131" y="1636367"/>
                  <a:pt x="5747990" y="1642508"/>
                  <a:pt x="5740415" y="1642508"/>
                </a:cubicBezTo>
                <a:cubicBezTo>
                  <a:pt x="5732840" y="1642508"/>
                  <a:pt x="5726699" y="1636367"/>
                  <a:pt x="5726699" y="1628792"/>
                </a:cubicBezTo>
                <a:cubicBezTo>
                  <a:pt x="5726699" y="1621217"/>
                  <a:pt x="5732840" y="1615076"/>
                  <a:pt x="5740415" y="1615076"/>
                </a:cubicBezTo>
                <a:close/>
                <a:moveTo>
                  <a:pt x="5505414" y="1615076"/>
                </a:moveTo>
                <a:cubicBezTo>
                  <a:pt x="5512989" y="1615076"/>
                  <a:pt x="5519130" y="1621217"/>
                  <a:pt x="5519130" y="1628792"/>
                </a:cubicBezTo>
                <a:cubicBezTo>
                  <a:pt x="5519130" y="1636367"/>
                  <a:pt x="5512989" y="1642508"/>
                  <a:pt x="5505414" y="1642508"/>
                </a:cubicBezTo>
                <a:cubicBezTo>
                  <a:pt x="5497839" y="1642508"/>
                  <a:pt x="5491698" y="1636367"/>
                  <a:pt x="5491698" y="1628792"/>
                </a:cubicBezTo>
                <a:cubicBezTo>
                  <a:pt x="5491698" y="1621217"/>
                  <a:pt x="5497839" y="1615076"/>
                  <a:pt x="5505414" y="1615076"/>
                </a:cubicBezTo>
                <a:close/>
                <a:moveTo>
                  <a:pt x="4301290" y="1615076"/>
                </a:moveTo>
                <a:cubicBezTo>
                  <a:pt x="4308865" y="1615076"/>
                  <a:pt x="4315006" y="1621217"/>
                  <a:pt x="4315006" y="1628792"/>
                </a:cubicBezTo>
                <a:cubicBezTo>
                  <a:pt x="4315006" y="1636367"/>
                  <a:pt x="4308865" y="1642508"/>
                  <a:pt x="4301290" y="1642508"/>
                </a:cubicBezTo>
                <a:cubicBezTo>
                  <a:pt x="4293715" y="1642508"/>
                  <a:pt x="4287574" y="1636367"/>
                  <a:pt x="4287574" y="1628792"/>
                </a:cubicBezTo>
                <a:cubicBezTo>
                  <a:pt x="4287574" y="1621217"/>
                  <a:pt x="4293715" y="1615076"/>
                  <a:pt x="4301290" y="1615076"/>
                </a:cubicBezTo>
                <a:close/>
                <a:moveTo>
                  <a:pt x="2863571" y="1614412"/>
                </a:moveTo>
                <a:cubicBezTo>
                  <a:pt x="2871152" y="1614412"/>
                  <a:pt x="2877287" y="1620553"/>
                  <a:pt x="2877287" y="1628128"/>
                </a:cubicBezTo>
                <a:cubicBezTo>
                  <a:pt x="2877287" y="1635703"/>
                  <a:pt x="2871152" y="1641844"/>
                  <a:pt x="2863571" y="1641844"/>
                </a:cubicBezTo>
                <a:cubicBezTo>
                  <a:pt x="2855998" y="1641844"/>
                  <a:pt x="2849858" y="1635703"/>
                  <a:pt x="2849858" y="1628128"/>
                </a:cubicBezTo>
                <a:cubicBezTo>
                  <a:pt x="2849858" y="1620553"/>
                  <a:pt x="2855998" y="1614412"/>
                  <a:pt x="2863571" y="1614412"/>
                </a:cubicBezTo>
                <a:close/>
                <a:moveTo>
                  <a:pt x="6256748" y="1613752"/>
                </a:moveTo>
                <a:cubicBezTo>
                  <a:pt x="6264323" y="1613752"/>
                  <a:pt x="6270464" y="1619893"/>
                  <a:pt x="6270464" y="1627468"/>
                </a:cubicBezTo>
                <a:cubicBezTo>
                  <a:pt x="6270464" y="1635043"/>
                  <a:pt x="6264323" y="1641184"/>
                  <a:pt x="6256748" y="1641184"/>
                </a:cubicBezTo>
                <a:cubicBezTo>
                  <a:pt x="6249173" y="1641184"/>
                  <a:pt x="6243032" y="1635043"/>
                  <a:pt x="6243032" y="1627468"/>
                </a:cubicBezTo>
                <a:cubicBezTo>
                  <a:pt x="6243032" y="1619893"/>
                  <a:pt x="6249173" y="1613752"/>
                  <a:pt x="6256748" y="1613752"/>
                </a:cubicBezTo>
                <a:close/>
                <a:moveTo>
                  <a:pt x="5163838" y="1613092"/>
                </a:moveTo>
                <a:cubicBezTo>
                  <a:pt x="5171413" y="1613092"/>
                  <a:pt x="5177554" y="1619233"/>
                  <a:pt x="5177554" y="1626808"/>
                </a:cubicBezTo>
                <a:cubicBezTo>
                  <a:pt x="5177554" y="1634383"/>
                  <a:pt x="5171413" y="1640524"/>
                  <a:pt x="5163838" y="1640524"/>
                </a:cubicBezTo>
                <a:cubicBezTo>
                  <a:pt x="5156263" y="1640524"/>
                  <a:pt x="5150122" y="1634383"/>
                  <a:pt x="5150122" y="1626808"/>
                </a:cubicBezTo>
                <a:cubicBezTo>
                  <a:pt x="5150122" y="1619233"/>
                  <a:pt x="5156263" y="1613092"/>
                  <a:pt x="5163838" y="1613092"/>
                </a:cubicBezTo>
                <a:close/>
                <a:moveTo>
                  <a:pt x="2754017" y="1612428"/>
                </a:moveTo>
                <a:cubicBezTo>
                  <a:pt x="2761593" y="1612428"/>
                  <a:pt x="2767732" y="1618569"/>
                  <a:pt x="2767732" y="1626144"/>
                </a:cubicBezTo>
                <a:cubicBezTo>
                  <a:pt x="2767732" y="1633719"/>
                  <a:pt x="2761593" y="1639860"/>
                  <a:pt x="2754017" y="1639860"/>
                </a:cubicBezTo>
                <a:cubicBezTo>
                  <a:pt x="2746443" y="1639860"/>
                  <a:pt x="2740300" y="1633719"/>
                  <a:pt x="2740300" y="1626144"/>
                </a:cubicBezTo>
                <a:cubicBezTo>
                  <a:pt x="2740300" y="1618569"/>
                  <a:pt x="2746443" y="1612428"/>
                  <a:pt x="2754017" y="1612428"/>
                </a:cubicBezTo>
                <a:close/>
                <a:moveTo>
                  <a:pt x="6315004" y="1611104"/>
                </a:moveTo>
                <a:cubicBezTo>
                  <a:pt x="6322579" y="1611104"/>
                  <a:pt x="6328720" y="1617245"/>
                  <a:pt x="6328720" y="1624820"/>
                </a:cubicBezTo>
                <a:cubicBezTo>
                  <a:pt x="6328720" y="1632395"/>
                  <a:pt x="6322579" y="1638536"/>
                  <a:pt x="6315004" y="1638536"/>
                </a:cubicBezTo>
                <a:cubicBezTo>
                  <a:pt x="6307429" y="1638536"/>
                  <a:pt x="6301288" y="1632395"/>
                  <a:pt x="6301288" y="1624820"/>
                </a:cubicBezTo>
                <a:cubicBezTo>
                  <a:pt x="6301288" y="1617245"/>
                  <a:pt x="6307429" y="1611104"/>
                  <a:pt x="6315004" y="1611104"/>
                </a:cubicBezTo>
                <a:close/>
                <a:moveTo>
                  <a:pt x="2645128" y="1611104"/>
                </a:moveTo>
                <a:cubicBezTo>
                  <a:pt x="2652701" y="1611104"/>
                  <a:pt x="2658840" y="1617245"/>
                  <a:pt x="2658840" y="1624820"/>
                </a:cubicBezTo>
                <a:cubicBezTo>
                  <a:pt x="2658840" y="1632395"/>
                  <a:pt x="2652701" y="1638536"/>
                  <a:pt x="2645128" y="1638536"/>
                </a:cubicBezTo>
                <a:cubicBezTo>
                  <a:pt x="2637546" y="1638536"/>
                  <a:pt x="2631408" y="1632395"/>
                  <a:pt x="2631408" y="1624820"/>
                </a:cubicBezTo>
                <a:cubicBezTo>
                  <a:pt x="2631408" y="1617245"/>
                  <a:pt x="2637546" y="1611104"/>
                  <a:pt x="2645128" y="1611104"/>
                </a:cubicBezTo>
                <a:close/>
                <a:moveTo>
                  <a:pt x="2536892" y="1609450"/>
                </a:moveTo>
                <a:cubicBezTo>
                  <a:pt x="2544467" y="1609450"/>
                  <a:pt x="2550608" y="1615591"/>
                  <a:pt x="2550608" y="1623166"/>
                </a:cubicBezTo>
                <a:cubicBezTo>
                  <a:pt x="2550608" y="1630741"/>
                  <a:pt x="2544467" y="1636882"/>
                  <a:pt x="2536892" y="1636882"/>
                </a:cubicBezTo>
                <a:cubicBezTo>
                  <a:pt x="2529317" y="1636882"/>
                  <a:pt x="2523175" y="1630741"/>
                  <a:pt x="2523175" y="1623166"/>
                </a:cubicBezTo>
                <a:cubicBezTo>
                  <a:pt x="2523175" y="1615591"/>
                  <a:pt x="2529317" y="1609450"/>
                  <a:pt x="2536892" y="1609450"/>
                </a:cubicBezTo>
                <a:close/>
                <a:moveTo>
                  <a:pt x="6372594" y="1608786"/>
                </a:moveTo>
                <a:cubicBezTo>
                  <a:pt x="6380169" y="1608786"/>
                  <a:pt x="6386310" y="1614927"/>
                  <a:pt x="6386310" y="1622502"/>
                </a:cubicBezTo>
                <a:cubicBezTo>
                  <a:pt x="6386310" y="1630077"/>
                  <a:pt x="6380169" y="1636218"/>
                  <a:pt x="6372594" y="1636218"/>
                </a:cubicBezTo>
                <a:cubicBezTo>
                  <a:pt x="6365019" y="1636218"/>
                  <a:pt x="6358878" y="1630077"/>
                  <a:pt x="6358878" y="1622502"/>
                </a:cubicBezTo>
                <a:cubicBezTo>
                  <a:pt x="6358878" y="1614927"/>
                  <a:pt x="6365019" y="1608786"/>
                  <a:pt x="6372594" y="1608786"/>
                </a:cubicBezTo>
                <a:close/>
                <a:moveTo>
                  <a:pt x="2428986" y="1608456"/>
                </a:moveTo>
                <a:cubicBezTo>
                  <a:pt x="2436561" y="1608456"/>
                  <a:pt x="2442707" y="1614597"/>
                  <a:pt x="2442707" y="1622172"/>
                </a:cubicBezTo>
                <a:cubicBezTo>
                  <a:pt x="2442707" y="1629747"/>
                  <a:pt x="2436561" y="1635888"/>
                  <a:pt x="2428986" y="1635888"/>
                </a:cubicBezTo>
                <a:cubicBezTo>
                  <a:pt x="2421413" y="1635888"/>
                  <a:pt x="2415266" y="1629747"/>
                  <a:pt x="2415266" y="1622172"/>
                </a:cubicBezTo>
                <a:cubicBezTo>
                  <a:pt x="2415266" y="1614597"/>
                  <a:pt x="2421413" y="1608456"/>
                  <a:pt x="2428986" y="1608456"/>
                </a:cubicBezTo>
                <a:close/>
                <a:moveTo>
                  <a:pt x="5804294" y="1607796"/>
                </a:moveTo>
                <a:cubicBezTo>
                  <a:pt x="5811869" y="1607796"/>
                  <a:pt x="5818010" y="1613937"/>
                  <a:pt x="5818010" y="1621512"/>
                </a:cubicBezTo>
                <a:cubicBezTo>
                  <a:pt x="5818010" y="1629087"/>
                  <a:pt x="5811869" y="1635228"/>
                  <a:pt x="5804294" y="1635228"/>
                </a:cubicBezTo>
                <a:cubicBezTo>
                  <a:pt x="5796719" y="1635228"/>
                  <a:pt x="5790578" y="1629087"/>
                  <a:pt x="5790578" y="1621512"/>
                </a:cubicBezTo>
                <a:cubicBezTo>
                  <a:pt x="5790578" y="1613937"/>
                  <a:pt x="5796719" y="1607796"/>
                  <a:pt x="5804294" y="1607796"/>
                </a:cubicBezTo>
                <a:close/>
                <a:moveTo>
                  <a:pt x="2321417" y="1607132"/>
                </a:moveTo>
                <a:cubicBezTo>
                  <a:pt x="2328996" y="1607132"/>
                  <a:pt x="2335136" y="1613273"/>
                  <a:pt x="2335136" y="1620848"/>
                </a:cubicBezTo>
                <a:cubicBezTo>
                  <a:pt x="2335136" y="1628423"/>
                  <a:pt x="2328996" y="1634564"/>
                  <a:pt x="2321417" y="1634564"/>
                </a:cubicBezTo>
                <a:cubicBezTo>
                  <a:pt x="2313845" y="1634564"/>
                  <a:pt x="2307703" y="1628423"/>
                  <a:pt x="2307703" y="1620848"/>
                </a:cubicBezTo>
                <a:cubicBezTo>
                  <a:pt x="2307703" y="1613273"/>
                  <a:pt x="2313845" y="1607132"/>
                  <a:pt x="2321417" y="1607132"/>
                </a:cubicBezTo>
                <a:close/>
                <a:moveTo>
                  <a:pt x="6430187" y="1606472"/>
                </a:moveTo>
                <a:cubicBezTo>
                  <a:pt x="6437762" y="1606472"/>
                  <a:pt x="6443903" y="1612613"/>
                  <a:pt x="6443903" y="1620188"/>
                </a:cubicBezTo>
                <a:cubicBezTo>
                  <a:pt x="6443903" y="1627763"/>
                  <a:pt x="6437762" y="1633904"/>
                  <a:pt x="6430187" y="1633904"/>
                </a:cubicBezTo>
                <a:cubicBezTo>
                  <a:pt x="6422612" y="1633904"/>
                  <a:pt x="6416471" y="1627763"/>
                  <a:pt x="6416471" y="1620188"/>
                </a:cubicBezTo>
                <a:cubicBezTo>
                  <a:pt x="6416471" y="1612613"/>
                  <a:pt x="6422612" y="1606472"/>
                  <a:pt x="6430187" y="1606472"/>
                </a:cubicBezTo>
                <a:close/>
                <a:moveTo>
                  <a:pt x="4665043" y="1606472"/>
                </a:moveTo>
                <a:cubicBezTo>
                  <a:pt x="4672618" y="1606472"/>
                  <a:pt x="4678759" y="1612613"/>
                  <a:pt x="4678759" y="1620188"/>
                </a:cubicBezTo>
                <a:cubicBezTo>
                  <a:pt x="4678759" y="1627763"/>
                  <a:pt x="4672618" y="1633904"/>
                  <a:pt x="4665043" y="1633904"/>
                </a:cubicBezTo>
                <a:cubicBezTo>
                  <a:pt x="4657468" y="1633904"/>
                  <a:pt x="4651327" y="1627763"/>
                  <a:pt x="4651327" y="1620188"/>
                </a:cubicBezTo>
                <a:cubicBezTo>
                  <a:pt x="4651327" y="1612613"/>
                  <a:pt x="4657468" y="1606472"/>
                  <a:pt x="4665043" y="1606472"/>
                </a:cubicBezTo>
                <a:close/>
                <a:moveTo>
                  <a:pt x="2214175" y="1606138"/>
                </a:moveTo>
                <a:cubicBezTo>
                  <a:pt x="2221754" y="1606138"/>
                  <a:pt x="2227892" y="1612279"/>
                  <a:pt x="2227892" y="1619854"/>
                </a:cubicBezTo>
                <a:cubicBezTo>
                  <a:pt x="2227892" y="1627429"/>
                  <a:pt x="2221754" y="1633570"/>
                  <a:pt x="2214175" y="1633570"/>
                </a:cubicBezTo>
                <a:cubicBezTo>
                  <a:pt x="2206601" y="1633570"/>
                  <a:pt x="2200460" y="1627429"/>
                  <a:pt x="2200460" y="1619854"/>
                </a:cubicBezTo>
                <a:cubicBezTo>
                  <a:pt x="2200460" y="1612279"/>
                  <a:pt x="2206601" y="1606138"/>
                  <a:pt x="2214175" y="1606138"/>
                </a:cubicBezTo>
                <a:close/>
                <a:moveTo>
                  <a:pt x="2107277" y="1605478"/>
                </a:moveTo>
                <a:cubicBezTo>
                  <a:pt x="2114845" y="1605478"/>
                  <a:pt x="2120988" y="1611619"/>
                  <a:pt x="2120988" y="1619194"/>
                </a:cubicBezTo>
                <a:cubicBezTo>
                  <a:pt x="2120988" y="1626769"/>
                  <a:pt x="2114845" y="1632910"/>
                  <a:pt x="2107277" y="1632910"/>
                </a:cubicBezTo>
                <a:cubicBezTo>
                  <a:pt x="2099692" y="1632910"/>
                  <a:pt x="2093551" y="1626769"/>
                  <a:pt x="2093551" y="1619194"/>
                </a:cubicBezTo>
                <a:cubicBezTo>
                  <a:pt x="2093551" y="1611619"/>
                  <a:pt x="2099692" y="1605478"/>
                  <a:pt x="2107277" y="1605478"/>
                </a:cubicBezTo>
                <a:close/>
                <a:moveTo>
                  <a:pt x="5396521" y="1604814"/>
                </a:moveTo>
                <a:cubicBezTo>
                  <a:pt x="5404096" y="1604814"/>
                  <a:pt x="5410237" y="1610955"/>
                  <a:pt x="5410237" y="1618530"/>
                </a:cubicBezTo>
                <a:cubicBezTo>
                  <a:pt x="5410237" y="1626105"/>
                  <a:pt x="5404096" y="1632246"/>
                  <a:pt x="5396521" y="1632246"/>
                </a:cubicBezTo>
                <a:cubicBezTo>
                  <a:pt x="5388946" y="1632246"/>
                  <a:pt x="5382805" y="1626105"/>
                  <a:pt x="5382805" y="1618530"/>
                </a:cubicBezTo>
                <a:cubicBezTo>
                  <a:pt x="5382805" y="1610955"/>
                  <a:pt x="5388946" y="1604814"/>
                  <a:pt x="5396521" y="1604814"/>
                </a:cubicBezTo>
                <a:close/>
                <a:moveTo>
                  <a:pt x="6487116" y="1604484"/>
                </a:moveTo>
                <a:cubicBezTo>
                  <a:pt x="6494691" y="1604484"/>
                  <a:pt x="6500832" y="1610625"/>
                  <a:pt x="6500832" y="1618200"/>
                </a:cubicBezTo>
                <a:cubicBezTo>
                  <a:pt x="6500832" y="1625775"/>
                  <a:pt x="6494691" y="1631916"/>
                  <a:pt x="6487116" y="1631916"/>
                </a:cubicBezTo>
                <a:cubicBezTo>
                  <a:pt x="6479541" y="1631916"/>
                  <a:pt x="6473400" y="1625775"/>
                  <a:pt x="6473400" y="1618200"/>
                </a:cubicBezTo>
                <a:cubicBezTo>
                  <a:pt x="6473400" y="1610625"/>
                  <a:pt x="6479541" y="1604484"/>
                  <a:pt x="6487116" y="1604484"/>
                </a:cubicBezTo>
                <a:close/>
                <a:moveTo>
                  <a:pt x="2001023" y="1604484"/>
                </a:moveTo>
                <a:cubicBezTo>
                  <a:pt x="2008600" y="1604484"/>
                  <a:pt x="2014739" y="1610625"/>
                  <a:pt x="2014739" y="1618200"/>
                </a:cubicBezTo>
                <a:cubicBezTo>
                  <a:pt x="2014739" y="1625775"/>
                  <a:pt x="2008600" y="1631916"/>
                  <a:pt x="2001023" y="1631916"/>
                </a:cubicBezTo>
                <a:cubicBezTo>
                  <a:pt x="1993451" y="1631916"/>
                  <a:pt x="1987303" y="1625775"/>
                  <a:pt x="1987303" y="1618200"/>
                </a:cubicBezTo>
                <a:cubicBezTo>
                  <a:pt x="1987303" y="1610625"/>
                  <a:pt x="1993451" y="1604484"/>
                  <a:pt x="2001023" y="1604484"/>
                </a:cubicBezTo>
                <a:close/>
                <a:moveTo>
                  <a:pt x="1894450" y="1603821"/>
                </a:moveTo>
                <a:cubicBezTo>
                  <a:pt x="1902019" y="1603821"/>
                  <a:pt x="1908158" y="1609962"/>
                  <a:pt x="1908158" y="1617537"/>
                </a:cubicBezTo>
                <a:cubicBezTo>
                  <a:pt x="1908158" y="1625112"/>
                  <a:pt x="1902019" y="1631253"/>
                  <a:pt x="1894450" y="1631253"/>
                </a:cubicBezTo>
                <a:cubicBezTo>
                  <a:pt x="1886869" y="1631253"/>
                  <a:pt x="1880734" y="1625112"/>
                  <a:pt x="1880734" y="1617537"/>
                </a:cubicBezTo>
                <a:cubicBezTo>
                  <a:pt x="1880734" y="1609962"/>
                  <a:pt x="1886869" y="1603821"/>
                  <a:pt x="1894450" y="1603821"/>
                </a:cubicBezTo>
                <a:close/>
                <a:moveTo>
                  <a:pt x="5282662" y="1603490"/>
                </a:moveTo>
                <a:cubicBezTo>
                  <a:pt x="5290237" y="1603490"/>
                  <a:pt x="5296378" y="1609631"/>
                  <a:pt x="5296378" y="1617206"/>
                </a:cubicBezTo>
                <a:cubicBezTo>
                  <a:pt x="5296378" y="1624781"/>
                  <a:pt x="5290237" y="1630922"/>
                  <a:pt x="5282662" y="1630922"/>
                </a:cubicBezTo>
                <a:cubicBezTo>
                  <a:pt x="5275087" y="1630922"/>
                  <a:pt x="5268946" y="1624781"/>
                  <a:pt x="5268946" y="1617206"/>
                </a:cubicBezTo>
                <a:cubicBezTo>
                  <a:pt x="5268946" y="1609631"/>
                  <a:pt x="5275087" y="1603490"/>
                  <a:pt x="5282662" y="1603490"/>
                </a:cubicBezTo>
                <a:close/>
                <a:moveTo>
                  <a:pt x="4524375" y="1603490"/>
                </a:moveTo>
                <a:cubicBezTo>
                  <a:pt x="4531950" y="1603490"/>
                  <a:pt x="4538091" y="1609631"/>
                  <a:pt x="4538091" y="1617206"/>
                </a:cubicBezTo>
                <a:cubicBezTo>
                  <a:pt x="4538091" y="1624781"/>
                  <a:pt x="4531950" y="1630922"/>
                  <a:pt x="4524375" y="1630922"/>
                </a:cubicBezTo>
                <a:cubicBezTo>
                  <a:pt x="4516800" y="1630922"/>
                  <a:pt x="4510659" y="1624781"/>
                  <a:pt x="4510659" y="1617206"/>
                </a:cubicBezTo>
                <a:cubicBezTo>
                  <a:pt x="4510659" y="1609631"/>
                  <a:pt x="4516800" y="1603490"/>
                  <a:pt x="4524375" y="1603490"/>
                </a:cubicBezTo>
                <a:close/>
                <a:moveTo>
                  <a:pt x="1788534" y="1603160"/>
                </a:moveTo>
                <a:cubicBezTo>
                  <a:pt x="1796104" y="1603160"/>
                  <a:pt x="1802242" y="1609301"/>
                  <a:pt x="1802242" y="1616876"/>
                </a:cubicBezTo>
                <a:cubicBezTo>
                  <a:pt x="1802242" y="1624451"/>
                  <a:pt x="1796104" y="1630592"/>
                  <a:pt x="1788534" y="1630592"/>
                </a:cubicBezTo>
                <a:cubicBezTo>
                  <a:pt x="1780955" y="1630592"/>
                  <a:pt x="1774814" y="1624451"/>
                  <a:pt x="1774814" y="1616876"/>
                </a:cubicBezTo>
                <a:cubicBezTo>
                  <a:pt x="1774814" y="1609301"/>
                  <a:pt x="1780955" y="1603160"/>
                  <a:pt x="1788534" y="1603160"/>
                </a:cubicBezTo>
                <a:close/>
                <a:moveTo>
                  <a:pt x="6544046" y="1602830"/>
                </a:moveTo>
                <a:cubicBezTo>
                  <a:pt x="6551621" y="1602830"/>
                  <a:pt x="6557762" y="1608971"/>
                  <a:pt x="6557762" y="1616546"/>
                </a:cubicBezTo>
                <a:cubicBezTo>
                  <a:pt x="6557762" y="1624121"/>
                  <a:pt x="6551621" y="1630262"/>
                  <a:pt x="6544046" y="1630262"/>
                </a:cubicBezTo>
                <a:cubicBezTo>
                  <a:pt x="6536471" y="1630262"/>
                  <a:pt x="6530330" y="1624121"/>
                  <a:pt x="6530330" y="1616546"/>
                </a:cubicBezTo>
                <a:cubicBezTo>
                  <a:pt x="6530330" y="1608971"/>
                  <a:pt x="6536471" y="1602830"/>
                  <a:pt x="6544046" y="1602830"/>
                </a:cubicBezTo>
                <a:close/>
                <a:moveTo>
                  <a:pt x="5573929" y="1602830"/>
                </a:moveTo>
                <a:cubicBezTo>
                  <a:pt x="5581504" y="1602830"/>
                  <a:pt x="5587645" y="1608971"/>
                  <a:pt x="5587645" y="1616546"/>
                </a:cubicBezTo>
                <a:cubicBezTo>
                  <a:pt x="5587645" y="1624121"/>
                  <a:pt x="5581504" y="1630262"/>
                  <a:pt x="5573929" y="1630262"/>
                </a:cubicBezTo>
                <a:cubicBezTo>
                  <a:pt x="5566354" y="1630262"/>
                  <a:pt x="5560213" y="1624121"/>
                  <a:pt x="5560213" y="1616546"/>
                </a:cubicBezTo>
                <a:cubicBezTo>
                  <a:pt x="5560213" y="1608971"/>
                  <a:pt x="5566354" y="1602830"/>
                  <a:pt x="5573929" y="1602830"/>
                </a:cubicBezTo>
                <a:close/>
                <a:moveTo>
                  <a:pt x="1682615" y="1602497"/>
                </a:moveTo>
                <a:cubicBezTo>
                  <a:pt x="1690187" y="1602497"/>
                  <a:pt x="1696330" y="1608638"/>
                  <a:pt x="1696330" y="1616213"/>
                </a:cubicBezTo>
                <a:cubicBezTo>
                  <a:pt x="1696330" y="1623788"/>
                  <a:pt x="1690187" y="1629929"/>
                  <a:pt x="1682615" y="1629929"/>
                </a:cubicBezTo>
                <a:cubicBezTo>
                  <a:pt x="1675039" y="1629929"/>
                  <a:pt x="1668895" y="1623788"/>
                  <a:pt x="1668895" y="1616213"/>
                </a:cubicBezTo>
                <a:cubicBezTo>
                  <a:pt x="1668895" y="1608638"/>
                  <a:pt x="1675039" y="1602497"/>
                  <a:pt x="1682615" y="1602497"/>
                </a:cubicBezTo>
                <a:close/>
                <a:moveTo>
                  <a:pt x="1577031" y="1602167"/>
                </a:moveTo>
                <a:cubicBezTo>
                  <a:pt x="1584601" y="1602167"/>
                  <a:pt x="1590748" y="1608308"/>
                  <a:pt x="1590748" y="1615883"/>
                </a:cubicBezTo>
                <a:cubicBezTo>
                  <a:pt x="1590748" y="1623458"/>
                  <a:pt x="1584601" y="1629599"/>
                  <a:pt x="1577031" y="1629599"/>
                </a:cubicBezTo>
                <a:cubicBezTo>
                  <a:pt x="1569458" y="1629599"/>
                  <a:pt x="1563316" y="1623458"/>
                  <a:pt x="1563316" y="1615883"/>
                </a:cubicBezTo>
                <a:cubicBezTo>
                  <a:pt x="1563316" y="1608308"/>
                  <a:pt x="1569458" y="1602167"/>
                  <a:pt x="1577031" y="1602167"/>
                </a:cubicBezTo>
                <a:close/>
                <a:moveTo>
                  <a:pt x="5867513" y="1601506"/>
                </a:moveTo>
                <a:cubicBezTo>
                  <a:pt x="5875088" y="1601506"/>
                  <a:pt x="5881229" y="1607647"/>
                  <a:pt x="5881229" y="1615222"/>
                </a:cubicBezTo>
                <a:cubicBezTo>
                  <a:pt x="5881229" y="1622797"/>
                  <a:pt x="5875088" y="1628938"/>
                  <a:pt x="5867513" y="1628938"/>
                </a:cubicBezTo>
                <a:cubicBezTo>
                  <a:pt x="5859938" y="1628938"/>
                  <a:pt x="5853797" y="1622797"/>
                  <a:pt x="5853797" y="1615222"/>
                </a:cubicBezTo>
                <a:cubicBezTo>
                  <a:pt x="5853797" y="1607647"/>
                  <a:pt x="5859938" y="1601506"/>
                  <a:pt x="5867513" y="1601506"/>
                </a:cubicBezTo>
                <a:close/>
                <a:moveTo>
                  <a:pt x="1471774" y="1601506"/>
                </a:moveTo>
                <a:cubicBezTo>
                  <a:pt x="1479350" y="1601506"/>
                  <a:pt x="1485496" y="1607647"/>
                  <a:pt x="1485496" y="1615222"/>
                </a:cubicBezTo>
                <a:cubicBezTo>
                  <a:pt x="1485496" y="1622797"/>
                  <a:pt x="1479350" y="1628938"/>
                  <a:pt x="1471774" y="1628938"/>
                </a:cubicBezTo>
                <a:cubicBezTo>
                  <a:pt x="1464204" y="1628938"/>
                  <a:pt x="1458062" y="1622797"/>
                  <a:pt x="1458062" y="1615222"/>
                </a:cubicBezTo>
                <a:cubicBezTo>
                  <a:pt x="1458062" y="1607647"/>
                  <a:pt x="1464204" y="1601506"/>
                  <a:pt x="1471774" y="1601506"/>
                </a:cubicBezTo>
                <a:close/>
                <a:moveTo>
                  <a:pt x="1366526" y="1601176"/>
                </a:moveTo>
                <a:cubicBezTo>
                  <a:pt x="1374101" y="1601176"/>
                  <a:pt x="1380243" y="1607317"/>
                  <a:pt x="1380243" y="1614892"/>
                </a:cubicBezTo>
                <a:cubicBezTo>
                  <a:pt x="1380243" y="1622467"/>
                  <a:pt x="1374101" y="1628608"/>
                  <a:pt x="1366526" y="1628608"/>
                </a:cubicBezTo>
                <a:cubicBezTo>
                  <a:pt x="1358953" y="1628608"/>
                  <a:pt x="1352810" y="1622467"/>
                  <a:pt x="1352810" y="1614892"/>
                </a:cubicBezTo>
                <a:cubicBezTo>
                  <a:pt x="1352810" y="1607317"/>
                  <a:pt x="1358953" y="1601176"/>
                  <a:pt x="1366526" y="1601176"/>
                </a:cubicBezTo>
                <a:close/>
                <a:moveTo>
                  <a:pt x="6600642" y="1600843"/>
                </a:moveTo>
                <a:cubicBezTo>
                  <a:pt x="6608217" y="1600843"/>
                  <a:pt x="6614358" y="1606984"/>
                  <a:pt x="6614358" y="1614559"/>
                </a:cubicBezTo>
                <a:cubicBezTo>
                  <a:pt x="6614358" y="1622134"/>
                  <a:pt x="6608217" y="1628275"/>
                  <a:pt x="6600642" y="1628275"/>
                </a:cubicBezTo>
                <a:cubicBezTo>
                  <a:pt x="6593067" y="1628275"/>
                  <a:pt x="6586926" y="1622134"/>
                  <a:pt x="6586926" y="1614559"/>
                </a:cubicBezTo>
                <a:cubicBezTo>
                  <a:pt x="6586926" y="1606984"/>
                  <a:pt x="6593067" y="1600843"/>
                  <a:pt x="6600642" y="1600843"/>
                </a:cubicBezTo>
                <a:close/>
                <a:moveTo>
                  <a:pt x="1261270" y="1600843"/>
                </a:moveTo>
                <a:cubicBezTo>
                  <a:pt x="1268840" y="1600843"/>
                  <a:pt x="1274986" y="1606984"/>
                  <a:pt x="1274986" y="1614559"/>
                </a:cubicBezTo>
                <a:cubicBezTo>
                  <a:pt x="1274986" y="1622134"/>
                  <a:pt x="1268840" y="1628275"/>
                  <a:pt x="1261270" y="1628275"/>
                </a:cubicBezTo>
                <a:cubicBezTo>
                  <a:pt x="1253697" y="1628275"/>
                  <a:pt x="1247552" y="1622134"/>
                  <a:pt x="1247552" y="1614559"/>
                </a:cubicBezTo>
                <a:cubicBezTo>
                  <a:pt x="1247552" y="1606984"/>
                  <a:pt x="1253697" y="1600843"/>
                  <a:pt x="1261270" y="1600843"/>
                </a:cubicBezTo>
                <a:close/>
                <a:moveTo>
                  <a:pt x="5119484" y="1600512"/>
                </a:moveTo>
                <a:cubicBezTo>
                  <a:pt x="5127059" y="1600512"/>
                  <a:pt x="5133200" y="1606653"/>
                  <a:pt x="5133200" y="1614228"/>
                </a:cubicBezTo>
                <a:cubicBezTo>
                  <a:pt x="5133200" y="1621803"/>
                  <a:pt x="5127059" y="1627944"/>
                  <a:pt x="5119484" y="1627944"/>
                </a:cubicBezTo>
                <a:cubicBezTo>
                  <a:pt x="5111909" y="1627944"/>
                  <a:pt x="5105768" y="1621803"/>
                  <a:pt x="5105768" y="1614228"/>
                </a:cubicBezTo>
                <a:cubicBezTo>
                  <a:pt x="5105768" y="1606653"/>
                  <a:pt x="5111909" y="1600512"/>
                  <a:pt x="5119484" y="1600512"/>
                </a:cubicBezTo>
                <a:close/>
                <a:moveTo>
                  <a:pt x="1156345" y="1600182"/>
                </a:moveTo>
                <a:cubicBezTo>
                  <a:pt x="1163922" y="1600182"/>
                  <a:pt x="1170064" y="1606323"/>
                  <a:pt x="1170064" y="1613898"/>
                </a:cubicBezTo>
                <a:cubicBezTo>
                  <a:pt x="1170064" y="1621473"/>
                  <a:pt x="1163922" y="1627614"/>
                  <a:pt x="1156345" y="1627614"/>
                </a:cubicBezTo>
                <a:cubicBezTo>
                  <a:pt x="1148769" y="1627614"/>
                  <a:pt x="1142631" y="1621473"/>
                  <a:pt x="1142631" y="1613898"/>
                </a:cubicBezTo>
                <a:cubicBezTo>
                  <a:pt x="1142631" y="1606323"/>
                  <a:pt x="1148769" y="1600182"/>
                  <a:pt x="1156345" y="1600182"/>
                </a:cubicBezTo>
                <a:close/>
                <a:moveTo>
                  <a:pt x="6656581" y="1599519"/>
                </a:moveTo>
                <a:cubicBezTo>
                  <a:pt x="6664156" y="1599519"/>
                  <a:pt x="6670297" y="1605660"/>
                  <a:pt x="6670297" y="1613235"/>
                </a:cubicBezTo>
                <a:cubicBezTo>
                  <a:pt x="6670297" y="1620810"/>
                  <a:pt x="6664156" y="1626951"/>
                  <a:pt x="6656581" y="1626951"/>
                </a:cubicBezTo>
                <a:cubicBezTo>
                  <a:pt x="6649006" y="1626951"/>
                  <a:pt x="6642865" y="1620810"/>
                  <a:pt x="6642865" y="1613235"/>
                </a:cubicBezTo>
                <a:cubicBezTo>
                  <a:pt x="6642865" y="1605660"/>
                  <a:pt x="6649006" y="1599519"/>
                  <a:pt x="6656581" y="1599519"/>
                </a:cubicBezTo>
                <a:close/>
                <a:moveTo>
                  <a:pt x="6712846" y="1597865"/>
                </a:moveTo>
                <a:cubicBezTo>
                  <a:pt x="6720421" y="1597865"/>
                  <a:pt x="6726562" y="1604006"/>
                  <a:pt x="6726562" y="1611581"/>
                </a:cubicBezTo>
                <a:cubicBezTo>
                  <a:pt x="6726562" y="1619156"/>
                  <a:pt x="6720421" y="1625297"/>
                  <a:pt x="6712846" y="1625297"/>
                </a:cubicBezTo>
                <a:cubicBezTo>
                  <a:pt x="6705271" y="1625297"/>
                  <a:pt x="6699130" y="1619156"/>
                  <a:pt x="6699130" y="1611581"/>
                </a:cubicBezTo>
                <a:cubicBezTo>
                  <a:pt x="6699130" y="1604006"/>
                  <a:pt x="6705271" y="1597865"/>
                  <a:pt x="6712846" y="1597865"/>
                </a:cubicBezTo>
                <a:close/>
                <a:moveTo>
                  <a:pt x="6768452" y="1596541"/>
                </a:moveTo>
                <a:cubicBezTo>
                  <a:pt x="6776027" y="1596541"/>
                  <a:pt x="6782168" y="1602682"/>
                  <a:pt x="6782168" y="1610257"/>
                </a:cubicBezTo>
                <a:cubicBezTo>
                  <a:pt x="6782168" y="1617832"/>
                  <a:pt x="6776027" y="1623973"/>
                  <a:pt x="6768452" y="1623973"/>
                </a:cubicBezTo>
                <a:cubicBezTo>
                  <a:pt x="6760877" y="1623973"/>
                  <a:pt x="6754736" y="1617832"/>
                  <a:pt x="6754736" y="1610257"/>
                </a:cubicBezTo>
                <a:cubicBezTo>
                  <a:pt x="6754736" y="1602682"/>
                  <a:pt x="6760877" y="1596541"/>
                  <a:pt x="6768452" y="1596541"/>
                </a:cubicBezTo>
                <a:close/>
                <a:moveTo>
                  <a:pt x="3038252" y="1596541"/>
                </a:moveTo>
                <a:cubicBezTo>
                  <a:pt x="3045827" y="1596541"/>
                  <a:pt x="3051968" y="1602682"/>
                  <a:pt x="3051968" y="1610257"/>
                </a:cubicBezTo>
                <a:cubicBezTo>
                  <a:pt x="3051968" y="1617832"/>
                  <a:pt x="3045827" y="1623973"/>
                  <a:pt x="3038252" y="1623973"/>
                </a:cubicBezTo>
                <a:cubicBezTo>
                  <a:pt x="3030677" y="1623973"/>
                  <a:pt x="3024536" y="1617832"/>
                  <a:pt x="3024536" y="1610257"/>
                </a:cubicBezTo>
                <a:cubicBezTo>
                  <a:pt x="3024536" y="1602682"/>
                  <a:pt x="3030677" y="1596541"/>
                  <a:pt x="3038252" y="1596541"/>
                </a:cubicBezTo>
                <a:close/>
                <a:moveTo>
                  <a:pt x="5930068" y="1595880"/>
                </a:moveTo>
                <a:cubicBezTo>
                  <a:pt x="5937643" y="1595880"/>
                  <a:pt x="5943784" y="1602021"/>
                  <a:pt x="5943784" y="1609596"/>
                </a:cubicBezTo>
                <a:cubicBezTo>
                  <a:pt x="5943784" y="1617171"/>
                  <a:pt x="5937643" y="1623312"/>
                  <a:pt x="5930068" y="1623312"/>
                </a:cubicBezTo>
                <a:cubicBezTo>
                  <a:pt x="5922493" y="1623312"/>
                  <a:pt x="5916352" y="1617171"/>
                  <a:pt x="5916352" y="1609596"/>
                </a:cubicBezTo>
                <a:cubicBezTo>
                  <a:pt x="5916352" y="1602021"/>
                  <a:pt x="5922493" y="1595880"/>
                  <a:pt x="5930068" y="1595880"/>
                </a:cubicBezTo>
                <a:close/>
                <a:moveTo>
                  <a:pt x="6824057" y="1595217"/>
                </a:moveTo>
                <a:cubicBezTo>
                  <a:pt x="6831632" y="1595217"/>
                  <a:pt x="6837773" y="1601358"/>
                  <a:pt x="6837773" y="1608933"/>
                </a:cubicBezTo>
                <a:cubicBezTo>
                  <a:pt x="6837773" y="1616508"/>
                  <a:pt x="6831632" y="1622649"/>
                  <a:pt x="6824057" y="1622649"/>
                </a:cubicBezTo>
                <a:cubicBezTo>
                  <a:pt x="6816482" y="1622649"/>
                  <a:pt x="6810341" y="1616508"/>
                  <a:pt x="6810341" y="1608933"/>
                </a:cubicBezTo>
                <a:cubicBezTo>
                  <a:pt x="6810341" y="1601358"/>
                  <a:pt x="6816482" y="1595217"/>
                  <a:pt x="6824057" y="1595217"/>
                </a:cubicBezTo>
                <a:close/>
                <a:moveTo>
                  <a:pt x="4709727" y="1594887"/>
                </a:moveTo>
                <a:cubicBezTo>
                  <a:pt x="4717302" y="1594887"/>
                  <a:pt x="4723443" y="1601028"/>
                  <a:pt x="4723443" y="1608603"/>
                </a:cubicBezTo>
                <a:cubicBezTo>
                  <a:pt x="4723443" y="1616178"/>
                  <a:pt x="4717302" y="1622319"/>
                  <a:pt x="4709727" y="1622319"/>
                </a:cubicBezTo>
                <a:cubicBezTo>
                  <a:pt x="4702152" y="1622319"/>
                  <a:pt x="4696011" y="1616178"/>
                  <a:pt x="4696011" y="1608603"/>
                </a:cubicBezTo>
                <a:cubicBezTo>
                  <a:pt x="4696011" y="1601028"/>
                  <a:pt x="4702152" y="1594887"/>
                  <a:pt x="4709727" y="1594887"/>
                </a:cubicBezTo>
                <a:close/>
                <a:moveTo>
                  <a:pt x="6879332" y="1594223"/>
                </a:moveTo>
                <a:cubicBezTo>
                  <a:pt x="6886907" y="1594223"/>
                  <a:pt x="6893048" y="1600364"/>
                  <a:pt x="6893048" y="1607939"/>
                </a:cubicBezTo>
                <a:cubicBezTo>
                  <a:pt x="6893048" y="1615514"/>
                  <a:pt x="6886907" y="1621655"/>
                  <a:pt x="6879332" y="1621655"/>
                </a:cubicBezTo>
                <a:cubicBezTo>
                  <a:pt x="6871757" y="1621655"/>
                  <a:pt x="6865616" y="1615514"/>
                  <a:pt x="6865616" y="1607939"/>
                </a:cubicBezTo>
                <a:cubicBezTo>
                  <a:pt x="6865616" y="1600364"/>
                  <a:pt x="6871757" y="1594223"/>
                  <a:pt x="6879332" y="1594223"/>
                </a:cubicBezTo>
                <a:close/>
                <a:moveTo>
                  <a:pt x="2927456" y="1594223"/>
                </a:moveTo>
                <a:cubicBezTo>
                  <a:pt x="2935027" y="1594223"/>
                  <a:pt x="2941167" y="1600364"/>
                  <a:pt x="2941167" y="1607939"/>
                </a:cubicBezTo>
                <a:cubicBezTo>
                  <a:pt x="2941167" y="1615514"/>
                  <a:pt x="2935027" y="1621655"/>
                  <a:pt x="2927456" y="1621655"/>
                </a:cubicBezTo>
                <a:cubicBezTo>
                  <a:pt x="2919878" y="1621655"/>
                  <a:pt x="2913734" y="1615514"/>
                  <a:pt x="2913734" y="1607939"/>
                </a:cubicBezTo>
                <a:cubicBezTo>
                  <a:pt x="2913734" y="1600364"/>
                  <a:pt x="2919878" y="1594223"/>
                  <a:pt x="2927456" y="1594223"/>
                </a:cubicBezTo>
                <a:close/>
                <a:moveTo>
                  <a:pt x="6934608" y="1593229"/>
                </a:moveTo>
                <a:cubicBezTo>
                  <a:pt x="6942183" y="1593229"/>
                  <a:pt x="6948324" y="1599370"/>
                  <a:pt x="6948324" y="1606945"/>
                </a:cubicBezTo>
                <a:cubicBezTo>
                  <a:pt x="6948324" y="1614520"/>
                  <a:pt x="6942183" y="1620661"/>
                  <a:pt x="6934608" y="1620661"/>
                </a:cubicBezTo>
                <a:cubicBezTo>
                  <a:pt x="6927033" y="1620661"/>
                  <a:pt x="6920892" y="1614520"/>
                  <a:pt x="6920892" y="1606945"/>
                </a:cubicBezTo>
                <a:cubicBezTo>
                  <a:pt x="6920892" y="1599370"/>
                  <a:pt x="6927033" y="1593229"/>
                  <a:pt x="6934608" y="1593229"/>
                </a:cubicBezTo>
                <a:close/>
                <a:moveTo>
                  <a:pt x="6989550" y="1592239"/>
                </a:moveTo>
                <a:cubicBezTo>
                  <a:pt x="6997125" y="1592239"/>
                  <a:pt x="7003266" y="1598380"/>
                  <a:pt x="7003266" y="1605955"/>
                </a:cubicBezTo>
                <a:cubicBezTo>
                  <a:pt x="7003266" y="1613530"/>
                  <a:pt x="6997125" y="1619671"/>
                  <a:pt x="6989550" y="1619671"/>
                </a:cubicBezTo>
                <a:cubicBezTo>
                  <a:pt x="6981975" y="1619671"/>
                  <a:pt x="6975834" y="1613530"/>
                  <a:pt x="6975834" y="1605955"/>
                </a:cubicBezTo>
                <a:cubicBezTo>
                  <a:pt x="6975834" y="1598380"/>
                  <a:pt x="6981975" y="1592239"/>
                  <a:pt x="6989550" y="1592239"/>
                </a:cubicBezTo>
                <a:close/>
                <a:moveTo>
                  <a:pt x="5641119" y="1592239"/>
                </a:moveTo>
                <a:cubicBezTo>
                  <a:pt x="5648694" y="1592239"/>
                  <a:pt x="5654835" y="1598380"/>
                  <a:pt x="5654835" y="1605955"/>
                </a:cubicBezTo>
                <a:cubicBezTo>
                  <a:pt x="5654835" y="1613530"/>
                  <a:pt x="5648694" y="1619671"/>
                  <a:pt x="5641119" y="1619671"/>
                </a:cubicBezTo>
                <a:cubicBezTo>
                  <a:pt x="5633544" y="1619671"/>
                  <a:pt x="5627403" y="1613530"/>
                  <a:pt x="5627403" y="1605955"/>
                </a:cubicBezTo>
                <a:cubicBezTo>
                  <a:pt x="5627403" y="1598380"/>
                  <a:pt x="5633544" y="1592239"/>
                  <a:pt x="5641119" y="1592239"/>
                </a:cubicBezTo>
                <a:close/>
                <a:moveTo>
                  <a:pt x="2817231" y="1592239"/>
                </a:moveTo>
                <a:cubicBezTo>
                  <a:pt x="2824806" y="1592239"/>
                  <a:pt x="2830950" y="1598380"/>
                  <a:pt x="2830950" y="1605955"/>
                </a:cubicBezTo>
                <a:cubicBezTo>
                  <a:pt x="2830950" y="1613530"/>
                  <a:pt x="2824806" y="1619671"/>
                  <a:pt x="2817231" y="1619671"/>
                </a:cubicBezTo>
                <a:cubicBezTo>
                  <a:pt x="2809659" y="1619671"/>
                  <a:pt x="2803518" y="1613530"/>
                  <a:pt x="2803518" y="1605955"/>
                </a:cubicBezTo>
                <a:cubicBezTo>
                  <a:pt x="2803518" y="1598380"/>
                  <a:pt x="2809659" y="1592239"/>
                  <a:pt x="2817231" y="1592239"/>
                </a:cubicBezTo>
                <a:close/>
                <a:moveTo>
                  <a:pt x="7044491" y="1591245"/>
                </a:moveTo>
                <a:cubicBezTo>
                  <a:pt x="7052066" y="1591245"/>
                  <a:pt x="7058207" y="1597386"/>
                  <a:pt x="7058207" y="1604961"/>
                </a:cubicBezTo>
                <a:cubicBezTo>
                  <a:pt x="7058207" y="1612536"/>
                  <a:pt x="7052066" y="1618677"/>
                  <a:pt x="7044491" y="1618677"/>
                </a:cubicBezTo>
                <a:cubicBezTo>
                  <a:pt x="7036916" y="1618677"/>
                  <a:pt x="7030775" y="1612536"/>
                  <a:pt x="7030775" y="1604961"/>
                </a:cubicBezTo>
                <a:cubicBezTo>
                  <a:pt x="7030775" y="1597386"/>
                  <a:pt x="7036916" y="1591245"/>
                  <a:pt x="7044491" y="1591245"/>
                </a:cubicBezTo>
                <a:close/>
                <a:moveTo>
                  <a:pt x="5991630" y="1590585"/>
                </a:moveTo>
                <a:cubicBezTo>
                  <a:pt x="5999205" y="1590585"/>
                  <a:pt x="6005346" y="1596726"/>
                  <a:pt x="6005346" y="1604301"/>
                </a:cubicBezTo>
                <a:cubicBezTo>
                  <a:pt x="6005346" y="1611876"/>
                  <a:pt x="5999205" y="1618017"/>
                  <a:pt x="5991630" y="1618017"/>
                </a:cubicBezTo>
                <a:cubicBezTo>
                  <a:pt x="5984055" y="1618017"/>
                  <a:pt x="5977914" y="1611876"/>
                  <a:pt x="5977914" y="1604301"/>
                </a:cubicBezTo>
                <a:cubicBezTo>
                  <a:pt x="5977914" y="1596726"/>
                  <a:pt x="5984055" y="1590585"/>
                  <a:pt x="5991630" y="1590585"/>
                </a:cubicBezTo>
                <a:close/>
                <a:moveTo>
                  <a:pt x="7099106" y="1590251"/>
                </a:moveTo>
                <a:cubicBezTo>
                  <a:pt x="7106681" y="1590251"/>
                  <a:pt x="7112822" y="1596392"/>
                  <a:pt x="7112822" y="1603967"/>
                </a:cubicBezTo>
                <a:cubicBezTo>
                  <a:pt x="7112822" y="1611542"/>
                  <a:pt x="7106681" y="1617683"/>
                  <a:pt x="7099106" y="1617683"/>
                </a:cubicBezTo>
                <a:cubicBezTo>
                  <a:pt x="7091531" y="1617683"/>
                  <a:pt x="7085390" y="1611542"/>
                  <a:pt x="7085390" y="1603967"/>
                </a:cubicBezTo>
                <a:cubicBezTo>
                  <a:pt x="7085390" y="1596392"/>
                  <a:pt x="7091531" y="1590251"/>
                  <a:pt x="7099106" y="1590251"/>
                </a:cubicBezTo>
                <a:close/>
                <a:moveTo>
                  <a:pt x="5074804" y="1590251"/>
                </a:moveTo>
                <a:cubicBezTo>
                  <a:pt x="5082379" y="1590251"/>
                  <a:pt x="5088520" y="1596392"/>
                  <a:pt x="5088520" y="1603967"/>
                </a:cubicBezTo>
                <a:cubicBezTo>
                  <a:pt x="5088520" y="1611542"/>
                  <a:pt x="5082379" y="1617683"/>
                  <a:pt x="5074804" y="1617683"/>
                </a:cubicBezTo>
                <a:cubicBezTo>
                  <a:pt x="5067229" y="1617683"/>
                  <a:pt x="5061088" y="1611542"/>
                  <a:pt x="5061088" y="1603967"/>
                </a:cubicBezTo>
                <a:cubicBezTo>
                  <a:pt x="5061088" y="1596392"/>
                  <a:pt x="5067229" y="1590251"/>
                  <a:pt x="5074804" y="1590251"/>
                </a:cubicBezTo>
                <a:close/>
                <a:moveTo>
                  <a:pt x="2707677" y="1590251"/>
                </a:moveTo>
                <a:cubicBezTo>
                  <a:pt x="2715255" y="1590251"/>
                  <a:pt x="2721392" y="1596392"/>
                  <a:pt x="2721392" y="1603967"/>
                </a:cubicBezTo>
                <a:cubicBezTo>
                  <a:pt x="2721392" y="1611542"/>
                  <a:pt x="2715255" y="1617683"/>
                  <a:pt x="2707677" y="1617683"/>
                </a:cubicBezTo>
                <a:cubicBezTo>
                  <a:pt x="2700106" y="1617683"/>
                  <a:pt x="2693959" y="1611542"/>
                  <a:pt x="2693959" y="1603967"/>
                </a:cubicBezTo>
                <a:cubicBezTo>
                  <a:pt x="2693959" y="1596392"/>
                  <a:pt x="2700106" y="1590251"/>
                  <a:pt x="2707677" y="1590251"/>
                </a:cubicBezTo>
                <a:close/>
                <a:moveTo>
                  <a:pt x="7153718" y="1589591"/>
                </a:moveTo>
                <a:cubicBezTo>
                  <a:pt x="7161293" y="1589591"/>
                  <a:pt x="7167434" y="1595732"/>
                  <a:pt x="7167434" y="1603307"/>
                </a:cubicBezTo>
                <a:cubicBezTo>
                  <a:pt x="7167434" y="1610882"/>
                  <a:pt x="7161293" y="1617023"/>
                  <a:pt x="7153718" y="1617023"/>
                </a:cubicBezTo>
                <a:cubicBezTo>
                  <a:pt x="7146143" y="1617023"/>
                  <a:pt x="7140002" y="1610882"/>
                  <a:pt x="7140002" y="1603307"/>
                </a:cubicBezTo>
                <a:cubicBezTo>
                  <a:pt x="7140002" y="1595732"/>
                  <a:pt x="7146143" y="1589591"/>
                  <a:pt x="7153718" y="1589591"/>
                </a:cubicBezTo>
                <a:close/>
                <a:moveTo>
                  <a:pt x="5467680" y="1588927"/>
                </a:moveTo>
                <a:cubicBezTo>
                  <a:pt x="5475255" y="1588927"/>
                  <a:pt x="5481396" y="1595068"/>
                  <a:pt x="5481396" y="1602643"/>
                </a:cubicBezTo>
                <a:cubicBezTo>
                  <a:pt x="5481396" y="1610218"/>
                  <a:pt x="5475255" y="1616359"/>
                  <a:pt x="5467680" y="1616359"/>
                </a:cubicBezTo>
                <a:cubicBezTo>
                  <a:pt x="5460105" y="1616359"/>
                  <a:pt x="5453964" y="1610218"/>
                  <a:pt x="5453964" y="1602643"/>
                </a:cubicBezTo>
                <a:cubicBezTo>
                  <a:pt x="5453964" y="1595068"/>
                  <a:pt x="5460105" y="1588927"/>
                  <a:pt x="5467680" y="1588927"/>
                </a:cubicBezTo>
                <a:close/>
                <a:moveTo>
                  <a:pt x="4339024" y="1588927"/>
                </a:moveTo>
                <a:cubicBezTo>
                  <a:pt x="4346599" y="1588927"/>
                  <a:pt x="4352740" y="1595068"/>
                  <a:pt x="4352740" y="1602643"/>
                </a:cubicBezTo>
                <a:cubicBezTo>
                  <a:pt x="4352740" y="1610218"/>
                  <a:pt x="4346599" y="1616359"/>
                  <a:pt x="4339024" y="1616359"/>
                </a:cubicBezTo>
                <a:cubicBezTo>
                  <a:pt x="4331449" y="1616359"/>
                  <a:pt x="4325308" y="1610218"/>
                  <a:pt x="4325308" y="1602643"/>
                </a:cubicBezTo>
                <a:cubicBezTo>
                  <a:pt x="4325308" y="1595068"/>
                  <a:pt x="4331449" y="1588927"/>
                  <a:pt x="4339024" y="1588927"/>
                </a:cubicBezTo>
                <a:close/>
                <a:moveTo>
                  <a:pt x="7207999" y="1588597"/>
                </a:moveTo>
                <a:cubicBezTo>
                  <a:pt x="7215574" y="1588597"/>
                  <a:pt x="7221715" y="1594738"/>
                  <a:pt x="7221715" y="1602313"/>
                </a:cubicBezTo>
                <a:cubicBezTo>
                  <a:pt x="7221715" y="1609888"/>
                  <a:pt x="7215574" y="1616029"/>
                  <a:pt x="7207999" y="1616029"/>
                </a:cubicBezTo>
                <a:cubicBezTo>
                  <a:pt x="7200424" y="1616029"/>
                  <a:pt x="7194283" y="1609888"/>
                  <a:pt x="7194283" y="1602313"/>
                </a:cubicBezTo>
                <a:cubicBezTo>
                  <a:pt x="7194283" y="1594738"/>
                  <a:pt x="7200424" y="1588597"/>
                  <a:pt x="7207999" y="1588597"/>
                </a:cubicBezTo>
                <a:close/>
                <a:moveTo>
                  <a:pt x="2598782" y="1588597"/>
                </a:moveTo>
                <a:cubicBezTo>
                  <a:pt x="2606357" y="1588597"/>
                  <a:pt x="2612501" y="1594738"/>
                  <a:pt x="2612501" y="1602313"/>
                </a:cubicBezTo>
                <a:cubicBezTo>
                  <a:pt x="2612501" y="1609888"/>
                  <a:pt x="2606357" y="1616029"/>
                  <a:pt x="2598782" y="1616029"/>
                </a:cubicBezTo>
                <a:cubicBezTo>
                  <a:pt x="2591212" y="1616029"/>
                  <a:pt x="2585067" y="1609888"/>
                  <a:pt x="2585067" y="1602313"/>
                </a:cubicBezTo>
                <a:cubicBezTo>
                  <a:pt x="2585067" y="1594738"/>
                  <a:pt x="2591212" y="1588597"/>
                  <a:pt x="2598782" y="1588597"/>
                </a:cubicBezTo>
                <a:close/>
                <a:moveTo>
                  <a:pt x="7262281" y="1587933"/>
                </a:moveTo>
                <a:cubicBezTo>
                  <a:pt x="7269856" y="1587933"/>
                  <a:pt x="7275997" y="1594074"/>
                  <a:pt x="7275997" y="1601649"/>
                </a:cubicBezTo>
                <a:cubicBezTo>
                  <a:pt x="7275997" y="1609224"/>
                  <a:pt x="7269856" y="1615365"/>
                  <a:pt x="7262281" y="1615365"/>
                </a:cubicBezTo>
                <a:cubicBezTo>
                  <a:pt x="7254706" y="1615365"/>
                  <a:pt x="7248565" y="1609224"/>
                  <a:pt x="7248565" y="1601649"/>
                </a:cubicBezTo>
                <a:cubicBezTo>
                  <a:pt x="7248565" y="1594074"/>
                  <a:pt x="7254706" y="1587933"/>
                  <a:pt x="7262281" y="1587933"/>
                </a:cubicBezTo>
                <a:close/>
                <a:moveTo>
                  <a:pt x="7316562" y="1587273"/>
                </a:moveTo>
                <a:cubicBezTo>
                  <a:pt x="7324137" y="1587273"/>
                  <a:pt x="7330278" y="1593414"/>
                  <a:pt x="7330278" y="1600989"/>
                </a:cubicBezTo>
                <a:cubicBezTo>
                  <a:pt x="7330278" y="1608564"/>
                  <a:pt x="7324137" y="1614705"/>
                  <a:pt x="7316562" y="1614705"/>
                </a:cubicBezTo>
                <a:cubicBezTo>
                  <a:pt x="7308987" y="1614705"/>
                  <a:pt x="7302846" y="1608564"/>
                  <a:pt x="7302846" y="1600989"/>
                </a:cubicBezTo>
                <a:cubicBezTo>
                  <a:pt x="7302846" y="1593414"/>
                  <a:pt x="7308987" y="1587273"/>
                  <a:pt x="7316562" y="1587273"/>
                </a:cubicBezTo>
                <a:close/>
                <a:moveTo>
                  <a:pt x="2490562" y="1587273"/>
                </a:moveTo>
                <a:cubicBezTo>
                  <a:pt x="2498126" y="1587273"/>
                  <a:pt x="2504270" y="1593414"/>
                  <a:pt x="2504270" y="1600989"/>
                </a:cubicBezTo>
                <a:cubicBezTo>
                  <a:pt x="2504270" y="1608564"/>
                  <a:pt x="2498126" y="1614705"/>
                  <a:pt x="2490562" y="1614705"/>
                </a:cubicBezTo>
                <a:cubicBezTo>
                  <a:pt x="2482978" y="1614705"/>
                  <a:pt x="2476840" y="1608564"/>
                  <a:pt x="2476840" y="1600989"/>
                </a:cubicBezTo>
                <a:cubicBezTo>
                  <a:pt x="2476840" y="1593414"/>
                  <a:pt x="2482978" y="1587273"/>
                  <a:pt x="2490562" y="1587273"/>
                </a:cubicBezTo>
                <a:close/>
                <a:moveTo>
                  <a:pt x="7370514" y="1586609"/>
                </a:moveTo>
                <a:cubicBezTo>
                  <a:pt x="7378089" y="1586609"/>
                  <a:pt x="7384230" y="1592750"/>
                  <a:pt x="7384230" y="1600325"/>
                </a:cubicBezTo>
                <a:cubicBezTo>
                  <a:pt x="7384230" y="1607900"/>
                  <a:pt x="7378089" y="1614041"/>
                  <a:pt x="7370514" y="1614041"/>
                </a:cubicBezTo>
                <a:cubicBezTo>
                  <a:pt x="7362939" y="1614041"/>
                  <a:pt x="7356798" y="1607900"/>
                  <a:pt x="7356798" y="1600325"/>
                </a:cubicBezTo>
                <a:cubicBezTo>
                  <a:pt x="7356798" y="1592750"/>
                  <a:pt x="7362939" y="1586609"/>
                  <a:pt x="7370514" y="1586609"/>
                </a:cubicBezTo>
                <a:close/>
                <a:moveTo>
                  <a:pt x="6052531" y="1586279"/>
                </a:moveTo>
                <a:cubicBezTo>
                  <a:pt x="6060106" y="1586279"/>
                  <a:pt x="6066247" y="1592420"/>
                  <a:pt x="6066247" y="1599995"/>
                </a:cubicBezTo>
                <a:cubicBezTo>
                  <a:pt x="6066247" y="1607570"/>
                  <a:pt x="6060106" y="1613711"/>
                  <a:pt x="6052531" y="1613711"/>
                </a:cubicBezTo>
                <a:cubicBezTo>
                  <a:pt x="6044956" y="1613711"/>
                  <a:pt x="6038815" y="1607570"/>
                  <a:pt x="6038815" y="1599995"/>
                </a:cubicBezTo>
                <a:cubicBezTo>
                  <a:pt x="6038815" y="1592420"/>
                  <a:pt x="6044956" y="1586279"/>
                  <a:pt x="6052531" y="1586279"/>
                </a:cubicBezTo>
                <a:close/>
                <a:moveTo>
                  <a:pt x="7424462" y="1585949"/>
                </a:moveTo>
                <a:cubicBezTo>
                  <a:pt x="7432037" y="1585949"/>
                  <a:pt x="7438178" y="1592090"/>
                  <a:pt x="7438178" y="1599665"/>
                </a:cubicBezTo>
                <a:cubicBezTo>
                  <a:pt x="7438178" y="1607240"/>
                  <a:pt x="7432037" y="1613381"/>
                  <a:pt x="7424462" y="1613381"/>
                </a:cubicBezTo>
                <a:cubicBezTo>
                  <a:pt x="7416887" y="1613381"/>
                  <a:pt x="7410746" y="1607240"/>
                  <a:pt x="7410746" y="1599665"/>
                </a:cubicBezTo>
                <a:cubicBezTo>
                  <a:pt x="7410746" y="1592090"/>
                  <a:pt x="7416887" y="1585949"/>
                  <a:pt x="7424462" y="1585949"/>
                </a:cubicBezTo>
                <a:close/>
                <a:moveTo>
                  <a:pt x="4754740" y="1585949"/>
                </a:moveTo>
                <a:cubicBezTo>
                  <a:pt x="4762315" y="1585949"/>
                  <a:pt x="4768456" y="1592090"/>
                  <a:pt x="4768456" y="1599665"/>
                </a:cubicBezTo>
                <a:cubicBezTo>
                  <a:pt x="4768456" y="1607240"/>
                  <a:pt x="4762315" y="1613381"/>
                  <a:pt x="4754740" y="1613381"/>
                </a:cubicBezTo>
                <a:cubicBezTo>
                  <a:pt x="4747165" y="1613381"/>
                  <a:pt x="4741024" y="1607240"/>
                  <a:pt x="4741024" y="1599665"/>
                </a:cubicBezTo>
                <a:cubicBezTo>
                  <a:pt x="4741024" y="1592090"/>
                  <a:pt x="4747165" y="1585949"/>
                  <a:pt x="4754740" y="1585949"/>
                </a:cubicBezTo>
                <a:close/>
                <a:moveTo>
                  <a:pt x="2382319" y="1585949"/>
                </a:moveTo>
                <a:cubicBezTo>
                  <a:pt x="2389891" y="1585949"/>
                  <a:pt x="2396034" y="1592090"/>
                  <a:pt x="2396034" y="1599665"/>
                </a:cubicBezTo>
                <a:cubicBezTo>
                  <a:pt x="2396034" y="1607240"/>
                  <a:pt x="2389891" y="1613381"/>
                  <a:pt x="2382319" y="1613381"/>
                </a:cubicBezTo>
                <a:cubicBezTo>
                  <a:pt x="2374745" y="1613381"/>
                  <a:pt x="2368600" y="1607240"/>
                  <a:pt x="2368600" y="1599665"/>
                </a:cubicBezTo>
                <a:cubicBezTo>
                  <a:pt x="2368600" y="1592090"/>
                  <a:pt x="2374745" y="1585949"/>
                  <a:pt x="2382319" y="1585949"/>
                </a:cubicBezTo>
                <a:close/>
                <a:moveTo>
                  <a:pt x="5240296" y="1585619"/>
                </a:moveTo>
                <a:cubicBezTo>
                  <a:pt x="5247871" y="1585619"/>
                  <a:pt x="5254012" y="1591760"/>
                  <a:pt x="5254012" y="1599335"/>
                </a:cubicBezTo>
                <a:cubicBezTo>
                  <a:pt x="5254012" y="1606910"/>
                  <a:pt x="5247871" y="1613051"/>
                  <a:pt x="5240296" y="1613051"/>
                </a:cubicBezTo>
                <a:cubicBezTo>
                  <a:pt x="5232721" y="1613051"/>
                  <a:pt x="5226580" y="1606910"/>
                  <a:pt x="5226580" y="1599335"/>
                </a:cubicBezTo>
                <a:cubicBezTo>
                  <a:pt x="5226580" y="1591760"/>
                  <a:pt x="5232721" y="1585619"/>
                  <a:pt x="5240296" y="1585619"/>
                </a:cubicBezTo>
                <a:close/>
                <a:moveTo>
                  <a:pt x="4566741" y="1585619"/>
                </a:moveTo>
                <a:cubicBezTo>
                  <a:pt x="4574316" y="1585619"/>
                  <a:pt x="4580457" y="1591760"/>
                  <a:pt x="4580457" y="1599335"/>
                </a:cubicBezTo>
                <a:cubicBezTo>
                  <a:pt x="4580457" y="1606910"/>
                  <a:pt x="4574316" y="1613051"/>
                  <a:pt x="4566741" y="1613051"/>
                </a:cubicBezTo>
                <a:cubicBezTo>
                  <a:pt x="4559166" y="1613051"/>
                  <a:pt x="4553025" y="1606910"/>
                  <a:pt x="4553025" y="1599335"/>
                </a:cubicBezTo>
                <a:cubicBezTo>
                  <a:pt x="4553025" y="1591760"/>
                  <a:pt x="4559166" y="1585619"/>
                  <a:pt x="4566741" y="1585619"/>
                </a:cubicBezTo>
                <a:close/>
                <a:moveTo>
                  <a:pt x="7478413" y="1585289"/>
                </a:moveTo>
                <a:cubicBezTo>
                  <a:pt x="7485988" y="1585289"/>
                  <a:pt x="7492129" y="1591430"/>
                  <a:pt x="7492129" y="1599005"/>
                </a:cubicBezTo>
                <a:cubicBezTo>
                  <a:pt x="7492129" y="1606580"/>
                  <a:pt x="7485988" y="1612721"/>
                  <a:pt x="7478413" y="1612721"/>
                </a:cubicBezTo>
                <a:cubicBezTo>
                  <a:pt x="7470838" y="1612721"/>
                  <a:pt x="7464697" y="1606580"/>
                  <a:pt x="7464697" y="1599005"/>
                </a:cubicBezTo>
                <a:cubicBezTo>
                  <a:pt x="7464697" y="1591430"/>
                  <a:pt x="7470838" y="1585289"/>
                  <a:pt x="7478413" y="1585289"/>
                </a:cubicBezTo>
                <a:close/>
                <a:moveTo>
                  <a:pt x="7532034" y="1584955"/>
                </a:moveTo>
                <a:cubicBezTo>
                  <a:pt x="7539609" y="1584955"/>
                  <a:pt x="7545750" y="1591096"/>
                  <a:pt x="7545750" y="1598671"/>
                </a:cubicBezTo>
                <a:cubicBezTo>
                  <a:pt x="7545750" y="1606246"/>
                  <a:pt x="7539609" y="1612387"/>
                  <a:pt x="7532034" y="1612387"/>
                </a:cubicBezTo>
                <a:cubicBezTo>
                  <a:pt x="7524459" y="1612387"/>
                  <a:pt x="7518318" y="1606246"/>
                  <a:pt x="7518318" y="1598671"/>
                </a:cubicBezTo>
                <a:cubicBezTo>
                  <a:pt x="7518318" y="1591096"/>
                  <a:pt x="7524459" y="1584955"/>
                  <a:pt x="7532034" y="1584955"/>
                </a:cubicBezTo>
                <a:close/>
                <a:moveTo>
                  <a:pt x="2274745" y="1584955"/>
                </a:moveTo>
                <a:cubicBezTo>
                  <a:pt x="2282320" y="1584955"/>
                  <a:pt x="2288468" y="1591096"/>
                  <a:pt x="2288468" y="1598671"/>
                </a:cubicBezTo>
                <a:cubicBezTo>
                  <a:pt x="2288468" y="1606246"/>
                  <a:pt x="2282320" y="1612387"/>
                  <a:pt x="2274745" y="1612387"/>
                </a:cubicBezTo>
                <a:cubicBezTo>
                  <a:pt x="2267171" y="1612387"/>
                  <a:pt x="2261033" y="1606246"/>
                  <a:pt x="2261033" y="1598671"/>
                </a:cubicBezTo>
                <a:cubicBezTo>
                  <a:pt x="2261033" y="1591096"/>
                  <a:pt x="2267171" y="1584955"/>
                  <a:pt x="2274745" y="1584955"/>
                </a:cubicBezTo>
                <a:close/>
                <a:moveTo>
                  <a:pt x="7585652" y="1584295"/>
                </a:moveTo>
                <a:cubicBezTo>
                  <a:pt x="7593227" y="1584295"/>
                  <a:pt x="7599368" y="1590436"/>
                  <a:pt x="7599368" y="1598011"/>
                </a:cubicBezTo>
                <a:cubicBezTo>
                  <a:pt x="7599368" y="1605586"/>
                  <a:pt x="7593227" y="1611727"/>
                  <a:pt x="7585652" y="1611727"/>
                </a:cubicBezTo>
                <a:cubicBezTo>
                  <a:pt x="7578077" y="1611727"/>
                  <a:pt x="7571936" y="1605586"/>
                  <a:pt x="7571936" y="1598011"/>
                </a:cubicBezTo>
                <a:cubicBezTo>
                  <a:pt x="7571936" y="1590436"/>
                  <a:pt x="7578077" y="1584295"/>
                  <a:pt x="7585652" y="1584295"/>
                </a:cubicBezTo>
                <a:close/>
                <a:moveTo>
                  <a:pt x="7639273" y="1583965"/>
                </a:moveTo>
                <a:cubicBezTo>
                  <a:pt x="7646848" y="1583965"/>
                  <a:pt x="7652989" y="1590106"/>
                  <a:pt x="7652989" y="1597681"/>
                </a:cubicBezTo>
                <a:cubicBezTo>
                  <a:pt x="7652989" y="1605256"/>
                  <a:pt x="7646848" y="1611397"/>
                  <a:pt x="7639273" y="1611397"/>
                </a:cubicBezTo>
                <a:cubicBezTo>
                  <a:pt x="7631698" y="1611397"/>
                  <a:pt x="7625557" y="1605256"/>
                  <a:pt x="7625557" y="1597681"/>
                </a:cubicBezTo>
                <a:cubicBezTo>
                  <a:pt x="7625557" y="1590106"/>
                  <a:pt x="7631698" y="1583965"/>
                  <a:pt x="7639273" y="1583965"/>
                </a:cubicBezTo>
                <a:close/>
                <a:moveTo>
                  <a:pt x="2167512" y="1583965"/>
                </a:moveTo>
                <a:cubicBezTo>
                  <a:pt x="2175084" y="1583965"/>
                  <a:pt x="2181227" y="1590106"/>
                  <a:pt x="2181227" y="1597681"/>
                </a:cubicBezTo>
                <a:cubicBezTo>
                  <a:pt x="2181227" y="1605256"/>
                  <a:pt x="2175084" y="1611397"/>
                  <a:pt x="2167512" y="1611397"/>
                </a:cubicBezTo>
                <a:cubicBezTo>
                  <a:pt x="2159937" y="1611397"/>
                  <a:pt x="2153795" y="1605256"/>
                  <a:pt x="2153795" y="1597681"/>
                </a:cubicBezTo>
                <a:cubicBezTo>
                  <a:pt x="2153795" y="1590106"/>
                  <a:pt x="2159937" y="1583965"/>
                  <a:pt x="2167512" y="1583965"/>
                </a:cubicBezTo>
                <a:close/>
                <a:moveTo>
                  <a:pt x="7692891" y="1583301"/>
                </a:moveTo>
                <a:cubicBezTo>
                  <a:pt x="7700466" y="1583301"/>
                  <a:pt x="7706607" y="1589442"/>
                  <a:pt x="7706607" y="1597017"/>
                </a:cubicBezTo>
                <a:cubicBezTo>
                  <a:pt x="7706607" y="1604592"/>
                  <a:pt x="7700466" y="1610733"/>
                  <a:pt x="7692891" y="1610733"/>
                </a:cubicBezTo>
                <a:cubicBezTo>
                  <a:pt x="7685316" y="1610733"/>
                  <a:pt x="7679175" y="1604592"/>
                  <a:pt x="7679175" y="1597017"/>
                </a:cubicBezTo>
                <a:cubicBezTo>
                  <a:pt x="7679175" y="1589442"/>
                  <a:pt x="7685316" y="1583301"/>
                  <a:pt x="7692891" y="1583301"/>
                </a:cubicBezTo>
                <a:close/>
                <a:moveTo>
                  <a:pt x="7746179" y="1582971"/>
                </a:moveTo>
                <a:cubicBezTo>
                  <a:pt x="7753754" y="1582971"/>
                  <a:pt x="7759895" y="1589112"/>
                  <a:pt x="7759895" y="1596687"/>
                </a:cubicBezTo>
                <a:cubicBezTo>
                  <a:pt x="7759895" y="1604262"/>
                  <a:pt x="7753754" y="1610403"/>
                  <a:pt x="7746179" y="1610403"/>
                </a:cubicBezTo>
                <a:cubicBezTo>
                  <a:pt x="7738604" y="1610403"/>
                  <a:pt x="7732463" y="1604262"/>
                  <a:pt x="7732463" y="1596687"/>
                </a:cubicBezTo>
                <a:cubicBezTo>
                  <a:pt x="7732463" y="1589112"/>
                  <a:pt x="7738604" y="1582971"/>
                  <a:pt x="7746179" y="1582971"/>
                </a:cubicBezTo>
                <a:close/>
                <a:moveTo>
                  <a:pt x="5707316" y="1582971"/>
                </a:moveTo>
                <a:cubicBezTo>
                  <a:pt x="5714891" y="1582971"/>
                  <a:pt x="5721032" y="1589112"/>
                  <a:pt x="5721032" y="1596687"/>
                </a:cubicBezTo>
                <a:cubicBezTo>
                  <a:pt x="5721032" y="1604262"/>
                  <a:pt x="5714891" y="1610403"/>
                  <a:pt x="5707316" y="1610403"/>
                </a:cubicBezTo>
                <a:cubicBezTo>
                  <a:pt x="5699741" y="1610403"/>
                  <a:pt x="5693600" y="1604262"/>
                  <a:pt x="5693600" y="1596687"/>
                </a:cubicBezTo>
                <a:cubicBezTo>
                  <a:pt x="5693600" y="1589112"/>
                  <a:pt x="5699741" y="1582971"/>
                  <a:pt x="5707316" y="1582971"/>
                </a:cubicBezTo>
                <a:close/>
                <a:moveTo>
                  <a:pt x="2060604" y="1582971"/>
                </a:moveTo>
                <a:cubicBezTo>
                  <a:pt x="2068178" y="1582971"/>
                  <a:pt x="2074318" y="1589112"/>
                  <a:pt x="2074318" y="1596687"/>
                </a:cubicBezTo>
                <a:cubicBezTo>
                  <a:pt x="2074318" y="1604262"/>
                  <a:pt x="2068178" y="1610403"/>
                  <a:pt x="2060604" y="1610403"/>
                </a:cubicBezTo>
                <a:cubicBezTo>
                  <a:pt x="2053026" y="1610403"/>
                  <a:pt x="2046886" y="1604262"/>
                  <a:pt x="2046886" y="1596687"/>
                </a:cubicBezTo>
                <a:cubicBezTo>
                  <a:pt x="2046886" y="1589112"/>
                  <a:pt x="2053026" y="1582971"/>
                  <a:pt x="2060604" y="1582971"/>
                </a:cubicBezTo>
                <a:close/>
                <a:moveTo>
                  <a:pt x="7799470" y="1582638"/>
                </a:moveTo>
                <a:cubicBezTo>
                  <a:pt x="7807045" y="1582638"/>
                  <a:pt x="7813186" y="1588779"/>
                  <a:pt x="7813186" y="1596354"/>
                </a:cubicBezTo>
                <a:cubicBezTo>
                  <a:pt x="7813186" y="1603929"/>
                  <a:pt x="7807045" y="1610070"/>
                  <a:pt x="7799470" y="1610070"/>
                </a:cubicBezTo>
                <a:cubicBezTo>
                  <a:pt x="7791895" y="1610070"/>
                  <a:pt x="7785754" y="1603929"/>
                  <a:pt x="7785754" y="1596354"/>
                </a:cubicBezTo>
                <a:cubicBezTo>
                  <a:pt x="7785754" y="1588779"/>
                  <a:pt x="7791895" y="1582638"/>
                  <a:pt x="7799470" y="1582638"/>
                </a:cubicBezTo>
                <a:close/>
                <a:moveTo>
                  <a:pt x="5356469" y="1582638"/>
                </a:moveTo>
                <a:cubicBezTo>
                  <a:pt x="5364044" y="1582638"/>
                  <a:pt x="5370185" y="1588779"/>
                  <a:pt x="5370185" y="1596354"/>
                </a:cubicBezTo>
                <a:cubicBezTo>
                  <a:pt x="5370185" y="1603929"/>
                  <a:pt x="5364044" y="1610070"/>
                  <a:pt x="5356469" y="1610070"/>
                </a:cubicBezTo>
                <a:cubicBezTo>
                  <a:pt x="5348894" y="1610070"/>
                  <a:pt x="5342753" y="1603929"/>
                  <a:pt x="5342753" y="1596354"/>
                </a:cubicBezTo>
                <a:cubicBezTo>
                  <a:pt x="5342753" y="1588779"/>
                  <a:pt x="5348894" y="1582638"/>
                  <a:pt x="5356469" y="1582638"/>
                </a:cubicBezTo>
                <a:close/>
                <a:moveTo>
                  <a:pt x="5029456" y="1582307"/>
                </a:moveTo>
                <a:cubicBezTo>
                  <a:pt x="5037031" y="1582307"/>
                  <a:pt x="5043172" y="1588448"/>
                  <a:pt x="5043172" y="1596023"/>
                </a:cubicBezTo>
                <a:cubicBezTo>
                  <a:pt x="5043172" y="1603598"/>
                  <a:pt x="5037031" y="1609739"/>
                  <a:pt x="5029456" y="1609739"/>
                </a:cubicBezTo>
                <a:cubicBezTo>
                  <a:pt x="5021881" y="1609739"/>
                  <a:pt x="5015740" y="1603598"/>
                  <a:pt x="5015740" y="1596023"/>
                </a:cubicBezTo>
                <a:cubicBezTo>
                  <a:pt x="5015740" y="1588448"/>
                  <a:pt x="5021881" y="1582307"/>
                  <a:pt x="5029456" y="1582307"/>
                </a:cubicBezTo>
                <a:close/>
                <a:moveTo>
                  <a:pt x="7852758" y="1581977"/>
                </a:moveTo>
                <a:cubicBezTo>
                  <a:pt x="7860333" y="1581977"/>
                  <a:pt x="7866474" y="1588118"/>
                  <a:pt x="7866474" y="1595693"/>
                </a:cubicBezTo>
                <a:cubicBezTo>
                  <a:pt x="7866474" y="1603268"/>
                  <a:pt x="7860333" y="1609409"/>
                  <a:pt x="7852758" y="1609409"/>
                </a:cubicBezTo>
                <a:cubicBezTo>
                  <a:pt x="7845183" y="1609409"/>
                  <a:pt x="7839042" y="1603268"/>
                  <a:pt x="7839042" y="1595693"/>
                </a:cubicBezTo>
                <a:cubicBezTo>
                  <a:pt x="7839042" y="1588118"/>
                  <a:pt x="7845183" y="1581977"/>
                  <a:pt x="7852758" y="1581977"/>
                </a:cubicBezTo>
                <a:close/>
                <a:moveTo>
                  <a:pt x="6113102" y="1581977"/>
                </a:moveTo>
                <a:cubicBezTo>
                  <a:pt x="6120677" y="1581977"/>
                  <a:pt x="6126818" y="1588118"/>
                  <a:pt x="6126818" y="1595693"/>
                </a:cubicBezTo>
                <a:cubicBezTo>
                  <a:pt x="6126818" y="1603268"/>
                  <a:pt x="6120677" y="1609409"/>
                  <a:pt x="6113102" y="1609409"/>
                </a:cubicBezTo>
                <a:cubicBezTo>
                  <a:pt x="6105527" y="1609409"/>
                  <a:pt x="6099386" y="1603268"/>
                  <a:pt x="6099386" y="1595693"/>
                </a:cubicBezTo>
                <a:cubicBezTo>
                  <a:pt x="6099386" y="1588118"/>
                  <a:pt x="6105527" y="1581977"/>
                  <a:pt x="6113102" y="1581977"/>
                </a:cubicBezTo>
                <a:close/>
                <a:moveTo>
                  <a:pt x="1954021" y="1581977"/>
                </a:moveTo>
                <a:cubicBezTo>
                  <a:pt x="1961597" y="1581977"/>
                  <a:pt x="1967735" y="1588118"/>
                  <a:pt x="1967735" y="1595693"/>
                </a:cubicBezTo>
                <a:cubicBezTo>
                  <a:pt x="1967735" y="1603268"/>
                  <a:pt x="1961597" y="1609409"/>
                  <a:pt x="1954021" y="1609409"/>
                </a:cubicBezTo>
                <a:cubicBezTo>
                  <a:pt x="1946446" y="1609409"/>
                  <a:pt x="1940308" y="1603268"/>
                  <a:pt x="1940308" y="1595693"/>
                </a:cubicBezTo>
                <a:cubicBezTo>
                  <a:pt x="1940308" y="1588118"/>
                  <a:pt x="1946446" y="1581977"/>
                  <a:pt x="1954021" y="1581977"/>
                </a:cubicBezTo>
                <a:close/>
                <a:moveTo>
                  <a:pt x="7906045" y="1581647"/>
                </a:moveTo>
                <a:cubicBezTo>
                  <a:pt x="7913620" y="1581647"/>
                  <a:pt x="7919761" y="1587788"/>
                  <a:pt x="7919761" y="1595363"/>
                </a:cubicBezTo>
                <a:cubicBezTo>
                  <a:pt x="7919761" y="1602938"/>
                  <a:pt x="7913620" y="1609079"/>
                  <a:pt x="7906045" y="1609079"/>
                </a:cubicBezTo>
                <a:cubicBezTo>
                  <a:pt x="7898470" y="1609079"/>
                  <a:pt x="7892329" y="1602938"/>
                  <a:pt x="7892329" y="1595363"/>
                </a:cubicBezTo>
                <a:cubicBezTo>
                  <a:pt x="7892329" y="1587788"/>
                  <a:pt x="7898470" y="1581647"/>
                  <a:pt x="7906045" y="1581647"/>
                </a:cubicBezTo>
                <a:close/>
                <a:moveTo>
                  <a:pt x="7959003" y="1581314"/>
                </a:moveTo>
                <a:cubicBezTo>
                  <a:pt x="7966578" y="1581314"/>
                  <a:pt x="7972719" y="1587455"/>
                  <a:pt x="7972719" y="1595030"/>
                </a:cubicBezTo>
                <a:cubicBezTo>
                  <a:pt x="7972719" y="1602605"/>
                  <a:pt x="7966578" y="1608746"/>
                  <a:pt x="7959003" y="1608746"/>
                </a:cubicBezTo>
                <a:cubicBezTo>
                  <a:pt x="7951428" y="1608746"/>
                  <a:pt x="7945287" y="1602605"/>
                  <a:pt x="7945287" y="1595030"/>
                </a:cubicBezTo>
                <a:cubicBezTo>
                  <a:pt x="7945287" y="1587455"/>
                  <a:pt x="7951428" y="1581314"/>
                  <a:pt x="7959003" y="1581314"/>
                </a:cubicBezTo>
                <a:close/>
                <a:moveTo>
                  <a:pt x="1847777" y="1581314"/>
                </a:moveTo>
                <a:cubicBezTo>
                  <a:pt x="1855350" y="1581314"/>
                  <a:pt x="1861490" y="1587455"/>
                  <a:pt x="1861490" y="1595030"/>
                </a:cubicBezTo>
                <a:cubicBezTo>
                  <a:pt x="1861490" y="1602605"/>
                  <a:pt x="1855350" y="1608746"/>
                  <a:pt x="1847777" y="1608746"/>
                </a:cubicBezTo>
                <a:cubicBezTo>
                  <a:pt x="1840203" y="1608746"/>
                  <a:pt x="1834058" y="1602605"/>
                  <a:pt x="1834058" y="1595030"/>
                </a:cubicBezTo>
                <a:cubicBezTo>
                  <a:pt x="1834058" y="1587455"/>
                  <a:pt x="1840203" y="1581314"/>
                  <a:pt x="1847777" y="1581314"/>
                </a:cubicBezTo>
                <a:close/>
                <a:moveTo>
                  <a:pt x="8012294" y="1580984"/>
                </a:moveTo>
                <a:cubicBezTo>
                  <a:pt x="8019869" y="1580984"/>
                  <a:pt x="8026010" y="1587125"/>
                  <a:pt x="8026010" y="1594700"/>
                </a:cubicBezTo>
                <a:cubicBezTo>
                  <a:pt x="8026010" y="1602275"/>
                  <a:pt x="8019869" y="1608416"/>
                  <a:pt x="8012294" y="1608416"/>
                </a:cubicBezTo>
                <a:cubicBezTo>
                  <a:pt x="8004719" y="1608416"/>
                  <a:pt x="7998578" y="1602275"/>
                  <a:pt x="7998578" y="1594700"/>
                </a:cubicBezTo>
                <a:cubicBezTo>
                  <a:pt x="7998578" y="1587125"/>
                  <a:pt x="8004719" y="1580984"/>
                  <a:pt x="8012294" y="1580984"/>
                </a:cubicBezTo>
                <a:close/>
                <a:moveTo>
                  <a:pt x="8065248" y="1580653"/>
                </a:moveTo>
                <a:cubicBezTo>
                  <a:pt x="8072823" y="1580653"/>
                  <a:pt x="8078964" y="1586794"/>
                  <a:pt x="8078964" y="1594369"/>
                </a:cubicBezTo>
                <a:cubicBezTo>
                  <a:pt x="8078964" y="1601944"/>
                  <a:pt x="8072823" y="1608085"/>
                  <a:pt x="8065248" y="1608085"/>
                </a:cubicBezTo>
                <a:cubicBezTo>
                  <a:pt x="8057673" y="1608085"/>
                  <a:pt x="8051532" y="1601944"/>
                  <a:pt x="8051532" y="1594369"/>
                </a:cubicBezTo>
                <a:cubicBezTo>
                  <a:pt x="8051532" y="1586794"/>
                  <a:pt x="8057673" y="1580653"/>
                  <a:pt x="8065248" y="1580653"/>
                </a:cubicBezTo>
                <a:close/>
                <a:moveTo>
                  <a:pt x="1741529" y="1580653"/>
                </a:moveTo>
                <a:cubicBezTo>
                  <a:pt x="1749102" y="1580653"/>
                  <a:pt x="1755249" y="1586794"/>
                  <a:pt x="1755249" y="1594369"/>
                </a:cubicBezTo>
                <a:cubicBezTo>
                  <a:pt x="1755249" y="1601944"/>
                  <a:pt x="1749102" y="1608085"/>
                  <a:pt x="1741529" y="1608085"/>
                </a:cubicBezTo>
                <a:cubicBezTo>
                  <a:pt x="1733955" y="1608085"/>
                  <a:pt x="1727814" y="1601944"/>
                  <a:pt x="1727814" y="1594369"/>
                </a:cubicBezTo>
                <a:cubicBezTo>
                  <a:pt x="1727814" y="1586794"/>
                  <a:pt x="1733955" y="1580653"/>
                  <a:pt x="1741529" y="1580653"/>
                </a:cubicBezTo>
                <a:close/>
                <a:moveTo>
                  <a:pt x="8118209" y="1580323"/>
                </a:moveTo>
                <a:cubicBezTo>
                  <a:pt x="8125784" y="1580323"/>
                  <a:pt x="8131925" y="1586464"/>
                  <a:pt x="8131925" y="1594039"/>
                </a:cubicBezTo>
                <a:cubicBezTo>
                  <a:pt x="8131925" y="1601614"/>
                  <a:pt x="8125784" y="1607755"/>
                  <a:pt x="8118209" y="1607755"/>
                </a:cubicBezTo>
                <a:cubicBezTo>
                  <a:pt x="8110634" y="1607755"/>
                  <a:pt x="8104493" y="1601614"/>
                  <a:pt x="8104493" y="1594039"/>
                </a:cubicBezTo>
                <a:cubicBezTo>
                  <a:pt x="8104493" y="1586464"/>
                  <a:pt x="8110634" y="1580323"/>
                  <a:pt x="8118209" y="1580323"/>
                </a:cubicBezTo>
                <a:close/>
                <a:moveTo>
                  <a:pt x="8171167" y="1579993"/>
                </a:moveTo>
                <a:cubicBezTo>
                  <a:pt x="8178742" y="1579993"/>
                  <a:pt x="8184883" y="1586134"/>
                  <a:pt x="8184883" y="1593709"/>
                </a:cubicBezTo>
                <a:cubicBezTo>
                  <a:pt x="8184883" y="1601284"/>
                  <a:pt x="8178742" y="1607425"/>
                  <a:pt x="8171167" y="1607425"/>
                </a:cubicBezTo>
                <a:cubicBezTo>
                  <a:pt x="8163592" y="1607425"/>
                  <a:pt x="8157451" y="1601284"/>
                  <a:pt x="8157451" y="1593709"/>
                </a:cubicBezTo>
                <a:cubicBezTo>
                  <a:pt x="8157451" y="1586134"/>
                  <a:pt x="8163592" y="1579993"/>
                  <a:pt x="8171167" y="1579993"/>
                </a:cubicBezTo>
                <a:close/>
                <a:moveTo>
                  <a:pt x="1635615" y="1579993"/>
                </a:moveTo>
                <a:cubicBezTo>
                  <a:pt x="1643188" y="1579993"/>
                  <a:pt x="1649330" y="1586134"/>
                  <a:pt x="1649330" y="1593709"/>
                </a:cubicBezTo>
                <a:cubicBezTo>
                  <a:pt x="1649330" y="1601284"/>
                  <a:pt x="1643188" y="1607425"/>
                  <a:pt x="1635615" y="1607425"/>
                </a:cubicBezTo>
                <a:cubicBezTo>
                  <a:pt x="1628039" y="1607425"/>
                  <a:pt x="1621900" y="1601284"/>
                  <a:pt x="1621900" y="1593709"/>
                </a:cubicBezTo>
                <a:cubicBezTo>
                  <a:pt x="1621900" y="1586134"/>
                  <a:pt x="1628039" y="1579993"/>
                  <a:pt x="1635615" y="1579993"/>
                </a:cubicBezTo>
                <a:close/>
                <a:moveTo>
                  <a:pt x="8276748" y="1579660"/>
                </a:moveTo>
                <a:cubicBezTo>
                  <a:pt x="8284323" y="1579660"/>
                  <a:pt x="8290464" y="1585801"/>
                  <a:pt x="8290464" y="1593376"/>
                </a:cubicBezTo>
                <a:cubicBezTo>
                  <a:pt x="8290464" y="1600951"/>
                  <a:pt x="8284323" y="1607092"/>
                  <a:pt x="8276748" y="1607092"/>
                </a:cubicBezTo>
                <a:cubicBezTo>
                  <a:pt x="8269173" y="1607092"/>
                  <a:pt x="8263032" y="1600951"/>
                  <a:pt x="8263032" y="1593376"/>
                </a:cubicBezTo>
                <a:cubicBezTo>
                  <a:pt x="8263032" y="1585801"/>
                  <a:pt x="8269173" y="1579660"/>
                  <a:pt x="8276748" y="1579660"/>
                </a:cubicBezTo>
                <a:close/>
                <a:moveTo>
                  <a:pt x="8224121" y="1579660"/>
                </a:moveTo>
                <a:cubicBezTo>
                  <a:pt x="8231696" y="1579660"/>
                  <a:pt x="8237837" y="1585801"/>
                  <a:pt x="8237837" y="1593376"/>
                </a:cubicBezTo>
                <a:cubicBezTo>
                  <a:pt x="8237837" y="1600951"/>
                  <a:pt x="8231696" y="1607092"/>
                  <a:pt x="8224121" y="1607092"/>
                </a:cubicBezTo>
                <a:cubicBezTo>
                  <a:pt x="8216546" y="1607092"/>
                  <a:pt x="8210405" y="1600951"/>
                  <a:pt x="8210405" y="1593376"/>
                </a:cubicBezTo>
                <a:cubicBezTo>
                  <a:pt x="8210405" y="1585801"/>
                  <a:pt x="8216546" y="1579660"/>
                  <a:pt x="8224121" y="1579660"/>
                </a:cubicBezTo>
                <a:close/>
                <a:moveTo>
                  <a:pt x="1530032" y="1579660"/>
                </a:moveTo>
                <a:cubicBezTo>
                  <a:pt x="1537607" y="1579660"/>
                  <a:pt x="1543746" y="1585801"/>
                  <a:pt x="1543746" y="1593376"/>
                </a:cubicBezTo>
                <a:cubicBezTo>
                  <a:pt x="1543746" y="1600951"/>
                  <a:pt x="1537607" y="1607092"/>
                  <a:pt x="1530032" y="1607092"/>
                </a:cubicBezTo>
                <a:cubicBezTo>
                  <a:pt x="1522457" y="1607092"/>
                  <a:pt x="1516313" y="1600951"/>
                  <a:pt x="1516313" y="1593376"/>
                </a:cubicBezTo>
                <a:cubicBezTo>
                  <a:pt x="1516313" y="1585801"/>
                  <a:pt x="1522457" y="1579660"/>
                  <a:pt x="1530032" y="1579660"/>
                </a:cubicBezTo>
                <a:close/>
                <a:moveTo>
                  <a:pt x="8329706" y="1579329"/>
                </a:moveTo>
                <a:cubicBezTo>
                  <a:pt x="8337281" y="1579329"/>
                  <a:pt x="8343422" y="1585470"/>
                  <a:pt x="8343422" y="1593045"/>
                </a:cubicBezTo>
                <a:cubicBezTo>
                  <a:pt x="8343422" y="1600620"/>
                  <a:pt x="8337281" y="1606761"/>
                  <a:pt x="8329706" y="1606761"/>
                </a:cubicBezTo>
                <a:cubicBezTo>
                  <a:pt x="8322131" y="1606761"/>
                  <a:pt x="8315990" y="1600620"/>
                  <a:pt x="8315990" y="1593045"/>
                </a:cubicBezTo>
                <a:cubicBezTo>
                  <a:pt x="8315990" y="1585470"/>
                  <a:pt x="8322131" y="1579329"/>
                  <a:pt x="8329706" y="1579329"/>
                </a:cubicBezTo>
                <a:close/>
                <a:moveTo>
                  <a:pt x="4800085" y="1579329"/>
                </a:moveTo>
                <a:cubicBezTo>
                  <a:pt x="4807660" y="1579329"/>
                  <a:pt x="4813801" y="1585470"/>
                  <a:pt x="4813801" y="1593045"/>
                </a:cubicBezTo>
                <a:cubicBezTo>
                  <a:pt x="4813801" y="1600620"/>
                  <a:pt x="4807660" y="1606761"/>
                  <a:pt x="4800085" y="1606761"/>
                </a:cubicBezTo>
                <a:cubicBezTo>
                  <a:pt x="4792510" y="1606761"/>
                  <a:pt x="4786369" y="1600620"/>
                  <a:pt x="4786369" y="1593045"/>
                </a:cubicBezTo>
                <a:cubicBezTo>
                  <a:pt x="4786369" y="1585470"/>
                  <a:pt x="4792510" y="1579329"/>
                  <a:pt x="4800085" y="1579329"/>
                </a:cubicBezTo>
                <a:close/>
                <a:moveTo>
                  <a:pt x="8382333" y="1578999"/>
                </a:moveTo>
                <a:cubicBezTo>
                  <a:pt x="8389908" y="1578999"/>
                  <a:pt x="8396049" y="1585140"/>
                  <a:pt x="8396049" y="1592715"/>
                </a:cubicBezTo>
                <a:cubicBezTo>
                  <a:pt x="8396049" y="1600290"/>
                  <a:pt x="8389908" y="1606431"/>
                  <a:pt x="8382333" y="1606431"/>
                </a:cubicBezTo>
                <a:cubicBezTo>
                  <a:pt x="8374758" y="1606431"/>
                  <a:pt x="8368617" y="1600290"/>
                  <a:pt x="8368617" y="1592715"/>
                </a:cubicBezTo>
                <a:cubicBezTo>
                  <a:pt x="8368617" y="1585140"/>
                  <a:pt x="8374758" y="1578999"/>
                  <a:pt x="8382333" y="1578999"/>
                </a:cubicBezTo>
                <a:close/>
                <a:moveTo>
                  <a:pt x="1424444" y="1578999"/>
                </a:moveTo>
                <a:cubicBezTo>
                  <a:pt x="1432019" y="1578999"/>
                  <a:pt x="1438157" y="1585140"/>
                  <a:pt x="1438157" y="1592715"/>
                </a:cubicBezTo>
                <a:cubicBezTo>
                  <a:pt x="1438157" y="1600290"/>
                  <a:pt x="1432019" y="1606431"/>
                  <a:pt x="1424444" y="1606431"/>
                </a:cubicBezTo>
                <a:cubicBezTo>
                  <a:pt x="1416868" y="1606431"/>
                  <a:pt x="1410726" y="1600290"/>
                  <a:pt x="1410726" y="1592715"/>
                </a:cubicBezTo>
                <a:cubicBezTo>
                  <a:pt x="1410726" y="1585140"/>
                  <a:pt x="1416868" y="1578999"/>
                  <a:pt x="1424444" y="1578999"/>
                </a:cubicBezTo>
                <a:close/>
                <a:moveTo>
                  <a:pt x="8434961" y="1578669"/>
                </a:moveTo>
                <a:cubicBezTo>
                  <a:pt x="8442536" y="1578669"/>
                  <a:pt x="8448677" y="1584810"/>
                  <a:pt x="8448677" y="1592385"/>
                </a:cubicBezTo>
                <a:cubicBezTo>
                  <a:pt x="8448677" y="1599960"/>
                  <a:pt x="8442536" y="1606101"/>
                  <a:pt x="8434961" y="1606101"/>
                </a:cubicBezTo>
                <a:cubicBezTo>
                  <a:pt x="8427386" y="1606101"/>
                  <a:pt x="8421245" y="1599960"/>
                  <a:pt x="8421245" y="1592385"/>
                </a:cubicBezTo>
                <a:cubicBezTo>
                  <a:pt x="8421245" y="1584810"/>
                  <a:pt x="8427386" y="1578669"/>
                  <a:pt x="8434961" y="1578669"/>
                </a:cubicBezTo>
                <a:close/>
                <a:moveTo>
                  <a:pt x="1319195" y="1578669"/>
                </a:moveTo>
                <a:cubicBezTo>
                  <a:pt x="1326768" y="1578669"/>
                  <a:pt x="1332906" y="1584810"/>
                  <a:pt x="1332906" y="1592385"/>
                </a:cubicBezTo>
                <a:cubicBezTo>
                  <a:pt x="1332906" y="1599960"/>
                  <a:pt x="1326768" y="1606101"/>
                  <a:pt x="1319195" y="1606101"/>
                </a:cubicBezTo>
                <a:cubicBezTo>
                  <a:pt x="1311619" y="1606101"/>
                  <a:pt x="1305475" y="1599960"/>
                  <a:pt x="1305475" y="1592385"/>
                </a:cubicBezTo>
                <a:cubicBezTo>
                  <a:pt x="1305475" y="1584810"/>
                  <a:pt x="1311619" y="1578669"/>
                  <a:pt x="1319195" y="1578669"/>
                </a:cubicBezTo>
                <a:close/>
                <a:moveTo>
                  <a:pt x="6172679" y="1578336"/>
                </a:moveTo>
                <a:cubicBezTo>
                  <a:pt x="6180254" y="1578336"/>
                  <a:pt x="6186395" y="1584477"/>
                  <a:pt x="6186395" y="1592052"/>
                </a:cubicBezTo>
                <a:cubicBezTo>
                  <a:pt x="6186395" y="1599627"/>
                  <a:pt x="6180254" y="1605768"/>
                  <a:pt x="6172679" y="1605768"/>
                </a:cubicBezTo>
                <a:cubicBezTo>
                  <a:pt x="6165104" y="1605768"/>
                  <a:pt x="6158963" y="1599627"/>
                  <a:pt x="6158963" y="1592052"/>
                </a:cubicBezTo>
                <a:cubicBezTo>
                  <a:pt x="6158963" y="1584477"/>
                  <a:pt x="6165104" y="1578336"/>
                  <a:pt x="6172679" y="1578336"/>
                </a:cubicBezTo>
                <a:close/>
                <a:moveTo>
                  <a:pt x="1213941" y="1578006"/>
                </a:moveTo>
                <a:cubicBezTo>
                  <a:pt x="1221513" y="1578006"/>
                  <a:pt x="1227656" y="1584147"/>
                  <a:pt x="1227656" y="1591722"/>
                </a:cubicBezTo>
                <a:cubicBezTo>
                  <a:pt x="1227656" y="1599297"/>
                  <a:pt x="1221513" y="1605438"/>
                  <a:pt x="1213941" y="1605438"/>
                </a:cubicBezTo>
                <a:cubicBezTo>
                  <a:pt x="1206359" y="1605438"/>
                  <a:pt x="1200220" y="1599297"/>
                  <a:pt x="1200220" y="1591722"/>
                </a:cubicBezTo>
                <a:cubicBezTo>
                  <a:pt x="1200220" y="1584147"/>
                  <a:pt x="1206359" y="1578006"/>
                  <a:pt x="1213941" y="1578006"/>
                </a:cubicBezTo>
                <a:close/>
                <a:moveTo>
                  <a:pt x="1109014" y="1577675"/>
                </a:moveTo>
                <a:cubicBezTo>
                  <a:pt x="1116596" y="1577675"/>
                  <a:pt x="1122738" y="1583816"/>
                  <a:pt x="1122738" y="1591391"/>
                </a:cubicBezTo>
                <a:cubicBezTo>
                  <a:pt x="1122738" y="1598966"/>
                  <a:pt x="1116596" y="1605107"/>
                  <a:pt x="1109014" y="1605107"/>
                </a:cubicBezTo>
                <a:cubicBezTo>
                  <a:pt x="1101441" y="1605107"/>
                  <a:pt x="1095305" y="1598966"/>
                  <a:pt x="1095305" y="1591391"/>
                </a:cubicBezTo>
                <a:cubicBezTo>
                  <a:pt x="1095305" y="1583816"/>
                  <a:pt x="1101441" y="1577675"/>
                  <a:pt x="1109014" y="1577675"/>
                </a:cubicBezTo>
                <a:close/>
                <a:moveTo>
                  <a:pt x="8802686" y="1577342"/>
                </a:moveTo>
                <a:cubicBezTo>
                  <a:pt x="8810261" y="1577342"/>
                  <a:pt x="8816402" y="1583483"/>
                  <a:pt x="8816402" y="1591058"/>
                </a:cubicBezTo>
                <a:cubicBezTo>
                  <a:pt x="8816402" y="1598633"/>
                  <a:pt x="8810261" y="1604774"/>
                  <a:pt x="8802686" y="1604774"/>
                </a:cubicBezTo>
                <a:cubicBezTo>
                  <a:pt x="8795111" y="1604774"/>
                  <a:pt x="8788970" y="1598633"/>
                  <a:pt x="8788970" y="1591058"/>
                </a:cubicBezTo>
                <a:cubicBezTo>
                  <a:pt x="8788970" y="1583483"/>
                  <a:pt x="8795111" y="1577342"/>
                  <a:pt x="8802686" y="1577342"/>
                </a:cubicBezTo>
                <a:close/>
                <a:moveTo>
                  <a:pt x="3103789" y="1577342"/>
                </a:moveTo>
                <a:cubicBezTo>
                  <a:pt x="3111364" y="1577342"/>
                  <a:pt x="3117505" y="1583483"/>
                  <a:pt x="3117505" y="1591058"/>
                </a:cubicBezTo>
                <a:cubicBezTo>
                  <a:pt x="3117505" y="1598633"/>
                  <a:pt x="3111364" y="1604774"/>
                  <a:pt x="3103789" y="1604774"/>
                </a:cubicBezTo>
                <a:cubicBezTo>
                  <a:pt x="3096214" y="1604774"/>
                  <a:pt x="3090073" y="1598633"/>
                  <a:pt x="3090073" y="1591058"/>
                </a:cubicBezTo>
                <a:cubicBezTo>
                  <a:pt x="3090073" y="1583483"/>
                  <a:pt x="3096214" y="1577342"/>
                  <a:pt x="3103789" y="1577342"/>
                </a:cubicBezTo>
                <a:close/>
                <a:moveTo>
                  <a:pt x="1004098" y="1577342"/>
                </a:moveTo>
                <a:cubicBezTo>
                  <a:pt x="1011675" y="1577342"/>
                  <a:pt x="1017811" y="1583483"/>
                  <a:pt x="1017811" y="1591058"/>
                </a:cubicBezTo>
                <a:cubicBezTo>
                  <a:pt x="1017811" y="1598633"/>
                  <a:pt x="1011675" y="1604774"/>
                  <a:pt x="1004098" y="1604774"/>
                </a:cubicBezTo>
                <a:cubicBezTo>
                  <a:pt x="996523" y="1604774"/>
                  <a:pt x="990378" y="1598633"/>
                  <a:pt x="990378" y="1591058"/>
                </a:cubicBezTo>
                <a:cubicBezTo>
                  <a:pt x="990378" y="1583483"/>
                  <a:pt x="996523" y="1577342"/>
                  <a:pt x="1004098" y="1577342"/>
                </a:cubicBezTo>
                <a:close/>
                <a:moveTo>
                  <a:pt x="8907607" y="1577012"/>
                </a:moveTo>
                <a:cubicBezTo>
                  <a:pt x="8915182" y="1577012"/>
                  <a:pt x="8921323" y="1583153"/>
                  <a:pt x="8921323" y="1590728"/>
                </a:cubicBezTo>
                <a:cubicBezTo>
                  <a:pt x="8921323" y="1598303"/>
                  <a:pt x="8915182" y="1604444"/>
                  <a:pt x="8907607" y="1604444"/>
                </a:cubicBezTo>
                <a:cubicBezTo>
                  <a:pt x="8900032" y="1604444"/>
                  <a:pt x="8893891" y="1598303"/>
                  <a:pt x="8893891" y="1590728"/>
                </a:cubicBezTo>
                <a:cubicBezTo>
                  <a:pt x="8893891" y="1583153"/>
                  <a:pt x="8900032" y="1577012"/>
                  <a:pt x="8907607" y="1577012"/>
                </a:cubicBezTo>
                <a:close/>
                <a:moveTo>
                  <a:pt x="8855310" y="1577012"/>
                </a:moveTo>
                <a:cubicBezTo>
                  <a:pt x="8862885" y="1577012"/>
                  <a:pt x="8869026" y="1583153"/>
                  <a:pt x="8869026" y="1590728"/>
                </a:cubicBezTo>
                <a:cubicBezTo>
                  <a:pt x="8869026" y="1598303"/>
                  <a:pt x="8862885" y="1604444"/>
                  <a:pt x="8855310" y="1604444"/>
                </a:cubicBezTo>
                <a:cubicBezTo>
                  <a:pt x="8847735" y="1604444"/>
                  <a:pt x="8841594" y="1598303"/>
                  <a:pt x="8841594" y="1590728"/>
                </a:cubicBezTo>
                <a:cubicBezTo>
                  <a:pt x="8841594" y="1583153"/>
                  <a:pt x="8847735" y="1577012"/>
                  <a:pt x="8855310" y="1577012"/>
                </a:cubicBezTo>
                <a:close/>
                <a:moveTo>
                  <a:pt x="4983782" y="1577012"/>
                </a:moveTo>
                <a:cubicBezTo>
                  <a:pt x="4991357" y="1577012"/>
                  <a:pt x="4997498" y="1583153"/>
                  <a:pt x="4997498" y="1590728"/>
                </a:cubicBezTo>
                <a:cubicBezTo>
                  <a:pt x="4997498" y="1598303"/>
                  <a:pt x="4991357" y="1604444"/>
                  <a:pt x="4983782" y="1604444"/>
                </a:cubicBezTo>
                <a:cubicBezTo>
                  <a:pt x="4976207" y="1604444"/>
                  <a:pt x="4970066" y="1598303"/>
                  <a:pt x="4970066" y="1590728"/>
                </a:cubicBezTo>
                <a:cubicBezTo>
                  <a:pt x="4970066" y="1583153"/>
                  <a:pt x="4976207" y="1577012"/>
                  <a:pt x="4983782" y="1577012"/>
                </a:cubicBezTo>
                <a:close/>
                <a:moveTo>
                  <a:pt x="6232256" y="1575028"/>
                </a:moveTo>
                <a:cubicBezTo>
                  <a:pt x="6239831" y="1575028"/>
                  <a:pt x="6245972" y="1581169"/>
                  <a:pt x="6245972" y="1588744"/>
                </a:cubicBezTo>
                <a:cubicBezTo>
                  <a:pt x="6245972" y="1596319"/>
                  <a:pt x="6239831" y="1602460"/>
                  <a:pt x="6232256" y="1602460"/>
                </a:cubicBezTo>
                <a:cubicBezTo>
                  <a:pt x="6224681" y="1602460"/>
                  <a:pt x="6218540" y="1596319"/>
                  <a:pt x="6218540" y="1588744"/>
                </a:cubicBezTo>
                <a:cubicBezTo>
                  <a:pt x="6218540" y="1581169"/>
                  <a:pt x="6224681" y="1575028"/>
                  <a:pt x="6232256" y="1575028"/>
                </a:cubicBezTo>
                <a:close/>
                <a:moveTo>
                  <a:pt x="5537519" y="1575028"/>
                </a:moveTo>
                <a:cubicBezTo>
                  <a:pt x="5545094" y="1575028"/>
                  <a:pt x="5551235" y="1581169"/>
                  <a:pt x="5551235" y="1588744"/>
                </a:cubicBezTo>
                <a:cubicBezTo>
                  <a:pt x="5551235" y="1596319"/>
                  <a:pt x="5545094" y="1602460"/>
                  <a:pt x="5537519" y="1602460"/>
                </a:cubicBezTo>
                <a:cubicBezTo>
                  <a:pt x="5529944" y="1602460"/>
                  <a:pt x="5523803" y="1596319"/>
                  <a:pt x="5523803" y="1588744"/>
                </a:cubicBezTo>
                <a:cubicBezTo>
                  <a:pt x="5523803" y="1581169"/>
                  <a:pt x="5529944" y="1575028"/>
                  <a:pt x="5537519" y="1575028"/>
                </a:cubicBezTo>
                <a:close/>
                <a:moveTo>
                  <a:pt x="4846092" y="1575028"/>
                </a:moveTo>
                <a:cubicBezTo>
                  <a:pt x="4853667" y="1575028"/>
                  <a:pt x="4859808" y="1581169"/>
                  <a:pt x="4859808" y="1588744"/>
                </a:cubicBezTo>
                <a:cubicBezTo>
                  <a:pt x="4859808" y="1596319"/>
                  <a:pt x="4853667" y="1602460"/>
                  <a:pt x="4846092" y="1602460"/>
                </a:cubicBezTo>
                <a:cubicBezTo>
                  <a:pt x="4838517" y="1602460"/>
                  <a:pt x="4832376" y="1596319"/>
                  <a:pt x="4832376" y="1588744"/>
                </a:cubicBezTo>
                <a:cubicBezTo>
                  <a:pt x="4832376" y="1581169"/>
                  <a:pt x="4838517" y="1575028"/>
                  <a:pt x="4846092" y="1575028"/>
                </a:cubicBezTo>
                <a:close/>
                <a:moveTo>
                  <a:pt x="64364" y="1575028"/>
                </a:moveTo>
                <a:cubicBezTo>
                  <a:pt x="71940" y="1575028"/>
                  <a:pt x="78080" y="1581169"/>
                  <a:pt x="78080" y="1588744"/>
                </a:cubicBezTo>
                <a:cubicBezTo>
                  <a:pt x="78080" y="1596319"/>
                  <a:pt x="71940" y="1602460"/>
                  <a:pt x="64364" y="1602460"/>
                </a:cubicBezTo>
                <a:cubicBezTo>
                  <a:pt x="56789" y="1602460"/>
                  <a:pt x="50649" y="1596319"/>
                  <a:pt x="50649" y="1588744"/>
                </a:cubicBezTo>
                <a:cubicBezTo>
                  <a:pt x="50649" y="1581169"/>
                  <a:pt x="56789" y="1575028"/>
                  <a:pt x="64364" y="1575028"/>
                </a:cubicBezTo>
                <a:close/>
                <a:moveTo>
                  <a:pt x="5772519" y="1574697"/>
                </a:moveTo>
                <a:cubicBezTo>
                  <a:pt x="5780094" y="1574697"/>
                  <a:pt x="5786235" y="1580838"/>
                  <a:pt x="5786235" y="1588413"/>
                </a:cubicBezTo>
                <a:cubicBezTo>
                  <a:pt x="5786235" y="1595988"/>
                  <a:pt x="5780094" y="1602129"/>
                  <a:pt x="5772519" y="1602129"/>
                </a:cubicBezTo>
                <a:cubicBezTo>
                  <a:pt x="5764944" y="1602129"/>
                  <a:pt x="5758803" y="1595988"/>
                  <a:pt x="5758803" y="1588413"/>
                </a:cubicBezTo>
                <a:cubicBezTo>
                  <a:pt x="5758803" y="1580838"/>
                  <a:pt x="5764944" y="1574697"/>
                  <a:pt x="5772519" y="1574697"/>
                </a:cubicBezTo>
                <a:close/>
                <a:moveTo>
                  <a:pt x="2992248" y="1574364"/>
                </a:moveTo>
                <a:cubicBezTo>
                  <a:pt x="2999823" y="1574364"/>
                  <a:pt x="3005964" y="1580505"/>
                  <a:pt x="3005964" y="1588080"/>
                </a:cubicBezTo>
                <a:cubicBezTo>
                  <a:pt x="3005964" y="1595655"/>
                  <a:pt x="2999823" y="1601796"/>
                  <a:pt x="2992248" y="1601796"/>
                </a:cubicBezTo>
                <a:cubicBezTo>
                  <a:pt x="2984673" y="1601796"/>
                  <a:pt x="2978608" y="1595655"/>
                  <a:pt x="2978608" y="1588080"/>
                </a:cubicBezTo>
                <a:cubicBezTo>
                  <a:pt x="2978608" y="1580505"/>
                  <a:pt x="2984673" y="1574364"/>
                  <a:pt x="2992248" y="1574364"/>
                </a:cubicBezTo>
                <a:close/>
                <a:moveTo>
                  <a:pt x="4937774" y="1573704"/>
                </a:moveTo>
                <a:cubicBezTo>
                  <a:pt x="4945349" y="1573704"/>
                  <a:pt x="4951490" y="1579845"/>
                  <a:pt x="4951490" y="1587420"/>
                </a:cubicBezTo>
                <a:cubicBezTo>
                  <a:pt x="4951490" y="1594995"/>
                  <a:pt x="4945349" y="1601136"/>
                  <a:pt x="4937774" y="1601136"/>
                </a:cubicBezTo>
                <a:cubicBezTo>
                  <a:pt x="4930199" y="1601136"/>
                  <a:pt x="4924058" y="1594995"/>
                  <a:pt x="4924058" y="1587420"/>
                </a:cubicBezTo>
                <a:cubicBezTo>
                  <a:pt x="4924058" y="1579845"/>
                  <a:pt x="4930199" y="1573704"/>
                  <a:pt x="4937774" y="1573704"/>
                </a:cubicBezTo>
                <a:close/>
                <a:moveTo>
                  <a:pt x="4891770" y="1573374"/>
                </a:moveTo>
                <a:cubicBezTo>
                  <a:pt x="4899345" y="1573374"/>
                  <a:pt x="4905486" y="1579515"/>
                  <a:pt x="4905486" y="1587090"/>
                </a:cubicBezTo>
                <a:cubicBezTo>
                  <a:pt x="4905486" y="1594665"/>
                  <a:pt x="4899345" y="1600806"/>
                  <a:pt x="4891770" y="1600806"/>
                </a:cubicBezTo>
                <a:cubicBezTo>
                  <a:pt x="4884195" y="1600806"/>
                  <a:pt x="4878054" y="1594665"/>
                  <a:pt x="4878054" y="1587090"/>
                </a:cubicBezTo>
                <a:cubicBezTo>
                  <a:pt x="4878054" y="1579515"/>
                  <a:pt x="4884195" y="1573374"/>
                  <a:pt x="4891770" y="1573374"/>
                </a:cubicBezTo>
                <a:close/>
                <a:moveTo>
                  <a:pt x="6290840" y="1572050"/>
                </a:moveTo>
                <a:cubicBezTo>
                  <a:pt x="6298415" y="1572050"/>
                  <a:pt x="6304556" y="1578191"/>
                  <a:pt x="6304556" y="1585766"/>
                </a:cubicBezTo>
                <a:cubicBezTo>
                  <a:pt x="6304556" y="1593341"/>
                  <a:pt x="6298415" y="1599482"/>
                  <a:pt x="6290840" y="1599482"/>
                </a:cubicBezTo>
                <a:cubicBezTo>
                  <a:pt x="6283265" y="1599482"/>
                  <a:pt x="6277124" y="1593341"/>
                  <a:pt x="6277124" y="1585766"/>
                </a:cubicBezTo>
                <a:cubicBezTo>
                  <a:pt x="6277124" y="1578191"/>
                  <a:pt x="6283265" y="1572050"/>
                  <a:pt x="6290840" y="1572050"/>
                </a:cubicBezTo>
                <a:close/>
                <a:moveTo>
                  <a:pt x="4470757" y="1572050"/>
                </a:moveTo>
                <a:cubicBezTo>
                  <a:pt x="4478332" y="1572050"/>
                  <a:pt x="4484473" y="1578191"/>
                  <a:pt x="4484473" y="1585766"/>
                </a:cubicBezTo>
                <a:cubicBezTo>
                  <a:pt x="4484473" y="1593341"/>
                  <a:pt x="4478332" y="1599482"/>
                  <a:pt x="4470757" y="1599482"/>
                </a:cubicBezTo>
                <a:cubicBezTo>
                  <a:pt x="4463182" y="1599482"/>
                  <a:pt x="4457041" y="1593341"/>
                  <a:pt x="4457041" y="1585766"/>
                </a:cubicBezTo>
                <a:cubicBezTo>
                  <a:pt x="4457041" y="1578191"/>
                  <a:pt x="4463182" y="1572050"/>
                  <a:pt x="4470757" y="1572050"/>
                </a:cubicBezTo>
                <a:close/>
                <a:moveTo>
                  <a:pt x="2881448" y="1572050"/>
                </a:moveTo>
                <a:cubicBezTo>
                  <a:pt x="2889020" y="1572050"/>
                  <a:pt x="2895165" y="1578191"/>
                  <a:pt x="2895165" y="1585766"/>
                </a:cubicBezTo>
                <a:cubicBezTo>
                  <a:pt x="2895165" y="1593341"/>
                  <a:pt x="2889020" y="1599482"/>
                  <a:pt x="2881448" y="1599482"/>
                </a:cubicBezTo>
                <a:cubicBezTo>
                  <a:pt x="2873872" y="1599482"/>
                  <a:pt x="2867731" y="1593341"/>
                  <a:pt x="2867731" y="1585766"/>
                </a:cubicBezTo>
                <a:cubicBezTo>
                  <a:pt x="2867731" y="1578191"/>
                  <a:pt x="2873872" y="1572050"/>
                  <a:pt x="2881448" y="1572050"/>
                </a:cubicBezTo>
                <a:close/>
                <a:moveTo>
                  <a:pt x="5196936" y="1570062"/>
                </a:moveTo>
                <a:cubicBezTo>
                  <a:pt x="5204511" y="1570062"/>
                  <a:pt x="5210652" y="1576203"/>
                  <a:pt x="5210652" y="1583778"/>
                </a:cubicBezTo>
                <a:cubicBezTo>
                  <a:pt x="5210652" y="1591353"/>
                  <a:pt x="5204511" y="1597494"/>
                  <a:pt x="5196936" y="1597494"/>
                </a:cubicBezTo>
                <a:cubicBezTo>
                  <a:pt x="5189361" y="1597494"/>
                  <a:pt x="5183220" y="1591353"/>
                  <a:pt x="5183220" y="1583778"/>
                </a:cubicBezTo>
                <a:cubicBezTo>
                  <a:pt x="5183220" y="1576203"/>
                  <a:pt x="5189361" y="1570062"/>
                  <a:pt x="5196936" y="1570062"/>
                </a:cubicBezTo>
                <a:close/>
                <a:moveTo>
                  <a:pt x="4609771" y="1570062"/>
                </a:moveTo>
                <a:cubicBezTo>
                  <a:pt x="4617346" y="1570062"/>
                  <a:pt x="4623487" y="1576203"/>
                  <a:pt x="4623487" y="1583778"/>
                </a:cubicBezTo>
                <a:cubicBezTo>
                  <a:pt x="4623487" y="1591353"/>
                  <a:pt x="4617346" y="1597494"/>
                  <a:pt x="4609771" y="1597494"/>
                </a:cubicBezTo>
                <a:cubicBezTo>
                  <a:pt x="4602196" y="1597494"/>
                  <a:pt x="4596055" y="1591353"/>
                  <a:pt x="4596055" y="1583778"/>
                </a:cubicBezTo>
                <a:cubicBezTo>
                  <a:pt x="4596055" y="1576203"/>
                  <a:pt x="4602196" y="1570062"/>
                  <a:pt x="4609771" y="1570062"/>
                </a:cubicBezTo>
                <a:close/>
                <a:moveTo>
                  <a:pt x="2771233" y="1569732"/>
                </a:moveTo>
                <a:cubicBezTo>
                  <a:pt x="2778810" y="1569732"/>
                  <a:pt x="2784944" y="1575873"/>
                  <a:pt x="2784944" y="1583448"/>
                </a:cubicBezTo>
                <a:cubicBezTo>
                  <a:pt x="2784944" y="1591023"/>
                  <a:pt x="2778810" y="1597164"/>
                  <a:pt x="2771233" y="1597164"/>
                </a:cubicBezTo>
                <a:cubicBezTo>
                  <a:pt x="2763654" y="1597164"/>
                  <a:pt x="2757509" y="1591023"/>
                  <a:pt x="2757509" y="1583448"/>
                </a:cubicBezTo>
                <a:cubicBezTo>
                  <a:pt x="2757509" y="1575873"/>
                  <a:pt x="2763654" y="1569732"/>
                  <a:pt x="2771233" y="1569732"/>
                </a:cubicBezTo>
                <a:close/>
                <a:moveTo>
                  <a:pt x="6349423" y="1569068"/>
                </a:moveTo>
                <a:cubicBezTo>
                  <a:pt x="6356998" y="1569068"/>
                  <a:pt x="6363139" y="1575209"/>
                  <a:pt x="6363139" y="1582784"/>
                </a:cubicBezTo>
                <a:cubicBezTo>
                  <a:pt x="6363139" y="1590359"/>
                  <a:pt x="6356998" y="1596500"/>
                  <a:pt x="6349423" y="1596500"/>
                </a:cubicBezTo>
                <a:cubicBezTo>
                  <a:pt x="6341848" y="1596500"/>
                  <a:pt x="6335707" y="1590359"/>
                  <a:pt x="6335707" y="1582784"/>
                </a:cubicBezTo>
                <a:cubicBezTo>
                  <a:pt x="6335707" y="1575209"/>
                  <a:pt x="6341848" y="1569068"/>
                  <a:pt x="6349423" y="1569068"/>
                </a:cubicBezTo>
                <a:close/>
                <a:moveTo>
                  <a:pt x="2661670" y="1568078"/>
                </a:moveTo>
                <a:cubicBezTo>
                  <a:pt x="2669245" y="1568078"/>
                  <a:pt x="2675383" y="1574219"/>
                  <a:pt x="2675383" y="1581794"/>
                </a:cubicBezTo>
                <a:cubicBezTo>
                  <a:pt x="2675383" y="1589369"/>
                  <a:pt x="2669245" y="1595510"/>
                  <a:pt x="2661670" y="1595510"/>
                </a:cubicBezTo>
                <a:cubicBezTo>
                  <a:pt x="2654096" y="1595510"/>
                  <a:pt x="2647956" y="1589369"/>
                  <a:pt x="2647956" y="1581794"/>
                </a:cubicBezTo>
                <a:cubicBezTo>
                  <a:pt x="2647956" y="1574219"/>
                  <a:pt x="2654096" y="1568078"/>
                  <a:pt x="2661670" y="1568078"/>
                </a:cubicBezTo>
                <a:close/>
                <a:moveTo>
                  <a:pt x="5836729" y="1567414"/>
                </a:moveTo>
                <a:cubicBezTo>
                  <a:pt x="5844304" y="1567414"/>
                  <a:pt x="5850445" y="1573555"/>
                  <a:pt x="5850445" y="1581130"/>
                </a:cubicBezTo>
                <a:cubicBezTo>
                  <a:pt x="5850445" y="1588705"/>
                  <a:pt x="5844304" y="1594846"/>
                  <a:pt x="5836729" y="1594846"/>
                </a:cubicBezTo>
                <a:cubicBezTo>
                  <a:pt x="5829154" y="1594846"/>
                  <a:pt x="5823013" y="1588705"/>
                  <a:pt x="5823013" y="1581130"/>
                </a:cubicBezTo>
                <a:cubicBezTo>
                  <a:pt x="5823013" y="1573555"/>
                  <a:pt x="5829154" y="1567414"/>
                  <a:pt x="5836729" y="1567414"/>
                </a:cubicBezTo>
                <a:close/>
                <a:moveTo>
                  <a:pt x="6407346" y="1566420"/>
                </a:moveTo>
                <a:cubicBezTo>
                  <a:pt x="6414921" y="1566420"/>
                  <a:pt x="6421062" y="1572561"/>
                  <a:pt x="6421062" y="1580136"/>
                </a:cubicBezTo>
                <a:cubicBezTo>
                  <a:pt x="6421062" y="1587711"/>
                  <a:pt x="6414921" y="1593852"/>
                  <a:pt x="6407346" y="1593852"/>
                </a:cubicBezTo>
                <a:cubicBezTo>
                  <a:pt x="6399771" y="1593852"/>
                  <a:pt x="6393630" y="1587711"/>
                  <a:pt x="6393630" y="1580136"/>
                </a:cubicBezTo>
                <a:cubicBezTo>
                  <a:pt x="6393630" y="1572561"/>
                  <a:pt x="6399771" y="1566420"/>
                  <a:pt x="6407346" y="1566420"/>
                </a:cubicBezTo>
                <a:close/>
                <a:moveTo>
                  <a:pt x="2552443" y="1566420"/>
                </a:moveTo>
                <a:cubicBezTo>
                  <a:pt x="2560017" y="1566420"/>
                  <a:pt x="2566157" y="1572561"/>
                  <a:pt x="2566157" y="1580136"/>
                </a:cubicBezTo>
                <a:cubicBezTo>
                  <a:pt x="2566157" y="1587711"/>
                  <a:pt x="2560017" y="1593852"/>
                  <a:pt x="2552443" y="1593852"/>
                </a:cubicBezTo>
                <a:cubicBezTo>
                  <a:pt x="2544869" y="1593852"/>
                  <a:pt x="2538728" y="1587711"/>
                  <a:pt x="2538728" y="1580136"/>
                </a:cubicBezTo>
                <a:cubicBezTo>
                  <a:pt x="2538728" y="1572561"/>
                  <a:pt x="2544869" y="1566420"/>
                  <a:pt x="2552443" y="1566420"/>
                </a:cubicBezTo>
                <a:close/>
                <a:moveTo>
                  <a:pt x="5428625" y="1564436"/>
                </a:moveTo>
                <a:cubicBezTo>
                  <a:pt x="5436200" y="1564436"/>
                  <a:pt x="5442341" y="1570577"/>
                  <a:pt x="5442341" y="1578152"/>
                </a:cubicBezTo>
                <a:cubicBezTo>
                  <a:pt x="5442341" y="1585727"/>
                  <a:pt x="5436200" y="1591868"/>
                  <a:pt x="5428625" y="1591868"/>
                </a:cubicBezTo>
                <a:cubicBezTo>
                  <a:pt x="5421050" y="1591868"/>
                  <a:pt x="5414909" y="1585727"/>
                  <a:pt x="5414909" y="1578152"/>
                </a:cubicBezTo>
                <a:cubicBezTo>
                  <a:pt x="5414909" y="1570577"/>
                  <a:pt x="5421050" y="1564436"/>
                  <a:pt x="5428625" y="1564436"/>
                </a:cubicBezTo>
                <a:close/>
                <a:moveTo>
                  <a:pt x="4378082" y="1564436"/>
                </a:moveTo>
                <a:cubicBezTo>
                  <a:pt x="4385657" y="1564436"/>
                  <a:pt x="4391798" y="1570577"/>
                  <a:pt x="4391798" y="1578152"/>
                </a:cubicBezTo>
                <a:cubicBezTo>
                  <a:pt x="4391798" y="1585727"/>
                  <a:pt x="4385657" y="1591868"/>
                  <a:pt x="4378082" y="1591868"/>
                </a:cubicBezTo>
                <a:cubicBezTo>
                  <a:pt x="4370507" y="1591868"/>
                  <a:pt x="4364366" y="1585727"/>
                  <a:pt x="4364366" y="1578152"/>
                </a:cubicBezTo>
                <a:cubicBezTo>
                  <a:pt x="4364366" y="1570577"/>
                  <a:pt x="4370507" y="1564436"/>
                  <a:pt x="4378082" y="1564436"/>
                </a:cubicBezTo>
                <a:close/>
                <a:moveTo>
                  <a:pt x="6465270" y="1564102"/>
                </a:moveTo>
                <a:cubicBezTo>
                  <a:pt x="6472845" y="1564102"/>
                  <a:pt x="6478986" y="1570243"/>
                  <a:pt x="6478986" y="1577818"/>
                </a:cubicBezTo>
                <a:cubicBezTo>
                  <a:pt x="6478986" y="1585393"/>
                  <a:pt x="6472845" y="1591534"/>
                  <a:pt x="6465270" y="1591534"/>
                </a:cubicBezTo>
                <a:cubicBezTo>
                  <a:pt x="6457695" y="1591534"/>
                  <a:pt x="6451554" y="1585393"/>
                  <a:pt x="6451554" y="1577818"/>
                </a:cubicBezTo>
                <a:cubicBezTo>
                  <a:pt x="6451554" y="1570243"/>
                  <a:pt x="6457695" y="1564102"/>
                  <a:pt x="6465270" y="1564102"/>
                </a:cubicBezTo>
                <a:close/>
                <a:moveTo>
                  <a:pt x="2335983" y="1563772"/>
                </a:moveTo>
                <a:cubicBezTo>
                  <a:pt x="2343556" y="1563772"/>
                  <a:pt x="2349696" y="1569913"/>
                  <a:pt x="2349696" y="1577488"/>
                </a:cubicBezTo>
                <a:cubicBezTo>
                  <a:pt x="2349696" y="1585063"/>
                  <a:pt x="2343556" y="1591204"/>
                  <a:pt x="2335983" y="1591204"/>
                </a:cubicBezTo>
                <a:cubicBezTo>
                  <a:pt x="2328403" y="1591204"/>
                  <a:pt x="2322263" y="1585063"/>
                  <a:pt x="2322263" y="1577488"/>
                </a:cubicBezTo>
                <a:cubicBezTo>
                  <a:pt x="2322263" y="1569913"/>
                  <a:pt x="2328403" y="1563772"/>
                  <a:pt x="2335983" y="1563772"/>
                </a:cubicBezTo>
                <a:close/>
                <a:moveTo>
                  <a:pt x="5605703" y="1562782"/>
                </a:moveTo>
                <a:cubicBezTo>
                  <a:pt x="5613278" y="1562782"/>
                  <a:pt x="5619419" y="1568923"/>
                  <a:pt x="5619419" y="1576498"/>
                </a:cubicBezTo>
                <a:cubicBezTo>
                  <a:pt x="5619419" y="1584073"/>
                  <a:pt x="5613278" y="1590214"/>
                  <a:pt x="5605703" y="1590214"/>
                </a:cubicBezTo>
                <a:cubicBezTo>
                  <a:pt x="5598128" y="1590214"/>
                  <a:pt x="5591987" y="1584073"/>
                  <a:pt x="5591987" y="1576498"/>
                </a:cubicBezTo>
                <a:cubicBezTo>
                  <a:pt x="5591987" y="1568923"/>
                  <a:pt x="5598128" y="1562782"/>
                  <a:pt x="5605703" y="1562782"/>
                </a:cubicBezTo>
                <a:close/>
                <a:moveTo>
                  <a:pt x="2228413" y="1562448"/>
                </a:moveTo>
                <a:cubicBezTo>
                  <a:pt x="2235989" y="1562448"/>
                  <a:pt x="2242124" y="1568589"/>
                  <a:pt x="2242124" y="1576164"/>
                </a:cubicBezTo>
                <a:cubicBezTo>
                  <a:pt x="2242124" y="1583739"/>
                  <a:pt x="2235989" y="1589880"/>
                  <a:pt x="2228413" y="1589880"/>
                </a:cubicBezTo>
                <a:cubicBezTo>
                  <a:pt x="2220840" y="1589880"/>
                  <a:pt x="2214697" y="1583739"/>
                  <a:pt x="2214697" y="1576164"/>
                </a:cubicBezTo>
                <a:cubicBezTo>
                  <a:pt x="2214697" y="1568589"/>
                  <a:pt x="2220840" y="1562448"/>
                  <a:pt x="2228413" y="1562448"/>
                </a:cubicBezTo>
                <a:close/>
                <a:moveTo>
                  <a:pt x="6522529" y="1562118"/>
                </a:moveTo>
                <a:cubicBezTo>
                  <a:pt x="6530104" y="1562118"/>
                  <a:pt x="6536245" y="1568259"/>
                  <a:pt x="6536245" y="1575834"/>
                </a:cubicBezTo>
                <a:cubicBezTo>
                  <a:pt x="6536245" y="1583409"/>
                  <a:pt x="6530104" y="1589550"/>
                  <a:pt x="6522529" y="1589550"/>
                </a:cubicBezTo>
                <a:cubicBezTo>
                  <a:pt x="6514954" y="1589550"/>
                  <a:pt x="6508813" y="1583409"/>
                  <a:pt x="6508813" y="1575834"/>
                </a:cubicBezTo>
                <a:cubicBezTo>
                  <a:pt x="6508813" y="1568259"/>
                  <a:pt x="6514954" y="1562118"/>
                  <a:pt x="6522529" y="1562118"/>
                </a:cubicBezTo>
                <a:close/>
                <a:moveTo>
                  <a:pt x="5315097" y="1562118"/>
                </a:moveTo>
                <a:cubicBezTo>
                  <a:pt x="5322672" y="1562118"/>
                  <a:pt x="5328813" y="1568259"/>
                  <a:pt x="5328813" y="1575834"/>
                </a:cubicBezTo>
                <a:cubicBezTo>
                  <a:pt x="5328813" y="1583409"/>
                  <a:pt x="5322672" y="1589550"/>
                  <a:pt x="5315097" y="1589550"/>
                </a:cubicBezTo>
                <a:cubicBezTo>
                  <a:pt x="5307522" y="1589550"/>
                  <a:pt x="5301381" y="1583409"/>
                  <a:pt x="5301381" y="1575834"/>
                </a:cubicBezTo>
                <a:cubicBezTo>
                  <a:pt x="5301381" y="1568259"/>
                  <a:pt x="5307522" y="1562118"/>
                  <a:pt x="5315097" y="1562118"/>
                </a:cubicBezTo>
                <a:close/>
                <a:moveTo>
                  <a:pt x="2120837" y="1561458"/>
                </a:moveTo>
                <a:cubicBezTo>
                  <a:pt x="2128417" y="1561458"/>
                  <a:pt x="2134550" y="1567599"/>
                  <a:pt x="2134550" y="1575174"/>
                </a:cubicBezTo>
                <a:cubicBezTo>
                  <a:pt x="2134550" y="1582749"/>
                  <a:pt x="2128417" y="1588890"/>
                  <a:pt x="2120837" y="1588890"/>
                </a:cubicBezTo>
                <a:cubicBezTo>
                  <a:pt x="2113265" y="1588890"/>
                  <a:pt x="2107117" y="1582749"/>
                  <a:pt x="2107117" y="1575174"/>
                </a:cubicBezTo>
                <a:cubicBezTo>
                  <a:pt x="2107117" y="1567599"/>
                  <a:pt x="2113265" y="1561458"/>
                  <a:pt x="2120837" y="1561458"/>
                </a:cubicBezTo>
                <a:close/>
                <a:moveTo>
                  <a:pt x="5899948" y="1560794"/>
                </a:moveTo>
                <a:cubicBezTo>
                  <a:pt x="5907523" y="1560794"/>
                  <a:pt x="5913664" y="1566935"/>
                  <a:pt x="5913664" y="1574510"/>
                </a:cubicBezTo>
                <a:cubicBezTo>
                  <a:pt x="5913664" y="1582085"/>
                  <a:pt x="5907523" y="1588226"/>
                  <a:pt x="5899948" y="1588226"/>
                </a:cubicBezTo>
                <a:cubicBezTo>
                  <a:pt x="5892373" y="1588226"/>
                  <a:pt x="5886232" y="1582085"/>
                  <a:pt x="5886232" y="1574510"/>
                </a:cubicBezTo>
                <a:cubicBezTo>
                  <a:pt x="5886232" y="1566935"/>
                  <a:pt x="5892373" y="1560794"/>
                  <a:pt x="5899948" y="1560794"/>
                </a:cubicBezTo>
                <a:close/>
                <a:moveTo>
                  <a:pt x="2013934" y="1560464"/>
                </a:moveTo>
                <a:cubicBezTo>
                  <a:pt x="2021511" y="1560464"/>
                  <a:pt x="2027649" y="1566605"/>
                  <a:pt x="2027649" y="1574180"/>
                </a:cubicBezTo>
                <a:cubicBezTo>
                  <a:pt x="2027649" y="1581755"/>
                  <a:pt x="2021511" y="1587896"/>
                  <a:pt x="2013934" y="1587896"/>
                </a:cubicBezTo>
                <a:cubicBezTo>
                  <a:pt x="2006357" y="1587896"/>
                  <a:pt x="2000215" y="1581755"/>
                  <a:pt x="2000215" y="1574180"/>
                </a:cubicBezTo>
                <a:cubicBezTo>
                  <a:pt x="2000215" y="1566605"/>
                  <a:pt x="2006357" y="1560464"/>
                  <a:pt x="2013934" y="1560464"/>
                </a:cubicBezTo>
                <a:close/>
                <a:moveTo>
                  <a:pt x="6579459" y="1560131"/>
                </a:moveTo>
                <a:cubicBezTo>
                  <a:pt x="6587034" y="1560131"/>
                  <a:pt x="6593175" y="1566272"/>
                  <a:pt x="6593175" y="1573847"/>
                </a:cubicBezTo>
                <a:cubicBezTo>
                  <a:pt x="6593175" y="1581422"/>
                  <a:pt x="6587034" y="1587563"/>
                  <a:pt x="6579459" y="1587563"/>
                </a:cubicBezTo>
                <a:cubicBezTo>
                  <a:pt x="6571884" y="1587563"/>
                  <a:pt x="6565743" y="1581422"/>
                  <a:pt x="6565743" y="1573847"/>
                </a:cubicBezTo>
                <a:cubicBezTo>
                  <a:pt x="6565743" y="1566272"/>
                  <a:pt x="6571884" y="1560131"/>
                  <a:pt x="6579459" y="1560131"/>
                </a:cubicBezTo>
                <a:close/>
                <a:moveTo>
                  <a:pt x="1907361" y="1559801"/>
                </a:moveTo>
                <a:cubicBezTo>
                  <a:pt x="1914929" y="1559801"/>
                  <a:pt x="1921073" y="1565942"/>
                  <a:pt x="1921073" y="1573517"/>
                </a:cubicBezTo>
                <a:cubicBezTo>
                  <a:pt x="1921073" y="1581092"/>
                  <a:pt x="1914929" y="1587233"/>
                  <a:pt x="1907361" y="1587233"/>
                </a:cubicBezTo>
                <a:cubicBezTo>
                  <a:pt x="1899781" y="1587233"/>
                  <a:pt x="1893640" y="1581092"/>
                  <a:pt x="1893640" y="1573517"/>
                </a:cubicBezTo>
                <a:cubicBezTo>
                  <a:pt x="1893640" y="1565942"/>
                  <a:pt x="1899781" y="1559801"/>
                  <a:pt x="1907361" y="1559801"/>
                </a:cubicBezTo>
                <a:close/>
                <a:moveTo>
                  <a:pt x="1800776" y="1558807"/>
                </a:moveTo>
                <a:cubicBezTo>
                  <a:pt x="1808353" y="1558807"/>
                  <a:pt x="1814493" y="1564948"/>
                  <a:pt x="1814493" y="1572523"/>
                </a:cubicBezTo>
                <a:cubicBezTo>
                  <a:pt x="1814493" y="1580098"/>
                  <a:pt x="1808353" y="1586239"/>
                  <a:pt x="1800776" y="1586239"/>
                </a:cubicBezTo>
                <a:cubicBezTo>
                  <a:pt x="1793203" y="1586239"/>
                  <a:pt x="1787063" y="1580098"/>
                  <a:pt x="1787063" y="1572523"/>
                </a:cubicBezTo>
                <a:cubicBezTo>
                  <a:pt x="1787063" y="1564948"/>
                  <a:pt x="1793203" y="1558807"/>
                  <a:pt x="1800776" y="1558807"/>
                </a:cubicBezTo>
                <a:close/>
                <a:moveTo>
                  <a:pt x="6636388" y="1558146"/>
                </a:moveTo>
                <a:cubicBezTo>
                  <a:pt x="6643963" y="1558146"/>
                  <a:pt x="6650104" y="1564287"/>
                  <a:pt x="6650104" y="1571862"/>
                </a:cubicBezTo>
                <a:cubicBezTo>
                  <a:pt x="6650104" y="1579437"/>
                  <a:pt x="6643963" y="1585578"/>
                  <a:pt x="6636388" y="1585578"/>
                </a:cubicBezTo>
                <a:cubicBezTo>
                  <a:pt x="6628813" y="1585578"/>
                  <a:pt x="6622672" y="1579437"/>
                  <a:pt x="6622672" y="1571862"/>
                </a:cubicBezTo>
                <a:cubicBezTo>
                  <a:pt x="6622672" y="1564287"/>
                  <a:pt x="6628813" y="1558146"/>
                  <a:pt x="6636388" y="1558146"/>
                </a:cubicBezTo>
                <a:close/>
                <a:moveTo>
                  <a:pt x="1694529" y="1558146"/>
                </a:moveTo>
                <a:cubicBezTo>
                  <a:pt x="1702102" y="1558146"/>
                  <a:pt x="1708246" y="1564287"/>
                  <a:pt x="1708246" y="1571862"/>
                </a:cubicBezTo>
                <a:cubicBezTo>
                  <a:pt x="1708246" y="1579437"/>
                  <a:pt x="1702102" y="1585578"/>
                  <a:pt x="1694529" y="1585578"/>
                </a:cubicBezTo>
                <a:cubicBezTo>
                  <a:pt x="1686958" y="1585578"/>
                  <a:pt x="1680809" y="1579437"/>
                  <a:pt x="1680809" y="1571862"/>
                </a:cubicBezTo>
                <a:cubicBezTo>
                  <a:pt x="1680809" y="1564287"/>
                  <a:pt x="1686958" y="1558146"/>
                  <a:pt x="1694529" y="1558146"/>
                </a:cubicBezTo>
                <a:close/>
                <a:moveTo>
                  <a:pt x="1588618" y="1557486"/>
                </a:moveTo>
                <a:cubicBezTo>
                  <a:pt x="1596190" y="1557486"/>
                  <a:pt x="1602336" y="1563627"/>
                  <a:pt x="1602336" y="1571202"/>
                </a:cubicBezTo>
                <a:cubicBezTo>
                  <a:pt x="1602336" y="1578777"/>
                  <a:pt x="1596190" y="1584918"/>
                  <a:pt x="1588618" y="1584918"/>
                </a:cubicBezTo>
                <a:cubicBezTo>
                  <a:pt x="1581040" y="1584918"/>
                  <a:pt x="1574902" y="1578777"/>
                  <a:pt x="1574902" y="1571202"/>
                </a:cubicBezTo>
                <a:cubicBezTo>
                  <a:pt x="1574902" y="1563627"/>
                  <a:pt x="1581040" y="1557486"/>
                  <a:pt x="1588618" y="1557486"/>
                </a:cubicBezTo>
                <a:close/>
                <a:moveTo>
                  <a:pt x="1483034" y="1557153"/>
                </a:moveTo>
                <a:cubicBezTo>
                  <a:pt x="1490607" y="1557153"/>
                  <a:pt x="1496747" y="1563294"/>
                  <a:pt x="1496747" y="1570869"/>
                </a:cubicBezTo>
                <a:cubicBezTo>
                  <a:pt x="1496747" y="1578444"/>
                  <a:pt x="1490607" y="1584585"/>
                  <a:pt x="1483034" y="1584585"/>
                </a:cubicBezTo>
                <a:cubicBezTo>
                  <a:pt x="1475456" y="1584585"/>
                  <a:pt x="1469315" y="1578444"/>
                  <a:pt x="1469315" y="1570869"/>
                </a:cubicBezTo>
                <a:cubicBezTo>
                  <a:pt x="1469315" y="1563294"/>
                  <a:pt x="1475456" y="1557153"/>
                  <a:pt x="1483034" y="1557153"/>
                </a:cubicBezTo>
                <a:close/>
                <a:moveTo>
                  <a:pt x="6692657" y="1556492"/>
                </a:moveTo>
                <a:cubicBezTo>
                  <a:pt x="6700232" y="1556492"/>
                  <a:pt x="6706373" y="1562633"/>
                  <a:pt x="6706373" y="1570208"/>
                </a:cubicBezTo>
                <a:cubicBezTo>
                  <a:pt x="6706373" y="1577783"/>
                  <a:pt x="6700232" y="1583924"/>
                  <a:pt x="6692657" y="1583924"/>
                </a:cubicBezTo>
                <a:cubicBezTo>
                  <a:pt x="6685082" y="1583924"/>
                  <a:pt x="6678941" y="1577783"/>
                  <a:pt x="6678941" y="1570208"/>
                </a:cubicBezTo>
                <a:cubicBezTo>
                  <a:pt x="6678941" y="1562633"/>
                  <a:pt x="6685082" y="1556492"/>
                  <a:pt x="6692657" y="1556492"/>
                </a:cubicBezTo>
                <a:close/>
                <a:moveTo>
                  <a:pt x="5152916" y="1556492"/>
                </a:moveTo>
                <a:cubicBezTo>
                  <a:pt x="5160491" y="1556492"/>
                  <a:pt x="5166632" y="1562633"/>
                  <a:pt x="5166632" y="1570208"/>
                </a:cubicBezTo>
                <a:cubicBezTo>
                  <a:pt x="5166632" y="1577783"/>
                  <a:pt x="5160491" y="1583924"/>
                  <a:pt x="5152916" y="1583924"/>
                </a:cubicBezTo>
                <a:cubicBezTo>
                  <a:pt x="5145341" y="1583924"/>
                  <a:pt x="5139200" y="1577783"/>
                  <a:pt x="5139200" y="1570208"/>
                </a:cubicBezTo>
                <a:cubicBezTo>
                  <a:pt x="5139200" y="1562633"/>
                  <a:pt x="5145341" y="1556492"/>
                  <a:pt x="5152916" y="1556492"/>
                </a:cubicBezTo>
                <a:close/>
                <a:moveTo>
                  <a:pt x="4653791" y="1556492"/>
                </a:moveTo>
                <a:cubicBezTo>
                  <a:pt x="4661366" y="1556492"/>
                  <a:pt x="4667507" y="1562633"/>
                  <a:pt x="4667507" y="1570208"/>
                </a:cubicBezTo>
                <a:cubicBezTo>
                  <a:pt x="4667507" y="1577783"/>
                  <a:pt x="4661366" y="1583924"/>
                  <a:pt x="4653791" y="1583924"/>
                </a:cubicBezTo>
                <a:cubicBezTo>
                  <a:pt x="4646216" y="1583924"/>
                  <a:pt x="4640075" y="1577783"/>
                  <a:pt x="4640075" y="1570208"/>
                </a:cubicBezTo>
                <a:cubicBezTo>
                  <a:pt x="4640075" y="1562633"/>
                  <a:pt x="4646216" y="1556492"/>
                  <a:pt x="4653791" y="1556492"/>
                </a:cubicBezTo>
                <a:close/>
                <a:moveTo>
                  <a:pt x="1377447" y="1556492"/>
                </a:moveTo>
                <a:cubicBezTo>
                  <a:pt x="1385023" y="1556492"/>
                  <a:pt x="1391164" y="1562633"/>
                  <a:pt x="1391164" y="1570208"/>
                </a:cubicBezTo>
                <a:cubicBezTo>
                  <a:pt x="1391164" y="1577783"/>
                  <a:pt x="1385023" y="1583924"/>
                  <a:pt x="1377447" y="1583924"/>
                </a:cubicBezTo>
                <a:cubicBezTo>
                  <a:pt x="1369873" y="1583924"/>
                  <a:pt x="1363733" y="1577783"/>
                  <a:pt x="1363733" y="1570208"/>
                </a:cubicBezTo>
                <a:cubicBezTo>
                  <a:pt x="1363733" y="1562633"/>
                  <a:pt x="1369873" y="1556492"/>
                  <a:pt x="1377447" y="1556492"/>
                </a:cubicBezTo>
                <a:close/>
                <a:moveTo>
                  <a:pt x="1271862" y="1555829"/>
                </a:moveTo>
                <a:cubicBezTo>
                  <a:pt x="1279436" y="1555829"/>
                  <a:pt x="1285574" y="1561970"/>
                  <a:pt x="1285574" y="1569545"/>
                </a:cubicBezTo>
                <a:cubicBezTo>
                  <a:pt x="1285574" y="1577120"/>
                  <a:pt x="1279436" y="1583261"/>
                  <a:pt x="1271862" y="1583261"/>
                </a:cubicBezTo>
                <a:cubicBezTo>
                  <a:pt x="1264286" y="1583261"/>
                  <a:pt x="1258144" y="1577120"/>
                  <a:pt x="1258144" y="1569545"/>
                </a:cubicBezTo>
                <a:cubicBezTo>
                  <a:pt x="1258144" y="1561970"/>
                  <a:pt x="1264286" y="1555829"/>
                  <a:pt x="1271862" y="1555829"/>
                </a:cubicBezTo>
                <a:close/>
                <a:moveTo>
                  <a:pt x="1166613" y="1555499"/>
                </a:moveTo>
                <a:cubicBezTo>
                  <a:pt x="1174184" y="1555499"/>
                  <a:pt x="1180325" y="1561640"/>
                  <a:pt x="1180325" y="1569215"/>
                </a:cubicBezTo>
                <a:cubicBezTo>
                  <a:pt x="1180325" y="1576790"/>
                  <a:pt x="1174184" y="1582931"/>
                  <a:pt x="1166613" y="1582931"/>
                </a:cubicBezTo>
                <a:cubicBezTo>
                  <a:pt x="1159036" y="1582931"/>
                  <a:pt x="1152890" y="1576790"/>
                  <a:pt x="1152890" y="1569215"/>
                </a:cubicBezTo>
                <a:cubicBezTo>
                  <a:pt x="1152890" y="1561640"/>
                  <a:pt x="1159036" y="1555499"/>
                  <a:pt x="1166613" y="1555499"/>
                </a:cubicBezTo>
                <a:close/>
                <a:moveTo>
                  <a:pt x="1061685" y="1555168"/>
                </a:moveTo>
                <a:cubicBezTo>
                  <a:pt x="1069261" y="1555168"/>
                  <a:pt x="1075404" y="1561309"/>
                  <a:pt x="1075404" y="1568884"/>
                </a:cubicBezTo>
                <a:cubicBezTo>
                  <a:pt x="1075404" y="1576459"/>
                  <a:pt x="1069261" y="1582600"/>
                  <a:pt x="1061685" y="1582600"/>
                </a:cubicBezTo>
                <a:cubicBezTo>
                  <a:pt x="1054108" y="1582600"/>
                  <a:pt x="1047971" y="1576459"/>
                  <a:pt x="1047971" y="1568884"/>
                </a:cubicBezTo>
                <a:cubicBezTo>
                  <a:pt x="1047971" y="1561309"/>
                  <a:pt x="1054108" y="1555168"/>
                  <a:pt x="1061685" y="1555168"/>
                </a:cubicBezTo>
                <a:close/>
                <a:moveTo>
                  <a:pt x="6748923" y="1554835"/>
                </a:moveTo>
                <a:cubicBezTo>
                  <a:pt x="6756498" y="1554835"/>
                  <a:pt x="6762639" y="1560976"/>
                  <a:pt x="6762639" y="1568551"/>
                </a:cubicBezTo>
                <a:cubicBezTo>
                  <a:pt x="6762639" y="1576126"/>
                  <a:pt x="6756498" y="1582267"/>
                  <a:pt x="6748923" y="1582267"/>
                </a:cubicBezTo>
                <a:cubicBezTo>
                  <a:pt x="6741348" y="1582267"/>
                  <a:pt x="6735207" y="1576126"/>
                  <a:pt x="6735207" y="1568551"/>
                </a:cubicBezTo>
                <a:cubicBezTo>
                  <a:pt x="6735207" y="1560976"/>
                  <a:pt x="6741348" y="1554835"/>
                  <a:pt x="6748923" y="1554835"/>
                </a:cubicBezTo>
                <a:close/>
                <a:moveTo>
                  <a:pt x="5962503" y="1554835"/>
                </a:moveTo>
                <a:cubicBezTo>
                  <a:pt x="5970078" y="1554835"/>
                  <a:pt x="5976219" y="1560976"/>
                  <a:pt x="5976219" y="1568551"/>
                </a:cubicBezTo>
                <a:cubicBezTo>
                  <a:pt x="5976219" y="1576126"/>
                  <a:pt x="5970078" y="1582267"/>
                  <a:pt x="5962503" y="1582267"/>
                </a:cubicBezTo>
                <a:cubicBezTo>
                  <a:pt x="5954928" y="1582267"/>
                  <a:pt x="5948787" y="1576126"/>
                  <a:pt x="5948787" y="1568551"/>
                </a:cubicBezTo>
                <a:cubicBezTo>
                  <a:pt x="5948787" y="1560976"/>
                  <a:pt x="5954928" y="1554835"/>
                  <a:pt x="5962503" y="1554835"/>
                </a:cubicBezTo>
                <a:close/>
                <a:moveTo>
                  <a:pt x="3057781" y="1554835"/>
                </a:moveTo>
                <a:cubicBezTo>
                  <a:pt x="3065356" y="1554835"/>
                  <a:pt x="3071497" y="1560976"/>
                  <a:pt x="3071497" y="1568551"/>
                </a:cubicBezTo>
                <a:cubicBezTo>
                  <a:pt x="3071497" y="1576126"/>
                  <a:pt x="3065356" y="1582267"/>
                  <a:pt x="3057781" y="1582267"/>
                </a:cubicBezTo>
                <a:cubicBezTo>
                  <a:pt x="3050206" y="1582267"/>
                  <a:pt x="3044065" y="1576126"/>
                  <a:pt x="3044065" y="1568551"/>
                </a:cubicBezTo>
                <a:cubicBezTo>
                  <a:pt x="3044065" y="1560976"/>
                  <a:pt x="3050206" y="1554835"/>
                  <a:pt x="3057781" y="1554835"/>
                </a:cubicBezTo>
                <a:close/>
                <a:moveTo>
                  <a:pt x="6804858" y="1553511"/>
                </a:moveTo>
                <a:cubicBezTo>
                  <a:pt x="6812433" y="1553511"/>
                  <a:pt x="6818574" y="1559652"/>
                  <a:pt x="6818574" y="1567227"/>
                </a:cubicBezTo>
                <a:cubicBezTo>
                  <a:pt x="6818574" y="1574802"/>
                  <a:pt x="6812433" y="1580943"/>
                  <a:pt x="6804858" y="1580943"/>
                </a:cubicBezTo>
                <a:cubicBezTo>
                  <a:pt x="6797283" y="1580943"/>
                  <a:pt x="6791142" y="1574802"/>
                  <a:pt x="6791142" y="1567227"/>
                </a:cubicBezTo>
                <a:cubicBezTo>
                  <a:pt x="6791142" y="1559652"/>
                  <a:pt x="6797283" y="1553511"/>
                  <a:pt x="6804858" y="1553511"/>
                </a:cubicBezTo>
                <a:close/>
                <a:moveTo>
                  <a:pt x="4512460" y="1552851"/>
                </a:moveTo>
                <a:cubicBezTo>
                  <a:pt x="4520035" y="1552851"/>
                  <a:pt x="4526176" y="1558992"/>
                  <a:pt x="4526176" y="1566567"/>
                </a:cubicBezTo>
                <a:cubicBezTo>
                  <a:pt x="4526176" y="1574142"/>
                  <a:pt x="4520035" y="1580283"/>
                  <a:pt x="4512460" y="1580283"/>
                </a:cubicBezTo>
                <a:cubicBezTo>
                  <a:pt x="4504885" y="1580283"/>
                  <a:pt x="4498744" y="1574142"/>
                  <a:pt x="4498744" y="1566567"/>
                </a:cubicBezTo>
                <a:cubicBezTo>
                  <a:pt x="4498744" y="1558992"/>
                  <a:pt x="4504885" y="1552851"/>
                  <a:pt x="4512460" y="1552851"/>
                </a:cubicBezTo>
                <a:close/>
                <a:moveTo>
                  <a:pt x="6860797" y="1552190"/>
                </a:moveTo>
                <a:cubicBezTo>
                  <a:pt x="6868372" y="1552190"/>
                  <a:pt x="6874513" y="1558331"/>
                  <a:pt x="6874513" y="1565906"/>
                </a:cubicBezTo>
                <a:cubicBezTo>
                  <a:pt x="6874513" y="1573481"/>
                  <a:pt x="6868372" y="1579622"/>
                  <a:pt x="6860797" y="1579622"/>
                </a:cubicBezTo>
                <a:cubicBezTo>
                  <a:pt x="6853222" y="1579622"/>
                  <a:pt x="6847081" y="1573481"/>
                  <a:pt x="6847081" y="1565906"/>
                </a:cubicBezTo>
                <a:cubicBezTo>
                  <a:pt x="6847081" y="1558331"/>
                  <a:pt x="6853222" y="1552190"/>
                  <a:pt x="6860797" y="1552190"/>
                </a:cubicBezTo>
                <a:close/>
                <a:moveTo>
                  <a:pt x="5673224" y="1552190"/>
                </a:moveTo>
                <a:cubicBezTo>
                  <a:pt x="5680799" y="1552190"/>
                  <a:pt x="5686940" y="1558331"/>
                  <a:pt x="5686940" y="1565906"/>
                </a:cubicBezTo>
                <a:cubicBezTo>
                  <a:pt x="5686940" y="1573481"/>
                  <a:pt x="5680799" y="1579622"/>
                  <a:pt x="5673224" y="1579622"/>
                </a:cubicBezTo>
                <a:cubicBezTo>
                  <a:pt x="5665649" y="1579622"/>
                  <a:pt x="5659508" y="1573481"/>
                  <a:pt x="5659508" y="1565906"/>
                </a:cubicBezTo>
                <a:cubicBezTo>
                  <a:pt x="5659508" y="1558331"/>
                  <a:pt x="5665649" y="1552190"/>
                  <a:pt x="5673224" y="1552190"/>
                </a:cubicBezTo>
                <a:close/>
                <a:moveTo>
                  <a:pt x="2945991" y="1552190"/>
                </a:moveTo>
                <a:cubicBezTo>
                  <a:pt x="2953567" y="1552190"/>
                  <a:pt x="2959707" y="1558331"/>
                  <a:pt x="2959707" y="1565906"/>
                </a:cubicBezTo>
                <a:cubicBezTo>
                  <a:pt x="2959707" y="1573481"/>
                  <a:pt x="2953567" y="1579622"/>
                  <a:pt x="2945991" y="1579622"/>
                </a:cubicBezTo>
                <a:cubicBezTo>
                  <a:pt x="2938413" y="1579622"/>
                  <a:pt x="2932272" y="1573481"/>
                  <a:pt x="2932272" y="1565906"/>
                </a:cubicBezTo>
                <a:cubicBezTo>
                  <a:pt x="2932272" y="1558331"/>
                  <a:pt x="2938413" y="1552190"/>
                  <a:pt x="2945991" y="1552190"/>
                </a:cubicBezTo>
                <a:close/>
                <a:moveTo>
                  <a:pt x="16684" y="1552190"/>
                </a:moveTo>
                <a:cubicBezTo>
                  <a:pt x="24259" y="1552190"/>
                  <a:pt x="30400" y="1558331"/>
                  <a:pt x="30400" y="1565906"/>
                </a:cubicBezTo>
                <a:cubicBezTo>
                  <a:pt x="30400" y="1573481"/>
                  <a:pt x="24259" y="1579622"/>
                  <a:pt x="16684" y="1579622"/>
                </a:cubicBezTo>
                <a:cubicBezTo>
                  <a:pt x="9109" y="1579622"/>
                  <a:pt x="2968" y="1573481"/>
                  <a:pt x="2968" y="1565906"/>
                </a:cubicBezTo>
                <a:cubicBezTo>
                  <a:pt x="2968" y="1558331"/>
                  <a:pt x="9109" y="1552190"/>
                  <a:pt x="16684" y="1552190"/>
                </a:cubicBezTo>
                <a:close/>
                <a:moveTo>
                  <a:pt x="6916403" y="1550867"/>
                </a:moveTo>
                <a:cubicBezTo>
                  <a:pt x="6923978" y="1550867"/>
                  <a:pt x="6930119" y="1557008"/>
                  <a:pt x="6930119" y="1564583"/>
                </a:cubicBezTo>
                <a:cubicBezTo>
                  <a:pt x="6930119" y="1572158"/>
                  <a:pt x="6923978" y="1578299"/>
                  <a:pt x="6916403" y="1578299"/>
                </a:cubicBezTo>
                <a:cubicBezTo>
                  <a:pt x="6908828" y="1578299"/>
                  <a:pt x="6902687" y="1572158"/>
                  <a:pt x="6902687" y="1564583"/>
                </a:cubicBezTo>
                <a:cubicBezTo>
                  <a:pt x="6902687" y="1557008"/>
                  <a:pt x="6908828" y="1550867"/>
                  <a:pt x="6916403" y="1550867"/>
                </a:cubicBezTo>
                <a:close/>
                <a:moveTo>
                  <a:pt x="6971678" y="1549873"/>
                </a:moveTo>
                <a:cubicBezTo>
                  <a:pt x="6979253" y="1549873"/>
                  <a:pt x="6985394" y="1556014"/>
                  <a:pt x="6985394" y="1563589"/>
                </a:cubicBezTo>
                <a:cubicBezTo>
                  <a:pt x="6985394" y="1571164"/>
                  <a:pt x="6979253" y="1577305"/>
                  <a:pt x="6971678" y="1577305"/>
                </a:cubicBezTo>
                <a:cubicBezTo>
                  <a:pt x="6964103" y="1577305"/>
                  <a:pt x="6957962" y="1571164"/>
                  <a:pt x="6957962" y="1563589"/>
                </a:cubicBezTo>
                <a:cubicBezTo>
                  <a:pt x="6957962" y="1556014"/>
                  <a:pt x="6964103" y="1549873"/>
                  <a:pt x="6971678" y="1549873"/>
                </a:cubicBezTo>
                <a:close/>
                <a:moveTo>
                  <a:pt x="6024398" y="1549873"/>
                </a:moveTo>
                <a:cubicBezTo>
                  <a:pt x="6031973" y="1549873"/>
                  <a:pt x="6038114" y="1556014"/>
                  <a:pt x="6038114" y="1563589"/>
                </a:cubicBezTo>
                <a:cubicBezTo>
                  <a:pt x="6038114" y="1571164"/>
                  <a:pt x="6031973" y="1577305"/>
                  <a:pt x="6024398" y="1577305"/>
                </a:cubicBezTo>
                <a:cubicBezTo>
                  <a:pt x="6016823" y="1577305"/>
                  <a:pt x="6010682" y="1571164"/>
                  <a:pt x="6010682" y="1563589"/>
                </a:cubicBezTo>
                <a:cubicBezTo>
                  <a:pt x="6010682" y="1556014"/>
                  <a:pt x="6016823" y="1549873"/>
                  <a:pt x="6024398" y="1549873"/>
                </a:cubicBezTo>
                <a:close/>
                <a:moveTo>
                  <a:pt x="2835110" y="1549873"/>
                </a:moveTo>
                <a:cubicBezTo>
                  <a:pt x="2842683" y="1549873"/>
                  <a:pt x="2848827" y="1556014"/>
                  <a:pt x="2848827" y="1563589"/>
                </a:cubicBezTo>
                <a:cubicBezTo>
                  <a:pt x="2848827" y="1571164"/>
                  <a:pt x="2842683" y="1577305"/>
                  <a:pt x="2835110" y="1577305"/>
                </a:cubicBezTo>
                <a:cubicBezTo>
                  <a:pt x="2827531" y="1577305"/>
                  <a:pt x="2821391" y="1571164"/>
                  <a:pt x="2821391" y="1563589"/>
                </a:cubicBezTo>
                <a:cubicBezTo>
                  <a:pt x="2821391" y="1556014"/>
                  <a:pt x="2827531" y="1549873"/>
                  <a:pt x="2835110" y="1549873"/>
                </a:cubicBezTo>
                <a:close/>
                <a:moveTo>
                  <a:pt x="5499788" y="1548879"/>
                </a:moveTo>
                <a:cubicBezTo>
                  <a:pt x="5507363" y="1548879"/>
                  <a:pt x="5513504" y="1555020"/>
                  <a:pt x="5513504" y="1562595"/>
                </a:cubicBezTo>
                <a:cubicBezTo>
                  <a:pt x="5513504" y="1570170"/>
                  <a:pt x="5507363" y="1576311"/>
                  <a:pt x="5499788" y="1576311"/>
                </a:cubicBezTo>
                <a:cubicBezTo>
                  <a:pt x="5492213" y="1576311"/>
                  <a:pt x="5486072" y="1570170"/>
                  <a:pt x="5486072" y="1562595"/>
                </a:cubicBezTo>
                <a:cubicBezTo>
                  <a:pt x="5486072" y="1555020"/>
                  <a:pt x="5492213" y="1548879"/>
                  <a:pt x="5499788" y="1548879"/>
                </a:cubicBezTo>
                <a:close/>
                <a:moveTo>
                  <a:pt x="7026950" y="1548549"/>
                </a:moveTo>
                <a:cubicBezTo>
                  <a:pt x="7034525" y="1548549"/>
                  <a:pt x="7040666" y="1554690"/>
                  <a:pt x="7040666" y="1562265"/>
                </a:cubicBezTo>
                <a:cubicBezTo>
                  <a:pt x="7040666" y="1569840"/>
                  <a:pt x="7034525" y="1575981"/>
                  <a:pt x="7026950" y="1575981"/>
                </a:cubicBezTo>
                <a:cubicBezTo>
                  <a:pt x="7019375" y="1575981"/>
                  <a:pt x="7013234" y="1569840"/>
                  <a:pt x="7013234" y="1562265"/>
                </a:cubicBezTo>
                <a:cubicBezTo>
                  <a:pt x="7013234" y="1554690"/>
                  <a:pt x="7019375" y="1548549"/>
                  <a:pt x="7026950" y="1548549"/>
                </a:cubicBezTo>
                <a:close/>
                <a:moveTo>
                  <a:pt x="7081895" y="1547555"/>
                </a:moveTo>
                <a:cubicBezTo>
                  <a:pt x="7089470" y="1547555"/>
                  <a:pt x="7095611" y="1553696"/>
                  <a:pt x="7095611" y="1561271"/>
                </a:cubicBezTo>
                <a:cubicBezTo>
                  <a:pt x="7095611" y="1568846"/>
                  <a:pt x="7089470" y="1574987"/>
                  <a:pt x="7081895" y="1574987"/>
                </a:cubicBezTo>
                <a:cubicBezTo>
                  <a:pt x="7074320" y="1574987"/>
                  <a:pt x="7068179" y="1568846"/>
                  <a:pt x="7068179" y="1561271"/>
                </a:cubicBezTo>
                <a:cubicBezTo>
                  <a:pt x="7068179" y="1553696"/>
                  <a:pt x="7074320" y="1547555"/>
                  <a:pt x="7081895" y="1547555"/>
                </a:cubicBezTo>
                <a:close/>
                <a:moveTo>
                  <a:pt x="2724891" y="1547555"/>
                </a:moveTo>
                <a:cubicBezTo>
                  <a:pt x="2732465" y="1547555"/>
                  <a:pt x="2738606" y="1553696"/>
                  <a:pt x="2738606" y="1561271"/>
                </a:cubicBezTo>
                <a:cubicBezTo>
                  <a:pt x="2738606" y="1568846"/>
                  <a:pt x="2732465" y="1574987"/>
                  <a:pt x="2724891" y="1574987"/>
                </a:cubicBezTo>
                <a:cubicBezTo>
                  <a:pt x="2717315" y="1574987"/>
                  <a:pt x="2711172" y="1568846"/>
                  <a:pt x="2711172" y="1561271"/>
                </a:cubicBezTo>
                <a:cubicBezTo>
                  <a:pt x="2711172" y="1553696"/>
                  <a:pt x="2717315" y="1547555"/>
                  <a:pt x="2724891" y="1547555"/>
                </a:cubicBezTo>
                <a:close/>
                <a:moveTo>
                  <a:pt x="7136837" y="1546561"/>
                </a:moveTo>
                <a:cubicBezTo>
                  <a:pt x="7144412" y="1546561"/>
                  <a:pt x="7150553" y="1552702"/>
                  <a:pt x="7150553" y="1560277"/>
                </a:cubicBezTo>
                <a:cubicBezTo>
                  <a:pt x="7150553" y="1567852"/>
                  <a:pt x="7144412" y="1573993"/>
                  <a:pt x="7136837" y="1573993"/>
                </a:cubicBezTo>
                <a:cubicBezTo>
                  <a:pt x="7129262" y="1573993"/>
                  <a:pt x="7123121" y="1567852"/>
                  <a:pt x="7123121" y="1560277"/>
                </a:cubicBezTo>
                <a:cubicBezTo>
                  <a:pt x="7123121" y="1552702"/>
                  <a:pt x="7129262" y="1546561"/>
                  <a:pt x="7136837" y="1546561"/>
                </a:cubicBezTo>
                <a:close/>
                <a:moveTo>
                  <a:pt x="7191782" y="1545571"/>
                </a:moveTo>
                <a:cubicBezTo>
                  <a:pt x="7199357" y="1545571"/>
                  <a:pt x="7205498" y="1551712"/>
                  <a:pt x="7205498" y="1559287"/>
                </a:cubicBezTo>
                <a:cubicBezTo>
                  <a:pt x="7205498" y="1566862"/>
                  <a:pt x="7199357" y="1573003"/>
                  <a:pt x="7191782" y="1573003"/>
                </a:cubicBezTo>
                <a:cubicBezTo>
                  <a:pt x="7184207" y="1573003"/>
                  <a:pt x="7178066" y="1566862"/>
                  <a:pt x="7178066" y="1559287"/>
                </a:cubicBezTo>
                <a:cubicBezTo>
                  <a:pt x="7178066" y="1551712"/>
                  <a:pt x="7184207" y="1545571"/>
                  <a:pt x="7191782" y="1545571"/>
                </a:cubicBezTo>
                <a:close/>
                <a:moveTo>
                  <a:pt x="2615333" y="1545571"/>
                </a:moveTo>
                <a:cubicBezTo>
                  <a:pt x="2622907" y="1545571"/>
                  <a:pt x="2629049" y="1551712"/>
                  <a:pt x="2629049" y="1559287"/>
                </a:cubicBezTo>
                <a:cubicBezTo>
                  <a:pt x="2629049" y="1566862"/>
                  <a:pt x="2622907" y="1573003"/>
                  <a:pt x="2615333" y="1573003"/>
                </a:cubicBezTo>
                <a:cubicBezTo>
                  <a:pt x="2607754" y="1573003"/>
                  <a:pt x="2601617" y="1566862"/>
                  <a:pt x="2601617" y="1559287"/>
                </a:cubicBezTo>
                <a:cubicBezTo>
                  <a:pt x="2601617" y="1551712"/>
                  <a:pt x="2607754" y="1545571"/>
                  <a:pt x="2615333" y="1545571"/>
                </a:cubicBezTo>
                <a:close/>
                <a:moveTo>
                  <a:pt x="5108562" y="1545237"/>
                </a:moveTo>
                <a:cubicBezTo>
                  <a:pt x="5116137" y="1545237"/>
                  <a:pt x="5122278" y="1551378"/>
                  <a:pt x="5122278" y="1558953"/>
                </a:cubicBezTo>
                <a:cubicBezTo>
                  <a:pt x="5122278" y="1566528"/>
                  <a:pt x="5116137" y="1572669"/>
                  <a:pt x="5108562" y="1572669"/>
                </a:cubicBezTo>
                <a:cubicBezTo>
                  <a:pt x="5100987" y="1572669"/>
                  <a:pt x="5094846" y="1566528"/>
                  <a:pt x="5094846" y="1558953"/>
                </a:cubicBezTo>
                <a:cubicBezTo>
                  <a:pt x="5094846" y="1551378"/>
                  <a:pt x="5100987" y="1545237"/>
                  <a:pt x="5108562" y="1545237"/>
                </a:cubicBezTo>
                <a:close/>
                <a:moveTo>
                  <a:pt x="7246394" y="1544907"/>
                </a:moveTo>
                <a:cubicBezTo>
                  <a:pt x="7253969" y="1544907"/>
                  <a:pt x="7260110" y="1551048"/>
                  <a:pt x="7260110" y="1558623"/>
                </a:cubicBezTo>
                <a:cubicBezTo>
                  <a:pt x="7260110" y="1566198"/>
                  <a:pt x="7253969" y="1572339"/>
                  <a:pt x="7246394" y="1572339"/>
                </a:cubicBezTo>
                <a:cubicBezTo>
                  <a:pt x="7238819" y="1572339"/>
                  <a:pt x="7232678" y="1566198"/>
                  <a:pt x="7232678" y="1558623"/>
                </a:cubicBezTo>
                <a:cubicBezTo>
                  <a:pt x="7232678" y="1551048"/>
                  <a:pt x="7238819" y="1544907"/>
                  <a:pt x="7246394" y="1544907"/>
                </a:cubicBezTo>
                <a:close/>
                <a:moveTo>
                  <a:pt x="6085629" y="1544907"/>
                </a:moveTo>
                <a:cubicBezTo>
                  <a:pt x="6093204" y="1544907"/>
                  <a:pt x="6099345" y="1551048"/>
                  <a:pt x="6099345" y="1558623"/>
                </a:cubicBezTo>
                <a:cubicBezTo>
                  <a:pt x="6099345" y="1566198"/>
                  <a:pt x="6093204" y="1572339"/>
                  <a:pt x="6085629" y="1572339"/>
                </a:cubicBezTo>
                <a:cubicBezTo>
                  <a:pt x="6078054" y="1572339"/>
                  <a:pt x="6071913" y="1566198"/>
                  <a:pt x="6071913" y="1558623"/>
                </a:cubicBezTo>
                <a:cubicBezTo>
                  <a:pt x="6071913" y="1551048"/>
                  <a:pt x="6078054" y="1544907"/>
                  <a:pt x="6085629" y="1544907"/>
                </a:cubicBezTo>
                <a:close/>
                <a:moveTo>
                  <a:pt x="7300675" y="1543913"/>
                </a:moveTo>
                <a:cubicBezTo>
                  <a:pt x="7308250" y="1543913"/>
                  <a:pt x="7314391" y="1550054"/>
                  <a:pt x="7314391" y="1557629"/>
                </a:cubicBezTo>
                <a:cubicBezTo>
                  <a:pt x="7314391" y="1565204"/>
                  <a:pt x="7308250" y="1571345"/>
                  <a:pt x="7300675" y="1571345"/>
                </a:cubicBezTo>
                <a:cubicBezTo>
                  <a:pt x="7293100" y="1571345"/>
                  <a:pt x="7286959" y="1565204"/>
                  <a:pt x="7286959" y="1557629"/>
                </a:cubicBezTo>
                <a:cubicBezTo>
                  <a:pt x="7286959" y="1550054"/>
                  <a:pt x="7293100" y="1543913"/>
                  <a:pt x="7300675" y="1543913"/>
                </a:cubicBezTo>
                <a:close/>
                <a:moveTo>
                  <a:pt x="2506106" y="1543913"/>
                </a:moveTo>
                <a:cubicBezTo>
                  <a:pt x="2513683" y="1543913"/>
                  <a:pt x="2519823" y="1550054"/>
                  <a:pt x="2519823" y="1557629"/>
                </a:cubicBezTo>
                <a:cubicBezTo>
                  <a:pt x="2519823" y="1565204"/>
                  <a:pt x="2513683" y="1571345"/>
                  <a:pt x="2506106" y="1571345"/>
                </a:cubicBezTo>
                <a:cubicBezTo>
                  <a:pt x="2498537" y="1571345"/>
                  <a:pt x="2492399" y="1565204"/>
                  <a:pt x="2492399" y="1557629"/>
                </a:cubicBezTo>
                <a:cubicBezTo>
                  <a:pt x="2492399" y="1550054"/>
                  <a:pt x="2498537" y="1543913"/>
                  <a:pt x="2506106" y="1543913"/>
                </a:cubicBezTo>
                <a:close/>
                <a:moveTo>
                  <a:pt x="5273061" y="1543583"/>
                </a:moveTo>
                <a:cubicBezTo>
                  <a:pt x="5280636" y="1543583"/>
                  <a:pt x="5286777" y="1549724"/>
                  <a:pt x="5286777" y="1557299"/>
                </a:cubicBezTo>
                <a:cubicBezTo>
                  <a:pt x="5286777" y="1564874"/>
                  <a:pt x="5280636" y="1571015"/>
                  <a:pt x="5273061" y="1571015"/>
                </a:cubicBezTo>
                <a:cubicBezTo>
                  <a:pt x="5265486" y="1571015"/>
                  <a:pt x="5259345" y="1564874"/>
                  <a:pt x="5259345" y="1557299"/>
                </a:cubicBezTo>
                <a:cubicBezTo>
                  <a:pt x="5259345" y="1549724"/>
                  <a:pt x="5265486" y="1543583"/>
                  <a:pt x="5273061" y="1543583"/>
                </a:cubicBezTo>
                <a:close/>
                <a:moveTo>
                  <a:pt x="7354957" y="1543253"/>
                </a:moveTo>
                <a:cubicBezTo>
                  <a:pt x="7362532" y="1543253"/>
                  <a:pt x="7368673" y="1549394"/>
                  <a:pt x="7368673" y="1556969"/>
                </a:cubicBezTo>
                <a:cubicBezTo>
                  <a:pt x="7368673" y="1564544"/>
                  <a:pt x="7362532" y="1570685"/>
                  <a:pt x="7354957" y="1570685"/>
                </a:cubicBezTo>
                <a:cubicBezTo>
                  <a:pt x="7347382" y="1570685"/>
                  <a:pt x="7341241" y="1564544"/>
                  <a:pt x="7341241" y="1556969"/>
                </a:cubicBezTo>
                <a:cubicBezTo>
                  <a:pt x="7341241" y="1549394"/>
                  <a:pt x="7347382" y="1543253"/>
                  <a:pt x="7354957" y="1543253"/>
                </a:cubicBezTo>
                <a:close/>
                <a:moveTo>
                  <a:pt x="5739421" y="1542919"/>
                </a:moveTo>
                <a:cubicBezTo>
                  <a:pt x="5746996" y="1542919"/>
                  <a:pt x="5753137" y="1549060"/>
                  <a:pt x="5753137" y="1556635"/>
                </a:cubicBezTo>
                <a:cubicBezTo>
                  <a:pt x="5753137" y="1564210"/>
                  <a:pt x="5746996" y="1570351"/>
                  <a:pt x="5739421" y="1570351"/>
                </a:cubicBezTo>
                <a:cubicBezTo>
                  <a:pt x="5731846" y="1570351"/>
                  <a:pt x="5725705" y="1564210"/>
                  <a:pt x="5725705" y="1556635"/>
                </a:cubicBezTo>
                <a:cubicBezTo>
                  <a:pt x="5725705" y="1549060"/>
                  <a:pt x="5731846" y="1542919"/>
                  <a:pt x="5739421" y="1542919"/>
                </a:cubicBezTo>
                <a:close/>
                <a:moveTo>
                  <a:pt x="7409238" y="1542589"/>
                </a:moveTo>
                <a:cubicBezTo>
                  <a:pt x="7416813" y="1542589"/>
                  <a:pt x="7422954" y="1548730"/>
                  <a:pt x="7422954" y="1556305"/>
                </a:cubicBezTo>
                <a:cubicBezTo>
                  <a:pt x="7422954" y="1563880"/>
                  <a:pt x="7416813" y="1570021"/>
                  <a:pt x="7409238" y="1570021"/>
                </a:cubicBezTo>
                <a:cubicBezTo>
                  <a:pt x="7401663" y="1570021"/>
                  <a:pt x="7395522" y="1563880"/>
                  <a:pt x="7395522" y="1556305"/>
                </a:cubicBezTo>
                <a:cubicBezTo>
                  <a:pt x="7395522" y="1548730"/>
                  <a:pt x="7401663" y="1542589"/>
                  <a:pt x="7409238" y="1542589"/>
                </a:cubicBezTo>
                <a:close/>
                <a:moveTo>
                  <a:pt x="2397539" y="1542589"/>
                </a:moveTo>
                <a:cubicBezTo>
                  <a:pt x="2405117" y="1542589"/>
                  <a:pt x="2411254" y="1548730"/>
                  <a:pt x="2411254" y="1556305"/>
                </a:cubicBezTo>
                <a:cubicBezTo>
                  <a:pt x="2411254" y="1563880"/>
                  <a:pt x="2405117" y="1570021"/>
                  <a:pt x="2397539" y="1570021"/>
                </a:cubicBezTo>
                <a:cubicBezTo>
                  <a:pt x="2389965" y="1570021"/>
                  <a:pt x="2383828" y="1563880"/>
                  <a:pt x="2383828" y="1556305"/>
                </a:cubicBezTo>
                <a:cubicBezTo>
                  <a:pt x="2383828" y="1548730"/>
                  <a:pt x="2389965" y="1542589"/>
                  <a:pt x="2397539" y="1542589"/>
                </a:cubicBezTo>
                <a:close/>
                <a:moveTo>
                  <a:pt x="7463520" y="1541929"/>
                </a:moveTo>
                <a:cubicBezTo>
                  <a:pt x="7471095" y="1541929"/>
                  <a:pt x="7477236" y="1548070"/>
                  <a:pt x="7477236" y="1555645"/>
                </a:cubicBezTo>
                <a:cubicBezTo>
                  <a:pt x="7477236" y="1563220"/>
                  <a:pt x="7471095" y="1569361"/>
                  <a:pt x="7463520" y="1569361"/>
                </a:cubicBezTo>
                <a:cubicBezTo>
                  <a:pt x="7455945" y="1569361"/>
                  <a:pt x="7449804" y="1563220"/>
                  <a:pt x="7449804" y="1555645"/>
                </a:cubicBezTo>
                <a:cubicBezTo>
                  <a:pt x="7449804" y="1548070"/>
                  <a:pt x="7455945" y="1541929"/>
                  <a:pt x="7463520" y="1541929"/>
                </a:cubicBezTo>
                <a:close/>
                <a:moveTo>
                  <a:pt x="5388907" y="1541929"/>
                </a:moveTo>
                <a:cubicBezTo>
                  <a:pt x="5396482" y="1541929"/>
                  <a:pt x="5402623" y="1548070"/>
                  <a:pt x="5402623" y="1555645"/>
                </a:cubicBezTo>
                <a:cubicBezTo>
                  <a:pt x="5402623" y="1563220"/>
                  <a:pt x="5396482" y="1569361"/>
                  <a:pt x="5388907" y="1569361"/>
                </a:cubicBezTo>
                <a:cubicBezTo>
                  <a:pt x="5381332" y="1569361"/>
                  <a:pt x="5375191" y="1563220"/>
                  <a:pt x="5375191" y="1555645"/>
                </a:cubicBezTo>
                <a:cubicBezTo>
                  <a:pt x="5375191" y="1548070"/>
                  <a:pt x="5381332" y="1541929"/>
                  <a:pt x="5388907" y="1541929"/>
                </a:cubicBezTo>
                <a:close/>
                <a:moveTo>
                  <a:pt x="4418130" y="1541929"/>
                </a:moveTo>
                <a:cubicBezTo>
                  <a:pt x="4425705" y="1541929"/>
                  <a:pt x="4431846" y="1548070"/>
                  <a:pt x="4431846" y="1555645"/>
                </a:cubicBezTo>
                <a:cubicBezTo>
                  <a:pt x="4431846" y="1563220"/>
                  <a:pt x="4425705" y="1569361"/>
                  <a:pt x="4418130" y="1569361"/>
                </a:cubicBezTo>
                <a:cubicBezTo>
                  <a:pt x="4410555" y="1569361"/>
                  <a:pt x="4404414" y="1563220"/>
                  <a:pt x="4404414" y="1555645"/>
                </a:cubicBezTo>
                <a:cubicBezTo>
                  <a:pt x="4404414" y="1548070"/>
                  <a:pt x="4410555" y="1541929"/>
                  <a:pt x="4418130" y="1541929"/>
                </a:cubicBezTo>
                <a:close/>
                <a:moveTo>
                  <a:pt x="7517471" y="1541265"/>
                </a:moveTo>
                <a:cubicBezTo>
                  <a:pt x="7525046" y="1541265"/>
                  <a:pt x="7531187" y="1547406"/>
                  <a:pt x="7531187" y="1554981"/>
                </a:cubicBezTo>
                <a:cubicBezTo>
                  <a:pt x="7531187" y="1562556"/>
                  <a:pt x="7525046" y="1568697"/>
                  <a:pt x="7517471" y="1568697"/>
                </a:cubicBezTo>
                <a:cubicBezTo>
                  <a:pt x="7509896" y="1568697"/>
                  <a:pt x="7503755" y="1562556"/>
                  <a:pt x="7503755" y="1554981"/>
                </a:cubicBezTo>
                <a:cubicBezTo>
                  <a:pt x="7503755" y="1547406"/>
                  <a:pt x="7509896" y="1541265"/>
                  <a:pt x="7517471" y="1541265"/>
                </a:cubicBezTo>
                <a:close/>
                <a:moveTo>
                  <a:pt x="2289311" y="1541265"/>
                </a:moveTo>
                <a:cubicBezTo>
                  <a:pt x="2296896" y="1541265"/>
                  <a:pt x="2303027" y="1547406"/>
                  <a:pt x="2303027" y="1554981"/>
                </a:cubicBezTo>
                <a:cubicBezTo>
                  <a:pt x="2303027" y="1562556"/>
                  <a:pt x="2296896" y="1568697"/>
                  <a:pt x="2289311" y="1568697"/>
                </a:cubicBezTo>
                <a:cubicBezTo>
                  <a:pt x="2281741" y="1568697"/>
                  <a:pt x="2275595" y="1562556"/>
                  <a:pt x="2275595" y="1554981"/>
                </a:cubicBezTo>
                <a:cubicBezTo>
                  <a:pt x="2275595" y="1547406"/>
                  <a:pt x="2281741" y="1541265"/>
                  <a:pt x="2289311" y="1541265"/>
                </a:cubicBezTo>
                <a:close/>
                <a:moveTo>
                  <a:pt x="7571422" y="1540605"/>
                </a:moveTo>
                <a:cubicBezTo>
                  <a:pt x="7578997" y="1540605"/>
                  <a:pt x="7585138" y="1546746"/>
                  <a:pt x="7585138" y="1554321"/>
                </a:cubicBezTo>
                <a:cubicBezTo>
                  <a:pt x="7585138" y="1561896"/>
                  <a:pt x="7578997" y="1568037"/>
                  <a:pt x="7571422" y="1568037"/>
                </a:cubicBezTo>
                <a:cubicBezTo>
                  <a:pt x="7563847" y="1568037"/>
                  <a:pt x="7557706" y="1561896"/>
                  <a:pt x="7557706" y="1554321"/>
                </a:cubicBezTo>
                <a:cubicBezTo>
                  <a:pt x="7557706" y="1546746"/>
                  <a:pt x="7563847" y="1540605"/>
                  <a:pt x="7571422" y="1540605"/>
                </a:cubicBezTo>
                <a:close/>
                <a:moveTo>
                  <a:pt x="6146200" y="1540605"/>
                </a:moveTo>
                <a:cubicBezTo>
                  <a:pt x="6153775" y="1540605"/>
                  <a:pt x="6159916" y="1546746"/>
                  <a:pt x="6159916" y="1554321"/>
                </a:cubicBezTo>
                <a:cubicBezTo>
                  <a:pt x="6159916" y="1561896"/>
                  <a:pt x="6153775" y="1568037"/>
                  <a:pt x="6146200" y="1568037"/>
                </a:cubicBezTo>
                <a:cubicBezTo>
                  <a:pt x="6138625" y="1568037"/>
                  <a:pt x="6132484" y="1561896"/>
                  <a:pt x="6132484" y="1554321"/>
                </a:cubicBezTo>
                <a:cubicBezTo>
                  <a:pt x="6132484" y="1546746"/>
                  <a:pt x="6138625" y="1540605"/>
                  <a:pt x="6146200" y="1540605"/>
                </a:cubicBezTo>
                <a:close/>
                <a:moveTo>
                  <a:pt x="7625040" y="1539941"/>
                </a:moveTo>
                <a:cubicBezTo>
                  <a:pt x="7632615" y="1539941"/>
                  <a:pt x="7638756" y="1546082"/>
                  <a:pt x="7638756" y="1553657"/>
                </a:cubicBezTo>
                <a:cubicBezTo>
                  <a:pt x="7638756" y="1561232"/>
                  <a:pt x="7632615" y="1567373"/>
                  <a:pt x="7625040" y="1567373"/>
                </a:cubicBezTo>
                <a:cubicBezTo>
                  <a:pt x="7617465" y="1567373"/>
                  <a:pt x="7611324" y="1561232"/>
                  <a:pt x="7611324" y="1553657"/>
                </a:cubicBezTo>
                <a:cubicBezTo>
                  <a:pt x="7611324" y="1546082"/>
                  <a:pt x="7617465" y="1539941"/>
                  <a:pt x="7625040" y="1539941"/>
                </a:cubicBezTo>
                <a:close/>
                <a:moveTo>
                  <a:pt x="2181744" y="1539941"/>
                </a:moveTo>
                <a:cubicBezTo>
                  <a:pt x="2189323" y="1539941"/>
                  <a:pt x="2195458" y="1546082"/>
                  <a:pt x="2195458" y="1553657"/>
                </a:cubicBezTo>
                <a:cubicBezTo>
                  <a:pt x="2195458" y="1561232"/>
                  <a:pt x="2189323" y="1567373"/>
                  <a:pt x="2181744" y="1567373"/>
                </a:cubicBezTo>
                <a:cubicBezTo>
                  <a:pt x="2174167" y="1567373"/>
                  <a:pt x="2168023" y="1561232"/>
                  <a:pt x="2168023" y="1553657"/>
                </a:cubicBezTo>
                <a:cubicBezTo>
                  <a:pt x="2168023" y="1546082"/>
                  <a:pt x="2174167" y="1539941"/>
                  <a:pt x="2181744" y="1539941"/>
                </a:cubicBezTo>
                <a:close/>
                <a:moveTo>
                  <a:pt x="7678992" y="1539611"/>
                </a:moveTo>
                <a:cubicBezTo>
                  <a:pt x="7686567" y="1539611"/>
                  <a:pt x="7692708" y="1545752"/>
                  <a:pt x="7692708" y="1553327"/>
                </a:cubicBezTo>
                <a:cubicBezTo>
                  <a:pt x="7692708" y="1560902"/>
                  <a:pt x="7686567" y="1567043"/>
                  <a:pt x="7678992" y="1567043"/>
                </a:cubicBezTo>
                <a:cubicBezTo>
                  <a:pt x="7671417" y="1567043"/>
                  <a:pt x="7665276" y="1560902"/>
                  <a:pt x="7665276" y="1553327"/>
                </a:cubicBezTo>
                <a:cubicBezTo>
                  <a:pt x="7665276" y="1545752"/>
                  <a:pt x="7671417" y="1539611"/>
                  <a:pt x="7678992" y="1539611"/>
                </a:cubicBezTo>
                <a:close/>
                <a:moveTo>
                  <a:pt x="7732609" y="1538951"/>
                </a:moveTo>
                <a:cubicBezTo>
                  <a:pt x="7740184" y="1538951"/>
                  <a:pt x="7746325" y="1545092"/>
                  <a:pt x="7746325" y="1552667"/>
                </a:cubicBezTo>
                <a:cubicBezTo>
                  <a:pt x="7746325" y="1560242"/>
                  <a:pt x="7740184" y="1566383"/>
                  <a:pt x="7732609" y="1566383"/>
                </a:cubicBezTo>
                <a:cubicBezTo>
                  <a:pt x="7725034" y="1566383"/>
                  <a:pt x="7718893" y="1560242"/>
                  <a:pt x="7718893" y="1552667"/>
                </a:cubicBezTo>
                <a:cubicBezTo>
                  <a:pt x="7718893" y="1545092"/>
                  <a:pt x="7725034" y="1538951"/>
                  <a:pt x="7732609" y="1538951"/>
                </a:cubicBezTo>
                <a:close/>
                <a:moveTo>
                  <a:pt x="2074505" y="1538951"/>
                </a:moveTo>
                <a:cubicBezTo>
                  <a:pt x="2082075" y="1538951"/>
                  <a:pt x="2088220" y="1545092"/>
                  <a:pt x="2088220" y="1552667"/>
                </a:cubicBezTo>
                <a:cubicBezTo>
                  <a:pt x="2088220" y="1560242"/>
                  <a:pt x="2082075" y="1566383"/>
                  <a:pt x="2074505" y="1566383"/>
                </a:cubicBezTo>
                <a:cubicBezTo>
                  <a:pt x="2066926" y="1566383"/>
                  <a:pt x="2060784" y="1560242"/>
                  <a:pt x="2060784" y="1552667"/>
                </a:cubicBezTo>
                <a:cubicBezTo>
                  <a:pt x="2060784" y="1545092"/>
                  <a:pt x="2066926" y="1538951"/>
                  <a:pt x="2074505" y="1538951"/>
                </a:cubicBezTo>
                <a:close/>
                <a:moveTo>
                  <a:pt x="7786231" y="1538618"/>
                </a:moveTo>
                <a:cubicBezTo>
                  <a:pt x="7793806" y="1538618"/>
                  <a:pt x="7799947" y="1544759"/>
                  <a:pt x="7799947" y="1552334"/>
                </a:cubicBezTo>
                <a:cubicBezTo>
                  <a:pt x="7799947" y="1559909"/>
                  <a:pt x="7793806" y="1566050"/>
                  <a:pt x="7786231" y="1566050"/>
                </a:cubicBezTo>
                <a:cubicBezTo>
                  <a:pt x="7778656" y="1566050"/>
                  <a:pt x="7772515" y="1559909"/>
                  <a:pt x="7772515" y="1552334"/>
                </a:cubicBezTo>
                <a:cubicBezTo>
                  <a:pt x="7772515" y="1544759"/>
                  <a:pt x="7778656" y="1538618"/>
                  <a:pt x="7786231" y="1538618"/>
                </a:cubicBezTo>
                <a:close/>
                <a:moveTo>
                  <a:pt x="7839518" y="1537957"/>
                </a:moveTo>
                <a:cubicBezTo>
                  <a:pt x="7847093" y="1537957"/>
                  <a:pt x="7853234" y="1544098"/>
                  <a:pt x="7853234" y="1551673"/>
                </a:cubicBezTo>
                <a:cubicBezTo>
                  <a:pt x="7853234" y="1559248"/>
                  <a:pt x="7847093" y="1565389"/>
                  <a:pt x="7839518" y="1565389"/>
                </a:cubicBezTo>
                <a:cubicBezTo>
                  <a:pt x="7831943" y="1565389"/>
                  <a:pt x="7825802" y="1559248"/>
                  <a:pt x="7825802" y="1551673"/>
                </a:cubicBezTo>
                <a:cubicBezTo>
                  <a:pt x="7825802" y="1544098"/>
                  <a:pt x="7831943" y="1537957"/>
                  <a:pt x="7839518" y="1537957"/>
                </a:cubicBezTo>
                <a:close/>
                <a:moveTo>
                  <a:pt x="1967266" y="1537957"/>
                </a:moveTo>
                <a:cubicBezTo>
                  <a:pt x="1974837" y="1537957"/>
                  <a:pt x="1980983" y="1544098"/>
                  <a:pt x="1980983" y="1551673"/>
                </a:cubicBezTo>
                <a:cubicBezTo>
                  <a:pt x="1980983" y="1559248"/>
                  <a:pt x="1974837" y="1565389"/>
                  <a:pt x="1967266" y="1565389"/>
                </a:cubicBezTo>
                <a:cubicBezTo>
                  <a:pt x="1959687" y="1565389"/>
                  <a:pt x="1953548" y="1559248"/>
                  <a:pt x="1953548" y="1551673"/>
                </a:cubicBezTo>
                <a:cubicBezTo>
                  <a:pt x="1953548" y="1544098"/>
                  <a:pt x="1959687" y="1537957"/>
                  <a:pt x="1967266" y="1537957"/>
                </a:cubicBezTo>
                <a:close/>
                <a:moveTo>
                  <a:pt x="7893136" y="1537624"/>
                </a:moveTo>
                <a:cubicBezTo>
                  <a:pt x="7900711" y="1537624"/>
                  <a:pt x="7906852" y="1543765"/>
                  <a:pt x="7906852" y="1551340"/>
                </a:cubicBezTo>
                <a:cubicBezTo>
                  <a:pt x="7906852" y="1558915"/>
                  <a:pt x="7900711" y="1565056"/>
                  <a:pt x="7893136" y="1565056"/>
                </a:cubicBezTo>
                <a:cubicBezTo>
                  <a:pt x="7885561" y="1565056"/>
                  <a:pt x="7879420" y="1558915"/>
                  <a:pt x="7879420" y="1551340"/>
                </a:cubicBezTo>
                <a:cubicBezTo>
                  <a:pt x="7879420" y="1543765"/>
                  <a:pt x="7885561" y="1537624"/>
                  <a:pt x="7893136" y="1537624"/>
                </a:cubicBezTo>
                <a:close/>
                <a:moveTo>
                  <a:pt x="7946427" y="1537294"/>
                </a:moveTo>
                <a:cubicBezTo>
                  <a:pt x="7954002" y="1537294"/>
                  <a:pt x="7960143" y="1543435"/>
                  <a:pt x="7960143" y="1551010"/>
                </a:cubicBezTo>
                <a:cubicBezTo>
                  <a:pt x="7960143" y="1558585"/>
                  <a:pt x="7954002" y="1564726"/>
                  <a:pt x="7946427" y="1564726"/>
                </a:cubicBezTo>
                <a:cubicBezTo>
                  <a:pt x="7938852" y="1564726"/>
                  <a:pt x="7932711" y="1558585"/>
                  <a:pt x="7932711" y="1551010"/>
                </a:cubicBezTo>
                <a:cubicBezTo>
                  <a:pt x="7932711" y="1543435"/>
                  <a:pt x="7938852" y="1537294"/>
                  <a:pt x="7946427" y="1537294"/>
                </a:cubicBezTo>
                <a:close/>
                <a:moveTo>
                  <a:pt x="1860682" y="1537294"/>
                </a:moveTo>
                <a:cubicBezTo>
                  <a:pt x="1868262" y="1537294"/>
                  <a:pt x="1874406" y="1543435"/>
                  <a:pt x="1874406" y="1551010"/>
                </a:cubicBezTo>
                <a:cubicBezTo>
                  <a:pt x="1874406" y="1558585"/>
                  <a:pt x="1868262" y="1564726"/>
                  <a:pt x="1860682" y="1564726"/>
                </a:cubicBezTo>
                <a:cubicBezTo>
                  <a:pt x="1853110" y="1564726"/>
                  <a:pt x="1846968" y="1558585"/>
                  <a:pt x="1846968" y="1551010"/>
                </a:cubicBezTo>
                <a:cubicBezTo>
                  <a:pt x="1846968" y="1543435"/>
                  <a:pt x="1853110" y="1537294"/>
                  <a:pt x="1860682" y="1537294"/>
                </a:cubicBezTo>
                <a:close/>
                <a:moveTo>
                  <a:pt x="7999715" y="1536963"/>
                </a:moveTo>
                <a:cubicBezTo>
                  <a:pt x="8007290" y="1536963"/>
                  <a:pt x="8013431" y="1543104"/>
                  <a:pt x="8013431" y="1550679"/>
                </a:cubicBezTo>
                <a:cubicBezTo>
                  <a:pt x="8013431" y="1558254"/>
                  <a:pt x="8007290" y="1564395"/>
                  <a:pt x="7999715" y="1564395"/>
                </a:cubicBezTo>
                <a:cubicBezTo>
                  <a:pt x="7992140" y="1564395"/>
                  <a:pt x="7985999" y="1558254"/>
                  <a:pt x="7985999" y="1550679"/>
                </a:cubicBezTo>
                <a:cubicBezTo>
                  <a:pt x="7985999" y="1543104"/>
                  <a:pt x="7992140" y="1536963"/>
                  <a:pt x="7999715" y="1536963"/>
                </a:cubicBezTo>
                <a:close/>
                <a:moveTo>
                  <a:pt x="6206441" y="1536963"/>
                </a:moveTo>
                <a:cubicBezTo>
                  <a:pt x="6214016" y="1536963"/>
                  <a:pt x="6220157" y="1543104"/>
                  <a:pt x="6220157" y="1550679"/>
                </a:cubicBezTo>
                <a:cubicBezTo>
                  <a:pt x="6220157" y="1558254"/>
                  <a:pt x="6214016" y="1564395"/>
                  <a:pt x="6206441" y="1564395"/>
                </a:cubicBezTo>
                <a:cubicBezTo>
                  <a:pt x="6198866" y="1564395"/>
                  <a:pt x="6192725" y="1558254"/>
                  <a:pt x="6192725" y="1550679"/>
                </a:cubicBezTo>
                <a:cubicBezTo>
                  <a:pt x="6192725" y="1543104"/>
                  <a:pt x="6198866" y="1536963"/>
                  <a:pt x="6206441" y="1536963"/>
                </a:cubicBezTo>
                <a:close/>
                <a:moveTo>
                  <a:pt x="8053003" y="1536300"/>
                </a:moveTo>
                <a:cubicBezTo>
                  <a:pt x="8060578" y="1536300"/>
                  <a:pt x="8066719" y="1542441"/>
                  <a:pt x="8066719" y="1550016"/>
                </a:cubicBezTo>
                <a:cubicBezTo>
                  <a:pt x="8066719" y="1557591"/>
                  <a:pt x="8060578" y="1563732"/>
                  <a:pt x="8053003" y="1563732"/>
                </a:cubicBezTo>
                <a:cubicBezTo>
                  <a:pt x="8045428" y="1563732"/>
                  <a:pt x="8039287" y="1557591"/>
                  <a:pt x="8039287" y="1550016"/>
                </a:cubicBezTo>
                <a:cubicBezTo>
                  <a:pt x="8039287" y="1542441"/>
                  <a:pt x="8045428" y="1536300"/>
                  <a:pt x="8053003" y="1536300"/>
                </a:cubicBezTo>
                <a:close/>
                <a:moveTo>
                  <a:pt x="4326448" y="1536300"/>
                </a:moveTo>
                <a:cubicBezTo>
                  <a:pt x="4334023" y="1536300"/>
                  <a:pt x="4340164" y="1542441"/>
                  <a:pt x="4340164" y="1550016"/>
                </a:cubicBezTo>
                <a:cubicBezTo>
                  <a:pt x="4340164" y="1557591"/>
                  <a:pt x="4334023" y="1563732"/>
                  <a:pt x="4326448" y="1563732"/>
                </a:cubicBezTo>
                <a:cubicBezTo>
                  <a:pt x="4318873" y="1563732"/>
                  <a:pt x="4312732" y="1557591"/>
                  <a:pt x="4312732" y="1550016"/>
                </a:cubicBezTo>
                <a:cubicBezTo>
                  <a:pt x="4312732" y="1542441"/>
                  <a:pt x="4318873" y="1536300"/>
                  <a:pt x="4326448" y="1536300"/>
                </a:cubicBezTo>
                <a:close/>
                <a:moveTo>
                  <a:pt x="1754111" y="1536300"/>
                </a:moveTo>
                <a:cubicBezTo>
                  <a:pt x="1761688" y="1536300"/>
                  <a:pt x="1767821" y="1542441"/>
                  <a:pt x="1767821" y="1550016"/>
                </a:cubicBezTo>
                <a:cubicBezTo>
                  <a:pt x="1767821" y="1557591"/>
                  <a:pt x="1761688" y="1563732"/>
                  <a:pt x="1754111" y="1563732"/>
                </a:cubicBezTo>
                <a:cubicBezTo>
                  <a:pt x="1746532" y="1563732"/>
                  <a:pt x="1740392" y="1557591"/>
                  <a:pt x="1740392" y="1550016"/>
                </a:cubicBezTo>
                <a:cubicBezTo>
                  <a:pt x="1740392" y="1542441"/>
                  <a:pt x="1746532" y="1536300"/>
                  <a:pt x="1754111" y="1536300"/>
                </a:cubicBezTo>
                <a:close/>
                <a:moveTo>
                  <a:pt x="8105960" y="1535970"/>
                </a:moveTo>
                <a:cubicBezTo>
                  <a:pt x="8113535" y="1535970"/>
                  <a:pt x="8119676" y="1542111"/>
                  <a:pt x="8119676" y="1549686"/>
                </a:cubicBezTo>
                <a:cubicBezTo>
                  <a:pt x="8119676" y="1557261"/>
                  <a:pt x="8113535" y="1563402"/>
                  <a:pt x="8105960" y="1563402"/>
                </a:cubicBezTo>
                <a:cubicBezTo>
                  <a:pt x="8098385" y="1563402"/>
                  <a:pt x="8092244" y="1557261"/>
                  <a:pt x="8092244" y="1549686"/>
                </a:cubicBezTo>
                <a:cubicBezTo>
                  <a:pt x="8092244" y="1542111"/>
                  <a:pt x="8098385" y="1535970"/>
                  <a:pt x="8105960" y="1535970"/>
                </a:cubicBezTo>
                <a:close/>
                <a:moveTo>
                  <a:pt x="5063548" y="1535970"/>
                </a:moveTo>
                <a:cubicBezTo>
                  <a:pt x="5071123" y="1535970"/>
                  <a:pt x="5077264" y="1542111"/>
                  <a:pt x="5077264" y="1549686"/>
                </a:cubicBezTo>
                <a:cubicBezTo>
                  <a:pt x="5077264" y="1557261"/>
                  <a:pt x="5071123" y="1563402"/>
                  <a:pt x="5063548" y="1563402"/>
                </a:cubicBezTo>
                <a:cubicBezTo>
                  <a:pt x="5055973" y="1563402"/>
                  <a:pt x="5049832" y="1557261"/>
                  <a:pt x="5049832" y="1549686"/>
                </a:cubicBezTo>
                <a:cubicBezTo>
                  <a:pt x="5049832" y="1542111"/>
                  <a:pt x="5055973" y="1535970"/>
                  <a:pt x="5063548" y="1535970"/>
                </a:cubicBezTo>
                <a:close/>
                <a:moveTo>
                  <a:pt x="4743485" y="1535970"/>
                </a:moveTo>
                <a:cubicBezTo>
                  <a:pt x="4751060" y="1535970"/>
                  <a:pt x="4757201" y="1542111"/>
                  <a:pt x="4757201" y="1549686"/>
                </a:cubicBezTo>
                <a:cubicBezTo>
                  <a:pt x="4757201" y="1557261"/>
                  <a:pt x="4751060" y="1563402"/>
                  <a:pt x="4743485" y="1563402"/>
                </a:cubicBezTo>
                <a:cubicBezTo>
                  <a:pt x="4735910" y="1563402"/>
                  <a:pt x="4729769" y="1557261"/>
                  <a:pt x="4729769" y="1549686"/>
                </a:cubicBezTo>
                <a:cubicBezTo>
                  <a:pt x="4729769" y="1542111"/>
                  <a:pt x="4735910" y="1535970"/>
                  <a:pt x="4743485" y="1535970"/>
                </a:cubicBezTo>
                <a:close/>
                <a:moveTo>
                  <a:pt x="8159251" y="1535640"/>
                </a:moveTo>
                <a:cubicBezTo>
                  <a:pt x="8166826" y="1535640"/>
                  <a:pt x="8172967" y="1541781"/>
                  <a:pt x="8172967" y="1549356"/>
                </a:cubicBezTo>
                <a:cubicBezTo>
                  <a:pt x="8172967" y="1556931"/>
                  <a:pt x="8166826" y="1563072"/>
                  <a:pt x="8159251" y="1563072"/>
                </a:cubicBezTo>
                <a:cubicBezTo>
                  <a:pt x="8151676" y="1563072"/>
                  <a:pt x="8145535" y="1556931"/>
                  <a:pt x="8145535" y="1549356"/>
                </a:cubicBezTo>
                <a:cubicBezTo>
                  <a:pt x="8145535" y="1541781"/>
                  <a:pt x="8151676" y="1535640"/>
                  <a:pt x="8159251" y="1535640"/>
                </a:cubicBezTo>
                <a:close/>
                <a:moveTo>
                  <a:pt x="1647859" y="1535640"/>
                </a:moveTo>
                <a:cubicBezTo>
                  <a:pt x="1655435" y="1535640"/>
                  <a:pt x="1661576" y="1541781"/>
                  <a:pt x="1661576" y="1549356"/>
                </a:cubicBezTo>
                <a:cubicBezTo>
                  <a:pt x="1661576" y="1556931"/>
                  <a:pt x="1655435" y="1563072"/>
                  <a:pt x="1647859" y="1563072"/>
                </a:cubicBezTo>
                <a:cubicBezTo>
                  <a:pt x="1640285" y="1563072"/>
                  <a:pt x="1634145" y="1556931"/>
                  <a:pt x="1634145" y="1549356"/>
                </a:cubicBezTo>
                <a:cubicBezTo>
                  <a:pt x="1634145" y="1541781"/>
                  <a:pt x="1640285" y="1535640"/>
                  <a:pt x="1647859" y="1535640"/>
                </a:cubicBezTo>
                <a:close/>
                <a:moveTo>
                  <a:pt x="8212209" y="1535309"/>
                </a:moveTo>
                <a:cubicBezTo>
                  <a:pt x="8219784" y="1535309"/>
                  <a:pt x="8225925" y="1541450"/>
                  <a:pt x="8225925" y="1549025"/>
                </a:cubicBezTo>
                <a:cubicBezTo>
                  <a:pt x="8225925" y="1556600"/>
                  <a:pt x="8219784" y="1562741"/>
                  <a:pt x="8212209" y="1562741"/>
                </a:cubicBezTo>
                <a:cubicBezTo>
                  <a:pt x="8204634" y="1562741"/>
                  <a:pt x="8198493" y="1556600"/>
                  <a:pt x="8198493" y="1549025"/>
                </a:cubicBezTo>
                <a:cubicBezTo>
                  <a:pt x="8198493" y="1541450"/>
                  <a:pt x="8204634" y="1535309"/>
                  <a:pt x="8212209" y="1535309"/>
                </a:cubicBezTo>
                <a:close/>
                <a:moveTo>
                  <a:pt x="4555156" y="1535309"/>
                </a:moveTo>
                <a:cubicBezTo>
                  <a:pt x="4562731" y="1535309"/>
                  <a:pt x="4568872" y="1541450"/>
                  <a:pt x="4568872" y="1549025"/>
                </a:cubicBezTo>
                <a:cubicBezTo>
                  <a:pt x="4568872" y="1556600"/>
                  <a:pt x="4562731" y="1562741"/>
                  <a:pt x="4555156" y="1562741"/>
                </a:cubicBezTo>
                <a:cubicBezTo>
                  <a:pt x="4547581" y="1562741"/>
                  <a:pt x="4541440" y="1556600"/>
                  <a:pt x="4541440" y="1549025"/>
                </a:cubicBezTo>
                <a:cubicBezTo>
                  <a:pt x="4541440" y="1541450"/>
                  <a:pt x="4547581" y="1535309"/>
                  <a:pt x="4555156" y="1535309"/>
                </a:cubicBezTo>
                <a:close/>
                <a:moveTo>
                  <a:pt x="8265166" y="1534979"/>
                </a:moveTo>
                <a:cubicBezTo>
                  <a:pt x="8272741" y="1534979"/>
                  <a:pt x="8278882" y="1541120"/>
                  <a:pt x="8278882" y="1548695"/>
                </a:cubicBezTo>
                <a:cubicBezTo>
                  <a:pt x="8278882" y="1556270"/>
                  <a:pt x="8272741" y="1562411"/>
                  <a:pt x="8265166" y="1562411"/>
                </a:cubicBezTo>
                <a:cubicBezTo>
                  <a:pt x="8257591" y="1562411"/>
                  <a:pt x="8251450" y="1556270"/>
                  <a:pt x="8251450" y="1548695"/>
                </a:cubicBezTo>
                <a:cubicBezTo>
                  <a:pt x="8251450" y="1541120"/>
                  <a:pt x="8257591" y="1534979"/>
                  <a:pt x="8265166" y="1534979"/>
                </a:cubicBezTo>
                <a:close/>
                <a:moveTo>
                  <a:pt x="5569293" y="1534979"/>
                </a:moveTo>
                <a:cubicBezTo>
                  <a:pt x="5576868" y="1534979"/>
                  <a:pt x="5583009" y="1541120"/>
                  <a:pt x="5583009" y="1548695"/>
                </a:cubicBezTo>
                <a:cubicBezTo>
                  <a:pt x="5583009" y="1556270"/>
                  <a:pt x="5576868" y="1562411"/>
                  <a:pt x="5569293" y="1562411"/>
                </a:cubicBezTo>
                <a:cubicBezTo>
                  <a:pt x="5561718" y="1562411"/>
                  <a:pt x="5555577" y="1556270"/>
                  <a:pt x="5555577" y="1548695"/>
                </a:cubicBezTo>
                <a:cubicBezTo>
                  <a:pt x="5555577" y="1541120"/>
                  <a:pt x="5561718" y="1534979"/>
                  <a:pt x="5569293" y="1534979"/>
                </a:cubicBezTo>
                <a:close/>
                <a:moveTo>
                  <a:pt x="1541614" y="1534979"/>
                </a:moveTo>
                <a:cubicBezTo>
                  <a:pt x="1549188" y="1534979"/>
                  <a:pt x="1555331" y="1541120"/>
                  <a:pt x="1555331" y="1548695"/>
                </a:cubicBezTo>
                <a:cubicBezTo>
                  <a:pt x="1555331" y="1556270"/>
                  <a:pt x="1549188" y="1562411"/>
                  <a:pt x="1541614" y="1562411"/>
                </a:cubicBezTo>
                <a:cubicBezTo>
                  <a:pt x="1534044" y="1562411"/>
                  <a:pt x="1527901" y="1556270"/>
                  <a:pt x="1527901" y="1548695"/>
                </a:cubicBezTo>
                <a:cubicBezTo>
                  <a:pt x="1527901" y="1541120"/>
                  <a:pt x="1534044" y="1534979"/>
                  <a:pt x="1541614" y="1534979"/>
                </a:cubicBezTo>
                <a:close/>
                <a:moveTo>
                  <a:pt x="8318121" y="1534646"/>
                </a:moveTo>
                <a:cubicBezTo>
                  <a:pt x="8325696" y="1534646"/>
                  <a:pt x="8331837" y="1540787"/>
                  <a:pt x="8331837" y="1548362"/>
                </a:cubicBezTo>
                <a:cubicBezTo>
                  <a:pt x="8331837" y="1555937"/>
                  <a:pt x="8325696" y="1562078"/>
                  <a:pt x="8318121" y="1562078"/>
                </a:cubicBezTo>
                <a:cubicBezTo>
                  <a:pt x="8310546" y="1562078"/>
                  <a:pt x="8304405" y="1555937"/>
                  <a:pt x="8304405" y="1548362"/>
                </a:cubicBezTo>
                <a:cubicBezTo>
                  <a:pt x="8304405" y="1540787"/>
                  <a:pt x="8310546" y="1534646"/>
                  <a:pt x="8318121" y="1534646"/>
                </a:cubicBezTo>
                <a:close/>
                <a:moveTo>
                  <a:pt x="8423706" y="1534316"/>
                </a:moveTo>
                <a:cubicBezTo>
                  <a:pt x="8431281" y="1534316"/>
                  <a:pt x="8437422" y="1540457"/>
                  <a:pt x="8437422" y="1548032"/>
                </a:cubicBezTo>
                <a:cubicBezTo>
                  <a:pt x="8437422" y="1555607"/>
                  <a:pt x="8431281" y="1561748"/>
                  <a:pt x="8423706" y="1561748"/>
                </a:cubicBezTo>
                <a:cubicBezTo>
                  <a:pt x="8416131" y="1561748"/>
                  <a:pt x="8409990" y="1555607"/>
                  <a:pt x="8409990" y="1548032"/>
                </a:cubicBezTo>
                <a:cubicBezTo>
                  <a:pt x="8409990" y="1540457"/>
                  <a:pt x="8416131" y="1534316"/>
                  <a:pt x="8423706" y="1534316"/>
                </a:cubicBezTo>
                <a:close/>
                <a:moveTo>
                  <a:pt x="8371082" y="1534316"/>
                </a:moveTo>
                <a:cubicBezTo>
                  <a:pt x="8378657" y="1534316"/>
                  <a:pt x="8384798" y="1540457"/>
                  <a:pt x="8384798" y="1548032"/>
                </a:cubicBezTo>
                <a:cubicBezTo>
                  <a:pt x="8384798" y="1555607"/>
                  <a:pt x="8378657" y="1561748"/>
                  <a:pt x="8371082" y="1561748"/>
                </a:cubicBezTo>
                <a:cubicBezTo>
                  <a:pt x="8363507" y="1561748"/>
                  <a:pt x="8357366" y="1555607"/>
                  <a:pt x="8357366" y="1548032"/>
                </a:cubicBezTo>
                <a:cubicBezTo>
                  <a:pt x="8357366" y="1540457"/>
                  <a:pt x="8363507" y="1534316"/>
                  <a:pt x="8371082" y="1534316"/>
                </a:cubicBezTo>
                <a:close/>
                <a:moveTo>
                  <a:pt x="5804624" y="1534316"/>
                </a:moveTo>
                <a:cubicBezTo>
                  <a:pt x="5812199" y="1534316"/>
                  <a:pt x="5818340" y="1540457"/>
                  <a:pt x="5818340" y="1548032"/>
                </a:cubicBezTo>
                <a:cubicBezTo>
                  <a:pt x="5818340" y="1555607"/>
                  <a:pt x="5812199" y="1561748"/>
                  <a:pt x="5804624" y="1561748"/>
                </a:cubicBezTo>
                <a:cubicBezTo>
                  <a:pt x="5797049" y="1561748"/>
                  <a:pt x="5790908" y="1555607"/>
                  <a:pt x="5790908" y="1548032"/>
                </a:cubicBezTo>
                <a:cubicBezTo>
                  <a:pt x="5790908" y="1540457"/>
                  <a:pt x="5797049" y="1534316"/>
                  <a:pt x="5804624" y="1534316"/>
                </a:cubicBezTo>
                <a:close/>
                <a:moveTo>
                  <a:pt x="1436032" y="1534316"/>
                </a:moveTo>
                <a:cubicBezTo>
                  <a:pt x="1443606" y="1534316"/>
                  <a:pt x="1449747" y="1540457"/>
                  <a:pt x="1449747" y="1548032"/>
                </a:cubicBezTo>
                <a:cubicBezTo>
                  <a:pt x="1449747" y="1555607"/>
                  <a:pt x="1443606" y="1561748"/>
                  <a:pt x="1436032" y="1561748"/>
                </a:cubicBezTo>
                <a:cubicBezTo>
                  <a:pt x="1428461" y="1561748"/>
                  <a:pt x="1422311" y="1555607"/>
                  <a:pt x="1422311" y="1548032"/>
                </a:cubicBezTo>
                <a:cubicBezTo>
                  <a:pt x="1422311" y="1540457"/>
                  <a:pt x="1428461" y="1534316"/>
                  <a:pt x="1436032" y="1534316"/>
                </a:cubicBezTo>
                <a:close/>
                <a:moveTo>
                  <a:pt x="1330114" y="1533985"/>
                </a:moveTo>
                <a:cubicBezTo>
                  <a:pt x="1337692" y="1533985"/>
                  <a:pt x="1343834" y="1540126"/>
                  <a:pt x="1343834" y="1547701"/>
                </a:cubicBezTo>
                <a:cubicBezTo>
                  <a:pt x="1343834" y="1555276"/>
                  <a:pt x="1337692" y="1561417"/>
                  <a:pt x="1330114" y="1561417"/>
                </a:cubicBezTo>
                <a:cubicBezTo>
                  <a:pt x="1322540" y="1561417"/>
                  <a:pt x="1316392" y="1555276"/>
                  <a:pt x="1316392" y="1547701"/>
                </a:cubicBezTo>
                <a:cubicBezTo>
                  <a:pt x="1316392" y="1540126"/>
                  <a:pt x="1322540" y="1533985"/>
                  <a:pt x="1330114" y="1533985"/>
                </a:cubicBezTo>
                <a:close/>
                <a:moveTo>
                  <a:pt x="6266019" y="1533322"/>
                </a:moveTo>
                <a:cubicBezTo>
                  <a:pt x="6273594" y="1533322"/>
                  <a:pt x="6279735" y="1539463"/>
                  <a:pt x="6279735" y="1547038"/>
                </a:cubicBezTo>
                <a:cubicBezTo>
                  <a:pt x="6279735" y="1554613"/>
                  <a:pt x="6273594" y="1560754"/>
                  <a:pt x="6266019" y="1560754"/>
                </a:cubicBezTo>
                <a:cubicBezTo>
                  <a:pt x="6258444" y="1560754"/>
                  <a:pt x="6252303" y="1554613"/>
                  <a:pt x="6252303" y="1547038"/>
                </a:cubicBezTo>
                <a:cubicBezTo>
                  <a:pt x="6252303" y="1539463"/>
                  <a:pt x="6258444" y="1533322"/>
                  <a:pt x="6266019" y="1533322"/>
                </a:cubicBezTo>
                <a:close/>
                <a:moveTo>
                  <a:pt x="1224861" y="1533322"/>
                </a:moveTo>
                <a:cubicBezTo>
                  <a:pt x="1232438" y="1533322"/>
                  <a:pt x="1238572" y="1539463"/>
                  <a:pt x="1238572" y="1547038"/>
                </a:cubicBezTo>
                <a:cubicBezTo>
                  <a:pt x="1238572" y="1554613"/>
                  <a:pt x="1232438" y="1560754"/>
                  <a:pt x="1224861" y="1560754"/>
                </a:cubicBezTo>
                <a:cubicBezTo>
                  <a:pt x="1217286" y="1560754"/>
                  <a:pt x="1211142" y="1554613"/>
                  <a:pt x="1211142" y="1547038"/>
                </a:cubicBezTo>
                <a:cubicBezTo>
                  <a:pt x="1211142" y="1539463"/>
                  <a:pt x="1217286" y="1533322"/>
                  <a:pt x="1224861" y="1533322"/>
                </a:cubicBezTo>
                <a:close/>
                <a:moveTo>
                  <a:pt x="1119605" y="1532992"/>
                </a:moveTo>
                <a:cubicBezTo>
                  <a:pt x="1127180" y="1532992"/>
                  <a:pt x="1133326" y="1539133"/>
                  <a:pt x="1133326" y="1546708"/>
                </a:cubicBezTo>
                <a:cubicBezTo>
                  <a:pt x="1133326" y="1554283"/>
                  <a:pt x="1127180" y="1560424"/>
                  <a:pt x="1119605" y="1560424"/>
                </a:cubicBezTo>
                <a:cubicBezTo>
                  <a:pt x="1112032" y="1560424"/>
                  <a:pt x="1105890" y="1554283"/>
                  <a:pt x="1105890" y="1546708"/>
                </a:cubicBezTo>
                <a:cubicBezTo>
                  <a:pt x="1105890" y="1539133"/>
                  <a:pt x="1112032" y="1532992"/>
                  <a:pt x="1119605" y="1532992"/>
                </a:cubicBezTo>
                <a:close/>
                <a:moveTo>
                  <a:pt x="8792424" y="1532662"/>
                </a:moveTo>
                <a:cubicBezTo>
                  <a:pt x="8799999" y="1532662"/>
                  <a:pt x="8806140" y="1538803"/>
                  <a:pt x="8806140" y="1546378"/>
                </a:cubicBezTo>
                <a:cubicBezTo>
                  <a:pt x="8806140" y="1553953"/>
                  <a:pt x="8799999" y="1560094"/>
                  <a:pt x="8792424" y="1560094"/>
                </a:cubicBezTo>
                <a:cubicBezTo>
                  <a:pt x="8784849" y="1560094"/>
                  <a:pt x="8778708" y="1553953"/>
                  <a:pt x="8778708" y="1546378"/>
                </a:cubicBezTo>
                <a:cubicBezTo>
                  <a:pt x="8778708" y="1538803"/>
                  <a:pt x="8784849" y="1532662"/>
                  <a:pt x="8792424" y="1532662"/>
                </a:cubicBezTo>
                <a:close/>
                <a:moveTo>
                  <a:pt x="3011777" y="1532662"/>
                </a:moveTo>
                <a:cubicBezTo>
                  <a:pt x="3019352" y="1532662"/>
                  <a:pt x="3025493" y="1538803"/>
                  <a:pt x="3025493" y="1546378"/>
                </a:cubicBezTo>
                <a:cubicBezTo>
                  <a:pt x="3025493" y="1553953"/>
                  <a:pt x="3019352" y="1560094"/>
                  <a:pt x="3011777" y="1560094"/>
                </a:cubicBezTo>
                <a:cubicBezTo>
                  <a:pt x="3004202" y="1560094"/>
                  <a:pt x="2998061" y="1553953"/>
                  <a:pt x="2998061" y="1546378"/>
                </a:cubicBezTo>
                <a:cubicBezTo>
                  <a:pt x="2998061" y="1538803"/>
                  <a:pt x="3004202" y="1532662"/>
                  <a:pt x="3011777" y="1532662"/>
                </a:cubicBezTo>
                <a:close/>
                <a:moveTo>
                  <a:pt x="1014357" y="1532662"/>
                </a:moveTo>
                <a:cubicBezTo>
                  <a:pt x="1021932" y="1532662"/>
                  <a:pt x="1028072" y="1538803"/>
                  <a:pt x="1028072" y="1546378"/>
                </a:cubicBezTo>
                <a:cubicBezTo>
                  <a:pt x="1028072" y="1553953"/>
                  <a:pt x="1021932" y="1560094"/>
                  <a:pt x="1014357" y="1560094"/>
                </a:cubicBezTo>
                <a:cubicBezTo>
                  <a:pt x="1006783" y="1560094"/>
                  <a:pt x="1000643" y="1553953"/>
                  <a:pt x="1000643" y="1546378"/>
                </a:cubicBezTo>
                <a:cubicBezTo>
                  <a:pt x="1000643" y="1538803"/>
                  <a:pt x="1006783" y="1532662"/>
                  <a:pt x="1014357" y="1532662"/>
                </a:cubicBezTo>
                <a:close/>
                <a:moveTo>
                  <a:pt x="8845052" y="1532328"/>
                </a:moveTo>
                <a:cubicBezTo>
                  <a:pt x="8852627" y="1532328"/>
                  <a:pt x="8858768" y="1538469"/>
                  <a:pt x="8858768" y="1546044"/>
                </a:cubicBezTo>
                <a:cubicBezTo>
                  <a:pt x="8858768" y="1553619"/>
                  <a:pt x="8852627" y="1559760"/>
                  <a:pt x="8845052" y="1559760"/>
                </a:cubicBezTo>
                <a:cubicBezTo>
                  <a:pt x="8837477" y="1559760"/>
                  <a:pt x="8831336" y="1553619"/>
                  <a:pt x="8831336" y="1546044"/>
                </a:cubicBezTo>
                <a:cubicBezTo>
                  <a:pt x="8831336" y="1538469"/>
                  <a:pt x="8837477" y="1532328"/>
                  <a:pt x="8845052" y="1532328"/>
                </a:cubicBezTo>
                <a:close/>
                <a:moveTo>
                  <a:pt x="8949973" y="1531998"/>
                </a:moveTo>
                <a:cubicBezTo>
                  <a:pt x="8957548" y="1531998"/>
                  <a:pt x="8963689" y="1538139"/>
                  <a:pt x="8963689" y="1545714"/>
                </a:cubicBezTo>
                <a:cubicBezTo>
                  <a:pt x="8963689" y="1553289"/>
                  <a:pt x="8957548" y="1559430"/>
                  <a:pt x="8949973" y="1559430"/>
                </a:cubicBezTo>
                <a:cubicBezTo>
                  <a:pt x="8942398" y="1559430"/>
                  <a:pt x="8936257" y="1553289"/>
                  <a:pt x="8936257" y="1545714"/>
                </a:cubicBezTo>
                <a:cubicBezTo>
                  <a:pt x="8936257" y="1538139"/>
                  <a:pt x="8942398" y="1531998"/>
                  <a:pt x="8949973" y="1531998"/>
                </a:cubicBezTo>
                <a:close/>
                <a:moveTo>
                  <a:pt x="8897676" y="1531998"/>
                </a:moveTo>
                <a:cubicBezTo>
                  <a:pt x="8905251" y="1531998"/>
                  <a:pt x="8911392" y="1538139"/>
                  <a:pt x="8911392" y="1545714"/>
                </a:cubicBezTo>
                <a:cubicBezTo>
                  <a:pt x="8911392" y="1553289"/>
                  <a:pt x="8905251" y="1559430"/>
                  <a:pt x="8897676" y="1559430"/>
                </a:cubicBezTo>
                <a:cubicBezTo>
                  <a:pt x="8890101" y="1559430"/>
                  <a:pt x="8883960" y="1553289"/>
                  <a:pt x="8883960" y="1545714"/>
                </a:cubicBezTo>
                <a:cubicBezTo>
                  <a:pt x="8883960" y="1538139"/>
                  <a:pt x="8890101" y="1531998"/>
                  <a:pt x="8897676" y="1531998"/>
                </a:cubicBezTo>
                <a:close/>
                <a:moveTo>
                  <a:pt x="6325262" y="1530014"/>
                </a:moveTo>
                <a:cubicBezTo>
                  <a:pt x="6332837" y="1530014"/>
                  <a:pt x="6338978" y="1536155"/>
                  <a:pt x="6338978" y="1543730"/>
                </a:cubicBezTo>
                <a:cubicBezTo>
                  <a:pt x="6338978" y="1551305"/>
                  <a:pt x="6332837" y="1557446"/>
                  <a:pt x="6325262" y="1557446"/>
                </a:cubicBezTo>
                <a:cubicBezTo>
                  <a:pt x="6317687" y="1557446"/>
                  <a:pt x="6311546" y="1551305"/>
                  <a:pt x="6311546" y="1543730"/>
                </a:cubicBezTo>
                <a:cubicBezTo>
                  <a:pt x="6311546" y="1536155"/>
                  <a:pt x="6317687" y="1530014"/>
                  <a:pt x="6325262" y="1530014"/>
                </a:cubicBezTo>
                <a:close/>
                <a:moveTo>
                  <a:pt x="2899979" y="1530014"/>
                </a:moveTo>
                <a:cubicBezTo>
                  <a:pt x="2907556" y="1530014"/>
                  <a:pt x="2913699" y="1536155"/>
                  <a:pt x="2913699" y="1543730"/>
                </a:cubicBezTo>
                <a:cubicBezTo>
                  <a:pt x="2913699" y="1551305"/>
                  <a:pt x="2907556" y="1557446"/>
                  <a:pt x="2899979" y="1557446"/>
                </a:cubicBezTo>
                <a:cubicBezTo>
                  <a:pt x="2892407" y="1557446"/>
                  <a:pt x="2886265" y="1551305"/>
                  <a:pt x="2886265" y="1543730"/>
                </a:cubicBezTo>
                <a:cubicBezTo>
                  <a:pt x="2886265" y="1536155"/>
                  <a:pt x="2892407" y="1530014"/>
                  <a:pt x="2899979" y="1530014"/>
                </a:cubicBezTo>
                <a:close/>
                <a:moveTo>
                  <a:pt x="176905" y="1530014"/>
                </a:moveTo>
                <a:cubicBezTo>
                  <a:pt x="184480" y="1530014"/>
                  <a:pt x="190621" y="1536155"/>
                  <a:pt x="190621" y="1543730"/>
                </a:cubicBezTo>
                <a:cubicBezTo>
                  <a:pt x="190621" y="1551305"/>
                  <a:pt x="184480" y="1557446"/>
                  <a:pt x="176905" y="1557446"/>
                </a:cubicBezTo>
                <a:cubicBezTo>
                  <a:pt x="169331" y="1557446"/>
                  <a:pt x="163189" y="1551305"/>
                  <a:pt x="163189" y="1543730"/>
                </a:cubicBezTo>
                <a:cubicBezTo>
                  <a:pt x="163189" y="1536155"/>
                  <a:pt x="169331" y="1530014"/>
                  <a:pt x="176905" y="1530014"/>
                </a:cubicBezTo>
                <a:close/>
                <a:moveTo>
                  <a:pt x="72954" y="1529684"/>
                </a:moveTo>
                <a:cubicBezTo>
                  <a:pt x="80529" y="1529684"/>
                  <a:pt x="86670" y="1535825"/>
                  <a:pt x="86670" y="1543400"/>
                </a:cubicBezTo>
                <a:cubicBezTo>
                  <a:pt x="86670" y="1550975"/>
                  <a:pt x="80529" y="1557116"/>
                  <a:pt x="72954" y="1557116"/>
                </a:cubicBezTo>
                <a:cubicBezTo>
                  <a:pt x="65378" y="1557116"/>
                  <a:pt x="59238" y="1550975"/>
                  <a:pt x="59238" y="1543400"/>
                </a:cubicBezTo>
                <a:cubicBezTo>
                  <a:pt x="59238" y="1535825"/>
                  <a:pt x="65378" y="1529684"/>
                  <a:pt x="72954" y="1529684"/>
                </a:cubicBezTo>
                <a:close/>
                <a:moveTo>
                  <a:pt x="5017874" y="1529020"/>
                </a:moveTo>
                <a:cubicBezTo>
                  <a:pt x="5025449" y="1529020"/>
                  <a:pt x="5031590" y="1535161"/>
                  <a:pt x="5031590" y="1542736"/>
                </a:cubicBezTo>
                <a:cubicBezTo>
                  <a:pt x="5031590" y="1550311"/>
                  <a:pt x="5025449" y="1556452"/>
                  <a:pt x="5017874" y="1556452"/>
                </a:cubicBezTo>
                <a:cubicBezTo>
                  <a:pt x="5010299" y="1556452"/>
                  <a:pt x="5004158" y="1550311"/>
                  <a:pt x="5004158" y="1542736"/>
                </a:cubicBezTo>
                <a:cubicBezTo>
                  <a:pt x="5004158" y="1535161"/>
                  <a:pt x="5010299" y="1529020"/>
                  <a:pt x="5017874" y="1529020"/>
                </a:cubicBezTo>
                <a:close/>
                <a:moveTo>
                  <a:pt x="4788833" y="1529020"/>
                </a:moveTo>
                <a:cubicBezTo>
                  <a:pt x="4796408" y="1529020"/>
                  <a:pt x="4802549" y="1535161"/>
                  <a:pt x="4802549" y="1542736"/>
                </a:cubicBezTo>
                <a:cubicBezTo>
                  <a:pt x="4802549" y="1550311"/>
                  <a:pt x="4796408" y="1556452"/>
                  <a:pt x="4788833" y="1556452"/>
                </a:cubicBezTo>
                <a:cubicBezTo>
                  <a:pt x="4781258" y="1556452"/>
                  <a:pt x="4775117" y="1550311"/>
                  <a:pt x="4775117" y="1542736"/>
                </a:cubicBezTo>
                <a:cubicBezTo>
                  <a:pt x="4775117" y="1535161"/>
                  <a:pt x="4781258" y="1529020"/>
                  <a:pt x="4788833" y="1529020"/>
                </a:cubicBezTo>
                <a:close/>
                <a:moveTo>
                  <a:pt x="5230035" y="1527366"/>
                </a:moveTo>
                <a:cubicBezTo>
                  <a:pt x="5237610" y="1527366"/>
                  <a:pt x="5243751" y="1533507"/>
                  <a:pt x="5243751" y="1541082"/>
                </a:cubicBezTo>
                <a:cubicBezTo>
                  <a:pt x="5243751" y="1548657"/>
                  <a:pt x="5237610" y="1554798"/>
                  <a:pt x="5230035" y="1554798"/>
                </a:cubicBezTo>
                <a:cubicBezTo>
                  <a:pt x="5222460" y="1554798"/>
                  <a:pt x="5216319" y="1548657"/>
                  <a:pt x="5216319" y="1541082"/>
                </a:cubicBezTo>
                <a:cubicBezTo>
                  <a:pt x="5216319" y="1533507"/>
                  <a:pt x="5222460" y="1527366"/>
                  <a:pt x="5230035" y="1527366"/>
                </a:cubicBezTo>
                <a:close/>
                <a:moveTo>
                  <a:pt x="2789101" y="1527366"/>
                </a:moveTo>
                <a:cubicBezTo>
                  <a:pt x="2796673" y="1527366"/>
                  <a:pt x="2802813" y="1533507"/>
                  <a:pt x="2802813" y="1541082"/>
                </a:cubicBezTo>
                <a:cubicBezTo>
                  <a:pt x="2802813" y="1548657"/>
                  <a:pt x="2796673" y="1554798"/>
                  <a:pt x="2789101" y="1554798"/>
                </a:cubicBezTo>
                <a:cubicBezTo>
                  <a:pt x="2781522" y="1554798"/>
                  <a:pt x="2775382" y="1548657"/>
                  <a:pt x="2775382" y="1541082"/>
                </a:cubicBezTo>
                <a:cubicBezTo>
                  <a:pt x="2775382" y="1533507"/>
                  <a:pt x="2781522" y="1527366"/>
                  <a:pt x="2789101" y="1527366"/>
                </a:cubicBezTo>
                <a:close/>
                <a:moveTo>
                  <a:pt x="6383849" y="1527032"/>
                </a:moveTo>
                <a:cubicBezTo>
                  <a:pt x="6391424" y="1527032"/>
                  <a:pt x="6397565" y="1533173"/>
                  <a:pt x="6397565" y="1540748"/>
                </a:cubicBezTo>
                <a:cubicBezTo>
                  <a:pt x="6397565" y="1548323"/>
                  <a:pt x="6391424" y="1554464"/>
                  <a:pt x="6383849" y="1554464"/>
                </a:cubicBezTo>
                <a:cubicBezTo>
                  <a:pt x="6376274" y="1554464"/>
                  <a:pt x="6370133" y="1548323"/>
                  <a:pt x="6370133" y="1540748"/>
                </a:cubicBezTo>
                <a:cubicBezTo>
                  <a:pt x="6370133" y="1533173"/>
                  <a:pt x="6376274" y="1527032"/>
                  <a:pt x="6383849" y="1527032"/>
                </a:cubicBezTo>
                <a:close/>
                <a:moveTo>
                  <a:pt x="5868833" y="1527032"/>
                </a:moveTo>
                <a:cubicBezTo>
                  <a:pt x="5876408" y="1527032"/>
                  <a:pt x="5882549" y="1533173"/>
                  <a:pt x="5882549" y="1540748"/>
                </a:cubicBezTo>
                <a:cubicBezTo>
                  <a:pt x="5882549" y="1548323"/>
                  <a:pt x="5876408" y="1554464"/>
                  <a:pt x="5868833" y="1554464"/>
                </a:cubicBezTo>
                <a:cubicBezTo>
                  <a:pt x="5861258" y="1554464"/>
                  <a:pt x="5855117" y="1548323"/>
                  <a:pt x="5855117" y="1540748"/>
                </a:cubicBezTo>
                <a:cubicBezTo>
                  <a:pt x="5855117" y="1533173"/>
                  <a:pt x="5861258" y="1527032"/>
                  <a:pt x="5868833" y="1527032"/>
                </a:cubicBezTo>
                <a:close/>
                <a:moveTo>
                  <a:pt x="2678549" y="1525378"/>
                </a:moveTo>
                <a:cubicBezTo>
                  <a:pt x="2686125" y="1525378"/>
                  <a:pt x="2692271" y="1531519"/>
                  <a:pt x="2692271" y="1539094"/>
                </a:cubicBezTo>
                <a:cubicBezTo>
                  <a:pt x="2692271" y="1546669"/>
                  <a:pt x="2686125" y="1552810"/>
                  <a:pt x="2678549" y="1552810"/>
                </a:cubicBezTo>
                <a:cubicBezTo>
                  <a:pt x="2670981" y="1552810"/>
                  <a:pt x="2664836" y="1546669"/>
                  <a:pt x="2664836" y="1539094"/>
                </a:cubicBezTo>
                <a:cubicBezTo>
                  <a:pt x="2664836" y="1531519"/>
                  <a:pt x="2670981" y="1525378"/>
                  <a:pt x="2678549" y="1525378"/>
                </a:cubicBezTo>
                <a:close/>
                <a:moveTo>
                  <a:pt x="6442102" y="1524388"/>
                </a:moveTo>
                <a:cubicBezTo>
                  <a:pt x="6449677" y="1524388"/>
                  <a:pt x="6455818" y="1530529"/>
                  <a:pt x="6455818" y="1538104"/>
                </a:cubicBezTo>
                <a:cubicBezTo>
                  <a:pt x="6455818" y="1545679"/>
                  <a:pt x="6449677" y="1551820"/>
                  <a:pt x="6442102" y="1551820"/>
                </a:cubicBezTo>
                <a:cubicBezTo>
                  <a:pt x="6434527" y="1551820"/>
                  <a:pt x="6428386" y="1545679"/>
                  <a:pt x="6428386" y="1538104"/>
                </a:cubicBezTo>
                <a:cubicBezTo>
                  <a:pt x="6428386" y="1530529"/>
                  <a:pt x="6434527" y="1524388"/>
                  <a:pt x="6442102" y="1524388"/>
                </a:cubicBezTo>
                <a:close/>
                <a:moveTo>
                  <a:pt x="4972197" y="1524388"/>
                </a:moveTo>
                <a:cubicBezTo>
                  <a:pt x="4979772" y="1524388"/>
                  <a:pt x="4985913" y="1530529"/>
                  <a:pt x="4985913" y="1538104"/>
                </a:cubicBezTo>
                <a:cubicBezTo>
                  <a:pt x="4985913" y="1545679"/>
                  <a:pt x="4979772" y="1551820"/>
                  <a:pt x="4972197" y="1551820"/>
                </a:cubicBezTo>
                <a:cubicBezTo>
                  <a:pt x="4964622" y="1551820"/>
                  <a:pt x="4958481" y="1545679"/>
                  <a:pt x="4958481" y="1538104"/>
                </a:cubicBezTo>
                <a:cubicBezTo>
                  <a:pt x="4958481" y="1530529"/>
                  <a:pt x="4964622" y="1524388"/>
                  <a:pt x="4972197" y="1524388"/>
                </a:cubicBezTo>
                <a:close/>
                <a:moveTo>
                  <a:pt x="4834507" y="1524388"/>
                </a:moveTo>
                <a:cubicBezTo>
                  <a:pt x="4842082" y="1524388"/>
                  <a:pt x="4848223" y="1530529"/>
                  <a:pt x="4848223" y="1538104"/>
                </a:cubicBezTo>
                <a:cubicBezTo>
                  <a:pt x="4848223" y="1545679"/>
                  <a:pt x="4842082" y="1551820"/>
                  <a:pt x="4834507" y="1551820"/>
                </a:cubicBezTo>
                <a:cubicBezTo>
                  <a:pt x="4826932" y="1551820"/>
                  <a:pt x="4820791" y="1545679"/>
                  <a:pt x="4820791" y="1538104"/>
                </a:cubicBezTo>
                <a:cubicBezTo>
                  <a:pt x="4820791" y="1530529"/>
                  <a:pt x="4826932" y="1524388"/>
                  <a:pt x="4834507" y="1524388"/>
                </a:cubicBezTo>
                <a:close/>
                <a:moveTo>
                  <a:pt x="5461064" y="1524054"/>
                </a:moveTo>
                <a:cubicBezTo>
                  <a:pt x="5468639" y="1524054"/>
                  <a:pt x="5474780" y="1530195"/>
                  <a:pt x="5474780" y="1537770"/>
                </a:cubicBezTo>
                <a:cubicBezTo>
                  <a:pt x="5474780" y="1545345"/>
                  <a:pt x="5468639" y="1551486"/>
                  <a:pt x="5461064" y="1551486"/>
                </a:cubicBezTo>
                <a:cubicBezTo>
                  <a:pt x="5453489" y="1551486"/>
                  <a:pt x="5447348" y="1545345"/>
                  <a:pt x="5447348" y="1537770"/>
                </a:cubicBezTo>
                <a:cubicBezTo>
                  <a:pt x="5447348" y="1530195"/>
                  <a:pt x="5453489" y="1524054"/>
                  <a:pt x="5461064" y="1524054"/>
                </a:cubicBezTo>
                <a:close/>
                <a:moveTo>
                  <a:pt x="2568994" y="1523394"/>
                </a:moveTo>
                <a:cubicBezTo>
                  <a:pt x="2576572" y="1523394"/>
                  <a:pt x="2582713" y="1529535"/>
                  <a:pt x="2582713" y="1537110"/>
                </a:cubicBezTo>
                <a:cubicBezTo>
                  <a:pt x="2582713" y="1544685"/>
                  <a:pt x="2576572" y="1550826"/>
                  <a:pt x="2568994" y="1550826"/>
                </a:cubicBezTo>
                <a:cubicBezTo>
                  <a:pt x="2561420" y="1550826"/>
                  <a:pt x="2555281" y="1544685"/>
                  <a:pt x="2555281" y="1537110"/>
                </a:cubicBezTo>
                <a:cubicBezTo>
                  <a:pt x="2555281" y="1529535"/>
                  <a:pt x="2561420" y="1523394"/>
                  <a:pt x="2568994" y="1523394"/>
                </a:cubicBezTo>
                <a:close/>
                <a:moveTo>
                  <a:pt x="5637808" y="1522730"/>
                </a:moveTo>
                <a:cubicBezTo>
                  <a:pt x="5645383" y="1522730"/>
                  <a:pt x="5651524" y="1528871"/>
                  <a:pt x="5651524" y="1536446"/>
                </a:cubicBezTo>
                <a:cubicBezTo>
                  <a:pt x="5651524" y="1544021"/>
                  <a:pt x="5645383" y="1550162"/>
                  <a:pt x="5637808" y="1550162"/>
                </a:cubicBezTo>
                <a:cubicBezTo>
                  <a:pt x="5630233" y="1550162"/>
                  <a:pt x="5624092" y="1544021"/>
                  <a:pt x="5624092" y="1536446"/>
                </a:cubicBezTo>
                <a:cubicBezTo>
                  <a:pt x="5624092" y="1528871"/>
                  <a:pt x="5630233" y="1522730"/>
                  <a:pt x="5637808" y="1522730"/>
                </a:cubicBezTo>
                <a:close/>
                <a:moveTo>
                  <a:pt x="4926522" y="1522400"/>
                </a:moveTo>
                <a:cubicBezTo>
                  <a:pt x="4934097" y="1522400"/>
                  <a:pt x="4940238" y="1528541"/>
                  <a:pt x="4940238" y="1536116"/>
                </a:cubicBezTo>
                <a:cubicBezTo>
                  <a:pt x="4940238" y="1543691"/>
                  <a:pt x="4934097" y="1549832"/>
                  <a:pt x="4926522" y="1549832"/>
                </a:cubicBezTo>
                <a:cubicBezTo>
                  <a:pt x="4918947" y="1549832"/>
                  <a:pt x="4912806" y="1543691"/>
                  <a:pt x="4912806" y="1536116"/>
                </a:cubicBezTo>
                <a:cubicBezTo>
                  <a:pt x="4912806" y="1528541"/>
                  <a:pt x="4918947" y="1522400"/>
                  <a:pt x="4926522" y="1522400"/>
                </a:cubicBezTo>
                <a:close/>
                <a:moveTo>
                  <a:pt x="4880515" y="1522400"/>
                </a:moveTo>
                <a:cubicBezTo>
                  <a:pt x="4888090" y="1522400"/>
                  <a:pt x="4894231" y="1528541"/>
                  <a:pt x="4894231" y="1536116"/>
                </a:cubicBezTo>
                <a:cubicBezTo>
                  <a:pt x="4894231" y="1543691"/>
                  <a:pt x="4888090" y="1549832"/>
                  <a:pt x="4880515" y="1549832"/>
                </a:cubicBezTo>
                <a:cubicBezTo>
                  <a:pt x="4872940" y="1549832"/>
                  <a:pt x="4866799" y="1543691"/>
                  <a:pt x="4866799" y="1536116"/>
                </a:cubicBezTo>
                <a:cubicBezTo>
                  <a:pt x="4866799" y="1528541"/>
                  <a:pt x="4872940" y="1522400"/>
                  <a:pt x="4880515" y="1522400"/>
                </a:cubicBezTo>
                <a:close/>
                <a:moveTo>
                  <a:pt x="6500022" y="1522070"/>
                </a:moveTo>
                <a:cubicBezTo>
                  <a:pt x="6507597" y="1522070"/>
                  <a:pt x="6513738" y="1528211"/>
                  <a:pt x="6513738" y="1535786"/>
                </a:cubicBezTo>
                <a:cubicBezTo>
                  <a:pt x="6513738" y="1543361"/>
                  <a:pt x="6507597" y="1549502"/>
                  <a:pt x="6500022" y="1549502"/>
                </a:cubicBezTo>
                <a:cubicBezTo>
                  <a:pt x="6492447" y="1549502"/>
                  <a:pt x="6486306" y="1543361"/>
                  <a:pt x="6486306" y="1535786"/>
                </a:cubicBezTo>
                <a:cubicBezTo>
                  <a:pt x="6486306" y="1528211"/>
                  <a:pt x="6492447" y="1522070"/>
                  <a:pt x="6500022" y="1522070"/>
                </a:cubicBezTo>
                <a:close/>
                <a:moveTo>
                  <a:pt x="2459770" y="1521736"/>
                </a:moveTo>
                <a:cubicBezTo>
                  <a:pt x="2467344" y="1521736"/>
                  <a:pt x="2473484" y="1527877"/>
                  <a:pt x="2473484" y="1535452"/>
                </a:cubicBezTo>
                <a:cubicBezTo>
                  <a:pt x="2473484" y="1543027"/>
                  <a:pt x="2467344" y="1549168"/>
                  <a:pt x="2459770" y="1549168"/>
                </a:cubicBezTo>
                <a:cubicBezTo>
                  <a:pt x="2452196" y="1549168"/>
                  <a:pt x="2446055" y="1543027"/>
                  <a:pt x="2446055" y="1535452"/>
                </a:cubicBezTo>
                <a:cubicBezTo>
                  <a:pt x="2446055" y="1527877"/>
                  <a:pt x="2452196" y="1521736"/>
                  <a:pt x="2459770" y="1521736"/>
                </a:cubicBezTo>
                <a:close/>
                <a:moveTo>
                  <a:pt x="5347865" y="1521076"/>
                </a:moveTo>
                <a:cubicBezTo>
                  <a:pt x="5355440" y="1521076"/>
                  <a:pt x="5361581" y="1527217"/>
                  <a:pt x="5361581" y="1534792"/>
                </a:cubicBezTo>
                <a:cubicBezTo>
                  <a:pt x="5361581" y="1542367"/>
                  <a:pt x="5355440" y="1548508"/>
                  <a:pt x="5347865" y="1548508"/>
                </a:cubicBezTo>
                <a:cubicBezTo>
                  <a:pt x="5340290" y="1548508"/>
                  <a:pt x="5334149" y="1542367"/>
                  <a:pt x="5334149" y="1534792"/>
                </a:cubicBezTo>
                <a:cubicBezTo>
                  <a:pt x="5334149" y="1527217"/>
                  <a:pt x="5340290" y="1521076"/>
                  <a:pt x="5347865" y="1521076"/>
                </a:cubicBezTo>
                <a:close/>
                <a:moveTo>
                  <a:pt x="4459155" y="1521076"/>
                </a:moveTo>
                <a:cubicBezTo>
                  <a:pt x="4466730" y="1521076"/>
                  <a:pt x="4472871" y="1527217"/>
                  <a:pt x="4472871" y="1534792"/>
                </a:cubicBezTo>
                <a:cubicBezTo>
                  <a:pt x="4472871" y="1542367"/>
                  <a:pt x="4466730" y="1548508"/>
                  <a:pt x="4459155" y="1548508"/>
                </a:cubicBezTo>
                <a:cubicBezTo>
                  <a:pt x="4451580" y="1548508"/>
                  <a:pt x="4445439" y="1542367"/>
                  <a:pt x="4445439" y="1534792"/>
                </a:cubicBezTo>
                <a:cubicBezTo>
                  <a:pt x="4445439" y="1527217"/>
                  <a:pt x="4451580" y="1521076"/>
                  <a:pt x="4459155" y="1521076"/>
                </a:cubicBezTo>
                <a:close/>
                <a:moveTo>
                  <a:pt x="5932386" y="1520412"/>
                </a:moveTo>
                <a:cubicBezTo>
                  <a:pt x="5939961" y="1520412"/>
                  <a:pt x="5946102" y="1526553"/>
                  <a:pt x="5946102" y="1534128"/>
                </a:cubicBezTo>
                <a:cubicBezTo>
                  <a:pt x="5946102" y="1541703"/>
                  <a:pt x="5939961" y="1547844"/>
                  <a:pt x="5932386" y="1547844"/>
                </a:cubicBezTo>
                <a:cubicBezTo>
                  <a:pt x="5924811" y="1547844"/>
                  <a:pt x="5918670" y="1541703"/>
                  <a:pt x="5918670" y="1534128"/>
                </a:cubicBezTo>
                <a:cubicBezTo>
                  <a:pt x="5918670" y="1526553"/>
                  <a:pt x="5924811" y="1520412"/>
                  <a:pt x="5932386" y="1520412"/>
                </a:cubicBezTo>
                <a:close/>
                <a:moveTo>
                  <a:pt x="2351207" y="1520412"/>
                </a:moveTo>
                <a:cubicBezTo>
                  <a:pt x="2358782" y="1520412"/>
                  <a:pt x="2364926" y="1526553"/>
                  <a:pt x="2364926" y="1534128"/>
                </a:cubicBezTo>
                <a:cubicBezTo>
                  <a:pt x="2364926" y="1541703"/>
                  <a:pt x="2358782" y="1547844"/>
                  <a:pt x="2351207" y="1547844"/>
                </a:cubicBezTo>
                <a:cubicBezTo>
                  <a:pt x="2343634" y="1547844"/>
                  <a:pt x="2337491" y="1541703"/>
                  <a:pt x="2337491" y="1534128"/>
                </a:cubicBezTo>
                <a:cubicBezTo>
                  <a:pt x="2337491" y="1526553"/>
                  <a:pt x="2343634" y="1520412"/>
                  <a:pt x="2351207" y="1520412"/>
                </a:cubicBezTo>
                <a:close/>
                <a:moveTo>
                  <a:pt x="6557615" y="1519752"/>
                </a:moveTo>
                <a:cubicBezTo>
                  <a:pt x="6565190" y="1519752"/>
                  <a:pt x="6571331" y="1525893"/>
                  <a:pt x="6571331" y="1533468"/>
                </a:cubicBezTo>
                <a:cubicBezTo>
                  <a:pt x="6571331" y="1541043"/>
                  <a:pt x="6565190" y="1547184"/>
                  <a:pt x="6557615" y="1547184"/>
                </a:cubicBezTo>
                <a:cubicBezTo>
                  <a:pt x="6550040" y="1547184"/>
                  <a:pt x="6543899" y="1541043"/>
                  <a:pt x="6543899" y="1533468"/>
                </a:cubicBezTo>
                <a:cubicBezTo>
                  <a:pt x="6543899" y="1525893"/>
                  <a:pt x="6550040" y="1519752"/>
                  <a:pt x="6557615" y="1519752"/>
                </a:cubicBezTo>
                <a:close/>
                <a:moveTo>
                  <a:pt x="4598502" y="1519752"/>
                </a:moveTo>
                <a:cubicBezTo>
                  <a:pt x="4606077" y="1519752"/>
                  <a:pt x="4612218" y="1525893"/>
                  <a:pt x="4612218" y="1533468"/>
                </a:cubicBezTo>
                <a:cubicBezTo>
                  <a:pt x="4612218" y="1541043"/>
                  <a:pt x="4606077" y="1547184"/>
                  <a:pt x="4598502" y="1547184"/>
                </a:cubicBezTo>
                <a:cubicBezTo>
                  <a:pt x="4590927" y="1547184"/>
                  <a:pt x="4584786" y="1541043"/>
                  <a:pt x="4584786" y="1533468"/>
                </a:cubicBezTo>
                <a:cubicBezTo>
                  <a:pt x="4584786" y="1525893"/>
                  <a:pt x="4590927" y="1519752"/>
                  <a:pt x="4598502" y="1519752"/>
                </a:cubicBezTo>
                <a:close/>
                <a:moveTo>
                  <a:pt x="2242978" y="1518758"/>
                </a:moveTo>
                <a:cubicBezTo>
                  <a:pt x="2250547" y="1518758"/>
                  <a:pt x="2256690" y="1524899"/>
                  <a:pt x="2256690" y="1532474"/>
                </a:cubicBezTo>
                <a:cubicBezTo>
                  <a:pt x="2256690" y="1540049"/>
                  <a:pt x="2250547" y="1546190"/>
                  <a:pt x="2242978" y="1546190"/>
                </a:cubicBezTo>
                <a:cubicBezTo>
                  <a:pt x="2235398" y="1546190"/>
                  <a:pt x="2229258" y="1540049"/>
                  <a:pt x="2229258" y="1532474"/>
                </a:cubicBezTo>
                <a:cubicBezTo>
                  <a:pt x="2229258" y="1524899"/>
                  <a:pt x="2235398" y="1518758"/>
                  <a:pt x="2242978" y="1518758"/>
                </a:cubicBezTo>
                <a:close/>
                <a:moveTo>
                  <a:pt x="2135072" y="1517768"/>
                </a:moveTo>
                <a:cubicBezTo>
                  <a:pt x="2142647" y="1517768"/>
                  <a:pt x="2148787" y="1523909"/>
                  <a:pt x="2148787" y="1531484"/>
                </a:cubicBezTo>
                <a:cubicBezTo>
                  <a:pt x="2148787" y="1539059"/>
                  <a:pt x="2142647" y="1545200"/>
                  <a:pt x="2135072" y="1545200"/>
                </a:cubicBezTo>
                <a:cubicBezTo>
                  <a:pt x="2127495" y="1545200"/>
                  <a:pt x="2121355" y="1539059"/>
                  <a:pt x="2121355" y="1531484"/>
                </a:cubicBezTo>
                <a:cubicBezTo>
                  <a:pt x="2121355" y="1523909"/>
                  <a:pt x="2127495" y="1517768"/>
                  <a:pt x="2135072" y="1517768"/>
                </a:cubicBezTo>
                <a:close/>
                <a:moveTo>
                  <a:pt x="6614875" y="1517434"/>
                </a:moveTo>
                <a:cubicBezTo>
                  <a:pt x="6622450" y="1517434"/>
                  <a:pt x="6628591" y="1523575"/>
                  <a:pt x="6628591" y="1531150"/>
                </a:cubicBezTo>
                <a:cubicBezTo>
                  <a:pt x="6628591" y="1538725"/>
                  <a:pt x="6622450" y="1544866"/>
                  <a:pt x="6614875" y="1544866"/>
                </a:cubicBezTo>
                <a:cubicBezTo>
                  <a:pt x="6607300" y="1544866"/>
                  <a:pt x="6601159" y="1538725"/>
                  <a:pt x="6601159" y="1531150"/>
                </a:cubicBezTo>
                <a:cubicBezTo>
                  <a:pt x="6601159" y="1523575"/>
                  <a:pt x="6607300" y="1517434"/>
                  <a:pt x="6614875" y="1517434"/>
                </a:cubicBezTo>
                <a:close/>
                <a:moveTo>
                  <a:pt x="2027831" y="1516774"/>
                </a:moveTo>
                <a:cubicBezTo>
                  <a:pt x="2035410" y="1516774"/>
                  <a:pt x="2041548" y="1522915"/>
                  <a:pt x="2041548" y="1530490"/>
                </a:cubicBezTo>
                <a:cubicBezTo>
                  <a:pt x="2041548" y="1538065"/>
                  <a:pt x="2035410" y="1544206"/>
                  <a:pt x="2027831" y="1544206"/>
                </a:cubicBezTo>
                <a:cubicBezTo>
                  <a:pt x="2020258" y="1544206"/>
                  <a:pt x="2014113" y="1538065"/>
                  <a:pt x="2014113" y="1530490"/>
                </a:cubicBezTo>
                <a:cubicBezTo>
                  <a:pt x="2014113" y="1522915"/>
                  <a:pt x="2020258" y="1516774"/>
                  <a:pt x="2027831" y="1516774"/>
                </a:cubicBezTo>
                <a:close/>
                <a:moveTo>
                  <a:pt x="1920590" y="1515780"/>
                </a:moveTo>
                <a:cubicBezTo>
                  <a:pt x="1928165" y="1515780"/>
                  <a:pt x="1934304" y="1521921"/>
                  <a:pt x="1934304" y="1529496"/>
                </a:cubicBezTo>
                <a:cubicBezTo>
                  <a:pt x="1934304" y="1537071"/>
                  <a:pt x="1928165" y="1543212"/>
                  <a:pt x="1920590" y="1543212"/>
                </a:cubicBezTo>
                <a:cubicBezTo>
                  <a:pt x="1913012" y="1543212"/>
                  <a:pt x="1906876" y="1537071"/>
                  <a:pt x="1906876" y="1529496"/>
                </a:cubicBezTo>
                <a:cubicBezTo>
                  <a:pt x="1906876" y="1521921"/>
                  <a:pt x="1913012" y="1515780"/>
                  <a:pt x="1920590" y="1515780"/>
                </a:cubicBezTo>
                <a:close/>
                <a:moveTo>
                  <a:pt x="6671804" y="1515450"/>
                </a:moveTo>
                <a:cubicBezTo>
                  <a:pt x="6679379" y="1515450"/>
                  <a:pt x="6685520" y="1521591"/>
                  <a:pt x="6685520" y="1529166"/>
                </a:cubicBezTo>
                <a:cubicBezTo>
                  <a:pt x="6685520" y="1536741"/>
                  <a:pt x="6679379" y="1542882"/>
                  <a:pt x="6671804" y="1542882"/>
                </a:cubicBezTo>
                <a:cubicBezTo>
                  <a:pt x="6664229" y="1542882"/>
                  <a:pt x="6658088" y="1536741"/>
                  <a:pt x="6658088" y="1529166"/>
                </a:cubicBezTo>
                <a:cubicBezTo>
                  <a:pt x="6658088" y="1521591"/>
                  <a:pt x="6664229" y="1515450"/>
                  <a:pt x="6671804" y="1515450"/>
                </a:cubicBezTo>
                <a:close/>
                <a:moveTo>
                  <a:pt x="1813686" y="1514787"/>
                </a:moveTo>
                <a:cubicBezTo>
                  <a:pt x="1821261" y="1514787"/>
                  <a:pt x="1827400" y="1520928"/>
                  <a:pt x="1827400" y="1528503"/>
                </a:cubicBezTo>
                <a:cubicBezTo>
                  <a:pt x="1827400" y="1536078"/>
                  <a:pt x="1821261" y="1542219"/>
                  <a:pt x="1813686" y="1542219"/>
                </a:cubicBezTo>
                <a:cubicBezTo>
                  <a:pt x="1806115" y="1542219"/>
                  <a:pt x="1799975" y="1536078"/>
                  <a:pt x="1799975" y="1528503"/>
                </a:cubicBezTo>
                <a:cubicBezTo>
                  <a:pt x="1799975" y="1520928"/>
                  <a:pt x="1806115" y="1514787"/>
                  <a:pt x="1813686" y="1514787"/>
                </a:cubicBezTo>
                <a:close/>
                <a:moveTo>
                  <a:pt x="5995271" y="1514126"/>
                </a:moveTo>
                <a:cubicBezTo>
                  <a:pt x="6002846" y="1514126"/>
                  <a:pt x="6008987" y="1520267"/>
                  <a:pt x="6008987" y="1527842"/>
                </a:cubicBezTo>
                <a:cubicBezTo>
                  <a:pt x="6008987" y="1535417"/>
                  <a:pt x="6002846" y="1541558"/>
                  <a:pt x="5995271" y="1541558"/>
                </a:cubicBezTo>
                <a:cubicBezTo>
                  <a:pt x="5987696" y="1541558"/>
                  <a:pt x="5981555" y="1535417"/>
                  <a:pt x="5981555" y="1527842"/>
                </a:cubicBezTo>
                <a:cubicBezTo>
                  <a:pt x="5981555" y="1520267"/>
                  <a:pt x="5987696" y="1514126"/>
                  <a:pt x="5995271" y="1514126"/>
                </a:cubicBezTo>
                <a:close/>
                <a:moveTo>
                  <a:pt x="1707107" y="1514126"/>
                </a:moveTo>
                <a:cubicBezTo>
                  <a:pt x="1714685" y="1514126"/>
                  <a:pt x="1720821" y="1520267"/>
                  <a:pt x="1720821" y="1527842"/>
                </a:cubicBezTo>
                <a:cubicBezTo>
                  <a:pt x="1720821" y="1535417"/>
                  <a:pt x="1714685" y="1541558"/>
                  <a:pt x="1707107" y="1541558"/>
                </a:cubicBezTo>
                <a:cubicBezTo>
                  <a:pt x="1699534" y="1541558"/>
                  <a:pt x="1693391" y="1535417"/>
                  <a:pt x="1693391" y="1527842"/>
                </a:cubicBezTo>
                <a:cubicBezTo>
                  <a:pt x="1693391" y="1520267"/>
                  <a:pt x="1699534" y="1514126"/>
                  <a:pt x="1707107" y="1514126"/>
                </a:cubicBezTo>
                <a:close/>
                <a:moveTo>
                  <a:pt x="6728734" y="1513796"/>
                </a:moveTo>
                <a:cubicBezTo>
                  <a:pt x="6736309" y="1513796"/>
                  <a:pt x="6742450" y="1519937"/>
                  <a:pt x="6742450" y="1527512"/>
                </a:cubicBezTo>
                <a:cubicBezTo>
                  <a:pt x="6742450" y="1535087"/>
                  <a:pt x="6736309" y="1541228"/>
                  <a:pt x="6728734" y="1541228"/>
                </a:cubicBezTo>
                <a:cubicBezTo>
                  <a:pt x="6721159" y="1541228"/>
                  <a:pt x="6715018" y="1535087"/>
                  <a:pt x="6715018" y="1527512"/>
                </a:cubicBezTo>
                <a:cubicBezTo>
                  <a:pt x="6715018" y="1519937"/>
                  <a:pt x="6721159" y="1513796"/>
                  <a:pt x="6728734" y="1513796"/>
                </a:cubicBezTo>
                <a:close/>
                <a:moveTo>
                  <a:pt x="3078304" y="1513796"/>
                </a:moveTo>
                <a:cubicBezTo>
                  <a:pt x="3085879" y="1513796"/>
                  <a:pt x="3092020" y="1519937"/>
                  <a:pt x="3092020" y="1527512"/>
                </a:cubicBezTo>
                <a:cubicBezTo>
                  <a:pt x="3092020" y="1535087"/>
                  <a:pt x="3085879" y="1541228"/>
                  <a:pt x="3078304" y="1541228"/>
                </a:cubicBezTo>
                <a:cubicBezTo>
                  <a:pt x="3070729" y="1541228"/>
                  <a:pt x="3064588" y="1535087"/>
                  <a:pt x="3064588" y="1527512"/>
                </a:cubicBezTo>
                <a:cubicBezTo>
                  <a:pt x="3064588" y="1519937"/>
                  <a:pt x="3070729" y="1513796"/>
                  <a:pt x="3078304" y="1513796"/>
                </a:cubicBezTo>
                <a:close/>
                <a:moveTo>
                  <a:pt x="1600865" y="1513133"/>
                </a:moveTo>
                <a:cubicBezTo>
                  <a:pt x="1608436" y="1513133"/>
                  <a:pt x="1614574" y="1519274"/>
                  <a:pt x="1614574" y="1526849"/>
                </a:cubicBezTo>
                <a:cubicBezTo>
                  <a:pt x="1614574" y="1534424"/>
                  <a:pt x="1608436" y="1540565"/>
                  <a:pt x="1600865" y="1540565"/>
                </a:cubicBezTo>
                <a:cubicBezTo>
                  <a:pt x="1593284" y="1540565"/>
                  <a:pt x="1587146" y="1534424"/>
                  <a:pt x="1587146" y="1526849"/>
                </a:cubicBezTo>
                <a:cubicBezTo>
                  <a:pt x="1587146" y="1519274"/>
                  <a:pt x="1593284" y="1513133"/>
                  <a:pt x="1600865" y="1513133"/>
                </a:cubicBezTo>
                <a:close/>
                <a:moveTo>
                  <a:pt x="5186675" y="1512802"/>
                </a:moveTo>
                <a:cubicBezTo>
                  <a:pt x="5194250" y="1512802"/>
                  <a:pt x="5200391" y="1518943"/>
                  <a:pt x="5200391" y="1526518"/>
                </a:cubicBezTo>
                <a:cubicBezTo>
                  <a:pt x="5200391" y="1534093"/>
                  <a:pt x="5194250" y="1540234"/>
                  <a:pt x="5186675" y="1540234"/>
                </a:cubicBezTo>
                <a:cubicBezTo>
                  <a:pt x="5179100" y="1540234"/>
                  <a:pt x="5172959" y="1534093"/>
                  <a:pt x="5172959" y="1526518"/>
                </a:cubicBezTo>
                <a:cubicBezTo>
                  <a:pt x="5172959" y="1518943"/>
                  <a:pt x="5179100" y="1512802"/>
                  <a:pt x="5186675" y="1512802"/>
                </a:cubicBezTo>
                <a:close/>
                <a:moveTo>
                  <a:pt x="4365833" y="1512472"/>
                </a:moveTo>
                <a:cubicBezTo>
                  <a:pt x="4373408" y="1512472"/>
                  <a:pt x="4379549" y="1518613"/>
                  <a:pt x="4379549" y="1526188"/>
                </a:cubicBezTo>
                <a:cubicBezTo>
                  <a:pt x="4379549" y="1533763"/>
                  <a:pt x="4373408" y="1539904"/>
                  <a:pt x="4365833" y="1539904"/>
                </a:cubicBezTo>
                <a:cubicBezTo>
                  <a:pt x="4358258" y="1539904"/>
                  <a:pt x="4352117" y="1533763"/>
                  <a:pt x="4352117" y="1526188"/>
                </a:cubicBezTo>
                <a:cubicBezTo>
                  <a:pt x="4352117" y="1518613"/>
                  <a:pt x="4358258" y="1512472"/>
                  <a:pt x="4365833" y="1512472"/>
                </a:cubicBezTo>
                <a:close/>
                <a:moveTo>
                  <a:pt x="1494933" y="1512472"/>
                </a:moveTo>
                <a:cubicBezTo>
                  <a:pt x="1502502" y="1512472"/>
                  <a:pt x="1508648" y="1518613"/>
                  <a:pt x="1508648" y="1526188"/>
                </a:cubicBezTo>
                <a:cubicBezTo>
                  <a:pt x="1508648" y="1533763"/>
                  <a:pt x="1502502" y="1539904"/>
                  <a:pt x="1494933" y="1539904"/>
                </a:cubicBezTo>
                <a:cubicBezTo>
                  <a:pt x="1487353" y="1539904"/>
                  <a:pt x="1481213" y="1533763"/>
                  <a:pt x="1481213" y="1526188"/>
                </a:cubicBezTo>
                <a:cubicBezTo>
                  <a:pt x="1481213" y="1518613"/>
                  <a:pt x="1487353" y="1512472"/>
                  <a:pt x="1494933" y="1512472"/>
                </a:cubicBezTo>
                <a:close/>
                <a:moveTo>
                  <a:pt x="6785003" y="1512139"/>
                </a:moveTo>
                <a:cubicBezTo>
                  <a:pt x="6792578" y="1512139"/>
                  <a:pt x="6798719" y="1518280"/>
                  <a:pt x="6798719" y="1525855"/>
                </a:cubicBezTo>
                <a:cubicBezTo>
                  <a:pt x="6798719" y="1533430"/>
                  <a:pt x="6792578" y="1539571"/>
                  <a:pt x="6785003" y="1539571"/>
                </a:cubicBezTo>
                <a:cubicBezTo>
                  <a:pt x="6777428" y="1539571"/>
                  <a:pt x="6771287" y="1533430"/>
                  <a:pt x="6771287" y="1525855"/>
                </a:cubicBezTo>
                <a:cubicBezTo>
                  <a:pt x="6771287" y="1518280"/>
                  <a:pt x="6777428" y="1512139"/>
                  <a:pt x="6785003" y="1512139"/>
                </a:cubicBezTo>
                <a:close/>
                <a:moveTo>
                  <a:pt x="5704999" y="1512139"/>
                </a:moveTo>
                <a:cubicBezTo>
                  <a:pt x="5712574" y="1512139"/>
                  <a:pt x="5718715" y="1518280"/>
                  <a:pt x="5718715" y="1525855"/>
                </a:cubicBezTo>
                <a:cubicBezTo>
                  <a:pt x="5718715" y="1533430"/>
                  <a:pt x="5712574" y="1539571"/>
                  <a:pt x="5704999" y="1539571"/>
                </a:cubicBezTo>
                <a:cubicBezTo>
                  <a:pt x="5697424" y="1539571"/>
                  <a:pt x="5691283" y="1533430"/>
                  <a:pt x="5691283" y="1525855"/>
                </a:cubicBezTo>
                <a:cubicBezTo>
                  <a:pt x="5691283" y="1518280"/>
                  <a:pt x="5697424" y="1512139"/>
                  <a:pt x="5704999" y="1512139"/>
                </a:cubicBezTo>
                <a:close/>
                <a:moveTo>
                  <a:pt x="1389036" y="1511809"/>
                </a:moveTo>
                <a:cubicBezTo>
                  <a:pt x="1396606" y="1511809"/>
                  <a:pt x="1402746" y="1517950"/>
                  <a:pt x="1402746" y="1525525"/>
                </a:cubicBezTo>
                <a:cubicBezTo>
                  <a:pt x="1402746" y="1533100"/>
                  <a:pt x="1396606" y="1539241"/>
                  <a:pt x="1389036" y="1539241"/>
                </a:cubicBezTo>
                <a:cubicBezTo>
                  <a:pt x="1381457" y="1539241"/>
                  <a:pt x="1375316" y="1533100"/>
                  <a:pt x="1375316" y="1525525"/>
                </a:cubicBezTo>
                <a:cubicBezTo>
                  <a:pt x="1375316" y="1517950"/>
                  <a:pt x="1381457" y="1511809"/>
                  <a:pt x="1389036" y="1511809"/>
                </a:cubicBezTo>
                <a:close/>
                <a:moveTo>
                  <a:pt x="1283118" y="1511479"/>
                </a:moveTo>
                <a:cubicBezTo>
                  <a:pt x="1290694" y="1511479"/>
                  <a:pt x="1296833" y="1517620"/>
                  <a:pt x="1296833" y="1525195"/>
                </a:cubicBezTo>
                <a:cubicBezTo>
                  <a:pt x="1296833" y="1532770"/>
                  <a:pt x="1290694" y="1538911"/>
                  <a:pt x="1283118" y="1538911"/>
                </a:cubicBezTo>
                <a:cubicBezTo>
                  <a:pt x="1275545" y="1538911"/>
                  <a:pt x="1269399" y="1532770"/>
                  <a:pt x="1269399" y="1525195"/>
                </a:cubicBezTo>
                <a:cubicBezTo>
                  <a:pt x="1269399" y="1517620"/>
                  <a:pt x="1275545" y="1511479"/>
                  <a:pt x="1283118" y="1511479"/>
                </a:cubicBezTo>
                <a:close/>
                <a:moveTo>
                  <a:pt x="1177529" y="1510815"/>
                </a:moveTo>
                <a:cubicBezTo>
                  <a:pt x="1185107" y="1510815"/>
                  <a:pt x="1191248" y="1516956"/>
                  <a:pt x="1191248" y="1524531"/>
                </a:cubicBezTo>
                <a:cubicBezTo>
                  <a:pt x="1191248" y="1532106"/>
                  <a:pt x="1185107" y="1538247"/>
                  <a:pt x="1177529" y="1538247"/>
                </a:cubicBezTo>
                <a:cubicBezTo>
                  <a:pt x="1169954" y="1538247"/>
                  <a:pt x="1163817" y="1532106"/>
                  <a:pt x="1163817" y="1524531"/>
                </a:cubicBezTo>
                <a:cubicBezTo>
                  <a:pt x="1163817" y="1516956"/>
                  <a:pt x="1169954" y="1510815"/>
                  <a:pt x="1177529" y="1510815"/>
                </a:cubicBezTo>
                <a:close/>
                <a:moveTo>
                  <a:pt x="6841268" y="1510485"/>
                </a:moveTo>
                <a:cubicBezTo>
                  <a:pt x="6848843" y="1510485"/>
                  <a:pt x="6854984" y="1516626"/>
                  <a:pt x="6854984" y="1524201"/>
                </a:cubicBezTo>
                <a:cubicBezTo>
                  <a:pt x="6854984" y="1531776"/>
                  <a:pt x="6848843" y="1537917"/>
                  <a:pt x="6841268" y="1537917"/>
                </a:cubicBezTo>
                <a:cubicBezTo>
                  <a:pt x="6833693" y="1537917"/>
                  <a:pt x="6827552" y="1531776"/>
                  <a:pt x="6827552" y="1524201"/>
                </a:cubicBezTo>
                <a:cubicBezTo>
                  <a:pt x="6827552" y="1516626"/>
                  <a:pt x="6833693" y="1510485"/>
                  <a:pt x="6841268" y="1510485"/>
                </a:cubicBezTo>
                <a:close/>
                <a:moveTo>
                  <a:pt x="2965517" y="1510485"/>
                </a:moveTo>
                <a:cubicBezTo>
                  <a:pt x="2973090" y="1510485"/>
                  <a:pt x="2979234" y="1516626"/>
                  <a:pt x="2979234" y="1524201"/>
                </a:cubicBezTo>
                <a:cubicBezTo>
                  <a:pt x="2979234" y="1531776"/>
                  <a:pt x="2973090" y="1537917"/>
                  <a:pt x="2965517" y="1537917"/>
                </a:cubicBezTo>
                <a:cubicBezTo>
                  <a:pt x="2957946" y="1537917"/>
                  <a:pt x="2951801" y="1531776"/>
                  <a:pt x="2951801" y="1524201"/>
                </a:cubicBezTo>
                <a:cubicBezTo>
                  <a:pt x="2951801" y="1516626"/>
                  <a:pt x="2957946" y="1510485"/>
                  <a:pt x="2965517" y="1510485"/>
                </a:cubicBezTo>
                <a:close/>
                <a:moveTo>
                  <a:pt x="1072278" y="1510485"/>
                </a:moveTo>
                <a:cubicBezTo>
                  <a:pt x="1079852" y="1510485"/>
                  <a:pt x="1085993" y="1516626"/>
                  <a:pt x="1085993" y="1524201"/>
                </a:cubicBezTo>
                <a:cubicBezTo>
                  <a:pt x="1085993" y="1531776"/>
                  <a:pt x="1079852" y="1537917"/>
                  <a:pt x="1072278" y="1537917"/>
                </a:cubicBezTo>
                <a:cubicBezTo>
                  <a:pt x="1064701" y="1537917"/>
                  <a:pt x="1058565" y="1531776"/>
                  <a:pt x="1058565" y="1524201"/>
                </a:cubicBezTo>
                <a:cubicBezTo>
                  <a:pt x="1058565" y="1516626"/>
                  <a:pt x="1064701" y="1510485"/>
                  <a:pt x="1072278" y="1510485"/>
                </a:cubicBezTo>
                <a:close/>
                <a:moveTo>
                  <a:pt x="6897204" y="1509161"/>
                </a:moveTo>
                <a:cubicBezTo>
                  <a:pt x="6904779" y="1509161"/>
                  <a:pt x="6910920" y="1515302"/>
                  <a:pt x="6910920" y="1522877"/>
                </a:cubicBezTo>
                <a:cubicBezTo>
                  <a:pt x="6910920" y="1530452"/>
                  <a:pt x="6904779" y="1536593"/>
                  <a:pt x="6897204" y="1536593"/>
                </a:cubicBezTo>
                <a:cubicBezTo>
                  <a:pt x="6889629" y="1536593"/>
                  <a:pt x="6883488" y="1530452"/>
                  <a:pt x="6883488" y="1522877"/>
                </a:cubicBezTo>
                <a:cubicBezTo>
                  <a:pt x="6883488" y="1515302"/>
                  <a:pt x="6889629" y="1509161"/>
                  <a:pt x="6897204" y="1509161"/>
                </a:cubicBezTo>
                <a:close/>
                <a:moveTo>
                  <a:pt x="6057483" y="1508831"/>
                </a:moveTo>
                <a:cubicBezTo>
                  <a:pt x="6065058" y="1508831"/>
                  <a:pt x="6071199" y="1514972"/>
                  <a:pt x="6071199" y="1522547"/>
                </a:cubicBezTo>
                <a:cubicBezTo>
                  <a:pt x="6071199" y="1530122"/>
                  <a:pt x="6065058" y="1536263"/>
                  <a:pt x="6057483" y="1536263"/>
                </a:cubicBezTo>
                <a:cubicBezTo>
                  <a:pt x="6049908" y="1536263"/>
                  <a:pt x="6043767" y="1530122"/>
                  <a:pt x="6043767" y="1522547"/>
                </a:cubicBezTo>
                <a:cubicBezTo>
                  <a:pt x="6043767" y="1514972"/>
                  <a:pt x="6049908" y="1508831"/>
                  <a:pt x="6057483" y="1508831"/>
                </a:cubicBezTo>
                <a:close/>
                <a:moveTo>
                  <a:pt x="5531893" y="1508501"/>
                </a:moveTo>
                <a:cubicBezTo>
                  <a:pt x="5539468" y="1508501"/>
                  <a:pt x="5545609" y="1514642"/>
                  <a:pt x="5545609" y="1522217"/>
                </a:cubicBezTo>
                <a:cubicBezTo>
                  <a:pt x="5545609" y="1529792"/>
                  <a:pt x="5539468" y="1535933"/>
                  <a:pt x="5531893" y="1535933"/>
                </a:cubicBezTo>
                <a:cubicBezTo>
                  <a:pt x="5524318" y="1535933"/>
                  <a:pt x="5518177" y="1529792"/>
                  <a:pt x="5518177" y="1522217"/>
                </a:cubicBezTo>
                <a:cubicBezTo>
                  <a:pt x="5518177" y="1514642"/>
                  <a:pt x="5524318" y="1508501"/>
                  <a:pt x="5531893" y="1508501"/>
                </a:cubicBezTo>
                <a:close/>
                <a:moveTo>
                  <a:pt x="6953143" y="1507837"/>
                </a:moveTo>
                <a:cubicBezTo>
                  <a:pt x="6960718" y="1507837"/>
                  <a:pt x="6966859" y="1513978"/>
                  <a:pt x="6966859" y="1521553"/>
                </a:cubicBezTo>
                <a:cubicBezTo>
                  <a:pt x="6966859" y="1529128"/>
                  <a:pt x="6960718" y="1535269"/>
                  <a:pt x="6953143" y="1535269"/>
                </a:cubicBezTo>
                <a:cubicBezTo>
                  <a:pt x="6945568" y="1535269"/>
                  <a:pt x="6939427" y="1529128"/>
                  <a:pt x="6939427" y="1521553"/>
                </a:cubicBezTo>
                <a:cubicBezTo>
                  <a:pt x="6939427" y="1513978"/>
                  <a:pt x="6945568" y="1507837"/>
                  <a:pt x="6953143" y="1507837"/>
                </a:cubicBezTo>
                <a:close/>
                <a:moveTo>
                  <a:pt x="2853644" y="1507837"/>
                </a:moveTo>
                <a:cubicBezTo>
                  <a:pt x="2861215" y="1507837"/>
                  <a:pt x="2867359" y="1513978"/>
                  <a:pt x="2867359" y="1521553"/>
                </a:cubicBezTo>
                <a:cubicBezTo>
                  <a:pt x="2867359" y="1529128"/>
                  <a:pt x="2861215" y="1535269"/>
                  <a:pt x="2853644" y="1535269"/>
                </a:cubicBezTo>
                <a:cubicBezTo>
                  <a:pt x="2846067" y="1535269"/>
                  <a:pt x="2839928" y="1529128"/>
                  <a:pt x="2839928" y="1521553"/>
                </a:cubicBezTo>
                <a:cubicBezTo>
                  <a:pt x="2839928" y="1513978"/>
                  <a:pt x="2846067" y="1507837"/>
                  <a:pt x="2853644" y="1507837"/>
                </a:cubicBezTo>
                <a:close/>
                <a:moveTo>
                  <a:pt x="129240" y="1507177"/>
                </a:moveTo>
                <a:cubicBezTo>
                  <a:pt x="136814" y="1507177"/>
                  <a:pt x="142956" y="1513318"/>
                  <a:pt x="142956" y="1520893"/>
                </a:cubicBezTo>
                <a:cubicBezTo>
                  <a:pt x="142956" y="1528468"/>
                  <a:pt x="136814" y="1534609"/>
                  <a:pt x="129240" y="1534609"/>
                </a:cubicBezTo>
                <a:cubicBezTo>
                  <a:pt x="121665" y="1534609"/>
                  <a:pt x="115524" y="1528468"/>
                  <a:pt x="115524" y="1520893"/>
                </a:cubicBezTo>
                <a:cubicBezTo>
                  <a:pt x="115524" y="1513318"/>
                  <a:pt x="121665" y="1507177"/>
                  <a:pt x="129240" y="1507177"/>
                </a:cubicBezTo>
                <a:close/>
                <a:moveTo>
                  <a:pt x="24975" y="1507177"/>
                </a:moveTo>
                <a:cubicBezTo>
                  <a:pt x="32550" y="1507177"/>
                  <a:pt x="38690" y="1513318"/>
                  <a:pt x="38690" y="1520893"/>
                </a:cubicBezTo>
                <a:cubicBezTo>
                  <a:pt x="38690" y="1528468"/>
                  <a:pt x="32550" y="1534609"/>
                  <a:pt x="24975" y="1534609"/>
                </a:cubicBezTo>
                <a:cubicBezTo>
                  <a:pt x="17400" y="1534609"/>
                  <a:pt x="11259" y="1528468"/>
                  <a:pt x="11259" y="1520893"/>
                </a:cubicBezTo>
                <a:cubicBezTo>
                  <a:pt x="11259" y="1513318"/>
                  <a:pt x="17400" y="1507177"/>
                  <a:pt x="24975" y="1507177"/>
                </a:cubicBezTo>
                <a:close/>
                <a:moveTo>
                  <a:pt x="7008745" y="1506513"/>
                </a:moveTo>
                <a:cubicBezTo>
                  <a:pt x="7016320" y="1506513"/>
                  <a:pt x="7022461" y="1512654"/>
                  <a:pt x="7022461" y="1520229"/>
                </a:cubicBezTo>
                <a:cubicBezTo>
                  <a:pt x="7022461" y="1527804"/>
                  <a:pt x="7016320" y="1533945"/>
                  <a:pt x="7008745" y="1533945"/>
                </a:cubicBezTo>
                <a:cubicBezTo>
                  <a:pt x="7001170" y="1533945"/>
                  <a:pt x="6995029" y="1527804"/>
                  <a:pt x="6995029" y="1520229"/>
                </a:cubicBezTo>
                <a:cubicBezTo>
                  <a:pt x="6995029" y="1512654"/>
                  <a:pt x="7001170" y="1506513"/>
                  <a:pt x="7008745" y="1506513"/>
                </a:cubicBezTo>
                <a:close/>
                <a:moveTo>
                  <a:pt x="4642206" y="1506513"/>
                </a:moveTo>
                <a:cubicBezTo>
                  <a:pt x="4649781" y="1506513"/>
                  <a:pt x="4655922" y="1512654"/>
                  <a:pt x="4655922" y="1520229"/>
                </a:cubicBezTo>
                <a:cubicBezTo>
                  <a:pt x="4655922" y="1527804"/>
                  <a:pt x="4649781" y="1533945"/>
                  <a:pt x="4642206" y="1533945"/>
                </a:cubicBezTo>
                <a:cubicBezTo>
                  <a:pt x="4634631" y="1533945"/>
                  <a:pt x="4628490" y="1527804"/>
                  <a:pt x="4628490" y="1520229"/>
                </a:cubicBezTo>
                <a:cubicBezTo>
                  <a:pt x="4628490" y="1512654"/>
                  <a:pt x="4634631" y="1506513"/>
                  <a:pt x="4642206" y="1506513"/>
                </a:cubicBezTo>
                <a:close/>
                <a:moveTo>
                  <a:pt x="7064020" y="1505189"/>
                </a:moveTo>
                <a:cubicBezTo>
                  <a:pt x="7071595" y="1505189"/>
                  <a:pt x="7077736" y="1511330"/>
                  <a:pt x="7077736" y="1518905"/>
                </a:cubicBezTo>
                <a:cubicBezTo>
                  <a:pt x="7077736" y="1526480"/>
                  <a:pt x="7071595" y="1532621"/>
                  <a:pt x="7064020" y="1532621"/>
                </a:cubicBezTo>
                <a:cubicBezTo>
                  <a:pt x="7056445" y="1532621"/>
                  <a:pt x="7050304" y="1526480"/>
                  <a:pt x="7050304" y="1518905"/>
                </a:cubicBezTo>
                <a:cubicBezTo>
                  <a:pt x="7050304" y="1511330"/>
                  <a:pt x="7056445" y="1505189"/>
                  <a:pt x="7064020" y="1505189"/>
                </a:cubicBezTo>
                <a:close/>
                <a:moveTo>
                  <a:pt x="2742759" y="1505189"/>
                </a:moveTo>
                <a:cubicBezTo>
                  <a:pt x="2750337" y="1505189"/>
                  <a:pt x="2756473" y="1511330"/>
                  <a:pt x="2756473" y="1518905"/>
                </a:cubicBezTo>
                <a:cubicBezTo>
                  <a:pt x="2756473" y="1526480"/>
                  <a:pt x="2750337" y="1532621"/>
                  <a:pt x="2742759" y="1532621"/>
                </a:cubicBezTo>
                <a:cubicBezTo>
                  <a:pt x="2735191" y="1532621"/>
                  <a:pt x="2729045" y="1526480"/>
                  <a:pt x="2729045" y="1518905"/>
                </a:cubicBezTo>
                <a:cubicBezTo>
                  <a:pt x="2729045" y="1511330"/>
                  <a:pt x="2735191" y="1505189"/>
                  <a:pt x="2742759" y="1505189"/>
                </a:cubicBezTo>
                <a:close/>
                <a:moveTo>
                  <a:pt x="7119296" y="1504195"/>
                </a:moveTo>
                <a:cubicBezTo>
                  <a:pt x="7126871" y="1504195"/>
                  <a:pt x="7133012" y="1510336"/>
                  <a:pt x="7133012" y="1517911"/>
                </a:cubicBezTo>
                <a:cubicBezTo>
                  <a:pt x="7133012" y="1525486"/>
                  <a:pt x="7126871" y="1531627"/>
                  <a:pt x="7119296" y="1531627"/>
                </a:cubicBezTo>
                <a:cubicBezTo>
                  <a:pt x="7111721" y="1531627"/>
                  <a:pt x="7105580" y="1525486"/>
                  <a:pt x="7105580" y="1517911"/>
                </a:cubicBezTo>
                <a:cubicBezTo>
                  <a:pt x="7105580" y="1510336"/>
                  <a:pt x="7111721" y="1504195"/>
                  <a:pt x="7119296" y="1504195"/>
                </a:cubicBezTo>
                <a:close/>
                <a:moveTo>
                  <a:pt x="6118728" y="1503865"/>
                </a:moveTo>
                <a:cubicBezTo>
                  <a:pt x="6126303" y="1503865"/>
                  <a:pt x="6132444" y="1510006"/>
                  <a:pt x="6132444" y="1517581"/>
                </a:cubicBezTo>
                <a:cubicBezTo>
                  <a:pt x="6132444" y="1525156"/>
                  <a:pt x="6126303" y="1531297"/>
                  <a:pt x="6118728" y="1531297"/>
                </a:cubicBezTo>
                <a:cubicBezTo>
                  <a:pt x="6111153" y="1531297"/>
                  <a:pt x="6105012" y="1525156"/>
                  <a:pt x="6105012" y="1517581"/>
                </a:cubicBezTo>
                <a:cubicBezTo>
                  <a:pt x="6105012" y="1510006"/>
                  <a:pt x="6111153" y="1503865"/>
                  <a:pt x="6118728" y="1503865"/>
                </a:cubicBezTo>
                <a:close/>
                <a:moveTo>
                  <a:pt x="7174571" y="1503201"/>
                </a:moveTo>
                <a:cubicBezTo>
                  <a:pt x="7182146" y="1503201"/>
                  <a:pt x="7188287" y="1509342"/>
                  <a:pt x="7188287" y="1516917"/>
                </a:cubicBezTo>
                <a:cubicBezTo>
                  <a:pt x="7188287" y="1524492"/>
                  <a:pt x="7182146" y="1530633"/>
                  <a:pt x="7174571" y="1530633"/>
                </a:cubicBezTo>
                <a:cubicBezTo>
                  <a:pt x="7166996" y="1530633"/>
                  <a:pt x="7160855" y="1524492"/>
                  <a:pt x="7160855" y="1516917"/>
                </a:cubicBezTo>
                <a:cubicBezTo>
                  <a:pt x="7160855" y="1509342"/>
                  <a:pt x="7166996" y="1503201"/>
                  <a:pt x="7174571" y="1503201"/>
                </a:cubicBezTo>
                <a:close/>
                <a:moveTo>
                  <a:pt x="2632541" y="1503201"/>
                </a:moveTo>
                <a:cubicBezTo>
                  <a:pt x="2640119" y="1503201"/>
                  <a:pt x="2646257" y="1509342"/>
                  <a:pt x="2646257" y="1516917"/>
                </a:cubicBezTo>
                <a:cubicBezTo>
                  <a:pt x="2646257" y="1524492"/>
                  <a:pt x="2640119" y="1530633"/>
                  <a:pt x="2632541" y="1530633"/>
                </a:cubicBezTo>
                <a:cubicBezTo>
                  <a:pt x="2624973" y="1530633"/>
                  <a:pt x="2618828" y="1524492"/>
                  <a:pt x="2618828" y="1516917"/>
                </a:cubicBezTo>
                <a:cubicBezTo>
                  <a:pt x="2618828" y="1509342"/>
                  <a:pt x="2624973" y="1503201"/>
                  <a:pt x="2632541" y="1503201"/>
                </a:cubicBezTo>
                <a:close/>
                <a:moveTo>
                  <a:pt x="5771526" y="1502541"/>
                </a:moveTo>
                <a:cubicBezTo>
                  <a:pt x="5779101" y="1502541"/>
                  <a:pt x="5785242" y="1508682"/>
                  <a:pt x="5785242" y="1516257"/>
                </a:cubicBezTo>
                <a:cubicBezTo>
                  <a:pt x="5785242" y="1523832"/>
                  <a:pt x="5779101" y="1529973"/>
                  <a:pt x="5771526" y="1529973"/>
                </a:cubicBezTo>
                <a:cubicBezTo>
                  <a:pt x="5763951" y="1529973"/>
                  <a:pt x="5757810" y="1523832"/>
                  <a:pt x="5757810" y="1516257"/>
                </a:cubicBezTo>
                <a:cubicBezTo>
                  <a:pt x="5757810" y="1508682"/>
                  <a:pt x="5763951" y="1502541"/>
                  <a:pt x="5771526" y="1502541"/>
                </a:cubicBezTo>
                <a:close/>
                <a:moveTo>
                  <a:pt x="7229513" y="1502211"/>
                </a:moveTo>
                <a:cubicBezTo>
                  <a:pt x="7237088" y="1502211"/>
                  <a:pt x="7243229" y="1508352"/>
                  <a:pt x="7243229" y="1515927"/>
                </a:cubicBezTo>
                <a:cubicBezTo>
                  <a:pt x="7243229" y="1523502"/>
                  <a:pt x="7237088" y="1529643"/>
                  <a:pt x="7229513" y="1529643"/>
                </a:cubicBezTo>
                <a:cubicBezTo>
                  <a:pt x="7221938" y="1529643"/>
                  <a:pt x="7215797" y="1523502"/>
                  <a:pt x="7215797" y="1515927"/>
                </a:cubicBezTo>
                <a:cubicBezTo>
                  <a:pt x="7215797" y="1508352"/>
                  <a:pt x="7221938" y="1502211"/>
                  <a:pt x="7229513" y="1502211"/>
                </a:cubicBezTo>
                <a:close/>
                <a:moveTo>
                  <a:pt x="5305829" y="1501881"/>
                </a:moveTo>
                <a:cubicBezTo>
                  <a:pt x="5313404" y="1501881"/>
                  <a:pt x="5319545" y="1508022"/>
                  <a:pt x="5319545" y="1515597"/>
                </a:cubicBezTo>
                <a:cubicBezTo>
                  <a:pt x="5319545" y="1523172"/>
                  <a:pt x="5313404" y="1529313"/>
                  <a:pt x="5305829" y="1529313"/>
                </a:cubicBezTo>
                <a:cubicBezTo>
                  <a:pt x="5298254" y="1529313"/>
                  <a:pt x="5292113" y="1523172"/>
                  <a:pt x="5292113" y="1515597"/>
                </a:cubicBezTo>
                <a:cubicBezTo>
                  <a:pt x="5292113" y="1508022"/>
                  <a:pt x="5298254" y="1501881"/>
                  <a:pt x="5305829" y="1501881"/>
                </a:cubicBezTo>
                <a:close/>
                <a:moveTo>
                  <a:pt x="4500874" y="1501881"/>
                </a:moveTo>
                <a:cubicBezTo>
                  <a:pt x="4508449" y="1501881"/>
                  <a:pt x="4514590" y="1508022"/>
                  <a:pt x="4514590" y="1515597"/>
                </a:cubicBezTo>
                <a:cubicBezTo>
                  <a:pt x="4514590" y="1523172"/>
                  <a:pt x="4508449" y="1529313"/>
                  <a:pt x="4500874" y="1529313"/>
                </a:cubicBezTo>
                <a:cubicBezTo>
                  <a:pt x="4493299" y="1529313"/>
                  <a:pt x="4487158" y="1523172"/>
                  <a:pt x="4487158" y="1515597"/>
                </a:cubicBezTo>
                <a:cubicBezTo>
                  <a:pt x="4487158" y="1508022"/>
                  <a:pt x="4493299" y="1501881"/>
                  <a:pt x="4500874" y="1501881"/>
                </a:cubicBezTo>
                <a:close/>
                <a:moveTo>
                  <a:pt x="7284128" y="1501217"/>
                </a:moveTo>
                <a:cubicBezTo>
                  <a:pt x="7291703" y="1501217"/>
                  <a:pt x="7297844" y="1507358"/>
                  <a:pt x="7297844" y="1514933"/>
                </a:cubicBezTo>
                <a:cubicBezTo>
                  <a:pt x="7297844" y="1522508"/>
                  <a:pt x="7291703" y="1528649"/>
                  <a:pt x="7284128" y="1528649"/>
                </a:cubicBezTo>
                <a:cubicBezTo>
                  <a:pt x="7276553" y="1528649"/>
                  <a:pt x="7270412" y="1522508"/>
                  <a:pt x="7270412" y="1514933"/>
                </a:cubicBezTo>
                <a:cubicBezTo>
                  <a:pt x="7270412" y="1507358"/>
                  <a:pt x="7276553" y="1501217"/>
                  <a:pt x="7284128" y="1501217"/>
                </a:cubicBezTo>
                <a:close/>
                <a:moveTo>
                  <a:pt x="5421012" y="1501217"/>
                </a:moveTo>
                <a:cubicBezTo>
                  <a:pt x="5428587" y="1501217"/>
                  <a:pt x="5434728" y="1507358"/>
                  <a:pt x="5434728" y="1514933"/>
                </a:cubicBezTo>
                <a:cubicBezTo>
                  <a:pt x="5434728" y="1522508"/>
                  <a:pt x="5428587" y="1528649"/>
                  <a:pt x="5421012" y="1528649"/>
                </a:cubicBezTo>
                <a:cubicBezTo>
                  <a:pt x="5413437" y="1528649"/>
                  <a:pt x="5407296" y="1522508"/>
                  <a:pt x="5407296" y="1514933"/>
                </a:cubicBezTo>
                <a:cubicBezTo>
                  <a:pt x="5407296" y="1507358"/>
                  <a:pt x="5413437" y="1501217"/>
                  <a:pt x="5421012" y="1501217"/>
                </a:cubicBezTo>
                <a:close/>
                <a:moveTo>
                  <a:pt x="2522655" y="1501217"/>
                </a:moveTo>
                <a:cubicBezTo>
                  <a:pt x="2530233" y="1501217"/>
                  <a:pt x="2536376" y="1507358"/>
                  <a:pt x="2536376" y="1514933"/>
                </a:cubicBezTo>
                <a:cubicBezTo>
                  <a:pt x="2536376" y="1522508"/>
                  <a:pt x="2530233" y="1528649"/>
                  <a:pt x="2522655" y="1528649"/>
                </a:cubicBezTo>
                <a:cubicBezTo>
                  <a:pt x="2515083" y="1528649"/>
                  <a:pt x="2508941" y="1522508"/>
                  <a:pt x="2508941" y="1514933"/>
                </a:cubicBezTo>
                <a:cubicBezTo>
                  <a:pt x="2508941" y="1507358"/>
                  <a:pt x="2515083" y="1501217"/>
                  <a:pt x="2522655" y="1501217"/>
                </a:cubicBezTo>
                <a:close/>
                <a:moveTo>
                  <a:pt x="5142325" y="1500557"/>
                </a:moveTo>
                <a:cubicBezTo>
                  <a:pt x="5149900" y="1500557"/>
                  <a:pt x="5156041" y="1506698"/>
                  <a:pt x="5156041" y="1514273"/>
                </a:cubicBezTo>
                <a:cubicBezTo>
                  <a:pt x="5156041" y="1521848"/>
                  <a:pt x="5149900" y="1527989"/>
                  <a:pt x="5142325" y="1527989"/>
                </a:cubicBezTo>
                <a:cubicBezTo>
                  <a:pt x="5134750" y="1527989"/>
                  <a:pt x="5128609" y="1521848"/>
                  <a:pt x="5128609" y="1514273"/>
                </a:cubicBezTo>
                <a:cubicBezTo>
                  <a:pt x="5128609" y="1506698"/>
                  <a:pt x="5134750" y="1500557"/>
                  <a:pt x="5142325" y="1500557"/>
                </a:cubicBezTo>
                <a:close/>
                <a:moveTo>
                  <a:pt x="7338739" y="1500223"/>
                </a:moveTo>
                <a:cubicBezTo>
                  <a:pt x="7346314" y="1500223"/>
                  <a:pt x="7352455" y="1506364"/>
                  <a:pt x="7352455" y="1513939"/>
                </a:cubicBezTo>
                <a:cubicBezTo>
                  <a:pt x="7352455" y="1521514"/>
                  <a:pt x="7346314" y="1527655"/>
                  <a:pt x="7338739" y="1527655"/>
                </a:cubicBezTo>
                <a:cubicBezTo>
                  <a:pt x="7331164" y="1527655"/>
                  <a:pt x="7325023" y="1521514"/>
                  <a:pt x="7325023" y="1513939"/>
                </a:cubicBezTo>
                <a:cubicBezTo>
                  <a:pt x="7325023" y="1506364"/>
                  <a:pt x="7331164" y="1500223"/>
                  <a:pt x="7338739" y="1500223"/>
                </a:cubicBezTo>
                <a:close/>
                <a:moveTo>
                  <a:pt x="7393351" y="1499563"/>
                </a:moveTo>
                <a:cubicBezTo>
                  <a:pt x="7400926" y="1499563"/>
                  <a:pt x="7407067" y="1505704"/>
                  <a:pt x="7407067" y="1513279"/>
                </a:cubicBezTo>
                <a:cubicBezTo>
                  <a:pt x="7407067" y="1520854"/>
                  <a:pt x="7400926" y="1526995"/>
                  <a:pt x="7393351" y="1526995"/>
                </a:cubicBezTo>
                <a:cubicBezTo>
                  <a:pt x="7385776" y="1526995"/>
                  <a:pt x="7379635" y="1520854"/>
                  <a:pt x="7379635" y="1513279"/>
                </a:cubicBezTo>
                <a:cubicBezTo>
                  <a:pt x="7379635" y="1505704"/>
                  <a:pt x="7385776" y="1499563"/>
                  <a:pt x="7393351" y="1499563"/>
                </a:cubicBezTo>
                <a:close/>
                <a:moveTo>
                  <a:pt x="6179629" y="1499563"/>
                </a:moveTo>
                <a:cubicBezTo>
                  <a:pt x="6187204" y="1499563"/>
                  <a:pt x="6193345" y="1505704"/>
                  <a:pt x="6193345" y="1513279"/>
                </a:cubicBezTo>
                <a:cubicBezTo>
                  <a:pt x="6193345" y="1520854"/>
                  <a:pt x="6187204" y="1526995"/>
                  <a:pt x="6179629" y="1526995"/>
                </a:cubicBezTo>
                <a:cubicBezTo>
                  <a:pt x="6172054" y="1526995"/>
                  <a:pt x="6165913" y="1520854"/>
                  <a:pt x="6165913" y="1513279"/>
                </a:cubicBezTo>
                <a:cubicBezTo>
                  <a:pt x="6165913" y="1505704"/>
                  <a:pt x="6172054" y="1499563"/>
                  <a:pt x="6179629" y="1499563"/>
                </a:cubicBezTo>
                <a:close/>
                <a:moveTo>
                  <a:pt x="2413433" y="1499563"/>
                </a:moveTo>
                <a:cubicBezTo>
                  <a:pt x="2421009" y="1499563"/>
                  <a:pt x="2427145" y="1505704"/>
                  <a:pt x="2427145" y="1513279"/>
                </a:cubicBezTo>
                <a:cubicBezTo>
                  <a:pt x="2427145" y="1520854"/>
                  <a:pt x="2421009" y="1526995"/>
                  <a:pt x="2413433" y="1526995"/>
                </a:cubicBezTo>
                <a:cubicBezTo>
                  <a:pt x="2405860" y="1526995"/>
                  <a:pt x="2399716" y="1520854"/>
                  <a:pt x="2399716" y="1513279"/>
                </a:cubicBezTo>
                <a:cubicBezTo>
                  <a:pt x="2399716" y="1505704"/>
                  <a:pt x="2405860" y="1499563"/>
                  <a:pt x="2413433" y="1499563"/>
                </a:cubicBezTo>
                <a:close/>
                <a:moveTo>
                  <a:pt x="7447632" y="1498569"/>
                </a:moveTo>
                <a:cubicBezTo>
                  <a:pt x="7455207" y="1498569"/>
                  <a:pt x="7461348" y="1504710"/>
                  <a:pt x="7461348" y="1512285"/>
                </a:cubicBezTo>
                <a:cubicBezTo>
                  <a:pt x="7461348" y="1519860"/>
                  <a:pt x="7455207" y="1526001"/>
                  <a:pt x="7447632" y="1526001"/>
                </a:cubicBezTo>
                <a:cubicBezTo>
                  <a:pt x="7440057" y="1526001"/>
                  <a:pt x="7433916" y="1519860"/>
                  <a:pt x="7433916" y="1512285"/>
                </a:cubicBezTo>
                <a:cubicBezTo>
                  <a:pt x="7433916" y="1504710"/>
                  <a:pt x="7440057" y="1498569"/>
                  <a:pt x="7447632" y="1498569"/>
                </a:cubicBezTo>
                <a:close/>
                <a:moveTo>
                  <a:pt x="2304870" y="1497909"/>
                </a:moveTo>
                <a:cubicBezTo>
                  <a:pt x="2312447" y="1497909"/>
                  <a:pt x="2318586" y="1504050"/>
                  <a:pt x="2318586" y="1511625"/>
                </a:cubicBezTo>
                <a:cubicBezTo>
                  <a:pt x="2318586" y="1519200"/>
                  <a:pt x="2312447" y="1525341"/>
                  <a:pt x="2304870" y="1525341"/>
                </a:cubicBezTo>
                <a:cubicBezTo>
                  <a:pt x="2297294" y="1525341"/>
                  <a:pt x="2291153" y="1519200"/>
                  <a:pt x="2291153" y="1511625"/>
                </a:cubicBezTo>
                <a:cubicBezTo>
                  <a:pt x="2291153" y="1504050"/>
                  <a:pt x="2297294" y="1497909"/>
                  <a:pt x="2304870" y="1497909"/>
                </a:cubicBezTo>
                <a:close/>
                <a:moveTo>
                  <a:pt x="7501914" y="1497906"/>
                </a:moveTo>
                <a:cubicBezTo>
                  <a:pt x="7509489" y="1497906"/>
                  <a:pt x="7515630" y="1504047"/>
                  <a:pt x="7515630" y="1511622"/>
                </a:cubicBezTo>
                <a:cubicBezTo>
                  <a:pt x="7515630" y="1519197"/>
                  <a:pt x="7509489" y="1525338"/>
                  <a:pt x="7501914" y="1525338"/>
                </a:cubicBezTo>
                <a:cubicBezTo>
                  <a:pt x="7494339" y="1525338"/>
                  <a:pt x="7488198" y="1519197"/>
                  <a:pt x="7488198" y="1511622"/>
                </a:cubicBezTo>
                <a:cubicBezTo>
                  <a:pt x="7488198" y="1504047"/>
                  <a:pt x="7494339" y="1497906"/>
                  <a:pt x="7501914" y="1497906"/>
                </a:cubicBezTo>
                <a:close/>
                <a:moveTo>
                  <a:pt x="7556195" y="1497245"/>
                </a:moveTo>
                <a:cubicBezTo>
                  <a:pt x="7563770" y="1497245"/>
                  <a:pt x="7569911" y="1503386"/>
                  <a:pt x="7569911" y="1510961"/>
                </a:cubicBezTo>
                <a:cubicBezTo>
                  <a:pt x="7569911" y="1518536"/>
                  <a:pt x="7563770" y="1524677"/>
                  <a:pt x="7556195" y="1524677"/>
                </a:cubicBezTo>
                <a:cubicBezTo>
                  <a:pt x="7548620" y="1524677"/>
                  <a:pt x="7542479" y="1518536"/>
                  <a:pt x="7542479" y="1510961"/>
                </a:cubicBezTo>
                <a:cubicBezTo>
                  <a:pt x="7542479" y="1503386"/>
                  <a:pt x="7548620" y="1497245"/>
                  <a:pt x="7556195" y="1497245"/>
                </a:cubicBezTo>
                <a:close/>
                <a:moveTo>
                  <a:pt x="7610477" y="1496585"/>
                </a:moveTo>
                <a:cubicBezTo>
                  <a:pt x="7618052" y="1496585"/>
                  <a:pt x="7624193" y="1502726"/>
                  <a:pt x="7624193" y="1510301"/>
                </a:cubicBezTo>
                <a:cubicBezTo>
                  <a:pt x="7624193" y="1517876"/>
                  <a:pt x="7618052" y="1524017"/>
                  <a:pt x="7610477" y="1524017"/>
                </a:cubicBezTo>
                <a:cubicBezTo>
                  <a:pt x="7602902" y="1524017"/>
                  <a:pt x="7596761" y="1517876"/>
                  <a:pt x="7596761" y="1510301"/>
                </a:cubicBezTo>
                <a:cubicBezTo>
                  <a:pt x="7596761" y="1502726"/>
                  <a:pt x="7602902" y="1496585"/>
                  <a:pt x="7610477" y="1496585"/>
                </a:cubicBezTo>
                <a:close/>
                <a:moveTo>
                  <a:pt x="2196636" y="1496585"/>
                </a:moveTo>
                <a:cubicBezTo>
                  <a:pt x="2204215" y="1496585"/>
                  <a:pt x="2210350" y="1502726"/>
                  <a:pt x="2210350" y="1510301"/>
                </a:cubicBezTo>
                <a:cubicBezTo>
                  <a:pt x="2210350" y="1517876"/>
                  <a:pt x="2204215" y="1524017"/>
                  <a:pt x="2196636" y="1524017"/>
                </a:cubicBezTo>
                <a:cubicBezTo>
                  <a:pt x="2189063" y="1524017"/>
                  <a:pt x="2182925" y="1517876"/>
                  <a:pt x="2182925" y="1510301"/>
                </a:cubicBezTo>
                <a:cubicBezTo>
                  <a:pt x="2182925" y="1502726"/>
                  <a:pt x="2189063" y="1496585"/>
                  <a:pt x="2196636" y="1496585"/>
                </a:cubicBezTo>
                <a:close/>
                <a:moveTo>
                  <a:pt x="7664428" y="1495921"/>
                </a:moveTo>
                <a:cubicBezTo>
                  <a:pt x="7672003" y="1495921"/>
                  <a:pt x="7678144" y="1502062"/>
                  <a:pt x="7678144" y="1509637"/>
                </a:cubicBezTo>
                <a:cubicBezTo>
                  <a:pt x="7678144" y="1517212"/>
                  <a:pt x="7672003" y="1523353"/>
                  <a:pt x="7664428" y="1523353"/>
                </a:cubicBezTo>
                <a:cubicBezTo>
                  <a:pt x="7656853" y="1523353"/>
                  <a:pt x="7650712" y="1517212"/>
                  <a:pt x="7650712" y="1509637"/>
                </a:cubicBezTo>
                <a:cubicBezTo>
                  <a:pt x="7650712" y="1502062"/>
                  <a:pt x="7656853" y="1495921"/>
                  <a:pt x="7664428" y="1495921"/>
                </a:cubicBezTo>
                <a:close/>
                <a:moveTo>
                  <a:pt x="6239870" y="1495591"/>
                </a:moveTo>
                <a:cubicBezTo>
                  <a:pt x="6247445" y="1495591"/>
                  <a:pt x="6253586" y="1501732"/>
                  <a:pt x="6253586" y="1509307"/>
                </a:cubicBezTo>
                <a:cubicBezTo>
                  <a:pt x="6253586" y="1516882"/>
                  <a:pt x="6247445" y="1523023"/>
                  <a:pt x="6239870" y="1523023"/>
                </a:cubicBezTo>
                <a:cubicBezTo>
                  <a:pt x="6232295" y="1523023"/>
                  <a:pt x="6226154" y="1516882"/>
                  <a:pt x="6226154" y="1509307"/>
                </a:cubicBezTo>
                <a:cubicBezTo>
                  <a:pt x="6226154" y="1501732"/>
                  <a:pt x="6232295" y="1495591"/>
                  <a:pt x="6239870" y="1495591"/>
                </a:cubicBezTo>
                <a:close/>
                <a:moveTo>
                  <a:pt x="7718046" y="1495261"/>
                </a:moveTo>
                <a:cubicBezTo>
                  <a:pt x="7725621" y="1495261"/>
                  <a:pt x="7731762" y="1501402"/>
                  <a:pt x="7731762" y="1508977"/>
                </a:cubicBezTo>
                <a:cubicBezTo>
                  <a:pt x="7731762" y="1516552"/>
                  <a:pt x="7725621" y="1522693"/>
                  <a:pt x="7718046" y="1522693"/>
                </a:cubicBezTo>
                <a:cubicBezTo>
                  <a:pt x="7710471" y="1522693"/>
                  <a:pt x="7704330" y="1516552"/>
                  <a:pt x="7704330" y="1508977"/>
                </a:cubicBezTo>
                <a:cubicBezTo>
                  <a:pt x="7704330" y="1501402"/>
                  <a:pt x="7710471" y="1495261"/>
                  <a:pt x="7718046" y="1495261"/>
                </a:cubicBezTo>
                <a:close/>
                <a:moveTo>
                  <a:pt x="2088734" y="1495261"/>
                </a:moveTo>
                <a:cubicBezTo>
                  <a:pt x="2096311" y="1495261"/>
                  <a:pt x="2102452" y="1501402"/>
                  <a:pt x="2102452" y="1508977"/>
                </a:cubicBezTo>
                <a:cubicBezTo>
                  <a:pt x="2102452" y="1516552"/>
                  <a:pt x="2096311" y="1522693"/>
                  <a:pt x="2088734" y="1522693"/>
                </a:cubicBezTo>
                <a:cubicBezTo>
                  <a:pt x="2081162" y="1522693"/>
                  <a:pt x="2075019" y="1516552"/>
                  <a:pt x="2075019" y="1508977"/>
                </a:cubicBezTo>
                <a:cubicBezTo>
                  <a:pt x="2075019" y="1501402"/>
                  <a:pt x="2081162" y="1495261"/>
                  <a:pt x="2088734" y="1495261"/>
                </a:cubicBezTo>
                <a:close/>
                <a:moveTo>
                  <a:pt x="7771997" y="1494928"/>
                </a:moveTo>
                <a:cubicBezTo>
                  <a:pt x="7779572" y="1494928"/>
                  <a:pt x="7785713" y="1501069"/>
                  <a:pt x="7785713" y="1508644"/>
                </a:cubicBezTo>
                <a:cubicBezTo>
                  <a:pt x="7785713" y="1516219"/>
                  <a:pt x="7779572" y="1522360"/>
                  <a:pt x="7771997" y="1522360"/>
                </a:cubicBezTo>
                <a:cubicBezTo>
                  <a:pt x="7764422" y="1522360"/>
                  <a:pt x="7758281" y="1516219"/>
                  <a:pt x="7758281" y="1508644"/>
                </a:cubicBezTo>
                <a:cubicBezTo>
                  <a:pt x="7758281" y="1501069"/>
                  <a:pt x="7764422" y="1494928"/>
                  <a:pt x="7771997" y="1494928"/>
                </a:cubicBezTo>
                <a:close/>
                <a:moveTo>
                  <a:pt x="5601401" y="1494928"/>
                </a:moveTo>
                <a:cubicBezTo>
                  <a:pt x="5608976" y="1494928"/>
                  <a:pt x="5615117" y="1501069"/>
                  <a:pt x="5615117" y="1508644"/>
                </a:cubicBezTo>
                <a:cubicBezTo>
                  <a:pt x="5615117" y="1516219"/>
                  <a:pt x="5608976" y="1522360"/>
                  <a:pt x="5601401" y="1522360"/>
                </a:cubicBezTo>
                <a:cubicBezTo>
                  <a:pt x="5593826" y="1522360"/>
                  <a:pt x="5587685" y="1516219"/>
                  <a:pt x="5587685" y="1508644"/>
                </a:cubicBezTo>
                <a:cubicBezTo>
                  <a:pt x="5587685" y="1501069"/>
                  <a:pt x="5593826" y="1494928"/>
                  <a:pt x="5601401" y="1494928"/>
                </a:cubicBezTo>
                <a:close/>
                <a:moveTo>
                  <a:pt x="7825619" y="1494267"/>
                </a:moveTo>
                <a:cubicBezTo>
                  <a:pt x="7833194" y="1494267"/>
                  <a:pt x="7839335" y="1500408"/>
                  <a:pt x="7839335" y="1507983"/>
                </a:cubicBezTo>
                <a:cubicBezTo>
                  <a:pt x="7839335" y="1515558"/>
                  <a:pt x="7833194" y="1521699"/>
                  <a:pt x="7825619" y="1521699"/>
                </a:cubicBezTo>
                <a:cubicBezTo>
                  <a:pt x="7818044" y="1521699"/>
                  <a:pt x="7811903" y="1515558"/>
                  <a:pt x="7811903" y="1507983"/>
                </a:cubicBezTo>
                <a:cubicBezTo>
                  <a:pt x="7811903" y="1500408"/>
                  <a:pt x="7818044" y="1494267"/>
                  <a:pt x="7825619" y="1494267"/>
                </a:cubicBezTo>
                <a:close/>
                <a:moveTo>
                  <a:pt x="5836729" y="1494267"/>
                </a:moveTo>
                <a:cubicBezTo>
                  <a:pt x="5844304" y="1494267"/>
                  <a:pt x="5850445" y="1500408"/>
                  <a:pt x="5850445" y="1507983"/>
                </a:cubicBezTo>
                <a:cubicBezTo>
                  <a:pt x="5850445" y="1515558"/>
                  <a:pt x="5844304" y="1521699"/>
                  <a:pt x="5836729" y="1521699"/>
                </a:cubicBezTo>
                <a:cubicBezTo>
                  <a:pt x="5829154" y="1521699"/>
                  <a:pt x="5823013" y="1515558"/>
                  <a:pt x="5823013" y="1507983"/>
                </a:cubicBezTo>
                <a:cubicBezTo>
                  <a:pt x="5823013" y="1500408"/>
                  <a:pt x="5829154" y="1494267"/>
                  <a:pt x="5836729" y="1494267"/>
                </a:cubicBezTo>
                <a:close/>
                <a:moveTo>
                  <a:pt x="1981162" y="1494267"/>
                </a:moveTo>
                <a:cubicBezTo>
                  <a:pt x="1988741" y="1494267"/>
                  <a:pt x="1994877" y="1500408"/>
                  <a:pt x="1994877" y="1507983"/>
                </a:cubicBezTo>
                <a:cubicBezTo>
                  <a:pt x="1994877" y="1515558"/>
                  <a:pt x="1988741" y="1521699"/>
                  <a:pt x="1981162" y="1521699"/>
                </a:cubicBezTo>
                <a:cubicBezTo>
                  <a:pt x="1973589" y="1521699"/>
                  <a:pt x="1967446" y="1515558"/>
                  <a:pt x="1967446" y="1507983"/>
                </a:cubicBezTo>
                <a:cubicBezTo>
                  <a:pt x="1967446" y="1500408"/>
                  <a:pt x="1973589" y="1494267"/>
                  <a:pt x="1981162" y="1494267"/>
                </a:cubicBezTo>
                <a:close/>
                <a:moveTo>
                  <a:pt x="7879236" y="1493604"/>
                </a:moveTo>
                <a:cubicBezTo>
                  <a:pt x="7886811" y="1493604"/>
                  <a:pt x="7892952" y="1499745"/>
                  <a:pt x="7892952" y="1507320"/>
                </a:cubicBezTo>
                <a:cubicBezTo>
                  <a:pt x="7892952" y="1514895"/>
                  <a:pt x="7886811" y="1521036"/>
                  <a:pt x="7879236" y="1521036"/>
                </a:cubicBezTo>
                <a:cubicBezTo>
                  <a:pt x="7871661" y="1521036"/>
                  <a:pt x="7865520" y="1514895"/>
                  <a:pt x="7865520" y="1507320"/>
                </a:cubicBezTo>
                <a:cubicBezTo>
                  <a:pt x="7865520" y="1499745"/>
                  <a:pt x="7871661" y="1493604"/>
                  <a:pt x="7879236" y="1493604"/>
                </a:cubicBezTo>
                <a:close/>
                <a:moveTo>
                  <a:pt x="7932854" y="1493273"/>
                </a:moveTo>
                <a:cubicBezTo>
                  <a:pt x="7940429" y="1493273"/>
                  <a:pt x="7946570" y="1499414"/>
                  <a:pt x="7946570" y="1506989"/>
                </a:cubicBezTo>
                <a:cubicBezTo>
                  <a:pt x="7946570" y="1514564"/>
                  <a:pt x="7940429" y="1520705"/>
                  <a:pt x="7932854" y="1520705"/>
                </a:cubicBezTo>
                <a:cubicBezTo>
                  <a:pt x="7925279" y="1520705"/>
                  <a:pt x="7919138" y="1514564"/>
                  <a:pt x="7919138" y="1506989"/>
                </a:cubicBezTo>
                <a:cubicBezTo>
                  <a:pt x="7919138" y="1499414"/>
                  <a:pt x="7925279" y="1493273"/>
                  <a:pt x="7932854" y="1493273"/>
                </a:cubicBezTo>
                <a:close/>
                <a:moveTo>
                  <a:pt x="1873927" y="1493273"/>
                </a:moveTo>
                <a:cubicBezTo>
                  <a:pt x="1881500" y="1493273"/>
                  <a:pt x="1887645" y="1499414"/>
                  <a:pt x="1887645" y="1506989"/>
                </a:cubicBezTo>
                <a:cubicBezTo>
                  <a:pt x="1887645" y="1514564"/>
                  <a:pt x="1881500" y="1520705"/>
                  <a:pt x="1873927" y="1520705"/>
                </a:cubicBezTo>
                <a:cubicBezTo>
                  <a:pt x="1866347" y="1520705"/>
                  <a:pt x="1860208" y="1514564"/>
                  <a:pt x="1860208" y="1506989"/>
                </a:cubicBezTo>
                <a:cubicBezTo>
                  <a:pt x="1860208" y="1499414"/>
                  <a:pt x="1866347" y="1493273"/>
                  <a:pt x="1873927" y="1493273"/>
                </a:cubicBezTo>
                <a:close/>
                <a:moveTo>
                  <a:pt x="7986476" y="1492943"/>
                </a:moveTo>
                <a:cubicBezTo>
                  <a:pt x="7994051" y="1492943"/>
                  <a:pt x="8000192" y="1499084"/>
                  <a:pt x="8000192" y="1506659"/>
                </a:cubicBezTo>
                <a:cubicBezTo>
                  <a:pt x="8000192" y="1514234"/>
                  <a:pt x="7994051" y="1520375"/>
                  <a:pt x="7986476" y="1520375"/>
                </a:cubicBezTo>
                <a:cubicBezTo>
                  <a:pt x="7978901" y="1520375"/>
                  <a:pt x="7972760" y="1514234"/>
                  <a:pt x="7972760" y="1506659"/>
                </a:cubicBezTo>
                <a:cubicBezTo>
                  <a:pt x="7972760" y="1499084"/>
                  <a:pt x="7978901" y="1492943"/>
                  <a:pt x="7986476" y="1492943"/>
                </a:cubicBezTo>
                <a:close/>
                <a:moveTo>
                  <a:pt x="8039763" y="1492280"/>
                </a:moveTo>
                <a:cubicBezTo>
                  <a:pt x="8047338" y="1492280"/>
                  <a:pt x="8053479" y="1498421"/>
                  <a:pt x="8053479" y="1505996"/>
                </a:cubicBezTo>
                <a:cubicBezTo>
                  <a:pt x="8053479" y="1513571"/>
                  <a:pt x="8047338" y="1519712"/>
                  <a:pt x="8039763" y="1519712"/>
                </a:cubicBezTo>
                <a:cubicBezTo>
                  <a:pt x="8032188" y="1519712"/>
                  <a:pt x="8026047" y="1513571"/>
                  <a:pt x="8026047" y="1505996"/>
                </a:cubicBezTo>
                <a:cubicBezTo>
                  <a:pt x="8026047" y="1498421"/>
                  <a:pt x="8032188" y="1492280"/>
                  <a:pt x="8039763" y="1492280"/>
                </a:cubicBezTo>
                <a:close/>
                <a:moveTo>
                  <a:pt x="1767012" y="1492280"/>
                </a:moveTo>
                <a:cubicBezTo>
                  <a:pt x="1774590" y="1492280"/>
                  <a:pt x="1780734" y="1498421"/>
                  <a:pt x="1780734" y="1505996"/>
                </a:cubicBezTo>
                <a:cubicBezTo>
                  <a:pt x="1780734" y="1513571"/>
                  <a:pt x="1774590" y="1519712"/>
                  <a:pt x="1767012" y="1519712"/>
                </a:cubicBezTo>
                <a:cubicBezTo>
                  <a:pt x="1759437" y="1519712"/>
                  <a:pt x="1753297" y="1513571"/>
                  <a:pt x="1753297" y="1505996"/>
                </a:cubicBezTo>
                <a:cubicBezTo>
                  <a:pt x="1753297" y="1498421"/>
                  <a:pt x="1759437" y="1492280"/>
                  <a:pt x="1767012" y="1492280"/>
                </a:cubicBezTo>
                <a:close/>
                <a:moveTo>
                  <a:pt x="8093054" y="1491950"/>
                </a:moveTo>
                <a:cubicBezTo>
                  <a:pt x="8100629" y="1491950"/>
                  <a:pt x="8106770" y="1498091"/>
                  <a:pt x="8106770" y="1505666"/>
                </a:cubicBezTo>
                <a:cubicBezTo>
                  <a:pt x="8106770" y="1513241"/>
                  <a:pt x="8100629" y="1519382"/>
                  <a:pt x="8093054" y="1519382"/>
                </a:cubicBezTo>
                <a:cubicBezTo>
                  <a:pt x="8085479" y="1519382"/>
                  <a:pt x="8079338" y="1513241"/>
                  <a:pt x="8079338" y="1505666"/>
                </a:cubicBezTo>
                <a:cubicBezTo>
                  <a:pt x="8079338" y="1498091"/>
                  <a:pt x="8085479" y="1491950"/>
                  <a:pt x="8093054" y="1491950"/>
                </a:cubicBezTo>
                <a:close/>
                <a:moveTo>
                  <a:pt x="8146342" y="1491619"/>
                </a:moveTo>
                <a:cubicBezTo>
                  <a:pt x="8153917" y="1491619"/>
                  <a:pt x="8160058" y="1497760"/>
                  <a:pt x="8160058" y="1505335"/>
                </a:cubicBezTo>
                <a:cubicBezTo>
                  <a:pt x="8160058" y="1512910"/>
                  <a:pt x="8153917" y="1519051"/>
                  <a:pt x="8146342" y="1519051"/>
                </a:cubicBezTo>
                <a:cubicBezTo>
                  <a:pt x="8138767" y="1519051"/>
                  <a:pt x="8132626" y="1512910"/>
                  <a:pt x="8132626" y="1505335"/>
                </a:cubicBezTo>
                <a:cubicBezTo>
                  <a:pt x="8132626" y="1497760"/>
                  <a:pt x="8138767" y="1491619"/>
                  <a:pt x="8146342" y="1491619"/>
                </a:cubicBezTo>
                <a:close/>
                <a:moveTo>
                  <a:pt x="6299777" y="1491619"/>
                </a:moveTo>
                <a:cubicBezTo>
                  <a:pt x="6307352" y="1491619"/>
                  <a:pt x="6313493" y="1497760"/>
                  <a:pt x="6313493" y="1505335"/>
                </a:cubicBezTo>
                <a:cubicBezTo>
                  <a:pt x="6313493" y="1512910"/>
                  <a:pt x="6307352" y="1519051"/>
                  <a:pt x="6299777" y="1519051"/>
                </a:cubicBezTo>
                <a:cubicBezTo>
                  <a:pt x="6292202" y="1519051"/>
                  <a:pt x="6286061" y="1512910"/>
                  <a:pt x="6286061" y="1505335"/>
                </a:cubicBezTo>
                <a:cubicBezTo>
                  <a:pt x="6286061" y="1497760"/>
                  <a:pt x="6292202" y="1491619"/>
                  <a:pt x="6299777" y="1491619"/>
                </a:cubicBezTo>
                <a:close/>
                <a:moveTo>
                  <a:pt x="3031966" y="1491619"/>
                </a:moveTo>
                <a:cubicBezTo>
                  <a:pt x="3039541" y="1491619"/>
                  <a:pt x="3045682" y="1497760"/>
                  <a:pt x="3045682" y="1505335"/>
                </a:cubicBezTo>
                <a:cubicBezTo>
                  <a:pt x="3045682" y="1512910"/>
                  <a:pt x="3039541" y="1519051"/>
                  <a:pt x="3031966" y="1519051"/>
                </a:cubicBezTo>
                <a:cubicBezTo>
                  <a:pt x="3024391" y="1519051"/>
                  <a:pt x="3018250" y="1512910"/>
                  <a:pt x="3018250" y="1505335"/>
                </a:cubicBezTo>
                <a:cubicBezTo>
                  <a:pt x="3018250" y="1497760"/>
                  <a:pt x="3024391" y="1491619"/>
                  <a:pt x="3031966" y="1491619"/>
                </a:cubicBezTo>
                <a:close/>
                <a:moveTo>
                  <a:pt x="1660438" y="1491619"/>
                </a:moveTo>
                <a:cubicBezTo>
                  <a:pt x="1668014" y="1491619"/>
                  <a:pt x="1674158" y="1497760"/>
                  <a:pt x="1674158" y="1505335"/>
                </a:cubicBezTo>
                <a:cubicBezTo>
                  <a:pt x="1674158" y="1512910"/>
                  <a:pt x="1668014" y="1519051"/>
                  <a:pt x="1660438" y="1519051"/>
                </a:cubicBezTo>
                <a:cubicBezTo>
                  <a:pt x="1652862" y="1519051"/>
                  <a:pt x="1646721" y="1512910"/>
                  <a:pt x="1646721" y="1505335"/>
                </a:cubicBezTo>
                <a:cubicBezTo>
                  <a:pt x="1646721" y="1497760"/>
                  <a:pt x="1652862" y="1491619"/>
                  <a:pt x="1660438" y="1491619"/>
                </a:cubicBezTo>
                <a:close/>
                <a:moveTo>
                  <a:pt x="8199630" y="1491289"/>
                </a:moveTo>
                <a:cubicBezTo>
                  <a:pt x="8207205" y="1491289"/>
                  <a:pt x="8213346" y="1497430"/>
                  <a:pt x="8213346" y="1505005"/>
                </a:cubicBezTo>
                <a:cubicBezTo>
                  <a:pt x="8213346" y="1512580"/>
                  <a:pt x="8207205" y="1518721"/>
                  <a:pt x="8199630" y="1518721"/>
                </a:cubicBezTo>
                <a:cubicBezTo>
                  <a:pt x="8192055" y="1518721"/>
                  <a:pt x="8185914" y="1512580"/>
                  <a:pt x="8185914" y="1505005"/>
                </a:cubicBezTo>
                <a:cubicBezTo>
                  <a:pt x="8185914" y="1497430"/>
                  <a:pt x="8192055" y="1491289"/>
                  <a:pt x="8199630" y="1491289"/>
                </a:cubicBezTo>
                <a:close/>
                <a:moveTo>
                  <a:pt x="8252917" y="1490626"/>
                </a:moveTo>
                <a:cubicBezTo>
                  <a:pt x="8260492" y="1490626"/>
                  <a:pt x="8266633" y="1496767"/>
                  <a:pt x="8266633" y="1504342"/>
                </a:cubicBezTo>
                <a:cubicBezTo>
                  <a:pt x="8266633" y="1511917"/>
                  <a:pt x="8260492" y="1518058"/>
                  <a:pt x="8252917" y="1518058"/>
                </a:cubicBezTo>
                <a:cubicBezTo>
                  <a:pt x="8245342" y="1518058"/>
                  <a:pt x="8239201" y="1511917"/>
                  <a:pt x="8239201" y="1504342"/>
                </a:cubicBezTo>
                <a:cubicBezTo>
                  <a:pt x="8239201" y="1496767"/>
                  <a:pt x="8245342" y="1490626"/>
                  <a:pt x="8252917" y="1490626"/>
                </a:cubicBezTo>
                <a:close/>
                <a:moveTo>
                  <a:pt x="1554192" y="1490626"/>
                </a:moveTo>
                <a:cubicBezTo>
                  <a:pt x="1561770" y="1490626"/>
                  <a:pt x="1567915" y="1496767"/>
                  <a:pt x="1567915" y="1504342"/>
                </a:cubicBezTo>
                <a:cubicBezTo>
                  <a:pt x="1567915" y="1511917"/>
                  <a:pt x="1561770" y="1518058"/>
                  <a:pt x="1554192" y="1518058"/>
                </a:cubicBezTo>
                <a:cubicBezTo>
                  <a:pt x="1546622" y="1518058"/>
                  <a:pt x="1540480" y="1511917"/>
                  <a:pt x="1540480" y="1504342"/>
                </a:cubicBezTo>
                <a:cubicBezTo>
                  <a:pt x="1540480" y="1496767"/>
                  <a:pt x="1546622" y="1490626"/>
                  <a:pt x="1554192" y="1490626"/>
                </a:cubicBezTo>
                <a:close/>
                <a:moveTo>
                  <a:pt x="8305875" y="1490295"/>
                </a:moveTo>
                <a:cubicBezTo>
                  <a:pt x="8313450" y="1490295"/>
                  <a:pt x="8319591" y="1496436"/>
                  <a:pt x="8319591" y="1504011"/>
                </a:cubicBezTo>
                <a:cubicBezTo>
                  <a:pt x="8319591" y="1511586"/>
                  <a:pt x="8313450" y="1517727"/>
                  <a:pt x="8305875" y="1517727"/>
                </a:cubicBezTo>
                <a:cubicBezTo>
                  <a:pt x="8298300" y="1517727"/>
                  <a:pt x="8292159" y="1511586"/>
                  <a:pt x="8292159" y="1504011"/>
                </a:cubicBezTo>
                <a:cubicBezTo>
                  <a:pt x="8292159" y="1496436"/>
                  <a:pt x="8298300" y="1490295"/>
                  <a:pt x="8305875" y="1490295"/>
                </a:cubicBezTo>
                <a:close/>
                <a:moveTo>
                  <a:pt x="5097311" y="1490295"/>
                </a:moveTo>
                <a:cubicBezTo>
                  <a:pt x="5104886" y="1490295"/>
                  <a:pt x="5111027" y="1496436"/>
                  <a:pt x="5111027" y="1504011"/>
                </a:cubicBezTo>
                <a:cubicBezTo>
                  <a:pt x="5111027" y="1511586"/>
                  <a:pt x="5104886" y="1517727"/>
                  <a:pt x="5097311" y="1517727"/>
                </a:cubicBezTo>
                <a:cubicBezTo>
                  <a:pt x="5089736" y="1517727"/>
                  <a:pt x="5083595" y="1511586"/>
                  <a:pt x="5083595" y="1504011"/>
                </a:cubicBezTo>
                <a:cubicBezTo>
                  <a:pt x="5083595" y="1496436"/>
                  <a:pt x="5089736" y="1490295"/>
                  <a:pt x="5097311" y="1490295"/>
                </a:cubicBezTo>
                <a:close/>
                <a:moveTo>
                  <a:pt x="4405881" y="1490295"/>
                </a:moveTo>
                <a:cubicBezTo>
                  <a:pt x="4413456" y="1490295"/>
                  <a:pt x="4419597" y="1496436"/>
                  <a:pt x="4419597" y="1504011"/>
                </a:cubicBezTo>
                <a:cubicBezTo>
                  <a:pt x="4419597" y="1511586"/>
                  <a:pt x="4413456" y="1517727"/>
                  <a:pt x="4405881" y="1517727"/>
                </a:cubicBezTo>
                <a:cubicBezTo>
                  <a:pt x="4398306" y="1517727"/>
                  <a:pt x="4392165" y="1511586"/>
                  <a:pt x="4392165" y="1504011"/>
                </a:cubicBezTo>
                <a:cubicBezTo>
                  <a:pt x="4392165" y="1496436"/>
                  <a:pt x="4398306" y="1490295"/>
                  <a:pt x="4405881" y="1490295"/>
                </a:cubicBezTo>
                <a:close/>
                <a:moveTo>
                  <a:pt x="8359163" y="1489965"/>
                </a:moveTo>
                <a:cubicBezTo>
                  <a:pt x="8366738" y="1489965"/>
                  <a:pt x="8372879" y="1496106"/>
                  <a:pt x="8372879" y="1503681"/>
                </a:cubicBezTo>
                <a:cubicBezTo>
                  <a:pt x="8372879" y="1511256"/>
                  <a:pt x="8366738" y="1517397"/>
                  <a:pt x="8359163" y="1517397"/>
                </a:cubicBezTo>
                <a:cubicBezTo>
                  <a:pt x="8351588" y="1517397"/>
                  <a:pt x="8345447" y="1511256"/>
                  <a:pt x="8345447" y="1503681"/>
                </a:cubicBezTo>
                <a:cubicBezTo>
                  <a:pt x="8345447" y="1496106"/>
                  <a:pt x="8351588" y="1489965"/>
                  <a:pt x="8359163" y="1489965"/>
                </a:cubicBezTo>
                <a:close/>
                <a:moveTo>
                  <a:pt x="1447943" y="1489965"/>
                </a:moveTo>
                <a:cubicBezTo>
                  <a:pt x="1455522" y="1489965"/>
                  <a:pt x="1461661" y="1496106"/>
                  <a:pt x="1461661" y="1503681"/>
                </a:cubicBezTo>
                <a:cubicBezTo>
                  <a:pt x="1461661" y="1511256"/>
                  <a:pt x="1455522" y="1517397"/>
                  <a:pt x="1447943" y="1517397"/>
                </a:cubicBezTo>
                <a:cubicBezTo>
                  <a:pt x="1440373" y="1517397"/>
                  <a:pt x="1434229" y="1511256"/>
                  <a:pt x="1434229" y="1503681"/>
                </a:cubicBezTo>
                <a:cubicBezTo>
                  <a:pt x="1434229" y="1496106"/>
                  <a:pt x="1440373" y="1489965"/>
                  <a:pt x="1447943" y="1489965"/>
                </a:cubicBezTo>
                <a:close/>
                <a:moveTo>
                  <a:pt x="8412124" y="1489632"/>
                </a:moveTo>
                <a:cubicBezTo>
                  <a:pt x="8419699" y="1489632"/>
                  <a:pt x="8425840" y="1495773"/>
                  <a:pt x="8425840" y="1503348"/>
                </a:cubicBezTo>
                <a:cubicBezTo>
                  <a:pt x="8425840" y="1510923"/>
                  <a:pt x="8419699" y="1517064"/>
                  <a:pt x="8412124" y="1517064"/>
                </a:cubicBezTo>
                <a:cubicBezTo>
                  <a:pt x="8404549" y="1517064"/>
                  <a:pt x="8398408" y="1510923"/>
                  <a:pt x="8398408" y="1503348"/>
                </a:cubicBezTo>
                <a:cubicBezTo>
                  <a:pt x="8398408" y="1495773"/>
                  <a:pt x="8404549" y="1489632"/>
                  <a:pt x="8412124" y="1489632"/>
                </a:cubicBezTo>
                <a:close/>
                <a:moveTo>
                  <a:pt x="1342032" y="1489302"/>
                </a:moveTo>
                <a:cubicBezTo>
                  <a:pt x="1349607" y="1489302"/>
                  <a:pt x="1355743" y="1495443"/>
                  <a:pt x="1355743" y="1503018"/>
                </a:cubicBezTo>
                <a:cubicBezTo>
                  <a:pt x="1355743" y="1510593"/>
                  <a:pt x="1349607" y="1516734"/>
                  <a:pt x="1342032" y="1516734"/>
                </a:cubicBezTo>
                <a:cubicBezTo>
                  <a:pt x="1334463" y="1516734"/>
                  <a:pt x="1328315" y="1510593"/>
                  <a:pt x="1328315" y="1503018"/>
                </a:cubicBezTo>
                <a:cubicBezTo>
                  <a:pt x="1328315" y="1495443"/>
                  <a:pt x="1334463" y="1489302"/>
                  <a:pt x="1342032" y="1489302"/>
                </a:cubicBezTo>
                <a:close/>
                <a:moveTo>
                  <a:pt x="1236115" y="1488972"/>
                </a:moveTo>
                <a:cubicBezTo>
                  <a:pt x="1243692" y="1488972"/>
                  <a:pt x="1249830" y="1495113"/>
                  <a:pt x="1249830" y="1502688"/>
                </a:cubicBezTo>
                <a:cubicBezTo>
                  <a:pt x="1249830" y="1510263"/>
                  <a:pt x="1243692" y="1516404"/>
                  <a:pt x="1236115" y="1516404"/>
                </a:cubicBezTo>
                <a:cubicBezTo>
                  <a:pt x="1228541" y="1516404"/>
                  <a:pt x="1222400" y="1510263"/>
                  <a:pt x="1222400" y="1502688"/>
                </a:cubicBezTo>
                <a:cubicBezTo>
                  <a:pt x="1222400" y="1495113"/>
                  <a:pt x="1228541" y="1488972"/>
                  <a:pt x="1236115" y="1488972"/>
                </a:cubicBezTo>
                <a:close/>
                <a:moveTo>
                  <a:pt x="6359024" y="1488308"/>
                </a:moveTo>
                <a:cubicBezTo>
                  <a:pt x="6366599" y="1488308"/>
                  <a:pt x="6372740" y="1494449"/>
                  <a:pt x="6372740" y="1502024"/>
                </a:cubicBezTo>
                <a:cubicBezTo>
                  <a:pt x="6372740" y="1509599"/>
                  <a:pt x="6366599" y="1515740"/>
                  <a:pt x="6359024" y="1515740"/>
                </a:cubicBezTo>
                <a:cubicBezTo>
                  <a:pt x="6351449" y="1515740"/>
                  <a:pt x="6345308" y="1509599"/>
                  <a:pt x="6345308" y="1502024"/>
                </a:cubicBezTo>
                <a:cubicBezTo>
                  <a:pt x="6345308" y="1494449"/>
                  <a:pt x="6351449" y="1488308"/>
                  <a:pt x="6359024" y="1488308"/>
                </a:cubicBezTo>
                <a:close/>
                <a:moveTo>
                  <a:pt x="2919505" y="1488308"/>
                </a:moveTo>
                <a:cubicBezTo>
                  <a:pt x="2927088" y="1488308"/>
                  <a:pt x="2933225" y="1494449"/>
                  <a:pt x="2933225" y="1502024"/>
                </a:cubicBezTo>
                <a:cubicBezTo>
                  <a:pt x="2933225" y="1509599"/>
                  <a:pt x="2927088" y="1515740"/>
                  <a:pt x="2919505" y="1515740"/>
                </a:cubicBezTo>
                <a:cubicBezTo>
                  <a:pt x="2911934" y="1515740"/>
                  <a:pt x="2905796" y="1509599"/>
                  <a:pt x="2905796" y="1502024"/>
                </a:cubicBezTo>
                <a:cubicBezTo>
                  <a:pt x="2905796" y="1494449"/>
                  <a:pt x="2911934" y="1488308"/>
                  <a:pt x="2919505" y="1488308"/>
                </a:cubicBezTo>
                <a:close/>
                <a:moveTo>
                  <a:pt x="1130533" y="1488308"/>
                </a:moveTo>
                <a:cubicBezTo>
                  <a:pt x="1138108" y="1488308"/>
                  <a:pt x="1144245" y="1494449"/>
                  <a:pt x="1144245" y="1502024"/>
                </a:cubicBezTo>
                <a:cubicBezTo>
                  <a:pt x="1144245" y="1509599"/>
                  <a:pt x="1138108" y="1515740"/>
                  <a:pt x="1130533" y="1515740"/>
                </a:cubicBezTo>
                <a:cubicBezTo>
                  <a:pt x="1122957" y="1515740"/>
                  <a:pt x="1116815" y="1509599"/>
                  <a:pt x="1116815" y="1502024"/>
                </a:cubicBezTo>
                <a:cubicBezTo>
                  <a:pt x="1116815" y="1494449"/>
                  <a:pt x="1122957" y="1488308"/>
                  <a:pt x="1130533" y="1488308"/>
                </a:cubicBezTo>
                <a:close/>
                <a:moveTo>
                  <a:pt x="8781833" y="1487978"/>
                </a:moveTo>
                <a:cubicBezTo>
                  <a:pt x="8789408" y="1487978"/>
                  <a:pt x="8795549" y="1494119"/>
                  <a:pt x="8795549" y="1501694"/>
                </a:cubicBezTo>
                <a:cubicBezTo>
                  <a:pt x="8795549" y="1509269"/>
                  <a:pt x="8789408" y="1515410"/>
                  <a:pt x="8781833" y="1515410"/>
                </a:cubicBezTo>
                <a:cubicBezTo>
                  <a:pt x="8774258" y="1515410"/>
                  <a:pt x="8768117" y="1509269"/>
                  <a:pt x="8768117" y="1501694"/>
                </a:cubicBezTo>
                <a:cubicBezTo>
                  <a:pt x="8768117" y="1494119"/>
                  <a:pt x="8774258" y="1487978"/>
                  <a:pt x="8781833" y="1487978"/>
                </a:cubicBezTo>
                <a:close/>
                <a:moveTo>
                  <a:pt x="1024947" y="1487978"/>
                </a:moveTo>
                <a:cubicBezTo>
                  <a:pt x="1032525" y="1487978"/>
                  <a:pt x="1038667" y="1494119"/>
                  <a:pt x="1038667" y="1501694"/>
                </a:cubicBezTo>
                <a:cubicBezTo>
                  <a:pt x="1038667" y="1509269"/>
                  <a:pt x="1032525" y="1515410"/>
                  <a:pt x="1024947" y="1515410"/>
                </a:cubicBezTo>
                <a:cubicBezTo>
                  <a:pt x="1017375" y="1515410"/>
                  <a:pt x="1011231" y="1509269"/>
                  <a:pt x="1011231" y="1501694"/>
                </a:cubicBezTo>
                <a:cubicBezTo>
                  <a:pt x="1011231" y="1494119"/>
                  <a:pt x="1017375" y="1487978"/>
                  <a:pt x="1024947" y="1487978"/>
                </a:cubicBezTo>
                <a:close/>
                <a:moveTo>
                  <a:pt x="8834460" y="1487648"/>
                </a:moveTo>
                <a:cubicBezTo>
                  <a:pt x="8842035" y="1487648"/>
                  <a:pt x="8848176" y="1493789"/>
                  <a:pt x="8848176" y="1501364"/>
                </a:cubicBezTo>
                <a:cubicBezTo>
                  <a:pt x="8848176" y="1508939"/>
                  <a:pt x="8842035" y="1515080"/>
                  <a:pt x="8834460" y="1515080"/>
                </a:cubicBezTo>
                <a:cubicBezTo>
                  <a:pt x="8826885" y="1515080"/>
                  <a:pt x="8820744" y="1508939"/>
                  <a:pt x="8820744" y="1501364"/>
                </a:cubicBezTo>
                <a:cubicBezTo>
                  <a:pt x="8820744" y="1493789"/>
                  <a:pt x="8826885" y="1487648"/>
                  <a:pt x="8834460" y="1487648"/>
                </a:cubicBezTo>
                <a:close/>
                <a:moveTo>
                  <a:pt x="8887084" y="1487314"/>
                </a:moveTo>
                <a:cubicBezTo>
                  <a:pt x="8894659" y="1487314"/>
                  <a:pt x="8900800" y="1493455"/>
                  <a:pt x="8900800" y="1501030"/>
                </a:cubicBezTo>
                <a:cubicBezTo>
                  <a:pt x="8900800" y="1508605"/>
                  <a:pt x="8894659" y="1514746"/>
                  <a:pt x="8887084" y="1514746"/>
                </a:cubicBezTo>
                <a:cubicBezTo>
                  <a:pt x="8879509" y="1514746"/>
                  <a:pt x="8873368" y="1508605"/>
                  <a:pt x="8873368" y="1501030"/>
                </a:cubicBezTo>
                <a:cubicBezTo>
                  <a:pt x="8873368" y="1493455"/>
                  <a:pt x="8879509" y="1487314"/>
                  <a:pt x="8887084" y="1487314"/>
                </a:cubicBezTo>
                <a:close/>
                <a:moveTo>
                  <a:pt x="8939712" y="1486984"/>
                </a:moveTo>
                <a:cubicBezTo>
                  <a:pt x="8947287" y="1486984"/>
                  <a:pt x="8953428" y="1493125"/>
                  <a:pt x="8953428" y="1500700"/>
                </a:cubicBezTo>
                <a:cubicBezTo>
                  <a:pt x="8953428" y="1508275"/>
                  <a:pt x="8947287" y="1514416"/>
                  <a:pt x="8939712" y="1514416"/>
                </a:cubicBezTo>
                <a:cubicBezTo>
                  <a:pt x="8932137" y="1514416"/>
                  <a:pt x="8925996" y="1508275"/>
                  <a:pt x="8925996" y="1500700"/>
                </a:cubicBezTo>
                <a:cubicBezTo>
                  <a:pt x="8925996" y="1493125"/>
                  <a:pt x="8932137" y="1486984"/>
                  <a:pt x="8939712" y="1486984"/>
                </a:cubicBezTo>
                <a:close/>
                <a:moveTo>
                  <a:pt x="5901272" y="1486654"/>
                </a:moveTo>
                <a:cubicBezTo>
                  <a:pt x="5908847" y="1486654"/>
                  <a:pt x="5914988" y="1492795"/>
                  <a:pt x="5914988" y="1500370"/>
                </a:cubicBezTo>
                <a:cubicBezTo>
                  <a:pt x="5914988" y="1507945"/>
                  <a:pt x="5908847" y="1514086"/>
                  <a:pt x="5901272" y="1514086"/>
                </a:cubicBezTo>
                <a:cubicBezTo>
                  <a:pt x="5893697" y="1514086"/>
                  <a:pt x="5887556" y="1507945"/>
                  <a:pt x="5887556" y="1500370"/>
                </a:cubicBezTo>
                <a:cubicBezTo>
                  <a:pt x="5887556" y="1492795"/>
                  <a:pt x="5893697" y="1486654"/>
                  <a:pt x="5901272" y="1486654"/>
                </a:cubicBezTo>
                <a:close/>
                <a:moveTo>
                  <a:pt x="6417938" y="1485330"/>
                </a:moveTo>
                <a:cubicBezTo>
                  <a:pt x="6425513" y="1485330"/>
                  <a:pt x="6431654" y="1491471"/>
                  <a:pt x="6431654" y="1499046"/>
                </a:cubicBezTo>
                <a:cubicBezTo>
                  <a:pt x="6431654" y="1506621"/>
                  <a:pt x="6425513" y="1512762"/>
                  <a:pt x="6417938" y="1512762"/>
                </a:cubicBezTo>
                <a:cubicBezTo>
                  <a:pt x="6410363" y="1512762"/>
                  <a:pt x="6404222" y="1506621"/>
                  <a:pt x="6404222" y="1499046"/>
                </a:cubicBezTo>
                <a:cubicBezTo>
                  <a:pt x="6404222" y="1491471"/>
                  <a:pt x="6410363" y="1485330"/>
                  <a:pt x="6417938" y="1485330"/>
                </a:cubicBezTo>
                <a:close/>
                <a:moveTo>
                  <a:pt x="2807633" y="1485330"/>
                </a:moveTo>
                <a:cubicBezTo>
                  <a:pt x="2815210" y="1485330"/>
                  <a:pt x="2821356" y="1491471"/>
                  <a:pt x="2821356" y="1499046"/>
                </a:cubicBezTo>
                <a:cubicBezTo>
                  <a:pt x="2821356" y="1506621"/>
                  <a:pt x="2815210" y="1512762"/>
                  <a:pt x="2807633" y="1512762"/>
                </a:cubicBezTo>
                <a:cubicBezTo>
                  <a:pt x="2800059" y="1512762"/>
                  <a:pt x="2793914" y="1506621"/>
                  <a:pt x="2793914" y="1499046"/>
                </a:cubicBezTo>
                <a:cubicBezTo>
                  <a:pt x="2793914" y="1491471"/>
                  <a:pt x="2800059" y="1485330"/>
                  <a:pt x="2807633" y="1485330"/>
                </a:cubicBezTo>
                <a:close/>
                <a:moveTo>
                  <a:pt x="5263449" y="1485000"/>
                </a:moveTo>
                <a:cubicBezTo>
                  <a:pt x="5271024" y="1485000"/>
                  <a:pt x="5277165" y="1491141"/>
                  <a:pt x="5277165" y="1498716"/>
                </a:cubicBezTo>
                <a:cubicBezTo>
                  <a:pt x="5277165" y="1506291"/>
                  <a:pt x="5271024" y="1512432"/>
                  <a:pt x="5263449" y="1512432"/>
                </a:cubicBezTo>
                <a:cubicBezTo>
                  <a:pt x="5255874" y="1512432"/>
                  <a:pt x="5249733" y="1506291"/>
                  <a:pt x="5249733" y="1498716"/>
                </a:cubicBezTo>
                <a:cubicBezTo>
                  <a:pt x="5249733" y="1491141"/>
                  <a:pt x="5255874" y="1485000"/>
                  <a:pt x="5263449" y="1485000"/>
                </a:cubicBezTo>
                <a:close/>
                <a:moveTo>
                  <a:pt x="4543574" y="1485000"/>
                </a:moveTo>
                <a:cubicBezTo>
                  <a:pt x="4551149" y="1485000"/>
                  <a:pt x="4557290" y="1491141"/>
                  <a:pt x="4557290" y="1498716"/>
                </a:cubicBezTo>
                <a:cubicBezTo>
                  <a:pt x="4557290" y="1506291"/>
                  <a:pt x="4551149" y="1512432"/>
                  <a:pt x="4543574" y="1512432"/>
                </a:cubicBezTo>
                <a:cubicBezTo>
                  <a:pt x="4535999" y="1512432"/>
                  <a:pt x="4529858" y="1506291"/>
                  <a:pt x="4529858" y="1498716"/>
                </a:cubicBezTo>
                <a:cubicBezTo>
                  <a:pt x="4529858" y="1491141"/>
                  <a:pt x="4535999" y="1485000"/>
                  <a:pt x="4543574" y="1485000"/>
                </a:cubicBezTo>
                <a:close/>
                <a:moveTo>
                  <a:pt x="185842" y="1485000"/>
                </a:moveTo>
                <a:cubicBezTo>
                  <a:pt x="193417" y="1485000"/>
                  <a:pt x="199557" y="1491141"/>
                  <a:pt x="199557" y="1498716"/>
                </a:cubicBezTo>
                <a:cubicBezTo>
                  <a:pt x="199557" y="1506291"/>
                  <a:pt x="193417" y="1512432"/>
                  <a:pt x="185842" y="1512432"/>
                </a:cubicBezTo>
                <a:cubicBezTo>
                  <a:pt x="178267" y="1512432"/>
                  <a:pt x="172126" y="1506291"/>
                  <a:pt x="172126" y="1498716"/>
                </a:cubicBezTo>
                <a:cubicBezTo>
                  <a:pt x="172126" y="1491141"/>
                  <a:pt x="178267" y="1485000"/>
                  <a:pt x="185842" y="1485000"/>
                </a:cubicBezTo>
                <a:close/>
                <a:moveTo>
                  <a:pt x="81574" y="1484670"/>
                </a:moveTo>
                <a:cubicBezTo>
                  <a:pt x="89151" y="1484670"/>
                  <a:pt x="95291" y="1490811"/>
                  <a:pt x="95291" y="1498386"/>
                </a:cubicBezTo>
                <a:cubicBezTo>
                  <a:pt x="95291" y="1505961"/>
                  <a:pt x="89151" y="1512102"/>
                  <a:pt x="81574" y="1512102"/>
                </a:cubicBezTo>
                <a:cubicBezTo>
                  <a:pt x="74000" y="1512102"/>
                  <a:pt x="67859" y="1505961"/>
                  <a:pt x="67859" y="1498386"/>
                </a:cubicBezTo>
                <a:cubicBezTo>
                  <a:pt x="67859" y="1490811"/>
                  <a:pt x="74000" y="1484670"/>
                  <a:pt x="81574" y="1484670"/>
                </a:cubicBezTo>
                <a:close/>
                <a:moveTo>
                  <a:pt x="5493168" y="1483676"/>
                </a:moveTo>
                <a:cubicBezTo>
                  <a:pt x="5500743" y="1483676"/>
                  <a:pt x="5506884" y="1489817"/>
                  <a:pt x="5506884" y="1497392"/>
                </a:cubicBezTo>
                <a:cubicBezTo>
                  <a:pt x="5506884" y="1504967"/>
                  <a:pt x="5500743" y="1511108"/>
                  <a:pt x="5493168" y="1511108"/>
                </a:cubicBezTo>
                <a:cubicBezTo>
                  <a:pt x="5485593" y="1511108"/>
                  <a:pt x="5479452" y="1504967"/>
                  <a:pt x="5479452" y="1497392"/>
                </a:cubicBezTo>
                <a:cubicBezTo>
                  <a:pt x="5479452" y="1489817"/>
                  <a:pt x="5485593" y="1483676"/>
                  <a:pt x="5493168" y="1483676"/>
                </a:cubicBezTo>
                <a:close/>
                <a:moveTo>
                  <a:pt x="2696762" y="1483012"/>
                </a:moveTo>
                <a:cubicBezTo>
                  <a:pt x="2704331" y="1483012"/>
                  <a:pt x="2710474" y="1489153"/>
                  <a:pt x="2710474" y="1496728"/>
                </a:cubicBezTo>
                <a:cubicBezTo>
                  <a:pt x="2710474" y="1504303"/>
                  <a:pt x="2704331" y="1510444"/>
                  <a:pt x="2696762" y="1510444"/>
                </a:cubicBezTo>
                <a:cubicBezTo>
                  <a:pt x="2689184" y="1510444"/>
                  <a:pt x="2683041" y="1504303"/>
                  <a:pt x="2683041" y="1496728"/>
                </a:cubicBezTo>
                <a:cubicBezTo>
                  <a:pt x="2683041" y="1489153"/>
                  <a:pt x="2689184" y="1483012"/>
                  <a:pt x="2696762" y="1483012"/>
                </a:cubicBezTo>
                <a:close/>
                <a:moveTo>
                  <a:pt x="5669582" y="1482682"/>
                </a:moveTo>
                <a:cubicBezTo>
                  <a:pt x="5677157" y="1482682"/>
                  <a:pt x="5683298" y="1488823"/>
                  <a:pt x="5683298" y="1496398"/>
                </a:cubicBezTo>
                <a:cubicBezTo>
                  <a:pt x="5683298" y="1503973"/>
                  <a:pt x="5677157" y="1510114"/>
                  <a:pt x="5669582" y="1510114"/>
                </a:cubicBezTo>
                <a:cubicBezTo>
                  <a:pt x="5662007" y="1510114"/>
                  <a:pt x="5655866" y="1503973"/>
                  <a:pt x="5655866" y="1496398"/>
                </a:cubicBezTo>
                <a:cubicBezTo>
                  <a:pt x="5655866" y="1488823"/>
                  <a:pt x="5662007" y="1482682"/>
                  <a:pt x="5669582" y="1482682"/>
                </a:cubicBezTo>
                <a:close/>
                <a:moveTo>
                  <a:pt x="6476521" y="1482352"/>
                </a:moveTo>
                <a:cubicBezTo>
                  <a:pt x="6484096" y="1482352"/>
                  <a:pt x="6490237" y="1488493"/>
                  <a:pt x="6490237" y="1496068"/>
                </a:cubicBezTo>
                <a:cubicBezTo>
                  <a:pt x="6490237" y="1503643"/>
                  <a:pt x="6484096" y="1509784"/>
                  <a:pt x="6476521" y="1509784"/>
                </a:cubicBezTo>
                <a:cubicBezTo>
                  <a:pt x="6468946" y="1509784"/>
                  <a:pt x="6462805" y="1503643"/>
                  <a:pt x="6462805" y="1496068"/>
                </a:cubicBezTo>
                <a:cubicBezTo>
                  <a:pt x="6462805" y="1488493"/>
                  <a:pt x="6468946" y="1482352"/>
                  <a:pt x="6476521" y="1482352"/>
                </a:cubicBezTo>
                <a:close/>
                <a:moveTo>
                  <a:pt x="2586205" y="1480698"/>
                </a:moveTo>
                <a:cubicBezTo>
                  <a:pt x="2593780" y="1480698"/>
                  <a:pt x="2599922" y="1486839"/>
                  <a:pt x="2599922" y="1494414"/>
                </a:cubicBezTo>
                <a:cubicBezTo>
                  <a:pt x="2599922" y="1501989"/>
                  <a:pt x="2593780" y="1508130"/>
                  <a:pt x="2586205" y="1508130"/>
                </a:cubicBezTo>
                <a:cubicBezTo>
                  <a:pt x="2578630" y="1508130"/>
                  <a:pt x="2572488" y="1501989"/>
                  <a:pt x="2572488" y="1494414"/>
                </a:cubicBezTo>
                <a:cubicBezTo>
                  <a:pt x="2572488" y="1486839"/>
                  <a:pt x="2578630" y="1480698"/>
                  <a:pt x="2586205" y="1480698"/>
                </a:cubicBezTo>
                <a:close/>
                <a:moveTo>
                  <a:pt x="5380300" y="1480034"/>
                </a:moveTo>
                <a:cubicBezTo>
                  <a:pt x="5387875" y="1480034"/>
                  <a:pt x="5394016" y="1486175"/>
                  <a:pt x="5394016" y="1493750"/>
                </a:cubicBezTo>
                <a:cubicBezTo>
                  <a:pt x="5394016" y="1501325"/>
                  <a:pt x="5387875" y="1507466"/>
                  <a:pt x="5380300" y="1507466"/>
                </a:cubicBezTo>
                <a:cubicBezTo>
                  <a:pt x="5372725" y="1507466"/>
                  <a:pt x="5366584" y="1501325"/>
                  <a:pt x="5366584" y="1493750"/>
                </a:cubicBezTo>
                <a:cubicBezTo>
                  <a:pt x="5366584" y="1486175"/>
                  <a:pt x="5372725" y="1480034"/>
                  <a:pt x="5380300" y="1480034"/>
                </a:cubicBezTo>
                <a:close/>
                <a:moveTo>
                  <a:pt x="6534778" y="1479704"/>
                </a:moveTo>
                <a:cubicBezTo>
                  <a:pt x="6542353" y="1479704"/>
                  <a:pt x="6548494" y="1485845"/>
                  <a:pt x="6548494" y="1493420"/>
                </a:cubicBezTo>
                <a:cubicBezTo>
                  <a:pt x="6548494" y="1500995"/>
                  <a:pt x="6542353" y="1507136"/>
                  <a:pt x="6534778" y="1507136"/>
                </a:cubicBezTo>
                <a:cubicBezTo>
                  <a:pt x="6527203" y="1507136"/>
                  <a:pt x="6521062" y="1500995"/>
                  <a:pt x="6521062" y="1493420"/>
                </a:cubicBezTo>
                <a:cubicBezTo>
                  <a:pt x="6521062" y="1485845"/>
                  <a:pt x="6527203" y="1479704"/>
                  <a:pt x="6534778" y="1479704"/>
                </a:cubicBezTo>
                <a:close/>
                <a:moveTo>
                  <a:pt x="5964821" y="1479704"/>
                </a:moveTo>
                <a:cubicBezTo>
                  <a:pt x="5972396" y="1479704"/>
                  <a:pt x="5978537" y="1485845"/>
                  <a:pt x="5978537" y="1493420"/>
                </a:cubicBezTo>
                <a:cubicBezTo>
                  <a:pt x="5978537" y="1500995"/>
                  <a:pt x="5972396" y="1507136"/>
                  <a:pt x="5964821" y="1507136"/>
                </a:cubicBezTo>
                <a:cubicBezTo>
                  <a:pt x="5957246" y="1507136"/>
                  <a:pt x="5951105" y="1500995"/>
                  <a:pt x="5951105" y="1493420"/>
                </a:cubicBezTo>
                <a:cubicBezTo>
                  <a:pt x="5951105" y="1485845"/>
                  <a:pt x="5957246" y="1479704"/>
                  <a:pt x="5964821" y="1479704"/>
                </a:cubicBezTo>
                <a:close/>
                <a:moveTo>
                  <a:pt x="2476319" y="1479040"/>
                </a:moveTo>
                <a:cubicBezTo>
                  <a:pt x="2483896" y="1479040"/>
                  <a:pt x="2490034" y="1485181"/>
                  <a:pt x="2490034" y="1492756"/>
                </a:cubicBezTo>
                <a:cubicBezTo>
                  <a:pt x="2490034" y="1500331"/>
                  <a:pt x="2483896" y="1506472"/>
                  <a:pt x="2476319" y="1506472"/>
                </a:cubicBezTo>
                <a:cubicBezTo>
                  <a:pt x="2468748" y="1506472"/>
                  <a:pt x="2462605" y="1500331"/>
                  <a:pt x="2462605" y="1492756"/>
                </a:cubicBezTo>
                <a:cubicBezTo>
                  <a:pt x="2462605" y="1485181"/>
                  <a:pt x="2468748" y="1479040"/>
                  <a:pt x="2476319" y="1479040"/>
                </a:cubicBezTo>
                <a:close/>
                <a:moveTo>
                  <a:pt x="6592698" y="1477386"/>
                </a:moveTo>
                <a:cubicBezTo>
                  <a:pt x="6600273" y="1477386"/>
                  <a:pt x="6606414" y="1483527"/>
                  <a:pt x="6606414" y="1491102"/>
                </a:cubicBezTo>
                <a:cubicBezTo>
                  <a:pt x="6606414" y="1498677"/>
                  <a:pt x="6600273" y="1504818"/>
                  <a:pt x="6592698" y="1504818"/>
                </a:cubicBezTo>
                <a:cubicBezTo>
                  <a:pt x="6585123" y="1504818"/>
                  <a:pt x="6578982" y="1498677"/>
                  <a:pt x="6578982" y="1491102"/>
                </a:cubicBezTo>
                <a:cubicBezTo>
                  <a:pt x="6578982" y="1483527"/>
                  <a:pt x="6585123" y="1477386"/>
                  <a:pt x="6592698" y="1477386"/>
                </a:cubicBezTo>
                <a:close/>
                <a:moveTo>
                  <a:pt x="2367092" y="1477056"/>
                </a:moveTo>
                <a:cubicBezTo>
                  <a:pt x="2374666" y="1477056"/>
                  <a:pt x="2380808" y="1483197"/>
                  <a:pt x="2380808" y="1490772"/>
                </a:cubicBezTo>
                <a:cubicBezTo>
                  <a:pt x="2380808" y="1498347"/>
                  <a:pt x="2374666" y="1504488"/>
                  <a:pt x="2367092" y="1504488"/>
                </a:cubicBezTo>
                <a:cubicBezTo>
                  <a:pt x="2359516" y="1504488"/>
                  <a:pt x="2353375" y="1498347"/>
                  <a:pt x="2353375" y="1490772"/>
                </a:cubicBezTo>
                <a:cubicBezTo>
                  <a:pt x="2353375" y="1483197"/>
                  <a:pt x="2359516" y="1477056"/>
                  <a:pt x="2367092" y="1477056"/>
                </a:cubicBezTo>
                <a:close/>
                <a:moveTo>
                  <a:pt x="5006619" y="1476392"/>
                </a:moveTo>
                <a:cubicBezTo>
                  <a:pt x="5014194" y="1476392"/>
                  <a:pt x="5020335" y="1482533"/>
                  <a:pt x="5020335" y="1490108"/>
                </a:cubicBezTo>
                <a:cubicBezTo>
                  <a:pt x="5020335" y="1497683"/>
                  <a:pt x="5014194" y="1503824"/>
                  <a:pt x="5006619" y="1503824"/>
                </a:cubicBezTo>
                <a:cubicBezTo>
                  <a:pt x="4999044" y="1503824"/>
                  <a:pt x="4992903" y="1497683"/>
                  <a:pt x="4992903" y="1490108"/>
                </a:cubicBezTo>
                <a:cubicBezTo>
                  <a:pt x="4992903" y="1482533"/>
                  <a:pt x="4999044" y="1476392"/>
                  <a:pt x="5006619" y="1476392"/>
                </a:cubicBezTo>
                <a:close/>
                <a:moveTo>
                  <a:pt x="2258531" y="1475732"/>
                </a:moveTo>
                <a:cubicBezTo>
                  <a:pt x="2266099" y="1475732"/>
                  <a:pt x="2272246" y="1481873"/>
                  <a:pt x="2272246" y="1489448"/>
                </a:cubicBezTo>
                <a:cubicBezTo>
                  <a:pt x="2272246" y="1497023"/>
                  <a:pt x="2266099" y="1503164"/>
                  <a:pt x="2258531" y="1503164"/>
                </a:cubicBezTo>
                <a:cubicBezTo>
                  <a:pt x="2250955" y="1503164"/>
                  <a:pt x="2244811" y="1497023"/>
                  <a:pt x="2244811" y="1489448"/>
                </a:cubicBezTo>
                <a:cubicBezTo>
                  <a:pt x="2244811" y="1481873"/>
                  <a:pt x="2250955" y="1475732"/>
                  <a:pt x="2258531" y="1475732"/>
                </a:cubicBezTo>
                <a:close/>
                <a:moveTo>
                  <a:pt x="6649961" y="1475068"/>
                </a:moveTo>
                <a:cubicBezTo>
                  <a:pt x="6657536" y="1475068"/>
                  <a:pt x="6663677" y="1481209"/>
                  <a:pt x="6663677" y="1488784"/>
                </a:cubicBezTo>
                <a:cubicBezTo>
                  <a:pt x="6663677" y="1496359"/>
                  <a:pt x="6657536" y="1502500"/>
                  <a:pt x="6649961" y="1502500"/>
                </a:cubicBezTo>
                <a:cubicBezTo>
                  <a:pt x="6642386" y="1502500"/>
                  <a:pt x="6636245" y="1496359"/>
                  <a:pt x="6636245" y="1488784"/>
                </a:cubicBezTo>
                <a:cubicBezTo>
                  <a:pt x="6636245" y="1481209"/>
                  <a:pt x="6642386" y="1475068"/>
                  <a:pt x="6649961" y="1475068"/>
                </a:cubicBezTo>
                <a:close/>
                <a:moveTo>
                  <a:pt x="2150281" y="1474408"/>
                </a:moveTo>
                <a:cubicBezTo>
                  <a:pt x="2157859" y="1474408"/>
                  <a:pt x="2163996" y="1480549"/>
                  <a:pt x="2163996" y="1488124"/>
                </a:cubicBezTo>
                <a:cubicBezTo>
                  <a:pt x="2163996" y="1495699"/>
                  <a:pt x="2157859" y="1501840"/>
                  <a:pt x="2150281" y="1501840"/>
                </a:cubicBezTo>
                <a:cubicBezTo>
                  <a:pt x="2142704" y="1501840"/>
                  <a:pt x="2136566" y="1495699"/>
                  <a:pt x="2136566" y="1488124"/>
                </a:cubicBezTo>
                <a:cubicBezTo>
                  <a:pt x="2136566" y="1480549"/>
                  <a:pt x="2142704" y="1474408"/>
                  <a:pt x="2150281" y="1474408"/>
                </a:cubicBezTo>
                <a:close/>
                <a:moveTo>
                  <a:pt x="4822925" y="1474078"/>
                </a:moveTo>
                <a:cubicBezTo>
                  <a:pt x="4830500" y="1474078"/>
                  <a:pt x="4836641" y="1480219"/>
                  <a:pt x="4836641" y="1487794"/>
                </a:cubicBezTo>
                <a:cubicBezTo>
                  <a:pt x="4836641" y="1495369"/>
                  <a:pt x="4830500" y="1501510"/>
                  <a:pt x="4822925" y="1501510"/>
                </a:cubicBezTo>
                <a:cubicBezTo>
                  <a:pt x="4815350" y="1501510"/>
                  <a:pt x="4809209" y="1495369"/>
                  <a:pt x="4809209" y="1487794"/>
                </a:cubicBezTo>
                <a:cubicBezTo>
                  <a:pt x="4809209" y="1480219"/>
                  <a:pt x="4815350" y="1474078"/>
                  <a:pt x="4822925" y="1474078"/>
                </a:cubicBezTo>
                <a:close/>
                <a:moveTo>
                  <a:pt x="6027706" y="1473745"/>
                </a:moveTo>
                <a:cubicBezTo>
                  <a:pt x="6035281" y="1473745"/>
                  <a:pt x="6041422" y="1479886"/>
                  <a:pt x="6041422" y="1487461"/>
                </a:cubicBezTo>
                <a:cubicBezTo>
                  <a:pt x="6041422" y="1495036"/>
                  <a:pt x="6035281" y="1501177"/>
                  <a:pt x="6027706" y="1501177"/>
                </a:cubicBezTo>
                <a:cubicBezTo>
                  <a:pt x="6020131" y="1501177"/>
                  <a:pt x="6013990" y="1495036"/>
                  <a:pt x="6013990" y="1487461"/>
                </a:cubicBezTo>
                <a:cubicBezTo>
                  <a:pt x="6013990" y="1479886"/>
                  <a:pt x="6020131" y="1473745"/>
                  <a:pt x="6027706" y="1473745"/>
                </a:cubicBezTo>
                <a:close/>
                <a:moveTo>
                  <a:pt x="6707220" y="1473084"/>
                </a:moveTo>
                <a:cubicBezTo>
                  <a:pt x="6714795" y="1473084"/>
                  <a:pt x="6720936" y="1479225"/>
                  <a:pt x="6720936" y="1486800"/>
                </a:cubicBezTo>
                <a:cubicBezTo>
                  <a:pt x="6720936" y="1494375"/>
                  <a:pt x="6714795" y="1500516"/>
                  <a:pt x="6707220" y="1500516"/>
                </a:cubicBezTo>
                <a:cubicBezTo>
                  <a:pt x="6699645" y="1500516"/>
                  <a:pt x="6693504" y="1494375"/>
                  <a:pt x="6693504" y="1486800"/>
                </a:cubicBezTo>
                <a:cubicBezTo>
                  <a:pt x="6693504" y="1479225"/>
                  <a:pt x="6699645" y="1473084"/>
                  <a:pt x="6707220" y="1473084"/>
                </a:cubicBezTo>
                <a:close/>
                <a:moveTo>
                  <a:pt x="2042066" y="1473084"/>
                </a:moveTo>
                <a:cubicBezTo>
                  <a:pt x="2049640" y="1473084"/>
                  <a:pt x="2055780" y="1479225"/>
                  <a:pt x="2055780" y="1486800"/>
                </a:cubicBezTo>
                <a:cubicBezTo>
                  <a:pt x="2055780" y="1494375"/>
                  <a:pt x="2049640" y="1500516"/>
                  <a:pt x="2042066" y="1500516"/>
                </a:cubicBezTo>
                <a:cubicBezTo>
                  <a:pt x="2034489" y="1500516"/>
                  <a:pt x="2028352" y="1494375"/>
                  <a:pt x="2028352" y="1486800"/>
                </a:cubicBezTo>
                <a:cubicBezTo>
                  <a:pt x="2028352" y="1479225"/>
                  <a:pt x="2034489" y="1473084"/>
                  <a:pt x="2042066" y="1473084"/>
                </a:cubicBezTo>
                <a:close/>
                <a:moveTo>
                  <a:pt x="4960945" y="1472421"/>
                </a:moveTo>
                <a:cubicBezTo>
                  <a:pt x="4968520" y="1472421"/>
                  <a:pt x="4974661" y="1478562"/>
                  <a:pt x="4974661" y="1486137"/>
                </a:cubicBezTo>
                <a:cubicBezTo>
                  <a:pt x="4974661" y="1493712"/>
                  <a:pt x="4968520" y="1499853"/>
                  <a:pt x="4960945" y="1499853"/>
                </a:cubicBezTo>
                <a:cubicBezTo>
                  <a:pt x="4953370" y="1499853"/>
                  <a:pt x="4947229" y="1493712"/>
                  <a:pt x="4947229" y="1486137"/>
                </a:cubicBezTo>
                <a:cubicBezTo>
                  <a:pt x="4947229" y="1478562"/>
                  <a:pt x="4953370" y="1472421"/>
                  <a:pt x="4960945" y="1472421"/>
                </a:cubicBezTo>
                <a:close/>
                <a:moveTo>
                  <a:pt x="5737103" y="1472090"/>
                </a:moveTo>
                <a:cubicBezTo>
                  <a:pt x="5744678" y="1472090"/>
                  <a:pt x="5750819" y="1478231"/>
                  <a:pt x="5750819" y="1485806"/>
                </a:cubicBezTo>
                <a:cubicBezTo>
                  <a:pt x="5750819" y="1493381"/>
                  <a:pt x="5744678" y="1499522"/>
                  <a:pt x="5737103" y="1499522"/>
                </a:cubicBezTo>
                <a:cubicBezTo>
                  <a:pt x="5729528" y="1499522"/>
                  <a:pt x="5723387" y="1493381"/>
                  <a:pt x="5723387" y="1485806"/>
                </a:cubicBezTo>
                <a:cubicBezTo>
                  <a:pt x="5723387" y="1478231"/>
                  <a:pt x="5729528" y="1472090"/>
                  <a:pt x="5737103" y="1472090"/>
                </a:cubicBezTo>
                <a:close/>
                <a:moveTo>
                  <a:pt x="1934495" y="1471760"/>
                </a:moveTo>
                <a:cubicBezTo>
                  <a:pt x="1942077" y="1471760"/>
                  <a:pt x="1948211" y="1477901"/>
                  <a:pt x="1948211" y="1485476"/>
                </a:cubicBezTo>
                <a:cubicBezTo>
                  <a:pt x="1948211" y="1493051"/>
                  <a:pt x="1942077" y="1499192"/>
                  <a:pt x="1934495" y="1499192"/>
                </a:cubicBezTo>
                <a:cubicBezTo>
                  <a:pt x="1926920" y="1499192"/>
                  <a:pt x="1920785" y="1493051"/>
                  <a:pt x="1920785" y="1485476"/>
                </a:cubicBezTo>
                <a:cubicBezTo>
                  <a:pt x="1920785" y="1477901"/>
                  <a:pt x="1926920" y="1471760"/>
                  <a:pt x="1934495" y="1471760"/>
                </a:cubicBezTo>
                <a:close/>
                <a:moveTo>
                  <a:pt x="4868929" y="1471427"/>
                </a:moveTo>
                <a:cubicBezTo>
                  <a:pt x="4876504" y="1471427"/>
                  <a:pt x="4882645" y="1477568"/>
                  <a:pt x="4882645" y="1485143"/>
                </a:cubicBezTo>
                <a:cubicBezTo>
                  <a:pt x="4882645" y="1492718"/>
                  <a:pt x="4876504" y="1498859"/>
                  <a:pt x="4868929" y="1498859"/>
                </a:cubicBezTo>
                <a:cubicBezTo>
                  <a:pt x="4861354" y="1498859"/>
                  <a:pt x="4855213" y="1492718"/>
                  <a:pt x="4855213" y="1485143"/>
                </a:cubicBezTo>
                <a:cubicBezTo>
                  <a:pt x="4855213" y="1477568"/>
                  <a:pt x="4861354" y="1471427"/>
                  <a:pt x="4868929" y="1471427"/>
                </a:cubicBezTo>
                <a:close/>
                <a:moveTo>
                  <a:pt x="6764150" y="1471097"/>
                </a:moveTo>
                <a:cubicBezTo>
                  <a:pt x="6771725" y="1471097"/>
                  <a:pt x="6777866" y="1477238"/>
                  <a:pt x="6777866" y="1484813"/>
                </a:cubicBezTo>
                <a:cubicBezTo>
                  <a:pt x="6777866" y="1492388"/>
                  <a:pt x="6771725" y="1498529"/>
                  <a:pt x="6764150" y="1498529"/>
                </a:cubicBezTo>
                <a:cubicBezTo>
                  <a:pt x="6756575" y="1498529"/>
                  <a:pt x="6750434" y="1492388"/>
                  <a:pt x="6750434" y="1484813"/>
                </a:cubicBezTo>
                <a:cubicBezTo>
                  <a:pt x="6750434" y="1477238"/>
                  <a:pt x="6756575" y="1471097"/>
                  <a:pt x="6764150" y="1471097"/>
                </a:cubicBezTo>
                <a:close/>
                <a:moveTo>
                  <a:pt x="4914937" y="1470767"/>
                </a:moveTo>
                <a:cubicBezTo>
                  <a:pt x="4922512" y="1470767"/>
                  <a:pt x="4928653" y="1476908"/>
                  <a:pt x="4928653" y="1484483"/>
                </a:cubicBezTo>
                <a:cubicBezTo>
                  <a:pt x="4928653" y="1492058"/>
                  <a:pt x="4922512" y="1498199"/>
                  <a:pt x="4914937" y="1498199"/>
                </a:cubicBezTo>
                <a:cubicBezTo>
                  <a:pt x="4907362" y="1498199"/>
                  <a:pt x="4901221" y="1492058"/>
                  <a:pt x="4901221" y="1484483"/>
                </a:cubicBezTo>
                <a:cubicBezTo>
                  <a:pt x="4901221" y="1476908"/>
                  <a:pt x="4907362" y="1470767"/>
                  <a:pt x="4914937" y="1470767"/>
                </a:cubicBezTo>
                <a:close/>
                <a:moveTo>
                  <a:pt x="1827254" y="1470767"/>
                </a:moveTo>
                <a:cubicBezTo>
                  <a:pt x="1834830" y="1470767"/>
                  <a:pt x="1840970" y="1476908"/>
                  <a:pt x="1840970" y="1484483"/>
                </a:cubicBezTo>
                <a:cubicBezTo>
                  <a:pt x="1840970" y="1492058"/>
                  <a:pt x="1834830" y="1498199"/>
                  <a:pt x="1827254" y="1498199"/>
                </a:cubicBezTo>
                <a:cubicBezTo>
                  <a:pt x="1819681" y="1498199"/>
                  <a:pt x="1813543" y="1492058"/>
                  <a:pt x="1813543" y="1484483"/>
                </a:cubicBezTo>
                <a:cubicBezTo>
                  <a:pt x="1813543" y="1476908"/>
                  <a:pt x="1819681" y="1470767"/>
                  <a:pt x="1827254" y="1470767"/>
                </a:cubicBezTo>
                <a:close/>
                <a:moveTo>
                  <a:pt x="5219773" y="1469773"/>
                </a:moveTo>
                <a:cubicBezTo>
                  <a:pt x="5227348" y="1469773"/>
                  <a:pt x="5233489" y="1475914"/>
                  <a:pt x="5233489" y="1483489"/>
                </a:cubicBezTo>
                <a:cubicBezTo>
                  <a:pt x="5233489" y="1491064"/>
                  <a:pt x="5227348" y="1497205"/>
                  <a:pt x="5219773" y="1497205"/>
                </a:cubicBezTo>
                <a:cubicBezTo>
                  <a:pt x="5212198" y="1497205"/>
                  <a:pt x="5206057" y="1491064"/>
                  <a:pt x="5206057" y="1483489"/>
                </a:cubicBezTo>
                <a:cubicBezTo>
                  <a:pt x="5206057" y="1475914"/>
                  <a:pt x="5212198" y="1469773"/>
                  <a:pt x="5219773" y="1469773"/>
                </a:cubicBezTo>
                <a:close/>
                <a:moveTo>
                  <a:pt x="4586930" y="1469773"/>
                </a:moveTo>
                <a:cubicBezTo>
                  <a:pt x="4594505" y="1469773"/>
                  <a:pt x="4600646" y="1475914"/>
                  <a:pt x="4600646" y="1483489"/>
                </a:cubicBezTo>
                <a:cubicBezTo>
                  <a:pt x="4600646" y="1491064"/>
                  <a:pt x="4594505" y="1497205"/>
                  <a:pt x="4586930" y="1497205"/>
                </a:cubicBezTo>
                <a:cubicBezTo>
                  <a:pt x="4579355" y="1497205"/>
                  <a:pt x="4573214" y="1491064"/>
                  <a:pt x="4573214" y="1483489"/>
                </a:cubicBezTo>
                <a:cubicBezTo>
                  <a:pt x="4573214" y="1475914"/>
                  <a:pt x="4579355" y="1469773"/>
                  <a:pt x="4586930" y="1469773"/>
                </a:cubicBezTo>
                <a:close/>
                <a:moveTo>
                  <a:pt x="4447257" y="1469773"/>
                </a:moveTo>
                <a:cubicBezTo>
                  <a:pt x="4454832" y="1469773"/>
                  <a:pt x="4460973" y="1475914"/>
                  <a:pt x="4460973" y="1483489"/>
                </a:cubicBezTo>
                <a:cubicBezTo>
                  <a:pt x="4460973" y="1491064"/>
                  <a:pt x="4454832" y="1497205"/>
                  <a:pt x="4447257" y="1497205"/>
                </a:cubicBezTo>
                <a:cubicBezTo>
                  <a:pt x="4439682" y="1497205"/>
                  <a:pt x="4433541" y="1491064"/>
                  <a:pt x="4433541" y="1483489"/>
                </a:cubicBezTo>
                <a:cubicBezTo>
                  <a:pt x="4433541" y="1475914"/>
                  <a:pt x="4439682" y="1469773"/>
                  <a:pt x="4447257" y="1469773"/>
                </a:cubicBezTo>
                <a:close/>
                <a:moveTo>
                  <a:pt x="1720348" y="1469773"/>
                </a:moveTo>
                <a:cubicBezTo>
                  <a:pt x="1727920" y="1469773"/>
                  <a:pt x="1734062" y="1475914"/>
                  <a:pt x="1734062" y="1483489"/>
                </a:cubicBezTo>
                <a:cubicBezTo>
                  <a:pt x="1734062" y="1491064"/>
                  <a:pt x="1727920" y="1497205"/>
                  <a:pt x="1720348" y="1497205"/>
                </a:cubicBezTo>
                <a:cubicBezTo>
                  <a:pt x="1712771" y="1497205"/>
                  <a:pt x="1706627" y="1491064"/>
                  <a:pt x="1706627" y="1483489"/>
                </a:cubicBezTo>
                <a:cubicBezTo>
                  <a:pt x="1706627" y="1475914"/>
                  <a:pt x="1712771" y="1469773"/>
                  <a:pt x="1720348" y="1469773"/>
                </a:cubicBezTo>
                <a:close/>
                <a:moveTo>
                  <a:pt x="6820749" y="1469443"/>
                </a:moveTo>
                <a:cubicBezTo>
                  <a:pt x="6828324" y="1469443"/>
                  <a:pt x="6834465" y="1475584"/>
                  <a:pt x="6834465" y="1483159"/>
                </a:cubicBezTo>
                <a:cubicBezTo>
                  <a:pt x="6834465" y="1490734"/>
                  <a:pt x="6828324" y="1496875"/>
                  <a:pt x="6820749" y="1496875"/>
                </a:cubicBezTo>
                <a:cubicBezTo>
                  <a:pt x="6813174" y="1496875"/>
                  <a:pt x="6807033" y="1490734"/>
                  <a:pt x="6807033" y="1483159"/>
                </a:cubicBezTo>
                <a:cubicBezTo>
                  <a:pt x="6807033" y="1475584"/>
                  <a:pt x="6813174" y="1469443"/>
                  <a:pt x="6820749" y="1469443"/>
                </a:cubicBezTo>
                <a:close/>
                <a:moveTo>
                  <a:pt x="2985958" y="1469443"/>
                </a:moveTo>
                <a:cubicBezTo>
                  <a:pt x="2993533" y="1469443"/>
                  <a:pt x="2999674" y="1475584"/>
                  <a:pt x="2999674" y="1483159"/>
                </a:cubicBezTo>
                <a:cubicBezTo>
                  <a:pt x="2999674" y="1490734"/>
                  <a:pt x="2993533" y="1496875"/>
                  <a:pt x="2985958" y="1496875"/>
                </a:cubicBezTo>
                <a:cubicBezTo>
                  <a:pt x="2978459" y="1496875"/>
                  <a:pt x="2972321" y="1490734"/>
                  <a:pt x="2972321" y="1483159"/>
                </a:cubicBezTo>
                <a:cubicBezTo>
                  <a:pt x="2972321" y="1475584"/>
                  <a:pt x="2978459" y="1469443"/>
                  <a:pt x="2985958" y="1469443"/>
                </a:cubicBezTo>
                <a:close/>
                <a:moveTo>
                  <a:pt x="1613768" y="1469112"/>
                </a:moveTo>
                <a:cubicBezTo>
                  <a:pt x="1621345" y="1469112"/>
                  <a:pt x="1627484" y="1475253"/>
                  <a:pt x="1627484" y="1482828"/>
                </a:cubicBezTo>
                <a:cubicBezTo>
                  <a:pt x="1627484" y="1490403"/>
                  <a:pt x="1621345" y="1496544"/>
                  <a:pt x="1613768" y="1496544"/>
                </a:cubicBezTo>
                <a:cubicBezTo>
                  <a:pt x="1606194" y="1496544"/>
                  <a:pt x="1600054" y="1490403"/>
                  <a:pt x="1600054" y="1482828"/>
                </a:cubicBezTo>
                <a:cubicBezTo>
                  <a:pt x="1600054" y="1475253"/>
                  <a:pt x="1606194" y="1469112"/>
                  <a:pt x="1613768" y="1469112"/>
                </a:cubicBezTo>
                <a:close/>
                <a:moveTo>
                  <a:pt x="5563667" y="1468449"/>
                </a:moveTo>
                <a:cubicBezTo>
                  <a:pt x="5571242" y="1468449"/>
                  <a:pt x="5577383" y="1474590"/>
                  <a:pt x="5577383" y="1482165"/>
                </a:cubicBezTo>
                <a:cubicBezTo>
                  <a:pt x="5577383" y="1489740"/>
                  <a:pt x="5571242" y="1495881"/>
                  <a:pt x="5563667" y="1495881"/>
                </a:cubicBezTo>
                <a:cubicBezTo>
                  <a:pt x="5556092" y="1495881"/>
                  <a:pt x="5549951" y="1489740"/>
                  <a:pt x="5549951" y="1482165"/>
                </a:cubicBezTo>
                <a:cubicBezTo>
                  <a:pt x="5549951" y="1474590"/>
                  <a:pt x="5556092" y="1468449"/>
                  <a:pt x="5563667" y="1468449"/>
                </a:cubicBezTo>
                <a:close/>
                <a:moveTo>
                  <a:pt x="1507191" y="1468449"/>
                </a:moveTo>
                <a:cubicBezTo>
                  <a:pt x="1514768" y="1468449"/>
                  <a:pt x="1520911" y="1474590"/>
                  <a:pt x="1520911" y="1482165"/>
                </a:cubicBezTo>
                <a:cubicBezTo>
                  <a:pt x="1520911" y="1489740"/>
                  <a:pt x="1514768" y="1495881"/>
                  <a:pt x="1507191" y="1495881"/>
                </a:cubicBezTo>
                <a:cubicBezTo>
                  <a:pt x="1499618" y="1495881"/>
                  <a:pt x="1493478" y="1489740"/>
                  <a:pt x="1493478" y="1482165"/>
                </a:cubicBezTo>
                <a:cubicBezTo>
                  <a:pt x="1493478" y="1474590"/>
                  <a:pt x="1499618" y="1468449"/>
                  <a:pt x="1507191" y="1468449"/>
                </a:cubicBezTo>
                <a:close/>
                <a:moveTo>
                  <a:pt x="6090265" y="1468119"/>
                </a:moveTo>
                <a:cubicBezTo>
                  <a:pt x="6097840" y="1468119"/>
                  <a:pt x="6103981" y="1474260"/>
                  <a:pt x="6103981" y="1481835"/>
                </a:cubicBezTo>
                <a:cubicBezTo>
                  <a:pt x="6103981" y="1489410"/>
                  <a:pt x="6097840" y="1495551"/>
                  <a:pt x="6090265" y="1495551"/>
                </a:cubicBezTo>
                <a:cubicBezTo>
                  <a:pt x="6082690" y="1495551"/>
                  <a:pt x="6076549" y="1489410"/>
                  <a:pt x="6076549" y="1481835"/>
                </a:cubicBezTo>
                <a:cubicBezTo>
                  <a:pt x="6076549" y="1474260"/>
                  <a:pt x="6082690" y="1468119"/>
                  <a:pt x="6090265" y="1468119"/>
                </a:cubicBezTo>
                <a:close/>
                <a:moveTo>
                  <a:pt x="6877345" y="1467789"/>
                </a:moveTo>
                <a:cubicBezTo>
                  <a:pt x="6884920" y="1467789"/>
                  <a:pt x="6891061" y="1473930"/>
                  <a:pt x="6891061" y="1481505"/>
                </a:cubicBezTo>
                <a:cubicBezTo>
                  <a:pt x="6891061" y="1489080"/>
                  <a:pt x="6884920" y="1495221"/>
                  <a:pt x="6877345" y="1495221"/>
                </a:cubicBezTo>
                <a:cubicBezTo>
                  <a:pt x="6869770" y="1495221"/>
                  <a:pt x="6863629" y="1489080"/>
                  <a:pt x="6863629" y="1481505"/>
                </a:cubicBezTo>
                <a:cubicBezTo>
                  <a:pt x="6863629" y="1473930"/>
                  <a:pt x="6869770" y="1467789"/>
                  <a:pt x="6877345" y="1467789"/>
                </a:cubicBezTo>
                <a:close/>
                <a:moveTo>
                  <a:pt x="1400948" y="1467458"/>
                </a:moveTo>
                <a:cubicBezTo>
                  <a:pt x="1408525" y="1467458"/>
                  <a:pt x="1414663" y="1473599"/>
                  <a:pt x="1414663" y="1481174"/>
                </a:cubicBezTo>
                <a:cubicBezTo>
                  <a:pt x="1414663" y="1488749"/>
                  <a:pt x="1408525" y="1494890"/>
                  <a:pt x="1400948" y="1494890"/>
                </a:cubicBezTo>
                <a:cubicBezTo>
                  <a:pt x="1393372" y="1494890"/>
                  <a:pt x="1387233" y="1488749"/>
                  <a:pt x="1387233" y="1481174"/>
                </a:cubicBezTo>
                <a:cubicBezTo>
                  <a:pt x="1387233" y="1473599"/>
                  <a:pt x="1393372" y="1467458"/>
                  <a:pt x="1400948" y="1467458"/>
                </a:cubicBezTo>
                <a:close/>
                <a:moveTo>
                  <a:pt x="1295035" y="1466795"/>
                </a:moveTo>
                <a:cubicBezTo>
                  <a:pt x="1302605" y="1466795"/>
                  <a:pt x="1308748" y="1472936"/>
                  <a:pt x="1308748" y="1480511"/>
                </a:cubicBezTo>
                <a:cubicBezTo>
                  <a:pt x="1308748" y="1488086"/>
                  <a:pt x="1302605" y="1494227"/>
                  <a:pt x="1295035" y="1494227"/>
                </a:cubicBezTo>
                <a:cubicBezTo>
                  <a:pt x="1287459" y="1494227"/>
                  <a:pt x="1281312" y="1488086"/>
                  <a:pt x="1281312" y="1480511"/>
                </a:cubicBezTo>
                <a:cubicBezTo>
                  <a:pt x="1281312" y="1472936"/>
                  <a:pt x="1287459" y="1466795"/>
                  <a:pt x="1295035" y="1466795"/>
                </a:cubicBezTo>
                <a:close/>
                <a:moveTo>
                  <a:pt x="1189113" y="1466465"/>
                </a:moveTo>
                <a:cubicBezTo>
                  <a:pt x="1196691" y="1466465"/>
                  <a:pt x="1202832" y="1472606"/>
                  <a:pt x="1202832" y="1480181"/>
                </a:cubicBezTo>
                <a:cubicBezTo>
                  <a:pt x="1202832" y="1487756"/>
                  <a:pt x="1196691" y="1493897"/>
                  <a:pt x="1189113" y="1493897"/>
                </a:cubicBezTo>
                <a:cubicBezTo>
                  <a:pt x="1181542" y="1493897"/>
                  <a:pt x="1175398" y="1487756"/>
                  <a:pt x="1175398" y="1480181"/>
                </a:cubicBezTo>
                <a:cubicBezTo>
                  <a:pt x="1175398" y="1472606"/>
                  <a:pt x="1181542" y="1466465"/>
                  <a:pt x="1189113" y="1466465"/>
                </a:cubicBezTo>
                <a:close/>
                <a:moveTo>
                  <a:pt x="6933614" y="1466131"/>
                </a:moveTo>
                <a:cubicBezTo>
                  <a:pt x="6941189" y="1466131"/>
                  <a:pt x="6947330" y="1472272"/>
                  <a:pt x="6947330" y="1479847"/>
                </a:cubicBezTo>
                <a:cubicBezTo>
                  <a:pt x="6947330" y="1487422"/>
                  <a:pt x="6941189" y="1493563"/>
                  <a:pt x="6933614" y="1493563"/>
                </a:cubicBezTo>
                <a:cubicBezTo>
                  <a:pt x="6926039" y="1493563"/>
                  <a:pt x="6919898" y="1487422"/>
                  <a:pt x="6919898" y="1479847"/>
                </a:cubicBezTo>
                <a:cubicBezTo>
                  <a:pt x="6919898" y="1472272"/>
                  <a:pt x="6926039" y="1466131"/>
                  <a:pt x="6933614" y="1466131"/>
                </a:cubicBezTo>
                <a:close/>
                <a:moveTo>
                  <a:pt x="2873171" y="1466131"/>
                </a:moveTo>
                <a:cubicBezTo>
                  <a:pt x="2880745" y="1466131"/>
                  <a:pt x="2886892" y="1472272"/>
                  <a:pt x="2886892" y="1479847"/>
                </a:cubicBezTo>
                <a:cubicBezTo>
                  <a:pt x="2886892" y="1487422"/>
                  <a:pt x="2880745" y="1493563"/>
                  <a:pt x="2873171" y="1493563"/>
                </a:cubicBezTo>
                <a:cubicBezTo>
                  <a:pt x="2865597" y="1493563"/>
                  <a:pt x="2859459" y="1487422"/>
                  <a:pt x="2859459" y="1479847"/>
                </a:cubicBezTo>
                <a:cubicBezTo>
                  <a:pt x="2859459" y="1472272"/>
                  <a:pt x="2865597" y="1466131"/>
                  <a:pt x="2873171" y="1466131"/>
                </a:cubicBezTo>
                <a:close/>
                <a:moveTo>
                  <a:pt x="1083533" y="1465801"/>
                </a:moveTo>
                <a:cubicBezTo>
                  <a:pt x="1091107" y="1465801"/>
                  <a:pt x="1097248" y="1471942"/>
                  <a:pt x="1097248" y="1479517"/>
                </a:cubicBezTo>
                <a:cubicBezTo>
                  <a:pt x="1097248" y="1487092"/>
                  <a:pt x="1091107" y="1493233"/>
                  <a:pt x="1083533" y="1493233"/>
                </a:cubicBezTo>
                <a:cubicBezTo>
                  <a:pt x="1075957" y="1493233"/>
                  <a:pt x="1069816" y="1487092"/>
                  <a:pt x="1069816" y="1479517"/>
                </a:cubicBezTo>
                <a:cubicBezTo>
                  <a:pt x="1069816" y="1471942"/>
                  <a:pt x="1075957" y="1465801"/>
                  <a:pt x="1083533" y="1465801"/>
                </a:cubicBezTo>
                <a:close/>
                <a:moveTo>
                  <a:pt x="977948" y="1465141"/>
                </a:moveTo>
                <a:cubicBezTo>
                  <a:pt x="985525" y="1465141"/>
                  <a:pt x="991661" y="1471282"/>
                  <a:pt x="991661" y="1478857"/>
                </a:cubicBezTo>
                <a:cubicBezTo>
                  <a:pt x="991661" y="1486432"/>
                  <a:pt x="985525" y="1492573"/>
                  <a:pt x="977948" y="1492573"/>
                </a:cubicBezTo>
                <a:cubicBezTo>
                  <a:pt x="970369" y="1492573"/>
                  <a:pt x="964235" y="1486432"/>
                  <a:pt x="964235" y="1478857"/>
                </a:cubicBezTo>
                <a:cubicBezTo>
                  <a:pt x="964235" y="1471282"/>
                  <a:pt x="970369" y="1465141"/>
                  <a:pt x="977948" y="1465141"/>
                </a:cubicBezTo>
                <a:close/>
                <a:moveTo>
                  <a:pt x="6989550" y="1464477"/>
                </a:moveTo>
                <a:cubicBezTo>
                  <a:pt x="6997125" y="1464477"/>
                  <a:pt x="7003266" y="1470618"/>
                  <a:pt x="7003266" y="1478193"/>
                </a:cubicBezTo>
                <a:cubicBezTo>
                  <a:pt x="7003266" y="1485768"/>
                  <a:pt x="6997125" y="1491909"/>
                  <a:pt x="6989550" y="1491909"/>
                </a:cubicBezTo>
                <a:cubicBezTo>
                  <a:pt x="6981975" y="1491909"/>
                  <a:pt x="6975834" y="1485768"/>
                  <a:pt x="6975834" y="1478193"/>
                </a:cubicBezTo>
                <a:cubicBezTo>
                  <a:pt x="6975834" y="1470618"/>
                  <a:pt x="6981975" y="1464477"/>
                  <a:pt x="6989550" y="1464477"/>
                </a:cubicBezTo>
                <a:close/>
                <a:moveTo>
                  <a:pt x="7045485" y="1463153"/>
                </a:moveTo>
                <a:cubicBezTo>
                  <a:pt x="7053060" y="1463153"/>
                  <a:pt x="7059201" y="1469294"/>
                  <a:pt x="7059201" y="1476869"/>
                </a:cubicBezTo>
                <a:cubicBezTo>
                  <a:pt x="7059201" y="1484444"/>
                  <a:pt x="7053060" y="1490585"/>
                  <a:pt x="7045485" y="1490585"/>
                </a:cubicBezTo>
                <a:cubicBezTo>
                  <a:pt x="7037910" y="1490585"/>
                  <a:pt x="7031769" y="1484444"/>
                  <a:pt x="7031769" y="1476869"/>
                </a:cubicBezTo>
                <a:cubicBezTo>
                  <a:pt x="7031769" y="1469294"/>
                  <a:pt x="7037910" y="1463153"/>
                  <a:pt x="7045485" y="1463153"/>
                </a:cubicBezTo>
                <a:close/>
                <a:moveTo>
                  <a:pt x="2761625" y="1463153"/>
                </a:moveTo>
                <a:cubicBezTo>
                  <a:pt x="2769208" y="1463153"/>
                  <a:pt x="2775346" y="1469294"/>
                  <a:pt x="2775346" y="1476869"/>
                </a:cubicBezTo>
                <a:cubicBezTo>
                  <a:pt x="2775346" y="1484444"/>
                  <a:pt x="2769208" y="1490585"/>
                  <a:pt x="2761625" y="1490585"/>
                </a:cubicBezTo>
                <a:cubicBezTo>
                  <a:pt x="2754054" y="1490585"/>
                  <a:pt x="2747908" y="1484444"/>
                  <a:pt x="2747908" y="1476869"/>
                </a:cubicBezTo>
                <a:cubicBezTo>
                  <a:pt x="2747908" y="1469294"/>
                  <a:pt x="2754054" y="1463153"/>
                  <a:pt x="2761625" y="1463153"/>
                </a:cubicBezTo>
                <a:close/>
                <a:moveTo>
                  <a:pt x="6151826" y="1462823"/>
                </a:moveTo>
                <a:cubicBezTo>
                  <a:pt x="6159401" y="1462823"/>
                  <a:pt x="6165542" y="1468964"/>
                  <a:pt x="6165542" y="1476539"/>
                </a:cubicBezTo>
                <a:cubicBezTo>
                  <a:pt x="6165542" y="1484114"/>
                  <a:pt x="6159401" y="1490255"/>
                  <a:pt x="6151826" y="1490255"/>
                </a:cubicBezTo>
                <a:cubicBezTo>
                  <a:pt x="6144251" y="1490255"/>
                  <a:pt x="6138110" y="1484114"/>
                  <a:pt x="6138110" y="1476539"/>
                </a:cubicBezTo>
                <a:cubicBezTo>
                  <a:pt x="6138110" y="1468964"/>
                  <a:pt x="6144251" y="1462823"/>
                  <a:pt x="6151826" y="1462823"/>
                </a:cubicBezTo>
                <a:close/>
                <a:moveTo>
                  <a:pt x="5803300" y="1462493"/>
                </a:moveTo>
                <a:cubicBezTo>
                  <a:pt x="5810875" y="1462493"/>
                  <a:pt x="5817016" y="1468634"/>
                  <a:pt x="5817016" y="1476209"/>
                </a:cubicBezTo>
                <a:cubicBezTo>
                  <a:pt x="5817016" y="1483784"/>
                  <a:pt x="5810875" y="1489925"/>
                  <a:pt x="5803300" y="1489925"/>
                </a:cubicBezTo>
                <a:cubicBezTo>
                  <a:pt x="5795725" y="1489925"/>
                  <a:pt x="5789584" y="1483784"/>
                  <a:pt x="5789584" y="1476209"/>
                </a:cubicBezTo>
                <a:cubicBezTo>
                  <a:pt x="5789584" y="1468634"/>
                  <a:pt x="5795725" y="1462493"/>
                  <a:pt x="5803300" y="1462493"/>
                </a:cubicBezTo>
                <a:close/>
                <a:moveTo>
                  <a:pt x="242775" y="1462493"/>
                </a:moveTo>
                <a:cubicBezTo>
                  <a:pt x="250350" y="1462493"/>
                  <a:pt x="256490" y="1468634"/>
                  <a:pt x="256490" y="1476209"/>
                </a:cubicBezTo>
                <a:cubicBezTo>
                  <a:pt x="256490" y="1483784"/>
                  <a:pt x="250350" y="1489925"/>
                  <a:pt x="242775" y="1489925"/>
                </a:cubicBezTo>
                <a:cubicBezTo>
                  <a:pt x="235199" y="1489925"/>
                  <a:pt x="229058" y="1483784"/>
                  <a:pt x="229058" y="1476209"/>
                </a:cubicBezTo>
                <a:cubicBezTo>
                  <a:pt x="229058" y="1468634"/>
                  <a:pt x="235199" y="1462493"/>
                  <a:pt x="242775" y="1462493"/>
                </a:cubicBezTo>
                <a:close/>
                <a:moveTo>
                  <a:pt x="7101090" y="1461829"/>
                </a:moveTo>
                <a:cubicBezTo>
                  <a:pt x="7108665" y="1461829"/>
                  <a:pt x="7114806" y="1467970"/>
                  <a:pt x="7114806" y="1475545"/>
                </a:cubicBezTo>
                <a:cubicBezTo>
                  <a:pt x="7114806" y="1483120"/>
                  <a:pt x="7108665" y="1489261"/>
                  <a:pt x="7101090" y="1489261"/>
                </a:cubicBezTo>
                <a:cubicBezTo>
                  <a:pt x="7093515" y="1489261"/>
                  <a:pt x="7087374" y="1483120"/>
                  <a:pt x="7087374" y="1475545"/>
                </a:cubicBezTo>
                <a:cubicBezTo>
                  <a:pt x="7087374" y="1467970"/>
                  <a:pt x="7093515" y="1461829"/>
                  <a:pt x="7101090" y="1461829"/>
                </a:cubicBezTo>
                <a:close/>
                <a:moveTo>
                  <a:pt x="7156366" y="1460835"/>
                </a:moveTo>
                <a:cubicBezTo>
                  <a:pt x="7163941" y="1460835"/>
                  <a:pt x="7170082" y="1466976"/>
                  <a:pt x="7170082" y="1474551"/>
                </a:cubicBezTo>
                <a:cubicBezTo>
                  <a:pt x="7170082" y="1482126"/>
                  <a:pt x="7163941" y="1488267"/>
                  <a:pt x="7156366" y="1488267"/>
                </a:cubicBezTo>
                <a:cubicBezTo>
                  <a:pt x="7148791" y="1488267"/>
                  <a:pt x="7142650" y="1482126"/>
                  <a:pt x="7142650" y="1474551"/>
                </a:cubicBezTo>
                <a:cubicBezTo>
                  <a:pt x="7142650" y="1466976"/>
                  <a:pt x="7148791" y="1460835"/>
                  <a:pt x="7156366" y="1460835"/>
                </a:cubicBezTo>
                <a:close/>
                <a:moveTo>
                  <a:pt x="2650421" y="1460835"/>
                </a:moveTo>
                <a:cubicBezTo>
                  <a:pt x="2657996" y="1460835"/>
                  <a:pt x="2664133" y="1466976"/>
                  <a:pt x="2664133" y="1474551"/>
                </a:cubicBezTo>
                <a:cubicBezTo>
                  <a:pt x="2664133" y="1482126"/>
                  <a:pt x="2657996" y="1488267"/>
                  <a:pt x="2650421" y="1488267"/>
                </a:cubicBezTo>
                <a:cubicBezTo>
                  <a:pt x="2642842" y="1488267"/>
                  <a:pt x="2636701" y="1482126"/>
                  <a:pt x="2636701" y="1474551"/>
                </a:cubicBezTo>
                <a:cubicBezTo>
                  <a:pt x="2636701" y="1466976"/>
                  <a:pt x="2642842" y="1460835"/>
                  <a:pt x="2650421" y="1460835"/>
                </a:cubicBezTo>
                <a:close/>
                <a:moveTo>
                  <a:pt x="5453450" y="1460505"/>
                </a:moveTo>
                <a:cubicBezTo>
                  <a:pt x="5461025" y="1460505"/>
                  <a:pt x="5467166" y="1466646"/>
                  <a:pt x="5467166" y="1474221"/>
                </a:cubicBezTo>
                <a:cubicBezTo>
                  <a:pt x="5467166" y="1481796"/>
                  <a:pt x="5461025" y="1487937"/>
                  <a:pt x="5453450" y="1487937"/>
                </a:cubicBezTo>
                <a:cubicBezTo>
                  <a:pt x="5445875" y="1487937"/>
                  <a:pt x="5439734" y="1481796"/>
                  <a:pt x="5439734" y="1474221"/>
                </a:cubicBezTo>
                <a:cubicBezTo>
                  <a:pt x="5439734" y="1466646"/>
                  <a:pt x="5445875" y="1460505"/>
                  <a:pt x="5453450" y="1460505"/>
                </a:cubicBezTo>
                <a:close/>
                <a:moveTo>
                  <a:pt x="5338598" y="1460505"/>
                </a:moveTo>
                <a:cubicBezTo>
                  <a:pt x="5346173" y="1460505"/>
                  <a:pt x="5352314" y="1466646"/>
                  <a:pt x="5352314" y="1474221"/>
                </a:cubicBezTo>
                <a:cubicBezTo>
                  <a:pt x="5352314" y="1481796"/>
                  <a:pt x="5346173" y="1487937"/>
                  <a:pt x="5338598" y="1487937"/>
                </a:cubicBezTo>
                <a:cubicBezTo>
                  <a:pt x="5331023" y="1487937"/>
                  <a:pt x="5324882" y="1481796"/>
                  <a:pt x="5324882" y="1474221"/>
                </a:cubicBezTo>
                <a:cubicBezTo>
                  <a:pt x="5324882" y="1466646"/>
                  <a:pt x="5331023" y="1460505"/>
                  <a:pt x="5338598" y="1460505"/>
                </a:cubicBezTo>
                <a:close/>
                <a:moveTo>
                  <a:pt x="4353257" y="1460505"/>
                </a:moveTo>
                <a:cubicBezTo>
                  <a:pt x="4360832" y="1460505"/>
                  <a:pt x="4366973" y="1466646"/>
                  <a:pt x="4366973" y="1474221"/>
                </a:cubicBezTo>
                <a:cubicBezTo>
                  <a:pt x="4366973" y="1481796"/>
                  <a:pt x="4360832" y="1487937"/>
                  <a:pt x="4353257" y="1487937"/>
                </a:cubicBezTo>
                <a:cubicBezTo>
                  <a:pt x="4345682" y="1487937"/>
                  <a:pt x="4339541" y="1481796"/>
                  <a:pt x="4339541" y="1474221"/>
                </a:cubicBezTo>
                <a:cubicBezTo>
                  <a:pt x="4339541" y="1466646"/>
                  <a:pt x="4345682" y="1460505"/>
                  <a:pt x="4353257" y="1460505"/>
                </a:cubicBezTo>
                <a:close/>
                <a:moveTo>
                  <a:pt x="7211641" y="1459511"/>
                </a:moveTo>
                <a:cubicBezTo>
                  <a:pt x="7219216" y="1459511"/>
                  <a:pt x="7225357" y="1465652"/>
                  <a:pt x="7225357" y="1473227"/>
                </a:cubicBezTo>
                <a:cubicBezTo>
                  <a:pt x="7225357" y="1480802"/>
                  <a:pt x="7219216" y="1486943"/>
                  <a:pt x="7211641" y="1486943"/>
                </a:cubicBezTo>
                <a:cubicBezTo>
                  <a:pt x="7204066" y="1486943"/>
                  <a:pt x="7197925" y="1480802"/>
                  <a:pt x="7197925" y="1473227"/>
                </a:cubicBezTo>
                <a:cubicBezTo>
                  <a:pt x="7197925" y="1465652"/>
                  <a:pt x="7204066" y="1459511"/>
                  <a:pt x="7211641" y="1459511"/>
                </a:cubicBezTo>
                <a:close/>
                <a:moveTo>
                  <a:pt x="7266913" y="1458521"/>
                </a:moveTo>
                <a:cubicBezTo>
                  <a:pt x="7274488" y="1458521"/>
                  <a:pt x="7280629" y="1464662"/>
                  <a:pt x="7280629" y="1472237"/>
                </a:cubicBezTo>
                <a:cubicBezTo>
                  <a:pt x="7280629" y="1479812"/>
                  <a:pt x="7274488" y="1485953"/>
                  <a:pt x="7266913" y="1485953"/>
                </a:cubicBezTo>
                <a:cubicBezTo>
                  <a:pt x="7259338" y="1485953"/>
                  <a:pt x="7253197" y="1479812"/>
                  <a:pt x="7253197" y="1472237"/>
                </a:cubicBezTo>
                <a:cubicBezTo>
                  <a:pt x="7253197" y="1464662"/>
                  <a:pt x="7259338" y="1458521"/>
                  <a:pt x="7266913" y="1458521"/>
                </a:cubicBezTo>
                <a:close/>
                <a:moveTo>
                  <a:pt x="2539866" y="1458521"/>
                </a:moveTo>
                <a:cubicBezTo>
                  <a:pt x="2547440" y="1458521"/>
                  <a:pt x="2553584" y="1464662"/>
                  <a:pt x="2553584" y="1472237"/>
                </a:cubicBezTo>
                <a:cubicBezTo>
                  <a:pt x="2553584" y="1479812"/>
                  <a:pt x="2547440" y="1485953"/>
                  <a:pt x="2539866" y="1485953"/>
                </a:cubicBezTo>
                <a:cubicBezTo>
                  <a:pt x="2532294" y="1485953"/>
                  <a:pt x="2526152" y="1479812"/>
                  <a:pt x="2526152" y="1472237"/>
                </a:cubicBezTo>
                <a:cubicBezTo>
                  <a:pt x="2526152" y="1464662"/>
                  <a:pt x="2532294" y="1458521"/>
                  <a:pt x="2539866" y="1458521"/>
                </a:cubicBezTo>
                <a:close/>
                <a:moveTo>
                  <a:pt x="6212727" y="1458191"/>
                </a:moveTo>
                <a:cubicBezTo>
                  <a:pt x="6220302" y="1458191"/>
                  <a:pt x="6226443" y="1464332"/>
                  <a:pt x="6226443" y="1471907"/>
                </a:cubicBezTo>
                <a:cubicBezTo>
                  <a:pt x="6226443" y="1479482"/>
                  <a:pt x="6220302" y="1485623"/>
                  <a:pt x="6212727" y="1485623"/>
                </a:cubicBezTo>
                <a:cubicBezTo>
                  <a:pt x="6205152" y="1485623"/>
                  <a:pt x="6199011" y="1479482"/>
                  <a:pt x="6199011" y="1471907"/>
                </a:cubicBezTo>
                <a:cubicBezTo>
                  <a:pt x="6199011" y="1464332"/>
                  <a:pt x="6205152" y="1458191"/>
                  <a:pt x="6212727" y="1458191"/>
                </a:cubicBezTo>
                <a:close/>
                <a:moveTo>
                  <a:pt x="7321858" y="1457527"/>
                </a:moveTo>
                <a:cubicBezTo>
                  <a:pt x="7329433" y="1457527"/>
                  <a:pt x="7335574" y="1463668"/>
                  <a:pt x="7335574" y="1471243"/>
                </a:cubicBezTo>
                <a:cubicBezTo>
                  <a:pt x="7335574" y="1478818"/>
                  <a:pt x="7329433" y="1484959"/>
                  <a:pt x="7321858" y="1484959"/>
                </a:cubicBezTo>
                <a:cubicBezTo>
                  <a:pt x="7314283" y="1484959"/>
                  <a:pt x="7308142" y="1478818"/>
                  <a:pt x="7308142" y="1471243"/>
                </a:cubicBezTo>
                <a:cubicBezTo>
                  <a:pt x="7308142" y="1463668"/>
                  <a:pt x="7314283" y="1457527"/>
                  <a:pt x="7321858" y="1457527"/>
                </a:cubicBezTo>
                <a:close/>
                <a:moveTo>
                  <a:pt x="7376803" y="1456533"/>
                </a:moveTo>
                <a:cubicBezTo>
                  <a:pt x="7384378" y="1456533"/>
                  <a:pt x="7390519" y="1462674"/>
                  <a:pt x="7390519" y="1470249"/>
                </a:cubicBezTo>
                <a:cubicBezTo>
                  <a:pt x="7390519" y="1477824"/>
                  <a:pt x="7384378" y="1483965"/>
                  <a:pt x="7376803" y="1483965"/>
                </a:cubicBezTo>
                <a:cubicBezTo>
                  <a:pt x="7369228" y="1483965"/>
                  <a:pt x="7363087" y="1477824"/>
                  <a:pt x="7363087" y="1470249"/>
                </a:cubicBezTo>
                <a:cubicBezTo>
                  <a:pt x="7363087" y="1462674"/>
                  <a:pt x="7369228" y="1456533"/>
                  <a:pt x="7376803" y="1456533"/>
                </a:cubicBezTo>
                <a:close/>
                <a:moveTo>
                  <a:pt x="5175753" y="1456533"/>
                </a:moveTo>
                <a:cubicBezTo>
                  <a:pt x="5183328" y="1456533"/>
                  <a:pt x="5189469" y="1462674"/>
                  <a:pt x="5189469" y="1470249"/>
                </a:cubicBezTo>
                <a:cubicBezTo>
                  <a:pt x="5189469" y="1477824"/>
                  <a:pt x="5183328" y="1483965"/>
                  <a:pt x="5175753" y="1483965"/>
                </a:cubicBezTo>
                <a:cubicBezTo>
                  <a:pt x="5168178" y="1483965"/>
                  <a:pt x="5162037" y="1477824"/>
                  <a:pt x="5162037" y="1470249"/>
                </a:cubicBezTo>
                <a:cubicBezTo>
                  <a:pt x="5162037" y="1462674"/>
                  <a:pt x="5168178" y="1456533"/>
                  <a:pt x="5175753" y="1456533"/>
                </a:cubicBezTo>
                <a:close/>
                <a:moveTo>
                  <a:pt x="2430312" y="1456533"/>
                </a:moveTo>
                <a:cubicBezTo>
                  <a:pt x="2437885" y="1456533"/>
                  <a:pt x="2444028" y="1462674"/>
                  <a:pt x="2444028" y="1470249"/>
                </a:cubicBezTo>
                <a:cubicBezTo>
                  <a:pt x="2444028" y="1477824"/>
                  <a:pt x="2437885" y="1483965"/>
                  <a:pt x="2430312" y="1483965"/>
                </a:cubicBezTo>
                <a:cubicBezTo>
                  <a:pt x="2422735" y="1483965"/>
                  <a:pt x="2416598" y="1477824"/>
                  <a:pt x="2416598" y="1470249"/>
                </a:cubicBezTo>
                <a:cubicBezTo>
                  <a:pt x="2416598" y="1462674"/>
                  <a:pt x="2422735" y="1456533"/>
                  <a:pt x="2430312" y="1456533"/>
                </a:cubicBezTo>
                <a:close/>
                <a:moveTo>
                  <a:pt x="7431415" y="1455873"/>
                </a:moveTo>
                <a:cubicBezTo>
                  <a:pt x="7438990" y="1455873"/>
                  <a:pt x="7445131" y="1462014"/>
                  <a:pt x="7445131" y="1469589"/>
                </a:cubicBezTo>
                <a:cubicBezTo>
                  <a:pt x="7445131" y="1477164"/>
                  <a:pt x="7438990" y="1483305"/>
                  <a:pt x="7431415" y="1483305"/>
                </a:cubicBezTo>
                <a:cubicBezTo>
                  <a:pt x="7423840" y="1483305"/>
                  <a:pt x="7417699" y="1477164"/>
                  <a:pt x="7417699" y="1469589"/>
                </a:cubicBezTo>
                <a:cubicBezTo>
                  <a:pt x="7417699" y="1462014"/>
                  <a:pt x="7423840" y="1455873"/>
                  <a:pt x="7431415" y="1455873"/>
                </a:cubicBezTo>
                <a:close/>
                <a:moveTo>
                  <a:pt x="7486027" y="1454879"/>
                </a:moveTo>
                <a:cubicBezTo>
                  <a:pt x="7493602" y="1454879"/>
                  <a:pt x="7499743" y="1461020"/>
                  <a:pt x="7499743" y="1468595"/>
                </a:cubicBezTo>
                <a:cubicBezTo>
                  <a:pt x="7499743" y="1476170"/>
                  <a:pt x="7493602" y="1482311"/>
                  <a:pt x="7486027" y="1482311"/>
                </a:cubicBezTo>
                <a:cubicBezTo>
                  <a:pt x="7478452" y="1482311"/>
                  <a:pt x="7472311" y="1476170"/>
                  <a:pt x="7472311" y="1468595"/>
                </a:cubicBezTo>
                <a:cubicBezTo>
                  <a:pt x="7472311" y="1461020"/>
                  <a:pt x="7478452" y="1454879"/>
                  <a:pt x="7486027" y="1454879"/>
                </a:cubicBezTo>
                <a:close/>
                <a:moveTo>
                  <a:pt x="5633172" y="1454879"/>
                </a:moveTo>
                <a:cubicBezTo>
                  <a:pt x="5640747" y="1454879"/>
                  <a:pt x="5646888" y="1461020"/>
                  <a:pt x="5646888" y="1468595"/>
                </a:cubicBezTo>
                <a:cubicBezTo>
                  <a:pt x="5646888" y="1476170"/>
                  <a:pt x="5640747" y="1482311"/>
                  <a:pt x="5633172" y="1482311"/>
                </a:cubicBezTo>
                <a:cubicBezTo>
                  <a:pt x="5625597" y="1482311"/>
                  <a:pt x="5619456" y="1476170"/>
                  <a:pt x="5619456" y="1468595"/>
                </a:cubicBezTo>
                <a:cubicBezTo>
                  <a:pt x="5619456" y="1461020"/>
                  <a:pt x="5625597" y="1454879"/>
                  <a:pt x="5633172" y="1454879"/>
                </a:cubicBezTo>
                <a:close/>
                <a:moveTo>
                  <a:pt x="2320757" y="1454879"/>
                </a:moveTo>
                <a:cubicBezTo>
                  <a:pt x="2328328" y="1454879"/>
                  <a:pt x="2334467" y="1461020"/>
                  <a:pt x="2334467" y="1468595"/>
                </a:cubicBezTo>
                <a:cubicBezTo>
                  <a:pt x="2334467" y="1476170"/>
                  <a:pt x="2328328" y="1482311"/>
                  <a:pt x="2320757" y="1482311"/>
                </a:cubicBezTo>
                <a:cubicBezTo>
                  <a:pt x="2313177" y="1482311"/>
                  <a:pt x="2307038" y="1476170"/>
                  <a:pt x="2307038" y="1468595"/>
                </a:cubicBezTo>
                <a:cubicBezTo>
                  <a:pt x="2307038" y="1461020"/>
                  <a:pt x="2313177" y="1454879"/>
                  <a:pt x="2320757" y="1454879"/>
                </a:cubicBezTo>
                <a:close/>
                <a:moveTo>
                  <a:pt x="7540308" y="1454216"/>
                </a:moveTo>
                <a:cubicBezTo>
                  <a:pt x="7547883" y="1454216"/>
                  <a:pt x="7554024" y="1460357"/>
                  <a:pt x="7554024" y="1467932"/>
                </a:cubicBezTo>
                <a:cubicBezTo>
                  <a:pt x="7554024" y="1475507"/>
                  <a:pt x="7547883" y="1481648"/>
                  <a:pt x="7540308" y="1481648"/>
                </a:cubicBezTo>
                <a:cubicBezTo>
                  <a:pt x="7532733" y="1481648"/>
                  <a:pt x="7526592" y="1475507"/>
                  <a:pt x="7526592" y="1467932"/>
                </a:cubicBezTo>
                <a:cubicBezTo>
                  <a:pt x="7526592" y="1460357"/>
                  <a:pt x="7532733" y="1454216"/>
                  <a:pt x="7540308" y="1454216"/>
                </a:cubicBezTo>
                <a:close/>
                <a:moveTo>
                  <a:pt x="6273299" y="1454216"/>
                </a:moveTo>
                <a:cubicBezTo>
                  <a:pt x="6280874" y="1454216"/>
                  <a:pt x="6287015" y="1460357"/>
                  <a:pt x="6287015" y="1467932"/>
                </a:cubicBezTo>
                <a:cubicBezTo>
                  <a:pt x="6287015" y="1475507"/>
                  <a:pt x="6280874" y="1481648"/>
                  <a:pt x="6273299" y="1481648"/>
                </a:cubicBezTo>
                <a:cubicBezTo>
                  <a:pt x="6265724" y="1481648"/>
                  <a:pt x="6259583" y="1475507"/>
                  <a:pt x="6259583" y="1467932"/>
                </a:cubicBezTo>
                <a:cubicBezTo>
                  <a:pt x="6259583" y="1460357"/>
                  <a:pt x="6265724" y="1454216"/>
                  <a:pt x="6273299" y="1454216"/>
                </a:cubicBezTo>
                <a:close/>
                <a:moveTo>
                  <a:pt x="5868833" y="1453885"/>
                </a:moveTo>
                <a:cubicBezTo>
                  <a:pt x="5876408" y="1453885"/>
                  <a:pt x="5882549" y="1460026"/>
                  <a:pt x="5882549" y="1467601"/>
                </a:cubicBezTo>
                <a:cubicBezTo>
                  <a:pt x="5882549" y="1475176"/>
                  <a:pt x="5876408" y="1481317"/>
                  <a:pt x="5868833" y="1481317"/>
                </a:cubicBezTo>
                <a:cubicBezTo>
                  <a:pt x="5861258" y="1481317"/>
                  <a:pt x="5855117" y="1475176"/>
                  <a:pt x="5855117" y="1467601"/>
                </a:cubicBezTo>
                <a:cubicBezTo>
                  <a:pt x="5855117" y="1460026"/>
                  <a:pt x="5861258" y="1453885"/>
                  <a:pt x="5868833" y="1453885"/>
                </a:cubicBezTo>
                <a:close/>
                <a:moveTo>
                  <a:pt x="7594920" y="1453225"/>
                </a:moveTo>
                <a:cubicBezTo>
                  <a:pt x="7602495" y="1453225"/>
                  <a:pt x="7608636" y="1459366"/>
                  <a:pt x="7608636" y="1466941"/>
                </a:cubicBezTo>
                <a:cubicBezTo>
                  <a:pt x="7608636" y="1474516"/>
                  <a:pt x="7602495" y="1480657"/>
                  <a:pt x="7594920" y="1480657"/>
                </a:cubicBezTo>
                <a:cubicBezTo>
                  <a:pt x="7587345" y="1480657"/>
                  <a:pt x="7581204" y="1474516"/>
                  <a:pt x="7581204" y="1466941"/>
                </a:cubicBezTo>
                <a:cubicBezTo>
                  <a:pt x="7581204" y="1459366"/>
                  <a:pt x="7587345" y="1453225"/>
                  <a:pt x="7594920" y="1453225"/>
                </a:cubicBezTo>
                <a:close/>
                <a:moveTo>
                  <a:pt x="2212187" y="1453225"/>
                </a:moveTo>
                <a:cubicBezTo>
                  <a:pt x="2219765" y="1453225"/>
                  <a:pt x="2225905" y="1459366"/>
                  <a:pt x="2225905" y="1466941"/>
                </a:cubicBezTo>
                <a:cubicBezTo>
                  <a:pt x="2225905" y="1474516"/>
                  <a:pt x="2219765" y="1480657"/>
                  <a:pt x="2212187" y="1480657"/>
                </a:cubicBezTo>
                <a:cubicBezTo>
                  <a:pt x="2204611" y="1480657"/>
                  <a:pt x="2198478" y="1474516"/>
                  <a:pt x="2198478" y="1466941"/>
                </a:cubicBezTo>
                <a:cubicBezTo>
                  <a:pt x="2198478" y="1459366"/>
                  <a:pt x="2204611" y="1453225"/>
                  <a:pt x="2212187" y="1453225"/>
                </a:cubicBezTo>
                <a:close/>
                <a:moveTo>
                  <a:pt x="7649187" y="1452562"/>
                </a:moveTo>
                <a:cubicBezTo>
                  <a:pt x="7656762" y="1452562"/>
                  <a:pt x="7662903" y="1458703"/>
                  <a:pt x="7662903" y="1466278"/>
                </a:cubicBezTo>
                <a:cubicBezTo>
                  <a:pt x="7662903" y="1473853"/>
                  <a:pt x="7656762" y="1479994"/>
                  <a:pt x="7649187" y="1479994"/>
                </a:cubicBezTo>
                <a:cubicBezTo>
                  <a:pt x="7641612" y="1479994"/>
                  <a:pt x="7635471" y="1473853"/>
                  <a:pt x="7635471" y="1466278"/>
                </a:cubicBezTo>
                <a:cubicBezTo>
                  <a:pt x="7635471" y="1458703"/>
                  <a:pt x="7641612" y="1452562"/>
                  <a:pt x="7649187" y="1452562"/>
                </a:cubicBezTo>
                <a:close/>
                <a:moveTo>
                  <a:pt x="7703153" y="1451901"/>
                </a:moveTo>
                <a:cubicBezTo>
                  <a:pt x="7710728" y="1451901"/>
                  <a:pt x="7716869" y="1458042"/>
                  <a:pt x="7716869" y="1465617"/>
                </a:cubicBezTo>
                <a:cubicBezTo>
                  <a:pt x="7716869" y="1473192"/>
                  <a:pt x="7710728" y="1479333"/>
                  <a:pt x="7703153" y="1479333"/>
                </a:cubicBezTo>
                <a:cubicBezTo>
                  <a:pt x="7695578" y="1479333"/>
                  <a:pt x="7689437" y="1473192"/>
                  <a:pt x="7689437" y="1465617"/>
                </a:cubicBezTo>
                <a:cubicBezTo>
                  <a:pt x="7689437" y="1458042"/>
                  <a:pt x="7695578" y="1451901"/>
                  <a:pt x="7703153" y="1451901"/>
                </a:cubicBezTo>
                <a:close/>
                <a:moveTo>
                  <a:pt x="2103631" y="1451901"/>
                </a:moveTo>
                <a:cubicBezTo>
                  <a:pt x="2111199" y="1451901"/>
                  <a:pt x="2117340" y="1458042"/>
                  <a:pt x="2117340" y="1465617"/>
                </a:cubicBezTo>
                <a:cubicBezTo>
                  <a:pt x="2117340" y="1473192"/>
                  <a:pt x="2111199" y="1479333"/>
                  <a:pt x="2103631" y="1479333"/>
                </a:cubicBezTo>
                <a:cubicBezTo>
                  <a:pt x="2096055" y="1479333"/>
                  <a:pt x="2089911" y="1473192"/>
                  <a:pt x="2089911" y="1465617"/>
                </a:cubicBezTo>
                <a:cubicBezTo>
                  <a:pt x="2089911" y="1458042"/>
                  <a:pt x="2096055" y="1451901"/>
                  <a:pt x="2103631" y="1451901"/>
                </a:cubicBezTo>
                <a:close/>
                <a:moveTo>
                  <a:pt x="7757104" y="1451238"/>
                </a:moveTo>
                <a:cubicBezTo>
                  <a:pt x="7764679" y="1451238"/>
                  <a:pt x="7770820" y="1457379"/>
                  <a:pt x="7770820" y="1464954"/>
                </a:cubicBezTo>
                <a:cubicBezTo>
                  <a:pt x="7770820" y="1472529"/>
                  <a:pt x="7764679" y="1478670"/>
                  <a:pt x="7757104" y="1478670"/>
                </a:cubicBezTo>
                <a:cubicBezTo>
                  <a:pt x="7749529" y="1478670"/>
                  <a:pt x="7743388" y="1472529"/>
                  <a:pt x="7743388" y="1464954"/>
                </a:cubicBezTo>
                <a:cubicBezTo>
                  <a:pt x="7743388" y="1457379"/>
                  <a:pt x="7749529" y="1451238"/>
                  <a:pt x="7757104" y="1451238"/>
                </a:cubicBezTo>
                <a:close/>
                <a:moveTo>
                  <a:pt x="4489292" y="1451238"/>
                </a:moveTo>
                <a:cubicBezTo>
                  <a:pt x="4496867" y="1451238"/>
                  <a:pt x="4503008" y="1457379"/>
                  <a:pt x="4503008" y="1464954"/>
                </a:cubicBezTo>
                <a:cubicBezTo>
                  <a:pt x="4503008" y="1472529"/>
                  <a:pt x="4496867" y="1478670"/>
                  <a:pt x="4489292" y="1478670"/>
                </a:cubicBezTo>
                <a:cubicBezTo>
                  <a:pt x="4481717" y="1478670"/>
                  <a:pt x="4475576" y="1472529"/>
                  <a:pt x="4475576" y="1464954"/>
                </a:cubicBezTo>
                <a:cubicBezTo>
                  <a:pt x="4475576" y="1457379"/>
                  <a:pt x="4481717" y="1451238"/>
                  <a:pt x="4489292" y="1451238"/>
                </a:cubicBezTo>
                <a:close/>
                <a:moveTo>
                  <a:pt x="3053479" y="1450907"/>
                </a:moveTo>
                <a:cubicBezTo>
                  <a:pt x="3061054" y="1450907"/>
                  <a:pt x="3067195" y="1457048"/>
                  <a:pt x="3067195" y="1464623"/>
                </a:cubicBezTo>
                <a:cubicBezTo>
                  <a:pt x="3067195" y="1472198"/>
                  <a:pt x="3061054" y="1478339"/>
                  <a:pt x="3053479" y="1478339"/>
                </a:cubicBezTo>
                <a:cubicBezTo>
                  <a:pt x="3045904" y="1478339"/>
                  <a:pt x="3039763" y="1472198"/>
                  <a:pt x="3039763" y="1464623"/>
                </a:cubicBezTo>
                <a:cubicBezTo>
                  <a:pt x="3039763" y="1457048"/>
                  <a:pt x="3045904" y="1450907"/>
                  <a:pt x="3053479" y="1450907"/>
                </a:cubicBezTo>
                <a:close/>
                <a:moveTo>
                  <a:pt x="7811055" y="1450577"/>
                </a:moveTo>
                <a:cubicBezTo>
                  <a:pt x="7818630" y="1450577"/>
                  <a:pt x="7824771" y="1456718"/>
                  <a:pt x="7824771" y="1464293"/>
                </a:cubicBezTo>
                <a:cubicBezTo>
                  <a:pt x="7824771" y="1471868"/>
                  <a:pt x="7818630" y="1478009"/>
                  <a:pt x="7811055" y="1478009"/>
                </a:cubicBezTo>
                <a:cubicBezTo>
                  <a:pt x="7803480" y="1478009"/>
                  <a:pt x="7797339" y="1471868"/>
                  <a:pt x="7797339" y="1464293"/>
                </a:cubicBezTo>
                <a:cubicBezTo>
                  <a:pt x="7797339" y="1456718"/>
                  <a:pt x="7803480" y="1450577"/>
                  <a:pt x="7811055" y="1450577"/>
                </a:cubicBezTo>
                <a:close/>
                <a:moveTo>
                  <a:pt x="1995721" y="1450577"/>
                </a:moveTo>
                <a:cubicBezTo>
                  <a:pt x="2003304" y="1450577"/>
                  <a:pt x="2009442" y="1456718"/>
                  <a:pt x="2009442" y="1464293"/>
                </a:cubicBezTo>
                <a:cubicBezTo>
                  <a:pt x="2009442" y="1471868"/>
                  <a:pt x="2003304" y="1478009"/>
                  <a:pt x="1995721" y="1478009"/>
                </a:cubicBezTo>
                <a:cubicBezTo>
                  <a:pt x="1988154" y="1478009"/>
                  <a:pt x="1982015" y="1471868"/>
                  <a:pt x="1982015" y="1464293"/>
                </a:cubicBezTo>
                <a:cubicBezTo>
                  <a:pt x="1982015" y="1456718"/>
                  <a:pt x="1988154" y="1450577"/>
                  <a:pt x="1995721" y="1450577"/>
                </a:cubicBezTo>
                <a:close/>
                <a:moveTo>
                  <a:pt x="6333206" y="1450244"/>
                </a:moveTo>
                <a:cubicBezTo>
                  <a:pt x="6340781" y="1450244"/>
                  <a:pt x="6346922" y="1456385"/>
                  <a:pt x="6346922" y="1463960"/>
                </a:cubicBezTo>
                <a:cubicBezTo>
                  <a:pt x="6346922" y="1471535"/>
                  <a:pt x="6340781" y="1477676"/>
                  <a:pt x="6333206" y="1477676"/>
                </a:cubicBezTo>
                <a:cubicBezTo>
                  <a:pt x="6325631" y="1477676"/>
                  <a:pt x="6319490" y="1471535"/>
                  <a:pt x="6319490" y="1463960"/>
                </a:cubicBezTo>
                <a:cubicBezTo>
                  <a:pt x="6319490" y="1456385"/>
                  <a:pt x="6325631" y="1450244"/>
                  <a:pt x="6333206" y="1450244"/>
                </a:cubicBezTo>
                <a:close/>
                <a:moveTo>
                  <a:pt x="7865003" y="1449914"/>
                </a:moveTo>
                <a:cubicBezTo>
                  <a:pt x="7872578" y="1449914"/>
                  <a:pt x="7878719" y="1456055"/>
                  <a:pt x="7878719" y="1463630"/>
                </a:cubicBezTo>
                <a:cubicBezTo>
                  <a:pt x="7878719" y="1471205"/>
                  <a:pt x="7872578" y="1477346"/>
                  <a:pt x="7865003" y="1477346"/>
                </a:cubicBezTo>
                <a:cubicBezTo>
                  <a:pt x="7857428" y="1477346"/>
                  <a:pt x="7851287" y="1471205"/>
                  <a:pt x="7851287" y="1463630"/>
                </a:cubicBezTo>
                <a:cubicBezTo>
                  <a:pt x="7851287" y="1456055"/>
                  <a:pt x="7857428" y="1449914"/>
                  <a:pt x="7865003" y="1449914"/>
                </a:cubicBezTo>
                <a:close/>
                <a:moveTo>
                  <a:pt x="7918955" y="1449584"/>
                </a:moveTo>
                <a:cubicBezTo>
                  <a:pt x="7926530" y="1449584"/>
                  <a:pt x="7932671" y="1455725"/>
                  <a:pt x="7932671" y="1463300"/>
                </a:cubicBezTo>
                <a:cubicBezTo>
                  <a:pt x="7932671" y="1470875"/>
                  <a:pt x="7926530" y="1477016"/>
                  <a:pt x="7918955" y="1477016"/>
                </a:cubicBezTo>
                <a:cubicBezTo>
                  <a:pt x="7911380" y="1477016"/>
                  <a:pt x="7905239" y="1470875"/>
                  <a:pt x="7905239" y="1463300"/>
                </a:cubicBezTo>
                <a:cubicBezTo>
                  <a:pt x="7905239" y="1455725"/>
                  <a:pt x="7911380" y="1449584"/>
                  <a:pt x="7918955" y="1449584"/>
                </a:cubicBezTo>
                <a:close/>
                <a:moveTo>
                  <a:pt x="1888156" y="1449584"/>
                </a:moveTo>
                <a:cubicBezTo>
                  <a:pt x="1895737" y="1449584"/>
                  <a:pt x="1901878" y="1455725"/>
                  <a:pt x="1901878" y="1463300"/>
                </a:cubicBezTo>
                <a:cubicBezTo>
                  <a:pt x="1901878" y="1470875"/>
                  <a:pt x="1895737" y="1477016"/>
                  <a:pt x="1888156" y="1477016"/>
                </a:cubicBezTo>
                <a:cubicBezTo>
                  <a:pt x="1880579" y="1477016"/>
                  <a:pt x="1874441" y="1470875"/>
                  <a:pt x="1874441" y="1463300"/>
                </a:cubicBezTo>
                <a:cubicBezTo>
                  <a:pt x="1874441" y="1455725"/>
                  <a:pt x="1880579" y="1449584"/>
                  <a:pt x="1888156" y="1449584"/>
                </a:cubicBezTo>
                <a:close/>
                <a:moveTo>
                  <a:pt x="7972576" y="1448920"/>
                </a:moveTo>
                <a:cubicBezTo>
                  <a:pt x="7980151" y="1448920"/>
                  <a:pt x="7986292" y="1455061"/>
                  <a:pt x="7986292" y="1462636"/>
                </a:cubicBezTo>
                <a:cubicBezTo>
                  <a:pt x="7986292" y="1470211"/>
                  <a:pt x="7980151" y="1476352"/>
                  <a:pt x="7972576" y="1476352"/>
                </a:cubicBezTo>
                <a:cubicBezTo>
                  <a:pt x="7965001" y="1476352"/>
                  <a:pt x="7958860" y="1470211"/>
                  <a:pt x="7958860" y="1462636"/>
                </a:cubicBezTo>
                <a:cubicBezTo>
                  <a:pt x="7958860" y="1455061"/>
                  <a:pt x="7965001" y="1448920"/>
                  <a:pt x="7972576" y="1448920"/>
                </a:cubicBezTo>
                <a:close/>
                <a:moveTo>
                  <a:pt x="8026194" y="1448590"/>
                </a:moveTo>
                <a:cubicBezTo>
                  <a:pt x="8033769" y="1448590"/>
                  <a:pt x="8039910" y="1454731"/>
                  <a:pt x="8039910" y="1462306"/>
                </a:cubicBezTo>
                <a:cubicBezTo>
                  <a:pt x="8039910" y="1469881"/>
                  <a:pt x="8033769" y="1476022"/>
                  <a:pt x="8026194" y="1476022"/>
                </a:cubicBezTo>
                <a:cubicBezTo>
                  <a:pt x="8018619" y="1476022"/>
                  <a:pt x="8012478" y="1469881"/>
                  <a:pt x="8012478" y="1462306"/>
                </a:cubicBezTo>
                <a:cubicBezTo>
                  <a:pt x="8012478" y="1454731"/>
                  <a:pt x="8018619" y="1448590"/>
                  <a:pt x="8026194" y="1448590"/>
                </a:cubicBezTo>
                <a:close/>
                <a:moveTo>
                  <a:pt x="1780587" y="1448590"/>
                </a:moveTo>
                <a:cubicBezTo>
                  <a:pt x="1788161" y="1448590"/>
                  <a:pt x="1794305" y="1454731"/>
                  <a:pt x="1794305" y="1462306"/>
                </a:cubicBezTo>
                <a:cubicBezTo>
                  <a:pt x="1794305" y="1469881"/>
                  <a:pt x="1788161" y="1476022"/>
                  <a:pt x="1780587" y="1476022"/>
                </a:cubicBezTo>
                <a:cubicBezTo>
                  <a:pt x="1773011" y="1476022"/>
                  <a:pt x="1766873" y="1469881"/>
                  <a:pt x="1766873" y="1462306"/>
                </a:cubicBezTo>
                <a:cubicBezTo>
                  <a:pt x="1766873" y="1454731"/>
                  <a:pt x="1773011" y="1448590"/>
                  <a:pt x="1780587" y="1448590"/>
                </a:cubicBezTo>
                <a:close/>
                <a:moveTo>
                  <a:pt x="8079812" y="1447929"/>
                </a:moveTo>
                <a:cubicBezTo>
                  <a:pt x="8087387" y="1447929"/>
                  <a:pt x="8093528" y="1454070"/>
                  <a:pt x="8093528" y="1461645"/>
                </a:cubicBezTo>
                <a:cubicBezTo>
                  <a:pt x="8093528" y="1469220"/>
                  <a:pt x="8087387" y="1475361"/>
                  <a:pt x="8079812" y="1475361"/>
                </a:cubicBezTo>
                <a:cubicBezTo>
                  <a:pt x="8072237" y="1475361"/>
                  <a:pt x="8066096" y="1469220"/>
                  <a:pt x="8066096" y="1461645"/>
                </a:cubicBezTo>
                <a:cubicBezTo>
                  <a:pt x="8066096" y="1454070"/>
                  <a:pt x="8072237" y="1447929"/>
                  <a:pt x="8079812" y="1447929"/>
                </a:cubicBezTo>
                <a:close/>
                <a:moveTo>
                  <a:pt x="8133103" y="1447599"/>
                </a:moveTo>
                <a:cubicBezTo>
                  <a:pt x="8140678" y="1447599"/>
                  <a:pt x="8146819" y="1453740"/>
                  <a:pt x="8146819" y="1461315"/>
                </a:cubicBezTo>
                <a:cubicBezTo>
                  <a:pt x="8146819" y="1468890"/>
                  <a:pt x="8140678" y="1475031"/>
                  <a:pt x="8133103" y="1475031"/>
                </a:cubicBezTo>
                <a:cubicBezTo>
                  <a:pt x="8125528" y="1475031"/>
                  <a:pt x="8119387" y="1468890"/>
                  <a:pt x="8119387" y="1461315"/>
                </a:cubicBezTo>
                <a:cubicBezTo>
                  <a:pt x="8119387" y="1453740"/>
                  <a:pt x="8125528" y="1447599"/>
                  <a:pt x="8133103" y="1447599"/>
                </a:cubicBezTo>
                <a:close/>
                <a:moveTo>
                  <a:pt x="1673682" y="1447599"/>
                </a:moveTo>
                <a:cubicBezTo>
                  <a:pt x="1681259" y="1447599"/>
                  <a:pt x="1687392" y="1453740"/>
                  <a:pt x="1687392" y="1461315"/>
                </a:cubicBezTo>
                <a:cubicBezTo>
                  <a:pt x="1687392" y="1468890"/>
                  <a:pt x="1681259" y="1475031"/>
                  <a:pt x="1673682" y="1475031"/>
                </a:cubicBezTo>
                <a:cubicBezTo>
                  <a:pt x="1666102" y="1475031"/>
                  <a:pt x="1659961" y="1468890"/>
                  <a:pt x="1659961" y="1461315"/>
                </a:cubicBezTo>
                <a:cubicBezTo>
                  <a:pt x="1659961" y="1453740"/>
                  <a:pt x="1666102" y="1447599"/>
                  <a:pt x="1673682" y="1447599"/>
                </a:cubicBezTo>
                <a:close/>
                <a:moveTo>
                  <a:pt x="2939700" y="1447266"/>
                </a:moveTo>
                <a:cubicBezTo>
                  <a:pt x="2947275" y="1447266"/>
                  <a:pt x="2953418" y="1453407"/>
                  <a:pt x="2953418" y="1460982"/>
                </a:cubicBezTo>
                <a:cubicBezTo>
                  <a:pt x="2953418" y="1468557"/>
                  <a:pt x="2947275" y="1474698"/>
                  <a:pt x="2939700" y="1474698"/>
                </a:cubicBezTo>
                <a:cubicBezTo>
                  <a:pt x="2932126" y="1474698"/>
                  <a:pt x="2925983" y="1468557"/>
                  <a:pt x="2925983" y="1460982"/>
                </a:cubicBezTo>
                <a:cubicBezTo>
                  <a:pt x="2925983" y="1453407"/>
                  <a:pt x="2932126" y="1447266"/>
                  <a:pt x="2939700" y="1447266"/>
                </a:cubicBezTo>
                <a:close/>
                <a:moveTo>
                  <a:pt x="8186720" y="1446936"/>
                </a:moveTo>
                <a:cubicBezTo>
                  <a:pt x="8194295" y="1446936"/>
                  <a:pt x="8200436" y="1453077"/>
                  <a:pt x="8200436" y="1460652"/>
                </a:cubicBezTo>
                <a:cubicBezTo>
                  <a:pt x="8200436" y="1468227"/>
                  <a:pt x="8194295" y="1474368"/>
                  <a:pt x="8186720" y="1474368"/>
                </a:cubicBezTo>
                <a:cubicBezTo>
                  <a:pt x="8179145" y="1474368"/>
                  <a:pt x="8173004" y="1468227"/>
                  <a:pt x="8173004" y="1460652"/>
                </a:cubicBezTo>
                <a:cubicBezTo>
                  <a:pt x="8173004" y="1453077"/>
                  <a:pt x="8179145" y="1446936"/>
                  <a:pt x="8186720" y="1446936"/>
                </a:cubicBezTo>
                <a:close/>
                <a:moveTo>
                  <a:pt x="6392783" y="1446936"/>
                </a:moveTo>
                <a:cubicBezTo>
                  <a:pt x="6400358" y="1446936"/>
                  <a:pt x="6406499" y="1453077"/>
                  <a:pt x="6406499" y="1460652"/>
                </a:cubicBezTo>
                <a:cubicBezTo>
                  <a:pt x="6406499" y="1468227"/>
                  <a:pt x="6400358" y="1474368"/>
                  <a:pt x="6392783" y="1474368"/>
                </a:cubicBezTo>
                <a:cubicBezTo>
                  <a:pt x="6385208" y="1474368"/>
                  <a:pt x="6379067" y="1468227"/>
                  <a:pt x="6379067" y="1460652"/>
                </a:cubicBezTo>
                <a:cubicBezTo>
                  <a:pt x="6379067" y="1453077"/>
                  <a:pt x="6385208" y="1446936"/>
                  <a:pt x="6392783" y="1446936"/>
                </a:cubicBezTo>
                <a:close/>
                <a:moveTo>
                  <a:pt x="8240008" y="1446606"/>
                </a:moveTo>
                <a:cubicBezTo>
                  <a:pt x="8247583" y="1446606"/>
                  <a:pt x="8253724" y="1452747"/>
                  <a:pt x="8253724" y="1460322"/>
                </a:cubicBezTo>
                <a:cubicBezTo>
                  <a:pt x="8253724" y="1467897"/>
                  <a:pt x="8247583" y="1474038"/>
                  <a:pt x="8240008" y="1474038"/>
                </a:cubicBezTo>
                <a:cubicBezTo>
                  <a:pt x="8232433" y="1474038"/>
                  <a:pt x="8226292" y="1467897"/>
                  <a:pt x="8226292" y="1460322"/>
                </a:cubicBezTo>
                <a:cubicBezTo>
                  <a:pt x="8226292" y="1452747"/>
                  <a:pt x="8232433" y="1446606"/>
                  <a:pt x="8240008" y="1446606"/>
                </a:cubicBezTo>
                <a:close/>
                <a:moveTo>
                  <a:pt x="1566769" y="1446606"/>
                </a:moveTo>
                <a:cubicBezTo>
                  <a:pt x="1574344" y="1446606"/>
                  <a:pt x="1580486" y="1452747"/>
                  <a:pt x="1580486" y="1460322"/>
                </a:cubicBezTo>
                <a:cubicBezTo>
                  <a:pt x="1580486" y="1467897"/>
                  <a:pt x="1574344" y="1474038"/>
                  <a:pt x="1566769" y="1474038"/>
                </a:cubicBezTo>
                <a:cubicBezTo>
                  <a:pt x="1559191" y="1474038"/>
                  <a:pt x="1553057" y="1467897"/>
                  <a:pt x="1553057" y="1460322"/>
                </a:cubicBezTo>
                <a:cubicBezTo>
                  <a:pt x="1553057" y="1452747"/>
                  <a:pt x="1559191" y="1446606"/>
                  <a:pt x="1566769" y="1446606"/>
                </a:cubicBezTo>
                <a:close/>
                <a:moveTo>
                  <a:pt x="8293299" y="1446275"/>
                </a:moveTo>
                <a:cubicBezTo>
                  <a:pt x="8300874" y="1446275"/>
                  <a:pt x="8307015" y="1452416"/>
                  <a:pt x="8307015" y="1459991"/>
                </a:cubicBezTo>
                <a:cubicBezTo>
                  <a:pt x="8307015" y="1467566"/>
                  <a:pt x="8300874" y="1473707"/>
                  <a:pt x="8293299" y="1473707"/>
                </a:cubicBezTo>
                <a:cubicBezTo>
                  <a:pt x="8285724" y="1473707"/>
                  <a:pt x="8279583" y="1467566"/>
                  <a:pt x="8279583" y="1459991"/>
                </a:cubicBezTo>
                <a:cubicBezTo>
                  <a:pt x="8279583" y="1452416"/>
                  <a:pt x="8285724" y="1446275"/>
                  <a:pt x="8293299" y="1446275"/>
                </a:cubicBezTo>
                <a:close/>
                <a:moveTo>
                  <a:pt x="5933376" y="1446275"/>
                </a:moveTo>
                <a:cubicBezTo>
                  <a:pt x="5940951" y="1446275"/>
                  <a:pt x="5947092" y="1452416"/>
                  <a:pt x="5947092" y="1459991"/>
                </a:cubicBezTo>
                <a:cubicBezTo>
                  <a:pt x="5947092" y="1467566"/>
                  <a:pt x="5940951" y="1473707"/>
                  <a:pt x="5933376" y="1473707"/>
                </a:cubicBezTo>
                <a:cubicBezTo>
                  <a:pt x="5925801" y="1473707"/>
                  <a:pt x="5919660" y="1467566"/>
                  <a:pt x="5919660" y="1459991"/>
                </a:cubicBezTo>
                <a:cubicBezTo>
                  <a:pt x="5919660" y="1452416"/>
                  <a:pt x="5925801" y="1446275"/>
                  <a:pt x="5933376" y="1446275"/>
                </a:cubicBezTo>
                <a:close/>
                <a:moveTo>
                  <a:pt x="1460504" y="1445942"/>
                </a:moveTo>
                <a:cubicBezTo>
                  <a:pt x="1468081" y="1445942"/>
                  <a:pt x="1474223" y="1452083"/>
                  <a:pt x="1474223" y="1459658"/>
                </a:cubicBezTo>
                <a:cubicBezTo>
                  <a:pt x="1474223" y="1467233"/>
                  <a:pt x="1468081" y="1473374"/>
                  <a:pt x="1460504" y="1473374"/>
                </a:cubicBezTo>
                <a:cubicBezTo>
                  <a:pt x="1452934" y="1473374"/>
                  <a:pt x="1446787" y="1467233"/>
                  <a:pt x="1446787" y="1459658"/>
                </a:cubicBezTo>
                <a:cubicBezTo>
                  <a:pt x="1446787" y="1452083"/>
                  <a:pt x="1452934" y="1445942"/>
                  <a:pt x="1460504" y="1445942"/>
                </a:cubicBezTo>
                <a:close/>
                <a:moveTo>
                  <a:pt x="5131399" y="1445282"/>
                </a:moveTo>
                <a:cubicBezTo>
                  <a:pt x="5138974" y="1445282"/>
                  <a:pt x="5145115" y="1451423"/>
                  <a:pt x="5145115" y="1458998"/>
                </a:cubicBezTo>
                <a:cubicBezTo>
                  <a:pt x="5145115" y="1466573"/>
                  <a:pt x="5138974" y="1472714"/>
                  <a:pt x="5131399" y="1472714"/>
                </a:cubicBezTo>
                <a:cubicBezTo>
                  <a:pt x="5123824" y="1472714"/>
                  <a:pt x="5117683" y="1466573"/>
                  <a:pt x="5117683" y="1458998"/>
                </a:cubicBezTo>
                <a:cubicBezTo>
                  <a:pt x="5117683" y="1451423"/>
                  <a:pt x="5123824" y="1445282"/>
                  <a:pt x="5131399" y="1445282"/>
                </a:cubicBezTo>
                <a:close/>
                <a:moveTo>
                  <a:pt x="1353944" y="1445282"/>
                </a:moveTo>
                <a:cubicBezTo>
                  <a:pt x="1361522" y="1445282"/>
                  <a:pt x="1367658" y="1451423"/>
                  <a:pt x="1367658" y="1458998"/>
                </a:cubicBezTo>
                <a:cubicBezTo>
                  <a:pt x="1367658" y="1466573"/>
                  <a:pt x="1361522" y="1472714"/>
                  <a:pt x="1353944" y="1472714"/>
                </a:cubicBezTo>
                <a:cubicBezTo>
                  <a:pt x="1346368" y="1472714"/>
                  <a:pt x="1340227" y="1466573"/>
                  <a:pt x="1340227" y="1458998"/>
                </a:cubicBezTo>
                <a:cubicBezTo>
                  <a:pt x="1340227" y="1451423"/>
                  <a:pt x="1346368" y="1445282"/>
                  <a:pt x="1353944" y="1445282"/>
                </a:cubicBezTo>
                <a:close/>
                <a:moveTo>
                  <a:pt x="1248032" y="1444288"/>
                </a:moveTo>
                <a:cubicBezTo>
                  <a:pt x="1255603" y="1444288"/>
                  <a:pt x="1261746" y="1450429"/>
                  <a:pt x="1261746" y="1458004"/>
                </a:cubicBezTo>
                <a:cubicBezTo>
                  <a:pt x="1261746" y="1465579"/>
                  <a:pt x="1255603" y="1471720"/>
                  <a:pt x="1248032" y="1471720"/>
                </a:cubicBezTo>
                <a:cubicBezTo>
                  <a:pt x="1240451" y="1471720"/>
                  <a:pt x="1234312" y="1465579"/>
                  <a:pt x="1234312" y="1458004"/>
                </a:cubicBezTo>
                <a:cubicBezTo>
                  <a:pt x="1234312" y="1450429"/>
                  <a:pt x="1240451" y="1444288"/>
                  <a:pt x="1248032" y="1444288"/>
                </a:cubicBezTo>
                <a:close/>
                <a:moveTo>
                  <a:pt x="2827163" y="1443958"/>
                </a:moveTo>
                <a:cubicBezTo>
                  <a:pt x="2834737" y="1443958"/>
                  <a:pt x="2840877" y="1450099"/>
                  <a:pt x="2840877" y="1457674"/>
                </a:cubicBezTo>
                <a:cubicBezTo>
                  <a:pt x="2840877" y="1465249"/>
                  <a:pt x="2834737" y="1471390"/>
                  <a:pt x="2827163" y="1471390"/>
                </a:cubicBezTo>
                <a:cubicBezTo>
                  <a:pt x="2819590" y="1471390"/>
                  <a:pt x="2813449" y="1465249"/>
                  <a:pt x="2813449" y="1457674"/>
                </a:cubicBezTo>
                <a:cubicBezTo>
                  <a:pt x="2813449" y="1450099"/>
                  <a:pt x="2819590" y="1443958"/>
                  <a:pt x="2827163" y="1443958"/>
                </a:cubicBezTo>
                <a:close/>
                <a:moveTo>
                  <a:pt x="1142117" y="1443958"/>
                </a:moveTo>
                <a:cubicBezTo>
                  <a:pt x="1149687" y="1443958"/>
                  <a:pt x="1155829" y="1450099"/>
                  <a:pt x="1155829" y="1457674"/>
                </a:cubicBezTo>
                <a:cubicBezTo>
                  <a:pt x="1155829" y="1465249"/>
                  <a:pt x="1149687" y="1471390"/>
                  <a:pt x="1142117" y="1471390"/>
                </a:cubicBezTo>
                <a:cubicBezTo>
                  <a:pt x="1134540" y="1471390"/>
                  <a:pt x="1128400" y="1465249"/>
                  <a:pt x="1128400" y="1457674"/>
                </a:cubicBezTo>
                <a:cubicBezTo>
                  <a:pt x="1128400" y="1450099"/>
                  <a:pt x="1134540" y="1443958"/>
                  <a:pt x="1142117" y="1443958"/>
                </a:cubicBezTo>
                <a:close/>
                <a:moveTo>
                  <a:pt x="6452030" y="1443624"/>
                </a:moveTo>
                <a:cubicBezTo>
                  <a:pt x="6459605" y="1443624"/>
                  <a:pt x="6465746" y="1449765"/>
                  <a:pt x="6465746" y="1457340"/>
                </a:cubicBezTo>
                <a:cubicBezTo>
                  <a:pt x="6465746" y="1464915"/>
                  <a:pt x="6459605" y="1471056"/>
                  <a:pt x="6452030" y="1471056"/>
                </a:cubicBezTo>
                <a:cubicBezTo>
                  <a:pt x="6444455" y="1471056"/>
                  <a:pt x="6438314" y="1464915"/>
                  <a:pt x="6438314" y="1457340"/>
                </a:cubicBezTo>
                <a:cubicBezTo>
                  <a:pt x="6438314" y="1449765"/>
                  <a:pt x="6444455" y="1443624"/>
                  <a:pt x="6452030" y="1443624"/>
                </a:cubicBezTo>
                <a:close/>
                <a:moveTo>
                  <a:pt x="8770578" y="1443294"/>
                </a:moveTo>
                <a:cubicBezTo>
                  <a:pt x="8778153" y="1443294"/>
                  <a:pt x="8784294" y="1449435"/>
                  <a:pt x="8784294" y="1457010"/>
                </a:cubicBezTo>
                <a:cubicBezTo>
                  <a:pt x="8784294" y="1464585"/>
                  <a:pt x="8778153" y="1470726"/>
                  <a:pt x="8770578" y="1470726"/>
                </a:cubicBezTo>
                <a:cubicBezTo>
                  <a:pt x="8763003" y="1470726"/>
                  <a:pt x="8756862" y="1464585"/>
                  <a:pt x="8756862" y="1457010"/>
                </a:cubicBezTo>
                <a:cubicBezTo>
                  <a:pt x="8756862" y="1449435"/>
                  <a:pt x="8763003" y="1443294"/>
                  <a:pt x="8770578" y="1443294"/>
                </a:cubicBezTo>
                <a:close/>
                <a:moveTo>
                  <a:pt x="5525273" y="1443294"/>
                </a:moveTo>
                <a:cubicBezTo>
                  <a:pt x="5532848" y="1443294"/>
                  <a:pt x="5538989" y="1449435"/>
                  <a:pt x="5538989" y="1457010"/>
                </a:cubicBezTo>
                <a:cubicBezTo>
                  <a:pt x="5538989" y="1464585"/>
                  <a:pt x="5532848" y="1470726"/>
                  <a:pt x="5525273" y="1470726"/>
                </a:cubicBezTo>
                <a:cubicBezTo>
                  <a:pt x="5517698" y="1470726"/>
                  <a:pt x="5511557" y="1464585"/>
                  <a:pt x="5511557" y="1457010"/>
                </a:cubicBezTo>
                <a:cubicBezTo>
                  <a:pt x="5511557" y="1449435"/>
                  <a:pt x="5517698" y="1443294"/>
                  <a:pt x="5525273" y="1443294"/>
                </a:cubicBezTo>
                <a:close/>
                <a:moveTo>
                  <a:pt x="1036200" y="1443294"/>
                </a:moveTo>
                <a:cubicBezTo>
                  <a:pt x="1043779" y="1443294"/>
                  <a:pt x="1049918" y="1449435"/>
                  <a:pt x="1049918" y="1457010"/>
                </a:cubicBezTo>
                <a:cubicBezTo>
                  <a:pt x="1049918" y="1464585"/>
                  <a:pt x="1043779" y="1470726"/>
                  <a:pt x="1036200" y="1470726"/>
                </a:cubicBezTo>
                <a:cubicBezTo>
                  <a:pt x="1028625" y="1470726"/>
                  <a:pt x="1022487" y="1464585"/>
                  <a:pt x="1022487" y="1457010"/>
                </a:cubicBezTo>
                <a:cubicBezTo>
                  <a:pt x="1022487" y="1449435"/>
                  <a:pt x="1028625" y="1443294"/>
                  <a:pt x="1036200" y="1443294"/>
                </a:cubicBezTo>
                <a:close/>
                <a:moveTo>
                  <a:pt x="8823535" y="1442964"/>
                </a:moveTo>
                <a:cubicBezTo>
                  <a:pt x="8831110" y="1442964"/>
                  <a:pt x="8837251" y="1449105"/>
                  <a:pt x="8837251" y="1456680"/>
                </a:cubicBezTo>
                <a:cubicBezTo>
                  <a:pt x="8837251" y="1464255"/>
                  <a:pt x="8831110" y="1470396"/>
                  <a:pt x="8823535" y="1470396"/>
                </a:cubicBezTo>
                <a:cubicBezTo>
                  <a:pt x="8815960" y="1470396"/>
                  <a:pt x="8809819" y="1464255"/>
                  <a:pt x="8809819" y="1456680"/>
                </a:cubicBezTo>
                <a:cubicBezTo>
                  <a:pt x="8809819" y="1449105"/>
                  <a:pt x="8815960" y="1442964"/>
                  <a:pt x="8823535" y="1442964"/>
                </a:cubicBezTo>
                <a:close/>
                <a:moveTo>
                  <a:pt x="5701687" y="1442964"/>
                </a:moveTo>
                <a:cubicBezTo>
                  <a:pt x="5709262" y="1442964"/>
                  <a:pt x="5715403" y="1449105"/>
                  <a:pt x="5715403" y="1456680"/>
                </a:cubicBezTo>
                <a:cubicBezTo>
                  <a:pt x="5715403" y="1464255"/>
                  <a:pt x="5709262" y="1470396"/>
                  <a:pt x="5701687" y="1470396"/>
                </a:cubicBezTo>
                <a:cubicBezTo>
                  <a:pt x="5694112" y="1470396"/>
                  <a:pt x="5687971" y="1464255"/>
                  <a:pt x="5687971" y="1456680"/>
                </a:cubicBezTo>
                <a:cubicBezTo>
                  <a:pt x="5687971" y="1449105"/>
                  <a:pt x="5694112" y="1442964"/>
                  <a:pt x="5701687" y="1442964"/>
                </a:cubicBezTo>
                <a:close/>
                <a:moveTo>
                  <a:pt x="8928790" y="1442634"/>
                </a:moveTo>
                <a:cubicBezTo>
                  <a:pt x="8936365" y="1442634"/>
                  <a:pt x="8942506" y="1448775"/>
                  <a:pt x="8942506" y="1456350"/>
                </a:cubicBezTo>
                <a:cubicBezTo>
                  <a:pt x="8942506" y="1463925"/>
                  <a:pt x="8936365" y="1470066"/>
                  <a:pt x="8928790" y="1470066"/>
                </a:cubicBezTo>
                <a:cubicBezTo>
                  <a:pt x="8921215" y="1470066"/>
                  <a:pt x="8915074" y="1463925"/>
                  <a:pt x="8915074" y="1456350"/>
                </a:cubicBezTo>
                <a:cubicBezTo>
                  <a:pt x="8915074" y="1448775"/>
                  <a:pt x="8921215" y="1442634"/>
                  <a:pt x="8928790" y="1442634"/>
                </a:cubicBezTo>
                <a:close/>
                <a:moveTo>
                  <a:pt x="8876163" y="1442634"/>
                </a:moveTo>
                <a:cubicBezTo>
                  <a:pt x="8883738" y="1442634"/>
                  <a:pt x="8889879" y="1448775"/>
                  <a:pt x="8889879" y="1456350"/>
                </a:cubicBezTo>
                <a:cubicBezTo>
                  <a:pt x="8889879" y="1463925"/>
                  <a:pt x="8883738" y="1470066"/>
                  <a:pt x="8876163" y="1470066"/>
                </a:cubicBezTo>
                <a:cubicBezTo>
                  <a:pt x="8868588" y="1470066"/>
                  <a:pt x="8862447" y="1463925"/>
                  <a:pt x="8862447" y="1456350"/>
                </a:cubicBezTo>
                <a:cubicBezTo>
                  <a:pt x="8862447" y="1448775"/>
                  <a:pt x="8868588" y="1442634"/>
                  <a:pt x="8876163" y="1442634"/>
                </a:cubicBezTo>
                <a:close/>
                <a:moveTo>
                  <a:pt x="5296232" y="1442634"/>
                </a:moveTo>
                <a:cubicBezTo>
                  <a:pt x="5303807" y="1442634"/>
                  <a:pt x="5309948" y="1448775"/>
                  <a:pt x="5309948" y="1456350"/>
                </a:cubicBezTo>
                <a:cubicBezTo>
                  <a:pt x="5309948" y="1463925"/>
                  <a:pt x="5303807" y="1470066"/>
                  <a:pt x="5296232" y="1470066"/>
                </a:cubicBezTo>
                <a:cubicBezTo>
                  <a:pt x="5288657" y="1470066"/>
                  <a:pt x="5282516" y="1463925"/>
                  <a:pt x="5282516" y="1456350"/>
                </a:cubicBezTo>
                <a:cubicBezTo>
                  <a:pt x="5282516" y="1448775"/>
                  <a:pt x="5288657" y="1442634"/>
                  <a:pt x="5296232" y="1442634"/>
                </a:cubicBezTo>
                <a:close/>
                <a:moveTo>
                  <a:pt x="8981748" y="1442304"/>
                </a:moveTo>
                <a:cubicBezTo>
                  <a:pt x="8989323" y="1442304"/>
                  <a:pt x="8995464" y="1448445"/>
                  <a:pt x="8995464" y="1456020"/>
                </a:cubicBezTo>
                <a:cubicBezTo>
                  <a:pt x="8995464" y="1463595"/>
                  <a:pt x="8989323" y="1469736"/>
                  <a:pt x="8981748" y="1469736"/>
                </a:cubicBezTo>
                <a:cubicBezTo>
                  <a:pt x="8974173" y="1469736"/>
                  <a:pt x="8968032" y="1463595"/>
                  <a:pt x="8968032" y="1456020"/>
                </a:cubicBezTo>
                <a:cubicBezTo>
                  <a:pt x="8968032" y="1448445"/>
                  <a:pt x="8974173" y="1442304"/>
                  <a:pt x="8981748" y="1442304"/>
                </a:cubicBezTo>
                <a:close/>
                <a:moveTo>
                  <a:pt x="2715295" y="1440980"/>
                </a:moveTo>
                <a:cubicBezTo>
                  <a:pt x="2722870" y="1440980"/>
                  <a:pt x="2729009" y="1447121"/>
                  <a:pt x="2729009" y="1454696"/>
                </a:cubicBezTo>
                <a:cubicBezTo>
                  <a:pt x="2729009" y="1462271"/>
                  <a:pt x="2722870" y="1468412"/>
                  <a:pt x="2715295" y="1468412"/>
                </a:cubicBezTo>
                <a:cubicBezTo>
                  <a:pt x="2707712" y="1468412"/>
                  <a:pt x="2701573" y="1462271"/>
                  <a:pt x="2701573" y="1454696"/>
                </a:cubicBezTo>
                <a:cubicBezTo>
                  <a:pt x="2701573" y="1447121"/>
                  <a:pt x="2707712" y="1440980"/>
                  <a:pt x="2715295" y="1440980"/>
                </a:cubicBezTo>
                <a:close/>
                <a:moveTo>
                  <a:pt x="6510947" y="1440646"/>
                </a:moveTo>
                <a:cubicBezTo>
                  <a:pt x="6518522" y="1440646"/>
                  <a:pt x="6524663" y="1446787"/>
                  <a:pt x="6524663" y="1454362"/>
                </a:cubicBezTo>
                <a:cubicBezTo>
                  <a:pt x="6524663" y="1461937"/>
                  <a:pt x="6518522" y="1468078"/>
                  <a:pt x="6510947" y="1468078"/>
                </a:cubicBezTo>
                <a:cubicBezTo>
                  <a:pt x="6503372" y="1468078"/>
                  <a:pt x="6497231" y="1461937"/>
                  <a:pt x="6497231" y="1454362"/>
                </a:cubicBezTo>
                <a:cubicBezTo>
                  <a:pt x="6497231" y="1446787"/>
                  <a:pt x="6503372" y="1440646"/>
                  <a:pt x="6510947" y="1440646"/>
                </a:cubicBezTo>
                <a:close/>
                <a:moveTo>
                  <a:pt x="300040" y="1440316"/>
                </a:moveTo>
                <a:cubicBezTo>
                  <a:pt x="307616" y="1440316"/>
                  <a:pt x="313757" y="1446457"/>
                  <a:pt x="313757" y="1454032"/>
                </a:cubicBezTo>
                <a:cubicBezTo>
                  <a:pt x="313757" y="1461607"/>
                  <a:pt x="307616" y="1467748"/>
                  <a:pt x="300040" y="1467748"/>
                </a:cubicBezTo>
                <a:cubicBezTo>
                  <a:pt x="292466" y="1467748"/>
                  <a:pt x="286324" y="1461607"/>
                  <a:pt x="286324" y="1454032"/>
                </a:cubicBezTo>
                <a:cubicBezTo>
                  <a:pt x="286324" y="1446457"/>
                  <a:pt x="292466" y="1440316"/>
                  <a:pt x="300040" y="1440316"/>
                </a:cubicBezTo>
                <a:close/>
                <a:moveTo>
                  <a:pt x="195440" y="1439986"/>
                </a:moveTo>
                <a:cubicBezTo>
                  <a:pt x="203015" y="1439986"/>
                  <a:pt x="209156" y="1446127"/>
                  <a:pt x="209156" y="1453702"/>
                </a:cubicBezTo>
                <a:cubicBezTo>
                  <a:pt x="209156" y="1461277"/>
                  <a:pt x="203015" y="1467418"/>
                  <a:pt x="195440" y="1467418"/>
                </a:cubicBezTo>
                <a:cubicBezTo>
                  <a:pt x="187865" y="1467418"/>
                  <a:pt x="181723" y="1461277"/>
                  <a:pt x="181723" y="1453702"/>
                </a:cubicBezTo>
                <a:cubicBezTo>
                  <a:pt x="181723" y="1446127"/>
                  <a:pt x="187865" y="1439986"/>
                  <a:pt x="195440" y="1439986"/>
                </a:cubicBezTo>
                <a:close/>
                <a:moveTo>
                  <a:pt x="5997255" y="1439322"/>
                </a:moveTo>
                <a:cubicBezTo>
                  <a:pt x="6004830" y="1439322"/>
                  <a:pt x="6010971" y="1445463"/>
                  <a:pt x="6010971" y="1453038"/>
                </a:cubicBezTo>
                <a:cubicBezTo>
                  <a:pt x="6010971" y="1460613"/>
                  <a:pt x="6004830" y="1466754"/>
                  <a:pt x="5997255" y="1466754"/>
                </a:cubicBezTo>
                <a:cubicBezTo>
                  <a:pt x="5989680" y="1466754"/>
                  <a:pt x="5983539" y="1460613"/>
                  <a:pt x="5983539" y="1453038"/>
                </a:cubicBezTo>
                <a:cubicBezTo>
                  <a:pt x="5983539" y="1445463"/>
                  <a:pt x="5989680" y="1439322"/>
                  <a:pt x="5997255" y="1439322"/>
                </a:cubicBezTo>
                <a:close/>
                <a:moveTo>
                  <a:pt x="5412738" y="1438992"/>
                </a:moveTo>
                <a:cubicBezTo>
                  <a:pt x="5420313" y="1438992"/>
                  <a:pt x="5426454" y="1445133"/>
                  <a:pt x="5426454" y="1452708"/>
                </a:cubicBezTo>
                <a:cubicBezTo>
                  <a:pt x="5426454" y="1460283"/>
                  <a:pt x="5420313" y="1466424"/>
                  <a:pt x="5412738" y="1466424"/>
                </a:cubicBezTo>
                <a:cubicBezTo>
                  <a:pt x="5405163" y="1466424"/>
                  <a:pt x="5399022" y="1460283"/>
                  <a:pt x="5399022" y="1452708"/>
                </a:cubicBezTo>
                <a:cubicBezTo>
                  <a:pt x="5399022" y="1445133"/>
                  <a:pt x="5405163" y="1438992"/>
                  <a:pt x="5412738" y="1438992"/>
                </a:cubicBezTo>
                <a:close/>
                <a:moveTo>
                  <a:pt x="4393965" y="1438992"/>
                </a:moveTo>
                <a:cubicBezTo>
                  <a:pt x="4401540" y="1438992"/>
                  <a:pt x="4407681" y="1445133"/>
                  <a:pt x="4407681" y="1452708"/>
                </a:cubicBezTo>
                <a:cubicBezTo>
                  <a:pt x="4407681" y="1460283"/>
                  <a:pt x="4401540" y="1466424"/>
                  <a:pt x="4393965" y="1466424"/>
                </a:cubicBezTo>
                <a:cubicBezTo>
                  <a:pt x="4386390" y="1466424"/>
                  <a:pt x="4380249" y="1460283"/>
                  <a:pt x="4380249" y="1452708"/>
                </a:cubicBezTo>
                <a:cubicBezTo>
                  <a:pt x="4380249" y="1445133"/>
                  <a:pt x="4386390" y="1438992"/>
                  <a:pt x="4393965" y="1438992"/>
                </a:cubicBezTo>
                <a:close/>
                <a:moveTo>
                  <a:pt x="2604408" y="1438662"/>
                </a:moveTo>
                <a:cubicBezTo>
                  <a:pt x="2611985" y="1438662"/>
                  <a:pt x="2618126" y="1444803"/>
                  <a:pt x="2618126" y="1452378"/>
                </a:cubicBezTo>
                <a:cubicBezTo>
                  <a:pt x="2618126" y="1459953"/>
                  <a:pt x="2611985" y="1466094"/>
                  <a:pt x="2604408" y="1466094"/>
                </a:cubicBezTo>
                <a:cubicBezTo>
                  <a:pt x="2596836" y="1466094"/>
                  <a:pt x="2590692" y="1459953"/>
                  <a:pt x="2590692" y="1452378"/>
                </a:cubicBezTo>
                <a:cubicBezTo>
                  <a:pt x="2590692" y="1444803"/>
                  <a:pt x="2596836" y="1438662"/>
                  <a:pt x="2604408" y="1438662"/>
                </a:cubicBezTo>
                <a:close/>
                <a:moveTo>
                  <a:pt x="6569197" y="1437668"/>
                </a:moveTo>
                <a:cubicBezTo>
                  <a:pt x="6576772" y="1437668"/>
                  <a:pt x="6582913" y="1443809"/>
                  <a:pt x="6582913" y="1451384"/>
                </a:cubicBezTo>
                <a:cubicBezTo>
                  <a:pt x="6582913" y="1458959"/>
                  <a:pt x="6576772" y="1465100"/>
                  <a:pt x="6569197" y="1465100"/>
                </a:cubicBezTo>
                <a:cubicBezTo>
                  <a:pt x="6561622" y="1465100"/>
                  <a:pt x="6555481" y="1458959"/>
                  <a:pt x="6555481" y="1451384"/>
                </a:cubicBezTo>
                <a:cubicBezTo>
                  <a:pt x="6555481" y="1443809"/>
                  <a:pt x="6561622" y="1437668"/>
                  <a:pt x="6569197" y="1437668"/>
                </a:cubicBezTo>
                <a:close/>
                <a:moveTo>
                  <a:pt x="2493860" y="1436344"/>
                </a:moveTo>
                <a:cubicBezTo>
                  <a:pt x="2501433" y="1436344"/>
                  <a:pt x="2507580" y="1442485"/>
                  <a:pt x="2507580" y="1450060"/>
                </a:cubicBezTo>
                <a:cubicBezTo>
                  <a:pt x="2507580" y="1457635"/>
                  <a:pt x="2501433" y="1463776"/>
                  <a:pt x="2493860" y="1463776"/>
                </a:cubicBezTo>
                <a:cubicBezTo>
                  <a:pt x="2486289" y="1463776"/>
                  <a:pt x="2480145" y="1457635"/>
                  <a:pt x="2480145" y="1450060"/>
                </a:cubicBezTo>
                <a:cubicBezTo>
                  <a:pt x="2480145" y="1442485"/>
                  <a:pt x="2486289" y="1436344"/>
                  <a:pt x="2493860" y="1436344"/>
                </a:cubicBezTo>
                <a:close/>
                <a:moveTo>
                  <a:pt x="5086389" y="1436014"/>
                </a:moveTo>
                <a:cubicBezTo>
                  <a:pt x="5093964" y="1436014"/>
                  <a:pt x="5100105" y="1442155"/>
                  <a:pt x="5100105" y="1449730"/>
                </a:cubicBezTo>
                <a:cubicBezTo>
                  <a:pt x="5100105" y="1457305"/>
                  <a:pt x="5093964" y="1463446"/>
                  <a:pt x="5086389" y="1463446"/>
                </a:cubicBezTo>
                <a:cubicBezTo>
                  <a:pt x="5078814" y="1463446"/>
                  <a:pt x="5072673" y="1457305"/>
                  <a:pt x="5072673" y="1449730"/>
                </a:cubicBezTo>
                <a:cubicBezTo>
                  <a:pt x="5072673" y="1442155"/>
                  <a:pt x="5078814" y="1436014"/>
                  <a:pt x="5086389" y="1436014"/>
                </a:cubicBezTo>
                <a:close/>
                <a:moveTo>
                  <a:pt x="6627454" y="1435350"/>
                </a:moveTo>
                <a:cubicBezTo>
                  <a:pt x="6635029" y="1435350"/>
                  <a:pt x="6641170" y="1441491"/>
                  <a:pt x="6641170" y="1449066"/>
                </a:cubicBezTo>
                <a:cubicBezTo>
                  <a:pt x="6641170" y="1456641"/>
                  <a:pt x="6635029" y="1462782"/>
                  <a:pt x="6627454" y="1462782"/>
                </a:cubicBezTo>
                <a:cubicBezTo>
                  <a:pt x="6619879" y="1462782"/>
                  <a:pt x="6613738" y="1456641"/>
                  <a:pt x="6613738" y="1449066"/>
                </a:cubicBezTo>
                <a:cubicBezTo>
                  <a:pt x="6613738" y="1441491"/>
                  <a:pt x="6619879" y="1435350"/>
                  <a:pt x="6627454" y="1435350"/>
                </a:cubicBezTo>
                <a:close/>
                <a:moveTo>
                  <a:pt x="4531989" y="1434360"/>
                </a:moveTo>
                <a:cubicBezTo>
                  <a:pt x="4539564" y="1434360"/>
                  <a:pt x="4545705" y="1440501"/>
                  <a:pt x="4545705" y="1448076"/>
                </a:cubicBezTo>
                <a:cubicBezTo>
                  <a:pt x="4545705" y="1455651"/>
                  <a:pt x="4539564" y="1461792"/>
                  <a:pt x="4531989" y="1461792"/>
                </a:cubicBezTo>
                <a:cubicBezTo>
                  <a:pt x="4524414" y="1461792"/>
                  <a:pt x="4518273" y="1455651"/>
                  <a:pt x="4518273" y="1448076"/>
                </a:cubicBezTo>
                <a:cubicBezTo>
                  <a:pt x="4518273" y="1440501"/>
                  <a:pt x="4524414" y="1434360"/>
                  <a:pt x="4531989" y="1434360"/>
                </a:cubicBezTo>
                <a:close/>
                <a:moveTo>
                  <a:pt x="2383975" y="1434360"/>
                </a:moveTo>
                <a:cubicBezTo>
                  <a:pt x="2391549" y="1434360"/>
                  <a:pt x="2397686" y="1440501"/>
                  <a:pt x="2397686" y="1448076"/>
                </a:cubicBezTo>
                <a:cubicBezTo>
                  <a:pt x="2397686" y="1455651"/>
                  <a:pt x="2391549" y="1461792"/>
                  <a:pt x="2383975" y="1461792"/>
                </a:cubicBezTo>
                <a:cubicBezTo>
                  <a:pt x="2376397" y="1461792"/>
                  <a:pt x="2370257" y="1455651"/>
                  <a:pt x="2370257" y="1448076"/>
                </a:cubicBezTo>
                <a:cubicBezTo>
                  <a:pt x="2370257" y="1440501"/>
                  <a:pt x="2376397" y="1434360"/>
                  <a:pt x="2383975" y="1434360"/>
                </a:cubicBezTo>
                <a:close/>
                <a:moveTo>
                  <a:pt x="6060474" y="1433033"/>
                </a:moveTo>
                <a:cubicBezTo>
                  <a:pt x="6068049" y="1433033"/>
                  <a:pt x="6074190" y="1439174"/>
                  <a:pt x="6074190" y="1446749"/>
                </a:cubicBezTo>
                <a:cubicBezTo>
                  <a:pt x="6074190" y="1454324"/>
                  <a:pt x="6068049" y="1460465"/>
                  <a:pt x="6060474" y="1460465"/>
                </a:cubicBezTo>
                <a:cubicBezTo>
                  <a:pt x="6052899" y="1460465"/>
                  <a:pt x="6046758" y="1454324"/>
                  <a:pt x="6046758" y="1446749"/>
                </a:cubicBezTo>
                <a:cubicBezTo>
                  <a:pt x="6046758" y="1439174"/>
                  <a:pt x="6052899" y="1433033"/>
                  <a:pt x="6060474" y="1433033"/>
                </a:cubicBezTo>
                <a:close/>
                <a:moveTo>
                  <a:pt x="6685044" y="1432702"/>
                </a:moveTo>
                <a:cubicBezTo>
                  <a:pt x="6692619" y="1432702"/>
                  <a:pt x="6698760" y="1438843"/>
                  <a:pt x="6698760" y="1446418"/>
                </a:cubicBezTo>
                <a:cubicBezTo>
                  <a:pt x="6698760" y="1453993"/>
                  <a:pt x="6692619" y="1460134"/>
                  <a:pt x="6685044" y="1460134"/>
                </a:cubicBezTo>
                <a:cubicBezTo>
                  <a:pt x="6677469" y="1460134"/>
                  <a:pt x="6671328" y="1453993"/>
                  <a:pt x="6671328" y="1446418"/>
                </a:cubicBezTo>
                <a:cubicBezTo>
                  <a:pt x="6671328" y="1438843"/>
                  <a:pt x="6677469" y="1432702"/>
                  <a:pt x="6685044" y="1432702"/>
                </a:cubicBezTo>
                <a:close/>
                <a:moveTo>
                  <a:pt x="5768878" y="1432042"/>
                </a:moveTo>
                <a:cubicBezTo>
                  <a:pt x="5776453" y="1432042"/>
                  <a:pt x="5782594" y="1438183"/>
                  <a:pt x="5782594" y="1445758"/>
                </a:cubicBezTo>
                <a:cubicBezTo>
                  <a:pt x="5782594" y="1453333"/>
                  <a:pt x="5776453" y="1459474"/>
                  <a:pt x="5768878" y="1459474"/>
                </a:cubicBezTo>
                <a:cubicBezTo>
                  <a:pt x="5761303" y="1459474"/>
                  <a:pt x="5755162" y="1453333"/>
                  <a:pt x="5755162" y="1445758"/>
                </a:cubicBezTo>
                <a:cubicBezTo>
                  <a:pt x="5755162" y="1438183"/>
                  <a:pt x="5761303" y="1432042"/>
                  <a:pt x="5768878" y="1432042"/>
                </a:cubicBezTo>
                <a:close/>
                <a:moveTo>
                  <a:pt x="2165850" y="1431048"/>
                </a:moveTo>
                <a:cubicBezTo>
                  <a:pt x="2173424" y="1431048"/>
                  <a:pt x="2179569" y="1437189"/>
                  <a:pt x="2179569" y="1444764"/>
                </a:cubicBezTo>
                <a:cubicBezTo>
                  <a:pt x="2179569" y="1452339"/>
                  <a:pt x="2173424" y="1458480"/>
                  <a:pt x="2165850" y="1458480"/>
                </a:cubicBezTo>
                <a:cubicBezTo>
                  <a:pt x="2158275" y="1458480"/>
                  <a:pt x="2152136" y="1452339"/>
                  <a:pt x="2152136" y="1444764"/>
                </a:cubicBezTo>
                <a:cubicBezTo>
                  <a:pt x="2152136" y="1437189"/>
                  <a:pt x="2158275" y="1431048"/>
                  <a:pt x="2165850" y="1431048"/>
                </a:cubicBezTo>
                <a:close/>
                <a:moveTo>
                  <a:pt x="6742637" y="1430718"/>
                </a:moveTo>
                <a:cubicBezTo>
                  <a:pt x="6750212" y="1430718"/>
                  <a:pt x="6756353" y="1436859"/>
                  <a:pt x="6756353" y="1444434"/>
                </a:cubicBezTo>
                <a:cubicBezTo>
                  <a:pt x="6756353" y="1452009"/>
                  <a:pt x="6750212" y="1458150"/>
                  <a:pt x="6742637" y="1458150"/>
                </a:cubicBezTo>
                <a:cubicBezTo>
                  <a:pt x="6735062" y="1458150"/>
                  <a:pt x="6728921" y="1452009"/>
                  <a:pt x="6728921" y="1444434"/>
                </a:cubicBezTo>
                <a:cubicBezTo>
                  <a:pt x="6728921" y="1436859"/>
                  <a:pt x="6735062" y="1430718"/>
                  <a:pt x="6742637" y="1430718"/>
                </a:cubicBezTo>
                <a:close/>
                <a:moveTo>
                  <a:pt x="2057292" y="1429724"/>
                </a:moveTo>
                <a:cubicBezTo>
                  <a:pt x="2064870" y="1429724"/>
                  <a:pt x="2071010" y="1435865"/>
                  <a:pt x="2071010" y="1443440"/>
                </a:cubicBezTo>
                <a:cubicBezTo>
                  <a:pt x="2071010" y="1451015"/>
                  <a:pt x="2064870" y="1457156"/>
                  <a:pt x="2057292" y="1457156"/>
                </a:cubicBezTo>
                <a:cubicBezTo>
                  <a:pt x="2049715" y="1457156"/>
                  <a:pt x="2043580" y="1451015"/>
                  <a:pt x="2043580" y="1443440"/>
                </a:cubicBezTo>
                <a:cubicBezTo>
                  <a:pt x="2043580" y="1435865"/>
                  <a:pt x="2049715" y="1429724"/>
                  <a:pt x="2057292" y="1429724"/>
                </a:cubicBezTo>
                <a:close/>
                <a:moveTo>
                  <a:pt x="6799566" y="1428731"/>
                </a:moveTo>
                <a:cubicBezTo>
                  <a:pt x="6807141" y="1428731"/>
                  <a:pt x="6813282" y="1434872"/>
                  <a:pt x="6813282" y="1442447"/>
                </a:cubicBezTo>
                <a:cubicBezTo>
                  <a:pt x="6813282" y="1450022"/>
                  <a:pt x="6807141" y="1456163"/>
                  <a:pt x="6799566" y="1456163"/>
                </a:cubicBezTo>
                <a:cubicBezTo>
                  <a:pt x="6791991" y="1456163"/>
                  <a:pt x="6785850" y="1450022"/>
                  <a:pt x="6785850" y="1442447"/>
                </a:cubicBezTo>
                <a:cubicBezTo>
                  <a:pt x="6785850" y="1434872"/>
                  <a:pt x="6791991" y="1428731"/>
                  <a:pt x="6799566" y="1428731"/>
                </a:cubicBezTo>
                <a:close/>
                <a:moveTo>
                  <a:pt x="5041041" y="1428731"/>
                </a:moveTo>
                <a:cubicBezTo>
                  <a:pt x="5048616" y="1428731"/>
                  <a:pt x="5054757" y="1434872"/>
                  <a:pt x="5054757" y="1442447"/>
                </a:cubicBezTo>
                <a:cubicBezTo>
                  <a:pt x="5054757" y="1450022"/>
                  <a:pt x="5048616" y="1456163"/>
                  <a:pt x="5041041" y="1456163"/>
                </a:cubicBezTo>
                <a:cubicBezTo>
                  <a:pt x="5033466" y="1456163"/>
                  <a:pt x="5027325" y="1450022"/>
                  <a:pt x="5027325" y="1442447"/>
                </a:cubicBezTo>
                <a:cubicBezTo>
                  <a:pt x="5027325" y="1434872"/>
                  <a:pt x="5033466" y="1428731"/>
                  <a:pt x="5041041" y="1428731"/>
                </a:cubicBezTo>
                <a:close/>
                <a:moveTo>
                  <a:pt x="5595772" y="1428401"/>
                </a:moveTo>
                <a:cubicBezTo>
                  <a:pt x="5603347" y="1428401"/>
                  <a:pt x="5609488" y="1434542"/>
                  <a:pt x="5609488" y="1442117"/>
                </a:cubicBezTo>
                <a:cubicBezTo>
                  <a:pt x="5609488" y="1449692"/>
                  <a:pt x="5603347" y="1455833"/>
                  <a:pt x="5595772" y="1455833"/>
                </a:cubicBezTo>
                <a:cubicBezTo>
                  <a:pt x="5588197" y="1455833"/>
                  <a:pt x="5582056" y="1449692"/>
                  <a:pt x="5582056" y="1442117"/>
                </a:cubicBezTo>
                <a:cubicBezTo>
                  <a:pt x="5582056" y="1434542"/>
                  <a:pt x="5588197" y="1428401"/>
                  <a:pt x="5595772" y="1428401"/>
                </a:cubicBezTo>
                <a:close/>
                <a:moveTo>
                  <a:pt x="1949371" y="1428401"/>
                </a:moveTo>
                <a:cubicBezTo>
                  <a:pt x="1956948" y="1428401"/>
                  <a:pt x="1963085" y="1434542"/>
                  <a:pt x="1963085" y="1442117"/>
                </a:cubicBezTo>
                <a:cubicBezTo>
                  <a:pt x="1963085" y="1449692"/>
                  <a:pt x="1956948" y="1455833"/>
                  <a:pt x="1949371" y="1455833"/>
                </a:cubicBezTo>
                <a:cubicBezTo>
                  <a:pt x="1941796" y="1455833"/>
                  <a:pt x="1935657" y="1449692"/>
                  <a:pt x="1935657" y="1442117"/>
                </a:cubicBezTo>
                <a:cubicBezTo>
                  <a:pt x="1935657" y="1434542"/>
                  <a:pt x="1941796" y="1428401"/>
                  <a:pt x="1949371" y="1428401"/>
                </a:cubicBezTo>
                <a:close/>
                <a:moveTo>
                  <a:pt x="6122700" y="1427077"/>
                </a:moveTo>
                <a:cubicBezTo>
                  <a:pt x="6130275" y="1427077"/>
                  <a:pt x="6136416" y="1433218"/>
                  <a:pt x="6136416" y="1440793"/>
                </a:cubicBezTo>
                <a:cubicBezTo>
                  <a:pt x="6136416" y="1448368"/>
                  <a:pt x="6130275" y="1454509"/>
                  <a:pt x="6122700" y="1454509"/>
                </a:cubicBezTo>
                <a:cubicBezTo>
                  <a:pt x="6115125" y="1454509"/>
                  <a:pt x="6108984" y="1448368"/>
                  <a:pt x="6108984" y="1440793"/>
                </a:cubicBezTo>
                <a:cubicBezTo>
                  <a:pt x="6108984" y="1433218"/>
                  <a:pt x="6115125" y="1427077"/>
                  <a:pt x="6122700" y="1427077"/>
                </a:cubicBezTo>
                <a:close/>
                <a:moveTo>
                  <a:pt x="1841493" y="1427077"/>
                </a:moveTo>
                <a:cubicBezTo>
                  <a:pt x="1849066" y="1427077"/>
                  <a:pt x="1855207" y="1433218"/>
                  <a:pt x="1855207" y="1440793"/>
                </a:cubicBezTo>
                <a:cubicBezTo>
                  <a:pt x="1855207" y="1448368"/>
                  <a:pt x="1849066" y="1454509"/>
                  <a:pt x="1841493" y="1454509"/>
                </a:cubicBezTo>
                <a:cubicBezTo>
                  <a:pt x="1833915" y="1454509"/>
                  <a:pt x="1827774" y="1448368"/>
                  <a:pt x="1827774" y="1440793"/>
                </a:cubicBezTo>
                <a:cubicBezTo>
                  <a:pt x="1827774" y="1433218"/>
                  <a:pt x="1833915" y="1427077"/>
                  <a:pt x="1841493" y="1427077"/>
                </a:cubicBezTo>
                <a:close/>
                <a:moveTo>
                  <a:pt x="6856495" y="1426746"/>
                </a:moveTo>
                <a:cubicBezTo>
                  <a:pt x="6864070" y="1426746"/>
                  <a:pt x="6870211" y="1432887"/>
                  <a:pt x="6870211" y="1440462"/>
                </a:cubicBezTo>
                <a:cubicBezTo>
                  <a:pt x="6870211" y="1448037"/>
                  <a:pt x="6864070" y="1454178"/>
                  <a:pt x="6856495" y="1454178"/>
                </a:cubicBezTo>
                <a:cubicBezTo>
                  <a:pt x="6848920" y="1454178"/>
                  <a:pt x="6842779" y="1448037"/>
                  <a:pt x="6842779" y="1440462"/>
                </a:cubicBezTo>
                <a:cubicBezTo>
                  <a:pt x="6842779" y="1432887"/>
                  <a:pt x="6848920" y="1426746"/>
                  <a:pt x="6856495" y="1426746"/>
                </a:cubicBezTo>
                <a:close/>
                <a:moveTo>
                  <a:pt x="5253205" y="1426746"/>
                </a:moveTo>
                <a:cubicBezTo>
                  <a:pt x="5260780" y="1426746"/>
                  <a:pt x="5266921" y="1432887"/>
                  <a:pt x="5266921" y="1440462"/>
                </a:cubicBezTo>
                <a:cubicBezTo>
                  <a:pt x="5266921" y="1448037"/>
                  <a:pt x="5260780" y="1454178"/>
                  <a:pt x="5253205" y="1454178"/>
                </a:cubicBezTo>
                <a:cubicBezTo>
                  <a:pt x="5245630" y="1454178"/>
                  <a:pt x="5239489" y="1448037"/>
                  <a:pt x="5239489" y="1440462"/>
                </a:cubicBezTo>
                <a:cubicBezTo>
                  <a:pt x="5239489" y="1432887"/>
                  <a:pt x="5245630" y="1426746"/>
                  <a:pt x="5253205" y="1426746"/>
                </a:cubicBezTo>
                <a:close/>
                <a:moveTo>
                  <a:pt x="1734244" y="1426083"/>
                </a:moveTo>
                <a:cubicBezTo>
                  <a:pt x="1741824" y="1426083"/>
                  <a:pt x="1747962" y="1432224"/>
                  <a:pt x="1747962" y="1439799"/>
                </a:cubicBezTo>
                <a:cubicBezTo>
                  <a:pt x="1747962" y="1447374"/>
                  <a:pt x="1741824" y="1453515"/>
                  <a:pt x="1734244" y="1453515"/>
                </a:cubicBezTo>
                <a:cubicBezTo>
                  <a:pt x="1726676" y="1453515"/>
                  <a:pt x="1720531" y="1447374"/>
                  <a:pt x="1720531" y="1439799"/>
                </a:cubicBezTo>
                <a:cubicBezTo>
                  <a:pt x="1720531" y="1432224"/>
                  <a:pt x="1726676" y="1426083"/>
                  <a:pt x="1734244" y="1426083"/>
                </a:cubicBezTo>
                <a:close/>
                <a:moveTo>
                  <a:pt x="1627012" y="1425092"/>
                </a:moveTo>
                <a:cubicBezTo>
                  <a:pt x="1634584" y="1425092"/>
                  <a:pt x="1640727" y="1431233"/>
                  <a:pt x="1640727" y="1438808"/>
                </a:cubicBezTo>
                <a:cubicBezTo>
                  <a:pt x="1640727" y="1446383"/>
                  <a:pt x="1634584" y="1452524"/>
                  <a:pt x="1627012" y="1452524"/>
                </a:cubicBezTo>
                <a:cubicBezTo>
                  <a:pt x="1619438" y="1452524"/>
                  <a:pt x="1613297" y="1446383"/>
                  <a:pt x="1613297" y="1438808"/>
                </a:cubicBezTo>
                <a:cubicBezTo>
                  <a:pt x="1613297" y="1431233"/>
                  <a:pt x="1619438" y="1425092"/>
                  <a:pt x="1627012" y="1425092"/>
                </a:cubicBezTo>
                <a:close/>
                <a:moveTo>
                  <a:pt x="6913091" y="1424759"/>
                </a:moveTo>
                <a:cubicBezTo>
                  <a:pt x="6920666" y="1424759"/>
                  <a:pt x="6926807" y="1430900"/>
                  <a:pt x="6926807" y="1438475"/>
                </a:cubicBezTo>
                <a:cubicBezTo>
                  <a:pt x="6926807" y="1446050"/>
                  <a:pt x="6920666" y="1452191"/>
                  <a:pt x="6913091" y="1452191"/>
                </a:cubicBezTo>
                <a:cubicBezTo>
                  <a:pt x="6905516" y="1452191"/>
                  <a:pt x="6899375" y="1446050"/>
                  <a:pt x="6899375" y="1438475"/>
                </a:cubicBezTo>
                <a:cubicBezTo>
                  <a:pt x="6899375" y="1430900"/>
                  <a:pt x="6905516" y="1424759"/>
                  <a:pt x="6913091" y="1424759"/>
                </a:cubicBezTo>
                <a:close/>
                <a:moveTo>
                  <a:pt x="2893691" y="1424759"/>
                </a:moveTo>
                <a:cubicBezTo>
                  <a:pt x="2901269" y="1424759"/>
                  <a:pt x="2907407" y="1430900"/>
                  <a:pt x="2907407" y="1438475"/>
                </a:cubicBezTo>
                <a:cubicBezTo>
                  <a:pt x="2907407" y="1446050"/>
                  <a:pt x="2901269" y="1452191"/>
                  <a:pt x="2893691" y="1452191"/>
                </a:cubicBezTo>
                <a:cubicBezTo>
                  <a:pt x="2886115" y="1452191"/>
                  <a:pt x="2879974" y="1446050"/>
                  <a:pt x="2879974" y="1438475"/>
                </a:cubicBezTo>
                <a:cubicBezTo>
                  <a:pt x="2879974" y="1430900"/>
                  <a:pt x="2886115" y="1424759"/>
                  <a:pt x="2893691" y="1424759"/>
                </a:cubicBezTo>
                <a:close/>
                <a:moveTo>
                  <a:pt x="1520101" y="1424099"/>
                </a:moveTo>
                <a:cubicBezTo>
                  <a:pt x="1527679" y="1424099"/>
                  <a:pt x="1533815" y="1430240"/>
                  <a:pt x="1533815" y="1437815"/>
                </a:cubicBezTo>
                <a:cubicBezTo>
                  <a:pt x="1533815" y="1445390"/>
                  <a:pt x="1527679" y="1451531"/>
                  <a:pt x="1520101" y="1451531"/>
                </a:cubicBezTo>
                <a:cubicBezTo>
                  <a:pt x="1512526" y="1451531"/>
                  <a:pt x="1506389" y="1445390"/>
                  <a:pt x="1506389" y="1437815"/>
                </a:cubicBezTo>
                <a:cubicBezTo>
                  <a:pt x="1506389" y="1430240"/>
                  <a:pt x="1512526" y="1424099"/>
                  <a:pt x="1520101" y="1424099"/>
                </a:cubicBezTo>
                <a:close/>
                <a:moveTo>
                  <a:pt x="4995367" y="1423768"/>
                </a:moveTo>
                <a:cubicBezTo>
                  <a:pt x="5002942" y="1423768"/>
                  <a:pt x="5009083" y="1429909"/>
                  <a:pt x="5009083" y="1437484"/>
                </a:cubicBezTo>
                <a:cubicBezTo>
                  <a:pt x="5009083" y="1445059"/>
                  <a:pt x="5002942" y="1451200"/>
                  <a:pt x="4995367" y="1451200"/>
                </a:cubicBezTo>
                <a:cubicBezTo>
                  <a:pt x="4987792" y="1451200"/>
                  <a:pt x="4981651" y="1445059"/>
                  <a:pt x="4981651" y="1437484"/>
                </a:cubicBezTo>
                <a:cubicBezTo>
                  <a:pt x="4981651" y="1429909"/>
                  <a:pt x="4987792" y="1423768"/>
                  <a:pt x="4995367" y="1423768"/>
                </a:cubicBezTo>
                <a:close/>
                <a:moveTo>
                  <a:pt x="1413524" y="1423435"/>
                </a:moveTo>
                <a:cubicBezTo>
                  <a:pt x="1421099" y="1423435"/>
                  <a:pt x="1427241" y="1429576"/>
                  <a:pt x="1427241" y="1437151"/>
                </a:cubicBezTo>
                <a:cubicBezTo>
                  <a:pt x="1427241" y="1444726"/>
                  <a:pt x="1421099" y="1450867"/>
                  <a:pt x="1413524" y="1450867"/>
                </a:cubicBezTo>
                <a:cubicBezTo>
                  <a:pt x="1405947" y="1450867"/>
                  <a:pt x="1399806" y="1444726"/>
                  <a:pt x="1399806" y="1437151"/>
                </a:cubicBezTo>
                <a:cubicBezTo>
                  <a:pt x="1399806" y="1429576"/>
                  <a:pt x="1405947" y="1423435"/>
                  <a:pt x="1413524" y="1423435"/>
                </a:cubicBezTo>
                <a:close/>
                <a:moveTo>
                  <a:pt x="6969690" y="1423105"/>
                </a:moveTo>
                <a:cubicBezTo>
                  <a:pt x="6977265" y="1423105"/>
                  <a:pt x="6983406" y="1429246"/>
                  <a:pt x="6983406" y="1436821"/>
                </a:cubicBezTo>
                <a:cubicBezTo>
                  <a:pt x="6983406" y="1444396"/>
                  <a:pt x="6977265" y="1450537"/>
                  <a:pt x="6969690" y="1450537"/>
                </a:cubicBezTo>
                <a:cubicBezTo>
                  <a:pt x="6962115" y="1450537"/>
                  <a:pt x="6955974" y="1444396"/>
                  <a:pt x="6955974" y="1436821"/>
                </a:cubicBezTo>
                <a:cubicBezTo>
                  <a:pt x="6955974" y="1429246"/>
                  <a:pt x="6962115" y="1423105"/>
                  <a:pt x="6969690" y="1423105"/>
                </a:cubicBezTo>
                <a:close/>
                <a:moveTo>
                  <a:pt x="1307273" y="1422775"/>
                </a:moveTo>
                <a:cubicBezTo>
                  <a:pt x="1314850" y="1422775"/>
                  <a:pt x="1320992" y="1428916"/>
                  <a:pt x="1320992" y="1436491"/>
                </a:cubicBezTo>
                <a:cubicBezTo>
                  <a:pt x="1320992" y="1444066"/>
                  <a:pt x="1314850" y="1450207"/>
                  <a:pt x="1307273" y="1450207"/>
                </a:cubicBezTo>
                <a:cubicBezTo>
                  <a:pt x="1299700" y="1450207"/>
                  <a:pt x="1293556" y="1444066"/>
                  <a:pt x="1293556" y="1436491"/>
                </a:cubicBezTo>
                <a:cubicBezTo>
                  <a:pt x="1293556" y="1428916"/>
                  <a:pt x="1299700" y="1422775"/>
                  <a:pt x="1307273" y="1422775"/>
                </a:cubicBezTo>
                <a:close/>
                <a:moveTo>
                  <a:pt x="5835405" y="1422445"/>
                </a:moveTo>
                <a:cubicBezTo>
                  <a:pt x="5842980" y="1422445"/>
                  <a:pt x="5849121" y="1428586"/>
                  <a:pt x="5849121" y="1436161"/>
                </a:cubicBezTo>
                <a:cubicBezTo>
                  <a:pt x="5849121" y="1443736"/>
                  <a:pt x="5842980" y="1449877"/>
                  <a:pt x="5835405" y="1449877"/>
                </a:cubicBezTo>
                <a:cubicBezTo>
                  <a:pt x="5827830" y="1449877"/>
                  <a:pt x="5821689" y="1443736"/>
                  <a:pt x="5821689" y="1436161"/>
                </a:cubicBezTo>
                <a:cubicBezTo>
                  <a:pt x="5821689" y="1428586"/>
                  <a:pt x="5827830" y="1422445"/>
                  <a:pt x="5835405" y="1422445"/>
                </a:cubicBezTo>
                <a:close/>
                <a:moveTo>
                  <a:pt x="6184595" y="1422111"/>
                </a:moveTo>
                <a:cubicBezTo>
                  <a:pt x="6192170" y="1422111"/>
                  <a:pt x="6198311" y="1428252"/>
                  <a:pt x="6198311" y="1435827"/>
                </a:cubicBezTo>
                <a:cubicBezTo>
                  <a:pt x="6198311" y="1443402"/>
                  <a:pt x="6192170" y="1449543"/>
                  <a:pt x="6184595" y="1449543"/>
                </a:cubicBezTo>
                <a:cubicBezTo>
                  <a:pt x="6177020" y="1449543"/>
                  <a:pt x="6170879" y="1443402"/>
                  <a:pt x="6170879" y="1435827"/>
                </a:cubicBezTo>
                <a:cubicBezTo>
                  <a:pt x="6170879" y="1428252"/>
                  <a:pt x="6177020" y="1422111"/>
                  <a:pt x="6184595" y="1422111"/>
                </a:cubicBezTo>
                <a:close/>
                <a:moveTo>
                  <a:pt x="1201028" y="1422111"/>
                </a:moveTo>
                <a:cubicBezTo>
                  <a:pt x="1208605" y="1422111"/>
                  <a:pt x="1214744" y="1428252"/>
                  <a:pt x="1214744" y="1435827"/>
                </a:cubicBezTo>
                <a:cubicBezTo>
                  <a:pt x="1214744" y="1443402"/>
                  <a:pt x="1208605" y="1449543"/>
                  <a:pt x="1201028" y="1449543"/>
                </a:cubicBezTo>
                <a:cubicBezTo>
                  <a:pt x="1193458" y="1449543"/>
                  <a:pt x="1187316" y="1443402"/>
                  <a:pt x="1187316" y="1435827"/>
                </a:cubicBezTo>
                <a:cubicBezTo>
                  <a:pt x="1187316" y="1428252"/>
                  <a:pt x="1193458" y="1422111"/>
                  <a:pt x="1201028" y="1422111"/>
                </a:cubicBezTo>
                <a:close/>
                <a:moveTo>
                  <a:pt x="7025960" y="1421781"/>
                </a:moveTo>
                <a:cubicBezTo>
                  <a:pt x="7033535" y="1421781"/>
                  <a:pt x="7039676" y="1427922"/>
                  <a:pt x="7039676" y="1435497"/>
                </a:cubicBezTo>
                <a:cubicBezTo>
                  <a:pt x="7039676" y="1443072"/>
                  <a:pt x="7033535" y="1449213"/>
                  <a:pt x="7025960" y="1449213"/>
                </a:cubicBezTo>
                <a:cubicBezTo>
                  <a:pt x="7018385" y="1449213"/>
                  <a:pt x="7012244" y="1443072"/>
                  <a:pt x="7012244" y="1435497"/>
                </a:cubicBezTo>
                <a:cubicBezTo>
                  <a:pt x="7012244" y="1427922"/>
                  <a:pt x="7018385" y="1421781"/>
                  <a:pt x="7025960" y="1421781"/>
                </a:cubicBezTo>
                <a:close/>
                <a:moveTo>
                  <a:pt x="2781158" y="1421781"/>
                </a:moveTo>
                <a:cubicBezTo>
                  <a:pt x="2788735" y="1421781"/>
                  <a:pt x="2794870" y="1427922"/>
                  <a:pt x="2794870" y="1435497"/>
                </a:cubicBezTo>
                <a:cubicBezTo>
                  <a:pt x="2794870" y="1443072"/>
                  <a:pt x="2788735" y="1449213"/>
                  <a:pt x="2781158" y="1449213"/>
                </a:cubicBezTo>
                <a:cubicBezTo>
                  <a:pt x="2773586" y="1449213"/>
                  <a:pt x="2767443" y="1443072"/>
                  <a:pt x="2767443" y="1435497"/>
                </a:cubicBezTo>
                <a:cubicBezTo>
                  <a:pt x="2767443" y="1427922"/>
                  <a:pt x="2773586" y="1421781"/>
                  <a:pt x="2781158" y="1421781"/>
                </a:cubicBezTo>
                <a:close/>
                <a:moveTo>
                  <a:pt x="1095117" y="1421451"/>
                </a:moveTo>
                <a:cubicBezTo>
                  <a:pt x="1102692" y="1421451"/>
                  <a:pt x="1108833" y="1427592"/>
                  <a:pt x="1108833" y="1435167"/>
                </a:cubicBezTo>
                <a:cubicBezTo>
                  <a:pt x="1108833" y="1442742"/>
                  <a:pt x="1102692" y="1448883"/>
                  <a:pt x="1095117" y="1448883"/>
                </a:cubicBezTo>
                <a:cubicBezTo>
                  <a:pt x="1087542" y="1448883"/>
                  <a:pt x="1081400" y="1442742"/>
                  <a:pt x="1081400" y="1435167"/>
                </a:cubicBezTo>
                <a:cubicBezTo>
                  <a:pt x="1081400" y="1427592"/>
                  <a:pt x="1087542" y="1421451"/>
                  <a:pt x="1095117" y="1421451"/>
                </a:cubicBezTo>
                <a:close/>
                <a:moveTo>
                  <a:pt x="989205" y="1420787"/>
                </a:moveTo>
                <a:cubicBezTo>
                  <a:pt x="996779" y="1420787"/>
                  <a:pt x="1002918" y="1426928"/>
                  <a:pt x="1002918" y="1434503"/>
                </a:cubicBezTo>
                <a:cubicBezTo>
                  <a:pt x="1002918" y="1442078"/>
                  <a:pt x="996779" y="1448219"/>
                  <a:pt x="989205" y="1448219"/>
                </a:cubicBezTo>
                <a:cubicBezTo>
                  <a:pt x="981624" y="1448219"/>
                  <a:pt x="975486" y="1442078"/>
                  <a:pt x="975486" y="1434503"/>
                </a:cubicBezTo>
                <a:cubicBezTo>
                  <a:pt x="975486" y="1426928"/>
                  <a:pt x="981624" y="1420787"/>
                  <a:pt x="989205" y="1420787"/>
                </a:cubicBezTo>
                <a:close/>
                <a:moveTo>
                  <a:pt x="4949360" y="1420457"/>
                </a:moveTo>
                <a:cubicBezTo>
                  <a:pt x="4956935" y="1420457"/>
                  <a:pt x="4963076" y="1426598"/>
                  <a:pt x="4963076" y="1434173"/>
                </a:cubicBezTo>
                <a:cubicBezTo>
                  <a:pt x="4963076" y="1441748"/>
                  <a:pt x="4956935" y="1447889"/>
                  <a:pt x="4949360" y="1447889"/>
                </a:cubicBezTo>
                <a:cubicBezTo>
                  <a:pt x="4941785" y="1447889"/>
                  <a:pt x="4935644" y="1441748"/>
                  <a:pt x="4935644" y="1434173"/>
                </a:cubicBezTo>
                <a:cubicBezTo>
                  <a:pt x="4935644" y="1426598"/>
                  <a:pt x="4941785" y="1420457"/>
                  <a:pt x="4949360" y="1420457"/>
                </a:cubicBezTo>
                <a:close/>
                <a:moveTo>
                  <a:pt x="4857344" y="1420457"/>
                </a:moveTo>
                <a:cubicBezTo>
                  <a:pt x="4864919" y="1420457"/>
                  <a:pt x="4871060" y="1426598"/>
                  <a:pt x="4871060" y="1434173"/>
                </a:cubicBezTo>
                <a:cubicBezTo>
                  <a:pt x="4871060" y="1441748"/>
                  <a:pt x="4864919" y="1447889"/>
                  <a:pt x="4857344" y="1447889"/>
                </a:cubicBezTo>
                <a:cubicBezTo>
                  <a:pt x="4849769" y="1447889"/>
                  <a:pt x="4843628" y="1441748"/>
                  <a:pt x="4843628" y="1434173"/>
                </a:cubicBezTo>
                <a:cubicBezTo>
                  <a:pt x="4843628" y="1426598"/>
                  <a:pt x="4849769" y="1420457"/>
                  <a:pt x="4857344" y="1420457"/>
                </a:cubicBezTo>
                <a:close/>
                <a:moveTo>
                  <a:pt x="7081895" y="1420127"/>
                </a:moveTo>
                <a:cubicBezTo>
                  <a:pt x="7089470" y="1420127"/>
                  <a:pt x="7095611" y="1426268"/>
                  <a:pt x="7095611" y="1433843"/>
                </a:cubicBezTo>
                <a:cubicBezTo>
                  <a:pt x="7095611" y="1441418"/>
                  <a:pt x="7089470" y="1447559"/>
                  <a:pt x="7081895" y="1447559"/>
                </a:cubicBezTo>
                <a:cubicBezTo>
                  <a:pt x="7074320" y="1447559"/>
                  <a:pt x="7068179" y="1441418"/>
                  <a:pt x="7068179" y="1433843"/>
                </a:cubicBezTo>
                <a:cubicBezTo>
                  <a:pt x="7068179" y="1426268"/>
                  <a:pt x="7074320" y="1420127"/>
                  <a:pt x="7081895" y="1420127"/>
                </a:cubicBezTo>
                <a:close/>
                <a:moveTo>
                  <a:pt x="5485555" y="1419797"/>
                </a:moveTo>
                <a:cubicBezTo>
                  <a:pt x="5493130" y="1419797"/>
                  <a:pt x="5499271" y="1425938"/>
                  <a:pt x="5499271" y="1433513"/>
                </a:cubicBezTo>
                <a:cubicBezTo>
                  <a:pt x="5499271" y="1441088"/>
                  <a:pt x="5493130" y="1447229"/>
                  <a:pt x="5485555" y="1447229"/>
                </a:cubicBezTo>
                <a:cubicBezTo>
                  <a:pt x="5477980" y="1447229"/>
                  <a:pt x="5471839" y="1441088"/>
                  <a:pt x="5471839" y="1433513"/>
                </a:cubicBezTo>
                <a:cubicBezTo>
                  <a:pt x="5471839" y="1425938"/>
                  <a:pt x="5477980" y="1419797"/>
                  <a:pt x="5485555" y="1419797"/>
                </a:cubicBezTo>
                <a:close/>
                <a:moveTo>
                  <a:pt x="4903352" y="1419463"/>
                </a:moveTo>
                <a:cubicBezTo>
                  <a:pt x="4910927" y="1419463"/>
                  <a:pt x="4917068" y="1425604"/>
                  <a:pt x="4917068" y="1433179"/>
                </a:cubicBezTo>
                <a:cubicBezTo>
                  <a:pt x="4917068" y="1440754"/>
                  <a:pt x="4910927" y="1446895"/>
                  <a:pt x="4903352" y="1446895"/>
                </a:cubicBezTo>
                <a:cubicBezTo>
                  <a:pt x="4895777" y="1446895"/>
                  <a:pt x="4889636" y="1440754"/>
                  <a:pt x="4889636" y="1433179"/>
                </a:cubicBezTo>
                <a:cubicBezTo>
                  <a:pt x="4889636" y="1425604"/>
                  <a:pt x="4895777" y="1419463"/>
                  <a:pt x="4903352" y="1419463"/>
                </a:cubicBezTo>
                <a:close/>
                <a:moveTo>
                  <a:pt x="7137831" y="1418803"/>
                </a:moveTo>
                <a:cubicBezTo>
                  <a:pt x="7145406" y="1418803"/>
                  <a:pt x="7151547" y="1424944"/>
                  <a:pt x="7151547" y="1432519"/>
                </a:cubicBezTo>
                <a:cubicBezTo>
                  <a:pt x="7151547" y="1440094"/>
                  <a:pt x="7145406" y="1446235"/>
                  <a:pt x="7137831" y="1446235"/>
                </a:cubicBezTo>
                <a:cubicBezTo>
                  <a:pt x="7130256" y="1446235"/>
                  <a:pt x="7124115" y="1440094"/>
                  <a:pt x="7124115" y="1432519"/>
                </a:cubicBezTo>
                <a:cubicBezTo>
                  <a:pt x="7124115" y="1424944"/>
                  <a:pt x="7130256" y="1418803"/>
                  <a:pt x="7137831" y="1418803"/>
                </a:cubicBezTo>
                <a:close/>
                <a:moveTo>
                  <a:pt x="5371366" y="1418803"/>
                </a:moveTo>
                <a:cubicBezTo>
                  <a:pt x="5378941" y="1418803"/>
                  <a:pt x="5385082" y="1424944"/>
                  <a:pt x="5385082" y="1432519"/>
                </a:cubicBezTo>
                <a:cubicBezTo>
                  <a:pt x="5385082" y="1440094"/>
                  <a:pt x="5378941" y="1446235"/>
                  <a:pt x="5371366" y="1446235"/>
                </a:cubicBezTo>
                <a:cubicBezTo>
                  <a:pt x="5363791" y="1446235"/>
                  <a:pt x="5357650" y="1440094"/>
                  <a:pt x="5357650" y="1432519"/>
                </a:cubicBezTo>
                <a:cubicBezTo>
                  <a:pt x="5357650" y="1424944"/>
                  <a:pt x="5363791" y="1418803"/>
                  <a:pt x="5371366" y="1418803"/>
                </a:cubicBezTo>
                <a:close/>
                <a:moveTo>
                  <a:pt x="4435341" y="1418803"/>
                </a:moveTo>
                <a:cubicBezTo>
                  <a:pt x="4442916" y="1418803"/>
                  <a:pt x="4449057" y="1424944"/>
                  <a:pt x="4449057" y="1432519"/>
                </a:cubicBezTo>
                <a:cubicBezTo>
                  <a:pt x="4449057" y="1440094"/>
                  <a:pt x="4442916" y="1446235"/>
                  <a:pt x="4435341" y="1446235"/>
                </a:cubicBezTo>
                <a:cubicBezTo>
                  <a:pt x="4427766" y="1446235"/>
                  <a:pt x="4421625" y="1440094"/>
                  <a:pt x="4421625" y="1432519"/>
                </a:cubicBezTo>
                <a:cubicBezTo>
                  <a:pt x="4421625" y="1424944"/>
                  <a:pt x="4427766" y="1418803"/>
                  <a:pt x="4435341" y="1418803"/>
                </a:cubicBezTo>
                <a:close/>
                <a:moveTo>
                  <a:pt x="2669283" y="1418803"/>
                </a:moveTo>
                <a:cubicBezTo>
                  <a:pt x="2676861" y="1418803"/>
                  <a:pt x="2682999" y="1424944"/>
                  <a:pt x="2682999" y="1432519"/>
                </a:cubicBezTo>
                <a:cubicBezTo>
                  <a:pt x="2682999" y="1440094"/>
                  <a:pt x="2676861" y="1446235"/>
                  <a:pt x="2669283" y="1446235"/>
                </a:cubicBezTo>
                <a:cubicBezTo>
                  <a:pt x="2661712" y="1446235"/>
                  <a:pt x="2655570" y="1440094"/>
                  <a:pt x="2655570" y="1432519"/>
                </a:cubicBezTo>
                <a:cubicBezTo>
                  <a:pt x="2655570" y="1424944"/>
                  <a:pt x="2661712" y="1418803"/>
                  <a:pt x="2669283" y="1418803"/>
                </a:cubicBezTo>
                <a:close/>
                <a:moveTo>
                  <a:pt x="462567" y="1418473"/>
                </a:moveTo>
                <a:cubicBezTo>
                  <a:pt x="470142" y="1418473"/>
                  <a:pt x="476286" y="1424614"/>
                  <a:pt x="476286" y="1432189"/>
                </a:cubicBezTo>
                <a:cubicBezTo>
                  <a:pt x="476286" y="1439764"/>
                  <a:pt x="470142" y="1445905"/>
                  <a:pt x="462567" y="1445905"/>
                </a:cubicBezTo>
                <a:cubicBezTo>
                  <a:pt x="454996" y="1445905"/>
                  <a:pt x="448852" y="1439764"/>
                  <a:pt x="448852" y="1432189"/>
                </a:cubicBezTo>
                <a:cubicBezTo>
                  <a:pt x="448852" y="1424614"/>
                  <a:pt x="454996" y="1418473"/>
                  <a:pt x="462567" y="1418473"/>
                </a:cubicBezTo>
                <a:close/>
                <a:moveTo>
                  <a:pt x="357623" y="1418139"/>
                </a:moveTo>
                <a:cubicBezTo>
                  <a:pt x="365197" y="1418139"/>
                  <a:pt x="371338" y="1424280"/>
                  <a:pt x="371338" y="1431855"/>
                </a:cubicBezTo>
                <a:cubicBezTo>
                  <a:pt x="371338" y="1439430"/>
                  <a:pt x="365197" y="1445571"/>
                  <a:pt x="357623" y="1445571"/>
                </a:cubicBezTo>
                <a:cubicBezTo>
                  <a:pt x="350048" y="1445571"/>
                  <a:pt x="343905" y="1439430"/>
                  <a:pt x="343905" y="1431855"/>
                </a:cubicBezTo>
                <a:cubicBezTo>
                  <a:pt x="343905" y="1424280"/>
                  <a:pt x="350048" y="1418139"/>
                  <a:pt x="357623" y="1418139"/>
                </a:cubicBezTo>
                <a:close/>
                <a:moveTo>
                  <a:pt x="7193436" y="1417479"/>
                </a:moveTo>
                <a:cubicBezTo>
                  <a:pt x="7201011" y="1417479"/>
                  <a:pt x="7207152" y="1423620"/>
                  <a:pt x="7207152" y="1431195"/>
                </a:cubicBezTo>
                <a:cubicBezTo>
                  <a:pt x="7207152" y="1438770"/>
                  <a:pt x="7201011" y="1444911"/>
                  <a:pt x="7193436" y="1444911"/>
                </a:cubicBezTo>
                <a:cubicBezTo>
                  <a:pt x="7185861" y="1444911"/>
                  <a:pt x="7179720" y="1438770"/>
                  <a:pt x="7179720" y="1431195"/>
                </a:cubicBezTo>
                <a:cubicBezTo>
                  <a:pt x="7179720" y="1423620"/>
                  <a:pt x="7185861" y="1417479"/>
                  <a:pt x="7193436" y="1417479"/>
                </a:cubicBezTo>
                <a:close/>
                <a:moveTo>
                  <a:pt x="6245826" y="1417149"/>
                </a:moveTo>
                <a:cubicBezTo>
                  <a:pt x="6253401" y="1417149"/>
                  <a:pt x="6259542" y="1423290"/>
                  <a:pt x="6259542" y="1430865"/>
                </a:cubicBezTo>
                <a:cubicBezTo>
                  <a:pt x="6259542" y="1438440"/>
                  <a:pt x="6253401" y="1444581"/>
                  <a:pt x="6245826" y="1444581"/>
                </a:cubicBezTo>
                <a:cubicBezTo>
                  <a:pt x="6238251" y="1444581"/>
                  <a:pt x="6232110" y="1438440"/>
                  <a:pt x="6232110" y="1430865"/>
                </a:cubicBezTo>
                <a:cubicBezTo>
                  <a:pt x="6232110" y="1423290"/>
                  <a:pt x="6238251" y="1417149"/>
                  <a:pt x="6245826" y="1417149"/>
                </a:cubicBezTo>
                <a:close/>
                <a:moveTo>
                  <a:pt x="7248711" y="1416155"/>
                </a:moveTo>
                <a:cubicBezTo>
                  <a:pt x="7256286" y="1416155"/>
                  <a:pt x="7262427" y="1422296"/>
                  <a:pt x="7262427" y="1429871"/>
                </a:cubicBezTo>
                <a:cubicBezTo>
                  <a:pt x="7262427" y="1437446"/>
                  <a:pt x="7256286" y="1443587"/>
                  <a:pt x="7248711" y="1443587"/>
                </a:cubicBezTo>
                <a:cubicBezTo>
                  <a:pt x="7241136" y="1443587"/>
                  <a:pt x="7234995" y="1437446"/>
                  <a:pt x="7234995" y="1429871"/>
                </a:cubicBezTo>
                <a:cubicBezTo>
                  <a:pt x="7234995" y="1422296"/>
                  <a:pt x="7241136" y="1416155"/>
                  <a:pt x="7248711" y="1416155"/>
                </a:cubicBezTo>
                <a:close/>
                <a:moveTo>
                  <a:pt x="2558076" y="1416155"/>
                </a:moveTo>
                <a:cubicBezTo>
                  <a:pt x="2565651" y="1416155"/>
                  <a:pt x="2571794" y="1422296"/>
                  <a:pt x="2571794" y="1429871"/>
                </a:cubicBezTo>
                <a:cubicBezTo>
                  <a:pt x="2571794" y="1437446"/>
                  <a:pt x="2565651" y="1443587"/>
                  <a:pt x="2558076" y="1443587"/>
                </a:cubicBezTo>
                <a:cubicBezTo>
                  <a:pt x="2550502" y="1443587"/>
                  <a:pt x="2544359" y="1437446"/>
                  <a:pt x="2544359" y="1429871"/>
                </a:cubicBezTo>
                <a:cubicBezTo>
                  <a:pt x="2544359" y="1422296"/>
                  <a:pt x="2550502" y="1416155"/>
                  <a:pt x="2558076" y="1416155"/>
                </a:cubicBezTo>
                <a:close/>
                <a:moveTo>
                  <a:pt x="7303983" y="1415161"/>
                </a:moveTo>
                <a:cubicBezTo>
                  <a:pt x="7311558" y="1415161"/>
                  <a:pt x="7317699" y="1421302"/>
                  <a:pt x="7317699" y="1428877"/>
                </a:cubicBezTo>
                <a:cubicBezTo>
                  <a:pt x="7317699" y="1436452"/>
                  <a:pt x="7311558" y="1442593"/>
                  <a:pt x="7303983" y="1442593"/>
                </a:cubicBezTo>
                <a:cubicBezTo>
                  <a:pt x="7296408" y="1442593"/>
                  <a:pt x="7290267" y="1436452"/>
                  <a:pt x="7290267" y="1428877"/>
                </a:cubicBezTo>
                <a:cubicBezTo>
                  <a:pt x="7290267" y="1421302"/>
                  <a:pt x="7296408" y="1415161"/>
                  <a:pt x="7303983" y="1415161"/>
                </a:cubicBezTo>
                <a:close/>
                <a:moveTo>
                  <a:pt x="5665280" y="1414831"/>
                </a:moveTo>
                <a:cubicBezTo>
                  <a:pt x="5672855" y="1414831"/>
                  <a:pt x="5678996" y="1420972"/>
                  <a:pt x="5678996" y="1428547"/>
                </a:cubicBezTo>
                <a:cubicBezTo>
                  <a:pt x="5678996" y="1436122"/>
                  <a:pt x="5672855" y="1442263"/>
                  <a:pt x="5665280" y="1442263"/>
                </a:cubicBezTo>
                <a:cubicBezTo>
                  <a:pt x="5657705" y="1442263"/>
                  <a:pt x="5651564" y="1436122"/>
                  <a:pt x="5651564" y="1428547"/>
                </a:cubicBezTo>
                <a:cubicBezTo>
                  <a:pt x="5651564" y="1420972"/>
                  <a:pt x="5657705" y="1414831"/>
                  <a:pt x="5665280" y="1414831"/>
                </a:cubicBezTo>
                <a:close/>
                <a:moveTo>
                  <a:pt x="7359259" y="1414167"/>
                </a:moveTo>
                <a:cubicBezTo>
                  <a:pt x="7366834" y="1414167"/>
                  <a:pt x="7372975" y="1420308"/>
                  <a:pt x="7372975" y="1427883"/>
                </a:cubicBezTo>
                <a:cubicBezTo>
                  <a:pt x="7372975" y="1435458"/>
                  <a:pt x="7366834" y="1441599"/>
                  <a:pt x="7359259" y="1441599"/>
                </a:cubicBezTo>
                <a:cubicBezTo>
                  <a:pt x="7351684" y="1441599"/>
                  <a:pt x="7345543" y="1435458"/>
                  <a:pt x="7345543" y="1427883"/>
                </a:cubicBezTo>
                <a:cubicBezTo>
                  <a:pt x="7345543" y="1420308"/>
                  <a:pt x="7351684" y="1414167"/>
                  <a:pt x="7359259" y="1414167"/>
                </a:cubicBezTo>
                <a:close/>
                <a:moveTo>
                  <a:pt x="5900942" y="1413837"/>
                </a:moveTo>
                <a:cubicBezTo>
                  <a:pt x="5908517" y="1413837"/>
                  <a:pt x="5914658" y="1419978"/>
                  <a:pt x="5914658" y="1427553"/>
                </a:cubicBezTo>
                <a:cubicBezTo>
                  <a:pt x="5914658" y="1435128"/>
                  <a:pt x="5908517" y="1441269"/>
                  <a:pt x="5900942" y="1441269"/>
                </a:cubicBezTo>
                <a:cubicBezTo>
                  <a:pt x="5893367" y="1441269"/>
                  <a:pt x="5887226" y="1435128"/>
                  <a:pt x="5887226" y="1427553"/>
                </a:cubicBezTo>
                <a:cubicBezTo>
                  <a:pt x="5887226" y="1419978"/>
                  <a:pt x="5893367" y="1413837"/>
                  <a:pt x="5900942" y="1413837"/>
                </a:cubicBezTo>
                <a:close/>
                <a:moveTo>
                  <a:pt x="7414204" y="1413177"/>
                </a:moveTo>
                <a:cubicBezTo>
                  <a:pt x="7421779" y="1413177"/>
                  <a:pt x="7427920" y="1419318"/>
                  <a:pt x="7427920" y="1426893"/>
                </a:cubicBezTo>
                <a:cubicBezTo>
                  <a:pt x="7427920" y="1434468"/>
                  <a:pt x="7421779" y="1440609"/>
                  <a:pt x="7414204" y="1440609"/>
                </a:cubicBezTo>
                <a:cubicBezTo>
                  <a:pt x="7406629" y="1440609"/>
                  <a:pt x="7400488" y="1434468"/>
                  <a:pt x="7400488" y="1426893"/>
                </a:cubicBezTo>
                <a:cubicBezTo>
                  <a:pt x="7400488" y="1419318"/>
                  <a:pt x="7406629" y="1413177"/>
                  <a:pt x="7414204" y="1413177"/>
                </a:cubicBezTo>
                <a:close/>
                <a:moveTo>
                  <a:pt x="6306727" y="1412843"/>
                </a:moveTo>
                <a:cubicBezTo>
                  <a:pt x="6314302" y="1412843"/>
                  <a:pt x="6320443" y="1418984"/>
                  <a:pt x="6320443" y="1426559"/>
                </a:cubicBezTo>
                <a:cubicBezTo>
                  <a:pt x="6320443" y="1434134"/>
                  <a:pt x="6314302" y="1440275"/>
                  <a:pt x="6306727" y="1440275"/>
                </a:cubicBezTo>
                <a:cubicBezTo>
                  <a:pt x="6299152" y="1440275"/>
                  <a:pt x="6293011" y="1434134"/>
                  <a:pt x="6293011" y="1426559"/>
                </a:cubicBezTo>
                <a:cubicBezTo>
                  <a:pt x="6293011" y="1418984"/>
                  <a:pt x="6299152" y="1412843"/>
                  <a:pt x="6306727" y="1412843"/>
                </a:cubicBezTo>
                <a:close/>
                <a:moveTo>
                  <a:pt x="5209512" y="1412843"/>
                </a:moveTo>
                <a:cubicBezTo>
                  <a:pt x="5217087" y="1412843"/>
                  <a:pt x="5223228" y="1418984"/>
                  <a:pt x="5223228" y="1426559"/>
                </a:cubicBezTo>
                <a:cubicBezTo>
                  <a:pt x="5223228" y="1434134"/>
                  <a:pt x="5217087" y="1440275"/>
                  <a:pt x="5209512" y="1440275"/>
                </a:cubicBezTo>
                <a:cubicBezTo>
                  <a:pt x="5201937" y="1440275"/>
                  <a:pt x="5195796" y="1434134"/>
                  <a:pt x="5195796" y="1426559"/>
                </a:cubicBezTo>
                <a:cubicBezTo>
                  <a:pt x="5195796" y="1418984"/>
                  <a:pt x="5201937" y="1412843"/>
                  <a:pt x="5209512" y="1412843"/>
                </a:cubicBezTo>
                <a:close/>
                <a:moveTo>
                  <a:pt x="7469146" y="1412183"/>
                </a:moveTo>
                <a:cubicBezTo>
                  <a:pt x="7476721" y="1412183"/>
                  <a:pt x="7482862" y="1418324"/>
                  <a:pt x="7482862" y="1425899"/>
                </a:cubicBezTo>
                <a:cubicBezTo>
                  <a:pt x="7482862" y="1433474"/>
                  <a:pt x="7476721" y="1439615"/>
                  <a:pt x="7469146" y="1439615"/>
                </a:cubicBezTo>
                <a:cubicBezTo>
                  <a:pt x="7461571" y="1439615"/>
                  <a:pt x="7455430" y="1433474"/>
                  <a:pt x="7455430" y="1425899"/>
                </a:cubicBezTo>
                <a:cubicBezTo>
                  <a:pt x="7455430" y="1418324"/>
                  <a:pt x="7461571" y="1412183"/>
                  <a:pt x="7469146" y="1412183"/>
                </a:cubicBezTo>
                <a:close/>
                <a:moveTo>
                  <a:pt x="7524091" y="1411189"/>
                </a:moveTo>
                <a:cubicBezTo>
                  <a:pt x="7531666" y="1411189"/>
                  <a:pt x="7537807" y="1417330"/>
                  <a:pt x="7537807" y="1424905"/>
                </a:cubicBezTo>
                <a:cubicBezTo>
                  <a:pt x="7537807" y="1432480"/>
                  <a:pt x="7531666" y="1438621"/>
                  <a:pt x="7524091" y="1438621"/>
                </a:cubicBezTo>
                <a:cubicBezTo>
                  <a:pt x="7516516" y="1438621"/>
                  <a:pt x="7510375" y="1432480"/>
                  <a:pt x="7510375" y="1424905"/>
                </a:cubicBezTo>
                <a:cubicBezTo>
                  <a:pt x="7510375" y="1417330"/>
                  <a:pt x="7516516" y="1411189"/>
                  <a:pt x="7524091" y="1411189"/>
                </a:cubicBezTo>
                <a:close/>
                <a:moveTo>
                  <a:pt x="7578702" y="1410195"/>
                </a:moveTo>
                <a:cubicBezTo>
                  <a:pt x="7586277" y="1410195"/>
                  <a:pt x="7592418" y="1416336"/>
                  <a:pt x="7592418" y="1423911"/>
                </a:cubicBezTo>
                <a:cubicBezTo>
                  <a:pt x="7592418" y="1431486"/>
                  <a:pt x="7586277" y="1437627"/>
                  <a:pt x="7578702" y="1437627"/>
                </a:cubicBezTo>
                <a:cubicBezTo>
                  <a:pt x="7571127" y="1437627"/>
                  <a:pt x="7564986" y="1431486"/>
                  <a:pt x="7564986" y="1423911"/>
                </a:cubicBezTo>
                <a:cubicBezTo>
                  <a:pt x="7564986" y="1416336"/>
                  <a:pt x="7571127" y="1410195"/>
                  <a:pt x="7578702" y="1410195"/>
                </a:cubicBezTo>
                <a:close/>
                <a:moveTo>
                  <a:pt x="2228413" y="1410195"/>
                </a:moveTo>
                <a:cubicBezTo>
                  <a:pt x="2235989" y="1410195"/>
                  <a:pt x="2242124" y="1416336"/>
                  <a:pt x="2242124" y="1423911"/>
                </a:cubicBezTo>
                <a:cubicBezTo>
                  <a:pt x="2242124" y="1431486"/>
                  <a:pt x="2235989" y="1437627"/>
                  <a:pt x="2228413" y="1437627"/>
                </a:cubicBezTo>
                <a:cubicBezTo>
                  <a:pt x="2220840" y="1437627"/>
                  <a:pt x="2214697" y="1431486"/>
                  <a:pt x="2214697" y="1423911"/>
                </a:cubicBezTo>
                <a:cubicBezTo>
                  <a:pt x="2214697" y="1416336"/>
                  <a:pt x="2220840" y="1410195"/>
                  <a:pt x="2228413" y="1410195"/>
                </a:cubicBezTo>
                <a:close/>
                <a:moveTo>
                  <a:pt x="7632984" y="1409535"/>
                </a:moveTo>
                <a:cubicBezTo>
                  <a:pt x="7640559" y="1409535"/>
                  <a:pt x="7646700" y="1415676"/>
                  <a:pt x="7646700" y="1423251"/>
                </a:cubicBezTo>
                <a:cubicBezTo>
                  <a:pt x="7646700" y="1430826"/>
                  <a:pt x="7640559" y="1436967"/>
                  <a:pt x="7632984" y="1436967"/>
                </a:cubicBezTo>
                <a:cubicBezTo>
                  <a:pt x="7625409" y="1436967"/>
                  <a:pt x="7619268" y="1430826"/>
                  <a:pt x="7619268" y="1423251"/>
                </a:cubicBezTo>
                <a:cubicBezTo>
                  <a:pt x="7619268" y="1415676"/>
                  <a:pt x="7625409" y="1409535"/>
                  <a:pt x="7632984" y="1409535"/>
                </a:cubicBezTo>
                <a:close/>
                <a:moveTo>
                  <a:pt x="6366968" y="1408872"/>
                </a:moveTo>
                <a:cubicBezTo>
                  <a:pt x="6374543" y="1408872"/>
                  <a:pt x="6380684" y="1415013"/>
                  <a:pt x="6380684" y="1422588"/>
                </a:cubicBezTo>
                <a:cubicBezTo>
                  <a:pt x="6380684" y="1430163"/>
                  <a:pt x="6374543" y="1436304"/>
                  <a:pt x="6366968" y="1436304"/>
                </a:cubicBezTo>
                <a:cubicBezTo>
                  <a:pt x="6359393" y="1436304"/>
                  <a:pt x="6353252" y="1430163"/>
                  <a:pt x="6353252" y="1422588"/>
                </a:cubicBezTo>
                <a:cubicBezTo>
                  <a:pt x="6353252" y="1415013"/>
                  <a:pt x="6359393" y="1408872"/>
                  <a:pt x="6366968" y="1408872"/>
                </a:cubicBezTo>
                <a:close/>
                <a:moveTo>
                  <a:pt x="7687595" y="1408541"/>
                </a:moveTo>
                <a:cubicBezTo>
                  <a:pt x="7695170" y="1408541"/>
                  <a:pt x="7701311" y="1414682"/>
                  <a:pt x="7701311" y="1422257"/>
                </a:cubicBezTo>
                <a:cubicBezTo>
                  <a:pt x="7701311" y="1429832"/>
                  <a:pt x="7695170" y="1435973"/>
                  <a:pt x="7687595" y="1435973"/>
                </a:cubicBezTo>
                <a:cubicBezTo>
                  <a:pt x="7680020" y="1435973"/>
                  <a:pt x="7673879" y="1429832"/>
                  <a:pt x="7673879" y="1422257"/>
                </a:cubicBezTo>
                <a:cubicBezTo>
                  <a:pt x="7673879" y="1414682"/>
                  <a:pt x="7680020" y="1408541"/>
                  <a:pt x="7687595" y="1408541"/>
                </a:cubicBezTo>
                <a:close/>
                <a:moveTo>
                  <a:pt x="2119517" y="1408541"/>
                </a:moveTo>
                <a:cubicBezTo>
                  <a:pt x="2127087" y="1408541"/>
                  <a:pt x="2133241" y="1414682"/>
                  <a:pt x="2133241" y="1422257"/>
                </a:cubicBezTo>
                <a:cubicBezTo>
                  <a:pt x="2133241" y="1429832"/>
                  <a:pt x="2127087" y="1435973"/>
                  <a:pt x="2119517" y="1435973"/>
                </a:cubicBezTo>
                <a:cubicBezTo>
                  <a:pt x="2111938" y="1435973"/>
                  <a:pt x="2105797" y="1429832"/>
                  <a:pt x="2105797" y="1422257"/>
                </a:cubicBezTo>
                <a:cubicBezTo>
                  <a:pt x="2105797" y="1414682"/>
                  <a:pt x="2111938" y="1408541"/>
                  <a:pt x="2119517" y="1408541"/>
                </a:cubicBezTo>
                <a:close/>
                <a:moveTo>
                  <a:pt x="7741877" y="1407881"/>
                </a:moveTo>
                <a:cubicBezTo>
                  <a:pt x="7749452" y="1407881"/>
                  <a:pt x="7755593" y="1414022"/>
                  <a:pt x="7755593" y="1421597"/>
                </a:cubicBezTo>
                <a:cubicBezTo>
                  <a:pt x="7755593" y="1429172"/>
                  <a:pt x="7749452" y="1435313"/>
                  <a:pt x="7741877" y="1435313"/>
                </a:cubicBezTo>
                <a:cubicBezTo>
                  <a:pt x="7734302" y="1435313"/>
                  <a:pt x="7728161" y="1429172"/>
                  <a:pt x="7728161" y="1421597"/>
                </a:cubicBezTo>
                <a:cubicBezTo>
                  <a:pt x="7728161" y="1414022"/>
                  <a:pt x="7734302" y="1407881"/>
                  <a:pt x="7741877" y="1407881"/>
                </a:cubicBezTo>
                <a:close/>
                <a:moveTo>
                  <a:pt x="7796145" y="1407217"/>
                </a:moveTo>
                <a:cubicBezTo>
                  <a:pt x="7803720" y="1407217"/>
                  <a:pt x="7809861" y="1413358"/>
                  <a:pt x="7809861" y="1420933"/>
                </a:cubicBezTo>
                <a:cubicBezTo>
                  <a:pt x="7809861" y="1428508"/>
                  <a:pt x="7803720" y="1434649"/>
                  <a:pt x="7796145" y="1434649"/>
                </a:cubicBezTo>
                <a:cubicBezTo>
                  <a:pt x="7788570" y="1434649"/>
                  <a:pt x="7782429" y="1428508"/>
                  <a:pt x="7782429" y="1420933"/>
                </a:cubicBezTo>
                <a:cubicBezTo>
                  <a:pt x="7782429" y="1413358"/>
                  <a:pt x="7788570" y="1407217"/>
                  <a:pt x="7796145" y="1407217"/>
                </a:cubicBezTo>
                <a:close/>
                <a:moveTo>
                  <a:pt x="2010954" y="1407217"/>
                </a:moveTo>
                <a:cubicBezTo>
                  <a:pt x="2018527" y="1407217"/>
                  <a:pt x="2024674" y="1413358"/>
                  <a:pt x="2024674" y="1420933"/>
                </a:cubicBezTo>
                <a:cubicBezTo>
                  <a:pt x="2024674" y="1428508"/>
                  <a:pt x="2018527" y="1434649"/>
                  <a:pt x="2010954" y="1434649"/>
                </a:cubicBezTo>
                <a:cubicBezTo>
                  <a:pt x="2003376" y="1434649"/>
                  <a:pt x="1997239" y="1428508"/>
                  <a:pt x="1997239" y="1420933"/>
                </a:cubicBezTo>
                <a:cubicBezTo>
                  <a:pt x="1997239" y="1413358"/>
                  <a:pt x="2003376" y="1407217"/>
                  <a:pt x="2010954" y="1407217"/>
                </a:cubicBezTo>
                <a:close/>
                <a:moveTo>
                  <a:pt x="7850110" y="1406557"/>
                </a:moveTo>
                <a:cubicBezTo>
                  <a:pt x="7857685" y="1406557"/>
                  <a:pt x="7863826" y="1412698"/>
                  <a:pt x="7863826" y="1420273"/>
                </a:cubicBezTo>
                <a:cubicBezTo>
                  <a:pt x="7863826" y="1427848"/>
                  <a:pt x="7857685" y="1433989"/>
                  <a:pt x="7850110" y="1433989"/>
                </a:cubicBezTo>
                <a:cubicBezTo>
                  <a:pt x="7842535" y="1433989"/>
                  <a:pt x="7836394" y="1427848"/>
                  <a:pt x="7836394" y="1420273"/>
                </a:cubicBezTo>
                <a:cubicBezTo>
                  <a:pt x="7836394" y="1412698"/>
                  <a:pt x="7842535" y="1406557"/>
                  <a:pt x="7850110" y="1406557"/>
                </a:cubicBezTo>
                <a:close/>
                <a:moveTo>
                  <a:pt x="2961215" y="1406224"/>
                </a:moveTo>
                <a:cubicBezTo>
                  <a:pt x="2968786" y="1406224"/>
                  <a:pt x="2974927" y="1412365"/>
                  <a:pt x="2974927" y="1419940"/>
                </a:cubicBezTo>
                <a:cubicBezTo>
                  <a:pt x="2974927" y="1427515"/>
                  <a:pt x="2968786" y="1433656"/>
                  <a:pt x="2961215" y="1433656"/>
                </a:cubicBezTo>
                <a:cubicBezTo>
                  <a:pt x="2953634" y="1433656"/>
                  <a:pt x="2947494" y="1427515"/>
                  <a:pt x="2947494" y="1419940"/>
                </a:cubicBezTo>
                <a:cubicBezTo>
                  <a:pt x="2947494" y="1412365"/>
                  <a:pt x="2953634" y="1406224"/>
                  <a:pt x="2961215" y="1406224"/>
                </a:cubicBezTo>
                <a:close/>
                <a:moveTo>
                  <a:pt x="7904061" y="1405894"/>
                </a:moveTo>
                <a:cubicBezTo>
                  <a:pt x="7911636" y="1405894"/>
                  <a:pt x="7917777" y="1412035"/>
                  <a:pt x="7917777" y="1419610"/>
                </a:cubicBezTo>
                <a:cubicBezTo>
                  <a:pt x="7917777" y="1427185"/>
                  <a:pt x="7911636" y="1433326"/>
                  <a:pt x="7904061" y="1433326"/>
                </a:cubicBezTo>
                <a:cubicBezTo>
                  <a:pt x="7896486" y="1433326"/>
                  <a:pt x="7890345" y="1427185"/>
                  <a:pt x="7890345" y="1419610"/>
                </a:cubicBezTo>
                <a:cubicBezTo>
                  <a:pt x="7890345" y="1412035"/>
                  <a:pt x="7896486" y="1405894"/>
                  <a:pt x="7904061" y="1405894"/>
                </a:cubicBezTo>
                <a:close/>
                <a:moveTo>
                  <a:pt x="5965815" y="1405894"/>
                </a:moveTo>
                <a:cubicBezTo>
                  <a:pt x="5973390" y="1405894"/>
                  <a:pt x="5979531" y="1412035"/>
                  <a:pt x="5979531" y="1419610"/>
                </a:cubicBezTo>
                <a:cubicBezTo>
                  <a:pt x="5979531" y="1427185"/>
                  <a:pt x="5973390" y="1433326"/>
                  <a:pt x="5965815" y="1433326"/>
                </a:cubicBezTo>
                <a:cubicBezTo>
                  <a:pt x="5958240" y="1433326"/>
                  <a:pt x="5952099" y="1427185"/>
                  <a:pt x="5952099" y="1419610"/>
                </a:cubicBezTo>
                <a:cubicBezTo>
                  <a:pt x="5952099" y="1412035"/>
                  <a:pt x="5958240" y="1405894"/>
                  <a:pt x="5965815" y="1405894"/>
                </a:cubicBezTo>
                <a:close/>
                <a:moveTo>
                  <a:pt x="1902721" y="1405894"/>
                </a:moveTo>
                <a:cubicBezTo>
                  <a:pt x="1910298" y="1405894"/>
                  <a:pt x="1916433" y="1412035"/>
                  <a:pt x="1916433" y="1419610"/>
                </a:cubicBezTo>
                <a:cubicBezTo>
                  <a:pt x="1916433" y="1427185"/>
                  <a:pt x="1910298" y="1433326"/>
                  <a:pt x="1902721" y="1433326"/>
                </a:cubicBezTo>
                <a:cubicBezTo>
                  <a:pt x="1895143" y="1433326"/>
                  <a:pt x="1889007" y="1427185"/>
                  <a:pt x="1889007" y="1419610"/>
                </a:cubicBezTo>
                <a:cubicBezTo>
                  <a:pt x="1889007" y="1412035"/>
                  <a:pt x="1895143" y="1405894"/>
                  <a:pt x="1902721" y="1405894"/>
                </a:cubicBezTo>
                <a:close/>
                <a:moveTo>
                  <a:pt x="6426545" y="1405233"/>
                </a:moveTo>
                <a:cubicBezTo>
                  <a:pt x="6434120" y="1405233"/>
                  <a:pt x="6440261" y="1411374"/>
                  <a:pt x="6440261" y="1418949"/>
                </a:cubicBezTo>
                <a:cubicBezTo>
                  <a:pt x="6440261" y="1426524"/>
                  <a:pt x="6434120" y="1432665"/>
                  <a:pt x="6426545" y="1432665"/>
                </a:cubicBezTo>
                <a:cubicBezTo>
                  <a:pt x="6418970" y="1432665"/>
                  <a:pt x="6412829" y="1426524"/>
                  <a:pt x="6412829" y="1418949"/>
                </a:cubicBezTo>
                <a:cubicBezTo>
                  <a:pt x="6412829" y="1411374"/>
                  <a:pt x="6418970" y="1405233"/>
                  <a:pt x="6426545" y="1405233"/>
                </a:cubicBezTo>
                <a:close/>
                <a:moveTo>
                  <a:pt x="7958013" y="1405230"/>
                </a:moveTo>
                <a:cubicBezTo>
                  <a:pt x="7965588" y="1405230"/>
                  <a:pt x="7971729" y="1411371"/>
                  <a:pt x="7971729" y="1418946"/>
                </a:cubicBezTo>
                <a:cubicBezTo>
                  <a:pt x="7971729" y="1426521"/>
                  <a:pt x="7965588" y="1432662"/>
                  <a:pt x="7958013" y="1432662"/>
                </a:cubicBezTo>
                <a:cubicBezTo>
                  <a:pt x="7950438" y="1432662"/>
                  <a:pt x="7944297" y="1426521"/>
                  <a:pt x="7944297" y="1418946"/>
                </a:cubicBezTo>
                <a:cubicBezTo>
                  <a:pt x="7944297" y="1411371"/>
                  <a:pt x="7950438" y="1405230"/>
                  <a:pt x="7958013" y="1405230"/>
                </a:cubicBezTo>
                <a:close/>
                <a:moveTo>
                  <a:pt x="8011961" y="1404900"/>
                </a:moveTo>
                <a:cubicBezTo>
                  <a:pt x="8019536" y="1404900"/>
                  <a:pt x="8025677" y="1411041"/>
                  <a:pt x="8025677" y="1418616"/>
                </a:cubicBezTo>
                <a:cubicBezTo>
                  <a:pt x="8025677" y="1426191"/>
                  <a:pt x="8019536" y="1432332"/>
                  <a:pt x="8011961" y="1432332"/>
                </a:cubicBezTo>
                <a:cubicBezTo>
                  <a:pt x="8004386" y="1432332"/>
                  <a:pt x="7998245" y="1426191"/>
                  <a:pt x="7998245" y="1418616"/>
                </a:cubicBezTo>
                <a:cubicBezTo>
                  <a:pt x="7998245" y="1411041"/>
                  <a:pt x="8004386" y="1404900"/>
                  <a:pt x="8011961" y="1404900"/>
                </a:cubicBezTo>
                <a:close/>
                <a:moveTo>
                  <a:pt x="1795133" y="1404900"/>
                </a:moveTo>
                <a:cubicBezTo>
                  <a:pt x="1802710" y="1404900"/>
                  <a:pt x="1808851" y="1411041"/>
                  <a:pt x="1808851" y="1418616"/>
                </a:cubicBezTo>
                <a:cubicBezTo>
                  <a:pt x="1808851" y="1426191"/>
                  <a:pt x="1802710" y="1432332"/>
                  <a:pt x="1795133" y="1432332"/>
                </a:cubicBezTo>
                <a:cubicBezTo>
                  <a:pt x="1787561" y="1432332"/>
                  <a:pt x="1781418" y="1426191"/>
                  <a:pt x="1781418" y="1418616"/>
                </a:cubicBezTo>
                <a:cubicBezTo>
                  <a:pt x="1781418" y="1411041"/>
                  <a:pt x="1787561" y="1404900"/>
                  <a:pt x="1795133" y="1404900"/>
                </a:cubicBezTo>
                <a:close/>
                <a:moveTo>
                  <a:pt x="8065582" y="1404240"/>
                </a:moveTo>
                <a:cubicBezTo>
                  <a:pt x="8073157" y="1404240"/>
                  <a:pt x="8079298" y="1410381"/>
                  <a:pt x="8079298" y="1417956"/>
                </a:cubicBezTo>
                <a:cubicBezTo>
                  <a:pt x="8079298" y="1425531"/>
                  <a:pt x="8073157" y="1431672"/>
                  <a:pt x="8065582" y="1431672"/>
                </a:cubicBezTo>
                <a:cubicBezTo>
                  <a:pt x="8058007" y="1431672"/>
                  <a:pt x="8051866" y="1425531"/>
                  <a:pt x="8051866" y="1417956"/>
                </a:cubicBezTo>
                <a:cubicBezTo>
                  <a:pt x="8051866" y="1410381"/>
                  <a:pt x="8058007" y="1404240"/>
                  <a:pt x="8065582" y="1404240"/>
                </a:cubicBezTo>
                <a:close/>
                <a:moveTo>
                  <a:pt x="8119516" y="1403576"/>
                </a:moveTo>
                <a:cubicBezTo>
                  <a:pt x="8127091" y="1403576"/>
                  <a:pt x="8133232" y="1409717"/>
                  <a:pt x="8133232" y="1417292"/>
                </a:cubicBezTo>
                <a:cubicBezTo>
                  <a:pt x="8133232" y="1424867"/>
                  <a:pt x="8127091" y="1431008"/>
                  <a:pt x="8119516" y="1431008"/>
                </a:cubicBezTo>
                <a:cubicBezTo>
                  <a:pt x="8111941" y="1431008"/>
                  <a:pt x="8105800" y="1424867"/>
                  <a:pt x="8105800" y="1417292"/>
                </a:cubicBezTo>
                <a:cubicBezTo>
                  <a:pt x="8105800" y="1409717"/>
                  <a:pt x="8111941" y="1403576"/>
                  <a:pt x="8119516" y="1403576"/>
                </a:cubicBezTo>
                <a:close/>
                <a:moveTo>
                  <a:pt x="1687580" y="1403576"/>
                </a:moveTo>
                <a:cubicBezTo>
                  <a:pt x="1695153" y="1403576"/>
                  <a:pt x="1701294" y="1409717"/>
                  <a:pt x="1701294" y="1417292"/>
                </a:cubicBezTo>
                <a:cubicBezTo>
                  <a:pt x="1701294" y="1424867"/>
                  <a:pt x="1695153" y="1431008"/>
                  <a:pt x="1687580" y="1431008"/>
                </a:cubicBezTo>
                <a:cubicBezTo>
                  <a:pt x="1680004" y="1431008"/>
                  <a:pt x="1673859" y="1424867"/>
                  <a:pt x="1673859" y="1417292"/>
                </a:cubicBezTo>
                <a:cubicBezTo>
                  <a:pt x="1673859" y="1409717"/>
                  <a:pt x="1680004" y="1403576"/>
                  <a:pt x="1687580" y="1403576"/>
                </a:cubicBezTo>
                <a:close/>
                <a:moveTo>
                  <a:pt x="8173137" y="1403246"/>
                </a:moveTo>
                <a:cubicBezTo>
                  <a:pt x="8180712" y="1403246"/>
                  <a:pt x="8186853" y="1409387"/>
                  <a:pt x="8186853" y="1416962"/>
                </a:cubicBezTo>
                <a:cubicBezTo>
                  <a:pt x="8186853" y="1424537"/>
                  <a:pt x="8180712" y="1430678"/>
                  <a:pt x="8173137" y="1430678"/>
                </a:cubicBezTo>
                <a:cubicBezTo>
                  <a:pt x="8165562" y="1430678"/>
                  <a:pt x="8159421" y="1424537"/>
                  <a:pt x="8159421" y="1416962"/>
                </a:cubicBezTo>
                <a:cubicBezTo>
                  <a:pt x="8159421" y="1409387"/>
                  <a:pt x="8165562" y="1403246"/>
                  <a:pt x="8173137" y="1403246"/>
                </a:cubicBezTo>
                <a:close/>
                <a:moveTo>
                  <a:pt x="5557378" y="1403246"/>
                </a:moveTo>
                <a:cubicBezTo>
                  <a:pt x="5564953" y="1403246"/>
                  <a:pt x="5571094" y="1409387"/>
                  <a:pt x="5571094" y="1416962"/>
                </a:cubicBezTo>
                <a:cubicBezTo>
                  <a:pt x="5571094" y="1424537"/>
                  <a:pt x="5564953" y="1430678"/>
                  <a:pt x="5557378" y="1430678"/>
                </a:cubicBezTo>
                <a:cubicBezTo>
                  <a:pt x="5549803" y="1430678"/>
                  <a:pt x="5543662" y="1424537"/>
                  <a:pt x="5543662" y="1416962"/>
                </a:cubicBezTo>
                <a:cubicBezTo>
                  <a:pt x="5543662" y="1409387"/>
                  <a:pt x="5549803" y="1403246"/>
                  <a:pt x="5557378" y="1403246"/>
                </a:cubicBezTo>
                <a:close/>
                <a:moveTo>
                  <a:pt x="5733462" y="1402916"/>
                </a:moveTo>
                <a:cubicBezTo>
                  <a:pt x="5741037" y="1402916"/>
                  <a:pt x="5747178" y="1409057"/>
                  <a:pt x="5747178" y="1416632"/>
                </a:cubicBezTo>
                <a:cubicBezTo>
                  <a:pt x="5747178" y="1424207"/>
                  <a:pt x="5741037" y="1430348"/>
                  <a:pt x="5733462" y="1430348"/>
                </a:cubicBezTo>
                <a:cubicBezTo>
                  <a:pt x="5725887" y="1430348"/>
                  <a:pt x="5719746" y="1424207"/>
                  <a:pt x="5719746" y="1416632"/>
                </a:cubicBezTo>
                <a:cubicBezTo>
                  <a:pt x="5719746" y="1409057"/>
                  <a:pt x="5725887" y="1402916"/>
                  <a:pt x="5733462" y="1402916"/>
                </a:cubicBezTo>
                <a:close/>
                <a:moveTo>
                  <a:pt x="8226439" y="1402585"/>
                </a:moveTo>
                <a:cubicBezTo>
                  <a:pt x="8234014" y="1402585"/>
                  <a:pt x="8240155" y="1408726"/>
                  <a:pt x="8240155" y="1416301"/>
                </a:cubicBezTo>
                <a:cubicBezTo>
                  <a:pt x="8240155" y="1423876"/>
                  <a:pt x="8234014" y="1430017"/>
                  <a:pt x="8226439" y="1430017"/>
                </a:cubicBezTo>
                <a:cubicBezTo>
                  <a:pt x="8218864" y="1430017"/>
                  <a:pt x="8212723" y="1423876"/>
                  <a:pt x="8212723" y="1416301"/>
                </a:cubicBezTo>
                <a:cubicBezTo>
                  <a:pt x="8212723" y="1408726"/>
                  <a:pt x="8218864" y="1402585"/>
                  <a:pt x="8226439" y="1402585"/>
                </a:cubicBezTo>
                <a:close/>
                <a:moveTo>
                  <a:pt x="2847687" y="1402585"/>
                </a:moveTo>
                <a:cubicBezTo>
                  <a:pt x="2855259" y="1402585"/>
                  <a:pt x="2861402" y="1408726"/>
                  <a:pt x="2861402" y="1416301"/>
                </a:cubicBezTo>
                <a:cubicBezTo>
                  <a:pt x="2861402" y="1423876"/>
                  <a:pt x="2855259" y="1430017"/>
                  <a:pt x="2847687" y="1430017"/>
                </a:cubicBezTo>
                <a:cubicBezTo>
                  <a:pt x="2840112" y="1430017"/>
                  <a:pt x="2833968" y="1423876"/>
                  <a:pt x="2833968" y="1416301"/>
                </a:cubicBezTo>
                <a:cubicBezTo>
                  <a:pt x="2833968" y="1408726"/>
                  <a:pt x="2840112" y="1402585"/>
                  <a:pt x="2847687" y="1402585"/>
                </a:cubicBezTo>
                <a:close/>
                <a:moveTo>
                  <a:pt x="1580339" y="1402585"/>
                </a:moveTo>
                <a:cubicBezTo>
                  <a:pt x="1587912" y="1402585"/>
                  <a:pt x="1594048" y="1408726"/>
                  <a:pt x="1594048" y="1416301"/>
                </a:cubicBezTo>
                <a:cubicBezTo>
                  <a:pt x="1594048" y="1423876"/>
                  <a:pt x="1587912" y="1430017"/>
                  <a:pt x="1580339" y="1430017"/>
                </a:cubicBezTo>
                <a:cubicBezTo>
                  <a:pt x="1572764" y="1430017"/>
                  <a:pt x="1566627" y="1423876"/>
                  <a:pt x="1566627" y="1416301"/>
                </a:cubicBezTo>
                <a:cubicBezTo>
                  <a:pt x="1566627" y="1408726"/>
                  <a:pt x="1572764" y="1402585"/>
                  <a:pt x="1580339" y="1402585"/>
                </a:cubicBezTo>
                <a:close/>
                <a:moveTo>
                  <a:pt x="8280060" y="1402252"/>
                </a:moveTo>
                <a:cubicBezTo>
                  <a:pt x="8287635" y="1402252"/>
                  <a:pt x="8293776" y="1408393"/>
                  <a:pt x="8293776" y="1415968"/>
                </a:cubicBezTo>
                <a:cubicBezTo>
                  <a:pt x="8293776" y="1423543"/>
                  <a:pt x="8287635" y="1429684"/>
                  <a:pt x="8280060" y="1429684"/>
                </a:cubicBezTo>
                <a:cubicBezTo>
                  <a:pt x="8272485" y="1429684"/>
                  <a:pt x="8266344" y="1423543"/>
                  <a:pt x="8266344" y="1415968"/>
                </a:cubicBezTo>
                <a:cubicBezTo>
                  <a:pt x="8266344" y="1408393"/>
                  <a:pt x="8272485" y="1402252"/>
                  <a:pt x="8280060" y="1402252"/>
                </a:cubicBezTo>
                <a:close/>
                <a:moveTo>
                  <a:pt x="8333348" y="1401922"/>
                </a:moveTo>
                <a:cubicBezTo>
                  <a:pt x="8340923" y="1401922"/>
                  <a:pt x="8347064" y="1408063"/>
                  <a:pt x="8347064" y="1415638"/>
                </a:cubicBezTo>
                <a:cubicBezTo>
                  <a:pt x="8347064" y="1423213"/>
                  <a:pt x="8340923" y="1429354"/>
                  <a:pt x="8333348" y="1429354"/>
                </a:cubicBezTo>
                <a:cubicBezTo>
                  <a:pt x="8325773" y="1429354"/>
                  <a:pt x="8319632" y="1423213"/>
                  <a:pt x="8319632" y="1415638"/>
                </a:cubicBezTo>
                <a:cubicBezTo>
                  <a:pt x="8319632" y="1408063"/>
                  <a:pt x="8325773" y="1401922"/>
                  <a:pt x="8333348" y="1401922"/>
                </a:cubicBezTo>
                <a:close/>
                <a:moveTo>
                  <a:pt x="6486123" y="1401922"/>
                </a:moveTo>
                <a:cubicBezTo>
                  <a:pt x="6493698" y="1401922"/>
                  <a:pt x="6499839" y="1408063"/>
                  <a:pt x="6499839" y="1415638"/>
                </a:cubicBezTo>
                <a:cubicBezTo>
                  <a:pt x="6499839" y="1423213"/>
                  <a:pt x="6493698" y="1429354"/>
                  <a:pt x="6486123" y="1429354"/>
                </a:cubicBezTo>
                <a:cubicBezTo>
                  <a:pt x="6478548" y="1429354"/>
                  <a:pt x="6472407" y="1423213"/>
                  <a:pt x="6472407" y="1415638"/>
                </a:cubicBezTo>
                <a:cubicBezTo>
                  <a:pt x="6472407" y="1408063"/>
                  <a:pt x="6478548" y="1401922"/>
                  <a:pt x="6486123" y="1401922"/>
                </a:cubicBezTo>
                <a:close/>
                <a:moveTo>
                  <a:pt x="1473435" y="1401922"/>
                </a:moveTo>
                <a:cubicBezTo>
                  <a:pt x="1481005" y="1401922"/>
                  <a:pt x="1487150" y="1408063"/>
                  <a:pt x="1487150" y="1415638"/>
                </a:cubicBezTo>
                <a:cubicBezTo>
                  <a:pt x="1487150" y="1423213"/>
                  <a:pt x="1481005" y="1429354"/>
                  <a:pt x="1473435" y="1429354"/>
                </a:cubicBezTo>
                <a:cubicBezTo>
                  <a:pt x="1465856" y="1429354"/>
                  <a:pt x="1459712" y="1423213"/>
                  <a:pt x="1459712" y="1415638"/>
                </a:cubicBezTo>
                <a:cubicBezTo>
                  <a:pt x="1459712" y="1408063"/>
                  <a:pt x="1465856" y="1401922"/>
                  <a:pt x="1473435" y="1401922"/>
                </a:cubicBezTo>
                <a:close/>
                <a:moveTo>
                  <a:pt x="8386951" y="1401262"/>
                </a:moveTo>
                <a:cubicBezTo>
                  <a:pt x="8394526" y="1401262"/>
                  <a:pt x="8400667" y="1407403"/>
                  <a:pt x="8400667" y="1414978"/>
                </a:cubicBezTo>
                <a:cubicBezTo>
                  <a:pt x="8400667" y="1422553"/>
                  <a:pt x="8394526" y="1428694"/>
                  <a:pt x="8386951" y="1428694"/>
                </a:cubicBezTo>
                <a:cubicBezTo>
                  <a:pt x="8379376" y="1428694"/>
                  <a:pt x="8373235" y="1422553"/>
                  <a:pt x="8373235" y="1414978"/>
                </a:cubicBezTo>
                <a:cubicBezTo>
                  <a:pt x="8373235" y="1407403"/>
                  <a:pt x="8379376" y="1401262"/>
                  <a:pt x="8386951" y="1401262"/>
                </a:cubicBezTo>
                <a:close/>
                <a:moveTo>
                  <a:pt x="1366856" y="1400928"/>
                </a:moveTo>
                <a:cubicBezTo>
                  <a:pt x="1374425" y="1400928"/>
                  <a:pt x="1380573" y="1407069"/>
                  <a:pt x="1380573" y="1414644"/>
                </a:cubicBezTo>
                <a:cubicBezTo>
                  <a:pt x="1380573" y="1422219"/>
                  <a:pt x="1374425" y="1428360"/>
                  <a:pt x="1366856" y="1428360"/>
                </a:cubicBezTo>
                <a:cubicBezTo>
                  <a:pt x="1359281" y="1428360"/>
                  <a:pt x="1353140" y="1422219"/>
                  <a:pt x="1353140" y="1414644"/>
                </a:cubicBezTo>
                <a:cubicBezTo>
                  <a:pt x="1353140" y="1407069"/>
                  <a:pt x="1359281" y="1400928"/>
                  <a:pt x="1366856" y="1400928"/>
                </a:cubicBezTo>
                <a:close/>
                <a:moveTo>
                  <a:pt x="5329330" y="1400598"/>
                </a:moveTo>
                <a:cubicBezTo>
                  <a:pt x="5336905" y="1400598"/>
                  <a:pt x="5343046" y="1406739"/>
                  <a:pt x="5343046" y="1414314"/>
                </a:cubicBezTo>
                <a:cubicBezTo>
                  <a:pt x="5343046" y="1421889"/>
                  <a:pt x="5336905" y="1428030"/>
                  <a:pt x="5329330" y="1428030"/>
                </a:cubicBezTo>
                <a:cubicBezTo>
                  <a:pt x="5321755" y="1428030"/>
                  <a:pt x="5315614" y="1421889"/>
                  <a:pt x="5315614" y="1414314"/>
                </a:cubicBezTo>
                <a:cubicBezTo>
                  <a:pt x="5315614" y="1406739"/>
                  <a:pt x="5321755" y="1400598"/>
                  <a:pt x="5329330" y="1400598"/>
                </a:cubicBezTo>
                <a:close/>
                <a:moveTo>
                  <a:pt x="5165162" y="1400598"/>
                </a:moveTo>
                <a:cubicBezTo>
                  <a:pt x="5172737" y="1400598"/>
                  <a:pt x="5178878" y="1406739"/>
                  <a:pt x="5178878" y="1414314"/>
                </a:cubicBezTo>
                <a:cubicBezTo>
                  <a:pt x="5178878" y="1421889"/>
                  <a:pt x="5172737" y="1428030"/>
                  <a:pt x="5165162" y="1428030"/>
                </a:cubicBezTo>
                <a:cubicBezTo>
                  <a:pt x="5157587" y="1428030"/>
                  <a:pt x="5151446" y="1421889"/>
                  <a:pt x="5151446" y="1414314"/>
                </a:cubicBezTo>
                <a:cubicBezTo>
                  <a:pt x="5151446" y="1406739"/>
                  <a:pt x="5157587" y="1400598"/>
                  <a:pt x="5165162" y="1400598"/>
                </a:cubicBezTo>
                <a:close/>
                <a:moveTo>
                  <a:pt x="4477707" y="1400598"/>
                </a:moveTo>
                <a:cubicBezTo>
                  <a:pt x="4485282" y="1400598"/>
                  <a:pt x="4491423" y="1406739"/>
                  <a:pt x="4491423" y="1414314"/>
                </a:cubicBezTo>
                <a:cubicBezTo>
                  <a:pt x="4491423" y="1421889"/>
                  <a:pt x="4485282" y="1428030"/>
                  <a:pt x="4477707" y="1428030"/>
                </a:cubicBezTo>
                <a:cubicBezTo>
                  <a:pt x="4470132" y="1428030"/>
                  <a:pt x="4463991" y="1421889"/>
                  <a:pt x="4463991" y="1414314"/>
                </a:cubicBezTo>
                <a:cubicBezTo>
                  <a:pt x="4463991" y="1406739"/>
                  <a:pt x="4470132" y="1400598"/>
                  <a:pt x="4477707" y="1400598"/>
                </a:cubicBezTo>
                <a:close/>
                <a:moveTo>
                  <a:pt x="1260273" y="1400268"/>
                </a:moveTo>
                <a:cubicBezTo>
                  <a:pt x="1267849" y="1400268"/>
                  <a:pt x="1273990" y="1406409"/>
                  <a:pt x="1273990" y="1413984"/>
                </a:cubicBezTo>
                <a:cubicBezTo>
                  <a:pt x="1273990" y="1421559"/>
                  <a:pt x="1267849" y="1427700"/>
                  <a:pt x="1260273" y="1427700"/>
                </a:cubicBezTo>
                <a:cubicBezTo>
                  <a:pt x="1252699" y="1427700"/>
                  <a:pt x="1246560" y="1421559"/>
                  <a:pt x="1246560" y="1413984"/>
                </a:cubicBezTo>
                <a:cubicBezTo>
                  <a:pt x="1246560" y="1406409"/>
                  <a:pt x="1252699" y="1400268"/>
                  <a:pt x="1260273" y="1400268"/>
                </a:cubicBezTo>
                <a:close/>
                <a:moveTo>
                  <a:pt x="1154029" y="1399604"/>
                </a:moveTo>
                <a:cubicBezTo>
                  <a:pt x="1161606" y="1399604"/>
                  <a:pt x="1167749" y="1405745"/>
                  <a:pt x="1167749" y="1413320"/>
                </a:cubicBezTo>
                <a:cubicBezTo>
                  <a:pt x="1167749" y="1420895"/>
                  <a:pt x="1161606" y="1427036"/>
                  <a:pt x="1154029" y="1427036"/>
                </a:cubicBezTo>
                <a:cubicBezTo>
                  <a:pt x="1146456" y="1427036"/>
                  <a:pt x="1140313" y="1420895"/>
                  <a:pt x="1140313" y="1413320"/>
                </a:cubicBezTo>
                <a:cubicBezTo>
                  <a:pt x="1140313" y="1405745"/>
                  <a:pt x="1146456" y="1399604"/>
                  <a:pt x="1154029" y="1399604"/>
                </a:cubicBezTo>
                <a:close/>
                <a:moveTo>
                  <a:pt x="2734816" y="1399274"/>
                </a:moveTo>
                <a:cubicBezTo>
                  <a:pt x="2742394" y="1399274"/>
                  <a:pt x="2748533" y="1405415"/>
                  <a:pt x="2748533" y="1412990"/>
                </a:cubicBezTo>
                <a:cubicBezTo>
                  <a:pt x="2748533" y="1420565"/>
                  <a:pt x="2742394" y="1426706"/>
                  <a:pt x="2734816" y="1426706"/>
                </a:cubicBezTo>
                <a:cubicBezTo>
                  <a:pt x="2727245" y="1426706"/>
                  <a:pt x="2721103" y="1420565"/>
                  <a:pt x="2721103" y="1412990"/>
                </a:cubicBezTo>
                <a:cubicBezTo>
                  <a:pt x="2721103" y="1405415"/>
                  <a:pt x="2727245" y="1399274"/>
                  <a:pt x="2734816" y="1399274"/>
                </a:cubicBezTo>
                <a:close/>
                <a:moveTo>
                  <a:pt x="8758662" y="1398944"/>
                </a:moveTo>
                <a:cubicBezTo>
                  <a:pt x="8766237" y="1398944"/>
                  <a:pt x="8772378" y="1405085"/>
                  <a:pt x="8772378" y="1412660"/>
                </a:cubicBezTo>
                <a:cubicBezTo>
                  <a:pt x="8772378" y="1420235"/>
                  <a:pt x="8766237" y="1426376"/>
                  <a:pt x="8758662" y="1426376"/>
                </a:cubicBezTo>
                <a:cubicBezTo>
                  <a:pt x="8751087" y="1426376"/>
                  <a:pt x="8744946" y="1420235"/>
                  <a:pt x="8744946" y="1412660"/>
                </a:cubicBezTo>
                <a:cubicBezTo>
                  <a:pt x="8744946" y="1405085"/>
                  <a:pt x="8751087" y="1398944"/>
                  <a:pt x="8758662" y="1398944"/>
                </a:cubicBezTo>
                <a:close/>
                <a:moveTo>
                  <a:pt x="6029694" y="1398944"/>
                </a:moveTo>
                <a:cubicBezTo>
                  <a:pt x="6037269" y="1398944"/>
                  <a:pt x="6043410" y="1405085"/>
                  <a:pt x="6043410" y="1412660"/>
                </a:cubicBezTo>
                <a:cubicBezTo>
                  <a:pt x="6043410" y="1420235"/>
                  <a:pt x="6037269" y="1426376"/>
                  <a:pt x="6029694" y="1426376"/>
                </a:cubicBezTo>
                <a:cubicBezTo>
                  <a:pt x="6022119" y="1426376"/>
                  <a:pt x="6015978" y="1420235"/>
                  <a:pt x="6015978" y="1412660"/>
                </a:cubicBezTo>
                <a:cubicBezTo>
                  <a:pt x="6015978" y="1405085"/>
                  <a:pt x="6022119" y="1398944"/>
                  <a:pt x="6029694" y="1398944"/>
                </a:cubicBezTo>
                <a:close/>
                <a:moveTo>
                  <a:pt x="1048115" y="1398944"/>
                </a:moveTo>
                <a:cubicBezTo>
                  <a:pt x="1055690" y="1398944"/>
                  <a:pt x="1061828" y="1405085"/>
                  <a:pt x="1061828" y="1412660"/>
                </a:cubicBezTo>
                <a:cubicBezTo>
                  <a:pt x="1061828" y="1420235"/>
                  <a:pt x="1055690" y="1426376"/>
                  <a:pt x="1048115" y="1426376"/>
                </a:cubicBezTo>
                <a:cubicBezTo>
                  <a:pt x="1040536" y="1426376"/>
                  <a:pt x="1034401" y="1420235"/>
                  <a:pt x="1034401" y="1412660"/>
                </a:cubicBezTo>
                <a:cubicBezTo>
                  <a:pt x="1034401" y="1405085"/>
                  <a:pt x="1040536" y="1398944"/>
                  <a:pt x="1048115" y="1398944"/>
                </a:cubicBezTo>
                <a:close/>
                <a:moveTo>
                  <a:pt x="8811620" y="1398610"/>
                </a:moveTo>
                <a:cubicBezTo>
                  <a:pt x="8819195" y="1398610"/>
                  <a:pt x="8825336" y="1404751"/>
                  <a:pt x="8825336" y="1412326"/>
                </a:cubicBezTo>
                <a:cubicBezTo>
                  <a:pt x="8825336" y="1419901"/>
                  <a:pt x="8819195" y="1426042"/>
                  <a:pt x="8811620" y="1426042"/>
                </a:cubicBezTo>
                <a:cubicBezTo>
                  <a:pt x="8804045" y="1426042"/>
                  <a:pt x="8797904" y="1419901"/>
                  <a:pt x="8797904" y="1412326"/>
                </a:cubicBezTo>
                <a:cubicBezTo>
                  <a:pt x="8797904" y="1404751"/>
                  <a:pt x="8804045" y="1398610"/>
                  <a:pt x="8811620" y="1398610"/>
                </a:cubicBezTo>
                <a:close/>
                <a:moveTo>
                  <a:pt x="6545036" y="1398610"/>
                </a:moveTo>
                <a:cubicBezTo>
                  <a:pt x="6552611" y="1398610"/>
                  <a:pt x="6558752" y="1404751"/>
                  <a:pt x="6558752" y="1412326"/>
                </a:cubicBezTo>
                <a:cubicBezTo>
                  <a:pt x="6558752" y="1419901"/>
                  <a:pt x="6552611" y="1426042"/>
                  <a:pt x="6545036" y="1426042"/>
                </a:cubicBezTo>
                <a:cubicBezTo>
                  <a:pt x="6537461" y="1426042"/>
                  <a:pt x="6531320" y="1419901"/>
                  <a:pt x="6531320" y="1412326"/>
                </a:cubicBezTo>
                <a:cubicBezTo>
                  <a:pt x="6531320" y="1404751"/>
                  <a:pt x="6537461" y="1398610"/>
                  <a:pt x="6545036" y="1398610"/>
                </a:cubicBezTo>
                <a:close/>
                <a:moveTo>
                  <a:pt x="8864577" y="1398280"/>
                </a:moveTo>
                <a:cubicBezTo>
                  <a:pt x="8872152" y="1398280"/>
                  <a:pt x="8878293" y="1404421"/>
                  <a:pt x="8878293" y="1411996"/>
                </a:cubicBezTo>
                <a:cubicBezTo>
                  <a:pt x="8878293" y="1419571"/>
                  <a:pt x="8872152" y="1425712"/>
                  <a:pt x="8864577" y="1425712"/>
                </a:cubicBezTo>
                <a:cubicBezTo>
                  <a:pt x="8857002" y="1425712"/>
                  <a:pt x="8850861" y="1419571"/>
                  <a:pt x="8850861" y="1411996"/>
                </a:cubicBezTo>
                <a:cubicBezTo>
                  <a:pt x="8850861" y="1404421"/>
                  <a:pt x="8857002" y="1398280"/>
                  <a:pt x="8864577" y="1398280"/>
                </a:cubicBezTo>
                <a:close/>
                <a:moveTo>
                  <a:pt x="942200" y="1398280"/>
                </a:moveTo>
                <a:cubicBezTo>
                  <a:pt x="949775" y="1398280"/>
                  <a:pt x="955917" y="1404421"/>
                  <a:pt x="955917" y="1411996"/>
                </a:cubicBezTo>
                <a:cubicBezTo>
                  <a:pt x="955917" y="1419571"/>
                  <a:pt x="949775" y="1425712"/>
                  <a:pt x="942200" y="1425712"/>
                </a:cubicBezTo>
                <a:cubicBezTo>
                  <a:pt x="934626" y="1425712"/>
                  <a:pt x="928481" y="1419571"/>
                  <a:pt x="928481" y="1411996"/>
                </a:cubicBezTo>
                <a:cubicBezTo>
                  <a:pt x="928481" y="1404421"/>
                  <a:pt x="934626" y="1398280"/>
                  <a:pt x="942200" y="1398280"/>
                </a:cubicBezTo>
                <a:close/>
                <a:moveTo>
                  <a:pt x="8917535" y="1397950"/>
                </a:moveTo>
                <a:cubicBezTo>
                  <a:pt x="8925110" y="1397950"/>
                  <a:pt x="8931251" y="1404091"/>
                  <a:pt x="8931251" y="1411666"/>
                </a:cubicBezTo>
                <a:cubicBezTo>
                  <a:pt x="8931251" y="1419241"/>
                  <a:pt x="8925110" y="1425382"/>
                  <a:pt x="8917535" y="1425382"/>
                </a:cubicBezTo>
                <a:cubicBezTo>
                  <a:pt x="8909960" y="1425382"/>
                  <a:pt x="8903819" y="1419241"/>
                  <a:pt x="8903819" y="1411666"/>
                </a:cubicBezTo>
                <a:cubicBezTo>
                  <a:pt x="8903819" y="1404091"/>
                  <a:pt x="8909960" y="1397950"/>
                  <a:pt x="8917535" y="1397950"/>
                </a:cubicBezTo>
                <a:close/>
                <a:moveTo>
                  <a:pt x="5445176" y="1397950"/>
                </a:moveTo>
                <a:cubicBezTo>
                  <a:pt x="5452751" y="1397950"/>
                  <a:pt x="5458892" y="1404091"/>
                  <a:pt x="5458892" y="1411666"/>
                </a:cubicBezTo>
                <a:cubicBezTo>
                  <a:pt x="5458892" y="1419241"/>
                  <a:pt x="5452751" y="1425382"/>
                  <a:pt x="5445176" y="1425382"/>
                </a:cubicBezTo>
                <a:cubicBezTo>
                  <a:pt x="5437601" y="1425382"/>
                  <a:pt x="5431460" y="1419241"/>
                  <a:pt x="5431460" y="1411666"/>
                </a:cubicBezTo>
                <a:cubicBezTo>
                  <a:pt x="5431460" y="1404091"/>
                  <a:pt x="5437601" y="1397950"/>
                  <a:pt x="5445176" y="1397950"/>
                </a:cubicBezTo>
                <a:close/>
                <a:moveTo>
                  <a:pt x="8970492" y="1397620"/>
                </a:moveTo>
                <a:cubicBezTo>
                  <a:pt x="8978067" y="1397620"/>
                  <a:pt x="8984208" y="1403761"/>
                  <a:pt x="8984208" y="1411336"/>
                </a:cubicBezTo>
                <a:cubicBezTo>
                  <a:pt x="8984208" y="1418911"/>
                  <a:pt x="8978067" y="1425052"/>
                  <a:pt x="8970492" y="1425052"/>
                </a:cubicBezTo>
                <a:cubicBezTo>
                  <a:pt x="8962917" y="1425052"/>
                  <a:pt x="8956776" y="1418911"/>
                  <a:pt x="8956776" y="1411336"/>
                </a:cubicBezTo>
                <a:cubicBezTo>
                  <a:pt x="8956776" y="1403761"/>
                  <a:pt x="8962917" y="1397620"/>
                  <a:pt x="8970492" y="1397620"/>
                </a:cubicBezTo>
                <a:close/>
                <a:moveTo>
                  <a:pt x="2622948" y="1396626"/>
                </a:moveTo>
                <a:cubicBezTo>
                  <a:pt x="2630523" y="1396626"/>
                  <a:pt x="2636665" y="1402767"/>
                  <a:pt x="2636665" y="1410342"/>
                </a:cubicBezTo>
                <a:cubicBezTo>
                  <a:pt x="2636665" y="1417917"/>
                  <a:pt x="2630523" y="1424058"/>
                  <a:pt x="2622948" y="1424058"/>
                </a:cubicBezTo>
                <a:cubicBezTo>
                  <a:pt x="2615368" y="1424058"/>
                  <a:pt x="2609235" y="1417917"/>
                  <a:pt x="2609235" y="1410342"/>
                </a:cubicBezTo>
                <a:cubicBezTo>
                  <a:pt x="2609235" y="1402767"/>
                  <a:pt x="2615368" y="1396626"/>
                  <a:pt x="2622948" y="1396626"/>
                </a:cubicBezTo>
                <a:close/>
                <a:moveTo>
                  <a:pt x="6603623" y="1395966"/>
                </a:moveTo>
                <a:cubicBezTo>
                  <a:pt x="6611198" y="1395966"/>
                  <a:pt x="6617339" y="1402107"/>
                  <a:pt x="6617339" y="1409682"/>
                </a:cubicBezTo>
                <a:cubicBezTo>
                  <a:pt x="6617339" y="1417257"/>
                  <a:pt x="6611198" y="1423398"/>
                  <a:pt x="6603623" y="1423398"/>
                </a:cubicBezTo>
                <a:cubicBezTo>
                  <a:pt x="6596048" y="1423398"/>
                  <a:pt x="6589907" y="1417257"/>
                  <a:pt x="6589907" y="1409682"/>
                </a:cubicBezTo>
                <a:cubicBezTo>
                  <a:pt x="6589907" y="1402107"/>
                  <a:pt x="6596048" y="1395966"/>
                  <a:pt x="6603623" y="1395966"/>
                </a:cubicBezTo>
                <a:close/>
                <a:moveTo>
                  <a:pt x="415234" y="1395632"/>
                </a:moveTo>
                <a:cubicBezTo>
                  <a:pt x="422808" y="1395632"/>
                  <a:pt x="428952" y="1401773"/>
                  <a:pt x="428952" y="1409348"/>
                </a:cubicBezTo>
                <a:cubicBezTo>
                  <a:pt x="428952" y="1416923"/>
                  <a:pt x="422808" y="1423064"/>
                  <a:pt x="415234" y="1423064"/>
                </a:cubicBezTo>
                <a:cubicBezTo>
                  <a:pt x="407659" y="1423064"/>
                  <a:pt x="401517" y="1416923"/>
                  <a:pt x="401517" y="1409348"/>
                </a:cubicBezTo>
                <a:cubicBezTo>
                  <a:pt x="401517" y="1401773"/>
                  <a:pt x="407659" y="1395632"/>
                  <a:pt x="415234" y="1395632"/>
                </a:cubicBezTo>
                <a:close/>
                <a:moveTo>
                  <a:pt x="309969" y="1395302"/>
                </a:moveTo>
                <a:cubicBezTo>
                  <a:pt x="317547" y="1395302"/>
                  <a:pt x="323688" y="1401443"/>
                  <a:pt x="323688" y="1409018"/>
                </a:cubicBezTo>
                <a:cubicBezTo>
                  <a:pt x="323688" y="1416593"/>
                  <a:pt x="317547" y="1422734"/>
                  <a:pt x="309969" y="1422734"/>
                </a:cubicBezTo>
                <a:cubicBezTo>
                  <a:pt x="302397" y="1422734"/>
                  <a:pt x="296256" y="1416593"/>
                  <a:pt x="296256" y="1409018"/>
                </a:cubicBezTo>
                <a:cubicBezTo>
                  <a:pt x="296256" y="1401443"/>
                  <a:pt x="302397" y="1395302"/>
                  <a:pt x="309969" y="1395302"/>
                </a:cubicBezTo>
                <a:close/>
                <a:moveTo>
                  <a:pt x="2512070" y="1393978"/>
                </a:moveTo>
                <a:cubicBezTo>
                  <a:pt x="2519640" y="1393978"/>
                  <a:pt x="2525784" y="1400119"/>
                  <a:pt x="2525784" y="1407694"/>
                </a:cubicBezTo>
                <a:cubicBezTo>
                  <a:pt x="2525784" y="1415269"/>
                  <a:pt x="2519640" y="1421410"/>
                  <a:pt x="2512070" y="1421410"/>
                </a:cubicBezTo>
                <a:cubicBezTo>
                  <a:pt x="2504495" y="1421410"/>
                  <a:pt x="2498351" y="1415269"/>
                  <a:pt x="2498351" y="1407694"/>
                </a:cubicBezTo>
                <a:cubicBezTo>
                  <a:pt x="2498351" y="1400119"/>
                  <a:pt x="2504495" y="1393978"/>
                  <a:pt x="2512070" y="1393978"/>
                </a:cubicBezTo>
                <a:close/>
                <a:moveTo>
                  <a:pt x="6661876" y="1392984"/>
                </a:moveTo>
                <a:cubicBezTo>
                  <a:pt x="6669451" y="1392984"/>
                  <a:pt x="6675592" y="1399125"/>
                  <a:pt x="6675592" y="1406700"/>
                </a:cubicBezTo>
                <a:cubicBezTo>
                  <a:pt x="6675592" y="1414275"/>
                  <a:pt x="6669451" y="1420416"/>
                  <a:pt x="6661876" y="1420416"/>
                </a:cubicBezTo>
                <a:cubicBezTo>
                  <a:pt x="6654301" y="1420416"/>
                  <a:pt x="6648160" y="1414275"/>
                  <a:pt x="6648160" y="1406700"/>
                </a:cubicBezTo>
                <a:cubicBezTo>
                  <a:pt x="6648160" y="1399125"/>
                  <a:pt x="6654301" y="1392984"/>
                  <a:pt x="6661876" y="1392984"/>
                </a:cubicBezTo>
                <a:close/>
                <a:moveTo>
                  <a:pt x="6092913" y="1392324"/>
                </a:moveTo>
                <a:cubicBezTo>
                  <a:pt x="6100488" y="1392324"/>
                  <a:pt x="6106629" y="1398465"/>
                  <a:pt x="6106629" y="1406040"/>
                </a:cubicBezTo>
                <a:cubicBezTo>
                  <a:pt x="6106629" y="1413615"/>
                  <a:pt x="6100488" y="1419756"/>
                  <a:pt x="6092913" y="1419756"/>
                </a:cubicBezTo>
                <a:cubicBezTo>
                  <a:pt x="6085338" y="1419756"/>
                  <a:pt x="6079197" y="1413615"/>
                  <a:pt x="6079197" y="1406040"/>
                </a:cubicBezTo>
                <a:cubicBezTo>
                  <a:pt x="6079197" y="1398465"/>
                  <a:pt x="6085338" y="1392324"/>
                  <a:pt x="6092913" y="1392324"/>
                </a:cubicBezTo>
                <a:close/>
                <a:moveTo>
                  <a:pt x="5800982" y="1391994"/>
                </a:moveTo>
                <a:cubicBezTo>
                  <a:pt x="5808557" y="1391994"/>
                  <a:pt x="5814698" y="1398135"/>
                  <a:pt x="5814698" y="1405710"/>
                </a:cubicBezTo>
                <a:cubicBezTo>
                  <a:pt x="5814698" y="1413285"/>
                  <a:pt x="5808557" y="1419426"/>
                  <a:pt x="5800982" y="1419426"/>
                </a:cubicBezTo>
                <a:cubicBezTo>
                  <a:pt x="5793407" y="1419426"/>
                  <a:pt x="5787266" y="1413285"/>
                  <a:pt x="5787266" y="1405710"/>
                </a:cubicBezTo>
                <a:cubicBezTo>
                  <a:pt x="5787266" y="1398135"/>
                  <a:pt x="5793407" y="1391994"/>
                  <a:pt x="5800982" y="1391994"/>
                </a:cubicBezTo>
                <a:close/>
                <a:moveTo>
                  <a:pt x="6719796" y="1390670"/>
                </a:moveTo>
                <a:cubicBezTo>
                  <a:pt x="6727371" y="1390670"/>
                  <a:pt x="6733512" y="1396811"/>
                  <a:pt x="6733512" y="1404386"/>
                </a:cubicBezTo>
                <a:cubicBezTo>
                  <a:pt x="6733512" y="1411961"/>
                  <a:pt x="6727371" y="1418102"/>
                  <a:pt x="6719796" y="1418102"/>
                </a:cubicBezTo>
                <a:cubicBezTo>
                  <a:pt x="6712221" y="1418102"/>
                  <a:pt x="6706080" y="1411961"/>
                  <a:pt x="6706080" y="1404386"/>
                </a:cubicBezTo>
                <a:cubicBezTo>
                  <a:pt x="6706080" y="1396811"/>
                  <a:pt x="6712221" y="1390670"/>
                  <a:pt x="6719796" y="1390670"/>
                </a:cubicBezTo>
                <a:close/>
                <a:moveTo>
                  <a:pt x="5120148" y="1390336"/>
                </a:moveTo>
                <a:cubicBezTo>
                  <a:pt x="5127723" y="1390336"/>
                  <a:pt x="5133864" y="1396477"/>
                  <a:pt x="5133864" y="1404052"/>
                </a:cubicBezTo>
                <a:cubicBezTo>
                  <a:pt x="5133864" y="1411627"/>
                  <a:pt x="5127723" y="1417768"/>
                  <a:pt x="5120148" y="1417768"/>
                </a:cubicBezTo>
                <a:cubicBezTo>
                  <a:pt x="5112573" y="1417768"/>
                  <a:pt x="5106432" y="1411627"/>
                  <a:pt x="5106432" y="1404052"/>
                </a:cubicBezTo>
                <a:cubicBezTo>
                  <a:pt x="5106432" y="1396477"/>
                  <a:pt x="5112573" y="1390336"/>
                  <a:pt x="5120148" y="1390336"/>
                </a:cubicBezTo>
                <a:close/>
                <a:moveTo>
                  <a:pt x="6777389" y="1388352"/>
                </a:moveTo>
                <a:cubicBezTo>
                  <a:pt x="6784964" y="1388352"/>
                  <a:pt x="6791105" y="1394493"/>
                  <a:pt x="6791105" y="1402068"/>
                </a:cubicBezTo>
                <a:cubicBezTo>
                  <a:pt x="6791105" y="1409643"/>
                  <a:pt x="6784964" y="1415784"/>
                  <a:pt x="6777389" y="1415784"/>
                </a:cubicBezTo>
                <a:cubicBezTo>
                  <a:pt x="6769814" y="1415784"/>
                  <a:pt x="6763673" y="1409643"/>
                  <a:pt x="6763673" y="1402068"/>
                </a:cubicBezTo>
                <a:cubicBezTo>
                  <a:pt x="6763673" y="1394493"/>
                  <a:pt x="6769814" y="1388352"/>
                  <a:pt x="6777389" y="1388352"/>
                </a:cubicBezTo>
                <a:close/>
                <a:moveTo>
                  <a:pt x="5627880" y="1388022"/>
                </a:moveTo>
                <a:cubicBezTo>
                  <a:pt x="5635455" y="1388022"/>
                  <a:pt x="5641596" y="1394163"/>
                  <a:pt x="5641596" y="1401738"/>
                </a:cubicBezTo>
                <a:cubicBezTo>
                  <a:pt x="5641596" y="1409313"/>
                  <a:pt x="5635455" y="1415454"/>
                  <a:pt x="5627880" y="1415454"/>
                </a:cubicBezTo>
                <a:cubicBezTo>
                  <a:pt x="5620305" y="1415454"/>
                  <a:pt x="5614164" y="1409313"/>
                  <a:pt x="5614164" y="1401738"/>
                </a:cubicBezTo>
                <a:cubicBezTo>
                  <a:pt x="5614164" y="1394163"/>
                  <a:pt x="5620305" y="1388022"/>
                  <a:pt x="5627880" y="1388022"/>
                </a:cubicBezTo>
                <a:close/>
                <a:moveTo>
                  <a:pt x="2182070" y="1388019"/>
                </a:moveTo>
                <a:cubicBezTo>
                  <a:pt x="2189650" y="1388019"/>
                  <a:pt x="2195786" y="1394160"/>
                  <a:pt x="2195786" y="1401735"/>
                </a:cubicBezTo>
                <a:cubicBezTo>
                  <a:pt x="2195786" y="1409310"/>
                  <a:pt x="2189650" y="1415451"/>
                  <a:pt x="2182070" y="1415451"/>
                </a:cubicBezTo>
                <a:cubicBezTo>
                  <a:pt x="2174494" y="1415451"/>
                  <a:pt x="2168356" y="1409310"/>
                  <a:pt x="2168356" y="1401735"/>
                </a:cubicBezTo>
                <a:cubicBezTo>
                  <a:pt x="2168356" y="1394160"/>
                  <a:pt x="2174494" y="1388019"/>
                  <a:pt x="2182070" y="1388019"/>
                </a:cubicBezTo>
                <a:close/>
                <a:moveTo>
                  <a:pt x="6155468" y="1386365"/>
                </a:moveTo>
                <a:cubicBezTo>
                  <a:pt x="6163043" y="1386365"/>
                  <a:pt x="6169184" y="1392506"/>
                  <a:pt x="6169184" y="1400081"/>
                </a:cubicBezTo>
                <a:cubicBezTo>
                  <a:pt x="6169184" y="1407656"/>
                  <a:pt x="6163043" y="1413797"/>
                  <a:pt x="6155468" y="1413797"/>
                </a:cubicBezTo>
                <a:cubicBezTo>
                  <a:pt x="6147893" y="1413797"/>
                  <a:pt x="6141752" y="1407656"/>
                  <a:pt x="6141752" y="1400081"/>
                </a:cubicBezTo>
                <a:cubicBezTo>
                  <a:pt x="6141752" y="1392506"/>
                  <a:pt x="6147893" y="1386365"/>
                  <a:pt x="6155468" y="1386365"/>
                </a:cubicBezTo>
                <a:close/>
                <a:moveTo>
                  <a:pt x="2073180" y="1386365"/>
                </a:moveTo>
                <a:cubicBezTo>
                  <a:pt x="2080753" y="1386365"/>
                  <a:pt x="2086895" y="1392506"/>
                  <a:pt x="2086895" y="1400081"/>
                </a:cubicBezTo>
                <a:cubicBezTo>
                  <a:pt x="2086895" y="1407656"/>
                  <a:pt x="2080753" y="1413797"/>
                  <a:pt x="2073180" y="1413797"/>
                </a:cubicBezTo>
                <a:cubicBezTo>
                  <a:pt x="2065604" y="1413797"/>
                  <a:pt x="2059462" y="1407656"/>
                  <a:pt x="2059462" y="1400081"/>
                </a:cubicBezTo>
                <a:cubicBezTo>
                  <a:pt x="2059462" y="1392506"/>
                  <a:pt x="2065604" y="1386365"/>
                  <a:pt x="2073180" y="1386365"/>
                </a:cubicBezTo>
                <a:close/>
                <a:moveTo>
                  <a:pt x="6834979" y="1386034"/>
                </a:moveTo>
                <a:cubicBezTo>
                  <a:pt x="6842554" y="1386034"/>
                  <a:pt x="6848695" y="1392175"/>
                  <a:pt x="6848695" y="1399750"/>
                </a:cubicBezTo>
                <a:cubicBezTo>
                  <a:pt x="6848695" y="1407325"/>
                  <a:pt x="6842554" y="1413466"/>
                  <a:pt x="6834979" y="1413466"/>
                </a:cubicBezTo>
                <a:cubicBezTo>
                  <a:pt x="6827404" y="1413466"/>
                  <a:pt x="6821263" y="1407325"/>
                  <a:pt x="6821263" y="1399750"/>
                </a:cubicBezTo>
                <a:cubicBezTo>
                  <a:pt x="6821263" y="1392175"/>
                  <a:pt x="6827404" y="1386034"/>
                  <a:pt x="6834979" y="1386034"/>
                </a:cubicBezTo>
                <a:close/>
                <a:moveTo>
                  <a:pt x="1964610" y="1385041"/>
                </a:moveTo>
                <a:cubicBezTo>
                  <a:pt x="1972184" y="1385041"/>
                  <a:pt x="1978332" y="1391182"/>
                  <a:pt x="1978332" y="1398757"/>
                </a:cubicBezTo>
                <a:cubicBezTo>
                  <a:pt x="1978332" y="1406332"/>
                  <a:pt x="1972184" y="1412473"/>
                  <a:pt x="1964610" y="1412473"/>
                </a:cubicBezTo>
                <a:cubicBezTo>
                  <a:pt x="1957036" y="1412473"/>
                  <a:pt x="1950899" y="1406332"/>
                  <a:pt x="1950899" y="1398757"/>
                </a:cubicBezTo>
                <a:cubicBezTo>
                  <a:pt x="1950899" y="1391182"/>
                  <a:pt x="1957036" y="1385041"/>
                  <a:pt x="1964610" y="1385041"/>
                </a:cubicBezTo>
                <a:close/>
                <a:moveTo>
                  <a:pt x="6891908" y="1384047"/>
                </a:moveTo>
                <a:cubicBezTo>
                  <a:pt x="6899483" y="1384047"/>
                  <a:pt x="6905624" y="1390188"/>
                  <a:pt x="6905624" y="1397763"/>
                </a:cubicBezTo>
                <a:cubicBezTo>
                  <a:pt x="6905624" y="1405338"/>
                  <a:pt x="6899483" y="1411479"/>
                  <a:pt x="6891908" y="1411479"/>
                </a:cubicBezTo>
                <a:cubicBezTo>
                  <a:pt x="6884333" y="1411479"/>
                  <a:pt x="6878192" y="1405338"/>
                  <a:pt x="6878192" y="1397763"/>
                </a:cubicBezTo>
                <a:cubicBezTo>
                  <a:pt x="6878192" y="1390188"/>
                  <a:pt x="6884333" y="1384047"/>
                  <a:pt x="6891908" y="1384047"/>
                </a:cubicBezTo>
                <a:close/>
                <a:moveTo>
                  <a:pt x="5286304" y="1384047"/>
                </a:moveTo>
                <a:cubicBezTo>
                  <a:pt x="5293879" y="1384047"/>
                  <a:pt x="5300020" y="1390188"/>
                  <a:pt x="5300020" y="1397763"/>
                </a:cubicBezTo>
                <a:cubicBezTo>
                  <a:pt x="5300020" y="1405338"/>
                  <a:pt x="5293879" y="1411479"/>
                  <a:pt x="5286304" y="1411479"/>
                </a:cubicBezTo>
                <a:cubicBezTo>
                  <a:pt x="5278729" y="1411479"/>
                  <a:pt x="5272588" y="1405338"/>
                  <a:pt x="5272588" y="1397763"/>
                </a:cubicBezTo>
                <a:cubicBezTo>
                  <a:pt x="5272588" y="1390188"/>
                  <a:pt x="5278729" y="1384047"/>
                  <a:pt x="5286304" y="1384047"/>
                </a:cubicBezTo>
                <a:close/>
                <a:moveTo>
                  <a:pt x="4520403" y="1384047"/>
                </a:moveTo>
                <a:cubicBezTo>
                  <a:pt x="4527978" y="1384047"/>
                  <a:pt x="4534119" y="1390188"/>
                  <a:pt x="4534119" y="1397763"/>
                </a:cubicBezTo>
                <a:cubicBezTo>
                  <a:pt x="4534119" y="1405338"/>
                  <a:pt x="4527978" y="1411479"/>
                  <a:pt x="4520403" y="1411479"/>
                </a:cubicBezTo>
                <a:cubicBezTo>
                  <a:pt x="4512828" y="1411479"/>
                  <a:pt x="4506687" y="1405338"/>
                  <a:pt x="4506687" y="1397763"/>
                </a:cubicBezTo>
                <a:cubicBezTo>
                  <a:pt x="4506687" y="1390188"/>
                  <a:pt x="4512828" y="1384047"/>
                  <a:pt x="4520403" y="1384047"/>
                </a:cubicBezTo>
                <a:close/>
                <a:moveTo>
                  <a:pt x="2914874" y="1384047"/>
                </a:moveTo>
                <a:cubicBezTo>
                  <a:pt x="2922450" y="1384047"/>
                  <a:pt x="2928591" y="1390188"/>
                  <a:pt x="2928591" y="1397763"/>
                </a:cubicBezTo>
                <a:cubicBezTo>
                  <a:pt x="2928591" y="1405338"/>
                  <a:pt x="2922450" y="1411479"/>
                  <a:pt x="2914874" y="1411479"/>
                </a:cubicBezTo>
                <a:cubicBezTo>
                  <a:pt x="2907299" y="1411479"/>
                  <a:pt x="2901156" y="1405338"/>
                  <a:pt x="2901156" y="1397763"/>
                </a:cubicBezTo>
                <a:cubicBezTo>
                  <a:pt x="2901156" y="1390188"/>
                  <a:pt x="2907299" y="1384047"/>
                  <a:pt x="2914874" y="1384047"/>
                </a:cubicBezTo>
                <a:close/>
                <a:moveTo>
                  <a:pt x="1856380" y="1383717"/>
                </a:moveTo>
                <a:cubicBezTo>
                  <a:pt x="1863959" y="1383717"/>
                  <a:pt x="1870101" y="1389858"/>
                  <a:pt x="1870101" y="1397433"/>
                </a:cubicBezTo>
                <a:cubicBezTo>
                  <a:pt x="1870101" y="1405008"/>
                  <a:pt x="1863959" y="1411149"/>
                  <a:pt x="1856380" y="1411149"/>
                </a:cubicBezTo>
                <a:cubicBezTo>
                  <a:pt x="1848810" y="1411149"/>
                  <a:pt x="1842668" y="1405008"/>
                  <a:pt x="1842668" y="1397433"/>
                </a:cubicBezTo>
                <a:cubicBezTo>
                  <a:pt x="1842668" y="1389858"/>
                  <a:pt x="1848810" y="1383717"/>
                  <a:pt x="1856380" y="1383717"/>
                </a:cubicBezTo>
                <a:close/>
                <a:moveTo>
                  <a:pt x="5867513" y="1382393"/>
                </a:moveTo>
                <a:cubicBezTo>
                  <a:pt x="5875088" y="1382393"/>
                  <a:pt x="5881229" y="1388534"/>
                  <a:pt x="5881229" y="1396109"/>
                </a:cubicBezTo>
                <a:cubicBezTo>
                  <a:pt x="5881229" y="1403684"/>
                  <a:pt x="5875088" y="1409825"/>
                  <a:pt x="5867513" y="1409825"/>
                </a:cubicBezTo>
                <a:cubicBezTo>
                  <a:pt x="5859938" y="1409825"/>
                  <a:pt x="5853797" y="1403684"/>
                  <a:pt x="5853797" y="1396109"/>
                </a:cubicBezTo>
                <a:cubicBezTo>
                  <a:pt x="5853797" y="1388534"/>
                  <a:pt x="5859938" y="1382393"/>
                  <a:pt x="5867513" y="1382393"/>
                </a:cubicBezTo>
                <a:close/>
                <a:moveTo>
                  <a:pt x="1748478" y="1382393"/>
                </a:moveTo>
                <a:cubicBezTo>
                  <a:pt x="1756057" y="1382393"/>
                  <a:pt x="1762200" y="1388534"/>
                  <a:pt x="1762200" y="1396109"/>
                </a:cubicBezTo>
                <a:cubicBezTo>
                  <a:pt x="1762200" y="1403684"/>
                  <a:pt x="1756057" y="1409825"/>
                  <a:pt x="1748478" y="1409825"/>
                </a:cubicBezTo>
                <a:cubicBezTo>
                  <a:pt x="1740907" y="1409825"/>
                  <a:pt x="1734763" y="1403684"/>
                  <a:pt x="1734763" y="1396109"/>
                </a:cubicBezTo>
                <a:cubicBezTo>
                  <a:pt x="1734763" y="1388534"/>
                  <a:pt x="1740907" y="1382393"/>
                  <a:pt x="1748478" y="1382393"/>
                </a:cubicBezTo>
                <a:close/>
                <a:moveTo>
                  <a:pt x="6948838" y="1382063"/>
                </a:moveTo>
                <a:cubicBezTo>
                  <a:pt x="6956413" y="1382063"/>
                  <a:pt x="6962554" y="1388204"/>
                  <a:pt x="6962554" y="1395779"/>
                </a:cubicBezTo>
                <a:cubicBezTo>
                  <a:pt x="6962554" y="1403354"/>
                  <a:pt x="6956413" y="1409495"/>
                  <a:pt x="6948838" y="1409495"/>
                </a:cubicBezTo>
                <a:cubicBezTo>
                  <a:pt x="6941263" y="1409495"/>
                  <a:pt x="6935122" y="1403354"/>
                  <a:pt x="6935122" y="1395779"/>
                </a:cubicBezTo>
                <a:cubicBezTo>
                  <a:pt x="6935122" y="1388204"/>
                  <a:pt x="6941263" y="1382063"/>
                  <a:pt x="6948838" y="1382063"/>
                </a:cubicBezTo>
                <a:close/>
                <a:moveTo>
                  <a:pt x="5075134" y="1382063"/>
                </a:moveTo>
                <a:cubicBezTo>
                  <a:pt x="5082709" y="1382063"/>
                  <a:pt x="5088850" y="1388204"/>
                  <a:pt x="5088850" y="1395779"/>
                </a:cubicBezTo>
                <a:cubicBezTo>
                  <a:pt x="5088850" y="1403354"/>
                  <a:pt x="5082709" y="1409495"/>
                  <a:pt x="5075134" y="1409495"/>
                </a:cubicBezTo>
                <a:cubicBezTo>
                  <a:pt x="5067559" y="1409495"/>
                  <a:pt x="5061418" y="1403354"/>
                  <a:pt x="5061418" y="1395779"/>
                </a:cubicBezTo>
                <a:cubicBezTo>
                  <a:pt x="5061418" y="1388204"/>
                  <a:pt x="5067559" y="1382063"/>
                  <a:pt x="5075134" y="1382063"/>
                </a:cubicBezTo>
                <a:close/>
                <a:moveTo>
                  <a:pt x="1640912" y="1381402"/>
                </a:moveTo>
                <a:cubicBezTo>
                  <a:pt x="1648483" y="1381402"/>
                  <a:pt x="1654626" y="1387543"/>
                  <a:pt x="1654626" y="1395118"/>
                </a:cubicBezTo>
                <a:cubicBezTo>
                  <a:pt x="1654626" y="1402693"/>
                  <a:pt x="1648483" y="1408834"/>
                  <a:pt x="1640912" y="1408834"/>
                </a:cubicBezTo>
                <a:cubicBezTo>
                  <a:pt x="1633339" y="1408834"/>
                  <a:pt x="1627192" y="1402693"/>
                  <a:pt x="1627192" y="1395118"/>
                </a:cubicBezTo>
                <a:cubicBezTo>
                  <a:pt x="1627192" y="1387543"/>
                  <a:pt x="1633339" y="1381402"/>
                  <a:pt x="1640912" y="1381402"/>
                </a:cubicBezTo>
                <a:close/>
                <a:moveTo>
                  <a:pt x="6217363" y="1381069"/>
                </a:moveTo>
                <a:cubicBezTo>
                  <a:pt x="6224938" y="1381069"/>
                  <a:pt x="6231079" y="1387210"/>
                  <a:pt x="6231079" y="1394785"/>
                </a:cubicBezTo>
                <a:cubicBezTo>
                  <a:pt x="6231079" y="1402360"/>
                  <a:pt x="6224938" y="1408501"/>
                  <a:pt x="6217363" y="1408501"/>
                </a:cubicBezTo>
                <a:cubicBezTo>
                  <a:pt x="6209788" y="1408501"/>
                  <a:pt x="6203647" y="1402360"/>
                  <a:pt x="6203647" y="1394785"/>
                </a:cubicBezTo>
                <a:cubicBezTo>
                  <a:pt x="6203647" y="1387210"/>
                  <a:pt x="6209788" y="1381069"/>
                  <a:pt x="6217363" y="1381069"/>
                </a:cubicBezTo>
                <a:close/>
                <a:moveTo>
                  <a:pt x="7005437" y="1380409"/>
                </a:moveTo>
                <a:cubicBezTo>
                  <a:pt x="7013012" y="1380409"/>
                  <a:pt x="7019153" y="1386550"/>
                  <a:pt x="7019153" y="1394125"/>
                </a:cubicBezTo>
                <a:cubicBezTo>
                  <a:pt x="7019153" y="1401700"/>
                  <a:pt x="7013012" y="1407841"/>
                  <a:pt x="7005437" y="1407841"/>
                </a:cubicBezTo>
                <a:cubicBezTo>
                  <a:pt x="6997862" y="1407841"/>
                  <a:pt x="6991721" y="1401700"/>
                  <a:pt x="6991721" y="1394125"/>
                </a:cubicBezTo>
                <a:cubicBezTo>
                  <a:pt x="6991721" y="1386550"/>
                  <a:pt x="6997862" y="1380409"/>
                  <a:pt x="7005437" y="1380409"/>
                </a:cubicBezTo>
                <a:close/>
                <a:moveTo>
                  <a:pt x="2801346" y="1380409"/>
                </a:moveTo>
                <a:cubicBezTo>
                  <a:pt x="2808926" y="1380409"/>
                  <a:pt x="2815065" y="1386550"/>
                  <a:pt x="2815065" y="1394125"/>
                </a:cubicBezTo>
                <a:cubicBezTo>
                  <a:pt x="2815065" y="1401700"/>
                  <a:pt x="2808926" y="1407841"/>
                  <a:pt x="2801346" y="1407841"/>
                </a:cubicBezTo>
                <a:cubicBezTo>
                  <a:pt x="2793771" y="1407841"/>
                  <a:pt x="2787632" y="1401700"/>
                  <a:pt x="2787632" y="1394125"/>
                </a:cubicBezTo>
                <a:cubicBezTo>
                  <a:pt x="2787632" y="1386550"/>
                  <a:pt x="2793771" y="1380409"/>
                  <a:pt x="2801346" y="1380409"/>
                </a:cubicBezTo>
                <a:close/>
                <a:moveTo>
                  <a:pt x="1533674" y="1380409"/>
                </a:moveTo>
                <a:cubicBezTo>
                  <a:pt x="1541245" y="1380409"/>
                  <a:pt x="1547387" y="1386550"/>
                  <a:pt x="1547387" y="1394125"/>
                </a:cubicBezTo>
                <a:cubicBezTo>
                  <a:pt x="1547387" y="1401700"/>
                  <a:pt x="1541245" y="1407841"/>
                  <a:pt x="1533674" y="1407841"/>
                </a:cubicBezTo>
                <a:cubicBezTo>
                  <a:pt x="1526094" y="1407841"/>
                  <a:pt x="1519960" y="1401700"/>
                  <a:pt x="1519960" y="1394125"/>
                </a:cubicBezTo>
                <a:cubicBezTo>
                  <a:pt x="1519960" y="1386550"/>
                  <a:pt x="1526094" y="1380409"/>
                  <a:pt x="1533674" y="1380409"/>
                </a:cubicBezTo>
                <a:close/>
                <a:moveTo>
                  <a:pt x="5517993" y="1379415"/>
                </a:moveTo>
                <a:cubicBezTo>
                  <a:pt x="5525568" y="1379415"/>
                  <a:pt x="5531709" y="1385556"/>
                  <a:pt x="5531709" y="1393131"/>
                </a:cubicBezTo>
                <a:cubicBezTo>
                  <a:pt x="5531709" y="1400706"/>
                  <a:pt x="5525568" y="1406847"/>
                  <a:pt x="5517993" y="1406847"/>
                </a:cubicBezTo>
                <a:cubicBezTo>
                  <a:pt x="5510418" y="1406847"/>
                  <a:pt x="5504277" y="1400706"/>
                  <a:pt x="5504277" y="1393131"/>
                </a:cubicBezTo>
                <a:cubicBezTo>
                  <a:pt x="5504277" y="1385556"/>
                  <a:pt x="5510418" y="1379415"/>
                  <a:pt x="5517993" y="1379415"/>
                </a:cubicBezTo>
                <a:close/>
                <a:moveTo>
                  <a:pt x="1426763" y="1379415"/>
                </a:moveTo>
                <a:cubicBezTo>
                  <a:pt x="1434337" y="1379415"/>
                  <a:pt x="1440479" y="1385556"/>
                  <a:pt x="1440479" y="1393131"/>
                </a:cubicBezTo>
                <a:cubicBezTo>
                  <a:pt x="1440479" y="1400706"/>
                  <a:pt x="1434337" y="1406847"/>
                  <a:pt x="1426763" y="1406847"/>
                </a:cubicBezTo>
                <a:cubicBezTo>
                  <a:pt x="1419189" y="1406847"/>
                  <a:pt x="1413045" y="1400706"/>
                  <a:pt x="1413045" y="1393131"/>
                </a:cubicBezTo>
                <a:cubicBezTo>
                  <a:pt x="1413045" y="1385556"/>
                  <a:pt x="1419189" y="1379415"/>
                  <a:pt x="1426763" y="1379415"/>
                </a:cubicBezTo>
                <a:close/>
                <a:moveTo>
                  <a:pt x="7062036" y="1378751"/>
                </a:moveTo>
                <a:cubicBezTo>
                  <a:pt x="7069611" y="1378751"/>
                  <a:pt x="7075752" y="1384892"/>
                  <a:pt x="7075752" y="1392467"/>
                </a:cubicBezTo>
                <a:cubicBezTo>
                  <a:pt x="7075752" y="1400042"/>
                  <a:pt x="7069611" y="1406183"/>
                  <a:pt x="7062036" y="1406183"/>
                </a:cubicBezTo>
                <a:cubicBezTo>
                  <a:pt x="7054461" y="1406183"/>
                  <a:pt x="7048320" y="1400042"/>
                  <a:pt x="7048320" y="1392467"/>
                </a:cubicBezTo>
                <a:cubicBezTo>
                  <a:pt x="7048320" y="1384892"/>
                  <a:pt x="7054461" y="1378751"/>
                  <a:pt x="7062036" y="1378751"/>
                </a:cubicBezTo>
                <a:close/>
                <a:moveTo>
                  <a:pt x="1319854" y="1378421"/>
                </a:moveTo>
                <a:cubicBezTo>
                  <a:pt x="1327426" y="1378421"/>
                  <a:pt x="1333569" y="1384562"/>
                  <a:pt x="1333569" y="1392137"/>
                </a:cubicBezTo>
                <a:cubicBezTo>
                  <a:pt x="1333569" y="1399712"/>
                  <a:pt x="1327426" y="1405853"/>
                  <a:pt x="1319854" y="1405853"/>
                </a:cubicBezTo>
                <a:cubicBezTo>
                  <a:pt x="1312278" y="1405853"/>
                  <a:pt x="1306136" y="1399712"/>
                  <a:pt x="1306136" y="1392137"/>
                </a:cubicBezTo>
                <a:cubicBezTo>
                  <a:pt x="1306136" y="1384562"/>
                  <a:pt x="1312278" y="1378421"/>
                  <a:pt x="1319854" y="1378421"/>
                </a:cubicBezTo>
                <a:close/>
                <a:moveTo>
                  <a:pt x="5404134" y="1377761"/>
                </a:moveTo>
                <a:cubicBezTo>
                  <a:pt x="5411709" y="1377761"/>
                  <a:pt x="5417850" y="1383902"/>
                  <a:pt x="5417850" y="1391477"/>
                </a:cubicBezTo>
                <a:cubicBezTo>
                  <a:pt x="5417850" y="1399052"/>
                  <a:pt x="5411709" y="1405193"/>
                  <a:pt x="5404134" y="1405193"/>
                </a:cubicBezTo>
                <a:cubicBezTo>
                  <a:pt x="5396559" y="1405193"/>
                  <a:pt x="5390418" y="1399052"/>
                  <a:pt x="5390418" y="1391477"/>
                </a:cubicBezTo>
                <a:cubicBezTo>
                  <a:pt x="5390418" y="1383902"/>
                  <a:pt x="5396559" y="1377761"/>
                  <a:pt x="5404134" y="1377761"/>
                </a:cubicBezTo>
                <a:close/>
                <a:moveTo>
                  <a:pt x="1213604" y="1377761"/>
                </a:moveTo>
                <a:cubicBezTo>
                  <a:pt x="1221182" y="1377761"/>
                  <a:pt x="1227324" y="1383902"/>
                  <a:pt x="1227324" y="1391477"/>
                </a:cubicBezTo>
                <a:cubicBezTo>
                  <a:pt x="1227324" y="1399052"/>
                  <a:pt x="1221182" y="1405193"/>
                  <a:pt x="1213604" y="1405193"/>
                </a:cubicBezTo>
                <a:cubicBezTo>
                  <a:pt x="1206032" y="1405193"/>
                  <a:pt x="1199888" y="1399052"/>
                  <a:pt x="1199888" y="1391477"/>
                </a:cubicBezTo>
                <a:cubicBezTo>
                  <a:pt x="1199888" y="1383902"/>
                  <a:pt x="1206032" y="1377761"/>
                  <a:pt x="1213604" y="1377761"/>
                </a:cubicBezTo>
                <a:close/>
                <a:moveTo>
                  <a:pt x="7117972" y="1377097"/>
                </a:moveTo>
                <a:cubicBezTo>
                  <a:pt x="7125547" y="1377097"/>
                  <a:pt x="7131688" y="1383238"/>
                  <a:pt x="7131688" y="1390813"/>
                </a:cubicBezTo>
                <a:cubicBezTo>
                  <a:pt x="7131688" y="1398388"/>
                  <a:pt x="7125547" y="1404529"/>
                  <a:pt x="7117972" y="1404529"/>
                </a:cubicBezTo>
                <a:cubicBezTo>
                  <a:pt x="7110397" y="1404529"/>
                  <a:pt x="7104256" y="1398388"/>
                  <a:pt x="7104256" y="1390813"/>
                </a:cubicBezTo>
                <a:cubicBezTo>
                  <a:pt x="7104256" y="1383238"/>
                  <a:pt x="7110397" y="1377097"/>
                  <a:pt x="7117972" y="1377097"/>
                </a:cubicBezTo>
                <a:close/>
                <a:moveTo>
                  <a:pt x="2688808" y="1377097"/>
                </a:moveTo>
                <a:cubicBezTo>
                  <a:pt x="2696390" y="1377097"/>
                  <a:pt x="2702526" y="1383238"/>
                  <a:pt x="2702526" y="1390813"/>
                </a:cubicBezTo>
                <a:cubicBezTo>
                  <a:pt x="2702526" y="1398388"/>
                  <a:pt x="2696390" y="1404529"/>
                  <a:pt x="2688808" y="1404529"/>
                </a:cubicBezTo>
                <a:cubicBezTo>
                  <a:pt x="2681239" y="1404529"/>
                  <a:pt x="2675094" y="1398388"/>
                  <a:pt x="2675094" y="1390813"/>
                </a:cubicBezTo>
                <a:cubicBezTo>
                  <a:pt x="2675094" y="1383238"/>
                  <a:pt x="2681239" y="1377097"/>
                  <a:pt x="2688808" y="1377097"/>
                </a:cubicBezTo>
                <a:close/>
                <a:moveTo>
                  <a:pt x="1107363" y="1377097"/>
                </a:moveTo>
                <a:cubicBezTo>
                  <a:pt x="1114937" y="1377097"/>
                  <a:pt x="1121079" y="1383238"/>
                  <a:pt x="1121079" y="1390813"/>
                </a:cubicBezTo>
                <a:cubicBezTo>
                  <a:pt x="1121079" y="1398388"/>
                  <a:pt x="1114937" y="1404529"/>
                  <a:pt x="1107363" y="1404529"/>
                </a:cubicBezTo>
                <a:cubicBezTo>
                  <a:pt x="1099788" y="1404529"/>
                  <a:pt x="1093646" y="1398388"/>
                  <a:pt x="1093646" y="1390813"/>
                </a:cubicBezTo>
                <a:cubicBezTo>
                  <a:pt x="1093646" y="1383238"/>
                  <a:pt x="1099788" y="1377097"/>
                  <a:pt x="1107363" y="1377097"/>
                </a:cubicBezTo>
                <a:close/>
                <a:moveTo>
                  <a:pt x="1001117" y="1376437"/>
                </a:moveTo>
                <a:cubicBezTo>
                  <a:pt x="1008693" y="1376437"/>
                  <a:pt x="1014833" y="1382578"/>
                  <a:pt x="1014833" y="1390153"/>
                </a:cubicBezTo>
                <a:cubicBezTo>
                  <a:pt x="1014833" y="1397728"/>
                  <a:pt x="1008693" y="1403869"/>
                  <a:pt x="1001117" y="1403869"/>
                </a:cubicBezTo>
                <a:cubicBezTo>
                  <a:pt x="993542" y="1403869"/>
                  <a:pt x="987402" y="1397728"/>
                  <a:pt x="987402" y="1390153"/>
                </a:cubicBezTo>
                <a:cubicBezTo>
                  <a:pt x="987402" y="1382578"/>
                  <a:pt x="993542" y="1376437"/>
                  <a:pt x="1001117" y="1376437"/>
                </a:cubicBezTo>
                <a:close/>
                <a:moveTo>
                  <a:pt x="6278924" y="1376107"/>
                </a:moveTo>
                <a:cubicBezTo>
                  <a:pt x="6286499" y="1376107"/>
                  <a:pt x="6292640" y="1382248"/>
                  <a:pt x="6292640" y="1389823"/>
                </a:cubicBezTo>
                <a:cubicBezTo>
                  <a:pt x="6292640" y="1397398"/>
                  <a:pt x="6286499" y="1403539"/>
                  <a:pt x="6278924" y="1403539"/>
                </a:cubicBezTo>
                <a:cubicBezTo>
                  <a:pt x="6271349" y="1403539"/>
                  <a:pt x="6265208" y="1397398"/>
                  <a:pt x="6265208" y="1389823"/>
                </a:cubicBezTo>
                <a:cubicBezTo>
                  <a:pt x="6265208" y="1382248"/>
                  <a:pt x="6271349" y="1376107"/>
                  <a:pt x="6278924" y="1376107"/>
                </a:cubicBezTo>
                <a:close/>
                <a:moveTo>
                  <a:pt x="7174237" y="1375773"/>
                </a:moveTo>
                <a:cubicBezTo>
                  <a:pt x="7181812" y="1375773"/>
                  <a:pt x="7187953" y="1381914"/>
                  <a:pt x="7187953" y="1389489"/>
                </a:cubicBezTo>
                <a:cubicBezTo>
                  <a:pt x="7187953" y="1397064"/>
                  <a:pt x="7181812" y="1403205"/>
                  <a:pt x="7174237" y="1403205"/>
                </a:cubicBezTo>
                <a:cubicBezTo>
                  <a:pt x="7166662" y="1403205"/>
                  <a:pt x="7160521" y="1397064"/>
                  <a:pt x="7160521" y="1389489"/>
                </a:cubicBezTo>
                <a:cubicBezTo>
                  <a:pt x="7160521" y="1381914"/>
                  <a:pt x="7166662" y="1375773"/>
                  <a:pt x="7174237" y="1375773"/>
                </a:cubicBezTo>
                <a:close/>
                <a:moveTo>
                  <a:pt x="5029456" y="1375773"/>
                </a:moveTo>
                <a:cubicBezTo>
                  <a:pt x="5037031" y="1375773"/>
                  <a:pt x="5043172" y="1381914"/>
                  <a:pt x="5043172" y="1389489"/>
                </a:cubicBezTo>
                <a:cubicBezTo>
                  <a:pt x="5043172" y="1397064"/>
                  <a:pt x="5037031" y="1403205"/>
                  <a:pt x="5029456" y="1403205"/>
                </a:cubicBezTo>
                <a:cubicBezTo>
                  <a:pt x="5021881" y="1403205"/>
                  <a:pt x="5015740" y="1397064"/>
                  <a:pt x="5015740" y="1389489"/>
                </a:cubicBezTo>
                <a:cubicBezTo>
                  <a:pt x="5015740" y="1381914"/>
                  <a:pt x="5021881" y="1375773"/>
                  <a:pt x="5029456" y="1375773"/>
                </a:cubicBezTo>
                <a:close/>
                <a:moveTo>
                  <a:pt x="895201" y="1375773"/>
                </a:moveTo>
                <a:cubicBezTo>
                  <a:pt x="902776" y="1375773"/>
                  <a:pt x="908915" y="1381914"/>
                  <a:pt x="908915" y="1389489"/>
                </a:cubicBezTo>
                <a:cubicBezTo>
                  <a:pt x="908915" y="1397064"/>
                  <a:pt x="902776" y="1403205"/>
                  <a:pt x="895201" y="1403205"/>
                </a:cubicBezTo>
                <a:cubicBezTo>
                  <a:pt x="887625" y="1403205"/>
                  <a:pt x="881477" y="1397064"/>
                  <a:pt x="881477" y="1389489"/>
                </a:cubicBezTo>
                <a:cubicBezTo>
                  <a:pt x="881477" y="1381914"/>
                  <a:pt x="887625" y="1375773"/>
                  <a:pt x="895201" y="1375773"/>
                </a:cubicBezTo>
                <a:close/>
                <a:moveTo>
                  <a:pt x="5697055" y="1374783"/>
                </a:moveTo>
                <a:cubicBezTo>
                  <a:pt x="5704630" y="1374783"/>
                  <a:pt x="5710771" y="1380924"/>
                  <a:pt x="5710771" y="1388499"/>
                </a:cubicBezTo>
                <a:cubicBezTo>
                  <a:pt x="5710771" y="1396074"/>
                  <a:pt x="5704630" y="1402215"/>
                  <a:pt x="5697055" y="1402215"/>
                </a:cubicBezTo>
                <a:cubicBezTo>
                  <a:pt x="5689480" y="1402215"/>
                  <a:pt x="5683339" y="1396074"/>
                  <a:pt x="5683339" y="1388499"/>
                </a:cubicBezTo>
                <a:cubicBezTo>
                  <a:pt x="5683339" y="1380924"/>
                  <a:pt x="5689480" y="1374783"/>
                  <a:pt x="5697055" y="1374783"/>
                </a:cubicBezTo>
                <a:close/>
                <a:moveTo>
                  <a:pt x="7229846" y="1374449"/>
                </a:moveTo>
                <a:cubicBezTo>
                  <a:pt x="7237421" y="1374449"/>
                  <a:pt x="7243562" y="1380590"/>
                  <a:pt x="7243562" y="1388165"/>
                </a:cubicBezTo>
                <a:cubicBezTo>
                  <a:pt x="7243562" y="1395740"/>
                  <a:pt x="7237421" y="1401881"/>
                  <a:pt x="7229846" y="1401881"/>
                </a:cubicBezTo>
                <a:cubicBezTo>
                  <a:pt x="7222271" y="1401881"/>
                  <a:pt x="7216130" y="1395740"/>
                  <a:pt x="7216130" y="1388165"/>
                </a:cubicBezTo>
                <a:cubicBezTo>
                  <a:pt x="7216130" y="1380590"/>
                  <a:pt x="7222271" y="1374449"/>
                  <a:pt x="7229846" y="1374449"/>
                </a:cubicBezTo>
                <a:close/>
                <a:moveTo>
                  <a:pt x="2576940" y="1374449"/>
                </a:moveTo>
                <a:cubicBezTo>
                  <a:pt x="2584514" y="1374449"/>
                  <a:pt x="2590655" y="1380590"/>
                  <a:pt x="2590655" y="1388165"/>
                </a:cubicBezTo>
                <a:cubicBezTo>
                  <a:pt x="2590655" y="1395740"/>
                  <a:pt x="2584514" y="1401881"/>
                  <a:pt x="2576940" y="1401881"/>
                </a:cubicBezTo>
                <a:cubicBezTo>
                  <a:pt x="2569364" y="1401881"/>
                  <a:pt x="2563222" y="1395740"/>
                  <a:pt x="2563222" y="1388165"/>
                </a:cubicBezTo>
                <a:cubicBezTo>
                  <a:pt x="2563222" y="1380590"/>
                  <a:pt x="2569364" y="1374449"/>
                  <a:pt x="2576940" y="1374449"/>
                </a:cubicBezTo>
                <a:close/>
                <a:moveTo>
                  <a:pt x="473160" y="1373789"/>
                </a:moveTo>
                <a:cubicBezTo>
                  <a:pt x="480734" y="1373789"/>
                  <a:pt x="486878" y="1379930"/>
                  <a:pt x="486878" y="1387505"/>
                </a:cubicBezTo>
                <a:cubicBezTo>
                  <a:pt x="486878" y="1395080"/>
                  <a:pt x="480734" y="1401221"/>
                  <a:pt x="473160" y="1401221"/>
                </a:cubicBezTo>
                <a:cubicBezTo>
                  <a:pt x="465586" y="1401221"/>
                  <a:pt x="459443" y="1395080"/>
                  <a:pt x="459443" y="1387505"/>
                </a:cubicBezTo>
                <a:cubicBezTo>
                  <a:pt x="459443" y="1379930"/>
                  <a:pt x="465586" y="1373789"/>
                  <a:pt x="473160" y="1373789"/>
                </a:cubicBezTo>
                <a:close/>
                <a:moveTo>
                  <a:pt x="5933046" y="1373459"/>
                </a:moveTo>
                <a:cubicBezTo>
                  <a:pt x="5940621" y="1373459"/>
                  <a:pt x="5946762" y="1379600"/>
                  <a:pt x="5946762" y="1387175"/>
                </a:cubicBezTo>
                <a:cubicBezTo>
                  <a:pt x="5946762" y="1394750"/>
                  <a:pt x="5940621" y="1400891"/>
                  <a:pt x="5933046" y="1400891"/>
                </a:cubicBezTo>
                <a:cubicBezTo>
                  <a:pt x="5925471" y="1400891"/>
                  <a:pt x="5919330" y="1394750"/>
                  <a:pt x="5919330" y="1387175"/>
                </a:cubicBezTo>
                <a:cubicBezTo>
                  <a:pt x="5919330" y="1379600"/>
                  <a:pt x="5925471" y="1373459"/>
                  <a:pt x="5933046" y="1373459"/>
                </a:cubicBezTo>
                <a:close/>
                <a:moveTo>
                  <a:pt x="4800085" y="1373459"/>
                </a:moveTo>
                <a:cubicBezTo>
                  <a:pt x="4807660" y="1373459"/>
                  <a:pt x="4813801" y="1379600"/>
                  <a:pt x="4813801" y="1387175"/>
                </a:cubicBezTo>
                <a:cubicBezTo>
                  <a:pt x="4813801" y="1394750"/>
                  <a:pt x="4807660" y="1400891"/>
                  <a:pt x="4800085" y="1400891"/>
                </a:cubicBezTo>
                <a:cubicBezTo>
                  <a:pt x="4792510" y="1400891"/>
                  <a:pt x="4786369" y="1394750"/>
                  <a:pt x="4786369" y="1387175"/>
                </a:cubicBezTo>
                <a:cubicBezTo>
                  <a:pt x="4786369" y="1379600"/>
                  <a:pt x="4792510" y="1373459"/>
                  <a:pt x="4800085" y="1373459"/>
                </a:cubicBezTo>
                <a:close/>
                <a:moveTo>
                  <a:pt x="7285782" y="1373125"/>
                </a:moveTo>
                <a:cubicBezTo>
                  <a:pt x="7293357" y="1373125"/>
                  <a:pt x="7299498" y="1379266"/>
                  <a:pt x="7299498" y="1386841"/>
                </a:cubicBezTo>
                <a:cubicBezTo>
                  <a:pt x="7299498" y="1394416"/>
                  <a:pt x="7293357" y="1400557"/>
                  <a:pt x="7285782" y="1400557"/>
                </a:cubicBezTo>
                <a:cubicBezTo>
                  <a:pt x="7278207" y="1400557"/>
                  <a:pt x="7272066" y="1394416"/>
                  <a:pt x="7272066" y="1386841"/>
                </a:cubicBezTo>
                <a:cubicBezTo>
                  <a:pt x="7272066" y="1379266"/>
                  <a:pt x="7278207" y="1373125"/>
                  <a:pt x="7285782" y="1373125"/>
                </a:cubicBezTo>
                <a:close/>
                <a:moveTo>
                  <a:pt x="367897" y="1373125"/>
                </a:moveTo>
                <a:cubicBezTo>
                  <a:pt x="375472" y="1373125"/>
                  <a:pt x="381613" y="1379266"/>
                  <a:pt x="381613" y="1386841"/>
                </a:cubicBezTo>
                <a:cubicBezTo>
                  <a:pt x="381613" y="1394416"/>
                  <a:pt x="375472" y="1400557"/>
                  <a:pt x="367897" y="1400557"/>
                </a:cubicBezTo>
                <a:cubicBezTo>
                  <a:pt x="360321" y="1400557"/>
                  <a:pt x="354179" y="1394416"/>
                  <a:pt x="354179" y="1386841"/>
                </a:cubicBezTo>
                <a:cubicBezTo>
                  <a:pt x="354179" y="1379266"/>
                  <a:pt x="360321" y="1373125"/>
                  <a:pt x="367897" y="1373125"/>
                </a:cubicBezTo>
                <a:close/>
                <a:moveTo>
                  <a:pt x="262635" y="1372795"/>
                </a:moveTo>
                <a:cubicBezTo>
                  <a:pt x="270210" y="1372795"/>
                  <a:pt x="276351" y="1378936"/>
                  <a:pt x="276351" y="1386511"/>
                </a:cubicBezTo>
                <a:cubicBezTo>
                  <a:pt x="276351" y="1394086"/>
                  <a:pt x="270210" y="1400227"/>
                  <a:pt x="262635" y="1400227"/>
                </a:cubicBezTo>
                <a:cubicBezTo>
                  <a:pt x="255060" y="1400227"/>
                  <a:pt x="248919" y="1394086"/>
                  <a:pt x="248919" y="1386511"/>
                </a:cubicBezTo>
                <a:cubicBezTo>
                  <a:pt x="248919" y="1378936"/>
                  <a:pt x="255060" y="1372795"/>
                  <a:pt x="262635" y="1372795"/>
                </a:cubicBezTo>
                <a:close/>
                <a:moveTo>
                  <a:pt x="7341057" y="1371801"/>
                </a:moveTo>
                <a:cubicBezTo>
                  <a:pt x="7348632" y="1371801"/>
                  <a:pt x="7354773" y="1377942"/>
                  <a:pt x="7354773" y="1385517"/>
                </a:cubicBezTo>
                <a:cubicBezTo>
                  <a:pt x="7354773" y="1393092"/>
                  <a:pt x="7348632" y="1399233"/>
                  <a:pt x="7341057" y="1399233"/>
                </a:cubicBezTo>
                <a:cubicBezTo>
                  <a:pt x="7333482" y="1399233"/>
                  <a:pt x="7327341" y="1393092"/>
                  <a:pt x="7327341" y="1385517"/>
                </a:cubicBezTo>
                <a:cubicBezTo>
                  <a:pt x="7327341" y="1377942"/>
                  <a:pt x="7333482" y="1371801"/>
                  <a:pt x="7341057" y="1371801"/>
                </a:cubicBezTo>
                <a:close/>
                <a:moveTo>
                  <a:pt x="6339826" y="1371801"/>
                </a:moveTo>
                <a:cubicBezTo>
                  <a:pt x="6347401" y="1371801"/>
                  <a:pt x="6353542" y="1377942"/>
                  <a:pt x="6353542" y="1385517"/>
                </a:cubicBezTo>
                <a:cubicBezTo>
                  <a:pt x="6353542" y="1393092"/>
                  <a:pt x="6347401" y="1399233"/>
                  <a:pt x="6339826" y="1399233"/>
                </a:cubicBezTo>
                <a:cubicBezTo>
                  <a:pt x="6332251" y="1399233"/>
                  <a:pt x="6326110" y="1393092"/>
                  <a:pt x="6326110" y="1385517"/>
                </a:cubicBezTo>
                <a:cubicBezTo>
                  <a:pt x="6326110" y="1377942"/>
                  <a:pt x="6332251" y="1371801"/>
                  <a:pt x="6339826" y="1371801"/>
                </a:cubicBezTo>
                <a:close/>
                <a:moveTo>
                  <a:pt x="2465729" y="1371801"/>
                </a:moveTo>
                <a:cubicBezTo>
                  <a:pt x="2473302" y="1371801"/>
                  <a:pt x="2479439" y="1377942"/>
                  <a:pt x="2479439" y="1385517"/>
                </a:cubicBezTo>
                <a:cubicBezTo>
                  <a:pt x="2479439" y="1393092"/>
                  <a:pt x="2473302" y="1399233"/>
                  <a:pt x="2465729" y="1399233"/>
                </a:cubicBezTo>
                <a:cubicBezTo>
                  <a:pt x="2458152" y="1399233"/>
                  <a:pt x="2452011" y="1393092"/>
                  <a:pt x="2452011" y="1385517"/>
                </a:cubicBezTo>
                <a:cubicBezTo>
                  <a:pt x="2452011" y="1377942"/>
                  <a:pt x="2458152" y="1371801"/>
                  <a:pt x="2465729" y="1371801"/>
                </a:cubicBezTo>
                <a:close/>
                <a:moveTo>
                  <a:pt x="4983782" y="1371471"/>
                </a:moveTo>
                <a:cubicBezTo>
                  <a:pt x="4991357" y="1371471"/>
                  <a:pt x="4997498" y="1377612"/>
                  <a:pt x="4997498" y="1385187"/>
                </a:cubicBezTo>
                <a:cubicBezTo>
                  <a:pt x="4997498" y="1392762"/>
                  <a:pt x="4991357" y="1398903"/>
                  <a:pt x="4983782" y="1398903"/>
                </a:cubicBezTo>
                <a:cubicBezTo>
                  <a:pt x="4976207" y="1398903"/>
                  <a:pt x="4970066" y="1392762"/>
                  <a:pt x="4970066" y="1385187"/>
                </a:cubicBezTo>
                <a:cubicBezTo>
                  <a:pt x="4970066" y="1377612"/>
                  <a:pt x="4976207" y="1371471"/>
                  <a:pt x="4983782" y="1371471"/>
                </a:cubicBezTo>
                <a:close/>
                <a:moveTo>
                  <a:pt x="7396329" y="1370807"/>
                </a:moveTo>
                <a:cubicBezTo>
                  <a:pt x="7403904" y="1370807"/>
                  <a:pt x="7410045" y="1376948"/>
                  <a:pt x="7410045" y="1384523"/>
                </a:cubicBezTo>
                <a:cubicBezTo>
                  <a:pt x="7410045" y="1392098"/>
                  <a:pt x="7403904" y="1398239"/>
                  <a:pt x="7396329" y="1398239"/>
                </a:cubicBezTo>
                <a:cubicBezTo>
                  <a:pt x="7388754" y="1398239"/>
                  <a:pt x="7382613" y="1392098"/>
                  <a:pt x="7382613" y="1384523"/>
                </a:cubicBezTo>
                <a:cubicBezTo>
                  <a:pt x="7382613" y="1376948"/>
                  <a:pt x="7388754" y="1370807"/>
                  <a:pt x="7396329" y="1370807"/>
                </a:cubicBezTo>
                <a:close/>
                <a:moveTo>
                  <a:pt x="4846092" y="1369817"/>
                </a:moveTo>
                <a:cubicBezTo>
                  <a:pt x="4853667" y="1369817"/>
                  <a:pt x="4859808" y="1375958"/>
                  <a:pt x="4859808" y="1383533"/>
                </a:cubicBezTo>
                <a:cubicBezTo>
                  <a:pt x="4859808" y="1391108"/>
                  <a:pt x="4853667" y="1397249"/>
                  <a:pt x="4846092" y="1397249"/>
                </a:cubicBezTo>
                <a:cubicBezTo>
                  <a:pt x="4838517" y="1397249"/>
                  <a:pt x="4832376" y="1391108"/>
                  <a:pt x="4832376" y="1383533"/>
                </a:cubicBezTo>
                <a:cubicBezTo>
                  <a:pt x="4832376" y="1375958"/>
                  <a:pt x="4838517" y="1369817"/>
                  <a:pt x="4846092" y="1369817"/>
                </a:cubicBezTo>
                <a:close/>
                <a:moveTo>
                  <a:pt x="7451604" y="1369487"/>
                </a:moveTo>
                <a:cubicBezTo>
                  <a:pt x="7459179" y="1369487"/>
                  <a:pt x="7465320" y="1375628"/>
                  <a:pt x="7465320" y="1383203"/>
                </a:cubicBezTo>
                <a:cubicBezTo>
                  <a:pt x="7465320" y="1390778"/>
                  <a:pt x="7459179" y="1396919"/>
                  <a:pt x="7451604" y="1396919"/>
                </a:cubicBezTo>
                <a:cubicBezTo>
                  <a:pt x="7444029" y="1396919"/>
                  <a:pt x="7437888" y="1390778"/>
                  <a:pt x="7437888" y="1383203"/>
                </a:cubicBezTo>
                <a:cubicBezTo>
                  <a:pt x="7437888" y="1375628"/>
                  <a:pt x="7444029" y="1369487"/>
                  <a:pt x="7451604" y="1369487"/>
                </a:cubicBezTo>
                <a:close/>
                <a:moveTo>
                  <a:pt x="5242944" y="1369487"/>
                </a:moveTo>
                <a:cubicBezTo>
                  <a:pt x="5250519" y="1369487"/>
                  <a:pt x="5256660" y="1375628"/>
                  <a:pt x="5256660" y="1383203"/>
                </a:cubicBezTo>
                <a:cubicBezTo>
                  <a:pt x="5256660" y="1390778"/>
                  <a:pt x="5250519" y="1396919"/>
                  <a:pt x="5242944" y="1396919"/>
                </a:cubicBezTo>
                <a:cubicBezTo>
                  <a:pt x="5235369" y="1396919"/>
                  <a:pt x="5229228" y="1390778"/>
                  <a:pt x="5229228" y="1383203"/>
                </a:cubicBezTo>
                <a:cubicBezTo>
                  <a:pt x="5229228" y="1375628"/>
                  <a:pt x="5235369" y="1369487"/>
                  <a:pt x="5242944" y="1369487"/>
                </a:cubicBezTo>
                <a:close/>
                <a:moveTo>
                  <a:pt x="4937774" y="1368823"/>
                </a:moveTo>
                <a:cubicBezTo>
                  <a:pt x="4945349" y="1368823"/>
                  <a:pt x="4951490" y="1374964"/>
                  <a:pt x="4951490" y="1382539"/>
                </a:cubicBezTo>
                <a:cubicBezTo>
                  <a:pt x="4951490" y="1390114"/>
                  <a:pt x="4945349" y="1396255"/>
                  <a:pt x="4937774" y="1396255"/>
                </a:cubicBezTo>
                <a:cubicBezTo>
                  <a:pt x="4930199" y="1396255"/>
                  <a:pt x="4924058" y="1390114"/>
                  <a:pt x="4924058" y="1382539"/>
                </a:cubicBezTo>
                <a:cubicBezTo>
                  <a:pt x="4924058" y="1374964"/>
                  <a:pt x="4930199" y="1368823"/>
                  <a:pt x="4937774" y="1368823"/>
                </a:cubicBezTo>
                <a:close/>
                <a:moveTo>
                  <a:pt x="7506880" y="1368493"/>
                </a:moveTo>
                <a:cubicBezTo>
                  <a:pt x="7514455" y="1368493"/>
                  <a:pt x="7520596" y="1374634"/>
                  <a:pt x="7520596" y="1382209"/>
                </a:cubicBezTo>
                <a:cubicBezTo>
                  <a:pt x="7520596" y="1389784"/>
                  <a:pt x="7514455" y="1395925"/>
                  <a:pt x="7506880" y="1395925"/>
                </a:cubicBezTo>
                <a:cubicBezTo>
                  <a:pt x="7499305" y="1395925"/>
                  <a:pt x="7493164" y="1389784"/>
                  <a:pt x="7493164" y="1382209"/>
                </a:cubicBezTo>
                <a:cubicBezTo>
                  <a:pt x="7493164" y="1374634"/>
                  <a:pt x="7499305" y="1368493"/>
                  <a:pt x="7506880" y="1368493"/>
                </a:cubicBezTo>
                <a:close/>
                <a:moveTo>
                  <a:pt x="4891770" y="1368493"/>
                </a:moveTo>
                <a:cubicBezTo>
                  <a:pt x="4899345" y="1368493"/>
                  <a:pt x="4905486" y="1374634"/>
                  <a:pt x="4905486" y="1382209"/>
                </a:cubicBezTo>
                <a:cubicBezTo>
                  <a:pt x="4905486" y="1389784"/>
                  <a:pt x="4899345" y="1395925"/>
                  <a:pt x="4891770" y="1395925"/>
                </a:cubicBezTo>
                <a:cubicBezTo>
                  <a:pt x="4884195" y="1395925"/>
                  <a:pt x="4878054" y="1389784"/>
                  <a:pt x="4878054" y="1382209"/>
                </a:cubicBezTo>
                <a:cubicBezTo>
                  <a:pt x="4878054" y="1374634"/>
                  <a:pt x="4884195" y="1368493"/>
                  <a:pt x="4891770" y="1368493"/>
                </a:cubicBezTo>
                <a:close/>
                <a:moveTo>
                  <a:pt x="4423756" y="1368163"/>
                </a:moveTo>
                <a:cubicBezTo>
                  <a:pt x="4431331" y="1368163"/>
                  <a:pt x="4437472" y="1374304"/>
                  <a:pt x="4437472" y="1381879"/>
                </a:cubicBezTo>
                <a:cubicBezTo>
                  <a:pt x="4437472" y="1389454"/>
                  <a:pt x="4431331" y="1395595"/>
                  <a:pt x="4423756" y="1395595"/>
                </a:cubicBezTo>
                <a:cubicBezTo>
                  <a:pt x="4416181" y="1395595"/>
                  <a:pt x="4410040" y="1389454"/>
                  <a:pt x="4410040" y="1381879"/>
                </a:cubicBezTo>
                <a:cubicBezTo>
                  <a:pt x="4410040" y="1374304"/>
                  <a:pt x="4416181" y="1368163"/>
                  <a:pt x="4423756" y="1368163"/>
                </a:cubicBezTo>
                <a:close/>
                <a:moveTo>
                  <a:pt x="7561821" y="1367499"/>
                </a:moveTo>
                <a:cubicBezTo>
                  <a:pt x="7569396" y="1367499"/>
                  <a:pt x="7575537" y="1373640"/>
                  <a:pt x="7575537" y="1381215"/>
                </a:cubicBezTo>
                <a:cubicBezTo>
                  <a:pt x="7575537" y="1388790"/>
                  <a:pt x="7569396" y="1394931"/>
                  <a:pt x="7561821" y="1394931"/>
                </a:cubicBezTo>
                <a:cubicBezTo>
                  <a:pt x="7554246" y="1394931"/>
                  <a:pt x="7548105" y="1388790"/>
                  <a:pt x="7548105" y="1381215"/>
                </a:cubicBezTo>
                <a:cubicBezTo>
                  <a:pt x="7548105" y="1373640"/>
                  <a:pt x="7554246" y="1367499"/>
                  <a:pt x="7561821" y="1367499"/>
                </a:cubicBezTo>
                <a:close/>
                <a:moveTo>
                  <a:pt x="6400397" y="1367499"/>
                </a:moveTo>
                <a:cubicBezTo>
                  <a:pt x="6407972" y="1367499"/>
                  <a:pt x="6414113" y="1373640"/>
                  <a:pt x="6414113" y="1381215"/>
                </a:cubicBezTo>
                <a:cubicBezTo>
                  <a:pt x="6414113" y="1388790"/>
                  <a:pt x="6407972" y="1394931"/>
                  <a:pt x="6400397" y="1394931"/>
                </a:cubicBezTo>
                <a:cubicBezTo>
                  <a:pt x="6392822" y="1394931"/>
                  <a:pt x="6386681" y="1388790"/>
                  <a:pt x="6386681" y="1381215"/>
                </a:cubicBezTo>
                <a:cubicBezTo>
                  <a:pt x="6386681" y="1373640"/>
                  <a:pt x="6392822" y="1367499"/>
                  <a:pt x="6400397" y="1367499"/>
                </a:cubicBezTo>
                <a:close/>
                <a:moveTo>
                  <a:pt x="7616433" y="1366506"/>
                </a:moveTo>
                <a:cubicBezTo>
                  <a:pt x="7624008" y="1366506"/>
                  <a:pt x="7630149" y="1372647"/>
                  <a:pt x="7630149" y="1380222"/>
                </a:cubicBezTo>
                <a:cubicBezTo>
                  <a:pt x="7630149" y="1387797"/>
                  <a:pt x="7624008" y="1393938"/>
                  <a:pt x="7616433" y="1393938"/>
                </a:cubicBezTo>
                <a:cubicBezTo>
                  <a:pt x="7608858" y="1393938"/>
                  <a:pt x="7602717" y="1387797"/>
                  <a:pt x="7602717" y="1380222"/>
                </a:cubicBezTo>
                <a:cubicBezTo>
                  <a:pt x="7602717" y="1372647"/>
                  <a:pt x="7608858" y="1366506"/>
                  <a:pt x="7616433" y="1366506"/>
                </a:cubicBezTo>
                <a:close/>
                <a:moveTo>
                  <a:pt x="7671048" y="1365845"/>
                </a:moveTo>
                <a:cubicBezTo>
                  <a:pt x="7678623" y="1365845"/>
                  <a:pt x="7684764" y="1371986"/>
                  <a:pt x="7684764" y="1379561"/>
                </a:cubicBezTo>
                <a:cubicBezTo>
                  <a:pt x="7684764" y="1387136"/>
                  <a:pt x="7678623" y="1393277"/>
                  <a:pt x="7671048" y="1393277"/>
                </a:cubicBezTo>
                <a:cubicBezTo>
                  <a:pt x="7663473" y="1393277"/>
                  <a:pt x="7657332" y="1387136"/>
                  <a:pt x="7657332" y="1379561"/>
                </a:cubicBezTo>
                <a:cubicBezTo>
                  <a:pt x="7657332" y="1371986"/>
                  <a:pt x="7663473" y="1365845"/>
                  <a:pt x="7671048" y="1365845"/>
                </a:cubicBezTo>
                <a:close/>
                <a:moveTo>
                  <a:pt x="5997919" y="1365515"/>
                </a:moveTo>
                <a:cubicBezTo>
                  <a:pt x="6005494" y="1365515"/>
                  <a:pt x="6011635" y="1371656"/>
                  <a:pt x="6011635" y="1379231"/>
                </a:cubicBezTo>
                <a:cubicBezTo>
                  <a:pt x="6011635" y="1386806"/>
                  <a:pt x="6005494" y="1392947"/>
                  <a:pt x="5997919" y="1392947"/>
                </a:cubicBezTo>
                <a:cubicBezTo>
                  <a:pt x="5990344" y="1392947"/>
                  <a:pt x="5984203" y="1386806"/>
                  <a:pt x="5984203" y="1379231"/>
                </a:cubicBezTo>
                <a:cubicBezTo>
                  <a:pt x="5984203" y="1371656"/>
                  <a:pt x="5990344" y="1365515"/>
                  <a:pt x="5997919" y="1365515"/>
                </a:cubicBezTo>
                <a:close/>
                <a:moveTo>
                  <a:pt x="7725660" y="1364851"/>
                </a:moveTo>
                <a:cubicBezTo>
                  <a:pt x="7733235" y="1364851"/>
                  <a:pt x="7739376" y="1370992"/>
                  <a:pt x="7739376" y="1378567"/>
                </a:cubicBezTo>
                <a:cubicBezTo>
                  <a:pt x="7739376" y="1386142"/>
                  <a:pt x="7733235" y="1392283"/>
                  <a:pt x="7725660" y="1392283"/>
                </a:cubicBezTo>
                <a:cubicBezTo>
                  <a:pt x="7718085" y="1392283"/>
                  <a:pt x="7711944" y="1386142"/>
                  <a:pt x="7711944" y="1378567"/>
                </a:cubicBezTo>
                <a:cubicBezTo>
                  <a:pt x="7711944" y="1370992"/>
                  <a:pt x="7718085" y="1364851"/>
                  <a:pt x="7725660" y="1364851"/>
                </a:cubicBezTo>
                <a:close/>
                <a:moveTo>
                  <a:pt x="7780271" y="1364191"/>
                </a:moveTo>
                <a:cubicBezTo>
                  <a:pt x="7787846" y="1364191"/>
                  <a:pt x="7793987" y="1370332"/>
                  <a:pt x="7793987" y="1377907"/>
                </a:cubicBezTo>
                <a:cubicBezTo>
                  <a:pt x="7793987" y="1385482"/>
                  <a:pt x="7787846" y="1391623"/>
                  <a:pt x="7780271" y="1391623"/>
                </a:cubicBezTo>
                <a:cubicBezTo>
                  <a:pt x="7772696" y="1391623"/>
                  <a:pt x="7766555" y="1385482"/>
                  <a:pt x="7766555" y="1377907"/>
                </a:cubicBezTo>
                <a:cubicBezTo>
                  <a:pt x="7766555" y="1370332"/>
                  <a:pt x="7772696" y="1364191"/>
                  <a:pt x="7780271" y="1364191"/>
                </a:cubicBezTo>
                <a:close/>
                <a:moveTo>
                  <a:pt x="2026838" y="1364191"/>
                </a:moveTo>
                <a:cubicBezTo>
                  <a:pt x="2034413" y="1364191"/>
                  <a:pt x="2040555" y="1370332"/>
                  <a:pt x="2040555" y="1377907"/>
                </a:cubicBezTo>
                <a:cubicBezTo>
                  <a:pt x="2040555" y="1385482"/>
                  <a:pt x="2034413" y="1391623"/>
                  <a:pt x="2026838" y="1391623"/>
                </a:cubicBezTo>
                <a:cubicBezTo>
                  <a:pt x="2019264" y="1391623"/>
                  <a:pt x="2013121" y="1385482"/>
                  <a:pt x="2013121" y="1377907"/>
                </a:cubicBezTo>
                <a:cubicBezTo>
                  <a:pt x="2013121" y="1370332"/>
                  <a:pt x="2019264" y="1364191"/>
                  <a:pt x="2026838" y="1364191"/>
                </a:cubicBezTo>
                <a:close/>
                <a:moveTo>
                  <a:pt x="6460304" y="1363858"/>
                </a:moveTo>
                <a:cubicBezTo>
                  <a:pt x="6467879" y="1363858"/>
                  <a:pt x="6474020" y="1369999"/>
                  <a:pt x="6474020" y="1377574"/>
                </a:cubicBezTo>
                <a:cubicBezTo>
                  <a:pt x="6474020" y="1385149"/>
                  <a:pt x="6467879" y="1391290"/>
                  <a:pt x="6460304" y="1391290"/>
                </a:cubicBezTo>
                <a:cubicBezTo>
                  <a:pt x="6452729" y="1391290"/>
                  <a:pt x="6446588" y="1385149"/>
                  <a:pt x="6446588" y="1377574"/>
                </a:cubicBezTo>
                <a:cubicBezTo>
                  <a:pt x="6446588" y="1369999"/>
                  <a:pt x="6452729" y="1363858"/>
                  <a:pt x="6460304" y="1363858"/>
                </a:cubicBezTo>
                <a:close/>
                <a:moveTo>
                  <a:pt x="7834553" y="1363197"/>
                </a:moveTo>
                <a:cubicBezTo>
                  <a:pt x="7842128" y="1363197"/>
                  <a:pt x="7848269" y="1369338"/>
                  <a:pt x="7848269" y="1376913"/>
                </a:cubicBezTo>
                <a:cubicBezTo>
                  <a:pt x="7848269" y="1384488"/>
                  <a:pt x="7842128" y="1390629"/>
                  <a:pt x="7834553" y="1390629"/>
                </a:cubicBezTo>
                <a:cubicBezTo>
                  <a:pt x="7826978" y="1390629"/>
                  <a:pt x="7820837" y="1384488"/>
                  <a:pt x="7820837" y="1376913"/>
                </a:cubicBezTo>
                <a:cubicBezTo>
                  <a:pt x="7820837" y="1369338"/>
                  <a:pt x="7826978" y="1363197"/>
                  <a:pt x="7834553" y="1363197"/>
                </a:cubicBezTo>
                <a:close/>
                <a:moveTo>
                  <a:pt x="5765566" y="1362867"/>
                </a:moveTo>
                <a:cubicBezTo>
                  <a:pt x="5773141" y="1362867"/>
                  <a:pt x="5779282" y="1369008"/>
                  <a:pt x="5779282" y="1376583"/>
                </a:cubicBezTo>
                <a:cubicBezTo>
                  <a:pt x="5779282" y="1384158"/>
                  <a:pt x="5773141" y="1390299"/>
                  <a:pt x="5765566" y="1390299"/>
                </a:cubicBezTo>
                <a:cubicBezTo>
                  <a:pt x="5757991" y="1390299"/>
                  <a:pt x="5751850" y="1384158"/>
                  <a:pt x="5751850" y="1376583"/>
                </a:cubicBezTo>
                <a:cubicBezTo>
                  <a:pt x="5751850" y="1369008"/>
                  <a:pt x="5757991" y="1362867"/>
                  <a:pt x="5765566" y="1362867"/>
                </a:cubicBezTo>
                <a:close/>
                <a:moveTo>
                  <a:pt x="5589486" y="1362867"/>
                </a:moveTo>
                <a:cubicBezTo>
                  <a:pt x="5597061" y="1362867"/>
                  <a:pt x="5603202" y="1369008"/>
                  <a:pt x="5603202" y="1376583"/>
                </a:cubicBezTo>
                <a:cubicBezTo>
                  <a:pt x="5603202" y="1384158"/>
                  <a:pt x="5597061" y="1390299"/>
                  <a:pt x="5589486" y="1390299"/>
                </a:cubicBezTo>
                <a:cubicBezTo>
                  <a:pt x="5581911" y="1390299"/>
                  <a:pt x="5575770" y="1384158"/>
                  <a:pt x="5575770" y="1376583"/>
                </a:cubicBezTo>
                <a:cubicBezTo>
                  <a:pt x="5575770" y="1369008"/>
                  <a:pt x="5581911" y="1362867"/>
                  <a:pt x="5589486" y="1362867"/>
                </a:cubicBezTo>
                <a:close/>
                <a:moveTo>
                  <a:pt x="7888834" y="1362534"/>
                </a:moveTo>
                <a:cubicBezTo>
                  <a:pt x="7896409" y="1362534"/>
                  <a:pt x="7902550" y="1368675"/>
                  <a:pt x="7902550" y="1376250"/>
                </a:cubicBezTo>
                <a:cubicBezTo>
                  <a:pt x="7902550" y="1383825"/>
                  <a:pt x="7896409" y="1389966"/>
                  <a:pt x="7888834" y="1389966"/>
                </a:cubicBezTo>
                <a:cubicBezTo>
                  <a:pt x="7881259" y="1389966"/>
                  <a:pt x="7875118" y="1383825"/>
                  <a:pt x="7875118" y="1376250"/>
                </a:cubicBezTo>
                <a:cubicBezTo>
                  <a:pt x="7875118" y="1368675"/>
                  <a:pt x="7881259" y="1362534"/>
                  <a:pt x="7888834" y="1362534"/>
                </a:cubicBezTo>
                <a:close/>
                <a:moveTo>
                  <a:pt x="1917943" y="1362534"/>
                </a:moveTo>
                <a:cubicBezTo>
                  <a:pt x="1925523" y="1362534"/>
                  <a:pt x="1931658" y="1368675"/>
                  <a:pt x="1931658" y="1376250"/>
                </a:cubicBezTo>
                <a:cubicBezTo>
                  <a:pt x="1931658" y="1383825"/>
                  <a:pt x="1925523" y="1389966"/>
                  <a:pt x="1917943" y="1389966"/>
                </a:cubicBezTo>
                <a:cubicBezTo>
                  <a:pt x="1910372" y="1389966"/>
                  <a:pt x="1904229" y="1383825"/>
                  <a:pt x="1904229" y="1376250"/>
                </a:cubicBezTo>
                <a:cubicBezTo>
                  <a:pt x="1904229" y="1368675"/>
                  <a:pt x="1910372" y="1362534"/>
                  <a:pt x="1917943" y="1362534"/>
                </a:cubicBezTo>
                <a:close/>
                <a:moveTo>
                  <a:pt x="7943102" y="1361873"/>
                </a:moveTo>
                <a:cubicBezTo>
                  <a:pt x="7950677" y="1361873"/>
                  <a:pt x="7956818" y="1368014"/>
                  <a:pt x="7956818" y="1375589"/>
                </a:cubicBezTo>
                <a:cubicBezTo>
                  <a:pt x="7956818" y="1383164"/>
                  <a:pt x="7950677" y="1389305"/>
                  <a:pt x="7943102" y="1389305"/>
                </a:cubicBezTo>
                <a:cubicBezTo>
                  <a:pt x="7935527" y="1389305"/>
                  <a:pt x="7929386" y="1383164"/>
                  <a:pt x="7929386" y="1375589"/>
                </a:cubicBezTo>
                <a:cubicBezTo>
                  <a:pt x="7929386" y="1368014"/>
                  <a:pt x="7935527" y="1361873"/>
                  <a:pt x="7943102" y="1361873"/>
                </a:cubicBezTo>
                <a:close/>
                <a:moveTo>
                  <a:pt x="2868855" y="1361873"/>
                </a:moveTo>
                <a:cubicBezTo>
                  <a:pt x="2876428" y="1361873"/>
                  <a:pt x="2882571" y="1368014"/>
                  <a:pt x="2882571" y="1375589"/>
                </a:cubicBezTo>
                <a:cubicBezTo>
                  <a:pt x="2882571" y="1383164"/>
                  <a:pt x="2876428" y="1389305"/>
                  <a:pt x="2868855" y="1389305"/>
                </a:cubicBezTo>
                <a:cubicBezTo>
                  <a:pt x="2861280" y="1389305"/>
                  <a:pt x="2855135" y="1383164"/>
                  <a:pt x="2855135" y="1375589"/>
                </a:cubicBezTo>
                <a:cubicBezTo>
                  <a:pt x="2855135" y="1368014"/>
                  <a:pt x="2861280" y="1361873"/>
                  <a:pt x="2868855" y="1361873"/>
                </a:cubicBezTo>
                <a:close/>
                <a:moveTo>
                  <a:pt x="7997067" y="1361210"/>
                </a:moveTo>
                <a:cubicBezTo>
                  <a:pt x="8004642" y="1361210"/>
                  <a:pt x="8010783" y="1367351"/>
                  <a:pt x="8010783" y="1374926"/>
                </a:cubicBezTo>
                <a:cubicBezTo>
                  <a:pt x="8010783" y="1382501"/>
                  <a:pt x="8004642" y="1388642"/>
                  <a:pt x="7997067" y="1388642"/>
                </a:cubicBezTo>
                <a:cubicBezTo>
                  <a:pt x="7989492" y="1388642"/>
                  <a:pt x="7983351" y="1382501"/>
                  <a:pt x="7983351" y="1374926"/>
                </a:cubicBezTo>
                <a:cubicBezTo>
                  <a:pt x="7983351" y="1367351"/>
                  <a:pt x="7989492" y="1361210"/>
                  <a:pt x="7997067" y="1361210"/>
                </a:cubicBezTo>
                <a:close/>
                <a:moveTo>
                  <a:pt x="1809711" y="1361210"/>
                </a:moveTo>
                <a:cubicBezTo>
                  <a:pt x="1817283" y="1361210"/>
                  <a:pt x="1823428" y="1367351"/>
                  <a:pt x="1823428" y="1374926"/>
                </a:cubicBezTo>
                <a:cubicBezTo>
                  <a:pt x="1823428" y="1382501"/>
                  <a:pt x="1817283" y="1388642"/>
                  <a:pt x="1809711" y="1388642"/>
                </a:cubicBezTo>
                <a:cubicBezTo>
                  <a:pt x="1802136" y="1388642"/>
                  <a:pt x="1795995" y="1382501"/>
                  <a:pt x="1795995" y="1374926"/>
                </a:cubicBezTo>
                <a:cubicBezTo>
                  <a:pt x="1795995" y="1367351"/>
                  <a:pt x="1802136" y="1361210"/>
                  <a:pt x="1809711" y="1361210"/>
                </a:cubicBezTo>
                <a:close/>
                <a:moveTo>
                  <a:pt x="8051018" y="1360550"/>
                </a:moveTo>
                <a:cubicBezTo>
                  <a:pt x="8058593" y="1360550"/>
                  <a:pt x="8064734" y="1366691"/>
                  <a:pt x="8064734" y="1374266"/>
                </a:cubicBezTo>
                <a:cubicBezTo>
                  <a:pt x="8064734" y="1381841"/>
                  <a:pt x="8058593" y="1387982"/>
                  <a:pt x="8051018" y="1387982"/>
                </a:cubicBezTo>
                <a:cubicBezTo>
                  <a:pt x="8043443" y="1387982"/>
                  <a:pt x="8037302" y="1381841"/>
                  <a:pt x="8037302" y="1374266"/>
                </a:cubicBezTo>
                <a:cubicBezTo>
                  <a:pt x="8037302" y="1366691"/>
                  <a:pt x="8043443" y="1360550"/>
                  <a:pt x="8051018" y="1360550"/>
                </a:cubicBezTo>
                <a:close/>
                <a:moveTo>
                  <a:pt x="6519881" y="1360216"/>
                </a:moveTo>
                <a:cubicBezTo>
                  <a:pt x="6527456" y="1360216"/>
                  <a:pt x="6533597" y="1366357"/>
                  <a:pt x="6533597" y="1373932"/>
                </a:cubicBezTo>
                <a:cubicBezTo>
                  <a:pt x="6533597" y="1381507"/>
                  <a:pt x="6527456" y="1387648"/>
                  <a:pt x="6519881" y="1387648"/>
                </a:cubicBezTo>
                <a:cubicBezTo>
                  <a:pt x="6512306" y="1387648"/>
                  <a:pt x="6506165" y="1381507"/>
                  <a:pt x="6506165" y="1373932"/>
                </a:cubicBezTo>
                <a:cubicBezTo>
                  <a:pt x="6506165" y="1366357"/>
                  <a:pt x="6512306" y="1360216"/>
                  <a:pt x="6519881" y="1360216"/>
                </a:cubicBezTo>
                <a:close/>
                <a:moveTo>
                  <a:pt x="8104970" y="1359886"/>
                </a:moveTo>
                <a:cubicBezTo>
                  <a:pt x="8112545" y="1359886"/>
                  <a:pt x="8118686" y="1366027"/>
                  <a:pt x="8118686" y="1373602"/>
                </a:cubicBezTo>
                <a:cubicBezTo>
                  <a:pt x="8118686" y="1381177"/>
                  <a:pt x="8112545" y="1387318"/>
                  <a:pt x="8104970" y="1387318"/>
                </a:cubicBezTo>
                <a:cubicBezTo>
                  <a:pt x="8097395" y="1387318"/>
                  <a:pt x="8091254" y="1381177"/>
                  <a:pt x="8091254" y="1373602"/>
                </a:cubicBezTo>
                <a:cubicBezTo>
                  <a:pt x="8091254" y="1366027"/>
                  <a:pt x="8097395" y="1359886"/>
                  <a:pt x="8104970" y="1359886"/>
                </a:cubicBezTo>
                <a:close/>
                <a:moveTo>
                  <a:pt x="1701815" y="1359886"/>
                </a:moveTo>
                <a:cubicBezTo>
                  <a:pt x="1709389" y="1359886"/>
                  <a:pt x="1715531" y="1366027"/>
                  <a:pt x="1715531" y="1373602"/>
                </a:cubicBezTo>
                <a:cubicBezTo>
                  <a:pt x="1715531" y="1381177"/>
                  <a:pt x="1709389" y="1387318"/>
                  <a:pt x="1701815" y="1387318"/>
                </a:cubicBezTo>
                <a:cubicBezTo>
                  <a:pt x="1694237" y="1387318"/>
                  <a:pt x="1688093" y="1381177"/>
                  <a:pt x="1688093" y="1373602"/>
                </a:cubicBezTo>
                <a:cubicBezTo>
                  <a:pt x="1688093" y="1366027"/>
                  <a:pt x="1694237" y="1359886"/>
                  <a:pt x="1701815" y="1359886"/>
                </a:cubicBezTo>
                <a:close/>
                <a:moveTo>
                  <a:pt x="8158904" y="1359556"/>
                </a:moveTo>
                <a:cubicBezTo>
                  <a:pt x="8166479" y="1359556"/>
                  <a:pt x="8172620" y="1365697"/>
                  <a:pt x="8172620" y="1373272"/>
                </a:cubicBezTo>
                <a:cubicBezTo>
                  <a:pt x="8172620" y="1380847"/>
                  <a:pt x="8166479" y="1386988"/>
                  <a:pt x="8158904" y="1386988"/>
                </a:cubicBezTo>
                <a:cubicBezTo>
                  <a:pt x="8151329" y="1386988"/>
                  <a:pt x="8145188" y="1380847"/>
                  <a:pt x="8145188" y="1373272"/>
                </a:cubicBezTo>
                <a:cubicBezTo>
                  <a:pt x="8145188" y="1365697"/>
                  <a:pt x="8151329" y="1359556"/>
                  <a:pt x="8158904" y="1359556"/>
                </a:cubicBezTo>
                <a:close/>
                <a:moveTo>
                  <a:pt x="8212539" y="1358895"/>
                </a:moveTo>
                <a:cubicBezTo>
                  <a:pt x="8220114" y="1358895"/>
                  <a:pt x="8226255" y="1365036"/>
                  <a:pt x="8226255" y="1372611"/>
                </a:cubicBezTo>
                <a:cubicBezTo>
                  <a:pt x="8226255" y="1380186"/>
                  <a:pt x="8220114" y="1386327"/>
                  <a:pt x="8212539" y="1386327"/>
                </a:cubicBezTo>
                <a:cubicBezTo>
                  <a:pt x="8204964" y="1386327"/>
                  <a:pt x="8198823" y="1380186"/>
                  <a:pt x="8198823" y="1372611"/>
                </a:cubicBezTo>
                <a:cubicBezTo>
                  <a:pt x="8198823" y="1365036"/>
                  <a:pt x="8204964" y="1358895"/>
                  <a:pt x="8212539" y="1358895"/>
                </a:cubicBezTo>
                <a:close/>
                <a:moveTo>
                  <a:pt x="5362098" y="1358895"/>
                </a:moveTo>
                <a:cubicBezTo>
                  <a:pt x="5369673" y="1358895"/>
                  <a:pt x="5375814" y="1365036"/>
                  <a:pt x="5375814" y="1372611"/>
                </a:cubicBezTo>
                <a:cubicBezTo>
                  <a:pt x="5375814" y="1380186"/>
                  <a:pt x="5369673" y="1386327"/>
                  <a:pt x="5362098" y="1386327"/>
                </a:cubicBezTo>
                <a:cubicBezTo>
                  <a:pt x="5354523" y="1386327"/>
                  <a:pt x="5348382" y="1380186"/>
                  <a:pt x="5348382" y="1372611"/>
                </a:cubicBezTo>
                <a:cubicBezTo>
                  <a:pt x="5348382" y="1365036"/>
                  <a:pt x="5354523" y="1358895"/>
                  <a:pt x="5362098" y="1358895"/>
                </a:cubicBezTo>
                <a:close/>
                <a:moveTo>
                  <a:pt x="1594245" y="1358895"/>
                </a:moveTo>
                <a:cubicBezTo>
                  <a:pt x="1601817" y="1358895"/>
                  <a:pt x="1607956" y="1365036"/>
                  <a:pt x="1607956" y="1372611"/>
                </a:cubicBezTo>
                <a:cubicBezTo>
                  <a:pt x="1607956" y="1380186"/>
                  <a:pt x="1601817" y="1386327"/>
                  <a:pt x="1594245" y="1386327"/>
                </a:cubicBezTo>
                <a:cubicBezTo>
                  <a:pt x="1586668" y="1386327"/>
                  <a:pt x="1580528" y="1380186"/>
                  <a:pt x="1580528" y="1372611"/>
                </a:cubicBezTo>
                <a:cubicBezTo>
                  <a:pt x="1580528" y="1365036"/>
                  <a:pt x="1586668" y="1358895"/>
                  <a:pt x="1594245" y="1358895"/>
                </a:cubicBezTo>
                <a:close/>
                <a:moveTo>
                  <a:pt x="8266157" y="1358232"/>
                </a:moveTo>
                <a:cubicBezTo>
                  <a:pt x="8273732" y="1358232"/>
                  <a:pt x="8279873" y="1364373"/>
                  <a:pt x="8279873" y="1371948"/>
                </a:cubicBezTo>
                <a:cubicBezTo>
                  <a:pt x="8279873" y="1379523"/>
                  <a:pt x="8273732" y="1385664"/>
                  <a:pt x="8266157" y="1385664"/>
                </a:cubicBezTo>
                <a:cubicBezTo>
                  <a:pt x="8258582" y="1385664"/>
                  <a:pt x="8252441" y="1379523"/>
                  <a:pt x="8252441" y="1371948"/>
                </a:cubicBezTo>
                <a:cubicBezTo>
                  <a:pt x="8252441" y="1364373"/>
                  <a:pt x="8258582" y="1358232"/>
                  <a:pt x="8266157" y="1358232"/>
                </a:cubicBezTo>
                <a:close/>
                <a:moveTo>
                  <a:pt x="6061798" y="1358232"/>
                </a:moveTo>
                <a:cubicBezTo>
                  <a:pt x="6069373" y="1358232"/>
                  <a:pt x="6075514" y="1364373"/>
                  <a:pt x="6075514" y="1371948"/>
                </a:cubicBezTo>
                <a:cubicBezTo>
                  <a:pt x="6075514" y="1379523"/>
                  <a:pt x="6069373" y="1385664"/>
                  <a:pt x="6061798" y="1385664"/>
                </a:cubicBezTo>
                <a:cubicBezTo>
                  <a:pt x="6054223" y="1385664"/>
                  <a:pt x="6048082" y="1379523"/>
                  <a:pt x="6048082" y="1371948"/>
                </a:cubicBezTo>
                <a:cubicBezTo>
                  <a:pt x="6048082" y="1364373"/>
                  <a:pt x="6054223" y="1358232"/>
                  <a:pt x="6061798" y="1358232"/>
                </a:cubicBezTo>
                <a:close/>
                <a:moveTo>
                  <a:pt x="2755346" y="1358232"/>
                </a:moveTo>
                <a:cubicBezTo>
                  <a:pt x="2762916" y="1358232"/>
                  <a:pt x="2769057" y="1364373"/>
                  <a:pt x="2769057" y="1371948"/>
                </a:cubicBezTo>
                <a:cubicBezTo>
                  <a:pt x="2769057" y="1379523"/>
                  <a:pt x="2762916" y="1385664"/>
                  <a:pt x="2755346" y="1385664"/>
                </a:cubicBezTo>
                <a:cubicBezTo>
                  <a:pt x="2747773" y="1385664"/>
                  <a:pt x="2741625" y="1379523"/>
                  <a:pt x="2741625" y="1371948"/>
                </a:cubicBezTo>
                <a:cubicBezTo>
                  <a:pt x="2741625" y="1364373"/>
                  <a:pt x="2747773" y="1358232"/>
                  <a:pt x="2755346" y="1358232"/>
                </a:cubicBezTo>
                <a:close/>
                <a:moveTo>
                  <a:pt x="8319778" y="1357902"/>
                </a:moveTo>
                <a:cubicBezTo>
                  <a:pt x="8327353" y="1357902"/>
                  <a:pt x="8333494" y="1364043"/>
                  <a:pt x="8333494" y="1371618"/>
                </a:cubicBezTo>
                <a:cubicBezTo>
                  <a:pt x="8333494" y="1379193"/>
                  <a:pt x="8327353" y="1385334"/>
                  <a:pt x="8319778" y="1385334"/>
                </a:cubicBezTo>
                <a:cubicBezTo>
                  <a:pt x="8312203" y="1385334"/>
                  <a:pt x="8306062" y="1379193"/>
                  <a:pt x="8306062" y="1371618"/>
                </a:cubicBezTo>
                <a:cubicBezTo>
                  <a:pt x="8306062" y="1364043"/>
                  <a:pt x="8312203" y="1357902"/>
                  <a:pt x="8319778" y="1357902"/>
                </a:cubicBezTo>
                <a:close/>
                <a:moveTo>
                  <a:pt x="1487004" y="1357902"/>
                </a:moveTo>
                <a:cubicBezTo>
                  <a:pt x="1494580" y="1357902"/>
                  <a:pt x="1500723" y="1364043"/>
                  <a:pt x="1500723" y="1371618"/>
                </a:cubicBezTo>
                <a:cubicBezTo>
                  <a:pt x="1500723" y="1379193"/>
                  <a:pt x="1494580" y="1385334"/>
                  <a:pt x="1487004" y="1385334"/>
                </a:cubicBezTo>
                <a:cubicBezTo>
                  <a:pt x="1479428" y="1385334"/>
                  <a:pt x="1473291" y="1379193"/>
                  <a:pt x="1473291" y="1371618"/>
                </a:cubicBezTo>
                <a:cubicBezTo>
                  <a:pt x="1473291" y="1364043"/>
                  <a:pt x="1479428" y="1357902"/>
                  <a:pt x="1487004" y="1357902"/>
                </a:cubicBezTo>
                <a:close/>
                <a:moveTo>
                  <a:pt x="8373396" y="1357238"/>
                </a:moveTo>
                <a:cubicBezTo>
                  <a:pt x="8380971" y="1357238"/>
                  <a:pt x="8387112" y="1363379"/>
                  <a:pt x="8387112" y="1370954"/>
                </a:cubicBezTo>
                <a:cubicBezTo>
                  <a:pt x="8387112" y="1378529"/>
                  <a:pt x="8380971" y="1384670"/>
                  <a:pt x="8373396" y="1384670"/>
                </a:cubicBezTo>
                <a:cubicBezTo>
                  <a:pt x="8365821" y="1384670"/>
                  <a:pt x="8359680" y="1378529"/>
                  <a:pt x="8359680" y="1370954"/>
                </a:cubicBezTo>
                <a:cubicBezTo>
                  <a:pt x="8359680" y="1363379"/>
                  <a:pt x="8365821" y="1357238"/>
                  <a:pt x="8373396" y="1357238"/>
                </a:cubicBezTo>
                <a:close/>
                <a:moveTo>
                  <a:pt x="5477611" y="1357238"/>
                </a:moveTo>
                <a:cubicBezTo>
                  <a:pt x="5485186" y="1357238"/>
                  <a:pt x="5491327" y="1363379"/>
                  <a:pt x="5491327" y="1370954"/>
                </a:cubicBezTo>
                <a:cubicBezTo>
                  <a:pt x="5491327" y="1378529"/>
                  <a:pt x="5485186" y="1384670"/>
                  <a:pt x="5477611" y="1384670"/>
                </a:cubicBezTo>
                <a:cubicBezTo>
                  <a:pt x="5470036" y="1384670"/>
                  <a:pt x="5463895" y="1378529"/>
                  <a:pt x="5463895" y="1370954"/>
                </a:cubicBezTo>
                <a:cubicBezTo>
                  <a:pt x="5463895" y="1363379"/>
                  <a:pt x="5470036" y="1357238"/>
                  <a:pt x="5477611" y="1357238"/>
                </a:cubicBezTo>
                <a:close/>
                <a:moveTo>
                  <a:pt x="8426684" y="1356908"/>
                </a:moveTo>
                <a:cubicBezTo>
                  <a:pt x="8434259" y="1356908"/>
                  <a:pt x="8440400" y="1363049"/>
                  <a:pt x="8440400" y="1370624"/>
                </a:cubicBezTo>
                <a:cubicBezTo>
                  <a:pt x="8440400" y="1378199"/>
                  <a:pt x="8434259" y="1384340"/>
                  <a:pt x="8426684" y="1384340"/>
                </a:cubicBezTo>
                <a:cubicBezTo>
                  <a:pt x="8419109" y="1384340"/>
                  <a:pt x="8412968" y="1378199"/>
                  <a:pt x="8412968" y="1370624"/>
                </a:cubicBezTo>
                <a:cubicBezTo>
                  <a:pt x="8412968" y="1363049"/>
                  <a:pt x="8419109" y="1356908"/>
                  <a:pt x="8426684" y="1356908"/>
                </a:cubicBezTo>
                <a:close/>
                <a:moveTo>
                  <a:pt x="6579128" y="1356908"/>
                </a:moveTo>
                <a:cubicBezTo>
                  <a:pt x="6586703" y="1356908"/>
                  <a:pt x="6592844" y="1363049"/>
                  <a:pt x="6592844" y="1370624"/>
                </a:cubicBezTo>
                <a:cubicBezTo>
                  <a:pt x="6592844" y="1378199"/>
                  <a:pt x="6586703" y="1384340"/>
                  <a:pt x="6579128" y="1384340"/>
                </a:cubicBezTo>
                <a:cubicBezTo>
                  <a:pt x="6571553" y="1384340"/>
                  <a:pt x="6565412" y="1378199"/>
                  <a:pt x="6565412" y="1370624"/>
                </a:cubicBezTo>
                <a:cubicBezTo>
                  <a:pt x="6565412" y="1363049"/>
                  <a:pt x="6571553" y="1356908"/>
                  <a:pt x="6579128" y="1356908"/>
                </a:cubicBezTo>
                <a:close/>
                <a:moveTo>
                  <a:pt x="1380095" y="1356908"/>
                </a:moveTo>
                <a:cubicBezTo>
                  <a:pt x="1387669" y="1356908"/>
                  <a:pt x="1393807" y="1363049"/>
                  <a:pt x="1393807" y="1370624"/>
                </a:cubicBezTo>
                <a:cubicBezTo>
                  <a:pt x="1393807" y="1378199"/>
                  <a:pt x="1387669" y="1384340"/>
                  <a:pt x="1380095" y="1384340"/>
                </a:cubicBezTo>
                <a:cubicBezTo>
                  <a:pt x="1372518" y="1384340"/>
                  <a:pt x="1366380" y="1378199"/>
                  <a:pt x="1366380" y="1370624"/>
                </a:cubicBezTo>
                <a:cubicBezTo>
                  <a:pt x="1366380" y="1363049"/>
                  <a:pt x="1372518" y="1356908"/>
                  <a:pt x="1380095" y="1356908"/>
                </a:cubicBezTo>
                <a:close/>
                <a:moveTo>
                  <a:pt x="5198590" y="1356578"/>
                </a:moveTo>
                <a:cubicBezTo>
                  <a:pt x="5206165" y="1356578"/>
                  <a:pt x="5212306" y="1362719"/>
                  <a:pt x="5212306" y="1370294"/>
                </a:cubicBezTo>
                <a:cubicBezTo>
                  <a:pt x="5212306" y="1377869"/>
                  <a:pt x="5206165" y="1384010"/>
                  <a:pt x="5198590" y="1384010"/>
                </a:cubicBezTo>
                <a:cubicBezTo>
                  <a:pt x="5191015" y="1384010"/>
                  <a:pt x="5184874" y="1377869"/>
                  <a:pt x="5184874" y="1370294"/>
                </a:cubicBezTo>
                <a:cubicBezTo>
                  <a:pt x="5184874" y="1362719"/>
                  <a:pt x="5191015" y="1356578"/>
                  <a:pt x="5198590" y="1356578"/>
                </a:cubicBezTo>
                <a:close/>
                <a:moveTo>
                  <a:pt x="1273187" y="1355914"/>
                </a:moveTo>
                <a:cubicBezTo>
                  <a:pt x="1280757" y="1355914"/>
                  <a:pt x="1286899" y="1362055"/>
                  <a:pt x="1286899" y="1369630"/>
                </a:cubicBezTo>
                <a:cubicBezTo>
                  <a:pt x="1286899" y="1377205"/>
                  <a:pt x="1280757" y="1383346"/>
                  <a:pt x="1273187" y="1383346"/>
                </a:cubicBezTo>
                <a:cubicBezTo>
                  <a:pt x="1265607" y="1383346"/>
                  <a:pt x="1259466" y="1377205"/>
                  <a:pt x="1259466" y="1369630"/>
                </a:cubicBezTo>
                <a:cubicBezTo>
                  <a:pt x="1259466" y="1362055"/>
                  <a:pt x="1265607" y="1355914"/>
                  <a:pt x="1273187" y="1355914"/>
                </a:cubicBezTo>
                <a:close/>
                <a:moveTo>
                  <a:pt x="1166613" y="1355254"/>
                </a:moveTo>
                <a:cubicBezTo>
                  <a:pt x="1174184" y="1355254"/>
                  <a:pt x="1180325" y="1361395"/>
                  <a:pt x="1180325" y="1368970"/>
                </a:cubicBezTo>
                <a:cubicBezTo>
                  <a:pt x="1180325" y="1376545"/>
                  <a:pt x="1174184" y="1382686"/>
                  <a:pt x="1166613" y="1382686"/>
                </a:cubicBezTo>
                <a:cubicBezTo>
                  <a:pt x="1159034" y="1382686"/>
                  <a:pt x="1152890" y="1376545"/>
                  <a:pt x="1152890" y="1368970"/>
                </a:cubicBezTo>
                <a:cubicBezTo>
                  <a:pt x="1152890" y="1361395"/>
                  <a:pt x="1159034" y="1355254"/>
                  <a:pt x="1166613" y="1355254"/>
                </a:cubicBezTo>
                <a:close/>
                <a:moveTo>
                  <a:pt x="2642473" y="1354920"/>
                </a:moveTo>
                <a:cubicBezTo>
                  <a:pt x="2650047" y="1354920"/>
                  <a:pt x="2656188" y="1361061"/>
                  <a:pt x="2656188" y="1368636"/>
                </a:cubicBezTo>
                <a:cubicBezTo>
                  <a:pt x="2656188" y="1376211"/>
                  <a:pt x="2650047" y="1382352"/>
                  <a:pt x="2642473" y="1382352"/>
                </a:cubicBezTo>
                <a:cubicBezTo>
                  <a:pt x="2634894" y="1382352"/>
                  <a:pt x="2628752" y="1376211"/>
                  <a:pt x="2628752" y="1368636"/>
                </a:cubicBezTo>
                <a:cubicBezTo>
                  <a:pt x="2628752" y="1361061"/>
                  <a:pt x="2634894" y="1354920"/>
                  <a:pt x="2642473" y="1354920"/>
                </a:cubicBezTo>
                <a:close/>
                <a:moveTo>
                  <a:pt x="1060363" y="1354590"/>
                </a:moveTo>
                <a:cubicBezTo>
                  <a:pt x="1067940" y="1354590"/>
                  <a:pt x="1074079" y="1360731"/>
                  <a:pt x="1074079" y="1368306"/>
                </a:cubicBezTo>
                <a:cubicBezTo>
                  <a:pt x="1074079" y="1375881"/>
                  <a:pt x="1067940" y="1382022"/>
                  <a:pt x="1060363" y="1382022"/>
                </a:cubicBezTo>
                <a:cubicBezTo>
                  <a:pt x="1052790" y="1382022"/>
                  <a:pt x="1046648" y="1375881"/>
                  <a:pt x="1046648" y="1368306"/>
                </a:cubicBezTo>
                <a:cubicBezTo>
                  <a:pt x="1046648" y="1360731"/>
                  <a:pt x="1052790" y="1354590"/>
                  <a:pt x="1060363" y="1354590"/>
                </a:cubicBezTo>
                <a:close/>
                <a:moveTo>
                  <a:pt x="8852662" y="1353930"/>
                </a:moveTo>
                <a:cubicBezTo>
                  <a:pt x="8860237" y="1353930"/>
                  <a:pt x="8866378" y="1360071"/>
                  <a:pt x="8866378" y="1367646"/>
                </a:cubicBezTo>
                <a:cubicBezTo>
                  <a:pt x="8866378" y="1375221"/>
                  <a:pt x="8860237" y="1381362"/>
                  <a:pt x="8852662" y="1381362"/>
                </a:cubicBezTo>
                <a:cubicBezTo>
                  <a:pt x="8845087" y="1381362"/>
                  <a:pt x="8838946" y="1375221"/>
                  <a:pt x="8838946" y="1367646"/>
                </a:cubicBezTo>
                <a:cubicBezTo>
                  <a:pt x="8838946" y="1360071"/>
                  <a:pt x="8845087" y="1353930"/>
                  <a:pt x="8852662" y="1353930"/>
                </a:cubicBezTo>
                <a:close/>
                <a:moveTo>
                  <a:pt x="6638042" y="1353930"/>
                </a:moveTo>
                <a:cubicBezTo>
                  <a:pt x="6645617" y="1353930"/>
                  <a:pt x="6651758" y="1360071"/>
                  <a:pt x="6651758" y="1367646"/>
                </a:cubicBezTo>
                <a:cubicBezTo>
                  <a:pt x="6651758" y="1375221"/>
                  <a:pt x="6645617" y="1381362"/>
                  <a:pt x="6638042" y="1381362"/>
                </a:cubicBezTo>
                <a:cubicBezTo>
                  <a:pt x="6630467" y="1381362"/>
                  <a:pt x="6624326" y="1375221"/>
                  <a:pt x="6624326" y="1367646"/>
                </a:cubicBezTo>
                <a:cubicBezTo>
                  <a:pt x="6624326" y="1360071"/>
                  <a:pt x="6630467" y="1353930"/>
                  <a:pt x="6638042" y="1353930"/>
                </a:cubicBezTo>
                <a:close/>
                <a:moveTo>
                  <a:pt x="954117" y="1353930"/>
                </a:moveTo>
                <a:cubicBezTo>
                  <a:pt x="961691" y="1353930"/>
                  <a:pt x="967833" y="1360071"/>
                  <a:pt x="967833" y="1367646"/>
                </a:cubicBezTo>
                <a:cubicBezTo>
                  <a:pt x="967833" y="1375221"/>
                  <a:pt x="961691" y="1381362"/>
                  <a:pt x="954117" y="1381362"/>
                </a:cubicBezTo>
                <a:cubicBezTo>
                  <a:pt x="946537" y="1381362"/>
                  <a:pt x="940403" y="1375221"/>
                  <a:pt x="940403" y="1367646"/>
                </a:cubicBezTo>
                <a:cubicBezTo>
                  <a:pt x="940403" y="1360071"/>
                  <a:pt x="946537" y="1353930"/>
                  <a:pt x="954117" y="1353930"/>
                </a:cubicBezTo>
                <a:close/>
                <a:moveTo>
                  <a:pt x="8905619" y="1353600"/>
                </a:moveTo>
                <a:cubicBezTo>
                  <a:pt x="8913194" y="1353600"/>
                  <a:pt x="8919335" y="1359741"/>
                  <a:pt x="8919335" y="1367316"/>
                </a:cubicBezTo>
                <a:cubicBezTo>
                  <a:pt x="8919335" y="1374891"/>
                  <a:pt x="8913194" y="1381032"/>
                  <a:pt x="8905619" y="1381032"/>
                </a:cubicBezTo>
                <a:cubicBezTo>
                  <a:pt x="8898044" y="1381032"/>
                  <a:pt x="8891903" y="1374891"/>
                  <a:pt x="8891903" y="1367316"/>
                </a:cubicBezTo>
                <a:cubicBezTo>
                  <a:pt x="8891903" y="1359741"/>
                  <a:pt x="8898044" y="1353600"/>
                  <a:pt x="8905619" y="1353600"/>
                </a:cubicBezTo>
                <a:close/>
                <a:moveTo>
                  <a:pt x="8958577" y="1353266"/>
                </a:moveTo>
                <a:cubicBezTo>
                  <a:pt x="8966152" y="1353266"/>
                  <a:pt x="8972293" y="1359407"/>
                  <a:pt x="8972293" y="1366982"/>
                </a:cubicBezTo>
                <a:cubicBezTo>
                  <a:pt x="8972293" y="1374557"/>
                  <a:pt x="8966152" y="1380698"/>
                  <a:pt x="8958577" y="1380698"/>
                </a:cubicBezTo>
                <a:cubicBezTo>
                  <a:pt x="8951002" y="1380698"/>
                  <a:pt x="8944861" y="1374557"/>
                  <a:pt x="8944861" y="1366982"/>
                </a:cubicBezTo>
                <a:cubicBezTo>
                  <a:pt x="8944861" y="1359407"/>
                  <a:pt x="8951002" y="1353266"/>
                  <a:pt x="8958577" y="1353266"/>
                </a:cubicBezTo>
                <a:close/>
                <a:moveTo>
                  <a:pt x="848187" y="1353266"/>
                </a:moveTo>
                <a:cubicBezTo>
                  <a:pt x="855760" y="1353266"/>
                  <a:pt x="861903" y="1359407"/>
                  <a:pt x="861903" y="1366982"/>
                </a:cubicBezTo>
                <a:cubicBezTo>
                  <a:pt x="861903" y="1374557"/>
                  <a:pt x="855760" y="1380698"/>
                  <a:pt x="848187" y="1380698"/>
                </a:cubicBezTo>
                <a:cubicBezTo>
                  <a:pt x="840613" y="1380698"/>
                  <a:pt x="834472" y="1374557"/>
                  <a:pt x="834472" y="1366982"/>
                </a:cubicBezTo>
                <a:cubicBezTo>
                  <a:pt x="834472" y="1359407"/>
                  <a:pt x="840613" y="1353266"/>
                  <a:pt x="848187" y="1353266"/>
                </a:cubicBezTo>
                <a:close/>
                <a:moveTo>
                  <a:pt x="2530602" y="1352276"/>
                </a:moveTo>
                <a:cubicBezTo>
                  <a:pt x="2538176" y="1352276"/>
                  <a:pt x="2544316" y="1358417"/>
                  <a:pt x="2544316" y="1365992"/>
                </a:cubicBezTo>
                <a:cubicBezTo>
                  <a:pt x="2544316" y="1373567"/>
                  <a:pt x="2538176" y="1379708"/>
                  <a:pt x="2530602" y="1379708"/>
                </a:cubicBezTo>
                <a:cubicBezTo>
                  <a:pt x="2523026" y="1379708"/>
                  <a:pt x="2516884" y="1373567"/>
                  <a:pt x="2516884" y="1365992"/>
                </a:cubicBezTo>
                <a:cubicBezTo>
                  <a:pt x="2516884" y="1358417"/>
                  <a:pt x="2523026" y="1352276"/>
                  <a:pt x="2530602" y="1352276"/>
                </a:cubicBezTo>
                <a:close/>
                <a:moveTo>
                  <a:pt x="6125347" y="1351942"/>
                </a:moveTo>
                <a:cubicBezTo>
                  <a:pt x="6132922" y="1351942"/>
                  <a:pt x="6139063" y="1358083"/>
                  <a:pt x="6139063" y="1365658"/>
                </a:cubicBezTo>
                <a:cubicBezTo>
                  <a:pt x="6139063" y="1373233"/>
                  <a:pt x="6132922" y="1379374"/>
                  <a:pt x="6125347" y="1379374"/>
                </a:cubicBezTo>
                <a:cubicBezTo>
                  <a:pt x="6117772" y="1379374"/>
                  <a:pt x="6111631" y="1373233"/>
                  <a:pt x="6111631" y="1365658"/>
                </a:cubicBezTo>
                <a:cubicBezTo>
                  <a:pt x="6111631" y="1358083"/>
                  <a:pt x="6117772" y="1351942"/>
                  <a:pt x="6125347" y="1351942"/>
                </a:cubicBezTo>
                <a:close/>
                <a:moveTo>
                  <a:pt x="5832757" y="1351942"/>
                </a:moveTo>
                <a:cubicBezTo>
                  <a:pt x="5840332" y="1351942"/>
                  <a:pt x="5846473" y="1358083"/>
                  <a:pt x="5846473" y="1365658"/>
                </a:cubicBezTo>
                <a:cubicBezTo>
                  <a:pt x="5846473" y="1373233"/>
                  <a:pt x="5840332" y="1379374"/>
                  <a:pt x="5832757" y="1379374"/>
                </a:cubicBezTo>
                <a:cubicBezTo>
                  <a:pt x="5825182" y="1379374"/>
                  <a:pt x="5819041" y="1373233"/>
                  <a:pt x="5819041" y="1365658"/>
                </a:cubicBezTo>
                <a:cubicBezTo>
                  <a:pt x="5819041" y="1358083"/>
                  <a:pt x="5825182" y="1351942"/>
                  <a:pt x="5832757" y="1351942"/>
                </a:cubicBezTo>
                <a:close/>
                <a:moveTo>
                  <a:pt x="6696295" y="1350948"/>
                </a:moveTo>
                <a:cubicBezTo>
                  <a:pt x="6703870" y="1350948"/>
                  <a:pt x="6710011" y="1357089"/>
                  <a:pt x="6710011" y="1364664"/>
                </a:cubicBezTo>
                <a:cubicBezTo>
                  <a:pt x="6710011" y="1372239"/>
                  <a:pt x="6703870" y="1378380"/>
                  <a:pt x="6696295" y="1378380"/>
                </a:cubicBezTo>
                <a:cubicBezTo>
                  <a:pt x="6688720" y="1378380"/>
                  <a:pt x="6682579" y="1372239"/>
                  <a:pt x="6682579" y="1364664"/>
                </a:cubicBezTo>
                <a:cubicBezTo>
                  <a:pt x="6682579" y="1357089"/>
                  <a:pt x="6688720" y="1350948"/>
                  <a:pt x="6696295" y="1350948"/>
                </a:cubicBezTo>
                <a:close/>
                <a:moveTo>
                  <a:pt x="425825" y="1350948"/>
                </a:moveTo>
                <a:cubicBezTo>
                  <a:pt x="433400" y="1350948"/>
                  <a:pt x="439540" y="1357089"/>
                  <a:pt x="439540" y="1364664"/>
                </a:cubicBezTo>
                <a:cubicBezTo>
                  <a:pt x="439540" y="1372239"/>
                  <a:pt x="433400" y="1378380"/>
                  <a:pt x="425825" y="1378380"/>
                </a:cubicBezTo>
                <a:cubicBezTo>
                  <a:pt x="418248" y="1378380"/>
                  <a:pt x="412110" y="1372239"/>
                  <a:pt x="412110" y="1364664"/>
                </a:cubicBezTo>
                <a:cubicBezTo>
                  <a:pt x="412110" y="1357089"/>
                  <a:pt x="418248" y="1350948"/>
                  <a:pt x="425825" y="1350948"/>
                </a:cubicBezTo>
                <a:close/>
                <a:moveTo>
                  <a:pt x="320564" y="1350618"/>
                </a:moveTo>
                <a:cubicBezTo>
                  <a:pt x="328139" y="1350618"/>
                  <a:pt x="334279" y="1356759"/>
                  <a:pt x="334279" y="1364334"/>
                </a:cubicBezTo>
                <a:cubicBezTo>
                  <a:pt x="334279" y="1371909"/>
                  <a:pt x="328139" y="1378050"/>
                  <a:pt x="320564" y="1378050"/>
                </a:cubicBezTo>
                <a:cubicBezTo>
                  <a:pt x="312989" y="1378050"/>
                  <a:pt x="306848" y="1371909"/>
                  <a:pt x="306848" y="1364334"/>
                </a:cubicBezTo>
                <a:cubicBezTo>
                  <a:pt x="306848" y="1356759"/>
                  <a:pt x="312989" y="1350618"/>
                  <a:pt x="320564" y="1350618"/>
                </a:cubicBezTo>
                <a:close/>
                <a:moveTo>
                  <a:pt x="4466122" y="1350288"/>
                </a:moveTo>
                <a:cubicBezTo>
                  <a:pt x="4473697" y="1350288"/>
                  <a:pt x="4479838" y="1356429"/>
                  <a:pt x="4479838" y="1364004"/>
                </a:cubicBezTo>
                <a:cubicBezTo>
                  <a:pt x="4479838" y="1371579"/>
                  <a:pt x="4473697" y="1377720"/>
                  <a:pt x="4466122" y="1377720"/>
                </a:cubicBezTo>
                <a:cubicBezTo>
                  <a:pt x="4458547" y="1377720"/>
                  <a:pt x="4452406" y="1371579"/>
                  <a:pt x="4452406" y="1364004"/>
                </a:cubicBezTo>
                <a:cubicBezTo>
                  <a:pt x="4452406" y="1356429"/>
                  <a:pt x="4458547" y="1350288"/>
                  <a:pt x="4466122" y="1350288"/>
                </a:cubicBezTo>
                <a:close/>
                <a:moveTo>
                  <a:pt x="215299" y="1350288"/>
                </a:moveTo>
                <a:cubicBezTo>
                  <a:pt x="222874" y="1350288"/>
                  <a:pt x="229014" y="1356429"/>
                  <a:pt x="229014" y="1364004"/>
                </a:cubicBezTo>
                <a:cubicBezTo>
                  <a:pt x="229014" y="1371579"/>
                  <a:pt x="222874" y="1377720"/>
                  <a:pt x="215299" y="1377720"/>
                </a:cubicBezTo>
                <a:cubicBezTo>
                  <a:pt x="207724" y="1377720"/>
                  <a:pt x="201584" y="1371579"/>
                  <a:pt x="201584" y="1364004"/>
                </a:cubicBezTo>
                <a:cubicBezTo>
                  <a:pt x="201584" y="1356429"/>
                  <a:pt x="207724" y="1350288"/>
                  <a:pt x="215299" y="1350288"/>
                </a:cubicBezTo>
                <a:close/>
                <a:moveTo>
                  <a:pt x="6754552" y="1348634"/>
                </a:moveTo>
                <a:cubicBezTo>
                  <a:pt x="6762127" y="1348634"/>
                  <a:pt x="6768268" y="1354775"/>
                  <a:pt x="6768268" y="1362350"/>
                </a:cubicBezTo>
                <a:cubicBezTo>
                  <a:pt x="6768268" y="1369925"/>
                  <a:pt x="6762127" y="1376066"/>
                  <a:pt x="6754552" y="1376066"/>
                </a:cubicBezTo>
                <a:cubicBezTo>
                  <a:pt x="6746977" y="1376066"/>
                  <a:pt x="6740836" y="1369925"/>
                  <a:pt x="6740836" y="1362350"/>
                </a:cubicBezTo>
                <a:cubicBezTo>
                  <a:pt x="6740836" y="1354775"/>
                  <a:pt x="6746977" y="1348634"/>
                  <a:pt x="6754552" y="1348634"/>
                </a:cubicBezTo>
                <a:close/>
                <a:moveTo>
                  <a:pt x="5659655" y="1347970"/>
                </a:moveTo>
                <a:cubicBezTo>
                  <a:pt x="5667230" y="1347970"/>
                  <a:pt x="5673371" y="1354111"/>
                  <a:pt x="5673371" y="1361686"/>
                </a:cubicBezTo>
                <a:cubicBezTo>
                  <a:pt x="5673371" y="1369261"/>
                  <a:pt x="5667230" y="1375402"/>
                  <a:pt x="5659655" y="1375402"/>
                </a:cubicBezTo>
                <a:cubicBezTo>
                  <a:pt x="5652080" y="1375402"/>
                  <a:pt x="5645939" y="1369261"/>
                  <a:pt x="5645939" y="1361686"/>
                </a:cubicBezTo>
                <a:cubicBezTo>
                  <a:pt x="5645939" y="1354111"/>
                  <a:pt x="5652080" y="1347970"/>
                  <a:pt x="5659655" y="1347970"/>
                </a:cubicBezTo>
                <a:close/>
                <a:moveTo>
                  <a:pt x="6812472" y="1345986"/>
                </a:moveTo>
                <a:cubicBezTo>
                  <a:pt x="6820047" y="1345986"/>
                  <a:pt x="6826188" y="1352127"/>
                  <a:pt x="6826188" y="1359702"/>
                </a:cubicBezTo>
                <a:cubicBezTo>
                  <a:pt x="6826188" y="1367277"/>
                  <a:pt x="6820047" y="1373418"/>
                  <a:pt x="6812472" y="1373418"/>
                </a:cubicBezTo>
                <a:cubicBezTo>
                  <a:pt x="6804897" y="1373418"/>
                  <a:pt x="6798756" y="1367277"/>
                  <a:pt x="6798756" y="1359702"/>
                </a:cubicBezTo>
                <a:cubicBezTo>
                  <a:pt x="6798756" y="1352127"/>
                  <a:pt x="6804897" y="1345986"/>
                  <a:pt x="6812472" y="1345986"/>
                </a:cubicBezTo>
                <a:close/>
                <a:moveTo>
                  <a:pt x="6188236" y="1345653"/>
                </a:moveTo>
                <a:cubicBezTo>
                  <a:pt x="6195811" y="1345653"/>
                  <a:pt x="6201952" y="1351794"/>
                  <a:pt x="6201952" y="1359369"/>
                </a:cubicBezTo>
                <a:cubicBezTo>
                  <a:pt x="6201952" y="1366944"/>
                  <a:pt x="6195811" y="1373085"/>
                  <a:pt x="6188236" y="1373085"/>
                </a:cubicBezTo>
                <a:cubicBezTo>
                  <a:pt x="6180661" y="1373085"/>
                  <a:pt x="6174520" y="1366944"/>
                  <a:pt x="6174520" y="1359369"/>
                </a:cubicBezTo>
                <a:cubicBezTo>
                  <a:pt x="6174520" y="1351794"/>
                  <a:pt x="6180661" y="1345653"/>
                  <a:pt x="6188236" y="1345653"/>
                </a:cubicBezTo>
                <a:close/>
                <a:moveTo>
                  <a:pt x="6870065" y="1343668"/>
                </a:moveTo>
                <a:cubicBezTo>
                  <a:pt x="6877640" y="1343668"/>
                  <a:pt x="6883781" y="1349809"/>
                  <a:pt x="6883781" y="1357384"/>
                </a:cubicBezTo>
                <a:cubicBezTo>
                  <a:pt x="6883781" y="1364959"/>
                  <a:pt x="6877640" y="1371100"/>
                  <a:pt x="6870065" y="1371100"/>
                </a:cubicBezTo>
                <a:cubicBezTo>
                  <a:pt x="6862490" y="1371100"/>
                  <a:pt x="6856349" y="1364959"/>
                  <a:pt x="6856349" y="1357384"/>
                </a:cubicBezTo>
                <a:cubicBezTo>
                  <a:pt x="6856349" y="1349809"/>
                  <a:pt x="6862490" y="1343668"/>
                  <a:pt x="6870065" y="1343668"/>
                </a:cubicBezTo>
                <a:close/>
                <a:moveTo>
                  <a:pt x="2937051" y="1343668"/>
                </a:moveTo>
                <a:cubicBezTo>
                  <a:pt x="2944625" y="1343668"/>
                  <a:pt x="2950767" y="1349809"/>
                  <a:pt x="2950767" y="1357384"/>
                </a:cubicBezTo>
                <a:cubicBezTo>
                  <a:pt x="2950767" y="1364959"/>
                  <a:pt x="2944625" y="1371100"/>
                  <a:pt x="2937051" y="1371100"/>
                </a:cubicBezTo>
                <a:cubicBezTo>
                  <a:pt x="2929476" y="1371100"/>
                  <a:pt x="2923336" y="1364959"/>
                  <a:pt x="2923336" y="1357384"/>
                </a:cubicBezTo>
                <a:cubicBezTo>
                  <a:pt x="2923336" y="1349809"/>
                  <a:pt x="2929476" y="1343668"/>
                  <a:pt x="2937051" y="1343668"/>
                </a:cubicBezTo>
                <a:close/>
                <a:moveTo>
                  <a:pt x="2089400" y="1343338"/>
                </a:moveTo>
                <a:cubicBezTo>
                  <a:pt x="2096968" y="1343338"/>
                  <a:pt x="2103113" y="1349479"/>
                  <a:pt x="2103113" y="1357054"/>
                </a:cubicBezTo>
                <a:cubicBezTo>
                  <a:pt x="2103113" y="1364629"/>
                  <a:pt x="2096968" y="1370770"/>
                  <a:pt x="2089400" y="1370770"/>
                </a:cubicBezTo>
                <a:cubicBezTo>
                  <a:pt x="2081820" y="1370770"/>
                  <a:pt x="2075677" y="1364629"/>
                  <a:pt x="2075677" y="1357054"/>
                </a:cubicBezTo>
                <a:cubicBezTo>
                  <a:pt x="2075677" y="1349479"/>
                  <a:pt x="2081820" y="1343338"/>
                  <a:pt x="2089400" y="1343338"/>
                </a:cubicBezTo>
                <a:close/>
                <a:moveTo>
                  <a:pt x="5899287" y="1342014"/>
                </a:moveTo>
                <a:cubicBezTo>
                  <a:pt x="5906862" y="1342014"/>
                  <a:pt x="5913003" y="1348155"/>
                  <a:pt x="5913003" y="1355730"/>
                </a:cubicBezTo>
                <a:cubicBezTo>
                  <a:pt x="5913003" y="1363305"/>
                  <a:pt x="5906862" y="1369446"/>
                  <a:pt x="5899287" y="1369446"/>
                </a:cubicBezTo>
                <a:cubicBezTo>
                  <a:pt x="5891712" y="1369446"/>
                  <a:pt x="5885571" y="1363305"/>
                  <a:pt x="5885571" y="1355730"/>
                </a:cubicBezTo>
                <a:cubicBezTo>
                  <a:pt x="5885571" y="1348155"/>
                  <a:pt x="5891712" y="1342014"/>
                  <a:pt x="5899287" y="1342014"/>
                </a:cubicBezTo>
                <a:close/>
                <a:moveTo>
                  <a:pt x="6927324" y="1341684"/>
                </a:moveTo>
                <a:cubicBezTo>
                  <a:pt x="6934899" y="1341684"/>
                  <a:pt x="6941040" y="1347825"/>
                  <a:pt x="6941040" y="1355400"/>
                </a:cubicBezTo>
                <a:cubicBezTo>
                  <a:pt x="6941040" y="1362975"/>
                  <a:pt x="6934899" y="1369116"/>
                  <a:pt x="6927324" y="1369116"/>
                </a:cubicBezTo>
                <a:cubicBezTo>
                  <a:pt x="6919749" y="1369116"/>
                  <a:pt x="6913608" y="1362975"/>
                  <a:pt x="6913608" y="1355400"/>
                </a:cubicBezTo>
                <a:cubicBezTo>
                  <a:pt x="6913608" y="1347825"/>
                  <a:pt x="6919749" y="1341684"/>
                  <a:pt x="6927324" y="1341684"/>
                </a:cubicBezTo>
                <a:close/>
                <a:moveTo>
                  <a:pt x="5319402" y="1341684"/>
                </a:moveTo>
                <a:cubicBezTo>
                  <a:pt x="5326977" y="1341684"/>
                  <a:pt x="5333118" y="1347825"/>
                  <a:pt x="5333118" y="1355400"/>
                </a:cubicBezTo>
                <a:cubicBezTo>
                  <a:pt x="5333118" y="1362975"/>
                  <a:pt x="5326977" y="1369116"/>
                  <a:pt x="5319402" y="1369116"/>
                </a:cubicBezTo>
                <a:cubicBezTo>
                  <a:pt x="5311827" y="1369116"/>
                  <a:pt x="5305686" y="1362975"/>
                  <a:pt x="5305686" y="1355400"/>
                </a:cubicBezTo>
                <a:cubicBezTo>
                  <a:pt x="5305686" y="1347825"/>
                  <a:pt x="5311827" y="1341684"/>
                  <a:pt x="5319402" y="1341684"/>
                </a:cubicBezTo>
                <a:close/>
                <a:moveTo>
                  <a:pt x="1980501" y="1341684"/>
                </a:moveTo>
                <a:cubicBezTo>
                  <a:pt x="1988075" y="1341684"/>
                  <a:pt x="1994214" y="1347825"/>
                  <a:pt x="1994214" y="1355400"/>
                </a:cubicBezTo>
                <a:cubicBezTo>
                  <a:pt x="1994214" y="1362975"/>
                  <a:pt x="1988075" y="1369116"/>
                  <a:pt x="1980501" y="1369116"/>
                </a:cubicBezTo>
                <a:cubicBezTo>
                  <a:pt x="1972923" y="1369116"/>
                  <a:pt x="1966782" y="1362975"/>
                  <a:pt x="1966782" y="1355400"/>
                </a:cubicBezTo>
                <a:cubicBezTo>
                  <a:pt x="1966782" y="1347825"/>
                  <a:pt x="1972923" y="1341684"/>
                  <a:pt x="1980501" y="1341684"/>
                </a:cubicBezTo>
                <a:close/>
                <a:moveTo>
                  <a:pt x="6250128" y="1340360"/>
                </a:moveTo>
                <a:cubicBezTo>
                  <a:pt x="6257703" y="1340360"/>
                  <a:pt x="6263844" y="1346501"/>
                  <a:pt x="6263844" y="1354076"/>
                </a:cubicBezTo>
                <a:cubicBezTo>
                  <a:pt x="6263844" y="1361651"/>
                  <a:pt x="6257703" y="1367792"/>
                  <a:pt x="6250128" y="1367792"/>
                </a:cubicBezTo>
                <a:cubicBezTo>
                  <a:pt x="6242553" y="1367792"/>
                  <a:pt x="6236412" y="1361651"/>
                  <a:pt x="6236412" y="1354076"/>
                </a:cubicBezTo>
                <a:cubicBezTo>
                  <a:pt x="6236412" y="1346501"/>
                  <a:pt x="6242553" y="1340360"/>
                  <a:pt x="6250128" y="1340360"/>
                </a:cubicBezTo>
                <a:close/>
                <a:moveTo>
                  <a:pt x="1871607" y="1340360"/>
                </a:moveTo>
                <a:cubicBezTo>
                  <a:pt x="1879184" y="1340360"/>
                  <a:pt x="1885325" y="1346501"/>
                  <a:pt x="1885325" y="1354076"/>
                </a:cubicBezTo>
                <a:cubicBezTo>
                  <a:pt x="1885325" y="1361651"/>
                  <a:pt x="1879184" y="1367792"/>
                  <a:pt x="1871607" y="1367792"/>
                </a:cubicBezTo>
                <a:cubicBezTo>
                  <a:pt x="1864032" y="1367792"/>
                  <a:pt x="1857890" y="1361651"/>
                  <a:pt x="1857890" y="1354076"/>
                </a:cubicBezTo>
                <a:cubicBezTo>
                  <a:pt x="1857890" y="1346501"/>
                  <a:pt x="1864032" y="1340360"/>
                  <a:pt x="1871607" y="1340360"/>
                </a:cubicBezTo>
                <a:close/>
                <a:moveTo>
                  <a:pt x="6984254" y="1339697"/>
                </a:moveTo>
                <a:cubicBezTo>
                  <a:pt x="6991829" y="1339697"/>
                  <a:pt x="6997970" y="1345838"/>
                  <a:pt x="6997970" y="1353413"/>
                </a:cubicBezTo>
                <a:cubicBezTo>
                  <a:pt x="6997970" y="1360988"/>
                  <a:pt x="6991829" y="1367129"/>
                  <a:pt x="6984254" y="1367129"/>
                </a:cubicBezTo>
                <a:cubicBezTo>
                  <a:pt x="6976679" y="1367129"/>
                  <a:pt x="6970538" y="1360988"/>
                  <a:pt x="6970538" y="1353413"/>
                </a:cubicBezTo>
                <a:cubicBezTo>
                  <a:pt x="6970538" y="1345838"/>
                  <a:pt x="6976679" y="1339697"/>
                  <a:pt x="6984254" y="1339697"/>
                </a:cubicBezTo>
                <a:close/>
                <a:moveTo>
                  <a:pt x="2822530" y="1339697"/>
                </a:moveTo>
                <a:cubicBezTo>
                  <a:pt x="2830104" y="1339697"/>
                  <a:pt x="2836248" y="1345838"/>
                  <a:pt x="2836248" y="1353413"/>
                </a:cubicBezTo>
                <a:cubicBezTo>
                  <a:pt x="2836248" y="1360988"/>
                  <a:pt x="2830104" y="1367129"/>
                  <a:pt x="2822530" y="1367129"/>
                </a:cubicBezTo>
                <a:cubicBezTo>
                  <a:pt x="2814954" y="1367129"/>
                  <a:pt x="2808815" y="1360988"/>
                  <a:pt x="2808815" y="1353413"/>
                </a:cubicBezTo>
                <a:cubicBezTo>
                  <a:pt x="2808815" y="1345838"/>
                  <a:pt x="2814954" y="1339697"/>
                  <a:pt x="2822530" y="1339697"/>
                </a:cubicBezTo>
                <a:close/>
                <a:moveTo>
                  <a:pt x="1763376" y="1339033"/>
                </a:moveTo>
                <a:cubicBezTo>
                  <a:pt x="1770950" y="1339033"/>
                  <a:pt x="1777092" y="1345174"/>
                  <a:pt x="1777092" y="1352749"/>
                </a:cubicBezTo>
                <a:cubicBezTo>
                  <a:pt x="1777092" y="1360324"/>
                  <a:pt x="1770950" y="1366465"/>
                  <a:pt x="1763376" y="1366465"/>
                </a:cubicBezTo>
                <a:cubicBezTo>
                  <a:pt x="1755800" y="1366465"/>
                  <a:pt x="1749658" y="1360324"/>
                  <a:pt x="1749658" y="1352749"/>
                </a:cubicBezTo>
                <a:cubicBezTo>
                  <a:pt x="1749658" y="1345174"/>
                  <a:pt x="1755800" y="1339033"/>
                  <a:pt x="1763376" y="1339033"/>
                </a:cubicBezTo>
                <a:close/>
                <a:moveTo>
                  <a:pt x="5550098" y="1338703"/>
                </a:moveTo>
                <a:cubicBezTo>
                  <a:pt x="5557673" y="1338703"/>
                  <a:pt x="5563814" y="1344844"/>
                  <a:pt x="5563814" y="1352419"/>
                </a:cubicBezTo>
                <a:cubicBezTo>
                  <a:pt x="5563814" y="1359994"/>
                  <a:pt x="5557673" y="1366135"/>
                  <a:pt x="5550098" y="1366135"/>
                </a:cubicBezTo>
                <a:cubicBezTo>
                  <a:pt x="5542523" y="1366135"/>
                  <a:pt x="5536382" y="1359994"/>
                  <a:pt x="5536382" y="1352419"/>
                </a:cubicBezTo>
                <a:cubicBezTo>
                  <a:pt x="5536382" y="1344844"/>
                  <a:pt x="5542523" y="1338703"/>
                  <a:pt x="5550098" y="1338703"/>
                </a:cubicBezTo>
                <a:close/>
                <a:moveTo>
                  <a:pt x="7041183" y="1337709"/>
                </a:moveTo>
                <a:cubicBezTo>
                  <a:pt x="7048758" y="1337709"/>
                  <a:pt x="7054899" y="1343850"/>
                  <a:pt x="7054899" y="1351425"/>
                </a:cubicBezTo>
                <a:cubicBezTo>
                  <a:pt x="7054899" y="1359000"/>
                  <a:pt x="7048758" y="1365141"/>
                  <a:pt x="7041183" y="1365141"/>
                </a:cubicBezTo>
                <a:cubicBezTo>
                  <a:pt x="7033608" y="1365141"/>
                  <a:pt x="7027467" y="1359000"/>
                  <a:pt x="7027467" y="1351425"/>
                </a:cubicBezTo>
                <a:cubicBezTo>
                  <a:pt x="7027467" y="1343850"/>
                  <a:pt x="7033608" y="1337709"/>
                  <a:pt x="7041183" y="1337709"/>
                </a:cubicBezTo>
                <a:close/>
                <a:moveTo>
                  <a:pt x="1655471" y="1337709"/>
                </a:moveTo>
                <a:cubicBezTo>
                  <a:pt x="1663046" y="1337709"/>
                  <a:pt x="1669187" y="1343850"/>
                  <a:pt x="1669187" y="1351425"/>
                </a:cubicBezTo>
                <a:cubicBezTo>
                  <a:pt x="1669187" y="1359000"/>
                  <a:pt x="1663046" y="1365141"/>
                  <a:pt x="1655471" y="1365141"/>
                </a:cubicBezTo>
                <a:cubicBezTo>
                  <a:pt x="1647899" y="1365141"/>
                  <a:pt x="1641756" y="1359000"/>
                  <a:pt x="1641756" y="1351425"/>
                </a:cubicBezTo>
                <a:cubicBezTo>
                  <a:pt x="1641756" y="1343850"/>
                  <a:pt x="1647899" y="1337709"/>
                  <a:pt x="1655471" y="1337709"/>
                </a:cubicBezTo>
                <a:close/>
                <a:moveTo>
                  <a:pt x="5436569" y="1336389"/>
                </a:moveTo>
                <a:cubicBezTo>
                  <a:pt x="5444144" y="1336389"/>
                  <a:pt x="5450285" y="1342530"/>
                  <a:pt x="5450285" y="1350105"/>
                </a:cubicBezTo>
                <a:cubicBezTo>
                  <a:pt x="5450285" y="1357680"/>
                  <a:pt x="5444144" y="1363821"/>
                  <a:pt x="5436569" y="1363821"/>
                </a:cubicBezTo>
                <a:cubicBezTo>
                  <a:pt x="5428994" y="1363821"/>
                  <a:pt x="5422853" y="1357680"/>
                  <a:pt x="5422853" y="1350105"/>
                </a:cubicBezTo>
                <a:cubicBezTo>
                  <a:pt x="5422853" y="1342530"/>
                  <a:pt x="5428994" y="1336389"/>
                  <a:pt x="5436569" y="1336389"/>
                </a:cubicBezTo>
                <a:close/>
                <a:moveTo>
                  <a:pt x="1547900" y="1336389"/>
                </a:moveTo>
                <a:cubicBezTo>
                  <a:pt x="1555478" y="1336389"/>
                  <a:pt x="1561623" y="1342530"/>
                  <a:pt x="1561623" y="1350105"/>
                </a:cubicBezTo>
                <a:cubicBezTo>
                  <a:pt x="1561623" y="1357680"/>
                  <a:pt x="1555478" y="1363821"/>
                  <a:pt x="1547900" y="1363821"/>
                </a:cubicBezTo>
                <a:cubicBezTo>
                  <a:pt x="1540331" y="1363821"/>
                  <a:pt x="1534188" y="1357680"/>
                  <a:pt x="1534188" y="1350105"/>
                </a:cubicBezTo>
                <a:cubicBezTo>
                  <a:pt x="1534188" y="1342530"/>
                  <a:pt x="1540331" y="1336389"/>
                  <a:pt x="1547900" y="1336389"/>
                </a:cubicBezTo>
                <a:close/>
                <a:moveTo>
                  <a:pt x="7097782" y="1336055"/>
                </a:moveTo>
                <a:cubicBezTo>
                  <a:pt x="7105357" y="1336055"/>
                  <a:pt x="7111498" y="1342196"/>
                  <a:pt x="7111498" y="1349771"/>
                </a:cubicBezTo>
                <a:cubicBezTo>
                  <a:pt x="7111498" y="1357346"/>
                  <a:pt x="7105357" y="1363487"/>
                  <a:pt x="7097782" y="1363487"/>
                </a:cubicBezTo>
                <a:cubicBezTo>
                  <a:pt x="7090207" y="1363487"/>
                  <a:pt x="7084066" y="1357346"/>
                  <a:pt x="7084066" y="1349771"/>
                </a:cubicBezTo>
                <a:cubicBezTo>
                  <a:pt x="7084066" y="1342196"/>
                  <a:pt x="7090207" y="1336055"/>
                  <a:pt x="7097782" y="1336055"/>
                </a:cubicBezTo>
                <a:close/>
                <a:moveTo>
                  <a:pt x="5109226" y="1336055"/>
                </a:moveTo>
                <a:cubicBezTo>
                  <a:pt x="5116801" y="1336055"/>
                  <a:pt x="5122942" y="1342196"/>
                  <a:pt x="5122942" y="1349771"/>
                </a:cubicBezTo>
                <a:cubicBezTo>
                  <a:pt x="5122942" y="1357346"/>
                  <a:pt x="5116801" y="1363487"/>
                  <a:pt x="5109226" y="1363487"/>
                </a:cubicBezTo>
                <a:cubicBezTo>
                  <a:pt x="5101651" y="1363487"/>
                  <a:pt x="5095510" y="1357346"/>
                  <a:pt x="5095510" y="1349771"/>
                </a:cubicBezTo>
                <a:cubicBezTo>
                  <a:pt x="5095510" y="1342196"/>
                  <a:pt x="5101651" y="1336055"/>
                  <a:pt x="5109226" y="1336055"/>
                </a:cubicBezTo>
                <a:close/>
                <a:moveTo>
                  <a:pt x="2709003" y="1336055"/>
                </a:moveTo>
                <a:cubicBezTo>
                  <a:pt x="2716577" y="1336055"/>
                  <a:pt x="2722724" y="1342196"/>
                  <a:pt x="2722724" y="1349771"/>
                </a:cubicBezTo>
                <a:cubicBezTo>
                  <a:pt x="2722724" y="1357346"/>
                  <a:pt x="2716577" y="1363487"/>
                  <a:pt x="2709003" y="1363487"/>
                </a:cubicBezTo>
                <a:cubicBezTo>
                  <a:pt x="2701427" y="1363487"/>
                  <a:pt x="2695288" y="1357346"/>
                  <a:pt x="2695288" y="1349771"/>
                </a:cubicBezTo>
                <a:cubicBezTo>
                  <a:pt x="2695288" y="1342196"/>
                  <a:pt x="2701427" y="1336055"/>
                  <a:pt x="2709003" y="1336055"/>
                </a:cubicBezTo>
                <a:close/>
                <a:moveTo>
                  <a:pt x="6312023" y="1335395"/>
                </a:moveTo>
                <a:cubicBezTo>
                  <a:pt x="6319598" y="1335395"/>
                  <a:pt x="6325739" y="1341536"/>
                  <a:pt x="6325739" y="1349111"/>
                </a:cubicBezTo>
                <a:cubicBezTo>
                  <a:pt x="6325739" y="1356686"/>
                  <a:pt x="6319598" y="1362827"/>
                  <a:pt x="6312023" y="1362827"/>
                </a:cubicBezTo>
                <a:cubicBezTo>
                  <a:pt x="6304448" y="1362827"/>
                  <a:pt x="6298307" y="1356686"/>
                  <a:pt x="6298307" y="1349111"/>
                </a:cubicBezTo>
                <a:cubicBezTo>
                  <a:pt x="6298307" y="1341536"/>
                  <a:pt x="6304448" y="1335395"/>
                  <a:pt x="6312023" y="1335395"/>
                </a:cubicBezTo>
                <a:close/>
                <a:moveTo>
                  <a:pt x="1440334" y="1335395"/>
                </a:moveTo>
                <a:cubicBezTo>
                  <a:pt x="1447904" y="1335395"/>
                  <a:pt x="1454049" y="1341536"/>
                  <a:pt x="1454049" y="1349111"/>
                </a:cubicBezTo>
                <a:cubicBezTo>
                  <a:pt x="1454049" y="1356686"/>
                  <a:pt x="1447904" y="1362827"/>
                  <a:pt x="1440334" y="1362827"/>
                </a:cubicBezTo>
                <a:cubicBezTo>
                  <a:pt x="1432757" y="1362827"/>
                  <a:pt x="1426616" y="1356686"/>
                  <a:pt x="1426616" y="1349111"/>
                </a:cubicBezTo>
                <a:cubicBezTo>
                  <a:pt x="1426616" y="1341536"/>
                  <a:pt x="1432757" y="1335395"/>
                  <a:pt x="1440334" y="1335395"/>
                </a:cubicBezTo>
                <a:close/>
                <a:moveTo>
                  <a:pt x="5729160" y="1334731"/>
                </a:moveTo>
                <a:cubicBezTo>
                  <a:pt x="5736735" y="1334731"/>
                  <a:pt x="5742876" y="1340872"/>
                  <a:pt x="5742876" y="1348447"/>
                </a:cubicBezTo>
                <a:cubicBezTo>
                  <a:pt x="5742876" y="1356022"/>
                  <a:pt x="5736735" y="1362163"/>
                  <a:pt x="5729160" y="1362163"/>
                </a:cubicBezTo>
                <a:cubicBezTo>
                  <a:pt x="5721585" y="1362163"/>
                  <a:pt x="5715444" y="1356022"/>
                  <a:pt x="5715444" y="1348447"/>
                </a:cubicBezTo>
                <a:cubicBezTo>
                  <a:pt x="5715444" y="1340872"/>
                  <a:pt x="5721585" y="1334731"/>
                  <a:pt x="5729160" y="1334731"/>
                </a:cubicBezTo>
                <a:close/>
                <a:moveTo>
                  <a:pt x="7154048" y="1334401"/>
                </a:moveTo>
                <a:cubicBezTo>
                  <a:pt x="7161623" y="1334401"/>
                  <a:pt x="7167764" y="1340542"/>
                  <a:pt x="7167764" y="1348117"/>
                </a:cubicBezTo>
                <a:cubicBezTo>
                  <a:pt x="7167764" y="1355692"/>
                  <a:pt x="7161623" y="1361833"/>
                  <a:pt x="7154048" y="1361833"/>
                </a:cubicBezTo>
                <a:cubicBezTo>
                  <a:pt x="7146473" y="1361833"/>
                  <a:pt x="7140332" y="1355692"/>
                  <a:pt x="7140332" y="1348117"/>
                </a:cubicBezTo>
                <a:cubicBezTo>
                  <a:pt x="7140332" y="1340542"/>
                  <a:pt x="7146473" y="1334401"/>
                  <a:pt x="7154048" y="1334401"/>
                </a:cubicBezTo>
                <a:close/>
                <a:moveTo>
                  <a:pt x="1333423" y="1334401"/>
                </a:moveTo>
                <a:cubicBezTo>
                  <a:pt x="1341001" y="1334401"/>
                  <a:pt x="1347138" y="1340542"/>
                  <a:pt x="1347138" y="1348117"/>
                </a:cubicBezTo>
                <a:cubicBezTo>
                  <a:pt x="1347138" y="1355692"/>
                  <a:pt x="1341001" y="1361833"/>
                  <a:pt x="1333423" y="1361833"/>
                </a:cubicBezTo>
                <a:cubicBezTo>
                  <a:pt x="1325854" y="1361833"/>
                  <a:pt x="1319711" y="1355692"/>
                  <a:pt x="1319711" y="1348117"/>
                </a:cubicBezTo>
                <a:cubicBezTo>
                  <a:pt x="1319711" y="1340542"/>
                  <a:pt x="1325854" y="1334401"/>
                  <a:pt x="1333423" y="1334401"/>
                </a:cubicBezTo>
                <a:close/>
                <a:moveTo>
                  <a:pt x="4508818" y="1334071"/>
                </a:moveTo>
                <a:cubicBezTo>
                  <a:pt x="4516393" y="1334071"/>
                  <a:pt x="4522534" y="1340212"/>
                  <a:pt x="4522534" y="1347787"/>
                </a:cubicBezTo>
                <a:cubicBezTo>
                  <a:pt x="4522534" y="1355362"/>
                  <a:pt x="4516393" y="1361503"/>
                  <a:pt x="4508818" y="1361503"/>
                </a:cubicBezTo>
                <a:cubicBezTo>
                  <a:pt x="4501243" y="1361503"/>
                  <a:pt x="4495102" y="1355362"/>
                  <a:pt x="4495102" y="1347787"/>
                </a:cubicBezTo>
                <a:cubicBezTo>
                  <a:pt x="4495102" y="1340212"/>
                  <a:pt x="4501243" y="1334071"/>
                  <a:pt x="4508818" y="1334071"/>
                </a:cubicBezTo>
                <a:close/>
                <a:moveTo>
                  <a:pt x="1226515" y="1333737"/>
                </a:moveTo>
                <a:cubicBezTo>
                  <a:pt x="1234092" y="1333737"/>
                  <a:pt x="1240228" y="1339878"/>
                  <a:pt x="1240228" y="1347453"/>
                </a:cubicBezTo>
                <a:cubicBezTo>
                  <a:pt x="1240228" y="1355028"/>
                  <a:pt x="1234092" y="1361169"/>
                  <a:pt x="1226515" y="1361169"/>
                </a:cubicBezTo>
                <a:cubicBezTo>
                  <a:pt x="1218940" y="1361169"/>
                  <a:pt x="1212797" y="1355028"/>
                  <a:pt x="1212797" y="1347453"/>
                </a:cubicBezTo>
                <a:cubicBezTo>
                  <a:pt x="1212797" y="1339878"/>
                  <a:pt x="1218940" y="1333737"/>
                  <a:pt x="1226515" y="1333737"/>
                </a:cubicBezTo>
                <a:close/>
                <a:moveTo>
                  <a:pt x="5965151" y="1333407"/>
                </a:moveTo>
                <a:cubicBezTo>
                  <a:pt x="5972726" y="1333407"/>
                  <a:pt x="5978867" y="1339548"/>
                  <a:pt x="5978867" y="1347123"/>
                </a:cubicBezTo>
                <a:cubicBezTo>
                  <a:pt x="5978867" y="1354698"/>
                  <a:pt x="5972726" y="1360839"/>
                  <a:pt x="5965151" y="1360839"/>
                </a:cubicBezTo>
                <a:cubicBezTo>
                  <a:pt x="5957576" y="1360839"/>
                  <a:pt x="5951435" y="1354698"/>
                  <a:pt x="5951435" y="1347123"/>
                </a:cubicBezTo>
                <a:cubicBezTo>
                  <a:pt x="5951435" y="1339548"/>
                  <a:pt x="5957576" y="1333407"/>
                  <a:pt x="5965151" y="1333407"/>
                </a:cubicBezTo>
                <a:close/>
                <a:moveTo>
                  <a:pt x="7210317" y="1332747"/>
                </a:moveTo>
                <a:cubicBezTo>
                  <a:pt x="7217892" y="1332747"/>
                  <a:pt x="7224033" y="1338888"/>
                  <a:pt x="7224033" y="1346463"/>
                </a:cubicBezTo>
                <a:cubicBezTo>
                  <a:pt x="7224033" y="1354038"/>
                  <a:pt x="7217892" y="1360179"/>
                  <a:pt x="7210317" y="1360179"/>
                </a:cubicBezTo>
                <a:cubicBezTo>
                  <a:pt x="7202742" y="1360179"/>
                  <a:pt x="7196601" y="1354038"/>
                  <a:pt x="7196601" y="1346463"/>
                </a:cubicBezTo>
                <a:cubicBezTo>
                  <a:pt x="7196601" y="1338888"/>
                  <a:pt x="7202742" y="1332747"/>
                  <a:pt x="7210317" y="1332747"/>
                </a:cubicBezTo>
                <a:close/>
                <a:moveTo>
                  <a:pt x="2596468" y="1332747"/>
                </a:moveTo>
                <a:cubicBezTo>
                  <a:pt x="2604042" y="1332747"/>
                  <a:pt x="2610184" y="1338888"/>
                  <a:pt x="2610184" y="1346463"/>
                </a:cubicBezTo>
                <a:cubicBezTo>
                  <a:pt x="2610184" y="1354038"/>
                  <a:pt x="2604042" y="1360179"/>
                  <a:pt x="2596468" y="1360179"/>
                </a:cubicBezTo>
                <a:cubicBezTo>
                  <a:pt x="2588894" y="1360179"/>
                  <a:pt x="2582752" y="1354038"/>
                  <a:pt x="2582752" y="1346463"/>
                </a:cubicBezTo>
                <a:cubicBezTo>
                  <a:pt x="2582752" y="1338888"/>
                  <a:pt x="2588894" y="1332747"/>
                  <a:pt x="2596468" y="1332747"/>
                </a:cubicBezTo>
                <a:close/>
                <a:moveTo>
                  <a:pt x="1119940" y="1332747"/>
                </a:moveTo>
                <a:cubicBezTo>
                  <a:pt x="1127513" y="1332747"/>
                  <a:pt x="1133655" y="1338888"/>
                  <a:pt x="1133655" y="1346463"/>
                </a:cubicBezTo>
                <a:cubicBezTo>
                  <a:pt x="1133655" y="1354038"/>
                  <a:pt x="1127513" y="1360179"/>
                  <a:pt x="1119940" y="1360179"/>
                </a:cubicBezTo>
                <a:cubicBezTo>
                  <a:pt x="1112364" y="1360179"/>
                  <a:pt x="1106223" y="1354038"/>
                  <a:pt x="1106223" y="1346463"/>
                </a:cubicBezTo>
                <a:cubicBezTo>
                  <a:pt x="1106223" y="1338888"/>
                  <a:pt x="1112364" y="1332747"/>
                  <a:pt x="1119940" y="1332747"/>
                </a:cubicBezTo>
                <a:close/>
                <a:moveTo>
                  <a:pt x="1013363" y="1332083"/>
                </a:moveTo>
                <a:cubicBezTo>
                  <a:pt x="1020937" y="1332083"/>
                  <a:pt x="1027077" y="1338224"/>
                  <a:pt x="1027077" y="1345799"/>
                </a:cubicBezTo>
                <a:cubicBezTo>
                  <a:pt x="1027077" y="1353374"/>
                  <a:pt x="1020937" y="1359515"/>
                  <a:pt x="1013363" y="1359515"/>
                </a:cubicBezTo>
                <a:cubicBezTo>
                  <a:pt x="1005787" y="1359515"/>
                  <a:pt x="999645" y="1353374"/>
                  <a:pt x="999645" y="1345799"/>
                </a:cubicBezTo>
                <a:cubicBezTo>
                  <a:pt x="999645" y="1338224"/>
                  <a:pt x="1005787" y="1332083"/>
                  <a:pt x="1013363" y="1332083"/>
                </a:cubicBezTo>
                <a:close/>
                <a:moveTo>
                  <a:pt x="7266583" y="1331423"/>
                </a:moveTo>
                <a:cubicBezTo>
                  <a:pt x="7274158" y="1331423"/>
                  <a:pt x="7280299" y="1337564"/>
                  <a:pt x="7280299" y="1345139"/>
                </a:cubicBezTo>
                <a:cubicBezTo>
                  <a:pt x="7280299" y="1352714"/>
                  <a:pt x="7274158" y="1358855"/>
                  <a:pt x="7266583" y="1358855"/>
                </a:cubicBezTo>
                <a:cubicBezTo>
                  <a:pt x="7259008" y="1358855"/>
                  <a:pt x="7252867" y="1352714"/>
                  <a:pt x="7252867" y="1345139"/>
                </a:cubicBezTo>
                <a:cubicBezTo>
                  <a:pt x="7252867" y="1337564"/>
                  <a:pt x="7259008" y="1331423"/>
                  <a:pt x="7266583" y="1331423"/>
                </a:cubicBezTo>
                <a:close/>
                <a:moveTo>
                  <a:pt x="907426" y="1331423"/>
                </a:moveTo>
                <a:cubicBezTo>
                  <a:pt x="915005" y="1331423"/>
                  <a:pt x="921146" y="1337564"/>
                  <a:pt x="921146" y="1345139"/>
                </a:cubicBezTo>
                <a:cubicBezTo>
                  <a:pt x="921146" y="1352714"/>
                  <a:pt x="915005" y="1358855"/>
                  <a:pt x="907426" y="1358855"/>
                </a:cubicBezTo>
                <a:cubicBezTo>
                  <a:pt x="899854" y="1358855"/>
                  <a:pt x="893716" y="1352714"/>
                  <a:pt x="893716" y="1345139"/>
                </a:cubicBezTo>
                <a:cubicBezTo>
                  <a:pt x="893716" y="1337564"/>
                  <a:pt x="899854" y="1331423"/>
                  <a:pt x="907426" y="1331423"/>
                </a:cubicBezTo>
                <a:close/>
                <a:moveTo>
                  <a:pt x="6372924" y="1330429"/>
                </a:moveTo>
                <a:cubicBezTo>
                  <a:pt x="6380499" y="1330429"/>
                  <a:pt x="6386640" y="1336570"/>
                  <a:pt x="6386640" y="1344145"/>
                </a:cubicBezTo>
                <a:cubicBezTo>
                  <a:pt x="6386640" y="1351720"/>
                  <a:pt x="6380499" y="1357861"/>
                  <a:pt x="6372924" y="1357861"/>
                </a:cubicBezTo>
                <a:cubicBezTo>
                  <a:pt x="6365349" y="1357861"/>
                  <a:pt x="6359208" y="1351720"/>
                  <a:pt x="6359208" y="1344145"/>
                </a:cubicBezTo>
                <a:cubicBezTo>
                  <a:pt x="6359208" y="1336570"/>
                  <a:pt x="6365349" y="1330429"/>
                  <a:pt x="6372924" y="1330429"/>
                </a:cubicBezTo>
                <a:close/>
                <a:moveTo>
                  <a:pt x="7322188" y="1329769"/>
                </a:moveTo>
                <a:cubicBezTo>
                  <a:pt x="7329763" y="1329769"/>
                  <a:pt x="7335904" y="1335910"/>
                  <a:pt x="7335904" y="1343485"/>
                </a:cubicBezTo>
                <a:cubicBezTo>
                  <a:pt x="7335904" y="1351060"/>
                  <a:pt x="7329763" y="1357201"/>
                  <a:pt x="7322188" y="1357201"/>
                </a:cubicBezTo>
                <a:cubicBezTo>
                  <a:pt x="7314613" y="1357201"/>
                  <a:pt x="7308472" y="1351060"/>
                  <a:pt x="7308472" y="1343485"/>
                </a:cubicBezTo>
                <a:cubicBezTo>
                  <a:pt x="7308472" y="1335910"/>
                  <a:pt x="7314613" y="1329769"/>
                  <a:pt x="7322188" y="1329769"/>
                </a:cubicBezTo>
                <a:close/>
                <a:moveTo>
                  <a:pt x="2484591" y="1329769"/>
                </a:moveTo>
                <a:cubicBezTo>
                  <a:pt x="2492171" y="1329769"/>
                  <a:pt x="2498311" y="1335910"/>
                  <a:pt x="2498311" y="1343485"/>
                </a:cubicBezTo>
                <a:cubicBezTo>
                  <a:pt x="2498311" y="1351060"/>
                  <a:pt x="2492171" y="1357201"/>
                  <a:pt x="2484591" y="1357201"/>
                </a:cubicBezTo>
                <a:cubicBezTo>
                  <a:pt x="2477015" y="1357201"/>
                  <a:pt x="2470875" y="1351060"/>
                  <a:pt x="2470875" y="1343485"/>
                </a:cubicBezTo>
                <a:cubicBezTo>
                  <a:pt x="2470875" y="1335910"/>
                  <a:pt x="2477015" y="1329769"/>
                  <a:pt x="2484591" y="1329769"/>
                </a:cubicBezTo>
                <a:close/>
                <a:moveTo>
                  <a:pt x="589671" y="1329435"/>
                </a:moveTo>
                <a:cubicBezTo>
                  <a:pt x="597248" y="1329435"/>
                  <a:pt x="603388" y="1335576"/>
                  <a:pt x="603388" y="1343151"/>
                </a:cubicBezTo>
                <a:cubicBezTo>
                  <a:pt x="603388" y="1350726"/>
                  <a:pt x="597248" y="1356867"/>
                  <a:pt x="589671" y="1356867"/>
                </a:cubicBezTo>
                <a:cubicBezTo>
                  <a:pt x="582098" y="1356867"/>
                  <a:pt x="575957" y="1350726"/>
                  <a:pt x="575957" y="1343151"/>
                </a:cubicBezTo>
                <a:cubicBezTo>
                  <a:pt x="575957" y="1335576"/>
                  <a:pt x="582098" y="1329435"/>
                  <a:pt x="589671" y="1329435"/>
                </a:cubicBezTo>
                <a:close/>
                <a:moveTo>
                  <a:pt x="484081" y="1329105"/>
                </a:moveTo>
                <a:cubicBezTo>
                  <a:pt x="491656" y="1329105"/>
                  <a:pt x="497798" y="1335246"/>
                  <a:pt x="497798" y="1342821"/>
                </a:cubicBezTo>
                <a:cubicBezTo>
                  <a:pt x="497798" y="1350396"/>
                  <a:pt x="491656" y="1356537"/>
                  <a:pt x="484081" y="1356537"/>
                </a:cubicBezTo>
                <a:cubicBezTo>
                  <a:pt x="476509" y="1356537"/>
                  <a:pt x="470365" y="1350396"/>
                  <a:pt x="470365" y="1342821"/>
                </a:cubicBezTo>
                <a:cubicBezTo>
                  <a:pt x="470365" y="1335246"/>
                  <a:pt x="476509" y="1329105"/>
                  <a:pt x="484081" y="1329105"/>
                </a:cubicBezTo>
                <a:close/>
                <a:moveTo>
                  <a:pt x="7377794" y="1328775"/>
                </a:moveTo>
                <a:cubicBezTo>
                  <a:pt x="7385369" y="1328775"/>
                  <a:pt x="7391510" y="1334916"/>
                  <a:pt x="7391510" y="1342491"/>
                </a:cubicBezTo>
                <a:cubicBezTo>
                  <a:pt x="7391510" y="1350066"/>
                  <a:pt x="7385369" y="1356207"/>
                  <a:pt x="7377794" y="1356207"/>
                </a:cubicBezTo>
                <a:cubicBezTo>
                  <a:pt x="7370219" y="1356207"/>
                  <a:pt x="7364078" y="1350066"/>
                  <a:pt x="7364078" y="1342491"/>
                </a:cubicBezTo>
                <a:cubicBezTo>
                  <a:pt x="7364078" y="1334916"/>
                  <a:pt x="7370219" y="1328775"/>
                  <a:pt x="7377794" y="1328775"/>
                </a:cubicBezTo>
                <a:close/>
                <a:moveTo>
                  <a:pt x="5063882" y="1328441"/>
                </a:moveTo>
                <a:cubicBezTo>
                  <a:pt x="5071457" y="1328441"/>
                  <a:pt x="5077598" y="1334582"/>
                  <a:pt x="5077598" y="1342157"/>
                </a:cubicBezTo>
                <a:cubicBezTo>
                  <a:pt x="5077598" y="1349732"/>
                  <a:pt x="5071457" y="1355873"/>
                  <a:pt x="5063882" y="1355873"/>
                </a:cubicBezTo>
                <a:cubicBezTo>
                  <a:pt x="5056307" y="1355873"/>
                  <a:pt x="5050166" y="1349732"/>
                  <a:pt x="5050166" y="1342157"/>
                </a:cubicBezTo>
                <a:cubicBezTo>
                  <a:pt x="5050166" y="1334582"/>
                  <a:pt x="5056307" y="1328441"/>
                  <a:pt x="5063882" y="1328441"/>
                </a:cubicBezTo>
                <a:close/>
                <a:moveTo>
                  <a:pt x="4743155" y="1328441"/>
                </a:moveTo>
                <a:cubicBezTo>
                  <a:pt x="4750730" y="1328441"/>
                  <a:pt x="4756871" y="1334582"/>
                  <a:pt x="4756871" y="1342157"/>
                </a:cubicBezTo>
                <a:cubicBezTo>
                  <a:pt x="4756871" y="1349732"/>
                  <a:pt x="4750730" y="1355873"/>
                  <a:pt x="4743155" y="1355873"/>
                </a:cubicBezTo>
                <a:cubicBezTo>
                  <a:pt x="4735580" y="1355873"/>
                  <a:pt x="4729439" y="1349732"/>
                  <a:pt x="4729439" y="1342157"/>
                </a:cubicBezTo>
                <a:cubicBezTo>
                  <a:pt x="4729439" y="1334582"/>
                  <a:pt x="4735580" y="1328441"/>
                  <a:pt x="4743155" y="1328441"/>
                </a:cubicBezTo>
                <a:close/>
                <a:moveTo>
                  <a:pt x="378492" y="1328441"/>
                </a:moveTo>
                <a:cubicBezTo>
                  <a:pt x="386068" y="1328441"/>
                  <a:pt x="392209" y="1334582"/>
                  <a:pt x="392209" y="1342157"/>
                </a:cubicBezTo>
                <a:cubicBezTo>
                  <a:pt x="392209" y="1349732"/>
                  <a:pt x="386068" y="1355873"/>
                  <a:pt x="378492" y="1355873"/>
                </a:cubicBezTo>
                <a:cubicBezTo>
                  <a:pt x="370915" y="1355873"/>
                  <a:pt x="364775" y="1349732"/>
                  <a:pt x="364775" y="1342157"/>
                </a:cubicBezTo>
                <a:cubicBezTo>
                  <a:pt x="364775" y="1334582"/>
                  <a:pt x="370915" y="1328441"/>
                  <a:pt x="378492" y="1328441"/>
                </a:cubicBezTo>
                <a:close/>
                <a:moveTo>
                  <a:pt x="273225" y="1328111"/>
                </a:moveTo>
                <a:cubicBezTo>
                  <a:pt x="280800" y="1328111"/>
                  <a:pt x="286941" y="1334252"/>
                  <a:pt x="286941" y="1341827"/>
                </a:cubicBezTo>
                <a:cubicBezTo>
                  <a:pt x="286941" y="1349402"/>
                  <a:pt x="280800" y="1355543"/>
                  <a:pt x="273225" y="1355543"/>
                </a:cubicBezTo>
                <a:cubicBezTo>
                  <a:pt x="265649" y="1355543"/>
                  <a:pt x="259510" y="1349402"/>
                  <a:pt x="259510" y="1341827"/>
                </a:cubicBezTo>
                <a:cubicBezTo>
                  <a:pt x="259510" y="1334252"/>
                  <a:pt x="265649" y="1328111"/>
                  <a:pt x="273225" y="1328111"/>
                </a:cubicBezTo>
                <a:close/>
                <a:moveTo>
                  <a:pt x="7433399" y="1327451"/>
                </a:moveTo>
                <a:cubicBezTo>
                  <a:pt x="7440974" y="1327451"/>
                  <a:pt x="7447115" y="1333592"/>
                  <a:pt x="7447115" y="1341167"/>
                </a:cubicBezTo>
                <a:cubicBezTo>
                  <a:pt x="7447115" y="1348742"/>
                  <a:pt x="7440974" y="1354883"/>
                  <a:pt x="7433399" y="1354883"/>
                </a:cubicBezTo>
                <a:cubicBezTo>
                  <a:pt x="7425824" y="1354883"/>
                  <a:pt x="7419683" y="1348742"/>
                  <a:pt x="7419683" y="1341167"/>
                </a:cubicBezTo>
                <a:cubicBezTo>
                  <a:pt x="7419683" y="1333592"/>
                  <a:pt x="7425824" y="1327451"/>
                  <a:pt x="7433399" y="1327451"/>
                </a:cubicBezTo>
                <a:close/>
                <a:moveTo>
                  <a:pt x="167964" y="1327451"/>
                </a:moveTo>
                <a:cubicBezTo>
                  <a:pt x="175538" y="1327451"/>
                  <a:pt x="181680" y="1333592"/>
                  <a:pt x="181680" y="1341167"/>
                </a:cubicBezTo>
                <a:cubicBezTo>
                  <a:pt x="181680" y="1348742"/>
                  <a:pt x="175538" y="1354883"/>
                  <a:pt x="167964" y="1354883"/>
                </a:cubicBezTo>
                <a:cubicBezTo>
                  <a:pt x="160388" y="1354883"/>
                  <a:pt x="154248" y="1348742"/>
                  <a:pt x="154248" y="1341167"/>
                </a:cubicBezTo>
                <a:cubicBezTo>
                  <a:pt x="154248" y="1333592"/>
                  <a:pt x="160388" y="1327451"/>
                  <a:pt x="167964" y="1327451"/>
                </a:cubicBezTo>
                <a:close/>
                <a:moveTo>
                  <a:pt x="63036" y="1327117"/>
                </a:moveTo>
                <a:cubicBezTo>
                  <a:pt x="70611" y="1327117"/>
                  <a:pt x="76751" y="1333258"/>
                  <a:pt x="76751" y="1340833"/>
                </a:cubicBezTo>
                <a:cubicBezTo>
                  <a:pt x="76751" y="1348408"/>
                  <a:pt x="70611" y="1354549"/>
                  <a:pt x="63036" y="1354549"/>
                </a:cubicBezTo>
                <a:cubicBezTo>
                  <a:pt x="55461" y="1354549"/>
                  <a:pt x="49320" y="1348408"/>
                  <a:pt x="49320" y="1340833"/>
                </a:cubicBezTo>
                <a:cubicBezTo>
                  <a:pt x="49320" y="1333258"/>
                  <a:pt x="55461" y="1327117"/>
                  <a:pt x="63036" y="1327117"/>
                </a:cubicBezTo>
                <a:close/>
                <a:moveTo>
                  <a:pt x="6433495" y="1326457"/>
                </a:moveTo>
                <a:cubicBezTo>
                  <a:pt x="6441070" y="1326457"/>
                  <a:pt x="6447211" y="1332598"/>
                  <a:pt x="6447211" y="1340173"/>
                </a:cubicBezTo>
                <a:cubicBezTo>
                  <a:pt x="6447211" y="1347748"/>
                  <a:pt x="6441070" y="1353889"/>
                  <a:pt x="6433495" y="1353889"/>
                </a:cubicBezTo>
                <a:cubicBezTo>
                  <a:pt x="6425920" y="1353889"/>
                  <a:pt x="6419779" y="1347748"/>
                  <a:pt x="6419779" y="1340173"/>
                </a:cubicBezTo>
                <a:cubicBezTo>
                  <a:pt x="6419779" y="1332598"/>
                  <a:pt x="6425920" y="1326457"/>
                  <a:pt x="6433495" y="1326457"/>
                </a:cubicBezTo>
                <a:close/>
                <a:moveTo>
                  <a:pt x="5276042" y="1326457"/>
                </a:moveTo>
                <a:cubicBezTo>
                  <a:pt x="5283617" y="1326457"/>
                  <a:pt x="5289758" y="1332598"/>
                  <a:pt x="5289758" y="1340173"/>
                </a:cubicBezTo>
                <a:cubicBezTo>
                  <a:pt x="5289758" y="1347748"/>
                  <a:pt x="5283617" y="1353889"/>
                  <a:pt x="5276042" y="1353889"/>
                </a:cubicBezTo>
                <a:cubicBezTo>
                  <a:pt x="5268467" y="1353889"/>
                  <a:pt x="5262326" y="1347748"/>
                  <a:pt x="5262326" y="1340173"/>
                </a:cubicBezTo>
                <a:cubicBezTo>
                  <a:pt x="5262326" y="1332598"/>
                  <a:pt x="5268467" y="1326457"/>
                  <a:pt x="5276042" y="1326457"/>
                </a:cubicBezTo>
                <a:close/>
                <a:moveTo>
                  <a:pt x="7488991" y="1326127"/>
                </a:moveTo>
                <a:cubicBezTo>
                  <a:pt x="7496566" y="1326127"/>
                  <a:pt x="7502707" y="1332268"/>
                  <a:pt x="7502707" y="1339843"/>
                </a:cubicBezTo>
                <a:cubicBezTo>
                  <a:pt x="7502707" y="1347418"/>
                  <a:pt x="7496566" y="1353559"/>
                  <a:pt x="7488991" y="1353559"/>
                </a:cubicBezTo>
                <a:cubicBezTo>
                  <a:pt x="7481416" y="1353559"/>
                  <a:pt x="7475275" y="1347418"/>
                  <a:pt x="7475275" y="1339843"/>
                </a:cubicBezTo>
                <a:cubicBezTo>
                  <a:pt x="7475275" y="1332268"/>
                  <a:pt x="7481416" y="1326127"/>
                  <a:pt x="7488991" y="1326127"/>
                </a:cubicBezTo>
                <a:close/>
                <a:moveTo>
                  <a:pt x="7543950" y="1325133"/>
                </a:moveTo>
                <a:cubicBezTo>
                  <a:pt x="7551525" y="1325133"/>
                  <a:pt x="7557666" y="1331274"/>
                  <a:pt x="7557666" y="1338849"/>
                </a:cubicBezTo>
                <a:cubicBezTo>
                  <a:pt x="7557666" y="1346424"/>
                  <a:pt x="7551525" y="1352565"/>
                  <a:pt x="7543950" y="1352565"/>
                </a:cubicBezTo>
                <a:cubicBezTo>
                  <a:pt x="7536375" y="1352565"/>
                  <a:pt x="7530234" y="1346424"/>
                  <a:pt x="7530234" y="1338849"/>
                </a:cubicBezTo>
                <a:cubicBezTo>
                  <a:pt x="7530234" y="1331274"/>
                  <a:pt x="7536375" y="1325133"/>
                  <a:pt x="7543950" y="1325133"/>
                </a:cubicBezTo>
                <a:close/>
                <a:moveTo>
                  <a:pt x="6030024" y="1325133"/>
                </a:moveTo>
                <a:cubicBezTo>
                  <a:pt x="6037599" y="1325133"/>
                  <a:pt x="6043740" y="1331274"/>
                  <a:pt x="6043740" y="1338849"/>
                </a:cubicBezTo>
                <a:cubicBezTo>
                  <a:pt x="6043740" y="1346424"/>
                  <a:pt x="6037599" y="1352565"/>
                  <a:pt x="6030024" y="1352565"/>
                </a:cubicBezTo>
                <a:cubicBezTo>
                  <a:pt x="6022449" y="1352565"/>
                  <a:pt x="6016308" y="1346424"/>
                  <a:pt x="6016308" y="1338849"/>
                </a:cubicBezTo>
                <a:cubicBezTo>
                  <a:pt x="6016308" y="1331274"/>
                  <a:pt x="6022449" y="1325133"/>
                  <a:pt x="6030024" y="1325133"/>
                </a:cubicBezTo>
                <a:close/>
                <a:moveTo>
                  <a:pt x="7599222" y="1324139"/>
                </a:moveTo>
                <a:cubicBezTo>
                  <a:pt x="7606797" y="1324139"/>
                  <a:pt x="7612938" y="1330280"/>
                  <a:pt x="7612938" y="1337855"/>
                </a:cubicBezTo>
                <a:cubicBezTo>
                  <a:pt x="7612938" y="1345430"/>
                  <a:pt x="7606797" y="1351571"/>
                  <a:pt x="7599222" y="1351571"/>
                </a:cubicBezTo>
                <a:cubicBezTo>
                  <a:pt x="7591647" y="1351571"/>
                  <a:pt x="7585506" y="1345430"/>
                  <a:pt x="7585506" y="1337855"/>
                </a:cubicBezTo>
                <a:cubicBezTo>
                  <a:pt x="7585506" y="1330280"/>
                  <a:pt x="7591647" y="1324139"/>
                  <a:pt x="7599222" y="1324139"/>
                </a:cubicBezTo>
                <a:close/>
                <a:moveTo>
                  <a:pt x="7654167" y="1323146"/>
                </a:moveTo>
                <a:cubicBezTo>
                  <a:pt x="7661742" y="1323146"/>
                  <a:pt x="7667883" y="1329287"/>
                  <a:pt x="7667883" y="1336862"/>
                </a:cubicBezTo>
                <a:cubicBezTo>
                  <a:pt x="7667883" y="1344437"/>
                  <a:pt x="7661742" y="1350578"/>
                  <a:pt x="7654167" y="1350578"/>
                </a:cubicBezTo>
                <a:cubicBezTo>
                  <a:pt x="7646592" y="1350578"/>
                  <a:pt x="7640451" y="1344437"/>
                  <a:pt x="7640451" y="1336862"/>
                </a:cubicBezTo>
                <a:cubicBezTo>
                  <a:pt x="7640451" y="1329287"/>
                  <a:pt x="7646592" y="1323146"/>
                  <a:pt x="7654167" y="1323146"/>
                </a:cubicBezTo>
                <a:close/>
                <a:moveTo>
                  <a:pt x="5797344" y="1322816"/>
                </a:moveTo>
                <a:cubicBezTo>
                  <a:pt x="5804919" y="1322816"/>
                  <a:pt x="5811060" y="1328957"/>
                  <a:pt x="5811060" y="1336532"/>
                </a:cubicBezTo>
                <a:cubicBezTo>
                  <a:pt x="5811060" y="1344107"/>
                  <a:pt x="5804919" y="1350248"/>
                  <a:pt x="5797344" y="1350248"/>
                </a:cubicBezTo>
                <a:cubicBezTo>
                  <a:pt x="5789769" y="1350248"/>
                  <a:pt x="5783628" y="1344107"/>
                  <a:pt x="5783628" y="1336532"/>
                </a:cubicBezTo>
                <a:cubicBezTo>
                  <a:pt x="5783628" y="1328957"/>
                  <a:pt x="5789769" y="1322816"/>
                  <a:pt x="5797344" y="1322816"/>
                </a:cubicBezTo>
                <a:close/>
                <a:moveTo>
                  <a:pt x="5018204" y="1322816"/>
                </a:moveTo>
                <a:cubicBezTo>
                  <a:pt x="5025779" y="1322816"/>
                  <a:pt x="5031920" y="1328957"/>
                  <a:pt x="5031920" y="1336532"/>
                </a:cubicBezTo>
                <a:cubicBezTo>
                  <a:pt x="5031920" y="1344107"/>
                  <a:pt x="5025779" y="1350248"/>
                  <a:pt x="5018204" y="1350248"/>
                </a:cubicBezTo>
                <a:cubicBezTo>
                  <a:pt x="5010629" y="1350248"/>
                  <a:pt x="5004488" y="1344107"/>
                  <a:pt x="5004488" y="1336532"/>
                </a:cubicBezTo>
                <a:cubicBezTo>
                  <a:pt x="5004488" y="1328957"/>
                  <a:pt x="5010629" y="1322816"/>
                  <a:pt x="5018204" y="1322816"/>
                </a:cubicBezTo>
                <a:close/>
                <a:moveTo>
                  <a:pt x="4788833" y="1322816"/>
                </a:moveTo>
                <a:cubicBezTo>
                  <a:pt x="4796408" y="1322816"/>
                  <a:pt x="4802549" y="1328957"/>
                  <a:pt x="4802549" y="1336532"/>
                </a:cubicBezTo>
                <a:cubicBezTo>
                  <a:pt x="4802549" y="1344107"/>
                  <a:pt x="4796408" y="1350248"/>
                  <a:pt x="4788833" y="1350248"/>
                </a:cubicBezTo>
                <a:cubicBezTo>
                  <a:pt x="4781258" y="1350248"/>
                  <a:pt x="4775117" y="1344107"/>
                  <a:pt x="4775117" y="1336532"/>
                </a:cubicBezTo>
                <a:cubicBezTo>
                  <a:pt x="4775117" y="1328957"/>
                  <a:pt x="4781258" y="1322816"/>
                  <a:pt x="4788833" y="1322816"/>
                </a:cubicBezTo>
                <a:close/>
                <a:moveTo>
                  <a:pt x="6493733" y="1322485"/>
                </a:moveTo>
                <a:cubicBezTo>
                  <a:pt x="6501308" y="1322485"/>
                  <a:pt x="6507449" y="1328626"/>
                  <a:pt x="6507449" y="1336201"/>
                </a:cubicBezTo>
                <a:cubicBezTo>
                  <a:pt x="6507449" y="1343776"/>
                  <a:pt x="6501308" y="1349917"/>
                  <a:pt x="6493733" y="1349917"/>
                </a:cubicBezTo>
                <a:cubicBezTo>
                  <a:pt x="6486158" y="1349917"/>
                  <a:pt x="6480017" y="1343776"/>
                  <a:pt x="6480017" y="1336201"/>
                </a:cubicBezTo>
                <a:cubicBezTo>
                  <a:pt x="6480017" y="1328626"/>
                  <a:pt x="6486158" y="1322485"/>
                  <a:pt x="6493733" y="1322485"/>
                </a:cubicBezTo>
                <a:close/>
                <a:moveTo>
                  <a:pt x="5621590" y="1322485"/>
                </a:moveTo>
                <a:cubicBezTo>
                  <a:pt x="5629165" y="1322485"/>
                  <a:pt x="5635306" y="1328626"/>
                  <a:pt x="5635306" y="1336201"/>
                </a:cubicBezTo>
                <a:cubicBezTo>
                  <a:pt x="5635306" y="1343776"/>
                  <a:pt x="5629165" y="1349917"/>
                  <a:pt x="5621590" y="1349917"/>
                </a:cubicBezTo>
                <a:cubicBezTo>
                  <a:pt x="5614015" y="1349917"/>
                  <a:pt x="5607874" y="1343776"/>
                  <a:pt x="5607874" y="1336201"/>
                </a:cubicBezTo>
                <a:cubicBezTo>
                  <a:pt x="5607874" y="1328626"/>
                  <a:pt x="5614015" y="1322485"/>
                  <a:pt x="5621590" y="1322485"/>
                </a:cubicBezTo>
                <a:close/>
                <a:moveTo>
                  <a:pt x="7709112" y="1322155"/>
                </a:moveTo>
                <a:cubicBezTo>
                  <a:pt x="7716687" y="1322155"/>
                  <a:pt x="7722828" y="1328296"/>
                  <a:pt x="7722828" y="1335871"/>
                </a:cubicBezTo>
                <a:cubicBezTo>
                  <a:pt x="7722828" y="1343446"/>
                  <a:pt x="7716687" y="1349587"/>
                  <a:pt x="7709112" y="1349587"/>
                </a:cubicBezTo>
                <a:cubicBezTo>
                  <a:pt x="7701537" y="1349587"/>
                  <a:pt x="7695396" y="1343446"/>
                  <a:pt x="7695396" y="1335871"/>
                </a:cubicBezTo>
                <a:cubicBezTo>
                  <a:pt x="7695396" y="1328296"/>
                  <a:pt x="7701537" y="1322155"/>
                  <a:pt x="7709112" y="1322155"/>
                </a:cubicBezTo>
                <a:close/>
                <a:moveTo>
                  <a:pt x="2890712" y="1321492"/>
                </a:moveTo>
                <a:cubicBezTo>
                  <a:pt x="2898290" y="1321492"/>
                  <a:pt x="2904431" y="1327633"/>
                  <a:pt x="2904431" y="1335208"/>
                </a:cubicBezTo>
                <a:cubicBezTo>
                  <a:pt x="2904431" y="1342783"/>
                  <a:pt x="2898290" y="1348924"/>
                  <a:pt x="2890712" y="1348924"/>
                </a:cubicBezTo>
                <a:cubicBezTo>
                  <a:pt x="2883138" y="1348924"/>
                  <a:pt x="2876999" y="1342783"/>
                  <a:pt x="2876999" y="1335208"/>
                </a:cubicBezTo>
                <a:cubicBezTo>
                  <a:pt x="2876999" y="1327633"/>
                  <a:pt x="2883138" y="1321492"/>
                  <a:pt x="2890712" y="1321492"/>
                </a:cubicBezTo>
                <a:close/>
                <a:moveTo>
                  <a:pt x="7763724" y="1321162"/>
                </a:moveTo>
                <a:cubicBezTo>
                  <a:pt x="7771299" y="1321162"/>
                  <a:pt x="7777440" y="1327303"/>
                  <a:pt x="7777440" y="1334878"/>
                </a:cubicBezTo>
                <a:cubicBezTo>
                  <a:pt x="7777440" y="1342453"/>
                  <a:pt x="7771299" y="1348594"/>
                  <a:pt x="7763724" y="1348594"/>
                </a:cubicBezTo>
                <a:cubicBezTo>
                  <a:pt x="7756149" y="1348594"/>
                  <a:pt x="7750008" y="1342453"/>
                  <a:pt x="7750008" y="1334878"/>
                </a:cubicBezTo>
                <a:cubicBezTo>
                  <a:pt x="7750008" y="1327303"/>
                  <a:pt x="7756149" y="1321162"/>
                  <a:pt x="7763724" y="1321162"/>
                </a:cubicBezTo>
                <a:close/>
                <a:moveTo>
                  <a:pt x="2043056" y="1321162"/>
                </a:moveTo>
                <a:cubicBezTo>
                  <a:pt x="2050632" y="1321162"/>
                  <a:pt x="2056775" y="1327303"/>
                  <a:pt x="2056775" y="1334878"/>
                </a:cubicBezTo>
                <a:cubicBezTo>
                  <a:pt x="2056775" y="1342453"/>
                  <a:pt x="2050632" y="1348594"/>
                  <a:pt x="2043056" y="1348594"/>
                </a:cubicBezTo>
                <a:cubicBezTo>
                  <a:pt x="2035483" y="1348594"/>
                  <a:pt x="2029339" y="1342453"/>
                  <a:pt x="2029339" y="1334878"/>
                </a:cubicBezTo>
                <a:cubicBezTo>
                  <a:pt x="2029339" y="1327303"/>
                  <a:pt x="2035483" y="1321162"/>
                  <a:pt x="2043056" y="1321162"/>
                </a:cubicBezTo>
                <a:close/>
                <a:moveTo>
                  <a:pt x="7818335" y="1320168"/>
                </a:moveTo>
                <a:cubicBezTo>
                  <a:pt x="7825910" y="1320168"/>
                  <a:pt x="7832051" y="1326309"/>
                  <a:pt x="7832051" y="1333884"/>
                </a:cubicBezTo>
                <a:cubicBezTo>
                  <a:pt x="7832051" y="1341459"/>
                  <a:pt x="7825910" y="1347600"/>
                  <a:pt x="7818335" y="1347600"/>
                </a:cubicBezTo>
                <a:cubicBezTo>
                  <a:pt x="7810760" y="1347600"/>
                  <a:pt x="7804619" y="1341459"/>
                  <a:pt x="7804619" y="1333884"/>
                </a:cubicBezTo>
                <a:cubicBezTo>
                  <a:pt x="7804619" y="1326309"/>
                  <a:pt x="7810760" y="1320168"/>
                  <a:pt x="7818335" y="1320168"/>
                </a:cubicBezTo>
                <a:close/>
                <a:moveTo>
                  <a:pt x="7872947" y="1319507"/>
                </a:moveTo>
                <a:cubicBezTo>
                  <a:pt x="7880522" y="1319507"/>
                  <a:pt x="7886663" y="1325648"/>
                  <a:pt x="7886663" y="1333223"/>
                </a:cubicBezTo>
                <a:cubicBezTo>
                  <a:pt x="7886663" y="1340798"/>
                  <a:pt x="7880522" y="1346939"/>
                  <a:pt x="7872947" y="1346939"/>
                </a:cubicBezTo>
                <a:cubicBezTo>
                  <a:pt x="7865372" y="1346939"/>
                  <a:pt x="7859231" y="1340798"/>
                  <a:pt x="7859231" y="1333223"/>
                </a:cubicBezTo>
                <a:cubicBezTo>
                  <a:pt x="7859231" y="1325648"/>
                  <a:pt x="7865372" y="1319507"/>
                  <a:pt x="7872947" y="1319507"/>
                </a:cubicBezTo>
                <a:close/>
                <a:moveTo>
                  <a:pt x="4552508" y="1319507"/>
                </a:moveTo>
                <a:cubicBezTo>
                  <a:pt x="4560083" y="1319507"/>
                  <a:pt x="4566224" y="1325648"/>
                  <a:pt x="4566224" y="1333223"/>
                </a:cubicBezTo>
                <a:cubicBezTo>
                  <a:pt x="4566224" y="1340798"/>
                  <a:pt x="4560083" y="1346939"/>
                  <a:pt x="4552508" y="1346939"/>
                </a:cubicBezTo>
                <a:cubicBezTo>
                  <a:pt x="4544933" y="1346939"/>
                  <a:pt x="4538792" y="1340798"/>
                  <a:pt x="4538792" y="1333223"/>
                </a:cubicBezTo>
                <a:cubicBezTo>
                  <a:pt x="4538792" y="1325648"/>
                  <a:pt x="4544933" y="1319507"/>
                  <a:pt x="4552508" y="1319507"/>
                </a:cubicBezTo>
                <a:close/>
                <a:moveTo>
                  <a:pt x="1934164" y="1319507"/>
                </a:moveTo>
                <a:cubicBezTo>
                  <a:pt x="1941743" y="1319507"/>
                  <a:pt x="1947873" y="1325648"/>
                  <a:pt x="1947873" y="1333223"/>
                </a:cubicBezTo>
                <a:cubicBezTo>
                  <a:pt x="1947873" y="1340798"/>
                  <a:pt x="1941743" y="1346939"/>
                  <a:pt x="1934164" y="1346939"/>
                </a:cubicBezTo>
                <a:cubicBezTo>
                  <a:pt x="1926589" y="1346939"/>
                  <a:pt x="1920454" y="1340798"/>
                  <a:pt x="1920454" y="1333223"/>
                </a:cubicBezTo>
                <a:cubicBezTo>
                  <a:pt x="1920454" y="1325648"/>
                  <a:pt x="1926589" y="1319507"/>
                  <a:pt x="1934164" y="1319507"/>
                </a:cubicBezTo>
                <a:close/>
                <a:moveTo>
                  <a:pt x="4972197" y="1319177"/>
                </a:moveTo>
                <a:cubicBezTo>
                  <a:pt x="4979772" y="1319177"/>
                  <a:pt x="4985913" y="1325318"/>
                  <a:pt x="4985913" y="1332893"/>
                </a:cubicBezTo>
                <a:cubicBezTo>
                  <a:pt x="4985913" y="1340468"/>
                  <a:pt x="4979772" y="1346609"/>
                  <a:pt x="4972197" y="1346609"/>
                </a:cubicBezTo>
                <a:cubicBezTo>
                  <a:pt x="4964622" y="1346609"/>
                  <a:pt x="4958481" y="1340468"/>
                  <a:pt x="4958481" y="1332893"/>
                </a:cubicBezTo>
                <a:cubicBezTo>
                  <a:pt x="4958481" y="1325318"/>
                  <a:pt x="4964622" y="1319177"/>
                  <a:pt x="4972197" y="1319177"/>
                </a:cubicBezTo>
                <a:close/>
                <a:moveTo>
                  <a:pt x="4834507" y="1319177"/>
                </a:moveTo>
                <a:cubicBezTo>
                  <a:pt x="4842082" y="1319177"/>
                  <a:pt x="4848223" y="1325318"/>
                  <a:pt x="4848223" y="1332893"/>
                </a:cubicBezTo>
                <a:cubicBezTo>
                  <a:pt x="4848223" y="1340468"/>
                  <a:pt x="4842082" y="1346609"/>
                  <a:pt x="4834507" y="1346609"/>
                </a:cubicBezTo>
                <a:cubicBezTo>
                  <a:pt x="4826932" y="1346609"/>
                  <a:pt x="4820791" y="1340468"/>
                  <a:pt x="4820791" y="1332893"/>
                </a:cubicBezTo>
                <a:cubicBezTo>
                  <a:pt x="4820791" y="1325318"/>
                  <a:pt x="4826932" y="1319177"/>
                  <a:pt x="4834507" y="1319177"/>
                </a:cubicBezTo>
                <a:close/>
                <a:moveTo>
                  <a:pt x="7927228" y="1318844"/>
                </a:moveTo>
                <a:cubicBezTo>
                  <a:pt x="7934803" y="1318844"/>
                  <a:pt x="7940944" y="1324985"/>
                  <a:pt x="7940944" y="1332560"/>
                </a:cubicBezTo>
                <a:cubicBezTo>
                  <a:pt x="7940944" y="1340135"/>
                  <a:pt x="7934803" y="1346276"/>
                  <a:pt x="7927228" y="1346276"/>
                </a:cubicBezTo>
                <a:cubicBezTo>
                  <a:pt x="7919653" y="1346276"/>
                  <a:pt x="7913512" y="1340135"/>
                  <a:pt x="7913512" y="1332560"/>
                </a:cubicBezTo>
                <a:cubicBezTo>
                  <a:pt x="7913512" y="1324985"/>
                  <a:pt x="7919653" y="1318844"/>
                  <a:pt x="7927228" y="1318844"/>
                </a:cubicBezTo>
                <a:close/>
                <a:moveTo>
                  <a:pt x="6553643" y="1318844"/>
                </a:moveTo>
                <a:cubicBezTo>
                  <a:pt x="6561218" y="1318844"/>
                  <a:pt x="6567359" y="1324985"/>
                  <a:pt x="6567359" y="1332560"/>
                </a:cubicBezTo>
                <a:cubicBezTo>
                  <a:pt x="6567359" y="1340135"/>
                  <a:pt x="6561218" y="1346276"/>
                  <a:pt x="6553643" y="1346276"/>
                </a:cubicBezTo>
                <a:cubicBezTo>
                  <a:pt x="6546068" y="1346276"/>
                  <a:pt x="6539927" y="1340135"/>
                  <a:pt x="6539927" y="1332560"/>
                </a:cubicBezTo>
                <a:cubicBezTo>
                  <a:pt x="6539927" y="1324985"/>
                  <a:pt x="6546068" y="1318844"/>
                  <a:pt x="6553643" y="1318844"/>
                </a:cubicBezTo>
                <a:close/>
                <a:moveTo>
                  <a:pt x="7981510" y="1317850"/>
                </a:moveTo>
                <a:cubicBezTo>
                  <a:pt x="7989085" y="1317850"/>
                  <a:pt x="7995226" y="1323991"/>
                  <a:pt x="7995226" y="1331566"/>
                </a:cubicBezTo>
                <a:cubicBezTo>
                  <a:pt x="7995226" y="1339141"/>
                  <a:pt x="7989085" y="1345282"/>
                  <a:pt x="7981510" y="1345282"/>
                </a:cubicBezTo>
                <a:cubicBezTo>
                  <a:pt x="7973935" y="1345282"/>
                  <a:pt x="7967794" y="1339141"/>
                  <a:pt x="7967794" y="1331566"/>
                </a:cubicBezTo>
                <a:cubicBezTo>
                  <a:pt x="7967794" y="1323991"/>
                  <a:pt x="7973935" y="1317850"/>
                  <a:pt x="7981510" y="1317850"/>
                </a:cubicBezTo>
                <a:close/>
                <a:moveTo>
                  <a:pt x="6094237" y="1317850"/>
                </a:moveTo>
                <a:cubicBezTo>
                  <a:pt x="6101812" y="1317850"/>
                  <a:pt x="6107953" y="1323991"/>
                  <a:pt x="6107953" y="1331566"/>
                </a:cubicBezTo>
                <a:cubicBezTo>
                  <a:pt x="6107953" y="1339141"/>
                  <a:pt x="6101812" y="1345282"/>
                  <a:pt x="6094237" y="1345282"/>
                </a:cubicBezTo>
                <a:cubicBezTo>
                  <a:pt x="6086662" y="1345282"/>
                  <a:pt x="6080521" y="1339141"/>
                  <a:pt x="6080521" y="1331566"/>
                </a:cubicBezTo>
                <a:cubicBezTo>
                  <a:pt x="6080521" y="1323991"/>
                  <a:pt x="6086662" y="1317850"/>
                  <a:pt x="6094237" y="1317850"/>
                </a:cubicBezTo>
                <a:close/>
                <a:moveTo>
                  <a:pt x="1825269" y="1317850"/>
                </a:moveTo>
                <a:cubicBezTo>
                  <a:pt x="1832844" y="1317850"/>
                  <a:pt x="1838984" y="1323991"/>
                  <a:pt x="1838984" y="1331566"/>
                </a:cubicBezTo>
                <a:cubicBezTo>
                  <a:pt x="1838984" y="1339141"/>
                  <a:pt x="1832844" y="1345282"/>
                  <a:pt x="1825269" y="1345282"/>
                </a:cubicBezTo>
                <a:cubicBezTo>
                  <a:pt x="1817692" y="1345282"/>
                  <a:pt x="1811552" y="1339141"/>
                  <a:pt x="1811552" y="1331566"/>
                </a:cubicBezTo>
                <a:cubicBezTo>
                  <a:pt x="1811552" y="1323991"/>
                  <a:pt x="1817692" y="1317850"/>
                  <a:pt x="1825269" y="1317850"/>
                </a:cubicBezTo>
                <a:close/>
                <a:moveTo>
                  <a:pt x="2776507" y="1317520"/>
                </a:moveTo>
                <a:cubicBezTo>
                  <a:pt x="2784080" y="1317520"/>
                  <a:pt x="2790218" y="1323661"/>
                  <a:pt x="2790218" y="1331236"/>
                </a:cubicBezTo>
                <a:cubicBezTo>
                  <a:pt x="2790218" y="1338811"/>
                  <a:pt x="2784080" y="1344952"/>
                  <a:pt x="2776507" y="1344952"/>
                </a:cubicBezTo>
                <a:cubicBezTo>
                  <a:pt x="2768938" y="1344952"/>
                  <a:pt x="2762789" y="1338811"/>
                  <a:pt x="2762789" y="1331236"/>
                </a:cubicBezTo>
                <a:cubicBezTo>
                  <a:pt x="2762789" y="1323661"/>
                  <a:pt x="2768938" y="1317520"/>
                  <a:pt x="2776507" y="1317520"/>
                </a:cubicBezTo>
                <a:close/>
                <a:moveTo>
                  <a:pt x="8035791" y="1317190"/>
                </a:moveTo>
                <a:cubicBezTo>
                  <a:pt x="8043366" y="1317190"/>
                  <a:pt x="8049507" y="1323331"/>
                  <a:pt x="8049507" y="1330906"/>
                </a:cubicBezTo>
                <a:cubicBezTo>
                  <a:pt x="8049507" y="1338481"/>
                  <a:pt x="8043366" y="1344622"/>
                  <a:pt x="8035791" y="1344622"/>
                </a:cubicBezTo>
                <a:cubicBezTo>
                  <a:pt x="8028216" y="1344622"/>
                  <a:pt x="8022075" y="1338481"/>
                  <a:pt x="8022075" y="1330906"/>
                </a:cubicBezTo>
                <a:cubicBezTo>
                  <a:pt x="8022075" y="1323331"/>
                  <a:pt x="8028216" y="1317190"/>
                  <a:pt x="8035791" y="1317190"/>
                </a:cubicBezTo>
                <a:close/>
                <a:moveTo>
                  <a:pt x="5394867" y="1317190"/>
                </a:moveTo>
                <a:cubicBezTo>
                  <a:pt x="5402442" y="1317190"/>
                  <a:pt x="5408583" y="1323331"/>
                  <a:pt x="5408583" y="1330906"/>
                </a:cubicBezTo>
                <a:cubicBezTo>
                  <a:pt x="5408583" y="1338481"/>
                  <a:pt x="5402442" y="1344622"/>
                  <a:pt x="5394867" y="1344622"/>
                </a:cubicBezTo>
                <a:cubicBezTo>
                  <a:pt x="5387292" y="1344622"/>
                  <a:pt x="5381151" y="1338481"/>
                  <a:pt x="5381151" y="1330906"/>
                </a:cubicBezTo>
                <a:cubicBezTo>
                  <a:pt x="5381151" y="1323331"/>
                  <a:pt x="5387292" y="1317190"/>
                  <a:pt x="5394867" y="1317190"/>
                </a:cubicBezTo>
                <a:close/>
                <a:moveTo>
                  <a:pt x="4926522" y="1317190"/>
                </a:moveTo>
                <a:cubicBezTo>
                  <a:pt x="4934097" y="1317190"/>
                  <a:pt x="4940238" y="1323331"/>
                  <a:pt x="4940238" y="1330906"/>
                </a:cubicBezTo>
                <a:cubicBezTo>
                  <a:pt x="4940238" y="1338481"/>
                  <a:pt x="4934097" y="1344622"/>
                  <a:pt x="4926522" y="1344622"/>
                </a:cubicBezTo>
                <a:cubicBezTo>
                  <a:pt x="4918947" y="1344622"/>
                  <a:pt x="4912806" y="1338481"/>
                  <a:pt x="4912806" y="1330906"/>
                </a:cubicBezTo>
                <a:cubicBezTo>
                  <a:pt x="4912806" y="1323331"/>
                  <a:pt x="4918947" y="1317190"/>
                  <a:pt x="4926522" y="1317190"/>
                </a:cubicBezTo>
                <a:close/>
                <a:moveTo>
                  <a:pt x="4880515" y="1317190"/>
                </a:moveTo>
                <a:cubicBezTo>
                  <a:pt x="4888090" y="1317190"/>
                  <a:pt x="4894231" y="1323331"/>
                  <a:pt x="4894231" y="1330906"/>
                </a:cubicBezTo>
                <a:cubicBezTo>
                  <a:pt x="4894231" y="1338481"/>
                  <a:pt x="4888090" y="1344622"/>
                  <a:pt x="4880515" y="1344622"/>
                </a:cubicBezTo>
                <a:cubicBezTo>
                  <a:pt x="4872940" y="1344622"/>
                  <a:pt x="4866799" y="1338481"/>
                  <a:pt x="4866799" y="1330906"/>
                </a:cubicBezTo>
                <a:cubicBezTo>
                  <a:pt x="4866799" y="1323331"/>
                  <a:pt x="4872940" y="1317190"/>
                  <a:pt x="4880515" y="1317190"/>
                </a:cubicBezTo>
                <a:close/>
                <a:moveTo>
                  <a:pt x="8089743" y="1316526"/>
                </a:moveTo>
                <a:cubicBezTo>
                  <a:pt x="8097318" y="1316526"/>
                  <a:pt x="8103459" y="1322667"/>
                  <a:pt x="8103459" y="1330242"/>
                </a:cubicBezTo>
                <a:cubicBezTo>
                  <a:pt x="8103459" y="1337817"/>
                  <a:pt x="8097318" y="1343958"/>
                  <a:pt x="8089743" y="1343958"/>
                </a:cubicBezTo>
                <a:cubicBezTo>
                  <a:pt x="8082168" y="1343958"/>
                  <a:pt x="8076027" y="1337817"/>
                  <a:pt x="8076027" y="1330242"/>
                </a:cubicBezTo>
                <a:cubicBezTo>
                  <a:pt x="8076027" y="1322667"/>
                  <a:pt x="8082168" y="1316526"/>
                  <a:pt x="8089743" y="1316526"/>
                </a:cubicBezTo>
                <a:close/>
                <a:moveTo>
                  <a:pt x="1717034" y="1316526"/>
                </a:moveTo>
                <a:cubicBezTo>
                  <a:pt x="1724603" y="1316526"/>
                  <a:pt x="1730753" y="1322667"/>
                  <a:pt x="1730753" y="1330242"/>
                </a:cubicBezTo>
                <a:cubicBezTo>
                  <a:pt x="1730753" y="1337817"/>
                  <a:pt x="1724603" y="1343958"/>
                  <a:pt x="1717034" y="1343958"/>
                </a:cubicBezTo>
                <a:cubicBezTo>
                  <a:pt x="1709462" y="1343958"/>
                  <a:pt x="1703319" y="1337817"/>
                  <a:pt x="1703319" y="1330242"/>
                </a:cubicBezTo>
                <a:cubicBezTo>
                  <a:pt x="1703319" y="1322667"/>
                  <a:pt x="1709462" y="1316526"/>
                  <a:pt x="1717034" y="1316526"/>
                </a:cubicBezTo>
                <a:close/>
                <a:moveTo>
                  <a:pt x="5510046" y="1316196"/>
                </a:moveTo>
                <a:cubicBezTo>
                  <a:pt x="5517621" y="1316196"/>
                  <a:pt x="5523762" y="1322337"/>
                  <a:pt x="5523762" y="1329912"/>
                </a:cubicBezTo>
                <a:cubicBezTo>
                  <a:pt x="5523762" y="1337487"/>
                  <a:pt x="5517621" y="1343628"/>
                  <a:pt x="5510046" y="1343628"/>
                </a:cubicBezTo>
                <a:cubicBezTo>
                  <a:pt x="5502471" y="1343628"/>
                  <a:pt x="5496330" y="1337487"/>
                  <a:pt x="5496330" y="1329912"/>
                </a:cubicBezTo>
                <a:cubicBezTo>
                  <a:pt x="5496330" y="1322337"/>
                  <a:pt x="5502471" y="1316196"/>
                  <a:pt x="5510046" y="1316196"/>
                </a:cubicBezTo>
                <a:close/>
                <a:moveTo>
                  <a:pt x="8144024" y="1315866"/>
                </a:moveTo>
                <a:cubicBezTo>
                  <a:pt x="8151599" y="1315866"/>
                  <a:pt x="8157740" y="1322007"/>
                  <a:pt x="8157740" y="1329582"/>
                </a:cubicBezTo>
                <a:cubicBezTo>
                  <a:pt x="8157740" y="1337157"/>
                  <a:pt x="8151599" y="1343298"/>
                  <a:pt x="8144024" y="1343298"/>
                </a:cubicBezTo>
                <a:cubicBezTo>
                  <a:pt x="8136449" y="1343298"/>
                  <a:pt x="8130308" y="1337157"/>
                  <a:pt x="8130308" y="1329582"/>
                </a:cubicBezTo>
                <a:cubicBezTo>
                  <a:pt x="8130308" y="1322007"/>
                  <a:pt x="8136449" y="1315866"/>
                  <a:pt x="8144024" y="1315866"/>
                </a:cubicBezTo>
                <a:close/>
                <a:moveTo>
                  <a:pt x="8197976" y="1315206"/>
                </a:moveTo>
                <a:cubicBezTo>
                  <a:pt x="8205551" y="1315206"/>
                  <a:pt x="8211692" y="1321347"/>
                  <a:pt x="8211692" y="1328922"/>
                </a:cubicBezTo>
                <a:cubicBezTo>
                  <a:pt x="8211692" y="1336497"/>
                  <a:pt x="8205551" y="1342638"/>
                  <a:pt x="8197976" y="1342638"/>
                </a:cubicBezTo>
                <a:cubicBezTo>
                  <a:pt x="8190401" y="1342638"/>
                  <a:pt x="8184260" y="1336497"/>
                  <a:pt x="8184260" y="1328922"/>
                </a:cubicBezTo>
                <a:cubicBezTo>
                  <a:pt x="8184260" y="1321347"/>
                  <a:pt x="8190401" y="1315206"/>
                  <a:pt x="8197976" y="1315206"/>
                </a:cubicBezTo>
                <a:close/>
                <a:moveTo>
                  <a:pt x="6612891" y="1315206"/>
                </a:moveTo>
                <a:cubicBezTo>
                  <a:pt x="6620466" y="1315206"/>
                  <a:pt x="6626607" y="1321347"/>
                  <a:pt x="6626607" y="1328922"/>
                </a:cubicBezTo>
                <a:cubicBezTo>
                  <a:pt x="6626607" y="1336497"/>
                  <a:pt x="6620466" y="1342638"/>
                  <a:pt x="6612891" y="1342638"/>
                </a:cubicBezTo>
                <a:cubicBezTo>
                  <a:pt x="6605316" y="1342638"/>
                  <a:pt x="6599175" y="1336497"/>
                  <a:pt x="6599175" y="1328922"/>
                </a:cubicBezTo>
                <a:cubicBezTo>
                  <a:pt x="6599175" y="1321347"/>
                  <a:pt x="6605316" y="1315206"/>
                  <a:pt x="6612891" y="1315206"/>
                </a:cubicBezTo>
                <a:close/>
                <a:moveTo>
                  <a:pt x="1609137" y="1315206"/>
                </a:moveTo>
                <a:cubicBezTo>
                  <a:pt x="1616709" y="1315206"/>
                  <a:pt x="1622852" y="1321347"/>
                  <a:pt x="1622852" y="1328922"/>
                </a:cubicBezTo>
                <a:cubicBezTo>
                  <a:pt x="1622852" y="1336497"/>
                  <a:pt x="1616709" y="1342638"/>
                  <a:pt x="1609137" y="1342638"/>
                </a:cubicBezTo>
                <a:cubicBezTo>
                  <a:pt x="1601556" y="1342638"/>
                  <a:pt x="1595421" y="1336497"/>
                  <a:pt x="1595421" y="1328922"/>
                </a:cubicBezTo>
                <a:cubicBezTo>
                  <a:pt x="1595421" y="1321347"/>
                  <a:pt x="1601556" y="1315206"/>
                  <a:pt x="1609137" y="1315206"/>
                </a:cubicBezTo>
                <a:close/>
                <a:moveTo>
                  <a:pt x="8251924" y="1314872"/>
                </a:moveTo>
                <a:cubicBezTo>
                  <a:pt x="8259499" y="1314872"/>
                  <a:pt x="8265640" y="1321013"/>
                  <a:pt x="8265640" y="1328588"/>
                </a:cubicBezTo>
                <a:cubicBezTo>
                  <a:pt x="8265640" y="1336163"/>
                  <a:pt x="8259499" y="1342304"/>
                  <a:pt x="8251924" y="1342304"/>
                </a:cubicBezTo>
                <a:cubicBezTo>
                  <a:pt x="8244349" y="1342304"/>
                  <a:pt x="8238208" y="1336163"/>
                  <a:pt x="8238208" y="1328588"/>
                </a:cubicBezTo>
                <a:cubicBezTo>
                  <a:pt x="8238208" y="1321013"/>
                  <a:pt x="8244349" y="1314872"/>
                  <a:pt x="8251924" y="1314872"/>
                </a:cubicBezTo>
                <a:close/>
                <a:moveTo>
                  <a:pt x="8305545" y="1314212"/>
                </a:moveTo>
                <a:cubicBezTo>
                  <a:pt x="8313120" y="1314212"/>
                  <a:pt x="8319261" y="1320353"/>
                  <a:pt x="8319261" y="1327928"/>
                </a:cubicBezTo>
                <a:cubicBezTo>
                  <a:pt x="8319261" y="1335503"/>
                  <a:pt x="8313120" y="1341644"/>
                  <a:pt x="8305545" y="1341644"/>
                </a:cubicBezTo>
                <a:cubicBezTo>
                  <a:pt x="8297970" y="1341644"/>
                  <a:pt x="8291829" y="1335503"/>
                  <a:pt x="8291829" y="1327928"/>
                </a:cubicBezTo>
                <a:cubicBezTo>
                  <a:pt x="8291829" y="1320353"/>
                  <a:pt x="8297970" y="1314212"/>
                  <a:pt x="8305545" y="1314212"/>
                </a:cubicBezTo>
                <a:close/>
                <a:moveTo>
                  <a:pt x="1501235" y="1314212"/>
                </a:moveTo>
                <a:cubicBezTo>
                  <a:pt x="1508811" y="1314212"/>
                  <a:pt x="1514948" y="1320353"/>
                  <a:pt x="1514948" y="1327928"/>
                </a:cubicBezTo>
                <a:cubicBezTo>
                  <a:pt x="1514948" y="1335503"/>
                  <a:pt x="1508811" y="1341644"/>
                  <a:pt x="1501235" y="1341644"/>
                </a:cubicBezTo>
                <a:cubicBezTo>
                  <a:pt x="1493660" y="1341644"/>
                  <a:pt x="1487519" y="1335503"/>
                  <a:pt x="1487519" y="1327928"/>
                </a:cubicBezTo>
                <a:cubicBezTo>
                  <a:pt x="1487519" y="1320353"/>
                  <a:pt x="1493660" y="1314212"/>
                  <a:pt x="1501235" y="1314212"/>
                </a:cubicBezTo>
                <a:close/>
                <a:moveTo>
                  <a:pt x="2662999" y="1313882"/>
                </a:moveTo>
                <a:cubicBezTo>
                  <a:pt x="2670571" y="1313882"/>
                  <a:pt x="2676713" y="1320023"/>
                  <a:pt x="2676713" y="1327598"/>
                </a:cubicBezTo>
                <a:cubicBezTo>
                  <a:pt x="2676713" y="1335173"/>
                  <a:pt x="2670571" y="1341314"/>
                  <a:pt x="2662999" y="1341314"/>
                </a:cubicBezTo>
                <a:cubicBezTo>
                  <a:pt x="2655415" y="1341314"/>
                  <a:pt x="2649282" y="1335173"/>
                  <a:pt x="2649282" y="1327598"/>
                </a:cubicBezTo>
                <a:cubicBezTo>
                  <a:pt x="2649282" y="1320023"/>
                  <a:pt x="2655415" y="1313882"/>
                  <a:pt x="2662999" y="1313882"/>
                </a:cubicBezTo>
                <a:close/>
                <a:moveTo>
                  <a:pt x="8359479" y="1313548"/>
                </a:moveTo>
                <a:cubicBezTo>
                  <a:pt x="8367054" y="1313548"/>
                  <a:pt x="8373195" y="1319689"/>
                  <a:pt x="8373195" y="1327264"/>
                </a:cubicBezTo>
                <a:cubicBezTo>
                  <a:pt x="8373195" y="1334839"/>
                  <a:pt x="8367054" y="1340980"/>
                  <a:pt x="8359479" y="1340980"/>
                </a:cubicBezTo>
                <a:cubicBezTo>
                  <a:pt x="8351904" y="1340980"/>
                  <a:pt x="8345763" y="1334839"/>
                  <a:pt x="8345763" y="1327264"/>
                </a:cubicBezTo>
                <a:cubicBezTo>
                  <a:pt x="8345763" y="1319689"/>
                  <a:pt x="8351904" y="1313548"/>
                  <a:pt x="8359479" y="1313548"/>
                </a:cubicBezTo>
                <a:close/>
                <a:moveTo>
                  <a:pt x="8413114" y="1313218"/>
                </a:moveTo>
                <a:cubicBezTo>
                  <a:pt x="8420689" y="1313218"/>
                  <a:pt x="8426830" y="1319359"/>
                  <a:pt x="8426830" y="1326934"/>
                </a:cubicBezTo>
                <a:cubicBezTo>
                  <a:pt x="8426830" y="1334509"/>
                  <a:pt x="8420689" y="1340650"/>
                  <a:pt x="8413114" y="1340650"/>
                </a:cubicBezTo>
                <a:cubicBezTo>
                  <a:pt x="8405539" y="1340650"/>
                  <a:pt x="8399398" y="1334509"/>
                  <a:pt x="8399398" y="1326934"/>
                </a:cubicBezTo>
                <a:cubicBezTo>
                  <a:pt x="8399398" y="1319359"/>
                  <a:pt x="8405539" y="1313218"/>
                  <a:pt x="8413114" y="1313218"/>
                </a:cubicBezTo>
                <a:close/>
                <a:moveTo>
                  <a:pt x="1393997" y="1313218"/>
                </a:moveTo>
                <a:cubicBezTo>
                  <a:pt x="1401572" y="1313218"/>
                  <a:pt x="1407712" y="1319359"/>
                  <a:pt x="1407712" y="1326934"/>
                </a:cubicBezTo>
                <a:cubicBezTo>
                  <a:pt x="1407712" y="1334509"/>
                  <a:pt x="1401572" y="1340650"/>
                  <a:pt x="1393997" y="1340650"/>
                </a:cubicBezTo>
                <a:cubicBezTo>
                  <a:pt x="1386423" y="1340650"/>
                  <a:pt x="1380279" y="1334509"/>
                  <a:pt x="1380279" y="1326934"/>
                </a:cubicBezTo>
                <a:cubicBezTo>
                  <a:pt x="1380279" y="1319359"/>
                  <a:pt x="1386423" y="1313218"/>
                  <a:pt x="1393997" y="1313218"/>
                </a:cubicBezTo>
                <a:close/>
                <a:moveTo>
                  <a:pt x="5232352" y="1312888"/>
                </a:moveTo>
                <a:cubicBezTo>
                  <a:pt x="5239927" y="1312888"/>
                  <a:pt x="5246068" y="1319029"/>
                  <a:pt x="5246068" y="1326604"/>
                </a:cubicBezTo>
                <a:cubicBezTo>
                  <a:pt x="5246068" y="1334179"/>
                  <a:pt x="5239927" y="1340320"/>
                  <a:pt x="5232352" y="1340320"/>
                </a:cubicBezTo>
                <a:cubicBezTo>
                  <a:pt x="5224777" y="1340320"/>
                  <a:pt x="5218636" y="1334179"/>
                  <a:pt x="5218636" y="1326604"/>
                </a:cubicBezTo>
                <a:cubicBezTo>
                  <a:pt x="5218636" y="1319029"/>
                  <a:pt x="5224777" y="1312888"/>
                  <a:pt x="5232352" y="1312888"/>
                </a:cubicBezTo>
                <a:close/>
                <a:moveTo>
                  <a:pt x="8466735" y="1312558"/>
                </a:moveTo>
                <a:cubicBezTo>
                  <a:pt x="8474310" y="1312558"/>
                  <a:pt x="8480451" y="1318699"/>
                  <a:pt x="8480451" y="1326274"/>
                </a:cubicBezTo>
                <a:cubicBezTo>
                  <a:pt x="8480451" y="1333849"/>
                  <a:pt x="8474310" y="1339990"/>
                  <a:pt x="8466735" y="1339990"/>
                </a:cubicBezTo>
                <a:cubicBezTo>
                  <a:pt x="8459160" y="1339990"/>
                  <a:pt x="8453019" y="1333849"/>
                  <a:pt x="8453019" y="1326274"/>
                </a:cubicBezTo>
                <a:cubicBezTo>
                  <a:pt x="8453019" y="1318699"/>
                  <a:pt x="8459160" y="1312558"/>
                  <a:pt x="8466735" y="1312558"/>
                </a:cubicBezTo>
                <a:close/>
                <a:moveTo>
                  <a:pt x="8520023" y="1312224"/>
                </a:moveTo>
                <a:cubicBezTo>
                  <a:pt x="8527598" y="1312224"/>
                  <a:pt x="8533739" y="1318365"/>
                  <a:pt x="8533739" y="1325940"/>
                </a:cubicBezTo>
                <a:cubicBezTo>
                  <a:pt x="8533739" y="1333515"/>
                  <a:pt x="8527598" y="1339656"/>
                  <a:pt x="8520023" y="1339656"/>
                </a:cubicBezTo>
                <a:cubicBezTo>
                  <a:pt x="8512448" y="1339656"/>
                  <a:pt x="8506307" y="1333515"/>
                  <a:pt x="8506307" y="1325940"/>
                </a:cubicBezTo>
                <a:cubicBezTo>
                  <a:pt x="8506307" y="1318365"/>
                  <a:pt x="8512448" y="1312224"/>
                  <a:pt x="8520023" y="1312224"/>
                </a:cubicBezTo>
                <a:close/>
                <a:moveTo>
                  <a:pt x="6672134" y="1312224"/>
                </a:moveTo>
                <a:cubicBezTo>
                  <a:pt x="6679709" y="1312224"/>
                  <a:pt x="6685850" y="1318365"/>
                  <a:pt x="6685850" y="1325940"/>
                </a:cubicBezTo>
                <a:cubicBezTo>
                  <a:pt x="6685850" y="1333515"/>
                  <a:pt x="6679709" y="1339656"/>
                  <a:pt x="6672134" y="1339656"/>
                </a:cubicBezTo>
                <a:cubicBezTo>
                  <a:pt x="6664559" y="1339656"/>
                  <a:pt x="6658418" y="1333515"/>
                  <a:pt x="6658418" y="1325940"/>
                </a:cubicBezTo>
                <a:cubicBezTo>
                  <a:pt x="6658418" y="1318365"/>
                  <a:pt x="6664559" y="1312224"/>
                  <a:pt x="6672134" y="1312224"/>
                </a:cubicBezTo>
                <a:close/>
                <a:moveTo>
                  <a:pt x="1286751" y="1312224"/>
                </a:moveTo>
                <a:cubicBezTo>
                  <a:pt x="1294327" y="1312224"/>
                  <a:pt x="1300473" y="1318365"/>
                  <a:pt x="1300473" y="1325940"/>
                </a:cubicBezTo>
                <a:cubicBezTo>
                  <a:pt x="1300473" y="1333515"/>
                  <a:pt x="1294327" y="1339656"/>
                  <a:pt x="1286751" y="1339656"/>
                </a:cubicBezTo>
                <a:cubicBezTo>
                  <a:pt x="1279177" y="1339656"/>
                  <a:pt x="1273036" y="1333515"/>
                  <a:pt x="1273036" y="1325940"/>
                </a:cubicBezTo>
                <a:cubicBezTo>
                  <a:pt x="1273036" y="1318365"/>
                  <a:pt x="1279177" y="1312224"/>
                  <a:pt x="1286751" y="1312224"/>
                </a:cubicBezTo>
                <a:close/>
                <a:moveTo>
                  <a:pt x="5864862" y="1311894"/>
                </a:moveTo>
                <a:cubicBezTo>
                  <a:pt x="5872437" y="1311894"/>
                  <a:pt x="5878578" y="1318035"/>
                  <a:pt x="5878578" y="1325610"/>
                </a:cubicBezTo>
                <a:cubicBezTo>
                  <a:pt x="5878578" y="1333185"/>
                  <a:pt x="5872437" y="1339326"/>
                  <a:pt x="5864862" y="1339326"/>
                </a:cubicBezTo>
                <a:cubicBezTo>
                  <a:pt x="5857287" y="1339326"/>
                  <a:pt x="5851146" y="1333185"/>
                  <a:pt x="5851146" y="1325610"/>
                </a:cubicBezTo>
                <a:cubicBezTo>
                  <a:pt x="5851146" y="1318035"/>
                  <a:pt x="5857287" y="1311894"/>
                  <a:pt x="5864862" y="1311894"/>
                </a:cubicBezTo>
                <a:close/>
                <a:moveTo>
                  <a:pt x="8573641" y="1311564"/>
                </a:moveTo>
                <a:cubicBezTo>
                  <a:pt x="8581216" y="1311564"/>
                  <a:pt x="8587357" y="1317705"/>
                  <a:pt x="8587357" y="1325280"/>
                </a:cubicBezTo>
                <a:cubicBezTo>
                  <a:pt x="8587357" y="1332855"/>
                  <a:pt x="8581216" y="1338996"/>
                  <a:pt x="8573641" y="1338996"/>
                </a:cubicBezTo>
                <a:cubicBezTo>
                  <a:pt x="8566066" y="1338996"/>
                  <a:pt x="8559925" y="1332855"/>
                  <a:pt x="8559925" y="1325280"/>
                </a:cubicBezTo>
                <a:cubicBezTo>
                  <a:pt x="8559925" y="1317705"/>
                  <a:pt x="8566066" y="1311564"/>
                  <a:pt x="8573641" y="1311564"/>
                </a:cubicBezTo>
                <a:close/>
                <a:moveTo>
                  <a:pt x="8626932" y="1311230"/>
                </a:moveTo>
                <a:cubicBezTo>
                  <a:pt x="8634507" y="1311230"/>
                  <a:pt x="8640648" y="1317371"/>
                  <a:pt x="8640648" y="1324946"/>
                </a:cubicBezTo>
                <a:cubicBezTo>
                  <a:pt x="8640648" y="1332521"/>
                  <a:pt x="8634507" y="1338662"/>
                  <a:pt x="8626932" y="1338662"/>
                </a:cubicBezTo>
                <a:cubicBezTo>
                  <a:pt x="8619357" y="1338662"/>
                  <a:pt x="8613216" y="1332521"/>
                  <a:pt x="8613216" y="1324946"/>
                </a:cubicBezTo>
                <a:cubicBezTo>
                  <a:pt x="8613216" y="1317371"/>
                  <a:pt x="8619357" y="1311230"/>
                  <a:pt x="8626932" y="1311230"/>
                </a:cubicBezTo>
                <a:close/>
                <a:moveTo>
                  <a:pt x="6157786" y="1311230"/>
                </a:moveTo>
                <a:cubicBezTo>
                  <a:pt x="6165361" y="1311230"/>
                  <a:pt x="6171502" y="1317371"/>
                  <a:pt x="6171502" y="1324946"/>
                </a:cubicBezTo>
                <a:cubicBezTo>
                  <a:pt x="6171502" y="1332521"/>
                  <a:pt x="6165361" y="1338662"/>
                  <a:pt x="6157786" y="1338662"/>
                </a:cubicBezTo>
                <a:cubicBezTo>
                  <a:pt x="6150211" y="1338662"/>
                  <a:pt x="6144070" y="1332521"/>
                  <a:pt x="6144070" y="1324946"/>
                </a:cubicBezTo>
                <a:cubicBezTo>
                  <a:pt x="6144070" y="1317371"/>
                  <a:pt x="6150211" y="1311230"/>
                  <a:pt x="6157786" y="1311230"/>
                </a:cubicBezTo>
                <a:close/>
                <a:moveTo>
                  <a:pt x="1179847" y="1311230"/>
                </a:moveTo>
                <a:cubicBezTo>
                  <a:pt x="1187422" y="1311230"/>
                  <a:pt x="1193561" y="1317371"/>
                  <a:pt x="1193561" y="1324946"/>
                </a:cubicBezTo>
                <a:cubicBezTo>
                  <a:pt x="1193561" y="1332521"/>
                  <a:pt x="1187422" y="1338662"/>
                  <a:pt x="1179847" y="1338662"/>
                </a:cubicBezTo>
                <a:cubicBezTo>
                  <a:pt x="1172270" y="1338662"/>
                  <a:pt x="1166131" y="1332521"/>
                  <a:pt x="1166131" y="1324946"/>
                </a:cubicBezTo>
                <a:cubicBezTo>
                  <a:pt x="1166131" y="1317371"/>
                  <a:pt x="1172270" y="1311230"/>
                  <a:pt x="1179847" y="1311230"/>
                </a:cubicBezTo>
                <a:close/>
                <a:moveTo>
                  <a:pt x="8680550" y="1310900"/>
                </a:moveTo>
                <a:cubicBezTo>
                  <a:pt x="8688125" y="1310900"/>
                  <a:pt x="8694266" y="1317041"/>
                  <a:pt x="8694266" y="1324616"/>
                </a:cubicBezTo>
                <a:cubicBezTo>
                  <a:pt x="8694266" y="1332191"/>
                  <a:pt x="8688125" y="1338332"/>
                  <a:pt x="8680550" y="1338332"/>
                </a:cubicBezTo>
                <a:cubicBezTo>
                  <a:pt x="8672975" y="1338332"/>
                  <a:pt x="8666834" y="1332191"/>
                  <a:pt x="8666834" y="1324616"/>
                </a:cubicBezTo>
                <a:cubicBezTo>
                  <a:pt x="8666834" y="1317041"/>
                  <a:pt x="8672975" y="1310900"/>
                  <a:pt x="8680550" y="1310900"/>
                </a:cubicBezTo>
                <a:close/>
                <a:moveTo>
                  <a:pt x="2550458" y="1310570"/>
                </a:moveTo>
                <a:cubicBezTo>
                  <a:pt x="2558032" y="1310570"/>
                  <a:pt x="2564178" y="1316711"/>
                  <a:pt x="2564178" y="1324286"/>
                </a:cubicBezTo>
                <a:cubicBezTo>
                  <a:pt x="2564178" y="1331861"/>
                  <a:pt x="2558032" y="1338002"/>
                  <a:pt x="2550458" y="1338002"/>
                </a:cubicBezTo>
                <a:cubicBezTo>
                  <a:pt x="2542888" y="1338002"/>
                  <a:pt x="2536742" y="1331861"/>
                  <a:pt x="2536742" y="1324286"/>
                </a:cubicBezTo>
                <a:cubicBezTo>
                  <a:pt x="2536742" y="1316711"/>
                  <a:pt x="2542888" y="1310570"/>
                  <a:pt x="2550458" y="1310570"/>
                </a:cubicBezTo>
                <a:close/>
                <a:moveTo>
                  <a:pt x="8733837" y="1310240"/>
                </a:moveTo>
                <a:cubicBezTo>
                  <a:pt x="8741412" y="1310240"/>
                  <a:pt x="8747553" y="1316381"/>
                  <a:pt x="8747553" y="1323956"/>
                </a:cubicBezTo>
                <a:cubicBezTo>
                  <a:pt x="8747553" y="1331531"/>
                  <a:pt x="8741412" y="1337672"/>
                  <a:pt x="8733837" y="1337672"/>
                </a:cubicBezTo>
                <a:cubicBezTo>
                  <a:pt x="8726262" y="1337672"/>
                  <a:pt x="8720121" y="1331531"/>
                  <a:pt x="8720121" y="1323956"/>
                </a:cubicBezTo>
                <a:cubicBezTo>
                  <a:pt x="8720121" y="1316381"/>
                  <a:pt x="8726262" y="1310240"/>
                  <a:pt x="8733837" y="1310240"/>
                </a:cubicBezTo>
                <a:close/>
                <a:moveTo>
                  <a:pt x="1073272" y="1310240"/>
                </a:moveTo>
                <a:cubicBezTo>
                  <a:pt x="1080843" y="1310240"/>
                  <a:pt x="1086988" y="1316381"/>
                  <a:pt x="1086988" y="1323956"/>
                </a:cubicBezTo>
                <a:cubicBezTo>
                  <a:pt x="1086988" y="1331531"/>
                  <a:pt x="1080843" y="1337672"/>
                  <a:pt x="1073272" y="1337672"/>
                </a:cubicBezTo>
                <a:cubicBezTo>
                  <a:pt x="1065695" y="1337672"/>
                  <a:pt x="1059553" y="1331531"/>
                  <a:pt x="1059553" y="1323956"/>
                </a:cubicBezTo>
                <a:cubicBezTo>
                  <a:pt x="1059553" y="1316381"/>
                  <a:pt x="1065695" y="1310240"/>
                  <a:pt x="1073272" y="1310240"/>
                </a:cubicBezTo>
                <a:close/>
                <a:moveTo>
                  <a:pt x="8787129" y="1309910"/>
                </a:moveTo>
                <a:cubicBezTo>
                  <a:pt x="8794704" y="1309910"/>
                  <a:pt x="8800845" y="1316051"/>
                  <a:pt x="8800845" y="1323626"/>
                </a:cubicBezTo>
                <a:cubicBezTo>
                  <a:pt x="8800845" y="1331201"/>
                  <a:pt x="8794704" y="1337342"/>
                  <a:pt x="8787129" y="1337342"/>
                </a:cubicBezTo>
                <a:cubicBezTo>
                  <a:pt x="8779554" y="1337342"/>
                  <a:pt x="8773413" y="1331201"/>
                  <a:pt x="8773413" y="1323626"/>
                </a:cubicBezTo>
                <a:cubicBezTo>
                  <a:pt x="8773413" y="1316051"/>
                  <a:pt x="8779554" y="1309910"/>
                  <a:pt x="8787129" y="1309910"/>
                </a:cubicBezTo>
                <a:close/>
                <a:moveTo>
                  <a:pt x="966697" y="1309576"/>
                </a:moveTo>
                <a:cubicBezTo>
                  <a:pt x="974273" y="1309576"/>
                  <a:pt x="980413" y="1315717"/>
                  <a:pt x="980413" y="1323292"/>
                </a:cubicBezTo>
                <a:cubicBezTo>
                  <a:pt x="980413" y="1330867"/>
                  <a:pt x="974273" y="1337008"/>
                  <a:pt x="966697" y="1337008"/>
                </a:cubicBezTo>
                <a:cubicBezTo>
                  <a:pt x="959120" y="1337008"/>
                  <a:pt x="952982" y="1330867"/>
                  <a:pt x="952982" y="1323292"/>
                </a:cubicBezTo>
                <a:cubicBezTo>
                  <a:pt x="952982" y="1315717"/>
                  <a:pt x="959120" y="1309576"/>
                  <a:pt x="966697" y="1309576"/>
                </a:cubicBezTo>
                <a:close/>
                <a:moveTo>
                  <a:pt x="8893374" y="1309246"/>
                </a:moveTo>
                <a:cubicBezTo>
                  <a:pt x="8900949" y="1309246"/>
                  <a:pt x="8907090" y="1315387"/>
                  <a:pt x="8907090" y="1322962"/>
                </a:cubicBezTo>
                <a:cubicBezTo>
                  <a:pt x="8907090" y="1330537"/>
                  <a:pt x="8900949" y="1336678"/>
                  <a:pt x="8893374" y="1336678"/>
                </a:cubicBezTo>
                <a:cubicBezTo>
                  <a:pt x="8885799" y="1336678"/>
                  <a:pt x="8879658" y="1330537"/>
                  <a:pt x="8879658" y="1322962"/>
                </a:cubicBezTo>
                <a:cubicBezTo>
                  <a:pt x="8879658" y="1315387"/>
                  <a:pt x="8885799" y="1309246"/>
                  <a:pt x="8893374" y="1309246"/>
                </a:cubicBezTo>
                <a:close/>
                <a:moveTo>
                  <a:pt x="6730721" y="1309246"/>
                </a:moveTo>
                <a:cubicBezTo>
                  <a:pt x="6738296" y="1309246"/>
                  <a:pt x="6744437" y="1315387"/>
                  <a:pt x="6744437" y="1322962"/>
                </a:cubicBezTo>
                <a:cubicBezTo>
                  <a:pt x="6744437" y="1330537"/>
                  <a:pt x="6738296" y="1336678"/>
                  <a:pt x="6730721" y="1336678"/>
                </a:cubicBezTo>
                <a:cubicBezTo>
                  <a:pt x="6723146" y="1336678"/>
                  <a:pt x="6717005" y="1330537"/>
                  <a:pt x="6717005" y="1322962"/>
                </a:cubicBezTo>
                <a:cubicBezTo>
                  <a:pt x="6717005" y="1315387"/>
                  <a:pt x="6723146" y="1309246"/>
                  <a:pt x="6730721" y="1309246"/>
                </a:cubicBezTo>
                <a:close/>
                <a:moveTo>
                  <a:pt x="8946648" y="1308916"/>
                </a:moveTo>
                <a:cubicBezTo>
                  <a:pt x="8954223" y="1308916"/>
                  <a:pt x="8960364" y="1315057"/>
                  <a:pt x="8960364" y="1322632"/>
                </a:cubicBezTo>
                <a:cubicBezTo>
                  <a:pt x="8960364" y="1330207"/>
                  <a:pt x="8954223" y="1336348"/>
                  <a:pt x="8946648" y="1336348"/>
                </a:cubicBezTo>
                <a:cubicBezTo>
                  <a:pt x="8939073" y="1336348"/>
                  <a:pt x="8932932" y="1330207"/>
                  <a:pt x="8932932" y="1322632"/>
                </a:cubicBezTo>
                <a:cubicBezTo>
                  <a:pt x="8932932" y="1315057"/>
                  <a:pt x="8939073" y="1308916"/>
                  <a:pt x="8946648" y="1308916"/>
                </a:cubicBezTo>
                <a:close/>
                <a:moveTo>
                  <a:pt x="860432" y="1308916"/>
                </a:moveTo>
                <a:cubicBezTo>
                  <a:pt x="868008" y="1308916"/>
                  <a:pt x="874149" y="1315057"/>
                  <a:pt x="874149" y="1322632"/>
                </a:cubicBezTo>
                <a:cubicBezTo>
                  <a:pt x="874149" y="1330207"/>
                  <a:pt x="868008" y="1336348"/>
                  <a:pt x="860432" y="1336348"/>
                </a:cubicBezTo>
                <a:cubicBezTo>
                  <a:pt x="852859" y="1336348"/>
                  <a:pt x="846717" y="1330207"/>
                  <a:pt x="846717" y="1322632"/>
                </a:cubicBezTo>
                <a:cubicBezTo>
                  <a:pt x="846717" y="1315057"/>
                  <a:pt x="852859" y="1308916"/>
                  <a:pt x="860432" y="1308916"/>
                </a:cubicBezTo>
                <a:close/>
                <a:moveTo>
                  <a:pt x="8999619" y="1308586"/>
                </a:moveTo>
                <a:cubicBezTo>
                  <a:pt x="9007194" y="1308586"/>
                  <a:pt x="9013335" y="1314727"/>
                  <a:pt x="9013335" y="1322302"/>
                </a:cubicBezTo>
                <a:cubicBezTo>
                  <a:pt x="9013335" y="1329877"/>
                  <a:pt x="9007194" y="1336018"/>
                  <a:pt x="8999619" y="1336018"/>
                </a:cubicBezTo>
                <a:cubicBezTo>
                  <a:pt x="8992044" y="1336018"/>
                  <a:pt x="8985903" y="1329877"/>
                  <a:pt x="8985903" y="1322302"/>
                </a:cubicBezTo>
                <a:cubicBezTo>
                  <a:pt x="8985903" y="1314727"/>
                  <a:pt x="8992044" y="1308586"/>
                  <a:pt x="8999619" y="1308586"/>
                </a:cubicBezTo>
                <a:close/>
                <a:moveTo>
                  <a:pt x="9052577" y="1308252"/>
                </a:moveTo>
                <a:cubicBezTo>
                  <a:pt x="9060152" y="1308252"/>
                  <a:pt x="9066293" y="1314393"/>
                  <a:pt x="9066293" y="1321968"/>
                </a:cubicBezTo>
                <a:cubicBezTo>
                  <a:pt x="9066293" y="1329543"/>
                  <a:pt x="9060152" y="1335684"/>
                  <a:pt x="9052577" y="1335684"/>
                </a:cubicBezTo>
                <a:cubicBezTo>
                  <a:pt x="9045002" y="1335684"/>
                  <a:pt x="9038861" y="1329543"/>
                  <a:pt x="9038861" y="1321968"/>
                </a:cubicBezTo>
                <a:cubicBezTo>
                  <a:pt x="9038861" y="1314393"/>
                  <a:pt x="9045002" y="1308252"/>
                  <a:pt x="9052577" y="1308252"/>
                </a:cubicBezTo>
                <a:close/>
                <a:moveTo>
                  <a:pt x="9105534" y="1307922"/>
                </a:moveTo>
                <a:cubicBezTo>
                  <a:pt x="9113109" y="1307922"/>
                  <a:pt x="9119250" y="1314063"/>
                  <a:pt x="9119250" y="1321638"/>
                </a:cubicBezTo>
                <a:cubicBezTo>
                  <a:pt x="9119250" y="1329213"/>
                  <a:pt x="9113109" y="1335354"/>
                  <a:pt x="9105534" y="1335354"/>
                </a:cubicBezTo>
                <a:cubicBezTo>
                  <a:pt x="9097959" y="1335354"/>
                  <a:pt x="9091818" y="1329213"/>
                  <a:pt x="9091818" y="1321638"/>
                </a:cubicBezTo>
                <a:cubicBezTo>
                  <a:pt x="9091818" y="1314063"/>
                  <a:pt x="9097959" y="1307922"/>
                  <a:pt x="9105534" y="1307922"/>
                </a:cubicBezTo>
                <a:close/>
                <a:moveTo>
                  <a:pt x="5691759" y="1307922"/>
                </a:moveTo>
                <a:cubicBezTo>
                  <a:pt x="5699334" y="1307922"/>
                  <a:pt x="5705475" y="1314063"/>
                  <a:pt x="5705475" y="1321638"/>
                </a:cubicBezTo>
                <a:cubicBezTo>
                  <a:pt x="5705475" y="1329213"/>
                  <a:pt x="5699334" y="1335354"/>
                  <a:pt x="5691759" y="1335354"/>
                </a:cubicBezTo>
                <a:cubicBezTo>
                  <a:pt x="5684184" y="1335354"/>
                  <a:pt x="5678043" y="1329213"/>
                  <a:pt x="5678043" y="1321638"/>
                </a:cubicBezTo>
                <a:cubicBezTo>
                  <a:pt x="5678043" y="1314063"/>
                  <a:pt x="5684184" y="1307922"/>
                  <a:pt x="5691759" y="1307922"/>
                </a:cubicBezTo>
                <a:close/>
                <a:moveTo>
                  <a:pt x="3386781" y="1307922"/>
                </a:moveTo>
                <a:cubicBezTo>
                  <a:pt x="3394356" y="1307922"/>
                  <a:pt x="3400497" y="1314063"/>
                  <a:pt x="3400497" y="1321638"/>
                </a:cubicBezTo>
                <a:cubicBezTo>
                  <a:pt x="3400497" y="1329213"/>
                  <a:pt x="3394356" y="1335354"/>
                  <a:pt x="3386781" y="1335354"/>
                </a:cubicBezTo>
                <a:cubicBezTo>
                  <a:pt x="3379206" y="1335354"/>
                  <a:pt x="3373065" y="1329213"/>
                  <a:pt x="3373065" y="1321638"/>
                </a:cubicBezTo>
                <a:cubicBezTo>
                  <a:pt x="3373065" y="1314063"/>
                  <a:pt x="3379206" y="1307922"/>
                  <a:pt x="3386781" y="1307922"/>
                </a:cubicBezTo>
                <a:close/>
                <a:moveTo>
                  <a:pt x="9211449" y="1307262"/>
                </a:moveTo>
                <a:cubicBezTo>
                  <a:pt x="9219024" y="1307262"/>
                  <a:pt x="9225165" y="1313403"/>
                  <a:pt x="9225165" y="1320978"/>
                </a:cubicBezTo>
                <a:cubicBezTo>
                  <a:pt x="9225165" y="1328553"/>
                  <a:pt x="9219024" y="1334694"/>
                  <a:pt x="9211449" y="1334694"/>
                </a:cubicBezTo>
                <a:cubicBezTo>
                  <a:pt x="9203874" y="1334694"/>
                  <a:pt x="9197733" y="1328553"/>
                  <a:pt x="9197733" y="1320978"/>
                </a:cubicBezTo>
                <a:cubicBezTo>
                  <a:pt x="9197733" y="1313403"/>
                  <a:pt x="9203874" y="1307262"/>
                  <a:pt x="9211449" y="1307262"/>
                </a:cubicBezTo>
                <a:close/>
                <a:moveTo>
                  <a:pt x="542667" y="1306928"/>
                </a:moveTo>
                <a:cubicBezTo>
                  <a:pt x="550241" y="1306928"/>
                  <a:pt x="556386" y="1313069"/>
                  <a:pt x="556386" y="1320644"/>
                </a:cubicBezTo>
                <a:cubicBezTo>
                  <a:pt x="556386" y="1328219"/>
                  <a:pt x="550241" y="1334360"/>
                  <a:pt x="542667" y="1334360"/>
                </a:cubicBezTo>
                <a:cubicBezTo>
                  <a:pt x="535093" y="1334360"/>
                  <a:pt x="528952" y="1328219"/>
                  <a:pt x="528952" y="1320644"/>
                </a:cubicBezTo>
                <a:cubicBezTo>
                  <a:pt x="528952" y="1313069"/>
                  <a:pt x="535093" y="1306928"/>
                  <a:pt x="542667" y="1306928"/>
                </a:cubicBezTo>
                <a:close/>
                <a:moveTo>
                  <a:pt x="437063" y="1306598"/>
                </a:moveTo>
                <a:cubicBezTo>
                  <a:pt x="444636" y="1306598"/>
                  <a:pt x="450781" y="1312739"/>
                  <a:pt x="450781" y="1320314"/>
                </a:cubicBezTo>
                <a:cubicBezTo>
                  <a:pt x="450781" y="1327889"/>
                  <a:pt x="444636" y="1334030"/>
                  <a:pt x="437063" y="1334030"/>
                </a:cubicBezTo>
                <a:cubicBezTo>
                  <a:pt x="429488" y="1334030"/>
                  <a:pt x="423346" y="1327889"/>
                  <a:pt x="423346" y="1320314"/>
                </a:cubicBezTo>
                <a:cubicBezTo>
                  <a:pt x="423346" y="1312739"/>
                  <a:pt x="429488" y="1306598"/>
                  <a:pt x="437063" y="1306598"/>
                </a:cubicBezTo>
                <a:close/>
                <a:moveTo>
                  <a:pt x="6788971" y="1306268"/>
                </a:moveTo>
                <a:cubicBezTo>
                  <a:pt x="6796546" y="1306268"/>
                  <a:pt x="6802687" y="1312409"/>
                  <a:pt x="6802687" y="1319984"/>
                </a:cubicBezTo>
                <a:cubicBezTo>
                  <a:pt x="6802687" y="1327559"/>
                  <a:pt x="6796546" y="1333700"/>
                  <a:pt x="6788971" y="1333700"/>
                </a:cubicBezTo>
                <a:cubicBezTo>
                  <a:pt x="6781396" y="1333700"/>
                  <a:pt x="6775255" y="1327559"/>
                  <a:pt x="6775255" y="1319984"/>
                </a:cubicBezTo>
                <a:cubicBezTo>
                  <a:pt x="6775255" y="1312409"/>
                  <a:pt x="6781396" y="1306268"/>
                  <a:pt x="6788971" y="1306268"/>
                </a:cubicBezTo>
                <a:close/>
                <a:moveTo>
                  <a:pt x="331484" y="1305934"/>
                </a:moveTo>
                <a:cubicBezTo>
                  <a:pt x="339060" y="1305934"/>
                  <a:pt x="345201" y="1312075"/>
                  <a:pt x="345201" y="1319650"/>
                </a:cubicBezTo>
                <a:cubicBezTo>
                  <a:pt x="345201" y="1327225"/>
                  <a:pt x="339060" y="1333366"/>
                  <a:pt x="331484" y="1333366"/>
                </a:cubicBezTo>
                <a:cubicBezTo>
                  <a:pt x="323910" y="1333366"/>
                  <a:pt x="317769" y="1327225"/>
                  <a:pt x="317769" y="1319650"/>
                </a:cubicBezTo>
                <a:cubicBezTo>
                  <a:pt x="317769" y="1312075"/>
                  <a:pt x="323910" y="1305934"/>
                  <a:pt x="331484" y="1305934"/>
                </a:cubicBezTo>
                <a:close/>
                <a:moveTo>
                  <a:pt x="225889" y="1305604"/>
                </a:moveTo>
                <a:cubicBezTo>
                  <a:pt x="233465" y="1305604"/>
                  <a:pt x="239605" y="1311745"/>
                  <a:pt x="239605" y="1319320"/>
                </a:cubicBezTo>
                <a:cubicBezTo>
                  <a:pt x="239605" y="1326895"/>
                  <a:pt x="233465" y="1333036"/>
                  <a:pt x="225889" y="1333036"/>
                </a:cubicBezTo>
                <a:cubicBezTo>
                  <a:pt x="218314" y="1333036"/>
                  <a:pt x="212174" y="1326895"/>
                  <a:pt x="212174" y="1319320"/>
                </a:cubicBezTo>
                <a:cubicBezTo>
                  <a:pt x="212174" y="1311745"/>
                  <a:pt x="218314" y="1305604"/>
                  <a:pt x="225889" y="1305604"/>
                </a:cubicBezTo>
                <a:close/>
                <a:moveTo>
                  <a:pt x="6220671" y="1305274"/>
                </a:moveTo>
                <a:cubicBezTo>
                  <a:pt x="6228246" y="1305274"/>
                  <a:pt x="6234387" y="1311415"/>
                  <a:pt x="6234387" y="1318990"/>
                </a:cubicBezTo>
                <a:cubicBezTo>
                  <a:pt x="6234387" y="1326565"/>
                  <a:pt x="6228246" y="1332706"/>
                  <a:pt x="6220671" y="1332706"/>
                </a:cubicBezTo>
                <a:cubicBezTo>
                  <a:pt x="6213096" y="1332706"/>
                  <a:pt x="6206955" y="1326565"/>
                  <a:pt x="6206955" y="1318990"/>
                </a:cubicBezTo>
                <a:cubicBezTo>
                  <a:pt x="6206955" y="1311415"/>
                  <a:pt x="6213096" y="1305274"/>
                  <a:pt x="6220671" y="1305274"/>
                </a:cubicBezTo>
                <a:close/>
                <a:moveTo>
                  <a:pt x="120963" y="1304944"/>
                </a:moveTo>
                <a:cubicBezTo>
                  <a:pt x="128538" y="1304944"/>
                  <a:pt x="134678" y="1311085"/>
                  <a:pt x="134678" y="1318660"/>
                </a:cubicBezTo>
                <a:cubicBezTo>
                  <a:pt x="134678" y="1326235"/>
                  <a:pt x="128538" y="1332376"/>
                  <a:pt x="120963" y="1332376"/>
                </a:cubicBezTo>
                <a:cubicBezTo>
                  <a:pt x="113387" y="1332376"/>
                  <a:pt x="107247" y="1326235"/>
                  <a:pt x="107247" y="1318660"/>
                </a:cubicBezTo>
                <a:cubicBezTo>
                  <a:pt x="107247" y="1311085"/>
                  <a:pt x="113387" y="1304944"/>
                  <a:pt x="120963" y="1304944"/>
                </a:cubicBezTo>
                <a:close/>
                <a:moveTo>
                  <a:pt x="15701" y="1304611"/>
                </a:moveTo>
                <a:cubicBezTo>
                  <a:pt x="23276" y="1304611"/>
                  <a:pt x="29417" y="1310752"/>
                  <a:pt x="29417" y="1318327"/>
                </a:cubicBezTo>
                <a:cubicBezTo>
                  <a:pt x="29417" y="1325902"/>
                  <a:pt x="23276" y="1332043"/>
                  <a:pt x="15701" y="1332043"/>
                </a:cubicBezTo>
                <a:cubicBezTo>
                  <a:pt x="8126" y="1332043"/>
                  <a:pt x="1985" y="1325902"/>
                  <a:pt x="1985" y="1318327"/>
                </a:cubicBezTo>
                <a:cubicBezTo>
                  <a:pt x="1985" y="1310752"/>
                  <a:pt x="8126" y="1304611"/>
                  <a:pt x="15701" y="1304611"/>
                </a:cubicBezTo>
                <a:close/>
                <a:moveTo>
                  <a:pt x="6847228" y="1303950"/>
                </a:moveTo>
                <a:cubicBezTo>
                  <a:pt x="6854803" y="1303950"/>
                  <a:pt x="6860944" y="1310091"/>
                  <a:pt x="6860944" y="1317666"/>
                </a:cubicBezTo>
                <a:cubicBezTo>
                  <a:pt x="6860944" y="1325241"/>
                  <a:pt x="6854803" y="1331382"/>
                  <a:pt x="6847228" y="1331382"/>
                </a:cubicBezTo>
                <a:cubicBezTo>
                  <a:pt x="6839653" y="1331382"/>
                  <a:pt x="6833512" y="1325241"/>
                  <a:pt x="6833512" y="1317666"/>
                </a:cubicBezTo>
                <a:cubicBezTo>
                  <a:pt x="6833512" y="1310091"/>
                  <a:pt x="6839653" y="1303950"/>
                  <a:pt x="6847228" y="1303950"/>
                </a:cubicBezTo>
                <a:close/>
                <a:moveTo>
                  <a:pt x="5931392" y="1301966"/>
                </a:moveTo>
                <a:cubicBezTo>
                  <a:pt x="5938967" y="1301966"/>
                  <a:pt x="5945108" y="1308107"/>
                  <a:pt x="5945108" y="1315682"/>
                </a:cubicBezTo>
                <a:cubicBezTo>
                  <a:pt x="5945108" y="1323257"/>
                  <a:pt x="5938967" y="1329398"/>
                  <a:pt x="5931392" y="1329398"/>
                </a:cubicBezTo>
                <a:cubicBezTo>
                  <a:pt x="5923817" y="1329398"/>
                  <a:pt x="5917676" y="1323257"/>
                  <a:pt x="5917676" y="1315682"/>
                </a:cubicBezTo>
                <a:cubicBezTo>
                  <a:pt x="5917676" y="1308107"/>
                  <a:pt x="5923817" y="1301966"/>
                  <a:pt x="5931392" y="1301966"/>
                </a:cubicBezTo>
                <a:close/>
                <a:moveTo>
                  <a:pt x="6904817" y="1301633"/>
                </a:moveTo>
                <a:cubicBezTo>
                  <a:pt x="6912392" y="1301633"/>
                  <a:pt x="6918533" y="1307774"/>
                  <a:pt x="6918533" y="1315349"/>
                </a:cubicBezTo>
                <a:cubicBezTo>
                  <a:pt x="6918533" y="1322924"/>
                  <a:pt x="6912392" y="1329065"/>
                  <a:pt x="6904817" y="1329065"/>
                </a:cubicBezTo>
                <a:cubicBezTo>
                  <a:pt x="6897242" y="1329065"/>
                  <a:pt x="6891101" y="1322924"/>
                  <a:pt x="6891101" y="1315349"/>
                </a:cubicBezTo>
                <a:cubicBezTo>
                  <a:pt x="6891101" y="1307774"/>
                  <a:pt x="6897242" y="1301633"/>
                  <a:pt x="6904817" y="1301633"/>
                </a:cubicBezTo>
                <a:close/>
                <a:moveTo>
                  <a:pt x="5187999" y="1300642"/>
                </a:moveTo>
                <a:cubicBezTo>
                  <a:pt x="5195574" y="1300642"/>
                  <a:pt x="5201715" y="1306783"/>
                  <a:pt x="5201715" y="1314358"/>
                </a:cubicBezTo>
                <a:cubicBezTo>
                  <a:pt x="5201715" y="1321933"/>
                  <a:pt x="5195574" y="1328074"/>
                  <a:pt x="5187999" y="1328074"/>
                </a:cubicBezTo>
                <a:cubicBezTo>
                  <a:pt x="5180424" y="1328074"/>
                  <a:pt x="5174283" y="1321933"/>
                  <a:pt x="5174283" y="1314358"/>
                </a:cubicBezTo>
                <a:cubicBezTo>
                  <a:pt x="5174283" y="1306783"/>
                  <a:pt x="5180424" y="1300642"/>
                  <a:pt x="5187999" y="1300642"/>
                </a:cubicBezTo>
                <a:close/>
                <a:moveTo>
                  <a:pt x="5352501" y="1299648"/>
                </a:moveTo>
                <a:cubicBezTo>
                  <a:pt x="5360076" y="1299648"/>
                  <a:pt x="5366217" y="1305789"/>
                  <a:pt x="5366217" y="1313364"/>
                </a:cubicBezTo>
                <a:cubicBezTo>
                  <a:pt x="5366217" y="1320939"/>
                  <a:pt x="5360076" y="1327080"/>
                  <a:pt x="5352501" y="1327080"/>
                </a:cubicBezTo>
                <a:cubicBezTo>
                  <a:pt x="5344926" y="1327080"/>
                  <a:pt x="5338785" y="1320939"/>
                  <a:pt x="5338785" y="1313364"/>
                </a:cubicBezTo>
                <a:cubicBezTo>
                  <a:pt x="5338785" y="1305789"/>
                  <a:pt x="5344926" y="1299648"/>
                  <a:pt x="5352501" y="1299648"/>
                </a:cubicBezTo>
                <a:close/>
                <a:moveTo>
                  <a:pt x="6962410" y="1299315"/>
                </a:moveTo>
                <a:cubicBezTo>
                  <a:pt x="6969985" y="1299315"/>
                  <a:pt x="6976126" y="1305456"/>
                  <a:pt x="6976126" y="1313031"/>
                </a:cubicBezTo>
                <a:cubicBezTo>
                  <a:pt x="6976126" y="1320606"/>
                  <a:pt x="6969985" y="1326747"/>
                  <a:pt x="6962410" y="1326747"/>
                </a:cubicBezTo>
                <a:cubicBezTo>
                  <a:pt x="6954835" y="1326747"/>
                  <a:pt x="6948694" y="1320606"/>
                  <a:pt x="6948694" y="1313031"/>
                </a:cubicBezTo>
                <a:cubicBezTo>
                  <a:pt x="6948694" y="1305456"/>
                  <a:pt x="6954835" y="1299315"/>
                  <a:pt x="6962410" y="1299315"/>
                </a:cubicBezTo>
                <a:close/>
                <a:moveTo>
                  <a:pt x="6282896" y="1299315"/>
                </a:moveTo>
                <a:cubicBezTo>
                  <a:pt x="6290471" y="1299315"/>
                  <a:pt x="6296612" y="1305456"/>
                  <a:pt x="6296612" y="1313031"/>
                </a:cubicBezTo>
                <a:cubicBezTo>
                  <a:pt x="6296612" y="1320606"/>
                  <a:pt x="6290471" y="1326747"/>
                  <a:pt x="6282896" y="1326747"/>
                </a:cubicBezTo>
                <a:cubicBezTo>
                  <a:pt x="6275321" y="1326747"/>
                  <a:pt x="6269180" y="1320606"/>
                  <a:pt x="6269180" y="1313031"/>
                </a:cubicBezTo>
                <a:cubicBezTo>
                  <a:pt x="6269180" y="1305456"/>
                  <a:pt x="6275321" y="1299315"/>
                  <a:pt x="6282896" y="1299315"/>
                </a:cubicBezTo>
                <a:close/>
                <a:moveTo>
                  <a:pt x="2844376" y="1299315"/>
                </a:moveTo>
                <a:cubicBezTo>
                  <a:pt x="2851949" y="1299315"/>
                  <a:pt x="2858094" y="1305456"/>
                  <a:pt x="2858094" y="1313031"/>
                </a:cubicBezTo>
                <a:cubicBezTo>
                  <a:pt x="2858094" y="1320606"/>
                  <a:pt x="2851949" y="1326747"/>
                  <a:pt x="2844376" y="1326747"/>
                </a:cubicBezTo>
                <a:cubicBezTo>
                  <a:pt x="2836799" y="1326747"/>
                  <a:pt x="2830661" y="1320606"/>
                  <a:pt x="2830661" y="1313031"/>
                </a:cubicBezTo>
                <a:cubicBezTo>
                  <a:pt x="2830661" y="1305456"/>
                  <a:pt x="2836799" y="1299315"/>
                  <a:pt x="2844376" y="1299315"/>
                </a:cubicBezTo>
                <a:close/>
                <a:moveTo>
                  <a:pt x="1997053" y="1298985"/>
                </a:moveTo>
                <a:cubicBezTo>
                  <a:pt x="2004626" y="1298985"/>
                  <a:pt x="2010768" y="1305126"/>
                  <a:pt x="2010768" y="1312701"/>
                </a:cubicBezTo>
                <a:cubicBezTo>
                  <a:pt x="2010768" y="1320276"/>
                  <a:pt x="2004626" y="1326417"/>
                  <a:pt x="1997053" y="1326417"/>
                </a:cubicBezTo>
                <a:cubicBezTo>
                  <a:pt x="1989476" y="1326417"/>
                  <a:pt x="1983332" y="1320276"/>
                  <a:pt x="1983332" y="1312701"/>
                </a:cubicBezTo>
                <a:cubicBezTo>
                  <a:pt x="1983332" y="1305126"/>
                  <a:pt x="1989476" y="1298985"/>
                  <a:pt x="1997053" y="1298985"/>
                </a:cubicBezTo>
                <a:close/>
                <a:moveTo>
                  <a:pt x="5582532" y="1298324"/>
                </a:moveTo>
                <a:cubicBezTo>
                  <a:pt x="5590107" y="1298324"/>
                  <a:pt x="5596248" y="1304465"/>
                  <a:pt x="5596248" y="1312040"/>
                </a:cubicBezTo>
                <a:cubicBezTo>
                  <a:pt x="5596248" y="1319615"/>
                  <a:pt x="5590107" y="1325756"/>
                  <a:pt x="5582532" y="1325756"/>
                </a:cubicBezTo>
                <a:cubicBezTo>
                  <a:pt x="5574957" y="1325756"/>
                  <a:pt x="5568816" y="1319615"/>
                  <a:pt x="5568816" y="1312040"/>
                </a:cubicBezTo>
                <a:cubicBezTo>
                  <a:pt x="5568816" y="1304465"/>
                  <a:pt x="5574957" y="1298324"/>
                  <a:pt x="5582532" y="1298324"/>
                </a:cubicBezTo>
                <a:close/>
                <a:moveTo>
                  <a:pt x="1887825" y="1297331"/>
                </a:moveTo>
                <a:cubicBezTo>
                  <a:pt x="1895401" y="1297331"/>
                  <a:pt x="1901541" y="1303472"/>
                  <a:pt x="1901541" y="1311047"/>
                </a:cubicBezTo>
                <a:cubicBezTo>
                  <a:pt x="1901541" y="1318622"/>
                  <a:pt x="1895401" y="1324763"/>
                  <a:pt x="1887825" y="1324763"/>
                </a:cubicBezTo>
                <a:cubicBezTo>
                  <a:pt x="1880249" y="1324763"/>
                  <a:pt x="1874109" y="1318622"/>
                  <a:pt x="1874109" y="1311047"/>
                </a:cubicBezTo>
                <a:cubicBezTo>
                  <a:pt x="1874109" y="1303472"/>
                  <a:pt x="1880249" y="1297331"/>
                  <a:pt x="1887825" y="1297331"/>
                </a:cubicBezTo>
                <a:close/>
                <a:moveTo>
                  <a:pt x="7019670" y="1297000"/>
                </a:moveTo>
                <a:cubicBezTo>
                  <a:pt x="7027245" y="1297000"/>
                  <a:pt x="7033386" y="1303141"/>
                  <a:pt x="7033386" y="1310716"/>
                </a:cubicBezTo>
                <a:cubicBezTo>
                  <a:pt x="7033386" y="1318291"/>
                  <a:pt x="7027245" y="1324432"/>
                  <a:pt x="7019670" y="1324432"/>
                </a:cubicBezTo>
                <a:cubicBezTo>
                  <a:pt x="7012095" y="1324432"/>
                  <a:pt x="7005954" y="1318291"/>
                  <a:pt x="7005954" y="1310716"/>
                </a:cubicBezTo>
                <a:cubicBezTo>
                  <a:pt x="7005954" y="1303141"/>
                  <a:pt x="7012095" y="1297000"/>
                  <a:pt x="7019670" y="1297000"/>
                </a:cubicBezTo>
                <a:close/>
                <a:moveTo>
                  <a:pt x="1778932" y="1295677"/>
                </a:moveTo>
                <a:cubicBezTo>
                  <a:pt x="1786500" y="1295677"/>
                  <a:pt x="1792645" y="1301818"/>
                  <a:pt x="1792645" y="1309393"/>
                </a:cubicBezTo>
                <a:cubicBezTo>
                  <a:pt x="1792645" y="1316968"/>
                  <a:pt x="1786500" y="1323109"/>
                  <a:pt x="1778932" y="1323109"/>
                </a:cubicBezTo>
                <a:cubicBezTo>
                  <a:pt x="1771359" y="1323109"/>
                  <a:pt x="1765212" y="1316968"/>
                  <a:pt x="1765212" y="1309393"/>
                </a:cubicBezTo>
                <a:cubicBezTo>
                  <a:pt x="1765212" y="1301818"/>
                  <a:pt x="1771359" y="1295677"/>
                  <a:pt x="1778932" y="1295677"/>
                </a:cubicBezTo>
                <a:close/>
                <a:moveTo>
                  <a:pt x="5469337" y="1295343"/>
                </a:moveTo>
                <a:cubicBezTo>
                  <a:pt x="5476912" y="1295343"/>
                  <a:pt x="5483053" y="1301484"/>
                  <a:pt x="5483053" y="1309059"/>
                </a:cubicBezTo>
                <a:cubicBezTo>
                  <a:pt x="5483053" y="1316634"/>
                  <a:pt x="5476912" y="1322775"/>
                  <a:pt x="5469337" y="1322775"/>
                </a:cubicBezTo>
                <a:cubicBezTo>
                  <a:pt x="5461762" y="1322775"/>
                  <a:pt x="5455621" y="1316634"/>
                  <a:pt x="5455621" y="1309059"/>
                </a:cubicBezTo>
                <a:cubicBezTo>
                  <a:pt x="5455621" y="1301484"/>
                  <a:pt x="5461762" y="1295343"/>
                  <a:pt x="5469337" y="1295343"/>
                </a:cubicBezTo>
                <a:close/>
                <a:moveTo>
                  <a:pt x="7076599" y="1295013"/>
                </a:moveTo>
                <a:cubicBezTo>
                  <a:pt x="7084174" y="1295013"/>
                  <a:pt x="7090315" y="1301154"/>
                  <a:pt x="7090315" y="1308729"/>
                </a:cubicBezTo>
                <a:cubicBezTo>
                  <a:pt x="7090315" y="1316304"/>
                  <a:pt x="7084174" y="1322445"/>
                  <a:pt x="7076599" y="1322445"/>
                </a:cubicBezTo>
                <a:cubicBezTo>
                  <a:pt x="7069024" y="1322445"/>
                  <a:pt x="7062883" y="1316304"/>
                  <a:pt x="7062883" y="1308729"/>
                </a:cubicBezTo>
                <a:cubicBezTo>
                  <a:pt x="7062883" y="1301154"/>
                  <a:pt x="7069024" y="1295013"/>
                  <a:pt x="7076599" y="1295013"/>
                </a:cubicBezTo>
                <a:close/>
                <a:moveTo>
                  <a:pt x="2730188" y="1295013"/>
                </a:moveTo>
                <a:cubicBezTo>
                  <a:pt x="2737761" y="1295013"/>
                  <a:pt x="2743899" y="1301154"/>
                  <a:pt x="2743899" y="1308729"/>
                </a:cubicBezTo>
                <a:cubicBezTo>
                  <a:pt x="2743899" y="1316304"/>
                  <a:pt x="2737761" y="1322445"/>
                  <a:pt x="2730188" y="1322445"/>
                </a:cubicBezTo>
                <a:cubicBezTo>
                  <a:pt x="2722611" y="1322445"/>
                  <a:pt x="2716470" y="1316304"/>
                  <a:pt x="2716470" y="1308729"/>
                </a:cubicBezTo>
                <a:cubicBezTo>
                  <a:pt x="2716470" y="1301154"/>
                  <a:pt x="2722611" y="1295013"/>
                  <a:pt x="2730188" y="1295013"/>
                </a:cubicBezTo>
                <a:close/>
                <a:moveTo>
                  <a:pt x="5760934" y="1294683"/>
                </a:moveTo>
                <a:cubicBezTo>
                  <a:pt x="5768509" y="1294683"/>
                  <a:pt x="5774650" y="1300824"/>
                  <a:pt x="5774650" y="1308399"/>
                </a:cubicBezTo>
                <a:cubicBezTo>
                  <a:pt x="5774650" y="1315974"/>
                  <a:pt x="5768509" y="1322115"/>
                  <a:pt x="5760934" y="1322115"/>
                </a:cubicBezTo>
                <a:cubicBezTo>
                  <a:pt x="5753359" y="1322115"/>
                  <a:pt x="5747218" y="1315974"/>
                  <a:pt x="5747218" y="1308399"/>
                </a:cubicBezTo>
                <a:cubicBezTo>
                  <a:pt x="5747218" y="1300824"/>
                  <a:pt x="5753359" y="1294683"/>
                  <a:pt x="5760934" y="1294683"/>
                </a:cubicBezTo>
                <a:close/>
                <a:moveTo>
                  <a:pt x="6344791" y="1294353"/>
                </a:moveTo>
                <a:cubicBezTo>
                  <a:pt x="6352366" y="1294353"/>
                  <a:pt x="6358507" y="1300494"/>
                  <a:pt x="6358507" y="1308069"/>
                </a:cubicBezTo>
                <a:cubicBezTo>
                  <a:pt x="6358507" y="1315644"/>
                  <a:pt x="6352366" y="1321785"/>
                  <a:pt x="6344791" y="1321785"/>
                </a:cubicBezTo>
                <a:cubicBezTo>
                  <a:pt x="6337216" y="1321785"/>
                  <a:pt x="6331075" y="1315644"/>
                  <a:pt x="6331075" y="1308069"/>
                </a:cubicBezTo>
                <a:cubicBezTo>
                  <a:pt x="6331075" y="1300494"/>
                  <a:pt x="6337216" y="1294353"/>
                  <a:pt x="6344791" y="1294353"/>
                </a:cubicBezTo>
                <a:close/>
                <a:moveTo>
                  <a:pt x="1670699" y="1294353"/>
                </a:moveTo>
                <a:cubicBezTo>
                  <a:pt x="1678277" y="1294353"/>
                  <a:pt x="1684421" y="1300494"/>
                  <a:pt x="1684421" y="1308069"/>
                </a:cubicBezTo>
                <a:cubicBezTo>
                  <a:pt x="1684421" y="1315644"/>
                  <a:pt x="1678277" y="1321785"/>
                  <a:pt x="1670699" y="1321785"/>
                </a:cubicBezTo>
                <a:cubicBezTo>
                  <a:pt x="1663127" y="1321785"/>
                  <a:pt x="1656983" y="1315644"/>
                  <a:pt x="1656983" y="1308069"/>
                </a:cubicBezTo>
                <a:cubicBezTo>
                  <a:pt x="1656983" y="1300494"/>
                  <a:pt x="1663127" y="1294353"/>
                  <a:pt x="1670699" y="1294353"/>
                </a:cubicBezTo>
                <a:close/>
                <a:moveTo>
                  <a:pt x="7133529" y="1293359"/>
                </a:moveTo>
                <a:cubicBezTo>
                  <a:pt x="7141104" y="1293359"/>
                  <a:pt x="7147245" y="1299500"/>
                  <a:pt x="7147245" y="1307075"/>
                </a:cubicBezTo>
                <a:cubicBezTo>
                  <a:pt x="7147245" y="1314650"/>
                  <a:pt x="7141104" y="1320791"/>
                  <a:pt x="7133529" y="1320791"/>
                </a:cubicBezTo>
                <a:cubicBezTo>
                  <a:pt x="7125954" y="1320791"/>
                  <a:pt x="7119813" y="1314650"/>
                  <a:pt x="7119813" y="1307075"/>
                </a:cubicBezTo>
                <a:cubicBezTo>
                  <a:pt x="7119813" y="1299500"/>
                  <a:pt x="7125954" y="1293359"/>
                  <a:pt x="7133529" y="1293359"/>
                </a:cubicBezTo>
                <a:close/>
                <a:moveTo>
                  <a:pt x="5997259" y="1293029"/>
                </a:moveTo>
                <a:cubicBezTo>
                  <a:pt x="6004834" y="1293029"/>
                  <a:pt x="6010975" y="1299170"/>
                  <a:pt x="6010975" y="1306745"/>
                </a:cubicBezTo>
                <a:cubicBezTo>
                  <a:pt x="6010975" y="1314320"/>
                  <a:pt x="6004834" y="1320461"/>
                  <a:pt x="5997259" y="1320461"/>
                </a:cubicBezTo>
                <a:cubicBezTo>
                  <a:pt x="5989684" y="1320461"/>
                  <a:pt x="5983543" y="1314320"/>
                  <a:pt x="5983543" y="1306745"/>
                </a:cubicBezTo>
                <a:cubicBezTo>
                  <a:pt x="5983543" y="1299170"/>
                  <a:pt x="5989684" y="1293029"/>
                  <a:pt x="5997259" y="1293029"/>
                </a:cubicBezTo>
                <a:close/>
                <a:moveTo>
                  <a:pt x="1562467" y="1293029"/>
                </a:moveTo>
                <a:cubicBezTo>
                  <a:pt x="1570041" y="1293029"/>
                  <a:pt x="1576180" y="1299170"/>
                  <a:pt x="1576180" y="1306745"/>
                </a:cubicBezTo>
                <a:cubicBezTo>
                  <a:pt x="1576180" y="1314320"/>
                  <a:pt x="1570041" y="1320461"/>
                  <a:pt x="1562467" y="1320461"/>
                </a:cubicBezTo>
                <a:cubicBezTo>
                  <a:pt x="1554894" y="1320461"/>
                  <a:pt x="1548752" y="1314320"/>
                  <a:pt x="1548752" y="1306745"/>
                </a:cubicBezTo>
                <a:cubicBezTo>
                  <a:pt x="1548752" y="1299170"/>
                  <a:pt x="1554894" y="1293029"/>
                  <a:pt x="1562467" y="1293029"/>
                </a:cubicBezTo>
                <a:close/>
                <a:moveTo>
                  <a:pt x="7190128" y="1291705"/>
                </a:moveTo>
                <a:cubicBezTo>
                  <a:pt x="7197703" y="1291705"/>
                  <a:pt x="7203844" y="1297846"/>
                  <a:pt x="7203844" y="1305421"/>
                </a:cubicBezTo>
                <a:cubicBezTo>
                  <a:pt x="7203844" y="1312996"/>
                  <a:pt x="7197703" y="1319137"/>
                  <a:pt x="7190128" y="1319137"/>
                </a:cubicBezTo>
                <a:cubicBezTo>
                  <a:pt x="7182553" y="1319137"/>
                  <a:pt x="7176412" y="1312996"/>
                  <a:pt x="7176412" y="1305421"/>
                </a:cubicBezTo>
                <a:cubicBezTo>
                  <a:pt x="7176412" y="1297846"/>
                  <a:pt x="7182553" y="1291705"/>
                  <a:pt x="7190128" y="1291705"/>
                </a:cubicBezTo>
                <a:close/>
                <a:moveTo>
                  <a:pt x="2616658" y="1291705"/>
                </a:moveTo>
                <a:cubicBezTo>
                  <a:pt x="2624233" y="1291705"/>
                  <a:pt x="2630373" y="1297846"/>
                  <a:pt x="2630373" y="1305421"/>
                </a:cubicBezTo>
                <a:cubicBezTo>
                  <a:pt x="2630373" y="1312996"/>
                  <a:pt x="2624233" y="1319137"/>
                  <a:pt x="2616658" y="1319137"/>
                </a:cubicBezTo>
                <a:cubicBezTo>
                  <a:pt x="2609081" y="1319137"/>
                  <a:pt x="2602941" y="1312996"/>
                  <a:pt x="2602941" y="1305421"/>
                </a:cubicBezTo>
                <a:cubicBezTo>
                  <a:pt x="2602941" y="1297846"/>
                  <a:pt x="2609081" y="1291705"/>
                  <a:pt x="2616658" y="1291705"/>
                </a:cubicBezTo>
                <a:close/>
                <a:moveTo>
                  <a:pt x="1454897" y="1291705"/>
                </a:moveTo>
                <a:cubicBezTo>
                  <a:pt x="1462475" y="1291705"/>
                  <a:pt x="1468614" y="1297846"/>
                  <a:pt x="1468614" y="1305421"/>
                </a:cubicBezTo>
                <a:cubicBezTo>
                  <a:pt x="1468614" y="1312996"/>
                  <a:pt x="1462475" y="1319137"/>
                  <a:pt x="1454897" y="1319137"/>
                </a:cubicBezTo>
                <a:cubicBezTo>
                  <a:pt x="1447325" y="1319137"/>
                  <a:pt x="1441182" y="1312996"/>
                  <a:pt x="1441182" y="1305421"/>
                </a:cubicBezTo>
                <a:cubicBezTo>
                  <a:pt x="1441182" y="1297846"/>
                  <a:pt x="1447325" y="1291705"/>
                  <a:pt x="1454897" y="1291705"/>
                </a:cubicBezTo>
                <a:close/>
                <a:moveTo>
                  <a:pt x="1347324" y="1290711"/>
                </a:moveTo>
                <a:cubicBezTo>
                  <a:pt x="1354899" y="1290711"/>
                  <a:pt x="1361039" y="1296852"/>
                  <a:pt x="1361039" y="1304427"/>
                </a:cubicBezTo>
                <a:cubicBezTo>
                  <a:pt x="1361039" y="1312002"/>
                  <a:pt x="1354899" y="1318143"/>
                  <a:pt x="1347324" y="1318143"/>
                </a:cubicBezTo>
                <a:cubicBezTo>
                  <a:pt x="1339751" y="1318143"/>
                  <a:pt x="1333608" y="1312002"/>
                  <a:pt x="1333608" y="1304427"/>
                </a:cubicBezTo>
                <a:cubicBezTo>
                  <a:pt x="1333608" y="1296852"/>
                  <a:pt x="1339751" y="1290711"/>
                  <a:pt x="1347324" y="1290711"/>
                </a:cubicBezTo>
                <a:close/>
                <a:moveTo>
                  <a:pt x="7246394" y="1290047"/>
                </a:moveTo>
                <a:cubicBezTo>
                  <a:pt x="7253969" y="1290047"/>
                  <a:pt x="7260110" y="1296188"/>
                  <a:pt x="7260110" y="1303763"/>
                </a:cubicBezTo>
                <a:cubicBezTo>
                  <a:pt x="7260110" y="1311338"/>
                  <a:pt x="7253969" y="1317479"/>
                  <a:pt x="7246394" y="1317479"/>
                </a:cubicBezTo>
                <a:cubicBezTo>
                  <a:pt x="7238819" y="1317479"/>
                  <a:pt x="7232678" y="1311338"/>
                  <a:pt x="7232678" y="1303763"/>
                </a:cubicBezTo>
                <a:cubicBezTo>
                  <a:pt x="7232678" y="1296188"/>
                  <a:pt x="7238819" y="1290047"/>
                  <a:pt x="7246394" y="1290047"/>
                </a:cubicBezTo>
                <a:close/>
                <a:moveTo>
                  <a:pt x="1240082" y="1289717"/>
                </a:moveTo>
                <a:cubicBezTo>
                  <a:pt x="1247660" y="1289717"/>
                  <a:pt x="1253802" y="1295858"/>
                  <a:pt x="1253802" y="1303433"/>
                </a:cubicBezTo>
                <a:cubicBezTo>
                  <a:pt x="1253802" y="1311008"/>
                  <a:pt x="1247660" y="1317149"/>
                  <a:pt x="1240082" y="1317149"/>
                </a:cubicBezTo>
                <a:cubicBezTo>
                  <a:pt x="1232511" y="1317149"/>
                  <a:pt x="1226371" y="1311008"/>
                  <a:pt x="1226371" y="1303433"/>
                </a:cubicBezTo>
                <a:cubicBezTo>
                  <a:pt x="1226371" y="1295858"/>
                  <a:pt x="1232511" y="1289717"/>
                  <a:pt x="1240082" y="1289717"/>
                </a:cubicBezTo>
                <a:close/>
                <a:moveTo>
                  <a:pt x="6406023" y="1289387"/>
                </a:moveTo>
                <a:cubicBezTo>
                  <a:pt x="6413598" y="1289387"/>
                  <a:pt x="6419739" y="1295528"/>
                  <a:pt x="6419739" y="1303103"/>
                </a:cubicBezTo>
                <a:cubicBezTo>
                  <a:pt x="6419739" y="1310678"/>
                  <a:pt x="6413598" y="1316819"/>
                  <a:pt x="6406023" y="1316819"/>
                </a:cubicBezTo>
                <a:cubicBezTo>
                  <a:pt x="6398448" y="1316819"/>
                  <a:pt x="6392307" y="1310678"/>
                  <a:pt x="6392307" y="1303103"/>
                </a:cubicBezTo>
                <a:cubicBezTo>
                  <a:pt x="6392307" y="1295528"/>
                  <a:pt x="6398448" y="1289387"/>
                  <a:pt x="6406023" y="1289387"/>
                </a:cubicBezTo>
                <a:close/>
                <a:moveTo>
                  <a:pt x="1133176" y="1288723"/>
                </a:moveTo>
                <a:cubicBezTo>
                  <a:pt x="1140754" y="1288723"/>
                  <a:pt x="1146892" y="1294864"/>
                  <a:pt x="1146892" y="1302439"/>
                </a:cubicBezTo>
                <a:cubicBezTo>
                  <a:pt x="1146892" y="1310014"/>
                  <a:pt x="1140754" y="1316155"/>
                  <a:pt x="1133176" y="1316155"/>
                </a:cubicBezTo>
                <a:cubicBezTo>
                  <a:pt x="1125601" y="1316155"/>
                  <a:pt x="1119461" y="1310014"/>
                  <a:pt x="1119461" y="1302439"/>
                </a:cubicBezTo>
                <a:cubicBezTo>
                  <a:pt x="1119461" y="1294864"/>
                  <a:pt x="1125601" y="1288723"/>
                  <a:pt x="1133176" y="1288723"/>
                </a:cubicBezTo>
                <a:close/>
                <a:moveTo>
                  <a:pt x="7302663" y="1288393"/>
                </a:moveTo>
                <a:cubicBezTo>
                  <a:pt x="7310238" y="1288393"/>
                  <a:pt x="7316379" y="1294534"/>
                  <a:pt x="7316379" y="1302109"/>
                </a:cubicBezTo>
                <a:cubicBezTo>
                  <a:pt x="7316379" y="1309684"/>
                  <a:pt x="7310238" y="1315825"/>
                  <a:pt x="7302663" y="1315825"/>
                </a:cubicBezTo>
                <a:cubicBezTo>
                  <a:pt x="7295088" y="1315825"/>
                  <a:pt x="7288947" y="1309684"/>
                  <a:pt x="7288947" y="1302109"/>
                </a:cubicBezTo>
                <a:cubicBezTo>
                  <a:pt x="7288947" y="1294534"/>
                  <a:pt x="7295088" y="1288393"/>
                  <a:pt x="7302663" y="1288393"/>
                </a:cubicBezTo>
                <a:close/>
                <a:moveTo>
                  <a:pt x="2504122" y="1288393"/>
                </a:moveTo>
                <a:cubicBezTo>
                  <a:pt x="2511697" y="1288393"/>
                  <a:pt x="2517837" y="1294534"/>
                  <a:pt x="2517837" y="1302109"/>
                </a:cubicBezTo>
                <a:cubicBezTo>
                  <a:pt x="2517837" y="1309684"/>
                  <a:pt x="2511697" y="1315825"/>
                  <a:pt x="2504122" y="1315825"/>
                </a:cubicBezTo>
                <a:cubicBezTo>
                  <a:pt x="2496547" y="1315825"/>
                  <a:pt x="2490406" y="1309684"/>
                  <a:pt x="2490406" y="1302109"/>
                </a:cubicBezTo>
                <a:cubicBezTo>
                  <a:pt x="2490406" y="1294534"/>
                  <a:pt x="2496547" y="1288393"/>
                  <a:pt x="2504122" y="1288393"/>
                </a:cubicBezTo>
                <a:close/>
                <a:moveTo>
                  <a:pt x="1026270" y="1288063"/>
                </a:moveTo>
                <a:cubicBezTo>
                  <a:pt x="1033845" y="1288063"/>
                  <a:pt x="1039988" y="1294204"/>
                  <a:pt x="1039988" y="1301779"/>
                </a:cubicBezTo>
                <a:cubicBezTo>
                  <a:pt x="1039988" y="1309354"/>
                  <a:pt x="1033845" y="1315495"/>
                  <a:pt x="1026270" y="1315495"/>
                </a:cubicBezTo>
                <a:cubicBezTo>
                  <a:pt x="1018698" y="1315495"/>
                  <a:pt x="1012556" y="1309354"/>
                  <a:pt x="1012556" y="1301779"/>
                </a:cubicBezTo>
                <a:cubicBezTo>
                  <a:pt x="1012556" y="1294204"/>
                  <a:pt x="1018698" y="1288063"/>
                  <a:pt x="1026270" y="1288063"/>
                </a:cubicBezTo>
                <a:close/>
                <a:moveTo>
                  <a:pt x="919693" y="1287069"/>
                </a:moveTo>
                <a:cubicBezTo>
                  <a:pt x="927266" y="1287069"/>
                  <a:pt x="933412" y="1293210"/>
                  <a:pt x="933412" y="1300785"/>
                </a:cubicBezTo>
                <a:cubicBezTo>
                  <a:pt x="933412" y="1308360"/>
                  <a:pt x="927266" y="1314501"/>
                  <a:pt x="919693" y="1314501"/>
                </a:cubicBezTo>
                <a:cubicBezTo>
                  <a:pt x="912117" y="1314501"/>
                  <a:pt x="905976" y="1308360"/>
                  <a:pt x="905976" y="1300785"/>
                </a:cubicBezTo>
                <a:cubicBezTo>
                  <a:pt x="905976" y="1293210"/>
                  <a:pt x="912117" y="1287069"/>
                  <a:pt x="919693" y="1287069"/>
                </a:cubicBezTo>
                <a:close/>
                <a:moveTo>
                  <a:pt x="7358598" y="1286739"/>
                </a:moveTo>
                <a:cubicBezTo>
                  <a:pt x="7366173" y="1286739"/>
                  <a:pt x="7372314" y="1292880"/>
                  <a:pt x="7372314" y="1300455"/>
                </a:cubicBezTo>
                <a:cubicBezTo>
                  <a:pt x="7372314" y="1308030"/>
                  <a:pt x="7366173" y="1314171"/>
                  <a:pt x="7358598" y="1314171"/>
                </a:cubicBezTo>
                <a:cubicBezTo>
                  <a:pt x="7351023" y="1314171"/>
                  <a:pt x="7344882" y="1308030"/>
                  <a:pt x="7344882" y="1300455"/>
                </a:cubicBezTo>
                <a:cubicBezTo>
                  <a:pt x="7344882" y="1292880"/>
                  <a:pt x="7351023" y="1286739"/>
                  <a:pt x="7358598" y="1286739"/>
                </a:cubicBezTo>
                <a:close/>
                <a:moveTo>
                  <a:pt x="813431" y="1286409"/>
                </a:moveTo>
                <a:cubicBezTo>
                  <a:pt x="821004" y="1286409"/>
                  <a:pt x="827146" y="1292550"/>
                  <a:pt x="827146" y="1300125"/>
                </a:cubicBezTo>
                <a:cubicBezTo>
                  <a:pt x="827146" y="1307700"/>
                  <a:pt x="821004" y="1313841"/>
                  <a:pt x="813431" y="1313841"/>
                </a:cubicBezTo>
                <a:cubicBezTo>
                  <a:pt x="805855" y="1313841"/>
                  <a:pt x="799715" y="1307700"/>
                  <a:pt x="799715" y="1300125"/>
                </a:cubicBezTo>
                <a:cubicBezTo>
                  <a:pt x="799715" y="1292550"/>
                  <a:pt x="805855" y="1286409"/>
                  <a:pt x="813431" y="1286409"/>
                </a:cubicBezTo>
                <a:close/>
                <a:moveTo>
                  <a:pt x="7414534" y="1285415"/>
                </a:moveTo>
                <a:cubicBezTo>
                  <a:pt x="7422109" y="1285415"/>
                  <a:pt x="7428250" y="1291556"/>
                  <a:pt x="7428250" y="1299131"/>
                </a:cubicBezTo>
                <a:cubicBezTo>
                  <a:pt x="7428250" y="1306706"/>
                  <a:pt x="7422109" y="1312847"/>
                  <a:pt x="7414534" y="1312847"/>
                </a:cubicBezTo>
                <a:cubicBezTo>
                  <a:pt x="7406959" y="1312847"/>
                  <a:pt x="7400818" y="1306706"/>
                  <a:pt x="7400818" y="1299131"/>
                </a:cubicBezTo>
                <a:cubicBezTo>
                  <a:pt x="7400818" y="1291556"/>
                  <a:pt x="7406959" y="1285415"/>
                  <a:pt x="7414534" y="1285415"/>
                </a:cubicBezTo>
                <a:close/>
                <a:moveTo>
                  <a:pt x="6466924" y="1285085"/>
                </a:moveTo>
                <a:cubicBezTo>
                  <a:pt x="6474499" y="1285085"/>
                  <a:pt x="6480640" y="1291226"/>
                  <a:pt x="6480640" y="1298801"/>
                </a:cubicBezTo>
                <a:cubicBezTo>
                  <a:pt x="6480640" y="1306376"/>
                  <a:pt x="6474499" y="1312517"/>
                  <a:pt x="6466924" y="1312517"/>
                </a:cubicBezTo>
                <a:cubicBezTo>
                  <a:pt x="6459349" y="1312517"/>
                  <a:pt x="6453208" y="1306376"/>
                  <a:pt x="6453208" y="1298801"/>
                </a:cubicBezTo>
                <a:cubicBezTo>
                  <a:pt x="6453208" y="1291226"/>
                  <a:pt x="6459349" y="1285085"/>
                  <a:pt x="6466924" y="1285085"/>
                </a:cubicBezTo>
                <a:close/>
                <a:moveTo>
                  <a:pt x="6062132" y="1285085"/>
                </a:moveTo>
                <a:cubicBezTo>
                  <a:pt x="6069707" y="1285085"/>
                  <a:pt x="6075848" y="1291226"/>
                  <a:pt x="6075848" y="1298801"/>
                </a:cubicBezTo>
                <a:cubicBezTo>
                  <a:pt x="6075848" y="1306376"/>
                  <a:pt x="6069707" y="1312517"/>
                  <a:pt x="6062132" y="1312517"/>
                </a:cubicBezTo>
                <a:cubicBezTo>
                  <a:pt x="6054557" y="1312517"/>
                  <a:pt x="6048416" y="1306376"/>
                  <a:pt x="6048416" y="1298801"/>
                </a:cubicBezTo>
                <a:cubicBezTo>
                  <a:pt x="6048416" y="1291226"/>
                  <a:pt x="6054557" y="1285085"/>
                  <a:pt x="6062132" y="1285085"/>
                </a:cubicBezTo>
                <a:close/>
                <a:moveTo>
                  <a:pt x="601260" y="1285085"/>
                </a:moveTo>
                <a:cubicBezTo>
                  <a:pt x="608834" y="1285085"/>
                  <a:pt x="614976" y="1291226"/>
                  <a:pt x="614976" y="1298801"/>
                </a:cubicBezTo>
                <a:cubicBezTo>
                  <a:pt x="614976" y="1306376"/>
                  <a:pt x="608834" y="1312517"/>
                  <a:pt x="601260" y="1312517"/>
                </a:cubicBezTo>
                <a:cubicBezTo>
                  <a:pt x="593682" y="1312517"/>
                  <a:pt x="587543" y="1306376"/>
                  <a:pt x="587543" y="1298801"/>
                </a:cubicBezTo>
                <a:cubicBezTo>
                  <a:pt x="587543" y="1291226"/>
                  <a:pt x="593682" y="1285085"/>
                  <a:pt x="601260" y="1285085"/>
                </a:cubicBezTo>
                <a:close/>
                <a:moveTo>
                  <a:pt x="495668" y="1284421"/>
                </a:moveTo>
                <a:cubicBezTo>
                  <a:pt x="503241" y="1284421"/>
                  <a:pt x="509382" y="1290562"/>
                  <a:pt x="509382" y="1298137"/>
                </a:cubicBezTo>
                <a:cubicBezTo>
                  <a:pt x="509382" y="1305712"/>
                  <a:pt x="503241" y="1311853"/>
                  <a:pt x="495668" y="1311853"/>
                </a:cubicBezTo>
                <a:cubicBezTo>
                  <a:pt x="488095" y="1311853"/>
                  <a:pt x="481951" y="1305712"/>
                  <a:pt x="481951" y="1298137"/>
                </a:cubicBezTo>
                <a:cubicBezTo>
                  <a:pt x="481951" y="1290562"/>
                  <a:pt x="488095" y="1284421"/>
                  <a:pt x="495668" y="1284421"/>
                </a:cubicBezTo>
                <a:close/>
                <a:moveTo>
                  <a:pt x="7470139" y="1284091"/>
                </a:moveTo>
                <a:cubicBezTo>
                  <a:pt x="7477714" y="1284091"/>
                  <a:pt x="7483855" y="1290232"/>
                  <a:pt x="7483855" y="1297807"/>
                </a:cubicBezTo>
                <a:cubicBezTo>
                  <a:pt x="7483855" y="1305382"/>
                  <a:pt x="7477714" y="1311523"/>
                  <a:pt x="7470139" y="1311523"/>
                </a:cubicBezTo>
                <a:cubicBezTo>
                  <a:pt x="7462564" y="1311523"/>
                  <a:pt x="7456423" y="1305382"/>
                  <a:pt x="7456423" y="1297807"/>
                </a:cubicBezTo>
                <a:cubicBezTo>
                  <a:pt x="7456423" y="1290232"/>
                  <a:pt x="7462564" y="1284091"/>
                  <a:pt x="7470139" y="1284091"/>
                </a:cubicBezTo>
                <a:close/>
                <a:moveTo>
                  <a:pt x="5309471" y="1283761"/>
                </a:moveTo>
                <a:cubicBezTo>
                  <a:pt x="5317046" y="1283761"/>
                  <a:pt x="5323187" y="1289902"/>
                  <a:pt x="5323187" y="1297477"/>
                </a:cubicBezTo>
                <a:cubicBezTo>
                  <a:pt x="5323187" y="1305052"/>
                  <a:pt x="5317046" y="1311193"/>
                  <a:pt x="5309471" y="1311193"/>
                </a:cubicBezTo>
                <a:cubicBezTo>
                  <a:pt x="5301896" y="1311193"/>
                  <a:pt x="5295755" y="1305052"/>
                  <a:pt x="5295755" y="1297477"/>
                </a:cubicBezTo>
                <a:cubicBezTo>
                  <a:pt x="5295755" y="1289902"/>
                  <a:pt x="5301896" y="1283761"/>
                  <a:pt x="5309471" y="1283761"/>
                </a:cubicBezTo>
                <a:close/>
                <a:moveTo>
                  <a:pt x="389744" y="1283761"/>
                </a:moveTo>
                <a:cubicBezTo>
                  <a:pt x="397318" y="1283761"/>
                  <a:pt x="403460" y="1289902"/>
                  <a:pt x="403460" y="1297477"/>
                </a:cubicBezTo>
                <a:cubicBezTo>
                  <a:pt x="403460" y="1305052"/>
                  <a:pt x="397318" y="1311193"/>
                  <a:pt x="389744" y="1311193"/>
                </a:cubicBezTo>
                <a:cubicBezTo>
                  <a:pt x="382168" y="1311193"/>
                  <a:pt x="376026" y="1305052"/>
                  <a:pt x="376026" y="1297477"/>
                </a:cubicBezTo>
                <a:cubicBezTo>
                  <a:pt x="376026" y="1289902"/>
                  <a:pt x="382168" y="1283761"/>
                  <a:pt x="389744" y="1283761"/>
                </a:cubicBezTo>
                <a:close/>
                <a:moveTo>
                  <a:pt x="284148" y="1283428"/>
                </a:moveTo>
                <a:cubicBezTo>
                  <a:pt x="291723" y="1283428"/>
                  <a:pt x="297863" y="1289569"/>
                  <a:pt x="297863" y="1297144"/>
                </a:cubicBezTo>
                <a:cubicBezTo>
                  <a:pt x="297863" y="1304719"/>
                  <a:pt x="291723" y="1310860"/>
                  <a:pt x="284148" y="1310860"/>
                </a:cubicBezTo>
                <a:cubicBezTo>
                  <a:pt x="276573" y="1310860"/>
                  <a:pt x="270430" y="1304719"/>
                  <a:pt x="270430" y="1297144"/>
                </a:cubicBezTo>
                <a:cubicBezTo>
                  <a:pt x="270430" y="1289569"/>
                  <a:pt x="276573" y="1283428"/>
                  <a:pt x="284148" y="1283428"/>
                </a:cubicBezTo>
                <a:close/>
                <a:moveTo>
                  <a:pt x="7525745" y="1282767"/>
                </a:moveTo>
                <a:cubicBezTo>
                  <a:pt x="7533320" y="1282767"/>
                  <a:pt x="7539461" y="1288908"/>
                  <a:pt x="7539461" y="1296483"/>
                </a:cubicBezTo>
                <a:cubicBezTo>
                  <a:pt x="7539461" y="1304058"/>
                  <a:pt x="7533320" y="1310199"/>
                  <a:pt x="7525745" y="1310199"/>
                </a:cubicBezTo>
                <a:cubicBezTo>
                  <a:pt x="7518170" y="1310199"/>
                  <a:pt x="7512029" y="1304058"/>
                  <a:pt x="7512029" y="1296483"/>
                </a:cubicBezTo>
                <a:cubicBezTo>
                  <a:pt x="7512029" y="1288908"/>
                  <a:pt x="7518170" y="1282767"/>
                  <a:pt x="7525745" y="1282767"/>
                </a:cubicBezTo>
                <a:close/>
                <a:moveTo>
                  <a:pt x="5829449" y="1282767"/>
                </a:moveTo>
                <a:cubicBezTo>
                  <a:pt x="5837024" y="1282767"/>
                  <a:pt x="5843165" y="1288908"/>
                  <a:pt x="5843165" y="1296483"/>
                </a:cubicBezTo>
                <a:cubicBezTo>
                  <a:pt x="5843165" y="1304058"/>
                  <a:pt x="5837024" y="1310199"/>
                  <a:pt x="5829449" y="1310199"/>
                </a:cubicBezTo>
                <a:cubicBezTo>
                  <a:pt x="5821874" y="1310199"/>
                  <a:pt x="5815733" y="1304058"/>
                  <a:pt x="5815733" y="1296483"/>
                </a:cubicBezTo>
                <a:cubicBezTo>
                  <a:pt x="5815733" y="1288908"/>
                  <a:pt x="5821874" y="1282767"/>
                  <a:pt x="5829449" y="1282767"/>
                </a:cubicBezTo>
                <a:close/>
                <a:moveTo>
                  <a:pt x="178888" y="1282767"/>
                </a:moveTo>
                <a:cubicBezTo>
                  <a:pt x="186463" y="1282767"/>
                  <a:pt x="192604" y="1288908"/>
                  <a:pt x="192604" y="1296483"/>
                </a:cubicBezTo>
                <a:cubicBezTo>
                  <a:pt x="192604" y="1304058"/>
                  <a:pt x="186463" y="1310199"/>
                  <a:pt x="178888" y="1310199"/>
                </a:cubicBezTo>
                <a:cubicBezTo>
                  <a:pt x="171313" y="1310199"/>
                  <a:pt x="165172" y="1304058"/>
                  <a:pt x="165172" y="1296483"/>
                </a:cubicBezTo>
                <a:cubicBezTo>
                  <a:pt x="165172" y="1288908"/>
                  <a:pt x="171313" y="1282767"/>
                  <a:pt x="178888" y="1282767"/>
                </a:cubicBezTo>
                <a:close/>
                <a:moveTo>
                  <a:pt x="73627" y="1282437"/>
                </a:moveTo>
                <a:cubicBezTo>
                  <a:pt x="81202" y="1282437"/>
                  <a:pt x="87343" y="1288578"/>
                  <a:pt x="87343" y="1296153"/>
                </a:cubicBezTo>
                <a:cubicBezTo>
                  <a:pt x="87343" y="1303728"/>
                  <a:pt x="81202" y="1309869"/>
                  <a:pt x="73627" y="1309869"/>
                </a:cubicBezTo>
                <a:cubicBezTo>
                  <a:pt x="66051" y="1309869"/>
                  <a:pt x="59911" y="1303728"/>
                  <a:pt x="59911" y="1296153"/>
                </a:cubicBezTo>
                <a:cubicBezTo>
                  <a:pt x="59911" y="1288578"/>
                  <a:pt x="66051" y="1282437"/>
                  <a:pt x="73627" y="1282437"/>
                </a:cubicBezTo>
                <a:close/>
                <a:moveTo>
                  <a:pt x="5653695" y="1282107"/>
                </a:moveTo>
                <a:cubicBezTo>
                  <a:pt x="5661270" y="1282107"/>
                  <a:pt x="5667411" y="1288248"/>
                  <a:pt x="5667411" y="1295823"/>
                </a:cubicBezTo>
                <a:cubicBezTo>
                  <a:pt x="5667411" y="1303398"/>
                  <a:pt x="5661270" y="1309539"/>
                  <a:pt x="5653695" y="1309539"/>
                </a:cubicBezTo>
                <a:cubicBezTo>
                  <a:pt x="5646120" y="1309539"/>
                  <a:pt x="5639979" y="1303398"/>
                  <a:pt x="5639979" y="1295823"/>
                </a:cubicBezTo>
                <a:cubicBezTo>
                  <a:pt x="5639979" y="1288248"/>
                  <a:pt x="5646120" y="1282107"/>
                  <a:pt x="5653695" y="1282107"/>
                </a:cubicBezTo>
                <a:close/>
                <a:moveTo>
                  <a:pt x="5097971" y="1282107"/>
                </a:moveTo>
                <a:cubicBezTo>
                  <a:pt x="5105546" y="1282107"/>
                  <a:pt x="5111687" y="1288248"/>
                  <a:pt x="5111687" y="1295823"/>
                </a:cubicBezTo>
                <a:cubicBezTo>
                  <a:pt x="5111687" y="1303398"/>
                  <a:pt x="5105546" y="1309539"/>
                  <a:pt x="5097971" y="1309539"/>
                </a:cubicBezTo>
                <a:cubicBezTo>
                  <a:pt x="5090396" y="1309539"/>
                  <a:pt x="5084255" y="1303398"/>
                  <a:pt x="5084255" y="1295823"/>
                </a:cubicBezTo>
                <a:cubicBezTo>
                  <a:pt x="5084255" y="1288248"/>
                  <a:pt x="5090396" y="1282107"/>
                  <a:pt x="5097971" y="1282107"/>
                </a:cubicBezTo>
                <a:close/>
                <a:moveTo>
                  <a:pt x="7581350" y="1281773"/>
                </a:moveTo>
                <a:cubicBezTo>
                  <a:pt x="7588925" y="1281773"/>
                  <a:pt x="7595066" y="1287914"/>
                  <a:pt x="7595066" y="1295489"/>
                </a:cubicBezTo>
                <a:cubicBezTo>
                  <a:pt x="7595066" y="1303064"/>
                  <a:pt x="7588925" y="1309205"/>
                  <a:pt x="7581350" y="1309205"/>
                </a:cubicBezTo>
                <a:cubicBezTo>
                  <a:pt x="7573775" y="1309205"/>
                  <a:pt x="7567634" y="1303064"/>
                  <a:pt x="7567634" y="1295489"/>
                </a:cubicBezTo>
                <a:cubicBezTo>
                  <a:pt x="7567634" y="1287914"/>
                  <a:pt x="7573775" y="1281773"/>
                  <a:pt x="7581350" y="1281773"/>
                </a:cubicBezTo>
                <a:close/>
                <a:moveTo>
                  <a:pt x="2913552" y="1281443"/>
                </a:moveTo>
                <a:cubicBezTo>
                  <a:pt x="2921128" y="1281443"/>
                  <a:pt x="2927266" y="1287584"/>
                  <a:pt x="2927266" y="1295159"/>
                </a:cubicBezTo>
                <a:cubicBezTo>
                  <a:pt x="2927266" y="1302734"/>
                  <a:pt x="2921128" y="1308875"/>
                  <a:pt x="2913552" y="1308875"/>
                </a:cubicBezTo>
                <a:cubicBezTo>
                  <a:pt x="2905973" y="1308875"/>
                  <a:pt x="2899835" y="1302734"/>
                  <a:pt x="2899835" y="1295159"/>
                </a:cubicBezTo>
                <a:cubicBezTo>
                  <a:pt x="2899835" y="1287584"/>
                  <a:pt x="2905973" y="1281443"/>
                  <a:pt x="2913552" y="1281443"/>
                </a:cubicBezTo>
                <a:close/>
                <a:moveTo>
                  <a:pt x="6527165" y="1281113"/>
                </a:moveTo>
                <a:cubicBezTo>
                  <a:pt x="6534740" y="1281113"/>
                  <a:pt x="6540881" y="1287254"/>
                  <a:pt x="6540881" y="1294829"/>
                </a:cubicBezTo>
                <a:cubicBezTo>
                  <a:pt x="6540881" y="1302404"/>
                  <a:pt x="6534740" y="1308545"/>
                  <a:pt x="6527165" y="1308545"/>
                </a:cubicBezTo>
                <a:cubicBezTo>
                  <a:pt x="6519590" y="1308545"/>
                  <a:pt x="6513449" y="1302404"/>
                  <a:pt x="6513449" y="1294829"/>
                </a:cubicBezTo>
                <a:cubicBezTo>
                  <a:pt x="6513449" y="1287254"/>
                  <a:pt x="6519590" y="1281113"/>
                  <a:pt x="6527165" y="1281113"/>
                </a:cubicBezTo>
                <a:close/>
                <a:moveTo>
                  <a:pt x="7636608" y="1280450"/>
                </a:moveTo>
                <a:cubicBezTo>
                  <a:pt x="7644183" y="1280450"/>
                  <a:pt x="7650324" y="1286591"/>
                  <a:pt x="7650324" y="1294166"/>
                </a:cubicBezTo>
                <a:cubicBezTo>
                  <a:pt x="7650324" y="1301741"/>
                  <a:pt x="7644183" y="1307882"/>
                  <a:pt x="7636608" y="1307882"/>
                </a:cubicBezTo>
                <a:cubicBezTo>
                  <a:pt x="7629033" y="1307882"/>
                  <a:pt x="7622892" y="1301741"/>
                  <a:pt x="7622892" y="1294166"/>
                </a:cubicBezTo>
                <a:cubicBezTo>
                  <a:pt x="7622892" y="1286591"/>
                  <a:pt x="7629033" y="1280450"/>
                  <a:pt x="7636608" y="1280450"/>
                </a:cubicBezTo>
                <a:close/>
                <a:moveTo>
                  <a:pt x="7691567" y="1279456"/>
                </a:moveTo>
                <a:cubicBezTo>
                  <a:pt x="7699142" y="1279456"/>
                  <a:pt x="7705283" y="1285597"/>
                  <a:pt x="7705283" y="1293172"/>
                </a:cubicBezTo>
                <a:cubicBezTo>
                  <a:pt x="7705283" y="1300747"/>
                  <a:pt x="7699142" y="1306888"/>
                  <a:pt x="7691567" y="1306888"/>
                </a:cubicBezTo>
                <a:cubicBezTo>
                  <a:pt x="7683992" y="1306888"/>
                  <a:pt x="7677851" y="1300747"/>
                  <a:pt x="7677851" y="1293172"/>
                </a:cubicBezTo>
                <a:cubicBezTo>
                  <a:pt x="7677851" y="1285597"/>
                  <a:pt x="7683992" y="1279456"/>
                  <a:pt x="7691567" y="1279456"/>
                </a:cubicBezTo>
                <a:close/>
                <a:moveTo>
                  <a:pt x="7746512" y="1278465"/>
                </a:moveTo>
                <a:cubicBezTo>
                  <a:pt x="7754087" y="1278465"/>
                  <a:pt x="7760228" y="1284606"/>
                  <a:pt x="7760228" y="1292181"/>
                </a:cubicBezTo>
                <a:cubicBezTo>
                  <a:pt x="7760228" y="1299756"/>
                  <a:pt x="7754087" y="1305897"/>
                  <a:pt x="7746512" y="1305897"/>
                </a:cubicBezTo>
                <a:cubicBezTo>
                  <a:pt x="7738937" y="1305897"/>
                  <a:pt x="7732796" y="1299756"/>
                  <a:pt x="7732796" y="1292181"/>
                </a:cubicBezTo>
                <a:cubicBezTo>
                  <a:pt x="7732796" y="1284606"/>
                  <a:pt x="7738937" y="1278465"/>
                  <a:pt x="7746512" y="1278465"/>
                </a:cubicBezTo>
                <a:close/>
                <a:moveTo>
                  <a:pt x="4731570" y="1278465"/>
                </a:moveTo>
                <a:cubicBezTo>
                  <a:pt x="4739145" y="1278465"/>
                  <a:pt x="4745286" y="1284606"/>
                  <a:pt x="4745286" y="1292181"/>
                </a:cubicBezTo>
                <a:cubicBezTo>
                  <a:pt x="4745286" y="1299756"/>
                  <a:pt x="4739145" y="1305897"/>
                  <a:pt x="4731570" y="1305897"/>
                </a:cubicBezTo>
                <a:cubicBezTo>
                  <a:pt x="4723995" y="1305897"/>
                  <a:pt x="4717854" y="1299756"/>
                  <a:pt x="4717854" y="1292181"/>
                </a:cubicBezTo>
                <a:cubicBezTo>
                  <a:pt x="4717854" y="1284606"/>
                  <a:pt x="4723995" y="1278465"/>
                  <a:pt x="4731570" y="1278465"/>
                </a:cubicBezTo>
                <a:close/>
                <a:moveTo>
                  <a:pt x="2060269" y="1278465"/>
                </a:moveTo>
                <a:cubicBezTo>
                  <a:pt x="2067841" y="1278465"/>
                  <a:pt x="2073985" y="1284606"/>
                  <a:pt x="2073985" y="1292181"/>
                </a:cubicBezTo>
                <a:cubicBezTo>
                  <a:pt x="2073985" y="1299756"/>
                  <a:pt x="2067841" y="1305897"/>
                  <a:pt x="2060269" y="1305897"/>
                </a:cubicBezTo>
                <a:cubicBezTo>
                  <a:pt x="2052695" y="1305897"/>
                  <a:pt x="2046553" y="1299756"/>
                  <a:pt x="2046553" y="1292181"/>
                </a:cubicBezTo>
                <a:cubicBezTo>
                  <a:pt x="2046553" y="1284606"/>
                  <a:pt x="2052695" y="1278465"/>
                  <a:pt x="2060269" y="1278465"/>
                </a:cubicBezTo>
                <a:close/>
                <a:moveTo>
                  <a:pt x="7801454" y="1277472"/>
                </a:moveTo>
                <a:cubicBezTo>
                  <a:pt x="7809029" y="1277472"/>
                  <a:pt x="7815170" y="1283613"/>
                  <a:pt x="7815170" y="1291188"/>
                </a:cubicBezTo>
                <a:cubicBezTo>
                  <a:pt x="7815170" y="1298763"/>
                  <a:pt x="7809029" y="1304904"/>
                  <a:pt x="7801454" y="1304904"/>
                </a:cubicBezTo>
                <a:cubicBezTo>
                  <a:pt x="7793879" y="1304904"/>
                  <a:pt x="7787738" y="1298763"/>
                  <a:pt x="7787738" y="1291188"/>
                </a:cubicBezTo>
                <a:cubicBezTo>
                  <a:pt x="7787738" y="1283613"/>
                  <a:pt x="7793879" y="1277472"/>
                  <a:pt x="7801454" y="1277472"/>
                </a:cubicBezTo>
                <a:close/>
                <a:moveTo>
                  <a:pt x="6126671" y="1277472"/>
                </a:moveTo>
                <a:cubicBezTo>
                  <a:pt x="6134246" y="1277472"/>
                  <a:pt x="6140387" y="1283613"/>
                  <a:pt x="6140387" y="1291188"/>
                </a:cubicBezTo>
                <a:cubicBezTo>
                  <a:pt x="6140387" y="1298763"/>
                  <a:pt x="6134246" y="1304904"/>
                  <a:pt x="6126671" y="1304904"/>
                </a:cubicBezTo>
                <a:cubicBezTo>
                  <a:pt x="6119096" y="1304904"/>
                  <a:pt x="6112955" y="1298763"/>
                  <a:pt x="6112955" y="1291188"/>
                </a:cubicBezTo>
                <a:cubicBezTo>
                  <a:pt x="6112955" y="1283613"/>
                  <a:pt x="6119096" y="1277472"/>
                  <a:pt x="6126671" y="1277472"/>
                </a:cubicBezTo>
                <a:close/>
                <a:moveTo>
                  <a:pt x="6587402" y="1277141"/>
                </a:moveTo>
                <a:cubicBezTo>
                  <a:pt x="6594977" y="1277141"/>
                  <a:pt x="6601118" y="1283282"/>
                  <a:pt x="6601118" y="1290857"/>
                </a:cubicBezTo>
                <a:cubicBezTo>
                  <a:pt x="6601118" y="1298432"/>
                  <a:pt x="6594977" y="1304573"/>
                  <a:pt x="6587402" y="1304573"/>
                </a:cubicBezTo>
                <a:cubicBezTo>
                  <a:pt x="6579827" y="1304573"/>
                  <a:pt x="6573686" y="1298432"/>
                  <a:pt x="6573686" y="1290857"/>
                </a:cubicBezTo>
                <a:cubicBezTo>
                  <a:pt x="6573686" y="1283282"/>
                  <a:pt x="6579827" y="1277141"/>
                  <a:pt x="6587402" y="1277141"/>
                </a:cubicBezTo>
                <a:close/>
                <a:moveTo>
                  <a:pt x="7856382" y="1276478"/>
                </a:moveTo>
                <a:cubicBezTo>
                  <a:pt x="7863957" y="1276478"/>
                  <a:pt x="7870098" y="1282619"/>
                  <a:pt x="7870098" y="1290194"/>
                </a:cubicBezTo>
                <a:cubicBezTo>
                  <a:pt x="7870098" y="1297769"/>
                  <a:pt x="7863957" y="1303910"/>
                  <a:pt x="7856382" y="1303910"/>
                </a:cubicBezTo>
                <a:cubicBezTo>
                  <a:pt x="7848807" y="1303910"/>
                  <a:pt x="7842666" y="1297769"/>
                  <a:pt x="7842666" y="1290194"/>
                </a:cubicBezTo>
                <a:cubicBezTo>
                  <a:pt x="7842666" y="1282619"/>
                  <a:pt x="7848807" y="1276478"/>
                  <a:pt x="7856382" y="1276478"/>
                </a:cubicBezTo>
                <a:close/>
                <a:moveTo>
                  <a:pt x="1950709" y="1276478"/>
                </a:moveTo>
                <a:cubicBezTo>
                  <a:pt x="1958288" y="1276478"/>
                  <a:pt x="1964427" y="1282619"/>
                  <a:pt x="1964427" y="1290194"/>
                </a:cubicBezTo>
                <a:cubicBezTo>
                  <a:pt x="1964427" y="1297769"/>
                  <a:pt x="1958288" y="1303910"/>
                  <a:pt x="1950709" y="1303910"/>
                </a:cubicBezTo>
                <a:cubicBezTo>
                  <a:pt x="1943143" y="1303910"/>
                  <a:pt x="1936998" y="1297769"/>
                  <a:pt x="1936998" y="1290194"/>
                </a:cubicBezTo>
                <a:cubicBezTo>
                  <a:pt x="1936998" y="1282619"/>
                  <a:pt x="1943143" y="1276478"/>
                  <a:pt x="1950709" y="1276478"/>
                </a:cubicBezTo>
                <a:close/>
                <a:moveTo>
                  <a:pt x="7911011" y="1275817"/>
                </a:moveTo>
                <a:cubicBezTo>
                  <a:pt x="7918586" y="1275817"/>
                  <a:pt x="7924727" y="1281958"/>
                  <a:pt x="7924727" y="1289533"/>
                </a:cubicBezTo>
                <a:cubicBezTo>
                  <a:pt x="7924727" y="1297108"/>
                  <a:pt x="7918586" y="1303249"/>
                  <a:pt x="7911011" y="1303249"/>
                </a:cubicBezTo>
                <a:cubicBezTo>
                  <a:pt x="7903436" y="1303249"/>
                  <a:pt x="7897295" y="1297108"/>
                  <a:pt x="7897295" y="1289533"/>
                </a:cubicBezTo>
                <a:cubicBezTo>
                  <a:pt x="7897295" y="1281958"/>
                  <a:pt x="7903436" y="1275817"/>
                  <a:pt x="7911011" y="1275817"/>
                </a:cubicBezTo>
                <a:close/>
                <a:moveTo>
                  <a:pt x="5427632" y="1275817"/>
                </a:moveTo>
                <a:cubicBezTo>
                  <a:pt x="5435207" y="1275817"/>
                  <a:pt x="5441348" y="1281958"/>
                  <a:pt x="5441348" y="1289533"/>
                </a:cubicBezTo>
                <a:cubicBezTo>
                  <a:pt x="5441348" y="1297108"/>
                  <a:pt x="5435207" y="1303249"/>
                  <a:pt x="5427632" y="1303249"/>
                </a:cubicBezTo>
                <a:cubicBezTo>
                  <a:pt x="5420057" y="1303249"/>
                  <a:pt x="5413916" y="1297108"/>
                  <a:pt x="5413916" y="1289533"/>
                </a:cubicBezTo>
                <a:cubicBezTo>
                  <a:pt x="5413916" y="1281958"/>
                  <a:pt x="5420057" y="1275817"/>
                  <a:pt x="5427632" y="1275817"/>
                </a:cubicBezTo>
                <a:close/>
                <a:moveTo>
                  <a:pt x="5542484" y="1275487"/>
                </a:moveTo>
                <a:cubicBezTo>
                  <a:pt x="5550059" y="1275487"/>
                  <a:pt x="5556200" y="1281628"/>
                  <a:pt x="5556200" y="1289203"/>
                </a:cubicBezTo>
                <a:cubicBezTo>
                  <a:pt x="5556200" y="1296778"/>
                  <a:pt x="5550059" y="1302919"/>
                  <a:pt x="5542484" y="1302919"/>
                </a:cubicBezTo>
                <a:cubicBezTo>
                  <a:pt x="5534909" y="1302919"/>
                  <a:pt x="5528768" y="1296778"/>
                  <a:pt x="5528768" y="1289203"/>
                </a:cubicBezTo>
                <a:cubicBezTo>
                  <a:pt x="5528768" y="1281628"/>
                  <a:pt x="5534909" y="1275487"/>
                  <a:pt x="5542484" y="1275487"/>
                </a:cubicBezTo>
                <a:close/>
                <a:moveTo>
                  <a:pt x="5052297" y="1275487"/>
                </a:moveTo>
                <a:cubicBezTo>
                  <a:pt x="5059872" y="1275487"/>
                  <a:pt x="5066013" y="1281628"/>
                  <a:pt x="5066013" y="1289203"/>
                </a:cubicBezTo>
                <a:cubicBezTo>
                  <a:pt x="5066013" y="1296778"/>
                  <a:pt x="5059872" y="1302919"/>
                  <a:pt x="5052297" y="1302919"/>
                </a:cubicBezTo>
                <a:cubicBezTo>
                  <a:pt x="5044722" y="1302919"/>
                  <a:pt x="5038581" y="1296778"/>
                  <a:pt x="5038581" y="1289203"/>
                </a:cubicBezTo>
                <a:cubicBezTo>
                  <a:pt x="5038581" y="1281628"/>
                  <a:pt x="5044722" y="1275487"/>
                  <a:pt x="5052297" y="1275487"/>
                </a:cubicBezTo>
                <a:close/>
                <a:moveTo>
                  <a:pt x="7965293" y="1274824"/>
                </a:moveTo>
                <a:cubicBezTo>
                  <a:pt x="7972868" y="1274824"/>
                  <a:pt x="7979009" y="1280965"/>
                  <a:pt x="7979009" y="1288540"/>
                </a:cubicBezTo>
                <a:cubicBezTo>
                  <a:pt x="7979009" y="1296115"/>
                  <a:pt x="7972868" y="1302256"/>
                  <a:pt x="7965293" y="1302256"/>
                </a:cubicBezTo>
                <a:cubicBezTo>
                  <a:pt x="7957718" y="1302256"/>
                  <a:pt x="7951577" y="1296115"/>
                  <a:pt x="7951577" y="1288540"/>
                </a:cubicBezTo>
                <a:cubicBezTo>
                  <a:pt x="7951577" y="1280965"/>
                  <a:pt x="7957718" y="1274824"/>
                  <a:pt x="7965293" y="1274824"/>
                </a:cubicBezTo>
                <a:close/>
                <a:moveTo>
                  <a:pt x="1841493" y="1274824"/>
                </a:moveTo>
                <a:cubicBezTo>
                  <a:pt x="1849066" y="1274824"/>
                  <a:pt x="1855207" y="1280965"/>
                  <a:pt x="1855207" y="1288540"/>
                </a:cubicBezTo>
                <a:cubicBezTo>
                  <a:pt x="1855207" y="1296115"/>
                  <a:pt x="1849066" y="1302256"/>
                  <a:pt x="1841493" y="1302256"/>
                </a:cubicBezTo>
                <a:cubicBezTo>
                  <a:pt x="1833915" y="1302256"/>
                  <a:pt x="1827774" y="1296115"/>
                  <a:pt x="1827774" y="1288540"/>
                </a:cubicBezTo>
                <a:cubicBezTo>
                  <a:pt x="1827774" y="1280965"/>
                  <a:pt x="1833915" y="1274824"/>
                  <a:pt x="1841493" y="1274824"/>
                </a:cubicBezTo>
                <a:close/>
                <a:moveTo>
                  <a:pt x="8019904" y="1274163"/>
                </a:moveTo>
                <a:cubicBezTo>
                  <a:pt x="8027479" y="1274163"/>
                  <a:pt x="8033620" y="1280304"/>
                  <a:pt x="8033620" y="1287879"/>
                </a:cubicBezTo>
                <a:cubicBezTo>
                  <a:pt x="8033620" y="1295454"/>
                  <a:pt x="8027479" y="1301595"/>
                  <a:pt x="8019904" y="1301595"/>
                </a:cubicBezTo>
                <a:cubicBezTo>
                  <a:pt x="8012329" y="1301595"/>
                  <a:pt x="8006188" y="1295454"/>
                  <a:pt x="8006188" y="1287879"/>
                </a:cubicBezTo>
                <a:cubicBezTo>
                  <a:pt x="8006188" y="1280304"/>
                  <a:pt x="8012329" y="1274163"/>
                  <a:pt x="8019904" y="1274163"/>
                </a:cubicBezTo>
                <a:close/>
                <a:moveTo>
                  <a:pt x="6646979" y="1273830"/>
                </a:moveTo>
                <a:cubicBezTo>
                  <a:pt x="6654554" y="1273830"/>
                  <a:pt x="6660695" y="1279971"/>
                  <a:pt x="6660695" y="1287546"/>
                </a:cubicBezTo>
                <a:cubicBezTo>
                  <a:pt x="6660695" y="1295121"/>
                  <a:pt x="6654554" y="1301262"/>
                  <a:pt x="6646979" y="1301262"/>
                </a:cubicBezTo>
                <a:cubicBezTo>
                  <a:pt x="6639404" y="1301262"/>
                  <a:pt x="6633263" y="1295121"/>
                  <a:pt x="6633263" y="1287546"/>
                </a:cubicBezTo>
                <a:cubicBezTo>
                  <a:pt x="6633263" y="1279971"/>
                  <a:pt x="6639404" y="1273830"/>
                  <a:pt x="6646979" y="1273830"/>
                </a:cubicBezTo>
                <a:close/>
                <a:moveTo>
                  <a:pt x="8074186" y="1273500"/>
                </a:moveTo>
                <a:cubicBezTo>
                  <a:pt x="8081761" y="1273500"/>
                  <a:pt x="8087902" y="1279641"/>
                  <a:pt x="8087902" y="1287216"/>
                </a:cubicBezTo>
                <a:cubicBezTo>
                  <a:pt x="8087902" y="1294791"/>
                  <a:pt x="8081761" y="1300932"/>
                  <a:pt x="8074186" y="1300932"/>
                </a:cubicBezTo>
                <a:cubicBezTo>
                  <a:pt x="8066611" y="1300932"/>
                  <a:pt x="8060470" y="1294791"/>
                  <a:pt x="8060470" y="1287216"/>
                </a:cubicBezTo>
                <a:cubicBezTo>
                  <a:pt x="8060470" y="1279641"/>
                  <a:pt x="8066611" y="1273500"/>
                  <a:pt x="8074186" y="1273500"/>
                </a:cubicBezTo>
                <a:close/>
                <a:moveTo>
                  <a:pt x="1732592" y="1273500"/>
                </a:moveTo>
                <a:cubicBezTo>
                  <a:pt x="1740168" y="1273500"/>
                  <a:pt x="1746305" y="1279641"/>
                  <a:pt x="1746305" y="1287216"/>
                </a:cubicBezTo>
                <a:cubicBezTo>
                  <a:pt x="1746305" y="1294791"/>
                  <a:pt x="1740168" y="1300932"/>
                  <a:pt x="1732592" y="1300932"/>
                </a:cubicBezTo>
                <a:cubicBezTo>
                  <a:pt x="1725022" y="1300932"/>
                  <a:pt x="1718877" y="1294791"/>
                  <a:pt x="1718877" y="1287216"/>
                </a:cubicBezTo>
                <a:cubicBezTo>
                  <a:pt x="1718877" y="1279641"/>
                  <a:pt x="1725022" y="1273500"/>
                  <a:pt x="1732592" y="1273500"/>
                </a:cubicBezTo>
                <a:close/>
                <a:moveTo>
                  <a:pt x="4777247" y="1272836"/>
                </a:moveTo>
                <a:cubicBezTo>
                  <a:pt x="4784822" y="1272836"/>
                  <a:pt x="4790963" y="1278977"/>
                  <a:pt x="4790963" y="1286552"/>
                </a:cubicBezTo>
                <a:cubicBezTo>
                  <a:pt x="4790963" y="1294127"/>
                  <a:pt x="4784822" y="1300268"/>
                  <a:pt x="4777247" y="1300268"/>
                </a:cubicBezTo>
                <a:cubicBezTo>
                  <a:pt x="4769672" y="1300268"/>
                  <a:pt x="4763531" y="1294127"/>
                  <a:pt x="4763531" y="1286552"/>
                </a:cubicBezTo>
                <a:cubicBezTo>
                  <a:pt x="4763531" y="1278977"/>
                  <a:pt x="4769672" y="1272836"/>
                  <a:pt x="4777247" y="1272836"/>
                </a:cubicBezTo>
                <a:close/>
                <a:moveTo>
                  <a:pt x="2684163" y="1272836"/>
                </a:moveTo>
                <a:cubicBezTo>
                  <a:pt x="2691740" y="1272836"/>
                  <a:pt x="2697883" y="1278977"/>
                  <a:pt x="2697883" y="1286552"/>
                </a:cubicBezTo>
                <a:cubicBezTo>
                  <a:pt x="2697883" y="1294127"/>
                  <a:pt x="2691740" y="1300268"/>
                  <a:pt x="2684163" y="1300268"/>
                </a:cubicBezTo>
                <a:cubicBezTo>
                  <a:pt x="2676590" y="1300268"/>
                  <a:pt x="2670449" y="1294127"/>
                  <a:pt x="2670449" y="1286552"/>
                </a:cubicBezTo>
                <a:cubicBezTo>
                  <a:pt x="2670449" y="1278977"/>
                  <a:pt x="2676590" y="1272836"/>
                  <a:pt x="2684163" y="1272836"/>
                </a:cubicBezTo>
                <a:close/>
                <a:moveTo>
                  <a:pt x="8128467" y="1272506"/>
                </a:moveTo>
                <a:cubicBezTo>
                  <a:pt x="8136042" y="1272506"/>
                  <a:pt x="8142183" y="1278647"/>
                  <a:pt x="8142183" y="1286222"/>
                </a:cubicBezTo>
                <a:cubicBezTo>
                  <a:pt x="8142183" y="1293797"/>
                  <a:pt x="8136042" y="1299938"/>
                  <a:pt x="8128467" y="1299938"/>
                </a:cubicBezTo>
                <a:cubicBezTo>
                  <a:pt x="8120892" y="1299938"/>
                  <a:pt x="8114751" y="1293797"/>
                  <a:pt x="8114751" y="1286222"/>
                </a:cubicBezTo>
                <a:cubicBezTo>
                  <a:pt x="8114751" y="1278647"/>
                  <a:pt x="8120892" y="1272506"/>
                  <a:pt x="8128467" y="1272506"/>
                </a:cubicBezTo>
                <a:close/>
                <a:moveTo>
                  <a:pt x="8182749" y="1271846"/>
                </a:moveTo>
                <a:cubicBezTo>
                  <a:pt x="8190324" y="1271846"/>
                  <a:pt x="8196465" y="1277987"/>
                  <a:pt x="8196465" y="1285562"/>
                </a:cubicBezTo>
                <a:cubicBezTo>
                  <a:pt x="8196465" y="1293137"/>
                  <a:pt x="8190324" y="1299278"/>
                  <a:pt x="8182749" y="1299278"/>
                </a:cubicBezTo>
                <a:cubicBezTo>
                  <a:pt x="8175174" y="1299278"/>
                  <a:pt x="8169033" y="1293137"/>
                  <a:pt x="8169033" y="1285562"/>
                </a:cubicBezTo>
                <a:cubicBezTo>
                  <a:pt x="8169033" y="1277987"/>
                  <a:pt x="8175174" y="1271846"/>
                  <a:pt x="8182749" y="1271846"/>
                </a:cubicBezTo>
                <a:close/>
                <a:moveTo>
                  <a:pt x="5896952" y="1271846"/>
                </a:moveTo>
                <a:cubicBezTo>
                  <a:pt x="5904527" y="1271846"/>
                  <a:pt x="5910668" y="1277987"/>
                  <a:pt x="5910668" y="1285562"/>
                </a:cubicBezTo>
                <a:cubicBezTo>
                  <a:pt x="5910668" y="1293137"/>
                  <a:pt x="5904527" y="1299278"/>
                  <a:pt x="5896952" y="1299278"/>
                </a:cubicBezTo>
                <a:cubicBezTo>
                  <a:pt x="5889377" y="1299278"/>
                  <a:pt x="5883236" y="1293137"/>
                  <a:pt x="5883236" y="1285562"/>
                </a:cubicBezTo>
                <a:cubicBezTo>
                  <a:pt x="5883236" y="1277987"/>
                  <a:pt x="5889377" y="1271846"/>
                  <a:pt x="5896952" y="1271846"/>
                </a:cubicBezTo>
                <a:close/>
                <a:moveTo>
                  <a:pt x="1624026" y="1271846"/>
                </a:moveTo>
                <a:cubicBezTo>
                  <a:pt x="1631606" y="1271846"/>
                  <a:pt x="1637748" y="1277987"/>
                  <a:pt x="1637748" y="1285562"/>
                </a:cubicBezTo>
                <a:cubicBezTo>
                  <a:pt x="1637748" y="1293137"/>
                  <a:pt x="1631606" y="1299278"/>
                  <a:pt x="1624026" y="1299278"/>
                </a:cubicBezTo>
                <a:cubicBezTo>
                  <a:pt x="1616456" y="1299278"/>
                  <a:pt x="1610312" y="1293137"/>
                  <a:pt x="1610312" y="1285562"/>
                </a:cubicBezTo>
                <a:cubicBezTo>
                  <a:pt x="1610312" y="1277987"/>
                  <a:pt x="1616456" y="1271846"/>
                  <a:pt x="1624026" y="1271846"/>
                </a:cubicBezTo>
                <a:close/>
                <a:moveTo>
                  <a:pt x="3414914" y="1271516"/>
                </a:moveTo>
                <a:cubicBezTo>
                  <a:pt x="3422489" y="1271516"/>
                  <a:pt x="3428630" y="1277657"/>
                  <a:pt x="3428630" y="1285232"/>
                </a:cubicBezTo>
                <a:cubicBezTo>
                  <a:pt x="3428630" y="1292807"/>
                  <a:pt x="3422489" y="1298948"/>
                  <a:pt x="3414914" y="1298948"/>
                </a:cubicBezTo>
                <a:cubicBezTo>
                  <a:pt x="3407339" y="1298948"/>
                  <a:pt x="3401198" y="1292807"/>
                  <a:pt x="3401198" y="1285232"/>
                </a:cubicBezTo>
                <a:cubicBezTo>
                  <a:pt x="3401198" y="1277657"/>
                  <a:pt x="3407339" y="1271516"/>
                  <a:pt x="3414914" y="1271516"/>
                </a:cubicBezTo>
                <a:close/>
                <a:moveTo>
                  <a:pt x="8236700" y="1271182"/>
                </a:moveTo>
                <a:cubicBezTo>
                  <a:pt x="8244275" y="1271182"/>
                  <a:pt x="8250416" y="1277323"/>
                  <a:pt x="8250416" y="1284898"/>
                </a:cubicBezTo>
                <a:cubicBezTo>
                  <a:pt x="8250416" y="1292473"/>
                  <a:pt x="8244275" y="1298614"/>
                  <a:pt x="8236700" y="1298614"/>
                </a:cubicBezTo>
                <a:cubicBezTo>
                  <a:pt x="8229125" y="1298614"/>
                  <a:pt x="8222984" y="1292473"/>
                  <a:pt x="8222984" y="1284898"/>
                </a:cubicBezTo>
                <a:cubicBezTo>
                  <a:pt x="8222984" y="1277323"/>
                  <a:pt x="8229125" y="1271182"/>
                  <a:pt x="8236700" y="1271182"/>
                </a:cubicBezTo>
                <a:close/>
                <a:moveTo>
                  <a:pt x="6190220" y="1270852"/>
                </a:moveTo>
                <a:cubicBezTo>
                  <a:pt x="6197795" y="1270852"/>
                  <a:pt x="6203936" y="1276993"/>
                  <a:pt x="6203936" y="1284568"/>
                </a:cubicBezTo>
                <a:cubicBezTo>
                  <a:pt x="6203936" y="1292143"/>
                  <a:pt x="6197795" y="1298284"/>
                  <a:pt x="6190220" y="1298284"/>
                </a:cubicBezTo>
                <a:cubicBezTo>
                  <a:pt x="6182645" y="1298284"/>
                  <a:pt x="6176504" y="1292143"/>
                  <a:pt x="6176504" y="1284568"/>
                </a:cubicBezTo>
                <a:cubicBezTo>
                  <a:pt x="6176504" y="1276993"/>
                  <a:pt x="6182645" y="1270852"/>
                  <a:pt x="6190220" y="1270852"/>
                </a:cubicBezTo>
                <a:close/>
                <a:moveTo>
                  <a:pt x="8290982" y="1270522"/>
                </a:moveTo>
                <a:cubicBezTo>
                  <a:pt x="8298557" y="1270522"/>
                  <a:pt x="8304698" y="1276663"/>
                  <a:pt x="8304698" y="1284238"/>
                </a:cubicBezTo>
                <a:cubicBezTo>
                  <a:pt x="8304698" y="1291813"/>
                  <a:pt x="8298557" y="1297954"/>
                  <a:pt x="8290982" y="1297954"/>
                </a:cubicBezTo>
                <a:cubicBezTo>
                  <a:pt x="8283407" y="1297954"/>
                  <a:pt x="8277266" y="1291813"/>
                  <a:pt x="8277266" y="1284238"/>
                </a:cubicBezTo>
                <a:cubicBezTo>
                  <a:pt x="8277266" y="1276663"/>
                  <a:pt x="8283407" y="1270522"/>
                  <a:pt x="8290982" y="1270522"/>
                </a:cubicBezTo>
                <a:close/>
                <a:moveTo>
                  <a:pt x="6705896" y="1270522"/>
                </a:moveTo>
                <a:cubicBezTo>
                  <a:pt x="6713471" y="1270522"/>
                  <a:pt x="6719612" y="1276663"/>
                  <a:pt x="6719612" y="1284238"/>
                </a:cubicBezTo>
                <a:cubicBezTo>
                  <a:pt x="6719612" y="1291813"/>
                  <a:pt x="6713471" y="1297954"/>
                  <a:pt x="6705896" y="1297954"/>
                </a:cubicBezTo>
                <a:cubicBezTo>
                  <a:pt x="6698321" y="1297954"/>
                  <a:pt x="6692180" y="1291813"/>
                  <a:pt x="6692180" y="1284238"/>
                </a:cubicBezTo>
                <a:cubicBezTo>
                  <a:pt x="6692180" y="1276663"/>
                  <a:pt x="6698321" y="1270522"/>
                  <a:pt x="6705896" y="1270522"/>
                </a:cubicBezTo>
                <a:close/>
                <a:moveTo>
                  <a:pt x="5006619" y="1270522"/>
                </a:moveTo>
                <a:cubicBezTo>
                  <a:pt x="5014194" y="1270522"/>
                  <a:pt x="5020335" y="1276663"/>
                  <a:pt x="5020335" y="1284238"/>
                </a:cubicBezTo>
                <a:cubicBezTo>
                  <a:pt x="5020335" y="1291813"/>
                  <a:pt x="5014194" y="1297954"/>
                  <a:pt x="5006619" y="1297954"/>
                </a:cubicBezTo>
                <a:cubicBezTo>
                  <a:pt x="4999044" y="1297954"/>
                  <a:pt x="4992903" y="1291813"/>
                  <a:pt x="4992903" y="1284238"/>
                </a:cubicBezTo>
                <a:cubicBezTo>
                  <a:pt x="4992903" y="1276663"/>
                  <a:pt x="4999044" y="1270522"/>
                  <a:pt x="5006619" y="1270522"/>
                </a:cubicBezTo>
                <a:close/>
                <a:moveTo>
                  <a:pt x="1516133" y="1270522"/>
                </a:moveTo>
                <a:cubicBezTo>
                  <a:pt x="1523706" y="1270522"/>
                  <a:pt x="1529848" y="1276663"/>
                  <a:pt x="1529848" y="1284238"/>
                </a:cubicBezTo>
                <a:cubicBezTo>
                  <a:pt x="1529848" y="1291813"/>
                  <a:pt x="1523706" y="1297954"/>
                  <a:pt x="1516133" y="1297954"/>
                </a:cubicBezTo>
                <a:cubicBezTo>
                  <a:pt x="1508557" y="1297954"/>
                  <a:pt x="1502411" y="1291813"/>
                  <a:pt x="1502411" y="1284238"/>
                </a:cubicBezTo>
                <a:cubicBezTo>
                  <a:pt x="1502411" y="1276663"/>
                  <a:pt x="1508557" y="1270522"/>
                  <a:pt x="1516133" y="1270522"/>
                </a:cubicBezTo>
                <a:close/>
                <a:moveTo>
                  <a:pt x="8344933" y="1269858"/>
                </a:moveTo>
                <a:cubicBezTo>
                  <a:pt x="8352508" y="1269858"/>
                  <a:pt x="8358649" y="1275999"/>
                  <a:pt x="8358649" y="1283574"/>
                </a:cubicBezTo>
                <a:cubicBezTo>
                  <a:pt x="8358649" y="1291149"/>
                  <a:pt x="8352508" y="1297290"/>
                  <a:pt x="8344933" y="1297290"/>
                </a:cubicBezTo>
                <a:cubicBezTo>
                  <a:pt x="8337358" y="1297290"/>
                  <a:pt x="8331217" y="1291149"/>
                  <a:pt x="8331217" y="1283574"/>
                </a:cubicBezTo>
                <a:cubicBezTo>
                  <a:pt x="8331217" y="1275999"/>
                  <a:pt x="8337358" y="1269858"/>
                  <a:pt x="8344933" y="1269858"/>
                </a:cubicBezTo>
                <a:close/>
                <a:moveTo>
                  <a:pt x="8398551" y="1269528"/>
                </a:moveTo>
                <a:cubicBezTo>
                  <a:pt x="8406126" y="1269528"/>
                  <a:pt x="8412267" y="1275669"/>
                  <a:pt x="8412267" y="1283244"/>
                </a:cubicBezTo>
                <a:cubicBezTo>
                  <a:pt x="8412267" y="1290819"/>
                  <a:pt x="8406126" y="1296960"/>
                  <a:pt x="8398551" y="1296960"/>
                </a:cubicBezTo>
                <a:cubicBezTo>
                  <a:pt x="8390976" y="1296960"/>
                  <a:pt x="8384835" y="1290819"/>
                  <a:pt x="8384835" y="1283244"/>
                </a:cubicBezTo>
                <a:cubicBezTo>
                  <a:pt x="8384835" y="1275669"/>
                  <a:pt x="8390976" y="1269528"/>
                  <a:pt x="8398551" y="1269528"/>
                </a:cubicBezTo>
                <a:close/>
                <a:moveTo>
                  <a:pt x="1408225" y="1269528"/>
                </a:moveTo>
                <a:cubicBezTo>
                  <a:pt x="1415799" y="1269528"/>
                  <a:pt x="1421944" y="1275669"/>
                  <a:pt x="1421944" y="1283244"/>
                </a:cubicBezTo>
                <a:cubicBezTo>
                  <a:pt x="1421944" y="1290819"/>
                  <a:pt x="1415799" y="1296960"/>
                  <a:pt x="1408225" y="1296960"/>
                </a:cubicBezTo>
                <a:cubicBezTo>
                  <a:pt x="1400650" y="1296960"/>
                  <a:pt x="1394512" y="1290819"/>
                  <a:pt x="1394512" y="1283244"/>
                </a:cubicBezTo>
                <a:cubicBezTo>
                  <a:pt x="1394512" y="1275669"/>
                  <a:pt x="1400650" y="1269528"/>
                  <a:pt x="1408225" y="1269528"/>
                </a:cubicBezTo>
                <a:close/>
                <a:moveTo>
                  <a:pt x="5265781" y="1269198"/>
                </a:moveTo>
                <a:cubicBezTo>
                  <a:pt x="5273356" y="1269198"/>
                  <a:pt x="5279497" y="1275339"/>
                  <a:pt x="5279497" y="1282914"/>
                </a:cubicBezTo>
                <a:cubicBezTo>
                  <a:pt x="5279497" y="1290489"/>
                  <a:pt x="5273356" y="1296630"/>
                  <a:pt x="5265781" y="1296630"/>
                </a:cubicBezTo>
                <a:cubicBezTo>
                  <a:pt x="5258206" y="1296630"/>
                  <a:pt x="5252065" y="1290489"/>
                  <a:pt x="5252065" y="1282914"/>
                </a:cubicBezTo>
                <a:cubicBezTo>
                  <a:pt x="5252065" y="1275339"/>
                  <a:pt x="5258206" y="1269198"/>
                  <a:pt x="5265781" y="1269198"/>
                </a:cubicBezTo>
                <a:close/>
                <a:moveTo>
                  <a:pt x="2570649" y="1269198"/>
                </a:moveTo>
                <a:cubicBezTo>
                  <a:pt x="2578224" y="1269198"/>
                  <a:pt x="2584364" y="1275339"/>
                  <a:pt x="2584364" y="1282914"/>
                </a:cubicBezTo>
                <a:cubicBezTo>
                  <a:pt x="2584364" y="1290489"/>
                  <a:pt x="2578224" y="1296630"/>
                  <a:pt x="2570649" y="1296630"/>
                </a:cubicBezTo>
                <a:cubicBezTo>
                  <a:pt x="2563077" y="1296630"/>
                  <a:pt x="2556933" y="1290489"/>
                  <a:pt x="2556933" y="1282914"/>
                </a:cubicBezTo>
                <a:cubicBezTo>
                  <a:pt x="2556933" y="1275339"/>
                  <a:pt x="2563077" y="1269198"/>
                  <a:pt x="2570649" y="1269198"/>
                </a:cubicBezTo>
                <a:close/>
                <a:moveTo>
                  <a:pt x="8452502" y="1268868"/>
                </a:moveTo>
                <a:cubicBezTo>
                  <a:pt x="8460077" y="1268868"/>
                  <a:pt x="8466218" y="1275009"/>
                  <a:pt x="8466218" y="1282584"/>
                </a:cubicBezTo>
                <a:cubicBezTo>
                  <a:pt x="8466218" y="1290159"/>
                  <a:pt x="8460077" y="1296300"/>
                  <a:pt x="8452502" y="1296300"/>
                </a:cubicBezTo>
                <a:cubicBezTo>
                  <a:pt x="8444927" y="1296300"/>
                  <a:pt x="8438786" y="1290159"/>
                  <a:pt x="8438786" y="1282584"/>
                </a:cubicBezTo>
                <a:cubicBezTo>
                  <a:pt x="8438786" y="1275009"/>
                  <a:pt x="8444927" y="1268868"/>
                  <a:pt x="8452502" y="1268868"/>
                </a:cubicBezTo>
                <a:close/>
                <a:moveTo>
                  <a:pt x="4822925" y="1268534"/>
                </a:moveTo>
                <a:cubicBezTo>
                  <a:pt x="4830500" y="1268534"/>
                  <a:pt x="4836641" y="1274675"/>
                  <a:pt x="4836641" y="1282250"/>
                </a:cubicBezTo>
                <a:cubicBezTo>
                  <a:pt x="4836641" y="1289825"/>
                  <a:pt x="4830500" y="1295966"/>
                  <a:pt x="4822925" y="1295966"/>
                </a:cubicBezTo>
                <a:cubicBezTo>
                  <a:pt x="4815350" y="1295966"/>
                  <a:pt x="4809209" y="1289825"/>
                  <a:pt x="4809209" y="1282250"/>
                </a:cubicBezTo>
                <a:cubicBezTo>
                  <a:pt x="4809209" y="1274675"/>
                  <a:pt x="4815350" y="1268534"/>
                  <a:pt x="4822925" y="1268534"/>
                </a:cubicBezTo>
                <a:close/>
                <a:moveTo>
                  <a:pt x="8506120" y="1268204"/>
                </a:moveTo>
                <a:cubicBezTo>
                  <a:pt x="8513695" y="1268204"/>
                  <a:pt x="8519836" y="1274345"/>
                  <a:pt x="8519836" y="1281920"/>
                </a:cubicBezTo>
                <a:cubicBezTo>
                  <a:pt x="8519836" y="1289495"/>
                  <a:pt x="8513695" y="1295636"/>
                  <a:pt x="8506120" y="1295636"/>
                </a:cubicBezTo>
                <a:cubicBezTo>
                  <a:pt x="8498545" y="1295636"/>
                  <a:pt x="8492404" y="1289495"/>
                  <a:pt x="8492404" y="1281920"/>
                </a:cubicBezTo>
                <a:cubicBezTo>
                  <a:pt x="8492404" y="1274345"/>
                  <a:pt x="8498545" y="1268204"/>
                  <a:pt x="8506120" y="1268204"/>
                </a:cubicBezTo>
                <a:close/>
                <a:moveTo>
                  <a:pt x="1300655" y="1268204"/>
                </a:moveTo>
                <a:cubicBezTo>
                  <a:pt x="1308232" y="1268204"/>
                  <a:pt x="1314374" y="1274345"/>
                  <a:pt x="1314374" y="1281920"/>
                </a:cubicBezTo>
                <a:cubicBezTo>
                  <a:pt x="1314374" y="1289495"/>
                  <a:pt x="1308232" y="1295636"/>
                  <a:pt x="1300655" y="1295636"/>
                </a:cubicBezTo>
                <a:cubicBezTo>
                  <a:pt x="1293085" y="1295636"/>
                  <a:pt x="1286938" y="1289495"/>
                  <a:pt x="1286938" y="1281920"/>
                </a:cubicBezTo>
                <a:cubicBezTo>
                  <a:pt x="1286938" y="1274345"/>
                  <a:pt x="1293085" y="1268204"/>
                  <a:pt x="1300655" y="1268204"/>
                </a:cubicBezTo>
                <a:close/>
                <a:moveTo>
                  <a:pt x="8559741" y="1267874"/>
                </a:moveTo>
                <a:cubicBezTo>
                  <a:pt x="8567316" y="1267874"/>
                  <a:pt x="8573457" y="1274015"/>
                  <a:pt x="8573457" y="1281590"/>
                </a:cubicBezTo>
                <a:cubicBezTo>
                  <a:pt x="8573457" y="1289165"/>
                  <a:pt x="8567316" y="1295306"/>
                  <a:pt x="8559741" y="1295306"/>
                </a:cubicBezTo>
                <a:cubicBezTo>
                  <a:pt x="8552166" y="1295306"/>
                  <a:pt x="8546025" y="1289165"/>
                  <a:pt x="8546025" y="1281590"/>
                </a:cubicBezTo>
                <a:cubicBezTo>
                  <a:pt x="8546025" y="1274015"/>
                  <a:pt x="8552166" y="1267874"/>
                  <a:pt x="8559741" y="1267874"/>
                </a:cubicBezTo>
                <a:close/>
                <a:moveTo>
                  <a:pt x="5723864" y="1267540"/>
                </a:moveTo>
                <a:cubicBezTo>
                  <a:pt x="5731439" y="1267540"/>
                  <a:pt x="5737580" y="1273681"/>
                  <a:pt x="5737580" y="1281256"/>
                </a:cubicBezTo>
                <a:cubicBezTo>
                  <a:pt x="5737580" y="1288831"/>
                  <a:pt x="5731439" y="1294972"/>
                  <a:pt x="5723864" y="1294972"/>
                </a:cubicBezTo>
                <a:cubicBezTo>
                  <a:pt x="5716289" y="1294972"/>
                  <a:pt x="5710148" y="1288831"/>
                  <a:pt x="5710148" y="1281256"/>
                </a:cubicBezTo>
                <a:cubicBezTo>
                  <a:pt x="5710148" y="1273681"/>
                  <a:pt x="5716289" y="1267540"/>
                  <a:pt x="5723864" y="1267540"/>
                </a:cubicBezTo>
                <a:close/>
                <a:moveTo>
                  <a:pt x="8613362" y="1267210"/>
                </a:moveTo>
                <a:cubicBezTo>
                  <a:pt x="8620937" y="1267210"/>
                  <a:pt x="8627078" y="1273351"/>
                  <a:pt x="8627078" y="1280926"/>
                </a:cubicBezTo>
                <a:cubicBezTo>
                  <a:pt x="8627078" y="1288501"/>
                  <a:pt x="8620937" y="1294642"/>
                  <a:pt x="8613362" y="1294642"/>
                </a:cubicBezTo>
                <a:cubicBezTo>
                  <a:pt x="8605787" y="1294642"/>
                  <a:pt x="8599646" y="1288501"/>
                  <a:pt x="8599646" y="1280926"/>
                </a:cubicBezTo>
                <a:cubicBezTo>
                  <a:pt x="8599646" y="1273351"/>
                  <a:pt x="8605787" y="1267210"/>
                  <a:pt x="8613362" y="1267210"/>
                </a:cubicBezTo>
                <a:close/>
                <a:moveTo>
                  <a:pt x="6764810" y="1267210"/>
                </a:moveTo>
                <a:cubicBezTo>
                  <a:pt x="6772385" y="1267210"/>
                  <a:pt x="6778526" y="1273351"/>
                  <a:pt x="6778526" y="1280926"/>
                </a:cubicBezTo>
                <a:cubicBezTo>
                  <a:pt x="6778526" y="1288501"/>
                  <a:pt x="6772385" y="1294642"/>
                  <a:pt x="6764810" y="1294642"/>
                </a:cubicBezTo>
                <a:cubicBezTo>
                  <a:pt x="6757235" y="1294642"/>
                  <a:pt x="6751094" y="1288501"/>
                  <a:pt x="6751094" y="1280926"/>
                </a:cubicBezTo>
                <a:cubicBezTo>
                  <a:pt x="6751094" y="1273351"/>
                  <a:pt x="6757235" y="1267210"/>
                  <a:pt x="6764810" y="1267210"/>
                </a:cubicBezTo>
                <a:close/>
                <a:moveTo>
                  <a:pt x="4960945" y="1267210"/>
                </a:moveTo>
                <a:cubicBezTo>
                  <a:pt x="4968520" y="1267210"/>
                  <a:pt x="4974661" y="1273351"/>
                  <a:pt x="4974661" y="1280926"/>
                </a:cubicBezTo>
                <a:cubicBezTo>
                  <a:pt x="4974661" y="1288501"/>
                  <a:pt x="4968520" y="1294642"/>
                  <a:pt x="4960945" y="1294642"/>
                </a:cubicBezTo>
                <a:cubicBezTo>
                  <a:pt x="4953370" y="1294642"/>
                  <a:pt x="4947229" y="1288501"/>
                  <a:pt x="4947229" y="1280926"/>
                </a:cubicBezTo>
                <a:cubicBezTo>
                  <a:pt x="4947229" y="1273351"/>
                  <a:pt x="4953370" y="1267210"/>
                  <a:pt x="4960945" y="1267210"/>
                </a:cubicBezTo>
                <a:close/>
                <a:moveTo>
                  <a:pt x="1193413" y="1267210"/>
                </a:moveTo>
                <a:cubicBezTo>
                  <a:pt x="1200994" y="1267210"/>
                  <a:pt x="1207134" y="1273351"/>
                  <a:pt x="1207134" y="1280926"/>
                </a:cubicBezTo>
                <a:cubicBezTo>
                  <a:pt x="1207134" y="1288501"/>
                  <a:pt x="1200994" y="1294642"/>
                  <a:pt x="1193413" y="1294642"/>
                </a:cubicBezTo>
                <a:cubicBezTo>
                  <a:pt x="1185848" y="1294642"/>
                  <a:pt x="1179703" y="1288501"/>
                  <a:pt x="1179703" y="1280926"/>
                </a:cubicBezTo>
                <a:cubicBezTo>
                  <a:pt x="1179703" y="1273351"/>
                  <a:pt x="1185848" y="1267210"/>
                  <a:pt x="1193413" y="1267210"/>
                </a:cubicBezTo>
                <a:close/>
                <a:moveTo>
                  <a:pt x="8666980" y="1266880"/>
                </a:moveTo>
                <a:cubicBezTo>
                  <a:pt x="8674555" y="1266880"/>
                  <a:pt x="8680696" y="1273021"/>
                  <a:pt x="8680696" y="1280596"/>
                </a:cubicBezTo>
                <a:cubicBezTo>
                  <a:pt x="8680696" y="1288171"/>
                  <a:pt x="8674555" y="1294312"/>
                  <a:pt x="8666980" y="1294312"/>
                </a:cubicBezTo>
                <a:cubicBezTo>
                  <a:pt x="8659405" y="1294312"/>
                  <a:pt x="8653264" y="1288171"/>
                  <a:pt x="8653264" y="1280596"/>
                </a:cubicBezTo>
                <a:cubicBezTo>
                  <a:pt x="8653264" y="1273021"/>
                  <a:pt x="8659405" y="1266880"/>
                  <a:pt x="8666980" y="1266880"/>
                </a:cubicBezTo>
                <a:close/>
                <a:moveTo>
                  <a:pt x="4868929" y="1266550"/>
                </a:moveTo>
                <a:cubicBezTo>
                  <a:pt x="4876504" y="1266550"/>
                  <a:pt x="4882645" y="1272691"/>
                  <a:pt x="4882645" y="1280266"/>
                </a:cubicBezTo>
                <a:cubicBezTo>
                  <a:pt x="4882645" y="1287841"/>
                  <a:pt x="4876504" y="1293982"/>
                  <a:pt x="4868929" y="1293982"/>
                </a:cubicBezTo>
                <a:cubicBezTo>
                  <a:pt x="4861354" y="1293982"/>
                  <a:pt x="4855213" y="1287841"/>
                  <a:pt x="4855213" y="1280266"/>
                </a:cubicBezTo>
                <a:cubicBezTo>
                  <a:pt x="4855213" y="1272691"/>
                  <a:pt x="4861354" y="1266550"/>
                  <a:pt x="4868929" y="1266550"/>
                </a:cubicBezTo>
                <a:close/>
                <a:moveTo>
                  <a:pt x="8720598" y="1266216"/>
                </a:moveTo>
                <a:cubicBezTo>
                  <a:pt x="8728173" y="1266216"/>
                  <a:pt x="8734314" y="1272357"/>
                  <a:pt x="8734314" y="1279932"/>
                </a:cubicBezTo>
                <a:cubicBezTo>
                  <a:pt x="8734314" y="1287507"/>
                  <a:pt x="8728173" y="1293648"/>
                  <a:pt x="8720598" y="1293648"/>
                </a:cubicBezTo>
                <a:cubicBezTo>
                  <a:pt x="8713023" y="1293648"/>
                  <a:pt x="8706882" y="1287507"/>
                  <a:pt x="8706882" y="1279932"/>
                </a:cubicBezTo>
                <a:cubicBezTo>
                  <a:pt x="8706882" y="1272357"/>
                  <a:pt x="8713023" y="1266216"/>
                  <a:pt x="8720598" y="1266216"/>
                </a:cubicBezTo>
                <a:close/>
                <a:moveTo>
                  <a:pt x="2458114" y="1266216"/>
                </a:moveTo>
                <a:cubicBezTo>
                  <a:pt x="2465689" y="1266216"/>
                  <a:pt x="2471828" y="1272357"/>
                  <a:pt x="2471828" y="1279932"/>
                </a:cubicBezTo>
                <a:cubicBezTo>
                  <a:pt x="2471828" y="1287507"/>
                  <a:pt x="2465689" y="1293648"/>
                  <a:pt x="2458114" y="1293648"/>
                </a:cubicBezTo>
                <a:cubicBezTo>
                  <a:pt x="2450537" y="1293648"/>
                  <a:pt x="2444395" y="1287507"/>
                  <a:pt x="2444395" y="1279932"/>
                </a:cubicBezTo>
                <a:cubicBezTo>
                  <a:pt x="2444395" y="1272357"/>
                  <a:pt x="2450537" y="1266216"/>
                  <a:pt x="2458114" y="1266216"/>
                </a:cubicBezTo>
                <a:close/>
                <a:moveTo>
                  <a:pt x="1086506" y="1266216"/>
                </a:moveTo>
                <a:cubicBezTo>
                  <a:pt x="1094086" y="1266216"/>
                  <a:pt x="1100225" y="1272357"/>
                  <a:pt x="1100225" y="1279932"/>
                </a:cubicBezTo>
                <a:cubicBezTo>
                  <a:pt x="1100225" y="1287507"/>
                  <a:pt x="1094086" y="1293648"/>
                  <a:pt x="1086506" y="1293648"/>
                </a:cubicBezTo>
                <a:cubicBezTo>
                  <a:pt x="1078933" y="1293648"/>
                  <a:pt x="1072795" y="1287507"/>
                  <a:pt x="1072795" y="1279932"/>
                </a:cubicBezTo>
                <a:cubicBezTo>
                  <a:pt x="1072795" y="1272357"/>
                  <a:pt x="1078933" y="1266216"/>
                  <a:pt x="1086506" y="1266216"/>
                </a:cubicBezTo>
                <a:close/>
                <a:moveTo>
                  <a:pt x="8773889" y="1265886"/>
                </a:moveTo>
                <a:cubicBezTo>
                  <a:pt x="8781464" y="1265886"/>
                  <a:pt x="8787605" y="1272027"/>
                  <a:pt x="8787605" y="1279602"/>
                </a:cubicBezTo>
                <a:cubicBezTo>
                  <a:pt x="8787605" y="1287177"/>
                  <a:pt x="8781464" y="1293318"/>
                  <a:pt x="8773889" y="1293318"/>
                </a:cubicBezTo>
                <a:cubicBezTo>
                  <a:pt x="8766314" y="1293318"/>
                  <a:pt x="8760173" y="1287177"/>
                  <a:pt x="8760173" y="1279602"/>
                </a:cubicBezTo>
                <a:cubicBezTo>
                  <a:pt x="8760173" y="1272027"/>
                  <a:pt x="8766314" y="1265886"/>
                  <a:pt x="8773889" y="1265886"/>
                </a:cubicBezTo>
                <a:close/>
                <a:moveTo>
                  <a:pt x="4914937" y="1265886"/>
                </a:moveTo>
                <a:cubicBezTo>
                  <a:pt x="4922512" y="1265886"/>
                  <a:pt x="4928653" y="1272027"/>
                  <a:pt x="4928653" y="1279602"/>
                </a:cubicBezTo>
                <a:cubicBezTo>
                  <a:pt x="4928653" y="1287177"/>
                  <a:pt x="4922512" y="1293318"/>
                  <a:pt x="4914937" y="1293318"/>
                </a:cubicBezTo>
                <a:cubicBezTo>
                  <a:pt x="4907362" y="1293318"/>
                  <a:pt x="4901221" y="1287177"/>
                  <a:pt x="4901221" y="1279602"/>
                </a:cubicBezTo>
                <a:cubicBezTo>
                  <a:pt x="4901221" y="1272027"/>
                  <a:pt x="4907362" y="1265886"/>
                  <a:pt x="4914937" y="1265886"/>
                </a:cubicBezTo>
                <a:close/>
                <a:moveTo>
                  <a:pt x="8827177" y="1265556"/>
                </a:moveTo>
                <a:cubicBezTo>
                  <a:pt x="8834752" y="1265556"/>
                  <a:pt x="8840893" y="1271697"/>
                  <a:pt x="8840893" y="1279272"/>
                </a:cubicBezTo>
                <a:cubicBezTo>
                  <a:pt x="8840893" y="1286847"/>
                  <a:pt x="8834752" y="1292988"/>
                  <a:pt x="8827177" y="1292988"/>
                </a:cubicBezTo>
                <a:cubicBezTo>
                  <a:pt x="8819602" y="1292988"/>
                  <a:pt x="8813461" y="1286847"/>
                  <a:pt x="8813461" y="1279272"/>
                </a:cubicBezTo>
                <a:cubicBezTo>
                  <a:pt x="8813461" y="1271697"/>
                  <a:pt x="8819602" y="1265556"/>
                  <a:pt x="8827177" y="1265556"/>
                </a:cubicBezTo>
                <a:close/>
                <a:moveTo>
                  <a:pt x="979604" y="1265556"/>
                </a:moveTo>
                <a:cubicBezTo>
                  <a:pt x="987179" y="1265556"/>
                  <a:pt x="993320" y="1271697"/>
                  <a:pt x="993320" y="1279272"/>
                </a:cubicBezTo>
                <a:cubicBezTo>
                  <a:pt x="993320" y="1286847"/>
                  <a:pt x="987179" y="1292988"/>
                  <a:pt x="979604" y="1292988"/>
                </a:cubicBezTo>
                <a:cubicBezTo>
                  <a:pt x="972029" y="1292988"/>
                  <a:pt x="965889" y="1286847"/>
                  <a:pt x="965889" y="1279272"/>
                </a:cubicBezTo>
                <a:cubicBezTo>
                  <a:pt x="965889" y="1271697"/>
                  <a:pt x="972029" y="1265556"/>
                  <a:pt x="979604" y="1265556"/>
                </a:cubicBezTo>
                <a:close/>
                <a:moveTo>
                  <a:pt x="8880464" y="1265226"/>
                </a:moveTo>
                <a:cubicBezTo>
                  <a:pt x="8888039" y="1265226"/>
                  <a:pt x="8894180" y="1271367"/>
                  <a:pt x="8894180" y="1278942"/>
                </a:cubicBezTo>
                <a:cubicBezTo>
                  <a:pt x="8894180" y="1286517"/>
                  <a:pt x="8888039" y="1292658"/>
                  <a:pt x="8880464" y="1292658"/>
                </a:cubicBezTo>
                <a:cubicBezTo>
                  <a:pt x="8872889" y="1292658"/>
                  <a:pt x="8866748" y="1286517"/>
                  <a:pt x="8866748" y="1278942"/>
                </a:cubicBezTo>
                <a:cubicBezTo>
                  <a:pt x="8866748" y="1271367"/>
                  <a:pt x="8872889" y="1265226"/>
                  <a:pt x="8880464" y="1265226"/>
                </a:cubicBezTo>
                <a:close/>
                <a:moveTo>
                  <a:pt x="8933756" y="1264562"/>
                </a:moveTo>
                <a:cubicBezTo>
                  <a:pt x="8941331" y="1264562"/>
                  <a:pt x="8947472" y="1270703"/>
                  <a:pt x="8947472" y="1278278"/>
                </a:cubicBezTo>
                <a:cubicBezTo>
                  <a:pt x="8947472" y="1285853"/>
                  <a:pt x="8941331" y="1291994"/>
                  <a:pt x="8933756" y="1291994"/>
                </a:cubicBezTo>
                <a:cubicBezTo>
                  <a:pt x="8926181" y="1291994"/>
                  <a:pt x="8920040" y="1285853"/>
                  <a:pt x="8920040" y="1278278"/>
                </a:cubicBezTo>
                <a:cubicBezTo>
                  <a:pt x="8920040" y="1270703"/>
                  <a:pt x="8926181" y="1264562"/>
                  <a:pt x="8933756" y="1264562"/>
                </a:cubicBezTo>
                <a:close/>
                <a:moveTo>
                  <a:pt x="6823397" y="1264562"/>
                </a:moveTo>
                <a:cubicBezTo>
                  <a:pt x="6830972" y="1264562"/>
                  <a:pt x="6837113" y="1270703"/>
                  <a:pt x="6837113" y="1278278"/>
                </a:cubicBezTo>
                <a:cubicBezTo>
                  <a:pt x="6837113" y="1285853"/>
                  <a:pt x="6830972" y="1291994"/>
                  <a:pt x="6823397" y="1291994"/>
                </a:cubicBezTo>
                <a:cubicBezTo>
                  <a:pt x="6815822" y="1291994"/>
                  <a:pt x="6809681" y="1285853"/>
                  <a:pt x="6809681" y="1278278"/>
                </a:cubicBezTo>
                <a:cubicBezTo>
                  <a:pt x="6809681" y="1270703"/>
                  <a:pt x="6815822" y="1264562"/>
                  <a:pt x="6823397" y="1264562"/>
                </a:cubicBezTo>
                <a:close/>
                <a:moveTo>
                  <a:pt x="6253109" y="1264562"/>
                </a:moveTo>
                <a:cubicBezTo>
                  <a:pt x="6260684" y="1264562"/>
                  <a:pt x="6266825" y="1270703"/>
                  <a:pt x="6266825" y="1278278"/>
                </a:cubicBezTo>
                <a:cubicBezTo>
                  <a:pt x="6266825" y="1285853"/>
                  <a:pt x="6260684" y="1291994"/>
                  <a:pt x="6253109" y="1291994"/>
                </a:cubicBezTo>
                <a:cubicBezTo>
                  <a:pt x="6245534" y="1291994"/>
                  <a:pt x="6239393" y="1285853"/>
                  <a:pt x="6239393" y="1278278"/>
                </a:cubicBezTo>
                <a:cubicBezTo>
                  <a:pt x="6239393" y="1270703"/>
                  <a:pt x="6245534" y="1264562"/>
                  <a:pt x="6253109" y="1264562"/>
                </a:cubicBezTo>
                <a:close/>
                <a:moveTo>
                  <a:pt x="873012" y="1264562"/>
                </a:moveTo>
                <a:cubicBezTo>
                  <a:pt x="880586" y="1264562"/>
                  <a:pt x="886736" y="1270703"/>
                  <a:pt x="886736" y="1278278"/>
                </a:cubicBezTo>
                <a:cubicBezTo>
                  <a:pt x="886736" y="1285853"/>
                  <a:pt x="880586" y="1291994"/>
                  <a:pt x="873012" y="1291994"/>
                </a:cubicBezTo>
                <a:cubicBezTo>
                  <a:pt x="865436" y="1291994"/>
                  <a:pt x="859295" y="1285853"/>
                  <a:pt x="859295" y="1278278"/>
                </a:cubicBezTo>
                <a:cubicBezTo>
                  <a:pt x="859295" y="1270703"/>
                  <a:pt x="865436" y="1264562"/>
                  <a:pt x="873012" y="1264562"/>
                </a:cubicBezTo>
                <a:close/>
                <a:moveTo>
                  <a:pt x="8987043" y="1264232"/>
                </a:moveTo>
                <a:cubicBezTo>
                  <a:pt x="8994618" y="1264232"/>
                  <a:pt x="9000759" y="1270373"/>
                  <a:pt x="9000759" y="1277948"/>
                </a:cubicBezTo>
                <a:cubicBezTo>
                  <a:pt x="9000759" y="1285523"/>
                  <a:pt x="8994618" y="1291664"/>
                  <a:pt x="8987043" y="1291664"/>
                </a:cubicBezTo>
                <a:cubicBezTo>
                  <a:pt x="8979468" y="1291664"/>
                  <a:pt x="8973327" y="1285523"/>
                  <a:pt x="8973327" y="1277948"/>
                </a:cubicBezTo>
                <a:cubicBezTo>
                  <a:pt x="8973327" y="1270373"/>
                  <a:pt x="8979468" y="1264232"/>
                  <a:pt x="8987043" y="1264232"/>
                </a:cubicBezTo>
                <a:close/>
                <a:moveTo>
                  <a:pt x="9040331" y="1263902"/>
                </a:moveTo>
                <a:cubicBezTo>
                  <a:pt x="9047906" y="1263902"/>
                  <a:pt x="9054047" y="1270043"/>
                  <a:pt x="9054047" y="1277618"/>
                </a:cubicBezTo>
                <a:cubicBezTo>
                  <a:pt x="9054047" y="1285193"/>
                  <a:pt x="9047906" y="1291334"/>
                  <a:pt x="9040331" y="1291334"/>
                </a:cubicBezTo>
                <a:cubicBezTo>
                  <a:pt x="9032756" y="1291334"/>
                  <a:pt x="9026615" y="1285193"/>
                  <a:pt x="9026615" y="1277618"/>
                </a:cubicBezTo>
                <a:cubicBezTo>
                  <a:pt x="9026615" y="1270043"/>
                  <a:pt x="9032756" y="1263902"/>
                  <a:pt x="9040331" y="1263902"/>
                </a:cubicBezTo>
                <a:close/>
                <a:moveTo>
                  <a:pt x="766760" y="1263902"/>
                </a:moveTo>
                <a:cubicBezTo>
                  <a:pt x="774335" y="1263902"/>
                  <a:pt x="780477" y="1270043"/>
                  <a:pt x="780477" y="1277618"/>
                </a:cubicBezTo>
                <a:cubicBezTo>
                  <a:pt x="780477" y="1285193"/>
                  <a:pt x="774335" y="1291334"/>
                  <a:pt x="766760" y="1291334"/>
                </a:cubicBezTo>
                <a:cubicBezTo>
                  <a:pt x="759185" y="1291334"/>
                  <a:pt x="753042" y="1285193"/>
                  <a:pt x="753042" y="1277618"/>
                </a:cubicBezTo>
                <a:cubicBezTo>
                  <a:pt x="753042" y="1270043"/>
                  <a:pt x="759185" y="1263902"/>
                  <a:pt x="766760" y="1263902"/>
                </a:cubicBezTo>
                <a:close/>
                <a:moveTo>
                  <a:pt x="9093289" y="1263572"/>
                </a:moveTo>
                <a:cubicBezTo>
                  <a:pt x="9100864" y="1263572"/>
                  <a:pt x="9107005" y="1269713"/>
                  <a:pt x="9107005" y="1277288"/>
                </a:cubicBezTo>
                <a:cubicBezTo>
                  <a:pt x="9107005" y="1284863"/>
                  <a:pt x="9100864" y="1291004"/>
                  <a:pt x="9093289" y="1291004"/>
                </a:cubicBezTo>
                <a:cubicBezTo>
                  <a:pt x="9085714" y="1291004"/>
                  <a:pt x="9079573" y="1284863"/>
                  <a:pt x="9079573" y="1277288"/>
                </a:cubicBezTo>
                <a:cubicBezTo>
                  <a:pt x="9079573" y="1269713"/>
                  <a:pt x="9085714" y="1263572"/>
                  <a:pt x="9093289" y="1263572"/>
                </a:cubicBezTo>
                <a:close/>
                <a:moveTo>
                  <a:pt x="9146576" y="1263238"/>
                </a:moveTo>
                <a:cubicBezTo>
                  <a:pt x="9154151" y="1263238"/>
                  <a:pt x="9160292" y="1269379"/>
                  <a:pt x="9160292" y="1276954"/>
                </a:cubicBezTo>
                <a:cubicBezTo>
                  <a:pt x="9160292" y="1284529"/>
                  <a:pt x="9154151" y="1290670"/>
                  <a:pt x="9146576" y="1290670"/>
                </a:cubicBezTo>
                <a:cubicBezTo>
                  <a:pt x="9139001" y="1290670"/>
                  <a:pt x="9132860" y="1284529"/>
                  <a:pt x="9132860" y="1276954"/>
                </a:cubicBezTo>
                <a:cubicBezTo>
                  <a:pt x="9132860" y="1269379"/>
                  <a:pt x="9139001" y="1263238"/>
                  <a:pt x="9146576" y="1263238"/>
                </a:cubicBezTo>
                <a:close/>
                <a:moveTo>
                  <a:pt x="660510" y="1263238"/>
                </a:moveTo>
                <a:cubicBezTo>
                  <a:pt x="668085" y="1263238"/>
                  <a:pt x="674225" y="1269379"/>
                  <a:pt x="674225" y="1276954"/>
                </a:cubicBezTo>
                <a:cubicBezTo>
                  <a:pt x="674225" y="1284529"/>
                  <a:pt x="668085" y="1290670"/>
                  <a:pt x="660510" y="1290670"/>
                </a:cubicBezTo>
                <a:cubicBezTo>
                  <a:pt x="652932" y="1290670"/>
                  <a:pt x="646794" y="1284529"/>
                  <a:pt x="646794" y="1276954"/>
                </a:cubicBezTo>
                <a:cubicBezTo>
                  <a:pt x="646794" y="1269379"/>
                  <a:pt x="652932" y="1263238"/>
                  <a:pt x="660510" y="1263238"/>
                </a:cubicBezTo>
                <a:close/>
                <a:moveTo>
                  <a:pt x="9199534" y="1262908"/>
                </a:moveTo>
                <a:cubicBezTo>
                  <a:pt x="9207109" y="1262908"/>
                  <a:pt x="9213250" y="1269049"/>
                  <a:pt x="9213250" y="1276624"/>
                </a:cubicBezTo>
                <a:cubicBezTo>
                  <a:pt x="9213250" y="1284199"/>
                  <a:pt x="9207109" y="1290340"/>
                  <a:pt x="9199534" y="1290340"/>
                </a:cubicBezTo>
                <a:cubicBezTo>
                  <a:pt x="9191959" y="1290340"/>
                  <a:pt x="9185818" y="1284199"/>
                  <a:pt x="9185818" y="1276624"/>
                </a:cubicBezTo>
                <a:cubicBezTo>
                  <a:pt x="9185818" y="1269049"/>
                  <a:pt x="9191959" y="1262908"/>
                  <a:pt x="9199534" y="1262908"/>
                </a:cubicBezTo>
                <a:close/>
                <a:moveTo>
                  <a:pt x="9252491" y="1262578"/>
                </a:moveTo>
                <a:cubicBezTo>
                  <a:pt x="9260066" y="1262578"/>
                  <a:pt x="9266207" y="1268719"/>
                  <a:pt x="9266207" y="1276294"/>
                </a:cubicBezTo>
                <a:cubicBezTo>
                  <a:pt x="9266207" y="1283869"/>
                  <a:pt x="9260066" y="1290010"/>
                  <a:pt x="9252491" y="1290010"/>
                </a:cubicBezTo>
                <a:cubicBezTo>
                  <a:pt x="9244916" y="1290010"/>
                  <a:pt x="9238775" y="1283869"/>
                  <a:pt x="9238775" y="1276294"/>
                </a:cubicBezTo>
                <a:cubicBezTo>
                  <a:pt x="9238775" y="1268719"/>
                  <a:pt x="9244916" y="1262578"/>
                  <a:pt x="9252491" y="1262578"/>
                </a:cubicBezTo>
                <a:close/>
                <a:moveTo>
                  <a:pt x="554254" y="1262578"/>
                </a:moveTo>
                <a:cubicBezTo>
                  <a:pt x="561829" y="1262578"/>
                  <a:pt x="567972" y="1268719"/>
                  <a:pt x="567972" y="1276294"/>
                </a:cubicBezTo>
                <a:cubicBezTo>
                  <a:pt x="567972" y="1283869"/>
                  <a:pt x="561829" y="1290010"/>
                  <a:pt x="554254" y="1290010"/>
                </a:cubicBezTo>
                <a:cubicBezTo>
                  <a:pt x="546679" y="1290010"/>
                  <a:pt x="540537" y="1283869"/>
                  <a:pt x="540537" y="1276294"/>
                </a:cubicBezTo>
                <a:cubicBezTo>
                  <a:pt x="540537" y="1268719"/>
                  <a:pt x="546679" y="1262578"/>
                  <a:pt x="554254" y="1262578"/>
                </a:cubicBezTo>
                <a:close/>
                <a:moveTo>
                  <a:pt x="3293112" y="1262248"/>
                </a:moveTo>
                <a:cubicBezTo>
                  <a:pt x="3300687" y="1262248"/>
                  <a:pt x="3306828" y="1268389"/>
                  <a:pt x="3306828" y="1275964"/>
                </a:cubicBezTo>
                <a:cubicBezTo>
                  <a:pt x="3306828" y="1283539"/>
                  <a:pt x="3300687" y="1289680"/>
                  <a:pt x="3293112" y="1289680"/>
                </a:cubicBezTo>
                <a:cubicBezTo>
                  <a:pt x="3285537" y="1289680"/>
                  <a:pt x="3279396" y="1283539"/>
                  <a:pt x="3279396" y="1275964"/>
                </a:cubicBezTo>
                <a:cubicBezTo>
                  <a:pt x="3279396" y="1268389"/>
                  <a:pt x="3285537" y="1262248"/>
                  <a:pt x="3293112" y="1262248"/>
                </a:cubicBezTo>
                <a:close/>
                <a:moveTo>
                  <a:pt x="6881650" y="1261914"/>
                </a:moveTo>
                <a:cubicBezTo>
                  <a:pt x="6889225" y="1261914"/>
                  <a:pt x="6895366" y="1268055"/>
                  <a:pt x="6895366" y="1275630"/>
                </a:cubicBezTo>
                <a:cubicBezTo>
                  <a:pt x="6895366" y="1283205"/>
                  <a:pt x="6889225" y="1289346"/>
                  <a:pt x="6881650" y="1289346"/>
                </a:cubicBezTo>
                <a:cubicBezTo>
                  <a:pt x="6874075" y="1289346"/>
                  <a:pt x="6867934" y="1283205"/>
                  <a:pt x="6867934" y="1275630"/>
                </a:cubicBezTo>
                <a:cubicBezTo>
                  <a:pt x="6867934" y="1268055"/>
                  <a:pt x="6874075" y="1261914"/>
                  <a:pt x="6881650" y="1261914"/>
                </a:cubicBezTo>
                <a:close/>
                <a:moveTo>
                  <a:pt x="5963497" y="1261914"/>
                </a:moveTo>
                <a:cubicBezTo>
                  <a:pt x="5971072" y="1261914"/>
                  <a:pt x="5977213" y="1268055"/>
                  <a:pt x="5977213" y="1275630"/>
                </a:cubicBezTo>
                <a:cubicBezTo>
                  <a:pt x="5977213" y="1283205"/>
                  <a:pt x="5971072" y="1289346"/>
                  <a:pt x="5963497" y="1289346"/>
                </a:cubicBezTo>
                <a:cubicBezTo>
                  <a:pt x="5955922" y="1289346"/>
                  <a:pt x="5949781" y="1283205"/>
                  <a:pt x="5949781" y="1275630"/>
                </a:cubicBezTo>
                <a:cubicBezTo>
                  <a:pt x="5949781" y="1268055"/>
                  <a:pt x="5955922" y="1261914"/>
                  <a:pt x="5963497" y="1261914"/>
                </a:cubicBezTo>
                <a:close/>
                <a:moveTo>
                  <a:pt x="448331" y="1261914"/>
                </a:moveTo>
                <a:cubicBezTo>
                  <a:pt x="455905" y="1261914"/>
                  <a:pt x="462046" y="1268055"/>
                  <a:pt x="462046" y="1275630"/>
                </a:cubicBezTo>
                <a:cubicBezTo>
                  <a:pt x="462046" y="1283205"/>
                  <a:pt x="455905" y="1289346"/>
                  <a:pt x="448331" y="1289346"/>
                </a:cubicBezTo>
                <a:cubicBezTo>
                  <a:pt x="440757" y="1289346"/>
                  <a:pt x="434614" y="1283205"/>
                  <a:pt x="434614" y="1275630"/>
                </a:cubicBezTo>
                <a:cubicBezTo>
                  <a:pt x="434614" y="1268055"/>
                  <a:pt x="440757" y="1261914"/>
                  <a:pt x="448331" y="1261914"/>
                </a:cubicBezTo>
                <a:close/>
                <a:moveTo>
                  <a:pt x="342737" y="1261254"/>
                </a:moveTo>
                <a:cubicBezTo>
                  <a:pt x="350312" y="1261254"/>
                  <a:pt x="356452" y="1267395"/>
                  <a:pt x="356452" y="1274970"/>
                </a:cubicBezTo>
                <a:cubicBezTo>
                  <a:pt x="356452" y="1282545"/>
                  <a:pt x="350312" y="1288686"/>
                  <a:pt x="342737" y="1288686"/>
                </a:cubicBezTo>
                <a:cubicBezTo>
                  <a:pt x="335161" y="1288686"/>
                  <a:pt x="329020" y="1282545"/>
                  <a:pt x="329020" y="1274970"/>
                </a:cubicBezTo>
                <a:cubicBezTo>
                  <a:pt x="329020" y="1267395"/>
                  <a:pt x="335161" y="1261254"/>
                  <a:pt x="342737" y="1261254"/>
                </a:cubicBezTo>
                <a:close/>
                <a:moveTo>
                  <a:pt x="237145" y="1260921"/>
                </a:moveTo>
                <a:cubicBezTo>
                  <a:pt x="244722" y="1260921"/>
                  <a:pt x="250861" y="1267062"/>
                  <a:pt x="250861" y="1274637"/>
                </a:cubicBezTo>
                <a:cubicBezTo>
                  <a:pt x="250861" y="1282212"/>
                  <a:pt x="244722" y="1288353"/>
                  <a:pt x="237145" y="1288353"/>
                </a:cubicBezTo>
                <a:cubicBezTo>
                  <a:pt x="229570" y="1288353"/>
                  <a:pt x="223429" y="1282212"/>
                  <a:pt x="223429" y="1274637"/>
                </a:cubicBezTo>
                <a:cubicBezTo>
                  <a:pt x="223429" y="1267062"/>
                  <a:pt x="229570" y="1260921"/>
                  <a:pt x="237145" y="1260921"/>
                </a:cubicBezTo>
                <a:close/>
                <a:moveTo>
                  <a:pt x="131555" y="1260260"/>
                </a:moveTo>
                <a:cubicBezTo>
                  <a:pt x="139129" y="1260260"/>
                  <a:pt x="145270" y="1266401"/>
                  <a:pt x="145270" y="1273976"/>
                </a:cubicBezTo>
                <a:cubicBezTo>
                  <a:pt x="145270" y="1281551"/>
                  <a:pt x="139129" y="1287692"/>
                  <a:pt x="131555" y="1287692"/>
                </a:cubicBezTo>
                <a:cubicBezTo>
                  <a:pt x="123979" y="1287692"/>
                  <a:pt x="117838" y="1281551"/>
                  <a:pt x="117838" y="1273976"/>
                </a:cubicBezTo>
                <a:cubicBezTo>
                  <a:pt x="117838" y="1266401"/>
                  <a:pt x="123979" y="1260260"/>
                  <a:pt x="131555" y="1260260"/>
                </a:cubicBezTo>
                <a:close/>
                <a:moveTo>
                  <a:pt x="26294" y="1259930"/>
                </a:moveTo>
                <a:cubicBezTo>
                  <a:pt x="33868" y="1259930"/>
                  <a:pt x="40009" y="1266071"/>
                  <a:pt x="40009" y="1273646"/>
                </a:cubicBezTo>
                <a:cubicBezTo>
                  <a:pt x="40009" y="1281221"/>
                  <a:pt x="33868" y="1287362"/>
                  <a:pt x="26294" y="1287362"/>
                </a:cubicBezTo>
                <a:cubicBezTo>
                  <a:pt x="18718" y="1287362"/>
                  <a:pt x="12577" y="1281221"/>
                  <a:pt x="12577" y="1273646"/>
                </a:cubicBezTo>
                <a:cubicBezTo>
                  <a:pt x="12577" y="1266071"/>
                  <a:pt x="18718" y="1259930"/>
                  <a:pt x="26294" y="1259930"/>
                </a:cubicBezTo>
                <a:close/>
                <a:moveTo>
                  <a:pt x="6939570" y="1259267"/>
                </a:moveTo>
                <a:cubicBezTo>
                  <a:pt x="6947145" y="1259267"/>
                  <a:pt x="6953286" y="1265408"/>
                  <a:pt x="6953286" y="1272983"/>
                </a:cubicBezTo>
                <a:cubicBezTo>
                  <a:pt x="6953286" y="1280558"/>
                  <a:pt x="6947145" y="1286699"/>
                  <a:pt x="6939570" y="1286699"/>
                </a:cubicBezTo>
                <a:cubicBezTo>
                  <a:pt x="6931995" y="1286699"/>
                  <a:pt x="6925854" y="1280558"/>
                  <a:pt x="6925854" y="1272983"/>
                </a:cubicBezTo>
                <a:cubicBezTo>
                  <a:pt x="6925854" y="1265408"/>
                  <a:pt x="6931995" y="1259267"/>
                  <a:pt x="6939570" y="1259267"/>
                </a:cubicBezTo>
                <a:close/>
                <a:moveTo>
                  <a:pt x="6315665" y="1258606"/>
                </a:moveTo>
                <a:cubicBezTo>
                  <a:pt x="6323240" y="1258606"/>
                  <a:pt x="6329381" y="1264747"/>
                  <a:pt x="6329381" y="1272322"/>
                </a:cubicBezTo>
                <a:cubicBezTo>
                  <a:pt x="6329381" y="1279897"/>
                  <a:pt x="6323240" y="1286038"/>
                  <a:pt x="6315665" y="1286038"/>
                </a:cubicBezTo>
                <a:cubicBezTo>
                  <a:pt x="6308090" y="1286038"/>
                  <a:pt x="6301949" y="1279897"/>
                  <a:pt x="6301949" y="1272322"/>
                </a:cubicBezTo>
                <a:cubicBezTo>
                  <a:pt x="6301949" y="1264747"/>
                  <a:pt x="6308090" y="1258606"/>
                  <a:pt x="6315665" y="1258606"/>
                </a:cubicBezTo>
                <a:close/>
                <a:moveTo>
                  <a:pt x="5614641" y="1257943"/>
                </a:moveTo>
                <a:cubicBezTo>
                  <a:pt x="5622216" y="1257943"/>
                  <a:pt x="5628357" y="1264084"/>
                  <a:pt x="5628357" y="1271659"/>
                </a:cubicBezTo>
                <a:cubicBezTo>
                  <a:pt x="5628357" y="1279234"/>
                  <a:pt x="5622216" y="1285375"/>
                  <a:pt x="5614641" y="1285375"/>
                </a:cubicBezTo>
                <a:cubicBezTo>
                  <a:pt x="5607066" y="1285375"/>
                  <a:pt x="5600925" y="1279234"/>
                  <a:pt x="5600925" y="1271659"/>
                </a:cubicBezTo>
                <a:cubicBezTo>
                  <a:pt x="5600925" y="1264084"/>
                  <a:pt x="5607066" y="1257943"/>
                  <a:pt x="5614641" y="1257943"/>
                </a:cubicBezTo>
                <a:close/>
                <a:moveTo>
                  <a:pt x="5385266" y="1257612"/>
                </a:moveTo>
                <a:cubicBezTo>
                  <a:pt x="5392841" y="1257612"/>
                  <a:pt x="5398982" y="1263753"/>
                  <a:pt x="5398982" y="1271328"/>
                </a:cubicBezTo>
                <a:cubicBezTo>
                  <a:pt x="5398982" y="1278903"/>
                  <a:pt x="5392841" y="1285044"/>
                  <a:pt x="5385266" y="1285044"/>
                </a:cubicBezTo>
                <a:cubicBezTo>
                  <a:pt x="5377691" y="1285044"/>
                  <a:pt x="5371550" y="1278903"/>
                  <a:pt x="5371550" y="1271328"/>
                </a:cubicBezTo>
                <a:cubicBezTo>
                  <a:pt x="5371550" y="1263753"/>
                  <a:pt x="5377691" y="1257612"/>
                  <a:pt x="5385266" y="1257612"/>
                </a:cubicBezTo>
                <a:close/>
                <a:moveTo>
                  <a:pt x="6997493" y="1256949"/>
                </a:moveTo>
                <a:cubicBezTo>
                  <a:pt x="7005068" y="1256949"/>
                  <a:pt x="7011209" y="1263090"/>
                  <a:pt x="7011209" y="1270665"/>
                </a:cubicBezTo>
                <a:cubicBezTo>
                  <a:pt x="7011209" y="1278240"/>
                  <a:pt x="7005068" y="1284381"/>
                  <a:pt x="6997493" y="1284381"/>
                </a:cubicBezTo>
                <a:cubicBezTo>
                  <a:pt x="6989918" y="1284381"/>
                  <a:pt x="6983777" y="1278240"/>
                  <a:pt x="6983777" y="1270665"/>
                </a:cubicBezTo>
                <a:cubicBezTo>
                  <a:pt x="6983777" y="1263090"/>
                  <a:pt x="6989918" y="1256949"/>
                  <a:pt x="6997493" y="1256949"/>
                </a:cubicBezTo>
                <a:close/>
                <a:moveTo>
                  <a:pt x="5221427" y="1256619"/>
                </a:moveTo>
                <a:cubicBezTo>
                  <a:pt x="5229002" y="1256619"/>
                  <a:pt x="5235143" y="1262760"/>
                  <a:pt x="5235143" y="1270335"/>
                </a:cubicBezTo>
                <a:cubicBezTo>
                  <a:pt x="5235143" y="1277910"/>
                  <a:pt x="5229002" y="1284051"/>
                  <a:pt x="5221427" y="1284051"/>
                </a:cubicBezTo>
                <a:cubicBezTo>
                  <a:pt x="5213852" y="1284051"/>
                  <a:pt x="5207711" y="1277910"/>
                  <a:pt x="5207711" y="1270335"/>
                </a:cubicBezTo>
                <a:cubicBezTo>
                  <a:pt x="5207711" y="1262760"/>
                  <a:pt x="5213852" y="1256619"/>
                  <a:pt x="5221427" y="1256619"/>
                </a:cubicBezTo>
                <a:close/>
                <a:moveTo>
                  <a:pt x="4585276" y="1256619"/>
                </a:moveTo>
                <a:cubicBezTo>
                  <a:pt x="4592851" y="1256619"/>
                  <a:pt x="4598992" y="1262760"/>
                  <a:pt x="4598992" y="1270335"/>
                </a:cubicBezTo>
                <a:cubicBezTo>
                  <a:pt x="4598992" y="1277910"/>
                  <a:pt x="4592851" y="1284051"/>
                  <a:pt x="4585276" y="1284051"/>
                </a:cubicBezTo>
                <a:cubicBezTo>
                  <a:pt x="4577701" y="1284051"/>
                  <a:pt x="4571560" y="1277910"/>
                  <a:pt x="4571560" y="1270335"/>
                </a:cubicBezTo>
                <a:cubicBezTo>
                  <a:pt x="4571560" y="1262760"/>
                  <a:pt x="4577701" y="1256619"/>
                  <a:pt x="4585276" y="1256619"/>
                </a:cubicBezTo>
                <a:close/>
                <a:moveTo>
                  <a:pt x="2013934" y="1256289"/>
                </a:moveTo>
                <a:cubicBezTo>
                  <a:pt x="2021506" y="1256289"/>
                  <a:pt x="2027649" y="1262430"/>
                  <a:pt x="2027649" y="1270005"/>
                </a:cubicBezTo>
                <a:cubicBezTo>
                  <a:pt x="2027649" y="1277580"/>
                  <a:pt x="2021506" y="1283721"/>
                  <a:pt x="2013934" y="1283721"/>
                </a:cubicBezTo>
                <a:cubicBezTo>
                  <a:pt x="2006357" y="1283721"/>
                  <a:pt x="2000215" y="1277580"/>
                  <a:pt x="2000215" y="1270005"/>
                </a:cubicBezTo>
                <a:cubicBezTo>
                  <a:pt x="2000215" y="1262430"/>
                  <a:pt x="2006357" y="1256289"/>
                  <a:pt x="2013934" y="1256289"/>
                </a:cubicBezTo>
                <a:close/>
                <a:moveTo>
                  <a:pt x="7054753" y="1254634"/>
                </a:moveTo>
                <a:cubicBezTo>
                  <a:pt x="7062328" y="1254634"/>
                  <a:pt x="7068469" y="1260775"/>
                  <a:pt x="7068469" y="1268350"/>
                </a:cubicBezTo>
                <a:cubicBezTo>
                  <a:pt x="7068469" y="1275925"/>
                  <a:pt x="7062328" y="1282066"/>
                  <a:pt x="7054753" y="1282066"/>
                </a:cubicBezTo>
                <a:cubicBezTo>
                  <a:pt x="7047178" y="1282066"/>
                  <a:pt x="7041037" y="1275925"/>
                  <a:pt x="7041037" y="1268350"/>
                </a:cubicBezTo>
                <a:cubicBezTo>
                  <a:pt x="7041037" y="1260775"/>
                  <a:pt x="7047178" y="1254634"/>
                  <a:pt x="7054753" y="1254634"/>
                </a:cubicBezTo>
                <a:close/>
                <a:moveTo>
                  <a:pt x="5793039" y="1254634"/>
                </a:moveTo>
                <a:cubicBezTo>
                  <a:pt x="5800614" y="1254634"/>
                  <a:pt x="5806755" y="1260775"/>
                  <a:pt x="5806755" y="1268350"/>
                </a:cubicBezTo>
                <a:cubicBezTo>
                  <a:pt x="5806755" y="1275925"/>
                  <a:pt x="5800614" y="1282066"/>
                  <a:pt x="5793039" y="1282066"/>
                </a:cubicBezTo>
                <a:cubicBezTo>
                  <a:pt x="5785464" y="1282066"/>
                  <a:pt x="5779323" y="1275925"/>
                  <a:pt x="5779323" y="1268350"/>
                </a:cubicBezTo>
                <a:cubicBezTo>
                  <a:pt x="5779323" y="1260775"/>
                  <a:pt x="5785464" y="1254634"/>
                  <a:pt x="5793039" y="1254634"/>
                </a:cubicBezTo>
                <a:close/>
                <a:moveTo>
                  <a:pt x="2752029" y="1254634"/>
                </a:moveTo>
                <a:cubicBezTo>
                  <a:pt x="2759605" y="1254634"/>
                  <a:pt x="2765750" y="1260775"/>
                  <a:pt x="2765750" y="1268350"/>
                </a:cubicBezTo>
                <a:cubicBezTo>
                  <a:pt x="2765750" y="1275925"/>
                  <a:pt x="2759605" y="1282066"/>
                  <a:pt x="2752029" y="1282066"/>
                </a:cubicBezTo>
                <a:cubicBezTo>
                  <a:pt x="2744454" y="1282066"/>
                  <a:pt x="2738313" y="1275925"/>
                  <a:pt x="2738313" y="1268350"/>
                </a:cubicBezTo>
                <a:cubicBezTo>
                  <a:pt x="2738313" y="1260775"/>
                  <a:pt x="2744454" y="1254634"/>
                  <a:pt x="2752029" y="1254634"/>
                </a:cubicBezTo>
                <a:close/>
                <a:moveTo>
                  <a:pt x="5501772" y="1254304"/>
                </a:moveTo>
                <a:cubicBezTo>
                  <a:pt x="5509347" y="1254304"/>
                  <a:pt x="5515488" y="1260445"/>
                  <a:pt x="5515488" y="1268020"/>
                </a:cubicBezTo>
                <a:cubicBezTo>
                  <a:pt x="5515488" y="1275595"/>
                  <a:pt x="5509347" y="1281736"/>
                  <a:pt x="5501772" y="1281736"/>
                </a:cubicBezTo>
                <a:cubicBezTo>
                  <a:pt x="5494197" y="1281736"/>
                  <a:pt x="5488056" y="1275595"/>
                  <a:pt x="5488056" y="1268020"/>
                </a:cubicBezTo>
                <a:cubicBezTo>
                  <a:pt x="5488056" y="1260445"/>
                  <a:pt x="5494197" y="1254304"/>
                  <a:pt x="5501772" y="1254304"/>
                </a:cubicBezTo>
                <a:close/>
                <a:moveTo>
                  <a:pt x="1904374" y="1254304"/>
                </a:moveTo>
                <a:cubicBezTo>
                  <a:pt x="1911952" y="1254304"/>
                  <a:pt x="1918084" y="1260445"/>
                  <a:pt x="1918084" y="1268020"/>
                </a:cubicBezTo>
                <a:cubicBezTo>
                  <a:pt x="1918084" y="1275595"/>
                  <a:pt x="1911952" y="1281736"/>
                  <a:pt x="1904374" y="1281736"/>
                </a:cubicBezTo>
                <a:cubicBezTo>
                  <a:pt x="1896799" y="1281736"/>
                  <a:pt x="1890660" y="1275595"/>
                  <a:pt x="1890660" y="1268020"/>
                </a:cubicBezTo>
                <a:cubicBezTo>
                  <a:pt x="1890660" y="1260445"/>
                  <a:pt x="1896799" y="1254304"/>
                  <a:pt x="1904374" y="1254304"/>
                </a:cubicBezTo>
                <a:close/>
                <a:moveTo>
                  <a:pt x="6377560" y="1253311"/>
                </a:moveTo>
                <a:cubicBezTo>
                  <a:pt x="6385135" y="1253311"/>
                  <a:pt x="6391276" y="1259452"/>
                  <a:pt x="6391276" y="1267027"/>
                </a:cubicBezTo>
                <a:cubicBezTo>
                  <a:pt x="6391276" y="1274602"/>
                  <a:pt x="6385135" y="1280743"/>
                  <a:pt x="6377560" y="1280743"/>
                </a:cubicBezTo>
                <a:cubicBezTo>
                  <a:pt x="6369985" y="1280743"/>
                  <a:pt x="6363844" y="1274602"/>
                  <a:pt x="6363844" y="1267027"/>
                </a:cubicBezTo>
                <a:cubicBezTo>
                  <a:pt x="6363844" y="1259452"/>
                  <a:pt x="6369985" y="1253311"/>
                  <a:pt x="6377560" y="1253311"/>
                </a:cubicBezTo>
                <a:close/>
                <a:moveTo>
                  <a:pt x="6029364" y="1252980"/>
                </a:moveTo>
                <a:cubicBezTo>
                  <a:pt x="6036939" y="1252980"/>
                  <a:pt x="6043080" y="1259121"/>
                  <a:pt x="6043080" y="1266696"/>
                </a:cubicBezTo>
                <a:cubicBezTo>
                  <a:pt x="6043080" y="1274271"/>
                  <a:pt x="6036939" y="1280412"/>
                  <a:pt x="6029364" y="1280412"/>
                </a:cubicBezTo>
                <a:cubicBezTo>
                  <a:pt x="6021789" y="1280412"/>
                  <a:pt x="6015648" y="1274271"/>
                  <a:pt x="6015648" y="1266696"/>
                </a:cubicBezTo>
                <a:cubicBezTo>
                  <a:pt x="6015648" y="1259121"/>
                  <a:pt x="6021789" y="1252980"/>
                  <a:pt x="6029364" y="1252980"/>
                </a:cubicBezTo>
                <a:close/>
                <a:moveTo>
                  <a:pt x="7112016" y="1252647"/>
                </a:moveTo>
                <a:cubicBezTo>
                  <a:pt x="7119591" y="1252647"/>
                  <a:pt x="7125732" y="1258788"/>
                  <a:pt x="7125732" y="1266363"/>
                </a:cubicBezTo>
                <a:cubicBezTo>
                  <a:pt x="7125732" y="1273938"/>
                  <a:pt x="7119591" y="1280079"/>
                  <a:pt x="7112016" y="1280079"/>
                </a:cubicBezTo>
                <a:cubicBezTo>
                  <a:pt x="7104441" y="1280079"/>
                  <a:pt x="7098300" y="1273938"/>
                  <a:pt x="7098300" y="1266363"/>
                </a:cubicBezTo>
                <a:cubicBezTo>
                  <a:pt x="7098300" y="1258788"/>
                  <a:pt x="7104441" y="1252647"/>
                  <a:pt x="7112016" y="1252647"/>
                </a:cubicBezTo>
                <a:close/>
                <a:moveTo>
                  <a:pt x="1795150" y="1252647"/>
                </a:moveTo>
                <a:cubicBezTo>
                  <a:pt x="1802719" y="1252647"/>
                  <a:pt x="1808862" y="1258788"/>
                  <a:pt x="1808862" y="1266363"/>
                </a:cubicBezTo>
                <a:cubicBezTo>
                  <a:pt x="1808862" y="1273938"/>
                  <a:pt x="1802719" y="1280079"/>
                  <a:pt x="1795150" y="1280079"/>
                </a:cubicBezTo>
                <a:cubicBezTo>
                  <a:pt x="1787572" y="1280079"/>
                  <a:pt x="1781430" y="1273938"/>
                  <a:pt x="1781430" y="1266363"/>
                </a:cubicBezTo>
                <a:cubicBezTo>
                  <a:pt x="1781430" y="1258788"/>
                  <a:pt x="1787572" y="1252647"/>
                  <a:pt x="1795150" y="1252647"/>
                </a:cubicBezTo>
                <a:close/>
                <a:moveTo>
                  <a:pt x="1686256" y="1250993"/>
                </a:moveTo>
                <a:cubicBezTo>
                  <a:pt x="1693829" y="1250993"/>
                  <a:pt x="1699971" y="1257134"/>
                  <a:pt x="1699971" y="1264709"/>
                </a:cubicBezTo>
                <a:cubicBezTo>
                  <a:pt x="1699971" y="1272284"/>
                  <a:pt x="1693829" y="1278425"/>
                  <a:pt x="1686256" y="1278425"/>
                </a:cubicBezTo>
                <a:cubicBezTo>
                  <a:pt x="1678680" y="1278425"/>
                  <a:pt x="1672540" y="1272284"/>
                  <a:pt x="1672540" y="1264709"/>
                </a:cubicBezTo>
                <a:cubicBezTo>
                  <a:pt x="1672540" y="1257134"/>
                  <a:pt x="1678680" y="1250993"/>
                  <a:pt x="1686256" y="1250993"/>
                </a:cubicBezTo>
                <a:close/>
                <a:moveTo>
                  <a:pt x="7168941" y="1250663"/>
                </a:moveTo>
                <a:cubicBezTo>
                  <a:pt x="7176516" y="1250663"/>
                  <a:pt x="7182657" y="1256804"/>
                  <a:pt x="7182657" y="1264379"/>
                </a:cubicBezTo>
                <a:cubicBezTo>
                  <a:pt x="7182657" y="1271954"/>
                  <a:pt x="7176516" y="1278095"/>
                  <a:pt x="7168941" y="1278095"/>
                </a:cubicBezTo>
                <a:cubicBezTo>
                  <a:pt x="7161366" y="1278095"/>
                  <a:pt x="7155225" y="1271954"/>
                  <a:pt x="7155225" y="1264379"/>
                </a:cubicBezTo>
                <a:cubicBezTo>
                  <a:pt x="7155225" y="1256804"/>
                  <a:pt x="7161366" y="1250663"/>
                  <a:pt x="7168941" y="1250663"/>
                </a:cubicBezTo>
                <a:close/>
                <a:moveTo>
                  <a:pt x="2637842" y="1250663"/>
                </a:moveTo>
                <a:cubicBezTo>
                  <a:pt x="2645413" y="1250663"/>
                  <a:pt x="2651560" y="1256804"/>
                  <a:pt x="2651560" y="1264379"/>
                </a:cubicBezTo>
                <a:cubicBezTo>
                  <a:pt x="2651560" y="1271954"/>
                  <a:pt x="2645413" y="1278095"/>
                  <a:pt x="2637842" y="1278095"/>
                </a:cubicBezTo>
                <a:cubicBezTo>
                  <a:pt x="2630265" y="1278095"/>
                  <a:pt x="2624123" y="1271954"/>
                  <a:pt x="2624123" y="1264379"/>
                </a:cubicBezTo>
                <a:cubicBezTo>
                  <a:pt x="2624123" y="1256804"/>
                  <a:pt x="2630265" y="1250663"/>
                  <a:pt x="2637842" y="1250663"/>
                </a:cubicBezTo>
                <a:close/>
                <a:moveTo>
                  <a:pt x="1577690" y="1249669"/>
                </a:moveTo>
                <a:cubicBezTo>
                  <a:pt x="1585266" y="1249669"/>
                  <a:pt x="1591404" y="1255810"/>
                  <a:pt x="1591404" y="1263385"/>
                </a:cubicBezTo>
                <a:cubicBezTo>
                  <a:pt x="1591404" y="1270960"/>
                  <a:pt x="1585266" y="1277101"/>
                  <a:pt x="1577690" y="1277101"/>
                </a:cubicBezTo>
                <a:cubicBezTo>
                  <a:pt x="1570114" y="1277101"/>
                  <a:pt x="1563974" y="1270960"/>
                  <a:pt x="1563974" y="1263385"/>
                </a:cubicBezTo>
                <a:cubicBezTo>
                  <a:pt x="1563974" y="1255810"/>
                  <a:pt x="1570114" y="1249669"/>
                  <a:pt x="1577690" y="1249669"/>
                </a:cubicBezTo>
                <a:close/>
                <a:moveTo>
                  <a:pt x="7225871" y="1248675"/>
                </a:moveTo>
                <a:cubicBezTo>
                  <a:pt x="7233446" y="1248675"/>
                  <a:pt x="7239587" y="1254816"/>
                  <a:pt x="7239587" y="1262391"/>
                </a:cubicBezTo>
                <a:cubicBezTo>
                  <a:pt x="7239587" y="1269966"/>
                  <a:pt x="7233446" y="1276107"/>
                  <a:pt x="7225871" y="1276107"/>
                </a:cubicBezTo>
                <a:cubicBezTo>
                  <a:pt x="7218296" y="1276107"/>
                  <a:pt x="7212155" y="1269966"/>
                  <a:pt x="7212155" y="1262391"/>
                </a:cubicBezTo>
                <a:cubicBezTo>
                  <a:pt x="7212155" y="1254816"/>
                  <a:pt x="7218296" y="1248675"/>
                  <a:pt x="7225871" y="1248675"/>
                </a:cubicBezTo>
                <a:close/>
                <a:moveTo>
                  <a:pt x="6439121" y="1248345"/>
                </a:moveTo>
                <a:cubicBezTo>
                  <a:pt x="6446696" y="1248345"/>
                  <a:pt x="6452837" y="1254486"/>
                  <a:pt x="6452837" y="1262061"/>
                </a:cubicBezTo>
                <a:cubicBezTo>
                  <a:pt x="6452837" y="1269636"/>
                  <a:pt x="6446696" y="1275777"/>
                  <a:pt x="6439121" y="1275777"/>
                </a:cubicBezTo>
                <a:cubicBezTo>
                  <a:pt x="6431546" y="1275777"/>
                  <a:pt x="6425405" y="1269636"/>
                  <a:pt x="6425405" y="1262061"/>
                </a:cubicBezTo>
                <a:cubicBezTo>
                  <a:pt x="6425405" y="1254486"/>
                  <a:pt x="6431546" y="1248345"/>
                  <a:pt x="6439121" y="1248345"/>
                </a:cubicBezTo>
                <a:close/>
                <a:moveTo>
                  <a:pt x="3367583" y="1248345"/>
                </a:moveTo>
                <a:cubicBezTo>
                  <a:pt x="3375158" y="1248345"/>
                  <a:pt x="3381299" y="1254486"/>
                  <a:pt x="3381299" y="1262061"/>
                </a:cubicBezTo>
                <a:cubicBezTo>
                  <a:pt x="3381299" y="1269636"/>
                  <a:pt x="3375158" y="1275777"/>
                  <a:pt x="3367583" y="1275777"/>
                </a:cubicBezTo>
                <a:cubicBezTo>
                  <a:pt x="3360008" y="1275777"/>
                  <a:pt x="3353867" y="1269636"/>
                  <a:pt x="3353867" y="1262061"/>
                </a:cubicBezTo>
                <a:cubicBezTo>
                  <a:pt x="3353867" y="1254486"/>
                  <a:pt x="3360008" y="1248345"/>
                  <a:pt x="3367583" y="1248345"/>
                </a:cubicBezTo>
                <a:close/>
                <a:moveTo>
                  <a:pt x="1469462" y="1248345"/>
                </a:moveTo>
                <a:cubicBezTo>
                  <a:pt x="1477036" y="1248345"/>
                  <a:pt x="1483172" y="1254486"/>
                  <a:pt x="1483172" y="1262061"/>
                </a:cubicBezTo>
                <a:cubicBezTo>
                  <a:pt x="1483172" y="1269636"/>
                  <a:pt x="1477036" y="1275777"/>
                  <a:pt x="1469462" y="1275777"/>
                </a:cubicBezTo>
                <a:cubicBezTo>
                  <a:pt x="1461885" y="1275777"/>
                  <a:pt x="1455747" y="1269636"/>
                  <a:pt x="1455747" y="1262061"/>
                </a:cubicBezTo>
                <a:cubicBezTo>
                  <a:pt x="1455747" y="1254486"/>
                  <a:pt x="1461885" y="1248345"/>
                  <a:pt x="1469462" y="1248345"/>
                </a:cubicBezTo>
                <a:close/>
                <a:moveTo>
                  <a:pt x="7282470" y="1247021"/>
                </a:moveTo>
                <a:cubicBezTo>
                  <a:pt x="7290045" y="1247021"/>
                  <a:pt x="7296186" y="1253162"/>
                  <a:pt x="7296186" y="1260737"/>
                </a:cubicBezTo>
                <a:cubicBezTo>
                  <a:pt x="7296186" y="1268312"/>
                  <a:pt x="7290045" y="1274453"/>
                  <a:pt x="7282470" y="1274453"/>
                </a:cubicBezTo>
                <a:cubicBezTo>
                  <a:pt x="7274895" y="1274453"/>
                  <a:pt x="7268754" y="1268312"/>
                  <a:pt x="7268754" y="1260737"/>
                </a:cubicBezTo>
                <a:cubicBezTo>
                  <a:pt x="7268754" y="1253162"/>
                  <a:pt x="7274895" y="1247021"/>
                  <a:pt x="7282470" y="1247021"/>
                </a:cubicBezTo>
                <a:close/>
                <a:moveTo>
                  <a:pt x="2524644" y="1247021"/>
                </a:moveTo>
                <a:cubicBezTo>
                  <a:pt x="2532220" y="1247021"/>
                  <a:pt x="2538360" y="1253162"/>
                  <a:pt x="2538360" y="1260737"/>
                </a:cubicBezTo>
                <a:cubicBezTo>
                  <a:pt x="2538360" y="1268312"/>
                  <a:pt x="2532220" y="1274453"/>
                  <a:pt x="2524644" y="1274453"/>
                </a:cubicBezTo>
                <a:cubicBezTo>
                  <a:pt x="2517071" y="1274453"/>
                  <a:pt x="2510928" y="1268312"/>
                  <a:pt x="2510928" y="1260737"/>
                </a:cubicBezTo>
                <a:cubicBezTo>
                  <a:pt x="2510928" y="1253162"/>
                  <a:pt x="2517071" y="1247021"/>
                  <a:pt x="2524644" y="1247021"/>
                </a:cubicBezTo>
                <a:close/>
                <a:moveTo>
                  <a:pt x="1361890" y="1247021"/>
                </a:moveTo>
                <a:cubicBezTo>
                  <a:pt x="1369464" y="1247021"/>
                  <a:pt x="1375605" y="1253162"/>
                  <a:pt x="1375605" y="1260737"/>
                </a:cubicBezTo>
                <a:cubicBezTo>
                  <a:pt x="1375605" y="1268312"/>
                  <a:pt x="1369464" y="1274453"/>
                  <a:pt x="1361890" y="1274453"/>
                </a:cubicBezTo>
                <a:cubicBezTo>
                  <a:pt x="1354315" y="1274453"/>
                  <a:pt x="1348171" y="1268312"/>
                  <a:pt x="1348171" y="1260737"/>
                </a:cubicBezTo>
                <a:cubicBezTo>
                  <a:pt x="1348171" y="1253162"/>
                  <a:pt x="1354315" y="1247021"/>
                  <a:pt x="1361890" y="1247021"/>
                </a:cubicBezTo>
                <a:close/>
                <a:moveTo>
                  <a:pt x="1254299" y="1246027"/>
                </a:moveTo>
                <a:cubicBezTo>
                  <a:pt x="1261873" y="1246027"/>
                  <a:pt x="1268014" y="1252168"/>
                  <a:pt x="1268014" y="1259743"/>
                </a:cubicBezTo>
                <a:cubicBezTo>
                  <a:pt x="1268014" y="1267318"/>
                  <a:pt x="1261873" y="1273459"/>
                  <a:pt x="1254299" y="1273459"/>
                </a:cubicBezTo>
                <a:cubicBezTo>
                  <a:pt x="1246726" y="1273459"/>
                  <a:pt x="1240586" y="1267318"/>
                  <a:pt x="1240586" y="1259743"/>
                </a:cubicBezTo>
                <a:cubicBezTo>
                  <a:pt x="1240586" y="1252168"/>
                  <a:pt x="1246726" y="1246027"/>
                  <a:pt x="1254299" y="1246027"/>
                </a:cubicBezTo>
                <a:close/>
                <a:moveTo>
                  <a:pt x="7338739" y="1245367"/>
                </a:moveTo>
                <a:cubicBezTo>
                  <a:pt x="7346314" y="1245367"/>
                  <a:pt x="7352455" y="1251508"/>
                  <a:pt x="7352455" y="1259083"/>
                </a:cubicBezTo>
                <a:cubicBezTo>
                  <a:pt x="7352455" y="1266658"/>
                  <a:pt x="7346314" y="1272799"/>
                  <a:pt x="7338739" y="1272799"/>
                </a:cubicBezTo>
                <a:cubicBezTo>
                  <a:pt x="7331164" y="1272799"/>
                  <a:pt x="7325023" y="1266658"/>
                  <a:pt x="7325023" y="1259083"/>
                </a:cubicBezTo>
                <a:cubicBezTo>
                  <a:pt x="7325023" y="1251508"/>
                  <a:pt x="7331164" y="1245367"/>
                  <a:pt x="7338739" y="1245367"/>
                </a:cubicBezTo>
                <a:close/>
                <a:moveTo>
                  <a:pt x="5176747" y="1245367"/>
                </a:moveTo>
                <a:cubicBezTo>
                  <a:pt x="5184322" y="1245367"/>
                  <a:pt x="5190463" y="1251508"/>
                  <a:pt x="5190463" y="1259083"/>
                </a:cubicBezTo>
                <a:cubicBezTo>
                  <a:pt x="5190463" y="1266658"/>
                  <a:pt x="5184322" y="1272799"/>
                  <a:pt x="5176747" y="1272799"/>
                </a:cubicBezTo>
                <a:cubicBezTo>
                  <a:pt x="5169172" y="1272799"/>
                  <a:pt x="5163031" y="1266658"/>
                  <a:pt x="5163031" y="1259083"/>
                </a:cubicBezTo>
                <a:cubicBezTo>
                  <a:pt x="5163031" y="1251508"/>
                  <a:pt x="5169172" y="1245367"/>
                  <a:pt x="5176747" y="1245367"/>
                </a:cubicBezTo>
                <a:close/>
                <a:moveTo>
                  <a:pt x="1146752" y="1245033"/>
                </a:moveTo>
                <a:cubicBezTo>
                  <a:pt x="1154327" y="1245033"/>
                  <a:pt x="1160464" y="1251174"/>
                  <a:pt x="1160464" y="1258749"/>
                </a:cubicBezTo>
                <a:cubicBezTo>
                  <a:pt x="1160464" y="1266324"/>
                  <a:pt x="1154327" y="1272465"/>
                  <a:pt x="1146752" y="1272465"/>
                </a:cubicBezTo>
                <a:cubicBezTo>
                  <a:pt x="1139178" y="1272465"/>
                  <a:pt x="1133034" y="1266324"/>
                  <a:pt x="1133034" y="1258749"/>
                </a:cubicBezTo>
                <a:cubicBezTo>
                  <a:pt x="1133034" y="1251174"/>
                  <a:pt x="1139178" y="1245033"/>
                  <a:pt x="1146752" y="1245033"/>
                </a:cubicBezTo>
                <a:close/>
                <a:moveTo>
                  <a:pt x="6094237" y="1244703"/>
                </a:moveTo>
                <a:cubicBezTo>
                  <a:pt x="6101812" y="1244703"/>
                  <a:pt x="6107953" y="1250844"/>
                  <a:pt x="6107953" y="1258419"/>
                </a:cubicBezTo>
                <a:cubicBezTo>
                  <a:pt x="6107953" y="1265994"/>
                  <a:pt x="6101812" y="1272135"/>
                  <a:pt x="6094237" y="1272135"/>
                </a:cubicBezTo>
                <a:cubicBezTo>
                  <a:pt x="6086662" y="1272135"/>
                  <a:pt x="6080521" y="1265994"/>
                  <a:pt x="6080521" y="1258419"/>
                </a:cubicBezTo>
                <a:cubicBezTo>
                  <a:pt x="6080521" y="1250844"/>
                  <a:pt x="6086662" y="1244703"/>
                  <a:pt x="6094237" y="1244703"/>
                </a:cubicBezTo>
                <a:close/>
                <a:moveTo>
                  <a:pt x="7395005" y="1244043"/>
                </a:moveTo>
                <a:cubicBezTo>
                  <a:pt x="7402580" y="1244043"/>
                  <a:pt x="7408721" y="1250184"/>
                  <a:pt x="7408721" y="1257759"/>
                </a:cubicBezTo>
                <a:cubicBezTo>
                  <a:pt x="7408721" y="1265334"/>
                  <a:pt x="7402580" y="1271475"/>
                  <a:pt x="7395005" y="1271475"/>
                </a:cubicBezTo>
                <a:cubicBezTo>
                  <a:pt x="7387430" y="1271475"/>
                  <a:pt x="7381289" y="1265334"/>
                  <a:pt x="7381289" y="1257759"/>
                </a:cubicBezTo>
                <a:cubicBezTo>
                  <a:pt x="7381289" y="1250184"/>
                  <a:pt x="7387430" y="1244043"/>
                  <a:pt x="7395005" y="1244043"/>
                </a:cubicBezTo>
                <a:close/>
                <a:moveTo>
                  <a:pt x="6500022" y="1244043"/>
                </a:moveTo>
                <a:cubicBezTo>
                  <a:pt x="6507597" y="1244043"/>
                  <a:pt x="6513738" y="1250184"/>
                  <a:pt x="6513738" y="1257759"/>
                </a:cubicBezTo>
                <a:cubicBezTo>
                  <a:pt x="6513738" y="1265334"/>
                  <a:pt x="6507597" y="1271475"/>
                  <a:pt x="6500022" y="1271475"/>
                </a:cubicBezTo>
                <a:cubicBezTo>
                  <a:pt x="6492447" y="1271475"/>
                  <a:pt x="6486306" y="1265334"/>
                  <a:pt x="6486306" y="1257759"/>
                </a:cubicBezTo>
                <a:cubicBezTo>
                  <a:pt x="6486306" y="1250184"/>
                  <a:pt x="6492447" y="1244043"/>
                  <a:pt x="6500022" y="1244043"/>
                </a:cubicBezTo>
                <a:close/>
                <a:moveTo>
                  <a:pt x="1039837" y="1244043"/>
                </a:moveTo>
                <a:cubicBezTo>
                  <a:pt x="1047417" y="1244043"/>
                  <a:pt x="1053558" y="1250184"/>
                  <a:pt x="1053558" y="1257759"/>
                </a:cubicBezTo>
                <a:cubicBezTo>
                  <a:pt x="1053558" y="1265334"/>
                  <a:pt x="1047417" y="1271475"/>
                  <a:pt x="1039837" y="1271475"/>
                </a:cubicBezTo>
                <a:cubicBezTo>
                  <a:pt x="1032269" y="1271475"/>
                  <a:pt x="1026126" y="1265334"/>
                  <a:pt x="1026126" y="1257759"/>
                </a:cubicBezTo>
                <a:cubicBezTo>
                  <a:pt x="1026126" y="1250184"/>
                  <a:pt x="1032269" y="1244043"/>
                  <a:pt x="1039837" y="1244043"/>
                </a:cubicBezTo>
                <a:close/>
                <a:moveTo>
                  <a:pt x="932934" y="1243049"/>
                </a:moveTo>
                <a:cubicBezTo>
                  <a:pt x="940510" y="1243049"/>
                  <a:pt x="946647" y="1249190"/>
                  <a:pt x="946647" y="1256765"/>
                </a:cubicBezTo>
                <a:cubicBezTo>
                  <a:pt x="946647" y="1264340"/>
                  <a:pt x="940510" y="1270481"/>
                  <a:pt x="932934" y="1270481"/>
                </a:cubicBezTo>
                <a:cubicBezTo>
                  <a:pt x="925356" y="1270481"/>
                  <a:pt x="919212" y="1264340"/>
                  <a:pt x="919212" y="1256765"/>
                </a:cubicBezTo>
                <a:cubicBezTo>
                  <a:pt x="919212" y="1249190"/>
                  <a:pt x="925356" y="1243049"/>
                  <a:pt x="932934" y="1243049"/>
                </a:cubicBezTo>
                <a:close/>
                <a:moveTo>
                  <a:pt x="5861223" y="1242719"/>
                </a:moveTo>
                <a:cubicBezTo>
                  <a:pt x="5868798" y="1242719"/>
                  <a:pt x="5874939" y="1248860"/>
                  <a:pt x="5874939" y="1256435"/>
                </a:cubicBezTo>
                <a:cubicBezTo>
                  <a:pt x="5874939" y="1264010"/>
                  <a:pt x="5868798" y="1270151"/>
                  <a:pt x="5861223" y="1270151"/>
                </a:cubicBezTo>
                <a:cubicBezTo>
                  <a:pt x="5853648" y="1270151"/>
                  <a:pt x="5847507" y="1264010"/>
                  <a:pt x="5847507" y="1256435"/>
                </a:cubicBezTo>
                <a:cubicBezTo>
                  <a:pt x="5847507" y="1248860"/>
                  <a:pt x="5853648" y="1242719"/>
                  <a:pt x="5861223" y="1242719"/>
                </a:cubicBezTo>
                <a:close/>
                <a:moveTo>
                  <a:pt x="7450940" y="1242389"/>
                </a:moveTo>
                <a:cubicBezTo>
                  <a:pt x="7458515" y="1242389"/>
                  <a:pt x="7464656" y="1248530"/>
                  <a:pt x="7464656" y="1256105"/>
                </a:cubicBezTo>
                <a:cubicBezTo>
                  <a:pt x="7464656" y="1263680"/>
                  <a:pt x="7458515" y="1269821"/>
                  <a:pt x="7450940" y="1269821"/>
                </a:cubicBezTo>
                <a:cubicBezTo>
                  <a:pt x="7443365" y="1269821"/>
                  <a:pt x="7437224" y="1263680"/>
                  <a:pt x="7437224" y="1256105"/>
                </a:cubicBezTo>
                <a:cubicBezTo>
                  <a:pt x="7437224" y="1248530"/>
                  <a:pt x="7443365" y="1242389"/>
                  <a:pt x="7450940" y="1242389"/>
                </a:cubicBezTo>
                <a:close/>
                <a:moveTo>
                  <a:pt x="826340" y="1242389"/>
                </a:moveTo>
                <a:cubicBezTo>
                  <a:pt x="833914" y="1242389"/>
                  <a:pt x="840055" y="1248530"/>
                  <a:pt x="840055" y="1256105"/>
                </a:cubicBezTo>
                <a:cubicBezTo>
                  <a:pt x="840055" y="1263680"/>
                  <a:pt x="833914" y="1269821"/>
                  <a:pt x="826340" y="1269821"/>
                </a:cubicBezTo>
                <a:cubicBezTo>
                  <a:pt x="818765" y="1269821"/>
                  <a:pt x="812624" y="1263680"/>
                  <a:pt x="812624" y="1256105"/>
                </a:cubicBezTo>
                <a:cubicBezTo>
                  <a:pt x="812624" y="1248530"/>
                  <a:pt x="818765" y="1242389"/>
                  <a:pt x="826340" y="1242389"/>
                </a:cubicBezTo>
                <a:close/>
                <a:moveTo>
                  <a:pt x="5685800" y="1242055"/>
                </a:moveTo>
                <a:cubicBezTo>
                  <a:pt x="5693375" y="1242055"/>
                  <a:pt x="5699516" y="1248196"/>
                  <a:pt x="5699516" y="1255771"/>
                </a:cubicBezTo>
                <a:cubicBezTo>
                  <a:pt x="5699516" y="1263346"/>
                  <a:pt x="5693375" y="1269487"/>
                  <a:pt x="5685800" y="1269487"/>
                </a:cubicBezTo>
                <a:cubicBezTo>
                  <a:pt x="5678225" y="1269487"/>
                  <a:pt x="5672084" y="1263346"/>
                  <a:pt x="5672084" y="1255771"/>
                </a:cubicBezTo>
                <a:cubicBezTo>
                  <a:pt x="5672084" y="1248196"/>
                  <a:pt x="5678225" y="1242055"/>
                  <a:pt x="5685800" y="1242055"/>
                </a:cubicBezTo>
                <a:close/>
                <a:moveTo>
                  <a:pt x="719756" y="1241395"/>
                </a:moveTo>
                <a:cubicBezTo>
                  <a:pt x="727330" y="1241395"/>
                  <a:pt x="733472" y="1247536"/>
                  <a:pt x="733472" y="1255111"/>
                </a:cubicBezTo>
                <a:cubicBezTo>
                  <a:pt x="733472" y="1262686"/>
                  <a:pt x="727330" y="1268827"/>
                  <a:pt x="719756" y="1268827"/>
                </a:cubicBezTo>
                <a:cubicBezTo>
                  <a:pt x="712179" y="1268827"/>
                  <a:pt x="706040" y="1262686"/>
                  <a:pt x="706040" y="1255111"/>
                </a:cubicBezTo>
                <a:cubicBezTo>
                  <a:pt x="706040" y="1247536"/>
                  <a:pt x="712179" y="1241395"/>
                  <a:pt x="719756" y="1241395"/>
                </a:cubicBezTo>
                <a:close/>
                <a:moveTo>
                  <a:pt x="7506880" y="1241065"/>
                </a:moveTo>
                <a:cubicBezTo>
                  <a:pt x="7514455" y="1241065"/>
                  <a:pt x="7520596" y="1247206"/>
                  <a:pt x="7520596" y="1254781"/>
                </a:cubicBezTo>
                <a:cubicBezTo>
                  <a:pt x="7520596" y="1262356"/>
                  <a:pt x="7514455" y="1268497"/>
                  <a:pt x="7506880" y="1268497"/>
                </a:cubicBezTo>
                <a:cubicBezTo>
                  <a:pt x="7499305" y="1268497"/>
                  <a:pt x="7493164" y="1262356"/>
                  <a:pt x="7493164" y="1254781"/>
                </a:cubicBezTo>
                <a:cubicBezTo>
                  <a:pt x="7493164" y="1247206"/>
                  <a:pt x="7499305" y="1241065"/>
                  <a:pt x="7506880" y="1241065"/>
                </a:cubicBezTo>
                <a:close/>
                <a:moveTo>
                  <a:pt x="5342569" y="1241065"/>
                </a:moveTo>
                <a:cubicBezTo>
                  <a:pt x="5350144" y="1241065"/>
                  <a:pt x="5356285" y="1247206"/>
                  <a:pt x="5356285" y="1254781"/>
                </a:cubicBezTo>
                <a:cubicBezTo>
                  <a:pt x="5356285" y="1262356"/>
                  <a:pt x="5350144" y="1268497"/>
                  <a:pt x="5342569" y="1268497"/>
                </a:cubicBezTo>
                <a:cubicBezTo>
                  <a:pt x="5334994" y="1268497"/>
                  <a:pt x="5328853" y="1262356"/>
                  <a:pt x="5328853" y="1254781"/>
                </a:cubicBezTo>
                <a:cubicBezTo>
                  <a:pt x="5328853" y="1247206"/>
                  <a:pt x="5334994" y="1241065"/>
                  <a:pt x="5342569" y="1241065"/>
                </a:cubicBezTo>
                <a:close/>
                <a:moveTo>
                  <a:pt x="613503" y="1240731"/>
                </a:moveTo>
                <a:cubicBezTo>
                  <a:pt x="621080" y="1240731"/>
                  <a:pt x="627221" y="1246872"/>
                  <a:pt x="627221" y="1254447"/>
                </a:cubicBezTo>
                <a:cubicBezTo>
                  <a:pt x="627221" y="1262022"/>
                  <a:pt x="621080" y="1268163"/>
                  <a:pt x="613503" y="1268163"/>
                </a:cubicBezTo>
                <a:cubicBezTo>
                  <a:pt x="605929" y="1268163"/>
                  <a:pt x="599787" y="1262022"/>
                  <a:pt x="599787" y="1254447"/>
                </a:cubicBezTo>
                <a:cubicBezTo>
                  <a:pt x="599787" y="1246872"/>
                  <a:pt x="605929" y="1240731"/>
                  <a:pt x="613503" y="1240731"/>
                </a:cubicBezTo>
                <a:close/>
                <a:moveTo>
                  <a:pt x="507567" y="1240071"/>
                </a:moveTo>
                <a:cubicBezTo>
                  <a:pt x="515143" y="1240071"/>
                  <a:pt x="521282" y="1246212"/>
                  <a:pt x="521282" y="1253787"/>
                </a:cubicBezTo>
                <a:cubicBezTo>
                  <a:pt x="521282" y="1261362"/>
                  <a:pt x="515143" y="1267503"/>
                  <a:pt x="507567" y="1267503"/>
                </a:cubicBezTo>
                <a:cubicBezTo>
                  <a:pt x="499994" y="1267503"/>
                  <a:pt x="493852" y="1261362"/>
                  <a:pt x="493852" y="1253787"/>
                </a:cubicBezTo>
                <a:cubicBezTo>
                  <a:pt x="493852" y="1246212"/>
                  <a:pt x="499994" y="1240071"/>
                  <a:pt x="507567" y="1240071"/>
                </a:cubicBezTo>
                <a:close/>
                <a:moveTo>
                  <a:pt x="7562485" y="1239738"/>
                </a:moveTo>
                <a:cubicBezTo>
                  <a:pt x="7570060" y="1239738"/>
                  <a:pt x="7576201" y="1245879"/>
                  <a:pt x="7576201" y="1253454"/>
                </a:cubicBezTo>
                <a:cubicBezTo>
                  <a:pt x="7576201" y="1261029"/>
                  <a:pt x="7570060" y="1267170"/>
                  <a:pt x="7562485" y="1267170"/>
                </a:cubicBezTo>
                <a:cubicBezTo>
                  <a:pt x="7554910" y="1267170"/>
                  <a:pt x="7548769" y="1261029"/>
                  <a:pt x="7548769" y="1253454"/>
                </a:cubicBezTo>
                <a:cubicBezTo>
                  <a:pt x="7548769" y="1245879"/>
                  <a:pt x="7554910" y="1239738"/>
                  <a:pt x="7562485" y="1239738"/>
                </a:cubicBezTo>
                <a:close/>
                <a:moveTo>
                  <a:pt x="6560593" y="1239738"/>
                </a:moveTo>
                <a:cubicBezTo>
                  <a:pt x="6568168" y="1239738"/>
                  <a:pt x="6574309" y="1245879"/>
                  <a:pt x="6574309" y="1253454"/>
                </a:cubicBezTo>
                <a:cubicBezTo>
                  <a:pt x="6574309" y="1261029"/>
                  <a:pt x="6568168" y="1267170"/>
                  <a:pt x="6560593" y="1267170"/>
                </a:cubicBezTo>
                <a:cubicBezTo>
                  <a:pt x="6553018" y="1267170"/>
                  <a:pt x="6546877" y="1261029"/>
                  <a:pt x="6546877" y="1253454"/>
                </a:cubicBezTo>
                <a:cubicBezTo>
                  <a:pt x="6546877" y="1245879"/>
                  <a:pt x="6553018" y="1239738"/>
                  <a:pt x="6560593" y="1239738"/>
                </a:cubicBezTo>
                <a:close/>
                <a:moveTo>
                  <a:pt x="401330" y="1239407"/>
                </a:moveTo>
                <a:cubicBezTo>
                  <a:pt x="408905" y="1239407"/>
                  <a:pt x="415043" y="1245548"/>
                  <a:pt x="415043" y="1253123"/>
                </a:cubicBezTo>
                <a:cubicBezTo>
                  <a:pt x="415043" y="1260698"/>
                  <a:pt x="408905" y="1266839"/>
                  <a:pt x="401330" y="1266839"/>
                </a:cubicBezTo>
                <a:cubicBezTo>
                  <a:pt x="393754" y="1266839"/>
                  <a:pt x="387614" y="1260698"/>
                  <a:pt x="387614" y="1253123"/>
                </a:cubicBezTo>
                <a:cubicBezTo>
                  <a:pt x="387614" y="1245548"/>
                  <a:pt x="393754" y="1239407"/>
                  <a:pt x="401330" y="1239407"/>
                </a:cubicBezTo>
                <a:close/>
                <a:moveTo>
                  <a:pt x="295733" y="1238747"/>
                </a:moveTo>
                <a:cubicBezTo>
                  <a:pt x="303307" y="1238747"/>
                  <a:pt x="309450" y="1244888"/>
                  <a:pt x="309450" y="1252463"/>
                </a:cubicBezTo>
                <a:cubicBezTo>
                  <a:pt x="309450" y="1260038"/>
                  <a:pt x="303307" y="1266179"/>
                  <a:pt x="295733" y="1266179"/>
                </a:cubicBezTo>
                <a:cubicBezTo>
                  <a:pt x="288157" y="1266179"/>
                  <a:pt x="282016" y="1260038"/>
                  <a:pt x="282016" y="1252463"/>
                </a:cubicBezTo>
                <a:cubicBezTo>
                  <a:pt x="282016" y="1244888"/>
                  <a:pt x="288157" y="1238747"/>
                  <a:pt x="295733" y="1238747"/>
                </a:cubicBezTo>
                <a:close/>
                <a:moveTo>
                  <a:pt x="7618090" y="1238414"/>
                </a:moveTo>
                <a:cubicBezTo>
                  <a:pt x="7625665" y="1238414"/>
                  <a:pt x="7631806" y="1244555"/>
                  <a:pt x="7631806" y="1252130"/>
                </a:cubicBezTo>
                <a:cubicBezTo>
                  <a:pt x="7631806" y="1259705"/>
                  <a:pt x="7625665" y="1265846"/>
                  <a:pt x="7618090" y="1265846"/>
                </a:cubicBezTo>
                <a:cubicBezTo>
                  <a:pt x="7610515" y="1265846"/>
                  <a:pt x="7604374" y="1259705"/>
                  <a:pt x="7604374" y="1252130"/>
                </a:cubicBezTo>
                <a:cubicBezTo>
                  <a:pt x="7604374" y="1244555"/>
                  <a:pt x="7610515" y="1238414"/>
                  <a:pt x="7618090" y="1238414"/>
                </a:cubicBezTo>
                <a:close/>
                <a:moveTo>
                  <a:pt x="190139" y="1238414"/>
                </a:moveTo>
                <a:cubicBezTo>
                  <a:pt x="197715" y="1238414"/>
                  <a:pt x="203856" y="1244555"/>
                  <a:pt x="203856" y="1252130"/>
                </a:cubicBezTo>
                <a:cubicBezTo>
                  <a:pt x="203856" y="1259705"/>
                  <a:pt x="197715" y="1265846"/>
                  <a:pt x="190139" y="1265846"/>
                </a:cubicBezTo>
                <a:cubicBezTo>
                  <a:pt x="182565" y="1265846"/>
                  <a:pt x="176424" y="1259705"/>
                  <a:pt x="176424" y="1252130"/>
                </a:cubicBezTo>
                <a:cubicBezTo>
                  <a:pt x="176424" y="1244555"/>
                  <a:pt x="182565" y="1238414"/>
                  <a:pt x="190139" y="1238414"/>
                </a:cubicBezTo>
                <a:close/>
                <a:moveTo>
                  <a:pt x="84551" y="1237753"/>
                </a:moveTo>
                <a:cubicBezTo>
                  <a:pt x="92126" y="1237753"/>
                  <a:pt x="98267" y="1243894"/>
                  <a:pt x="98267" y="1251469"/>
                </a:cubicBezTo>
                <a:cubicBezTo>
                  <a:pt x="98267" y="1259044"/>
                  <a:pt x="92126" y="1265185"/>
                  <a:pt x="84551" y="1265185"/>
                </a:cubicBezTo>
                <a:cubicBezTo>
                  <a:pt x="76976" y="1265185"/>
                  <a:pt x="70836" y="1259044"/>
                  <a:pt x="70836" y="1251469"/>
                </a:cubicBezTo>
                <a:cubicBezTo>
                  <a:pt x="70836" y="1243894"/>
                  <a:pt x="76976" y="1237753"/>
                  <a:pt x="84551" y="1237753"/>
                </a:cubicBezTo>
                <a:close/>
                <a:moveTo>
                  <a:pt x="7673696" y="1237423"/>
                </a:moveTo>
                <a:cubicBezTo>
                  <a:pt x="7681271" y="1237423"/>
                  <a:pt x="7687412" y="1243564"/>
                  <a:pt x="7687412" y="1251139"/>
                </a:cubicBezTo>
                <a:cubicBezTo>
                  <a:pt x="7687412" y="1258714"/>
                  <a:pt x="7681271" y="1264855"/>
                  <a:pt x="7673696" y="1264855"/>
                </a:cubicBezTo>
                <a:cubicBezTo>
                  <a:pt x="7666121" y="1264855"/>
                  <a:pt x="7659980" y="1258714"/>
                  <a:pt x="7659980" y="1251139"/>
                </a:cubicBezTo>
                <a:cubicBezTo>
                  <a:pt x="7659980" y="1243564"/>
                  <a:pt x="7666121" y="1237423"/>
                  <a:pt x="7673696" y="1237423"/>
                </a:cubicBezTo>
                <a:close/>
                <a:moveTo>
                  <a:pt x="6158780" y="1237093"/>
                </a:moveTo>
                <a:cubicBezTo>
                  <a:pt x="6166355" y="1237093"/>
                  <a:pt x="6172496" y="1243234"/>
                  <a:pt x="6172496" y="1250809"/>
                </a:cubicBezTo>
                <a:cubicBezTo>
                  <a:pt x="6172496" y="1258384"/>
                  <a:pt x="6166355" y="1264525"/>
                  <a:pt x="6158780" y="1264525"/>
                </a:cubicBezTo>
                <a:cubicBezTo>
                  <a:pt x="6151205" y="1264525"/>
                  <a:pt x="6145064" y="1258384"/>
                  <a:pt x="6145064" y="1250809"/>
                </a:cubicBezTo>
                <a:cubicBezTo>
                  <a:pt x="6145064" y="1243234"/>
                  <a:pt x="6151205" y="1237093"/>
                  <a:pt x="6158780" y="1237093"/>
                </a:cubicBezTo>
                <a:close/>
                <a:moveTo>
                  <a:pt x="2820874" y="1237093"/>
                </a:moveTo>
                <a:cubicBezTo>
                  <a:pt x="2828447" y="1237093"/>
                  <a:pt x="2834593" y="1243234"/>
                  <a:pt x="2834593" y="1250809"/>
                </a:cubicBezTo>
                <a:cubicBezTo>
                  <a:pt x="2834593" y="1258384"/>
                  <a:pt x="2828447" y="1264525"/>
                  <a:pt x="2820874" y="1264525"/>
                </a:cubicBezTo>
                <a:cubicBezTo>
                  <a:pt x="2813298" y="1264525"/>
                  <a:pt x="2807158" y="1258384"/>
                  <a:pt x="2807158" y="1250809"/>
                </a:cubicBezTo>
                <a:cubicBezTo>
                  <a:pt x="2807158" y="1243234"/>
                  <a:pt x="2813298" y="1237093"/>
                  <a:pt x="2820874" y="1237093"/>
                </a:cubicBezTo>
                <a:close/>
                <a:moveTo>
                  <a:pt x="7728971" y="1236099"/>
                </a:moveTo>
                <a:cubicBezTo>
                  <a:pt x="7736546" y="1236099"/>
                  <a:pt x="7742687" y="1242240"/>
                  <a:pt x="7742687" y="1249815"/>
                </a:cubicBezTo>
                <a:cubicBezTo>
                  <a:pt x="7742687" y="1257390"/>
                  <a:pt x="7736546" y="1263531"/>
                  <a:pt x="7728971" y="1263531"/>
                </a:cubicBezTo>
                <a:cubicBezTo>
                  <a:pt x="7721396" y="1263531"/>
                  <a:pt x="7715255" y="1257390"/>
                  <a:pt x="7715255" y="1249815"/>
                </a:cubicBezTo>
                <a:cubicBezTo>
                  <a:pt x="7715255" y="1242240"/>
                  <a:pt x="7721396" y="1236099"/>
                  <a:pt x="7728971" y="1236099"/>
                </a:cubicBezTo>
                <a:close/>
                <a:moveTo>
                  <a:pt x="2078146" y="1236099"/>
                </a:moveTo>
                <a:cubicBezTo>
                  <a:pt x="2085719" y="1236099"/>
                  <a:pt x="2091858" y="1242240"/>
                  <a:pt x="2091858" y="1249815"/>
                </a:cubicBezTo>
                <a:cubicBezTo>
                  <a:pt x="2091858" y="1257390"/>
                  <a:pt x="2085719" y="1263531"/>
                  <a:pt x="2078146" y="1263531"/>
                </a:cubicBezTo>
                <a:cubicBezTo>
                  <a:pt x="2070561" y="1263531"/>
                  <a:pt x="2064426" y="1257390"/>
                  <a:pt x="2064426" y="1249815"/>
                </a:cubicBezTo>
                <a:cubicBezTo>
                  <a:pt x="2064426" y="1242240"/>
                  <a:pt x="2070561" y="1236099"/>
                  <a:pt x="2078146" y="1236099"/>
                </a:cubicBezTo>
                <a:close/>
                <a:moveTo>
                  <a:pt x="6620831" y="1235769"/>
                </a:moveTo>
                <a:cubicBezTo>
                  <a:pt x="6628406" y="1235769"/>
                  <a:pt x="6634547" y="1241910"/>
                  <a:pt x="6634547" y="1249485"/>
                </a:cubicBezTo>
                <a:cubicBezTo>
                  <a:pt x="6634547" y="1257060"/>
                  <a:pt x="6628406" y="1263201"/>
                  <a:pt x="6620831" y="1263201"/>
                </a:cubicBezTo>
                <a:cubicBezTo>
                  <a:pt x="6613256" y="1263201"/>
                  <a:pt x="6607115" y="1257060"/>
                  <a:pt x="6607115" y="1249485"/>
                </a:cubicBezTo>
                <a:cubicBezTo>
                  <a:pt x="6607115" y="1241910"/>
                  <a:pt x="6613256" y="1235769"/>
                  <a:pt x="6620831" y="1235769"/>
                </a:cubicBezTo>
                <a:close/>
                <a:moveTo>
                  <a:pt x="3443711" y="1235769"/>
                </a:moveTo>
                <a:cubicBezTo>
                  <a:pt x="3451286" y="1235769"/>
                  <a:pt x="3457427" y="1241910"/>
                  <a:pt x="3457427" y="1249485"/>
                </a:cubicBezTo>
                <a:cubicBezTo>
                  <a:pt x="3457427" y="1257060"/>
                  <a:pt x="3451286" y="1263201"/>
                  <a:pt x="3443711" y="1263201"/>
                </a:cubicBezTo>
                <a:cubicBezTo>
                  <a:pt x="3436136" y="1263201"/>
                  <a:pt x="3429995" y="1257060"/>
                  <a:pt x="3429995" y="1249485"/>
                </a:cubicBezTo>
                <a:cubicBezTo>
                  <a:pt x="3429995" y="1241910"/>
                  <a:pt x="3436136" y="1235769"/>
                  <a:pt x="3443711" y="1235769"/>
                </a:cubicBezTo>
                <a:close/>
                <a:moveTo>
                  <a:pt x="7783913" y="1235106"/>
                </a:moveTo>
                <a:cubicBezTo>
                  <a:pt x="7791488" y="1235106"/>
                  <a:pt x="7797629" y="1241247"/>
                  <a:pt x="7797629" y="1248822"/>
                </a:cubicBezTo>
                <a:cubicBezTo>
                  <a:pt x="7797629" y="1256397"/>
                  <a:pt x="7791488" y="1262538"/>
                  <a:pt x="7783913" y="1262538"/>
                </a:cubicBezTo>
                <a:cubicBezTo>
                  <a:pt x="7776338" y="1262538"/>
                  <a:pt x="7770197" y="1256397"/>
                  <a:pt x="7770197" y="1248822"/>
                </a:cubicBezTo>
                <a:cubicBezTo>
                  <a:pt x="7770197" y="1241247"/>
                  <a:pt x="7776338" y="1235106"/>
                  <a:pt x="7783913" y="1235106"/>
                </a:cubicBezTo>
                <a:close/>
                <a:moveTo>
                  <a:pt x="5574905" y="1235106"/>
                </a:moveTo>
                <a:cubicBezTo>
                  <a:pt x="5582480" y="1235106"/>
                  <a:pt x="5588621" y="1241247"/>
                  <a:pt x="5588621" y="1248822"/>
                </a:cubicBezTo>
                <a:cubicBezTo>
                  <a:pt x="5588621" y="1256397"/>
                  <a:pt x="5582480" y="1262538"/>
                  <a:pt x="5574905" y="1262538"/>
                </a:cubicBezTo>
                <a:cubicBezTo>
                  <a:pt x="5567330" y="1262538"/>
                  <a:pt x="5561189" y="1256397"/>
                  <a:pt x="5561189" y="1248822"/>
                </a:cubicBezTo>
                <a:cubicBezTo>
                  <a:pt x="5561189" y="1241247"/>
                  <a:pt x="5567330" y="1235106"/>
                  <a:pt x="5574905" y="1235106"/>
                </a:cubicBezTo>
                <a:close/>
                <a:moveTo>
                  <a:pt x="5460400" y="1234442"/>
                </a:moveTo>
                <a:cubicBezTo>
                  <a:pt x="5467975" y="1234442"/>
                  <a:pt x="5474116" y="1240583"/>
                  <a:pt x="5474116" y="1248158"/>
                </a:cubicBezTo>
                <a:cubicBezTo>
                  <a:pt x="5474116" y="1255733"/>
                  <a:pt x="5467975" y="1261874"/>
                  <a:pt x="5460400" y="1261874"/>
                </a:cubicBezTo>
                <a:cubicBezTo>
                  <a:pt x="5452825" y="1261874"/>
                  <a:pt x="5446684" y="1255733"/>
                  <a:pt x="5446684" y="1248158"/>
                </a:cubicBezTo>
                <a:cubicBezTo>
                  <a:pt x="5446684" y="1240583"/>
                  <a:pt x="5452825" y="1234442"/>
                  <a:pt x="5460400" y="1234442"/>
                </a:cubicBezTo>
                <a:close/>
                <a:moveTo>
                  <a:pt x="7839171" y="1234112"/>
                </a:moveTo>
                <a:cubicBezTo>
                  <a:pt x="7846746" y="1234112"/>
                  <a:pt x="7852887" y="1240253"/>
                  <a:pt x="7852887" y="1247828"/>
                </a:cubicBezTo>
                <a:cubicBezTo>
                  <a:pt x="7852887" y="1255403"/>
                  <a:pt x="7846746" y="1261544"/>
                  <a:pt x="7839171" y="1261544"/>
                </a:cubicBezTo>
                <a:cubicBezTo>
                  <a:pt x="7831596" y="1261544"/>
                  <a:pt x="7825455" y="1255403"/>
                  <a:pt x="7825455" y="1247828"/>
                </a:cubicBezTo>
                <a:cubicBezTo>
                  <a:pt x="7825455" y="1240253"/>
                  <a:pt x="7831596" y="1234112"/>
                  <a:pt x="7839171" y="1234112"/>
                </a:cubicBezTo>
                <a:close/>
                <a:moveTo>
                  <a:pt x="1967923" y="1234112"/>
                </a:moveTo>
                <a:cubicBezTo>
                  <a:pt x="1975498" y="1234112"/>
                  <a:pt x="1981637" y="1240253"/>
                  <a:pt x="1981637" y="1247828"/>
                </a:cubicBezTo>
                <a:cubicBezTo>
                  <a:pt x="1981637" y="1255403"/>
                  <a:pt x="1975498" y="1261544"/>
                  <a:pt x="1967923" y="1261544"/>
                </a:cubicBezTo>
                <a:cubicBezTo>
                  <a:pt x="1960348" y="1261544"/>
                  <a:pt x="1954204" y="1255403"/>
                  <a:pt x="1954204" y="1247828"/>
                </a:cubicBezTo>
                <a:cubicBezTo>
                  <a:pt x="1954204" y="1240253"/>
                  <a:pt x="1960348" y="1234112"/>
                  <a:pt x="1967923" y="1234112"/>
                </a:cubicBezTo>
                <a:close/>
                <a:moveTo>
                  <a:pt x="7893800" y="1233118"/>
                </a:moveTo>
                <a:cubicBezTo>
                  <a:pt x="7901375" y="1233118"/>
                  <a:pt x="7907516" y="1239259"/>
                  <a:pt x="7907516" y="1246834"/>
                </a:cubicBezTo>
                <a:cubicBezTo>
                  <a:pt x="7907516" y="1254409"/>
                  <a:pt x="7901375" y="1260550"/>
                  <a:pt x="7893800" y="1260550"/>
                </a:cubicBezTo>
                <a:cubicBezTo>
                  <a:pt x="7886225" y="1260550"/>
                  <a:pt x="7880084" y="1254409"/>
                  <a:pt x="7880084" y="1246834"/>
                </a:cubicBezTo>
                <a:cubicBezTo>
                  <a:pt x="7880084" y="1239259"/>
                  <a:pt x="7886225" y="1233118"/>
                  <a:pt x="7893800" y="1233118"/>
                </a:cubicBezTo>
                <a:close/>
                <a:moveTo>
                  <a:pt x="2705691" y="1232458"/>
                </a:moveTo>
                <a:cubicBezTo>
                  <a:pt x="2713268" y="1232458"/>
                  <a:pt x="2719406" y="1238599"/>
                  <a:pt x="2719406" y="1246174"/>
                </a:cubicBezTo>
                <a:cubicBezTo>
                  <a:pt x="2719406" y="1253749"/>
                  <a:pt x="2713268" y="1259890"/>
                  <a:pt x="2705691" y="1259890"/>
                </a:cubicBezTo>
                <a:cubicBezTo>
                  <a:pt x="2698113" y="1259890"/>
                  <a:pt x="2691979" y="1253749"/>
                  <a:pt x="2691979" y="1246174"/>
                </a:cubicBezTo>
                <a:cubicBezTo>
                  <a:pt x="2691979" y="1238599"/>
                  <a:pt x="2698113" y="1232458"/>
                  <a:pt x="2705691" y="1232458"/>
                </a:cubicBezTo>
                <a:close/>
                <a:moveTo>
                  <a:pt x="7948745" y="1232128"/>
                </a:moveTo>
                <a:cubicBezTo>
                  <a:pt x="7956320" y="1232128"/>
                  <a:pt x="7962461" y="1238269"/>
                  <a:pt x="7962461" y="1245844"/>
                </a:cubicBezTo>
                <a:cubicBezTo>
                  <a:pt x="7962461" y="1253419"/>
                  <a:pt x="7956320" y="1259560"/>
                  <a:pt x="7948745" y="1259560"/>
                </a:cubicBezTo>
                <a:cubicBezTo>
                  <a:pt x="7941170" y="1259560"/>
                  <a:pt x="7935029" y="1253419"/>
                  <a:pt x="7935029" y="1245844"/>
                </a:cubicBezTo>
                <a:cubicBezTo>
                  <a:pt x="7935029" y="1238269"/>
                  <a:pt x="7941170" y="1232128"/>
                  <a:pt x="7948745" y="1232128"/>
                </a:cubicBezTo>
                <a:close/>
                <a:moveTo>
                  <a:pt x="6680408" y="1232128"/>
                </a:moveTo>
                <a:cubicBezTo>
                  <a:pt x="6687983" y="1232128"/>
                  <a:pt x="6694124" y="1238269"/>
                  <a:pt x="6694124" y="1245844"/>
                </a:cubicBezTo>
                <a:cubicBezTo>
                  <a:pt x="6694124" y="1253419"/>
                  <a:pt x="6687983" y="1259560"/>
                  <a:pt x="6680408" y="1259560"/>
                </a:cubicBezTo>
                <a:cubicBezTo>
                  <a:pt x="6672833" y="1259560"/>
                  <a:pt x="6666692" y="1253419"/>
                  <a:pt x="6666692" y="1245844"/>
                </a:cubicBezTo>
                <a:cubicBezTo>
                  <a:pt x="6666692" y="1238269"/>
                  <a:pt x="6672833" y="1232128"/>
                  <a:pt x="6680408" y="1232128"/>
                </a:cubicBezTo>
                <a:close/>
                <a:moveTo>
                  <a:pt x="1858035" y="1232128"/>
                </a:moveTo>
                <a:cubicBezTo>
                  <a:pt x="1865613" y="1232128"/>
                  <a:pt x="1871752" y="1238269"/>
                  <a:pt x="1871752" y="1245844"/>
                </a:cubicBezTo>
                <a:cubicBezTo>
                  <a:pt x="1871752" y="1253419"/>
                  <a:pt x="1865613" y="1259560"/>
                  <a:pt x="1858035" y="1259560"/>
                </a:cubicBezTo>
                <a:cubicBezTo>
                  <a:pt x="1850462" y="1259560"/>
                  <a:pt x="1844318" y="1253419"/>
                  <a:pt x="1844318" y="1245844"/>
                </a:cubicBezTo>
                <a:cubicBezTo>
                  <a:pt x="1844318" y="1238269"/>
                  <a:pt x="1850462" y="1232128"/>
                  <a:pt x="1858035" y="1232128"/>
                </a:cubicBezTo>
                <a:close/>
                <a:moveTo>
                  <a:pt x="5928744" y="1231797"/>
                </a:moveTo>
                <a:cubicBezTo>
                  <a:pt x="5936319" y="1231797"/>
                  <a:pt x="5942460" y="1237938"/>
                  <a:pt x="5942460" y="1245513"/>
                </a:cubicBezTo>
                <a:cubicBezTo>
                  <a:pt x="5942460" y="1253088"/>
                  <a:pt x="5936319" y="1259229"/>
                  <a:pt x="5928744" y="1259229"/>
                </a:cubicBezTo>
                <a:cubicBezTo>
                  <a:pt x="5921169" y="1259229"/>
                  <a:pt x="5915028" y="1253088"/>
                  <a:pt x="5915028" y="1245513"/>
                </a:cubicBezTo>
                <a:cubicBezTo>
                  <a:pt x="5915028" y="1237938"/>
                  <a:pt x="5921169" y="1231797"/>
                  <a:pt x="5928744" y="1231797"/>
                </a:cubicBezTo>
                <a:close/>
                <a:moveTo>
                  <a:pt x="8003357" y="1231134"/>
                </a:moveTo>
                <a:cubicBezTo>
                  <a:pt x="8010932" y="1231134"/>
                  <a:pt x="8017073" y="1237275"/>
                  <a:pt x="8017073" y="1244850"/>
                </a:cubicBezTo>
                <a:cubicBezTo>
                  <a:pt x="8017073" y="1252425"/>
                  <a:pt x="8010932" y="1258566"/>
                  <a:pt x="8003357" y="1258566"/>
                </a:cubicBezTo>
                <a:cubicBezTo>
                  <a:pt x="7995782" y="1258566"/>
                  <a:pt x="7989641" y="1252425"/>
                  <a:pt x="7989641" y="1244850"/>
                </a:cubicBezTo>
                <a:cubicBezTo>
                  <a:pt x="7989641" y="1237275"/>
                  <a:pt x="7995782" y="1231134"/>
                  <a:pt x="8003357" y="1231134"/>
                </a:cubicBezTo>
                <a:close/>
                <a:moveTo>
                  <a:pt x="8057968" y="1230473"/>
                </a:moveTo>
                <a:cubicBezTo>
                  <a:pt x="8065543" y="1230473"/>
                  <a:pt x="8071684" y="1236614"/>
                  <a:pt x="8071684" y="1244189"/>
                </a:cubicBezTo>
                <a:cubicBezTo>
                  <a:pt x="8071684" y="1251764"/>
                  <a:pt x="8065543" y="1257905"/>
                  <a:pt x="8057968" y="1257905"/>
                </a:cubicBezTo>
                <a:cubicBezTo>
                  <a:pt x="8050393" y="1257905"/>
                  <a:pt x="8044252" y="1251764"/>
                  <a:pt x="8044252" y="1244189"/>
                </a:cubicBezTo>
                <a:cubicBezTo>
                  <a:pt x="8044252" y="1236614"/>
                  <a:pt x="8050393" y="1230473"/>
                  <a:pt x="8057968" y="1230473"/>
                </a:cubicBezTo>
                <a:close/>
                <a:moveTo>
                  <a:pt x="1748809" y="1230473"/>
                </a:moveTo>
                <a:cubicBezTo>
                  <a:pt x="1756384" y="1230473"/>
                  <a:pt x="1762521" y="1236614"/>
                  <a:pt x="1762521" y="1244189"/>
                </a:cubicBezTo>
                <a:cubicBezTo>
                  <a:pt x="1762521" y="1251764"/>
                  <a:pt x="1756384" y="1257905"/>
                  <a:pt x="1748809" y="1257905"/>
                </a:cubicBezTo>
                <a:cubicBezTo>
                  <a:pt x="1741235" y="1257905"/>
                  <a:pt x="1735093" y="1251764"/>
                  <a:pt x="1735093" y="1244189"/>
                </a:cubicBezTo>
                <a:cubicBezTo>
                  <a:pt x="1735093" y="1236614"/>
                  <a:pt x="1741235" y="1230473"/>
                  <a:pt x="1748809" y="1230473"/>
                </a:cubicBezTo>
                <a:close/>
                <a:moveTo>
                  <a:pt x="6222659" y="1230140"/>
                </a:moveTo>
                <a:cubicBezTo>
                  <a:pt x="6230234" y="1230140"/>
                  <a:pt x="6236375" y="1236281"/>
                  <a:pt x="6236375" y="1243856"/>
                </a:cubicBezTo>
                <a:cubicBezTo>
                  <a:pt x="6236375" y="1251431"/>
                  <a:pt x="6230234" y="1257572"/>
                  <a:pt x="6222659" y="1257572"/>
                </a:cubicBezTo>
                <a:cubicBezTo>
                  <a:pt x="6215084" y="1257572"/>
                  <a:pt x="6208943" y="1251431"/>
                  <a:pt x="6208943" y="1243856"/>
                </a:cubicBezTo>
                <a:cubicBezTo>
                  <a:pt x="6208943" y="1236281"/>
                  <a:pt x="6215084" y="1230140"/>
                  <a:pt x="6222659" y="1230140"/>
                </a:cubicBezTo>
                <a:close/>
                <a:moveTo>
                  <a:pt x="8112580" y="1229480"/>
                </a:moveTo>
                <a:cubicBezTo>
                  <a:pt x="8120155" y="1229480"/>
                  <a:pt x="8126296" y="1235621"/>
                  <a:pt x="8126296" y="1243196"/>
                </a:cubicBezTo>
                <a:cubicBezTo>
                  <a:pt x="8126296" y="1250771"/>
                  <a:pt x="8120155" y="1256912"/>
                  <a:pt x="8112580" y="1256912"/>
                </a:cubicBezTo>
                <a:cubicBezTo>
                  <a:pt x="8105005" y="1256912"/>
                  <a:pt x="8098864" y="1250771"/>
                  <a:pt x="8098864" y="1243196"/>
                </a:cubicBezTo>
                <a:cubicBezTo>
                  <a:pt x="8098864" y="1235621"/>
                  <a:pt x="8105005" y="1229480"/>
                  <a:pt x="8112580" y="1229480"/>
                </a:cubicBezTo>
                <a:close/>
                <a:moveTo>
                  <a:pt x="8166861" y="1228816"/>
                </a:moveTo>
                <a:cubicBezTo>
                  <a:pt x="8174436" y="1228816"/>
                  <a:pt x="8180577" y="1234957"/>
                  <a:pt x="8180577" y="1242532"/>
                </a:cubicBezTo>
                <a:cubicBezTo>
                  <a:pt x="8180577" y="1250107"/>
                  <a:pt x="8174436" y="1256248"/>
                  <a:pt x="8166861" y="1256248"/>
                </a:cubicBezTo>
                <a:cubicBezTo>
                  <a:pt x="8159286" y="1256248"/>
                  <a:pt x="8153145" y="1250107"/>
                  <a:pt x="8153145" y="1242532"/>
                </a:cubicBezTo>
                <a:cubicBezTo>
                  <a:pt x="8153145" y="1234957"/>
                  <a:pt x="8159286" y="1228816"/>
                  <a:pt x="8166861" y="1228816"/>
                </a:cubicBezTo>
                <a:close/>
                <a:moveTo>
                  <a:pt x="6739989" y="1228816"/>
                </a:moveTo>
                <a:cubicBezTo>
                  <a:pt x="6747564" y="1228816"/>
                  <a:pt x="6753705" y="1234957"/>
                  <a:pt x="6753705" y="1242532"/>
                </a:cubicBezTo>
                <a:cubicBezTo>
                  <a:pt x="6753705" y="1250107"/>
                  <a:pt x="6747564" y="1256248"/>
                  <a:pt x="6739989" y="1256248"/>
                </a:cubicBezTo>
                <a:cubicBezTo>
                  <a:pt x="6732414" y="1256248"/>
                  <a:pt x="6726273" y="1250107"/>
                  <a:pt x="6726273" y="1242532"/>
                </a:cubicBezTo>
                <a:cubicBezTo>
                  <a:pt x="6726273" y="1234957"/>
                  <a:pt x="6732414" y="1228816"/>
                  <a:pt x="6739989" y="1228816"/>
                </a:cubicBezTo>
                <a:close/>
                <a:moveTo>
                  <a:pt x="1639913" y="1228816"/>
                </a:moveTo>
                <a:cubicBezTo>
                  <a:pt x="1647497" y="1228816"/>
                  <a:pt x="1653633" y="1234957"/>
                  <a:pt x="1653633" y="1242532"/>
                </a:cubicBezTo>
                <a:cubicBezTo>
                  <a:pt x="1653633" y="1250107"/>
                  <a:pt x="1647497" y="1256248"/>
                  <a:pt x="1639913" y="1256248"/>
                </a:cubicBezTo>
                <a:cubicBezTo>
                  <a:pt x="1632344" y="1256248"/>
                  <a:pt x="1626198" y="1250107"/>
                  <a:pt x="1626198" y="1242532"/>
                </a:cubicBezTo>
                <a:cubicBezTo>
                  <a:pt x="1626198" y="1234957"/>
                  <a:pt x="1632344" y="1228816"/>
                  <a:pt x="1639913" y="1228816"/>
                </a:cubicBezTo>
                <a:close/>
                <a:moveTo>
                  <a:pt x="5086719" y="1228486"/>
                </a:moveTo>
                <a:cubicBezTo>
                  <a:pt x="5094294" y="1228486"/>
                  <a:pt x="5100435" y="1234627"/>
                  <a:pt x="5100435" y="1242202"/>
                </a:cubicBezTo>
                <a:cubicBezTo>
                  <a:pt x="5100435" y="1249777"/>
                  <a:pt x="5094294" y="1255918"/>
                  <a:pt x="5086719" y="1255918"/>
                </a:cubicBezTo>
                <a:cubicBezTo>
                  <a:pt x="5079144" y="1255918"/>
                  <a:pt x="5073003" y="1249777"/>
                  <a:pt x="5073003" y="1242202"/>
                </a:cubicBezTo>
                <a:cubicBezTo>
                  <a:pt x="5073003" y="1234627"/>
                  <a:pt x="5079144" y="1228486"/>
                  <a:pt x="5086719" y="1228486"/>
                </a:cubicBezTo>
                <a:close/>
                <a:moveTo>
                  <a:pt x="4720318" y="1228486"/>
                </a:moveTo>
                <a:cubicBezTo>
                  <a:pt x="4727893" y="1228486"/>
                  <a:pt x="4734034" y="1234627"/>
                  <a:pt x="4734034" y="1242202"/>
                </a:cubicBezTo>
                <a:cubicBezTo>
                  <a:pt x="4734034" y="1249777"/>
                  <a:pt x="4727893" y="1255918"/>
                  <a:pt x="4720318" y="1255918"/>
                </a:cubicBezTo>
                <a:cubicBezTo>
                  <a:pt x="4712743" y="1255918"/>
                  <a:pt x="4706602" y="1249777"/>
                  <a:pt x="4706602" y="1242202"/>
                </a:cubicBezTo>
                <a:cubicBezTo>
                  <a:pt x="4706602" y="1234627"/>
                  <a:pt x="4712743" y="1228486"/>
                  <a:pt x="4720318" y="1228486"/>
                </a:cubicBezTo>
                <a:close/>
                <a:moveTo>
                  <a:pt x="2591831" y="1228486"/>
                </a:moveTo>
                <a:cubicBezTo>
                  <a:pt x="2599409" y="1228486"/>
                  <a:pt x="2605546" y="1234627"/>
                  <a:pt x="2605546" y="1242202"/>
                </a:cubicBezTo>
                <a:cubicBezTo>
                  <a:pt x="2605546" y="1249777"/>
                  <a:pt x="2599409" y="1255918"/>
                  <a:pt x="2591831" y="1255918"/>
                </a:cubicBezTo>
                <a:cubicBezTo>
                  <a:pt x="2584254" y="1255918"/>
                  <a:pt x="2578117" y="1249777"/>
                  <a:pt x="2578117" y="1242202"/>
                </a:cubicBezTo>
                <a:cubicBezTo>
                  <a:pt x="2578117" y="1234627"/>
                  <a:pt x="2584254" y="1228486"/>
                  <a:pt x="2591831" y="1228486"/>
                </a:cubicBezTo>
                <a:close/>
                <a:moveTo>
                  <a:pt x="8221143" y="1228156"/>
                </a:moveTo>
                <a:cubicBezTo>
                  <a:pt x="8228718" y="1228156"/>
                  <a:pt x="8234859" y="1234297"/>
                  <a:pt x="8234859" y="1241872"/>
                </a:cubicBezTo>
                <a:cubicBezTo>
                  <a:pt x="8234859" y="1249447"/>
                  <a:pt x="8228718" y="1255588"/>
                  <a:pt x="8221143" y="1255588"/>
                </a:cubicBezTo>
                <a:cubicBezTo>
                  <a:pt x="8213568" y="1255588"/>
                  <a:pt x="8207427" y="1249447"/>
                  <a:pt x="8207427" y="1241872"/>
                </a:cubicBezTo>
                <a:cubicBezTo>
                  <a:pt x="8207427" y="1234297"/>
                  <a:pt x="8213568" y="1228156"/>
                  <a:pt x="8221143" y="1228156"/>
                </a:cubicBezTo>
                <a:close/>
                <a:moveTo>
                  <a:pt x="5755638" y="1227492"/>
                </a:moveTo>
                <a:cubicBezTo>
                  <a:pt x="5763213" y="1227492"/>
                  <a:pt x="5769354" y="1233633"/>
                  <a:pt x="5769354" y="1241208"/>
                </a:cubicBezTo>
                <a:cubicBezTo>
                  <a:pt x="5769354" y="1248783"/>
                  <a:pt x="5763213" y="1254924"/>
                  <a:pt x="5755638" y="1254924"/>
                </a:cubicBezTo>
                <a:cubicBezTo>
                  <a:pt x="5748063" y="1254924"/>
                  <a:pt x="5741922" y="1248783"/>
                  <a:pt x="5741922" y="1241208"/>
                </a:cubicBezTo>
                <a:cubicBezTo>
                  <a:pt x="5741922" y="1233633"/>
                  <a:pt x="5748063" y="1227492"/>
                  <a:pt x="5755638" y="1227492"/>
                </a:cubicBezTo>
                <a:close/>
                <a:moveTo>
                  <a:pt x="8275424" y="1227162"/>
                </a:moveTo>
                <a:cubicBezTo>
                  <a:pt x="8282999" y="1227162"/>
                  <a:pt x="8289140" y="1233303"/>
                  <a:pt x="8289140" y="1240878"/>
                </a:cubicBezTo>
                <a:cubicBezTo>
                  <a:pt x="8289140" y="1248453"/>
                  <a:pt x="8282999" y="1254594"/>
                  <a:pt x="8275424" y="1254594"/>
                </a:cubicBezTo>
                <a:cubicBezTo>
                  <a:pt x="8267849" y="1254594"/>
                  <a:pt x="8261708" y="1248453"/>
                  <a:pt x="8261708" y="1240878"/>
                </a:cubicBezTo>
                <a:cubicBezTo>
                  <a:pt x="8261708" y="1233303"/>
                  <a:pt x="8267849" y="1227162"/>
                  <a:pt x="8275424" y="1227162"/>
                </a:cubicBezTo>
                <a:close/>
                <a:moveTo>
                  <a:pt x="1531354" y="1227162"/>
                </a:moveTo>
                <a:cubicBezTo>
                  <a:pt x="1538930" y="1227162"/>
                  <a:pt x="1545071" y="1233303"/>
                  <a:pt x="1545071" y="1240878"/>
                </a:cubicBezTo>
                <a:cubicBezTo>
                  <a:pt x="1545071" y="1248453"/>
                  <a:pt x="1538930" y="1254594"/>
                  <a:pt x="1531354" y="1254594"/>
                </a:cubicBezTo>
                <a:cubicBezTo>
                  <a:pt x="1523778" y="1254594"/>
                  <a:pt x="1517635" y="1248453"/>
                  <a:pt x="1517635" y="1240878"/>
                </a:cubicBezTo>
                <a:cubicBezTo>
                  <a:pt x="1517635" y="1233303"/>
                  <a:pt x="1523778" y="1227162"/>
                  <a:pt x="1531354" y="1227162"/>
                </a:cubicBezTo>
                <a:close/>
                <a:moveTo>
                  <a:pt x="8329706" y="1226502"/>
                </a:moveTo>
                <a:cubicBezTo>
                  <a:pt x="8337281" y="1226502"/>
                  <a:pt x="8343422" y="1232643"/>
                  <a:pt x="8343422" y="1240218"/>
                </a:cubicBezTo>
                <a:cubicBezTo>
                  <a:pt x="8343422" y="1247793"/>
                  <a:pt x="8337281" y="1253934"/>
                  <a:pt x="8329706" y="1253934"/>
                </a:cubicBezTo>
                <a:cubicBezTo>
                  <a:pt x="8322131" y="1253934"/>
                  <a:pt x="8315990" y="1247793"/>
                  <a:pt x="8315990" y="1240218"/>
                </a:cubicBezTo>
                <a:cubicBezTo>
                  <a:pt x="8315990" y="1232643"/>
                  <a:pt x="8322131" y="1226502"/>
                  <a:pt x="8329706" y="1226502"/>
                </a:cubicBezTo>
                <a:close/>
                <a:moveTo>
                  <a:pt x="5298879" y="1226168"/>
                </a:moveTo>
                <a:cubicBezTo>
                  <a:pt x="5306454" y="1226168"/>
                  <a:pt x="5312595" y="1232309"/>
                  <a:pt x="5312595" y="1239884"/>
                </a:cubicBezTo>
                <a:cubicBezTo>
                  <a:pt x="5312595" y="1247459"/>
                  <a:pt x="5306454" y="1253600"/>
                  <a:pt x="5298879" y="1253600"/>
                </a:cubicBezTo>
                <a:cubicBezTo>
                  <a:pt x="5291304" y="1253600"/>
                  <a:pt x="5285163" y="1247459"/>
                  <a:pt x="5285163" y="1239884"/>
                </a:cubicBezTo>
                <a:cubicBezTo>
                  <a:pt x="5285163" y="1232309"/>
                  <a:pt x="5291304" y="1226168"/>
                  <a:pt x="5298879" y="1226168"/>
                </a:cubicBezTo>
                <a:close/>
                <a:moveTo>
                  <a:pt x="8383657" y="1225838"/>
                </a:moveTo>
                <a:cubicBezTo>
                  <a:pt x="8391232" y="1225838"/>
                  <a:pt x="8397373" y="1231979"/>
                  <a:pt x="8397373" y="1239554"/>
                </a:cubicBezTo>
                <a:cubicBezTo>
                  <a:pt x="8397373" y="1247129"/>
                  <a:pt x="8391232" y="1253270"/>
                  <a:pt x="8383657" y="1253270"/>
                </a:cubicBezTo>
                <a:cubicBezTo>
                  <a:pt x="8376082" y="1253270"/>
                  <a:pt x="8369941" y="1247129"/>
                  <a:pt x="8369941" y="1239554"/>
                </a:cubicBezTo>
                <a:cubicBezTo>
                  <a:pt x="8369941" y="1231979"/>
                  <a:pt x="8376082" y="1225838"/>
                  <a:pt x="8383657" y="1225838"/>
                </a:cubicBezTo>
                <a:close/>
                <a:moveTo>
                  <a:pt x="1423121" y="1225838"/>
                </a:moveTo>
                <a:cubicBezTo>
                  <a:pt x="1430699" y="1225838"/>
                  <a:pt x="1436842" y="1231979"/>
                  <a:pt x="1436842" y="1239554"/>
                </a:cubicBezTo>
                <a:cubicBezTo>
                  <a:pt x="1436842" y="1247129"/>
                  <a:pt x="1430699" y="1253270"/>
                  <a:pt x="1423121" y="1253270"/>
                </a:cubicBezTo>
                <a:cubicBezTo>
                  <a:pt x="1415553" y="1253270"/>
                  <a:pt x="1409406" y="1247129"/>
                  <a:pt x="1409406" y="1239554"/>
                </a:cubicBezTo>
                <a:cubicBezTo>
                  <a:pt x="1409406" y="1231979"/>
                  <a:pt x="1415553" y="1225838"/>
                  <a:pt x="1423121" y="1225838"/>
                </a:cubicBezTo>
                <a:close/>
                <a:moveTo>
                  <a:pt x="6798902" y="1225508"/>
                </a:moveTo>
                <a:cubicBezTo>
                  <a:pt x="6806477" y="1225508"/>
                  <a:pt x="6812618" y="1231649"/>
                  <a:pt x="6812618" y="1239224"/>
                </a:cubicBezTo>
                <a:cubicBezTo>
                  <a:pt x="6812618" y="1246799"/>
                  <a:pt x="6806477" y="1252940"/>
                  <a:pt x="6798902" y="1252940"/>
                </a:cubicBezTo>
                <a:cubicBezTo>
                  <a:pt x="6791327" y="1252940"/>
                  <a:pt x="6785186" y="1246799"/>
                  <a:pt x="6785186" y="1239224"/>
                </a:cubicBezTo>
                <a:cubicBezTo>
                  <a:pt x="6785186" y="1231649"/>
                  <a:pt x="6791327" y="1225508"/>
                  <a:pt x="6798902" y="1225508"/>
                </a:cubicBezTo>
                <a:close/>
                <a:moveTo>
                  <a:pt x="3320584" y="1225508"/>
                </a:moveTo>
                <a:cubicBezTo>
                  <a:pt x="3328159" y="1225508"/>
                  <a:pt x="3334300" y="1231649"/>
                  <a:pt x="3334300" y="1239224"/>
                </a:cubicBezTo>
                <a:cubicBezTo>
                  <a:pt x="3334300" y="1246799"/>
                  <a:pt x="3328159" y="1252940"/>
                  <a:pt x="3320584" y="1252940"/>
                </a:cubicBezTo>
                <a:cubicBezTo>
                  <a:pt x="3313009" y="1252940"/>
                  <a:pt x="3306868" y="1246799"/>
                  <a:pt x="3306868" y="1239224"/>
                </a:cubicBezTo>
                <a:cubicBezTo>
                  <a:pt x="3306868" y="1231649"/>
                  <a:pt x="3313009" y="1225508"/>
                  <a:pt x="3320584" y="1225508"/>
                </a:cubicBezTo>
                <a:close/>
                <a:moveTo>
                  <a:pt x="8437609" y="1225178"/>
                </a:moveTo>
                <a:cubicBezTo>
                  <a:pt x="8445184" y="1225178"/>
                  <a:pt x="8451325" y="1231319"/>
                  <a:pt x="8451325" y="1238894"/>
                </a:cubicBezTo>
                <a:cubicBezTo>
                  <a:pt x="8451325" y="1246469"/>
                  <a:pt x="8445184" y="1252610"/>
                  <a:pt x="8437609" y="1252610"/>
                </a:cubicBezTo>
                <a:cubicBezTo>
                  <a:pt x="8430034" y="1252610"/>
                  <a:pt x="8423893" y="1246469"/>
                  <a:pt x="8423893" y="1238894"/>
                </a:cubicBezTo>
                <a:cubicBezTo>
                  <a:pt x="8423893" y="1231319"/>
                  <a:pt x="8430034" y="1225178"/>
                  <a:pt x="8437609" y="1225178"/>
                </a:cubicBezTo>
                <a:close/>
                <a:moveTo>
                  <a:pt x="8491560" y="1224844"/>
                </a:moveTo>
                <a:cubicBezTo>
                  <a:pt x="8499135" y="1224844"/>
                  <a:pt x="8505276" y="1230985"/>
                  <a:pt x="8505276" y="1238560"/>
                </a:cubicBezTo>
                <a:cubicBezTo>
                  <a:pt x="8505276" y="1246135"/>
                  <a:pt x="8499135" y="1252276"/>
                  <a:pt x="8491560" y="1252276"/>
                </a:cubicBezTo>
                <a:cubicBezTo>
                  <a:pt x="8483985" y="1252276"/>
                  <a:pt x="8477844" y="1246135"/>
                  <a:pt x="8477844" y="1238560"/>
                </a:cubicBezTo>
                <a:cubicBezTo>
                  <a:pt x="8477844" y="1230985"/>
                  <a:pt x="8483985" y="1224844"/>
                  <a:pt x="8491560" y="1224844"/>
                </a:cubicBezTo>
                <a:close/>
                <a:moveTo>
                  <a:pt x="2478301" y="1224844"/>
                </a:moveTo>
                <a:cubicBezTo>
                  <a:pt x="2485879" y="1224844"/>
                  <a:pt x="2492022" y="1230985"/>
                  <a:pt x="2492022" y="1238560"/>
                </a:cubicBezTo>
                <a:cubicBezTo>
                  <a:pt x="2492022" y="1246135"/>
                  <a:pt x="2485879" y="1252276"/>
                  <a:pt x="2478301" y="1252276"/>
                </a:cubicBezTo>
                <a:cubicBezTo>
                  <a:pt x="2470729" y="1252276"/>
                  <a:pt x="2464585" y="1246135"/>
                  <a:pt x="2464585" y="1238560"/>
                </a:cubicBezTo>
                <a:cubicBezTo>
                  <a:pt x="2464585" y="1230985"/>
                  <a:pt x="2470729" y="1224844"/>
                  <a:pt x="2478301" y="1224844"/>
                </a:cubicBezTo>
                <a:close/>
                <a:moveTo>
                  <a:pt x="1315222" y="1224844"/>
                </a:moveTo>
                <a:cubicBezTo>
                  <a:pt x="1322793" y="1224844"/>
                  <a:pt x="1328934" y="1230985"/>
                  <a:pt x="1328934" y="1238560"/>
                </a:cubicBezTo>
                <a:cubicBezTo>
                  <a:pt x="1328934" y="1246135"/>
                  <a:pt x="1322793" y="1252276"/>
                  <a:pt x="1315222" y="1252276"/>
                </a:cubicBezTo>
                <a:cubicBezTo>
                  <a:pt x="1307640" y="1252276"/>
                  <a:pt x="1301505" y="1246135"/>
                  <a:pt x="1301505" y="1238560"/>
                </a:cubicBezTo>
                <a:cubicBezTo>
                  <a:pt x="1301505" y="1230985"/>
                  <a:pt x="1307640" y="1224844"/>
                  <a:pt x="1315222" y="1224844"/>
                </a:cubicBezTo>
                <a:close/>
                <a:moveTo>
                  <a:pt x="8545508" y="1224184"/>
                </a:moveTo>
                <a:cubicBezTo>
                  <a:pt x="8553083" y="1224184"/>
                  <a:pt x="8559224" y="1230325"/>
                  <a:pt x="8559224" y="1237900"/>
                </a:cubicBezTo>
                <a:cubicBezTo>
                  <a:pt x="8559224" y="1245475"/>
                  <a:pt x="8553083" y="1251616"/>
                  <a:pt x="8545508" y="1251616"/>
                </a:cubicBezTo>
                <a:cubicBezTo>
                  <a:pt x="8537933" y="1251616"/>
                  <a:pt x="8531792" y="1245475"/>
                  <a:pt x="8531792" y="1237900"/>
                </a:cubicBezTo>
                <a:cubicBezTo>
                  <a:pt x="8531792" y="1230325"/>
                  <a:pt x="8537933" y="1224184"/>
                  <a:pt x="8545508" y="1224184"/>
                </a:cubicBezTo>
                <a:close/>
                <a:moveTo>
                  <a:pt x="6285860" y="1223850"/>
                </a:moveTo>
                <a:cubicBezTo>
                  <a:pt x="6293435" y="1223850"/>
                  <a:pt x="6299576" y="1229991"/>
                  <a:pt x="6299576" y="1237566"/>
                </a:cubicBezTo>
                <a:cubicBezTo>
                  <a:pt x="6299576" y="1245141"/>
                  <a:pt x="6293435" y="1251282"/>
                  <a:pt x="6285860" y="1251282"/>
                </a:cubicBezTo>
                <a:cubicBezTo>
                  <a:pt x="6278285" y="1251282"/>
                  <a:pt x="6272144" y="1245141"/>
                  <a:pt x="6272144" y="1237566"/>
                </a:cubicBezTo>
                <a:cubicBezTo>
                  <a:pt x="6272144" y="1229991"/>
                  <a:pt x="6278285" y="1223850"/>
                  <a:pt x="6285860" y="1223850"/>
                </a:cubicBezTo>
                <a:close/>
                <a:moveTo>
                  <a:pt x="8599129" y="1223520"/>
                </a:moveTo>
                <a:cubicBezTo>
                  <a:pt x="8606704" y="1223520"/>
                  <a:pt x="8612845" y="1229661"/>
                  <a:pt x="8612845" y="1237236"/>
                </a:cubicBezTo>
                <a:cubicBezTo>
                  <a:pt x="8612845" y="1244811"/>
                  <a:pt x="8606704" y="1250952"/>
                  <a:pt x="8599129" y="1250952"/>
                </a:cubicBezTo>
                <a:cubicBezTo>
                  <a:pt x="8591554" y="1250952"/>
                  <a:pt x="8585413" y="1244811"/>
                  <a:pt x="8585413" y="1237236"/>
                </a:cubicBezTo>
                <a:cubicBezTo>
                  <a:pt x="8585413" y="1229661"/>
                  <a:pt x="8591554" y="1223520"/>
                  <a:pt x="8599129" y="1223520"/>
                </a:cubicBezTo>
                <a:close/>
                <a:moveTo>
                  <a:pt x="1207648" y="1223520"/>
                </a:moveTo>
                <a:cubicBezTo>
                  <a:pt x="1215226" y="1223520"/>
                  <a:pt x="1221367" y="1229661"/>
                  <a:pt x="1221367" y="1237236"/>
                </a:cubicBezTo>
                <a:cubicBezTo>
                  <a:pt x="1221367" y="1244811"/>
                  <a:pt x="1215226" y="1250952"/>
                  <a:pt x="1207648" y="1250952"/>
                </a:cubicBezTo>
                <a:cubicBezTo>
                  <a:pt x="1200075" y="1250952"/>
                  <a:pt x="1193931" y="1244811"/>
                  <a:pt x="1193931" y="1237236"/>
                </a:cubicBezTo>
                <a:cubicBezTo>
                  <a:pt x="1193931" y="1229661"/>
                  <a:pt x="1200075" y="1223520"/>
                  <a:pt x="1207648" y="1223520"/>
                </a:cubicBezTo>
                <a:close/>
                <a:moveTo>
                  <a:pt x="8653077" y="1223190"/>
                </a:moveTo>
                <a:cubicBezTo>
                  <a:pt x="8660652" y="1223190"/>
                  <a:pt x="8666793" y="1229331"/>
                  <a:pt x="8666793" y="1236906"/>
                </a:cubicBezTo>
                <a:cubicBezTo>
                  <a:pt x="8666793" y="1244481"/>
                  <a:pt x="8660652" y="1250622"/>
                  <a:pt x="8653077" y="1250622"/>
                </a:cubicBezTo>
                <a:cubicBezTo>
                  <a:pt x="8645502" y="1250622"/>
                  <a:pt x="8639361" y="1244481"/>
                  <a:pt x="8639361" y="1236906"/>
                </a:cubicBezTo>
                <a:cubicBezTo>
                  <a:pt x="8639361" y="1229331"/>
                  <a:pt x="8645502" y="1223190"/>
                  <a:pt x="8653077" y="1223190"/>
                </a:cubicBezTo>
                <a:close/>
                <a:moveTo>
                  <a:pt x="8706698" y="1222530"/>
                </a:moveTo>
                <a:cubicBezTo>
                  <a:pt x="8714273" y="1222530"/>
                  <a:pt x="8720414" y="1228671"/>
                  <a:pt x="8720414" y="1236246"/>
                </a:cubicBezTo>
                <a:cubicBezTo>
                  <a:pt x="8720414" y="1243821"/>
                  <a:pt x="8714273" y="1249962"/>
                  <a:pt x="8706698" y="1249962"/>
                </a:cubicBezTo>
                <a:cubicBezTo>
                  <a:pt x="8699123" y="1249962"/>
                  <a:pt x="8692982" y="1243821"/>
                  <a:pt x="8692982" y="1236246"/>
                </a:cubicBezTo>
                <a:cubicBezTo>
                  <a:pt x="8692982" y="1228671"/>
                  <a:pt x="8699123" y="1222530"/>
                  <a:pt x="8706698" y="1222530"/>
                </a:cubicBezTo>
                <a:close/>
                <a:moveTo>
                  <a:pt x="1100083" y="1222530"/>
                </a:moveTo>
                <a:cubicBezTo>
                  <a:pt x="1107657" y="1222530"/>
                  <a:pt x="1113799" y="1228671"/>
                  <a:pt x="1113799" y="1236246"/>
                </a:cubicBezTo>
                <a:cubicBezTo>
                  <a:pt x="1113799" y="1243821"/>
                  <a:pt x="1107657" y="1249962"/>
                  <a:pt x="1100083" y="1249962"/>
                </a:cubicBezTo>
                <a:cubicBezTo>
                  <a:pt x="1092507" y="1249962"/>
                  <a:pt x="1086367" y="1243821"/>
                  <a:pt x="1086367" y="1236246"/>
                </a:cubicBezTo>
                <a:cubicBezTo>
                  <a:pt x="1086367" y="1228671"/>
                  <a:pt x="1092507" y="1222530"/>
                  <a:pt x="1100083" y="1222530"/>
                </a:cubicBezTo>
                <a:close/>
                <a:moveTo>
                  <a:pt x="6857816" y="1222526"/>
                </a:moveTo>
                <a:cubicBezTo>
                  <a:pt x="6865391" y="1222526"/>
                  <a:pt x="6871532" y="1228667"/>
                  <a:pt x="6871532" y="1236242"/>
                </a:cubicBezTo>
                <a:cubicBezTo>
                  <a:pt x="6871532" y="1243817"/>
                  <a:pt x="6865391" y="1249958"/>
                  <a:pt x="6857816" y="1249958"/>
                </a:cubicBezTo>
                <a:cubicBezTo>
                  <a:pt x="6850241" y="1249958"/>
                  <a:pt x="6844100" y="1243817"/>
                  <a:pt x="6844100" y="1236242"/>
                </a:cubicBezTo>
                <a:cubicBezTo>
                  <a:pt x="6844100" y="1228667"/>
                  <a:pt x="6850241" y="1222526"/>
                  <a:pt x="6857816" y="1222526"/>
                </a:cubicBezTo>
                <a:close/>
                <a:moveTo>
                  <a:pt x="5041041" y="1222526"/>
                </a:moveTo>
                <a:cubicBezTo>
                  <a:pt x="5048616" y="1222526"/>
                  <a:pt x="5054757" y="1228667"/>
                  <a:pt x="5054757" y="1236242"/>
                </a:cubicBezTo>
                <a:cubicBezTo>
                  <a:pt x="5054757" y="1243817"/>
                  <a:pt x="5048616" y="1249958"/>
                  <a:pt x="5041041" y="1249958"/>
                </a:cubicBezTo>
                <a:cubicBezTo>
                  <a:pt x="5033466" y="1249958"/>
                  <a:pt x="5027325" y="1243817"/>
                  <a:pt x="5027325" y="1236242"/>
                </a:cubicBezTo>
                <a:cubicBezTo>
                  <a:pt x="5027325" y="1228667"/>
                  <a:pt x="5033466" y="1222526"/>
                  <a:pt x="5041041" y="1222526"/>
                </a:cubicBezTo>
                <a:close/>
                <a:moveTo>
                  <a:pt x="4765662" y="1222526"/>
                </a:moveTo>
                <a:cubicBezTo>
                  <a:pt x="4773237" y="1222526"/>
                  <a:pt x="4779378" y="1228667"/>
                  <a:pt x="4779378" y="1236242"/>
                </a:cubicBezTo>
                <a:cubicBezTo>
                  <a:pt x="4779378" y="1243817"/>
                  <a:pt x="4773237" y="1249958"/>
                  <a:pt x="4765662" y="1249958"/>
                </a:cubicBezTo>
                <a:cubicBezTo>
                  <a:pt x="4758087" y="1249958"/>
                  <a:pt x="4751946" y="1243817"/>
                  <a:pt x="4751946" y="1236242"/>
                </a:cubicBezTo>
                <a:cubicBezTo>
                  <a:pt x="4751946" y="1228667"/>
                  <a:pt x="4758087" y="1222526"/>
                  <a:pt x="4765662" y="1222526"/>
                </a:cubicBezTo>
                <a:close/>
                <a:moveTo>
                  <a:pt x="8760320" y="1221866"/>
                </a:moveTo>
                <a:cubicBezTo>
                  <a:pt x="8767895" y="1221866"/>
                  <a:pt x="8774036" y="1228007"/>
                  <a:pt x="8774036" y="1235582"/>
                </a:cubicBezTo>
                <a:cubicBezTo>
                  <a:pt x="8774036" y="1243157"/>
                  <a:pt x="8767895" y="1249298"/>
                  <a:pt x="8760320" y="1249298"/>
                </a:cubicBezTo>
                <a:cubicBezTo>
                  <a:pt x="8752745" y="1249298"/>
                  <a:pt x="8746604" y="1243157"/>
                  <a:pt x="8746604" y="1235582"/>
                </a:cubicBezTo>
                <a:cubicBezTo>
                  <a:pt x="8746604" y="1228007"/>
                  <a:pt x="8752745" y="1221866"/>
                  <a:pt x="8760320" y="1221866"/>
                </a:cubicBezTo>
                <a:close/>
                <a:moveTo>
                  <a:pt x="5995271" y="1221866"/>
                </a:moveTo>
                <a:cubicBezTo>
                  <a:pt x="6002846" y="1221866"/>
                  <a:pt x="6008987" y="1228007"/>
                  <a:pt x="6008987" y="1235582"/>
                </a:cubicBezTo>
                <a:cubicBezTo>
                  <a:pt x="6008987" y="1243157"/>
                  <a:pt x="6002846" y="1249298"/>
                  <a:pt x="5995271" y="1249298"/>
                </a:cubicBezTo>
                <a:cubicBezTo>
                  <a:pt x="5987696" y="1249298"/>
                  <a:pt x="5981555" y="1243157"/>
                  <a:pt x="5981555" y="1235582"/>
                </a:cubicBezTo>
                <a:cubicBezTo>
                  <a:pt x="5981555" y="1228007"/>
                  <a:pt x="5987696" y="1221866"/>
                  <a:pt x="5995271" y="1221866"/>
                </a:cubicBezTo>
                <a:close/>
                <a:moveTo>
                  <a:pt x="8813924" y="1221536"/>
                </a:moveTo>
                <a:cubicBezTo>
                  <a:pt x="8821499" y="1221536"/>
                  <a:pt x="8827640" y="1227677"/>
                  <a:pt x="8827640" y="1235252"/>
                </a:cubicBezTo>
                <a:cubicBezTo>
                  <a:pt x="8827640" y="1242827"/>
                  <a:pt x="8821499" y="1248968"/>
                  <a:pt x="8813924" y="1248968"/>
                </a:cubicBezTo>
                <a:cubicBezTo>
                  <a:pt x="8806349" y="1248968"/>
                  <a:pt x="8800208" y="1242827"/>
                  <a:pt x="8800208" y="1235252"/>
                </a:cubicBezTo>
                <a:cubicBezTo>
                  <a:pt x="8800208" y="1227677"/>
                  <a:pt x="8806349" y="1221536"/>
                  <a:pt x="8813924" y="1221536"/>
                </a:cubicBezTo>
                <a:close/>
                <a:moveTo>
                  <a:pt x="993173" y="1221536"/>
                </a:moveTo>
                <a:cubicBezTo>
                  <a:pt x="1000750" y="1221536"/>
                  <a:pt x="1006889" y="1227677"/>
                  <a:pt x="1006889" y="1235252"/>
                </a:cubicBezTo>
                <a:cubicBezTo>
                  <a:pt x="1006889" y="1242827"/>
                  <a:pt x="1000750" y="1248968"/>
                  <a:pt x="993173" y="1248968"/>
                </a:cubicBezTo>
                <a:cubicBezTo>
                  <a:pt x="985601" y="1248968"/>
                  <a:pt x="979453" y="1242827"/>
                  <a:pt x="979453" y="1235252"/>
                </a:cubicBezTo>
                <a:cubicBezTo>
                  <a:pt x="979453" y="1227677"/>
                  <a:pt x="985601" y="1221536"/>
                  <a:pt x="993173" y="1221536"/>
                </a:cubicBezTo>
                <a:close/>
                <a:moveTo>
                  <a:pt x="8867225" y="1221206"/>
                </a:moveTo>
                <a:cubicBezTo>
                  <a:pt x="8874800" y="1221206"/>
                  <a:pt x="8880941" y="1227347"/>
                  <a:pt x="8880941" y="1234922"/>
                </a:cubicBezTo>
                <a:cubicBezTo>
                  <a:pt x="8880941" y="1242497"/>
                  <a:pt x="8874800" y="1248638"/>
                  <a:pt x="8867225" y="1248638"/>
                </a:cubicBezTo>
                <a:cubicBezTo>
                  <a:pt x="8859650" y="1248638"/>
                  <a:pt x="8853509" y="1242497"/>
                  <a:pt x="8853509" y="1234922"/>
                </a:cubicBezTo>
                <a:cubicBezTo>
                  <a:pt x="8853509" y="1227347"/>
                  <a:pt x="8859650" y="1221206"/>
                  <a:pt x="8867225" y="1221206"/>
                </a:cubicBezTo>
                <a:close/>
                <a:moveTo>
                  <a:pt x="8920846" y="1220542"/>
                </a:moveTo>
                <a:cubicBezTo>
                  <a:pt x="8928421" y="1220542"/>
                  <a:pt x="8934562" y="1226683"/>
                  <a:pt x="8934562" y="1234258"/>
                </a:cubicBezTo>
                <a:cubicBezTo>
                  <a:pt x="8934562" y="1241833"/>
                  <a:pt x="8928421" y="1247974"/>
                  <a:pt x="8920846" y="1247974"/>
                </a:cubicBezTo>
                <a:cubicBezTo>
                  <a:pt x="8913271" y="1247974"/>
                  <a:pt x="8907130" y="1241833"/>
                  <a:pt x="8907130" y="1234258"/>
                </a:cubicBezTo>
                <a:cubicBezTo>
                  <a:pt x="8907130" y="1226683"/>
                  <a:pt x="8913271" y="1220542"/>
                  <a:pt x="8920846" y="1220542"/>
                </a:cubicBezTo>
                <a:close/>
                <a:moveTo>
                  <a:pt x="886260" y="1220542"/>
                </a:moveTo>
                <a:cubicBezTo>
                  <a:pt x="893833" y="1220542"/>
                  <a:pt x="899974" y="1226683"/>
                  <a:pt x="899974" y="1234258"/>
                </a:cubicBezTo>
                <a:cubicBezTo>
                  <a:pt x="899974" y="1241833"/>
                  <a:pt x="893833" y="1247974"/>
                  <a:pt x="886260" y="1247974"/>
                </a:cubicBezTo>
                <a:cubicBezTo>
                  <a:pt x="878676" y="1247974"/>
                  <a:pt x="872536" y="1241833"/>
                  <a:pt x="872536" y="1234258"/>
                </a:cubicBezTo>
                <a:cubicBezTo>
                  <a:pt x="872536" y="1226683"/>
                  <a:pt x="878676" y="1220542"/>
                  <a:pt x="886260" y="1220542"/>
                </a:cubicBezTo>
                <a:close/>
                <a:moveTo>
                  <a:pt x="8974134" y="1220212"/>
                </a:moveTo>
                <a:cubicBezTo>
                  <a:pt x="8981709" y="1220212"/>
                  <a:pt x="8987850" y="1226353"/>
                  <a:pt x="8987850" y="1233928"/>
                </a:cubicBezTo>
                <a:cubicBezTo>
                  <a:pt x="8987850" y="1241503"/>
                  <a:pt x="8981709" y="1247644"/>
                  <a:pt x="8974134" y="1247644"/>
                </a:cubicBezTo>
                <a:cubicBezTo>
                  <a:pt x="8966559" y="1247644"/>
                  <a:pt x="8960418" y="1241503"/>
                  <a:pt x="8960418" y="1233928"/>
                </a:cubicBezTo>
                <a:cubicBezTo>
                  <a:pt x="8960418" y="1226353"/>
                  <a:pt x="8966559" y="1220212"/>
                  <a:pt x="8974134" y="1220212"/>
                </a:cubicBezTo>
                <a:close/>
                <a:moveTo>
                  <a:pt x="9027422" y="1219882"/>
                </a:moveTo>
                <a:cubicBezTo>
                  <a:pt x="9034997" y="1219882"/>
                  <a:pt x="9041138" y="1226023"/>
                  <a:pt x="9041138" y="1233598"/>
                </a:cubicBezTo>
                <a:cubicBezTo>
                  <a:pt x="9041138" y="1241173"/>
                  <a:pt x="9034997" y="1247314"/>
                  <a:pt x="9027422" y="1247314"/>
                </a:cubicBezTo>
                <a:cubicBezTo>
                  <a:pt x="9019847" y="1247314"/>
                  <a:pt x="9013706" y="1241173"/>
                  <a:pt x="9013706" y="1233598"/>
                </a:cubicBezTo>
                <a:cubicBezTo>
                  <a:pt x="9013706" y="1226023"/>
                  <a:pt x="9019847" y="1219882"/>
                  <a:pt x="9027422" y="1219882"/>
                </a:cubicBezTo>
                <a:close/>
                <a:moveTo>
                  <a:pt x="6916069" y="1219882"/>
                </a:moveTo>
                <a:cubicBezTo>
                  <a:pt x="6923644" y="1219882"/>
                  <a:pt x="6929785" y="1226023"/>
                  <a:pt x="6929785" y="1233598"/>
                </a:cubicBezTo>
                <a:cubicBezTo>
                  <a:pt x="6929785" y="1241173"/>
                  <a:pt x="6923644" y="1247314"/>
                  <a:pt x="6916069" y="1247314"/>
                </a:cubicBezTo>
                <a:cubicBezTo>
                  <a:pt x="6908494" y="1247314"/>
                  <a:pt x="6902353" y="1241173"/>
                  <a:pt x="6902353" y="1233598"/>
                </a:cubicBezTo>
                <a:cubicBezTo>
                  <a:pt x="6902353" y="1226023"/>
                  <a:pt x="6908494" y="1219882"/>
                  <a:pt x="6916069" y="1219882"/>
                </a:cubicBezTo>
                <a:close/>
                <a:moveTo>
                  <a:pt x="779335" y="1219882"/>
                </a:moveTo>
                <a:cubicBezTo>
                  <a:pt x="786910" y="1219882"/>
                  <a:pt x="793050" y="1226023"/>
                  <a:pt x="793050" y="1233598"/>
                </a:cubicBezTo>
                <a:cubicBezTo>
                  <a:pt x="793050" y="1241173"/>
                  <a:pt x="786910" y="1247314"/>
                  <a:pt x="779335" y="1247314"/>
                </a:cubicBezTo>
                <a:cubicBezTo>
                  <a:pt x="771761" y="1247314"/>
                  <a:pt x="765619" y="1241173"/>
                  <a:pt x="765619" y="1233598"/>
                </a:cubicBezTo>
                <a:cubicBezTo>
                  <a:pt x="765619" y="1226023"/>
                  <a:pt x="771761" y="1219882"/>
                  <a:pt x="779335" y="1219882"/>
                </a:cubicBezTo>
                <a:close/>
                <a:moveTo>
                  <a:pt x="9080713" y="1219548"/>
                </a:moveTo>
                <a:cubicBezTo>
                  <a:pt x="9088288" y="1219548"/>
                  <a:pt x="9094429" y="1225689"/>
                  <a:pt x="9094429" y="1233264"/>
                </a:cubicBezTo>
                <a:cubicBezTo>
                  <a:pt x="9094429" y="1240839"/>
                  <a:pt x="9088288" y="1246980"/>
                  <a:pt x="9080713" y="1246980"/>
                </a:cubicBezTo>
                <a:cubicBezTo>
                  <a:pt x="9073138" y="1246980"/>
                  <a:pt x="9066997" y="1240839"/>
                  <a:pt x="9066997" y="1233264"/>
                </a:cubicBezTo>
                <a:cubicBezTo>
                  <a:pt x="9066997" y="1225689"/>
                  <a:pt x="9073138" y="1219548"/>
                  <a:pt x="9080713" y="1219548"/>
                </a:cubicBezTo>
                <a:close/>
                <a:moveTo>
                  <a:pt x="9134001" y="1218888"/>
                </a:moveTo>
                <a:cubicBezTo>
                  <a:pt x="9141576" y="1218888"/>
                  <a:pt x="9147717" y="1225029"/>
                  <a:pt x="9147717" y="1232604"/>
                </a:cubicBezTo>
                <a:cubicBezTo>
                  <a:pt x="9147717" y="1240179"/>
                  <a:pt x="9141576" y="1246320"/>
                  <a:pt x="9134001" y="1246320"/>
                </a:cubicBezTo>
                <a:cubicBezTo>
                  <a:pt x="9126426" y="1246320"/>
                  <a:pt x="9120285" y="1240179"/>
                  <a:pt x="9120285" y="1232604"/>
                </a:cubicBezTo>
                <a:cubicBezTo>
                  <a:pt x="9120285" y="1225029"/>
                  <a:pt x="9126426" y="1218888"/>
                  <a:pt x="9134001" y="1218888"/>
                </a:cubicBezTo>
                <a:close/>
                <a:moveTo>
                  <a:pt x="673085" y="1218888"/>
                </a:moveTo>
                <a:cubicBezTo>
                  <a:pt x="680659" y="1218888"/>
                  <a:pt x="686801" y="1225029"/>
                  <a:pt x="686801" y="1232604"/>
                </a:cubicBezTo>
                <a:cubicBezTo>
                  <a:pt x="686801" y="1240179"/>
                  <a:pt x="680659" y="1246320"/>
                  <a:pt x="673085" y="1246320"/>
                </a:cubicBezTo>
                <a:cubicBezTo>
                  <a:pt x="665509" y="1246320"/>
                  <a:pt x="659370" y="1240179"/>
                  <a:pt x="659370" y="1232604"/>
                </a:cubicBezTo>
                <a:cubicBezTo>
                  <a:pt x="659370" y="1225029"/>
                  <a:pt x="665509" y="1218888"/>
                  <a:pt x="673085" y="1218888"/>
                </a:cubicBezTo>
                <a:close/>
                <a:moveTo>
                  <a:pt x="9186958" y="1218555"/>
                </a:moveTo>
                <a:cubicBezTo>
                  <a:pt x="9194533" y="1218555"/>
                  <a:pt x="9200674" y="1224696"/>
                  <a:pt x="9200674" y="1232271"/>
                </a:cubicBezTo>
                <a:cubicBezTo>
                  <a:pt x="9200674" y="1239846"/>
                  <a:pt x="9194533" y="1245987"/>
                  <a:pt x="9186958" y="1245987"/>
                </a:cubicBezTo>
                <a:cubicBezTo>
                  <a:pt x="9179383" y="1245987"/>
                  <a:pt x="9173242" y="1239846"/>
                  <a:pt x="9173242" y="1232271"/>
                </a:cubicBezTo>
                <a:cubicBezTo>
                  <a:pt x="9173242" y="1224696"/>
                  <a:pt x="9179383" y="1218555"/>
                  <a:pt x="9186958" y="1218555"/>
                </a:cubicBezTo>
                <a:close/>
                <a:moveTo>
                  <a:pt x="9240246" y="1218224"/>
                </a:moveTo>
                <a:cubicBezTo>
                  <a:pt x="9247821" y="1218224"/>
                  <a:pt x="9253962" y="1224365"/>
                  <a:pt x="9253962" y="1231940"/>
                </a:cubicBezTo>
                <a:cubicBezTo>
                  <a:pt x="9253962" y="1239515"/>
                  <a:pt x="9247821" y="1245656"/>
                  <a:pt x="9240246" y="1245656"/>
                </a:cubicBezTo>
                <a:cubicBezTo>
                  <a:pt x="9232671" y="1245656"/>
                  <a:pt x="9226530" y="1239515"/>
                  <a:pt x="9226530" y="1231940"/>
                </a:cubicBezTo>
                <a:cubicBezTo>
                  <a:pt x="9226530" y="1224365"/>
                  <a:pt x="9232671" y="1218224"/>
                  <a:pt x="9240246" y="1218224"/>
                </a:cubicBezTo>
                <a:close/>
                <a:moveTo>
                  <a:pt x="4995367" y="1218224"/>
                </a:moveTo>
                <a:cubicBezTo>
                  <a:pt x="5002942" y="1218224"/>
                  <a:pt x="5009083" y="1224365"/>
                  <a:pt x="5009083" y="1231940"/>
                </a:cubicBezTo>
                <a:cubicBezTo>
                  <a:pt x="5009083" y="1239515"/>
                  <a:pt x="5002942" y="1245656"/>
                  <a:pt x="4995367" y="1245656"/>
                </a:cubicBezTo>
                <a:cubicBezTo>
                  <a:pt x="4987792" y="1245656"/>
                  <a:pt x="4981651" y="1239515"/>
                  <a:pt x="4981651" y="1231940"/>
                </a:cubicBezTo>
                <a:cubicBezTo>
                  <a:pt x="4981651" y="1224365"/>
                  <a:pt x="4987792" y="1218224"/>
                  <a:pt x="4995367" y="1218224"/>
                </a:cubicBezTo>
                <a:close/>
                <a:moveTo>
                  <a:pt x="4811670" y="1218224"/>
                </a:moveTo>
                <a:cubicBezTo>
                  <a:pt x="4819245" y="1218224"/>
                  <a:pt x="4825386" y="1224365"/>
                  <a:pt x="4825386" y="1231940"/>
                </a:cubicBezTo>
                <a:cubicBezTo>
                  <a:pt x="4825386" y="1239515"/>
                  <a:pt x="4819245" y="1245656"/>
                  <a:pt x="4811670" y="1245656"/>
                </a:cubicBezTo>
                <a:cubicBezTo>
                  <a:pt x="4804095" y="1245656"/>
                  <a:pt x="4797954" y="1239515"/>
                  <a:pt x="4797954" y="1231940"/>
                </a:cubicBezTo>
                <a:cubicBezTo>
                  <a:pt x="4797954" y="1224365"/>
                  <a:pt x="4804095" y="1218224"/>
                  <a:pt x="4811670" y="1218224"/>
                </a:cubicBezTo>
                <a:close/>
                <a:moveTo>
                  <a:pt x="566503" y="1218224"/>
                </a:moveTo>
                <a:cubicBezTo>
                  <a:pt x="574078" y="1218224"/>
                  <a:pt x="580218" y="1224365"/>
                  <a:pt x="580218" y="1231940"/>
                </a:cubicBezTo>
                <a:cubicBezTo>
                  <a:pt x="580218" y="1239515"/>
                  <a:pt x="574078" y="1245656"/>
                  <a:pt x="566503" y="1245656"/>
                </a:cubicBezTo>
                <a:cubicBezTo>
                  <a:pt x="558926" y="1245656"/>
                  <a:pt x="552787" y="1239515"/>
                  <a:pt x="552787" y="1231940"/>
                </a:cubicBezTo>
                <a:cubicBezTo>
                  <a:pt x="552787" y="1224365"/>
                  <a:pt x="558926" y="1218224"/>
                  <a:pt x="566503" y="1218224"/>
                </a:cubicBezTo>
                <a:close/>
                <a:moveTo>
                  <a:pt x="9293203" y="1217894"/>
                </a:moveTo>
                <a:cubicBezTo>
                  <a:pt x="9300778" y="1217894"/>
                  <a:pt x="9306919" y="1224035"/>
                  <a:pt x="9306919" y="1231610"/>
                </a:cubicBezTo>
                <a:cubicBezTo>
                  <a:pt x="9306919" y="1239185"/>
                  <a:pt x="9300778" y="1245326"/>
                  <a:pt x="9293203" y="1245326"/>
                </a:cubicBezTo>
                <a:cubicBezTo>
                  <a:pt x="9285628" y="1245326"/>
                  <a:pt x="9279487" y="1239185"/>
                  <a:pt x="9279487" y="1231610"/>
                </a:cubicBezTo>
                <a:cubicBezTo>
                  <a:pt x="9279487" y="1224035"/>
                  <a:pt x="9285628" y="1217894"/>
                  <a:pt x="9293203" y="1217894"/>
                </a:cubicBezTo>
                <a:close/>
                <a:moveTo>
                  <a:pt x="6348433" y="1217894"/>
                </a:moveTo>
                <a:cubicBezTo>
                  <a:pt x="6356008" y="1217894"/>
                  <a:pt x="6362149" y="1224035"/>
                  <a:pt x="6362149" y="1231610"/>
                </a:cubicBezTo>
                <a:cubicBezTo>
                  <a:pt x="6362149" y="1239185"/>
                  <a:pt x="6356008" y="1245326"/>
                  <a:pt x="6348433" y="1245326"/>
                </a:cubicBezTo>
                <a:cubicBezTo>
                  <a:pt x="6340858" y="1245326"/>
                  <a:pt x="6334717" y="1239185"/>
                  <a:pt x="6334717" y="1231610"/>
                </a:cubicBezTo>
                <a:cubicBezTo>
                  <a:pt x="6334717" y="1224035"/>
                  <a:pt x="6340858" y="1217894"/>
                  <a:pt x="6348433" y="1217894"/>
                </a:cubicBezTo>
                <a:close/>
                <a:moveTo>
                  <a:pt x="9346491" y="1217564"/>
                </a:moveTo>
                <a:cubicBezTo>
                  <a:pt x="9354066" y="1217564"/>
                  <a:pt x="9360207" y="1223705"/>
                  <a:pt x="9360207" y="1231280"/>
                </a:cubicBezTo>
                <a:cubicBezTo>
                  <a:pt x="9360207" y="1238855"/>
                  <a:pt x="9354066" y="1244996"/>
                  <a:pt x="9346491" y="1244996"/>
                </a:cubicBezTo>
                <a:cubicBezTo>
                  <a:pt x="9338916" y="1244996"/>
                  <a:pt x="9332775" y="1238855"/>
                  <a:pt x="9332775" y="1231280"/>
                </a:cubicBezTo>
                <a:cubicBezTo>
                  <a:pt x="9332775" y="1223705"/>
                  <a:pt x="9338916" y="1217564"/>
                  <a:pt x="9346491" y="1217564"/>
                </a:cubicBezTo>
                <a:close/>
                <a:moveTo>
                  <a:pt x="5646745" y="1217564"/>
                </a:moveTo>
                <a:cubicBezTo>
                  <a:pt x="5654320" y="1217564"/>
                  <a:pt x="5660461" y="1223705"/>
                  <a:pt x="5660461" y="1231280"/>
                </a:cubicBezTo>
                <a:cubicBezTo>
                  <a:pt x="5660461" y="1238855"/>
                  <a:pt x="5654320" y="1244996"/>
                  <a:pt x="5646745" y="1244996"/>
                </a:cubicBezTo>
                <a:cubicBezTo>
                  <a:pt x="5639170" y="1244996"/>
                  <a:pt x="5633029" y="1238855"/>
                  <a:pt x="5633029" y="1231280"/>
                </a:cubicBezTo>
                <a:cubicBezTo>
                  <a:pt x="5633029" y="1223705"/>
                  <a:pt x="5639170" y="1217564"/>
                  <a:pt x="5646745" y="1217564"/>
                </a:cubicBezTo>
                <a:close/>
                <a:moveTo>
                  <a:pt x="460581" y="1217564"/>
                </a:moveTo>
                <a:cubicBezTo>
                  <a:pt x="468156" y="1217564"/>
                  <a:pt x="474297" y="1223705"/>
                  <a:pt x="474297" y="1231280"/>
                </a:cubicBezTo>
                <a:cubicBezTo>
                  <a:pt x="474297" y="1238855"/>
                  <a:pt x="468156" y="1244996"/>
                  <a:pt x="460581" y="1244996"/>
                </a:cubicBezTo>
                <a:cubicBezTo>
                  <a:pt x="453005" y="1244996"/>
                  <a:pt x="446864" y="1238855"/>
                  <a:pt x="446864" y="1231280"/>
                </a:cubicBezTo>
                <a:cubicBezTo>
                  <a:pt x="446864" y="1223705"/>
                  <a:pt x="453005" y="1217564"/>
                  <a:pt x="460581" y="1217564"/>
                </a:cubicBezTo>
                <a:close/>
                <a:moveTo>
                  <a:pt x="9399449" y="1217231"/>
                </a:moveTo>
                <a:cubicBezTo>
                  <a:pt x="9407024" y="1217231"/>
                  <a:pt x="9413165" y="1223372"/>
                  <a:pt x="9413165" y="1230947"/>
                </a:cubicBezTo>
                <a:cubicBezTo>
                  <a:pt x="9413165" y="1238522"/>
                  <a:pt x="9407024" y="1244663"/>
                  <a:pt x="9399449" y="1244663"/>
                </a:cubicBezTo>
                <a:cubicBezTo>
                  <a:pt x="9391874" y="1244663"/>
                  <a:pt x="9385733" y="1238522"/>
                  <a:pt x="9385733" y="1230947"/>
                </a:cubicBezTo>
                <a:cubicBezTo>
                  <a:pt x="9385733" y="1223372"/>
                  <a:pt x="9391874" y="1217231"/>
                  <a:pt x="9399449" y="1217231"/>
                </a:cubicBezTo>
                <a:close/>
                <a:moveTo>
                  <a:pt x="6974326" y="1217231"/>
                </a:moveTo>
                <a:cubicBezTo>
                  <a:pt x="6981901" y="1217231"/>
                  <a:pt x="6988042" y="1223372"/>
                  <a:pt x="6988042" y="1230947"/>
                </a:cubicBezTo>
                <a:cubicBezTo>
                  <a:pt x="6988042" y="1238522"/>
                  <a:pt x="6981901" y="1244663"/>
                  <a:pt x="6974326" y="1244663"/>
                </a:cubicBezTo>
                <a:cubicBezTo>
                  <a:pt x="6966751" y="1244663"/>
                  <a:pt x="6960610" y="1238522"/>
                  <a:pt x="6960610" y="1230947"/>
                </a:cubicBezTo>
                <a:cubicBezTo>
                  <a:pt x="6960610" y="1223372"/>
                  <a:pt x="6966751" y="1217231"/>
                  <a:pt x="6974326" y="1217231"/>
                </a:cubicBezTo>
                <a:close/>
                <a:moveTo>
                  <a:pt x="9452406" y="1216900"/>
                </a:moveTo>
                <a:cubicBezTo>
                  <a:pt x="9459981" y="1216900"/>
                  <a:pt x="9466122" y="1223041"/>
                  <a:pt x="9466122" y="1230616"/>
                </a:cubicBezTo>
                <a:cubicBezTo>
                  <a:pt x="9466122" y="1238191"/>
                  <a:pt x="9459981" y="1244332"/>
                  <a:pt x="9452406" y="1244332"/>
                </a:cubicBezTo>
                <a:cubicBezTo>
                  <a:pt x="9444831" y="1244332"/>
                  <a:pt x="9438690" y="1238191"/>
                  <a:pt x="9438690" y="1230616"/>
                </a:cubicBezTo>
                <a:cubicBezTo>
                  <a:pt x="9438690" y="1223041"/>
                  <a:pt x="9444831" y="1216900"/>
                  <a:pt x="9452406" y="1216900"/>
                </a:cubicBezTo>
                <a:close/>
                <a:moveTo>
                  <a:pt x="354639" y="1216900"/>
                </a:moveTo>
                <a:cubicBezTo>
                  <a:pt x="362213" y="1216900"/>
                  <a:pt x="368354" y="1223041"/>
                  <a:pt x="368354" y="1230616"/>
                </a:cubicBezTo>
                <a:cubicBezTo>
                  <a:pt x="368354" y="1238191"/>
                  <a:pt x="362213" y="1244332"/>
                  <a:pt x="354639" y="1244332"/>
                </a:cubicBezTo>
                <a:cubicBezTo>
                  <a:pt x="347065" y="1244332"/>
                  <a:pt x="340923" y="1238191"/>
                  <a:pt x="340923" y="1230616"/>
                </a:cubicBezTo>
                <a:cubicBezTo>
                  <a:pt x="340923" y="1223041"/>
                  <a:pt x="347065" y="1216900"/>
                  <a:pt x="354639" y="1216900"/>
                </a:cubicBezTo>
                <a:close/>
                <a:moveTo>
                  <a:pt x="248726" y="1216240"/>
                </a:moveTo>
                <a:cubicBezTo>
                  <a:pt x="256301" y="1216240"/>
                  <a:pt x="262442" y="1222381"/>
                  <a:pt x="262442" y="1229956"/>
                </a:cubicBezTo>
                <a:cubicBezTo>
                  <a:pt x="262442" y="1237531"/>
                  <a:pt x="256301" y="1243672"/>
                  <a:pt x="248726" y="1243672"/>
                </a:cubicBezTo>
                <a:cubicBezTo>
                  <a:pt x="241151" y="1243672"/>
                  <a:pt x="235010" y="1237531"/>
                  <a:pt x="235010" y="1229956"/>
                </a:cubicBezTo>
                <a:cubicBezTo>
                  <a:pt x="235010" y="1222381"/>
                  <a:pt x="241151" y="1216240"/>
                  <a:pt x="248726" y="1216240"/>
                </a:cubicBezTo>
                <a:close/>
                <a:moveTo>
                  <a:pt x="5418364" y="1215910"/>
                </a:moveTo>
                <a:cubicBezTo>
                  <a:pt x="5425939" y="1215910"/>
                  <a:pt x="5432080" y="1222051"/>
                  <a:pt x="5432080" y="1229626"/>
                </a:cubicBezTo>
                <a:cubicBezTo>
                  <a:pt x="5432080" y="1237201"/>
                  <a:pt x="5425939" y="1243342"/>
                  <a:pt x="5418364" y="1243342"/>
                </a:cubicBezTo>
                <a:cubicBezTo>
                  <a:pt x="5410789" y="1243342"/>
                  <a:pt x="5404648" y="1237201"/>
                  <a:pt x="5404648" y="1229626"/>
                </a:cubicBezTo>
                <a:cubicBezTo>
                  <a:pt x="5404648" y="1222051"/>
                  <a:pt x="5410789" y="1215910"/>
                  <a:pt x="5418364" y="1215910"/>
                </a:cubicBezTo>
                <a:close/>
                <a:moveTo>
                  <a:pt x="142809" y="1215910"/>
                </a:moveTo>
                <a:cubicBezTo>
                  <a:pt x="150385" y="1215910"/>
                  <a:pt x="156525" y="1222051"/>
                  <a:pt x="156525" y="1229626"/>
                </a:cubicBezTo>
                <a:cubicBezTo>
                  <a:pt x="156525" y="1237201"/>
                  <a:pt x="150385" y="1243342"/>
                  <a:pt x="142809" y="1243342"/>
                </a:cubicBezTo>
                <a:cubicBezTo>
                  <a:pt x="135234" y="1243342"/>
                  <a:pt x="129092" y="1237201"/>
                  <a:pt x="129092" y="1229626"/>
                </a:cubicBezTo>
                <a:cubicBezTo>
                  <a:pt x="129092" y="1222051"/>
                  <a:pt x="135234" y="1215910"/>
                  <a:pt x="142809" y="1215910"/>
                </a:cubicBezTo>
                <a:close/>
                <a:moveTo>
                  <a:pt x="4949360" y="1215577"/>
                </a:moveTo>
                <a:cubicBezTo>
                  <a:pt x="4956935" y="1215577"/>
                  <a:pt x="4963076" y="1221718"/>
                  <a:pt x="4963076" y="1229293"/>
                </a:cubicBezTo>
                <a:cubicBezTo>
                  <a:pt x="4963076" y="1236868"/>
                  <a:pt x="4956935" y="1243009"/>
                  <a:pt x="4949360" y="1243009"/>
                </a:cubicBezTo>
                <a:cubicBezTo>
                  <a:pt x="4941785" y="1243009"/>
                  <a:pt x="4935644" y="1236868"/>
                  <a:pt x="4935644" y="1229293"/>
                </a:cubicBezTo>
                <a:cubicBezTo>
                  <a:pt x="4935644" y="1221718"/>
                  <a:pt x="4941785" y="1215577"/>
                  <a:pt x="4949360" y="1215577"/>
                </a:cubicBezTo>
                <a:close/>
                <a:moveTo>
                  <a:pt x="4857344" y="1215577"/>
                </a:moveTo>
                <a:cubicBezTo>
                  <a:pt x="4864919" y="1215577"/>
                  <a:pt x="4871060" y="1221718"/>
                  <a:pt x="4871060" y="1229293"/>
                </a:cubicBezTo>
                <a:cubicBezTo>
                  <a:pt x="4871060" y="1236868"/>
                  <a:pt x="4864919" y="1243009"/>
                  <a:pt x="4857344" y="1243009"/>
                </a:cubicBezTo>
                <a:cubicBezTo>
                  <a:pt x="4849769" y="1243009"/>
                  <a:pt x="4843628" y="1236868"/>
                  <a:pt x="4843628" y="1229293"/>
                </a:cubicBezTo>
                <a:cubicBezTo>
                  <a:pt x="4843628" y="1221718"/>
                  <a:pt x="4849769" y="1215577"/>
                  <a:pt x="4857344" y="1215577"/>
                </a:cubicBezTo>
                <a:close/>
                <a:moveTo>
                  <a:pt x="37218" y="1215246"/>
                </a:moveTo>
                <a:cubicBezTo>
                  <a:pt x="44793" y="1215246"/>
                  <a:pt x="50934" y="1221387"/>
                  <a:pt x="50934" y="1228962"/>
                </a:cubicBezTo>
                <a:cubicBezTo>
                  <a:pt x="50934" y="1236537"/>
                  <a:pt x="44793" y="1242678"/>
                  <a:pt x="37218" y="1242678"/>
                </a:cubicBezTo>
                <a:cubicBezTo>
                  <a:pt x="29643" y="1242678"/>
                  <a:pt x="23502" y="1236537"/>
                  <a:pt x="23502" y="1228962"/>
                </a:cubicBezTo>
                <a:cubicBezTo>
                  <a:pt x="23502" y="1221387"/>
                  <a:pt x="29643" y="1215246"/>
                  <a:pt x="37218" y="1215246"/>
                </a:cubicBezTo>
                <a:close/>
                <a:moveTo>
                  <a:pt x="7032246" y="1214586"/>
                </a:moveTo>
                <a:cubicBezTo>
                  <a:pt x="7039821" y="1214586"/>
                  <a:pt x="7045962" y="1220727"/>
                  <a:pt x="7045962" y="1228302"/>
                </a:cubicBezTo>
                <a:cubicBezTo>
                  <a:pt x="7045962" y="1235877"/>
                  <a:pt x="7039821" y="1242018"/>
                  <a:pt x="7032246" y="1242018"/>
                </a:cubicBezTo>
                <a:cubicBezTo>
                  <a:pt x="7024671" y="1242018"/>
                  <a:pt x="7018530" y="1235877"/>
                  <a:pt x="7018530" y="1228302"/>
                </a:cubicBezTo>
                <a:cubicBezTo>
                  <a:pt x="7018530" y="1220727"/>
                  <a:pt x="7024671" y="1214586"/>
                  <a:pt x="7032246" y="1214586"/>
                </a:cubicBezTo>
                <a:close/>
                <a:moveTo>
                  <a:pt x="5824813" y="1214586"/>
                </a:moveTo>
                <a:cubicBezTo>
                  <a:pt x="5832388" y="1214586"/>
                  <a:pt x="5838529" y="1220727"/>
                  <a:pt x="5838529" y="1228302"/>
                </a:cubicBezTo>
                <a:cubicBezTo>
                  <a:pt x="5838529" y="1235877"/>
                  <a:pt x="5832388" y="1242018"/>
                  <a:pt x="5824813" y="1242018"/>
                </a:cubicBezTo>
                <a:cubicBezTo>
                  <a:pt x="5817238" y="1242018"/>
                  <a:pt x="5811097" y="1235877"/>
                  <a:pt x="5811097" y="1228302"/>
                </a:cubicBezTo>
                <a:cubicBezTo>
                  <a:pt x="5811097" y="1220727"/>
                  <a:pt x="5817238" y="1214586"/>
                  <a:pt x="5824813" y="1214586"/>
                </a:cubicBezTo>
                <a:close/>
                <a:moveTo>
                  <a:pt x="4903352" y="1214586"/>
                </a:moveTo>
                <a:cubicBezTo>
                  <a:pt x="4910927" y="1214586"/>
                  <a:pt x="4917068" y="1220727"/>
                  <a:pt x="4917068" y="1228302"/>
                </a:cubicBezTo>
                <a:cubicBezTo>
                  <a:pt x="4917068" y="1235877"/>
                  <a:pt x="4910927" y="1242018"/>
                  <a:pt x="4903352" y="1242018"/>
                </a:cubicBezTo>
                <a:cubicBezTo>
                  <a:pt x="4895777" y="1242018"/>
                  <a:pt x="4889636" y="1235877"/>
                  <a:pt x="4889636" y="1228302"/>
                </a:cubicBezTo>
                <a:cubicBezTo>
                  <a:pt x="4889636" y="1220727"/>
                  <a:pt x="4895777" y="1214586"/>
                  <a:pt x="4903352" y="1214586"/>
                </a:cubicBezTo>
                <a:close/>
                <a:moveTo>
                  <a:pt x="2774533" y="1214586"/>
                </a:moveTo>
                <a:cubicBezTo>
                  <a:pt x="2782113" y="1214586"/>
                  <a:pt x="2788251" y="1220727"/>
                  <a:pt x="2788251" y="1228302"/>
                </a:cubicBezTo>
                <a:cubicBezTo>
                  <a:pt x="2788251" y="1235877"/>
                  <a:pt x="2782113" y="1242018"/>
                  <a:pt x="2774533" y="1242018"/>
                </a:cubicBezTo>
                <a:cubicBezTo>
                  <a:pt x="2766965" y="1242018"/>
                  <a:pt x="2760822" y="1235877"/>
                  <a:pt x="2760822" y="1228302"/>
                </a:cubicBezTo>
                <a:cubicBezTo>
                  <a:pt x="2760822" y="1220727"/>
                  <a:pt x="2766965" y="1214586"/>
                  <a:pt x="2774533" y="1214586"/>
                </a:cubicBezTo>
                <a:close/>
                <a:moveTo>
                  <a:pt x="2031806" y="1213922"/>
                </a:moveTo>
                <a:cubicBezTo>
                  <a:pt x="2039378" y="1213922"/>
                  <a:pt x="2045519" y="1220063"/>
                  <a:pt x="2045519" y="1227638"/>
                </a:cubicBezTo>
                <a:cubicBezTo>
                  <a:pt x="2045519" y="1235213"/>
                  <a:pt x="2039378" y="1241354"/>
                  <a:pt x="2031806" y="1241354"/>
                </a:cubicBezTo>
                <a:cubicBezTo>
                  <a:pt x="2024231" y="1241354"/>
                  <a:pt x="2018084" y="1235213"/>
                  <a:pt x="2018084" y="1227638"/>
                </a:cubicBezTo>
                <a:cubicBezTo>
                  <a:pt x="2018084" y="1220063"/>
                  <a:pt x="2024231" y="1213922"/>
                  <a:pt x="2031806" y="1213922"/>
                </a:cubicBezTo>
                <a:close/>
                <a:moveTo>
                  <a:pt x="5534210" y="1213259"/>
                </a:moveTo>
                <a:cubicBezTo>
                  <a:pt x="5541785" y="1213259"/>
                  <a:pt x="5547926" y="1219400"/>
                  <a:pt x="5547926" y="1226975"/>
                </a:cubicBezTo>
                <a:cubicBezTo>
                  <a:pt x="5547926" y="1234550"/>
                  <a:pt x="5541785" y="1240691"/>
                  <a:pt x="5534210" y="1240691"/>
                </a:cubicBezTo>
                <a:cubicBezTo>
                  <a:pt x="5526635" y="1240691"/>
                  <a:pt x="5520494" y="1234550"/>
                  <a:pt x="5520494" y="1226975"/>
                </a:cubicBezTo>
                <a:cubicBezTo>
                  <a:pt x="5520494" y="1219400"/>
                  <a:pt x="5526635" y="1213259"/>
                  <a:pt x="5534210" y="1213259"/>
                </a:cubicBezTo>
                <a:close/>
                <a:moveTo>
                  <a:pt x="6061138" y="1212929"/>
                </a:moveTo>
                <a:cubicBezTo>
                  <a:pt x="6068713" y="1212929"/>
                  <a:pt x="6074854" y="1219070"/>
                  <a:pt x="6074854" y="1226645"/>
                </a:cubicBezTo>
                <a:cubicBezTo>
                  <a:pt x="6074854" y="1234220"/>
                  <a:pt x="6068713" y="1240361"/>
                  <a:pt x="6061138" y="1240361"/>
                </a:cubicBezTo>
                <a:cubicBezTo>
                  <a:pt x="6053563" y="1240361"/>
                  <a:pt x="6047422" y="1234220"/>
                  <a:pt x="6047422" y="1226645"/>
                </a:cubicBezTo>
                <a:cubicBezTo>
                  <a:pt x="6047422" y="1219070"/>
                  <a:pt x="6053563" y="1212929"/>
                  <a:pt x="6061138" y="1212929"/>
                </a:cubicBezTo>
                <a:close/>
                <a:moveTo>
                  <a:pt x="6410324" y="1212599"/>
                </a:moveTo>
                <a:cubicBezTo>
                  <a:pt x="6417899" y="1212599"/>
                  <a:pt x="6424040" y="1218740"/>
                  <a:pt x="6424040" y="1226315"/>
                </a:cubicBezTo>
                <a:cubicBezTo>
                  <a:pt x="6424040" y="1233890"/>
                  <a:pt x="6417899" y="1240031"/>
                  <a:pt x="6410324" y="1240031"/>
                </a:cubicBezTo>
                <a:cubicBezTo>
                  <a:pt x="6402749" y="1240031"/>
                  <a:pt x="6396608" y="1233890"/>
                  <a:pt x="6396608" y="1226315"/>
                </a:cubicBezTo>
                <a:cubicBezTo>
                  <a:pt x="6396608" y="1218740"/>
                  <a:pt x="6402749" y="1212599"/>
                  <a:pt x="6410324" y="1212599"/>
                </a:cubicBezTo>
                <a:close/>
                <a:moveTo>
                  <a:pt x="5255189" y="1212599"/>
                </a:moveTo>
                <a:cubicBezTo>
                  <a:pt x="5262764" y="1212599"/>
                  <a:pt x="5268905" y="1218740"/>
                  <a:pt x="5268905" y="1226315"/>
                </a:cubicBezTo>
                <a:cubicBezTo>
                  <a:pt x="5268905" y="1233890"/>
                  <a:pt x="5262764" y="1240031"/>
                  <a:pt x="5255189" y="1240031"/>
                </a:cubicBezTo>
                <a:cubicBezTo>
                  <a:pt x="5247614" y="1240031"/>
                  <a:pt x="5241473" y="1233890"/>
                  <a:pt x="5241473" y="1226315"/>
                </a:cubicBezTo>
                <a:cubicBezTo>
                  <a:pt x="5241473" y="1218740"/>
                  <a:pt x="5247614" y="1212599"/>
                  <a:pt x="5255189" y="1212599"/>
                </a:cubicBezTo>
                <a:close/>
                <a:moveTo>
                  <a:pt x="3396379" y="1212599"/>
                </a:moveTo>
                <a:cubicBezTo>
                  <a:pt x="3403954" y="1212599"/>
                  <a:pt x="3410095" y="1218740"/>
                  <a:pt x="3410095" y="1226315"/>
                </a:cubicBezTo>
                <a:cubicBezTo>
                  <a:pt x="3410095" y="1233890"/>
                  <a:pt x="3403954" y="1240031"/>
                  <a:pt x="3396379" y="1240031"/>
                </a:cubicBezTo>
                <a:cubicBezTo>
                  <a:pt x="3388804" y="1240031"/>
                  <a:pt x="3382663" y="1233890"/>
                  <a:pt x="3382663" y="1226315"/>
                </a:cubicBezTo>
                <a:cubicBezTo>
                  <a:pt x="3382663" y="1218740"/>
                  <a:pt x="3388804" y="1212599"/>
                  <a:pt x="3396379" y="1212599"/>
                </a:cubicBezTo>
                <a:close/>
                <a:moveTo>
                  <a:pt x="7089839" y="1212268"/>
                </a:moveTo>
                <a:cubicBezTo>
                  <a:pt x="7097414" y="1212268"/>
                  <a:pt x="7103555" y="1218409"/>
                  <a:pt x="7103555" y="1225984"/>
                </a:cubicBezTo>
                <a:cubicBezTo>
                  <a:pt x="7103555" y="1233559"/>
                  <a:pt x="7097414" y="1239700"/>
                  <a:pt x="7089839" y="1239700"/>
                </a:cubicBezTo>
                <a:cubicBezTo>
                  <a:pt x="7082264" y="1239700"/>
                  <a:pt x="7076123" y="1233559"/>
                  <a:pt x="7076123" y="1225984"/>
                </a:cubicBezTo>
                <a:cubicBezTo>
                  <a:pt x="7076123" y="1218409"/>
                  <a:pt x="7082264" y="1212268"/>
                  <a:pt x="7089839" y="1212268"/>
                </a:cubicBezTo>
                <a:close/>
                <a:moveTo>
                  <a:pt x="1921586" y="1211605"/>
                </a:moveTo>
                <a:cubicBezTo>
                  <a:pt x="1929162" y="1211605"/>
                  <a:pt x="1935302" y="1217746"/>
                  <a:pt x="1935302" y="1225321"/>
                </a:cubicBezTo>
                <a:cubicBezTo>
                  <a:pt x="1935302" y="1232896"/>
                  <a:pt x="1929162" y="1239037"/>
                  <a:pt x="1921586" y="1239037"/>
                </a:cubicBezTo>
                <a:cubicBezTo>
                  <a:pt x="1914008" y="1239037"/>
                  <a:pt x="1907871" y="1232896"/>
                  <a:pt x="1907871" y="1225321"/>
                </a:cubicBezTo>
                <a:cubicBezTo>
                  <a:pt x="1907871" y="1217746"/>
                  <a:pt x="1914008" y="1211605"/>
                  <a:pt x="1921586" y="1211605"/>
                </a:cubicBezTo>
                <a:close/>
                <a:moveTo>
                  <a:pt x="7147414" y="1210281"/>
                </a:moveTo>
                <a:cubicBezTo>
                  <a:pt x="7154989" y="1210281"/>
                  <a:pt x="7161130" y="1216422"/>
                  <a:pt x="7161130" y="1223997"/>
                </a:cubicBezTo>
                <a:cubicBezTo>
                  <a:pt x="7161130" y="1231572"/>
                  <a:pt x="7154989" y="1237713"/>
                  <a:pt x="7147414" y="1237713"/>
                </a:cubicBezTo>
                <a:cubicBezTo>
                  <a:pt x="7139839" y="1237713"/>
                  <a:pt x="7133698" y="1231572"/>
                  <a:pt x="7133698" y="1223997"/>
                </a:cubicBezTo>
                <a:cubicBezTo>
                  <a:pt x="7133698" y="1216422"/>
                  <a:pt x="7139839" y="1210281"/>
                  <a:pt x="7147414" y="1210281"/>
                </a:cubicBezTo>
                <a:close/>
                <a:moveTo>
                  <a:pt x="2659687" y="1210281"/>
                </a:moveTo>
                <a:cubicBezTo>
                  <a:pt x="2667261" y="1210281"/>
                  <a:pt x="2673401" y="1216422"/>
                  <a:pt x="2673401" y="1223997"/>
                </a:cubicBezTo>
                <a:cubicBezTo>
                  <a:pt x="2673401" y="1231572"/>
                  <a:pt x="2667261" y="1237713"/>
                  <a:pt x="2659687" y="1237713"/>
                </a:cubicBezTo>
                <a:cubicBezTo>
                  <a:pt x="2652109" y="1237713"/>
                  <a:pt x="2645972" y="1231572"/>
                  <a:pt x="2645972" y="1223997"/>
                </a:cubicBezTo>
                <a:cubicBezTo>
                  <a:pt x="2645972" y="1216422"/>
                  <a:pt x="2652109" y="1210281"/>
                  <a:pt x="2659687" y="1210281"/>
                </a:cubicBezTo>
                <a:close/>
                <a:moveTo>
                  <a:pt x="1812029" y="1209951"/>
                </a:moveTo>
                <a:cubicBezTo>
                  <a:pt x="1819605" y="1209951"/>
                  <a:pt x="1825741" y="1216092"/>
                  <a:pt x="1825741" y="1223667"/>
                </a:cubicBezTo>
                <a:cubicBezTo>
                  <a:pt x="1825741" y="1231242"/>
                  <a:pt x="1819605" y="1237383"/>
                  <a:pt x="1812029" y="1237383"/>
                </a:cubicBezTo>
                <a:cubicBezTo>
                  <a:pt x="1804453" y="1237383"/>
                  <a:pt x="1798309" y="1231242"/>
                  <a:pt x="1798309" y="1223667"/>
                </a:cubicBezTo>
                <a:cubicBezTo>
                  <a:pt x="1798309" y="1216092"/>
                  <a:pt x="1804453" y="1209951"/>
                  <a:pt x="1812029" y="1209951"/>
                </a:cubicBezTo>
                <a:close/>
                <a:moveTo>
                  <a:pt x="7204358" y="1208297"/>
                </a:moveTo>
                <a:cubicBezTo>
                  <a:pt x="7211933" y="1208297"/>
                  <a:pt x="7218074" y="1214438"/>
                  <a:pt x="7218074" y="1222013"/>
                </a:cubicBezTo>
                <a:cubicBezTo>
                  <a:pt x="7218074" y="1229588"/>
                  <a:pt x="7211933" y="1235729"/>
                  <a:pt x="7204358" y="1235729"/>
                </a:cubicBezTo>
                <a:cubicBezTo>
                  <a:pt x="7196783" y="1235729"/>
                  <a:pt x="7190642" y="1229588"/>
                  <a:pt x="7190642" y="1222013"/>
                </a:cubicBezTo>
                <a:cubicBezTo>
                  <a:pt x="7190642" y="1214438"/>
                  <a:pt x="7196783" y="1208297"/>
                  <a:pt x="7204358" y="1208297"/>
                </a:cubicBezTo>
                <a:close/>
                <a:moveTo>
                  <a:pt x="1702483" y="1207967"/>
                </a:moveTo>
                <a:cubicBezTo>
                  <a:pt x="1710048" y="1207967"/>
                  <a:pt x="1716194" y="1214108"/>
                  <a:pt x="1716194" y="1221683"/>
                </a:cubicBezTo>
                <a:cubicBezTo>
                  <a:pt x="1716194" y="1229258"/>
                  <a:pt x="1710048" y="1235399"/>
                  <a:pt x="1702483" y="1235399"/>
                </a:cubicBezTo>
                <a:cubicBezTo>
                  <a:pt x="1694898" y="1235399"/>
                  <a:pt x="1688758" y="1229258"/>
                  <a:pt x="1688758" y="1221683"/>
                </a:cubicBezTo>
                <a:cubicBezTo>
                  <a:pt x="1688758" y="1214108"/>
                  <a:pt x="1694898" y="1207967"/>
                  <a:pt x="1702483" y="1207967"/>
                </a:cubicBezTo>
                <a:close/>
                <a:moveTo>
                  <a:pt x="6472206" y="1207633"/>
                </a:moveTo>
                <a:cubicBezTo>
                  <a:pt x="6479781" y="1207633"/>
                  <a:pt x="6485922" y="1213774"/>
                  <a:pt x="6485922" y="1221349"/>
                </a:cubicBezTo>
                <a:cubicBezTo>
                  <a:pt x="6485922" y="1228924"/>
                  <a:pt x="6479781" y="1235065"/>
                  <a:pt x="6472206" y="1235065"/>
                </a:cubicBezTo>
                <a:cubicBezTo>
                  <a:pt x="6464631" y="1235065"/>
                  <a:pt x="6458490" y="1228924"/>
                  <a:pt x="6458490" y="1221349"/>
                </a:cubicBezTo>
                <a:cubicBezTo>
                  <a:pt x="6458490" y="1213774"/>
                  <a:pt x="6464631" y="1207633"/>
                  <a:pt x="6472206" y="1207633"/>
                </a:cubicBezTo>
                <a:close/>
                <a:moveTo>
                  <a:pt x="7261287" y="1206309"/>
                </a:moveTo>
                <a:cubicBezTo>
                  <a:pt x="7268862" y="1206309"/>
                  <a:pt x="7275003" y="1212450"/>
                  <a:pt x="7275003" y="1220025"/>
                </a:cubicBezTo>
                <a:cubicBezTo>
                  <a:pt x="7275003" y="1227600"/>
                  <a:pt x="7268862" y="1233741"/>
                  <a:pt x="7261287" y="1233741"/>
                </a:cubicBezTo>
                <a:cubicBezTo>
                  <a:pt x="7253712" y="1233741"/>
                  <a:pt x="7247571" y="1227600"/>
                  <a:pt x="7247571" y="1220025"/>
                </a:cubicBezTo>
                <a:cubicBezTo>
                  <a:pt x="7247571" y="1212450"/>
                  <a:pt x="7253712" y="1206309"/>
                  <a:pt x="7261287" y="1206309"/>
                </a:cubicBezTo>
                <a:close/>
                <a:moveTo>
                  <a:pt x="2545497" y="1206309"/>
                </a:moveTo>
                <a:cubicBezTo>
                  <a:pt x="2553073" y="1206309"/>
                  <a:pt x="2559211" y="1212450"/>
                  <a:pt x="2559211" y="1220025"/>
                </a:cubicBezTo>
                <a:cubicBezTo>
                  <a:pt x="2559211" y="1227600"/>
                  <a:pt x="2553073" y="1233741"/>
                  <a:pt x="2545497" y="1233741"/>
                </a:cubicBezTo>
                <a:cubicBezTo>
                  <a:pt x="2537920" y="1233741"/>
                  <a:pt x="2531776" y="1227600"/>
                  <a:pt x="2531776" y="1220025"/>
                </a:cubicBezTo>
                <a:cubicBezTo>
                  <a:pt x="2531776" y="1212450"/>
                  <a:pt x="2537920" y="1206309"/>
                  <a:pt x="2545497" y="1206309"/>
                </a:cubicBezTo>
                <a:close/>
                <a:moveTo>
                  <a:pt x="1593576" y="1206309"/>
                </a:moveTo>
                <a:cubicBezTo>
                  <a:pt x="1601151" y="1206309"/>
                  <a:pt x="1607294" y="1212450"/>
                  <a:pt x="1607294" y="1220025"/>
                </a:cubicBezTo>
                <a:cubicBezTo>
                  <a:pt x="1607294" y="1227600"/>
                  <a:pt x="1601151" y="1233741"/>
                  <a:pt x="1593576" y="1233741"/>
                </a:cubicBezTo>
                <a:cubicBezTo>
                  <a:pt x="1586008" y="1233741"/>
                  <a:pt x="1579863" y="1227600"/>
                  <a:pt x="1579863" y="1220025"/>
                </a:cubicBezTo>
                <a:cubicBezTo>
                  <a:pt x="1579863" y="1212450"/>
                  <a:pt x="1586008" y="1206309"/>
                  <a:pt x="1593576" y="1206309"/>
                </a:cubicBezTo>
                <a:close/>
                <a:moveTo>
                  <a:pt x="1485016" y="1204985"/>
                </a:moveTo>
                <a:cubicBezTo>
                  <a:pt x="1492592" y="1204985"/>
                  <a:pt x="1498732" y="1211126"/>
                  <a:pt x="1498732" y="1218701"/>
                </a:cubicBezTo>
                <a:cubicBezTo>
                  <a:pt x="1498732" y="1226276"/>
                  <a:pt x="1492592" y="1232417"/>
                  <a:pt x="1485016" y="1232417"/>
                </a:cubicBezTo>
                <a:cubicBezTo>
                  <a:pt x="1477440" y="1232417"/>
                  <a:pt x="1471299" y="1226276"/>
                  <a:pt x="1471299" y="1218701"/>
                </a:cubicBezTo>
                <a:cubicBezTo>
                  <a:pt x="1471299" y="1211126"/>
                  <a:pt x="1477440" y="1204985"/>
                  <a:pt x="1485016" y="1204985"/>
                </a:cubicBezTo>
                <a:close/>
                <a:moveTo>
                  <a:pt x="7318216" y="1204325"/>
                </a:moveTo>
                <a:cubicBezTo>
                  <a:pt x="7325791" y="1204325"/>
                  <a:pt x="7331932" y="1210466"/>
                  <a:pt x="7331932" y="1218041"/>
                </a:cubicBezTo>
                <a:cubicBezTo>
                  <a:pt x="7331932" y="1225616"/>
                  <a:pt x="7325791" y="1231757"/>
                  <a:pt x="7318216" y="1231757"/>
                </a:cubicBezTo>
                <a:cubicBezTo>
                  <a:pt x="7310641" y="1231757"/>
                  <a:pt x="7304500" y="1225616"/>
                  <a:pt x="7304500" y="1218041"/>
                </a:cubicBezTo>
                <a:cubicBezTo>
                  <a:pt x="7304500" y="1210466"/>
                  <a:pt x="7310641" y="1204325"/>
                  <a:pt x="7318216" y="1204325"/>
                </a:cubicBezTo>
                <a:close/>
                <a:moveTo>
                  <a:pt x="6126341" y="1204325"/>
                </a:moveTo>
                <a:cubicBezTo>
                  <a:pt x="6133916" y="1204325"/>
                  <a:pt x="6140057" y="1210466"/>
                  <a:pt x="6140057" y="1218041"/>
                </a:cubicBezTo>
                <a:cubicBezTo>
                  <a:pt x="6140057" y="1225616"/>
                  <a:pt x="6133916" y="1231757"/>
                  <a:pt x="6126341" y="1231757"/>
                </a:cubicBezTo>
                <a:cubicBezTo>
                  <a:pt x="6118766" y="1231757"/>
                  <a:pt x="6112625" y="1225616"/>
                  <a:pt x="6112625" y="1218041"/>
                </a:cubicBezTo>
                <a:cubicBezTo>
                  <a:pt x="6112625" y="1210466"/>
                  <a:pt x="6118766" y="1204325"/>
                  <a:pt x="6126341" y="1204325"/>
                </a:cubicBezTo>
                <a:close/>
                <a:moveTo>
                  <a:pt x="1376788" y="1203661"/>
                </a:moveTo>
                <a:cubicBezTo>
                  <a:pt x="1384361" y="1203661"/>
                  <a:pt x="1390499" y="1209802"/>
                  <a:pt x="1390499" y="1217377"/>
                </a:cubicBezTo>
                <a:cubicBezTo>
                  <a:pt x="1390499" y="1224952"/>
                  <a:pt x="1384361" y="1231093"/>
                  <a:pt x="1376788" y="1231093"/>
                </a:cubicBezTo>
                <a:cubicBezTo>
                  <a:pt x="1369209" y="1231093"/>
                  <a:pt x="1363066" y="1224952"/>
                  <a:pt x="1363066" y="1217377"/>
                </a:cubicBezTo>
                <a:cubicBezTo>
                  <a:pt x="1363066" y="1209802"/>
                  <a:pt x="1369209" y="1203661"/>
                  <a:pt x="1376788" y="1203661"/>
                </a:cubicBezTo>
                <a:close/>
                <a:moveTo>
                  <a:pt x="7374816" y="1202671"/>
                </a:moveTo>
                <a:cubicBezTo>
                  <a:pt x="7382391" y="1202671"/>
                  <a:pt x="7388532" y="1208812"/>
                  <a:pt x="7388532" y="1216387"/>
                </a:cubicBezTo>
                <a:cubicBezTo>
                  <a:pt x="7388532" y="1223962"/>
                  <a:pt x="7382391" y="1230103"/>
                  <a:pt x="7374816" y="1230103"/>
                </a:cubicBezTo>
                <a:cubicBezTo>
                  <a:pt x="7367241" y="1230103"/>
                  <a:pt x="7361100" y="1223962"/>
                  <a:pt x="7361100" y="1216387"/>
                </a:cubicBezTo>
                <a:cubicBezTo>
                  <a:pt x="7361100" y="1208812"/>
                  <a:pt x="7367241" y="1202671"/>
                  <a:pt x="7374816" y="1202671"/>
                </a:cubicBezTo>
                <a:close/>
                <a:moveTo>
                  <a:pt x="6533121" y="1202671"/>
                </a:moveTo>
                <a:cubicBezTo>
                  <a:pt x="6540696" y="1202671"/>
                  <a:pt x="6546837" y="1208812"/>
                  <a:pt x="6546837" y="1216387"/>
                </a:cubicBezTo>
                <a:cubicBezTo>
                  <a:pt x="6546837" y="1223962"/>
                  <a:pt x="6540696" y="1230103"/>
                  <a:pt x="6533121" y="1230103"/>
                </a:cubicBezTo>
                <a:cubicBezTo>
                  <a:pt x="6525546" y="1230103"/>
                  <a:pt x="6519405" y="1223962"/>
                  <a:pt x="6519405" y="1216387"/>
                </a:cubicBezTo>
                <a:cubicBezTo>
                  <a:pt x="6519405" y="1208812"/>
                  <a:pt x="6525546" y="1202671"/>
                  <a:pt x="6533121" y="1202671"/>
                </a:cubicBezTo>
                <a:close/>
                <a:moveTo>
                  <a:pt x="5893328" y="1202671"/>
                </a:moveTo>
                <a:cubicBezTo>
                  <a:pt x="5900903" y="1202671"/>
                  <a:pt x="5907044" y="1208812"/>
                  <a:pt x="5907044" y="1216387"/>
                </a:cubicBezTo>
                <a:cubicBezTo>
                  <a:pt x="5907044" y="1223962"/>
                  <a:pt x="5900903" y="1230103"/>
                  <a:pt x="5893328" y="1230103"/>
                </a:cubicBezTo>
                <a:cubicBezTo>
                  <a:pt x="5885753" y="1230103"/>
                  <a:pt x="5879612" y="1223962"/>
                  <a:pt x="5879612" y="1216387"/>
                </a:cubicBezTo>
                <a:cubicBezTo>
                  <a:pt x="5879612" y="1208812"/>
                  <a:pt x="5885753" y="1202671"/>
                  <a:pt x="5893328" y="1202671"/>
                </a:cubicBezTo>
                <a:close/>
                <a:moveTo>
                  <a:pt x="3273583" y="1202671"/>
                </a:moveTo>
                <a:cubicBezTo>
                  <a:pt x="3281158" y="1202671"/>
                  <a:pt x="3287299" y="1208812"/>
                  <a:pt x="3287299" y="1216387"/>
                </a:cubicBezTo>
                <a:cubicBezTo>
                  <a:pt x="3287299" y="1223962"/>
                  <a:pt x="3281158" y="1230103"/>
                  <a:pt x="3273583" y="1230103"/>
                </a:cubicBezTo>
                <a:cubicBezTo>
                  <a:pt x="3266008" y="1230103"/>
                  <a:pt x="3259867" y="1223962"/>
                  <a:pt x="3259867" y="1216387"/>
                </a:cubicBezTo>
                <a:cubicBezTo>
                  <a:pt x="3259867" y="1208812"/>
                  <a:pt x="3266008" y="1202671"/>
                  <a:pt x="3273583" y="1202671"/>
                </a:cubicBezTo>
                <a:close/>
                <a:moveTo>
                  <a:pt x="2432301" y="1202671"/>
                </a:moveTo>
                <a:cubicBezTo>
                  <a:pt x="2439874" y="1202671"/>
                  <a:pt x="2446015" y="1208812"/>
                  <a:pt x="2446015" y="1216387"/>
                </a:cubicBezTo>
                <a:cubicBezTo>
                  <a:pt x="2446015" y="1223962"/>
                  <a:pt x="2439874" y="1230103"/>
                  <a:pt x="2432301" y="1230103"/>
                </a:cubicBezTo>
                <a:cubicBezTo>
                  <a:pt x="2424724" y="1230103"/>
                  <a:pt x="2418577" y="1223962"/>
                  <a:pt x="2418577" y="1216387"/>
                </a:cubicBezTo>
                <a:cubicBezTo>
                  <a:pt x="2418577" y="1208812"/>
                  <a:pt x="2424724" y="1202671"/>
                  <a:pt x="2432301" y="1202671"/>
                </a:cubicBezTo>
                <a:close/>
                <a:moveTo>
                  <a:pt x="1268881" y="1202337"/>
                </a:moveTo>
                <a:cubicBezTo>
                  <a:pt x="1276459" y="1202337"/>
                  <a:pt x="1282598" y="1208478"/>
                  <a:pt x="1282598" y="1216053"/>
                </a:cubicBezTo>
                <a:cubicBezTo>
                  <a:pt x="1282598" y="1223628"/>
                  <a:pt x="1276459" y="1229769"/>
                  <a:pt x="1268881" y="1229769"/>
                </a:cubicBezTo>
                <a:cubicBezTo>
                  <a:pt x="1261301" y="1229769"/>
                  <a:pt x="1255165" y="1223628"/>
                  <a:pt x="1255165" y="1216053"/>
                </a:cubicBezTo>
                <a:cubicBezTo>
                  <a:pt x="1255165" y="1208478"/>
                  <a:pt x="1261301" y="1202337"/>
                  <a:pt x="1268881" y="1202337"/>
                </a:cubicBezTo>
                <a:close/>
                <a:moveTo>
                  <a:pt x="5717574" y="1201677"/>
                </a:moveTo>
                <a:cubicBezTo>
                  <a:pt x="5725149" y="1201677"/>
                  <a:pt x="5731290" y="1207818"/>
                  <a:pt x="5731290" y="1215393"/>
                </a:cubicBezTo>
                <a:cubicBezTo>
                  <a:pt x="5731290" y="1222968"/>
                  <a:pt x="5725149" y="1229109"/>
                  <a:pt x="5717574" y="1229109"/>
                </a:cubicBezTo>
                <a:cubicBezTo>
                  <a:pt x="5709999" y="1229109"/>
                  <a:pt x="5703858" y="1222968"/>
                  <a:pt x="5703858" y="1215393"/>
                </a:cubicBezTo>
                <a:cubicBezTo>
                  <a:pt x="5703858" y="1207818"/>
                  <a:pt x="5709999" y="1201677"/>
                  <a:pt x="5717574" y="1201677"/>
                </a:cubicBezTo>
                <a:close/>
                <a:moveTo>
                  <a:pt x="1160977" y="1201343"/>
                </a:moveTo>
                <a:cubicBezTo>
                  <a:pt x="1168551" y="1201343"/>
                  <a:pt x="1174697" y="1207484"/>
                  <a:pt x="1174697" y="1215059"/>
                </a:cubicBezTo>
                <a:cubicBezTo>
                  <a:pt x="1174697" y="1222634"/>
                  <a:pt x="1168551" y="1228775"/>
                  <a:pt x="1160977" y="1228775"/>
                </a:cubicBezTo>
                <a:cubicBezTo>
                  <a:pt x="1153406" y="1228775"/>
                  <a:pt x="1147265" y="1222634"/>
                  <a:pt x="1147265" y="1215059"/>
                </a:cubicBezTo>
                <a:cubicBezTo>
                  <a:pt x="1147265" y="1207484"/>
                  <a:pt x="1153406" y="1201343"/>
                  <a:pt x="1160977" y="1201343"/>
                </a:cubicBezTo>
                <a:close/>
                <a:moveTo>
                  <a:pt x="7431085" y="1201013"/>
                </a:moveTo>
                <a:cubicBezTo>
                  <a:pt x="7438660" y="1201013"/>
                  <a:pt x="7444801" y="1207154"/>
                  <a:pt x="7444801" y="1214729"/>
                </a:cubicBezTo>
                <a:cubicBezTo>
                  <a:pt x="7444801" y="1222304"/>
                  <a:pt x="7438660" y="1228445"/>
                  <a:pt x="7431085" y="1228445"/>
                </a:cubicBezTo>
                <a:cubicBezTo>
                  <a:pt x="7423510" y="1228445"/>
                  <a:pt x="7417369" y="1222304"/>
                  <a:pt x="7417369" y="1214729"/>
                </a:cubicBezTo>
                <a:cubicBezTo>
                  <a:pt x="7417369" y="1207154"/>
                  <a:pt x="7423510" y="1201013"/>
                  <a:pt x="7431085" y="1201013"/>
                </a:cubicBezTo>
                <a:close/>
                <a:moveTo>
                  <a:pt x="5210506" y="1201013"/>
                </a:moveTo>
                <a:cubicBezTo>
                  <a:pt x="5218081" y="1201013"/>
                  <a:pt x="5224222" y="1207154"/>
                  <a:pt x="5224222" y="1214729"/>
                </a:cubicBezTo>
                <a:cubicBezTo>
                  <a:pt x="5224222" y="1222304"/>
                  <a:pt x="5218081" y="1228445"/>
                  <a:pt x="5210506" y="1228445"/>
                </a:cubicBezTo>
                <a:cubicBezTo>
                  <a:pt x="5202931" y="1228445"/>
                  <a:pt x="5196790" y="1222304"/>
                  <a:pt x="5196790" y="1214729"/>
                </a:cubicBezTo>
                <a:cubicBezTo>
                  <a:pt x="5196790" y="1207154"/>
                  <a:pt x="5202931" y="1201013"/>
                  <a:pt x="5210506" y="1201013"/>
                </a:cubicBezTo>
                <a:close/>
                <a:moveTo>
                  <a:pt x="3473498" y="1200683"/>
                </a:moveTo>
                <a:cubicBezTo>
                  <a:pt x="3481073" y="1200683"/>
                  <a:pt x="3487214" y="1206824"/>
                  <a:pt x="3487214" y="1214399"/>
                </a:cubicBezTo>
                <a:cubicBezTo>
                  <a:pt x="3487214" y="1221974"/>
                  <a:pt x="3481073" y="1228115"/>
                  <a:pt x="3473498" y="1228115"/>
                </a:cubicBezTo>
                <a:cubicBezTo>
                  <a:pt x="3465923" y="1228115"/>
                  <a:pt x="3459782" y="1221974"/>
                  <a:pt x="3459782" y="1214399"/>
                </a:cubicBezTo>
                <a:cubicBezTo>
                  <a:pt x="3459782" y="1206824"/>
                  <a:pt x="3465923" y="1200683"/>
                  <a:pt x="3473498" y="1200683"/>
                </a:cubicBezTo>
                <a:close/>
                <a:moveTo>
                  <a:pt x="1053745" y="1200019"/>
                </a:moveTo>
                <a:cubicBezTo>
                  <a:pt x="1061322" y="1200019"/>
                  <a:pt x="1067460" y="1206160"/>
                  <a:pt x="1067460" y="1213735"/>
                </a:cubicBezTo>
                <a:cubicBezTo>
                  <a:pt x="1067460" y="1221310"/>
                  <a:pt x="1061322" y="1227451"/>
                  <a:pt x="1053745" y="1227451"/>
                </a:cubicBezTo>
                <a:cubicBezTo>
                  <a:pt x="1046170" y="1227451"/>
                  <a:pt x="1040029" y="1221310"/>
                  <a:pt x="1040029" y="1213735"/>
                </a:cubicBezTo>
                <a:cubicBezTo>
                  <a:pt x="1040029" y="1206160"/>
                  <a:pt x="1046170" y="1200019"/>
                  <a:pt x="1053745" y="1200019"/>
                </a:cubicBezTo>
                <a:close/>
                <a:moveTo>
                  <a:pt x="7487351" y="1199359"/>
                </a:moveTo>
                <a:cubicBezTo>
                  <a:pt x="7494926" y="1199359"/>
                  <a:pt x="7501067" y="1205500"/>
                  <a:pt x="7501067" y="1213075"/>
                </a:cubicBezTo>
                <a:cubicBezTo>
                  <a:pt x="7501067" y="1220650"/>
                  <a:pt x="7494926" y="1226791"/>
                  <a:pt x="7487351" y="1226791"/>
                </a:cubicBezTo>
                <a:cubicBezTo>
                  <a:pt x="7479776" y="1226791"/>
                  <a:pt x="7473635" y="1220650"/>
                  <a:pt x="7473635" y="1213075"/>
                </a:cubicBezTo>
                <a:cubicBezTo>
                  <a:pt x="7473635" y="1205500"/>
                  <a:pt x="7479776" y="1199359"/>
                  <a:pt x="7487351" y="1199359"/>
                </a:cubicBezTo>
                <a:close/>
                <a:moveTo>
                  <a:pt x="2319766" y="1199359"/>
                </a:moveTo>
                <a:cubicBezTo>
                  <a:pt x="2327340" y="1199359"/>
                  <a:pt x="2333482" y="1205500"/>
                  <a:pt x="2333482" y="1213075"/>
                </a:cubicBezTo>
                <a:cubicBezTo>
                  <a:pt x="2333482" y="1220650"/>
                  <a:pt x="2327340" y="1226791"/>
                  <a:pt x="2319766" y="1226791"/>
                </a:cubicBezTo>
                <a:cubicBezTo>
                  <a:pt x="2312189" y="1226791"/>
                  <a:pt x="2306048" y="1220650"/>
                  <a:pt x="2306048" y="1213075"/>
                </a:cubicBezTo>
                <a:cubicBezTo>
                  <a:pt x="2306048" y="1205500"/>
                  <a:pt x="2312189" y="1199359"/>
                  <a:pt x="2319766" y="1199359"/>
                </a:cubicBezTo>
                <a:close/>
                <a:moveTo>
                  <a:pt x="946504" y="1199029"/>
                </a:moveTo>
                <a:cubicBezTo>
                  <a:pt x="954080" y="1199029"/>
                  <a:pt x="960219" y="1205170"/>
                  <a:pt x="960219" y="1212745"/>
                </a:cubicBezTo>
                <a:cubicBezTo>
                  <a:pt x="960219" y="1220320"/>
                  <a:pt x="954080" y="1226461"/>
                  <a:pt x="946504" y="1226461"/>
                </a:cubicBezTo>
                <a:cubicBezTo>
                  <a:pt x="938930" y="1226461"/>
                  <a:pt x="932785" y="1220320"/>
                  <a:pt x="932785" y="1212745"/>
                </a:cubicBezTo>
                <a:cubicBezTo>
                  <a:pt x="932785" y="1205170"/>
                  <a:pt x="938930" y="1199029"/>
                  <a:pt x="946504" y="1199029"/>
                </a:cubicBezTo>
                <a:close/>
                <a:moveTo>
                  <a:pt x="5375668" y="1198699"/>
                </a:moveTo>
                <a:cubicBezTo>
                  <a:pt x="5383243" y="1198699"/>
                  <a:pt x="5389384" y="1204840"/>
                  <a:pt x="5389384" y="1212415"/>
                </a:cubicBezTo>
                <a:cubicBezTo>
                  <a:pt x="5389384" y="1219990"/>
                  <a:pt x="5383243" y="1226131"/>
                  <a:pt x="5375668" y="1226131"/>
                </a:cubicBezTo>
                <a:cubicBezTo>
                  <a:pt x="5368093" y="1226131"/>
                  <a:pt x="5361952" y="1219990"/>
                  <a:pt x="5361952" y="1212415"/>
                </a:cubicBezTo>
                <a:cubicBezTo>
                  <a:pt x="5361952" y="1204840"/>
                  <a:pt x="5368093" y="1198699"/>
                  <a:pt x="5375668" y="1198699"/>
                </a:cubicBezTo>
                <a:close/>
                <a:moveTo>
                  <a:pt x="6594022" y="1198365"/>
                </a:moveTo>
                <a:cubicBezTo>
                  <a:pt x="6601597" y="1198365"/>
                  <a:pt x="6607738" y="1204506"/>
                  <a:pt x="6607738" y="1212081"/>
                </a:cubicBezTo>
                <a:cubicBezTo>
                  <a:pt x="6607738" y="1219656"/>
                  <a:pt x="6601597" y="1225797"/>
                  <a:pt x="6594022" y="1225797"/>
                </a:cubicBezTo>
                <a:cubicBezTo>
                  <a:pt x="6586447" y="1225797"/>
                  <a:pt x="6580306" y="1219656"/>
                  <a:pt x="6580306" y="1212081"/>
                </a:cubicBezTo>
                <a:cubicBezTo>
                  <a:pt x="6580306" y="1204506"/>
                  <a:pt x="6586447" y="1198365"/>
                  <a:pt x="6594022" y="1198365"/>
                </a:cubicBezTo>
                <a:close/>
                <a:moveTo>
                  <a:pt x="839580" y="1198365"/>
                </a:moveTo>
                <a:cubicBezTo>
                  <a:pt x="847155" y="1198365"/>
                  <a:pt x="853295" y="1204506"/>
                  <a:pt x="853295" y="1212081"/>
                </a:cubicBezTo>
                <a:cubicBezTo>
                  <a:pt x="853295" y="1219656"/>
                  <a:pt x="847155" y="1225797"/>
                  <a:pt x="839580" y="1225797"/>
                </a:cubicBezTo>
                <a:cubicBezTo>
                  <a:pt x="832005" y="1225797"/>
                  <a:pt x="825865" y="1219656"/>
                  <a:pt x="825865" y="1212081"/>
                </a:cubicBezTo>
                <a:cubicBezTo>
                  <a:pt x="825865" y="1204506"/>
                  <a:pt x="832005" y="1198365"/>
                  <a:pt x="839580" y="1198365"/>
                </a:cubicBezTo>
                <a:close/>
                <a:moveTo>
                  <a:pt x="7543286" y="1198035"/>
                </a:moveTo>
                <a:cubicBezTo>
                  <a:pt x="7550861" y="1198035"/>
                  <a:pt x="7557002" y="1204176"/>
                  <a:pt x="7557002" y="1211751"/>
                </a:cubicBezTo>
                <a:cubicBezTo>
                  <a:pt x="7557002" y="1219326"/>
                  <a:pt x="7550861" y="1225467"/>
                  <a:pt x="7543286" y="1225467"/>
                </a:cubicBezTo>
                <a:cubicBezTo>
                  <a:pt x="7535711" y="1225467"/>
                  <a:pt x="7529570" y="1219326"/>
                  <a:pt x="7529570" y="1211751"/>
                </a:cubicBezTo>
                <a:cubicBezTo>
                  <a:pt x="7529570" y="1204176"/>
                  <a:pt x="7535711" y="1198035"/>
                  <a:pt x="7543286" y="1198035"/>
                </a:cubicBezTo>
                <a:close/>
                <a:moveTo>
                  <a:pt x="732666" y="1197375"/>
                </a:moveTo>
                <a:cubicBezTo>
                  <a:pt x="740239" y="1197375"/>
                  <a:pt x="746381" y="1203516"/>
                  <a:pt x="746381" y="1211091"/>
                </a:cubicBezTo>
                <a:cubicBezTo>
                  <a:pt x="746381" y="1218666"/>
                  <a:pt x="740239" y="1224807"/>
                  <a:pt x="732666" y="1224807"/>
                </a:cubicBezTo>
                <a:cubicBezTo>
                  <a:pt x="725089" y="1224807"/>
                  <a:pt x="718949" y="1218666"/>
                  <a:pt x="718949" y="1211091"/>
                </a:cubicBezTo>
                <a:cubicBezTo>
                  <a:pt x="718949" y="1203516"/>
                  <a:pt x="725089" y="1197375"/>
                  <a:pt x="732666" y="1197375"/>
                </a:cubicBezTo>
                <a:close/>
                <a:moveTo>
                  <a:pt x="7599222" y="1196711"/>
                </a:moveTo>
                <a:cubicBezTo>
                  <a:pt x="7606797" y="1196711"/>
                  <a:pt x="7612938" y="1202852"/>
                  <a:pt x="7612938" y="1210427"/>
                </a:cubicBezTo>
                <a:cubicBezTo>
                  <a:pt x="7612938" y="1218002"/>
                  <a:pt x="7606797" y="1224143"/>
                  <a:pt x="7599222" y="1224143"/>
                </a:cubicBezTo>
                <a:cubicBezTo>
                  <a:pt x="7591647" y="1224143"/>
                  <a:pt x="7585506" y="1218002"/>
                  <a:pt x="7585506" y="1210427"/>
                </a:cubicBezTo>
                <a:cubicBezTo>
                  <a:pt x="7585506" y="1202852"/>
                  <a:pt x="7591647" y="1196711"/>
                  <a:pt x="7599222" y="1196711"/>
                </a:cubicBezTo>
                <a:close/>
                <a:moveTo>
                  <a:pt x="6190884" y="1196711"/>
                </a:moveTo>
                <a:cubicBezTo>
                  <a:pt x="6198459" y="1196711"/>
                  <a:pt x="6204600" y="1202852"/>
                  <a:pt x="6204600" y="1210427"/>
                </a:cubicBezTo>
                <a:cubicBezTo>
                  <a:pt x="6204600" y="1218002"/>
                  <a:pt x="6198459" y="1224143"/>
                  <a:pt x="6190884" y="1224143"/>
                </a:cubicBezTo>
                <a:cubicBezTo>
                  <a:pt x="6183309" y="1224143"/>
                  <a:pt x="6177168" y="1218002"/>
                  <a:pt x="6177168" y="1210427"/>
                </a:cubicBezTo>
                <a:cubicBezTo>
                  <a:pt x="6177168" y="1202852"/>
                  <a:pt x="6183309" y="1196711"/>
                  <a:pt x="6190884" y="1196711"/>
                </a:cubicBezTo>
                <a:close/>
                <a:moveTo>
                  <a:pt x="626086" y="1196711"/>
                </a:moveTo>
                <a:cubicBezTo>
                  <a:pt x="633659" y="1196711"/>
                  <a:pt x="639799" y="1202852"/>
                  <a:pt x="639799" y="1210427"/>
                </a:cubicBezTo>
                <a:cubicBezTo>
                  <a:pt x="639799" y="1218002"/>
                  <a:pt x="633659" y="1224143"/>
                  <a:pt x="626086" y="1224143"/>
                </a:cubicBezTo>
                <a:cubicBezTo>
                  <a:pt x="618510" y="1224143"/>
                  <a:pt x="612368" y="1218002"/>
                  <a:pt x="612368" y="1210427"/>
                </a:cubicBezTo>
                <a:cubicBezTo>
                  <a:pt x="612368" y="1202852"/>
                  <a:pt x="618510" y="1196711"/>
                  <a:pt x="626086" y="1196711"/>
                </a:cubicBezTo>
                <a:close/>
                <a:moveTo>
                  <a:pt x="519829" y="1195717"/>
                </a:moveTo>
                <a:cubicBezTo>
                  <a:pt x="527404" y="1195717"/>
                  <a:pt x="533545" y="1201858"/>
                  <a:pt x="533545" y="1209433"/>
                </a:cubicBezTo>
                <a:cubicBezTo>
                  <a:pt x="533545" y="1217008"/>
                  <a:pt x="527404" y="1223149"/>
                  <a:pt x="519829" y="1223149"/>
                </a:cubicBezTo>
                <a:cubicBezTo>
                  <a:pt x="512253" y="1223149"/>
                  <a:pt x="506110" y="1217008"/>
                  <a:pt x="506110" y="1209433"/>
                </a:cubicBezTo>
                <a:cubicBezTo>
                  <a:pt x="506110" y="1201858"/>
                  <a:pt x="512253" y="1195717"/>
                  <a:pt x="519829" y="1195717"/>
                </a:cubicBezTo>
                <a:close/>
                <a:moveTo>
                  <a:pt x="7654831" y="1195387"/>
                </a:moveTo>
                <a:cubicBezTo>
                  <a:pt x="7662406" y="1195387"/>
                  <a:pt x="7668547" y="1201528"/>
                  <a:pt x="7668547" y="1209103"/>
                </a:cubicBezTo>
                <a:cubicBezTo>
                  <a:pt x="7668547" y="1216678"/>
                  <a:pt x="7662406" y="1222819"/>
                  <a:pt x="7654831" y="1222819"/>
                </a:cubicBezTo>
                <a:cubicBezTo>
                  <a:pt x="7647256" y="1222819"/>
                  <a:pt x="7641115" y="1216678"/>
                  <a:pt x="7641115" y="1209103"/>
                </a:cubicBezTo>
                <a:cubicBezTo>
                  <a:pt x="7641115" y="1201528"/>
                  <a:pt x="7647256" y="1195387"/>
                  <a:pt x="7654831" y="1195387"/>
                </a:cubicBezTo>
                <a:close/>
                <a:moveTo>
                  <a:pt x="413575" y="1195057"/>
                </a:moveTo>
                <a:cubicBezTo>
                  <a:pt x="421150" y="1195057"/>
                  <a:pt x="427289" y="1201198"/>
                  <a:pt x="427289" y="1208773"/>
                </a:cubicBezTo>
                <a:cubicBezTo>
                  <a:pt x="427289" y="1216348"/>
                  <a:pt x="421150" y="1222489"/>
                  <a:pt x="413575" y="1222489"/>
                </a:cubicBezTo>
                <a:cubicBezTo>
                  <a:pt x="405998" y="1222489"/>
                  <a:pt x="399858" y="1216348"/>
                  <a:pt x="399858" y="1208773"/>
                </a:cubicBezTo>
                <a:cubicBezTo>
                  <a:pt x="399858" y="1201198"/>
                  <a:pt x="405998" y="1195057"/>
                  <a:pt x="413575" y="1195057"/>
                </a:cubicBezTo>
                <a:close/>
                <a:moveTo>
                  <a:pt x="6654263" y="1194394"/>
                </a:moveTo>
                <a:cubicBezTo>
                  <a:pt x="6661838" y="1194394"/>
                  <a:pt x="6667979" y="1200535"/>
                  <a:pt x="6667979" y="1208110"/>
                </a:cubicBezTo>
                <a:cubicBezTo>
                  <a:pt x="6667979" y="1215685"/>
                  <a:pt x="6661838" y="1221826"/>
                  <a:pt x="6654263" y="1221826"/>
                </a:cubicBezTo>
                <a:cubicBezTo>
                  <a:pt x="6646688" y="1221826"/>
                  <a:pt x="6640547" y="1215685"/>
                  <a:pt x="6640547" y="1208110"/>
                </a:cubicBezTo>
                <a:cubicBezTo>
                  <a:pt x="6640547" y="1200535"/>
                  <a:pt x="6646688" y="1194394"/>
                  <a:pt x="6654263" y="1194394"/>
                </a:cubicBezTo>
                <a:close/>
                <a:moveTo>
                  <a:pt x="5607027" y="1194394"/>
                </a:moveTo>
                <a:cubicBezTo>
                  <a:pt x="5614602" y="1194394"/>
                  <a:pt x="5620743" y="1200535"/>
                  <a:pt x="5620743" y="1208110"/>
                </a:cubicBezTo>
                <a:cubicBezTo>
                  <a:pt x="5620743" y="1215685"/>
                  <a:pt x="5614602" y="1221826"/>
                  <a:pt x="5607027" y="1221826"/>
                </a:cubicBezTo>
                <a:cubicBezTo>
                  <a:pt x="5599452" y="1221826"/>
                  <a:pt x="5593311" y="1215685"/>
                  <a:pt x="5593311" y="1208110"/>
                </a:cubicBezTo>
                <a:cubicBezTo>
                  <a:pt x="5593311" y="1200535"/>
                  <a:pt x="5599452" y="1194394"/>
                  <a:pt x="5607027" y="1194394"/>
                </a:cubicBezTo>
                <a:close/>
                <a:moveTo>
                  <a:pt x="307646" y="1194394"/>
                </a:moveTo>
                <a:cubicBezTo>
                  <a:pt x="315222" y="1194394"/>
                  <a:pt x="321363" y="1200535"/>
                  <a:pt x="321363" y="1208110"/>
                </a:cubicBezTo>
                <a:cubicBezTo>
                  <a:pt x="321363" y="1215685"/>
                  <a:pt x="315222" y="1221826"/>
                  <a:pt x="307646" y="1221826"/>
                </a:cubicBezTo>
                <a:cubicBezTo>
                  <a:pt x="300072" y="1221826"/>
                  <a:pt x="293931" y="1215685"/>
                  <a:pt x="293931" y="1208110"/>
                </a:cubicBezTo>
                <a:cubicBezTo>
                  <a:pt x="293931" y="1200535"/>
                  <a:pt x="300072" y="1194394"/>
                  <a:pt x="307646" y="1194394"/>
                </a:cubicBezTo>
                <a:close/>
                <a:moveTo>
                  <a:pt x="7710433" y="1194063"/>
                </a:moveTo>
                <a:cubicBezTo>
                  <a:pt x="7718008" y="1194063"/>
                  <a:pt x="7724149" y="1200204"/>
                  <a:pt x="7724149" y="1207779"/>
                </a:cubicBezTo>
                <a:cubicBezTo>
                  <a:pt x="7724149" y="1215354"/>
                  <a:pt x="7718008" y="1221495"/>
                  <a:pt x="7710433" y="1221495"/>
                </a:cubicBezTo>
                <a:cubicBezTo>
                  <a:pt x="7702858" y="1221495"/>
                  <a:pt x="7696717" y="1215354"/>
                  <a:pt x="7696717" y="1207779"/>
                </a:cubicBezTo>
                <a:cubicBezTo>
                  <a:pt x="7696717" y="1200204"/>
                  <a:pt x="7702858" y="1194063"/>
                  <a:pt x="7710433" y="1194063"/>
                </a:cubicBezTo>
                <a:close/>
                <a:moveTo>
                  <a:pt x="2096346" y="1194063"/>
                </a:moveTo>
                <a:cubicBezTo>
                  <a:pt x="2103921" y="1194063"/>
                  <a:pt x="2110063" y="1200204"/>
                  <a:pt x="2110063" y="1207779"/>
                </a:cubicBezTo>
                <a:cubicBezTo>
                  <a:pt x="2110063" y="1215354"/>
                  <a:pt x="2103921" y="1221495"/>
                  <a:pt x="2096346" y="1221495"/>
                </a:cubicBezTo>
                <a:cubicBezTo>
                  <a:pt x="2088773" y="1221495"/>
                  <a:pt x="2082629" y="1215354"/>
                  <a:pt x="2082629" y="1207779"/>
                </a:cubicBezTo>
                <a:cubicBezTo>
                  <a:pt x="2082629" y="1200204"/>
                  <a:pt x="2088773" y="1194063"/>
                  <a:pt x="2096346" y="1194063"/>
                </a:cubicBezTo>
                <a:close/>
                <a:moveTo>
                  <a:pt x="201725" y="1193733"/>
                </a:moveTo>
                <a:cubicBezTo>
                  <a:pt x="209300" y="1193733"/>
                  <a:pt x="215442" y="1199874"/>
                  <a:pt x="215442" y="1207449"/>
                </a:cubicBezTo>
                <a:cubicBezTo>
                  <a:pt x="215442" y="1215024"/>
                  <a:pt x="209300" y="1221165"/>
                  <a:pt x="201725" y="1221165"/>
                </a:cubicBezTo>
                <a:cubicBezTo>
                  <a:pt x="194150" y="1221165"/>
                  <a:pt x="188009" y="1215024"/>
                  <a:pt x="188009" y="1207449"/>
                </a:cubicBezTo>
                <a:cubicBezTo>
                  <a:pt x="188009" y="1199874"/>
                  <a:pt x="194150" y="1193733"/>
                  <a:pt x="201725" y="1193733"/>
                </a:cubicBezTo>
                <a:close/>
                <a:moveTo>
                  <a:pt x="95803" y="1193403"/>
                </a:moveTo>
                <a:cubicBezTo>
                  <a:pt x="103379" y="1193403"/>
                  <a:pt x="109519" y="1199544"/>
                  <a:pt x="109519" y="1207119"/>
                </a:cubicBezTo>
                <a:cubicBezTo>
                  <a:pt x="109519" y="1214694"/>
                  <a:pt x="103379" y="1220835"/>
                  <a:pt x="95803" y="1220835"/>
                </a:cubicBezTo>
                <a:cubicBezTo>
                  <a:pt x="88228" y="1220835"/>
                  <a:pt x="82087" y="1214694"/>
                  <a:pt x="82087" y="1207119"/>
                </a:cubicBezTo>
                <a:cubicBezTo>
                  <a:pt x="82087" y="1199544"/>
                  <a:pt x="88228" y="1193403"/>
                  <a:pt x="95803" y="1193403"/>
                </a:cubicBezTo>
                <a:close/>
                <a:moveTo>
                  <a:pt x="5492835" y="1193070"/>
                </a:moveTo>
                <a:cubicBezTo>
                  <a:pt x="5500410" y="1193070"/>
                  <a:pt x="5506551" y="1199211"/>
                  <a:pt x="5506551" y="1206786"/>
                </a:cubicBezTo>
                <a:cubicBezTo>
                  <a:pt x="5506551" y="1214361"/>
                  <a:pt x="5500410" y="1220502"/>
                  <a:pt x="5492835" y="1220502"/>
                </a:cubicBezTo>
                <a:cubicBezTo>
                  <a:pt x="5485260" y="1220502"/>
                  <a:pt x="5479119" y="1214361"/>
                  <a:pt x="5479119" y="1206786"/>
                </a:cubicBezTo>
                <a:cubicBezTo>
                  <a:pt x="5479119" y="1199211"/>
                  <a:pt x="5485260" y="1193070"/>
                  <a:pt x="5492835" y="1193070"/>
                </a:cubicBezTo>
                <a:close/>
                <a:moveTo>
                  <a:pt x="7766041" y="1192739"/>
                </a:moveTo>
                <a:cubicBezTo>
                  <a:pt x="7773616" y="1192739"/>
                  <a:pt x="7779757" y="1198880"/>
                  <a:pt x="7779757" y="1206455"/>
                </a:cubicBezTo>
                <a:cubicBezTo>
                  <a:pt x="7779757" y="1214030"/>
                  <a:pt x="7773616" y="1220171"/>
                  <a:pt x="7766041" y="1220171"/>
                </a:cubicBezTo>
                <a:cubicBezTo>
                  <a:pt x="7758466" y="1220171"/>
                  <a:pt x="7752325" y="1214030"/>
                  <a:pt x="7752325" y="1206455"/>
                </a:cubicBezTo>
                <a:cubicBezTo>
                  <a:pt x="7752325" y="1198880"/>
                  <a:pt x="7758466" y="1192739"/>
                  <a:pt x="7766041" y="1192739"/>
                </a:cubicBezTo>
                <a:close/>
                <a:moveTo>
                  <a:pt x="2728529" y="1192409"/>
                </a:moveTo>
                <a:cubicBezTo>
                  <a:pt x="2736103" y="1192409"/>
                  <a:pt x="2742244" y="1198550"/>
                  <a:pt x="2742244" y="1206125"/>
                </a:cubicBezTo>
                <a:cubicBezTo>
                  <a:pt x="2742244" y="1213700"/>
                  <a:pt x="2736103" y="1219841"/>
                  <a:pt x="2728529" y="1219841"/>
                </a:cubicBezTo>
                <a:cubicBezTo>
                  <a:pt x="2720954" y="1219841"/>
                  <a:pt x="2714811" y="1213700"/>
                  <a:pt x="2714811" y="1206125"/>
                </a:cubicBezTo>
                <a:cubicBezTo>
                  <a:pt x="2714811" y="1198550"/>
                  <a:pt x="2720954" y="1192409"/>
                  <a:pt x="2728529" y="1192409"/>
                </a:cubicBezTo>
                <a:close/>
                <a:moveTo>
                  <a:pt x="7821313" y="1191746"/>
                </a:moveTo>
                <a:cubicBezTo>
                  <a:pt x="7828888" y="1191746"/>
                  <a:pt x="7835029" y="1197887"/>
                  <a:pt x="7835029" y="1205462"/>
                </a:cubicBezTo>
                <a:cubicBezTo>
                  <a:pt x="7835029" y="1213037"/>
                  <a:pt x="7828888" y="1219178"/>
                  <a:pt x="7821313" y="1219178"/>
                </a:cubicBezTo>
                <a:cubicBezTo>
                  <a:pt x="7813738" y="1219178"/>
                  <a:pt x="7807597" y="1213037"/>
                  <a:pt x="7807597" y="1205462"/>
                </a:cubicBezTo>
                <a:cubicBezTo>
                  <a:pt x="7807597" y="1197887"/>
                  <a:pt x="7813738" y="1191746"/>
                  <a:pt x="7821313" y="1191746"/>
                </a:cubicBezTo>
                <a:close/>
                <a:moveTo>
                  <a:pt x="5960849" y="1191746"/>
                </a:moveTo>
                <a:cubicBezTo>
                  <a:pt x="5968424" y="1191746"/>
                  <a:pt x="5974565" y="1197887"/>
                  <a:pt x="5974565" y="1205462"/>
                </a:cubicBezTo>
                <a:cubicBezTo>
                  <a:pt x="5974565" y="1213037"/>
                  <a:pt x="5968424" y="1219178"/>
                  <a:pt x="5960849" y="1219178"/>
                </a:cubicBezTo>
                <a:cubicBezTo>
                  <a:pt x="5953274" y="1219178"/>
                  <a:pt x="5947133" y="1213037"/>
                  <a:pt x="5947133" y="1205462"/>
                </a:cubicBezTo>
                <a:cubicBezTo>
                  <a:pt x="5947133" y="1197887"/>
                  <a:pt x="5953274" y="1191746"/>
                  <a:pt x="5960849" y="1191746"/>
                </a:cubicBezTo>
                <a:close/>
                <a:moveTo>
                  <a:pt x="1985797" y="1191746"/>
                </a:moveTo>
                <a:cubicBezTo>
                  <a:pt x="1993377" y="1191746"/>
                  <a:pt x="1999513" y="1197887"/>
                  <a:pt x="1999513" y="1205462"/>
                </a:cubicBezTo>
                <a:cubicBezTo>
                  <a:pt x="1999513" y="1213037"/>
                  <a:pt x="1993377" y="1219178"/>
                  <a:pt x="1985797" y="1219178"/>
                </a:cubicBezTo>
                <a:cubicBezTo>
                  <a:pt x="1978223" y="1219178"/>
                  <a:pt x="1972083" y="1213037"/>
                  <a:pt x="1972083" y="1205462"/>
                </a:cubicBezTo>
                <a:cubicBezTo>
                  <a:pt x="1972083" y="1197887"/>
                  <a:pt x="1978223" y="1191746"/>
                  <a:pt x="1985797" y="1191746"/>
                </a:cubicBezTo>
                <a:close/>
                <a:moveTo>
                  <a:pt x="6714170" y="1190752"/>
                </a:moveTo>
                <a:cubicBezTo>
                  <a:pt x="6721745" y="1190752"/>
                  <a:pt x="6727886" y="1196893"/>
                  <a:pt x="6727886" y="1204468"/>
                </a:cubicBezTo>
                <a:cubicBezTo>
                  <a:pt x="6727886" y="1212043"/>
                  <a:pt x="6721745" y="1218184"/>
                  <a:pt x="6714170" y="1218184"/>
                </a:cubicBezTo>
                <a:cubicBezTo>
                  <a:pt x="6706595" y="1218184"/>
                  <a:pt x="6700454" y="1212043"/>
                  <a:pt x="6700454" y="1204468"/>
                </a:cubicBezTo>
                <a:cubicBezTo>
                  <a:pt x="6700454" y="1196893"/>
                  <a:pt x="6706595" y="1190752"/>
                  <a:pt x="6714170" y="1190752"/>
                </a:cubicBezTo>
                <a:close/>
                <a:moveTo>
                  <a:pt x="7876259" y="1190422"/>
                </a:moveTo>
                <a:cubicBezTo>
                  <a:pt x="7883834" y="1190422"/>
                  <a:pt x="7889975" y="1196563"/>
                  <a:pt x="7889975" y="1204138"/>
                </a:cubicBezTo>
                <a:cubicBezTo>
                  <a:pt x="7889975" y="1211713"/>
                  <a:pt x="7883834" y="1217854"/>
                  <a:pt x="7876259" y="1217854"/>
                </a:cubicBezTo>
                <a:cubicBezTo>
                  <a:pt x="7868684" y="1217854"/>
                  <a:pt x="7862543" y="1211713"/>
                  <a:pt x="7862543" y="1204138"/>
                </a:cubicBezTo>
                <a:cubicBezTo>
                  <a:pt x="7862543" y="1196563"/>
                  <a:pt x="7868684" y="1190422"/>
                  <a:pt x="7876259" y="1190422"/>
                </a:cubicBezTo>
                <a:close/>
                <a:moveTo>
                  <a:pt x="6254763" y="1189761"/>
                </a:moveTo>
                <a:cubicBezTo>
                  <a:pt x="6262338" y="1189761"/>
                  <a:pt x="6268479" y="1195902"/>
                  <a:pt x="6268479" y="1203477"/>
                </a:cubicBezTo>
                <a:cubicBezTo>
                  <a:pt x="6268479" y="1211052"/>
                  <a:pt x="6262338" y="1217193"/>
                  <a:pt x="6254763" y="1217193"/>
                </a:cubicBezTo>
                <a:cubicBezTo>
                  <a:pt x="6247188" y="1217193"/>
                  <a:pt x="6241047" y="1211052"/>
                  <a:pt x="6241047" y="1203477"/>
                </a:cubicBezTo>
                <a:cubicBezTo>
                  <a:pt x="6241047" y="1195902"/>
                  <a:pt x="6247188" y="1189761"/>
                  <a:pt x="6254763" y="1189761"/>
                </a:cubicBezTo>
                <a:close/>
                <a:moveTo>
                  <a:pt x="7931534" y="1189428"/>
                </a:moveTo>
                <a:cubicBezTo>
                  <a:pt x="7939109" y="1189428"/>
                  <a:pt x="7945250" y="1195569"/>
                  <a:pt x="7945250" y="1203144"/>
                </a:cubicBezTo>
                <a:cubicBezTo>
                  <a:pt x="7945250" y="1210719"/>
                  <a:pt x="7939109" y="1216860"/>
                  <a:pt x="7931534" y="1216860"/>
                </a:cubicBezTo>
                <a:cubicBezTo>
                  <a:pt x="7923959" y="1216860"/>
                  <a:pt x="7917818" y="1210719"/>
                  <a:pt x="7917818" y="1203144"/>
                </a:cubicBezTo>
                <a:cubicBezTo>
                  <a:pt x="7917818" y="1195569"/>
                  <a:pt x="7923959" y="1189428"/>
                  <a:pt x="7931534" y="1189428"/>
                </a:cubicBezTo>
                <a:close/>
                <a:moveTo>
                  <a:pt x="3349047" y="1189428"/>
                </a:moveTo>
                <a:cubicBezTo>
                  <a:pt x="3356622" y="1189428"/>
                  <a:pt x="3362763" y="1195569"/>
                  <a:pt x="3362763" y="1203144"/>
                </a:cubicBezTo>
                <a:cubicBezTo>
                  <a:pt x="3362763" y="1210719"/>
                  <a:pt x="3356622" y="1216860"/>
                  <a:pt x="3349047" y="1216860"/>
                </a:cubicBezTo>
                <a:cubicBezTo>
                  <a:pt x="3341472" y="1216860"/>
                  <a:pt x="3335331" y="1210719"/>
                  <a:pt x="3335331" y="1203144"/>
                </a:cubicBezTo>
                <a:cubicBezTo>
                  <a:pt x="3335331" y="1195569"/>
                  <a:pt x="3341472" y="1189428"/>
                  <a:pt x="3349047" y="1189428"/>
                </a:cubicBezTo>
                <a:close/>
                <a:moveTo>
                  <a:pt x="1875579" y="1189428"/>
                </a:moveTo>
                <a:cubicBezTo>
                  <a:pt x="1883154" y="1189428"/>
                  <a:pt x="1889294" y="1195569"/>
                  <a:pt x="1889294" y="1203144"/>
                </a:cubicBezTo>
                <a:cubicBezTo>
                  <a:pt x="1889294" y="1210719"/>
                  <a:pt x="1883154" y="1216860"/>
                  <a:pt x="1875579" y="1216860"/>
                </a:cubicBezTo>
                <a:cubicBezTo>
                  <a:pt x="1868002" y="1216860"/>
                  <a:pt x="1861860" y="1210719"/>
                  <a:pt x="1861860" y="1203144"/>
                </a:cubicBezTo>
                <a:cubicBezTo>
                  <a:pt x="1861860" y="1195569"/>
                  <a:pt x="1868002" y="1189428"/>
                  <a:pt x="1875579" y="1189428"/>
                </a:cubicBezTo>
                <a:close/>
                <a:moveTo>
                  <a:pt x="7986476" y="1188438"/>
                </a:moveTo>
                <a:cubicBezTo>
                  <a:pt x="7994051" y="1188438"/>
                  <a:pt x="8000192" y="1194579"/>
                  <a:pt x="8000192" y="1202154"/>
                </a:cubicBezTo>
                <a:cubicBezTo>
                  <a:pt x="8000192" y="1209729"/>
                  <a:pt x="7994051" y="1215870"/>
                  <a:pt x="7986476" y="1215870"/>
                </a:cubicBezTo>
                <a:cubicBezTo>
                  <a:pt x="7978901" y="1215870"/>
                  <a:pt x="7972760" y="1209729"/>
                  <a:pt x="7972760" y="1202154"/>
                </a:cubicBezTo>
                <a:cubicBezTo>
                  <a:pt x="7972760" y="1194579"/>
                  <a:pt x="7978901" y="1188438"/>
                  <a:pt x="7986476" y="1188438"/>
                </a:cubicBezTo>
                <a:close/>
                <a:moveTo>
                  <a:pt x="2613348" y="1188107"/>
                </a:moveTo>
                <a:cubicBezTo>
                  <a:pt x="2620927" y="1188107"/>
                  <a:pt x="2627066" y="1194248"/>
                  <a:pt x="2627066" y="1201823"/>
                </a:cubicBezTo>
                <a:cubicBezTo>
                  <a:pt x="2627066" y="1209398"/>
                  <a:pt x="2620927" y="1215539"/>
                  <a:pt x="2613348" y="1215539"/>
                </a:cubicBezTo>
                <a:cubicBezTo>
                  <a:pt x="2605769" y="1215539"/>
                  <a:pt x="2599631" y="1209398"/>
                  <a:pt x="2599631" y="1201823"/>
                </a:cubicBezTo>
                <a:cubicBezTo>
                  <a:pt x="2599631" y="1194248"/>
                  <a:pt x="2605769" y="1188107"/>
                  <a:pt x="2613348" y="1188107"/>
                </a:cubicBezTo>
                <a:close/>
                <a:moveTo>
                  <a:pt x="8041403" y="1187444"/>
                </a:moveTo>
                <a:cubicBezTo>
                  <a:pt x="8048978" y="1187444"/>
                  <a:pt x="8055119" y="1193585"/>
                  <a:pt x="8055119" y="1201160"/>
                </a:cubicBezTo>
                <a:cubicBezTo>
                  <a:pt x="8055119" y="1208735"/>
                  <a:pt x="8048978" y="1214876"/>
                  <a:pt x="8041403" y="1214876"/>
                </a:cubicBezTo>
                <a:cubicBezTo>
                  <a:pt x="8033828" y="1214876"/>
                  <a:pt x="8027687" y="1208735"/>
                  <a:pt x="8027687" y="1201160"/>
                </a:cubicBezTo>
                <a:cubicBezTo>
                  <a:pt x="8027687" y="1193585"/>
                  <a:pt x="8033828" y="1187444"/>
                  <a:pt x="8041403" y="1187444"/>
                </a:cubicBezTo>
                <a:close/>
                <a:moveTo>
                  <a:pt x="5787743" y="1187444"/>
                </a:moveTo>
                <a:cubicBezTo>
                  <a:pt x="5795318" y="1187444"/>
                  <a:pt x="5801459" y="1193585"/>
                  <a:pt x="5801459" y="1201160"/>
                </a:cubicBezTo>
                <a:cubicBezTo>
                  <a:pt x="5801459" y="1208735"/>
                  <a:pt x="5795318" y="1214876"/>
                  <a:pt x="5787743" y="1214876"/>
                </a:cubicBezTo>
                <a:cubicBezTo>
                  <a:pt x="5780168" y="1214876"/>
                  <a:pt x="5774027" y="1208735"/>
                  <a:pt x="5774027" y="1201160"/>
                </a:cubicBezTo>
                <a:cubicBezTo>
                  <a:pt x="5774027" y="1193585"/>
                  <a:pt x="5780168" y="1187444"/>
                  <a:pt x="5787743" y="1187444"/>
                </a:cubicBezTo>
                <a:close/>
                <a:moveTo>
                  <a:pt x="1765685" y="1187444"/>
                </a:moveTo>
                <a:cubicBezTo>
                  <a:pt x="1773267" y="1187444"/>
                  <a:pt x="1779404" y="1193585"/>
                  <a:pt x="1779404" y="1201160"/>
                </a:cubicBezTo>
                <a:cubicBezTo>
                  <a:pt x="1779404" y="1208735"/>
                  <a:pt x="1773267" y="1214876"/>
                  <a:pt x="1765685" y="1214876"/>
                </a:cubicBezTo>
                <a:cubicBezTo>
                  <a:pt x="1758113" y="1214876"/>
                  <a:pt x="1751975" y="1208735"/>
                  <a:pt x="1751975" y="1201160"/>
                </a:cubicBezTo>
                <a:cubicBezTo>
                  <a:pt x="1751975" y="1193585"/>
                  <a:pt x="1758113" y="1187444"/>
                  <a:pt x="1765685" y="1187444"/>
                </a:cubicBezTo>
                <a:close/>
                <a:moveTo>
                  <a:pt x="6773747" y="1187114"/>
                </a:moveTo>
                <a:cubicBezTo>
                  <a:pt x="6781322" y="1187114"/>
                  <a:pt x="6787463" y="1193255"/>
                  <a:pt x="6787463" y="1200830"/>
                </a:cubicBezTo>
                <a:cubicBezTo>
                  <a:pt x="6787463" y="1208405"/>
                  <a:pt x="6781322" y="1214546"/>
                  <a:pt x="6773747" y="1214546"/>
                </a:cubicBezTo>
                <a:cubicBezTo>
                  <a:pt x="6766172" y="1214546"/>
                  <a:pt x="6760031" y="1208405"/>
                  <a:pt x="6760031" y="1200830"/>
                </a:cubicBezTo>
                <a:cubicBezTo>
                  <a:pt x="6760031" y="1193255"/>
                  <a:pt x="6766172" y="1187114"/>
                  <a:pt x="6773747" y="1187114"/>
                </a:cubicBezTo>
                <a:close/>
                <a:moveTo>
                  <a:pt x="8096032" y="1186783"/>
                </a:moveTo>
                <a:cubicBezTo>
                  <a:pt x="8103607" y="1186783"/>
                  <a:pt x="8109748" y="1192924"/>
                  <a:pt x="8109748" y="1200499"/>
                </a:cubicBezTo>
                <a:cubicBezTo>
                  <a:pt x="8109748" y="1208074"/>
                  <a:pt x="8103607" y="1214215"/>
                  <a:pt x="8096032" y="1214215"/>
                </a:cubicBezTo>
                <a:cubicBezTo>
                  <a:pt x="8088457" y="1214215"/>
                  <a:pt x="8082316" y="1208074"/>
                  <a:pt x="8082316" y="1200499"/>
                </a:cubicBezTo>
                <a:cubicBezTo>
                  <a:pt x="8082316" y="1192924"/>
                  <a:pt x="8088457" y="1186783"/>
                  <a:pt x="8096032" y="1186783"/>
                </a:cubicBezTo>
                <a:close/>
                <a:moveTo>
                  <a:pt x="8150644" y="1185790"/>
                </a:moveTo>
                <a:cubicBezTo>
                  <a:pt x="8158219" y="1185790"/>
                  <a:pt x="8164360" y="1191931"/>
                  <a:pt x="8164360" y="1199506"/>
                </a:cubicBezTo>
                <a:cubicBezTo>
                  <a:pt x="8164360" y="1207081"/>
                  <a:pt x="8158219" y="1213222"/>
                  <a:pt x="8150644" y="1213222"/>
                </a:cubicBezTo>
                <a:cubicBezTo>
                  <a:pt x="8143069" y="1213222"/>
                  <a:pt x="8136928" y="1207081"/>
                  <a:pt x="8136928" y="1199506"/>
                </a:cubicBezTo>
                <a:cubicBezTo>
                  <a:pt x="8136928" y="1191931"/>
                  <a:pt x="8143069" y="1185790"/>
                  <a:pt x="8150644" y="1185790"/>
                </a:cubicBezTo>
                <a:close/>
                <a:moveTo>
                  <a:pt x="1656131" y="1185790"/>
                </a:moveTo>
                <a:cubicBezTo>
                  <a:pt x="1663708" y="1185790"/>
                  <a:pt x="1669848" y="1191931"/>
                  <a:pt x="1669848" y="1199506"/>
                </a:cubicBezTo>
                <a:cubicBezTo>
                  <a:pt x="1669848" y="1207081"/>
                  <a:pt x="1663708" y="1213222"/>
                  <a:pt x="1656131" y="1213222"/>
                </a:cubicBezTo>
                <a:cubicBezTo>
                  <a:pt x="1648557" y="1213222"/>
                  <a:pt x="1642416" y="1207081"/>
                  <a:pt x="1642416" y="1199506"/>
                </a:cubicBezTo>
                <a:cubicBezTo>
                  <a:pt x="1642416" y="1191931"/>
                  <a:pt x="1648557" y="1185790"/>
                  <a:pt x="1656131" y="1185790"/>
                </a:cubicBezTo>
                <a:close/>
                <a:moveTo>
                  <a:pt x="8205256" y="1184796"/>
                </a:moveTo>
                <a:cubicBezTo>
                  <a:pt x="8212831" y="1184796"/>
                  <a:pt x="8218972" y="1190937"/>
                  <a:pt x="8218972" y="1198512"/>
                </a:cubicBezTo>
                <a:cubicBezTo>
                  <a:pt x="8218972" y="1206087"/>
                  <a:pt x="8212831" y="1212228"/>
                  <a:pt x="8205256" y="1212228"/>
                </a:cubicBezTo>
                <a:cubicBezTo>
                  <a:pt x="8197681" y="1212228"/>
                  <a:pt x="8191540" y="1206087"/>
                  <a:pt x="8191540" y="1198512"/>
                </a:cubicBezTo>
                <a:cubicBezTo>
                  <a:pt x="8191540" y="1190937"/>
                  <a:pt x="8197681" y="1184796"/>
                  <a:pt x="8205256" y="1184796"/>
                </a:cubicBezTo>
                <a:close/>
                <a:moveTo>
                  <a:pt x="8259537" y="1184132"/>
                </a:moveTo>
                <a:cubicBezTo>
                  <a:pt x="8267112" y="1184132"/>
                  <a:pt x="8273253" y="1190273"/>
                  <a:pt x="8273253" y="1197848"/>
                </a:cubicBezTo>
                <a:cubicBezTo>
                  <a:pt x="8273253" y="1205423"/>
                  <a:pt x="8267112" y="1211564"/>
                  <a:pt x="8259537" y="1211564"/>
                </a:cubicBezTo>
                <a:cubicBezTo>
                  <a:pt x="8251962" y="1211564"/>
                  <a:pt x="8245821" y="1205423"/>
                  <a:pt x="8245821" y="1197848"/>
                </a:cubicBezTo>
                <a:cubicBezTo>
                  <a:pt x="8245821" y="1190273"/>
                  <a:pt x="8251962" y="1184132"/>
                  <a:pt x="8259537" y="1184132"/>
                </a:cubicBezTo>
                <a:close/>
                <a:moveTo>
                  <a:pt x="2499488" y="1184132"/>
                </a:moveTo>
                <a:cubicBezTo>
                  <a:pt x="2507061" y="1184132"/>
                  <a:pt x="2513203" y="1190273"/>
                  <a:pt x="2513203" y="1197848"/>
                </a:cubicBezTo>
                <a:cubicBezTo>
                  <a:pt x="2513203" y="1205423"/>
                  <a:pt x="2507061" y="1211564"/>
                  <a:pt x="2499488" y="1211564"/>
                </a:cubicBezTo>
                <a:cubicBezTo>
                  <a:pt x="2491914" y="1211564"/>
                  <a:pt x="2485771" y="1205423"/>
                  <a:pt x="2485771" y="1197848"/>
                </a:cubicBezTo>
                <a:cubicBezTo>
                  <a:pt x="2485771" y="1190273"/>
                  <a:pt x="2491914" y="1184132"/>
                  <a:pt x="2499488" y="1184132"/>
                </a:cubicBezTo>
                <a:close/>
                <a:moveTo>
                  <a:pt x="1547239" y="1184132"/>
                </a:moveTo>
                <a:cubicBezTo>
                  <a:pt x="1554813" y="1184132"/>
                  <a:pt x="1560953" y="1190273"/>
                  <a:pt x="1560953" y="1197848"/>
                </a:cubicBezTo>
                <a:cubicBezTo>
                  <a:pt x="1560953" y="1205423"/>
                  <a:pt x="1554813" y="1211564"/>
                  <a:pt x="1547239" y="1211564"/>
                </a:cubicBezTo>
                <a:cubicBezTo>
                  <a:pt x="1539664" y="1211564"/>
                  <a:pt x="1533519" y="1205423"/>
                  <a:pt x="1533519" y="1197848"/>
                </a:cubicBezTo>
                <a:cubicBezTo>
                  <a:pt x="1533519" y="1190273"/>
                  <a:pt x="1539664" y="1184132"/>
                  <a:pt x="1547239" y="1184132"/>
                </a:cubicBezTo>
                <a:close/>
                <a:moveTo>
                  <a:pt x="6832995" y="1183802"/>
                </a:moveTo>
                <a:cubicBezTo>
                  <a:pt x="6840570" y="1183802"/>
                  <a:pt x="6846711" y="1189943"/>
                  <a:pt x="6846711" y="1197518"/>
                </a:cubicBezTo>
                <a:cubicBezTo>
                  <a:pt x="6846711" y="1205093"/>
                  <a:pt x="6840570" y="1211234"/>
                  <a:pt x="6832995" y="1211234"/>
                </a:cubicBezTo>
                <a:cubicBezTo>
                  <a:pt x="6825420" y="1211234"/>
                  <a:pt x="6819279" y="1205093"/>
                  <a:pt x="6819279" y="1197518"/>
                </a:cubicBezTo>
                <a:cubicBezTo>
                  <a:pt x="6819279" y="1189943"/>
                  <a:pt x="6825420" y="1183802"/>
                  <a:pt x="6832995" y="1183802"/>
                </a:cubicBezTo>
                <a:close/>
                <a:moveTo>
                  <a:pt x="8314149" y="1183472"/>
                </a:moveTo>
                <a:cubicBezTo>
                  <a:pt x="8321724" y="1183472"/>
                  <a:pt x="8327865" y="1189613"/>
                  <a:pt x="8327865" y="1197188"/>
                </a:cubicBezTo>
                <a:cubicBezTo>
                  <a:pt x="8327865" y="1204763"/>
                  <a:pt x="8321724" y="1210904"/>
                  <a:pt x="8314149" y="1210904"/>
                </a:cubicBezTo>
                <a:cubicBezTo>
                  <a:pt x="8306574" y="1210904"/>
                  <a:pt x="8300433" y="1204763"/>
                  <a:pt x="8300433" y="1197188"/>
                </a:cubicBezTo>
                <a:cubicBezTo>
                  <a:pt x="8300433" y="1189613"/>
                  <a:pt x="8306574" y="1183472"/>
                  <a:pt x="8314149" y="1183472"/>
                </a:cubicBezTo>
                <a:close/>
                <a:moveTo>
                  <a:pt x="6318312" y="1183142"/>
                </a:moveTo>
                <a:cubicBezTo>
                  <a:pt x="6325887" y="1183142"/>
                  <a:pt x="6332028" y="1189283"/>
                  <a:pt x="6332028" y="1196858"/>
                </a:cubicBezTo>
                <a:cubicBezTo>
                  <a:pt x="6332028" y="1204433"/>
                  <a:pt x="6325887" y="1210574"/>
                  <a:pt x="6318312" y="1210574"/>
                </a:cubicBezTo>
                <a:cubicBezTo>
                  <a:pt x="6310737" y="1210574"/>
                  <a:pt x="6304596" y="1204433"/>
                  <a:pt x="6304596" y="1196858"/>
                </a:cubicBezTo>
                <a:cubicBezTo>
                  <a:pt x="6304596" y="1189283"/>
                  <a:pt x="6310737" y="1183142"/>
                  <a:pt x="6318312" y="1183142"/>
                </a:cubicBezTo>
                <a:close/>
                <a:moveTo>
                  <a:pt x="5332308" y="1183142"/>
                </a:moveTo>
                <a:cubicBezTo>
                  <a:pt x="5339883" y="1183142"/>
                  <a:pt x="5346024" y="1189283"/>
                  <a:pt x="5346024" y="1196858"/>
                </a:cubicBezTo>
                <a:cubicBezTo>
                  <a:pt x="5346024" y="1204433"/>
                  <a:pt x="5339883" y="1210574"/>
                  <a:pt x="5332308" y="1210574"/>
                </a:cubicBezTo>
                <a:cubicBezTo>
                  <a:pt x="5324733" y="1210574"/>
                  <a:pt x="5318592" y="1204433"/>
                  <a:pt x="5318592" y="1196858"/>
                </a:cubicBezTo>
                <a:cubicBezTo>
                  <a:pt x="5318592" y="1189283"/>
                  <a:pt x="5324733" y="1183142"/>
                  <a:pt x="5332308" y="1183142"/>
                </a:cubicBezTo>
                <a:close/>
                <a:moveTo>
                  <a:pt x="8368430" y="1182812"/>
                </a:moveTo>
                <a:cubicBezTo>
                  <a:pt x="8376005" y="1182812"/>
                  <a:pt x="8382146" y="1188953"/>
                  <a:pt x="8382146" y="1196528"/>
                </a:cubicBezTo>
                <a:cubicBezTo>
                  <a:pt x="8382146" y="1204103"/>
                  <a:pt x="8376005" y="1210244"/>
                  <a:pt x="8368430" y="1210244"/>
                </a:cubicBezTo>
                <a:cubicBezTo>
                  <a:pt x="8360855" y="1210244"/>
                  <a:pt x="8354714" y="1204103"/>
                  <a:pt x="8354714" y="1196528"/>
                </a:cubicBezTo>
                <a:cubicBezTo>
                  <a:pt x="8354714" y="1188953"/>
                  <a:pt x="8360855" y="1182812"/>
                  <a:pt x="8368430" y="1182812"/>
                </a:cubicBezTo>
                <a:close/>
                <a:moveTo>
                  <a:pt x="1438677" y="1182812"/>
                </a:moveTo>
                <a:cubicBezTo>
                  <a:pt x="1446253" y="1182812"/>
                  <a:pt x="1452392" y="1188953"/>
                  <a:pt x="1452392" y="1196528"/>
                </a:cubicBezTo>
                <a:cubicBezTo>
                  <a:pt x="1452392" y="1204103"/>
                  <a:pt x="1446253" y="1210244"/>
                  <a:pt x="1438677" y="1210244"/>
                </a:cubicBezTo>
                <a:cubicBezTo>
                  <a:pt x="1431104" y="1210244"/>
                  <a:pt x="1424963" y="1204103"/>
                  <a:pt x="1424963" y="1196528"/>
                </a:cubicBezTo>
                <a:cubicBezTo>
                  <a:pt x="1424963" y="1188953"/>
                  <a:pt x="1431104" y="1182812"/>
                  <a:pt x="1438677" y="1182812"/>
                </a:cubicBezTo>
                <a:close/>
                <a:moveTo>
                  <a:pt x="8422382" y="1181818"/>
                </a:moveTo>
                <a:cubicBezTo>
                  <a:pt x="8429957" y="1181818"/>
                  <a:pt x="8436098" y="1187959"/>
                  <a:pt x="8436098" y="1195534"/>
                </a:cubicBezTo>
                <a:cubicBezTo>
                  <a:pt x="8436098" y="1203109"/>
                  <a:pt x="8429957" y="1209250"/>
                  <a:pt x="8422382" y="1209250"/>
                </a:cubicBezTo>
                <a:cubicBezTo>
                  <a:pt x="8414807" y="1209250"/>
                  <a:pt x="8408666" y="1203109"/>
                  <a:pt x="8408666" y="1195534"/>
                </a:cubicBezTo>
                <a:cubicBezTo>
                  <a:pt x="8408666" y="1187959"/>
                  <a:pt x="8414807" y="1181818"/>
                  <a:pt x="8422382" y="1181818"/>
                </a:cubicBezTo>
                <a:close/>
                <a:moveTo>
                  <a:pt x="6027376" y="1181818"/>
                </a:moveTo>
                <a:cubicBezTo>
                  <a:pt x="6034951" y="1181818"/>
                  <a:pt x="6041092" y="1187959"/>
                  <a:pt x="6041092" y="1195534"/>
                </a:cubicBezTo>
                <a:cubicBezTo>
                  <a:pt x="6041092" y="1203109"/>
                  <a:pt x="6034951" y="1209250"/>
                  <a:pt x="6027376" y="1209250"/>
                </a:cubicBezTo>
                <a:cubicBezTo>
                  <a:pt x="6019801" y="1209250"/>
                  <a:pt x="6013660" y="1203109"/>
                  <a:pt x="6013660" y="1195534"/>
                </a:cubicBezTo>
                <a:cubicBezTo>
                  <a:pt x="6013660" y="1187959"/>
                  <a:pt x="6019801" y="1181818"/>
                  <a:pt x="6027376" y="1181818"/>
                </a:cubicBezTo>
                <a:close/>
                <a:moveTo>
                  <a:pt x="8476663" y="1181154"/>
                </a:moveTo>
                <a:cubicBezTo>
                  <a:pt x="8484238" y="1181154"/>
                  <a:pt x="8490379" y="1187295"/>
                  <a:pt x="8490379" y="1194870"/>
                </a:cubicBezTo>
                <a:cubicBezTo>
                  <a:pt x="8490379" y="1202445"/>
                  <a:pt x="8484238" y="1208586"/>
                  <a:pt x="8476663" y="1208586"/>
                </a:cubicBezTo>
                <a:cubicBezTo>
                  <a:pt x="8469088" y="1208586"/>
                  <a:pt x="8462947" y="1202445"/>
                  <a:pt x="8462947" y="1194870"/>
                </a:cubicBezTo>
                <a:cubicBezTo>
                  <a:pt x="8462947" y="1187295"/>
                  <a:pt x="8469088" y="1181154"/>
                  <a:pt x="8476663" y="1181154"/>
                </a:cubicBezTo>
                <a:close/>
                <a:moveTo>
                  <a:pt x="1330448" y="1181154"/>
                </a:moveTo>
                <a:cubicBezTo>
                  <a:pt x="1338017" y="1181154"/>
                  <a:pt x="1344161" y="1187295"/>
                  <a:pt x="1344161" y="1194870"/>
                </a:cubicBezTo>
                <a:cubicBezTo>
                  <a:pt x="1344161" y="1202445"/>
                  <a:pt x="1338017" y="1208586"/>
                  <a:pt x="1330448" y="1208586"/>
                </a:cubicBezTo>
                <a:cubicBezTo>
                  <a:pt x="1322870" y="1208586"/>
                  <a:pt x="1316730" y="1202445"/>
                  <a:pt x="1316730" y="1194870"/>
                </a:cubicBezTo>
                <a:cubicBezTo>
                  <a:pt x="1316730" y="1187295"/>
                  <a:pt x="1322870" y="1181154"/>
                  <a:pt x="1330448" y="1181154"/>
                </a:cubicBezTo>
                <a:close/>
                <a:moveTo>
                  <a:pt x="6891908" y="1180824"/>
                </a:moveTo>
                <a:cubicBezTo>
                  <a:pt x="6899483" y="1180824"/>
                  <a:pt x="6905624" y="1186965"/>
                  <a:pt x="6905624" y="1194540"/>
                </a:cubicBezTo>
                <a:cubicBezTo>
                  <a:pt x="6905624" y="1202115"/>
                  <a:pt x="6899483" y="1208256"/>
                  <a:pt x="6891908" y="1208256"/>
                </a:cubicBezTo>
                <a:cubicBezTo>
                  <a:pt x="6884333" y="1208256"/>
                  <a:pt x="6878192" y="1202115"/>
                  <a:pt x="6878192" y="1194540"/>
                </a:cubicBezTo>
                <a:cubicBezTo>
                  <a:pt x="6878192" y="1186965"/>
                  <a:pt x="6884333" y="1180824"/>
                  <a:pt x="6891908" y="1180824"/>
                </a:cubicBezTo>
                <a:close/>
                <a:moveTo>
                  <a:pt x="8530614" y="1180494"/>
                </a:moveTo>
                <a:cubicBezTo>
                  <a:pt x="8538189" y="1180494"/>
                  <a:pt x="8544330" y="1186635"/>
                  <a:pt x="8544330" y="1194210"/>
                </a:cubicBezTo>
                <a:cubicBezTo>
                  <a:pt x="8544330" y="1201785"/>
                  <a:pt x="8538189" y="1207926"/>
                  <a:pt x="8530614" y="1207926"/>
                </a:cubicBezTo>
                <a:cubicBezTo>
                  <a:pt x="8523039" y="1207926"/>
                  <a:pt x="8516898" y="1201785"/>
                  <a:pt x="8516898" y="1194210"/>
                </a:cubicBezTo>
                <a:cubicBezTo>
                  <a:pt x="8516898" y="1186635"/>
                  <a:pt x="8523039" y="1180494"/>
                  <a:pt x="8530614" y="1180494"/>
                </a:cubicBezTo>
                <a:close/>
                <a:moveTo>
                  <a:pt x="8584566" y="1180160"/>
                </a:moveTo>
                <a:cubicBezTo>
                  <a:pt x="8592141" y="1180160"/>
                  <a:pt x="8598282" y="1186301"/>
                  <a:pt x="8598282" y="1193876"/>
                </a:cubicBezTo>
                <a:cubicBezTo>
                  <a:pt x="8598282" y="1201451"/>
                  <a:pt x="8592141" y="1207592"/>
                  <a:pt x="8584566" y="1207592"/>
                </a:cubicBezTo>
                <a:cubicBezTo>
                  <a:pt x="8576991" y="1207592"/>
                  <a:pt x="8570850" y="1201451"/>
                  <a:pt x="8570850" y="1193876"/>
                </a:cubicBezTo>
                <a:cubicBezTo>
                  <a:pt x="8570850" y="1186301"/>
                  <a:pt x="8576991" y="1180160"/>
                  <a:pt x="8584566" y="1180160"/>
                </a:cubicBezTo>
                <a:close/>
                <a:moveTo>
                  <a:pt x="3226585" y="1180160"/>
                </a:moveTo>
                <a:cubicBezTo>
                  <a:pt x="3234160" y="1180160"/>
                  <a:pt x="3240301" y="1186301"/>
                  <a:pt x="3240301" y="1193876"/>
                </a:cubicBezTo>
                <a:cubicBezTo>
                  <a:pt x="3240301" y="1201451"/>
                  <a:pt x="3234160" y="1207592"/>
                  <a:pt x="3226585" y="1207592"/>
                </a:cubicBezTo>
                <a:cubicBezTo>
                  <a:pt x="3219010" y="1207592"/>
                  <a:pt x="3212869" y="1201451"/>
                  <a:pt x="3212869" y="1193876"/>
                </a:cubicBezTo>
                <a:cubicBezTo>
                  <a:pt x="3212869" y="1186301"/>
                  <a:pt x="3219010" y="1180160"/>
                  <a:pt x="3226585" y="1180160"/>
                </a:cubicBezTo>
                <a:close/>
                <a:moveTo>
                  <a:pt x="1222218" y="1180160"/>
                </a:moveTo>
                <a:cubicBezTo>
                  <a:pt x="1229791" y="1180160"/>
                  <a:pt x="1235931" y="1186301"/>
                  <a:pt x="1235931" y="1193876"/>
                </a:cubicBezTo>
                <a:cubicBezTo>
                  <a:pt x="1235931" y="1201451"/>
                  <a:pt x="1229791" y="1207592"/>
                  <a:pt x="1222218" y="1207592"/>
                </a:cubicBezTo>
                <a:cubicBezTo>
                  <a:pt x="1214640" y="1207592"/>
                  <a:pt x="1208499" y="1201451"/>
                  <a:pt x="1208499" y="1193876"/>
                </a:cubicBezTo>
                <a:cubicBezTo>
                  <a:pt x="1208499" y="1186301"/>
                  <a:pt x="1214640" y="1180160"/>
                  <a:pt x="1222218" y="1180160"/>
                </a:cubicBezTo>
                <a:close/>
                <a:moveTo>
                  <a:pt x="8638514" y="1179500"/>
                </a:moveTo>
                <a:cubicBezTo>
                  <a:pt x="8646089" y="1179500"/>
                  <a:pt x="8652230" y="1185641"/>
                  <a:pt x="8652230" y="1193216"/>
                </a:cubicBezTo>
                <a:cubicBezTo>
                  <a:pt x="8652230" y="1200791"/>
                  <a:pt x="8646089" y="1206932"/>
                  <a:pt x="8638514" y="1206932"/>
                </a:cubicBezTo>
                <a:cubicBezTo>
                  <a:pt x="8630939" y="1206932"/>
                  <a:pt x="8624798" y="1200791"/>
                  <a:pt x="8624798" y="1193216"/>
                </a:cubicBezTo>
                <a:cubicBezTo>
                  <a:pt x="8624798" y="1185641"/>
                  <a:pt x="8630939" y="1179500"/>
                  <a:pt x="8638514" y="1179500"/>
                </a:cubicBezTo>
                <a:close/>
                <a:moveTo>
                  <a:pt x="8692465" y="1178836"/>
                </a:moveTo>
                <a:cubicBezTo>
                  <a:pt x="8700040" y="1178836"/>
                  <a:pt x="8706181" y="1184977"/>
                  <a:pt x="8706181" y="1192552"/>
                </a:cubicBezTo>
                <a:cubicBezTo>
                  <a:pt x="8706181" y="1200127"/>
                  <a:pt x="8700040" y="1206268"/>
                  <a:pt x="8692465" y="1206268"/>
                </a:cubicBezTo>
                <a:cubicBezTo>
                  <a:pt x="8684890" y="1206268"/>
                  <a:pt x="8678749" y="1200127"/>
                  <a:pt x="8678749" y="1192552"/>
                </a:cubicBezTo>
                <a:cubicBezTo>
                  <a:pt x="8678749" y="1184977"/>
                  <a:pt x="8684890" y="1178836"/>
                  <a:pt x="8692465" y="1178836"/>
                </a:cubicBezTo>
                <a:close/>
                <a:moveTo>
                  <a:pt x="1114638" y="1178836"/>
                </a:moveTo>
                <a:cubicBezTo>
                  <a:pt x="1122215" y="1178836"/>
                  <a:pt x="1128358" y="1184977"/>
                  <a:pt x="1128358" y="1192552"/>
                </a:cubicBezTo>
                <a:cubicBezTo>
                  <a:pt x="1128358" y="1200127"/>
                  <a:pt x="1122215" y="1206268"/>
                  <a:pt x="1114638" y="1206268"/>
                </a:cubicBezTo>
                <a:cubicBezTo>
                  <a:pt x="1107067" y="1206268"/>
                  <a:pt x="1100930" y="1200127"/>
                  <a:pt x="1100930" y="1192552"/>
                </a:cubicBezTo>
                <a:cubicBezTo>
                  <a:pt x="1100930" y="1184977"/>
                  <a:pt x="1107067" y="1178836"/>
                  <a:pt x="1114638" y="1178836"/>
                </a:cubicBezTo>
                <a:close/>
                <a:moveTo>
                  <a:pt x="8746086" y="1178176"/>
                </a:moveTo>
                <a:cubicBezTo>
                  <a:pt x="8753661" y="1178176"/>
                  <a:pt x="8759802" y="1184317"/>
                  <a:pt x="8759802" y="1191892"/>
                </a:cubicBezTo>
                <a:cubicBezTo>
                  <a:pt x="8759802" y="1199467"/>
                  <a:pt x="8753661" y="1205608"/>
                  <a:pt x="8746086" y="1205608"/>
                </a:cubicBezTo>
                <a:cubicBezTo>
                  <a:pt x="8738511" y="1205608"/>
                  <a:pt x="8732370" y="1199467"/>
                  <a:pt x="8732370" y="1191892"/>
                </a:cubicBezTo>
                <a:cubicBezTo>
                  <a:pt x="8732370" y="1184317"/>
                  <a:pt x="8738511" y="1178176"/>
                  <a:pt x="8746086" y="1178176"/>
                </a:cubicBezTo>
                <a:close/>
                <a:moveTo>
                  <a:pt x="8799704" y="1177846"/>
                </a:moveTo>
                <a:cubicBezTo>
                  <a:pt x="8807279" y="1177846"/>
                  <a:pt x="8813420" y="1183987"/>
                  <a:pt x="8813420" y="1191562"/>
                </a:cubicBezTo>
                <a:cubicBezTo>
                  <a:pt x="8813420" y="1199137"/>
                  <a:pt x="8807279" y="1205278"/>
                  <a:pt x="8799704" y="1205278"/>
                </a:cubicBezTo>
                <a:cubicBezTo>
                  <a:pt x="8792129" y="1205278"/>
                  <a:pt x="8785988" y="1199137"/>
                  <a:pt x="8785988" y="1191562"/>
                </a:cubicBezTo>
                <a:cubicBezTo>
                  <a:pt x="8785988" y="1183987"/>
                  <a:pt x="8792129" y="1177846"/>
                  <a:pt x="8799704" y="1177846"/>
                </a:cubicBezTo>
                <a:close/>
                <a:moveTo>
                  <a:pt x="6950495" y="1177846"/>
                </a:moveTo>
                <a:cubicBezTo>
                  <a:pt x="6958070" y="1177846"/>
                  <a:pt x="6964211" y="1183987"/>
                  <a:pt x="6964211" y="1191562"/>
                </a:cubicBezTo>
                <a:cubicBezTo>
                  <a:pt x="6964211" y="1199137"/>
                  <a:pt x="6958070" y="1205278"/>
                  <a:pt x="6950495" y="1205278"/>
                </a:cubicBezTo>
                <a:cubicBezTo>
                  <a:pt x="6942920" y="1205278"/>
                  <a:pt x="6936779" y="1199137"/>
                  <a:pt x="6936779" y="1191562"/>
                </a:cubicBezTo>
                <a:cubicBezTo>
                  <a:pt x="6936779" y="1183987"/>
                  <a:pt x="6942920" y="1177846"/>
                  <a:pt x="6950495" y="1177846"/>
                </a:cubicBezTo>
                <a:close/>
                <a:moveTo>
                  <a:pt x="1007074" y="1177846"/>
                </a:moveTo>
                <a:cubicBezTo>
                  <a:pt x="1014646" y="1177846"/>
                  <a:pt x="1020787" y="1183987"/>
                  <a:pt x="1020787" y="1191562"/>
                </a:cubicBezTo>
                <a:cubicBezTo>
                  <a:pt x="1020787" y="1199137"/>
                  <a:pt x="1014646" y="1205278"/>
                  <a:pt x="1007074" y="1205278"/>
                </a:cubicBezTo>
                <a:cubicBezTo>
                  <a:pt x="999502" y="1205278"/>
                  <a:pt x="993355" y="1199137"/>
                  <a:pt x="993355" y="1191562"/>
                </a:cubicBezTo>
                <a:cubicBezTo>
                  <a:pt x="993355" y="1183987"/>
                  <a:pt x="999502" y="1177846"/>
                  <a:pt x="1007074" y="1177846"/>
                </a:cubicBezTo>
                <a:close/>
                <a:moveTo>
                  <a:pt x="8853325" y="1177182"/>
                </a:moveTo>
                <a:cubicBezTo>
                  <a:pt x="8860900" y="1177182"/>
                  <a:pt x="8867041" y="1183323"/>
                  <a:pt x="8867041" y="1190898"/>
                </a:cubicBezTo>
                <a:cubicBezTo>
                  <a:pt x="8867041" y="1198473"/>
                  <a:pt x="8860900" y="1204614"/>
                  <a:pt x="8853325" y="1204614"/>
                </a:cubicBezTo>
                <a:cubicBezTo>
                  <a:pt x="8845750" y="1204614"/>
                  <a:pt x="8839609" y="1198473"/>
                  <a:pt x="8839609" y="1190898"/>
                </a:cubicBezTo>
                <a:cubicBezTo>
                  <a:pt x="8839609" y="1183323"/>
                  <a:pt x="8845750" y="1177182"/>
                  <a:pt x="8853325" y="1177182"/>
                </a:cubicBezTo>
                <a:close/>
                <a:moveTo>
                  <a:pt x="6380868" y="1177182"/>
                </a:moveTo>
                <a:cubicBezTo>
                  <a:pt x="6388443" y="1177182"/>
                  <a:pt x="6394584" y="1183323"/>
                  <a:pt x="6394584" y="1190898"/>
                </a:cubicBezTo>
                <a:cubicBezTo>
                  <a:pt x="6394584" y="1198473"/>
                  <a:pt x="6388443" y="1204614"/>
                  <a:pt x="6380868" y="1204614"/>
                </a:cubicBezTo>
                <a:cubicBezTo>
                  <a:pt x="6373293" y="1204614"/>
                  <a:pt x="6367152" y="1198473"/>
                  <a:pt x="6367152" y="1190898"/>
                </a:cubicBezTo>
                <a:cubicBezTo>
                  <a:pt x="6367152" y="1183323"/>
                  <a:pt x="6373293" y="1177182"/>
                  <a:pt x="6380868" y="1177182"/>
                </a:cubicBezTo>
                <a:close/>
                <a:moveTo>
                  <a:pt x="5678850" y="1177182"/>
                </a:moveTo>
                <a:cubicBezTo>
                  <a:pt x="5686425" y="1177182"/>
                  <a:pt x="5692566" y="1183323"/>
                  <a:pt x="5692566" y="1190898"/>
                </a:cubicBezTo>
                <a:cubicBezTo>
                  <a:pt x="5692566" y="1198473"/>
                  <a:pt x="5686425" y="1204614"/>
                  <a:pt x="5678850" y="1204614"/>
                </a:cubicBezTo>
                <a:cubicBezTo>
                  <a:pt x="5671275" y="1204614"/>
                  <a:pt x="5665134" y="1198473"/>
                  <a:pt x="5665134" y="1190898"/>
                </a:cubicBezTo>
                <a:cubicBezTo>
                  <a:pt x="5665134" y="1183323"/>
                  <a:pt x="5671275" y="1177182"/>
                  <a:pt x="5678850" y="1177182"/>
                </a:cubicBezTo>
                <a:close/>
                <a:moveTo>
                  <a:pt x="3425836" y="1177182"/>
                </a:moveTo>
                <a:cubicBezTo>
                  <a:pt x="3433411" y="1177182"/>
                  <a:pt x="3439552" y="1183323"/>
                  <a:pt x="3439552" y="1190898"/>
                </a:cubicBezTo>
                <a:cubicBezTo>
                  <a:pt x="3439552" y="1198473"/>
                  <a:pt x="3433411" y="1204614"/>
                  <a:pt x="3425836" y="1204614"/>
                </a:cubicBezTo>
                <a:cubicBezTo>
                  <a:pt x="3418261" y="1204614"/>
                  <a:pt x="3412120" y="1198473"/>
                  <a:pt x="3412120" y="1190898"/>
                </a:cubicBezTo>
                <a:cubicBezTo>
                  <a:pt x="3412120" y="1183323"/>
                  <a:pt x="3418261" y="1177182"/>
                  <a:pt x="3425836" y="1177182"/>
                </a:cubicBezTo>
                <a:close/>
                <a:moveTo>
                  <a:pt x="8906943" y="1176852"/>
                </a:moveTo>
                <a:cubicBezTo>
                  <a:pt x="8914518" y="1176852"/>
                  <a:pt x="8920659" y="1182993"/>
                  <a:pt x="8920659" y="1190568"/>
                </a:cubicBezTo>
                <a:cubicBezTo>
                  <a:pt x="8920659" y="1198143"/>
                  <a:pt x="8914518" y="1204284"/>
                  <a:pt x="8906943" y="1204284"/>
                </a:cubicBezTo>
                <a:cubicBezTo>
                  <a:pt x="8899368" y="1204284"/>
                  <a:pt x="8893227" y="1198143"/>
                  <a:pt x="8893227" y="1190568"/>
                </a:cubicBezTo>
                <a:cubicBezTo>
                  <a:pt x="8893227" y="1182993"/>
                  <a:pt x="8899368" y="1176852"/>
                  <a:pt x="8906943" y="1176852"/>
                </a:cubicBezTo>
                <a:close/>
                <a:moveTo>
                  <a:pt x="899827" y="1176852"/>
                </a:moveTo>
                <a:cubicBezTo>
                  <a:pt x="907403" y="1176852"/>
                  <a:pt x="913544" y="1182993"/>
                  <a:pt x="913544" y="1190568"/>
                </a:cubicBezTo>
                <a:cubicBezTo>
                  <a:pt x="913544" y="1198143"/>
                  <a:pt x="907403" y="1204284"/>
                  <a:pt x="899827" y="1204284"/>
                </a:cubicBezTo>
                <a:cubicBezTo>
                  <a:pt x="892252" y="1204284"/>
                  <a:pt x="886116" y="1198143"/>
                  <a:pt x="886116" y="1190568"/>
                </a:cubicBezTo>
                <a:cubicBezTo>
                  <a:pt x="886116" y="1182993"/>
                  <a:pt x="892252" y="1176852"/>
                  <a:pt x="899827" y="1176852"/>
                </a:cubicBezTo>
                <a:close/>
                <a:moveTo>
                  <a:pt x="8960565" y="1176192"/>
                </a:moveTo>
                <a:cubicBezTo>
                  <a:pt x="8968140" y="1176192"/>
                  <a:pt x="8974281" y="1182333"/>
                  <a:pt x="8974281" y="1189908"/>
                </a:cubicBezTo>
                <a:cubicBezTo>
                  <a:pt x="8974281" y="1197483"/>
                  <a:pt x="8968140" y="1203624"/>
                  <a:pt x="8960565" y="1203624"/>
                </a:cubicBezTo>
                <a:cubicBezTo>
                  <a:pt x="8952990" y="1203624"/>
                  <a:pt x="8946849" y="1197483"/>
                  <a:pt x="8946849" y="1189908"/>
                </a:cubicBezTo>
                <a:cubicBezTo>
                  <a:pt x="8946849" y="1182333"/>
                  <a:pt x="8952990" y="1176192"/>
                  <a:pt x="8960565" y="1176192"/>
                </a:cubicBezTo>
                <a:close/>
                <a:moveTo>
                  <a:pt x="9014182" y="1175858"/>
                </a:moveTo>
                <a:cubicBezTo>
                  <a:pt x="9021757" y="1175858"/>
                  <a:pt x="9027898" y="1181999"/>
                  <a:pt x="9027898" y="1189574"/>
                </a:cubicBezTo>
                <a:cubicBezTo>
                  <a:pt x="9027898" y="1197149"/>
                  <a:pt x="9021757" y="1203290"/>
                  <a:pt x="9014182" y="1203290"/>
                </a:cubicBezTo>
                <a:cubicBezTo>
                  <a:pt x="9006607" y="1203290"/>
                  <a:pt x="9000466" y="1197149"/>
                  <a:pt x="9000466" y="1189574"/>
                </a:cubicBezTo>
                <a:cubicBezTo>
                  <a:pt x="9000466" y="1181999"/>
                  <a:pt x="9006607" y="1175858"/>
                  <a:pt x="9014182" y="1175858"/>
                </a:cubicBezTo>
                <a:close/>
                <a:moveTo>
                  <a:pt x="792907" y="1175858"/>
                </a:moveTo>
                <a:cubicBezTo>
                  <a:pt x="800484" y="1175858"/>
                  <a:pt x="806625" y="1181999"/>
                  <a:pt x="806625" y="1189574"/>
                </a:cubicBezTo>
                <a:cubicBezTo>
                  <a:pt x="806625" y="1197149"/>
                  <a:pt x="800484" y="1203290"/>
                  <a:pt x="792907" y="1203290"/>
                </a:cubicBezTo>
                <a:cubicBezTo>
                  <a:pt x="785334" y="1203290"/>
                  <a:pt x="779192" y="1197149"/>
                  <a:pt x="779192" y="1189574"/>
                </a:cubicBezTo>
                <a:cubicBezTo>
                  <a:pt x="779192" y="1181999"/>
                  <a:pt x="785334" y="1175858"/>
                  <a:pt x="792907" y="1175858"/>
                </a:cubicBezTo>
                <a:close/>
                <a:moveTo>
                  <a:pt x="9067473" y="1175198"/>
                </a:moveTo>
                <a:cubicBezTo>
                  <a:pt x="9075048" y="1175198"/>
                  <a:pt x="9081189" y="1181339"/>
                  <a:pt x="9081189" y="1188914"/>
                </a:cubicBezTo>
                <a:cubicBezTo>
                  <a:pt x="9081189" y="1196489"/>
                  <a:pt x="9075048" y="1202630"/>
                  <a:pt x="9067473" y="1202630"/>
                </a:cubicBezTo>
                <a:cubicBezTo>
                  <a:pt x="9059898" y="1202630"/>
                  <a:pt x="9053757" y="1196489"/>
                  <a:pt x="9053757" y="1188914"/>
                </a:cubicBezTo>
                <a:cubicBezTo>
                  <a:pt x="9053757" y="1181339"/>
                  <a:pt x="9059898" y="1175198"/>
                  <a:pt x="9067473" y="1175198"/>
                </a:cubicBezTo>
                <a:close/>
                <a:moveTo>
                  <a:pt x="7008745" y="1175198"/>
                </a:moveTo>
                <a:cubicBezTo>
                  <a:pt x="7016320" y="1175198"/>
                  <a:pt x="7022461" y="1181339"/>
                  <a:pt x="7022461" y="1188914"/>
                </a:cubicBezTo>
                <a:cubicBezTo>
                  <a:pt x="7022461" y="1196489"/>
                  <a:pt x="7016320" y="1202630"/>
                  <a:pt x="7008745" y="1202630"/>
                </a:cubicBezTo>
                <a:cubicBezTo>
                  <a:pt x="7001170" y="1202630"/>
                  <a:pt x="6995029" y="1196489"/>
                  <a:pt x="6995029" y="1188914"/>
                </a:cubicBezTo>
                <a:cubicBezTo>
                  <a:pt x="6995029" y="1181339"/>
                  <a:pt x="7001170" y="1175198"/>
                  <a:pt x="7008745" y="1175198"/>
                </a:cubicBezTo>
                <a:close/>
                <a:moveTo>
                  <a:pt x="5075134" y="1175198"/>
                </a:moveTo>
                <a:cubicBezTo>
                  <a:pt x="5082709" y="1175198"/>
                  <a:pt x="5088850" y="1181339"/>
                  <a:pt x="5088850" y="1188914"/>
                </a:cubicBezTo>
                <a:cubicBezTo>
                  <a:pt x="5088850" y="1196489"/>
                  <a:pt x="5082709" y="1202630"/>
                  <a:pt x="5075134" y="1202630"/>
                </a:cubicBezTo>
                <a:cubicBezTo>
                  <a:pt x="5067559" y="1202630"/>
                  <a:pt x="5061418" y="1196489"/>
                  <a:pt x="5061418" y="1188914"/>
                </a:cubicBezTo>
                <a:cubicBezTo>
                  <a:pt x="5061418" y="1181339"/>
                  <a:pt x="5067559" y="1175198"/>
                  <a:pt x="5075134" y="1175198"/>
                </a:cubicBezTo>
                <a:close/>
                <a:moveTo>
                  <a:pt x="2798041" y="1175198"/>
                </a:moveTo>
                <a:cubicBezTo>
                  <a:pt x="2805612" y="1175198"/>
                  <a:pt x="2811760" y="1181339"/>
                  <a:pt x="2811760" y="1188914"/>
                </a:cubicBezTo>
                <a:cubicBezTo>
                  <a:pt x="2811760" y="1196489"/>
                  <a:pt x="2805612" y="1202630"/>
                  <a:pt x="2798041" y="1202630"/>
                </a:cubicBezTo>
                <a:cubicBezTo>
                  <a:pt x="2790466" y="1202630"/>
                  <a:pt x="2784321" y="1196489"/>
                  <a:pt x="2784321" y="1188914"/>
                </a:cubicBezTo>
                <a:cubicBezTo>
                  <a:pt x="2784321" y="1181339"/>
                  <a:pt x="2790466" y="1175198"/>
                  <a:pt x="2798041" y="1175198"/>
                </a:cubicBezTo>
                <a:close/>
                <a:moveTo>
                  <a:pt x="9120761" y="1174868"/>
                </a:moveTo>
                <a:cubicBezTo>
                  <a:pt x="9128336" y="1174868"/>
                  <a:pt x="9134477" y="1181009"/>
                  <a:pt x="9134477" y="1188584"/>
                </a:cubicBezTo>
                <a:cubicBezTo>
                  <a:pt x="9134477" y="1196159"/>
                  <a:pt x="9128336" y="1202300"/>
                  <a:pt x="9120761" y="1202300"/>
                </a:cubicBezTo>
                <a:cubicBezTo>
                  <a:pt x="9113186" y="1202300"/>
                  <a:pt x="9107045" y="1196159"/>
                  <a:pt x="9107045" y="1188584"/>
                </a:cubicBezTo>
                <a:cubicBezTo>
                  <a:pt x="9107045" y="1181009"/>
                  <a:pt x="9113186" y="1174868"/>
                  <a:pt x="9120761" y="1174868"/>
                </a:cubicBezTo>
                <a:close/>
                <a:moveTo>
                  <a:pt x="685994" y="1174868"/>
                </a:moveTo>
                <a:cubicBezTo>
                  <a:pt x="693570" y="1174868"/>
                  <a:pt x="699710" y="1181009"/>
                  <a:pt x="699710" y="1188584"/>
                </a:cubicBezTo>
                <a:cubicBezTo>
                  <a:pt x="699710" y="1196159"/>
                  <a:pt x="693570" y="1202300"/>
                  <a:pt x="685994" y="1202300"/>
                </a:cubicBezTo>
                <a:cubicBezTo>
                  <a:pt x="678419" y="1202300"/>
                  <a:pt x="672278" y="1196159"/>
                  <a:pt x="672278" y="1188584"/>
                </a:cubicBezTo>
                <a:cubicBezTo>
                  <a:pt x="672278" y="1181009"/>
                  <a:pt x="678419" y="1174868"/>
                  <a:pt x="685994" y="1174868"/>
                </a:cubicBezTo>
                <a:close/>
                <a:moveTo>
                  <a:pt x="9174049" y="1174534"/>
                </a:moveTo>
                <a:cubicBezTo>
                  <a:pt x="9181624" y="1174534"/>
                  <a:pt x="9187765" y="1180675"/>
                  <a:pt x="9187765" y="1188250"/>
                </a:cubicBezTo>
                <a:cubicBezTo>
                  <a:pt x="9187765" y="1195825"/>
                  <a:pt x="9181624" y="1201966"/>
                  <a:pt x="9174049" y="1201966"/>
                </a:cubicBezTo>
                <a:cubicBezTo>
                  <a:pt x="9166474" y="1201966"/>
                  <a:pt x="9160333" y="1195825"/>
                  <a:pt x="9160333" y="1188250"/>
                </a:cubicBezTo>
                <a:cubicBezTo>
                  <a:pt x="9160333" y="1180675"/>
                  <a:pt x="9166474" y="1174534"/>
                  <a:pt x="9174049" y="1174534"/>
                </a:cubicBezTo>
                <a:close/>
                <a:moveTo>
                  <a:pt x="5856918" y="1174534"/>
                </a:moveTo>
                <a:cubicBezTo>
                  <a:pt x="5864493" y="1174534"/>
                  <a:pt x="5870634" y="1180675"/>
                  <a:pt x="5870634" y="1188250"/>
                </a:cubicBezTo>
                <a:cubicBezTo>
                  <a:pt x="5870634" y="1195825"/>
                  <a:pt x="5864493" y="1201966"/>
                  <a:pt x="5856918" y="1201966"/>
                </a:cubicBezTo>
                <a:cubicBezTo>
                  <a:pt x="5849343" y="1201966"/>
                  <a:pt x="5843202" y="1195825"/>
                  <a:pt x="5843202" y="1188250"/>
                </a:cubicBezTo>
                <a:cubicBezTo>
                  <a:pt x="5843202" y="1180675"/>
                  <a:pt x="5849343" y="1174534"/>
                  <a:pt x="5856918" y="1174534"/>
                </a:cubicBezTo>
                <a:close/>
                <a:moveTo>
                  <a:pt x="9227336" y="1174204"/>
                </a:moveTo>
                <a:cubicBezTo>
                  <a:pt x="9234911" y="1174204"/>
                  <a:pt x="9241052" y="1180345"/>
                  <a:pt x="9241052" y="1187920"/>
                </a:cubicBezTo>
                <a:cubicBezTo>
                  <a:pt x="9241052" y="1195495"/>
                  <a:pt x="9234911" y="1201636"/>
                  <a:pt x="9227336" y="1201636"/>
                </a:cubicBezTo>
                <a:cubicBezTo>
                  <a:pt x="9219761" y="1201636"/>
                  <a:pt x="9213620" y="1195495"/>
                  <a:pt x="9213620" y="1187920"/>
                </a:cubicBezTo>
                <a:cubicBezTo>
                  <a:pt x="9213620" y="1180345"/>
                  <a:pt x="9219761" y="1174204"/>
                  <a:pt x="9227336" y="1174204"/>
                </a:cubicBezTo>
                <a:close/>
                <a:moveTo>
                  <a:pt x="5451132" y="1174204"/>
                </a:moveTo>
                <a:cubicBezTo>
                  <a:pt x="5458707" y="1174204"/>
                  <a:pt x="5464848" y="1180345"/>
                  <a:pt x="5464848" y="1187920"/>
                </a:cubicBezTo>
                <a:cubicBezTo>
                  <a:pt x="5464848" y="1195495"/>
                  <a:pt x="5458707" y="1201636"/>
                  <a:pt x="5451132" y="1201636"/>
                </a:cubicBezTo>
                <a:cubicBezTo>
                  <a:pt x="5443557" y="1201636"/>
                  <a:pt x="5437416" y="1195495"/>
                  <a:pt x="5437416" y="1187920"/>
                </a:cubicBezTo>
                <a:cubicBezTo>
                  <a:pt x="5437416" y="1180345"/>
                  <a:pt x="5443557" y="1174204"/>
                  <a:pt x="5451132" y="1174204"/>
                </a:cubicBezTo>
                <a:close/>
                <a:moveTo>
                  <a:pt x="579408" y="1174204"/>
                </a:moveTo>
                <a:cubicBezTo>
                  <a:pt x="586982" y="1174204"/>
                  <a:pt x="593124" y="1180345"/>
                  <a:pt x="593124" y="1187920"/>
                </a:cubicBezTo>
                <a:cubicBezTo>
                  <a:pt x="593124" y="1195495"/>
                  <a:pt x="586982" y="1201636"/>
                  <a:pt x="579408" y="1201636"/>
                </a:cubicBezTo>
                <a:cubicBezTo>
                  <a:pt x="571834" y="1201636"/>
                  <a:pt x="565694" y="1195495"/>
                  <a:pt x="565694" y="1187920"/>
                </a:cubicBezTo>
                <a:cubicBezTo>
                  <a:pt x="565694" y="1180345"/>
                  <a:pt x="571834" y="1174204"/>
                  <a:pt x="579408" y="1174204"/>
                </a:cubicBezTo>
                <a:close/>
                <a:moveTo>
                  <a:pt x="9280628" y="1173874"/>
                </a:moveTo>
                <a:cubicBezTo>
                  <a:pt x="9288203" y="1173874"/>
                  <a:pt x="9294344" y="1180015"/>
                  <a:pt x="9294344" y="1187590"/>
                </a:cubicBezTo>
                <a:cubicBezTo>
                  <a:pt x="9294344" y="1195165"/>
                  <a:pt x="9288203" y="1201306"/>
                  <a:pt x="9280628" y="1201306"/>
                </a:cubicBezTo>
                <a:cubicBezTo>
                  <a:pt x="9273053" y="1201306"/>
                  <a:pt x="9266912" y="1195165"/>
                  <a:pt x="9266912" y="1187590"/>
                </a:cubicBezTo>
                <a:cubicBezTo>
                  <a:pt x="9266912" y="1180015"/>
                  <a:pt x="9273053" y="1173874"/>
                  <a:pt x="9280628" y="1173874"/>
                </a:cubicBezTo>
                <a:close/>
                <a:moveTo>
                  <a:pt x="9333915" y="1173211"/>
                </a:moveTo>
                <a:cubicBezTo>
                  <a:pt x="9341490" y="1173211"/>
                  <a:pt x="9347631" y="1179352"/>
                  <a:pt x="9347631" y="1186927"/>
                </a:cubicBezTo>
                <a:cubicBezTo>
                  <a:pt x="9347631" y="1194502"/>
                  <a:pt x="9341490" y="1200643"/>
                  <a:pt x="9333915" y="1200643"/>
                </a:cubicBezTo>
                <a:cubicBezTo>
                  <a:pt x="9326340" y="1200643"/>
                  <a:pt x="9320199" y="1194502"/>
                  <a:pt x="9320199" y="1186927"/>
                </a:cubicBezTo>
                <a:cubicBezTo>
                  <a:pt x="9320199" y="1179352"/>
                  <a:pt x="9326340" y="1173211"/>
                  <a:pt x="9333915" y="1173211"/>
                </a:cubicBezTo>
                <a:close/>
                <a:moveTo>
                  <a:pt x="472826" y="1173211"/>
                </a:moveTo>
                <a:cubicBezTo>
                  <a:pt x="480401" y="1173211"/>
                  <a:pt x="486543" y="1179352"/>
                  <a:pt x="486543" y="1186927"/>
                </a:cubicBezTo>
                <a:cubicBezTo>
                  <a:pt x="486543" y="1194502"/>
                  <a:pt x="480401" y="1200643"/>
                  <a:pt x="472826" y="1200643"/>
                </a:cubicBezTo>
                <a:cubicBezTo>
                  <a:pt x="465251" y="1200643"/>
                  <a:pt x="459109" y="1194502"/>
                  <a:pt x="459109" y="1186927"/>
                </a:cubicBezTo>
                <a:cubicBezTo>
                  <a:pt x="459109" y="1179352"/>
                  <a:pt x="465251" y="1173211"/>
                  <a:pt x="472826" y="1173211"/>
                </a:cubicBezTo>
                <a:close/>
                <a:moveTo>
                  <a:pt x="9387203" y="1172880"/>
                </a:moveTo>
                <a:cubicBezTo>
                  <a:pt x="9394778" y="1172880"/>
                  <a:pt x="9400919" y="1179021"/>
                  <a:pt x="9400919" y="1186596"/>
                </a:cubicBezTo>
                <a:cubicBezTo>
                  <a:pt x="9400919" y="1194171"/>
                  <a:pt x="9394778" y="1200312"/>
                  <a:pt x="9387203" y="1200312"/>
                </a:cubicBezTo>
                <a:cubicBezTo>
                  <a:pt x="9379628" y="1200312"/>
                  <a:pt x="9373487" y="1194171"/>
                  <a:pt x="9373487" y="1186596"/>
                </a:cubicBezTo>
                <a:cubicBezTo>
                  <a:pt x="9373487" y="1179021"/>
                  <a:pt x="9379628" y="1172880"/>
                  <a:pt x="9387203" y="1172880"/>
                </a:cubicBezTo>
                <a:close/>
                <a:moveTo>
                  <a:pt x="9440161" y="1172550"/>
                </a:moveTo>
                <a:cubicBezTo>
                  <a:pt x="9447736" y="1172550"/>
                  <a:pt x="9453877" y="1178691"/>
                  <a:pt x="9453877" y="1186266"/>
                </a:cubicBezTo>
                <a:cubicBezTo>
                  <a:pt x="9453877" y="1193841"/>
                  <a:pt x="9447736" y="1199982"/>
                  <a:pt x="9440161" y="1199982"/>
                </a:cubicBezTo>
                <a:cubicBezTo>
                  <a:pt x="9432586" y="1199982"/>
                  <a:pt x="9426445" y="1193841"/>
                  <a:pt x="9426445" y="1186266"/>
                </a:cubicBezTo>
                <a:cubicBezTo>
                  <a:pt x="9426445" y="1178691"/>
                  <a:pt x="9432586" y="1172550"/>
                  <a:pt x="9440161" y="1172550"/>
                </a:cubicBezTo>
                <a:close/>
                <a:moveTo>
                  <a:pt x="7067002" y="1172550"/>
                </a:moveTo>
                <a:cubicBezTo>
                  <a:pt x="7074577" y="1172550"/>
                  <a:pt x="7080718" y="1178691"/>
                  <a:pt x="7080718" y="1186266"/>
                </a:cubicBezTo>
                <a:cubicBezTo>
                  <a:pt x="7080718" y="1193841"/>
                  <a:pt x="7074577" y="1199982"/>
                  <a:pt x="7067002" y="1199982"/>
                </a:cubicBezTo>
                <a:cubicBezTo>
                  <a:pt x="7059427" y="1199982"/>
                  <a:pt x="7053286" y="1193841"/>
                  <a:pt x="7053286" y="1186266"/>
                </a:cubicBezTo>
                <a:cubicBezTo>
                  <a:pt x="7053286" y="1178691"/>
                  <a:pt x="7059427" y="1172550"/>
                  <a:pt x="7067002" y="1172550"/>
                </a:cubicBezTo>
                <a:close/>
                <a:moveTo>
                  <a:pt x="6093243" y="1172550"/>
                </a:moveTo>
                <a:cubicBezTo>
                  <a:pt x="6100818" y="1172550"/>
                  <a:pt x="6106959" y="1178691"/>
                  <a:pt x="6106959" y="1186266"/>
                </a:cubicBezTo>
                <a:cubicBezTo>
                  <a:pt x="6106959" y="1193841"/>
                  <a:pt x="6100818" y="1199982"/>
                  <a:pt x="6093243" y="1199982"/>
                </a:cubicBezTo>
                <a:cubicBezTo>
                  <a:pt x="6085668" y="1199982"/>
                  <a:pt x="6079527" y="1193841"/>
                  <a:pt x="6079527" y="1186266"/>
                </a:cubicBezTo>
                <a:cubicBezTo>
                  <a:pt x="6079527" y="1178691"/>
                  <a:pt x="6085668" y="1172550"/>
                  <a:pt x="6093243" y="1172550"/>
                </a:cubicBezTo>
                <a:close/>
                <a:moveTo>
                  <a:pt x="5566645" y="1172550"/>
                </a:moveTo>
                <a:cubicBezTo>
                  <a:pt x="5574220" y="1172550"/>
                  <a:pt x="5580361" y="1178691"/>
                  <a:pt x="5580361" y="1186266"/>
                </a:cubicBezTo>
                <a:cubicBezTo>
                  <a:pt x="5580361" y="1193841"/>
                  <a:pt x="5574220" y="1199982"/>
                  <a:pt x="5566645" y="1199982"/>
                </a:cubicBezTo>
                <a:cubicBezTo>
                  <a:pt x="5559070" y="1199982"/>
                  <a:pt x="5552929" y="1193841"/>
                  <a:pt x="5552929" y="1186266"/>
                </a:cubicBezTo>
                <a:cubicBezTo>
                  <a:pt x="5552929" y="1178691"/>
                  <a:pt x="5559070" y="1172550"/>
                  <a:pt x="5566645" y="1172550"/>
                </a:cubicBezTo>
                <a:close/>
                <a:moveTo>
                  <a:pt x="366567" y="1172550"/>
                </a:moveTo>
                <a:cubicBezTo>
                  <a:pt x="374143" y="1172550"/>
                  <a:pt x="380285" y="1178691"/>
                  <a:pt x="380285" y="1186266"/>
                </a:cubicBezTo>
                <a:cubicBezTo>
                  <a:pt x="380285" y="1193841"/>
                  <a:pt x="374143" y="1199982"/>
                  <a:pt x="366567" y="1199982"/>
                </a:cubicBezTo>
                <a:cubicBezTo>
                  <a:pt x="358994" y="1199982"/>
                  <a:pt x="352851" y="1193841"/>
                  <a:pt x="352851" y="1186266"/>
                </a:cubicBezTo>
                <a:cubicBezTo>
                  <a:pt x="352851" y="1178691"/>
                  <a:pt x="358994" y="1172550"/>
                  <a:pt x="366567" y="1172550"/>
                </a:cubicBezTo>
                <a:close/>
                <a:moveTo>
                  <a:pt x="6443093" y="1171887"/>
                </a:moveTo>
                <a:cubicBezTo>
                  <a:pt x="6450668" y="1171887"/>
                  <a:pt x="6456809" y="1178028"/>
                  <a:pt x="6456809" y="1185603"/>
                </a:cubicBezTo>
                <a:cubicBezTo>
                  <a:pt x="6456809" y="1193178"/>
                  <a:pt x="6450668" y="1199319"/>
                  <a:pt x="6443093" y="1199319"/>
                </a:cubicBezTo>
                <a:cubicBezTo>
                  <a:pt x="6435518" y="1199319"/>
                  <a:pt x="6429377" y="1193178"/>
                  <a:pt x="6429377" y="1185603"/>
                </a:cubicBezTo>
                <a:cubicBezTo>
                  <a:pt x="6429377" y="1178028"/>
                  <a:pt x="6435518" y="1171887"/>
                  <a:pt x="6443093" y="1171887"/>
                </a:cubicBezTo>
                <a:close/>
                <a:moveTo>
                  <a:pt x="2050341" y="1171887"/>
                </a:moveTo>
                <a:cubicBezTo>
                  <a:pt x="2057916" y="1171887"/>
                  <a:pt x="2064054" y="1178028"/>
                  <a:pt x="2064054" y="1185603"/>
                </a:cubicBezTo>
                <a:cubicBezTo>
                  <a:pt x="2064054" y="1193178"/>
                  <a:pt x="2057916" y="1199319"/>
                  <a:pt x="2050341" y="1199319"/>
                </a:cubicBezTo>
                <a:cubicBezTo>
                  <a:pt x="2042761" y="1199319"/>
                  <a:pt x="2036620" y="1193178"/>
                  <a:pt x="2036620" y="1185603"/>
                </a:cubicBezTo>
                <a:cubicBezTo>
                  <a:pt x="2036620" y="1178028"/>
                  <a:pt x="2042761" y="1171887"/>
                  <a:pt x="2050341" y="1171887"/>
                </a:cubicBezTo>
                <a:close/>
                <a:moveTo>
                  <a:pt x="260645" y="1171887"/>
                </a:moveTo>
                <a:cubicBezTo>
                  <a:pt x="268220" y="1171887"/>
                  <a:pt x="274360" y="1178028"/>
                  <a:pt x="274360" y="1185603"/>
                </a:cubicBezTo>
                <a:cubicBezTo>
                  <a:pt x="274360" y="1193178"/>
                  <a:pt x="268220" y="1199319"/>
                  <a:pt x="260645" y="1199319"/>
                </a:cubicBezTo>
                <a:cubicBezTo>
                  <a:pt x="253069" y="1199319"/>
                  <a:pt x="246930" y="1193178"/>
                  <a:pt x="246930" y="1185603"/>
                </a:cubicBezTo>
                <a:cubicBezTo>
                  <a:pt x="246930" y="1178028"/>
                  <a:pt x="253069" y="1171887"/>
                  <a:pt x="260645" y="1171887"/>
                </a:cubicBezTo>
                <a:close/>
                <a:moveTo>
                  <a:pt x="9652321" y="1171226"/>
                </a:moveTo>
                <a:cubicBezTo>
                  <a:pt x="9659896" y="1171226"/>
                  <a:pt x="9666037" y="1177367"/>
                  <a:pt x="9666037" y="1184942"/>
                </a:cubicBezTo>
                <a:cubicBezTo>
                  <a:pt x="9666037" y="1192517"/>
                  <a:pt x="9659896" y="1198658"/>
                  <a:pt x="9652321" y="1198658"/>
                </a:cubicBezTo>
                <a:cubicBezTo>
                  <a:pt x="9644746" y="1198658"/>
                  <a:pt x="9638605" y="1192517"/>
                  <a:pt x="9638605" y="1184942"/>
                </a:cubicBezTo>
                <a:cubicBezTo>
                  <a:pt x="9638605" y="1177367"/>
                  <a:pt x="9644746" y="1171226"/>
                  <a:pt x="9652321" y="1171226"/>
                </a:cubicBezTo>
                <a:close/>
                <a:moveTo>
                  <a:pt x="154724" y="1171226"/>
                </a:moveTo>
                <a:cubicBezTo>
                  <a:pt x="162299" y="1171226"/>
                  <a:pt x="168440" y="1177367"/>
                  <a:pt x="168440" y="1184942"/>
                </a:cubicBezTo>
                <a:cubicBezTo>
                  <a:pt x="168440" y="1192517"/>
                  <a:pt x="162299" y="1198658"/>
                  <a:pt x="154724" y="1198658"/>
                </a:cubicBezTo>
                <a:cubicBezTo>
                  <a:pt x="147149" y="1198658"/>
                  <a:pt x="141008" y="1192517"/>
                  <a:pt x="141008" y="1184942"/>
                </a:cubicBezTo>
                <a:cubicBezTo>
                  <a:pt x="141008" y="1177367"/>
                  <a:pt x="147149" y="1171226"/>
                  <a:pt x="154724" y="1171226"/>
                </a:cubicBezTo>
                <a:close/>
                <a:moveTo>
                  <a:pt x="9757906" y="1170896"/>
                </a:moveTo>
                <a:cubicBezTo>
                  <a:pt x="9765481" y="1170896"/>
                  <a:pt x="9771622" y="1177037"/>
                  <a:pt x="9771622" y="1184612"/>
                </a:cubicBezTo>
                <a:cubicBezTo>
                  <a:pt x="9771622" y="1192187"/>
                  <a:pt x="9765481" y="1198328"/>
                  <a:pt x="9757906" y="1198328"/>
                </a:cubicBezTo>
                <a:cubicBezTo>
                  <a:pt x="9750331" y="1198328"/>
                  <a:pt x="9744190" y="1192187"/>
                  <a:pt x="9744190" y="1184612"/>
                </a:cubicBezTo>
                <a:cubicBezTo>
                  <a:pt x="9744190" y="1177037"/>
                  <a:pt x="9750331" y="1170896"/>
                  <a:pt x="9757906" y="1170896"/>
                </a:cubicBezTo>
                <a:close/>
                <a:moveTo>
                  <a:pt x="9705278" y="1170896"/>
                </a:moveTo>
                <a:cubicBezTo>
                  <a:pt x="9712853" y="1170896"/>
                  <a:pt x="9718994" y="1177037"/>
                  <a:pt x="9718994" y="1184612"/>
                </a:cubicBezTo>
                <a:cubicBezTo>
                  <a:pt x="9718994" y="1192187"/>
                  <a:pt x="9712853" y="1198328"/>
                  <a:pt x="9705278" y="1198328"/>
                </a:cubicBezTo>
                <a:cubicBezTo>
                  <a:pt x="9697703" y="1198328"/>
                  <a:pt x="9691562" y="1192187"/>
                  <a:pt x="9691562" y="1184612"/>
                </a:cubicBezTo>
                <a:cubicBezTo>
                  <a:pt x="9691562" y="1177037"/>
                  <a:pt x="9697703" y="1170896"/>
                  <a:pt x="9705278" y="1170896"/>
                </a:cubicBezTo>
                <a:close/>
                <a:moveTo>
                  <a:pt x="7124907" y="1170233"/>
                </a:moveTo>
                <a:cubicBezTo>
                  <a:pt x="7132482" y="1170233"/>
                  <a:pt x="7138623" y="1176374"/>
                  <a:pt x="7138623" y="1183949"/>
                </a:cubicBezTo>
                <a:cubicBezTo>
                  <a:pt x="7138623" y="1191524"/>
                  <a:pt x="7132482" y="1197665"/>
                  <a:pt x="7124907" y="1197665"/>
                </a:cubicBezTo>
                <a:cubicBezTo>
                  <a:pt x="7117332" y="1197665"/>
                  <a:pt x="7111191" y="1191524"/>
                  <a:pt x="7111191" y="1183949"/>
                </a:cubicBezTo>
                <a:cubicBezTo>
                  <a:pt x="7111191" y="1176374"/>
                  <a:pt x="7117332" y="1170233"/>
                  <a:pt x="7124907" y="1170233"/>
                </a:cubicBezTo>
                <a:close/>
                <a:moveTo>
                  <a:pt x="2682190" y="1170233"/>
                </a:moveTo>
                <a:cubicBezTo>
                  <a:pt x="2689767" y="1170233"/>
                  <a:pt x="2695910" y="1176374"/>
                  <a:pt x="2695910" y="1183949"/>
                </a:cubicBezTo>
                <a:cubicBezTo>
                  <a:pt x="2695910" y="1191524"/>
                  <a:pt x="2689767" y="1197665"/>
                  <a:pt x="2682190" y="1197665"/>
                </a:cubicBezTo>
                <a:cubicBezTo>
                  <a:pt x="2674618" y="1197665"/>
                  <a:pt x="2668474" y="1191524"/>
                  <a:pt x="2668474" y="1183949"/>
                </a:cubicBezTo>
                <a:cubicBezTo>
                  <a:pt x="2668474" y="1176374"/>
                  <a:pt x="2674618" y="1170233"/>
                  <a:pt x="2682190" y="1170233"/>
                </a:cubicBezTo>
                <a:close/>
                <a:moveTo>
                  <a:pt x="5029456" y="1169572"/>
                </a:moveTo>
                <a:cubicBezTo>
                  <a:pt x="5037031" y="1169572"/>
                  <a:pt x="5043172" y="1175713"/>
                  <a:pt x="5043172" y="1183288"/>
                </a:cubicBezTo>
                <a:cubicBezTo>
                  <a:pt x="5043172" y="1190863"/>
                  <a:pt x="5037031" y="1197004"/>
                  <a:pt x="5029456" y="1197004"/>
                </a:cubicBezTo>
                <a:cubicBezTo>
                  <a:pt x="5021881" y="1197004"/>
                  <a:pt x="5015740" y="1190863"/>
                  <a:pt x="5015740" y="1183288"/>
                </a:cubicBezTo>
                <a:cubicBezTo>
                  <a:pt x="5015740" y="1175713"/>
                  <a:pt x="5021881" y="1169572"/>
                  <a:pt x="5029456" y="1169572"/>
                </a:cubicBezTo>
                <a:close/>
                <a:moveTo>
                  <a:pt x="5288618" y="1169239"/>
                </a:moveTo>
                <a:cubicBezTo>
                  <a:pt x="5296193" y="1169239"/>
                  <a:pt x="5302334" y="1175380"/>
                  <a:pt x="5302334" y="1182955"/>
                </a:cubicBezTo>
                <a:cubicBezTo>
                  <a:pt x="5302334" y="1190530"/>
                  <a:pt x="5296193" y="1196671"/>
                  <a:pt x="5288618" y="1196671"/>
                </a:cubicBezTo>
                <a:cubicBezTo>
                  <a:pt x="5281043" y="1196671"/>
                  <a:pt x="5274902" y="1190530"/>
                  <a:pt x="5274902" y="1182955"/>
                </a:cubicBezTo>
                <a:cubicBezTo>
                  <a:pt x="5274902" y="1175380"/>
                  <a:pt x="5281043" y="1169239"/>
                  <a:pt x="5288618" y="1169239"/>
                </a:cubicBezTo>
                <a:close/>
                <a:moveTo>
                  <a:pt x="1939454" y="1169239"/>
                </a:moveTo>
                <a:cubicBezTo>
                  <a:pt x="1947036" y="1169239"/>
                  <a:pt x="1953181" y="1175380"/>
                  <a:pt x="1953181" y="1182955"/>
                </a:cubicBezTo>
                <a:cubicBezTo>
                  <a:pt x="1953181" y="1190530"/>
                  <a:pt x="1947036" y="1196671"/>
                  <a:pt x="1939454" y="1196671"/>
                </a:cubicBezTo>
                <a:cubicBezTo>
                  <a:pt x="1931886" y="1196671"/>
                  <a:pt x="1925740" y="1190530"/>
                  <a:pt x="1925740" y="1182955"/>
                </a:cubicBezTo>
                <a:cubicBezTo>
                  <a:pt x="1925740" y="1175380"/>
                  <a:pt x="1931886" y="1169239"/>
                  <a:pt x="1939454" y="1169239"/>
                </a:cubicBezTo>
                <a:close/>
                <a:moveTo>
                  <a:pt x="7182184" y="1167915"/>
                </a:moveTo>
                <a:cubicBezTo>
                  <a:pt x="7189759" y="1167915"/>
                  <a:pt x="7195900" y="1174056"/>
                  <a:pt x="7195900" y="1181631"/>
                </a:cubicBezTo>
                <a:cubicBezTo>
                  <a:pt x="7195900" y="1189206"/>
                  <a:pt x="7189759" y="1195347"/>
                  <a:pt x="7182184" y="1195347"/>
                </a:cubicBezTo>
                <a:cubicBezTo>
                  <a:pt x="7174609" y="1195347"/>
                  <a:pt x="7168468" y="1189206"/>
                  <a:pt x="7168468" y="1181631"/>
                </a:cubicBezTo>
                <a:cubicBezTo>
                  <a:pt x="7168468" y="1174056"/>
                  <a:pt x="7174609" y="1167915"/>
                  <a:pt x="7182184" y="1167915"/>
                </a:cubicBezTo>
                <a:close/>
                <a:moveTo>
                  <a:pt x="4800085" y="1167585"/>
                </a:moveTo>
                <a:cubicBezTo>
                  <a:pt x="4807660" y="1167585"/>
                  <a:pt x="4813801" y="1173726"/>
                  <a:pt x="4813801" y="1181301"/>
                </a:cubicBezTo>
                <a:cubicBezTo>
                  <a:pt x="4813801" y="1188876"/>
                  <a:pt x="4807660" y="1195017"/>
                  <a:pt x="4800085" y="1195017"/>
                </a:cubicBezTo>
                <a:cubicBezTo>
                  <a:pt x="4792510" y="1195017"/>
                  <a:pt x="4786369" y="1188876"/>
                  <a:pt x="4786369" y="1181301"/>
                </a:cubicBezTo>
                <a:cubicBezTo>
                  <a:pt x="4786369" y="1173726"/>
                  <a:pt x="4792510" y="1167585"/>
                  <a:pt x="4800085" y="1167585"/>
                </a:cubicBezTo>
                <a:close/>
                <a:moveTo>
                  <a:pt x="1829240" y="1167255"/>
                </a:moveTo>
                <a:cubicBezTo>
                  <a:pt x="1836812" y="1167255"/>
                  <a:pt x="1842953" y="1173396"/>
                  <a:pt x="1842953" y="1180971"/>
                </a:cubicBezTo>
                <a:cubicBezTo>
                  <a:pt x="1842953" y="1188546"/>
                  <a:pt x="1836812" y="1194687"/>
                  <a:pt x="1829240" y="1194687"/>
                </a:cubicBezTo>
                <a:cubicBezTo>
                  <a:pt x="1821669" y="1194687"/>
                  <a:pt x="1815523" y="1188546"/>
                  <a:pt x="1815523" y="1180971"/>
                </a:cubicBezTo>
                <a:cubicBezTo>
                  <a:pt x="1815523" y="1173396"/>
                  <a:pt x="1821669" y="1167255"/>
                  <a:pt x="1829240" y="1167255"/>
                </a:cubicBezTo>
                <a:close/>
                <a:moveTo>
                  <a:pt x="6504988" y="1166591"/>
                </a:moveTo>
                <a:cubicBezTo>
                  <a:pt x="6512563" y="1166591"/>
                  <a:pt x="6518704" y="1172732"/>
                  <a:pt x="6518704" y="1180307"/>
                </a:cubicBezTo>
                <a:cubicBezTo>
                  <a:pt x="6518704" y="1187882"/>
                  <a:pt x="6512563" y="1194023"/>
                  <a:pt x="6504988" y="1194023"/>
                </a:cubicBezTo>
                <a:cubicBezTo>
                  <a:pt x="6497413" y="1194023"/>
                  <a:pt x="6491272" y="1187882"/>
                  <a:pt x="6491272" y="1180307"/>
                </a:cubicBezTo>
                <a:cubicBezTo>
                  <a:pt x="6491272" y="1172732"/>
                  <a:pt x="6497413" y="1166591"/>
                  <a:pt x="6504988" y="1166591"/>
                </a:cubicBezTo>
                <a:close/>
                <a:moveTo>
                  <a:pt x="3301716" y="1166591"/>
                </a:moveTo>
                <a:cubicBezTo>
                  <a:pt x="3309291" y="1166591"/>
                  <a:pt x="3315432" y="1172732"/>
                  <a:pt x="3315432" y="1180307"/>
                </a:cubicBezTo>
                <a:cubicBezTo>
                  <a:pt x="3315432" y="1187882"/>
                  <a:pt x="3309291" y="1194023"/>
                  <a:pt x="3301716" y="1194023"/>
                </a:cubicBezTo>
                <a:cubicBezTo>
                  <a:pt x="3294141" y="1194023"/>
                  <a:pt x="3288000" y="1187882"/>
                  <a:pt x="3288000" y="1180307"/>
                </a:cubicBezTo>
                <a:cubicBezTo>
                  <a:pt x="3288000" y="1172732"/>
                  <a:pt x="3294141" y="1166591"/>
                  <a:pt x="3301716" y="1166591"/>
                </a:cubicBezTo>
                <a:close/>
                <a:moveTo>
                  <a:pt x="3503948" y="1166261"/>
                </a:moveTo>
                <a:cubicBezTo>
                  <a:pt x="3511523" y="1166261"/>
                  <a:pt x="3517664" y="1172402"/>
                  <a:pt x="3517664" y="1179977"/>
                </a:cubicBezTo>
                <a:cubicBezTo>
                  <a:pt x="3517664" y="1187552"/>
                  <a:pt x="3511523" y="1193693"/>
                  <a:pt x="3503948" y="1193693"/>
                </a:cubicBezTo>
                <a:cubicBezTo>
                  <a:pt x="3496373" y="1193693"/>
                  <a:pt x="3490232" y="1187552"/>
                  <a:pt x="3490232" y="1179977"/>
                </a:cubicBezTo>
                <a:cubicBezTo>
                  <a:pt x="3490232" y="1172402"/>
                  <a:pt x="3496373" y="1166261"/>
                  <a:pt x="3503948" y="1166261"/>
                </a:cubicBezTo>
                <a:close/>
                <a:moveTo>
                  <a:pt x="4983782" y="1165931"/>
                </a:moveTo>
                <a:cubicBezTo>
                  <a:pt x="4991357" y="1165931"/>
                  <a:pt x="4997498" y="1172072"/>
                  <a:pt x="4997498" y="1179647"/>
                </a:cubicBezTo>
                <a:cubicBezTo>
                  <a:pt x="4997498" y="1187222"/>
                  <a:pt x="4991357" y="1193363"/>
                  <a:pt x="4983782" y="1193363"/>
                </a:cubicBezTo>
                <a:cubicBezTo>
                  <a:pt x="4976207" y="1193363"/>
                  <a:pt x="4970066" y="1187222"/>
                  <a:pt x="4970066" y="1179647"/>
                </a:cubicBezTo>
                <a:cubicBezTo>
                  <a:pt x="4970066" y="1172072"/>
                  <a:pt x="4976207" y="1165931"/>
                  <a:pt x="4983782" y="1165931"/>
                </a:cubicBezTo>
                <a:close/>
                <a:moveTo>
                  <a:pt x="7239774" y="1165600"/>
                </a:moveTo>
                <a:cubicBezTo>
                  <a:pt x="7247349" y="1165600"/>
                  <a:pt x="7253490" y="1171741"/>
                  <a:pt x="7253490" y="1179316"/>
                </a:cubicBezTo>
                <a:cubicBezTo>
                  <a:pt x="7253490" y="1186891"/>
                  <a:pt x="7247349" y="1193032"/>
                  <a:pt x="7239774" y="1193032"/>
                </a:cubicBezTo>
                <a:cubicBezTo>
                  <a:pt x="7232199" y="1193032"/>
                  <a:pt x="7226058" y="1186891"/>
                  <a:pt x="7226058" y="1179316"/>
                </a:cubicBezTo>
                <a:cubicBezTo>
                  <a:pt x="7226058" y="1171741"/>
                  <a:pt x="7232199" y="1165600"/>
                  <a:pt x="7239774" y="1165600"/>
                </a:cubicBezTo>
                <a:close/>
                <a:moveTo>
                  <a:pt x="1719355" y="1165267"/>
                </a:moveTo>
                <a:cubicBezTo>
                  <a:pt x="1726931" y="1165267"/>
                  <a:pt x="1733069" y="1171408"/>
                  <a:pt x="1733069" y="1178983"/>
                </a:cubicBezTo>
                <a:cubicBezTo>
                  <a:pt x="1733069" y="1186558"/>
                  <a:pt x="1726931" y="1192699"/>
                  <a:pt x="1719355" y="1192699"/>
                </a:cubicBezTo>
                <a:cubicBezTo>
                  <a:pt x="1711780" y="1192699"/>
                  <a:pt x="1705633" y="1186558"/>
                  <a:pt x="1705633" y="1178983"/>
                </a:cubicBezTo>
                <a:cubicBezTo>
                  <a:pt x="1705633" y="1171408"/>
                  <a:pt x="1711780" y="1165267"/>
                  <a:pt x="1719355" y="1165267"/>
                </a:cubicBezTo>
                <a:close/>
                <a:moveTo>
                  <a:pt x="4846092" y="1164607"/>
                </a:moveTo>
                <a:cubicBezTo>
                  <a:pt x="4853667" y="1164607"/>
                  <a:pt x="4859808" y="1170748"/>
                  <a:pt x="4859808" y="1178323"/>
                </a:cubicBezTo>
                <a:cubicBezTo>
                  <a:pt x="4859808" y="1185898"/>
                  <a:pt x="4853667" y="1192039"/>
                  <a:pt x="4846092" y="1192039"/>
                </a:cubicBezTo>
                <a:cubicBezTo>
                  <a:pt x="4838517" y="1192039"/>
                  <a:pt x="4832376" y="1185898"/>
                  <a:pt x="4832376" y="1178323"/>
                </a:cubicBezTo>
                <a:cubicBezTo>
                  <a:pt x="4832376" y="1170748"/>
                  <a:pt x="4838517" y="1164607"/>
                  <a:pt x="4846092" y="1164607"/>
                </a:cubicBezTo>
                <a:close/>
                <a:moveTo>
                  <a:pt x="6158446" y="1164277"/>
                </a:moveTo>
                <a:cubicBezTo>
                  <a:pt x="6166021" y="1164277"/>
                  <a:pt x="6172162" y="1170418"/>
                  <a:pt x="6172162" y="1177993"/>
                </a:cubicBezTo>
                <a:cubicBezTo>
                  <a:pt x="6172162" y="1185568"/>
                  <a:pt x="6166021" y="1191709"/>
                  <a:pt x="6158446" y="1191709"/>
                </a:cubicBezTo>
                <a:cubicBezTo>
                  <a:pt x="6150871" y="1191709"/>
                  <a:pt x="6144730" y="1185568"/>
                  <a:pt x="6144730" y="1177993"/>
                </a:cubicBezTo>
                <a:cubicBezTo>
                  <a:pt x="6144730" y="1170418"/>
                  <a:pt x="6150871" y="1164277"/>
                  <a:pt x="6158446" y="1164277"/>
                </a:cubicBezTo>
                <a:close/>
                <a:moveTo>
                  <a:pt x="4937774" y="1163943"/>
                </a:moveTo>
                <a:cubicBezTo>
                  <a:pt x="4945349" y="1163943"/>
                  <a:pt x="4951490" y="1170084"/>
                  <a:pt x="4951490" y="1177659"/>
                </a:cubicBezTo>
                <a:cubicBezTo>
                  <a:pt x="4951490" y="1185234"/>
                  <a:pt x="4945349" y="1191375"/>
                  <a:pt x="4937774" y="1191375"/>
                </a:cubicBezTo>
                <a:cubicBezTo>
                  <a:pt x="4930199" y="1191375"/>
                  <a:pt x="4924058" y="1185234"/>
                  <a:pt x="4924058" y="1177659"/>
                </a:cubicBezTo>
                <a:cubicBezTo>
                  <a:pt x="4924058" y="1170084"/>
                  <a:pt x="4930199" y="1163943"/>
                  <a:pt x="4937774" y="1163943"/>
                </a:cubicBezTo>
                <a:close/>
                <a:moveTo>
                  <a:pt x="7296703" y="1163613"/>
                </a:moveTo>
                <a:cubicBezTo>
                  <a:pt x="7304278" y="1163613"/>
                  <a:pt x="7310419" y="1169754"/>
                  <a:pt x="7310419" y="1177329"/>
                </a:cubicBezTo>
                <a:cubicBezTo>
                  <a:pt x="7310419" y="1184904"/>
                  <a:pt x="7304278" y="1191045"/>
                  <a:pt x="7296703" y="1191045"/>
                </a:cubicBezTo>
                <a:cubicBezTo>
                  <a:pt x="7289128" y="1191045"/>
                  <a:pt x="7282987" y="1184904"/>
                  <a:pt x="7282987" y="1177329"/>
                </a:cubicBezTo>
                <a:cubicBezTo>
                  <a:pt x="7282987" y="1169754"/>
                  <a:pt x="7289128" y="1163613"/>
                  <a:pt x="7296703" y="1163613"/>
                </a:cubicBezTo>
                <a:close/>
                <a:moveTo>
                  <a:pt x="4891770" y="1163613"/>
                </a:moveTo>
                <a:cubicBezTo>
                  <a:pt x="4899345" y="1163613"/>
                  <a:pt x="4905486" y="1169754"/>
                  <a:pt x="4905486" y="1177329"/>
                </a:cubicBezTo>
                <a:cubicBezTo>
                  <a:pt x="4905486" y="1184904"/>
                  <a:pt x="4899345" y="1191045"/>
                  <a:pt x="4891770" y="1191045"/>
                </a:cubicBezTo>
                <a:cubicBezTo>
                  <a:pt x="4884195" y="1191045"/>
                  <a:pt x="4878054" y="1184904"/>
                  <a:pt x="4878054" y="1177329"/>
                </a:cubicBezTo>
                <a:cubicBezTo>
                  <a:pt x="4878054" y="1169754"/>
                  <a:pt x="4884195" y="1163613"/>
                  <a:pt x="4891770" y="1163613"/>
                </a:cubicBezTo>
                <a:close/>
                <a:moveTo>
                  <a:pt x="1610113" y="1163613"/>
                </a:moveTo>
                <a:cubicBezTo>
                  <a:pt x="1617692" y="1163613"/>
                  <a:pt x="1623826" y="1169754"/>
                  <a:pt x="1623826" y="1177329"/>
                </a:cubicBezTo>
                <a:cubicBezTo>
                  <a:pt x="1623826" y="1184904"/>
                  <a:pt x="1617692" y="1191045"/>
                  <a:pt x="1610113" y="1191045"/>
                </a:cubicBezTo>
                <a:cubicBezTo>
                  <a:pt x="1602533" y="1191045"/>
                  <a:pt x="1596395" y="1184904"/>
                  <a:pt x="1596395" y="1177329"/>
                </a:cubicBezTo>
                <a:cubicBezTo>
                  <a:pt x="1596395" y="1169754"/>
                  <a:pt x="1602533" y="1163613"/>
                  <a:pt x="1610113" y="1163613"/>
                </a:cubicBezTo>
                <a:close/>
                <a:moveTo>
                  <a:pt x="5925103" y="1162619"/>
                </a:moveTo>
                <a:cubicBezTo>
                  <a:pt x="5932678" y="1162619"/>
                  <a:pt x="5938819" y="1168760"/>
                  <a:pt x="5938819" y="1176335"/>
                </a:cubicBezTo>
                <a:cubicBezTo>
                  <a:pt x="5938819" y="1183910"/>
                  <a:pt x="5932678" y="1190051"/>
                  <a:pt x="5925103" y="1190051"/>
                </a:cubicBezTo>
                <a:cubicBezTo>
                  <a:pt x="5917528" y="1190051"/>
                  <a:pt x="5911387" y="1183910"/>
                  <a:pt x="5911387" y="1176335"/>
                </a:cubicBezTo>
                <a:cubicBezTo>
                  <a:pt x="5911387" y="1168760"/>
                  <a:pt x="5917528" y="1162619"/>
                  <a:pt x="5925103" y="1162619"/>
                </a:cubicBezTo>
                <a:close/>
                <a:moveTo>
                  <a:pt x="1500898" y="1161959"/>
                </a:moveTo>
                <a:cubicBezTo>
                  <a:pt x="1508477" y="1161959"/>
                  <a:pt x="1514616" y="1168100"/>
                  <a:pt x="1514616" y="1175675"/>
                </a:cubicBezTo>
                <a:cubicBezTo>
                  <a:pt x="1514616" y="1183250"/>
                  <a:pt x="1508477" y="1189391"/>
                  <a:pt x="1500898" y="1189391"/>
                </a:cubicBezTo>
                <a:cubicBezTo>
                  <a:pt x="1493331" y="1189391"/>
                  <a:pt x="1487186" y="1183250"/>
                  <a:pt x="1487186" y="1175675"/>
                </a:cubicBezTo>
                <a:cubicBezTo>
                  <a:pt x="1487186" y="1168100"/>
                  <a:pt x="1493331" y="1161959"/>
                  <a:pt x="1500898" y="1161959"/>
                </a:cubicBezTo>
                <a:close/>
                <a:moveTo>
                  <a:pt x="7353633" y="1161625"/>
                </a:moveTo>
                <a:cubicBezTo>
                  <a:pt x="7361208" y="1161625"/>
                  <a:pt x="7367349" y="1167766"/>
                  <a:pt x="7367349" y="1175341"/>
                </a:cubicBezTo>
                <a:cubicBezTo>
                  <a:pt x="7367349" y="1182916"/>
                  <a:pt x="7361208" y="1189057"/>
                  <a:pt x="7353633" y="1189057"/>
                </a:cubicBezTo>
                <a:cubicBezTo>
                  <a:pt x="7346058" y="1189057"/>
                  <a:pt x="7339917" y="1182916"/>
                  <a:pt x="7339917" y="1175341"/>
                </a:cubicBezTo>
                <a:cubicBezTo>
                  <a:pt x="7339917" y="1167766"/>
                  <a:pt x="7346058" y="1161625"/>
                  <a:pt x="7353633" y="1161625"/>
                </a:cubicBezTo>
                <a:close/>
                <a:moveTo>
                  <a:pt x="6566219" y="1161625"/>
                </a:moveTo>
                <a:cubicBezTo>
                  <a:pt x="6573794" y="1161625"/>
                  <a:pt x="6579935" y="1167766"/>
                  <a:pt x="6579935" y="1175341"/>
                </a:cubicBezTo>
                <a:cubicBezTo>
                  <a:pt x="6579935" y="1182916"/>
                  <a:pt x="6573794" y="1189057"/>
                  <a:pt x="6566219" y="1189057"/>
                </a:cubicBezTo>
                <a:cubicBezTo>
                  <a:pt x="6558644" y="1189057"/>
                  <a:pt x="6552503" y="1182916"/>
                  <a:pt x="6552503" y="1175341"/>
                </a:cubicBezTo>
                <a:cubicBezTo>
                  <a:pt x="6552503" y="1167766"/>
                  <a:pt x="6558644" y="1161625"/>
                  <a:pt x="6566219" y="1161625"/>
                </a:cubicBezTo>
                <a:close/>
                <a:moveTo>
                  <a:pt x="5749682" y="1161625"/>
                </a:moveTo>
                <a:cubicBezTo>
                  <a:pt x="5757257" y="1161625"/>
                  <a:pt x="5763398" y="1167766"/>
                  <a:pt x="5763398" y="1175341"/>
                </a:cubicBezTo>
                <a:cubicBezTo>
                  <a:pt x="5763398" y="1182916"/>
                  <a:pt x="5757257" y="1189057"/>
                  <a:pt x="5749682" y="1189057"/>
                </a:cubicBezTo>
                <a:cubicBezTo>
                  <a:pt x="5742107" y="1189057"/>
                  <a:pt x="5735966" y="1182916"/>
                  <a:pt x="5735966" y="1175341"/>
                </a:cubicBezTo>
                <a:cubicBezTo>
                  <a:pt x="5735966" y="1167766"/>
                  <a:pt x="5742107" y="1161625"/>
                  <a:pt x="5749682" y="1161625"/>
                </a:cubicBezTo>
                <a:close/>
                <a:moveTo>
                  <a:pt x="4057025" y="1161625"/>
                </a:moveTo>
                <a:cubicBezTo>
                  <a:pt x="4064600" y="1161625"/>
                  <a:pt x="4070741" y="1167766"/>
                  <a:pt x="4070741" y="1175341"/>
                </a:cubicBezTo>
                <a:cubicBezTo>
                  <a:pt x="4070741" y="1182916"/>
                  <a:pt x="4064600" y="1189057"/>
                  <a:pt x="4057025" y="1189057"/>
                </a:cubicBezTo>
                <a:cubicBezTo>
                  <a:pt x="4049450" y="1189057"/>
                  <a:pt x="4043309" y="1182916"/>
                  <a:pt x="4043309" y="1175341"/>
                </a:cubicBezTo>
                <a:cubicBezTo>
                  <a:pt x="4043309" y="1167766"/>
                  <a:pt x="4049450" y="1161625"/>
                  <a:pt x="4057025" y="1161625"/>
                </a:cubicBezTo>
                <a:close/>
                <a:moveTo>
                  <a:pt x="1392343" y="1160305"/>
                </a:moveTo>
                <a:cubicBezTo>
                  <a:pt x="1399917" y="1160305"/>
                  <a:pt x="1406052" y="1166446"/>
                  <a:pt x="1406052" y="1174021"/>
                </a:cubicBezTo>
                <a:cubicBezTo>
                  <a:pt x="1406052" y="1181596"/>
                  <a:pt x="1399917" y="1187737"/>
                  <a:pt x="1392343" y="1187737"/>
                </a:cubicBezTo>
                <a:cubicBezTo>
                  <a:pt x="1384767" y="1187737"/>
                  <a:pt x="1378620" y="1181596"/>
                  <a:pt x="1378620" y="1174021"/>
                </a:cubicBezTo>
                <a:cubicBezTo>
                  <a:pt x="1378620" y="1166446"/>
                  <a:pt x="1384767" y="1160305"/>
                  <a:pt x="1392343" y="1160305"/>
                </a:cubicBezTo>
                <a:close/>
                <a:moveTo>
                  <a:pt x="7410562" y="1159971"/>
                </a:moveTo>
                <a:cubicBezTo>
                  <a:pt x="7418137" y="1159971"/>
                  <a:pt x="7424278" y="1166112"/>
                  <a:pt x="7424278" y="1173687"/>
                </a:cubicBezTo>
                <a:cubicBezTo>
                  <a:pt x="7424278" y="1181262"/>
                  <a:pt x="7418137" y="1187403"/>
                  <a:pt x="7410562" y="1187403"/>
                </a:cubicBezTo>
                <a:cubicBezTo>
                  <a:pt x="7402987" y="1187403"/>
                  <a:pt x="7396846" y="1181262"/>
                  <a:pt x="7396846" y="1173687"/>
                </a:cubicBezTo>
                <a:cubicBezTo>
                  <a:pt x="7396846" y="1166112"/>
                  <a:pt x="7402987" y="1159971"/>
                  <a:pt x="7410562" y="1159971"/>
                </a:cubicBezTo>
                <a:close/>
                <a:moveTo>
                  <a:pt x="1283777" y="1158981"/>
                </a:moveTo>
                <a:cubicBezTo>
                  <a:pt x="1291351" y="1158981"/>
                  <a:pt x="1297488" y="1165122"/>
                  <a:pt x="1297488" y="1172697"/>
                </a:cubicBezTo>
                <a:cubicBezTo>
                  <a:pt x="1297488" y="1180272"/>
                  <a:pt x="1291351" y="1186413"/>
                  <a:pt x="1283777" y="1186413"/>
                </a:cubicBezTo>
                <a:cubicBezTo>
                  <a:pt x="1276199" y="1186413"/>
                  <a:pt x="1270063" y="1180272"/>
                  <a:pt x="1270063" y="1172697"/>
                </a:cubicBezTo>
                <a:cubicBezTo>
                  <a:pt x="1270063" y="1165122"/>
                  <a:pt x="1276199" y="1158981"/>
                  <a:pt x="1283777" y="1158981"/>
                </a:cubicBezTo>
                <a:close/>
                <a:moveTo>
                  <a:pt x="7466828" y="1158317"/>
                </a:moveTo>
                <a:cubicBezTo>
                  <a:pt x="7474403" y="1158317"/>
                  <a:pt x="7480544" y="1164458"/>
                  <a:pt x="7480544" y="1172033"/>
                </a:cubicBezTo>
                <a:cubicBezTo>
                  <a:pt x="7480544" y="1179608"/>
                  <a:pt x="7474403" y="1185749"/>
                  <a:pt x="7466828" y="1185749"/>
                </a:cubicBezTo>
                <a:cubicBezTo>
                  <a:pt x="7459253" y="1185749"/>
                  <a:pt x="7453112" y="1179608"/>
                  <a:pt x="7453112" y="1172033"/>
                </a:cubicBezTo>
                <a:cubicBezTo>
                  <a:pt x="7453112" y="1164458"/>
                  <a:pt x="7459253" y="1158317"/>
                  <a:pt x="7466828" y="1158317"/>
                </a:cubicBezTo>
                <a:close/>
                <a:moveTo>
                  <a:pt x="2339956" y="1158317"/>
                </a:moveTo>
                <a:cubicBezTo>
                  <a:pt x="2347527" y="1158317"/>
                  <a:pt x="2353669" y="1164458"/>
                  <a:pt x="2353669" y="1172033"/>
                </a:cubicBezTo>
                <a:cubicBezTo>
                  <a:pt x="2353669" y="1179608"/>
                  <a:pt x="2347527" y="1185749"/>
                  <a:pt x="2339956" y="1185749"/>
                </a:cubicBezTo>
                <a:cubicBezTo>
                  <a:pt x="2332377" y="1185749"/>
                  <a:pt x="2326236" y="1179608"/>
                  <a:pt x="2326236" y="1172033"/>
                </a:cubicBezTo>
                <a:cubicBezTo>
                  <a:pt x="2326236" y="1164458"/>
                  <a:pt x="2332377" y="1158317"/>
                  <a:pt x="2339956" y="1158317"/>
                </a:cubicBezTo>
                <a:close/>
                <a:moveTo>
                  <a:pt x="1175875" y="1157653"/>
                </a:moveTo>
                <a:cubicBezTo>
                  <a:pt x="1183448" y="1157653"/>
                  <a:pt x="1189594" y="1163794"/>
                  <a:pt x="1189594" y="1171369"/>
                </a:cubicBezTo>
                <a:cubicBezTo>
                  <a:pt x="1189594" y="1178944"/>
                  <a:pt x="1183448" y="1185085"/>
                  <a:pt x="1175875" y="1185085"/>
                </a:cubicBezTo>
                <a:cubicBezTo>
                  <a:pt x="1168300" y="1185085"/>
                  <a:pt x="1162159" y="1178944"/>
                  <a:pt x="1162159" y="1171369"/>
                </a:cubicBezTo>
                <a:cubicBezTo>
                  <a:pt x="1162159" y="1163794"/>
                  <a:pt x="1168300" y="1157653"/>
                  <a:pt x="1175875" y="1157653"/>
                </a:cubicBezTo>
                <a:close/>
                <a:moveTo>
                  <a:pt x="6627120" y="1157323"/>
                </a:moveTo>
                <a:cubicBezTo>
                  <a:pt x="6634695" y="1157323"/>
                  <a:pt x="6640836" y="1163464"/>
                  <a:pt x="6640836" y="1171039"/>
                </a:cubicBezTo>
                <a:cubicBezTo>
                  <a:pt x="6640836" y="1178614"/>
                  <a:pt x="6634695" y="1184755"/>
                  <a:pt x="6627120" y="1184755"/>
                </a:cubicBezTo>
                <a:cubicBezTo>
                  <a:pt x="6619545" y="1184755"/>
                  <a:pt x="6613404" y="1178614"/>
                  <a:pt x="6613404" y="1171039"/>
                </a:cubicBezTo>
                <a:cubicBezTo>
                  <a:pt x="6613404" y="1163464"/>
                  <a:pt x="6619545" y="1157323"/>
                  <a:pt x="6627120" y="1157323"/>
                </a:cubicBezTo>
                <a:close/>
                <a:moveTo>
                  <a:pt x="3179583" y="1157323"/>
                </a:moveTo>
                <a:cubicBezTo>
                  <a:pt x="3187158" y="1157323"/>
                  <a:pt x="3193299" y="1163464"/>
                  <a:pt x="3193299" y="1171039"/>
                </a:cubicBezTo>
                <a:cubicBezTo>
                  <a:pt x="3193299" y="1178614"/>
                  <a:pt x="3187158" y="1184755"/>
                  <a:pt x="3179583" y="1184755"/>
                </a:cubicBezTo>
                <a:cubicBezTo>
                  <a:pt x="3172008" y="1184755"/>
                  <a:pt x="3165867" y="1178614"/>
                  <a:pt x="3165867" y="1171039"/>
                </a:cubicBezTo>
                <a:cubicBezTo>
                  <a:pt x="3165867" y="1163464"/>
                  <a:pt x="3172008" y="1157323"/>
                  <a:pt x="3179583" y="1157323"/>
                </a:cubicBezTo>
                <a:close/>
                <a:moveTo>
                  <a:pt x="7523427" y="1156663"/>
                </a:moveTo>
                <a:cubicBezTo>
                  <a:pt x="7531002" y="1156663"/>
                  <a:pt x="7537143" y="1162804"/>
                  <a:pt x="7537143" y="1170379"/>
                </a:cubicBezTo>
                <a:cubicBezTo>
                  <a:pt x="7537143" y="1177954"/>
                  <a:pt x="7531002" y="1184095"/>
                  <a:pt x="7523427" y="1184095"/>
                </a:cubicBezTo>
                <a:cubicBezTo>
                  <a:pt x="7515852" y="1184095"/>
                  <a:pt x="7509711" y="1177954"/>
                  <a:pt x="7509711" y="1170379"/>
                </a:cubicBezTo>
                <a:cubicBezTo>
                  <a:pt x="7509711" y="1162804"/>
                  <a:pt x="7515852" y="1156663"/>
                  <a:pt x="7523427" y="1156663"/>
                </a:cubicBezTo>
                <a:close/>
                <a:moveTo>
                  <a:pt x="5408436" y="1156663"/>
                </a:moveTo>
                <a:cubicBezTo>
                  <a:pt x="5416011" y="1156663"/>
                  <a:pt x="5422152" y="1162804"/>
                  <a:pt x="5422152" y="1170379"/>
                </a:cubicBezTo>
                <a:cubicBezTo>
                  <a:pt x="5422152" y="1177954"/>
                  <a:pt x="5416011" y="1184095"/>
                  <a:pt x="5408436" y="1184095"/>
                </a:cubicBezTo>
                <a:cubicBezTo>
                  <a:pt x="5400861" y="1184095"/>
                  <a:pt x="5394720" y="1177954"/>
                  <a:pt x="5394720" y="1170379"/>
                </a:cubicBezTo>
                <a:cubicBezTo>
                  <a:pt x="5394720" y="1162804"/>
                  <a:pt x="5400861" y="1156663"/>
                  <a:pt x="5408436" y="1156663"/>
                </a:cubicBezTo>
                <a:close/>
                <a:moveTo>
                  <a:pt x="5244268" y="1156663"/>
                </a:moveTo>
                <a:cubicBezTo>
                  <a:pt x="5251843" y="1156663"/>
                  <a:pt x="5257984" y="1162804"/>
                  <a:pt x="5257984" y="1170379"/>
                </a:cubicBezTo>
                <a:cubicBezTo>
                  <a:pt x="5257984" y="1177954"/>
                  <a:pt x="5251843" y="1184095"/>
                  <a:pt x="5244268" y="1184095"/>
                </a:cubicBezTo>
                <a:cubicBezTo>
                  <a:pt x="5236693" y="1184095"/>
                  <a:pt x="5230552" y="1177954"/>
                  <a:pt x="5230552" y="1170379"/>
                </a:cubicBezTo>
                <a:cubicBezTo>
                  <a:pt x="5230552" y="1162804"/>
                  <a:pt x="5236693" y="1156663"/>
                  <a:pt x="5244268" y="1156663"/>
                </a:cubicBezTo>
                <a:close/>
                <a:moveTo>
                  <a:pt x="6223319" y="1156329"/>
                </a:moveTo>
                <a:cubicBezTo>
                  <a:pt x="6230894" y="1156329"/>
                  <a:pt x="6237035" y="1162470"/>
                  <a:pt x="6237035" y="1170045"/>
                </a:cubicBezTo>
                <a:cubicBezTo>
                  <a:pt x="6237035" y="1177620"/>
                  <a:pt x="6230894" y="1183761"/>
                  <a:pt x="6223319" y="1183761"/>
                </a:cubicBezTo>
                <a:cubicBezTo>
                  <a:pt x="6215744" y="1183761"/>
                  <a:pt x="6209603" y="1177620"/>
                  <a:pt x="6209603" y="1170045"/>
                </a:cubicBezTo>
                <a:cubicBezTo>
                  <a:pt x="6209603" y="1162470"/>
                  <a:pt x="6215744" y="1156329"/>
                  <a:pt x="6223319" y="1156329"/>
                </a:cubicBezTo>
                <a:close/>
                <a:moveTo>
                  <a:pt x="1067977" y="1156329"/>
                </a:moveTo>
                <a:cubicBezTo>
                  <a:pt x="1075548" y="1156329"/>
                  <a:pt x="1081689" y="1162470"/>
                  <a:pt x="1081689" y="1170045"/>
                </a:cubicBezTo>
                <a:cubicBezTo>
                  <a:pt x="1081689" y="1177620"/>
                  <a:pt x="1075548" y="1183761"/>
                  <a:pt x="1067977" y="1183761"/>
                </a:cubicBezTo>
                <a:cubicBezTo>
                  <a:pt x="1060399" y="1183761"/>
                  <a:pt x="1054258" y="1177620"/>
                  <a:pt x="1054258" y="1170045"/>
                </a:cubicBezTo>
                <a:cubicBezTo>
                  <a:pt x="1054258" y="1162470"/>
                  <a:pt x="1060399" y="1156329"/>
                  <a:pt x="1067977" y="1156329"/>
                </a:cubicBezTo>
                <a:close/>
                <a:moveTo>
                  <a:pt x="960403" y="1155339"/>
                </a:moveTo>
                <a:cubicBezTo>
                  <a:pt x="967980" y="1155339"/>
                  <a:pt x="974119" y="1161480"/>
                  <a:pt x="974119" y="1169055"/>
                </a:cubicBezTo>
                <a:cubicBezTo>
                  <a:pt x="974119" y="1176630"/>
                  <a:pt x="967980" y="1182771"/>
                  <a:pt x="960403" y="1182771"/>
                </a:cubicBezTo>
                <a:cubicBezTo>
                  <a:pt x="952832" y="1182771"/>
                  <a:pt x="946686" y="1176630"/>
                  <a:pt x="946686" y="1169055"/>
                </a:cubicBezTo>
                <a:cubicBezTo>
                  <a:pt x="946686" y="1161480"/>
                  <a:pt x="952832" y="1155339"/>
                  <a:pt x="960403" y="1155339"/>
                </a:cubicBezTo>
                <a:close/>
                <a:moveTo>
                  <a:pt x="7579679" y="1155009"/>
                </a:moveTo>
                <a:cubicBezTo>
                  <a:pt x="7587254" y="1155009"/>
                  <a:pt x="7593395" y="1161150"/>
                  <a:pt x="7593395" y="1168725"/>
                </a:cubicBezTo>
                <a:cubicBezTo>
                  <a:pt x="7593395" y="1176300"/>
                  <a:pt x="7587254" y="1182441"/>
                  <a:pt x="7579679" y="1182441"/>
                </a:cubicBezTo>
                <a:cubicBezTo>
                  <a:pt x="7572104" y="1182441"/>
                  <a:pt x="7565963" y="1176300"/>
                  <a:pt x="7565963" y="1168725"/>
                </a:cubicBezTo>
                <a:cubicBezTo>
                  <a:pt x="7565963" y="1161150"/>
                  <a:pt x="7572104" y="1155009"/>
                  <a:pt x="7579679" y="1155009"/>
                </a:cubicBezTo>
                <a:close/>
                <a:moveTo>
                  <a:pt x="853148" y="1154345"/>
                </a:moveTo>
                <a:cubicBezTo>
                  <a:pt x="860724" y="1154345"/>
                  <a:pt x="866863" y="1160486"/>
                  <a:pt x="866863" y="1168061"/>
                </a:cubicBezTo>
                <a:cubicBezTo>
                  <a:pt x="866863" y="1175636"/>
                  <a:pt x="860724" y="1181777"/>
                  <a:pt x="853148" y="1181777"/>
                </a:cubicBezTo>
                <a:cubicBezTo>
                  <a:pt x="845573" y="1181777"/>
                  <a:pt x="839433" y="1175636"/>
                  <a:pt x="839433" y="1168061"/>
                </a:cubicBezTo>
                <a:cubicBezTo>
                  <a:pt x="839433" y="1160486"/>
                  <a:pt x="845573" y="1154345"/>
                  <a:pt x="853148" y="1154345"/>
                </a:cubicBezTo>
                <a:close/>
                <a:moveTo>
                  <a:pt x="3378508" y="1154015"/>
                </a:moveTo>
                <a:cubicBezTo>
                  <a:pt x="3386083" y="1154015"/>
                  <a:pt x="3392224" y="1160156"/>
                  <a:pt x="3392224" y="1167731"/>
                </a:cubicBezTo>
                <a:cubicBezTo>
                  <a:pt x="3392224" y="1175306"/>
                  <a:pt x="3386083" y="1181447"/>
                  <a:pt x="3378508" y="1181447"/>
                </a:cubicBezTo>
                <a:cubicBezTo>
                  <a:pt x="3370933" y="1181447"/>
                  <a:pt x="3364792" y="1175306"/>
                  <a:pt x="3364792" y="1167731"/>
                </a:cubicBezTo>
                <a:cubicBezTo>
                  <a:pt x="3364792" y="1160156"/>
                  <a:pt x="3370933" y="1154015"/>
                  <a:pt x="3378508" y="1154015"/>
                </a:cubicBezTo>
                <a:close/>
                <a:moveTo>
                  <a:pt x="7635632" y="1153685"/>
                </a:moveTo>
                <a:cubicBezTo>
                  <a:pt x="7643207" y="1153685"/>
                  <a:pt x="7649348" y="1159826"/>
                  <a:pt x="7649348" y="1167401"/>
                </a:cubicBezTo>
                <a:cubicBezTo>
                  <a:pt x="7649348" y="1174976"/>
                  <a:pt x="7643207" y="1181117"/>
                  <a:pt x="7635632" y="1181117"/>
                </a:cubicBezTo>
                <a:cubicBezTo>
                  <a:pt x="7628057" y="1181117"/>
                  <a:pt x="7621916" y="1174976"/>
                  <a:pt x="7621916" y="1167401"/>
                </a:cubicBezTo>
                <a:cubicBezTo>
                  <a:pt x="7621916" y="1159826"/>
                  <a:pt x="7628057" y="1153685"/>
                  <a:pt x="7635632" y="1153685"/>
                </a:cubicBezTo>
                <a:close/>
                <a:moveTo>
                  <a:pt x="5639462" y="1153685"/>
                </a:moveTo>
                <a:cubicBezTo>
                  <a:pt x="5647037" y="1153685"/>
                  <a:pt x="5653178" y="1159826"/>
                  <a:pt x="5653178" y="1167401"/>
                </a:cubicBezTo>
                <a:cubicBezTo>
                  <a:pt x="5653178" y="1174976"/>
                  <a:pt x="5647037" y="1181117"/>
                  <a:pt x="5639462" y="1181117"/>
                </a:cubicBezTo>
                <a:cubicBezTo>
                  <a:pt x="5631887" y="1181117"/>
                  <a:pt x="5625746" y="1174976"/>
                  <a:pt x="5625746" y="1167401"/>
                </a:cubicBezTo>
                <a:cubicBezTo>
                  <a:pt x="5625746" y="1159826"/>
                  <a:pt x="5631887" y="1153685"/>
                  <a:pt x="5639462" y="1153685"/>
                </a:cubicBezTo>
                <a:close/>
                <a:moveTo>
                  <a:pt x="746233" y="1153351"/>
                </a:moveTo>
                <a:cubicBezTo>
                  <a:pt x="753807" y="1153351"/>
                  <a:pt x="759949" y="1159492"/>
                  <a:pt x="759949" y="1167067"/>
                </a:cubicBezTo>
                <a:cubicBezTo>
                  <a:pt x="759949" y="1174642"/>
                  <a:pt x="753807" y="1180783"/>
                  <a:pt x="746233" y="1180783"/>
                </a:cubicBezTo>
                <a:cubicBezTo>
                  <a:pt x="738658" y="1180783"/>
                  <a:pt x="732517" y="1174642"/>
                  <a:pt x="732517" y="1167067"/>
                </a:cubicBezTo>
                <a:cubicBezTo>
                  <a:pt x="732517" y="1159492"/>
                  <a:pt x="738658" y="1153351"/>
                  <a:pt x="746233" y="1153351"/>
                </a:cubicBezTo>
                <a:close/>
                <a:moveTo>
                  <a:pt x="6687691" y="1153021"/>
                </a:moveTo>
                <a:cubicBezTo>
                  <a:pt x="6695266" y="1153021"/>
                  <a:pt x="6701407" y="1159162"/>
                  <a:pt x="6701407" y="1166737"/>
                </a:cubicBezTo>
                <a:cubicBezTo>
                  <a:pt x="6701407" y="1174312"/>
                  <a:pt x="6695266" y="1180453"/>
                  <a:pt x="6687691" y="1180453"/>
                </a:cubicBezTo>
                <a:cubicBezTo>
                  <a:pt x="6680116" y="1180453"/>
                  <a:pt x="6673975" y="1174312"/>
                  <a:pt x="6673975" y="1166737"/>
                </a:cubicBezTo>
                <a:cubicBezTo>
                  <a:pt x="6673975" y="1159162"/>
                  <a:pt x="6680116" y="1153021"/>
                  <a:pt x="6687691" y="1153021"/>
                </a:cubicBezTo>
                <a:close/>
                <a:moveTo>
                  <a:pt x="2751700" y="1152691"/>
                </a:moveTo>
                <a:cubicBezTo>
                  <a:pt x="2759273" y="1152691"/>
                  <a:pt x="2765418" y="1158832"/>
                  <a:pt x="2765418" y="1166407"/>
                </a:cubicBezTo>
                <a:cubicBezTo>
                  <a:pt x="2765418" y="1173982"/>
                  <a:pt x="2759273" y="1180123"/>
                  <a:pt x="2751700" y="1180123"/>
                </a:cubicBezTo>
                <a:cubicBezTo>
                  <a:pt x="2744123" y="1180123"/>
                  <a:pt x="2737981" y="1173982"/>
                  <a:pt x="2737981" y="1166407"/>
                </a:cubicBezTo>
                <a:cubicBezTo>
                  <a:pt x="2737981" y="1158832"/>
                  <a:pt x="2744123" y="1152691"/>
                  <a:pt x="2751700" y="1152691"/>
                </a:cubicBezTo>
                <a:close/>
                <a:moveTo>
                  <a:pt x="639319" y="1152358"/>
                </a:moveTo>
                <a:cubicBezTo>
                  <a:pt x="646894" y="1152358"/>
                  <a:pt x="653036" y="1158499"/>
                  <a:pt x="653036" y="1166074"/>
                </a:cubicBezTo>
                <a:cubicBezTo>
                  <a:pt x="653036" y="1173649"/>
                  <a:pt x="646894" y="1179790"/>
                  <a:pt x="639319" y="1179790"/>
                </a:cubicBezTo>
                <a:cubicBezTo>
                  <a:pt x="631742" y="1179790"/>
                  <a:pt x="625603" y="1173649"/>
                  <a:pt x="625603" y="1166074"/>
                </a:cubicBezTo>
                <a:cubicBezTo>
                  <a:pt x="625603" y="1158499"/>
                  <a:pt x="631742" y="1152358"/>
                  <a:pt x="639319" y="1152358"/>
                </a:cubicBezTo>
                <a:close/>
                <a:moveTo>
                  <a:pt x="7691567" y="1152028"/>
                </a:moveTo>
                <a:cubicBezTo>
                  <a:pt x="7699142" y="1152028"/>
                  <a:pt x="7705283" y="1158169"/>
                  <a:pt x="7705283" y="1165744"/>
                </a:cubicBezTo>
                <a:cubicBezTo>
                  <a:pt x="7705283" y="1173319"/>
                  <a:pt x="7699142" y="1179460"/>
                  <a:pt x="7691567" y="1179460"/>
                </a:cubicBezTo>
                <a:cubicBezTo>
                  <a:pt x="7683992" y="1179460"/>
                  <a:pt x="7677851" y="1173319"/>
                  <a:pt x="7677851" y="1165744"/>
                </a:cubicBezTo>
                <a:cubicBezTo>
                  <a:pt x="7677851" y="1158169"/>
                  <a:pt x="7683992" y="1152028"/>
                  <a:pt x="7691567" y="1152028"/>
                </a:cubicBezTo>
                <a:close/>
                <a:moveTo>
                  <a:pt x="2115548" y="1152028"/>
                </a:moveTo>
                <a:cubicBezTo>
                  <a:pt x="2123117" y="1152028"/>
                  <a:pt x="2129257" y="1158169"/>
                  <a:pt x="2129257" y="1165744"/>
                </a:cubicBezTo>
                <a:cubicBezTo>
                  <a:pt x="2129257" y="1173319"/>
                  <a:pt x="2123117" y="1179460"/>
                  <a:pt x="2115548" y="1179460"/>
                </a:cubicBezTo>
                <a:cubicBezTo>
                  <a:pt x="2107976" y="1179460"/>
                  <a:pt x="2101829" y="1173319"/>
                  <a:pt x="2101829" y="1165744"/>
                </a:cubicBezTo>
                <a:cubicBezTo>
                  <a:pt x="2101829" y="1158169"/>
                  <a:pt x="2107976" y="1152028"/>
                  <a:pt x="2115548" y="1152028"/>
                </a:cubicBezTo>
                <a:close/>
                <a:moveTo>
                  <a:pt x="5992623" y="1151697"/>
                </a:moveTo>
                <a:cubicBezTo>
                  <a:pt x="6000198" y="1151697"/>
                  <a:pt x="6006339" y="1157838"/>
                  <a:pt x="6006339" y="1165413"/>
                </a:cubicBezTo>
                <a:cubicBezTo>
                  <a:pt x="6006339" y="1172988"/>
                  <a:pt x="6000198" y="1179129"/>
                  <a:pt x="5992623" y="1179129"/>
                </a:cubicBezTo>
                <a:cubicBezTo>
                  <a:pt x="5985048" y="1179129"/>
                  <a:pt x="5978907" y="1172988"/>
                  <a:pt x="5978907" y="1165413"/>
                </a:cubicBezTo>
                <a:cubicBezTo>
                  <a:pt x="5978907" y="1157838"/>
                  <a:pt x="5985048" y="1151697"/>
                  <a:pt x="5992623" y="1151697"/>
                </a:cubicBezTo>
                <a:close/>
                <a:moveTo>
                  <a:pt x="5525603" y="1151697"/>
                </a:moveTo>
                <a:cubicBezTo>
                  <a:pt x="5533178" y="1151697"/>
                  <a:pt x="5539319" y="1157838"/>
                  <a:pt x="5539319" y="1165413"/>
                </a:cubicBezTo>
                <a:cubicBezTo>
                  <a:pt x="5539319" y="1172988"/>
                  <a:pt x="5533178" y="1179129"/>
                  <a:pt x="5525603" y="1179129"/>
                </a:cubicBezTo>
                <a:cubicBezTo>
                  <a:pt x="5518028" y="1179129"/>
                  <a:pt x="5511887" y="1172988"/>
                  <a:pt x="5511887" y="1165413"/>
                </a:cubicBezTo>
                <a:cubicBezTo>
                  <a:pt x="5511887" y="1157838"/>
                  <a:pt x="5518028" y="1151697"/>
                  <a:pt x="5525603" y="1151697"/>
                </a:cubicBezTo>
                <a:close/>
                <a:moveTo>
                  <a:pt x="532736" y="1151697"/>
                </a:moveTo>
                <a:cubicBezTo>
                  <a:pt x="540313" y="1151697"/>
                  <a:pt x="546454" y="1157838"/>
                  <a:pt x="546454" y="1165413"/>
                </a:cubicBezTo>
                <a:cubicBezTo>
                  <a:pt x="546454" y="1172988"/>
                  <a:pt x="540313" y="1179129"/>
                  <a:pt x="532736" y="1179129"/>
                </a:cubicBezTo>
                <a:cubicBezTo>
                  <a:pt x="525161" y="1179129"/>
                  <a:pt x="519020" y="1172988"/>
                  <a:pt x="519020" y="1165413"/>
                </a:cubicBezTo>
                <a:cubicBezTo>
                  <a:pt x="519020" y="1157838"/>
                  <a:pt x="525161" y="1151697"/>
                  <a:pt x="532736" y="1151697"/>
                </a:cubicBezTo>
                <a:close/>
                <a:moveTo>
                  <a:pt x="426154" y="1151034"/>
                </a:moveTo>
                <a:cubicBezTo>
                  <a:pt x="433730" y="1151034"/>
                  <a:pt x="439869" y="1157175"/>
                  <a:pt x="439869" y="1164750"/>
                </a:cubicBezTo>
                <a:cubicBezTo>
                  <a:pt x="439869" y="1172325"/>
                  <a:pt x="433730" y="1178466"/>
                  <a:pt x="426154" y="1178466"/>
                </a:cubicBezTo>
                <a:cubicBezTo>
                  <a:pt x="418578" y="1178466"/>
                  <a:pt x="412439" y="1172325"/>
                  <a:pt x="412439" y="1164750"/>
                </a:cubicBezTo>
                <a:cubicBezTo>
                  <a:pt x="412439" y="1157175"/>
                  <a:pt x="418578" y="1151034"/>
                  <a:pt x="426154" y="1151034"/>
                </a:cubicBezTo>
                <a:close/>
                <a:moveTo>
                  <a:pt x="7747173" y="1150704"/>
                </a:moveTo>
                <a:cubicBezTo>
                  <a:pt x="7754748" y="1150704"/>
                  <a:pt x="7760889" y="1156845"/>
                  <a:pt x="7760889" y="1164420"/>
                </a:cubicBezTo>
                <a:cubicBezTo>
                  <a:pt x="7760889" y="1171995"/>
                  <a:pt x="7754748" y="1178136"/>
                  <a:pt x="7747173" y="1178136"/>
                </a:cubicBezTo>
                <a:cubicBezTo>
                  <a:pt x="7739598" y="1178136"/>
                  <a:pt x="7733457" y="1171995"/>
                  <a:pt x="7733457" y="1164420"/>
                </a:cubicBezTo>
                <a:cubicBezTo>
                  <a:pt x="7733457" y="1156845"/>
                  <a:pt x="7739598" y="1150704"/>
                  <a:pt x="7747173" y="1150704"/>
                </a:cubicBezTo>
                <a:close/>
                <a:moveTo>
                  <a:pt x="319894" y="1150043"/>
                </a:moveTo>
                <a:cubicBezTo>
                  <a:pt x="327468" y="1150043"/>
                  <a:pt x="333611" y="1156184"/>
                  <a:pt x="333611" y="1163759"/>
                </a:cubicBezTo>
                <a:cubicBezTo>
                  <a:pt x="333611" y="1171334"/>
                  <a:pt x="327468" y="1177475"/>
                  <a:pt x="319894" y="1177475"/>
                </a:cubicBezTo>
                <a:cubicBezTo>
                  <a:pt x="312318" y="1177475"/>
                  <a:pt x="306177" y="1171334"/>
                  <a:pt x="306177" y="1163759"/>
                </a:cubicBezTo>
                <a:cubicBezTo>
                  <a:pt x="306177" y="1156184"/>
                  <a:pt x="312318" y="1150043"/>
                  <a:pt x="319894" y="1150043"/>
                </a:cubicBezTo>
                <a:close/>
                <a:moveTo>
                  <a:pt x="7802778" y="1149380"/>
                </a:moveTo>
                <a:cubicBezTo>
                  <a:pt x="7810353" y="1149380"/>
                  <a:pt x="7816494" y="1155521"/>
                  <a:pt x="7816494" y="1163096"/>
                </a:cubicBezTo>
                <a:cubicBezTo>
                  <a:pt x="7816494" y="1170671"/>
                  <a:pt x="7810353" y="1176812"/>
                  <a:pt x="7802778" y="1176812"/>
                </a:cubicBezTo>
                <a:cubicBezTo>
                  <a:pt x="7795203" y="1176812"/>
                  <a:pt x="7789062" y="1170671"/>
                  <a:pt x="7789062" y="1163096"/>
                </a:cubicBezTo>
                <a:cubicBezTo>
                  <a:pt x="7789062" y="1155521"/>
                  <a:pt x="7795203" y="1149380"/>
                  <a:pt x="7802778" y="1149380"/>
                </a:cubicBezTo>
                <a:close/>
                <a:moveTo>
                  <a:pt x="6747599" y="1149380"/>
                </a:moveTo>
                <a:cubicBezTo>
                  <a:pt x="6755174" y="1149380"/>
                  <a:pt x="6761315" y="1155521"/>
                  <a:pt x="6761315" y="1163096"/>
                </a:cubicBezTo>
                <a:cubicBezTo>
                  <a:pt x="6761315" y="1170671"/>
                  <a:pt x="6755174" y="1176812"/>
                  <a:pt x="6747599" y="1176812"/>
                </a:cubicBezTo>
                <a:cubicBezTo>
                  <a:pt x="6740024" y="1176812"/>
                  <a:pt x="6733883" y="1170671"/>
                  <a:pt x="6733883" y="1163096"/>
                </a:cubicBezTo>
                <a:cubicBezTo>
                  <a:pt x="6733883" y="1155521"/>
                  <a:pt x="6740024" y="1149380"/>
                  <a:pt x="6747599" y="1149380"/>
                </a:cubicBezTo>
                <a:close/>
                <a:moveTo>
                  <a:pt x="6287198" y="1149380"/>
                </a:moveTo>
                <a:cubicBezTo>
                  <a:pt x="6294773" y="1149380"/>
                  <a:pt x="6300914" y="1155521"/>
                  <a:pt x="6300914" y="1163096"/>
                </a:cubicBezTo>
                <a:cubicBezTo>
                  <a:pt x="6300914" y="1170671"/>
                  <a:pt x="6294773" y="1176812"/>
                  <a:pt x="6287198" y="1176812"/>
                </a:cubicBezTo>
                <a:cubicBezTo>
                  <a:pt x="6279623" y="1176812"/>
                  <a:pt x="6273482" y="1170671"/>
                  <a:pt x="6273482" y="1163096"/>
                </a:cubicBezTo>
                <a:cubicBezTo>
                  <a:pt x="6273482" y="1155521"/>
                  <a:pt x="6279623" y="1149380"/>
                  <a:pt x="6287198" y="1149380"/>
                </a:cubicBezTo>
                <a:close/>
                <a:moveTo>
                  <a:pt x="2003997" y="1149380"/>
                </a:moveTo>
                <a:cubicBezTo>
                  <a:pt x="2011575" y="1149380"/>
                  <a:pt x="2017714" y="1155521"/>
                  <a:pt x="2017714" y="1163096"/>
                </a:cubicBezTo>
                <a:cubicBezTo>
                  <a:pt x="2017714" y="1170671"/>
                  <a:pt x="2011575" y="1176812"/>
                  <a:pt x="2003997" y="1176812"/>
                </a:cubicBezTo>
                <a:cubicBezTo>
                  <a:pt x="1996425" y="1176812"/>
                  <a:pt x="1990282" y="1170671"/>
                  <a:pt x="1990282" y="1163096"/>
                </a:cubicBezTo>
                <a:cubicBezTo>
                  <a:pt x="1990282" y="1155521"/>
                  <a:pt x="1996425" y="1149380"/>
                  <a:pt x="2003997" y="1149380"/>
                </a:cubicBezTo>
                <a:close/>
                <a:moveTo>
                  <a:pt x="213641" y="1149380"/>
                </a:moveTo>
                <a:cubicBezTo>
                  <a:pt x="221217" y="1149380"/>
                  <a:pt x="227357" y="1155521"/>
                  <a:pt x="227357" y="1163096"/>
                </a:cubicBezTo>
                <a:cubicBezTo>
                  <a:pt x="227357" y="1170671"/>
                  <a:pt x="221217" y="1176812"/>
                  <a:pt x="213641" y="1176812"/>
                </a:cubicBezTo>
                <a:cubicBezTo>
                  <a:pt x="206066" y="1176812"/>
                  <a:pt x="199925" y="1170671"/>
                  <a:pt x="199925" y="1163096"/>
                </a:cubicBezTo>
                <a:cubicBezTo>
                  <a:pt x="199925" y="1155521"/>
                  <a:pt x="206066" y="1149380"/>
                  <a:pt x="213641" y="1149380"/>
                </a:cubicBezTo>
                <a:close/>
                <a:moveTo>
                  <a:pt x="107719" y="1148719"/>
                </a:moveTo>
                <a:cubicBezTo>
                  <a:pt x="115294" y="1148719"/>
                  <a:pt x="121435" y="1154860"/>
                  <a:pt x="121435" y="1162435"/>
                </a:cubicBezTo>
                <a:cubicBezTo>
                  <a:pt x="121435" y="1170010"/>
                  <a:pt x="115294" y="1176151"/>
                  <a:pt x="107719" y="1176151"/>
                </a:cubicBezTo>
                <a:cubicBezTo>
                  <a:pt x="100144" y="1176151"/>
                  <a:pt x="94003" y="1170010"/>
                  <a:pt x="94003" y="1162435"/>
                </a:cubicBezTo>
                <a:cubicBezTo>
                  <a:pt x="94003" y="1154860"/>
                  <a:pt x="100144" y="1148719"/>
                  <a:pt x="107719" y="1148719"/>
                </a:cubicBezTo>
                <a:close/>
                <a:moveTo>
                  <a:pt x="7858384" y="1148389"/>
                </a:moveTo>
                <a:cubicBezTo>
                  <a:pt x="7865959" y="1148389"/>
                  <a:pt x="7872100" y="1154530"/>
                  <a:pt x="7872100" y="1162105"/>
                </a:cubicBezTo>
                <a:cubicBezTo>
                  <a:pt x="7872100" y="1169680"/>
                  <a:pt x="7865959" y="1175821"/>
                  <a:pt x="7858384" y="1175821"/>
                </a:cubicBezTo>
                <a:cubicBezTo>
                  <a:pt x="7850809" y="1175821"/>
                  <a:pt x="7844668" y="1169680"/>
                  <a:pt x="7844668" y="1162105"/>
                </a:cubicBezTo>
                <a:cubicBezTo>
                  <a:pt x="7844668" y="1154530"/>
                  <a:pt x="7850809" y="1148389"/>
                  <a:pt x="7858384" y="1148389"/>
                </a:cubicBezTo>
                <a:close/>
                <a:moveTo>
                  <a:pt x="2635857" y="1147726"/>
                </a:moveTo>
                <a:cubicBezTo>
                  <a:pt x="2643432" y="1147726"/>
                  <a:pt x="2649570" y="1153867"/>
                  <a:pt x="2649570" y="1161442"/>
                </a:cubicBezTo>
                <a:cubicBezTo>
                  <a:pt x="2649570" y="1169017"/>
                  <a:pt x="2643432" y="1175158"/>
                  <a:pt x="2635857" y="1175158"/>
                </a:cubicBezTo>
                <a:cubicBezTo>
                  <a:pt x="2628283" y="1175158"/>
                  <a:pt x="2622139" y="1169017"/>
                  <a:pt x="2622139" y="1161442"/>
                </a:cubicBezTo>
                <a:cubicBezTo>
                  <a:pt x="2622139" y="1153867"/>
                  <a:pt x="2628283" y="1147726"/>
                  <a:pt x="2635857" y="1147726"/>
                </a:cubicBezTo>
                <a:close/>
                <a:moveTo>
                  <a:pt x="5819848" y="1147395"/>
                </a:moveTo>
                <a:cubicBezTo>
                  <a:pt x="5827423" y="1147395"/>
                  <a:pt x="5833564" y="1153536"/>
                  <a:pt x="5833564" y="1161111"/>
                </a:cubicBezTo>
                <a:cubicBezTo>
                  <a:pt x="5833564" y="1168686"/>
                  <a:pt x="5827423" y="1174827"/>
                  <a:pt x="5819848" y="1174827"/>
                </a:cubicBezTo>
                <a:cubicBezTo>
                  <a:pt x="5812273" y="1174827"/>
                  <a:pt x="5806132" y="1168686"/>
                  <a:pt x="5806132" y="1161111"/>
                </a:cubicBezTo>
                <a:cubicBezTo>
                  <a:pt x="5806132" y="1153536"/>
                  <a:pt x="5812273" y="1147395"/>
                  <a:pt x="5819848" y="1147395"/>
                </a:cubicBezTo>
                <a:close/>
                <a:moveTo>
                  <a:pt x="7913659" y="1147062"/>
                </a:moveTo>
                <a:cubicBezTo>
                  <a:pt x="7921234" y="1147062"/>
                  <a:pt x="7927375" y="1153203"/>
                  <a:pt x="7927375" y="1160778"/>
                </a:cubicBezTo>
                <a:cubicBezTo>
                  <a:pt x="7927375" y="1168353"/>
                  <a:pt x="7921234" y="1174494"/>
                  <a:pt x="7913659" y="1174494"/>
                </a:cubicBezTo>
                <a:cubicBezTo>
                  <a:pt x="7906084" y="1174494"/>
                  <a:pt x="7899943" y="1168353"/>
                  <a:pt x="7899943" y="1160778"/>
                </a:cubicBezTo>
                <a:cubicBezTo>
                  <a:pt x="7899943" y="1153203"/>
                  <a:pt x="7906084" y="1147062"/>
                  <a:pt x="7913659" y="1147062"/>
                </a:cubicBezTo>
                <a:close/>
                <a:moveTo>
                  <a:pt x="1893450" y="1147062"/>
                </a:moveTo>
                <a:cubicBezTo>
                  <a:pt x="1901026" y="1147062"/>
                  <a:pt x="1907169" y="1153203"/>
                  <a:pt x="1907169" y="1160778"/>
                </a:cubicBezTo>
                <a:cubicBezTo>
                  <a:pt x="1907169" y="1168353"/>
                  <a:pt x="1901026" y="1174494"/>
                  <a:pt x="1893450" y="1174494"/>
                </a:cubicBezTo>
                <a:cubicBezTo>
                  <a:pt x="1885878" y="1174494"/>
                  <a:pt x="1879739" y="1168353"/>
                  <a:pt x="1879739" y="1160778"/>
                </a:cubicBezTo>
                <a:cubicBezTo>
                  <a:pt x="1879739" y="1153203"/>
                  <a:pt x="1885878" y="1147062"/>
                  <a:pt x="1893450" y="1147062"/>
                </a:cubicBezTo>
                <a:close/>
                <a:moveTo>
                  <a:pt x="7968934" y="1146072"/>
                </a:moveTo>
                <a:cubicBezTo>
                  <a:pt x="7976509" y="1146072"/>
                  <a:pt x="7982650" y="1152213"/>
                  <a:pt x="7982650" y="1159788"/>
                </a:cubicBezTo>
                <a:cubicBezTo>
                  <a:pt x="7982650" y="1167363"/>
                  <a:pt x="7976509" y="1173504"/>
                  <a:pt x="7968934" y="1173504"/>
                </a:cubicBezTo>
                <a:cubicBezTo>
                  <a:pt x="7961359" y="1173504"/>
                  <a:pt x="7955218" y="1167363"/>
                  <a:pt x="7955218" y="1159788"/>
                </a:cubicBezTo>
                <a:cubicBezTo>
                  <a:pt x="7955218" y="1152213"/>
                  <a:pt x="7961359" y="1146072"/>
                  <a:pt x="7968934" y="1146072"/>
                </a:cubicBezTo>
                <a:close/>
                <a:moveTo>
                  <a:pt x="6807506" y="1145738"/>
                </a:moveTo>
                <a:cubicBezTo>
                  <a:pt x="6815081" y="1145738"/>
                  <a:pt x="6821222" y="1151879"/>
                  <a:pt x="6821222" y="1159454"/>
                </a:cubicBezTo>
                <a:cubicBezTo>
                  <a:pt x="6821222" y="1167029"/>
                  <a:pt x="6815081" y="1173170"/>
                  <a:pt x="6807506" y="1173170"/>
                </a:cubicBezTo>
                <a:cubicBezTo>
                  <a:pt x="6799931" y="1173170"/>
                  <a:pt x="6793790" y="1167029"/>
                  <a:pt x="6793790" y="1159454"/>
                </a:cubicBezTo>
                <a:cubicBezTo>
                  <a:pt x="6793790" y="1151879"/>
                  <a:pt x="6799931" y="1145738"/>
                  <a:pt x="6807506" y="1145738"/>
                </a:cubicBezTo>
                <a:close/>
                <a:moveTo>
                  <a:pt x="5199584" y="1145738"/>
                </a:moveTo>
                <a:cubicBezTo>
                  <a:pt x="5207159" y="1145738"/>
                  <a:pt x="5213300" y="1151879"/>
                  <a:pt x="5213300" y="1159454"/>
                </a:cubicBezTo>
                <a:cubicBezTo>
                  <a:pt x="5213300" y="1167029"/>
                  <a:pt x="5207159" y="1173170"/>
                  <a:pt x="5199584" y="1173170"/>
                </a:cubicBezTo>
                <a:cubicBezTo>
                  <a:pt x="5192009" y="1173170"/>
                  <a:pt x="5185868" y="1167029"/>
                  <a:pt x="5185868" y="1159454"/>
                </a:cubicBezTo>
                <a:cubicBezTo>
                  <a:pt x="5185868" y="1151879"/>
                  <a:pt x="5192009" y="1145738"/>
                  <a:pt x="5199584" y="1145738"/>
                </a:cubicBezTo>
                <a:close/>
                <a:moveTo>
                  <a:pt x="8023876" y="1145078"/>
                </a:moveTo>
                <a:cubicBezTo>
                  <a:pt x="8031451" y="1145078"/>
                  <a:pt x="8037592" y="1151219"/>
                  <a:pt x="8037592" y="1158794"/>
                </a:cubicBezTo>
                <a:cubicBezTo>
                  <a:pt x="8037592" y="1166369"/>
                  <a:pt x="8031451" y="1172510"/>
                  <a:pt x="8023876" y="1172510"/>
                </a:cubicBezTo>
                <a:cubicBezTo>
                  <a:pt x="8016301" y="1172510"/>
                  <a:pt x="8010160" y="1166369"/>
                  <a:pt x="8010160" y="1158794"/>
                </a:cubicBezTo>
                <a:cubicBezTo>
                  <a:pt x="8010160" y="1151219"/>
                  <a:pt x="8016301" y="1145078"/>
                  <a:pt x="8023876" y="1145078"/>
                </a:cubicBezTo>
                <a:close/>
                <a:moveTo>
                  <a:pt x="1782903" y="1145078"/>
                </a:moveTo>
                <a:cubicBezTo>
                  <a:pt x="1790479" y="1145078"/>
                  <a:pt x="1796614" y="1151219"/>
                  <a:pt x="1796614" y="1158794"/>
                </a:cubicBezTo>
                <a:cubicBezTo>
                  <a:pt x="1796614" y="1166369"/>
                  <a:pt x="1790479" y="1172510"/>
                  <a:pt x="1782903" y="1172510"/>
                </a:cubicBezTo>
                <a:cubicBezTo>
                  <a:pt x="1775329" y="1172510"/>
                  <a:pt x="1769187" y="1166369"/>
                  <a:pt x="1769187" y="1158794"/>
                </a:cubicBezTo>
                <a:cubicBezTo>
                  <a:pt x="1769187" y="1151219"/>
                  <a:pt x="1775329" y="1145078"/>
                  <a:pt x="1782903" y="1145078"/>
                </a:cubicBezTo>
                <a:close/>
                <a:moveTo>
                  <a:pt x="8078821" y="1144084"/>
                </a:moveTo>
                <a:cubicBezTo>
                  <a:pt x="8086396" y="1144084"/>
                  <a:pt x="8092537" y="1150225"/>
                  <a:pt x="8092537" y="1157800"/>
                </a:cubicBezTo>
                <a:cubicBezTo>
                  <a:pt x="8092537" y="1165375"/>
                  <a:pt x="8086396" y="1171516"/>
                  <a:pt x="8078821" y="1171516"/>
                </a:cubicBezTo>
                <a:cubicBezTo>
                  <a:pt x="8071246" y="1171516"/>
                  <a:pt x="8065105" y="1165375"/>
                  <a:pt x="8065105" y="1157800"/>
                </a:cubicBezTo>
                <a:cubicBezTo>
                  <a:pt x="8065105" y="1150225"/>
                  <a:pt x="8071246" y="1144084"/>
                  <a:pt x="8078821" y="1144084"/>
                </a:cubicBezTo>
                <a:close/>
                <a:moveTo>
                  <a:pt x="3254718" y="1143754"/>
                </a:moveTo>
                <a:cubicBezTo>
                  <a:pt x="3262293" y="1143754"/>
                  <a:pt x="3268434" y="1149895"/>
                  <a:pt x="3268434" y="1157470"/>
                </a:cubicBezTo>
                <a:cubicBezTo>
                  <a:pt x="3268434" y="1165045"/>
                  <a:pt x="3262293" y="1171186"/>
                  <a:pt x="3254718" y="1171186"/>
                </a:cubicBezTo>
                <a:cubicBezTo>
                  <a:pt x="3247143" y="1171186"/>
                  <a:pt x="3241002" y="1165045"/>
                  <a:pt x="3241002" y="1157470"/>
                </a:cubicBezTo>
                <a:cubicBezTo>
                  <a:pt x="3241002" y="1149895"/>
                  <a:pt x="3247143" y="1143754"/>
                  <a:pt x="3254718" y="1143754"/>
                </a:cubicBezTo>
                <a:close/>
                <a:moveTo>
                  <a:pt x="2521004" y="1143424"/>
                </a:moveTo>
                <a:cubicBezTo>
                  <a:pt x="2528579" y="1143424"/>
                  <a:pt x="2534716" y="1149565"/>
                  <a:pt x="2534716" y="1157140"/>
                </a:cubicBezTo>
                <a:cubicBezTo>
                  <a:pt x="2534716" y="1164715"/>
                  <a:pt x="2528579" y="1170856"/>
                  <a:pt x="2521004" y="1170856"/>
                </a:cubicBezTo>
                <a:cubicBezTo>
                  <a:pt x="2513426" y="1170856"/>
                  <a:pt x="2507285" y="1164715"/>
                  <a:pt x="2507285" y="1157140"/>
                </a:cubicBezTo>
                <a:cubicBezTo>
                  <a:pt x="2507285" y="1149565"/>
                  <a:pt x="2513426" y="1143424"/>
                  <a:pt x="2521004" y="1143424"/>
                </a:cubicBezTo>
                <a:close/>
                <a:moveTo>
                  <a:pt x="8133763" y="1143094"/>
                </a:moveTo>
                <a:cubicBezTo>
                  <a:pt x="8141338" y="1143094"/>
                  <a:pt x="8147479" y="1149235"/>
                  <a:pt x="8147479" y="1156810"/>
                </a:cubicBezTo>
                <a:cubicBezTo>
                  <a:pt x="8147479" y="1164385"/>
                  <a:pt x="8141338" y="1170526"/>
                  <a:pt x="8133763" y="1170526"/>
                </a:cubicBezTo>
                <a:cubicBezTo>
                  <a:pt x="8126188" y="1170526"/>
                  <a:pt x="8120047" y="1164385"/>
                  <a:pt x="8120047" y="1156810"/>
                </a:cubicBezTo>
                <a:cubicBezTo>
                  <a:pt x="8120047" y="1149235"/>
                  <a:pt x="8126188" y="1143094"/>
                  <a:pt x="8133763" y="1143094"/>
                </a:cubicBezTo>
                <a:close/>
                <a:moveTo>
                  <a:pt x="1673017" y="1143094"/>
                </a:moveTo>
                <a:cubicBezTo>
                  <a:pt x="1680591" y="1143094"/>
                  <a:pt x="1686729" y="1149235"/>
                  <a:pt x="1686729" y="1156810"/>
                </a:cubicBezTo>
                <a:cubicBezTo>
                  <a:pt x="1686729" y="1164385"/>
                  <a:pt x="1680591" y="1170526"/>
                  <a:pt x="1673017" y="1170526"/>
                </a:cubicBezTo>
                <a:cubicBezTo>
                  <a:pt x="1665435" y="1170526"/>
                  <a:pt x="1659297" y="1164385"/>
                  <a:pt x="1659297" y="1156810"/>
                </a:cubicBezTo>
                <a:cubicBezTo>
                  <a:pt x="1659297" y="1149235"/>
                  <a:pt x="1665435" y="1143094"/>
                  <a:pt x="1673017" y="1143094"/>
                </a:cubicBezTo>
                <a:close/>
                <a:moveTo>
                  <a:pt x="6350751" y="1142760"/>
                </a:moveTo>
                <a:cubicBezTo>
                  <a:pt x="6358326" y="1142760"/>
                  <a:pt x="6364467" y="1148901"/>
                  <a:pt x="6364467" y="1156476"/>
                </a:cubicBezTo>
                <a:cubicBezTo>
                  <a:pt x="6364467" y="1164051"/>
                  <a:pt x="6358326" y="1170192"/>
                  <a:pt x="6350751" y="1170192"/>
                </a:cubicBezTo>
                <a:cubicBezTo>
                  <a:pt x="6343176" y="1170192"/>
                  <a:pt x="6337035" y="1164051"/>
                  <a:pt x="6337035" y="1156476"/>
                </a:cubicBezTo>
                <a:cubicBezTo>
                  <a:pt x="6337035" y="1148901"/>
                  <a:pt x="6343176" y="1142760"/>
                  <a:pt x="6350751" y="1142760"/>
                </a:cubicBezTo>
                <a:close/>
                <a:moveTo>
                  <a:pt x="3456286" y="1142760"/>
                </a:moveTo>
                <a:cubicBezTo>
                  <a:pt x="3463861" y="1142760"/>
                  <a:pt x="3470002" y="1148901"/>
                  <a:pt x="3470002" y="1156476"/>
                </a:cubicBezTo>
                <a:cubicBezTo>
                  <a:pt x="3470002" y="1164051"/>
                  <a:pt x="3463861" y="1170192"/>
                  <a:pt x="3456286" y="1170192"/>
                </a:cubicBezTo>
                <a:cubicBezTo>
                  <a:pt x="3448711" y="1170192"/>
                  <a:pt x="3442570" y="1164051"/>
                  <a:pt x="3442570" y="1156476"/>
                </a:cubicBezTo>
                <a:cubicBezTo>
                  <a:pt x="3442570" y="1148901"/>
                  <a:pt x="3448711" y="1142760"/>
                  <a:pt x="3456286" y="1142760"/>
                </a:cubicBezTo>
                <a:close/>
                <a:moveTo>
                  <a:pt x="8188375" y="1142100"/>
                </a:moveTo>
                <a:cubicBezTo>
                  <a:pt x="8195950" y="1142100"/>
                  <a:pt x="8202091" y="1148241"/>
                  <a:pt x="8202091" y="1155816"/>
                </a:cubicBezTo>
                <a:cubicBezTo>
                  <a:pt x="8202091" y="1163391"/>
                  <a:pt x="8195950" y="1169532"/>
                  <a:pt x="8188375" y="1169532"/>
                </a:cubicBezTo>
                <a:cubicBezTo>
                  <a:pt x="8180800" y="1169532"/>
                  <a:pt x="8174659" y="1163391"/>
                  <a:pt x="8174659" y="1155816"/>
                </a:cubicBezTo>
                <a:cubicBezTo>
                  <a:pt x="8174659" y="1148241"/>
                  <a:pt x="8180800" y="1142100"/>
                  <a:pt x="8188375" y="1142100"/>
                </a:cubicBezTo>
                <a:close/>
                <a:moveTo>
                  <a:pt x="6866753" y="1142100"/>
                </a:moveTo>
                <a:cubicBezTo>
                  <a:pt x="6874328" y="1142100"/>
                  <a:pt x="6880469" y="1148241"/>
                  <a:pt x="6880469" y="1155816"/>
                </a:cubicBezTo>
                <a:cubicBezTo>
                  <a:pt x="6880469" y="1163391"/>
                  <a:pt x="6874328" y="1169532"/>
                  <a:pt x="6866753" y="1169532"/>
                </a:cubicBezTo>
                <a:cubicBezTo>
                  <a:pt x="6859178" y="1169532"/>
                  <a:pt x="6853037" y="1163391"/>
                  <a:pt x="6853037" y="1155816"/>
                </a:cubicBezTo>
                <a:cubicBezTo>
                  <a:pt x="6853037" y="1148241"/>
                  <a:pt x="6859178" y="1142100"/>
                  <a:pt x="6866753" y="1142100"/>
                </a:cubicBezTo>
                <a:close/>
                <a:moveTo>
                  <a:pt x="6059484" y="1141770"/>
                </a:moveTo>
                <a:cubicBezTo>
                  <a:pt x="6067059" y="1141770"/>
                  <a:pt x="6073200" y="1147911"/>
                  <a:pt x="6073200" y="1155486"/>
                </a:cubicBezTo>
                <a:cubicBezTo>
                  <a:pt x="6073200" y="1163061"/>
                  <a:pt x="6067059" y="1169202"/>
                  <a:pt x="6059484" y="1169202"/>
                </a:cubicBezTo>
                <a:cubicBezTo>
                  <a:pt x="6051909" y="1169202"/>
                  <a:pt x="6045768" y="1163061"/>
                  <a:pt x="6045768" y="1155486"/>
                </a:cubicBezTo>
                <a:cubicBezTo>
                  <a:pt x="6045768" y="1147911"/>
                  <a:pt x="6051909" y="1141770"/>
                  <a:pt x="6059484" y="1141770"/>
                </a:cubicBezTo>
                <a:close/>
                <a:moveTo>
                  <a:pt x="8243320" y="1141106"/>
                </a:moveTo>
                <a:cubicBezTo>
                  <a:pt x="8250895" y="1141106"/>
                  <a:pt x="8257036" y="1147247"/>
                  <a:pt x="8257036" y="1154822"/>
                </a:cubicBezTo>
                <a:cubicBezTo>
                  <a:pt x="8257036" y="1162397"/>
                  <a:pt x="8250895" y="1168538"/>
                  <a:pt x="8243320" y="1168538"/>
                </a:cubicBezTo>
                <a:cubicBezTo>
                  <a:pt x="8235745" y="1168538"/>
                  <a:pt x="8229604" y="1162397"/>
                  <a:pt x="8229604" y="1154822"/>
                </a:cubicBezTo>
                <a:cubicBezTo>
                  <a:pt x="8229604" y="1147247"/>
                  <a:pt x="8235745" y="1141106"/>
                  <a:pt x="8243320" y="1141106"/>
                </a:cubicBezTo>
                <a:close/>
                <a:moveTo>
                  <a:pt x="1563788" y="1141106"/>
                </a:moveTo>
                <a:cubicBezTo>
                  <a:pt x="1571365" y="1141106"/>
                  <a:pt x="1577509" y="1147247"/>
                  <a:pt x="1577509" y="1154822"/>
                </a:cubicBezTo>
                <a:cubicBezTo>
                  <a:pt x="1577509" y="1162397"/>
                  <a:pt x="1571365" y="1168538"/>
                  <a:pt x="1563788" y="1168538"/>
                </a:cubicBezTo>
                <a:cubicBezTo>
                  <a:pt x="1556216" y="1168538"/>
                  <a:pt x="1550074" y="1162397"/>
                  <a:pt x="1550074" y="1154822"/>
                </a:cubicBezTo>
                <a:cubicBezTo>
                  <a:pt x="1550074" y="1147247"/>
                  <a:pt x="1556216" y="1141106"/>
                  <a:pt x="1563788" y="1141106"/>
                </a:cubicBezTo>
                <a:close/>
                <a:moveTo>
                  <a:pt x="8297931" y="1140442"/>
                </a:moveTo>
                <a:cubicBezTo>
                  <a:pt x="8305506" y="1140442"/>
                  <a:pt x="8311647" y="1146583"/>
                  <a:pt x="8311647" y="1154158"/>
                </a:cubicBezTo>
                <a:cubicBezTo>
                  <a:pt x="8311647" y="1161733"/>
                  <a:pt x="8305506" y="1167874"/>
                  <a:pt x="8297931" y="1167874"/>
                </a:cubicBezTo>
                <a:cubicBezTo>
                  <a:pt x="8290356" y="1167874"/>
                  <a:pt x="8284215" y="1161733"/>
                  <a:pt x="8284215" y="1154158"/>
                </a:cubicBezTo>
                <a:cubicBezTo>
                  <a:pt x="8284215" y="1146583"/>
                  <a:pt x="8290356" y="1140442"/>
                  <a:pt x="8297931" y="1140442"/>
                </a:cubicBezTo>
                <a:close/>
                <a:moveTo>
                  <a:pt x="5365406" y="1140442"/>
                </a:moveTo>
                <a:cubicBezTo>
                  <a:pt x="5372981" y="1140442"/>
                  <a:pt x="5379122" y="1146583"/>
                  <a:pt x="5379122" y="1154158"/>
                </a:cubicBezTo>
                <a:cubicBezTo>
                  <a:pt x="5379122" y="1161733"/>
                  <a:pt x="5372981" y="1167874"/>
                  <a:pt x="5365406" y="1167874"/>
                </a:cubicBezTo>
                <a:cubicBezTo>
                  <a:pt x="5357831" y="1167874"/>
                  <a:pt x="5351690" y="1161733"/>
                  <a:pt x="5351690" y="1154158"/>
                </a:cubicBezTo>
                <a:cubicBezTo>
                  <a:pt x="5351690" y="1146583"/>
                  <a:pt x="5357831" y="1140442"/>
                  <a:pt x="5365406" y="1140442"/>
                </a:cubicBezTo>
                <a:close/>
                <a:moveTo>
                  <a:pt x="8352213" y="1139452"/>
                </a:moveTo>
                <a:cubicBezTo>
                  <a:pt x="8359788" y="1139452"/>
                  <a:pt x="8365929" y="1145593"/>
                  <a:pt x="8365929" y="1153168"/>
                </a:cubicBezTo>
                <a:cubicBezTo>
                  <a:pt x="8365929" y="1160743"/>
                  <a:pt x="8359788" y="1166884"/>
                  <a:pt x="8352213" y="1166884"/>
                </a:cubicBezTo>
                <a:cubicBezTo>
                  <a:pt x="8344638" y="1166884"/>
                  <a:pt x="8338497" y="1160743"/>
                  <a:pt x="8338497" y="1153168"/>
                </a:cubicBezTo>
                <a:cubicBezTo>
                  <a:pt x="8338497" y="1145593"/>
                  <a:pt x="8344638" y="1139452"/>
                  <a:pt x="8352213" y="1139452"/>
                </a:cubicBezTo>
                <a:close/>
                <a:moveTo>
                  <a:pt x="1454566" y="1139452"/>
                </a:moveTo>
                <a:cubicBezTo>
                  <a:pt x="1462135" y="1139452"/>
                  <a:pt x="1468278" y="1145593"/>
                  <a:pt x="1468278" y="1153168"/>
                </a:cubicBezTo>
                <a:cubicBezTo>
                  <a:pt x="1468278" y="1160743"/>
                  <a:pt x="1462135" y="1166884"/>
                  <a:pt x="1454566" y="1166884"/>
                </a:cubicBezTo>
                <a:cubicBezTo>
                  <a:pt x="1446989" y="1166884"/>
                  <a:pt x="1440845" y="1160743"/>
                  <a:pt x="1440845" y="1153168"/>
                </a:cubicBezTo>
                <a:cubicBezTo>
                  <a:pt x="1440845" y="1145593"/>
                  <a:pt x="1446989" y="1139452"/>
                  <a:pt x="1454566" y="1139452"/>
                </a:cubicBezTo>
                <a:close/>
                <a:moveTo>
                  <a:pt x="6926000" y="1139118"/>
                </a:moveTo>
                <a:cubicBezTo>
                  <a:pt x="6933575" y="1139118"/>
                  <a:pt x="6939716" y="1145259"/>
                  <a:pt x="6939716" y="1152834"/>
                </a:cubicBezTo>
                <a:cubicBezTo>
                  <a:pt x="6939716" y="1160409"/>
                  <a:pt x="6933575" y="1166550"/>
                  <a:pt x="6926000" y="1166550"/>
                </a:cubicBezTo>
                <a:cubicBezTo>
                  <a:pt x="6918425" y="1166550"/>
                  <a:pt x="6912284" y="1160409"/>
                  <a:pt x="6912284" y="1152834"/>
                </a:cubicBezTo>
                <a:cubicBezTo>
                  <a:pt x="6912284" y="1145259"/>
                  <a:pt x="6918425" y="1139118"/>
                  <a:pt x="6926000" y="1139118"/>
                </a:cubicBezTo>
                <a:close/>
                <a:moveTo>
                  <a:pt x="8406828" y="1138788"/>
                </a:moveTo>
                <a:cubicBezTo>
                  <a:pt x="8414403" y="1138788"/>
                  <a:pt x="8420544" y="1144929"/>
                  <a:pt x="8420544" y="1152504"/>
                </a:cubicBezTo>
                <a:cubicBezTo>
                  <a:pt x="8420544" y="1160079"/>
                  <a:pt x="8414403" y="1166220"/>
                  <a:pt x="8406828" y="1166220"/>
                </a:cubicBezTo>
                <a:cubicBezTo>
                  <a:pt x="8399253" y="1166220"/>
                  <a:pt x="8393112" y="1160079"/>
                  <a:pt x="8393112" y="1152504"/>
                </a:cubicBezTo>
                <a:cubicBezTo>
                  <a:pt x="8393112" y="1144929"/>
                  <a:pt x="8399253" y="1138788"/>
                  <a:pt x="8406828" y="1138788"/>
                </a:cubicBezTo>
                <a:close/>
                <a:moveTo>
                  <a:pt x="8461109" y="1138128"/>
                </a:moveTo>
                <a:cubicBezTo>
                  <a:pt x="8468684" y="1138128"/>
                  <a:pt x="8474825" y="1144269"/>
                  <a:pt x="8474825" y="1151844"/>
                </a:cubicBezTo>
                <a:cubicBezTo>
                  <a:pt x="8474825" y="1159419"/>
                  <a:pt x="8468684" y="1165560"/>
                  <a:pt x="8461109" y="1165560"/>
                </a:cubicBezTo>
                <a:cubicBezTo>
                  <a:pt x="8453534" y="1165560"/>
                  <a:pt x="8447393" y="1159419"/>
                  <a:pt x="8447393" y="1151844"/>
                </a:cubicBezTo>
                <a:cubicBezTo>
                  <a:pt x="8447393" y="1144269"/>
                  <a:pt x="8453534" y="1138128"/>
                  <a:pt x="8461109" y="1138128"/>
                </a:cubicBezTo>
                <a:close/>
                <a:moveTo>
                  <a:pt x="1345998" y="1138128"/>
                </a:moveTo>
                <a:cubicBezTo>
                  <a:pt x="1353576" y="1138128"/>
                  <a:pt x="1359716" y="1144269"/>
                  <a:pt x="1359716" y="1151844"/>
                </a:cubicBezTo>
                <a:cubicBezTo>
                  <a:pt x="1359716" y="1159419"/>
                  <a:pt x="1353576" y="1165560"/>
                  <a:pt x="1345998" y="1165560"/>
                </a:cubicBezTo>
                <a:cubicBezTo>
                  <a:pt x="1338423" y="1165560"/>
                  <a:pt x="1332285" y="1159419"/>
                  <a:pt x="1332285" y="1151844"/>
                </a:cubicBezTo>
                <a:cubicBezTo>
                  <a:pt x="1332285" y="1144269"/>
                  <a:pt x="1338423" y="1138128"/>
                  <a:pt x="1345998" y="1138128"/>
                </a:cubicBezTo>
                <a:close/>
                <a:moveTo>
                  <a:pt x="8515387" y="1137464"/>
                </a:moveTo>
                <a:cubicBezTo>
                  <a:pt x="8522962" y="1137464"/>
                  <a:pt x="8529103" y="1143605"/>
                  <a:pt x="8529103" y="1151180"/>
                </a:cubicBezTo>
                <a:cubicBezTo>
                  <a:pt x="8529103" y="1158755"/>
                  <a:pt x="8522962" y="1164896"/>
                  <a:pt x="8515387" y="1164896"/>
                </a:cubicBezTo>
                <a:cubicBezTo>
                  <a:pt x="8507812" y="1164896"/>
                  <a:pt x="8501671" y="1158755"/>
                  <a:pt x="8501671" y="1151180"/>
                </a:cubicBezTo>
                <a:cubicBezTo>
                  <a:pt x="8501671" y="1143605"/>
                  <a:pt x="8507812" y="1137464"/>
                  <a:pt x="8515387" y="1137464"/>
                </a:cubicBezTo>
                <a:close/>
                <a:moveTo>
                  <a:pt x="6413636" y="1136804"/>
                </a:moveTo>
                <a:cubicBezTo>
                  <a:pt x="6421211" y="1136804"/>
                  <a:pt x="6427352" y="1142945"/>
                  <a:pt x="6427352" y="1150520"/>
                </a:cubicBezTo>
                <a:cubicBezTo>
                  <a:pt x="6427352" y="1158095"/>
                  <a:pt x="6421211" y="1164236"/>
                  <a:pt x="6413636" y="1164236"/>
                </a:cubicBezTo>
                <a:cubicBezTo>
                  <a:pt x="6406061" y="1164236"/>
                  <a:pt x="6399920" y="1158095"/>
                  <a:pt x="6399920" y="1150520"/>
                </a:cubicBezTo>
                <a:cubicBezTo>
                  <a:pt x="6399920" y="1142945"/>
                  <a:pt x="6406061" y="1136804"/>
                  <a:pt x="6413636" y="1136804"/>
                </a:cubicBezTo>
                <a:close/>
                <a:moveTo>
                  <a:pt x="5710955" y="1136804"/>
                </a:moveTo>
                <a:cubicBezTo>
                  <a:pt x="5718530" y="1136804"/>
                  <a:pt x="5724671" y="1142945"/>
                  <a:pt x="5724671" y="1150520"/>
                </a:cubicBezTo>
                <a:cubicBezTo>
                  <a:pt x="5724671" y="1158095"/>
                  <a:pt x="5718530" y="1164236"/>
                  <a:pt x="5710955" y="1164236"/>
                </a:cubicBezTo>
                <a:cubicBezTo>
                  <a:pt x="5703380" y="1164236"/>
                  <a:pt x="5697239" y="1158095"/>
                  <a:pt x="5697239" y="1150520"/>
                </a:cubicBezTo>
                <a:cubicBezTo>
                  <a:pt x="5697239" y="1142945"/>
                  <a:pt x="5703380" y="1136804"/>
                  <a:pt x="5710955" y="1136804"/>
                </a:cubicBezTo>
                <a:close/>
                <a:moveTo>
                  <a:pt x="4095749" y="1136804"/>
                </a:moveTo>
                <a:cubicBezTo>
                  <a:pt x="4103324" y="1136804"/>
                  <a:pt x="4109465" y="1142945"/>
                  <a:pt x="4109465" y="1150520"/>
                </a:cubicBezTo>
                <a:cubicBezTo>
                  <a:pt x="4109465" y="1158095"/>
                  <a:pt x="4103324" y="1164236"/>
                  <a:pt x="4095749" y="1164236"/>
                </a:cubicBezTo>
                <a:cubicBezTo>
                  <a:pt x="4088174" y="1164236"/>
                  <a:pt x="4082033" y="1158095"/>
                  <a:pt x="4082033" y="1150520"/>
                </a:cubicBezTo>
                <a:cubicBezTo>
                  <a:pt x="4082033" y="1142945"/>
                  <a:pt x="4088174" y="1136804"/>
                  <a:pt x="4095749" y="1136804"/>
                </a:cubicBezTo>
                <a:close/>
                <a:moveTo>
                  <a:pt x="8569339" y="1136474"/>
                </a:moveTo>
                <a:cubicBezTo>
                  <a:pt x="8576914" y="1136474"/>
                  <a:pt x="8583055" y="1142615"/>
                  <a:pt x="8583055" y="1150190"/>
                </a:cubicBezTo>
                <a:cubicBezTo>
                  <a:pt x="8583055" y="1157765"/>
                  <a:pt x="8576914" y="1163906"/>
                  <a:pt x="8569339" y="1163906"/>
                </a:cubicBezTo>
                <a:cubicBezTo>
                  <a:pt x="8561764" y="1163906"/>
                  <a:pt x="8555623" y="1157765"/>
                  <a:pt x="8555623" y="1150190"/>
                </a:cubicBezTo>
                <a:cubicBezTo>
                  <a:pt x="8555623" y="1142615"/>
                  <a:pt x="8561764" y="1136474"/>
                  <a:pt x="8569339" y="1136474"/>
                </a:cubicBezTo>
                <a:close/>
                <a:moveTo>
                  <a:pt x="1237437" y="1136474"/>
                </a:moveTo>
                <a:cubicBezTo>
                  <a:pt x="1245015" y="1136474"/>
                  <a:pt x="1251156" y="1142615"/>
                  <a:pt x="1251156" y="1150190"/>
                </a:cubicBezTo>
                <a:cubicBezTo>
                  <a:pt x="1251156" y="1157765"/>
                  <a:pt x="1245015" y="1163906"/>
                  <a:pt x="1237437" y="1163906"/>
                </a:cubicBezTo>
                <a:cubicBezTo>
                  <a:pt x="1229862" y="1163906"/>
                  <a:pt x="1223718" y="1157765"/>
                  <a:pt x="1223718" y="1150190"/>
                </a:cubicBezTo>
                <a:cubicBezTo>
                  <a:pt x="1223718" y="1142615"/>
                  <a:pt x="1229862" y="1136474"/>
                  <a:pt x="1237437" y="1136474"/>
                </a:cubicBezTo>
                <a:close/>
                <a:moveTo>
                  <a:pt x="5154570" y="1136140"/>
                </a:moveTo>
                <a:cubicBezTo>
                  <a:pt x="5162145" y="1136140"/>
                  <a:pt x="5168286" y="1142281"/>
                  <a:pt x="5168286" y="1149856"/>
                </a:cubicBezTo>
                <a:cubicBezTo>
                  <a:pt x="5168286" y="1157431"/>
                  <a:pt x="5162145" y="1163572"/>
                  <a:pt x="5154570" y="1163572"/>
                </a:cubicBezTo>
                <a:cubicBezTo>
                  <a:pt x="5146995" y="1163572"/>
                  <a:pt x="5140854" y="1157431"/>
                  <a:pt x="5140854" y="1149856"/>
                </a:cubicBezTo>
                <a:cubicBezTo>
                  <a:pt x="5140854" y="1142281"/>
                  <a:pt x="5146995" y="1136140"/>
                  <a:pt x="5154570" y="1136140"/>
                </a:cubicBezTo>
                <a:close/>
                <a:moveTo>
                  <a:pt x="2293616" y="1136140"/>
                </a:moveTo>
                <a:cubicBezTo>
                  <a:pt x="2301192" y="1136140"/>
                  <a:pt x="2307325" y="1142281"/>
                  <a:pt x="2307325" y="1149856"/>
                </a:cubicBezTo>
                <a:cubicBezTo>
                  <a:pt x="2307325" y="1157431"/>
                  <a:pt x="2301192" y="1163572"/>
                  <a:pt x="2293616" y="1163572"/>
                </a:cubicBezTo>
                <a:cubicBezTo>
                  <a:pt x="2286041" y="1163572"/>
                  <a:pt x="2279894" y="1157431"/>
                  <a:pt x="2279894" y="1149856"/>
                </a:cubicBezTo>
                <a:cubicBezTo>
                  <a:pt x="2279894" y="1142281"/>
                  <a:pt x="2286041" y="1136140"/>
                  <a:pt x="2293616" y="1136140"/>
                </a:cubicBezTo>
                <a:close/>
                <a:moveTo>
                  <a:pt x="8623620" y="1135810"/>
                </a:moveTo>
                <a:cubicBezTo>
                  <a:pt x="8631195" y="1135810"/>
                  <a:pt x="8637336" y="1141951"/>
                  <a:pt x="8637336" y="1149526"/>
                </a:cubicBezTo>
                <a:cubicBezTo>
                  <a:pt x="8637336" y="1157101"/>
                  <a:pt x="8631195" y="1163242"/>
                  <a:pt x="8623620" y="1163242"/>
                </a:cubicBezTo>
                <a:cubicBezTo>
                  <a:pt x="8616045" y="1163242"/>
                  <a:pt x="8609904" y="1157101"/>
                  <a:pt x="8609904" y="1149526"/>
                </a:cubicBezTo>
                <a:cubicBezTo>
                  <a:pt x="8609904" y="1141951"/>
                  <a:pt x="8616045" y="1135810"/>
                  <a:pt x="8623620" y="1135810"/>
                </a:cubicBezTo>
                <a:close/>
                <a:moveTo>
                  <a:pt x="6984914" y="1135810"/>
                </a:moveTo>
                <a:cubicBezTo>
                  <a:pt x="6992489" y="1135810"/>
                  <a:pt x="6998630" y="1141951"/>
                  <a:pt x="6998630" y="1149526"/>
                </a:cubicBezTo>
                <a:cubicBezTo>
                  <a:pt x="6998630" y="1157101"/>
                  <a:pt x="6992489" y="1163242"/>
                  <a:pt x="6984914" y="1163242"/>
                </a:cubicBezTo>
                <a:cubicBezTo>
                  <a:pt x="6977339" y="1163242"/>
                  <a:pt x="6971198" y="1157101"/>
                  <a:pt x="6971198" y="1149526"/>
                </a:cubicBezTo>
                <a:cubicBezTo>
                  <a:pt x="6971198" y="1141951"/>
                  <a:pt x="6977339" y="1135810"/>
                  <a:pt x="6984914" y="1135810"/>
                </a:cubicBezTo>
                <a:close/>
                <a:moveTo>
                  <a:pt x="2822197" y="1135810"/>
                </a:moveTo>
                <a:cubicBezTo>
                  <a:pt x="2829778" y="1135810"/>
                  <a:pt x="2835917" y="1141951"/>
                  <a:pt x="2835917" y="1149526"/>
                </a:cubicBezTo>
                <a:cubicBezTo>
                  <a:pt x="2835917" y="1157101"/>
                  <a:pt x="2829778" y="1163242"/>
                  <a:pt x="2822197" y="1163242"/>
                </a:cubicBezTo>
                <a:cubicBezTo>
                  <a:pt x="2814622" y="1163242"/>
                  <a:pt x="2808484" y="1157101"/>
                  <a:pt x="2808484" y="1149526"/>
                </a:cubicBezTo>
                <a:cubicBezTo>
                  <a:pt x="2808484" y="1141951"/>
                  <a:pt x="2814622" y="1135810"/>
                  <a:pt x="2822197" y="1135810"/>
                </a:cubicBezTo>
                <a:close/>
                <a:moveTo>
                  <a:pt x="8677572" y="1135480"/>
                </a:moveTo>
                <a:cubicBezTo>
                  <a:pt x="8685147" y="1135480"/>
                  <a:pt x="8691288" y="1141621"/>
                  <a:pt x="8691288" y="1149196"/>
                </a:cubicBezTo>
                <a:cubicBezTo>
                  <a:pt x="8691288" y="1156771"/>
                  <a:pt x="8685147" y="1162912"/>
                  <a:pt x="8677572" y="1162912"/>
                </a:cubicBezTo>
                <a:cubicBezTo>
                  <a:pt x="8669997" y="1162912"/>
                  <a:pt x="8663856" y="1156771"/>
                  <a:pt x="8663856" y="1149196"/>
                </a:cubicBezTo>
                <a:cubicBezTo>
                  <a:pt x="8663856" y="1141621"/>
                  <a:pt x="8669997" y="1135480"/>
                  <a:pt x="8677572" y="1135480"/>
                </a:cubicBezTo>
                <a:close/>
                <a:moveTo>
                  <a:pt x="1129205" y="1135480"/>
                </a:moveTo>
                <a:cubicBezTo>
                  <a:pt x="1136784" y="1135480"/>
                  <a:pt x="1142927" y="1141621"/>
                  <a:pt x="1142927" y="1149196"/>
                </a:cubicBezTo>
                <a:cubicBezTo>
                  <a:pt x="1142927" y="1156771"/>
                  <a:pt x="1136784" y="1162912"/>
                  <a:pt x="1129205" y="1162912"/>
                </a:cubicBezTo>
                <a:cubicBezTo>
                  <a:pt x="1121631" y="1162912"/>
                  <a:pt x="1115496" y="1156771"/>
                  <a:pt x="1115496" y="1149196"/>
                </a:cubicBezTo>
                <a:cubicBezTo>
                  <a:pt x="1115496" y="1141621"/>
                  <a:pt x="1121631" y="1135480"/>
                  <a:pt x="1129205" y="1135480"/>
                </a:cubicBezTo>
                <a:close/>
                <a:moveTo>
                  <a:pt x="8731523" y="1134816"/>
                </a:moveTo>
                <a:cubicBezTo>
                  <a:pt x="8739098" y="1134816"/>
                  <a:pt x="8745239" y="1140957"/>
                  <a:pt x="8745239" y="1148532"/>
                </a:cubicBezTo>
                <a:cubicBezTo>
                  <a:pt x="8745239" y="1156107"/>
                  <a:pt x="8739098" y="1162248"/>
                  <a:pt x="8731523" y="1162248"/>
                </a:cubicBezTo>
                <a:cubicBezTo>
                  <a:pt x="8723948" y="1162248"/>
                  <a:pt x="8717807" y="1156107"/>
                  <a:pt x="8717807" y="1148532"/>
                </a:cubicBezTo>
                <a:cubicBezTo>
                  <a:pt x="8717807" y="1140957"/>
                  <a:pt x="8723948" y="1134816"/>
                  <a:pt x="8731523" y="1134816"/>
                </a:cubicBezTo>
                <a:close/>
                <a:moveTo>
                  <a:pt x="5888696" y="1134486"/>
                </a:moveTo>
                <a:cubicBezTo>
                  <a:pt x="5896271" y="1134486"/>
                  <a:pt x="5902412" y="1140627"/>
                  <a:pt x="5902412" y="1148202"/>
                </a:cubicBezTo>
                <a:cubicBezTo>
                  <a:pt x="5902412" y="1155777"/>
                  <a:pt x="5896271" y="1161918"/>
                  <a:pt x="5888696" y="1161918"/>
                </a:cubicBezTo>
                <a:cubicBezTo>
                  <a:pt x="5881121" y="1161918"/>
                  <a:pt x="5874980" y="1155777"/>
                  <a:pt x="5874980" y="1148202"/>
                </a:cubicBezTo>
                <a:cubicBezTo>
                  <a:pt x="5874980" y="1140627"/>
                  <a:pt x="5881121" y="1134486"/>
                  <a:pt x="5888696" y="1134486"/>
                </a:cubicBezTo>
                <a:close/>
                <a:moveTo>
                  <a:pt x="8785471" y="1134156"/>
                </a:moveTo>
                <a:cubicBezTo>
                  <a:pt x="8793046" y="1134156"/>
                  <a:pt x="8799187" y="1140297"/>
                  <a:pt x="8799187" y="1147872"/>
                </a:cubicBezTo>
                <a:cubicBezTo>
                  <a:pt x="8799187" y="1155447"/>
                  <a:pt x="8793046" y="1161588"/>
                  <a:pt x="8785471" y="1161588"/>
                </a:cubicBezTo>
                <a:cubicBezTo>
                  <a:pt x="8777896" y="1161588"/>
                  <a:pt x="8771755" y="1155447"/>
                  <a:pt x="8771755" y="1147872"/>
                </a:cubicBezTo>
                <a:cubicBezTo>
                  <a:pt x="8771755" y="1140297"/>
                  <a:pt x="8777896" y="1134156"/>
                  <a:pt x="8785471" y="1134156"/>
                </a:cubicBezTo>
                <a:close/>
                <a:moveTo>
                  <a:pt x="1021636" y="1134156"/>
                </a:moveTo>
                <a:cubicBezTo>
                  <a:pt x="1029207" y="1134156"/>
                  <a:pt x="1035352" y="1140297"/>
                  <a:pt x="1035352" y="1147872"/>
                </a:cubicBezTo>
                <a:cubicBezTo>
                  <a:pt x="1035352" y="1155447"/>
                  <a:pt x="1029207" y="1161588"/>
                  <a:pt x="1021636" y="1161588"/>
                </a:cubicBezTo>
                <a:cubicBezTo>
                  <a:pt x="1014062" y="1161588"/>
                  <a:pt x="1007920" y="1155447"/>
                  <a:pt x="1007920" y="1147872"/>
                </a:cubicBezTo>
                <a:cubicBezTo>
                  <a:pt x="1007920" y="1140297"/>
                  <a:pt x="1014062" y="1134156"/>
                  <a:pt x="1021636" y="1134156"/>
                </a:cubicBezTo>
                <a:close/>
                <a:moveTo>
                  <a:pt x="8839092" y="1133492"/>
                </a:moveTo>
                <a:cubicBezTo>
                  <a:pt x="8846667" y="1133492"/>
                  <a:pt x="8852808" y="1139633"/>
                  <a:pt x="8852808" y="1147208"/>
                </a:cubicBezTo>
                <a:cubicBezTo>
                  <a:pt x="8852808" y="1154783"/>
                  <a:pt x="8846667" y="1160924"/>
                  <a:pt x="8839092" y="1160924"/>
                </a:cubicBezTo>
                <a:cubicBezTo>
                  <a:pt x="8831517" y="1160924"/>
                  <a:pt x="8825376" y="1154783"/>
                  <a:pt x="8825376" y="1147208"/>
                </a:cubicBezTo>
                <a:cubicBezTo>
                  <a:pt x="8825376" y="1139633"/>
                  <a:pt x="8831517" y="1133492"/>
                  <a:pt x="8839092" y="1133492"/>
                </a:cubicBezTo>
                <a:close/>
                <a:moveTo>
                  <a:pt x="7043171" y="1133162"/>
                </a:moveTo>
                <a:cubicBezTo>
                  <a:pt x="7050746" y="1133162"/>
                  <a:pt x="7056887" y="1139303"/>
                  <a:pt x="7056887" y="1146878"/>
                </a:cubicBezTo>
                <a:cubicBezTo>
                  <a:pt x="7056887" y="1154453"/>
                  <a:pt x="7050746" y="1160594"/>
                  <a:pt x="7043171" y="1160594"/>
                </a:cubicBezTo>
                <a:cubicBezTo>
                  <a:pt x="7035596" y="1160594"/>
                  <a:pt x="7029455" y="1154453"/>
                  <a:pt x="7029455" y="1146878"/>
                </a:cubicBezTo>
                <a:cubicBezTo>
                  <a:pt x="7029455" y="1139303"/>
                  <a:pt x="7035596" y="1133162"/>
                  <a:pt x="7043171" y="1133162"/>
                </a:cubicBezTo>
                <a:close/>
                <a:moveTo>
                  <a:pt x="8893044" y="1132832"/>
                </a:moveTo>
                <a:cubicBezTo>
                  <a:pt x="8900619" y="1132832"/>
                  <a:pt x="8906760" y="1138973"/>
                  <a:pt x="8906760" y="1146548"/>
                </a:cubicBezTo>
                <a:cubicBezTo>
                  <a:pt x="8906760" y="1154123"/>
                  <a:pt x="8900619" y="1160264"/>
                  <a:pt x="8893044" y="1160264"/>
                </a:cubicBezTo>
                <a:cubicBezTo>
                  <a:pt x="8885469" y="1160264"/>
                  <a:pt x="8879328" y="1154123"/>
                  <a:pt x="8879328" y="1146548"/>
                </a:cubicBezTo>
                <a:cubicBezTo>
                  <a:pt x="8879328" y="1138973"/>
                  <a:pt x="8885469" y="1132832"/>
                  <a:pt x="8893044" y="1132832"/>
                </a:cubicBezTo>
                <a:close/>
                <a:moveTo>
                  <a:pt x="914063" y="1132832"/>
                </a:moveTo>
                <a:cubicBezTo>
                  <a:pt x="921635" y="1132832"/>
                  <a:pt x="927777" y="1138973"/>
                  <a:pt x="927777" y="1146548"/>
                </a:cubicBezTo>
                <a:cubicBezTo>
                  <a:pt x="927777" y="1154123"/>
                  <a:pt x="921635" y="1160264"/>
                  <a:pt x="914063" y="1160264"/>
                </a:cubicBezTo>
                <a:cubicBezTo>
                  <a:pt x="906486" y="1160264"/>
                  <a:pt x="900347" y="1154123"/>
                  <a:pt x="900347" y="1146548"/>
                </a:cubicBezTo>
                <a:cubicBezTo>
                  <a:pt x="900347" y="1138973"/>
                  <a:pt x="906486" y="1132832"/>
                  <a:pt x="914063" y="1132832"/>
                </a:cubicBezTo>
                <a:close/>
                <a:moveTo>
                  <a:pt x="8946661" y="1132502"/>
                </a:moveTo>
                <a:cubicBezTo>
                  <a:pt x="8954236" y="1132502"/>
                  <a:pt x="8960377" y="1138643"/>
                  <a:pt x="8960377" y="1146218"/>
                </a:cubicBezTo>
                <a:cubicBezTo>
                  <a:pt x="8960377" y="1153793"/>
                  <a:pt x="8954236" y="1159934"/>
                  <a:pt x="8946661" y="1159934"/>
                </a:cubicBezTo>
                <a:cubicBezTo>
                  <a:pt x="8939086" y="1159934"/>
                  <a:pt x="8932945" y="1153793"/>
                  <a:pt x="8932945" y="1146218"/>
                </a:cubicBezTo>
                <a:cubicBezTo>
                  <a:pt x="8932945" y="1138643"/>
                  <a:pt x="8939086" y="1132502"/>
                  <a:pt x="8946661" y="1132502"/>
                </a:cubicBezTo>
                <a:close/>
                <a:moveTo>
                  <a:pt x="6125347" y="1132502"/>
                </a:moveTo>
                <a:cubicBezTo>
                  <a:pt x="6132922" y="1132502"/>
                  <a:pt x="6139063" y="1138643"/>
                  <a:pt x="6139063" y="1146218"/>
                </a:cubicBezTo>
                <a:cubicBezTo>
                  <a:pt x="6139063" y="1153793"/>
                  <a:pt x="6132922" y="1159934"/>
                  <a:pt x="6125347" y="1159934"/>
                </a:cubicBezTo>
                <a:cubicBezTo>
                  <a:pt x="6117772" y="1159934"/>
                  <a:pt x="6111631" y="1153793"/>
                  <a:pt x="6111631" y="1146218"/>
                </a:cubicBezTo>
                <a:cubicBezTo>
                  <a:pt x="6111631" y="1138643"/>
                  <a:pt x="6117772" y="1132502"/>
                  <a:pt x="6125347" y="1132502"/>
                </a:cubicBezTo>
                <a:close/>
                <a:moveTo>
                  <a:pt x="5483901" y="1132502"/>
                </a:moveTo>
                <a:cubicBezTo>
                  <a:pt x="5491476" y="1132502"/>
                  <a:pt x="5497617" y="1138643"/>
                  <a:pt x="5497617" y="1146218"/>
                </a:cubicBezTo>
                <a:cubicBezTo>
                  <a:pt x="5497617" y="1153793"/>
                  <a:pt x="5491476" y="1159934"/>
                  <a:pt x="5483901" y="1159934"/>
                </a:cubicBezTo>
                <a:cubicBezTo>
                  <a:pt x="5476326" y="1159934"/>
                  <a:pt x="5470185" y="1153793"/>
                  <a:pt x="5470185" y="1146218"/>
                </a:cubicBezTo>
                <a:cubicBezTo>
                  <a:pt x="5470185" y="1138643"/>
                  <a:pt x="5476326" y="1132502"/>
                  <a:pt x="5483901" y="1132502"/>
                </a:cubicBezTo>
                <a:close/>
                <a:moveTo>
                  <a:pt x="9000283" y="1131838"/>
                </a:moveTo>
                <a:cubicBezTo>
                  <a:pt x="9007858" y="1131838"/>
                  <a:pt x="9013999" y="1137979"/>
                  <a:pt x="9013999" y="1145554"/>
                </a:cubicBezTo>
                <a:cubicBezTo>
                  <a:pt x="9013999" y="1153129"/>
                  <a:pt x="9007858" y="1159270"/>
                  <a:pt x="9000283" y="1159270"/>
                </a:cubicBezTo>
                <a:cubicBezTo>
                  <a:pt x="8992708" y="1159270"/>
                  <a:pt x="8986567" y="1153129"/>
                  <a:pt x="8986567" y="1145554"/>
                </a:cubicBezTo>
                <a:cubicBezTo>
                  <a:pt x="8986567" y="1137979"/>
                  <a:pt x="8992708" y="1131838"/>
                  <a:pt x="9000283" y="1131838"/>
                </a:cubicBezTo>
                <a:close/>
                <a:moveTo>
                  <a:pt x="806477" y="1131838"/>
                </a:moveTo>
                <a:cubicBezTo>
                  <a:pt x="814052" y="1131838"/>
                  <a:pt x="820195" y="1137979"/>
                  <a:pt x="820195" y="1145554"/>
                </a:cubicBezTo>
                <a:cubicBezTo>
                  <a:pt x="820195" y="1153129"/>
                  <a:pt x="814052" y="1159270"/>
                  <a:pt x="806477" y="1159270"/>
                </a:cubicBezTo>
                <a:cubicBezTo>
                  <a:pt x="798901" y="1159270"/>
                  <a:pt x="792762" y="1153129"/>
                  <a:pt x="792762" y="1145554"/>
                </a:cubicBezTo>
                <a:cubicBezTo>
                  <a:pt x="792762" y="1137979"/>
                  <a:pt x="798901" y="1131838"/>
                  <a:pt x="806477" y="1131838"/>
                </a:cubicBezTo>
                <a:close/>
                <a:moveTo>
                  <a:pt x="9053900" y="1131508"/>
                </a:moveTo>
                <a:cubicBezTo>
                  <a:pt x="9061475" y="1131508"/>
                  <a:pt x="9067616" y="1137649"/>
                  <a:pt x="9067616" y="1145224"/>
                </a:cubicBezTo>
                <a:cubicBezTo>
                  <a:pt x="9067616" y="1152799"/>
                  <a:pt x="9061475" y="1158940"/>
                  <a:pt x="9053900" y="1158940"/>
                </a:cubicBezTo>
                <a:cubicBezTo>
                  <a:pt x="9046325" y="1158940"/>
                  <a:pt x="9040184" y="1152799"/>
                  <a:pt x="9040184" y="1145224"/>
                </a:cubicBezTo>
                <a:cubicBezTo>
                  <a:pt x="9040184" y="1137649"/>
                  <a:pt x="9046325" y="1131508"/>
                  <a:pt x="9053900" y="1131508"/>
                </a:cubicBezTo>
                <a:close/>
                <a:moveTo>
                  <a:pt x="5599083" y="1131508"/>
                </a:moveTo>
                <a:cubicBezTo>
                  <a:pt x="5606658" y="1131508"/>
                  <a:pt x="5612799" y="1137649"/>
                  <a:pt x="5612799" y="1145224"/>
                </a:cubicBezTo>
                <a:cubicBezTo>
                  <a:pt x="5612799" y="1152799"/>
                  <a:pt x="5606658" y="1158940"/>
                  <a:pt x="5599083" y="1158940"/>
                </a:cubicBezTo>
                <a:cubicBezTo>
                  <a:pt x="5591508" y="1158940"/>
                  <a:pt x="5585367" y="1152799"/>
                  <a:pt x="5585367" y="1145224"/>
                </a:cubicBezTo>
                <a:cubicBezTo>
                  <a:pt x="5585367" y="1137649"/>
                  <a:pt x="5591508" y="1131508"/>
                  <a:pt x="5599083" y="1131508"/>
                </a:cubicBezTo>
                <a:close/>
                <a:moveTo>
                  <a:pt x="9107522" y="1130844"/>
                </a:moveTo>
                <a:cubicBezTo>
                  <a:pt x="9115097" y="1130844"/>
                  <a:pt x="9121238" y="1136985"/>
                  <a:pt x="9121238" y="1144560"/>
                </a:cubicBezTo>
                <a:cubicBezTo>
                  <a:pt x="9121238" y="1152135"/>
                  <a:pt x="9115097" y="1158276"/>
                  <a:pt x="9107522" y="1158276"/>
                </a:cubicBezTo>
                <a:cubicBezTo>
                  <a:pt x="9099947" y="1158276"/>
                  <a:pt x="9093806" y="1152135"/>
                  <a:pt x="9093806" y="1144560"/>
                </a:cubicBezTo>
                <a:cubicBezTo>
                  <a:pt x="9093806" y="1136985"/>
                  <a:pt x="9099947" y="1130844"/>
                  <a:pt x="9107522" y="1130844"/>
                </a:cubicBezTo>
                <a:close/>
                <a:moveTo>
                  <a:pt x="6475861" y="1130844"/>
                </a:moveTo>
                <a:cubicBezTo>
                  <a:pt x="6483436" y="1130844"/>
                  <a:pt x="6489577" y="1136985"/>
                  <a:pt x="6489577" y="1144560"/>
                </a:cubicBezTo>
                <a:cubicBezTo>
                  <a:pt x="6489577" y="1152135"/>
                  <a:pt x="6483436" y="1158276"/>
                  <a:pt x="6475861" y="1158276"/>
                </a:cubicBezTo>
                <a:cubicBezTo>
                  <a:pt x="6468286" y="1158276"/>
                  <a:pt x="6462145" y="1152135"/>
                  <a:pt x="6462145" y="1144560"/>
                </a:cubicBezTo>
                <a:cubicBezTo>
                  <a:pt x="6462145" y="1136985"/>
                  <a:pt x="6468286" y="1130844"/>
                  <a:pt x="6475861" y="1130844"/>
                </a:cubicBezTo>
                <a:close/>
                <a:moveTo>
                  <a:pt x="3330846" y="1130844"/>
                </a:moveTo>
                <a:cubicBezTo>
                  <a:pt x="3338421" y="1130844"/>
                  <a:pt x="3344562" y="1136985"/>
                  <a:pt x="3344562" y="1144560"/>
                </a:cubicBezTo>
                <a:cubicBezTo>
                  <a:pt x="3344562" y="1152135"/>
                  <a:pt x="3338421" y="1158276"/>
                  <a:pt x="3330846" y="1158276"/>
                </a:cubicBezTo>
                <a:cubicBezTo>
                  <a:pt x="3323271" y="1158276"/>
                  <a:pt x="3317130" y="1152135"/>
                  <a:pt x="3317130" y="1144560"/>
                </a:cubicBezTo>
                <a:cubicBezTo>
                  <a:pt x="3317130" y="1136985"/>
                  <a:pt x="3323271" y="1130844"/>
                  <a:pt x="3330846" y="1130844"/>
                </a:cubicBezTo>
                <a:close/>
                <a:moveTo>
                  <a:pt x="699564" y="1130844"/>
                </a:moveTo>
                <a:cubicBezTo>
                  <a:pt x="707139" y="1130844"/>
                  <a:pt x="713280" y="1136985"/>
                  <a:pt x="713280" y="1144560"/>
                </a:cubicBezTo>
                <a:cubicBezTo>
                  <a:pt x="713280" y="1152135"/>
                  <a:pt x="707139" y="1158276"/>
                  <a:pt x="699564" y="1158276"/>
                </a:cubicBezTo>
                <a:cubicBezTo>
                  <a:pt x="691988" y="1158276"/>
                  <a:pt x="685847" y="1152135"/>
                  <a:pt x="685847" y="1144560"/>
                </a:cubicBezTo>
                <a:cubicBezTo>
                  <a:pt x="685847" y="1136985"/>
                  <a:pt x="691988" y="1130844"/>
                  <a:pt x="699564" y="1130844"/>
                </a:cubicBezTo>
                <a:close/>
                <a:moveTo>
                  <a:pt x="9160809" y="1130514"/>
                </a:moveTo>
                <a:cubicBezTo>
                  <a:pt x="9168384" y="1130514"/>
                  <a:pt x="9174525" y="1136655"/>
                  <a:pt x="9174525" y="1144230"/>
                </a:cubicBezTo>
                <a:cubicBezTo>
                  <a:pt x="9174525" y="1151805"/>
                  <a:pt x="9168384" y="1157946"/>
                  <a:pt x="9160809" y="1157946"/>
                </a:cubicBezTo>
                <a:cubicBezTo>
                  <a:pt x="9153234" y="1157946"/>
                  <a:pt x="9147093" y="1151805"/>
                  <a:pt x="9147093" y="1144230"/>
                </a:cubicBezTo>
                <a:cubicBezTo>
                  <a:pt x="9147093" y="1136655"/>
                  <a:pt x="9153234" y="1130514"/>
                  <a:pt x="9160809" y="1130514"/>
                </a:cubicBezTo>
                <a:close/>
                <a:moveTo>
                  <a:pt x="7101421" y="1130514"/>
                </a:moveTo>
                <a:cubicBezTo>
                  <a:pt x="7108996" y="1130514"/>
                  <a:pt x="7115137" y="1136655"/>
                  <a:pt x="7115137" y="1144230"/>
                </a:cubicBezTo>
                <a:cubicBezTo>
                  <a:pt x="7115137" y="1151805"/>
                  <a:pt x="7108996" y="1157946"/>
                  <a:pt x="7101421" y="1157946"/>
                </a:cubicBezTo>
                <a:cubicBezTo>
                  <a:pt x="7093846" y="1157946"/>
                  <a:pt x="7087705" y="1151805"/>
                  <a:pt x="7087705" y="1144230"/>
                </a:cubicBezTo>
                <a:cubicBezTo>
                  <a:pt x="7087705" y="1136655"/>
                  <a:pt x="7093846" y="1130514"/>
                  <a:pt x="7101421" y="1130514"/>
                </a:cubicBezTo>
                <a:close/>
                <a:moveTo>
                  <a:pt x="2705365" y="1130514"/>
                </a:moveTo>
                <a:cubicBezTo>
                  <a:pt x="2712936" y="1130514"/>
                  <a:pt x="2719077" y="1136655"/>
                  <a:pt x="2719077" y="1144230"/>
                </a:cubicBezTo>
                <a:cubicBezTo>
                  <a:pt x="2719077" y="1151805"/>
                  <a:pt x="2712936" y="1157946"/>
                  <a:pt x="2705365" y="1157946"/>
                </a:cubicBezTo>
                <a:cubicBezTo>
                  <a:pt x="2697786" y="1157946"/>
                  <a:pt x="2691648" y="1151805"/>
                  <a:pt x="2691648" y="1144230"/>
                </a:cubicBezTo>
                <a:cubicBezTo>
                  <a:pt x="2691648" y="1136655"/>
                  <a:pt x="2697786" y="1130514"/>
                  <a:pt x="2705365" y="1130514"/>
                </a:cubicBezTo>
                <a:close/>
                <a:moveTo>
                  <a:pt x="9214431" y="1130184"/>
                </a:moveTo>
                <a:cubicBezTo>
                  <a:pt x="9222006" y="1130184"/>
                  <a:pt x="9228147" y="1136325"/>
                  <a:pt x="9228147" y="1143900"/>
                </a:cubicBezTo>
                <a:cubicBezTo>
                  <a:pt x="9228147" y="1151475"/>
                  <a:pt x="9222006" y="1157616"/>
                  <a:pt x="9214431" y="1157616"/>
                </a:cubicBezTo>
                <a:cubicBezTo>
                  <a:pt x="9206856" y="1157616"/>
                  <a:pt x="9200715" y="1151475"/>
                  <a:pt x="9200715" y="1143900"/>
                </a:cubicBezTo>
                <a:cubicBezTo>
                  <a:pt x="9200715" y="1136325"/>
                  <a:pt x="9206856" y="1130184"/>
                  <a:pt x="9214431" y="1130184"/>
                </a:cubicBezTo>
                <a:close/>
                <a:moveTo>
                  <a:pt x="592647" y="1130184"/>
                </a:moveTo>
                <a:cubicBezTo>
                  <a:pt x="600223" y="1130184"/>
                  <a:pt x="606363" y="1136325"/>
                  <a:pt x="606363" y="1143900"/>
                </a:cubicBezTo>
                <a:cubicBezTo>
                  <a:pt x="606363" y="1151475"/>
                  <a:pt x="600223" y="1157616"/>
                  <a:pt x="592647" y="1157616"/>
                </a:cubicBezTo>
                <a:cubicBezTo>
                  <a:pt x="585073" y="1157616"/>
                  <a:pt x="578932" y="1151475"/>
                  <a:pt x="578932" y="1143900"/>
                </a:cubicBezTo>
                <a:cubicBezTo>
                  <a:pt x="578932" y="1136325"/>
                  <a:pt x="585073" y="1130184"/>
                  <a:pt x="592647" y="1130184"/>
                </a:cubicBezTo>
                <a:close/>
                <a:moveTo>
                  <a:pt x="2069207" y="1129851"/>
                </a:moveTo>
                <a:cubicBezTo>
                  <a:pt x="2076782" y="1129851"/>
                  <a:pt x="2082921" y="1135992"/>
                  <a:pt x="2082921" y="1143567"/>
                </a:cubicBezTo>
                <a:cubicBezTo>
                  <a:pt x="2082921" y="1151142"/>
                  <a:pt x="2076782" y="1157283"/>
                  <a:pt x="2069207" y="1157283"/>
                </a:cubicBezTo>
                <a:cubicBezTo>
                  <a:pt x="2061626" y="1157283"/>
                  <a:pt x="2055484" y="1151142"/>
                  <a:pt x="2055484" y="1143567"/>
                </a:cubicBezTo>
                <a:cubicBezTo>
                  <a:pt x="2055484" y="1135992"/>
                  <a:pt x="2061626" y="1129851"/>
                  <a:pt x="2069207" y="1129851"/>
                </a:cubicBezTo>
                <a:close/>
                <a:moveTo>
                  <a:pt x="9267718" y="1129521"/>
                </a:moveTo>
                <a:cubicBezTo>
                  <a:pt x="9275293" y="1129521"/>
                  <a:pt x="9281434" y="1135662"/>
                  <a:pt x="9281434" y="1143237"/>
                </a:cubicBezTo>
                <a:cubicBezTo>
                  <a:pt x="9281434" y="1150812"/>
                  <a:pt x="9275293" y="1156953"/>
                  <a:pt x="9267718" y="1156953"/>
                </a:cubicBezTo>
                <a:cubicBezTo>
                  <a:pt x="9260143" y="1156953"/>
                  <a:pt x="9254002" y="1150812"/>
                  <a:pt x="9254002" y="1143237"/>
                </a:cubicBezTo>
                <a:cubicBezTo>
                  <a:pt x="9254002" y="1135662"/>
                  <a:pt x="9260143" y="1129521"/>
                  <a:pt x="9267718" y="1129521"/>
                </a:cubicBezTo>
                <a:close/>
                <a:moveTo>
                  <a:pt x="9321006" y="1129190"/>
                </a:moveTo>
                <a:cubicBezTo>
                  <a:pt x="9328581" y="1129190"/>
                  <a:pt x="9334722" y="1135331"/>
                  <a:pt x="9334722" y="1142906"/>
                </a:cubicBezTo>
                <a:cubicBezTo>
                  <a:pt x="9334722" y="1150481"/>
                  <a:pt x="9328581" y="1156622"/>
                  <a:pt x="9321006" y="1156622"/>
                </a:cubicBezTo>
                <a:cubicBezTo>
                  <a:pt x="9313431" y="1156622"/>
                  <a:pt x="9307290" y="1150481"/>
                  <a:pt x="9307290" y="1142906"/>
                </a:cubicBezTo>
                <a:cubicBezTo>
                  <a:pt x="9307290" y="1135331"/>
                  <a:pt x="9313431" y="1129190"/>
                  <a:pt x="9321006" y="1129190"/>
                </a:cubicBezTo>
                <a:close/>
                <a:moveTo>
                  <a:pt x="485737" y="1129190"/>
                </a:moveTo>
                <a:cubicBezTo>
                  <a:pt x="493310" y="1129190"/>
                  <a:pt x="499451" y="1135331"/>
                  <a:pt x="499451" y="1142906"/>
                </a:cubicBezTo>
                <a:cubicBezTo>
                  <a:pt x="499451" y="1150481"/>
                  <a:pt x="493310" y="1156622"/>
                  <a:pt x="485737" y="1156622"/>
                </a:cubicBezTo>
                <a:cubicBezTo>
                  <a:pt x="478161" y="1156622"/>
                  <a:pt x="472018" y="1150481"/>
                  <a:pt x="472018" y="1142906"/>
                </a:cubicBezTo>
                <a:cubicBezTo>
                  <a:pt x="472018" y="1135331"/>
                  <a:pt x="478161" y="1129190"/>
                  <a:pt x="485737" y="1129190"/>
                </a:cubicBezTo>
                <a:close/>
                <a:moveTo>
                  <a:pt x="9374294" y="1128860"/>
                </a:moveTo>
                <a:cubicBezTo>
                  <a:pt x="9381869" y="1128860"/>
                  <a:pt x="9388010" y="1135001"/>
                  <a:pt x="9388010" y="1142576"/>
                </a:cubicBezTo>
                <a:cubicBezTo>
                  <a:pt x="9388010" y="1150151"/>
                  <a:pt x="9381869" y="1156292"/>
                  <a:pt x="9374294" y="1156292"/>
                </a:cubicBezTo>
                <a:cubicBezTo>
                  <a:pt x="9366719" y="1156292"/>
                  <a:pt x="9360578" y="1150151"/>
                  <a:pt x="9360578" y="1142576"/>
                </a:cubicBezTo>
                <a:cubicBezTo>
                  <a:pt x="9360578" y="1135001"/>
                  <a:pt x="9366719" y="1128860"/>
                  <a:pt x="9374294" y="1128860"/>
                </a:cubicBezTo>
                <a:close/>
                <a:moveTo>
                  <a:pt x="9427585" y="1128527"/>
                </a:moveTo>
                <a:cubicBezTo>
                  <a:pt x="9435160" y="1128527"/>
                  <a:pt x="9441301" y="1134668"/>
                  <a:pt x="9441301" y="1142243"/>
                </a:cubicBezTo>
                <a:cubicBezTo>
                  <a:pt x="9441301" y="1149818"/>
                  <a:pt x="9435160" y="1155959"/>
                  <a:pt x="9427585" y="1155959"/>
                </a:cubicBezTo>
                <a:cubicBezTo>
                  <a:pt x="9420010" y="1155959"/>
                  <a:pt x="9413869" y="1149818"/>
                  <a:pt x="9413869" y="1142243"/>
                </a:cubicBezTo>
                <a:cubicBezTo>
                  <a:pt x="9413869" y="1134668"/>
                  <a:pt x="9420010" y="1128527"/>
                  <a:pt x="9427585" y="1128527"/>
                </a:cubicBezTo>
                <a:close/>
                <a:moveTo>
                  <a:pt x="379144" y="1128527"/>
                </a:moveTo>
                <a:cubicBezTo>
                  <a:pt x="386721" y="1128527"/>
                  <a:pt x="392861" y="1134668"/>
                  <a:pt x="392861" y="1142243"/>
                </a:cubicBezTo>
                <a:cubicBezTo>
                  <a:pt x="392861" y="1149818"/>
                  <a:pt x="386721" y="1155959"/>
                  <a:pt x="379144" y="1155959"/>
                </a:cubicBezTo>
                <a:cubicBezTo>
                  <a:pt x="371570" y="1155959"/>
                  <a:pt x="365431" y="1149818"/>
                  <a:pt x="365431" y="1142243"/>
                </a:cubicBezTo>
                <a:cubicBezTo>
                  <a:pt x="365431" y="1134668"/>
                  <a:pt x="371570" y="1128527"/>
                  <a:pt x="379144" y="1128527"/>
                </a:cubicBezTo>
                <a:close/>
                <a:moveTo>
                  <a:pt x="5109556" y="1128197"/>
                </a:moveTo>
                <a:cubicBezTo>
                  <a:pt x="5117131" y="1128197"/>
                  <a:pt x="5123272" y="1134338"/>
                  <a:pt x="5123272" y="1141913"/>
                </a:cubicBezTo>
                <a:cubicBezTo>
                  <a:pt x="5123272" y="1149488"/>
                  <a:pt x="5117131" y="1155629"/>
                  <a:pt x="5109556" y="1155629"/>
                </a:cubicBezTo>
                <a:cubicBezTo>
                  <a:pt x="5101981" y="1155629"/>
                  <a:pt x="5095840" y="1149488"/>
                  <a:pt x="5095840" y="1141913"/>
                </a:cubicBezTo>
                <a:cubicBezTo>
                  <a:pt x="5095840" y="1134338"/>
                  <a:pt x="5101981" y="1128197"/>
                  <a:pt x="5109556" y="1128197"/>
                </a:cubicBezTo>
                <a:close/>
                <a:moveTo>
                  <a:pt x="7159660" y="1127866"/>
                </a:moveTo>
                <a:cubicBezTo>
                  <a:pt x="7167235" y="1127866"/>
                  <a:pt x="7173376" y="1134007"/>
                  <a:pt x="7173376" y="1141582"/>
                </a:cubicBezTo>
                <a:cubicBezTo>
                  <a:pt x="7173376" y="1149157"/>
                  <a:pt x="7167235" y="1155298"/>
                  <a:pt x="7159660" y="1155298"/>
                </a:cubicBezTo>
                <a:cubicBezTo>
                  <a:pt x="7152085" y="1155298"/>
                  <a:pt x="7145944" y="1149157"/>
                  <a:pt x="7145944" y="1141582"/>
                </a:cubicBezTo>
                <a:cubicBezTo>
                  <a:pt x="7145944" y="1134007"/>
                  <a:pt x="7152085" y="1127866"/>
                  <a:pt x="7159660" y="1127866"/>
                </a:cubicBezTo>
                <a:close/>
                <a:moveTo>
                  <a:pt x="272891" y="1127536"/>
                </a:moveTo>
                <a:cubicBezTo>
                  <a:pt x="280466" y="1127536"/>
                  <a:pt x="286606" y="1133677"/>
                  <a:pt x="286606" y="1141252"/>
                </a:cubicBezTo>
                <a:cubicBezTo>
                  <a:pt x="286606" y="1148827"/>
                  <a:pt x="280466" y="1154968"/>
                  <a:pt x="272891" y="1154968"/>
                </a:cubicBezTo>
                <a:cubicBezTo>
                  <a:pt x="265316" y="1154968"/>
                  <a:pt x="259174" y="1148827"/>
                  <a:pt x="259174" y="1141252"/>
                </a:cubicBezTo>
                <a:cubicBezTo>
                  <a:pt x="259174" y="1133677"/>
                  <a:pt x="265316" y="1127536"/>
                  <a:pt x="272891" y="1127536"/>
                </a:cubicBezTo>
                <a:close/>
                <a:moveTo>
                  <a:pt x="1957996" y="1127206"/>
                </a:moveTo>
                <a:cubicBezTo>
                  <a:pt x="1965570" y="1127206"/>
                  <a:pt x="1971707" y="1133347"/>
                  <a:pt x="1971707" y="1140922"/>
                </a:cubicBezTo>
                <a:cubicBezTo>
                  <a:pt x="1971707" y="1148497"/>
                  <a:pt x="1965570" y="1154638"/>
                  <a:pt x="1957996" y="1154638"/>
                </a:cubicBezTo>
                <a:cubicBezTo>
                  <a:pt x="1950415" y="1154638"/>
                  <a:pt x="1944282" y="1148497"/>
                  <a:pt x="1944282" y="1140922"/>
                </a:cubicBezTo>
                <a:cubicBezTo>
                  <a:pt x="1944282" y="1133347"/>
                  <a:pt x="1950415" y="1127206"/>
                  <a:pt x="1957996" y="1127206"/>
                </a:cubicBezTo>
                <a:close/>
                <a:moveTo>
                  <a:pt x="9640075" y="1126873"/>
                </a:moveTo>
                <a:cubicBezTo>
                  <a:pt x="9647650" y="1126873"/>
                  <a:pt x="9653791" y="1133014"/>
                  <a:pt x="9653791" y="1140589"/>
                </a:cubicBezTo>
                <a:cubicBezTo>
                  <a:pt x="9653791" y="1148164"/>
                  <a:pt x="9647650" y="1154305"/>
                  <a:pt x="9640075" y="1154305"/>
                </a:cubicBezTo>
                <a:cubicBezTo>
                  <a:pt x="9632500" y="1154305"/>
                  <a:pt x="9626359" y="1148164"/>
                  <a:pt x="9626359" y="1140589"/>
                </a:cubicBezTo>
                <a:cubicBezTo>
                  <a:pt x="9626359" y="1133014"/>
                  <a:pt x="9632500" y="1126873"/>
                  <a:pt x="9640075" y="1126873"/>
                </a:cubicBezTo>
                <a:close/>
                <a:moveTo>
                  <a:pt x="166635" y="1126873"/>
                </a:moveTo>
                <a:cubicBezTo>
                  <a:pt x="174211" y="1126873"/>
                  <a:pt x="180352" y="1133014"/>
                  <a:pt x="180352" y="1140589"/>
                </a:cubicBezTo>
                <a:cubicBezTo>
                  <a:pt x="180352" y="1148164"/>
                  <a:pt x="174211" y="1154305"/>
                  <a:pt x="166635" y="1154305"/>
                </a:cubicBezTo>
                <a:cubicBezTo>
                  <a:pt x="159061" y="1154305"/>
                  <a:pt x="152919" y="1148164"/>
                  <a:pt x="152919" y="1140589"/>
                </a:cubicBezTo>
                <a:cubicBezTo>
                  <a:pt x="152919" y="1133014"/>
                  <a:pt x="159061" y="1126873"/>
                  <a:pt x="166635" y="1126873"/>
                </a:cubicBezTo>
                <a:close/>
                <a:moveTo>
                  <a:pt x="9693033" y="1126543"/>
                </a:moveTo>
                <a:cubicBezTo>
                  <a:pt x="9700608" y="1126543"/>
                  <a:pt x="9706749" y="1132684"/>
                  <a:pt x="9706749" y="1140259"/>
                </a:cubicBezTo>
                <a:cubicBezTo>
                  <a:pt x="9706749" y="1147834"/>
                  <a:pt x="9700608" y="1153975"/>
                  <a:pt x="9693033" y="1153975"/>
                </a:cubicBezTo>
                <a:cubicBezTo>
                  <a:pt x="9685458" y="1153975"/>
                  <a:pt x="9679317" y="1147834"/>
                  <a:pt x="9679317" y="1140259"/>
                </a:cubicBezTo>
                <a:cubicBezTo>
                  <a:pt x="9679317" y="1132684"/>
                  <a:pt x="9685458" y="1126543"/>
                  <a:pt x="9693033" y="1126543"/>
                </a:cubicBezTo>
                <a:close/>
                <a:moveTo>
                  <a:pt x="9745990" y="1126212"/>
                </a:moveTo>
                <a:cubicBezTo>
                  <a:pt x="9753565" y="1126212"/>
                  <a:pt x="9759706" y="1132353"/>
                  <a:pt x="9759706" y="1139928"/>
                </a:cubicBezTo>
                <a:cubicBezTo>
                  <a:pt x="9759706" y="1147503"/>
                  <a:pt x="9753565" y="1153644"/>
                  <a:pt x="9745990" y="1153644"/>
                </a:cubicBezTo>
                <a:cubicBezTo>
                  <a:pt x="9738415" y="1153644"/>
                  <a:pt x="9732274" y="1147503"/>
                  <a:pt x="9732274" y="1139928"/>
                </a:cubicBezTo>
                <a:cubicBezTo>
                  <a:pt x="9732274" y="1132353"/>
                  <a:pt x="9738415" y="1126212"/>
                  <a:pt x="9745990" y="1126212"/>
                </a:cubicBezTo>
                <a:close/>
                <a:moveTo>
                  <a:pt x="5322050" y="1125882"/>
                </a:moveTo>
                <a:cubicBezTo>
                  <a:pt x="5329625" y="1125882"/>
                  <a:pt x="5335766" y="1132023"/>
                  <a:pt x="5335766" y="1139598"/>
                </a:cubicBezTo>
                <a:cubicBezTo>
                  <a:pt x="5335766" y="1147173"/>
                  <a:pt x="5329625" y="1153314"/>
                  <a:pt x="5322050" y="1153314"/>
                </a:cubicBezTo>
                <a:cubicBezTo>
                  <a:pt x="5314475" y="1153314"/>
                  <a:pt x="5308334" y="1147173"/>
                  <a:pt x="5308334" y="1139598"/>
                </a:cubicBezTo>
                <a:cubicBezTo>
                  <a:pt x="5308334" y="1132023"/>
                  <a:pt x="5314475" y="1125882"/>
                  <a:pt x="5322050" y="1125882"/>
                </a:cubicBezTo>
                <a:close/>
                <a:moveTo>
                  <a:pt x="7217267" y="1125549"/>
                </a:moveTo>
                <a:cubicBezTo>
                  <a:pt x="7224842" y="1125549"/>
                  <a:pt x="7230983" y="1131690"/>
                  <a:pt x="7230983" y="1139265"/>
                </a:cubicBezTo>
                <a:cubicBezTo>
                  <a:pt x="7230983" y="1146840"/>
                  <a:pt x="7224842" y="1152981"/>
                  <a:pt x="7217267" y="1152981"/>
                </a:cubicBezTo>
                <a:cubicBezTo>
                  <a:pt x="7209692" y="1152981"/>
                  <a:pt x="7203551" y="1146840"/>
                  <a:pt x="7203551" y="1139265"/>
                </a:cubicBezTo>
                <a:cubicBezTo>
                  <a:pt x="7203551" y="1131690"/>
                  <a:pt x="7209692" y="1125549"/>
                  <a:pt x="7217267" y="1125549"/>
                </a:cubicBezTo>
                <a:close/>
                <a:moveTo>
                  <a:pt x="6537756" y="1125549"/>
                </a:moveTo>
                <a:cubicBezTo>
                  <a:pt x="6545331" y="1125549"/>
                  <a:pt x="6551472" y="1131690"/>
                  <a:pt x="6551472" y="1139265"/>
                </a:cubicBezTo>
                <a:cubicBezTo>
                  <a:pt x="6551472" y="1146840"/>
                  <a:pt x="6545331" y="1152981"/>
                  <a:pt x="6537756" y="1152981"/>
                </a:cubicBezTo>
                <a:cubicBezTo>
                  <a:pt x="6530181" y="1152981"/>
                  <a:pt x="6524040" y="1146840"/>
                  <a:pt x="6524040" y="1139265"/>
                </a:cubicBezTo>
                <a:cubicBezTo>
                  <a:pt x="6524040" y="1131690"/>
                  <a:pt x="6530181" y="1125549"/>
                  <a:pt x="6537756" y="1125549"/>
                </a:cubicBezTo>
                <a:close/>
                <a:moveTo>
                  <a:pt x="1847114" y="1124889"/>
                </a:moveTo>
                <a:cubicBezTo>
                  <a:pt x="1854691" y="1124889"/>
                  <a:pt x="1860828" y="1131030"/>
                  <a:pt x="1860828" y="1138605"/>
                </a:cubicBezTo>
                <a:cubicBezTo>
                  <a:pt x="1860828" y="1146180"/>
                  <a:pt x="1854691" y="1152321"/>
                  <a:pt x="1847114" y="1152321"/>
                </a:cubicBezTo>
                <a:cubicBezTo>
                  <a:pt x="1839542" y="1152321"/>
                  <a:pt x="1833394" y="1146180"/>
                  <a:pt x="1833394" y="1138605"/>
                </a:cubicBezTo>
                <a:cubicBezTo>
                  <a:pt x="1833394" y="1131030"/>
                  <a:pt x="1839542" y="1124889"/>
                  <a:pt x="1847114" y="1124889"/>
                </a:cubicBezTo>
                <a:close/>
                <a:moveTo>
                  <a:pt x="6190551" y="1123895"/>
                </a:moveTo>
                <a:cubicBezTo>
                  <a:pt x="6198126" y="1123895"/>
                  <a:pt x="6204267" y="1130036"/>
                  <a:pt x="6204267" y="1137611"/>
                </a:cubicBezTo>
                <a:cubicBezTo>
                  <a:pt x="6204267" y="1145186"/>
                  <a:pt x="6198126" y="1151327"/>
                  <a:pt x="6190551" y="1151327"/>
                </a:cubicBezTo>
                <a:cubicBezTo>
                  <a:pt x="6182976" y="1151327"/>
                  <a:pt x="6176835" y="1145186"/>
                  <a:pt x="6176835" y="1137611"/>
                </a:cubicBezTo>
                <a:cubicBezTo>
                  <a:pt x="6176835" y="1130036"/>
                  <a:pt x="6182976" y="1123895"/>
                  <a:pt x="6190551" y="1123895"/>
                </a:cubicBezTo>
                <a:close/>
                <a:moveTo>
                  <a:pt x="7274860" y="1123234"/>
                </a:moveTo>
                <a:cubicBezTo>
                  <a:pt x="7282435" y="1123234"/>
                  <a:pt x="7288576" y="1129375"/>
                  <a:pt x="7288576" y="1136950"/>
                </a:cubicBezTo>
                <a:cubicBezTo>
                  <a:pt x="7288576" y="1144525"/>
                  <a:pt x="7282435" y="1150666"/>
                  <a:pt x="7274860" y="1150666"/>
                </a:cubicBezTo>
                <a:cubicBezTo>
                  <a:pt x="7267285" y="1150666"/>
                  <a:pt x="7261144" y="1144525"/>
                  <a:pt x="7261144" y="1136950"/>
                </a:cubicBezTo>
                <a:cubicBezTo>
                  <a:pt x="7261144" y="1129375"/>
                  <a:pt x="7267285" y="1123234"/>
                  <a:pt x="7274860" y="1123234"/>
                </a:cubicBezTo>
                <a:close/>
                <a:moveTo>
                  <a:pt x="1736897" y="1122901"/>
                </a:moveTo>
                <a:cubicBezTo>
                  <a:pt x="1744475" y="1122901"/>
                  <a:pt x="1750615" y="1129042"/>
                  <a:pt x="1750615" y="1136617"/>
                </a:cubicBezTo>
                <a:cubicBezTo>
                  <a:pt x="1750615" y="1144192"/>
                  <a:pt x="1744475" y="1150333"/>
                  <a:pt x="1736897" y="1150333"/>
                </a:cubicBezTo>
                <a:cubicBezTo>
                  <a:pt x="1729325" y="1150333"/>
                  <a:pt x="1723181" y="1144192"/>
                  <a:pt x="1723181" y="1136617"/>
                </a:cubicBezTo>
                <a:cubicBezTo>
                  <a:pt x="1723181" y="1129042"/>
                  <a:pt x="1729325" y="1122901"/>
                  <a:pt x="1736897" y="1122901"/>
                </a:cubicBezTo>
                <a:close/>
                <a:moveTo>
                  <a:pt x="5957207" y="1122571"/>
                </a:moveTo>
                <a:cubicBezTo>
                  <a:pt x="5964782" y="1122571"/>
                  <a:pt x="5970923" y="1128712"/>
                  <a:pt x="5970923" y="1136287"/>
                </a:cubicBezTo>
                <a:cubicBezTo>
                  <a:pt x="5970923" y="1143862"/>
                  <a:pt x="5964782" y="1150003"/>
                  <a:pt x="5957207" y="1150003"/>
                </a:cubicBezTo>
                <a:cubicBezTo>
                  <a:pt x="5949632" y="1150003"/>
                  <a:pt x="5943491" y="1143862"/>
                  <a:pt x="5943491" y="1136287"/>
                </a:cubicBezTo>
                <a:cubicBezTo>
                  <a:pt x="5943491" y="1128712"/>
                  <a:pt x="5949632" y="1122571"/>
                  <a:pt x="5957207" y="1122571"/>
                </a:cubicBezTo>
                <a:close/>
                <a:moveTo>
                  <a:pt x="5063882" y="1121911"/>
                </a:moveTo>
                <a:cubicBezTo>
                  <a:pt x="5071457" y="1121911"/>
                  <a:pt x="5077598" y="1128052"/>
                  <a:pt x="5077598" y="1135627"/>
                </a:cubicBezTo>
                <a:cubicBezTo>
                  <a:pt x="5077598" y="1143202"/>
                  <a:pt x="5071457" y="1149343"/>
                  <a:pt x="5063882" y="1149343"/>
                </a:cubicBezTo>
                <a:cubicBezTo>
                  <a:pt x="5056307" y="1149343"/>
                  <a:pt x="5050166" y="1143202"/>
                  <a:pt x="5050166" y="1135627"/>
                </a:cubicBezTo>
                <a:cubicBezTo>
                  <a:pt x="5050166" y="1128052"/>
                  <a:pt x="5056307" y="1121911"/>
                  <a:pt x="5063882" y="1121911"/>
                </a:cubicBezTo>
                <a:close/>
                <a:moveTo>
                  <a:pt x="7332120" y="1121247"/>
                </a:moveTo>
                <a:cubicBezTo>
                  <a:pt x="7339695" y="1121247"/>
                  <a:pt x="7345836" y="1127388"/>
                  <a:pt x="7345836" y="1134963"/>
                </a:cubicBezTo>
                <a:cubicBezTo>
                  <a:pt x="7345836" y="1142538"/>
                  <a:pt x="7339695" y="1148679"/>
                  <a:pt x="7332120" y="1148679"/>
                </a:cubicBezTo>
                <a:cubicBezTo>
                  <a:pt x="7324545" y="1148679"/>
                  <a:pt x="7318404" y="1142538"/>
                  <a:pt x="7318404" y="1134963"/>
                </a:cubicBezTo>
                <a:cubicBezTo>
                  <a:pt x="7318404" y="1127388"/>
                  <a:pt x="7324545" y="1121247"/>
                  <a:pt x="7332120" y="1121247"/>
                </a:cubicBezTo>
                <a:close/>
                <a:moveTo>
                  <a:pt x="5781787" y="1121247"/>
                </a:moveTo>
                <a:cubicBezTo>
                  <a:pt x="5789362" y="1121247"/>
                  <a:pt x="5795503" y="1127388"/>
                  <a:pt x="5795503" y="1134963"/>
                </a:cubicBezTo>
                <a:cubicBezTo>
                  <a:pt x="5795503" y="1142538"/>
                  <a:pt x="5789362" y="1148679"/>
                  <a:pt x="5781787" y="1148679"/>
                </a:cubicBezTo>
                <a:cubicBezTo>
                  <a:pt x="5774212" y="1148679"/>
                  <a:pt x="5768071" y="1142538"/>
                  <a:pt x="5768071" y="1134963"/>
                </a:cubicBezTo>
                <a:cubicBezTo>
                  <a:pt x="5768071" y="1127388"/>
                  <a:pt x="5774212" y="1121247"/>
                  <a:pt x="5781787" y="1121247"/>
                </a:cubicBezTo>
                <a:close/>
                <a:moveTo>
                  <a:pt x="2474664" y="1121247"/>
                </a:moveTo>
                <a:cubicBezTo>
                  <a:pt x="2482242" y="1121247"/>
                  <a:pt x="2488383" y="1127388"/>
                  <a:pt x="2488383" y="1134963"/>
                </a:cubicBezTo>
                <a:cubicBezTo>
                  <a:pt x="2488383" y="1142538"/>
                  <a:pt x="2482242" y="1148679"/>
                  <a:pt x="2474664" y="1148679"/>
                </a:cubicBezTo>
                <a:cubicBezTo>
                  <a:pt x="2467092" y="1148679"/>
                  <a:pt x="2460953" y="1142538"/>
                  <a:pt x="2460953" y="1134963"/>
                </a:cubicBezTo>
                <a:cubicBezTo>
                  <a:pt x="2460953" y="1127388"/>
                  <a:pt x="2467092" y="1121247"/>
                  <a:pt x="2474664" y="1121247"/>
                </a:cubicBezTo>
                <a:close/>
                <a:moveTo>
                  <a:pt x="6599318" y="1120917"/>
                </a:moveTo>
                <a:cubicBezTo>
                  <a:pt x="6606893" y="1120917"/>
                  <a:pt x="6613034" y="1127058"/>
                  <a:pt x="6613034" y="1134633"/>
                </a:cubicBezTo>
                <a:cubicBezTo>
                  <a:pt x="6613034" y="1142208"/>
                  <a:pt x="6606893" y="1148349"/>
                  <a:pt x="6599318" y="1148349"/>
                </a:cubicBezTo>
                <a:cubicBezTo>
                  <a:pt x="6591743" y="1148349"/>
                  <a:pt x="6585602" y="1142208"/>
                  <a:pt x="6585602" y="1134633"/>
                </a:cubicBezTo>
                <a:cubicBezTo>
                  <a:pt x="6585602" y="1127058"/>
                  <a:pt x="6591743" y="1120917"/>
                  <a:pt x="6599318" y="1120917"/>
                </a:cubicBezTo>
                <a:close/>
                <a:moveTo>
                  <a:pt x="4228143" y="1120917"/>
                </a:moveTo>
                <a:cubicBezTo>
                  <a:pt x="4235718" y="1120917"/>
                  <a:pt x="4241859" y="1127058"/>
                  <a:pt x="4241859" y="1134633"/>
                </a:cubicBezTo>
                <a:cubicBezTo>
                  <a:pt x="4241859" y="1142208"/>
                  <a:pt x="4235718" y="1148349"/>
                  <a:pt x="4228143" y="1148349"/>
                </a:cubicBezTo>
                <a:cubicBezTo>
                  <a:pt x="4220568" y="1148349"/>
                  <a:pt x="4214427" y="1142208"/>
                  <a:pt x="4214427" y="1134633"/>
                </a:cubicBezTo>
                <a:cubicBezTo>
                  <a:pt x="4214427" y="1127058"/>
                  <a:pt x="4220568" y="1120917"/>
                  <a:pt x="4228143" y="1120917"/>
                </a:cubicBezTo>
                <a:close/>
                <a:moveTo>
                  <a:pt x="3207386" y="1120917"/>
                </a:moveTo>
                <a:cubicBezTo>
                  <a:pt x="3214961" y="1120917"/>
                  <a:pt x="3221102" y="1127058"/>
                  <a:pt x="3221102" y="1134633"/>
                </a:cubicBezTo>
                <a:cubicBezTo>
                  <a:pt x="3221102" y="1142208"/>
                  <a:pt x="3214961" y="1148349"/>
                  <a:pt x="3207386" y="1148349"/>
                </a:cubicBezTo>
                <a:cubicBezTo>
                  <a:pt x="3199811" y="1148349"/>
                  <a:pt x="3193670" y="1142208"/>
                  <a:pt x="3193670" y="1134633"/>
                </a:cubicBezTo>
                <a:cubicBezTo>
                  <a:pt x="3193670" y="1127058"/>
                  <a:pt x="3199811" y="1120917"/>
                  <a:pt x="3207386" y="1120917"/>
                </a:cubicBezTo>
                <a:close/>
                <a:moveTo>
                  <a:pt x="1627012" y="1120917"/>
                </a:moveTo>
                <a:cubicBezTo>
                  <a:pt x="1634584" y="1120917"/>
                  <a:pt x="1640727" y="1127058"/>
                  <a:pt x="1640727" y="1134633"/>
                </a:cubicBezTo>
                <a:cubicBezTo>
                  <a:pt x="1640727" y="1142208"/>
                  <a:pt x="1634584" y="1148349"/>
                  <a:pt x="1627012" y="1148349"/>
                </a:cubicBezTo>
                <a:cubicBezTo>
                  <a:pt x="1619434" y="1148349"/>
                  <a:pt x="1613297" y="1142208"/>
                  <a:pt x="1613297" y="1134633"/>
                </a:cubicBezTo>
                <a:cubicBezTo>
                  <a:pt x="1613297" y="1127058"/>
                  <a:pt x="1619434" y="1120917"/>
                  <a:pt x="1627012" y="1120917"/>
                </a:cubicBezTo>
                <a:close/>
                <a:moveTo>
                  <a:pt x="7389049" y="1119259"/>
                </a:moveTo>
                <a:cubicBezTo>
                  <a:pt x="7396624" y="1119259"/>
                  <a:pt x="7402765" y="1125400"/>
                  <a:pt x="7402765" y="1132975"/>
                </a:cubicBezTo>
                <a:cubicBezTo>
                  <a:pt x="7402765" y="1140550"/>
                  <a:pt x="7396624" y="1146691"/>
                  <a:pt x="7389049" y="1146691"/>
                </a:cubicBezTo>
                <a:cubicBezTo>
                  <a:pt x="7381474" y="1146691"/>
                  <a:pt x="7375333" y="1140550"/>
                  <a:pt x="7375333" y="1132975"/>
                </a:cubicBezTo>
                <a:cubicBezTo>
                  <a:pt x="7375333" y="1125400"/>
                  <a:pt x="7381474" y="1119259"/>
                  <a:pt x="7389049" y="1119259"/>
                </a:cubicBezTo>
                <a:close/>
                <a:moveTo>
                  <a:pt x="3408295" y="1119259"/>
                </a:moveTo>
                <a:cubicBezTo>
                  <a:pt x="3415870" y="1119259"/>
                  <a:pt x="3422011" y="1125400"/>
                  <a:pt x="3422011" y="1132975"/>
                </a:cubicBezTo>
                <a:cubicBezTo>
                  <a:pt x="3422011" y="1140550"/>
                  <a:pt x="3415870" y="1146691"/>
                  <a:pt x="3408295" y="1146691"/>
                </a:cubicBezTo>
                <a:cubicBezTo>
                  <a:pt x="3400720" y="1146691"/>
                  <a:pt x="3394579" y="1140550"/>
                  <a:pt x="3394579" y="1132975"/>
                </a:cubicBezTo>
                <a:cubicBezTo>
                  <a:pt x="3394579" y="1125400"/>
                  <a:pt x="3400720" y="1119259"/>
                  <a:pt x="3408295" y="1119259"/>
                </a:cubicBezTo>
                <a:close/>
                <a:moveTo>
                  <a:pt x="1517456" y="1118929"/>
                </a:moveTo>
                <a:cubicBezTo>
                  <a:pt x="1525034" y="1118929"/>
                  <a:pt x="1531167" y="1125070"/>
                  <a:pt x="1531167" y="1132645"/>
                </a:cubicBezTo>
                <a:cubicBezTo>
                  <a:pt x="1531167" y="1140220"/>
                  <a:pt x="1525034" y="1146361"/>
                  <a:pt x="1517456" y="1146361"/>
                </a:cubicBezTo>
                <a:cubicBezTo>
                  <a:pt x="1509877" y="1146361"/>
                  <a:pt x="1503741" y="1140220"/>
                  <a:pt x="1503741" y="1132645"/>
                </a:cubicBezTo>
                <a:cubicBezTo>
                  <a:pt x="1503741" y="1125070"/>
                  <a:pt x="1509877" y="1118929"/>
                  <a:pt x="1517456" y="1118929"/>
                </a:cubicBezTo>
                <a:close/>
                <a:moveTo>
                  <a:pt x="7445978" y="1117309"/>
                </a:moveTo>
                <a:cubicBezTo>
                  <a:pt x="7453553" y="1117309"/>
                  <a:pt x="7459694" y="1123416"/>
                  <a:pt x="7459694" y="1130991"/>
                </a:cubicBezTo>
                <a:cubicBezTo>
                  <a:pt x="7459694" y="1138566"/>
                  <a:pt x="7453553" y="1144707"/>
                  <a:pt x="7445978" y="1144707"/>
                </a:cubicBezTo>
                <a:cubicBezTo>
                  <a:pt x="7438403" y="1144707"/>
                  <a:pt x="7432262" y="1138566"/>
                  <a:pt x="7432262" y="1130991"/>
                </a:cubicBezTo>
                <a:cubicBezTo>
                  <a:pt x="7432262" y="1123416"/>
                  <a:pt x="7438403" y="1117309"/>
                  <a:pt x="7445978" y="1117309"/>
                </a:cubicBezTo>
                <a:close/>
                <a:moveTo>
                  <a:pt x="5018204" y="1117309"/>
                </a:moveTo>
                <a:cubicBezTo>
                  <a:pt x="5025779" y="1117309"/>
                  <a:pt x="5031920" y="1123416"/>
                  <a:pt x="5031920" y="1130991"/>
                </a:cubicBezTo>
                <a:cubicBezTo>
                  <a:pt x="5031920" y="1138566"/>
                  <a:pt x="5025779" y="1144707"/>
                  <a:pt x="5018204" y="1144707"/>
                </a:cubicBezTo>
                <a:cubicBezTo>
                  <a:pt x="5010629" y="1144707"/>
                  <a:pt x="5004488" y="1138566"/>
                  <a:pt x="5004488" y="1130991"/>
                </a:cubicBezTo>
                <a:cubicBezTo>
                  <a:pt x="5004488" y="1123416"/>
                  <a:pt x="5010629" y="1117309"/>
                  <a:pt x="5018204" y="1117309"/>
                </a:cubicBezTo>
                <a:close/>
                <a:moveTo>
                  <a:pt x="2360806" y="1117309"/>
                </a:moveTo>
                <a:cubicBezTo>
                  <a:pt x="2368387" y="1117309"/>
                  <a:pt x="2374522" y="1123416"/>
                  <a:pt x="2374522" y="1130991"/>
                </a:cubicBezTo>
                <a:cubicBezTo>
                  <a:pt x="2374522" y="1138566"/>
                  <a:pt x="2368387" y="1144707"/>
                  <a:pt x="2360806" y="1144707"/>
                </a:cubicBezTo>
                <a:cubicBezTo>
                  <a:pt x="2353235" y="1144707"/>
                  <a:pt x="2347091" y="1138566"/>
                  <a:pt x="2347091" y="1130991"/>
                </a:cubicBezTo>
                <a:cubicBezTo>
                  <a:pt x="2347091" y="1123416"/>
                  <a:pt x="2353235" y="1117309"/>
                  <a:pt x="2360806" y="1117309"/>
                </a:cubicBezTo>
                <a:close/>
                <a:moveTo>
                  <a:pt x="1408225" y="1117309"/>
                </a:moveTo>
                <a:cubicBezTo>
                  <a:pt x="1415799" y="1117309"/>
                  <a:pt x="1421944" y="1123416"/>
                  <a:pt x="1421944" y="1130991"/>
                </a:cubicBezTo>
                <a:cubicBezTo>
                  <a:pt x="1421944" y="1138566"/>
                  <a:pt x="1415799" y="1144707"/>
                  <a:pt x="1408225" y="1144707"/>
                </a:cubicBezTo>
                <a:cubicBezTo>
                  <a:pt x="1400650" y="1144707"/>
                  <a:pt x="1394512" y="1138566"/>
                  <a:pt x="1394512" y="1130991"/>
                </a:cubicBezTo>
                <a:cubicBezTo>
                  <a:pt x="1394512" y="1123416"/>
                  <a:pt x="1400650" y="1117309"/>
                  <a:pt x="1408225" y="1117309"/>
                </a:cubicBezTo>
                <a:close/>
                <a:moveTo>
                  <a:pt x="6660219" y="1116622"/>
                </a:moveTo>
                <a:cubicBezTo>
                  <a:pt x="6667794" y="1116622"/>
                  <a:pt x="6673935" y="1122422"/>
                  <a:pt x="6673935" y="1129997"/>
                </a:cubicBezTo>
                <a:cubicBezTo>
                  <a:pt x="6673935" y="1137572"/>
                  <a:pt x="6667794" y="1143713"/>
                  <a:pt x="6660219" y="1143713"/>
                </a:cubicBezTo>
                <a:cubicBezTo>
                  <a:pt x="6652644" y="1143713"/>
                  <a:pt x="6646503" y="1137572"/>
                  <a:pt x="6646503" y="1129997"/>
                </a:cubicBezTo>
                <a:cubicBezTo>
                  <a:pt x="6646503" y="1122422"/>
                  <a:pt x="6652644" y="1116622"/>
                  <a:pt x="6660219" y="1116622"/>
                </a:cubicBezTo>
                <a:close/>
                <a:moveTo>
                  <a:pt x="6255427" y="1116622"/>
                </a:moveTo>
                <a:cubicBezTo>
                  <a:pt x="6263002" y="1116622"/>
                  <a:pt x="6269143" y="1122422"/>
                  <a:pt x="6269143" y="1129997"/>
                </a:cubicBezTo>
                <a:cubicBezTo>
                  <a:pt x="6269143" y="1137572"/>
                  <a:pt x="6263002" y="1143713"/>
                  <a:pt x="6255427" y="1143713"/>
                </a:cubicBezTo>
                <a:cubicBezTo>
                  <a:pt x="6247852" y="1143713"/>
                  <a:pt x="6241711" y="1137572"/>
                  <a:pt x="6241711" y="1129997"/>
                </a:cubicBezTo>
                <a:cubicBezTo>
                  <a:pt x="6241711" y="1122422"/>
                  <a:pt x="6247852" y="1116622"/>
                  <a:pt x="6255427" y="1116622"/>
                </a:cubicBezTo>
                <a:close/>
                <a:moveTo>
                  <a:pt x="7502890" y="1115896"/>
                </a:moveTo>
                <a:cubicBezTo>
                  <a:pt x="7510465" y="1115896"/>
                  <a:pt x="7516606" y="1121762"/>
                  <a:pt x="7516606" y="1129337"/>
                </a:cubicBezTo>
                <a:cubicBezTo>
                  <a:pt x="7516606" y="1136912"/>
                  <a:pt x="7510465" y="1143053"/>
                  <a:pt x="7502890" y="1143053"/>
                </a:cubicBezTo>
                <a:cubicBezTo>
                  <a:pt x="7495315" y="1143053"/>
                  <a:pt x="7489174" y="1136912"/>
                  <a:pt x="7489174" y="1129337"/>
                </a:cubicBezTo>
                <a:cubicBezTo>
                  <a:pt x="7489174" y="1121762"/>
                  <a:pt x="7495315" y="1115896"/>
                  <a:pt x="7502890" y="1115896"/>
                </a:cubicBezTo>
                <a:close/>
                <a:moveTo>
                  <a:pt x="1299656" y="1115706"/>
                </a:moveTo>
                <a:cubicBezTo>
                  <a:pt x="1307238" y="1115706"/>
                  <a:pt x="1313376" y="1121762"/>
                  <a:pt x="1313376" y="1129337"/>
                </a:cubicBezTo>
                <a:cubicBezTo>
                  <a:pt x="1313376" y="1136912"/>
                  <a:pt x="1307238" y="1143053"/>
                  <a:pt x="1299656" y="1143053"/>
                </a:cubicBezTo>
                <a:cubicBezTo>
                  <a:pt x="1292089" y="1143053"/>
                  <a:pt x="1285943" y="1136912"/>
                  <a:pt x="1285943" y="1129337"/>
                </a:cubicBezTo>
                <a:cubicBezTo>
                  <a:pt x="1285943" y="1121762"/>
                  <a:pt x="1292089" y="1115706"/>
                  <a:pt x="1299656" y="1115706"/>
                </a:cubicBezTo>
                <a:close/>
                <a:moveTo>
                  <a:pt x="5441535" y="1114971"/>
                </a:moveTo>
                <a:cubicBezTo>
                  <a:pt x="5449110" y="1114971"/>
                  <a:pt x="5455251" y="1120768"/>
                  <a:pt x="5455251" y="1128343"/>
                </a:cubicBezTo>
                <a:cubicBezTo>
                  <a:pt x="5455251" y="1135918"/>
                  <a:pt x="5449110" y="1142059"/>
                  <a:pt x="5441535" y="1142059"/>
                </a:cubicBezTo>
                <a:cubicBezTo>
                  <a:pt x="5433960" y="1142059"/>
                  <a:pt x="5427819" y="1135918"/>
                  <a:pt x="5427819" y="1128343"/>
                </a:cubicBezTo>
                <a:cubicBezTo>
                  <a:pt x="5427819" y="1120768"/>
                  <a:pt x="5433960" y="1114971"/>
                  <a:pt x="5441535" y="1114971"/>
                </a:cubicBezTo>
                <a:close/>
                <a:moveTo>
                  <a:pt x="1191103" y="1114369"/>
                </a:moveTo>
                <a:cubicBezTo>
                  <a:pt x="1198678" y="1114369"/>
                  <a:pt x="1204815" y="1120438"/>
                  <a:pt x="1204815" y="1128013"/>
                </a:cubicBezTo>
                <a:cubicBezTo>
                  <a:pt x="1204815" y="1135588"/>
                  <a:pt x="1198678" y="1141729"/>
                  <a:pt x="1191103" y="1141729"/>
                </a:cubicBezTo>
                <a:cubicBezTo>
                  <a:pt x="1183525" y="1141729"/>
                  <a:pt x="1177381" y="1135588"/>
                  <a:pt x="1177381" y="1128013"/>
                </a:cubicBezTo>
                <a:cubicBezTo>
                  <a:pt x="1177381" y="1120438"/>
                  <a:pt x="1183525" y="1114369"/>
                  <a:pt x="1191103" y="1114369"/>
                </a:cubicBezTo>
                <a:close/>
                <a:moveTo>
                  <a:pt x="4972197" y="1114306"/>
                </a:moveTo>
                <a:cubicBezTo>
                  <a:pt x="4979772" y="1114306"/>
                  <a:pt x="4985913" y="1120104"/>
                  <a:pt x="4985913" y="1127679"/>
                </a:cubicBezTo>
                <a:cubicBezTo>
                  <a:pt x="4985913" y="1135254"/>
                  <a:pt x="4979772" y="1141395"/>
                  <a:pt x="4972197" y="1141395"/>
                </a:cubicBezTo>
                <a:cubicBezTo>
                  <a:pt x="4964622" y="1141395"/>
                  <a:pt x="4958481" y="1135254"/>
                  <a:pt x="4958481" y="1127679"/>
                </a:cubicBezTo>
                <a:cubicBezTo>
                  <a:pt x="4958481" y="1120104"/>
                  <a:pt x="4964622" y="1114306"/>
                  <a:pt x="4972197" y="1114306"/>
                </a:cubicBezTo>
                <a:close/>
                <a:moveTo>
                  <a:pt x="4834507" y="1114306"/>
                </a:moveTo>
                <a:cubicBezTo>
                  <a:pt x="4842082" y="1114306"/>
                  <a:pt x="4848223" y="1120104"/>
                  <a:pt x="4848223" y="1127679"/>
                </a:cubicBezTo>
                <a:cubicBezTo>
                  <a:pt x="4848223" y="1135254"/>
                  <a:pt x="4842082" y="1141395"/>
                  <a:pt x="4834507" y="1141395"/>
                </a:cubicBezTo>
                <a:cubicBezTo>
                  <a:pt x="4826932" y="1141395"/>
                  <a:pt x="4820791" y="1135254"/>
                  <a:pt x="4820791" y="1127679"/>
                </a:cubicBezTo>
                <a:cubicBezTo>
                  <a:pt x="4820791" y="1120104"/>
                  <a:pt x="4826932" y="1114306"/>
                  <a:pt x="4834507" y="1114306"/>
                </a:cubicBezTo>
                <a:close/>
                <a:moveTo>
                  <a:pt x="2775527" y="1113973"/>
                </a:moveTo>
                <a:cubicBezTo>
                  <a:pt x="2783107" y="1113973"/>
                  <a:pt x="2789247" y="1119774"/>
                  <a:pt x="2789247" y="1127349"/>
                </a:cubicBezTo>
                <a:cubicBezTo>
                  <a:pt x="2789247" y="1134924"/>
                  <a:pt x="2783107" y="1141065"/>
                  <a:pt x="2775527" y="1141065"/>
                </a:cubicBezTo>
                <a:cubicBezTo>
                  <a:pt x="2767957" y="1141065"/>
                  <a:pt x="2761814" y="1134924"/>
                  <a:pt x="2761814" y="1127349"/>
                </a:cubicBezTo>
                <a:cubicBezTo>
                  <a:pt x="2761814" y="1119774"/>
                  <a:pt x="2767957" y="1113973"/>
                  <a:pt x="2775527" y="1113973"/>
                </a:cubicBezTo>
                <a:close/>
                <a:moveTo>
                  <a:pt x="2247601" y="1113902"/>
                </a:moveTo>
                <a:cubicBezTo>
                  <a:pt x="2255179" y="1113902"/>
                  <a:pt x="2261321" y="1119774"/>
                  <a:pt x="2261321" y="1127349"/>
                </a:cubicBezTo>
                <a:cubicBezTo>
                  <a:pt x="2261321" y="1134924"/>
                  <a:pt x="2255179" y="1141065"/>
                  <a:pt x="2247601" y="1141065"/>
                </a:cubicBezTo>
                <a:cubicBezTo>
                  <a:pt x="2240029" y="1141065"/>
                  <a:pt x="2233893" y="1134924"/>
                  <a:pt x="2233893" y="1127349"/>
                </a:cubicBezTo>
                <a:cubicBezTo>
                  <a:pt x="2233893" y="1119774"/>
                  <a:pt x="2240029" y="1113902"/>
                  <a:pt x="2247601" y="1113902"/>
                </a:cubicBezTo>
                <a:close/>
                <a:moveTo>
                  <a:pt x="7559173" y="1113898"/>
                </a:moveTo>
                <a:cubicBezTo>
                  <a:pt x="7566748" y="1113898"/>
                  <a:pt x="7572889" y="1119774"/>
                  <a:pt x="7572889" y="1127349"/>
                </a:cubicBezTo>
                <a:cubicBezTo>
                  <a:pt x="7572889" y="1134924"/>
                  <a:pt x="7566748" y="1141065"/>
                  <a:pt x="7559173" y="1141065"/>
                </a:cubicBezTo>
                <a:cubicBezTo>
                  <a:pt x="7551598" y="1141065"/>
                  <a:pt x="7545457" y="1134924"/>
                  <a:pt x="7545457" y="1127349"/>
                </a:cubicBezTo>
                <a:cubicBezTo>
                  <a:pt x="7545457" y="1119774"/>
                  <a:pt x="7551598" y="1113898"/>
                  <a:pt x="7559173" y="1113898"/>
                </a:cubicBezTo>
                <a:close/>
                <a:moveTo>
                  <a:pt x="5671570" y="1113646"/>
                </a:moveTo>
                <a:cubicBezTo>
                  <a:pt x="5679145" y="1113646"/>
                  <a:pt x="5685286" y="1119444"/>
                  <a:pt x="5685286" y="1127019"/>
                </a:cubicBezTo>
                <a:cubicBezTo>
                  <a:pt x="5685286" y="1134594"/>
                  <a:pt x="5679145" y="1140735"/>
                  <a:pt x="5671570" y="1140735"/>
                </a:cubicBezTo>
                <a:cubicBezTo>
                  <a:pt x="5663995" y="1140735"/>
                  <a:pt x="5657854" y="1134594"/>
                  <a:pt x="5657854" y="1127019"/>
                </a:cubicBezTo>
                <a:cubicBezTo>
                  <a:pt x="5657854" y="1119444"/>
                  <a:pt x="5663995" y="1113646"/>
                  <a:pt x="5671570" y="1113646"/>
                </a:cubicBezTo>
                <a:close/>
                <a:moveTo>
                  <a:pt x="4135137" y="1113646"/>
                </a:moveTo>
                <a:cubicBezTo>
                  <a:pt x="4142712" y="1113646"/>
                  <a:pt x="4148853" y="1119444"/>
                  <a:pt x="4148853" y="1127019"/>
                </a:cubicBezTo>
                <a:cubicBezTo>
                  <a:pt x="4148853" y="1134594"/>
                  <a:pt x="4142712" y="1140735"/>
                  <a:pt x="4135137" y="1140735"/>
                </a:cubicBezTo>
                <a:cubicBezTo>
                  <a:pt x="4127562" y="1140735"/>
                  <a:pt x="4121421" y="1134594"/>
                  <a:pt x="4121421" y="1127019"/>
                </a:cubicBezTo>
                <a:cubicBezTo>
                  <a:pt x="4121421" y="1119444"/>
                  <a:pt x="4127562" y="1113646"/>
                  <a:pt x="4135137" y="1113646"/>
                </a:cubicBezTo>
                <a:close/>
                <a:moveTo>
                  <a:pt x="1082864" y="1113032"/>
                </a:moveTo>
                <a:cubicBezTo>
                  <a:pt x="1090442" y="1113032"/>
                  <a:pt x="1096584" y="1119114"/>
                  <a:pt x="1096584" y="1126689"/>
                </a:cubicBezTo>
                <a:cubicBezTo>
                  <a:pt x="1096584" y="1134264"/>
                  <a:pt x="1090442" y="1140405"/>
                  <a:pt x="1082864" y="1140405"/>
                </a:cubicBezTo>
                <a:cubicBezTo>
                  <a:pt x="1075293" y="1140405"/>
                  <a:pt x="1069152" y="1134264"/>
                  <a:pt x="1069152" y="1126689"/>
                </a:cubicBezTo>
                <a:cubicBezTo>
                  <a:pt x="1069152" y="1119114"/>
                  <a:pt x="1075293" y="1113032"/>
                  <a:pt x="1082864" y="1113032"/>
                </a:cubicBezTo>
                <a:close/>
                <a:moveTo>
                  <a:pt x="5278027" y="1112984"/>
                </a:moveTo>
                <a:cubicBezTo>
                  <a:pt x="5285602" y="1112984"/>
                  <a:pt x="5291743" y="1118780"/>
                  <a:pt x="5291743" y="1126355"/>
                </a:cubicBezTo>
                <a:cubicBezTo>
                  <a:pt x="5291743" y="1133930"/>
                  <a:pt x="5285602" y="1140071"/>
                  <a:pt x="5278027" y="1140071"/>
                </a:cubicBezTo>
                <a:cubicBezTo>
                  <a:pt x="5270452" y="1140071"/>
                  <a:pt x="5264311" y="1133930"/>
                  <a:pt x="5264311" y="1126355"/>
                </a:cubicBezTo>
                <a:cubicBezTo>
                  <a:pt x="5264311" y="1118780"/>
                  <a:pt x="5270452" y="1112984"/>
                  <a:pt x="5278027" y="1112984"/>
                </a:cubicBezTo>
                <a:close/>
                <a:moveTo>
                  <a:pt x="4926522" y="1112655"/>
                </a:moveTo>
                <a:cubicBezTo>
                  <a:pt x="4934097" y="1112655"/>
                  <a:pt x="4940238" y="1118450"/>
                  <a:pt x="4940238" y="1126025"/>
                </a:cubicBezTo>
                <a:cubicBezTo>
                  <a:pt x="4940238" y="1133600"/>
                  <a:pt x="4934097" y="1139741"/>
                  <a:pt x="4926522" y="1139741"/>
                </a:cubicBezTo>
                <a:cubicBezTo>
                  <a:pt x="4918947" y="1139741"/>
                  <a:pt x="4912806" y="1133600"/>
                  <a:pt x="4912806" y="1126025"/>
                </a:cubicBezTo>
                <a:cubicBezTo>
                  <a:pt x="4912806" y="1118450"/>
                  <a:pt x="4918947" y="1112655"/>
                  <a:pt x="4926522" y="1112655"/>
                </a:cubicBezTo>
                <a:close/>
                <a:moveTo>
                  <a:pt x="4880515" y="1112655"/>
                </a:moveTo>
                <a:cubicBezTo>
                  <a:pt x="4888090" y="1112655"/>
                  <a:pt x="4894231" y="1118450"/>
                  <a:pt x="4894231" y="1126025"/>
                </a:cubicBezTo>
                <a:cubicBezTo>
                  <a:pt x="4894231" y="1133600"/>
                  <a:pt x="4888090" y="1139741"/>
                  <a:pt x="4880515" y="1139741"/>
                </a:cubicBezTo>
                <a:cubicBezTo>
                  <a:pt x="4872940" y="1139741"/>
                  <a:pt x="4866799" y="1133600"/>
                  <a:pt x="4866799" y="1126025"/>
                </a:cubicBezTo>
                <a:cubicBezTo>
                  <a:pt x="4866799" y="1118450"/>
                  <a:pt x="4872940" y="1112655"/>
                  <a:pt x="4880515" y="1112655"/>
                </a:cubicBezTo>
                <a:close/>
                <a:moveTo>
                  <a:pt x="6721106" y="1112324"/>
                </a:moveTo>
                <a:cubicBezTo>
                  <a:pt x="6728681" y="1112324"/>
                  <a:pt x="6734822" y="1118120"/>
                  <a:pt x="6734822" y="1125695"/>
                </a:cubicBezTo>
                <a:cubicBezTo>
                  <a:pt x="6734822" y="1133270"/>
                  <a:pt x="6728681" y="1139411"/>
                  <a:pt x="6721106" y="1139411"/>
                </a:cubicBezTo>
                <a:cubicBezTo>
                  <a:pt x="6713531" y="1139411"/>
                  <a:pt x="6707390" y="1133270"/>
                  <a:pt x="6707390" y="1125695"/>
                </a:cubicBezTo>
                <a:cubicBezTo>
                  <a:pt x="6707390" y="1118120"/>
                  <a:pt x="6713531" y="1112324"/>
                  <a:pt x="6721106" y="1112324"/>
                </a:cubicBezTo>
                <a:close/>
                <a:moveTo>
                  <a:pt x="7615773" y="1112234"/>
                </a:moveTo>
                <a:cubicBezTo>
                  <a:pt x="7623348" y="1112234"/>
                  <a:pt x="7629489" y="1118120"/>
                  <a:pt x="7629489" y="1125695"/>
                </a:cubicBezTo>
                <a:cubicBezTo>
                  <a:pt x="7629489" y="1133270"/>
                  <a:pt x="7623348" y="1139411"/>
                  <a:pt x="7615773" y="1139411"/>
                </a:cubicBezTo>
                <a:cubicBezTo>
                  <a:pt x="7608198" y="1139411"/>
                  <a:pt x="7602057" y="1133270"/>
                  <a:pt x="7602057" y="1125695"/>
                </a:cubicBezTo>
                <a:cubicBezTo>
                  <a:pt x="7602057" y="1118120"/>
                  <a:pt x="7608198" y="1112234"/>
                  <a:pt x="7615773" y="1112234"/>
                </a:cubicBezTo>
                <a:close/>
                <a:moveTo>
                  <a:pt x="6024728" y="1111991"/>
                </a:moveTo>
                <a:cubicBezTo>
                  <a:pt x="6032303" y="1111991"/>
                  <a:pt x="6038444" y="1117790"/>
                  <a:pt x="6038444" y="1125365"/>
                </a:cubicBezTo>
                <a:cubicBezTo>
                  <a:pt x="6038444" y="1132940"/>
                  <a:pt x="6032303" y="1139081"/>
                  <a:pt x="6024728" y="1139081"/>
                </a:cubicBezTo>
                <a:cubicBezTo>
                  <a:pt x="6017153" y="1139081"/>
                  <a:pt x="6011012" y="1132940"/>
                  <a:pt x="6011012" y="1125365"/>
                </a:cubicBezTo>
                <a:cubicBezTo>
                  <a:pt x="6011012" y="1117790"/>
                  <a:pt x="6017153" y="1111991"/>
                  <a:pt x="6024728" y="1111991"/>
                </a:cubicBezTo>
                <a:close/>
                <a:moveTo>
                  <a:pt x="974966" y="1111696"/>
                </a:moveTo>
                <a:cubicBezTo>
                  <a:pt x="982544" y="1111696"/>
                  <a:pt x="988681" y="1117790"/>
                  <a:pt x="988681" y="1125365"/>
                </a:cubicBezTo>
                <a:cubicBezTo>
                  <a:pt x="988681" y="1132940"/>
                  <a:pt x="982544" y="1139081"/>
                  <a:pt x="974966" y="1139081"/>
                </a:cubicBezTo>
                <a:cubicBezTo>
                  <a:pt x="967389" y="1139081"/>
                  <a:pt x="961253" y="1132940"/>
                  <a:pt x="961253" y="1125365"/>
                </a:cubicBezTo>
                <a:cubicBezTo>
                  <a:pt x="961253" y="1117790"/>
                  <a:pt x="967389" y="1111696"/>
                  <a:pt x="974966" y="1111696"/>
                </a:cubicBezTo>
                <a:close/>
                <a:moveTo>
                  <a:pt x="5558041" y="1110999"/>
                </a:moveTo>
                <a:cubicBezTo>
                  <a:pt x="5565616" y="1110999"/>
                  <a:pt x="5571757" y="1117139"/>
                  <a:pt x="5571757" y="1124371"/>
                </a:cubicBezTo>
                <a:cubicBezTo>
                  <a:pt x="5571757" y="1131946"/>
                  <a:pt x="5565616" y="1138087"/>
                  <a:pt x="5558041" y="1138087"/>
                </a:cubicBezTo>
                <a:cubicBezTo>
                  <a:pt x="5550466" y="1138087"/>
                  <a:pt x="5544325" y="1131946"/>
                  <a:pt x="5544325" y="1124371"/>
                </a:cubicBezTo>
                <a:cubicBezTo>
                  <a:pt x="5544325" y="1117139"/>
                  <a:pt x="5550466" y="1110999"/>
                  <a:pt x="5558041" y="1110999"/>
                </a:cubicBezTo>
                <a:close/>
                <a:moveTo>
                  <a:pt x="2135072" y="1110902"/>
                </a:moveTo>
                <a:cubicBezTo>
                  <a:pt x="2142647" y="1110902"/>
                  <a:pt x="2148787" y="1117042"/>
                  <a:pt x="2148787" y="1124371"/>
                </a:cubicBezTo>
                <a:cubicBezTo>
                  <a:pt x="2148787" y="1131946"/>
                  <a:pt x="2142647" y="1138087"/>
                  <a:pt x="2135072" y="1138087"/>
                </a:cubicBezTo>
                <a:cubicBezTo>
                  <a:pt x="2127495" y="1138087"/>
                  <a:pt x="2121355" y="1131946"/>
                  <a:pt x="2121355" y="1124371"/>
                </a:cubicBezTo>
                <a:cubicBezTo>
                  <a:pt x="2121355" y="1117042"/>
                  <a:pt x="2127495" y="1110902"/>
                  <a:pt x="2135072" y="1110902"/>
                </a:cubicBezTo>
                <a:close/>
                <a:moveTo>
                  <a:pt x="7671708" y="1110898"/>
                </a:moveTo>
                <a:cubicBezTo>
                  <a:pt x="7679283" y="1110898"/>
                  <a:pt x="7685424" y="1117039"/>
                  <a:pt x="7685424" y="1124371"/>
                </a:cubicBezTo>
                <a:cubicBezTo>
                  <a:pt x="7685424" y="1131946"/>
                  <a:pt x="7679283" y="1138087"/>
                  <a:pt x="7671708" y="1138087"/>
                </a:cubicBezTo>
                <a:cubicBezTo>
                  <a:pt x="7664133" y="1138087"/>
                  <a:pt x="7657992" y="1131946"/>
                  <a:pt x="7657992" y="1124371"/>
                </a:cubicBezTo>
                <a:cubicBezTo>
                  <a:pt x="7657992" y="1117039"/>
                  <a:pt x="7664133" y="1110898"/>
                  <a:pt x="7671708" y="1110898"/>
                </a:cubicBezTo>
                <a:close/>
                <a:moveTo>
                  <a:pt x="867382" y="1110696"/>
                </a:moveTo>
                <a:cubicBezTo>
                  <a:pt x="874958" y="1110696"/>
                  <a:pt x="881098" y="1116837"/>
                  <a:pt x="881098" y="1124371"/>
                </a:cubicBezTo>
                <a:cubicBezTo>
                  <a:pt x="881098" y="1131946"/>
                  <a:pt x="874958" y="1138087"/>
                  <a:pt x="867382" y="1138087"/>
                </a:cubicBezTo>
                <a:cubicBezTo>
                  <a:pt x="859807" y="1138087"/>
                  <a:pt x="853668" y="1131946"/>
                  <a:pt x="853668" y="1124371"/>
                </a:cubicBezTo>
                <a:cubicBezTo>
                  <a:pt x="853668" y="1116837"/>
                  <a:pt x="859807" y="1110696"/>
                  <a:pt x="867382" y="1110696"/>
                </a:cubicBezTo>
                <a:close/>
                <a:moveTo>
                  <a:pt x="760137" y="1109697"/>
                </a:moveTo>
                <a:cubicBezTo>
                  <a:pt x="767711" y="1109697"/>
                  <a:pt x="773852" y="1115838"/>
                  <a:pt x="773852" y="1123377"/>
                </a:cubicBezTo>
                <a:cubicBezTo>
                  <a:pt x="773852" y="1130952"/>
                  <a:pt x="767711" y="1137093"/>
                  <a:pt x="760137" y="1137093"/>
                </a:cubicBezTo>
                <a:cubicBezTo>
                  <a:pt x="752560" y="1137093"/>
                  <a:pt x="746422" y="1130952"/>
                  <a:pt x="746422" y="1123377"/>
                </a:cubicBezTo>
                <a:cubicBezTo>
                  <a:pt x="746422" y="1115838"/>
                  <a:pt x="752560" y="1109697"/>
                  <a:pt x="760137" y="1109697"/>
                </a:cubicBezTo>
                <a:close/>
                <a:moveTo>
                  <a:pt x="6319636" y="1109343"/>
                </a:moveTo>
                <a:cubicBezTo>
                  <a:pt x="6327211" y="1109343"/>
                  <a:pt x="6333352" y="1115487"/>
                  <a:pt x="6333352" y="1122717"/>
                </a:cubicBezTo>
                <a:cubicBezTo>
                  <a:pt x="6333352" y="1130292"/>
                  <a:pt x="6327211" y="1136433"/>
                  <a:pt x="6319636" y="1136433"/>
                </a:cubicBezTo>
                <a:cubicBezTo>
                  <a:pt x="6312061" y="1136433"/>
                  <a:pt x="6305920" y="1130292"/>
                  <a:pt x="6305920" y="1122717"/>
                </a:cubicBezTo>
                <a:cubicBezTo>
                  <a:pt x="6305920" y="1115487"/>
                  <a:pt x="6312061" y="1109343"/>
                  <a:pt x="6319636" y="1109343"/>
                </a:cubicBezTo>
                <a:close/>
                <a:moveTo>
                  <a:pt x="3487401" y="1109343"/>
                </a:moveTo>
                <a:cubicBezTo>
                  <a:pt x="3494976" y="1109343"/>
                  <a:pt x="3501117" y="1115487"/>
                  <a:pt x="3501117" y="1122717"/>
                </a:cubicBezTo>
                <a:cubicBezTo>
                  <a:pt x="3501117" y="1130292"/>
                  <a:pt x="3494976" y="1136433"/>
                  <a:pt x="3487401" y="1136433"/>
                </a:cubicBezTo>
                <a:cubicBezTo>
                  <a:pt x="3479826" y="1136433"/>
                  <a:pt x="3473685" y="1130292"/>
                  <a:pt x="3473685" y="1122717"/>
                </a:cubicBezTo>
                <a:cubicBezTo>
                  <a:pt x="3473685" y="1115487"/>
                  <a:pt x="3479826" y="1109343"/>
                  <a:pt x="3487401" y="1109343"/>
                </a:cubicBezTo>
                <a:close/>
                <a:moveTo>
                  <a:pt x="7727977" y="1109232"/>
                </a:moveTo>
                <a:cubicBezTo>
                  <a:pt x="7735552" y="1109232"/>
                  <a:pt x="7741693" y="1115372"/>
                  <a:pt x="7741693" y="1122717"/>
                </a:cubicBezTo>
                <a:cubicBezTo>
                  <a:pt x="7741693" y="1130292"/>
                  <a:pt x="7735552" y="1136433"/>
                  <a:pt x="7727977" y="1136433"/>
                </a:cubicBezTo>
                <a:cubicBezTo>
                  <a:pt x="7720402" y="1136433"/>
                  <a:pt x="7714261" y="1130292"/>
                  <a:pt x="7714261" y="1122717"/>
                </a:cubicBezTo>
                <a:cubicBezTo>
                  <a:pt x="7714261" y="1115372"/>
                  <a:pt x="7720402" y="1109232"/>
                  <a:pt x="7727977" y="1109232"/>
                </a:cubicBezTo>
                <a:close/>
                <a:moveTo>
                  <a:pt x="4044115" y="1109017"/>
                </a:moveTo>
                <a:cubicBezTo>
                  <a:pt x="4051690" y="1109017"/>
                  <a:pt x="4057831" y="1115155"/>
                  <a:pt x="4057831" y="1122387"/>
                </a:cubicBezTo>
                <a:cubicBezTo>
                  <a:pt x="4057831" y="1129962"/>
                  <a:pt x="4051690" y="1136103"/>
                  <a:pt x="4044115" y="1136103"/>
                </a:cubicBezTo>
                <a:cubicBezTo>
                  <a:pt x="4036540" y="1136103"/>
                  <a:pt x="4030399" y="1129962"/>
                  <a:pt x="4030399" y="1122387"/>
                </a:cubicBezTo>
                <a:cubicBezTo>
                  <a:pt x="4030399" y="1115155"/>
                  <a:pt x="4036540" y="1109017"/>
                  <a:pt x="4044115" y="1109017"/>
                </a:cubicBezTo>
                <a:close/>
                <a:moveTo>
                  <a:pt x="652891" y="1108702"/>
                </a:moveTo>
                <a:cubicBezTo>
                  <a:pt x="660467" y="1108702"/>
                  <a:pt x="666606" y="1114843"/>
                  <a:pt x="666606" y="1122387"/>
                </a:cubicBezTo>
                <a:cubicBezTo>
                  <a:pt x="666606" y="1129962"/>
                  <a:pt x="660467" y="1136103"/>
                  <a:pt x="652891" y="1136103"/>
                </a:cubicBezTo>
                <a:cubicBezTo>
                  <a:pt x="645316" y="1136103"/>
                  <a:pt x="639176" y="1129962"/>
                  <a:pt x="639176" y="1122387"/>
                </a:cubicBezTo>
                <a:cubicBezTo>
                  <a:pt x="639176" y="1114843"/>
                  <a:pt x="645316" y="1108702"/>
                  <a:pt x="652891" y="1108702"/>
                </a:cubicBezTo>
                <a:close/>
                <a:moveTo>
                  <a:pt x="6781361" y="1108349"/>
                </a:moveTo>
                <a:cubicBezTo>
                  <a:pt x="6788936" y="1108349"/>
                  <a:pt x="6795077" y="1114489"/>
                  <a:pt x="6795077" y="1121723"/>
                </a:cubicBezTo>
                <a:cubicBezTo>
                  <a:pt x="6795077" y="1129298"/>
                  <a:pt x="6788936" y="1135439"/>
                  <a:pt x="6781361" y="1135439"/>
                </a:cubicBezTo>
                <a:cubicBezTo>
                  <a:pt x="6773786" y="1135439"/>
                  <a:pt x="6767645" y="1129298"/>
                  <a:pt x="6767645" y="1121723"/>
                </a:cubicBezTo>
                <a:cubicBezTo>
                  <a:pt x="6767645" y="1114489"/>
                  <a:pt x="6773786" y="1108349"/>
                  <a:pt x="6781361" y="1108349"/>
                </a:cubicBezTo>
                <a:close/>
                <a:moveTo>
                  <a:pt x="3283514" y="1108349"/>
                </a:moveTo>
                <a:cubicBezTo>
                  <a:pt x="3291089" y="1108349"/>
                  <a:pt x="3297230" y="1114489"/>
                  <a:pt x="3297230" y="1121723"/>
                </a:cubicBezTo>
                <a:cubicBezTo>
                  <a:pt x="3297230" y="1129298"/>
                  <a:pt x="3291089" y="1135439"/>
                  <a:pt x="3283514" y="1135439"/>
                </a:cubicBezTo>
                <a:cubicBezTo>
                  <a:pt x="3275939" y="1135439"/>
                  <a:pt x="3269798" y="1129298"/>
                  <a:pt x="3269798" y="1121723"/>
                </a:cubicBezTo>
                <a:cubicBezTo>
                  <a:pt x="3269798" y="1114489"/>
                  <a:pt x="3275939" y="1108349"/>
                  <a:pt x="3283514" y="1108349"/>
                </a:cubicBezTo>
                <a:close/>
                <a:moveTo>
                  <a:pt x="2659027" y="1108341"/>
                </a:moveTo>
                <a:cubicBezTo>
                  <a:pt x="2666595" y="1108341"/>
                  <a:pt x="2672734" y="1114480"/>
                  <a:pt x="2672734" y="1121723"/>
                </a:cubicBezTo>
                <a:cubicBezTo>
                  <a:pt x="2672734" y="1129298"/>
                  <a:pt x="2666595" y="1135439"/>
                  <a:pt x="2659027" y="1135439"/>
                </a:cubicBezTo>
                <a:cubicBezTo>
                  <a:pt x="2651452" y="1135439"/>
                  <a:pt x="2645308" y="1129298"/>
                  <a:pt x="2645308" y="1121723"/>
                </a:cubicBezTo>
                <a:cubicBezTo>
                  <a:pt x="2645308" y="1114480"/>
                  <a:pt x="2651452" y="1108341"/>
                  <a:pt x="2659027" y="1108341"/>
                </a:cubicBezTo>
                <a:close/>
                <a:moveTo>
                  <a:pt x="2023198" y="1107900"/>
                </a:moveTo>
                <a:cubicBezTo>
                  <a:pt x="2030774" y="1107900"/>
                  <a:pt x="2036918" y="1114039"/>
                  <a:pt x="2036918" y="1121393"/>
                </a:cubicBezTo>
                <a:cubicBezTo>
                  <a:pt x="2036918" y="1128968"/>
                  <a:pt x="2030774" y="1135109"/>
                  <a:pt x="2023198" y="1135109"/>
                </a:cubicBezTo>
                <a:cubicBezTo>
                  <a:pt x="2015622" y="1135109"/>
                  <a:pt x="2009480" y="1128968"/>
                  <a:pt x="2009480" y="1121393"/>
                </a:cubicBezTo>
                <a:cubicBezTo>
                  <a:pt x="2009480" y="1114039"/>
                  <a:pt x="2015622" y="1107900"/>
                  <a:pt x="2023198" y="1107900"/>
                </a:cubicBezTo>
                <a:close/>
                <a:moveTo>
                  <a:pt x="7783583" y="1107893"/>
                </a:moveTo>
                <a:cubicBezTo>
                  <a:pt x="7791158" y="1107893"/>
                  <a:pt x="7797299" y="1114034"/>
                  <a:pt x="7797299" y="1121393"/>
                </a:cubicBezTo>
                <a:cubicBezTo>
                  <a:pt x="7797299" y="1128968"/>
                  <a:pt x="7791158" y="1135109"/>
                  <a:pt x="7783583" y="1135109"/>
                </a:cubicBezTo>
                <a:cubicBezTo>
                  <a:pt x="7776008" y="1135109"/>
                  <a:pt x="7769867" y="1128968"/>
                  <a:pt x="7769867" y="1121393"/>
                </a:cubicBezTo>
                <a:cubicBezTo>
                  <a:pt x="7769867" y="1114034"/>
                  <a:pt x="7776008" y="1107893"/>
                  <a:pt x="7783583" y="1107893"/>
                </a:cubicBezTo>
                <a:close/>
                <a:moveTo>
                  <a:pt x="545975" y="1107703"/>
                </a:moveTo>
                <a:cubicBezTo>
                  <a:pt x="553551" y="1107703"/>
                  <a:pt x="559692" y="1113843"/>
                  <a:pt x="559692" y="1121393"/>
                </a:cubicBezTo>
                <a:cubicBezTo>
                  <a:pt x="559692" y="1128968"/>
                  <a:pt x="553551" y="1135109"/>
                  <a:pt x="545975" y="1135109"/>
                </a:cubicBezTo>
                <a:cubicBezTo>
                  <a:pt x="538400" y="1135109"/>
                  <a:pt x="532259" y="1128968"/>
                  <a:pt x="532259" y="1121393"/>
                </a:cubicBezTo>
                <a:cubicBezTo>
                  <a:pt x="532259" y="1113843"/>
                  <a:pt x="538400" y="1107703"/>
                  <a:pt x="545975" y="1107703"/>
                </a:cubicBezTo>
                <a:close/>
                <a:moveTo>
                  <a:pt x="5851626" y="1107688"/>
                </a:moveTo>
                <a:cubicBezTo>
                  <a:pt x="5859201" y="1107688"/>
                  <a:pt x="5865342" y="1113830"/>
                  <a:pt x="5865342" y="1121060"/>
                </a:cubicBezTo>
                <a:cubicBezTo>
                  <a:pt x="5865342" y="1128635"/>
                  <a:pt x="5859201" y="1134776"/>
                  <a:pt x="5851626" y="1134776"/>
                </a:cubicBezTo>
                <a:cubicBezTo>
                  <a:pt x="5844051" y="1134776"/>
                  <a:pt x="5837910" y="1128635"/>
                  <a:pt x="5837910" y="1121060"/>
                </a:cubicBezTo>
                <a:cubicBezTo>
                  <a:pt x="5837910" y="1113830"/>
                  <a:pt x="5844051" y="1107688"/>
                  <a:pt x="5851626" y="1107688"/>
                </a:cubicBezTo>
                <a:close/>
                <a:moveTo>
                  <a:pt x="3955081" y="1107688"/>
                </a:moveTo>
                <a:cubicBezTo>
                  <a:pt x="3962656" y="1107688"/>
                  <a:pt x="3968797" y="1113830"/>
                  <a:pt x="3968797" y="1121060"/>
                </a:cubicBezTo>
                <a:cubicBezTo>
                  <a:pt x="3968797" y="1128635"/>
                  <a:pt x="3962656" y="1134776"/>
                  <a:pt x="3955081" y="1134776"/>
                </a:cubicBezTo>
                <a:cubicBezTo>
                  <a:pt x="3947506" y="1134776"/>
                  <a:pt x="3941365" y="1128635"/>
                  <a:pt x="3941365" y="1121060"/>
                </a:cubicBezTo>
                <a:cubicBezTo>
                  <a:pt x="3941365" y="1113830"/>
                  <a:pt x="3947506" y="1107688"/>
                  <a:pt x="3955081" y="1107688"/>
                </a:cubicBezTo>
                <a:close/>
                <a:moveTo>
                  <a:pt x="439060" y="1106703"/>
                </a:moveTo>
                <a:cubicBezTo>
                  <a:pt x="446635" y="1106703"/>
                  <a:pt x="452776" y="1112844"/>
                  <a:pt x="452776" y="1120399"/>
                </a:cubicBezTo>
                <a:cubicBezTo>
                  <a:pt x="452776" y="1127974"/>
                  <a:pt x="446635" y="1134115"/>
                  <a:pt x="439060" y="1134115"/>
                </a:cubicBezTo>
                <a:cubicBezTo>
                  <a:pt x="431483" y="1134115"/>
                  <a:pt x="425343" y="1127974"/>
                  <a:pt x="425343" y="1120399"/>
                </a:cubicBezTo>
                <a:cubicBezTo>
                  <a:pt x="425343" y="1112844"/>
                  <a:pt x="431483" y="1106703"/>
                  <a:pt x="439060" y="1106703"/>
                </a:cubicBezTo>
                <a:close/>
                <a:moveTo>
                  <a:pt x="7839518" y="1106555"/>
                </a:moveTo>
                <a:cubicBezTo>
                  <a:pt x="7847093" y="1106555"/>
                  <a:pt x="7853234" y="1112696"/>
                  <a:pt x="7853234" y="1120069"/>
                </a:cubicBezTo>
                <a:cubicBezTo>
                  <a:pt x="7853234" y="1127644"/>
                  <a:pt x="7847093" y="1133785"/>
                  <a:pt x="7839518" y="1133785"/>
                </a:cubicBezTo>
                <a:cubicBezTo>
                  <a:pt x="7831943" y="1133785"/>
                  <a:pt x="7825802" y="1127644"/>
                  <a:pt x="7825802" y="1120069"/>
                </a:cubicBezTo>
                <a:cubicBezTo>
                  <a:pt x="7825802" y="1112696"/>
                  <a:pt x="7831943" y="1106555"/>
                  <a:pt x="7839518" y="1106555"/>
                </a:cubicBezTo>
                <a:close/>
                <a:moveTo>
                  <a:pt x="332472" y="1106032"/>
                </a:moveTo>
                <a:cubicBezTo>
                  <a:pt x="340048" y="1106032"/>
                  <a:pt x="346187" y="1112174"/>
                  <a:pt x="346187" y="1119736"/>
                </a:cubicBezTo>
                <a:cubicBezTo>
                  <a:pt x="346187" y="1127311"/>
                  <a:pt x="340048" y="1133452"/>
                  <a:pt x="332472" y="1133452"/>
                </a:cubicBezTo>
                <a:cubicBezTo>
                  <a:pt x="324898" y="1133452"/>
                  <a:pt x="318756" y="1127311"/>
                  <a:pt x="318756" y="1119736"/>
                </a:cubicBezTo>
                <a:cubicBezTo>
                  <a:pt x="318756" y="1112174"/>
                  <a:pt x="324898" y="1106032"/>
                  <a:pt x="332472" y="1106032"/>
                </a:cubicBezTo>
                <a:close/>
                <a:moveTo>
                  <a:pt x="226220" y="1105368"/>
                </a:moveTo>
                <a:cubicBezTo>
                  <a:pt x="233794" y="1105368"/>
                  <a:pt x="239936" y="1111509"/>
                  <a:pt x="239936" y="1119076"/>
                </a:cubicBezTo>
                <a:cubicBezTo>
                  <a:pt x="239936" y="1126651"/>
                  <a:pt x="233794" y="1132792"/>
                  <a:pt x="226220" y="1132792"/>
                </a:cubicBezTo>
                <a:cubicBezTo>
                  <a:pt x="218645" y="1132792"/>
                  <a:pt x="212504" y="1126651"/>
                  <a:pt x="212504" y="1119076"/>
                </a:cubicBezTo>
                <a:cubicBezTo>
                  <a:pt x="212504" y="1111509"/>
                  <a:pt x="218645" y="1105368"/>
                  <a:pt x="226220" y="1105368"/>
                </a:cubicBezTo>
                <a:close/>
                <a:moveTo>
                  <a:pt x="1911659" y="1105224"/>
                </a:moveTo>
                <a:cubicBezTo>
                  <a:pt x="1919233" y="1105224"/>
                  <a:pt x="1925373" y="1111364"/>
                  <a:pt x="1925373" y="1118745"/>
                </a:cubicBezTo>
                <a:cubicBezTo>
                  <a:pt x="1925373" y="1126320"/>
                  <a:pt x="1919233" y="1132461"/>
                  <a:pt x="1911659" y="1132461"/>
                </a:cubicBezTo>
                <a:cubicBezTo>
                  <a:pt x="1904081" y="1132461"/>
                  <a:pt x="1897943" y="1126320"/>
                  <a:pt x="1897943" y="1118745"/>
                </a:cubicBezTo>
                <a:cubicBezTo>
                  <a:pt x="1897943" y="1111364"/>
                  <a:pt x="1904081" y="1105224"/>
                  <a:pt x="1911659" y="1105224"/>
                </a:cubicBezTo>
                <a:close/>
                <a:moveTo>
                  <a:pt x="7895124" y="1105220"/>
                </a:moveTo>
                <a:cubicBezTo>
                  <a:pt x="7902699" y="1105220"/>
                  <a:pt x="7908840" y="1111360"/>
                  <a:pt x="7908840" y="1118745"/>
                </a:cubicBezTo>
                <a:cubicBezTo>
                  <a:pt x="7908840" y="1126320"/>
                  <a:pt x="7902699" y="1132461"/>
                  <a:pt x="7895124" y="1132461"/>
                </a:cubicBezTo>
                <a:cubicBezTo>
                  <a:pt x="7887549" y="1132461"/>
                  <a:pt x="7881408" y="1126320"/>
                  <a:pt x="7881408" y="1118745"/>
                </a:cubicBezTo>
                <a:cubicBezTo>
                  <a:pt x="7881408" y="1111360"/>
                  <a:pt x="7887549" y="1105220"/>
                  <a:pt x="7895124" y="1105220"/>
                </a:cubicBezTo>
                <a:close/>
                <a:moveTo>
                  <a:pt x="6841268" y="1104382"/>
                </a:moveTo>
                <a:cubicBezTo>
                  <a:pt x="6848843" y="1104382"/>
                  <a:pt x="6854984" y="1110519"/>
                  <a:pt x="6854984" y="1117752"/>
                </a:cubicBezTo>
                <a:cubicBezTo>
                  <a:pt x="6854984" y="1125327"/>
                  <a:pt x="6848843" y="1131468"/>
                  <a:pt x="6841268" y="1131468"/>
                </a:cubicBezTo>
                <a:cubicBezTo>
                  <a:pt x="6833693" y="1131468"/>
                  <a:pt x="6827552" y="1125327"/>
                  <a:pt x="6827552" y="1117752"/>
                </a:cubicBezTo>
                <a:cubicBezTo>
                  <a:pt x="6827552" y="1110519"/>
                  <a:pt x="6833693" y="1104382"/>
                  <a:pt x="6841268" y="1104382"/>
                </a:cubicBezTo>
                <a:close/>
                <a:moveTo>
                  <a:pt x="119964" y="1104369"/>
                </a:moveTo>
                <a:cubicBezTo>
                  <a:pt x="127539" y="1104369"/>
                  <a:pt x="133680" y="1110510"/>
                  <a:pt x="133680" y="1118082"/>
                </a:cubicBezTo>
                <a:cubicBezTo>
                  <a:pt x="133680" y="1125657"/>
                  <a:pt x="127539" y="1131798"/>
                  <a:pt x="119964" y="1131798"/>
                </a:cubicBezTo>
                <a:cubicBezTo>
                  <a:pt x="112389" y="1131798"/>
                  <a:pt x="106248" y="1125657"/>
                  <a:pt x="106248" y="1118082"/>
                </a:cubicBezTo>
                <a:cubicBezTo>
                  <a:pt x="106248" y="1110510"/>
                  <a:pt x="112389" y="1104369"/>
                  <a:pt x="119964" y="1104369"/>
                </a:cubicBezTo>
                <a:close/>
                <a:moveTo>
                  <a:pt x="7950729" y="1103884"/>
                </a:moveTo>
                <a:cubicBezTo>
                  <a:pt x="7958304" y="1103884"/>
                  <a:pt x="7964445" y="1110022"/>
                  <a:pt x="7964445" y="1117421"/>
                </a:cubicBezTo>
                <a:cubicBezTo>
                  <a:pt x="7964445" y="1124996"/>
                  <a:pt x="7958304" y="1131137"/>
                  <a:pt x="7950729" y="1131137"/>
                </a:cubicBezTo>
                <a:cubicBezTo>
                  <a:pt x="7943154" y="1131137"/>
                  <a:pt x="7937013" y="1124996"/>
                  <a:pt x="7937013" y="1117421"/>
                </a:cubicBezTo>
                <a:cubicBezTo>
                  <a:pt x="7937013" y="1110022"/>
                  <a:pt x="7943154" y="1103884"/>
                  <a:pt x="7950729" y="1103884"/>
                </a:cubicBezTo>
                <a:close/>
                <a:moveTo>
                  <a:pt x="13716" y="1103705"/>
                </a:moveTo>
                <a:cubicBezTo>
                  <a:pt x="21291" y="1103705"/>
                  <a:pt x="27432" y="1109846"/>
                  <a:pt x="27432" y="1117421"/>
                </a:cubicBezTo>
                <a:cubicBezTo>
                  <a:pt x="27432" y="1124996"/>
                  <a:pt x="21291" y="1131137"/>
                  <a:pt x="13716" y="1131137"/>
                </a:cubicBezTo>
                <a:cubicBezTo>
                  <a:pt x="6141" y="1131137"/>
                  <a:pt x="0" y="1124996"/>
                  <a:pt x="0" y="1117421"/>
                </a:cubicBezTo>
                <a:cubicBezTo>
                  <a:pt x="0" y="1109846"/>
                  <a:pt x="6141" y="1103705"/>
                  <a:pt x="13716" y="1103705"/>
                </a:cubicBezTo>
                <a:close/>
                <a:moveTo>
                  <a:pt x="2543509" y="1103692"/>
                </a:moveTo>
                <a:cubicBezTo>
                  <a:pt x="2551082" y="1103692"/>
                  <a:pt x="2557223" y="1109830"/>
                  <a:pt x="2557223" y="1117309"/>
                </a:cubicBezTo>
                <a:cubicBezTo>
                  <a:pt x="2557223" y="1124666"/>
                  <a:pt x="2551082" y="1130807"/>
                  <a:pt x="2543509" y="1130807"/>
                </a:cubicBezTo>
                <a:cubicBezTo>
                  <a:pt x="2535935" y="1130807"/>
                  <a:pt x="2529792" y="1124666"/>
                  <a:pt x="2529792" y="1117309"/>
                </a:cubicBezTo>
                <a:cubicBezTo>
                  <a:pt x="2529792" y="1109830"/>
                  <a:pt x="2535935" y="1103692"/>
                  <a:pt x="2543509" y="1103692"/>
                </a:cubicBezTo>
                <a:close/>
                <a:moveTo>
                  <a:pt x="1801105" y="1102883"/>
                </a:moveTo>
                <a:cubicBezTo>
                  <a:pt x="1808683" y="1102883"/>
                  <a:pt x="1814824" y="1109023"/>
                  <a:pt x="1814824" y="1116596"/>
                </a:cubicBezTo>
                <a:cubicBezTo>
                  <a:pt x="1814824" y="1124003"/>
                  <a:pt x="1808683" y="1130144"/>
                  <a:pt x="1801105" y="1130144"/>
                </a:cubicBezTo>
                <a:cubicBezTo>
                  <a:pt x="1793530" y="1130144"/>
                  <a:pt x="1787390" y="1124003"/>
                  <a:pt x="1787390" y="1116596"/>
                </a:cubicBezTo>
                <a:cubicBezTo>
                  <a:pt x="1787390" y="1109023"/>
                  <a:pt x="1793530" y="1102883"/>
                  <a:pt x="1801105" y="1102883"/>
                </a:cubicBezTo>
                <a:close/>
                <a:moveTo>
                  <a:pt x="8006005" y="1102879"/>
                </a:moveTo>
                <a:cubicBezTo>
                  <a:pt x="8013580" y="1102879"/>
                  <a:pt x="8019721" y="1109018"/>
                  <a:pt x="8019721" y="1116592"/>
                </a:cubicBezTo>
                <a:cubicBezTo>
                  <a:pt x="8019721" y="1124003"/>
                  <a:pt x="8013580" y="1130144"/>
                  <a:pt x="8006005" y="1130144"/>
                </a:cubicBezTo>
                <a:cubicBezTo>
                  <a:pt x="7998430" y="1130144"/>
                  <a:pt x="7992289" y="1124003"/>
                  <a:pt x="7992289" y="1116592"/>
                </a:cubicBezTo>
                <a:cubicBezTo>
                  <a:pt x="7992289" y="1109018"/>
                  <a:pt x="7998430" y="1102879"/>
                  <a:pt x="8006005" y="1102879"/>
                </a:cubicBezTo>
                <a:close/>
                <a:moveTo>
                  <a:pt x="6383185" y="1102728"/>
                </a:moveTo>
                <a:cubicBezTo>
                  <a:pt x="6390760" y="1102728"/>
                  <a:pt x="6396901" y="1108868"/>
                  <a:pt x="6396901" y="1116441"/>
                </a:cubicBezTo>
                <a:cubicBezTo>
                  <a:pt x="6396901" y="1123673"/>
                  <a:pt x="6390760" y="1129814"/>
                  <a:pt x="6383185" y="1129814"/>
                </a:cubicBezTo>
                <a:cubicBezTo>
                  <a:pt x="6375610" y="1129814"/>
                  <a:pt x="6369469" y="1123673"/>
                  <a:pt x="6369469" y="1116441"/>
                </a:cubicBezTo>
                <a:cubicBezTo>
                  <a:pt x="6369469" y="1108868"/>
                  <a:pt x="6375610" y="1102728"/>
                  <a:pt x="6383185" y="1102728"/>
                </a:cubicBezTo>
                <a:close/>
                <a:moveTo>
                  <a:pt x="8061276" y="1101872"/>
                </a:moveTo>
                <a:cubicBezTo>
                  <a:pt x="8068851" y="1101872"/>
                  <a:pt x="8074992" y="1108012"/>
                  <a:pt x="8074992" y="1115587"/>
                </a:cubicBezTo>
                <a:cubicBezTo>
                  <a:pt x="8074992" y="1123009"/>
                  <a:pt x="8068851" y="1129150"/>
                  <a:pt x="8061276" y="1129150"/>
                </a:cubicBezTo>
                <a:cubicBezTo>
                  <a:pt x="8053701" y="1129150"/>
                  <a:pt x="8047560" y="1123009"/>
                  <a:pt x="8047560" y="1115587"/>
                </a:cubicBezTo>
                <a:cubicBezTo>
                  <a:pt x="8047560" y="1108012"/>
                  <a:pt x="8053701" y="1101872"/>
                  <a:pt x="8061276" y="1101872"/>
                </a:cubicBezTo>
                <a:close/>
                <a:moveTo>
                  <a:pt x="6091255" y="1101736"/>
                </a:moveTo>
                <a:cubicBezTo>
                  <a:pt x="6098830" y="1101736"/>
                  <a:pt x="6104971" y="1107872"/>
                  <a:pt x="6104971" y="1115446"/>
                </a:cubicBezTo>
                <a:cubicBezTo>
                  <a:pt x="6104971" y="1122679"/>
                  <a:pt x="6098830" y="1128820"/>
                  <a:pt x="6091255" y="1128820"/>
                </a:cubicBezTo>
                <a:cubicBezTo>
                  <a:pt x="6083680" y="1128820"/>
                  <a:pt x="6077539" y="1122679"/>
                  <a:pt x="6077539" y="1115446"/>
                </a:cubicBezTo>
                <a:cubicBezTo>
                  <a:pt x="6077539" y="1107872"/>
                  <a:pt x="6083680" y="1101736"/>
                  <a:pt x="6091255" y="1101736"/>
                </a:cubicBezTo>
                <a:close/>
                <a:moveTo>
                  <a:pt x="5233343" y="1101404"/>
                </a:moveTo>
                <a:cubicBezTo>
                  <a:pt x="5240918" y="1101404"/>
                  <a:pt x="5247059" y="1107545"/>
                  <a:pt x="5247059" y="1115118"/>
                </a:cubicBezTo>
                <a:cubicBezTo>
                  <a:pt x="5247059" y="1122349"/>
                  <a:pt x="5240918" y="1128490"/>
                  <a:pt x="5233343" y="1128490"/>
                </a:cubicBezTo>
                <a:cubicBezTo>
                  <a:pt x="5225768" y="1128490"/>
                  <a:pt x="5219627" y="1122349"/>
                  <a:pt x="5219627" y="1115118"/>
                </a:cubicBezTo>
                <a:cubicBezTo>
                  <a:pt x="5219627" y="1107545"/>
                  <a:pt x="5225768" y="1101404"/>
                  <a:pt x="5233343" y="1101404"/>
                </a:cubicBezTo>
                <a:close/>
                <a:moveTo>
                  <a:pt x="6900846" y="1101069"/>
                </a:moveTo>
                <a:cubicBezTo>
                  <a:pt x="6908421" y="1101069"/>
                  <a:pt x="6914562" y="1107207"/>
                  <a:pt x="6914562" y="1114780"/>
                </a:cubicBezTo>
                <a:cubicBezTo>
                  <a:pt x="6914562" y="1122015"/>
                  <a:pt x="6908421" y="1128156"/>
                  <a:pt x="6900846" y="1128156"/>
                </a:cubicBezTo>
                <a:cubicBezTo>
                  <a:pt x="6893271" y="1128156"/>
                  <a:pt x="6887130" y="1122015"/>
                  <a:pt x="6887130" y="1114780"/>
                </a:cubicBezTo>
                <a:cubicBezTo>
                  <a:pt x="6887130" y="1107207"/>
                  <a:pt x="6893271" y="1101069"/>
                  <a:pt x="6900846" y="1101069"/>
                </a:cubicBezTo>
                <a:close/>
                <a:moveTo>
                  <a:pt x="1690557" y="1100541"/>
                </a:moveTo>
                <a:cubicBezTo>
                  <a:pt x="1698129" y="1100541"/>
                  <a:pt x="1704274" y="1106682"/>
                  <a:pt x="1704274" y="1114256"/>
                </a:cubicBezTo>
                <a:cubicBezTo>
                  <a:pt x="1704274" y="1121685"/>
                  <a:pt x="1698129" y="1127826"/>
                  <a:pt x="1690557" y="1127826"/>
                </a:cubicBezTo>
                <a:cubicBezTo>
                  <a:pt x="1682983" y="1127826"/>
                  <a:pt x="1676839" y="1121685"/>
                  <a:pt x="1676839" y="1114256"/>
                </a:cubicBezTo>
                <a:cubicBezTo>
                  <a:pt x="1676839" y="1106682"/>
                  <a:pt x="1682983" y="1100541"/>
                  <a:pt x="1690557" y="1100541"/>
                </a:cubicBezTo>
                <a:close/>
                <a:moveTo>
                  <a:pt x="8116222" y="1100539"/>
                </a:moveTo>
                <a:cubicBezTo>
                  <a:pt x="8123797" y="1100539"/>
                  <a:pt x="8129938" y="1106677"/>
                  <a:pt x="8129938" y="1114252"/>
                </a:cubicBezTo>
                <a:cubicBezTo>
                  <a:pt x="8129938" y="1121685"/>
                  <a:pt x="8123797" y="1127826"/>
                  <a:pt x="8116222" y="1127826"/>
                </a:cubicBezTo>
                <a:cubicBezTo>
                  <a:pt x="8108647" y="1127826"/>
                  <a:pt x="8102506" y="1121685"/>
                  <a:pt x="8102506" y="1114252"/>
                </a:cubicBezTo>
                <a:cubicBezTo>
                  <a:pt x="8102506" y="1106677"/>
                  <a:pt x="8108647" y="1100539"/>
                  <a:pt x="8116222" y="1100539"/>
                </a:cubicBezTo>
                <a:close/>
                <a:moveTo>
                  <a:pt x="8171167" y="1099536"/>
                </a:moveTo>
                <a:cubicBezTo>
                  <a:pt x="8178742" y="1099536"/>
                  <a:pt x="8184883" y="1105677"/>
                  <a:pt x="8184883" y="1113252"/>
                </a:cubicBezTo>
                <a:cubicBezTo>
                  <a:pt x="8184883" y="1120695"/>
                  <a:pt x="8178742" y="1126836"/>
                  <a:pt x="8171167" y="1126836"/>
                </a:cubicBezTo>
                <a:cubicBezTo>
                  <a:pt x="8163592" y="1126836"/>
                  <a:pt x="8157451" y="1120695"/>
                  <a:pt x="8157451" y="1113252"/>
                </a:cubicBezTo>
                <a:cubicBezTo>
                  <a:pt x="8157451" y="1105677"/>
                  <a:pt x="8163592" y="1099536"/>
                  <a:pt x="8171167" y="1099536"/>
                </a:cubicBezTo>
                <a:close/>
                <a:moveTo>
                  <a:pt x="2428657" y="1099370"/>
                </a:moveTo>
                <a:cubicBezTo>
                  <a:pt x="2436226" y="1099370"/>
                  <a:pt x="2442374" y="1105511"/>
                  <a:pt x="2442374" y="1113084"/>
                </a:cubicBezTo>
                <a:cubicBezTo>
                  <a:pt x="2442374" y="1120361"/>
                  <a:pt x="2436226" y="1126502"/>
                  <a:pt x="2428657" y="1126502"/>
                </a:cubicBezTo>
                <a:cubicBezTo>
                  <a:pt x="2421084" y="1126502"/>
                  <a:pt x="2414939" y="1120361"/>
                  <a:pt x="2414939" y="1113084"/>
                </a:cubicBezTo>
                <a:cubicBezTo>
                  <a:pt x="2414939" y="1105511"/>
                  <a:pt x="2421084" y="1099370"/>
                  <a:pt x="2428657" y="1099370"/>
                </a:cubicBezTo>
                <a:close/>
                <a:moveTo>
                  <a:pt x="1580674" y="1098536"/>
                </a:moveTo>
                <a:cubicBezTo>
                  <a:pt x="1588246" y="1098536"/>
                  <a:pt x="1594388" y="1104677"/>
                  <a:pt x="1594388" y="1112251"/>
                </a:cubicBezTo>
                <a:cubicBezTo>
                  <a:pt x="1594388" y="1119701"/>
                  <a:pt x="1588246" y="1125842"/>
                  <a:pt x="1580674" y="1125842"/>
                </a:cubicBezTo>
                <a:cubicBezTo>
                  <a:pt x="1573098" y="1125842"/>
                  <a:pt x="1566960" y="1119701"/>
                  <a:pt x="1566960" y="1112251"/>
                </a:cubicBezTo>
                <a:cubicBezTo>
                  <a:pt x="1566960" y="1104677"/>
                  <a:pt x="1573098" y="1098536"/>
                  <a:pt x="1580674" y="1098536"/>
                </a:cubicBezTo>
                <a:close/>
                <a:moveTo>
                  <a:pt x="8226109" y="1098533"/>
                </a:moveTo>
                <a:cubicBezTo>
                  <a:pt x="8233684" y="1098533"/>
                  <a:pt x="8239825" y="1104674"/>
                  <a:pt x="8239825" y="1112248"/>
                </a:cubicBezTo>
                <a:cubicBezTo>
                  <a:pt x="8239825" y="1119701"/>
                  <a:pt x="8233684" y="1125842"/>
                  <a:pt x="8226109" y="1125842"/>
                </a:cubicBezTo>
                <a:cubicBezTo>
                  <a:pt x="8218534" y="1125842"/>
                  <a:pt x="8212393" y="1119701"/>
                  <a:pt x="8212393" y="1112248"/>
                </a:cubicBezTo>
                <a:cubicBezTo>
                  <a:pt x="8212393" y="1104674"/>
                  <a:pt x="8218534" y="1098533"/>
                  <a:pt x="8226109" y="1098533"/>
                </a:cubicBezTo>
                <a:close/>
                <a:moveTo>
                  <a:pt x="5398505" y="1098424"/>
                </a:moveTo>
                <a:cubicBezTo>
                  <a:pt x="5406080" y="1098424"/>
                  <a:pt x="5412221" y="1104567"/>
                  <a:pt x="5412221" y="1112138"/>
                </a:cubicBezTo>
                <a:cubicBezTo>
                  <a:pt x="5412221" y="1119371"/>
                  <a:pt x="5406080" y="1125512"/>
                  <a:pt x="5398505" y="1125512"/>
                </a:cubicBezTo>
                <a:cubicBezTo>
                  <a:pt x="5390930" y="1125512"/>
                  <a:pt x="5384789" y="1119371"/>
                  <a:pt x="5384789" y="1112138"/>
                </a:cubicBezTo>
                <a:cubicBezTo>
                  <a:pt x="5384789" y="1104567"/>
                  <a:pt x="5390930" y="1098424"/>
                  <a:pt x="5398505" y="1098424"/>
                </a:cubicBezTo>
                <a:close/>
                <a:moveTo>
                  <a:pt x="6960093" y="1097759"/>
                </a:moveTo>
                <a:cubicBezTo>
                  <a:pt x="6967668" y="1097759"/>
                  <a:pt x="6973809" y="1103902"/>
                  <a:pt x="6973809" y="1111472"/>
                </a:cubicBezTo>
                <a:cubicBezTo>
                  <a:pt x="6973809" y="1118707"/>
                  <a:pt x="6967668" y="1124848"/>
                  <a:pt x="6960093" y="1124848"/>
                </a:cubicBezTo>
                <a:cubicBezTo>
                  <a:pt x="6952518" y="1124848"/>
                  <a:pt x="6946377" y="1118707"/>
                  <a:pt x="6946377" y="1111472"/>
                </a:cubicBezTo>
                <a:cubicBezTo>
                  <a:pt x="6946377" y="1103902"/>
                  <a:pt x="6952518" y="1097759"/>
                  <a:pt x="6960093" y="1097759"/>
                </a:cubicBezTo>
                <a:close/>
                <a:moveTo>
                  <a:pt x="2847023" y="1097759"/>
                </a:moveTo>
                <a:cubicBezTo>
                  <a:pt x="2854602" y="1097759"/>
                  <a:pt x="2860736" y="1103902"/>
                  <a:pt x="2860736" y="1111472"/>
                </a:cubicBezTo>
                <a:cubicBezTo>
                  <a:pt x="2860736" y="1118707"/>
                  <a:pt x="2854602" y="1124848"/>
                  <a:pt x="2847023" y="1124848"/>
                </a:cubicBezTo>
                <a:cubicBezTo>
                  <a:pt x="2839448" y="1124848"/>
                  <a:pt x="2833310" y="1118707"/>
                  <a:pt x="2833310" y="1111472"/>
                </a:cubicBezTo>
                <a:cubicBezTo>
                  <a:pt x="2833310" y="1103902"/>
                  <a:pt x="2839448" y="1097759"/>
                  <a:pt x="2847023" y="1097759"/>
                </a:cubicBezTo>
                <a:close/>
                <a:moveTo>
                  <a:pt x="8281050" y="1097528"/>
                </a:moveTo>
                <a:cubicBezTo>
                  <a:pt x="8288625" y="1097528"/>
                  <a:pt x="8294766" y="1103671"/>
                  <a:pt x="8294766" y="1111244"/>
                </a:cubicBezTo>
                <a:cubicBezTo>
                  <a:pt x="8294766" y="1118707"/>
                  <a:pt x="8288625" y="1124848"/>
                  <a:pt x="8281050" y="1124848"/>
                </a:cubicBezTo>
                <a:cubicBezTo>
                  <a:pt x="8273475" y="1124848"/>
                  <a:pt x="8267334" y="1118707"/>
                  <a:pt x="8267334" y="1111244"/>
                </a:cubicBezTo>
                <a:cubicBezTo>
                  <a:pt x="8267334" y="1103671"/>
                  <a:pt x="8273475" y="1097528"/>
                  <a:pt x="8281050" y="1097528"/>
                </a:cubicBezTo>
                <a:close/>
                <a:moveTo>
                  <a:pt x="1471117" y="1096858"/>
                </a:moveTo>
                <a:cubicBezTo>
                  <a:pt x="1478692" y="1096858"/>
                  <a:pt x="1484828" y="1103000"/>
                  <a:pt x="1484828" y="1110573"/>
                </a:cubicBezTo>
                <a:cubicBezTo>
                  <a:pt x="1484828" y="1118043"/>
                  <a:pt x="1478692" y="1124184"/>
                  <a:pt x="1471117" y="1124184"/>
                </a:cubicBezTo>
                <a:cubicBezTo>
                  <a:pt x="1463544" y="1124184"/>
                  <a:pt x="1457399" y="1118043"/>
                  <a:pt x="1457399" y="1110573"/>
                </a:cubicBezTo>
                <a:cubicBezTo>
                  <a:pt x="1457399" y="1103000"/>
                  <a:pt x="1463544" y="1096858"/>
                  <a:pt x="1471117" y="1096858"/>
                </a:cubicBezTo>
                <a:close/>
                <a:moveTo>
                  <a:pt x="8335665" y="1096856"/>
                </a:moveTo>
                <a:cubicBezTo>
                  <a:pt x="8343240" y="1096856"/>
                  <a:pt x="8349381" y="1102997"/>
                  <a:pt x="8349381" y="1110571"/>
                </a:cubicBezTo>
                <a:cubicBezTo>
                  <a:pt x="8349381" y="1118043"/>
                  <a:pt x="8343240" y="1124184"/>
                  <a:pt x="8335665" y="1124184"/>
                </a:cubicBezTo>
                <a:cubicBezTo>
                  <a:pt x="8328090" y="1124184"/>
                  <a:pt x="8321949" y="1118043"/>
                  <a:pt x="8321949" y="1110571"/>
                </a:cubicBezTo>
                <a:cubicBezTo>
                  <a:pt x="8321949" y="1102997"/>
                  <a:pt x="8328090" y="1096856"/>
                  <a:pt x="8335665" y="1096856"/>
                </a:cubicBezTo>
                <a:close/>
                <a:moveTo>
                  <a:pt x="5743063" y="1096767"/>
                </a:moveTo>
                <a:cubicBezTo>
                  <a:pt x="5750638" y="1096767"/>
                  <a:pt x="5756779" y="1102912"/>
                  <a:pt x="5756779" y="1110480"/>
                </a:cubicBezTo>
                <a:cubicBezTo>
                  <a:pt x="5756779" y="1117713"/>
                  <a:pt x="5750638" y="1123854"/>
                  <a:pt x="5743063" y="1123854"/>
                </a:cubicBezTo>
                <a:cubicBezTo>
                  <a:pt x="5735488" y="1123854"/>
                  <a:pt x="5729347" y="1117713"/>
                  <a:pt x="5729347" y="1110480"/>
                </a:cubicBezTo>
                <a:cubicBezTo>
                  <a:pt x="5729347" y="1102912"/>
                  <a:pt x="5735488" y="1096767"/>
                  <a:pt x="5743063" y="1096767"/>
                </a:cubicBezTo>
                <a:close/>
                <a:moveTo>
                  <a:pt x="6446071" y="1096437"/>
                </a:moveTo>
                <a:cubicBezTo>
                  <a:pt x="6453646" y="1096437"/>
                  <a:pt x="6459787" y="1102577"/>
                  <a:pt x="6459787" y="1110150"/>
                </a:cubicBezTo>
                <a:cubicBezTo>
                  <a:pt x="6459787" y="1117383"/>
                  <a:pt x="6453646" y="1123524"/>
                  <a:pt x="6446071" y="1123524"/>
                </a:cubicBezTo>
                <a:cubicBezTo>
                  <a:pt x="6438496" y="1123524"/>
                  <a:pt x="6432355" y="1117383"/>
                  <a:pt x="6432355" y="1110150"/>
                </a:cubicBezTo>
                <a:cubicBezTo>
                  <a:pt x="6432355" y="1102577"/>
                  <a:pt x="6438496" y="1096437"/>
                  <a:pt x="6446071" y="1096437"/>
                </a:cubicBezTo>
                <a:close/>
                <a:moveTo>
                  <a:pt x="3360633" y="1096437"/>
                </a:moveTo>
                <a:cubicBezTo>
                  <a:pt x="3368208" y="1096437"/>
                  <a:pt x="3374349" y="1102577"/>
                  <a:pt x="3374349" y="1110150"/>
                </a:cubicBezTo>
                <a:cubicBezTo>
                  <a:pt x="3374349" y="1117383"/>
                  <a:pt x="3368208" y="1123524"/>
                  <a:pt x="3360633" y="1123524"/>
                </a:cubicBezTo>
                <a:cubicBezTo>
                  <a:pt x="3353058" y="1123524"/>
                  <a:pt x="3346917" y="1117383"/>
                  <a:pt x="3346917" y="1110150"/>
                </a:cubicBezTo>
                <a:cubicBezTo>
                  <a:pt x="3346917" y="1102577"/>
                  <a:pt x="3353058" y="1096437"/>
                  <a:pt x="3360633" y="1096437"/>
                </a:cubicBezTo>
                <a:close/>
                <a:moveTo>
                  <a:pt x="8390277" y="1095856"/>
                </a:moveTo>
                <a:cubicBezTo>
                  <a:pt x="8397852" y="1095856"/>
                  <a:pt x="8403993" y="1101999"/>
                  <a:pt x="8403993" y="1109573"/>
                </a:cubicBezTo>
                <a:cubicBezTo>
                  <a:pt x="8403993" y="1117148"/>
                  <a:pt x="8397852" y="1123194"/>
                  <a:pt x="8390277" y="1123194"/>
                </a:cubicBezTo>
                <a:cubicBezTo>
                  <a:pt x="8382702" y="1123194"/>
                  <a:pt x="8376561" y="1117148"/>
                  <a:pt x="8376561" y="1109573"/>
                </a:cubicBezTo>
                <a:cubicBezTo>
                  <a:pt x="8376561" y="1101999"/>
                  <a:pt x="8382702" y="1095856"/>
                  <a:pt x="8390277" y="1095856"/>
                </a:cubicBezTo>
                <a:close/>
                <a:moveTo>
                  <a:pt x="2314803" y="1095375"/>
                </a:moveTo>
                <a:cubicBezTo>
                  <a:pt x="2322372" y="1095375"/>
                  <a:pt x="2328512" y="1101519"/>
                  <a:pt x="2328512" y="1109093"/>
                </a:cubicBezTo>
                <a:cubicBezTo>
                  <a:pt x="2328512" y="1116666"/>
                  <a:pt x="2322372" y="1122530"/>
                  <a:pt x="2314803" y="1122530"/>
                </a:cubicBezTo>
                <a:cubicBezTo>
                  <a:pt x="2307218" y="1122530"/>
                  <a:pt x="2301081" y="1116666"/>
                  <a:pt x="2301081" y="1109093"/>
                </a:cubicBezTo>
                <a:cubicBezTo>
                  <a:pt x="2301081" y="1101519"/>
                  <a:pt x="2307218" y="1095375"/>
                  <a:pt x="2314803" y="1095375"/>
                </a:cubicBezTo>
                <a:close/>
                <a:moveTo>
                  <a:pt x="1361885" y="1095189"/>
                </a:moveTo>
                <a:cubicBezTo>
                  <a:pt x="1369464" y="1095189"/>
                  <a:pt x="1375605" y="1101332"/>
                  <a:pt x="1375605" y="1108905"/>
                </a:cubicBezTo>
                <a:cubicBezTo>
                  <a:pt x="1375605" y="1116480"/>
                  <a:pt x="1369464" y="1122530"/>
                  <a:pt x="1361885" y="1122530"/>
                </a:cubicBezTo>
                <a:cubicBezTo>
                  <a:pt x="1354315" y="1122530"/>
                  <a:pt x="1348171" y="1116480"/>
                  <a:pt x="1348171" y="1108905"/>
                </a:cubicBezTo>
                <a:cubicBezTo>
                  <a:pt x="1348171" y="1101332"/>
                  <a:pt x="1354315" y="1095189"/>
                  <a:pt x="1361885" y="1095189"/>
                </a:cubicBezTo>
                <a:close/>
                <a:moveTo>
                  <a:pt x="8444889" y="1095187"/>
                </a:moveTo>
                <a:cubicBezTo>
                  <a:pt x="8452464" y="1095187"/>
                  <a:pt x="8458605" y="1101328"/>
                  <a:pt x="8458605" y="1108903"/>
                </a:cubicBezTo>
                <a:cubicBezTo>
                  <a:pt x="8458605" y="1116477"/>
                  <a:pt x="8452464" y="1122530"/>
                  <a:pt x="8444889" y="1122530"/>
                </a:cubicBezTo>
                <a:cubicBezTo>
                  <a:pt x="8437314" y="1122530"/>
                  <a:pt x="8431173" y="1116477"/>
                  <a:pt x="8431173" y="1108903"/>
                </a:cubicBezTo>
                <a:cubicBezTo>
                  <a:pt x="8431173" y="1101328"/>
                  <a:pt x="8437314" y="1095187"/>
                  <a:pt x="8444889" y="1095187"/>
                </a:cubicBezTo>
                <a:close/>
                <a:moveTo>
                  <a:pt x="5920801" y="1094782"/>
                </a:moveTo>
                <a:cubicBezTo>
                  <a:pt x="5928376" y="1094782"/>
                  <a:pt x="5934517" y="1100924"/>
                  <a:pt x="5934517" y="1108499"/>
                </a:cubicBezTo>
                <a:cubicBezTo>
                  <a:pt x="5934517" y="1116071"/>
                  <a:pt x="5928376" y="1121870"/>
                  <a:pt x="5920801" y="1121870"/>
                </a:cubicBezTo>
                <a:cubicBezTo>
                  <a:pt x="5913226" y="1121870"/>
                  <a:pt x="5907085" y="1116071"/>
                  <a:pt x="5907085" y="1108499"/>
                </a:cubicBezTo>
                <a:cubicBezTo>
                  <a:pt x="5907085" y="1100924"/>
                  <a:pt x="5913226" y="1094782"/>
                  <a:pt x="5920801" y="1094782"/>
                </a:cubicBezTo>
                <a:close/>
                <a:moveTo>
                  <a:pt x="7019006" y="1094447"/>
                </a:moveTo>
                <a:cubicBezTo>
                  <a:pt x="7026581" y="1094447"/>
                  <a:pt x="7032722" y="1100594"/>
                  <a:pt x="7032722" y="1108165"/>
                </a:cubicBezTo>
                <a:cubicBezTo>
                  <a:pt x="7032722" y="1115740"/>
                  <a:pt x="7026581" y="1121540"/>
                  <a:pt x="7019006" y="1121540"/>
                </a:cubicBezTo>
                <a:cubicBezTo>
                  <a:pt x="7011431" y="1121540"/>
                  <a:pt x="7005290" y="1115740"/>
                  <a:pt x="7005290" y="1108165"/>
                </a:cubicBezTo>
                <a:cubicBezTo>
                  <a:pt x="7005290" y="1100594"/>
                  <a:pt x="7011431" y="1094447"/>
                  <a:pt x="7019006" y="1094447"/>
                </a:cubicBezTo>
                <a:close/>
                <a:moveTo>
                  <a:pt x="8499504" y="1094190"/>
                </a:moveTo>
                <a:cubicBezTo>
                  <a:pt x="8507079" y="1094190"/>
                  <a:pt x="8513220" y="1100333"/>
                  <a:pt x="8513220" y="1107906"/>
                </a:cubicBezTo>
                <a:cubicBezTo>
                  <a:pt x="8513220" y="1115482"/>
                  <a:pt x="8507079" y="1121540"/>
                  <a:pt x="8499504" y="1121540"/>
                </a:cubicBezTo>
                <a:cubicBezTo>
                  <a:pt x="8491929" y="1121540"/>
                  <a:pt x="8485788" y="1115482"/>
                  <a:pt x="8485788" y="1107906"/>
                </a:cubicBezTo>
                <a:cubicBezTo>
                  <a:pt x="8485788" y="1100333"/>
                  <a:pt x="8491929" y="1094190"/>
                  <a:pt x="8499504" y="1094190"/>
                </a:cubicBezTo>
                <a:close/>
                <a:moveTo>
                  <a:pt x="1253000" y="1093523"/>
                </a:moveTo>
                <a:cubicBezTo>
                  <a:pt x="1260570" y="1093523"/>
                  <a:pt x="1266709" y="1099665"/>
                  <a:pt x="1266709" y="1107239"/>
                </a:cubicBezTo>
                <a:cubicBezTo>
                  <a:pt x="1266709" y="1114814"/>
                  <a:pt x="1260570" y="1120876"/>
                  <a:pt x="1253000" y="1120876"/>
                </a:cubicBezTo>
                <a:cubicBezTo>
                  <a:pt x="1245420" y="1120876"/>
                  <a:pt x="1239275" y="1114814"/>
                  <a:pt x="1239275" y="1107239"/>
                </a:cubicBezTo>
                <a:cubicBezTo>
                  <a:pt x="1239275" y="1099665"/>
                  <a:pt x="1245420" y="1093523"/>
                  <a:pt x="1253000" y="1093523"/>
                </a:cubicBezTo>
                <a:close/>
                <a:moveTo>
                  <a:pt x="8553782" y="1093520"/>
                </a:moveTo>
                <a:cubicBezTo>
                  <a:pt x="8561357" y="1093520"/>
                  <a:pt x="8567498" y="1099662"/>
                  <a:pt x="8567498" y="1107236"/>
                </a:cubicBezTo>
                <a:cubicBezTo>
                  <a:pt x="8567498" y="1114811"/>
                  <a:pt x="8561357" y="1120876"/>
                  <a:pt x="8553782" y="1120876"/>
                </a:cubicBezTo>
                <a:cubicBezTo>
                  <a:pt x="8546207" y="1120876"/>
                  <a:pt x="8540066" y="1114811"/>
                  <a:pt x="8540066" y="1107236"/>
                </a:cubicBezTo>
                <a:cubicBezTo>
                  <a:pt x="8540066" y="1099662"/>
                  <a:pt x="8546207" y="1093520"/>
                  <a:pt x="8553782" y="1093520"/>
                </a:cubicBezTo>
                <a:close/>
                <a:moveTo>
                  <a:pt x="8608067" y="1092853"/>
                </a:moveTo>
                <a:cubicBezTo>
                  <a:pt x="8615642" y="1092853"/>
                  <a:pt x="8621783" y="1098995"/>
                  <a:pt x="8621783" y="1106570"/>
                </a:cubicBezTo>
                <a:cubicBezTo>
                  <a:pt x="8621783" y="1114144"/>
                  <a:pt x="8615642" y="1120216"/>
                  <a:pt x="8608067" y="1120216"/>
                </a:cubicBezTo>
                <a:cubicBezTo>
                  <a:pt x="8600492" y="1120216"/>
                  <a:pt x="8594351" y="1114144"/>
                  <a:pt x="8594351" y="1106570"/>
                </a:cubicBezTo>
                <a:cubicBezTo>
                  <a:pt x="8594351" y="1098995"/>
                  <a:pt x="8600492" y="1092853"/>
                  <a:pt x="8608067" y="1092853"/>
                </a:cubicBezTo>
                <a:close/>
                <a:moveTo>
                  <a:pt x="6157452" y="1092792"/>
                </a:moveTo>
                <a:cubicBezTo>
                  <a:pt x="6165027" y="1092792"/>
                  <a:pt x="6171168" y="1098937"/>
                  <a:pt x="6171168" y="1106511"/>
                </a:cubicBezTo>
                <a:cubicBezTo>
                  <a:pt x="6171168" y="1114084"/>
                  <a:pt x="6165027" y="1119882"/>
                  <a:pt x="6157452" y="1119882"/>
                </a:cubicBezTo>
                <a:cubicBezTo>
                  <a:pt x="6149877" y="1119882"/>
                  <a:pt x="6143736" y="1114084"/>
                  <a:pt x="6143736" y="1106511"/>
                </a:cubicBezTo>
                <a:cubicBezTo>
                  <a:pt x="6143736" y="1098937"/>
                  <a:pt x="6149877" y="1092792"/>
                  <a:pt x="6157452" y="1092792"/>
                </a:cubicBezTo>
                <a:close/>
                <a:moveTo>
                  <a:pt x="1144759" y="1092186"/>
                </a:moveTo>
                <a:cubicBezTo>
                  <a:pt x="1152333" y="1092186"/>
                  <a:pt x="1158476" y="1098328"/>
                  <a:pt x="1158476" y="1105902"/>
                </a:cubicBezTo>
                <a:cubicBezTo>
                  <a:pt x="1158476" y="1113477"/>
                  <a:pt x="1152333" y="1119552"/>
                  <a:pt x="1144759" y="1119552"/>
                </a:cubicBezTo>
                <a:cubicBezTo>
                  <a:pt x="1137185" y="1119552"/>
                  <a:pt x="1131044" y="1113477"/>
                  <a:pt x="1131044" y="1105902"/>
                </a:cubicBezTo>
                <a:cubicBezTo>
                  <a:pt x="1131044" y="1098328"/>
                  <a:pt x="1137185" y="1092186"/>
                  <a:pt x="1144759" y="1092186"/>
                </a:cubicBezTo>
                <a:close/>
                <a:moveTo>
                  <a:pt x="8662345" y="1092183"/>
                </a:moveTo>
                <a:cubicBezTo>
                  <a:pt x="8669920" y="1092183"/>
                  <a:pt x="8676061" y="1098324"/>
                  <a:pt x="8676061" y="1105899"/>
                </a:cubicBezTo>
                <a:cubicBezTo>
                  <a:pt x="8676061" y="1113474"/>
                  <a:pt x="8669920" y="1119552"/>
                  <a:pt x="8662345" y="1119552"/>
                </a:cubicBezTo>
                <a:cubicBezTo>
                  <a:pt x="8654770" y="1119552"/>
                  <a:pt x="8648629" y="1113474"/>
                  <a:pt x="8648629" y="1105899"/>
                </a:cubicBezTo>
                <a:cubicBezTo>
                  <a:pt x="8648629" y="1098324"/>
                  <a:pt x="8654770" y="1092183"/>
                  <a:pt x="8662345" y="1092183"/>
                </a:cubicBezTo>
                <a:close/>
                <a:moveTo>
                  <a:pt x="2201598" y="1091714"/>
                </a:moveTo>
                <a:cubicBezTo>
                  <a:pt x="2209170" y="1091714"/>
                  <a:pt x="2215319" y="1097855"/>
                  <a:pt x="2215319" y="1105432"/>
                </a:cubicBezTo>
                <a:cubicBezTo>
                  <a:pt x="2215319" y="1113005"/>
                  <a:pt x="2209170" y="1118888"/>
                  <a:pt x="2201598" y="1118888"/>
                </a:cubicBezTo>
                <a:cubicBezTo>
                  <a:pt x="2194027" y="1118888"/>
                  <a:pt x="2187879" y="1113005"/>
                  <a:pt x="2187879" y="1105432"/>
                </a:cubicBezTo>
                <a:cubicBezTo>
                  <a:pt x="2187879" y="1097855"/>
                  <a:pt x="2194027" y="1091714"/>
                  <a:pt x="2201598" y="1091714"/>
                </a:cubicBezTo>
                <a:close/>
                <a:moveTo>
                  <a:pt x="8716296" y="1091513"/>
                </a:moveTo>
                <a:cubicBezTo>
                  <a:pt x="8723871" y="1091513"/>
                  <a:pt x="8730012" y="1097653"/>
                  <a:pt x="8730012" y="1105229"/>
                </a:cubicBezTo>
                <a:cubicBezTo>
                  <a:pt x="8730012" y="1112803"/>
                  <a:pt x="8723871" y="1118888"/>
                  <a:pt x="8716296" y="1118888"/>
                </a:cubicBezTo>
                <a:cubicBezTo>
                  <a:pt x="8708721" y="1118888"/>
                  <a:pt x="8702580" y="1112803"/>
                  <a:pt x="8702580" y="1105229"/>
                </a:cubicBezTo>
                <a:cubicBezTo>
                  <a:pt x="8702580" y="1097653"/>
                  <a:pt x="8708721" y="1091513"/>
                  <a:pt x="8716296" y="1091513"/>
                </a:cubicBezTo>
                <a:close/>
                <a:moveTo>
                  <a:pt x="5516666" y="1091468"/>
                </a:moveTo>
                <a:cubicBezTo>
                  <a:pt x="5524241" y="1091468"/>
                  <a:pt x="5530382" y="1097611"/>
                  <a:pt x="5530382" y="1105189"/>
                </a:cubicBezTo>
                <a:cubicBezTo>
                  <a:pt x="5530382" y="1112760"/>
                  <a:pt x="5524241" y="1118558"/>
                  <a:pt x="5516666" y="1118558"/>
                </a:cubicBezTo>
                <a:cubicBezTo>
                  <a:pt x="5509091" y="1118558"/>
                  <a:pt x="5502950" y="1112760"/>
                  <a:pt x="5502950" y="1105189"/>
                </a:cubicBezTo>
                <a:cubicBezTo>
                  <a:pt x="5502950" y="1097611"/>
                  <a:pt x="5509091" y="1091468"/>
                  <a:pt x="5516666" y="1091468"/>
                </a:cubicBezTo>
                <a:close/>
                <a:moveTo>
                  <a:pt x="2729196" y="1091466"/>
                </a:moveTo>
                <a:cubicBezTo>
                  <a:pt x="2736765" y="1091466"/>
                  <a:pt x="2742911" y="1097606"/>
                  <a:pt x="2742911" y="1105184"/>
                </a:cubicBezTo>
                <a:cubicBezTo>
                  <a:pt x="2742911" y="1112760"/>
                  <a:pt x="2736765" y="1118558"/>
                  <a:pt x="2729196" y="1118558"/>
                </a:cubicBezTo>
                <a:cubicBezTo>
                  <a:pt x="2721616" y="1118558"/>
                  <a:pt x="2715477" y="1112760"/>
                  <a:pt x="2715477" y="1105184"/>
                </a:cubicBezTo>
                <a:cubicBezTo>
                  <a:pt x="2715477" y="1097606"/>
                  <a:pt x="2721616" y="1091466"/>
                  <a:pt x="2729196" y="1091466"/>
                </a:cubicBezTo>
                <a:close/>
                <a:moveTo>
                  <a:pt x="7077590" y="1091465"/>
                </a:moveTo>
                <a:cubicBezTo>
                  <a:pt x="7085165" y="1091465"/>
                  <a:pt x="7091306" y="1097604"/>
                  <a:pt x="7091306" y="1105183"/>
                </a:cubicBezTo>
                <a:cubicBezTo>
                  <a:pt x="7091306" y="1112757"/>
                  <a:pt x="7085165" y="1118558"/>
                  <a:pt x="7077590" y="1118558"/>
                </a:cubicBezTo>
                <a:cubicBezTo>
                  <a:pt x="7070015" y="1118558"/>
                  <a:pt x="7063874" y="1112757"/>
                  <a:pt x="7063874" y="1105183"/>
                </a:cubicBezTo>
                <a:cubicBezTo>
                  <a:pt x="7063874" y="1097604"/>
                  <a:pt x="7070015" y="1091465"/>
                  <a:pt x="7077590" y="1091465"/>
                </a:cubicBezTo>
                <a:close/>
                <a:moveTo>
                  <a:pt x="5631518" y="1091141"/>
                </a:moveTo>
                <a:cubicBezTo>
                  <a:pt x="5639093" y="1091141"/>
                  <a:pt x="5645234" y="1097281"/>
                  <a:pt x="5645234" y="1104857"/>
                </a:cubicBezTo>
                <a:cubicBezTo>
                  <a:pt x="5645234" y="1112434"/>
                  <a:pt x="5639093" y="1118228"/>
                  <a:pt x="5631518" y="1118228"/>
                </a:cubicBezTo>
                <a:cubicBezTo>
                  <a:pt x="5623943" y="1118228"/>
                  <a:pt x="5617802" y="1112434"/>
                  <a:pt x="5617802" y="1104857"/>
                </a:cubicBezTo>
                <a:cubicBezTo>
                  <a:pt x="5617802" y="1097281"/>
                  <a:pt x="5623943" y="1091141"/>
                  <a:pt x="5631518" y="1091141"/>
                </a:cubicBezTo>
                <a:close/>
                <a:moveTo>
                  <a:pt x="5188662" y="1091141"/>
                </a:moveTo>
                <a:cubicBezTo>
                  <a:pt x="5196237" y="1091141"/>
                  <a:pt x="5202378" y="1097281"/>
                  <a:pt x="5202378" y="1104857"/>
                </a:cubicBezTo>
                <a:cubicBezTo>
                  <a:pt x="5202378" y="1112434"/>
                  <a:pt x="5196237" y="1118228"/>
                  <a:pt x="5188662" y="1118228"/>
                </a:cubicBezTo>
                <a:cubicBezTo>
                  <a:pt x="5181087" y="1118228"/>
                  <a:pt x="5174946" y="1112434"/>
                  <a:pt x="5174946" y="1104857"/>
                </a:cubicBezTo>
                <a:cubicBezTo>
                  <a:pt x="5174946" y="1097281"/>
                  <a:pt x="5181087" y="1091141"/>
                  <a:pt x="5188662" y="1091141"/>
                </a:cubicBezTo>
                <a:close/>
                <a:moveTo>
                  <a:pt x="4175515" y="1091141"/>
                </a:moveTo>
                <a:cubicBezTo>
                  <a:pt x="4183090" y="1091141"/>
                  <a:pt x="4189231" y="1097281"/>
                  <a:pt x="4189231" y="1104857"/>
                </a:cubicBezTo>
                <a:cubicBezTo>
                  <a:pt x="4189231" y="1112434"/>
                  <a:pt x="4183090" y="1118228"/>
                  <a:pt x="4175515" y="1118228"/>
                </a:cubicBezTo>
                <a:cubicBezTo>
                  <a:pt x="4167940" y="1118228"/>
                  <a:pt x="4161799" y="1112434"/>
                  <a:pt x="4161799" y="1104857"/>
                </a:cubicBezTo>
                <a:cubicBezTo>
                  <a:pt x="4161799" y="1097281"/>
                  <a:pt x="4167940" y="1091141"/>
                  <a:pt x="4175515" y="1091141"/>
                </a:cubicBezTo>
                <a:close/>
                <a:moveTo>
                  <a:pt x="1036531" y="1090849"/>
                </a:moveTo>
                <a:cubicBezTo>
                  <a:pt x="1044104" y="1090849"/>
                  <a:pt x="1050243" y="1096990"/>
                  <a:pt x="1050243" y="1104565"/>
                </a:cubicBezTo>
                <a:cubicBezTo>
                  <a:pt x="1050243" y="1112140"/>
                  <a:pt x="1044104" y="1118228"/>
                  <a:pt x="1036531" y="1118228"/>
                </a:cubicBezTo>
                <a:cubicBezTo>
                  <a:pt x="1028953" y="1118228"/>
                  <a:pt x="1022808" y="1112140"/>
                  <a:pt x="1022808" y="1104565"/>
                </a:cubicBezTo>
                <a:cubicBezTo>
                  <a:pt x="1022808" y="1096990"/>
                  <a:pt x="1028953" y="1090849"/>
                  <a:pt x="1036531" y="1090849"/>
                </a:cubicBezTo>
                <a:close/>
                <a:moveTo>
                  <a:pt x="8770578" y="1090847"/>
                </a:moveTo>
                <a:cubicBezTo>
                  <a:pt x="8778153" y="1090847"/>
                  <a:pt x="8784294" y="1096987"/>
                  <a:pt x="8784294" y="1104563"/>
                </a:cubicBezTo>
                <a:cubicBezTo>
                  <a:pt x="8784294" y="1112137"/>
                  <a:pt x="8778153" y="1118228"/>
                  <a:pt x="8770578" y="1118228"/>
                </a:cubicBezTo>
                <a:cubicBezTo>
                  <a:pt x="8763003" y="1118228"/>
                  <a:pt x="8756862" y="1112137"/>
                  <a:pt x="8756862" y="1104563"/>
                </a:cubicBezTo>
                <a:cubicBezTo>
                  <a:pt x="8756862" y="1096987"/>
                  <a:pt x="8763003" y="1090847"/>
                  <a:pt x="8770578" y="1090847"/>
                </a:cubicBezTo>
                <a:close/>
                <a:moveTo>
                  <a:pt x="6508630" y="1090475"/>
                </a:moveTo>
                <a:cubicBezTo>
                  <a:pt x="6516205" y="1090475"/>
                  <a:pt x="6522346" y="1096617"/>
                  <a:pt x="6522346" y="1104196"/>
                </a:cubicBezTo>
                <a:cubicBezTo>
                  <a:pt x="6522346" y="1111769"/>
                  <a:pt x="6516205" y="1117565"/>
                  <a:pt x="6508630" y="1117565"/>
                </a:cubicBezTo>
                <a:cubicBezTo>
                  <a:pt x="6501055" y="1117565"/>
                  <a:pt x="6494914" y="1111769"/>
                  <a:pt x="6494914" y="1104196"/>
                </a:cubicBezTo>
                <a:cubicBezTo>
                  <a:pt x="6494914" y="1096617"/>
                  <a:pt x="6501055" y="1090475"/>
                  <a:pt x="6508630" y="1090475"/>
                </a:cubicBezTo>
                <a:close/>
                <a:moveTo>
                  <a:pt x="8824529" y="1090180"/>
                </a:moveTo>
                <a:cubicBezTo>
                  <a:pt x="8832104" y="1090180"/>
                  <a:pt x="8838245" y="1096320"/>
                  <a:pt x="8838245" y="1103895"/>
                </a:cubicBezTo>
                <a:cubicBezTo>
                  <a:pt x="8838245" y="1111470"/>
                  <a:pt x="8832104" y="1117565"/>
                  <a:pt x="8824529" y="1117565"/>
                </a:cubicBezTo>
                <a:cubicBezTo>
                  <a:pt x="8816954" y="1117565"/>
                  <a:pt x="8810813" y="1111470"/>
                  <a:pt x="8810813" y="1103895"/>
                </a:cubicBezTo>
                <a:cubicBezTo>
                  <a:pt x="8810813" y="1096320"/>
                  <a:pt x="8816954" y="1090180"/>
                  <a:pt x="8824529" y="1090180"/>
                </a:cubicBezTo>
                <a:close/>
                <a:moveTo>
                  <a:pt x="928625" y="1089516"/>
                </a:moveTo>
                <a:cubicBezTo>
                  <a:pt x="936200" y="1089516"/>
                  <a:pt x="942341" y="1095657"/>
                  <a:pt x="942341" y="1103233"/>
                </a:cubicBezTo>
                <a:cubicBezTo>
                  <a:pt x="942341" y="1110807"/>
                  <a:pt x="936200" y="1116948"/>
                  <a:pt x="928625" y="1116948"/>
                </a:cubicBezTo>
                <a:cubicBezTo>
                  <a:pt x="921050" y="1116948"/>
                  <a:pt x="914909" y="1110807"/>
                  <a:pt x="914909" y="1103233"/>
                </a:cubicBezTo>
                <a:cubicBezTo>
                  <a:pt x="914909" y="1095657"/>
                  <a:pt x="921050" y="1089516"/>
                  <a:pt x="928625" y="1089516"/>
                </a:cubicBezTo>
                <a:close/>
                <a:moveTo>
                  <a:pt x="8878480" y="1089515"/>
                </a:moveTo>
                <a:cubicBezTo>
                  <a:pt x="8886055" y="1089515"/>
                  <a:pt x="8892196" y="1095655"/>
                  <a:pt x="8892196" y="1103231"/>
                </a:cubicBezTo>
                <a:cubicBezTo>
                  <a:pt x="8892196" y="1110806"/>
                  <a:pt x="8886055" y="1116946"/>
                  <a:pt x="8878480" y="1116946"/>
                </a:cubicBezTo>
                <a:cubicBezTo>
                  <a:pt x="8870905" y="1116946"/>
                  <a:pt x="8864764" y="1110806"/>
                  <a:pt x="8864764" y="1103231"/>
                </a:cubicBezTo>
                <a:cubicBezTo>
                  <a:pt x="8864764" y="1095655"/>
                  <a:pt x="8870905" y="1089515"/>
                  <a:pt x="8878480" y="1089515"/>
                </a:cubicBezTo>
                <a:close/>
                <a:moveTo>
                  <a:pt x="8932098" y="1088852"/>
                </a:moveTo>
                <a:cubicBezTo>
                  <a:pt x="8939673" y="1088852"/>
                  <a:pt x="8945814" y="1094993"/>
                  <a:pt x="8945814" y="1102568"/>
                </a:cubicBezTo>
                <a:cubicBezTo>
                  <a:pt x="8945814" y="1110142"/>
                  <a:pt x="8939673" y="1116283"/>
                  <a:pt x="8932098" y="1116283"/>
                </a:cubicBezTo>
                <a:cubicBezTo>
                  <a:pt x="8924523" y="1116283"/>
                  <a:pt x="8918382" y="1110142"/>
                  <a:pt x="8918382" y="1102568"/>
                </a:cubicBezTo>
                <a:cubicBezTo>
                  <a:pt x="8918382" y="1094993"/>
                  <a:pt x="8924523" y="1088852"/>
                  <a:pt x="8932098" y="1088852"/>
                </a:cubicBezTo>
                <a:close/>
                <a:moveTo>
                  <a:pt x="7136159" y="1088809"/>
                </a:moveTo>
                <a:cubicBezTo>
                  <a:pt x="7143734" y="1088809"/>
                  <a:pt x="7149875" y="1094948"/>
                  <a:pt x="7149875" y="1102526"/>
                </a:cubicBezTo>
                <a:cubicBezTo>
                  <a:pt x="7149875" y="1110099"/>
                  <a:pt x="7143734" y="1116239"/>
                  <a:pt x="7136159" y="1116239"/>
                </a:cubicBezTo>
                <a:cubicBezTo>
                  <a:pt x="7128584" y="1116239"/>
                  <a:pt x="7122443" y="1110099"/>
                  <a:pt x="7122443" y="1102526"/>
                </a:cubicBezTo>
                <a:cubicBezTo>
                  <a:pt x="7122443" y="1094948"/>
                  <a:pt x="7128584" y="1088809"/>
                  <a:pt x="7136159" y="1088809"/>
                </a:cubicBezTo>
                <a:close/>
                <a:moveTo>
                  <a:pt x="2089064" y="1088715"/>
                </a:moveTo>
                <a:cubicBezTo>
                  <a:pt x="2096637" y="1088715"/>
                  <a:pt x="2102780" y="1094852"/>
                  <a:pt x="2102780" y="1102433"/>
                </a:cubicBezTo>
                <a:cubicBezTo>
                  <a:pt x="2102780" y="1110003"/>
                  <a:pt x="2096637" y="1116145"/>
                  <a:pt x="2089064" y="1116145"/>
                </a:cubicBezTo>
                <a:cubicBezTo>
                  <a:pt x="2081489" y="1116145"/>
                  <a:pt x="2075358" y="1110003"/>
                  <a:pt x="2075358" y="1102433"/>
                </a:cubicBezTo>
                <a:cubicBezTo>
                  <a:pt x="2075358" y="1094852"/>
                  <a:pt x="2081489" y="1088715"/>
                  <a:pt x="2089064" y="1088715"/>
                </a:cubicBezTo>
                <a:close/>
                <a:moveTo>
                  <a:pt x="820706" y="1088186"/>
                </a:moveTo>
                <a:cubicBezTo>
                  <a:pt x="828282" y="1088186"/>
                  <a:pt x="834423" y="1094328"/>
                  <a:pt x="834423" y="1101902"/>
                </a:cubicBezTo>
                <a:cubicBezTo>
                  <a:pt x="834423" y="1109477"/>
                  <a:pt x="828282" y="1115618"/>
                  <a:pt x="820706" y="1115618"/>
                </a:cubicBezTo>
                <a:cubicBezTo>
                  <a:pt x="813132" y="1115618"/>
                  <a:pt x="806990" y="1109477"/>
                  <a:pt x="806990" y="1101902"/>
                </a:cubicBezTo>
                <a:cubicBezTo>
                  <a:pt x="806990" y="1094328"/>
                  <a:pt x="813132" y="1088186"/>
                  <a:pt x="820706" y="1088186"/>
                </a:cubicBezTo>
                <a:close/>
                <a:moveTo>
                  <a:pt x="8986049" y="1088185"/>
                </a:moveTo>
                <a:cubicBezTo>
                  <a:pt x="8993624" y="1088185"/>
                  <a:pt x="8999765" y="1094327"/>
                  <a:pt x="8999765" y="1101901"/>
                </a:cubicBezTo>
                <a:cubicBezTo>
                  <a:pt x="8999765" y="1109476"/>
                  <a:pt x="8993624" y="1115617"/>
                  <a:pt x="8986049" y="1115617"/>
                </a:cubicBezTo>
                <a:cubicBezTo>
                  <a:pt x="8978474" y="1115617"/>
                  <a:pt x="8972333" y="1109476"/>
                  <a:pt x="8972333" y="1101901"/>
                </a:cubicBezTo>
                <a:cubicBezTo>
                  <a:pt x="8972333" y="1094327"/>
                  <a:pt x="8978474" y="1088185"/>
                  <a:pt x="8986049" y="1088185"/>
                </a:cubicBezTo>
                <a:close/>
                <a:moveTo>
                  <a:pt x="9039671" y="1087852"/>
                </a:moveTo>
                <a:cubicBezTo>
                  <a:pt x="9047246" y="1087852"/>
                  <a:pt x="9053387" y="1093994"/>
                  <a:pt x="9053387" y="1101568"/>
                </a:cubicBezTo>
                <a:cubicBezTo>
                  <a:pt x="9053387" y="1109143"/>
                  <a:pt x="9047246" y="1115285"/>
                  <a:pt x="9039671" y="1115285"/>
                </a:cubicBezTo>
                <a:cubicBezTo>
                  <a:pt x="9032096" y="1115285"/>
                  <a:pt x="9025955" y="1109143"/>
                  <a:pt x="9025955" y="1101568"/>
                </a:cubicBezTo>
                <a:cubicBezTo>
                  <a:pt x="9025955" y="1093994"/>
                  <a:pt x="9032096" y="1087852"/>
                  <a:pt x="9039671" y="1087852"/>
                </a:cubicBezTo>
                <a:close/>
                <a:moveTo>
                  <a:pt x="713463" y="1087188"/>
                </a:moveTo>
                <a:cubicBezTo>
                  <a:pt x="721038" y="1087188"/>
                  <a:pt x="727178" y="1093330"/>
                  <a:pt x="727178" y="1100904"/>
                </a:cubicBezTo>
                <a:cubicBezTo>
                  <a:pt x="727178" y="1108479"/>
                  <a:pt x="721038" y="1114620"/>
                  <a:pt x="713463" y="1114620"/>
                </a:cubicBezTo>
                <a:cubicBezTo>
                  <a:pt x="705886" y="1114620"/>
                  <a:pt x="699747" y="1108479"/>
                  <a:pt x="699747" y="1100904"/>
                </a:cubicBezTo>
                <a:cubicBezTo>
                  <a:pt x="699747" y="1093330"/>
                  <a:pt x="705886" y="1087188"/>
                  <a:pt x="713463" y="1087188"/>
                </a:cubicBezTo>
                <a:close/>
                <a:moveTo>
                  <a:pt x="9093619" y="1087187"/>
                </a:moveTo>
                <a:cubicBezTo>
                  <a:pt x="9101194" y="1087187"/>
                  <a:pt x="9107335" y="1093329"/>
                  <a:pt x="9107335" y="1100903"/>
                </a:cubicBezTo>
                <a:cubicBezTo>
                  <a:pt x="9107335" y="1108478"/>
                  <a:pt x="9101194" y="1114619"/>
                  <a:pt x="9093619" y="1114619"/>
                </a:cubicBezTo>
                <a:cubicBezTo>
                  <a:pt x="9086044" y="1114619"/>
                  <a:pt x="9079903" y="1108478"/>
                  <a:pt x="9079903" y="1100903"/>
                </a:cubicBezTo>
                <a:cubicBezTo>
                  <a:pt x="9079903" y="1093329"/>
                  <a:pt x="9086044" y="1087187"/>
                  <a:pt x="9093619" y="1087187"/>
                </a:cubicBezTo>
                <a:close/>
                <a:moveTo>
                  <a:pt x="9147240" y="1086523"/>
                </a:moveTo>
                <a:cubicBezTo>
                  <a:pt x="9154815" y="1086523"/>
                  <a:pt x="9160956" y="1092665"/>
                  <a:pt x="9160956" y="1100239"/>
                </a:cubicBezTo>
                <a:cubicBezTo>
                  <a:pt x="9160956" y="1107814"/>
                  <a:pt x="9154815" y="1113955"/>
                  <a:pt x="9147240" y="1113955"/>
                </a:cubicBezTo>
                <a:cubicBezTo>
                  <a:pt x="9139665" y="1113955"/>
                  <a:pt x="9133524" y="1107814"/>
                  <a:pt x="9133524" y="1100239"/>
                </a:cubicBezTo>
                <a:cubicBezTo>
                  <a:pt x="9133524" y="1092665"/>
                  <a:pt x="9139665" y="1086523"/>
                  <a:pt x="9147240" y="1086523"/>
                </a:cubicBezTo>
                <a:close/>
                <a:moveTo>
                  <a:pt x="606218" y="1086189"/>
                </a:moveTo>
                <a:cubicBezTo>
                  <a:pt x="613793" y="1086189"/>
                  <a:pt x="619933" y="1092330"/>
                  <a:pt x="619933" y="1099906"/>
                </a:cubicBezTo>
                <a:cubicBezTo>
                  <a:pt x="619933" y="1107481"/>
                  <a:pt x="613793" y="1113621"/>
                  <a:pt x="606218" y="1113621"/>
                </a:cubicBezTo>
                <a:cubicBezTo>
                  <a:pt x="598640" y="1113621"/>
                  <a:pt x="592502" y="1107481"/>
                  <a:pt x="592502" y="1099906"/>
                </a:cubicBezTo>
                <a:cubicBezTo>
                  <a:pt x="592502" y="1092330"/>
                  <a:pt x="598640" y="1086189"/>
                  <a:pt x="606218" y="1086189"/>
                </a:cubicBezTo>
                <a:close/>
                <a:moveTo>
                  <a:pt x="9200528" y="1086188"/>
                </a:moveTo>
                <a:cubicBezTo>
                  <a:pt x="9208103" y="1086188"/>
                  <a:pt x="9214244" y="1092329"/>
                  <a:pt x="9214244" y="1099905"/>
                </a:cubicBezTo>
                <a:cubicBezTo>
                  <a:pt x="9214244" y="1107479"/>
                  <a:pt x="9208103" y="1113620"/>
                  <a:pt x="9200528" y="1113620"/>
                </a:cubicBezTo>
                <a:cubicBezTo>
                  <a:pt x="9192953" y="1113620"/>
                  <a:pt x="9186812" y="1107479"/>
                  <a:pt x="9186812" y="1099905"/>
                </a:cubicBezTo>
                <a:cubicBezTo>
                  <a:pt x="9186812" y="1092329"/>
                  <a:pt x="9192953" y="1086188"/>
                  <a:pt x="9200528" y="1086188"/>
                </a:cubicBezTo>
                <a:close/>
                <a:moveTo>
                  <a:pt x="2612684" y="1086156"/>
                </a:moveTo>
                <a:cubicBezTo>
                  <a:pt x="2620260" y="1086156"/>
                  <a:pt x="2626402" y="1092295"/>
                  <a:pt x="2626402" y="1099873"/>
                </a:cubicBezTo>
                <a:cubicBezTo>
                  <a:pt x="2626402" y="1107447"/>
                  <a:pt x="2620260" y="1113587"/>
                  <a:pt x="2612684" y="1113587"/>
                </a:cubicBezTo>
                <a:cubicBezTo>
                  <a:pt x="2605112" y="1113587"/>
                  <a:pt x="2598965" y="1107447"/>
                  <a:pt x="2598965" y="1099873"/>
                </a:cubicBezTo>
                <a:cubicBezTo>
                  <a:pt x="2598965" y="1092295"/>
                  <a:pt x="2605112" y="1086156"/>
                  <a:pt x="2612684" y="1086156"/>
                </a:cubicBezTo>
                <a:close/>
                <a:moveTo>
                  <a:pt x="7194100" y="1086152"/>
                </a:moveTo>
                <a:cubicBezTo>
                  <a:pt x="7201675" y="1086152"/>
                  <a:pt x="7207816" y="1092293"/>
                  <a:pt x="7207816" y="1099871"/>
                </a:cubicBezTo>
                <a:cubicBezTo>
                  <a:pt x="7207816" y="1107442"/>
                  <a:pt x="7201675" y="1113582"/>
                  <a:pt x="7194100" y="1113582"/>
                </a:cubicBezTo>
                <a:cubicBezTo>
                  <a:pt x="7186525" y="1113582"/>
                  <a:pt x="7180384" y="1107442"/>
                  <a:pt x="7180384" y="1099871"/>
                </a:cubicBezTo>
                <a:cubicBezTo>
                  <a:pt x="7180384" y="1092293"/>
                  <a:pt x="7186525" y="1086152"/>
                  <a:pt x="7194100" y="1086152"/>
                </a:cubicBezTo>
                <a:close/>
                <a:moveTo>
                  <a:pt x="9254145" y="1085855"/>
                </a:moveTo>
                <a:cubicBezTo>
                  <a:pt x="9261720" y="1085855"/>
                  <a:pt x="9267861" y="1091997"/>
                  <a:pt x="9267861" y="1099572"/>
                </a:cubicBezTo>
                <a:cubicBezTo>
                  <a:pt x="9267861" y="1107147"/>
                  <a:pt x="9261720" y="1113287"/>
                  <a:pt x="9254145" y="1113287"/>
                </a:cubicBezTo>
                <a:cubicBezTo>
                  <a:pt x="9246570" y="1113287"/>
                  <a:pt x="9240429" y="1107147"/>
                  <a:pt x="9240429" y="1099572"/>
                </a:cubicBezTo>
                <a:cubicBezTo>
                  <a:pt x="9240429" y="1091997"/>
                  <a:pt x="9246570" y="1085855"/>
                  <a:pt x="9254145" y="1085855"/>
                </a:cubicBezTo>
                <a:close/>
                <a:moveTo>
                  <a:pt x="1976856" y="1085709"/>
                </a:moveTo>
                <a:cubicBezTo>
                  <a:pt x="1984433" y="1085709"/>
                  <a:pt x="1990577" y="1091848"/>
                  <a:pt x="1990577" y="1099424"/>
                </a:cubicBezTo>
                <a:cubicBezTo>
                  <a:pt x="1990577" y="1106999"/>
                  <a:pt x="1984433" y="1113140"/>
                  <a:pt x="1976856" y="1113140"/>
                </a:cubicBezTo>
                <a:cubicBezTo>
                  <a:pt x="1969285" y="1113140"/>
                  <a:pt x="1963144" y="1106999"/>
                  <a:pt x="1963144" y="1099424"/>
                </a:cubicBezTo>
                <a:cubicBezTo>
                  <a:pt x="1963144" y="1091848"/>
                  <a:pt x="1969285" y="1085709"/>
                  <a:pt x="1976856" y="1085709"/>
                </a:cubicBezTo>
                <a:close/>
                <a:moveTo>
                  <a:pt x="3439409" y="1085514"/>
                </a:moveTo>
                <a:cubicBezTo>
                  <a:pt x="3446984" y="1085514"/>
                  <a:pt x="3453125" y="1091653"/>
                  <a:pt x="3453125" y="1099235"/>
                </a:cubicBezTo>
                <a:cubicBezTo>
                  <a:pt x="3453125" y="1106805"/>
                  <a:pt x="3446984" y="1112944"/>
                  <a:pt x="3439409" y="1112944"/>
                </a:cubicBezTo>
                <a:cubicBezTo>
                  <a:pt x="3431834" y="1112944"/>
                  <a:pt x="3425693" y="1106805"/>
                  <a:pt x="3425693" y="1099235"/>
                </a:cubicBezTo>
                <a:cubicBezTo>
                  <a:pt x="3425693" y="1091653"/>
                  <a:pt x="3431834" y="1085514"/>
                  <a:pt x="3439409" y="1085514"/>
                </a:cubicBezTo>
                <a:close/>
                <a:moveTo>
                  <a:pt x="499304" y="1085193"/>
                </a:moveTo>
                <a:cubicBezTo>
                  <a:pt x="506878" y="1085193"/>
                  <a:pt x="513023" y="1091335"/>
                  <a:pt x="513023" y="1098910"/>
                </a:cubicBezTo>
                <a:cubicBezTo>
                  <a:pt x="513023" y="1106484"/>
                  <a:pt x="506878" y="1112625"/>
                  <a:pt x="499304" y="1112625"/>
                </a:cubicBezTo>
                <a:cubicBezTo>
                  <a:pt x="491731" y="1112625"/>
                  <a:pt x="485586" y="1106484"/>
                  <a:pt x="485586" y="1098910"/>
                </a:cubicBezTo>
                <a:cubicBezTo>
                  <a:pt x="485586" y="1091335"/>
                  <a:pt x="491731" y="1085193"/>
                  <a:pt x="499304" y="1085193"/>
                </a:cubicBezTo>
                <a:close/>
                <a:moveTo>
                  <a:pt x="9307767" y="1085192"/>
                </a:moveTo>
                <a:cubicBezTo>
                  <a:pt x="9315342" y="1085192"/>
                  <a:pt x="9321483" y="1091333"/>
                  <a:pt x="9321483" y="1098908"/>
                </a:cubicBezTo>
                <a:cubicBezTo>
                  <a:pt x="9321483" y="1106483"/>
                  <a:pt x="9315342" y="1112624"/>
                  <a:pt x="9307767" y="1112624"/>
                </a:cubicBezTo>
                <a:cubicBezTo>
                  <a:pt x="9300192" y="1112624"/>
                  <a:pt x="9294051" y="1106483"/>
                  <a:pt x="9294051" y="1098908"/>
                </a:cubicBezTo>
                <a:cubicBezTo>
                  <a:pt x="9294051" y="1091333"/>
                  <a:pt x="9300192" y="1085192"/>
                  <a:pt x="9307767" y="1085192"/>
                </a:cubicBezTo>
                <a:close/>
                <a:moveTo>
                  <a:pt x="6570525" y="1085182"/>
                </a:moveTo>
                <a:cubicBezTo>
                  <a:pt x="6578100" y="1085182"/>
                  <a:pt x="6584241" y="1091319"/>
                  <a:pt x="6584241" y="1098895"/>
                </a:cubicBezTo>
                <a:cubicBezTo>
                  <a:pt x="6584241" y="1106475"/>
                  <a:pt x="6578100" y="1112611"/>
                  <a:pt x="6570525" y="1112611"/>
                </a:cubicBezTo>
                <a:cubicBezTo>
                  <a:pt x="6562950" y="1112611"/>
                  <a:pt x="6556809" y="1106475"/>
                  <a:pt x="6556809" y="1098895"/>
                </a:cubicBezTo>
                <a:cubicBezTo>
                  <a:pt x="6556809" y="1091319"/>
                  <a:pt x="6562950" y="1085182"/>
                  <a:pt x="6570525" y="1085182"/>
                </a:cubicBezTo>
                <a:close/>
                <a:moveTo>
                  <a:pt x="3236182" y="1085182"/>
                </a:moveTo>
                <a:cubicBezTo>
                  <a:pt x="3243757" y="1085182"/>
                  <a:pt x="3249898" y="1091319"/>
                  <a:pt x="3249898" y="1098897"/>
                </a:cubicBezTo>
                <a:cubicBezTo>
                  <a:pt x="3249898" y="1106475"/>
                  <a:pt x="3243757" y="1112611"/>
                  <a:pt x="3236182" y="1112611"/>
                </a:cubicBezTo>
                <a:cubicBezTo>
                  <a:pt x="3228607" y="1112611"/>
                  <a:pt x="3222466" y="1106475"/>
                  <a:pt x="3222466" y="1098897"/>
                </a:cubicBezTo>
                <a:cubicBezTo>
                  <a:pt x="3222466" y="1091319"/>
                  <a:pt x="3228607" y="1085182"/>
                  <a:pt x="3236182" y="1085182"/>
                </a:cubicBezTo>
                <a:close/>
                <a:moveTo>
                  <a:pt x="9361054" y="1084855"/>
                </a:moveTo>
                <a:cubicBezTo>
                  <a:pt x="9368629" y="1084855"/>
                  <a:pt x="9374770" y="1090997"/>
                  <a:pt x="9374770" y="1098571"/>
                </a:cubicBezTo>
                <a:cubicBezTo>
                  <a:pt x="9374770" y="1106147"/>
                  <a:pt x="9368629" y="1112288"/>
                  <a:pt x="9361054" y="1112288"/>
                </a:cubicBezTo>
                <a:cubicBezTo>
                  <a:pt x="9353479" y="1112288"/>
                  <a:pt x="9347338" y="1106147"/>
                  <a:pt x="9347338" y="1098571"/>
                </a:cubicBezTo>
                <a:cubicBezTo>
                  <a:pt x="9347338" y="1090997"/>
                  <a:pt x="9353479" y="1084855"/>
                  <a:pt x="9361054" y="1084855"/>
                </a:cubicBezTo>
                <a:close/>
                <a:moveTo>
                  <a:pt x="4083173" y="1084852"/>
                </a:moveTo>
                <a:cubicBezTo>
                  <a:pt x="4090748" y="1084852"/>
                  <a:pt x="4096889" y="1090992"/>
                  <a:pt x="4096889" y="1098568"/>
                </a:cubicBezTo>
                <a:cubicBezTo>
                  <a:pt x="4096889" y="1106143"/>
                  <a:pt x="4090748" y="1112282"/>
                  <a:pt x="4083173" y="1112282"/>
                </a:cubicBezTo>
                <a:cubicBezTo>
                  <a:pt x="4075598" y="1112282"/>
                  <a:pt x="4069457" y="1106143"/>
                  <a:pt x="4069457" y="1098568"/>
                </a:cubicBezTo>
                <a:cubicBezTo>
                  <a:pt x="4069457" y="1090992"/>
                  <a:pt x="4075598" y="1084852"/>
                  <a:pt x="4083173" y="1084852"/>
                </a:cubicBezTo>
                <a:close/>
                <a:moveTo>
                  <a:pt x="392386" y="1084523"/>
                </a:moveTo>
                <a:cubicBezTo>
                  <a:pt x="399961" y="1084523"/>
                  <a:pt x="406103" y="1090664"/>
                  <a:pt x="406103" y="1098239"/>
                </a:cubicBezTo>
                <a:cubicBezTo>
                  <a:pt x="406103" y="1105814"/>
                  <a:pt x="399961" y="1111955"/>
                  <a:pt x="392386" y="1111955"/>
                </a:cubicBezTo>
                <a:cubicBezTo>
                  <a:pt x="384810" y="1111955"/>
                  <a:pt x="378669" y="1105814"/>
                  <a:pt x="378669" y="1098239"/>
                </a:cubicBezTo>
                <a:cubicBezTo>
                  <a:pt x="378669" y="1090664"/>
                  <a:pt x="384810" y="1084523"/>
                  <a:pt x="392386" y="1084523"/>
                </a:cubicBezTo>
                <a:close/>
                <a:moveTo>
                  <a:pt x="9414342" y="1084522"/>
                </a:moveTo>
                <a:cubicBezTo>
                  <a:pt x="9421917" y="1084522"/>
                  <a:pt x="9428058" y="1090663"/>
                  <a:pt x="9428058" y="1098238"/>
                </a:cubicBezTo>
                <a:cubicBezTo>
                  <a:pt x="9428058" y="1105813"/>
                  <a:pt x="9421917" y="1111954"/>
                  <a:pt x="9414342" y="1111954"/>
                </a:cubicBezTo>
                <a:cubicBezTo>
                  <a:pt x="9406767" y="1111954"/>
                  <a:pt x="9400626" y="1105813"/>
                  <a:pt x="9400626" y="1098238"/>
                </a:cubicBezTo>
                <a:cubicBezTo>
                  <a:pt x="9400626" y="1090663"/>
                  <a:pt x="9406767" y="1084522"/>
                  <a:pt x="9414342" y="1084522"/>
                </a:cubicBezTo>
                <a:close/>
                <a:moveTo>
                  <a:pt x="6222659" y="1084191"/>
                </a:moveTo>
                <a:cubicBezTo>
                  <a:pt x="6230234" y="1084191"/>
                  <a:pt x="6236375" y="1090329"/>
                  <a:pt x="6236375" y="1097903"/>
                </a:cubicBezTo>
                <a:cubicBezTo>
                  <a:pt x="6236375" y="1105483"/>
                  <a:pt x="6230234" y="1111622"/>
                  <a:pt x="6222659" y="1111622"/>
                </a:cubicBezTo>
                <a:cubicBezTo>
                  <a:pt x="6215084" y="1111622"/>
                  <a:pt x="6208943" y="1105483"/>
                  <a:pt x="6208943" y="1097903"/>
                </a:cubicBezTo>
                <a:cubicBezTo>
                  <a:pt x="6208943" y="1090329"/>
                  <a:pt x="6215084" y="1084191"/>
                  <a:pt x="6222659" y="1084191"/>
                </a:cubicBezTo>
                <a:close/>
                <a:moveTo>
                  <a:pt x="9467963" y="1083857"/>
                </a:moveTo>
                <a:cubicBezTo>
                  <a:pt x="9475538" y="1083857"/>
                  <a:pt x="9481679" y="1089998"/>
                  <a:pt x="9481679" y="1097573"/>
                </a:cubicBezTo>
                <a:cubicBezTo>
                  <a:pt x="9481679" y="1105148"/>
                  <a:pt x="9475538" y="1111289"/>
                  <a:pt x="9467963" y="1111289"/>
                </a:cubicBezTo>
                <a:cubicBezTo>
                  <a:pt x="9460388" y="1111289"/>
                  <a:pt x="9454247" y="1105148"/>
                  <a:pt x="9454247" y="1097573"/>
                </a:cubicBezTo>
                <a:cubicBezTo>
                  <a:pt x="9454247" y="1089998"/>
                  <a:pt x="9460388" y="1083857"/>
                  <a:pt x="9467963" y="1083857"/>
                </a:cubicBezTo>
                <a:close/>
                <a:moveTo>
                  <a:pt x="285799" y="1083526"/>
                </a:moveTo>
                <a:cubicBezTo>
                  <a:pt x="293374" y="1083526"/>
                  <a:pt x="299516" y="1089667"/>
                  <a:pt x="299516" y="1097241"/>
                </a:cubicBezTo>
                <a:cubicBezTo>
                  <a:pt x="299516" y="1104817"/>
                  <a:pt x="293374" y="1110958"/>
                  <a:pt x="285799" y="1110958"/>
                </a:cubicBezTo>
                <a:cubicBezTo>
                  <a:pt x="278225" y="1110958"/>
                  <a:pt x="272083" y="1104817"/>
                  <a:pt x="272083" y="1097241"/>
                </a:cubicBezTo>
                <a:cubicBezTo>
                  <a:pt x="272083" y="1089667"/>
                  <a:pt x="278225" y="1083526"/>
                  <a:pt x="285799" y="1083526"/>
                </a:cubicBezTo>
                <a:close/>
                <a:moveTo>
                  <a:pt x="7252020" y="1083497"/>
                </a:moveTo>
                <a:cubicBezTo>
                  <a:pt x="7259595" y="1083497"/>
                  <a:pt x="7265736" y="1089636"/>
                  <a:pt x="7265736" y="1097211"/>
                </a:cubicBezTo>
                <a:cubicBezTo>
                  <a:pt x="7265736" y="1104788"/>
                  <a:pt x="7259595" y="1110927"/>
                  <a:pt x="7252020" y="1110927"/>
                </a:cubicBezTo>
                <a:cubicBezTo>
                  <a:pt x="7244445" y="1110927"/>
                  <a:pt x="7238304" y="1104788"/>
                  <a:pt x="7238304" y="1097211"/>
                </a:cubicBezTo>
                <a:cubicBezTo>
                  <a:pt x="7238304" y="1089636"/>
                  <a:pt x="7244445" y="1083497"/>
                  <a:pt x="7252020" y="1083497"/>
                </a:cubicBezTo>
                <a:close/>
                <a:moveTo>
                  <a:pt x="5355149" y="1083199"/>
                </a:moveTo>
                <a:cubicBezTo>
                  <a:pt x="5362724" y="1083199"/>
                  <a:pt x="5368865" y="1089339"/>
                  <a:pt x="5368865" y="1096916"/>
                </a:cubicBezTo>
                <a:cubicBezTo>
                  <a:pt x="5368865" y="1104492"/>
                  <a:pt x="5362724" y="1110630"/>
                  <a:pt x="5355149" y="1110630"/>
                </a:cubicBezTo>
                <a:cubicBezTo>
                  <a:pt x="5347574" y="1110630"/>
                  <a:pt x="5341433" y="1104492"/>
                  <a:pt x="5341433" y="1096916"/>
                </a:cubicBezTo>
                <a:cubicBezTo>
                  <a:pt x="5341433" y="1089339"/>
                  <a:pt x="5347574" y="1083199"/>
                  <a:pt x="5355149" y="1083199"/>
                </a:cubicBezTo>
                <a:close/>
                <a:moveTo>
                  <a:pt x="9574525" y="1083189"/>
                </a:moveTo>
                <a:cubicBezTo>
                  <a:pt x="9582100" y="1083189"/>
                  <a:pt x="9588241" y="1089330"/>
                  <a:pt x="9588241" y="1096905"/>
                </a:cubicBezTo>
                <a:cubicBezTo>
                  <a:pt x="9588241" y="1104480"/>
                  <a:pt x="9582100" y="1110621"/>
                  <a:pt x="9574525" y="1110621"/>
                </a:cubicBezTo>
                <a:cubicBezTo>
                  <a:pt x="9566950" y="1110621"/>
                  <a:pt x="9560809" y="1104480"/>
                  <a:pt x="9560809" y="1096905"/>
                </a:cubicBezTo>
                <a:cubicBezTo>
                  <a:pt x="9560809" y="1089330"/>
                  <a:pt x="9566950" y="1083189"/>
                  <a:pt x="9574525" y="1083189"/>
                </a:cubicBezTo>
                <a:close/>
                <a:moveTo>
                  <a:pt x="1865655" y="1083035"/>
                </a:moveTo>
                <a:cubicBezTo>
                  <a:pt x="1873229" y="1083035"/>
                  <a:pt x="1879369" y="1089175"/>
                  <a:pt x="1879369" y="1096750"/>
                </a:cubicBezTo>
                <a:cubicBezTo>
                  <a:pt x="1879369" y="1104328"/>
                  <a:pt x="1873229" y="1110466"/>
                  <a:pt x="1865655" y="1110466"/>
                </a:cubicBezTo>
                <a:cubicBezTo>
                  <a:pt x="1858077" y="1110466"/>
                  <a:pt x="1851937" y="1104328"/>
                  <a:pt x="1851937" y="1096750"/>
                </a:cubicBezTo>
                <a:cubicBezTo>
                  <a:pt x="1851937" y="1089175"/>
                  <a:pt x="1858077" y="1083035"/>
                  <a:pt x="1865655" y="1083035"/>
                </a:cubicBezTo>
                <a:close/>
                <a:moveTo>
                  <a:pt x="5988982" y="1082867"/>
                </a:moveTo>
                <a:cubicBezTo>
                  <a:pt x="5996557" y="1082867"/>
                  <a:pt x="6002698" y="1089008"/>
                  <a:pt x="6002698" y="1096584"/>
                </a:cubicBezTo>
                <a:cubicBezTo>
                  <a:pt x="6002698" y="1104161"/>
                  <a:pt x="5996557" y="1110298"/>
                  <a:pt x="5988982" y="1110298"/>
                </a:cubicBezTo>
                <a:cubicBezTo>
                  <a:pt x="5981407" y="1110298"/>
                  <a:pt x="5975266" y="1104161"/>
                  <a:pt x="5975266" y="1096584"/>
                </a:cubicBezTo>
                <a:cubicBezTo>
                  <a:pt x="5975266" y="1089008"/>
                  <a:pt x="5981407" y="1082867"/>
                  <a:pt x="5988982" y="1082867"/>
                </a:cubicBezTo>
                <a:close/>
                <a:moveTo>
                  <a:pt x="179214" y="1082858"/>
                </a:moveTo>
                <a:cubicBezTo>
                  <a:pt x="186789" y="1082858"/>
                  <a:pt x="192930" y="1088999"/>
                  <a:pt x="192930" y="1096574"/>
                </a:cubicBezTo>
                <a:cubicBezTo>
                  <a:pt x="192930" y="1104149"/>
                  <a:pt x="186789" y="1110290"/>
                  <a:pt x="179214" y="1110290"/>
                </a:cubicBezTo>
                <a:cubicBezTo>
                  <a:pt x="171640" y="1110290"/>
                  <a:pt x="165498" y="1104149"/>
                  <a:pt x="165498" y="1096574"/>
                </a:cubicBezTo>
                <a:cubicBezTo>
                  <a:pt x="165498" y="1088999"/>
                  <a:pt x="171640" y="1082858"/>
                  <a:pt x="179214" y="1082858"/>
                </a:cubicBezTo>
                <a:close/>
                <a:moveTo>
                  <a:pt x="9627496" y="1082857"/>
                </a:moveTo>
                <a:cubicBezTo>
                  <a:pt x="9635071" y="1082857"/>
                  <a:pt x="9641212" y="1088998"/>
                  <a:pt x="9641212" y="1096573"/>
                </a:cubicBezTo>
                <a:cubicBezTo>
                  <a:pt x="9641212" y="1104148"/>
                  <a:pt x="9635071" y="1110289"/>
                  <a:pt x="9627496" y="1110289"/>
                </a:cubicBezTo>
                <a:cubicBezTo>
                  <a:pt x="9619921" y="1110289"/>
                  <a:pt x="9613780" y="1104148"/>
                  <a:pt x="9613780" y="1096573"/>
                </a:cubicBezTo>
                <a:cubicBezTo>
                  <a:pt x="9613780" y="1088998"/>
                  <a:pt x="9619921" y="1082857"/>
                  <a:pt x="9627496" y="1082857"/>
                </a:cubicBezTo>
                <a:close/>
                <a:moveTo>
                  <a:pt x="5143648" y="1082541"/>
                </a:moveTo>
                <a:cubicBezTo>
                  <a:pt x="5151223" y="1082541"/>
                  <a:pt x="5157364" y="1088675"/>
                  <a:pt x="5157364" y="1096253"/>
                </a:cubicBezTo>
                <a:cubicBezTo>
                  <a:pt x="5157364" y="1103827"/>
                  <a:pt x="5151223" y="1109967"/>
                  <a:pt x="5143648" y="1109967"/>
                </a:cubicBezTo>
                <a:cubicBezTo>
                  <a:pt x="5136073" y="1109967"/>
                  <a:pt x="5129932" y="1103827"/>
                  <a:pt x="5129932" y="1096253"/>
                </a:cubicBezTo>
                <a:cubicBezTo>
                  <a:pt x="5129932" y="1088675"/>
                  <a:pt x="5136073" y="1082541"/>
                  <a:pt x="5143648" y="1082541"/>
                </a:cubicBezTo>
                <a:close/>
                <a:moveTo>
                  <a:pt x="72964" y="1082194"/>
                </a:moveTo>
                <a:cubicBezTo>
                  <a:pt x="80539" y="1082194"/>
                  <a:pt x="86680" y="1088335"/>
                  <a:pt x="86680" y="1095910"/>
                </a:cubicBezTo>
                <a:cubicBezTo>
                  <a:pt x="86680" y="1103484"/>
                  <a:pt x="80539" y="1109625"/>
                  <a:pt x="72964" y="1109625"/>
                </a:cubicBezTo>
                <a:cubicBezTo>
                  <a:pt x="65389" y="1109625"/>
                  <a:pt x="59248" y="1103484"/>
                  <a:pt x="59248" y="1095910"/>
                </a:cubicBezTo>
                <a:cubicBezTo>
                  <a:pt x="59248" y="1088335"/>
                  <a:pt x="65389" y="1082194"/>
                  <a:pt x="72964" y="1082194"/>
                </a:cubicBezTo>
                <a:close/>
                <a:moveTo>
                  <a:pt x="5813892" y="1081544"/>
                </a:moveTo>
                <a:cubicBezTo>
                  <a:pt x="5821467" y="1081544"/>
                  <a:pt x="5827608" y="1087684"/>
                  <a:pt x="5827608" y="1095258"/>
                </a:cubicBezTo>
                <a:cubicBezTo>
                  <a:pt x="5827608" y="1102837"/>
                  <a:pt x="5821467" y="1108973"/>
                  <a:pt x="5813892" y="1108973"/>
                </a:cubicBezTo>
                <a:cubicBezTo>
                  <a:pt x="5806317" y="1108973"/>
                  <a:pt x="5800176" y="1102837"/>
                  <a:pt x="5800176" y="1095258"/>
                </a:cubicBezTo>
                <a:cubicBezTo>
                  <a:pt x="5800176" y="1087684"/>
                  <a:pt x="5806317" y="1081544"/>
                  <a:pt x="5813892" y="1081544"/>
                </a:cubicBezTo>
                <a:close/>
                <a:moveTo>
                  <a:pt x="3992815" y="1081544"/>
                </a:moveTo>
                <a:cubicBezTo>
                  <a:pt x="4000390" y="1081544"/>
                  <a:pt x="4006531" y="1087684"/>
                  <a:pt x="4006531" y="1095258"/>
                </a:cubicBezTo>
                <a:cubicBezTo>
                  <a:pt x="4006531" y="1102837"/>
                  <a:pt x="4000390" y="1108973"/>
                  <a:pt x="3992815" y="1108973"/>
                </a:cubicBezTo>
                <a:cubicBezTo>
                  <a:pt x="3985240" y="1108973"/>
                  <a:pt x="3979099" y="1102837"/>
                  <a:pt x="3979099" y="1095258"/>
                </a:cubicBezTo>
                <a:cubicBezTo>
                  <a:pt x="3979099" y="1087684"/>
                  <a:pt x="3985240" y="1081544"/>
                  <a:pt x="3992815" y="1081544"/>
                </a:cubicBezTo>
                <a:close/>
                <a:moveTo>
                  <a:pt x="2497172" y="1081174"/>
                </a:moveTo>
                <a:cubicBezTo>
                  <a:pt x="2504747" y="1081174"/>
                  <a:pt x="2510887" y="1087312"/>
                  <a:pt x="2510887" y="1094886"/>
                </a:cubicBezTo>
                <a:cubicBezTo>
                  <a:pt x="2510887" y="1102463"/>
                  <a:pt x="2504747" y="1108603"/>
                  <a:pt x="2497172" y="1108603"/>
                </a:cubicBezTo>
                <a:cubicBezTo>
                  <a:pt x="2489592" y="1108603"/>
                  <a:pt x="2483456" y="1102463"/>
                  <a:pt x="2483456" y="1094886"/>
                </a:cubicBezTo>
                <a:cubicBezTo>
                  <a:pt x="2483456" y="1087312"/>
                  <a:pt x="2489592" y="1081174"/>
                  <a:pt x="2497172" y="1081174"/>
                </a:cubicBezTo>
                <a:close/>
                <a:moveTo>
                  <a:pt x="7309613" y="1081171"/>
                </a:moveTo>
                <a:cubicBezTo>
                  <a:pt x="7317188" y="1081171"/>
                  <a:pt x="7323329" y="1087309"/>
                  <a:pt x="7323329" y="1094883"/>
                </a:cubicBezTo>
                <a:cubicBezTo>
                  <a:pt x="7323329" y="1102462"/>
                  <a:pt x="7317188" y="1108600"/>
                  <a:pt x="7309613" y="1108600"/>
                </a:cubicBezTo>
                <a:cubicBezTo>
                  <a:pt x="7302038" y="1108600"/>
                  <a:pt x="7295897" y="1102462"/>
                  <a:pt x="7295897" y="1094883"/>
                </a:cubicBezTo>
                <a:cubicBezTo>
                  <a:pt x="7295897" y="1087309"/>
                  <a:pt x="7302038" y="1081171"/>
                  <a:pt x="7309613" y="1081171"/>
                </a:cubicBezTo>
                <a:close/>
                <a:moveTo>
                  <a:pt x="1754772" y="1080692"/>
                </a:moveTo>
                <a:cubicBezTo>
                  <a:pt x="1762349" y="1080692"/>
                  <a:pt x="1768489" y="1086834"/>
                  <a:pt x="1768489" y="1094410"/>
                </a:cubicBezTo>
                <a:cubicBezTo>
                  <a:pt x="1768489" y="1101983"/>
                  <a:pt x="1762349" y="1108124"/>
                  <a:pt x="1754772" y="1108124"/>
                </a:cubicBezTo>
                <a:cubicBezTo>
                  <a:pt x="1747192" y="1108124"/>
                  <a:pt x="1741053" y="1101983"/>
                  <a:pt x="1741053" y="1094410"/>
                </a:cubicBezTo>
                <a:cubicBezTo>
                  <a:pt x="1741053" y="1086834"/>
                  <a:pt x="1747192" y="1080692"/>
                  <a:pt x="1754772" y="1080692"/>
                </a:cubicBezTo>
                <a:close/>
                <a:moveTo>
                  <a:pt x="6632086" y="1080218"/>
                </a:moveTo>
                <a:cubicBezTo>
                  <a:pt x="6639661" y="1080218"/>
                  <a:pt x="6645802" y="1086360"/>
                  <a:pt x="6645802" y="1093934"/>
                </a:cubicBezTo>
                <a:cubicBezTo>
                  <a:pt x="6645802" y="1101514"/>
                  <a:pt x="6639661" y="1107649"/>
                  <a:pt x="6632086" y="1107649"/>
                </a:cubicBezTo>
                <a:cubicBezTo>
                  <a:pt x="6624511" y="1107649"/>
                  <a:pt x="6618370" y="1101514"/>
                  <a:pt x="6618370" y="1093934"/>
                </a:cubicBezTo>
                <a:cubicBezTo>
                  <a:pt x="6618370" y="1086360"/>
                  <a:pt x="6624511" y="1080218"/>
                  <a:pt x="6632086" y="1080218"/>
                </a:cubicBezTo>
                <a:close/>
                <a:moveTo>
                  <a:pt x="7367202" y="1079176"/>
                </a:moveTo>
                <a:cubicBezTo>
                  <a:pt x="7374777" y="1079176"/>
                  <a:pt x="7380918" y="1085318"/>
                  <a:pt x="7380918" y="1092893"/>
                </a:cubicBezTo>
                <a:cubicBezTo>
                  <a:pt x="7380918" y="1100471"/>
                  <a:pt x="7374777" y="1106609"/>
                  <a:pt x="7367202" y="1106609"/>
                </a:cubicBezTo>
                <a:cubicBezTo>
                  <a:pt x="7359627" y="1106609"/>
                  <a:pt x="7353486" y="1100471"/>
                  <a:pt x="7353486" y="1092893"/>
                </a:cubicBezTo>
                <a:cubicBezTo>
                  <a:pt x="7353486" y="1085318"/>
                  <a:pt x="7359627" y="1079176"/>
                  <a:pt x="7367202" y="1079176"/>
                </a:cubicBezTo>
                <a:close/>
                <a:moveTo>
                  <a:pt x="1644222" y="1078356"/>
                </a:moveTo>
                <a:cubicBezTo>
                  <a:pt x="1651796" y="1078356"/>
                  <a:pt x="1657940" y="1084498"/>
                  <a:pt x="1657940" y="1092074"/>
                </a:cubicBezTo>
                <a:cubicBezTo>
                  <a:pt x="1657940" y="1099648"/>
                  <a:pt x="1651796" y="1105789"/>
                  <a:pt x="1644222" y="1105789"/>
                </a:cubicBezTo>
                <a:cubicBezTo>
                  <a:pt x="1636644" y="1105789"/>
                  <a:pt x="1630502" y="1099648"/>
                  <a:pt x="1630502" y="1092074"/>
                </a:cubicBezTo>
                <a:cubicBezTo>
                  <a:pt x="1630502" y="1084498"/>
                  <a:pt x="1636644" y="1078356"/>
                  <a:pt x="1644222" y="1078356"/>
                </a:cubicBezTo>
                <a:close/>
                <a:moveTo>
                  <a:pt x="2382319" y="1076852"/>
                </a:moveTo>
                <a:cubicBezTo>
                  <a:pt x="2389891" y="1076852"/>
                  <a:pt x="2396034" y="1082993"/>
                  <a:pt x="2396034" y="1090568"/>
                </a:cubicBezTo>
                <a:cubicBezTo>
                  <a:pt x="2396034" y="1098142"/>
                  <a:pt x="2389891" y="1104285"/>
                  <a:pt x="2382319" y="1104285"/>
                </a:cubicBezTo>
                <a:cubicBezTo>
                  <a:pt x="2374745" y="1104285"/>
                  <a:pt x="2368600" y="1098142"/>
                  <a:pt x="2368600" y="1090568"/>
                </a:cubicBezTo>
                <a:cubicBezTo>
                  <a:pt x="2368600" y="1082993"/>
                  <a:pt x="2374745" y="1076852"/>
                  <a:pt x="2382319" y="1076852"/>
                </a:cubicBezTo>
                <a:close/>
                <a:moveTo>
                  <a:pt x="7424462" y="1076849"/>
                </a:moveTo>
                <a:cubicBezTo>
                  <a:pt x="7432037" y="1076849"/>
                  <a:pt x="7438178" y="1082992"/>
                  <a:pt x="7438178" y="1090564"/>
                </a:cubicBezTo>
                <a:cubicBezTo>
                  <a:pt x="7438178" y="1098141"/>
                  <a:pt x="7432037" y="1104283"/>
                  <a:pt x="7424462" y="1104283"/>
                </a:cubicBezTo>
                <a:cubicBezTo>
                  <a:pt x="7416887" y="1104283"/>
                  <a:pt x="7410746" y="1098141"/>
                  <a:pt x="7410746" y="1090564"/>
                </a:cubicBezTo>
                <a:cubicBezTo>
                  <a:pt x="7410746" y="1082992"/>
                  <a:pt x="7416887" y="1076849"/>
                  <a:pt x="7424462" y="1076849"/>
                </a:cubicBezTo>
                <a:close/>
                <a:moveTo>
                  <a:pt x="1534333" y="1076348"/>
                </a:moveTo>
                <a:cubicBezTo>
                  <a:pt x="1541908" y="1076348"/>
                  <a:pt x="1548045" y="1082489"/>
                  <a:pt x="1548045" y="1090064"/>
                </a:cubicBezTo>
                <a:cubicBezTo>
                  <a:pt x="1548045" y="1097638"/>
                  <a:pt x="1541908" y="1103782"/>
                  <a:pt x="1534333" y="1103782"/>
                </a:cubicBezTo>
                <a:cubicBezTo>
                  <a:pt x="1526759" y="1103782"/>
                  <a:pt x="1520613" y="1097638"/>
                  <a:pt x="1520613" y="1090064"/>
                </a:cubicBezTo>
                <a:cubicBezTo>
                  <a:pt x="1520613" y="1082489"/>
                  <a:pt x="1526759" y="1076348"/>
                  <a:pt x="1534333" y="1076348"/>
                </a:cubicBezTo>
                <a:close/>
                <a:moveTo>
                  <a:pt x="6287532" y="1076245"/>
                </a:moveTo>
                <a:cubicBezTo>
                  <a:pt x="6295107" y="1076245"/>
                  <a:pt x="6301248" y="1082387"/>
                  <a:pt x="6301248" y="1089960"/>
                </a:cubicBezTo>
                <a:cubicBezTo>
                  <a:pt x="6301248" y="1097537"/>
                  <a:pt x="6295107" y="1103678"/>
                  <a:pt x="6287532" y="1103678"/>
                </a:cubicBezTo>
                <a:cubicBezTo>
                  <a:pt x="6279957" y="1103678"/>
                  <a:pt x="6273816" y="1097537"/>
                  <a:pt x="6273816" y="1089960"/>
                </a:cubicBezTo>
                <a:cubicBezTo>
                  <a:pt x="6273816" y="1082387"/>
                  <a:pt x="6279957" y="1076245"/>
                  <a:pt x="6287532" y="1076245"/>
                </a:cubicBezTo>
                <a:close/>
                <a:moveTo>
                  <a:pt x="3519175" y="1076245"/>
                </a:moveTo>
                <a:cubicBezTo>
                  <a:pt x="3526750" y="1076245"/>
                  <a:pt x="3532891" y="1082387"/>
                  <a:pt x="3532891" y="1089963"/>
                </a:cubicBezTo>
                <a:cubicBezTo>
                  <a:pt x="3532891" y="1097537"/>
                  <a:pt x="3526750" y="1103678"/>
                  <a:pt x="3519175" y="1103678"/>
                </a:cubicBezTo>
                <a:cubicBezTo>
                  <a:pt x="3511600" y="1103678"/>
                  <a:pt x="3505459" y="1097537"/>
                  <a:pt x="3505459" y="1089963"/>
                </a:cubicBezTo>
                <a:cubicBezTo>
                  <a:pt x="3505459" y="1082387"/>
                  <a:pt x="3511600" y="1076245"/>
                  <a:pt x="3519175" y="1076245"/>
                </a:cubicBezTo>
                <a:close/>
                <a:moveTo>
                  <a:pt x="6693317" y="1075580"/>
                </a:moveTo>
                <a:cubicBezTo>
                  <a:pt x="6700892" y="1075580"/>
                  <a:pt x="6707033" y="1081724"/>
                  <a:pt x="6707033" y="1089296"/>
                </a:cubicBezTo>
                <a:cubicBezTo>
                  <a:pt x="6707033" y="1096873"/>
                  <a:pt x="6700892" y="1103016"/>
                  <a:pt x="6693317" y="1103016"/>
                </a:cubicBezTo>
                <a:cubicBezTo>
                  <a:pt x="6685742" y="1103016"/>
                  <a:pt x="6679601" y="1096873"/>
                  <a:pt x="6679601" y="1089296"/>
                </a:cubicBezTo>
                <a:cubicBezTo>
                  <a:pt x="6679601" y="1081724"/>
                  <a:pt x="6685742" y="1075580"/>
                  <a:pt x="6693317" y="1075580"/>
                </a:cubicBezTo>
                <a:close/>
                <a:moveTo>
                  <a:pt x="5097971" y="1075251"/>
                </a:moveTo>
                <a:cubicBezTo>
                  <a:pt x="5105546" y="1075251"/>
                  <a:pt x="5111687" y="1081397"/>
                  <a:pt x="5111687" y="1088967"/>
                </a:cubicBezTo>
                <a:cubicBezTo>
                  <a:pt x="5111687" y="1096546"/>
                  <a:pt x="5105546" y="1102688"/>
                  <a:pt x="5097971" y="1102688"/>
                </a:cubicBezTo>
                <a:cubicBezTo>
                  <a:pt x="5090396" y="1102688"/>
                  <a:pt x="5084255" y="1096546"/>
                  <a:pt x="5084255" y="1088967"/>
                </a:cubicBezTo>
                <a:cubicBezTo>
                  <a:pt x="5084255" y="1081397"/>
                  <a:pt x="5090396" y="1075251"/>
                  <a:pt x="5097971" y="1075251"/>
                </a:cubicBezTo>
                <a:close/>
                <a:moveTo>
                  <a:pt x="2800352" y="1075251"/>
                </a:moveTo>
                <a:cubicBezTo>
                  <a:pt x="2807932" y="1075251"/>
                  <a:pt x="2814072" y="1081395"/>
                  <a:pt x="2814072" y="1088967"/>
                </a:cubicBezTo>
                <a:cubicBezTo>
                  <a:pt x="2814072" y="1096540"/>
                  <a:pt x="2807932" y="1102682"/>
                  <a:pt x="2800352" y="1102682"/>
                </a:cubicBezTo>
                <a:cubicBezTo>
                  <a:pt x="2792777" y="1102682"/>
                  <a:pt x="2786638" y="1096540"/>
                  <a:pt x="2786638" y="1088967"/>
                </a:cubicBezTo>
                <a:cubicBezTo>
                  <a:pt x="2786638" y="1081395"/>
                  <a:pt x="2792777" y="1075251"/>
                  <a:pt x="2800352" y="1075251"/>
                </a:cubicBezTo>
                <a:close/>
                <a:moveTo>
                  <a:pt x="7481391" y="1074856"/>
                </a:moveTo>
                <a:cubicBezTo>
                  <a:pt x="7488966" y="1074856"/>
                  <a:pt x="7495107" y="1080998"/>
                  <a:pt x="7495107" y="1088570"/>
                </a:cubicBezTo>
                <a:cubicBezTo>
                  <a:pt x="7495107" y="1096145"/>
                  <a:pt x="7488966" y="1102288"/>
                  <a:pt x="7481391" y="1102288"/>
                </a:cubicBezTo>
                <a:cubicBezTo>
                  <a:pt x="7473816" y="1102288"/>
                  <a:pt x="7467675" y="1096145"/>
                  <a:pt x="7467675" y="1088570"/>
                </a:cubicBezTo>
                <a:cubicBezTo>
                  <a:pt x="7467675" y="1080998"/>
                  <a:pt x="7473816" y="1074856"/>
                  <a:pt x="7481391" y="1074856"/>
                </a:cubicBezTo>
                <a:close/>
                <a:moveTo>
                  <a:pt x="1424779" y="1074344"/>
                </a:moveTo>
                <a:cubicBezTo>
                  <a:pt x="1432350" y="1074344"/>
                  <a:pt x="1438490" y="1080484"/>
                  <a:pt x="1438490" y="1088060"/>
                </a:cubicBezTo>
                <a:cubicBezTo>
                  <a:pt x="1438490" y="1095635"/>
                  <a:pt x="1432350" y="1101777"/>
                  <a:pt x="1424779" y="1101777"/>
                </a:cubicBezTo>
                <a:cubicBezTo>
                  <a:pt x="1417201" y="1101777"/>
                  <a:pt x="1411059" y="1095635"/>
                  <a:pt x="1411059" y="1088060"/>
                </a:cubicBezTo>
                <a:cubicBezTo>
                  <a:pt x="1411059" y="1080484"/>
                  <a:pt x="1417201" y="1074344"/>
                  <a:pt x="1424779" y="1074344"/>
                </a:cubicBezTo>
                <a:close/>
                <a:moveTo>
                  <a:pt x="5474300" y="1073267"/>
                </a:moveTo>
                <a:cubicBezTo>
                  <a:pt x="5481875" y="1073267"/>
                  <a:pt x="5488016" y="1079406"/>
                  <a:pt x="5488016" y="1086980"/>
                </a:cubicBezTo>
                <a:cubicBezTo>
                  <a:pt x="5488016" y="1094559"/>
                  <a:pt x="5481875" y="1100700"/>
                  <a:pt x="5474300" y="1100700"/>
                </a:cubicBezTo>
                <a:cubicBezTo>
                  <a:pt x="5466725" y="1100700"/>
                  <a:pt x="5460584" y="1094559"/>
                  <a:pt x="5460584" y="1086980"/>
                </a:cubicBezTo>
                <a:cubicBezTo>
                  <a:pt x="5460584" y="1079406"/>
                  <a:pt x="5466725" y="1073267"/>
                  <a:pt x="5474300" y="1073267"/>
                </a:cubicBezTo>
                <a:close/>
                <a:moveTo>
                  <a:pt x="2268457" y="1073191"/>
                </a:moveTo>
                <a:cubicBezTo>
                  <a:pt x="2276040" y="1073191"/>
                  <a:pt x="2282172" y="1079330"/>
                  <a:pt x="2282172" y="1086905"/>
                </a:cubicBezTo>
                <a:cubicBezTo>
                  <a:pt x="2282172" y="1094479"/>
                  <a:pt x="2276040" y="1100624"/>
                  <a:pt x="2268457" y="1100624"/>
                </a:cubicBezTo>
                <a:cubicBezTo>
                  <a:pt x="2260884" y="1100624"/>
                  <a:pt x="2254744" y="1094479"/>
                  <a:pt x="2254744" y="1086905"/>
                </a:cubicBezTo>
                <a:cubicBezTo>
                  <a:pt x="2254744" y="1079330"/>
                  <a:pt x="2260884" y="1073191"/>
                  <a:pt x="2268457" y="1073191"/>
                </a:cubicBezTo>
                <a:close/>
                <a:moveTo>
                  <a:pt x="7538320" y="1073187"/>
                </a:moveTo>
                <a:cubicBezTo>
                  <a:pt x="7545895" y="1073187"/>
                  <a:pt x="7552036" y="1079328"/>
                  <a:pt x="7552036" y="1086903"/>
                </a:cubicBezTo>
                <a:cubicBezTo>
                  <a:pt x="7552036" y="1094477"/>
                  <a:pt x="7545895" y="1100621"/>
                  <a:pt x="7538320" y="1100621"/>
                </a:cubicBezTo>
                <a:cubicBezTo>
                  <a:pt x="7530745" y="1100621"/>
                  <a:pt x="7524604" y="1094477"/>
                  <a:pt x="7524604" y="1086903"/>
                </a:cubicBezTo>
                <a:cubicBezTo>
                  <a:pt x="7524604" y="1079328"/>
                  <a:pt x="7530745" y="1073187"/>
                  <a:pt x="7538320" y="1073187"/>
                </a:cubicBezTo>
                <a:close/>
                <a:moveTo>
                  <a:pt x="5703675" y="1072934"/>
                </a:moveTo>
                <a:cubicBezTo>
                  <a:pt x="5711250" y="1072934"/>
                  <a:pt x="5717391" y="1079078"/>
                  <a:pt x="5717391" y="1086651"/>
                </a:cubicBezTo>
                <a:cubicBezTo>
                  <a:pt x="5717391" y="1094224"/>
                  <a:pt x="5711250" y="1100368"/>
                  <a:pt x="5703675" y="1100368"/>
                </a:cubicBezTo>
                <a:cubicBezTo>
                  <a:pt x="5696100" y="1100368"/>
                  <a:pt x="5689959" y="1094224"/>
                  <a:pt x="5689959" y="1086651"/>
                </a:cubicBezTo>
                <a:cubicBezTo>
                  <a:pt x="5689959" y="1079078"/>
                  <a:pt x="5696100" y="1072934"/>
                  <a:pt x="5703675" y="1072934"/>
                </a:cubicBezTo>
                <a:close/>
                <a:moveTo>
                  <a:pt x="3313301" y="1072934"/>
                </a:moveTo>
                <a:cubicBezTo>
                  <a:pt x="3320876" y="1072934"/>
                  <a:pt x="3327017" y="1079078"/>
                  <a:pt x="3327017" y="1086651"/>
                </a:cubicBezTo>
                <a:cubicBezTo>
                  <a:pt x="3327017" y="1094224"/>
                  <a:pt x="3320876" y="1100368"/>
                  <a:pt x="3313301" y="1100368"/>
                </a:cubicBezTo>
                <a:cubicBezTo>
                  <a:pt x="3305726" y="1100368"/>
                  <a:pt x="3299585" y="1094224"/>
                  <a:pt x="3299585" y="1086651"/>
                </a:cubicBezTo>
                <a:cubicBezTo>
                  <a:pt x="3299585" y="1079078"/>
                  <a:pt x="3305726" y="1072934"/>
                  <a:pt x="3313301" y="1072934"/>
                </a:cubicBezTo>
                <a:close/>
                <a:moveTo>
                  <a:pt x="1315553" y="1072676"/>
                </a:moveTo>
                <a:cubicBezTo>
                  <a:pt x="1323122" y="1072676"/>
                  <a:pt x="1329267" y="1078817"/>
                  <a:pt x="1329267" y="1086392"/>
                </a:cubicBezTo>
                <a:cubicBezTo>
                  <a:pt x="1329267" y="1093967"/>
                  <a:pt x="1323122" y="1100109"/>
                  <a:pt x="1315553" y="1100109"/>
                </a:cubicBezTo>
                <a:cubicBezTo>
                  <a:pt x="1307972" y="1100109"/>
                  <a:pt x="1301834" y="1093967"/>
                  <a:pt x="1301834" y="1086392"/>
                </a:cubicBezTo>
                <a:cubicBezTo>
                  <a:pt x="1301834" y="1078817"/>
                  <a:pt x="1307972" y="1072676"/>
                  <a:pt x="1315553" y="1072676"/>
                </a:cubicBezTo>
                <a:close/>
                <a:moveTo>
                  <a:pt x="6056503" y="1071949"/>
                </a:moveTo>
                <a:cubicBezTo>
                  <a:pt x="6064078" y="1071949"/>
                  <a:pt x="6070219" y="1078086"/>
                  <a:pt x="6070219" y="1085660"/>
                </a:cubicBezTo>
                <a:cubicBezTo>
                  <a:pt x="6070219" y="1093235"/>
                  <a:pt x="6064078" y="1099377"/>
                  <a:pt x="6056503" y="1099377"/>
                </a:cubicBezTo>
                <a:cubicBezTo>
                  <a:pt x="6048928" y="1099377"/>
                  <a:pt x="6042787" y="1093235"/>
                  <a:pt x="6042787" y="1085660"/>
                </a:cubicBezTo>
                <a:cubicBezTo>
                  <a:pt x="6042787" y="1078086"/>
                  <a:pt x="6048928" y="1071949"/>
                  <a:pt x="6056503" y="1071949"/>
                </a:cubicBezTo>
                <a:close/>
                <a:moveTo>
                  <a:pt x="1206657" y="1071340"/>
                </a:moveTo>
                <a:cubicBezTo>
                  <a:pt x="1214231" y="1071340"/>
                  <a:pt x="1220374" y="1077481"/>
                  <a:pt x="1220374" y="1085056"/>
                </a:cubicBezTo>
                <a:cubicBezTo>
                  <a:pt x="1220374" y="1092631"/>
                  <a:pt x="1214231" y="1098772"/>
                  <a:pt x="1206657" y="1098772"/>
                </a:cubicBezTo>
                <a:cubicBezTo>
                  <a:pt x="1199081" y="1098772"/>
                  <a:pt x="1192939" y="1092631"/>
                  <a:pt x="1192939" y="1085056"/>
                </a:cubicBezTo>
                <a:cubicBezTo>
                  <a:pt x="1192939" y="1077481"/>
                  <a:pt x="1199081" y="1071340"/>
                  <a:pt x="1206657" y="1071340"/>
                </a:cubicBezTo>
                <a:close/>
                <a:moveTo>
                  <a:pt x="7594920" y="1071193"/>
                </a:moveTo>
                <a:cubicBezTo>
                  <a:pt x="7602495" y="1071193"/>
                  <a:pt x="7608636" y="1077332"/>
                  <a:pt x="7608636" y="1084909"/>
                </a:cubicBezTo>
                <a:cubicBezTo>
                  <a:pt x="7608636" y="1092483"/>
                  <a:pt x="7602495" y="1098625"/>
                  <a:pt x="7594920" y="1098625"/>
                </a:cubicBezTo>
                <a:cubicBezTo>
                  <a:pt x="7587345" y="1098625"/>
                  <a:pt x="7581204" y="1092483"/>
                  <a:pt x="7581204" y="1084909"/>
                </a:cubicBezTo>
                <a:cubicBezTo>
                  <a:pt x="7581204" y="1077332"/>
                  <a:pt x="7587345" y="1071193"/>
                  <a:pt x="7594920" y="1071193"/>
                </a:cubicBezTo>
                <a:close/>
                <a:moveTo>
                  <a:pt x="6754218" y="1070950"/>
                </a:moveTo>
                <a:cubicBezTo>
                  <a:pt x="6761793" y="1070950"/>
                  <a:pt x="6767934" y="1077090"/>
                  <a:pt x="6767934" y="1084664"/>
                </a:cubicBezTo>
                <a:cubicBezTo>
                  <a:pt x="6767934" y="1092244"/>
                  <a:pt x="6761793" y="1098383"/>
                  <a:pt x="6754218" y="1098383"/>
                </a:cubicBezTo>
                <a:cubicBezTo>
                  <a:pt x="6746643" y="1098383"/>
                  <a:pt x="6740502" y="1092244"/>
                  <a:pt x="6740502" y="1084664"/>
                </a:cubicBezTo>
                <a:cubicBezTo>
                  <a:pt x="6740502" y="1077090"/>
                  <a:pt x="6746643" y="1070950"/>
                  <a:pt x="6754218" y="1070950"/>
                </a:cubicBezTo>
                <a:close/>
                <a:moveTo>
                  <a:pt x="5590476" y="1069958"/>
                </a:moveTo>
                <a:cubicBezTo>
                  <a:pt x="5598051" y="1069958"/>
                  <a:pt x="5604192" y="1076097"/>
                  <a:pt x="5604192" y="1083675"/>
                </a:cubicBezTo>
                <a:cubicBezTo>
                  <a:pt x="5604192" y="1091248"/>
                  <a:pt x="5598051" y="1097391"/>
                  <a:pt x="5590476" y="1097391"/>
                </a:cubicBezTo>
                <a:cubicBezTo>
                  <a:pt x="5582901" y="1097391"/>
                  <a:pt x="5576760" y="1091248"/>
                  <a:pt x="5576760" y="1083675"/>
                </a:cubicBezTo>
                <a:cubicBezTo>
                  <a:pt x="5576760" y="1076097"/>
                  <a:pt x="5582901" y="1069958"/>
                  <a:pt x="5590476" y="1069958"/>
                </a:cubicBezTo>
                <a:close/>
                <a:moveTo>
                  <a:pt x="4216227" y="1069958"/>
                </a:moveTo>
                <a:cubicBezTo>
                  <a:pt x="4223802" y="1069958"/>
                  <a:pt x="4229943" y="1076097"/>
                  <a:pt x="4229943" y="1083675"/>
                </a:cubicBezTo>
                <a:cubicBezTo>
                  <a:pt x="4229943" y="1091248"/>
                  <a:pt x="4223802" y="1097391"/>
                  <a:pt x="4216227" y="1097391"/>
                </a:cubicBezTo>
                <a:cubicBezTo>
                  <a:pt x="4208652" y="1097391"/>
                  <a:pt x="4202511" y="1091248"/>
                  <a:pt x="4202511" y="1083675"/>
                </a:cubicBezTo>
                <a:cubicBezTo>
                  <a:pt x="4202511" y="1076097"/>
                  <a:pt x="4208652" y="1069958"/>
                  <a:pt x="4216227" y="1069958"/>
                </a:cubicBezTo>
                <a:close/>
                <a:moveTo>
                  <a:pt x="1098407" y="1069673"/>
                </a:moveTo>
                <a:cubicBezTo>
                  <a:pt x="1105980" y="1069673"/>
                  <a:pt x="1112124" y="1075813"/>
                  <a:pt x="1112124" y="1083388"/>
                </a:cubicBezTo>
                <a:cubicBezTo>
                  <a:pt x="1112124" y="1090963"/>
                  <a:pt x="1105980" y="1097104"/>
                  <a:pt x="1098407" y="1097104"/>
                </a:cubicBezTo>
                <a:cubicBezTo>
                  <a:pt x="1090833" y="1097104"/>
                  <a:pt x="1084693" y="1090963"/>
                  <a:pt x="1084693" y="1083388"/>
                </a:cubicBezTo>
                <a:cubicBezTo>
                  <a:pt x="1084693" y="1075813"/>
                  <a:pt x="1090833" y="1069673"/>
                  <a:pt x="1098407" y="1069673"/>
                </a:cubicBezTo>
                <a:close/>
                <a:moveTo>
                  <a:pt x="5052627" y="1069629"/>
                </a:moveTo>
                <a:cubicBezTo>
                  <a:pt x="5060202" y="1069629"/>
                  <a:pt x="5066343" y="1075769"/>
                  <a:pt x="5066343" y="1083347"/>
                </a:cubicBezTo>
                <a:cubicBezTo>
                  <a:pt x="5066343" y="1090918"/>
                  <a:pt x="5060202" y="1097059"/>
                  <a:pt x="5052627" y="1097059"/>
                </a:cubicBezTo>
                <a:cubicBezTo>
                  <a:pt x="5045052" y="1097059"/>
                  <a:pt x="5038911" y="1090918"/>
                  <a:pt x="5038911" y="1083347"/>
                </a:cubicBezTo>
                <a:cubicBezTo>
                  <a:pt x="5038911" y="1075769"/>
                  <a:pt x="5045052" y="1069629"/>
                  <a:pt x="5052627" y="1069629"/>
                </a:cubicBezTo>
                <a:close/>
                <a:moveTo>
                  <a:pt x="2155261" y="1069532"/>
                </a:moveTo>
                <a:cubicBezTo>
                  <a:pt x="2162839" y="1069532"/>
                  <a:pt x="2168978" y="1075672"/>
                  <a:pt x="2168978" y="1083249"/>
                </a:cubicBezTo>
                <a:cubicBezTo>
                  <a:pt x="2168978" y="1090821"/>
                  <a:pt x="2162839" y="1096962"/>
                  <a:pt x="2155261" y="1096962"/>
                </a:cubicBezTo>
                <a:cubicBezTo>
                  <a:pt x="2147686" y="1096962"/>
                  <a:pt x="2141544" y="1090821"/>
                  <a:pt x="2141544" y="1083249"/>
                </a:cubicBezTo>
                <a:cubicBezTo>
                  <a:pt x="2141544" y="1075672"/>
                  <a:pt x="2147686" y="1069532"/>
                  <a:pt x="2155261" y="1069532"/>
                </a:cubicBezTo>
                <a:close/>
                <a:moveTo>
                  <a:pt x="7651519" y="1069527"/>
                </a:moveTo>
                <a:cubicBezTo>
                  <a:pt x="7659094" y="1069527"/>
                  <a:pt x="7665235" y="1075668"/>
                  <a:pt x="7665235" y="1083244"/>
                </a:cubicBezTo>
                <a:cubicBezTo>
                  <a:pt x="7665235" y="1090817"/>
                  <a:pt x="7659094" y="1096958"/>
                  <a:pt x="7651519" y="1096958"/>
                </a:cubicBezTo>
                <a:cubicBezTo>
                  <a:pt x="7643944" y="1096958"/>
                  <a:pt x="7637803" y="1090817"/>
                  <a:pt x="7637803" y="1083244"/>
                </a:cubicBezTo>
                <a:cubicBezTo>
                  <a:pt x="7637803" y="1075668"/>
                  <a:pt x="7643944" y="1069527"/>
                  <a:pt x="7651519" y="1069527"/>
                </a:cubicBezTo>
                <a:close/>
                <a:moveTo>
                  <a:pt x="5311455" y="1069295"/>
                </a:moveTo>
                <a:cubicBezTo>
                  <a:pt x="5319030" y="1069295"/>
                  <a:pt x="5325171" y="1075436"/>
                  <a:pt x="5325171" y="1083013"/>
                </a:cubicBezTo>
                <a:cubicBezTo>
                  <a:pt x="5325171" y="1090587"/>
                  <a:pt x="5319030" y="1096725"/>
                  <a:pt x="5311455" y="1096725"/>
                </a:cubicBezTo>
                <a:cubicBezTo>
                  <a:pt x="5303880" y="1096725"/>
                  <a:pt x="5297739" y="1090587"/>
                  <a:pt x="5297739" y="1083013"/>
                </a:cubicBezTo>
                <a:cubicBezTo>
                  <a:pt x="5297739" y="1075436"/>
                  <a:pt x="5303880" y="1069295"/>
                  <a:pt x="5311455" y="1069295"/>
                </a:cubicBezTo>
                <a:close/>
                <a:moveTo>
                  <a:pt x="2682854" y="1069284"/>
                </a:moveTo>
                <a:cubicBezTo>
                  <a:pt x="2690429" y="1069284"/>
                  <a:pt x="2696568" y="1075424"/>
                  <a:pt x="2696568" y="1083000"/>
                </a:cubicBezTo>
                <a:cubicBezTo>
                  <a:pt x="2696568" y="1090572"/>
                  <a:pt x="2690429" y="1096716"/>
                  <a:pt x="2682854" y="1096716"/>
                </a:cubicBezTo>
                <a:cubicBezTo>
                  <a:pt x="2675282" y="1096716"/>
                  <a:pt x="2669142" y="1090572"/>
                  <a:pt x="2669142" y="1083000"/>
                </a:cubicBezTo>
                <a:cubicBezTo>
                  <a:pt x="2669142" y="1075424"/>
                  <a:pt x="2675282" y="1069284"/>
                  <a:pt x="2682854" y="1069284"/>
                </a:cubicBezTo>
                <a:close/>
                <a:moveTo>
                  <a:pt x="6351741" y="1068963"/>
                </a:moveTo>
                <a:cubicBezTo>
                  <a:pt x="6359316" y="1068963"/>
                  <a:pt x="6365457" y="1075106"/>
                  <a:pt x="6365457" y="1082681"/>
                </a:cubicBezTo>
                <a:cubicBezTo>
                  <a:pt x="6365457" y="1090253"/>
                  <a:pt x="6359316" y="1096395"/>
                  <a:pt x="6351741" y="1096395"/>
                </a:cubicBezTo>
                <a:cubicBezTo>
                  <a:pt x="6344166" y="1096395"/>
                  <a:pt x="6338025" y="1090253"/>
                  <a:pt x="6338025" y="1082681"/>
                </a:cubicBezTo>
                <a:cubicBezTo>
                  <a:pt x="6338025" y="1075106"/>
                  <a:pt x="6344166" y="1068963"/>
                  <a:pt x="6351741" y="1068963"/>
                </a:cubicBezTo>
                <a:close/>
                <a:moveTo>
                  <a:pt x="989860" y="1068336"/>
                </a:moveTo>
                <a:cubicBezTo>
                  <a:pt x="997433" y="1068336"/>
                  <a:pt x="1003575" y="1074477"/>
                  <a:pt x="1003575" y="1082053"/>
                </a:cubicBezTo>
                <a:cubicBezTo>
                  <a:pt x="1003575" y="1089628"/>
                  <a:pt x="997433" y="1095768"/>
                  <a:pt x="989860" y="1095768"/>
                </a:cubicBezTo>
                <a:cubicBezTo>
                  <a:pt x="982285" y="1095768"/>
                  <a:pt x="976143" y="1089628"/>
                  <a:pt x="976143" y="1082053"/>
                </a:cubicBezTo>
                <a:cubicBezTo>
                  <a:pt x="976143" y="1074477"/>
                  <a:pt x="982285" y="1068336"/>
                  <a:pt x="989860" y="1068336"/>
                </a:cubicBezTo>
                <a:close/>
                <a:moveTo>
                  <a:pt x="3600596" y="1068303"/>
                </a:moveTo>
                <a:cubicBezTo>
                  <a:pt x="3608171" y="1068303"/>
                  <a:pt x="3614312" y="1074445"/>
                  <a:pt x="3614312" y="1082022"/>
                </a:cubicBezTo>
                <a:cubicBezTo>
                  <a:pt x="3614312" y="1089594"/>
                  <a:pt x="3608171" y="1095734"/>
                  <a:pt x="3600596" y="1095734"/>
                </a:cubicBezTo>
                <a:cubicBezTo>
                  <a:pt x="3593021" y="1095734"/>
                  <a:pt x="3586880" y="1089594"/>
                  <a:pt x="3586880" y="1082022"/>
                </a:cubicBezTo>
                <a:cubicBezTo>
                  <a:pt x="3586880" y="1074445"/>
                  <a:pt x="3593021" y="1068303"/>
                  <a:pt x="3600596" y="1068303"/>
                </a:cubicBezTo>
                <a:close/>
                <a:moveTo>
                  <a:pt x="7707788" y="1067859"/>
                </a:moveTo>
                <a:cubicBezTo>
                  <a:pt x="7715363" y="1067859"/>
                  <a:pt x="7721504" y="1073997"/>
                  <a:pt x="7721504" y="1081574"/>
                </a:cubicBezTo>
                <a:cubicBezTo>
                  <a:pt x="7721504" y="1089148"/>
                  <a:pt x="7715363" y="1095289"/>
                  <a:pt x="7707788" y="1095289"/>
                </a:cubicBezTo>
                <a:cubicBezTo>
                  <a:pt x="7700213" y="1095289"/>
                  <a:pt x="7694072" y="1089148"/>
                  <a:pt x="7694072" y="1081574"/>
                </a:cubicBezTo>
                <a:cubicBezTo>
                  <a:pt x="7694072" y="1073997"/>
                  <a:pt x="7700213" y="1067859"/>
                  <a:pt x="7707788" y="1067859"/>
                </a:cubicBezTo>
                <a:close/>
                <a:moveTo>
                  <a:pt x="5883730" y="1067638"/>
                </a:moveTo>
                <a:cubicBezTo>
                  <a:pt x="5891305" y="1067638"/>
                  <a:pt x="5897446" y="1073782"/>
                  <a:pt x="5897446" y="1081357"/>
                </a:cubicBezTo>
                <a:cubicBezTo>
                  <a:pt x="5897446" y="1088931"/>
                  <a:pt x="5891305" y="1095067"/>
                  <a:pt x="5883730" y="1095067"/>
                </a:cubicBezTo>
                <a:cubicBezTo>
                  <a:pt x="5876155" y="1095067"/>
                  <a:pt x="5870014" y="1088931"/>
                  <a:pt x="5870014" y="1081357"/>
                </a:cubicBezTo>
                <a:cubicBezTo>
                  <a:pt x="5870014" y="1073782"/>
                  <a:pt x="5876155" y="1067638"/>
                  <a:pt x="5883730" y="1067638"/>
                </a:cubicBezTo>
                <a:close/>
                <a:moveTo>
                  <a:pt x="881944" y="1067006"/>
                </a:moveTo>
                <a:cubicBezTo>
                  <a:pt x="889529" y="1067006"/>
                  <a:pt x="895668" y="1073147"/>
                  <a:pt x="895668" y="1080722"/>
                </a:cubicBezTo>
                <a:cubicBezTo>
                  <a:pt x="895668" y="1088297"/>
                  <a:pt x="889529" y="1094438"/>
                  <a:pt x="881944" y="1094438"/>
                </a:cubicBezTo>
                <a:cubicBezTo>
                  <a:pt x="874369" y="1094438"/>
                  <a:pt x="868230" y="1088297"/>
                  <a:pt x="868230" y="1080722"/>
                </a:cubicBezTo>
                <a:cubicBezTo>
                  <a:pt x="868230" y="1073147"/>
                  <a:pt x="874369" y="1067006"/>
                  <a:pt x="881944" y="1067006"/>
                </a:cubicBezTo>
                <a:close/>
                <a:moveTo>
                  <a:pt x="6814772" y="1066980"/>
                </a:moveTo>
                <a:cubicBezTo>
                  <a:pt x="6822347" y="1066980"/>
                  <a:pt x="6828488" y="1073119"/>
                  <a:pt x="6828488" y="1080693"/>
                </a:cubicBezTo>
                <a:cubicBezTo>
                  <a:pt x="6828488" y="1088267"/>
                  <a:pt x="6822347" y="1094411"/>
                  <a:pt x="6814772" y="1094411"/>
                </a:cubicBezTo>
                <a:cubicBezTo>
                  <a:pt x="6807197" y="1094411"/>
                  <a:pt x="6801056" y="1088267"/>
                  <a:pt x="6801056" y="1080693"/>
                </a:cubicBezTo>
                <a:cubicBezTo>
                  <a:pt x="6801056" y="1073119"/>
                  <a:pt x="6807197" y="1066980"/>
                  <a:pt x="6814772" y="1066980"/>
                </a:cubicBezTo>
                <a:close/>
                <a:moveTo>
                  <a:pt x="2042724" y="1066527"/>
                </a:moveTo>
                <a:cubicBezTo>
                  <a:pt x="2050300" y="1066527"/>
                  <a:pt x="2056437" y="1072670"/>
                  <a:pt x="2056437" y="1080243"/>
                </a:cubicBezTo>
                <a:cubicBezTo>
                  <a:pt x="2056437" y="1087819"/>
                  <a:pt x="2050300" y="1093962"/>
                  <a:pt x="2042724" y="1093962"/>
                </a:cubicBezTo>
                <a:cubicBezTo>
                  <a:pt x="2035153" y="1093962"/>
                  <a:pt x="2029007" y="1087819"/>
                  <a:pt x="2029007" y="1080243"/>
                </a:cubicBezTo>
                <a:cubicBezTo>
                  <a:pt x="2029007" y="1072670"/>
                  <a:pt x="2035153" y="1066527"/>
                  <a:pt x="2042724" y="1066527"/>
                </a:cubicBezTo>
                <a:close/>
                <a:moveTo>
                  <a:pt x="7764054" y="1066522"/>
                </a:moveTo>
                <a:cubicBezTo>
                  <a:pt x="7771629" y="1066522"/>
                  <a:pt x="7777770" y="1072663"/>
                  <a:pt x="7777770" y="1080237"/>
                </a:cubicBezTo>
                <a:cubicBezTo>
                  <a:pt x="7777770" y="1087812"/>
                  <a:pt x="7771629" y="1093951"/>
                  <a:pt x="7764054" y="1093951"/>
                </a:cubicBezTo>
                <a:cubicBezTo>
                  <a:pt x="7756479" y="1093951"/>
                  <a:pt x="7750338" y="1087812"/>
                  <a:pt x="7750338" y="1080237"/>
                </a:cubicBezTo>
                <a:cubicBezTo>
                  <a:pt x="7750338" y="1072663"/>
                  <a:pt x="7756479" y="1066522"/>
                  <a:pt x="7764054" y="1066522"/>
                </a:cubicBezTo>
                <a:close/>
                <a:moveTo>
                  <a:pt x="774372" y="1066008"/>
                </a:moveTo>
                <a:cubicBezTo>
                  <a:pt x="781946" y="1066008"/>
                  <a:pt x="788087" y="1072149"/>
                  <a:pt x="788087" y="1079724"/>
                </a:cubicBezTo>
                <a:cubicBezTo>
                  <a:pt x="788087" y="1087298"/>
                  <a:pt x="781946" y="1093440"/>
                  <a:pt x="774372" y="1093440"/>
                </a:cubicBezTo>
                <a:cubicBezTo>
                  <a:pt x="766797" y="1093440"/>
                  <a:pt x="760654" y="1087298"/>
                  <a:pt x="760654" y="1079724"/>
                </a:cubicBezTo>
                <a:cubicBezTo>
                  <a:pt x="760654" y="1072149"/>
                  <a:pt x="766797" y="1066008"/>
                  <a:pt x="774372" y="1066008"/>
                </a:cubicBezTo>
                <a:close/>
                <a:moveTo>
                  <a:pt x="5006619" y="1065327"/>
                </a:moveTo>
                <a:cubicBezTo>
                  <a:pt x="5014194" y="1065327"/>
                  <a:pt x="5020335" y="1071467"/>
                  <a:pt x="5020335" y="1079042"/>
                </a:cubicBezTo>
                <a:cubicBezTo>
                  <a:pt x="5020335" y="1086616"/>
                  <a:pt x="5014194" y="1092759"/>
                  <a:pt x="5006619" y="1092759"/>
                </a:cubicBezTo>
                <a:cubicBezTo>
                  <a:pt x="4999044" y="1092759"/>
                  <a:pt x="4992903" y="1086616"/>
                  <a:pt x="4992903" y="1079042"/>
                </a:cubicBezTo>
                <a:cubicBezTo>
                  <a:pt x="4992903" y="1071467"/>
                  <a:pt x="4999044" y="1065327"/>
                  <a:pt x="5006619" y="1065327"/>
                </a:cubicBezTo>
                <a:close/>
                <a:moveTo>
                  <a:pt x="7819989" y="1064851"/>
                </a:moveTo>
                <a:cubicBezTo>
                  <a:pt x="7827564" y="1064851"/>
                  <a:pt x="7833705" y="1070993"/>
                  <a:pt x="7833705" y="1078566"/>
                </a:cubicBezTo>
                <a:cubicBezTo>
                  <a:pt x="7833705" y="1086142"/>
                  <a:pt x="7827564" y="1092283"/>
                  <a:pt x="7819989" y="1092283"/>
                </a:cubicBezTo>
                <a:cubicBezTo>
                  <a:pt x="7812414" y="1092283"/>
                  <a:pt x="7806273" y="1086142"/>
                  <a:pt x="7806273" y="1078566"/>
                </a:cubicBezTo>
                <a:cubicBezTo>
                  <a:pt x="7806273" y="1070993"/>
                  <a:pt x="7812414" y="1064851"/>
                  <a:pt x="7819989" y="1064851"/>
                </a:cubicBezTo>
                <a:close/>
                <a:moveTo>
                  <a:pt x="666791" y="1064679"/>
                </a:moveTo>
                <a:cubicBezTo>
                  <a:pt x="674366" y="1064679"/>
                  <a:pt x="680505" y="1070820"/>
                  <a:pt x="680505" y="1078395"/>
                </a:cubicBezTo>
                <a:cubicBezTo>
                  <a:pt x="680505" y="1085970"/>
                  <a:pt x="674366" y="1092111"/>
                  <a:pt x="666791" y="1092111"/>
                </a:cubicBezTo>
                <a:cubicBezTo>
                  <a:pt x="659216" y="1092111"/>
                  <a:pt x="653076" y="1085970"/>
                  <a:pt x="653076" y="1078395"/>
                </a:cubicBezTo>
                <a:cubicBezTo>
                  <a:pt x="653076" y="1070820"/>
                  <a:pt x="659216" y="1064679"/>
                  <a:pt x="666791" y="1064679"/>
                </a:cubicBezTo>
                <a:close/>
                <a:moveTo>
                  <a:pt x="2566346" y="1063972"/>
                </a:moveTo>
                <a:cubicBezTo>
                  <a:pt x="2573928" y="1063972"/>
                  <a:pt x="2580062" y="1070113"/>
                  <a:pt x="2580062" y="1077688"/>
                </a:cubicBezTo>
                <a:cubicBezTo>
                  <a:pt x="2580062" y="1085264"/>
                  <a:pt x="2573928" y="1091404"/>
                  <a:pt x="2566346" y="1091404"/>
                </a:cubicBezTo>
                <a:cubicBezTo>
                  <a:pt x="2558774" y="1091404"/>
                  <a:pt x="2552631" y="1085264"/>
                  <a:pt x="2552631" y="1077688"/>
                </a:cubicBezTo>
                <a:cubicBezTo>
                  <a:pt x="2552631" y="1070113"/>
                  <a:pt x="2558774" y="1063972"/>
                  <a:pt x="2566346" y="1063972"/>
                </a:cubicBezTo>
                <a:close/>
                <a:moveTo>
                  <a:pt x="559546" y="1063680"/>
                </a:moveTo>
                <a:cubicBezTo>
                  <a:pt x="567120" y="1063680"/>
                  <a:pt x="573262" y="1069821"/>
                  <a:pt x="573262" y="1077396"/>
                </a:cubicBezTo>
                <a:cubicBezTo>
                  <a:pt x="573262" y="1084971"/>
                  <a:pt x="567120" y="1091112"/>
                  <a:pt x="559546" y="1091112"/>
                </a:cubicBezTo>
                <a:cubicBezTo>
                  <a:pt x="551971" y="1091112"/>
                  <a:pt x="545830" y="1084971"/>
                  <a:pt x="545830" y="1077396"/>
                </a:cubicBezTo>
                <a:cubicBezTo>
                  <a:pt x="545830" y="1069821"/>
                  <a:pt x="551971" y="1063680"/>
                  <a:pt x="559546" y="1063680"/>
                </a:cubicBezTo>
                <a:close/>
                <a:moveTo>
                  <a:pt x="1930858" y="1063518"/>
                </a:moveTo>
                <a:cubicBezTo>
                  <a:pt x="1938428" y="1063518"/>
                  <a:pt x="1944567" y="1069659"/>
                  <a:pt x="1944567" y="1077234"/>
                </a:cubicBezTo>
                <a:cubicBezTo>
                  <a:pt x="1944567" y="1084810"/>
                  <a:pt x="1938428" y="1090950"/>
                  <a:pt x="1930858" y="1090950"/>
                </a:cubicBezTo>
                <a:cubicBezTo>
                  <a:pt x="1923279" y="1090950"/>
                  <a:pt x="1917139" y="1084810"/>
                  <a:pt x="1917139" y="1077234"/>
                </a:cubicBezTo>
                <a:cubicBezTo>
                  <a:pt x="1917139" y="1069659"/>
                  <a:pt x="1923279" y="1063518"/>
                  <a:pt x="1930858" y="1063518"/>
                </a:cubicBezTo>
                <a:close/>
                <a:moveTo>
                  <a:pt x="7875925" y="1063515"/>
                </a:moveTo>
                <a:cubicBezTo>
                  <a:pt x="7883500" y="1063515"/>
                  <a:pt x="7889641" y="1069655"/>
                  <a:pt x="7889641" y="1077229"/>
                </a:cubicBezTo>
                <a:cubicBezTo>
                  <a:pt x="7889641" y="1084806"/>
                  <a:pt x="7883500" y="1090945"/>
                  <a:pt x="7875925" y="1090945"/>
                </a:cubicBezTo>
                <a:cubicBezTo>
                  <a:pt x="7868350" y="1090945"/>
                  <a:pt x="7862209" y="1084806"/>
                  <a:pt x="7862209" y="1077229"/>
                </a:cubicBezTo>
                <a:cubicBezTo>
                  <a:pt x="7862209" y="1069655"/>
                  <a:pt x="7868350" y="1063515"/>
                  <a:pt x="7875925" y="1063515"/>
                </a:cubicBezTo>
                <a:close/>
                <a:moveTo>
                  <a:pt x="6874697" y="1063007"/>
                </a:moveTo>
                <a:cubicBezTo>
                  <a:pt x="6882272" y="1063007"/>
                  <a:pt x="6888413" y="1069146"/>
                  <a:pt x="6888413" y="1076720"/>
                </a:cubicBezTo>
                <a:cubicBezTo>
                  <a:pt x="6888413" y="1084296"/>
                  <a:pt x="6882272" y="1090437"/>
                  <a:pt x="6874697" y="1090437"/>
                </a:cubicBezTo>
                <a:cubicBezTo>
                  <a:pt x="6867122" y="1090437"/>
                  <a:pt x="6860981" y="1084296"/>
                  <a:pt x="6860981" y="1076720"/>
                </a:cubicBezTo>
                <a:cubicBezTo>
                  <a:pt x="6860981" y="1069146"/>
                  <a:pt x="6867122" y="1063007"/>
                  <a:pt x="6874697" y="1063007"/>
                </a:cubicBezTo>
                <a:close/>
                <a:moveTo>
                  <a:pt x="452632" y="1062683"/>
                </a:moveTo>
                <a:cubicBezTo>
                  <a:pt x="460206" y="1062683"/>
                  <a:pt x="466347" y="1068824"/>
                  <a:pt x="466347" y="1076398"/>
                </a:cubicBezTo>
                <a:cubicBezTo>
                  <a:pt x="466347" y="1083974"/>
                  <a:pt x="460206" y="1090115"/>
                  <a:pt x="452632" y="1090115"/>
                </a:cubicBezTo>
                <a:cubicBezTo>
                  <a:pt x="445056" y="1090115"/>
                  <a:pt x="438916" y="1083974"/>
                  <a:pt x="438916" y="1076398"/>
                </a:cubicBezTo>
                <a:cubicBezTo>
                  <a:pt x="438916" y="1068824"/>
                  <a:pt x="445056" y="1062683"/>
                  <a:pt x="452632" y="1062683"/>
                </a:cubicBezTo>
                <a:close/>
                <a:moveTo>
                  <a:pt x="4960945" y="1062676"/>
                </a:moveTo>
                <a:cubicBezTo>
                  <a:pt x="4968520" y="1062676"/>
                  <a:pt x="4974661" y="1068817"/>
                  <a:pt x="4974661" y="1076392"/>
                </a:cubicBezTo>
                <a:cubicBezTo>
                  <a:pt x="4974661" y="1083969"/>
                  <a:pt x="4968520" y="1090105"/>
                  <a:pt x="4960945" y="1090105"/>
                </a:cubicBezTo>
                <a:cubicBezTo>
                  <a:pt x="4953370" y="1090105"/>
                  <a:pt x="4947229" y="1083969"/>
                  <a:pt x="4947229" y="1076392"/>
                </a:cubicBezTo>
                <a:cubicBezTo>
                  <a:pt x="4947229" y="1068817"/>
                  <a:pt x="4953370" y="1062676"/>
                  <a:pt x="4960945" y="1062676"/>
                </a:cubicBezTo>
                <a:close/>
                <a:moveTo>
                  <a:pt x="7931864" y="1062178"/>
                </a:moveTo>
                <a:cubicBezTo>
                  <a:pt x="7939439" y="1062178"/>
                  <a:pt x="7945580" y="1068319"/>
                  <a:pt x="7945580" y="1075892"/>
                </a:cubicBezTo>
                <a:cubicBezTo>
                  <a:pt x="7945580" y="1083470"/>
                  <a:pt x="7939439" y="1089609"/>
                  <a:pt x="7931864" y="1089609"/>
                </a:cubicBezTo>
                <a:cubicBezTo>
                  <a:pt x="7924289" y="1089609"/>
                  <a:pt x="7918148" y="1083470"/>
                  <a:pt x="7918148" y="1075892"/>
                </a:cubicBezTo>
                <a:cubicBezTo>
                  <a:pt x="7918148" y="1068319"/>
                  <a:pt x="7924289" y="1062178"/>
                  <a:pt x="7931864" y="1062178"/>
                </a:cubicBezTo>
                <a:close/>
                <a:moveTo>
                  <a:pt x="6415290" y="1062016"/>
                </a:moveTo>
                <a:cubicBezTo>
                  <a:pt x="6422865" y="1062016"/>
                  <a:pt x="6429006" y="1068154"/>
                  <a:pt x="6429006" y="1075729"/>
                </a:cubicBezTo>
                <a:cubicBezTo>
                  <a:pt x="6429006" y="1083304"/>
                  <a:pt x="6422865" y="1089447"/>
                  <a:pt x="6415290" y="1089447"/>
                </a:cubicBezTo>
                <a:cubicBezTo>
                  <a:pt x="6407715" y="1089447"/>
                  <a:pt x="6401574" y="1083304"/>
                  <a:pt x="6401574" y="1075729"/>
                </a:cubicBezTo>
                <a:cubicBezTo>
                  <a:pt x="6401574" y="1068154"/>
                  <a:pt x="6407715" y="1062016"/>
                  <a:pt x="6415290" y="1062016"/>
                </a:cubicBezTo>
                <a:close/>
                <a:moveTo>
                  <a:pt x="3391413" y="1062016"/>
                </a:moveTo>
                <a:cubicBezTo>
                  <a:pt x="3398988" y="1062016"/>
                  <a:pt x="3405129" y="1068154"/>
                  <a:pt x="3405129" y="1075729"/>
                </a:cubicBezTo>
                <a:cubicBezTo>
                  <a:pt x="3405129" y="1083304"/>
                  <a:pt x="3398988" y="1089447"/>
                  <a:pt x="3391413" y="1089447"/>
                </a:cubicBezTo>
                <a:cubicBezTo>
                  <a:pt x="3383838" y="1089447"/>
                  <a:pt x="3377697" y="1083304"/>
                  <a:pt x="3377697" y="1075729"/>
                </a:cubicBezTo>
                <a:cubicBezTo>
                  <a:pt x="3377697" y="1068154"/>
                  <a:pt x="3383838" y="1062016"/>
                  <a:pt x="3391413" y="1062016"/>
                </a:cubicBezTo>
                <a:close/>
                <a:moveTo>
                  <a:pt x="3188851" y="1062016"/>
                </a:moveTo>
                <a:cubicBezTo>
                  <a:pt x="3196426" y="1062016"/>
                  <a:pt x="3202567" y="1068154"/>
                  <a:pt x="3202567" y="1075729"/>
                </a:cubicBezTo>
                <a:cubicBezTo>
                  <a:pt x="3202567" y="1083304"/>
                  <a:pt x="3196426" y="1089447"/>
                  <a:pt x="3188851" y="1089447"/>
                </a:cubicBezTo>
                <a:cubicBezTo>
                  <a:pt x="3181276" y="1089447"/>
                  <a:pt x="3175135" y="1083304"/>
                  <a:pt x="3175135" y="1075729"/>
                </a:cubicBezTo>
                <a:cubicBezTo>
                  <a:pt x="3175135" y="1068154"/>
                  <a:pt x="3181276" y="1062016"/>
                  <a:pt x="3188851" y="1062016"/>
                </a:cubicBezTo>
                <a:close/>
                <a:moveTo>
                  <a:pt x="345712" y="1062013"/>
                </a:moveTo>
                <a:cubicBezTo>
                  <a:pt x="353288" y="1062013"/>
                  <a:pt x="359428" y="1068154"/>
                  <a:pt x="359428" y="1075728"/>
                </a:cubicBezTo>
                <a:cubicBezTo>
                  <a:pt x="359428" y="1083304"/>
                  <a:pt x="353288" y="1089444"/>
                  <a:pt x="345712" y="1089444"/>
                </a:cubicBezTo>
                <a:cubicBezTo>
                  <a:pt x="338137" y="1089444"/>
                  <a:pt x="331997" y="1083304"/>
                  <a:pt x="331997" y="1075728"/>
                </a:cubicBezTo>
                <a:cubicBezTo>
                  <a:pt x="331997" y="1068154"/>
                  <a:pt x="338137" y="1062013"/>
                  <a:pt x="345712" y="1062013"/>
                </a:cubicBezTo>
                <a:close/>
                <a:moveTo>
                  <a:pt x="6123363" y="1061682"/>
                </a:moveTo>
                <a:cubicBezTo>
                  <a:pt x="6130938" y="1061682"/>
                  <a:pt x="6137079" y="1067824"/>
                  <a:pt x="6137079" y="1075397"/>
                </a:cubicBezTo>
                <a:cubicBezTo>
                  <a:pt x="6137079" y="1082977"/>
                  <a:pt x="6130938" y="1089113"/>
                  <a:pt x="6123363" y="1089113"/>
                </a:cubicBezTo>
                <a:cubicBezTo>
                  <a:pt x="6115788" y="1089113"/>
                  <a:pt x="6109647" y="1082977"/>
                  <a:pt x="6109647" y="1075397"/>
                </a:cubicBezTo>
                <a:cubicBezTo>
                  <a:pt x="6109647" y="1067824"/>
                  <a:pt x="6115788" y="1061682"/>
                  <a:pt x="6123363" y="1061682"/>
                </a:cubicBezTo>
                <a:close/>
                <a:moveTo>
                  <a:pt x="4868929" y="1061682"/>
                </a:moveTo>
                <a:cubicBezTo>
                  <a:pt x="4876504" y="1061682"/>
                  <a:pt x="4882645" y="1067828"/>
                  <a:pt x="4882645" y="1075397"/>
                </a:cubicBezTo>
                <a:cubicBezTo>
                  <a:pt x="4882645" y="1082977"/>
                  <a:pt x="4876504" y="1089113"/>
                  <a:pt x="4868929" y="1089113"/>
                </a:cubicBezTo>
                <a:cubicBezTo>
                  <a:pt x="4861354" y="1089113"/>
                  <a:pt x="4855213" y="1082977"/>
                  <a:pt x="4855213" y="1075397"/>
                </a:cubicBezTo>
                <a:cubicBezTo>
                  <a:pt x="4855213" y="1067828"/>
                  <a:pt x="4861354" y="1061682"/>
                  <a:pt x="4868929" y="1061682"/>
                </a:cubicBezTo>
                <a:close/>
                <a:moveTo>
                  <a:pt x="4122891" y="1061682"/>
                </a:moveTo>
                <a:cubicBezTo>
                  <a:pt x="4130466" y="1061682"/>
                  <a:pt x="4136607" y="1067824"/>
                  <a:pt x="4136607" y="1075397"/>
                </a:cubicBezTo>
                <a:cubicBezTo>
                  <a:pt x="4136607" y="1082977"/>
                  <a:pt x="4130466" y="1089113"/>
                  <a:pt x="4122891" y="1089113"/>
                </a:cubicBezTo>
                <a:cubicBezTo>
                  <a:pt x="4115316" y="1089113"/>
                  <a:pt x="4109175" y="1082977"/>
                  <a:pt x="4109175" y="1075397"/>
                </a:cubicBezTo>
                <a:cubicBezTo>
                  <a:pt x="4109175" y="1067824"/>
                  <a:pt x="4115316" y="1061682"/>
                  <a:pt x="4122891" y="1061682"/>
                </a:cubicBezTo>
                <a:close/>
                <a:moveTo>
                  <a:pt x="4914937" y="1061352"/>
                </a:moveTo>
                <a:cubicBezTo>
                  <a:pt x="4922512" y="1061352"/>
                  <a:pt x="4928653" y="1067496"/>
                  <a:pt x="4928653" y="1075070"/>
                </a:cubicBezTo>
                <a:cubicBezTo>
                  <a:pt x="4928653" y="1082646"/>
                  <a:pt x="4922512" y="1088783"/>
                  <a:pt x="4914937" y="1088783"/>
                </a:cubicBezTo>
                <a:cubicBezTo>
                  <a:pt x="4907362" y="1088783"/>
                  <a:pt x="4901221" y="1082646"/>
                  <a:pt x="4901221" y="1075070"/>
                </a:cubicBezTo>
                <a:cubicBezTo>
                  <a:pt x="4901221" y="1067496"/>
                  <a:pt x="4907362" y="1061352"/>
                  <a:pt x="4914937" y="1061352"/>
                </a:cubicBezTo>
                <a:close/>
                <a:moveTo>
                  <a:pt x="238796" y="1061017"/>
                </a:moveTo>
                <a:cubicBezTo>
                  <a:pt x="246371" y="1061017"/>
                  <a:pt x="252511" y="1067158"/>
                  <a:pt x="252511" y="1074733"/>
                </a:cubicBezTo>
                <a:cubicBezTo>
                  <a:pt x="252511" y="1082307"/>
                  <a:pt x="246371" y="1088448"/>
                  <a:pt x="238796" y="1088448"/>
                </a:cubicBezTo>
                <a:cubicBezTo>
                  <a:pt x="231220" y="1088448"/>
                  <a:pt x="225079" y="1082307"/>
                  <a:pt x="225079" y="1074733"/>
                </a:cubicBezTo>
                <a:cubicBezTo>
                  <a:pt x="225079" y="1067158"/>
                  <a:pt x="231220" y="1061017"/>
                  <a:pt x="238796" y="1061017"/>
                </a:cubicBezTo>
                <a:close/>
                <a:moveTo>
                  <a:pt x="1819628" y="1060846"/>
                </a:moveTo>
                <a:cubicBezTo>
                  <a:pt x="1827202" y="1060846"/>
                  <a:pt x="1833344" y="1066987"/>
                  <a:pt x="1833344" y="1074562"/>
                </a:cubicBezTo>
                <a:cubicBezTo>
                  <a:pt x="1833344" y="1082137"/>
                  <a:pt x="1827202" y="1088277"/>
                  <a:pt x="1819628" y="1088277"/>
                </a:cubicBezTo>
                <a:cubicBezTo>
                  <a:pt x="1812052" y="1088277"/>
                  <a:pt x="1805906" y="1082137"/>
                  <a:pt x="1805906" y="1074562"/>
                </a:cubicBezTo>
                <a:cubicBezTo>
                  <a:pt x="1805906" y="1066987"/>
                  <a:pt x="1812052" y="1060846"/>
                  <a:pt x="1819628" y="1060846"/>
                </a:cubicBezTo>
                <a:close/>
                <a:moveTo>
                  <a:pt x="7987469" y="1060842"/>
                </a:moveTo>
                <a:cubicBezTo>
                  <a:pt x="7995044" y="1060842"/>
                  <a:pt x="8001185" y="1066983"/>
                  <a:pt x="8001185" y="1074557"/>
                </a:cubicBezTo>
                <a:cubicBezTo>
                  <a:pt x="8001185" y="1082134"/>
                  <a:pt x="7995044" y="1088272"/>
                  <a:pt x="7987469" y="1088272"/>
                </a:cubicBezTo>
                <a:cubicBezTo>
                  <a:pt x="7979894" y="1088272"/>
                  <a:pt x="7973753" y="1082134"/>
                  <a:pt x="7973753" y="1074557"/>
                </a:cubicBezTo>
                <a:cubicBezTo>
                  <a:pt x="7973753" y="1066983"/>
                  <a:pt x="7979894" y="1060842"/>
                  <a:pt x="7987469" y="1060842"/>
                </a:cubicBezTo>
                <a:close/>
                <a:moveTo>
                  <a:pt x="132543" y="1060349"/>
                </a:moveTo>
                <a:cubicBezTo>
                  <a:pt x="140118" y="1060349"/>
                  <a:pt x="146259" y="1066490"/>
                  <a:pt x="146259" y="1074065"/>
                </a:cubicBezTo>
                <a:cubicBezTo>
                  <a:pt x="146259" y="1081640"/>
                  <a:pt x="140118" y="1087781"/>
                  <a:pt x="132543" y="1087781"/>
                </a:cubicBezTo>
                <a:cubicBezTo>
                  <a:pt x="124968" y="1087781"/>
                  <a:pt x="118827" y="1081640"/>
                  <a:pt x="118827" y="1074065"/>
                </a:cubicBezTo>
                <a:cubicBezTo>
                  <a:pt x="118827" y="1066490"/>
                  <a:pt x="124968" y="1060349"/>
                  <a:pt x="132543" y="1060349"/>
                </a:cubicBezTo>
                <a:close/>
                <a:moveTo>
                  <a:pt x="25961" y="1059685"/>
                </a:moveTo>
                <a:cubicBezTo>
                  <a:pt x="33536" y="1059685"/>
                  <a:pt x="39677" y="1065826"/>
                  <a:pt x="39677" y="1073401"/>
                </a:cubicBezTo>
                <a:cubicBezTo>
                  <a:pt x="39677" y="1080976"/>
                  <a:pt x="33536" y="1087117"/>
                  <a:pt x="25961" y="1087117"/>
                </a:cubicBezTo>
                <a:cubicBezTo>
                  <a:pt x="18386" y="1087117"/>
                  <a:pt x="12245" y="1080976"/>
                  <a:pt x="12245" y="1073401"/>
                </a:cubicBezTo>
                <a:cubicBezTo>
                  <a:pt x="12245" y="1065826"/>
                  <a:pt x="18386" y="1059685"/>
                  <a:pt x="25961" y="1059685"/>
                </a:cubicBezTo>
                <a:close/>
                <a:moveTo>
                  <a:pt x="8043057" y="1059506"/>
                </a:moveTo>
                <a:cubicBezTo>
                  <a:pt x="8050632" y="1059506"/>
                  <a:pt x="8056773" y="1065647"/>
                  <a:pt x="8056773" y="1073223"/>
                </a:cubicBezTo>
                <a:cubicBezTo>
                  <a:pt x="8056773" y="1080798"/>
                  <a:pt x="8050632" y="1086938"/>
                  <a:pt x="8043057" y="1086938"/>
                </a:cubicBezTo>
                <a:cubicBezTo>
                  <a:pt x="8035482" y="1086938"/>
                  <a:pt x="8029341" y="1080798"/>
                  <a:pt x="8029341" y="1073223"/>
                </a:cubicBezTo>
                <a:cubicBezTo>
                  <a:pt x="8029341" y="1065647"/>
                  <a:pt x="8035482" y="1059506"/>
                  <a:pt x="8043057" y="1059506"/>
                </a:cubicBezTo>
                <a:close/>
                <a:moveTo>
                  <a:pt x="2872505" y="1059368"/>
                </a:moveTo>
                <a:cubicBezTo>
                  <a:pt x="2880085" y="1059368"/>
                  <a:pt x="2886226" y="1065509"/>
                  <a:pt x="2886226" y="1073082"/>
                </a:cubicBezTo>
                <a:cubicBezTo>
                  <a:pt x="2886226" y="1080654"/>
                  <a:pt x="2880085" y="1086796"/>
                  <a:pt x="2872505" y="1086796"/>
                </a:cubicBezTo>
                <a:cubicBezTo>
                  <a:pt x="2864934" y="1086796"/>
                  <a:pt x="2858793" y="1080654"/>
                  <a:pt x="2858793" y="1073082"/>
                </a:cubicBezTo>
                <a:cubicBezTo>
                  <a:pt x="2858793" y="1065509"/>
                  <a:pt x="2864934" y="1059368"/>
                  <a:pt x="2872505" y="1059368"/>
                </a:cubicBezTo>
                <a:close/>
                <a:moveTo>
                  <a:pt x="6934274" y="1059363"/>
                </a:moveTo>
                <a:cubicBezTo>
                  <a:pt x="6941849" y="1059363"/>
                  <a:pt x="6947990" y="1065509"/>
                  <a:pt x="6947990" y="1073082"/>
                </a:cubicBezTo>
                <a:cubicBezTo>
                  <a:pt x="6947990" y="1080654"/>
                  <a:pt x="6941849" y="1086796"/>
                  <a:pt x="6934274" y="1086796"/>
                </a:cubicBezTo>
                <a:cubicBezTo>
                  <a:pt x="6926699" y="1086796"/>
                  <a:pt x="6920558" y="1080654"/>
                  <a:pt x="6920558" y="1073082"/>
                </a:cubicBezTo>
                <a:cubicBezTo>
                  <a:pt x="6920558" y="1065509"/>
                  <a:pt x="6926699" y="1059363"/>
                  <a:pt x="6934274" y="1059363"/>
                </a:cubicBezTo>
                <a:close/>
                <a:moveTo>
                  <a:pt x="1708763" y="1058508"/>
                </a:moveTo>
                <a:cubicBezTo>
                  <a:pt x="1716335" y="1058508"/>
                  <a:pt x="1722476" y="1064649"/>
                  <a:pt x="1722476" y="1072224"/>
                </a:cubicBezTo>
                <a:cubicBezTo>
                  <a:pt x="1722476" y="1079798"/>
                  <a:pt x="1716335" y="1085940"/>
                  <a:pt x="1708763" y="1085940"/>
                </a:cubicBezTo>
                <a:cubicBezTo>
                  <a:pt x="1701189" y="1085940"/>
                  <a:pt x="1695043" y="1079798"/>
                  <a:pt x="1695043" y="1072224"/>
                </a:cubicBezTo>
                <a:cubicBezTo>
                  <a:pt x="1695043" y="1064649"/>
                  <a:pt x="1701189" y="1058508"/>
                  <a:pt x="1708763" y="1058508"/>
                </a:cubicBezTo>
                <a:close/>
                <a:moveTo>
                  <a:pt x="8098347" y="1058501"/>
                </a:moveTo>
                <a:cubicBezTo>
                  <a:pt x="8105922" y="1058501"/>
                  <a:pt x="8112063" y="1064643"/>
                  <a:pt x="8112063" y="1072217"/>
                </a:cubicBezTo>
                <a:cubicBezTo>
                  <a:pt x="8112063" y="1079792"/>
                  <a:pt x="8105922" y="1085932"/>
                  <a:pt x="8098347" y="1085932"/>
                </a:cubicBezTo>
                <a:cubicBezTo>
                  <a:pt x="8090772" y="1085932"/>
                  <a:pt x="8084631" y="1079792"/>
                  <a:pt x="8084631" y="1072217"/>
                </a:cubicBezTo>
                <a:cubicBezTo>
                  <a:pt x="8084631" y="1064643"/>
                  <a:pt x="8090772" y="1058501"/>
                  <a:pt x="8098347" y="1058501"/>
                </a:cubicBezTo>
                <a:close/>
                <a:moveTo>
                  <a:pt x="8153622" y="1057171"/>
                </a:moveTo>
                <a:cubicBezTo>
                  <a:pt x="8161197" y="1057171"/>
                  <a:pt x="8167338" y="1063311"/>
                  <a:pt x="8167338" y="1070887"/>
                </a:cubicBezTo>
                <a:cubicBezTo>
                  <a:pt x="8167338" y="1078461"/>
                  <a:pt x="8161197" y="1084602"/>
                  <a:pt x="8153622" y="1084602"/>
                </a:cubicBezTo>
                <a:cubicBezTo>
                  <a:pt x="8146047" y="1084602"/>
                  <a:pt x="8139906" y="1078461"/>
                  <a:pt x="8139906" y="1070887"/>
                </a:cubicBezTo>
                <a:cubicBezTo>
                  <a:pt x="8139906" y="1063311"/>
                  <a:pt x="8146047" y="1057171"/>
                  <a:pt x="8153622" y="1057171"/>
                </a:cubicBezTo>
                <a:close/>
                <a:moveTo>
                  <a:pt x="5267105" y="1057049"/>
                </a:moveTo>
                <a:cubicBezTo>
                  <a:pt x="5274680" y="1057049"/>
                  <a:pt x="5280821" y="1063190"/>
                  <a:pt x="5280821" y="1070766"/>
                </a:cubicBezTo>
                <a:cubicBezTo>
                  <a:pt x="5280821" y="1078339"/>
                  <a:pt x="5274680" y="1084480"/>
                  <a:pt x="5267105" y="1084480"/>
                </a:cubicBezTo>
                <a:cubicBezTo>
                  <a:pt x="5259530" y="1084480"/>
                  <a:pt x="5253389" y="1078339"/>
                  <a:pt x="5253389" y="1070766"/>
                </a:cubicBezTo>
                <a:cubicBezTo>
                  <a:pt x="5253389" y="1063190"/>
                  <a:pt x="5259530" y="1057049"/>
                  <a:pt x="5267105" y="1057049"/>
                </a:cubicBezTo>
                <a:close/>
                <a:moveTo>
                  <a:pt x="5775167" y="1056387"/>
                </a:moveTo>
                <a:cubicBezTo>
                  <a:pt x="5782742" y="1056387"/>
                  <a:pt x="5788883" y="1062533"/>
                  <a:pt x="5788883" y="1070105"/>
                </a:cubicBezTo>
                <a:cubicBezTo>
                  <a:pt x="5788883" y="1077680"/>
                  <a:pt x="5782742" y="1083821"/>
                  <a:pt x="5775167" y="1083821"/>
                </a:cubicBezTo>
                <a:cubicBezTo>
                  <a:pt x="5767592" y="1083821"/>
                  <a:pt x="5761451" y="1077680"/>
                  <a:pt x="5761451" y="1070105"/>
                </a:cubicBezTo>
                <a:cubicBezTo>
                  <a:pt x="5761451" y="1062533"/>
                  <a:pt x="5767592" y="1056387"/>
                  <a:pt x="5775167" y="1056387"/>
                </a:cubicBezTo>
                <a:close/>
                <a:moveTo>
                  <a:pt x="4031540" y="1056387"/>
                </a:moveTo>
                <a:cubicBezTo>
                  <a:pt x="4039115" y="1056387"/>
                  <a:pt x="4045256" y="1062533"/>
                  <a:pt x="4045256" y="1070105"/>
                </a:cubicBezTo>
                <a:cubicBezTo>
                  <a:pt x="4045256" y="1077680"/>
                  <a:pt x="4039115" y="1083821"/>
                  <a:pt x="4031540" y="1083821"/>
                </a:cubicBezTo>
                <a:cubicBezTo>
                  <a:pt x="4023965" y="1083821"/>
                  <a:pt x="4017824" y="1077680"/>
                  <a:pt x="4017824" y="1070105"/>
                </a:cubicBezTo>
                <a:cubicBezTo>
                  <a:pt x="4017824" y="1062533"/>
                  <a:pt x="4023965" y="1056387"/>
                  <a:pt x="4031540" y="1056387"/>
                </a:cubicBezTo>
                <a:close/>
                <a:moveTo>
                  <a:pt x="1598212" y="1056170"/>
                </a:moveTo>
                <a:cubicBezTo>
                  <a:pt x="1605789" y="1056170"/>
                  <a:pt x="1611930" y="1062310"/>
                  <a:pt x="1611930" y="1069886"/>
                </a:cubicBezTo>
                <a:cubicBezTo>
                  <a:pt x="1611930" y="1077461"/>
                  <a:pt x="1605789" y="1083602"/>
                  <a:pt x="1598212" y="1083602"/>
                </a:cubicBezTo>
                <a:cubicBezTo>
                  <a:pt x="1590641" y="1083602"/>
                  <a:pt x="1584495" y="1077461"/>
                  <a:pt x="1584495" y="1069886"/>
                </a:cubicBezTo>
                <a:cubicBezTo>
                  <a:pt x="1584495" y="1062310"/>
                  <a:pt x="1590641" y="1056170"/>
                  <a:pt x="1598212" y="1056170"/>
                </a:cubicBezTo>
                <a:close/>
                <a:moveTo>
                  <a:pt x="8208567" y="1056166"/>
                </a:moveTo>
                <a:cubicBezTo>
                  <a:pt x="8216142" y="1056166"/>
                  <a:pt x="8222283" y="1062307"/>
                  <a:pt x="8222283" y="1069882"/>
                </a:cubicBezTo>
                <a:cubicBezTo>
                  <a:pt x="8222283" y="1077457"/>
                  <a:pt x="8216142" y="1083599"/>
                  <a:pt x="8208567" y="1083599"/>
                </a:cubicBezTo>
                <a:cubicBezTo>
                  <a:pt x="8200992" y="1083599"/>
                  <a:pt x="8194851" y="1077457"/>
                  <a:pt x="8194851" y="1069882"/>
                </a:cubicBezTo>
                <a:cubicBezTo>
                  <a:pt x="8194851" y="1062307"/>
                  <a:pt x="8200992" y="1056166"/>
                  <a:pt x="8208567" y="1056166"/>
                </a:cubicBezTo>
                <a:close/>
                <a:moveTo>
                  <a:pt x="6993851" y="1056054"/>
                </a:moveTo>
                <a:cubicBezTo>
                  <a:pt x="7001426" y="1056054"/>
                  <a:pt x="7007567" y="1062195"/>
                  <a:pt x="7007567" y="1069767"/>
                </a:cubicBezTo>
                <a:cubicBezTo>
                  <a:pt x="7007567" y="1077340"/>
                  <a:pt x="7001426" y="1083484"/>
                  <a:pt x="6993851" y="1083484"/>
                </a:cubicBezTo>
                <a:cubicBezTo>
                  <a:pt x="6986276" y="1083484"/>
                  <a:pt x="6980135" y="1077340"/>
                  <a:pt x="6980135" y="1069767"/>
                </a:cubicBezTo>
                <a:cubicBezTo>
                  <a:pt x="6980135" y="1062195"/>
                  <a:pt x="6986276" y="1056054"/>
                  <a:pt x="6993851" y="1056054"/>
                </a:cubicBezTo>
                <a:close/>
                <a:moveTo>
                  <a:pt x="5431603" y="1056054"/>
                </a:moveTo>
                <a:cubicBezTo>
                  <a:pt x="5439178" y="1056054"/>
                  <a:pt x="5445319" y="1062196"/>
                  <a:pt x="5445319" y="1069774"/>
                </a:cubicBezTo>
                <a:cubicBezTo>
                  <a:pt x="5445319" y="1077345"/>
                  <a:pt x="5439178" y="1083487"/>
                  <a:pt x="5431603" y="1083487"/>
                </a:cubicBezTo>
                <a:cubicBezTo>
                  <a:pt x="5424028" y="1083487"/>
                  <a:pt x="5417887" y="1077345"/>
                  <a:pt x="5417887" y="1069774"/>
                </a:cubicBezTo>
                <a:cubicBezTo>
                  <a:pt x="5417887" y="1062196"/>
                  <a:pt x="5424028" y="1056054"/>
                  <a:pt x="5431603" y="1056054"/>
                </a:cubicBezTo>
                <a:close/>
                <a:moveTo>
                  <a:pt x="6478509" y="1055722"/>
                </a:moveTo>
                <a:cubicBezTo>
                  <a:pt x="6486084" y="1055722"/>
                  <a:pt x="6492225" y="1061865"/>
                  <a:pt x="6492225" y="1069441"/>
                </a:cubicBezTo>
                <a:cubicBezTo>
                  <a:pt x="6492225" y="1077015"/>
                  <a:pt x="6486084" y="1083156"/>
                  <a:pt x="6478509" y="1083156"/>
                </a:cubicBezTo>
                <a:cubicBezTo>
                  <a:pt x="6470934" y="1083156"/>
                  <a:pt x="6464793" y="1077015"/>
                  <a:pt x="6464793" y="1069441"/>
                </a:cubicBezTo>
                <a:cubicBezTo>
                  <a:pt x="6464793" y="1061865"/>
                  <a:pt x="6470934" y="1055722"/>
                  <a:pt x="6478509" y="1055722"/>
                </a:cubicBezTo>
                <a:close/>
                <a:moveTo>
                  <a:pt x="8263839" y="1055162"/>
                </a:moveTo>
                <a:cubicBezTo>
                  <a:pt x="8271414" y="1055162"/>
                  <a:pt x="8277555" y="1061304"/>
                  <a:pt x="8277555" y="1068879"/>
                </a:cubicBezTo>
                <a:cubicBezTo>
                  <a:pt x="8277555" y="1076453"/>
                  <a:pt x="8271414" y="1082595"/>
                  <a:pt x="8263839" y="1082595"/>
                </a:cubicBezTo>
                <a:cubicBezTo>
                  <a:pt x="8256264" y="1082595"/>
                  <a:pt x="8250123" y="1076453"/>
                  <a:pt x="8250123" y="1068879"/>
                </a:cubicBezTo>
                <a:cubicBezTo>
                  <a:pt x="8250123" y="1061304"/>
                  <a:pt x="8256264" y="1055162"/>
                  <a:pt x="8263839" y="1055162"/>
                </a:cubicBezTo>
                <a:close/>
                <a:moveTo>
                  <a:pt x="5952575" y="1054731"/>
                </a:moveTo>
                <a:cubicBezTo>
                  <a:pt x="5960150" y="1054731"/>
                  <a:pt x="5966291" y="1060877"/>
                  <a:pt x="5966291" y="1068451"/>
                </a:cubicBezTo>
                <a:cubicBezTo>
                  <a:pt x="5966291" y="1076026"/>
                  <a:pt x="5960150" y="1082167"/>
                  <a:pt x="5952575" y="1082167"/>
                </a:cubicBezTo>
                <a:cubicBezTo>
                  <a:pt x="5945000" y="1082167"/>
                  <a:pt x="5938859" y="1076026"/>
                  <a:pt x="5938859" y="1068451"/>
                </a:cubicBezTo>
                <a:cubicBezTo>
                  <a:pt x="5938859" y="1060877"/>
                  <a:pt x="5945000" y="1054731"/>
                  <a:pt x="5952575" y="1054731"/>
                </a:cubicBezTo>
                <a:close/>
                <a:moveTo>
                  <a:pt x="2336311" y="1054666"/>
                </a:moveTo>
                <a:cubicBezTo>
                  <a:pt x="2343887" y="1054666"/>
                  <a:pt x="2350029" y="1060811"/>
                  <a:pt x="2350029" y="1068385"/>
                </a:cubicBezTo>
                <a:cubicBezTo>
                  <a:pt x="2350029" y="1075959"/>
                  <a:pt x="2343887" y="1082100"/>
                  <a:pt x="2336311" y="1082100"/>
                </a:cubicBezTo>
                <a:cubicBezTo>
                  <a:pt x="2328736" y="1082100"/>
                  <a:pt x="2322596" y="1075959"/>
                  <a:pt x="2322596" y="1068385"/>
                </a:cubicBezTo>
                <a:cubicBezTo>
                  <a:pt x="2322596" y="1060811"/>
                  <a:pt x="2328736" y="1054666"/>
                  <a:pt x="2336311" y="1054666"/>
                </a:cubicBezTo>
                <a:close/>
                <a:moveTo>
                  <a:pt x="3941842" y="1054398"/>
                </a:moveTo>
                <a:cubicBezTo>
                  <a:pt x="3949417" y="1054398"/>
                  <a:pt x="3955558" y="1060540"/>
                  <a:pt x="3955558" y="1068117"/>
                </a:cubicBezTo>
                <a:cubicBezTo>
                  <a:pt x="3955558" y="1075690"/>
                  <a:pt x="3949417" y="1081830"/>
                  <a:pt x="3941842" y="1081830"/>
                </a:cubicBezTo>
                <a:cubicBezTo>
                  <a:pt x="3934267" y="1081830"/>
                  <a:pt x="3928126" y="1075690"/>
                  <a:pt x="3928126" y="1068117"/>
                </a:cubicBezTo>
                <a:cubicBezTo>
                  <a:pt x="3928126" y="1060540"/>
                  <a:pt x="3934267" y="1054398"/>
                  <a:pt x="3941842" y="1054398"/>
                </a:cubicBezTo>
                <a:close/>
                <a:moveTo>
                  <a:pt x="1488325" y="1054161"/>
                </a:moveTo>
                <a:cubicBezTo>
                  <a:pt x="1495903" y="1054161"/>
                  <a:pt x="1502043" y="1060303"/>
                  <a:pt x="1502043" y="1067878"/>
                </a:cubicBezTo>
                <a:cubicBezTo>
                  <a:pt x="1502043" y="1075453"/>
                  <a:pt x="1495903" y="1081594"/>
                  <a:pt x="1488325" y="1081594"/>
                </a:cubicBezTo>
                <a:cubicBezTo>
                  <a:pt x="1480755" y="1081594"/>
                  <a:pt x="1474611" y="1075453"/>
                  <a:pt x="1474611" y="1067878"/>
                </a:cubicBezTo>
                <a:cubicBezTo>
                  <a:pt x="1474611" y="1060303"/>
                  <a:pt x="1480755" y="1054161"/>
                  <a:pt x="1488325" y="1054161"/>
                </a:cubicBezTo>
                <a:close/>
                <a:moveTo>
                  <a:pt x="8318784" y="1054158"/>
                </a:moveTo>
                <a:cubicBezTo>
                  <a:pt x="8326359" y="1054158"/>
                  <a:pt x="8332500" y="1060300"/>
                  <a:pt x="8332500" y="1067876"/>
                </a:cubicBezTo>
                <a:cubicBezTo>
                  <a:pt x="8332500" y="1075450"/>
                  <a:pt x="8326359" y="1081592"/>
                  <a:pt x="8318784" y="1081592"/>
                </a:cubicBezTo>
                <a:cubicBezTo>
                  <a:pt x="8311209" y="1081592"/>
                  <a:pt x="8305068" y="1075450"/>
                  <a:pt x="8305068" y="1067876"/>
                </a:cubicBezTo>
                <a:cubicBezTo>
                  <a:pt x="8305068" y="1060300"/>
                  <a:pt x="8311209" y="1054158"/>
                  <a:pt x="8318784" y="1054158"/>
                </a:cubicBezTo>
                <a:close/>
                <a:moveTo>
                  <a:pt x="8373396" y="1053157"/>
                </a:moveTo>
                <a:cubicBezTo>
                  <a:pt x="8380971" y="1053157"/>
                  <a:pt x="8387112" y="1059299"/>
                  <a:pt x="8387112" y="1066874"/>
                </a:cubicBezTo>
                <a:cubicBezTo>
                  <a:pt x="8387112" y="1074449"/>
                  <a:pt x="8380971" y="1080589"/>
                  <a:pt x="8373396" y="1080589"/>
                </a:cubicBezTo>
                <a:cubicBezTo>
                  <a:pt x="8365821" y="1080589"/>
                  <a:pt x="8359680" y="1074449"/>
                  <a:pt x="8359680" y="1066874"/>
                </a:cubicBezTo>
                <a:cubicBezTo>
                  <a:pt x="8359680" y="1059299"/>
                  <a:pt x="8365821" y="1053157"/>
                  <a:pt x="8373396" y="1053157"/>
                </a:cubicBezTo>
                <a:close/>
                <a:moveTo>
                  <a:pt x="2754017" y="1052742"/>
                </a:moveTo>
                <a:cubicBezTo>
                  <a:pt x="2761593" y="1052742"/>
                  <a:pt x="2767732" y="1058887"/>
                  <a:pt x="2767732" y="1066461"/>
                </a:cubicBezTo>
                <a:cubicBezTo>
                  <a:pt x="2767732" y="1074037"/>
                  <a:pt x="2761593" y="1080174"/>
                  <a:pt x="2754017" y="1080174"/>
                </a:cubicBezTo>
                <a:cubicBezTo>
                  <a:pt x="2746443" y="1080174"/>
                  <a:pt x="2740300" y="1074037"/>
                  <a:pt x="2740300" y="1066461"/>
                </a:cubicBezTo>
                <a:cubicBezTo>
                  <a:pt x="2740300" y="1058887"/>
                  <a:pt x="2746443" y="1052742"/>
                  <a:pt x="2754017" y="1052742"/>
                </a:cubicBezTo>
                <a:close/>
                <a:moveTo>
                  <a:pt x="7053099" y="1052739"/>
                </a:moveTo>
                <a:cubicBezTo>
                  <a:pt x="7060674" y="1052739"/>
                  <a:pt x="7066815" y="1058884"/>
                  <a:pt x="7066815" y="1066458"/>
                </a:cubicBezTo>
                <a:cubicBezTo>
                  <a:pt x="7066815" y="1074031"/>
                  <a:pt x="7060674" y="1080174"/>
                  <a:pt x="7053099" y="1080174"/>
                </a:cubicBezTo>
                <a:cubicBezTo>
                  <a:pt x="7045524" y="1080174"/>
                  <a:pt x="7039383" y="1074031"/>
                  <a:pt x="7039383" y="1066458"/>
                </a:cubicBezTo>
                <a:cubicBezTo>
                  <a:pt x="7039383" y="1058884"/>
                  <a:pt x="7045524" y="1052739"/>
                  <a:pt x="7053099" y="1052739"/>
                </a:cubicBezTo>
                <a:close/>
                <a:moveTo>
                  <a:pt x="6189560" y="1052415"/>
                </a:moveTo>
                <a:cubicBezTo>
                  <a:pt x="6197135" y="1052415"/>
                  <a:pt x="6203276" y="1058555"/>
                  <a:pt x="6203276" y="1066132"/>
                </a:cubicBezTo>
                <a:cubicBezTo>
                  <a:pt x="6203276" y="1073709"/>
                  <a:pt x="6197135" y="1079846"/>
                  <a:pt x="6189560" y="1079846"/>
                </a:cubicBezTo>
                <a:cubicBezTo>
                  <a:pt x="6181985" y="1079846"/>
                  <a:pt x="6175844" y="1073709"/>
                  <a:pt x="6175844" y="1066132"/>
                </a:cubicBezTo>
                <a:cubicBezTo>
                  <a:pt x="6175844" y="1058555"/>
                  <a:pt x="6181985" y="1052415"/>
                  <a:pt x="6189560" y="1052415"/>
                </a:cubicBezTo>
                <a:close/>
                <a:moveTo>
                  <a:pt x="3470850" y="1052415"/>
                </a:moveTo>
                <a:cubicBezTo>
                  <a:pt x="3478425" y="1052415"/>
                  <a:pt x="3484566" y="1058555"/>
                  <a:pt x="3484566" y="1066132"/>
                </a:cubicBezTo>
                <a:cubicBezTo>
                  <a:pt x="3484566" y="1073709"/>
                  <a:pt x="3478425" y="1079846"/>
                  <a:pt x="3470850" y="1079846"/>
                </a:cubicBezTo>
                <a:cubicBezTo>
                  <a:pt x="3463275" y="1079846"/>
                  <a:pt x="3457134" y="1073709"/>
                  <a:pt x="3457134" y="1066132"/>
                </a:cubicBezTo>
                <a:cubicBezTo>
                  <a:pt x="3457134" y="1058555"/>
                  <a:pt x="3463275" y="1052415"/>
                  <a:pt x="3470850" y="1052415"/>
                </a:cubicBezTo>
                <a:close/>
                <a:moveTo>
                  <a:pt x="1378439" y="1052162"/>
                </a:moveTo>
                <a:cubicBezTo>
                  <a:pt x="1386014" y="1052162"/>
                  <a:pt x="1392154" y="1058305"/>
                  <a:pt x="1392154" y="1065879"/>
                </a:cubicBezTo>
                <a:cubicBezTo>
                  <a:pt x="1392154" y="1073454"/>
                  <a:pt x="1386014" y="1079595"/>
                  <a:pt x="1378439" y="1079595"/>
                </a:cubicBezTo>
                <a:cubicBezTo>
                  <a:pt x="1370863" y="1079595"/>
                  <a:pt x="1364721" y="1073454"/>
                  <a:pt x="1364721" y="1065879"/>
                </a:cubicBezTo>
                <a:cubicBezTo>
                  <a:pt x="1364721" y="1058305"/>
                  <a:pt x="1370863" y="1052162"/>
                  <a:pt x="1378439" y="1052162"/>
                </a:cubicBezTo>
                <a:close/>
                <a:moveTo>
                  <a:pt x="8428341" y="1052161"/>
                </a:moveTo>
                <a:cubicBezTo>
                  <a:pt x="8435916" y="1052161"/>
                  <a:pt x="8442057" y="1058303"/>
                  <a:pt x="8442057" y="1065878"/>
                </a:cubicBezTo>
                <a:cubicBezTo>
                  <a:pt x="8442057" y="1073452"/>
                  <a:pt x="8435916" y="1079593"/>
                  <a:pt x="8428341" y="1079593"/>
                </a:cubicBezTo>
                <a:cubicBezTo>
                  <a:pt x="8420766" y="1079593"/>
                  <a:pt x="8414625" y="1073452"/>
                  <a:pt x="8414625" y="1065878"/>
                </a:cubicBezTo>
                <a:cubicBezTo>
                  <a:pt x="8414625" y="1058303"/>
                  <a:pt x="8420766" y="1052161"/>
                  <a:pt x="8428341" y="1052161"/>
                </a:cubicBezTo>
                <a:close/>
                <a:moveTo>
                  <a:pt x="8482953" y="1051490"/>
                </a:moveTo>
                <a:cubicBezTo>
                  <a:pt x="8490528" y="1051490"/>
                  <a:pt x="8496669" y="1057633"/>
                  <a:pt x="8496669" y="1065208"/>
                </a:cubicBezTo>
                <a:cubicBezTo>
                  <a:pt x="8496669" y="1072782"/>
                  <a:pt x="8490528" y="1078922"/>
                  <a:pt x="8482953" y="1078922"/>
                </a:cubicBezTo>
                <a:cubicBezTo>
                  <a:pt x="8475378" y="1078922"/>
                  <a:pt x="8469237" y="1072782"/>
                  <a:pt x="8469237" y="1065208"/>
                </a:cubicBezTo>
                <a:cubicBezTo>
                  <a:pt x="8469237" y="1057633"/>
                  <a:pt x="8475378" y="1051490"/>
                  <a:pt x="8482953" y="1051490"/>
                </a:cubicBezTo>
                <a:close/>
                <a:moveTo>
                  <a:pt x="2222452" y="1051006"/>
                </a:moveTo>
                <a:cubicBezTo>
                  <a:pt x="2230022" y="1051006"/>
                  <a:pt x="2236167" y="1057149"/>
                  <a:pt x="2236167" y="1064723"/>
                </a:cubicBezTo>
                <a:cubicBezTo>
                  <a:pt x="2236167" y="1072299"/>
                  <a:pt x="2230022" y="1078437"/>
                  <a:pt x="2222452" y="1078437"/>
                </a:cubicBezTo>
                <a:cubicBezTo>
                  <a:pt x="2214877" y="1078437"/>
                  <a:pt x="2208738" y="1072299"/>
                  <a:pt x="2208738" y="1064723"/>
                </a:cubicBezTo>
                <a:cubicBezTo>
                  <a:pt x="2208738" y="1057149"/>
                  <a:pt x="2214877" y="1051006"/>
                  <a:pt x="2222452" y="1051006"/>
                </a:cubicBezTo>
                <a:close/>
                <a:moveTo>
                  <a:pt x="1269212" y="1050493"/>
                </a:moveTo>
                <a:cubicBezTo>
                  <a:pt x="1276789" y="1050493"/>
                  <a:pt x="1282928" y="1056634"/>
                  <a:pt x="1282928" y="1064210"/>
                </a:cubicBezTo>
                <a:cubicBezTo>
                  <a:pt x="1282928" y="1071784"/>
                  <a:pt x="1276789" y="1077925"/>
                  <a:pt x="1269212" y="1077925"/>
                </a:cubicBezTo>
                <a:cubicBezTo>
                  <a:pt x="1261634" y="1077925"/>
                  <a:pt x="1255496" y="1071784"/>
                  <a:pt x="1255496" y="1064210"/>
                </a:cubicBezTo>
                <a:cubicBezTo>
                  <a:pt x="1255496" y="1056634"/>
                  <a:pt x="1261634" y="1050493"/>
                  <a:pt x="1269212" y="1050493"/>
                </a:cubicBezTo>
                <a:close/>
                <a:moveTo>
                  <a:pt x="8537564" y="1050490"/>
                </a:moveTo>
                <a:cubicBezTo>
                  <a:pt x="8545139" y="1050490"/>
                  <a:pt x="8551280" y="1056631"/>
                  <a:pt x="8551280" y="1064207"/>
                </a:cubicBezTo>
                <a:cubicBezTo>
                  <a:pt x="8551280" y="1071782"/>
                  <a:pt x="8545139" y="1077922"/>
                  <a:pt x="8537564" y="1077922"/>
                </a:cubicBezTo>
                <a:cubicBezTo>
                  <a:pt x="8529989" y="1077922"/>
                  <a:pt x="8523848" y="1071782"/>
                  <a:pt x="8523848" y="1064207"/>
                </a:cubicBezTo>
                <a:cubicBezTo>
                  <a:pt x="8523848" y="1056631"/>
                  <a:pt x="8529989" y="1050490"/>
                  <a:pt x="8537564" y="1050490"/>
                </a:cubicBezTo>
                <a:close/>
                <a:moveTo>
                  <a:pt x="5663623" y="1050427"/>
                </a:moveTo>
                <a:cubicBezTo>
                  <a:pt x="5671198" y="1050427"/>
                  <a:pt x="5677339" y="1056571"/>
                  <a:pt x="5677339" y="1064144"/>
                </a:cubicBezTo>
                <a:cubicBezTo>
                  <a:pt x="5677339" y="1071721"/>
                  <a:pt x="5671198" y="1077861"/>
                  <a:pt x="5663623" y="1077861"/>
                </a:cubicBezTo>
                <a:cubicBezTo>
                  <a:pt x="5656048" y="1077861"/>
                  <a:pt x="5649907" y="1071721"/>
                  <a:pt x="5649907" y="1064144"/>
                </a:cubicBezTo>
                <a:cubicBezTo>
                  <a:pt x="5649907" y="1056571"/>
                  <a:pt x="5656048" y="1050427"/>
                  <a:pt x="5663623" y="1050427"/>
                </a:cubicBezTo>
                <a:close/>
                <a:moveTo>
                  <a:pt x="5549104" y="1050100"/>
                </a:moveTo>
                <a:cubicBezTo>
                  <a:pt x="5556679" y="1050100"/>
                  <a:pt x="5562820" y="1056240"/>
                  <a:pt x="5562820" y="1063815"/>
                </a:cubicBezTo>
                <a:cubicBezTo>
                  <a:pt x="5562820" y="1071389"/>
                  <a:pt x="5556679" y="1077525"/>
                  <a:pt x="5549104" y="1077525"/>
                </a:cubicBezTo>
                <a:cubicBezTo>
                  <a:pt x="5541529" y="1077525"/>
                  <a:pt x="5535388" y="1071389"/>
                  <a:pt x="5535388" y="1063815"/>
                </a:cubicBezTo>
                <a:cubicBezTo>
                  <a:pt x="5535388" y="1056240"/>
                  <a:pt x="5541529" y="1050100"/>
                  <a:pt x="5549104" y="1050100"/>
                </a:cubicBezTo>
                <a:close/>
                <a:moveTo>
                  <a:pt x="8592162" y="1049824"/>
                </a:moveTo>
                <a:cubicBezTo>
                  <a:pt x="8599737" y="1049824"/>
                  <a:pt x="8605878" y="1055964"/>
                  <a:pt x="8605878" y="1063540"/>
                </a:cubicBezTo>
                <a:cubicBezTo>
                  <a:pt x="8605878" y="1071115"/>
                  <a:pt x="8599737" y="1077256"/>
                  <a:pt x="8592162" y="1077256"/>
                </a:cubicBezTo>
                <a:cubicBezTo>
                  <a:pt x="8584587" y="1077256"/>
                  <a:pt x="8578446" y="1071115"/>
                  <a:pt x="8578446" y="1063540"/>
                </a:cubicBezTo>
                <a:cubicBezTo>
                  <a:pt x="8578446" y="1055964"/>
                  <a:pt x="8584587" y="1049824"/>
                  <a:pt x="8592162" y="1049824"/>
                </a:cubicBezTo>
                <a:close/>
                <a:moveTo>
                  <a:pt x="6541064" y="1049766"/>
                </a:moveTo>
                <a:cubicBezTo>
                  <a:pt x="6548639" y="1049766"/>
                  <a:pt x="6554780" y="1055909"/>
                  <a:pt x="6554780" y="1063485"/>
                </a:cubicBezTo>
                <a:cubicBezTo>
                  <a:pt x="6554780" y="1071058"/>
                  <a:pt x="6548639" y="1077199"/>
                  <a:pt x="6541064" y="1077199"/>
                </a:cubicBezTo>
                <a:cubicBezTo>
                  <a:pt x="6533489" y="1077199"/>
                  <a:pt x="6527348" y="1071058"/>
                  <a:pt x="6527348" y="1063485"/>
                </a:cubicBezTo>
                <a:cubicBezTo>
                  <a:pt x="6527348" y="1055909"/>
                  <a:pt x="6533489" y="1049766"/>
                  <a:pt x="6541064" y="1049766"/>
                </a:cubicBezTo>
                <a:close/>
                <a:moveTo>
                  <a:pt x="3265639" y="1049766"/>
                </a:moveTo>
                <a:cubicBezTo>
                  <a:pt x="3273214" y="1049766"/>
                  <a:pt x="3279355" y="1055909"/>
                  <a:pt x="3279355" y="1063485"/>
                </a:cubicBezTo>
                <a:cubicBezTo>
                  <a:pt x="3279355" y="1071058"/>
                  <a:pt x="3273214" y="1077199"/>
                  <a:pt x="3265639" y="1077199"/>
                </a:cubicBezTo>
                <a:cubicBezTo>
                  <a:pt x="3258064" y="1077199"/>
                  <a:pt x="3251923" y="1071058"/>
                  <a:pt x="3251923" y="1063485"/>
                </a:cubicBezTo>
                <a:cubicBezTo>
                  <a:pt x="3251923" y="1055909"/>
                  <a:pt x="3258064" y="1049766"/>
                  <a:pt x="3265639" y="1049766"/>
                </a:cubicBezTo>
                <a:close/>
                <a:moveTo>
                  <a:pt x="7111682" y="1049753"/>
                </a:moveTo>
                <a:cubicBezTo>
                  <a:pt x="7119257" y="1049753"/>
                  <a:pt x="7125398" y="1055896"/>
                  <a:pt x="7125398" y="1063470"/>
                </a:cubicBezTo>
                <a:cubicBezTo>
                  <a:pt x="7125398" y="1071046"/>
                  <a:pt x="7119257" y="1077188"/>
                  <a:pt x="7111682" y="1077188"/>
                </a:cubicBezTo>
                <a:cubicBezTo>
                  <a:pt x="7104107" y="1077188"/>
                  <a:pt x="7097966" y="1071046"/>
                  <a:pt x="7097966" y="1063470"/>
                </a:cubicBezTo>
                <a:cubicBezTo>
                  <a:pt x="7097966" y="1055896"/>
                  <a:pt x="7104107" y="1049753"/>
                  <a:pt x="7111682" y="1049753"/>
                </a:cubicBezTo>
                <a:close/>
                <a:moveTo>
                  <a:pt x="1160319" y="1048826"/>
                </a:moveTo>
                <a:cubicBezTo>
                  <a:pt x="1167890" y="1048826"/>
                  <a:pt x="1174036" y="1054966"/>
                  <a:pt x="1174036" y="1062542"/>
                </a:cubicBezTo>
                <a:cubicBezTo>
                  <a:pt x="1174036" y="1070117"/>
                  <a:pt x="1167890" y="1076258"/>
                  <a:pt x="1160319" y="1076258"/>
                </a:cubicBezTo>
                <a:cubicBezTo>
                  <a:pt x="1152742" y="1076258"/>
                  <a:pt x="1146598" y="1070117"/>
                  <a:pt x="1146598" y="1062542"/>
                </a:cubicBezTo>
                <a:cubicBezTo>
                  <a:pt x="1146598" y="1054966"/>
                  <a:pt x="1152742" y="1048826"/>
                  <a:pt x="1160319" y="1048826"/>
                </a:cubicBezTo>
                <a:close/>
                <a:moveTo>
                  <a:pt x="8646461" y="1048824"/>
                </a:moveTo>
                <a:cubicBezTo>
                  <a:pt x="8654036" y="1048824"/>
                  <a:pt x="8660177" y="1054963"/>
                  <a:pt x="8660177" y="1062539"/>
                </a:cubicBezTo>
                <a:cubicBezTo>
                  <a:pt x="8660177" y="1070115"/>
                  <a:pt x="8654036" y="1076255"/>
                  <a:pt x="8646461" y="1076255"/>
                </a:cubicBezTo>
                <a:cubicBezTo>
                  <a:pt x="8638886" y="1076255"/>
                  <a:pt x="8632745" y="1070115"/>
                  <a:pt x="8632745" y="1062539"/>
                </a:cubicBezTo>
                <a:cubicBezTo>
                  <a:pt x="8632745" y="1054963"/>
                  <a:pt x="8638886" y="1048824"/>
                  <a:pt x="8646461" y="1048824"/>
                </a:cubicBezTo>
                <a:close/>
                <a:moveTo>
                  <a:pt x="8700739" y="1048157"/>
                </a:moveTo>
                <a:cubicBezTo>
                  <a:pt x="8708314" y="1048157"/>
                  <a:pt x="8714455" y="1054298"/>
                  <a:pt x="8714455" y="1061873"/>
                </a:cubicBezTo>
                <a:cubicBezTo>
                  <a:pt x="8714455" y="1069448"/>
                  <a:pt x="8708314" y="1075589"/>
                  <a:pt x="8700739" y="1075589"/>
                </a:cubicBezTo>
                <a:cubicBezTo>
                  <a:pt x="8693164" y="1075589"/>
                  <a:pt x="8687023" y="1069448"/>
                  <a:pt x="8687023" y="1061873"/>
                </a:cubicBezTo>
                <a:cubicBezTo>
                  <a:pt x="8687023" y="1054298"/>
                  <a:pt x="8693164" y="1048157"/>
                  <a:pt x="8700739" y="1048157"/>
                </a:cubicBezTo>
                <a:close/>
                <a:moveTo>
                  <a:pt x="1051759" y="1047489"/>
                </a:moveTo>
                <a:cubicBezTo>
                  <a:pt x="1059332" y="1047489"/>
                  <a:pt x="1065473" y="1053630"/>
                  <a:pt x="1065473" y="1061205"/>
                </a:cubicBezTo>
                <a:cubicBezTo>
                  <a:pt x="1065473" y="1068780"/>
                  <a:pt x="1059332" y="1074921"/>
                  <a:pt x="1051759" y="1074921"/>
                </a:cubicBezTo>
                <a:cubicBezTo>
                  <a:pt x="1044179" y="1074921"/>
                  <a:pt x="1038039" y="1068780"/>
                  <a:pt x="1038039" y="1061205"/>
                </a:cubicBezTo>
                <a:cubicBezTo>
                  <a:pt x="1038039" y="1053630"/>
                  <a:pt x="1044179" y="1047489"/>
                  <a:pt x="1051759" y="1047489"/>
                </a:cubicBezTo>
                <a:close/>
                <a:moveTo>
                  <a:pt x="8755024" y="1047487"/>
                </a:moveTo>
                <a:cubicBezTo>
                  <a:pt x="8762599" y="1047487"/>
                  <a:pt x="8768740" y="1053627"/>
                  <a:pt x="8768740" y="1061202"/>
                </a:cubicBezTo>
                <a:cubicBezTo>
                  <a:pt x="8768740" y="1068777"/>
                  <a:pt x="8762599" y="1074918"/>
                  <a:pt x="8755024" y="1074918"/>
                </a:cubicBezTo>
                <a:cubicBezTo>
                  <a:pt x="8747449" y="1074918"/>
                  <a:pt x="8741308" y="1068777"/>
                  <a:pt x="8741308" y="1061202"/>
                </a:cubicBezTo>
                <a:cubicBezTo>
                  <a:pt x="8741308" y="1053627"/>
                  <a:pt x="8747449" y="1047487"/>
                  <a:pt x="8755024" y="1047487"/>
                </a:cubicBezTo>
                <a:close/>
                <a:moveTo>
                  <a:pt x="2109251" y="1047343"/>
                </a:moveTo>
                <a:cubicBezTo>
                  <a:pt x="2116835" y="1047343"/>
                  <a:pt x="2122970" y="1053481"/>
                  <a:pt x="2122970" y="1061059"/>
                </a:cubicBezTo>
                <a:cubicBezTo>
                  <a:pt x="2122970" y="1068632"/>
                  <a:pt x="2116835" y="1074774"/>
                  <a:pt x="2109251" y="1074774"/>
                </a:cubicBezTo>
                <a:cubicBezTo>
                  <a:pt x="2101683" y="1074774"/>
                  <a:pt x="2095539" y="1068632"/>
                  <a:pt x="2095539" y="1061059"/>
                </a:cubicBezTo>
                <a:cubicBezTo>
                  <a:pt x="2095539" y="1053481"/>
                  <a:pt x="2101683" y="1047343"/>
                  <a:pt x="2109251" y="1047343"/>
                </a:cubicBezTo>
                <a:close/>
                <a:moveTo>
                  <a:pt x="8809302" y="1046822"/>
                </a:moveTo>
                <a:cubicBezTo>
                  <a:pt x="8816877" y="1046822"/>
                  <a:pt x="8823018" y="1052963"/>
                  <a:pt x="8823018" y="1060538"/>
                </a:cubicBezTo>
                <a:cubicBezTo>
                  <a:pt x="8823018" y="1068113"/>
                  <a:pt x="8816877" y="1074254"/>
                  <a:pt x="8809302" y="1074254"/>
                </a:cubicBezTo>
                <a:cubicBezTo>
                  <a:pt x="8801727" y="1074254"/>
                  <a:pt x="8795586" y="1068113"/>
                  <a:pt x="8795586" y="1060538"/>
                </a:cubicBezTo>
                <a:cubicBezTo>
                  <a:pt x="8795586" y="1052963"/>
                  <a:pt x="8801727" y="1046822"/>
                  <a:pt x="8809302" y="1046822"/>
                </a:cubicBezTo>
                <a:close/>
                <a:moveTo>
                  <a:pt x="2636514" y="1046771"/>
                </a:moveTo>
                <a:cubicBezTo>
                  <a:pt x="2644091" y="1046771"/>
                  <a:pt x="2650235" y="1052910"/>
                  <a:pt x="2650235" y="1060485"/>
                </a:cubicBezTo>
                <a:cubicBezTo>
                  <a:pt x="2650235" y="1068061"/>
                  <a:pt x="2644091" y="1074202"/>
                  <a:pt x="2636514" y="1074202"/>
                </a:cubicBezTo>
                <a:cubicBezTo>
                  <a:pt x="2628939" y="1074202"/>
                  <a:pt x="2622800" y="1068061"/>
                  <a:pt x="2622800" y="1060485"/>
                </a:cubicBezTo>
                <a:cubicBezTo>
                  <a:pt x="2622800" y="1052910"/>
                  <a:pt x="2628939" y="1046771"/>
                  <a:pt x="2636514" y="1046771"/>
                </a:cubicBezTo>
                <a:close/>
                <a:moveTo>
                  <a:pt x="7170269" y="1046769"/>
                </a:moveTo>
                <a:cubicBezTo>
                  <a:pt x="7177844" y="1046769"/>
                  <a:pt x="7183985" y="1052906"/>
                  <a:pt x="7183985" y="1060485"/>
                </a:cubicBezTo>
                <a:cubicBezTo>
                  <a:pt x="7183985" y="1068060"/>
                  <a:pt x="7177844" y="1074200"/>
                  <a:pt x="7170269" y="1074200"/>
                </a:cubicBezTo>
                <a:cubicBezTo>
                  <a:pt x="7162694" y="1074200"/>
                  <a:pt x="7156553" y="1068060"/>
                  <a:pt x="7156553" y="1060485"/>
                </a:cubicBezTo>
                <a:cubicBezTo>
                  <a:pt x="7156553" y="1052906"/>
                  <a:pt x="7162694" y="1046769"/>
                  <a:pt x="7170269" y="1046769"/>
                </a:cubicBezTo>
                <a:close/>
                <a:moveTo>
                  <a:pt x="943518" y="1046157"/>
                </a:moveTo>
                <a:cubicBezTo>
                  <a:pt x="951093" y="1046157"/>
                  <a:pt x="957232" y="1052296"/>
                  <a:pt x="957232" y="1059872"/>
                </a:cubicBezTo>
                <a:cubicBezTo>
                  <a:pt x="957232" y="1067447"/>
                  <a:pt x="951093" y="1073588"/>
                  <a:pt x="943518" y="1073588"/>
                </a:cubicBezTo>
                <a:cubicBezTo>
                  <a:pt x="935943" y="1073588"/>
                  <a:pt x="929802" y="1067447"/>
                  <a:pt x="929802" y="1059872"/>
                </a:cubicBezTo>
                <a:cubicBezTo>
                  <a:pt x="929802" y="1052296"/>
                  <a:pt x="935943" y="1046157"/>
                  <a:pt x="943518" y="1046157"/>
                </a:cubicBezTo>
                <a:close/>
                <a:moveTo>
                  <a:pt x="8863253" y="1046155"/>
                </a:moveTo>
                <a:cubicBezTo>
                  <a:pt x="8870828" y="1046155"/>
                  <a:pt x="8876969" y="1052296"/>
                  <a:pt x="8876969" y="1059870"/>
                </a:cubicBezTo>
                <a:cubicBezTo>
                  <a:pt x="8876969" y="1067446"/>
                  <a:pt x="8870828" y="1073586"/>
                  <a:pt x="8863253" y="1073586"/>
                </a:cubicBezTo>
                <a:cubicBezTo>
                  <a:pt x="8855678" y="1073586"/>
                  <a:pt x="8849537" y="1067446"/>
                  <a:pt x="8849537" y="1059870"/>
                </a:cubicBezTo>
                <a:cubicBezTo>
                  <a:pt x="8849537" y="1052296"/>
                  <a:pt x="8855678" y="1046155"/>
                  <a:pt x="8863253" y="1046155"/>
                </a:cubicBezTo>
                <a:close/>
                <a:moveTo>
                  <a:pt x="5222421" y="1046130"/>
                </a:moveTo>
                <a:cubicBezTo>
                  <a:pt x="5229996" y="1046130"/>
                  <a:pt x="5236137" y="1052263"/>
                  <a:pt x="5236137" y="1059843"/>
                </a:cubicBezTo>
                <a:cubicBezTo>
                  <a:pt x="5236137" y="1067416"/>
                  <a:pt x="5229996" y="1073563"/>
                  <a:pt x="5222421" y="1073563"/>
                </a:cubicBezTo>
                <a:cubicBezTo>
                  <a:pt x="5214846" y="1073563"/>
                  <a:pt x="5208705" y="1067416"/>
                  <a:pt x="5208705" y="1059843"/>
                </a:cubicBezTo>
                <a:cubicBezTo>
                  <a:pt x="5208705" y="1052263"/>
                  <a:pt x="5214846" y="1046130"/>
                  <a:pt x="5222421" y="1046130"/>
                </a:cubicBezTo>
                <a:close/>
                <a:moveTo>
                  <a:pt x="8917205" y="1045492"/>
                </a:moveTo>
                <a:cubicBezTo>
                  <a:pt x="8924780" y="1045492"/>
                  <a:pt x="8930921" y="1051632"/>
                  <a:pt x="8930921" y="1059208"/>
                </a:cubicBezTo>
                <a:cubicBezTo>
                  <a:pt x="8930921" y="1066782"/>
                  <a:pt x="8924780" y="1072924"/>
                  <a:pt x="8917205" y="1072924"/>
                </a:cubicBezTo>
                <a:cubicBezTo>
                  <a:pt x="8909630" y="1072924"/>
                  <a:pt x="8903489" y="1066782"/>
                  <a:pt x="8903489" y="1059208"/>
                </a:cubicBezTo>
                <a:cubicBezTo>
                  <a:pt x="8903489" y="1051632"/>
                  <a:pt x="8909630" y="1045492"/>
                  <a:pt x="8917205" y="1045492"/>
                </a:cubicBezTo>
                <a:close/>
                <a:moveTo>
                  <a:pt x="835604" y="1044826"/>
                </a:moveTo>
                <a:cubicBezTo>
                  <a:pt x="843178" y="1044826"/>
                  <a:pt x="849320" y="1050967"/>
                  <a:pt x="849320" y="1058542"/>
                </a:cubicBezTo>
                <a:cubicBezTo>
                  <a:pt x="849320" y="1066117"/>
                  <a:pt x="843178" y="1072258"/>
                  <a:pt x="835604" y="1072258"/>
                </a:cubicBezTo>
                <a:cubicBezTo>
                  <a:pt x="828029" y="1072258"/>
                  <a:pt x="821890" y="1066117"/>
                  <a:pt x="821890" y="1058542"/>
                </a:cubicBezTo>
                <a:cubicBezTo>
                  <a:pt x="821890" y="1050967"/>
                  <a:pt x="828029" y="1044826"/>
                  <a:pt x="835604" y="1044826"/>
                </a:cubicBezTo>
                <a:close/>
                <a:moveTo>
                  <a:pt x="8971156" y="1044825"/>
                </a:moveTo>
                <a:cubicBezTo>
                  <a:pt x="8978731" y="1044825"/>
                  <a:pt x="8984872" y="1050966"/>
                  <a:pt x="8984872" y="1058541"/>
                </a:cubicBezTo>
                <a:cubicBezTo>
                  <a:pt x="8984872" y="1066116"/>
                  <a:pt x="8978731" y="1072257"/>
                  <a:pt x="8971156" y="1072257"/>
                </a:cubicBezTo>
                <a:cubicBezTo>
                  <a:pt x="8963581" y="1072257"/>
                  <a:pt x="8957440" y="1066116"/>
                  <a:pt x="8957440" y="1058541"/>
                </a:cubicBezTo>
                <a:cubicBezTo>
                  <a:pt x="8957440" y="1050966"/>
                  <a:pt x="8963581" y="1044825"/>
                  <a:pt x="8971156" y="1044825"/>
                </a:cubicBezTo>
                <a:close/>
                <a:moveTo>
                  <a:pt x="6603289" y="1044470"/>
                </a:moveTo>
                <a:cubicBezTo>
                  <a:pt x="6610864" y="1044470"/>
                  <a:pt x="6617005" y="1050611"/>
                  <a:pt x="6617005" y="1058189"/>
                </a:cubicBezTo>
                <a:cubicBezTo>
                  <a:pt x="6617005" y="1065762"/>
                  <a:pt x="6610864" y="1071905"/>
                  <a:pt x="6603289" y="1071905"/>
                </a:cubicBezTo>
                <a:cubicBezTo>
                  <a:pt x="6595714" y="1071905"/>
                  <a:pt x="6589573" y="1065762"/>
                  <a:pt x="6589573" y="1058189"/>
                </a:cubicBezTo>
                <a:cubicBezTo>
                  <a:pt x="6589573" y="1050611"/>
                  <a:pt x="6595714" y="1044470"/>
                  <a:pt x="6603289" y="1044470"/>
                </a:cubicBezTo>
                <a:close/>
                <a:moveTo>
                  <a:pt x="9025107" y="1044163"/>
                </a:moveTo>
                <a:cubicBezTo>
                  <a:pt x="9032682" y="1044163"/>
                  <a:pt x="9038823" y="1050304"/>
                  <a:pt x="9038823" y="1057878"/>
                </a:cubicBezTo>
                <a:cubicBezTo>
                  <a:pt x="9038823" y="1065454"/>
                  <a:pt x="9032682" y="1071595"/>
                  <a:pt x="9025107" y="1071595"/>
                </a:cubicBezTo>
                <a:cubicBezTo>
                  <a:pt x="9017532" y="1071595"/>
                  <a:pt x="9011391" y="1065454"/>
                  <a:pt x="9011391" y="1057878"/>
                </a:cubicBezTo>
                <a:cubicBezTo>
                  <a:pt x="9011391" y="1050304"/>
                  <a:pt x="9017532" y="1044163"/>
                  <a:pt x="9025107" y="1044163"/>
                </a:cubicBezTo>
                <a:close/>
                <a:moveTo>
                  <a:pt x="7228835" y="1044113"/>
                </a:moveTo>
                <a:cubicBezTo>
                  <a:pt x="7236410" y="1044113"/>
                  <a:pt x="7242551" y="1050250"/>
                  <a:pt x="7242551" y="1057827"/>
                </a:cubicBezTo>
                <a:cubicBezTo>
                  <a:pt x="7242551" y="1065401"/>
                  <a:pt x="7236410" y="1071545"/>
                  <a:pt x="7228835" y="1071545"/>
                </a:cubicBezTo>
                <a:cubicBezTo>
                  <a:pt x="7221260" y="1071545"/>
                  <a:pt x="7215119" y="1065401"/>
                  <a:pt x="7215119" y="1057827"/>
                </a:cubicBezTo>
                <a:cubicBezTo>
                  <a:pt x="7215119" y="1050250"/>
                  <a:pt x="7221260" y="1044113"/>
                  <a:pt x="7228835" y="1044113"/>
                </a:cubicBezTo>
                <a:close/>
                <a:moveTo>
                  <a:pt x="1996719" y="1044006"/>
                </a:moveTo>
                <a:cubicBezTo>
                  <a:pt x="2004296" y="1044006"/>
                  <a:pt x="2010434" y="1050147"/>
                  <a:pt x="2010434" y="1057723"/>
                </a:cubicBezTo>
                <a:cubicBezTo>
                  <a:pt x="2010434" y="1065298"/>
                  <a:pt x="2004296" y="1071437"/>
                  <a:pt x="1996719" y="1071437"/>
                </a:cubicBezTo>
                <a:cubicBezTo>
                  <a:pt x="1989140" y="1071437"/>
                  <a:pt x="1983003" y="1065298"/>
                  <a:pt x="1983003" y="1057723"/>
                </a:cubicBezTo>
                <a:cubicBezTo>
                  <a:pt x="1983003" y="1050147"/>
                  <a:pt x="1989140" y="1044006"/>
                  <a:pt x="1996719" y="1044006"/>
                </a:cubicBezTo>
                <a:close/>
                <a:moveTo>
                  <a:pt x="6254763" y="1043809"/>
                </a:moveTo>
                <a:cubicBezTo>
                  <a:pt x="6262338" y="1043809"/>
                  <a:pt x="6268479" y="1049952"/>
                  <a:pt x="6268479" y="1057527"/>
                </a:cubicBezTo>
                <a:cubicBezTo>
                  <a:pt x="6268479" y="1065101"/>
                  <a:pt x="6262338" y="1071241"/>
                  <a:pt x="6254763" y="1071241"/>
                </a:cubicBezTo>
                <a:cubicBezTo>
                  <a:pt x="6247188" y="1071241"/>
                  <a:pt x="6241047" y="1065101"/>
                  <a:pt x="6241047" y="1057527"/>
                </a:cubicBezTo>
                <a:cubicBezTo>
                  <a:pt x="6241047" y="1049952"/>
                  <a:pt x="6247188" y="1043809"/>
                  <a:pt x="6254763" y="1043809"/>
                </a:cubicBezTo>
                <a:close/>
                <a:moveTo>
                  <a:pt x="3551944" y="1043809"/>
                </a:moveTo>
                <a:cubicBezTo>
                  <a:pt x="3559519" y="1043809"/>
                  <a:pt x="3565660" y="1049952"/>
                  <a:pt x="3565660" y="1057527"/>
                </a:cubicBezTo>
                <a:cubicBezTo>
                  <a:pt x="3565660" y="1065101"/>
                  <a:pt x="3559519" y="1071241"/>
                  <a:pt x="3551944" y="1071241"/>
                </a:cubicBezTo>
                <a:cubicBezTo>
                  <a:pt x="3544369" y="1071241"/>
                  <a:pt x="3538228" y="1065101"/>
                  <a:pt x="3538228" y="1057527"/>
                </a:cubicBezTo>
                <a:cubicBezTo>
                  <a:pt x="3538228" y="1049952"/>
                  <a:pt x="3544369" y="1043809"/>
                  <a:pt x="3551944" y="1043809"/>
                </a:cubicBezTo>
                <a:close/>
                <a:moveTo>
                  <a:pt x="727694" y="1043499"/>
                </a:moveTo>
                <a:cubicBezTo>
                  <a:pt x="735270" y="1043499"/>
                  <a:pt x="741412" y="1049640"/>
                  <a:pt x="741412" y="1057214"/>
                </a:cubicBezTo>
                <a:cubicBezTo>
                  <a:pt x="741412" y="1064789"/>
                  <a:pt x="735270" y="1070930"/>
                  <a:pt x="727694" y="1070930"/>
                </a:cubicBezTo>
                <a:cubicBezTo>
                  <a:pt x="720120" y="1070930"/>
                  <a:pt x="713978" y="1064789"/>
                  <a:pt x="713978" y="1057214"/>
                </a:cubicBezTo>
                <a:cubicBezTo>
                  <a:pt x="713978" y="1049640"/>
                  <a:pt x="720120" y="1043499"/>
                  <a:pt x="727694" y="1043499"/>
                </a:cubicBezTo>
                <a:close/>
                <a:moveTo>
                  <a:pt x="9079055" y="1043497"/>
                </a:moveTo>
                <a:cubicBezTo>
                  <a:pt x="9086630" y="1043497"/>
                  <a:pt x="9092771" y="1049638"/>
                  <a:pt x="9092771" y="1057213"/>
                </a:cubicBezTo>
                <a:cubicBezTo>
                  <a:pt x="9092771" y="1064788"/>
                  <a:pt x="9086630" y="1070929"/>
                  <a:pt x="9079055" y="1070929"/>
                </a:cubicBezTo>
                <a:cubicBezTo>
                  <a:pt x="9071480" y="1070929"/>
                  <a:pt x="9065339" y="1064788"/>
                  <a:pt x="9065339" y="1057213"/>
                </a:cubicBezTo>
                <a:cubicBezTo>
                  <a:pt x="9065339" y="1049638"/>
                  <a:pt x="9071480" y="1043497"/>
                  <a:pt x="9079055" y="1043497"/>
                </a:cubicBezTo>
                <a:close/>
                <a:moveTo>
                  <a:pt x="9133007" y="1042834"/>
                </a:moveTo>
                <a:cubicBezTo>
                  <a:pt x="9140582" y="1042834"/>
                  <a:pt x="9146723" y="1048975"/>
                  <a:pt x="9146723" y="1056550"/>
                </a:cubicBezTo>
                <a:cubicBezTo>
                  <a:pt x="9146723" y="1064125"/>
                  <a:pt x="9140582" y="1070265"/>
                  <a:pt x="9133007" y="1070265"/>
                </a:cubicBezTo>
                <a:cubicBezTo>
                  <a:pt x="9125432" y="1070265"/>
                  <a:pt x="9119291" y="1064125"/>
                  <a:pt x="9119291" y="1056550"/>
                </a:cubicBezTo>
                <a:cubicBezTo>
                  <a:pt x="9119291" y="1048975"/>
                  <a:pt x="9125432" y="1042834"/>
                  <a:pt x="9133007" y="1042834"/>
                </a:cubicBezTo>
                <a:close/>
                <a:moveTo>
                  <a:pt x="6021090" y="1042817"/>
                </a:moveTo>
                <a:cubicBezTo>
                  <a:pt x="6028665" y="1042817"/>
                  <a:pt x="6034806" y="1048960"/>
                  <a:pt x="6034806" y="1056535"/>
                </a:cubicBezTo>
                <a:cubicBezTo>
                  <a:pt x="6034806" y="1064109"/>
                  <a:pt x="6028665" y="1070248"/>
                  <a:pt x="6021090" y="1070248"/>
                </a:cubicBezTo>
                <a:cubicBezTo>
                  <a:pt x="6013515" y="1070248"/>
                  <a:pt x="6007374" y="1064109"/>
                  <a:pt x="6007374" y="1056535"/>
                </a:cubicBezTo>
                <a:cubicBezTo>
                  <a:pt x="6007374" y="1048960"/>
                  <a:pt x="6013515" y="1042817"/>
                  <a:pt x="6021090" y="1042817"/>
                </a:cubicBezTo>
                <a:close/>
                <a:moveTo>
                  <a:pt x="620121" y="1042503"/>
                </a:moveTo>
                <a:cubicBezTo>
                  <a:pt x="627696" y="1042503"/>
                  <a:pt x="633837" y="1048643"/>
                  <a:pt x="633837" y="1056219"/>
                </a:cubicBezTo>
                <a:cubicBezTo>
                  <a:pt x="633837" y="1063793"/>
                  <a:pt x="627696" y="1069934"/>
                  <a:pt x="620121" y="1069934"/>
                </a:cubicBezTo>
                <a:cubicBezTo>
                  <a:pt x="612545" y="1069934"/>
                  <a:pt x="606404" y="1063793"/>
                  <a:pt x="606404" y="1056219"/>
                </a:cubicBezTo>
                <a:cubicBezTo>
                  <a:pt x="606404" y="1048643"/>
                  <a:pt x="612545" y="1042503"/>
                  <a:pt x="620121" y="1042503"/>
                </a:cubicBezTo>
                <a:close/>
                <a:moveTo>
                  <a:pt x="9186628" y="1042502"/>
                </a:moveTo>
                <a:cubicBezTo>
                  <a:pt x="9194203" y="1042502"/>
                  <a:pt x="9200344" y="1048642"/>
                  <a:pt x="9200344" y="1056217"/>
                </a:cubicBezTo>
                <a:cubicBezTo>
                  <a:pt x="9200344" y="1063792"/>
                  <a:pt x="9194203" y="1069933"/>
                  <a:pt x="9186628" y="1069933"/>
                </a:cubicBezTo>
                <a:cubicBezTo>
                  <a:pt x="9179053" y="1069933"/>
                  <a:pt x="9172912" y="1063792"/>
                  <a:pt x="9172912" y="1056217"/>
                </a:cubicBezTo>
                <a:cubicBezTo>
                  <a:pt x="9172912" y="1048642"/>
                  <a:pt x="9179053" y="1042502"/>
                  <a:pt x="9186628" y="1042502"/>
                </a:cubicBezTo>
                <a:close/>
                <a:moveTo>
                  <a:pt x="9240246" y="1041836"/>
                </a:moveTo>
                <a:cubicBezTo>
                  <a:pt x="9247821" y="1041836"/>
                  <a:pt x="9253962" y="1047977"/>
                  <a:pt x="9253962" y="1055552"/>
                </a:cubicBezTo>
                <a:cubicBezTo>
                  <a:pt x="9253962" y="1063127"/>
                  <a:pt x="9247821" y="1069268"/>
                  <a:pt x="9240246" y="1069268"/>
                </a:cubicBezTo>
                <a:cubicBezTo>
                  <a:pt x="9232671" y="1069268"/>
                  <a:pt x="9226530" y="1063127"/>
                  <a:pt x="9226530" y="1055552"/>
                </a:cubicBezTo>
                <a:cubicBezTo>
                  <a:pt x="9226530" y="1047977"/>
                  <a:pt x="9232671" y="1041836"/>
                  <a:pt x="9240246" y="1041836"/>
                </a:cubicBezTo>
                <a:close/>
                <a:moveTo>
                  <a:pt x="512875" y="1041503"/>
                </a:moveTo>
                <a:cubicBezTo>
                  <a:pt x="520449" y="1041503"/>
                  <a:pt x="526591" y="1047644"/>
                  <a:pt x="526591" y="1055219"/>
                </a:cubicBezTo>
                <a:cubicBezTo>
                  <a:pt x="526591" y="1062794"/>
                  <a:pt x="520449" y="1068935"/>
                  <a:pt x="512875" y="1068935"/>
                </a:cubicBezTo>
                <a:cubicBezTo>
                  <a:pt x="505300" y="1068935"/>
                  <a:pt x="499158" y="1062794"/>
                  <a:pt x="499158" y="1055219"/>
                </a:cubicBezTo>
                <a:cubicBezTo>
                  <a:pt x="499158" y="1047644"/>
                  <a:pt x="505300" y="1041503"/>
                  <a:pt x="512875" y="1041503"/>
                </a:cubicBezTo>
                <a:close/>
                <a:moveTo>
                  <a:pt x="9293867" y="1041502"/>
                </a:moveTo>
                <a:cubicBezTo>
                  <a:pt x="9301442" y="1041502"/>
                  <a:pt x="9307583" y="1047643"/>
                  <a:pt x="9307583" y="1055218"/>
                </a:cubicBezTo>
                <a:cubicBezTo>
                  <a:pt x="9307583" y="1062793"/>
                  <a:pt x="9301442" y="1068934"/>
                  <a:pt x="9293867" y="1068934"/>
                </a:cubicBezTo>
                <a:cubicBezTo>
                  <a:pt x="9286292" y="1068934"/>
                  <a:pt x="9280151" y="1062793"/>
                  <a:pt x="9280151" y="1055218"/>
                </a:cubicBezTo>
                <a:cubicBezTo>
                  <a:pt x="9280151" y="1047643"/>
                  <a:pt x="9286292" y="1041502"/>
                  <a:pt x="9293867" y="1041502"/>
                </a:cubicBezTo>
                <a:close/>
                <a:moveTo>
                  <a:pt x="5845996" y="1041491"/>
                </a:moveTo>
                <a:cubicBezTo>
                  <a:pt x="5853571" y="1041491"/>
                  <a:pt x="5859712" y="1047633"/>
                  <a:pt x="5859712" y="1055207"/>
                </a:cubicBezTo>
                <a:cubicBezTo>
                  <a:pt x="5859712" y="1062782"/>
                  <a:pt x="5853571" y="1068924"/>
                  <a:pt x="5845996" y="1068924"/>
                </a:cubicBezTo>
                <a:cubicBezTo>
                  <a:pt x="5838421" y="1068924"/>
                  <a:pt x="5832280" y="1062782"/>
                  <a:pt x="5832280" y="1055207"/>
                </a:cubicBezTo>
                <a:cubicBezTo>
                  <a:pt x="5832280" y="1047633"/>
                  <a:pt x="5838421" y="1041491"/>
                  <a:pt x="5845996" y="1041491"/>
                </a:cubicBezTo>
                <a:close/>
                <a:moveTo>
                  <a:pt x="2520011" y="1041455"/>
                </a:moveTo>
                <a:cubicBezTo>
                  <a:pt x="2527583" y="1041455"/>
                  <a:pt x="2533723" y="1047593"/>
                  <a:pt x="2533723" y="1055168"/>
                </a:cubicBezTo>
                <a:cubicBezTo>
                  <a:pt x="2533723" y="1062746"/>
                  <a:pt x="2527583" y="1068887"/>
                  <a:pt x="2520011" y="1068887"/>
                </a:cubicBezTo>
                <a:cubicBezTo>
                  <a:pt x="2512435" y="1068887"/>
                  <a:pt x="2506287" y="1062746"/>
                  <a:pt x="2506287" y="1055168"/>
                </a:cubicBezTo>
                <a:cubicBezTo>
                  <a:pt x="2506287" y="1047593"/>
                  <a:pt x="2512435" y="1041455"/>
                  <a:pt x="2520011" y="1041455"/>
                </a:cubicBezTo>
                <a:close/>
                <a:moveTo>
                  <a:pt x="7286776" y="1041452"/>
                </a:moveTo>
                <a:cubicBezTo>
                  <a:pt x="7294351" y="1041452"/>
                  <a:pt x="7300492" y="1047593"/>
                  <a:pt x="7300492" y="1055167"/>
                </a:cubicBezTo>
                <a:cubicBezTo>
                  <a:pt x="7300492" y="1062744"/>
                  <a:pt x="7294351" y="1068882"/>
                  <a:pt x="7286776" y="1068882"/>
                </a:cubicBezTo>
                <a:cubicBezTo>
                  <a:pt x="7279201" y="1068882"/>
                  <a:pt x="7273060" y="1062744"/>
                  <a:pt x="7273060" y="1055167"/>
                </a:cubicBezTo>
                <a:cubicBezTo>
                  <a:pt x="7273060" y="1047593"/>
                  <a:pt x="7279201" y="1041452"/>
                  <a:pt x="7286776" y="1041452"/>
                </a:cubicBezTo>
                <a:close/>
                <a:moveTo>
                  <a:pt x="1884845" y="1041330"/>
                </a:moveTo>
                <a:cubicBezTo>
                  <a:pt x="1892418" y="1041330"/>
                  <a:pt x="1898559" y="1047472"/>
                  <a:pt x="1898559" y="1055044"/>
                </a:cubicBezTo>
                <a:cubicBezTo>
                  <a:pt x="1898559" y="1062620"/>
                  <a:pt x="1892418" y="1068760"/>
                  <a:pt x="1884845" y="1068760"/>
                </a:cubicBezTo>
                <a:cubicBezTo>
                  <a:pt x="1877269" y="1068760"/>
                  <a:pt x="1871127" y="1062620"/>
                  <a:pt x="1871127" y="1055044"/>
                </a:cubicBezTo>
                <a:cubicBezTo>
                  <a:pt x="1871127" y="1047472"/>
                  <a:pt x="1877269" y="1041330"/>
                  <a:pt x="1884845" y="1041330"/>
                </a:cubicBezTo>
                <a:close/>
                <a:moveTo>
                  <a:pt x="9347485" y="1040835"/>
                </a:moveTo>
                <a:cubicBezTo>
                  <a:pt x="9355060" y="1040835"/>
                  <a:pt x="9361201" y="1046977"/>
                  <a:pt x="9361201" y="1054551"/>
                </a:cubicBezTo>
                <a:cubicBezTo>
                  <a:pt x="9361201" y="1062127"/>
                  <a:pt x="9355060" y="1068268"/>
                  <a:pt x="9347485" y="1068268"/>
                </a:cubicBezTo>
                <a:cubicBezTo>
                  <a:pt x="9339910" y="1068268"/>
                  <a:pt x="9333769" y="1062127"/>
                  <a:pt x="9333769" y="1054551"/>
                </a:cubicBezTo>
                <a:cubicBezTo>
                  <a:pt x="9333769" y="1046977"/>
                  <a:pt x="9339910" y="1040835"/>
                  <a:pt x="9347485" y="1040835"/>
                </a:cubicBezTo>
                <a:close/>
                <a:moveTo>
                  <a:pt x="5388577" y="1040503"/>
                </a:moveTo>
                <a:cubicBezTo>
                  <a:pt x="5396152" y="1040503"/>
                  <a:pt x="5402293" y="1046642"/>
                  <a:pt x="5402293" y="1054216"/>
                </a:cubicBezTo>
                <a:cubicBezTo>
                  <a:pt x="5402293" y="1061794"/>
                  <a:pt x="5396152" y="1067933"/>
                  <a:pt x="5388577" y="1067933"/>
                </a:cubicBezTo>
                <a:cubicBezTo>
                  <a:pt x="5381002" y="1067933"/>
                  <a:pt x="5374861" y="1061794"/>
                  <a:pt x="5374861" y="1054216"/>
                </a:cubicBezTo>
                <a:cubicBezTo>
                  <a:pt x="5374861" y="1046642"/>
                  <a:pt x="5381002" y="1040503"/>
                  <a:pt x="5388577" y="1040503"/>
                </a:cubicBezTo>
                <a:close/>
                <a:moveTo>
                  <a:pt x="405953" y="1040503"/>
                </a:moveTo>
                <a:cubicBezTo>
                  <a:pt x="413530" y="1040503"/>
                  <a:pt x="419670" y="1046644"/>
                  <a:pt x="419670" y="1054219"/>
                </a:cubicBezTo>
                <a:cubicBezTo>
                  <a:pt x="419670" y="1061794"/>
                  <a:pt x="413530" y="1067935"/>
                  <a:pt x="405953" y="1067935"/>
                </a:cubicBezTo>
                <a:cubicBezTo>
                  <a:pt x="398380" y="1067935"/>
                  <a:pt x="392238" y="1061794"/>
                  <a:pt x="392238" y="1054219"/>
                </a:cubicBezTo>
                <a:cubicBezTo>
                  <a:pt x="392238" y="1046644"/>
                  <a:pt x="398380" y="1040503"/>
                  <a:pt x="405953" y="1040503"/>
                </a:cubicBezTo>
                <a:close/>
                <a:moveTo>
                  <a:pt x="9401103" y="1040502"/>
                </a:moveTo>
                <a:cubicBezTo>
                  <a:pt x="9408678" y="1040502"/>
                  <a:pt x="9414819" y="1046643"/>
                  <a:pt x="9414819" y="1054218"/>
                </a:cubicBezTo>
                <a:cubicBezTo>
                  <a:pt x="9414819" y="1061793"/>
                  <a:pt x="9408678" y="1067934"/>
                  <a:pt x="9401103" y="1067934"/>
                </a:cubicBezTo>
                <a:cubicBezTo>
                  <a:pt x="9393528" y="1067934"/>
                  <a:pt x="9387387" y="1061793"/>
                  <a:pt x="9387387" y="1054218"/>
                </a:cubicBezTo>
                <a:cubicBezTo>
                  <a:pt x="9387387" y="1046643"/>
                  <a:pt x="9393528" y="1040502"/>
                  <a:pt x="9401103" y="1040502"/>
                </a:cubicBezTo>
                <a:close/>
                <a:moveTo>
                  <a:pt x="9454394" y="1039837"/>
                </a:moveTo>
                <a:cubicBezTo>
                  <a:pt x="9461969" y="1039837"/>
                  <a:pt x="9468110" y="1045978"/>
                  <a:pt x="9468110" y="1053554"/>
                </a:cubicBezTo>
                <a:cubicBezTo>
                  <a:pt x="9468110" y="1061129"/>
                  <a:pt x="9461969" y="1067270"/>
                  <a:pt x="9454394" y="1067270"/>
                </a:cubicBezTo>
                <a:cubicBezTo>
                  <a:pt x="9446819" y="1067270"/>
                  <a:pt x="9440678" y="1061129"/>
                  <a:pt x="9440678" y="1053554"/>
                </a:cubicBezTo>
                <a:cubicBezTo>
                  <a:pt x="9440678" y="1045978"/>
                  <a:pt x="9446819" y="1039837"/>
                  <a:pt x="9454394" y="1039837"/>
                </a:cubicBezTo>
                <a:close/>
                <a:moveTo>
                  <a:pt x="4163270" y="1039508"/>
                </a:moveTo>
                <a:cubicBezTo>
                  <a:pt x="4170845" y="1039508"/>
                  <a:pt x="4176986" y="1045651"/>
                  <a:pt x="4176986" y="1053219"/>
                </a:cubicBezTo>
                <a:cubicBezTo>
                  <a:pt x="4176986" y="1060797"/>
                  <a:pt x="4170845" y="1066941"/>
                  <a:pt x="4163270" y="1066941"/>
                </a:cubicBezTo>
                <a:cubicBezTo>
                  <a:pt x="4155695" y="1066941"/>
                  <a:pt x="4149554" y="1060797"/>
                  <a:pt x="4149554" y="1053219"/>
                </a:cubicBezTo>
                <a:cubicBezTo>
                  <a:pt x="4149554" y="1045651"/>
                  <a:pt x="4155695" y="1039508"/>
                  <a:pt x="4163270" y="1039508"/>
                </a:cubicBezTo>
                <a:close/>
                <a:moveTo>
                  <a:pt x="299036" y="1039503"/>
                </a:moveTo>
                <a:cubicBezTo>
                  <a:pt x="306611" y="1039503"/>
                  <a:pt x="312751" y="1045644"/>
                  <a:pt x="312751" y="1053219"/>
                </a:cubicBezTo>
                <a:cubicBezTo>
                  <a:pt x="312751" y="1060793"/>
                  <a:pt x="306611" y="1066935"/>
                  <a:pt x="299036" y="1066935"/>
                </a:cubicBezTo>
                <a:cubicBezTo>
                  <a:pt x="291461" y="1066935"/>
                  <a:pt x="285320" y="1060793"/>
                  <a:pt x="285320" y="1053219"/>
                </a:cubicBezTo>
                <a:cubicBezTo>
                  <a:pt x="285320" y="1045644"/>
                  <a:pt x="291461" y="1039503"/>
                  <a:pt x="299036" y="1039503"/>
                </a:cubicBezTo>
                <a:close/>
                <a:moveTo>
                  <a:pt x="9508012" y="1039501"/>
                </a:moveTo>
                <a:cubicBezTo>
                  <a:pt x="9515587" y="1039501"/>
                  <a:pt x="9521728" y="1045642"/>
                  <a:pt x="9521728" y="1053218"/>
                </a:cubicBezTo>
                <a:cubicBezTo>
                  <a:pt x="9521728" y="1060793"/>
                  <a:pt x="9515587" y="1066934"/>
                  <a:pt x="9508012" y="1066934"/>
                </a:cubicBezTo>
                <a:cubicBezTo>
                  <a:pt x="9500437" y="1066934"/>
                  <a:pt x="9494296" y="1060793"/>
                  <a:pt x="9494296" y="1053218"/>
                </a:cubicBezTo>
                <a:cubicBezTo>
                  <a:pt x="9494296" y="1045642"/>
                  <a:pt x="9500437" y="1039501"/>
                  <a:pt x="9508012" y="1039501"/>
                </a:cubicBezTo>
                <a:close/>
                <a:moveTo>
                  <a:pt x="6665184" y="1039177"/>
                </a:moveTo>
                <a:cubicBezTo>
                  <a:pt x="6672759" y="1039177"/>
                  <a:pt x="6678900" y="1045318"/>
                  <a:pt x="6678900" y="1052890"/>
                </a:cubicBezTo>
                <a:cubicBezTo>
                  <a:pt x="6678900" y="1060467"/>
                  <a:pt x="6672759" y="1066608"/>
                  <a:pt x="6665184" y="1066608"/>
                </a:cubicBezTo>
                <a:cubicBezTo>
                  <a:pt x="6657609" y="1066608"/>
                  <a:pt x="6651468" y="1060467"/>
                  <a:pt x="6651468" y="1052890"/>
                </a:cubicBezTo>
                <a:cubicBezTo>
                  <a:pt x="6651468" y="1045318"/>
                  <a:pt x="6657609" y="1039177"/>
                  <a:pt x="6665184" y="1039177"/>
                </a:cubicBezTo>
                <a:close/>
                <a:moveTo>
                  <a:pt x="3141853" y="1039177"/>
                </a:moveTo>
                <a:cubicBezTo>
                  <a:pt x="3149428" y="1039177"/>
                  <a:pt x="3155569" y="1045318"/>
                  <a:pt x="3155569" y="1052890"/>
                </a:cubicBezTo>
                <a:cubicBezTo>
                  <a:pt x="3155569" y="1060467"/>
                  <a:pt x="3149428" y="1066608"/>
                  <a:pt x="3141853" y="1066608"/>
                </a:cubicBezTo>
                <a:cubicBezTo>
                  <a:pt x="3134278" y="1066608"/>
                  <a:pt x="3128137" y="1060467"/>
                  <a:pt x="3128137" y="1052890"/>
                </a:cubicBezTo>
                <a:cubicBezTo>
                  <a:pt x="3128137" y="1045318"/>
                  <a:pt x="3134278" y="1039177"/>
                  <a:pt x="3141853" y="1039177"/>
                </a:cubicBezTo>
                <a:close/>
                <a:moveTo>
                  <a:pt x="9561299" y="1039169"/>
                </a:moveTo>
                <a:cubicBezTo>
                  <a:pt x="9568874" y="1039169"/>
                  <a:pt x="9575015" y="1045310"/>
                  <a:pt x="9575015" y="1052885"/>
                </a:cubicBezTo>
                <a:cubicBezTo>
                  <a:pt x="9575015" y="1060461"/>
                  <a:pt x="9568874" y="1066601"/>
                  <a:pt x="9561299" y="1066601"/>
                </a:cubicBezTo>
                <a:cubicBezTo>
                  <a:pt x="9553724" y="1066601"/>
                  <a:pt x="9547583" y="1060461"/>
                  <a:pt x="9547583" y="1052885"/>
                </a:cubicBezTo>
                <a:cubicBezTo>
                  <a:pt x="9547583" y="1045310"/>
                  <a:pt x="9553724" y="1039169"/>
                  <a:pt x="9561299" y="1039169"/>
                </a:cubicBezTo>
                <a:close/>
                <a:moveTo>
                  <a:pt x="7344695" y="1039130"/>
                </a:moveTo>
                <a:cubicBezTo>
                  <a:pt x="7352270" y="1039130"/>
                  <a:pt x="7358411" y="1045271"/>
                  <a:pt x="7358411" y="1052843"/>
                </a:cubicBezTo>
                <a:cubicBezTo>
                  <a:pt x="7358411" y="1060420"/>
                  <a:pt x="7352270" y="1066560"/>
                  <a:pt x="7344695" y="1066560"/>
                </a:cubicBezTo>
                <a:cubicBezTo>
                  <a:pt x="7337120" y="1066560"/>
                  <a:pt x="7330979" y="1060420"/>
                  <a:pt x="7330979" y="1052843"/>
                </a:cubicBezTo>
                <a:cubicBezTo>
                  <a:pt x="7330979" y="1045271"/>
                  <a:pt x="7337120" y="1039130"/>
                  <a:pt x="7344695" y="1039130"/>
                </a:cubicBezTo>
                <a:close/>
                <a:moveTo>
                  <a:pt x="1773305" y="1038660"/>
                </a:moveTo>
                <a:cubicBezTo>
                  <a:pt x="1780878" y="1038660"/>
                  <a:pt x="1787014" y="1044802"/>
                  <a:pt x="1787014" y="1052373"/>
                </a:cubicBezTo>
                <a:cubicBezTo>
                  <a:pt x="1787014" y="1059951"/>
                  <a:pt x="1780878" y="1066091"/>
                  <a:pt x="1773305" y="1066091"/>
                </a:cubicBezTo>
                <a:cubicBezTo>
                  <a:pt x="1765727" y="1066091"/>
                  <a:pt x="1759585" y="1059951"/>
                  <a:pt x="1759585" y="1052373"/>
                </a:cubicBezTo>
                <a:cubicBezTo>
                  <a:pt x="1759585" y="1044802"/>
                  <a:pt x="1765727" y="1038660"/>
                  <a:pt x="1773305" y="1038660"/>
                </a:cubicBezTo>
                <a:close/>
                <a:moveTo>
                  <a:pt x="3343422" y="1038511"/>
                </a:moveTo>
                <a:cubicBezTo>
                  <a:pt x="3350997" y="1038511"/>
                  <a:pt x="3357138" y="1044653"/>
                  <a:pt x="3357138" y="1052222"/>
                </a:cubicBezTo>
                <a:cubicBezTo>
                  <a:pt x="3357138" y="1059806"/>
                  <a:pt x="3350997" y="1065944"/>
                  <a:pt x="3343422" y="1065944"/>
                </a:cubicBezTo>
                <a:cubicBezTo>
                  <a:pt x="3335847" y="1065944"/>
                  <a:pt x="3329706" y="1059806"/>
                  <a:pt x="3329706" y="1052222"/>
                </a:cubicBezTo>
                <a:cubicBezTo>
                  <a:pt x="3329706" y="1044653"/>
                  <a:pt x="3335847" y="1038511"/>
                  <a:pt x="3343422" y="1038511"/>
                </a:cubicBezTo>
                <a:close/>
                <a:moveTo>
                  <a:pt x="192124" y="1038504"/>
                </a:moveTo>
                <a:cubicBezTo>
                  <a:pt x="199698" y="1038504"/>
                  <a:pt x="205840" y="1044645"/>
                  <a:pt x="205840" y="1052220"/>
                </a:cubicBezTo>
                <a:cubicBezTo>
                  <a:pt x="205840" y="1059795"/>
                  <a:pt x="199698" y="1065936"/>
                  <a:pt x="192124" y="1065936"/>
                </a:cubicBezTo>
                <a:cubicBezTo>
                  <a:pt x="184549" y="1065936"/>
                  <a:pt x="178408" y="1059795"/>
                  <a:pt x="178408" y="1052220"/>
                </a:cubicBezTo>
                <a:cubicBezTo>
                  <a:pt x="178408" y="1044645"/>
                  <a:pt x="184549" y="1038504"/>
                  <a:pt x="192124" y="1038504"/>
                </a:cubicBezTo>
                <a:close/>
                <a:moveTo>
                  <a:pt x="9614590" y="1038503"/>
                </a:moveTo>
                <a:cubicBezTo>
                  <a:pt x="9622165" y="1038503"/>
                  <a:pt x="9628306" y="1044644"/>
                  <a:pt x="9628306" y="1052219"/>
                </a:cubicBezTo>
                <a:cubicBezTo>
                  <a:pt x="9628306" y="1059794"/>
                  <a:pt x="9622165" y="1065935"/>
                  <a:pt x="9614590" y="1065935"/>
                </a:cubicBezTo>
                <a:cubicBezTo>
                  <a:pt x="9607015" y="1065935"/>
                  <a:pt x="9600874" y="1059794"/>
                  <a:pt x="9600874" y="1052219"/>
                </a:cubicBezTo>
                <a:cubicBezTo>
                  <a:pt x="9600874" y="1044644"/>
                  <a:pt x="9607015" y="1038503"/>
                  <a:pt x="9614590" y="1038503"/>
                </a:cubicBezTo>
                <a:close/>
                <a:moveTo>
                  <a:pt x="9667878" y="1038171"/>
                </a:moveTo>
                <a:cubicBezTo>
                  <a:pt x="9675453" y="1038171"/>
                  <a:pt x="9681594" y="1044312"/>
                  <a:pt x="9681594" y="1051887"/>
                </a:cubicBezTo>
                <a:cubicBezTo>
                  <a:pt x="9681594" y="1059462"/>
                  <a:pt x="9675453" y="1065603"/>
                  <a:pt x="9667878" y="1065603"/>
                </a:cubicBezTo>
                <a:cubicBezTo>
                  <a:pt x="9660303" y="1065603"/>
                  <a:pt x="9654162" y="1059462"/>
                  <a:pt x="9654162" y="1051887"/>
                </a:cubicBezTo>
                <a:cubicBezTo>
                  <a:pt x="9654162" y="1044312"/>
                  <a:pt x="9660303" y="1038171"/>
                  <a:pt x="9667878" y="1038171"/>
                </a:cubicBezTo>
                <a:close/>
                <a:moveTo>
                  <a:pt x="85540" y="1037840"/>
                </a:moveTo>
                <a:cubicBezTo>
                  <a:pt x="93115" y="1037840"/>
                  <a:pt x="99256" y="1043981"/>
                  <a:pt x="99256" y="1051556"/>
                </a:cubicBezTo>
                <a:cubicBezTo>
                  <a:pt x="99256" y="1059131"/>
                  <a:pt x="93115" y="1065273"/>
                  <a:pt x="85540" y="1065273"/>
                </a:cubicBezTo>
                <a:cubicBezTo>
                  <a:pt x="77965" y="1065273"/>
                  <a:pt x="71824" y="1059131"/>
                  <a:pt x="71824" y="1051556"/>
                </a:cubicBezTo>
                <a:cubicBezTo>
                  <a:pt x="71824" y="1043981"/>
                  <a:pt x="77965" y="1037840"/>
                  <a:pt x="85540" y="1037840"/>
                </a:cubicBezTo>
                <a:close/>
                <a:moveTo>
                  <a:pt x="9721166" y="1037840"/>
                </a:moveTo>
                <a:cubicBezTo>
                  <a:pt x="9728741" y="1037840"/>
                  <a:pt x="9734882" y="1043981"/>
                  <a:pt x="9734882" y="1051556"/>
                </a:cubicBezTo>
                <a:cubicBezTo>
                  <a:pt x="9734882" y="1059131"/>
                  <a:pt x="9728741" y="1065272"/>
                  <a:pt x="9721166" y="1065272"/>
                </a:cubicBezTo>
                <a:cubicBezTo>
                  <a:pt x="9713591" y="1065272"/>
                  <a:pt x="9707450" y="1059131"/>
                  <a:pt x="9707450" y="1051556"/>
                </a:cubicBezTo>
                <a:cubicBezTo>
                  <a:pt x="9707450" y="1043981"/>
                  <a:pt x="9713591" y="1037840"/>
                  <a:pt x="9721166" y="1037840"/>
                </a:cubicBezTo>
                <a:close/>
                <a:moveTo>
                  <a:pt x="2825840" y="1036859"/>
                </a:moveTo>
                <a:cubicBezTo>
                  <a:pt x="2833411" y="1036859"/>
                  <a:pt x="2839552" y="1043000"/>
                  <a:pt x="2839552" y="1050574"/>
                </a:cubicBezTo>
                <a:cubicBezTo>
                  <a:pt x="2839552" y="1058149"/>
                  <a:pt x="2833411" y="1064290"/>
                  <a:pt x="2825840" y="1064290"/>
                </a:cubicBezTo>
                <a:cubicBezTo>
                  <a:pt x="2818266" y="1064290"/>
                  <a:pt x="2812121" y="1058149"/>
                  <a:pt x="2812121" y="1050574"/>
                </a:cubicBezTo>
                <a:cubicBezTo>
                  <a:pt x="2812121" y="1043000"/>
                  <a:pt x="2818266" y="1036859"/>
                  <a:pt x="2825840" y="1036859"/>
                </a:cubicBezTo>
                <a:close/>
                <a:moveTo>
                  <a:pt x="2404823" y="1036804"/>
                </a:moveTo>
                <a:cubicBezTo>
                  <a:pt x="2412403" y="1036804"/>
                  <a:pt x="2418537" y="1042947"/>
                  <a:pt x="2418537" y="1050521"/>
                </a:cubicBezTo>
                <a:cubicBezTo>
                  <a:pt x="2418537" y="1058095"/>
                  <a:pt x="2412403" y="1064236"/>
                  <a:pt x="2404823" y="1064236"/>
                </a:cubicBezTo>
                <a:cubicBezTo>
                  <a:pt x="2397252" y="1064236"/>
                  <a:pt x="2391109" y="1058095"/>
                  <a:pt x="2391109" y="1050521"/>
                </a:cubicBezTo>
                <a:cubicBezTo>
                  <a:pt x="2391109" y="1042947"/>
                  <a:pt x="2397252" y="1036804"/>
                  <a:pt x="2404823" y="1036804"/>
                </a:cubicBezTo>
                <a:close/>
                <a:moveTo>
                  <a:pt x="7402288" y="1036803"/>
                </a:moveTo>
                <a:cubicBezTo>
                  <a:pt x="7409863" y="1036803"/>
                  <a:pt x="7416004" y="1042946"/>
                  <a:pt x="7416004" y="1050514"/>
                </a:cubicBezTo>
                <a:cubicBezTo>
                  <a:pt x="7416004" y="1058093"/>
                  <a:pt x="7409863" y="1064234"/>
                  <a:pt x="7402288" y="1064234"/>
                </a:cubicBezTo>
                <a:cubicBezTo>
                  <a:pt x="7394713" y="1064234"/>
                  <a:pt x="7388572" y="1058093"/>
                  <a:pt x="7388572" y="1050514"/>
                </a:cubicBezTo>
                <a:cubicBezTo>
                  <a:pt x="7388572" y="1042946"/>
                  <a:pt x="7394713" y="1036803"/>
                  <a:pt x="7402288" y="1036803"/>
                </a:cubicBezTo>
                <a:close/>
                <a:moveTo>
                  <a:pt x="5177407" y="1036531"/>
                </a:moveTo>
                <a:cubicBezTo>
                  <a:pt x="5184982" y="1036531"/>
                  <a:pt x="5191123" y="1042670"/>
                  <a:pt x="5191123" y="1050244"/>
                </a:cubicBezTo>
                <a:cubicBezTo>
                  <a:pt x="5191123" y="1057824"/>
                  <a:pt x="5184982" y="1063963"/>
                  <a:pt x="5177407" y="1063963"/>
                </a:cubicBezTo>
                <a:cubicBezTo>
                  <a:pt x="5169832" y="1063963"/>
                  <a:pt x="5163691" y="1057824"/>
                  <a:pt x="5163691" y="1050244"/>
                </a:cubicBezTo>
                <a:cubicBezTo>
                  <a:pt x="5163691" y="1042670"/>
                  <a:pt x="5169832" y="1036531"/>
                  <a:pt x="5177407" y="1036531"/>
                </a:cubicBezTo>
                <a:close/>
                <a:moveTo>
                  <a:pt x="1662420" y="1035990"/>
                </a:moveTo>
                <a:cubicBezTo>
                  <a:pt x="1670000" y="1035990"/>
                  <a:pt x="1676135" y="1042132"/>
                  <a:pt x="1676135" y="1049705"/>
                </a:cubicBezTo>
                <a:cubicBezTo>
                  <a:pt x="1676135" y="1057282"/>
                  <a:pt x="1670000" y="1063423"/>
                  <a:pt x="1662420" y="1063423"/>
                </a:cubicBezTo>
                <a:cubicBezTo>
                  <a:pt x="1654848" y="1063423"/>
                  <a:pt x="1648705" y="1057282"/>
                  <a:pt x="1648705" y="1049705"/>
                </a:cubicBezTo>
                <a:cubicBezTo>
                  <a:pt x="1648705" y="1042132"/>
                  <a:pt x="1654848" y="1035990"/>
                  <a:pt x="1662420" y="1035990"/>
                </a:cubicBezTo>
                <a:close/>
                <a:moveTo>
                  <a:pt x="6319636" y="1035865"/>
                </a:moveTo>
                <a:cubicBezTo>
                  <a:pt x="6327211" y="1035865"/>
                  <a:pt x="6333352" y="1042005"/>
                  <a:pt x="6333352" y="1049585"/>
                </a:cubicBezTo>
                <a:cubicBezTo>
                  <a:pt x="6333352" y="1057157"/>
                  <a:pt x="6327211" y="1063296"/>
                  <a:pt x="6319636" y="1063296"/>
                </a:cubicBezTo>
                <a:cubicBezTo>
                  <a:pt x="6312061" y="1063296"/>
                  <a:pt x="6305920" y="1057157"/>
                  <a:pt x="6305920" y="1049585"/>
                </a:cubicBezTo>
                <a:cubicBezTo>
                  <a:pt x="6305920" y="1042005"/>
                  <a:pt x="6312061" y="1035865"/>
                  <a:pt x="6319636" y="1035865"/>
                </a:cubicBezTo>
                <a:close/>
                <a:moveTo>
                  <a:pt x="6726416" y="1034542"/>
                </a:moveTo>
                <a:cubicBezTo>
                  <a:pt x="6733991" y="1034542"/>
                  <a:pt x="6740132" y="1040681"/>
                  <a:pt x="6740132" y="1048254"/>
                </a:cubicBezTo>
                <a:cubicBezTo>
                  <a:pt x="6740132" y="1055831"/>
                  <a:pt x="6733991" y="1061972"/>
                  <a:pt x="6726416" y="1061972"/>
                </a:cubicBezTo>
                <a:cubicBezTo>
                  <a:pt x="6718841" y="1061972"/>
                  <a:pt x="6712700" y="1055831"/>
                  <a:pt x="6712700" y="1048254"/>
                </a:cubicBezTo>
                <a:cubicBezTo>
                  <a:pt x="6712700" y="1040681"/>
                  <a:pt x="6718841" y="1034542"/>
                  <a:pt x="6726416" y="1034542"/>
                </a:cubicBezTo>
                <a:close/>
                <a:moveTo>
                  <a:pt x="7459548" y="1034473"/>
                </a:moveTo>
                <a:cubicBezTo>
                  <a:pt x="7467123" y="1034473"/>
                  <a:pt x="7473264" y="1040614"/>
                  <a:pt x="7473264" y="1048190"/>
                </a:cubicBezTo>
                <a:cubicBezTo>
                  <a:pt x="7473264" y="1055764"/>
                  <a:pt x="7467123" y="1061906"/>
                  <a:pt x="7459548" y="1061906"/>
                </a:cubicBezTo>
                <a:cubicBezTo>
                  <a:pt x="7451973" y="1061906"/>
                  <a:pt x="7445832" y="1055764"/>
                  <a:pt x="7445832" y="1048190"/>
                </a:cubicBezTo>
                <a:cubicBezTo>
                  <a:pt x="7445832" y="1040614"/>
                  <a:pt x="7451973" y="1034473"/>
                  <a:pt x="7459548" y="1034473"/>
                </a:cubicBezTo>
                <a:close/>
                <a:moveTo>
                  <a:pt x="1551876" y="1033982"/>
                </a:moveTo>
                <a:cubicBezTo>
                  <a:pt x="1559445" y="1033982"/>
                  <a:pt x="1565589" y="1040124"/>
                  <a:pt x="1565589" y="1047698"/>
                </a:cubicBezTo>
                <a:cubicBezTo>
                  <a:pt x="1565589" y="1055273"/>
                  <a:pt x="1559445" y="1061414"/>
                  <a:pt x="1551876" y="1061414"/>
                </a:cubicBezTo>
                <a:cubicBezTo>
                  <a:pt x="1544300" y="1061414"/>
                  <a:pt x="1538165" y="1055273"/>
                  <a:pt x="1538165" y="1047698"/>
                </a:cubicBezTo>
                <a:cubicBezTo>
                  <a:pt x="1538165" y="1040124"/>
                  <a:pt x="1544300" y="1033982"/>
                  <a:pt x="1551876" y="1033982"/>
                </a:cubicBezTo>
                <a:close/>
                <a:moveTo>
                  <a:pt x="5736109" y="1032558"/>
                </a:moveTo>
                <a:cubicBezTo>
                  <a:pt x="5743684" y="1032558"/>
                  <a:pt x="5749825" y="1038699"/>
                  <a:pt x="5749825" y="1046275"/>
                </a:cubicBezTo>
                <a:cubicBezTo>
                  <a:pt x="5749825" y="1053847"/>
                  <a:pt x="5743684" y="1059989"/>
                  <a:pt x="5736109" y="1059989"/>
                </a:cubicBezTo>
                <a:cubicBezTo>
                  <a:pt x="5728534" y="1059989"/>
                  <a:pt x="5722393" y="1053847"/>
                  <a:pt x="5722393" y="1046275"/>
                </a:cubicBezTo>
                <a:cubicBezTo>
                  <a:pt x="5722393" y="1038699"/>
                  <a:pt x="5728534" y="1032558"/>
                  <a:pt x="5736109" y="1032558"/>
                </a:cubicBezTo>
                <a:close/>
                <a:moveTo>
                  <a:pt x="4070928" y="1032558"/>
                </a:moveTo>
                <a:cubicBezTo>
                  <a:pt x="4078503" y="1032558"/>
                  <a:pt x="4084644" y="1038699"/>
                  <a:pt x="4084644" y="1046275"/>
                </a:cubicBezTo>
                <a:cubicBezTo>
                  <a:pt x="4084644" y="1053847"/>
                  <a:pt x="4078503" y="1059989"/>
                  <a:pt x="4070928" y="1059989"/>
                </a:cubicBezTo>
                <a:cubicBezTo>
                  <a:pt x="4063353" y="1059989"/>
                  <a:pt x="4057212" y="1053847"/>
                  <a:pt x="4057212" y="1046275"/>
                </a:cubicBezTo>
                <a:cubicBezTo>
                  <a:pt x="4057212" y="1038699"/>
                  <a:pt x="4063353" y="1032558"/>
                  <a:pt x="4070928" y="1032558"/>
                </a:cubicBezTo>
                <a:close/>
                <a:moveTo>
                  <a:pt x="7516807" y="1032481"/>
                </a:moveTo>
                <a:cubicBezTo>
                  <a:pt x="7524382" y="1032481"/>
                  <a:pt x="7530523" y="1038620"/>
                  <a:pt x="7530523" y="1046196"/>
                </a:cubicBezTo>
                <a:cubicBezTo>
                  <a:pt x="7530523" y="1053767"/>
                  <a:pt x="7524382" y="1059911"/>
                  <a:pt x="7516807" y="1059911"/>
                </a:cubicBezTo>
                <a:cubicBezTo>
                  <a:pt x="7509232" y="1059911"/>
                  <a:pt x="7503091" y="1053767"/>
                  <a:pt x="7503091" y="1046196"/>
                </a:cubicBezTo>
                <a:cubicBezTo>
                  <a:pt x="7503091" y="1038620"/>
                  <a:pt x="7509232" y="1032481"/>
                  <a:pt x="7516807" y="1032481"/>
                </a:cubicBezTo>
                <a:close/>
                <a:moveTo>
                  <a:pt x="2289971" y="1032481"/>
                </a:moveTo>
                <a:cubicBezTo>
                  <a:pt x="2297545" y="1032481"/>
                  <a:pt x="2303693" y="1038622"/>
                  <a:pt x="2303693" y="1046198"/>
                </a:cubicBezTo>
                <a:cubicBezTo>
                  <a:pt x="2303693" y="1053770"/>
                  <a:pt x="2297545" y="1059913"/>
                  <a:pt x="2289971" y="1059913"/>
                </a:cubicBezTo>
                <a:cubicBezTo>
                  <a:pt x="2282396" y="1059913"/>
                  <a:pt x="2276257" y="1053770"/>
                  <a:pt x="2276257" y="1046198"/>
                </a:cubicBezTo>
                <a:cubicBezTo>
                  <a:pt x="2276257" y="1038622"/>
                  <a:pt x="2282396" y="1032481"/>
                  <a:pt x="2289971" y="1032481"/>
                </a:cubicBezTo>
                <a:close/>
                <a:moveTo>
                  <a:pt x="1441991" y="1031981"/>
                </a:moveTo>
                <a:cubicBezTo>
                  <a:pt x="1449559" y="1031981"/>
                  <a:pt x="1455703" y="1038123"/>
                  <a:pt x="1455703" y="1045698"/>
                </a:cubicBezTo>
                <a:cubicBezTo>
                  <a:pt x="1455703" y="1053272"/>
                  <a:pt x="1449559" y="1059414"/>
                  <a:pt x="1441991" y="1059414"/>
                </a:cubicBezTo>
                <a:cubicBezTo>
                  <a:pt x="1434406" y="1059414"/>
                  <a:pt x="1428273" y="1053272"/>
                  <a:pt x="1428273" y="1045698"/>
                </a:cubicBezTo>
                <a:cubicBezTo>
                  <a:pt x="1428273" y="1038123"/>
                  <a:pt x="1434406" y="1031981"/>
                  <a:pt x="1441991" y="1031981"/>
                </a:cubicBezTo>
                <a:close/>
                <a:moveTo>
                  <a:pt x="6088607" y="1031892"/>
                </a:moveTo>
                <a:cubicBezTo>
                  <a:pt x="6096182" y="1031892"/>
                  <a:pt x="6102323" y="1038034"/>
                  <a:pt x="6102323" y="1045609"/>
                </a:cubicBezTo>
                <a:cubicBezTo>
                  <a:pt x="6102323" y="1053183"/>
                  <a:pt x="6096182" y="1059325"/>
                  <a:pt x="6088607" y="1059325"/>
                </a:cubicBezTo>
                <a:cubicBezTo>
                  <a:pt x="6081032" y="1059325"/>
                  <a:pt x="6074891" y="1053183"/>
                  <a:pt x="6074891" y="1045609"/>
                </a:cubicBezTo>
                <a:cubicBezTo>
                  <a:pt x="6074891" y="1038034"/>
                  <a:pt x="6081032" y="1031892"/>
                  <a:pt x="6088607" y="1031892"/>
                </a:cubicBezTo>
                <a:close/>
                <a:moveTo>
                  <a:pt x="5507068" y="1031568"/>
                </a:moveTo>
                <a:cubicBezTo>
                  <a:pt x="5514643" y="1031568"/>
                  <a:pt x="5520784" y="1037707"/>
                  <a:pt x="5520784" y="1045280"/>
                </a:cubicBezTo>
                <a:cubicBezTo>
                  <a:pt x="5520784" y="1052854"/>
                  <a:pt x="5514643" y="1058994"/>
                  <a:pt x="5507068" y="1058994"/>
                </a:cubicBezTo>
                <a:cubicBezTo>
                  <a:pt x="5499493" y="1058994"/>
                  <a:pt x="5493352" y="1052854"/>
                  <a:pt x="5493352" y="1045280"/>
                </a:cubicBezTo>
                <a:cubicBezTo>
                  <a:pt x="5493352" y="1037707"/>
                  <a:pt x="5499493" y="1031568"/>
                  <a:pt x="5507068" y="1031568"/>
                </a:cubicBezTo>
                <a:close/>
                <a:moveTo>
                  <a:pt x="7573737" y="1030483"/>
                </a:moveTo>
                <a:cubicBezTo>
                  <a:pt x="7581312" y="1030483"/>
                  <a:pt x="7587453" y="1036621"/>
                  <a:pt x="7587453" y="1044198"/>
                </a:cubicBezTo>
                <a:cubicBezTo>
                  <a:pt x="7587453" y="1051769"/>
                  <a:pt x="7581312" y="1057914"/>
                  <a:pt x="7573737" y="1057914"/>
                </a:cubicBezTo>
                <a:cubicBezTo>
                  <a:pt x="7566162" y="1057914"/>
                  <a:pt x="7560021" y="1051769"/>
                  <a:pt x="7560021" y="1044198"/>
                </a:cubicBezTo>
                <a:cubicBezTo>
                  <a:pt x="7560021" y="1036621"/>
                  <a:pt x="7566162" y="1030483"/>
                  <a:pt x="7573737" y="1030483"/>
                </a:cubicBezTo>
                <a:close/>
                <a:moveTo>
                  <a:pt x="2707344" y="1030230"/>
                </a:moveTo>
                <a:cubicBezTo>
                  <a:pt x="2714924" y="1030230"/>
                  <a:pt x="2721063" y="1036371"/>
                  <a:pt x="2721063" y="1043947"/>
                </a:cubicBezTo>
                <a:cubicBezTo>
                  <a:pt x="2721063" y="1051519"/>
                  <a:pt x="2714924" y="1057663"/>
                  <a:pt x="2707344" y="1057663"/>
                </a:cubicBezTo>
                <a:cubicBezTo>
                  <a:pt x="2699768" y="1057663"/>
                  <a:pt x="2693631" y="1051519"/>
                  <a:pt x="2693631" y="1043947"/>
                </a:cubicBezTo>
                <a:cubicBezTo>
                  <a:pt x="2693631" y="1036371"/>
                  <a:pt x="2699768" y="1030230"/>
                  <a:pt x="2707344" y="1030230"/>
                </a:cubicBezTo>
                <a:close/>
                <a:moveTo>
                  <a:pt x="1332430" y="1029980"/>
                </a:moveTo>
                <a:cubicBezTo>
                  <a:pt x="1340004" y="1029980"/>
                  <a:pt x="1346144" y="1036121"/>
                  <a:pt x="1346144" y="1043696"/>
                </a:cubicBezTo>
                <a:cubicBezTo>
                  <a:pt x="1346144" y="1051271"/>
                  <a:pt x="1340004" y="1057413"/>
                  <a:pt x="1332430" y="1057413"/>
                </a:cubicBezTo>
                <a:cubicBezTo>
                  <a:pt x="1324855" y="1057413"/>
                  <a:pt x="1318715" y="1051271"/>
                  <a:pt x="1318715" y="1043696"/>
                </a:cubicBezTo>
                <a:cubicBezTo>
                  <a:pt x="1318715" y="1036121"/>
                  <a:pt x="1324855" y="1029980"/>
                  <a:pt x="1332430" y="1029980"/>
                </a:cubicBezTo>
                <a:close/>
                <a:moveTo>
                  <a:pt x="6787317" y="1029910"/>
                </a:moveTo>
                <a:cubicBezTo>
                  <a:pt x="6794892" y="1029910"/>
                  <a:pt x="6801033" y="1036049"/>
                  <a:pt x="6801033" y="1043626"/>
                </a:cubicBezTo>
                <a:cubicBezTo>
                  <a:pt x="6801033" y="1051197"/>
                  <a:pt x="6794892" y="1057342"/>
                  <a:pt x="6787317" y="1057342"/>
                </a:cubicBezTo>
                <a:cubicBezTo>
                  <a:pt x="6779742" y="1057342"/>
                  <a:pt x="6773601" y="1051197"/>
                  <a:pt x="6773601" y="1043626"/>
                </a:cubicBezTo>
                <a:cubicBezTo>
                  <a:pt x="6773601" y="1036049"/>
                  <a:pt x="6779742" y="1029910"/>
                  <a:pt x="6787317" y="1029910"/>
                </a:cubicBezTo>
                <a:close/>
                <a:moveTo>
                  <a:pt x="5623244" y="1028918"/>
                </a:moveTo>
                <a:cubicBezTo>
                  <a:pt x="5630819" y="1028918"/>
                  <a:pt x="5636960" y="1035056"/>
                  <a:pt x="5636960" y="1042631"/>
                </a:cubicBezTo>
                <a:cubicBezTo>
                  <a:pt x="5636960" y="1050210"/>
                  <a:pt x="5630819" y="1056347"/>
                  <a:pt x="5623244" y="1056347"/>
                </a:cubicBezTo>
                <a:cubicBezTo>
                  <a:pt x="5615669" y="1056347"/>
                  <a:pt x="5609528" y="1050210"/>
                  <a:pt x="5609528" y="1042631"/>
                </a:cubicBezTo>
                <a:cubicBezTo>
                  <a:pt x="5609528" y="1035056"/>
                  <a:pt x="5615669" y="1028918"/>
                  <a:pt x="5623244" y="1028918"/>
                </a:cubicBezTo>
                <a:close/>
                <a:moveTo>
                  <a:pt x="5132393" y="1028587"/>
                </a:moveTo>
                <a:cubicBezTo>
                  <a:pt x="5139968" y="1028587"/>
                  <a:pt x="5146109" y="1034728"/>
                  <a:pt x="5146109" y="1042301"/>
                </a:cubicBezTo>
                <a:cubicBezTo>
                  <a:pt x="5146109" y="1049877"/>
                  <a:pt x="5139968" y="1056018"/>
                  <a:pt x="5132393" y="1056018"/>
                </a:cubicBezTo>
                <a:cubicBezTo>
                  <a:pt x="5124818" y="1056018"/>
                  <a:pt x="5118677" y="1049877"/>
                  <a:pt x="5118677" y="1042301"/>
                </a:cubicBezTo>
                <a:cubicBezTo>
                  <a:pt x="5118677" y="1034728"/>
                  <a:pt x="5124818" y="1028587"/>
                  <a:pt x="5132393" y="1028587"/>
                </a:cubicBezTo>
                <a:close/>
                <a:moveTo>
                  <a:pt x="6384179" y="1028586"/>
                </a:moveTo>
                <a:cubicBezTo>
                  <a:pt x="6391754" y="1028586"/>
                  <a:pt x="6397895" y="1034727"/>
                  <a:pt x="6397895" y="1042301"/>
                </a:cubicBezTo>
                <a:cubicBezTo>
                  <a:pt x="6397895" y="1049875"/>
                  <a:pt x="6391754" y="1056018"/>
                  <a:pt x="6384179" y="1056018"/>
                </a:cubicBezTo>
                <a:cubicBezTo>
                  <a:pt x="6376604" y="1056018"/>
                  <a:pt x="6370463" y="1049875"/>
                  <a:pt x="6370463" y="1042301"/>
                </a:cubicBezTo>
                <a:cubicBezTo>
                  <a:pt x="6370463" y="1034727"/>
                  <a:pt x="6376604" y="1028586"/>
                  <a:pt x="6384179" y="1028586"/>
                </a:cubicBezTo>
                <a:close/>
                <a:moveTo>
                  <a:pt x="3980236" y="1028586"/>
                </a:moveTo>
                <a:cubicBezTo>
                  <a:pt x="3987811" y="1028586"/>
                  <a:pt x="3993952" y="1034727"/>
                  <a:pt x="3993952" y="1042301"/>
                </a:cubicBezTo>
                <a:cubicBezTo>
                  <a:pt x="3993952" y="1049877"/>
                  <a:pt x="3987811" y="1056018"/>
                  <a:pt x="3980236" y="1056018"/>
                </a:cubicBezTo>
                <a:cubicBezTo>
                  <a:pt x="3972661" y="1056018"/>
                  <a:pt x="3966520" y="1049877"/>
                  <a:pt x="3966520" y="1042301"/>
                </a:cubicBezTo>
                <a:cubicBezTo>
                  <a:pt x="3966520" y="1034727"/>
                  <a:pt x="3972661" y="1028586"/>
                  <a:pt x="3980236" y="1028586"/>
                </a:cubicBezTo>
                <a:close/>
                <a:moveTo>
                  <a:pt x="3422858" y="1028586"/>
                </a:moveTo>
                <a:cubicBezTo>
                  <a:pt x="3430433" y="1028586"/>
                  <a:pt x="3436574" y="1034727"/>
                  <a:pt x="3436574" y="1042301"/>
                </a:cubicBezTo>
                <a:cubicBezTo>
                  <a:pt x="3436574" y="1049875"/>
                  <a:pt x="3430433" y="1056018"/>
                  <a:pt x="3422858" y="1056018"/>
                </a:cubicBezTo>
                <a:cubicBezTo>
                  <a:pt x="3415283" y="1056018"/>
                  <a:pt x="3409142" y="1049875"/>
                  <a:pt x="3409142" y="1042301"/>
                </a:cubicBezTo>
                <a:cubicBezTo>
                  <a:pt x="3409142" y="1034727"/>
                  <a:pt x="3415283" y="1028586"/>
                  <a:pt x="3422858" y="1028586"/>
                </a:cubicBezTo>
                <a:close/>
                <a:moveTo>
                  <a:pt x="2176111" y="1028488"/>
                </a:moveTo>
                <a:cubicBezTo>
                  <a:pt x="2183689" y="1028488"/>
                  <a:pt x="2189830" y="1034630"/>
                  <a:pt x="2189830" y="1042205"/>
                </a:cubicBezTo>
                <a:cubicBezTo>
                  <a:pt x="2189830" y="1049780"/>
                  <a:pt x="2183689" y="1055921"/>
                  <a:pt x="2176111" y="1055921"/>
                </a:cubicBezTo>
                <a:cubicBezTo>
                  <a:pt x="2168538" y="1055921"/>
                  <a:pt x="2162397" y="1049780"/>
                  <a:pt x="2162397" y="1042205"/>
                </a:cubicBezTo>
                <a:cubicBezTo>
                  <a:pt x="2162397" y="1034630"/>
                  <a:pt x="2168538" y="1028488"/>
                  <a:pt x="2176111" y="1028488"/>
                </a:cubicBezTo>
                <a:close/>
                <a:moveTo>
                  <a:pt x="7630666" y="1028485"/>
                </a:moveTo>
                <a:cubicBezTo>
                  <a:pt x="7638241" y="1028485"/>
                  <a:pt x="7644382" y="1034627"/>
                  <a:pt x="7644382" y="1042203"/>
                </a:cubicBezTo>
                <a:cubicBezTo>
                  <a:pt x="7644382" y="1049778"/>
                  <a:pt x="7638241" y="1055919"/>
                  <a:pt x="7630666" y="1055919"/>
                </a:cubicBezTo>
                <a:cubicBezTo>
                  <a:pt x="7623091" y="1055919"/>
                  <a:pt x="7616950" y="1049778"/>
                  <a:pt x="7616950" y="1042203"/>
                </a:cubicBezTo>
                <a:cubicBezTo>
                  <a:pt x="7616950" y="1034627"/>
                  <a:pt x="7623091" y="1028485"/>
                  <a:pt x="7630666" y="1028485"/>
                </a:cubicBezTo>
                <a:close/>
                <a:moveTo>
                  <a:pt x="1223204" y="1028314"/>
                </a:moveTo>
                <a:cubicBezTo>
                  <a:pt x="1230785" y="1028314"/>
                  <a:pt x="1236925" y="1034454"/>
                  <a:pt x="1236925" y="1042029"/>
                </a:cubicBezTo>
                <a:cubicBezTo>
                  <a:pt x="1236925" y="1049605"/>
                  <a:pt x="1230785" y="1055746"/>
                  <a:pt x="1223204" y="1055746"/>
                </a:cubicBezTo>
                <a:cubicBezTo>
                  <a:pt x="1215633" y="1055746"/>
                  <a:pt x="1209491" y="1049605"/>
                  <a:pt x="1209491" y="1042029"/>
                </a:cubicBezTo>
                <a:cubicBezTo>
                  <a:pt x="1209491" y="1034454"/>
                  <a:pt x="1215633" y="1028314"/>
                  <a:pt x="1223204" y="1028314"/>
                </a:cubicBezTo>
                <a:close/>
                <a:moveTo>
                  <a:pt x="5915821" y="1027259"/>
                </a:moveTo>
                <a:cubicBezTo>
                  <a:pt x="5923396" y="1027259"/>
                  <a:pt x="5929537" y="1033401"/>
                  <a:pt x="5929537" y="1040976"/>
                </a:cubicBezTo>
                <a:cubicBezTo>
                  <a:pt x="5929537" y="1048552"/>
                  <a:pt x="5923396" y="1054692"/>
                  <a:pt x="5915821" y="1054692"/>
                </a:cubicBezTo>
                <a:cubicBezTo>
                  <a:pt x="5908246" y="1054692"/>
                  <a:pt x="5902105" y="1048552"/>
                  <a:pt x="5902105" y="1040976"/>
                </a:cubicBezTo>
                <a:cubicBezTo>
                  <a:pt x="5902105" y="1033401"/>
                  <a:pt x="5908246" y="1027259"/>
                  <a:pt x="5915821" y="1027259"/>
                </a:cubicBezTo>
                <a:close/>
                <a:moveTo>
                  <a:pt x="7687265" y="1026813"/>
                </a:moveTo>
                <a:cubicBezTo>
                  <a:pt x="7694840" y="1026813"/>
                  <a:pt x="7700981" y="1032959"/>
                  <a:pt x="7700981" y="1040536"/>
                </a:cubicBezTo>
                <a:cubicBezTo>
                  <a:pt x="7700981" y="1048110"/>
                  <a:pt x="7694840" y="1054249"/>
                  <a:pt x="7687265" y="1054249"/>
                </a:cubicBezTo>
                <a:cubicBezTo>
                  <a:pt x="7679690" y="1054249"/>
                  <a:pt x="7673549" y="1048110"/>
                  <a:pt x="7673549" y="1040536"/>
                </a:cubicBezTo>
                <a:cubicBezTo>
                  <a:pt x="7673549" y="1032959"/>
                  <a:pt x="7679690" y="1026813"/>
                  <a:pt x="7687265" y="1026813"/>
                </a:cubicBezTo>
                <a:close/>
                <a:moveTo>
                  <a:pt x="1113980" y="1026646"/>
                </a:moveTo>
                <a:cubicBezTo>
                  <a:pt x="1121556" y="1026646"/>
                  <a:pt x="1127697" y="1032788"/>
                  <a:pt x="1127697" y="1040362"/>
                </a:cubicBezTo>
                <a:cubicBezTo>
                  <a:pt x="1127697" y="1047937"/>
                  <a:pt x="1121556" y="1054078"/>
                  <a:pt x="1113980" y="1054078"/>
                </a:cubicBezTo>
                <a:cubicBezTo>
                  <a:pt x="1106403" y="1054078"/>
                  <a:pt x="1100266" y="1047937"/>
                  <a:pt x="1100266" y="1040362"/>
                </a:cubicBezTo>
                <a:cubicBezTo>
                  <a:pt x="1100266" y="1032788"/>
                  <a:pt x="1106403" y="1026646"/>
                  <a:pt x="1113980" y="1026646"/>
                </a:cubicBezTo>
                <a:close/>
                <a:moveTo>
                  <a:pt x="3218294" y="1026594"/>
                </a:moveTo>
                <a:cubicBezTo>
                  <a:pt x="3225869" y="1026594"/>
                  <a:pt x="3232010" y="1032738"/>
                  <a:pt x="3232010" y="1040312"/>
                </a:cubicBezTo>
                <a:cubicBezTo>
                  <a:pt x="3232010" y="1047890"/>
                  <a:pt x="3225869" y="1054027"/>
                  <a:pt x="3218294" y="1054027"/>
                </a:cubicBezTo>
                <a:cubicBezTo>
                  <a:pt x="3210719" y="1054027"/>
                  <a:pt x="3204578" y="1047890"/>
                  <a:pt x="3204578" y="1040312"/>
                </a:cubicBezTo>
                <a:cubicBezTo>
                  <a:pt x="3204578" y="1032738"/>
                  <a:pt x="3210719" y="1026594"/>
                  <a:pt x="3218294" y="1026594"/>
                </a:cubicBezTo>
                <a:close/>
                <a:moveTo>
                  <a:pt x="5344887" y="1025936"/>
                </a:moveTo>
                <a:cubicBezTo>
                  <a:pt x="5352462" y="1025936"/>
                  <a:pt x="5358603" y="1032078"/>
                  <a:pt x="5358603" y="1039654"/>
                </a:cubicBezTo>
                <a:cubicBezTo>
                  <a:pt x="5358603" y="1047232"/>
                  <a:pt x="5352462" y="1053367"/>
                  <a:pt x="5344887" y="1053367"/>
                </a:cubicBezTo>
                <a:cubicBezTo>
                  <a:pt x="5337312" y="1053367"/>
                  <a:pt x="5331171" y="1047232"/>
                  <a:pt x="5331171" y="1039654"/>
                </a:cubicBezTo>
                <a:cubicBezTo>
                  <a:pt x="5331171" y="1032078"/>
                  <a:pt x="5337312" y="1025936"/>
                  <a:pt x="5344887" y="1025936"/>
                </a:cubicBezTo>
                <a:close/>
                <a:moveTo>
                  <a:pt x="6847888" y="1025601"/>
                </a:moveTo>
                <a:cubicBezTo>
                  <a:pt x="6855463" y="1025601"/>
                  <a:pt x="6861604" y="1031747"/>
                  <a:pt x="6861604" y="1039320"/>
                </a:cubicBezTo>
                <a:cubicBezTo>
                  <a:pt x="6861604" y="1046893"/>
                  <a:pt x="6855463" y="1053031"/>
                  <a:pt x="6847888" y="1053031"/>
                </a:cubicBezTo>
                <a:cubicBezTo>
                  <a:pt x="6840313" y="1053031"/>
                  <a:pt x="6834172" y="1046893"/>
                  <a:pt x="6834172" y="1039320"/>
                </a:cubicBezTo>
                <a:cubicBezTo>
                  <a:pt x="6834172" y="1031747"/>
                  <a:pt x="6840313" y="1025601"/>
                  <a:pt x="6847888" y="1025601"/>
                </a:cubicBezTo>
                <a:close/>
                <a:moveTo>
                  <a:pt x="2062916" y="1025153"/>
                </a:moveTo>
                <a:cubicBezTo>
                  <a:pt x="2070495" y="1025153"/>
                  <a:pt x="2076637" y="1031294"/>
                  <a:pt x="2076637" y="1038869"/>
                </a:cubicBezTo>
                <a:cubicBezTo>
                  <a:pt x="2076637" y="1046442"/>
                  <a:pt x="2070495" y="1052582"/>
                  <a:pt x="2062916" y="1052582"/>
                </a:cubicBezTo>
                <a:cubicBezTo>
                  <a:pt x="2055336" y="1052582"/>
                  <a:pt x="2049201" y="1046442"/>
                  <a:pt x="2049201" y="1038869"/>
                </a:cubicBezTo>
                <a:cubicBezTo>
                  <a:pt x="2049201" y="1031294"/>
                  <a:pt x="2055336" y="1025153"/>
                  <a:pt x="2062916" y="1025153"/>
                </a:cubicBezTo>
                <a:close/>
                <a:moveTo>
                  <a:pt x="7743865" y="1025146"/>
                </a:moveTo>
                <a:cubicBezTo>
                  <a:pt x="7751440" y="1025146"/>
                  <a:pt x="7757581" y="1031289"/>
                  <a:pt x="7757581" y="1038862"/>
                </a:cubicBezTo>
                <a:cubicBezTo>
                  <a:pt x="7757581" y="1046438"/>
                  <a:pt x="7751440" y="1052576"/>
                  <a:pt x="7743865" y="1052576"/>
                </a:cubicBezTo>
                <a:cubicBezTo>
                  <a:pt x="7736290" y="1052576"/>
                  <a:pt x="7730149" y="1046438"/>
                  <a:pt x="7730149" y="1038862"/>
                </a:cubicBezTo>
                <a:cubicBezTo>
                  <a:pt x="7730149" y="1031289"/>
                  <a:pt x="7736290" y="1025146"/>
                  <a:pt x="7743865" y="1025146"/>
                </a:cubicBezTo>
                <a:close/>
                <a:moveTo>
                  <a:pt x="1005414" y="1024977"/>
                </a:moveTo>
                <a:cubicBezTo>
                  <a:pt x="1012992" y="1024977"/>
                  <a:pt x="1019132" y="1031118"/>
                  <a:pt x="1019132" y="1038693"/>
                </a:cubicBezTo>
                <a:cubicBezTo>
                  <a:pt x="1019132" y="1046267"/>
                  <a:pt x="1012992" y="1052408"/>
                  <a:pt x="1005414" y="1052408"/>
                </a:cubicBezTo>
                <a:cubicBezTo>
                  <a:pt x="997842" y="1052408"/>
                  <a:pt x="991699" y="1046267"/>
                  <a:pt x="991699" y="1038693"/>
                </a:cubicBezTo>
                <a:cubicBezTo>
                  <a:pt x="991699" y="1031118"/>
                  <a:pt x="997842" y="1024977"/>
                  <a:pt x="1005414" y="1024977"/>
                </a:cubicBezTo>
                <a:close/>
                <a:moveTo>
                  <a:pt x="2590178" y="1024585"/>
                </a:moveTo>
                <a:cubicBezTo>
                  <a:pt x="2597751" y="1024585"/>
                  <a:pt x="2603895" y="1030727"/>
                  <a:pt x="2603895" y="1038299"/>
                </a:cubicBezTo>
                <a:cubicBezTo>
                  <a:pt x="2603895" y="1045877"/>
                  <a:pt x="2597751" y="1052014"/>
                  <a:pt x="2590178" y="1052014"/>
                </a:cubicBezTo>
                <a:cubicBezTo>
                  <a:pt x="2582602" y="1052014"/>
                  <a:pt x="2576464" y="1045877"/>
                  <a:pt x="2576464" y="1038299"/>
                </a:cubicBezTo>
                <a:cubicBezTo>
                  <a:pt x="2576464" y="1030727"/>
                  <a:pt x="2582602" y="1024585"/>
                  <a:pt x="2590178" y="1024585"/>
                </a:cubicBezTo>
                <a:close/>
                <a:moveTo>
                  <a:pt x="897174" y="1023646"/>
                </a:moveTo>
                <a:cubicBezTo>
                  <a:pt x="904749" y="1023646"/>
                  <a:pt x="910893" y="1029787"/>
                  <a:pt x="910893" y="1037362"/>
                </a:cubicBezTo>
                <a:cubicBezTo>
                  <a:pt x="910893" y="1044937"/>
                  <a:pt x="904749" y="1051078"/>
                  <a:pt x="897174" y="1051078"/>
                </a:cubicBezTo>
                <a:cubicBezTo>
                  <a:pt x="889601" y="1051078"/>
                  <a:pt x="883462" y="1044937"/>
                  <a:pt x="883462" y="1037362"/>
                </a:cubicBezTo>
                <a:cubicBezTo>
                  <a:pt x="883462" y="1029787"/>
                  <a:pt x="889601" y="1023646"/>
                  <a:pt x="897174" y="1023646"/>
                </a:cubicBezTo>
                <a:close/>
                <a:moveTo>
                  <a:pt x="7800130" y="1023477"/>
                </a:moveTo>
                <a:cubicBezTo>
                  <a:pt x="7807705" y="1023477"/>
                  <a:pt x="7813846" y="1029619"/>
                  <a:pt x="7813846" y="1037195"/>
                </a:cubicBezTo>
                <a:cubicBezTo>
                  <a:pt x="7813846" y="1044771"/>
                  <a:pt x="7807705" y="1050909"/>
                  <a:pt x="7800130" y="1050909"/>
                </a:cubicBezTo>
                <a:cubicBezTo>
                  <a:pt x="7792555" y="1050909"/>
                  <a:pt x="7786414" y="1044771"/>
                  <a:pt x="7786414" y="1037195"/>
                </a:cubicBezTo>
                <a:cubicBezTo>
                  <a:pt x="7786414" y="1029619"/>
                  <a:pt x="7792555" y="1023477"/>
                  <a:pt x="7800130" y="1023477"/>
                </a:cubicBezTo>
                <a:close/>
                <a:moveTo>
                  <a:pt x="788934" y="1022318"/>
                </a:moveTo>
                <a:cubicBezTo>
                  <a:pt x="796509" y="1022318"/>
                  <a:pt x="802649" y="1028459"/>
                  <a:pt x="802649" y="1036034"/>
                </a:cubicBezTo>
                <a:cubicBezTo>
                  <a:pt x="802649" y="1043609"/>
                  <a:pt x="796509" y="1049750"/>
                  <a:pt x="788934" y="1049750"/>
                </a:cubicBezTo>
                <a:cubicBezTo>
                  <a:pt x="781360" y="1049750"/>
                  <a:pt x="775217" y="1043609"/>
                  <a:pt x="775217" y="1036034"/>
                </a:cubicBezTo>
                <a:cubicBezTo>
                  <a:pt x="775217" y="1028459"/>
                  <a:pt x="781360" y="1022318"/>
                  <a:pt x="788934" y="1022318"/>
                </a:cubicBezTo>
                <a:close/>
                <a:moveTo>
                  <a:pt x="5086719" y="1021965"/>
                </a:moveTo>
                <a:cubicBezTo>
                  <a:pt x="5094294" y="1021965"/>
                  <a:pt x="5100435" y="1028105"/>
                  <a:pt x="5100435" y="1035681"/>
                </a:cubicBezTo>
                <a:cubicBezTo>
                  <a:pt x="5100435" y="1043258"/>
                  <a:pt x="5094294" y="1049398"/>
                  <a:pt x="5086719" y="1049398"/>
                </a:cubicBezTo>
                <a:cubicBezTo>
                  <a:pt x="5079144" y="1049398"/>
                  <a:pt x="5073003" y="1043258"/>
                  <a:pt x="5073003" y="1035681"/>
                </a:cubicBezTo>
                <a:cubicBezTo>
                  <a:pt x="5073003" y="1028105"/>
                  <a:pt x="5079144" y="1021965"/>
                  <a:pt x="5086719" y="1021965"/>
                </a:cubicBezTo>
                <a:close/>
                <a:moveTo>
                  <a:pt x="1950379" y="1021815"/>
                </a:moveTo>
                <a:cubicBezTo>
                  <a:pt x="1957956" y="1021815"/>
                  <a:pt x="1964101" y="1027955"/>
                  <a:pt x="1964101" y="1035533"/>
                </a:cubicBezTo>
                <a:cubicBezTo>
                  <a:pt x="1964101" y="1043107"/>
                  <a:pt x="1957956" y="1049247"/>
                  <a:pt x="1950379" y="1049247"/>
                </a:cubicBezTo>
                <a:cubicBezTo>
                  <a:pt x="1942809" y="1049247"/>
                  <a:pt x="1936664" y="1043107"/>
                  <a:pt x="1936664" y="1035533"/>
                </a:cubicBezTo>
                <a:cubicBezTo>
                  <a:pt x="1936664" y="1027955"/>
                  <a:pt x="1942809" y="1021815"/>
                  <a:pt x="1950379" y="1021815"/>
                </a:cubicBezTo>
                <a:close/>
                <a:moveTo>
                  <a:pt x="7856399" y="1021811"/>
                </a:moveTo>
                <a:cubicBezTo>
                  <a:pt x="7863974" y="1021811"/>
                  <a:pt x="7870115" y="1027952"/>
                  <a:pt x="7870115" y="1035528"/>
                </a:cubicBezTo>
                <a:cubicBezTo>
                  <a:pt x="7870115" y="1043102"/>
                  <a:pt x="7863974" y="1049243"/>
                  <a:pt x="7856399" y="1049243"/>
                </a:cubicBezTo>
                <a:cubicBezTo>
                  <a:pt x="7848824" y="1049243"/>
                  <a:pt x="7842683" y="1043102"/>
                  <a:pt x="7842683" y="1035528"/>
                </a:cubicBezTo>
                <a:cubicBezTo>
                  <a:pt x="7842683" y="1027952"/>
                  <a:pt x="7848824" y="1021811"/>
                  <a:pt x="7856399" y="1021811"/>
                </a:cubicBezTo>
                <a:close/>
                <a:moveTo>
                  <a:pt x="6908129" y="1021632"/>
                </a:moveTo>
                <a:cubicBezTo>
                  <a:pt x="6915704" y="1021632"/>
                  <a:pt x="6921845" y="1027775"/>
                  <a:pt x="6921845" y="1035354"/>
                </a:cubicBezTo>
                <a:cubicBezTo>
                  <a:pt x="6921845" y="1042929"/>
                  <a:pt x="6915704" y="1049064"/>
                  <a:pt x="6908129" y="1049064"/>
                </a:cubicBezTo>
                <a:cubicBezTo>
                  <a:pt x="6900554" y="1049064"/>
                  <a:pt x="6894413" y="1042929"/>
                  <a:pt x="6894413" y="1035354"/>
                </a:cubicBezTo>
                <a:cubicBezTo>
                  <a:pt x="6894413" y="1027775"/>
                  <a:pt x="6900554" y="1021632"/>
                  <a:pt x="6908129" y="1021632"/>
                </a:cubicBezTo>
                <a:close/>
                <a:moveTo>
                  <a:pt x="6447728" y="1021632"/>
                </a:moveTo>
                <a:cubicBezTo>
                  <a:pt x="6455303" y="1021632"/>
                  <a:pt x="6461444" y="1027777"/>
                  <a:pt x="6461444" y="1035354"/>
                </a:cubicBezTo>
                <a:cubicBezTo>
                  <a:pt x="6461444" y="1042929"/>
                  <a:pt x="6455303" y="1049064"/>
                  <a:pt x="6447728" y="1049064"/>
                </a:cubicBezTo>
                <a:cubicBezTo>
                  <a:pt x="6440153" y="1049064"/>
                  <a:pt x="6434012" y="1042929"/>
                  <a:pt x="6434012" y="1035354"/>
                </a:cubicBezTo>
                <a:cubicBezTo>
                  <a:pt x="6434012" y="1027777"/>
                  <a:pt x="6440153" y="1021632"/>
                  <a:pt x="6447728" y="1021632"/>
                </a:cubicBezTo>
                <a:close/>
                <a:moveTo>
                  <a:pt x="6155138" y="1021632"/>
                </a:moveTo>
                <a:cubicBezTo>
                  <a:pt x="6162713" y="1021632"/>
                  <a:pt x="6168854" y="1027777"/>
                  <a:pt x="6168854" y="1035354"/>
                </a:cubicBezTo>
                <a:cubicBezTo>
                  <a:pt x="6168854" y="1042929"/>
                  <a:pt x="6162713" y="1049064"/>
                  <a:pt x="6155138" y="1049064"/>
                </a:cubicBezTo>
                <a:cubicBezTo>
                  <a:pt x="6147563" y="1049064"/>
                  <a:pt x="6141422" y="1042929"/>
                  <a:pt x="6141422" y="1035354"/>
                </a:cubicBezTo>
                <a:cubicBezTo>
                  <a:pt x="6141422" y="1027777"/>
                  <a:pt x="6147563" y="1021632"/>
                  <a:pt x="6155138" y="1021632"/>
                </a:cubicBezTo>
                <a:close/>
                <a:moveTo>
                  <a:pt x="2898655" y="1021632"/>
                </a:moveTo>
                <a:cubicBezTo>
                  <a:pt x="2906231" y="1021632"/>
                  <a:pt x="2912373" y="1027775"/>
                  <a:pt x="2912373" y="1035354"/>
                </a:cubicBezTo>
                <a:cubicBezTo>
                  <a:pt x="2912373" y="1042929"/>
                  <a:pt x="2906231" y="1049064"/>
                  <a:pt x="2898655" y="1049064"/>
                </a:cubicBezTo>
                <a:cubicBezTo>
                  <a:pt x="2891081" y="1049064"/>
                  <a:pt x="2884942" y="1042929"/>
                  <a:pt x="2884942" y="1035354"/>
                </a:cubicBezTo>
                <a:cubicBezTo>
                  <a:pt x="2884942" y="1027775"/>
                  <a:pt x="2891081" y="1021632"/>
                  <a:pt x="2898655" y="1021632"/>
                </a:cubicBezTo>
                <a:close/>
                <a:moveTo>
                  <a:pt x="681355" y="1021322"/>
                </a:moveTo>
                <a:cubicBezTo>
                  <a:pt x="688930" y="1021322"/>
                  <a:pt x="695070" y="1027463"/>
                  <a:pt x="695070" y="1035038"/>
                </a:cubicBezTo>
                <a:cubicBezTo>
                  <a:pt x="695070" y="1042613"/>
                  <a:pt x="688930" y="1048754"/>
                  <a:pt x="681355" y="1048754"/>
                </a:cubicBezTo>
                <a:cubicBezTo>
                  <a:pt x="673779" y="1048754"/>
                  <a:pt x="667640" y="1042613"/>
                  <a:pt x="667640" y="1035038"/>
                </a:cubicBezTo>
                <a:cubicBezTo>
                  <a:pt x="667640" y="1027463"/>
                  <a:pt x="673779" y="1021322"/>
                  <a:pt x="681355" y="1021322"/>
                </a:cubicBezTo>
                <a:close/>
                <a:moveTo>
                  <a:pt x="7912335" y="1020475"/>
                </a:moveTo>
                <a:cubicBezTo>
                  <a:pt x="7919910" y="1020475"/>
                  <a:pt x="7926051" y="1026613"/>
                  <a:pt x="7926051" y="1034190"/>
                </a:cubicBezTo>
                <a:cubicBezTo>
                  <a:pt x="7926051" y="1041765"/>
                  <a:pt x="7919910" y="1047907"/>
                  <a:pt x="7912335" y="1047907"/>
                </a:cubicBezTo>
                <a:cubicBezTo>
                  <a:pt x="7904760" y="1047907"/>
                  <a:pt x="7898619" y="1041765"/>
                  <a:pt x="7898619" y="1034190"/>
                </a:cubicBezTo>
                <a:cubicBezTo>
                  <a:pt x="7898619" y="1026613"/>
                  <a:pt x="7904760" y="1020475"/>
                  <a:pt x="7912335" y="1020475"/>
                </a:cubicBezTo>
                <a:close/>
                <a:moveTo>
                  <a:pt x="573780" y="1019990"/>
                </a:moveTo>
                <a:cubicBezTo>
                  <a:pt x="581353" y="1019990"/>
                  <a:pt x="587494" y="1026131"/>
                  <a:pt x="587494" y="1033706"/>
                </a:cubicBezTo>
                <a:cubicBezTo>
                  <a:pt x="587494" y="1041281"/>
                  <a:pt x="581353" y="1047422"/>
                  <a:pt x="573780" y="1047422"/>
                </a:cubicBezTo>
                <a:cubicBezTo>
                  <a:pt x="566204" y="1047422"/>
                  <a:pt x="560061" y="1041281"/>
                  <a:pt x="560061" y="1033706"/>
                </a:cubicBezTo>
                <a:cubicBezTo>
                  <a:pt x="560061" y="1026131"/>
                  <a:pt x="566204" y="1019990"/>
                  <a:pt x="573780" y="1019990"/>
                </a:cubicBezTo>
                <a:close/>
                <a:moveTo>
                  <a:pt x="3503288" y="1019646"/>
                </a:moveTo>
                <a:cubicBezTo>
                  <a:pt x="3510863" y="1019646"/>
                  <a:pt x="3517004" y="1025789"/>
                  <a:pt x="3517004" y="1033362"/>
                </a:cubicBezTo>
                <a:cubicBezTo>
                  <a:pt x="3517004" y="1040940"/>
                  <a:pt x="3510863" y="1047078"/>
                  <a:pt x="3503288" y="1047078"/>
                </a:cubicBezTo>
                <a:cubicBezTo>
                  <a:pt x="3495713" y="1047078"/>
                  <a:pt x="3489572" y="1040940"/>
                  <a:pt x="3489572" y="1033362"/>
                </a:cubicBezTo>
                <a:cubicBezTo>
                  <a:pt x="3489572" y="1025789"/>
                  <a:pt x="3495713" y="1019646"/>
                  <a:pt x="3503288" y="1019646"/>
                </a:cubicBezTo>
                <a:close/>
                <a:moveTo>
                  <a:pt x="466201" y="1018992"/>
                </a:moveTo>
                <a:cubicBezTo>
                  <a:pt x="473776" y="1018992"/>
                  <a:pt x="479915" y="1025134"/>
                  <a:pt x="479915" y="1032709"/>
                </a:cubicBezTo>
                <a:cubicBezTo>
                  <a:pt x="479915" y="1040284"/>
                  <a:pt x="473776" y="1046425"/>
                  <a:pt x="466201" y="1046425"/>
                </a:cubicBezTo>
                <a:cubicBezTo>
                  <a:pt x="458626" y="1046425"/>
                  <a:pt x="452484" y="1040284"/>
                  <a:pt x="452484" y="1032709"/>
                </a:cubicBezTo>
                <a:cubicBezTo>
                  <a:pt x="452484" y="1025134"/>
                  <a:pt x="458626" y="1018992"/>
                  <a:pt x="466201" y="1018992"/>
                </a:cubicBezTo>
                <a:close/>
                <a:moveTo>
                  <a:pt x="1838505" y="1018811"/>
                </a:moveTo>
                <a:cubicBezTo>
                  <a:pt x="1846083" y="1018811"/>
                  <a:pt x="1852224" y="1024955"/>
                  <a:pt x="1852224" y="1032529"/>
                </a:cubicBezTo>
                <a:cubicBezTo>
                  <a:pt x="1852224" y="1040105"/>
                  <a:pt x="1846083" y="1046244"/>
                  <a:pt x="1838505" y="1046244"/>
                </a:cubicBezTo>
                <a:cubicBezTo>
                  <a:pt x="1830933" y="1046244"/>
                  <a:pt x="1824794" y="1040105"/>
                  <a:pt x="1824794" y="1032529"/>
                </a:cubicBezTo>
                <a:cubicBezTo>
                  <a:pt x="1824794" y="1024955"/>
                  <a:pt x="1830933" y="1018811"/>
                  <a:pt x="1838505" y="1018811"/>
                </a:cubicBezTo>
                <a:close/>
                <a:moveTo>
                  <a:pt x="7968271" y="1018808"/>
                </a:moveTo>
                <a:cubicBezTo>
                  <a:pt x="7975846" y="1018808"/>
                  <a:pt x="7981987" y="1024950"/>
                  <a:pt x="7981987" y="1032525"/>
                </a:cubicBezTo>
                <a:cubicBezTo>
                  <a:pt x="7981987" y="1040101"/>
                  <a:pt x="7975846" y="1046242"/>
                  <a:pt x="7968271" y="1046242"/>
                </a:cubicBezTo>
                <a:cubicBezTo>
                  <a:pt x="7960696" y="1046242"/>
                  <a:pt x="7954555" y="1040101"/>
                  <a:pt x="7954555" y="1032525"/>
                </a:cubicBezTo>
                <a:cubicBezTo>
                  <a:pt x="7954555" y="1024950"/>
                  <a:pt x="7960696" y="1018808"/>
                  <a:pt x="7968271" y="1018808"/>
                </a:cubicBezTo>
                <a:close/>
                <a:moveTo>
                  <a:pt x="4204312" y="1018654"/>
                </a:moveTo>
                <a:cubicBezTo>
                  <a:pt x="4211887" y="1018654"/>
                  <a:pt x="4218028" y="1024798"/>
                  <a:pt x="4218028" y="1032372"/>
                </a:cubicBezTo>
                <a:cubicBezTo>
                  <a:pt x="4218028" y="1039946"/>
                  <a:pt x="4211887" y="1046087"/>
                  <a:pt x="4204312" y="1046087"/>
                </a:cubicBezTo>
                <a:cubicBezTo>
                  <a:pt x="4196737" y="1046087"/>
                  <a:pt x="4190596" y="1039946"/>
                  <a:pt x="4190596" y="1032372"/>
                </a:cubicBezTo>
                <a:cubicBezTo>
                  <a:pt x="4190596" y="1024798"/>
                  <a:pt x="4196737" y="1018654"/>
                  <a:pt x="4204312" y="1018654"/>
                </a:cubicBezTo>
                <a:close/>
                <a:moveTo>
                  <a:pt x="359280" y="1017992"/>
                </a:moveTo>
                <a:cubicBezTo>
                  <a:pt x="366856" y="1017992"/>
                  <a:pt x="372997" y="1024133"/>
                  <a:pt x="372997" y="1031709"/>
                </a:cubicBezTo>
                <a:cubicBezTo>
                  <a:pt x="372997" y="1039283"/>
                  <a:pt x="366856" y="1045425"/>
                  <a:pt x="359280" y="1045425"/>
                </a:cubicBezTo>
                <a:cubicBezTo>
                  <a:pt x="351705" y="1045425"/>
                  <a:pt x="345565" y="1039283"/>
                  <a:pt x="345565" y="1031709"/>
                </a:cubicBezTo>
                <a:cubicBezTo>
                  <a:pt x="345565" y="1024133"/>
                  <a:pt x="351705" y="1017992"/>
                  <a:pt x="359280" y="1017992"/>
                </a:cubicBezTo>
                <a:close/>
                <a:moveTo>
                  <a:pt x="6968036" y="1017989"/>
                </a:moveTo>
                <a:cubicBezTo>
                  <a:pt x="6975611" y="1017989"/>
                  <a:pt x="6981752" y="1024133"/>
                  <a:pt x="6981752" y="1031710"/>
                </a:cubicBezTo>
                <a:cubicBezTo>
                  <a:pt x="6981752" y="1039282"/>
                  <a:pt x="6975611" y="1045423"/>
                  <a:pt x="6968036" y="1045423"/>
                </a:cubicBezTo>
                <a:cubicBezTo>
                  <a:pt x="6960461" y="1045423"/>
                  <a:pt x="6954320" y="1039282"/>
                  <a:pt x="6954320" y="1031710"/>
                </a:cubicBezTo>
                <a:cubicBezTo>
                  <a:pt x="6954320" y="1024133"/>
                  <a:pt x="6960461" y="1017989"/>
                  <a:pt x="6968036" y="1017989"/>
                </a:cubicBezTo>
                <a:close/>
                <a:moveTo>
                  <a:pt x="8024210" y="1017469"/>
                </a:moveTo>
                <a:cubicBezTo>
                  <a:pt x="8031785" y="1017469"/>
                  <a:pt x="8037926" y="1023610"/>
                  <a:pt x="8037926" y="1031189"/>
                </a:cubicBezTo>
                <a:cubicBezTo>
                  <a:pt x="8037926" y="1038761"/>
                  <a:pt x="8031785" y="1044902"/>
                  <a:pt x="8024210" y="1044902"/>
                </a:cubicBezTo>
                <a:cubicBezTo>
                  <a:pt x="8016635" y="1044902"/>
                  <a:pt x="8010494" y="1038761"/>
                  <a:pt x="8010494" y="1031189"/>
                </a:cubicBezTo>
                <a:cubicBezTo>
                  <a:pt x="8010494" y="1023610"/>
                  <a:pt x="8016635" y="1017469"/>
                  <a:pt x="8024210" y="1017469"/>
                </a:cubicBezTo>
                <a:close/>
                <a:moveTo>
                  <a:pt x="252350" y="1016993"/>
                </a:moveTo>
                <a:cubicBezTo>
                  <a:pt x="259925" y="1016993"/>
                  <a:pt x="266066" y="1023134"/>
                  <a:pt x="266066" y="1030709"/>
                </a:cubicBezTo>
                <a:cubicBezTo>
                  <a:pt x="266066" y="1038284"/>
                  <a:pt x="259925" y="1044425"/>
                  <a:pt x="252350" y="1044425"/>
                </a:cubicBezTo>
                <a:cubicBezTo>
                  <a:pt x="244776" y="1044425"/>
                  <a:pt x="238634" y="1038284"/>
                  <a:pt x="238634" y="1030709"/>
                </a:cubicBezTo>
                <a:cubicBezTo>
                  <a:pt x="238634" y="1023134"/>
                  <a:pt x="244776" y="1016993"/>
                  <a:pt x="252350" y="1016993"/>
                </a:cubicBezTo>
                <a:close/>
                <a:moveTo>
                  <a:pt x="5041041" y="1016670"/>
                </a:moveTo>
                <a:cubicBezTo>
                  <a:pt x="5048616" y="1016670"/>
                  <a:pt x="5054757" y="1022810"/>
                  <a:pt x="5054757" y="1030387"/>
                </a:cubicBezTo>
                <a:cubicBezTo>
                  <a:pt x="5054757" y="1037964"/>
                  <a:pt x="5048616" y="1044102"/>
                  <a:pt x="5041041" y="1044102"/>
                </a:cubicBezTo>
                <a:cubicBezTo>
                  <a:pt x="5033466" y="1044102"/>
                  <a:pt x="5027325" y="1037964"/>
                  <a:pt x="5027325" y="1030387"/>
                </a:cubicBezTo>
                <a:cubicBezTo>
                  <a:pt x="5027325" y="1022810"/>
                  <a:pt x="5033466" y="1016670"/>
                  <a:pt x="5041041" y="1016670"/>
                </a:cubicBezTo>
                <a:close/>
                <a:moveTo>
                  <a:pt x="1727298" y="1016472"/>
                </a:moveTo>
                <a:cubicBezTo>
                  <a:pt x="1734871" y="1016472"/>
                  <a:pt x="1741015" y="1022612"/>
                  <a:pt x="1741015" y="1030188"/>
                </a:cubicBezTo>
                <a:cubicBezTo>
                  <a:pt x="1741015" y="1037763"/>
                  <a:pt x="1734871" y="1043905"/>
                  <a:pt x="1727298" y="1043905"/>
                </a:cubicBezTo>
                <a:cubicBezTo>
                  <a:pt x="1719723" y="1043905"/>
                  <a:pt x="1713579" y="1037763"/>
                  <a:pt x="1713579" y="1030188"/>
                </a:cubicBezTo>
                <a:cubicBezTo>
                  <a:pt x="1713579" y="1022612"/>
                  <a:pt x="1719723" y="1016472"/>
                  <a:pt x="1727298" y="1016472"/>
                </a:cubicBezTo>
                <a:close/>
                <a:moveTo>
                  <a:pt x="8079812" y="1016468"/>
                </a:moveTo>
                <a:cubicBezTo>
                  <a:pt x="8087387" y="1016468"/>
                  <a:pt x="8093528" y="1022609"/>
                  <a:pt x="8093528" y="1030184"/>
                </a:cubicBezTo>
                <a:cubicBezTo>
                  <a:pt x="8093528" y="1037760"/>
                  <a:pt x="8087387" y="1043902"/>
                  <a:pt x="8079812" y="1043902"/>
                </a:cubicBezTo>
                <a:cubicBezTo>
                  <a:pt x="8072237" y="1043902"/>
                  <a:pt x="8066096" y="1037760"/>
                  <a:pt x="8066096" y="1030184"/>
                </a:cubicBezTo>
                <a:cubicBezTo>
                  <a:pt x="8066096" y="1022609"/>
                  <a:pt x="8072237" y="1016468"/>
                  <a:pt x="8079812" y="1016468"/>
                </a:cubicBezTo>
                <a:close/>
                <a:moveTo>
                  <a:pt x="5807272" y="1016337"/>
                </a:moveTo>
                <a:cubicBezTo>
                  <a:pt x="5814847" y="1016337"/>
                  <a:pt x="5820988" y="1022482"/>
                  <a:pt x="5820988" y="1030054"/>
                </a:cubicBezTo>
                <a:cubicBezTo>
                  <a:pt x="5820988" y="1037632"/>
                  <a:pt x="5814847" y="1043770"/>
                  <a:pt x="5807272" y="1043770"/>
                </a:cubicBezTo>
                <a:cubicBezTo>
                  <a:pt x="5799697" y="1043770"/>
                  <a:pt x="5793556" y="1037632"/>
                  <a:pt x="5793556" y="1030054"/>
                </a:cubicBezTo>
                <a:cubicBezTo>
                  <a:pt x="5793556" y="1022482"/>
                  <a:pt x="5799697" y="1016337"/>
                  <a:pt x="5807272" y="1016337"/>
                </a:cubicBezTo>
                <a:close/>
                <a:moveTo>
                  <a:pt x="145453" y="1016329"/>
                </a:moveTo>
                <a:cubicBezTo>
                  <a:pt x="153028" y="1016329"/>
                  <a:pt x="159169" y="1022470"/>
                  <a:pt x="159169" y="1030045"/>
                </a:cubicBezTo>
                <a:cubicBezTo>
                  <a:pt x="159169" y="1037620"/>
                  <a:pt x="153028" y="1043761"/>
                  <a:pt x="145453" y="1043761"/>
                </a:cubicBezTo>
                <a:cubicBezTo>
                  <a:pt x="137878" y="1043761"/>
                  <a:pt x="131737" y="1037620"/>
                  <a:pt x="131737" y="1030045"/>
                </a:cubicBezTo>
                <a:cubicBezTo>
                  <a:pt x="131737" y="1022470"/>
                  <a:pt x="137878" y="1016329"/>
                  <a:pt x="145453" y="1016329"/>
                </a:cubicBezTo>
                <a:close/>
                <a:moveTo>
                  <a:pt x="38871" y="1015332"/>
                </a:moveTo>
                <a:cubicBezTo>
                  <a:pt x="46445" y="1015332"/>
                  <a:pt x="52586" y="1021473"/>
                  <a:pt x="52586" y="1029048"/>
                </a:cubicBezTo>
                <a:cubicBezTo>
                  <a:pt x="52586" y="1036623"/>
                  <a:pt x="46445" y="1042764"/>
                  <a:pt x="38871" y="1042764"/>
                </a:cubicBezTo>
                <a:cubicBezTo>
                  <a:pt x="31295" y="1042764"/>
                  <a:pt x="25154" y="1036623"/>
                  <a:pt x="25154" y="1029048"/>
                </a:cubicBezTo>
                <a:cubicBezTo>
                  <a:pt x="25154" y="1021473"/>
                  <a:pt x="31295" y="1015332"/>
                  <a:pt x="38871" y="1015332"/>
                </a:cubicBezTo>
                <a:close/>
                <a:moveTo>
                  <a:pt x="8135087" y="1015136"/>
                </a:moveTo>
                <a:cubicBezTo>
                  <a:pt x="8142662" y="1015136"/>
                  <a:pt x="8148803" y="1021277"/>
                  <a:pt x="8148803" y="1028850"/>
                </a:cubicBezTo>
                <a:cubicBezTo>
                  <a:pt x="8148803" y="1036425"/>
                  <a:pt x="8142662" y="1042567"/>
                  <a:pt x="8135087" y="1042567"/>
                </a:cubicBezTo>
                <a:cubicBezTo>
                  <a:pt x="8127512" y="1042567"/>
                  <a:pt x="8121371" y="1036425"/>
                  <a:pt x="8121371" y="1028850"/>
                </a:cubicBezTo>
                <a:cubicBezTo>
                  <a:pt x="8121371" y="1021277"/>
                  <a:pt x="8127512" y="1015136"/>
                  <a:pt x="8135087" y="1015136"/>
                </a:cubicBezTo>
                <a:close/>
                <a:moveTo>
                  <a:pt x="3295760" y="1015013"/>
                </a:moveTo>
                <a:cubicBezTo>
                  <a:pt x="3303335" y="1015013"/>
                  <a:pt x="3309476" y="1021153"/>
                  <a:pt x="3309476" y="1028729"/>
                </a:cubicBezTo>
                <a:cubicBezTo>
                  <a:pt x="3309476" y="1036300"/>
                  <a:pt x="3303335" y="1042442"/>
                  <a:pt x="3295760" y="1042442"/>
                </a:cubicBezTo>
                <a:cubicBezTo>
                  <a:pt x="3288185" y="1042442"/>
                  <a:pt x="3282044" y="1036300"/>
                  <a:pt x="3282044" y="1028729"/>
                </a:cubicBezTo>
                <a:cubicBezTo>
                  <a:pt x="3282044" y="1021153"/>
                  <a:pt x="3288185" y="1015013"/>
                  <a:pt x="3295760" y="1015013"/>
                </a:cubicBezTo>
                <a:close/>
                <a:moveTo>
                  <a:pt x="6510947" y="1015008"/>
                </a:moveTo>
                <a:cubicBezTo>
                  <a:pt x="6518522" y="1015008"/>
                  <a:pt x="6524663" y="1021153"/>
                  <a:pt x="6524663" y="1028729"/>
                </a:cubicBezTo>
                <a:cubicBezTo>
                  <a:pt x="6524663" y="1036300"/>
                  <a:pt x="6518522" y="1042442"/>
                  <a:pt x="6510947" y="1042442"/>
                </a:cubicBezTo>
                <a:cubicBezTo>
                  <a:pt x="6503372" y="1042442"/>
                  <a:pt x="6497231" y="1036300"/>
                  <a:pt x="6497231" y="1028729"/>
                </a:cubicBezTo>
                <a:cubicBezTo>
                  <a:pt x="6497231" y="1021153"/>
                  <a:pt x="6503372" y="1015008"/>
                  <a:pt x="6510947" y="1015008"/>
                </a:cubicBezTo>
                <a:close/>
                <a:moveTo>
                  <a:pt x="5984680" y="1014682"/>
                </a:moveTo>
                <a:cubicBezTo>
                  <a:pt x="5992255" y="1014682"/>
                  <a:pt x="5998396" y="1020823"/>
                  <a:pt x="5998396" y="1028402"/>
                </a:cubicBezTo>
                <a:cubicBezTo>
                  <a:pt x="5998396" y="1035971"/>
                  <a:pt x="5992255" y="1042114"/>
                  <a:pt x="5984680" y="1042114"/>
                </a:cubicBezTo>
                <a:cubicBezTo>
                  <a:pt x="5977105" y="1042114"/>
                  <a:pt x="5970964" y="1035971"/>
                  <a:pt x="5970964" y="1028402"/>
                </a:cubicBezTo>
                <a:cubicBezTo>
                  <a:pt x="5970964" y="1020823"/>
                  <a:pt x="5977105" y="1014682"/>
                  <a:pt x="5984680" y="1014682"/>
                </a:cubicBezTo>
                <a:close/>
                <a:moveTo>
                  <a:pt x="2358484" y="1014617"/>
                </a:moveTo>
                <a:cubicBezTo>
                  <a:pt x="2366062" y="1014617"/>
                  <a:pt x="2372206" y="1020758"/>
                  <a:pt x="2372206" y="1028333"/>
                </a:cubicBezTo>
                <a:cubicBezTo>
                  <a:pt x="2372206" y="1035909"/>
                  <a:pt x="2366062" y="1042049"/>
                  <a:pt x="2358484" y="1042049"/>
                </a:cubicBezTo>
                <a:cubicBezTo>
                  <a:pt x="2350912" y="1042049"/>
                  <a:pt x="2344769" y="1035909"/>
                  <a:pt x="2344769" y="1028333"/>
                </a:cubicBezTo>
                <a:cubicBezTo>
                  <a:pt x="2344769" y="1020758"/>
                  <a:pt x="2350912" y="1014617"/>
                  <a:pt x="2358484" y="1014617"/>
                </a:cubicBezTo>
                <a:close/>
                <a:moveTo>
                  <a:pt x="7027614" y="1014348"/>
                </a:moveTo>
                <a:cubicBezTo>
                  <a:pt x="7035189" y="1014348"/>
                  <a:pt x="7041330" y="1020490"/>
                  <a:pt x="7041330" y="1028062"/>
                </a:cubicBezTo>
                <a:cubicBezTo>
                  <a:pt x="7041330" y="1035638"/>
                  <a:pt x="7035189" y="1041782"/>
                  <a:pt x="7027614" y="1041782"/>
                </a:cubicBezTo>
                <a:cubicBezTo>
                  <a:pt x="7020039" y="1041782"/>
                  <a:pt x="7013898" y="1035638"/>
                  <a:pt x="7013898" y="1028062"/>
                </a:cubicBezTo>
                <a:cubicBezTo>
                  <a:pt x="7013898" y="1020490"/>
                  <a:pt x="7020039" y="1014348"/>
                  <a:pt x="7027614" y="1014348"/>
                </a:cubicBezTo>
                <a:close/>
                <a:moveTo>
                  <a:pt x="2779174" y="1014348"/>
                </a:moveTo>
                <a:cubicBezTo>
                  <a:pt x="2786754" y="1014348"/>
                  <a:pt x="2792889" y="1020490"/>
                  <a:pt x="2792889" y="1028068"/>
                </a:cubicBezTo>
                <a:cubicBezTo>
                  <a:pt x="2792889" y="1035643"/>
                  <a:pt x="2786754" y="1041782"/>
                  <a:pt x="2779174" y="1041782"/>
                </a:cubicBezTo>
                <a:cubicBezTo>
                  <a:pt x="2771600" y="1041782"/>
                  <a:pt x="2765455" y="1035643"/>
                  <a:pt x="2765455" y="1028068"/>
                </a:cubicBezTo>
                <a:cubicBezTo>
                  <a:pt x="2765455" y="1020490"/>
                  <a:pt x="2771600" y="1014348"/>
                  <a:pt x="2779174" y="1014348"/>
                </a:cubicBezTo>
                <a:close/>
                <a:moveTo>
                  <a:pt x="5464702" y="1014022"/>
                </a:moveTo>
                <a:cubicBezTo>
                  <a:pt x="5472277" y="1014022"/>
                  <a:pt x="5478418" y="1020161"/>
                  <a:pt x="5478418" y="1027735"/>
                </a:cubicBezTo>
                <a:cubicBezTo>
                  <a:pt x="5478418" y="1035314"/>
                  <a:pt x="5472277" y="1041455"/>
                  <a:pt x="5464702" y="1041455"/>
                </a:cubicBezTo>
                <a:cubicBezTo>
                  <a:pt x="5457127" y="1041455"/>
                  <a:pt x="5450986" y="1035314"/>
                  <a:pt x="5450986" y="1027735"/>
                </a:cubicBezTo>
                <a:cubicBezTo>
                  <a:pt x="5450986" y="1020161"/>
                  <a:pt x="5457127" y="1014022"/>
                  <a:pt x="5464702" y="1014022"/>
                </a:cubicBezTo>
                <a:close/>
                <a:moveTo>
                  <a:pt x="1616082" y="1013804"/>
                </a:moveTo>
                <a:cubicBezTo>
                  <a:pt x="1623657" y="1013804"/>
                  <a:pt x="1629798" y="1019944"/>
                  <a:pt x="1629798" y="1027520"/>
                </a:cubicBezTo>
                <a:cubicBezTo>
                  <a:pt x="1629798" y="1035095"/>
                  <a:pt x="1623657" y="1041236"/>
                  <a:pt x="1616082" y="1041236"/>
                </a:cubicBezTo>
                <a:cubicBezTo>
                  <a:pt x="1608511" y="1041236"/>
                  <a:pt x="1602368" y="1035095"/>
                  <a:pt x="1602368" y="1027520"/>
                </a:cubicBezTo>
                <a:cubicBezTo>
                  <a:pt x="1602368" y="1019944"/>
                  <a:pt x="1608511" y="1013804"/>
                  <a:pt x="1616082" y="1013804"/>
                </a:cubicBezTo>
                <a:close/>
                <a:moveTo>
                  <a:pt x="8190692" y="1013801"/>
                </a:moveTo>
                <a:cubicBezTo>
                  <a:pt x="8198267" y="1013801"/>
                  <a:pt x="8204408" y="1019942"/>
                  <a:pt x="8204408" y="1027516"/>
                </a:cubicBezTo>
                <a:cubicBezTo>
                  <a:pt x="8204408" y="1035092"/>
                  <a:pt x="8198267" y="1041233"/>
                  <a:pt x="8190692" y="1041233"/>
                </a:cubicBezTo>
                <a:cubicBezTo>
                  <a:pt x="8183117" y="1041233"/>
                  <a:pt x="8176976" y="1035092"/>
                  <a:pt x="8176976" y="1027516"/>
                </a:cubicBezTo>
                <a:cubicBezTo>
                  <a:pt x="8176976" y="1019942"/>
                  <a:pt x="8183117" y="1013801"/>
                  <a:pt x="8190692" y="1013801"/>
                </a:cubicBezTo>
                <a:close/>
                <a:moveTo>
                  <a:pt x="5300867" y="1013033"/>
                </a:moveTo>
                <a:cubicBezTo>
                  <a:pt x="5308442" y="1013033"/>
                  <a:pt x="5314583" y="1019169"/>
                  <a:pt x="5314583" y="1026743"/>
                </a:cubicBezTo>
                <a:cubicBezTo>
                  <a:pt x="5314583" y="1034319"/>
                  <a:pt x="5308442" y="1040464"/>
                  <a:pt x="5300867" y="1040464"/>
                </a:cubicBezTo>
                <a:cubicBezTo>
                  <a:pt x="5293292" y="1040464"/>
                  <a:pt x="5287151" y="1034319"/>
                  <a:pt x="5287151" y="1026743"/>
                </a:cubicBezTo>
                <a:cubicBezTo>
                  <a:pt x="5287151" y="1019169"/>
                  <a:pt x="5293292" y="1013033"/>
                  <a:pt x="5300867" y="1013033"/>
                </a:cubicBezTo>
                <a:close/>
                <a:moveTo>
                  <a:pt x="4995367" y="1013033"/>
                </a:moveTo>
                <a:cubicBezTo>
                  <a:pt x="5002942" y="1013033"/>
                  <a:pt x="5009083" y="1019169"/>
                  <a:pt x="5009083" y="1026743"/>
                </a:cubicBezTo>
                <a:cubicBezTo>
                  <a:pt x="5009083" y="1034319"/>
                  <a:pt x="5002942" y="1040464"/>
                  <a:pt x="4995367" y="1040464"/>
                </a:cubicBezTo>
                <a:cubicBezTo>
                  <a:pt x="4987792" y="1040464"/>
                  <a:pt x="4981651" y="1034319"/>
                  <a:pt x="4981651" y="1026743"/>
                </a:cubicBezTo>
                <a:cubicBezTo>
                  <a:pt x="4981651" y="1019169"/>
                  <a:pt x="4987792" y="1013033"/>
                  <a:pt x="4995367" y="1013033"/>
                </a:cubicBezTo>
                <a:close/>
                <a:moveTo>
                  <a:pt x="8245968" y="1012798"/>
                </a:moveTo>
                <a:cubicBezTo>
                  <a:pt x="8253543" y="1012798"/>
                  <a:pt x="8259684" y="1018938"/>
                  <a:pt x="8259684" y="1026509"/>
                </a:cubicBezTo>
                <a:cubicBezTo>
                  <a:pt x="8259684" y="1034088"/>
                  <a:pt x="8253543" y="1040229"/>
                  <a:pt x="8245968" y="1040229"/>
                </a:cubicBezTo>
                <a:cubicBezTo>
                  <a:pt x="8238393" y="1040229"/>
                  <a:pt x="8232252" y="1034088"/>
                  <a:pt x="8232252" y="1026509"/>
                </a:cubicBezTo>
                <a:cubicBezTo>
                  <a:pt x="8232252" y="1018938"/>
                  <a:pt x="8238393" y="1012798"/>
                  <a:pt x="8245968" y="1012798"/>
                </a:cubicBezTo>
                <a:close/>
                <a:moveTo>
                  <a:pt x="6221335" y="1012365"/>
                </a:moveTo>
                <a:cubicBezTo>
                  <a:pt x="6228910" y="1012365"/>
                  <a:pt x="6235051" y="1018504"/>
                  <a:pt x="6235051" y="1026078"/>
                </a:cubicBezTo>
                <a:cubicBezTo>
                  <a:pt x="6235051" y="1033656"/>
                  <a:pt x="6228910" y="1039797"/>
                  <a:pt x="6221335" y="1039797"/>
                </a:cubicBezTo>
                <a:cubicBezTo>
                  <a:pt x="6213760" y="1039797"/>
                  <a:pt x="6207619" y="1033656"/>
                  <a:pt x="6207619" y="1026078"/>
                </a:cubicBezTo>
                <a:cubicBezTo>
                  <a:pt x="6207619" y="1018504"/>
                  <a:pt x="6213760" y="1012365"/>
                  <a:pt x="6221335" y="1012365"/>
                </a:cubicBezTo>
                <a:close/>
                <a:moveTo>
                  <a:pt x="3585372" y="1012365"/>
                </a:moveTo>
                <a:cubicBezTo>
                  <a:pt x="3592947" y="1012365"/>
                  <a:pt x="3599088" y="1018504"/>
                  <a:pt x="3599088" y="1026078"/>
                </a:cubicBezTo>
                <a:cubicBezTo>
                  <a:pt x="3599088" y="1033656"/>
                  <a:pt x="3592947" y="1039797"/>
                  <a:pt x="3585372" y="1039797"/>
                </a:cubicBezTo>
                <a:cubicBezTo>
                  <a:pt x="3577797" y="1039797"/>
                  <a:pt x="3571656" y="1033656"/>
                  <a:pt x="3571656" y="1026078"/>
                </a:cubicBezTo>
                <a:cubicBezTo>
                  <a:pt x="3571656" y="1018504"/>
                  <a:pt x="3577797" y="1012365"/>
                  <a:pt x="3585372" y="1012365"/>
                </a:cubicBezTo>
                <a:close/>
                <a:moveTo>
                  <a:pt x="1505863" y="1011467"/>
                </a:moveTo>
                <a:cubicBezTo>
                  <a:pt x="1513440" y="1011467"/>
                  <a:pt x="1519582" y="1017606"/>
                  <a:pt x="1519582" y="1025184"/>
                </a:cubicBezTo>
                <a:cubicBezTo>
                  <a:pt x="1519582" y="1032757"/>
                  <a:pt x="1513440" y="1038898"/>
                  <a:pt x="1505863" y="1038898"/>
                </a:cubicBezTo>
                <a:cubicBezTo>
                  <a:pt x="1498291" y="1038898"/>
                  <a:pt x="1492151" y="1032757"/>
                  <a:pt x="1492151" y="1025184"/>
                </a:cubicBezTo>
                <a:cubicBezTo>
                  <a:pt x="1492151" y="1017606"/>
                  <a:pt x="1498291" y="1011467"/>
                  <a:pt x="1505863" y="1011467"/>
                </a:cubicBezTo>
                <a:close/>
                <a:moveTo>
                  <a:pt x="8301243" y="1011463"/>
                </a:moveTo>
                <a:cubicBezTo>
                  <a:pt x="8308818" y="1011463"/>
                  <a:pt x="8314959" y="1017605"/>
                  <a:pt x="8314959" y="1025181"/>
                </a:cubicBezTo>
                <a:cubicBezTo>
                  <a:pt x="8314959" y="1032755"/>
                  <a:pt x="8308818" y="1038896"/>
                  <a:pt x="8301243" y="1038896"/>
                </a:cubicBezTo>
                <a:cubicBezTo>
                  <a:pt x="8293668" y="1038896"/>
                  <a:pt x="8287527" y="1032755"/>
                  <a:pt x="8287527" y="1025181"/>
                </a:cubicBezTo>
                <a:cubicBezTo>
                  <a:pt x="8287527" y="1017605"/>
                  <a:pt x="8293668" y="1011463"/>
                  <a:pt x="8301243" y="1011463"/>
                </a:cubicBezTo>
                <a:close/>
                <a:moveTo>
                  <a:pt x="4949360" y="1011043"/>
                </a:moveTo>
                <a:cubicBezTo>
                  <a:pt x="4956935" y="1011043"/>
                  <a:pt x="4963076" y="1017187"/>
                  <a:pt x="4963076" y="1024762"/>
                </a:cubicBezTo>
                <a:cubicBezTo>
                  <a:pt x="4963076" y="1032336"/>
                  <a:pt x="4956935" y="1038476"/>
                  <a:pt x="4949360" y="1038476"/>
                </a:cubicBezTo>
                <a:cubicBezTo>
                  <a:pt x="4941785" y="1038476"/>
                  <a:pt x="4935644" y="1032336"/>
                  <a:pt x="4935644" y="1024762"/>
                </a:cubicBezTo>
                <a:cubicBezTo>
                  <a:pt x="4935644" y="1017187"/>
                  <a:pt x="4941785" y="1011043"/>
                  <a:pt x="4949360" y="1011043"/>
                </a:cubicBezTo>
                <a:close/>
                <a:moveTo>
                  <a:pt x="7086857" y="1011032"/>
                </a:moveTo>
                <a:cubicBezTo>
                  <a:pt x="7094432" y="1011032"/>
                  <a:pt x="7100573" y="1017171"/>
                  <a:pt x="7100573" y="1024748"/>
                </a:cubicBezTo>
                <a:cubicBezTo>
                  <a:pt x="7100573" y="1032326"/>
                  <a:pt x="7094432" y="1038464"/>
                  <a:pt x="7086857" y="1038464"/>
                </a:cubicBezTo>
                <a:cubicBezTo>
                  <a:pt x="7079282" y="1038464"/>
                  <a:pt x="7073141" y="1032326"/>
                  <a:pt x="7073141" y="1024748"/>
                </a:cubicBezTo>
                <a:cubicBezTo>
                  <a:pt x="7073141" y="1017171"/>
                  <a:pt x="7079282" y="1011032"/>
                  <a:pt x="7086857" y="1011032"/>
                </a:cubicBezTo>
                <a:close/>
                <a:moveTo>
                  <a:pt x="8356185" y="1010462"/>
                </a:moveTo>
                <a:cubicBezTo>
                  <a:pt x="8363760" y="1010462"/>
                  <a:pt x="8369901" y="1016603"/>
                  <a:pt x="8369901" y="1024177"/>
                </a:cubicBezTo>
                <a:cubicBezTo>
                  <a:pt x="8369901" y="1031753"/>
                  <a:pt x="8363760" y="1037895"/>
                  <a:pt x="8356185" y="1037895"/>
                </a:cubicBezTo>
                <a:cubicBezTo>
                  <a:pt x="8348610" y="1037895"/>
                  <a:pt x="8342469" y="1031753"/>
                  <a:pt x="8342469" y="1024177"/>
                </a:cubicBezTo>
                <a:cubicBezTo>
                  <a:pt x="8342469" y="1016603"/>
                  <a:pt x="8348610" y="1010462"/>
                  <a:pt x="8356185" y="1010462"/>
                </a:cubicBezTo>
                <a:close/>
                <a:moveTo>
                  <a:pt x="2243968" y="1010296"/>
                </a:moveTo>
                <a:cubicBezTo>
                  <a:pt x="2251540" y="1010296"/>
                  <a:pt x="2257680" y="1016436"/>
                  <a:pt x="2257680" y="1024011"/>
                </a:cubicBezTo>
                <a:cubicBezTo>
                  <a:pt x="2257680" y="1031587"/>
                  <a:pt x="2251540" y="1037727"/>
                  <a:pt x="2243968" y="1037727"/>
                </a:cubicBezTo>
                <a:cubicBezTo>
                  <a:pt x="2236388" y="1037727"/>
                  <a:pt x="2230246" y="1031587"/>
                  <a:pt x="2230246" y="1024011"/>
                </a:cubicBezTo>
                <a:cubicBezTo>
                  <a:pt x="2230246" y="1016436"/>
                  <a:pt x="2236388" y="1010296"/>
                  <a:pt x="2243968" y="1010296"/>
                </a:cubicBezTo>
                <a:close/>
                <a:moveTo>
                  <a:pt x="5696061" y="1009719"/>
                </a:moveTo>
                <a:cubicBezTo>
                  <a:pt x="5703636" y="1009719"/>
                  <a:pt x="5709777" y="1015863"/>
                  <a:pt x="5709777" y="1023436"/>
                </a:cubicBezTo>
                <a:cubicBezTo>
                  <a:pt x="5709777" y="1031012"/>
                  <a:pt x="5703636" y="1037153"/>
                  <a:pt x="5696061" y="1037153"/>
                </a:cubicBezTo>
                <a:cubicBezTo>
                  <a:pt x="5688486" y="1037153"/>
                  <a:pt x="5682345" y="1031012"/>
                  <a:pt x="5682345" y="1023436"/>
                </a:cubicBezTo>
                <a:cubicBezTo>
                  <a:pt x="5682345" y="1015863"/>
                  <a:pt x="5688486" y="1009719"/>
                  <a:pt x="5696061" y="1009719"/>
                </a:cubicBezTo>
                <a:close/>
                <a:moveTo>
                  <a:pt x="4110642" y="1009719"/>
                </a:moveTo>
                <a:cubicBezTo>
                  <a:pt x="4118217" y="1009719"/>
                  <a:pt x="4124358" y="1015863"/>
                  <a:pt x="4124358" y="1023436"/>
                </a:cubicBezTo>
                <a:cubicBezTo>
                  <a:pt x="4124358" y="1031012"/>
                  <a:pt x="4118217" y="1037153"/>
                  <a:pt x="4110642" y="1037153"/>
                </a:cubicBezTo>
                <a:cubicBezTo>
                  <a:pt x="4103067" y="1037153"/>
                  <a:pt x="4096926" y="1031012"/>
                  <a:pt x="4096926" y="1023436"/>
                </a:cubicBezTo>
                <a:cubicBezTo>
                  <a:pt x="4096926" y="1015863"/>
                  <a:pt x="4103067" y="1009719"/>
                  <a:pt x="4110642" y="1009719"/>
                </a:cubicBezTo>
                <a:close/>
                <a:moveTo>
                  <a:pt x="1395648" y="1009469"/>
                </a:moveTo>
                <a:cubicBezTo>
                  <a:pt x="1403224" y="1009469"/>
                  <a:pt x="1409365" y="1015609"/>
                  <a:pt x="1409365" y="1023184"/>
                </a:cubicBezTo>
                <a:cubicBezTo>
                  <a:pt x="1409365" y="1030758"/>
                  <a:pt x="1403224" y="1036900"/>
                  <a:pt x="1395648" y="1036900"/>
                </a:cubicBezTo>
                <a:cubicBezTo>
                  <a:pt x="1388075" y="1036900"/>
                  <a:pt x="1381934" y="1030758"/>
                  <a:pt x="1381934" y="1023184"/>
                </a:cubicBezTo>
                <a:cubicBezTo>
                  <a:pt x="1381934" y="1015609"/>
                  <a:pt x="1388075" y="1009469"/>
                  <a:pt x="1395648" y="1009469"/>
                </a:cubicBezTo>
                <a:close/>
                <a:moveTo>
                  <a:pt x="8411130" y="1009466"/>
                </a:moveTo>
                <a:cubicBezTo>
                  <a:pt x="8418705" y="1009466"/>
                  <a:pt x="8424846" y="1015607"/>
                  <a:pt x="8424846" y="1023181"/>
                </a:cubicBezTo>
                <a:cubicBezTo>
                  <a:pt x="8424846" y="1030758"/>
                  <a:pt x="8418705" y="1036898"/>
                  <a:pt x="8411130" y="1036898"/>
                </a:cubicBezTo>
                <a:cubicBezTo>
                  <a:pt x="8403555" y="1036898"/>
                  <a:pt x="8397414" y="1030758"/>
                  <a:pt x="8397414" y="1023181"/>
                </a:cubicBezTo>
                <a:cubicBezTo>
                  <a:pt x="8397414" y="1015607"/>
                  <a:pt x="8403555" y="1009466"/>
                  <a:pt x="8411130" y="1009466"/>
                </a:cubicBezTo>
                <a:close/>
                <a:moveTo>
                  <a:pt x="6573833" y="1009049"/>
                </a:moveTo>
                <a:cubicBezTo>
                  <a:pt x="6581408" y="1009049"/>
                  <a:pt x="6587549" y="1015197"/>
                  <a:pt x="6587549" y="1022771"/>
                </a:cubicBezTo>
                <a:cubicBezTo>
                  <a:pt x="6587549" y="1030347"/>
                  <a:pt x="6581408" y="1036486"/>
                  <a:pt x="6573833" y="1036486"/>
                </a:cubicBezTo>
                <a:cubicBezTo>
                  <a:pt x="6566258" y="1036486"/>
                  <a:pt x="6560117" y="1030347"/>
                  <a:pt x="6560117" y="1022771"/>
                </a:cubicBezTo>
                <a:cubicBezTo>
                  <a:pt x="6560117" y="1015197"/>
                  <a:pt x="6566258" y="1009049"/>
                  <a:pt x="6573833" y="1009049"/>
                </a:cubicBezTo>
                <a:close/>
                <a:moveTo>
                  <a:pt x="5581872" y="1008726"/>
                </a:moveTo>
                <a:cubicBezTo>
                  <a:pt x="5589447" y="1008726"/>
                  <a:pt x="5595588" y="1014865"/>
                  <a:pt x="5595588" y="1022445"/>
                </a:cubicBezTo>
                <a:cubicBezTo>
                  <a:pt x="5595588" y="1030019"/>
                  <a:pt x="5589447" y="1036161"/>
                  <a:pt x="5581872" y="1036161"/>
                </a:cubicBezTo>
                <a:cubicBezTo>
                  <a:pt x="5574297" y="1036161"/>
                  <a:pt x="5568156" y="1030019"/>
                  <a:pt x="5568156" y="1022445"/>
                </a:cubicBezTo>
                <a:cubicBezTo>
                  <a:pt x="5568156" y="1014865"/>
                  <a:pt x="5574297" y="1008726"/>
                  <a:pt x="5581872" y="1008726"/>
                </a:cubicBezTo>
                <a:close/>
                <a:moveTo>
                  <a:pt x="8466072" y="1008465"/>
                </a:moveTo>
                <a:cubicBezTo>
                  <a:pt x="8473647" y="1008465"/>
                  <a:pt x="8479788" y="1014605"/>
                  <a:pt x="8479788" y="1022181"/>
                </a:cubicBezTo>
                <a:cubicBezTo>
                  <a:pt x="8479788" y="1029756"/>
                  <a:pt x="8473647" y="1035897"/>
                  <a:pt x="8466072" y="1035897"/>
                </a:cubicBezTo>
                <a:cubicBezTo>
                  <a:pt x="8458497" y="1035897"/>
                  <a:pt x="8452356" y="1029756"/>
                  <a:pt x="8452356" y="1022181"/>
                </a:cubicBezTo>
                <a:cubicBezTo>
                  <a:pt x="8452356" y="1014605"/>
                  <a:pt x="8458497" y="1008465"/>
                  <a:pt x="8466072" y="1008465"/>
                </a:cubicBezTo>
                <a:close/>
                <a:moveTo>
                  <a:pt x="2661006" y="1008040"/>
                </a:moveTo>
                <a:cubicBezTo>
                  <a:pt x="2668584" y="1008040"/>
                  <a:pt x="2674724" y="1014183"/>
                  <a:pt x="2674724" y="1021759"/>
                </a:cubicBezTo>
                <a:cubicBezTo>
                  <a:pt x="2674724" y="1029334"/>
                  <a:pt x="2668584" y="1035476"/>
                  <a:pt x="2661006" y="1035476"/>
                </a:cubicBezTo>
                <a:cubicBezTo>
                  <a:pt x="2653436" y="1035476"/>
                  <a:pt x="2647296" y="1029334"/>
                  <a:pt x="2647296" y="1021759"/>
                </a:cubicBezTo>
                <a:cubicBezTo>
                  <a:pt x="2647296" y="1014183"/>
                  <a:pt x="2653436" y="1008040"/>
                  <a:pt x="2661006" y="1008040"/>
                </a:cubicBezTo>
                <a:close/>
                <a:moveTo>
                  <a:pt x="7145774" y="1008037"/>
                </a:moveTo>
                <a:cubicBezTo>
                  <a:pt x="7153349" y="1008037"/>
                  <a:pt x="7159490" y="1014180"/>
                  <a:pt x="7159490" y="1021756"/>
                </a:cubicBezTo>
                <a:cubicBezTo>
                  <a:pt x="7159490" y="1029334"/>
                  <a:pt x="7153349" y="1035471"/>
                  <a:pt x="7145774" y="1035471"/>
                </a:cubicBezTo>
                <a:cubicBezTo>
                  <a:pt x="7138199" y="1035471"/>
                  <a:pt x="7132058" y="1029334"/>
                  <a:pt x="7132058" y="1021756"/>
                </a:cubicBezTo>
                <a:cubicBezTo>
                  <a:pt x="7132058" y="1014180"/>
                  <a:pt x="7138199" y="1008037"/>
                  <a:pt x="7145774" y="1008037"/>
                </a:cubicBezTo>
                <a:close/>
                <a:moveTo>
                  <a:pt x="1286090" y="1007796"/>
                </a:moveTo>
                <a:cubicBezTo>
                  <a:pt x="1293666" y="1007796"/>
                  <a:pt x="1299810" y="1013939"/>
                  <a:pt x="1299810" y="1021514"/>
                </a:cubicBezTo>
                <a:cubicBezTo>
                  <a:pt x="1299810" y="1029088"/>
                  <a:pt x="1293666" y="1035229"/>
                  <a:pt x="1286090" y="1035229"/>
                </a:cubicBezTo>
                <a:cubicBezTo>
                  <a:pt x="1278519" y="1035229"/>
                  <a:pt x="1272377" y="1029088"/>
                  <a:pt x="1272377" y="1021514"/>
                </a:cubicBezTo>
                <a:cubicBezTo>
                  <a:pt x="1272377" y="1013939"/>
                  <a:pt x="1278519" y="1007796"/>
                  <a:pt x="1286090" y="1007796"/>
                </a:cubicBezTo>
                <a:close/>
                <a:moveTo>
                  <a:pt x="8520683" y="1007794"/>
                </a:moveTo>
                <a:cubicBezTo>
                  <a:pt x="8528258" y="1007794"/>
                  <a:pt x="8534399" y="1013936"/>
                  <a:pt x="8534399" y="1021511"/>
                </a:cubicBezTo>
                <a:cubicBezTo>
                  <a:pt x="8534399" y="1029086"/>
                  <a:pt x="8528258" y="1035227"/>
                  <a:pt x="8520683" y="1035227"/>
                </a:cubicBezTo>
                <a:cubicBezTo>
                  <a:pt x="8513108" y="1035227"/>
                  <a:pt x="8506967" y="1029086"/>
                  <a:pt x="8506967" y="1021511"/>
                </a:cubicBezTo>
                <a:cubicBezTo>
                  <a:pt x="8506967" y="1013936"/>
                  <a:pt x="8513108" y="1007794"/>
                  <a:pt x="8520683" y="1007794"/>
                </a:cubicBezTo>
                <a:close/>
                <a:moveTo>
                  <a:pt x="8575628" y="1006797"/>
                </a:moveTo>
                <a:cubicBezTo>
                  <a:pt x="8583203" y="1006797"/>
                  <a:pt x="8589344" y="1012940"/>
                  <a:pt x="8589344" y="1020514"/>
                </a:cubicBezTo>
                <a:cubicBezTo>
                  <a:pt x="8589344" y="1028089"/>
                  <a:pt x="8583203" y="1034230"/>
                  <a:pt x="8575628" y="1034230"/>
                </a:cubicBezTo>
                <a:cubicBezTo>
                  <a:pt x="8568053" y="1034230"/>
                  <a:pt x="8561912" y="1028089"/>
                  <a:pt x="8561912" y="1020514"/>
                </a:cubicBezTo>
                <a:cubicBezTo>
                  <a:pt x="8561912" y="1012940"/>
                  <a:pt x="8568053" y="1006797"/>
                  <a:pt x="8575628" y="1006797"/>
                </a:cubicBezTo>
                <a:close/>
                <a:moveTo>
                  <a:pt x="3668780" y="1006733"/>
                </a:moveTo>
                <a:cubicBezTo>
                  <a:pt x="3676355" y="1006733"/>
                  <a:pt x="3682496" y="1012877"/>
                  <a:pt x="3682496" y="1020457"/>
                </a:cubicBezTo>
                <a:cubicBezTo>
                  <a:pt x="3682496" y="1028028"/>
                  <a:pt x="3676355" y="1034171"/>
                  <a:pt x="3668780" y="1034171"/>
                </a:cubicBezTo>
                <a:cubicBezTo>
                  <a:pt x="3661205" y="1034171"/>
                  <a:pt x="3655064" y="1028028"/>
                  <a:pt x="3655064" y="1020457"/>
                </a:cubicBezTo>
                <a:cubicBezTo>
                  <a:pt x="3655064" y="1012877"/>
                  <a:pt x="3661205" y="1006733"/>
                  <a:pt x="3668780" y="1006733"/>
                </a:cubicBezTo>
                <a:close/>
                <a:moveTo>
                  <a:pt x="2130105" y="1006299"/>
                </a:moveTo>
                <a:cubicBezTo>
                  <a:pt x="2137679" y="1006299"/>
                  <a:pt x="2143819" y="1012442"/>
                  <a:pt x="2143819" y="1020017"/>
                </a:cubicBezTo>
                <a:cubicBezTo>
                  <a:pt x="2143819" y="1027591"/>
                  <a:pt x="2137679" y="1033731"/>
                  <a:pt x="2130105" y="1033731"/>
                </a:cubicBezTo>
                <a:cubicBezTo>
                  <a:pt x="2122528" y="1033731"/>
                  <a:pt x="2116386" y="1027591"/>
                  <a:pt x="2116386" y="1020017"/>
                </a:cubicBezTo>
                <a:cubicBezTo>
                  <a:pt x="2116386" y="1012442"/>
                  <a:pt x="2122528" y="1006299"/>
                  <a:pt x="2130105" y="1006299"/>
                </a:cubicBezTo>
                <a:close/>
                <a:moveTo>
                  <a:pt x="1176865" y="1005799"/>
                </a:moveTo>
                <a:cubicBezTo>
                  <a:pt x="1184437" y="1005799"/>
                  <a:pt x="1190581" y="1011942"/>
                  <a:pt x="1190581" y="1019516"/>
                </a:cubicBezTo>
                <a:cubicBezTo>
                  <a:pt x="1190581" y="1027090"/>
                  <a:pt x="1184437" y="1033232"/>
                  <a:pt x="1176865" y="1033232"/>
                </a:cubicBezTo>
                <a:cubicBezTo>
                  <a:pt x="1169291" y="1033232"/>
                  <a:pt x="1163151" y="1027090"/>
                  <a:pt x="1163151" y="1019516"/>
                </a:cubicBezTo>
                <a:cubicBezTo>
                  <a:pt x="1163151" y="1011942"/>
                  <a:pt x="1169291" y="1005799"/>
                  <a:pt x="1176865" y="1005799"/>
                </a:cubicBezTo>
                <a:close/>
                <a:moveTo>
                  <a:pt x="8630240" y="1005796"/>
                </a:moveTo>
                <a:cubicBezTo>
                  <a:pt x="8637815" y="1005796"/>
                  <a:pt x="8643956" y="1011939"/>
                  <a:pt x="8643956" y="1019513"/>
                </a:cubicBezTo>
                <a:cubicBezTo>
                  <a:pt x="8643956" y="1027088"/>
                  <a:pt x="8637815" y="1033229"/>
                  <a:pt x="8630240" y="1033229"/>
                </a:cubicBezTo>
                <a:cubicBezTo>
                  <a:pt x="8622665" y="1033229"/>
                  <a:pt x="8616524" y="1027088"/>
                  <a:pt x="8616524" y="1019513"/>
                </a:cubicBezTo>
                <a:cubicBezTo>
                  <a:pt x="8616524" y="1011939"/>
                  <a:pt x="8622665" y="1005796"/>
                  <a:pt x="8630240" y="1005796"/>
                </a:cubicBezTo>
                <a:close/>
                <a:moveTo>
                  <a:pt x="8684522" y="1005125"/>
                </a:moveTo>
                <a:cubicBezTo>
                  <a:pt x="8692097" y="1005125"/>
                  <a:pt x="8698238" y="1011268"/>
                  <a:pt x="8698238" y="1018843"/>
                </a:cubicBezTo>
                <a:cubicBezTo>
                  <a:pt x="8698238" y="1026416"/>
                  <a:pt x="8692097" y="1032559"/>
                  <a:pt x="8684522" y="1032559"/>
                </a:cubicBezTo>
                <a:cubicBezTo>
                  <a:pt x="8676947" y="1032559"/>
                  <a:pt x="8670806" y="1026416"/>
                  <a:pt x="8670806" y="1018843"/>
                </a:cubicBezTo>
                <a:cubicBezTo>
                  <a:pt x="8670806" y="1011268"/>
                  <a:pt x="8676947" y="1005125"/>
                  <a:pt x="8684522" y="1005125"/>
                </a:cubicBezTo>
                <a:close/>
                <a:moveTo>
                  <a:pt x="7204688" y="1005047"/>
                </a:moveTo>
                <a:cubicBezTo>
                  <a:pt x="7212263" y="1005047"/>
                  <a:pt x="7218404" y="1011195"/>
                  <a:pt x="7218404" y="1018769"/>
                </a:cubicBezTo>
                <a:cubicBezTo>
                  <a:pt x="7218404" y="1026344"/>
                  <a:pt x="7212263" y="1032485"/>
                  <a:pt x="7204688" y="1032485"/>
                </a:cubicBezTo>
                <a:cubicBezTo>
                  <a:pt x="7197113" y="1032485"/>
                  <a:pt x="7190972" y="1026344"/>
                  <a:pt x="7190972" y="1018769"/>
                </a:cubicBezTo>
                <a:cubicBezTo>
                  <a:pt x="7190972" y="1011195"/>
                  <a:pt x="7197113" y="1005047"/>
                  <a:pt x="7204688" y="1005047"/>
                </a:cubicBezTo>
                <a:close/>
                <a:moveTo>
                  <a:pt x="3374849" y="1004745"/>
                </a:moveTo>
                <a:cubicBezTo>
                  <a:pt x="3382424" y="1004745"/>
                  <a:pt x="3388565" y="1010894"/>
                  <a:pt x="3388565" y="1018469"/>
                </a:cubicBezTo>
                <a:cubicBezTo>
                  <a:pt x="3388565" y="1026047"/>
                  <a:pt x="3382424" y="1032187"/>
                  <a:pt x="3374849" y="1032187"/>
                </a:cubicBezTo>
                <a:cubicBezTo>
                  <a:pt x="3367274" y="1032187"/>
                  <a:pt x="3361133" y="1026047"/>
                  <a:pt x="3361133" y="1018469"/>
                </a:cubicBezTo>
                <a:cubicBezTo>
                  <a:pt x="3361133" y="1010894"/>
                  <a:pt x="3367274" y="1004745"/>
                  <a:pt x="3374849" y="1004745"/>
                </a:cubicBezTo>
                <a:close/>
                <a:moveTo>
                  <a:pt x="1067642" y="1004131"/>
                </a:moveTo>
                <a:cubicBezTo>
                  <a:pt x="1075219" y="1004131"/>
                  <a:pt x="1081360" y="1010274"/>
                  <a:pt x="1081360" y="1017849"/>
                </a:cubicBezTo>
                <a:cubicBezTo>
                  <a:pt x="1081360" y="1025424"/>
                  <a:pt x="1075219" y="1031566"/>
                  <a:pt x="1067642" y="1031566"/>
                </a:cubicBezTo>
                <a:cubicBezTo>
                  <a:pt x="1060069" y="1031566"/>
                  <a:pt x="1053928" y="1025424"/>
                  <a:pt x="1053928" y="1017849"/>
                </a:cubicBezTo>
                <a:cubicBezTo>
                  <a:pt x="1053928" y="1010274"/>
                  <a:pt x="1060069" y="1004131"/>
                  <a:pt x="1067642" y="1004131"/>
                </a:cubicBezTo>
                <a:close/>
                <a:moveTo>
                  <a:pt x="8739133" y="1004129"/>
                </a:moveTo>
                <a:cubicBezTo>
                  <a:pt x="8746708" y="1004129"/>
                  <a:pt x="8752849" y="1010272"/>
                  <a:pt x="8752849" y="1017846"/>
                </a:cubicBezTo>
                <a:cubicBezTo>
                  <a:pt x="8752849" y="1025422"/>
                  <a:pt x="8746708" y="1031562"/>
                  <a:pt x="8739133" y="1031562"/>
                </a:cubicBezTo>
                <a:cubicBezTo>
                  <a:pt x="8731558" y="1031562"/>
                  <a:pt x="8725417" y="1025422"/>
                  <a:pt x="8725417" y="1017846"/>
                </a:cubicBezTo>
                <a:cubicBezTo>
                  <a:pt x="8725417" y="1010272"/>
                  <a:pt x="8731558" y="1004129"/>
                  <a:pt x="8739133" y="1004129"/>
                </a:cubicBezTo>
                <a:close/>
                <a:moveTo>
                  <a:pt x="4018961" y="1004084"/>
                </a:moveTo>
                <a:cubicBezTo>
                  <a:pt x="4026536" y="1004084"/>
                  <a:pt x="4032677" y="1010231"/>
                  <a:pt x="4032677" y="1017804"/>
                </a:cubicBezTo>
                <a:cubicBezTo>
                  <a:pt x="4032677" y="1025386"/>
                  <a:pt x="4026536" y="1031524"/>
                  <a:pt x="4018961" y="1031524"/>
                </a:cubicBezTo>
                <a:cubicBezTo>
                  <a:pt x="4011386" y="1031524"/>
                  <a:pt x="4005245" y="1025386"/>
                  <a:pt x="4005245" y="1017804"/>
                </a:cubicBezTo>
                <a:cubicBezTo>
                  <a:pt x="4005245" y="1010231"/>
                  <a:pt x="4011386" y="1004084"/>
                  <a:pt x="4018961" y="1004084"/>
                </a:cubicBezTo>
                <a:close/>
                <a:moveTo>
                  <a:pt x="6286868" y="1003755"/>
                </a:moveTo>
                <a:cubicBezTo>
                  <a:pt x="6294443" y="1003755"/>
                  <a:pt x="6300584" y="1009902"/>
                  <a:pt x="6300584" y="1017478"/>
                </a:cubicBezTo>
                <a:cubicBezTo>
                  <a:pt x="6300584" y="1025051"/>
                  <a:pt x="6294443" y="1031193"/>
                  <a:pt x="6286868" y="1031193"/>
                </a:cubicBezTo>
                <a:cubicBezTo>
                  <a:pt x="6279293" y="1031193"/>
                  <a:pt x="6273152" y="1025051"/>
                  <a:pt x="6273152" y="1017478"/>
                </a:cubicBezTo>
                <a:cubicBezTo>
                  <a:pt x="6273152" y="1009902"/>
                  <a:pt x="6279293" y="1003755"/>
                  <a:pt x="6286868" y="1003755"/>
                </a:cubicBezTo>
                <a:close/>
                <a:moveTo>
                  <a:pt x="8793418" y="1003461"/>
                </a:moveTo>
                <a:cubicBezTo>
                  <a:pt x="8800993" y="1003461"/>
                  <a:pt x="8807134" y="1009604"/>
                  <a:pt x="8807134" y="1017178"/>
                </a:cubicBezTo>
                <a:cubicBezTo>
                  <a:pt x="8807134" y="1024754"/>
                  <a:pt x="8800993" y="1030894"/>
                  <a:pt x="8793418" y="1030894"/>
                </a:cubicBezTo>
                <a:cubicBezTo>
                  <a:pt x="8785843" y="1030894"/>
                  <a:pt x="8779702" y="1024754"/>
                  <a:pt x="8779702" y="1017178"/>
                </a:cubicBezTo>
                <a:cubicBezTo>
                  <a:pt x="8779702" y="1009604"/>
                  <a:pt x="8785843" y="1003461"/>
                  <a:pt x="8793418" y="1003461"/>
                </a:cubicBezTo>
                <a:close/>
                <a:moveTo>
                  <a:pt x="6636058" y="1003429"/>
                </a:moveTo>
                <a:cubicBezTo>
                  <a:pt x="6643633" y="1003429"/>
                  <a:pt x="6649774" y="1009571"/>
                  <a:pt x="6649774" y="1017142"/>
                </a:cubicBezTo>
                <a:cubicBezTo>
                  <a:pt x="6649774" y="1024719"/>
                  <a:pt x="6643633" y="1030863"/>
                  <a:pt x="6636058" y="1030863"/>
                </a:cubicBezTo>
                <a:cubicBezTo>
                  <a:pt x="6628483" y="1030863"/>
                  <a:pt x="6622342" y="1024719"/>
                  <a:pt x="6622342" y="1017142"/>
                </a:cubicBezTo>
                <a:cubicBezTo>
                  <a:pt x="6622342" y="1009571"/>
                  <a:pt x="6628483" y="1003429"/>
                  <a:pt x="6636058" y="1003429"/>
                </a:cubicBezTo>
                <a:close/>
                <a:moveTo>
                  <a:pt x="3170646" y="1003429"/>
                </a:moveTo>
                <a:cubicBezTo>
                  <a:pt x="3178221" y="1003429"/>
                  <a:pt x="3184362" y="1009571"/>
                  <a:pt x="3184362" y="1017142"/>
                </a:cubicBezTo>
                <a:cubicBezTo>
                  <a:pt x="3184362" y="1024719"/>
                  <a:pt x="3178221" y="1030863"/>
                  <a:pt x="3170646" y="1030863"/>
                </a:cubicBezTo>
                <a:cubicBezTo>
                  <a:pt x="3163071" y="1030863"/>
                  <a:pt x="3156930" y="1024719"/>
                  <a:pt x="3156930" y="1017142"/>
                </a:cubicBezTo>
                <a:cubicBezTo>
                  <a:pt x="3156930" y="1009571"/>
                  <a:pt x="3163071" y="1003429"/>
                  <a:pt x="3170646" y="1003429"/>
                </a:cubicBezTo>
                <a:close/>
                <a:moveTo>
                  <a:pt x="2016907" y="1002959"/>
                </a:moveTo>
                <a:cubicBezTo>
                  <a:pt x="2024484" y="1002959"/>
                  <a:pt x="2030623" y="1009103"/>
                  <a:pt x="2030623" y="1016676"/>
                </a:cubicBezTo>
                <a:cubicBezTo>
                  <a:pt x="2030623" y="1024252"/>
                  <a:pt x="2024484" y="1030393"/>
                  <a:pt x="2016907" y="1030393"/>
                </a:cubicBezTo>
                <a:cubicBezTo>
                  <a:pt x="2009334" y="1030393"/>
                  <a:pt x="2003191" y="1024252"/>
                  <a:pt x="2003191" y="1016676"/>
                </a:cubicBezTo>
                <a:cubicBezTo>
                  <a:pt x="2003191" y="1009103"/>
                  <a:pt x="2009334" y="1002959"/>
                  <a:pt x="2016907" y="1002959"/>
                </a:cubicBezTo>
                <a:close/>
                <a:moveTo>
                  <a:pt x="959075" y="1002796"/>
                </a:moveTo>
                <a:cubicBezTo>
                  <a:pt x="966649" y="1002796"/>
                  <a:pt x="972787" y="1008938"/>
                  <a:pt x="972787" y="1016513"/>
                </a:cubicBezTo>
                <a:cubicBezTo>
                  <a:pt x="972787" y="1024087"/>
                  <a:pt x="966649" y="1030229"/>
                  <a:pt x="959075" y="1030229"/>
                </a:cubicBezTo>
                <a:cubicBezTo>
                  <a:pt x="951499" y="1030229"/>
                  <a:pt x="945363" y="1024087"/>
                  <a:pt x="945363" y="1016513"/>
                </a:cubicBezTo>
                <a:cubicBezTo>
                  <a:pt x="945363" y="1008938"/>
                  <a:pt x="951499" y="1002796"/>
                  <a:pt x="959075" y="1002796"/>
                </a:cubicBezTo>
                <a:close/>
                <a:moveTo>
                  <a:pt x="8847696" y="1002796"/>
                </a:moveTo>
                <a:cubicBezTo>
                  <a:pt x="8855271" y="1002796"/>
                  <a:pt x="8861412" y="1008937"/>
                  <a:pt x="8861412" y="1016512"/>
                </a:cubicBezTo>
                <a:cubicBezTo>
                  <a:pt x="8861412" y="1024087"/>
                  <a:pt x="8855271" y="1030228"/>
                  <a:pt x="8847696" y="1030228"/>
                </a:cubicBezTo>
                <a:cubicBezTo>
                  <a:pt x="8840121" y="1030228"/>
                  <a:pt x="8833980" y="1024087"/>
                  <a:pt x="8833980" y="1016512"/>
                </a:cubicBezTo>
                <a:cubicBezTo>
                  <a:pt x="8833980" y="1008937"/>
                  <a:pt x="8840121" y="1002796"/>
                  <a:pt x="8847696" y="1002796"/>
                </a:cubicBezTo>
                <a:close/>
                <a:moveTo>
                  <a:pt x="6052864" y="1002766"/>
                </a:moveTo>
                <a:cubicBezTo>
                  <a:pt x="6060439" y="1002766"/>
                  <a:pt x="6066580" y="1008904"/>
                  <a:pt x="6066580" y="1016480"/>
                </a:cubicBezTo>
                <a:cubicBezTo>
                  <a:pt x="6066580" y="1024061"/>
                  <a:pt x="6060439" y="1030199"/>
                  <a:pt x="6052864" y="1030199"/>
                </a:cubicBezTo>
                <a:cubicBezTo>
                  <a:pt x="6045289" y="1030199"/>
                  <a:pt x="6039148" y="1024061"/>
                  <a:pt x="6039148" y="1016480"/>
                </a:cubicBezTo>
                <a:cubicBezTo>
                  <a:pt x="6039148" y="1008904"/>
                  <a:pt x="6045289" y="1002766"/>
                  <a:pt x="6052864" y="1002766"/>
                </a:cubicBezTo>
                <a:close/>
                <a:moveTo>
                  <a:pt x="8901981" y="1002132"/>
                </a:moveTo>
                <a:cubicBezTo>
                  <a:pt x="8909556" y="1002132"/>
                  <a:pt x="8915697" y="1008273"/>
                  <a:pt x="8915697" y="1015848"/>
                </a:cubicBezTo>
                <a:cubicBezTo>
                  <a:pt x="8915697" y="1023422"/>
                  <a:pt x="8909556" y="1029564"/>
                  <a:pt x="8901981" y="1029564"/>
                </a:cubicBezTo>
                <a:cubicBezTo>
                  <a:pt x="8894406" y="1029564"/>
                  <a:pt x="8888265" y="1023422"/>
                  <a:pt x="8888265" y="1015848"/>
                </a:cubicBezTo>
                <a:cubicBezTo>
                  <a:pt x="8888265" y="1008273"/>
                  <a:pt x="8894406" y="1002132"/>
                  <a:pt x="8901981" y="1002132"/>
                </a:cubicBezTo>
                <a:close/>
                <a:moveTo>
                  <a:pt x="7263275" y="1002064"/>
                </a:moveTo>
                <a:cubicBezTo>
                  <a:pt x="7270850" y="1002064"/>
                  <a:pt x="7276991" y="1008205"/>
                  <a:pt x="7276991" y="1015783"/>
                </a:cubicBezTo>
                <a:cubicBezTo>
                  <a:pt x="7276991" y="1023356"/>
                  <a:pt x="7270850" y="1029499"/>
                  <a:pt x="7263275" y="1029499"/>
                </a:cubicBezTo>
                <a:cubicBezTo>
                  <a:pt x="7255700" y="1029499"/>
                  <a:pt x="7249559" y="1023356"/>
                  <a:pt x="7249559" y="1015783"/>
                </a:cubicBezTo>
                <a:cubicBezTo>
                  <a:pt x="7249559" y="1008205"/>
                  <a:pt x="7255700" y="1002064"/>
                  <a:pt x="7263275" y="1002064"/>
                </a:cubicBezTo>
                <a:close/>
                <a:moveTo>
                  <a:pt x="850827" y="1001470"/>
                </a:moveTo>
                <a:cubicBezTo>
                  <a:pt x="858402" y="1001470"/>
                  <a:pt x="864544" y="1007611"/>
                  <a:pt x="864544" y="1015186"/>
                </a:cubicBezTo>
                <a:cubicBezTo>
                  <a:pt x="864544" y="1022761"/>
                  <a:pt x="858402" y="1028902"/>
                  <a:pt x="850827" y="1028902"/>
                </a:cubicBezTo>
                <a:cubicBezTo>
                  <a:pt x="843253" y="1028902"/>
                  <a:pt x="837113" y="1022761"/>
                  <a:pt x="837113" y="1015186"/>
                </a:cubicBezTo>
                <a:cubicBezTo>
                  <a:pt x="837113" y="1007611"/>
                  <a:pt x="843253" y="1001470"/>
                  <a:pt x="850827" y="1001470"/>
                </a:cubicBezTo>
                <a:close/>
                <a:moveTo>
                  <a:pt x="8956259" y="1001469"/>
                </a:moveTo>
                <a:cubicBezTo>
                  <a:pt x="8963834" y="1001469"/>
                  <a:pt x="8969975" y="1007610"/>
                  <a:pt x="8969975" y="1015185"/>
                </a:cubicBezTo>
                <a:cubicBezTo>
                  <a:pt x="8969975" y="1022760"/>
                  <a:pt x="8963834" y="1028901"/>
                  <a:pt x="8956259" y="1028901"/>
                </a:cubicBezTo>
                <a:cubicBezTo>
                  <a:pt x="8948684" y="1028901"/>
                  <a:pt x="8942543" y="1022760"/>
                  <a:pt x="8942543" y="1015185"/>
                </a:cubicBezTo>
                <a:cubicBezTo>
                  <a:pt x="8942543" y="1007610"/>
                  <a:pt x="8948684" y="1001469"/>
                  <a:pt x="8956259" y="1001469"/>
                </a:cubicBezTo>
                <a:close/>
                <a:moveTo>
                  <a:pt x="5256183" y="1001440"/>
                </a:moveTo>
                <a:cubicBezTo>
                  <a:pt x="5263758" y="1001440"/>
                  <a:pt x="5269899" y="1007579"/>
                  <a:pt x="5269899" y="1015159"/>
                </a:cubicBezTo>
                <a:cubicBezTo>
                  <a:pt x="5269899" y="1022736"/>
                  <a:pt x="5263758" y="1028878"/>
                  <a:pt x="5256183" y="1028878"/>
                </a:cubicBezTo>
                <a:cubicBezTo>
                  <a:pt x="5248608" y="1028878"/>
                  <a:pt x="5242467" y="1022736"/>
                  <a:pt x="5242467" y="1015159"/>
                </a:cubicBezTo>
                <a:cubicBezTo>
                  <a:pt x="5242467" y="1007579"/>
                  <a:pt x="5248608" y="1001440"/>
                  <a:pt x="5256183" y="1001440"/>
                </a:cubicBezTo>
                <a:close/>
                <a:moveTo>
                  <a:pt x="5877771" y="1001107"/>
                </a:moveTo>
                <a:cubicBezTo>
                  <a:pt x="5885346" y="1001107"/>
                  <a:pt x="5891487" y="1007251"/>
                  <a:pt x="5891487" y="1014826"/>
                </a:cubicBezTo>
                <a:cubicBezTo>
                  <a:pt x="5891487" y="1022402"/>
                  <a:pt x="5885346" y="1028544"/>
                  <a:pt x="5877771" y="1028544"/>
                </a:cubicBezTo>
                <a:cubicBezTo>
                  <a:pt x="5870196" y="1028544"/>
                  <a:pt x="5864055" y="1022402"/>
                  <a:pt x="5864055" y="1014826"/>
                </a:cubicBezTo>
                <a:cubicBezTo>
                  <a:pt x="5864055" y="1007251"/>
                  <a:pt x="5870196" y="1001107"/>
                  <a:pt x="5877771" y="1001107"/>
                </a:cubicBezTo>
                <a:close/>
                <a:moveTo>
                  <a:pt x="9010211" y="1000802"/>
                </a:moveTo>
                <a:cubicBezTo>
                  <a:pt x="9017786" y="1000802"/>
                  <a:pt x="9023927" y="1006943"/>
                  <a:pt x="9023927" y="1014519"/>
                </a:cubicBezTo>
                <a:cubicBezTo>
                  <a:pt x="9023927" y="1022094"/>
                  <a:pt x="9017786" y="1028234"/>
                  <a:pt x="9010211" y="1028234"/>
                </a:cubicBezTo>
                <a:cubicBezTo>
                  <a:pt x="9002636" y="1028234"/>
                  <a:pt x="8996495" y="1022094"/>
                  <a:pt x="8996495" y="1014519"/>
                </a:cubicBezTo>
                <a:cubicBezTo>
                  <a:pt x="8996495" y="1006943"/>
                  <a:pt x="9002636" y="1000802"/>
                  <a:pt x="9010211" y="1000802"/>
                </a:cubicBezTo>
                <a:close/>
                <a:moveTo>
                  <a:pt x="742593" y="1000137"/>
                </a:moveTo>
                <a:cubicBezTo>
                  <a:pt x="750167" y="1000137"/>
                  <a:pt x="756306" y="1006280"/>
                  <a:pt x="756306" y="1013854"/>
                </a:cubicBezTo>
                <a:cubicBezTo>
                  <a:pt x="756306" y="1021429"/>
                  <a:pt x="750167" y="1027570"/>
                  <a:pt x="742593" y="1027570"/>
                </a:cubicBezTo>
                <a:cubicBezTo>
                  <a:pt x="735017" y="1027570"/>
                  <a:pt x="728876" y="1021429"/>
                  <a:pt x="728876" y="1013854"/>
                </a:cubicBezTo>
                <a:cubicBezTo>
                  <a:pt x="728876" y="1006280"/>
                  <a:pt x="735017" y="1000137"/>
                  <a:pt x="742593" y="1000137"/>
                </a:cubicBezTo>
                <a:close/>
                <a:moveTo>
                  <a:pt x="9064162" y="1000137"/>
                </a:moveTo>
                <a:cubicBezTo>
                  <a:pt x="9071737" y="1000137"/>
                  <a:pt x="9077878" y="1006278"/>
                  <a:pt x="9077878" y="1013853"/>
                </a:cubicBezTo>
                <a:cubicBezTo>
                  <a:pt x="9077878" y="1021428"/>
                  <a:pt x="9071737" y="1027569"/>
                  <a:pt x="9064162" y="1027569"/>
                </a:cubicBezTo>
                <a:cubicBezTo>
                  <a:pt x="9056587" y="1027569"/>
                  <a:pt x="9050446" y="1021428"/>
                  <a:pt x="9050446" y="1013853"/>
                </a:cubicBezTo>
                <a:cubicBezTo>
                  <a:pt x="9050446" y="1006278"/>
                  <a:pt x="9056587" y="1000137"/>
                  <a:pt x="9064162" y="1000137"/>
                </a:cubicBezTo>
                <a:close/>
                <a:moveTo>
                  <a:pt x="1904370" y="999625"/>
                </a:moveTo>
                <a:cubicBezTo>
                  <a:pt x="1911952" y="999625"/>
                  <a:pt x="1918084" y="1005765"/>
                  <a:pt x="1918084" y="1013344"/>
                </a:cubicBezTo>
                <a:cubicBezTo>
                  <a:pt x="1918084" y="1020917"/>
                  <a:pt x="1911952" y="1027056"/>
                  <a:pt x="1904370" y="1027056"/>
                </a:cubicBezTo>
                <a:cubicBezTo>
                  <a:pt x="1896795" y="1027056"/>
                  <a:pt x="1890660" y="1020917"/>
                  <a:pt x="1890660" y="1013344"/>
                </a:cubicBezTo>
                <a:cubicBezTo>
                  <a:pt x="1890660" y="1005765"/>
                  <a:pt x="1896795" y="999625"/>
                  <a:pt x="1904370" y="999625"/>
                </a:cubicBezTo>
                <a:close/>
                <a:moveTo>
                  <a:pt x="9118113" y="999474"/>
                </a:moveTo>
                <a:cubicBezTo>
                  <a:pt x="9125688" y="999474"/>
                  <a:pt x="9131829" y="1005614"/>
                  <a:pt x="9131829" y="1013190"/>
                </a:cubicBezTo>
                <a:cubicBezTo>
                  <a:pt x="9131829" y="1020765"/>
                  <a:pt x="9125688" y="1026905"/>
                  <a:pt x="9118113" y="1026905"/>
                </a:cubicBezTo>
                <a:cubicBezTo>
                  <a:pt x="9110538" y="1026905"/>
                  <a:pt x="9104397" y="1020765"/>
                  <a:pt x="9104397" y="1013190"/>
                </a:cubicBezTo>
                <a:cubicBezTo>
                  <a:pt x="9104397" y="1005614"/>
                  <a:pt x="9110538" y="999474"/>
                  <a:pt x="9118113" y="999474"/>
                </a:cubicBezTo>
                <a:close/>
                <a:moveTo>
                  <a:pt x="7321198" y="999406"/>
                </a:moveTo>
                <a:cubicBezTo>
                  <a:pt x="7328773" y="999406"/>
                  <a:pt x="7334914" y="1005546"/>
                  <a:pt x="7334914" y="1013126"/>
                </a:cubicBezTo>
                <a:cubicBezTo>
                  <a:pt x="7334914" y="1020702"/>
                  <a:pt x="7328773" y="1026840"/>
                  <a:pt x="7321198" y="1026840"/>
                </a:cubicBezTo>
                <a:cubicBezTo>
                  <a:pt x="7313623" y="1026840"/>
                  <a:pt x="7307482" y="1020702"/>
                  <a:pt x="7307482" y="1013126"/>
                </a:cubicBezTo>
                <a:cubicBezTo>
                  <a:pt x="7307482" y="1005546"/>
                  <a:pt x="7313623" y="999406"/>
                  <a:pt x="7321198" y="999406"/>
                </a:cubicBezTo>
                <a:close/>
                <a:moveTo>
                  <a:pt x="4245688" y="999126"/>
                </a:moveTo>
                <a:cubicBezTo>
                  <a:pt x="4253263" y="999126"/>
                  <a:pt x="4259404" y="1005264"/>
                  <a:pt x="4259404" y="1012846"/>
                </a:cubicBezTo>
                <a:cubicBezTo>
                  <a:pt x="4259404" y="1020420"/>
                  <a:pt x="4253263" y="1026556"/>
                  <a:pt x="4245688" y="1026556"/>
                </a:cubicBezTo>
                <a:cubicBezTo>
                  <a:pt x="4238113" y="1026556"/>
                  <a:pt x="4231972" y="1020420"/>
                  <a:pt x="4231972" y="1012846"/>
                </a:cubicBezTo>
                <a:cubicBezTo>
                  <a:pt x="4231972" y="1005264"/>
                  <a:pt x="4238113" y="999126"/>
                  <a:pt x="4245688" y="999126"/>
                </a:cubicBezTo>
                <a:close/>
                <a:moveTo>
                  <a:pt x="2851991" y="999120"/>
                </a:moveTo>
                <a:cubicBezTo>
                  <a:pt x="2859563" y="999120"/>
                  <a:pt x="2865704" y="1005264"/>
                  <a:pt x="2865704" y="1012841"/>
                </a:cubicBezTo>
                <a:cubicBezTo>
                  <a:pt x="2865704" y="1020418"/>
                  <a:pt x="2859563" y="1026556"/>
                  <a:pt x="2851991" y="1026556"/>
                </a:cubicBezTo>
                <a:cubicBezTo>
                  <a:pt x="2844412" y="1026556"/>
                  <a:pt x="2838275" y="1020418"/>
                  <a:pt x="2838275" y="1012841"/>
                </a:cubicBezTo>
                <a:cubicBezTo>
                  <a:pt x="2838275" y="1005264"/>
                  <a:pt x="2844412" y="999120"/>
                  <a:pt x="2851991" y="999120"/>
                </a:cubicBezTo>
                <a:close/>
                <a:moveTo>
                  <a:pt x="634682" y="998811"/>
                </a:moveTo>
                <a:cubicBezTo>
                  <a:pt x="642257" y="998811"/>
                  <a:pt x="648399" y="1004954"/>
                  <a:pt x="648399" y="1012529"/>
                </a:cubicBezTo>
                <a:cubicBezTo>
                  <a:pt x="648399" y="1020103"/>
                  <a:pt x="642257" y="1026245"/>
                  <a:pt x="634682" y="1026245"/>
                </a:cubicBezTo>
                <a:cubicBezTo>
                  <a:pt x="627108" y="1026245"/>
                  <a:pt x="620967" y="1020103"/>
                  <a:pt x="620967" y="1012529"/>
                </a:cubicBezTo>
                <a:cubicBezTo>
                  <a:pt x="620967" y="1004954"/>
                  <a:pt x="627108" y="998811"/>
                  <a:pt x="634682" y="998811"/>
                </a:cubicBezTo>
                <a:close/>
                <a:moveTo>
                  <a:pt x="9172065" y="998811"/>
                </a:moveTo>
                <a:cubicBezTo>
                  <a:pt x="9179640" y="998811"/>
                  <a:pt x="9185781" y="1004952"/>
                  <a:pt x="9185781" y="1012528"/>
                </a:cubicBezTo>
                <a:cubicBezTo>
                  <a:pt x="9185781" y="1020102"/>
                  <a:pt x="9179640" y="1026244"/>
                  <a:pt x="9172065" y="1026244"/>
                </a:cubicBezTo>
                <a:cubicBezTo>
                  <a:pt x="9164490" y="1026244"/>
                  <a:pt x="9158349" y="1020102"/>
                  <a:pt x="9158349" y="1012528"/>
                </a:cubicBezTo>
                <a:cubicBezTo>
                  <a:pt x="9158349" y="1004952"/>
                  <a:pt x="9164490" y="998811"/>
                  <a:pt x="9172065" y="998811"/>
                </a:cubicBezTo>
                <a:close/>
                <a:moveTo>
                  <a:pt x="6697953" y="998454"/>
                </a:moveTo>
                <a:cubicBezTo>
                  <a:pt x="6705528" y="998454"/>
                  <a:pt x="6711669" y="1004598"/>
                  <a:pt x="6711669" y="1012183"/>
                </a:cubicBezTo>
                <a:cubicBezTo>
                  <a:pt x="6711669" y="1019755"/>
                  <a:pt x="6705528" y="1025892"/>
                  <a:pt x="6697953" y="1025892"/>
                </a:cubicBezTo>
                <a:cubicBezTo>
                  <a:pt x="6690378" y="1025892"/>
                  <a:pt x="6684237" y="1019755"/>
                  <a:pt x="6684237" y="1012183"/>
                </a:cubicBezTo>
                <a:cubicBezTo>
                  <a:pt x="6684237" y="1004598"/>
                  <a:pt x="6690378" y="998454"/>
                  <a:pt x="6697953" y="998454"/>
                </a:cubicBezTo>
                <a:close/>
                <a:moveTo>
                  <a:pt x="9226013" y="998145"/>
                </a:moveTo>
                <a:cubicBezTo>
                  <a:pt x="9233588" y="998145"/>
                  <a:pt x="9239729" y="1004286"/>
                  <a:pt x="9239729" y="1011862"/>
                </a:cubicBezTo>
                <a:cubicBezTo>
                  <a:pt x="9239729" y="1019437"/>
                  <a:pt x="9233588" y="1025578"/>
                  <a:pt x="9226013" y="1025578"/>
                </a:cubicBezTo>
                <a:cubicBezTo>
                  <a:pt x="9218438" y="1025578"/>
                  <a:pt x="9212297" y="1019437"/>
                  <a:pt x="9212297" y="1011862"/>
                </a:cubicBezTo>
                <a:cubicBezTo>
                  <a:pt x="9212297" y="1004286"/>
                  <a:pt x="9218438" y="998145"/>
                  <a:pt x="9226013" y="998145"/>
                </a:cubicBezTo>
                <a:close/>
                <a:moveTo>
                  <a:pt x="527107" y="997813"/>
                </a:moveTo>
                <a:cubicBezTo>
                  <a:pt x="534681" y="997813"/>
                  <a:pt x="540823" y="1003954"/>
                  <a:pt x="540823" y="1011529"/>
                </a:cubicBezTo>
                <a:cubicBezTo>
                  <a:pt x="540823" y="1019104"/>
                  <a:pt x="534681" y="1025245"/>
                  <a:pt x="527107" y="1025245"/>
                </a:cubicBezTo>
                <a:cubicBezTo>
                  <a:pt x="519531" y="1025245"/>
                  <a:pt x="513389" y="1019104"/>
                  <a:pt x="513389" y="1011529"/>
                </a:cubicBezTo>
                <a:cubicBezTo>
                  <a:pt x="513389" y="1003954"/>
                  <a:pt x="519531" y="997813"/>
                  <a:pt x="527107" y="997813"/>
                </a:cubicBezTo>
                <a:close/>
                <a:moveTo>
                  <a:pt x="9279634" y="997812"/>
                </a:moveTo>
                <a:cubicBezTo>
                  <a:pt x="9287209" y="997812"/>
                  <a:pt x="9293350" y="1003953"/>
                  <a:pt x="9293350" y="1011528"/>
                </a:cubicBezTo>
                <a:cubicBezTo>
                  <a:pt x="9293350" y="1019103"/>
                  <a:pt x="9287209" y="1025244"/>
                  <a:pt x="9279634" y="1025244"/>
                </a:cubicBezTo>
                <a:cubicBezTo>
                  <a:pt x="9272059" y="1025244"/>
                  <a:pt x="9265918" y="1019103"/>
                  <a:pt x="9265918" y="1011528"/>
                </a:cubicBezTo>
                <a:cubicBezTo>
                  <a:pt x="9265918" y="1003953"/>
                  <a:pt x="9272059" y="997812"/>
                  <a:pt x="9279634" y="997812"/>
                </a:cubicBezTo>
                <a:close/>
                <a:moveTo>
                  <a:pt x="5421676" y="997795"/>
                </a:moveTo>
                <a:cubicBezTo>
                  <a:pt x="5429251" y="997795"/>
                  <a:pt x="5435392" y="1003934"/>
                  <a:pt x="5435392" y="1011517"/>
                </a:cubicBezTo>
                <a:cubicBezTo>
                  <a:pt x="5435392" y="1019090"/>
                  <a:pt x="5429251" y="1025236"/>
                  <a:pt x="5421676" y="1025236"/>
                </a:cubicBezTo>
                <a:cubicBezTo>
                  <a:pt x="5414101" y="1025236"/>
                  <a:pt x="5407960" y="1019090"/>
                  <a:pt x="5407960" y="1011517"/>
                </a:cubicBezTo>
                <a:cubicBezTo>
                  <a:pt x="5407960" y="1003934"/>
                  <a:pt x="5414101" y="997795"/>
                  <a:pt x="5421676" y="997795"/>
                </a:cubicBezTo>
                <a:close/>
                <a:moveTo>
                  <a:pt x="9333582" y="997146"/>
                </a:moveTo>
                <a:cubicBezTo>
                  <a:pt x="9341157" y="997146"/>
                  <a:pt x="9347298" y="1003287"/>
                  <a:pt x="9347298" y="1010861"/>
                </a:cubicBezTo>
                <a:cubicBezTo>
                  <a:pt x="9347298" y="1018437"/>
                  <a:pt x="9341157" y="1024577"/>
                  <a:pt x="9333582" y="1024577"/>
                </a:cubicBezTo>
                <a:cubicBezTo>
                  <a:pt x="9326007" y="1024577"/>
                  <a:pt x="9319866" y="1018437"/>
                  <a:pt x="9319866" y="1010861"/>
                </a:cubicBezTo>
                <a:cubicBezTo>
                  <a:pt x="9319866" y="1003287"/>
                  <a:pt x="9326007" y="997146"/>
                  <a:pt x="9333582" y="997146"/>
                </a:cubicBezTo>
                <a:close/>
                <a:moveTo>
                  <a:pt x="7379451" y="996747"/>
                </a:moveTo>
                <a:cubicBezTo>
                  <a:pt x="7387026" y="996747"/>
                  <a:pt x="7393167" y="1002890"/>
                  <a:pt x="7393167" y="1010471"/>
                </a:cubicBezTo>
                <a:cubicBezTo>
                  <a:pt x="7393167" y="1018042"/>
                  <a:pt x="7387026" y="1024185"/>
                  <a:pt x="7379451" y="1024185"/>
                </a:cubicBezTo>
                <a:cubicBezTo>
                  <a:pt x="7371876" y="1024185"/>
                  <a:pt x="7365735" y="1018042"/>
                  <a:pt x="7365735" y="1010471"/>
                </a:cubicBezTo>
                <a:cubicBezTo>
                  <a:pt x="7365735" y="1002890"/>
                  <a:pt x="7371876" y="996747"/>
                  <a:pt x="7379451" y="996747"/>
                </a:cubicBezTo>
                <a:close/>
                <a:moveTo>
                  <a:pt x="1792502" y="996620"/>
                </a:moveTo>
                <a:cubicBezTo>
                  <a:pt x="1800080" y="996620"/>
                  <a:pt x="1806219" y="1002764"/>
                  <a:pt x="1806219" y="1010341"/>
                </a:cubicBezTo>
                <a:cubicBezTo>
                  <a:pt x="1806219" y="1017915"/>
                  <a:pt x="1800080" y="1024055"/>
                  <a:pt x="1792502" y="1024055"/>
                </a:cubicBezTo>
                <a:cubicBezTo>
                  <a:pt x="1784925" y="1024055"/>
                  <a:pt x="1778787" y="1017915"/>
                  <a:pt x="1778787" y="1010341"/>
                </a:cubicBezTo>
                <a:cubicBezTo>
                  <a:pt x="1778787" y="1002764"/>
                  <a:pt x="1784925" y="996620"/>
                  <a:pt x="1792502" y="996620"/>
                </a:cubicBezTo>
                <a:close/>
                <a:moveTo>
                  <a:pt x="419857" y="996482"/>
                </a:moveTo>
                <a:cubicBezTo>
                  <a:pt x="427434" y="996482"/>
                  <a:pt x="433574" y="1002623"/>
                  <a:pt x="433574" y="1010198"/>
                </a:cubicBezTo>
                <a:cubicBezTo>
                  <a:pt x="433574" y="1017773"/>
                  <a:pt x="427434" y="1023914"/>
                  <a:pt x="419857" y="1023914"/>
                </a:cubicBezTo>
                <a:cubicBezTo>
                  <a:pt x="412282" y="1023914"/>
                  <a:pt x="406142" y="1017773"/>
                  <a:pt x="406142" y="1010198"/>
                </a:cubicBezTo>
                <a:cubicBezTo>
                  <a:pt x="406142" y="1002623"/>
                  <a:pt x="412282" y="996482"/>
                  <a:pt x="419857" y="996482"/>
                </a:cubicBezTo>
                <a:close/>
                <a:moveTo>
                  <a:pt x="9387203" y="996481"/>
                </a:moveTo>
                <a:cubicBezTo>
                  <a:pt x="9394778" y="996481"/>
                  <a:pt x="9400919" y="1002622"/>
                  <a:pt x="9400919" y="1010197"/>
                </a:cubicBezTo>
                <a:cubicBezTo>
                  <a:pt x="9400919" y="1017772"/>
                  <a:pt x="9394778" y="1023913"/>
                  <a:pt x="9387203" y="1023913"/>
                </a:cubicBezTo>
                <a:cubicBezTo>
                  <a:pt x="9379628" y="1023913"/>
                  <a:pt x="9373487" y="1017772"/>
                  <a:pt x="9373487" y="1010197"/>
                </a:cubicBezTo>
                <a:cubicBezTo>
                  <a:pt x="9373487" y="1002622"/>
                  <a:pt x="9379628" y="996481"/>
                  <a:pt x="9387203" y="996481"/>
                </a:cubicBezTo>
                <a:close/>
                <a:moveTo>
                  <a:pt x="9440824" y="996147"/>
                </a:moveTo>
                <a:cubicBezTo>
                  <a:pt x="9448399" y="996147"/>
                  <a:pt x="9454540" y="1002289"/>
                  <a:pt x="9454540" y="1009863"/>
                </a:cubicBezTo>
                <a:cubicBezTo>
                  <a:pt x="9454540" y="1017438"/>
                  <a:pt x="9448399" y="1023579"/>
                  <a:pt x="9440824" y="1023579"/>
                </a:cubicBezTo>
                <a:cubicBezTo>
                  <a:pt x="9433249" y="1023579"/>
                  <a:pt x="9427108" y="1017438"/>
                  <a:pt x="9427108" y="1009863"/>
                </a:cubicBezTo>
                <a:cubicBezTo>
                  <a:pt x="9427108" y="1002289"/>
                  <a:pt x="9433249" y="996147"/>
                  <a:pt x="9440824" y="996147"/>
                </a:cubicBezTo>
                <a:close/>
                <a:moveTo>
                  <a:pt x="312608" y="995482"/>
                </a:moveTo>
                <a:cubicBezTo>
                  <a:pt x="320184" y="995482"/>
                  <a:pt x="326325" y="1001623"/>
                  <a:pt x="326325" y="1009198"/>
                </a:cubicBezTo>
                <a:cubicBezTo>
                  <a:pt x="326325" y="1016773"/>
                  <a:pt x="320184" y="1022914"/>
                  <a:pt x="312608" y="1022914"/>
                </a:cubicBezTo>
                <a:cubicBezTo>
                  <a:pt x="305034" y="1022914"/>
                  <a:pt x="298893" y="1016773"/>
                  <a:pt x="298893" y="1009198"/>
                </a:cubicBezTo>
                <a:cubicBezTo>
                  <a:pt x="298893" y="1001623"/>
                  <a:pt x="305034" y="995482"/>
                  <a:pt x="312608" y="995482"/>
                </a:cubicBezTo>
                <a:close/>
                <a:moveTo>
                  <a:pt x="9494442" y="995482"/>
                </a:moveTo>
                <a:cubicBezTo>
                  <a:pt x="9502017" y="995482"/>
                  <a:pt x="9508158" y="1001622"/>
                  <a:pt x="9508158" y="1009197"/>
                </a:cubicBezTo>
                <a:cubicBezTo>
                  <a:pt x="9508158" y="1016773"/>
                  <a:pt x="9502017" y="1022913"/>
                  <a:pt x="9494442" y="1022913"/>
                </a:cubicBezTo>
                <a:cubicBezTo>
                  <a:pt x="9486867" y="1022913"/>
                  <a:pt x="9480726" y="1016773"/>
                  <a:pt x="9480726" y="1009197"/>
                </a:cubicBezTo>
                <a:cubicBezTo>
                  <a:pt x="9480726" y="1001622"/>
                  <a:pt x="9486867" y="995482"/>
                  <a:pt x="9494442" y="995482"/>
                </a:cubicBezTo>
                <a:close/>
                <a:moveTo>
                  <a:pt x="6351741" y="995479"/>
                </a:moveTo>
                <a:cubicBezTo>
                  <a:pt x="6359316" y="995479"/>
                  <a:pt x="6365457" y="1001627"/>
                  <a:pt x="6365457" y="1009203"/>
                </a:cubicBezTo>
                <a:cubicBezTo>
                  <a:pt x="6365457" y="1016774"/>
                  <a:pt x="6359316" y="1022919"/>
                  <a:pt x="6351741" y="1022919"/>
                </a:cubicBezTo>
                <a:cubicBezTo>
                  <a:pt x="6344166" y="1022919"/>
                  <a:pt x="6338025" y="1016774"/>
                  <a:pt x="6338025" y="1009203"/>
                </a:cubicBezTo>
                <a:cubicBezTo>
                  <a:pt x="6338025" y="1001627"/>
                  <a:pt x="6344166" y="995479"/>
                  <a:pt x="6351741" y="995479"/>
                </a:cubicBezTo>
                <a:close/>
                <a:moveTo>
                  <a:pt x="3454963" y="995479"/>
                </a:moveTo>
                <a:cubicBezTo>
                  <a:pt x="3462538" y="995479"/>
                  <a:pt x="3468679" y="1001627"/>
                  <a:pt x="3468679" y="1009203"/>
                </a:cubicBezTo>
                <a:cubicBezTo>
                  <a:pt x="3468679" y="1016774"/>
                  <a:pt x="3462538" y="1022919"/>
                  <a:pt x="3454963" y="1022919"/>
                </a:cubicBezTo>
                <a:cubicBezTo>
                  <a:pt x="3447388" y="1022919"/>
                  <a:pt x="3441247" y="1016774"/>
                  <a:pt x="3441247" y="1009203"/>
                </a:cubicBezTo>
                <a:cubicBezTo>
                  <a:pt x="3441247" y="1001627"/>
                  <a:pt x="3447388" y="995479"/>
                  <a:pt x="3454963" y="995479"/>
                </a:cubicBezTo>
                <a:close/>
                <a:moveTo>
                  <a:pt x="9547730" y="995149"/>
                </a:moveTo>
                <a:cubicBezTo>
                  <a:pt x="9555305" y="995149"/>
                  <a:pt x="9561446" y="1001290"/>
                  <a:pt x="9561446" y="1008866"/>
                </a:cubicBezTo>
                <a:cubicBezTo>
                  <a:pt x="9561446" y="1016440"/>
                  <a:pt x="9555305" y="1022581"/>
                  <a:pt x="9547730" y="1022581"/>
                </a:cubicBezTo>
                <a:cubicBezTo>
                  <a:pt x="9540155" y="1022581"/>
                  <a:pt x="9534014" y="1016440"/>
                  <a:pt x="9534014" y="1008866"/>
                </a:cubicBezTo>
                <a:cubicBezTo>
                  <a:pt x="9534014" y="1001290"/>
                  <a:pt x="9540155" y="995149"/>
                  <a:pt x="9547730" y="995149"/>
                </a:cubicBezTo>
                <a:close/>
                <a:moveTo>
                  <a:pt x="205363" y="994814"/>
                </a:moveTo>
                <a:cubicBezTo>
                  <a:pt x="212937" y="994814"/>
                  <a:pt x="219079" y="1000955"/>
                  <a:pt x="219079" y="1008530"/>
                </a:cubicBezTo>
                <a:cubicBezTo>
                  <a:pt x="219079" y="1016105"/>
                  <a:pt x="212937" y="1022246"/>
                  <a:pt x="205363" y="1022246"/>
                </a:cubicBezTo>
                <a:cubicBezTo>
                  <a:pt x="197788" y="1022246"/>
                  <a:pt x="191647" y="1016105"/>
                  <a:pt x="191647" y="1008530"/>
                </a:cubicBezTo>
                <a:cubicBezTo>
                  <a:pt x="191647" y="1000955"/>
                  <a:pt x="197788" y="994814"/>
                  <a:pt x="205363" y="994814"/>
                </a:cubicBezTo>
                <a:close/>
                <a:moveTo>
                  <a:pt x="9601351" y="994813"/>
                </a:moveTo>
                <a:cubicBezTo>
                  <a:pt x="9608926" y="994813"/>
                  <a:pt x="9615067" y="1000954"/>
                  <a:pt x="9615067" y="1008529"/>
                </a:cubicBezTo>
                <a:cubicBezTo>
                  <a:pt x="9615067" y="1016104"/>
                  <a:pt x="9608926" y="1022245"/>
                  <a:pt x="9601351" y="1022245"/>
                </a:cubicBezTo>
                <a:cubicBezTo>
                  <a:pt x="9593776" y="1022245"/>
                  <a:pt x="9587635" y="1016104"/>
                  <a:pt x="9587635" y="1008529"/>
                </a:cubicBezTo>
                <a:cubicBezTo>
                  <a:pt x="9587635" y="1000954"/>
                  <a:pt x="9593776" y="994813"/>
                  <a:pt x="9601351" y="994813"/>
                </a:cubicBezTo>
                <a:close/>
                <a:moveTo>
                  <a:pt x="7437041" y="994424"/>
                </a:moveTo>
                <a:cubicBezTo>
                  <a:pt x="7444616" y="994424"/>
                  <a:pt x="7450757" y="1000564"/>
                  <a:pt x="7450757" y="1008141"/>
                </a:cubicBezTo>
                <a:cubicBezTo>
                  <a:pt x="7450757" y="1015719"/>
                  <a:pt x="7444616" y="1021858"/>
                  <a:pt x="7437041" y="1021858"/>
                </a:cubicBezTo>
                <a:cubicBezTo>
                  <a:pt x="7429466" y="1021858"/>
                  <a:pt x="7423325" y="1015719"/>
                  <a:pt x="7423325" y="1008141"/>
                </a:cubicBezTo>
                <a:cubicBezTo>
                  <a:pt x="7423325" y="1000564"/>
                  <a:pt x="7429466" y="994424"/>
                  <a:pt x="7437041" y="994424"/>
                </a:cubicBezTo>
                <a:close/>
                <a:moveTo>
                  <a:pt x="9654639" y="994151"/>
                </a:moveTo>
                <a:cubicBezTo>
                  <a:pt x="9662214" y="994151"/>
                  <a:pt x="9668355" y="1000292"/>
                  <a:pt x="9668355" y="1007867"/>
                </a:cubicBezTo>
                <a:cubicBezTo>
                  <a:pt x="9668355" y="1015442"/>
                  <a:pt x="9662214" y="1021584"/>
                  <a:pt x="9654639" y="1021584"/>
                </a:cubicBezTo>
                <a:cubicBezTo>
                  <a:pt x="9647064" y="1021584"/>
                  <a:pt x="9640923" y="1015442"/>
                  <a:pt x="9640923" y="1007867"/>
                </a:cubicBezTo>
                <a:cubicBezTo>
                  <a:pt x="9640923" y="1000292"/>
                  <a:pt x="9647064" y="994151"/>
                  <a:pt x="9654639" y="994151"/>
                </a:cubicBezTo>
                <a:close/>
                <a:moveTo>
                  <a:pt x="1680954" y="993951"/>
                </a:moveTo>
                <a:cubicBezTo>
                  <a:pt x="1688530" y="993951"/>
                  <a:pt x="1694675" y="1000096"/>
                  <a:pt x="1694675" y="1007670"/>
                </a:cubicBezTo>
                <a:cubicBezTo>
                  <a:pt x="1694675" y="1015247"/>
                  <a:pt x="1688530" y="1021387"/>
                  <a:pt x="1680954" y="1021387"/>
                </a:cubicBezTo>
                <a:cubicBezTo>
                  <a:pt x="1673382" y="1021387"/>
                  <a:pt x="1667237" y="1015247"/>
                  <a:pt x="1667237" y="1007670"/>
                </a:cubicBezTo>
                <a:cubicBezTo>
                  <a:pt x="1667237" y="1000096"/>
                  <a:pt x="1673382" y="993951"/>
                  <a:pt x="1680954" y="993951"/>
                </a:cubicBezTo>
                <a:close/>
                <a:moveTo>
                  <a:pt x="98779" y="993820"/>
                </a:moveTo>
                <a:cubicBezTo>
                  <a:pt x="106354" y="993820"/>
                  <a:pt x="112495" y="999961"/>
                  <a:pt x="112495" y="1007536"/>
                </a:cubicBezTo>
                <a:cubicBezTo>
                  <a:pt x="112495" y="1015111"/>
                  <a:pt x="106354" y="1021252"/>
                  <a:pt x="98779" y="1021252"/>
                </a:cubicBezTo>
                <a:cubicBezTo>
                  <a:pt x="91204" y="1021252"/>
                  <a:pt x="85063" y="1015111"/>
                  <a:pt x="85063" y="1007536"/>
                </a:cubicBezTo>
                <a:cubicBezTo>
                  <a:pt x="85063" y="999961"/>
                  <a:pt x="91204" y="993820"/>
                  <a:pt x="98779" y="993820"/>
                </a:cubicBezTo>
                <a:close/>
                <a:moveTo>
                  <a:pt x="9708260" y="993820"/>
                </a:moveTo>
                <a:cubicBezTo>
                  <a:pt x="9715835" y="993820"/>
                  <a:pt x="9721976" y="999961"/>
                  <a:pt x="9721976" y="1007536"/>
                </a:cubicBezTo>
                <a:cubicBezTo>
                  <a:pt x="9721976" y="1015111"/>
                  <a:pt x="9715835" y="1021252"/>
                  <a:pt x="9708260" y="1021252"/>
                </a:cubicBezTo>
                <a:cubicBezTo>
                  <a:pt x="9700685" y="1021252"/>
                  <a:pt x="9694544" y="1015111"/>
                  <a:pt x="9694544" y="1007536"/>
                </a:cubicBezTo>
                <a:cubicBezTo>
                  <a:pt x="9694544" y="999961"/>
                  <a:pt x="9700685" y="993820"/>
                  <a:pt x="9708260" y="993820"/>
                </a:cubicBezTo>
                <a:close/>
                <a:moveTo>
                  <a:pt x="6759514" y="993495"/>
                </a:moveTo>
                <a:cubicBezTo>
                  <a:pt x="6767089" y="993495"/>
                  <a:pt x="6773230" y="999635"/>
                  <a:pt x="6773230" y="1007211"/>
                </a:cubicBezTo>
                <a:cubicBezTo>
                  <a:pt x="6773230" y="1014785"/>
                  <a:pt x="6767089" y="1020930"/>
                  <a:pt x="6759514" y="1020930"/>
                </a:cubicBezTo>
                <a:cubicBezTo>
                  <a:pt x="6751939" y="1020930"/>
                  <a:pt x="6745798" y="1014785"/>
                  <a:pt x="6745798" y="1007211"/>
                </a:cubicBezTo>
                <a:cubicBezTo>
                  <a:pt x="6745798" y="999635"/>
                  <a:pt x="6751939" y="993495"/>
                  <a:pt x="6759514" y="993495"/>
                </a:cubicBezTo>
                <a:close/>
                <a:moveTo>
                  <a:pt x="5768218" y="992172"/>
                </a:moveTo>
                <a:cubicBezTo>
                  <a:pt x="5775793" y="992172"/>
                  <a:pt x="5781934" y="998305"/>
                  <a:pt x="5781934" y="1005890"/>
                </a:cubicBezTo>
                <a:cubicBezTo>
                  <a:pt x="5781934" y="1013466"/>
                  <a:pt x="5775793" y="1019606"/>
                  <a:pt x="5768218" y="1019606"/>
                </a:cubicBezTo>
                <a:cubicBezTo>
                  <a:pt x="5760643" y="1019606"/>
                  <a:pt x="5754502" y="1013466"/>
                  <a:pt x="5754502" y="1005890"/>
                </a:cubicBezTo>
                <a:cubicBezTo>
                  <a:pt x="5754502" y="998305"/>
                  <a:pt x="5760643" y="992172"/>
                  <a:pt x="5768218" y="992172"/>
                </a:cubicBezTo>
                <a:close/>
                <a:moveTo>
                  <a:pt x="2312148" y="992098"/>
                </a:moveTo>
                <a:cubicBezTo>
                  <a:pt x="2319722" y="992098"/>
                  <a:pt x="2325863" y="998231"/>
                  <a:pt x="2325863" y="1005814"/>
                </a:cubicBezTo>
                <a:cubicBezTo>
                  <a:pt x="2325863" y="1013393"/>
                  <a:pt x="2319722" y="1019532"/>
                  <a:pt x="2312148" y="1019532"/>
                </a:cubicBezTo>
                <a:cubicBezTo>
                  <a:pt x="2304576" y="1019532"/>
                  <a:pt x="2298427" y="1013393"/>
                  <a:pt x="2298427" y="1005814"/>
                </a:cubicBezTo>
                <a:cubicBezTo>
                  <a:pt x="2298427" y="998231"/>
                  <a:pt x="2304576" y="992098"/>
                  <a:pt x="2312148" y="992098"/>
                </a:cubicBezTo>
                <a:close/>
                <a:moveTo>
                  <a:pt x="7494634" y="992094"/>
                </a:moveTo>
                <a:cubicBezTo>
                  <a:pt x="7502209" y="992094"/>
                  <a:pt x="7508350" y="998231"/>
                  <a:pt x="7508350" y="1005812"/>
                </a:cubicBezTo>
                <a:cubicBezTo>
                  <a:pt x="7508350" y="1013388"/>
                  <a:pt x="7502209" y="1019529"/>
                  <a:pt x="7494634" y="1019529"/>
                </a:cubicBezTo>
                <a:cubicBezTo>
                  <a:pt x="7487059" y="1019529"/>
                  <a:pt x="7480918" y="1013388"/>
                  <a:pt x="7480918" y="1005812"/>
                </a:cubicBezTo>
                <a:cubicBezTo>
                  <a:pt x="7480918" y="998231"/>
                  <a:pt x="7487059" y="992094"/>
                  <a:pt x="7494634" y="992094"/>
                </a:cubicBezTo>
                <a:close/>
                <a:moveTo>
                  <a:pt x="6120385" y="991838"/>
                </a:moveTo>
                <a:cubicBezTo>
                  <a:pt x="6127960" y="991838"/>
                  <a:pt x="6134101" y="997979"/>
                  <a:pt x="6134101" y="1005557"/>
                </a:cubicBezTo>
                <a:cubicBezTo>
                  <a:pt x="6134101" y="1013137"/>
                  <a:pt x="6127960" y="1019275"/>
                  <a:pt x="6120385" y="1019275"/>
                </a:cubicBezTo>
                <a:cubicBezTo>
                  <a:pt x="6112810" y="1019275"/>
                  <a:pt x="6106669" y="1013137"/>
                  <a:pt x="6106669" y="1005557"/>
                </a:cubicBezTo>
                <a:cubicBezTo>
                  <a:pt x="6106669" y="997979"/>
                  <a:pt x="6112810" y="991838"/>
                  <a:pt x="6120385" y="991838"/>
                </a:cubicBezTo>
                <a:close/>
                <a:moveTo>
                  <a:pt x="3248098" y="991838"/>
                </a:moveTo>
                <a:cubicBezTo>
                  <a:pt x="3255673" y="991838"/>
                  <a:pt x="3261814" y="997979"/>
                  <a:pt x="3261814" y="1005557"/>
                </a:cubicBezTo>
                <a:cubicBezTo>
                  <a:pt x="3261814" y="1013137"/>
                  <a:pt x="3255673" y="1019275"/>
                  <a:pt x="3248098" y="1019275"/>
                </a:cubicBezTo>
                <a:cubicBezTo>
                  <a:pt x="3240523" y="1019275"/>
                  <a:pt x="3234382" y="1013137"/>
                  <a:pt x="3234382" y="1005557"/>
                </a:cubicBezTo>
                <a:cubicBezTo>
                  <a:pt x="3234382" y="997979"/>
                  <a:pt x="3240523" y="991838"/>
                  <a:pt x="3248098" y="991838"/>
                </a:cubicBezTo>
                <a:close/>
                <a:moveTo>
                  <a:pt x="2732501" y="991830"/>
                </a:moveTo>
                <a:cubicBezTo>
                  <a:pt x="2740083" y="991830"/>
                  <a:pt x="2746225" y="997968"/>
                  <a:pt x="2746225" y="1005546"/>
                </a:cubicBezTo>
                <a:cubicBezTo>
                  <a:pt x="2746225" y="1013126"/>
                  <a:pt x="2740083" y="1019266"/>
                  <a:pt x="2732501" y="1019266"/>
                </a:cubicBezTo>
                <a:cubicBezTo>
                  <a:pt x="2724928" y="1019266"/>
                  <a:pt x="2718791" y="1013126"/>
                  <a:pt x="2718791" y="1005546"/>
                </a:cubicBezTo>
                <a:cubicBezTo>
                  <a:pt x="2718791" y="997968"/>
                  <a:pt x="2724928" y="991830"/>
                  <a:pt x="2732501" y="991830"/>
                </a:cubicBezTo>
                <a:close/>
                <a:moveTo>
                  <a:pt x="1570080" y="991617"/>
                </a:moveTo>
                <a:cubicBezTo>
                  <a:pt x="1577657" y="991617"/>
                  <a:pt x="1583797" y="997754"/>
                  <a:pt x="1583797" y="1005330"/>
                </a:cubicBezTo>
                <a:cubicBezTo>
                  <a:pt x="1583797" y="1012908"/>
                  <a:pt x="1577657" y="1019048"/>
                  <a:pt x="1570080" y="1019048"/>
                </a:cubicBezTo>
                <a:cubicBezTo>
                  <a:pt x="1562506" y="1019048"/>
                  <a:pt x="1556368" y="1012908"/>
                  <a:pt x="1556368" y="1005330"/>
                </a:cubicBezTo>
                <a:cubicBezTo>
                  <a:pt x="1556368" y="997754"/>
                  <a:pt x="1562506" y="991617"/>
                  <a:pt x="1570080" y="991617"/>
                </a:cubicBezTo>
                <a:close/>
                <a:moveTo>
                  <a:pt x="5211499" y="991182"/>
                </a:moveTo>
                <a:cubicBezTo>
                  <a:pt x="5219074" y="991182"/>
                  <a:pt x="5225215" y="997324"/>
                  <a:pt x="5225215" y="1004897"/>
                </a:cubicBezTo>
                <a:cubicBezTo>
                  <a:pt x="5225215" y="1012474"/>
                  <a:pt x="5219074" y="1018615"/>
                  <a:pt x="5211499" y="1018615"/>
                </a:cubicBezTo>
                <a:cubicBezTo>
                  <a:pt x="5203924" y="1018615"/>
                  <a:pt x="5197783" y="1012474"/>
                  <a:pt x="5197783" y="1004897"/>
                </a:cubicBezTo>
                <a:cubicBezTo>
                  <a:pt x="5197783" y="997324"/>
                  <a:pt x="5203924" y="991182"/>
                  <a:pt x="5211499" y="991182"/>
                </a:cubicBezTo>
                <a:close/>
                <a:moveTo>
                  <a:pt x="7551893" y="990101"/>
                </a:moveTo>
                <a:cubicBezTo>
                  <a:pt x="7559468" y="990101"/>
                  <a:pt x="7565609" y="996238"/>
                  <a:pt x="7565609" y="1003817"/>
                </a:cubicBezTo>
                <a:cubicBezTo>
                  <a:pt x="7565609" y="1011394"/>
                  <a:pt x="7559468" y="1017533"/>
                  <a:pt x="7551893" y="1017533"/>
                </a:cubicBezTo>
                <a:cubicBezTo>
                  <a:pt x="7544318" y="1017533"/>
                  <a:pt x="7538177" y="1011394"/>
                  <a:pt x="7538177" y="1003817"/>
                </a:cubicBezTo>
                <a:cubicBezTo>
                  <a:pt x="7538177" y="996238"/>
                  <a:pt x="7544318" y="990101"/>
                  <a:pt x="7551893" y="990101"/>
                </a:cubicBezTo>
                <a:close/>
                <a:moveTo>
                  <a:pt x="5540166" y="989862"/>
                </a:moveTo>
                <a:cubicBezTo>
                  <a:pt x="5547741" y="989862"/>
                  <a:pt x="5553882" y="995998"/>
                  <a:pt x="5553882" y="1003575"/>
                </a:cubicBezTo>
                <a:cubicBezTo>
                  <a:pt x="5553882" y="1011155"/>
                  <a:pt x="5547741" y="1017293"/>
                  <a:pt x="5540166" y="1017293"/>
                </a:cubicBezTo>
                <a:cubicBezTo>
                  <a:pt x="5532591" y="1017293"/>
                  <a:pt x="5526450" y="1011155"/>
                  <a:pt x="5526450" y="1003575"/>
                </a:cubicBezTo>
                <a:cubicBezTo>
                  <a:pt x="5526450" y="995998"/>
                  <a:pt x="5532591" y="989862"/>
                  <a:pt x="5540166" y="989862"/>
                </a:cubicBezTo>
                <a:close/>
                <a:moveTo>
                  <a:pt x="1459530" y="989282"/>
                </a:moveTo>
                <a:cubicBezTo>
                  <a:pt x="1467102" y="989282"/>
                  <a:pt x="1473246" y="995419"/>
                  <a:pt x="1473246" y="1002997"/>
                </a:cubicBezTo>
                <a:cubicBezTo>
                  <a:pt x="1473246" y="1010573"/>
                  <a:pt x="1467102" y="1016713"/>
                  <a:pt x="1459530" y="1016713"/>
                </a:cubicBezTo>
                <a:cubicBezTo>
                  <a:pt x="1451949" y="1016713"/>
                  <a:pt x="1445813" y="1010573"/>
                  <a:pt x="1445813" y="1002997"/>
                </a:cubicBezTo>
                <a:cubicBezTo>
                  <a:pt x="1445813" y="995419"/>
                  <a:pt x="1451949" y="989282"/>
                  <a:pt x="1459530" y="989282"/>
                </a:cubicBezTo>
                <a:close/>
                <a:moveTo>
                  <a:pt x="6820415" y="988865"/>
                </a:moveTo>
                <a:cubicBezTo>
                  <a:pt x="6827990" y="988865"/>
                  <a:pt x="6834131" y="995001"/>
                  <a:pt x="6834131" y="1002579"/>
                </a:cubicBezTo>
                <a:cubicBezTo>
                  <a:pt x="6834131" y="1010156"/>
                  <a:pt x="6827990" y="1016301"/>
                  <a:pt x="6820415" y="1016301"/>
                </a:cubicBezTo>
                <a:cubicBezTo>
                  <a:pt x="6812840" y="1016301"/>
                  <a:pt x="6806699" y="1010156"/>
                  <a:pt x="6806699" y="1002579"/>
                </a:cubicBezTo>
                <a:cubicBezTo>
                  <a:pt x="6806699" y="995001"/>
                  <a:pt x="6812840" y="988865"/>
                  <a:pt x="6820415" y="988865"/>
                </a:cubicBezTo>
                <a:close/>
                <a:moveTo>
                  <a:pt x="6416284" y="988197"/>
                </a:moveTo>
                <a:cubicBezTo>
                  <a:pt x="6423859" y="988197"/>
                  <a:pt x="6430000" y="994338"/>
                  <a:pt x="6430000" y="1001914"/>
                </a:cubicBezTo>
                <a:cubicBezTo>
                  <a:pt x="6430000" y="1009493"/>
                  <a:pt x="6423859" y="1015638"/>
                  <a:pt x="6416284" y="1015638"/>
                </a:cubicBezTo>
                <a:cubicBezTo>
                  <a:pt x="6408709" y="1015638"/>
                  <a:pt x="6402568" y="1009493"/>
                  <a:pt x="6402568" y="1001914"/>
                </a:cubicBezTo>
                <a:cubicBezTo>
                  <a:pt x="6402568" y="994338"/>
                  <a:pt x="6408709" y="988197"/>
                  <a:pt x="6416284" y="988197"/>
                </a:cubicBezTo>
                <a:close/>
                <a:moveTo>
                  <a:pt x="5655683" y="988197"/>
                </a:moveTo>
                <a:cubicBezTo>
                  <a:pt x="5663258" y="988197"/>
                  <a:pt x="5669399" y="994343"/>
                  <a:pt x="5669399" y="1001921"/>
                </a:cubicBezTo>
                <a:cubicBezTo>
                  <a:pt x="5669399" y="1009493"/>
                  <a:pt x="5663258" y="1015638"/>
                  <a:pt x="5655683" y="1015638"/>
                </a:cubicBezTo>
                <a:cubicBezTo>
                  <a:pt x="5648108" y="1015638"/>
                  <a:pt x="5641967" y="1009493"/>
                  <a:pt x="5641967" y="1001921"/>
                </a:cubicBezTo>
                <a:cubicBezTo>
                  <a:pt x="5641967" y="994343"/>
                  <a:pt x="5648108" y="988197"/>
                  <a:pt x="5655683" y="988197"/>
                </a:cubicBezTo>
                <a:close/>
                <a:moveTo>
                  <a:pt x="4151354" y="988197"/>
                </a:moveTo>
                <a:cubicBezTo>
                  <a:pt x="4158929" y="988197"/>
                  <a:pt x="4165070" y="994343"/>
                  <a:pt x="4165070" y="1001921"/>
                </a:cubicBezTo>
                <a:cubicBezTo>
                  <a:pt x="4165070" y="1009497"/>
                  <a:pt x="4158929" y="1015638"/>
                  <a:pt x="4151354" y="1015638"/>
                </a:cubicBezTo>
                <a:cubicBezTo>
                  <a:pt x="4143779" y="1015638"/>
                  <a:pt x="4137638" y="1009497"/>
                  <a:pt x="4137638" y="1001921"/>
                </a:cubicBezTo>
                <a:cubicBezTo>
                  <a:pt x="4137638" y="994343"/>
                  <a:pt x="4143779" y="988197"/>
                  <a:pt x="4151354" y="988197"/>
                </a:cubicBezTo>
                <a:close/>
                <a:moveTo>
                  <a:pt x="2197632" y="988104"/>
                </a:moveTo>
                <a:cubicBezTo>
                  <a:pt x="2205207" y="988104"/>
                  <a:pt x="2211347" y="994246"/>
                  <a:pt x="2211347" y="1001821"/>
                </a:cubicBezTo>
                <a:cubicBezTo>
                  <a:pt x="2211347" y="1009399"/>
                  <a:pt x="2205207" y="1015540"/>
                  <a:pt x="2197632" y="1015540"/>
                </a:cubicBezTo>
                <a:cubicBezTo>
                  <a:pt x="2190052" y="1015540"/>
                  <a:pt x="2183912" y="1009399"/>
                  <a:pt x="2183912" y="1001821"/>
                </a:cubicBezTo>
                <a:cubicBezTo>
                  <a:pt x="2183912" y="994246"/>
                  <a:pt x="2190052" y="988104"/>
                  <a:pt x="2197632" y="988104"/>
                </a:cubicBezTo>
                <a:close/>
                <a:moveTo>
                  <a:pt x="7609153" y="988099"/>
                </a:moveTo>
                <a:cubicBezTo>
                  <a:pt x="7616728" y="988099"/>
                  <a:pt x="7622869" y="994241"/>
                  <a:pt x="7622869" y="1001818"/>
                </a:cubicBezTo>
                <a:cubicBezTo>
                  <a:pt x="7622869" y="1009396"/>
                  <a:pt x="7616728" y="1015538"/>
                  <a:pt x="7609153" y="1015538"/>
                </a:cubicBezTo>
                <a:cubicBezTo>
                  <a:pt x="7601578" y="1015538"/>
                  <a:pt x="7595437" y="1009396"/>
                  <a:pt x="7595437" y="1001818"/>
                </a:cubicBezTo>
                <a:cubicBezTo>
                  <a:pt x="7595437" y="994241"/>
                  <a:pt x="7601578" y="988099"/>
                  <a:pt x="7609153" y="988099"/>
                </a:cubicBezTo>
                <a:close/>
                <a:moveTo>
                  <a:pt x="3536387" y="987867"/>
                </a:moveTo>
                <a:cubicBezTo>
                  <a:pt x="3543962" y="987867"/>
                  <a:pt x="3550103" y="994008"/>
                  <a:pt x="3550103" y="1001589"/>
                </a:cubicBezTo>
                <a:cubicBezTo>
                  <a:pt x="3550103" y="1009162"/>
                  <a:pt x="3543962" y="1015303"/>
                  <a:pt x="3536387" y="1015303"/>
                </a:cubicBezTo>
                <a:cubicBezTo>
                  <a:pt x="3528812" y="1015303"/>
                  <a:pt x="3522671" y="1009162"/>
                  <a:pt x="3522671" y="1001589"/>
                </a:cubicBezTo>
                <a:cubicBezTo>
                  <a:pt x="3522671" y="994008"/>
                  <a:pt x="3528812" y="987867"/>
                  <a:pt x="3536387" y="987867"/>
                </a:cubicBezTo>
                <a:close/>
                <a:moveTo>
                  <a:pt x="1349641" y="987282"/>
                </a:moveTo>
                <a:cubicBezTo>
                  <a:pt x="1357216" y="987282"/>
                  <a:pt x="1363357" y="993424"/>
                  <a:pt x="1363357" y="1000999"/>
                </a:cubicBezTo>
                <a:cubicBezTo>
                  <a:pt x="1363357" y="1008576"/>
                  <a:pt x="1357216" y="1014716"/>
                  <a:pt x="1349641" y="1014716"/>
                </a:cubicBezTo>
                <a:cubicBezTo>
                  <a:pt x="1342065" y="1014716"/>
                  <a:pt x="1335923" y="1008576"/>
                  <a:pt x="1335923" y="1000999"/>
                </a:cubicBezTo>
                <a:cubicBezTo>
                  <a:pt x="1335923" y="993424"/>
                  <a:pt x="1342065" y="987282"/>
                  <a:pt x="1349641" y="987282"/>
                </a:cubicBezTo>
                <a:close/>
                <a:moveTo>
                  <a:pt x="5947610" y="987207"/>
                </a:moveTo>
                <a:cubicBezTo>
                  <a:pt x="5955185" y="987207"/>
                  <a:pt x="5961326" y="993350"/>
                  <a:pt x="5961326" y="1000925"/>
                </a:cubicBezTo>
                <a:cubicBezTo>
                  <a:pt x="5961326" y="1008502"/>
                  <a:pt x="5955185" y="1014643"/>
                  <a:pt x="5947610" y="1014643"/>
                </a:cubicBezTo>
                <a:cubicBezTo>
                  <a:pt x="5940035" y="1014643"/>
                  <a:pt x="5933894" y="1008502"/>
                  <a:pt x="5933894" y="1000925"/>
                </a:cubicBezTo>
                <a:cubicBezTo>
                  <a:pt x="5933894" y="993350"/>
                  <a:pt x="5940035" y="987207"/>
                  <a:pt x="5947610" y="987207"/>
                </a:cubicBezTo>
                <a:close/>
                <a:moveTo>
                  <a:pt x="7666082" y="986104"/>
                </a:moveTo>
                <a:cubicBezTo>
                  <a:pt x="7673657" y="986104"/>
                  <a:pt x="7679798" y="992247"/>
                  <a:pt x="7679798" y="999824"/>
                </a:cubicBezTo>
                <a:cubicBezTo>
                  <a:pt x="7679798" y="1007395"/>
                  <a:pt x="7673657" y="1013540"/>
                  <a:pt x="7666082" y="1013540"/>
                </a:cubicBezTo>
                <a:cubicBezTo>
                  <a:pt x="7658507" y="1013540"/>
                  <a:pt x="7652366" y="1007395"/>
                  <a:pt x="7652366" y="999824"/>
                </a:cubicBezTo>
                <a:cubicBezTo>
                  <a:pt x="7652366" y="992247"/>
                  <a:pt x="7658507" y="986104"/>
                  <a:pt x="7666082" y="986104"/>
                </a:cubicBezTo>
                <a:close/>
                <a:moveTo>
                  <a:pt x="2614656" y="985520"/>
                </a:moveTo>
                <a:cubicBezTo>
                  <a:pt x="2622230" y="985520"/>
                  <a:pt x="2628373" y="991667"/>
                  <a:pt x="2628373" y="999237"/>
                </a:cubicBezTo>
                <a:cubicBezTo>
                  <a:pt x="2628373" y="1006816"/>
                  <a:pt x="2622230" y="1012958"/>
                  <a:pt x="2614656" y="1012958"/>
                </a:cubicBezTo>
                <a:cubicBezTo>
                  <a:pt x="2607080" y="1012958"/>
                  <a:pt x="2600940" y="1006816"/>
                  <a:pt x="2600940" y="999237"/>
                </a:cubicBezTo>
                <a:cubicBezTo>
                  <a:pt x="2600940" y="991667"/>
                  <a:pt x="2607080" y="985520"/>
                  <a:pt x="2614656" y="985520"/>
                </a:cubicBezTo>
                <a:close/>
                <a:moveTo>
                  <a:pt x="1239752" y="985281"/>
                </a:moveTo>
                <a:cubicBezTo>
                  <a:pt x="1247329" y="985281"/>
                  <a:pt x="1253474" y="991426"/>
                  <a:pt x="1253474" y="998999"/>
                </a:cubicBezTo>
                <a:cubicBezTo>
                  <a:pt x="1253474" y="1006574"/>
                  <a:pt x="1247329" y="1012716"/>
                  <a:pt x="1239752" y="1012716"/>
                </a:cubicBezTo>
                <a:cubicBezTo>
                  <a:pt x="1232181" y="1012716"/>
                  <a:pt x="1226037" y="1006574"/>
                  <a:pt x="1226037" y="998999"/>
                </a:cubicBezTo>
                <a:cubicBezTo>
                  <a:pt x="1226037" y="991426"/>
                  <a:pt x="1232181" y="985281"/>
                  <a:pt x="1239752" y="985281"/>
                </a:cubicBezTo>
                <a:close/>
                <a:moveTo>
                  <a:pt x="6881317" y="984555"/>
                </a:moveTo>
                <a:cubicBezTo>
                  <a:pt x="6888892" y="984555"/>
                  <a:pt x="6895033" y="990698"/>
                  <a:pt x="6895033" y="998267"/>
                </a:cubicBezTo>
                <a:cubicBezTo>
                  <a:pt x="6895033" y="1005848"/>
                  <a:pt x="6888892" y="1011989"/>
                  <a:pt x="6881317" y="1011989"/>
                </a:cubicBezTo>
                <a:cubicBezTo>
                  <a:pt x="6873742" y="1011989"/>
                  <a:pt x="6867601" y="1005848"/>
                  <a:pt x="6867601" y="998267"/>
                </a:cubicBezTo>
                <a:cubicBezTo>
                  <a:pt x="6867601" y="990698"/>
                  <a:pt x="6873742" y="984555"/>
                  <a:pt x="6881317" y="984555"/>
                </a:cubicBezTo>
                <a:close/>
                <a:moveTo>
                  <a:pt x="2925801" y="984555"/>
                </a:moveTo>
                <a:cubicBezTo>
                  <a:pt x="2933370" y="984555"/>
                  <a:pt x="2939516" y="990704"/>
                  <a:pt x="2939516" y="998267"/>
                </a:cubicBezTo>
                <a:cubicBezTo>
                  <a:pt x="2939516" y="1005848"/>
                  <a:pt x="2933370" y="1011989"/>
                  <a:pt x="2925801" y="1011989"/>
                </a:cubicBezTo>
                <a:cubicBezTo>
                  <a:pt x="2918226" y="1011989"/>
                  <a:pt x="2912083" y="1005848"/>
                  <a:pt x="2912083" y="998267"/>
                </a:cubicBezTo>
                <a:cubicBezTo>
                  <a:pt x="2912083" y="990704"/>
                  <a:pt x="2918226" y="984555"/>
                  <a:pt x="2925801" y="984555"/>
                </a:cubicBezTo>
                <a:close/>
                <a:moveTo>
                  <a:pt x="2083770" y="984107"/>
                </a:moveTo>
                <a:cubicBezTo>
                  <a:pt x="2091345" y="984107"/>
                  <a:pt x="2097485" y="990251"/>
                  <a:pt x="2097485" y="997819"/>
                </a:cubicBezTo>
                <a:cubicBezTo>
                  <a:pt x="2097485" y="1005397"/>
                  <a:pt x="2091345" y="1011542"/>
                  <a:pt x="2083770" y="1011542"/>
                </a:cubicBezTo>
                <a:cubicBezTo>
                  <a:pt x="2076193" y="1011542"/>
                  <a:pt x="2070055" y="1005397"/>
                  <a:pt x="2070055" y="997819"/>
                </a:cubicBezTo>
                <a:cubicBezTo>
                  <a:pt x="2070055" y="990251"/>
                  <a:pt x="2076193" y="984107"/>
                  <a:pt x="2083770" y="984107"/>
                </a:cubicBezTo>
                <a:close/>
                <a:moveTo>
                  <a:pt x="7723012" y="984099"/>
                </a:moveTo>
                <a:cubicBezTo>
                  <a:pt x="7730587" y="984099"/>
                  <a:pt x="7736728" y="990245"/>
                  <a:pt x="7736728" y="997816"/>
                </a:cubicBezTo>
                <a:cubicBezTo>
                  <a:pt x="7736728" y="1005393"/>
                  <a:pt x="7730587" y="1011536"/>
                  <a:pt x="7723012" y="1011536"/>
                </a:cubicBezTo>
                <a:cubicBezTo>
                  <a:pt x="7715437" y="1011536"/>
                  <a:pt x="7709296" y="1005393"/>
                  <a:pt x="7709296" y="997816"/>
                </a:cubicBezTo>
                <a:cubicBezTo>
                  <a:pt x="7709296" y="990245"/>
                  <a:pt x="7715437" y="984099"/>
                  <a:pt x="7723012" y="984099"/>
                </a:cubicBezTo>
                <a:close/>
                <a:moveTo>
                  <a:pt x="1130533" y="983616"/>
                </a:moveTo>
                <a:cubicBezTo>
                  <a:pt x="1138105" y="983616"/>
                  <a:pt x="1144245" y="989758"/>
                  <a:pt x="1144245" y="997331"/>
                </a:cubicBezTo>
                <a:cubicBezTo>
                  <a:pt x="1144245" y="1004907"/>
                  <a:pt x="1138105" y="1011049"/>
                  <a:pt x="1130533" y="1011049"/>
                </a:cubicBezTo>
                <a:cubicBezTo>
                  <a:pt x="1122954" y="1011049"/>
                  <a:pt x="1116812" y="1004907"/>
                  <a:pt x="1116812" y="997331"/>
                </a:cubicBezTo>
                <a:cubicBezTo>
                  <a:pt x="1116812" y="989758"/>
                  <a:pt x="1122954" y="983616"/>
                  <a:pt x="1130533" y="983616"/>
                </a:cubicBezTo>
                <a:close/>
                <a:moveTo>
                  <a:pt x="5378316" y="982909"/>
                </a:moveTo>
                <a:cubicBezTo>
                  <a:pt x="5385891" y="982909"/>
                  <a:pt x="5392032" y="989043"/>
                  <a:pt x="5392032" y="996616"/>
                </a:cubicBezTo>
                <a:cubicBezTo>
                  <a:pt x="5392032" y="1004189"/>
                  <a:pt x="5385891" y="1010341"/>
                  <a:pt x="5378316" y="1010341"/>
                </a:cubicBezTo>
                <a:cubicBezTo>
                  <a:pt x="5370741" y="1010341"/>
                  <a:pt x="5364600" y="1004189"/>
                  <a:pt x="5364600" y="996616"/>
                </a:cubicBezTo>
                <a:cubicBezTo>
                  <a:pt x="5364600" y="989043"/>
                  <a:pt x="5370741" y="982909"/>
                  <a:pt x="5378316" y="982909"/>
                </a:cubicBezTo>
                <a:close/>
                <a:moveTo>
                  <a:pt x="5166468" y="982577"/>
                </a:moveTo>
                <a:cubicBezTo>
                  <a:pt x="5174043" y="982577"/>
                  <a:pt x="5180184" y="988717"/>
                  <a:pt x="5180184" y="996286"/>
                </a:cubicBezTo>
                <a:cubicBezTo>
                  <a:pt x="5180184" y="1003861"/>
                  <a:pt x="5174043" y="1010009"/>
                  <a:pt x="5166468" y="1010009"/>
                </a:cubicBezTo>
                <a:cubicBezTo>
                  <a:pt x="5158893" y="1010009"/>
                  <a:pt x="5152752" y="1003861"/>
                  <a:pt x="5152752" y="996286"/>
                </a:cubicBezTo>
                <a:cubicBezTo>
                  <a:pt x="5152752" y="988717"/>
                  <a:pt x="5158893" y="982577"/>
                  <a:pt x="5166468" y="982577"/>
                </a:cubicBezTo>
                <a:close/>
                <a:moveTo>
                  <a:pt x="7779611" y="982437"/>
                </a:moveTo>
                <a:cubicBezTo>
                  <a:pt x="7787186" y="982437"/>
                  <a:pt x="7793327" y="988571"/>
                  <a:pt x="7793327" y="996144"/>
                </a:cubicBezTo>
                <a:cubicBezTo>
                  <a:pt x="7793327" y="1003724"/>
                  <a:pt x="7787186" y="1009869"/>
                  <a:pt x="7779611" y="1009869"/>
                </a:cubicBezTo>
                <a:cubicBezTo>
                  <a:pt x="7772036" y="1009869"/>
                  <a:pt x="7765895" y="1003724"/>
                  <a:pt x="7765895" y="996144"/>
                </a:cubicBezTo>
                <a:cubicBezTo>
                  <a:pt x="7765895" y="988571"/>
                  <a:pt x="7772036" y="982437"/>
                  <a:pt x="7779611" y="982437"/>
                </a:cubicBezTo>
                <a:close/>
                <a:moveTo>
                  <a:pt x="1021302" y="981951"/>
                </a:moveTo>
                <a:cubicBezTo>
                  <a:pt x="1028879" y="981951"/>
                  <a:pt x="1035021" y="988089"/>
                  <a:pt x="1035021" y="995665"/>
                </a:cubicBezTo>
                <a:cubicBezTo>
                  <a:pt x="1035021" y="1003241"/>
                  <a:pt x="1028879" y="1009383"/>
                  <a:pt x="1021302" y="1009383"/>
                </a:cubicBezTo>
                <a:cubicBezTo>
                  <a:pt x="1013729" y="1009383"/>
                  <a:pt x="1007588" y="1003241"/>
                  <a:pt x="1007588" y="995665"/>
                </a:cubicBezTo>
                <a:cubicBezTo>
                  <a:pt x="1007588" y="988089"/>
                  <a:pt x="1013729" y="981951"/>
                  <a:pt x="1021302" y="981951"/>
                </a:cubicBezTo>
                <a:close/>
                <a:moveTo>
                  <a:pt x="6187242" y="981588"/>
                </a:moveTo>
                <a:cubicBezTo>
                  <a:pt x="6194817" y="981588"/>
                  <a:pt x="6200958" y="987717"/>
                  <a:pt x="6200958" y="995292"/>
                </a:cubicBezTo>
                <a:cubicBezTo>
                  <a:pt x="6200958" y="1002870"/>
                  <a:pt x="6194817" y="1009014"/>
                  <a:pt x="6187242" y="1009014"/>
                </a:cubicBezTo>
                <a:cubicBezTo>
                  <a:pt x="6179667" y="1009014"/>
                  <a:pt x="6173526" y="1002870"/>
                  <a:pt x="6173526" y="995292"/>
                </a:cubicBezTo>
                <a:cubicBezTo>
                  <a:pt x="6173526" y="987717"/>
                  <a:pt x="6179667" y="981588"/>
                  <a:pt x="6187242" y="981588"/>
                </a:cubicBezTo>
                <a:close/>
                <a:moveTo>
                  <a:pt x="3619465" y="981588"/>
                </a:moveTo>
                <a:cubicBezTo>
                  <a:pt x="3627040" y="981588"/>
                  <a:pt x="3633181" y="987717"/>
                  <a:pt x="3633181" y="995292"/>
                </a:cubicBezTo>
                <a:cubicBezTo>
                  <a:pt x="3633181" y="1002870"/>
                  <a:pt x="3627040" y="1009014"/>
                  <a:pt x="3619465" y="1009014"/>
                </a:cubicBezTo>
                <a:cubicBezTo>
                  <a:pt x="3611890" y="1009014"/>
                  <a:pt x="3605749" y="1002870"/>
                  <a:pt x="3605749" y="995292"/>
                </a:cubicBezTo>
                <a:cubicBezTo>
                  <a:pt x="3605749" y="987717"/>
                  <a:pt x="3611890" y="981588"/>
                  <a:pt x="3619465" y="981588"/>
                </a:cubicBezTo>
                <a:close/>
                <a:moveTo>
                  <a:pt x="6480163" y="981255"/>
                </a:moveTo>
                <a:cubicBezTo>
                  <a:pt x="6487738" y="981255"/>
                  <a:pt x="6493879" y="987387"/>
                  <a:pt x="6493879" y="994963"/>
                </a:cubicBezTo>
                <a:cubicBezTo>
                  <a:pt x="6493879" y="1002543"/>
                  <a:pt x="6487738" y="1008680"/>
                  <a:pt x="6480163" y="1008680"/>
                </a:cubicBezTo>
                <a:cubicBezTo>
                  <a:pt x="6472588" y="1008680"/>
                  <a:pt x="6466447" y="1002543"/>
                  <a:pt x="6466447" y="994963"/>
                </a:cubicBezTo>
                <a:cubicBezTo>
                  <a:pt x="6466447" y="987387"/>
                  <a:pt x="6472588" y="981255"/>
                  <a:pt x="6480163" y="981255"/>
                </a:cubicBezTo>
                <a:close/>
                <a:moveTo>
                  <a:pt x="3326540" y="981255"/>
                </a:moveTo>
                <a:cubicBezTo>
                  <a:pt x="3334115" y="981255"/>
                  <a:pt x="3340256" y="987387"/>
                  <a:pt x="3340256" y="994963"/>
                </a:cubicBezTo>
                <a:cubicBezTo>
                  <a:pt x="3340256" y="1002543"/>
                  <a:pt x="3334115" y="1008680"/>
                  <a:pt x="3326540" y="1008680"/>
                </a:cubicBezTo>
                <a:cubicBezTo>
                  <a:pt x="3318965" y="1008680"/>
                  <a:pt x="3312824" y="1002543"/>
                  <a:pt x="3312824" y="994963"/>
                </a:cubicBezTo>
                <a:cubicBezTo>
                  <a:pt x="3312824" y="987387"/>
                  <a:pt x="3318965" y="981255"/>
                  <a:pt x="3326540" y="981255"/>
                </a:cubicBezTo>
                <a:close/>
                <a:moveTo>
                  <a:pt x="4058349" y="980597"/>
                </a:moveTo>
                <a:cubicBezTo>
                  <a:pt x="4065924" y="980597"/>
                  <a:pt x="4072065" y="986728"/>
                  <a:pt x="4072065" y="994308"/>
                </a:cubicBezTo>
                <a:cubicBezTo>
                  <a:pt x="4072065" y="1001882"/>
                  <a:pt x="4065924" y="1008020"/>
                  <a:pt x="4058349" y="1008020"/>
                </a:cubicBezTo>
                <a:cubicBezTo>
                  <a:pt x="4050774" y="1008020"/>
                  <a:pt x="4044633" y="1001882"/>
                  <a:pt x="4044633" y="994308"/>
                </a:cubicBezTo>
                <a:cubicBezTo>
                  <a:pt x="4044633" y="986728"/>
                  <a:pt x="4050774" y="980597"/>
                  <a:pt x="4058349" y="980597"/>
                </a:cubicBezTo>
                <a:close/>
                <a:moveTo>
                  <a:pt x="3123318" y="980597"/>
                </a:moveTo>
                <a:cubicBezTo>
                  <a:pt x="3130893" y="980597"/>
                  <a:pt x="3137034" y="986728"/>
                  <a:pt x="3137034" y="994305"/>
                </a:cubicBezTo>
                <a:cubicBezTo>
                  <a:pt x="3137034" y="1001882"/>
                  <a:pt x="3130893" y="1008020"/>
                  <a:pt x="3123318" y="1008020"/>
                </a:cubicBezTo>
                <a:cubicBezTo>
                  <a:pt x="3115743" y="1008020"/>
                  <a:pt x="3109602" y="1001882"/>
                  <a:pt x="3109602" y="994305"/>
                </a:cubicBezTo>
                <a:cubicBezTo>
                  <a:pt x="3109602" y="986728"/>
                  <a:pt x="3115743" y="980597"/>
                  <a:pt x="3123318" y="980597"/>
                </a:cubicBezTo>
                <a:close/>
                <a:moveTo>
                  <a:pt x="1970903" y="980448"/>
                </a:moveTo>
                <a:cubicBezTo>
                  <a:pt x="1978478" y="980448"/>
                  <a:pt x="1984620" y="986581"/>
                  <a:pt x="1984620" y="994156"/>
                </a:cubicBezTo>
                <a:cubicBezTo>
                  <a:pt x="1984620" y="1001734"/>
                  <a:pt x="1978478" y="1007876"/>
                  <a:pt x="1970903" y="1007876"/>
                </a:cubicBezTo>
                <a:cubicBezTo>
                  <a:pt x="1963328" y="1007876"/>
                  <a:pt x="1957186" y="1001734"/>
                  <a:pt x="1957186" y="994156"/>
                </a:cubicBezTo>
                <a:cubicBezTo>
                  <a:pt x="1957186" y="986581"/>
                  <a:pt x="1963328" y="980448"/>
                  <a:pt x="1970903" y="980448"/>
                </a:cubicBezTo>
                <a:close/>
                <a:moveTo>
                  <a:pt x="7836210" y="980445"/>
                </a:moveTo>
                <a:cubicBezTo>
                  <a:pt x="7843785" y="980445"/>
                  <a:pt x="7849926" y="986576"/>
                  <a:pt x="7849926" y="994151"/>
                </a:cubicBezTo>
                <a:cubicBezTo>
                  <a:pt x="7849926" y="1001731"/>
                  <a:pt x="7843785" y="1007871"/>
                  <a:pt x="7836210" y="1007871"/>
                </a:cubicBezTo>
                <a:cubicBezTo>
                  <a:pt x="7828635" y="1007871"/>
                  <a:pt x="7822494" y="1001731"/>
                  <a:pt x="7822494" y="994151"/>
                </a:cubicBezTo>
                <a:cubicBezTo>
                  <a:pt x="7822494" y="986576"/>
                  <a:pt x="7828635" y="980445"/>
                  <a:pt x="7836210" y="980445"/>
                </a:cubicBezTo>
                <a:close/>
                <a:moveTo>
                  <a:pt x="912733" y="980290"/>
                </a:moveTo>
                <a:cubicBezTo>
                  <a:pt x="920308" y="980290"/>
                  <a:pt x="926452" y="986430"/>
                  <a:pt x="926452" y="994006"/>
                </a:cubicBezTo>
                <a:cubicBezTo>
                  <a:pt x="926452" y="1001580"/>
                  <a:pt x="920308" y="1007721"/>
                  <a:pt x="912733" y="1007721"/>
                </a:cubicBezTo>
                <a:cubicBezTo>
                  <a:pt x="905160" y="1007721"/>
                  <a:pt x="899019" y="1001580"/>
                  <a:pt x="899019" y="994006"/>
                </a:cubicBezTo>
                <a:cubicBezTo>
                  <a:pt x="899019" y="986430"/>
                  <a:pt x="905160" y="980290"/>
                  <a:pt x="912733" y="980290"/>
                </a:cubicBezTo>
                <a:close/>
                <a:moveTo>
                  <a:pt x="6941558" y="980263"/>
                </a:moveTo>
                <a:cubicBezTo>
                  <a:pt x="6949133" y="980263"/>
                  <a:pt x="6955274" y="986398"/>
                  <a:pt x="6955274" y="993966"/>
                </a:cubicBezTo>
                <a:cubicBezTo>
                  <a:pt x="6955274" y="1001546"/>
                  <a:pt x="6949133" y="1007684"/>
                  <a:pt x="6941558" y="1007684"/>
                </a:cubicBezTo>
                <a:cubicBezTo>
                  <a:pt x="6933983" y="1007684"/>
                  <a:pt x="6927842" y="1001546"/>
                  <a:pt x="6927842" y="993966"/>
                </a:cubicBezTo>
                <a:cubicBezTo>
                  <a:pt x="6927842" y="986398"/>
                  <a:pt x="6933983" y="980263"/>
                  <a:pt x="6941558" y="980263"/>
                </a:cubicBezTo>
                <a:close/>
                <a:moveTo>
                  <a:pt x="7892476" y="979104"/>
                </a:moveTo>
                <a:cubicBezTo>
                  <a:pt x="7900051" y="979104"/>
                  <a:pt x="7906192" y="985236"/>
                  <a:pt x="7906192" y="992813"/>
                </a:cubicBezTo>
                <a:cubicBezTo>
                  <a:pt x="7906192" y="1000390"/>
                  <a:pt x="7900051" y="1006531"/>
                  <a:pt x="7892476" y="1006531"/>
                </a:cubicBezTo>
                <a:cubicBezTo>
                  <a:pt x="7884901" y="1006531"/>
                  <a:pt x="7878760" y="1000390"/>
                  <a:pt x="7878760" y="992813"/>
                </a:cubicBezTo>
                <a:cubicBezTo>
                  <a:pt x="7878760" y="985236"/>
                  <a:pt x="7884901" y="979104"/>
                  <a:pt x="7892476" y="979104"/>
                </a:cubicBezTo>
                <a:close/>
                <a:moveTo>
                  <a:pt x="804486" y="978961"/>
                </a:moveTo>
                <a:cubicBezTo>
                  <a:pt x="812063" y="978961"/>
                  <a:pt x="818202" y="985100"/>
                  <a:pt x="818202" y="992676"/>
                </a:cubicBezTo>
                <a:cubicBezTo>
                  <a:pt x="818202" y="1000251"/>
                  <a:pt x="812063" y="1006392"/>
                  <a:pt x="804486" y="1006392"/>
                </a:cubicBezTo>
                <a:cubicBezTo>
                  <a:pt x="796911" y="1006392"/>
                  <a:pt x="790772" y="1000251"/>
                  <a:pt x="790772" y="992676"/>
                </a:cubicBezTo>
                <a:cubicBezTo>
                  <a:pt x="790772" y="985100"/>
                  <a:pt x="796911" y="978961"/>
                  <a:pt x="804486" y="978961"/>
                </a:cubicBezTo>
                <a:close/>
                <a:moveTo>
                  <a:pt x="696251" y="977632"/>
                </a:moveTo>
                <a:cubicBezTo>
                  <a:pt x="703827" y="977632"/>
                  <a:pt x="709966" y="983773"/>
                  <a:pt x="709966" y="991348"/>
                </a:cubicBezTo>
                <a:cubicBezTo>
                  <a:pt x="709966" y="998922"/>
                  <a:pt x="703827" y="1005063"/>
                  <a:pt x="696251" y="1005063"/>
                </a:cubicBezTo>
                <a:cubicBezTo>
                  <a:pt x="688676" y="1005063"/>
                  <a:pt x="682533" y="998922"/>
                  <a:pt x="682533" y="991348"/>
                </a:cubicBezTo>
                <a:cubicBezTo>
                  <a:pt x="682533" y="983773"/>
                  <a:pt x="688676" y="977632"/>
                  <a:pt x="696251" y="977632"/>
                </a:cubicBezTo>
                <a:close/>
                <a:moveTo>
                  <a:pt x="1858367" y="977436"/>
                </a:moveTo>
                <a:cubicBezTo>
                  <a:pt x="1865936" y="977436"/>
                  <a:pt x="1872080" y="983576"/>
                  <a:pt x="1872080" y="991154"/>
                </a:cubicBezTo>
                <a:cubicBezTo>
                  <a:pt x="1872080" y="998721"/>
                  <a:pt x="1865936" y="1004865"/>
                  <a:pt x="1858367" y="1004865"/>
                </a:cubicBezTo>
                <a:cubicBezTo>
                  <a:pt x="1850787" y="1004865"/>
                  <a:pt x="1844644" y="998721"/>
                  <a:pt x="1844644" y="991154"/>
                </a:cubicBezTo>
                <a:cubicBezTo>
                  <a:pt x="1844644" y="983576"/>
                  <a:pt x="1850787" y="977436"/>
                  <a:pt x="1858367" y="977436"/>
                </a:cubicBezTo>
                <a:close/>
                <a:moveTo>
                  <a:pt x="7948745" y="977434"/>
                </a:moveTo>
                <a:cubicBezTo>
                  <a:pt x="7956320" y="977434"/>
                  <a:pt x="7962461" y="983575"/>
                  <a:pt x="7962461" y="991148"/>
                </a:cubicBezTo>
                <a:cubicBezTo>
                  <a:pt x="7962461" y="998721"/>
                  <a:pt x="7956320" y="1004861"/>
                  <a:pt x="7948745" y="1004861"/>
                </a:cubicBezTo>
                <a:cubicBezTo>
                  <a:pt x="7941170" y="1004861"/>
                  <a:pt x="7935029" y="998721"/>
                  <a:pt x="7935029" y="991148"/>
                </a:cubicBezTo>
                <a:cubicBezTo>
                  <a:pt x="7935029" y="983575"/>
                  <a:pt x="7941170" y="977434"/>
                  <a:pt x="7948745" y="977434"/>
                </a:cubicBezTo>
                <a:close/>
                <a:moveTo>
                  <a:pt x="3704197" y="976952"/>
                </a:moveTo>
                <a:cubicBezTo>
                  <a:pt x="3711772" y="976952"/>
                  <a:pt x="3717913" y="983089"/>
                  <a:pt x="3717913" y="990663"/>
                </a:cubicBezTo>
                <a:cubicBezTo>
                  <a:pt x="3717913" y="998231"/>
                  <a:pt x="3711772" y="1004377"/>
                  <a:pt x="3704197" y="1004377"/>
                </a:cubicBezTo>
                <a:cubicBezTo>
                  <a:pt x="3696622" y="1004377"/>
                  <a:pt x="3690481" y="998231"/>
                  <a:pt x="3690481" y="990663"/>
                </a:cubicBezTo>
                <a:cubicBezTo>
                  <a:pt x="3690481" y="983089"/>
                  <a:pt x="3696622" y="976952"/>
                  <a:pt x="3704197" y="976952"/>
                </a:cubicBezTo>
                <a:close/>
                <a:moveTo>
                  <a:pt x="2805319" y="976619"/>
                </a:moveTo>
                <a:cubicBezTo>
                  <a:pt x="2812894" y="976619"/>
                  <a:pt x="2819031" y="982758"/>
                  <a:pt x="2819031" y="990333"/>
                </a:cubicBezTo>
                <a:cubicBezTo>
                  <a:pt x="2819031" y="997901"/>
                  <a:pt x="2812894" y="1004047"/>
                  <a:pt x="2805319" y="1004047"/>
                </a:cubicBezTo>
                <a:cubicBezTo>
                  <a:pt x="2797742" y="1004047"/>
                  <a:pt x="2791602" y="997901"/>
                  <a:pt x="2791602" y="990333"/>
                </a:cubicBezTo>
                <a:cubicBezTo>
                  <a:pt x="2791602" y="982758"/>
                  <a:pt x="2797742" y="976619"/>
                  <a:pt x="2805319" y="976619"/>
                </a:cubicBezTo>
                <a:close/>
                <a:moveTo>
                  <a:pt x="7001795" y="976616"/>
                </a:moveTo>
                <a:cubicBezTo>
                  <a:pt x="7009370" y="976616"/>
                  <a:pt x="7015511" y="982758"/>
                  <a:pt x="7015511" y="990333"/>
                </a:cubicBezTo>
                <a:cubicBezTo>
                  <a:pt x="7015511" y="997899"/>
                  <a:pt x="7009370" y="1004040"/>
                  <a:pt x="7001795" y="1004040"/>
                </a:cubicBezTo>
                <a:cubicBezTo>
                  <a:pt x="6994220" y="1004040"/>
                  <a:pt x="6988079" y="997899"/>
                  <a:pt x="6988079" y="990333"/>
                </a:cubicBezTo>
                <a:cubicBezTo>
                  <a:pt x="6988079" y="982758"/>
                  <a:pt x="6994220" y="976616"/>
                  <a:pt x="7001795" y="976616"/>
                </a:cubicBezTo>
                <a:close/>
                <a:moveTo>
                  <a:pt x="588341" y="976302"/>
                </a:moveTo>
                <a:cubicBezTo>
                  <a:pt x="595916" y="976302"/>
                  <a:pt x="602059" y="982443"/>
                  <a:pt x="602059" y="990019"/>
                </a:cubicBezTo>
                <a:cubicBezTo>
                  <a:pt x="602059" y="997592"/>
                  <a:pt x="595916" y="1003735"/>
                  <a:pt x="588341" y="1003735"/>
                </a:cubicBezTo>
                <a:cubicBezTo>
                  <a:pt x="580767" y="1003735"/>
                  <a:pt x="574626" y="997592"/>
                  <a:pt x="574626" y="990019"/>
                </a:cubicBezTo>
                <a:cubicBezTo>
                  <a:pt x="574626" y="982443"/>
                  <a:pt x="580767" y="976302"/>
                  <a:pt x="588341" y="976302"/>
                </a:cubicBezTo>
                <a:close/>
                <a:moveTo>
                  <a:pt x="8004681" y="976099"/>
                </a:moveTo>
                <a:cubicBezTo>
                  <a:pt x="8012256" y="976099"/>
                  <a:pt x="8018397" y="982241"/>
                  <a:pt x="8018397" y="989813"/>
                </a:cubicBezTo>
                <a:cubicBezTo>
                  <a:pt x="8018397" y="997386"/>
                  <a:pt x="8012256" y="1003529"/>
                  <a:pt x="8004681" y="1003529"/>
                </a:cubicBezTo>
                <a:cubicBezTo>
                  <a:pt x="7997106" y="1003529"/>
                  <a:pt x="7990965" y="997386"/>
                  <a:pt x="7990965" y="989813"/>
                </a:cubicBezTo>
                <a:cubicBezTo>
                  <a:pt x="7990965" y="982241"/>
                  <a:pt x="7997106" y="976099"/>
                  <a:pt x="8004681" y="976099"/>
                </a:cubicBezTo>
                <a:close/>
                <a:moveTo>
                  <a:pt x="5839377" y="975956"/>
                </a:moveTo>
                <a:cubicBezTo>
                  <a:pt x="5846952" y="975956"/>
                  <a:pt x="5853093" y="982102"/>
                  <a:pt x="5853093" y="989673"/>
                </a:cubicBezTo>
                <a:cubicBezTo>
                  <a:pt x="5853093" y="997245"/>
                  <a:pt x="5846952" y="1003385"/>
                  <a:pt x="5839377" y="1003385"/>
                </a:cubicBezTo>
                <a:cubicBezTo>
                  <a:pt x="5831802" y="1003385"/>
                  <a:pt x="5825661" y="997245"/>
                  <a:pt x="5825661" y="989673"/>
                </a:cubicBezTo>
                <a:cubicBezTo>
                  <a:pt x="5825661" y="982102"/>
                  <a:pt x="5831802" y="975956"/>
                  <a:pt x="5839377" y="975956"/>
                </a:cubicBezTo>
                <a:close/>
                <a:moveTo>
                  <a:pt x="3967327" y="975956"/>
                </a:moveTo>
                <a:cubicBezTo>
                  <a:pt x="3974902" y="975956"/>
                  <a:pt x="3981043" y="982102"/>
                  <a:pt x="3981043" y="989673"/>
                </a:cubicBezTo>
                <a:cubicBezTo>
                  <a:pt x="3981043" y="997245"/>
                  <a:pt x="3974902" y="1003385"/>
                  <a:pt x="3967327" y="1003385"/>
                </a:cubicBezTo>
                <a:cubicBezTo>
                  <a:pt x="3959752" y="1003385"/>
                  <a:pt x="3953611" y="997245"/>
                  <a:pt x="3953611" y="989673"/>
                </a:cubicBezTo>
                <a:cubicBezTo>
                  <a:pt x="3953611" y="982102"/>
                  <a:pt x="3959752" y="975956"/>
                  <a:pt x="3967327" y="975956"/>
                </a:cubicBezTo>
                <a:close/>
                <a:moveTo>
                  <a:pt x="480433" y="975303"/>
                </a:moveTo>
                <a:cubicBezTo>
                  <a:pt x="488009" y="975303"/>
                  <a:pt x="494149" y="981443"/>
                  <a:pt x="494149" y="989018"/>
                </a:cubicBezTo>
                <a:cubicBezTo>
                  <a:pt x="494149" y="996594"/>
                  <a:pt x="488009" y="1002734"/>
                  <a:pt x="480433" y="1002734"/>
                </a:cubicBezTo>
                <a:cubicBezTo>
                  <a:pt x="472856" y="1002734"/>
                  <a:pt x="466719" y="996594"/>
                  <a:pt x="466719" y="989018"/>
                </a:cubicBezTo>
                <a:cubicBezTo>
                  <a:pt x="466719" y="981443"/>
                  <a:pt x="472856" y="975303"/>
                  <a:pt x="480433" y="975303"/>
                </a:cubicBezTo>
                <a:close/>
                <a:moveTo>
                  <a:pt x="5120811" y="974958"/>
                </a:moveTo>
                <a:cubicBezTo>
                  <a:pt x="5128386" y="974958"/>
                  <a:pt x="5134527" y="981109"/>
                  <a:pt x="5134527" y="988673"/>
                </a:cubicBezTo>
                <a:cubicBezTo>
                  <a:pt x="5134527" y="996248"/>
                  <a:pt x="5128386" y="1002397"/>
                  <a:pt x="5120811" y="1002397"/>
                </a:cubicBezTo>
                <a:cubicBezTo>
                  <a:pt x="5113236" y="1002397"/>
                  <a:pt x="5107095" y="996248"/>
                  <a:pt x="5107095" y="988673"/>
                </a:cubicBezTo>
                <a:cubicBezTo>
                  <a:pt x="5107095" y="981109"/>
                  <a:pt x="5113236" y="974958"/>
                  <a:pt x="5120811" y="974958"/>
                </a:cubicBezTo>
                <a:close/>
                <a:moveTo>
                  <a:pt x="6543382" y="974629"/>
                </a:moveTo>
                <a:cubicBezTo>
                  <a:pt x="6550957" y="974629"/>
                  <a:pt x="6557098" y="980784"/>
                  <a:pt x="6557098" y="988343"/>
                </a:cubicBezTo>
                <a:cubicBezTo>
                  <a:pt x="6557098" y="995918"/>
                  <a:pt x="6550957" y="1002064"/>
                  <a:pt x="6543382" y="1002064"/>
                </a:cubicBezTo>
                <a:cubicBezTo>
                  <a:pt x="6535807" y="1002064"/>
                  <a:pt x="6529666" y="995918"/>
                  <a:pt x="6529666" y="988343"/>
                </a:cubicBezTo>
                <a:cubicBezTo>
                  <a:pt x="6529666" y="980784"/>
                  <a:pt x="6535807" y="974629"/>
                  <a:pt x="6543382" y="974629"/>
                </a:cubicBezTo>
                <a:close/>
                <a:moveTo>
                  <a:pt x="6016454" y="974629"/>
                </a:moveTo>
                <a:cubicBezTo>
                  <a:pt x="6024029" y="974629"/>
                  <a:pt x="6030170" y="980784"/>
                  <a:pt x="6030170" y="988343"/>
                </a:cubicBezTo>
                <a:cubicBezTo>
                  <a:pt x="6030170" y="995918"/>
                  <a:pt x="6024029" y="1002064"/>
                  <a:pt x="6016454" y="1002064"/>
                </a:cubicBezTo>
                <a:cubicBezTo>
                  <a:pt x="6008879" y="1002064"/>
                  <a:pt x="6002738" y="995918"/>
                  <a:pt x="6002738" y="988343"/>
                </a:cubicBezTo>
                <a:cubicBezTo>
                  <a:pt x="6002738" y="980784"/>
                  <a:pt x="6008879" y="974629"/>
                  <a:pt x="6016454" y="974629"/>
                </a:cubicBezTo>
                <a:close/>
                <a:moveTo>
                  <a:pt x="2381324" y="974564"/>
                </a:moveTo>
                <a:cubicBezTo>
                  <a:pt x="2388899" y="974564"/>
                  <a:pt x="2395044" y="980716"/>
                  <a:pt x="2395044" y="988284"/>
                </a:cubicBezTo>
                <a:cubicBezTo>
                  <a:pt x="2395044" y="995851"/>
                  <a:pt x="2388899" y="1002000"/>
                  <a:pt x="2381324" y="1002000"/>
                </a:cubicBezTo>
                <a:cubicBezTo>
                  <a:pt x="2373749" y="1002000"/>
                  <a:pt x="2367608" y="995851"/>
                  <a:pt x="2367608" y="988284"/>
                </a:cubicBezTo>
                <a:cubicBezTo>
                  <a:pt x="2367608" y="980716"/>
                  <a:pt x="2373749" y="974564"/>
                  <a:pt x="2381324" y="974564"/>
                </a:cubicBezTo>
                <a:close/>
                <a:moveTo>
                  <a:pt x="1746163" y="974436"/>
                </a:moveTo>
                <a:cubicBezTo>
                  <a:pt x="1753737" y="974436"/>
                  <a:pt x="1759879" y="980581"/>
                  <a:pt x="1759879" y="988150"/>
                </a:cubicBezTo>
                <a:cubicBezTo>
                  <a:pt x="1759879" y="995725"/>
                  <a:pt x="1753737" y="1001867"/>
                  <a:pt x="1746163" y="1001867"/>
                </a:cubicBezTo>
                <a:cubicBezTo>
                  <a:pt x="1738589" y="1001867"/>
                  <a:pt x="1732448" y="995725"/>
                  <a:pt x="1732448" y="988150"/>
                </a:cubicBezTo>
                <a:cubicBezTo>
                  <a:pt x="1732448" y="980581"/>
                  <a:pt x="1738589" y="974436"/>
                  <a:pt x="1746163" y="974436"/>
                </a:cubicBezTo>
                <a:close/>
                <a:moveTo>
                  <a:pt x="8060616" y="974433"/>
                </a:moveTo>
                <a:cubicBezTo>
                  <a:pt x="8068191" y="974433"/>
                  <a:pt x="8074332" y="980578"/>
                  <a:pt x="8074332" y="988146"/>
                </a:cubicBezTo>
                <a:cubicBezTo>
                  <a:pt x="8074332" y="995722"/>
                  <a:pt x="8068191" y="1001865"/>
                  <a:pt x="8060616" y="1001865"/>
                </a:cubicBezTo>
                <a:cubicBezTo>
                  <a:pt x="8053041" y="1001865"/>
                  <a:pt x="8046900" y="995722"/>
                  <a:pt x="8046900" y="988146"/>
                </a:cubicBezTo>
                <a:cubicBezTo>
                  <a:pt x="8046900" y="980578"/>
                  <a:pt x="8053041" y="974433"/>
                  <a:pt x="8060616" y="974433"/>
                </a:cubicBezTo>
                <a:close/>
                <a:moveTo>
                  <a:pt x="373181" y="974302"/>
                </a:moveTo>
                <a:cubicBezTo>
                  <a:pt x="380756" y="974302"/>
                  <a:pt x="386897" y="980444"/>
                  <a:pt x="386897" y="988018"/>
                </a:cubicBezTo>
                <a:cubicBezTo>
                  <a:pt x="386897" y="995593"/>
                  <a:pt x="380756" y="1001734"/>
                  <a:pt x="373181" y="1001734"/>
                </a:cubicBezTo>
                <a:cubicBezTo>
                  <a:pt x="365607" y="1001734"/>
                  <a:pt x="359464" y="995593"/>
                  <a:pt x="359464" y="988018"/>
                </a:cubicBezTo>
                <a:cubicBezTo>
                  <a:pt x="359464" y="980444"/>
                  <a:pt x="365607" y="974302"/>
                  <a:pt x="373181" y="974302"/>
                </a:cubicBezTo>
                <a:close/>
                <a:moveTo>
                  <a:pt x="265934" y="973303"/>
                </a:moveTo>
                <a:cubicBezTo>
                  <a:pt x="273509" y="973303"/>
                  <a:pt x="279649" y="979444"/>
                  <a:pt x="279649" y="987019"/>
                </a:cubicBezTo>
                <a:cubicBezTo>
                  <a:pt x="279649" y="994594"/>
                  <a:pt x="273509" y="1000736"/>
                  <a:pt x="265934" y="1000736"/>
                </a:cubicBezTo>
                <a:cubicBezTo>
                  <a:pt x="258359" y="1000736"/>
                  <a:pt x="252218" y="994594"/>
                  <a:pt x="252218" y="987019"/>
                </a:cubicBezTo>
                <a:cubicBezTo>
                  <a:pt x="252218" y="979444"/>
                  <a:pt x="258359" y="973303"/>
                  <a:pt x="265934" y="973303"/>
                </a:cubicBezTo>
                <a:close/>
                <a:moveTo>
                  <a:pt x="8116222" y="973096"/>
                </a:moveTo>
                <a:cubicBezTo>
                  <a:pt x="8123797" y="973096"/>
                  <a:pt x="8129938" y="979245"/>
                  <a:pt x="8129938" y="986812"/>
                </a:cubicBezTo>
                <a:cubicBezTo>
                  <a:pt x="8129938" y="994390"/>
                  <a:pt x="8123797" y="1000529"/>
                  <a:pt x="8116222" y="1000529"/>
                </a:cubicBezTo>
                <a:cubicBezTo>
                  <a:pt x="8108647" y="1000529"/>
                  <a:pt x="8102506" y="994390"/>
                  <a:pt x="8102506" y="986812"/>
                </a:cubicBezTo>
                <a:cubicBezTo>
                  <a:pt x="8102506" y="979245"/>
                  <a:pt x="8108647" y="973096"/>
                  <a:pt x="8116222" y="973096"/>
                </a:cubicBezTo>
                <a:close/>
                <a:moveTo>
                  <a:pt x="7061372" y="972962"/>
                </a:moveTo>
                <a:cubicBezTo>
                  <a:pt x="7068947" y="972962"/>
                  <a:pt x="7075088" y="979111"/>
                  <a:pt x="7075088" y="986678"/>
                </a:cubicBezTo>
                <a:cubicBezTo>
                  <a:pt x="7075088" y="994253"/>
                  <a:pt x="7068947" y="1000397"/>
                  <a:pt x="7061372" y="1000397"/>
                </a:cubicBezTo>
                <a:cubicBezTo>
                  <a:pt x="7053797" y="1000397"/>
                  <a:pt x="7047656" y="994253"/>
                  <a:pt x="7047656" y="986678"/>
                </a:cubicBezTo>
                <a:cubicBezTo>
                  <a:pt x="7047656" y="979111"/>
                  <a:pt x="7053797" y="972962"/>
                  <a:pt x="7061372" y="972962"/>
                </a:cubicBezTo>
                <a:close/>
                <a:moveTo>
                  <a:pt x="6253439" y="972313"/>
                </a:moveTo>
                <a:cubicBezTo>
                  <a:pt x="6261014" y="972313"/>
                  <a:pt x="6267155" y="978461"/>
                  <a:pt x="6267155" y="986029"/>
                </a:cubicBezTo>
                <a:cubicBezTo>
                  <a:pt x="6267155" y="993601"/>
                  <a:pt x="6261014" y="999745"/>
                  <a:pt x="6253439" y="999745"/>
                </a:cubicBezTo>
                <a:cubicBezTo>
                  <a:pt x="6245864" y="999745"/>
                  <a:pt x="6239723" y="993601"/>
                  <a:pt x="6239723" y="986029"/>
                </a:cubicBezTo>
                <a:cubicBezTo>
                  <a:pt x="6239723" y="978461"/>
                  <a:pt x="6245864" y="972313"/>
                  <a:pt x="6253439" y="972313"/>
                </a:cubicBezTo>
                <a:close/>
                <a:moveTo>
                  <a:pt x="158691" y="972305"/>
                </a:moveTo>
                <a:cubicBezTo>
                  <a:pt x="166267" y="972305"/>
                  <a:pt x="172408" y="978446"/>
                  <a:pt x="172408" y="986021"/>
                </a:cubicBezTo>
                <a:cubicBezTo>
                  <a:pt x="172408" y="993596"/>
                  <a:pt x="166267" y="999737"/>
                  <a:pt x="158691" y="999737"/>
                </a:cubicBezTo>
                <a:cubicBezTo>
                  <a:pt x="151117" y="999737"/>
                  <a:pt x="144975" y="993596"/>
                  <a:pt x="144975" y="986021"/>
                </a:cubicBezTo>
                <a:cubicBezTo>
                  <a:pt x="144975" y="978446"/>
                  <a:pt x="151117" y="972305"/>
                  <a:pt x="158691" y="972305"/>
                </a:cubicBezTo>
                <a:close/>
                <a:moveTo>
                  <a:pt x="5497786" y="971977"/>
                </a:moveTo>
                <a:cubicBezTo>
                  <a:pt x="5505361" y="971977"/>
                  <a:pt x="5511502" y="978131"/>
                  <a:pt x="5511502" y="985700"/>
                </a:cubicBezTo>
                <a:cubicBezTo>
                  <a:pt x="5511502" y="993271"/>
                  <a:pt x="5505361" y="999412"/>
                  <a:pt x="5497786" y="999412"/>
                </a:cubicBezTo>
                <a:cubicBezTo>
                  <a:pt x="5490211" y="999412"/>
                  <a:pt x="5484070" y="993271"/>
                  <a:pt x="5484070" y="985700"/>
                </a:cubicBezTo>
                <a:cubicBezTo>
                  <a:pt x="5484070" y="978131"/>
                  <a:pt x="5490211" y="971977"/>
                  <a:pt x="5497786" y="971977"/>
                </a:cubicBezTo>
                <a:close/>
                <a:moveTo>
                  <a:pt x="1634950" y="971766"/>
                </a:moveTo>
                <a:cubicBezTo>
                  <a:pt x="1642523" y="971766"/>
                  <a:pt x="1648661" y="977910"/>
                  <a:pt x="1648661" y="985482"/>
                </a:cubicBezTo>
                <a:cubicBezTo>
                  <a:pt x="1648661" y="993057"/>
                  <a:pt x="1642523" y="999199"/>
                  <a:pt x="1634950" y="999199"/>
                </a:cubicBezTo>
                <a:cubicBezTo>
                  <a:pt x="1627378" y="999199"/>
                  <a:pt x="1621235" y="993057"/>
                  <a:pt x="1621235" y="985482"/>
                </a:cubicBezTo>
                <a:cubicBezTo>
                  <a:pt x="1621235" y="977910"/>
                  <a:pt x="1627378" y="971766"/>
                  <a:pt x="1634950" y="971766"/>
                </a:cubicBezTo>
                <a:close/>
                <a:moveTo>
                  <a:pt x="8172157" y="971762"/>
                </a:moveTo>
                <a:cubicBezTo>
                  <a:pt x="8179732" y="971762"/>
                  <a:pt x="8185873" y="977907"/>
                  <a:pt x="8185873" y="985477"/>
                </a:cubicBezTo>
                <a:cubicBezTo>
                  <a:pt x="8185873" y="993055"/>
                  <a:pt x="8179732" y="999195"/>
                  <a:pt x="8172157" y="999195"/>
                </a:cubicBezTo>
                <a:cubicBezTo>
                  <a:pt x="8164582" y="999195"/>
                  <a:pt x="8158441" y="993055"/>
                  <a:pt x="8158441" y="985477"/>
                </a:cubicBezTo>
                <a:cubicBezTo>
                  <a:pt x="8158441" y="977907"/>
                  <a:pt x="8164582" y="971762"/>
                  <a:pt x="8172157" y="971762"/>
                </a:cubicBezTo>
                <a:close/>
                <a:moveTo>
                  <a:pt x="3406640" y="971651"/>
                </a:moveTo>
                <a:cubicBezTo>
                  <a:pt x="3414215" y="971651"/>
                  <a:pt x="3420356" y="977798"/>
                  <a:pt x="3420356" y="985369"/>
                </a:cubicBezTo>
                <a:cubicBezTo>
                  <a:pt x="3420356" y="992943"/>
                  <a:pt x="3414215" y="999085"/>
                  <a:pt x="3406640" y="999085"/>
                </a:cubicBezTo>
                <a:cubicBezTo>
                  <a:pt x="3399065" y="999085"/>
                  <a:pt x="3392924" y="992943"/>
                  <a:pt x="3392924" y="985369"/>
                </a:cubicBezTo>
                <a:cubicBezTo>
                  <a:pt x="3392924" y="977798"/>
                  <a:pt x="3399065" y="971651"/>
                  <a:pt x="3406640" y="971651"/>
                </a:cubicBezTo>
                <a:close/>
                <a:moveTo>
                  <a:pt x="8227432" y="970425"/>
                </a:moveTo>
                <a:cubicBezTo>
                  <a:pt x="8235007" y="970425"/>
                  <a:pt x="8241148" y="976573"/>
                  <a:pt x="8241148" y="984145"/>
                </a:cubicBezTo>
                <a:cubicBezTo>
                  <a:pt x="8241148" y="991723"/>
                  <a:pt x="8235007" y="997861"/>
                  <a:pt x="8227432" y="997861"/>
                </a:cubicBezTo>
                <a:cubicBezTo>
                  <a:pt x="8219857" y="997861"/>
                  <a:pt x="8213716" y="991723"/>
                  <a:pt x="8213716" y="984145"/>
                </a:cubicBezTo>
                <a:cubicBezTo>
                  <a:pt x="8213716" y="976573"/>
                  <a:pt x="8219857" y="970425"/>
                  <a:pt x="8227432" y="970425"/>
                </a:cubicBezTo>
                <a:close/>
                <a:moveTo>
                  <a:pt x="2266129" y="969912"/>
                </a:moveTo>
                <a:cubicBezTo>
                  <a:pt x="2273701" y="969912"/>
                  <a:pt x="2279845" y="976052"/>
                  <a:pt x="2279845" y="983625"/>
                </a:cubicBezTo>
                <a:cubicBezTo>
                  <a:pt x="2279845" y="991197"/>
                  <a:pt x="2273701" y="997339"/>
                  <a:pt x="2266129" y="997339"/>
                </a:cubicBezTo>
                <a:cubicBezTo>
                  <a:pt x="2258547" y="997339"/>
                  <a:pt x="2252409" y="991197"/>
                  <a:pt x="2252409" y="983625"/>
                </a:cubicBezTo>
                <a:cubicBezTo>
                  <a:pt x="2252409" y="976052"/>
                  <a:pt x="2258547" y="969912"/>
                  <a:pt x="2266129" y="969912"/>
                </a:cubicBezTo>
                <a:close/>
                <a:moveTo>
                  <a:pt x="1523737" y="969429"/>
                </a:moveTo>
                <a:cubicBezTo>
                  <a:pt x="1531311" y="969429"/>
                  <a:pt x="1537456" y="975570"/>
                  <a:pt x="1537456" y="983147"/>
                </a:cubicBezTo>
                <a:cubicBezTo>
                  <a:pt x="1537456" y="990720"/>
                  <a:pt x="1531311" y="996862"/>
                  <a:pt x="1523737" y="996862"/>
                </a:cubicBezTo>
                <a:cubicBezTo>
                  <a:pt x="1516165" y="996862"/>
                  <a:pt x="1510023" y="990720"/>
                  <a:pt x="1510023" y="983147"/>
                </a:cubicBezTo>
                <a:cubicBezTo>
                  <a:pt x="1510023" y="975570"/>
                  <a:pt x="1516165" y="969429"/>
                  <a:pt x="1523737" y="969429"/>
                </a:cubicBezTo>
                <a:close/>
                <a:moveTo>
                  <a:pt x="8283038" y="969427"/>
                </a:moveTo>
                <a:cubicBezTo>
                  <a:pt x="8290613" y="969427"/>
                  <a:pt x="8296754" y="975569"/>
                  <a:pt x="8296754" y="983143"/>
                </a:cubicBezTo>
                <a:cubicBezTo>
                  <a:pt x="8296754" y="990718"/>
                  <a:pt x="8290613" y="996858"/>
                  <a:pt x="8283038" y="996858"/>
                </a:cubicBezTo>
                <a:cubicBezTo>
                  <a:pt x="8275463" y="996858"/>
                  <a:pt x="8269322" y="990718"/>
                  <a:pt x="8269322" y="983143"/>
                </a:cubicBezTo>
                <a:cubicBezTo>
                  <a:pt x="8269322" y="975569"/>
                  <a:pt x="8275463" y="969427"/>
                  <a:pt x="8283038" y="969427"/>
                </a:cubicBezTo>
                <a:close/>
                <a:moveTo>
                  <a:pt x="5728499" y="969331"/>
                </a:moveTo>
                <a:cubicBezTo>
                  <a:pt x="5736074" y="969331"/>
                  <a:pt x="5742215" y="975473"/>
                  <a:pt x="5742215" y="983056"/>
                </a:cubicBezTo>
                <a:cubicBezTo>
                  <a:pt x="5742215" y="990626"/>
                  <a:pt x="5736074" y="996762"/>
                  <a:pt x="5728499" y="996762"/>
                </a:cubicBezTo>
                <a:cubicBezTo>
                  <a:pt x="5720924" y="996762"/>
                  <a:pt x="5714783" y="990626"/>
                  <a:pt x="5714783" y="983056"/>
                </a:cubicBezTo>
                <a:cubicBezTo>
                  <a:pt x="5714783" y="975473"/>
                  <a:pt x="5720924" y="969331"/>
                  <a:pt x="5728499" y="969331"/>
                </a:cubicBezTo>
                <a:close/>
                <a:moveTo>
                  <a:pt x="5334296" y="969331"/>
                </a:moveTo>
                <a:cubicBezTo>
                  <a:pt x="5341871" y="969331"/>
                  <a:pt x="5348012" y="975478"/>
                  <a:pt x="5348012" y="983056"/>
                </a:cubicBezTo>
                <a:cubicBezTo>
                  <a:pt x="5348012" y="990626"/>
                  <a:pt x="5341871" y="996762"/>
                  <a:pt x="5334296" y="996762"/>
                </a:cubicBezTo>
                <a:cubicBezTo>
                  <a:pt x="5326721" y="996762"/>
                  <a:pt x="5320580" y="990626"/>
                  <a:pt x="5320580" y="983056"/>
                </a:cubicBezTo>
                <a:cubicBezTo>
                  <a:pt x="5320580" y="975478"/>
                  <a:pt x="5326721" y="969331"/>
                  <a:pt x="5334296" y="969331"/>
                </a:cubicBezTo>
                <a:close/>
                <a:moveTo>
                  <a:pt x="2686157" y="969312"/>
                </a:moveTo>
                <a:cubicBezTo>
                  <a:pt x="2693738" y="969312"/>
                  <a:pt x="2699877" y="975457"/>
                  <a:pt x="2699877" y="983036"/>
                </a:cubicBezTo>
                <a:cubicBezTo>
                  <a:pt x="2699877" y="990610"/>
                  <a:pt x="2693738" y="996743"/>
                  <a:pt x="2686157" y="996743"/>
                </a:cubicBezTo>
                <a:cubicBezTo>
                  <a:pt x="2678590" y="996743"/>
                  <a:pt x="2672444" y="990610"/>
                  <a:pt x="2672444" y="983036"/>
                </a:cubicBezTo>
                <a:cubicBezTo>
                  <a:pt x="2672444" y="975457"/>
                  <a:pt x="2678590" y="969312"/>
                  <a:pt x="2686157" y="969312"/>
                </a:cubicBezTo>
                <a:close/>
                <a:moveTo>
                  <a:pt x="7120950" y="969310"/>
                </a:moveTo>
                <a:cubicBezTo>
                  <a:pt x="7128525" y="969310"/>
                  <a:pt x="7134666" y="975454"/>
                  <a:pt x="7134666" y="983032"/>
                </a:cubicBezTo>
                <a:cubicBezTo>
                  <a:pt x="7134666" y="990610"/>
                  <a:pt x="7128525" y="996742"/>
                  <a:pt x="7120950" y="996742"/>
                </a:cubicBezTo>
                <a:cubicBezTo>
                  <a:pt x="7113375" y="996742"/>
                  <a:pt x="7107234" y="990610"/>
                  <a:pt x="7107234" y="983032"/>
                </a:cubicBezTo>
                <a:cubicBezTo>
                  <a:pt x="7107234" y="975454"/>
                  <a:pt x="7113375" y="969310"/>
                  <a:pt x="7120950" y="969310"/>
                </a:cubicBezTo>
                <a:close/>
                <a:moveTo>
                  <a:pt x="5075464" y="969004"/>
                </a:moveTo>
                <a:cubicBezTo>
                  <a:pt x="5083039" y="969004"/>
                  <a:pt x="5089180" y="975146"/>
                  <a:pt x="5089180" y="982723"/>
                </a:cubicBezTo>
                <a:cubicBezTo>
                  <a:pt x="5089180" y="990301"/>
                  <a:pt x="5083039" y="996432"/>
                  <a:pt x="5075464" y="996432"/>
                </a:cubicBezTo>
                <a:cubicBezTo>
                  <a:pt x="5067889" y="996432"/>
                  <a:pt x="5061748" y="990301"/>
                  <a:pt x="5061748" y="982723"/>
                </a:cubicBezTo>
                <a:cubicBezTo>
                  <a:pt x="5061748" y="975146"/>
                  <a:pt x="5067889" y="969004"/>
                  <a:pt x="5075464" y="969004"/>
                </a:cubicBezTo>
                <a:close/>
                <a:moveTo>
                  <a:pt x="6606267" y="968672"/>
                </a:moveTo>
                <a:cubicBezTo>
                  <a:pt x="6613842" y="968672"/>
                  <a:pt x="6619983" y="974812"/>
                  <a:pt x="6619983" y="982396"/>
                </a:cubicBezTo>
                <a:cubicBezTo>
                  <a:pt x="6619983" y="989969"/>
                  <a:pt x="6613842" y="996101"/>
                  <a:pt x="6606267" y="996101"/>
                </a:cubicBezTo>
                <a:cubicBezTo>
                  <a:pt x="6598692" y="996101"/>
                  <a:pt x="6592551" y="989969"/>
                  <a:pt x="6592551" y="982396"/>
                </a:cubicBezTo>
                <a:cubicBezTo>
                  <a:pt x="6592551" y="974812"/>
                  <a:pt x="6598692" y="968672"/>
                  <a:pt x="6606267" y="968672"/>
                </a:cubicBezTo>
                <a:close/>
                <a:moveTo>
                  <a:pt x="3200436" y="968672"/>
                </a:moveTo>
                <a:cubicBezTo>
                  <a:pt x="3208011" y="968672"/>
                  <a:pt x="3214152" y="974812"/>
                  <a:pt x="3214152" y="982396"/>
                </a:cubicBezTo>
                <a:cubicBezTo>
                  <a:pt x="3214152" y="989969"/>
                  <a:pt x="3208011" y="996101"/>
                  <a:pt x="3200436" y="996101"/>
                </a:cubicBezTo>
                <a:cubicBezTo>
                  <a:pt x="3192861" y="996101"/>
                  <a:pt x="3186720" y="989969"/>
                  <a:pt x="3186720" y="982396"/>
                </a:cubicBezTo>
                <a:cubicBezTo>
                  <a:pt x="3186720" y="974812"/>
                  <a:pt x="3192861" y="968672"/>
                  <a:pt x="3200436" y="968672"/>
                </a:cubicBezTo>
                <a:close/>
                <a:moveTo>
                  <a:pt x="8338313" y="968095"/>
                </a:moveTo>
                <a:cubicBezTo>
                  <a:pt x="8345888" y="968095"/>
                  <a:pt x="8352029" y="974235"/>
                  <a:pt x="8352029" y="981813"/>
                </a:cubicBezTo>
                <a:cubicBezTo>
                  <a:pt x="8352029" y="989385"/>
                  <a:pt x="8345888" y="995524"/>
                  <a:pt x="8338313" y="995524"/>
                </a:cubicBezTo>
                <a:cubicBezTo>
                  <a:pt x="8330738" y="995524"/>
                  <a:pt x="8324597" y="989385"/>
                  <a:pt x="8324597" y="981813"/>
                </a:cubicBezTo>
                <a:cubicBezTo>
                  <a:pt x="8324597" y="974235"/>
                  <a:pt x="8330738" y="968095"/>
                  <a:pt x="8338313" y="968095"/>
                </a:cubicBezTo>
                <a:close/>
                <a:moveTo>
                  <a:pt x="5614307" y="967682"/>
                </a:moveTo>
                <a:cubicBezTo>
                  <a:pt x="5621882" y="967682"/>
                  <a:pt x="5628023" y="973823"/>
                  <a:pt x="5628023" y="981405"/>
                </a:cubicBezTo>
                <a:cubicBezTo>
                  <a:pt x="5628023" y="988973"/>
                  <a:pt x="5621882" y="995112"/>
                  <a:pt x="5614307" y="995112"/>
                </a:cubicBezTo>
                <a:cubicBezTo>
                  <a:pt x="5606732" y="995112"/>
                  <a:pt x="5600591" y="988973"/>
                  <a:pt x="5600591" y="981405"/>
                </a:cubicBezTo>
                <a:cubicBezTo>
                  <a:pt x="5600591" y="973823"/>
                  <a:pt x="5606732" y="967682"/>
                  <a:pt x="5614307" y="967682"/>
                </a:cubicBezTo>
                <a:close/>
                <a:moveTo>
                  <a:pt x="1413522" y="967096"/>
                </a:moveTo>
                <a:cubicBezTo>
                  <a:pt x="1421094" y="967096"/>
                  <a:pt x="1427235" y="973237"/>
                  <a:pt x="1427235" y="980816"/>
                </a:cubicBezTo>
                <a:cubicBezTo>
                  <a:pt x="1427235" y="988385"/>
                  <a:pt x="1421094" y="994528"/>
                  <a:pt x="1413522" y="994528"/>
                </a:cubicBezTo>
                <a:cubicBezTo>
                  <a:pt x="1405944" y="994528"/>
                  <a:pt x="1399806" y="988385"/>
                  <a:pt x="1399806" y="980816"/>
                </a:cubicBezTo>
                <a:cubicBezTo>
                  <a:pt x="1399806" y="973237"/>
                  <a:pt x="1405944" y="967096"/>
                  <a:pt x="1413522" y="967096"/>
                </a:cubicBezTo>
                <a:close/>
                <a:moveTo>
                  <a:pt x="8393585" y="967094"/>
                </a:moveTo>
                <a:cubicBezTo>
                  <a:pt x="8401160" y="967094"/>
                  <a:pt x="8407301" y="973236"/>
                  <a:pt x="8407301" y="980813"/>
                </a:cubicBezTo>
                <a:cubicBezTo>
                  <a:pt x="8407301" y="988385"/>
                  <a:pt x="8401160" y="994527"/>
                  <a:pt x="8393585" y="994527"/>
                </a:cubicBezTo>
                <a:cubicBezTo>
                  <a:pt x="8386010" y="994527"/>
                  <a:pt x="8379869" y="988385"/>
                  <a:pt x="8379869" y="980813"/>
                </a:cubicBezTo>
                <a:cubicBezTo>
                  <a:pt x="8379869" y="973236"/>
                  <a:pt x="8386010" y="967094"/>
                  <a:pt x="8393585" y="967094"/>
                </a:cubicBezTo>
                <a:close/>
                <a:moveTo>
                  <a:pt x="8448530" y="966097"/>
                </a:moveTo>
                <a:cubicBezTo>
                  <a:pt x="8456105" y="966097"/>
                  <a:pt x="8462246" y="972240"/>
                  <a:pt x="8462246" y="979817"/>
                </a:cubicBezTo>
                <a:cubicBezTo>
                  <a:pt x="8462246" y="987388"/>
                  <a:pt x="8456105" y="993529"/>
                  <a:pt x="8448530" y="993529"/>
                </a:cubicBezTo>
                <a:cubicBezTo>
                  <a:pt x="8440955" y="993529"/>
                  <a:pt x="8434814" y="987388"/>
                  <a:pt x="8434814" y="979817"/>
                </a:cubicBezTo>
                <a:cubicBezTo>
                  <a:pt x="8434814" y="972240"/>
                  <a:pt x="8440955" y="966097"/>
                  <a:pt x="8448530" y="966097"/>
                </a:cubicBezTo>
                <a:close/>
                <a:moveTo>
                  <a:pt x="7179867" y="965996"/>
                </a:moveTo>
                <a:cubicBezTo>
                  <a:pt x="7187442" y="965996"/>
                  <a:pt x="7193583" y="972137"/>
                  <a:pt x="7193583" y="979722"/>
                </a:cubicBezTo>
                <a:cubicBezTo>
                  <a:pt x="7193583" y="987290"/>
                  <a:pt x="7187442" y="993429"/>
                  <a:pt x="7179867" y="993429"/>
                </a:cubicBezTo>
                <a:cubicBezTo>
                  <a:pt x="7172292" y="993429"/>
                  <a:pt x="7166151" y="987290"/>
                  <a:pt x="7166151" y="979722"/>
                </a:cubicBezTo>
                <a:cubicBezTo>
                  <a:pt x="7166151" y="972137"/>
                  <a:pt x="7172292" y="965996"/>
                  <a:pt x="7179867" y="965996"/>
                </a:cubicBezTo>
                <a:close/>
                <a:moveTo>
                  <a:pt x="2151620" y="965586"/>
                </a:moveTo>
                <a:cubicBezTo>
                  <a:pt x="2159198" y="965586"/>
                  <a:pt x="2165338" y="971729"/>
                  <a:pt x="2165338" y="979310"/>
                </a:cubicBezTo>
                <a:cubicBezTo>
                  <a:pt x="2165338" y="986876"/>
                  <a:pt x="2159198" y="993016"/>
                  <a:pt x="2151620" y="993016"/>
                </a:cubicBezTo>
                <a:cubicBezTo>
                  <a:pt x="2144048" y="993016"/>
                  <a:pt x="2137907" y="986876"/>
                  <a:pt x="2137907" y="979310"/>
                </a:cubicBezTo>
                <a:cubicBezTo>
                  <a:pt x="2137907" y="971729"/>
                  <a:pt x="2144048" y="965586"/>
                  <a:pt x="2151620" y="965586"/>
                </a:cubicBezTo>
                <a:close/>
                <a:moveTo>
                  <a:pt x="1303303" y="965100"/>
                </a:moveTo>
                <a:cubicBezTo>
                  <a:pt x="1310879" y="965100"/>
                  <a:pt x="1317020" y="971240"/>
                  <a:pt x="1317020" y="978819"/>
                </a:cubicBezTo>
                <a:cubicBezTo>
                  <a:pt x="1317020" y="986392"/>
                  <a:pt x="1310879" y="992532"/>
                  <a:pt x="1303303" y="992532"/>
                </a:cubicBezTo>
                <a:cubicBezTo>
                  <a:pt x="1295732" y="992532"/>
                  <a:pt x="1289588" y="986392"/>
                  <a:pt x="1289588" y="978819"/>
                </a:cubicBezTo>
                <a:cubicBezTo>
                  <a:pt x="1289588" y="971240"/>
                  <a:pt x="1295732" y="965100"/>
                  <a:pt x="1303303" y="965100"/>
                </a:cubicBezTo>
                <a:close/>
                <a:moveTo>
                  <a:pt x="8503475" y="965098"/>
                </a:moveTo>
                <a:cubicBezTo>
                  <a:pt x="8511050" y="965098"/>
                  <a:pt x="8517191" y="971238"/>
                  <a:pt x="8517191" y="978817"/>
                </a:cubicBezTo>
                <a:cubicBezTo>
                  <a:pt x="8517191" y="986388"/>
                  <a:pt x="8511050" y="992529"/>
                  <a:pt x="8503475" y="992529"/>
                </a:cubicBezTo>
                <a:cubicBezTo>
                  <a:pt x="8495900" y="992529"/>
                  <a:pt x="8489759" y="986388"/>
                  <a:pt x="8489759" y="978817"/>
                </a:cubicBezTo>
                <a:cubicBezTo>
                  <a:pt x="8489759" y="971238"/>
                  <a:pt x="8495900" y="965098"/>
                  <a:pt x="8503475" y="965098"/>
                </a:cubicBezTo>
                <a:close/>
                <a:moveTo>
                  <a:pt x="5029790" y="964369"/>
                </a:moveTo>
                <a:cubicBezTo>
                  <a:pt x="5037365" y="964369"/>
                  <a:pt x="5043506" y="970505"/>
                  <a:pt x="5043506" y="978088"/>
                </a:cubicBezTo>
                <a:cubicBezTo>
                  <a:pt x="5043506" y="985660"/>
                  <a:pt x="5037365" y="991806"/>
                  <a:pt x="5029790" y="991806"/>
                </a:cubicBezTo>
                <a:cubicBezTo>
                  <a:pt x="5022215" y="991806"/>
                  <a:pt x="5016074" y="985660"/>
                  <a:pt x="5016074" y="978088"/>
                </a:cubicBezTo>
                <a:cubicBezTo>
                  <a:pt x="5016074" y="970505"/>
                  <a:pt x="5022215" y="964369"/>
                  <a:pt x="5029790" y="964369"/>
                </a:cubicBezTo>
                <a:close/>
                <a:moveTo>
                  <a:pt x="8558417" y="964096"/>
                </a:moveTo>
                <a:cubicBezTo>
                  <a:pt x="8565992" y="964096"/>
                  <a:pt x="8572133" y="970239"/>
                  <a:pt x="8572133" y="977815"/>
                </a:cubicBezTo>
                <a:cubicBezTo>
                  <a:pt x="8572133" y="985388"/>
                  <a:pt x="8565992" y="991531"/>
                  <a:pt x="8558417" y="991531"/>
                </a:cubicBezTo>
                <a:cubicBezTo>
                  <a:pt x="8550842" y="991531"/>
                  <a:pt x="8544701" y="985388"/>
                  <a:pt x="8544701" y="977815"/>
                </a:cubicBezTo>
                <a:cubicBezTo>
                  <a:pt x="8544701" y="970239"/>
                  <a:pt x="8550842" y="964096"/>
                  <a:pt x="8558417" y="964096"/>
                </a:cubicBezTo>
                <a:close/>
                <a:moveTo>
                  <a:pt x="6318976" y="963377"/>
                </a:moveTo>
                <a:cubicBezTo>
                  <a:pt x="6326551" y="963377"/>
                  <a:pt x="6332692" y="969517"/>
                  <a:pt x="6332692" y="977093"/>
                </a:cubicBezTo>
                <a:cubicBezTo>
                  <a:pt x="6332692" y="984669"/>
                  <a:pt x="6326551" y="990811"/>
                  <a:pt x="6318976" y="990811"/>
                </a:cubicBezTo>
                <a:cubicBezTo>
                  <a:pt x="6311401" y="990811"/>
                  <a:pt x="6305260" y="984669"/>
                  <a:pt x="6305260" y="977093"/>
                </a:cubicBezTo>
                <a:cubicBezTo>
                  <a:pt x="6305260" y="969517"/>
                  <a:pt x="6311401" y="963377"/>
                  <a:pt x="6318976" y="963377"/>
                </a:cubicBezTo>
                <a:close/>
                <a:moveTo>
                  <a:pt x="3487731" y="963377"/>
                </a:moveTo>
                <a:cubicBezTo>
                  <a:pt x="3495306" y="963377"/>
                  <a:pt x="3501447" y="969517"/>
                  <a:pt x="3501447" y="977093"/>
                </a:cubicBezTo>
                <a:cubicBezTo>
                  <a:pt x="3501447" y="984669"/>
                  <a:pt x="3495306" y="990811"/>
                  <a:pt x="3487731" y="990811"/>
                </a:cubicBezTo>
                <a:cubicBezTo>
                  <a:pt x="3480156" y="990811"/>
                  <a:pt x="3474015" y="984669"/>
                  <a:pt x="3474015" y="977093"/>
                </a:cubicBezTo>
                <a:cubicBezTo>
                  <a:pt x="3474015" y="969517"/>
                  <a:pt x="3480156" y="963377"/>
                  <a:pt x="3487731" y="963377"/>
                </a:cubicBezTo>
                <a:close/>
                <a:moveTo>
                  <a:pt x="1193413" y="963102"/>
                </a:moveTo>
                <a:cubicBezTo>
                  <a:pt x="1200989" y="963102"/>
                  <a:pt x="1207134" y="969245"/>
                  <a:pt x="1207134" y="976820"/>
                </a:cubicBezTo>
                <a:cubicBezTo>
                  <a:pt x="1207134" y="984393"/>
                  <a:pt x="1200989" y="990535"/>
                  <a:pt x="1193413" y="990535"/>
                </a:cubicBezTo>
                <a:cubicBezTo>
                  <a:pt x="1185844" y="990535"/>
                  <a:pt x="1179703" y="984393"/>
                  <a:pt x="1179703" y="976820"/>
                </a:cubicBezTo>
                <a:cubicBezTo>
                  <a:pt x="1179703" y="969245"/>
                  <a:pt x="1185844" y="963102"/>
                  <a:pt x="1193413" y="963102"/>
                </a:cubicBezTo>
                <a:close/>
                <a:moveTo>
                  <a:pt x="8613362" y="963101"/>
                </a:moveTo>
                <a:cubicBezTo>
                  <a:pt x="8620937" y="963101"/>
                  <a:pt x="8627078" y="969242"/>
                  <a:pt x="8627078" y="976817"/>
                </a:cubicBezTo>
                <a:cubicBezTo>
                  <a:pt x="8627078" y="984392"/>
                  <a:pt x="8620937" y="990533"/>
                  <a:pt x="8613362" y="990533"/>
                </a:cubicBezTo>
                <a:cubicBezTo>
                  <a:pt x="8605787" y="990533"/>
                  <a:pt x="8599646" y="984392"/>
                  <a:pt x="8599646" y="976817"/>
                </a:cubicBezTo>
                <a:cubicBezTo>
                  <a:pt x="8599646" y="969242"/>
                  <a:pt x="8605787" y="963101"/>
                  <a:pt x="8613362" y="963101"/>
                </a:cubicBezTo>
                <a:close/>
                <a:moveTo>
                  <a:pt x="2567999" y="963006"/>
                </a:moveTo>
                <a:cubicBezTo>
                  <a:pt x="2575575" y="963006"/>
                  <a:pt x="2581716" y="969149"/>
                  <a:pt x="2581716" y="976724"/>
                </a:cubicBezTo>
                <a:cubicBezTo>
                  <a:pt x="2581716" y="984299"/>
                  <a:pt x="2575575" y="990442"/>
                  <a:pt x="2567999" y="990442"/>
                </a:cubicBezTo>
                <a:cubicBezTo>
                  <a:pt x="2560428" y="990442"/>
                  <a:pt x="2554288" y="984299"/>
                  <a:pt x="2554288" y="976724"/>
                </a:cubicBezTo>
                <a:cubicBezTo>
                  <a:pt x="2554288" y="969149"/>
                  <a:pt x="2560428" y="963006"/>
                  <a:pt x="2567999" y="963006"/>
                </a:cubicBezTo>
                <a:close/>
                <a:moveTo>
                  <a:pt x="7238780" y="963004"/>
                </a:moveTo>
                <a:cubicBezTo>
                  <a:pt x="7246355" y="963004"/>
                  <a:pt x="7252496" y="969146"/>
                  <a:pt x="7252496" y="976722"/>
                </a:cubicBezTo>
                <a:cubicBezTo>
                  <a:pt x="7252496" y="984293"/>
                  <a:pt x="7246355" y="990439"/>
                  <a:pt x="7238780" y="990439"/>
                </a:cubicBezTo>
                <a:cubicBezTo>
                  <a:pt x="7231205" y="990439"/>
                  <a:pt x="7225064" y="984293"/>
                  <a:pt x="7225064" y="976722"/>
                </a:cubicBezTo>
                <a:cubicBezTo>
                  <a:pt x="7225064" y="969146"/>
                  <a:pt x="7231205" y="963004"/>
                  <a:pt x="7238780" y="963004"/>
                </a:cubicBezTo>
                <a:close/>
                <a:moveTo>
                  <a:pt x="6668826" y="962714"/>
                </a:moveTo>
                <a:cubicBezTo>
                  <a:pt x="6676401" y="962714"/>
                  <a:pt x="6682542" y="968855"/>
                  <a:pt x="6682542" y="976431"/>
                </a:cubicBezTo>
                <a:cubicBezTo>
                  <a:pt x="6682542" y="984006"/>
                  <a:pt x="6676401" y="990148"/>
                  <a:pt x="6668826" y="990148"/>
                </a:cubicBezTo>
                <a:cubicBezTo>
                  <a:pt x="6661251" y="990148"/>
                  <a:pt x="6655110" y="984006"/>
                  <a:pt x="6655110" y="976431"/>
                </a:cubicBezTo>
                <a:cubicBezTo>
                  <a:pt x="6655110" y="968855"/>
                  <a:pt x="6661251" y="962714"/>
                  <a:pt x="6668826" y="962714"/>
                </a:cubicBezTo>
                <a:close/>
                <a:moveTo>
                  <a:pt x="6084969" y="962714"/>
                </a:moveTo>
                <a:cubicBezTo>
                  <a:pt x="6092544" y="962714"/>
                  <a:pt x="6098685" y="968855"/>
                  <a:pt x="6098685" y="976434"/>
                </a:cubicBezTo>
                <a:cubicBezTo>
                  <a:pt x="6098685" y="984006"/>
                  <a:pt x="6092544" y="990148"/>
                  <a:pt x="6084969" y="990148"/>
                </a:cubicBezTo>
                <a:cubicBezTo>
                  <a:pt x="6077394" y="990148"/>
                  <a:pt x="6071253" y="984006"/>
                  <a:pt x="6071253" y="976434"/>
                </a:cubicBezTo>
                <a:cubicBezTo>
                  <a:pt x="6071253" y="968855"/>
                  <a:pt x="6077394" y="962714"/>
                  <a:pt x="6084969" y="962714"/>
                </a:cubicBezTo>
                <a:close/>
                <a:moveTo>
                  <a:pt x="8667974" y="962101"/>
                </a:moveTo>
                <a:cubicBezTo>
                  <a:pt x="8675549" y="962101"/>
                  <a:pt x="8681690" y="968242"/>
                  <a:pt x="8681690" y="975818"/>
                </a:cubicBezTo>
                <a:cubicBezTo>
                  <a:pt x="8681690" y="983391"/>
                  <a:pt x="8675549" y="989533"/>
                  <a:pt x="8667974" y="989533"/>
                </a:cubicBezTo>
                <a:cubicBezTo>
                  <a:pt x="8660399" y="989533"/>
                  <a:pt x="8654258" y="983391"/>
                  <a:pt x="8654258" y="975818"/>
                </a:cubicBezTo>
                <a:cubicBezTo>
                  <a:pt x="8654258" y="968242"/>
                  <a:pt x="8660399" y="962101"/>
                  <a:pt x="8667974" y="962101"/>
                </a:cubicBezTo>
                <a:close/>
                <a:moveTo>
                  <a:pt x="2037765" y="961917"/>
                </a:moveTo>
                <a:cubicBezTo>
                  <a:pt x="2045339" y="961917"/>
                  <a:pt x="2051477" y="968056"/>
                  <a:pt x="2051477" y="975632"/>
                </a:cubicBezTo>
                <a:cubicBezTo>
                  <a:pt x="2051477" y="983208"/>
                  <a:pt x="2045339" y="989346"/>
                  <a:pt x="2037765" y="989346"/>
                </a:cubicBezTo>
                <a:cubicBezTo>
                  <a:pt x="2030185" y="989346"/>
                  <a:pt x="2024046" y="983208"/>
                  <a:pt x="2024046" y="975632"/>
                </a:cubicBezTo>
                <a:cubicBezTo>
                  <a:pt x="2024046" y="968056"/>
                  <a:pt x="2030185" y="961917"/>
                  <a:pt x="2037765" y="961917"/>
                </a:cubicBezTo>
                <a:close/>
                <a:moveTo>
                  <a:pt x="2878795" y="961720"/>
                </a:moveTo>
                <a:cubicBezTo>
                  <a:pt x="2886376" y="961720"/>
                  <a:pt x="2892512" y="967860"/>
                  <a:pt x="2892512" y="975436"/>
                </a:cubicBezTo>
                <a:cubicBezTo>
                  <a:pt x="2892512" y="983012"/>
                  <a:pt x="2886376" y="989151"/>
                  <a:pt x="2878795" y="989151"/>
                </a:cubicBezTo>
                <a:cubicBezTo>
                  <a:pt x="2871222" y="989151"/>
                  <a:pt x="2865082" y="983012"/>
                  <a:pt x="2865082" y="975436"/>
                </a:cubicBezTo>
                <a:cubicBezTo>
                  <a:pt x="2865082" y="967860"/>
                  <a:pt x="2871222" y="961720"/>
                  <a:pt x="2878795" y="961720"/>
                </a:cubicBezTo>
                <a:close/>
                <a:moveTo>
                  <a:pt x="1084193" y="961434"/>
                </a:moveTo>
                <a:cubicBezTo>
                  <a:pt x="1091771" y="961434"/>
                  <a:pt x="1097913" y="967573"/>
                  <a:pt x="1097913" y="975149"/>
                </a:cubicBezTo>
                <a:cubicBezTo>
                  <a:pt x="1097913" y="982725"/>
                  <a:pt x="1091771" y="988864"/>
                  <a:pt x="1084193" y="988864"/>
                </a:cubicBezTo>
                <a:cubicBezTo>
                  <a:pt x="1076617" y="988864"/>
                  <a:pt x="1070478" y="982725"/>
                  <a:pt x="1070478" y="975149"/>
                </a:cubicBezTo>
                <a:cubicBezTo>
                  <a:pt x="1070478" y="967573"/>
                  <a:pt x="1076617" y="961434"/>
                  <a:pt x="1084193" y="961434"/>
                </a:cubicBezTo>
                <a:close/>
                <a:moveTo>
                  <a:pt x="8722586" y="961431"/>
                </a:moveTo>
                <a:cubicBezTo>
                  <a:pt x="8730161" y="961431"/>
                  <a:pt x="8736302" y="967571"/>
                  <a:pt x="8736302" y="975146"/>
                </a:cubicBezTo>
                <a:cubicBezTo>
                  <a:pt x="8736302" y="982721"/>
                  <a:pt x="8730161" y="988861"/>
                  <a:pt x="8722586" y="988861"/>
                </a:cubicBezTo>
                <a:cubicBezTo>
                  <a:pt x="8715011" y="988861"/>
                  <a:pt x="8708870" y="982721"/>
                  <a:pt x="8708870" y="975146"/>
                </a:cubicBezTo>
                <a:cubicBezTo>
                  <a:pt x="8708870" y="967571"/>
                  <a:pt x="8715011" y="961431"/>
                  <a:pt x="8722586" y="961431"/>
                </a:cubicBezTo>
                <a:close/>
                <a:moveTo>
                  <a:pt x="5909876" y="961062"/>
                </a:moveTo>
                <a:cubicBezTo>
                  <a:pt x="5917451" y="961062"/>
                  <a:pt x="5923592" y="967199"/>
                  <a:pt x="5923592" y="974773"/>
                </a:cubicBezTo>
                <a:cubicBezTo>
                  <a:pt x="5923592" y="982357"/>
                  <a:pt x="5917451" y="988489"/>
                  <a:pt x="5909876" y="988489"/>
                </a:cubicBezTo>
                <a:cubicBezTo>
                  <a:pt x="5902301" y="988489"/>
                  <a:pt x="5896160" y="982357"/>
                  <a:pt x="5896160" y="974773"/>
                </a:cubicBezTo>
                <a:cubicBezTo>
                  <a:pt x="5896160" y="967199"/>
                  <a:pt x="5902301" y="961062"/>
                  <a:pt x="5909876" y="961062"/>
                </a:cubicBezTo>
                <a:close/>
                <a:moveTo>
                  <a:pt x="4983782" y="961062"/>
                </a:moveTo>
                <a:cubicBezTo>
                  <a:pt x="4991357" y="961062"/>
                  <a:pt x="4997498" y="967199"/>
                  <a:pt x="4997498" y="974773"/>
                </a:cubicBezTo>
                <a:cubicBezTo>
                  <a:pt x="4997498" y="982357"/>
                  <a:pt x="4991357" y="988493"/>
                  <a:pt x="4983782" y="988493"/>
                </a:cubicBezTo>
                <a:cubicBezTo>
                  <a:pt x="4976207" y="988493"/>
                  <a:pt x="4970066" y="982357"/>
                  <a:pt x="4970066" y="974773"/>
                </a:cubicBezTo>
                <a:cubicBezTo>
                  <a:pt x="4970066" y="967199"/>
                  <a:pt x="4976207" y="961062"/>
                  <a:pt x="4983782" y="961062"/>
                </a:cubicBezTo>
                <a:close/>
                <a:moveTo>
                  <a:pt x="8777197" y="960437"/>
                </a:moveTo>
                <a:cubicBezTo>
                  <a:pt x="8784772" y="960437"/>
                  <a:pt x="8790913" y="966577"/>
                  <a:pt x="8790913" y="974152"/>
                </a:cubicBezTo>
                <a:cubicBezTo>
                  <a:pt x="8790913" y="981728"/>
                  <a:pt x="8784772" y="987867"/>
                  <a:pt x="8777197" y="987867"/>
                </a:cubicBezTo>
                <a:cubicBezTo>
                  <a:pt x="8769622" y="987867"/>
                  <a:pt x="8763481" y="981728"/>
                  <a:pt x="8763481" y="974152"/>
                </a:cubicBezTo>
                <a:cubicBezTo>
                  <a:pt x="8763481" y="966577"/>
                  <a:pt x="8769622" y="960437"/>
                  <a:pt x="8777197" y="960437"/>
                </a:cubicBezTo>
                <a:close/>
                <a:moveTo>
                  <a:pt x="7297364" y="960028"/>
                </a:moveTo>
                <a:cubicBezTo>
                  <a:pt x="7304939" y="960028"/>
                  <a:pt x="7311080" y="966160"/>
                  <a:pt x="7311080" y="973735"/>
                </a:cubicBezTo>
                <a:cubicBezTo>
                  <a:pt x="7311080" y="981314"/>
                  <a:pt x="7304939" y="987447"/>
                  <a:pt x="7297364" y="987447"/>
                </a:cubicBezTo>
                <a:cubicBezTo>
                  <a:pt x="7289789" y="987447"/>
                  <a:pt x="7283648" y="981314"/>
                  <a:pt x="7283648" y="973735"/>
                </a:cubicBezTo>
                <a:cubicBezTo>
                  <a:pt x="7283648" y="966160"/>
                  <a:pt x="7289789" y="960028"/>
                  <a:pt x="7297364" y="960028"/>
                </a:cubicBezTo>
                <a:close/>
                <a:moveTo>
                  <a:pt x="975275" y="959770"/>
                </a:moveTo>
                <a:cubicBezTo>
                  <a:pt x="982853" y="959770"/>
                  <a:pt x="988997" y="965910"/>
                  <a:pt x="988997" y="973485"/>
                </a:cubicBezTo>
                <a:cubicBezTo>
                  <a:pt x="988997" y="981061"/>
                  <a:pt x="982853" y="987201"/>
                  <a:pt x="975275" y="987201"/>
                </a:cubicBezTo>
                <a:cubicBezTo>
                  <a:pt x="967704" y="987201"/>
                  <a:pt x="961562" y="981061"/>
                  <a:pt x="961562" y="973485"/>
                </a:cubicBezTo>
                <a:cubicBezTo>
                  <a:pt x="961562" y="965910"/>
                  <a:pt x="967704" y="959770"/>
                  <a:pt x="975275" y="959770"/>
                </a:cubicBezTo>
                <a:close/>
                <a:moveTo>
                  <a:pt x="8831812" y="959770"/>
                </a:moveTo>
                <a:cubicBezTo>
                  <a:pt x="8839387" y="959770"/>
                  <a:pt x="8845528" y="965910"/>
                  <a:pt x="8845528" y="973484"/>
                </a:cubicBezTo>
                <a:cubicBezTo>
                  <a:pt x="8845528" y="981061"/>
                  <a:pt x="8839387" y="987199"/>
                  <a:pt x="8831812" y="987199"/>
                </a:cubicBezTo>
                <a:cubicBezTo>
                  <a:pt x="8824237" y="987199"/>
                  <a:pt x="8818096" y="981061"/>
                  <a:pt x="8818096" y="973484"/>
                </a:cubicBezTo>
                <a:cubicBezTo>
                  <a:pt x="8818096" y="965910"/>
                  <a:pt x="8824237" y="959770"/>
                  <a:pt x="8831812" y="959770"/>
                </a:cubicBezTo>
                <a:close/>
                <a:moveTo>
                  <a:pt x="4937774" y="959413"/>
                </a:moveTo>
                <a:cubicBezTo>
                  <a:pt x="4945349" y="959413"/>
                  <a:pt x="4951490" y="965547"/>
                  <a:pt x="4951490" y="973119"/>
                </a:cubicBezTo>
                <a:cubicBezTo>
                  <a:pt x="4951490" y="980704"/>
                  <a:pt x="4945349" y="986837"/>
                  <a:pt x="4937774" y="986837"/>
                </a:cubicBezTo>
                <a:cubicBezTo>
                  <a:pt x="4930199" y="986837"/>
                  <a:pt x="4924058" y="980704"/>
                  <a:pt x="4924058" y="973119"/>
                </a:cubicBezTo>
                <a:cubicBezTo>
                  <a:pt x="4924058" y="965547"/>
                  <a:pt x="4930199" y="959413"/>
                  <a:pt x="4937774" y="959413"/>
                </a:cubicBezTo>
                <a:close/>
                <a:moveTo>
                  <a:pt x="8886090" y="958773"/>
                </a:moveTo>
                <a:cubicBezTo>
                  <a:pt x="8893665" y="958773"/>
                  <a:pt x="8899806" y="964914"/>
                  <a:pt x="8899806" y="972489"/>
                </a:cubicBezTo>
                <a:cubicBezTo>
                  <a:pt x="8899806" y="980064"/>
                  <a:pt x="8893665" y="986204"/>
                  <a:pt x="8886090" y="986204"/>
                </a:cubicBezTo>
                <a:cubicBezTo>
                  <a:pt x="8878515" y="986204"/>
                  <a:pt x="8872374" y="980064"/>
                  <a:pt x="8872374" y="972489"/>
                </a:cubicBezTo>
                <a:cubicBezTo>
                  <a:pt x="8872374" y="964914"/>
                  <a:pt x="8878515" y="958773"/>
                  <a:pt x="8886090" y="958773"/>
                </a:cubicBezTo>
                <a:close/>
                <a:moveTo>
                  <a:pt x="1924561" y="958249"/>
                </a:moveTo>
                <a:cubicBezTo>
                  <a:pt x="1932136" y="958249"/>
                  <a:pt x="1938277" y="964392"/>
                  <a:pt x="1938277" y="971967"/>
                </a:cubicBezTo>
                <a:cubicBezTo>
                  <a:pt x="1938277" y="979549"/>
                  <a:pt x="1932136" y="985679"/>
                  <a:pt x="1924561" y="985679"/>
                </a:cubicBezTo>
                <a:cubicBezTo>
                  <a:pt x="1916991" y="985679"/>
                  <a:pt x="1910847" y="979549"/>
                  <a:pt x="1910847" y="971967"/>
                </a:cubicBezTo>
                <a:cubicBezTo>
                  <a:pt x="1910847" y="964392"/>
                  <a:pt x="1916991" y="958249"/>
                  <a:pt x="1924561" y="958249"/>
                </a:cubicBezTo>
                <a:close/>
                <a:moveTo>
                  <a:pt x="8940375" y="958109"/>
                </a:moveTo>
                <a:cubicBezTo>
                  <a:pt x="8947950" y="958109"/>
                  <a:pt x="8954091" y="964250"/>
                  <a:pt x="8954091" y="971825"/>
                </a:cubicBezTo>
                <a:cubicBezTo>
                  <a:pt x="8954091" y="979402"/>
                  <a:pt x="8947950" y="985541"/>
                  <a:pt x="8940375" y="985541"/>
                </a:cubicBezTo>
                <a:cubicBezTo>
                  <a:pt x="8932800" y="985541"/>
                  <a:pt x="8926659" y="979402"/>
                  <a:pt x="8926659" y="971825"/>
                </a:cubicBezTo>
                <a:cubicBezTo>
                  <a:pt x="8926659" y="964250"/>
                  <a:pt x="8932800" y="958109"/>
                  <a:pt x="8940375" y="958109"/>
                </a:cubicBezTo>
                <a:close/>
                <a:moveTo>
                  <a:pt x="866387" y="958109"/>
                </a:moveTo>
                <a:cubicBezTo>
                  <a:pt x="873960" y="958109"/>
                  <a:pt x="880101" y="964250"/>
                  <a:pt x="880101" y="971826"/>
                </a:cubicBezTo>
                <a:cubicBezTo>
                  <a:pt x="880101" y="979402"/>
                  <a:pt x="873960" y="985541"/>
                  <a:pt x="866387" y="985541"/>
                </a:cubicBezTo>
                <a:cubicBezTo>
                  <a:pt x="858810" y="985541"/>
                  <a:pt x="852668" y="979402"/>
                  <a:pt x="852668" y="971826"/>
                </a:cubicBezTo>
                <a:cubicBezTo>
                  <a:pt x="852668" y="964250"/>
                  <a:pt x="858810" y="958109"/>
                  <a:pt x="866387" y="958109"/>
                </a:cubicBezTo>
                <a:close/>
                <a:moveTo>
                  <a:pt x="8994653" y="957443"/>
                </a:moveTo>
                <a:cubicBezTo>
                  <a:pt x="9002228" y="957443"/>
                  <a:pt x="9008369" y="963584"/>
                  <a:pt x="9008369" y="971159"/>
                </a:cubicBezTo>
                <a:cubicBezTo>
                  <a:pt x="9008369" y="978737"/>
                  <a:pt x="9002228" y="984876"/>
                  <a:pt x="8994653" y="984876"/>
                </a:cubicBezTo>
                <a:cubicBezTo>
                  <a:pt x="8987078" y="984876"/>
                  <a:pt x="8980937" y="978737"/>
                  <a:pt x="8980937" y="971159"/>
                </a:cubicBezTo>
                <a:cubicBezTo>
                  <a:pt x="8980937" y="963584"/>
                  <a:pt x="8987078" y="957443"/>
                  <a:pt x="8994653" y="957443"/>
                </a:cubicBezTo>
                <a:close/>
                <a:moveTo>
                  <a:pt x="6730721" y="957413"/>
                </a:moveTo>
                <a:cubicBezTo>
                  <a:pt x="6738296" y="957413"/>
                  <a:pt x="6744437" y="963558"/>
                  <a:pt x="6744437" y="971129"/>
                </a:cubicBezTo>
                <a:cubicBezTo>
                  <a:pt x="6744437" y="978713"/>
                  <a:pt x="6738296" y="984849"/>
                  <a:pt x="6730721" y="984849"/>
                </a:cubicBezTo>
                <a:cubicBezTo>
                  <a:pt x="6723146" y="984849"/>
                  <a:pt x="6717005" y="978713"/>
                  <a:pt x="6717005" y="971129"/>
                </a:cubicBezTo>
                <a:cubicBezTo>
                  <a:pt x="6717005" y="963558"/>
                  <a:pt x="6723146" y="957413"/>
                  <a:pt x="6730721" y="957413"/>
                </a:cubicBezTo>
                <a:close/>
                <a:moveTo>
                  <a:pt x="3278879" y="957413"/>
                </a:moveTo>
                <a:cubicBezTo>
                  <a:pt x="3286454" y="957413"/>
                  <a:pt x="3292595" y="963566"/>
                  <a:pt x="3292595" y="971129"/>
                </a:cubicBezTo>
                <a:cubicBezTo>
                  <a:pt x="3292595" y="978713"/>
                  <a:pt x="3286454" y="984849"/>
                  <a:pt x="3278879" y="984849"/>
                </a:cubicBezTo>
                <a:cubicBezTo>
                  <a:pt x="3271304" y="984849"/>
                  <a:pt x="3265163" y="978713"/>
                  <a:pt x="3265163" y="971129"/>
                </a:cubicBezTo>
                <a:cubicBezTo>
                  <a:pt x="3265163" y="963566"/>
                  <a:pt x="3271304" y="957413"/>
                  <a:pt x="3278879" y="957413"/>
                </a:cubicBezTo>
                <a:close/>
                <a:moveTo>
                  <a:pt x="7355950" y="957359"/>
                </a:moveTo>
                <a:cubicBezTo>
                  <a:pt x="7363525" y="957359"/>
                  <a:pt x="7369666" y="963503"/>
                  <a:pt x="7369666" y="971074"/>
                </a:cubicBezTo>
                <a:cubicBezTo>
                  <a:pt x="7369666" y="978658"/>
                  <a:pt x="7363525" y="984793"/>
                  <a:pt x="7355950" y="984793"/>
                </a:cubicBezTo>
                <a:cubicBezTo>
                  <a:pt x="7348375" y="984793"/>
                  <a:pt x="7342234" y="978658"/>
                  <a:pt x="7342234" y="971074"/>
                </a:cubicBezTo>
                <a:cubicBezTo>
                  <a:pt x="7342234" y="963503"/>
                  <a:pt x="7348375" y="957359"/>
                  <a:pt x="7355950" y="957359"/>
                </a:cubicBezTo>
                <a:close/>
                <a:moveTo>
                  <a:pt x="5289942" y="957085"/>
                </a:moveTo>
                <a:cubicBezTo>
                  <a:pt x="5297517" y="957085"/>
                  <a:pt x="5303658" y="963227"/>
                  <a:pt x="5303658" y="970799"/>
                </a:cubicBezTo>
                <a:cubicBezTo>
                  <a:pt x="5303658" y="978384"/>
                  <a:pt x="5297517" y="984523"/>
                  <a:pt x="5289942" y="984523"/>
                </a:cubicBezTo>
                <a:cubicBezTo>
                  <a:pt x="5282367" y="984523"/>
                  <a:pt x="5276226" y="978384"/>
                  <a:pt x="5276226" y="970799"/>
                </a:cubicBezTo>
                <a:cubicBezTo>
                  <a:pt x="5276226" y="963227"/>
                  <a:pt x="5282367" y="957085"/>
                  <a:pt x="5289942" y="957085"/>
                </a:cubicBezTo>
                <a:close/>
                <a:moveTo>
                  <a:pt x="757817" y="956780"/>
                </a:moveTo>
                <a:cubicBezTo>
                  <a:pt x="765391" y="956780"/>
                  <a:pt x="771534" y="962922"/>
                  <a:pt x="771534" y="970495"/>
                </a:cubicBezTo>
                <a:cubicBezTo>
                  <a:pt x="771534" y="978072"/>
                  <a:pt x="765391" y="984212"/>
                  <a:pt x="757817" y="984212"/>
                </a:cubicBezTo>
                <a:cubicBezTo>
                  <a:pt x="750241" y="984212"/>
                  <a:pt x="744101" y="978072"/>
                  <a:pt x="744101" y="970495"/>
                </a:cubicBezTo>
                <a:cubicBezTo>
                  <a:pt x="744101" y="962922"/>
                  <a:pt x="750241" y="956780"/>
                  <a:pt x="757817" y="956780"/>
                </a:cubicBezTo>
                <a:close/>
                <a:moveTo>
                  <a:pt x="9048938" y="956778"/>
                </a:moveTo>
                <a:cubicBezTo>
                  <a:pt x="9056513" y="956778"/>
                  <a:pt x="9062654" y="962922"/>
                  <a:pt x="9062654" y="970495"/>
                </a:cubicBezTo>
                <a:cubicBezTo>
                  <a:pt x="9062654" y="978071"/>
                  <a:pt x="9056513" y="984212"/>
                  <a:pt x="9048938" y="984212"/>
                </a:cubicBezTo>
                <a:cubicBezTo>
                  <a:pt x="9041363" y="984212"/>
                  <a:pt x="9035222" y="978071"/>
                  <a:pt x="9035222" y="970495"/>
                </a:cubicBezTo>
                <a:cubicBezTo>
                  <a:pt x="9035222" y="962922"/>
                  <a:pt x="9041363" y="956778"/>
                  <a:pt x="9048938" y="956778"/>
                </a:cubicBezTo>
                <a:close/>
                <a:moveTo>
                  <a:pt x="3570475" y="956747"/>
                </a:moveTo>
                <a:cubicBezTo>
                  <a:pt x="3578050" y="956747"/>
                  <a:pt x="3584191" y="962898"/>
                  <a:pt x="3584191" y="970467"/>
                </a:cubicBezTo>
                <a:cubicBezTo>
                  <a:pt x="3584191" y="978050"/>
                  <a:pt x="3578050" y="984192"/>
                  <a:pt x="3570475" y="984192"/>
                </a:cubicBezTo>
                <a:cubicBezTo>
                  <a:pt x="3562900" y="984192"/>
                  <a:pt x="3556759" y="978050"/>
                  <a:pt x="3556759" y="970467"/>
                </a:cubicBezTo>
                <a:cubicBezTo>
                  <a:pt x="3556759" y="962898"/>
                  <a:pt x="3562900" y="956747"/>
                  <a:pt x="3570475" y="956747"/>
                </a:cubicBezTo>
                <a:close/>
                <a:moveTo>
                  <a:pt x="9103216" y="956113"/>
                </a:moveTo>
                <a:cubicBezTo>
                  <a:pt x="9110791" y="956113"/>
                  <a:pt x="9116932" y="962256"/>
                  <a:pt x="9116932" y="969830"/>
                </a:cubicBezTo>
                <a:cubicBezTo>
                  <a:pt x="9116932" y="977406"/>
                  <a:pt x="9110791" y="983547"/>
                  <a:pt x="9103216" y="983547"/>
                </a:cubicBezTo>
                <a:cubicBezTo>
                  <a:pt x="9095641" y="983547"/>
                  <a:pt x="9089500" y="977406"/>
                  <a:pt x="9089500" y="969830"/>
                </a:cubicBezTo>
                <a:cubicBezTo>
                  <a:pt x="9089500" y="962256"/>
                  <a:pt x="9095641" y="956113"/>
                  <a:pt x="9103216" y="956113"/>
                </a:cubicBezTo>
                <a:close/>
                <a:moveTo>
                  <a:pt x="9157168" y="955451"/>
                </a:moveTo>
                <a:cubicBezTo>
                  <a:pt x="9164743" y="955451"/>
                  <a:pt x="9170884" y="961593"/>
                  <a:pt x="9170884" y="969167"/>
                </a:cubicBezTo>
                <a:cubicBezTo>
                  <a:pt x="9170884" y="976742"/>
                  <a:pt x="9164743" y="982883"/>
                  <a:pt x="9157168" y="982883"/>
                </a:cubicBezTo>
                <a:cubicBezTo>
                  <a:pt x="9149593" y="982883"/>
                  <a:pt x="9143452" y="976742"/>
                  <a:pt x="9143452" y="969167"/>
                </a:cubicBezTo>
                <a:cubicBezTo>
                  <a:pt x="9143452" y="961593"/>
                  <a:pt x="9149593" y="955451"/>
                  <a:pt x="9157168" y="955451"/>
                </a:cubicBezTo>
                <a:close/>
                <a:moveTo>
                  <a:pt x="649577" y="955451"/>
                </a:moveTo>
                <a:cubicBezTo>
                  <a:pt x="657152" y="955451"/>
                  <a:pt x="663293" y="961593"/>
                  <a:pt x="663293" y="969168"/>
                </a:cubicBezTo>
                <a:cubicBezTo>
                  <a:pt x="663293" y="976743"/>
                  <a:pt x="657152" y="982884"/>
                  <a:pt x="649577" y="982884"/>
                </a:cubicBezTo>
                <a:cubicBezTo>
                  <a:pt x="642002" y="982884"/>
                  <a:pt x="635861" y="976743"/>
                  <a:pt x="635861" y="969168"/>
                </a:cubicBezTo>
                <a:cubicBezTo>
                  <a:pt x="635861" y="961593"/>
                  <a:pt x="642002" y="955451"/>
                  <a:pt x="649577" y="955451"/>
                </a:cubicBezTo>
                <a:close/>
                <a:moveTo>
                  <a:pt x="6384179" y="955435"/>
                </a:moveTo>
                <a:cubicBezTo>
                  <a:pt x="6391754" y="955435"/>
                  <a:pt x="6397895" y="961575"/>
                  <a:pt x="6397895" y="969149"/>
                </a:cubicBezTo>
                <a:cubicBezTo>
                  <a:pt x="6397895" y="976724"/>
                  <a:pt x="6391754" y="982871"/>
                  <a:pt x="6384179" y="982871"/>
                </a:cubicBezTo>
                <a:cubicBezTo>
                  <a:pt x="6376604" y="982871"/>
                  <a:pt x="6370463" y="976724"/>
                  <a:pt x="6370463" y="969149"/>
                </a:cubicBezTo>
                <a:cubicBezTo>
                  <a:pt x="6370463" y="961575"/>
                  <a:pt x="6376604" y="955435"/>
                  <a:pt x="6384179" y="955435"/>
                </a:cubicBezTo>
                <a:close/>
                <a:moveTo>
                  <a:pt x="5454774" y="955435"/>
                </a:moveTo>
                <a:cubicBezTo>
                  <a:pt x="5462349" y="955435"/>
                  <a:pt x="5468490" y="961578"/>
                  <a:pt x="5468490" y="969151"/>
                </a:cubicBezTo>
                <a:cubicBezTo>
                  <a:pt x="5468490" y="976728"/>
                  <a:pt x="5462349" y="982871"/>
                  <a:pt x="5454774" y="982871"/>
                </a:cubicBezTo>
                <a:cubicBezTo>
                  <a:pt x="5447199" y="982871"/>
                  <a:pt x="5441058" y="976728"/>
                  <a:pt x="5441058" y="969151"/>
                </a:cubicBezTo>
                <a:cubicBezTo>
                  <a:pt x="5441058" y="961578"/>
                  <a:pt x="5447199" y="955435"/>
                  <a:pt x="5454774" y="955435"/>
                </a:cubicBezTo>
                <a:close/>
                <a:moveTo>
                  <a:pt x="1812029" y="955248"/>
                </a:moveTo>
                <a:cubicBezTo>
                  <a:pt x="1819605" y="955248"/>
                  <a:pt x="1825741" y="961394"/>
                  <a:pt x="1825741" y="968965"/>
                </a:cubicBezTo>
                <a:cubicBezTo>
                  <a:pt x="1825741" y="976542"/>
                  <a:pt x="1819605" y="982685"/>
                  <a:pt x="1812029" y="982685"/>
                </a:cubicBezTo>
                <a:cubicBezTo>
                  <a:pt x="1804453" y="982685"/>
                  <a:pt x="1798309" y="976542"/>
                  <a:pt x="1798309" y="968965"/>
                </a:cubicBezTo>
                <a:cubicBezTo>
                  <a:pt x="1798309" y="961394"/>
                  <a:pt x="1804453" y="955248"/>
                  <a:pt x="1812029" y="955248"/>
                </a:cubicBezTo>
                <a:close/>
                <a:moveTo>
                  <a:pt x="9211119" y="954785"/>
                </a:moveTo>
                <a:cubicBezTo>
                  <a:pt x="9218694" y="954785"/>
                  <a:pt x="9224835" y="960927"/>
                  <a:pt x="9224835" y="968502"/>
                </a:cubicBezTo>
                <a:cubicBezTo>
                  <a:pt x="9224835" y="976076"/>
                  <a:pt x="9218694" y="982218"/>
                  <a:pt x="9211119" y="982218"/>
                </a:cubicBezTo>
                <a:cubicBezTo>
                  <a:pt x="9203544" y="982218"/>
                  <a:pt x="9197403" y="976076"/>
                  <a:pt x="9197403" y="968502"/>
                </a:cubicBezTo>
                <a:cubicBezTo>
                  <a:pt x="9197403" y="960927"/>
                  <a:pt x="9203544" y="954785"/>
                  <a:pt x="9211119" y="954785"/>
                </a:cubicBezTo>
                <a:close/>
                <a:moveTo>
                  <a:pt x="7413874" y="954703"/>
                </a:moveTo>
                <a:cubicBezTo>
                  <a:pt x="7421449" y="954703"/>
                  <a:pt x="7427590" y="960851"/>
                  <a:pt x="7427590" y="968418"/>
                </a:cubicBezTo>
                <a:cubicBezTo>
                  <a:pt x="7427590" y="975998"/>
                  <a:pt x="7421449" y="982141"/>
                  <a:pt x="7413874" y="982141"/>
                </a:cubicBezTo>
                <a:cubicBezTo>
                  <a:pt x="7406299" y="982141"/>
                  <a:pt x="7400158" y="975998"/>
                  <a:pt x="7400158" y="968418"/>
                </a:cubicBezTo>
                <a:cubicBezTo>
                  <a:pt x="7400158" y="960851"/>
                  <a:pt x="7406299" y="954703"/>
                  <a:pt x="7413874" y="954703"/>
                </a:cubicBezTo>
                <a:close/>
                <a:moveTo>
                  <a:pt x="9265070" y="954122"/>
                </a:moveTo>
                <a:cubicBezTo>
                  <a:pt x="9272645" y="954122"/>
                  <a:pt x="9278786" y="960263"/>
                  <a:pt x="9278786" y="967838"/>
                </a:cubicBezTo>
                <a:cubicBezTo>
                  <a:pt x="9278786" y="975413"/>
                  <a:pt x="9272645" y="981554"/>
                  <a:pt x="9265070" y="981554"/>
                </a:cubicBezTo>
                <a:cubicBezTo>
                  <a:pt x="9257495" y="981554"/>
                  <a:pt x="9251354" y="975413"/>
                  <a:pt x="9251354" y="967838"/>
                </a:cubicBezTo>
                <a:cubicBezTo>
                  <a:pt x="9251354" y="960263"/>
                  <a:pt x="9257495" y="954122"/>
                  <a:pt x="9265070" y="954122"/>
                </a:cubicBezTo>
                <a:close/>
                <a:moveTo>
                  <a:pt x="541671" y="954122"/>
                </a:moveTo>
                <a:cubicBezTo>
                  <a:pt x="549246" y="954122"/>
                  <a:pt x="555389" y="960264"/>
                  <a:pt x="555389" y="967839"/>
                </a:cubicBezTo>
                <a:cubicBezTo>
                  <a:pt x="555389" y="975413"/>
                  <a:pt x="549246" y="981555"/>
                  <a:pt x="541671" y="981555"/>
                </a:cubicBezTo>
                <a:cubicBezTo>
                  <a:pt x="534096" y="981555"/>
                  <a:pt x="527954" y="975413"/>
                  <a:pt x="527954" y="967839"/>
                </a:cubicBezTo>
                <a:cubicBezTo>
                  <a:pt x="527954" y="960264"/>
                  <a:pt x="534096" y="954122"/>
                  <a:pt x="541671" y="954122"/>
                </a:cubicBezTo>
                <a:close/>
                <a:moveTo>
                  <a:pt x="2758656" y="953763"/>
                </a:moveTo>
                <a:cubicBezTo>
                  <a:pt x="2766219" y="953763"/>
                  <a:pt x="2772364" y="959918"/>
                  <a:pt x="2772364" y="967480"/>
                </a:cubicBezTo>
                <a:cubicBezTo>
                  <a:pt x="2772364" y="975057"/>
                  <a:pt x="2766219" y="981208"/>
                  <a:pt x="2758656" y="981208"/>
                </a:cubicBezTo>
                <a:cubicBezTo>
                  <a:pt x="2751078" y="981208"/>
                  <a:pt x="2744933" y="975057"/>
                  <a:pt x="2744933" y="967480"/>
                </a:cubicBezTo>
                <a:cubicBezTo>
                  <a:pt x="2744933" y="959918"/>
                  <a:pt x="2751078" y="953763"/>
                  <a:pt x="2758656" y="953763"/>
                </a:cubicBezTo>
                <a:close/>
                <a:moveTo>
                  <a:pt x="9319022" y="953455"/>
                </a:moveTo>
                <a:cubicBezTo>
                  <a:pt x="9326597" y="953455"/>
                  <a:pt x="9332738" y="959597"/>
                  <a:pt x="9332738" y="967171"/>
                </a:cubicBezTo>
                <a:cubicBezTo>
                  <a:pt x="9332738" y="974747"/>
                  <a:pt x="9326597" y="980888"/>
                  <a:pt x="9319022" y="980888"/>
                </a:cubicBezTo>
                <a:cubicBezTo>
                  <a:pt x="9311447" y="980888"/>
                  <a:pt x="9305306" y="974747"/>
                  <a:pt x="9305306" y="967171"/>
                </a:cubicBezTo>
                <a:cubicBezTo>
                  <a:pt x="9305306" y="959597"/>
                  <a:pt x="9311447" y="953455"/>
                  <a:pt x="9319022" y="953455"/>
                </a:cubicBezTo>
                <a:close/>
                <a:moveTo>
                  <a:pt x="434087" y="952793"/>
                </a:moveTo>
                <a:cubicBezTo>
                  <a:pt x="441662" y="952793"/>
                  <a:pt x="447804" y="958934"/>
                  <a:pt x="447804" y="966509"/>
                </a:cubicBezTo>
                <a:cubicBezTo>
                  <a:pt x="447804" y="974084"/>
                  <a:pt x="441662" y="980225"/>
                  <a:pt x="434087" y="980225"/>
                </a:cubicBezTo>
                <a:cubicBezTo>
                  <a:pt x="426513" y="980225"/>
                  <a:pt x="420372" y="974084"/>
                  <a:pt x="420372" y="966509"/>
                </a:cubicBezTo>
                <a:cubicBezTo>
                  <a:pt x="420372" y="958934"/>
                  <a:pt x="426513" y="952793"/>
                  <a:pt x="434087" y="952793"/>
                </a:cubicBezTo>
                <a:close/>
                <a:moveTo>
                  <a:pt x="9372640" y="952792"/>
                </a:moveTo>
                <a:cubicBezTo>
                  <a:pt x="9380215" y="952792"/>
                  <a:pt x="9386356" y="958933"/>
                  <a:pt x="9386356" y="966508"/>
                </a:cubicBezTo>
                <a:cubicBezTo>
                  <a:pt x="9386356" y="974083"/>
                  <a:pt x="9380215" y="980225"/>
                  <a:pt x="9372640" y="980225"/>
                </a:cubicBezTo>
                <a:cubicBezTo>
                  <a:pt x="9365065" y="980225"/>
                  <a:pt x="9358924" y="974083"/>
                  <a:pt x="9358924" y="966508"/>
                </a:cubicBezTo>
                <a:cubicBezTo>
                  <a:pt x="9358924" y="958933"/>
                  <a:pt x="9365065" y="952792"/>
                  <a:pt x="9372640" y="952792"/>
                </a:cubicBezTo>
                <a:close/>
                <a:moveTo>
                  <a:pt x="9426591" y="952457"/>
                </a:moveTo>
                <a:cubicBezTo>
                  <a:pt x="9434166" y="952457"/>
                  <a:pt x="9440307" y="958599"/>
                  <a:pt x="9440307" y="966173"/>
                </a:cubicBezTo>
                <a:cubicBezTo>
                  <a:pt x="9440307" y="973748"/>
                  <a:pt x="9434166" y="979889"/>
                  <a:pt x="9426591" y="979889"/>
                </a:cubicBezTo>
                <a:cubicBezTo>
                  <a:pt x="9419016" y="979889"/>
                  <a:pt x="9412875" y="973748"/>
                  <a:pt x="9412875" y="966173"/>
                </a:cubicBezTo>
                <a:cubicBezTo>
                  <a:pt x="9412875" y="958599"/>
                  <a:pt x="9419016" y="952457"/>
                  <a:pt x="9426591" y="952457"/>
                </a:cubicBezTo>
                <a:close/>
                <a:moveTo>
                  <a:pt x="6792283" y="952447"/>
                </a:moveTo>
                <a:cubicBezTo>
                  <a:pt x="6799858" y="952447"/>
                  <a:pt x="6805999" y="958592"/>
                  <a:pt x="6805999" y="966163"/>
                </a:cubicBezTo>
                <a:cubicBezTo>
                  <a:pt x="6805999" y="973741"/>
                  <a:pt x="6799858" y="979895"/>
                  <a:pt x="6792283" y="979895"/>
                </a:cubicBezTo>
                <a:cubicBezTo>
                  <a:pt x="6784708" y="979895"/>
                  <a:pt x="6778567" y="973741"/>
                  <a:pt x="6778567" y="966163"/>
                </a:cubicBezTo>
                <a:cubicBezTo>
                  <a:pt x="6778567" y="958592"/>
                  <a:pt x="6784708" y="952447"/>
                  <a:pt x="6792283" y="952447"/>
                </a:cubicBezTo>
                <a:close/>
                <a:moveTo>
                  <a:pt x="2334985" y="952375"/>
                </a:moveTo>
                <a:cubicBezTo>
                  <a:pt x="2342567" y="952375"/>
                  <a:pt x="2348700" y="958518"/>
                  <a:pt x="2348700" y="966097"/>
                </a:cubicBezTo>
                <a:cubicBezTo>
                  <a:pt x="2348700" y="973670"/>
                  <a:pt x="2342567" y="979817"/>
                  <a:pt x="2334985" y="979817"/>
                </a:cubicBezTo>
                <a:cubicBezTo>
                  <a:pt x="2327413" y="979817"/>
                  <a:pt x="2321268" y="973670"/>
                  <a:pt x="2321268" y="966097"/>
                </a:cubicBezTo>
                <a:cubicBezTo>
                  <a:pt x="2321268" y="958518"/>
                  <a:pt x="2327413" y="952375"/>
                  <a:pt x="2334985" y="952375"/>
                </a:cubicBezTo>
                <a:close/>
                <a:moveTo>
                  <a:pt x="7471793" y="952368"/>
                </a:moveTo>
                <a:cubicBezTo>
                  <a:pt x="7479368" y="952368"/>
                  <a:pt x="7485509" y="958516"/>
                  <a:pt x="7485509" y="966091"/>
                </a:cubicBezTo>
                <a:cubicBezTo>
                  <a:pt x="7485509" y="973666"/>
                  <a:pt x="7479368" y="979817"/>
                  <a:pt x="7471793" y="979817"/>
                </a:cubicBezTo>
                <a:cubicBezTo>
                  <a:pt x="7464218" y="979817"/>
                  <a:pt x="7458077" y="973666"/>
                  <a:pt x="7458077" y="966091"/>
                </a:cubicBezTo>
                <a:cubicBezTo>
                  <a:pt x="7458077" y="958516"/>
                  <a:pt x="7464218" y="952368"/>
                  <a:pt x="7471793" y="952368"/>
                </a:cubicBezTo>
                <a:close/>
                <a:moveTo>
                  <a:pt x="1700154" y="952242"/>
                </a:moveTo>
                <a:cubicBezTo>
                  <a:pt x="1707735" y="952242"/>
                  <a:pt x="1713869" y="958386"/>
                  <a:pt x="1713869" y="965962"/>
                </a:cubicBezTo>
                <a:cubicBezTo>
                  <a:pt x="1713869" y="973538"/>
                  <a:pt x="1707735" y="979685"/>
                  <a:pt x="1700154" y="979685"/>
                </a:cubicBezTo>
                <a:cubicBezTo>
                  <a:pt x="1692585" y="979685"/>
                  <a:pt x="1686444" y="973538"/>
                  <a:pt x="1686444" y="965962"/>
                </a:cubicBezTo>
                <a:cubicBezTo>
                  <a:pt x="1686444" y="958386"/>
                  <a:pt x="1692585" y="952242"/>
                  <a:pt x="1700154" y="952242"/>
                </a:cubicBezTo>
                <a:close/>
                <a:moveTo>
                  <a:pt x="5800322" y="951793"/>
                </a:moveTo>
                <a:cubicBezTo>
                  <a:pt x="5807897" y="951793"/>
                  <a:pt x="5814038" y="957929"/>
                  <a:pt x="5814038" y="965512"/>
                </a:cubicBezTo>
                <a:cubicBezTo>
                  <a:pt x="5814038" y="973082"/>
                  <a:pt x="5807897" y="979237"/>
                  <a:pt x="5800322" y="979237"/>
                </a:cubicBezTo>
                <a:cubicBezTo>
                  <a:pt x="5792747" y="979237"/>
                  <a:pt x="5786606" y="973082"/>
                  <a:pt x="5786606" y="965512"/>
                </a:cubicBezTo>
                <a:cubicBezTo>
                  <a:pt x="5786606" y="957929"/>
                  <a:pt x="5792747" y="951793"/>
                  <a:pt x="5800322" y="951793"/>
                </a:cubicBezTo>
                <a:close/>
                <a:moveTo>
                  <a:pt x="3654547" y="951793"/>
                </a:moveTo>
                <a:cubicBezTo>
                  <a:pt x="3662122" y="951793"/>
                  <a:pt x="3668263" y="957929"/>
                  <a:pt x="3668263" y="965512"/>
                </a:cubicBezTo>
                <a:cubicBezTo>
                  <a:pt x="3668263" y="973082"/>
                  <a:pt x="3662122" y="979237"/>
                  <a:pt x="3654547" y="979237"/>
                </a:cubicBezTo>
                <a:cubicBezTo>
                  <a:pt x="3646972" y="979237"/>
                  <a:pt x="3640831" y="973082"/>
                  <a:pt x="3640831" y="965512"/>
                </a:cubicBezTo>
                <a:cubicBezTo>
                  <a:pt x="3640831" y="957929"/>
                  <a:pt x="3646972" y="951793"/>
                  <a:pt x="3654547" y="951793"/>
                </a:cubicBezTo>
                <a:close/>
                <a:moveTo>
                  <a:pt x="326509" y="951793"/>
                </a:moveTo>
                <a:cubicBezTo>
                  <a:pt x="334084" y="951793"/>
                  <a:pt x="340224" y="957933"/>
                  <a:pt x="340224" y="965508"/>
                </a:cubicBezTo>
                <a:cubicBezTo>
                  <a:pt x="340224" y="973083"/>
                  <a:pt x="334084" y="979224"/>
                  <a:pt x="326509" y="979224"/>
                </a:cubicBezTo>
                <a:cubicBezTo>
                  <a:pt x="318933" y="979224"/>
                  <a:pt x="312792" y="973083"/>
                  <a:pt x="312792" y="965508"/>
                </a:cubicBezTo>
                <a:cubicBezTo>
                  <a:pt x="312792" y="957933"/>
                  <a:pt x="318933" y="951793"/>
                  <a:pt x="326509" y="951793"/>
                </a:cubicBezTo>
                <a:close/>
                <a:moveTo>
                  <a:pt x="9480209" y="951791"/>
                </a:moveTo>
                <a:cubicBezTo>
                  <a:pt x="9487784" y="951791"/>
                  <a:pt x="9493925" y="957932"/>
                  <a:pt x="9493925" y="965508"/>
                </a:cubicBezTo>
                <a:cubicBezTo>
                  <a:pt x="9493925" y="973083"/>
                  <a:pt x="9487784" y="979224"/>
                  <a:pt x="9480209" y="979224"/>
                </a:cubicBezTo>
                <a:cubicBezTo>
                  <a:pt x="9472634" y="979224"/>
                  <a:pt x="9466493" y="973083"/>
                  <a:pt x="9466493" y="965508"/>
                </a:cubicBezTo>
                <a:cubicBezTo>
                  <a:pt x="9466493" y="957932"/>
                  <a:pt x="9472634" y="951791"/>
                  <a:pt x="9480209" y="951791"/>
                </a:cubicBezTo>
                <a:close/>
                <a:moveTo>
                  <a:pt x="6152490" y="951788"/>
                </a:moveTo>
                <a:cubicBezTo>
                  <a:pt x="6160065" y="951788"/>
                  <a:pt x="6166206" y="957929"/>
                  <a:pt x="6166206" y="965509"/>
                </a:cubicBezTo>
                <a:cubicBezTo>
                  <a:pt x="6166206" y="973082"/>
                  <a:pt x="6160065" y="979237"/>
                  <a:pt x="6152490" y="979237"/>
                </a:cubicBezTo>
                <a:cubicBezTo>
                  <a:pt x="6144915" y="979237"/>
                  <a:pt x="6138774" y="973082"/>
                  <a:pt x="6138774" y="965509"/>
                </a:cubicBezTo>
                <a:cubicBezTo>
                  <a:pt x="6138774" y="957929"/>
                  <a:pt x="6144915" y="951788"/>
                  <a:pt x="6152490" y="951788"/>
                </a:cubicBezTo>
                <a:close/>
                <a:moveTo>
                  <a:pt x="9533830" y="951459"/>
                </a:moveTo>
                <a:cubicBezTo>
                  <a:pt x="9541405" y="951459"/>
                  <a:pt x="9547546" y="957601"/>
                  <a:pt x="9547546" y="965176"/>
                </a:cubicBezTo>
                <a:cubicBezTo>
                  <a:pt x="9547546" y="972750"/>
                  <a:pt x="9541405" y="978892"/>
                  <a:pt x="9533830" y="978892"/>
                </a:cubicBezTo>
                <a:cubicBezTo>
                  <a:pt x="9526255" y="978892"/>
                  <a:pt x="9520114" y="972750"/>
                  <a:pt x="9520114" y="965176"/>
                </a:cubicBezTo>
                <a:cubicBezTo>
                  <a:pt x="9520114" y="957601"/>
                  <a:pt x="9526255" y="951459"/>
                  <a:pt x="9533830" y="951459"/>
                </a:cubicBezTo>
                <a:close/>
                <a:moveTo>
                  <a:pt x="219263" y="950794"/>
                </a:moveTo>
                <a:cubicBezTo>
                  <a:pt x="226838" y="950794"/>
                  <a:pt x="232979" y="956935"/>
                  <a:pt x="232979" y="964510"/>
                </a:cubicBezTo>
                <a:cubicBezTo>
                  <a:pt x="232979" y="972085"/>
                  <a:pt x="226838" y="978226"/>
                  <a:pt x="219263" y="978226"/>
                </a:cubicBezTo>
                <a:cubicBezTo>
                  <a:pt x="211687" y="978226"/>
                  <a:pt x="205547" y="972085"/>
                  <a:pt x="205547" y="964510"/>
                </a:cubicBezTo>
                <a:cubicBezTo>
                  <a:pt x="205547" y="956935"/>
                  <a:pt x="211687" y="950794"/>
                  <a:pt x="219263" y="950794"/>
                </a:cubicBezTo>
                <a:close/>
                <a:moveTo>
                  <a:pt x="9587448" y="950793"/>
                </a:moveTo>
                <a:cubicBezTo>
                  <a:pt x="9595023" y="950793"/>
                  <a:pt x="9601164" y="956934"/>
                  <a:pt x="9601164" y="964509"/>
                </a:cubicBezTo>
                <a:cubicBezTo>
                  <a:pt x="9601164" y="972084"/>
                  <a:pt x="9595023" y="978226"/>
                  <a:pt x="9587448" y="978226"/>
                </a:cubicBezTo>
                <a:cubicBezTo>
                  <a:pt x="9579873" y="978226"/>
                  <a:pt x="9573732" y="972084"/>
                  <a:pt x="9573732" y="964509"/>
                </a:cubicBezTo>
                <a:cubicBezTo>
                  <a:pt x="9573732" y="956934"/>
                  <a:pt x="9579873" y="950793"/>
                  <a:pt x="9587448" y="950793"/>
                </a:cubicBezTo>
                <a:close/>
                <a:moveTo>
                  <a:pt x="7529717" y="950057"/>
                </a:moveTo>
                <a:cubicBezTo>
                  <a:pt x="7537292" y="950057"/>
                  <a:pt x="7543433" y="956191"/>
                  <a:pt x="7543433" y="963768"/>
                </a:cubicBezTo>
                <a:cubicBezTo>
                  <a:pt x="7543433" y="971343"/>
                  <a:pt x="7537292" y="977486"/>
                  <a:pt x="7529717" y="977486"/>
                </a:cubicBezTo>
                <a:cubicBezTo>
                  <a:pt x="7522142" y="977486"/>
                  <a:pt x="7516001" y="971343"/>
                  <a:pt x="7516001" y="963768"/>
                </a:cubicBezTo>
                <a:cubicBezTo>
                  <a:pt x="7516001" y="956191"/>
                  <a:pt x="7522142" y="950057"/>
                  <a:pt x="7529717" y="950057"/>
                </a:cubicBezTo>
                <a:close/>
                <a:moveTo>
                  <a:pt x="112019" y="949800"/>
                </a:moveTo>
                <a:cubicBezTo>
                  <a:pt x="119594" y="949800"/>
                  <a:pt x="125735" y="955941"/>
                  <a:pt x="125735" y="963516"/>
                </a:cubicBezTo>
                <a:cubicBezTo>
                  <a:pt x="125735" y="971091"/>
                  <a:pt x="119594" y="977232"/>
                  <a:pt x="112019" y="977232"/>
                </a:cubicBezTo>
                <a:cubicBezTo>
                  <a:pt x="104443" y="977232"/>
                  <a:pt x="98303" y="971091"/>
                  <a:pt x="98303" y="963516"/>
                </a:cubicBezTo>
                <a:cubicBezTo>
                  <a:pt x="98303" y="955941"/>
                  <a:pt x="104443" y="949800"/>
                  <a:pt x="112019" y="949800"/>
                </a:cubicBezTo>
                <a:close/>
                <a:moveTo>
                  <a:pt x="1588615" y="949580"/>
                </a:moveTo>
                <a:cubicBezTo>
                  <a:pt x="1596190" y="949580"/>
                  <a:pt x="1602330" y="955720"/>
                  <a:pt x="1602330" y="963296"/>
                </a:cubicBezTo>
                <a:cubicBezTo>
                  <a:pt x="1602330" y="970869"/>
                  <a:pt x="1596190" y="977012"/>
                  <a:pt x="1588615" y="977012"/>
                </a:cubicBezTo>
                <a:cubicBezTo>
                  <a:pt x="1581040" y="977012"/>
                  <a:pt x="1574902" y="970869"/>
                  <a:pt x="1574902" y="963296"/>
                </a:cubicBezTo>
                <a:cubicBezTo>
                  <a:pt x="1574902" y="955720"/>
                  <a:pt x="1581040" y="949580"/>
                  <a:pt x="1588615" y="949580"/>
                </a:cubicBezTo>
                <a:close/>
                <a:moveTo>
                  <a:pt x="3739943" y="948476"/>
                </a:moveTo>
                <a:cubicBezTo>
                  <a:pt x="3747518" y="948476"/>
                  <a:pt x="3753659" y="954620"/>
                  <a:pt x="3753659" y="962200"/>
                </a:cubicBezTo>
                <a:cubicBezTo>
                  <a:pt x="3753659" y="969774"/>
                  <a:pt x="3747518" y="975917"/>
                  <a:pt x="3739943" y="975917"/>
                </a:cubicBezTo>
                <a:cubicBezTo>
                  <a:pt x="3732368" y="975917"/>
                  <a:pt x="3726227" y="969774"/>
                  <a:pt x="3726227" y="962200"/>
                </a:cubicBezTo>
                <a:cubicBezTo>
                  <a:pt x="3726227" y="954620"/>
                  <a:pt x="3732368" y="948476"/>
                  <a:pt x="3739943" y="948476"/>
                </a:cubicBezTo>
                <a:close/>
                <a:moveTo>
                  <a:pt x="5572605" y="948141"/>
                </a:moveTo>
                <a:cubicBezTo>
                  <a:pt x="5580180" y="948141"/>
                  <a:pt x="5586321" y="954295"/>
                  <a:pt x="5586321" y="961867"/>
                </a:cubicBezTo>
                <a:cubicBezTo>
                  <a:pt x="5586321" y="969442"/>
                  <a:pt x="5580180" y="975586"/>
                  <a:pt x="5572605" y="975586"/>
                </a:cubicBezTo>
                <a:cubicBezTo>
                  <a:pt x="5565030" y="975586"/>
                  <a:pt x="5558889" y="969442"/>
                  <a:pt x="5558889" y="961867"/>
                </a:cubicBezTo>
                <a:cubicBezTo>
                  <a:pt x="5558889" y="954295"/>
                  <a:pt x="5565030" y="948141"/>
                  <a:pt x="5572605" y="948141"/>
                </a:cubicBezTo>
                <a:close/>
                <a:moveTo>
                  <a:pt x="6853514" y="947811"/>
                </a:moveTo>
                <a:cubicBezTo>
                  <a:pt x="6861089" y="947811"/>
                  <a:pt x="6867230" y="953956"/>
                  <a:pt x="6867230" y="961534"/>
                </a:cubicBezTo>
                <a:cubicBezTo>
                  <a:pt x="6867230" y="969110"/>
                  <a:pt x="6861089" y="975252"/>
                  <a:pt x="6853514" y="975252"/>
                </a:cubicBezTo>
                <a:cubicBezTo>
                  <a:pt x="6845939" y="975252"/>
                  <a:pt x="6839798" y="969110"/>
                  <a:pt x="6839798" y="961534"/>
                </a:cubicBezTo>
                <a:cubicBezTo>
                  <a:pt x="6839798" y="953956"/>
                  <a:pt x="6845939" y="947811"/>
                  <a:pt x="6853514" y="947811"/>
                </a:cubicBezTo>
                <a:close/>
                <a:moveTo>
                  <a:pt x="6448389" y="947811"/>
                </a:moveTo>
                <a:cubicBezTo>
                  <a:pt x="6455964" y="947811"/>
                  <a:pt x="6462105" y="953956"/>
                  <a:pt x="6462105" y="961534"/>
                </a:cubicBezTo>
                <a:cubicBezTo>
                  <a:pt x="6462105" y="969110"/>
                  <a:pt x="6455964" y="975253"/>
                  <a:pt x="6448389" y="975253"/>
                </a:cubicBezTo>
                <a:cubicBezTo>
                  <a:pt x="6440814" y="975253"/>
                  <a:pt x="6434673" y="969110"/>
                  <a:pt x="6434673" y="961534"/>
                </a:cubicBezTo>
                <a:cubicBezTo>
                  <a:pt x="6434673" y="953956"/>
                  <a:pt x="6440814" y="947811"/>
                  <a:pt x="6448389" y="947811"/>
                </a:cubicBezTo>
                <a:close/>
                <a:moveTo>
                  <a:pt x="3358315" y="947811"/>
                </a:moveTo>
                <a:cubicBezTo>
                  <a:pt x="3365890" y="947811"/>
                  <a:pt x="3372031" y="953956"/>
                  <a:pt x="3372031" y="961534"/>
                </a:cubicBezTo>
                <a:cubicBezTo>
                  <a:pt x="3372031" y="969110"/>
                  <a:pt x="3365890" y="975253"/>
                  <a:pt x="3358315" y="975253"/>
                </a:cubicBezTo>
                <a:cubicBezTo>
                  <a:pt x="3350740" y="975253"/>
                  <a:pt x="3344599" y="969110"/>
                  <a:pt x="3344599" y="961534"/>
                </a:cubicBezTo>
                <a:cubicBezTo>
                  <a:pt x="3344599" y="953956"/>
                  <a:pt x="3350740" y="947811"/>
                  <a:pt x="3358315" y="947811"/>
                </a:cubicBezTo>
                <a:close/>
                <a:moveTo>
                  <a:pt x="2219804" y="947715"/>
                </a:moveTo>
                <a:cubicBezTo>
                  <a:pt x="2227377" y="947715"/>
                  <a:pt x="2233519" y="953862"/>
                  <a:pt x="2233519" y="961442"/>
                </a:cubicBezTo>
                <a:cubicBezTo>
                  <a:pt x="2233519" y="969017"/>
                  <a:pt x="2227377" y="975158"/>
                  <a:pt x="2219804" y="975158"/>
                </a:cubicBezTo>
                <a:cubicBezTo>
                  <a:pt x="2212230" y="975158"/>
                  <a:pt x="2206089" y="969017"/>
                  <a:pt x="2206089" y="961442"/>
                </a:cubicBezTo>
                <a:cubicBezTo>
                  <a:pt x="2206089" y="953862"/>
                  <a:pt x="2212230" y="947715"/>
                  <a:pt x="2219804" y="947715"/>
                </a:cubicBezTo>
                <a:close/>
                <a:moveTo>
                  <a:pt x="7586976" y="947711"/>
                </a:moveTo>
                <a:cubicBezTo>
                  <a:pt x="7594551" y="947711"/>
                  <a:pt x="7600692" y="953859"/>
                  <a:pt x="7600692" y="961442"/>
                </a:cubicBezTo>
                <a:cubicBezTo>
                  <a:pt x="7600692" y="969015"/>
                  <a:pt x="7594551" y="975154"/>
                  <a:pt x="7586976" y="975154"/>
                </a:cubicBezTo>
                <a:cubicBezTo>
                  <a:pt x="7579401" y="975154"/>
                  <a:pt x="7573260" y="969015"/>
                  <a:pt x="7573260" y="961442"/>
                </a:cubicBezTo>
                <a:cubicBezTo>
                  <a:pt x="7573260" y="953859"/>
                  <a:pt x="7579401" y="947711"/>
                  <a:pt x="7586976" y="947711"/>
                </a:cubicBezTo>
                <a:close/>
                <a:moveTo>
                  <a:pt x="1477735" y="947242"/>
                </a:moveTo>
                <a:cubicBezTo>
                  <a:pt x="1485310" y="947242"/>
                  <a:pt x="1491448" y="953386"/>
                  <a:pt x="1491448" y="960966"/>
                </a:cubicBezTo>
                <a:cubicBezTo>
                  <a:pt x="1491448" y="968540"/>
                  <a:pt x="1485310" y="974680"/>
                  <a:pt x="1477735" y="974680"/>
                </a:cubicBezTo>
                <a:cubicBezTo>
                  <a:pt x="1470157" y="974680"/>
                  <a:pt x="1464021" y="968540"/>
                  <a:pt x="1464021" y="960966"/>
                </a:cubicBezTo>
                <a:cubicBezTo>
                  <a:pt x="1464021" y="953386"/>
                  <a:pt x="1470157" y="947242"/>
                  <a:pt x="1477735" y="947242"/>
                </a:cubicBezTo>
                <a:close/>
                <a:moveTo>
                  <a:pt x="5979714" y="947151"/>
                </a:moveTo>
                <a:cubicBezTo>
                  <a:pt x="5987289" y="947151"/>
                  <a:pt x="5993430" y="953293"/>
                  <a:pt x="5993430" y="960877"/>
                </a:cubicBezTo>
                <a:cubicBezTo>
                  <a:pt x="5993430" y="968451"/>
                  <a:pt x="5987289" y="974592"/>
                  <a:pt x="5979714" y="974592"/>
                </a:cubicBezTo>
                <a:cubicBezTo>
                  <a:pt x="5972139" y="974592"/>
                  <a:pt x="5965998" y="968451"/>
                  <a:pt x="5965998" y="960877"/>
                </a:cubicBezTo>
                <a:cubicBezTo>
                  <a:pt x="5965998" y="953293"/>
                  <a:pt x="5972139" y="947151"/>
                  <a:pt x="5979714" y="947151"/>
                </a:cubicBezTo>
                <a:close/>
                <a:moveTo>
                  <a:pt x="5688117" y="947151"/>
                </a:moveTo>
                <a:cubicBezTo>
                  <a:pt x="5695692" y="947151"/>
                  <a:pt x="5701833" y="953293"/>
                  <a:pt x="5701833" y="960877"/>
                </a:cubicBezTo>
                <a:cubicBezTo>
                  <a:pt x="5701833" y="968451"/>
                  <a:pt x="5695692" y="974592"/>
                  <a:pt x="5688117" y="974592"/>
                </a:cubicBezTo>
                <a:cubicBezTo>
                  <a:pt x="5680542" y="974592"/>
                  <a:pt x="5674401" y="968451"/>
                  <a:pt x="5674401" y="960877"/>
                </a:cubicBezTo>
                <a:cubicBezTo>
                  <a:pt x="5674401" y="953293"/>
                  <a:pt x="5680542" y="947151"/>
                  <a:pt x="5688117" y="947151"/>
                </a:cubicBezTo>
                <a:close/>
                <a:moveTo>
                  <a:pt x="2639494" y="946791"/>
                </a:moveTo>
                <a:cubicBezTo>
                  <a:pt x="2647072" y="946791"/>
                  <a:pt x="2653210" y="952935"/>
                  <a:pt x="2653210" y="960522"/>
                </a:cubicBezTo>
                <a:cubicBezTo>
                  <a:pt x="2653210" y="968091"/>
                  <a:pt x="2647072" y="974231"/>
                  <a:pt x="2639494" y="974231"/>
                </a:cubicBezTo>
                <a:cubicBezTo>
                  <a:pt x="2631914" y="974231"/>
                  <a:pt x="2625780" y="968091"/>
                  <a:pt x="2625780" y="960522"/>
                </a:cubicBezTo>
                <a:cubicBezTo>
                  <a:pt x="2625780" y="952935"/>
                  <a:pt x="2631914" y="946791"/>
                  <a:pt x="2639494" y="946791"/>
                </a:cubicBezTo>
                <a:close/>
                <a:moveTo>
                  <a:pt x="5245258" y="946161"/>
                </a:moveTo>
                <a:cubicBezTo>
                  <a:pt x="5252833" y="946161"/>
                  <a:pt x="5258974" y="952297"/>
                  <a:pt x="5258974" y="959886"/>
                </a:cubicBezTo>
                <a:cubicBezTo>
                  <a:pt x="5258974" y="967455"/>
                  <a:pt x="5252833" y="973596"/>
                  <a:pt x="5245258" y="973596"/>
                </a:cubicBezTo>
                <a:cubicBezTo>
                  <a:pt x="5237683" y="973596"/>
                  <a:pt x="5231542" y="967455"/>
                  <a:pt x="5231542" y="959886"/>
                </a:cubicBezTo>
                <a:cubicBezTo>
                  <a:pt x="5231542" y="952297"/>
                  <a:pt x="5237683" y="946161"/>
                  <a:pt x="5245258" y="946161"/>
                </a:cubicBezTo>
                <a:close/>
                <a:moveTo>
                  <a:pt x="7644569" y="945396"/>
                </a:moveTo>
                <a:cubicBezTo>
                  <a:pt x="7652144" y="945396"/>
                  <a:pt x="7658285" y="951527"/>
                  <a:pt x="7658285" y="959110"/>
                </a:cubicBezTo>
                <a:cubicBezTo>
                  <a:pt x="7658285" y="966684"/>
                  <a:pt x="7652144" y="972824"/>
                  <a:pt x="7644569" y="972824"/>
                </a:cubicBezTo>
                <a:cubicBezTo>
                  <a:pt x="7636994" y="972824"/>
                  <a:pt x="7630853" y="966684"/>
                  <a:pt x="7630853" y="959110"/>
                </a:cubicBezTo>
                <a:cubicBezTo>
                  <a:pt x="7630853" y="951527"/>
                  <a:pt x="7636994" y="945396"/>
                  <a:pt x="7644569" y="945396"/>
                </a:cubicBezTo>
                <a:close/>
                <a:moveTo>
                  <a:pt x="3152774" y="945174"/>
                </a:moveTo>
                <a:cubicBezTo>
                  <a:pt x="3160349" y="945174"/>
                  <a:pt x="3166490" y="951311"/>
                  <a:pt x="3166490" y="958890"/>
                </a:cubicBezTo>
                <a:cubicBezTo>
                  <a:pt x="3166490" y="966463"/>
                  <a:pt x="3160349" y="972603"/>
                  <a:pt x="3152774" y="972603"/>
                </a:cubicBezTo>
                <a:cubicBezTo>
                  <a:pt x="3145199" y="972603"/>
                  <a:pt x="3139058" y="966463"/>
                  <a:pt x="3139058" y="958890"/>
                </a:cubicBezTo>
                <a:cubicBezTo>
                  <a:pt x="3139058" y="951311"/>
                  <a:pt x="3145199" y="945174"/>
                  <a:pt x="3152774" y="945174"/>
                </a:cubicBezTo>
                <a:close/>
                <a:moveTo>
                  <a:pt x="1367184" y="944917"/>
                </a:moveTo>
                <a:cubicBezTo>
                  <a:pt x="1374757" y="944917"/>
                  <a:pt x="1380902" y="951057"/>
                  <a:pt x="1380902" y="958633"/>
                </a:cubicBezTo>
                <a:cubicBezTo>
                  <a:pt x="1380902" y="966208"/>
                  <a:pt x="1374757" y="972350"/>
                  <a:pt x="1367184" y="972350"/>
                </a:cubicBezTo>
                <a:cubicBezTo>
                  <a:pt x="1359612" y="972350"/>
                  <a:pt x="1353467" y="966208"/>
                  <a:pt x="1353467" y="958633"/>
                </a:cubicBezTo>
                <a:cubicBezTo>
                  <a:pt x="1353467" y="951057"/>
                  <a:pt x="1359612" y="944917"/>
                  <a:pt x="1367184" y="944917"/>
                </a:cubicBezTo>
                <a:close/>
                <a:moveTo>
                  <a:pt x="2105278" y="943394"/>
                </a:moveTo>
                <a:cubicBezTo>
                  <a:pt x="2112859" y="943394"/>
                  <a:pt x="2118994" y="949540"/>
                  <a:pt x="2118994" y="957109"/>
                </a:cubicBezTo>
                <a:cubicBezTo>
                  <a:pt x="2118994" y="964691"/>
                  <a:pt x="2112859" y="970827"/>
                  <a:pt x="2105278" y="970827"/>
                </a:cubicBezTo>
                <a:cubicBezTo>
                  <a:pt x="2097708" y="970827"/>
                  <a:pt x="2091570" y="964691"/>
                  <a:pt x="2091570" y="957109"/>
                </a:cubicBezTo>
                <a:cubicBezTo>
                  <a:pt x="2091570" y="949540"/>
                  <a:pt x="2097708" y="943394"/>
                  <a:pt x="2105278" y="943394"/>
                </a:cubicBezTo>
                <a:close/>
                <a:moveTo>
                  <a:pt x="7701499" y="943385"/>
                </a:moveTo>
                <a:cubicBezTo>
                  <a:pt x="7709074" y="943385"/>
                  <a:pt x="7715215" y="949535"/>
                  <a:pt x="7715215" y="957105"/>
                </a:cubicBezTo>
                <a:cubicBezTo>
                  <a:pt x="7715215" y="964686"/>
                  <a:pt x="7709074" y="970823"/>
                  <a:pt x="7701499" y="970823"/>
                </a:cubicBezTo>
                <a:cubicBezTo>
                  <a:pt x="7693924" y="970823"/>
                  <a:pt x="7687783" y="964686"/>
                  <a:pt x="7687783" y="957105"/>
                </a:cubicBezTo>
                <a:cubicBezTo>
                  <a:pt x="7687783" y="949535"/>
                  <a:pt x="7693924" y="943385"/>
                  <a:pt x="7701499" y="943385"/>
                </a:cubicBezTo>
                <a:close/>
                <a:moveTo>
                  <a:pt x="6914415" y="943186"/>
                </a:moveTo>
                <a:cubicBezTo>
                  <a:pt x="6921990" y="943186"/>
                  <a:pt x="6928131" y="949327"/>
                  <a:pt x="6928131" y="956894"/>
                </a:cubicBezTo>
                <a:cubicBezTo>
                  <a:pt x="6928131" y="964473"/>
                  <a:pt x="6921990" y="970609"/>
                  <a:pt x="6914415" y="970609"/>
                </a:cubicBezTo>
                <a:cubicBezTo>
                  <a:pt x="6906840" y="970609"/>
                  <a:pt x="6900699" y="964473"/>
                  <a:pt x="6900699" y="956894"/>
                </a:cubicBezTo>
                <a:cubicBezTo>
                  <a:pt x="6900699" y="949327"/>
                  <a:pt x="6906840" y="943186"/>
                  <a:pt x="6914415" y="943186"/>
                </a:cubicBezTo>
                <a:close/>
                <a:moveTo>
                  <a:pt x="1256967" y="942916"/>
                </a:moveTo>
                <a:cubicBezTo>
                  <a:pt x="1264541" y="942916"/>
                  <a:pt x="1270683" y="949057"/>
                  <a:pt x="1270683" y="956630"/>
                </a:cubicBezTo>
                <a:cubicBezTo>
                  <a:pt x="1270683" y="964208"/>
                  <a:pt x="1264541" y="970346"/>
                  <a:pt x="1256967" y="970346"/>
                </a:cubicBezTo>
                <a:cubicBezTo>
                  <a:pt x="1249389" y="970346"/>
                  <a:pt x="1243248" y="964208"/>
                  <a:pt x="1243248" y="956630"/>
                </a:cubicBezTo>
                <a:cubicBezTo>
                  <a:pt x="1243248" y="949057"/>
                  <a:pt x="1249389" y="942916"/>
                  <a:pt x="1256967" y="942916"/>
                </a:cubicBezTo>
                <a:close/>
                <a:moveTo>
                  <a:pt x="6219347" y="941532"/>
                </a:moveTo>
                <a:cubicBezTo>
                  <a:pt x="6226922" y="941532"/>
                  <a:pt x="6233063" y="947660"/>
                  <a:pt x="6233063" y="955248"/>
                </a:cubicBezTo>
                <a:cubicBezTo>
                  <a:pt x="6233063" y="962822"/>
                  <a:pt x="6226922" y="968964"/>
                  <a:pt x="6219347" y="968964"/>
                </a:cubicBezTo>
                <a:cubicBezTo>
                  <a:pt x="6211772" y="968964"/>
                  <a:pt x="6205631" y="962822"/>
                  <a:pt x="6205631" y="955248"/>
                </a:cubicBezTo>
                <a:cubicBezTo>
                  <a:pt x="6205631" y="947660"/>
                  <a:pt x="6211772" y="941532"/>
                  <a:pt x="6219347" y="941532"/>
                </a:cubicBezTo>
                <a:close/>
                <a:moveTo>
                  <a:pt x="7758428" y="941392"/>
                </a:moveTo>
                <a:cubicBezTo>
                  <a:pt x="7766003" y="941392"/>
                  <a:pt x="7772144" y="947521"/>
                  <a:pt x="7772144" y="955105"/>
                </a:cubicBezTo>
                <a:cubicBezTo>
                  <a:pt x="7772144" y="962685"/>
                  <a:pt x="7766003" y="968822"/>
                  <a:pt x="7758428" y="968822"/>
                </a:cubicBezTo>
                <a:cubicBezTo>
                  <a:pt x="7750853" y="968822"/>
                  <a:pt x="7744712" y="962685"/>
                  <a:pt x="7744712" y="955105"/>
                </a:cubicBezTo>
                <a:cubicBezTo>
                  <a:pt x="7744712" y="947521"/>
                  <a:pt x="7750853" y="941392"/>
                  <a:pt x="7758428" y="941392"/>
                </a:cubicBezTo>
                <a:close/>
                <a:moveTo>
                  <a:pt x="1147407" y="940921"/>
                </a:moveTo>
                <a:cubicBezTo>
                  <a:pt x="1154981" y="940921"/>
                  <a:pt x="1161125" y="947058"/>
                  <a:pt x="1161125" y="954635"/>
                </a:cubicBezTo>
                <a:cubicBezTo>
                  <a:pt x="1161125" y="962211"/>
                  <a:pt x="1154981" y="968352"/>
                  <a:pt x="1147407" y="968352"/>
                </a:cubicBezTo>
                <a:cubicBezTo>
                  <a:pt x="1139836" y="968352"/>
                  <a:pt x="1133694" y="962211"/>
                  <a:pt x="1133694" y="954635"/>
                </a:cubicBezTo>
                <a:cubicBezTo>
                  <a:pt x="1133694" y="947058"/>
                  <a:pt x="1139836" y="940921"/>
                  <a:pt x="1147407" y="940921"/>
                </a:cubicBezTo>
                <a:close/>
                <a:moveTo>
                  <a:pt x="2521665" y="940833"/>
                </a:moveTo>
                <a:cubicBezTo>
                  <a:pt x="2529237" y="940833"/>
                  <a:pt x="2535379" y="946959"/>
                  <a:pt x="2535379" y="954541"/>
                </a:cubicBezTo>
                <a:cubicBezTo>
                  <a:pt x="2535379" y="962116"/>
                  <a:pt x="2529237" y="968258"/>
                  <a:pt x="2521665" y="968258"/>
                </a:cubicBezTo>
                <a:cubicBezTo>
                  <a:pt x="2514089" y="968258"/>
                  <a:pt x="2507953" y="962116"/>
                  <a:pt x="2507953" y="954541"/>
                </a:cubicBezTo>
                <a:cubicBezTo>
                  <a:pt x="2507953" y="946959"/>
                  <a:pt x="2514089" y="940833"/>
                  <a:pt x="2521665" y="940833"/>
                </a:cubicBezTo>
                <a:close/>
                <a:moveTo>
                  <a:pt x="6512584" y="940545"/>
                </a:moveTo>
                <a:cubicBezTo>
                  <a:pt x="6520159" y="940545"/>
                  <a:pt x="6526300" y="946671"/>
                  <a:pt x="6526300" y="954248"/>
                </a:cubicBezTo>
                <a:cubicBezTo>
                  <a:pt x="6526300" y="961830"/>
                  <a:pt x="6520159" y="967963"/>
                  <a:pt x="6512584" y="967963"/>
                </a:cubicBezTo>
                <a:cubicBezTo>
                  <a:pt x="6505009" y="967963"/>
                  <a:pt x="6498868" y="961830"/>
                  <a:pt x="6498868" y="954248"/>
                </a:cubicBezTo>
                <a:cubicBezTo>
                  <a:pt x="6498868" y="946671"/>
                  <a:pt x="6505009" y="940545"/>
                  <a:pt x="6512584" y="940545"/>
                </a:cubicBezTo>
                <a:close/>
                <a:moveTo>
                  <a:pt x="5411414" y="939883"/>
                </a:moveTo>
                <a:cubicBezTo>
                  <a:pt x="5418989" y="939883"/>
                  <a:pt x="5425130" y="946018"/>
                  <a:pt x="5425130" y="953589"/>
                </a:cubicBezTo>
                <a:cubicBezTo>
                  <a:pt x="5425130" y="961168"/>
                  <a:pt x="5418989" y="967309"/>
                  <a:pt x="5411414" y="967309"/>
                </a:cubicBezTo>
                <a:cubicBezTo>
                  <a:pt x="5403839" y="967309"/>
                  <a:pt x="5397698" y="961168"/>
                  <a:pt x="5397698" y="953589"/>
                </a:cubicBezTo>
                <a:cubicBezTo>
                  <a:pt x="5397698" y="946018"/>
                  <a:pt x="5403839" y="939883"/>
                  <a:pt x="5411414" y="939883"/>
                </a:cubicBezTo>
                <a:close/>
                <a:moveTo>
                  <a:pt x="1991422" y="939729"/>
                </a:moveTo>
                <a:cubicBezTo>
                  <a:pt x="1998998" y="939729"/>
                  <a:pt x="2005137" y="945871"/>
                  <a:pt x="2005137" y="953436"/>
                </a:cubicBezTo>
                <a:cubicBezTo>
                  <a:pt x="2005137" y="961024"/>
                  <a:pt x="1998998" y="967162"/>
                  <a:pt x="1991422" y="967162"/>
                </a:cubicBezTo>
                <a:cubicBezTo>
                  <a:pt x="1983847" y="967162"/>
                  <a:pt x="1977707" y="961024"/>
                  <a:pt x="1977707" y="953436"/>
                </a:cubicBezTo>
                <a:cubicBezTo>
                  <a:pt x="1977707" y="945871"/>
                  <a:pt x="1983847" y="939729"/>
                  <a:pt x="1991422" y="939729"/>
                </a:cubicBezTo>
                <a:close/>
                <a:moveTo>
                  <a:pt x="7815357" y="939725"/>
                </a:moveTo>
                <a:cubicBezTo>
                  <a:pt x="7822932" y="939725"/>
                  <a:pt x="7829073" y="945867"/>
                  <a:pt x="7829073" y="953435"/>
                </a:cubicBezTo>
                <a:cubicBezTo>
                  <a:pt x="7829073" y="961019"/>
                  <a:pt x="7822932" y="967157"/>
                  <a:pt x="7815357" y="967157"/>
                </a:cubicBezTo>
                <a:cubicBezTo>
                  <a:pt x="7807782" y="967157"/>
                  <a:pt x="7801641" y="961019"/>
                  <a:pt x="7801641" y="953435"/>
                </a:cubicBezTo>
                <a:cubicBezTo>
                  <a:pt x="7801641" y="945867"/>
                  <a:pt x="7807782" y="939725"/>
                  <a:pt x="7815357" y="939725"/>
                </a:cubicBezTo>
                <a:close/>
                <a:moveTo>
                  <a:pt x="3439075" y="939215"/>
                </a:moveTo>
                <a:cubicBezTo>
                  <a:pt x="3446650" y="939215"/>
                  <a:pt x="3452791" y="945360"/>
                  <a:pt x="3452791" y="952925"/>
                </a:cubicBezTo>
                <a:cubicBezTo>
                  <a:pt x="3452791" y="960510"/>
                  <a:pt x="3446650" y="966647"/>
                  <a:pt x="3439075" y="966647"/>
                </a:cubicBezTo>
                <a:cubicBezTo>
                  <a:pt x="3431500" y="966647"/>
                  <a:pt x="3425359" y="960510"/>
                  <a:pt x="3425359" y="952925"/>
                </a:cubicBezTo>
                <a:cubicBezTo>
                  <a:pt x="3425359" y="945360"/>
                  <a:pt x="3431500" y="939215"/>
                  <a:pt x="3439075" y="939215"/>
                </a:cubicBezTo>
                <a:close/>
                <a:moveTo>
                  <a:pt x="1037855" y="938920"/>
                </a:moveTo>
                <a:cubicBezTo>
                  <a:pt x="1045432" y="938920"/>
                  <a:pt x="1051573" y="945062"/>
                  <a:pt x="1051573" y="952635"/>
                </a:cubicBezTo>
                <a:cubicBezTo>
                  <a:pt x="1051573" y="960212"/>
                  <a:pt x="1045432" y="966351"/>
                  <a:pt x="1037855" y="966351"/>
                </a:cubicBezTo>
                <a:cubicBezTo>
                  <a:pt x="1030276" y="966351"/>
                  <a:pt x="1024138" y="960212"/>
                  <a:pt x="1024138" y="952635"/>
                </a:cubicBezTo>
                <a:cubicBezTo>
                  <a:pt x="1024138" y="945062"/>
                  <a:pt x="1030276" y="938920"/>
                  <a:pt x="1037855" y="938920"/>
                </a:cubicBezTo>
                <a:close/>
                <a:moveTo>
                  <a:pt x="2831793" y="938884"/>
                </a:moveTo>
                <a:cubicBezTo>
                  <a:pt x="2839373" y="938884"/>
                  <a:pt x="2845515" y="945026"/>
                  <a:pt x="2845515" y="952591"/>
                </a:cubicBezTo>
                <a:cubicBezTo>
                  <a:pt x="2845515" y="960179"/>
                  <a:pt x="2839373" y="966315"/>
                  <a:pt x="2831793" y="966315"/>
                </a:cubicBezTo>
                <a:cubicBezTo>
                  <a:pt x="2824221" y="966315"/>
                  <a:pt x="2818079" y="960179"/>
                  <a:pt x="2818079" y="952591"/>
                </a:cubicBezTo>
                <a:cubicBezTo>
                  <a:pt x="2818079" y="945026"/>
                  <a:pt x="2824221" y="938884"/>
                  <a:pt x="2831793" y="938884"/>
                </a:cubicBezTo>
                <a:close/>
                <a:moveTo>
                  <a:pt x="6974986" y="938879"/>
                </a:moveTo>
                <a:cubicBezTo>
                  <a:pt x="6982561" y="938879"/>
                  <a:pt x="6988702" y="945022"/>
                  <a:pt x="6988702" y="952589"/>
                </a:cubicBezTo>
                <a:cubicBezTo>
                  <a:pt x="6988702" y="960179"/>
                  <a:pt x="6982561" y="966313"/>
                  <a:pt x="6974986" y="966313"/>
                </a:cubicBezTo>
                <a:cubicBezTo>
                  <a:pt x="6967411" y="966313"/>
                  <a:pt x="6961270" y="960179"/>
                  <a:pt x="6961270" y="952589"/>
                </a:cubicBezTo>
                <a:cubicBezTo>
                  <a:pt x="6961270" y="945022"/>
                  <a:pt x="6967411" y="938879"/>
                  <a:pt x="6974986" y="938879"/>
                </a:cubicBezTo>
                <a:close/>
                <a:moveTo>
                  <a:pt x="7871953" y="937725"/>
                </a:moveTo>
                <a:cubicBezTo>
                  <a:pt x="7879528" y="937725"/>
                  <a:pt x="7885669" y="943858"/>
                  <a:pt x="7885669" y="951436"/>
                </a:cubicBezTo>
                <a:cubicBezTo>
                  <a:pt x="7885669" y="959017"/>
                  <a:pt x="7879528" y="965157"/>
                  <a:pt x="7871953" y="965157"/>
                </a:cubicBezTo>
                <a:cubicBezTo>
                  <a:pt x="7864378" y="965157"/>
                  <a:pt x="7858237" y="959017"/>
                  <a:pt x="7858237" y="951436"/>
                </a:cubicBezTo>
                <a:cubicBezTo>
                  <a:pt x="7858237" y="943858"/>
                  <a:pt x="7864378" y="937725"/>
                  <a:pt x="7871953" y="937725"/>
                </a:cubicBezTo>
                <a:close/>
                <a:moveTo>
                  <a:pt x="928950" y="937259"/>
                </a:moveTo>
                <a:cubicBezTo>
                  <a:pt x="936527" y="937259"/>
                  <a:pt x="942669" y="943400"/>
                  <a:pt x="942669" y="950975"/>
                </a:cubicBezTo>
                <a:cubicBezTo>
                  <a:pt x="942669" y="958551"/>
                  <a:pt x="936527" y="964691"/>
                  <a:pt x="928950" y="964691"/>
                </a:cubicBezTo>
                <a:cubicBezTo>
                  <a:pt x="921377" y="964691"/>
                  <a:pt x="915239" y="958551"/>
                  <a:pt x="915239" y="950975"/>
                </a:cubicBezTo>
                <a:cubicBezTo>
                  <a:pt x="915239" y="943400"/>
                  <a:pt x="921377" y="937259"/>
                  <a:pt x="928950" y="937259"/>
                </a:cubicBezTo>
                <a:close/>
                <a:moveTo>
                  <a:pt x="5200244" y="936566"/>
                </a:moveTo>
                <a:cubicBezTo>
                  <a:pt x="5207819" y="936566"/>
                  <a:pt x="5213960" y="942703"/>
                  <a:pt x="5213960" y="950292"/>
                </a:cubicBezTo>
                <a:cubicBezTo>
                  <a:pt x="5213960" y="957852"/>
                  <a:pt x="5207819" y="963999"/>
                  <a:pt x="5200244" y="963999"/>
                </a:cubicBezTo>
                <a:cubicBezTo>
                  <a:pt x="5192669" y="963999"/>
                  <a:pt x="5186528" y="957852"/>
                  <a:pt x="5186528" y="950292"/>
                </a:cubicBezTo>
                <a:cubicBezTo>
                  <a:pt x="5186528" y="942703"/>
                  <a:pt x="5192669" y="936566"/>
                  <a:pt x="5200244" y="936566"/>
                </a:cubicBezTo>
                <a:close/>
                <a:moveTo>
                  <a:pt x="1878558" y="936062"/>
                </a:moveTo>
                <a:cubicBezTo>
                  <a:pt x="1886133" y="936062"/>
                  <a:pt x="1892277" y="942200"/>
                  <a:pt x="1892277" y="949780"/>
                </a:cubicBezTo>
                <a:cubicBezTo>
                  <a:pt x="1892277" y="957352"/>
                  <a:pt x="1886133" y="963496"/>
                  <a:pt x="1878558" y="963496"/>
                </a:cubicBezTo>
                <a:cubicBezTo>
                  <a:pt x="1870984" y="963496"/>
                  <a:pt x="1864842" y="957352"/>
                  <a:pt x="1864842" y="949780"/>
                </a:cubicBezTo>
                <a:cubicBezTo>
                  <a:pt x="1864842" y="942200"/>
                  <a:pt x="1870984" y="936062"/>
                  <a:pt x="1878558" y="936062"/>
                </a:cubicBezTo>
                <a:close/>
                <a:moveTo>
                  <a:pt x="7928552" y="936059"/>
                </a:moveTo>
                <a:cubicBezTo>
                  <a:pt x="7936127" y="936059"/>
                  <a:pt x="7942268" y="942197"/>
                  <a:pt x="7942268" y="949777"/>
                </a:cubicBezTo>
                <a:cubicBezTo>
                  <a:pt x="7942268" y="957349"/>
                  <a:pt x="7936127" y="963493"/>
                  <a:pt x="7928552" y="963493"/>
                </a:cubicBezTo>
                <a:cubicBezTo>
                  <a:pt x="7920977" y="963493"/>
                  <a:pt x="7914836" y="957349"/>
                  <a:pt x="7914836" y="949777"/>
                </a:cubicBezTo>
                <a:cubicBezTo>
                  <a:pt x="7914836" y="942197"/>
                  <a:pt x="7920977" y="936059"/>
                  <a:pt x="7928552" y="936059"/>
                </a:cubicBezTo>
                <a:close/>
                <a:moveTo>
                  <a:pt x="820044" y="935931"/>
                </a:moveTo>
                <a:cubicBezTo>
                  <a:pt x="827617" y="935931"/>
                  <a:pt x="833759" y="942070"/>
                  <a:pt x="833759" y="949646"/>
                </a:cubicBezTo>
                <a:cubicBezTo>
                  <a:pt x="833759" y="957220"/>
                  <a:pt x="827617" y="963363"/>
                  <a:pt x="820044" y="963363"/>
                </a:cubicBezTo>
                <a:cubicBezTo>
                  <a:pt x="812469" y="963363"/>
                  <a:pt x="806327" y="957220"/>
                  <a:pt x="806327" y="949646"/>
                </a:cubicBezTo>
                <a:cubicBezTo>
                  <a:pt x="806327" y="942070"/>
                  <a:pt x="812469" y="935931"/>
                  <a:pt x="820044" y="935931"/>
                </a:cubicBezTo>
                <a:close/>
                <a:moveTo>
                  <a:pt x="5871481" y="935576"/>
                </a:moveTo>
                <a:cubicBezTo>
                  <a:pt x="5879056" y="935576"/>
                  <a:pt x="5885197" y="941715"/>
                  <a:pt x="5885197" y="949288"/>
                </a:cubicBezTo>
                <a:cubicBezTo>
                  <a:pt x="5885197" y="956857"/>
                  <a:pt x="5879056" y="963006"/>
                  <a:pt x="5871481" y="963006"/>
                </a:cubicBezTo>
                <a:cubicBezTo>
                  <a:pt x="5863906" y="963006"/>
                  <a:pt x="5857765" y="956857"/>
                  <a:pt x="5857765" y="949288"/>
                </a:cubicBezTo>
                <a:cubicBezTo>
                  <a:pt x="5857765" y="941715"/>
                  <a:pt x="5863906" y="935576"/>
                  <a:pt x="5871481" y="935576"/>
                </a:cubicBezTo>
                <a:close/>
                <a:moveTo>
                  <a:pt x="7035224" y="935232"/>
                </a:moveTo>
                <a:cubicBezTo>
                  <a:pt x="7042799" y="935232"/>
                  <a:pt x="7048940" y="941370"/>
                  <a:pt x="7048940" y="948941"/>
                </a:cubicBezTo>
                <a:cubicBezTo>
                  <a:pt x="7048940" y="956513"/>
                  <a:pt x="7042799" y="962661"/>
                  <a:pt x="7035224" y="962661"/>
                </a:cubicBezTo>
                <a:cubicBezTo>
                  <a:pt x="7027649" y="962661"/>
                  <a:pt x="7021508" y="956513"/>
                  <a:pt x="7021508" y="948941"/>
                </a:cubicBezTo>
                <a:cubicBezTo>
                  <a:pt x="7021508" y="941370"/>
                  <a:pt x="7027649" y="935232"/>
                  <a:pt x="7035224" y="935232"/>
                </a:cubicBezTo>
                <a:close/>
                <a:moveTo>
                  <a:pt x="2404823" y="935180"/>
                </a:moveTo>
                <a:cubicBezTo>
                  <a:pt x="2412403" y="935180"/>
                  <a:pt x="2418537" y="941320"/>
                  <a:pt x="2418537" y="948890"/>
                </a:cubicBezTo>
                <a:cubicBezTo>
                  <a:pt x="2418537" y="956460"/>
                  <a:pt x="2412403" y="962607"/>
                  <a:pt x="2404823" y="962607"/>
                </a:cubicBezTo>
                <a:cubicBezTo>
                  <a:pt x="2397252" y="962607"/>
                  <a:pt x="2391109" y="956460"/>
                  <a:pt x="2391109" y="948890"/>
                </a:cubicBezTo>
                <a:cubicBezTo>
                  <a:pt x="2391109" y="941320"/>
                  <a:pt x="2397252" y="935180"/>
                  <a:pt x="2404823" y="935180"/>
                </a:cubicBezTo>
                <a:close/>
                <a:moveTo>
                  <a:pt x="6048559" y="934585"/>
                </a:moveTo>
                <a:cubicBezTo>
                  <a:pt x="6056134" y="934585"/>
                  <a:pt x="6062275" y="940729"/>
                  <a:pt x="6062275" y="948290"/>
                </a:cubicBezTo>
                <a:cubicBezTo>
                  <a:pt x="6062275" y="955870"/>
                  <a:pt x="6056134" y="962011"/>
                  <a:pt x="6048559" y="962011"/>
                </a:cubicBezTo>
                <a:cubicBezTo>
                  <a:pt x="6040984" y="962011"/>
                  <a:pt x="6034843" y="955870"/>
                  <a:pt x="6034843" y="948290"/>
                </a:cubicBezTo>
                <a:cubicBezTo>
                  <a:pt x="6034843" y="940729"/>
                  <a:pt x="6040984" y="934585"/>
                  <a:pt x="6048559" y="934585"/>
                </a:cubicBezTo>
                <a:close/>
                <a:moveTo>
                  <a:pt x="7984822" y="934397"/>
                </a:moveTo>
                <a:cubicBezTo>
                  <a:pt x="7992397" y="934397"/>
                  <a:pt x="7998538" y="940536"/>
                  <a:pt x="7998538" y="948103"/>
                </a:cubicBezTo>
                <a:cubicBezTo>
                  <a:pt x="7998538" y="955683"/>
                  <a:pt x="7992397" y="961826"/>
                  <a:pt x="7984822" y="961826"/>
                </a:cubicBezTo>
                <a:cubicBezTo>
                  <a:pt x="7977247" y="961826"/>
                  <a:pt x="7971106" y="955683"/>
                  <a:pt x="7971106" y="948103"/>
                </a:cubicBezTo>
                <a:cubicBezTo>
                  <a:pt x="7971106" y="940536"/>
                  <a:pt x="7977247" y="934397"/>
                  <a:pt x="7984822" y="934397"/>
                </a:cubicBezTo>
                <a:close/>
                <a:moveTo>
                  <a:pt x="711474" y="934272"/>
                </a:moveTo>
                <a:cubicBezTo>
                  <a:pt x="719049" y="934272"/>
                  <a:pt x="725193" y="940413"/>
                  <a:pt x="725193" y="947986"/>
                </a:cubicBezTo>
                <a:cubicBezTo>
                  <a:pt x="725193" y="955564"/>
                  <a:pt x="719049" y="961704"/>
                  <a:pt x="711474" y="961704"/>
                </a:cubicBezTo>
                <a:cubicBezTo>
                  <a:pt x="703901" y="961704"/>
                  <a:pt x="697759" y="955564"/>
                  <a:pt x="697759" y="947986"/>
                </a:cubicBezTo>
                <a:cubicBezTo>
                  <a:pt x="697759" y="940413"/>
                  <a:pt x="703901" y="934272"/>
                  <a:pt x="711474" y="934272"/>
                </a:cubicBezTo>
                <a:close/>
                <a:moveTo>
                  <a:pt x="6575817" y="933923"/>
                </a:moveTo>
                <a:cubicBezTo>
                  <a:pt x="6583392" y="933923"/>
                  <a:pt x="6589533" y="940059"/>
                  <a:pt x="6589533" y="947620"/>
                </a:cubicBezTo>
                <a:cubicBezTo>
                  <a:pt x="6589533" y="955210"/>
                  <a:pt x="6583392" y="961355"/>
                  <a:pt x="6575817" y="961355"/>
                </a:cubicBezTo>
                <a:cubicBezTo>
                  <a:pt x="6568242" y="961355"/>
                  <a:pt x="6562101" y="955210"/>
                  <a:pt x="6562101" y="947620"/>
                </a:cubicBezTo>
                <a:cubicBezTo>
                  <a:pt x="6562101" y="940059"/>
                  <a:pt x="6568242" y="933923"/>
                  <a:pt x="6575817" y="933923"/>
                </a:cubicBezTo>
                <a:close/>
                <a:moveTo>
                  <a:pt x="3230887" y="933923"/>
                </a:moveTo>
                <a:cubicBezTo>
                  <a:pt x="3238462" y="933923"/>
                  <a:pt x="3244603" y="940059"/>
                  <a:pt x="3244603" y="947620"/>
                </a:cubicBezTo>
                <a:cubicBezTo>
                  <a:pt x="3244603" y="955210"/>
                  <a:pt x="3238462" y="961355"/>
                  <a:pt x="3230887" y="961355"/>
                </a:cubicBezTo>
                <a:cubicBezTo>
                  <a:pt x="3223312" y="961355"/>
                  <a:pt x="3217171" y="955210"/>
                  <a:pt x="3217171" y="947620"/>
                </a:cubicBezTo>
                <a:cubicBezTo>
                  <a:pt x="3217171" y="940059"/>
                  <a:pt x="3223312" y="933923"/>
                  <a:pt x="3230887" y="933923"/>
                </a:cubicBezTo>
                <a:close/>
                <a:moveTo>
                  <a:pt x="1766018" y="933067"/>
                </a:moveTo>
                <a:cubicBezTo>
                  <a:pt x="1773597" y="933067"/>
                  <a:pt x="1779734" y="939203"/>
                  <a:pt x="1779734" y="946771"/>
                </a:cubicBezTo>
                <a:cubicBezTo>
                  <a:pt x="1779734" y="954349"/>
                  <a:pt x="1773597" y="960498"/>
                  <a:pt x="1766018" y="960498"/>
                </a:cubicBezTo>
                <a:cubicBezTo>
                  <a:pt x="1758442" y="960498"/>
                  <a:pt x="1752308" y="954349"/>
                  <a:pt x="1752308" y="946771"/>
                </a:cubicBezTo>
                <a:cubicBezTo>
                  <a:pt x="1752308" y="939203"/>
                  <a:pt x="1758442" y="933067"/>
                  <a:pt x="1766018" y="933067"/>
                </a:cubicBezTo>
                <a:close/>
                <a:moveTo>
                  <a:pt x="8041087" y="933064"/>
                </a:moveTo>
                <a:cubicBezTo>
                  <a:pt x="8048662" y="933064"/>
                  <a:pt x="8054803" y="939201"/>
                  <a:pt x="8054803" y="946768"/>
                </a:cubicBezTo>
                <a:cubicBezTo>
                  <a:pt x="8054803" y="954349"/>
                  <a:pt x="8048662" y="960494"/>
                  <a:pt x="8041087" y="960494"/>
                </a:cubicBezTo>
                <a:cubicBezTo>
                  <a:pt x="8033512" y="960494"/>
                  <a:pt x="8027371" y="954349"/>
                  <a:pt x="8027371" y="946768"/>
                </a:cubicBezTo>
                <a:cubicBezTo>
                  <a:pt x="8027371" y="939201"/>
                  <a:pt x="8033512" y="933064"/>
                  <a:pt x="8041087" y="933064"/>
                </a:cubicBezTo>
                <a:close/>
                <a:moveTo>
                  <a:pt x="603234" y="932943"/>
                </a:moveTo>
                <a:cubicBezTo>
                  <a:pt x="610808" y="932943"/>
                  <a:pt x="616951" y="939083"/>
                  <a:pt x="616951" y="946657"/>
                </a:cubicBezTo>
                <a:cubicBezTo>
                  <a:pt x="616951" y="954233"/>
                  <a:pt x="610808" y="960375"/>
                  <a:pt x="603234" y="960375"/>
                </a:cubicBezTo>
                <a:cubicBezTo>
                  <a:pt x="595659" y="960375"/>
                  <a:pt x="589517" y="954233"/>
                  <a:pt x="589517" y="946657"/>
                </a:cubicBezTo>
                <a:cubicBezTo>
                  <a:pt x="589517" y="939083"/>
                  <a:pt x="595659" y="932943"/>
                  <a:pt x="603234" y="932943"/>
                </a:cubicBezTo>
                <a:close/>
                <a:moveTo>
                  <a:pt x="6285544" y="932269"/>
                </a:moveTo>
                <a:cubicBezTo>
                  <a:pt x="6293119" y="932269"/>
                  <a:pt x="6299260" y="938407"/>
                  <a:pt x="6299260" y="945980"/>
                </a:cubicBezTo>
                <a:cubicBezTo>
                  <a:pt x="6299260" y="953552"/>
                  <a:pt x="6293119" y="959700"/>
                  <a:pt x="6285544" y="959700"/>
                </a:cubicBezTo>
                <a:cubicBezTo>
                  <a:pt x="6277969" y="959700"/>
                  <a:pt x="6271828" y="953552"/>
                  <a:pt x="6271828" y="945980"/>
                </a:cubicBezTo>
                <a:cubicBezTo>
                  <a:pt x="6271828" y="938407"/>
                  <a:pt x="6277969" y="932269"/>
                  <a:pt x="6285544" y="932269"/>
                </a:cubicBezTo>
                <a:close/>
                <a:moveTo>
                  <a:pt x="3521493" y="932269"/>
                </a:moveTo>
                <a:cubicBezTo>
                  <a:pt x="3529068" y="932269"/>
                  <a:pt x="3535209" y="938407"/>
                  <a:pt x="3535209" y="945980"/>
                </a:cubicBezTo>
                <a:cubicBezTo>
                  <a:pt x="3535209" y="953552"/>
                  <a:pt x="3529068" y="959700"/>
                  <a:pt x="3521493" y="959700"/>
                </a:cubicBezTo>
                <a:cubicBezTo>
                  <a:pt x="3513918" y="959700"/>
                  <a:pt x="3507777" y="953552"/>
                  <a:pt x="3507777" y="945980"/>
                </a:cubicBezTo>
                <a:cubicBezTo>
                  <a:pt x="3507777" y="938407"/>
                  <a:pt x="3513918" y="932269"/>
                  <a:pt x="3521493" y="932269"/>
                </a:cubicBezTo>
                <a:close/>
                <a:moveTo>
                  <a:pt x="495328" y="931614"/>
                </a:moveTo>
                <a:cubicBezTo>
                  <a:pt x="502905" y="931614"/>
                  <a:pt x="509043" y="937754"/>
                  <a:pt x="509043" y="945329"/>
                </a:cubicBezTo>
                <a:cubicBezTo>
                  <a:pt x="509043" y="952904"/>
                  <a:pt x="502905" y="959045"/>
                  <a:pt x="495328" y="959045"/>
                </a:cubicBezTo>
                <a:cubicBezTo>
                  <a:pt x="487753" y="959045"/>
                  <a:pt x="481611" y="952904"/>
                  <a:pt x="481611" y="945329"/>
                </a:cubicBezTo>
                <a:cubicBezTo>
                  <a:pt x="481611" y="937754"/>
                  <a:pt x="487753" y="931614"/>
                  <a:pt x="495328" y="931614"/>
                </a:cubicBezTo>
                <a:close/>
                <a:moveTo>
                  <a:pt x="8097026" y="931394"/>
                </a:moveTo>
                <a:cubicBezTo>
                  <a:pt x="8104601" y="931394"/>
                  <a:pt x="8110742" y="937530"/>
                  <a:pt x="8110742" y="945110"/>
                </a:cubicBezTo>
                <a:cubicBezTo>
                  <a:pt x="8110742" y="952678"/>
                  <a:pt x="8104601" y="958823"/>
                  <a:pt x="8097026" y="958823"/>
                </a:cubicBezTo>
                <a:cubicBezTo>
                  <a:pt x="8089451" y="958823"/>
                  <a:pt x="8083310" y="952678"/>
                  <a:pt x="8083310" y="945110"/>
                </a:cubicBezTo>
                <a:cubicBezTo>
                  <a:pt x="8083310" y="937530"/>
                  <a:pt x="8089451" y="931394"/>
                  <a:pt x="8097026" y="931394"/>
                </a:cubicBezTo>
                <a:close/>
                <a:moveTo>
                  <a:pt x="7095135" y="931253"/>
                </a:moveTo>
                <a:cubicBezTo>
                  <a:pt x="7102710" y="931253"/>
                  <a:pt x="7108851" y="937390"/>
                  <a:pt x="7108851" y="944964"/>
                </a:cubicBezTo>
                <a:cubicBezTo>
                  <a:pt x="7108851" y="952530"/>
                  <a:pt x="7102710" y="958677"/>
                  <a:pt x="7095135" y="958677"/>
                </a:cubicBezTo>
                <a:cubicBezTo>
                  <a:pt x="7087560" y="958677"/>
                  <a:pt x="7081419" y="952530"/>
                  <a:pt x="7081419" y="944964"/>
                </a:cubicBezTo>
                <a:cubicBezTo>
                  <a:pt x="7081419" y="937390"/>
                  <a:pt x="7087560" y="931253"/>
                  <a:pt x="7095135" y="931253"/>
                </a:cubicBezTo>
                <a:close/>
                <a:moveTo>
                  <a:pt x="2711985" y="931253"/>
                </a:moveTo>
                <a:cubicBezTo>
                  <a:pt x="2719557" y="931253"/>
                  <a:pt x="2725699" y="937390"/>
                  <a:pt x="2725699" y="944967"/>
                </a:cubicBezTo>
                <a:cubicBezTo>
                  <a:pt x="2725699" y="952534"/>
                  <a:pt x="2719557" y="958680"/>
                  <a:pt x="2711985" y="958680"/>
                </a:cubicBezTo>
                <a:cubicBezTo>
                  <a:pt x="2704404" y="958680"/>
                  <a:pt x="2698267" y="952534"/>
                  <a:pt x="2698267" y="944967"/>
                </a:cubicBezTo>
                <a:cubicBezTo>
                  <a:pt x="2698267" y="937390"/>
                  <a:pt x="2704404" y="931253"/>
                  <a:pt x="2711985" y="931253"/>
                </a:cubicBezTo>
                <a:close/>
                <a:moveTo>
                  <a:pt x="387414" y="930613"/>
                </a:moveTo>
                <a:cubicBezTo>
                  <a:pt x="394989" y="930613"/>
                  <a:pt x="401129" y="936753"/>
                  <a:pt x="401129" y="944328"/>
                </a:cubicBezTo>
                <a:cubicBezTo>
                  <a:pt x="401129" y="951903"/>
                  <a:pt x="394989" y="958044"/>
                  <a:pt x="387414" y="958044"/>
                </a:cubicBezTo>
                <a:cubicBezTo>
                  <a:pt x="379839" y="958044"/>
                  <a:pt x="373697" y="951903"/>
                  <a:pt x="373697" y="944328"/>
                </a:cubicBezTo>
                <a:cubicBezTo>
                  <a:pt x="373697" y="936753"/>
                  <a:pt x="379839" y="930613"/>
                  <a:pt x="387414" y="930613"/>
                </a:cubicBezTo>
                <a:close/>
                <a:moveTo>
                  <a:pt x="1654148" y="930065"/>
                </a:moveTo>
                <a:cubicBezTo>
                  <a:pt x="1661723" y="930065"/>
                  <a:pt x="1667866" y="936203"/>
                  <a:pt x="1667866" y="943775"/>
                </a:cubicBezTo>
                <a:cubicBezTo>
                  <a:pt x="1667866" y="951351"/>
                  <a:pt x="1661723" y="957494"/>
                  <a:pt x="1654148" y="957494"/>
                </a:cubicBezTo>
                <a:cubicBezTo>
                  <a:pt x="1646572" y="957494"/>
                  <a:pt x="1640435" y="951351"/>
                  <a:pt x="1640435" y="943775"/>
                </a:cubicBezTo>
                <a:cubicBezTo>
                  <a:pt x="1640435" y="936203"/>
                  <a:pt x="1646572" y="930065"/>
                  <a:pt x="1654148" y="930065"/>
                </a:cubicBezTo>
                <a:close/>
                <a:moveTo>
                  <a:pt x="8152962" y="930062"/>
                </a:moveTo>
                <a:cubicBezTo>
                  <a:pt x="8160537" y="930062"/>
                  <a:pt x="8166678" y="936200"/>
                  <a:pt x="8166678" y="943771"/>
                </a:cubicBezTo>
                <a:cubicBezTo>
                  <a:pt x="8166678" y="951349"/>
                  <a:pt x="8160537" y="957491"/>
                  <a:pt x="8152962" y="957491"/>
                </a:cubicBezTo>
                <a:cubicBezTo>
                  <a:pt x="8145387" y="957491"/>
                  <a:pt x="8139246" y="951349"/>
                  <a:pt x="8139246" y="943771"/>
                </a:cubicBezTo>
                <a:cubicBezTo>
                  <a:pt x="8139246" y="936200"/>
                  <a:pt x="8145387" y="930062"/>
                  <a:pt x="8152962" y="930062"/>
                </a:cubicBezTo>
                <a:close/>
                <a:moveTo>
                  <a:pt x="5530569" y="929952"/>
                </a:moveTo>
                <a:cubicBezTo>
                  <a:pt x="5538144" y="929952"/>
                  <a:pt x="5544285" y="936088"/>
                  <a:pt x="5544285" y="943657"/>
                </a:cubicBezTo>
                <a:cubicBezTo>
                  <a:pt x="5544285" y="951238"/>
                  <a:pt x="5538144" y="957377"/>
                  <a:pt x="5530569" y="957377"/>
                </a:cubicBezTo>
                <a:cubicBezTo>
                  <a:pt x="5522994" y="957377"/>
                  <a:pt x="5516853" y="951238"/>
                  <a:pt x="5516853" y="943657"/>
                </a:cubicBezTo>
                <a:cubicBezTo>
                  <a:pt x="5516853" y="936088"/>
                  <a:pt x="5522994" y="929952"/>
                  <a:pt x="5530569" y="929952"/>
                </a:cubicBezTo>
                <a:close/>
                <a:moveTo>
                  <a:pt x="2288649" y="929864"/>
                </a:moveTo>
                <a:cubicBezTo>
                  <a:pt x="2296224" y="929864"/>
                  <a:pt x="2302361" y="936002"/>
                  <a:pt x="2302361" y="943575"/>
                </a:cubicBezTo>
                <a:cubicBezTo>
                  <a:pt x="2302361" y="951152"/>
                  <a:pt x="2296224" y="957292"/>
                  <a:pt x="2288649" y="957292"/>
                </a:cubicBezTo>
                <a:cubicBezTo>
                  <a:pt x="2281071" y="957292"/>
                  <a:pt x="2274930" y="951152"/>
                  <a:pt x="2274930" y="943575"/>
                </a:cubicBezTo>
                <a:cubicBezTo>
                  <a:pt x="2274930" y="936002"/>
                  <a:pt x="2281071" y="929864"/>
                  <a:pt x="2288649" y="929864"/>
                </a:cubicBezTo>
                <a:close/>
                <a:moveTo>
                  <a:pt x="279837" y="929613"/>
                </a:moveTo>
                <a:cubicBezTo>
                  <a:pt x="287412" y="929613"/>
                  <a:pt x="293553" y="935754"/>
                  <a:pt x="293553" y="943329"/>
                </a:cubicBezTo>
                <a:cubicBezTo>
                  <a:pt x="293553" y="950904"/>
                  <a:pt x="287412" y="957045"/>
                  <a:pt x="279837" y="957045"/>
                </a:cubicBezTo>
                <a:cubicBezTo>
                  <a:pt x="272262" y="957045"/>
                  <a:pt x="266121" y="950904"/>
                  <a:pt x="266121" y="943329"/>
                </a:cubicBezTo>
                <a:cubicBezTo>
                  <a:pt x="266121" y="935754"/>
                  <a:pt x="272262" y="929613"/>
                  <a:pt x="279837" y="929613"/>
                </a:cubicBezTo>
                <a:close/>
                <a:moveTo>
                  <a:pt x="8208567" y="928725"/>
                </a:moveTo>
                <a:cubicBezTo>
                  <a:pt x="8216142" y="928725"/>
                  <a:pt x="8222283" y="934867"/>
                  <a:pt x="8222283" y="942437"/>
                </a:cubicBezTo>
                <a:cubicBezTo>
                  <a:pt x="8222283" y="950017"/>
                  <a:pt x="8216142" y="956153"/>
                  <a:pt x="8208567" y="956153"/>
                </a:cubicBezTo>
                <a:cubicBezTo>
                  <a:pt x="8200992" y="956153"/>
                  <a:pt x="8194851" y="950017"/>
                  <a:pt x="8194851" y="942437"/>
                </a:cubicBezTo>
                <a:cubicBezTo>
                  <a:pt x="8194851" y="934867"/>
                  <a:pt x="8200992" y="928725"/>
                  <a:pt x="8208567" y="928725"/>
                </a:cubicBezTo>
                <a:close/>
                <a:moveTo>
                  <a:pt x="5760604" y="928624"/>
                </a:moveTo>
                <a:cubicBezTo>
                  <a:pt x="5768179" y="928624"/>
                  <a:pt x="5774320" y="934766"/>
                  <a:pt x="5774320" y="942334"/>
                </a:cubicBezTo>
                <a:cubicBezTo>
                  <a:pt x="5774320" y="949918"/>
                  <a:pt x="5768179" y="956058"/>
                  <a:pt x="5760604" y="956058"/>
                </a:cubicBezTo>
                <a:cubicBezTo>
                  <a:pt x="5753029" y="956058"/>
                  <a:pt x="5746888" y="949918"/>
                  <a:pt x="5746888" y="942334"/>
                </a:cubicBezTo>
                <a:cubicBezTo>
                  <a:pt x="5746888" y="934766"/>
                  <a:pt x="5753029" y="928624"/>
                  <a:pt x="5760604" y="928624"/>
                </a:cubicBezTo>
                <a:close/>
                <a:moveTo>
                  <a:pt x="5155230" y="928624"/>
                </a:moveTo>
                <a:cubicBezTo>
                  <a:pt x="5162805" y="928624"/>
                  <a:pt x="5168946" y="934766"/>
                  <a:pt x="5168946" y="942334"/>
                </a:cubicBezTo>
                <a:cubicBezTo>
                  <a:pt x="5168946" y="949918"/>
                  <a:pt x="5162805" y="956058"/>
                  <a:pt x="5155230" y="956058"/>
                </a:cubicBezTo>
                <a:cubicBezTo>
                  <a:pt x="5147655" y="956058"/>
                  <a:pt x="5141514" y="949918"/>
                  <a:pt x="5141514" y="942334"/>
                </a:cubicBezTo>
                <a:cubicBezTo>
                  <a:pt x="5141514" y="934766"/>
                  <a:pt x="5147655" y="928624"/>
                  <a:pt x="5155230" y="928624"/>
                </a:cubicBezTo>
                <a:close/>
                <a:moveTo>
                  <a:pt x="172591" y="928285"/>
                </a:moveTo>
                <a:cubicBezTo>
                  <a:pt x="180166" y="928285"/>
                  <a:pt x="186308" y="934426"/>
                  <a:pt x="186308" y="942001"/>
                </a:cubicBezTo>
                <a:cubicBezTo>
                  <a:pt x="186308" y="949576"/>
                  <a:pt x="180166" y="955717"/>
                  <a:pt x="172591" y="955717"/>
                </a:cubicBezTo>
                <a:cubicBezTo>
                  <a:pt x="165016" y="955717"/>
                  <a:pt x="158875" y="949576"/>
                  <a:pt x="158875" y="942001"/>
                </a:cubicBezTo>
                <a:cubicBezTo>
                  <a:pt x="158875" y="934426"/>
                  <a:pt x="165016" y="928285"/>
                  <a:pt x="172591" y="928285"/>
                </a:cubicBezTo>
                <a:close/>
                <a:moveTo>
                  <a:pt x="6639022" y="927961"/>
                </a:moveTo>
                <a:cubicBezTo>
                  <a:pt x="6646597" y="927961"/>
                  <a:pt x="6652738" y="934109"/>
                  <a:pt x="6652738" y="941678"/>
                </a:cubicBezTo>
                <a:cubicBezTo>
                  <a:pt x="6652738" y="949251"/>
                  <a:pt x="6646597" y="955392"/>
                  <a:pt x="6639022" y="955392"/>
                </a:cubicBezTo>
                <a:cubicBezTo>
                  <a:pt x="6631447" y="955392"/>
                  <a:pt x="6625306" y="949251"/>
                  <a:pt x="6625306" y="941678"/>
                </a:cubicBezTo>
                <a:cubicBezTo>
                  <a:pt x="6625306" y="934109"/>
                  <a:pt x="6631447" y="927961"/>
                  <a:pt x="6639022" y="927961"/>
                </a:cubicBezTo>
                <a:close/>
                <a:moveTo>
                  <a:pt x="7154712" y="927933"/>
                </a:moveTo>
                <a:cubicBezTo>
                  <a:pt x="7162287" y="927933"/>
                  <a:pt x="7168428" y="934075"/>
                  <a:pt x="7168428" y="941647"/>
                </a:cubicBezTo>
                <a:cubicBezTo>
                  <a:pt x="7168428" y="949222"/>
                  <a:pt x="7162287" y="955363"/>
                  <a:pt x="7154712" y="955363"/>
                </a:cubicBezTo>
                <a:cubicBezTo>
                  <a:pt x="7147137" y="955363"/>
                  <a:pt x="7140996" y="949222"/>
                  <a:pt x="7140996" y="941647"/>
                </a:cubicBezTo>
                <a:cubicBezTo>
                  <a:pt x="7140996" y="934075"/>
                  <a:pt x="7147137" y="927933"/>
                  <a:pt x="7154712" y="927933"/>
                </a:cubicBezTo>
                <a:close/>
                <a:moveTo>
                  <a:pt x="1542608" y="927396"/>
                </a:moveTo>
                <a:cubicBezTo>
                  <a:pt x="1550178" y="927396"/>
                  <a:pt x="1556318" y="933540"/>
                  <a:pt x="1556318" y="941114"/>
                </a:cubicBezTo>
                <a:cubicBezTo>
                  <a:pt x="1556318" y="948685"/>
                  <a:pt x="1550178" y="954827"/>
                  <a:pt x="1542608" y="954827"/>
                </a:cubicBezTo>
                <a:cubicBezTo>
                  <a:pt x="1535031" y="954827"/>
                  <a:pt x="1528890" y="948685"/>
                  <a:pt x="1528890" y="941114"/>
                </a:cubicBezTo>
                <a:cubicBezTo>
                  <a:pt x="1528890" y="933540"/>
                  <a:pt x="1535031" y="927396"/>
                  <a:pt x="1542608" y="927396"/>
                </a:cubicBezTo>
                <a:close/>
                <a:moveTo>
                  <a:pt x="8264485" y="927394"/>
                </a:moveTo>
                <a:cubicBezTo>
                  <a:pt x="8272060" y="927394"/>
                  <a:pt x="8278201" y="933537"/>
                  <a:pt x="8278201" y="941112"/>
                </a:cubicBezTo>
                <a:cubicBezTo>
                  <a:pt x="8278201" y="948683"/>
                  <a:pt x="8272060" y="954827"/>
                  <a:pt x="8264485" y="954827"/>
                </a:cubicBezTo>
                <a:cubicBezTo>
                  <a:pt x="8256910" y="954827"/>
                  <a:pt x="8250769" y="948683"/>
                  <a:pt x="8250769" y="941112"/>
                </a:cubicBezTo>
                <a:cubicBezTo>
                  <a:pt x="8250769" y="933537"/>
                  <a:pt x="8256910" y="927394"/>
                  <a:pt x="8264485" y="927394"/>
                </a:cubicBezTo>
                <a:close/>
                <a:moveTo>
                  <a:pt x="5647075" y="926637"/>
                </a:moveTo>
                <a:cubicBezTo>
                  <a:pt x="5654650" y="926637"/>
                  <a:pt x="5660791" y="932785"/>
                  <a:pt x="5660791" y="940358"/>
                </a:cubicBezTo>
                <a:cubicBezTo>
                  <a:pt x="5660791" y="947920"/>
                  <a:pt x="5654650" y="954069"/>
                  <a:pt x="5647075" y="954069"/>
                </a:cubicBezTo>
                <a:cubicBezTo>
                  <a:pt x="5639500" y="954069"/>
                  <a:pt x="5633359" y="947920"/>
                  <a:pt x="5633359" y="940358"/>
                </a:cubicBezTo>
                <a:cubicBezTo>
                  <a:pt x="5633359" y="932785"/>
                  <a:pt x="5639500" y="926637"/>
                  <a:pt x="5647075" y="926637"/>
                </a:cubicBezTo>
                <a:close/>
                <a:moveTo>
                  <a:pt x="3604901" y="926637"/>
                </a:moveTo>
                <a:cubicBezTo>
                  <a:pt x="3612476" y="926637"/>
                  <a:pt x="3618617" y="932785"/>
                  <a:pt x="3618617" y="940358"/>
                </a:cubicBezTo>
                <a:cubicBezTo>
                  <a:pt x="3618617" y="947919"/>
                  <a:pt x="3612476" y="954069"/>
                  <a:pt x="3604901" y="954069"/>
                </a:cubicBezTo>
                <a:cubicBezTo>
                  <a:pt x="3597326" y="954069"/>
                  <a:pt x="3591185" y="947919"/>
                  <a:pt x="3591185" y="940358"/>
                </a:cubicBezTo>
                <a:cubicBezTo>
                  <a:pt x="3591185" y="932785"/>
                  <a:pt x="3597326" y="926637"/>
                  <a:pt x="3604901" y="926637"/>
                </a:cubicBezTo>
                <a:close/>
                <a:moveTo>
                  <a:pt x="8319778" y="926065"/>
                </a:moveTo>
                <a:cubicBezTo>
                  <a:pt x="8327353" y="926065"/>
                  <a:pt x="8333494" y="932207"/>
                  <a:pt x="8333494" y="939779"/>
                </a:cubicBezTo>
                <a:cubicBezTo>
                  <a:pt x="8333494" y="947349"/>
                  <a:pt x="8327353" y="953493"/>
                  <a:pt x="8319778" y="953493"/>
                </a:cubicBezTo>
                <a:cubicBezTo>
                  <a:pt x="8312203" y="953493"/>
                  <a:pt x="8306062" y="947349"/>
                  <a:pt x="8306062" y="939779"/>
                </a:cubicBezTo>
                <a:cubicBezTo>
                  <a:pt x="8306062" y="932207"/>
                  <a:pt x="8312203" y="926065"/>
                  <a:pt x="8319778" y="926065"/>
                </a:cubicBezTo>
                <a:close/>
                <a:moveTo>
                  <a:pt x="5367724" y="925975"/>
                </a:moveTo>
                <a:cubicBezTo>
                  <a:pt x="5375299" y="925975"/>
                  <a:pt x="5381440" y="932121"/>
                  <a:pt x="5381440" y="939693"/>
                </a:cubicBezTo>
                <a:cubicBezTo>
                  <a:pt x="5381440" y="947253"/>
                  <a:pt x="5375299" y="953403"/>
                  <a:pt x="5367724" y="953403"/>
                </a:cubicBezTo>
                <a:cubicBezTo>
                  <a:pt x="5360149" y="953403"/>
                  <a:pt x="5354008" y="947253"/>
                  <a:pt x="5354008" y="939693"/>
                </a:cubicBezTo>
                <a:cubicBezTo>
                  <a:pt x="5354008" y="932121"/>
                  <a:pt x="5360149" y="925975"/>
                  <a:pt x="5367724" y="925975"/>
                </a:cubicBezTo>
                <a:close/>
                <a:moveTo>
                  <a:pt x="2173462" y="925534"/>
                </a:moveTo>
                <a:cubicBezTo>
                  <a:pt x="2181043" y="925534"/>
                  <a:pt x="2187182" y="931683"/>
                  <a:pt x="2187182" y="939254"/>
                </a:cubicBezTo>
                <a:cubicBezTo>
                  <a:pt x="2187182" y="946819"/>
                  <a:pt x="2181043" y="952965"/>
                  <a:pt x="2173462" y="952965"/>
                </a:cubicBezTo>
                <a:cubicBezTo>
                  <a:pt x="2165894" y="952965"/>
                  <a:pt x="2159753" y="946819"/>
                  <a:pt x="2159753" y="939254"/>
                </a:cubicBezTo>
                <a:cubicBezTo>
                  <a:pt x="2159753" y="931683"/>
                  <a:pt x="2165894" y="925534"/>
                  <a:pt x="2173462" y="925534"/>
                </a:cubicBezTo>
                <a:close/>
                <a:moveTo>
                  <a:pt x="2906271" y="924981"/>
                </a:moveTo>
                <a:cubicBezTo>
                  <a:pt x="2913847" y="924981"/>
                  <a:pt x="2919991" y="931125"/>
                  <a:pt x="2919991" y="938699"/>
                </a:cubicBezTo>
                <a:cubicBezTo>
                  <a:pt x="2919991" y="946269"/>
                  <a:pt x="2913847" y="952412"/>
                  <a:pt x="2906271" y="952412"/>
                </a:cubicBezTo>
                <a:cubicBezTo>
                  <a:pt x="2898698" y="952412"/>
                  <a:pt x="2892557" y="946269"/>
                  <a:pt x="2892557" y="938699"/>
                </a:cubicBezTo>
                <a:cubicBezTo>
                  <a:pt x="2892557" y="931125"/>
                  <a:pt x="2898698" y="924981"/>
                  <a:pt x="2906271" y="924981"/>
                </a:cubicBezTo>
                <a:close/>
                <a:moveTo>
                  <a:pt x="1431395" y="924733"/>
                </a:moveTo>
                <a:cubicBezTo>
                  <a:pt x="1438972" y="924733"/>
                  <a:pt x="1445113" y="930877"/>
                  <a:pt x="1445113" y="938450"/>
                </a:cubicBezTo>
                <a:cubicBezTo>
                  <a:pt x="1445113" y="946024"/>
                  <a:pt x="1438972" y="952162"/>
                  <a:pt x="1431395" y="952162"/>
                </a:cubicBezTo>
                <a:cubicBezTo>
                  <a:pt x="1423821" y="952162"/>
                  <a:pt x="1417680" y="946024"/>
                  <a:pt x="1417680" y="938450"/>
                </a:cubicBezTo>
                <a:cubicBezTo>
                  <a:pt x="1417680" y="930877"/>
                  <a:pt x="1423821" y="924733"/>
                  <a:pt x="1431395" y="924733"/>
                </a:cubicBezTo>
                <a:close/>
                <a:moveTo>
                  <a:pt x="8375384" y="924731"/>
                </a:moveTo>
                <a:cubicBezTo>
                  <a:pt x="8382959" y="924731"/>
                  <a:pt x="8389100" y="930875"/>
                  <a:pt x="8389100" y="938448"/>
                </a:cubicBezTo>
                <a:cubicBezTo>
                  <a:pt x="8389100" y="946023"/>
                  <a:pt x="8382959" y="952162"/>
                  <a:pt x="8375384" y="952162"/>
                </a:cubicBezTo>
                <a:cubicBezTo>
                  <a:pt x="8367809" y="952162"/>
                  <a:pt x="8361668" y="946023"/>
                  <a:pt x="8361668" y="938448"/>
                </a:cubicBezTo>
                <a:cubicBezTo>
                  <a:pt x="8361668" y="930875"/>
                  <a:pt x="8367809" y="924731"/>
                  <a:pt x="8375384" y="924731"/>
                </a:cubicBezTo>
                <a:close/>
                <a:moveTo>
                  <a:pt x="7213955" y="924278"/>
                </a:moveTo>
                <a:cubicBezTo>
                  <a:pt x="7221530" y="924278"/>
                  <a:pt x="7227671" y="930423"/>
                  <a:pt x="7227671" y="937994"/>
                </a:cubicBezTo>
                <a:cubicBezTo>
                  <a:pt x="7227671" y="945575"/>
                  <a:pt x="7221530" y="951710"/>
                  <a:pt x="7213955" y="951710"/>
                </a:cubicBezTo>
                <a:cubicBezTo>
                  <a:pt x="7206380" y="951710"/>
                  <a:pt x="7200239" y="945575"/>
                  <a:pt x="7200239" y="937994"/>
                </a:cubicBezTo>
                <a:cubicBezTo>
                  <a:pt x="7200239" y="930423"/>
                  <a:pt x="7206380" y="924278"/>
                  <a:pt x="7213955" y="924278"/>
                </a:cubicBezTo>
                <a:close/>
                <a:moveTo>
                  <a:pt x="2593154" y="924278"/>
                </a:moveTo>
                <a:cubicBezTo>
                  <a:pt x="2600731" y="924278"/>
                  <a:pt x="2606871" y="930427"/>
                  <a:pt x="2606871" y="937997"/>
                </a:cubicBezTo>
                <a:cubicBezTo>
                  <a:pt x="2606871" y="945576"/>
                  <a:pt x="2600731" y="951712"/>
                  <a:pt x="2593154" y="951712"/>
                </a:cubicBezTo>
                <a:cubicBezTo>
                  <a:pt x="2585579" y="951712"/>
                  <a:pt x="2579436" y="945576"/>
                  <a:pt x="2579436" y="937997"/>
                </a:cubicBezTo>
                <a:cubicBezTo>
                  <a:pt x="2579436" y="930427"/>
                  <a:pt x="2585579" y="924278"/>
                  <a:pt x="2593154" y="924278"/>
                </a:cubicBezTo>
                <a:close/>
                <a:moveTo>
                  <a:pt x="3309993" y="923984"/>
                </a:moveTo>
                <a:cubicBezTo>
                  <a:pt x="3317568" y="923984"/>
                  <a:pt x="3323709" y="930136"/>
                  <a:pt x="3323709" y="937707"/>
                </a:cubicBezTo>
                <a:cubicBezTo>
                  <a:pt x="3323709" y="945286"/>
                  <a:pt x="3317568" y="951417"/>
                  <a:pt x="3309993" y="951417"/>
                </a:cubicBezTo>
                <a:cubicBezTo>
                  <a:pt x="3302418" y="951417"/>
                  <a:pt x="3296277" y="945286"/>
                  <a:pt x="3296277" y="937707"/>
                </a:cubicBezTo>
                <a:cubicBezTo>
                  <a:pt x="3296277" y="930136"/>
                  <a:pt x="3302418" y="923984"/>
                  <a:pt x="3309993" y="923984"/>
                </a:cubicBezTo>
                <a:close/>
                <a:moveTo>
                  <a:pt x="8430659" y="923730"/>
                </a:moveTo>
                <a:cubicBezTo>
                  <a:pt x="8438234" y="923730"/>
                  <a:pt x="8444375" y="929874"/>
                  <a:pt x="8444375" y="937447"/>
                </a:cubicBezTo>
                <a:cubicBezTo>
                  <a:pt x="8444375" y="945024"/>
                  <a:pt x="8438234" y="951161"/>
                  <a:pt x="8430659" y="951161"/>
                </a:cubicBezTo>
                <a:cubicBezTo>
                  <a:pt x="8423084" y="951161"/>
                  <a:pt x="8416943" y="945024"/>
                  <a:pt x="8416943" y="937447"/>
                </a:cubicBezTo>
                <a:cubicBezTo>
                  <a:pt x="8416943" y="929874"/>
                  <a:pt x="8423084" y="923730"/>
                  <a:pt x="8430659" y="923730"/>
                </a:cubicBezTo>
                <a:close/>
                <a:moveTo>
                  <a:pt x="6351081" y="923322"/>
                </a:moveTo>
                <a:cubicBezTo>
                  <a:pt x="6358656" y="923322"/>
                  <a:pt x="6364797" y="929471"/>
                  <a:pt x="6364797" y="937039"/>
                </a:cubicBezTo>
                <a:cubicBezTo>
                  <a:pt x="6364797" y="944615"/>
                  <a:pt x="6358656" y="950765"/>
                  <a:pt x="6351081" y="950765"/>
                </a:cubicBezTo>
                <a:cubicBezTo>
                  <a:pt x="6343506" y="950765"/>
                  <a:pt x="6337365" y="944615"/>
                  <a:pt x="6337365" y="937039"/>
                </a:cubicBezTo>
                <a:cubicBezTo>
                  <a:pt x="6337365" y="929471"/>
                  <a:pt x="6343506" y="923322"/>
                  <a:pt x="6351081" y="923322"/>
                </a:cubicBezTo>
                <a:close/>
                <a:moveTo>
                  <a:pt x="1320846" y="922732"/>
                </a:moveTo>
                <a:cubicBezTo>
                  <a:pt x="1328421" y="922732"/>
                  <a:pt x="1334564" y="928876"/>
                  <a:pt x="1334564" y="936450"/>
                </a:cubicBezTo>
                <a:cubicBezTo>
                  <a:pt x="1334564" y="944023"/>
                  <a:pt x="1328421" y="950167"/>
                  <a:pt x="1320846" y="950167"/>
                </a:cubicBezTo>
                <a:cubicBezTo>
                  <a:pt x="1313269" y="950167"/>
                  <a:pt x="1307132" y="944023"/>
                  <a:pt x="1307132" y="936450"/>
                </a:cubicBezTo>
                <a:cubicBezTo>
                  <a:pt x="1307132" y="928876"/>
                  <a:pt x="1313269" y="922732"/>
                  <a:pt x="1320846" y="922732"/>
                </a:cubicBezTo>
                <a:close/>
                <a:moveTo>
                  <a:pt x="8485931" y="922730"/>
                </a:moveTo>
                <a:cubicBezTo>
                  <a:pt x="8493506" y="922730"/>
                  <a:pt x="8499647" y="928873"/>
                  <a:pt x="8499647" y="936449"/>
                </a:cubicBezTo>
                <a:cubicBezTo>
                  <a:pt x="8499647" y="944020"/>
                  <a:pt x="8493506" y="950166"/>
                  <a:pt x="8485931" y="950166"/>
                </a:cubicBezTo>
                <a:cubicBezTo>
                  <a:pt x="8478356" y="950166"/>
                  <a:pt x="8472215" y="944020"/>
                  <a:pt x="8472215" y="936449"/>
                </a:cubicBezTo>
                <a:cubicBezTo>
                  <a:pt x="8472215" y="928873"/>
                  <a:pt x="8478356" y="922730"/>
                  <a:pt x="8485931" y="922730"/>
                </a:cubicBezTo>
                <a:close/>
                <a:moveTo>
                  <a:pt x="3689963" y="922664"/>
                </a:moveTo>
                <a:cubicBezTo>
                  <a:pt x="3697538" y="922664"/>
                  <a:pt x="3703679" y="928811"/>
                  <a:pt x="3703679" y="936386"/>
                </a:cubicBezTo>
                <a:cubicBezTo>
                  <a:pt x="3703679" y="943956"/>
                  <a:pt x="3697538" y="950102"/>
                  <a:pt x="3689963" y="950102"/>
                </a:cubicBezTo>
                <a:cubicBezTo>
                  <a:pt x="3682388" y="950102"/>
                  <a:pt x="3676247" y="943956"/>
                  <a:pt x="3676247" y="936386"/>
                </a:cubicBezTo>
                <a:cubicBezTo>
                  <a:pt x="3676247" y="928811"/>
                  <a:pt x="3682388" y="922664"/>
                  <a:pt x="3689963" y="922664"/>
                </a:cubicBezTo>
                <a:close/>
                <a:moveTo>
                  <a:pt x="6116744" y="922661"/>
                </a:moveTo>
                <a:cubicBezTo>
                  <a:pt x="6124319" y="922661"/>
                  <a:pt x="6130460" y="928811"/>
                  <a:pt x="6130460" y="936386"/>
                </a:cubicBezTo>
                <a:cubicBezTo>
                  <a:pt x="6130460" y="943956"/>
                  <a:pt x="6124319" y="950102"/>
                  <a:pt x="6116744" y="950102"/>
                </a:cubicBezTo>
                <a:cubicBezTo>
                  <a:pt x="6109169" y="950102"/>
                  <a:pt x="6103028" y="943956"/>
                  <a:pt x="6103028" y="936386"/>
                </a:cubicBezTo>
                <a:cubicBezTo>
                  <a:pt x="6103028" y="928811"/>
                  <a:pt x="6109169" y="922661"/>
                  <a:pt x="6116744" y="922661"/>
                </a:cubicBezTo>
                <a:close/>
                <a:moveTo>
                  <a:pt x="6701261" y="921998"/>
                </a:moveTo>
                <a:cubicBezTo>
                  <a:pt x="6708836" y="921998"/>
                  <a:pt x="6714977" y="928143"/>
                  <a:pt x="6714977" y="935717"/>
                </a:cubicBezTo>
                <a:cubicBezTo>
                  <a:pt x="6714977" y="943285"/>
                  <a:pt x="6708836" y="949432"/>
                  <a:pt x="6701261" y="949432"/>
                </a:cubicBezTo>
                <a:cubicBezTo>
                  <a:pt x="6693686" y="949432"/>
                  <a:pt x="6687545" y="943285"/>
                  <a:pt x="6687545" y="935717"/>
                </a:cubicBezTo>
                <a:cubicBezTo>
                  <a:pt x="6687545" y="928143"/>
                  <a:pt x="6693686" y="921998"/>
                  <a:pt x="6701261" y="921998"/>
                </a:cubicBezTo>
                <a:close/>
                <a:moveTo>
                  <a:pt x="5109556" y="921670"/>
                </a:moveTo>
                <a:cubicBezTo>
                  <a:pt x="5117131" y="921670"/>
                  <a:pt x="5123272" y="927816"/>
                  <a:pt x="5123272" y="935394"/>
                </a:cubicBezTo>
                <a:cubicBezTo>
                  <a:pt x="5123272" y="942960"/>
                  <a:pt x="5117131" y="949104"/>
                  <a:pt x="5109556" y="949104"/>
                </a:cubicBezTo>
                <a:cubicBezTo>
                  <a:pt x="5101981" y="949104"/>
                  <a:pt x="5095840" y="942960"/>
                  <a:pt x="5095840" y="935394"/>
                </a:cubicBezTo>
                <a:cubicBezTo>
                  <a:pt x="5095840" y="927816"/>
                  <a:pt x="5101981" y="921670"/>
                  <a:pt x="5109556" y="921670"/>
                </a:cubicBezTo>
                <a:close/>
                <a:moveTo>
                  <a:pt x="8540876" y="921399"/>
                </a:moveTo>
                <a:cubicBezTo>
                  <a:pt x="8548451" y="921399"/>
                  <a:pt x="8554592" y="927542"/>
                  <a:pt x="8554592" y="935118"/>
                </a:cubicBezTo>
                <a:cubicBezTo>
                  <a:pt x="8554592" y="942691"/>
                  <a:pt x="8548451" y="948832"/>
                  <a:pt x="8540876" y="948832"/>
                </a:cubicBezTo>
                <a:cubicBezTo>
                  <a:pt x="8533301" y="948832"/>
                  <a:pt x="8527160" y="942691"/>
                  <a:pt x="8527160" y="935118"/>
                </a:cubicBezTo>
                <a:cubicBezTo>
                  <a:pt x="8527160" y="927542"/>
                  <a:pt x="8533301" y="921399"/>
                  <a:pt x="8540876" y="921399"/>
                </a:cubicBezTo>
                <a:close/>
                <a:moveTo>
                  <a:pt x="7272872" y="921291"/>
                </a:moveTo>
                <a:cubicBezTo>
                  <a:pt x="7280447" y="921291"/>
                  <a:pt x="7286588" y="927434"/>
                  <a:pt x="7286588" y="935014"/>
                </a:cubicBezTo>
                <a:cubicBezTo>
                  <a:pt x="7286588" y="942581"/>
                  <a:pt x="7280447" y="948720"/>
                  <a:pt x="7272872" y="948720"/>
                </a:cubicBezTo>
                <a:cubicBezTo>
                  <a:pt x="7265297" y="948720"/>
                  <a:pt x="7259156" y="942581"/>
                  <a:pt x="7259156" y="935014"/>
                </a:cubicBezTo>
                <a:cubicBezTo>
                  <a:pt x="7259156" y="927434"/>
                  <a:pt x="7265297" y="921291"/>
                  <a:pt x="7272872" y="921291"/>
                </a:cubicBezTo>
                <a:close/>
                <a:moveTo>
                  <a:pt x="2059279" y="921205"/>
                </a:moveTo>
                <a:cubicBezTo>
                  <a:pt x="2066849" y="921205"/>
                  <a:pt x="2072996" y="927346"/>
                  <a:pt x="2072996" y="934926"/>
                </a:cubicBezTo>
                <a:cubicBezTo>
                  <a:pt x="2072996" y="942495"/>
                  <a:pt x="2066849" y="948633"/>
                  <a:pt x="2059279" y="948633"/>
                </a:cubicBezTo>
                <a:cubicBezTo>
                  <a:pt x="2051699" y="948633"/>
                  <a:pt x="2045558" y="942495"/>
                  <a:pt x="2045558" y="934926"/>
                </a:cubicBezTo>
                <a:cubicBezTo>
                  <a:pt x="2045558" y="927346"/>
                  <a:pt x="2051699" y="921205"/>
                  <a:pt x="2059279" y="921205"/>
                </a:cubicBezTo>
                <a:close/>
                <a:moveTo>
                  <a:pt x="5941984" y="920673"/>
                </a:moveTo>
                <a:cubicBezTo>
                  <a:pt x="5949559" y="920673"/>
                  <a:pt x="5955700" y="926819"/>
                  <a:pt x="5955700" y="934400"/>
                </a:cubicBezTo>
                <a:cubicBezTo>
                  <a:pt x="5955700" y="941968"/>
                  <a:pt x="5949559" y="948106"/>
                  <a:pt x="5941984" y="948106"/>
                </a:cubicBezTo>
                <a:cubicBezTo>
                  <a:pt x="5934409" y="948106"/>
                  <a:pt x="5928268" y="941968"/>
                  <a:pt x="5928268" y="934400"/>
                </a:cubicBezTo>
                <a:cubicBezTo>
                  <a:pt x="5928268" y="926819"/>
                  <a:pt x="5934409" y="920673"/>
                  <a:pt x="5941984" y="920673"/>
                </a:cubicBezTo>
                <a:close/>
                <a:moveTo>
                  <a:pt x="3864723" y="920673"/>
                </a:moveTo>
                <a:cubicBezTo>
                  <a:pt x="3872298" y="920673"/>
                  <a:pt x="3878439" y="926819"/>
                  <a:pt x="3878439" y="934400"/>
                </a:cubicBezTo>
                <a:cubicBezTo>
                  <a:pt x="3878439" y="941968"/>
                  <a:pt x="3872298" y="948106"/>
                  <a:pt x="3864723" y="948106"/>
                </a:cubicBezTo>
                <a:cubicBezTo>
                  <a:pt x="3857148" y="948106"/>
                  <a:pt x="3851007" y="941968"/>
                  <a:pt x="3851007" y="934400"/>
                </a:cubicBezTo>
                <a:cubicBezTo>
                  <a:pt x="3851007" y="926819"/>
                  <a:pt x="3857148" y="920673"/>
                  <a:pt x="3864723" y="920673"/>
                </a:cubicBezTo>
                <a:close/>
                <a:moveTo>
                  <a:pt x="3776680" y="920673"/>
                </a:moveTo>
                <a:cubicBezTo>
                  <a:pt x="3784255" y="920673"/>
                  <a:pt x="3790396" y="926819"/>
                  <a:pt x="3790396" y="934400"/>
                </a:cubicBezTo>
                <a:cubicBezTo>
                  <a:pt x="3790396" y="941968"/>
                  <a:pt x="3784255" y="948106"/>
                  <a:pt x="3776680" y="948106"/>
                </a:cubicBezTo>
                <a:cubicBezTo>
                  <a:pt x="3769105" y="948106"/>
                  <a:pt x="3762964" y="941968"/>
                  <a:pt x="3762964" y="934400"/>
                </a:cubicBezTo>
                <a:cubicBezTo>
                  <a:pt x="3762964" y="926819"/>
                  <a:pt x="3769105" y="920673"/>
                  <a:pt x="3776680" y="920673"/>
                </a:cubicBezTo>
                <a:close/>
                <a:moveTo>
                  <a:pt x="1210957" y="920401"/>
                </a:moveTo>
                <a:cubicBezTo>
                  <a:pt x="1218532" y="920401"/>
                  <a:pt x="1224673" y="926545"/>
                  <a:pt x="1224673" y="934121"/>
                </a:cubicBezTo>
                <a:cubicBezTo>
                  <a:pt x="1224673" y="941694"/>
                  <a:pt x="1218532" y="947832"/>
                  <a:pt x="1210957" y="947832"/>
                </a:cubicBezTo>
                <a:cubicBezTo>
                  <a:pt x="1203381" y="947832"/>
                  <a:pt x="1197242" y="941694"/>
                  <a:pt x="1197242" y="934121"/>
                </a:cubicBezTo>
                <a:cubicBezTo>
                  <a:pt x="1197242" y="926545"/>
                  <a:pt x="1203381" y="920401"/>
                  <a:pt x="1210957" y="920401"/>
                </a:cubicBezTo>
                <a:close/>
                <a:moveTo>
                  <a:pt x="8596151" y="920399"/>
                </a:moveTo>
                <a:cubicBezTo>
                  <a:pt x="8603726" y="920399"/>
                  <a:pt x="8609867" y="926541"/>
                  <a:pt x="8609867" y="934118"/>
                </a:cubicBezTo>
                <a:cubicBezTo>
                  <a:pt x="8609867" y="941691"/>
                  <a:pt x="8603726" y="947830"/>
                  <a:pt x="8596151" y="947830"/>
                </a:cubicBezTo>
                <a:cubicBezTo>
                  <a:pt x="8588576" y="947830"/>
                  <a:pt x="8582435" y="941691"/>
                  <a:pt x="8582435" y="934118"/>
                </a:cubicBezTo>
                <a:cubicBezTo>
                  <a:pt x="8582435" y="926541"/>
                  <a:pt x="8588576" y="920399"/>
                  <a:pt x="8596151" y="920399"/>
                </a:cubicBezTo>
                <a:close/>
                <a:moveTo>
                  <a:pt x="8651093" y="919402"/>
                </a:moveTo>
                <a:cubicBezTo>
                  <a:pt x="8658668" y="919402"/>
                  <a:pt x="8664809" y="925545"/>
                  <a:pt x="8664809" y="933121"/>
                </a:cubicBezTo>
                <a:cubicBezTo>
                  <a:pt x="8664809" y="940697"/>
                  <a:pt x="8658668" y="946833"/>
                  <a:pt x="8651093" y="946833"/>
                </a:cubicBezTo>
                <a:cubicBezTo>
                  <a:pt x="8643518" y="946833"/>
                  <a:pt x="8637377" y="940697"/>
                  <a:pt x="8637377" y="933121"/>
                </a:cubicBezTo>
                <a:cubicBezTo>
                  <a:pt x="8637377" y="925545"/>
                  <a:pt x="8643518" y="919402"/>
                  <a:pt x="8651093" y="919402"/>
                </a:cubicBezTo>
                <a:close/>
                <a:moveTo>
                  <a:pt x="1101075" y="918404"/>
                </a:moveTo>
                <a:cubicBezTo>
                  <a:pt x="1108642" y="918404"/>
                  <a:pt x="1114787" y="924547"/>
                  <a:pt x="1114787" y="932124"/>
                </a:cubicBezTo>
                <a:cubicBezTo>
                  <a:pt x="1114787" y="939697"/>
                  <a:pt x="1108642" y="945838"/>
                  <a:pt x="1101075" y="945838"/>
                </a:cubicBezTo>
                <a:cubicBezTo>
                  <a:pt x="1093497" y="945838"/>
                  <a:pt x="1087355" y="939697"/>
                  <a:pt x="1087355" y="932124"/>
                </a:cubicBezTo>
                <a:cubicBezTo>
                  <a:pt x="1087355" y="924547"/>
                  <a:pt x="1093497" y="918404"/>
                  <a:pt x="1101075" y="918404"/>
                </a:cubicBezTo>
                <a:close/>
                <a:moveTo>
                  <a:pt x="8705705" y="918402"/>
                </a:moveTo>
                <a:cubicBezTo>
                  <a:pt x="8713280" y="918402"/>
                  <a:pt x="8719421" y="924545"/>
                  <a:pt x="8719421" y="932121"/>
                </a:cubicBezTo>
                <a:cubicBezTo>
                  <a:pt x="8719421" y="939696"/>
                  <a:pt x="8713280" y="945836"/>
                  <a:pt x="8705705" y="945836"/>
                </a:cubicBezTo>
                <a:cubicBezTo>
                  <a:pt x="8698130" y="945836"/>
                  <a:pt x="8691989" y="939696"/>
                  <a:pt x="8691989" y="932121"/>
                </a:cubicBezTo>
                <a:cubicBezTo>
                  <a:pt x="8691989" y="924545"/>
                  <a:pt x="8698130" y="918402"/>
                  <a:pt x="8705705" y="918402"/>
                </a:cubicBezTo>
                <a:close/>
                <a:moveTo>
                  <a:pt x="7331789" y="918294"/>
                </a:moveTo>
                <a:cubicBezTo>
                  <a:pt x="7339364" y="918294"/>
                  <a:pt x="7345505" y="924440"/>
                  <a:pt x="7345505" y="932026"/>
                </a:cubicBezTo>
                <a:cubicBezTo>
                  <a:pt x="7345505" y="939597"/>
                  <a:pt x="7339364" y="945740"/>
                  <a:pt x="7331789" y="945740"/>
                </a:cubicBezTo>
                <a:cubicBezTo>
                  <a:pt x="7324214" y="945740"/>
                  <a:pt x="7318073" y="939597"/>
                  <a:pt x="7318073" y="932026"/>
                </a:cubicBezTo>
                <a:cubicBezTo>
                  <a:pt x="7318073" y="924440"/>
                  <a:pt x="7324214" y="918294"/>
                  <a:pt x="7331789" y="918294"/>
                </a:cubicBezTo>
                <a:close/>
                <a:moveTo>
                  <a:pt x="8760650" y="917734"/>
                </a:moveTo>
                <a:cubicBezTo>
                  <a:pt x="8768225" y="917734"/>
                  <a:pt x="8774366" y="923876"/>
                  <a:pt x="8774366" y="931453"/>
                </a:cubicBezTo>
                <a:cubicBezTo>
                  <a:pt x="8774366" y="939027"/>
                  <a:pt x="8768225" y="945168"/>
                  <a:pt x="8760650" y="945168"/>
                </a:cubicBezTo>
                <a:cubicBezTo>
                  <a:pt x="8753075" y="945168"/>
                  <a:pt x="8746934" y="939027"/>
                  <a:pt x="8746934" y="931453"/>
                </a:cubicBezTo>
                <a:cubicBezTo>
                  <a:pt x="8746934" y="923876"/>
                  <a:pt x="8753075" y="917734"/>
                  <a:pt x="8760650" y="917734"/>
                </a:cubicBezTo>
                <a:close/>
                <a:moveTo>
                  <a:pt x="1945416" y="917529"/>
                </a:moveTo>
                <a:cubicBezTo>
                  <a:pt x="1952990" y="917529"/>
                  <a:pt x="1959130" y="923677"/>
                  <a:pt x="1959130" y="931258"/>
                </a:cubicBezTo>
                <a:cubicBezTo>
                  <a:pt x="1959130" y="938831"/>
                  <a:pt x="1952990" y="944971"/>
                  <a:pt x="1945416" y="944971"/>
                </a:cubicBezTo>
                <a:cubicBezTo>
                  <a:pt x="1937840" y="944971"/>
                  <a:pt x="1931705" y="938831"/>
                  <a:pt x="1931705" y="931258"/>
                </a:cubicBezTo>
                <a:cubicBezTo>
                  <a:pt x="1931705" y="923677"/>
                  <a:pt x="1937840" y="917529"/>
                  <a:pt x="1945416" y="917529"/>
                </a:cubicBezTo>
                <a:close/>
                <a:moveTo>
                  <a:pt x="991513" y="916740"/>
                </a:moveTo>
                <a:cubicBezTo>
                  <a:pt x="999087" y="916740"/>
                  <a:pt x="1005228" y="922883"/>
                  <a:pt x="1005228" y="930459"/>
                </a:cubicBezTo>
                <a:cubicBezTo>
                  <a:pt x="1005228" y="938035"/>
                  <a:pt x="999087" y="944173"/>
                  <a:pt x="991513" y="944173"/>
                </a:cubicBezTo>
                <a:cubicBezTo>
                  <a:pt x="983938" y="944173"/>
                  <a:pt x="977798" y="938035"/>
                  <a:pt x="977798" y="930459"/>
                </a:cubicBezTo>
                <a:cubicBezTo>
                  <a:pt x="977798" y="922883"/>
                  <a:pt x="983938" y="916740"/>
                  <a:pt x="991513" y="916740"/>
                </a:cubicBezTo>
                <a:close/>
                <a:moveTo>
                  <a:pt x="8815261" y="916739"/>
                </a:moveTo>
                <a:cubicBezTo>
                  <a:pt x="8822836" y="916739"/>
                  <a:pt x="8828977" y="922883"/>
                  <a:pt x="8828977" y="930458"/>
                </a:cubicBezTo>
                <a:cubicBezTo>
                  <a:pt x="8828977" y="938034"/>
                  <a:pt x="8822836" y="944173"/>
                  <a:pt x="8815261" y="944173"/>
                </a:cubicBezTo>
                <a:cubicBezTo>
                  <a:pt x="8807686" y="944173"/>
                  <a:pt x="8801545" y="938034"/>
                  <a:pt x="8801545" y="930458"/>
                </a:cubicBezTo>
                <a:cubicBezTo>
                  <a:pt x="8801545" y="922883"/>
                  <a:pt x="8807686" y="916739"/>
                  <a:pt x="8815261" y="916739"/>
                </a:cubicBezTo>
                <a:close/>
                <a:moveTo>
                  <a:pt x="6763486" y="916690"/>
                </a:moveTo>
                <a:cubicBezTo>
                  <a:pt x="6771061" y="916690"/>
                  <a:pt x="6777202" y="922845"/>
                  <a:pt x="6777202" y="930423"/>
                </a:cubicBezTo>
                <a:cubicBezTo>
                  <a:pt x="6777202" y="937994"/>
                  <a:pt x="6771061" y="944136"/>
                  <a:pt x="6763486" y="944136"/>
                </a:cubicBezTo>
                <a:cubicBezTo>
                  <a:pt x="6755911" y="944136"/>
                  <a:pt x="6749770" y="937994"/>
                  <a:pt x="6749770" y="930423"/>
                </a:cubicBezTo>
                <a:cubicBezTo>
                  <a:pt x="6749770" y="922845"/>
                  <a:pt x="6755911" y="916690"/>
                  <a:pt x="6763486" y="916690"/>
                </a:cubicBezTo>
                <a:close/>
                <a:moveTo>
                  <a:pt x="2785126" y="916353"/>
                </a:moveTo>
                <a:cubicBezTo>
                  <a:pt x="2792704" y="916353"/>
                  <a:pt x="2798847" y="922503"/>
                  <a:pt x="2798847" y="930085"/>
                </a:cubicBezTo>
                <a:cubicBezTo>
                  <a:pt x="2798847" y="937657"/>
                  <a:pt x="2792704" y="943793"/>
                  <a:pt x="2785126" y="943793"/>
                </a:cubicBezTo>
                <a:cubicBezTo>
                  <a:pt x="2777554" y="943793"/>
                  <a:pt x="2771419" y="937657"/>
                  <a:pt x="2771419" y="930085"/>
                </a:cubicBezTo>
                <a:cubicBezTo>
                  <a:pt x="2771419" y="922503"/>
                  <a:pt x="2777554" y="916353"/>
                  <a:pt x="2785126" y="916353"/>
                </a:cubicBezTo>
                <a:close/>
                <a:moveTo>
                  <a:pt x="5063882" y="916048"/>
                </a:moveTo>
                <a:cubicBezTo>
                  <a:pt x="5071457" y="916048"/>
                  <a:pt x="5077598" y="922187"/>
                  <a:pt x="5077598" y="929764"/>
                </a:cubicBezTo>
                <a:cubicBezTo>
                  <a:pt x="5077598" y="937335"/>
                  <a:pt x="5071457" y="943474"/>
                  <a:pt x="5063882" y="943474"/>
                </a:cubicBezTo>
                <a:cubicBezTo>
                  <a:pt x="5056307" y="943474"/>
                  <a:pt x="5050166" y="937335"/>
                  <a:pt x="5050166" y="929764"/>
                </a:cubicBezTo>
                <a:cubicBezTo>
                  <a:pt x="5050166" y="922187"/>
                  <a:pt x="5056307" y="916048"/>
                  <a:pt x="5063882" y="916048"/>
                </a:cubicBezTo>
                <a:close/>
                <a:moveTo>
                  <a:pt x="8869873" y="915748"/>
                </a:moveTo>
                <a:cubicBezTo>
                  <a:pt x="8877448" y="915748"/>
                  <a:pt x="8883589" y="921886"/>
                  <a:pt x="8883589" y="929461"/>
                </a:cubicBezTo>
                <a:cubicBezTo>
                  <a:pt x="8883589" y="937037"/>
                  <a:pt x="8877448" y="943176"/>
                  <a:pt x="8869873" y="943176"/>
                </a:cubicBezTo>
                <a:cubicBezTo>
                  <a:pt x="8862298" y="943176"/>
                  <a:pt x="8856157" y="937037"/>
                  <a:pt x="8856157" y="929461"/>
                </a:cubicBezTo>
                <a:cubicBezTo>
                  <a:pt x="8856157" y="921886"/>
                  <a:pt x="8862298" y="915748"/>
                  <a:pt x="8869873" y="915748"/>
                </a:cubicBezTo>
                <a:close/>
                <a:moveTo>
                  <a:pt x="7390356" y="915316"/>
                </a:moveTo>
                <a:cubicBezTo>
                  <a:pt x="7397931" y="915316"/>
                  <a:pt x="7404072" y="921455"/>
                  <a:pt x="7404072" y="929033"/>
                </a:cubicBezTo>
                <a:cubicBezTo>
                  <a:pt x="7404072" y="936605"/>
                  <a:pt x="7397931" y="942746"/>
                  <a:pt x="7390356" y="942746"/>
                </a:cubicBezTo>
                <a:cubicBezTo>
                  <a:pt x="7382781" y="942746"/>
                  <a:pt x="7376640" y="936605"/>
                  <a:pt x="7376640" y="929033"/>
                </a:cubicBezTo>
                <a:cubicBezTo>
                  <a:pt x="7376640" y="921455"/>
                  <a:pt x="7382781" y="915316"/>
                  <a:pt x="7390356" y="915316"/>
                </a:cubicBezTo>
                <a:close/>
                <a:moveTo>
                  <a:pt x="882603" y="915080"/>
                </a:moveTo>
                <a:cubicBezTo>
                  <a:pt x="890187" y="915080"/>
                  <a:pt x="896327" y="921220"/>
                  <a:pt x="896327" y="928797"/>
                </a:cubicBezTo>
                <a:cubicBezTo>
                  <a:pt x="896327" y="936373"/>
                  <a:pt x="890187" y="942512"/>
                  <a:pt x="882603" y="942512"/>
                </a:cubicBezTo>
                <a:cubicBezTo>
                  <a:pt x="875027" y="942512"/>
                  <a:pt x="868885" y="936373"/>
                  <a:pt x="868885" y="928797"/>
                </a:cubicBezTo>
                <a:cubicBezTo>
                  <a:pt x="868885" y="921220"/>
                  <a:pt x="875027" y="915080"/>
                  <a:pt x="882603" y="915080"/>
                </a:cubicBezTo>
                <a:close/>
                <a:moveTo>
                  <a:pt x="8924488" y="915079"/>
                </a:moveTo>
                <a:cubicBezTo>
                  <a:pt x="8932063" y="915079"/>
                  <a:pt x="8938204" y="921220"/>
                  <a:pt x="8938204" y="928796"/>
                </a:cubicBezTo>
                <a:cubicBezTo>
                  <a:pt x="8938204" y="936370"/>
                  <a:pt x="8932063" y="942512"/>
                  <a:pt x="8924488" y="942512"/>
                </a:cubicBezTo>
                <a:cubicBezTo>
                  <a:pt x="8916913" y="942512"/>
                  <a:pt x="8910772" y="936370"/>
                  <a:pt x="8910772" y="928796"/>
                </a:cubicBezTo>
                <a:cubicBezTo>
                  <a:pt x="8910772" y="921220"/>
                  <a:pt x="8916913" y="915079"/>
                  <a:pt x="8924488" y="915079"/>
                </a:cubicBezTo>
                <a:close/>
                <a:moveTo>
                  <a:pt x="6416284" y="915052"/>
                </a:moveTo>
                <a:cubicBezTo>
                  <a:pt x="6423859" y="915052"/>
                  <a:pt x="6430000" y="921190"/>
                  <a:pt x="6430000" y="928767"/>
                </a:cubicBezTo>
                <a:cubicBezTo>
                  <a:pt x="6430000" y="936345"/>
                  <a:pt x="6423859" y="942481"/>
                  <a:pt x="6416284" y="942481"/>
                </a:cubicBezTo>
                <a:cubicBezTo>
                  <a:pt x="6408709" y="942481"/>
                  <a:pt x="6402568" y="936345"/>
                  <a:pt x="6402568" y="928767"/>
                </a:cubicBezTo>
                <a:cubicBezTo>
                  <a:pt x="6402568" y="921190"/>
                  <a:pt x="6408709" y="915052"/>
                  <a:pt x="6416284" y="915052"/>
                </a:cubicBezTo>
                <a:close/>
                <a:moveTo>
                  <a:pt x="3390753" y="915052"/>
                </a:moveTo>
                <a:cubicBezTo>
                  <a:pt x="3398328" y="915052"/>
                  <a:pt x="3404469" y="921190"/>
                  <a:pt x="3404469" y="928767"/>
                </a:cubicBezTo>
                <a:cubicBezTo>
                  <a:pt x="3404469" y="936345"/>
                  <a:pt x="3398328" y="942481"/>
                  <a:pt x="3390753" y="942481"/>
                </a:cubicBezTo>
                <a:cubicBezTo>
                  <a:pt x="3383178" y="942481"/>
                  <a:pt x="3377037" y="936345"/>
                  <a:pt x="3377037" y="928767"/>
                </a:cubicBezTo>
                <a:cubicBezTo>
                  <a:pt x="3377037" y="921190"/>
                  <a:pt x="3383178" y="915052"/>
                  <a:pt x="3390753" y="915052"/>
                </a:cubicBezTo>
                <a:close/>
                <a:moveTo>
                  <a:pt x="8978770" y="914416"/>
                </a:moveTo>
                <a:cubicBezTo>
                  <a:pt x="8986345" y="914416"/>
                  <a:pt x="8992486" y="920557"/>
                  <a:pt x="8992486" y="928132"/>
                </a:cubicBezTo>
                <a:cubicBezTo>
                  <a:pt x="8992486" y="935709"/>
                  <a:pt x="8986345" y="941848"/>
                  <a:pt x="8978770" y="941848"/>
                </a:cubicBezTo>
                <a:cubicBezTo>
                  <a:pt x="8971195" y="941848"/>
                  <a:pt x="8965054" y="935709"/>
                  <a:pt x="8965054" y="928132"/>
                </a:cubicBezTo>
                <a:cubicBezTo>
                  <a:pt x="8965054" y="920557"/>
                  <a:pt x="8971195" y="914416"/>
                  <a:pt x="8978770" y="914416"/>
                </a:cubicBezTo>
                <a:close/>
                <a:moveTo>
                  <a:pt x="1832221" y="913871"/>
                </a:moveTo>
                <a:cubicBezTo>
                  <a:pt x="1839791" y="913871"/>
                  <a:pt x="1845932" y="920010"/>
                  <a:pt x="1845932" y="927590"/>
                </a:cubicBezTo>
                <a:cubicBezTo>
                  <a:pt x="1845932" y="935167"/>
                  <a:pt x="1839791" y="941307"/>
                  <a:pt x="1832221" y="941307"/>
                </a:cubicBezTo>
                <a:cubicBezTo>
                  <a:pt x="1824642" y="941307"/>
                  <a:pt x="1818498" y="935167"/>
                  <a:pt x="1818498" y="927590"/>
                </a:cubicBezTo>
                <a:cubicBezTo>
                  <a:pt x="1818498" y="920010"/>
                  <a:pt x="1824642" y="913871"/>
                  <a:pt x="1832221" y="913871"/>
                </a:cubicBezTo>
                <a:close/>
                <a:moveTo>
                  <a:pt x="773703" y="913420"/>
                </a:moveTo>
                <a:cubicBezTo>
                  <a:pt x="781280" y="913420"/>
                  <a:pt x="787418" y="919560"/>
                  <a:pt x="787418" y="927136"/>
                </a:cubicBezTo>
                <a:cubicBezTo>
                  <a:pt x="787418" y="934712"/>
                  <a:pt x="781280" y="940853"/>
                  <a:pt x="773703" y="940853"/>
                </a:cubicBezTo>
                <a:cubicBezTo>
                  <a:pt x="766129" y="940853"/>
                  <a:pt x="759987" y="934712"/>
                  <a:pt x="759987" y="927136"/>
                </a:cubicBezTo>
                <a:cubicBezTo>
                  <a:pt x="759987" y="919560"/>
                  <a:pt x="766129" y="913420"/>
                  <a:pt x="773703" y="913420"/>
                </a:cubicBezTo>
                <a:close/>
                <a:moveTo>
                  <a:pt x="9033051" y="913420"/>
                </a:moveTo>
                <a:cubicBezTo>
                  <a:pt x="9040626" y="913420"/>
                  <a:pt x="9046767" y="919560"/>
                  <a:pt x="9046767" y="927136"/>
                </a:cubicBezTo>
                <a:cubicBezTo>
                  <a:pt x="9046767" y="934712"/>
                  <a:pt x="9040626" y="940853"/>
                  <a:pt x="9033051" y="940853"/>
                </a:cubicBezTo>
                <a:cubicBezTo>
                  <a:pt x="9025476" y="940853"/>
                  <a:pt x="9019335" y="934712"/>
                  <a:pt x="9019335" y="927136"/>
                </a:cubicBezTo>
                <a:cubicBezTo>
                  <a:pt x="9019335" y="919560"/>
                  <a:pt x="9025476" y="913420"/>
                  <a:pt x="9033051" y="913420"/>
                </a:cubicBezTo>
                <a:close/>
                <a:moveTo>
                  <a:pt x="5487873" y="913062"/>
                </a:moveTo>
                <a:cubicBezTo>
                  <a:pt x="5495448" y="913062"/>
                  <a:pt x="5501589" y="919205"/>
                  <a:pt x="5501589" y="926782"/>
                </a:cubicBezTo>
                <a:cubicBezTo>
                  <a:pt x="5501589" y="934359"/>
                  <a:pt x="5495448" y="940504"/>
                  <a:pt x="5487873" y="940504"/>
                </a:cubicBezTo>
                <a:cubicBezTo>
                  <a:pt x="5480298" y="940504"/>
                  <a:pt x="5474157" y="934359"/>
                  <a:pt x="5474157" y="926782"/>
                </a:cubicBezTo>
                <a:cubicBezTo>
                  <a:pt x="5474157" y="919205"/>
                  <a:pt x="5480298" y="913062"/>
                  <a:pt x="5487873" y="913062"/>
                </a:cubicBezTo>
                <a:close/>
                <a:moveTo>
                  <a:pt x="5323687" y="913062"/>
                </a:moveTo>
                <a:cubicBezTo>
                  <a:pt x="5331262" y="913062"/>
                  <a:pt x="5337403" y="919205"/>
                  <a:pt x="5337403" y="926782"/>
                </a:cubicBezTo>
                <a:cubicBezTo>
                  <a:pt x="5337403" y="934359"/>
                  <a:pt x="5331262" y="940504"/>
                  <a:pt x="5323687" y="940504"/>
                </a:cubicBezTo>
                <a:cubicBezTo>
                  <a:pt x="5316112" y="940504"/>
                  <a:pt x="5309971" y="934359"/>
                  <a:pt x="5309971" y="926782"/>
                </a:cubicBezTo>
                <a:cubicBezTo>
                  <a:pt x="5309971" y="919205"/>
                  <a:pt x="5316112" y="913062"/>
                  <a:pt x="5323687" y="913062"/>
                </a:cubicBezTo>
                <a:close/>
                <a:moveTo>
                  <a:pt x="9087645" y="912754"/>
                </a:moveTo>
                <a:cubicBezTo>
                  <a:pt x="9095220" y="912754"/>
                  <a:pt x="9101361" y="918895"/>
                  <a:pt x="9101361" y="926472"/>
                </a:cubicBezTo>
                <a:cubicBezTo>
                  <a:pt x="9101361" y="934047"/>
                  <a:pt x="9095220" y="940187"/>
                  <a:pt x="9087645" y="940187"/>
                </a:cubicBezTo>
                <a:cubicBezTo>
                  <a:pt x="9080070" y="940187"/>
                  <a:pt x="9073929" y="934047"/>
                  <a:pt x="9073929" y="926472"/>
                </a:cubicBezTo>
                <a:cubicBezTo>
                  <a:pt x="9073929" y="918895"/>
                  <a:pt x="9080070" y="912754"/>
                  <a:pt x="9087645" y="912754"/>
                </a:cubicBezTo>
                <a:close/>
                <a:moveTo>
                  <a:pt x="2358484" y="912656"/>
                </a:moveTo>
                <a:cubicBezTo>
                  <a:pt x="2366062" y="912656"/>
                  <a:pt x="2372206" y="918795"/>
                  <a:pt x="2372206" y="926378"/>
                </a:cubicBezTo>
                <a:cubicBezTo>
                  <a:pt x="2372206" y="933956"/>
                  <a:pt x="2366062" y="940094"/>
                  <a:pt x="2358484" y="940094"/>
                </a:cubicBezTo>
                <a:cubicBezTo>
                  <a:pt x="2350912" y="940094"/>
                  <a:pt x="2344769" y="933956"/>
                  <a:pt x="2344769" y="926378"/>
                </a:cubicBezTo>
                <a:cubicBezTo>
                  <a:pt x="2344769" y="918795"/>
                  <a:pt x="2350912" y="912656"/>
                  <a:pt x="2358484" y="912656"/>
                </a:cubicBezTo>
                <a:close/>
                <a:moveTo>
                  <a:pt x="7448626" y="912655"/>
                </a:moveTo>
                <a:cubicBezTo>
                  <a:pt x="7456201" y="912655"/>
                  <a:pt x="7462342" y="918793"/>
                  <a:pt x="7462342" y="926378"/>
                </a:cubicBezTo>
                <a:cubicBezTo>
                  <a:pt x="7462342" y="933955"/>
                  <a:pt x="7456201" y="940093"/>
                  <a:pt x="7448626" y="940093"/>
                </a:cubicBezTo>
                <a:cubicBezTo>
                  <a:pt x="7441051" y="940093"/>
                  <a:pt x="7434910" y="933955"/>
                  <a:pt x="7434910" y="926378"/>
                </a:cubicBezTo>
                <a:cubicBezTo>
                  <a:pt x="7434910" y="918793"/>
                  <a:pt x="7441051" y="912655"/>
                  <a:pt x="7448626" y="912655"/>
                </a:cubicBezTo>
                <a:close/>
                <a:moveTo>
                  <a:pt x="665134" y="912092"/>
                </a:moveTo>
                <a:cubicBezTo>
                  <a:pt x="672707" y="912092"/>
                  <a:pt x="678849" y="918233"/>
                  <a:pt x="678849" y="925809"/>
                </a:cubicBezTo>
                <a:cubicBezTo>
                  <a:pt x="678849" y="933385"/>
                  <a:pt x="672707" y="939524"/>
                  <a:pt x="665134" y="939524"/>
                </a:cubicBezTo>
                <a:cubicBezTo>
                  <a:pt x="657560" y="939524"/>
                  <a:pt x="651419" y="933385"/>
                  <a:pt x="651419" y="925809"/>
                </a:cubicBezTo>
                <a:cubicBezTo>
                  <a:pt x="651419" y="918233"/>
                  <a:pt x="657560" y="912092"/>
                  <a:pt x="665134" y="912092"/>
                </a:cubicBezTo>
                <a:close/>
                <a:moveTo>
                  <a:pt x="9141611" y="912092"/>
                </a:moveTo>
                <a:cubicBezTo>
                  <a:pt x="9149186" y="912092"/>
                  <a:pt x="9155327" y="918233"/>
                  <a:pt x="9155327" y="925807"/>
                </a:cubicBezTo>
                <a:cubicBezTo>
                  <a:pt x="9155327" y="933385"/>
                  <a:pt x="9149186" y="939524"/>
                  <a:pt x="9141611" y="939524"/>
                </a:cubicBezTo>
                <a:cubicBezTo>
                  <a:pt x="9134036" y="939524"/>
                  <a:pt x="9127895" y="933385"/>
                  <a:pt x="9127895" y="925807"/>
                </a:cubicBezTo>
                <a:cubicBezTo>
                  <a:pt x="9127895" y="918233"/>
                  <a:pt x="9134036" y="912092"/>
                  <a:pt x="9141611" y="912092"/>
                </a:cubicBezTo>
                <a:close/>
                <a:moveTo>
                  <a:pt x="5018204" y="912073"/>
                </a:moveTo>
                <a:cubicBezTo>
                  <a:pt x="5025779" y="912073"/>
                  <a:pt x="5031920" y="918208"/>
                  <a:pt x="5031920" y="925791"/>
                </a:cubicBezTo>
                <a:cubicBezTo>
                  <a:pt x="5031920" y="933373"/>
                  <a:pt x="5025779" y="939514"/>
                  <a:pt x="5018204" y="939514"/>
                </a:cubicBezTo>
                <a:cubicBezTo>
                  <a:pt x="5010629" y="939514"/>
                  <a:pt x="5004488" y="933373"/>
                  <a:pt x="5004488" y="925791"/>
                </a:cubicBezTo>
                <a:cubicBezTo>
                  <a:pt x="5004488" y="918208"/>
                  <a:pt x="5010629" y="912073"/>
                  <a:pt x="5018204" y="912073"/>
                </a:cubicBezTo>
                <a:close/>
                <a:moveTo>
                  <a:pt x="6184264" y="911742"/>
                </a:moveTo>
                <a:cubicBezTo>
                  <a:pt x="6191839" y="911742"/>
                  <a:pt x="6197980" y="917871"/>
                  <a:pt x="6197980" y="925458"/>
                </a:cubicBezTo>
                <a:cubicBezTo>
                  <a:pt x="6197980" y="933038"/>
                  <a:pt x="6191839" y="939180"/>
                  <a:pt x="6184264" y="939180"/>
                </a:cubicBezTo>
                <a:cubicBezTo>
                  <a:pt x="6176689" y="939180"/>
                  <a:pt x="6170548" y="933038"/>
                  <a:pt x="6170548" y="925458"/>
                </a:cubicBezTo>
                <a:cubicBezTo>
                  <a:pt x="6170548" y="917871"/>
                  <a:pt x="6176689" y="911742"/>
                  <a:pt x="6184264" y="911742"/>
                </a:cubicBezTo>
                <a:close/>
                <a:moveTo>
                  <a:pt x="9195896" y="911428"/>
                </a:moveTo>
                <a:cubicBezTo>
                  <a:pt x="9203471" y="911428"/>
                  <a:pt x="9209612" y="917569"/>
                  <a:pt x="9209612" y="925145"/>
                </a:cubicBezTo>
                <a:cubicBezTo>
                  <a:pt x="9209612" y="932720"/>
                  <a:pt x="9203471" y="938861"/>
                  <a:pt x="9195896" y="938861"/>
                </a:cubicBezTo>
                <a:cubicBezTo>
                  <a:pt x="9188321" y="938861"/>
                  <a:pt x="9182180" y="932720"/>
                  <a:pt x="9182180" y="925145"/>
                </a:cubicBezTo>
                <a:cubicBezTo>
                  <a:pt x="9182180" y="917569"/>
                  <a:pt x="9188321" y="911428"/>
                  <a:pt x="9195896" y="911428"/>
                </a:cubicBezTo>
                <a:close/>
                <a:moveTo>
                  <a:pt x="5832427" y="911408"/>
                </a:moveTo>
                <a:cubicBezTo>
                  <a:pt x="5840002" y="911408"/>
                  <a:pt x="5846143" y="917542"/>
                  <a:pt x="5846143" y="925123"/>
                </a:cubicBezTo>
                <a:cubicBezTo>
                  <a:pt x="5846143" y="932706"/>
                  <a:pt x="5840002" y="938843"/>
                  <a:pt x="5832427" y="938843"/>
                </a:cubicBezTo>
                <a:cubicBezTo>
                  <a:pt x="5824852" y="938843"/>
                  <a:pt x="5818711" y="932706"/>
                  <a:pt x="5818711" y="925123"/>
                </a:cubicBezTo>
                <a:cubicBezTo>
                  <a:pt x="5818711" y="917542"/>
                  <a:pt x="5824852" y="911408"/>
                  <a:pt x="5832427" y="911408"/>
                </a:cubicBezTo>
                <a:close/>
                <a:moveTo>
                  <a:pt x="6825381" y="911406"/>
                </a:moveTo>
                <a:cubicBezTo>
                  <a:pt x="6832956" y="911406"/>
                  <a:pt x="6839097" y="917542"/>
                  <a:pt x="6839097" y="925123"/>
                </a:cubicBezTo>
                <a:cubicBezTo>
                  <a:pt x="6839097" y="932706"/>
                  <a:pt x="6832956" y="938843"/>
                  <a:pt x="6825381" y="938843"/>
                </a:cubicBezTo>
                <a:cubicBezTo>
                  <a:pt x="6817806" y="938843"/>
                  <a:pt x="6811665" y="932706"/>
                  <a:pt x="6811665" y="925123"/>
                </a:cubicBezTo>
                <a:cubicBezTo>
                  <a:pt x="6811665" y="917542"/>
                  <a:pt x="6817806" y="911406"/>
                  <a:pt x="6825381" y="911406"/>
                </a:cubicBezTo>
                <a:close/>
                <a:moveTo>
                  <a:pt x="1719687" y="910871"/>
                </a:moveTo>
                <a:cubicBezTo>
                  <a:pt x="1727259" y="910871"/>
                  <a:pt x="1733403" y="917007"/>
                  <a:pt x="1733403" y="924587"/>
                </a:cubicBezTo>
                <a:cubicBezTo>
                  <a:pt x="1733403" y="932170"/>
                  <a:pt x="1727259" y="938307"/>
                  <a:pt x="1719687" y="938307"/>
                </a:cubicBezTo>
                <a:cubicBezTo>
                  <a:pt x="1712108" y="938307"/>
                  <a:pt x="1705970" y="932170"/>
                  <a:pt x="1705970" y="924587"/>
                </a:cubicBezTo>
                <a:cubicBezTo>
                  <a:pt x="1705970" y="917007"/>
                  <a:pt x="1712108" y="910871"/>
                  <a:pt x="1719687" y="910871"/>
                </a:cubicBezTo>
                <a:close/>
                <a:moveTo>
                  <a:pt x="556894" y="910763"/>
                </a:moveTo>
                <a:cubicBezTo>
                  <a:pt x="564468" y="910763"/>
                  <a:pt x="570611" y="916903"/>
                  <a:pt x="570611" y="924479"/>
                </a:cubicBezTo>
                <a:cubicBezTo>
                  <a:pt x="570611" y="932055"/>
                  <a:pt x="564468" y="938195"/>
                  <a:pt x="556894" y="938195"/>
                </a:cubicBezTo>
                <a:cubicBezTo>
                  <a:pt x="549321" y="938195"/>
                  <a:pt x="543179" y="932055"/>
                  <a:pt x="543179" y="924479"/>
                </a:cubicBezTo>
                <a:cubicBezTo>
                  <a:pt x="543179" y="916903"/>
                  <a:pt x="549321" y="910763"/>
                  <a:pt x="556894" y="910763"/>
                </a:cubicBezTo>
                <a:close/>
                <a:moveTo>
                  <a:pt x="9249843" y="910762"/>
                </a:moveTo>
                <a:cubicBezTo>
                  <a:pt x="9257418" y="910762"/>
                  <a:pt x="9263559" y="916903"/>
                  <a:pt x="9263559" y="924479"/>
                </a:cubicBezTo>
                <a:cubicBezTo>
                  <a:pt x="9263559" y="932055"/>
                  <a:pt x="9257418" y="938195"/>
                  <a:pt x="9249843" y="938195"/>
                </a:cubicBezTo>
                <a:cubicBezTo>
                  <a:pt x="9242268" y="938195"/>
                  <a:pt x="9236127" y="932055"/>
                  <a:pt x="9236127" y="924479"/>
                </a:cubicBezTo>
                <a:cubicBezTo>
                  <a:pt x="9236127" y="916903"/>
                  <a:pt x="9242268" y="910762"/>
                  <a:pt x="9249843" y="910762"/>
                </a:cubicBezTo>
                <a:close/>
                <a:moveTo>
                  <a:pt x="3183225" y="910743"/>
                </a:moveTo>
                <a:cubicBezTo>
                  <a:pt x="3190800" y="910743"/>
                  <a:pt x="3196941" y="916876"/>
                  <a:pt x="3196941" y="924464"/>
                </a:cubicBezTo>
                <a:cubicBezTo>
                  <a:pt x="3196941" y="932047"/>
                  <a:pt x="3190800" y="938182"/>
                  <a:pt x="3183225" y="938182"/>
                </a:cubicBezTo>
                <a:cubicBezTo>
                  <a:pt x="3175650" y="938182"/>
                  <a:pt x="3169509" y="932047"/>
                  <a:pt x="3169509" y="924464"/>
                </a:cubicBezTo>
                <a:cubicBezTo>
                  <a:pt x="3169509" y="916876"/>
                  <a:pt x="3175650" y="910743"/>
                  <a:pt x="3183225" y="910743"/>
                </a:cubicBezTo>
                <a:close/>
                <a:moveTo>
                  <a:pt x="9304125" y="910098"/>
                </a:moveTo>
                <a:cubicBezTo>
                  <a:pt x="9311700" y="910098"/>
                  <a:pt x="9317841" y="916238"/>
                  <a:pt x="9317841" y="923814"/>
                </a:cubicBezTo>
                <a:cubicBezTo>
                  <a:pt x="9317841" y="931390"/>
                  <a:pt x="9311700" y="937530"/>
                  <a:pt x="9304125" y="937530"/>
                </a:cubicBezTo>
                <a:cubicBezTo>
                  <a:pt x="9296550" y="937530"/>
                  <a:pt x="9290409" y="931390"/>
                  <a:pt x="9290409" y="923814"/>
                </a:cubicBezTo>
                <a:cubicBezTo>
                  <a:pt x="9290409" y="916238"/>
                  <a:pt x="9296550" y="910098"/>
                  <a:pt x="9304125" y="910098"/>
                </a:cubicBezTo>
                <a:close/>
                <a:moveTo>
                  <a:pt x="7506549" y="909995"/>
                </a:moveTo>
                <a:cubicBezTo>
                  <a:pt x="7514124" y="909995"/>
                  <a:pt x="7520265" y="916137"/>
                  <a:pt x="7520265" y="923712"/>
                </a:cubicBezTo>
                <a:cubicBezTo>
                  <a:pt x="7520265" y="931297"/>
                  <a:pt x="7514124" y="937429"/>
                  <a:pt x="7506549" y="937429"/>
                </a:cubicBezTo>
                <a:cubicBezTo>
                  <a:pt x="7498974" y="937429"/>
                  <a:pt x="7492833" y="931297"/>
                  <a:pt x="7492833" y="923712"/>
                </a:cubicBezTo>
                <a:cubicBezTo>
                  <a:pt x="7492833" y="916137"/>
                  <a:pt x="7498974" y="909995"/>
                  <a:pt x="7506549" y="909995"/>
                </a:cubicBezTo>
                <a:close/>
                <a:moveTo>
                  <a:pt x="448653" y="909432"/>
                </a:moveTo>
                <a:cubicBezTo>
                  <a:pt x="456230" y="909432"/>
                  <a:pt x="462371" y="915574"/>
                  <a:pt x="462371" y="923149"/>
                </a:cubicBezTo>
                <a:cubicBezTo>
                  <a:pt x="462371" y="930724"/>
                  <a:pt x="456230" y="936865"/>
                  <a:pt x="448653" y="936865"/>
                </a:cubicBezTo>
                <a:cubicBezTo>
                  <a:pt x="441079" y="936865"/>
                  <a:pt x="434938" y="930724"/>
                  <a:pt x="434938" y="923149"/>
                </a:cubicBezTo>
                <a:cubicBezTo>
                  <a:pt x="434938" y="915574"/>
                  <a:pt x="441079" y="909432"/>
                  <a:pt x="448653" y="909432"/>
                </a:cubicBezTo>
                <a:close/>
                <a:moveTo>
                  <a:pt x="9358076" y="909432"/>
                </a:moveTo>
                <a:cubicBezTo>
                  <a:pt x="9365651" y="909432"/>
                  <a:pt x="9371792" y="915574"/>
                  <a:pt x="9371792" y="923148"/>
                </a:cubicBezTo>
                <a:cubicBezTo>
                  <a:pt x="9371792" y="930723"/>
                  <a:pt x="9365651" y="936864"/>
                  <a:pt x="9358076" y="936864"/>
                </a:cubicBezTo>
                <a:cubicBezTo>
                  <a:pt x="9350501" y="936864"/>
                  <a:pt x="9344360" y="930723"/>
                  <a:pt x="9344360" y="923148"/>
                </a:cubicBezTo>
                <a:cubicBezTo>
                  <a:pt x="9344360" y="915574"/>
                  <a:pt x="9350501" y="909432"/>
                  <a:pt x="9358076" y="909432"/>
                </a:cubicBezTo>
                <a:close/>
                <a:moveTo>
                  <a:pt x="4972197" y="909428"/>
                </a:moveTo>
                <a:cubicBezTo>
                  <a:pt x="4979772" y="909428"/>
                  <a:pt x="4985913" y="915572"/>
                  <a:pt x="4985913" y="923141"/>
                </a:cubicBezTo>
                <a:cubicBezTo>
                  <a:pt x="4985913" y="930722"/>
                  <a:pt x="4979772" y="936859"/>
                  <a:pt x="4972197" y="936859"/>
                </a:cubicBezTo>
                <a:cubicBezTo>
                  <a:pt x="4964622" y="936859"/>
                  <a:pt x="4958481" y="930722"/>
                  <a:pt x="4958481" y="923141"/>
                </a:cubicBezTo>
                <a:cubicBezTo>
                  <a:pt x="4958481" y="915572"/>
                  <a:pt x="4964622" y="909428"/>
                  <a:pt x="4972197" y="909428"/>
                </a:cubicBezTo>
                <a:close/>
                <a:moveTo>
                  <a:pt x="9412028" y="908765"/>
                </a:moveTo>
                <a:cubicBezTo>
                  <a:pt x="9419603" y="908765"/>
                  <a:pt x="9425744" y="914905"/>
                  <a:pt x="9425744" y="922481"/>
                </a:cubicBezTo>
                <a:cubicBezTo>
                  <a:pt x="9425744" y="930056"/>
                  <a:pt x="9419603" y="936197"/>
                  <a:pt x="9412028" y="936197"/>
                </a:cubicBezTo>
                <a:cubicBezTo>
                  <a:pt x="9404453" y="936197"/>
                  <a:pt x="9398312" y="930056"/>
                  <a:pt x="9398312" y="922481"/>
                </a:cubicBezTo>
                <a:cubicBezTo>
                  <a:pt x="9398312" y="914905"/>
                  <a:pt x="9404453" y="908765"/>
                  <a:pt x="9412028" y="908765"/>
                </a:cubicBezTo>
                <a:close/>
                <a:moveTo>
                  <a:pt x="2665308" y="908730"/>
                </a:moveTo>
                <a:cubicBezTo>
                  <a:pt x="2672889" y="908730"/>
                  <a:pt x="2679026" y="914876"/>
                  <a:pt x="2679026" y="922446"/>
                </a:cubicBezTo>
                <a:cubicBezTo>
                  <a:pt x="2679026" y="930028"/>
                  <a:pt x="2672889" y="936167"/>
                  <a:pt x="2665308" y="936167"/>
                </a:cubicBezTo>
                <a:cubicBezTo>
                  <a:pt x="2657739" y="936167"/>
                  <a:pt x="2651593" y="930028"/>
                  <a:pt x="2651593" y="922446"/>
                </a:cubicBezTo>
                <a:cubicBezTo>
                  <a:pt x="2651593" y="914876"/>
                  <a:pt x="2657739" y="908730"/>
                  <a:pt x="2665308" y="908730"/>
                </a:cubicBezTo>
                <a:close/>
                <a:moveTo>
                  <a:pt x="341071" y="908102"/>
                </a:moveTo>
                <a:cubicBezTo>
                  <a:pt x="348647" y="908102"/>
                  <a:pt x="354787" y="914243"/>
                  <a:pt x="354787" y="921818"/>
                </a:cubicBezTo>
                <a:cubicBezTo>
                  <a:pt x="354787" y="929393"/>
                  <a:pt x="348647" y="935534"/>
                  <a:pt x="341071" y="935534"/>
                </a:cubicBezTo>
                <a:cubicBezTo>
                  <a:pt x="333497" y="935534"/>
                  <a:pt x="327356" y="929393"/>
                  <a:pt x="327356" y="921818"/>
                </a:cubicBezTo>
                <a:cubicBezTo>
                  <a:pt x="327356" y="914243"/>
                  <a:pt x="333497" y="908102"/>
                  <a:pt x="341071" y="908102"/>
                </a:cubicBezTo>
                <a:close/>
                <a:moveTo>
                  <a:pt x="9465962" y="908102"/>
                </a:moveTo>
                <a:cubicBezTo>
                  <a:pt x="9473537" y="908102"/>
                  <a:pt x="9479678" y="914242"/>
                  <a:pt x="9479678" y="921818"/>
                </a:cubicBezTo>
                <a:cubicBezTo>
                  <a:pt x="9479678" y="929393"/>
                  <a:pt x="9473537" y="935534"/>
                  <a:pt x="9465962" y="935534"/>
                </a:cubicBezTo>
                <a:cubicBezTo>
                  <a:pt x="9458387" y="935534"/>
                  <a:pt x="9452246" y="929393"/>
                  <a:pt x="9452246" y="921818"/>
                </a:cubicBezTo>
                <a:cubicBezTo>
                  <a:pt x="9452246" y="914242"/>
                  <a:pt x="9458387" y="908102"/>
                  <a:pt x="9465962" y="908102"/>
                </a:cubicBezTo>
                <a:close/>
                <a:moveTo>
                  <a:pt x="1607810" y="907875"/>
                </a:moveTo>
                <a:cubicBezTo>
                  <a:pt x="1615386" y="907875"/>
                  <a:pt x="1621526" y="914015"/>
                  <a:pt x="1621526" y="921590"/>
                </a:cubicBezTo>
                <a:cubicBezTo>
                  <a:pt x="1621526" y="929168"/>
                  <a:pt x="1615386" y="935309"/>
                  <a:pt x="1607810" y="935309"/>
                </a:cubicBezTo>
                <a:cubicBezTo>
                  <a:pt x="1600234" y="935309"/>
                  <a:pt x="1594092" y="929168"/>
                  <a:pt x="1594092" y="921590"/>
                </a:cubicBezTo>
                <a:cubicBezTo>
                  <a:pt x="1594092" y="914015"/>
                  <a:pt x="1600234" y="907875"/>
                  <a:pt x="1607810" y="907875"/>
                </a:cubicBezTo>
                <a:close/>
                <a:moveTo>
                  <a:pt x="9519597" y="907770"/>
                </a:moveTo>
                <a:cubicBezTo>
                  <a:pt x="9527172" y="907770"/>
                  <a:pt x="9533313" y="913910"/>
                  <a:pt x="9533313" y="921485"/>
                </a:cubicBezTo>
                <a:cubicBezTo>
                  <a:pt x="9533313" y="929060"/>
                  <a:pt x="9527172" y="935202"/>
                  <a:pt x="9519597" y="935202"/>
                </a:cubicBezTo>
                <a:cubicBezTo>
                  <a:pt x="9512022" y="935202"/>
                  <a:pt x="9505881" y="929060"/>
                  <a:pt x="9505881" y="921485"/>
                </a:cubicBezTo>
                <a:cubicBezTo>
                  <a:pt x="9505881" y="913910"/>
                  <a:pt x="9512022" y="907770"/>
                  <a:pt x="9519597" y="907770"/>
                </a:cubicBezTo>
                <a:close/>
                <a:moveTo>
                  <a:pt x="2242307" y="907673"/>
                </a:moveTo>
                <a:cubicBezTo>
                  <a:pt x="2249882" y="907673"/>
                  <a:pt x="2256029" y="913813"/>
                  <a:pt x="2256029" y="921390"/>
                </a:cubicBezTo>
                <a:cubicBezTo>
                  <a:pt x="2256029" y="928970"/>
                  <a:pt x="2249882" y="935112"/>
                  <a:pt x="2242307" y="935112"/>
                </a:cubicBezTo>
                <a:cubicBezTo>
                  <a:pt x="2234735" y="935112"/>
                  <a:pt x="2228594" y="928970"/>
                  <a:pt x="2228594" y="921390"/>
                </a:cubicBezTo>
                <a:cubicBezTo>
                  <a:pt x="2228594" y="913813"/>
                  <a:pt x="2234735" y="907673"/>
                  <a:pt x="2242307" y="907673"/>
                </a:cubicBezTo>
                <a:close/>
                <a:moveTo>
                  <a:pt x="7564469" y="907669"/>
                </a:moveTo>
                <a:cubicBezTo>
                  <a:pt x="7572044" y="907669"/>
                  <a:pt x="7578185" y="913809"/>
                  <a:pt x="7578185" y="921386"/>
                </a:cubicBezTo>
                <a:cubicBezTo>
                  <a:pt x="7578185" y="928966"/>
                  <a:pt x="7572044" y="935111"/>
                  <a:pt x="7564469" y="935111"/>
                </a:cubicBezTo>
                <a:cubicBezTo>
                  <a:pt x="7556894" y="935111"/>
                  <a:pt x="7550753" y="928966"/>
                  <a:pt x="7550753" y="921386"/>
                </a:cubicBezTo>
                <a:cubicBezTo>
                  <a:pt x="7550753" y="913809"/>
                  <a:pt x="7556894" y="907669"/>
                  <a:pt x="7564469" y="907669"/>
                </a:cubicBezTo>
                <a:close/>
                <a:moveTo>
                  <a:pt x="6480827" y="907435"/>
                </a:moveTo>
                <a:cubicBezTo>
                  <a:pt x="6488402" y="907435"/>
                  <a:pt x="6494543" y="913578"/>
                  <a:pt x="6494543" y="921149"/>
                </a:cubicBezTo>
                <a:cubicBezTo>
                  <a:pt x="6494543" y="928731"/>
                  <a:pt x="6488402" y="934877"/>
                  <a:pt x="6480827" y="934877"/>
                </a:cubicBezTo>
                <a:cubicBezTo>
                  <a:pt x="6473252" y="934877"/>
                  <a:pt x="6467111" y="928731"/>
                  <a:pt x="6467111" y="921149"/>
                </a:cubicBezTo>
                <a:cubicBezTo>
                  <a:pt x="6467111" y="913578"/>
                  <a:pt x="6473252" y="907435"/>
                  <a:pt x="6480827" y="907435"/>
                </a:cubicBezTo>
                <a:close/>
                <a:moveTo>
                  <a:pt x="3472507" y="907435"/>
                </a:moveTo>
                <a:cubicBezTo>
                  <a:pt x="3480082" y="907435"/>
                  <a:pt x="3486223" y="913578"/>
                  <a:pt x="3486223" y="921149"/>
                </a:cubicBezTo>
                <a:cubicBezTo>
                  <a:pt x="3486223" y="928731"/>
                  <a:pt x="3480082" y="934877"/>
                  <a:pt x="3472507" y="934877"/>
                </a:cubicBezTo>
                <a:cubicBezTo>
                  <a:pt x="3464932" y="934877"/>
                  <a:pt x="3458791" y="928731"/>
                  <a:pt x="3458791" y="921149"/>
                </a:cubicBezTo>
                <a:cubicBezTo>
                  <a:pt x="3458791" y="913578"/>
                  <a:pt x="3464932" y="907435"/>
                  <a:pt x="3472507" y="907435"/>
                </a:cubicBezTo>
                <a:close/>
                <a:moveTo>
                  <a:pt x="6011489" y="907104"/>
                </a:moveTo>
                <a:cubicBezTo>
                  <a:pt x="6019064" y="907104"/>
                  <a:pt x="6025205" y="913247"/>
                  <a:pt x="6025205" y="920821"/>
                </a:cubicBezTo>
                <a:cubicBezTo>
                  <a:pt x="6025205" y="928402"/>
                  <a:pt x="6019064" y="934545"/>
                  <a:pt x="6011489" y="934545"/>
                </a:cubicBezTo>
                <a:cubicBezTo>
                  <a:pt x="6003914" y="934545"/>
                  <a:pt x="5997773" y="928402"/>
                  <a:pt x="5997773" y="920821"/>
                </a:cubicBezTo>
                <a:cubicBezTo>
                  <a:pt x="5997773" y="913247"/>
                  <a:pt x="6003914" y="907104"/>
                  <a:pt x="6011489" y="907104"/>
                </a:cubicBezTo>
                <a:close/>
                <a:moveTo>
                  <a:pt x="233496" y="907104"/>
                </a:moveTo>
                <a:cubicBezTo>
                  <a:pt x="241070" y="907104"/>
                  <a:pt x="247212" y="913245"/>
                  <a:pt x="247212" y="920820"/>
                </a:cubicBezTo>
                <a:cubicBezTo>
                  <a:pt x="247212" y="928395"/>
                  <a:pt x="241070" y="934536"/>
                  <a:pt x="233496" y="934536"/>
                </a:cubicBezTo>
                <a:cubicBezTo>
                  <a:pt x="225920" y="934536"/>
                  <a:pt x="219779" y="928395"/>
                  <a:pt x="219779" y="920820"/>
                </a:cubicBezTo>
                <a:cubicBezTo>
                  <a:pt x="219779" y="913245"/>
                  <a:pt x="225920" y="907104"/>
                  <a:pt x="233496" y="907104"/>
                </a:cubicBezTo>
                <a:close/>
                <a:moveTo>
                  <a:pt x="5605373" y="906776"/>
                </a:moveTo>
                <a:cubicBezTo>
                  <a:pt x="5612948" y="906776"/>
                  <a:pt x="5619089" y="912917"/>
                  <a:pt x="5619089" y="920489"/>
                </a:cubicBezTo>
                <a:cubicBezTo>
                  <a:pt x="5619089" y="928069"/>
                  <a:pt x="5612948" y="934216"/>
                  <a:pt x="5605373" y="934216"/>
                </a:cubicBezTo>
                <a:cubicBezTo>
                  <a:pt x="5597798" y="934216"/>
                  <a:pt x="5591657" y="928069"/>
                  <a:pt x="5591657" y="920489"/>
                </a:cubicBezTo>
                <a:cubicBezTo>
                  <a:pt x="5591657" y="912917"/>
                  <a:pt x="5597798" y="906776"/>
                  <a:pt x="5605373" y="906776"/>
                </a:cubicBezTo>
                <a:close/>
                <a:moveTo>
                  <a:pt x="6886612" y="906773"/>
                </a:moveTo>
                <a:cubicBezTo>
                  <a:pt x="6894187" y="906773"/>
                  <a:pt x="6900328" y="912914"/>
                  <a:pt x="6900328" y="920489"/>
                </a:cubicBezTo>
                <a:cubicBezTo>
                  <a:pt x="6900328" y="928069"/>
                  <a:pt x="6894187" y="934213"/>
                  <a:pt x="6886612" y="934213"/>
                </a:cubicBezTo>
                <a:cubicBezTo>
                  <a:pt x="6879037" y="934213"/>
                  <a:pt x="6872896" y="928069"/>
                  <a:pt x="6872896" y="920489"/>
                </a:cubicBezTo>
                <a:cubicBezTo>
                  <a:pt x="6872896" y="912914"/>
                  <a:pt x="6879037" y="906773"/>
                  <a:pt x="6886612" y="906773"/>
                </a:cubicBezTo>
                <a:close/>
                <a:moveTo>
                  <a:pt x="125921" y="906106"/>
                </a:moveTo>
                <a:cubicBezTo>
                  <a:pt x="133496" y="906106"/>
                  <a:pt x="139637" y="912247"/>
                  <a:pt x="139637" y="919822"/>
                </a:cubicBezTo>
                <a:cubicBezTo>
                  <a:pt x="139637" y="927397"/>
                  <a:pt x="133496" y="933538"/>
                  <a:pt x="125921" y="933538"/>
                </a:cubicBezTo>
                <a:cubicBezTo>
                  <a:pt x="118347" y="933538"/>
                  <a:pt x="112206" y="927397"/>
                  <a:pt x="112206" y="919822"/>
                </a:cubicBezTo>
                <a:cubicBezTo>
                  <a:pt x="112206" y="912247"/>
                  <a:pt x="118347" y="906106"/>
                  <a:pt x="125921" y="906106"/>
                </a:cubicBezTo>
                <a:close/>
                <a:moveTo>
                  <a:pt x="7622062" y="905342"/>
                </a:moveTo>
                <a:cubicBezTo>
                  <a:pt x="7629637" y="905342"/>
                  <a:pt x="7635778" y="911478"/>
                  <a:pt x="7635778" y="919051"/>
                </a:cubicBezTo>
                <a:cubicBezTo>
                  <a:pt x="7635778" y="926633"/>
                  <a:pt x="7629637" y="932782"/>
                  <a:pt x="7622062" y="932782"/>
                </a:cubicBezTo>
                <a:cubicBezTo>
                  <a:pt x="7614487" y="932782"/>
                  <a:pt x="7608346" y="926633"/>
                  <a:pt x="7608346" y="919051"/>
                </a:cubicBezTo>
                <a:cubicBezTo>
                  <a:pt x="7608346" y="911478"/>
                  <a:pt x="7614487" y="905342"/>
                  <a:pt x="7622062" y="905342"/>
                </a:cubicBezTo>
                <a:close/>
                <a:moveTo>
                  <a:pt x="1496267" y="905212"/>
                </a:moveTo>
                <a:cubicBezTo>
                  <a:pt x="1503845" y="905212"/>
                  <a:pt x="1509987" y="911351"/>
                  <a:pt x="1509987" y="918924"/>
                </a:cubicBezTo>
                <a:cubicBezTo>
                  <a:pt x="1509987" y="926501"/>
                  <a:pt x="1503845" y="932647"/>
                  <a:pt x="1496267" y="932647"/>
                </a:cubicBezTo>
                <a:cubicBezTo>
                  <a:pt x="1488694" y="932647"/>
                  <a:pt x="1482554" y="926501"/>
                  <a:pt x="1482554" y="918924"/>
                </a:cubicBezTo>
                <a:cubicBezTo>
                  <a:pt x="1482554" y="911351"/>
                  <a:pt x="1488694" y="905212"/>
                  <a:pt x="1496267" y="905212"/>
                </a:cubicBezTo>
                <a:close/>
                <a:moveTo>
                  <a:pt x="19011" y="905115"/>
                </a:moveTo>
                <a:cubicBezTo>
                  <a:pt x="26586" y="905115"/>
                  <a:pt x="32727" y="911256"/>
                  <a:pt x="32727" y="918831"/>
                </a:cubicBezTo>
                <a:cubicBezTo>
                  <a:pt x="32727" y="926406"/>
                  <a:pt x="26586" y="932547"/>
                  <a:pt x="19011" y="932547"/>
                </a:cubicBezTo>
                <a:cubicBezTo>
                  <a:pt x="11436" y="932547"/>
                  <a:pt x="5295" y="926406"/>
                  <a:pt x="5295" y="918831"/>
                </a:cubicBezTo>
                <a:cubicBezTo>
                  <a:pt x="5295" y="911256"/>
                  <a:pt x="11436" y="905115"/>
                  <a:pt x="19011" y="905115"/>
                </a:cubicBezTo>
                <a:close/>
                <a:moveTo>
                  <a:pt x="2127459" y="903015"/>
                </a:moveTo>
                <a:cubicBezTo>
                  <a:pt x="2135036" y="903015"/>
                  <a:pt x="2141174" y="909154"/>
                  <a:pt x="2141174" y="916713"/>
                </a:cubicBezTo>
                <a:cubicBezTo>
                  <a:pt x="2141174" y="924303"/>
                  <a:pt x="2135036" y="930451"/>
                  <a:pt x="2127459" y="930451"/>
                </a:cubicBezTo>
                <a:cubicBezTo>
                  <a:pt x="2119880" y="930451"/>
                  <a:pt x="2113745" y="924303"/>
                  <a:pt x="2113745" y="916713"/>
                </a:cubicBezTo>
                <a:cubicBezTo>
                  <a:pt x="2113745" y="909154"/>
                  <a:pt x="2119880" y="903015"/>
                  <a:pt x="2127459" y="903015"/>
                </a:cubicBezTo>
                <a:close/>
                <a:moveTo>
                  <a:pt x="7679652" y="903010"/>
                </a:moveTo>
                <a:cubicBezTo>
                  <a:pt x="7687227" y="903010"/>
                  <a:pt x="7693368" y="909147"/>
                  <a:pt x="7693368" y="916712"/>
                </a:cubicBezTo>
                <a:cubicBezTo>
                  <a:pt x="7693368" y="924298"/>
                  <a:pt x="7687227" y="930446"/>
                  <a:pt x="7679652" y="930446"/>
                </a:cubicBezTo>
                <a:cubicBezTo>
                  <a:pt x="7672077" y="930446"/>
                  <a:pt x="7665936" y="924298"/>
                  <a:pt x="7665936" y="916712"/>
                </a:cubicBezTo>
                <a:cubicBezTo>
                  <a:pt x="7665936" y="909147"/>
                  <a:pt x="7672077" y="903010"/>
                  <a:pt x="7679652" y="903010"/>
                </a:cubicBezTo>
                <a:close/>
                <a:moveTo>
                  <a:pt x="1385388" y="902550"/>
                </a:moveTo>
                <a:cubicBezTo>
                  <a:pt x="1392963" y="902550"/>
                  <a:pt x="1399103" y="908691"/>
                  <a:pt x="1399103" y="916264"/>
                </a:cubicBezTo>
                <a:cubicBezTo>
                  <a:pt x="1399103" y="923839"/>
                  <a:pt x="1392963" y="929984"/>
                  <a:pt x="1385388" y="929984"/>
                </a:cubicBezTo>
                <a:cubicBezTo>
                  <a:pt x="1377814" y="929984"/>
                  <a:pt x="1371671" y="923839"/>
                  <a:pt x="1371671" y="916264"/>
                </a:cubicBezTo>
                <a:cubicBezTo>
                  <a:pt x="1371671" y="908691"/>
                  <a:pt x="1377814" y="902550"/>
                  <a:pt x="1385388" y="902550"/>
                </a:cubicBezTo>
                <a:close/>
                <a:moveTo>
                  <a:pt x="6947514" y="902139"/>
                </a:moveTo>
                <a:cubicBezTo>
                  <a:pt x="6955089" y="902139"/>
                  <a:pt x="6961230" y="908276"/>
                  <a:pt x="6961230" y="915863"/>
                </a:cubicBezTo>
                <a:cubicBezTo>
                  <a:pt x="6961230" y="923428"/>
                  <a:pt x="6955089" y="929575"/>
                  <a:pt x="6947514" y="929575"/>
                </a:cubicBezTo>
                <a:cubicBezTo>
                  <a:pt x="6939939" y="929575"/>
                  <a:pt x="6933798" y="923428"/>
                  <a:pt x="6933798" y="915863"/>
                </a:cubicBezTo>
                <a:cubicBezTo>
                  <a:pt x="6933798" y="908276"/>
                  <a:pt x="6939939" y="902139"/>
                  <a:pt x="6947514" y="902139"/>
                </a:cubicBezTo>
                <a:close/>
                <a:moveTo>
                  <a:pt x="2546485" y="902100"/>
                </a:moveTo>
                <a:cubicBezTo>
                  <a:pt x="2554061" y="902100"/>
                  <a:pt x="2560206" y="908233"/>
                  <a:pt x="2560206" y="915821"/>
                </a:cubicBezTo>
                <a:cubicBezTo>
                  <a:pt x="2560206" y="923383"/>
                  <a:pt x="2554061" y="929533"/>
                  <a:pt x="2546485" y="929533"/>
                </a:cubicBezTo>
                <a:cubicBezTo>
                  <a:pt x="2538915" y="929533"/>
                  <a:pt x="2532768" y="923383"/>
                  <a:pt x="2532768" y="915821"/>
                </a:cubicBezTo>
                <a:cubicBezTo>
                  <a:pt x="2532768" y="908233"/>
                  <a:pt x="2538915" y="902100"/>
                  <a:pt x="2546485" y="902100"/>
                </a:cubicBezTo>
                <a:close/>
                <a:moveTo>
                  <a:pt x="6251122" y="901486"/>
                </a:moveTo>
                <a:cubicBezTo>
                  <a:pt x="6258697" y="901486"/>
                  <a:pt x="6264838" y="907623"/>
                  <a:pt x="6264838" y="915200"/>
                </a:cubicBezTo>
                <a:cubicBezTo>
                  <a:pt x="6264838" y="922771"/>
                  <a:pt x="6258697" y="928914"/>
                  <a:pt x="6251122" y="928914"/>
                </a:cubicBezTo>
                <a:cubicBezTo>
                  <a:pt x="6243547" y="928914"/>
                  <a:pt x="6237406" y="922771"/>
                  <a:pt x="6237406" y="915200"/>
                </a:cubicBezTo>
                <a:cubicBezTo>
                  <a:pt x="6237406" y="907623"/>
                  <a:pt x="6243547" y="901486"/>
                  <a:pt x="6251122" y="901486"/>
                </a:cubicBezTo>
                <a:close/>
                <a:moveTo>
                  <a:pt x="5279020" y="901486"/>
                </a:moveTo>
                <a:cubicBezTo>
                  <a:pt x="5286595" y="901486"/>
                  <a:pt x="5292736" y="907623"/>
                  <a:pt x="5292736" y="915200"/>
                </a:cubicBezTo>
                <a:cubicBezTo>
                  <a:pt x="5292736" y="922774"/>
                  <a:pt x="5286595" y="928917"/>
                  <a:pt x="5279020" y="928917"/>
                </a:cubicBezTo>
                <a:cubicBezTo>
                  <a:pt x="5271445" y="928917"/>
                  <a:pt x="5265304" y="922774"/>
                  <a:pt x="5265304" y="915200"/>
                </a:cubicBezTo>
                <a:cubicBezTo>
                  <a:pt x="5265304" y="907623"/>
                  <a:pt x="5271445" y="901486"/>
                  <a:pt x="5279020" y="901486"/>
                </a:cubicBezTo>
                <a:close/>
                <a:moveTo>
                  <a:pt x="3555582" y="901486"/>
                </a:moveTo>
                <a:cubicBezTo>
                  <a:pt x="3563157" y="901486"/>
                  <a:pt x="3569298" y="907623"/>
                  <a:pt x="3569298" y="915200"/>
                </a:cubicBezTo>
                <a:cubicBezTo>
                  <a:pt x="3569298" y="922771"/>
                  <a:pt x="3563157" y="928914"/>
                  <a:pt x="3555582" y="928914"/>
                </a:cubicBezTo>
                <a:cubicBezTo>
                  <a:pt x="3548007" y="928914"/>
                  <a:pt x="3541866" y="922771"/>
                  <a:pt x="3541866" y="915200"/>
                </a:cubicBezTo>
                <a:cubicBezTo>
                  <a:pt x="3541866" y="907623"/>
                  <a:pt x="3548007" y="901486"/>
                  <a:pt x="3555582" y="901486"/>
                </a:cubicBezTo>
                <a:close/>
                <a:moveTo>
                  <a:pt x="7736911" y="901002"/>
                </a:moveTo>
                <a:cubicBezTo>
                  <a:pt x="7744486" y="901002"/>
                  <a:pt x="7750627" y="907148"/>
                  <a:pt x="7750627" y="914724"/>
                </a:cubicBezTo>
                <a:cubicBezTo>
                  <a:pt x="7750627" y="922297"/>
                  <a:pt x="7744486" y="928442"/>
                  <a:pt x="7736911" y="928442"/>
                </a:cubicBezTo>
                <a:cubicBezTo>
                  <a:pt x="7729336" y="928442"/>
                  <a:pt x="7723195" y="922297"/>
                  <a:pt x="7723195" y="914724"/>
                </a:cubicBezTo>
                <a:cubicBezTo>
                  <a:pt x="7723195" y="907148"/>
                  <a:pt x="7729336" y="901002"/>
                  <a:pt x="7736911" y="901002"/>
                </a:cubicBezTo>
                <a:close/>
                <a:moveTo>
                  <a:pt x="1274834" y="900220"/>
                </a:moveTo>
                <a:cubicBezTo>
                  <a:pt x="1282412" y="900220"/>
                  <a:pt x="1288550" y="906361"/>
                  <a:pt x="1288550" y="913935"/>
                </a:cubicBezTo>
                <a:cubicBezTo>
                  <a:pt x="1288550" y="921511"/>
                  <a:pt x="1282412" y="927653"/>
                  <a:pt x="1274834" y="927653"/>
                </a:cubicBezTo>
                <a:cubicBezTo>
                  <a:pt x="1267265" y="927653"/>
                  <a:pt x="1261121" y="921511"/>
                  <a:pt x="1261121" y="913935"/>
                </a:cubicBezTo>
                <a:cubicBezTo>
                  <a:pt x="1261121" y="906361"/>
                  <a:pt x="1267265" y="900220"/>
                  <a:pt x="1274834" y="900220"/>
                </a:cubicBezTo>
                <a:close/>
                <a:moveTo>
                  <a:pt x="6544706" y="900155"/>
                </a:moveTo>
                <a:cubicBezTo>
                  <a:pt x="6552281" y="900155"/>
                  <a:pt x="6558422" y="906298"/>
                  <a:pt x="6558422" y="913871"/>
                </a:cubicBezTo>
                <a:cubicBezTo>
                  <a:pt x="6558422" y="921445"/>
                  <a:pt x="6552281" y="927591"/>
                  <a:pt x="6544706" y="927591"/>
                </a:cubicBezTo>
                <a:cubicBezTo>
                  <a:pt x="6537131" y="927591"/>
                  <a:pt x="6530990" y="921445"/>
                  <a:pt x="6530990" y="913871"/>
                </a:cubicBezTo>
                <a:cubicBezTo>
                  <a:pt x="6530990" y="906298"/>
                  <a:pt x="6537131" y="900155"/>
                  <a:pt x="6544706" y="900155"/>
                </a:cubicBezTo>
                <a:close/>
                <a:moveTo>
                  <a:pt x="3261998" y="900155"/>
                </a:moveTo>
                <a:cubicBezTo>
                  <a:pt x="3269573" y="900155"/>
                  <a:pt x="3275714" y="906298"/>
                  <a:pt x="3275714" y="913871"/>
                </a:cubicBezTo>
                <a:cubicBezTo>
                  <a:pt x="3275714" y="921445"/>
                  <a:pt x="3269573" y="927591"/>
                  <a:pt x="3261998" y="927591"/>
                </a:cubicBezTo>
                <a:cubicBezTo>
                  <a:pt x="3254423" y="927591"/>
                  <a:pt x="3248282" y="921445"/>
                  <a:pt x="3248282" y="913871"/>
                </a:cubicBezTo>
                <a:cubicBezTo>
                  <a:pt x="3248282" y="906298"/>
                  <a:pt x="3254423" y="900155"/>
                  <a:pt x="3261998" y="900155"/>
                </a:cubicBezTo>
                <a:close/>
                <a:moveTo>
                  <a:pt x="2012938" y="899017"/>
                </a:moveTo>
                <a:cubicBezTo>
                  <a:pt x="2020512" y="899017"/>
                  <a:pt x="2026650" y="905158"/>
                  <a:pt x="2026650" y="912729"/>
                </a:cubicBezTo>
                <a:cubicBezTo>
                  <a:pt x="2026650" y="920302"/>
                  <a:pt x="2020512" y="926449"/>
                  <a:pt x="2012938" y="926449"/>
                </a:cubicBezTo>
                <a:cubicBezTo>
                  <a:pt x="2005363" y="926449"/>
                  <a:pt x="1999222" y="920302"/>
                  <a:pt x="1999222" y="912729"/>
                </a:cubicBezTo>
                <a:cubicBezTo>
                  <a:pt x="1999222" y="905158"/>
                  <a:pt x="2005363" y="899017"/>
                  <a:pt x="2012938" y="899017"/>
                </a:cubicBezTo>
                <a:close/>
                <a:moveTo>
                  <a:pt x="7793841" y="899013"/>
                </a:moveTo>
                <a:cubicBezTo>
                  <a:pt x="7801416" y="899013"/>
                  <a:pt x="7807557" y="905154"/>
                  <a:pt x="7807557" y="912725"/>
                </a:cubicBezTo>
                <a:cubicBezTo>
                  <a:pt x="7807557" y="920298"/>
                  <a:pt x="7801416" y="926446"/>
                  <a:pt x="7793841" y="926446"/>
                </a:cubicBezTo>
                <a:cubicBezTo>
                  <a:pt x="7786266" y="926446"/>
                  <a:pt x="7780125" y="920298"/>
                  <a:pt x="7780125" y="912725"/>
                </a:cubicBezTo>
                <a:cubicBezTo>
                  <a:pt x="7780125" y="905154"/>
                  <a:pt x="7786266" y="899013"/>
                  <a:pt x="7793841" y="899013"/>
                </a:cubicBezTo>
                <a:close/>
                <a:moveTo>
                  <a:pt x="1164618" y="898219"/>
                </a:moveTo>
                <a:cubicBezTo>
                  <a:pt x="1172192" y="898219"/>
                  <a:pt x="1178335" y="904360"/>
                  <a:pt x="1178335" y="911934"/>
                </a:cubicBezTo>
                <a:cubicBezTo>
                  <a:pt x="1178335" y="919508"/>
                  <a:pt x="1172192" y="925651"/>
                  <a:pt x="1164618" y="925651"/>
                </a:cubicBezTo>
                <a:cubicBezTo>
                  <a:pt x="1157043" y="925651"/>
                  <a:pt x="1150903" y="919508"/>
                  <a:pt x="1150903" y="911934"/>
                </a:cubicBezTo>
                <a:cubicBezTo>
                  <a:pt x="1150903" y="904360"/>
                  <a:pt x="1157043" y="898219"/>
                  <a:pt x="1164618" y="898219"/>
                </a:cubicBezTo>
                <a:close/>
                <a:moveTo>
                  <a:pt x="7008401" y="897826"/>
                </a:moveTo>
                <a:cubicBezTo>
                  <a:pt x="7015976" y="897826"/>
                  <a:pt x="7022117" y="903970"/>
                  <a:pt x="7022117" y="911542"/>
                </a:cubicBezTo>
                <a:cubicBezTo>
                  <a:pt x="7022117" y="919115"/>
                  <a:pt x="7015976" y="925258"/>
                  <a:pt x="7008401" y="925258"/>
                </a:cubicBezTo>
                <a:cubicBezTo>
                  <a:pt x="7000826" y="925258"/>
                  <a:pt x="6994685" y="919115"/>
                  <a:pt x="6994685" y="911542"/>
                </a:cubicBezTo>
                <a:cubicBezTo>
                  <a:pt x="6994685" y="903970"/>
                  <a:pt x="7000826" y="897826"/>
                  <a:pt x="7008401" y="897826"/>
                </a:cubicBezTo>
                <a:close/>
                <a:moveTo>
                  <a:pt x="5444513" y="897178"/>
                </a:moveTo>
                <a:cubicBezTo>
                  <a:pt x="5452088" y="897178"/>
                  <a:pt x="5458229" y="903320"/>
                  <a:pt x="5458229" y="910893"/>
                </a:cubicBezTo>
                <a:cubicBezTo>
                  <a:pt x="5458229" y="918470"/>
                  <a:pt x="5452088" y="924612"/>
                  <a:pt x="5444513" y="924612"/>
                </a:cubicBezTo>
                <a:cubicBezTo>
                  <a:pt x="5436938" y="924612"/>
                  <a:pt x="5430797" y="918470"/>
                  <a:pt x="5430797" y="910893"/>
                </a:cubicBezTo>
                <a:cubicBezTo>
                  <a:pt x="5430797" y="903320"/>
                  <a:pt x="5436938" y="897178"/>
                  <a:pt x="5444513" y="897178"/>
                </a:cubicBezTo>
                <a:close/>
                <a:moveTo>
                  <a:pt x="3640314" y="897178"/>
                </a:moveTo>
                <a:cubicBezTo>
                  <a:pt x="3647889" y="897178"/>
                  <a:pt x="3654030" y="903320"/>
                  <a:pt x="3654030" y="910893"/>
                </a:cubicBezTo>
                <a:cubicBezTo>
                  <a:pt x="3654030" y="918466"/>
                  <a:pt x="3647889" y="924612"/>
                  <a:pt x="3640314" y="924612"/>
                </a:cubicBezTo>
                <a:cubicBezTo>
                  <a:pt x="3632739" y="924612"/>
                  <a:pt x="3626598" y="918466"/>
                  <a:pt x="3626598" y="910893"/>
                </a:cubicBezTo>
                <a:cubicBezTo>
                  <a:pt x="3626598" y="903320"/>
                  <a:pt x="3632739" y="897178"/>
                  <a:pt x="3640314" y="897178"/>
                </a:cubicBezTo>
                <a:close/>
                <a:moveTo>
                  <a:pt x="7850770" y="897010"/>
                </a:moveTo>
                <a:cubicBezTo>
                  <a:pt x="7858345" y="897010"/>
                  <a:pt x="7864486" y="903157"/>
                  <a:pt x="7864486" y="910728"/>
                </a:cubicBezTo>
                <a:cubicBezTo>
                  <a:pt x="7864486" y="918300"/>
                  <a:pt x="7858345" y="924444"/>
                  <a:pt x="7850770" y="924444"/>
                </a:cubicBezTo>
                <a:cubicBezTo>
                  <a:pt x="7843195" y="924444"/>
                  <a:pt x="7837054" y="918300"/>
                  <a:pt x="7837054" y="910728"/>
                </a:cubicBezTo>
                <a:cubicBezTo>
                  <a:pt x="7837054" y="903157"/>
                  <a:pt x="7843195" y="897010"/>
                  <a:pt x="7850770" y="897010"/>
                </a:cubicBezTo>
                <a:close/>
                <a:moveTo>
                  <a:pt x="1054730" y="896221"/>
                </a:moveTo>
                <a:cubicBezTo>
                  <a:pt x="1062304" y="896221"/>
                  <a:pt x="1068446" y="902365"/>
                  <a:pt x="1068446" y="909939"/>
                </a:cubicBezTo>
                <a:cubicBezTo>
                  <a:pt x="1068446" y="917513"/>
                  <a:pt x="1062304" y="923655"/>
                  <a:pt x="1054730" y="923655"/>
                </a:cubicBezTo>
                <a:cubicBezTo>
                  <a:pt x="1047158" y="923655"/>
                  <a:pt x="1041016" y="917513"/>
                  <a:pt x="1041016" y="909939"/>
                </a:cubicBezTo>
                <a:cubicBezTo>
                  <a:pt x="1041016" y="902365"/>
                  <a:pt x="1047158" y="896221"/>
                  <a:pt x="1054730" y="896221"/>
                </a:cubicBezTo>
                <a:close/>
                <a:moveTo>
                  <a:pt x="5903589" y="895521"/>
                </a:moveTo>
                <a:cubicBezTo>
                  <a:pt x="5911164" y="895521"/>
                  <a:pt x="5917305" y="901669"/>
                  <a:pt x="5917305" y="909236"/>
                </a:cubicBezTo>
                <a:cubicBezTo>
                  <a:pt x="5917305" y="916794"/>
                  <a:pt x="5911164" y="922950"/>
                  <a:pt x="5903589" y="922950"/>
                </a:cubicBezTo>
                <a:cubicBezTo>
                  <a:pt x="5896014" y="922950"/>
                  <a:pt x="5889873" y="916794"/>
                  <a:pt x="5889873" y="909236"/>
                </a:cubicBezTo>
                <a:cubicBezTo>
                  <a:pt x="5889873" y="901669"/>
                  <a:pt x="5896014" y="895521"/>
                  <a:pt x="5903589" y="895521"/>
                </a:cubicBezTo>
                <a:close/>
                <a:moveTo>
                  <a:pt x="3903118" y="895521"/>
                </a:moveTo>
                <a:cubicBezTo>
                  <a:pt x="3910693" y="895521"/>
                  <a:pt x="3916834" y="901669"/>
                  <a:pt x="3916834" y="909236"/>
                </a:cubicBezTo>
                <a:cubicBezTo>
                  <a:pt x="3916834" y="916794"/>
                  <a:pt x="3910693" y="922950"/>
                  <a:pt x="3903118" y="922950"/>
                </a:cubicBezTo>
                <a:cubicBezTo>
                  <a:pt x="3895543" y="922950"/>
                  <a:pt x="3889402" y="916794"/>
                  <a:pt x="3889402" y="909236"/>
                </a:cubicBezTo>
                <a:cubicBezTo>
                  <a:pt x="3889402" y="901669"/>
                  <a:pt x="3895543" y="895521"/>
                  <a:pt x="3903118" y="895521"/>
                </a:cubicBezTo>
                <a:close/>
                <a:moveTo>
                  <a:pt x="1899388" y="895018"/>
                </a:moveTo>
                <a:cubicBezTo>
                  <a:pt x="1906970" y="895018"/>
                  <a:pt x="1913109" y="901155"/>
                  <a:pt x="1913109" y="908730"/>
                </a:cubicBezTo>
                <a:cubicBezTo>
                  <a:pt x="1913109" y="916301"/>
                  <a:pt x="1906970" y="922449"/>
                  <a:pt x="1899388" y="922449"/>
                </a:cubicBezTo>
                <a:cubicBezTo>
                  <a:pt x="1891818" y="922449"/>
                  <a:pt x="1885674" y="916301"/>
                  <a:pt x="1885674" y="908730"/>
                </a:cubicBezTo>
                <a:cubicBezTo>
                  <a:pt x="1885674" y="901155"/>
                  <a:pt x="1891818" y="895018"/>
                  <a:pt x="1899388" y="895018"/>
                </a:cubicBezTo>
                <a:close/>
                <a:moveTo>
                  <a:pt x="7907703" y="895014"/>
                </a:moveTo>
                <a:cubicBezTo>
                  <a:pt x="7915278" y="895014"/>
                  <a:pt x="7921419" y="901152"/>
                  <a:pt x="7921419" y="908730"/>
                </a:cubicBezTo>
                <a:cubicBezTo>
                  <a:pt x="7921419" y="916301"/>
                  <a:pt x="7915278" y="922446"/>
                  <a:pt x="7907703" y="922446"/>
                </a:cubicBezTo>
                <a:cubicBezTo>
                  <a:pt x="7900128" y="922446"/>
                  <a:pt x="7893987" y="916301"/>
                  <a:pt x="7893987" y="908730"/>
                </a:cubicBezTo>
                <a:cubicBezTo>
                  <a:pt x="7893987" y="901152"/>
                  <a:pt x="7900128" y="895014"/>
                  <a:pt x="7907703" y="895014"/>
                </a:cubicBezTo>
                <a:close/>
                <a:moveTo>
                  <a:pt x="945168" y="894562"/>
                </a:moveTo>
                <a:cubicBezTo>
                  <a:pt x="952742" y="894562"/>
                  <a:pt x="958881" y="900704"/>
                  <a:pt x="958881" y="908276"/>
                </a:cubicBezTo>
                <a:cubicBezTo>
                  <a:pt x="958881" y="915853"/>
                  <a:pt x="952742" y="921994"/>
                  <a:pt x="945168" y="921994"/>
                </a:cubicBezTo>
                <a:cubicBezTo>
                  <a:pt x="937592" y="921994"/>
                  <a:pt x="931453" y="915853"/>
                  <a:pt x="931453" y="908276"/>
                </a:cubicBezTo>
                <a:cubicBezTo>
                  <a:pt x="931453" y="900704"/>
                  <a:pt x="937592" y="894562"/>
                  <a:pt x="945168" y="894562"/>
                </a:cubicBezTo>
                <a:close/>
                <a:moveTo>
                  <a:pt x="6080334" y="894530"/>
                </a:moveTo>
                <a:cubicBezTo>
                  <a:pt x="6087909" y="894530"/>
                  <a:pt x="6094050" y="900674"/>
                  <a:pt x="6094050" y="908244"/>
                </a:cubicBezTo>
                <a:cubicBezTo>
                  <a:pt x="6094050" y="915832"/>
                  <a:pt x="6087909" y="921964"/>
                  <a:pt x="6080334" y="921964"/>
                </a:cubicBezTo>
                <a:cubicBezTo>
                  <a:pt x="6072759" y="921964"/>
                  <a:pt x="6066618" y="915832"/>
                  <a:pt x="6066618" y="908244"/>
                </a:cubicBezTo>
                <a:cubicBezTo>
                  <a:pt x="6066618" y="900674"/>
                  <a:pt x="6072759" y="894530"/>
                  <a:pt x="6080334" y="894530"/>
                </a:cubicBezTo>
                <a:close/>
                <a:moveTo>
                  <a:pt x="3726370" y="894530"/>
                </a:moveTo>
                <a:cubicBezTo>
                  <a:pt x="3733945" y="894530"/>
                  <a:pt x="3740086" y="900674"/>
                  <a:pt x="3740086" y="908244"/>
                </a:cubicBezTo>
                <a:cubicBezTo>
                  <a:pt x="3740086" y="915832"/>
                  <a:pt x="3733945" y="921964"/>
                  <a:pt x="3726370" y="921964"/>
                </a:cubicBezTo>
                <a:cubicBezTo>
                  <a:pt x="3718795" y="921964"/>
                  <a:pt x="3712654" y="915832"/>
                  <a:pt x="3712654" y="908244"/>
                </a:cubicBezTo>
                <a:cubicBezTo>
                  <a:pt x="3712654" y="900674"/>
                  <a:pt x="3718795" y="894530"/>
                  <a:pt x="3726370" y="894530"/>
                </a:cubicBezTo>
                <a:close/>
                <a:moveTo>
                  <a:pt x="3814080" y="893863"/>
                </a:moveTo>
                <a:cubicBezTo>
                  <a:pt x="3821655" y="893863"/>
                  <a:pt x="3827796" y="900006"/>
                  <a:pt x="3827796" y="907581"/>
                </a:cubicBezTo>
                <a:cubicBezTo>
                  <a:pt x="3827796" y="915158"/>
                  <a:pt x="3821655" y="921299"/>
                  <a:pt x="3814080" y="921299"/>
                </a:cubicBezTo>
                <a:cubicBezTo>
                  <a:pt x="3806505" y="921299"/>
                  <a:pt x="3800364" y="915158"/>
                  <a:pt x="3800364" y="907581"/>
                </a:cubicBezTo>
                <a:cubicBezTo>
                  <a:pt x="3800364" y="900006"/>
                  <a:pt x="3806505" y="893863"/>
                  <a:pt x="3814080" y="893863"/>
                </a:cubicBezTo>
                <a:close/>
                <a:moveTo>
                  <a:pt x="2738460" y="893844"/>
                </a:moveTo>
                <a:cubicBezTo>
                  <a:pt x="2746029" y="893844"/>
                  <a:pt x="2752175" y="899986"/>
                  <a:pt x="2752175" y="907562"/>
                </a:cubicBezTo>
                <a:cubicBezTo>
                  <a:pt x="2752175" y="915140"/>
                  <a:pt x="2746029" y="921279"/>
                  <a:pt x="2738460" y="921279"/>
                </a:cubicBezTo>
                <a:cubicBezTo>
                  <a:pt x="2730884" y="921279"/>
                  <a:pt x="2724747" y="915140"/>
                  <a:pt x="2724747" y="907562"/>
                </a:cubicBezTo>
                <a:cubicBezTo>
                  <a:pt x="2724747" y="899986"/>
                  <a:pt x="2730884" y="893844"/>
                  <a:pt x="2738460" y="893844"/>
                </a:cubicBezTo>
                <a:close/>
                <a:moveTo>
                  <a:pt x="7068656" y="893842"/>
                </a:moveTo>
                <a:cubicBezTo>
                  <a:pt x="7076231" y="893842"/>
                  <a:pt x="7082372" y="899986"/>
                  <a:pt x="7082372" y="907562"/>
                </a:cubicBezTo>
                <a:cubicBezTo>
                  <a:pt x="7082372" y="915136"/>
                  <a:pt x="7076231" y="921277"/>
                  <a:pt x="7068656" y="921277"/>
                </a:cubicBezTo>
                <a:cubicBezTo>
                  <a:pt x="7061081" y="921277"/>
                  <a:pt x="7054940" y="915136"/>
                  <a:pt x="7054940" y="907562"/>
                </a:cubicBezTo>
                <a:cubicBezTo>
                  <a:pt x="7054940" y="899986"/>
                  <a:pt x="7061081" y="893842"/>
                  <a:pt x="7068656" y="893842"/>
                </a:cubicBezTo>
                <a:close/>
                <a:moveTo>
                  <a:pt x="6608255" y="893533"/>
                </a:moveTo>
                <a:cubicBezTo>
                  <a:pt x="6615830" y="893533"/>
                  <a:pt x="6621971" y="899676"/>
                  <a:pt x="6621971" y="907251"/>
                </a:cubicBezTo>
                <a:cubicBezTo>
                  <a:pt x="6621971" y="914830"/>
                  <a:pt x="6615830" y="920966"/>
                  <a:pt x="6608255" y="920966"/>
                </a:cubicBezTo>
                <a:cubicBezTo>
                  <a:pt x="6600680" y="920966"/>
                  <a:pt x="6594539" y="914830"/>
                  <a:pt x="6594539" y="907251"/>
                </a:cubicBezTo>
                <a:cubicBezTo>
                  <a:pt x="6594539" y="899676"/>
                  <a:pt x="6600680" y="893533"/>
                  <a:pt x="6608255" y="893533"/>
                </a:cubicBezTo>
                <a:close/>
                <a:moveTo>
                  <a:pt x="7964299" y="893347"/>
                </a:moveTo>
                <a:cubicBezTo>
                  <a:pt x="7971874" y="893347"/>
                  <a:pt x="7978015" y="899489"/>
                  <a:pt x="7978015" y="907066"/>
                </a:cubicBezTo>
                <a:cubicBezTo>
                  <a:pt x="7978015" y="914642"/>
                  <a:pt x="7971874" y="920781"/>
                  <a:pt x="7964299" y="920781"/>
                </a:cubicBezTo>
                <a:cubicBezTo>
                  <a:pt x="7956724" y="920781"/>
                  <a:pt x="7950583" y="914642"/>
                  <a:pt x="7950583" y="907066"/>
                </a:cubicBezTo>
                <a:cubicBezTo>
                  <a:pt x="7950583" y="899489"/>
                  <a:pt x="7956724" y="893347"/>
                  <a:pt x="7964299" y="893347"/>
                </a:cubicBezTo>
                <a:close/>
                <a:moveTo>
                  <a:pt x="836260" y="892899"/>
                </a:moveTo>
                <a:cubicBezTo>
                  <a:pt x="843834" y="892899"/>
                  <a:pt x="849977" y="899042"/>
                  <a:pt x="849977" y="906616"/>
                </a:cubicBezTo>
                <a:cubicBezTo>
                  <a:pt x="849977" y="914192"/>
                  <a:pt x="843834" y="920332"/>
                  <a:pt x="836260" y="920332"/>
                </a:cubicBezTo>
                <a:cubicBezTo>
                  <a:pt x="828686" y="920332"/>
                  <a:pt x="822545" y="914192"/>
                  <a:pt x="822545" y="906616"/>
                </a:cubicBezTo>
                <a:cubicBezTo>
                  <a:pt x="822545" y="899042"/>
                  <a:pt x="828686" y="892899"/>
                  <a:pt x="836260" y="892899"/>
                </a:cubicBezTo>
                <a:close/>
                <a:moveTo>
                  <a:pt x="6317319" y="891885"/>
                </a:moveTo>
                <a:cubicBezTo>
                  <a:pt x="6324894" y="891885"/>
                  <a:pt x="6331035" y="898022"/>
                  <a:pt x="6331035" y="905597"/>
                </a:cubicBezTo>
                <a:cubicBezTo>
                  <a:pt x="6331035" y="913172"/>
                  <a:pt x="6324894" y="919313"/>
                  <a:pt x="6317319" y="919313"/>
                </a:cubicBezTo>
                <a:cubicBezTo>
                  <a:pt x="6309744" y="919313"/>
                  <a:pt x="6303603" y="913172"/>
                  <a:pt x="6303603" y="905597"/>
                </a:cubicBezTo>
                <a:cubicBezTo>
                  <a:pt x="6303603" y="898022"/>
                  <a:pt x="6309744" y="891885"/>
                  <a:pt x="6317319" y="891885"/>
                </a:cubicBezTo>
                <a:close/>
                <a:moveTo>
                  <a:pt x="1786210" y="891686"/>
                </a:moveTo>
                <a:cubicBezTo>
                  <a:pt x="1793787" y="891686"/>
                  <a:pt x="1799930" y="897828"/>
                  <a:pt x="1799930" y="905404"/>
                </a:cubicBezTo>
                <a:cubicBezTo>
                  <a:pt x="1799930" y="912978"/>
                  <a:pt x="1793787" y="919117"/>
                  <a:pt x="1786210" y="919117"/>
                </a:cubicBezTo>
                <a:cubicBezTo>
                  <a:pt x="1778640" y="919117"/>
                  <a:pt x="1772496" y="912978"/>
                  <a:pt x="1772496" y="905404"/>
                </a:cubicBezTo>
                <a:cubicBezTo>
                  <a:pt x="1772496" y="897828"/>
                  <a:pt x="1778640" y="891686"/>
                  <a:pt x="1786210" y="891686"/>
                </a:cubicBezTo>
                <a:close/>
                <a:moveTo>
                  <a:pt x="8020568" y="891685"/>
                </a:moveTo>
                <a:cubicBezTo>
                  <a:pt x="8028143" y="891685"/>
                  <a:pt x="8034284" y="897826"/>
                  <a:pt x="8034284" y="905401"/>
                </a:cubicBezTo>
                <a:cubicBezTo>
                  <a:pt x="8034284" y="912974"/>
                  <a:pt x="8028143" y="919115"/>
                  <a:pt x="8020568" y="919115"/>
                </a:cubicBezTo>
                <a:cubicBezTo>
                  <a:pt x="8012993" y="919115"/>
                  <a:pt x="8006852" y="912974"/>
                  <a:pt x="8006852" y="905401"/>
                </a:cubicBezTo>
                <a:cubicBezTo>
                  <a:pt x="8006852" y="897826"/>
                  <a:pt x="8012993" y="891685"/>
                  <a:pt x="8020568" y="891685"/>
                </a:cubicBezTo>
                <a:close/>
                <a:moveTo>
                  <a:pt x="5234337" y="891552"/>
                </a:moveTo>
                <a:cubicBezTo>
                  <a:pt x="5241912" y="891552"/>
                  <a:pt x="5248053" y="897692"/>
                  <a:pt x="5248053" y="905270"/>
                </a:cubicBezTo>
                <a:cubicBezTo>
                  <a:pt x="5248053" y="912840"/>
                  <a:pt x="5241912" y="918982"/>
                  <a:pt x="5234337" y="918982"/>
                </a:cubicBezTo>
                <a:cubicBezTo>
                  <a:pt x="5226762" y="918982"/>
                  <a:pt x="5220621" y="912840"/>
                  <a:pt x="5220621" y="905270"/>
                </a:cubicBezTo>
                <a:cubicBezTo>
                  <a:pt x="5220621" y="897692"/>
                  <a:pt x="5226762" y="891552"/>
                  <a:pt x="5234337" y="891552"/>
                </a:cubicBezTo>
                <a:close/>
                <a:moveTo>
                  <a:pt x="727363" y="891242"/>
                </a:moveTo>
                <a:cubicBezTo>
                  <a:pt x="734935" y="891242"/>
                  <a:pt x="741078" y="897382"/>
                  <a:pt x="741078" y="904958"/>
                </a:cubicBezTo>
                <a:cubicBezTo>
                  <a:pt x="741078" y="912533"/>
                  <a:pt x="734935" y="918673"/>
                  <a:pt x="727363" y="918673"/>
                </a:cubicBezTo>
                <a:cubicBezTo>
                  <a:pt x="719786" y="918673"/>
                  <a:pt x="713647" y="912533"/>
                  <a:pt x="713647" y="904958"/>
                </a:cubicBezTo>
                <a:cubicBezTo>
                  <a:pt x="713647" y="897382"/>
                  <a:pt x="719786" y="891242"/>
                  <a:pt x="727363" y="891242"/>
                </a:cubicBezTo>
                <a:close/>
                <a:moveTo>
                  <a:pt x="3342098" y="891214"/>
                </a:moveTo>
                <a:cubicBezTo>
                  <a:pt x="3349673" y="891214"/>
                  <a:pt x="3355814" y="897359"/>
                  <a:pt x="3355814" y="904939"/>
                </a:cubicBezTo>
                <a:cubicBezTo>
                  <a:pt x="3355814" y="912508"/>
                  <a:pt x="3349673" y="918648"/>
                  <a:pt x="3342098" y="918648"/>
                </a:cubicBezTo>
                <a:cubicBezTo>
                  <a:pt x="3334523" y="918648"/>
                  <a:pt x="3328382" y="912508"/>
                  <a:pt x="3328382" y="904939"/>
                </a:cubicBezTo>
                <a:cubicBezTo>
                  <a:pt x="3328382" y="897359"/>
                  <a:pt x="3334523" y="891214"/>
                  <a:pt x="3342098" y="891214"/>
                </a:cubicBezTo>
                <a:close/>
                <a:moveTo>
                  <a:pt x="2312148" y="890468"/>
                </a:moveTo>
                <a:cubicBezTo>
                  <a:pt x="2319722" y="890468"/>
                  <a:pt x="2325863" y="896605"/>
                  <a:pt x="2325863" y="904190"/>
                </a:cubicBezTo>
                <a:cubicBezTo>
                  <a:pt x="2325863" y="911759"/>
                  <a:pt x="2319722" y="917896"/>
                  <a:pt x="2312148" y="917896"/>
                </a:cubicBezTo>
                <a:cubicBezTo>
                  <a:pt x="2304576" y="917896"/>
                  <a:pt x="2298427" y="911759"/>
                  <a:pt x="2298427" y="904190"/>
                </a:cubicBezTo>
                <a:cubicBezTo>
                  <a:pt x="2298427" y="896605"/>
                  <a:pt x="2304576" y="890468"/>
                  <a:pt x="2312148" y="890468"/>
                </a:cubicBezTo>
                <a:close/>
                <a:moveTo>
                  <a:pt x="8077164" y="890015"/>
                </a:moveTo>
                <a:cubicBezTo>
                  <a:pt x="8084739" y="890015"/>
                  <a:pt x="8090880" y="896154"/>
                  <a:pt x="8090880" y="903734"/>
                </a:cubicBezTo>
                <a:cubicBezTo>
                  <a:pt x="8090880" y="911307"/>
                  <a:pt x="8084739" y="917444"/>
                  <a:pt x="8077164" y="917444"/>
                </a:cubicBezTo>
                <a:cubicBezTo>
                  <a:pt x="8069589" y="917444"/>
                  <a:pt x="8063448" y="911307"/>
                  <a:pt x="8063448" y="903734"/>
                </a:cubicBezTo>
                <a:cubicBezTo>
                  <a:pt x="8063448" y="896154"/>
                  <a:pt x="8069589" y="890015"/>
                  <a:pt x="8077164" y="890015"/>
                </a:cubicBezTo>
                <a:close/>
                <a:moveTo>
                  <a:pt x="7128563" y="889864"/>
                </a:moveTo>
                <a:cubicBezTo>
                  <a:pt x="7136138" y="889864"/>
                  <a:pt x="7142279" y="896001"/>
                  <a:pt x="7142279" y="903582"/>
                </a:cubicBezTo>
                <a:cubicBezTo>
                  <a:pt x="7142279" y="911155"/>
                  <a:pt x="7136138" y="917289"/>
                  <a:pt x="7128563" y="917289"/>
                </a:cubicBezTo>
                <a:cubicBezTo>
                  <a:pt x="7120988" y="917289"/>
                  <a:pt x="7114847" y="911155"/>
                  <a:pt x="7114847" y="903582"/>
                </a:cubicBezTo>
                <a:cubicBezTo>
                  <a:pt x="7114847" y="896001"/>
                  <a:pt x="7120988" y="889864"/>
                  <a:pt x="7128563" y="889864"/>
                </a:cubicBezTo>
                <a:close/>
                <a:moveTo>
                  <a:pt x="618791" y="889582"/>
                </a:moveTo>
                <a:cubicBezTo>
                  <a:pt x="626367" y="889582"/>
                  <a:pt x="632509" y="895723"/>
                  <a:pt x="632509" y="903299"/>
                </a:cubicBezTo>
                <a:cubicBezTo>
                  <a:pt x="632509" y="910874"/>
                  <a:pt x="626367" y="917014"/>
                  <a:pt x="618791" y="917014"/>
                </a:cubicBezTo>
                <a:cubicBezTo>
                  <a:pt x="611218" y="917014"/>
                  <a:pt x="605074" y="910874"/>
                  <a:pt x="605074" y="903299"/>
                </a:cubicBezTo>
                <a:cubicBezTo>
                  <a:pt x="605074" y="895723"/>
                  <a:pt x="611218" y="889582"/>
                  <a:pt x="618791" y="889582"/>
                </a:cubicBezTo>
                <a:close/>
                <a:moveTo>
                  <a:pt x="1673682" y="888353"/>
                </a:moveTo>
                <a:cubicBezTo>
                  <a:pt x="1681250" y="888353"/>
                  <a:pt x="1687390" y="894497"/>
                  <a:pt x="1687390" y="902074"/>
                </a:cubicBezTo>
                <a:cubicBezTo>
                  <a:pt x="1687390" y="909647"/>
                  <a:pt x="1681250" y="915795"/>
                  <a:pt x="1673682" y="915795"/>
                </a:cubicBezTo>
                <a:cubicBezTo>
                  <a:pt x="1666102" y="915795"/>
                  <a:pt x="1659961" y="909647"/>
                  <a:pt x="1659961" y="902074"/>
                </a:cubicBezTo>
                <a:cubicBezTo>
                  <a:pt x="1659961" y="894497"/>
                  <a:pt x="1666102" y="888353"/>
                  <a:pt x="1673682" y="888353"/>
                </a:cubicBezTo>
                <a:close/>
                <a:moveTo>
                  <a:pt x="8133103" y="888351"/>
                </a:moveTo>
                <a:cubicBezTo>
                  <a:pt x="8140678" y="888351"/>
                  <a:pt x="8146819" y="894494"/>
                  <a:pt x="8146819" y="902071"/>
                </a:cubicBezTo>
                <a:cubicBezTo>
                  <a:pt x="8146819" y="909643"/>
                  <a:pt x="8140678" y="915795"/>
                  <a:pt x="8133103" y="915795"/>
                </a:cubicBezTo>
                <a:cubicBezTo>
                  <a:pt x="8125528" y="915795"/>
                  <a:pt x="8119387" y="909643"/>
                  <a:pt x="8119387" y="902071"/>
                </a:cubicBezTo>
                <a:cubicBezTo>
                  <a:pt x="8119387" y="894494"/>
                  <a:pt x="8125528" y="888351"/>
                  <a:pt x="8133103" y="888351"/>
                </a:cubicBezTo>
                <a:close/>
                <a:moveTo>
                  <a:pt x="510552" y="888252"/>
                </a:moveTo>
                <a:cubicBezTo>
                  <a:pt x="518126" y="888252"/>
                  <a:pt x="524266" y="894394"/>
                  <a:pt x="524266" y="901969"/>
                </a:cubicBezTo>
                <a:cubicBezTo>
                  <a:pt x="524266" y="909544"/>
                  <a:pt x="518126" y="915684"/>
                  <a:pt x="510552" y="915684"/>
                </a:cubicBezTo>
                <a:cubicBezTo>
                  <a:pt x="502974" y="915684"/>
                  <a:pt x="496837" y="909544"/>
                  <a:pt x="496837" y="901969"/>
                </a:cubicBezTo>
                <a:cubicBezTo>
                  <a:pt x="496837" y="894394"/>
                  <a:pt x="502974" y="888252"/>
                  <a:pt x="510552" y="888252"/>
                </a:cubicBezTo>
                <a:close/>
                <a:moveTo>
                  <a:pt x="5563337" y="888233"/>
                </a:moveTo>
                <a:cubicBezTo>
                  <a:pt x="5570912" y="888233"/>
                  <a:pt x="5577053" y="894389"/>
                  <a:pt x="5577053" y="901961"/>
                </a:cubicBezTo>
                <a:cubicBezTo>
                  <a:pt x="5577053" y="909529"/>
                  <a:pt x="5570912" y="915683"/>
                  <a:pt x="5563337" y="915683"/>
                </a:cubicBezTo>
                <a:cubicBezTo>
                  <a:pt x="5555762" y="915683"/>
                  <a:pt x="5549621" y="909529"/>
                  <a:pt x="5549621" y="901961"/>
                </a:cubicBezTo>
                <a:cubicBezTo>
                  <a:pt x="5549621" y="894389"/>
                  <a:pt x="5555762" y="888233"/>
                  <a:pt x="5563337" y="888233"/>
                </a:cubicBezTo>
                <a:close/>
                <a:moveTo>
                  <a:pt x="5793039" y="887900"/>
                </a:moveTo>
                <a:cubicBezTo>
                  <a:pt x="5800614" y="887900"/>
                  <a:pt x="5806755" y="894046"/>
                  <a:pt x="5806755" y="901629"/>
                </a:cubicBezTo>
                <a:cubicBezTo>
                  <a:pt x="5806755" y="909199"/>
                  <a:pt x="5800614" y="915341"/>
                  <a:pt x="5793039" y="915341"/>
                </a:cubicBezTo>
                <a:cubicBezTo>
                  <a:pt x="5785464" y="915341"/>
                  <a:pt x="5779323" y="909199"/>
                  <a:pt x="5779323" y="901629"/>
                </a:cubicBezTo>
                <a:cubicBezTo>
                  <a:pt x="5779323" y="894046"/>
                  <a:pt x="5785464" y="887900"/>
                  <a:pt x="5793039" y="887900"/>
                </a:cubicBezTo>
                <a:close/>
                <a:moveTo>
                  <a:pt x="6671474" y="887242"/>
                </a:moveTo>
                <a:cubicBezTo>
                  <a:pt x="6679049" y="887242"/>
                  <a:pt x="6685190" y="893388"/>
                  <a:pt x="6685190" y="900960"/>
                </a:cubicBezTo>
                <a:cubicBezTo>
                  <a:pt x="6685190" y="908535"/>
                  <a:pt x="6679049" y="914681"/>
                  <a:pt x="6671474" y="914681"/>
                </a:cubicBezTo>
                <a:cubicBezTo>
                  <a:pt x="6663899" y="914681"/>
                  <a:pt x="6657758" y="908535"/>
                  <a:pt x="6657758" y="900960"/>
                </a:cubicBezTo>
                <a:cubicBezTo>
                  <a:pt x="6657758" y="893388"/>
                  <a:pt x="6663899" y="887242"/>
                  <a:pt x="6671474" y="887242"/>
                </a:cubicBezTo>
                <a:close/>
                <a:moveTo>
                  <a:pt x="3135563" y="887242"/>
                </a:moveTo>
                <a:cubicBezTo>
                  <a:pt x="3143138" y="887242"/>
                  <a:pt x="3149279" y="893388"/>
                  <a:pt x="3149279" y="900960"/>
                </a:cubicBezTo>
                <a:cubicBezTo>
                  <a:pt x="3149279" y="908536"/>
                  <a:pt x="3143138" y="914681"/>
                  <a:pt x="3135563" y="914681"/>
                </a:cubicBezTo>
                <a:cubicBezTo>
                  <a:pt x="3127988" y="914681"/>
                  <a:pt x="3121847" y="908536"/>
                  <a:pt x="3121847" y="900960"/>
                </a:cubicBezTo>
                <a:cubicBezTo>
                  <a:pt x="3121847" y="893388"/>
                  <a:pt x="3127988" y="887242"/>
                  <a:pt x="3135563" y="887242"/>
                </a:cubicBezTo>
                <a:close/>
                <a:moveTo>
                  <a:pt x="8189368" y="887015"/>
                </a:moveTo>
                <a:cubicBezTo>
                  <a:pt x="8196943" y="887015"/>
                  <a:pt x="8203084" y="893160"/>
                  <a:pt x="8203084" y="900735"/>
                </a:cubicBezTo>
                <a:cubicBezTo>
                  <a:pt x="8203084" y="908310"/>
                  <a:pt x="8196943" y="914452"/>
                  <a:pt x="8189368" y="914452"/>
                </a:cubicBezTo>
                <a:cubicBezTo>
                  <a:pt x="8181793" y="914452"/>
                  <a:pt x="8175652" y="908310"/>
                  <a:pt x="8175652" y="900735"/>
                </a:cubicBezTo>
                <a:cubicBezTo>
                  <a:pt x="8175652" y="893160"/>
                  <a:pt x="8181793" y="887015"/>
                  <a:pt x="8189368" y="887015"/>
                </a:cubicBezTo>
                <a:close/>
                <a:moveTo>
                  <a:pt x="402306" y="886922"/>
                </a:moveTo>
                <a:cubicBezTo>
                  <a:pt x="409881" y="886922"/>
                  <a:pt x="416024" y="893064"/>
                  <a:pt x="416024" y="900638"/>
                </a:cubicBezTo>
                <a:cubicBezTo>
                  <a:pt x="416024" y="908212"/>
                  <a:pt x="409881" y="914355"/>
                  <a:pt x="402306" y="914355"/>
                </a:cubicBezTo>
                <a:cubicBezTo>
                  <a:pt x="394732" y="914355"/>
                  <a:pt x="388591" y="908212"/>
                  <a:pt x="388591" y="900638"/>
                </a:cubicBezTo>
                <a:cubicBezTo>
                  <a:pt x="388591" y="893064"/>
                  <a:pt x="394732" y="886922"/>
                  <a:pt x="402306" y="886922"/>
                </a:cubicBezTo>
                <a:close/>
                <a:moveTo>
                  <a:pt x="2618639" y="886210"/>
                </a:moveTo>
                <a:cubicBezTo>
                  <a:pt x="2626213" y="886210"/>
                  <a:pt x="2632354" y="892355"/>
                  <a:pt x="2632354" y="899934"/>
                </a:cubicBezTo>
                <a:cubicBezTo>
                  <a:pt x="2632354" y="907507"/>
                  <a:pt x="2626213" y="913647"/>
                  <a:pt x="2618639" y="913647"/>
                </a:cubicBezTo>
                <a:cubicBezTo>
                  <a:pt x="2611066" y="913647"/>
                  <a:pt x="2604924" y="907507"/>
                  <a:pt x="2604924" y="899934"/>
                </a:cubicBezTo>
                <a:cubicBezTo>
                  <a:pt x="2604924" y="892355"/>
                  <a:pt x="2611066" y="886210"/>
                  <a:pt x="2618639" y="886210"/>
                </a:cubicBezTo>
                <a:close/>
                <a:moveTo>
                  <a:pt x="7188457" y="886206"/>
                </a:moveTo>
                <a:cubicBezTo>
                  <a:pt x="7196032" y="886206"/>
                  <a:pt x="7202173" y="892352"/>
                  <a:pt x="7202173" y="899930"/>
                </a:cubicBezTo>
                <a:cubicBezTo>
                  <a:pt x="7202173" y="907504"/>
                  <a:pt x="7196032" y="913644"/>
                  <a:pt x="7188457" y="913644"/>
                </a:cubicBezTo>
                <a:cubicBezTo>
                  <a:pt x="7180882" y="913644"/>
                  <a:pt x="7174741" y="907504"/>
                  <a:pt x="7174741" y="899930"/>
                </a:cubicBezTo>
                <a:cubicBezTo>
                  <a:pt x="7174741" y="892352"/>
                  <a:pt x="7180882" y="886206"/>
                  <a:pt x="7188457" y="886206"/>
                </a:cubicBezTo>
                <a:close/>
                <a:moveTo>
                  <a:pt x="294401" y="885922"/>
                </a:moveTo>
                <a:cubicBezTo>
                  <a:pt x="301975" y="885922"/>
                  <a:pt x="308116" y="892064"/>
                  <a:pt x="308116" y="899639"/>
                </a:cubicBezTo>
                <a:cubicBezTo>
                  <a:pt x="308116" y="907214"/>
                  <a:pt x="301975" y="913355"/>
                  <a:pt x="294401" y="913355"/>
                </a:cubicBezTo>
                <a:cubicBezTo>
                  <a:pt x="286825" y="913355"/>
                  <a:pt x="280684" y="907214"/>
                  <a:pt x="280684" y="899639"/>
                </a:cubicBezTo>
                <a:cubicBezTo>
                  <a:pt x="280684" y="892064"/>
                  <a:pt x="286825" y="885922"/>
                  <a:pt x="294401" y="885922"/>
                </a:cubicBezTo>
                <a:close/>
                <a:moveTo>
                  <a:pt x="1561804" y="885688"/>
                </a:moveTo>
                <a:cubicBezTo>
                  <a:pt x="1569377" y="885688"/>
                  <a:pt x="1575521" y="891830"/>
                  <a:pt x="1575521" y="899405"/>
                </a:cubicBezTo>
                <a:cubicBezTo>
                  <a:pt x="1575521" y="906979"/>
                  <a:pt x="1569377" y="913120"/>
                  <a:pt x="1561804" y="913120"/>
                </a:cubicBezTo>
                <a:cubicBezTo>
                  <a:pt x="1554228" y="913120"/>
                  <a:pt x="1548087" y="906979"/>
                  <a:pt x="1548087" y="899405"/>
                </a:cubicBezTo>
                <a:cubicBezTo>
                  <a:pt x="1548087" y="891830"/>
                  <a:pt x="1554228" y="885688"/>
                  <a:pt x="1561804" y="885688"/>
                </a:cubicBezTo>
                <a:close/>
                <a:moveTo>
                  <a:pt x="8245304" y="885683"/>
                </a:moveTo>
                <a:cubicBezTo>
                  <a:pt x="8252879" y="885683"/>
                  <a:pt x="8259020" y="891827"/>
                  <a:pt x="8259020" y="899403"/>
                </a:cubicBezTo>
                <a:cubicBezTo>
                  <a:pt x="8259020" y="906979"/>
                  <a:pt x="8252879" y="913119"/>
                  <a:pt x="8245304" y="913119"/>
                </a:cubicBezTo>
                <a:cubicBezTo>
                  <a:pt x="8237729" y="913119"/>
                  <a:pt x="8231588" y="906979"/>
                  <a:pt x="8231588" y="899403"/>
                </a:cubicBezTo>
                <a:cubicBezTo>
                  <a:pt x="8231588" y="891827"/>
                  <a:pt x="8237729" y="885683"/>
                  <a:pt x="8245304" y="885683"/>
                </a:cubicBezTo>
                <a:close/>
                <a:moveTo>
                  <a:pt x="5679514" y="885585"/>
                </a:moveTo>
                <a:cubicBezTo>
                  <a:pt x="5687089" y="885585"/>
                  <a:pt x="5693230" y="891736"/>
                  <a:pt x="5693230" y="899307"/>
                </a:cubicBezTo>
                <a:cubicBezTo>
                  <a:pt x="5693230" y="906886"/>
                  <a:pt x="5687089" y="913025"/>
                  <a:pt x="5679514" y="913025"/>
                </a:cubicBezTo>
                <a:cubicBezTo>
                  <a:pt x="5671939" y="913025"/>
                  <a:pt x="5665798" y="906886"/>
                  <a:pt x="5665798" y="899307"/>
                </a:cubicBezTo>
                <a:cubicBezTo>
                  <a:pt x="5665798" y="891736"/>
                  <a:pt x="5671939" y="885585"/>
                  <a:pt x="5679514" y="885585"/>
                </a:cubicBezTo>
                <a:close/>
                <a:moveTo>
                  <a:pt x="2196304" y="885485"/>
                </a:moveTo>
                <a:cubicBezTo>
                  <a:pt x="2203880" y="885485"/>
                  <a:pt x="2210021" y="891627"/>
                  <a:pt x="2210021" y="899202"/>
                </a:cubicBezTo>
                <a:cubicBezTo>
                  <a:pt x="2210021" y="906776"/>
                  <a:pt x="2203880" y="912917"/>
                  <a:pt x="2196304" y="912917"/>
                </a:cubicBezTo>
                <a:cubicBezTo>
                  <a:pt x="2188734" y="912917"/>
                  <a:pt x="2182589" y="906776"/>
                  <a:pt x="2182589" y="899202"/>
                </a:cubicBezTo>
                <a:cubicBezTo>
                  <a:pt x="2182589" y="891627"/>
                  <a:pt x="2188734" y="885485"/>
                  <a:pt x="2196304" y="885485"/>
                </a:cubicBezTo>
                <a:close/>
                <a:moveTo>
                  <a:pt x="186824" y="884594"/>
                </a:moveTo>
                <a:cubicBezTo>
                  <a:pt x="194400" y="884594"/>
                  <a:pt x="200540" y="890736"/>
                  <a:pt x="200540" y="898311"/>
                </a:cubicBezTo>
                <a:cubicBezTo>
                  <a:pt x="200540" y="905886"/>
                  <a:pt x="194400" y="912026"/>
                  <a:pt x="186824" y="912026"/>
                </a:cubicBezTo>
                <a:cubicBezTo>
                  <a:pt x="179249" y="912026"/>
                  <a:pt x="173108" y="905886"/>
                  <a:pt x="173108" y="898311"/>
                </a:cubicBezTo>
                <a:cubicBezTo>
                  <a:pt x="173108" y="890736"/>
                  <a:pt x="179249" y="884594"/>
                  <a:pt x="186824" y="884594"/>
                </a:cubicBezTo>
                <a:close/>
                <a:moveTo>
                  <a:pt x="8300913" y="884357"/>
                </a:moveTo>
                <a:cubicBezTo>
                  <a:pt x="8308488" y="884357"/>
                  <a:pt x="8314629" y="890496"/>
                  <a:pt x="8314629" y="898074"/>
                </a:cubicBezTo>
                <a:cubicBezTo>
                  <a:pt x="8314629" y="905646"/>
                  <a:pt x="8308488" y="911788"/>
                  <a:pt x="8300913" y="911788"/>
                </a:cubicBezTo>
                <a:cubicBezTo>
                  <a:pt x="8293338" y="911788"/>
                  <a:pt x="8287197" y="905646"/>
                  <a:pt x="8287197" y="898074"/>
                </a:cubicBezTo>
                <a:cubicBezTo>
                  <a:pt x="8287197" y="890496"/>
                  <a:pt x="8293338" y="884357"/>
                  <a:pt x="8300913" y="884357"/>
                </a:cubicBezTo>
                <a:close/>
                <a:moveTo>
                  <a:pt x="79582" y="883602"/>
                </a:moveTo>
                <a:cubicBezTo>
                  <a:pt x="87157" y="883602"/>
                  <a:pt x="93298" y="889743"/>
                  <a:pt x="93298" y="897318"/>
                </a:cubicBezTo>
                <a:cubicBezTo>
                  <a:pt x="93298" y="904893"/>
                  <a:pt x="87157" y="911034"/>
                  <a:pt x="79582" y="911034"/>
                </a:cubicBezTo>
                <a:cubicBezTo>
                  <a:pt x="72007" y="911034"/>
                  <a:pt x="65866" y="904893"/>
                  <a:pt x="65866" y="897318"/>
                </a:cubicBezTo>
                <a:cubicBezTo>
                  <a:pt x="65866" y="889743"/>
                  <a:pt x="72007" y="883602"/>
                  <a:pt x="79582" y="883602"/>
                </a:cubicBezTo>
                <a:close/>
                <a:moveTo>
                  <a:pt x="6383185" y="883282"/>
                </a:moveTo>
                <a:cubicBezTo>
                  <a:pt x="6390760" y="883282"/>
                  <a:pt x="6396901" y="889412"/>
                  <a:pt x="6396901" y="896985"/>
                </a:cubicBezTo>
                <a:cubicBezTo>
                  <a:pt x="6396901" y="904572"/>
                  <a:pt x="6390760" y="910707"/>
                  <a:pt x="6383185" y="910707"/>
                </a:cubicBezTo>
                <a:cubicBezTo>
                  <a:pt x="6375610" y="910707"/>
                  <a:pt x="6369469" y="904572"/>
                  <a:pt x="6369469" y="896985"/>
                </a:cubicBezTo>
                <a:cubicBezTo>
                  <a:pt x="6369469" y="889412"/>
                  <a:pt x="6375610" y="883282"/>
                  <a:pt x="6383185" y="883282"/>
                </a:cubicBezTo>
                <a:close/>
                <a:moveTo>
                  <a:pt x="3423518" y="883282"/>
                </a:moveTo>
                <a:cubicBezTo>
                  <a:pt x="3431093" y="883282"/>
                  <a:pt x="3437234" y="889412"/>
                  <a:pt x="3437234" y="896985"/>
                </a:cubicBezTo>
                <a:cubicBezTo>
                  <a:pt x="3437234" y="904572"/>
                  <a:pt x="3431093" y="910707"/>
                  <a:pt x="3423518" y="910707"/>
                </a:cubicBezTo>
                <a:cubicBezTo>
                  <a:pt x="3415943" y="910707"/>
                  <a:pt x="3409802" y="904572"/>
                  <a:pt x="3409802" y="896985"/>
                </a:cubicBezTo>
                <a:cubicBezTo>
                  <a:pt x="3409802" y="889412"/>
                  <a:pt x="3415943" y="883282"/>
                  <a:pt x="3423518" y="883282"/>
                </a:cubicBezTo>
                <a:close/>
                <a:moveTo>
                  <a:pt x="1450262" y="883031"/>
                </a:moveTo>
                <a:cubicBezTo>
                  <a:pt x="1457837" y="883031"/>
                  <a:pt x="1463979" y="889166"/>
                  <a:pt x="1463979" y="896740"/>
                </a:cubicBezTo>
                <a:cubicBezTo>
                  <a:pt x="1463979" y="904320"/>
                  <a:pt x="1457837" y="910458"/>
                  <a:pt x="1450262" y="910458"/>
                </a:cubicBezTo>
                <a:cubicBezTo>
                  <a:pt x="1442683" y="910458"/>
                  <a:pt x="1436546" y="904320"/>
                  <a:pt x="1436546" y="896740"/>
                </a:cubicBezTo>
                <a:cubicBezTo>
                  <a:pt x="1436546" y="889166"/>
                  <a:pt x="1442683" y="883031"/>
                  <a:pt x="1450262" y="883031"/>
                </a:cubicBezTo>
                <a:close/>
                <a:moveTo>
                  <a:pt x="8356515" y="883029"/>
                </a:moveTo>
                <a:cubicBezTo>
                  <a:pt x="8364090" y="883029"/>
                  <a:pt x="8370231" y="889165"/>
                  <a:pt x="8370231" y="896738"/>
                </a:cubicBezTo>
                <a:cubicBezTo>
                  <a:pt x="8370231" y="904318"/>
                  <a:pt x="8364090" y="910457"/>
                  <a:pt x="8356515" y="910457"/>
                </a:cubicBezTo>
                <a:cubicBezTo>
                  <a:pt x="8348940" y="910457"/>
                  <a:pt x="8342799" y="904318"/>
                  <a:pt x="8342799" y="896738"/>
                </a:cubicBezTo>
                <a:cubicBezTo>
                  <a:pt x="8342799" y="889165"/>
                  <a:pt x="8348940" y="883029"/>
                  <a:pt x="8356515" y="883029"/>
                </a:cubicBezTo>
                <a:close/>
                <a:moveTo>
                  <a:pt x="7247718" y="882910"/>
                </a:moveTo>
                <a:cubicBezTo>
                  <a:pt x="7255293" y="882910"/>
                  <a:pt x="7261434" y="889035"/>
                  <a:pt x="7261434" y="896607"/>
                </a:cubicBezTo>
                <a:cubicBezTo>
                  <a:pt x="7261434" y="904191"/>
                  <a:pt x="7255293" y="910326"/>
                  <a:pt x="7247718" y="910326"/>
                </a:cubicBezTo>
                <a:cubicBezTo>
                  <a:pt x="7240143" y="910326"/>
                  <a:pt x="7234002" y="904191"/>
                  <a:pt x="7234002" y="896607"/>
                </a:cubicBezTo>
                <a:cubicBezTo>
                  <a:pt x="7234002" y="889035"/>
                  <a:pt x="7240143" y="882910"/>
                  <a:pt x="7247718" y="882910"/>
                </a:cubicBezTo>
                <a:close/>
                <a:moveTo>
                  <a:pt x="5401153" y="882624"/>
                </a:moveTo>
                <a:cubicBezTo>
                  <a:pt x="5408728" y="882624"/>
                  <a:pt x="5414869" y="888753"/>
                  <a:pt x="5414869" y="896326"/>
                </a:cubicBezTo>
                <a:cubicBezTo>
                  <a:pt x="5414869" y="903908"/>
                  <a:pt x="5408728" y="910049"/>
                  <a:pt x="5401153" y="910049"/>
                </a:cubicBezTo>
                <a:cubicBezTo>
                  <a:pt x="5393578" y="910049"/>
                  <a:pt x="5387437" y="903908"/>
                  <a:pt x="5387437" y="896326"/>
                </a:cubicBezTo>
                <a:cubicBezTo>
                  <a:pt x="5387437" y="888753"/>
                  <a:pt x="5393578" y="882624"/>
                  <a:pt x="5401153" y="882624"/>
                </a:cubicBezTo>
                <a:close/>
                <a:moveTo>
                  <a:pt x="5188992" y="882624"/>
                </a:moveTo>
                <a:cubicBezTo>
                  <a:pt x="5196567" y="882624"/>
                  <a:pt x="5202708" y="888753"/>
                  <a:pt x="5202708" y="896326"/>
                </a:cubicBezTo>
                <a:cubicBezTo>
                  <a:pt x="5202708" y="903908"/>
                  <a:pt x="5196567" y="910049"/>
                  <a:pt x="5188992" y="910049"/>
                </a:cubicBezTo>
                <a:cubicBezTo>
                  <a:pt x="5181417" y="910049"/>
                  <a:pt x="5175276" y="903908"/>
                  <a:pt x="5175276" y="896326"/>
                </a:cubicBezTo>
                <a:cubicBezTo>
                  <a:pt x="5175276" y="888753"/>
                  <a:pt x="5181417" y="882624"/>
                  <a:pt x="5188992" y="882624"/>
                </a:cubicBezTo>
                <a:close/>
                <a:moveTo>
                  <a:pt x="6148518" y="882618"/>
                </a:moveTo>
                <a:cubicBezTo>
                  <a:pt x="6156093" y="882618"/>
                  <a:pt x="6162234" y="888745"/>
                  <a:pt x="6162234" y="896319"/>
                </a:cubicBezTo>
                <a:cubicBezTo>
                  <a:pt x="6162234" y="903906"/>
                  <a:pt x="6156093" y="910043"/>
                  <a:pt x="6148518" y="910043"/>
                </a:cubicBezTo>
                <a:cubicBezTo>
                  <a:pt x="6140943" y="910043"/>
                  <a:pt x="6134802" y="903906"/>
                  <a:pt x="6134802" y="896319"/>
                </a:cubicBezTo>
                <a:cubicBezTo>
                  <a:pt x="6134802" y="888745"/>
                  <a:pt x="6140943" y="882618"/>
                  <a:pt x="6148518" y="882618"/>
                </a:cubicBezTo>
                <a:close/>
                <a:moveTo>
                  <a:pt x="8412124" y="881696"/>
                </a:moveTo>
                <a:cubicBezTo>
                  <a:pt x="8419699" y="881696"/>
                  <a:pt x="8425840" y="887834"/>
                  <a:pt x="8425840" y="895410"/>
                </a:cubicBezTo>
                <a:cubicBezTo>
                  <a:pt x="8425840" y="902987"/>
                  <a:pt x="8419699" y="909127"/>
                  <a:pt x="8412124" y="909127"/>
                </a:cubicBezTo>
                <a:cubicBezTo>
                  <a:pt x="8404549" y="909127"/>
                  <a:pt x="8398408" y="902987"/>
                  <a:pt x="8398408" y="895410"/>
                </a:cubicBezTo>
                <a:cubicBezTo>
                  <a:pt x="8398408" y="887834"/>
                  <a:pt x="8404549" y="881696"/>
                  <a:pt x="8412124" y="881696"/>
                </a:cubicBezTo>
                <a:close/>
                <a:moveTo>
                  <a:pt x="6734029" y="881289"/>
                </a:moveTo>
                <a:cubicBezTo>
                  <a:pt x="6741604" y="881289"/>
                  <a:pt x="6747745" y="887425"/>
                  <a:pt x="6747745" y="895004"/>
                </a:cubicBezTo>
                <a:cubicBezTo>
                  <a:pt x="6747745" y="902583"/>
                  <a:pt x="6741604" y="908719"/>
                  <a:pt x="6734029" y="908719"/>
                </a:cubicBezTo>
                <a:cubicBezTo>
                  <a:pt x="6726454" y="908719"/>
                  <a:pt x="6720313" y="902583"/>
                  <a:pt x="6720313" y="895004"/>
                </a:cubicBezTo>
                <a:cubicBezTo>
                  <a:pt x="6720313" y="887425"/>
                  <a:pt x="6726454" y="881289"/>
                  <a:pt x="6734029" y="881289"/>
                </a:cubicBezTo>
                <a:close/>
                <a:moveTo>
                  <a:pt x="2081122" y="880820"/>
                </a:moveTo>
                <a:cubicBezTo>
                  <a:pt x="2088697" y="880820"/>
                  <a:pt x="2094838" y="886958"/>
                  <a:pt x="2094838" y="894537"/>
                </a:cubicBezTo>
                <a:cubicBezTo>
                  <a:pt x="2094838" y="902116"/>
                  <a:pt x="2088697" y="908250"/>
                  <a:pt x="2081122" y="908250"/>
                </a:cubicBezTo>
                <a:cubicBezTo>
                  <a:pt x="2073548" y="908250"/>
                  <a:pt x="2067401" y="902116"/>
                  <a:pt x="2067401" y="894537"/>
                </a:cubicBezTo>
                <a:cubicBezTo>
                  <a:pt x="2067401" y="886958"/>
                  <a:pt x="2073548" y="880820"/>
                  <a:pt x="2081122" y="880820"/>
                </a:cubicBezTo>
                <a:close/>
                <a:moveTo>
                  <a:pt x="5974088" y="880622"/>
                </a:moveTo>
                <a:cubicBezTo>
                  <a:pt x="5981663" y="880622"/>
                  <a:pt x="5987804" y="886763"/>
                  <a:pt x="5987804" y="894343"/>
                </a:cubicBezTo>
                <a:cubicBezTo>
                  <a:pt x="5987804" y="901928"/>
                  <a:pt x="5981663" y="908064"/>
                  <a:pt x="5974088" y="908064"/>
                </a:cubicBezTo>
                <a:cubicBezTo>
                  <a:pt x="5966513" y="908064"/>
                  <a:pt x="5960372" y="901928"/>
                  <a:pt x="5960372" y="894343"/>
                </a:cubicBezTo>
                <a:cubicBezTo>
                  <a:pt x="5960372" y="886763"/>
                  <a:pt x="5966513" y="880622"/>
                  <a:pt x="5974088" y="880622"/>
                </a:cubicBezTo>
                <a:close/>
                <a:moveTo>
                  <a:pt x="1339049" y="880366"/>
                </a:moveTo>
                <a:cubicBezTo>
                  <a:pt x="1346626" y="880366"/>
                  <a:pt x="1352766" y="886506"/>
                  <a:pt x="1352766" y="894084"/>
                </a:cubicBezTo>
                <a:cubicBezTo>
                  <a:pt x="1352766" y="901660"/>
                  <a:pt x="1346626" y="907800"/>
                  <a:pt x="1339049" y="907800"/>
                </a:cubicBezTo>
                <a:cubicBezTo>
                  <a:pt x="1331474" y="907800"/>
                  <a:pt x="1325337" y="901660"/>
                  <a:pt x="1325337" y="894084"/>
                </a:cubicBezTo>
                <a:cubicBezTo>
                  <a:pt x="1325337" y="886506"/>
                  <a:pt x="1331474" y="880366"/>
                  <a:pt x="1339049" y="880366"/>
                </a:cubicBezTo>
                <a:close/>
                <a:moveTo>
                  <a:pt x="8467726" y="880365"/>
                </a:moveTo>
                <a:cubicBezTo>
                  <a:pt x="8475301" y="880365"/>
                  <a:pt x="8481442" y="886502"/>
                  <a:pt x="8481442" y="894081"/>
                </a:cubicBezTo>
                <a:cubicBezTo>
                  <a:pt x="8481442" y="901657"/>
                  <a:pt x="8475301" y="907796"/>
                  <a:pt x="8467726" y="907796"/>
                </a:cubicBezTo>
                <a:cubicBezTo>
                  <a:pt x="8460151" y="907796"/>
                  <a:pt x="8454010" y="901657"/>
                  <a:pt x="8454010" y="894081"/>
                </a:cubicBezTo>
                <a:cubicBezTo>
                  <a:pt x="8454010" y="886502"/>
                  <a:pt x="8460151" y="880365"/>
                  <a:pt x="8467726" y="880365"/>
                </a:cubicBezTo>
                <a:close/>
                <a:moveTo>
                  <a:pt x="7306965" y="879575"/>
                </a:moveTo>
                <a:cubicBezTo>
                  <a:pt x="7314540" y="879575"/>
                  <a:pt x="7320681" y="885714"/>
                  <a:pt x="7320681" y="893288"/>
                </a:cubicBezTo>
                <a:cubicBezTo>
                  <a:pt x="7320681" y="900867"/>
                  <a:pt x="7314540" y="907006"/>
                  <a:pt x="7306965" y="907006"/>
                </a:cubicBezTo>
                <a:cubicBezTo>
                  <a:pt x="7299390" y="907006"/>
                  <a:pt x="7293249" y="900867"/>
                  <a:pt x="7293249" y="893288"/>
                </a:cubicBezTo>
                <a:cubicBezTo>
                  <a:pt x="7293249" y="885714"/>
                  <a:pt x="7299390" y="879575"/>
                  <a:pt x="7306965" y="879575"/>
                </a:cubicBezTo>
                <a:close/>
                <a:moveTo>
                  <a:pt x="8523001" y="879364"/>
                </a:moveTo>
                <a:cubicBezTo>
                  <a:pt x="8530576" y="879364"/>
                  <a:pt x="8536717" y="885503"/>
                  <a:pt x="8536717" y="893081"/>
                </a:cubicBezTo>
                <a:cubicBezTo>
                  <a:pt x="8536717" y="900656"/>
                  <a:pt x="8530576" y="906796"/>
                  <a:pt x="8523001" y="906796"/>
                </a:cubicBezTo>
                <a:cubicBezTo>
                  <a:pt x="8515426" y="906796"/>
                  <a:pt x="8509285" y="900656"/>
                  <a:pt x="8509285" y="893081"/>
                </a:cubicBezTo>
                <a:cubicBezTo>
                  <a:pt x="8509285" y="885503"/>
                  <a:pt x="8515426" y="879364"/>
                  <a:pt x="8523001" y="879364"/>
                </a:cubicBezTo>
                <a:close/>
                <a:moveTo>
                  <a:pt x="2812270" y="879286"/>
                </a:moveTo>
                <a:cubicBezTo>
                  <a:pt x="2819846" y="879286"/>
                  <a:pt x="2825990" y="885434"/>
                  <a:pt x="2825990" y="893004"/>
                </a:cubicBezTo>
                <a:cubicBezTo>
                  <a:pt x="2825990" y="900587"/>
                  <a:pt x="2819846" y="906727"/>
                  <a:pt x="2812270" y="906727"/>
                </a:cubicBezTo>
                <a:cubicBezTo>
                  <a:pt x="2804695" y="906727"/>
                  <a:pt x="2798556" y="900587"/>
                  <a:pt x="2798556" y="893004"/>
                </a:cubicBezTo>
                <a:cubicBezTo>
                  <a:pt x="2798556" y="885434"/>
                  <a:pt x="2804695" y="879286"/>
                  <a:pt x="2812270" y="879286"/>
                </a:cubicBezTo>
                <a:close/>
                <a:moveTo>
                  <a:pt x="1228503" y="878035"/>
                </a:moveTo>
                <a:cubicBezTo>
                  <a:pt x="1236071" y="878035"/>
                  <a:pt x="1242219" y="884177"/>
                  <a:pt x="1242219" y="891752"/>
                </a:cubicBezTo>
                <a:cubicBezTo>
                  <a:pt x="1242219" y="899326"/>
                  <a:pt x="1236071" y="905468"/>
                  <a:pt x="1228503" y="905468"/>
                </a:cubicBezTo>
                <a:cubicBezTo>
                  <a:pt x="1220926" y="905468"/>
                  <a:pt x="1214786" y="899326"/>
                  <a:pt x="1214786" y="891752"/>
                </a:cubicBezTo>
                <a:cubicBezTo>
                  <a:pt x="1214786" y="884177"/>
                  <a:pt x="1220926" y="878035"/>
                  <a:pt x="1228503" y="878035"/>
                </a:cubicBezTo>
                <a:close/>
                <a:moveTo>
                  <a:pt x="8578276" y="878032"/>
                </a:moveTo>
                <a:cubicBezTo>
                  <a:pt x="8585851" y="878032"/>
                  <a:pt x="8591992" y="884175"/>
                  <a:pt x="8591992" y="891750"/>
                </a:cubicBezTo>
                <a:cubicBezTo>
                  <a:pt x="8591992" y="899325"/>
                  <a:pt x="8585851" y="905465"/>
                  <a:pt x="8578276" y="905465"/>
                </a:cubicBezTo>
                <a:cubicBezTo>
                  <a:pt x="8570701" y="905465"/>
                  <a:pt x="8564560" y="899325"/>
                  <a:pt x="8564560" y="891750"/>
                </a:cubicBezTo>
                <a:cubicBezTo>
                  <a:pt x="8564560" y="884175"/>
                  <a:pt x="8570701" y="878032"/>
                  <a:pt x="8578276" y="878032"/>
                </a:cubicBezTo>
                <a:close/>
                <a:moveTo>
                  <a:pt x="8633552" y="877040"/>
                </a:moveTo>
                <a:cubicBezTo>
                  <a:pt x="8641127" y="877040"/>
                  <a:pt x="8647268" y="883181"/>
                  <a:pt x="8647268" y="890753"/>
                </a:cubicBezTo>
                <a:cubicBezTo>
                  <a:pt x="8647268" y="898330"/>
                  <a:pt x="8641127" y="904470"/>
                  <a:pt x="8633552" y="904470"/>
                </a:cubicBezTo>
                <a:cubicBezTo>
                  <a:pt x="8625977" y="904470"/>
                  <a:pt x="8619836" y="898330"/>
                  <a:pt x="8619836" y="890753"/>
                </a:cubicBezTo>
                <a:cubicBezTo>
                  <a:pt x="8619836" y="883181"/>
                  <a:pt x="8625977" y="877040"/>
                  <a:pt x="8633552" y="877040"/>
                </a:cubicBezTo>
                <a:close/>
                <a:moveTo>
                  <a:pt x="1966915" y="876823"/>
                </a:moveTo>
                <a:cubicBezTo>
                  <a:pt x="1974492" y="876823"/>
                  <a:pt x="1980631" y="882975"/>
                  <a:pt x="1980631" y="890538"/>
                </a:cubicBezTo>
                <a:cubicBezTo>
                  <a:pt x="1980631" y="898118"/>
                  <a:pt x="1974492" y="904259"/>
                  <a:pt x="1966915" y="904259"/>
                </a:cubicBezTo>
                <a:cubicBezTo>
                  <a:pt x="1959338" y="904259"/>
                  <a:pt x="1953199" y="898118"/>
                  <a:pt x="1953199" y="890538"/>
                </a:cubicBezTo>
                <a:cubicBezTo>
                  <a:pt x="1953199" y="882975"/>
                  <a:pt x="1959338" y="876823"/>
                  <a:pt x="1966915" y="876823"/>
                </a:cubicBezTo>
                <a:close/>
                <a:moveTo>
                  <a:pt x="3506596" y="876652"/>
                </a:moveTo>
                <a:cubicBezTo>
                  <a:pt x="3514171" y="876652"/>
                  <a:pt x="3520312" y="882806"/>
                  <a:pt x="3520312" y="890368"/>
                </a:cubicBezTo>
                <a:cubicBezTo>
                  <a:pt x="3520312" y="897944"/>
                  <a:pt x="3514171" y="904092"/>
                  <a:pt x="3506596" y="904092"/>
                </a:cubicBezTo>
                <a:cubicBezTo>
                  <a:pt x="3499021" y="904092"/>
                  <a:pt x="3492880" y="897944"/>
                  <a:pt x="3492880" y="890368"/>
                </a:cubicBezTo>
                <a:cubicBezTo>
                  <a:pt x="3492880" y="882806"/>
                  <a:pt x="3499021" y="876652"/>
                  <a:pt x="3506596" y="876652"/>
                </a:cubicBezTo>
                <a:close/>
                <a:moveTo>
                  <a:pt x="3214006" y="876652"/>
                </a:moveTo>
                <a:cubicBezTo>
                  <a:pt x="3221581" y="876652"/>
                  <a:pt x="3227722" y="882805"/>
                  <a:pt x="3227722" y="890368"/>
                </a:cubicBezTo>
                <a:cubicBezTo>
                  <a:pt x="3227722" y="897944"/>
                  <a:pt x="3221581" y="904092"/>
                  <a:pt x="3214006" y="904092"/>
                </a:cubicBezTo>
                <a:cubicBezTo>
                  <a:pt x="3206431" y="904092"/>
                  <a:pt x="3200290" y="897944"/>
                  <a:pt x="3200290" y="890368"/>
                </a:cubicBezTo>
                <a:cubicBezTo>
                  <a:pt x="3200290" y="882805"/>
                  <a:pt x="3206431" y="876652"/>
                  <a:pt x="3214006" y="876652"/>
                </a:cubicBezTo>
                <a:close/>
                <a:moveTo>
                  <a:pt x="7365878" y="876586"/>
                </a:moveTo>
                <a:cubicBezTo>
                  <a:pt x="7373453" y="876586"/>
                  <a:pt x="7379594" y="882741"/>
                  <a:pt x="7379594" y="890304"/>
                </a:cubicBezTo>
                <a:cubicBezTo>
                  <a:pt x="7379594" y="897883"/>
                  <a:pt x="7373453" y="904022"/>
                  <a:pt x="7365878" y="904022"/>
                </a:cubicBezTo>
                <a:cubicBezTo>
                  <a:pt x="7358303" y="904022"/>
                  <a:pt x="7352162" y="897883"/>
                  <a:pt x="7352162" y="890304"/>
                </a:cubicBezTo>
                <a:cubicBezTo>
                  <a:pt x="7352162" y="882741"/>
                  <a:pt x="7358303" y="876586"/>
                  <a:pt x="7365878" y="876586"/>
                </a:cubicBezTo>
                <a:close/>
                <a:moveTo>
                  <a:pt x="1118280" y="876039"/>
                </a:moveTo>
                <a:cubicBezTo>
                  <a:pt x="1125856" y="876039"/>
                  <a:pt x="1131998" y="882183"/>
                  <a:pt x="1131998" y="889754"/>
                </a:cubicBezTo>
                <a:cubicBezTo>
                  <a:pt x="1131998" y="897330"/>
                  <a:pt x="1125856" y="903472"/>
                  <a:pt x="1118280" y="903472"/>
                </a:cubicBezTo>
                <a:cubicBezTo>
                  <a:pt x="1110706" y="903472"/>
                  <a:pt x="1104567" y="897330"/>
                  <a:pt x="1104567" y="889754"/>
                </a:cubicBezTo>
                <a:cubicBezTo>
                  <a:pt x="1104567" y="882183"/>
                  <a:pt x="1110706" y="876039"/>
                  <a:pt x="1118280" y="876039"/>
                </a:cubicBezTo>
                <a:close/>
                <a:moveTo>
                  <a:pt x="8688493" y="876037"/>
                </a:moveTo>
                <a:cubicBezTo>
                  <a:pt x="8696068" y="876037"/>
                  <a:pt x="8702209" y="882181"/>
                  <a:pt x="8702209" y="889753"/>
                </a:cubicBezTo>
                <a:cubicBezTo>
                  <a:pt x="8702209" y="897329"/>
                  <a:pt x="8696068" y="903470"/>
                  <a:pt x="8688493" y="903470"/>
                </a:cubicBezTo>
                <a:cubicBezTo>
                  <a:pt x="8680918" y="903470"/>
                  <a:pt x="8674777" y="897329"/>
                  <a:pt x="8674777" y="889753"/>
                </a:cubicBezTo>
                <a:cubicBezTo>
                  <a:pt x="8674777" y="882181"/>
                  <a:pt x="8680918" y="876037"/>
                  <a:pt x="8688493" y="876037"/>
                </a:cubicBezTo>
                <a:close/>
                <a:moveTo>
                  <a:pt x="6796254" y="875655"/>
                </a:moveTo>
                <a:cubicBezTo>
                  <a:pt x="6803829" y="875655"/>
                  <a:pt x="6809970" y="881805"/>
                  <a:pt x="6809970" y="889374"/>
                </a:cubicBezTo>
                <a:cubicBezTo>
                  <a:pt x="6809970" y="896949"/>
                  <a:pt x="6803829" y="903093"/>
                  <a:pt x="6796254" y="903093"/>
                </a:cubicBezTo>
                <a:cubicBezTo>
                  <a:pt x="6788679" y="903093"/>
                  <a:pt x="6782538" y="896949"/>
                  <a:pt x="6782538" y="889374"/>
                </a:cubicBezTo>
                <a:cubicBezTo>
                  <a:pt x="6782538" y="881805"/>
                  <a:pt x="6788679" y="875655"/>
                  <a:pt x="6796254" y="875655"/>
                </a:cubicBezTo>
                <a:close/>
                <a:moveTo>
                  <a:pt x="8743439" y="875039"/>
                </a:moveTo>
                <a:cubicBezTo>
                  <a:pt x="8751014" y="875039"/>
                  <a:pt x="8757155" y="881180"/>
                  <a:pt x="8757155" y="888755"/>
                </a:cubicBezTo>
                <a:cubicBezTo>
                  <a:pt x="8757155" y="896329"/>
                  <a:pt x="8751014" y="902472"/>
                  <a:pt x="8743439" y="902472"/>
                </a:cubicBezTo>
                <a:cubicBezTo>
                  <a:pt x="8735864" y="902472"/>
                  <a:pt x="8729723" y="896329"/>
                  <a:pt x="8729723" y="888755"/>
                </a:cubicBezTo>
                <a:cubicBezTo>
                  <a:pt x="8729723" y="881180"/>
                  <a:pt x="8735864" y="875039"/>
                  <a:pt x="8743439" y="875039"/>
                </a:cubicBezTo>
                <a:close/>
                <a:moveTo>
                  <a:pt x="5143648" y="874997"/>
                </a:moveTo>
                <a:cubicBezTo>
                  <a:pt x="5151223" y="874997"/>
                  <a:pt x="5157364" y="881137"/>
                  <a:pt x="5157364" y="888715"/>
                </a:cubicBezTo>
                <a:cubicBezTo>
                  <a:pt x="5157364" y="896287"/>
                  <a:pt x="5151223" y="902437"/>
                  <a:pt x="5143648" y="902437"/>
                </a:cubicBezTo>
                <a:cubicBezTo>
                  <a:pt x="5136073" y="902437"/>
                  <a:pt x="5129932" y="896287"/>
                  <a:pt x="5129932" y="888715"/>
                </a:cubicBezTo>
                <a:cubicBezTo>
                  <a:pt x="5129932" y="881137"/>
                  <a:pt x="5136073" y="874997"/>
                  <a:pt x="5143648" y="874997"/>
                </a:cubicBezTo>
                <a:close/>
                <a:moveTo>
                  <a:pt x="6448389" y="874995"/>
                </a:moveTo>
                <a:cubicBezTo>
                  <a:pt x="6455964" y="874995"/>
                  <a:pt x="6462105" y="881137"/>
                  <a:pt x="6462105" y="888715"/>
                </a:cubicBezTo>
                <a:cubicBezTo>
                  <a:pt x="6462105" y="896287"/>
                  <a:pt x="6455964" y="902437"/>
                  <a:pt x="6448389" y="902437"/>
                </a:cubicBezTo>
                <a:cubicBezTo>
                  <a:pt x="6440814" y="902437"/>
                  <a:pt x="6434673" y="896287"/>
                  <a:pt x="6434673" y="888715"/>
                </a:cubicBezTo>
                <a:cubicBezTo>
                  <a:pt x="6434673" y="881137"/>
                  <a:pt x="6440814" y="874995"/>
                  <a:pt x="6448389" y="874995"/>
                </a:cubicBezTo>
                <a:close/>
                <a:moveTo>
                  <a:pt x="1008708" y="874041"/>
                </a:moveTo>
                <a:cubicBezTo>
                  <a:pt x="1016279" y="874041"/>
                  <a:pt x="1022421" y="880184"/>
                  <a:pt x="1022421" y="887758"/>
                </a:cubicBezTo>
                <a:cubicBezTo>
                  <a:pt x="1022421" y="895332"/>
                  <a:pt x="1016279" y="901474"/>
                  <a:pt x="1008708" y="901474"/>
                </a:cubicBezTo>
                <a:cubicBezTo>
                  <a:pt x="1001130" y="901474"/>
                  <a:pt x="994987" y="895332"/>
                  <a:pt x="994987" y="887758"/>
                </a:cubicBezTo>
                <a:cubicBezTo>
                  <a:pt x="994987" y="880184"/>
                  <a:pt x="1001130" y="874041"/>
                  <a:pt x="1008708" y="874041"/>
                </a:cubicBezTo>
                <a:close/>
                <a:moveTo>
                  <a:pt x="8798380" y="874041"/>
                </a:moveTo>
                <a:cubicBezTo>
                  <a:pt x="8805955" y="874041"/>
                  <a:pt x="8812096" y="880183"/>
                  <a:pt x="8812096" y="887756"/>
                </a:cubicBezTo>
                <a:cubicBezTo>
                  <a:pt x="8812096" y="895332"/>
                  <a:pt x="8805955" y="901474"/>
                  <a:pt x="8798380" y="901474"/>
                </a:cubicBezTo>
                <a:cubicBezTo>
                  <a:pt x="8790805" y="901474"/>
                  <a:pt x="8784664" y="895332"/>
                  <a:pt x="8784664" y="887756"/>
                </a:cubicBezTo>
                <a:cubicBezTo>
                  <a:pt x="8784664" y="880183"/>
                  <a:pt x="8790805" y="874041"/>
                  <a:pt x="8798380" y="874041"/>
                </a:cubicBezTo>
                <a:close/>
                <a:moveTo>
                  <a:pt x="2382314" y="873602"/>
                </a:moveTo>
                <a:cubicBezTo>
                  <a:pt x="2389891" y="873602"/>
                  <a:pt x="2396034" y="879741"/>
                  <a:pt x="2396034" y="887313"/>
                </a:cubicBezTo>
                <a:cubicBezTo>
                  <a:pt x="2396034" y="894893"/>
                  <a:pt x="2389891" y="901031"/>
                  <a:pt x="2382314" y="901031"/>
                </a:cubicBezTo>
                <a:cubicBezTo>
                  <a:pt x="2374745" y="901031"/>
                  <a:pt x="2368600" y="894893"/>
                  <a:pt x="2368600" y="887313"/>
                </a:cubicBezTo>
                <a:cubicBezTo>
                  <a:pt x="2368600" y="879741"/>
                  <a:pt x="2374745" y="873602"/>
                  <a:pt x="2382314" y="873602"/>
                </a:cubicBezTo>
                <a:close/>
                <a:moveTo>
                  <a:pt x="7424462" y="873598"/>
                </a:moveTo>
                <a:cubicBezTo>
                  <a:pt x="7432037" y="873598"/>
                  <a:pt x="7438178" y="879741"/>
                  <a:pt x="7438178" y="887313"/>
                </a:cubicBezTo>
                <a:cubicBezTo>
                  <a:pt x="7438178" y="894888"/>
                  <a:pt x="7432037" y="901031"/>
                  <a:pt x="7424462" y="901031"/>
                </a:cubicBezTo>
                <a:cubicBezTo>
                  <a:pt x="7416887" y="901031"/>
                  <a:pt x="7410746" y="894888"/>
                  <a:pt x="7410746" y="887313"/>
                </a:cubicBezTo>
                <a:cubicBezTo>
                  <a:pt x="7410746" y="879741"/>
                  <a:pt x="7416887" y="873598"/>
                  <a:pt x="7424462" y="873598"/>
                </a:cubicBezTo>
                <a:close/>
                <a:moveTo>
                  <a:pt x="8852992" y="873046"/>
                </a:moveTo>
                <a:cubicBezTo>
                  <a:pt x="8860567" y="873046"/>
                  <a:pt x="8866708" y="879187"/>
                  <a:pt x="8866708" y="886761"/>
                </a:cubicBezTo>
                <a:cubicBezTo>
                  <a:pt x="8866708" y="894336"/>
                  <a:pt x="8860567" y="900477"/>
                  <a:pt x="8852992" y="900477"/>
                </a:cubicBezTo>
                <a:cubicBezTo>
                  <a:pt x="8845417" y="900477"/>
                  <a:pt x="8839276" y="894336"/>
                  <a:pt x="8839276" y="886761"/>
                </a:cubicBezTo>
                <a:cubicBezTo>
                  <a:pt x="8839276" y="879187"/>
                  <a:pt x="8845417" y="873046"/>
                  <a:pt x="8852992" y="873046"/>
                </a:cubicBezTo>
                <a:close/>
                <a:moveTo>
                  <a:pt x="899160" y="872052"/>
                </a:moveTo>
                <a:cubicBezTo>
                  <a:pt x="906738" y="872052"/>
                  <a:pt x="912877" y="878193"/>
                  <a:pt x="912877" y="885768"/>
                </a:cubicBezTo>
                <a:cubicBezTo>
                  <a:pt x="912877" y="893344"/>
                  <a:pt x="906738" y="899484"/>
                  <a:pt x="899160" y="899484"/>
                </a:cubicBezTo>
                <a:cubicBezTo>
                  <a:pt x="891587" y="899484"/>
                  <a:pt x="885447" y="893344"/>
                  <a:pt x="885447" y="885768"/>
                </a:cubicBezTo>
                <a:cubicBezTo>
                  <a:pt x="885447" y="878193"/>
                  <a:pt x="891587" y="872052"/>
                  <a:pt x="899160" y="872052"/>
                </a:cubicBezTo>
                <a:close/>
                <a:moveTo>
                  <a:pt x="8907937" y="872051"/>
                </a:moveTo>
                <a:cubicBezTo>
                  <a:pt x="8915512" y="872051"/>
                  <a:pt x="8921653" y="878193"/>
                  <a:pt x="8921653" y="885768"/>
                </a:cubicBezTo>
                <a:cubicBezTo>
                  <a:pt x="8921653" y="893344"/>
                  <a:pt x="8915512" y="899484"/>
                  <a:pt x="8907937" y="899484"/>
                </a:cubicBezTo>
                <a:cubicBezTo>
                  <a:pt x="8900362" y="899484"/>
                  <a:pt x="8894221" y="893344"/>
                  <a:pt x="8894221" y="885768"/>
                </a:cubicBezTo>
                <a:cubicBezTo>
                  <a:pt x="8894221" y="878193"/>
                  <a:pt x="8900362" y="872051"/>
                  <a:pt x="8907937" y="872051"/>
                </a:cubicBezTo>
                <a:close/>
                <a:moveTo>
                  <a:pt x="6216369" y="871683"/>
                </a:moveTo>
                <a:cubicBezTo>
                  <a:pt x="6223944" y="871683"/>
                  <a:pt x="6230085" y="877822"/>
                  <a:pt x="6230085" y="885405"/>
                </a:cubicBezTo>
                <a:cubicBezTo>
                  <a:pt x="6230085" y="892977"/>
                  <a:pt x="6223944" y="899127"/>
                  <a:pt x="6216369" y="899127"/>
                </a:cubicBezTo>
                <a:cubicBezTo>
                  <a:pt x="6208794" y="899127"/>
                  <a:pt x="6202653" y="892977"/>
                  <a:pt x="6202653" y="885405"/>
                </a:cubicBezTo>
                <a:cubicBezTo>
                  <a:pt x="6202653" y="877822"/>
                  <a:pt x="6208794" y="871683"/>
                  <a:pt x="6216369" y="871683"/>
                </a:cubicBezTo>
                <a:close/>
                <a:moveTo>
                  <a:pt x="3590668" y="871683"/>
                </a:moveTo>
                <a:cubicBezTo>
                  <a:pt x="3598243" y="871683"/>
                  <a:pt x="3604384" y="877822"/>
                  <a:pt x="3604384" y="885405"/>
                </a:cubicBezTo>
                <a:cubicBezTo>
                  <a:pt x="3604384" y="892977"/>
                  <a:pt x="3598243" y="899127"/>
                  <a:pt x="3590668" y="899127"/>
                </a:cubicBezTo>
                <a:cubicBezTo>
                  <a:pt x="3583093" y="899127"/>
                  <a:pt x="3576952" y="892977"/>
                  <a:pt x="3576952" y="885405"/>
                </a:cubicBezTo>
                <a:cubicBezTo>
                  <a:pt x="3576952" y="877822"/>
                  <a:pt x="3583093" y="871683"/>
                  <a:pt x="3590668" y="871683"/>
                </a:cubicBezTo>
                <a:close/>
                <a:moveTo>
                  <a:pt x="8962549" y="871388"/>
                </a:moveTo>
                <a:cubicBezTo>
                  <a:pt x="8970124" y="871388"/>
                  <a:pt x="8976265" y="877527"/>
                  <a:pt x="8976265" y="885103"/>
                </a:cubicBezTo>
                <a:cubicBezTo>
                  <a:pt x="8976265" y="892677"/>
                  <a:pt x="8970124" y="898819"/>
                  <a:pt x="8962549" y="898819"/>
                </a:cubicBezTo>
                <a:cubicBezTo>
                  <a:pt x="8954974" y="898819"/>
                  <a:pt x="8948833" y="892677"/>
                  <a:pt x="8948833" y="885103"/>
                </a:cubicBezTo>
                <a:cubicBezTo>
                  <a:pt x="8948833" y="877527"/>
                  <a:pt x="8954974" y="871388"/>
                  <a:pt x="8962549" y="871388"/>
                </a:cubicBezTo>
                <a:close/>
                <a:moveTo>
                  <a:pt x="5864862" y="871025"/>
                </a:moveTo>
                <a:cubicBezTo>
                  <a:pt x="5872437" y="871025"/>
                  <a:pt x="5878578" y="877171"/>
                  <a:pt x="5878578" y="884742"/>
                </a:cubicBezTo>
                <a:cubicBezTo>
                  <a:pt x="5878578" y="892317"/>
                  <a:pt x="5872437" y="898460"/>
                  <a:pt x="5864862" y="898460"/>
                </a:cubicBezTo>
                <a:cubicBezTo>
                  <a:pt x="5857287" y="898460"/>
                  <a:pt x="5851146" y="892317"/>
                  <a:pt x="5851146" y="884742"/>
                </a:cubicBezTo>
                <a:cubicBezTo>
                  <a:pt x="5851146" y="877171"/>
                  <a:pt x="5857287" y="871025"/>
                  <a:pt x="5864862" y="871025"/>
                </a:cubicBezTo>
                <a:close/>
                <a:moveTo>
                  <a:pt x="5520971" y="871025"/>
                </a:moveTo>
                <a:cubicBezTo>
                  <a:pt x="5528546" y="871025"/>
                  <a:pt x="5534687" y="877171"/>
                  <a:pt x="5534687" y="884742"/>
                </a:cubicBezTo>
                <a:cubicBezTo>
                  <a:pt x="5534687" y="892317"/>
                  <a:pt x="5528546" y="898460"/>
                  <a:pt x="5520971" y="898460"/>
                </a:cubicBezTo>
                <a:cubicBezTo>
                  <a:pt x="5513396" y="898460"/>
                  <a:pt x="5507255" y="892317"/>
                  <a:pt x="5507255" y="884742"/>
                </a:cubicBezTo>
                <a:cubicBezTo>
                  <a:pt x="5507255" y="877171"/>
                  <a:pt x="5513396" y="871025"/>
                  <a:pt x="5520971" y="871025"/>
                </a:cubicBezTo>
                <a:close/>
                <a:moveTo>
                  <a:pt x="2691461" y="870999"/>
                </a:moveTo>
                <a:cubicBezTo>
                  <a:pt x="2699038" y="870999"/>
                  <a:pt x="2705177" y="877139"/>
                  <a:pt x="2705177" y="884718"/>
                </a:cubicBezTo>
                <a:cubicBezTo>
                  <a:pt x="2705177" y="892289"/>
                  <a:pt x="2699038" y="898435"/>
                  <a:pt x="2691461" y="898435"/>
                </a:cubicBezTo>
                <a:cubicBezTo>
                  <a:pt x="2683885" y="898435"/>
                  <a:pt x="2677741" y="892289"/>
                  <a:pt x="2677741" y="884718"/>
                </a:cubicBezTo>
                <a:cubicBezTo>
                  <a:pt x="2677741" y="877139"/>
                  <a:pt x="2683885" y="870999"/>
                  <a:pt x="2691461" y="870999"/>
                </a:cubicBezTo>
                <a:close/>
                <a:moveTo>
                  <a:pt x="6858149" y="870690"/>
                </a:moveTo>
                <a:cubicBezTo>
                  <a:pt x="6865724" y="870690"/>
                  <a:pt x="6871865" y="876832"/>
                  <a:pt x="6871865" y="884412"/>
                </a:cubicBezTo>
                <a:cubicBezTo>
                  <a:pt x="6871865" y="891985"/>
                  <a:pt x="6865724" y="898127"/>
                  <a:pt x="6858149" y="898127"/>
                </a:cubicBezTo>
                <a:cubicBezTo>
                  <a:pt x="6850574" y="898127"/>
                  <a:pt x="6844433" y="891985"/>
                  <a:pt x="6844433" y="884412"/>
                </a:cubicBezTo>
                <a:cubicBezTo>
                  <a:pt x="6844433" y="876832"/>
                  <a:pt x="6850574" y="870690"/>
                  <a:pt x="6858149" y="870690"/>
                </a:cubicBezTo>
                <a:close/>
                <a:moveTo>
                  <a:pt x="7483049" y="870610"/>
                </a:moveTo>
                <a:cubicBezTo>
                  <a:pt x="7490624" y="870610"/>
                  <a:pt x="7496765" y="876753"/>
                  <a:pt x="7496765" y="884329"/>
                </a:cubicBezTo>
                <a:cubicBezTo>
                  <a:pt x="7496765" y="891903"/>
                  <a:pt x="7490624" y="898048"/>
                  <a:pt x="7483049" y="898048"/>
                </a:cubicBezTo>
                <a:cubicBezTo>
                  <a:pt x="7475474" y="898048"/>
                  <a:pt x="7469333" y="891903"/>
                  <a:pt x="7469333" y="884329"/>
                </a:cubicBezTo>
                <a:cubicBezTo>
                  <a:pt x="7469333" y="876753"/>
                  <a:pt x="7475474" y="870610"/>
                  <a:pt x="7483049" y="870610"/>
                </a:cubicBezTo>
                <a:close/>
                <a:moveTo>
                  <a:pt x="9017146" y="870391"/>
                </a:moveTo>
                <a:cubicBezTo>
                  <a:pt x="9024721" y="870391"/>
                  <a:pt x="9030862" y="876532"/>
                  <a:pt x="9030862" y="884107"/>
                </a:cubicBezTo>
                <a:cubicBezTo>
                  <a:pt x="9030862" y="891682"/>
                  <a:pt x="9024721" y="897823"/>
                  <a:pt x="9017146" y="897823"/>
                </a:cubicBezTo>
                <a:cubicBezTo>
                  <a:pt x="9009571" y="897823"/>
                  <a:pt x="9003430" y="891682"/>
                  <a:pt x="9003430" y="884107"/>
                </a:cubicBezTo>
                <a:cubicBezTo>
                  <a:pt x="9003430" y="876532"/>
                  <a:pt x="9009571" y="870391"/>
                  <a:pt x="9017146" y="870391"/>
                </a:cubicBezTo>
                <a:close/>
                <a:moveTo>
                  <a:pt x="789921" y="870391"/>
                </a:moveTo>
                <a:cubicBezTo>
                  <a:pt x="797494" y="870391"/>
                  <a:pt x="803637" y="876532"/>
                  <a:pt x="803637" y="884107"/>
                </a:cubicBezTo>
                <a:cubicBezTo>
                  <a:pt x="803637" y="891682"/>
                  <a:pt x="797494" y="897823"/>
                  <a:pt x="789921" y="897823"/>
                </a:cubicBezTo>
                <a:cubicBezTo>
                  <a:pt x="782343" y="897823"/>
                  <a:pt x="776204" y="891682"/>
                  <a:pt x="776204" y="884107"/>
                </a:cubicBezTo>
                <a:cubicBezTo>
                  <a:pt x="776204" y="876532"/>
                  <a:pt x="782343" y="870391"/>
                  <a:pt x="789921" y="870391"/>
                </a:cubicBezTo>
                <a:close/>
                <a:moveTo>
                  <a:pt x="9071445" y="869728"/>
                </a:moveTo>
                <a:cubicBezTo>
                  <a:pt x="9079020" y="869728"/>
                  <a:pt x="9085161" y="875869"/>
                  <a:pt x="9085161" y="883445"/>
                </a:cubicBezTo>
                <a:cubicBezTo>
                  <a:pt x="9085161" y="891019"/>
                  <a:pt x="9079020" y="897160"/>
                  <a:pt x="9071445" y="897160"/>
                </a:cubicBezTo>
                <a:cubicBezTo>
                  <a:pt x="9063870" y="897160"/>
                  <a:pt x="9057729" y="891019"/>
                  <a:pt x="9057729" y="883445"/>
                </a:cubicBezTo>
                <a:cubicBezTo>
                  <a:pt x="9057729" y="875869"/>
                  <a:pt x="9063870" y="869728"/>
                  <a:pt x="9071445" y="869728"/>
                </a:cubicBezTo>
                <a:close/>
                <a:moveTo>
                  <a:pt x="1739875" y="869494"/>
                </a:moveTo>
                <a:cubicBezTo>
                  <a:pt x="1747451" y="869494"/>
                  <a:pt x="1753589" y="875638"/>
                  <a:pt x="1753589" y="883221"/>
                </a:cubicBezTo>
                <a:cubicBezTo>
                  <a:pt x="1753589" y="890789"/>
                  <a:pt x="1747451" y="896929"/>
                  <a:pt x="1739875" y="896929"/>
                </a:cubicBezTo>
                <a:cubicBezTo>
                  <a:pt x="1732297" y="896929"/>
                  <a:pt x="1726164" y="890789"/>
                  <a:pt x="1726164" y="883221"/>
                </a:cubicBezTo>
                <a:cubicBezTo>
                  <a:pt x="1726164" y="875638"/>
                  <a:pt x="1732297" y="869494"/>
                  <a:pt x="1739875" y="869494"/>
                </a:cubicBezTo>
                <a:close/>
                <a:moveTo>
                  <a:pt x="5357133" y="869367"/>
                </a:moveTo>
                <a:cubicBezTo>
                  <a:pt x="5364708" y="869367"/>
                  <a:pt x="5370849" y="875510"/>
                  <a:pt x="5370849" y="883103"/>
                </a:cubicBezTo>
                <a:cubicBezTo>
                  <a:pt x="5370849" y="890665"/>
                  <a:pt x="5364708" y="896804"/>
                  <a:pt x="5357133" y="896804"/>
                </a:cubicBezTo>
                <a:cubicBezTo>
                  <a:pt x="5349558" y="896804"/>
                  <a:pt x="5343417" y="890665"/>
                  <a:pt x="5343417" y="883103"/>
                </a:cubicBezTo>
                <a:cubicBezTo>
                  <a:pt x="5343417" y="875510"/>
                  <a:pt x="5349558" y="869367"/>
                  <a:pt x="5357133" y="869367"/>
                </a:cubicBezTo>
                <a:close/>
                <a:moveTo>
                  <a:pt x="681021" y="868732"/>
                </a:moveTo>
                <a:cubicBezTo>
                  <a:pt x="688596" y="868732"/>
                  <a:pt x="694737" y="874873"/>
                  <a:pt x="694737" y="882450"/>
                </a:cubicBezTo>
                <a:cubicBezTo>
                  <a:pt x="694737" y="890023"/>
                  <a:pt x="688596" y="896164"/>
                  <a:pt x="681021" y="896164"/>
                </a:cubicBezTo>
                <a:cubicBezTo>
                  <a:pt x="673446" y="896164"/>
                  <a:pt x="667305" y="890023"/>
                  <a:pt x="667305" y="882450"/>
                </a:cubicBezTo>
                <a:cubicBezTo>
                  <a:pt x="667305" y="874873"/>
                  <a:pt x="673446" y="868732"/>
                  <a:pt x="681021" y="868732"/>
                </a:cubicBezTo>
                <a:close/>
                <a:moveTo>
                  <a:pt x="9125723" y="868731"/>
                </a:moveTo>
                <a:cubicBezTo>
                  <a:pt x="9133298" y="868731"/>
                  <a:pt x="9139439" y="874873"/>
                  <a:pt x="9139439" y="882449"/>
                </a:cubicBezTo>
                <a:cubicBezTo>
                  <a:pt x="9139439" y="890023"/>
                  <a:pt x="9133298" y="896163"/>
                  <a:pt x="9125723" y="896163"/>
                </a:cubicBezTo>
                <a:cubicBezTo>
                  <a:pt x="9118148" y="896163"/>
                  <a:pt x="9112007" y="890023"/>
                  <a:pt x="9112007" y="882449"/>
                </a:cubicBezTo>
                <a:cubicBezTo>
                  <a:pt x="9112007" y="874873"/>
                  <a:pt x="9118148" y="868731"/>
                  <a:pt x="9125723" y="868731"/>
                </a:cubicBezTo>
                <a:close/>
                <a:moveTo>
                  <a:pt x="5098301" y="868705"/>
                </a:moveTo>
                <a:cubicBezTo>
                  <a:pt x="5105876" y="868705"/>
                  <a:pt x="5112017" y="874848"/>
                  <a:pt x="5112017" y="882436"/>
                </a:cubicBezTo>
                <a:cubicBezTo>
                  <a:pt x="5112017" y="890003"/>
                  <a:pt x="5105876" y="896138"/>
                  <a:pt x="5098301" y="896138"/>
                </a:cubicBezTo>
                <a:cubicBezTo>
                  <a:pt x="5090726" y="896138"/>
                  <a:pt x="5084585" y="890003"/>
                  <a:pt x="5084585" y="882436"/>
                </a:cubicBezTo>
                <a:cubicBezTo>
                  <a:pt x="5084585" y="874848"/>
                  <a:pt x="5090726" y="868705"/>
                  <a:pt x="5098301" y="868705"/>
                </a:cubicBezTo>
                <a:close/>
                <a:moveTo>
                  <a:pt x="3676060" y="868376"/>
                </a:moveTo>
                <a:cubicBezTo>
                  <a:pt x="3683635" y="868376"/>
                  <a:pt x="3689776" y="874515"/>
                  <a:pt x="3689776" y="882104"/>
                </a:cubicBezTo>
                <a:cubicBezTo>
                  <a:pt x="3689776" y="889670"/>
                  <a:pt x="3683635" y="895810"/>
                  <a:pt x="3676060" y="895810"/>
                </a:cubicBezTo>
                <a:cubicBezTo>
                  <a:pt x="3668485" y="895810"/>
                  <a:pt x="3662344" y="889670"/>
                  <a:pt x="3662344" y="882104"/>
                </a:cubicBezTo>
                <a:cubicBezTo>
                  <a:pt x="3662344" y="874515"/>
                  <a:pt x="3668485" y="868376"/>
                  <a:pt x="3676060" y="868376"/>
                </a:cubicBezTo>
                <a:close/>
                <a:moveTo>
                  <a:pt x="9180338" y="868068"/>
                </a:moveTo>
                <a:cubicBezTo>
                  <a:pt x="9187913" y="868068"/>
                  <a:pt x="9194054" y="874210"/>
                  <a:pt x="9194054" y="881785"/>
                </a:cubicBezTo>
                <a:cubicBezTo>
                  <a:pt x="9194054" y="889358"/>
                  <a:pt x="9187913" y="895500"/>
                  <a:pt x="9180338" y="895500"/>
                </a:cubicBezTo>
                <a:cubicBezTo>
                  <a:pt x="9172763" y="895500"/>
                  <a:pt x="9166622" y="889358"/>
                  <a:pt x="9166622" y="881785"/>
                </a:cubicBezTo>
                <a:cubicBezTo>
                  <a:pt x="9166622" y="874210"/>
                  <a:pt x="9172763" y="868068"/>
                  <a:pt x="9180338" y="868068"/>
                </a:cubicBezTo>
                <a:close/>
                <a:moveTo>
                  <a:pt x="7541302" y="867946"/>
                </a:moveTo>
                <a:cubicBezTo>
                  <a:pt x="7548877" y="867946"/>
                  <a:pt x="7555018" y="874088"/>
                  <a:pt x="7555018" y="881670"/>
                </a:cubicBezTo>
                <a:cubicBezTo>
                  <a:pt x="7555018" y="889240"/>
                  <a:pt x="7548877" y="895384"/>
                  <a:pt x="7541302" y="895384"/>
                </a:cubicBezTo>
                <a:cubicBezTo>
                  <a:pt x="7533727" y="895384"/>
                  <a:pt x="7527586" y="889240"/>
                  <a:pt x="7527586" y="881670"/>
                </a:cubicBezTo>
                <a:cubicBezTo>
                  <a:pt x="7527586" y="874088"/>
                  <a:pt x="7533727" y="867946"/>
                  <a:pt x="7541302" y="867946"/>
                </a:cubicBezTo>
                <a:close/>
                <a:moveTo>
                  <a:pt x="2265815" y="867946"/>
                </a:moveTo>
                <a:cubicBezTo>
                  <a:pt x="2273388" y="867946"/>
                  <a:pt x="2279525" y="874088"/>
                  <a:pt x="2279525" y="881670"/>
                </a:cubicBezTo>
                <a:cubicBezTo>
                  <a:pt x="2279525" y="889240"/>
                  <a:pt x="2273388" y="895384"/>
                  <a:pt x="2265815" y="895384"/>
                </a:cubicBezTo>
                <a:cubicBezTo>
                  <a:pt x="2258237" y="895384"/>
                  <a:pt x="2252096" y="889240"/>
                  <a:pt x="2252096" y="881670"/>
                </a:cubicBezTo>
                <a:cubicBezTo>
                  <a:pt x="2252096" y="874088"/>
                  <a:pt x="2258237" y="867946"/>
                  <a:pt x="2265815" y="867946"/>
                </a:cubicBezTo>
                <a:close/>
                <a:moveTo>
                  <a:pt x="3851814" y="867712"/>
                </a:moveTo>
                <a:cubicBezTo>
                  <a:pt x="3859389" y="867712"/>
                  <a:pt x="3865530" y="873857"/>
                  <a:pt x="3865530" y="881431"/>
                </a:cubicBezTo>
                <a:cubicBezTo>
                  <a:pt x="3865530" y="889000"/>
                  <a:pt x="3859389" y="895155"/>
                  <a:pt x="3851814" y="895155"/>
                </a:cubicBezTo>
                <a:cubicBezTo>
                  <a:pt x="3844239" y="895155"/>
                  <a:pt x="3838098" y="889000"/>
                  <a:pt x="3838098" y="881431"/>
                </a:cubicBezTo>
                <a:cubicBezTo>
                  <a:pt x="3838098" y="873857"/>
                  <a:pt x="3844239" y="867712"/>
                  <a:pt x="3851814" y="867712"/>
                </a:cubicBezTo>
                <a:close/>
                <a:moveTo>
                  <a:pt x="572451" y="867403"/>
                </a:moveTo>
                <a:cubicBezTo>
                  <a:pt x="580026" y="867403"/>
                  <a:pt x="586167" y="873544"/>
                  <a:pt x="586167" y="881119"/>
                </a:cubicBezTo>
                <a:cubicBezTo>
                  <a:pt x="586167" y="888694"/>
                  <a:pt x="580026" y="894836"/>
                  <a:pt x="572451" y="894836"/>
                </a:cubicBezTo>
                <a:cubicBezTo>
                  <a:pt x="564876" y="894836"/>
                  <a:pt x="558735" y="888694"/>
                  <a:pt x="558735" y="881119"/>
                </a:cubicBezTo>
                <a:cubicBezTo>
                  <a:pt x="558735" y="873544"/>
                  <a:pt x="564876" y="867403"/>
                  <a:pt x="572451" y="867403"/>
                </a:cubicBezTo>
                <a:close/>
                <a:moveTo>
                  <a:pt x="9234620" y="867402"/>
                </a:moveTo>
                <a:cubicBezTo>
                  <a:pt x="9242195" y="867402"/>
                  <a:pt x="9248336" y="873543"/>
                  <a:pt x="9248336" y="881118"/>
                </a:cubicBezTo>
                <a:cubicBezTo>
                  <a:pt x="9248336" y="888694"/>
                  <a:pt x="9242195" y="894836"/>
                  <a:pt x="9234620" y="894836"/>
                </a:cubicBezTo>
                <a:cubicBezTo>
                  <a:pt x="9227045" y="894836"/>
                  <a:pt x="9220904" y="888694"/>
                  <a:pt x="9220904" y="881118"/>
                </a:cubicBezTo>
                <a:cubicBezTo>
                  <a:pt x="9220904" y="873543"/>
                  <a:pt x="9227045" y="867402"/>
                  <a:pt x="9234620" y="867402"/>
                </a:cubicBezTo>
                <a:close/>
                <a:moveTo>
                  <a:pt x="6512931" y="867048"/>
                </a:moveTo>
                <a:cubicBezTo>
                  <a:pt x="6520506" y="867048"/>
                  <a:pt x="6526647" y="873197"/>
                  <a:pt x="6526647" y="880773"/>
                </a:cubicBezTo>
                <a:cubicBezTo>
                  <a:pt x="6526647" y="888345"/>
                  <a:pt x="6520506" y="894492"/>
                  <a:pt x="6512931" y="894492"/>
                </a:cubicBezTo>
                <a:cubicBezTo>
                  <a:pt x="6505356" y="894492"/>
                  <a:pt x="6499215" y="888345"/>
                  <a:pt x="6499215" y="880773"/>
                </a:cubicBezTo>
                <a:cubicBezTo>
                  <a:pt x="6499215" y="873197"/>
                  <a:pt x="6505356" y="867048"/>
                  <a:pt x="6512931" y="867048"/>
                </a:cubicBezTo>
                <a:close/>
                <a:moveTo>
                  <a:pt x="3763426" y="867048"/>
                </a:moveTo>
                <a:cubicBezTo>
                  <a:pt x="3771001" y="867048"/>
                  <a:pt x="3777142" y="873197"/>
                  <a:pt x="3777142" y="880773"/>
                </a:cubicBezTo>
                <a:cubicBezTo>
                  <a:pt x="3777142" y="888345"/>
                  <a:pt x="3771001" y="894492"/>
                  <a:pt x="3763426" y="894492"/>
                </a:cubicBezTo>
                <a:cubicBezTo>
                  <a:pt x="3755851" y="894492"/>
                  <a:pt x="3749710" y="888345"/>
                  <a:pt x="3749710" y="880773"/>
                </a:cubicBezTo>
                <a:cubicBezTo>
                  <a:pt x="3749710" y="873197"/>
                  <a:pt x="3755851" y="867048"/>
                  <a:pt x="3763426" y="867048"/>
                </a:cubicBezTo>
                <a:close/>
                <a:moveTo>
                  <a:pt x="3293776" y="867048"/>
                </a:moveTo>
                <a:cubicBezTo>
                  <a:pt x="3301351" y="867048"/>
                  <a:pt x="3307492" y="873197"/>
                  <a:pt x="3307492" y="880773"/>
                </a:cubicBezTo>
                <a:cubicBezTo>
                  <a:pt x="3307492" y="888345"/>
                  <a:pt x="3301351" y="894492"/>
                  <a:pt x="3293776" y="894492"/>
                </a:cubicBezTo>
                <a:cubicBezTo>
                  <a:pt x="3286201" y="894492"/>
                  <a:pt x="3280060" y="888345"/>
                  <a:pt x="3280060" y="880773"/>
                </a:cubicBezTo>
                <a:cubicBezTo>
                  <a:pt x="3280060" y="873197"/>
                  <a:pt x="3286201" y="867048"/>
                  <a:pt x="3293776" y="867048"/>
                </a:cubicBezTo>
                <a:close/>
                <a:moveTo>
                  <a:pt x="9288571" y="866739"/>
                </a:moveTo>
                <a:cubicBezTo>
                  <a:pt x="9296146" y="866739"/>
                  <a:pt x="9302287" y="872880"/>
                  <a:pt x="9302287" y="880456"/>
                </a:cubicBezTo>
                <a:cubicBezTo>
                  <a:pt x="9302287" y="888031"/>
                  <a:pt x="9296146" y="894172"/>
                  <a:pt x="9288571" y="894172"/>
                </a:cubicBezTo>
                <a:cubicBezTo>
                  <a:pt x="9280996" y="894172"/>
                  <a:pt x="9274855" y="888031"/>
                  <a:pt x="9274855" y="880456"/>
                </a:cubicBezTo>
                <a:cubicBezTo>
                  <a:pt x="9274855" y="872880"/>
                  <a:pt x="9280996" y="866739"/>
                  <a:pt x="9288571" y="866739"/>
                </a:cubicBezTo>
                <a:close/>
                <a:moveTo>
                  <a:pt x="1627670" y="866165"/>
                </a:moveTo>
                <a:cubicBezTo>
                  <a:pt x="1635249" y="866165"/>
                  <a:pt x="1641384" y="872306"/>
                  <a:pt x="1641384" y="879885"/>
                </a:cubicBezTo>
                <a:cubicBezTo>
                  <a:pt x="1641384" y="887457"/>
                  <a:pt x="1635249" y="893601"/>
                  <a:pt x="1627670" y="893601"/>
                </a:cubicBezTo>
                <a:cubicBezTo>
                  <a:pt x="1620094" y="893601"/>
                  <a:pt x="1613959" y="887457"/>
                  <a:pt x="1613959" y="879885"/>
                </a:cubicBezTo>
                <a:cubicBezTo>
                  <a:pt x="1613959" y="872306"/>
                  <a:pt x="1620094" y="866165"/>
                  <a:pt x="1627670" y="866165"/>
                </a:cubicBezTo>
                <a:close/>
                <a:moveTo>
                  <a:pt x="9342849" y="866071"/>
                </a:moveTo>
                <a:cubicBezTo>
                  <a:pt x="9350424" y="866071"/>
                  <a:pt x="9356565" y="872212"/>
                  <a:pt x="9356565" y="879788"/>
                </a:cubicBezTo>
                <a:cubicBezTo>
                  <a:pt x="9356565" y="887363"/>
                  <a:pt x="9350424" y="893504"/>
                  <a:pt x="9342849" y="893504"/>
                </a:cubicBezTo>
                <a:cubicBezTo>
                  <a:pt x="9335274" y="893504"/>
                  <a:pt x="9329133" y="887363"/>
                  <a:pt x="9329133" y="879788"/>
                </a:cubicBezTo>
                <a:cubicBezTo>
                  <a:pt x="9329133" y="872212"/>
                  <a:pt x="9335274" y="866071"/>
                  <a:pt x="9342849" y="866071"/>
                </a:cubicBezTo>
                <a:close/>
                <a:moveTo>
                  <a:pt x="463876" y="866071"/>
                </a:moveTo>
                <a:cubicBezTo>
                  <a:pt x="471453" y="866071"/>
                  <a:pt x="477594" y="872213"/>
                  <a:pt x="477594" y="879788"/>
                </a:cubicBezTo>
                <a:cubicBezTo>
                  <a:pt x="477594" y="887363"/>
                  <a:pt x="471453" y="893504"/>
                  <a:pt x="463876" y="893504"/>
                </a:cubicBezTo>
                <a:cubicBezTo>
                  <a:pt x="456302" y="893504"/>
                  <a:pt x="450162" y="887363"/>
                  <a:pt x="450162" y="879788"/>
                </a:cubicBezTo>
                <a:cubicBezTo>
                  <a:pt x="450162" y="872213"/>
                  <a:pt x="456302" y="866071"/>
                  <a:pt x="463876" y="866071"/>
                </a:cubicBezTo>
                <a:close/>
                <a:moveTo>
                  <a:pt x="6919711" y="865722"/>
                </a:moveTo>
                <a:cubicBezTo>
                  <a:pt x="6927286" y="865722"/>
                  <a:pt x="6933427" y="871869"/>
                  <a:pt x="6933427" y="879439"/>
                </a:cubicBezTo>
                <a:cubicBezTo>
                  <a:pt x="6933427" y="887013"/>
                  <a:pt x="6927286" y="893161"/>
                  <a:pt x="6919711" y="893161"/>
                </a:cubicBezTo>
                <a:cubicBezTo>
                  <a:pt x="6912136" y="893161"/>
                  <a:pt x="6905995" y="887013"/>
                  <a:pt x="6905995" y="879439"/>
                </a:cubicBezTo>
                <a:cubicBezTo>
                  <a:pt x="6905995" y="871869"/>
                  <a:pt x="6912136" y="865722"/>
                  <a:pt x="6919711" y="865722"/>
                </a:cubicBezTo>
                <a:close/>
                <a:moveTo>
                  <a:pt x="7599222" y="865616"/>
                </a:moveTo>
                <a:cubicBezTo>
                  <a:pt x="7606797" y="865616"/>
                  <a:pt x="7612938" y="871759"/>
                  <a:pt x="7612938" y="879334"/>
                </a:cubicBezTo>
                <a:cubicBezTo>
                  <a:pt x="7612938" y="886910"/>
                  <a:pt x="7606797" y="893051"/>
                  <a:pt x="7599222" y="893051"/>
                </a:cubicBezTo>
                <a:cubicBezTo>
                  <a:pt x="7591647" y="893051"/>
                  <a:pt x="7585506" y="886910"/>
                  <a:pt x="7585506" y="879334"/>
                </a:cubicBezTo>
                <a:cubicBezTo>
                  <a:pt x="7585506" y="871759"/>
                  <a:pt x="7591647" y="865616"/>
                  <a:pt x="7599222" y="865616"/>
                </a:cubicBezTo>
                <a:close/>
                <a:moveTo>
                  <a:pt x="9396801" y="865408"/>
                </a:moveTo>
                <a:cubicBezTo>
                  <a:pt x="9404376" y="865408"/>
                  <a:pt x="9410517" y="871549"/>
                  <a:pt x="9410517" y="879124"/>
                </a:cubicBezTo>
                <a:cubicBezTo>
                  <a:pt x="9410517" y="886699"/>
                  <a:pt x="9404376" y="892840"/>
                  <a:pt x="9396801" y="892840"/>
                </a:cubicBezTo>
                <a:cubicBezTo>
                  <a:pt x="9389226" y="892840"/>
                  <a:pt x="9383085" y="886699"/>
                  <a:pt x="9383085" y="879124"/>
                </a:cubicBezTo>
                <a:cubicBezTo>
                  <a:pt x="9383085" y="871549"/>
                  <a:pt x="9389226" y="865408"/>
                  <a:pt x="9396801" y="865408"/>
                </a:cubicBezTo>
                <a:close/>
                <a:moveTo>
                  <a:pt x="355968" y="864742"/>
                </a:moveTo>
                <a:cubicBezTo>
                  <a:pt x="363542" y="864742"/>
                  <a:pt x="369684" y="870883"/>
                  <a:pt x="369684" y="878458"/>
                </a:cubicBezTo>
                <a:cubicBezTo>
                  <a:pt x="369684" y="886033"/>
                  <a:pt x="363542" y="892174"/>
                  <a:pt x="355968" y="892174"/>
                </a:cubicBezTo>
                <a:cubicBezTo>
                  <a:pt x="348392" y="892174"/>
                  <a:pt x="342251" y="886033"/>
                  <a:pt x="342251" y="878458"/>
                </a:cubicBezTo>
                <a:cubicBezTo>
                  <a:pt x="342251" y="870883"/>
                  <a:pt x="348392" y="864742"/>
                  <a:pt x="355968" y="864742"/>
                </a:cubicBezTo>
                <a:close/>
                <a:moveTo>
                  <a:pt x="3087901" y="864080"/>
                </a:moveTo>
                <a:cubicBezTo>
                  <a:pt x="3095476" y="864080"/>
                  <a:pt x="3101617" y="870216"/>
                  <a:pt x="3101617" y="877788"/>
                </a:cubicBezTo>
                <a:cubicBezTo>
                  <a:pt x="3101617" y="885363"/>
                  <a:pt x="3095476" y="891510"/>
                  <a:pt x="3087901" y="891510"/>
                </a:cubicBezTo>
                <a:cubicBezTo>
                  <a:pt x="3080326" y="891510"/>
                  <a:pt x="3074185" y="885363"/>
                  <a:pt x="3074185" y="877788"/>
                </a:cubicBezTo>
                <a:cubicBezTo>
                  <a:pt x="3074185" y="870216"/>
                  <a:pt x="3080326" y="864080"/>
                  <a:pt x="3087901" y="864080"/>
                </a:cubicBezTo>
                <a:close/>
                <a:moveTo>
                  <a:pt x="2571968" y="863699"/>
                </a:moveTo>
                <a:cubicBezTo>
                  <a:pt x="2579545" y="863699"/>
                  <a:pt x="2585690" y="869834"/>
                  <a:pt x="2585690" y="877417"/>
                </a:cubicBezTo>
                <a:cubicBezTo>
                  <a:pt x="2585690" y="884990"/>
                  <a:pt x="2579545" y="891133"/>
                  <a:pt x="2571968" y="891133"/>
                </a:cubicBezTo>
                <a:cubicBezTo>
                  <a:pt x="2564399" y="891133"/>
                  <a:pt x="2558260" y="884990"/>
                  <a:pt x="2558260" y="877417"/>
                </a:cubicBezTo>
                <a:cubicBezTo>
                  <a:pt x="2558260" y="869834"/>
                  <a:pt x="2564399" y="863699"/>
                  <a:pt x="2571968" y="863699"/>
                </a:cubicBezTo>
                <a:close/>
                <a:moveTo>
                  <a:pt x="1515464" y="863504"/>
                </a:moveTo>
                <a:cubicBezTo>
                  <a:pt x="1523038" y="863504"/>
                  <a:pt x="1529181" y="869641"/>
                  <a:pt x="1529181" y="877220"/>
                </a:cubicBezTo>
                <a:cubicBezTo>
                  <a:pt x="1529181" y="884796"/>
                  <a:pt x="1523038" y="890936"/>
                  <a:pt x="1515464" y="890936"/>
                </a:cubicBezTo>
                <a:cubicBezTo>
                  <a:pt x="1507891" y="890936"/>
                  <a:pt x="1501753" y="884796"/>
                  <a:pt x="1501753" y="877220"/>
                </a:cubicBezTo>
                <a:cubicBezTo>
                  <a:pt x="1501753" y="869641"/>
                  <a:pt x="1507891" y="863504"/>
                  <a:pt x="1515464" y="863504"/>
                </a:cubicBezTo>
                <a:close/>
                <a:moveTo>
                  <a:pt x="248058" y="863413"/>
                </a:moveTo>
                <a:cubicBezTo>
                  <a:pt x="255633" y="863413"/>
                  <a:pt x="261775" y="869555"/>
                  <a:pt x="261775" y="877130"/>
                </a:cubicBezTo>
                <a:cubicBezTo>
                  <a:pt x="261775" y="884705"/>
                  <a:pt x="255633" y="890846"/>
                  <a:pt x="248058" y="890846"/>
                </a:cubicBezTo>
                <a:cubicBezTo>
                  <a:pt x="240483" y="890846"/>
                  <a:pt x="234342" y="884705"/>
                  <a:pt x="234342" y="877130"/>
                </a:cubicBezTo>
                <a:cubicBezTo>
                  <a:pt x="234342" y="869555"/>
                  <a:pt x="240483" y="863413"/>
                  <a:pt x="248058" y="863413"/>
                </a:cubicBezTo>
                <a:close/>
                <a:moveTo>
                  <a:pt x="5052627" y="863411"/>
                </a:moveTo>
                <a:cubicBezTo>
                  <a:pt x="5060202" y="863411"/>
                  <a:pt x="5066343" y="869545"/>
                  <a:pt x="5066343" y="877128"/>
                </a:cubicBezTo>
                <a:cubicBezTo>
                  <a:pt x="5066343" y="884706"/>
                  <a:pt x="5060202" y="890848"/>
                  <a:pt x="5052627" y="890848"/>
                </a:cubicBezTo>
                <a:cubicBezTo>
                  <a:pt x="5045052" y="890848"/>
                  <a:pt x="5038911" y="884706"/>
                  <a:pt x="5038911" y="877128"/>
                </a:cubicBezTo>
                <a:cubicBezTo>
                  <a:pt x="5038911" y="869545"/>
                  <a:pt x="5045052" y="863411"/>
                  <a:pt x="5052627" y="863411"/>
                </a:cubicBezTo>
                <a:close/>
                <a:moveTo>
                  <a:pt x="2149969" y="862956"/>
                </a:moveTo>
                <a:cubicBezTo>
                  <a:pt x="2157537" y="862956"/>
                  <a:pt x="2163683" y="869099"/>
                  <a:pt x="2163683" y="876678"/>
                </a:cubicBezTo>
                <a:cubicBezTo>
                  <a:pt x="2163683" y="884257"/>
                  <a:pt x="2157537" y="890394"/>
                  <a:pt x="2149969" y="890394"/>
                </a:cubicBezTo>
                <a:cubicBezTo>
                  <a:pt x="2142391" y="890394"/>
                  <a:pt x="2136255" y="884257"/>
                  <a:pt x="2136255" y="876678"/>
                </a:cubicBezTo>
                <a:cubicBezTo>
                  <a:pt x="2136255" y="869099"/>
                  <a:pt x="2142391" y="862956"/>
                  <a:pt x="2149969" y="862956"/>
                </a:cubicBezTo>
                <a:close/>
                <a:moveTo>
                  <a:pt x="7656815" y="862952"/>
                </a:moveTo>
                <a:cubicBezTo>
                  <a:pt x="7664390" y="862952"/>
                  <a:pt x="7670531" y="869097"/>
                  <a:pt x="7670531" y="876674"/>
                </a:cubicBezTo>
                <a:cubicBezTo>
                  <a:pt x="7670531" y="884254"/>
                  <a:pt x="7664390" y="890390"/>
                  <a:pt x="7656815" y="890390"/>
                </a:cubicBezTo>
                <a:cubicBezTo>
                  <a:pt x="7649240" y="890390"/>
                  <a:pt x="7643099" y="884254"/>
                  <a:pt x="7643099" y="876674"/>
                </a:cubicBezTo>
                <a:cubicBezTo>
                  <a:pt x="7643099" y="869097"/>
                  <a:pt x="7649240" y="862952"/>
                  <a:pt x="7656815" y="862952"/>
                </a:cubicBezTo>
                <a:close/>
                <a:moveTo>
                  <a:pt x="6283226" y="861429"/>
                </a:moveTo>
                <a:cubicBezTo>
                  <a:pt x="6290801" y="861429"/>
                  <a:pt x="6296942" y="867565"/>
                  <a:pt x="6296942" y="875142"/>
                </a:cubicBezTo>
                <a:cubicBezTo>
                  <a:pt x="6296942" y="882731"/>
                  <a:pt x="6290801" y="888859"/>
                  <a:pt x="6283226" y="888859"/>
                </a:cubicBezTo>
                <a:cubicBezTo>
                  <a:pt x="6275651" y="888859"/>
                  <a:pt x="6269510" y="882731"/>
                  <a:pt x="6269510" y="875142"/>
                </a:cubicBezTo>
                <a:cubicBezTo>
                  <a:pt x="6269510" y="867565"/>
                  <a:pt x="6275651" y="861429"/>
                  <a:pt x="6283226" y="861429"/>
                </a:cubicBezTo>
                <a:close/>
                <a:moveTo>
                  <a:pt x="6980612" y="861079"/>
                </a:moveTo>
                <a:cubicBezTo>
                  <a:pt x="6988187" y="861079"/>
                  <a:pt x="6994328" y="867216"/>
                  <a:pt x="6994328" y="874798"/>
                </a:cubicBezTo>
                <a:cubicBezTo>
                  <a:pt x="6994328" y="882385"/>
                  <a:pt x="6988187" y="888512"/>
                  <a:pt x="6980612" y="888512"/>
                </a:cubicBezTo>
                <a:cubicBezTo>
                  <a:pt x="6973037" y="888512"/>
                  <a:pt x="6966896" y="882385"/>
                  <a:pt x="6966896" y="874798"/>
                </a:cubicBezTo>
                <a:cubicBezTo>
                  <a:pt x="6966896" y="867216"/>
                  <a:pt x="6973037" y="861079"/>
                  <a:pt x="6980612" y="861079"/>
                </a:cubicBezTo>
                <a:close/>
                <a:moveTo>
                  <a:pt x="7714721" y="860623"/>
                </a:moveTo>
                <a:cubicBezTo>
                  <a:pt x="7722296" y="860623"/>
                  <a:pt x="7728437" y="866765"/>
                  <a:pt x="7728437" y="874340"/>
                </a:cubicBezTo>
                <a:cubicBezTo>
                  <a:pt x="7728437" y="881923"/>
                  <a:pt x="7722296" y="888058"/>
                  <a:pt x="7714721" y="888058"/>
                </a:cubicBezTo>
                <a:cubicBezTo>
                  <a:pt x="7707146" y="888058"/>
                  <a:pt x="7701005" y="881923"/>
                  <a:pt x="7701005" y="874340"/>
                </a:cubicBezTo>
                <a:cubicBezTo>
                  <a:pt x="7701005" y="866765"/>
                  <a:pt x="7707146" y="860623"/>
                  <a:pt x="7714721" y="860623"/>
                </a:cubicBezTo>
                <a:close/>
                <a:moveTo>
                  <a:pt x="1403920" y="860511"/>
                </a:moveTo>
                <a:cubicBezTo>
                  <a:pt x="1411497" y="860511"/>
                  <a:pt x="1417638" y="866652"/>
                  <a:pt x="1417638" y="874227"/>
                </a:cubicBezTo>
                <a:cubicBezTo>
                  <a:pt x="1417638" y="881807"/>
                  <a:pt x="1411497" y="887944"/>
                  <a:pt x="1403920" y="887944"/>
                </a:cubicBezTo>
                <a:cubicBezTo>
                  <a:pt x="1396350" y="887944"/>
                  <a:pt x="1390204" y="881807"/>
                  <a:pt x="1390204" y="874227"/>
                </a:cubicBezTo>
                <a:cubicBezTo>
                  <a:pt x="1390204" y="866652"/>
                  <a:pt x="1396350" y="860511"/>
                  <a:pt x="1403920" y="860511"/>
                </a:cubicBezTo>
                <a:close/>
                <a:moveTo>
                  <a:pt x="6577144" y="859769"/>
                </a:moveTo>
                <a:cubicBezTo>
                  <a:pt x="6584719" y="859769"/>
                  <a:pt x="6590860" y="865906"/>
                  <a:pt x="6590860" y="873488"/>
                </a:cubicBezTo>
                <a:cubicBezTo>
                  <a:pt x="6590860" y="881062"/>
                  <a:pt x="6584719" y="887196"/>
                  <a:pt x="6577144" y="887196"/>
                </a:cubicBezTo>
                <a:cubicBezTo>
                  <a:pt x="6569569" y="887196"/>
                  <a:pt x="6563428" y="881062"/>
                  <a:pt x="6563428" y="873488"/>
                </a:cubicBezTo>
                <a:cubicBezTo>
                  <a:pt x="6563428" y="865906"/>
                  <a:pt x="6569569" y="859769"/>
                  <a:pt x="6577144" y="859769"/>
                </a:cubicBezTo>
                <a:close/>
                <a:moveTo>
                  <a:pt x="3374866" y="858781"/>
                </a:moveTo>
                <a:cubicBezTo>
                  <a:pt x="3382441" y="858781"/>
                  <a:pt x="3388582" y="864917"/>
                  <a:pt x="3388582" y="872488"/>
                </a:cubicBezTo>
                <a:cubicBezTo>
                  <a:pt x="3388582" y="880071"/>
                  <a:pt x="3382441" y="886206"/>
                  <a:pt x="3374866" y="886206"/>
                </a:cubicBezTo>
                <a:cubicBezTo>
                  <a:pt x="3367291" y="886206"/>
                  <a:pt x="3361150" y="880071"/>
                  <a:pt x="3361150" y="872488"/>
                </a:cubicBezTo>
                <a:cubicBezTo>
                  <a:pt x="3361150" y="864917"/>
                  <a:pt x="3367291" y="858781"/>
                  <a:pt x="3374866" y="858781"/>
                </a:cubicBezTo>
                <a:close/>
                <a:moveTo>
                  <a:pt x="2034784" y="858632"/>
                </a:moveTo>
                <a:cubicBezTo>
                  <a:pt x="2042361" y="858632"/>
                  <a:pt x="2048500" y="864774"/>
                  <a:pt x="2048500" y="872349"/>
                </a:cubicBezTo>
                <a:cubicBezTo>
                  <a:pt x="2048500" y="879927"/>
                  <a:pt x="2042361" y="886063"/>
                  <a:pt x="2034784" y="886063"/>
                </a:cubicBezTo>
                <a:cubicBezTo>
                  <a:pt x="2027205" y="886063"/>
                  <a:pt x="2021069" y="879927"/>
                  <a:pt x="2021069" y="872349"/>
                </a:cubicBezTo>
                <a:cubicBezTo>
                  <a:pt x="2021069" y="864774"/>
                  <a:pt x="2027205" y="858632"/>
                  <a:pt x="2034784" y="858632"/>
                </a:cubicBezTo>
                <a:close/>
                <a:moveTo>
                  <a:pt x="7771997" y="858627"/>
                </a:moveTo>
                <a:cubicBezTo>
                  <a:pt x="7779572" y="858627"/>
                  <a:pt x="7785713" y="864769"/>
                  <a:pt x="7785713" y="872344"/>
                </a:cubicBezTo>
                <a:cubicBezTo>
                  <a:pt x="7785713" y="879923"/>
                  <a:pt x="7779572" y="886058"/>
                  <a:pt x="7771997" y="886058"/>
                </a:cubicBezTo>
                <a:cubicBezTo>
                  <a:pt x="7764422" y="886058"/>
                  <a:pt x="7758281" y="879923"/>
                  <a:pt x="7758281" y="872344"/>
                </a:cubicBezTo>
                <a:cubicBezTo>
                  <a:pt x="7758281" y="864769"/>
                  <a:pt x="7764422" y="858627"/>
                  <a:pt x="7771997" y="858627"/>
                </a:cubicBezTo>
                <a:close/>
                <a:moveTo>
                  <a:pt x="1293040" y="858181"/>
                </a:moveTo>
                <a:cubicBezTo>
                  <a:pt x="1300618" y="858181"/>
                  <a:pt x="1306754" y="864326"/>
                  <a:pt x="1306754" y="871897"/>
                </a:cubicBezTo>
                <a:cubicBezTo>
                  <a:pt x="1306754" y="879474"/>
                  <a:pt x="1300618" y="885613"/>
                  <a:pt x="1293040" y="885613"/>
                </a:cubicBezTo>
                <a:cubicBezTo>
                  <a:pt x="1285465" y="885613"/>
                  <a:pt x="1279327" y="879474"/>
                  <a:pt x="1279327" y="871897"/>
                </a:cubicBezTo>
                <a:cubicBezTo>
                  <a:pt x="1279327" y="864326"/>
                  <a:pt x="1285465" y="858181"/>
                  <a:pt x="1293040" y="858181"/>
                </a:cubicBezTo>
                <a:close/>
                <a:moveTo>
                  <a:pt x="5312783" y="857123"/>
                </a:moveTo>
                <a:cubicBezTo>
                  <a:pt x="5320358" y="857123"/>
                  <a:pt x="5326499" y="863260"/>
                  <a:pt x="5326499" y="870840"/>
                </a:cubicBezTo>
                <a:cubicBezTo>
                  <a:pt x="5326499" y="878409"/>
                  <a:pt x="5320358" y="884558"/>
                  <a:pt x="5312783" y="884558"/>
                </a:cubicBezTo>
                <a:cubicBezTo>
                  <a:pt x="5305208" y="884558"/>
                  <a:pt x="5299067" y="878409"/>
                  <a:pt x="5299067" y="870840"/>
                </a:cubicBezTo>
                <a:cubicBezTo>
                  <a:pt x="5299067" y="863260"/>
                  <a:pt x="5305208" y="857123"/>
                  <a:pt x="5312783" y="857123"/>
                </a:cubicBezTo>
                <a:close/>
                <a:moveTo>
                  <a:pt x="2453481" y="857055"/>
                </a:moveTo>
                <a:cubicBezTo>
                  <a:pt x="2461057" y="857055"/>
                  <a:pt x="2467200" y="863195"/>
                  <a:pt x="2467200" y="870777"/>
                </a:cubicBezTo>
                <a:cubicBezTo>
                  <a:pt x="2467200" y="878347"/>
                  <a:pt x="2461057" y="884494"/>
                  <a:pt x="2453481" y="884494"/>
                </a:cubicBezTo>
                <a:cubicBezTo>
                  <a:pt x="2445908" y="884494"/>
                  <a:pt x="2439767" y="878347"/>
                  <a:pt x="2439767" y="870777"/>
                </a:cubicBezTo>
                <a:cubicBezTo>
                  <a:pt x="2439767" y="863195"/>
                  <a:pt x="2445908" y="857055"/>
                  <a:pt x="2453481" y="857055"/>
                </a:cubicBezTo>
                <a:close/>
                <a:moveTo>
                  <a:pt x="2765267" y="856440"/>
                </a:moveTo>
                <a:cubicBezTo>
                  <a:pt x="2772848" y="856440"/>
                  <a:pt x="2778989" y="862579"/>
                  <a:pt x="2778989" y="870155"/>
                </a:cubicBezTo>
                <a:cubicBezTo>
                  <a:pt x="2778989" y="877728"/>
                  <a:pt x="2772848" y="883885"/>
                  <a:pt x="2765267" y="883885"/>
                </a:cubicBezTo>
                <a:cubicBezTo>
                  <a:pt x="2757689" y="883885"/>
                  <a:pt x="2751555" y="877728"/>
                  <a:pt x="2751555" y="870155"/>
                </a:cubicBezTo>
                <a:cubicBezTo>
                  <a:pt x="2751555" y="862579"/>
                  <a:pt x="2757689" y="856440"/>
                  <a:pt x="2765267" y="856440"/>
                </a:cubicBezTo>
                <a:close/>
                <a:moveTo>
                  <a:pt x="7041513" y="856437"/>
                </a:moveTo>
                <a:cubicBezTo>
                  <a:pt x="7049088" y="856437"/>
                  <a:pt x="7055229" y="862577"/>
                  <a:pt x="7055229" y="870155"/>
                </a:cubicBezTo>
                <a:cubicBezTo>
                  <a:pt x="7055229" y="877728"/>
                  <a:pt x="7049088" y="883879"/>
                  <a:pt x="7041513" y="883879"/>
                </a:cubicBezTo>
                <a:cubicBezTo>
                  <a:pt x="7033938" y="883879"/>
                  <a:pt x="7027797" y="877728"/>
                  <a:pt x="7027797" y="870155"/>
                </a:cubicBezTo>
                <a:cubicBezTo>
                  <a:pt x="7027797" y="862577"/>
                  <a:pt x="7033938" y="856437"/>
                  <a:pt x="7041513" y="856437"/>
                </a:cubicBezTo>
                <a:close/>
                <a:moveTo>
                  <a:pt x="7829257" y="856295"/>
                </a:moveTo>
                <a:cubicBezTo>
                  <a:pt x="7836832" y="856295"/>
                  <a:pt x="7842973" y="862436"/>
                  <a:pt x="7842973" y="870013"/>
                </a:cubicBezTo>
                <a:cubicBezTo>
                  <a:pt x="7842973" y="877585"/>
                  <a:pt x="7836832" y="883738"/>
                  <a:pt x="7829257" y="883738"/>
                </a:cubicBezTo>
                <a:cubicBezTo>
                  <a:pt x="7821682" y="883738"/>
                  <a:pt x="7815541" y="877585"/>
                  <a:pt x="7815541" y="870013"/>
                </a:cubicBezTo>
                <a:cubicBezTo>
                  <a:pt x="7815541" y="862436"/>
                  <a:pt x="7821682" y="856295"/>
                  <a:pt x="7829257" y="856295"/>
                </a:cubicBezTo>
                <a:close/>
                <a:moveTo>
                  <a:pt x="1182492" y="855855"/>
                </a:moveTo>
                <a:cubicBezTo>
                  <a:pt x="1190070" y="855855"/>
                  <a:pt x="1196211" y="861995"/>
                  <a:pt x="1196211" y="869569"/>
                </a:cubicBezTo>
                <a:cubicBezTo>
                  <a:pt x="1196211" y="877148"/>
                  <a:pt x="1190070" y="883290"/>
                  <a:pt x="1182492" y="883290"/>
                </a:cubicBezTo>
                <a:cubicBezTo>
                  <a:pt x="1174915" y="883290"/>
                  <a:pt x="1168778" y="877148"/>
                  <a:pt x="1168778" y="869569"/>
                </a:cubicBezTo>
                <a:cubicBezTo>
                  <a:pt x="1168778" y="861995"/>
                  <a:pt x="1174915" y="855855"/>
                  <a:pt x="1182492" y="855855"/>
                </a:cubicBezTo>
                <a:close/>
                <a:moveTo>
                  <a:pt x="5935694" y="855133"/>
                </a:moveTo>
                <a:cubicBezTo>
                  <a:pt x="5943269" y="855133"/>
                  <a:pt x="5949410" y="861281"/>
                  <a:pt x="5949410" y="868851"/>
                </a:cubicBezTo>
                <a:cubicBezTo>
                  <a:pt x="5949410" y="876426"/>
                  <a:pt x="5943269" y="882584"/>
                  <a:pt x="5935694" y="882584"/>
                </a:cubicBezTo>
                <a:cubicBezTo>
                  <a:pt x="5928119" y="882584"/>
                  <a:pt x="5921978" y="876426"/>
                  <a:pt x="5921978" y="868851"/>
                </a:cubicBezTo>
                <a:cubicBezTo>
                  <a:pt x="5921978" y="861281"/>
                  <a:pt x="5928119" y="855133"/>
                  <a:pt x="5935694" y="855133"/>
                </a:cubicBezTo>
                <a:close/>
                <a:moveTo>
                  <a:pt x="5477941" y="854804"/>
                </a:moveTo>
                <a:cubicBezTo>
                  <a:pt x="5485516" y="854804"/>
                  <a:pt x="5491657" y="860946"/>
                  <a:pt x="5491657" y="868515"/>
                </a:cubicBezTo>
                <a:cubicBezTo>
                  <a:pt x="5491657" y="876098"/>
                  <a:pt x="5485516" y="882250"/>
                  <a:pt x="5477941" y="882250"/>
                </a:cubicBezTo>
                <a:cubicBezTo>
                  <a:pt x="5470366" y="882250"/>
                  <a:pt x="5464225" y="876098"/>
                  <a:pt x="5464225" y="868515"/>
                </a:cubicBezTo>
                <a:cubicBezTo>
                  <a:pt x="5464225" y="860946"/>
                  <a:pt x="5470366" y="854804"/>
                  <a:pt x="5477941" y="854804"/>
                </a:cubicBezTo>
                <a:close/>
                <a:moveTo>
                  <a:pt x="1920587" y="854299"/>
                </a:moveTo>
                <a:cubicBezTo>
                  <a:pt x="1928165" y="854299"/>
                  <a:pt x="1934304" y="860441"/>
                  <a:pt x="1934304" y="868019"/>
                </a:cubicBezTo>
                <a:cubicBezTo>
                  <a:pt x="1934304" y="875594"/>
                  <a:pt x="1928165" y="881740"/>
                  <a:pt x="1920587" y="881740"/>
                </a:cubicBezTo>
                <a:cubicBezTo>
                  <a:pt x="1913012" y="881740"/>
                  <a:pt x="1906876" y="875594"/>
                  <a:pt x="1906876" y="868019"/>
                </a:cubicBezTo>
                <a:cubicBezTo>
                  <a:pt x="1906876" y="860441"/>
                  <a:pt x="1913012" y="854299"/>
                  <a:pt x="1920587" y="854299"/>
                </a:cubicBezTo>
                <a:close/>
                <a:moveTo>
                  <a:pt x="7886186" y="854296"/>
                </a:moveTo>
                <a:cubicBezTo>
                  <a:pt x="7893761" y="854296"/>
                  <a:pt x="7899902" y="860438"/>
                  <a:pt x="7899902" y="868014"/>
                </a:cubicBezTo>
                <a:cubicBezTo>
                  <a:pt x="7899902" y="875593"/>
                  <a:pt x="7893761" y="881736"/>
                  <a:pt x="7886186" y="881736"/>
                </a:cubicBezTo>
                <a:cubicBezTo>
                  <a:pt x="7878611" y="881736"/>
                  <a:pt x="7872470" y="875593"/>
                  <a:pt x="7872470" y="868014"/>
                </a:cubicBezTo>
                <a:cubicBezTo>
                  <a:pt x="7872470" y="860438"/>
                  <a:pt x="7878611" y="854296"/>
                  <a:pt x="7886186" y="854296"/>
                </a:cubicBezTo>
                <a:close/>
                <a:moveTo>
                  <a:pt x="1072269" y="853855"/>
                </a:moveTo>
                <a:cubicBezTo>
                  <a:pt x="1079845" y="853855"/>
                  <a:pt x="1085986" y="859997"/>
                  <a:pt x="1085986" y="867572"/>
                </a:cubicBezTo>
                <a:cubicBezTo>
                  <a:pt x="1085986" y="875147"/>
                  <a:pt x="1079845" y="881288"/>
                  <a:pt x="1072269" y="881288"/>
                </a:cubicBezTo>
                <a:cubicBezTo>
                  <a:pt x="1064699" y="881288"/>
                  <a:pt x="1058555" y="875147"/>
                  <a:pt x="1058555" y="867572"/>
                </a:cubicBezTo>
                <a:cubicBezTo>
                  <a:pt x="1058555" y="859997"/>
                  <a:pt x="1064699" y="853855"/>
                  <a:pt x="1072269" y="853855"/>
                </a:cubicBezTo>
                <a:close/>
                <a:moveTo>
                  <a:pt x="6640693" y="853144"/>
                </a:moveTo>
                <a:cubicBezTo>
                  <a:pt x="6648268" y="853144"/>
                  <a:pt x="6654409" y="859289"/>
                  <a:pt x="6654409" y="866862"/>
                </a:cubicBezTo>
                <a:cubicBezTo>
                  <a:pt x="6654409" y="874438"/>
                  <a:pt x="6648268" y="880580"/>
                  <a:pt x="6640693" y="880580"/>
                </a:cubicBezTo>
                <a:cubicBezTo>
                  <a:pt x="6633118" y="880580"/>
                  <a:pt x="6626977" y="874438"/>
                  <a:pt x="6626977" y="866862"/>
                </a:cubicBezTo>
                <a:cubicBezTo>
                  <a:pt x="6626977" y="859289"/>
                  <a:pt x="6633118" y="853144"/>
                  <a:pt x="6640693" y="853144"/>
                </a:cubicBezTo>
                <a:close/>
                <a:moveTo>
                  <a:pt x="3166014" y="853144"/>
                </a:moveTo>
                <a:cubicBezTo>
                  <a:pt x="3173589" y="853144"/>
                  <a:pt x="3179730" y="859289"/>
                  <a:pt x="3179730" y="866862"/>
                </a:cubicBezTo>
                <a:cubicBezTo>
                  <a:pt x="3179730" y="874438"/>
                  <a:pt x="3173589" y="880586"/>
                  <a:pt x="3166014" y="880586"/>
                </a:cubicBezTo>
                <a:cubicBezTo>
                  <a:pt x="3158439" y="880586"/>
                  <a:pt x="3152298" y="874438"/>
                  <a:pt x="3152298" y="866862"/>
                </a:cubicBezTo>
                <a:cubicBezTo>
                  <a:pt x="3152298" y="859289"/>
                  <a:pt x="3158439" y="853144"/>
                  <a:pt x="3166014" y="853144"/>
                </a:cubicBezTo>
                <a:close/>
                <a:moveTo>
                  <a:pt x="7943116" y="852631"/>
                </a:moveTo>
                <a:cubicBezTo>
                  <a:pt x="7950691" y="852631"/>
                  <a:pt x="7956832" y="858775"/>
                  <a:pt x="7956832" y="866351"/>
                </a:cubicBezTo>
                <a:cubicBezTo>
                  <a:pt x="7956832" y="873925"/>
                  <a:pt x="7950691" y="880070"/>
                  <a:pt x="7943116" y="880070"/>
                </a:cubicBezTo>
                <a:cubicBezTo>
                  <a:pt x="7935541" y="880070"/>
                  <a:pt x="7929400" y="873925"/>
                  <a:pt x="7929400" y="866351"/>
                </a:cubicBezTo>
                <a:cubicBezTo>
                  <a:pt x="7929400" y="858775"/>
                  <a:pt x="7935541" y="852631"/>
                  <a:pt x="7943116" y="852631"/>
                </a:cubicBezTo>
                <a:close/>
                <a:moveTo>
                  <a:pt x="7102084" y="852456"/>
                </a:moveTo>
                <a:cubicBezTo>
                  <a:pt x="7109659" y="852456"/>
                  <a:pt x="7115800" y="858598"/>
                  <a:pt x="7115800" y="866177"/>
                </a:cubicBezTo>
                <a:cubicBezTo>
                  <a:pt x="7115800" y="873756"/>
                  <a:pt x="7109659" y="879896"/>
                  <a:pt x="7102084" y="879896"/>
                </a:cubicBezTo>
                <a:cubicBezTo>
                  <a:pt x="7094509" y="879896"/>
                  <a:pt x="7088368" y="873756"/>
                  <a:pt x="7088368" y="866177"/>
                </a:cubicBezTo>
                <a:cubicBezTo>
                  <a:pt x="7088368" y="858598"/>
                  <a:pt x="7094509" y="852456"/>
                  <a:pt x="7102084" y="852456"/>
                </a:cubicBezTo>
                <a:close/>
                <a:moveTo>
                  <a:pt x="962379" y="851862"/>
                </a:moveTo>
                <a:cubicBezTo>
                  <a:pt x="969957" y="851862"/>
                  <a:pt x="976098" y="858003"/>
                  <a:pt x="976098" y="865578"/>
                </a:cubicBezTo>
                <a:cubicBezTo>
                  <a:pt x="976098" y="873153"/>
                  <a:pt x="969957" y="879295"/>
                  <a:pt x="962379" y="879295"/>
                </a:cubicBezTo>
                <a:cubicBezTo>
                  <a:pt x="954803" y="879295"/>
                  <a:pt x="948663" y="873153"/>
                  <a:pt x="948663" y="865578"/>
                </a:cubicBezTo>
                <a:cubicBezTo>
                  <a:pt x="948663" y="858003"/>
                  <a:pt x="954803" y="851862"/>
                  <a:pt x="962379" y="851862"/>
                </a:cubicBezTo>
                <a:close/>
                <a:moveTo>
                  <a:pt x="6349427" y="851821"/>
                </a:moveTo>
                <a:cubicBezTo>
                  <a:pt x="6357002" y="851821"/>
                  <a:pt x="6363143" y="857968"/>
                  <a:pt x="6363143" y="865537"/>
                </a:cubicBezTo>
                <a:cubicBezTo>
                  <a:pt x="6363143" y="873120"/>
                  <a:pt x="6357002" y="879257"/>
                  <a:pt x="6349427" y="879257"/>
                </a:cubicBezTo>
                <a:cubicBezTo>
                  <a:pt x="6341852" y="879257"/>
                  <a:pt x="6335711" y="873120"/>
                  <a:pt x="6335711" y="865537"/>
                </a:cubicBezTo>
                <a:cubicBezTo>
                  <a:pt x="6335711" y="857968"/>
                  <a:pt x="6341852" y="851821"/>
                  <a:pt x="6349427" y="851821"/>
                </a:cubicBezTo>
                <a:close/>
                <a:moveTo>
                  <a:pt x="3457280" y="851821"/>
                </a:moveTo>
                <a:cubicBezTo>
                  <a:pt x="3464855" y="851821"/>
                  <a:pt x="3470996" y="857968"/>
                  <a:pt x="3470996" y="865537"/>
                </a:cubicBezTo>
                <a:cubicBezTo>
                  <a:pt x="3470996" y="873120"/>
                  <a:pt x="3464855" y="879257"/>
                  <a:pt x="3457280" y="879257"/>
                </a:cubicBezTo>
                <a:cubicBezTo>
                  <a:pt x="3449705" y="879257"/>
                  <a:pt x="3443564" y="873120"/>
                  <a:pt x="3443564" y="865537"/>
                </a:cubicBezTo>
                <a:cubicBezTo>
                  <a:pt x="3443564" y="857968"/>
                  <a:pt x="3449705" y="851821"/>
                  <a:pt x="3457280" y="851821"/>
                </a:cubicBezTo>
                <a:close/>
                <a:moveTo>
                  <a:pt x="2335983" y="851076"/>
                </a:moveTo>
                <a:cubicBezTo>
                  <a:pt x="2343556" y="851076"/>
                  <a:pt x="2349696" y="857221"/>
                  <a:pt x="2349696" y="864794"/>
                </a:cubicBezTo>
                <a:cubicBezTo>
                  <a:pt x="2349696" y="872372"/>
                  <a:pt x="2343556" y="878512"/>
                  <a:pt x="2335983" y="878512"/>
                </a:cubicBezTo>
                <a:cubicBezTo>
                  <a:pt x="2328403" y="878512"/>
                  <a:pt x="2322263" y="872372"/>
                  <a:pt x="2322263" y="864794"/>
                </a:cubicBezTo>
                <a:cubicBezTo>
                  <a:pt x="2322263" y="857221"/>
                  <a:pt x="2328403" y="851076"/>
                  <a:pt x="2335983" y="851076"/>
                </a:cubicBezTo>
                <a:close/>
                <a:moveTo>
                  <a:pt x="1807065" y="850639"/>
                </a:moveTo>
                <a:cubicBezTo>
                  <a:pt x="1814639" y="850639"/>
                  <a:pt x="1820784" y="856781"/>
                  <a:pt x="1820784" y="864362"/>
                </a:cubicBezTo>
                <a:cubicBezTo>
                  <a:pt x="1820784" y="871932"/>
                  <a:pt x="1814639" y="878072"/>
                  <a:pt x="1807065" y="878072"/>
                </a:cubicBezTo>
                <a:cubicBezTo>
                  <a:pt x="1799490" y="878072"/>
                  <a:pt x="1793350" y="871932"/>
                  <a:pt x="1793350" y="864362"/>
                </a:cubicBezTo>
                <a:cubicBezTo>
                  <a:pt x="1793350" y="856781"/>
                  <a:pt x="1799490" y="850639"/>
                  <a:pt x="1807065" y="850639"/>
                </a:cubicBezTo>
                <a:close/>
                <a:moveTo>
                  <a:pt x="8000045" y="850637"/>
                </a:moveTo>
                <a:cubicBezTo>
                  <a:pt x="8007620" y="850637"/>
                  <a:pt x="8013761" y="856779"/>
                  <a:pt x="8013761" y="864362"/>
                </a:cubicBezTo>
                <a:cubicBezTo>
                  <a:pt x="8013761" y="871930"/>
                  <a:pt x="8007620" y="878070"/>
                  <a:pt x="8000045" y="878070"/>
                </a:cubicBezTo>
                <a:cubicBezTo>
                  <a:pt x="7992470" y="878070"/>
                  <a:pt x="7986329" y="871930"/>
                  <a:pt x="7986329" y="864362"/>
                </a:cubicBezTo>
                <a:cubicBezTo>
                  <a:pt x="7986329" y="856779"/>
                  <a:pt x="7992470" y="850637"/>
                  <a:pt x="8000045" y="850637"/>
                </a:cubicBezTo>
                <a:close/>
                <a:moveTo>
                  <a:pt x="852811" y="849872"/>
                </a:moveTo>
                <a:cubicBezTo>
                  <a:pt x="860386" y="849872"/>
                  <a:pt x="866526" y="856013"/>
                  <a:pt x="866526" y="863589"/>
                </a:cubicBezTo>
                <a:cubicBezTo>
                  <a:pt x="866526" y="871164"/>
                  <a:pt x="860386" y="877304"/>
                  <a:pt x="852811" y="877304"/>
                </a:cubicBezTo>
                <a:cubicBezTo>
                  <a:pt x="845237" y="877304"/>
                  <a:pt x="839095" y="871164"/>
                  <a:pt x="839095" y="863589"/>
                </a:cubicBezTo>
                <a:cubicBezTo>
                  <a:pt x="839095" y="856013"/>
                  <a:pt x="845237" y="849872"/>
                  <a:pt x="852811" y="849872"/>
                </a:cubicBezTo>
                <a:close/>
                <a:moveTo>
                  <a:pt x="8056644" y="848970"/>
                </a:moveTo>
                <a:cubicBezTo>
                  <a:pt x="8064219" y="848970"/>
                  <a:pt x="8070360" y="855111"/>
                  <a:pt x="8070360" y="862685"/>
                </a:cubicBezTo>
                <a:cubicBezTo>
                  <a:pt x="8070360" y="870264"/>
                  <a:pt x="8064219" y="876405"/>
                  <a:pt x="8056644" y="876405"/>
                </a:cubicBezTo>
                <a:cubicBezTo>
                  <a:pt x="8049069" y="876405"/>
                  <a:pt x="8042928" y="870264"/>
                  <a:pt x="8042928" y="862685"/>
                </a:cubicBezTo>
                <a:cubicBezTo>
                  <a:pt x="8042928" y="855111"/>
                  <a:pt x="8049069" y="848970"/>
                  <a:pt x="8056644" y="848970"/>
                </a:cubicBezTo>
                <a:close/>
                <a:moveTo>
                  <a:pt x="2644787" y="848477"/>
                </a:moveTo>
                <a:cubicBezTo>
                  <a:pt x="2652363" y="848477"/>
                  <a:pt x="2658510" y="854619"/>
                  <a:pt x="2658510" y="862194"/>
                </a:cubicBezTo>
                <a:cubicBezTo>
                  <a:pt x="2658510" y="869769"/>
                  <a:pt x="2652363" y="875917"/>
                  <a:pt x="2644787" y="875917"/>
                </a:cubicBezTo>
                <a:cubicBezTo>
                  <a:pt x="2637216" y="875917"/>
                  <a:pt x="2631072" y="869769"/>
                  <a:pt x="2631072" y="862194"/>
                </a:cubicBezTo>
                <a:cubicBezTo>
                  <a:pt x="2631072" y="854619"/>
                  <a:pt x="2637216" y="848477"/>
                  <a:pt x="2644787" y="848477"/>
                </a:cubicBezTo>
                <a:close/>
                <a:moveTo>
                  <a:pt x="7161992" y="848474"/>
                </a:moveTo>
                <a:cubicBezTo>
                  <a:pt x="7169567" y="848474"/>
                  <a:pt x="7175708" y="854615"/>
                  <a:pt x="7175708" y="862191"/>
                </a:cubicBezTo>
                <a:cubicBezTo>
                  <a:pt x="7175708" y="869769"/>
                  <a:pt x="7169567" y="875913"/>
                  <a:pt x="7161992" y="875913"/>
                </a:cubicBezTo>
                <a:cubicBezTo>
                  <a:pt x="7154417" y="875913"/>
                  <a:pt x="7148276" y="869769"/>
                  <a:pt x="7148276" y="862191"/>
                </a:cubicBezTo>
                <a:cubicBezTo>
                  <a:pt x="7148276" y="854615"/>
                  <a:pt x="7154417" y="848474"/>
                  <a:pt x="7161992" y="848474"/>
                </a:cubicBezTo>
                <a:close/>
                <a:moveTo>
                  <a:pt x="743578" y="848214"/>
                </a:moveTo>
                <a:cubicBezTo>
                  <a:pt x="751153" y="848214"/>
                  <a:pt x="757295" y="854355"/>
                  <a:pt x="757295" y="861930"/>
                </a:cubicBezTo>
                <a:cubicBezTo>
                  <a:pt x="757295" y="869504"/>
                  <a:pt x="751153" y="875646"/>
                  <a:pt x="743578" y="875646"/>
                </a:cubicBezTo>
                <a:cubicBezTo>
                  <a:pt x="736006" y="875646"/>
                  <a:pt x="729863" y="869504"/>
                  <a:pt x="729863" y="861930"/>
                </a:cubicBezTo>
                <a:cubicBezTo>
                  <a:pt x="729863" y="854355"/>
                  <a:pt x="736006" y="848214"/>
                  <a:pt x="743578" y="848214"/>
                </a:cubicBezTo>
                <a:close/>
                <a:moveTo>
                  <a:pt x="3981560" y="847523"/>
                </a:moveTo>
                <a:cubicBezTo>
                  <a:pt x="3989135" y="847523"/>
                  <a:pt x="3995276" y="853661"/>
                  <a:pt x="3995276" y="861239"/>
                </a:cubicBezTo>
                <a:cubicBezTo>
                  <a:pt x="3995276" y="868816"/>
                  <a:pt x="3989135" y="874957"/>
                  <a:pt x="3981560" y="874957"/>
                </a:cubicBezTo>
                <a:cubicBezTo>
                  <a:pt x="3973985" y="874957"/>
                  <a:pt x="3967844" y="868816"/>
                  <a:pt x="3967844" y="861239"/>
                </a:cubicBezTo>
                <a:cubicBezTo>
                  <a:pt x="3967844" y="853661"/>
                  <a:pt x="3973985" y="847523"/>
                  <a:pt x="3981560" y="847523"/>
                </a:cubicBezTo>
                <a:close/>
                <a:moveTo>
                  <a:pt x="1693868" y="847309"/>
                </a:moveTo>
                <a:cubicBezTo>
                  <a:pt x="1701442" y="847309"/>
                  <a:pt x="1707584" y="853450"/>
                  <a:pt x="1707584" y="861026"/>
                </a:cubicBezTo>
                <a:cubicBezTo>
                  <a:pt x="1707584" y="868602"/>
                  <a:pt x="1701442" y="874744"/>
                  <a:pt x="1693868" y="874744"/>
                </a:cubicBezTo>
                <a:cubicBezTo>
                  <a:pt x="1686293" y="874744"/>
                  <a:pt x="1680150" y="868602"/>
                  <a:pt x="1680150" y="861026"/>
                </a:cubicBezTo>
                <a:cubicBezTo>
                  <a:pt x="1680150" y="853450"/>
                  <a:pt x="1686293" y="847309"/>
                  <a:pt x="1693868" y="847309"/>
                </a:cubicBezTo>
                <a:close/>
                <a:moveTo>
                  <a:pt x="8112910" y="847307"/>
                </a:moveTo>
                <a:cubicBezTo>
                  <a:pt x="8120485" y="847307"/>
                  <a:pt x="8126626" y="853447"/>
                  <a:pt x="8126626" y="861025"/>
                </a:cubicBezTo>
                <a:cubicBezTo>
                  <a:pt x="8126626" y="868599"/>
                  <a:pt x="8120485" y="874740"/>
                  <a:pt x="8112910" y="874740"/>
                </a:cubicBezTo>
                <a:cubicBezTo>
                  <a:pt x="8105335" y="874740"/>
                  <a:pt x="8099194" y="868599"/>
                  <a:pt x="8099194" y="861025"/>
                </a:cubicBezTo>
                <a:cubicBezTo>
                  <a:pt x="8099194" y="853447"/>
                  <a:pt x="8105335" y="847307"/>
                  <a:pt x="8112910" y="847307"/>
                </a:cubicBezTo>
                <a:close/>
                <a:moveTo>
                  <a:pt x="634678" y="846555"/>
                </a:moveTo>
                <a:cubicBezTo>
                  <a:pt x="642254" y="846555"/>
                  <a:pt x="648396" y="852696"/>
                  <a:pt x="648396" y="860271"/>
                </a:cubicBezTo>
                <a:cubicBezTo>
                  <a:pt x="648396" y="867846"/>
                  <a:pt x="642254" y="873987"/>
                  <a:pt x="634678" y="873987"/>
                </a:cubicBezTo>
                <a:cubicBezTo>
                  <a:pt x="627104" y="873987"/>
                  <a:pt x="620962" y="867846"/>
                  <a:pt x="620962" y="860271"/>
                </a:cubicBezTo>
                <a:cubicBezTo>
                  <a:pt x="620962" y="852696"/>
                  <a:pt x="627104" y="846555"/>
                  <a:pt x="634678" y="846555"/>
                </a:cubicBezTo>
                <a:close/>
                <a:moveTo>
                  <a:pt x="6703909" y="846524"/>
                </a:moveTo>
                <a:cubicBezTo>
                  <a:pt x="6711484" y="846524"/>
                  <a:pt x="6717625" y="852666"/>
                  <a:pt x="6717625" y="860244"/>
                </a:cubicBezTo>
                <a:cubicBezTo>
                  <a:pt x="6717625" y="867819"/>
                  <a:pt x="6711484" y="873962"/>
                  <a:pt x="6703909" y="873962"/>
                </a:cubicBezTo>
                <a:cubicBezTo>
                  <a:pt x="6696334" y="873962"/>
                  <a:pt x="6690193" y="867819"/>
                  <a:pt x="6690193" y="860244"/>
                </a:cubicBezTo>
                <a:cubicBezTo>
                  <a:pt x="6690193" y="852666"/>
                  <a:pt x="6696334" y="846524"/>
                  <a:pt x="6703909" y="846524"/>
                </a:cubicBezTo>
                <a:close/>
                <a:moveTo>
                  <a:pt x="5268099" y="846524"/>
                </a:moveTo>
                <a:cubicBezTo>
                  <a:pt x="5275674" y="846524"/>
                  <a:pt x="5281815" y="852667"/>
                  <a:pt x="5281815" y="860244"/>
                </a:cubicBezTo>
                <a:cubicBezTo>
                  <a:pt x="5281815" y="867819"/>
                  <a:pt x="5275674" y="873964"/>
                  <a:pt x="5268099" y="873964"/>
                </a:cubicBezTo>
                <a:cubicBezTo>
                  <a:pt x="5260524" y="873964"/>
                  <a:pt x="5254383" y="867819"/>
                  <a:pt x="5254383" y="860244"/>
                </a:cubicBezTo>
                <a:cubicBezTo>
                  <a:pt x="5254383" y="852667"/>
                  <a:pt x="5260524" y="846524"/>
                  <a:pt x="5268099" y="846524"/>
                </a:cubicBezTo>
                <a:close/>
                <a:moveTo>
                  <a:pt x="3541019" y="846524"/>
                </a:moveTo>
                <a:cubicBezTo>
                  <a:pt x="3548594" y="846524"/>
                  <a:pt x="3554735" y="852667"/>
                  <a:pt x="3554735" y="860244"/>
                </a:cubicBezTo>
                <a:cubicBezTo>
                  <a:pt x="3554735" y="867819"/>
                  <a:pt x="3548594" y="873962"/>
                  <a:pt x="3541019" y="873962"/>
                </a:cubicBezTo>
                <a:cubicBezTo>
                  <a:pt x="3533444" y="873962"/>
                  <a:pt x="3527303" y="867819"/>
                  <a:pt x="3527303" y="860244"/>
                </a:cubicBezTo>
                <a:cubicBezTo>
                  <a:pt x="3527303" y="852667"/>
                  <a:pt x="3533444" y="846524"/>
                  <a:pt x="3541019" y="846524"/>
                </a:cubicBezTo>
                <a:close/>
                <a:moveTo>
                  <a:pt x="2219475" y="845759"/>
                </a:moveTo>
                <a:cubicBezTo>
                  <a:pt x="2227047" y="845759"/>
                  <a:pt x="2233188" y="851899"/>
                  <a:pt x="2233188" y="859476"/>
                </a:cubicBezTo>
                <a:cubicBezTo>
                  <a:pt x="2233188" y="867053"/>
                  <a:pt x="2227047" y="873197"/>
                  <a:pt x="2219475" y="873197"/>
                </a:cubicBezTo>
                <a:cubicBezTo>
                  <a:pt x="2211899" y="873197"/>
                  <a:pt x="2205756" y="867053"/>
                  <a:pt x="2205756" y="859476"/>
                </a:cubicBezTo>
                <a:cubicBezTo>
                  <a:pt x="2205756" y="851899"/>
                  <a:pt x="2211899" y="845759"/>
                  <a:pt x="2219475" y="845759"/>
                </a:cubicBezTo>
                <a:close/>
                <a:moveTo>
                  <a:pt x="8169179" y="845644"/>
                </a:moveTo>
                <a:cubicBezTo>
                  <a:pt x="8176754" y="845644"/>
                  <a:pt x="8182895" y="851784"/>
                  <a:pt x="8182895" y="859361"/>
                </a:cubicBezTo>
                <a:cubicBezTo>
                  <a:pt x="8182895" y="866934"/>
                  <a:pt x="8176754" y="873078"/>
                  <a:pt x="8169179" y="873078"/>
                </a:cubicBezTo>
                <a:cubicBezTo>
                  <a:pt x="8161604" y="873078"/>
                  <a:pt x="8155463" y="866934"/>
                  <a:pt x="8155463" y="859361"/>
                </a:cubicBezTo>
                <a:cubicBezTo>
                  <a:pt x="8155463" y="851784"/>
                  <a:pt x="8161604" y="845644"/>
                  <a:pt x="8169179" y="845644"/>
                </a:cubicBezTo>
                <a:close/>
                <a:moveTo>
                  <a:pt x="526108" y="845225"/>
                </a:moveTo>
                <a:cubicBezTo>
                  <a:pt x="533683" y="845225"/>
                  <a:pt x="539823" y="851366"/>
                  <a:pt x="539823" y="858941"/>
                </a:cubicBezTo>
                <a:cubicBezTo>
                  <a:pt x="539823" y="866516"/>
                  <a:pt x="533683" y="872658"/>
                  <a:pt x="526108" y="872658"/>
                </a:cubicBezTo>
                <a:cubicBezTo>
                  <a:pt x="518534" y="872658"/>
                  <a:pt x="512391" y="866516"/>
                  <a:pt x="512391" y="858941"/>
                </a:cubicBezTo>
                <a:cubicBezTo>
                  <a:pt x="512391" y="851366"/>
                  <a:pt x="518534" y="845225"/>
                  <a:pt x="526108" y="845225"/>
                </a:cubicBezTo>
                <a:close/>
                <a:moveTo>
                  <a:pt x="7221899" y="844825"/>
                </a:moveTo>
                <a:cubicBezTo>
                  <a:pt x="7229474" y="844825"/>
                  <a:pt x="7235615" y="850964"/>
                  <a:pt x="7235615" y="858542"/>
                </a:cubicBezTo>
                <a:cubicBezTo>
                  <a:pt x="7235615" y="866117"/>
                  <a:pt x="7229474" y="872262"/>
                  <a:pt x="7221899" y="872262"/>
                </a:cubicBezTo>
                <a:cubicBezTo>
                  <a:pt x="7214324" y="872262"/>
                  <a:pt x="7208183" y="866117"/>
                  <a:pt x="7208183" y="858542"/>
                </a:cubicBezTo>
                <a:cubicBezTo>
                  <a:pt x="7208183" y="850964"/>
                  <a:pt x="7214324" y="844825"/>
                  <a:pt x="7221899" y="844825"/>
                </a:cubicBezTo>
                <a:close/>
                <a:moveTo>
                  <a:pt x="1581334" y="843982"/>
                </a:moveTo>
                <a:cubicBezTo>
                  <a:pt x="1588907" y="843982"/>
                  <a:pt x="1595045" y="850123"/>
                  <a:pt x="1595045" y="857700"/>
                </a:cubicBezTo>
                <a:cubicBezTo>
                  <a:pt x="1595045" y="865274"/>
                  <a:pt x="1588907" y="871416"/>
                  <a:pt x="1581334" y="871416"/>
                </a:cubicBezTo>
                <a:cubicBezTo>
                  <a:pt x="1573756" y="871416"/>
                  <a:pt x="1567617" y="865274"/>
                  <a:pt x="1567617" y="857700"/>
                </a:cubicBezTo>
                <a:cubicBezTo>
                  <a:pt x="1567617" y="850123"/>
                  <a:pt x="1573756" y="843982"/>
                  <a:pt x="1581334" y="843982"/>
                </a:cubicBezTo>
                <a:close/>
                <a:moveTo>
                  <a:pt x="8225448" y="843981"/>
                </a:moveTo>
                <a:cubicBezTo>
                  <a:pt x="8233023" y="843981"/>
                  <a:pt x="8239164" y="850121"/>
                  <a:pt x="8239164" y="857698"/>
                </a:cubicBezTo>
                <a:cubicBezTo>
                  <a:pt x="8239164" y="865273"/>
                  <a:pt x="8233023" y="871415"/>
                  <a:pt x="8225448" y="871415"/>
                </a:cubicBezTo>
                <a:cubicBezTo>
                  <a:pt x="8217873" y="871415"/>
                  <a:pt x="8211732" y="865273"/>
                  <a:pt x="8211732" y="857698"/>
                </a:cubicBezTo>
                <a:cubicBezTo>
                  <a:pt x="8211732" y="850121"/>
                  <a:pt x="8217873" y="843981"/>
                  <a:pt x="8225448" y="843981"/>
                </a:cubicBezTo>
                <a:close/>
                <a:moveTo>
                  <a:pt x="417534" y="843561"/>
                </a:moveTo>
                <a:cubicBezTo>
                  <a:pt x="425108" y="843561"/>
                  <a:pt x="431250" y="849703"/>
                  <a:pt x="431250" y="857277"/>
                </a:cubicBezTo>
                <a:cubicBezTo>
                  <a:pt x="431250" y="864852"/>
                  <a:pt x="425108" y="870994"/>
                  <a:pt x="417534" y="870994"/>
                </a:cubicBezTo>
                <a:cubicBezTo>
                  <a:pt x="409958" y="870994"/>
                  <a:pt x="403817" y="864852"/>
                  <a:pt x="403817" y="857277"/>
                </a:cubicBezTo>
                <a:cubicBezTo>
                  <a:pt x="403817" y="849703"/>
                  <a:pt x="409958" y="843561"/>
                  <a:pt x="417534" y="843561"/>
                </a:cubicBezTo>
                <a:close/>
                <a:moveTo>
                  <a:pt x="3245780" y="843219"/>
                </a:moveTo>
                <a:cubicBezTo>
                  <a:pt x="3253355" y="843219"/>
                  <a:pt x="3259496" y="849365"/>
                  <a:pt x="3259496" y="856933"/>
                </a:cubicBezTo>
                <a:cubicBezTo>
                  <a:pt x="3259496" y="864518"/>
                  <a:pt x="3253355" y="870655"/>
                  <a:pt x="3245780" y="870655"/>
                </a:cubicBezTo>
                <a:cubicBezTo>
                  <a:pt x="3238205" y="870655"/>
                  <a:pt x="3232064" y="864518"/>
                  <a:pt x="3232064" y="856933"/>
                </a:cubicBezTo>
                <a:cubicBezTo>
                  <a:pt x="3232064" y="849365"/>
                  <a:pt x="3238205" y="843219"/>
                  <a:pt x="3245780" y="843219"/>
                </a:cubicBezTo>
                <a:close/>
                <a:moveTo>
                  <a:pt x="3890538" y="842892"/>
                </a:moveTo>
                <a:cubicBezTo>
                  <a:pt x="3898113" y="842892"/>
                  <a:pt x="3904254" y="849031"/>
                  <a:pt x="3904254" y="856606"/>
                </a:cubicBezTo>
                <a:cubicBezTo>
                  <a:pt x="3904254" y="864188"/>
                  <a:pt x="3898113" y="870325"/>
                  <a:pt x="3890538" y="870325"/>
                </a:cubicBezTo>
                <a:cubicBezTo>
                  <a:pt x="3882963" y="870325"/>
                  <a:pt x="3876822" y="864188"/>
                  <a:pt x="3876822" y="856606"/>
                </a:cubicBezTo>
                <a:cubicBezTo>
                  <a:pt x="3876822" y="849031"/>
                  <a:pt x="3882963" y="842892"/>
                  <a:pt x="3890538" y="842892"/>
                </a:cubicBezTo>
                <a:close/>
                <a:moveTo>
                  <a:pt x="6415290" y="842883"/>
                </a:moveTo>
                <a:cubicBezTo>
                  <a:pt x="6422865" y="842883"/>
                  <a:pt x="6429006" y="849027"/>
                  <a:pt x="6429006" y="856602"/>
                </a:cubicBezTo>
                <a:cubicBezTo>
                  <a:pt x="6429006" y="864181"/>
                  <a:pt x="6422865" y="870321"/>
                  <a:pt x="6415290" y="870321"/>
                </a:cubicBezTo>
                <a:cubicBezTo>
                  <a:pt x="6407715" y="870321"/>
                  <a:pt x="6401574" y="864181"/>
                  <a:pt x="6401574" y="856602"/>
                </a:cubicBezTo>
                <a:cubicBezTo>
                  <a:pt x="6401574" y="849027"/>
                  <a:pt x="6407715" y="842883"/>
                  <a:pt x="6415290" y="842883"/>
                </a:cubicBezTo>
                <a:close/>
                <a:moveTo>
                  <a:pt x="8281384" y="842647"/>
                </a:moveTo>
                <a:cubicBezTo>
                  <a:pt x="8288959" y="842647"/>
                  <a:pt x="8295100" y="848787"/>
                  <a:pt x="8295100" y="856362"/>
                </a:cubicBezTo>
                <a:cubicBezTo>
                  <a:pt x="8295100" y="863942"/>
                  <a:pt x="8288959" y="870080"/>
                  <a:pt x="8281384" y="870080"/>
                </a:cubicBezTo>
                <a:cubicBezTo>
                  <a:pt x="8273809" y="870080"/>
                  <a:pt x="8267668" y="863942"/>
                  <a:pt x="8267668" y="856362"/>
                </a:cubicBezTo>
                <a:cubicBezTo>
                  <a:pt x="8267668" y="848787"/>
                  <a:pt x="8273809" y="842647"/>
                  <a:pt x="8281384" y="842647"/>
                </a:cubicBezTo>
                <a:close/>
                <a:moveTo>
                  <a:pt x="6180623" y="842551"/>
                </a:moveTo>
                <a:cubicBezTo>
                  <a:pt x="6188198" y="842551"/>
                  <a:pt x="6194339" y="848695"/>
                  <a:pt x="6194339" y="856275"/>
                </a:cubicBezTo>
                <a:cubicBezTo>
                  <a:pt x="6194339" y="863851"/>
                  <a:pt x="6188198" y="869985"/>
                  <a:pt x="6180623" y="869985"/>
                </a:cubicBezTo>
                <a:cubicBezTo>
                  <a:pt x="6173048" y="869985"/>
                  <a:pt x="6166907" y="863851"/>
                  <a:pt x="6166907" y="856275"/>
                </a:cubicBezTo>
                <a:cubicBezTo>
                  <a:pt x="6166907" y="848695"/>
                  <a:pt x="6173048" y="842551"/>
                  <a:pt x="6180623" y="842551"/>
                </a:cubicBezTo>
                <a:close/>
                <a:moveTo>
                  <a:pt x="3626081" y="842551"/>
                </a:moveTo>
                <a:cubicBezTo>
                  <a:pt x="3633656" y="842551"/>
                  <a:pt x="3639797" y="848698"/>
                  <a:pt x="3639797" y="856275"/>
                </a:cubicBezTo>
                <a:cubicBezTo>
                  <a:pt x="3639797" y="863851"/>
                  <a:pt x="3633656" y="869985"/>
                  <a:pt x="3626081" y="869985"/>
                </a:cubicBezTo>
                <a:cubicBezTo>
                  <a:pt x="3618506" y="869985"/>
                  <a:pt x="3612365" y="863851"/>
                  <a:pt x="3612365" y="856275"/>
                </a:cubicBezTo>
                <a:cubicBezTo>
                  <a:pt x="3612365" y="848698"/>
                  <a:pt x="3618506" y="842551"/>
                  <a:pt x="3626081" y="842551"/>
                </a:cubicBezTo>
                <a:close/>
                <a:moveTo>
                  <a:pt x="309294" y="842233"/>
                </a:moveTo>
                <a:cubicBezTo>
                  <a:pt x="316869" y="842233"/>
                  <a:pt x="323010" y="848374"/>
                  <a:pt x="323010" y="855949"/>
                </a:cubicBezTo>
                <a:cubicBezTo>
                  <a:pt x="323010" y="863524"/>
                  <a:pt x="316869" y="869664"/>
                  <a:pt x="309294" y="869664"/>
                </a:cubicBezTo>
                <a:cubicBezTo>
                  <a:pt x="301719" y="869664"/>
                  <a:pt x="295577" y="863524"/>
                  <a:pt x="295577" y="855949"/>
                </a:cubicBezTo>
                <a:cubicBezTo>
                  <a:pt x="295577" y="848374"/>
                  <a:pt x="301719" y="842233"/>
                  <a:pt x="309294" y="842233"/>
                </a:cubicBezTo>
                <a:close/>
                <a:moveTo>
                  <a:pt x="201387" y="841239"/>
                </a:moveTo>
                <a:cubicBezTo>
                  <a:pt x="208962" y="841239"/>
                  <a:pt x="215103" y="847380"/>
                  <a:pt x="215103" y="854955"/>
                </a:cubicBezTo>
                <a:cubicBezTo>
                  <a:pt x="215103" y="862529"/>
                  <a:pt x="208962" y="868671"/>
                  <a:pt x="201387" y="868671"/>
                </a:cubicBezTo>
                <a:cubicBezTo>
                  <a:pt x="193812" y="868671"/>
                  <a:pt x="187671" y="862529"/>
                  <a:pt x="187671" y="854955"/>
                </a:cubicBezTo>
                <a:cubicBezTo>
                  <a:pt x="187671" y="847380"/>
                  <a:pt x="193812" y="841239"/>
                  <a:pt x="201387" y="841239"/>
                </a:cubicBezTo>
                <a:close/>
                <a:moveTo>
                  <a:pt x="2525306" y="841177"/>
                </a:moveTo>
                <a:cubicBezTo>
                  <a:pt x="2532879" y="841177"/>
                  <a:pt x="2539020" y="847318"/>
                  <a:pt x="2539020" y="854891"/>
                </a:cubicBezTo>
                <a:cubicBezTo>
                  <a:pt x="2539020" y="862466"/>
                  <a:pt x="2532879" y="868612"/>
                  <a:pt x="2525306" y="868612"/>
                </a:cubicBezTo>
                <a:cubicBezTo>
                  <a:pt x="2517730" y="868612"/>
                  <a:pt x="2511594" y="862466"/>
                  <a:pt x="2511594" y="854891"/>
                </a:cubicBezTo>
                <a:cubicBezTo>
                  <a:pt x="2511594" y="847318"/>
                  <a:pt x="2517730" y="841177"/>
                  <a:pt x="2525306" y="841177"/>
                </a:cubicBezTo>
                <a:close/>
                <a:moveTo>
                  <a:pt x="7281480" y="841175"/>
                </a:moveTo>
                <a:cubicBezTo>
                  <a:pt x="7289055" y="841175"/>
                  <a:pt x="7295196" y="847314"/>
                  <a:pt x="7295196" y="854890"/>
                </a:cubicBezTo>
                <a:cubicBezTo>
                  <a:pt x="7295196" y="862463"/>
                  <a:pt x="7289055" y="868607"/>
                  <a:pt x="7281480" y="868607"/>
                </a:cubicBezTo>
                <a:cubicBezTo>
                  <a:pt x="7273905" y="868607"/>
                  <a:pt x="7267764" y="862463"/>
                  <a:pt x="7267764" y="854890"/>
                </a:cubicBezTo>
                <a:cubicBezTo>
                  <a:pt x="7267764" y="847314"/>
                  <a:pt x="7273905" y="841175"/>
                  <a:pt x="7281480" y="841175"/>
                </a:cubicBezTo>
                <a:close/>
                <a:moveTo>
                  <a:pt x="1469452" y="840988"/>
                </a:moveTo>
                <a:cubicBezTo>
                  <a:pt x="1477028" y="840988"/>
                  <a:pt x="1483172" y="847128"/>
                  <a:pt x="1483172" y="854703"/>
                </a:cubicBezTo>
                <a:cubicBezTo>
                  <a:pt x="1483172" y="862277"/>
                  <a:pt x="1477028" y="868420"/>
                  <a:pt x="1469452" y="868420"/>
                </a:cubicBezTo>
                <a:cubicBezTo>
                  <a:pt x="1461883" y="868420"/>
                  <a:pt x="1455737" y="862277"/>
                  <a:pt x="1455737" y="854703"/>
                </a:cubicBezTo>
                <a:cubicBezTo>
                  <a:pt x="1455737" y="847128"/>
                  <a:pt x="1461883" y="840988"/>
                  <a:pt x="1469452" y="840988"/>
                </a:cubicBezTo>
                <a:close/>
                <a:moveTo>
                  <a:pt x="8337319" y="840986"/>
                </a:moveTo>
                <a:cubicBezTo>
                  <a:pt x="8344894" y="840986"/>
                  <a:pt x="8351035" y="847127"/>
                  <a:pt x="8351035" y="854702"/>
                </a:cubicBezTo>
                <a:cubicBezTo>
                  <a:pt x="8351035" y="862276"/>
                  <a:pt x="8344894" y="868420"/>
                  <a:pt x="8337319" y="868420"/>
                </a:cubicBezTo>
                <a:cubicBezTo>
                  <a:pt x="8329744" y="868420"/>
                  <a:pt x="8323603" y="862276"/>
                  <a:pt x="8323603" y="854702"/>
                </a:cubicBezTo>
                <a:cubicBezTo>
                  <a:pt x="8323603" y="847127"/>
                  <a:pt x="8329744" y="840986"/>
                  <a:pt x="8337319" y="840986"/>
                </a:cubicBezTo>
                <a:close/>
                <a:moveTo>
                  <a:pt x="2103631" y="840767"/>
                </a:moveTo>
                <a:cubicBezTo>
                  <a:pt x="2111199" y="840767"/>
                  <a:pt x="2117340" y="846907"/>
                  <a:pt x="2117340" y="854482"/>
                </a:cubicBezTo>
                <a:cubicBezTo>
                  <a:pt x="2117340" y="862056"/>
                  <a:pt x="2111199" y="868200"/>
                  <a:pt x="2103631" y="868200"/>
                </a:cubicBezTo>
                <a:cubicBezTo>
                  <a:pt x="2096055" y="868200"/>
                  <a:pt x="2089911" y="862056"/>
                  <a:pt x="2089911" y="854482"/>
                </a:cubicBezTo>
                <a:cubicBezTo>
                  <a:pt x="2089911" y="846907"/>
                  <a:pt x="2096055" y="840767"/>
                  <a:pt x="2103631" y="840767"/>
                </a:cubicBezTo>
                <a:close/>
                <a:moveTo>
                  <a:pt x="6766468" y="840570"/>
                </a:moveTo>
                <a:cubicBezTo>
                  <a:pt x="6774043" y="840570"/>
                  <a:pt x="6780184" y="846709"/>
                  <a:pt x="6780184" y="854284"/>
                </a:cubicBezTo>
                <a:cubicBezTo>
                  <a:pt x="6780184" y="861859"/>
                  <a:pt x="6774043" y="868003"/>
                  <a:pt x="6766468" y="868003"/>
                </a:cubicBezTo>
                <a:cubicBezTo>
                  <a:pt x="6758893" y="868003"/>
                  <a:pt x="6752752" y="861859"/>
                  <a:pt x="6752752" y="854284"/>
                </a:cubicBezTo>
                <a:cubicBezTo>
                  <a:pt x="6752752" y="846709"/>
                  <a:pt x="6758893" y="840570"/>
                  <a:pt x="6766468" y="840570"/>
                </a:cubicBezTo>
                <a:close/>
                <a:moveTo>
                  <a:pt x="3800841" y="840570"/>
                </a:moveTo>
                <a:cubicBezTo>
                  <a:pt x="3808416" y="840570"/>
                  <a:pt x="3814557" y="846715"/>
                  <a:pt x="3814557" y="854291"/>
                </a:cubicBezTo>
                <a:cubicBezTo>
                  <a:pt x="3814557" y="861864"/>
                  <a:pt x="3808416" y="868009"/>
                  <a:pt x="3800841" y="868009"/>
                </a:cubicBezTo>
                <a:cubicBezTo>
                  <a:pt x="3793266" y="868009"/>
                  <a:pt x="3787125" y="861864"/>
                  <a:pt x="3787125" y="854291"/>
                </a:cubicBezTo>
                <a:cubicBezTo>
                  <a:pt x="3787125" y="846715"/>
                  <a:pt x="3793266" y="840570"/>
                  <a:pt x="3800841" y="840570"/>
                </a:cubicBezTo>
                <a:close/>
                <a:moveTo>
                  <a:pt x="3712801" y="840570"/>
                </a:moveTo>
                <a:cubicBezTo>
                  <a:pt x="3720376" y="840570"/>
                  <a:pt x="3726517" y="846715"/>
                  <a:pt x="3726517" y="854291"/>
                </a:cubicBezTo>
                <a:cubicBezTo>
                  <a:pt x="3726517" y="861864"/>
                  <a:pt x="3720376" y="868009"/>
                  <a:pt x="3712801" y="868009"/>
                </a:cubicBezTo>
                <a:cubicBezTo>
                  <a:pt x="3705226" y="868009"/>
                  <a:pt x="3699085" y="861864"/>
                  <a:pt x="3699085" y="854291"/>
                </a:cubicBezTo>
                <a:cubicBezTo>
                  <a:pt x="3699085" y="846715"/>
                  <a:pt x="3705226" y="840570"/>
                  <a:pt x="3712801" y="840570"/>
                </a:cubicBezTo>
                <a:close/>
                <a:moveTo>
                  <a:pt x="8393255" y="839656"/>
                </a:moveTo>
                <a:cubicBezTo>
                  <a:pt x="8400830" y="839656"/>
                  <a:pt x="8406971" y="845797"/>
                  <a:pt x="8406971" y="853372"/>
                </a:cubicBezTo>
                <a:cubicBezTo>
                  <a:pt x="8406971" y="860948"/>
                  <a:pt x="8400830" y="867088"/>
                  <a:pt x="8393255" y="867088"/>
                </a:cubicBezTo>
                <a:cubicBezTo>
                  <a:pt x="8385680" y="867088"/>
                  <a:pt x="8379539" y="860948"/>
                  <a:pt x="8379539" y="853372"/>
                </a:cubicBezTo>
                <a:cubicBezTo>
                  <a:pt x="8379539" y="845797"/>
                  <a:pt x="8385680" y="839656"/>
                  <a:pt x="8393255" y="839656"/>
                </a:cubicBezTo>
                <a:close/>
                <a:moveTo>
                  <a:pt x="5434251" y="839581"/>
                </a:moveTo>
                <a:cubicBezTo>
                  <a:pt x="5441826" y="839581"/>
                  <a:pt x="5447967" y="845717"/>
                  <a:pt x="5447967" y="853293"/>
                </a:cubicBezTo>
                <a:cubicBezTo>
                  <a:pt x="5447967" y="860872"/>
                  <a:pt x="5441826" y="867012"/>
                  <a:pt x="5434251" y="867012"/>
                </a:cubicBezTo>
                <a:cubicBezTo>
                  <a:pt x="5426676" y="867012"/>
                  <a:pt x="5420535" y="860872"/>
                  <a:pt x="5420535" y="853293"/>
                </a:cubicBezTo>
                <a:cubicBezTo>
                  <a:pt x="5420535" y="845717"/>
                  <a:pt x="5426676" y="839581"/>
                  <a:pt x="5434251" y="839581"/>
                </a:cubicBezTo>
                <a:close/>
                <a:moveTo>
                  <a:pt x="1357916" y="838328"/>
                </a:moveTo>
                <a:cubicBezTo>
                  <a:pt x="1365489" y="838328"/>
                  <a:pt x="1371633" y="844469"/>
                  <a:pt x="1371633" y="852043"/>
                </a:cubicBezTo>
                <a:cubicBezTo>
                  <a:pt x="1371633" y="859619"/>
                  <a:pt x="1365489" y="865761"/>
                  <a:pt x="1357916" y="865761"/>
                </a:cubicBezTo>
                <a:cubicBezTo>
                  <a:pt x="1350341" y="865761"/>
                  <a:pt x="1344196" y="859619"/>
                  <a:pt x="1344196" y="852043"/>
                </a:cubicBezTo>
                <a:cubicBezTo>
                  <a:pt x="1344196" y="844469"/>
                  <a:pt x="1350341" y="838328"/>
                  <a:pt x="1357916" y="838328"/>
                </a:cubicBezTo>
                <a:close/>
                <a:moveTo>
                  <a:pt x="8448860" y="838326"/>
                </a:moveTo>
                <a:cubicBezTo>
                  <a:pt x="8456435" y="838326"/>
                  <a:pt x="8462576" y="844467"/>
                  <a:pt x="8462576" y="852042"/>
                </a:cubicBezTo>
                <a:cubicBezTo>
                  <a:pt x="8462576" y="859616"/>
                  <a:pt x="8456435" y="865758"/>
                  <a:pt x="8448860" y="865758"/>
                </a:cubicBezTo>
                <a:cubicBezTo>
                  <a:pt x="8441285" y="865758"/>
                  <a:pt x="8435144" y="859616"/>
                  <a:pt x="8435144" y="852042"/>
                </a:cubicBezTo>
                <a:cubicBezTo>
                  <a:pt x="8435144" y="844467"/>
                  <a:pt x="8441285" y="838326"/>
                  <a:pt x="8448860" y="838326"/>
                </a:cubicBezTo>
                <a:close/>
                <a:moveTo>
                  <a:pt x="7340723" y="837857"/>
                </a:moveTo>
                <a:cubicBezTo>
                  <a:pt x="7348298" y="837857"/>
                  <a:pt x="7354439" y="843997"/>
                  <a:pt x="7354439" y="851571"/>
                </a:cubicBezTo>
                <a:cubicBezTo>
                  <a:pt x="7354439" y="859151"/>
                  <a:pt x="7348298" y="865293"/>
                  <a:pt x="7340723" y="865293"/>
                </a:cubicBezTo>
                <a:cubicBezTo>
                  <a:pt x="7333148" y="865293"/>
                  <a:pt x="7327007" y="859151"/>
                  <a:pt x="7327007" y="851571"/>
                </a:cubicBezTo>
                <a:cubicBezTo>
                  <a:pt x="7327007" y="843997"/>
                  <a:pt x="7333148" y="837857"/>
                  <a:pt x="7340723" y="837857"/>
                </a:cubicBezTo>
                <a:close/>
                <a:moveTo>
                  <a:pt x="8504466" y="836996"/>
                </a:moveTo>
                <a:cubicBezTo>
                  <a:pt x="8512041" y="836996"/>
                  <a:pt x="8518182" y="843137"/>
                  <a:pt x="8518182" y="850712"/>
                </a:cubicBezTo>
                <a:cubicBezTo>
                  <a:pt x="8518182" y="858287"/>
                  <a:pt x="8512041" y="864431"/>
                  <a:pt x="8504466" y="864431"/>
                </a:cubicBezTo>
                <a:cubicBezTo>
                  <a:pt x="8496891" y="864431"/>
                  <a:pt x="8490750" y="858287"/>
                  <a:pt x="8490750" y="850712"/>
                </a:cubicBezTo>
                <a:cubicBezTo>
                  <a:pt x="8490750" y="843137"/>
                  <a:pt x="8496891" y="836996"/>
                  <a:pt x="8504466" y="836996"/>
                </a:cubicBezTo>
                <a:close/>
                <a:moveTo>
                  <a:pt x="5223085" y="836933"/>
                </a:moveTo>
                <a:cubicBezTo>
                  <a:pt x="5230660" y="836933"/>
                  <a:pt x="5236801" y="843068"/>
                  <a:pt x="5236801" y="850647"/>
                </a:cubicBezTo>
                <a:cubicBezTo>
                  <a:pt x="5236801" y="858224"/>
                  <a:pt x="5230660" y="864370"/>
                  <a:pt x="5223085" y="864370"/>
                </a:cubicBezTo>
                <a:cubicBezTo>
                  <a:pt x="5215510" y="864370"/>
                  <a:pt x="5209369" y="858224"/>
                  <a:pt x="5209369" y="850647"/>
                </a:cubicBezTo>
                <a:cubicBezTo>
                  <a:pt x="5209369" y="843068"/>
                  <a:pt x="5215510" y="836933"/>
                  <a:pt x="5223085" y="836933"/>
                </a:cubicBezTo>
                <a:close/>
                <a:moveTo>
                  <a:pt x="1988774" y="836112"/>
                </a:moveTo>
                <a:cubicBezTo>
                  <a:pt x="1996351" y="836112"/>
                  <a:pt x="2002491" y="842251"/>
                  <a:pt x="2002491" y="849825"/>
                </a:cubicBezTo>
                <a:cubicBezTo>
                  <a:pt x="2002491" y="857402"/>
                  <a:pt x="1996351" y="863546"/>
                  <a:pt x="1988774" y="863546"/>
                </a:cubicBezTo>
                <a:cubicBezTo>
                  <a:pt x="1981198" y="863546"/>
                  <a:pt x="1975060" y="857402"/>
                  <a:pt x="1975060" y="849825"/>
                </a:cubicBezTo>
                <a:cubicBezTo>
                  <a:pt x="1975060" y="842251"/>
                  <a:pt x="1981198" y="836112"/>
                  <a:pt x="1988774" y="836112"/>
                </a:cubicBezTo>
                <a:close/>
                <a:moveTo>
                  <a:pt x="1247029" y="836002"/>
                </a:moveTo>
                <a:cubicBezTo>
                  <a:pt x="1254612" y="836002"/>
                  <a:pt x="1260751" y="842143"/>
                  <a:pt x="1260751" y="849717"/>
                </a:cubicBezTo>
                <a:cubicBezTo>
                  <a:pt x="1260751" y="857292"/>
                  <a:pt x="1254612" y="863435"/>
                  <a:pt x="1247029" y="863435"/>
                </a:cubicBezTo>
                <a:cubicBezTo>
                  <a:pt x="1239461" y="863435"/>
                  <a:pt x="1233318" y="857292"/>
                  <a:pt x="1233318" y="849717"/>
                </a:cubicBezTo>
                <a:cubicBezTo>
                  <a:pt x="1233318" y="842143"/>
                  <a:pt x="1239461" y="836002"/>
                  <a:pt x="1247029" y="836002"/>
                </a:cubicBezTo>
                <a:close/>
                <a:moveTo>
                  <a:pt x="8560071" y="836001"/>
                </a:moveTo>
                <a:cubicBezTo>
                  <a:pt x="8567646" y="836001"/>
                  <a:pt x="8573787" y="842141"/>
                  <a:pt x="8573787" y="849715"/>
                </a:cubicBezTo>
                <a:cubicBezTo>
                  <a:pt x="8573787" y="857291"/>
                  <a:pt x="8567646" y="863433"/>
                  <a:pt x="8560071" y="863433"/>
                </a:cubicBezTo>
                <a:cubicBezTo>
                  <a:pt x="8552496" y="863433"/>
                  <a:pt x="8546355" y="857291"/>
                  <a:pt x="8546355" y="849715"/>
                </a:cubicBezTo>
                <a:cubicBezTo>
                  <a:pt x="8546355" y="842141"/>
                  <a:pt x="8552496" y="836001"/>
                  <a:pt x="8560071" y="836001"/>
                </a:cubicBezTo>
                <a:close/>
                <a:moveTo>
                  <a:pt x="6829023" y="834945"/>
                </a:moveTo>
                <a:cubicBezTo>
                  <a:pt x="6836598" y="834945"/>
                  <a:pt x="6842739" y="841087"/>
                  <a:pt x="6842739" y="848661"/>
                </a:cubicBezTo>
                <a:cubicBezTo>
                  <a:pt x="6842739" y="856236"/>
                  <a:pt x="6836598" y="862375"/>
                  <a:pt x="6829023" y="862375"/>
                </a:cubicBezTo>
                <a:cubicBezTo>
                  <a:pt x="6821448" y="862375"/>
                  <a:pt x="6815307" y="856236"/>
                  <a:pt x="6815307" y="848661"/>
                </a:cubicBezTo>
                <a:cubicBezTo>
                  <a:pt x="6815307" y="841087"/>
                  <a:pt x="6821448" y="834945"/>
                  <a:pt x="6829023" y="834945"/>
                </a:cubicBezTo>
                <a:close/>
                <a:moveTo>
                  <a:pt x="8615347" y="834666"/>
                </a:moveTo>
                <a:cubicBezTo>
                  <a:pt x="8622922" y="834666"/>
                  <a:pt x="8629063" y="840807"/>
                  <a:pt x="8629063" y="848381"/>
                </a:cubicBezTo>
                <a:cubicBezTo>
                  <a:pt x="8629063" y="855957"/>
                  <a:pt x="8622922" y="862097"/>
                  <a:pt x="8615347" y="862097"/>
                </a:cubicBezTo>
                <a:cubicBezTo>
                  <a:pt x="8607772" y="862097"/>
                  <a:pt x="8601631" y="855957"/>
                  <a:pt x="8601631" y="848381"/>
                </a:cubicBezTo>
                <a:cubicBezTo>
                  <a:pt x="8601631" y="840807"/>
                  <a:pt x="8607772" y="834666"/>
                  <a:pt x="8615347" y="834666"/>
                </a:cubicBezTo>
                <a:close/>
                <a:moveTo>
                  <a:pt x="6480497" y="834611"/>
                </a:moveTo>
                <a:cubicBezTo>
                  <a:pt x="6488072" y="834611"/>
                  <a:pt x="6494213" y="840749"/>
                  <a:pt x="6494213" y="848329"/>
                </a:cubicBezTo>
                <a:cubicBezTo>
                  <a:pt x="6494213" y="855906"/>
                  <a:pt x="6488072" y="862043"/>
                  <a:pt x="6480497" y="862043"/>
                </a:cubicBezTo>
                <a:cubicBezTo>
                  <a:pt x="6472922" y="862043"/>
                  <a:pt x="6466781" y="855906"/>
                  <a:pt x="6466781" y="848329"/>
                </a:cubicBezTo>
                <a:cubicBezTo>
                  <a:pt x="6466781" y="840749"/>
                  <a:pt x="6472922" y="834611"/>
                  <a:pt x="6480497" y="834611"/>
                </a:cubicBezTo>
                <a:close/>
                <a:moveTo>
                  <a:pt x="3326540" y="834611"/>
                </a:moveTo>
                <a:cubicBezTo>
                  <a:pt x="3334115" y="834611"/>
                  <a:pt x="3340256" y="840749"/>
                  <a:pt x="3340256" y="848329"/>
                </a:cubicBezTo>
                <a:cubicBezTo>
                  <a:pt x="3340256" y="855906"/>
                  <a:pt x="3334115" y="862043"/>
                  <a:pt x="3326540" y="862043"/>
                </a:cubicBezTo>
                <a:cubicBezTo>
                  <a:pt x="3318965" y="862043"/>
                  <a:pt x="3312824" y="855906"/>
                  <a:pt x="3312824" y="848329"/>
                </a:cubicBezTo>
                <a:cubicBezTo>
                  <a:pt x="3312824" y="840749"/>
                  <a:pt x="3318965" y="834611"/>
                  <a:pt x="3326540" y="834611"/>
                </a:cubicBezTo>
                <a:close/>
                <a:moveTo>
                  <a:pt x="2407144" y="834539"/>
                </a:moveTo>
                <a:cubicBezTo>
                  <a:pt x="2414717" y="834539"/>
                  <a:pt x="2420857" y="840678"/>
                  <a:pt x="2420857" y="848253"/>
                </a:cubicBezTo>
                <a:cubicBezTo>
                  <a:pt x="2420857" y="855828"/>
                  <a:pt x="2414717" y="861968"/>
                  <a:pt x="2407144" y="861968"/>
                </a:cubicBezTo>
                <a:cubicBezTo>
                  <a:pt x="2399569" y="861968"/>
                  <a:pt x="2393425" y="855828"/>
                  <a:pt x="2393425" y="848253"/>
                </a:cubicBezTo>
                <a:cubicBezTo>
                  <a:pt x="2393425" y="840678"/>
                  <a:pt x="2399569" y="834539"/>
                  <a:pt x="2407144" y="834539"/>
                </a:cubicBezTo>
                <a:close/>
                <a:moveTo>
                  <a:pt x="7399971" y="834537"/>
                </a:moveTo>
                <a:cubicBezTo>
                  <a:pt x="7407546" y="834537"/>
                  <a:pt x="7413687" y="840676"/>
                  <a:pt x="7413687" y="848250"/>
                </a:cubicBezTo>
                <a:cubicBezTo>
                  <a:pt x="7413687" y="855826"/>
                  <a:pt x="7407546" y="861968"/>
                  <a:pt x="7399971" y="861968"/>
                </a:cubicBezTo>
                <a:cubicBezTo>
                  <a:pt x="7392396" y="861968"/>
                  <a:pt x="7386255" y="855826"/>
                  <a:pt x="7386255" y="848250"/>
                </a:cubicBezTo>
                <a:cubicBezTo>
                  <a:pt x="7386255" y="840676"/>
                  <a:pt x="7392396" y="834537"/>
                  <a:pt x="7399971" y="834537"/>
                </a:cubicBezTo>
                <a:close/>
                <a:moveTo>
                  <a:pt x="2718601" y="833926"/>
                </a:moveTo>
                <a:cubicBezTo>
                  <a:pt x="2726172" y="833926"/>
                  <a:pt x="2732318" y="840064"/>
                  <a:pt x="2732318" y="847639"/>
                </a:cubicBezTo>
                <a:cubicBezTo>
                  <a:pt x="2732318" y="855213"/>
                  <a:pt x="2726172" y="861358"/>
                  <a:pt x="2718601" y="861358"/>
                </a:cubicBezTo>
                <a:cubicBezTo>
                  <a:pt x="2711024" y="861358"/>
                  <a:pt x="2704887" y="855213"/>
                  <a:pt x="2704887" y="847639"/>
                </a:cubicBezTo>
                <a:cubicBezTo>
                  <a:pt x="2704887" y="840064"/>
                  <a:pt x="2711024" y="833926"/>
                  <a:pt x="2718601" y="833926"/>
                </a:cubicBezTo>
                <a:close/>
                <a:moveTo>
                  <a:pt x="1136154" y="833672"/>
                </a:moveTo>
                <a:cubicBezTo>
                  <a:pt x="1143729" y="833672"/>
                  <a:pt x="1149870" y="839813"/>
                  <a:pt x="1149870" y="847387"/>
                </a:cubicBezTo>
                <a:cubicBezTo>
                  <a:pt x="1149870" y="854962"/>
                  <a:pt x="1143729" y="861104"/>
                  <a:pt x="1136154" y="861104"/>
                </a:cubicBezTo>
                <a:cubicBezTo>
                  <a:pt x="1128583" y="861104"/>
                  <a:pt x="1122440" y="854962"/>
                  <a:pt x="1122440" y="847387"/>
                </a:cubicBezTo>
                <a:cubicBezTo>
                  <a:pt x="1122440" y="839813"/>
                  <a:pt x="1128583" y="833672"/>
                  <a:pt x="1136154" y="833672"/>
                </a:cubicBezTo>
                <a:close/>
                <a:moveTo>
                  <a:pt x="8670622" y="833670"/>
                </a:moveTo>
                <a:cubicBezTo>
                  <a:pt x="8678197" y="833670"/>
                  <a:pt x="8684338" y="839811"/>
                  <a:pt x="8684338" y="847386"/>
                </a:cubicBezTo>
                <a:cubicBezTo>
                  <a:pt x="8684338" y="854961"/>
                  <a:pt x="8678197" y="861102"/>
                  <a:pt x="8670622" y="861102"/>
                </a:cubicBezTo>
                <a:cubicBezTo>
                  <a:pt x="8663047" y="861102"/>
                  <a:pt x="8656906" y="854961"/>
                  <a:pt x="8656906" y="847386"/>
                </a:cubicBezTo>
                <a:cubicBezTo>
                  <a:pt x="8656906" y="839811"/>
                  <a:pt x="8663047" y="833670"/>
                  <a:pt x="8670622" y="833670"/>
                </a:cubicBezTo>
                <a:close/>
                <a:moveTo>
                  <a:pt x="8725897" y="832672"/>
                </a:moveTo>
                <a:cubicBezTo>
                  <a:pt x="8733472" y="832672"/>
                  <a:pt x="8739613" y="838813"/>
                  <a:pt x="8739613" y="846388"/>
                </a:cubicBezTo>
                <a:cubicBezTo>
                  <a:pt x="8739613" y="853963"/>
                  <a:pt x="8733472" y="860105"/>
                  <a:pt x="8725897" y="860105"/>
                </a:cubicBezTo>
                <a:cubicBezTo>
                  <a:pt x="8718322" y="860105"/>
                  <a:pt x="8712181" y="853963"/>
                  <a:pt x="8712181" y="846388"/>
                </a:cubicBezTo>
                <a:cubicBezTo>
                  <a:pt x="8712181" y="838813"/>
                  <a:pt x="8718322" y="832672"/>
                  <a:pt x="8725897" y="832672"/>
                </a:cubicBezTo>
                <a:close/>
                <a:moveTo>
                  <a:pt x="1874252" y="832115"/>
                </a:moveTo>
                <a:cubicBezTo>
                  <a:pt x="1881827" y="832115"/>
                  <a:pt x="1887965" y="838255"/>
                  <a:pt x="1887965" y="845829"/>
                </a:cubicBezTo>
                <a:cubicBezTo>
                  <a:pt x="1887965" y="853403"/>
                  <a:pt x="1881827" y="859545"/>
                  <a:pt x="1874252" y="859545"/>
                </a:cubicBezTo>
                <a:cubicBezTo>
                  <a:pt x="1866680" y="859545"/>
                  <a:pt x="1860537" y="853403"/>
                  <a:pt x="1860537" y="845829"/>
                </a:cubicBezTo>
                <a:cubicBezTo>
                  <a:pt x="1860537" y="838255"/>
                  <a:pt x="1866680" y="832115"/>
                  <a:pt x="1874252" y="832115"/>
                </a:cubicBezTo>
                <a:close/>
                <a:moveTo>
                  <a:pt x="6248144" y="831637"/>
                </a:moveTo>
                <a:cubicBezTo>
                  <a:pt x="6255719" y="831637"/>
                  <a:pt x="6261860" y="837774"/>
                  <a:pt x="6261860" y="845348"/>
                </a:cubicBezTo>
                <a:cubicBezTo>
                  <a:pt x="6261860" y="852923"/>
                  <a:pt x="6255719" y="859072"/>
                  <a:pt x="6248144" y="859072"/>
                </a:cubicBezTo>
                <a:cubicBezTo>
                  <a:pt x="6240569" y="859072"/>
                  <a:pt x="6234428" y="852923"/>
                  <a:pt x="6234428" y="845348"/>
                </a:cubicBezTo>
                <a:cubicBezTo>
                  <a:pt x="6234428" y="837774"/>
                  <a:pt x="6240569" y="831637"/>
                  <a:pt x="6248144" y="831637"/>
                </a:cubicBezTo>
                <a:close/>
                <a:moveTo>
                  <a:pt x="7458554" y="831548"/>
                </a:moveTo>
                <a:cubicBezTo>
                  <a:pt x="7466129" y="831548"/>
                  <a:pt x="7472270" y="837688"/>
                  <a:pt x="7472270" y="845262"/>
                </a:cubicBezTo>
                <a:cubicBezTo>
                  <a:pt x="7472270" y="852837"/>
                  <a:pt x="7466129" y="858982"/>
                  <a:pt x="7458554" y="858982"/>
                </a:cubicBezTo>
                <a:cubicBezTo>
                  <a:pt x="7450979" y="858982"/>
                  <a:pt x="7444838" y="852837"/>
                  <a:pt x="7444838" y="845262"/>
                </a:cubicBezTo>
                <a:cubicBezTo>
                  <a:pt x="7444838" y="837688"/>
                  <a:pt x="7450979" y="831548"/>
                  <a:pt x="7458554" y="831548"/>
                </a:cubicBezTo>
                <a:close/>
                <a:moveTo>
                  <a:pt x="1025933" y="831346"/>
                </a:moveTo>
                <a:cubicBezTo>
                  <a:pt x="1033507" y="831346"/>
                  <a:pt x="1039649" y="837486"/>
                  <a:pt x="1039649" y="845061"/>
                </a:cubicBezTo>
                <a:cubicBezTo>
                  <a:pt x="1039649" y="852635"/>
                  <a:pt x="1033507" y="858777"/>
                  <a:pt x="1025933" y="858777"/>
                </a:cubicBezTo>
                <a:cubicBezTo>
                  <a:pt x="1018358" y="858777"/>
                  <a:pt x="1012219" y="852635"/>
                  <a:pt x="1012219" y="845061"/>
                </a:cubicBezTo>
                <a:cubicBezTo>
                  <a:pt x="1012219" y="837486"/>
                  <a:pt x="1018358" y="831346"/>
                  <a:pt x="1025933" y="831346"/>
                </a:cubicBezTo>
                <a:close/>
                <a:moveTo>
                  <a:pt x="8780839" y="831345"/>
                </a:moveTo>
                <a:cubicBezTo>
                  <a:pt x="8788414" y="831345"/>
                  <a:pt x="8794555" y="837486"/>
                  <a:pt x="8794555" y="845061"/>
                </a:cubicBezTo>
                <a:cubicBezTo>
                  <a:pt x="8794555" y="852635"/>
                  <a:pt x="8788414" y="858776"/>
                  <a:pt x="8780839" y="858776"/>
                </a:cubicBezTo>
                <a:cubicBezTo>
                  <a:pt x="8773264" y="858776"/>
                  <a:pt x="8767123" y="852635"/>
                  <a:pt x="8767123" y="845061"/>
                </a:cubicBezTo>
                <a:cubicBezTo>
                  <a:pt x="8767123" y="837486"/>
                  <a:pt x="8773264" y="831345"/>
                  <a:pt x="8780839" y="831345"/>
                </a:cubicBezTo>
                <a:close/>
                <a:moveTo>
                  <a:pt x="5896970" y="830639"/>
                </a:moveTo>
                <a:cubicBezTo>
                  <a:pt x="5904545" y="830639"/>
                  <a:pt x="5910686" y="836782"/>
                  <a:pt x="5910686" y="844359"/>
                </a:cubicBezTo>
                <a:cubicBezTo>
                  <a:pt x="5910686" y="851930"/>
                  <a:pt x="5904545" y="858071"/>
                  <a:pt x="5896970" y="858071"/>
                </a:cubicBezTo>
                <a:cubicBezTo>
                  <a:pt x="5889395" y="858071"/>
                  <a:pt x="5883254" y="851930"/>
                  <a:pt x="5883254" y="844359"/>
                </a:cubicBezTo>
                <a:cubicBezTo>
                  <a:pt x="5883254" y="836782"/>
                  <a:pt x="5889395" y="830639"/>
                  <a:pt x="5896970" y="830639"/>
                </a:cubicBezTo>
                <a:close/>
                <a:moveTo>
                  <a:pt x="8835784" y="830348"/>
                </a:moveTo>
                <a:cubicBezTo>
                  <a:pt x="8843359" y="830348"/>
                  <a:pt x="8849500" y="836489"/>
                  <a:pt x="8849500" y="844064"/>
                </a:cubicBezTo>
                <a:cubicBezTo>
                  <a:pt x="8849500" y="851638"/>
                  <a:pt x="8843359" y="857781"/>
                  <a:pt x="8835784" y="857781"/>
                </a:cubicBezTo>
                <a:cubicBezTo>
                  <a:pt x="8828209" y="857781"/>
                  <a:pt x="8822068" y="851638"/>
                  <a:pt x="8822068" y="844064"/>
                </a:cubicBezTo>
                <a:cubicBezTo>
                  <a:pt x="8822068" y="836489"/>
                  <a:pt x="8828209" y="830348"/>
                  <a:pt x="8835784" y="830348"/>
                </a:cubicBezTo>
                <a:close/>
                <a:moveTo>
                  <a:pt x="3118352" y="829644"/>
                </a:moveTo>
                <a:cubicBezTo>
                  <a:pt x="3125927" y="829644"/>
                  <a:pt x="3132068" y="835788"/>
                  <a:pt x="3132068" y="843359"/>
                </a:cubicBezTo>
                <a:cubicBezTo>
                  <a:pt x="3132068" y="850938"/>
                  <a:pt x="3125927" y="857080"/>
                  <a:pt x="3118352" y="857080"/>
                </a:cubicBezTo>
                <a:cubicBezTo>
                  <a:pt x="3110777" y="857080"/>
                  <a:pt x="3104636" y="850938"/>
                  <a:pt x="3104636" y="843359"/>
                </a:cubicBezTo>
                <a:cubicBezTo>
                  <a:pt x="3104636" y="835788"/>
                  <a:pt x="3110777" y="829644"/>
                  <a:pt x="3118352" y="829644"/>
                </a:cubicBezTo>
                <a:close/>
                <a:moveTo>
                  <a:pt x="6890914" y="829642"/>
                </a:moveTo>
                <a:cubicBezTo>
                  <a:pt x="6898489" y="829642"/>
                  <a:pt x="6904630" y="835788"/>
                  <a:pt x="6904630" y="843359"/>
                </a:cubicBezTo>
                <a:cubicBezTo>
                  <a:pt x="6904630" y="850933"/>
                  <a:pt x="6898489" y="857078"/>
                  <a:pt x="6890914" y="857078"/>
                </a:cubicBezTo>
                <a:cubicBezTo>
                  <a:pt x="6883339" y="857078"/>
                  <a:pt x="6877198" y="850933"/>
                  <a:pt x="6877198" y="843359"/>
                </a:cubicBezTo>
                <a:cubicBezTo>
                  <a:pt x="6877198" y="835788"/>
                  <a:pt x="6883339" y="829642"/>
                  <a:pt x="6890914" y="829642"/>
                </a:cubicBezTo>
                <a:close/>
                <a:moveTo>
                  <a:pt x="8890726" y="829353"/>
                </a:moveTo>
                <a:cubicBezTo>
                  <a:pt x="8898301" y="829353"/>
                  <a:pt x="8904442" y="835494"/>
                  <a:pt x="8904442" y="843068"/>
                </a:cubicBezTo>
                <a:cubicBezTo>
                  <a:pt x="8904442" y="850643"/>
                  <a:pt x="8898301" y="856784"/>
                  <a:pt x="8890726" y="856784"/>
                </a:cubicBezTo>
                <a:cubicBezTo>
                  <a:pt x="8883151" y="856784"/>
                  <a:pt x="8877010" y="850643"/>
                  <a:pt x="8877010" y="843068"/>
                </a:cubicBezTo>
                <a:cubicBezTo>
                  <a:pt x="8877010" y="835494"/>
                  <a:pt x="8883151" y="829353"/>
                  <a:pt x="8890726" y="829353"/>
                </a:cubicBezTo>
                <a:close/>
                <a:moveTo>
                  <a:pt x="5553739" y="828987"/>
                </a:moveTo>
                <a:cubicBezTo>
                  <a:pt x="5561314" y="828987"/>
                  <a:pt x="5567455" y="835130"/>
                  <a:pt x="5567455" y="842701"/>
                </a:cubicBezTo>
                <a:cubicBezTo>
                  <a:pt x="5567455" y="850273"/>
                  <a:pt x="5561314" y="856420"/>
                  <a:pt x="5553739" y="856420"/>
                </a:cubicBezTo>
                <a:cubicBezTo>
                  <a:pt x="5546164" y="856420"/>
                  <a:pt x="5540023" y="850273"/>
                  <a:pt x="5540023" y="842701"/>
                </a:cubicBezTo>
                <a:cubicBezTo>
                  <a:pt x="5540023" y="835130"/>
                  <a:pt x="5546164" y="828987"/>
                  <a:pt x="5553739" y="828987"/>
                </a:cubicBezTo>
                <a:close/>
                <a:moveTo>
                  <a:pt x="2289639" y="828893"/>
                </a:moveTo>
                <a:cubicBezTo>
                  <a:pt x="2297217" y="828893"/>
                  <a:pt x="2303356" y="835032"/>
                  <a:pt x="2303356" y="842606"/>
                </a:cubicBezTo>
                <a:cubicBezTo>
                  <a:pt x="2303356" y="850179"/>
                  <a:pt x="2297217" y="856321"/>
                  <a:pt x="2289639" y="856321"/>
                </a:cubicBezTo>
                <a:cubicBezTo>
                  <a:pt x="2282065" y="856321"/>
                  <a:pt x="2275927" y="850179"/>
                  <a:pt x="2275927" y="842606"/>
                </a:cubicBezTo>
                <a:cubicBezTo>
                  <a:pt x="2275927" y="835032"/>
                  <a:pt x="2282065" y="828893"/>
                  <a:pt x="2289639" y="828893"/>
                </a:cubicBezTo>
                <a:close/>
                <a:moveTo>
                  <a:pt x="7517137" y="828890"/>
                </a:moveTo>
                <a:cubicBezTo>
                  <a:pt x="7524712" y="828890"/>
                  <a:pt x="7530853" y="835030"/>
                  <a:pt x="7530853" y="842604"/>
                </a:cubicBezTo>
                <a:cubicBezTo>
                  <a:pt x="7530853" y="850177"/>
                  <a:pt x="7524712" y="856319"/>
                  <a:pt x="7517137" y="856319"/>
                </a:cubicBezTo>
                <a:cubicBezTo>
                  <a:pt x="7509562" y="856319"/>
                  <a:pt x="7503421" y="850177"/>
                  <a:pt x="7503421" y="842604"/>
                </a:cubicBezTo>
                <a:cubicBezTo>
                  <a:pt x="7503421" y="835030"/>
                  <a:pt x="7509562" y="828890"/>
                  <a:pt x="7517137" y="828890"/>
                </a:cubicBezTo>
                <a:close/>
                <a:moveTo>
                  <a:pt x="8945668" y="828690"/>
                </a:moveTo>
                <a:cubicBezTo>
                  <a:pt x="8953243" y="828690"/>
                  <a:pt x="8959384" y="834830"/>
                  <a:pt x="8959384" y="842405"/>
                </a:cubicBezTo>
                <a:cubicBezTo>
                  <a:pt x="8959384" y="849980"/>
                  <a:pt x="8953243" y="856121"/>
                  <a:pt x="8945668" y="856121"/>
                </a:cubicBezTo>
                <a:cubicBezTo>
                  <a:pt x="8938093" y="856121"/>
                  <a:pt x="8931952" y="849980"/>
                  <a:pt x="8931952" y="842405"/>
                </a:cubicBezTo>
                <a:cubicBezTo>
                  <a:pt x="8931952" y="834830"/>
                  <a:pt x="8938093" y="828690"/>
                  <a:pt x="8945668" y="828690"/>
                </a:cubicBezTo>
                <a:close/>
                <a:moveTo>
                  <a:pt x="1760723" y="828455"/>
                </a:moveTo>
                <a:cubicBezTo>
                  <a:pt x="1768297" y="828455"/>
                  <a:pt x="1774441" y="834595"/>
                  <a:pt x="1774441" y="842169"/>
                </a:cubicBezTo>
                <a:cubicBezTo>
                  <a:pt x="1774441" y="849743"/>
                  <a:pt x="1768297" y="855885"/>
                  <a:pt x="1760723" y="855885"/>
                </a:cubicBezTo>
                <a:cubicBezTo>
                  <a:pt x="1753148" y="855885"/>
                  <a:pt x="1747009" y="849743"/>
                  <a:pt x="1747009" y="842169"/>
                </a:cubicBezTo>
                <a:cubicBezTo>
                  <a:pt x="1747009" y="834595"/>
                  <a:pt x="1753148" y="828455"/>
                  <a:pt x="1760723" y="828455"/>
                </a:cubicBezTo>
                <a:close/>
                <a:moveTo>
                  <a:pt x="5178053" y="828325"/>
                </a:moveTo>
                <a:cubicBezTo>
                  <a:pt x="5185628" y="828325"/>
                  <a:pt x="5191769" y="834472"/>
                  <a:pt x="5191769" y="842041"/>
                </a:cubicBezTo>
                <a:cubicBezTo>
                  <a:pt x="5191769" y="849616"/>
                  <a:pt x="5185628" y="855760"/>
                  <a:pt x="5178053" y="855760"/>
                </a:cubicBezTo>
                <a:cubicBezTo>
                  <a:pt x="5170478" y="855760"/>
                  <a:pt x="5164337" y="849616"/>
                  <a:pt x="5164337" y="842041"/>
                </a:cubicBezTo>
                <a:cubicBezTo>
                  <a:pt x="5164337" y="834472"/>
                  <a:pt x="5170478" y="828325"/>
                  <a:pt x="5178053" y="828325"/>
                </a:cubicBezTo>
                <a:close/>
                <a:moveTo>
                  <a:pt x="9000283" y="827695"/>
                </a:moveTo>
                <a:cubicBezTo>
                  <a:pt x="9007858" y="827695"/>
                  <a:pt x="9013999" y="833835"/>
                  <a:pt x="9013999" y="841410"/>
                </a:cubicBezTo>
                <a:cubicBezTo>
                  <a:pt x="9013999" y="848985"/>
                  <a:pt x="9007858" y="855126"/>
                  <a:pt x="9000283" y="855126"/>
                </a:cubicBezTo>
                <a:cubicBezTo>
                  <a:pt x="8992708" y="855126"/>
                  <a:pt x="8986567" y="848985"/>
                  <a:pt x="8986567" y="841410"/>
                </a:cubicBezTo>
                <a:cubicBezTo>
                  <a:pt x="8986567" y="833835"/>
                  <a:pt x="8992708" y="827695"/>
                  <a:pt x="9000283" y="827695"/>
                </a:cubicBezTo>
                <a:close/>
                <a:moveTo>
                  <a:pt x="806470" y="827695"/>
                </a:moveTo>
                <a:cubicBezTo>
                  <a:pt x="814047" y="827695"/>
                  <a:pt x="820185" y="833835"/>
                  <a:pt x="820185" y="841410"/>
                </a:cubicBezTo>
                <a:cubicBezTo>
                  <a:pt x="820185" y="848985"/>
                  <a:pt x="814047" y="855126"/>
                  <a:pt x="806470" y="855126"/>
                </a:cubicBezTo>
                <a:cubicBezTo>
                  <a:pt x="798896" y="855126"/>
                  <a:pt x="792753" y="848985"/>
                  <a:pt x="792753" y="841410"/>
                </a:cubicBezTo>
                <a:cubicBezTo>
                  <a:pt x="792753" y="833835"/>
                  <a:pt x="798896" y="827695"/>
                  <a:pt x="806470" y="827695"/>
                </a:cubicBezTo>
                <a:close/>
                <a:moveTo>
                  <a:pt x="3408295" y="827331"/>
                </a:moveTo>
                <a:cubicBezTo>
                  <a:pt x="3415870" y="827331"/>
                  <a:pt x="3422011" y="833474"/>
                  <a:pt x="3422011" y="841049"/>
                </a:cubicBezTo>
                <a:cubicBezTo>
                  <a:pt x="3422011" y="848624"/>
                  <a:pt x="3415870" y="854764"/>
                  <a:pt x="3408295" y="854764"/>
                </a:cubicBezTo>
                <a:cubicBezTo>
                  <a:pt x="3400720" y="854764"/>
                  <a:pt x="3394579" y="848624"/>
                  <a:pt x="3394579" y="841049"/>
                </a:cubicBezTo>
                <a:cubicBezTo>
                  <a:pt x="3394579" y="833474"/>
                  <a:pt x="3400720" y="827331"/>
                  <a:pt x="3408295" y="827331"/>
                </a:cubicBezTo>
                <a:close/>
                <a:moveTo>
                  <a:pt x="9054894" y="826698"/>
                </a:moveTo>
                <a:cubicBezTo>
                  <a:pt x="9062469" y="826698"/>
                  <a:pt x="9068610" y="832839"/>
                  <a:pt x="9068610" y="840414"/>
                </a:cubicBezTo>
                <a:cubicBezTo>
                  <a:pt x="9068610" y="847988"/>
                  <a:pt x="9062469" y="854129"/>
                  <a:pt x="9054894" y="854129"/>
                </a:cubicBezTo>
                <a:cubicBezTo>
                  <a:pt x="9047319" y="854129"/>
                  <a:pt x="9041178" y="847988"/>
                  <a:pt x="9041178" y="840414"/>
                </a:cubicBezTo>
                <a:cubicBezTo>
                  <a:pt x="9041178" y="832839"/>
                  <a:pt x="9047319" y="826698"/>
                  <a:pt x="9054894" y="826698"/>
                </a:cubicBezTo>
                <a:close/>
                <a:moveTo>
                  <a:pt x="6545036" y="826665"/>
                </a:moveTo>
                <a:cubicBezTo>
                  <a:pt x="6552611" y="826665"/>
                  <a:pt x="6558752" y="832817"/>
                  <a:pt x="6558752" y="840383"/>
                </a:cubicBezTo>
                <a:cubicBezTo>
                  <a:pt x="6558752" y="847958"/>
                  <a:pt x="6552611" y="854098"/>
                  <a:pt x="6545036" y="854098"/>
                </a:cubicBezTo>
                <a:cubicBezTo>
                  <a:pt x="6537461" y="854098"/>
                  <a:pt x="6531320" y="847958"/>
                  <a:pt x="6531320" y="840383"/>
                </a:cubicBezTo>
                <a:cubicBezTo>
                  <a:pt x="6531320" y="832817"/>
                  <a:pt x="6537461" y="826665"/>
                  <a:pt x="6545036" y="826665"/>
                </a:cubicBezTo>
                <a:close/>
                <a:moveTo>
                  <a:pt x="9109506" y="826036"/>
                </a:moveTo>
                <a:cubicBezTo>
                  <a:pt x="9117081" y="826036"/>
                  <a:pt x="9123222" y="832177"/>
                  <a:pt x="9123222" y="839751"/>
                </a:cubicBezTo>
                <a:cubicBezTo>
                  <a:pt x="9123222" y="847326"/>
                  <a:pt x="9117081" y="853467"/>
                  <a:pt x="9109506" y="853467"/>
                </a:cubicBezTo>
                <a:cubicBezTo>
                  <a:pt x="9101931" y="853467"/>
                  <a:pt x="9095790" y="847326"/>
                  <a:pt x="9095790" y="839751"/>
                </a:cubicBezTo>
                <a:cubicBezTo>
                  <a:pt x="9095790" y="832177"/>
                  <a:pt x="9101931" y="826036"/>
                  <a:pt x="9109506" y="826036"/>
                </a:cubicBezTo>
                <a:close/>
                <a:moveTo>
                  <a:pt x="697236" y="826036"/>
                </a:moveTo>
                <a:cubicBezTo>
                  <a:pt x="704813" y="826036"/>
                  <a:pt x="710955" y="832177"/>
                  <a:pt x="710955" y="839751"/>
                </a:cubicBezTo>
                <a:cubicBezTo>
                  <a:pt x="710955" y="847326"/>
                  <a:pt x="704813" y="853467"/>
                  <a:pt x="697236" y="853467"/>
                </a:cubicBezTo>
                <a:cubicBezTo>
                  <a:pt x="689663" y="853467"/>
                  <a:pt x="683522" y="847326"/>
                  <a:pt x="683522" y="839751"/>
                </a:cubicBezTo>
                <a:cubicBezTo>
                  <a:pt x="683522" y="832177"/>
                  <a:pt x="689663" y="826036"/>
                  <a:pt x="697236" y="826036"/>
                </a:cubicBezTo>
                <a:close/>
                <a:moveTo>
                  <a:pt x="5390561" y="826007"/>
                </a:moveTo>
                <a:cubicBezTo>
                  <a:pt x="5398136" y="826007"/>
                  <a:pt x="5404277" y="832150"/>
                  <a:pt x="5404277" y="839726"/>
                </a:cubicBezTo>
                <a:cubicBezTo>
                  <a:pt x="5404277" y="847301"/>
                  <a:pt x="5398136" y="853439"/>
                  <a:pt x="5390561" y="853439"/>
                </a:cubicBezTo>
                <a:cubicBezTo>
                  <a:pt x="5382986" y="853439"/>
                  <a:pt x="5376845" y="847301"/>
                  <a:pt x="5376845" y="839726"/>
                </a:cubicBezTo>
                <a:cubicBezTo>
                  <a:pt x="5376845" y="832150"/>
                  <a:pt x="5382986" y="826007"/>
                  <a:pt x="5390561" y="826007"/>
                </a:cubicBezTo>
                <a:close/>
                <a:moveTo>
                  <a:pt x="2598121" y="825961"/>
                </a:moveTo>
                <a:cubicBezTo>
                  <a:pt x="2605697" y="825961"/>
                  <a:pt x="2611839" y="832106"/>
                  <a:pt x="2611839" y="839677"/>
                </a:cubicBezTo>
                <a:cubicBezTo>
                  <a:pt x="2611839" y="847254"/>
                  <a:pt x="2605697" y="853393"/>
                  <a:pt x="2598121" y="853393"/>
                </a:cubicBezTo>
                <a:cubicBezTo>
                  <a:pt x="2590545" y="853393"/>
                  <a:pt x="2584409" y="847254"/>
                  <a:pt x="2584409" y="839677"/>
                </a:cubicBezTo>
                <a:cubicBezTo>
                  <a:pt x="2584409" y="832106"/>
                  <a:pt x="2590545" y="825961"/>
                  <a:pt x="2598121" y="825961"/>
                </a:cubicBezTo>
                <a:close/>
                <a:moveTo>
                  <a:pt x="7575724" y="825900"/>
                </a:moveTo>
                <a:cubicBezTo>
                  <a:pt x="7583299" y="825900"/>
                  <a:pt x="7589440" y="832040"/>
                  <a:pt x="7589440" y="839613"/>
                </a:cubicBezTo>
                <a:cubicBezTo>
                  <a:pt x="7589440" y="847186"/>
                  <a:pt x="7583299" y="853329"/>
                  <a:pt x="7575724" y="853329"/>
                </a:cubicBezTo>
                <a:cubicBezTo>
                  <a:pt x="7568149" y="853329"/>
                  <a:pt x="7562008" y="847186"/>
                  <a:pt x="7562008" y="839613"/>
                </a:cubicBezTo>
                <a:cubicBezTo>
                  <a:pt x="7562008" y="832040"/>
                  <a:pt x="7568149" y="825900"/>
                  <a:pt x="7575724" y="825900"/>
                </a:cubicBezTo>
                <a:close/>
                <a:moveTo>
                  <a:pt x="1647856" y="825125"/>
                </a:moveTo>
                <a:cubicBezTo>
                  <a:pt x="1655435" y="825125"/>
                  <a:pt x="1661574" y="831265"/>
                  <a:pt x="1661574" y="838839"/>
                </a:cubicBezTo>
                <a:cubicBezTo>
                  <a:pt x="1661574" y="846414"/>
                  <a:pt x="1655435" y="852554"/>
                  <a:pt x="1647856" y="852554"/>
                </a:cubicBezTo>
                <a:cubicBezTo>
                  <a:pt x="1640282" y="852554"/>
                  <a:pt x="1634141" y="846414"/>
                  <a:pt x="1634141" y="838839"/>
                </a:cubicBezTo>
                <a:cubicBezTo>
                  <a:pt x="1634141" y="831265"/>
                  <a:pt x="1640282" y="825125"/>
                  <a:pt x="1647856" y="825125"/>
                </a:cubicBezTo>
                <a:close/>
                <a:moveTo>
                  <a:pt x="9164118" y="825039"/>
                </a:moveTo>
                <a:cubicBezTo>
                  <a:pt x="9171693" y="825039"/>
                  <a:pt x="9177834" y="831180"/>
                  <a:pt x="9177834" y="838755"/>
                </a:cubicBezTo>
                <a:cubicBezTo>
                  <a:pt x="9177834" y="846330"/>
                  <a:pt x="9171693" y="852470"/>
                  <a:pt x="9164118" y="852470"/>
                </a:cubicBezTo>
                <a:cubicBezTo>
                  <a:pt x="9156543" y="852470"/>
                  <a:pt x="9150402" y="846330"/>
                  <a:pt x="9150402" y="838755"/>
                </a:cubicBezTo>
                <a:cubicBezTo>
                  <a:pt x="9150402" y="831180"/>
                  <a:pt x="9156543" y="825039"/>
                  <a:pt x="9164118" y="825039"/>
                </a:cubicBezTo>
                <a:close/>
                <a:moveTo>
                  <a:pt x="4021608" y="825014"/>
                </a:moveTo>
                <a:cubicBezTo>
                  <a:pt x="4029183" y="825014"/>
                  <a:pt x="4035324" y="831152"/>
                  <a:pt x="4035324" y="838730"/>
                </a:cubicBezTo>
                <a:cubicBezTo>
                  <a:pt x="4035324" y="846306"/>
                  <a:pt x="4029183" y="852443"/>
                  <a:pt x="4021608" y="852443"/>
                </a:cubicBezTo>
                <a:cubicBezTo>
                  <a:pt x="4014033" y="852443"/>
                  <a:pt x="4007892" y="846306"/>
                  <a:pt x="4007892" y="838730"/>
                </a:cubicBezTo>
                <a:cubicBezTo>
                  <a:pt x="4007892" y="831152"/>
                  <a:pt x="4014033" y="825014"/>
                  <a:pt x="4021608" y="825014"/>
                </a:cubicBezTo>
                <a:close/>
                <a:moveTo>
                  <a:pt x="6952479" y="824672"/>
                </a:moveTo>
                <a:cubicBezTo>
                  <a:pt x="6960054" y="824672"/>
                  <a:pt x="6966195" y="830813"/>
                  <a:pt x="6966195" y="838387"/>
                </a:cubicBezTo>
                <a:cubicBezTo>
                  <a:pt x="6966195" y="845961"/>
                  <a:pt x="6960054" y="852102"/>
                  <a:pt x="6952479" y="852102"/>
                </a:cubicBezTo>
                <a:cubicBezTo>
                  <a:pt x="6944904" y="852102"/>
                  <a:pt x="6938763" y="845961"/>
                  <a:pt x="6938763" y="838387"/>
                </a:cubicBezTo>
                <a:cubicBezTo>
                  <a:pt x="6938763" y="830813"/>
                  <a:pt x="6944904" y="824672"/>
                  <a:pt x="6952479" y="824672"/>
                </a:cubicBezTo>
                <a:close/>
                <a:moveTo>
                  <a:pt x="9218403" y="824376"/>
                </a:moveTo>
                <a:cubicBezTo>
                  <a:pt x="9225978" y="824376"/>
                  <a:pt x="9232119" y="830516"/>
                  <a:pt x="9232119" y="838091"/>
                </a:cubicBezTo>
                <a:cubicBezTo>
                  <a:pt x="9232119" y="845666"/>
                  <a:pt x="9225978" y="851807"/>
                  <a:pt x="9218403" y="851807"/>
                </a:cubicBezTo>
                <a:cubicBezTo>
                  <a:pt x="9210828" y="851807"/>
                  <a:pt x="9204687" y="845666"/>
                  <a:pt x="9204687" y="838091"/>
                </a:cubicBezTo>
                <a:cubicBezTo>
                  <a:pt x="9204687" y="830516"/>
                  <a:pt x="9210828" y="824376"/>
                  <a:pt x="9218403" y="824376"/>
                </a:cubicBezTo>
                <a:close/>
                <a:moveTo>
                  <a:pt x="588339" y="824376"/>
                </a:moveTo>
                <a:cubicBezTo>
                  <a:pt x="595913" y="824376"/>
                  <a:pt x="602054" y="830517"/>
                  <a:pt x="602054" y="838091"/>
                </a:cubicBezTo>
                <a:cubicBezTo>
                  <a:pt x="602054" y="845666"/>
                  <a:pt x="595913" y="851807"/>
                  <a:pt x="588339" y="851807"/>
                </a:cubicBezTo>
                <a:cubicBezTo>
                  <a:pt x="580765" y="851807"/>
                  <a:pt x="574623" y="845666"/>
                  <a:pt x="574623" y="838091"/>
                </a:cubicBezTo>
                <a:cubicBezTo>
                  <a:pt x="574623" y="830517"/>
                  <a:pt x="580765" y="824376"/>
                  <a:pt x="588339" y="824376"/>
                </a:cubicBezTo>
                <a:close/>
                <a:moveTo>
                  <a:pt x="9273014" y="823379"/>
                </a:moveTo>
                <a:cubicBezTo>
                  <a:pt x="9280589" y="823379"/>
                  <a:pt x="9286730" y="829520"/>
                  <a:pt x="9286730" y="837095"/>
                </a:cubicBezTo>
                <a:cubicBezTo>
                  <a:pt x="9286730" y="844670"/>
                  <a:pt x="9280589" y="850811"/>
                  <a:pt x="9273014" y="850811"/>
                </a:cubicBezTo>
                <a:cubicBezTo>
                  <a:pt x="9265439" y="850811"/>
                  <a:pt x="9259298" y="844670"/>
                  <a:pt x="9259298" y="837095"/>
                </a:cubicBezTo>
                <a:cubicBezTo>
                  <a:pt x="9259298" y="829520"/>
                  <a:pt x="9265439" y="823379"/>
                  <a:pt x="9273014" y="823379"/>
                </a:cubicBezTo>
                <a:close/>
                <a:moveTo>
                  <a:pt x="2173135" y="823245"/>
                </a:moveTo>
                <a:cubicBezTo>
                  <a:pt x="2180712" y="823245"/>
                  <a:pt x="2186847" y="829384"/>
                  <a:pt x="2186847" y="836958"/>
                </a:cubicBezTo>
                <a:cubicBezTo>
                  <a:pt x="2186847" y="844531"/>
                  <a:pt x="2180712" y="850672"/>
                  <a:pt x="2173135" y="850672"/>
                </a:cubicBezTo>
                <a:cubicBezTo>
                  <a:pt x="2165561" y="850672"/>
                  <a:pt x="2159416" y="844531"/>
                  <a:pt x="2159416" y="836958"/>
                </a:cubicBezTo>
                <a:cubicBezTo>
                  <a:pt x="2159416" y="829384"/>
                  <a:pt x="2165561" y="823245"/>
                  <a:pt x="2173135" y="823245"/>
                </a:cubicBezTo>
                <a:close/>
                <a:moveTo>
                  <a:pt x="7633648" y="823240"/>
                </a:moveTo>
                <a:cubicBezTo>
                  <a:pt x="7641223" y="823240"/>
                  <a:pt x="7647364" y="829380"/>
                  <a:pt x="7647364" y="836954"/>
                </a:cubicBezTo>
                <a:cubicBezTo>
                  <a:pt x="7647364" y="844526"/>
                  <a:pt x="7641223" y="850666"/>
                  <a:pt x="7633648" y="850666"/>
                </a:cubicBezTo>
                <a:cubicBezTo>
                  <a:pt x="7626073" y="850666"/>
                  <a:pt x="7619932" y="844526"/>
                  <a:pt x="7619932" y="836954"/>
                </a:cubicBezTo>
                <a:cubicBezTo>
                  <a:pt x="7619932" y="829380"/>
                  <a:pt x="7626073" y="823240"/>
                  <a:pt x="7633648" y="823240"/>
                </a:cubicBezTo>
                <a:close/>
                <a:moveTo>
                  <a:pt x="479748" y="822715"/>
                </a:moveTo>
                <a:cubicBezTo>
                  <a:pt x="487323" y="822715"/>
                  <a:pt x="493463" y="828856"/>
                  <a:pt x="493463" y="836431"/>
                </a:cubicBezTo>
                <a:cubicBezTo>
                  <a:pt x="493463" y="844006"/>
                  <a:pt x="487323" y="850147"/>
                  <a:pt x="479748" y="850147"/>
                </a:cubicBezTo>
                <a:cubicBezTo>
                  <a:pt x="472171" y="850147"/>
                  <a:pt x="466032" y="844006"/>
                  <a:pt x="466032" y="836431"/>
                </a:cubicBezTo>
                <a:cubicBezTo>
                  <a:pt x="466032" y="828856"/>
                  <a:pt x="472171" y="822715"/>
                  <a:pt x="479748" y="822715"/>
                </a:cubicBezTo>
                <a:close/>
                <a:moveTo>
                  <a:pt x="9327296" y="822715"/>
                </a:moveTo>
                <a:cubicBezTo>
                  <a:pt x="9334871" y="822715"/>
                  <a:pt x="9341012" y="828856"/>
                  <a:pt x="9341012" y="836431"/>
                </a:cubicBezTo>
                <a:cubicBezTo>
                  <a:pt x="9341012" y="844006"/>
                  <a:pt x="9334871" y="850146"/>
                  <a:pt x="9327296" y="850146"/>
                </a:cubicBezTo>
                <a:cubicBezTo>
                  <a:pt x="9319721" y="850146"/>
                  <a:pt x="9313580" y="844006"/>
                  <a:pt x="9313580" y="836431"/>
                </a:cubicBezTo>
                <a:cubicBezTo>
                  <a:pt x="9313580" y="828856"/>
                  <a:pt x="9319721" y="822715"/>
                  <a:pt x="9327296" y="822715"/>
                </a:cubicBezTo>
                <a:close/>
                <a:moveTo>
                  <a:pt x="9381577" y="822049"/>
                </a:moveTo>
                <a:cubicBezTo>
                  <a:pt x="9389152" y="822049"/>
                  <a:pt x="9395293" y="828190"/>
                  <a:pt x="9395293" y="835764"/>
                </a:cubicBezTo>
                <a:cubicBezTo>
                  <a:pt x="9395293" y="843339"/>
                  <a:pt x="9389152" y="849480"/>
                  <a:pt x="9381577" y="849480"/>
                </a:cubicBezTo>
                <a:cubicBezTo>
                  <a:pt x="9374002" y="849480"/>
                  <a:pt x="9367861" y="843339"/>
                  <a:pt x="9367861" y="835764"/>
                </a:cubicBezTo>
                <a:cubicBezTo>
                  <a:pt x="9367861" y="828190"/>
                  <a:pt x="9374002" y="822049"/>
                  <a:pt x="9381577" y="822049"/>
                </a:cubicBezTo>
                <a:close/>
                <a:moveTo>
                  <a:pt x="1535324" y="821801"/>
                </a:moveTo>
                <a:cubicBezTo>
                  <a:pt x="1542904" y="821801"/>
                  <a:pt x="1549039" y="827942"/>
                  <a:pt x="1549039" y="835516"/>
                </a:cubicBezTo>
                <a:cubicBezTo>
                  <a:pt x="1549039" y="843090"/>
                  <a:pt x="1542904" y="849230"/>
                  <a:pt x="1535324" y="849230"/>
                </a:cubicBezTo>
                <a:cubicBezTo>
                  <a:pt x="1527747" y="849230"/>
                  <a:pt x="1521606" y="843090"/>
                  <a:pt x="1521606" y="835516"/>
                </a:cubicBezTo>
                <a:cubicBezTo>
                  <a:pt x="1521606" y="827942"/>
                  <a:pt x="1527747" y="821801"/>
                  <a:pt x="1535324" y="821801"/>
                </a:cubicBezTo>
                <a:close/>
                <a:moveTo>
                  <a:pt x="371191" y="821382"/>
                </a:moveTo>
                <a:cubicBezTo>
                  <a:pt x="378767" y="821382"/>
                  <a:pt x="384908" y="827523"/>
                  <a:pt x="384908" y="835098"/>
                </a:cubicBezTo>
                <a:cubicBezTo>
                  <a:pt x="384908" y="842673"/>
                  <a:pt x="378767" y="848814"/>
                  <a:pt x="371191" y="848814"/>
                </a:cubicBezTo>
                <a:cubicBezTo>
                  <a:pt x="363617" y="848814"/>
                  <a:pt x="357476" y="842673"/>
                  <a:pt x="357476" y="835098"/>
                </a:cubicBezTo>
                <a:cubicBezTo>
                  <a:pt x="357476" y="827523"/>
                  <a:pt x="363617" y="821382"/>
                  <a:pt x="371191" y="821382"/>
                </a:cubicBezTo>
                <a:close/>
                <a:moveTo>
                  <a:pt x="5132393" y="821378"/>
                </a:moveTo>
                <a:cubicBezTo>
                  <a:pt x="5139968" y="821378"/>
                  <a:pt x="5146109" y="827513"/>
                  <a:pt x="5146109" y="835092"/>
                </a:cubicBezTo>
                <a:cubicBezTo>
                  <a:pt x="5146109" y="842665"/>
                  <a:pt x="5139968" y="848803"/>
                  <a:pt x="5132393" y="848803"/>
                </a:cubicBezTo>
                <a:cubicBezTo>
                  <a:pt x="5124818" y="848803"/>
                  <a:pt x="5118677" y="842665"/>
                  <a:pt x="5118677" y="835092"/>
                </a:cubicBezTo>
                <a:cubicBezTo>
                  <a:pt x="5118677" y="827513"/>
                  <a:pt x="5124818" y="821378"/>
                  <a:pt x="5132393" y="821378"/>
                </a:cubicBezTo>
                <a:close/>
                <a:moveTo>
                  <a:pt x="6315004" y="821377"/>
                </a:moveTo>
                <a:cubicBezTo>
                  <a:pt x="6322579" y="821377"/>
                  <a:pt x="6328720" y="827513"/>
                  <a:pt x="6328720" y="835092"/>
                </a:cubicBezTo>
                <a:cubicBezTo>
                  <a:pt x="6328720" y="842665"/>
                  <a:pt x="6322579" y="848803"/>
                  <a:pt x="6315004" y="848803"/>
                </a:cubicBezTo>
                <a:cubicBezTo>
                  <a:pt x="6307429" y="848803"/>
                  <a:pt x="6301288" y="842665"/>
                  <a:pt x="6301288" y="835092"/>
                </a:cubicBezTo>
                <a:cubicBezTo>
                  <a:pt x="6301288" y="827513"/>
                  <a:pt x="6307429" y="821377"/>
                  <a:pt x="6315004" y="821377"/>
                </a:cubicBezTo>
                <a:close/>
                <a:moveTo>
                  <a:pt x="3491703" y="821377"/>
                </a:moveTo>
                <a:cubicBezTo>
                  <a:pt x="3499278" y="821377"/>
                  <a:pt x="3505419" y="827513"/>
                  <a:pt x="3505419" y="835092"/>
                </a:cubicBezTo>
                <a:cubicBezTo>
                  <a:pt x="3505419" y="842665"/>
                  <a:pt x="3499278" y="848803"/>
                  <a:pt x="3491703" y="848803"/>
                </a:cubicBezTo>
                <a:cubicBezTo>
                  <a:pt x="3484128" y="848803"/>
                  <a:pt x="3477987" y="842665"/>
                  <a:pt x="3477987" y="835092"/>
                </a:cubicBezTo>
                <a:cubicBezTo>
                  <a:pt x="3477987" y="827513"/>
                  <a:pt x="3484128" y="821377"/>
                  <a:pt x="3491703" y="821377"/>
                </a:cubicBezTo>
                <a:close/>
                <a:moveTo>
                  <a:pt x="7691567" y="820909"/>
                </a:moveTo>
                <a:cubicBezTo>
                  <a:pt x="7699142" y="820909"/>
                  <a:pt x="7705283" y="827048"/>
                  <a:pt x="7705283" y="834622"/>
                </a:cubicBezTo>
                <a:cubicBezTo>
                  <a:pt x="7705283" y="842195"/>
                  <a:pt x="7699142" y="848335"/>
                  <a:pt x="7691567" y="848335"/>
                </a:cubicBezTo>
                <a:cubicBezTo>
                  <a:pt x="7683992" y="848335"/>
                  <a:pt x="7677851" y="842195"/>
                  <a:pt x="7677851" y="834622"/>
                </a:cubicBezTo>
                <a:cubicBezTo>
                  <a:pt x="7677851" y="827048"/>
                  <a:pt x="7683992" y="820909"/>
                  <a:pt x="7691567" y="820909"/>
                </a:cubicBezTo>
                <a:close/>
                <a:moveTo>
                  <a:pt x="262952" y="820058"/>
                </a:moveTo>
                <a:cubicBezTo>
                  <a:pt x="270527" y="820058"/>
                  <a:pt x="276668" y="826199"/>
                  <a:pt x="276668" y="833774"/>
                </a:cubicBezTo>
                <a:cubicBezTo>
                  <a:pt x="276668" y="841349"/>
                  <a:pt x="270527" y="847490"/>
                  <a:pt x="262952" y="847490"/>
                </a:cubicBezTo>
                <a:cubicBezTo>
                  <a:pt x="255377" y="847490"/>
                  <a:pt x="249236" y="841349"/>
                  <a:pt x="249236" y="833774"/>
                </a:cubicBezTo>
                <a:cubicBezTo>
                  <a:pt x="249236" y="826199"/>
                  <a:pt x="255377" y="820058"/>
                  <a:pt x="262952" y="820058"/>
                </a:cubicBezTo>
                <a:close/>
                <a:moveTo>
                  <a:pt x="2793067" y="820031"/>
                </a:moveTo>
                <a:cubicBezTo>
                  <a:pt x="2800649" y="820031"/>
                  <a:pt x="2806789" y="826171"/>
                  <a:pt x="2806789" y="833748"/>
                </a:cubicBezTo>
                <a:cubicBezTo>
                  <a:pt x="2806789" y="841319"/>
                  <a:pt x="2800649" y="847459"/>
                  <a:pt x="2793067" y="847459"/>
                </a:cubicBezTo>
                <a:cubicBezTo>
                  <a:pt x="2785498" y="847459"/>
                  <a:pt x="2779356" y="841319"/>
                  <a:pt x="2779356" y="833748"/>
                </a:cubicBezTo>
                <a:cubicBezTo>
                  <a:pt x="2779356" y="826171"/>
                  <a:pt x="2785498" y="820031"/>
                  <a:pt x="2793067" y="820031"/>
                </a:cubicBezTo>
                <a:close/>
                <a:moveTo>
                  <a:pt x="7013711" y="820029"/>
                </a:moveTo>
                <a:cubicBezTo>
                  <a:pt x="7021286" y="820029"/>
                  <a:pt x="7027427" y="826167"/>
                  <a:pt x="7027427" y="833745"/>
                </a:cubicBezTo>
                <a:cubicBezTo>
                  <a:pt x="7027427" y="841317"/>
                  <a:pt x="7021286" y="847457"/>
                  <a:pt x="7013711" y="847457"/>
                </a:cubicBezTo>
                <a:cubicBezTo>
                  <a:pt x="7006136" y="847457"/>
                  <a:pt x="6999995" y="841317"/>
                  <a:pt x="6999995" y="833745"/>
                </a:cubicBezTo>
                <a:cubicBezTo>
                  <a:pt x="6999995" y="826167"/>
                  <a:pt x="7006136" y="820029"/>
                  <a:pt x="7013711" y="820029"/>
                </a:cubicBezTo>
                <a:close/>
                <a:moveTo>
                  <a:pt x="3197458" y="819393"/>
                </a:moveTo>
                <a:cubicBezTo>
                  <a:pt x="3205033" y="819393"/>
                  <a:pt x="3211174" y="825526"/>
                  <a:pt x="3211174" y="833106"/>
                </a:cubicBezTo>
                <a:cubicBezTo>
                  <a:pt x="3211174" y="840679"/>
                  <a:pt x="3205033" y="846818"/>
                  <a:pt x="3197458" y="846818"/>
                </a:cubicBezTo>
                <a:cubicBezTo>
                  <a:pt x="3189883" y="846818"/>
                  <a:pt x="3183742" y="840679"/>
                  <a:pt x="3183742" y="833106"/>
                </a:cubicBezTo>
                <a:cubicBezTo>
                  <a:pt x="3183742" y="825526"/>
                  <a:pt x="3189883" y="819393"/>
                  <a:pt x="3197458" y="819393"/>
                </a:cubicBezTo>
                <a:close/>
                <a:moveTo>
                  <a:pt x="6609249" y="819389"/>
                </a:moveTo>
                <a:cubicBezTo>
                  <a:pt x="6616824" y="819389"/>
                  <a:pt x="6622965" y="825526"/>
                  <a:pt x="6622965" y="833106"/>
                </a:cubicBezTo>
                <a:cubicBezTo>
                  <a:pt x="6622965" y="840679"/>
                  <a:pt x="6616824" y="846818"/>
                  <a:pt x="6609249" y="846818"/>
                </a:cubicBezTo>
                <a:cubicBezTo>
                  <a:pt x="6601674" y="846818"/>
                  <a:pt x="6595533" y="840679"/>
                  <a:pt x="6595533" y="833106"/>
                </a:cubicBezTo>
                <a:cubicBezTo>
                  <a:pt x="6595533" y="825526"/>
                  <a:pt x="6601674" y="819389"/>
                  <a:pt x="6609249" y="819389"/>
                </a:cubicBezTo>
                <a:close/>
                <a:moveTo>
                  <a:pt x="1423121" y="818807"/>
                </a:moveTo>
                <a:cubicBezTo>
                  <a:pt x="1430696" y="818807"/>
                  <a:pt x="1436836" y="824947"/>
                  <a:pt x="1436836" y="832521"/>
                </a:cubicBezTo>
                <a:cubicBezTo>
                  <a:pt x="1436836" y="840096"/>
                  <a:pt x="1430696" y="846236"/>
                  <a:pt x="1423121" y="846236"/>
                </a:cubicBezTo>
                <a:cubicBezTo>
                  <a:pt x="1415547" y="846236"/>
                  <a:pt x="1409402" y="840096"/>
                  <a:pt x="1409402" y="832521"/>
                </a:cubicBezTo>
                <a:cubicBezTo>
                  <a:pt x="1409402" y="824947"/>
                  <a:pt x="1415547" y="818807"/>
                  <a:pt x="1423121" y="818807"/>
                </a:cubicBezTo>
                <a:close/>
                <a:moveTo>
                  <a:pt x="3929596" y="818727"/>
                </a:moveTo>
                <a:cubicBezTo>
                  <a:pt x="3937171" y="818727"/>
                  <a:pt x="3943312" y="824863"/>
                  <a:pt x="3943312" y="832444"/>
                </a:cubicBezTo>
                <a:cubicBezTo>
                  <a:pt x="3943312" y="840018"/>
                  <a:pt x="3937171" y="846155"/>
                  <a:pt x="3929596" y="846155"/>
                </a:cubicBezTo>
                <a:cubicBezTo>
                  <a:pt x="3922021" y="846155"/>
                  <a:pt x="3915880" y="840018"/>
                  <a:pt x="3915880" y="832444"/>
                </a:cubicBezTo>
                <a:cubicBezTo>
                  <a:pt x="3915880" y="824863"/>
                  <a:pt x="3922021" y="818727"/>
                  <a:pt x="3929596" y="818727"/>
                </a:cubicBezTo>
                <a:close/>
                <a:moveTo>
                  <a:pt x="155047" y="818726"/>
                </a:moveTo>
                <a:cubicBezTo>
                  <a:pt x="162623" y="818726"/>
                  <a:pt x="168763" y="824867"/>
                  <a:pt x="168763" y="832442"/>
                </a:cubicBezTo>
                <a:cubicBezTo>
                  <a:pt x="168763" y="840017"/>
                  <a:pt x="162623" y="846158"/>
                  <a:pt x="155047" y="846158"/>
                </a:cubicBezTo>
                <a:cubicBezTo>
                  <a:pt x="147473" y="846158"/>
                  <a:pt x="141331" y="840017"/>
                  <a:pt x="141331" y="832442"/>
                </a:cubicBezTo>
                <a:cubicBezTo>
                  <a:pt x="141331" y="824867"/>
                  <a:pt x="147473" y="818726"/>
                  <a:pt x="155047" y="818726"/>
                </a:cubicBezTo>
                <a:close/>
                <a:moveTo>
                  <a:pt x="2478639" y="818662"/>
                </a:moveTo>
                <a:cubicBezTo>
                  <a:pt x="2486212" y="818662"/>
                  <a:pt x="2492350" y="824800"/>
                  <a:pt x="2492350" y="832378"/>
                </a:cubicBezTo>
                <a:cubicBezTo>
                  <a:pt x="2492350" y="839951"/>
                  <a:pt x="2486212" y="846091"/>
                  <a:pt x="2478639" y="846091"/>
                </a:cubicBezTo>
                <a:cubicBezTo>
                  <a:pt x="2471062" y="846091"/>
                  <a:pt x="2464917" y="839951"/>
                  <a:pt x="2464917" y="832378"/>
                </a:cubicBezTo>
                <a:cubicBezTo>
                  <a:pt x="2464917" y="824800"/>
                  <a:pt x="2471062" y="818662"/>
                  <a:pt x="2478639" y="818662"/>
                </a:cubicBezTo>
                <a:close/>
                <a:moveTo>
                  <a:pt x="2057290" y="818583"/>
                </a:moveTo>
                <a:cubicBezTo>
                  <a:pt x="2064870" y="818583"/>
                  <a:pt x="2071007" y="824722"/>
                  <a:pt x="2071007" y="832296"/>
                </a:cubicBezTo>
                <a:cubicBezTo>
                  <a:pt x="2071007" y="839869"/>
                  <a:pt x="2064870" y="846009"/>
                  <a:pt x="2057290" y="846009"/>
                </a:cubicBezTo>
                <a:cubicBezTo>
                  <a:pt x="2049715" y="846009"/>
                  <a:pt x="2043575" y="839869"/>
                  <a:pt x="2043575" y="832296"/>
                </a:cubicBezTo>
                <a:cubicBezTo>
                  <a:pt x="2043575" y="824722"/>
                  <a:pt x="2049715" y="818583"/>
                  <a:pt x="2057290" y="818583"/>
                </a:cubicBezTo>
                <a:close/>
                <a:moveTo>
                  <a:pt x="7749490" y="818579"/>
                </a:moveTo>
                <a:cubicBezTo>
                  <a:pt x="7757065" y="818579"/>
                  <a:pt x="7763206" y="824719"/>
                  <a:pt x="7763206" y="832292"/>
                </a:cubicBezTo>
                <a:cubicBezTo>
                  <a:pt x="7763206" y="839866"/>
                  <a:pt x="7757065" y="846006"/>
                  <a:pt x="7749490" y="846006"/>
                </a:cubicBezTo>
                <a:cubicBezTo>
                  <a:pt x="7741915" y="846006"/>
                  <a:pt x="7735774" y="839866"/>
                  <a:pt x="7735774" y="832292"/>
                </a:cubicBezTo>
                <a:cubicBezTo>
                  <a:pt x="7735774" y="824719"/>
                  <a:pt x="7741915" y="818579"/>
                  <a:pt x="7749490" y="818579"/>
                </a:cubicBezTo>
                <a:close/>
                <a:moveTo>
                  <a:pt x="3576435" y="817070"/>
                </a:moveTo>
                <a:cubicBezTo>
                  <a:pt x="3584010" y="817070"/>
                  <a:pt x="3590151" y="823213"/>
                  <a:pt x="3590151" y="830787"/>
                </a:cubicBezTo>
                <a:cubicBezTo>
                  <a:pt x="3590151" y="838362"/>
                  <a:pt x="3584010" y="844505"/>
                  <a:pt x="3576435" y="844505"/>
                </a:cubicBezTo>
                <a:cubicBezTo>
                  <a:pt x="3568860" y="844505"/>
                  <a:pt x="3562719" y="838362"/>
                  <a:pt x="3562719" y="830787"/>
                </a:cubicBezTo>
                <a:cubicBezTo>
                  <a:pt x="3562719" y="823213"/>
                  <a:pt x="3568860" y="817070"/>
                  <a:pt x="3576435" y="817070"/>
                </a:cubicBezTo>
                <a:close/>
                <a:moveTo>
                  <a:pt x="7807084" y="816253"/>
                </a:moveTo>
                <a:cubicBezTo>
                  <a:pt x="7814659" y="816253"/>
                  <a:pt x="7820800" y="822393"/>
                  <a:pt x="7820800" y="829966"/>
                </a:cubicBezTo>
                <a:cubicBezTo>
                  <a:pt x="7820800" y="837540"/>
                  <a:pt x="7814659" y="843680"/>
                  <a:pt x="7807084" y="843680"/>
                </a:cubicBezTo>
                <a:cubicBezTo>
                  <a:pt x="7799509" y="843680"/>
                  <a:pt x="7793368" y="837540"/>
                  <a:pt x="7793368" y="829966"/>
                </a:cubicBezTo>
                <a:cubicBezTo>
                  <a:pt x="7793368" y="822393"/>
                  <a:pt x="7799509" y="816253"/>
                  <a:pt x="7807084" y="816253"/>
                </a:cubicBezTo>
                <a:close/>
                <a:moveTo>
                  <a:pt x="1311912" y="816147"/>
                </a:moveTo>
                <a:cubicBezTo>
                  <a:pt x="1319483" y="816147"/>
                  <a:pt x="1325630" y="822288"/>
                  <a:pt x="1325630" y="829862"/>
                </a:cubicBezTo>
                <a:cubicBezTo>
                  <a:pt x="1325630" y="837436"/>
                  <a:pt x="1319483" y="843577"/>
                  <a:pt x="1311912" y="843577"/>
                </a:cubicBezTo>
                <a:cubicBezTo>
                  <a:pt x="1304335" y="843577"/>
                  <a:pt x="1298196" y="837436"/>
                  <a:pt x="1298196" y="829862"/>
                </a:cubicBezTo>
                <a:cubicBezTo>
                  <a:pt x="1298196" y="822288"/>
                  <a:pt x="1304335" y="816147"/>
                  <a:pt x="1311912" y="816147"/>
                </a:cubicBezTo>
                <a:close/>
                <a:moveTo>
                  <a:pt x="7074612" y="815389"/>
                </a:moveTo>
                <a:cubicBezTo>
                  <a:pt x="7082187" y="815389"/>
                  <a:pt x="7088328" y="821528"/>
                  <a:pt x="7088328" y="829105"/>
                </a:cubicBezTo>
                <a:cubicBezTo>
                  <a:pt x="7088328" y="836681"/>
                  <a:pt x="7082187" y="842819"/>
                  <a:pt x="7074612" y="842819"/>
                </a:cubicBezTo>
                <a:cubicBezTo>
                  <a:pt x="7067037" y="842819"/>
                  <a:pt x="7060896" y="836681"/>
                  <a:pt x="7060896" y="829105"/>
                </a:cubicBezTo>
                <a:cubicBezTo>
                  <a:pt x="7060896" y="821528"/>
                  <a:pt x="7067037" y="815389"/>
                  <a:pt x="7074612" y="815389"/>
                </a:cubicBezTo>
                <a:close/>
                <a:moveTo>
                  <a:pt x="3838905" y="815085"/>
                </a:moveTo>
                <a:cubicBezTo>
                  <a:pt x="3846480" y="815085"/>
                  <a:pt x="3852621" y="821231"/>
                  <a:pt x="3852621" y="828802"/>
                </a:cubicBezTo>
                <a:cubicBezTo>
                  <a:pt x="3852621" y="836382"/>
                  <a:pt x="3846480" y="842521"/>
                  <a:pt x="3838905" y="842521"/>
                </a:cubicBezTo>
                <a:cubicBezTo>
                  <a:pt x="3831330" y="842521"/>
                  <a:pt x="3825189" y="836382"/>
                  <a:pt x="3825189" y="828802"/>
                </a:cubicBezTo>
                <a:cubicBezTo>
                  <a:pt x="3825189" y="821231"/>
                  <a:pt x="3831330" y="815085"/>
                  <a:pt x="3838905" y="815085"/>
                </a:cubicBezTo>
                <a:close/>
                <a:moveTo>
                  <a:pt x="6144216" y="814428"/>
                </a:moveTo>
                <a:cubicBezTo>
                  <a:pt x="6151791" y="814428"/>
                  <a:pt x="6157932" y="820564"/>
                  <a:pt x="6157932" y="828138"/>
                </a:cubicBezTo>
                <a:cubicBezTo>
                  <a:pt x="6157932" y="835716"/>
                  <a:pt x="6151791" y="841853"/>
                  <a:pt x="6144216" y="841853"/>
                </a:cubicBezTo>
                <a:cubicBezTo>
                  <a:pt x="6136641" y="841853"/>
                  <a:pt x="6130500" y="835716"/>
                  <a:pt x="6130500" y="828138"/>
                </a:cubicBezTo>
                <a:cubicBezTo>
                  <a:pt x="6130500" y="820564"/>
                  <a:pt x="6136641" y="814428"/>
                  <a:pt x="6144216" y="814428"/>
                </a:cubicBezTo>
                <a:close/>
                <a:moveTo>
                  <a:pt x="3662491" y="814428"/>
                </a:moveTo>
                <a:cubicBezTo>
                  <a:pt x="3670066" y="814428"/>
                  <a:pt x="3676207" y="820564"/>
                  <a:pt x="3676207" y="828138"/>
                </a:cubicBezTo>
                <a:cubicBezTo>
                  <a:pt x="3676207" y="835716"/>
                  <a:pt x="3670066" y="841858"/>
                  <a:pt x="3662491" y="841858"/>
                </a:cubicBezTo>
                <a:cubicBezTo>
                  <a:pt x="3654916" y="841858"/>
                  <a:pt x="3648775" y="835716"/>
                  <a:pt x="3648775" y="828138"/>
                </a:cubicBezTo>
                <a:cubicBezTo>
                  <a:pt x="3648775" y="820564"/>
                  <a:pt x="3654916" y="814428"/>
                  <a:pt x="3662491" y="814428"/>
                </a:cubicBezTo>
                <a:close/>
                <a:moveTo>
                  <a:pt x="7864343" y="813924"/>
                </a:moveTo>
                <a:cubicBezTo>
                  <a:pt x="7871918" y="813924"/>
                  <a:pt x="7878059" y="820064"/>
                  <a:pt x="7878059" y="827638"/>
                </a:cubicBezTo>
                <a:cubicBezTo>
                  <a:pt x="7878059" y="835211"/>
                  <a:pt x="7871918" y="841351"/>
                  <a:pt x="7864343" y="841351"/>
                </a:cubicBezTo>
                <a:cubicBezTo>
                  <a:pt x="7856768" y="841351"/>
                  <a:pt x="7850627" y="835211"/>
                  <a:pt x="7850627" y="827638"/>
                </a:cubicBezTo>
                <a:cubicBezTo>
                  <a:pt x="7850627" y="820064"/>
                  <a:pt x="7856768" y="813924"/>
                  <a:pt x="7864343" y="813924"/>
                </a:cubicBezTo>
                <a:close/>
                <a:moveTo>
                  <a:pt x="3749871" y="813433"/>
                </a:moveTo>
                <a:cubicBezTo>
                  <a:pt x="3757446" y="813433"/>
                  <a:pt x="3763587" y="819573"/>
                  <a:pt x="3763587" y="827141"/>
                </a:cubicBezTo>
                <a:cubicBezTo>
                  <a:pt x="3763587" y="834723"/>
                  <a:pt x="3757446" y="840859"/>
                  <a:pt x="3749871" y="840859"/>
                </a:cubicBezTo>
                <a:cubicBezTo>
                  <a:pt x="3742296" y="840859"/>
                  <a:pt x="3736155" y="834723"/>
                  <a:pt x="3736155" y="827141"/>
                </a:cubicBezTo>
                <a:cubicBezTo>
                  <a:pt x="3736155" y="819573"/>
                  <a:pt x="3742296" y="813433"/>
                  <a:pt x="3749871" y="813433"/>
                </a:cubicBezTo>
                <a:close/>
                <a:moveTo>
                  <a:pt x="5346211" y="813105"/>
                </a:moveTo>
                <a:cubicBezTo>
                  <a:pt x="5353786" y="813105"/>
                  <a:pt x="5359927" y="819242"/>
                  <a:pt x="5359927" y="826814"/>
                </a:cubicBezTo>
                <a:cubicBezTo>
                  <a:pt x="5359927" y="834392"/>
                  <a:pt x="5353786" y="840531"/>
                  <a:pt x="5346211" y="840531"/>
                </a:cubicBezTo>
                <a:cubicBezTo>
                  <a:pt x="5338636" y="840531"/>
                  <a:pt x="5332495" y="834392"/>
                  <a:pt x="5332495" y="826814"/>
                </a:cubicBezTo>
                <a:cubicBezTo>
                  <a:pt x="5332495" y="819242"/>
                  <a:pt x="5338636" y="813105"/>
                  <a:pt x="5346211" y="813105"/>
                </a:cubicBezTo>
                <a:close/>
                <a:moveTo>
                  <a:pt x="6673128" y="812442"/>
                </a:moveTo>
                <a:cubicBezTo>
                  <a:pt x="6680703" y="812442"/>
                  <a:pt x="6686844" y="818584"/>
                  <a:pt x="6686844" y="826154"/>
                </a:cubicBezTo>
                <a:cubicBezTo>
                  <a:pt x="6686844" y="833730"/>
                  <a:pt x="6680703" y="839871"/>
                  <a:pt x="6673128" y="839871"/>
                </a:cubicBezTo>
                <a:cubicBezTo>
                  <a:pt x="6665553" y="839871"/>
                  <a:pt x="6659412" y="833730"/>
                  <a:pt x="6659412" y="826154"/>
                </a:cubicBezTo>
                <a:cubicBezTo>
                  <a:pt x="6659412" y="818584"/>
                  <a:pt x="6665553" y="812442"/>
                  <a:pt x="6673128" y="812442"/>
                </a:cubicBezTo>
                <a:close/>
                <a:moveTo>
                  <a:pt x="2360474" y="812360"/>
                </a:moveTo>
                <a:cubicBezTo>
                  <a:pt x="2368050" y="812360"/>
                  <a:pt x="2374188" y="818499"/>
                  <a:pt x="2374188" y="826072"/>
                </a:cubicBezTo>
                <a:cubicBezTo>
                  <a:pt x="2374188" y="833646"/>
                  <a:pt x="2368050" y="839785"/>
                  <a:pt x="2360474" y="839785"/>
                </a:cubicBezTo>
                <a:cubicBezTo>
                  <a:pt x="2352899" y="839785"/>
                  <a:pt x="2346755" y="833646"/>
                  <a:pt x="2346755" y="826072"/>
                </a:cubicBezTo>
                <a:cubicBezTo>
                  <a:pt x="2346755" y="818499"/>
                  <a:pt x="2352899" y="812360"/>
                  <a:pt x="2360474" y="812360"/>
                </a:cubicBezTo>
                <a:close/>
                <a:moveTo>
                  <a:pt x="7921603" y="811926"/>
                </a:moveTo>
                <a:cubicBezTo>
                  <a:pt x="7929178" y="811926"/>
                  <a:pt x="7935319" y="818066"/>
                  <a:pt x="7935319" y="825639"/>
                </a:cubicBezTo>
                <a:cubicBezTo>
                  <a:pt x="7935319" y="833213"/>
                  <a:pt x="7929178" y="839353"/>
                  <a:pt x="7921603" y="839353"/>
                </a:cubicBezTo>
                <a:cubicBezTo>
                  <a:pt x="7914028" y="839353"/>
                  <a:pt x="7907887" y="833213"/>
                  <a:pt x="7907887" y="825639"/>
                </a:cubicBezTo>
                <a:cubicBezTo>
                  <a:pt x="7907887" y="818066"/>
                  <a:pt x="7914028" y="811926"/>
                  <a:pt x="7921603" y="811926"/>
                </a:cubicBezTo>
                <a:close/>
                <a:moveTo>
                  <a:pt x="2671601" y="811080"/>
                </a:moveTo>
                <a:cubicBezTo>
                  <a:pt x="2679170" y="811080"/>
                  <a:pt x="2685322" y="817222"/>
                  <a:pt x="2685322" y="824793"/>
                </a:cubicBezTo>
                <a:cubicBezTo>
                  <a:pt x="2685322" y="832371"/>
                  <a:pt x="2679170" y="838508"/>
                  <a:pt x="2671601" y="838508"/>
                </a:cubicBezTo>
                <a:cubicBezTo>
                  <a:pt x="2664029" y="838508"/>
                  <a:pt x="2657887" y="832371"/>
                  <a:pt x="2657887" y="824793"/>
                </a:cubicBezTo>
                <a:cubicBezTo>
                  <a:pt x="2657887" y="817222"/>
                  <a:pt x="2664029" y="811080"/>
                  <a:pt x="2671601" y="811080"/>
                </a:cubicBezTo>
                <a:close/>
                <a:moveTo>
                  <a:pt x="7135183" y="811080"/>
                </a:moveTo>
                <a:cubicBezTo>
                  <a:pt x="7142758" y="811080"/>
                  <a:pt x="7148899" y="817218"/>
                  <a:pt x="7148899" y="824792"/>
                </a:cubicBezTo>
                <a:cubicBezTo>
                  <a:pt x="7148899" y="832368"/>
                  <a:pt x="7142758" y="838508"/>
                  <a:pt x="7135183" y="838508"/>
                </a:cubicBezTo>
                <a:cubicBezTo>
                  <a:pt x="7127608" y="838508"/>
                  <a:pt x="7121467" y="832368"/>
                  <a:pt x="7121467" y="824792"/>
                </a:cubicBezTo>
                <a:cubicBezTo>
                  <a:pt x="7121467" y="817218"/>
                  <a:pt x="7127608" y="811080"/>
                  <a:pt x="7135183" y="811080"/>
                </a:cubicBezTo>
                <a:close/>
                <a:moveTo>
                  <a:pt x="3277888" y="810457"/>
                </a:moveTo>
                <a:cubicBezTo>
                  <a:pt x="3285463" y="810457"/>
                  <a:pt x="3291604" y="816595"/>
                  <a:pt x="3291604" y="824168"/>
                </a:cubicBezTo>
                <a:cubicBezTo>
                  <a:pt x="3291604" y="831740"/>
                  <a:pt x="3285463" y="837883"/>
                  <a:pt x="3277888" y="837883"/>
                </a:cubicBezTo>
                <a:cubicBezTo>
                  <a:pt x="3270313" y="837883"/>
                  <a:pt x="3264172" y="831740"/>
                  <a:pt x="3264172" y="824168"/>
                </a:cubicBezTo>
                <a:cubicBezTo>
                  <a:pt x="3264172" y="816595"/>
                  <a:pt x="3270313" y="810457"/>
                  <a:pt x="3277888" y="810457"/>
                </a:cubicBezTo>
                <a:close/>
                <a:moveTo>
                  <a:pt x="1828248" y="809934"/>
                </a:moveTo>
                <a:cubicBezTo>
                  <a:pt x="1835824" y="809934"/>
                  <a:pt x="1841960" y="816073"/>
                  <a:pt x="1841960" y="823647"/>
                </a:cubicBezTo>
                <a:cubicBezTo>
                  <a:pt x="1841960" y="831221"/>
                  <a:pt x="1835824" y="837361"/>
                  <a:pt x="1828248" y="837361"/>
                </a:cubicBezTo>
                <a:cubicBezTo>
                  <a:pt x="1820669" y="837361"/>
                  <a:pt x="1814526" y="831221"/>
                  <a:pt x="1814526" y="823647"/>
                </a:cubicBezTo>
                <a:cubicBezTo>
                  <a:pt x="1814526" y="816073"/>
                  <a:pt x="1820669" y="809934"/>
                  <a:pt x="1828248" y="809934"/>
                </a:cubicBezTo>
                <a:close/>
                <a:moveTo>
                  <a:pt x="7978532" y="809931"/>
                </a:moveTo>
                <a:cubicBezTo>
                  <a:pt x="7986107" y="809931"/>
                  <a:pt x="7992248" y="816071"/>
                  <a:pt x="7992248" y="823645"/>
                </a:cubicBezTo>
                <a:cubicBezTo>
                  <a:pt x="7992248" y="831219"/>
                  <a:pt x="7986107" y="837359"/>
                  <a:pt x="7978532" y="837359"/>
                </a:cubicBezTo>
                <a:cubicBezTo>
                  <a:pt x="7970957" y="837359"/>
                  <a:pt x="7964816" y="831219"/>
                  <a:pt x="7964816" y="823645"/>
                </a:cubicBezTo>
                <a:cubicBezTo>
                  <a:pt x="7964816" y="816071"/>
                  <a:pt x="7970957" y="809931"/>
                  <a:pt x="7978532" y="809931"/>
                </a:cubicBezTo>
                <a:close/>
                <a:moveTo>
                  <a:pt x="8035461" y="807934"/>
                </a:moveTo>
                <a:cubicBezTo>
                  <a:pt x="8043036" y="807934"/>
                  <a:pt x="8049177" y="814074"/>
                  <a:pt x="8049177" y="821648"/>
                </a:cubicBezTo>
                <a:cubicBezTo>
                  <a:pt x="8049177" y="829221"/>
                  <a:pt x="8043036" y="835362"/>
                  <a:pt x="8035461" y="835362"/>
                </a:cubicBezTo>
                <a:cubicBezTo>
                  <a:pt x="8027886" y="835362"/>
                  <a:pt x="8021745" y="829221"/>
                  <a:pt x="8021745" y="821648"/>
                </a:cubicBezTo>
                <a:cubicBezTo>
                  <a:pt x="8021745" y="814074"/>
                  <a:pt x="8027886" y="807934"/>
                  <a:pt x="8035461" y="807934"/>
                </a:cubicBezTo>
                <a:close/>
                <a:moveTo>
                  <a:pt x="7195420" y="807097"/>
                </a:moveTo>
                <a:cubicBezTo>
                  <a:pt x="7202995" y="807097"/>
                  <a:pt x="7209136" y="813236"/>
                  <a:pt x="7209136" y="820808"/>
                </a:cubicBezTo>
                <a:cubicBezTo>
                  <a:pt x="7209136" y="828382"/>
                  <a:pt x="7202995" y="834527"/>
                  <a:pt x="7195420" y="834527"/>
                </a:cubicBezTo>
                <a:cubicBezTo>
                  <a:pt x="7187845" y="834527"/>
                  <a:pt x="7181704" y="828382"/>
                  <a:pt x="7181704" y="820808"/>
                </a:cubicBezTo>
                <a:cubicBezTo>
                  <a:pt x="7181704" y="813236"/>
                  <a:pt x="7187845" y="807097"/>
                  <a:pt x="7195420" y="807097"/>
                </a:cubicBezTo>
                <a:close/>
                <a:moveTo>
                  <a:pt x="2243300" y="806378"/>
                </a:moveTo>
                <a:cubicBezTo>
                  <a:pt x="2250881" y="806378"/>
                  <a:pt x="2257018" y="812518"/>
                  <a:pt x="2257018" y="820092"/>
                </a:cubicBezTo>
                <a:cubicBezTo>
                  <a:pt x="2257018" y="827666"/>
                  <a:pt x="2250881" y="833805"/>
                  <a:pt x="2243300" y="833805"/>
                </a:cubicBezTo>
                <a:cubicBezTo>
                  <a:pt x="2235722" y="833805"/>
                  <a:pt x="2229586" y="827666"/>
                  <a:pt x="2229586" y="820092"/>
                </a:cubicBezTo>
                <a:cubicBezTo>
                  <a:pt x="2229586" y="812518"/>
                  <a:pt x="2235722" y="806378"/>
                  <a:pt x="2243300" y="806378"/>
                </a:cubicBezTo>
                <a:close/>
                <a:moveTo>
                  <a:pt x="1714716" y="806271"/>
                </a:moveTo>
                <a:cubicBezTo>
                  <a:pt x="1722294" y="806271"/>
                  <a:pt x="1728436" y="812412"/>
                  <a:pt x="1728436" y="819986"/>
                </a:cubicBezTo>
                <a:cubicBezTo>
                  <a:pt x="1728436" y="827560"/>
                  <a:pt x="1722294" y="833700"/>
                  <a:pt x="1714716" y="833700"/>
                </a:cubicBezTo>
                <a:cubicBezTo>
                  <a:pt x="1707143" y="833700"/>
                  <a:pt x="1701004" y="827560"/>
                  <a:pt x="1701004" y="819986"/>
                </a:cubicBezTo>
                <a:cubicBezTo>
                  <a:pt x="1701004" y="812412"/>
                  <a:pt x="1707143" y="806271"/>
                  <a:pt x="1714716" y="806271"/>
                </a:cubicBezTo>
                <a:close/>
                <a:moveTo>
                  <a:pt x="8092391" y="806269"/>
                </a:moveTo>
                <a:cubicBezTo>
                  <a:pt x="8099966" y="806269"/>
                  <a:pt x="8106107" y="812410"/>
                  <a:pt x="8106107" y="819983"/>
                </a:cubicBezTo>
                <a:cubicBezTo>
                  <a:pt x="8106107" y="827558"/>
                  <a:pt x="8099966" y="833698"/>
                  <a:pt x="8092391" y="833698"/>
                </a:cubicBezTo>
                <a:cubicBezTo>
                  <a:pt x="8084816" y="833698"/>
                  <a:pt x="8078675" y="827558"/>
                  <a:pt x="8078675" y="819983"/>
                </a:cubicBezTo>
                <a:cubicBezTo>
                  <a:pt x="8078675" y="812410"/>
                  <a:pt x="8084816" y="806269"/>
                  <a:pt x="8092391" y="806269"/>
                </a:cubicBezTo>
                <a:close/>
                <a:moveTo>
                  <a:pt x="6736347" y="806154"/>
                </a:moveTo>
                <a:cubicBezTo>
                  <a:pt x="6743922" y="806154"/>
                  <a:pt x="6750063" y="812294"/>
                  <a:pt x="6750063" y="819865"/>
                </a:cubicBezTo>
                <a:cubicBezTo>
                  <a:pt x="6750063" y="827438"/>
                  <a:pt x="6743922" y="833583"/>
                  <a:pt x="6736347" y="833583"/>
                </a:cubicBezTo>
                <a:cubicBezTo>
                  <a:pt x="6728772" y="833583"/>
                  <a:pt x="6722631" y="827438"/>
                  <a:pt x="6722631" y="819865"/>
                </a:cubicBezTo>
                <a:cubicBezTo>
                  <a:pt x="6722631" y="812294"/>
                  <a:pt x="6728772" y="806154"/>
                  <a:pt x="6736347" y="806154"/>
                </a:cubicBezTo>
                <a:close/>
                <a:moveTo>
                  <a:pt x="8148990" y="804273"/>
                </a:moveTo>
                <a:cubicBezTo>
                  <a:pt x="8156565" y="804273"/>
                  <a:pt x="8162706" y="810413"/>
                  <a:pt x="8162706" y="817987"/>
                </a:cubicBezTo>
                <a:cubicBezTo>
                  <a:pt x="8162706" y="825561"/>
                  <a:pt x="8156565" y="831701"/>
                  <a:pt x="8148990" y="831701"/>
                </a:cubicBezTo>
                <a:cubicBezTo>
                  <a:pt x="8141415" y="831701"/>
                  <a:pt x="8135274" y="825561"/>
                  <a:pt x="8135274" y="817987"/>
                </a:cubicBezTo>
                <a:cubicBezTo>
                  <a:pt x="8135274" y="810413"/>
                  <a:pt x="8141415" y="804273"/>
                  <a:pt x="8148990" y="804273"/>
                </a:cubicBezTo>
                <a:close/>
                <a:moveTo>
                  <a:pt x="2551457" y="803453"/>
                </a:moveTo>
                <a:cubicBezTo>
                  <a:pt x="2559027" y="803453"/>
                  <a:pt x="2565169" y="809591"/>
                  <a:pt x="2565169" y="817164"/>
                </a:cubicBezTo>
                <a:cubicBezTo>
                  <a:pt x="2565169" y="824735"/>
                  <a:pt x="2559027" y="830878"/>
                  <a:pt x="2551457" y="830878"/>
                </a:cubicBezTo>
                <a:cubicBezTo>
                  <a:pt x="2543882" y="830878"/>
                  <a:pt x="2537740" y="824735"/>
                  <a:pt x="2537740" y="817164"/>
                </a:cubicBezTo>
                <a:cubicBezTo>
                  <a:pt x="2537740" y="809591"/>
                  <a:pt x="2543882" y="803453"/>
                  <a:pt x="2551457" y="803453"/>
                </a:cubicBezTo>
                <a:close/>
                <a:moveTo>
                  <a:pt x="7255661" y="803451"/>
                </a:moveTo>
                <a:cubicBezTo>
                  <a:pt x="7263236" y="803451"/>
                  <a:pt x="7269377" y="809591"/>
                  <a:pt x="7269377" y="817162"/>
                </a:cubicBezTo>
                <a:cubicBezTo>
                  <a:pt x="7269377" y="824734"/>
                  <a:pt x="7263236" y="830875"/>
                  <a:pt x="7255661" y="830875"/>
                </a:cubicBezTo>
                <a:cubicBezTo>
                  <a:pt x="7248086" y="830875"/>
                  <a:pt x="7241945" y="824734"/>
                  <a:pt x="7241945" y="817162"/>
                </a:cubicBezTo>
                <a:cubicBezTo>
                  <a:pt x="7241945" y="809591"/>
                  <a:pt x="7248086" y="803451"/>
                  <a:pt x="7255661" y="803451"/>
                </a:cubicBezTo>
                <a:close/>
                <a:moveTo>
                  <a:pt x="6447398" y="802843"/>
                </a:moveTo>
                <a:cubicBezTo>
                  <a:pt x="6454973" y="802843"/>
                  <a:pt x="6461114" y="808984"/>
                  <a:pt x="6461114" y="816556"/>
                </a:cubicBezTo>
                <a:cubicBezTo>
                  <a:pt x="6461114" y="824129"/>
                  <a:pt x="6454973" y="830270"/>
                  <a:pt x="6447398" y="830270"/>
                </a:cubicBezTo>
                <a:cubicBezTo>
                  <a:pt x="6439823" y="830270"/>
                  <a:pt x="6433682" y="824129"/>
                  <a:pt x="6433682" y="816556"/>
                </a:cubicBezTo>
                <a:cubicBezTo>
                  <a:pt x="6433682" y="808984"/>
                  <a:pt x="6439823" y="802843"/>
                  <a:pt x="6447398" y="802843"/>
                </a:cubicBezTo>
                <a:close/>
                <a:moveTo>
                  <a:pt x="3359639" y="802843"/>
                </a:moveTo>
                <a:cubicBezTo>
                  <a:pt x="3367214" y="802843"/>
                  <a:pt x="3373355" y="808984"/>
                  <a:pt x="3373355" y="816556"/>
                </a:cubicBezTo>
                <a:cubicBezTo>
                  <a:pt x="3373355" y="824129"/>
                  <a:pt x="3367214" y="830270"/>
                  <a:pt x="3359639" y="830270"/>
                </a:cubicBezTo>
                <a:cubicBezTo>
                  <a:pt x="3352064" y="830270"/>
                  <a:pt x="3345923" y="824129"/>
                  <a:pt x="3345923" y="816556"/>
                </a:cubicBezTo>
                <a:cubicBezTo>
                  <a:pt x="3345923" y="808984"/>
                  <a:pt x="3352064" y="802843"/>
                  <a:pt x="3359639" y="802843"/>
                </a:cubicBezTo>
                <a:close/>
                <a:moveTo>
                  <a:pt x="1601515" y="802612"/>
                </a:moveTo>
                <a:cubicBezTo>
                  <a:pt x="1609091" y="802612"/>
                  <a:pt x="1615238" y="808752"/>
                  <a:pt x="1615238" y="816326"/>
                </a:cubicBezTo>
                <a:cubicBezTo>
                  <a:pt x="1615238" y="823900"/>
                  <a:pt x="1609091" y="830041"/>
                  <a:pt x="1601515" y="830041"/>
                </a:cubicBezTo>
                <a:cubicBezTo>
                  <a:pt x="1593945" y="830041"/>
                  <a:pt x="1587806" y="823900"/>
                  <a:pt x="1587806" y="816326"/>
                </a:cubicBezTo>
                <a:cubicBezTo>
                  <a:pt x="1587806" y="808752"/>
                  <a:pt x="1593945" y="802612"/>
                  <a:pt x="1601515" y="802612"/>
                </a:cubicBezTo>
                <a:close/>
                <a:moveTo>
                  <a:pt x="8205256" y="802610"/>
                </a:moveTo>
                <a:cubicBezTo>
                  <a:pt x="8212831" y="802610"/>
                  <a:pt x="8218972" y="808751"/>
                  <a:pt x="8218972" y="816325"/>
                </a:cubicBezTo>
                <a:cubicBezTo>
                  <a:pt x="8218972" y="823899"/>
                  <a:pt x="8212831" y="830039"/>
                  <a:pt x="8205256" y="830039"/>
                </a:cubicBezTo>
                <a:cubicBezTo>
                  <a:pt x="8197681" y="830039"/>
                  <a:pt x="8191540" y="823899"/>
                  <a:pt x="8191540" y="816325"/>
                </a:cubicBezTo>
                <a:cubicBezTo>
                  <a:pt x="8191540" y="808751"/>
                  <a:pt x="8197681" y="802610"/>
                  <a:pt x="8205256" y="802610"/>
                </a:cubicBezTo>
                <a:close/>
                <a:moveTo>
                  <a:pt x="6212397" y="802515"/>
                </a:moveTo>
                <a:cubicBezTo>
                  <a:pt x="6219972" y="802515"/>
                  <a:pt x="6226113" y="808656"/>
                  <a:pt x="6226113" y="816225"/>
                </a:cubicBezTo>
                <a:cubicBezTo>
                  <a:pt x="6226113" y="823799"/>
                  <a:pt x="6219972" y="829941"/>
                  <a:pt x="6212397" y="829941"/>
                </a:cubicBezTo>
                <a:cubicBezTo>
                  <a:pt x="6204822" y="829941"/>
                  <a:pt x="6198681" y="823799"/>
                  <a:pt x="6198681" y="816225"/>
                </a:cubicBezTo>
                <a:cubicBezTo>
                  <a:pt x="6198681" y="808656"/>
                  <a:pt x="6204822" y="802515"/>
                  <a:pt x="6212397" y="802515"/>
                </a:cubicBezTo>
                <a:close/>
                <a:moveTo>
                  <a:pt x="541999" y="801867"/>
                </a:moveTo>
                <a:cubicBezTo>
                  <a:pt x="549571" y="801867"/>
                  <a:pt x="555711" y="808008"/>
                  <a:pt x="555711" y="815583"/>
                </a:cubicBezTo>
                <a:cubicBezTo>
                  <a:pt x="555711" y="823157"/>
                  <a:pt x="549571" y="829298"/>
                  <a:pt x="541999" y="829298"/>
                </a:cubicBezTo>
                <a:cubicBezTo>
                  <a:pt x="534422" y="829298"/>
                  <a:pt x="528280" y="823157"/>
                  <a:pt x="528280" y="815583"/>
                </a:cubicBezTo>
                <a:cubicBezTo>
                  <a:pt x="528280" y="808008"/>
                  <a:pt x="534422" y="801867"/>
                  <a:pt x="541999" y="801867"/>
                </a:cubicBezTo>
                <a:close/>
                <a:moveTo>
                  <a:pt x="5301857" y="801853"/>
                </a:moveTo>
                <a:cubicBezTo>
                  <a:pt x="5309432" y="801853"/>
                  <a:pt x="5315573" y="807989"/>
                  <a:pt x="5315573" y="815561"/>
                </a:cubicBezTo>
                <a:cubicBezTo>
                  <a:pt x="5315573" y="823134"/>
                  <a:pt x="5309432" y="829278"/>
                  <a:pt x="5301857" y="829278"/>
                </a:cubicBezTo>
                <a:cubicBezTo>
                  <a:pt x="5294282" y="829278"/>
                  <a:pt x="5288141" y="823134"/>
                  <a:pt x="5288141" y="815561"/>
                </a:cubicBezTo>
                <a:cubicBezTo>
                  <a:pt x="5288141" y="807989"/>
                  <a:pt x="5294282" y="801853"/>
                  <a:pt x="5301857" y="801853"/>
                </a:cubicBezTo>
                <a:close/>
                <a:moveTo>
                  <a:pt x="8261525" y="801279"/>
                </a:moveTo>
                <a:cubicBezTo>
                  <a:pt x="8269100" y="801279"/>
                  <a:pt x="8275241" y="807419"/>
                  <a:pt x="8275241" y="814994"/>
                </a:cubicBezTo>
                <a:cubicBezTo>
                  <a:pt x="8275241" y="822568"/>
                  <a:pt x="8269100" y="828708"/>
                  <a:pt x="8261525" y="828708"/>
                </a:cubicBezTo>
                <a:cubicBezTo>
                  <a:pt x="8253950" y="828708"/>
                  <a:pt x="8247809" y="822568"/>
                  <a:pt x="8247809" y="814994"/>
                </a:cubicBezTo>
                <a:cubicBezTo>
                  <a:pt x="8247809" y="807419"/>
                  <a:pt x="8253950" y="801279"/>
                  <a:pt x="8261525" y="801279"/>
                </a:cubicBezTo>
                <a:close/>
                <a:moveTo>
                  <a:pt x="2126802" y="801058"/>
                </a:moveTo>
                <a:cubicBezTo>
                  <a:pt x="2134371" y="801058"/>
                  <a:pt x="2140512" y="807198"/>
                  <a:pt x="2140512" y="814771"/>
                </a:cubicBezTo>
                <a:cubicBezTo>
                  <a:pt x="2140512" y="822344"/>
                  <a:pt x="2134371" y="828484"/>
                  <a:pt x="2126802" y="828484"/>
                </a:cubicBezTo>
                <a:cubicBezTo>
                  <a:pt x="2119221" y="828484"/>
                  <a:pt x="2113083" y="822344"/>
                  <a:pt x="2113083" y="814771"/>
                </a:cubicBezTo>
                <a:cubicBezTo>
                  <a:pt x="2113083" y="807198"/>
                  <a:pt x="2119221" y="801058"/>
                  <a:pt x="2126802" y="801058"/>
                </a:cubicBezTo>
                <a:close/>
                <a:moveTo>
                  <a:pt x="433091" y="800536"/>
                </a:moveTo>
                <a:cubicBezTo>
                  <a:pt x="440666" y="800536"/>
                  <a:pt x="446807" y="806677"/>
                  <a:pt x="446807" y="814252"/>
                </a:cubicBezTo>
                <a:cubicBezTo>
                  <a:pt x="446807" y="821827"/>
                  <a:pt x="440666" y="827967"/>
                  <a:pt x="433091" y="827967"/>
                </a:cubicBezTo>
                <a:cubicBezTo>
                  <a:pt x="425516" y="827967"/>
                  <a:pt x="419375" y="821827"/>
                  <a:pt x="419375" y="814252"/>
                </a:cubicBezTo>
                <a:cubicBezTo>
                  <a:pt x="419375" y="806677"/>
                  <a:pt x="425516" y="800536"/>
                  <a:pt x="433091" y="800536"/>
                </a:cubicBezTo>
                <a:close/>
                <a:moveTo>
                  <a:pt x="6037967" y="800530"/>
                </a:moveTo>
                <a:cubicBezTo>
                  <a:pt x="6045542" y="800530"/>
                  <a:pt x="6051683" y="806673"/>
                  <a:pt x="6051683" y="814241"/>
                </a:cubicBezTo>
                <a:cubicBezTo>
                  <a:pt x="6051683" y="821815"/>
                  <a:pt x="6045542" y="827955"/>
                  <a:pt x="6037967" y="827955"/>
                </a:cubicBezTo>
                <a:cubicBezTo>
                  <a:pt x="6030392" y="827955"/>
                  <a:pt x="6024251" y="821815"/>
                  <a:pt x="6024251" y="814241"/>
                </a:cubicBezTo>
                <a:cubicBezTo>
                  <a:pt x="6024251" y="806673"/>
                  <a:pt x="6030392" y="800530"/>
                  <a:pt x="6037967" y="800530"/>
                </a:cubicBezTo>
                <a:close/>
                <a:moveTo>
                  <a:pt x="6799232" y="800195"/>
                </a:moveTo>
                <a:cubicBezTo>
                  <a:pt x="6806807" y="800195"/>
                  <a:pt x="6812948" y="806335"/>
                  <a:pt x="6812948" y="813906"/>
                </a:cubicBezTo>
                <a:cubicBezTo>
                  <a:pt x="6812948" y="821482"/>
                  <a:pt x="6806807" y="827622"/>
                  <a:pt x="6799232" y="827622"/>
                </a:cubicBezTo>
                <a:cubicBezTo>
                  <a:pt x="6791657" y="827622"/>
                  <a:pt x="6785516" y="821482"/>
                  <a:pt x="6785516" y="813906"/>
                </a:cubicBezTo>
                <a:cubicBezTo>
                  <a:pt x="6785516" y="806335"/>
                  <a:pt x="6791657" y="800195"/>
                  <a:pt x="6799232" y="800195"/>
                </a:cubicBezTo>
                <a:close/>
                <a:moveTo>
                  <a:pt x="7315238" y="799800"/>
                </a:moveTo>
                <a:cubicBezTo>
                  <a:pt x="7322813" y="799800"/>
                  <a:pt x="7328954" y="805940"/>
                  <a:pt x="7328954" y="813513"/>
                </a:cubicBezTo>
                <a:cubicBezTo>
                  <a:pt x="7328954" y="821086"/>
                  <a:pt x="7322813" y="827225"/>
                  <a:pt x="7315238" y="827225"/>
                </a:cubicBezTo>
                <a:cubicBezTo>
                  <a:pt x="7307663" y="827225"/>
                  <a:pt x="7301522" y="821086"/>
                  <a:pt x="7301522" y="813513"/>
                </a:cubicBezTo>
                <a:cubicBezTo>
                  <a:pt x="7301522" y="805940"/>
                  <a:pt x="7307663" y="799800"/>
                  <a:pt x="7315238" y="799800"/>
                </a:cubicBezTo>
                <a:close/>
                <a:moveTo>
                  <a:pt x="1488983" y="799620"/>
                </a:moveTo>
                <a:cubicBezTo>
                  <a:pt x="1496560" y="799620"/>
                  <a:pt x="1502699" y="805760"/>
                  <a:pt x="1502699" y="813335"/>
                </a:cubicBezTo>
                <a:cubicBezTo>
                  <a:pt x="1502699" y="820909"/>
                  <a:pt x="1496560" y="827049"/>
                  <a:pt x="1488983" y="827049"/>
                </a:cubicBezTo>
                <a:cubicBezTo>
                  <a:pt x="1481415" y="827049"/>
                  <a:pt x="1475265" y="820909"/>
                  <a:pt x="1475265" y="813335"/>
                </a:cubicBezTo>
                <a:cubicBezTo>
                  <a:pt x="1475265" y="805760"/>
                  <a:pt x="1481415" y="799620"/>
                  <a:pt x="1488983" y="799620"/>
                </a:cubicBezTo>
                <a:close/>
                <a:moveTo>
                  <a:pt x="8317790" y="799619"/>
                </a:moveTo>
                <a:cubicBezTo>
                  <a:pt x="8325365" y="799619"/>
                  <a:pt x="8331506" y="805759"/>
                  <a:pt x="8331506" y="813333"/>
                </a:cubicBezTo>
                <a:cubicBezTo>
                  <a:pt x="8331506" y="820908"/>
                  <a:pt x="8325365" y="827048"/>
                  <a:pt x="8317790" y="827048"/>
                </a:cubicBezTo>
                <a:cubicBezTo>
                  <a:pt x="8310215" y="827048"/>
                  <a:pt x="8304074" y="820908"/>
                  <a:pt x="8304074" y="813333"/>
                </a:cubicBezTo>
                <a:cubicBezTo>
                  <a:pt x="8304074" y="805759"/>
                  <a:pt x="8310215" y="799619"/>
                  <a:pt x="8317790" y="799619"/>
                </a:cubicBezTo>
                <a:close/>
                <a:moveTo>
                  <a:pt x="324850" y="798873"/>
                </a:moveTo>
                <a:cubicBezTo>
                  <a:pt x="332425" y="798873"/>
                  <a:pt x="338567" y="805014"/>
                  <a:pt x="338567" y="812589"/>
                </a:cubicBezTo>
                <a:cubicBezTo>
                  <a:pt x="338567" y="820164"/>
                  <a:pt x="332425" y="826305"/>
                  <a:pt x="324850" y="826305"/>
                </a:cubicBezTo>
                <a:cubicBezTo>
                  <a:pt x="317276" y="826305"/>
                  <a:pt x="311135" y="820164"/>
                  <a:pt x="311135" y="812589"/>
                </a:cubicBezTo>
                <a:cubicBezTo>
                  <a:pt x="311135" y="805014"/>
                  <a:pt x="317276" y="798873"/>
                  <a:pt x="324850" y="798873"/>
                </a:cubicBezTo>
                <a:close/>
                <a:moveTo>
                  <a:pt x="8373729" y="797959"/>
                </a:moveTo>
                <a:cubicBezTo>
                  <a:pt x="8381304" y="797959"/>
                  <a:pt x="8387445" y="804099"/>
                  <a:pt x="8387445" y="811673"/>
                </a:cubicBezTo>
                <a:cubicBezTo>
                  <a:pt x="8387445" y="819248"/>
                  <a:pt x="8381304" y="825388"/>
                  <a:pt x="8373729" y="825388"/>
                </a:cubicBezTo>
                <a:cubicBezTo>
                  <a:pt x="8366154" y="825388"/>
                  <a:pt x="8360013" y="819248"/>
                  <a:pt x="8360013" y="811673"/>
                </a:cubicBezTo>
                <a:cubicBezTo>
                  <a:pt x="8360013" y="804099"/>
                  <a:pt x="8366154" y="797959"/>
                  <a:pt x="8373729" y="797959"/>
                </a:cubicBezTo>
                <a:close/>
                <a:moveTo>
                  <a:pt x="216611" y="797548"/>
                </a:moveTo>
                <a:cubicBezTo>
                  <a:pt x="224186" y="797548"/>
                  <a:pt x="230328" y="803689"/>
                  <a:pt x="230328" y="811264"/>
                </a:cubicBezTo>
                <a:cubicBezTo>
                  <a:pt x="230328" y="818839"/>
                  <a:pt x="224186" y="824980"/>
                  <a:pt x="216611" y="824980"/>
                </a:cubicBezTo>
                <a:cubicBezTo>
                  <a:pt x="209036" y="824980"/>
                  <a:pt x="202895" y="818839"/>
                  <a:pt x="202895" y="811264"/>
                </a:cubicBezTo>
                <a:cubicBezTo>
                  <a:pt x="202895" y="803689"/>
                  <a:pt x="209036" y="797548"/>
                  <a:pt x="216611" y="797548"/>
                </a:cubicBezTo>
                <a:close/>
                <a:moveTo>
                  <a:pt x="2746077" y="797193"/>
                </a:moveTo>
                <a:cubicBezTo>
                  <a:pt x="2753646" y="797193"/>
                  <a:pt x="2759790" y="803329"/>
                  <a:pt x="2759790" y="810904"/>
                </a:cubicBezTo>
                <a:cubicBezTo>
                  <a:pt x="2759790" y="818475"/>
                  <a:pt x="2753646" y="824617"/>
                  <a:pt x="2746077" y="824617"/>
                </a:cubicBezTo>
                <a:cubicBezTo>
                  <a:pt x="2738499" y="824617"/>
                  <a:pt x="2732357" y="818475"/>
                  <a:pt x="2732357" y="810904"/>
                </a:cubicBezTo>
                <a:cubicBezTo>
                  <a:pt x="2732357" y="803329"/>
                  <a:pt x="2738499" y="797193"/>
                  <a:pt x="2746077" y="797193"/>
                </a:cubicBezTo>
                <a:close/>
                <a:moveTo>
                  <a:pt x="5467683" y="796888"/>
                </a:moveTo>
                <a:cubicBezTo>
                  <a:pt x="5475258" y="796888"/>
                  <a:pt x="5481399" y="803027"/>
                  <a:pt x="5481399" y="810606"/>
                </a:cubicBezTo>
                <a:cubicBezTo>
                  <a:pt x="5481399" y="818179"/>
                  <a:pt x="5475258" y="824313"/>
                  <a:pt x="5467683" y="824313"/>
                </a:cubicBezTo>
                <a:cubicBezTo>
                  <a:pt x="5460108" y="824313"/>
                  <a:pt x="5453967" y="818179"/>
                  <a:pt x="5453967" y="810606"/>
                </a:cubicBezTo>
                <a:cubicBezTo>
                  <a:pt x="5453967" y="803027"/>
                  <a:pt x="5460108" y="796888"/>
                  <a:pt x="5467683" y="796888"/>
                </a:cubicBezTo>
                <a:close/>
                <a:moveTo>
                  <a:pt x="8429665" y="796628"/>
                </a:moveTo>
                <a:cubicBezTo>
                  <a:pt x="8437240" y="796628"/>
                  <a:pt x="8443381" y="802769"/>
                  <a:pt x="8443381" y="810343"/>
                </a:cubicBezTo>
                <a:cubicBezTo>
                  <a:pt x="8443381" y="817918"/>
                  <a:pt x="8437240" y="824058"/>
                  <a:pt x="8429665" y="824058"/>
                </a:cubicBezTo>
                <a:cubicBezTo>
                  <a:pt x="8422090" y="824058"/>
                  <a:pt x="8415949" y="817918"/>
                  <a:pt x="8415949" y="810343"/>
                </a:cubicBezTo>
                <a:cubicBezTo>
                  <a:pt x="8415949" y="802769"/>
                  <a:pt x="8422090" y="796628"/>
                  <a:pt x="8429665" y="796628"/>
                </a:cubicBezTo>
                <a:close/>
                <a:moveTo>
                  <a:pt x="3442387" y="796556"/>
                </a:moveTo>
                <a:cubicBezTo>
                  <a:pt x="3449962" y="796556"/>
                  <a:pt x="3456103" y="802693"/>
                  <a:pt x="3456103" y="810267"/>
                </a:cubicBezTo>
                <a:cubicBezTo>
                  <a:pt x="3456103" y="817839"/>
                  <a:pt x="3449962" y="823981"/>
                  <a:pt x="3442387" y="823981"/>
                </a:cubicBezTo>
                <a:cubicBezTo>
                  <a:pt x="3434812" y="823981"/>
                  <a:pt x="3428671" y="817839"/>
                  <a:pt x="3428671" y="810267"/>
                </a:cubicBezTo>
                <a:cubicBezTo>
                  <a:pt x="3428671" y="802693"/>
                  <a:pt x="3434812" y="796556"/>
                  <a:pt x="3442387" y="796556"/>
                </a:cubicBezTo>
                <a:close/>
                <a:moveTo>
                  <a:pt x="2432301" y="796151"/>
                </a:moveTo>
                <a:cubicBezTo>
                  <a:pt x="2439874" y="796151"/>
                  <a:pt x="2446015" y="802294"/>
                  <a:pt x="2446015" y="809865"/>
                </a:cubicBezTo>
                <a:cubicBezTo>
                  <a:pt x="2446015" y="817438"/>
                  <a:pt x="2439874" y="823575"/>
                  <a:pt x="2432301" y="823575"/>
                </a:cubicBezTo>
                <a:cubicBezTo>
                  <a:pt x="2424724" y="823575"/>
                  <a:pt x="2418577" y="817438"/>
                  <a:pt x="2418577" y="809865"/>
                </a:cubicBezTo>
                <a:cubicBezTo>
                  <a:pt x="2418577" y="802294"/>
                  <a:pt x="2424724" y="796151"/>
                  <a:pt x="2432301" y="796151"/>
                </a:cubicBezTo>
                <a:close/>
                <a:moveTo>
                  <a:pt x="7374816" y="796150"/>
                </a:moveTo>
                <a:cubicBezTo>
                  <a:pt x="7382391" y="796150"/>
                  <a:pt x="7388532" y="802287"/>
                  <a:pt x="7388532" y="809862"/>
                </a:cubicBezTo>
                <a:cubicBezTo>
                  <a:pt x="7388532" y="817436"/>
                  <a:pt x="7382391" y="823574"/>
                  <a:pt x="7374816" y="823574"/>
                </a:cubicBezTo>
                <a:cubicBezTo>
                  <a:pt x="7367241" y="823574"/>
                  <a:pt x="7361100" y="817436"/>
                  <a:pt x="7361100" y="809862"/>
                </a:cubicBezTo>
                <a:cubicBezTo>
                  <a:pt x="7361100" y="802287"/>
                  <a:pt x="7367241" y="796150"/>
                  <a:pt x="7374816" y="796150"/>
                </a:cubicBezTo>
                <a:close/>
                <a:moveTo>
                  <a:pt x="2011279" y="796067"/>
                </a:moveTo>
                <a:cubicBezTo>
                  <a:pt x="2018858" y="796067"/>
                  <a:pt x="2024996" y="802207"/>
                  <a:pt x="2024996" y="809781"/>
                </a:cubicBezTo>
                <a:cubicBezTo>
                  <a:pt x="2024996" y="817354"/>
                  <a:pt x="2018858" y="823494"/>
                  <a:pt x="2011279" y="823494"/>
                </a:cubicBezTo>
                <a:cubicBezTo>
                  <a:pt x="2003704" y="823494"/>
                  <a:pt x="1997564" y="817354"/>
                  <a:pt x="1997564" y="809781"/>
                </a:cubicBezTo>
                <a:cubicBezTo>
                  <a:pt x="1997564" y="802207"/>
                  <a:pt x="2003704" y="796067"/>
                  <a:pt x="2011279" y="796067"/>
                </a:cubicBezTo>
                <a:close/>
                <a:moveTo>
                  <a:pt x="3149463" y="795893"/>
                </a:moveTo>
                <a:cubicBezTo>
                  <a:pt x="3157038" y="795893"/>
                  <a:pt x="3163179" y="802036"/>
                  <a:pt x="3163179" y="809609"/>
                </a:cubicBezTo>
                <a:cubicBezTo>
                  <a:pt x="3163179" y="817179"/>
                  <a:pt x="3157038" y="823318"/>
                  <a:pt x="3149463" y="823318"/>
                </a:cubicBezTo>
                <a:cubicBezTo>
                  <a:pt x="3141888" y="823318"/>
                  <a:pt x="3135747" y="817179"/>
                  <a:pt x="3135747" y="809609"/>
                </a:cubicBezTo>
                <a:cubicBezTo>
                  <a:pt x="3135747" y="802036"/>
                  <a:pt x="3141888" y="795893"/>
                  <a:pt x="3149463" y="795893"/>
                </a:cubicBezTo>
                <a:close/>
                <a:moveTo>
                  <a:pt x="3969315" y="795565"/>
                </a:moveTo>
                <a:cubicBezTo>
                  <a:pt x="3976890" y="795565"/>
                  <a:pt x="3983031" y="801705"/>
                  <a:pt x="3983031" y="809276"/>
                </a:cubicBezTo>
                <a:cubicBezTo>
                  <a:pt x="3983031" y="816851"/>
                  <a:pt x="3976890" y="822990"/>
                  <a:pt x="3969315" y="822990"/>
                </a:cubicBezTo>
                <a:cubicBezTo>
                  <a:pt x="3961740" y="822990"/>
                  <a:pt x="3955599" y="816851"/>
                  <a:pt x="3955599" y="809276"/>
                </a:cubicBezTo>
                <a:cubicBezTo>
                  <a:pt x="3955599" y="801705"/>
                  <a:pt x="3961740" y="795565"/>
                  <a:pt x="3969315" y="795565"/>
                </a:cubicBezTo>
                <a:close/>
                <a:moveTo>
                  <a:pt x="8485601" y="795298"/>
                </a:moveTo>
                <a:cubicBezTo>
                  <a:pt x="8493176" y="795298"/>
                  <a:pt x="8499317" y="801438"/>
                  <a:pt x="8499317" y="809013"/>
                </a:cubicBezTo>
                <a:cubicBezTo>
                  <a:pt x="8499317" y="816587"/>
                  <a:pt x="8493176" y="822728"/>
                  <a:pt x="8485601" y="822728"/>
                </a:cubicBezTo>
                <a:cubicBezTo>
                  <a:pt x="8478026" y="822728"/>
                  <a:pt x="8471885" y="816587"/>
                  <a:pt x="8471885" y="809013"/>
                </a:cubicBezTo>
                <a:cubicBezTo>
                  <a:pt x="8471885" y="801438"/>
                  <a:pt x="8478026" y="795298"/>
                  <a:pt x="8485601" y="795298"/>
                </a:cubicBezTo>
                <a:close/>
                <a:moveTo>
                  <a:pt x="6512601" y="794239"/>
                </a:moveTo>
                <a:cubicBezTo>
                  <a:pt x="6520176" y="794239"/>
                  <a:pt x="6526317" y="800381"/>
                  <a:pt x="6526317" y="807956"/>
                </a:cubicBezTo>
                <a:cubicBezTo>
                  <a:pt x="6526317" y="815530"/>
                  <a:pt x="6520176" y="821667"/>
                  <a:pt x="6512601" y="821667"/>
                </a:cubicBezTo>
                <a:cubicBezTo>
                  <a:pt x="6505026" y="821667"/>
                  <a:pt x="6498885" y="815530"/>
                  <a:pt x="6498885" y="807956"/>
                </a:cubicBezTo>
                <a:cubicBezTo>
                  <a:pt x="6498885" y="800381"/>
                  <a:pt x="6505026" y="794239"/>
                  <a:pt x="6512601" y="794239"/>
                </a:cubicBezTo>
                <a:close/>
                <a:moveTo>
                  <a:pt x="6861788" y="794236"/>
                </a:moveTo>
                <a:cubicBezTo>
                  <a:pt x="6869363" y="794236"/>
                  <a:pt x="6875504" y="800378"/>
                  <a:pt x="6875504" y="807956"/>
                </a:cubicBezTo>
                <a:cubicBezTo>
                  <a:pt x="6875504" y="815521"/>
                  <a:pt x="6869363" y="821663"/>
                  <a:pt x="6861788" y="821663"/>
                </a:cubicBezTo>
                <a:cubicBezTo>
                  <a:pt x="6854213" y="821663"/>
                  <a:pt x="6848072" y="815521"/>
                  <a:pt x="6848072" y="807956"/>
                </a:cubicBezTo>
                <a:cubicBezTo>
                  <a:pt x="6848072" y="800378"/>
                  <a:pt x="6854213" y="794236"/>
                  <a:pt x="6861788" y="794236"/>
                </a:cubicBezTo>
                <a:close/>
                <a:moveTo>
                  <a:pt x="1265566" y="793969"/>
                </a:moveTo>
                <a:cubicBezTo>
                  <a:pt x="1273142" y="793969"/>
                  <a:pt x="1279283" y="800110"/>
                  <a:pt x="1279283" y="807684"/>
                </a:cubicBezTo>
                <a:cubicBezTo>
                  <a:pt x="1279283" y="815259"/>
                  <a:pt x="1273142" y="821399"/>
                  <a:pt x="1265566" y="821399"/>
                </a:cubicBezTo>
                <a:cubicBezTo>
                  <a:pt x="1257995" y="821399"/>
                  <a:pt x="1251851" y="815259"/>
                  <a:pt x="1251851" y="807684"/>
                </a:cubicBezTo>
                <a:cubicBezTo>
                  <a:pt x="1251851" y="800110"/>
                  <a:pt x="1257995" y="793969"/>
                  <a:pt x="1265566" y="793969"/>
                </a:cubicBezTo>
                <a:close/>
                <a:moveTo>
                  <a:pt x="8541206" y="793967"/>
                </a:moveTo>
                <a:cubicBezTo>
                  <a:pt x="8548781" y="793967"/>
                  <a:pt x="8554922" y="800108"/>
                  <a:pt x="8554922" y="807682"/>
                </a:cubicBezTo>
                <a:cubicBezTo>
                  <a:pt x="8554922" y="815257"/>
                  <a:pt x="8548781" y="821398"/>
                  <a:pt x="8541206" y="821398"/>
                </a:cubicBezTo>
                <a:cubicBezTo>
                  <a:pt x="8533631" y="821398"/>
                  <a:pt x="8527490" y="815257"/>
                  <a:pt x="8527490" y="807682"/>
                </a:cubicBezTo>
                <a:cubicBezTo>
                  <a:pt x="8527490" y="800108"/>
                  <a:pt x="8533631" y="793967"/>
                  <a:pt x="8541206" y="793967"/>
                </a:cubicBezTo>
                <a:close/>
                <a:moveTo>
                  <a:pt x="7433729" y="792833"/>
                </a:moveTo>
                <a:cubicBezTo>
                  <a:pt x="7441304" y="792833"/>
                  <a:pt x="7447445" y="798974"/>
                  <a:pt x="7447445" y="806545"/>
                </a:cubicBezTo>
                <a:cubicBezTo>
                  <a:pt x="7447445" y="814118"/>
                  <a:pt x="7441304" y="820257"/>
                  <a:pt x="7433729" y="820257"/>
                </a:cubicBezTo>
                <a:cubicBezTo>
                  <a:pt x="7426154" y="820257"/>
                  <a:pt x="7420013" y="814118"/>
                  <a:pt x="7420013" y="806545"/>
                </a:cubicBezTo>
                <a:cubicBezTo>
                  <a:pt x="7420013" y="798974"/>
                  <a:pt x="7426154" y="792833"/>
                  <a:pt x="7433729" y="792833"/>
                </a:cubicBezTo>
                <a:close/>
                <a:moveTo>
                  <a:pt x="8596811" y="792637"/>
                </a:moveTo>
                <a:cubicBezTo>
                  <a:pt x="8604386" y="792637"/>
                  <a:pt x="8610527" y="798778"/>
                  <a:pt x="8610527" y="806352"/>
                </a:cubicBezTo>
                <a:cubicBezTo>
                  <a:pt x="8610527" y="813927"/>
                  <a:pt x="8604386" y="820067"/>
                  <a:pt x="8596811" y="820067"/>
                </a:cubicBezTo>
                <a:cubicBezTo>
                  <a:pt x="8589236" y="820067"/>
                  <a:pt x="8583095" y="813927"/>
                  <a:pt x="8583095" y="806352"/>
                </a:cubicBezTo>
                <a:cubicBezTo>
                  <a:pt x="8583095" y="798778"/>
                  <a:pt x="8589236" y="792637"/>
                  <a:pt x="8596811" y="792637"/>
                </a:cubicBezTo>
                <a:close/>
                <a:moveTo>
                  <a:pt x="5257177" y="791590"/>
                </a:moveTo>
                <a:cubicBezTo>
                  <a:pt x="5264752" y="791590"/>
                  <a:pt x="5270893" y="797734"/>
                  <a:pt x="5270893" y="805308"/>
                </a:cubicBezTo>
                <a:cubicBezTo>
                  <a:pt x="5270893" y="812882"/>
                  <a:pt x="5264752" y="819023"/>
                  <a:pt x="5257177" y="819023"/>
                </a:cubicBezTo>
                <a:cubicBezTo>
                  <a:pt x="5249602" y="819023"/>
                  <a:pt x="5243461" y="812882"/>
                  <a:pt x="5243461" y="805308"/>
                </a:cubicBezTo>
                <a:cubicBezTo>
                  <a:pt x="5243461" y="797734"/>
                  <a:pt x="5249602" y="791590"/>
                  <a:pt x="5257177" y="791590"/>
                </a:cubicBezTo>
                <a:close/>
                <a:moveTo>
                  <a:pt x="3526789" y="791590"/>
                </a:moveTo>
                <a:cubicBezTo>
                  <a:pt x="3534364" y="791590"/>
                  <a:pt x="3540505" y="797734"/>
                  <a:pt x="3540505" y="805308"/>
                </a:cubicBezTo>
                <a:cubicBezTo>
                  <a:pt x="3540505" y="812882"/>
                  <a:pt x="3534364" y="819023"/>
                  <a:pt x="3526789" y="819023"/>
                </a:cubicBezTo>
                <a:cubicBezTo>
                  <a:pt x="3519214" y="819023"/>
                  <a:pt x="3513073" y="812882"/>
                  <a:pt x="3513073" y="805308"/>
                </a:cubicBezTo>
                <a:cubicBezTo>
                  <a:pt x="3513073" y="797734"/>
                  <a:pt x="3519214" y="791590"/>
                  <a:pt x="3526789" y="791590"/>
                </a:cubicBezTo>
                <a:close/>
                <a:moveTo>
                  <a:pt x="1154689" y="791308"/>
                </a:moveTo>
                <a:cubicBezTo>
                  <a:pt x="1162267" y="791308"/>
                  <a:pt x="1168408" y="797449"/>
                  <a:pt x="1168408" y="805023"/>
                </a:cubicBezTo>
                <a:cubicBezTo>
                  <a:pt x="1168408" y="812598"/>
                  <a:pt x="1162267" y="818739"/>
                  <a:pt x="1154689" y="818739"/>
                </a:cubicBezTo>
                <a:cubicBezTo>
                  <a:pt x="1147114" y="818739"/>
                  <a:pt x="1140978" y="812598"/>
                  <a:pt x="1140978" y="805023"/>
                </a:cubicBezTo>
                <a:cubicBezTo>
                  <a:pt x="1140978" y="797449"/>
                  <a:pt x="1147114" y="791308"/>
                  <a:pt x="1154689" y="791308"/>
                </a:cubicBezTo>
                <a:close/>
                <a:moveTo>
                  <a:pt x="8652417" y="791307"/>
                </a:moveTo>
                <a:cubicBezTo>
                  <a:pt x="8659992" y="791307"/>
                  <a:pt x="8666133" y="797447"/>
                  <a:pt x="8666133" y="805022"/>
                </a:cubicBezTo>
                <a:cubicBezTo>
                  <a:pt x="8666133" y="812597"/>
                  <a:pt x="8659992" y="818737"/>
                  <a:pt x="8652417" y="818737"/>
                </a:cubicBezTo>
                <a:cubicBezTo>
                  <a:pt x="8644842" y="818737"/>
                  <a:pt x="8638701" y="812597"/>
                  <a:pt x="8638701" y="805022"/>
                </a:cubicBezTo>
                <a:cubicBezTo>
                  <a:pt x="8638701" y="797447"/>
                  <a:pt x="8644842" y="791307"/>
                  <a:pt x="8652417" y="791307"/>
                </a:cubicBezTo>
                <a:close/>
                <a:moveTo>
                  <a:pt x="8707692" y="790309"/>
                </a:moveTo>
                <a:cubicBezTo>
                  <a:pt x="8715267" y="790309"/>
                  <a:pt x="8721408" y="796449"/>
                  <a:pt x="8721408" y="804024"/>
                </a:cubicBezTo>
                <a:cubicBezTo>
                  <a:pt x="8721408" y="811599"/>
                  <a:pt x="8715267" y="817739"/>
                  <a:pt x="8707692" y="817739"/>
                </a:cubicBezTo>
                <a:cubicBezTo>
                  <a:pt x="8700117" y="817739"/>
                  <a:pt x="8693976" y="811599"/>
                  <a:pt x="8693976" y="804024"/>
                </a:cubicBezTo>
                <a:cubicBezTo>
                  <a:pt x="8693976" y="796449"/>
                  <a:pt x="8700117" y="790309"/>
                  <a:pt x="8707692" y="790309"/>
                </a:cubicBezTo>
                <a:close/>
                <a:moveTo>
                  <a:pt x="3877945" y="790268"/>
                </a:moveTo>
                <a:cubicBezTo>
                  <a:pt x="3885520" y="790268"/>
                  <a:pt x="3891661" y="796408"/>
                  <a:pt x="3891661" y="803986"/>
                </a:cubicBezTo>
                <a:cubicBezTo>
                  <a:pt x="3891661" y="811563"/>
                  <a:pt x="3885520" y="817695"/>
                  <a:pt x="3877945" y="817695"/>
                </a:cubicBezTo>
                <a:cubicBezTo>
                  <a:pt x="3870370" y="817695"/>
                  <a:pt x="3864229" y="811563"/>
                  <a:pt x="3864229" y="803986"/>
                </a:cubicBezTo>
                <a:cubicBezTo>
                  <a:pt x="3864229" y="796408"/>
                  <a:pt x="3870370" y="790268"/>
                  <a:pt x="3877945" y="790268"/>
                </a:cubicBezTo>
                <a:close/>
                <a:moveTo>
                  <a:pt x="2314138" y="789846"/>
                </a:moveTo>
                <a:cubicBezTo>
                  <a:pt x="2321712" y="789846"/>
                  <a:pt x="2327852" y="795986"/>
                  <a:pt x="2327852" y="803559"/>
                </a:cubicBezTo>
                <a:cubicBezTo>
                  <a:pt x="2327852" y="811134"/>
                  <a:pt x="2321712" y="817272"/>
                  <a:pt x="2314138" y="817272"/>
                </a:cubicBezTo>
                <a:cubicBezTo>
                  <a:pt x="2306562" y="817272"/>
                  <a:pt x="2300423" y="811134"/>
                  <a:pt x="2300423" y="803559"/>
                </a:cubicBezTo>
                <a:cubicBezTo>
                  <a:pt x="2300423" y="795986"/>
                  <a:pt x="2306562" y="789846"/>
                  <a:pt x="2314138" y="789846"/>
                </a:cubicBezTo>
                <a:close/>
                <a:moveTo>
                  <a:pt x="7492976" y="789845"/>
                </a:moveTo>
                <a:cubicBezTo>
                  <a:pt x="7500551" y="789845"/>
                  <a:pt x="7506692" y="795984"/>
                  <a:pt x="7506692" y="803558"/>
                </a:cubicBezTo>
                <a:cubicBezTo>
                  <a:pt x="7506692" y="811131"/>
                  <a:pt x="7500551" y="817270"/>
                  <a:pt x="7492976" y="817270"/>
                </a:cubicBezTo>
                <a:cubicBezTo>
                  <a:pt x="7485401" y="817270"/>
                  <a:pt x="7479260" y="811131"/>
                  <a:pt x="7479260" y="803558"/>
                </a:cubicBezTo>
                <a:cubicBezTo>
                  <a:pt x="7479260" y="795984"/>
                  <a:pt x="7485401" y="789845"/>
                  <a:pt x="7492976" y="789845"/>
                </a:cubicBezTo>
                <a:close/>
                <a:moveTo>
                  <a:pt x="8762964" y="788981"/>
                </a:moveTo>
                <a:cubicBezTo>
                  <a:pt x="8770539" y="788981"/>
                  <a:pt x="8776680" y="795122"/>
                  <a:pt x="8776680" y="802697"/>
                </a:cubicBezTo>
                <a:cubicBezTo>
                  <a:pt x="8776680" y="810271"/>
                  <a:pt x="8770539" y="816412"/>
                  <a:pt x="8762964" y="816412"/>
                </a:cubicBezTo>
                <a:cubicBezTo>
                  <a:pt x="8755389" y="816412"/>
                  <a:pt x="8749248" y="810271"/>
                  <a:pt x="8749248" y="802697"/>
                </a:cubicBezTo>
                <a:cubicBezTo>
                  <a:pt x="8749248" y="795122"/>
                  <a:pt x="8755389" y="788981"/>
                  <a:pt x="8762964" y="788981"/>
                </a:cubicBezTo>
                <a:close/>
                <a:moveTo>
                  <a:pt x="6923683" y="788932"/>
                </a:moveTo>
                <a:cubicBezTo>
                  <a:pt x="6931258" y="788932"/>
                  <a:pt x="6937399" y="795071"/>
                  <a:pt x="6937399" y="802648"/>
                </a:cubicBezTo>
                <a:cubicBezTo>
                  <a:pt x="6937399" y="810223"/>
                  <a:pt x="6931258" y="816358"/>
                  <a:pt x="6923683" y="816358"/>
                </a:cubicBezTo>
                <a:cubicBezTo>
                  <a:pt x="6916108" y="816358"/>
                  <a:pt x="6909967" y="810223"/>
                  <a:pt x="6909967" y="802648"/>
                </a:cubicBezTo>
                <a:cubicBezTo>
                  <a:pt x="6909967" y="795071"/>
                  <a:pt x="6916108" y="788932"/>
                  <a:pt x="6923683" y="788932"/>
                </a:cubicBezTo>
                <a:close/>
                <a:moveTo>
                  <a:pt x="2624931" y="788571"/>
                </a:moveTo>
                <a:cubicBezTo>
                  <a:pt x="2632505" y="788571"/>
                  <a:pt x="2638647" y="794709"/>
                  <a:pt x="2638647" y="802285"/>
                </a:cubicBezTo>
                <a:cubicBezTo>
                  <a:pt x="2638647" y="809857"/>
                  <a:pt x="2632505" y="815996"/>
                  <a:pt x="2624931" y="815996"/>
                </a:cubicBezTo>
                <a:cubicBezTo>
                  <a:pt x="2617357" y="815996"/>
                  <a:pt x="2611215" y="809857"/>
                  <a:pt x="2611215" y="802285"/>
                </a:cubicBezTo>
                <a:cubicBezTo>
                  <a:pt x="2611215" y="794709"/>
                  <a:pt x="2617357" y="788571"/>
                  <a:pt x="2624931" y="788571"/>
                </a:cubicBezTo>
                <a:close/>
                <a:moveTo>
                  <a:pt x="3612181" y="788280"/>
                </a:moveTo>
                <a:cubicBezTo>
                  <a:pt x="3619756" y="788280"/>
                  <a:pt x="3625897" y="794417"/>
                  <a:pt x="3625897" y="801998"/>
                </a:cubicBezTo>
                <a:cubicBezTo>
                  <a:pt x="3625897" y="809573"/>
                  <a:pt x="3619756" y="815710"/>
                  <a:pt x="3612181" y="815710"/>
                </a:cubicBezTo>
                <a:cubicBezTo>
                  <a:pt x="3604606" y="815710"/>
                  <a:pt x="3598465" y="809573"/>
                  <a:pt x="3598465" y="801998"/>
                </a:cubicBezTo>
                <a:cubicBezTo>
                  <a:pt x="3598465" y="794417"/>
                  <a:pt x="3604606" y="788280"/>
                  <a:pt x="3612181" y="788280"/>
                </a:cubicBezTo>
                <a:close/>
                <a:moveTo>
                  <a:pt x="8818239" y="787984"/>
                </a:moveTo>
                <a:cubicBezTo>
                  <a:pt x="8825814" y="787984"/>
                  <a:pt x="8831955" y="794125"/>
                  <a:pt x="8831955" y="801700"/>
                </a:cubicBezTo>
                <a:cubicBezTo>
                  <a:pt x="8831955" y="809274"/>
                  <a:pt x="8825814" y="815415"/>
                  <a:pt x="8818239" y="815415"/>
                </a:cubicBezTo>
                <a:cubicBezTo>
                  <a:pt x="8810664" y="815415"/>
                  <a:pt x="8804523" y="809274"/>
                  <a:pt x="8804523" y="801700"/>
                </a:cubicBezTo>
                <a:cubicBezTo>
                  <a:pt x="8804523" y="794125"/>
                  <a:pt x="8810664" y="787984"/>
                  <a:pt x="8818239" y="787984"/>
                </a:cubicBezTo>
                <a:close/>
                <a:moveTo>
                  <a:pt x="1781905" y="787749"/>
                </a:moveTo>
                <a:cubicBezTo>
                  <a:pt x="1789483" y="787749"/>
                  <a:pt x="1795623" y="793889"/>
                  <a:pt x="1795623" y="801463"/>
                </a:cubicBezTo>
                <a:cubicBezTo>
                  <a:pt x="1795623" y="809037"/>
                  <a:pt x="1789483" y="815177"/>
                  <a:pt x="1781905" y="815177"/>
                </a:cubicBezTo>
                <a:cubicBezTo>
                  <a:pt x="1774337" y="815177"/>
                  <a:pt x="1768193" y="809037"/>
                  <a:pt x="1768193" y="801463"/>
                </a:cubicBezTo>
                <a:cubicBezTo>
                  <a:pt x="1768193" y="793889"/>
                  <a:pt x="1774337" y="787749"/>
                  <a:pt x="1781905" y="787749"/>
                </a:cubicBezTo>
                <a:close/>
                <a:moveTo>
                  <a:pt x="3787935" y="787292"/>
                </a:moveTo>
                <a:cubicBezTo>
                  <a:pt x="3795510" y="787292"/>
                  <a:pt x="3801651" y="793431"/>
                  <a:pt x="3801651" y="801006"/>
                </a:cubicBezTo>
                <a:cubicBezTo>
                  <a:pt x="3801651" y="808581"/>
                  <a:pt x="3795510" y="814717"/>
                  <a:pt x="3787935" y="814717"/>
                </a:cubicBezTo>
                <a:cubicBezTo>
                  <a:pt x="3780360" y="814717"/>
                  <a:pt x="3774219" y="808581"/>
                  <a:pt x="3774219" y="801006"/>
                </a:cubicBezTo>
                <a:cubicBezTo>
                  <a:pt x="3774219" y="793431"/>
                  <a:pt x="3780360" y="787292"/>
                  <a:pt x="3787935" y="787292"/>
                </a:cubicBezTo>
                <a:close/>
                <a:moveTo>
                  <a:pt x="8873185" y="786992"/>
                </a:moveTo>
                <a:cubicBezTo>
                  <a:pt x="8880760" y="786992"/>
                  <a:pt x="8886901" y="793133"/>
                  <a:pt x="8886901" y="800707"/>
                </a:cubicBezTo>
                <a:cubicBezTo>
                  <a:pt x="8886901" y="808282"/>
                  <a:pt x="8880760" y="814423"/>
                  <a:pt x="8873185" y="814423"/>
                </a:cubicBezTo>
                <a:cubicBezTo>
                  <a:pt x="8865610" y="814423"/>
                  <a:pt x="8859469" y="808282"/>
                  <a:pt x="8859469" y="800707"/>
                </a:cubicBezTo>
                <a:cubicBezTo>
                  <a:pt x="8859469" y="793133"/>
                  <a:pt x="8865610" y="786992"/>
                  <a:pt x="8873185" y="786992"/>
                </a:cubicBezTo>
                <a:close/>
                <a:moveTo>
                  <a:pt x="6107476" y="786958"/>
                </a:moveTo>
                <a:cubicBezTo>
                  <a:pt x="6115051" y="786958"/>
                  <a:pt x="6121192" y="793094"/>
                  <a:pt x="6121192" y="800672"/>
                </a:cubicBezTo>
                <a:cubicBezTo>
                  <a:pt x="6121192" y="808250"/>
                  <a:pt x="6115051" y="814387"/>
                  <a:pt x="6107476" y="814387"/>
                </a:cubicBezTo>
                <a:cubicBezTo>
                  <a:pt x="6099901" y="814387"/>
                  <a:pt x="6093760" y="808250"/>
                  <a:pt x="6093760" y="800672"/>
                </a:cubicBezTo>
                <a:cubicBezTo>
                  <a:pt x="6093760" y="793094"/>
                  <a:pt x="6099901" y="786958"/>
                  <a:pt x="6107476" y="786958"/>
                </a:cubicBezTo>
                <a:close/>
                <a:moveTo>
                  <a:pt x="3699231" y="786958"/>
                </a:moveTo>
                <a:cubicBezTo>
                  <a:pt x="3706806" y="786958"/>
                  <a:pt x="3712947" y="793100"/>
                  <a:pt x="3712947" y="800674"/>
                </a:cubicBezTo>
                <a:cubicBezTo>
                  <a:pt x="3712947" y="808250"/>
                  <a:pt x="3706806" y="814387"/>
                  <a:pt x="3699231" y="814387"/>
                </a:cubicBezTo>
                <a:cubicBezTo>
                  <a:pt x="3691656" y="814387"/>
                  <a:pt x="3685515" y="808250"/>
                  <a:pt x="3685515" y="800674"/>
                </a:cubicBezTo>
                <a:cubicBezTo>
                  <a:pt x="3685515" y="793100"/>
                  <a:pt x="3691656" y="786958"/>
                  <a:pt x="3699231" y="786958"/>
                </a:cubicBezTo>
                <a:close/>
                <a:moveTo>
                  <a:pt x="7551563" y="786853"/>
                </a:moveTo>
                <a:cubicBezTo>
                  <a:pt x="7559138" y="786853"/>
                  <a:pt x="7565279" y="792991"/>
                  <a:pt x="7565279" y="800565"/>
                </a:cubicBezTo>
                <a:cubicBezTo>
                  <a:pt x="7565279" y="808138"/>
                  <a:pt x="7559138" y="814277"/>
                  <a:pt x="7551563" y="814277"/>
                </a:cubicBezTo>
                <a:cubicBezTo>
                  <a:pt x="7543988" y="814277"/>
                  <a:pt x="7537847" y="808138"/>
                  <a:pt x="7537847" y="800565"/>
                </a:cubicBezTo>
                <a:cubicBezTo>
                  <a:pt x="7537847" y="792991"/>
                  <a:pt x="7543988" y="786853"/>
                  <a:pt x="7551563" y="786853"/>
                </a:cubicBezTo>
                <a:close/>
                <a:moveTo>
                  <a:pt x="6577144" y="786630"/>
                </a:moveTo>
                <a:cubicBezTo>
                  <a:pt x="6584719" y="786630"/>
                  <a:pt x="6590860" y="792767"/>
                  <a:pt x="6590860" y="800342"/>
                </a:cubicBezTo>
                <a:cubicBezTo>
                  <a:pt x="6590860" y="807918"/>
                  <a:pt x="6584719" y="814056"/>
                  <a:pt x="6577144" y="814056"/>
                </a:cubicBezTo>
                <a:cubicBezTo>
                  <a:pt x="6569569" y="814056"/>
                  <a:pt x="6563428" y="807918"/>
                  <a:pt x="6563428" y="800342"/>
                </a:cubicBezTo>
                <a:cubicBezTo>
                  <a:pt x="6563428" y="792767"/>
                  <a:pt x="6569569" y="786630"/>
                  <a:pt x="6577144" y="786630"/>
                </a:cubicBezTo>
                <a:close/>
                <a:moveTo>
                  <a:pt x="3229563" y="786630"/>
                </a:moveTo>
                <a:cubicBezTo>
                  <a:pt x="3237138" y="786630"/>
                  <a:pt x="3243279" y="792767"/>
                  <a:pt x="3243279" y="800342"/>
                </a:cubicBezTo>
                <a:cubicBezTo>
                  <a:pt x="3243279" y="807918"/>
                  <a:pt x="3237138" y="814056"/>
                  <a:pt x="3229563" y="814056"/>
                </a:cubicBezTo>
                <a:cubicBezTo>
                  <a:pt x="3221988" y="814056"/>
                  <a:pt x="3215847" y="807918"/>
                  <a:pt x="3215847" y="800342"/>
                </a:cubicBezTo>
                <a:cubicBezTo>
                  <a:pt x="3215847" y="792767"/>
                  <a:pt x="3221988" y="786630"/>
                  <a:pt x="3229563" y="786630"/>
                </a:cubicBezTo>
                <a:close/>
                <a:moveTo>
                  <a:pt x="1668379" y="784088"/>
                </a:moveTo>
                <a:cubicBezTo>
                  <a:pt x="1675953" y="784088"/>
                  <a:pt x="1682096" y="790228"/>
                  <a:pt x="1682096" y="797802"/>
                </a:cubicBezTo>
                <a:cubicBezTo>
                  <a:pt x="1682096" y="805376"/>
                  <a:pt x="1675953" y="811517"/>
                  <a:pt x="1668379" y="811517"/>
                </a:cubicBezTo>
                <a:cubicBezTo>
                  <a:pt x="1660803" y="811517"/>
                  <a:pt x="1654666" y="805376"/>
                  <a:pt x="1654666" y="797802"/>
                </a:cubicBezTo>
                <a:cubicBezTo>
                  <a:pt x="1654666" y="790228"/>
                  <a:pt x="1660803" y="784088"/>
                  <a:pt x="1668379" y="784088"/>
                </a:cubicBezTo>
                <a:close/>
                <a:moveTo>
                  <a:pt x="2196966" y="783865"/>
                </a:moveTo>
                <a:cubicBezTo>
                  <a:pt x="2204538" y="783865"/>
                  <a:pt x="2210680" y="790005"/>
                  <a:pt x="2210680" y="797578"/>
                </a:cubicBezTo>
                <a:cubicBezTo>
                  <a:pt x="2210680" y="805151"/>
                  <a:pt x="2204538" y="811291"/>
                  <a:pt x="2196966" y="811291"/>
                </a:cubicBezTo>
                <a:cubicBezTo>
                  <a:pt x="2189390" y="811291"/>
                  <a:pt x="2183251" y="805151"/>
                  <a:pt x="2183251" y="797578"/>
                </a:cubicBezTo>
                <a:cubicBezTo>
                  <a:pt x="2183251" y="790005"/>
                  <a:pt x="2189390" y="783865"/>
                  <a:pt x="2196966" y="783865"/>
                </a:cubicBezTo>
                <a:close/>
                <a:moveTo>
                  <a:pt x="7610147" y="783862"/>
                </a:moveTo>
                <a:cubicBezTo>
                  <a:pt x="7617722" y="783862"/>
                  <a:pt x="7623863" y="790001"/>
                  <a:pt x="7623863" y="797574"/>
                </a:cubicBezTo>
                <a:cubicBezTo>
                  <a:pt x="7623863" y="805148"/>
                  <a:pt x="7617722" y="811287"/>
                  <a:pt x="7610147" y="811287"/>
                </a:cubicBezTo>
                <a:cubicBezTo>
                  <a:pt x="7602572" y="811287"/>
                  <a:pt x="7596431" y="805148"/>
                  <a:pt x="7596431" y="797574"/>
                </a:cubicBezTo>
                <a:cubicBezTo>
                  <a:pt x="7596431" y="790001"/>
                  <a:pt x="7602572" y="783862"/>
                  <a:pt x="7610147" y="783862"/>
                </a:cubicBezTo>
                <a:close/>
                <a:moveTo>
                  <a:pt x="6985578" y="783633"/>
                </a:moveTo>
                <a:cubicBezTo>
                  <a:pt x="6993153" y="783633"/>
                  <a:pt x="6999294" y="789769"/>
                  <a:pt x="6999294" y="797345"/>
                </a:cubicBezTo>
                <a:cubicBezTo>
                  <a:pt x="6999294" y="804918"/>
                  <a:pt x="6993153" y="811059"/>
                  <a:pt x="6985578" y="811059"/>
                </a:cubicBezTo>
                <a:cubicBezTo>
                  <a:pt x="6978003" y="811059"/>
                  <a:pt x="6971862" y="804918"/>
                  <a:pt x="6971862" y="797345"/>
                </a:cubicBezTo>
                <a:cubicBezTo>
                  <a:pt x="6971862" y="789769"/>
                  <a:pt x="6978003" y="783633"/>
                  <a:pt x="6985578" y="783633"/>
                </a:cubicBezTo>
                <a:close/>
                <a:moveTo>
                  <a:pt x="5423993" y="782663"/>
                </a:moveTo>
                <a:cubicBezTo>
                  <a:pt x="5431568" y="782663"/>
                  <a:pt x="5437709" y="788799"/>
                  <a:pt x="5437709" y="796371"/>
                </a:cubicBezTo>
                <a:cubicBezTo>
                  <a:pt x="5437709" y="803947"/>
                  <a:pt x="5431568" y="810087"/>
                  <a:pt x="5423993" y="810087"/>
                </a:cubicBezTo>
                <a:cubicBezTo>
                  <a:pt x="5416418" y="810087"/>
                  <a:pt x="5410277" y="803947"/>
                  <a:pt x="5410277" y="796371"/>
                </a:cubicBezTo>
                <a:cubicBezTo>
                  <a:pt x="5410277" y="788799"/>
                  <a:pt x="5416418" y="782663"/>
                  <a:pt x="5423993" y="782663"/>
                </a:cubicBezTo>
                <a:close/>
                <a:moveTo>
                  <a:pt x="5211830" y="782663"/>
                </a:moveTo>
                <a:cubicBezTo>
                  <a:pt x="5219405" y="782663"/>
                  <a:pt x="5225546" y="788799"/>
                  <a:pt x="5225546" y="796371"/>
                </a:cubicBezTo>
                <a:cubicBezTo>
                  <a:pt x="5225546" y="803947"/>
                  <a:pt x="5219405" y="810087"/>
                  <a:pt x="5211830" y="810087"/>
                </a:cubicBezTo>
                <a:cubicBezTo>
                  <a:pt x="5204255" y="810087"/>
                  <a:pt x="5198114" y="803947"/>
                  <a:pt x="5198114" y="796371"/>
                </a:cubicBezTo>
                <a:cubicBezTo>
                  <a:pt x="5198114" y="788799"/>
                  <a:pt x="5204255" y="782663"/>
                  <a:pt x="5211830" y="782663"/>
                </a:cubicBezTo>
                <a:close/>
                <a:moveTo>
                  <a:pt x="604556" y="781348"/>
                </a:moveTo>
                <a:cubicBezTo>
                  <a:pt x="612130" y="781348"/>
                  <a:pt x="618273" y="787489"/>
                  <a:pt x="618273" y="795064"/>
                </a:cubicBezTo>
                <a:cubicBezTo>
                  <a:pt x="618273" y="802638"/>
                  <a:pt x="612130" y="808779"/>
                  <a:pt x="604556" y="808779"/>
                </a:cubicBezTo>
                <a:cubicBezTo>
                  <a:pt x="596981" y="808779"/>
                  <a:pt x="590838" y="802638"/>
                  <a:pt x="590838" y="795064"/>
                </a:cubicBezTo>
                <a:cubicBezTo>
                  <a:pt x="590838" y="787489"/>
                  <a:pt x="596981" y="781348"/>
                  <a:pt x="604556" y="781348"/>
                </a:cubicBezTo>
                <a:close/>
                <a:moveTo>
                  <a:pt x="7668400" y="781200"/>
                </a:moveTo>
                <a:cubicBezTo>
                  <a:pt x="7675975" y="781200"/>
                  <a:pt x="7682116" y="787340"/>
                  <a:pt x="7682116" y="794913"/>
                </a:cubicBezTo>
                <a:cubicBezTo>
                  <a:pt x="7682116" y="802486"/>
                  <a:pt x="7675975" y="808626"/>
                  <a:pt x="7668400" y="808626"/>
                </a:cubicBezTo>
                <a:cubicBezTo>
                  <a:pt x="7660825" y="808626"/>
                  <a:pt x="7654684" y="802486"/>
                  <a:pt x="7654684" y="794913"/>
                </a:cubicBezTo>
                <a:cubicBezTo>
                  <a:pt x="7654684" y="787340"/>
                  <a:pt x="7660825" y="781200"/>
                  <a:pt x="7668400" y="781200"/>
                </a:cubicBezTo>
                <a:close/>
                <a:moveTo>
                  <a:pt x="2504785" y="780608"/>
                </a:moveTo>
                <a:cubicBezTo>
                  <a:pt x="2512360" y="780608"/>
                  <a:pt x="2518498" y="786748"/>
                  <a:pt x="2518498" y="794321"/>
                </a:cubicBezTo>
                <a:cubicBezTo>
                  <a:pt x="2518498" y="801894"/>
                  <a:pt x="2512360" y="808035"/>
                  <a:pt x="2504785" y="808035"/>
                </a:cubicBezTo>
                <a:cubicBezTo>
                  <a:pt x="2497207" y="808035"/>
                  <a:pt x="2491071" y="801894"/>
                  <a:pt x="2491071" y="794321"/>
                </a:cubicBezTo>
                <a:cubicBezTo>
                  <a:pt x="2491071" y="786748"/>
                  <a:pt x="2497207" y="780608"/>
                  <a:pt x="2504785" y="780608"/>
                </a:cubicBezTo>
                <a:close/>
                <a:moveTo>
                  <a:pt x="1555516" y="780433"/>
                </a:moveTo>
                <a:cubicBezTo>
                  <a:pt x="1563084" y="780433"/>
                  <a:pt x="1569233" y="786573"/>
                  <a:pt x="1569233" y="794147"/>
                </a:cubicBezTo>
                <a:cubicBezTo>
                  <a:pt x="1569233" y="801722"/>
                  <a:pt x="1563084" y="807862"/>
                  <a:pt x="1555516" y="807862"/>
                </a:cubicBezTo>
                <a:cubicBezTo>
                  <a:pt x="1547940" y="807862"/>
                  <a:pt x="1541802" y="801722"/>
                  <a:pt x="1541802" y="794147"/>
                </a:cubicBezTo>
                <a:cubicBezTo>
                  <a:pt x="1541802" y="786573"/>
                  <a:pt x="1547940" y="780433"/>
                  <a:pt x="1555516" y="780433"/>
                </a:cubicBezTo>
                <a:close/>
                <a:moveTo>
                  <a:pt x="495651" y="779686"/>
                </a:moveTo>
                <a:cubicBezTo>
                  <a:pt x="503227" y="779686"/>
                  <a:pt x="509367" y="785828"/>
                  <a:pt x="509367" y="793402"/>
                </a:cubicBezTo>
                <a:cubicBezTo>
                  <a:pt x="509367" y="800977"/>
                  <a:pt x="503227" y="807118"/>
                  <a:pt x="495651" y="807118"/>
                </a:cubicBezTo>
                <a:cubicBezTo>
                  <a:pt x="488079" y="807118"/>
                  <a:pt x="481938" y="800977"/>
                  <a:pt x="481938" y="793402"/>
                </a:cubicBezTo>
                <a:cubicBezTo>
                  <a:pt x="481938" y="785828"/>
                  <a:pt x="488079" y="779686"/>
                  <a:pt x="495651" y="779686"/>
                </a:cubicBezTo>
                <a:close/>
                <a:moveTo>
                  <a:pt x="6641684" y="779016"/>
                </a:moveTo>
                <a:cubicBezTo>
                  <a:pt x="6649259" y="779016"/>
                  <a:pt x="6655400" y="785160"/>
                  <a:pt x="6655400" y="792727"/>
                </a:cubicBezTo>
                <a:cubicBezTo>
                  <a:pt x="6655400" y="800306"/>
                  <a:pt x="6649259" y="806442"/>
                  <a:pt x="6641684" y="806442"/>
                </a:cubicBezTo>
                <a:cubicBezTo>
                  <a:pt x="6634109" y="806442"/>
                  <a:pt x="6627968" y="800306"/>
                  <a:pt x="6627968" y="792727"/>
                </a:cubicBezTo>
                <a:cubicBezTo>
                  <a:pt x="6627968" y="785160"/>
                  <a:pt x="6634109" y="779016"/>
                  <a:pt x="6641684" y="779016"/>
                </a:cubicBezTo>
                <a:close/>
                <a:moveTo>
                  <a:pt x="7046809" y="778987"/>
                </a:moveTo>
                <a:cubicBezTo>
                  <a:pt x="7054384" y="778987"/>
                  <a:pt x="7060525" y="785130"/>
                  <a:pt x="7060525" y="792697"/>
                </a:cubicBezTo>
                <a:cubicBezTo>
                  <a:pt x="7060525" y="800276"/>
                  <a:pt x="7054384" y="806414"/>
                  <a:pt x="7046809" y="806414"/>
                </a:cubicBezTo>
                <a:cubicBezTo>
                  <a:pt x="7039234" y="806414"/>
                  <a:pt x="7033093" y="800276"/>
                  <a:pt x="7033093" y="792697"/>
                </a:cubicBezTo>
                <a:cubicBezTo>
                  <a:pt x="7033093" y="785130"/>
                  <a:pt x="7039234" y="778987"/>
                  <a:pt x="7046809" y="778987"/>
                </a:cubicBezTo>
                <a:close/>
                <a:moveTo>
                  <a:pt x="2080457" y="778873"/>
                </a:moveTo>
                <a:cubicBezTo>
                  <a:pt x="2088034" y="778873"/>
                  <a:pt x="2094173" y="785012"/>
                  <a:pt x="2094173" y="792586"/>
                </a:cubicBezTo>
                <a:cubicBezTo>
                  <a:pt x="2094173" y="800159"/>
                  <a:pt x="2088034" y="806299"/>
                  <a:pt x="2080457" y="806299"/>
                </a:cubicBezTo>
                <a:cubicBezTo>
                  <a:pt x="2072886" y="806299"/>
                  <a:pt x="2066741" y="800159"/>
                  <a:pt x="2066741" y="792586"/>
                </a:cubicBezTo>
                <a:cubicBezTo>
                  <a:pt x="2066741" y="785012"/>
                  <a:pt x="2072886" y="778873"/>
                  <a:pt x="2080457" y="778873"/>
                </a:cubicBezTo>
                <a:close/>
                <a:moveTo>
                  <a:pt x="7726323" y="778869"/>
                </a:moveTo>
                <a:cubicBezTo>
                  <a:pt x="7733898" y="778869"/>
                  <a:pt x="7740039" y="785009"/>
                  <a:pt x="7740039" y="792583"/>
                </a:cubicBezTo>
                <a:cubicBezTo>
                  <a:pt x="7740039" y="800156"/>
                  <a:pt x="7733898" y="806296"/>
                  <a:pt x="7726323" y="806296"/>
                </a:cubicBezTo>
                <a:cubicBezTo>
                  <a:pt x="7718748" y="806296"/>
                  <a:pt x="7712607" y="800156"/>
                  <a:pt x="7712607" y="792583"/>
                </a:cubicBezTo>
                <a:cubicBezTo>
                  <a:pt x="7712607" y="785009"/>
                  <a:pt x="7718748" y="778869"/>
                  <a:pt x="7726323" y="778869"/>
                </a:cubicBezTo>
                <a:close/>
                <a:moveTo>
                  <a:pt x="3310987" y="778359"/>
                </a:moveTo>
                <a:cubicBezTo>
                  <a:pt x="3318562" y="778359"/>
                  <a:pt x="3324703" y="784497"/>
                  <a:pt x="3324703" y="792068"/>
                </a:cubicBezTo>
                <a:cubicBezTo>
                  <a:pt x="3324703" y="799645"/>
                  <a:pt x="3318562" y="805786"/>
                  <a:pt x="3310987" y="805786"/>
                </a:cubicBezTo>
                <a:cubicBezTo>
                  <a:pt x="3303412" y="805786"/>
                  <a:pt x="3297271" y="799645"/>
                  <a:pt x="3297271" y="792068"/>
                </a:cubicBezTo>
                <a:cubicBezTo>
                  <a:pt x="3297271" y="784497"/>
                  <a:pt x="3303412" y="778359"/>
                  <a:pt x="3310987" y="778359"/>
                </a:cubicBezTo>
                <a:close/>
                <a:moveTo>
                  <a:pt x="9419971" y="778026"/>
                </a:moveTo>
                <a:cubicBezTo>
                  <a:pt x="9427546" y="778026"/>
                  <a:pt x="9433687" y="784167"/>
                  <a:pt x="9433687" y="791742"/>
                </a:cubicBezTo>
                <a:cubicBezTo>
                  <a:pt x="9433687" y="799317"/>
                  <a:pt x="9427546" y="805458"/>
                  <a:pt x="9419971" y="805458"/>
                </a:cubicBezTo>
                <a:cubicBezTo>
                  <a:pt x="9412396" y="805458"/>
                  <a:pt x="9406255" y="799317"/>
                  <a:pt x="9406255" y="791742"/>
                </a:cubicBezTo>
                <a:cubicBezTo>
                  <a:pt x="9406255" y="784167"/>
                  <a:pt x="9412396" y="778026"/>
                  <a:pt x="9419971" y="778026"/>
                </a:cubicBezTo>
                <a:close/>
                <a:moveTo>
                  <a:pt x="386749" y="778026"/>
                </a:moveTo>
                <a:cubicBezTo>
                  <a:pt x="394324" y="778026"/>
                  <a:pt x="400464" y="784167"/>
                  <a:pt x="400464" y="791742"/>
                </a:cubicBezTo>
                <a:cubicBezTo>
                  <a:pt x="400464" y="799317"/>
                  <a:pt x="394324" y="805458"/>
                  <a:pt x="386749" y="805458"/>
                </a:cubicBezTo>
                <a:cubicBezTo>
                  <a:pt x="379173" y="805458"/>
                  <a:pt x="373033" y="799317"/>
                  <a:pt x="373033" y="791742"/>
                </a:cubicBezTo>
                <a:cubicBezTo>
                  <a:pt x="373033" y="784167"/>
                  <a:pt x="379173" y="778026"/>
                  <a:pt x="386749" y="778026"/>
                </a:cubicBezTo>
                <a:close/>
                <a:moveTo>
                  <a:pt x="1442980" y="777438"/>
                </a:moveTo>
                <a:cubicBezTo>
                  <a:pt x="1450554" y="777438"/>
                  <a:pt x="1456694" y="783579"/>
                  <a:pt x="1456694" y="791153"/>
                </a:cubicBezTo>
                <a:cubicBezTo>
                  <a:pt x="1456694" y="798727"/>
                  <a:pt x="1450554" y="804868"/>
                  <a:pt x="1442980" y="804868"/>
                </a:cubicBezTo>
                <a:cubicBezTo>
                  <a:pt x="1435407" y="804868"/>
                  <a:pt x="1429262" y="798727"/>
                  <a:pt x="1429262" y="791153"/>
                </a:cubicBezTo>
                <a:cubicBezTo>
                  <a:pt x="1429262" y="783579"/>
                  <a:pt x="1435407" y="777438"/>
                  <a:pt x="1442980" y="777438"/>
                </a:cubicBezTo>
                <a:close/>
                <a:moveTo>
                  <a:pt x="9474253" y="777360"/>
                </a:moveTo>
                <a:cubicBezTo>
                  <a:pt x="9481828" y="777360"/>
                  <a:pt x="9487969" y="783501"/>
                  <a:pt x="9487969" y="791076"/>
                </a:cubicBezTo>
                <a:cubicBezTo>
                  <a:pt x="9487969" y="798651"/>
                  <a:pt x="9481828" y="804792"/>
                  <a:pt x="9474253" y="804792"/>
                </a:cubicBezTo>
                <a:cubicBezTo>
                  <a:pt x="9466678" y="804792"/>
                  <a:pt x="9460537" y="798651"/>
                  <a:pt x="9460537" y="791076"/>
                </a:cubicBezTo>
                <a:cubicBezTo>
                  <a:pt x="9460537" y="783501"/>
                  <a:pt x="9466678" y="777360"/>
                  <a:pt x="9474253" y="777360"/>
                </a:cubicBezTo>
                <a:close/>
                <a:moveTo>
                  <a:pt x="278509" y="776698"/>
                </a:moveTo>
                <a:cubicBezTo>
                  <a:pt x="286085" y="776698"/>
                  <a:pt x="292225" y="782839"/>
                  <a:pt x="292225" y="790414"/>
                </a:cubicBezTo>
                <a:cubicBezTo>
                  <a:pt x="292225" y="797989"/>
                  <a:pt x="286085" y="804130"/>
                  <a:pt x="278509" y="804130"/>
                </a:cubicBezTo>
                <a:cubicBezTo>
                  <a:pt x="270934" y="804130"/>
                  <a:pt x="264793" y="797989"/>
                  <a:pt x="264793" y="790414"/>
                </a:cubicBezTo>
                <a:cubicBezTo>
                  <a:pt x="264793" y="782839"/>
                  <a:pt x="270934" y="776698"/>
                  <a:pt x="278509" y="776698"/>
                </a:cubicBezTo>
                <a:close/>
                <a:moveTo>
                  <a:pt x="7784243" y="776209"/>
                </a:moveTo>
                <a:cubicBezTo>
                  <a:pt x="7791818" y="776209"/>
                  <a:pt x="7797959" y="782349"/>
                  <a:pt x="7797959" y="789922"/>
                </a:cubicBezTo>
                <a:cubicBezTo>
                  <a:pt x="7797959" y="797496"/>
                  <a:pt x="7791818" y="803636"/>
                  <a:pt x="7784243" y="803636"/>
                </a:cubicBezTo>
                <a:cubicBezTo>
                  <a:pt x="7776668" y="803636"/>
                  <a:pt x="7770527" y="797496"/>
                  <a:pt x="7770527" y="789922"/>
                </a:cubicBezTo>
                <a:cubicBezTo>
                  <a:pt x="7770527" y="782349"/>
                  <a:pt x="7776668" y="776209"/>
                  <a:pt x="7784243" y="776209"/>
                </a:cubicBezTo>
                <a:close/>
                <a:moveTo>
                  <a:pt x="5999907" y="774721"/>
                </a:moveTo>
                <a:cubicBezTo>
                  <a:pt x="6007482" y="774721"/>
                  <a:pt x="6013623" y="780859"/>
                  <a:pt x="6013623" y="788426"/>
                </a:cubicBezTo>
                <a:cubicBezTo>
                  <a:pt x="6013623" y="796000"/>
                  <a:pt x="6007482" y="802143"/>
                  <a:pt x="5999907" y="802143"/>
                </a:cubicBezTo>
                <a:cubicBezTo>
                  <a:pt x="5992332" y="802143"/>
                  <a:pt x="5986191" y="796000"/>
                  <a:pt x="5986191" y="788426"/>
                </a:cubicBezTo>
                <a:cubicBezTo>
                  <a:pt x="5986191" y="780859"/>
                  <a:pt x="5992332" y="774721"/>
                  <a:pt x="5999907" y="774721"/>
                </a:cubicBezTo>
                <a:close/>
                <a:moveTo>
                  <a:pt x="6176321" y="774388"/>
                </a:moveTo>
                <a:cubicBezTo>
                  <a:pt x="6183896" y="774388"/>
                  <a:pt x="6190037" y="780526"/>
                  <a:pt x="6190037" y="788098"/>
                </a:cubicBezTo>
                <a:cubicBezTo>
                  <a:pt x="6190037" y="795672"/>
                  <a:pt x="6183896" y="801814"/>
                  <a:pt x="6176321" y="801814"/>
                </a:cubicBezTo>
                <a:cubicBezTo>
                  <a:pt x="6168746" y="801814"/>
                  <a:pt x="6162605" y="795672"/>
                  <a:pt x="6162605" y="788098"/>
                </a:cubicBezTo>
                <a:cubicBezTo>
                  <a:pt x="6162605" y="780526"/>
                  <a:pt x="6168746" y="774388"/>
                  <a:pt x="6176321" y="774388"/>
                </a:cubicBezTo>
                <a:close/>
                <a:moveTo>
                  <a:pt x="2699070" y="774350"/>
                </a:moveTo>
                <a:cubicBezTo>
                  <a:pt x="2706647" y="774350"/>
                  <a:pt x="2712786" y="780491"/>
                  <a:pt x="2712786" y="788064"/>
                </a:cubicBezTo>
                <a:cubicBezTo>
                  <a:pt x="2712786" y="795635"/>
                  <a:pt x="2706647" y="801775"/>
                  <a:pt x="2699070" y="801775"/>
                </a:cubicBezTo>
                <a:cubicBezTo>
                  <a:pt x="2691499" y="801775"/>
                  <a:pt x="2685358" y="795635"/>
                  <a:pt x="2685358" y="788064"/>
                </a:cubicBezTo>
                <a:cubicBezTo>
                  <a:pt x="2685358" y="780491"/>
                  <a:pt x="2691499" y="774350"/>
                  <a:pt x="2699070" y="774350"/>
                </a:cubicBezTo>
                <a:close/>
                <a:moveTo>
                  <a:pt x="7107710" y="774348"/>
                </a:moveTo>
                <a:cubicBezTo>
                  <a:pt x="7115285" y="774348"/>
                  <a:pt x="7121426" y="780489"/>
                  <a:pt x="7121426" y="788060"/>
                </a:cubicBezTo>
                <a:cubicBezTo>
                  <a:pt x="7121426" y="795634"/>
                  <a:pt x="7115285" y="801774"/>
                  <a:pt x="7107710" y="801774"/>
                </a:cubicBezTo>
                <a:cubicBezTo>
                  <a:pt x="7100135" y="801774"/>
                  <a:pt x="7093994" y="795634"/>
                  <a:pt x="7093994" y="788060"/>
                </a:cubicBezTo>
                <a:cubicBezTo>
                  <a:pt x="7093994" y="780489"/>
                  <a:pt x="7100135" y="774348"/>
                  <a:pt x="7107710" y="774348"/>
                </a:cubicBezTo>
                <a:close/>
                <a:moveTo>
                  <a:pt x="1964940" y="773882"/>
                </a:moveTo>
                <a:cubicBezTo>
                  <a:pt x="1972519" y="773882"/>
                  <a:pt x="1978660" y="780022"/>
                  <a:pt x="1978660" y="787596"/>
                </a:cubicBezTo>
                <a:cubicBezTo>
                  <a:pt x="1978660" y="795169"/>
                  <a:pt x="1972519" y="801309"/>
                  <a:pt x="1964940" y="801309"/>
                </a:cubicBezTo>
                <a:cubicBezTo>
                  <a:pt x="1957371" y="801309"/>
                  <a:pt x="1951230" y="795169"/>
                  <a:pt x="1951230" y="787596"/>
                </a:cubicBezTo>
                <a:cubicBezTo>
                  <a:pt x="1951230" y="780022"/>
                  <a:pt x="1957371" y="773882"/>
                  <a:pt x="1964940" y="773882"/>
                </a:cubicBezTo>
                <a:close/>
                <a:moveTo>
                  <a:pt x="7841836" y="773880"/>
                </a:moveTo>
                <a:cubicBezTo>
                  <a:pt x="7849411" y="773880"/>
                  <a:pt x="7855552" y="780020"/>
                  <a:pt x="7855552" y="787593"/>
                </a:cubicBezTo>
                <a:cubicBezTo>
                  <a:pt x="7855552" y="795167"/>
                  <a:pt x="7849411" y="801307"/>
                  <a:pt x="7841836" y="801307"/>
                </a:cubicBezTo>
                <a:cubicBezTo>
                  <a:pt x="7834261" y="801307"/>
                  <a:pt x="7828120" y="795167"/>
                  <a:pt x="7828120" y="787593"/>
                </a:cubicBezTo>
                <a:cubicBezTo>
                  <a:pt x="7828120" y="780020"/>
                  <a:pt x="7834261" y="773880"/>
                  <a:pt x="7841836" y="773880"/>
                </a:cubicBezTo>
                <a:close/>
                <a:moveTo>
                  <a:pt x="2385627" y="773640"/>
                </a:moveTo>
                <a:cubicBezTo>
                  <a:pt x="2393204" y="773640"/>
                  <a:pt x="2399345" y="779780"/>
                  <a:pt x="2399345" y="787354"/>
                </a:cubicBezTo>
                <a:cubicBezTo>
                  <a:pt x="2399345" y="794925"/>
                  <a:pt x="2393204" y="801066"/>
                  <a:pt x="2385627" y="801066"/>
                </a:cubicBezTo>
                <a:cubicBezTo>
                  <a:pt x="2378052" y="801066"/>
                  <a:pt x="2371910" y="794925"/>
                  <a:pt x="2371910" y="787354"/>
                </a:cubicBezTo>
                <a:cubicBezTo>
                  <a:pt x="2371910" y="779780"/>
                  <a:pt x="2378052" y="773640"/>
                  <a:pt x="2385627" y="773640"/>
                </a:cubicBezTo>
                <a:close/>
                <a:moveTo>
                  <a:pt x="4009693" y="773393"/>
                </a:moveTo>
                <a:cubicBezTo>
                  <a:pt x="4017268" y="773393"/>
                  <a:pt x="4023409" y="779534"/>
                  <a:pt x="4023409" y="787105"/>
                </a:cubicBezTo>
                <a:cubicBezTo>
                  <a:pt x="4023409" y="794676"/>
                  <a:pt x="4017268" y="800821"/>
                  <a:pt x="4009693" y="800821"/>
                </a:cubicBezTo>
                <a:cubicBezTo>
                  <a:pt x="4002118" y="800821"/>
                  <a:pt x="3995977" y="794676"/>
                  <a:pt x="3995977" y="787105"/>
                </a:cubicBezTo>
                <a:cubicBezTo>
                  <a:pt x="3995977" y="779534"/>
                  <a:pt x="4002118" y="773393"/>
                  <a:pt x="4009693" y="773393"/>
                </a:cubicBezTo>
                <a:close/>
                <a:moveTo>
                  <a:pt x="6705233" y="772069"/>
                </a:moveTo>
                <a:cubicBezTo>
                  <a:pt x="6712808" y="772069"/>
                  <a:pt x="6718949" y="778208"/>
                  <a:pt x="6718949" y="785784"/>
                </a:cubicBezTo>
                <a:cubicBezTo>
                  <a:pt x="6718949" y="793351"/>
                  <a:pt x="6712808" y="799496"/>
                  <a:pt x="6705233" y="799496"/>
                </a:cubicBezTo>
                <a:cubicBezTo>
                  <a:pt x="6697658" y="799496"/>
                  <a:pt x="6691517" y="793351"/>
                  <a:pt x="6691517" y="785784"/>
                </a:cubicBezTo>
                <a:cubicBezTo>
                  <a:pt x="6691517" y="778208"/>
                  <a:pt x="6697658" y="772069"/>
                  <a:pt x="6705233" y="772069"/>
                </a:cubicBezTo>
                <a:close/>
                <a:moveTo>
                  <a:pt x="6413306" y="771740"/>
                </a:moveTo>
                <a:cubicBezTo>
                  <a:pt x="6420881" y="771740"/>
                  <a:pt x="6427022" y="777880"/>
                  <a:pt x="6427022" y="785453"/>
                </a:cubicBezTo>
                <a:cubicBezTo>
                  <a:pt x="6427022" y="793019"/>
                  <a:pt x="6420881" y="799161"/>
                  <a:pt x="6413306" y="799161"/>
                </a:cubicBezTo>
                <a:cubicBezTo>
                  <a:pt x="6405731" y="799161"/>
                  <a:pt x="6399590" y="793019"/>
                  <a:pt x="6399590" y="785453"/>
                </a:cubicBezTo>
                <a:cubicBezTo>
                  <a:pt x="6399590" y="777880"/>
                  <a:pt x="6405731" y="771740"/>
                  <a:pt x="6413306" y="771740"/>
                </a:cubicBezTo>
                <a:close/>
                <a:moveTo>
                  <a:pt x="3393401" y="771740"/>
                </a:moveTo>
                <a:cubicBezTo>
                  <a:pt x="3400976" y="771740"/>
                  <a:pt x="3407117" y="777880"/>
                  <a:pt x="3407117" y="785453"/>
                </a:cubicBezTo>
                <a:cubicBezTo>
                  <a:pt x="3407117" y="793019"/>
                  <a:pt x="3400976" y="799161"/>
                  <a:pt x="3393401" y="799161"/>
                </a:cubicBezTo>
                <a:cubicBezTo>
                  <a:pt x="3385826" y="799161"/>
                  <a:pt x="3379685" y="793019"/>
                  <a:pt x="3379685" y="785453"/>
                </a:cubicBezTo>
                <a:cubicBezTo>
                  <a:pt x="3379685" y="777880"/>
                  <a:pt x="3385826" y="771740"/>
                  <a:pt x="3393401" y="771740"/>
                </a:cubicBezTo>
                <a:close/>
                <a:moveTo>
                  <a:pt x="7899426" y="771554"/>
                </a:moveTo>
                <a:cubicBezTo>
                  <a:pt x="7907001" y="771554"/>
                  <a:pt x="7913142" y="777694"/>
                  <a:pt x="7913142" y="785268"/>
                </a:cubicBezTo>
                <a:cubicBezTo>
                  <a:pt x="7913142" y="792842"/>
                  <a:pt x="7907001" y="798982"/>
                  <a:pt x="7899426" y="798982"/>
                </a:cubicBezTo>
                <a:cubicBezTo>
                  <a:pt x="7891851" y="798982"/>
                  <a:pt x="7885710" y="792842"/>
                  <a:pt x="7885710" y="785268"/>
                </a:cubicBezTo>
                <a:cubicBezTo>
                  <a:pt x="7885710" y="777694"/>
                  <a:pt x="7891851" y="771554"/>
                  <a:pt x="7899426" y="771554"/>
                </a:cubicBezTo>
                <a:close/>
                <a:moveTo>
                  <a:pt x="7168611" y="770040"/>
                </a:moveTo>
                <a:cubicBezTo>
                  <a:pt x="7176186" y="770040"/>
                  <a:pt x="7182327" y="776179"/>
                  <a:pt x="7182327" y="783753"/>
                </a:cubicBezTo>
                <a:cubicBezTo>
                  <a:pt x="7182327" y="791322"/>
                  <a:pt x="7176186" y="797464"/>
                  <a:pt x="7168611" y="797464"/>
                </a:cubicBezTo>
                <a:cubicBezTo>
                  <a:pt x="7161036" y="797464"/>
                  <a:pt x="7154895" y="791322"/>
                  <a:pt x="7154895" y="783753"/>
                </a:cubicBezTo>
                <a:cubicBezTo>
                  <a:pt x="7154895" y="776179"/>
                  <a:pt x="7161036" y="770040"/>
                  <a:pt x="7168611" y="770040"/>
                </a:cubicBezTo>
                <a:close/>
                <a:moveTo>
                  <a:pt x="7956685" y="769556"/>
                </a:moveTo>
                <a:cubicBezTo>
                  <a:pt x="7964260" y="769556"/>
                  <a:pt x="7970401" y="775695"/>
                  <a:pt x="7970401" y="783270"/>
                </a:cubicBezTo>
                <a:cubicBezTo>
                  <a:pt x="7970401" y="790843"/>
                  <a:pt x="7964260" y="796983"/>
                  <a:pt x="7956685" y="796983"/>
                </a:cubicBezTo>
                <a:cubicBezTo>
                  <a:pt x="7949110" y="796983"/>
                  <a:pt x="7942969" y="790843"/>
                  <a:pt x="7942969" y="783270"/>
                </a:cubicBezTo>
                <a:cubicBezTo>
                  <a:pt x="7942969" y="775695"/>
                  <a:pt x="7949110" y="769556"/>
                  <a:pt x="7956685" y="769556"/>
                </a:cubicBezTo>
                <a:close/>
                <a:moveTo>
                  <a:pt x="5379970" y="769424"/>
                </a:moveTo>
                <a:cubicBezTo>
                  <a:pt x="5387545" y="769424"/>
                  <a:pt x="5393686" y="775562"/>
                  <a:pt x="5393686" y="783137"/>
                </a:cubicBezTo>
                <a:cubicBezTo>
                  <a:pt x="5393686" y="790705"/>
                  <a:pt x="5387545" y="796848"/>
                  <a:pt x="5379970" y="796848"/>
                </a:cubicBezTo>
                <a:cubicBezTo>
                  <a:pt x="5372395" y="796848"/>
                  <a:pt x="5366254" y="790705"/>
                  <a:pt x="5366254" y="783137"/>
                </a:cubicBezTo>
                <a:cubicBezTo>
                  <a:pt x="5366254" y="775562"/>
                  <a:pt x="5372395" y="769424"/>
                  <a:pt x="5379970" y="769424"/>
                </a:cubicBezTo>
                <a:close/>
                <a:moveTo>
                  <a:pt x="8013948" y="767561"/>
                </a:moveTo>
                <a:cubicBezTo>
                  <a:pt x="8021523" y="767561"/>
                  <a:pt x="8027664" y="773701"/>
                  <a:pt x="8027664" y="781275"/>
                </a:cubicBezTo>
                <a:cubicBezTo>
                  <a:pt x="8027664" y="788849"/>
                  <a:pt x="8021523" y="794989"/>
                  <a:pt x="8013948" y="794989"/>
                </a:cubicBezTo>
                <a:cubicBezTo>
                  <a:pt x="8006373" y="794989"/>
                  <a:pt x="8000232" y="788849"/>
                  <a:pt x="8000232" y="781275"/>
                </a:cubicBezTo>
                <a:cubicBezTo>
                  <a:pt x="8000232" y="773701"/>
                  <a:pt x="8006373" y="767561"/>
                  <a:pt x="8013948" y="767561"/>
                </a:cubicBezTo>
                <a:close/>
                <a:moveTo>
                  <a:pt x="2267462" y="767334"/>
                </a:moveTo>
                <a:cubicBezTo>
                  <a:pt x="2275040" y="767334"/>
                  <a:pt x="2281181" y="773473"/>
                  <a:pt x="2281181" y="781047"/>
                </a:cubicBezTo>
                <a:cubicBezTo>
                  <a:pt x="2281181" y="788620"/>
                  <a:pt x="2275040" y="794759"/>
                  <a:pt x="2267462" y="794759"/>
                </a:cubicBezTo>
                <a:cubicBezTo>
                  <a:pt x="2259886" y="794759"/>
                  <a:pt x="2253746" y="788620"/>
                  <a:pt x="2253746" y="781047"/>
                </a:cubicBezTo>
                <a:cubicBezTo>
                  <a:pt x="2253746" y="773473"/>
                  <a:pt x="2259886" y="767334"/>
                  <a:pt x="2267462" y="767334"/>
                </a:cubicBezTo>
                <a:close/>
                <a:moveTo>
                  <a:pt x="3917017" y="766447"/>
                </a:moveTo>
                <a:cubicBezTo>
                  <a:pt x="3924592" y="766447"/>
                  <a:pt x="3930733" y="772584"/>
                  <a:pt x="3930733" y="780160"/>
                </a:cubicBezTo>
                <a:cubicBezTo>
                  <a:pt x="3930733" y="787731"/>
                  <a:pt x="3924592" y="793868"/>
                  <a:pt x="3917017" y="793868"/>
                </a:cubicBezTo>
                <a:cubicBezTo>
                  <a:pt x="3909442" y="793868"/>
                  <a:pt x="3903301" y="787731"/>
                  <a:pt x="3903301" y="780160"/>
                </a:cubicBezTo>
                <a:cubicBezTo>
                  <a:pt x="3903301" y="772584"/>
                  <a:pt x="3909442" y="766447"/>
                  <a:pt x="3917017" y="766447"/>
                </a:cubicBezTo>
                <a:close/>
                <a:moveTo>
                  <a:pt x="3477139" y="766112"/>
                </a:moveTo>
                <a:cubicBezTo>
                  <a:pt x="3484714" y="766112"/>
                  <a:pt x="3490855" y="772249"/>
                  <a:pt x="3490855" y="779826"/>
                </a:cubicBezTo>
                <a:cubicBezTo>
                  <a:pt x="3490855" y="787399"/>
                  <a:pt x="3484714" y="793537"/>
                  <a:pt x="3477139" y="793537"/>
                </a:cubicBezTo>
                <a:cubicBezTo>
                  <a:pt x="3469564" y="793537"/>
                  <a:pt x="3463423" y="787399"/>
                  <a:pt x="3463423" y="779826"/>
                </a:cubicBezTo>
                <a:cubicBezTo>
                  <a:pt x="3463423" y="772249"/>
                  <a:pt x="3469564" y="766112"/>
                  <a:pt x="3477139" y="766112"/>
                </a:cubicBezTo>
                <a:close/>
                <a:moveTo>
                  <a:pt x="2577932" y="765728"/>
                </a:moveTo>
                <a:cubicBezTo>
                  <a:pt x="2585512" y="765728"/>
                  <a:pt x="2591646" y="771868"/>
                  <a:pt x="2591646" y="779442"/>
                </a:cubicBezTo>
                <a:cubicBezTo>
                  <a:pt x="2591646" y="787012"/>
                  <a:pt x="2585512" y="793151"/>
                  <a:pt x="2577932" y="793151"/>
                </a:cubicBezTo>
                <a:cubicBezTo>
                  <a:pt x="2570358" y="793151"/>
                  <a:pt x="2564217" y="787012"/>
                  <a:pt x="2564217" y="779442"/>
                </a:cubicBezTo>
                <a:cubicBezTo>
                  <a:pt x="2564217" y="771868"/>
                  <a:pt x="2570358" y="765728"/>
                  <a:pt x="2577932" y="765728"/>
                </a:cubicBezTo>
                <a:close/>
                <a:moveTo>
                  <a:pt x="7228852" y="765726"/>
                </a:moveTo>
                <a:cubicBezTo>
                  <a:pt x="7236427" y="765726"/>
                  <a:pt x="7242568" y="771864"/>
                  <a:pt x="7242568" y="779439"/>
                </a:cubicBezTo>
                <a:cubicBezTo>
                  <a:pt x="7242568" y="787012"/>
                  <a:pt x="7236427" y="793149"/>
                  <a:pt x="7228852" y="793149"/>
                </a:cubicBezTo>
                <a:cubicBezTo>
                  <a:pt x="7221277" y="793149"/>
                  <a:pt x="7215136" y="787012"/>
                  <a:pt x="7215136" y="779439"/>
                </a:cubicBezTo>
                <a:cubicBezTo>
                  <a:pt x="7215136" y="771864"/>
                  <a:pt x="7221277" y="765726"/>
                  <a:pt x="7228852" y="765726"/>
                </a:cubicBezTo>
                <a:close/>
                <a:moveTo>
                  <a:pt x="1735902" y="765565"/>
                </a:moveTo>
                <a:cubicBezTo>
                  <a:pt x="1743479" y="765565"/>
                  <a:pt x="1749623" y="771705"/>
                  <a:pt x="1749623" y="779279"/>
                </a:cubicBezTo>
                <a:cubicBezTo>
                  <a:pt x="1749623" y="786853"/>
                  <a:pt x="1743479" y="792993"/>
                  <a:pt x="1735902" y="792993"/>
                </a:cubicBezTo>
                <a:cubicBezTo>
                  <a:pt x="1728325" y="792993"/>
                  <a:pt x="1722188" y="786853"/>
                  <a:pt x="1722188" y="779279"/>
                </a:cubicBezTo>
                <a:cubicBezTo>
                  <a:pt x="1722188" y="771705"/>
                  <a:pt x="1728325" y="765565"/>
                  <a:pt x="1735902" y="765565"/>
                </a:cubicBezTo>
                <a:close/>
                <a:moveTo>
                  <a:pt x="8070878" y="765563"/>
                </a:moveTo>
                <a:cubicBezTo>
                  <a:pt x="8078453" y="765563"/>
                  <a:pt x="8084594" y="771703"/>
                  <a:pt x="8084594" y="779277"/>
                </a:cubicBezTo>
                <a:cubicBezTo>
                  <a:pt x="8084594" y="786851"/>
                  <a:pt x="8078453" y="792991"/>
                  <a:pt x="8070878" y="792991"/>
                </a:cubicBezTo>
                <a:cubicBezTo>
                  <a:pt x="8063303" y="792991"/>
                  <a:pt x="8057162" y="786851"/>
                  <a:pt x="8057162" y="779277"/>
                </a:cubicBezTo>
                <a:cubicBezTo>
                  <a:pt x="8057162" y="771703"/>
                  <a:pt x="8063303" y="765563"/>
                  <a:pt x="8070878" y="765563"/>
                </a:cubicBezTo>
                <a:close/>
                <a:moveTo>
                  <a:pt x="6768782" y="765449"/>
                </a:moveTo>
                <a:cubicBezTo>
                  <a:pt x="6776357" y="765449"/>
                  <a:pt x="6782498" y="771590"/>
                  <a:pt x="6782498" y="779161"/>
                </a:cubicBezTo>
                <a:cubicBezTo>
                  <a:pt x="6782498" y="786739"/>
                  <a:pt x="6776357" y="792874"/>
                  <a:pt x="6768782" y="792874"/>
                </a:cubicBezTo>
                <a:cubicBezTo>
                  <a:pt x="6761207" y="792874"/>
                  <a:pt x="6755066" y="786739"/>
                  <a:pt x="6755066" y="779161"/>
                </a:cubicBezTo>
                <a:cubicBezTo>
                  <a:pt x="6755066" y="771590"/>
                  <a:pt x="6761207" y="765449"/>
                  <a:pt x="6768782" y="765449"/>
                </a:cubicBezTo>
                <a:close/>
                <a:moveTo>
                  <a:pt x="6479169" y="762474"/>
                </a:moveTo>
                <a:cubicBezTo>
                  <a:pt x="6486744" y="762474"/>
                  <a:pt x="6492885" y="768613"/>
                  <a:pt x="6492885" y="776185"/>
                </a:cubicBezTo>
                <a:cubicBezTo>
                  <a:pt x="6492885" y="783759"/>
                  <a:pt x="6486744" y="789900"/>
                  <a:pt x="6479169" y="789900"/>
                </a:cubicBezTo>
                <a:cubicBezTo>
                  <a:pt x="6471594" y="789900"/>
                  <a:pt x="6465453" y="783759"/>
                  <a:pt x="6465453" y="776185"/>
                </a:cubicBezTo>
                <a:cubicBezTo>
                  <a:pt x="6465453" y="768613"/>
                  <a:pt x="6471594" y="762474"/>
                  <a:pt x="6479169" y="762474"/>
                </a:cubicBezTo>
                <a:close/>
                <a:moveTo>
                  <a:pt x="3562202" y="762474"/>
                </a:moveTo>
                <a:cubicBezTo>
                  <a:pt x="3569777" y="762474"/>
                  <a:pt x="3575918" y="768613"/>
                  <a:pt x="3575918" y="776185"/>
                </a:cubicBezTo>
                <a:cubicBezTo>
                  <a:pt x="3575918" y="783759"/>
                  <a:pt x="3569777" y="789900"/>
                  <a:pt x="3562202" y="789900"/>
                </a:cubicBezTo>
                <a:cubicBezTo>
                  <a:pt x="3554627" y="789900"/>
                  <a:pt x="3548486" y="783759"/>
                  <a:pt x="3548486" y="776185"/>
                </a:cubicBezTo>
                <a:cubicBezTo>
                  <a:pt x="3548486" y="768613"/>
                  <a:pt x="3554627" y="762474"/>
                  <a:pt x="3562202" y="762474"/>
                </a:cubicBezTo>
                <a:close/>
                <a:moveTo>
                  <a:pt x="3181237" y="762474"/>
                </a:moveTo>
                <a:cubicBezTo>
                  <a:pt x="3188812" y="762474"/>
                  <a:pt x="3194953" y="768613"/>
                  <a:pt x="3194953" y="776185"/>
                </a:cubicBezTo>
                <a:cubicBezTo>
                  <a:pt x="3194953" y="783759"/>
                  <a:pt x="3188812" y="789900"/>
                  <a:pt x="3181237" y="789900"/>
                </a:cubicBezTo>
                <a:cubicBezTo>
                  <a:pt x="3173662" y="789900"/>
                  <a:pt x="3167521" y="783759"/>
                  <a:pt x="3167521" y="776185"/>
                </a:cubicBezTo>
                <a:cubicBezTo>
                  <a:pt x="3167521" y="768613"/>
                  <a:pt x="3173662" y="762474"/>
                  <a:pt x="3181237" y="762474"/>
                </a:cubicBezTo>
                <a:close/>
                <a:moveTo>
                  <a:pt x="3826329" y="762144"/>
                </a:moveTo>
                <a:cubicBezTo>
                  <a:pt x="3833904" y="762144"/>
                  <a:pt x="3840045" y="768282"/>
                  <a:pt x="3840045" y="775859"/>
                </a:cubicBezTo>
                <a:cubicBezTo>
                  <a:pt x="3840045" y="783432"/>
                  <a:pt x="3833904" y="789568"/>
                  <a:pt x="3826329" y="789568"/>
                </a:cubicBezTo>
                <a:cubicBezTo>
                  <a:pt x="3818754" y="789568"/>
                  <a:pt x="3812613" y="783432"/>
                  <a:pt x="3812613" y="775859"/>
                </a:cubicBezTo>
                <a:cubicBezTo>
                  <a:pt x="3812613" y="768282"/>
                  <a:pt x="3818754" y="762144"/>
                  <a:pt x="3826329" y="762144"/>
                </a:cubicBezTo>
                <a:close/>
                <a:moveTo>
                  <a:pt x="7289090" y="761747"/>
                </a:moveTo>
                <a:cubicBezTo>
                  <a:pt x="7296665" y="761747"/>
                  <a:pt x="7302806" y="767886"/>
                  <a:pt x="7302806" y="775460"/>
                </a:cubicBezTo>
                <a:cubicBezTo>
                  <a:pt x="7302806" y="783033"/>
                  <a:pt x="7296665" y="789173"/>
                  <a:pt x="7289090" y="789173"/>
                </a:cubicBezTo>
                <a:cubicBezTo>
                  <a:pt x="7281515" y="789173"/>
                  <a:pt x="7275374" y="783033"/>
                  <a:pt x="7275374" y="775460"/>
                </a:cubicBezTo>
                <a:cubicBezTo>
                  <a:pt x="7275374" y="767886"/>
                  <a:pt x="7281515" y="761747"/>
                  <a:pt x="7289090" y="761747"/>
                </a:cubicBezTo>
                <a:close/>
                <a:moveTo>
                  <a:pt x="2150627" y="761679"/>
                </a:moveTo>
                <a:cubicBezTo>
                  <a:pt x="2158199" y="761679"/>
                  <a:pt x="2164343" y="767819"/>
                  <a:pt x="2164343" y="775391"/>
                </a:cubicBezTo>
                <a:cubicBezTo>
                  <a:pt x="2164343" y="782965"/>
                  <a:pt x="2158199" y="789105"/>
                  <a:pt x="2150627" y="789105"/>
                </a:cubicBezTo>
                <a:cubicBezTo>
                  <a:pt x="2143053" y="789105"/>
                  <a:pt x="2136914" y="782965"/>
                  <a:pt x="2136914" y="775391"/>
                </a:cubicBezTo>
                <a:cubicBezTo>
                  <a:pt x="2136914" y="767819"/>
                  <a:pt x="2143053" y="761679"/>
                  <a:pt x="2150627" y="761679"/>
                </a:cubicBezTo>
                <a:close/>
                <a:moveTo>
                  <a:pt x="1622371" y="761574"/>
                </a:moveTo>
                <a:cubicBezTo>
                  <a:pt x="1629945" y="761574"/>
                  <a:pt x="1636085" y="767715"/>
                  <a:pt x="1636085" y="775289"/>
                </a:cubicBezTo>
                <a:cubicBezTo>
                  <a:pt x="1636085" y="782863"/>
                  <a:pt x="1629945" y="789003"/>
                  <a:pt x="1622371" y="789003"/>
                </a:cubicBezTo>
                <a:cubicBezTo>
                  <a:pt x="1614799" y="789003"/>
                  <a:pt x="1608656" y="782863"/>
                  <a:pt x="1608656" y="775289"/>
                </a:cubicBezTo>
                <a:cubicBezTo>
                  <a:pt x="1608656" y="767715"/>
                  <a:pt x="1614799" y="761574"/>
                  <a:pt x="1622371" y="761574"/>
                </a:cubicBezTo>
                <a:close/>
                <a:moveTo>
                  <a:pt x="8184736" y="761573"/>
                </a:moveTo>
                <a:cubicBezTo>
                  <a:pt x="8192311" y="761573"/>
                  <a:pt x="8198452" y="767713"/>
                  <a:pt x="8198452" y="775287"/>
                </a:cubicBezTo>
                <a:cubicBezTo>
                  <a:pt x="8198452" y="782862"/>
                  <a:pt x="8192311" y="789002"/>
                  <a:pt x="8184736" y="789002"/>
                </a:cubicBezTo>
                <a:cubicBezTo>
                  <a:pt x="8177161" y="789002"/>
                  <a:pt x="8171020" y="782862"/>
                  <a:pt x="8171020" y="775287"/>
                </a:cubicBezTo>
                <a:cubicBezTo>
                  <a:pt x="8171020" y="767713"/>
                  <a:pt x="8177161" y="761573"/>
                  <a:pt x="8184736" y="761573"/>
                </a:cubicBezTo>
                <a:close/>
                <a:moveTo>
                  <a:pt x="3648921" y="760487"/>
                </a:moveTo>
                <a:cubicBezTo>
                  <a:pt x="3656496" y="760487"/>
                  <a:pt x="3662637" y="766627"/>
                  <a:pt x="3662637" y="774199"/>
                </a:cubicBezTo>
                <a:cubicBezTo>
                  <a:pt x="3662637" y="781772"/>
                  <a:pt x="3656496" y="787914"/>
                  <a:pt x="3648921" y="787914"/>
                </a:cubicBezTo>
                <a:cubicBezTo>
                  <a:pt x="3641346" y="787914"/>
                  <a:pt x="3635205" y="781772"/>
                  <a:pt x="3635205" y="774199"/>
                </a:cubicBezTo>
                <a:cubicBezTo>
                  <a:pt x="3635205" y="766627"/>
                  <a:pt x="3641346" y="760487"/>
                  <a:pt x="3648921" y="760487"/>
                </a:cubicBezTo>
                <a:close/>
                <a:moveTo>
                  <a:pt x="6070072" y="760160"/>
                </a:moveTo>
                <a:cubicBezTo>
                  <a:pt x="6077647" y="760160"/>
                  <a:pt x="6083788" y="766298"/>
                  <a:pt x="6083788" y="773872"/>
                </a:cubicBezTo>
                <a:cubicBezTo>
                  <a:pt x="6083788" y="781442"/>
                  <a:pt x="6077647" y="787581"/>
                  <a:pt x="6070072" y="787581"/>
                </a:cubicBezTo>
                <a:cubicBezTo>
                  <a:pt x="6062497" y="787581"/>
                  <a:pt x="6056356" y="781442"/>
                  <a:pt x="6056356" y="773872"/>
                </a:cubicBezTo>
                <a:cubicBezTo>
                  <a:pt x="6056356" y="766298"/>
                  <a:pt x="6062497" y="760160"/>
                  <a:pt x="6070072" y="760160"/>
                </a:cubicBezTo>
                <a:close/>
                <a:moveTo>
                  <a:pt x="3736962" y="760160"/>
                </a:moveTo>
                <a:cubicBezTo>
                  <a:pt x="3744537" y="760160"/>
                  <a:pt x="3750678" y="766298"/>
                  <a:pt x="3750678" y="773872"/>
                </a:cubicBezTo>
                <a:cubicBezTo>
                  <a:pt x="3750678" y="781442"/>
                  <a:pt x="3744537" y="787581"/>
                  <a:pt x="3736962" y="787581"/>
                </a:cubicBezTo>
                <a:cubicBezTo>
                  <a:pt x="3729387" y="787581"/>
                  <a:pt x="3723246" y="781442"/>
                  <a:pt x="3723246" y="773872"/>
                </a:cubicBezTo>
                <a:cubicBezTo>
                  <a:pt x="3723246" y="766298"/>
                  <a:pt x="3729387" y="760160"/>
                  <a:pt x="3736962" y="760160"/>
                </a:cubicBezTo>
                <a:close/>
                <a:moveTo>
                  <a:pt x="8241002" y="759912"/>
                </a:moveTo>
                <a:cubicBezTo>
                  <a:pt x="8248577" y="759912"/>
                  <a:pt x="8254718" y="766052"/>
                  <a:pt x="8254718" y="773626"/>
                </a:cubicBezTo>
                <a:cubicBezTo>
                  <a:pt x="8254718" y="781200"/>
                  <a:pt x="8248577" y="787341"/>
                  <a:pt x="8241002" y="787341"/>
                </a:cubicBezTo>
                <a:cubicBezTo>
                  <a:pt x="8233427" y="787341"/>
                  <a:pt x="8227286" y="781200"/>
                  <a:pt x="8227286" y="773626"/>
                </a:cubicBezTo>
                <a:cubicBezTo>
                  <a:pt x="8227286" y="766052"/>
                  <a:pt x="8233427" y="759912"/>
                  <a:pt x="8241002" y="759912"/>
                </a:cubicBezTo>
                <a:close/>
                <a:moveTo>
                  <a:pt x="6831671" y="759491"/>
                </a:moveTo>
                <a:cubicBezTo>
                  <a:pt x="6839246" y="759491"/>
                  <a:pt x="6845387" y="765631"/>
                  <a:pt x="6845387" y="773208"/>
                </a:cubicBezTo>
                <a:cubicBezTo>
                  <a:pt x="6845387" y="780783"/>
                  <a:pt x="6839246" y="786918"/>
                  <a:pt x="6831671" y="786918"/>
                </a:cubicBezTo>
                <a:cubicBezTo>
                  <a:pt x="6824096" y="786918"/>
                  <a:pt x="6817955" y="780783"/>
                  <a:pt x="6817955" y="773208"/>
                </a:cubicBezTo>
                <a:cubicBezTo>
                  <a:pt x="6817955" y="765631"/>
                  <a:pt x="6824096" y="759491"/>
                  <a:pt x="6831671" y="759491"/>
                </a:cubicBezTo>
                <a:close/>
                <a:moveTo>
                  <a:pt x="1509177" y="758252"/>
                </a:moveTo>
                <a:cubicBezTo>
                  <a:pt x="1516755" y="758252"/>
                  <a:pt x="1522894" y="764392"/>
                  <a:pt x="1522894" y="771967"/>
                </a:cubicBezTo>
                <a:cubicBezTo>
                  <a:pt x="1522894" y="779541"/>
                  <a:pt x="1516755" y="785681"/>
                  <a:pt x="1509177" y="785681"/>
                </a:cubicBezTo>
                <a:cubicBezTo>
                  <a:pt x="1501602" y="785681"/>
                  <a:pt x="1495463" y="779541"/>
                  <a:pt x="1495463" y="771967"/>
                </a:cubicBezTo>
                <a:cubicBezTo>
                  <a:pt x="1495463" y="764392"/>
                  <a:pt x="1501602" y="758252"/>
                  <a:pt x="1509177" y="758252"/>
                </a:cubicBezTo>
                <a:close/>
                <a:moveTo>
                  <a:pt x="8297601" y="758251"/>
                </a:moveTo>
                <a:cubicBezTo>
                  <a:pt x="8305176" y="758251"/>
                  <a:pt x="8311317" y="764391"/>
                  <a:pt x="8311317" y="771965"/>
                </a:cubicBezTo>
                <a:cubicBezTo>
                  <a:pt x="8311317" y="779540"/>
                  <a:pt x="8305176" y="785680"/>
                  <a:pt x="8297601" y="785680"/>
                </a:cubicBezTo>
                <a:cubicBezTo>
                  <a:pt x="8290026" y="785680"/>
                  <a:pt x="8283885" y="779540"/>
                  <a:pt x="8283885" y="771965"/>
                </a:cubicBezTo>
                <a:cubicBezTo>
                  <a:pt x="8283885" y="764391"/>
                  <a:pt x="8290026" y="758251"/>
                  <a:pt x="8297601" y="758251"/>
                </a:cubicBezTo>
                <a:close/>
                <a:moveTo>
                  <a:pt x="2458114" y="758097"/>
                </a:moveTo>
                <a:cubicBezTo>
                  <a:pt x="2465689" y="758097"/>
                  <a:pt x="2471828" y="764237"/>
                  <a:pt x="2471828" y="771811"/>
                </a:cubicBezTo>
                <a:cubicBezTo>
                  <a:pt x="2471828" y="779383"/>
                  <a:pt x="2465689" y="785523"/>
                  <a:pt x="2458114" y="785523"/>
                </a:cubicBezTo>
                <a:cubicBezTo>
                  <a:pt x="2450537" y="785523"/>
                  <a:pt x="2444395" y="779383"/>
                  <a:pt x="2444395" y="771811"/>
                </a:cubicBezTo>
                <a:cubicBezTo>
                  <a:pt x="2444395" y="764237"/>
                  <a:pt x="2450537" y="758097"/>
                  <a:pt x="2458114" y="758097"/>
                </a:cubicBezTo>
                <a:close/>
                <a:moveTo>
                  <a:pt x="7348997" y="758095"/>
                </a:moveTo>
                <a:cubicBezTo>
                  <a:pt x="7356572" y="758095"/>
                  <a:pt x="7362713" y="764235"/>
                  <a:pt x="7362713" y="771809"/>
                </a:cubicBezTo>
                <a:cubicBezTo>
                  <a:pt x="7362713" y="779381"/>
                  <a:pt x="7356572" y="785520"/>
                  <a:pt x="7348997" y="785520"/>
                </a:cubicBezTo>
                <a:cubicBezTo>
                  <a:pt x="7341422" y="785520"/>
                  <a:pt x="7335281" y="779381"/>
                  <a:pt x="7335281" y="771809"/>
                </a:cubicBezTo>
                <a:cubicBezTo>
                  <a:pt x="7335281" y="764235"/>
                  <a:pt x="7341422" y="758095"/>
                  <a:pt x="7348997" y="758095"/>
                </a:cubicBezTo>
                <a:close/>
                <a:moveTo>
                  <a:pt x="8353867" y="756590"/>
                </a:moveTo>
                <a:cubicBezTo>
                  <a:pt x="8361442" y="756590"/>
                  <a:pt x="8367583" y="762731"/>
                  <a:pt x="8367583" y="770305"/>
                </a:cubicBezTo>
                <a:cubicBezTo>
                  <a:pt x="8367583" y="777880"/>
                  <a:pt x="8361442" y="784020"/>
                  <a:pt x="8353867" y="784020"/>
                </a:cubicBezTo>
                <a:cubicBezTo>
                  <a:pt x="8346292" y="784020"/>
                  <a:pt x="8340151" y="777880"/>
                  <a:pt x="8340151" y="770305"/>
                </a:cubicBezTo>
                <a:cubicBezTo>
                  <a:pt x="8340151" y="762731"/>
                  <a:pt x="8346292" y="756590"/>
                  <a:pt x="8353867" y="756590"/>
                </a:cubicBezTo>
                <a:close/>
                <a:moveTo>
                  <a:pt x="2034120" y="756357"/>
                </a:moveTo>
                <a:cubicBezTo>
                  <a:pt x="2041696" y="756357"/>
                  <a:pt x="2047835" y="762497"/>
                  <a:pt x="2047835" y="770071"/>
                </a:cubicBezTo>
                <a:cubicBezTo>
                  <a:pt x="2047835" y="777644"/>
                  <a:pt x="2041696" y="783784"/>
                  <a:pt x="2034120" y="783784"/>
                </a:cubicBezTo>
                <a:cubicBezTo>
                  <a:pt x="2026544" y="783784"/>
                  <a:pt x="2020406" y="777644"/>
                  <a:pt x="2020406" y="770071"/>
                </a:cubicBezTo>
                <a:cubicBezTo>
                  <a:pt x="2020406" y="762497"/>
                  <a:pt x="2026544" y="756357"/>
                  <a:pt x="2034120" y="756357"/>
                </a:cubicBezTo>
                <a:close/>
                <a:moveTo>
                  <a:pt x="1396969" y="755257"/>
                </a:moveTo>
                <a:cubicBezTo>
                  <a:pt x="1404547" y="755257"/>
                  <a:pt x="1410690" y="761397"/>
                  <a:pt x="1410690" y="768972"/>
                </a:cubicBezTo>
                <a:cubicBezTo>
                  <a:pt x="1410690" y="776546"/>
                  <a:pt x="1404547" y="782687"/>
                  <a:pt x="1396969" y="782687"/>
                </a:cubicBezTo>
                <a:cubicBezTo>
                  <a:pt x="1389397" y="782687"/>
                  <a:pt x="1383257" y="776546"/>
                  <a:pt x="1383257" y="768972"/>
                </a:cubicBezTo>
                <a:cubicBezTo>
                  <a:pt x="1383257" y="761397"/>
                  <a:pt x="1389397" y="755257"/>
                  <a:pt x="1396969" y="755257"/>
                </a:cubicBezTo>
                <a:close/>
                <a:moveTo>
                  <a:pt x="8410136" y="755256"/>
                </a:moveTo>
                <a:cubicBezTo>
                  <a:pt x="8417711" y="755256"/>
                  <a:pt x="8423852" y="761396"/>
                  <a:pt x="8423852" y="768971"/>
                </a:cubicBezTo>
                <a:cubicBezTo>
                  <a:pt x="8423852" y="776545"/>
                  <a:pt x="8417711" y="782685"/>
                  <a:pt x="8410136" y="782685"/>
                </a:cubicBezTo>
                <a:cubicBezTo>
                  <a:pt x="8402561" y="782685"/>
                  <a:pt x="8396420" y="776545"/>
                  <a:pt x="8396420" y="768971"/>
                </a:cubicBezTo>
                <a:cubicBezTo>
                  <a:pt x="8396420" y="761396"/>
                  <a:pt x="8402561" y="755256"/>
                  <a:pt x="8410136" y="755256"/>
                </a:cubicBezTo>
                <a:close/>
                <a:moveTo>
                  <a:pt x="7408574" y="754776"/>
                </a:moveTo>
                <a:cubicBezTo>
                  <a:pt x="7416149" y="754776"/>
                  <a:pt x="7422290" y="760918"/>
                  <a:pt x="7422290" y="768490"/>
                </a:cubicBezTo>
                <a:cubicBezTo>
                  <a:pt x="7422290" y="776064"/>
                  <a:pt x="7416149" y="782203"/>
                  <a:pt x="7408574" y="782203"/>
                </a:cubicBezTo>
                <a:cubicBezTo>
                  <a:pt x="7400999" y="782203"/>
                  <a:pt x="7394858" y="776064"/>
                  <a:pt x="7394858" y="768490"/>
                </a:cubicBezTo>
                <a:cubicBezTo>
                  <a:pt x="7394858" y="760918"/>
                  <a:pt x="7400999" y="754776"/>
                  <a:pt x="7408574" y="754776"/>
                </a:cubicBezTo>
                <a:close/>
                <a:moveTo>
                  <a:pt x="6544706" y="754200"/>
                </a:moveTo>
                <a:cubicBezTo>
                  <a:pt x="6552281" y="754200"/>
                  <a:pt x="6558422" y="760339"/>
                  <a:pt x="6558422" y="767913"/>
                </a:cubicBezTo>
                <a:cubicBezTo>
                  <a:pt x="6558422" y="775489"/>
                  <a:pt x="6552281" y="781629"/>
                  <a:pt x="6544706" y="781629"/>
                </a:cubicBezTo>
                <a:cubicBezTo>
                  <a:pt x="6537131" y="781629"/>
                  <a:pt x="6530990" y="775489"/>
                  <a:pt x="6530990" y="767913"/>
                </a:cubicBezTo>
                <a:cubicBezTo>
                  <a:pt x="6530990" y="760339"/>
                  <a:pt x="6537131" y="754200"/>
                  <a:pt x="6544706" y="754200"/>
                </a:cubicBezTo>
                <a:close/>
                <a:moveTo>
                  <a:pt x="3262331" y="754200"/>
                </a:moveTo>
                <a:cubicBezTo>
                  <a:pt x="3269906" y="754200"/>
                  <a:pt x="3276047" y="760345"/>
                  <a:pt x="3276047" y="767917"/>
                </a:cubicBezTo>
                <a:cubicBezTo>
                  <a:pt x="3276047" y="775489"/>
                  <a:pt x="3269906" y="781629"/>
                  <a:pt x="3262331" y="781629"/>
                </a:cubicBezTo>
                <a:cubicBezTo>
                  <a:pt x="3254756" y="781629"/>
                  <a:pt x="3248615" y="775489"/>
                  <a:pt x="3248615" y="767917"/>
                </a:cubicBezTo>
                <a:cubicBezTo>
                  <a:pt x="3248615" y="760345"/>
                  <a:pt x="3254756" y="754200"/>
                  <a:pt x="3262331" y="754200"/>
                </a:cubicBezTo>
                <a:close/>
                <a:moveTo>
                  <a:pt x="8466072" y="753595"/>
                </a:moveTo>
                <a:cubicBezTo>
                  <a:pt x="8473647" y="753595"/>
                  <a:pt x="8479788" y="759736"/>
                  <a:pt x="8479788" y="767310"/>
                </a:cubicBezTo>
                <a:cubicBezTo>
                  <a:pt x="8479788" y="774885"/>
                  <a:pt x="8473647" y="781025"/>
                  <a:pt x="8466072" y="781025"/>
                </a:cubicBezTo>
                <a:cubicBezTo>
                  <a:pt x="8458497" y="781025"/>
                  <a:pt x="8452356" y="774885"/>
                  <a:pt x="8452356" y="767310"/>
                </a:cubicBezTo>
                <a:cubicBezTo>
                  <a:pt x="8452356" y="759736"/>
                  <a:pt x="8458497" y="753595"/>
                  <a:pt x="8466072" y="753595"/>
                </a:cubicBezTo>
                <a:close/>
                <a:moveTo>
                  <a:pt x="6894226" y="753522"/>
                </a:moveTo>
                <a:cubicBezTo>
                  <a:pt x="6901801" y="753522"/>
                  <a:pt x="6907942" y="759664"/>
                  <a:pt x="6907942" y="767239"/>
                </a:cubicBezTo>
                <a:cubicBezTo>
                  <a:pt x="6907942" y="774813"/>
                  <a:pt x="6901801" y="780951"/>
                  <a:pt x="6894226" y="780951"/>
                </a:cubicBezTo>
                <a:cubicBezTo>
                  <a:pt x="6886651" y="780951"/>
                  <a:pt x="6880510" y="774813"/>
                  <a:pt x="6880510" y="767239"/>
                </a:cubicBezTo>
                <a:cubicBezTo>
                  <a:pt x="6880510" y="759664"/>
                  <a:pt x="6886651" y="753522"/>
                  <a:pt x="6894226" y="753522"/>
                </a:cubicBezTo>
                <a:close/>
                <a:moveTo>
                  <a:pt x="1284766" y="752266"/>
                </a:moveTo>
                <a:cubicBezTo>
                  <a:pt x="1292342" y="752266"/>
                  <a:pt x="1298479" y="758407"/>
                  <a:pt x="1298479" y="765981"/>
                </a:cubicBezTo>
                <a:cubicBezTo>
                  <a:pt x="1298479" y="773555"/>
                  <a:pt x="1292342" y="779696"/>
                  <a:pt x="1284766" y="779696"/>
                </a:cubicBezTo>
                <a:cubicBezTo>
                  <a:pt x="1277192" y="779696"/>
                  <a:pt x="1271051" y="773555"/>
                  <a:pt x="1271051" y="765981"/>
                </a:cubicBezTo>
                <a:cubicBezTo>
                  <a:pt x="1271051" y="758407"/>
                  <a:pt x="1277192" y="752266"/>
                  <a:pt x="1284766" y="752266"/>
                </a:cubicBezTo>
                <a:close/>
                <a:moveTo>
                  <a:pt x="8522007" y="752264"/>
                </a:moveTo>
                <a:cubicBezTo>
                  <a:pt x="8529582" y="752264"/>
                  <a:pt x="8535723" y="758405"/>
                  <a:pt x="8535723" y="765979"/>
                </a:cubicBezTo>
                <a:cubicBezTo>
                  <a:pt x="8535723" y="773554"/>
                  <a:pt x="8529582" y="779694"/>
                  <a:pt x="8522007" y="779694"/>
                </a:cubicBezTo>
                <a:cubicBezTo>
                  <a:pt x="8514432" y="779694"/>
                  <a:pt x="8508291" y="773554"/>
                  <a:pt x="8508291" y="765979"/>
                </a:cubicBezTo>
                <a:cubicBezTo>
                  <a:pt x="8508291" y="758405"/>
                  <a:pt x="8514432" y="752264"/>
                  <a:pt x="8522007" y="752264"/>
                </a:cubicBezTo>
                <a:close/>
                <a:moveTo>
                  <a:pt x="1918604" y="751702"/>
                </a:moveTo>
                <a:cubicBezTo>
                  <a:pt x="1926183" y="751702"/>
                  <a:pt x="1932321" y="757841"/>
                  <a:pt x="1932321" y="765415"/>
                </a:cubicBezTo>
                <a:cubicBezTo>
                  <a:pt x="1932321" y="772989"/>
                  <a:pt x="1926183" y="779129"/>
                  <a:pt x="1918604" y="779129"/>
                </a:cubicBezTo>
                <a:cubicBezTo>
                  <a:pt x="1911031" y="779129"/>
                  <a:pt x="1904892" y="772989"/>
                  <a:pt x="1904892" y="765415"/>
                </a:cubicBezTo>
                <a:cubicBezTo>
                  <a:pt x="1904892" y="757841"/>
                  <a:pt x="1911031" y="751702"/>
                  <a:pt x="1918604" y="751702"/>
                </a:cubicBezTo>
                <a:close/>
                <a:moveTo>
                  <a:pt x="2652073" y="751512"/>
                </a:moveTo>
                <a:cubicBezTo>
                  <a:pt x="2659642" y="751512"/>
                  <a:pt x="2665785" y="757651"/>
                  <a:pt x="2665785" y="765222"/>
                </a:cubicBezTo>
                <a:cubicBezTo>
                  <a:pt x="2665785" y="772795"/>
                  <a:pt x="2659642" y="778938"/>
                  <a:pt x="2652073" y="778938"/>
                </a:cubicBezTo>
                <a:cubicBezTo>
                  <a:pt x="2644497" y="778938"/>
                  <a:pt x="2638361" y="772795"/>
                  <a:pt x="2638361" y="765222"/>
                </a:cubicBezTo>
                <a:cubicBezTo>
                  <a:pt x="2638361" y="757651"/>
                  <a:pt x="2644497" y="751512"/>
                  <a:pt x="2652073" y="751512"/>
                </a:cubicBezTo>
                <a:close/>
                <a:moveTo>
                  <a:pt x="2338956" y="751129"/>
                </a:moveTo>
                <a:cubicBezTo>
                  <a:pt x="2346530" y="751129"/>
                  <a:pt x="2352677" y="757268"/>
                  <a:pt x="2352677" y="764841"/>
                </a:cubicBezTo>
                <a:cubicBezTo>
                  <a:pt x="2352677" y="772414"/>
                  <a:pt x="2346530" y="778554"/>
                  <a:pt x="2338956" y="778554"/>
                </a:cubicBezTo>
                <a:cubicBezTo>
                  <a:pt x="2331383" y="778554"/>
                  <a:pt x="2325241" y="772414"/>
                  <a:pt x="2325241" y="764841"/>
                </a:cubicBezTo>
                <a:cubicBezTo>
                  <a:pt x="2325241" y="757268"/>
                  <a:pt x="2331383" y="751129"/>
                  <a:pt x="2338956" y="751129"/>
                </a:cubicBezTo>
                <a:close/>
                <a:moveTo>
                  <a:pt x="7467822" y="751125"/>
                </a:moveTo>
                <a:cubicBezTo>
                  <a:pt x="7475397" y="751125"/>
                  <a:pt x="7481538" y="757265"/>
                  <a:pt x="7481538" y="764838"/>
                </a:cubicBezTo>
                <a:cubicBezTo>
                  <a:pt x="7481538" y="772412"/>
                  <a:pt x="7475397" y="778551"/>
                  <a:pt x="7467822" y="778551"/>
                </a:cubicBezTo>
                <a:cubicBezTo>
                  <a:pt x="7460247" y="778551"/>
                  <a:pt x="7454106" y="772412"/>
                  <a:pt x="7454106" y="764838"/>
                </a:cubicBezTo>
                <a:cubicBezTo>
                  <a:pt x="7454106" y="757265"/>
                  <a:pt x="7460247" y="751125"/>
                  <a:pt x="7467822" y="751125"/>
                </a:cubicBezTo>
                <a:close/>
                <a:moveTo>
                  <a:pt x="8577946" y="750934"/>
                </a:moveTo>
                <a:cubicBezTo>
                  <a:pt x="8585521" y="750934"/>
                  <a:pt x="8591662" y="757074"/>
                  <a:pt x="8591662" y="764649"/>
                </a:cubicBezTo>
                <a:cubicBezTo>
                  <a:pt x="8591662" y="772223"/>
                  <a:pt x="8585521" y="778364"/>
                  <a:pt x="8577946" y="778364"/>
                </a:cubicBezTo>
                <a:cubicBezTo>
                  <a:pt x="8570371" y="778364"/>
                  <a:pt x="8564230" y="772223"/>
                  <a:pt x="8564230" y="764649"/>
                </a:cubicBezTo>
                <a:cubicBezTo>
                  <a:pt x="8564230" y="757074"/>
                  <a:pt x="8570371" y="750934"/>
                  <a:pt x="8577946" y="750934"/>
                </a:cubicBezTo>
                <a:close/>
                <a:moveTo>
                  <a:pt x="5961179" y="749897"/>
                </a:moveTo>
                <a:cubicBezTo>
                  <a:pt x="5968754" y="749897"/>
                  <a:pt x="5974895" y="756035"/>
                  <a:pt x="5974895" y="763610"/>
                </a:cubicBezTo>
                <a:cubicBezTo>
                  <a:pt x="5974895" y="771181"/>
                  <a:pt x="5968754" y="777324"/>
                  <a:pt x="5961179" y="777324"/>
                </a:cubicBezTo>
                <a:cubicBezTo>
                  <a:pt x="5953604" y="777324"/>
                  <a:pt x="5947463" y="771181"/>
                  <a:pt x="5947463" y="763610"/>
                </a:cubicBezTo>
                <a:cubicBezTo>
                  <a:pt x="5947463" y="756035"/>
                  <a:pt x="5953604" y="749897"/>
                  <a:pt x="5961179" y="749897"/>
                </a:cubicBezTo>
                <a:close/>
                <a:moveTo>
                  <a:pt x="8633552" y="749603"/>
                </a:moveTo>
                <a:cubicBezTo>
                  <a:pt x="8641127" y="749603"/>
                  <a:pt x="8647268" y="755744"/>
                  <a:pt x="8647268" y="763319"/>
                </a:cubicBezTo>
                <a:cubicBezTo>
                  <a:pt x="8647268" y="770893"/>
                  <a:pt x="8641127" y="777034"/>
                  <a:pt x="8633552" y="777034"/>
                </a:cubicBezTo>
                <a:cubicBezTo>
                  <a:pt x="8625977" y="777034"/>
                  <a:pt x="8619836" y="770893"/>
                  <a:pt x="8619836" y="763319"/>
                </a:cubicBezTo>
                <a:cubicBezTo>
                  <a:pt x="8619836" y="755744"/>
                  <a:pt x="8625977" y="749603"/>
                  <a:pt x="8633552" y="749603"/>
                </a:cubicBezTo>
                <a:close/>
                <a:moveTo>
                  <a:pt x="7526739" y="748135"/>
                </a:moveTo>
                <a:cubicBezTo>
                  <a:pt x="7534314" y="748135"/>
                  <a:pt x="7540455" y="754276"/>
                  <a:pt x="7540455" y="761848"/>
                </a:cubicBezTo>
                <a:cubicBezTo>
                  <a:pt x="7540455" y="769422"/>
                  <a:pt x="7534314" y="775561"/>
                  <a:pt x="7526739" y="775561"/>
                </a:cubicBezTo>
                <a:cubicBezTo>
                  <a:pt x="7519164" y="775561"/>
                  <a:pt x="7513023" y="769422"/>
                  <a:pt x="7513023" y="761848"/>
                </a:cubicBezTo>
                <a:cubicBezTo>
                  <a:pt x="7513023" y="754276"/>
                  <a:pt x="7519164" y="748135"/>
                  <a:pt x="7526739" y="748135"/>
                </a:cubicBezTo>
                <a:close/>
                <a:moveTo>
                  <a:pt x="6956451" y="747891"/>
                </a:moveTo>
                <a:cubicBezTo>
                  <a:pt x="6964026" y="747891"/>
                  <a:pt x="6970167" y="754032"/>
                  <a:pt x="6970167" y="761606"/>
                </a:cubicBezTo>
                <a:cubicBezTo>
                  <a:pt x="6970167" y="769178"/>
                  <a:pt x="6964026" y="775320"/>
                  <a:pt x="6956451" y="775320"/>
                </a:cubicBezTo>
                <a:cubicBezTo>
                  <a:pt x="6948876" y="775320"/>
                  <a:pt x="6942735" y="769178"/>
                  <a:pt x="6942735" y="761606"/>
                </a:cubicBezTo>
                <a:cubicBezTo>
                  <a:pt x="6942735" y="754032"/>
                  <a:pt x="6948876" y="747891"/>
                  <a:pt x="6956451" y="747891"/>
                </a:cubicBezTo>
                <a:close/>
                <a:moveTo>
                  <a:pt x="6139567" y="746918"/>
                </a:moveTo>
                <a:cubicBezTo>
                  <a:pt x="6147142" y="746918"/>
                  <a:pt x="6153283" y="753060"/>
                  <a:pt x="6153283" y="760633"/>
                </a:cubicBezTo>
                <a:cubicBezTo>
                  <a:pt x="6153283" y="768206"/>
                  <a:pt x="6147142" y="774348"/>
                  <a:pt x="6139567" y="774348"/>
                </a:cubicBezTo>
                <a:cubicBezTo>
                  <a:pt x="6131992" y="774348"/>
                  <a:pt x="6125851" y="768206"/>
                  <a:pt x="6125851" y="760633"/>
                </a:cubicBezTo>
                <a:cubicBezTo>
                  <a:pt x="6125851" y="753060"/>
                  <a:pt x="6131992" y="746918"/>
                  <a:pt x="6139567" y="746918"/>
                </a:cubicBezTo>
                <a:close/>
                <a:moveTo>
                  <a:pt x="3344415" y="746918"/>
                </a:moveTo>
                <a:cubicBezTo>
                  <a:pt x="3351990" y="746918"/>
                  <a:pt x="3358131" y="753060"/>
                  <a:pt x="3358131" y="760633"/>
                </a:cubicBezTo>
                <a:cubicBezTo>
                  <a:pt x="3358131" y="768206"/>
                  <a:pt x="3351990" y="774348"/>
                  <a:pt x="3344415" y="774348"/>
                </a:cubicBezTo>
                <a:cubicBezTo>
                  <a:pt x="3336840" y="774348"/>
                  <a:pt x="3330699" y="768206"/>
                  <a:pt x="3330699" y="760633"/>
                </a:cubicBezTo>
                <a:cubicBezTo>
                  <a:pt x="3330699" y="753060"/>
                  <a:pt x="3336840" y="746918"/>
                  <a:pt x="3344415" y="746918"/>
                </a:cubicBezTo>
                <a:close/>
                <a:moveTo>
                  <a:pt x="6609579" y="746257"/>
                </a:moveTo>
                <a:cubicBezTo>
                  <a:pt x="6617154" y="746257"/>
                  <a:pt x="6623295" y="752401"/>
                  <a:pt x="6623295" y="759971"/>
                </a:cubicBezTo>
                <a:cubicBezTo>
                  <a:pt x="6623295" y="767547"/>
                  <a:pt x="6617154" y="773686"/>
                  <a:pt x="6609579" y="773686"/>
                </a:cubicBezTo>
                <a:cubicBezTo>
                  <a:pt x="6602004" y="773686"/>
                  <a:pt x="6595863" y="767547"/>
                  <a:pt x="6595863" y="759971"/>
                </a:cubicBezTo>
                <a:cubicBezTo>
                  <a:pt x="6595863" y="752401"/>
                  <a:pt x="6602004" y="746257"/>
                  <a:pt x="6609579" y="746257"/>
                </a:cubicBezTo>
                <a:close/>
                <a:moveTo>
                  <a:pt x="2221127" y="745149"/>
                </a:moveTo>
                <a:cubicBezTo>
                  <a:pt x="2228702" y="745149"/>
                  <a:pt x="2234845" y="751289"/>
                  <a:pt x="2234845" y="758862"/>
                </a:cubicBezTo>
                <a:cubicBezTo>
                  <a:pt x="2234845" y="766435"/>
                  <a:pt x="2228702" y="772574"/>
                  <a:pt x="2221127" y="772574"/>
                </a:cubicBezTo>
                <a:cubicBezTo>
                  <a:pt x="2213548" y="772574"/>
                  <a:pt x="2207410" y="766435"/>
                  <a:pt x="2207410" y="758862"/>
                </a:cubicBezTo>
                <a:cubicBezTo>
                  <a:pt x="2207410" y="751289"/>
                  <a:pt x="2213548" y="745149"/>
                  <a:pt x="2221127" y="745149"/>
                </a:cubicBezTo>
                <a:close/>
                <a:moveTo>
                  <a:pt x="7585652" y="745146"/>
                </a:moveTo>
                <a:cubicBezTo>
                  <a:pt x="7593227" y="745146"/>
                  <a:pt x="7599368" y="751285"/>
                  <a:pt x="7599368" y="758859"/>
                </a:cubicBezTo>
                <a:cubicBezTo>
                  <a:pt x="7599368" y="766431"/>
                  <a:pt x="7593227" y="772571"/>
                  <a:pt x="7585652" y="772571"/>
                </a:cubicBezTo>
                <a:cubicBezTo>
                  <a:pt x="7578077" y="772571"/>
                  <a:pt x="7571936" y="766431"/>
                  <a:pt x="7571936" y="758859"/>
                </a:cubicBezTo>
                <a:cubicBezTo>
                  <a:pt x="7571936" y="751285"/>
                  <a:pt x="7578077" y="745146"/>
                  <a:pt x="7585652" y="745146"/>
                </a:cubicBezTo>
                <a:close/>
                <a:moveTo>
                  <a:pt x="3957066" y="743612"/>
                </a:moveTo>
                <a:cubicBezTo>
                  <a:pt x="3964641" y="743612"/>
                  <a:pt x="3970782" y="749750"/>
                  <a:pt x="3970782" y="757322"/>
                </a:cubicBezTo>
                <a:cubicBezTo>
                  <a:pt x="3970782" y="764895"/>
                  <a:pt x="3964641" y="771038"/>
                  <a:pt x="3957066" y="771038"/>
                </a:cubicBezTo>
                <a:cubicBezTo>
                  <a:pt x="3949491" y="771038"/>
                  <a:pt x="3943350" y="764895"/>
                  <a:pt x="3943350" y="757322"/>
                </a:cubicBezTo>
                <a:cubicBezTo>
                  <a:pt x="3943350" y="749750"/>
                  <a:pt x="3949491" y="743612"/>
                  <a:pt x="3957066" y="743612"/>
                </a:cubicBezTo>
                <a:close/>
                <a:moveTo>
                  <a:pt x="2531260" y="743219"/>
                </a:moveTo>
                <a:cubicBezTo>
                  <a:pt x="2538835" y="743219"/>
                  <a:pt x="2544978" y="749357"/>
                  <a:pt x="2544978" y="756931"/>
                </a:cubicBezTo>
                <a:cubicBezTo>
                  <a:pt x="2544978" y="764504"/>
                  <a:pt x="2538835" y="770642"/>
                  <a:pt x="2531260" y="770642"/>
                </a:cubicBezTo>
                <a:cubicBezTo>
                  <a:pt x="2523685" y="770642"/>
                  <a:pt x="2517542" y="764504"/>
                  <a:pt x="2517542" y="756931"/>
                </a:cubicBezTo>
                <a:cubicBezTo>
                  <a:pt x="2517542" y="749357"/>
                  <a:pt x="2523685" y="743219"/>
                  <a:pt x="2531260" y="743219"/>
                </a:cubicBezTo>
                <a:close/>
                <a:moveTo>
                  <a:pt x="1689562" y="743051"/>
                </a:moveTo>
                <a:cubicBezTo>
                  <a:pt x="1697137" y="743051"/>
                  <a:pt x="1703281" y="749191"/>
                  <a:pt x="1703281" y="756765"/>
                </a:cubicBezTo>
                <a:cubicBezTo>
                  <a:pt x="1703281" y="764339"/>
                  <a:pt x="1697137" y="770480"/>
                  <a:pt x="1689562" y="770480"/>
                </a:cubicBezTo>
                <a:cubicBezTo>
                  <a:pt x="1681989" y="770480"/>
                  <a:pt x="1675845" y="764339"/>
                  <a:pt x="1675845" y="756765"/>
                </a:cubicBezTo>
                <a:cubicBezTo>
                  <a:pt x="1675845" y="749191"/>
                  <a:pt x="1681989" y="743051"/>
                  <a:pt x="1689562" y="743051"/>
                </a:cubicBezTo>
                <a:close/>
                <a:moveTo>
                  <a:pt x="7018346" y="742919"/>
                </a:moveTo>
                <a:cubicBezTo>
                  <a:pt x="7025921" y="742919"/>
                  <a:pt x="7032062" y="749057"/>
                  <a:pt x="7032062" y="756633"/>
                </a:cubicBezTo>
                <a:cubicBezTo>
                  <a:pt x="7032062" y="764205"/>
                  <a:pt x="7025921" y="770345"/>
                  <a:pt x="7018346" y="770345"/>
                </a:cubicBezTo>
                <a:cubicBezTo>
                  <a:pt x="7010771" y="770345"/>
                  <a:pt x="7004630" y="764205"/>
                  <a:pt x="7004630" y="756633"/>
                </a:cubicBezTo>
                <a:cubicBezTo>
                  <a:pt x="7004630" y="749057"/>
                  <a:pt x="7010771" y="742919"/>
                  <a:pt x="7018346" y="742919"/>
                </a:cubicBezTo>
                <a:close/>
                <a:moveTo>
                  <a:pt x="7644236" y="742153"/>
                </a:moveTo>
                <a:cubicBezTo>
                  <a:pt x="7651811" y="742153"/>
                  <a:pt x="7657952" y="748293"/>
                  <a:pt x="7657952" y="755867"/>
                </a:cubicBezTo>
                <a:cubicBezTo>
                  <a:pt x="7657952" y="763440"/>
                  <a:pt x="7651811" y="769580"/>
                  <a:pt x="7644236" y="769580"/>
                </a:cubicBezTo>
                <a:cubicBezTo>
                  <a:pt x="7636661" y="769580"/>
                  <a:pt x="7630520" y="763440"/>
                  <a:pt x="7630520" y="755867"/>
                </a:cubicBezTo>
                <a:cubicBezTo>
                  <a:pt x="7630520" y="748293"/>
                  <a:pt x="7636661" y="742153"/>
                  <a:pt x="7644236" y="742153"/>
                </a:cubicBezTo>
                <a:close/>
                <a:moveTo>
                  <a:pt x="3427824" y="741296"/>
                </a:moveTo>
                <a:cubicBezTo>
                  <a:pt x="3435399" y="741296"/>
                  <a:pt x="3441540" y="747436"/>
                  <a:pt x="3441540" y="755008"/>
                </a:cubicBezTo>
                <a:cubicBezTo>
                  <a:pt x="3441540" y="762578"/>
                  <a:pt x="3435399" y="768723"/>
                  <a:pt x="3427824" y="768723"/>
                </a:cubicBezTo>
                <a:cubicBezTo>
                  <a:pt x="3420249" y="768723"/>
                  <a:pt x="3414108" y="762578"/>
                  <a:pt x="3414108" y="755008"/>
                </a:cubicBezTo>
                <a:cubicBezTo>
                  <a:pt x="3414108" y="747436"/>
                  <a:pt x="3420249" y="741296"/>
                  <a:pt x="3427824" y="741296"/>
                </a:cubicBezTo>
                <a:close/>
                <a:moveTo>
                  <a:pt x="1576035" y="739395"/>
                </a:moveTo>
                <a:cubicBezTo>
                  <a:pt x="1583610" y="739395"/>
                  <a:pt x="1589748" y="745535"/>
                  <a:pt x="1589748" y="753109"/>
                </a:cubicBezTo>
                <a:cubicBezTo>
                  <a:pt x="1589748" y="760684"/>
                  <a:pt x="1583610" y="766824"/>
                  <a:pt x="1576035" y="766824"/>
                </a:cubicBezTo>
                <a:cubicBezTo>
                  <a:pt x="1568460" y="766824"/>
                  <a:pt x="1562315" y="760684"/>
                  <a:pt x="1562315" y="753109"/>
                </a:cubicBezTo>
                <a:cubicBezTo>
                  <a:pt x="1562315" y="745535"/>
                  <a:pt x="1568460" y="739395"/>
                  <a:pt x="1576035" y="739395"/>
                </a:cubicBezTo>
                <a:close/>
                <a:moveTo>
                  <a:pt x="7702822" y="739160"/>
                </a:moveTo>
                <a:cubicBezTo>
                  <a:pt x="7710397" y="739160"/>
                  <a:pt x="7716538" y="745300"/>
                  <a:pt x="7716538" y="752873"/>
                </a:cubicBezTo>
                <a:cubicBezTo>
                  <a:pt x="7716538" y="760446"/>
                  <a:pt x="7710397" y="766586"/>
                  <a:pt x="7702822" y="766586"/>
                </a:cubicBezTo>
                <a:cubicBezTo>
                  <a:pt x="7695247" y="766586"/>
                  <a:pt x="7689106" y="760446"/>
                  <a:pt x="7689106" y="752873"/>
                </a:cubicBezTo>
                <a:cubicBezTo>
                  <a:pt x="7689106" y="745300"/>
                  <a:pt x="7695247" y="739160"/>
                  <a:pt x="7702822" y="739160"/>
                </a:cubicBezTo>
                <a:close/>
                <a:moveTo>
                  <a:pt x="6673792" y="738645"/>
                </a:moveTo>
                <a:cubicBezTo>
                  <a:pt x="6681367" y="738645"/>
                  <a:pt x="6687508" y="744788"/>
                  <a:pt x="6687508" y="752359"/>
                </a:cubicBezTo>
                <a:cubicBezTo>
                  <a:pt x="6687508" y="759932"/>
                  <a:pt x="6681367" y="766072"/>
                  <a:pt x="6673792" y="766072"/>
                </a:cubicBezTo>
                <a:cubicBezTo>
                  <a:pt x="6666217" y="766072"/>
                  <a:pt x="6660076" y="759932"/>
                  <a:pt x="6660076" y="752359"/>
                </a:cubicBezTo>
                <a:cubicBezTo>
                  <a:pt x="6660076" y="744788"/>
                  <a:pt x="6666217" y="738645"/>
                  <a:pt x="6673792" y="738645"/>
                </a:cubicBezTo>
                <a:close/>
                <a:moveTo>
                  <a:pt x="3132915" y="738645"/>
                </a:moveTo>
                <a:cubicBezTo>
                  <a:pt x="3140490" y="738645"/>
                  <a:pt x="3146631" y="744788"/>
                  <a:pt x="3146631" y="752359"/>
                </a:cubicBezTo>
                <a:cubicBezTo>
                  <a:pt x="3146631" y="759932"/>
                  <a:pt x="3140490" y="766072"/>
                  <a:pt x="3132915" y="766072"/>
                </a:cubicBezTo>
                <a:cubicBezTo>
                  <a:pt x="3125340" y="766072"/>
                  <a:pt x="3119199" y="759932"/>
                  <a:pt x="3119199" y="752359"/>
                </a:cubicBezTo>
                <a:cubicBezTo>
                  <a:pt x="3119199" y="744788"/>
                  <a:pt x="3125340" y="738645"/>
                  <a:pt x="3132915" y="738645"/>
                </a:cubicBezTo>
                <a:close/>
                <a:moveTo>
                  <a:pt x="3865384" y="737986"/>
                </a:moveTo>
                <a:cubicBezTo>
                  <a:pt x="3872959" y="737986"/>
                  <a:pt x="3879100" y="744123"/>
                  <a:pt x="3879100" y="751694"/>
                </a:cubicBezTo>
                <a:cubicBezTo>
                  <a:pt x="3879100" y="759273"/>
                  <a:pt x="3872959" y="765410"/>
                  <a:pt x="3865384" y="765410"/>
                </a:cubicBezTo>
                <a:cubicBezTo>
                  <a:pt x="3857809" y="765410"/>
                  <a:pt x="3851668" y="759273"/>
                  <a:pt x="3851668" y="751694"/>
                </a:cubicBezTo>
                <a:cubicBezTo>
                  <a:pt x="3851668" y="744123"/>
                  <a:pt x="3857809" y="737986"/>
                  <a:pt x="3865384" y="737986"/>
                </a:cubicBezTo>
                <a:close/>
                <a:moveTo>
                  <a:pt x="7079907" y="737945"/>
                </a:moveTo>
                <a:cubicBezTo>
                  <a:pt x="7087482" y="737945"/>
                  <a:pt x="7093623" y="744086"/>
                  <a:pt x="7093623" y="751657"/>
                </a:cubicBezTo>
                <a:cubicBezTo>
                  <a:pt x="7093623" y="759232"/>
                  <a:pt x="7087482" y="765372"/>
                  <a:pt x="7079907" y="765372"/>
                </a:cubicBezTo>
                <a:cubicBezTo>
                  <a:pt x="7072332" y="765372"/>
                  <a:pt x="7066191" y="759232"/>
                  <a:pt x="7066191" y="751657"/>
                </a:cubicBezTo>
                <a:cubicBezTo>
                  <a:pt x="7066191" y="744086"/>
                  <a:pt x="7072332" y="737945"/>
                  <a:pt x="7079907" y="737945"/>
                </a:cubicBezTo>
                <a:close/>
                <a:moveTo>
                  <a:pt x="3512556" y="736995"/>
                </a:moveTo>
                <a:cubicBezTo>
                  <a:pt x="3520131" y="736995"/>
                  <a:pt x="3526272" y="743133"/>
                  <a:pt x="3526272" y="750710"/>
                </a:cubicBezTo>
                <a:cubicBezTo>
                  <a:pt x="3526272" y="758281"/>
                  <a:pt x="3520131" y="764421"/>
                  <a:pt x="3512556" y="764421"/>
                </a:cubicBezTo>
                <a:cubicBezTo>
                  <a:pt x="3504981" y="764421"/>
                  <a:pt x="3498840" y="758281"/>
                  <a:pt x="3498840" y="750710"/>
                </a:cubicBezTo>
                <a:cubicBezTo>
                  <a:pt x="3498840" y="743133"/>
                  <a:pt x="3504981" y="736995"/>
                  <a:pt x="3512556" y="736995"/>
                </a:cubicBezTo>
                <a:close/>
                <a:moveTo>
                  <a:pt x="7761076" y="736499"/>
                </a:moveTo>
                <a:cubicBezTo>
                  <a:pt x="7768651" y="736499"/>
                  <a:pt x="7774792" y="742639"/>
                  <a:pt x="7774792" y="750212"/>
                </a:cubicBezTo>
                <a:cubicBezTo>
                  <a:pt x="7774792" y="757786"/>
                  <a:pt x="7768651" y="763926"/>
                  <a:pt x="7761076" y="763926"/>
                </a:cubicBezTo>
                <a:cubicBezTo>
                  <a:pt x="7753501" y="763926"/>
                  <a:pt x="7747360" y="757786"/>
                  <a:pt x="7747360" y="750212"/>
                </a:cubicBezTo>
                <a:cubicBezTo>
                  <a:pt x="7747360" y="742639"/>
                  <a:pt x="7753501" y="736499"/>
                  <a:pt x="7761076" y="736499"/>
                </a:cubicBezTo>
                <a:close/>
                <a:moveTo>
                  <a:pt x="1463167" y="736070"/>
                </a:moveTo>
                <a:cubicBezTo>
                  <a:pt x="1470745" y="736070"/>
                  <a:pt x="1476887" y="742211"/>
                  <a:pt x="1476887" y="749785"/>
                </a:cubicBezTo>
                <a:cubicBezTo>
                  <a:pt x="1476887" y="757359"/>
                  <a:pt x="1470745" y="763500"/>
                  <a:pt x="1463167" y="763500"/>
                </a:cubicBezTo>
                <a:cubicBezTo>
                  <a:pt x="1455594" y="763500"/>
                  <a:pt x="1449453" y="757359"/>
                  <a:pt x="1449453" y="749785"/>
                </a:cubicBezTo>
                <a:cubicBezTo>
                  <a:pt x="1449453" y="742211"/>
                  <a:pt x="1455594" y="736070"/>
                  <a:pt x="1463167" y="736070"/>
                </a:cubicBezTo>
                <a:close/>
                <a:moveTo>
                  <a:pt x="2411445" y="735586"/>
                </a:moveTo>
                <a:cubicBezTo>
                  <a:pt x="2419014" y="735586"/>
                  <a:pt x="2425160" y="741726"/>
                  <a:pt x="2425160" y="749298"/>
                </a:cubicBezTo>
                <a:cubicBezTo>
                  <a:pt x="2425160" y="756871"/>
                  <a:pt x="2419014" y="763011"/>
                  <a:pt x="2411445" y="763011"/>
                </a:cubicBezTo>
                <a:cubicBezTo>
                  <a:pt x="2403868" y="763011"/>
                  <a:pt x="2397731" y="756871"/>
                  <a:pt x="2397731" y="749298"/>
                </a:cubicBezTo>
                <a:cubicBezTo>
                  <a:pt x="2397731" y="741726"/>
                  <a:pt x="2403868" y="735586"/>
                  <a:pt x="2411445" y="735586"/>
                </a:cubicBezTo>
                <a:close/>
                <a:moveTo>
                  <a:pt x="6032012" y="734678"/>
                </a:moveTo>
                <a:cubicBezTo>
                  <a:pt x="6039587" y="734678"/>
                  <a:pt x="6045728" y="740818"/>
                  <a:pt x="6045728" y="748388"/>
                </a:cubicBezTo>
                <a:cubicBezTo>
                  <a:pt x="6045728" y="755964"/>
                  <a:pt x="6039587" y="762101"/>
                  <a:pt x="6032012" y="762101"/>
                </a:cubicBezTo>
                <a:cubicBezTo>
                  <a:pt x="6024437" y="762101"/>
                  <a:pt x="6018296" y="755964"/>
                  <a:pt x="6018296" y="748388"/>
                </a:cubicBezTo>
                <a:cubicBezTo>
                  <a:pt x="6018296" y="740818"/>
                  <a:pt x="6024437" y="734678"/>
                  <a:pt x="6032012" y="734678"/>
                </a:cubicBezTo>
                <a:close/>
                <a:moveTo>
                  <a:pt x="3775026" y="734678"/>
                </a:moveTo>
                <a:cubicBezTo>
                  <a:pt x="3782601" y="734678"/>
                  <a:pt x="3788742" y="740818"/>
                  <a:pt x="3788742" y="748388"/>
                </a:cubicBezTo>
                <a:cubicBezTo>
                  <a:pt x="3788742" y="755964"/>
                  <a:pt x="3782601" y="762101"/>
                  <a:pt x="3775026" y="762101"/>
                </a:cubicBezTo>
                <a:cubicBezTo>
                  <a:pt x="3767451" y="762101"/>
                  <a:pt x="3761310" y="755964"/>
                  <a:pt x="3761310" y="748388"/>
                </a:cubicBezTo>
                <a:cubicBezTo>
                  <a:pt x="3761310" y="740818"/>
                  <a:pt x="3767451" y="734678"/>
                  <a:pt x="3775026" y="734678"/>
                </a:cubicBezTo>
                <a:close/>
                <a:moveTo>
                  <a:pt x="3598612" y="734345"/>
                </a:moveTo>
                <a:cubicBezTo>
                  <a:pt x="3606187" y="734345"/>
                  <a:pt x="3612328" y="740487"/>
                  <a:pt x="3612328" y="748063"/>
                </a:cubicBezTo>
                <a:cubicBezTo>
                  <a:pt x="3612328" y="755635"/>
                  <a:pt x="3606187" y="761773"/>
                  <a:pt x="3598612" y="761773"/>
                </a:cubicBezTo>
                <a:cubicBezTo>
                  <a:pt x="3591037" y="761773"/>
                  <a:pt x="3584896" y="755635"/>
                  <a:pt x="3584896" y="748063"/>
                </a:cubicBezTo>
                <a:cubicBezTo>
                  <a:pt x="3584896" y="740487"/>
                  <a:pt x="3591037" y="734345"/>
                  <a:pt x="3598612" y="734345"/>
                </a:cubicBezTo>
                <a:close/>
                <a:moveTo>
                  <a:pt x="1987781" y="734176"/>
                </a:moveTo>
                <a:cubicBezTo>
                  <a:pt x="1995356" y="734176"/>
                  <a:pt x="2001502" y="740315"/>
                  <a:pt x="2001502" y="747889"/>
                </a:cubicBezTo>
                <a:cubicBezTo>
                  <a:pt x="2001502" y="755463"/>
                  <a:pt x="1995356" y="761603"/>
                  <a:pt x="1987781" y="761603"/>
                </a:cubicBezTo>
                <a:cubicBezTo>
                  <a:pt x="1980202" y="761603"/>
                  <a:pt x="1974062" y="755463"/>
                  <a:pt x="1974062" y="747889"/>
                </a:cubicBezTo>
                <a:cubicBezTo>
                  <a:pt x="1974062" y="740315"/>
                  <a:pt x="1980202" y="734176"/>
                  <a:pt x="1987781" y="734176"/>
                </a:cubicBezTo>
                <a:close/>
                <a:moveTo>
                  <a:pt x="7818999" y="734173"/>
                </a:moveTo>
                <a:cubicBezTo>
                  <a:pt x="7826574" y="734173"/>
                  <a:pt x="7832715" y="740313"/>
                  <a:pt x="7832715" y="747886"/>
                </a:cubicBezTo>
                <a:cubicBezTo>
                  <a:pt x="7832715" y="755460"/>
                  <a:pt x="7826574" y="761600"/>
                  <a:pt x="7818999" y="761600"/>
                </a:cubicBezTo>
                <a:cubicBezTo>
                  <a:pt x="7811424" y="761600"/>
                  <a:pt x="7805283" y="755460"/>
                  <a:pt x="7805283" y="747886"/>
                </a:cubicBezTo>
                <a:cubicBezTo>
                  <a:pt x="7805283" y="740313"/>
                  <a:pt x="7811424" y="734173"/>
                  <a:pt x="7818999" y="734173"/>
                </a:cubicBezTo>
                <a:close/>
                <a:moveTo>
                  <a:pt x="3685992" y="733355"/>
                </a:moveTo>
                <a:cubicBezTo>
                  <a:pt x="3693567" y="733355"/>
                  <a:pt x="3699708" y="739493"/>
                  <a:pt x="3699708" y="747066"/>
                </a:cubicBezTo>
                <a:cubicBezTo>
                  <a:pt x="3699708" y="754641"/>
                  <a:pt x="3693567" y="760782"/>
                  <a:pt x="3685992" y="760782"/>
                </a:cubicBezTo>
                <a:cubicBezTo>
                  <a:pt x="3678417" y="760782"/>
                  <a:pt x="3672276" y="754641"/>
                  <a:pt x="3672276" y="747066"/>
                </a:cubicBezTo>
                <a:cubicBezTo>
                  <a:pt x="3672276" y="739493"/>
                  <a:pt x="3678417" y="733355"/>
                  <a:pt x="3685992" y="733355"/>
                </a:cubicBezTo>
                <a:close/>
                <a:moveTo>
                  <a:pt x="7140809" y="733308"/>
                </a:moveTo>
                <a:cubicBezTo>
                  <a:pt x="7148384" y="733308"/>
                  <a:pt x="7154525" y="739449"/>
                  <a:pt x="7154525" y="747022"/>
                </a:cubicBezTo>
                <a:cubicBezTo>
                  <a:pt x="7154525" y="754594"/>
                  <a:pt x="7148384" y="760733"/>
                  <a:pt x="7140809" y="760733"/>
                </a:cubicBezTo>
                <a:cubicBezTo>
                  <a:pt x="7133234" y="760733"/>
                  <a:pt x="7127093" y="754594"/>
                  <a:pt x="7127093" y="747022"/>
                </a:cubicBezTo>
                <a:cubicBezTo>
                  <a:pt x="7127093" y="739449"/>
                  <a:pt x="7133234" y="733308"/>
                  <a:pt x="7140809" y="733308"/>
                </a:cubicBezTo>
                <a:close/>
                <a:moveTo>
                  <a:pt x="1350632" y="733079"/>
                </a:moveTo>
                <a:cubicBezTo>
                  <a:pt x="1358211" y="733079"/>
                  <a:pt x="1364350" y="739220"/>
                  <a:pt x="1364350" y="746794"/>
                </a:cubicBezTo>
                <a:cubicBezTo>
                  <a:pt x="1364350" y="754369"/>
                  <a:pt x="1358211" y="760509"/>
                  <a:pt x="1350632" y="760509"/>
                </a:cubicBezTo>
                <a:cubicBezTo>
                  <a:pt x="1343056" y="760509"/>
                  <a:pt x="1336916" y="754369"/>
                  <a:pt x="1336916" y="746794"/>
                </a:cubicBezTo>
                <a:cubicBezTo>
                  <a:pt x="1336916" y="739220"/>
                  <a:pt x="1343056" y="733079"/>
                  <a:pt x="1350632" y="733079"/>
                </a:cubicBezTo>
                <a:close/>
                <a:moveTo>
                  <a:pt x="6737671" y="731700"/>
                </a:moveTo>
                <a:cubicBezTo>
                  <a:pt x="6745246" y="731700"/>
                  <a:pt x="6751387" y="737836"/>
                  <a:pt x="6751387" y="745412"/>
                </a:cubicBezTo>
                <a:cubicBezTo>
                  <a:pt x="6751387" y="752985"/>
                  <a:pt x="6745246" y="759124"/>
                  <a:pt x="6737671" y="759124"/>
                </a:cubicBezTo>
                <a:cubicBezTo>
                  <a:pt x="6730096" y="759124"/>
                  <a:pt x="6723955" y="752985"/>
                  <a:pt x="6723955" y="745412"/>
                </a:cubicBezTo>
                <a:cubicBezTo>
                  <a:pt x="6723955" y="737836"/>
                  <a:pt x="6730096" y="731700"/>
                  <a:pt x="6737671" y="731700"/>
                </a:cubicBezTo>
                <a:close/>
                <a:moveTo>
                  <a:pt x="7876919" y="731513"/>
                </a:moveTo>
                <a:cubicBezTo>
                  <a:pt x="7884494" y="731513"/>
                  <a:pt x="7890635" y="737653"/>
                  <a:pt x="7890635" y="745226"/>
                </a:cubicBezTo>
                <a:cubicBezTo>
                  <a:pt x="7890635" y="752800"/>
                  <a:pt x="7884494" y="758940"/>
                  <a:pt x="7876919" y="758940"/>
                </a:cubicBezTo>
                <a:cubicBezTo>
                  <a:pt x="7869344" y="758940"/>
                  <a:pt x="7863203" y="752800"/>
                  <a:pt x="7863203" y="745226"/>
                </a:cubicBezTo>
                <a:cubicBezTo>
                  <a:pt x="7863203" y="737653"/>
                  <a:pt x="7869344" y="731513"/>
                  <a:pt x="7876919" y="731513"/>
                </a:cubicBezTo>
                <a:close/>
                <a:moveTo>
                  <a:pt x="6445411" y="731366"/>
                </a:moveTo>
                <a:cubicBezTo>
                  <a:pt x="6452986" y="731366"/>
                  <a:pt x="6459127" y="737507"/>
                  <a:pt x="6459127" y="745078"/>
                </a:cubicBezTo>
                <a:cubicBezTo>
                  <a:pt x="6459127" y="752655"/>
                  <a:pt x="6452986" y="758791"/>
                  <a:pt x="6445411" y="758791"/>
                </a:cubicBezTo>
                <a:cubicBezTo>
                  <a:pt x="6437836" y="758791"/>
                  <a:pt x="6431695" y="752655"/>
                  <a:pt x="6431695" y="745078"/>
                </a:cubicBezTo>
                <a:cubicBezTo>
                  <a:pt x="6431695" y="737507"/>
                  <a:pt x="6437836" y="731366"/>
                  <a:pt x="6445411" y="731366"/>
                </a:cubicBezTo>
                <a:close/>
                <a:moveTo>
                  <a:pt x="1238759" y="730084"/>
                </a:moveTo>
                <a:cubicBezTo>
                  <a:pt x="1246335" y="730084"/>
                  <a:pt x="1252474" y="736224"/>
                  <a:pt x="1252474" y="743798"/>
                </a:cubicBezTo>
                <a:cubicBezTo>
                  <a:pt x="1252474" y="751373"/>
                  <a:pt x="1246335" y="757514"/>
                  <a:pt x="1238759" y="757514"/>
                </a:cubicBezTo>
                <a:cubicBezTo>
                  <a:pt x="1231186" y="757514"/>
                  <a:pt x="1225044" y="751373"/>
                  <a:pt x="1225044" y="743798"/>
                </a:cubicBezTo>
                <a:cubicBezTo>
                  <a:pt x="1225044" y="736224"/>
                  <a:pt x="1231186" y="730084"/>
                  <a:pt x="1238759" y="730084"/>
                </a:cubicBezTo>
                <a:close/>
                <a:moveTo>
                  <a:pt x="3213676" y="730043"/>
                </a:moveTo>
                <a:cubicBezTo>
                  <a:pt x="3221251" y="730043"/>
                  <a:pt x="3227392" y="736182"/>
                  <a:pt x="3227392" y="743754"/>
                </a:cubicBezTo>
                <a:cubicBezTo>
                  <a:pt x="3227392" y="751327"/>
                  <a:pt x="3221251" y="757469"/>
                  <a:pt x="3213676" y="757469"/>
                </a:cubicBezTo>
                <a:cubicBezTo>
                  <a:pt x="3206101" y="757469"/>
                  <a:pt x="3199960" y="751327"/>
                  <a:pt x="3199960" y="743754"/>
                </a:cubicBezTo>
                <a:cubicBezTo>
                  <a:pt x="3199960" y="736182"/>
                  <a:pt x="3206101" y="730043"/>
                  <a:pt x="3213676" y="730043"/>
                </a:cubicBezTo>
                <a:close/>
                <a:moveTo>
                  <a:pt x="1872579" y="729186"/>
                </a:moveTo>
                <a:cubicBezTo>
                  <a:pt x="1880153" y="729186"/>
                  <a:pt x="1886299" y="735326"/>
                  <a:pt x="1886299" y="742900"/>
                </a:cubicBezTo>
                <a:cubicBezTo>
                  <a:pt x="1886299" y="750474"/>
                  <a:pt x="1880153" y="756614"/>
                  <a:pt x="1872579" y="756614"/>
                </a:cubicBezTo>
                <a:cubicBezTo>
                  <a:pt x="1865005" y="756614"/>
                  <a:pt x="1858862" y="750474"/>
                  <a:pt x="1858862" y="742900"/>
                </a:cubicBezTo>
                <a:cubicBezTo>
                  <a:pt x="1858862" y="735326"/>
                  <a:pt x="1865005" y="729186"/>
                  <a:pt x="1872579" y="729186"/>
                </a:cubicBezTo>
                <a:close/>
                <a:moveTo>
                  <a:pt x="7934512" y="729184"/>
                </a:moveTo>
                <a:cubicBezTo>
                  <a:pt x="7942087" y="729184"/>
                  <a:pt x="7948228" y="735324"/>
                  <a:pt x="7948228" y="742898"/>
                </a:cubicBezTo>
                <a:cubicBezTo>
                  <a:pt x="7948228" y="750472"/>
                  <a:pt x="7942087" y="756612"/>
                  <a:pt x="7934512" y="756612"/>
                </a:cubicBezTo>
                <a:cubicBezTo>
                  <a:pt x="7926937" y="756612"/>
                  <a:pt x="7920796" y="750472"/>
                  <a:pt x="7920796" y="742898"/>
                </a:cubicBezTo>
                <a:cubicBezTo>
                  <a:pt x="7920796" y="735324"/>
                  <a:pt x="7926937" y="729184"/>
                  <a:pt x="7934512" y="729184"/>
                </a:cubicBezTo>
                <a:close/>
                <a:moveTo>
                  <a:pt x="2292621" y="728949"/>
                </a:moveTo>
                <a:cubicBezTo>
                  <a:pt x="2300194" y="728949"/>
                  <a:pt x="2306335" y="735088"/>
                  <a:pt x="2306335" y="742661"/>
                </a:cubicBezTo>
                <a:cubicBezTo>
                  <a:pt x="2306335" y="750235"/>
                  <a:pt x="2300194" y="756374"/>
                  <a:pt x="2292621" y="756374"/>
                </a:cubicBezTo>
                <a:cubicBezTo>
                  <a:pt x="2285047" y="756374"/>
                  <a:pt x="2278907" y="750235"/>
                  <a:pt x="2278907" y="742661"/>
                </a:cubicBezTo>
                <a:cubicBezTo>
                  <a:pt x="2278907" y="735088"/>
                  <a:pt x="2285047" y="728949"/>
                  <a:pt x="2292621" y="728949"/>
                </a:cubicBezTo>
                <a:close/>
                <a:moveTo>
                  <a:pt x="2605075" y="728666"/>
                </a:moveTo>
                <a:cubicBezTo>
                  <a:pt x="2612651" y="728666"/>
                  <a:pt x="2618787" y="734807"/>
                  <a:pt x="2618787" y="742380"/>
                </a:cubicBezTo>
                <a:cubicBezTo>
                  <a:pt x="2618787" y="749953"/>
                  <a:pt x="2612651" y="756093"/>
                  <a:pt x="2605075" y="756093"/>
                </a:cubicBezTo>
                <a:cubicBezTo>
                  <a:pt x="2597494" y="756093"/>
                  <a:pt x="2591355" y="749953"/>
                  <a:pt x="2591355" y="742380"/>
                </a:cubicBezTo>
                <a:cubicBezTo>
                  <a:pt x="2591355" y="734807"/>
                  <a:pt x="2597494" y="728666"/>
                  <a:pt x="2605075" y="728666"/>
                </a:cubicBezTo>
                <a:close/>
                <a:moveTo>
                  <a:pt x="7201710" y="728664"/>
                </a:moveTo>
                <a:cubicBezTo>
                  <a:pt x="7209285" y="728664"/>
                  <a:pt x="7215426" y="734805"/>
                  <a:pt x="7215426" y="742378"/>
                </a:cubicBezTo>
                <a:cubicBezTo>
                  <a:pt x="7215426" y="749950"/>
                  <a:pt x="7209285" y="756092"/>
                  <a:pt x="7201710" y="756092"/>
                </a:cubicBezTo>
                <a:cubicBezTo>
                  <a:pt x="7194135" y="756092"/>
                  <a:pt x="7187994" y="749950"/>
                  <a:pt x="7187994" y="742378"/>
                </a:cubicBezTo>
                <a:cubicBezTo>
                  <a:pt x="7187994" y="734805"/>
                  <a:pt x="7194135" y="728664"/>
                  <a:pt x="7201710" y="728664"/>
                </a:cubicBezTo>
                <a:close/>
                <a:moveTo>
                  <a:pt x="7991771" y="727185"/>
                </a:moveTo>
                <a:cubicBezTo>
                  <a:pt x="7999346" y="727185"/>
                  <a:pt x="8005487" y="733325"/>
                  <a:pt x="8005487" y="740899"/>
                </a:cubicBezTo>
                <a:cubicBezTo>
                  <a:pt x="8005487" y="748473"/>
                  <a:pt x="7999346" y="754613"/>
                  <a:pt x="7991771" y="754613"/>
                </a:cubicBezTo>
                <a:cubicBezTo>
                  <a:pt x="7984196" y="754613"/>
                  <a:pt x="7978055" y="748473"/>
                  <a:pt x="7978055" y="740899"/>
                </a:cubicBezTo>
                <a:cubicBezTo>
                  <a:pt x="7978055" y="733325"/>
                  <a:pt x="7984196" y="727185"/>
                  <a:pt x="7991771" y="727185"/>
                </a:cubicBezTo>
                <a:close/>
                <a:moveTo>
                  <a:pt x="6801220" y="725073"/>
                </a:moveTo>
                <a:cubicBezTo>
                  <a:pt x="6808795" y="725073"/>
                  <a:pt x="6814936" y="731216"/>
                  <a:pt x="6814936" y="738790"/>
                </a:cubicBezTo>
                <a:cubicBezTo>
                  <a:pt x="6814936" y="746360"/>
                  <a:pt x="6808795" y="752504"/>
                  <a:pt x="6801220" y="752504"/>
                </a:cubicBezTo>
                <a:cubicBezTo>
                  <a:pt x="6793645" y="752504"/>
                  <a:pt x="6787504" y="746360"/>
                  <a:pt x="6787504" y="738790"/>
                </a:cubicBezTo>
                <a:cubicBezTo>
                  <a:pt x="6787504" y="731216"/>
                  <a:pt x="6793645" y="725073"/>
                  <a:pt x="6801220" y="725073"/>
                </a:cubicBezTo>
                <a:close/>
                <a:moveTo>
                  <a:pt x="1757745" y="724859"/>
                </a:moveTo>
                <a:cubicBezTo>
                  <a:pt x="1765319" y="724859"/>
                  <a:pt x="1771462" y="730999"/>
                  <a:pt x="1771462" y="738573"/>
                </a:cubicBezTo>
                <a:cubicBezTo>
                  <a:pt x="1771462" y="746147"/>
                  <a:pt x="1765319" y="752288"/>
                  <a:pt x="1757745" y="752288"/>
                </a:cubicBezTo>
                <a:cubicBezTo>
                  <a:pt x="1750171" y="752288"/>
                  <a:pt x="1744027" y="746147"/>
                  <a:pt x="1744027" y="738573"/>
                </a:cubicBezTo>
                <a:cubicBezTo>
                  <a:pt x="1744027" y="730999"/>
                  <a:pt x="1750171" y="724859"/>
                  <a:pt x="1757745" y="724859"/>
                </a:cubicBezTo>
                <a:close/>
                <a:moveTo>
                  <a:pt x="8049361" y="724857"/>
                </a:moveTo>
                <a:cubicBezTo>
                  <a:pt x="8056936" y="724857"/>
                  <a:pt x="8063077" y="730997"/>
                  <a:pt x="8063077" y="738571"/>
                </a:cubicBezTo>
                <a:cubicBezTo>
                  <a:pt x="8063077" y="746145"/>
                  <a:pt x="8056936" y="752285"/>
                  <a:pt x="8049361" y="752285"/>
                </a:cubicBezTo>
                <a:cubicBezTo>
                  <a:pt x="8041786" y="752285"/>
                  <a:pt x="8035645" y="746145"/>
                  <a:pt x="8035645" y="738571"/>
                </a:cubicBezTo>
                <a:cubicBezTo>
                  <a:pt x="8035645" y="730997"/>
                  <a:pt x="8041786" y="724857"/>
                  <a:pt x="8049361" y="724857"/>
                </a:cubicBezTo>
                <a:close/>
                <a:moveTo>
                  <a:pt x="7262281" y="724683"/>
                </a:moveTo>
                <a:cubicBezTo>
                  <a:pt x="7269856" y="724683"/>
                  <a:pt x="7275997" y="730825"/>
                  <a:pt x="7275997" y="738398"/>
                </a:cubicBezTo>
                <a:cubicBezTo>
                  <a:pt x="7275997" y="745972"/>
                  <a:pt x="7269856" y="752112"/>
                  <a:pt x="7262281" y="752112"/>
                </a:cubicBezTo>
                <a:cubicBezTo>
                  <a:pt x="7254706" y="752112"/>
                  <a:pt x="7248565" y="745972"/>
                  <a:pt x="7248565" y="738398"/>
                </a:cubicBezTo>
                <a:cubicBezTo>
                  <a:pt x="7248565" y="730825"/>
                  <a:pt x="7254706" y="724683"/>
                  <a:pt x="7262281" y="724683"/>
                </a:cubicBezTo>
                <a:close/>
                <a:moveTo>
                  <a:pt x="2174785" y="722632"/>
                </a:moveTo>
                <a:cubicBezTo>
                  <a:pt x="2182362" y="722632"/>
                  <a:pt x="2188508" y="728772"/>
                  <a:pt x="2188508" y="736345"/>
                </a:cubicBezTo>
                <a:cubicBezTo>
                  <a:pt x="2188508" y="743918"/>
                  <a:pt x="2182362" y="750058"/>
                  <a:pt x="2174785" y="750058"/>
                </a:cubicBezTo>
                <a:cubicBezTo>
                  <a:pt x="2167211" y="750058"/>
                  <a:pt x="2161072" y="743918"/>
                  <a:pt x="2161072" y="736345"/>
                </a:cubicBezTo>
                <a:cubicBezTo>
                  <a:pt x="2161072" y="728772"/>
                  <a:pt x="2167211" y="722632"/>
                  <a:pt x="2174785" y="722632"/>
                </a:cubicBezTo>
                <a:close/>
                <a:moveTo>
                  <a:pt x="6511277" y="722426"/>
                </a:moveTo>
                <a:cubicBezTo>
                  <a:pt x="6518852" y="722426"/>
                  <a:pt x="6524993" y="728569"/>
                  <a:pt x="6524993" y="736143"/>
                </a:cubicBezTo>
                <a:cubicBezTo>
                  <a:pt x="6524993" y="743717"/>
                  <a:pt x="6518852" y="749854"/>
                  <a:pt x="6511277" y="749854"/>
                </a:cubicBezTo>
                <a:cubicBezTo>
                  <a:pt x="6503702" y="749854"/>
                  <a:pt x="6497561" y="743717"/>
                  <a:pt x="6497561" y="736143"/>
                </a:cubicBezTo>
                <a:cubicBezTo>
                  <a:pt x="6497561" y="728569"/>
                  <a:pt x="6503702" y="722426"/>
                  <a:pt x="6511277" y="722426"/>
                </a:cubicBezTo>
                <a:close/>
                <a:moveTo>
                  <a:pt x="3295430" y="722426"/>
                </a:moveTo>
                <a:cubicBezTo>
                  <a:pt x="3303005" y="722426"/>
                  <a:pt x="3309146" y="728569"/>
                  <a:pt x="3309146" y="736143"/>
                </a:cubicBezTo>
                <a:cubicBezTo>
                  <a:pt x="3309146" y="743717"/>
                  <a:pt x="3303005" y="749854"/>
                  <a:pt x="3295430" y="749854"/>
                </a:cubicBezTo>
                <a:cubicBezTo>
                  <a:pt x="3287855" y="749854"/>
                  <a:pt x="3281714" y="743717"/>
                  <a:pt x="3281714" y="736143"/>
                </a:cubicBezTo>
                <a:cubicBezTo>
                  <a:pt x="3281714" y="728569"/>
                  <a:pt x="3287855" y="722426"/>
                  <a:pt x="3295430" y="722426"/>
                </a:cubicBezTo>
                <a:close/>
                <a:moveTo>
                  <a:pt x="3997447" y="721769"/>
                </a:moveTo>
                <a:cubicBezTo>
                  <a:pt x="4005022" y="721769"/>
                  <a:pt x="4011163" y="727911"/>
                  <a:pt x="4011163" y="735485"/>
                </a:cubicBezTo>
                <a:cubicBezTo>
                  <a:pt x="4011163" y="743059"/>
                  <a:pt x="4005022" y="749195"/>
                  <a:pt x="3997447" y="749195"/>
                </a:cubicBezTo>
                <a:cubicBezTo>
                  <a:pt x="3989872" y="749195"/>
                  <a:pt x="3983731" y="743059"/>
                  <a:pt x="3983731" y="735485"/>
                </a:cubicBezTo>
                <a:cubicBezTo>
                  <a:pt x="3983731" y="727911"/>
                  <a:pt x="3989872" y="721769"/>
                  <a:pt x="3997447" y="721769"/>
                </a:cubicBezTo>
                <a:close/>
                <a:moveTo>
                  <a:pt x="1643552" y="720870"/>
                </a:moveTo>
                <a:cubicBezTo>
                  <a:pt x="1651129" y="720870"/>
                  <a:pt x="1657271" y="727010"/>
                  <a:pt x="1657271" y="734584"/>
                </a:cubicBezTo>
                <a:cubicBezTo>
                  <a:pt x="1657271" y="742159"/>
                  <a:pt x="1651129" y="748299"/>
                  <a:pt x="1643552" y="748299"/>
                </a:cubicBezTo>
                <a:cubicBezTo>
                  <a:pt x="1635980" y="748299"/>
                  <a:pt x="1629838" y="742159"/>
                  <a:pt x="1629838" y="734584"/>
                </a:cubicBezTo>
                <a:cubicBezTo>
                  <a:pt x="1629838" y="727010"/>
                  <a:pt x="1635980" y="720870"/>
                  <a:pt x="1643552" y="720870"/>
                </a:cubicBezTo>
                <a:close/>
                <a:moveTo>
                  <a:pt x="8163223" y="720869"/>
                </a:moveTo>
                <a:cubicBezTo>
                  <a:pt x="8170798" y="720869"/>
                  <a:pt x="8176939" y="727009"/>
                  <a:pt x="8176939" y="734583"/>
                </a:cubicBezTo>
                <a:cubicBezTo>
                  <a:pt x="8176939" y="742157"/>
                  <a:pt x="8170798" y="748298"/>
                  <a:pt x="8163223" y="748298"/>
                </a:cubicBezTo>
                <a:cubicBezTo>
                  <a:pt x="8155648" y="748298"/>
                  <a:pt x="8149507" y="742157"/>
                  <a:pt x="8149507" y="734583"/>
                </a:cubicBezTo>
                <a:cubicBezTo>
                  <a:pt x="8149507" y="727009"/>
                  <a:pt x="8155648" y="720869"/>
                  <a:pt x="8163223" y="720869"/>
                </a:cubicBezTo>
                <a:close/>
                <a:moveTo>
                  <a:pt x="2484263" y="720706"/>
                </a:moveTo>
                <a:cubicBezTo>
                  <a:pt x="2491837" y="720706"/>
                  <a:pt x="2497980" y="726845"/>
                  <a:pt x="2497980" y="734418"/>
                </a:cubicBezTo>
                <a:cubicBezTo>
                  <a:pt x="2497980" y="741992"/>
                  <a:pt x="2491837" y="748131"/>
                  <a:pt x="2484263" y="748131"/>
                </a:cubicBezTo>
                <a:cubicBezTo>
                  <a:pt x="2476688" y="748131"/>
                  <a:pt x="2470542" y="741992"/>
                  <a:pt x="2470542" y="734418"/>
                </a:cubicBezTo>
                <a:cubicBezTo>
                  <a:pt x="2470542" y="726845"/>
                  <a:pt x="2476688" y="720706"/>
                  <a:pt x="2484263" y="720706"/>
                </a:cubicBezTo>
                <a:close/>
                <a:moveTo>
                  <a:pt x="7322522" y="720703"/>
                </a:moveTo>
                <a:cubicBezTo>
                  <a:pt x="7330097" y="720703"/>
                  <a:pt x="7336238" y="726843"/>
                  <a:pt x="7336238" y="734418"/>
                </a:cubicBezTo>
                <a:cubicBezTo>
                  <a:pt x="7336238" y="741991"/>
                  <a:pt x="7330097" y="748131"/>
                  <a:pt x="7322522" y="748131"/>
                </a:cubicBezTo>
                <a:cubicBezTo>
                  <a:pt x="7314947" y="748131"/>
                  <a:pt x="7308806" y="741991"/>
                  <a:pt x="7308806" y="734418"/>
                </a:cubicBezTo>
                <a:cubicBezTo>
                  <a:pt x="7308806" y="726843"/>
                  <a:pt x="7314947" y="720703"/>
                  <a:pt x="7322522" y="720703"/>
                </a:cubicBezTo>
                <a:close/>
                <a:moveTo>
                  <a:pt x="6101850" y="720118"/>
                </a:moveTo>
                <a:cubicBezTo>
                  <a:pt x="6109425" y="720118"/>
                  <a:pt x="6115566" y="726254"/>
                  <a:pt x="6115566" y="733829"/>
                </a:cubicBezTo>
                <a:cubicBezTo>
                  <a:pt x="6115566" y="741405"/>
                  <a:pt x="6109425" y="747542"/>
                  <a:pt x="6101850" y="747542"/>
                </a:cubicBezTo>
                <a:cubicBezTo>
                  <a:pt x="6094275" y="747542"/>
                  <a:pt x="6088134" y="741405"/>
                  <a:pt x="6088134" y="733829"/>
                </a:cubicBezTo>
                <a:cubicBezTo>
                  <a:pt x="6088134" y="726254"/>
                  <a:pt x="6094275" y="720118"/>
                  <a:pt x="6101850" y="720118"/>
                </a:cubicBezTo>
                <a:close/>
                <a:moveTo>
                  <a:pt x="8220153" y="719204"/>
                </a:moveTo>
                <a:cubicBezTo>
                  <a:pt x="8227728" y="719204"/>
                  <a:pt x="8233869" y="725344"/>
                  <a:pt x="8233869" y="732919"/>
                </a:cubicBezTo>
                <a:cubicBezTo>
                  <a:pt x="8233869" y="740493"/>
                  <a:pt x="8227728" y="746633"/>
                  <a:pt x="8220153" y="746633"/>
                </a:cubicBezTo>
                <a:cubicBezTo>
                  <a:pt x="8212578" y="746633"/>
                  <a:pt x="8206437" y="740493"/>
                  <a:pt x="8206437" y="732919"/>
                </a:cubicBezTo>
                <a:cubicBezTo>
                  <a:pt x="8206437" y="725344"/>
                  <a:pt x="8212578" y="719204"/>
                  <a:pt x="8220153" y="719204"/>
                </a:cubicBezTo>
                <a:close/>
                <a:moveTo>
                  <a:pt x="6864105" y="718780"/>
                </a:moveTo>
                <a:cubicBezTo>
                  <a:pt x="6871680" y="718780"/>
                  <a:pt x="6877821" y="724918"/>
                  <a:pt x="6877821" y="732493"/>
                </a:cubicBezTo>
                <a:cubicBezTo>
                  <a:pt x="6877821" y="740067"/>
                  <a:pt x="6871680" y="746205"/>
                  <a:pt x="6864105" y="746205"/>
                </a:cubicBezTo>
                <a:cubicBezTo>
                  <a:pt x="6856530" y="746205"/>
                  <a:pt x="6850389" y="740067"/>
                  <a:pt x="6850389" y="732493"/>
                </a:cubicBezTo>
                <a:cubicBezTo>
                  <a:pt x="6850389" y="724918"/>
                  <a:pt x="6856530" y="718780"/>
                  <a:pt x="6864105" y="718780"/>
                </a:cubicBezTo>
                <a:close/>
                <a:moveTo>
                  <a:pt x="1530023" y="717213"/>
                </a:moveTo>
                <a:cubicBezTo>
                  <a:pt x="1537604" y="717213"/>
                  <a:pt x="1543742" y="723353"/>
                  <a:pt x="1543742" y="730927"/>
                </a:cubicBezTo>
                <a:cubicBezTo>
                  <a:pt x="1543742" y="738502"/>
                  <a:pt x="1537604" y="744642"/>
                  <a:pt x="1530023" y="744642"/>
                </a:cubicBezTo>
                <a:cubicBezTo>
                  <a:pt x="1522451" y="744642"/>
                  <a:pt x="1516309" y="738502"/>
                  <a:pt x="1516309" y="730927"/>
                </a:cubicBezTo>
                <a:cubicBezTo>
                  <a:pt x="1516309" y="723353"/>
                  <a:pt x="1522451" y="717213"/>
                  <a:pt x="1530023" y="717213"/>
                </a:cubicBezTo>
                <a:close/>
                <a:moveTo>
                  <a:pt x="8276748" y="717212"/>
                </a:moveTo>
                <a:cubicBezTo>
                  <a:pt x="8284323" y="717212"/>
                  <a:pt x="8290464" y="723352"/>
                  <a:pt x="8290464" y="730927"/>
                </a:cubicBezTo>
                <a:cubicBezTo>
                  <a:pt x="8290464" y="738501"/>
                  <a:pt x="8284323" y="744641"/>
                  <a:pt x="8276748" y="744641"/>
                </a:cubicBezTo>
                <a:cubicBezTo>
                  <a:pt x="8269173" y="744641"/>
                  <a:pt x="8263032" y="738501"/>
                  <a:pt x="8263032" y="730927"/>
                </a:cubicBezTo>
                <a:cubicBezTo>
                  <a:pt x="8263032" y="723352"/>
                  <a:pt x="8269173" y="717212"/>
                  <a:pt x="8276748" y="717212"/>
                </a:cubicBezTo>
                <a:close/>
                <a:moveTo>
                  <a:pt x="2057617" y="716977"/>
                </a:moveTo>
                <a:cubicBezTo>
                  <a:pt x="2065192" y="716977"/>
                  <a:pt x="2071336" y="723117"/>
                  <a:pt x="2071336" y="730690"/>
                </a:cubicBezTo>
                <a:cubicBezTo>
                  <a:pt x="2071336" y="738264"/>
                  <a:pt x="2065192" y="744403"/>
                  <a:pt x="2057617" y="744403"/>
                </a:cubicBezTo>
                <a:cubicBezTo>
                  <a:pt x="2050046" y="744403"/>
                  <a:pt x="2043911" y="738264"/>
                  <a:pt x="2043911" y="730690"/>
                </a:cubicBezTo>
                <a:cubicBezTo>
                  <a:pt x="2043911" y="723117"/>
                  <a:pt x="2050046" y="716977"/>
                  <a:pt x="2057617" y="716977"/>
                </a:cubicBezTo>
                <a:close/>
                <a:moveTo>
                  <a:pt x="7382429" y="716722"/>
                </a:moveTo>
                <a:cubicBezTo>
                  <a:pt x="7390004" y="716722"/>
                  <a:pt x="7396145" y="722863"/>
                  <a:pt x="7396145" y="730436"/>
                </a:cubicBezTo>
                <a:cubicBezTo>
                  <a:pt x="7396145" y="738009"/>
                  <a:pt x="7390004" y="744149"/>
                  <a:pt x="7382429" y="744149"/>
                </a:cubicBezTo>
                <a:cubicBezTo>
                  <a:pt x="7374854" y="744149"/>
                  <a:pt x="7368713" y="738009"/>
                  <a:pt x="7368713" y="730436"/>
                </a:cubicBezTo>
                <a:cubicBezTo>
                  <a:pt x="7368713" y="722863"/>
                  <a:pt x="7374854" y="716722"/>
                  <a:pt x="7382429" y="716722"/>
                </a:cubicBezTo>
                <a:close/>
                <a:moveTo>
                  <a:pt x="3378508" y="716148"/>
                </a:moveTo>
                <a:cubicBezTo>
                  <a:pt x="3386083" y="716148"/>
                  <a:pt x="3392224" y="722286"/>
                  <a:pt x="3392224" y="729858"/>
                </a:cubicBezTo>
                <a:cubicBezTo>
                  <a:pt x="3392224" y="737433"/>
                  <a:pt x="3386083" y="743575"/>
                  <a:pt x="3378508" y="743575"/>
                </a:cubicBezTo>
                <a:cubicBezTo>
                  <a:pt x="3370933" y="743575"/>
                  <a:pt x="3364792" y="737433"/>
                  <a:pt x="3364792" y="729858"/>
                </a:cubicBezTo>
                <a:cubicBezTo>
                  <a:pt x="3364792" y="722286"/>
                  <a:pt x="3370933" y="716148"/>
                  <a:pt x="3378508" y="716148"/>
                </a:cubicBezTo>
                <a:close/>
                <a:moveTo>
                  <a:pt x="3084923" y="714824"/>
                </a:moveTo>
                <a:cubicBezTo>
                  <a:pt x="3092498" y="714824"/>
                  <a:pt x="3098639" y="720962"/>
                  <a:pt x="3098639" y="728534"/>
                </a:cubicBezTo>
                <a:cubicBezTo>
                  <a:pt x="3098639" y="736106"/>
                  <a:pt x="3092498" y="742248"/>
                  <a:pt x="3084923" y="742248"/>
                </a:cubicBezTo>
                <a:cubicBezTo>
                  <a:pt x="3077348" y="742248"/>
                  <a:pt x="3071207" y="736106"/>
                  <a:pt x="3071207" y="728534"/>
                </a:cubicBezTo>
                <a:cubicBezTo>
                  <a:pt x="3071207" y="720962"/>
                  <a:pt x="3077348" y="714824"/>
                  <a:pt x="3084923" y="714824"/>
                </a:cubicBezTo>
                <a:close/>
                <a:moveTo>
                  <a:pt x="3904772" y="714492"/>
                </a:moveTo>
                <a:cubicBezTo>
                  <a:pt x="3912347" y="714492"/>
                  <a:pt x="3918488" y="720629"/>
                  <a:pt x="3918488" y="728202"/>
                </a:cubicBezTo>
                <a:cubicBezTo>
                  <a:pt x="3918488" y="735773"/>
                  <a:pt x="3912347" y="741915"/>
                  <a:pt x="3904772" y="741915"/>
                </a:cubicBezTo>
                <a:cubicBezTo>
                  <a:pt x="3897197" y="741915"/>
                  <a:pt x="3891056" y="735773"/>
                  <a:pt x="3891056" y="728202"/>
                </a:cubicBezTo>
                <a:cubicBezTo>
                  <a:pt x="3891056" y="720629"/>
                  <a:pt x="3897197" y="714492"/>
                  <a:pt x="3904772" y="714492"/>
                </a:cubicBezTo>
                <a:close/>
                <a:moveTo>
                  <a:pt x="1417159" y="713889"/>
                </a:moveTo>
                <a:cubicBezTo>
                  <a:pt x="1424738" y="713889"/>
                  <a:pt x="1430875" y="720029"/>
                  <a:pt x="1430875" y="727603"/>
                </a:cubicBezTo>
                <a:cubicBezTo>
                  <a:pt x="1430875" y="735178"/>
                  <a:pt x="1424738" y="741318"/>
                  <a:pt x="1417159" y="741318"/>
                </a:cubicBezTo>
                <a:cubicBezTo>
                  <a:pt x="1409586" y="741318"/>
                  <a:pt x="1403444" y="735178"/>
                  <a:pt x="1403444" y="727603"/>
                </a:cubicBezTo>
                <a:cubicBezTo>
                  <a:pt x="1403444" y="720029"/>
                  <a:pt x="1409586" y="713889"/>
                  <a:pt x="1417159" y="713889"/>
                </a:cubicBezTo>
                <a:close/>
                <a:moveTo>
                  <a:pt x="8389947" y="713887"/>
                </a:moveTo>
                <a:cubicBezTo>
                  <a:pt x="8397522" y="713887"/>
                  <a:pt x="8403663" y="720028"/>
                  <a:pt x="8403663" y="727602"/>
                </a:cubicBezTo>
                <a:cubicBezTo>
                  <a:pt x="8403663" y="735177"/>
                  <a:pt x="8397522" y="741317"/>
                  <a:pt x="8389947" y="741317"/>
                </a:cubicBezTo>
                <a:cubicBezTo>
                  <a:pt x="8382372" y="741317"/>
                  <a:pt x="8376231" y="735177"/>
                  <a:pt x="8376231" y="727602"/>
                </a:cubicBezTo>
                <a:cubicBezTo>
                  <a:pt x="8376231" y="720028"/>
                  <a:pt x="8382372" y="713887"/>
                  <a:pt x="8389947" y="713887"/>
                </a:cubicBezTo>
                <a:close/>
                <a:moveTo>
                  <a:pt x="6576811" y="713830"/>
                </a:moveTo>
                <a:cubicBezTo>
                  <a:pt x="6584386" y="713830"/>
                  <a:pt x="6590527" y="719964"/>
                  <a:pt x="6590527" y="727537"/>
                </a:cubicBezTo>
                <a:cubicBezTo>
                  <a:pt x="6590527" y="735115"/>
                  <a:pt x="6584386" y="741252"/>
                  <a:pt x="6576811" y="741252"/>
                </a:cubicBezTo>
                <a:cubicBezTo>
                  <a:pt x="6569236" y="741252"/>
                  <a:pt x="6563095" y="735115"/>
                  <a:pt x="6563095" y="727537"/>
                </a:cubicBezTo>
                <a:cubicBezTo>
                  <a:pt x="6563095" y="719964"/>
                  <a:pt x="6569236" y="713830"/>
                  <a:pt x="6576811" y="713830"/>
                </a:cubicBezTo>
                <a:close/>
                <a:moveTo>
                  <a:pt x="2364778" y="713077"/>
                </a:moveTo>
                <a:cubicBezTo>
                  <a:pt x="2372354" y="713077"/>
                  <a:pt x="2378496" y="719217"/>
                  <a:pt x="2378496" y="726789"/>
                </a:cubicBezTo>
                <a:cubicBezTo>
                  <a:pt x="2378496" y="734363"/>
                  <a:pt x="2372354" y="740502"/>
                  <a:pt x="2364778" y="740502"/>
                </a:cubicBezTo>
                <a:cubicBezTo>
                  <a:pt x="2357203" y="740502"/>
                  <a:pt x="2351060" y="734363"/>
                  <a:pt x="2351060" y="726789"/>
                </a:cubicBezTo>
                <a:cubicBezTo>
                  <a:pt x="2351060" y="719217"/>
                  <a:pt x="2357203" y="713077"/>
                  <a:pt x="2364778" y="713077"/>
                </a:cubicBezTo>
                <a:close/>
                <a:moveTo>
                  <a:pt x="7442337" y="713076"/>
                </a:moveTo>
                <a:cubicBezTo>
                  <a:pt x="7449912" y="713076"/>
                  <a:pt x="7456053" y="719215"/>
                  <a:pt x="7456053" y="726788"/>
                </a:cubicBezTo>
                <a:cubicBezTo>
                  <a:pt x="7456053" y="734360"/>
                  <a:pt x="7449912" y="740500"/>
                  <a:pt x="7442337" y="740500"/>
                </a:cubicBezTo>
                <a:cubicBezTo>
                  <a:pt x="7434762" y="740500"/>
                  <a:pt x="7428621" y="734360"/>
                  <a:pt x="7428621" y="726788"/>
                </a:cubicBezTo>
                <a:cubicBezTo>
                  <a:pt x="7428621" y="719215"/>
                  <a:pt x="7434762" y="713076"/>
                  <a:pt x="7442337" y="713076"/>
                </a:cubicBezTo>
                <a:close/>
                <a:moveTo>
                  <a:pt x="6926994" y="712813"/>
                </a:moveTo>
                <a:cubicBezTo>
                  <a:pt x="6934569" y="712813"/>
                  <a:pt x="6940710" y="718952"/>
                  <a:pt x="6940710" y="726525"/>
                </a:cubicBezTo>
                <a:cubicBezTo>
                  <a:pt x="6940710" y="734101"/>
                  <a:pt x="6934569" y="740240"/>
                  <a:pt x="6926994" y="740240"/>
                </a:cubicBezTo>
                <a:cubicBezTo>
                  <a:pt x="6919419" y="740240"/>
                  <a:pt x="6913278" y="734101"/>
                  <a:pt x="6913278" y="726525"/>
                </a:cubicBezTo>
                <a:cubicBezTo>
                  <a:pt x="6913278" y="718952"/>
                  <a:pt x="6919419" y="712813"/>
                  <a:pt x="6926994" y="712813"/>
                </a:cubicBezTo>
                <a:close/>
                <a:moveTo>
                  <a:pt x="8446212" y="712226"/>
                </a:moveTo>
                <a:cubicBezTo>
                  <a:pt x="8453787" y="712226"/>
                  <a:pt x="8459928" y="718367"/>
                  <a:pt x="8459928" y="725941"/>
                </a:cubicBezTo>
                <a:cubicBezTo>
                  <a:pt x="8459928" y="733516"/>
                  <a:pt x="8453787" y="739656"/>
                  <a:pt x="8446212" y="739656"/>
                </a:cubicBezTo>
                <a:cubicBezTo>
                  <a:pt x="8438637" y="739656"/>
                  <a:pt x="8432496" y="733516"/>
                  <a:pt x="8432496" y="725941"/>
                </a:cubicBezTo>
                <a:cubicBezTo>
                  <a:pt x="8432496" y="718367"/>
                  <a:pt x="8438637" y="712226"/>
                  <a:pt x="8446212" y="712226"/>
                </a:cubicBezTo>
                <a:close/>
                <a:moveTo>
                  <a:pt x="1941757" y="711660"/>
                </a:moveTo>
                <a:cubicBezTo>
                  <a:pt x="1949330" y="711660"/>
                  <a:pt x="1955475" y="717800"/>
                  <a:pt x="1955475" y="725374"/>
                </a:cubicBezTo>
                <a:cubicBezTo>
                  <a:pt x="1955475" y="732948"/>
                  <a:pt x="1949330" y="739088"/>
                  <a:pt x="1941757" y="739088"/>
                </a:cubicBezTo>
                <a:cubicBezTo>
                  <a:pt x="1934182" y="739088"/>
                  <a:pt x="1928043" y="732948"/>
                  <a:pt x="1928043" y="725374"/>
                </a:cubicBezTo>
                <a:cubicBezTo>
                  <a:pt x="1928043" y="717800"/>
                  <a:pt x="1934182" y="711660"/>
                  <a:pt x="1941757" y="711660"/>
                </a:cubicBezTo>
                <a:close/>
                <a:moveTo>
                  <a:pt x="3462906" y="711511"/>
                </a:moveTo>
                <a:cubicBezTo>
                  <a:pt x="3470481" y="711511"/>
                  <a:pt x="3476622" y="717651"/>
                  <a:pt x="3476622" y="725221"/>
                </a:cubicBezTo>
                <a:cubicBezTo>
                  <a:pt x="3476622" y="732801"/>
                  <a:pt x="3470481" y="738937"/>
                  <a:pt x="3462906" y="738937"/>
                </a:cubicBezTo>
                <a:cubicBezTo>
                  <a:pt x="3455331" y="738937"/>
                  <a:pt x="3449190" y="732801"/>
                  <a:pt x="3449190" y="725221"/>
                </a:cubicBezTo>
                <a:cubicBezTo>
                  <a:pt x="3449190" y="717651"/>
                  <a:pt x="3455331" y="711511"/>
                  <a:pt x="3462906" y="711511"/>
                </a:cubicBezTo>
                <a:close/>
                <a:moveTo>
                  <a:pt x="1304626" y="710567"/>
                </a:moveTo>
                <a:cubicBezTo>
                  <a:pt x="1312203" y="710567"/>
                  <a:pt x="1318338" y="716707"/>
                  <a:pt x="1318338" y="724282"/>
                </a:cubicBezTo>
                <a:cubicBezTo>
                  <a:pt x="1318338" y="731856"/>
                  <a:pt x="1312203" y="737997"/>
                  <a:pt x="1304626" y="737997"/>
                </a:cubicBezTo>
                <a:cubicBezTo>
                  <a:pt x="1297046" y="737997"/>
                  <a:pt x="1290911" y="731856"/>
                  <a:pt x="1290911" y="724282"/>
                </a:cubicBezTo>
                <a:cubicBezTo>
                  <a:pt x="1290911" y="716707"/>
                  <a:pt x="1297046" y="710567"/>
                  <a:pt x="1304626" y="710567"/>
                </a:cubicBezTo>
                <a:close/>
                <a:moveTo>
                  <a:pt x="8502482" y="710565"/>
                </a:moveTo>
                <a:cubicBezTo>
                  <a:pt x="8510057" y="710565"/>
                  <a:pt x="8516198" y="716706"/>
                  <a:pt x="8516198" y="724280"/>
                </a:cubicBezTo>
                <a:cubicBezTo>
                  <a:pt x="8516198" y="731855"/>
                  <a:pt x="8510057" y="737996"/>
                  <a:pt x="8502482" y="737996"/>
                </a:cubicBezTo>
                <a:cubicBezTo>
                  <a:pt x="8494907" y="737996"/>
                  <a:pt x="8488766" y="731855"/>
                  <a:pt x="8488766" y="724280"/>
                </a:cubicBezTo>
                <a:cubicBezTo>
                  <a:pt x="8488766" y="716706"/>
                  <a:pt x="8494907" y="710565"/>
                  <a:pt x="8502482" y="710565"/>
                </a:cubicBezTo>
                <a:close/>
                <a:moveTo>
                  <a:pt x="7501584" y="709752"/>
                </a:moveTo>
                <a:cubicBezTo>
                  <a:pt x="7509159" y="709752"/>
                  <a:pt x="7515300" y="715891"/>
                  <a:pt x="7515300" y="723464"/>
                </a:cubicBezTo>
                <a:cubicBezTo>
                  <a:pt x="7515300" y="731037"/>
                  <a:pt x="7509159" y="737177"/>
                  <a:pt x="7501584" y="737177"/>
                </a:cubicBezTo>
                <a:cubicBezTo>
                  <a:pt x="7494009" y="737177"/>
                  <a:pt x="7487868" y="731037"/>
                  <a:pt x="7487868" y="723464"/>
                </a:cubicBezTo>
                <a:cubicBezTo>
                  <a:pt x="7487868" y="715891"/>
                  <a:pt x="7494009" y="709752"/>
                  <a:pt x="7501584" y="709752"/>
                </a:cubicBezTo>
                <a:close/>
                <a:moveTo>
                  <a:pt x="5993287" y="709530"/>
                </a:moveTo>
                <a:cubicBezTo>
                  <a:pt x="6000862" y="709530"/>
                  <a:pt x="6007003" y="715670"/>
                  <a:pt x="6007003" y="723242"/>
                </a:cubicBezTo>
                <a:cubicBezTo>
                  <a:pt x="6007003" y="730813"/>
                  <a:pt x="6000862" y="736954"/>
                  <a:pt x="5993287" y="736954"/>
                </a:cubicBezTo>
                <a:cubicBezTo>
                  <a:pt x="5985712" y="736954"/>
                  <a:pt x="5979571" y="730813"/>
                  <a:pt x="5979571" y="723242"/>
                </a:cubicBezTo>
                <a:cubicBezTo>
                  <a:pt x="5979571" y="715670"/>
                  <a:pt x="5985712" y="709530"/>
                  <a:pt x="5993287" y="709530"/>
                </a:cubicBezTo>
                <a:close/>
                <a:moveTo>
                  <a:pt x="3813420" y="709530"/>
                </a:moveTo>
                <a:cubicBezTo>
                  <a:pt x="3820995" y="709530"/>
                  <a:pt x="3827136" y="715670"/>
                  <a:pt x="3827136" y="723242"/>
                </a:cubicBezTo>
                <a:cubicBezTo>
                  <a:pt x="3827136" y="730813"/>
                  <a:pt x="3820995" y="736954"/>
                  <a:pt x="3813420" y="736954"/>
                </a:cubicBezTo>
                <a:cubicBezTo>
                  <a:pt x="3805845" y="736954"/>
                  <a:pt x="3799704" y="730813"/>
                  <a:pt x="3799704" y="723242"/>
                </a:cubicBezTo>
                <a:cubicBezTo>
                  <a:pt x="3799704" y="715670"/>
                  <a:pt x="3805845" y="709530"/>
                  <a:pt x="3813420" y="709530"/>
                </a:cubicBezTo>
                <a:close/>
                <a:moveTo>
                  <a:pt x="3548302" y="708202"/>
                </a:moveTo>
                <a:cubicBezTo>
                  <a:pt x="3555877" y="708202"/>
                  <a:pt x="3562018" y="714343"/>
                  <a:pt x="3562018" y="721915"/>
                </a:cubicBezTo>
                <a:cubicBezTo>
                  <a:pt x="3562018" y="729489"/>
                  <a:pt x="3555877" y="735628"/>
                  <a:pt x="3548302" y="735628"/>
                </a:cubicBezTo>
                <a:cubicBezTo>
                  <a:pt x="3540727" y="735628"/>
                  <a:pt x="3534586" y="729489"/>
                  <a:pt x="3534586" y="721915"/>
                </a:cubicBezTo>
                <a:cubicBezTo>
                  <a:pt x="3534586" y="714343"/>
                  <a:pt x="3540727" y="708202"/>
                  <a:pt x="3548302" y="708202"/>
                </a:cubicBezTo>
                <a:close/>
                <a:moveTo>
                  <a:pt x="1192418" y="707905"/>
                </a:moveTo>
                <a:cubicBezTo>
                  <a:pt x="1199997" y="707905"/>
                  <a:pt x="1206139" y="714046"/>
                  <a:pt x="1206139" y="721620"/>
                </a:cubicBezTo>
                <a:cubicBezTo>
                  <a:pt x="1206139" y="729195"/>
                  <a:pt x="1199997" y="735336"/>
                  <a:pt x="1192418" y="735336"/>
                </a:cubicBezTo>
                <a:cubicBezTo>
                  <a:pt x="1184848" y="735336"/>
                  <a:pt x="1178702" y="729195"/>
                  <a:pt x="1178702" y="721620"/>
                </a:cubicBezTo>
                <a:cubicBezTo>
                  <a:pt x="1178702" y="714046"/>
                  <a:pt x="1184848" y="707905"/>
                  <a:pt x="1192418" y="707905"/>
                </a:cubicBezTo>
                <a:close/>
                <a:moveTo>
                  <a:pt x="3723722" y="707211"/>
                </a:moveTo>
                <a:cubicBezTo>
                  <a:pt x="3731297" y="707211"/>
                  <a:pt x="3737438" y="713355"/>
                  <a:pt x="3737438" y="720925"/>
                </a:cubicBezTo>
                <a:cubicBezTo>
                  <a:pt x="3737438" y="728497"/>
                  <a:pt x="3731297" y="734635"/>
                  <a:pt x="3723722" y="734635"/>
                </a:cubicBezTo>
                <a:cubicBezTo>
                  <a:pt x="3716147" y="734635"/>
                  <a:pt x="3710006" y="728497"/>
                  <a:pt x="3710006" y="720925"/>
                </a:cubicBezTo>
                <a:cubicBezTo>
                  <a:pt x="3710006" y="713355"/>
                  <a:pt x="3716147" y="707211"/>
                  <a:pt x="3723722" y="707211"/>
                </a:cubicBezTo>
                <a:close/>
                <a:moveTo>
                  <a:pt x="6989219" y="707178"/>
                </a:moveTo>
                <a:cubicBezTo>
                  <a:pt x="6996794" y="707178"/>
                  <a:pt x="7002935" y="713320"/>
                  <a:pt x="7002935" y="720893"/>
                </a:cubicBezTo>
                <a:cubicBezTo>
                  <a:pt x="7002935" y="728465"/>
                  <a:pt x="6996794" y="734606"/>
                  <a:pt x="6989219" y="734606"/>
                </a:cubicBezTo>
                <a:cubicBezTo>
                  <a:pt x="6981644" y="734606"/>
                  <a:pt x="6975503" y="728465"/>
                  <a:pt x="6975503" y="720893"/>
                </a:cubicBezTo>
                <a:cubicBezTo>
                  <a:pt x="6975503" y="713320"/>
                  <a:pt x="6981644" y="707178"/>
                  <a:pt x="6989219" y="707178"/>
                </a:cubicBezTo>
                <a:close/>
                <a:moveTo>
                  <a:pt x="1826261" y="707001"/>
                </a:moveTo>
                <a:cubicBezTo>
                  <a:pt x="1833834" y="707001"/>
                  <a:pt x="1839973" y="713141"/>
                  <a:pt x="1839973" y="720715"/>
                </a:cubicBezTo>
                <a:cubicBezTo>
                  <a:pt x="1839973" y="728289"/>
                  <a:pt x="1833834" y="734429"/>
                  <a:pt x="1826261" y="734429"/>
                </a:cubicBezTo>
                <a:cubicBezTo>
                  <a:pt x="1818683" y="734429"/>
                  <a:pt x="1812544" y="728289"/>
                  <a:pt x="1812544" y="720715"/>
                </a:cubicBezTo>
                <a:cubicBezTo>
                  <a:pt x="1812544" y="713141"/>
                  <a:pt x="1818683" y="707001"/>
                  <a:pt x="1826261" y="707001"/>
                </a:cubicBezTo>
                <a:close/>
                <a:moveTo>
                  <a:pt x="3635348" y="706881"/>
                </a:moveTo>
                <a:cubicBezTo>
                  <a:pt x="3642923" y="706881"/>
                  <a:pt x="3649064" y="713018"/>
                  <a:pt x="3649064" y="720593"/>
                </a:cubicBezTo>
                <a:cubicBezTo>
                  <a:pt x="3649064" y="728166"/>
                  <a:pt x="3642923" y="734306"/>
                  <a:pt x="3635348" y="734306"/>
                </a:cubicBezTo>
                <a:cubicBezTo>
                  <a:pt x="3627773" y="734306"/>
                  <a:pt x="3621632" y="728166"/>
                  <a:pt x="3621632" y="720593"/>
                </a:cubicBezTo>
                <a:cubicBezTo>
                  <a:pt x="3621632" y="713018"/>
                  <a:pt x="3627773" y="706881"/>
                  <a:pt x="3635348" y="706881"/>
                </a:cubicBezTo>
                <a:close/>
                <a:moveTo>
                  <a:pt x="2245951" y="706434"/>
                </a:moveTo>
                <a:cubicBezTo>
                  <a:pt x="2253524" y="706434"/>
                  <a:pt x="2259664" y="712573"/>
                  <a:pt x="2259664" y="720147"/>
                </a:cubicBezTo>
                <a:cubicBezTo>
                  <a:pt x="2259664" y="727720"/>
                  <a:pt x="2253524" y="733860"/>
                  <a:pt x="2245951" y="733860"/>
                </a:cubicBezTo>
                <a:cubicBezTo>
                  <a:pt x="2238375" y="733860"/>
                  <a:pt x="2232234" y="727720"/>
                  <a:pt x="2232234" y="720147"/>
                </a:cubicBezTo>
                <a:cubicBezTo>
                  <a:pt x="2232234" y="712573"/>
                  <a:pt x="2238375" y="706434"/>
                  <a:pt x="2245951" y="706434"/>
                </a:cubicBezTo>
                <a:close/>
                <a:moveTo>
                  <a:pt x="7560831" y="706430"/>
                </a:moveTo>
                <a:cubicBezTo>
                  <a:pt x="7568406" y="706430"/>
                  <a:pt x="7574547" y="712570"/>
                  <a:pt x="7574547" y="720143"/>
                </a:cubicBezTo>
                <a:cubicBezTo>
                  <a:pt x="7574547" y="727717"/>
                  <a:pt x="7568406" y="733856"/>
                  <a:pt x="7560831" y="733856"/>
                </a:cubicBezTo>
                <a:cubicBezTo>
                  <a:pt x="7553256" y="733856"/>
                  <a:pt x="7547115" y="727717"/>
                  <a:pt x="7547115" y="720143"/>
                </a:cubicBezTo>
                <a:cubicBezTo>
                  <a:pt x="7547115" y="712570"/>
                  <a:pt x="7553256" y="706430"/>
                  <a:pt x="7560831" y="706430"/>
                </a:cubicBezTo>
                <a:close/>
                <a:moveTo>
                  <a:pt x="2558076" y="706155"/>
                </a:moveTo>
                <a:cubicBezTo>
                  <a:pt x="2565651" y="706155"/>
                  <a:pt x="2571794" y="712295"/>
                  <a:pt x="2571794" y="719868"/>
                </a:cubicBezTo>
                <a:cubicBezTo>
                  <a:pt x="2571794" y="727438"/>
                  <a:pt x="2565651" y="733583"/>
                  <a:pt x="2558076" y="733583"/>
                </a:cubicBezTo>
                <a:cubicBezTo>
                  <a:pt x="2550502" y="733583"/>
                  <a:pt x="2544359" y="727438"/>
                  <a:pt x="2544359" y="719868"/>
                </a:cubicBezTo>
                <a:cubicBezTo>
                  <a:pt x="2544359" y="712295"/>
                  <a:pt x="2550502" y="706155"/>
                  <a:pt x="2558076" y="706155"/>
                </a:cubicBezTo>
                <a:close/>
                <a:moveTo>
                  <a:pt x="6641684" y="705888"/>
                </a:moveTo>
                <a:cubicBezTo>
                  <a:pt x="6649259" y="705888"/>
                  <a:pt x="6655400" y="712023"/>
                  <a:pt x="6655400" y="719603"/>
                </a:cubicBezTo>
                <a:cubicBezTo>
                  <a:pt x="6655400" y="727172"/>
                  <a:pt x="6649259" y="733310"/>
                  <a:pt x="6641684" y="733310"/>
                </a:cubicBezTo>
                <a:cubicBezTo>
                  <a:pt x="6634109" y="733310"/>
                  <a:pt x="6627968" y="727172"/>
                  <a:pt x="6627968" y="719603"/>
                </a:cubicBezTo>
                <a:cubicBezTo>
                  <a:pt x="6627968" y="712023"/>
                  <a:pt x="6634109" y="705888"/>
                  <a:pt x="6641684" y="705888"/>
                </a:cubicBezTo>
                <a:close/>
                <a:moveTo>
                  <a:pt x="3165353" y="705888"/>
                </a:moveTo>
                <a:cubicBezTo>
                  <a:pt x="3172928" y="705888"/>
                  <a:pt x="3179069" y="712023"/>
                  <a:pt x="3179069" y="719603"/>
                </a:cubicBezTo>
                <a:cubicBezTo>
                  <a:pt x="3179069" y="727172"/>
                  <a:pt x="3172928" y="733310"/>
                  <a:pt x="3165353" y="733310"/>
                </a:cubicBezTo>
                <a:cubicBezTo>
                  <a:pt x="3157778" y="733310"/>
                  <a:pt x="3151637" y="727172"/>
                  <a:pt x="3151637" y="719603"/>
                </a:cubicBezTo>
                <a:cubicBezTo>
                  <a:pt x="3151637" y="712023"/>
                  <a:pt x="3157778" y="705888"/>
                  <a:pt x="3165353" y="705888"/>
                </a:cubicBezTo>
                <a:close/>
                <a:moveTo>
                  <a:pt x="7619744" y="703104"/>
                </a:moveTo>
                <a:cubicBezTo>
                  <a:pt x="7627319" y="703104"/>
                  <a:pt x="7633460" y="709244"/>
                  <a:pt x="7633460" y="716817"/>
                </a:cubicBezTo>
                <a:cubicBezTo>
                  <a:pt x="7633460" y="724390"/>
                  <a:pt x="7627319" y="730530"/>
                  <a:pt x="7619744" y="730530"/>
                </a:cubicBezTo>
                <a:cubicBezTo>
                  <a:pt x="7612169" y="730530"/>
                  <a:pt x="7606028" y="724390"/>
                  <a:pt x="7606028" y="716817"/>
                </a:cubicBezTo>
                <a:cubicBezTo>
                  <a:pt x="7606028" y="709244"/>
                  <a:pt x="7612169" y="703104"/>
                  <a:pt x="7619744" y="703104"/>
                </a:cubicBezTo>
                <a:close/>
                <a:moveTo>
                  <a:pt x="1711406" y="702677"/>
                </a:moveTo>
                <a:cubicBezTo>
                  <a:pt x="1718983" y="702677"/>
                  <a:pt x="1725122" y="708817"/>
                  <a:pt x="1725122" y="716391"/>
                </a:cubicBezTo>
                <a:cubicBezTo>
                  <a:pt x="1725122" y="723965"/>
                  <a:pt x="1718983" y="730106"/>
                  <a:pt x="1711406" y="730106"/>
                </a:cubicBezTo>
                <a:cubicBezTo>
                  <a:pt x="1703827" y="730106"/>
                  <a:pt x="1697691" y="723965"/>
                  <a:pt x="1697691" y="716391"/>
                </a:cubicBezTo>
                <a:cubicBezTo>
                  <a:pt x="1697691" y="708817"/>
                  <a:pt x="1703827" y="702677"/>
                  <a:pt x="1711406" y="702677"/>
                </a:cubicBezTo>
                <a:close/>
                <a:moveTo>
                  <a:pt x="7051111" y="701878"/>
                </a:moveTo>
                <a:cubicBezTo>
                  <a:pt x="7058686" y="701878"/>
                  <a:pt x="7064827" y="708016"/>
                  <a:pt x="7064827" y="715590"/>
                </a:cubicBezTo>
                <a:cubicBezTo>
                  <a:pt x="7064827" y="723162"/>
                  <a:pt x="7058686" y="729303"/>
                  <a:pt x="7051111" y="729303"/>
                </a:cubicBezTo>
                <a:cubicBezTo>
                  <a:pt x="7043536" y="729303"/>
                  <a:pt x="7037395" y="723162"/>
                  <a:pt x="7037395" y="715590"/>
                </a:cubicBezTo>
                <a:cubicBezTo>
                  <a:pt x="7037395" y="708016"/>
                  <a:pt x="7043536" y="701878"/>
                  <a:pt x="7051111" y="701878"/>
                </a:cubicBezTo>
                <a:close/>
                <a:moveTo>
                  <a:pt x="4038490" y="700924"/>
                </a:moveTo>
                <a:cubicBezTo>
                  <a:pt x="4046065" y="700924"/>
                  <a:pt x="4052206" y="707061"/>
                  <a:pt x="4052206" y="714635"/>
                </a:cubicBezTo>
                <a:cubicBezTo>
                  <a:pt x="4052206" y="722207"/>
                  <a:pt x="4046065" y="728348"/>
                  <a:pt x="4038490" y="728348"/>
                </a:cubicBezTo>
                <a:cubicBezTo>
                  <a:pt x="4030915" y="728348"/>
                  <a:pt x="4024774" y="722207"/>
                  <a:pt x="4024774" y="714635"/>
                </a:cubicBezTo>
                <a:cubicBezTo>
                  <a:pt x="4024774" y="707061"/>
                  <a:pt x="4030915" y="700924"/>
                  <a:pt x="4038490" y="700924"/>
                </a:cubicBezTo>
                <a:close/>
                <a:moveTo>
                  <a:pt x="2128450" y="700116"/>
                </a:moveTo>
                <a:cubicBezTo>
                  <a:pt x="2136024" y="700116"/>
                  <a:pt x="2142168" y="706256"/>
                  <a:pt x="2142168" y="713829"/>
                </a:cubicBezTo>
                <a:cubicBezTo>
                  <a:pt x="2142168" y="721403"/>
                  <a:pt x="2136024" y="727542"/>
                  <a:pt x="2128450" y="727542"/>
                </a:cubicBezTo>
                <a:cubicBezTo>
                  <a:pt x="2120878" y="727542"/>
                  <a:pt x="2114734" y="721403"/>
                  <a:pt x="2114734" y="713829"/>
                </a:cubicBezTo>
                <a:cubicBezTo>
                  <a:pt x="2114734" y="706256"/>
                  <a:pt x="2120878" y="700116"/>
                  <a:pt x="2128450" y="700116"/>
                </a:cubicBezTo>
                <a:close/>
                <a:moveTo>
                  <a:pt x="7678661" y="700113"/>
                </a:moveTo>
                <a:cubicBezTo>
                  <a:pt x="7686236" y="700113"/>
                  <a:pt x="7692377" y="706253"/>
                  <a:pt x="7692377" y="713826"/>
                </a:cubicBezTo>
                <a:cubicBezTo>
                  <a:pt x="7692377" y="721400"/>
                  <a:pt x="7686236" y="727540"/>
                  <a:pt x="7678661" y="727540"/>
                </a:cubicBezTo>
                <a:cubicBezTo>
                  <a:pt x="7671086" y="727540"/>
                  <a:pt x="7664945" y="721400"/>
                  <a:pt x="7664945" y="713826"/>
                </a:cubicBezTo>
                <a:cubicBezTo>
                  <a:pt x="7664945" y="706253"/>
                  <a:pt x="7671086" y="700113"/>
                  <a:pt x="7678661" y="700113"/>
                </a:cubicBezTo>
                <a:close/>
                <a:moveTo>
                  <a:pt x="1597212" y="698687"/>
                </a:moveTo>
                <a:cubicBezTo>
                  <a:pt x="1604791" y="698687"/>
                  <a:pt x="1610929" y="704827"/>
                  <a:pt x="1610929" y="712402"/>
                </a:cubicBezTo>
                <a:cubicBezTo>
                  <a:pt x="1610929" y="719976"/>
                  <a:pt x="1604791" y="726116"/>
                  <a:pt x="1597212" y="726116"/>
                </a:cubicBezTo>
                <a:cubicBezTo>
                  <a:pt x="1589640" y="726116"/>
                  <a:pt x="1583500" y="719976"/>
                  <a:pt x="1583500" y="712402"/>
                </a:cubicBezTo>
                <a:cubicBezTo>
                  <a:pt x="1583500" y="704827"/>
                  <a:pt x="1589640" y="698687"/>
                  <a:pt x="1597212" y="698687"/>
                </a:cubicBezTo>
                <a:close/>
                <a:moveTo>
                  <a:pt x="6705896" y="698273"/>
                </a:moveTo>
                <a:cubicBezTo>
                  <a:pt x="6713471" y="698273"/>
                  <a:pt x="6719612" y="704414"/>
                  <a:pt x="6719612" y="711985"/>
                </a:cubicBezTo>
                <a:cubicBezTo>
                  <a:pt x="6719612" y="719559"/>
                  <a:pt x="6713471" y="725700"/>
                  <a:pt x="6705896" y="725700"/>
                </a:cubicBezTo>
                <a:cubicBezTo>
                  <a:pt x="6698321" y="725700"/>
                  <a:pt x="6692180" y="719559"/>
                  <a:pt x="6692180" y="711985"/>
                </a:cubicBezTo>
                <a:cubicBezTo>
                  <a:pt x="6692180" y="704414"/>
                  <a:pt x="6698321" y="698273"/>
                  <a:pt x="6705896" y="698273"/>
                </a:cubicBezTo>
                <a:close/>
                <a:moveTo>
                  <a:pt x="3246774" y="697946"/>
                </a:moveTo>
                <a:cubicBezTo>
                  <a:pt x="3254349" y="697946"/>
                  <a:pt x="3260490" y="704086"/>
                  <a:pt x="3260490" y="711659"/>
                </a:cubicBezTo>
                <a:cubicBezTo>
                  <a:pt x="3260490" y="719234"/>
                  <a:pt x="3254349" y="725369"/>
                  <a:pt x="3246774" y="725369"/>
                </a:cubicBezTo>
                <a:cubicBezTo>
                  <a:pt x="3239199" y="725369"/>
                  <a:pt x="3233058" y="719234"/>
                  <a:pt x="3233058" y="711659"/>
                </a:cubicBezTo>
                <a:cubicBezTo>
                  <a:pt x="3233058" y="704086"/>
                  <a:pt x="3239199" y="697946"/>
                  <a:pt x="3246774" y="697946"/>
                </a:cubicBezTo>
                <a:close/>
                <a:moveTo>
                  <a:pt x="2437590" y="697865"/>
                </a:moveTo>
                <a:cubicBezTo>
                  <a:pt x="2445167" y="697865"/>
                  <a:pt x="2451306" y="704005"/>
                  <a:pt x="2451306" y="711576"/>
                </a:cubicBezTo>
                <a:cubicBezTo>
                  <a:pt x="2451306" y="719150"/>
                  <a:pt x="2445167" y="725289"/>
                  <a:pt x="2437590" y="725289"/>
                </a:cubicBezTo>
                <a:cubicBezTo>
                  <a:pt x="2430018" y="725289"/>
                  <a:pt x="2423876" y="719150"/>
                  <a:pt x="2423876" y="711576"/>
                </a:cubicBezTo>
                <a:cubicBezTo>
                  <a:pt x="2423876" y="704005"/>
                  <a:pt x="2430018" y="697865"/>
                  <a:pt x="2437590" y="697865"/>
                </a:cubicBezTo>
                <a:close/>
                <a:moveTo>
                  <a:pt x="7737245" y="697452"/>
                </a:moveTo>
                <a:cubicBezTo>
                  <a:pt x="7744820" y="697452"/>
                  <a:pt x="7750961" y="703591"/>
                  <a:pt x="7750961" y="711165"/>
                </a:cubicBezTo>
                <a:cubicBezTo>
                  <a:pt x="7750961" y="718739"/>
                  <a:pt x="7744820" y="724878"/>
                  <a:pt x="7737245" y="724878"/>
                </a:cubicBezTo>
                <a:cubicBezTo>
                  <a:pt x="7729670" y="724878"/>
                  <a:pt x="7723529" y="718739"/>
                  <a:pt x="7723529" y="711165"/>
                </a:cubicBezTo>
                <a:cubicBezTo>
                  <a:pt x="7723529" y="703591"/>
                  <a:pt x="7729670" y="697452"/>
                  <a:pt x="7737245" y="697452"/>
                </a:cubicBezTo>
                <a:close/>
                <a:moveTo>
                  <a:pt x="7112676" y="696908"/>
                </a:moveTo>
                <a:cubicBezTo>
                  <a:pt x="7120251" y="696908"/>
                  <a:pt x="7126392" y="703047"/>
                  <a:pt x="7126392" y="710619"/>
                </a:cubicBezTo>
                <a:cubicBezTo>
                  <a:pt x="7126392" y="718192"/>
                  <a:pt x="7120251" y="724331"/>
                  <a:pt x="7112676" y="724331"/>
                </a:cubicBezTo>
                <a:cubicBezTo>
                  <a:pt x="7105101" y="724331"/>
                  <a:pt x="7098960" y="718192"/>
                  <a:pt x="7098960" y="710619"/>
                </a:cubicBezTo>
                <a:cubicBezTo>
                  <a:pt x="7098960" y="703047"/>
                  <a:pt x="7105101" y="696908"/>
                  <a:pt x="7112676" y="696908"/>
                </a:cubicBezTo>
                <a:close/>
                <a:moveTo>
                  <a:pt x="1483686" y="695032"/>
                </a:moveTo>
                <a:cubicBezTo>
                  <a:pt x="1491263" y="695032"/>
                  <a:pt x="1497405" y="701172"/>
                  <a:pt x="1497405" y="708747"/>
                </a:cubicBezTo>
                <a:cubicBezTo>
                  <a:pt x="1497405" y="716321"/>
                  <a:pt x="1491263" y="722461"/>
                  <a:pt x="1483686" y="722461"/>
                </a:cubicBezTo>
                <a:cubicBezTo>
                  <a:pt x="1476115" y="722461"/>
                  <a:pt x="1469969" y="716321"/>
                  <a:pt x="1469969" y="708747"/>
                </a:cubicBezTo>
                <a:cubicBezTo>
                  <a:pt x="1469969" y="701172"/>
                  <a:pt x="1476115" y="695032"/>
                  <a:pt x="1483686" y="695032"/>
                </a:cubicBezTo>
                <a:close/>
                <a:moveTo>
                  <a:pt x="2011279" y="694461"/>
                </a:moveTo>
                <a:cubicBezTo>
                  <a:pt x="2018858" y="694461"/>
                  <a:pt x="2024996" y="700601"/>
                  <a:pt x="2024996" y="708174"/>
                </a:cubicBezTo>
                <a:cubicBezTo>
                  <a:pt x="2024996" y="715748"/>
                  <a:pt x="2018858" y="721888"/>
                  <a:pt x="2011279" y="721888"/>
                </a:cubicBezTo>
                <a:cubicBezTo>
                  <a:pt x="2003704" y="721888"/>
                  <a:pt x="1997564" y="715748"/>
                  <a:pt x="1997564" y="708174"/>
                </a:cubicBezTo>
                <a:cubicBezTo>
                  <a:pt x="1997564" y="700601"/>
                  <a:pt x="2003704" y="694461"/>
                  <a:pt x="2011279" y="694461"/>
                </a:cubicBezTo>
                <a:close/>
                <a:moveTo>
                  <a:pt x="7795498" y="694458"/>
                </a:moveTo>
                <a:cubicBezTo>
                  <a:pt x="7803073" y="694458"/>
                  <a:pt x="7809214" y="700598"/>
                  <a:pt x="7809214" y="708172"/>
                </a:cubicBezTo>
                <a:cubicBezTo>
                  <a:pt x="7809214" y="715745"/>
                  <a:pt x="7803073" y="721885"/>
                  <a:pt x="7795498" y="721885"/>
                </a:cubicBezTo>
                <a:cubicBezTo>
                  <a:pt x="7787923" y="721885"/>
                  <a:pt x="7781782" y="715745"/>
                  <a:pt x="7781782" y="708172"/>
                </a:cubicBezTo>
                <a:cubicBezTo>
                  <a:pt x="7781782" y="700598"/>
                  <a:pt x="7787923" y="694458"/>
                  <a:pt x="7795498" y="694458"/>
                </a:cubicBezTo>
                <a:close/>
                <a:moveTo>
                  <a:pt x="6063786" y="694307"/>
                </a:moveTo>
                <a:cubicBezTo>
                  <a:pt x="6071361" y="694307"/>
                  <a:pt x="6077502" y="700444"/>
                  <a:pt x="6077502" y="708016"/>
                </a:cubicBezTo>
                <a:cubicBezTo>
                  <a:pt x="6077502" y="715592"/>
                  <a:pt x="6071361" y="721729"/>
                  <a:pt x="6063786" y="721729"/>
                </a:cubicBezTo>
                <a:cubicBezTo>
                  <a:pt x="6056211" y="721729"/>
                  <a:pt x="6050070" y="715592"/>
                  <a:pt x="6050070" y="708016"/>
                </a:cubicBezTo>
                <a:cubicBezTo>
                  <a:pt x="6050070" y="700444"/>
                  <a:pt x="6056211" y="694307"/>
                  <a:pt x="6063786" y="694307"/>
                </a:cubicBezTo>
                <a:close/>
                <a:moveTo>
                  <a:pt x="7173907" y="692269"/>
                </a:moveTo>
                <a:cubicBezTo>
                  <a:pt x="7181482" y="692269"/>
                  <a:pt x="7187623" y="698409"/>
                  <a:pt x="7187623" y="705981"/>
                </a:cubicBezTo>
                <a:cubicBezTo>
                  <a:pt x="7187623" y="713553"/>
                  <a:pt x="7181482" y="719693"/>
                  <a:pt x="7173907" y="719693"/>
                </a:cubicBezTo>
                <a:cubicBezTo>
                  <a:pt x="7166332" y="719693"/>
                  <a:pt x="7160191" y="713553"/>
                  <a:pt x="7160191" y="705981"/>
                </a:cubicBezTo>
                <a:cubicBezTo>
                  <a:pt x="7160191" y="698409"/>
                  <a:pt x="7166332" y="692269"/>
                  <a:pt x="7173907" y="692269"/>
                </a:cubicBezTo>
                <a:close/>
                <a:moveTo>
                  <a:pt x="7853752" y="692132"/>
                </a:moveTo>
                <a:cubicBezTo>
                  <a:pt x="7861327" y="692132"/>
                  <a:pt x="7867468" y="698272"/>
                  <a:pt x="7867468" y="705846"/>
                </a:cubicBezTo>
                <a:cubicBezTo>
                  <a:pt x="7867468" y="713419"/>
                  <a:pt x="7861327" y="719559"/>
                  <a:pt x="7853752" y="719559"/>
                </a:cubicBezTo>
                <a:cubicBezTo>
                  <a:pt x="7846177" y="719559"/>
                  <a:pt x="7840036" y="713419"/>
                  <a:pt x="7840036" y="705846"/>
                </a:cubicBezTo>
                <a:cubicBezTo>
                  <a:pt x="7840036" y="698272"/>
                  <a:pt x="7846177" y="692132"/>
                  <a:pt x="7853752" y="692132"/>
                </a:cubicBezTo>
                <a:close/>
                <a:moveTo>
                  <a:pt x="3944820" y="691988"/>
                </a:moveTo>
                <a:cubicBezTo>
                  <a:pt x="3952395" y="691988"/>
                  <a:pt x="3958536" y="698130"/>
                  <a:pt x="3958536" y="705703"/>
                </a:cubicBezTo>
                <a:cubicBezTo>
                  <a:pt x="3958536" y="713273"/>
                  <a:pt x="3952395" y="719411"/>
                  <a:pt x="3944820" y="719411"/>
                </a:cubicBezTo>
                <a:cubicBezTo>
                  <a:pt x="3937245" y="719411"/>
                  <a:pt x="3931104" y="713273"/>
                  <a:pt x="3931104" y="705703"/>
                </a:cubicBezTo>
                <a:cubicBezTo>
                  <a:pt x="3931104" y="698130"/>
                  <a:pt x="3937245" y="691988"/>
                  <a:pt x="3944820" y="691988"/>
                </a:cubicBezTo>
                <a:close/>
                <a:moveTo>
                  <a:pt x="1370823" y="691711"/>
                </a:moveTo>
                <a:cubicBezTo>
                  <a:pt x="1378401" y="691711"/>
                  <a:pt x="1384538" y="697851"/>
                  <a:pt x="1384538" y="705425"/>
                </a:cubicBezTo>
                <a:cubicBezTo>
                  <a:pt x="1384538" y="713000"/>
                  <a:pt x="1378401" y="719140"/>
                  <a:pt x="1370823" y="719140"/>
                </a:cubicBezTo>
                <a:cubicBezTo>
                  <a:pt x="1363243" y="719140"/>
                  <a:pt x="1357109" y="713000"/>
                  <a:pt x="1357109" y="705425"/>
                </a:cubicBezTo>
                <a:cubicBezTo>
                  <a:pt x="1357109" y="697851"/>
                  <a:pt x="1363243" y="691711"/>
                  <a:pt x="1370823" y="691711"/>
                </a:cubicBezTo>
                <a:close/>
                <a:moveTo>
                  <a:pt x="6770106" y="691327"/>
                </a:moveTo>
                <a:cubicBezTo>
                  <a:pt x="6777681" y="691327"/>
                  <a:pt x="6783822" y="697465"/>
                  <a:pt x="6783822" y="705039"/>
                </a:cubicBezTo>
                <a:cubicBezTo>
                  <a:pt x="6783822" y="712610"/>
                  <a:pt x="6777681" y="718753"/>
                  <a:pt x="6770106" y="718753"/>
                </a:cubicBezTo>
                <a:cubicBezTo>
                  <a:pt x="6762531" y="718753"/>
                  <a:pt x="6756390" y="712610"/>
                  <a:pt x="6756390" y="705039"/>
                </a:cubicBezTo>
                <a:cubicBezTo>
                  <a:pt x="6756390" y="697465"/>
                  <a:pt x="6762531" y="691327"/>
                  <a:pt x="6770106" y="691327"/>
                </a:cubicBezTo>
                <a:close/>
                <a:moveTo>
                  <a:pt x="6477515" y="691327"/>
                </a:moveTo>
                <a:cubicBezTo>
                  <a:pt x="6485090" y="691327"/>
                  <a:pt x="6491231" y="697467"/>
                  <a:pt x="6491231" y="705039"/>
                </a:cubicBezTo>
                <a:cubicBezTo>
                  <a:pt x="6491231" y="712613"/>
                  <a:pt x="6485090" y="718753"/>
                  <a:pt x="6477515" y="718753"/>
                </a:cubicBezTo>
                <a:cubicBezTo>
                  <a:pt x="6469940" y="718753"/>
                  <a:pt x="6463799" y="712613"/>
                  <a:pt x="6463799" y="705039"/>
                </a:cubicBezTo>
                <a:cubicBezTo>
                  <a:pt x="6463799" y="697467"/>
                  <a:pt x="6469940" y="691327"/>
                  <a:pt x="6477515" y="691327"/>
                </a:cubicBezTo>
                <a:close/>
                <a:moveTo>
                  <a:pt x="3329522" y="691327"/>
                </a:moveTo>
                <a:cubicBezTo>
                  <a:pt x="3337097" y="691327"/>
                  <a:pt x="3343238" y="697467"/>
                  <a:pt x="3343238" y="705039"/>
                </a:cubicBezTo>
                <a:cubicBezTo>
                  <a:pt x="3343238" y="712613"/>
                  <a:pt x="3337097" y="718753"/>
                  <a:pt x="3329522" y="718753"/>
                </a:cubicBezTo>
                <a:cubicBezTo>
                  <a:pt x="3321947" y="718753"/>
                  <a:pt x="3315806" y="712613"/>
                  <a:pt x="3315806" y="705039"/>
                </a:cubicBezTo>
                <a:cubicBezTo>
                  <a:pt x="3315806" y="697467"/>
                  <a:pt x="3321947" y="691327"/>
                  <a:pt x="3329522" y="691327"/>
                </a:cubicBezTo>
                <a:close/>
                <a:moveTo>
                  <a:pt x="2318111" y="690563"/>
                </a:moveTo>
                <a:cubicBezTo>
                  <a:pt x="2325682" y="690563"/>
                  <a:pt x="2331825" y="696704"/>
                  <a:pt x="2331825" y="704277"/>
                </a:cubicBezTo>
                <a:cubicBezTo>
                  <a:pt x="2331825" y="711850"/>
                  <a:pt x="2325682" y="717989"/>
                  <a:pt x="2318111" y="717989"/>
                </a:cubicBezTo>
                <a:cubicBezTo>
                  <a:pt x="2310533" y="717989"/>
                  <a:pt x="2304390" y="711850"/>
                  <a:pt x="2304390" y="704277"/>
                </a:cubicBezTo>
                <a:cubicBezTo>
                  <a:pt x="2304390" y="696704"/>
                  <a:pt x="2310533" y="690563"/>
                  <a:pt x="2318111" y="690563"/>
                </a:cubicBezTo>
                <a:close/>
                <a:moveTo>
                  <a:pt x="1895432" y="689473"/>
                </a:moveTo>
                <a:cubicBezTo>
                  <a:pt x="1903009" y="689473"/>
                  <a:pt x="1909150" y="695614"/>
                  <a:pt x="1909150" y="703188"/>
                </a:cubicBezTo>
                <a:cubicBezTo>
                  <a:pt x="1909150" y="710762"/>
                  <a:pt x="1903009" y="716902"/>
                  <a:pt x="1895432" y="716902"/>
                </a:cubicBezTo>
                <a:cubicBezTo>
                  <a:pt x="1887859" y="716902"/>
                  <a:pt x="1881720" y="710762"/>
                  <a:pt x="1881720" y="703188"/>
                </a:cubicBezTo>
                <a:cubicBezTo>
                  <a:pt x="1881720" y="695614"/>
                  <a:pt x="1887859" y="689473"/>
                  <a:pt x="1895432" y="689473"/>
                </a:cubicBezTo>
                <a:close/>
                <a:moveTo>
                  <a:pt x="7911671" y="689472"/>
                </a:moveTo>
                <a:cubicBezTo>
                  <a:pt x="7919246" y="689472"/>
                  <a:pt x="7925387" y="695612"/>
                  <a:pt x="7925387" y="703186"/>
                </a:cubicBezTo>
                <a:cubicBezTo>
                  <a:pt x="7925387" y="710760"/>
                  <a:pt x="7919246" y="716900"/>
                  <a:pt x="7911671" y="716900"/>
                </a:cubicBezTo>
                <a:cubicBezTo>
                  <a:pt x="7904096" y="716900"/>
                  <a:pt x="7897955" y="710760"/>
                  <a:pt x="7897955" y="703186"/>
                </a:cubicBezTo>
                <a:cubicBezTo>
                  <a:pt x="7897955" y="695612"/>
                  <a:pt x="7904096" y="689472"/>
                  <a:pt x="7911671" y="689472"/>
                </a:cubicBezTo>
                <a:close/>
                <a:moveTo>
                  <a:pt x="1258288" y="688383"/>
                </a:moveTo>
                <a:cubicBezTo>
                  <a:pt x="1265862" y="688383"/>
                  <a:pt x="1272005" y="694524"/>
                  <a:pt x="1272005" y="702099"/>
                </a:cubicBezTo>
                <a:cubicBezTo>
                  <a:pt x="1272005" y="709674"/>
                  <a:pt x="1265862" y="715814"/>
                  <a:pt x="1258288" y="715814"/>
                </a:cubicBezTo>
                <a:cubicBezTo>
                  <a:pt x="1250710" y="715814"/>
                  <a:pt x="1244572" y="709674"/>
                  <a:pt x="1244572" y="702099"/>
                </a:cubicBezTo>
                <a:cubicBezTo>
                  <a:pt x="1244572" y="694524"/>
                  <a:pt x="1250710" y="688383"/>
                  <a:pt x="1258288" y="688383"/>
                </a:cubicBezTo>
                <a:close/>
                <a:moveTo>
                  <a:pt x="7234808" y="687621"/>
                </a:moveTo>
                <a:cubicBezTo>
                  <a:pt x="7242383" y="687621"/>
                  <a:pt x="7248524" y="693764"/>
                  <a:pt x="7248524" y="701337"/>
                </a:cubicBezTo>
                <a:cubicBezTo>
                  <a:pt x="7248524" y="708909"/>
                  <a:pt x="7242383" y="715049"/>
                  <a:pt x="7234808" y="715049"/>
                </a:cubicBezTo>
                <a:cubicBezTo>
                  <a:pt x="7227233" y="715049"/>
                  <a:pt x="7221092" y="708909"/>
                  <a:pt x="7221092" y="701337"/>
                </a:cubicBezTo>
                <a:cubicBezTo>
                  <a:pt x="7221092" y="693764"/>
                  <a:pt x="7227233" y="687621"/>
                  <a:pt x="7234808" y="687621"/>
                </a:cubicBezTo>
                <a:close/>
                <a:moveTo>
                  <a:pt x="7969264" y="687141"/>
                </a:moveTo>
                <a:cubicBezTo>
                  <a:pt x="7976839" y="687141"/>
                  <a:pt x="7982980" y="693283"/>
                  <a:pt x="7982980" y="700856"/>
                </a:cubicBezTo>
                <a:cubicBezTo>
                  <a:pt x="7982980" y="708430"/>
                  <a:pt x="7976839" y="714571"/>
                  <a:pt x="7969264" y="714571"/>
                </a:cubicBezTo>
                <a:cubicBezTo>
                  <a:pt x="7961689" y="714571"/>
                  <a:pt x="7955548" y="708430"/>
                  <a:pt x="7955548" y="700856"/>
                </a:cubicBezTo>
                <a:cubicBezTo>
                  <a:pt x="7955548" y="693283"/>
                  <a:pt x="7961689" y="687141"/>
                  <a:pt x="7969264" y="687141"/>
                </a:cubicBezTo>
                <a:close/>
                <a:moveTo>
                  <a:pt x="3413260" y="686029"/>
                </a:moveTo>
                <a:cubicBezTo>
                  <a:pt x="3420835" y="686029"/>
                  <a:pt x="3426976" y="692173"/>
                  <a:pt x="3426976" y="699744"/>
                </a:cubicBezTo>
                <a:cubicBezTo>
                  <a:pt x="3426976" y="707319"/>
                  <a:pt x="3420835" y="713458"/>
                  <a:pt x="3413260" y="713458"/>
                </a:cubicBezTo>
                <a:cubicBezTo>
                  <a:pt x="3405685" y="713458"/>
                  <a:pt x="3399544" y="707319"/>
                  <a:pt x="3399544" y="699744"/>
                </a:cubicBezTo>
                <a:cubicBezTo>
                  <a:pt x="3399544" y="692173"/>
                  <a:pt x="3405685" y="686029"/>
                  <a:pt x="3413260" y="686029"/>
                </a:cubicBezTo>
                <a:close/>
                <a:moveTo>
                  <a:pt x="3852808" y="685699"/>
                </a:moveTo>
                <a:cubicBezTo>
                  <a:pt x="3860383" y="685699"/>
                  <a:pt x="3866524" y="691843"/>
                  <a:pt x="3866524" y="699415"/>
                </a:cubicBezTo>
                <a:cubicBezTo>
                  <a:pt x="3866524" y="706988"/>
                  <a:pt x="3860383" y="713131"/>
                  <a:pt x="3852808" y="713131"/>
                </a:cubicBezTo>
                <a:cubicBezTo>
                  <a:pt x="3845233" y="713131"/>
                  <a:pt x="3839092" y="706988"/>
                  <a:pt x="3839092" y="699415"/>
                </a:cubicBezTo>
                <a:cubicBezTo>
                  <a:pt x="3839092" y="691843"/>
                  <a:pt x="3845233" y="685699"/>
                  <a:pt x="3852808" y="685699"/>
                </a:cubicBezTo>
                <a:close/>
                <a:moveTo>
                  <a:pt x="1779921" y="684814"/>
                </a:moveTo>
                <a:cubicBezTo>
                  <a:pt x="1787499" y="684814"/>
                  <a:pt x="1793639" y="690955"/>
                  <a:pt x="1793639" y="698529"/>
                </a:cubicBezTo>
                <a:cubicBezTo>
                  <a:pt x="1793639" y="706104"/>
                  <a:pt x="1787499" y="712244"/>
                  <a:pt x="1779921" y="712244"/>
                </a:cubicBezTo>
                <a:cubicBezTo>
                  <a:pt x="1772347" y="712244"/>
                  <a:pt x="1766201" y="706104"/>
                  <a:pt x="1766201" y="698529"/>
                </a:cubicBezTo>
                <a:cubicBezTo>
                  <a:pt x="1766201" y="690955"/>
                  <a:pt x="1772347" y="684814"/>
                  <a:pt x="1779921" y="684814"/>
                </a:cubicBezTo>
                <a:close/>
                <a:moveTo>
                  <a:pt x="8026857" y="684812"/>
                </a:moveTo>
                <a:cubicBezTo>
                  <a:pt x="8034432" y="684812"/>
                  <a:pt x="8040573" y="690954"/>
                  <a:pt x="8040573" y="698528"/>
                </a:cubicBezTo>
                <a:cubicBezTo>
                  <a:pt x="8040573" y="706102"/>
                  <a:pt x="8034432" y="712242"/>
                  <a:pt x="8026857" y="712242"/>
                </a:cubicBezTo>
                <a:cubicBezTo>
                  <a:pt x="8019282" y="712242"/>
                  <a:pt x="8013141" y="706102"/>
                  <a:pt x="8013141" y="698528"/>
                </a:cubicBezTo>
                <a:cubicBezTo>
                  <a:pt x="8013141" y="690954"/>
                  <a:pt x="8019282" y="684812"/>
                  <a:pt x="8026857" y="684812"/>
                </a:cubicBezTo>
                <a:close/>
                <a:moveTo>
                  <a:pt x="6833655" y="684692"/>
                </a:moveTo>
                <a:cubicBezTo>
                  <a:pt x="6841230" y="684692"/>
                  <a:pt x="6847371" y="690838"/>
                  <a:pt x="6847371" y="698410"/>
                </a:cubicBezTo>
                <a:cubicBezTo>
                  <a:pt x="6847371" y="705985"/>
                  <a:pt x="6841230" y="712122"/>
                  <a:pt x="6833655" y="712122"/>
                </a:cubicBezTo>
                <a:cubicBezTo>
                  <a:pt x="6826080" y="712122"/>
                  <a:pt x="6819939" y="705985"/>
                  <a:pt x="6819939" y="698410"/>
                </a:cubicBezTo>
                <a:cubicBezTo>
                  <a:pt x="6819939" y="690838"/>
                  <a:pt x="6826080" y="684692"/>
                  <a:pt x="6833655" y="684692"/>
                </a:cubicBezTo>
                <a:close/>
                <a:moveTo>
                  <a:pt x="2199613" y="683910"/>
                </a:moveTo>
                <a:cubicBezTo>
                  <a:pt x="2207188" y="683910"/>
                  <a:pt x="2213326" y="690052"/>
                  <a:pt x="2213326" y="697626"/>
                </a:cubicBezTo>
                <a:cubicBezTo>
                  <a:pt x="2213326" y="705199"/>
                  <a:pt x="2207188" y="711339"/>
                  <a:pt x="2199613" y="711339"/>
                </a:cubicBezTo>
                <a:cubicBezTo>
                  <a:pt x="2192040" y="711339"/>
                  <a:pt x="2185898" y="705199"/>
                  <a:pt x="2185898" y="697626"/>
                </a:cubicBezTo>
                <a:cubicBezTo>
                  <a:pt x="2185898" y="690052"/>
                  <a:pt x="2192040" y="683910"/>
                  <a:pt x="2199613" y="683910"/>
                </a:cubicBezTo>
                <a:close/>
                <a:moveTo>
                  <a:pt x="2511399" y="683311"/>
                </a:moveTo>
                <a:cubicBezTo>
                  <a:pt x="2518979" y="683311"/>
                  <a:pt x="2525115" y="689454"/>
                  <a:pt x="2525115" y="697027"/>
                </a:cubicBezTo>
                <a:cubicBezTo>
                  <a:pt x="2525115" y="704601"/>
                  <a:pt x="2518979" y="710740"/>
                  <a:pt x="2511399" y="710740"/>
                </a:cubicBezTo>
                <a:cubicBezTo>
                  <a:pt x="2503826" y="710740"/>
                  <a:pt x="2497686" y="704601"/>
                  <a:pt x="2497686" y="697027"/>
                </a:cubicBezTo>
                <a:cubicBezTo>
                  <a:pt x="2497686" y="689454"/>
                  <a:pt x="2503826" y="683311"/>
                  <a:pt x="2511399" y="683311"/>
                </a:cubicBezTo>
                <a:close/>
                <a:moveTo>
                  <a:pt x="7295710" y="683310"/>
                </a:moveTo>
                <a:cubicBezTo>
                  <a:pt x="7303285" y="683310"/>
                  <a:pt x="7309426" y="689453"/>
                  <a:pt x="7309426" y="697026"/>
                </a:cubicBezTo>
                <a:cubicBezTo>
                  <a:pt x="7309426" y="704599"/>
                  <a:pt x="7303285" y="710738"/>
                  <a:pt x="7295710" y="710738"/>
                </a:cubicBezTo>
                <a:cubicBezTo>
                  <a:pt x="7288135" y="710738"/>
                  <a:pt x="7281994" y="704599"/>
                  <a:pt x="7281994" y="697026"/>
                </a:cubicBezTo>
                <a:cubicBezTo>
                  <a:pt x="7281994" y="689453"/>
                  <a:pt x="7288135" y="683310"/>
                  <a:pt x="7295710" y="683310"/>
                </a:cubicBezTo>
                <a:close/>
                <a:moveTo>
                  <a:pt x="8084447" y="682487"/>
                </a:moveTo>
                <a:cubicBezTo>
                  <a:pt x="8092022" y="682487"/>
                  <a:pt x="8098163" y="688629"/>
                  <a:pt x="8098163" y="696203"/>
                </a:cubicBezTo>
                <a:cubicBezTo>
                  <a:pt x="8098163" y="703777"/>
                  <a:pt x="8092022" y="709918"/>
                  <a:pt x="8084447" y="709918"/>
                </a:cubicBezTo>
                <a:cubicBezTo>
                  <a:pt x="8076872" y="709918"/>
                  <a:pt x="8070731" y="703777"/>
                  <a:pt x="8070731" y="696203"/>
                </a:cubicBezTo>
                <a:cubicBezTo>
                  <a:pt x="8070731" y="688629"/>
                  <a:pt x="8076872" y="682487"/>
                  <a:pt x="8084447" y="682487"/>
                </a:cubicBezTo>
                <a:close/>
                <a:moveTo>
                  <a:pt x="6543382" y="682391"/>
                </a:moveTo>
                <a:cubicBezTo>
                  <a:pt x="6550957" y="682391"/>
                  <a:pt x="6557098" y="688532"/>
                  <a:pt x="6557098" y="696105"/>
                </a:cubicBezTo>
                <a:cubicBezTo>
                  <a:pt x="6557098" y="703676"/>
                  <a:pt x="6550957" y="709817"/>
                  <a:pt x="6543382" y="709817"/>
                </a:cubicBezTo>
                <a:cubicBezTo>
                  <a:pt x="6535807" y="709817"/>
                  <a:pt x="6529666" y="703676"/>
                  <a:pt x="6529666" y="696105"/>
                </a:cubicBezTo>
                <a:cubicBezTo>
                  <a:pt x="6529666" y="688532"/>
                  <a:pt x="6535807" y="682391"/>
                  <a:pt x="6543382" y="682391"/>
                </a:cubicBezTo>
                <a:close/>
                <a:moveTo>
                  <a:pt x="3498639" y="682391"/>
                </a:moveTo>
                <a:cubicBezTo>
                  <a:pt x="3506214" y="682391"/>
                  <a:pt x="3512355" y="688532"/>
                  <a:pt x="3512355" y="696105"/>
                </a:cubicBezTo>
                <a:cubicBezTo>
                  <a:pt x="3512355" y="703677"/>
                  <a:pt x="3506214" y="709818"/>
                  <a:pt x="3498639" y="709818"/>
                </a:cubicBezTo>
                <a:cubicBezTo>
                  <a:pt x="3491064" y="709818"/>
                  <a:pt x="3484923" y="703677"/>
                  <a:pt x="3484923" y="696105"/>
                </a:cubicBezTo>
                <a:cubicBezTo>
                  <a:pt x="3484923" y="688532"/>
                  <a:pt x="3491064" y="682391"/>
                  <a:pt x="3498639" y="682391"/>
                </a:cubicBezTo>
                <a:close/>
                <a:moveTo>
                  <a:pt x="3117014" y="682058"/>
                </a:moveTo>
                <a:cubicBezTo>
                  <a:pt x="3124589" y="682058"/>
                  <a:pt x="3130730" y="688197"/>
                  <a:pt x="3130730" y="695773"/>
                </a:cubicBezTo>
                <a:cubicBezTo>
                  <a:pt x="3130730" y="703347"/>
                  <a:pt x="3124589" y="709487"/>
                  <a:pt x="3117014" y="709487"/>
                </a:cubicBezTo>
                <a:cubicBezTo>
                  <a:pt x="3109439" y="709487"/>
                  <a:pt x="3103298" y="703347"/>
                  <a:pt x="3103298" y="695773"/>
                </a:cubicBezTo>
                <a:cubicBezTo>
                  <a:pt x="3103298" y="688197"/>
                  <a:pt x="3109439" y="682058"/>
                  <a:pt x="3117014" y="682058"/>
                </a:cubicBezTo>
                <a:close/>
                <a:moveTo>
                  <a:pt x="3762116" y="681726"/>
                </a:moveTo>
                <a:cubicBezTo>
                  <a:pt x="3769691" y="681726"/>
                  <a:pt x="3775832" y="687871"/>
                  <a:pt x="3775832" y="695446"/>
                </a:cubicBezTo>
                <a:cubicBezTo>
                  <a:pt x="3775832" y="703018"/>
                  <a:pt x="3769691" y="709156"/>
                  <a:pt x="3762116" y="709156"/>
                </a:cubicBezTo>
                <a:cubicBezTo>
                  <a:pt x="3754541" y="709156"/>
                  <a:pt x="3748400" y="703018"/>
                  <a:pt x="3748400" y="695446"/>
                </a:cubicBezTo>
                <a:cubicBezTo>
                  <a:pt x="3748400" y="687871"/>
                  <a:pt x="3754541" y="681726"/>
                  <a:pt x="3762116" y="681726"/>
                </a:cubicBezTo>
                <a:close/>
                <a:moveTo>
                  <a:pt x="1665408" y="680490"/>
                </a:moveTo>
                <a:cubicBezTo>
                  <a:pt x="1672978" y="680490"/>
                  <a:pt x="1679115" y="686632"/>
                  <a:pt x="1679115" y="694207"/>
                </a:cubicBezTo>
                <a:cubicBezTo>
                  <a:pt x="1679115" y="701781"/>
                  <a:pt x="1672978" y="707921"/>
                  <a:pt x="1665408" y="707921"/>
                </a:cubicBezTo>
                <a:cubicBezTo>
                  <a:pt x="1657827" y="707921"/>
                  <a:pt x="1651685" y="701781"/>
                  <a:pt x="1651685" y="694207"/>
                </a:cubicBezTo>
                <a:cubicBezTo>
                  <a:pt x="1651685" y="686632"/>
                  <a:pt x="1657827" y="680490"/>
                  <a:pt x="1665408" y="680490"/>
                </a:cubicBezTo>
                <a:close/>
                <a:moveTo>
                  <a:pt x="3585042" y="680404"/>
                </a:moveTo>
                <a:cubicBezTo>
                  <a:pt x="3592617" y="680404"/>
                  <a:pt x="3598758" y="686546"/>
                  <a:pt x="3598758" y="694122"/>
                </a:cubicBezTo>
                <a:cubicBezTo>
                  <a:pt x="3598758" y="701694"/>
                  <a:pt x="3592617" y="707830"/>
                  <a:pt x="3585042" y="707830"/>
                </a:cubicBezTo>
                <a:cubicBezTo>
                  <a:pt x="3577467" y="707830"/>
                  <a:pt x="3571326" y="701694"/>
                  <a:pt x="3571326" y="694122"/>
                </a:cubicBezTo>
                <a:cubicBezTo>
                  <a:pt x="3571326" y="686546"/>
                  <a:pt x="3577467" y="680404"/>
                  <a:pt x="3585042" y="680404"/>
                </a:cubicBezTo>
                <a:close/>
                <a:moveTo>
                  <a:pt x="6133955" y="680077"/>
                </a:moveTo>
                <a:cubicBezTo>
                  <a:pt x="6141530" y="680077"/>
                  <a:pt x="6147671" y="686217"/>
                  <a:pt x="6147671" y="693792"/>
                </a:cubicBezTo>
                <a:cubicBezTo>
                  <a:pt x="6147671" y="701362"/>
                  <a:pt x="6141530" y="707505"/>
                  <a:pt x="6133955" y="707505"/>
                </a:cubicBezTo>
                <a:cubicBezTo>
                  <a:pt x="6126380" y="707505"/>
                  <a:pt x="6120239" y="701362"/>
                  <a:pt x="6120239" y="693792"/>
                </a:cubicBezTo>
                <a:cubicBezTo>
                  <a:pt x="6120239" y="686217"/>
                  <a:pt x="6126380" y="680077"/>
                  <a:pt x="6133955" y="680077"/>
                </a:cubicBezTo>
                <a:close/>
                <a:moveTo>
                  <a:pt x="3672752" y="680077"/>
                </a:moveTo>
                <a:cubicBezTo>
                  <a:pt x="3680327" y="680077"/>
                  <a:pt x="3686468" y="686217"/>
                  <a:pt x="3686468" y="693792"/>
                </a:cubicBezTo>
                <a:cubicBezTo>
                  <a:pt x="3686468" y="701362"/>
                  <a:pt x="3680327" y="707505"/>
                  <a:pt x="3672752" y="707505"/>
                </a:cubicBezTo>
                <a:cubicBezTo>
                  <a:pt x="3665177" y="707505"/>
                  <a:pt x="3659036" y="701362"/>
                  <a:pt x="3659036" y="693792"/>
                </a:cubicBezTo>
                <a:cubicBezTo>
                  <a:pt x="3659036" y="686217"/>
                  <a:pt x="3665177" y="680077"/>
                  <a:pt x="3672752" y="680077"/>
                </a:cubicBezTo>
                <a:close/>
                <a:moveTo>
                  <a:pt x="7355950" y="679326"/>
                </a:moveTo>
                <a:cubicBezTo>
                  <a:pt x="7363525" y="679326"/>
                  <a:pt x="7369666" y="685469"/>
                  <a:pt x="7369666" y="693045"/>
                </a:cubicBezTo>
                <a:cubicBezTo>
                  <a:pt x="7369666" y="700618"/>
                  <a:pt x="7363525" y="706757"/>
                  <a:pt x="7355950" y="706757"/>
                </a:cubicBezTo>
                <a:cubicBezTo>
                  <a:pt x="7348375" y="706757"/>
                  <a:pt x="7342234" y="700618"/>
                  <a:pt x="7342234" y="693045"/>
                </a:cubicBezTo>
                <a:cubicBezTo>
                  <a:pt x="7342234" y="685469"/>
                  <a:pt x="7348375" y="679326"/>
                  <a:pt x="7355950" y="679326"/>
                </a:cubicBezTo>
                <a:close/>
                <a:moveTo>
                  <a:pt x="6896544" y="678065"/>
                </a:moveTo>
                <a:cubicBezTo>
                  <a:pt x="6904119" y="678065"/>
                  <a:pt x="6910260" y="684202"/>
                  <a:pt x="6910260" y="691783"/>
                </a:cubicBezTo>
                <a:cubicBezTo>
                  <a:pt x="6910260" y="699355"/>
                  <a:pt x="6904119" y="705494"/>
                  <a:pt x="6896544" y="705494"/>
                </a:cubicBezTo>
                <a:cubicBezTo>
                  <a:pt x="6888969" y="705494"/>
                  <a:pt x="6882828" y="699355"/>
                  <a:pt x="6882828" y="691783"/>
                </a:cubicBezTo>
                <a:cubicBezTo>
                  <a:pt x="6882828" y="684202"/>
                  <a:pt x="6888969" y="678065"/>
                  <a:pt x="6896544" y="678065"/>
                </a:cubicBezTo>
                <a:close/>
                <a:moveTo>
                  <a:pt x="2081778" y="677925"/>
                </a:moveTo>
                <a:cubicBezTo>
                  <a:pt x="2089357" y="677925"/>
                  <a:pt x="2095499" y="684066"/>
                  <a:pt x="2095499" y="691642"/>
                </a:cubicBezTo>
                <a:cubicBezTo>
                  <a:pt x="2095499" y="699216"/>
                  <a:pt x="2089357" y="705356"/>
                  <a:pt x="2081778" y="705356"/>
                </a:cubicBezTo>
                <a:cubicBezTo>
                  <a:pt x="2074207" y="705356"/>
                  <a:pt x="2068065" y="699216"/>
                  <a:pt x="2068065" y="691642"/>
                </a:cubicBezTo>
                <a:cubicBezTo>
                  <a:pt x="2068065" y="684066"/>
                  <a:pt x="2074207" y="677925"/>
                  <a:pt x="2081778" y="677925"/>
                </a:cubicBezTo>
                <a:close/>
                <a:moveTo>
                  <a:pt x="1551209" y="676503"/>
                </a:moveTo>
                <a:cubicBezTo>
                  <a:pt x="1558786" y="676503"/>
                  <a:pt x="1564927" y="682645"/>
                  <a:pt x="1564927" y="690220"/>
                </a:cubicBezTo>
                <a:cubicBezTo>
                  <a:pt x="1564927" y="697795"/>
                  <a:pt x="1558786" y="703935"/>
                  <a:pt x="1551209" y="703935"/>
                </a:cubicBezTo>
                <a:cubicBezTo>
                  <a:pt x="1543638" y="703935"/>
                  <a:pt x="1537492" y="697795"/>
                  <a:pt x="1537492" y="690220"/>
                </a:cubicBezTo>
                <a:cubicBezTo>
                  <a:pt x="1537492" y="682645"/>
                  <a:pt x="1543638" y="676503"/>
                  <a:pt x="1551209" y="676503"/>
                </a:cubicBezTo>
                <a:close/>
                <a:moveTo>
                  <a:pt x="2390924" y="675346"/>
                </a:moveTo>
                <a:cubicBezTo>
                  <a:pt x="2398499" y="675346"/>
                  <a:pt x="2404639" y="681488"/>
                  <a:pt x="2404639" y="689065"/>
                </a:cubicBezTo>
                <a:cubicBezTo>
                  <a:pt x="2404639" y="696638"/>
                  <a:pt x="2398499" y="702778"/>
                  <a:pt x="2390924" y="702778"/>
                </a:cubicBezTo>
                <a:cubicBezTo>
                  <a:pt x="2383347" y="702778"/>
                  <a:pt x="2377205" y="696638"/>
                  <a:pt x="2377205" y="689065"/>
                </a:cubicBezTo>
                <a:cubicBezTo>
                  <a:pt x="2377205" y="681488"/>
                  <a:pt x="2383347" y="675346"/>
                  <a:pt x="2390924" y="675346"/>
                </a:cubicBezTo>
                <a:close/>
                <a:moveTo>
                  <a:pt x="7415858" y="675344"/>
                </a:moveTo>
                <a:cubicBezTo>
                  <a:pt x="7423433" y="675344"/>
                  <a:pt x="7429574" y="681486"/>
                  <a:pt x="7429574" y="689062"/>
                </a:cubicBezTo>
                <a:cubicBezTo>
                  <a:pt x="7429574" y="696636"/>
                  <a:pt x="7423433" y="702777"/>
                  <a:pt x="7415858" y="702777"/>
                </a:cubicBezTo>
                <a:cubicBezTo>
                  <a:pt x="7408283" y="702777"/>
                  <a:pt x="7402142" y="696636"/>
                  <a:pt x="7402142" y="689062"/>
                </a:cubicBezTo>
                <a:cubicBezTo>
                  <a:pt x="7402142" y="681486"/>
                  <a:pt x="7408283" y="675344"/>
                  <a:pt x="7415858" y="675344"/>
                </a:cubicBezTo>
                <a:close/>
                <a:moveTo>
                  <a:pt x="3198118" y="673783"/>
                </a:moveTo>
                <a:cubicBezTo>
                  <a:pt x="3205693" y="673783"/>
                  <a:pt x="3211834" y="679926"/>
                  <a:pt x="3211834" y="687501"/>
                </a:cubicBezTo>
                <a:cubicBezTo>
                  <a:pt x="3211834" y="695076"/>
                  <a:pt x="3205693" y="701213"/>
                  <a:pt x="3198118" y="701213"/>
                </a:cubicBezTo>
                <a:cubicBezTo>
                  <a:pt x="3190543" y="701213"/>
                  <a:pt x="3184402" y="695076"/>
                  <a:pt x="3184402" y="687501"/>
                </a:cubicBezTo>
                <a:cubicBezTo>
                  <a:pt x="3184402" y="679926"/>
                  <a:pt x="3190543" y="673783"/>
                  <a:pt x="3198118" y="673783"/>
                </a:cubicBezTo>
                <a:close/>
                <a:moveTo>
                  <a:pt x="6608915" y="673782"/>
                </a:moveTo>
                <a:cubicBezTo>
                  <a:pt x="6616490" y="673782"/>
                  <a:pt x="6622631" y="679926"/>
                  <a:pt x="6622631" y="687501"/>
                </a:cubicBezTo>
                <a:cubicBezTo>
                  <a:pt x="6622631" y="695076"/>
                  <a:pt x="6616490" y="701213"/>
                  <a:pt x="6608915" y="701213"/>
                </a:cubicBezTo>
                <a:cubicBezTo>
                  <a:pt x="6601340" y="701213"/>
                  <a:pt x="6595199" y="695076"/>
                  <a:pt x="6595199" y="687501"/>
                </a:cubicBezTo>
                <a:cubicBezTo>
                  <a:pt x="6595199" y="679926"/>
                  <a:pt x="6601340" y="673782"/>
                  <a:pt x="6608915" y="673782"/>
                </a:cubicBezTo>
                <a:close/>
                <a:moveTo>
                  <a:pt x="1437681" y="672847"/>
                </a:moveTo>
                <a:cubicBezTo>
                  <a:pt x="1445259" y="672847"/>
                  <a:pt x="1451398" y="678988"/>
                  <a:pt x="1451398" y="686564"/>
                </a:cubicBezTo>
                <a:cubicBezTo>
                  <a:pt x="1451398" y="694139"/>
                  <a:pt x="1445259" y="700280"/>
                  <a:pt x="1437681" y="700280"/>
                </a:cubicBezTo>
                <a:cubicBezTo>
                  <a:pt x="1430112" y="700280"/>
                  <a:pt x="1423966" y="694139"/>
                  <a:pt x="1423966" y="686564"/>
                </a:cubicBezTo>
                <a:cubicBezTo>
                  <a:pt x="1423966" y="678988"/>
                  <a:pt x="1430112" y="672847"/>
                  <a:pt x="1437681" y="672847"/>
                </a:cubicBezTo>
                <a:close/>
                <a:moveTo>
                  <a:pt x="8369094" y="672846"/>
                </a:moveTo>
                <a:cubicBezTo>
                  <a:pt x="8376669" y="672846"/>
                  <a:pt x="8382810" y="678987"/>
                  <a:pt x="8382810" y="686563"/>
                </a:cubicBezTo>
                <a:cubicBezTo>
                  <a:pt x="8382810" y="694138"/>
                  <a:pt x="8376669" y="700278"/>
                  <a:pt x="8369094" y="700278"/>
                </a:cubicBezTo>
                <a:cubicBezTo>
                  <a:pt x="8361519" y="700278"/>
                  <a:pt x="8355378" y="694138"/>
                  <a:pt x="8355378" y="686563"/>
                </a:cubicBezTo>
                <a:cubicBezTo>
                  <a:pt x="8355378" y="678987"/>
                  <a:pt x="8361519" y="672846"/>
                  <a:pt x="8369094" y="672846"/>
                </a:cubicBezTo>
                <a:close/>
                <a:moveTo>
                  <a:pt x="1964940" y="672273"/>
                </a:moveTo>
                <a:cubicBezTo>
                  <a:pt x="1972519" y="672273"/>
                  <a:pt x="1978660" y="678415"/>
                  <a:pt x="1978660" y="685991"/>
                </a:cubicBezTo>
                <a:cubicBezTo>
                  <a:pt x="1978660" y="693566"/>
                  <a:pt x="1972519" y="699706"/>
                  <a:pt x="1964940" y="699706"/>
                </a:cubicBezTo>
                <a:cubicBezTo>
                  <a:pt x="1957371" y="699706"/>
                  <a:pt x="1951230" y="693566"/>
                  <a:pt x="1951230" y="685991"/>
                </a:cubicBezTo>
                <a:cubicBezTo>
                  <a:pt x="1951230" y="678415"/>
                  <a:pt x="1957371" y="672273"/>
                  <a:pt x="1964940" y="672273"/>
                </a:cubicBezTo>
                <a:close/>
                <a:moveTo>
                  <a:pt x="6959429" y="672098"/>
                </a:moveTo>
                <a:cubicBezTo>
                  <a:pt x="6967004" y="672098"/>
                  <a:pt x="6973145" y="678238"/>
                  <a:pt x="6973145" y="685812"/>
                </a:cubicBezTo>
                <a:cubicBezTo>
                  <a:pt x="6973145" y="693391"/>
                  <a:pt x="6967004" y="699527"/>
                  <a:pt x="6959429" y="699527"/>
                </a:cubicBezTo>
                <a:cubicBezTo>
                  <a:pt x="6951854" y="699527"/>
                  <a:pt x="6945713" y="693391"/>
                  <a:pt x="6945713" y="685812"/>
                </a:cubicBezTo>
                <a:cubicBezTo>
                  <a:pt x="6945713" y="678238"/>
                  <a:pt x="6951854" y="672098"/>
                  <a:pt x="6959429" y="672098"/>
                </a:cubicBezTo>
                <a:close/>
                <a:moveTo>
                  <a:pt x="7475765" y="671690"/>
                </a:moveTo>
                <a:cubicBezTo>
                  <a:pt x="7483340" y="671690"/>
                  <a:pt x="7489481" y="677831"/>
                  <a:pt x="7489481" y="685407"/>
                </a:cubicBezTo>
                <a:cubicBezTo>
                  <a:pt x="7489481" y="692983"/>
                  <a:pt x="7483340" y="699123"/>
                  <a:pt x="7475765" y="699123"/>
                </a:cubicBezTo>
                <a:cubicBezTo>
                  <a:pt x="7468190" y="699123"/>
                  <a:pt x="7462049" y="692983"/>
                  <a:pt x="7462049" y="685407"/>
                </a:cubicBezTo>
                <a:cubicBezTo>
                  <a:pt x="7462049" y="677831"/>
                  <a:pt x="7468190" y="671690"/>
                  <a:pt x="7475765" y="671690"/>
                </a:cubicBezTo>
                <a:close/>
                <a:moveTo>
                  <a:pt x="8425693" y="671185"/>
                </a:moveTo>
                <a:cubicBezTo>
                  <a:pt x="8433268" y="671185"/>
                  <a:pt x="8439409" y="677326"/>
                  <a:pt x="8439409" y="684901"/>
                </a:cubicBezTo>
                <a:cubicBezTo>
                  <a:pt x="8439409" y="692477"/>
                  <a:pt x="8433268" y="698618"/>
                  <a:pt x="8425693" y="698618"/>
                </a:cubicBezTo>
                <a:cubicBezTo>
                  <a:pt x="8418118" y="698618"/>
                  <a:pt x="8411977" y="692477"/>
                  <a:pt x="8411977" y="684901"/>
                </a:cubicBezTo>
                <a:cubicBezTo>
                  <a:pt x="8411977" y="677326"/>
                  <a:pt x="8418118" y="671185"/>
                  <a:pt x="8425693" y="671185"/>
                </a:cubicBezTo>
                <a:close/>
                <a:moveTo>
                  <a:pt x="3985532" y="670473"/>
                </a:moveTo>
                <a:cubicBezTo>
                  <a:pt x="3993107" y="670473"/>
                  <a:pt x="3999248" y="676615"/>
                  <a:pt x="3999248" y="684191"/>
                </a:cubicBezTo>
                <a:cubicBezTo>
                  <a:pt x="3999248" y="691765"/>
                  <a:pt x="3993107" y="697909"/>
                  <a:pt x="3985532" y="697909"/>
                </a:cubicBezTo>
                <a:cubicBezTo>
                  <a:pt x="3977957" y="697909"/>
                  <a:pt x="3971816" y="691765"/>
                  <a:pt x="3971816" y="684191"/>
                </a:cubicBezTo>
                <a:cubicBezTo>
                  <a:pt x="3971816" y="676615"/>
                  <a:pt x="3977957" y="670473"/>
                  <a:pt x="3985532" y="670473"/>
                </a:cubicBezTo>
                <a:close/>
                <a:moveTo>
                  <a:pt x="1324814" y="669525"/>
                </a:moveTo>
                <a:cubicBezTo>
                  <a:pt x="1332389" y="669525"/>
                  <a:pt x="1338530" y="675666"/>
                  <a:pt x="1338530" y="683242"/>
                </a:cubicBezTo>
                <a:cubicBezTo>
                  <a:pt x="1338530" y="690817"/>
                  <a:pt x="1332389" y="696958"/>
                  <a:pt x="1324814" y="696958"/>
                </a:cubicBezTo>
                <a:cubicBezTo>
                  <a:pt x="1317243" y="696958"/>
                  <a:pt x="1311100" y="690817"/>
                  <a:pt x="1311100" y="683242"/>
                </a:cubicBezTo>
                <a:cubicBezTo>
                  <a:pt x="1311100" y="675666"/>
                  <a:pt x="1317243" y="669525"/>
                  <a:pt x="1324814" y="669525"/>
                </a:cubicBezTo>
                <a:close/>
                <a:moveTo>
                  <a:pt x="8482292" y="669524"/>
                </a:moveTo>
                <a:cubicBezTo>
                  <a:pt x="8489867" y="669524"/>
                  <a:pt x="8496008" y="675665"/>
                  <a:pt x="8496008" y="683240"/>
                </a:cubicBezTo>
                <a:cubicBezTo>
                  <a:pt x="8496008" y="690816"/>
                  <a:pt x="8489867" y="696956"/>
                  <a:pt x="8482292" y="696956"/>
                </a:cubicBezTo>
                <a:cubicBezTo>
                  <a:pt x="8474717" y="696956"/>
                  <a:pt x="8468576" y="690816"/>
                  <a:pt x="8468576" y="683240"/>
                </a:cubicBezTo>
                <a:cubicBezTo>
                  <a:pt x="8468576" y="675665"/>
                  <a:pt x="8474717" y="669524"/>
                  <a:pt x="8482292" y="669524"/>
                </a:cubicBezTo>
                <a:close/>
                <a:moveTo>
                  <a:pt x="6025392" y="669485"/>
                </a:moveTo>
                <a:cubicBezTo>
                  <a:pt x="6032967" y="669485"/>
                  <a:pt x="6039108" y="675622"/>
                  <a:pt x="6039108" y="683197"/>
                </a:cubicBezTo>
                <a:cubicBezTo>
                  <a:pt x="6039108" y="690775"/>
                  <a:pt x="6032967" y="696917"/>
                  <a:pt x="6025392" y="696917"/>
                </a:cubicBezTo>
                <a:cubicBezTo>
                  <a:pt x="6017817" y="696917"/>
                  <a:pt x="6011676" y="690775"/>
                  <a:pt x="6011676" y="683197"/>
                </a:cubicBezTo>
                <a:cubicBezTo>
                  <a:pt x="6011676" y="675622"/>
                  <a:pt x="6017817" y="669485"/>
                  <a:pt x="6025392" y="669485"/>
                </a:cubicBezTo>
                <a:close/>
                <a:moveTo>
                  <a:pt x="2271434" y="668040"/>
                </a:moveTo>
                <a:cubicBezTo>
                  <a:pt x="2279009" y="668040"/>
                  <a:pt x="2285152" y="674182"/>
                  <a:pt x="2285152" y="681758"/>
                </a:cubicBezTo>
                <a:cubicBezTo>
                  <a:pt x="2285152" y="689334"/>
                  <a:pt x="2279009" y="695474"/>
                  <a:pt x="2271434" y="695474"/>
                </a:cubicBezTo>
                <a:cubicBezTo>
                  <a:pt x="2263859" y="695474"/>
                  <a:pt x="2257724" y="689334"/>
                  <a:pt x="2257724" y="681758"/>
                </a:cubicBezTo>
                <a:cubicBezTo>
                  <a:pt x="2257724" y="674182"/>
                  <a:pt x="2263859" y="668040"/>
                  <a:pt x="2271434" y="668040"/>
                </a:cubicBezTo>
                <a:close/>
                <a:moveTo>
                  <a:pt x="7535342" y="668036"/>
                </a:moveTo>
                <a:cubicBezTo>
                  <a:pt x="7542917" y="668036"/>
                  <a:pt x="7549058" y="674178"/>
                  <a:pt x="7549058" y="681755"/>
                </a:cubicBezTo>
                <a:cubicBezTo>
                  <a:pt x="7549058" y="689330"/>
                  <a:pt x="7542917" y="695471"/>
                  <a:pt x="7535342" y="695471"/>
                </a:cubicBezTo>
                <a:cubicBezTo>
                  <a:pt x="7527767" y="695471"/>
                  <a:pt x="7521626" y="689330"/>
                  <a:pt x="7521626" y="681755"/>
                </a:cubicBezTo>
                <a:cubicBezTo>
                  <a:pt x="7521626" y="674178"/>
                  <a:pt x="7527767" y="668036"/>
                  <a:pt x="7535342" y="668036"/>
                </a:cubicBezTo>
                <a:close/>
                <a:moveTo>
                  <a:pt x="8538558" y="667863"/>
                </a:moveTo>
                <a:cubicBezTo>
                  <a:pt x="8546133" y="667863"/>
                  <a:pt x="8552274" y="674004"/>
                  <a:pt x="8552274" y="681579"/>
                </a:cubicBezTo>
                <a:cubicBezTo>
                  <a:pt x="8552274" y="689154"/>
                  <a:pt x="8546133" y="695295"/>
                  <a:pt x="8538558" y="695295"/>
                </a:cubicBezTo>
                <a:cubicBezTo>
                  <a:pt x="8530983" y="695295"/>
                  <a:pt x="8524842" y="689154"/>
                  <a:pt x="8524842" y="681579"/>
                </a:cubicBezTo>
                <a:cubicBezTo>
                  <a:pt x="8524842" y="674004"/>
                  <a:pt x="8530983" y="667863"/>
                  <a:pt x="8538558" y="667863"/>
                </a:cubicBezTo>
                <a:close/>
                <a:moveTo>
                  <a:pt x="1849095" y="667282"/>
                </a:moveTo>
                <a:cubicBezTo>
                  <a:pt x="1856669" y="667282"/>
                  <a:pt x="1862812" y="673424"/>
                  <a:pt x="1862812" y="681000"/>
                </a:cubicBezTo>
                <a:cubicBezTo>
                  <a:pt x="1862812" y="688575"/>
                  <a:pt x="1856669" y="694717"/>
                  <a:pt x="1849095" y="694717"/>
                </a:cubicBezTo>
                <a:cubicBezTo>
                  <a:pt x="1841521" y="694717"/>
                  <a:pt x="1835382" y="688575"/>
                  <a:pt x="1835382" y="681000"/>
                </a:cubicBezTo>
                <a:cubicBezTo>
                  <a:pt x="1835382" y="673424"/>
                  <a:pt x="1841521" y="667282"/>
                  <a:pt x="1849095" y="667282"/>
                </a:cubicBezTo>
                <a:close/>
                <a:moveTo>
                  <a:pt x="3280203" y="666832"/>
                </a:moveTo>
                <a:cubicBezTo>
                  <a:pt x="3287778" y="666832"/>
                  <a:pt x="3293919" y="672970"/>
                  <a:pt x="3293919" y="680546"/>
                </a:cubicBezTo>
                <a:cubicBezTo>
                  <a:pt x="3293919" y="688124"/>
                  <a:pt x="3287778" y="694264"/>
                  <a:pt x="3280203" y="694264"/>
                </a:cubicBezTo>
                <a:cubicBezTo>
                  <a:pt x="3272628" y="694264"/>
                  <a:pt x="3266487" y="688124"/>
                  <a:pt x="3266487" y="680546"/>
                </a:cubicBezTo>
                <a:cubicBezTo>
                  <a:pt x="3266487" y="672970"/>
                  <a:pt x="3272628" y="666832"/>
                  <a:pt x="3280203" y="666832"/>
                </a:cubicBezTo>
                <a:close/>
                <a:moveTo>
                  <a:pt x="7021988" y="666464"/>
                </a:moveTo>
                <a:cubicBezTo>
                  <a:pt x="7029563" y="666464"/>
                  <a:pt x="7035704" y="672606"/>
                  <a:pt x="7035704" y="680180"/>
                </a:cubicBezTo>
                <a:cubicBezTo>
                  <a:pt x="7035704" y="687756"/>
                  <a:pt x="7029563" y="693896"/>
                  <a:pt x="7021988" y="693896"/>
                </a:cubicBezTo>
                <a:cubicBezTo>
                  <a:pt x="7014413" y="693896"/>
                  <a:pt x="7008272" y="687756"/>
                  <a:pt x="7008272" y="680180"/>
                </a:cubicBezTo>
                <a:cubicBezTo>
                  <a:pt x="7008272" y="672606"/>
                  <a:pt x="7014413" y="666464"/>
                  <a:pt x="7021988" y="666464"/>
                </a:cubicBezTo>
                <a:close/>
                <a:moveTo>
                  <a:pt x="1212283" y="666199"/>
                </a:moveTo>
                <a:cubicBezTo>
                  <a:pt x="1219854" y="666199"/>
                  <a:pt x="1225995" y="672340"/>
                  <a:pt x="1225995" y="679915"/>
                </a:cubicBezTo>
                <a:cubicBezTo>
                  <a:pt x="1225995" y="687490"/>
                  <a:pt x="1219854" y="693632"/>
                  <a:pt x="1212283" y="693632"/>
                </a:cubicBezTo>
                <a:cubicBezTo>
                  <a:pt x="1204703" y="693632"/>
                  <a:pt x="1198566" y="687490"/>
                  <a:pt x="1198566" y="679915"/>
                </a:cubicBezTo>
                <a:cubicBezTo>
                  <a:pt x="1198566" y="672340"/>
                  <a:pt x="1204703" y="666199"/>
                  <a:pt x="1212283" y="666199"/>
                </a:cubicBezTo>
                <a:close/>
                <a:moveTo>
                  <a:pt x="6673792" y="665839"/>
                </a:moveTo>
                <a:cubicBezTo>
                  <a:pt x="6681367" y="665839"/>
                  <a:pt x="6687508" y="671981"/>
                  <a:pt x="6687508" y="679557"/>
                </a:cubicBezTo>
                <a:cubicBezTo>
                  <a:pt x="6687508" y="687133"/>
                  <a:pt x="6681367" y="693272"/>
                  <a:pt x="6673792" y="693272"/>
                </a:cubicBezTo>
                <a:cubicBezTo>
                  <a:pt x="6666217" y="693272"/>
                  <a:pt x="6660076" y="687133"/>
                  <a:pt x="6660076" y="679557"/>
                </a:cubicBezTo>
                <a:cubicBezTo>
                  <a:pt x="6660076" y="671981"/>
                  <a:pt x="6666217" y="665839"/>
                  <a:pt x="6673792" y="665839"/>
                </a:cubicBezTo>
                <a:close/>
                <a:moveTo>
                  <a:pt x="7594590" y="664708"/>
                </a:moveTo>
                <a:cubicBezTo>
                  <a:pt x="7602165" y="664708"/>
                  <a:pt x="7608306" y="670850"/>
                  <a:pt x="7608306" y="678427"/>
                </a:cubicBezTo>
                <a:cubicBezTo>
                  <a:pt x="7608306" y="686003"/>
                  <a:pt x="7602165" y="692145"/>
                  <a:pt x="7594590" y="692145"/>
                </a:cubicBezTo>
                <a:cubicBezTo>
                  <a:pt x="7587015" y="692145"/>
                  <a:pt x="7580874" y="686003"/>
                  <a:pt x="7580874" y="678427"/>
                </a:cubicBezTo>
                <a:cubicBezTo>
                  <a:pt x="7580874" y="670850"/>
                  <a:pt x="7587015" y="664708"/>
                  <a:pt x="7594590" y="664708"/>
                </a:cubicBezTo>
                <a:close/>
                <a:moveTo>
                  <a:pt x="1733583" y="662630"/>
                </a:moveTo>
                <a:cubicBezTo>
                  <a:pt x="1741163" y="662630"/>
                  <a:pt x="1747300" y="668769"/>
                  <a:pt x="1747300" y="676345"/>
                </a:cubicBezTo>
                <a:cubicBezTo>
                  <a:pt x="1747300" y="683920"/>
                  <a:pt x="1741163" y="690062"/>
                  <a:pt x="1733583" y="690062"/>
                </a:cubicBezTo>
                <a:cubicBezTo>
                  <a:pt x="1726016" y="690062"/>
                  <a:pt x="1719868" y="683920"/>
                  <a:pt x="1719868" y="676345"/>
                </a:cubicBezTo>
                <a:cubicBezTo>
                  <a:pt x="1719868" y="668769"/>
                  <a:pt x="1726016" y="662630"/>
                  <a:pt x="1733583" y="662630"/>
                </a:cubicBezTo>
                <a:close/>
                <a:moveTo>
                  <a:pt x="3892526" y="662533"/>
                </a:moveTo>
                <a:cubicBezTo>
                  <a:pt x="3900101" y="662533"/>
                  <a:pt x="3906242" y="668673"/>
                  <a:pt x="3906242" y="676244"/>
                </a:cubicBezTo>
                <a:cubicBezTo>
                  <a:pt x="3906242" y="683821"/>
                  <a:pt x="3900101" y="689964"/>
                  <a:pt x="3892526" y="689964"/>
                </a:cubicBezTo>
                <a:cubicBezTo>
                  <a:pt x="3884951" y="689964"/>
                  <a:pt x="3878810" y="683821"/>
                  <a:pt x="3878810" y="676244"/>
                </a:cubicBezTo>
                <a:cubicBezTo>
                  <a:pt x="3878810" y="668673"/>
                  <a:pt x="3884951" y="662533"/>
                  <a:pt x="3892526" y="662533"/>
                </a:cubicBezTo>
                <a:close/>
                <a:moveTo>
                  <a:pt x="7653837" y="661386"/>
                </a:moveTo>
                <a:cubicBezTo>
                  <a:pt x="7661412" y="661386"/>
                  <a:pt x="7667553" y="667524"/>
                  <a:pt x="7667553" y="675100"/>
                </a:cubicBezTo>
                <a:cubicBezTo>
                  <a:pt x="7667553" y="682676"/>
                  <a:pt x="7661412" y="688818"/>
                  <a:pt x="7653837" y="688818"/>
                </a:cubicBezTo>
                <a:cubicBezTo>
                  <a:pt x="7646262" y="688818"/>
                  <a:pt x="7640121" y="682676"/>
                  <a:pt x="7640121" y="675100"/>
                </a:cubicBezTo>
                <a:cubicBezTo>
                  <a:pt x="7640121" y="667524"/>
                  <a:pt x="7646262" y="661386"/>
                  <a:pt x="7653837" y="661386"/>
                </a:cubicBezTo>
                <a:close/>
                <a:moveTo>
                  <a:pt x="3363944" y="661213"/>
                </a:moveTo>
                <a:cubicBezTo>
                  <a:pt x="3371519" y="661213"/>
                  <a:pt x="3377660" y="667350"/>
                  <a:pt x="3377660" y="674920"/>
                </a:cubicBezTo>
                <a:cubicBezTo>
                  <a:pt x="3377660" y="682495"/>
                  <a:pt x="3371519" y="688638"/>
                  <a:pt x="3363944" y="688638"/>
                </a:cubicBezTo>
                <a:cubicBezTo>
                  <a:pt x="3356369" y="688638"/>
                  <a:pt x="3350228" y="682495"/>
                  <a:pt x="3350228" y="674920"/>
                </a:cubicBezTo>
                <a:cubicBezTo>
                  <a:pt x="3350228" y="667350"/>
                  <a:pt x="3356369" y="661213"/>
                  <a:pt x="3363944" y="661213"/>
                </a:cubicBezTo>
                <a:close/>
                <a:moveTo>
                  <a:pt x="7083879" y="661163"/>
                </a:moveTo>
                <a:cubicBezTo>
                  <a:pt x="7091454" y="661163"/>
                  <a:pt x="7097595" y="667301"/>
                  <a:pt x="7097595" y="674878"/>
                </a:cubicBezTo>
                <a:cubicBezTo>
                  <a:pt x="7097595" y="682449"/>
                  <a:pt x="7091454" y="688595"/>
                  <a:pt x="7083879" y="688595"/>
                </a:cubicBezTo>
                <a:cubicBezTo>
                  <a:pt x="7076304" y="688595"/>
                  <a:pt x="7070163" y="682449"/>
                  <a:pt x="7070163" y="674878"/>
                </a:cubicBezTo>
                <a:cubicBezTo>
                  <a:pt x="7070163" y="667301"/>
                  <a:pt x="7076304" y="661163"/>
                  <a:pt x="7083879" y="661163"/>
                </a:cubicBezTo>
                <a:close/>
                <a:moveTo>
                  <a:pt x="2464403" y="660793"/>
                </a:moveTo>
                <a:cubicBezTo>
                  <a:pt x="2471981" y="660793"/>
                  <a:pt x="2478115" y="666933"/>
                  <a:pt x="2478115" y="674509"/>
                </a:cubicBezTo>
                <a:cubicBezTo>
                  <a:pt x="2478115" y="682084"/>
                  <a:pt x="2471981" y="688226"/>
                  <a:pt x="2464403" y="688226"/>
                </a:cubicBezTo>
                <a:cubicBezTo>
                  <a:pt x="2456830" y="688226"/>
                  <a:pt x="2450691" y="682084"/>
                  <a:pt x="2450691" y="674509"/>
                </a:cubicBezTo>
                <a:cubicBezTo>
                  <a:pt x="2450691" y="666933"/>
                  <a:pt x="2456830" y="660793"/>
                  <a:pt x="2464403" y="660793"/>
                </a:cubicBezTo>
                <a:close/>
                <a:moveTo>
                  <a:pt x="7712750" y="658394"/>
                </a:moveTo>
                <a:cubicBezTo>
                  <a:pt x="7720325" y="658394"/>
                  <a:pt x="7726466" y="664532"/>
                  <a:pt x="7726466" y="672108"/>
                </a:cubicBezTo>
                <a:cubicBezTo>
                  <a:pt x="7726466" y="679684"/>
                  <a:pt x="7720325" y="685826"/>
                  <a:pt x="7712750" y="685826"/>
                </a:cubicBezTo>
                <a:cubicBezTo>
                  <a:pt x="7705175" y="685826"/>
                  <a:pt x="7699034" y="679684"/>
                  <a:pt x="7699034" y="672108"/>
                </a:cubicBezTo>
                <a:cubicBezTo>
                  <a:pt x="7699034" y="664532"/>
                  <a:pt x="7705175" y="658394"/>
                  <a:pt x="7712750" y="658394"/>
                </a:cubicBezTo>
                <a:close/>
                <a:moveTo>
                  <a:pt x="3068706" y="658234"/>
                </a:moveTo>
                <a:cubicBezTo>
                  <a:pt x="3076281" y="658234"/>
                  <a:pt x="3082422" y="664368"/>
                  <a:pt x="3082422" y="671940"/>
                </a:cubicBezTo>
                <a:cubicBezTo>
                  <a:pt x="3082422" y="679517"/>
                  <a:pt x="3076281" y="685660"/>
                  <a:pt x="3068706" y="685660"/>
                </a:cubicBezTo>
                <a:cubicBezTo>
                  <a:pt x="3061131" y="685660"/>
                  <a:pt x="3054990" y="679517"/>
                  <a:pt x="3054990" y="671940"/>
                </a:cubicBezTo>
                <a:cubicBezTo>
                  <a:pt x="3054990" y="664368"/>
                  <a:pt x="3061131" y="658234"/>
                  <a:pt x="3068706" y="658234"/>
                </a:cubicBezTo>
                <a:close/>
                <a:moveTo>
                  <a:pt x="3800841" y="657239"/>
                </a:moveTo>
                <a:cubicBezTo>
                  <a:pt x="3808416" y="657239"/>
                  <a:pt x="3814557" y="663377"/>
                  <a:pt x="3814557" y="670952"/>
                </a:cubicBezTo>
                <a:cubicBezTo>
                  <a:pt x="3814557" y="678524"/>
                  <a:pt x="3808416" y="684666"/>
                  <a:pt x="3800841" y="684666"/>
                </a:cubicBezTo>
                <a:cubicBezTo>
                  <a:pt x="3793266" y="684666"/>
                  <a:pt x="3787125" y="678524"/>
                  <a:pt x="3787125" y="670952"/>
                </a:cubicBezTo>
                <a:cubicBezTo>
                  <a:pt x="3787125" y="663377"/>
                  <a:pt x="3793266" y="657239"/>
                  <a:pt x="3800841" y="657239"/>
                </a:cubicBezTo>
                <a:close/>
                <a:moveTo>
                  <a:pt x="3448673" y="656909"/>
                </a:moveTo>
                <a:cubicBezTo>
                  <a:pt x="3456248" y="656909"/>
                  <a:pt x="3462389" y="663045"/>
                  <a:pt x="3462389" y="670619"/>
                </a:cubicBezTo>
                <a:cubicBezTo>
                  <a:pt x="3462389" y="678197"/>
                  <a:pt x="3456248" y="684334"/>
                  <a:pt x="3448673" y="684334"/>
                </a:cubicBezTo>
                <a:cubicBezTo>
                  <a:pt x="3441098" y="684334"/>
                  <a:pt x="3434957" y="678197"/>
                  <a:pt x="3434957" y="670619"/>
                </a:cubicBezTo>
                <a:cubicBezTo>
                  <a:pt x="3434957" y="663045"/>
                  <a:pt x="3441098" y="656909"/>
                  <a:pt x="3448673" y="656909"/>
                </a:cubicBezTo>
                <a:close/>
                <a:moveTo>
                  <a:pt x="7145444" y="655859"/>
                </a:moveTo>
                <a:cubicBezTo>
                  <a:pt x="7153019" y="655859"/>
                  <a:pt x="7159160" y="661998"/>
                  <a:pt x="7159160" y="669572"/>
                </a:cubicBezTo>
                <a:cubicBezTo>
                  <a:pt x="7159160" y="677147"/>
                  <a:pt x="7153019" y="683289"/>
                  <a:pt x="7145444" y="683289"/>
                </a:cubicBezTo>
                <a:cubicBezTo>
                  <a:pt x="7137869" y="683289"/>
                  <a:pt x="7131728" y="677147"/>
                  <a:pt x="7131728" y="669572"/>
                </a:cubicBezTo>
                <a:cubicBezTo>
                  <a:pt x="7131728" y="661998"/>
                  <a:pt x="7137869" y="655859"/>
                  <a:pt x="7145444" y="655859"/>
                </a:cubicBezTo>
                <a:close/>
                <a:moveTo>
                  <a:pt x="2035444" y="655405"/>
                </a:moveTo>
                <a:cubicBezTo>
                  <a:pt x="2043020" y="655405"/>
                  <a:pt x="2049158" y="661547"/>
                  <a:pt x="2049158" y="669119"/>
                </a:cubicBezTo>
                <a:cubicBezTo>
                  <a:pt x="2049158" y="676695"/>
                  <a:pt x="2043020" y="682837"/>
                  <a:pt x="2035444" y="682837"/>
                </a:cubicBezTo>
                <a:cubicBezTo>
                  <a:pt x="2027867" y="682837"/>
                  <a:pt x="2021725" y="676695"/>
                  <a:pt x="2021725" y="669119"/>
                </a:cubicBezTo>
                <a:cubicBezTo>
                  <a:pt x="2021725" y="661547"/>
                  <a:pt x="2027867" y="655405"/>
                  <a:pt x="2035444" y="655405"/>
                </a:cubicBezTo>
                <a:close/>
                <a:moveTo>
                  <a:pt x="7771337" y="655404"/>
                </a:moveTo>
                <a:cubicBezTo>
                  <a:pt x="7778912" y="655404"/>
                  <a:pt x="7785053" y="661545"/>
                  <a:pt x="7785053" y="669117"/>
                </a:cubicBezTo>
                <a:cubicBezTo>
                  <a:pt x="7785053" y="676693"/>
                  <a:pt x="7778912" y="682834"/>
                  <a:pt x="7771337" y="682834"/>
                </a:cubicBezTo>
                <a:cubicBezTo>
                  <a:pt x="7763762" y="682834"/>
                  <a:pt x="7757621" y="676693"/>
                  <a:pt x="7757621" y="669117"/>
                </a:cubicBezTo>
                <a:cubicBezTo>
                  <a:pt x="7757621" y="661545"/>
                  <a:pt x="7763762" y="655404"/>
                  <a:pt x="7771337" y="655404"/>
                </a:cubicBezTo>
                <a:close/>
                <a:moveTo>
                  <a:pt x="6095891" y="654264"/>
                </a:moveTo>
                <a:cubicBezTo>
                  <a:pt x="6103466" y="654264"/>
                  <a:pt x="6109607" y="660397"/>
                  <a:pt x="6109607" y="667975"/>
                </a:cubicBezTo>
                <a:cubicBezTo>
                  <a:pt x="6109607" y="675547"/>
                  <a:pt x="6103466" y="681690"/>
                  <a:pt x="6095891" y="681690"/>
                </a:cubicBezTo>
                <a:cubicBezTo>
                  <a:pt x="6088316" y="681690"/>
                  <a:pt x="6082175" y="675547"/>
                  <a:pt x="6082175" y="667975"/>
                </a:cubicBezTo>
                <a:cubicBezTo>
                  <a:pt x="6082175" y="660397"/>
                  <a:pt x="6088316" y="654264"/>
                  <a:pt x="6095891" y="654264"/>
                </a:cubicBezTo>
                <a:close/>
                <a:moveTo>
                  <a:pt x="3710813" y="654264"/>
                </a:moveTo>
                <a:cubicBezTo>
                  <a:pt x="3718388" y="654264"/>
                  <a:pt x="3724529" y="660397"/>
                  <a:pt x="3724529" y="667975"/>
                </a:cubicBezTo>
                <a:cubicBezTo>
                  <a:pt x="3724529" y="675547"/>
                  <a:pt x="3718388" y="681690"/>
                  <a:pt x="3710813" y="681690"/>
                </a:cubicBezTo>
                <a:cubicBezTo>
                  <a:pt x="3703238" y="681690"/>
                  <a:pt x="3697097" y="675547"/>
                  <a:pt x="3697097" y="667975"/>
                </a:cubicBezTo>
                <a:cubicBezTo>
                  <a:pt x="3697097" y="660397"/>
                  <a:pt x="3703238" y="654264"/>
                  <a:pt x="3710813" y="654264"/>
                </a:cubicBezTo>
                <a:close/>
                <a:moveTo>
                  <a:pt x="3534729" y="654264"/>
                </a:moveTo>
                <a:cubicBezTo>
                  <a:pt x="3542304" y="654264"/>
                  <a:pt x="3548445" y="660397"/>
                  <a:pt x="3548445" y="667971"/>
                </a:cubicBezTo>
                <a:cubicBezTo>
                  <a:pt x="3548445" y="675547"/>
                  <a:pt x="3542304" y="681689"/>
                  <a:pt x="3534729" y="681689"/>
                </a:cubicBezTo>
                <a:cubicBezTo>
                  <a:pt x="3527154" y="681689"/>
                  <a:pt x="3521013" y="675547"/>
                  <a:pt x="3521013" y="667971"/>
                </a:cubicBezTo>
                <a:cubicBezTo>
                  <a:pt x="3521013" y="660397"/>
                  <a:pt x="3527154" y="654264"/>
                  <a:pt x="3534729" y="654264"/>
                </a:cubicBezTo>
                <a:close/>
                <a:moveTo>
                  <a:pt x="3622109" y="653274"/>
                </a:moveTo>
                <a:cubicBezTo>
                  <a:pt x="3629684" y="653274"/>
                  <a:pt x="3635825" y="659407"/>
                  <a:pt x="3635825" y="666981"/>
                </a:cubicBezTo>
                <a:cubicBezTo>
                  <a:pt x="3635825" y="674553"/>
                  <a:pt x="3629684" y="680696"/>
                  <a:pt x="3622109" y="680696"/>
                </a:cubicBezTo>
                <a:cubicBezTo>
                  <a:pt x="3614534" y="680696"/>
                  <a:pt x="3608393" y="674553"/>
                  <a:pt x="3608393" y="666981"/>
                </a:cubicBezTo>
                <a:cubicBezTo>
                  <a:pt x="3608393" y="659407"/>
                  <a:pt x="3614534" y="653274"/>
                  <a:pt x="3622109" y="653274"/>
                </a:cubicBezTo>
                <a:close/>
                <a:moveTo>
                  <a:pt x="2344254" y="652833"/>
                </a:moveTo>
                <a:cubicBezTo>
                  <a:pt x="2351830" y="652833"/>
                  <a:pt x="2357968" y="658971"/>
                  <a:pt x="2357968" y="666543"/>
                </a:cubicBezTo>
                <a:cubicBezTo>
                  <a:pt x="2357968" y="674119"/>
                  <a:pt x="2351830" y="680260"/>
                  <a:pt x="2344254" y="680260"/>
                </a:cubicBezTo>
                <a:cubicBezTo>
                  <a:pt x="2336679" y="680260"/>
                  <a:pt x="2330534" y="674119"/>
                  <a:pt x="2330534" y="666543"/>
                </a:cubicBezTo>
                <a:cubicBezTo>
                  <a:pt x="2330534" y="658971"/>
                  <a:pt x="2336679" y="652833"/>
                  <a:pt x="2344254" y="652833"/>
                </a:cubicBezTo>
                <a:close/>
                <a:moveTo>
                  <a:pt x="7829921" y="652744"/>
                </a:moveTo>
                <a:cubicBezTo>
                  <a:pt x="7837496" y="652744"/>
                  <a:pt x="7843637" y="658884"/>
                  <a:pt x="7843637" y="666457"/>
                </a:cubicBezTo>
                <a:cubicBezTo>
                  <a:pt x="7843637" y="674033"/>
                  <a:pt x="7837496" y="680174"/>
                  <a:pt x="7829921" y="680174"/>
                </a:cubicBezTo>
                <a:cubicBezTo>
                  <a:pt x="7822346" y="680174"/>
                  <a:pt x="7816205" y="674033"/>
                  <a:pt x="7816205" y="666457"/>
                </a:cubicBezTo>
                <a:cubicBezTo>
                  <a:pt x="7816205" y="658884"/>
                  <a:pt x="7822346" y="652744"/>
                  <a:pt x="7829921" y="652744"/>
                </a:cubicBezTo>
                <a:close/>
                <a:moveTo>
                  <a:pt x="6509290" y="651286"/>
                </a:moveTo>
                <a:cubicBezTo>
                  <a:pt x="6516865" y="651286"/>
                  <a:pt x="6523006" y="657424"/>
                  <a:pt x="6523006" y="664996"/>
                </a:cubicBezTo>
                <a:cubicBezTo>
                  <a:pt x="6523006" y="672567"/>
                  <a:pt x="6516865" y="678710"/>
                  <a:pt x="6509290" y="678710"/>
                </a:cubicBezTo>
                <a:cubicBezTo>
                  <a:pt x="6501715" y="678710"/>
                  <a:pt x="6495574" y="672567"/>
                  <a:pt x="6495574" y="664996"/>
                </a:cubicBezTo>
                <a:cubicBezTo>
                  <a:pt x="6495574" y="657424"/>
                  <a:pt x="6501715" y="651286"/>
                  <a:pt x="6509290" y="651286"/>
                </a:cubicBezTo>
                <a:close/>
                <a:moveTo>
                  <a:pt x="7207006" y="651221"/>
                </a:moveTo>
                <a:cubicBezTo>
                  <a:pt x="7214581" y="651221"/>
                  <a:pt x="7220722" y="657358"/>
                  <a:pt x="7220722" y="664929"/>
                </a:cubicBezTo>
                <a:cubicBezTo>
                  <a:pt x="7220722" y="672504"/>
                  <a:pt x="7214581" y="678647"/>
                  <a:pt x="7207006" y="678647"/>
                </a:cubicBezTo>
                <a:cubicBezTo>
                  <a:pt x="7199431" y="678647"/>
                  <a:pt x="7193290" y="672504"/>
                  <a:pt x="7193290" y="664929"/>
                </a:cubicBezTo>
                <a:cubicBezTo>
                  <a:pt x="7193290" y="657358"/>
                  <a:pt x="7199431" y="651221"/>
                  <a:pt x="7207006" y="651221"/>
                </a:cubicBezTo>
                <a:close/>
                <a:moveTo>
                  <a:pt x="6802214" y="650940"/>
                </a:moveTo>
                <a:cubicBezTo>
                  <a:pt x="6809789" y="650940"/>
                  <a:pt x="6815930" y="657079"/>
                  <a:pt x="6815930" y="664651"/>
                </a:cubicBezTo>
                <a:cubicBezTo>
                  <a:pt x="6815930" y="672222"/>
                  <a:pt x="6809789" y="678365"/>
                  <a:pt x="6802214" y="678365"/>
                </a:cubicBezTo>
                <a:cubicBezTo>
                  <a:pt x="6794639" y="678365"/>
                  <a:pt x="6788498" y="672222"/>
                  <a:pt x="6788498" y="664651"/>
                </a:cubicBezTo>
                <a:cubicBezTo>
                  <a:pt x="6788498" y="657079"/>
                  <a:pt x="6794639" y="650940"/>
                  <a:pt x="6802214" y="650940"/>
                </a:cubicBezTo>
                <a:close/>
                <a:moveTo>
                  <a:pt x="1391675" y="650665"/>
                </a:moveTo>
                <a:cubicBezTo>
                  <a:pt x="1399253" y="650665"/>
                  <a:pt x="1405391" y="656805"/>
                  <a:pt x="1405391" y="664379"/>
                </a:cubicBezTo>
                <a:cubicBezTo>
                  <a:pt x="1405391" y="671954"/>
                  <a:pt x="1399253" y="678095"/>
                  <a:pt x="1391675" y="678095"/>
                </a:cubicBezTo>
                <a:cubicBezTo>
                  <a:pt x="1384102" y="678095"/>
                  <a:pt x="1377960" y="671954"/>
                  <a:pt x="1377960" y="664379"/>
                </a:cubicBezTo>
                <a:cubicBezTo>
                  <a:pt x="1377960" y="656805"/>
                  <a:pt x="1384102" y="650665"/>
                  <a:pt x="1391675" y="650665"/>
                </a:cubicBezTo>
                <a:close/>
                <a:moveTo>
                  <a:pt x="1918604" y="650086"/>
                </a:moveTo>
                <a:cubicBezTo>
                  <a:pt x="1926183" y="650086"/>
                  <a:pt x="1932317" y="656226"/>
                  <a:pt x="1932317" y="663799"/>
                </a:cubicBezTo>
                <a:cubicBezTo>
                  <a:pt x="1932317" y="671374"/>
                  <a:pt x="1926183" y="677516"/>
                  <a:pt x="1918604" y="677516"/>
                </a:cubicBezTo>
                <a:cubicBezTo>
                  <a:pt x="1911031" y="677516"/>
                  <a:pt x="1904892" y="671374"/>
                  <a:pt x="1904892" y="663799"/>
                </a:cubicBezTo>
                <a:cubicBezTo>
                  <a:pt x="1904892" y="656226"/>
                  <a:pt x="1911031" y="650086"/>
                  <a:pt x="1918604" y="650086"/>
                </a:cubicBezTo>
                <a:close/>
                <a:moveTo>
                  <a:pt x="7888174" y="650084"/>
                </a:moveTo>
                <a:cubicBezTo>
                  <a:pt x="7895749" y="650084"/>
                  <a:pt x="7901890" y="656225"/>
                  <a:pt x="7901890" y="663797"/>
                </a:cubicBezTo>
                <a:cubicBezTo>
                  <a:pt x="7901890" y="671373"/>
                  <a:pt x="7895749" y="677514"/>
                  <a:pt x="7888174" y="677514"/>
                </a:cubicBezTo>
                <a:cubicBezTo>
                  <a:pt x="7880599" y="677514"/>
                  <a:pt x="7874458" y="671373"/>
                  <a:pt x="7874458" y="663797"/>
                </a:cubicBezTo>
                <a:cubicBezTo>
                  <a:pt x="7874458" y="656225"/>
                  <a:pt x="7880599" y="650084"/>
                  <a:pt x="7888174" y="650084"/>
                </a:cubicBezTo>
                <a:close/>
                <a:moveTo>
                  <a:pt x="4026574" y="649634"/>
                </a:moveTo>
                <a:cubicBezTo>
                  <a:pt x="4034149" y="649634"/>
                  <a:pt x="4040290" y="655773"/>
                  <a:pt x="4040290" y="663341"/>
                </a:cubicBezTo>
                <a:cubicBezTo>
                  <a:pt x="4040290" y="670918"/>
                  <a:pt x="4034149" y="677058"/>
                  <a:pt x="4026574" y="677058"/>
                </a:cubicBezTo>
                <a:cubicBezTo>
                  <a:pt x="4018999" y="677058"/>
                  <a:pt x="4012858" y="670918"/>
                  <a:pt x="4012858" y="663341"/>
                </a:cubicBezTo>
                <a:cubicBezTo>
                  <a:pt x="4012858" y="655773"/>
                  <a:pt x="4018999" y="649634"/>
                  <a:pt x="4026574" y="649634"/>
                </a:cubicBezTo>
                <a:close/>
                <a:moveTo>
                  <a:pt x="3149463" y="649634"/>
                </a:moveTo>
                <a:cubicBezTo>
                  <a:pt x="3157038" y="649634"/>
                  <a:pt x="3163179" y="655771"/>
                  <a:pt x="3163179" y="663341"/>
                </a:cubicBezTo>
                <a:cubicBezTo>
                  <a:pt x="3163179" y="670915"/>
                  <a:pt x="3157038" y="677053"/>
                  <a:pt x="3149463" y="677053"/>
                </a:cubicBezTo>
                <a:cubicBezTo>
                  <a:pt x="3141888" y="677053"/>
                  <a:pt x="3135747" y="670915"/>
                  <a:pt x="3135747" y="663341"/>
                </a:cubicBezTo>
                <a:cubicBezTo>
                  <a:pt x="3135747" y="655771"/>
                  <a:pt x="3141888" y="649634"/>
                  <a:pt x="3149463" y="649634"/>
                </a:cubicBezTo>
                <a:close/>
                <a:moveTo>
                  <a:pt x="7946097" y="647422"/>
                </a:moveTo>
                <a:cubicBezTo>
                  <a:pt x="7953672" y="647422"/>
                  <a:pt x="7959813" y="653565"/>
                  <a:pt x="7959813" y="661139"/>
                </a:cubicBezTo>
                <a:cubicBezTo>
                  <a:pt x="7959813" y="668713"/>
                  <a:pt x="7953672" y="674854"/>
                  <a:pt x="7946097" y="674854"/>
                </a:cubicBezTo>
                <a:cubicBezTo>
                  <a:pt x="7938522" y="674854"/>
                  <a:pt x="7932381" y="668713"/>
                  <a:pt x="7932381" y="661139"/>
                </a:cubicBezTo>
                <a:cubicBezTo>
                  <a:pt x="7932381" y="653565"/>
                  <a:pt x="7938522" y="647422"/>
                  <a:pt x="7946097" y="647422"/>
                </a:cubicBezTo>
                <a:close/>
                <a:moveTo>
                  <a:pt x="1278475" y="647010"/>
                </a:moveTo>
                <a:cubicBezTo>
                  <a:pt x="1286052" y="647010"/>
                  <a:pt x="1292191" y="653153"/>
                  <a:pt x="1292191" y="660726"/>
                </a:cubicBezTo>
                <a:cubicBezTo>
                  <a:pt x="1292191" y="668301"/>
                  <a:pt x="1286052" y="674443"/>
                  <a:pt x="1278475" y="674443"/>
                </a:cubicBezTo>
                <a:cubicBezTo>
                  <a:pt x="1270903" y="674443"/>
                  <a:pt x="1264762" y="668301"/>
                  <a:pt x="1264762" y="660726"/>
                </a:cubicBezTo>
                <a:cubicBezTo>
                  <a:pt x="1264762" y="653153"/>
                  <a:pt x="1270903" y="647010"/>
                  <a:pt x="1278475" y="647010"/>
                </a:cubicBezTo>
                <a:close/>
                <a:moveTo>
                  <a:pt x="7267907" y="646573"/>
                </a:moveTo>
                <a:cubicBezTo>
                  <a:pt x="7275482" y="646573"/>
                  <a:pt x="7281623" y="652714"/>
                  <a:pt x="7281623" y="660284"/>
                </a:cubicBezTo>
                <a:cubicBezTo>
                  <a:pt x="7281623" y="667859"/>
                  <a:pt x="7275482" y="674000"/>
                  <a:pt x="7267907" y="674000"/>
                </a:cubicBezTo>
                <a:cubicBezTo>
                  <a:pt x="7260332" y="674000"/>
                  <a:pt x="7254191" y="667859"/>
                  <a:pt x="7254191" y="660284"/>
                </a:cubicBezTo>
                <a:cubicBezTo>
                  <a:pt x="7254191" y="652714"/>
                  <a:pt x="7260332" y="646573"/>
                  <a:pt x="7267907" y="646573"/>
                </a:cubicBezTo>
                <a:close/>
                <a:moveTo>
                  <a:pt x="2224769" y="645519"/>
                </a:moveTo>
                <a:cubicBezTo>
                  <a:pt x="2232342" y="645519"/>
                  <a:pt x="2238482" y="651664"/>
                  <a:pt x="2238482" y="659235"/>
                </a:cubicBezTo>
                <a:cubicBezTo>
                  <a:pt x="2238482" y="666808"/>
                  <a:pt x="2232342" y="672950"/>
                  <a:pt x="2224769" y="672950"/>
                </a:cubicBezTo>
                <a:cubicBezTo>
                  <a:pt x="2217188" y="672950"/>
                  <a:pt x="2211046" y="666808"/>
                  <a:pt x="2211046" y="659235"/>
                </a:cubicBezTo>
                <a:cubicBezTo>
                  <a:pt x="2211046" y="651664"/>
                  <a:pt x="2217188" y="645519"/>
                  <a:pt x="2224769" y="645519"/>
                </a:cubicBezTo>
                <a:close/>
                <a:moveTo>
                  <a:pt x="8004017" y="644763"/>
                </a:moveTo>
                <a:cubicBezTo>
                  <a:pt x="8011592" y="644763"/>
                  <a:pt x="8017733" y="650906"/>
                  <a:pt x="8017733" y="658481"/>
                </a:cubicBezTo>
                <a:cubicBezTo>
                  <a:pt x="8017733" y="666053"/>
                  <a:pt x="8011592" y="672195"/>
                  <a:pt x="8004017" y="672195"/>
                </a:cubicBezTo>
                <a:cubicBezTo>
                  <a:pt x="7996442" y="672195"/>
                  <a:pt x="7990301" y="666053"/>
                  <a:pt x="7990301" y="658481"/>
                </a:cubicBezTo>
                <a:cubicBezTo>
                  <a:pt x="7990301" y="650906"/>
                  <a:pt x="7996442" y="644763"/>
                  <a:pt x="8004017" y="644763"/>
                </a:cubicBezTo>
                <a:close/>
                <a:moveTo>
                  <a:pt x="6865763" y="643984"/>
                </a:moveTo>
                <a:cubicBezTo>
                  <a:pt x="6873338" y="643984"/>
                  <a:pt x="6879479" y="650121"/>
                  <a:pt x="6879479" y="657696"/>
                </a:cubicBezTo>
                <a:cubicBezTo>
                  <a:pt x="6879479" y="665265"/>
                  <a:pt x="6873338" y="671404"/>
                  <a:pt x="6865763" y="671404"/>
                </a:cubicBezTo>
                <a:cubicBezTo>
                  <a:pt x="6858188" y="671404"/>
                  <a:pt x="6852047" y="665265"/>
                  <a:pt x="6852047" y="657696"/>
                </a:cubicBezTo>
                <a:cubicBezTo>
                  <a:pt x="6852047" y="650121"/>
                  <a:pt x="6858188" y="643984"/>
                  <a:pt x="6865763" y="643984"/>
                </a:cubicBezTo>
                <a:close/>
                <a:moveTo>
                  <a:pt x="3231550" y="642348"/>
                </a:moveTo>
                <a:cubicBezTo>
                  <a:pt x="3239125" y="642348"/>
                  <a:pt x="3245266" y="648485"/>
                  <a:pt x="3245266" y="656061"/>
                </a:cubicBezTo>
                <a:cubicBezTo>
                  <a:pt x="3245266" y="663631"/>
                  <a:pt x="3239125" y="669774"/>
                  <a:pt x="3231550" y="669774"/>
                </a:cubicBezTo>
                <a:cubicBezTo>
                  <a:pt x="3223975" y="669774"/>
                  <a:pt x="3217834" y="663631"/>
                  <a:pt x="3217834" y="656061"/>
                </a:cubicBezTo>
                <a:cubicBezTo>
                  <a:pt x="3217834" y="648485"/>
                  <a:pt x="3223975" y="642348"/>
                  <a:pt x="3231550" y="642348"/>
                </a:cubicBezTo>
                <a:close/>
                <a:moveTo>
                  <a:pt x="7328808" y="642260"/>
                </a:moveTo>
                <a:cubicBezTo>
                  <a:pt x="7336383" y="642260"/>
                  <a:pt x="7342524" y="648400"/>
                  <a:pt x="7342524" y="655976"/>
                </a:cubicBezTo>
                <a:cubicBezTo>
                  <a:pt x="7342524" y="663546"/>
                  <a:pt x="7336383" y="669687"/>
                  <a:pt x="7328808" y="669687"/>
                </a:cubicBezTo>
                <a:cubicBezTo>
                  <a:pt x="7321233" y="669687"/>
                  <a:pt x="7315092" y="663546"/>
                  <a:pt x="7315092" y="655976"/>
                </a:cubicBezTo>
                <a:cubicBezTo>
                  <a:pt x="7315092" y="648400"/>
                  <a:pt x="7321233" y="642260"/>
                  <a:pt x="7328808" y="642260"/>
                </a:cubicBezTo>
                <a:close/>
                <a:moveTo>
                  <a:pt x="3932574" y="640364"/>
                </a:moveTo>
                <a:cubicBezTo>
                  <a:pt x="3940149" y="640364"/>
                  <a:pt x="3946290" y="646506"/>
                  <a:pt x="3946290" y="654080"/>
                </a:cubicBezTo>
                <a:cubicBezTo>
                  <a:pt x="3946290" y="661653"/>
                  <a:pt x="3940149" y="667791"/>
                  <a:pt x="3932574" y="667791"/>
                </a:cubicBezTo>
                <a:cubicBezTo>
                  <a:pt x="3924999" y="667791"/>
                  <a:pt x="3918858" y="661653"/>
                  <a:pt x="3918858" y="654080"/>
                </a:cubicBezTo>
                <a:cubicBezTo>
                  <a:pt x="3918858" y="646506"/>
                  <a:pt x="3924999" y="640364"/>
                  <a:pt x="3932574" y="640364"/>
                </a:cubicBezTo>
                <a:close/>
                <a:moveTo>
                  <a:pt x="6166059" y="640033"/>
                </a:moveTo>
                <a:cubicBezTo>
                  <a:pt x="6173634" y="640033"/>
                  <a:pt x="6179775" y="646173"/>
                  <a:pt x="6179775" y="653747"/>
                </a:cubicBezTo>
                <a:cubicBezTo>
                  <a:pt x="6179775" y="661316"/>
                  <a:pt x="6173634" y="667454"/>
                  <a:pt x="6166059" y="667454"/>
                </a:cubicBezTo>
                <a:cubicBezTo>
                  <a:pt x="6158484" y="667454"/>
                  <a:pt x="6152343" y="661316"/>
                  <a:pt x="6152343" y="653747"/>
                </a:cubicBezTo>
                <a:cubicBezTo>
                  <a:pt x="6152343" y="646173"/>
                  <a:pt x="6158484" y="640033"/>
                  <a:pt x="6166059" y="640033"/>
                </a:cubicBezTo>
                <a:close/>
                <a:moveTo>
                  <a:pt x="2106602" y="639200"/>
                </a:moveTo>
                <a:cubicBezTo>
                  <a:pt x="2114183" y="639200"/>
                  <a:pt x="2120324" y="645340"/>
                  <a:pt x="2120324" y="652920"/>
                </a:cubicBezTo>
                <a:cubicBezTo>
                  <a:pt x="2120324" y="660490"/>
                  <a:pt x="2114183" y="666631"/>
                  <a:pt x="2106602" y="666631"/>
                </a:cubicBezTo>
                <a:cubicBezTo>
                  <a:pt x="2099031" y="666631"/>
                  <a:pt x="2092890" y="660490"/>
                  <a:pt x="2092890" y="652920"/>
                </a:cubicBezTo>
                <a:cubicBezTo>
                  <a:pt x="2092890" y="645340"/>
                  <a:pt x="2099031" y="639200"/>
                  <a:pt x="2106602" y="639200"/>
                </a:cubicBezTo>
                <a:close/>
                <a:moveTo>
                  <a:pt x="2417734" y="637948"/>
                </a:moveTo>
                <a:cubicBezTo>
                  <a:pt x="2425306" y="637948"/>
                  <a:pt x="2431450" y="644083"/>
                  <a:pt x="2431450" y="651667"/>
                </a:cubicBezTo>
                <a:cubicBezTo>
                  <a:pt x="2431450" y="659238"/>
                  <a:pt x="2425306" y="665376"/>
                  <a:pt x="2417734" y="665376"/>
                </a:cubicBezTo>
                <a:cubicBezTo>
                  <a:pt x="2410156" y="665376"/>
                  <a:pt x="2404018" y="659238"/>
                  <a:pt x="2404018" y="651667"/>
                </a:cubicBezTo>
                <a:cubicBezTo>
                  <a:pt x="2404018" y="644083"/>
                  <a:pt x="2410156" y="637948"/>
                  <a:pt x="2417734" y="637948"/>
                </a:cubicBezTo>
                <a:close/>
                <a:moveTo>
                  <a:pt x="7389379" y="637946"/>
                </a:moveTo>
                <a:cubicBezTo>
                  <a:pt x="7396954" y="637946"/>
                  <a:pt x="7403095" y="644083"/>
                  <a:pt x="7403095" y="651665"/>
                </a:cubicBezTo>
                <a:cubicBezTo>
                  <a:pt x="7403095" y="659235"/>
                  <a:pt x="7396954" y="665374"/>
                  <a:pt x="7389379" y="665374"/>
                </a:cubicBezTo>
                <a:cubicBezTo>
                  <a:pt x="7381804" y="665374"/>
                  <a:pt x="7375663" y="659235"/>
                  <a:pt x="7375663" y="651665"/>
                </a:cubicBezTo>
                <a:cubicBezTo>
                  <a:pt x="7375663" y="644083"/>
                  <a:pt x="7381804" y="637946"/>
                  <a:pt x="7389379" y="637946"/>
                </a:cubicBezTo>
                <a:close/>
                <a:moveTo>
                  <a:pt x="6929295" y="637683"/>
                </a:moveTo>
                <a:cubicBezTo>
                  <a:pt x="6936870" y="637683"/>
                  <a:pt x="6943011" y="643827"/>
                  <a:pt x="6943011" y="651404"/>
                </a:cubicBezTo>
                <a:cubicBezTo>
                  <a:pt x="6943011" y="658973"/>
                  <a:pt x="6936870" y="665110"/>
                  <a:pt x="6929295" y="665110"/>
                </a:cubicBezTo>
                <a:cubicBezTo>
                  <a:pt x="6921720" y="665110"/>
                  <a:pt x="6915579" y="658973"/>
                  <a:pt x="6915579" y="651404"/>
                </a:cubicBezTo>
                <a:cubicBezTo>
                  <a:pt x="6915579" y="643827"/>
                  <a:pt x="6921720" y="637683"/>
                  <a:pt x="6929295" y="637683"/>
                </a:cubicBezTo>
                <a:close/>
                <a:moveTo>
                  <a:pt x="3314625" y="636059"/>
                </a:moveTo>
                <a:cubicBezTo>
                  <a:pt x="3322200" y="636059"/>
                  <a:pt x="3328341" y="642199"/>
                  <a:pt x="3328341" y="649775"/>
                </a:cubicBezTo>
                <a:cubicBezTo>
                  <a:pt x="3328341" y="657349"/>
                  <a:pt x="3322200" y="663483"/>
                  <a:pt x="3314625" y="663483"/>
                </a:cubicBezTo>
                <a:cubicBezTo>
                  <a:pt x="3307050" y="663483"/>
                  <a:pt x="3300909" y="657349"/>
                  <a:pt x="3300909" y="649775"/>
                </a:cubicBezTo>
                <a:cubicBezTo>
                  <a:pt x="3300909" y="642199"/>
                  <a:pt x="3307050" y="636059"/>
                  <a:pt x="3314625" y="636059"/>
                </a:cubicBezTo>
                <a:close/>
                <a:moveTo>
                  <a:pt x="3020380" y="634396"/>
                </a:moveTo>
                <a:cubicBezTo>
                  <a:pt x="3027955" y="634396"/>
                  <a:pt x="3034096" y="640538"/>
                  <a:pt x="3034096" y="648107"/>
                </a:cubicBezTo>
                <a:cubicBezTo>
                  <a:pt x="3034096" y="655682"/>
                  <a:pt x="3027955" y="661824"/>
                  <a:pt x="3020380" y="661824"/>
                </a:cubicBezTo>
                <a:cubicBezTo>
                  <a:pt x="3012805" y="661824"/>
                  <a:pt x="3006664" y="655682"/>
                  <a:pt x="3006664" y="648107"/>
                </a:cubicBezTo>
                <a:cubicBezTo>
                  <a:pt x="3006664" y="640538"/>
                  <a:pt x="3012805" y="634396"/>
                  <a:pt x="3020380" y="634396"/>
                </a:cubicBezTo>
                <a:close/>
                <a:moveTo>
                  <a:pt x="7449620" y="633966"/>
                </a:moveTo>
                <a:cubicBezTo>
                  <a:pt x="7457195" y="633966"/>
                  <a:pt x="7463336" y="640103"/>
                  <a:pt x="7463336" y="647676"/>
                </a:cubicBezTo>
                <a:cubicBezTo>
                  <a:pt x="7463336" y="655253"/>
                  <a:pt x="7457195" y="661393"/>
                  <a:pt x="7449620" y="661393"/>
                </a:cubicBezTo>
                <a:cubicBezTo>
                  <a:pt x="7442045" y="661393"/>
                  <a:pt x="7435904" y="655253"/>
                  <a:pt x="7435904" y="647676"/>
                </a:cubicBezTo>
                <a:cubicBezTo>
                  <a:pt x="7435904" y="640103"/>
                  <a:pt x="7442045" y="633966"/>
                  <a:pt x="7449620" y="633966"/>
                </a:cubicBezTo>
                <a:close/>
                <a:moveTo>
                  <a:pt x="3840229" y="633415"/>
                </a:moveTo>
                <a:cubicBezTo>
                  <a:pt x="3847804" y="633415"/>
                  <a:pt x="3853945" y="639554"/>
                  <a:pt x="3853945" y="647122"/>
                </a:cubicBezTo>
                <a:cubicBezTo>
                  <a:pt x="3853945" y="654702"/>
                  <a:pt x="3847804" y="660842"/>
                  <a:pt x="3840229" y="660842"/>
                </a:cubicBezTo>
                <a:cubicBezTo>
                  <a:pt x="3832654" y="660842"/>
                  <a:pt x="3826513" y="654702"/>
                  <a:pt x="3826513" y="647122"/>
                </a:cubicBezTo>
                <a:cubicBezTo>
                  <a:pt x="3826513" y="639554"/>
                  <a:pt x="3832654" y="633415"/>
                  <a:pt x="3840229" y="633415"/>
                </a:cubicBezTo>
                <a:close/>
                <a:moveTo>
                  <a:pt x="1989105" y="633219"/>
                </a:moveTo>
                <a:cubicBezTo>
                  <a:pt x="1996683" y="633219"/>
                  <a:pt x="2002821" y="639357"/>
                  <a:pt x="2002821" y="646931"/>
                </a:cubicBezTo>
                <a:cubicBezTo>
                  <a:pt x="2002821" y="654508"/>
                  <a:pt x="1996683" y="660646"/>
                  <a:pt x="1989105" y="660646"/>
                </a:cubicBezTo>
                <a:cubicBezTo>
                  <a:pt x="1981526" y="660646"/>
                  <a:pt x="1975389" y="654508"/>
                  <a:pt x="1975389" y="646931"/>
                </a:cubicBezTo>
                <a:cubicBezTo>
                  <a:pt x="1975389" y="639357"/>
                  <a:pt x="1981526" y="633219"/>
                  <a:pt x="1989105" y="633219"/>
                </a:cubicBezTo>
                <a:close/>
                <a:moveTo>
                  <a:pt x="1458863" y="632141"/>
                </a:moveTo>
                <a:cubicBezTo>
                  <a:pt x="1466435" y="632141"/>
                  <a:pt x="1472585" y="638279"/>
                  <a:pt x="1472585" y="645855"/>
                </a:cubicBezTo>
                <a:cubicBezTo>
                  <a:pt x="1472585" y="653431"/>
                  <a:pt x="1466435" y="659570"/>
                  <a:pt x="1458863" y="659570"/>
                </a:cubicBezTo>
                <a:cubicBezTo>
                  <a:pt x="1451292" y="659570"/>
                  <a:pt x="1445149" y="653431"/>
                  <a:pt x="1445149" y="645855"/>
                </a:cubicBezTo>
                <a:cubicBezTo>
                  <a:pt x="1445149" y="638279"/>
                  <a:pt x="1451292" y="632141"/>
                  <a:pt x="1458863" y="632141"/>
                </a:cubicBezTo>
                <a:close/>
                <a:moveTo>
                  <a:pt x="8347911" y="632140"/>
                </a:moveTo>
                <a:cubicBezTo>
                  <a:pt x="8355486" y="632140"/>
                  <a:pt x="8361627" y="638279"/>
                  <a:pt x="8361627" y="645854"/>
                </a:cubicBezTo>
                <a:cubicBezTo>
                  <a:pt x="8361627" y="653430"/>
                  <a:pt x="8355486" y="659569"/>
                  <a:pt x="8347911" y="659569"/>
                </a:cubicBezTo>
                <a:cubicBezTo>
                  <a:pt x="8340336" y="659569"/>
                  <a:pt x="8334195" y="653430"/>
                  <a:pt x="8334195" y="645854"/>
                </a:cubicBezTo>
                <a:cubicBezTo>
                  <a:pt x="8334195" y="638279"/>
                  <a:pt x="8340336" y="632140"/>
                  <a:pt x="8347911" y="632140"/>
                </a:cubicBezTo>
                <a:close/>
                <a:moveTo>
                  <a:pt x="6991867" y="631721"/>
                </a:moveTo>
                <a:cubicBezTo>
                  <a:pt x="6999442" y="631721"/>
                  <a:pt x="7005583" y="637855"/>
                  <a:pt x="7005583" y="645430"/>
                </a:cubicBezTo>
                <a:cubicBezTo>
                  <a:pt x="7005583" y="653008"/>
                  <a:pt x="6999442" y="659145"/>
                  <a:pt x="6991867" y="659145"/>
                </a:cubicBezTo>
                <a:cubicBezTo>
                  <a:pt x="6984292" y="659145"/>
                  <a:pt x="6978151" y="653008"/>
                  <a:pt x="6978151" y="645430"/>
                </a:cubicBezTo>
                <a:cubicBezTo>
                  <a:pt x="6978151" y="637855"/>
                  <a:pt x="6984292" y="631721"/>
                  <a:pt x="6991867" y="631721"/>
                </a:cubicBezTo>
                <a:close/>
                <a:moveTo>
                  <a:pt x="3399027" y="631429"/>
                </a:moveTo>
                <a:cubicBezTo>
                  <a:pt x="3406602" y="631429"/>
                  <a:pt x="3412743" y="637565"/>
                  <a:pt x="3412743" y="645144"/>
                </a:cubicBezTo>
                <a:cubicBezTo>
                  <a:pt x="3412743" y="652717"/>
                  <a:pt x="3406602" y="658857"/>
                  <a:pt x="3399027" y="658857"/>
                </a:cubicBezTo>
                <a:cubicBezTo>
                  <a:pt x="3391452" y="658857"/>
                  <a:pt x="3385311" y="652717"/>
                  <a:pt x="3385311" y="645144"/>
                </a:cubicBezTo>
                <a:cubicBezTo>
                  <a:pt x="3385311" y="637565"/>
                  <a:pt x="3391452" y="631429"/>
                  <a:pt x="3399027" y="631429"/>
                </a:cubicBezTo>
                <a:close/>
                <a:moveTo>
                  <a:pt x="2297587" y="630313"/>
                </a:moveTo>
                <a:cubicBezTo>
                  <a:pt x="2305162" y="630313"/>
                  <a:pt x="2311299" y="636450"/>
                  <a:pt x="2311299" y="644019"/>
                </a:cubicBezTo>
                <a:cubicBezTo>
                  <a:pt x="2311299" y="651602"/>
                  <a:pt x="2305162" y="657741"/>
                  <a:pt x="2297587" y="657741"/>
                </a:cubicBezTo>
                <a:cubicBezTo>
                  <a:pt x="2290005" y="657741"/>
                  <a:pt x="2283870" y="651602"/>
                  <a:pt x="2283870" y="644019"/>
                </a:cubicBezTo>
                <a:cubicBezTo>
                  <a:pt x="2283870" y="636450"/>
                  <a:pt x="2290005" y="630313"/>
                  <a:pt x="2297587" y="630313"/>
                </a:cubicBezTo>
                <a:close/>
                <a:moveTo>
                  <a:pt x="7509527" y="630310"/>
                </a:moveTo>
                <a:cubicBezTo>
                  <a:pt x="7517102" y="630310"/>
                  <a:pt x="7523243" y="636448"/>
                  <a:pt x="7523243" y="644019"/>
                </a:cubicBezTo>
                <a:cubicBezTo>
                  <a:pt x="7523243" y="651600"/>
                  <a:pt x="7517102" y="657737"/>
                  <a:pt x="7509527" y="657737"/>
                </a:cubicBezTo>
                <a:cubicBezTo>
                  <a:pt x="7501952" y="657737"/>
                  <a:pt x="7495811" y="651600"/>
                  <a:pt x="7495811" y="644019"/>
                </a:cubicBezTo>
                <a:cubicBezTo>
                  <a:pt x="7495811" y="636448"/>
                  <a:pt x="7501952" y="630310"/>
                  <a:pt x="7509527" y="630310"/>
                </a:cubicBezTo>
                <a:close/>
                <a:moveTo>
                  <a:pt x="8404840" y="630145"/>
                </a:moveTo>
                <a:cubicBezTo>
                  <a:pt x="8412415" y="630145"/>
                  <a:pt x="8418556" y="636285"/>
                  <a:pt x="8418556" y="643861"/>
                </a:cubicBezTo>
                <a:cubicBezTo>
                  <a:pt x="8418556" y="651436"/>
                  <a:pt x="8412415" y="657576"/>
                  <a:pt x="8404840" y="657576"/>
                </a:cubicBezTo>
                <a:cubicBezTo>
                  <a:pt x="8397265" y="657576"/>
                  <a:pt x="8391124" y="651436"/>
                  <a:pt x="8391124" y="643861"/>
                </a:cubicBezTo>
                <a:cubicBezTo>
                  <a:pt x="8391124" y="636285"/>
                  <a:pt x="8397265" y="630145"/>
                  <a:pt x="8404840" y="630145"/>
                </a:cubicBezTo>
                <a:close/>
                <a:moveTo>
                  <a:pt x="4067946" y="630107"/>
                </a:moveTo>
                <a:cubicBezTo>
                  <a:pt x="4075521" y="630107"/>
                  <a:pt x="4081662" y="636247"/>
                  <a:pt x="4081662" y="643823"/>
                </a:cubicBezTo>
                <a:cubicBezTo>
                  <a:pt x="4081662" y="651397"/>
                  <a:pt x="4075521" y="657533"/>
                  <a:pt x="4067946" y="657533"/>
                </a:cubicBezTo>
                <a:cubicBezTo>
                  <a:pt x="4060371" y="657533"/>
                  <a:pt x="4054230" y="651397"/>
                  <a:pt x="4054230" y="643823"/>
                </a:cubicBezTo>
                <a:cubicBezTo>
                  <a:pt x="4054230" y="636247"/>
                  <a:pt x="4060371" y="630107"/>
                  <a:pt x="4067946" y="630107"/>
                </a:cubicBezTo>
                <a:close/>
                <a:moveTo>
                  <a:pt x="6057496" y="629111"/>
                </a:moveTo>
                <a:cubicBezTo>
                  <a:pt x="6065071" y="629111"/>
                  <a:pt x="6071212" y="635251"/>
                  <a:pt x="6071212" y="642824"/>
                </a:cubicBezTo>
                <a:cubicBezTo>
                  <a:pt x="6071212" y="650400"/>
                  <a:pt x="6065071" y="656540"/>
                  <a:pt x="6057496" y="656540"/>
                </a:cubicBezTo>
                <a:cubicBezTo>
                  <a:pt x="6049921" y="656540"/>
                  <a:pt x="6043780" y="650400"/>
                  <a:pt x="6043780" y="642824"/>
                </a:cubicBezTo>
                <a:cubicBezTo>
                  <a:pt x="6043780" y="635251"/>
                  <a:pt x="6049921" y="629111"/>
                  <a:pt x="6057496" y="629111"/>
                </a:cubicBezTo>
                <a:close/>
                <a:moveTo>
                  <a:pt x="3749211" y="629111"/>
                </a:moveTo>
                <a:cubicBezTo>
                  <a:pt x="3756786" y="629111"/>
                  <a:pt x="3762927" y="635251"/>
                  <a:pt x="3762927" y="642824"/>
                </a:cubicBezTo>
                <a:cubicBezTo>
                  <a:pt x="3762927" y="650400"/>
                  <a:pt x="3756786" y="656540"/>
                  <a:pt x="3749211" y="656540"/>
                </a:cubicBezTo>
                <a:cubicBezTo>
                  <a:pt x="3741636" y="656540"/>
                  <a:pt x="3735495" y="650400"/>
                  <a:pt x="3735495" y="642824"/>
                </a:cubicBezTo>
                <a:cubicBezTo>
                  <a:pt x="3735495" y="635251"/>
                  <a:pt x="3741636" y="629111"/>
                  <a:pt x="3749211" y="629111"/>
                </a:cubicBezTo>
                <a:close/>
                <a:moveTo>
                  <a:pt x="1345340" y="628484"/>
                </a:moveTo>
                <a:cubicBezTo>
                  <a:pt x="1352911" y="628484"/>
                  <a:pt x="1359054" y="634625"/>
                  <a:pt x="1359054" y="642199"/>
                </a:cubicBezTo>
                <a:cubicBezTo>
                  <a:pt x="1359054" y="649775"/>
                  <a:pt x="1352911" y="655915"/>
                  <a:pt x="1345340" y="655915"/>
                </a:cubicBezTo>
                <a:cubicBezTo>
                  <a:pt x="1337760" y="655915"/>
                  <a:pt x="1331624" y="649775"/>
                  <a:pt x="1331624" y="642199"/>
                </a:cubicBezTo>
                <a:cubicBezTo>
                  <a:pt x="1331624" y="634625"/>
                  <a:pt x="1337760" y="628484"/>
                  <a:pt x="1345340" y="628484"/>
                </a:cubicBezTo>
                <a:close/>
                <a:moveTo>
                  <a:pt x="3484753" y="628120"/>
                </a:moveTo>
                <a:cubicBezTo>
                  <a:pt x="3492328" y="628120"/>
                  <a:pt x="3498469" y="634259"/>
                  <a:pt x="3498469" y="641831"/>
                </a:cubicBezTo>
                <a:cubicBezTo>
                  <a:pt x="3498469" y="649406"/>
                  <a:pt x="3492328" y="655548"/>
                  <a:pt x="3484753" y="655548"/>
                </a:cubicBezTo>
                <a:cubicBezTo>
                  <a:pt x="3477178" y="655548"/>
                  <a:pt x="3471037" y="649406"/>
                  <a:pt x="3471037" y="641831"/>
                </a:cubicBezTo>
                <a:cubicBezTo>
                  <a:pt x="3471037" y="634259"/>
                  <a:pt x="3477178" y="628120"/>
                  <a:pt x="3484753" y="628120"/>
                </a:cubicBezTo>
                <a:close/>
                <a:moveTo>
                  <a:pt x="1872267" y="627568"/>
                </a:moveTo>
                <a:cubicBezTo>
                  <a:pt x="1879843" y="627568"/>
                  <a:pt x="1885984" y="633709"/>
                  <a:pt x="1885984" y="641283"/>
                </a:cubicBezTo>
                <a:cubicBezTo>
                  <a:pt x="1885984" y="648857"/>
                  <a:pt x="1879843" y="654999"/>
                  <a:pt x="1872267" y="654999"/>
                </a:cubicBezTo>
                <a:cubicBezTo>
                  <a:pt x="1864692" y="654999"/>
                  <a:pt x="1858549" y="648857"/>
                  <a:pt x="1858549" y="641283"/>
                </a:cubicBezTo>
                <a:cubicBezTo>
                  <a:pt x="1858549" y="633709"/>
                  <a:pt x="1864692" y="627568"/>
                  <a:pt x="1872267" y="627568"/>
                </a:cubicBezTo>
                <a:close/>
                <a:moveTo>
                  <a:pt x="3659843" y="626796"/>
                </a:moveTo>
                <a:cubicBezTo>
                  <a:pt x="3667418" y="626796"/>
                  <a:pt x="3673559" y="632936"/>
                  <a:pt x="3673559" y="640510"/>
                </a:cubicBezTo>
                <a:cubicBezTo>
                  <a:pt x="3673559" y="648077"/>
                  <a:pt x="3667418" y="654222"/>
                  <a:pt x="3659843" y="654222"/>
                </a:cubicBezTo>
                <a:cubicBezTo>
                  <a:pt x="3652268" y="654222"/>
                  <a:pt x="3646127" y="648077"/>
                  <a:pt x="3646127" y="640510"/>
                </a:cubicBezTo>
                <a:cubicBezTo>
                  <a:pt x="3646127" y="632936"/>
                  <a:pt x="3652268" y="626796"/>
                  <a:pt x="3659843" y="626796"/>
                </a:cubicBezTo>
                <a:close/>
                <a:moveTo>
                  <a:pt x="7569105" y="626651"/>
                </a:moveTo>
                <a:cubicBezTo>
                  <a:pt x="7576680" y="626651"/>
                  <a:pt x="7582821" y="632793"/>
                  <a:pt x="7582821" y="640364"/>
                </a:cubicBezTo>
                <a:cubicBezTo>
                  <a:pt x="7582821" y="647937"/>
                  <a:pt x="7576680" y="654081"/>
                  <a:pt x="7569105" y="654081"/>
                </a:cubicBezTo>
                <a:cubicBezTo>
                  <a:pt x="7561530" y="654081"/>
                  <a:pt x="7555389" y="647937"/>
                  <a:pt x="7555389" y="640364"/>
                </a:cubicBezTo>
                <a:cubicBezTo>
                  <a:pt x="7555389" y="632793"/>
                  <a:pt x="7561530" y="626651"/>
                  <a:pt x="7569105" y="626651"/>
                </a:cubicBezTo>
                <a:close/>
                <a:moveTo>
                  <a:pt x="3571469" y="626463"/>
                </a:moveTo>
                <a:cubicBezTo>
                  <a:pt x="3579044" y="626463"/>
                  <a:pt x="3585185" y="632604"/>
                  <a:pt x="3585185" y="640176"/>
                </a:cubicBezTo>
                <a:cubicBezTo>
                  <a:pt x="3585185" y="647752"/>
                  <a:pt x="3579044" y="653894"/>
                  <a:pt x="3571469" y="653894"/>
                </a:cubicBezTo>
                <a:cubicBezTo>
                  <a:pt x="3563894" y="653894"/>
                  <a:pt x="3557753" y="647752"/>
                  <a:pt x="3557753" y="640176"/>
                </a:cubicBezTo>
                <a:cubicBezTo>
                  <a:pt x="3557753" y="632604"/>
                  <a:pt x="3563894" y="626463"/>
                  <a:pt x="3571469" y="626463"/>
                </a:cubicBezTo>
                <a:close/>
                <a:moveTo>
                  <a:pt x="7054423" y="625752"/>
                </a:moveTo>
                <a:cubicBezTo>
                  <a:pt x="7061998" y="625752"/>
                  <a:pt x="7068139" y="631893"/>
                  <a:pt x="7068139" y="639463"/>
                </a:cubicBezTo>
                <a:cubicBezTo>
                  <a:pt x="7068139" y="647036"/>
                  <a:pt x="7061998" y="653181"/>
                  <a:pt x="7054423" y="653181"/>
                </a:cubicBezTo>
                <a:cubicBezTo>
                  <a:pt x="7046848" y="653181"/>
                  <a:pt x="7040707" y="647036"/>
                  <a:pt x="7040707" y="639463"/>
                </a:cubicBezTo>
                <a:cubicBezTo>
                  <a:pt x="7040707" y="631893"/>
                  <a:pt x="7046848" y="625752"/>
                  <a:pt x="7054423" y="625752"/>
                </a:cubicBezTo>
                <a:close/>
                <a:moveTo>
                  <a:pt x="3100811" y="625467"/>
                </a:moveTo>
                <a:cubicBezTo>
                  <a:pt x="3108386" y="625467"/>
                  <a:pt x="3114527" y="631612"/>
                  <a:pt x="3114527" y="639180"/>
                </a:cubicBezTo>
                <a:cubicBezTo>
                  <a:pt x="3114527" y="646756"/>
                  <a:pt x="3108386" y="652898"/>
                  <a:pt x="3100811" y="652898"/>
                </a:cubicBezTo>
                <a:cubicBezTo>
                  <a:pt x="3093236" y="652898"/>
                  <a:pt x="3087095" y="646756"/>
                  <a:pt x="3087095" y="639180"/>
                </a:cubicBezTo>
                <a:cubicBezTo>
                  <a:pt x="3087095" y="631612"/>
                  <a:pt x="3093236" y="625467"/>
                  <a:pt x="3100811" y="625467"/>
                </a:cubicBezTo>
                <a:close/>
                <a:moveTo>
                  <a:pt x="1232467" y="624828"/>
                </a:moveTo>
                <a:cubicBezTo>
                  <a:pt x="1240042" y="624828"/>
                  <a:pt x="1246186" y="630970"/>
                  <a:pt x="1246186" y="638543"/>
                </a:cubicBezTo>
                <a:cubicBezTo>
                  <a:pt x="1246186" y="646119"/>
                  <a:pt x="1240042" y="652260"/>
                  <a:pt x="1232467" y="652260"/>
                </a:cubicBezTo>
                <a:cubicBezTo>
                  <a:pt x="1224895" y="652260"/>
                  <a:pt x="1218751" y="646119"/>
                  <a:pt x="1218751" y="638543"/>
                </a:cubicBezTo>
                <a:cubicBezTo>
                  <a:pt x="1218751" y="630970"/>
                  <a:pt x="1224895" y="624828"/>
                  <a:pt x="1232467" y="624828"/>
                </a:cubicBezTo>
                <a:close/>
                <a:moveTo>
                  <a:pt x="2491879" y="623728"/>
                </a:moveTo>
                <a:cubicBezTo>
                  <a:pt x="2499450" y="623728"/>
                  <a:pt x="2505589" y="629870"/>
                  <a:pt x="2505589" y="637443"/>
                </a:cubicBezTo>
                <a:cubicBezTo>
                  <a:pt x="2505589" y="645016"/>
                  <a:pt x="2499450" y="651160"/>
                  <a:pt x="2491879" y="651160"/>
                </a:cubicBezTo>
                <a:cubicBezTo>
                  <a:pt x="2484299" y="651160"/>
                  <a:pt x="2478162" y="645016"/>
                  <a:pt x="2478162" y="637443"/>
                </a:cubicBezTo>
                <a:cubicBezTo>
                  <a:pt x="2478162" y="629870"/>
                  <a:pt x="2484299" y="623728"/>
                  <a:pt x="2491879" y="623728"/>
                </a:cubicBezTo>
                <a:close/>
                <a:moveTo>
                  <a:pt x="7628682" y="622994"/>
                </a:moveTo>
                <a:cubicBezTo>
                  <a:pt x="7636257" y="622994"/>
                  <a:pt x="7642398" y="629136"/>
                  <a:pt x="7642398" y="636708"/>
                </a:cubicBezTo>
                <a:cubicBezTo>
                  <a:pt x="7642398" y="644277"/>
                  <a:pt x="7636257" y="650426"/>
                  <a:pt x="7628682" y="650426"/>
                </a:cubicBezTo>
                <a:cubicBezTo>
                  <a:pt x="7621107" y="650426"/>
                  <a:pt x="7614966" y="644277"/>
                  <a:pt x="7614966" y="636708"/>
                </a:cubicBezTo>
                <a:cubicBezTo>
                  <a:pt x="7614966" y="629136"/>
                  <a:pt x="7621107" y="622994"/>
                  <a:pt x="7628682" y="622994"/>
                </a:cubicBezTo>
                <a:close/>
                <a:moveTo>
                  <a:pt x="1756424" y="622579"/>
                </a:moveTo>
                <a:cubicBezTo>
                  <a:pt x="1763996" y="622579"/>
                  <a:pt x="1770134" y="628720"/>
                  <a:pt x="1770134" y="636294"/>
                </a:cubicBezTo>
                <a:cubicBezTo>
                  <a:pt x="1770134" y="643871"/>
                  <a:pt x="1763996" y="650010"/>
                  <a:pt x="1756424" y="650010"/>
                </a:cubicBezTo>
                <a:cubicBezTo>
                  <a:pt x="1748844" y="650010"/>
                  <a:pt x="1742709" y="643871"/>
                  <a:pt x="1742709" y="636294"/>
                </a:cubicBezTo>
                <a:cubicBezTo>
                  <a:pt x="1742709" y="628720"/>
                  <a:pt x="1748844" y="622579"/>
                  <a:pt x="1756424" y="622579"/>
                </a:cubicBezTo>
                <a:close/>
                <a:moveTo>
                  <a:pt x="7116648" y="620444"/>
                </a:moveTo>
                <a:cubicBezTo>
                  <a:pt x="7124223" y="620444"/>
                  <a:pt x="7130364" y="626586"/>
                  <a:pt x="7130364" y="634162"/>
                </a:cubicBezTo>
                <a:cubicBezTo>
                  <a:pt x="7130364" y="641735"/>
                  <a:pt x="7124223" y="647872"/>
                  <a:pt x="7116648" y="647872"/>
                </a:cubicBezTo>
                <a:cubicBezTo>
                  <a:pt x="7109073" y="647872"/>
                  <a:pt x="7102932" y="641735"/>
                  <a:pt x="7102932" y="634162"/>
                </a:cubicBezTo>
                <a:cubicBezTo>
                  <a:pt x="7102932" y="626586"/>
                  <a:pt x="7109073" y="620444"/>
                  <a:pt x="7116648" y="620444"/>
                </a:cubicBezTo>
                <a:close/>
                <a:moveTo>
                  <a:pt x="7687929" y="619673"/>
                </a:moveTo>
                <a:cubicBezTo>
                  <a:pt x="7695504" y="619673"/>
                  <a:pt x="7701645" y="625814"/>
                  <a:pt x="7701645" y="633389"/>
                </a:cubicBezTo>
                <a:cubicBezTo>
                  <a:pt x="7701645" y="640964"/>
                  <a:pt x="7695504" y="647100"/>
                  <a:pt x="7687929" y="647100"/>
                </a:cubicBezTo>
                <a:cubicBezTo>
                  <a:pt x="7680354" y="647100"/>
                  <a:pt x="7674213" y="640964"/>
                  <a:pt x="7674213" y="633389"/>
                </a:cubicBezTo>
                <a:cubicBezTo>
                  <a:pt x="7674213" y="625814"/>
                  <a:pt x="7680354" y="619673"/>
                  <a:pt x="7687929" y="619673"/>
                </a:cubicBezTo>
                <a:close/>
                <a:moveTo>
                  <a:pt x="3973286" y="618846"/>
                </a:moveTo>
                <a:cubicBezTo>
                  <a:pt x="3980861" y="618846"/>
                  <a:pt x="3987002" y="624992"/>
                  <a:pt x="3987002" y="632566"/>
                </a:cubicBezTo>
                <a:cubicBezTo>
                  <a:pt x="3987002" y="640141"/>
                  <a:pt x="3980861" y="646283"/>
                  <a:pt x="3973286" y="646283"/>
                </a:cubicBezTo>
                <a:cubicBezTo>
                  <a:pt x="3965711" y="646283"/>
                  <a:pt x="3959570" y="640141"/>
                  <a:pt x="3959570" y="632566"/>
                </a:cubicBezTo>
                <a:cubicBezTo>
                  <a:pt x="3959570" y="624992"/>
                  <a:pt x="3965711" y="618846"/>
                  <a:pt x="3973286" y="618846"/>
                </a:cubicBezTo>
                <a:close/>
                <a:moveTo>
                  <a:pt x="3182561" y="617854"/>
                </a:moveTo>
                <a:cubicBezTo>
                  <a:pt x="3190136" y="617854"/>
                  <a:pt x="3196277" y="623995"/>
                  <a:pt x="3196277" y="631573"/>
                </a:cubicBezTo>
                <a:cubicBezTo>
                  <a:pt x="3196277" y="639145"/>
                  <a:pt x="3190136" y="645280"/>
                  <a:pt x="3182561" y="645280"/>
                </a:cubicBezTo>
                <a:cubicBezTo>
                  <a:pt x="3174986" y="645280"/>
                  <a:pt x="3168845" y="639145"/>
                  <a:pt x="3168845" y="631573"/>
                </a:cubicBezTo>
                <a:cubicBezTo>
                  <a:pt x="3168845" y="623995"/>
                  <a:pt x="3174986" y="617854"/>
                  <a:pt x="3182561" y="617854"/>
                </a:cubicBezTo>
                <a:close/>
                <a:moveTo>
                  <a:pt x="6770436" y="617842"/>
                </a:moveTo>
                <a:cubicBezTo>
                  <a:pt x="6778011" y="617842"/>
                  <a:pt x="6784152" y="623985"/>
                  <a:pt x="6784152" y="631562"/>
                </a:cubicBezTo>
                <a:cubicBezTo>
                  <a:pt x="6784152" y="639131"/>
                  <a:pt x="6778011" y="645271"/>
                  <a:pt x="6770436" y="645271"/>
                </a:cubicBezTo>
                <a:cubicBezTo>
                  <a:pt x="6762861" y="645271"/>
                  <a:pt x="6756720" y="639131"/>
                  <a:pt x="6756720" y="631562"/>
                </a:cubicBezTo>
                <a:cubicBezTo>
                  <a:pt x="6756720" y="623985"/>
                  <a:pt x="6762861" y="617842"/>
                  <a:pt x="6770436" y="617842"/>
                </a:cubicBezTo>
                <a:close/>
                <a:moveTo>
                  <a:pt x="2059933" y="616682"/>
                </a:moveTo>
                <a:cubicBezTo>
                  <a:pt x="2067514" y="616682"/>
                  <a:pt x="2073649" y="622824"/>
                  <a:pt x="2073649" y="630400"/>
                </a:cubicBezTo>
                <a:cubicBezTo>
                  <a:pt x="2073649" y="637972"/>
                  <a:pt x="2067514" y="644114"/>
                  <a:pt x="2059933" y="644114"/>
                </a:cubicBezTo>
                <a:cubicBezTo>
                  <a:pt x="2052358" y="644114"/>
                  <a:pt x="2046218" y="637972"/>
                  <a:pt x="2046218" y="630400"/>
                </a:cubicBezTo>
                <a:cubicBezTo>
                  <a:pt x="2046218" y="622824"/>
                  <a:pt x="2052358" y="616682"/>
                  <a:pt x="2059933" y="616682"/>
                </a:cubicBezTo>
                <a:close/>
                <a:moveTo>
                  <a:pt x="7746843" y="616680"/>
                </a:moveTo>
                <a:cubicBezTo>
                  <a:pt x="7754418" y="616680"/>
                  <a:pt x="7760559" y="622822"/>
                  <a:pt x="7760559" y="630399"/>
                </a:cubicBezTo>
                <a:cubicBezTo>
                  <a:pt x="7760559" y="637970"/>
                  <a:pt x="7754418" y="644114"/>
                  <a:pt x="7746843" y="644114"/>
                </a:cubicBezTo>
                <a:cubicBezTo>
                  <a:pt x="7739268" y="644114"/>
                  <a:pt x="7733127" y="637970"/>
                  <a:pt x="7733127" y="630399"/>
                </a:cubicBezTo>
                <a:cubicBezTo>
                  <a:pt x="7733127" y="622822"/>
                  <a:pt x="7739268" y="616680"/>
                  <a:pt x="7746843" y="616680"/>
                </a:cubicBezTo>
                <a:close/>
                <a:moveTo>
                  <a:pt x="2370732" y="615431"/>
                </a:moveTo>
                <a:cubicBezTo>
                  <a:pt x="2378309" y="615431"/>
                  <a:pt x="2384443" y="621573"/>
                  <a:pt x="2384443" y="629149"/>
                </a:cubicBezTo>
                <a:cubicBezTo>
                  <a:pt x="2384443" y="636720"/>
                  <a:pt x="2378309" y="642862"/>
                  <a:pt x="2370732" y="642862"/>
                </a:cubicBezTo>
                <a:cubicBezTo>
                  <a:pt x="2363158" y="642862"/>
                  <a:pt x="2357013" y="636720"/>
                  <a:pt x="2357013" y="629149"/>
                </a:cubicBezTo>
                <a:cubicBezTo>
                  <a:pt x="2357013" y="621573"/>
                  <a:pt x="2363158" y="615431"/>
                  <a:pt x="2370732" y="615431"/>
                </a:cubicBezTo>
                <a:close/>
                <a:moveTo>
                  <a:pt x="7178543" y="615138"/>
                </a:moveTo>
                <a:cubicBezTo>
                  <a:pt x="7186118" y="615138"/>
                  <a:pt x="7192259" y="621280"/>
                  <a:pt x="7192259" y="628857"/>
                </a:cubicBezTo>
                <a:cubicBezTo>
                  <a:pt x="7192259" y="636429"/>
                  <a:pt x="7186118" y="642571"/>
                  <a:pt x="7178543" y="642571"/>
                </a:cubicBezTo>
                <a:cubicBezTo>
                  <a:pt x="7170968" y="642571"/>
                  <a:pt x="7164827" y="636429"/>
                  <a:pt x="7164827" y="628857"/>
                </a:cubicBezTo>
                <a:cubicBezTo>
                  <a:pt x="7164827" y="621280"/>
                  <a:pt x="7170968" y="615138"/>
                  <a:pt x="7178543" y="615138"/>
                </a:cubicBezTo>
                <a:close/>
                <a:moveTo>
                  <a:pt x="6127995" y="613884"/>
                </a:moveTo>
                <a:cubicBezTo>
                  <a:pt x="6135570" y="613884"/>
                  <a:pt x="6141711" y="620029"/>
                  <a:pt x="6141711" y="627602"/>
                </a:cubicBezTo>
                <a:cubicBezTo>
                  <a:pt x="6141711" y="635176"/>
                  <a:pt x="6135570" y="641316"/>
                  <a:pt x="6127995" y="641316"/>
                </a:cubicBezTo>
                <a:cubicBezTo>
                  <a:pt x="6120420" y="641316"/>
                  <a:pt x="6114279" y="635176"/>
                  <a:pt x="6114279" y="627602"/>
                </a:cubicBezTo>
                <a:cubicBezTo>
                  <a:pt x="6114279" y="620029"/>
                  <a:pt x="6120420" y="613884"/>
                  <a:pt x="6127995" y="613884"/>
                </a:cubicBezTo>
                <a:close/>
                <a:moveTo>
                  <a:pt x="7805756" y="613690"/>
                </a:moveTo>
                <a:cubicBezTo>
                  <a:pt x="7813331" y="613690"/>
                  <a:pt x="7819472" y="619832"/>
                  <a:pt x="7819472" y="627407"/>
                </a:cubicBezTo>
                <a:cubicBezTo>
                  <a:pt x="7819472" y="634981"/>
                  <a:pt x="7813331" y="641122"/>
                  <a:pt x="7805756" y="641122"/>
                </a:cubicBezTo>
                <a:cubicBezTo>
                  <a:pt x="7798181" y="641122"/>
                  <a:pt x="7792040" y="634981"/>
                  <a:pt x="7792040" y="627407"/>
                </a:cubicBezTo>
                <a:cubicBezTo>
                  <a:pt x="7792040" y="619832"/>
                  <a:pt x="7798181" y="613690"/>
                  <a:pt x="7805756" y="613690"/>
                </a:cubicBezTo>
                <a:close/>
                <a:moveTo>
                  <a:pt x="3265309" y="611229"/>
                </a:moveTo>
                <a:cubicBezTo>
                  <a:pt x="3272884" y="611229"/>
                  <a:pt x="3279025" y="617373"/>
                  <a:pt x="3279025" y="624950"/>
                </a:cubicBezTo>
                <a:cubicBezTo>
                  <a:pt x="3279025" y="632526"/>
                  <a:pt x="3272884" y="638663"/>
                  <a:pt x="3265309" y="638663"/>
                </a:cubicBezTo>
                <a:cubicBezTo>
                  <a:pt x="3257734" y="638663"/>
                  <a:pt x="3251593" y="632526"/>
                  <a:pt x="3251593" y="624950"/>
                </a:cubicBezTo>
                <a:cubicBezTo>
                  <a:pt x="3251593" y="617373"/>
                  <a:pt x="3257734" y="611229"/>
                  <a:pt x="3265309" y="611229"/>
                </a:cubicBezTo>
                <a:close/>
                <a:moveTo>
                  <a:pt x="1942763" y="610698"/>
                </a:moveTo>
                <a:cubicBezTo>
                  <a:pt x="1950340" y="610698"/>
                  <a:pt x="1956480" y="616839"/>
                  <a:pt x="1956480" y="624415"/>
                </a:cubicBezTo>
                <a:cubicBezTo>
                  <a:pt x="1956480" y="631991"/>
                  <a:pt x="1950340" y="638128"/>
                  <a:pt x="1942763" y="638128"/>
                </a:cubicBezTo>
                <a:cubicBezTo>
                  <a:pt x="1935193" y="638128"/>
                  <a:pt x="1929052" y="631991"/>
                  <a:pt x="1929052" y="624415"/>
                </a:cubicBezTo>
                <a:cubicBezTo>
                  <a:pt x="1929052" y="616839"/>
                  <a:pt x="1935193" y="610698"/>
                  <a:pt x="1942763" y="610698"/>
                </a:cubicBezTo>
                <a:close/>
                <a:moveTo>
                  <a:pt x="3880277" y="610572"/>
                </a:moveTo>
                <a:cubicBezTo>
                  <a:pt x="3887852" y="610572"/>
                  <a:pt x="3893993" y="616715"/>
                  <a:pt x="3893993" y="624291"/>
                </a:cubicBezTo>
                <a:cubicBezTo>
                  <a:pt x="3893993" y="631874"/>
                  <a:pt x="3887852" y="638003"/>
                  <a:pt x="3880277" y="638003"/>
                </a:cubicBezTo>
                <a:cubicBezTo>
                  <a:pt x="3872702" y="638003"/>
                  <a:pt x="3866561" y="631874"/>
                  <a:pt x="3866561" y="624291"/>
                </a:cubicBezTo>
                <a:cubicBezTo>
                  <a:pt x="3866561" y="616715"/>
                  <a:pt x="3872702" y="610572"/>
                  <a:pt x="3880277" y="610572"/>
                </a:cubicBezTo>
                <a:close/>
                <a:moveTo>
                  <a:pt x="7239774" y="610167"/>
                </a:moveTo>
                <a:cubicBezTo>
                  <a:pt x="7247349" y="610167"/>
                  <a:pt x="7253490" y="616308"/>
                  <a:pt x="7253490" y="623884"/>
                </a:cubicBezTo>
                <a:cubicBezTo>
                  <a:pt x="7253490" y="631460"/>
                  <a:pt x="7247349" y="637596"/>
                  <a:pt x="7239774" y="637596"/>
                </a:cubicBezTo>
                <a:cubicBezTo>
                  <a:pt x="7232199" y="637596"/>
                  <a:pt x="7226058" y="631460"/>
                  <a:pt x="7226058" y="623884"/>
                </a:cubicBezTo>
                <a:cubicBezTo>
                  <a:pt x="7226058" y="616308"/>
                  <a:pt x="7232199" y="610167"/>
                  <a:pt x="7239774" y="610167"/>
                </a:cubicBezTo>
                <a:close/>
                <a:moveTo>
                  <a:pt x="1412527" y="609625"/>
                </a:moveTo>
                <a:cubicBezTo>
                  <a:pt x="1420100" y="609625"/>
                  <a:pt x="1426245" y="615767"/>
                  <a:pt x="1426245" y="623342"/>
                </a:cubicBezTo>
                <a:cubicBezTo>
                  <a:pt x="1426245" y="630917"/>
                  <a:pt x="1420100" y="637057"/>
                  <a:pt x="1412527" y="637057"/>
                </a:cubicBezTo>
                <a:cubicBezTo>
                  <a:pt x="1404952" y="637057"/>
                  <a:pt x="1398810" y="630917"/>
                  <a:pt x="1398810" y="623342"/>
                </a:cubicBezTo>
                <a:cubicBezTo>
                  <a:pt x="1398810" y="615767"/>
                  <a:pt x="1404952" y="609625"/>
                  <a:pt x="1412527" y="609625"/>
                </a:cubicBezTo>
                <a:close/>
                <a:moveTo>
                  <a:pt x="2250917" y="607457"/>
                </a:moveTo>
                <a:cubicBezTo>
                  <a:pt x="2258495" y="607457"/>
                  <a:pt x="2264633" y="613599"/>
                  <a:pt x="2264633" y="621174"/>
                </a:cubicBezTo>
                <a:cubicBezTo>
                  <a:pt x="2264633" y="628751"/>
                  <a:pt x="2258495" y="634890"/>
                  <a:pt x="2250917" y="634890"/>
                </a:cubicBezTo>
                <a:cubicBezTo>
                  <a:pt x="2243343" y="634890"/>
                  <a:pt x="2237202" y="628751"/>
                  <a:pt x="2237202" y="621174"/>
                </a:cubicBezTo>
                <a:cubicBezTo>
                  <a:pt x="2237202" y="613599"/>
                  <a:pt x="2243343" y="607457"/>
                  <a:pt x="2250917" y="607457"/>
                </a:cubicBezTo>
                <a:close/>
                <a:moveTo>
                  <a:pt x="1299330" y="605969"/>
                </a:moveTo>
                <a:cubicBezTo>
                  <a:pt x="1306904" y="605969"/>
                  <a:pt x="1313048" y="612111"/>
                  <a:pt x="1313048" y="619685"/>
                </a:cubicBezTo>
                <a:cubicBezTo>
                  <a:pt x="1313048" y="627261"/>
                  <a:pt x="1306904" y="633402"/>
                  <a:pt x="1299330" y="633402"/>
                </a:cubicBezTo>
                <a:cubicBezTo>
                  <a:pt x="1291753" y="633402"/>
                  <a:pt x="1285613" y="627261"/>
                  <a:pt x="1285613" y="619685"/>
                </a:cubicBezTo>
                <a:cubicBezTo>
                  <a:pt x="1285613" y="612111"/>
                  <a:pt x="1291753" y="605969"/>
                  <a:pt x="1299330" y="605969"/>
                </a:cubicBezTo>
                <a:close/>
                <a:moveTo>
                  <a:pt x="3349378" y="605934"/>
                </a:moveTo>
                <a:cubicBezTo>
                  <a:pt x="3356953" y="605934"/>
                  <a:pt x="3363094" y="612076"/>
                  <a:pt x="3363094" y="619651"/>
                </a:cubicBezTo>
                <a:cubicBezTo>
                  <a:pt x="3363094" y="627228"/>
                  <a:pt x="3356953" y="633376"/>
                  <a:pt x="3349378" y="633376"/>
                </a:cubicBezTo>
                <a:cubicBezTo>
                  <a:pt x="3341803" y="633376"/>
                  <a:pt x="3335662" y="627228"/>
                  <a:pt x="3335662" y="619651"/>
                </a:cubicBezTo>
                <a:cubicBezTo>
                  <a:pt x="3335662" y="612076"/>
                  <a:pt x="3341803" y="605934"/>
                  <a:pt x="3349378" y="605934"/>
                </a:cubicBezTo>
                <a:close/>
                <a:moveTo>
                  <a:pt x="7301005" y="605522"/>
                </a:moveTo>
                <a:cubicBezTo>
                  <a:pt x="7308580" y="605522"/>
                  <a:pt x="7314721" y="611664"/>
                  <a:pt x="7314721" y="619237"/>
                </a:cubicBezTo>
                <a:cubicBezTo>
                  <a:pt x="7314721" y="626813"/>
                  <a:pt x="7308580" y="632955"/>
                  <a:pt x="7301005" y="632955"/>
                </a:cubicBezTo>
                <a:cubicBezTo>
                  <a:pt x="7293430" y="632955"/>
                  <a:pt x="7287289" y="626813"/>
                  <a:pt x="7287289" y="619237"/>
                </a:cubicBezTo>
                <a:cubicBezTo>
                  <a:pt x="7287289" y="611664"/>
                  <a:pt x="7293430" y="605522"/>
                  <a:pt x="7301005" y="605522"/>
                </a:cubicBezTo>
                <a:close/>
                <a:moveTo>
                  <a:pt x="1826241" y="605379"/>
                </a:moveTo>
                <a:cubicBezTo>
                  <a:pt x="1833816" y="605379"/>
                  <a:pt x="1839957" y="611521"/>
                  <a:pt x="1839957" y="619095"/>
                </a:cubicBezTo>
                <a:cubicBezTo>
                  <a:pt x="1839957" y="626670"/>
                  <a:pt x="1833816" y="632813"/>
                  <a:pt x="1826241" y="632813"/>
                </a:cubicBezTo>
                <a:cubicBezTo>
                  <a:pt x="1818666" y="632813"/>
                  <a:pt x="1812528" y="626670"/>
                  <a:pt x="1812528" y="619095"/>
                </a:cubicBezTo>
                <a:cubicBezTo>
                  <a:pt x="1812528" y="611521"/>
                  <a:pt x="1818666" y="605379"/>
                  <a:pt x="1826241" y="605379"/>
                </a:cubicBezTo>
                <a:close/>
                <a:moveTo>
                  <a:pt x="3788265" y="604945"/>
                </a:moveTo>
                <a:cubicBezTo>
                  <a:pt x="3795840" y="604945"/>
                  <a:pt x="3801981" y="611092"/>
                  <a:pt x="3801981" y="618666"/>
                </a:cubicBezTo>
                <a:cubicBezTo>
                  <a:pt x="3801981" y="626243"/>
                  <a:pt x="3795840" y="632384"/>
                  <a:pt x="3788265" y="632384"/>
                </a:cubicBezTo>
                <a:cubicBezTo>
                  <a:pt x="3780690" y="632384"/>
                  <a:pt x="3774549" y="626243"/>
                  <a:pt x="3774549" y="618666"/>
                </a:cubicBezTo>
                <a:cubicBezTo>
                  <a:pt x="3774549" y="611092"/>
                  <a:pt x="3780690" y="604945"/>
                  <a:pt x="3788265" y="604945"/>
                </a:cubicBezTo>
                <a:close/>
                <a:moveTo>
                  <a:pt x="3434773" y="602299"/>
                </a:moveTo>
                <a:cubicBezTo>
                  <a:pt x="3442348" y="602299"/>
                  <a:pt x="3448489" y="608443"/>
                  <a:pt x="3448489" y="616017"/>
                </a:cubicBezTo>
                <a:cubicBezTo>
                  <a:pt x="3448489" y="623594"/>
                  <a:pt x="3442348" y="629736"/>
                  <a:pt x="3434773" y="629736"/>
                </a:cubicBezTo>
                <a:cubicBezTo>
                  <a:pt x="3427198" y="629736"/>
                  <a:pt x="3421057" y="623594"/>
                  <a:pt x="3421057" y="616017"/>
                </a:cubicBezTo>
                <a:cubicBezTo>
                  <a:pt x="3421057" y="608443"/>
                  <a:pt x="3427198" y="602299"/>
                  <a:pt x="3434773" y="602299"/>
                </a:cubicBezTo>
                <a:close/>
                <a:moveTo>
                  <a:pt x="3697907" y="601306"/>
                </a:moveTo>
                <a:cubicBezTo>
                  <a:pt x="3705482" y="601306"/>
                  <a:pt x="3711623" y="607445"/>
                  <a:pt x="3711623" y="615022"/>
                </a:cubicBezTo>
                <a:cubicBezTo>
                  <a:pt x="3711623" y="622598"/>
                  <a:pt x="3705482" y="628742"/>
                  <a:pt x="3697907" y="628742"/>
                </a:cubicBezTo>
                <a:cubicBezTo>
                  <a:pt x="3690332" y="628742"/>
                  <a:pt x="3684191" y="622598"/>
                  <a:pt x="3684191" y="615022"/>
                </a:cubicBezTo>
                <a:cubicBezTo>
                  <a:pt x="3684191" y="607445"/>
                  <a:pt x="3690332" y="601306"/>
                  <a:pt x="3697907" y="601306"/>
                </a:cubicBezTo>
                <a:close/>
                <a:moveTo>
                  <a:pt x="3052485" y="601295"/>
                </a:moveTo>
                <a:cubicBezTo>
                  <a:pt x="3060060" y="601295"/>
                  <a:pt x="3066201" y="607434"/>
                  <a:pt x="3066201" y="615012"/>
                </a:cubicBezTo>
                <a:cubicBezTo>
                  <a:pt x="3066201" y="622587"/>
                  <a:pt x="3060060" y="628731"/>
                  <a:pt x="3052485" y="628731"/>
                </a:cubicBezTo>
                <a:cubicBezTo>
                  <a:pt x="3044910" y="628731"/>
                  <a:pt x="3038769" y="622587"/>
                  <a:pt x="3038769" y="615012"/>
                </a:cubicBezTo>
                <a:cubicBezTo>
                  <a:pt x="3038769" y="607434"/>
                  <a:pt x="3044910" y="601295"/>
                  <a:pt x="3052485" y="601295"/>
                </a:cubicBezTo>
                <a:close/>
                <a:moveTo>
                  <a:pt x="2444874" y="600881"/>
                </a:moveTo>
                <a:cubicBezTo>
                  <a:pt x="2452447" y="600881"/>
                  <a:pt x="2458590" y="607021"/>
                  <a:pt x="2458590" y="614596"/>
                </a:cubicBezTo>
                <a:cubicBezTo>
                  <a:pt x="2458590" y="622172"/>
                  <a:pt x="2452447" y="628314"/>
                  <a:pt x="2444874" y="628314"/>
                </a:cubicBezTo>
                <a:cubicBezTo>
                  <a:pt x="2437293" y="628314"/>
                  <a:pt x="2431158" y="622172"/>
                  <a:pt x="2431158" y="614596"/>
                </a:cubicBezTo>
                <a:cubicBezTo>
                  <a:pt x="2431158" y="607021"/>
                  <a:pt x="2437293" y="600881"/>
                  <a:pt x="2444874" y="600881"/>
                </a:cubicBezTo>
                <a:close/>
                <a:moveTo>
                  <a:pt x="7361906" y="600880"/>
                </a:moveTo>
                <a:cubicBezTo>
                  <a:pt x="7369481" y="600880"/>
                  <a:pt x="7375622" y="607019"/>
                  <a:pt x="7375622" y="614594"/>
                </a:cubicBezTo>
                <a:cubicBezTo>
                  <a:pt x="7375622" y="622170"/>
                  <a:pt x="7369481" y="628311"/>
                  <a:pt x="7361906" y="628311"/>
                </a:cubicBezTo>
                <a:cubicBezTo>
                  <a:pt x="7354331" y="628311"/>
                  <a:pt x="7348190" y="622170"/>
                  <a:pt x="7348190" y="614594"/>
                </a:cubicBezTo>
                <a:cubicBezTo>
                  <a:pt x="7348190" y="607019"/>
                  <a:pt x="7354331" y="600880"/>
                  <a:pt x="7361906" y="600880"/>
                </a:cubicBezTo>
                <a:close/>
                <a:moveTo>
                  <a:pt x="2131757" y="600476"/>
                </a:moveTo>
                <a:cubicBezTo>
                  <a:pt x="2139335" y="600476"/>
                  <a:pt x="2145477" y="606616"/>
                  <a:pt x="2145477" y="614191"/>
                </a:cubicBezTo>
                <a:cubicBezTo>
                  <a:pt x="2145477" y="621766"/>
                  <a:pt x="2139335" y="627908"/>
                  <a:pt x="2131757" y="627908"/>
                </a:cubicBezTo>
                <a:cubicBezTo>
                  <a:pt x="2124187" y="627908"/>
                  <a:pt x="2118043" y="621766"/>
                  <a:pt x="2118043" y="614191"/>
                </a:cubicBezTo>
                <a:cubicBezTo>
                  <a:pt x="2118043" y="606616"/>
                  <a:pt x="2124187" y="600476"/>
                  <a:pt x="2131757" y="600476"/>
                </a:cubicBezTo>
                <a:close/>
                <a:moveTo>
                  <a:pt x="1710081" y="600392"/>
                </a:moveTo>
                <a:cubicBezTo>
                  <a:pt x="1717657" y="600392"/>
                  <a:pt x="1723797" y="606532"/>
                  <a:pt x="1723797" y="614107"/>
                </a:cubicBezTo>
                <a:cubicBezTo>
                  <a:pt x="1723797" y="621682"/>
                  <a:pt x="1717657" y="627824"/>
                  <a:pt x="1710081" y="627824"/>
                </a:cubicBezTo>
                <a:cubicBezTo>
                  <a:pt x="1702506" y="627824"/>
                  <a:pt x="1696366" y="621682"/>
                  <a:pt x="1696366" y="614107"/>
                </a:cubicBezTo>
                <a:cubicBezTo>
                  <a:pt x="1696366" y="606532"/>
                  <a:pt x="1702506" y="600392"/>
                  <a:pt x="1710081" y="600392"/>
                </a:cubicBezTo>
                <a:close/>
                <a:moveTo>
                  <a:pt x="3521159" y="600309"/>
                </a:moveTo>
                <a:cubicBezTo>
                  <a:pt x="3528734" y="600309"/>
                  <a:pt x="3534875" y="606453"/>
                  <a:pt x="3534875" y="614030"/>
                </a:cubicBezTo>
                <a:cubicBezTo>
                  <a:pt x="3534875" y="621606"/>
                  <a:pt x="3528734" y="627744"/>
                  <a:pt x="3521159" y="627744"/>
                </a:cubicBezTo>
                <a:cubicBezTo>
                  <a:pt x="3513584" y="627744"/>
                  <a:pt x="3507443" y="621606"/>
                  <a:pt x="3507443" y="614030"/>
                </a:cubicBezTo>
                <a:cubicBezTo>
                  <a:pt x="3507443" y="606453"/>
                  <a:pt x="3513584" y="600309"/>
                  <a:pt x="3521159" y="600309"/>
                </a:cubicBezTo>
                <a:close/>
                <a:moveTo>
                  <a:pt x="6197834" y="599651"/>
                </a:moveTo>
                <a:cubicBezTo>
                  <a:pt x="6205409" y="599651"/>
                  <a:pt x="6211550" y="605790"/>
                  <a:pt x="6211550" y="613370"/>
                </a:cubicBezTo>
                <a:cubicBezTo>
                  <a:pt x="6211550" y="620944"/>
                  <a:pt x="6205409" y="627086"/>
                  <a:pt x="6197834" y="627086"/>
                </a:cubicBezTo>
                <a:cubicBezTo>
                  <a:pt x="6190259" y="627086"/>
                  <a:pt x="6184118" y="620944"/>
                  <a:pt x="6184118" y="613370"/>
                </a:cubicBezTo>
                <a:cubicBezTo>
                  <a:pt x="6184118" y="605790"/>
                  <a:pt x="6190259" y="599651"/>
                  <a:pt x="6197834" y="599651"/>
                </a:cubicBezTo>
                <a:close/>
                <a:moveTo>
                  <a:pt x="3608873" y="599651"/>
                </a:moveTo>
                <a:cubicBezTo>
                  <a:pt x="3616448" y="599651"/>
                  <a:pt x="3622589" y="605790"/>
                  <a:pt x="3622589" y="613370"/>
                </a:cubicBezTo>
                <a:cubicBezTo>
                  <a:pt x="3622589" y="620944"/>
                  <a:pt x="3616448" y="627086"/>
                  <a:pt x="3608873" y="627086"/>
                </a:cubicBezTo>
                <a:cubicBezTo>
                  <a:pt x="3601298" y="627086"/>
                  <a:pt x="3595157" y="620944"/>
                  <a:pt x="3595157" y="613370"/>
                </a:cubicBezTo>
                <a:cubicBezTo>
                  <a:pt x="3595157" y="605790"/>
                  <a:pt x="3601298" y="599651"/>
                  <a:pt x="3608873" y="599651"/>
                </a:cubicBezTo>
                <a:close/>
                <a:moveTo>
                  <a:pt x="4014659" y="598655"/>
                </a:moveTo>
                <a:cubicBezTo>
                  <a:pt x="4022234" y="598655"/>
                  <a:pt x="4028375" y="604797"/>
                  <a:pt x="4028375" y="612374"/>
                </a:cubicBezTo>
                <a:cubicBezTo>
                  <a:pt x="4028375" y="619950"/>
                  <a:pt x="4022234" y="626095"/>
                  <a:pt x="4014659" y="626095"/>
                </a:cubicBezTo>
                <a:cubicBezTo>
                  <a:pt x="4007084" y="626095"/>
                  <a:pt x="4000943" y="619950"/>
                  <a:pt x="4000943" y="612374"/>
                </a:cubicBezTo>
                <a:cubicBezTo>
                  <a:pt x="4000943" y="604797"/>
                  <a:pt x="4007084" y="598655"/>
                  <a:pt x="4014659" y="598655"/>
                </a:cubicBezTo>
                <a:close/>
                <a:moveTo>
                  <a:pt x="6961747" y="596966"/>
                </a:moveTo>
                <a:cubicBezTo>
                  <a:pt x="6969322" y="596966"/>
                  <a:pt x="6975463" y="603105"/>
                  <a:pt x="6975463" y="610680"/>
                </a:cubicBezTo>
                <a:cubicBezTo>
                  <a:pt x="6975463" y="618255"/>
                  <a:pt x="6969322" y="624398"/>
                  <a:pt x="6961747" y="624398"/>
                </a:cubicBezTo>
                <a:cubicBezTo>
                  <a:pt x="6954172" y="624398"/>
                  <a:pt x="6948031" y="618255"/>
                  <a:pt x="6948031" y="610680"/>
                </a:cubicBezTo>
                <a:cubicBezTo>
                  <a:pt x="6948031" y="603105"/>
                  <a:pt x="6954172" y="596966"/>
                  <a:pt x="6961747" y="596966"/>
                </a:cubicBezTo>
                <a:close/>
                <a:moveTo>
                  <a:pt x="7422478" y="596566"/>
                </a:moveTo>
                <a:cubicBezTo>
                  <a:pt x="7430053" y="596566"/>
                  <a:pt x="7436194" y="602705"/>
                  <a:pt x="7436194" y="610279"/>
                </a:cubicBezTo>
                <a:cubicBezTo>
                  <a:pt x="7436194" y="617855"/>
                  <a:pt x="7430053" y="623997"/>
                  <a:pt x="7422478" y="623997"/>
                </a:cubicBezTo>
                <a:cubicBezTo>
                  <a:pt x="7414903" y="623997"/>
                  <a:pt x="7408762" y="617855"/>
                  <a:pt x="7408762" y="610279"/>
                </a:cubicBezTo>
                <a:cubicBezTo>
                  <a:pt x="7408762" y="602705"/>
                  <a:pt x="7414903" y="596566"/>
                  <a:pt x="7422478" y="596566"/>
                </a:cubicBezTo>
                <a:close/>
                <a:moveTo>
                  <a:pt x="1594900" y="595744"/>
                </a:moveTo>
                <a:cubicBezTo>
                  <a:pt x="1602473" y="595744"/>
                  <a:pt x="1608614" y="601885"/>
                  <a:pt x="1608614" y="609459"/>
                </a:cubicBezTo>
                <a:cubicBezTo>
                  <a:pt x="1608614" y="617034"/>
                  <a:pt x="1602473" y="623176"/>
                  <a:pt x="1594900" y="623176"/>
                </a:cubicBezTo>
                <a:cubicBezTo>
                  <a:pt x="1587322" y="623176"/>
                  <a:pt x="1581182" y="617034"/>
                  <a:pt x="1581182" y="609459"/>
                </a:cubicBezTo>
                <a:cubicBezTo>
                  <a:pt x="1581182" y="601885"/>
                  <a:pt x="1587322" y="595744"/>
                  <a:pt x="1594900" y="595744"/>
                </a:cubicBezTo>
                <a:close/>
                <a:moveTo>
                  <a:pt x="2013595" y="594164"/>
                </a:moveTo>
                <a:cubicBezTo>
                  <a:pt x="2021172" y="594164"/>
                  <a:pt x="2027316" y="600304"/>
                  <a:pt x="2027316" y="607878"/>
                </a:cubicBezTo>
                <a:cubicBezTo>
                  <a:pt x="2027316" y="615453"/>
                  <a:pt x="2021172" y="621595"/>
                  <a:pt x="2013595" y="621595"/>
                </a:cubicBezTo>
                <a:cubicBezTo>
                  <a:pt x="2006019" y="621595"/>
                  <a:pt x="1999880" y="615453"/>
                  <a:pt x="1999880" y="607878"/>
                </a:cubicBezTo>
                <a:cubicBezTo>
                  <a:pt x="1999880" y="600304"/>
                  <a:pt x="2006019" y="594164"/>
                  <a:pt x="2013595" y="594164"/>
                </a:cubicBezTo>
                <a:close/>
                <a:moveTo>
                  <a:pt x="8269138" y="593419"/>
                </a:moveTo>
                <a:cubicBezTo>
                  <a:pt x="8276713" y="593419"/>
                  <a:pt x="8282854" y="599560"/>
                  <a:pt x="8282854" y="607134"/>
                </a:cubicBezTo>
                <a:cubicBezTo>
                  <a:pt x="8282854" y="614709"/>
                  <a:pt x="8276713" y="620851"/>
                  <a:pt x="8269138" y="620851"/>
                </a:cubicBezTo>
                <a:cubicBezTo>
                  <a:pt x="8261563" y="620851"/>
                  <a:pt x="8255422" y="614709"/>
                  <a:pt x="8255422" y="607134"/>
                </a:cubicBezTo>
                <a:cubicBezTo>
                  <a:pt x="8255422" y="599560"/>
                  <a:pt x="8261563" y="593419"/>
                  <a:pt x="8269138" y="593419"/>
                </a:cubicBezTo>
                <a:close/>
                <a:moveTo>
                  <a:pt x="3133909" y="593360"/>
                </a:moveTo>
                <a:cubicBezTo>
                  <a:pt x="3141484" y="593360"/>
                  <a:pt x="3147625" y="599499"/>
                  <a:pt x="3147625" y="607075"/>
                </a:cubicBezTo>
                <a:cubicBezTo>
                  <a:pt x="3147625" y="614650"/>
                  <a:pt x="3141484" y="620792"/>
                  <a:pt x="3133909" y="620792"/>
                </a:cubicBezTo>
                <a:cubicBezTo>
                  <a:pt x="3126334" y="620792"/>
                  <a:pt x="3120193" y="614650"/>
                  <a:pt x="3120193" y="607075"/>
                </a:cubicBezTo>
                <a:cubicBezTo>
                  <a:pt x="3120193" y="599499"/>
                  <a:pt x="3126334" y="593360"/>
                  <a:pt x="3133909" y="593360"/>
                </a:cubicBezTo>
                <a:close/>
                <a:moveTo>
                  <a:pt x="2324064" y="592582"/>
                </a:moveTo>
                <a:cubicBezTo>
                  <a:pt x="2331641" y="592582"/>
                  <a:pt x="2337778" y="598723"/>
                  <a:pt x="2337778" y="606295"/>
                </a:cubicBezTo>
                <a:cubicBezTo>
                  <a:pt x="2337778" y="613872"/>
                  <a:pt x="2331641" y="620013"/>
                  <a:pt x="2324064" y="620013"/>
                </a:cubicBezTo>
                <a:cubicBezTo>
                  <a:pt x="2316489" y="620013"/>
                  <a:pt x="2310348" y="613872"/>
                  <a:pt x="2310348" y="606295"/>
                </a:cubicBezTo>
                <a:cubicBezTo>
                  <a:pt x="2310348" y="598723"/>
                  <a:pt x="2316489" y="592582"/>
                  <a:pt x="2324064" y="592582"/>
                </a:cubicBezTo>
                <a:close/>
                <a:moveTo>
                  <a:pt x="7483049" y="592579"/>
                </a:moveTo>
                <a:cubicBezTo>
                  <a:pt x="7490624" y="592579"/>
                  <a:pt x="7496765" y="598719"/>
                  <a:pt x="7496765" y="606293"/>
                </a:cubicBezTo>
                <a:cubicBezTo>
                  <a:pt x="7496765" y="613868"/>
                  <a:pt x="7490624" y="620010"/>
                  <a:pt x="7483049" y="620010"/>
                </a:cubicBezTo>
                <a:cubicBezTo>
                  <a:pt x="7475474" y="620010"/>
                  <a:pt x="7469333" y="613868"/>
                  <a:pt x="7469333" y="606293"/>
                </a:cubicBezTo>
                <a:cubicBezTo>
                  <a:pt x="7469333" y="598719"/>
                  <a:pt x="7475474" y="592579"/>
                  <a:pt x="7483049" y="592579"/>
                </a:cubicBezTo>
                <a:close/>
                <a:moveTo>
                  <a:pt x="1480380" y="591428"/>
                </a:moveTo>
                <a:cubicBezTo>
                  <a:pt x="1487953" y="591428"/>
                  <a:pt x="1494096" y="597569"/>
                  <a:pt x="1494096" y="605143"/>
                </a:cubicBezTo>
                <a:cubicBezTo>
                  <a:pt x="1494096" y="612718"/>
                  <a:pt x="1487953" y="618860"/>
                  <a:pt x="1480380" y="618860"/>
                </a:cubicBezTo>
                <a:cubicBezTo>
                  <a:pt x="1472803" y="618860"/>
                  <a:pt x="1466664" y="612718"/>
                  <a:pt x="1466664" y="605143"/>
                </a:cubicBezTo>
                <a:cubicBezTo>
                  <a:pt x="1466664" y="597569"/>
                  <a:pt x="1472803" y="591428"/>
                  <a:pt x="1480380" y="591428"/>
                </a:cubicBezTo>
                <a:close/>
                <a:moveTo>
                  <a:pt x="8326398" y="591427"/>
                </a:moveTo>
                <a:cubicBezTo>
                  <a:pt x="8333973" y="591427"/>
                  <a:pt x="8340114" y="597568"/>
                  <a:pt x="8340114" y="605142"/>
                </a:cubicBezTo>
                <a:cubicBezTo>
                  <a:pt x="8340114" y="612718"/>
                  <a:pt x="8333973" y="618859"/>
                  <a:pt x="8326398" y="618859"/>
                </a:cubicBezTo>
                <a:cubicBezTo>
                  <a:pt x="8318823" y="618859"/>
                  <a:pt x="8312682" y="612718"/>
                  <a:pt x="8312682" y="605142"/>
                </a:cubicBezTo>
                <a:cubicBezTo>
                  <a:pt x="8312682" y="597568"/>
                  <a:pt x="8318823" y="591427"/>
                  <a:pt x="8326398" y="591427"/>
                </a:cubicBezTo>
                <a:close/>
                <a:moveTo>
                  <a:pt x="7024636" y="590998"/>
                </a:moveTo>
                <a:cubicBezTo>
                  <a:pt x="7032211" y="590998"/>
                  <a:pt x="7038352" y="597140"/>
                  <a:pt x="7038352" y="604712"/>
                </a:cubicBezTo>
                <a:cubicBezTo>
                  <a:pt x="7038352" y="612289"/>
                  <a:pt x="7032211" y="618429"/>
                  <a:pt x="7024636" y="618429"/>
                </a:cubicBezTo>
                <a:cubicBezTo>
                  <a:pt x="7017061" y="618429"/>
                  <a:pt x="7010920" y="612289"/>
                  <a:pt x="7010920" y="604712"/>
                </a:cubicBezTo>
                <a:cubicBezTo>
                  <a:pt x="7010920" y="597140"/>
                  <a:pt x="7017061" y="590998"/>
                  <a:pt x="7024636" y="590998"/>
                </a:cubicBezTo>
                <a:close/>
                <a:moveTo>
                  <a:pt x="8383327" y="589434"/>
                </a:moveTo>
                <a:cubicBezTo>
                  <a:pt x="8390902" y="589434"/>
                  <a:pt x="8397043" y="595574"/>
                  <a:pt x="8397043" y="603149"/>
                </a:cubicBezTo>
                <a:cubicBezTo>
                  <a:pt x="8397043" y="610723"/>
                  <a:pt x="8390902" y="616864"/>
                  <a:pt x="8383327" y="616864"/>
                </a:cubicBezTo>
                <a:cubicBezTo>
                  <a:pt x="8375752" y="616864"/>
                  <a:pt x="8369611" y="610723"/>
                  <a:pt x="8369611" y="603149"/>
                </a:cubicBezTo>
                <a:cubicBezTo>
                  <a:pt x="8369611" y="595574"/>
                  <a:pt x="8375752" y="589434"/>
                  <a:pt x="8383327" y="589434"/>
                </a:cubicBezTo>
                <a:close/>
                <a:moveTo>
                  <a:pt x="3920659" y="588724"/>
                </a:moveTo>
                <a:cubicBezTo>
                  <a:pt x="3928234" y="588724"/>
                  <a:pt x="3934375" y="594871"/>
                  <a:pt x="3934375" y="602444"/>
                </a:cubicBezTo>
                <a:cubicBezTo>
                  <a:pt x="3934375" y="610020"/>
                  <a:pt x="3928234" y="616161"/>
                  <a:pt x="3920659" y="616161"/>
                </a:cubicBezTo>
                <a:cubicBezTo>
                  <a:pt x="3913084" y="616161"/>
                  <a:pt x="3906943" y="610020"/>
                  <a:pt x="3906943" y="602444"/>
                </a:cubicBezTo>
                <a:cubicBezTo>
                  <a:pt x="3906943" y="594871"/>
                  <a:pt x="3913084" y="588724"/>
                  <a:pt x="3920659" y="588724"/>
                </a:cubicBezTo>
                <a:close/>
                <a:moveTo>
                  <a:pt x="7542956" y="588590"/>
                </a:moveTo>
                <a:cubicBezTo>
                  <a:pt x="7550531" y="588590"/>
                  <a:pt x="7556672" y="594731"/>
                  <a:pt x="7556672" y="602305"/>
                </a:cubicBezTo>
                <a:cubicBezTo>
                  <a:pt x="7556672" y="609879"/>
                  <a:pt x="7550531" y="616022"/>
                  <a:pt x="7542956" y="616022"/>
                </a:cubicBezTo>
                <a:cubicBezTo>
                  <a:pt x="7535381" y="616022"/>
                  <a:pt x="7529240" y="609879"/>
                  <a:pt x="7529240" y="602305"/>
                </a:cubicBezTo>
                <a:cubicBezTo>
                  <a:pt x="7529240" y="594731"/>
                  <a:pt x="7535381" y="588590"/>
                  <a:pt x="7542956" y="588590"/>
                </a:cubicBezTo>
                <a:close/>
                <a:moveTo>
                  <a:pt x="1896428" y="588181"/>
                </a:moveTo>
                <a:cubicBezTo>
                  <a:pt x="1904002" y="588181"/>
                  <a:pt x="1910144" y="594321"/>
                  <a:pt x="1910144" y="601896"/>
                </a:cubicBezTo>
                <a:cubicBezTo>
                  <a:pt x="1910144" y="609470"/>
                  <a:pt x="1904002" y="615611"/>
                  <a:pt x="1896428" y="615611"/>
                </a:cubicBezTo>
                <a:cubicBezTo>
                  <a:pt x="1888854" y="615611"/>
                  <a:pt x="1882708" y="609470"/>
                  <a:pt x="1882708" y="601896"/>
                </a:cubicBezTo>
                <a:cubicBezTo>
                  <a:pt x="1882708" y="594321"/>
                  <a:pt x="1888854" y="588181"/>
                  <a:pt x="1896428" y="588181"/>
                </a:cubicBezTo>
                <a:close/>
                <a:moveTo>
                  <a:pt x="1366521" y="587442"/>
                </a:moveTo>
                <a:cubicBezTo>
                  <a:pt x="1374092" y="587442"/>
                  <a:pt x="1380235" y="593583"/>
                  <a:pt x="1380235" y="601158"/>
                </a:cubicBezTo>
                <a:cubicBezTo>
                  <a:pt x="1380235" y="608733"/>
                  <a:pt x="1374092" y="614873"/>
                  <a:pt x="1366521" y="614873"/>
                </a:cubicBezTo>
                <a:cubicBezTo>
                  <a:pt x="1358948" y="614873"/>
                  <a:pt x="1352804" y="608733"/>
                  <a:pt x="1352804" y="601158"/>
                </a:cubicBezTo>
                <a:cubicBezTo>
                  <a:pt x="1352804" y="593583"/>
                  <a:pt x="1358948" y="587442"/>
                  <a:pt x="1366521" y="587442"/>
                </a:cubicBezTo>
                <a:close/>
                <a:moveTo>
                  <a:pt x="8440257" y="587442"/>
                </a:moveTo>
                <a:cubicBezTo>
                  <a:pt x="8447832" y="587442"/>
                  <a:pt x="8453973" y="593583"/>
                  <a:pt x="8453973" y="601157"/>
                </a:cubicBezTo>
                <a:cubicBezTo>
                  <a:pt x="8453973" y="608732"/>
                  <a:pt x="8447832" y="614873"/>
                  <a:pt x="8440257" y="614873"/>
                </a:cubicBezTo>
                <a:cubicBezTo>
                  <a:pt x="8432682" y="614873"/>
                  <a:pt x="8426541" y="608732"/>
                  <a:pt x="8426541" y="601157"/>
                </a:cubicBezTo>
                <a:cubicBezTo>
                  <a:pt x="8426541" y="593583"/>
                  <a:pt x="8432682" y="587442"/>
                  <a:pt x="8440257" y="587442"/>
                </a:cubicBezTo>
                <a:close/>
                <a:moveTo>
                  <a:pt x="6267343" y="586410"/>
                </a:moveTo>
                <a:cubicBezTo>
                  <a:pt x="6274918" y="586410"/>
                  <a:pt x="6281059" y="592553"/>
                  <a:pt x="6281059" y="600126"/>
                </a:cubicBezTo>
                <a:cubicBezTo>
                  <a:pt x="6281059" y="607704"/>
                  <a:pt x="6274918" y="613843"/>
                  <a:pt x="6267343" y="613843"/>
                </a:cubicBezTo>
                <a:cubicBezTo>
                  <a:pt x="6259768" y="613843"/>
                  <a:pt x="6253627" y="607704"/>
                  <a:pt x="6253627" y="600126"/>
                </a:cubicBezTo>
                <a:cubicBezTo>
                  <a:pt x="6253627" y="592553"/>
                  <a:pt x="6259768" y="586410"/>
                  <a:pt x="6267343" y="586410"/>
                </a:cubicBezTo>
                <a:close/>
                <a:moveTo>
                  <a:pt x="3216323" y="586410"/>
                </a:moveTo>
                <a:cubicBezTo>
                  <a:pt x="3223898" y="586410"/>
                  <a:pt x="3230039" y="592550"/>
                  <a:pt x="3230039" y="600126"/>
                </a:cubicBezTo>
                <a:cubicBezTo>
                  <a:pt x="3230039" y="607704"/>
                  <a:pt x="3223898" y="613843"/>
                  <a:pt x="3216323" y="613843"/>
                </a:cubicBezTo>
                <a:cubicBezTo>
                  <a:pt x="3208748" y="613843"/>
                  <a:pt x="3202607" y="607704"/>
                  <a:pt x="3202607" y="600126"/>
                </a:cubicBezTo>
                <a:cubicBezTo>
                  <a:pt x="3202607" y="592550"/>
                  <a:pt x="3208748" y="586410"/>
                  <a:pt x="3216323" y="586410"/>
                </a:cubicBezTo>
                <a:close/>
                <a:moveTo>
                  <a:pt x="8497186" y="585780"/>
                </a:moveTo>
                <a:cubicBezTo>
                  <a:pt x="8504761" y="585780"/>
                  <a:pt x="8510902" y="591920"/>
                  <a:pt x="8510902" y="599495"/>
                </a:cubicBezTo>
                <a:cubicBezTo>
                  <a:pt x="8510902" y="607069"/>
                  <a:pt x="8504761" y="613211"/>
                  <a:pt x="8497186" y="613211"/>
                </a:cubicBezTo>
                <a:cubicBezTo>
                  <a:pt x="8489611" y="613211"/>
                  <a:pt x="8483470" y="607069"/>
                  <a:pt x="8483470" y="599495"/>
                </a:cubicBezTo>
                <a:cubicBezTo>
                  <a:pt x="8483470" y="591920"/>
                  <a:pt x="8489611" y="585780"/>
                  <a:pt x="8497186" y="585780"/>
                </a:cubicBezTo>
                <a:close/>
                <a:moveTo>
                  <a:pt x="7087191" y="585032"/>
                </a:moveTo>
                <a:cubicBezTo>
                  <a:pt x="7094766" y="585032"/>
                  <a:pt x="7100907" y="591173"/>
                  <a:pt x="7100907" y="598748"/>
                </a:cubicBezTo>
                <a:cubicBezTo>
                  <a:pt x="7100907" y="606323"/>
                  <a:pt x="7094766" y="612465"/>
                  <a:pt x="7087191" y="612465"/>
                </a:cubicBezTo>
                <a:cubicBezTo>
                  <a:pt x="7079616" y="612465"/>
                  <a:pt x="7073475" y="606323"/>
                  <a:pt x="7073475" y="598748"/>
                </a:cubicBezTo>
                <a:cubicBezTo>
                  <a:pt x="7073475" y="591173"/>
                  <a:pt x="7079616" y="585032"/>
                  <a:pt x="7087191" y="585032"/>
                </a:cubicBezTo>
                <a:close/>
                <a:moveTo>
                  <a:pt x="2204252" y="584935"/>
                </a:moveTo>
                <a:cubicBezTo>
                  <a:pt x="2211825" y="584935"/>
                  <a:pt x="2217963" y="591078"/>
                  <a:pt x="2217963" y="598654"/>
                </a:cubicBezTo>
                <a:cubicBezTo>
                  <a:pt x="2217963" y="606227"/>
                  <a:pt x="2211825" y="612370"/>
                  <a:pt x="2204252" y="612370"/>
                </a:cubicBezTo>
                <a:cubicBezTo>
                  <a:pt x="2196672" y="612370"/>
                  <a:pt x="2190532" y="606227"/>
                  <a:pt x="2190532" y="598654"/>
                </a:cubicBezTo>
                <a:cubicBezTo>
                  <a:pt x="2190532" y="591078"/>
                  <a:pt x="2196672" y="584935"/>
                  <a:pt x="2204252" y="584935"/>
                </a:cubicBezTo>
                <a:close/>
                <a:moveTo>
                  <a:pt x="7602863" y="584932"/>
                </a:moveTo>
                <a:cubicBezTo>
                  <a:pt x="7610438" y="584932"/>
                  <a:pt x="7616579" y="591076"/>
                  <a:pt x="7616579" y="598651"/>
                </a:cubicBezTo>
                <a:cubicBezTo>
                  <a:pt x="7616579" y="606225"/>
                  <a:pt x="7610438" y="612366"/>
                  <a:pt x="7602863" y="612366"/>
                </a:cubicBezTo>
                <a:cubicBezTo>
                  <a:pt x="7595288" y="612366"/>
                  <a:pt x="7589147" y="606225"/>
                  <a:pt x="7589147" y="598651"/>
                </a:cubicBezTo>
                <a:cubicBezTo>
                  <a:pt x="7589147" y="591076"/>
                  <a:pt x="7595288" y="584932"/>
                  <a:pt x="7602863" y="584932"/>
                </a:cubicBezTo>
                <a:close/>
                <a:moveTo>
                  <a:pt x="1252990" y="583786"/>
                </a:moveTo>
                <a:cubicBezTo>
                  <a:pt x="1260567" y="583786"/>
                  <a:pt x="1266707" y="589927"/>
                  <a:pt x="1266707" y="597502"/>
                </a:cubicBezTo>
                <a:cubicBezTo>
                  <a:pt x="1266707" y="605077"/>
                  <a:pt x="1260567" y="611218"/>
                  <a:pt x="1252990" y="611218"/>
                </a:cubicBezTo>
                <a:cubicBezTo>
                  <a:pt x="1245416" y="611218"/>
                  <a:pt x="1239275" y="605077"/>
                  <a:pt x="1239275" y="597502"/>
                </a:cubicBezTo>
                <a:cubicBezTo>
                  <a:pt x="1239275" y="589927"/>
                  <a:pt x="1245416" y="583786"/>
                  <a:pt x="1252990" y="583786"/>
                </a:cubicBezTo>
                <a:close/>
                <a:moveTo>
                  <a:pt x="8553782" y="583784"/>
                </a:moveTo>
                <a:cubicBezTo>
                  <a:pt x="8561357" y="583784"/>
                  <a:pt x="8567498" y="589926"/>
                  <a:pt x="8567498" y="597501"/>
                </a:cubicBezTo>
                <a:cubicBezTo>
                  <a:pt x="8567498" y="605076"/>
                  <a:pt x="8561357" y="611217"/>
                  <a:pt x="8553782" y="611217"/>
                </a:cubicBezTo>
                <a:cubicBezTo>
                  <a:pt x="8546207" y="611217"/>
                  <a:pt x="8540066" y="605076"/>
                  <a:pt x="8540066" y="597501"/>
                </a:cubicBezTo>
                <a:cubicBezTo>
                  <a:pt x="8540066" y="589926"/>
                  <a:pt x="8546207" y="583784"/>
                  <a:pt x="8553782" y="583784"/>
                </a:cubicBezTo>
                <a:close/>
                <a:moveTo>
                  <a:pt x="1779921" y="582859"/>
                </a:moveTo>
                <a:cubicBezTo>
                  <a:pt x="1787499" y="582859"/>
                  <a:pt x="1793639" y="589002"/>
                  <a:pt x="1793639" y="596577"/>
                </a:cubicBezTo>
                <a:cubicBezTo>
                  <a:pt x="1793639" y="604151"/>
                  <a:pt x="1787499" y="610292"/>
                  <a:pt x="1779921" y="610292"/>
                </a:cubicBezTo>
                <a:cubicBezTo>
                  <a:pt x="1772347" y="610292"/>
                  <a:pt x="1766201" y="604151"/>
                  <a:pt x="1766201" y="596577"/>
                </a:cubicBezTo>
                <a:cubicBezTo>
                  <a:pt x="1766201" y="589002"/>
                  <a:pt x="1772347" y="582859"/>
                  <a:pt x="1779921" y="582859"/>
                </a:cubicBezTo>
                <a:close/>
                <a:moveTo>
                  <a:pt x="8610381" y="582125"/>
                </a:moveTo>
                <a:cubicBezTo>
                  <a:pt x="8617956" y="582125"/>
                  <a:pt x="8624097" y="588267"/>
                  <a:pt x="8624097" y="595842"/>
                </a:cubicBezTo>
                <a:cubicBezTo>
                  <a:pt x="8624097" y="603417"/>
                  <a:pt x="8617956" y="609558"/>
                  <a:pt x="8610381" y="609558"/>
                </a:cubicBezTo>
                <a:cubicBezTo>
                  <a:pt x="8602806" y="609558"/>
                  <a:pt x="8596665" y="603417"/>
                  <a:pt x="8596665" y="595842"/>
                </a:cubicBezTo>
                <a:cubicBezTo>
                  <a:pt x="8596665" y="588267"/>
                  <a:pt x="8602806" y="582125"/>
                  <a:pt x="8610381" y="582125"/>
                </a:cubicBezTo>
                <a:close/>
                <a:moveTo>
                  <a:pt x="7662441" y="581605"/>
                </a:moveTo>
                <a:cubicBezTo>
                  <a:pt x="7670016" y="581605"/>
                  <a:pt x="7676157" y="587750"/>
                  <a:pt x="7676157" y="595325"/>
                </a:cubicBezTo>
                <a:cubicBezTo>
                  <a:pt x="7676157" y="602899"/>
                  <a:pt x="7670016" y="609039"/>
                  <a:pt x="7662441" y="609039"/>
                </a:cubicBezTo>
                <a:cubicBezTo>
                  <a:pt x="7654866" y="609039"/>
                  <a:pt x="7648725" y="602899"/>
                  <a:pt x="7648725" y="595325"/>
                </a:cubicBezTo>
                <a:cubicBezTo>
                  <a:pt x="7648725" y="587750"/>
                  <a:pt x="7654866" y="581605"/>
                  <a:pt x="7662441" y="581605"/>
                </a:cubicBezTo>
                <a:close/>
                <a:moveTo>
                  <a:pt x="3827983" y="581440"/>
                </a:moveTo>
                <a:cubicBezTo>
                  <a:pt x="3835558" y="581440"/>
                  <a:pt x="3841699" y="587584"/>
                  <a:pt x="3841699" y="595163"/>
                </a:cubicBezTo>
                <a:cubicBezTo>
                  <a:pt x="3841699" y="602735"/>
                  <a:pt x="3835558" y="608879"/>
                  <a:pt x="3827983" y="608879"/>
                </a:cubicBezTo>
                <a:cubicBezTo>
                  <a:pt x="3820408" y="608879"/>
                  <a:pt x="3814267" y="602735"/>
                  <a:pt x="3814267" y="595163"/>
                </a:cubicBezTo>
                <a:cubicBezTo>
                  <a:pt x="3814267" y="587584"/>
                  <a:pt x="3820408" y="581440"/>
                  <a:pt x="3827983" y="581440"/>
                </a:cubicBezTo>
                <a:close/>
                <a:moveTo>
                  <a:pt x="3300062" y="580780"/>
                </a:moveTo>
                <a:cubicBezTo>
                  <a:pt x="3307637" y="580780"/>
                  <a:pt x="3313778" y="586926"/>
                  <a:pt x="3313778" y="594501"/>
                </a:cubicBezTo>
                <a:cubicBezTo>
                  <a:pt x="3313778" y="602075"/>
                  <a:pt x="3307637" y="608215"/>
                  <a:pt x="3300062" y="608215"/>
                </a:cubicBezTo>
                <a:cubicBezTo>
                  <a:pt x="3292487" y="608215"/>
                  <a:pt x="3286346" y="602075"/>
                  <a:pt x="3286346" y="594501"/>
                </a:cubicBezTo>
                <a:cubicBezTo>
                  <a:pt x="3286346" y="586926"/>
                  <a:pt x="3292487" y="580780"/>
                  <a:pt x="3300062" y="580780"/>
                </a:cubicBezTo>
                <a:close/>
                <a:moveTo>
                  <a:pt x="8666650" y="580468"/>
                </a:moveTo>
                <a:cubicBezTo>
                  <a:pt x="8674225" y="580468"/>
                  <a:pt x="8680366" y="586609"/>
                  <a:pt x="8680366" y="594185"/>
                </a:cubicBezTo>
                <a:cubicBezTo>
                  <a:pt x="8680366" y="601759"/>
                  <a:pt x="8674225" y="607900"/>
                  <a:pt x="8666650" y="607900"/>
                </a:cubicBezTo>
                <a:cubicBezTo>
                  <a:pt x="8659075" y="607900"/>
                  <a:pt x="8652934" y="601759"/>
                  <a:pt x="8652934" y="594185"/>
                </a:cubicBezTo>
                <a:cubicBezTo>
                  <a:pt x="8652934" y="586609"/>
                  <a:pt x="8659075" y="580468"/>
                  <a:pt x="8666650" y="580468"/>
                </a:cubicBezTo>
                <a:close/>
                <a:moveTo>
                  <a:pt x="7149416" y="579397"/>
                </a:moveTo>
                <a:cubicBezTo>
                  <a:pt x="7156991" y="579397"/>
                  <a:pt x="7163132" y="585538"/>
                  <a:pt x="7163132" y="593113"/>
                </a:cubicBezTo>
                <a:cubicBezTo>
                  <a:pt x="7163132" y="600689"/>
                  <a:pt x="7156991" y="606828"/>
                  <a:pt x="7149416" y="606828"/>
                </a:cubicBezTo>
                <a:cubicBezTo>
                  <a:pt x="7141841" y="606828"/>
                  <a:pt x="7135700" y="600689"/>
                  <a:pt x="7135700" y="593113"/>
                </a:cubicBezTo>
                <a:cubicBezTo>
                  <a:pt x="7135700" y="585538"/>
                  <a:pt x="7141841" y="579397"/>
                  <a:pt x="7149416" y="579397"/>
                </a:cubicBezTo>
                <a:close/>
                <a:moveTo>
                  <a:pt x="4056361" y="579124"/>
                </a:moveTo>
                <a:cubicBezTo>
                  <a:pt x="4063936" y="579124"/>
                  <a:pt x="4070077" y="585266"/>
                  <a:pt x="4070077" y="592844"/>
                </a:cubicBezTo>
                <a:cubicBezTo>
                  <a:pt x="4070077" y="600419"/>
                  <a:pt x="4063936" y="606558"/>
                  <a:pt x="4056361" y="606558"/>
                </a:cubicBezTo>
                <a:cubicBezTo>
                  <a:pt x="4048786" y="606558"/>
                  <a:pt x="4042645" y="600419"/>
                  <a:pt x="4042645" y="592844"/>
                </a:cubicBezTo>
                <a:cubicBezTo>
                  <a:pt x="4042645" y="585266"/>
                  <a:pt x="4048786" y="579124"/>
                  <a:pt x="4056361" y="579124"/>
                </a:cubicBezTo>
                <a:close/>
                <a:moveTo>
                  <a:pt x="2397875" y="578363"/>
                </a:moveTo>
                <a:cubicBezTo>
                  <a:pt x="2405447" y="578363"/>
                  <a:pt x="2411588" y="584501"/>
                  <a:pt x="2411588" y="592080"/>
                </a:cubicBezTo>
                <a:cubicBezTo>
                  <a:pt x="2411588" y="599654"/>
                  <a:pt x="2405447" y="605793"/>
                  <a:pt x="2397875" y="605793"/>
                </a:cubicBezTo>
                <a:cubicBezTo>
                  <a:pt x="2390299" y="605793"/>
                  <a:pt x="2384161" y="599654"/>
                  <a:pt x="2384161" y="592080"/>
                </a:cubicBezTo>
                <a:cubicBezTo>
                  <a:pt x="2384161" y="584501"/>
                  <a:pt x="2390299" y="578363"/>
                  <a:pt x="2397875" y="578363"/>
                </a:cubicBezTo>
                <a:close/>
                <a:moveTo>
                  <a:pt x="2085090" y="577956"/>
                </a:moveTo>
                <a:cubicBezTo>
                  <a:pt x="2092666" y="577956"/>
                  <a:pt x="2098805" y="584092"/>
                  <a:pt x="2098805" y="591672"/>
                </a:cubicBezTo>
                <a:cubicBezTo>
                  <a:pt x="2098805" y="599246"/>
                  <a:pt x="2092666" y="605386"/>
                  <a:pt x="2085090" y="605386"/>
                </a:cubicBezTo>
                <a:cubicBezTo>
                  <a:pt x="2077513" y="605386"/>
                  <a:pt x="2071372" y="599246"/>
                  <a:pt x="2071372" y="591672"/>
                </a:cubicBezTo>
                <a:cubicBezTo>
                  <a:pt x="2071372" y="584092"/>
                  <a:pt x="2077513" y="577956"/>
                  <a:pt x="2085090" y="577956"/>
                </a:cubicBezTo>
                <a:close/>
                <a:moveTo>
                  <a:pt x="1664074" y="577877"/>
                </a:moveTo>
                <a:cubicBezTo>
                  <a:pt x="1671649" y="577877"/>
                  <a:pt x="1677791" y="584016"/>
                  <a:pt x="1677791" y="591593"/>
                </a:cubicBezTo>
                <a:cubicBezTo>
                  <a:pt x="1677791" y="599168"/>
                  <a:pt x="1671649" y="605308"/>
                  <a:pt x="1664074" y="605308"/>
                </a:cubicBezTo>
                <a:cubicBezTo>
                  <a:pt x="1656499" y="605308"/>
                  <a:pt x="1650361" y="599168"/>
                  <a:pt x="1650361" y="591593"/>
                </a:cubicBezTo>
                <a:cubicBezTo>
                  <a:pt x="1650361" y="584016"/>
                  <a:pt x="1656499" y="577877"/>
                  <a:pt x="1664074" y="577877"/>
                </a:cubicBezTo>
                <a:close/>
                <a:moveTo>
                  <a:pt x="3384794" y="576808"/>
                </a:moveTo>
                <a:cubicBezTo>
                  <a:pt x="3392369" y="576808"/>
                  <a:pt x="3398510" y="582950"/>
                  <a:pt x="3398510" y="590528"/>
                </a:cubicBezTo>
                <a:cubicBezTo>
                  <a:pt x="3398510" y="598102"/>
                  <a:pt x="3392369" y="604244"/>
                  <a:pt x="3384794" y="604244"/>
                </a:cubicBezTo>
                <a:cubicBezTo>
                  <a:pt x="3377219" y="604244"/>
                  <a:pt x="3371078" y="598102"/>
                  <a:pt x="3371078" y="590528"/>
                </a:cubicBezTo>
                <a:cubicBezTo>
                  <a:pt x="3371078" y="582950"/>
                  <a:pt x="3377219" y="576808"/>
                  <a:pt x="3384794" y="576808"/>
                </a:cubicBezTo>
                <a:close/>
                <a:moveTo>
                  <a:pt x="3736631" y="576475"/>
                </a:moveTo>
                <a:cubicBezTo>
                  <a:pt x="3744206" y="576475"/>
                  <a:pt x="3750347" y="582617"/>
                  <a:pt x="3750347" y="590197"/>
                </a:cubicBezTo>
                <a:cubicBezTo>
                  <a:pt x="3750347" y="597772"/>
                  <a:pt x="3744206" y="603910"/>
                  <a:pt x="3736631" y="603910"/>
                </a:cubicBezTo>
                <a:cubicBezTo>
                  <a:pt x="3729056" y="603910"/>
                  <a:pt x="3722915" y="597772"/>
                  <a:pt x="3722915" y="590197"/>
                </a:cubicBezTo>
                <a:cubicBezTo>
                  <a:pt x="3722915" y="582617"/>
                  <a:pt x="3729056" y="576475"/>
                  <a:pt x="3736631" y="576475"/>
                </a:cubicBezTo>
                <a:close/>
                <a:moveTo>
                  <a:pt x="3470850" y="574164"/>
                </a:moveTo>
                <a:cubicBezTo>
                  <a:pt x="3478425" y="574164"/>
                  <a:pt x="3484566" y="580304"/>
                  <a:pt x="3484566" y="587881"/>
                </a:cubicBezTo>
                <a:cubicBezTo>
                  <a:pt x="3484566" y="595456"/>
                  <a:pt x="3478425" y="601597"/>
                  <a:pt x="3470850" y="601597"/>
                </a:cubicBezTo>
                <a:cubicBezTo>
                  <a:pt x="3463275" y="601597"/>
                  <a:pt x="3457134" y="595456"/>
                  <a:pt x="3457134" y="587881"/>
                </a:cubicBezTo>
                <a:cubicBezTo>
                  <a:pt x="3457134" y="580304"/>
                  <a:pt x="3463275" y="574164"/>
                  <a:pt x="3470850" y="574164"/>
                </a:cubicBezTo>
                <a:close/>
                <a:moveTo>
                  <a:pt x="7211311" y="574097"/>
                </a:moveTo>
                <a:cubicBezTo>
                  <a:pt x="7218886" y="574097"/>
                  <a:pt x="7225027" y="580232"/>
                  <a:pt x="7225027" y="587808"/>
                </a:cubicBezTo>
                <a:cubicBezTo>
                  <a:pt x="7225027" y="595384"/>
                  <a:pt x="7218886" y="601522"/>
                  <a:pt x="7211311" y="601522"/>
                </a:cubicBezTo>
                <a:cubicBezTo>
                  <a:pt x="7203736" y="601522"/>
                  <a:pt x="7197595" y="595384"/>
                  <a:pt x="7197595" y="587808"/>
                </a:cubicBezTo>
                <a:cubicBezTo>
                  <a:pt x="7197595" y="580232"/>
                  <a:pt x="7203736" y="574097"/>
                  <a:pt x="7211311" y="574097"/>
                </a:cubicBezTo>
                <a:close/>
                <a:moveTo>
                  <a:pt x="6160100" y="573833"/>
                </a:moveTo>
                <a:cubicBezTo>
                  <a:pt x="6167675" y="573833"/>
                  <a:pt x="6173816" y="579964"/>
                  <a:pt x="6173816" y="587545"/>
                </a:cubicBezTo>
                <a:cubicBezTo>
                  <a:pt x="6173816" y="595125"/>
                  <a:pt x="6167675" y="601262"/>
                  <a:pt x="6160100" y="601262"/>
                </a:cubicBezTo>
                <a:cubicBezTo>
                  <a:pt x="6152525" y="601262"/>
                  <a:pt x="6146384" y="595125"/>
                  <a:pt x="6146384" y="587545"/>
                </a:cubicBezTo>
                <a:cubicBezTo>
                  <a:pt x="6146384" y="579964"/>
                  <a:pt x="6152525" y="573833"/>
                  <a:pt x="6160100" y="573833"/>
                </a:cubicBezTo>
                <a:close/>
                <a:moveTo>
                  <a:pt x="3646604" y="573833"/>
                </a:moveTo>
                <a:cubicBezTo>
                  <a:pt x="3654179" y="573833"/>
                  <a:pt x="3660320" y="579964"/>
                  <a:pt x="3660320" y="587545"/>
                </a:cubicBezTo>
                <a:cubicBezTo>
                  <a:pt x="3660320" y="595125"/>
                  <a:pt x="3654179" y="601262"/>
                  <a:pt x="3646604" y="601262"/>
                </a:cubicBezTo>
                <a:cubicBezTo>
                  <a:pt x="3639029" y="601262"/>
                  <a:pt x="3632888" y="595125"/>
                  <a:pt x="3632888" y="587545"/>
                </a:cubicBezTo>
                <a:cubicBezTo>
                  <a:pt x="3632888" y="579964"/>
                  <a:pt x="3639029" y="573833"/>
                  <a:pt x="3646604" y="573833"/>
                </a:cubicBezTo>
                <a:close/>
                <a:moveTo>
                  <a:pt x="1548895" y="573562"/>
                </a:moveTo>
                <a:cubicBezTo>
                  <a:pt x="1556471" y="573562"/>
                  <a:pt x="1562607" y="579700"/>
                  <a:pt x="1562607" y="587276"/>
                </a:cubicBezTo>
                <a:cubicBezTo>
                  <a:pt x="1562607" y="594851"/>
                  <a:pt x="1556471" y="600991"/>
                  <a:pt x="1548895" y="600991"/>
                </a:cubicBezTo>
                <a:cubicBezTo>
                  <a:pt x="1541316" y="600991"/>
                  <a:pt x="1535179" y="594851"/>
                  <a:pt x="1535179" y="587276"/>
                </a:cubicBezTo>
                <a:cubicBezTo>
                  <a:pt x="1535179" y="579700"/>
                  <a:pt x="1541316" y="573562"/>
                  <a:pt x="1548895" y="573562"/>
                </a:cubicBezTo>
                <a:close/>
                <a:moveTo>
                  <a:pt x="3558230" y="573169"/>
                </a:moveTo>
                <a:cubicBezTo>
                  <a:pt x="3565805" y="573169"/>
                  <a:pt x="3571946" y="579307"/>
                  <a:pt x="3571946" y="586885"/>
                </a:cubicBezTo>
                <a:cubicBezTo>
                  <a:pt x="3571946" y="594465"/>
                  <a:pt x="3565805" y="600603"/>
                  <a:pt x="3558230" y="600603"/>
                </a:cubicBezTo>
                <a:cubicBezTo>
                  <a:pt x="3550655" y="600603"/>
                  <a:pt x="3544514" y="594465"/>
                  <a:pt x="3544514" y="586885"/>
                </a:cubicBezTo>
                <a:cubicBezTo>
                  <a:pt x="3544514" y="579307"/>
                  <a:pt x="3550655" y="573169"/>
                  <a:pt x="3558230" y="573169"/>
                </a:cubicBezTo>
                <a:close/>
                <a:moveTo>
                  <a:pt x="1967261" y="571648"/>
                </a:moveTo>
                <a:cubicBezTo>
                  <a:pt x="1974837" y="571648"/>
                  <a:pt x="1980979" y="577785"/>
                  <a:pt x="1980979" y="585360"/>
                </a:cubicBezTo>
                <a:cubicBezTo>
                  <a:pt x="1980979" y="592935"/>
                  <a:pt x="1974837" y="599076"/>
                  <a:pt x="1967261" y="599076"/>
                </a:cubicBezTo>
                <a:cubicBezTo>
                  <a:pt x="1959687" y="599076"/>
                  <a:pt x="1953541" y="592935"/>
                  <a:pt x="1953541" y="585360"/>
                </a:cubicBezTo>
                <a:cubicBezTo>
                  <a:pt x="1953541" y="577785"/>
                  <a:pt x="1959687" y="571648"/>
                  <a:pt x="1967261" y="571648"/>
                </a:cubicBezTo>
                <a:close/>
                <a:moveTo>
                  <a:pt x="2277062" y="570061"/>
                </a:moveTo>
                <a:cubicBezTo>
                  <a:pt x="2284635" y="570061"/>
                  <a:pt x="2290781" y="576198"/>
                  <a:pt x="2290781" y="583771"/>
                </a:cubicBezTo>
                <a:cubicBezTo>
                  <a:pt x="2290781" y="591346"/>
                  <a:pt x="2284635" y="597487"/>
                  <a:pt x="2277062" y="597487"/>
                </a:cubicBezTo>
                <a:cubicBezTo>
                  <a:pt x="2269485" y="597487"/>
                  <a:pt x="2263342" y="591346"/>
                  <a:pt x="2263342" y="583771"/>
                </a:cubicBezTo>
                <a:cubicBezTo>
                  <a:pt x="2263342" y="576198"/>
                  <a:pt x="2269485" y="570061"/>
                  <a:pt x="2277062" y="570061"/>
                </a:cubicBezTo>
                <a:close/>
                <a:moveTo>
                  <a:pt x="1434370" y="569247"/>
                </a:moveTo>
                <a:cubicBezTo>
                  <a:pt x="1441951" y="569247"/>
                  <a:pt x="1448091" y="575387"/>
                  <a:pt x="1448091" y="582960"/>
                </a:cubicBezTo>
                <a:cubicBezTo>
                  <a:pt x="1448091" y="590536"/>
                  <a:pt x="1441951" y="596677"/>
                  <a:pt x="1434370" y="596677"/>
                </a:cubicBezTo>
                <a:cubicBezTo>
                  <a:pt x="1426798" y="596677"/>
                  <a:pt x="1420657" y="590536"/>
                  <a:pt x="1420657" y="582960"/>
                </a:cubicBezTo>
                <a:cubicBezTo>
                  <a:pt x="1420657" y="575387"/>
                  <a:pt x="1426798" y="569247"/>
                  <a:pt x="1434370" y="569247"/>
                </a:cubicBezTo>
                <a:close/>
                <a:moveTo>
                  <a:pt x="3085253" y="569187"/>
                </a:moveTo>
                <a:cubicBezTo>
                  <a:pt x="3092828" y="569187"/>
                  <a:pt x="3098969" y="575327"/>
                  <a:pt x="3098969" y="582899"/>
                </a:cubicBezTo>
                <a:cubicBezTo>
                  <a:pt x="3098969" y="590478"/>
                  <a:pt x="3092828" y="596622"/>
                  <a:pt x="3085253" y="596622"/>
                </a:cubicBezTo>
                <a:cubicBezTo>
                  <a:pt x="3077678" y="596622"/>
                  <a:pt x="3071537" y="590478"/>
                  <a:pt x="3071537" y="582899"/>
                </a:cubicBezTo>
                <a:cubicBezTo>
                  <a:pt x="3071537" y="575327"/>
                  <a:pt x="3077678" y="569187"/>
                  <a:pt x="3085253" y="569187"/>
                </a:cubicBezTo>
                <a:close/>
                <a:moveTo>
                  <a:pt x="7272872" y="569123"/>
                </a:moveTo>
                <a:cubicBezTo>
                  <a:pt x="7280447" y="569123"/>
                  <a:pt x="7286588" y="575259"/>
                  <a:pt x="7286588" y="582830"/>
                </a:cubicBezTo>
                <a:cubicBezTo>
                  <a:pt x="7286588" y="590407"/>
                  <a:pt x="7280447" y="596549"/>
                  <a:pt x="7272872" y="596549"/>
                </a:cubicBezTo>
                <a:cubicBezTo>
                  <a:pt x="7265297" y="596549"/>
                  <a:pt x="7259156" y="590407"/>
                  <a:pt x="7259156" y="582830"/>
                </a:cubicBezTo>
                <a:cubicBezTo>
                  <a:pt x="7259156" y="575259"/>
                  <a:pt x="7265297" y="569123"/>
                  <a:pt x="7272872" y="569123"/>
                </a:cubicBezTo>
                <a:close/>
                <a:moveTo>
                  <a:pt x="3961371" y="567542"/>
                </a:moveTo>
                <a:cubicBezTo>
                  <a:pt x="3968946" y="567542"/>
                  <a:pt x="3975087" y="573683"/>
                  <a:pt x="3975087" y="581253"/>
                </a:cubicBezTo>
                <a:cubicBezTo>
                  <a:pt x="3975087" y="588830"/>
                  <a:pt x="3968946" y="594977"/>
                  <a:pt x="3961371" y="594977"/>
                </a:cubicBezTo>
                <a:cubicBezTo>
                  <a:pt x="3953796" y="594977"/>
                  <a:pt x="3947655" y="588830"/>
                  <a:pt x="3947655" y="581253"/>
                </a:cubicBezTo>
                <a:cubicBezTo>
                  <a:pt x="3947655" y="573683"/>
                  <a:pt x="3953796" y="567542"/>
                  <a:pt x="3961371" y="567542"/>
                </a:cubicBezTo>
                <a:close/>
                <a:moveTo>
                  <a:pt x="1850075" y="565998"/>
                </a:moveTo>
                <a:cubicBezTo>
                  <a:pt x="1857647" y="565998"/>
                  <a:pt x="1863791" y="572139"/>
                  <a:pt x="1863791" y="579710"/>
                </a:cubicBezTo>
                <a:cubicBezTo>
                  <a:pt x="1863791" y="587286"/>
                  <a:pt x="1857647" y="593427"/>
                  <a:pt x="1850075" y="593427"/>
                </a:cubicBezTo>
                <a:cubicBezTo>
                  <a:pt x="1842496" y="593427"/>
                  <a:pt x="1836355" y="587286"/>
                  <a:pt x="1836355" y="579710"/>
                </a:cubicBezTo>
                <a:cubicBezTo>
                  <a:pt x="1836355" y="572139"/>
                  <a:pt x="1842496" y="565998"/>
                  <a:pt x="1850075" y="565998"/>
                </a:cubicBezTo>
                <a:close/>
                <a:moveTo>
                  <a:pt x="1320495" y="565259"/>
                </a:moveTo>
                <a:cubicBezTo>
                  <a:pt x="1328071" y="565259"/>
                  <a:pt x="1334210" y="571400"/>
                  <a:pt x="1334210" y="578974"/>
                </a:cubicBezTo>
                <a:cubicBezTo>
                  <a:pt x="1334210" y="586549"/>
                  <a:pt x="1328071" y="592690"/>
                  <a:pt x="1320495" y="592690"/>
                </a:cubicBezTo>
                <a:cubicBezTo>
                  <a:pt x="1312918" y="592690"/>
                  <a:pt x="1306779" y="586549"/>
                  <a:pt x="1306779" y="578974"/>
                </a:cubicBezTo>
                <a:cubicBezTo>
                  <a:pt x="1306779" y="571400"/>
                  <a:pt x="1312918" y="565259"/>
                  <a:pt x="1320495" y="565259"/>
                </a:cubicBezTo>
                <a:close/>
                <a:moveTo>
                  <a:pt x="7334104" y="564476"/>
                </a:moveTo>
                <a:cubicBezTo>
                  <a:pt x="7341679" y="564476"/>
                  <a:pt x="7347820" y="570617"/>
                  <a:pt x="7347820" y="578186"/>
                </a:cubicBezTo>
                <a:cubicBezTo>
                  <a:pt x="7347820" y="585762"/>
                  <a:pt x="7341679" y="591903"/>
                  <a:pt x="7334104" y="591903"/>
                </a:cubicBezTo>
                <a:cubicBezTo>
                  <a:pt x="7326529" y="591903"/>
                  <a:pt x="7320388" y="585762"/>
                  <a:pt x="7320388" y="578186"/>
                </a:cubicBezTo>
                <a:cubicBezTo>
                  <a:pt x="7320388" y="570617"/>
                  <a:pt x="7326529" y="564476"/>
                  <a:pt x="7334104" y="564476"/>
                </a:cubicBezTo>
                <a:close/>
                <a:moveTo>
                  <a:pt x="6930632" y="563208"/>
                </a:moveTo>
                <a:cubicBezTo>
                  <a:pt x="6938207" y="563208"/>
                  <a:pt x="6944348" y="569347"/>
                  <a:pt x="6944348" y="576920"/>
                </a:cubicBezTo>
                <a:cubicBezTo>
                  <a:pt x="6944348" y="584491"/>
                  <a:pt x="6938207" y="590636"/>
                  <a:pt x="6930632" y="590636"/>
                </a:cubicBezTo>
                <a:cubicBezTo>
                  <a:pt x="6923057" y="590636"/>
                  <a:pt x="6916916" y="584491"/>
                  <a:pt x="6916916" y="576920"/>
                </a:cubicBezTo>
                <a:cubicBezTo>
                  <a:pt x="6916916" y="569347"/>
                  <a:pt x="6923057" y="563208"/>
                  <a:pt x="6930632" y="563208"/>
                </a:cubicBezTo>
                <a:close/>
                <a:moveTo>
                  <a:pt x="2157575" y="562420"/>
                </a:moveTo>
                <a:cubicBezTo>
                  <a:pt x="2165151" y="562420"/>
                  <a:pt x="2171291" y="568562"/>
                  <a:pt x="2171291" y="576133"/>
                </a:cubicBezTo>
                <a:cubicBezTo>
                  <a:pt x="2171291" y="583707"/>
                  <a:pt x="2165151" y="589850"/>
                  <a:pt x="2157575" y="589850"/>
                </a:cubicBezTo>
                <a:cubicBezTo>
                  <a:pt x="2149998" y="589850"/>
                  <a:pt x="2143865" y="583707"/>
                  <a:pt x="2143865" y="576133"/>
                </a:cubicBezTo>
                <a:cubicBezTo>
                  <a:pt x="2143865" y="568562"/>
                  <a:pt x="2149998" y="562420"/>
                  <a:pt x="2157575" y="562420"/>
                </a:cubicBezTo>
                <a:close/>
                <a:moveTo>
                  <a:pt x="6404038" y="562247"/>
                </a:moveTo>
                <a:cubicBezTo>
                  <a:pt x="6411613" y="562247"/>
                  <a:pt x="6417754" y="568387"/>
                  <a:pt x="6417754" y="575957"/>
                </a:cubicBezTo>
                <a:cubicBezTo>
                  <a:pt x="6417754" y="583533"/>
                  <a:pt x="6411613" y="589680"/>
                  <a:pt x="6404038" y="589680"/>
                </a:cubicBezTo>
                <a:cubicBezTo>
                  <a:pt x="6396463" y="589680"/>
                  <a:pt x="6390322" y="583533"/>
                  <a:pt x="6390322" y="575957"/>
                </a:cubicBezTo>
                <a:cubicBezTo>
                  <a:pt x="6390322" y="568387"/>
                  <a:pt x="6396463" y="562247"/>
                  <a:pt x="6404038" y="562247"/>
                </a:cubicBezTo>
                <a:close/>
                <a:moveTo>
                  <a:pt x="3167338" y="561915"/>
                </a:moveTo>
                <a:cubicBezTo>
                  <a:pt x="3174913" y="561915"/>
                  <a:pt x="3181054" y="568054"/>
                  <a:pt x="3181054" y="575627"/>
                </a:cubicBezTo>
                <a:cubicBezTo>
                  <a:pt x="3181054" y="583200"/>
                  <a:pt x="3174913" y="589346"/>
                  <a:pt x="3167338" y="589346"/>
                </a:cubicBezTo>
                <a:cubicBezTo>
                  <a:pt x="3159763" y="589346"/>
                  <a:pt x="3153622" y="583200"/>
                  <a:pt x="3153622" y="575627"/>
                </a:cubicBezTo>
                <a:cubicBezTo>
                  <a:pt x="3153622" y="568054"/>
                  <a:pt x="3159763" y="561915"/>
                  <a:pt x="3167338" y="561915"/>
                </a:cubicBezTo>
                <a:close/>
                <a:moveTo>
                  <a:pt x="1733583" y="560680"/>
                </a:moveTo>
                <a:cubicBezTo>
                  <a:pt x="1741163" y="560680"/>
                  <a:pt x="1747300" y="566821"/>
                  <a:pt x="1747300" y="574396"/>
                </a:cubicBezTo>
                <a:cubicBezTo>
                  <a:pt x="1747300" y="581967"/>
                  <a:pt x="1741163" y="588110"/>
                  <a:pt x="1733583" y="588110"/>
                </a:cubicBezTo>
                <a:cubicBezTo>
                  <a:pt x="1726016" y="588110"/>
                  <a:pt x="1719866" y="581967"/>
                  <a:pt x="1719866" y="574396"/>
                </a:cubicBezTo>
                <a:cubicBezTo>
                  <a:pt x="1719866" y="566821"/>
                  <a:pt x="1726016" y="560680"/>
                  <a:pt x="1733583" y="560680"/>
                </a:cubicBezTo>
                <a:close/>
                <a:moveTo>
                  <a:pt x="7395005" y="559830"/>
                </a:moveTo>
                <a:cubicBezTo>
                  <a:pt x="7402580" y="559830"/>
                  <a:pt x="7408721" y="565972"/>
                  <a:pt x="7408721" y="573546"/>
                </a:cubicBezTo>
                <a:cubicBezTo>
                  <a:pt x="7408721" y="581114"/>
                  <a:pt x="7402580" y="587258"/>
                  <a:pt x="7395005" y="587258"/>
                </a:cubicBezTo>
                <a:cubicBezTo>
                  <a:pt x="7387430" y="587258"/>
                  <a:pt x="7381289" y="581114"/>
                  <a:pt x="7381289" y="573546"/>
                </a:cubicBezTo>
                <a:cubicBezTo>
                  <a:pt x="7381289" y="565972"/>
                  <a:pt x="7387430" y="559830"/>
                  <a:pt x="7395005" y="559830"/>
                </a:cubicBezTo>
                <a:close/>
                <a:moveTo>
                  <a:pt x="6229939" y="559597"/>
                </a:moveTo>
                <a:cubicBezTo>
                  <a:pt x="6237514" y="559597"/>
                  <a:pt x="6243655" y="565739"/>
                  <a:pt x="6243655" y="573312"/>
                </a:cubicBezTo>
                <a:cubicBezTo>
                  <a:pt x="6243655" y="580882"/>
                  <a:pt x="6237514" y="587032"/>
                  <a:pt x="6229939" y="587032"/>
                </a:cubicBezTo>
                <a:cubicBezTo>
                  <a:pt x="6222364" y="587032"/>
                  <a:pt x="6216223" y="580882"/>
                  <a:pt x="6216223" y="573312"/>
                </a:cubicBezTo>
                <a:cubicBezTo>
                  <a:pt x="6216223" y="565739"/>
                  <a:pt x="6222364" y="559597"/>
                  <a:pt x="6229939" y="559597"/>
                </a:cubicBezTo>
                <a:close/>
                <a:moveTo>
                  <a:pt x="3868031" y="558940"/>
                </a:moveTo>
                <a:cubicBezTo>
                  <a:pt x="3875606" y="558940"/>
                  <a:pt x="3881747" y="565080"/>
                  <a:pt x="3881747" y="572653"/>
                </a:cubicBezTo>
                <a:cubicBezTo>
                  <a:pt x="3881747" y="580225"/>
                  <a:pt x="3875606" y="586372"/>
                  <a:pt x="3868031" y="586372"/>
                </a:cubicBezTo>
                <a:cubicBezTo>
                  <a:pt x="3860456" y="586372"/>
                  <a:pt x="3854315" y="580225"/>
                  <a:pt x="3854315" y="572653"/>
                </a:cubicBezTo>
                <a:cubicBezTo>
                  <a:pt x="3854315" y="565080"/>
                  <a:pt x="3860456" y="558940"/>
                  <a:pt x="3868031" y="558940"/>
                </a:cubicBezTo>
                <a:close/>
                <a:moveTo>
                  <a:pt x="6993851" y="556578"/>
                </a:moveTo>
                <a:cubicBezTo>
                  <a:pt x="7001426" y="556578"/>
                  <a:pt x="7007567" y="562721"/>
                  <a:pt x="7007567" y="570295"/>
                </a:cubicBezTo>
                <a:cubicBezTo>
                  <a:pt x="7007567" y="577865"/>
                  <a:pt x="7001426" y="584004"/>
                  <a:pt x="6993851" y="584004"/>
                </a:cubicBezTo>
                <a:cubicBezTo>
                  <a:pt x="6986276" y="584004"/>
                  <a:pt x="6980135" y="577865"/>
                  <a:pt x="6980135" y="570295"/>
                </a:cubicBezTo>
                <a:cubicBezTo>
                  <a:pt x="6980135" y="562721"/>
                  <a:pt x="6986276" y="556578"/>
                  <a:pt x="6993851" y="556578"/>
                </a:cubicBezTo>
                <a:close/>
                <a:moveTo>
                  <a:pt x="3250746" y="555958"/>
                </a:moveTo>
                <a:cubicBezTo>
                  <a:pt x="3258321" y="555958"/>
                  <a:pt x="3264462" y="562099"/>
                  <a:pt x="3264462" y="569674"/>
                </a:cubicBezTo>
                <a:cubicBezTo>
                  <a:pt x="3264462" y="577248"/>
                  <a:pt x="3258321" y="583388"/>
                  <a:pt x="3250746" y="583388"/>
                </a:cubicBezTo>
                <a:cubicBezTo>
                  <a:pt x="3243171" y="583388"/>
                  <a:pt x="3237030" y="577248"/>
                  <a:pt x="3237030" y="569674"/>
                </a:cubicBezTo>
                <a:cubicBezTo>
                  <a:pt x="3237030" y="562099"/>
                  <a:pt x="3243171" y="555958"/>
                  <a:pt x="3250746" y="555958"/>
                </a:cubicBezTo>
                <a:close/>
                <a:moveTo>
                  <a:pt x="2038758" y="555772"/>
                </a:moveTo>
                <a:cubicBezTo>
                  <a:pt x="2046326" y="555772"/>
                  <a:pt x="2052469" y="561914"/>
                  <a:pt x="2052469" y="569490"/>
                </a:cubicBezTo>
                <a:cubicBezTo>
                  <a:pt x="2052469" y="577061"/>
                  <a:pt x="2046326" y="583200"/>
                  <a:pt x="2038758" y="583200"/>
                </a:cubicBezTo>
                <a:cubicBezTo>
                  <a:pt x="2031179" y="583200"/>
                  <a:pt x="2025041" y="577061"/>
                  <a:pt x="2025041" y="569490"/>
                </a:cubicBezTo>
                <a:cubicBezTo>
                  <a:pt x="2025041" y="561914"/>
                  <a:pt x="2031179" y="555772"/>
                  <a:pt x="2038758" y="555772"/>
                </a:cubicBezTo>
                <a:close/>
                <a:moveTo>
                  <a:pt x="1617737" y="555697"/>
                </a:moveTo>
                <a:cubicBezTo>
                  <a:pt x="1625313" y="555697"/>
                  <a:pt x="1631456" y="561839"/>
                  <a:pt x="1631456" y="569414"/>
                </a:cubicBezTo>
                <a:cubicBezTo>
                  <a:pt x="1631456" y="576987"/>
                  <a:pt x="1625313" y="583127"/>
                  <a:pt x="1617737" y="583127"/>
                </a:cubicBezTo>
                <a:cubicBezTo>
                  <a:pt x="1610161" y="583127"/>
                  <a:pt x="1604022" y="576987"/>
                  <a:pt x="1604022" y="569414"/>
                </a:cubicBezTo>
                <a:cubicBezTo>
                  <a:pt x="1604022" y="561839"/>
                  <a:pt x="1610161" y="555697"/>
                  <a:pt x="1617737" y="555697"/>
                </a:cubicBezTo>
                <a:close/>
                <a:moveTo>
                  <a:pt x="2351205" y="555515"/>
                </a:moveTo>
                <a:cubicBezTo>
                  <a:pt x="2358782" y="555515"/>
                  <a:pt x="2364926" y="561657"/>
                  <a:pt x="2364926" y="569232"/>
                </a:cubicBezTo>
                <a:cubicBezTo>
                  <a:pt x="2364926" y="576804"/>
                  <a:pt x="2358782" y="582941"/>
                  <a:pt x="2351205" y="582941"/>
                </a:cubicBezTo>
                <a:cubicBezTo>
                  <a:pt x="2343634" y="582941"/>
                  <a:pt x="2337491" y="576804"/>
                  <a:pt x="2337491" y="569232"/>
                </a:cubicBezTo>
                <a:cubicBezTo>
                  <a:pt x="2337491" y="561657"/>
                  <a:pt x="2343634" y="555515"/>
                  <a:pt x="2351205" y="555515"/>
                </a:cubicBezTo>
                <a:close/>
                <a:moveTo>
                  <a:pt x="7455906" y="555511"/>
                </a:moveTo>
                <a:cubicBezTo>
                  <a:pt x="7463481" y="555511"/>
                  <a:pt x="7469622" y="561654"/>
                  <a:pt x="7469622" y="569230"/>
                </a:cubicBezTo>
                <a:cubicBezTo>
                  <a:pt x="7469622" y="576800"/>
                  <a:pt x="7463481" y="582938"/>
                  <a:pt x="7455906" y="582938"/>
                </a:cubicBezTo>
                <a:cubicBezTo>
                  <a:pt x="7448331" y="582938"/>
                  <a:pt x="7442190" y="576800"/>
                  <a:pt x="7442190" y="569230"/>
                </a:cubicBezTo>
                <a:cubicBezTo>
                  <a:pt x="7442190" y="561654"/>
                  <a:pt x="7448331" y="555511"/>
                  <a:pt x="7455906" y="555511"/>
                </a:cubicBezTo>
                <a:close/>
                <a:moveTo>
                  <a:pt x="2955917" y="553617"/>
                </a:moveTo>
                <a:cubicBezTo>
                  <a:pt x="2963492" y="553617"/>
                  <a:pt x="2969630" y="559758"/>
                  <a:pt x="2969630" y="567333"/>
                </a:cubicBezTo>
                <a:cubicBezTo>
                  <a:pt x="2969630" y="574907"/>
                  <a:pt x="2963492" y="581044"/>
                  <a:pt x="2955917" y="581044"/>
                </a:cubicBezTo>
                <a:cubicBezTo>
                  <a:pt x="2948342" y="581044"/>
                  <a:pt x="2942203" y="574907"/>
                  <a:pt x="2942203" y="567333"/>
                </a:cubicBezTo>
                <a:cubicBezTo>
                  <a:pt x="2942203" y="559758"/>
                  <a:pt x="2948342" y="553617"/>
                  <a:pt x="2955917" y="553617"/>
                </a:cubicBezTo>
                <a:close/>
                <a:moveTo>
                  <a:pt x="3776019" y="552649"/>
                </a:moveTo>
                <a:cubicBezTo>
                  <a:pt x="3783594" y="552649"/>
                  <a:pt x="3789735" y="558790"/>
                  <a:pt x="3789735" y="566367"/>
                </a:cubicBezTo>
                <a:cubicBezTo>
                  <a:pt x="3789735" y="573940"/>
                  <a:pt x="3783594" y="580077"/>
                  <a:pt x="3776019" y="580077"/>
                </a:cubicBezTo>
                <a:cubicBezTo>
                  <a:pt x="3768444" y="580077"/>
                  <a:pt x="3762303" y="573940"/>
                  <a:pt x="3762303" y="566367"/>
                </a:cubicBezTo>
                <a:cubicBezTo>
                  <a:pt x="3762303" y="558790"/>
                  <a:pt x="3768444" y="552649"/>
                  <a:pt x="3776019" y="552649"/>
                </a:cubicBezTo>
                <a:close/>
                <a:moveTo>
                  <a:pt x="3335148" y="551322"/>
                </a:moveTo>
                <a:cubicBezTo>
                  <a:pt x="3342723" y="551322"/>
                  <a:pt x="3348864" y="557463"/>
                  <a:pt x="3348864" y="565042"/>
                </a:cubicBezTo>
                <a:cubicBezTo>
                  <a:pt x="3348864" y="572614"/>
                  <a:pt x="3342723" y="578752"/>
                  <a:pt x="3335148" y="578752"/>
                </a:cubicBezTo>
                <a:cubicBezTo>
                  <a:pt x="3327573" y="578752"/>
                  <a:pt x="3321432" y="572614"/>
                  <a:pt x="3321432" y="565042"/>
                </a:cubicBezTo>
                <a:cubicBezTo>
                  <a:pt x="3321432" y="557463"/>
                  <a:pt x="3327573" y="551322"/>
                  <a:pt x="3335148" y="551322"/>
                </a:cubicBezTo>
                <a:close/>
                <a:moveTo>
                  <a:pt x="7516147" y="551189"/>
                </a:moveTo>
                <a:cubicBezTo>
                  <a:pt x="7523722" y="551189"/>
                  <a:pt x="7529863" y="557331"/>
                  <a:pt x="7529863" y="564907"/>
                </a:cubicBezTo>
                <a:cubicBezTo>
                  <a:pt x="7529863" y="572482"/>
                  <a:pt x="7523722" y="578618"/>
                  <a:pt x="7516147" y="578618"/>
                </a:cubicBezTo>
                <a:cubicBezTo>
                  <a:pt x="7508572" y="578618"/>
                  <a:pt x="7502431" y="572482"/>
                  <a:pt x="7502431" y="564907"/>
                </a:cubicBezTo>
                <a:cubicBezTo>
                  <a:pt x="7502431" y="557331"/>
                  <a:pt x="7508572" y="551189"/>
                  <a:pt x="7516147" y="551189"/>
                </a:cubicBezTo>
                <a:close/>
                <a:moveTo>
                  <a:pt x="1502556" y="551047"/>
                </a:moveTo>
                <a:cubicBezTo>
                  <a:pt x="1510128" y="551047"/>
                  <a:pt x="1516271" y="557188"/>
                  <a:pt x="1516271" y="564763"/>
                </a:cubicBezTo>
                <a:cubicBezTo>
                  <a:pt x="1516271" y="572338"/>
                  <a:pt x="1510128" y="578478"/>
                  <a:pt x="1502556" y="578478"/>
                </a:cubicBezTo>
                <a:cubicBezTo>
                  <a:pt x="1494979" y="578478"/>
                  <a:pt x="1488836" y="572338"/>
                  <a:pt x="1488836" y="564763"/>
                </a:cubicBezTo>
                <a:cubicBezTo>
                  <a:pt x="1488836" y="557188"/>
                  <a:pt x="1494979" y="551047"/>
                  <a:pt x="1502556" y="551047"/>
                </a:cubicBezTo>
                <a:close/>
                <a:moveTo>
                  <a:pt x="8304221" y="551046"/>
                </a:moveTo>
                <a:cubicBezTo>
                  <a:pt x="8311796" y="551046"/>
                  <a:pt x="8317937" y="557188"/>
                  <a:pt x="8317937" y="564763"/>
                </a:cubicBezTo>
                <a:cubicBezTo>
                  <a:pt x="8317937" y="572338"/>
                  <a:pt x="8311796" y="578477"/>
                  <a:pt x="8304221" y="578477"/>
                </a:cubicBezTo>
                <a:cubicBezTo>
                  <a:pt x="8296646" y="578477"/>
                  <a:pt x="8290505" y="572338"/>
                  <a:pt x="8290505" y="564763"/>
                </a:cubicBezTo>
                <a:cubicBezTo>
                  <a:pt x="8290505" y="557188"/>
                  <a:pt x="8296646" y="551046"/>
                  <a:pt x="8304221" y="551046"/>
                </a:cubicBezTo>
                <a:close/>
                <a:moveTo>
                  <a:pt x="7057070" y="550281"/>
                </a:moveTo>
                <a:cubicBezTo>
                  <a:pt x="7064645" y="550281"/>
                  <a:pt x="7070786" y="556425"/>
                  <a:pt x="7070786" y="563999"/>
                </a:cubicBezTo>
                <a:cubicBezTo>
                  <a:pt x="7070786" y="571577"/>
                  <a:pt x="7064645" y="577710"/>
                  <a:pt x="7057070" y="577710"/>
                </a:cubicBezTo>
                <a:cubicBezTo>
                  <a:pt x="7049495" y="577710"/>
                  <a:pt x="7043354" y="571577"/>
                  <a:pt x="7043354" y="563999"/>
                </a:cubicBezTo>
                <a:cubicBezTo>
                  <a:pt x="7043354" y="556425"/>
                  <a:pt x="7049495" y="550281"/>
                  <a:pt x="7057070" y="550281"/>
                </a:cubicBezTo>
                <a:close/>
                <a:moveTo>
                  <a:pt x="2749714" y="550281"/>
                </a:moveTo>
                <a:cubicBezTo>
                  <a:pt x="2757293" y="550281"/>
                  <a:pt x="2763431" y="556425"/>
                  <a:pt x="2763431" y="564001"/>
                </a:cubicBezTo>
                <a:cubicBezTo>
                  <a:pt x="2763431" y="571579"/>
                  <a:pt x="2757293" y="577715"/>
                  <a:pt x="2749714" y="577715"/>
                </a:cubicBezTo>
                <a:cubicBezTo>
                  <a:pt x="2742144" y="577715"/>
                  <a:pt x="2736001" y="571579"/>
                  <a:pt x="2736001" y="564001"/>
                </a:cubicBezTo>
                <a:cubicBezTo>
                  <a:pt x="2736001" y="556425"/>
                  <a:pt x="2742144" y="550281"/>
                  <a:pt x="2749714" y="550281"/>
                </a:cubicBezTo>
                <a:close/>
                <a:moveTo>
                  <a:pt x="1920587" y="549456"/>
                </a:moveTo>
                <a:cubicBezTo>
                  <a:pt x="1928164" y="549456"/>
                  <a:pt x="1934304" y="555598"/>
                  <a:pt x="1934304" y="563174"/>
                </a:cubicBezTo>
                <a:cubicBezTo>
                  <a:pt x="1934304" y="570750"/>
                  <a:pt x="1928164" y="576888"/>
                  <a:pt x="1920587" y="576888"/>
                </a:cubicBezTo>
                <a:cubicBezTo>
                  <a:pt x="1913012" y="576888"/>
                  <a:pt x="1906872" y="570750"/>
                  <a:pt x="1906872" y="563174"/>
                </a:cubicBezTo>
                <a:cubicBezTo>
                  <a:pt x="1906872" y="555598"/>
                  <a:pt x="1913012" y="549456"/>
                  <a:pt x="1920587" y="549456"/>
                </a:cubicBezTo>
                <a:close/>
                <a:moveTo>
                  <a:pt x="8361480" y="549055"/>
                </a:moveTo>
                <a:cubicBezTo>
                  <a:pt x="8369055" y="549055"/>
                  <a:pt x="8375196" y="555196"/>
                  <a:pt x="8375196" y="562772"/>
                </a:cubicBezTo>
                <a:cubicBezTo>
                  <a:pt x="8375196" y="570347"/>
                  <a:pt x="8369055" y="576487"/>
                  <a:pt x="8361480" y="576487"/>
                </a:cubicBezTo>
                <a:cubicBezTo>
                  <a:pt x="8353905" y="576487"/>
                  <a:pt x="8347764" y="570347"/>
                  <a:pt x="8347764" y="562772"/>
                </a:cubicBezTo>
                <a:cubicBezTo>
                  <a:pt x="8347764" y="555196"/>
                  <a:pt x="8353905" y="549055"/>
                  <a:pt x="8361480" y="549055"/>
                </a:cubicBezTo>
                <a:close/>
                <a:moveTo>
                  <a:pt x="6121706" y="548674"/>
                </a:moveTo>
                <a:cubicBezTo>
                  <a:pt x="6129281" y="548674"/>
                  <a:pt x="6135422" y="554819"/>
                  <a:pt x="6135422" y="562396"/>
                </a:cubicBezTo>
                <a:cubicBezTo>
                  <a:pt x="6135422" y="569970"/>
                  <a:pt x="6129281" y="576105"/>
                  <a:pt x="6121706" y="576105"/>
                </a:cubicBezTo>
                <a:cubicBezTo>
                  <a:pt x="6114131" y="576105"/>
                  <a:pt x="6107990" y="569970"/>
                  <a:pt x="6107990" y="562396"/>
                </a:cubicBezTo>
                <a:cubicBezTo>
                  <a:pt x="6107990" y="554819"/>
                  <a:pt x="6114131" y="548674"/>
                  <a:pt x="6121706" y="548674"/>
                </a:cubicBezTo>
                <a:close/>
                <a:moveTo>
                  <a:pt x="3685328" y="548674"/>
                </a:moveTo>
                <a:cubicBezTo>
                  <a:pt x="3692903" y="548674"/>
                  <a:pt x="3699044" y="554819"/>
                  <a:pt x="3699044" y="562396"/>
                </a:cubicBezTo>
                <a:cubicBezTo>
                  <a:pt x="3699044" y="569970"/>
                  <a:pt x="3692903" y="576105"/>
                  <a:pt x="3685328" y="576105"/>
                </a:cubicBezTo>
                <a:cubicBezTo>
                  <a:pt x="3677753" y="576105"/>
                  <a:pt x="3671612" y="569970"/>
                  <a:pt x="3671612" y="562396"/>
                </a:cubicBezTo>
                <a:cubicBezTo>
                  <a:pt x="3671612" y="554819"/>
                  <a:pt x="3677753" y="548674"/>
                  <a:pt x="3685328" y="548674"/>
                </a:cubicBezTo>
                <a:close/>
                <a:moveTo>
                  <a:pt x="3420874" y="548019"/>
                </a:moveTo>
                <a:cubicBezTo>
                  <a:pt x="3428449" y="548019"/>
                  <a:pt x="3434590" y="554156"/>
                  <a:pt x="3434590" y="561729"/>
                </a:cubicBezTo>
                <a:cubicBezTo>
                  <a:pt x="3434590" y="569306"/>
                  <a:pt x="3428449" y="575446"/>
                  <a:pt x="3420874" y="575446"/>
                </a:cubicBezTo>
                <a:cubicBezTo>
                  <a:pt x="3413299" y="575446"/>
                  <a:pt x="3407158" y="569306"/>
                  <a:pt x="3407158" y="561729"/>
                </a:cubicBezTo>
                <a:cubicBezTo>
                  <a:pt x="3407158" y="554156"/>
                  <a:pt x="3413299" y="548019"/>
                  <a:pt x="3420874" y="548019"/>
                </a:cubicBezTo>
                <a:close/>
                <a:moveTo>
                  <a:pt x="4002743" y="547353"/>
                </a:moveTo>
                <a:cubicBezTo>
                  <a:pt x="4010318" y="547353"/>
                  <a:pt x="4016459" y="553497"/>
                  <a:pt x="4016459" y="561072"/>
                </a:cubicBezTo>
                <a:cubicBezTo>
                  <a:pt x="4016459" y="568646"/>
                  <a:pt x="4010318" y="574786"/>
                  <a:pt x="4002743" y="574786"/>
                </a:cubicBezTo>
                <a:cubicBezTo>
                  <a:pt x="3995168" y="574786"/>
                  <a:pt x="3989027" y="568646"/>
                  <a:pt x="3989027" y="561072"/>
                </a:cubicBezTo>
                <a:cubicBezTo>
                  <a:pt x="3989027" y="553497"/>
                  <a:pt x="3995168" y="547353"/>
                  <a:pt x="4002743" y="547353"/>
                </a:cubicBezTo>
                <a:close/>
                <a:moveTo>
                  <a:pt x="2230392" y="547205"/>
                </a:moveTo>
                <a:cubicBezTo>
                  <a:pt x="2237968" y="547205"/>
                  <a:pt x="2244112" y="553347"/>
                  <a:pt x="2244112" y="560924"/>
                </a:cubicBezTo>
                <a:cubicBezTo>
                  <a:pt x="2244112" y="568500"/>
                  <a:pt x="2237968" y="574639"/>
                  <a:pt x="2230392" y="574639"/>
                </a:cubicBezTo>
                <a:cubicBezTo>
                  <a:pt x="2222816" y="574639"/>
                  <a:pt x="2216672" y="568500"/>
                  <a:pt x="2216672" y="560924"/>
                </a:cubicBezTo>
                <a:cubicBezTo>
                  <a:pt x="2216672" y="553347"/>
                  <a:pt x="2222816" y="547205"/>
                  <a:pt x="2230392" y="547205"/>
                </a:cubicBezTo>
                <a:close/>
                <a:moveTo>
                  <a:pt x="7576385" y="547203"/>
                </a:moveTo>
                <a:cubicBezTo>
                  <a:pt x="7583960" y="547203"/>
                  <a:pt x="7590101" y="553345"/>
                  <a:pt x="7590101" y="560921"/>
                </a:cubicBezTo>
                <a:cubicBezTo>
                  <a:pt x="7590101" y="568497"/>
                  <a:pt x="7583960" y="574636"/>
                  <a:pt x="7576385" y="574636"/>
                </a:cubicBezTo>
                <a:cubicBezTo>
                  <a:pt x="7568810" y="574636"/>
                  <a:pt x="7562669" y="568497"/>
                  <a:pt x="7562669" y="560921"/>
                </a:cubicBezTo>
                <a:cubicBezTo>
                  <a:pt x="7562669" y="553345"/>
                  <a:pt x="7568810" y="547203"/>
                  <a:pt x="7576385" y="547203"/>
                </a:cubicBezTo>
                <a:close/>
                <a:moveTo>
                  <a:pt x="1388034" y="547061"/>
                </a:moveTo>
                <a:cubicBezTo>
                  <a:pt x="1395608" y="547061"/>
                  <a:pt x="1401749" y="553202"/>
                  <a:pt x="1401749" y="560777"/>
                </a:cubicBezTo>
                <a:cubicBezTo>
                  <a:pt x="1401749" y="568353"/>
                  <a:pt x="1395608" y="574493"/>
                  <a:pt x="1388034" y="574493"/>
                </a:cubicBezTo>
                <a:cubicBezTo>
                  <a:pt x="1380459" y="574493"/>
                  <a:pt x="1374318" y="568353"/>
                  <a:pt x="1374318" y="560777"/>
                </a:cubicBezTo>
                <a:cubicBezTo>
                  <a:pt x="1374318" y="553202"/>
                  <a:pt x="1380459" y="547061"/>
                  <a:pt x="1388034" y="547061"/>
                </a:cubicBezTo>
                <a:close/>
                <a:moveTo>
                  <a:pt x="8418743" y="547060"/>
                </a:moveTo>
                <a:cubicBezTo>
                  <a:pt x="8426318" y="547060"/>
                  <a:pt x="8432459" y="553201"/>
                  <a:pt x="8432459" y="560777"/>
                </a:cubicBezTo>
                <a:cubicBezTo>
                  <a:pt x="8432459" y="568352"/>
                  <a:pt x="8426318" y="574492"/>
                  <a:pt x="8418743" y="574492"/>
                </a:cubicBezTo>
                <a:cubicBezTo>
                  <a:pt x="8411168" y="574492"/>
                  <a:pt x="8405027" y="568352"/>
                  <a:pt x="8405027" y="560777"/>
                </a:cubicBezTo>
                <a:cubicBezTo>
                  <a:pt x="8405027" y="553201"/>
                  <a:pt x="8411168" y="547060"/>
                  <a:pt x="8418743" y="547060"/>
                </a:cubicBezTo>
                <a:close/>
                <a:moveTo>
                  <a:pt x="3595634" y="546691"/>
                </a:moveTo>
                <a:cubicBezTo>
                  <a:pt x="3603209" y="546691"/>
                  <a:pt x="3609350" y="552834"/>
                  <a:pt x="3609350" y="560403"/>
                </a:cubicBezTo>
                <a:cubicBezTo>
                  <a:pt x="3609350" y="567981"/>
                  <a:pt x="3603209" y="574127"/>
                  <a:pt x="3595634" y="574127"/>
                </a:cubicBezTo>
                <a:cubicBezTo>
                  <a:pt x="3588059" y="574127"/>
                  <a:pt x="3581918" y="567981"/>
                  <a:pt x="3581918" y="560403"/>
                </a:cubicBezTo>
                <a:cubicBezTo>
                  <a:pt x="3581918" y="552834"/>
                  <a:pt x="3588059" y="546691"/>
                  <a:pt x="3595634" y="546691"/>
                </a:cubicBezTo>
                <a:close/>
                <a:moveTo>
                  <a:pt x="6299114" y="546360"/>
                </a:moveTo>
                <a:cubicBezTo>
                  <a:pt x="6306689" y="546360"/>
                  <a:pt x="6312830" y="552501"/>
                  <a:pt x="6312830" y="560078"/>
                </a:cubicBezTo>
                <a:cubicBezTo>
                  <a:pt x="6312830" y="567653"/>
                  <a:pt x="6306689" y="573793"/>
                  <a:pt x="6299114" y="573793"/>
                </a:cubicBezTo>
                <a:cubicBezTo>
                  <a:pt x="6291539" y="573793"/>
                  <a:pt x="6285398" y="567653"/>
                  <a:pt x="6285398" y="560078"/>
                </a:cubicBezTo>
                <a:cubicBezTo>
                  <a:pt x="6285398" y="552501"/>
                  <a:pt x="6291539" y="546360"/>
                  <a:pt x="6299114" y="546360"/>
                </a:cubicBezTo>
                <a:close/>
                <a:moveTo>
                  <a:pt x="3507590" y="546360"/>
                </a:moveTo>
                <a:cubicBezTo>
                  <a:pt x="3515165" y="546360"/>
                  <a:pt x="3521306" y="552508"/>
                  <a:pt x="3521306" y="560078"/>
                </a:cubicBezTo>
                <a:cubicBezTo>
                  <a:pt x="3521306" y="567653"/>
                  <a:pt x="3515165" y="573795"/>
                  <a:pt x="3507590" y="573795"/>
                </a:cubicBezTo>
                <a:cubicBezTo>
                  <a:pt x="3500015" y="573795"/>
                  <a:pt x="3493874" y="567653"/>
                  <a:pt x="3493874" y="560078"/>
                </a:cubicBezTo>
                <a:cubicBezTo>
                  <a:pt x="3493874" y="552508"/>
                  <a:pt x="3500015" y="546360"/>
                  <a:pt x="3507590" y="546360"/>
                </a:cubicBezTo>
                <a:close/>
                <a:moveTo>
                  <a:pt x="8475673" y="545067"/>
                </a:moveTo>
                <a:cubicBezTo>
                  <a:pt x="8483248" y="545067"/>
                  <a:pt x="8489389" y="551209"/>
                  <a:pt x="8489389" y="558784"/>
                </a:cubicBezTo>
                <a:cubicBezTo>
                  <a:pt x="8489389" y="566360"/>
                  <a:pt x="8483248" y="572501"/>
                  <a:pt x="8475673" y="572501"/>
                </a:cubicBezTo>
                <a:cubicBezTo>
                  <a:pt x="8468098" y="572501"/>
                  <a:pt x="8461957" y="566360"/>
                  <a:pt x="8461957" y="558784"/>
                </a:cubicBezTo>
                <a:cubicBezTo>
                  <a:pt x="8461957" y="551209"/>
                  <a:pt x="8468098" y="545067"/>
                  <a:pt x="8475673" y="545067"/>
                </a:cubicBezTo>
                <a:close/>
                <a:moveTo>
                  <a:pt x="3036598" y="545014"/>
                </a:moveTo>
                <a:cubicBezTo>
                  <a:pt x="3044173" y="545014"/>
                  <a:pt x="3050314" y="551156"/>
                  <a:pt x="3050314" y="558731"/>
                </a:cubicBezTo>
                <a:cubicBezTo>
                  <a:pt x="3050314" y="566306"/>
                  <a:pt x="3044173" y="572450"/>
                  <a:pt x="3036598" y="572450"/>
                </a:cubicBezTo>
                <a:cubicBezTo>
                  <a:pt x="3029023" y="572450"/>
                  <a:pt x="3022882" y="566306"/>
                  <a:pt x="3022882" y="558731"/>
                </a:cubicBezTo>
                <a:cubicBezTo>
                  <a:pt x="3022882" y="551156"/>
                  <a:pt x="3029023" y="545014"/>
                  <a:pt x="3036598" y="545014"/>
                </a:cubicBezTo>
                <a:close/>
                <a:moveTo>
                  <a:pt x="7119626" y="544312"/>
                </a:moveTo>
                <a:cubicBezTo>
                  <a:pt x="7127201" y="544312"/>
                  <a:pt x="7133342" y="550454"/>
                  <a:pt x="7133342" y="558032"/>
                </a:cubicBezTo>
                <a:cubicBezTo>
                  <a:pt x="7133342" y="565607"/>
                  <a:pt x="7127201" y="571749"/>
                  <a:pt x="7119626" y="571749"/>
                </a:cubicBezTo>
                <a:cubicBezTo>
                  <a:pt x="7112051" y="571749"/>
                  <a:pt x="7105910" y="565607"/>
                  <a:pt x="7105910" y="558032"/>
                </a:cubicBezTo>
                <a:cubicBezTo>
                  <a:pt x="7105910" y="550454"/>
                  <a:pt x="7112051" y="544312"/>
                  <a:pt x="7119626" y="544312"/>
                </a:cubicBezTo>
                <a:close/>
                <a:moveTo>
                  <a:pt x="7636295" y="543549"/>
                </a:moveTo>
                <a:cubicBezTo>
                  <a:pt x="7643870" y="543549"/>
                  <a:pt x="7650011" y="549691"/>
                  <a:pt x="7650011" y="557267"/>
                </a:cubicBezTo>
                <a:cubicBezTo>
                  <a:pt x="7650011" y="564843"/>
                  <a:pt x="7643870" y="570985"/>
                  <a:pt x="7636295" y="570985"/>
                </a:cubicBezTo>
                <a:cubicBezTo>
                  <a:pt x="7628720" y="570985"/>
                  <a:pt x="7622579" y="564843"/>
                  <a:pt x="7622579" y="557267"/>
                </a:cubicBezTo>
                <a:cubicBezTo>
                  <a:pt x="7622579" y="549691"/>
                  <a:pt x="7628720" y="543549"/>
                  <a:pt x="7636295" y="543549"/>
                </a:cubicBezTo>
                <a:close/>
                <a:moveTo>
                  <a:pt x="1803419" y="543477"/>
                </a:moveTo>
                <a:cubicBezTo>
                  <a:pt x="1810997" y="543477"/>
                  <a:pt x="1817135" y="549618"/>
                  <a:pt x="1817135" y="557194"/>
                </a:cubicBezTo>
                <a:cubicBezTo>
                  <a:pt x="1817135" y="564770"/>
                  <a:pt x="1810997" y="570911"/>
                  <a:pt x="1803419" y="570911"/>
                </a:cubicBezTo>
                <a:cubicBezTo>
                  <a:pt x="1795843" y="570911"/>
                  <a:pt x="1789704" y="564770"/>
                  <a:pt x="1789704" y="557194"/>
                </a:cubicBezTo>
                <a:cubicBezTo>
                  <a:pt x="1789704" y="549618"/>
                  <a:pt x="1795843" y="543477"/>
                  <a:pt x="1803419" y="543477"/>
                </a:cubicBezTo>
                <a:close/>
                <a:moveTo>
                  <a:pt x="1274171" y="543074"/>
                </a:moveTo>
                <a:cubicBezTo>
                  <a:pt x="1281751" y="543074"/>
                  <a:pt x="1287890" y="549215"/>
                  <a:pt x="1287890" y="556791"/>
                </a:cubicBezTo>
                <a:cubicBezTo>
                  <a:pt x="1287890" y="564366"/>
                  <a:pt x="1281751" y="570507"/>
                  <a:pt x="1274171" y="570507"/>
                </a:cubicBezTo>
                <a:cubicBezTo>
                  <a:pt x="1266602" y="570507"/>
                  <a:pt x="1260461" y="564366"/>
                  <a:pt x="1260461" y="556791"/>
                </a:cubicBezTo>
                <a:cubicBezTo>
                  <a:pt x="1260461" y="549215"/>
                  <a:pt x="1266602" y="543074"/>
                  <a:pt x="1274171" y="543074"/>
                </a:cubicBezTo>
                <a:close/>
                <a:moveTo>
                  <a:pt x="8532602" y="543073"/>
                </a:moveTo>
                <a:cubicBezTo>
                  <a:pt x="8540177" y="543073"/>
                  <a:pt x="8546318" y="549215"/>
                  <a:pt x="8546318" y="556790"/>
                </a:cubicBezTo>
                <a:cubicBezTo>
                  <a:pt x="8546318" y="564366"/>
                  <a:pt x="8540177" y="570507"/>
                  <a:pt x="8532602" y="570507"/>
                </a:cubicBezTo>
                <a:cubicBezTo>
                  <a:pt x="8525027" y="570507"/>
                  <a:pt x="8518886" y="564366"/>
                  <a:pt x="8518886" y="556790"/>
                </a:cubicBezTo>
                <a:cubicBezTo>
                  <a:pt x="8518886" y="549215"/>
                  <a:pt x="8525027" y="543073"/>
                  <a:pt x="8532602" y="543073"/>
                </a:cubicBezTo>
                <a:close/>
                <a:moveTo>
                  <a:pt x="2425678" y="541625"/>
                </a:moveTo>
                <a:cubicBezTo>
                  <a:pt x="2433251" y="541625"/>
                  <a:pt x="2439396" y="547767"/>
                  <a:pt x="2439396" y="555343"/>
                </a:cubicBezTo>
                <a:cubicBezTo>
                  <a:pt x="2439396" y="562919"/>
                  <a:pt x="2433251" y="569061"/>
                  <a:pt x="2425678" y="569061"/>
                </a:cubicBezTo>
                <a:cubicBezTo>
                  <a:pt x="2418103" y="569061"/>
                  <a:pt x="2411965" y="562919"/>
                  <a:pt x="2411965" y="555343"/>
                </a:cubicBezTo>
                <a:cubicBezTo>
                  <a:pt x="2411965" y="547767"/>
                  <a:pt x="2418103" y="541625"/>
                  <a:pt x="2425678" y="541625"/>
                </a:cubicBezTo>
                <a:close/>
                <a:moveTo>
                  <a:pt x="8589532" y="541084"/>
                </a:moveTo>
                <a:cubicBezTo>
                  <a:pt x="8597107" y="541084"/>
                  <a:pt x="8603248" y="547225"/>
                  <a:pt x="8603248" y="554801"/>
                </a:cubicBezTo>
                <a:cubicBezTo>
                  <a:pt x="8603248" y="562376"/>
                  <a:pt x="8597107" y="568518"/>
                  <a:pt x="8589532" y="568518"/>
                </a:cubicBezTo>
                <a:cubicBezTo>
                  <a:pt x="8581957" y="568518"/>
                  <a:pt x="8575816" y="562376"/>
                  <a:pt x="8575816" y="554801"/>
                </a:cubicBezTo>
                <a:cubicBezTo>
                  <a:pt x="8575816" y="547225"/>
                  <a:pt x="8581957" y="541084"/>
                  <a:pt x="8589532" y="541084"/>
                </a:cubicBezTo>
                <a:close/>
                <a:moveTo>
                  <a:pt x="2110909" y="539896"/>
                </a:moveTo>
                <a:cubicBezTo>
                  <a:pt x="2118479" y="539896"/>
                  <a:pt x="2124629" y="546038"/>
                  <a:pt x="2124629" y="553614"/>
                </a:cubicBezTo>
                <a:cubicBezTo>
                  <a:pt x="2124629" y="561190"/>
                  <a:pt x="2118479" y="567332"/>
                  <a:pt x="2110909" y="567332"/>
                </a:cubicBezTo>
                <a:cubicBezTo>
                  <a:pt x="2103332" y="567332"/>
                  <a:pt x="2097188" y="561190"/>
                  <a:pt x="2097188" y="553614"/>
                </a:cubicBezTo>
                <a:cubicBezTo>
                  <a:pt x="2097188" y="546038"/>
                  <a:pt x="2103332" y="539896"/>
                  <a:pt x="2110909" y="539896"/>
                </a:cubicBezTo>
                <a:close/>
                <a:moveTo>
                  <a:pt x="2828495" y="539694"/>
                </a:moveTo>
                <a:cubicBezTo>
                  <a:pt x="2836062" y="539694"/>
                  <a:pt x="2842207" y="545837"/>
                  <a:pt x="2842207" y="553413"/>
                </a:cubicBezTo>
                <a:cubicBezTo>
                  <a:pt x="2842207" y="560990"/>
                  <a:pt x="2836062" y="567131"/>
                  <a:pt x="2828495" y="567131"/>
                </a:cubicBezTo>
                <a:cubicBezTo>
                  <a:pt x="2820912" y="567131"/>
                  <a:pt x="2814773" y="560990"/>
                  <a:pt x="2814773" y="553413"/>
                </a:cubicBezTo>
                <a:cubicBezTo>
                  <a:pt x="2814773" y="545837"/>
                  <a:pt x="2820912" y="539694"/>
                  <a:pt x="2828495" y="539694"/>
                </a:cubicBezTo>
                <a:close/>
                <a:moveTo>
                  <a:pt x="7182184" y="538676"/>
                </a:moveTo>
                <a:cubicBezTo>
                  <a:pt x="7189759" y="538676"/>
                  <a:pt x="7195900" y="544818"/>
                  <a:pt x="7195900" y="552396"/>
                </a:cubicBezTo>
                <a:cubicBezTo>
                  <a:pt x="7195900" y="559971"/>
                  <a:pt x="7189759" y="566113"/>
                  <a:pt x="7182184" y="566113"/>
                </a:cubicBezTo>
                <a:cubicBezTo>
                  <a:pt x="7174609" y="566113"/>
                  <a:pt x="7168468" y="559971"/>
                  <a:pt x="7168468" y="552396"/>
                </a:cubicBezTo>
                <a:cubicBezTo>
                  <a:pt x="7168468" y="544818"/>
                  <a:pt x="7174609" y="538676"/>
                  <a:pt x="7182184" y="538676"/>
                </a:cubicBezTo>
                <a:close/>
                <a:moveTo>
                  <a:pt x="1687248" y="538163"/>
                </a:moveTo>
                <a:cubicBezTo>
                  <a:pt x="1694821" y="538163"/>
                  <a:pt x="1700958" y="544304"/>
                  <a:pt x="1700958" y="551880"/>
                </a:cubicBezTo>
                <a:cubicBezTo>
                  <a:pt x="1700958" y="559456"/>
                  <a:pt x="1694821" y="565597"/>
                  <a:pt x="1687248" y="565597"/>
                </a:cubicBezTo>
                <a:cubicBezTo>
                  <a:pt x="1679667" y="565597"/>
                  <a:pt x="1673524" y="559456"/>
                  <a:pt x="1673524" y="551880"/>
                </a:cubicBezTo>
                <a:cubicBezTo>
                  <a:pt x="1673524" y="544304"/>
                  <a:pt x="1679667" y="538163"/>
                  <a:pt x="1687248" y="538163"/>
                </a:cubicBezTo>
                <a:close/>
                <a:moveTo>
                  <a:pt x="3118682" y="537413"/>
                </a:moveTo>
                <a:cubicBezTo>
                  <a:pt x="3126257" y="537413"/>
                  <a:pt x="3132398" y="543556"/>
                  <a:pt x="3132398" y="551131"/>
                </a:cubicBezTo>
                <a:cubicBezTo>
                  <a:pt x="3132398" y="558706"/>
                  <a:pt x="3126257" y="564845"/>
                  <a:pt x="3118682" y="564845"/>
                </a:cubicBezTo>
                <a:cubicBezTo>
                  <a:pt x="3111107" y="564845"/>
                  <a:pt x="3104966" y="558706"/>
                  <a:pt x="3104966" y="551131"/>
                </a:cubicBezTo>
                <a:cubicBezTo>
                  <a:pt x="3104966" y="543556"/>
                  <a:pt x="3111107" y="537413"/>
                  <a:pt x="3118682" y="537413"/>
                </a:cubicBezTo>
                <a:close/>
                <a:moveTo>
                  <a:pt x="3908413" y="537093"/>
                </a:moveTo>
                <a:cubicBezTo>
                  <a:pt x="3915988" y="537093"/>
                  <a:pt x="3922129" y="543231"/>
                  <a:pt x="3922129" y="550807"/>
                </a:cubicBezTo>
                <a:cubicBezTo>
                  <a:pt x="3922129" y="558378"/>
                  <a:pt x="3915988" y="564524"/>
                  <a:pt x="3908413" y="564524"/>
                </a:cubicBezTo>
                <a:cubicBezTo>
                  <a:pt x="3900838" y="564524"/>
                  <a:pt x="3894697" y="558378"/>
                  <a:pt x="3894697" y="550807"/>
                </a:cubicBezTo>
                <a:cubicBezTo>
                  <a:pt x="3894697" y="543231"/>
                  <a:pt x="3900838" y="537093"/>
                  <a:pt x="3908413" y="537093"/>
                </a:cubicBezTo>
                <a:close/>
                <a:moveTo>
                  <a:pt x="6367958" y="534112"/>
                </a:moveTo>
                <a:cubicBezTo>
                  <a:pt x="6375533" y="534112"/>
                  <a:pt x="6381674" y="540250"/>
                  <a:pt x="6381674" y="547826"/>
                </a:cubicBezTo>
                <a:cubicBezTo>
                  <a:pt x="6381674" y="555401"/>
                  <a:pt x="6375533" y="561545"/>
                  <a:pt x="6367958" y="561545"/>
                </a:cubicBezTo>
                <a:cubicBezTo>
                  <a:pt x="6360383" y="561545"/>
                  <a:pt x="6354242" y="555401"/>
                  <a:pt x="6354242" y="547826"/>
                </a:cubicBezTo>
                <a:cubicBezTo>
                  <a:pt x="6354242" y="540250"/>
                  <a:pt x="6360383" y="534112"/>
                  <a:pt x="6367958" y="534112"/>
                </a:cubicBezTo>
                <a:close/>
                <a:moveTo>
                  <a:pt x="1571401" y="533511"/>
                </a:moveTo>
                <a:cubicBezTo>
                  <a:pt x="1578978" y="533511"/>
                  <a:pt x="1585114" y="539653"/>
                  <a:pt x="1585114" y="547228"/>
                </a:cubicBezTo>
                <a:cubicBezTo>
                  <a:pt x="1585114" y="554804"/>
                  <a:pt x="1578978" y="560945"/>
                  <a:pt x="1571401" y="560945"/>
                </a:cubicBezTo>
                <a:cubicBezTo>
                  <a:pt x="1563828" y="560945"/>
                  <a:pt x="1557685" y="554804"/>
                  <a:pt x="1557685" y="547228"/>
                </a:cubicBezTo>
                <a:cubicBezTo>
                  <a:pt x="1557685" y="539653"/>
                  <a:pt x="1563828" y="533511"/>
                  <a:pt x="1571401" y="533511"/>
                </a:cubicBezTo>
                <a:close/>
                <a:moveTo>
                  <a:pt x="6192208" y="533454"/>
                </a:moveTo>
                <a:cubicBezTo>
                  <a:pt x="6199783" y="533454"/>
                  <a:pt x="6205924" y="539590"/>
                  <a:pt x="6205924" y="547165"/>
                </a:cubicBezTo>
                <a:cubicBezTo>
                  <a:pt x="6205924" y="554745"/>
                  <a:pt x="6199783" y="560883"/>
                  <a:pt x="6192208" y="560883"/>
                </a:cubicBezTo>
                <a:cubicBezTo>
                  <a:pt x="6184633" y="560883"/>
                  <a:pt x="6178492" y="554745"/>
                  <a:pt x="6178492" y="547165"/>
                </a:cubicBezTo>
                <a:cubicBezTo>
                  <a:pt x="6178492" y="539590"/>
                  <a:pt x="6184633" y="533454"/>
                  <a:pt x="6192208" y="533454"/>
                </a:cubicBezTo>
                <a:close/>
                <a:moveTo>
                  <a:pt x="7244076" y="533370"/>
                </a:moveTo>
                <a:cubicBezTo>
                  <a:pt x="7251651" y="533370"/>
                  <a:pt x="7257792" y="539512"/>
                  <a:pt x="7257792" y="547089"/>
                </a:cubicBezTo>
                <a:cubicBezTo>
                  <a:pt x="7257792" y="554665"/>
                  <a:pt x="7251651" y="560806"/>
                  <a:pt x="7244076" y="560806"/>
                </a:cubicBezTo>
                <a:cubicBezTo>
                  <a:pt x="7236501" y="560806"/>
                  <a:pt x="7230360" y="554665"/>
                  <a:pt x="7230360" y="547089"/>
                </a:cubicBezTo>
                <a:cubicBezTo>
                  <a:pt x="7230360" y="539512"/>
                  <a:pt x="7236501" y="533370"/>
                  <a:pt x="7244076" y="533370"/>
                </a:cubicBezTo>
                <a:close/>
                <a:moveTo>
                  <a:pt x="1992082" y="533249"/>
                </a:moveTo>
                <a:cubicBezTo>
                  <a:pt x="1999654" y="533249"/>
                  <a:pt x="2005794" y="539391"/>
                  <a:pt x="2005794" y="546967"/>
                </a:cubicBezTo>
                <a:cubicBezTo>
                  <a:pt x="2005794" y="554543"/>
                  <a:pt x="1999654" y="560685"/>
                  <a:pt x="1992082" y="560685"/>
                </a:cubicBezTo>
                <a:cubicBezTo>
                  <a:pt x="1984507" y="560685"/>
                  <a:pt x="1978368" y="554543"/>
                  <a:pt x="1978368" y="546967"/>
                </a:cubicBezTo>
                <a:cubicBezTo>
                  <a:pt x="1978368" y="539391"/>
                  <a:pt x="1984507" y="533249"/>
                  <a:pt x="1992082" y="533249"/>
                </a:cubicBezTo>
                <a:close/>
                <a:moveTo>
                  <a:pt x="2304203" y="532653"/>
                </a:moveTo>
                <a:cubicBezTo>
                  <a:pt x="2311780" y="532653"/>
                  <a:pt x="2317919" y="538796"/>
                  <a:pt x="2317919" y="546372"/>
                </a:cubicBezTo>
                <a:cubicBezTo>
                  <a:pt x="2317919" y="553948"/>
                  <a:pt x="2311780" y="560090"/>
                  <a:pt x="2304203" y="560090"/>
                </a:cubicBezTo>
                <a:cubicBezTo>
                  <a:pt x="2296628" y="560090"/>
                  <a:pt x="2290484" y="553948"/>
                  <a:pt x="2290484" y="546372"/>
                </a:cubicBezTo>
                <a:cubicBezTo>
                  <a:pt x="2290484" y="538796"/>
                  <a:pt x="2296628" y="532653"/>
                  <a:pt x="2304203" y="532653"/>
                </a:cubicBezTo>
                <a:close/>
                <a:moveTo>
                  <a:pt x="3201430" y="531132"/>
                </a:moveTo>
                <a:cubicBezTo>
                  <a:pt x="3209005" y="531132"/>
                  <a:pt x="3215146" y="537272"/>
                  <a:pt x="3215146" y="544850"/>
                </a:cubicBezTo>
                <a:cubicBezTo>
                  <a:pt x="3215146" y="552426"/>
                  <a:pt x="3209005" y="558565"/>
                  <a:pt x="3201430" y="558565"/>
                </a:cubicBezTo>
                <a:cubicBezTo>
                  <a:pt x="3193855" y="558565"/>
                  <a:pt x="3187714" y="552426"/>
                  <a:pt x="3187714" y="544850"/>
                </a:cubicBezTo>
                <a:cubicBezTo>
                  <a:pt x="3187714" y="537272"/>
                  <a:pt x="3193855" y="531132"/>
                  <a:pt x="3201430" y="531132"/>
                </a:cubicBezTo>
                <a:close/>
                <a:moveTo>
                  <a:pt x="3815738" y="529480"/>
                </a:moveTo>
                <a:cubicBezTo>
                  <a:pt x="3823313" y="529480"/>
                  <a:pt x="3829454" y="535622"/>
                  <a:pt x="3829454" y="543197"/>
                </a:cubicBezTo>
                <a:cubicBezTo>
                  <a:pt x="3829454" y="550772"/>
                  <a:pt x="3823313" y="556914"/>
                  <a:pt x="3815738" y="556914"/>
                </a:cubicBezTo>
                <a:cubicBezTo>
                  <a:pt x="3808163" y="556914"/>
                  <a:pt x="3802022" y="550772"/>
                  <a:pt x="3802022" y="543197"/>
                </a:cubicBezTo>
                <a:cubicBezTo>
                  <a:pt x="3802022" y="535622"/>
                  <a:pt x="3808163" y="529480"/>
                  <a:pt x="3815738" y="529480"/>
                </a:cubicBezTo>
                <a:close/>
                <a:moveTo>
                  <a:pt x="1456550" y="528862"/>
                </a:moveTo>
                <a:cubicBezTo>
                  <a:pt x="1464125" y="528862"/>
                  <a:pt x="1470260" y="535004"/>
                  <a:pt x="1470260" y="542579"/>
                </a:cubicBezTo>
                <a:cubicBezTo>
                  <a:pt x="1470260" y="550154"/>
                  <a:pt x="1464125" y="556296"/>
                  <a:pt x="1456550" y="556296"/>
                </a:cubicBezTo>
                <a:cubicBezTo>
                  <a:pt x="1448974" y="556296"/>
                  <a:pt x="1442832" y="550154"/>
                  <a:pt x="1442832" y="542579"/>
                </a:cubicBezTo>
                <a:cubicBezTo>
                  <a:pt x="1442832" y="535004"/>
                  <a:pt x="1448974" y="528862"/>
                  <a:pt x="1456550" y="528862"/>
                </a:cubicBezTo>
                <a:close/>
                <a:moveTo>
                  <a:pt x="7305641" y="528394"/>
                </a:moveTo>
                <a:cubicBezTo>
                  <a:pt x="7313216" y="528394"/>
                  <a:pt x="7319357" y="534535"/>
                  <a:pt x="7319357" y="542112"/>
                </a:cubicBezTo>
                <a:cubicBezTo>
                  <a:pt x="7319357" y="549688"/>
                  <a:pt x="7313216" y="555830"/>
                  <a:pt x="7305641" y="555830"/>
                </a:cubicBezTo>
                <a:cubicBezTo>
                  <a:pt x="7298066" y="555830"/>
                  <a:pt x="7291925" y="549688"/>
                  <a:pt x="7291925" y="542112"/>
                </a:cubicBezTo>
                <a:cubicBezTo>
                  <a:pt x="7291925" y="534535"/>
                  <a:pt x="7298066" y="528394"/>
                  <a:pt x="7305641" y="528394"/>
                </a:cubicBezTo>
                <a:close/>
                <a:moveTo>
                  <a:pt x="4044445" y="528154"/>
                </a:moveTo>
                <a:cubicBezTo>
                  <a:pt x="4052020" y="528154"/>
                  <a:pt x="4058161" y="534297"/>
                  <a:pt x="4058161" y="541873"/>
                </a:cubicBezTo>
                <a:cubicBezTo>
                  <a:pt x="4058161" y="549449"/>
                  <a:pt x="4052020" y="555593"/>
                  <a:pt x="4044445" y="555593"/>
                </a:cubicBezTo>
                <a:cubicBezTo>
                  <a:pt x="4036870" y="555593"/>
                  <a:pt x="4030729" y="549449"/>
                  <a:pt x="4030729" y="541873"/>
                </a:cubicBezTo>
                <a:cubicBezTo>
                  <a:pt x="4030729" y="534297"/>
                  <a:pt x="4036870" y="528154"/>
                  <a:pt x="4044445" y="528154"/>
                </a:cubicBezTo>
                <a:close/>
                <a:moveTo>
                  <a:pt x="1874252" y="526935"/>
                </a:moveTo>
                <a:cubicBezTo>
                  <a:pt x="1881824" y="526935"/>
                  <a:pt x="1887965" y="533077"/>
                  <a:pt x="1887965" y="540653"/>
                </a:cubicBezTo>
                <a:cubicBezTo>
                  <a:pt x="1887965" y="548229"/>
                  <a:pt x="1881824" y="554370"/>
                  <a:pt x="1874252" y="554370"/>
                </a:cubicBezTo>
                <a:cubicBezTo>
                  <a:pt x="1866674" y="554370"/>
                  <a:pt x="1860537" y="548229"/>
                  <a:pt x="1860537" y="540653"/>
                </a:cubicBezTo>
                <a:cubicBezTo>
                  <a:pt x="1860537" y="533077"/>
                  <a:pt x="1866674" y="526935"/>
                  <a:pt x="1874252" y="526935"/>
                </a:cubicBezTo>
                <a:close/>
                <a:moveTo>
                  <a:pt x="3285498" y="525832"/>
                </a:moveTo>
                <a:cubicBezTo>
                  <a:pt x="3293073" y="525832"/>
                  <a:pt x="3299214" y="531978"/>
                  <a:pt x="3299214" y="539555"/>
                </a:cubicBezTo>
                <a:cubicBezTo>
                  <a:pt x="3299214" y="547129"/>
                  <a:pt x="3293073" y="553270"/>
                  <a:pt x="3285498" y="553270"/>
                </a:cubicBezTo>
                <a:cubicBezTo>
                  <a:pt x="3277923" y="553270"/>
                  <a:pt x="3271782" y="547129"/>
                  <a:pt x="3271782" y="539555"/>
                </a:cubicBezTo>
                <a:cubicBezTo>
                  <a:pt x="3271782" y="531978"/>
                  <a:pt x="3277923" y="525832"/>
                  <a:pt x="3285498" y="525832"/>
                </a:cubicBezTo>
                <a:close/>
                <a:moveTo>
                  <a:pt x="2183725" y="524680"/>
                </a:moveTo>
                <a:cubicBezTo>
                  <a:pt x="2191302" y="524680"/>
                  <a:pt x="2197443" y="530822"/>
                  <a:pt x="2197443" y="538398"/>
                </a:cubicBezTo>
                <a:cubicBezTo>
                  <a:pt x="2197443" y="545975"/>
                  <a:pt x="2191302" y="552117"/>
                  <a:pt x="2183725" y="552117"/>
                </a:cubicBezTo>
                <a:cubicBezTo>
                  <a:pt x="2176148" y="552117"/>
                  <a:pt x="2170012" y="545975"/>
                  <a:pt x="2170012" y="538398"/>
                </a:cubicBezTo>
                <a:cubicBezTo>
                  <a:pt x="2170012" y="530822"/>
                  <a:pt x="2176148" y="524680"/>
                  <a:pt x="2183725" y="524680"/>
                </a:cubicBezTo>
                <a:close/>
                <a:moveTo>
                  <a:pt x="1342022" y="524545"/>
                </a:moveTo>
                <a:cubicBezTo>
                  <a:pt x="1349601" y="524545"/>
                  <a:pt x="1355743" y="530687"/>
                  <a:pt x="1355743" y="538262"/>
                </a:cubicBezTo>
                <a:cubicBezTo>
                  <a:pt x="1355743" y="545837"/>
                  <a:pt x="1349601" y="551978"/>
                  <a:pt x="1342022" y="551978"/>
                </a:cubicBezTo>
                <a:cubicBezTo>
                  <a:pt x="1334451" y="551978"/>
                  <a:pt x="1328309" y="545837"/>
                  <a:pt x="1328309" y="538262"/>
                </a:cubicBezTo>
                <a:cubicBezTo>
                  <a:pt x="1328309" y="530687"/>
                  <a:pt x="1334451" y="524545"/>
                  <a:pt x="1342022" y="524545"/>
                </a:cubicBezTo>
                <a:close/>
                <a:moveTo>
                  <a:pt x="3724052" y="524184"/>
                </a:moveTo>
                <a:cubicBezTo>
                  <a:pt x="3731627" y="524184"/>
                  <a:pt x="3737768" y="530322"/>
                  <a:pt x="3737768" y="537898"/>
                </a:cubicBezTo>
                <a:cubicBezTo>
                  <a:pt x="3737768" y="545474"/>
                  <a:pt x="3731627" y="551622"/>
                  <a:pt x="3724052" y="551622"/>
                </a:cubicBezTo>
                <a:cubicBezTo>
                  <a:pt x="3716477" y="551622"/>
                  <a:pt x="3710336" y="545474"/>
                  <a:pt x="3710336" y="537898"/>
                </a:cubicBezTo>
                <a:cubicBezTo>
                  <a:pt x="3710336" y="530322"/>
                  <a:pt x="3716477" y="524184"/>
                  <a:pt x="3724052" y="524184"/>
                </a:cubicBezTo>
                <a:close/>
                <a:moveTo>
                  <a:pt x="7367202" y="523414"/>
                </a:moveTo>
                <a:cubicBezTo>
                  <a:pt x="7374777" y="523414"/>
                  <a:pt x="7380918" y="529556"/>
                  <a:pt x="7380918" y="537133"/>
                </a:cubicBezTo>
                <a:cubicBezTo>
                  <a:pt x="7380918" y="544709"/>
                  <a:pt x="7374777" y="550851"/>
                  <a:pt x="7367202" y="550851"/>
                </a:cubicBezTo>
                <a:cubicBezTo>
                  <a:pt x="7359627" y="550851"/>
                  <a:pt x="7353486" y="544709"/>
                  <a:pt x="7353486" y="537133"/>
                </a:cubicBezTo>
                <a:cubicBezTo>
                  <a:pt x="7353486" y="529556"/>
                  <a:pt x="7359627" y="523414"/>
                  <a:pt x="7367202" y="523414"/>
                </a:cubicBezTo>
                <a:close/>
                <a:moveTo>
                  <a:pt x="6436143" y="522194"/>
                </a:moveTo>
                <a:cubicBezTo>
                  <a:pt x="6443718" y="522194"/>
                  <a:pt x="6449859" y="528335"/>
                  <a:pt x="6449859" y="535910"/>
                </a:cubicBezTo>
                <a:cubicBezTo>
                  <a:pt x="6449859" y="543484"/>
                  <a:pt x="6443718" y="549634"/>
                  <a:pt x="6436143" y="549634"/>
                </a:cubicBezTo>
                <a:cubicBezTo>
                  <a:pt x="6428568" y="549634"/>
                  <a:pt x="6422427" y="543484"/>
                  <a:pt x="6422427" y="535910"/>
                </a:cubicBezTo>
                <a:cubicBezTo>
                  <a:pt x="6422427" y="528335"/>
                  <a:pt x="6428568" y="522194"/>
                  <a:pt x="6436143" y="522194"/>
                </a:cubicBezTo>
                <a:close/>
                <a:moveTo>
                  <a:pt x="3370894" y="522194"/>
                </a:moveTo>
                <a:cubicBezTo>
                  <a:pt x="3378469" y="522194"/>
                  <a:pt x="3384610" y="528335"/>
                  <a:pt x="3384610" y="535910"/>
                </a:cubicBezTo>
                <a:cubicBezTo>
                  <a:pt x="3384610" y="543484"/>
                  <a:pt x="3378469" y="549634"/>
                  <a:pt x="3370894" y="549634"/>
                </a:cubicBezTo>
                <a:cubicBezTo>
                  <a:pt x="3363319" y="549634"/>
                  <a:pt x="3357178" y="543484"/>
                  <a:pt x="3357178" y="535910"/>
                </a:cubicBezTo>
                <a:cubicBezTo>
                  <a:pt x="3357178" y="528335"/>
                  <a:pt x="3363319" y="522194"/>
                  <a:pt x="3370894" y="522194"/>
                </a:cubicBezTo>
                <a:close/>
                <a:moveTo>
                  <a:pt x="1757088" y="521288"/>
                </a:moveTo>
                <a:cubicBezTo>
                  <a:pt x="1764658" y="521288"/>
                  <a:pt x="1770801" y="527430"/>
                  <a:pt x="1770801" y="535006"/>
                </a:cubicBezTo>
                <a:cubicBezTo>
                  <a:pt x="1770801" y="542582"/>
                  <a:pt x="1764658" y="548723"/>
                  <a:pt x="1757088" y="548723"/>
                </a:cubicBezTo>
                <a:cubicBezTo>
                  <a:pt x="1749506" y="548723"/>
                  <a:pt x="1743369" y="542582"/>
                  <a:pt x="1743369" y="535006"/>
                </a:cubicBezTo>
                <a:cubicBezTo>
                  <a:pt x="1743369" y="527430"/>
                  <a:pt x="1749506" y="521288"/>
                  <a:pt x="1757088" y="521288"/>
                </a:cubicBezTo>
                <a:close/>
                <a:moveTo>
                  <a:pt x="1228164" y="520891"/>
                </a:moveTo>
                <a:cubicBezTo>
                  <a:pt x="1235739" y="520891"/>
                  <a:pt x="1241880" y="527032"/>
                  <a:pt x="1241880" y="534607"/>
                </a:cubicBezTo>
                <a:cubicBezTo>
                  <a:pt x="1241880" y="542183"/>
                  <a:pt x="1235739" y="548324"/>
                  <a:pt x="1228164" y="548324"/>
                </a:cubicBezTo>
                <a:cubicBezTo>
                  <a:pt x="1220591" y="548324"/>
                  <a:pt x="1214448" y="542183"/>
                  <a:pt x="1214448" y="534607"/>
                </a:cubicBezTo>
                <a:cubicBezTo>
                  <a:pt x="1214448" y="527032"/>
                  <a:pt x="1220591" y="520891"/>
                  <a:pt x="1228164" y="520891"/>
                </a:cubicBezTo>
                <a:close/>
                <a:moveTo>
                  <a:pt x="3633694" y="520870"/>
                </a:moveTo>
                <a:cubicBezTo>
                  <a:pt x="3641269" y="520870"/>
                  <a:pt x="3647410" y="527013"/>
                  <a:pt x="3647410" y="534588"/>
                </a:cubicBezTo>
                <a:cubicBezTo>
                  <a:pt x="3647410" y="542162"/>
                  <a:pt x="3641269" y="548306"/>
                  <a:pt x="3633694" y="548306"/>
                </a:cubicBezTo>
                <a:cubicBezTo>
                  <a:pt x="3626119" y="548306"/>
                  <a:pt x="3619978" y="542162"/>
                  <a:pt x="3619978" y="534588"/>
                </a:cubicBezTo>
                <a:cubicBezTo>
                  <a:pt x="3619978" y="527013"/>
                  <a:pt x="3626119" y="520870"/>
                  <a:pt x="3633694" y="520870"/>
                </a:cubicBezTo>
                <a:close/>
                <a:moveTo>
                  <a:pt x="2988276" y="520842"/>
                </a:moveTo>
                <a:cubicBezTo>
                  <a:pt x="2995851" y="520842"/>
                  <a:pt x="3001992" y="526982"/>
                  <a:pt x="3001992" y="534562"/>
                </a:cubicBezTo>
                <a:cubicBezTo>
                  <a:pt x="3001992" y="542137"/>
                  <a:pt x="2995851" y="548279"/>
                  <a:pt x="2988276" y="548279"/>
                </a:cubicBezTo>
                <a:cubicBezTo>
                  <a:pt x="2980701" y="548279"/>
                  <a:pt x="2974638" y="542137"/>
                  <a:pt x="2974638" y="534562"/>
                </a:cubicBezTo>
                <a:cubicBezTo>
                  <a:pt x="2974638" y="526982"/>
                  <a:pt x="2980701" y="520842"/>
                  <a:pt x="2988276" y="520842"/>
                </a:cubicBezTo>
                <a:close/>
                <a:moveTo>
                  <a:pt x="3457280" y="520213"/>
                </a:moveTo>
                <a:cubicBezTo>
                  <a:pt x="3464855" y="520213"/>
                  <a:pt x="3470996" y="526350"/>
                  <a:pt x="3470996" y="533926"/>
                </a:cubicBezTo>
                <a:cubicBezTo>
                  <a:pt x="3470996" y="541501"/>
                  <a:pt x="3464855" y="547647"/>
                  <a:pt x="3457280" y="547647"/>
                </a:cubicBezTo>
                <a:cubicBezTo>
                  <a:pt x="3449705" y="547647"/>
                  <a:pt x="3443564" y="541501"/>
                  <a:pt x="3443564" y="533926"/>
                </a:cubicBezTo>
                <a:cubicBezTo>
                  <a:pt x="3443564" y="526350"/>
                  <a:pt x="3449705" y="520213"/>
                  <a:pt x="3457280" y="520213"/>
                </a:cubicBezTo>
                <a:close/>
                <a:moveTo>
                  <a:pt x="6262043" y="519546"/>
                </a:moveTo>
                <a:cubicBezTo>
                  <a:pt x="6269618" y="519546"/>
                  <a:pt x="6275759" y="525686"/>
                  <a:pt x="6275759" y="533263"/>
                </a:cubicBezTo>
                <a:cubicBezTo>
                  <a:pt x="6275759" y="540842"/>
                  <a:pt x="6269618" y="546980"/>
                  <a:pt x="6262043" y="546980"/>
                </a:cubicBezTo>
                <a:cubicBezTo>
                  <a:pt x="6254468" y="546980"/>
                  <a:pt x="6248327" y="540842"/>
                  <a:pt x="6248327" y="533263"/>
                </a:cubicBezTo>
                <a:cubicBezTo>
                  <a:pt x="6248327" y="525686"/>
                  <a:pt x="6254468" y="519546"/>
                  <a:pt x="6262043" y="519546"/>
                </a:cubicBezTo>
                <a:close/>
                <a:moveTo>
                  <a:pt x="3544990" y="519546"/>
                </a:moveTo>
                <a:cubicBezTo>
                  <a:pt x="3552565" y="519546"/>
                  <a:pt x="3558706" y="525686"/>
                  <a:pt x="3558706" y="533267"/>
                </a:cubicBezTo>
                <a:cubicBezTo>
                  <a:pt x="3558706" y="540842"/>
                  <a:pt x="3552565" y="546980"/>
                  <a:pt x="3544990" y="546980"/>
                </a:cubicBezTo>
                <a:cubicBezTo>
                  <a:pt x="3537415" y="546980"/>
                  <a:pt x="3531274" y="540842"/>
                  <a:pt x="3531274" y="533267"/>
                </a:cubicBezTo>
                <a:cubicBezTo>
                  <a:pt x="3531274" y="525686"/>
                  <a:pt x="3537415" y="519546"/>
                  <a:pt x="3544990" y="519546"/>
                </a:cubicBezTo>
                <a:close/>
                <a:moveTo>
                  <a:pt x="2378672" y="518768"/>
                </a:moveTo>
                <a:cubicBezTo>
                  <a:pt x="2386254" y="518768"/>
                  <a:pt x="2392389" y="524911"/>
                  <a:pt x="2392389" y="532487"/>
                </a:cubicBezTo>
                <a:cubicBezTo>
                  <a:pt x="2392389" y="540063"/>
                  <a:pt x="2386254" y="546205"/>
                  <a:pt x="2378672" y="546205"/>
                </a:cubicBezTo>
                <a:cubicBezTo>
                  <a:pt x="2371105" y="546205"/>
                  <a:pt x="2364961" y="540063"/>
                  <a:pt x="2364961" y="532487"/>
                </a:cubicBezTo>
                <a:cubicBezTo>
                  <a:pt x="2364961" y="524911"/>
                  <a:pt x="2371105" y="518768"/>
                  <a:pt x="2378672" y="518768"/>
                </a:cubicBezTo>
                <a:close/>
                <a:moveTo>
                  <a:pt x="7428103" y="518765"/>
                </a:moveTo>
                <a:cubicBezTo>
                  <a:pt x="7435678" y="518765"/>
                  <a:pt x="7441819" y="524907"/>
                  <a:pt x="7441819" y="532484"/>
                </a:cubicBezTo>
                <a:cubicBezTo>
                  <a:pt x="7441819" y="540060"/>
                  <a:pt x="7435678" y="546202"/>
                  <a:pt x="7428103" y="546202"/>
                </a:cubicBezTo>
                <a:cubicBezTo>
                  <a:pt x="7420528" y="546202"/>
                  <a:pt x="7414387" y="540060"/>
                  <a:pt x="7414387" y="532484"/>
                </a:cubicBezTo>
                <a:cubicBezTo>
                  <a:pt x="7414387" y="524907"/>
                  <a:pt x="7420528" y="518765"/>
                  <a:pt x="7428103" y="518765"/>
                </a:cubicBezTo>
                <a:close/>
                <a:moveTo>
                  <a:pt x="2064238" y="517373"/>
                </a:moveTo>
                <a:cubicBezTo>
                  <a:pt x="2071815" y="517373"/>
                  <a:pt x="2077956" y="523515"/>
                  <a:pt x="2077956" y="531091"/>
                </a:cubicBezTo>
                <a:cubicBezTo>
                  <a:pt x="2077956" y="538667"/>
                  <a:pt x="2071815" y="544808"/>
                  <a:pt x="2064238" y="544808"/>
                </a:cubicBezTo>
                <a:cubicBezTo>
                  <a:pt x="2056665" y="544808"/>
                  <a:pt x="2050524" y="538667"/>
                  <a:pt x="2050524" y="531091"/>
                </a:cubicBezTo>
                <a:cubicBezTo>
                  <a:pt x="2050524" y="523515"/>
                  <a:pt x="2056665" y="517373"/>
                  <a:pt x="2064238" y="517373"/>
                </a:cubicBezTo>
                <a:close/>
                <a:moveTo>
                  <a:pt x="3949455" y="516240"/>
                </a:moveTo>
                <a:cubicBezTo>
                  <a:pt x="3957030" y="516240"/>
                  <a:pt x="3963171" y="522379"/>
                  <a:pt x="3963171" y="529954"/>
                </a:cubicBezTo>
                <a:cubicBezTo>
                  <a:pt x="3963171" y="537533"/>
                  <a:pt x="3957030" y="543672"/>
                  <a:pt x="3949455" y="543672"/>
                </a:cubicBezTo>
                <a:cubicBezTo>
                  <a:pt x="3941880" y="543672"/>
                  <a:pt x="3935739" y="537533"/>
                  <a:pt x="3935739" y="529954"/>
                </a:cubicBezTo>
                <a:cubicBezTo>
                  <a:pt x="3935739" y="522379"/>
                  <a:pt x="3941880" y="516240"/>
                  <a:pt x="3949455" y="516240"/>
                </a:cubicBezTo>
                <a:close/>
                <a:moveTo>
                  <a:pt x="1640910" y="515976"/>
                </a:moveTo>
                <a:cubicBezTo>
                  <a:pt x="1648483" y="515976"/>
                  <a:pt x="1654623" y="522118"/>
                  <a:pt x="1654623" y="529693"/>
                </a:cubicBezTo>
                <a:cubicBezTo>
                  <a:pt x="1654623" y="537269"/>
                  <a:pt x="1648483" y="543410"/>
                  <a:pt x="1640910" y="543410"/>
                </a:cubicBezTo>
                <a:cubicBezTo>
                  <a:pt x="1633325" y="543410"/>
                  <a:pt x="1627189" y="537269"/>
                  <a:pt x="1627189" y="529693"/>
                </a:cubicBezTo>
                <a:cubicBezTo>
                  <a:pt x="1627189" y="522118"/>
                  <a:pt x="1633325" y="515976"/>
                  <a:pt x="1640910" y="515976"/>
                </a:cubicBezTo>
                <a:close/>
                <a:moveTo>
                  <a:pt x="2780498" y="515855"/>
                </a:moveTo>
                <a:cubicBezTo>
                  <a:pt x="2788068" y="515855"/>
                  <a:pt x="2794213" y="521998"/>
                  <a:pt x="2794213" y="529574"/>
                </a:cubicBezTo>
                <a:cubicBezTo>
                  <a:pt x="2794213" y="537148"/>
                  <a:pt x="2788068" y="543291"/>
                  <a:pt x="2780498" y="543291"/>
                </a:cubicBezTo>
                <a:cubicBezTo>
                  <a:pt x="2772924" y="543291"/>
                  <a:pt x="2766779" y="537148"/>
                  <a:pt x="2766779" y="529574"/>
                </a:cubicBezTo>
                <a:cubicBezTo>
                  <a:pt x="2766779" y="521998"/>
                  <a:pt x="2772924" y="515855"/>
                  <a:pt x="2780498" y="515855"/>
                </a:cubicBezTo>
                <a:close/>
                <a:moveTo>
                  <a:pt x="7026290" y="515852"/>
                </a:moveTo>
                <a:cubicBezTo>
                  <a:pt x="7033865" y="515852"/>
                  <a:pt x="7040006" y="521998"/>
                  <a:pt x="7040006" y="529574"/>
                </a:cubicBezTo>
                <a:cubicBezTo>
                  <a:pt x="7040006" y="537148"/>
                  <a:pt x="7033865" y="543289"/>
                  <a:pt x="7026290" y="543289"/>
                </a:cubicBezTo>
                <a:cubicBezTo>
                  <a:pt x="7018715" y="543289"/>
                  <a:pt x="7012574" y="537148"/>
                  <a:pt x="7012574" y="529574"/>
                </a:cubicBezTo>
                <a:cubicBezTo>
                  <a:pt x="7012574" y="521998"/>
                  <a:pt x="7018715" y="515852"/>
                  <a:pt x="7026290" y="515852"/>
                </a:cubicBezTo>
                <a:close/>
                <a:moveTo>
                  <a:pt x="7489005" y="514443"/>
                </a:moveTo>
                <a:cubicBezTo>
                  <a:pt x="7496580" y="514443"/>
                  <a:pt x="7502721" y="520585"/>
                  <a:pt x="7502721" y="528161"/>
                </a:cubicBezTo>
                <a:cubicBezTo>
                  <a:pt x="7502721" y="535737"/>
                  <a:pt x="7496580" y="541879"/>
                  <a:pt x="7489005" y="541879"/>
                </a:cubicBezTo>
                <a:cubicBezTo>
                  <a:pt x="7481430" y="541879"/>
                  <a:pt x="7475289" y="535737"/>
                  <a:pt x="7475289" y="528161"/>
                </a:cubicBezTo>
                <a:cubicBezTo>
                  <a:pt x="7475289" y="520585"/>
                  <a:pt x="7481430" y="514443"/>
                  <a:pt x="7489005" y="514443"/>
                </a:cubicBezTo>
                <a:close/>
                <a:moveTo>
                  <a:pt x="3069696" y="512906"/>
                </a:moveTo>
                <a:cubicBezTo>
                  <a:pt x="3077271" y="512906"/>
                  <a:pt x="3083412" y="519049"/>
                  <a:pt x="3083412" y="526623"/>
                </a:cubicBezTo>
                <a:cubicBezTo>
                  <a:pt x="3083412" y="534201"/>
                  <a:pt x="3077271" y="540341"/>
                  <a:pt x="3069696" y="540341"/>
                </a:cubicBezTo>
                <a:cubicBezTo>
                  <a:pt x="3062121" y="540341"/>
                  <a:pt x="3055980" y="534201"/>
                  <a:pt x="3055980" y="526623"/>
                </a:cubicBezTo>
                <a:cubicBezTo>
                  <a:pt x="3055980" y="519049"/>
                  <a:pt x="3062121" y="512906"/>
                  <a:pt x="3069696" y="512906"/>
                </a:cubicBezTo>
                <a:close/>
                <a:moveTo>
                  <a:pt x="1525059" y="510996"/>
                </a:moveTo>
                <a:cubicBezTo>
                  <a:pt x="1532634" y="510996"/>
                  <a:pt x="1538778" y="517137"/>
                  <a:pt x="1538778" y="524713"/>
                </a:cubicBezTo>
                <a:cubicBezTo>
                  <a:pt x="1538778" y="532288"/>
                  <a:pt x="1532634" y="538430"/>
                  <a:pt x="1525059" y="538430"/>
                </a:cubicBezTo>
                <a:cubicBezTo>
                  <a:pt x="1517484" y="538430"/>
                  <a:pt x="1511347" y="532288"/>
                  <a:pt x="1511347" y="524713"/>
                </a:cubicBezTo>
                <a:cubicBezTo>
                  <a:pt x="1511347" y="517137"/>
                  <a:pt x="1517484" y="510996"/>
                  <a:pt x="1525059" y="510996"/>
                </a:cubicBezTo>
                <a:close/>
                <a:moveTo>
                  <a:pt x="1945742" y="510728"/>
                </a:moveTo>
                <a:cubicBezTo>
                  <a:pt x="1953319" y="510728"/>
                  <a:pt x="1959458" y="516870"/>
                  <a:pt x="1959458" y="524445"/>
                </a:cubicBezTo>
                <a:cubicBezTo>
                  <a:pt x="1959458" y="532021"/>
                  <a:pt x="1953319" y="538163"/>
                  <a:pt x="1945742" y="538163"/>
                </a:cubicBezTo>
                <a:cubicBezTo>
                  <a:pt x="1938168" y="538163"/>
                  <a:pt x="1932031" y="532021"/>
                  <a:pt x="1932031" y="524445"/>
                </a:cubicBezTo>
                <a:cubicBezTo>
                  <a:pt x="1932031" y="516870"/>
                  <a:pt x="1938168" y="510728"/>
                  <a:pt x="1945742" y="510728"/>
                </a:cubicBezTo>
                <a:close/>
                <a:moveTo>
                  <a:pt x="2257201" y="510128"/>
                </a:moveTo>
                <a:cubicBezTo>
                  <a:pt x="2264780" y="510128"/>
                  <a:pt x="2270917" y="516270"/>
                  <a:pt x="2270917" y="523847"/>
                </a:cubicBezTo>
                <a:cubicBezTo>
                  <a:pt x="2270917" y="531423"/>
                  <a:pt x="2264780" y="537565"/>
                  <a:pt x="2257201" y="537565"/>
                </a:cubicBezTo>
                <a:cubicBezTo>
                  <a:pt x="2249625" y="537565"/>
                  <a:pt x="2243487" y="531423"/>
                  <a:pt x="2243487" y="523847"/>
                </a:cubicBezTo>
                <a:cubicBezTo>
                  <a:pt x="2243487" y="516270"/>
                  <a:pt x="2249625" y="510128"/>
                  <a:pt x="2257201" y="510128"/>
                </a:cubicBezTo>
                <a:close/>
                <a:moveTo>
                  <a:pt x="7549576" y="510126"/>
                </a:moveTo>
                <a:cubicBezTo>
                  <a:pt x="7557151" y="510126"/>
                  <a:pt x="7563292" y="516268"/>
                  <a:pt x="7563292" y="523845"/>
                </a:cubicBezTo>
                <a:cubicBezTo>
                  <a:pt x="7563292" y="531420"/>
                  <a:pt x="7557151" y="537562"/>
                  <a:pt x="7549576" y="537562"/>
                </a:cubicBezTo>
                <a:cubicBezTo>
                  <a:pt x="7542001" y="537562"/>
                  <a:pt x="7535860" y="531420"/>
                  <a:pt x="7535860" y="523845"/>
                </a:cubicBezTo>
                <a:cubicBezTo>
                  <a:pt x="7535860" y="516268"/>
                  <a:pt x="7542001" y="510126"/>
                  <a:pt x="7549576" y="510126"/>
                </a:cubicBezTo>
                <a:close/>
                <a:moveTo>
                  <a:pt x="4086481" y="509948"/>
                </a:moveTo>
                <a:cubicBezTo>
                  <a:pt x="4094056" y="509948"/>
                  <a:pt x="4100197" y="516092"/>
                  <a:pt x="4100197" y="523664"/>
                </a:cubicBezTo>
                <a:cubicBezTo>
                  <a:pt x="4100197" y="531241"/>
                  <a:pt x="4094056" y="537383"/>
                  <a:pt x="4086481" y="537383"/>
                </a:cubicBezTo>
                <a:cubicBezTo>
                  <a:pt x="4078906" y="537383"/>
                  <a:pt x="4072765" y="531241"/>
                  <a:pt x="4072765" y="523664"/>
                </a:cubicBezTo>
                <a:cubicBezTo>
                  <a:pt x="4072765" y="516092"/>
                  <a:pt x="4078906" y="509948"/>
                  <a:pt x="4086481" y="509948"/>
                </a:cubicBezTo>
                <a:close/>
                <a:moveTo>
                  <a:pt x="5109886" y="508952"/>
                </a:moveTo>
                <a:cubicBezTo>
                  <a:pt x="5117461" y="508952"/>
                  <a:pt x="5123602" y="515095"/>
                  <a:pt x="5123602" y="522669"/>
                </a:cubicBezTo>
                <a:cubicBezTo>
                  <a:pt x="5123602" y="530250"/>
                  <a:pt x="5117461" y="536392"/>
                  <a:pt x="5109886" y="536392"/>
                </a:cubicBezTo>
                <a:cubicBezTo>
                  <a:pt x="5102311" y="536392"/>
                  <a:pt x="5096170" y="530250"/>
                  <a:pt x="5096170" y="522669"/>
                </a:cubicBezTo>
                <a:cubicBezTo>
                  <a:pt x="5096170" y="515095"/>
                  <a:pt x="5102311" y="508952"/>
                  <a:pt x="5109886" y="508952"/>
                </a:cubicBezTo>
                <a:close/>
                <a:moveTo>
                  <a:pt x="3855786" y="507301"/>
                </a:moveTo>
                <a:cubicBezTo>
                  <a:pt x="3863361" y="507301"/>
                  <a:pt x="3869502" y="513441"/>
                  <a:pt x="3869502" y="521017"/>
                </a:cubicBezTo>
                <a:cubicBezTo>
                  <a:pt x="3869502" y="528594"/>
                  <a:pt x="3863361" y="534734"/>
                  <a:pt x="3855786" y="534734"/>
                </a:cubicBezTo>
                <a:cubicBezTo>
                  <a:pt x="3848211" y="534734"/>
                  <a:pt x="3842070" y="528594"/>
                  <a:pt x="3842070" y="521017"/>
                </a:cubicBezTo>
                <a:cubicBezTo>
                  <a:pt x="3842070" y="513441"/>
                  <a:pt x="3848211" y="507301"/>
                  <a:pt x="3855786" y="507301"/>
                </a:cubicBezTo>
                <a:close/>
                <a:moveTo>
                  <a:pt x="1410209" y="506680"/>
                </a:moveTo>
                <a:cubicBezTo>
                  <a:pt x="1417789" y="506680"/>
                  <a:pt x="1423928" y="512821"/>
                  <a:pt x="1423928" y="520396"/>
                </a:cubicBezTo>
                <a:cubicBezTo>
                  <a:pt x="1423928" y="527971"/>
                  <a:pt x="1417789" y="534113"/>
                  <a:pt x="1410209" y="534113"/>
                </a:cubicBezTo>
                <a:cubicBezTo>
                  <a:pt x="1402636" y="534113"/>
                  <a:pt x="1396494" y="527971"/>
                  <a:pt x="1396494" y="520396"/>
                </a:cubicBezTo>
                <a:cubicBezTo>
                  <a:pt x="1396494" y="512821"/>
                  <a:pt x="1402636" y="506680"/>
                  <a:pt x="1410209" y="506680"/>
                </a:cubicBezTo>
                <a:close/>
                <a:moveTo>
                  <a:pt x="6331222" y="506304"/>
                </a:moveTo>
                <a:cubicBezTo>
                  <a:pt x="6338797" y="506304"/>
                  <a:pt x="6344938" y="512449"/>
                  <a:pt x="6344938" y="520024"/>
                </a:cubicBezTo>
                <a:cubicBezTo>
                  <a:pt x="6344938" y="527595"/>
                  <a:pt x="6338797" y="533742"/>
                  <a:pt x="6331222" y="533742"/>
                </a:cubicBezTo>
                <a:cubicBezTo>
                  <a:pt x="6323647" y="533742"/>
                  <a:pt x="6317506" y="527595"/>
                  <a:pt x="6317506" y="520024"/>
                </a:cubicBezTo>
                <a:cubicBezTo>
                  <a:pt x="6317506" y="512449"/>
                  <a:pt x="6323647" y="506304"/>
                  <a:pt x="6331222" y="506304"/>
                </a:cubicBezTo>
                <a:close/>
                <a:moveTo>
                  <a:pt x="3152444" y="506297"/>
                </a:moveTo>
                <a:cubicBezTo>
                  <a:pt x="3160019" y="506297"/>
                  <a:pt x="3166160" y="512437"/>
                  <a:pt x="3166160" y="520013"/>
                </a:cubicBezTo>
                <a:cubicBezTo>
                  <a:pt x="3166160" y="527587"/>
                  <a:pt x="3160019" y="533732"/>
                  <a:pt x="3152444" y="533732"/>
                </a:cubicBezTo>
                <a:cubicBezTo>
                  <a:pt x="3144869" y="533732"/>
                  <a:pt x="3138728" y="527587"/>
                  <a:pt x="3138728" y="520013"/>
                </a:cubicBezTo>
                <a:cubicBezTo>
                  <a:pt x="3138728" y="512437"/>
                  <a:pt x="3144869" y="506297"/>
                  <a:pt x="3152444" y="506297"/>
                </a:cubicBezTo>
                <a:close/>
                <a:moveTo>
                  <a:pt x="7609817" y="506140"/>
                </a:moveTo>
                <a:cubicBezTo>
                  <a:pt x="7617392" y="506140"/>
                  <a:pt x="7623533" y="512282"/>
                  <a:pt x="7623533" y="519859"/>
                </a:cubicBezTo>
                <a:cubicBezTo>
                  <a:pt x="7623533" y="527435"/>
                  <a:pt x="7617392" y="533577"/>
                  <a:pt x="7609817" y="533577"/>
                </a:cubicBezTo>
                <a:cubicBezTo>
                  <a:pt x="7602242" y="533577"/>
                  <a:pt x="7596101" y="527435"/>
                  <a:pt x="7596101" y="519859"/>
                </a:cubicBezTo>
                <a:cubicBezTo>
                  <a:pt x="7596101" y="512282"/>
                  <a:pt x="7602242" y="506140"/>
                  <a:pt x="7609817" y="506140"/>
                </a:cubicBezTo>
                <a:close/>
                <a:moveTo>
                  <a:pt x="2859606" y="505932"/>
                </a:moveTo>
                <a:cubicBezTo>
                  <a:pt x="2867180" y="505932"/>
                  <a:pt x="2873317" y="512074"/>
                  <a:pt x="2873317" y="519650"/>
                </a:cubicBezTo>
                <a:cubicBezTo>
                  <a:pt x="2873317" y="527225"/>
                  <a:pt x="2867180" y="533367"/>
                  <a:pt x="2859606" y="533367"/>
                </a:cubicBezTo>
                <a:cubicBezTo>
                  <a:pt x="2852030" y="533367"/>
                  <a:pt x="2845887" y="527225"/>
                  <a:pt x="2845887" y="519650"/>
                </a:cubicBezTo>
                <a:cubicBezTo>
                  <a:pt x="2845887" y="512074"/>
                  <a:pt x="2852030" y="505932"/>
                  <a:pt x="2859606" y="505932"/>
                </a:cubicBezTo>
                <a:close/>
                <a:moveTo>
                  <a:pt x="2453808" y="505212"/>
                </a:moveTo>
                <a:cubicBezTo>
                  <a:pt x="2461386" y="505212"/>
                  <a:pt x="2467525" y="511354"/>
                  <a:pt x="2467525" y="518930"/>
                </a:cubicBezTo>
                <a:cubicBezTo>
                  <a:pt x="2467525" y="526507"/>
                  <a:pt x="2461386" y="532648"/>
                  <a:pt x="2453808" y="532648"/>
                </a:cubicBezTo>
                <a:cubicBezTo>
                  <a:pt x="2446236" y="532648"/>
                  <a:pt x="2440091" y="526507"/>
                  <a:pt x="2440091" y="518930"/>
                </a:cubicBezTo>
                <a:cubicBezTo>
                  <a:pt x="2440091" y="511354"/>
                  <a:pt x="2446236" y="505212"/>
                  <a:pt x="2453808" y="505212"/>
                </a:cubicBezTo>
                <a:close/>
                <a:moveTo>
                  <a:pt x="5064212" y="504652"/>
                </a:moveTo>
                <a:cubicBezTo>
                  <a:pt x="5071787" y="504652"/>
                  <a:pt x="5077928" y="510797"/>
                  <a:pt x="5077928" y="518371"/>
                </a:cubicBezTo>
                <a:cubicBezTo>
                  <a:pt x="5077928" y="525944"/>
                  <a:pt x="5071787" y="532084"/>
                  <a:pt x="5064212" y="532084"/>
                </a:cubicBezTo>
                <a:cubicBezTo>
                  <a:pt x="5056637" y="532084"/>
                  <a:pt x="5050496" y="525944"/>
                  <a:pt x="5050496" y="518371"/>
                </a:cubicBezTo>
                <a:cubicBezTo>
                  <a:pt x="5050496" y="510797"/>
                  <a:pt x="5056637" y="504652"/>
                  <a:pt x="5064212" y="504652"/>
                </a:cubicBezTo>
                <a:close/>
                <a:moveTo>
                  <a:pt x="1827912" y="504416"/>
                </a:moveTo>
                <a:cubicBezTo>
                  <a:pt x="1835487" y="504416"/>
                  <a:pt x="1841630" y="510558"/>
                  <a:pt x="1841630" y="518133"/>
                </a:cubicBezTo>
                <a:cubicBezTo>
                  <a:pt x="1841630" y="525709"/>
                  <a:pt x="1835487" y="531851"/>
                  <a:pt x="1827912" y="531851"/>
                </a:cubicBezTo>
                <a:cubicBezTo>
                  <a:pt x="1820340" y="531851"/>
                  <a:pt x="1814194" y="525709"/>
                  <a:pt x="1814194" y="518133"/>
                </a:cubicBezTo>
                <a:cubicBezTo>
                  <a:pt x="1814194" y="510558"/>
                  <a:pt x="1820340" y="504416"/>
                  <a:pt x="1827912" y="504416"/>
                </a:cubicBezTo>
                <a:close/>
                <a:moveTo>
                  <a:pt x="1295690" y="502363"/>
                </a:moveTo>
                <a:cubicBezTo>
                  <a:pt x="1303261" y="502363"/>
                  <a:pt x="1309404" y="508505"/>
                  <a:pt x="1309404" y="516080"/>
                </a:cubicBezTo>
                <a:cubicBezTo>
                  <a:pt x="1309404" y="523655"/>
                  <a:pt x="1303261" y="529796"/>
                  <a:pt x="1295690" y="529796"/>
                </a:cubicBezTo>
                <a:cubicBezTo>
                  <a:pt x="1288112" y="529796"/>
                  <a:pt x="1281971" y="523655"/>
                  <a:pt x="1281971" y="516080"/>
                </a:cubicBezTo>
                <a:cubicBezTo>
                  <a:pt x="1281971" y="508505"/>
                  <a:pt x="1288112" y="502363"/>
                  <a:pt x="1295690" y="502363"/>
                </a:cubicBezTo>
                <a:close/>
                <a:moveTo>
                  <a:pt x="2137057" y="502157"/>
                </a:moveTo>
                <a:cubicBezTo>
                  <a:pt x="2144628" y="502157"/>
                  <a:pt x="2150769" y="508299"/>
                  <a:pt x="2150769" y="515875"/>
                </a:cubicBezTo>
                <a:cubicBezTo>
                  <a:pt x="2150769" y="523451"/>
                  <a:pt x="2144628" y="529592"/>
                  <a:pt x="2137057" y="529592"/>
                </a:cubicBezTo>
                <a:cubicBezTo>
                  <a:pt x="2129478" y="529592"/>
                  <a:pt x="2123343" y="523451"/>
                  <a:pt x="2123343" y="515875"/>
                </a:cubicBezTo>
                <a:cubicBezTo>
                  <a:pt x="2123343" y="508299"/>
                  <a:pt x="2129478" y="502157"/>
                  <a:pt x="2137057" y="502157"/>
                </a:cubicBezTo>
                <a:close/>
                <a:moveTo>
                  <a:pt x="5018204" y="501343"/>
                </a:moveTo>
                <a:cubicBezTo>
                  <a:pt x="5025779" y="501343"/>
                  <a:pt x="5031920" y="507484"/>
                  <a:pt x="5031920" y="515062"/>
                </a:cubicBezTo>
                <a:cubicBezTo>
                  <a:pt x="5031920" y="522637"/>
                  <a:pt x="5025779" y="528777"/>
                  <a:pt x="5018204" y="528777"/>
                </a:cubicBezTo>
                <a:cubicBezTo>
                  <a:pt x="5010629" y="528777"/>
                  <a:pt x="5004488" y="522637"/>
                  <a:pt x="5004488" y="515062"/>
                </a:cubicBezTo>
                <a:cubicBezTo>
                  <a:pt x="5004488" y="507484"/>
                  <a:pt x="5010629" y="501343"/>
                  <a:pt x="5018204" y="501343"/>
                </a:cubicBezTo>
                <a:close/>
                <a:moveTo>
                  <a:pt x="3236182" y="500675"/>
                </a:moveTo>
                <a:cubicBezTo>
                  <a:pt x="3243757" y="500675"/>
                  <a:pt x="3249898" y="506821"/>
                  <a:pt x="3249898" y="514395"/>
                </a:cubicBezTo>
                <a:cubicBezTo>
                  <a:pt x="3249898" y="521973"/>
                  <a:pt x="3243757" y="528114"/>
                  <a:pt x="3236182" y="528114"/>
                </a:cubicBezTo>
                <a:cubicBezTo>
                  <a:pt x="3228607" y="528114"/>
                  <a:pt x="3222466" y="521973"/>
                  <a:pt x="3222466" y="514395"/>
                </a:cubicBezTo>
                <a:cubicBezTo>
                  <a:pt x="3222466" y="506821"/>
                  <a:pt x="3228607" y="500675"/>
                  <a:pt x="3236182" y="500675"/>
                </a:cubicBezTo>
                <a:close/>
                <a:moveTo>
                  <a:pt x="3763440" y="500350"/>
                </a:moveTo>
                <a:cubicBezTo>
                  <a:pt x="3771015" y="500350"/>
                  <a:pt x="3777156" y="506491"/>
                  <a:pt x="3777156" y="514067"/>
                </a:cubicBezTo>
                <a:cubicBezTo>
                  <a:pt x="3777156" y="521642"/>
                  <a:pt x="3771015" y="527784"/>
                  <a:pt x="3763440" y="527784"/>
                </a:cubicBezTo>
                <a:cubicBezTo>
                  <a:pt x="3755865" y="527784"/>
                  <a:pt x="3749724" y="521642"/>
                  <a:pt x="3749724" y="514067"/>
                </a:cubicBezTo>
                <a:cubicBezTo>
                  <a:pt x="3749724" y="506491"/>
                  <a:pt x="3755865" y="500350"/>
                  <a:pt x="3763440" y="500350"/>
                </a:cubicBezTo>
                <a:close/>
                <a:moveTo>
                  <a:pt x="7214619" y="497950"/>
                </a:moveTo>
                <a:cubicBezTo>
                  <a:pt x="7222194" y="497950"/>
                  <a:pt x="7228335" y="504092"/>
                  <a:pt x="7228335" y="511667"/>
                </a:cubicBezTo>
                <a:cubicBezTo>
                  <a:pt x="7228335" y="519242"/>
                  <a:pt x="7222194" y="525384"/>
                  <a:pt x="7214619" y="525384"/>
                </a:cubicBezTo>
                <a:cubicBezTo>
                  <a:pt x="7207044" y="525384"/>
                  <a:pt x="7200903" y="519242"/>
                  <a:pt x="7200903" y="511667"/>
                </a:cubicBezTo>
                <a:cubicBezTo>
                  <a:pt x="7200903" y="504092"/>
                  <a:pt x="7207044" y="497950"/>
                  <a:pt x="7214619" y="497950"/>
                </a:cubicBezTo>
                <a:close/>
                <a:moveTo>
                  <a:pt x="3320915" y="496704"/>
                </a:moveTo>
                <a:cubicBezTo>
                  <a:pt x="3328490" y="496704"/>
                  <a:pt x="3334631" y="502847"/>
                  <a:pt x="3334631" y="510425"/>
                </a:cubicBezTo>
                <a:cubicBezTo>
                  <a:pt x="3334631" y="518002"/>
                  <a:pt x="3328490" y="524142"/>
                  <a:pt x="3320915" y="524142"/>
                </a:cubicBezTo>
                <a:cubicBezTo>
                  <a:pt x="3313340" y="524142"/>
                  <a:pt x="3307199" y="518002"/>
                  <a:pt x="3307199" y="510425"/>
                </a:cubicBezTo>
                <a:cubicBezTo>
                  <a:pt x="3307199" y="502847"/>
                  <a:pt x="3313340" y="496704"/>
                  <a:pt x="3320915" y="496704"/>
                </a:cubicBezTo>
                <a:close/>
                <a:moveTo>
                  <a:pt x="2940028" y="496672"/>
                </a:moveTo>
                <a:cubicBezTo>
                  <a:pt x="2947606" y="496672"/>
                  <a:pt x="2953746" y="502815"/>
                  <a:pt x="2953746" y="510391"/>
                </a:cubicBezTo>
                <a:cubicBezTo>
                  <a:pt x="2953746" y="517964"/>
                  <a:pt x="2947606" y="524106"/>
                  <a:pt x="2940028" y="524106"/>
                </a:cubicBezTo>
                <a:cubicBezTo>
                  <a:pt x="2932451" y="524106"/>
                  <a:pt x="2926313" y="517964"/>
                  <a:pt x="2926313" y="510391"/>
                </a:cubicBezTo>
                <a:cubicBezTo>
                  <a:pt x="2926313" y="502815"/>
                  <a:pt x="2932451" y="496672"/>
                  <a:pt x="2940028" y="496672"/>
                </a:cubicBezTo>
                <a:close/>
                <a:moveTo>
                  <a:pt x="3990828" y="496379"/>
                </a:moveTo>
                <a:cubicBezTo>
                  <a:pt x="3998403" y="496379"/>
                  <a:pt x="4004544" y="502518"/>
                  <a:pt x="4004544" y="510094"/>
                </a:cubicBezTo>
                <a:cubicBezTo>
                  <a:pt x="4004544" y="517668"/>
                  <a:pt x="3998403" y="523816"/>
                  <a:pt x="3990828" y="523816"/>
                </a:cubicBezTo>
                <a:cubicBezTo>
                  <a:pt x="3983253" y="523816"/>
                  <a:pt x="3977112" y="517668"/>
                  <a:pt x="3977112" y="510094"/>
                </a:cubicBezTo>
                <a:cubicBezTo>
                  <a:pt x="3977112" y="502518"/>
                  <a:pt x="3983253" y="496379"/>
                  <a:pt x="3990828" y="496379"/>
                </a:cubicBezTo>
                <a:close/>
                <a:moveTo>
                  <a:pt x="3672422" y="496046"/>
                </a:moveTo>
                <a:cubicBezTo>
                  <a:pt x="3679997" y="496046"/>
                  <a:pt x="3686138" y="502187"/>
                  <a:pt x="3686138" y="509762"/>
                </a:cubicBezTo>
                <a:cubicBezTo>
                  <a:pt x="3686138" y="517337"/>
                  <a:pt x="3679997" y="523475"/>
                  <a:pt x="3672422" y="523475"/>
                </a:cubicBezTo>
                <a:cubicBezTo>
                  <a:pt x="3664847" y="523475"/>
                  <a:pt x="3658706" y="517337"/>
                  <a:pt x="3658706" y="509762"/>
                </a:cubicBezTo>
                <a:cubicBezTo>
                  <a:pt x="3658706" y="502187"/>
                  <a:pt x="3664847" y="496046"/>
                  <a:pt x="3672422" y="496046"/>
                </a:cubicBezTo>
                <a:close/>
                <a:moveTo>
                  <a:pt x="2331677" y="495907"/>
                </a:moveTo>
                <a:cubicBezTo>
                  <a:pt x="2339257" y="495907"/>
                  <a:pt x="2345391" y="502049"/>
                  <a:pt x="2345391" y="509625"/>
                </a:cubicBezTo>
                <a:cubicBezTo>
                  <a:pt x="2345391" y="517202"/>
                  <a:pt x="2339257" y="523343"/>
                  <a:pt x="2331677" y="523343"/>
                </a:cubicBezTo>
                <a:cubicBezTo>
                  <a:pt x="2324100" y="523343"/>
                  <a:pt x="2317957" y="517202"/>
                  <a:pt x="2317957" y="509625"/>
                </a:cubicBezTo>
                <a:cubicBezTo>
                  <a:pt x="2317957" y="502049"/>
                  <a:pt x="2324100" y="495907"/>
                  <a:pt x="2331677" y="495907"/>
                </a:cubicBezTo>
                <a:close/>
                <a:moveTo>
                  <a:pt x="2017570" y="494851"/>
                </a:moveTo>
                <a:cubicBezTo>
                  <a:pt x="2025145" y="494851"/>
                  <a:pt x="2031287" y="500993"/>
                  <a:pt x="2031287" y="508568"/>
                </a:cubicBezTo>
                <a:cubicBezTo>
                  <a:pt x="2031287" y="516144"/>
                  <a:pt x="2025145" y="522286"/>
                  <a:pt x="2017570" y="522286"/>
                </a:cubicBezTo>
                <a:cubicBezTo>
                  <a:pt x="2009999" y="522286"/>
                  <a:pt x="2003856" y="516144"/>
                  <a:pt x="2003856" y="508568"/>
                </a:cubicBezTo>
                <a:cubicBezTo>
                  <a:pt x="2003856" y="500993"/>
                  <a:pt x="2009999" y="494851"/>
                  <a:pt x="2017570" y="494851"/>
                </a:cubicBezTo>
                <a:close/>
                <a:moveTo>
                  <a:pt x="6399736" y="494058"/>
                </a:moveTo>
                <a:cubicBezTo>
                  <a:pt x="6407311" y="494058"/>
                  <a:pt x="6413452" y="500200"/>
                  <a:pt x="6413452" y="507777"/>
                </a:cubicBezTo>
                <a:cubicBezTo>
                  <a:pt x="6413452" y="515350"/>
                  <a:pt x="6407311" y="521493"/>
                  <a:pt x="6399736" y="521493"/>
                </a:cubicBezTo>
                <a:cubicBezTo>
                  <a:pt x="6392161" y="521493"/>
                  <a:pt x="6386020" y="515350"/>
                  <a:pt x="6386020" y="507777"/>
                </a:cubicBezTo>
                <a:cubicBezTo>
                  <a:pt x="6386020" y="500200"/>
                  <a:pt x="6392161" y="494058"/>
                  <a:pt x="6399736" y="494058"/>
                </a:cubicBezTo>
                <a:close/>
                <a:moveTo>
                  <a:pt x="3406971" y="494058"/>
                </a:moveTo>
                <a:cubicBezTo>
                  <a:pt x="3414546" y="494058"/>
                  <a:pt x="3420687" y="500202"/>
                  <a:pt x="3420687" y="507777"/>
                </a:cubicBezTo>
                <a:cubicBezTo>
                  <a:pt x="3420687" y="515350"/>
                  <a:pt x="3414546" y="521493"/>
                  <a:pt x="3406971" y="521493"/>
                </a:cubicBezTo>
                <a:cubicBezTo>
                  <a:pt x="3399396" y="521493"/>
                  <a:pt x="3393255" y="515350"/>
                  <a:pt x="3393255" y="507777"/>
                </a:cubicBezTo>
                <a:cubicBezTo>
                  <a:pt x="3393255" y="500202"/>
                  <a:pt x="3399396" y="494058"/>
                  <a:pt x="3406971" y="494058"/>
                </a:cubicBezTo>
                <a:close/>
                <a:moveTo>
                  <a:pt x="1594570" y="493791"/>
                </a:moveTo>
                <a:cubicBezTo>
                  <a:pt x="1602144" y="493791"/>
                  <a:pt x="1608285" y="499932"/>
                  <a:pt x="1608285" y="507507"/>
                </a:cubicBezTo>
                <a:cubicBezTo>
                  <a:pt x="1608285" y="515083"/>
                  <a:pt x="1602144" y="521224"/>
                  <a:pt x="1594570" y="521224"/>
                </a:cubicBezTo>
                <a:cubicBezTo>
                  <a:pt x="1586996" y="521224"/>
                  <a:pt x="1580853" y="515083"/>
                  <a:pt x="1580853" y="507507"/>
                </a:cubicBezTo>
                <a:cubicBezTo>
                  <a:pt x="1580853" y="499932"/>
                  <a:pt x="1586996" y="493791"/>
                  <a:pt x="1594570" y="493791"/>
                </a:cubicBezTo>
                <a:close/>
                <a:moveTo>
                  <a:pt x="3582724" y="493395"/>
                </a:moveTo>
                <a:cubicBezTo>
                  <a:pt x="3590299" y="493395"/>
                  <a:pt x="3596440" y="499538"/>
                  <a:pt x="3596440" y="507112"/>
                </a:cubicBezTo>
                <a:cubicBezTo>
                  <a:pt x="3596440" y="514689"/>
                  <a:pt x="3590299" y="520827"/>
                  <a:pt x="3582724" y="520827"/>
                </a:cubicBezTo>
                <a:cubicBezTo>
                  <a:pt x="3575149" y="520827"/>
                  <a:pt x="3569008" y="514689"/>
                  <a:pt x="3569008" y="507112"/>
                </a:cubicBezTo>
                <a:cubicBezTo>
                  <a:pt x="3569008" y="499538"/>
                  <a:pt x="3575149" y="493395"/>
                  <a:pt x="3582724" y="493395"/>
                </a:cubicBezTo>
                <a:close/>
                <a:moveTo>
                  <a:pt x="3494351" y="492737"/>
                </a:moveTo>
                <a:cubicBezTo>
                  <a:pt x="3501926" y="492737"/>
                  <a:pt x="3508067" y="498879"/>
                  <a:pt x="3508067" y="506453"/>
                </a:cubicBezTo>
                <a:cubicBezTo>
                  <a:pt x="3508067" y="514029"/>
                  <a:pt x="3501926" y="520167"/>
                  <a:pt x="3494351" y="520167"/>
                </a:cubicBezTo>
                <a:cubicBezTo>
                  <a:pt x="3486776" y="520167"/>
                  <a:pt x="3480635" y="514029"/>
                  <a:pt x="3480635" y="506453"/>
                </a:cubicBezTo>
                <a:cubicBezTo>
                  <a:pt x="3480635" y="498879"/>
                  <a:pt x="3486776" y="492737"/>
                  <a:pt x="3494351" y="492737"/>
                </a:cubicBezTo>
                <a:close/>
                <a:moveTo>
                  <a:pt x="2732495" y="492674"/>
                </a:moveTo>
                <a:cubicBezTo>
                  <a:pt x="2740076" y="492674"/>
                  <a:pt x="2746215" y="498814"/>
                  <a:pt x="2746215" y="506388"/>
                </a:cubicBezTo>
                <a:cubicBezTo>
                  <a:pt x="2746215" y="513967"/>
                  <a:pt x="2740076" y="520106"/>
                  <a:pt x="2732495" y="520106"/>
                </a:cubicBezTo>
                <a:cubicBezTo>
                  <a:pt x="2724924" y="520106"/>
                  <a:pt x="2718779" y="513967"/>
                  <a:pt x="2718779" y="506388"/>
                </a:cubicBezTo>
                <a:cubicBezTo>
                  <a:pt x="2718779" y="498814"/>
                  <a:pt x="2724924" y="492674"/>
                  <a:pt x="2732495" y="492674"/>
                </a:cubicBezTo>
                <a:close/>
                <a:moveTo>
                  <a:pt x="7276844" y="492642"/>
                </a:moveTo>
                <a:cubicBezTo>
                  <a:pt x="7284419" y="492642"/>
                  <a:pt x="7290560" y="498784"/>
                  <a:pt x="7290560" y="506360"/>
                </a:cubicBezTo>
                <a:cubicBezTo>
                  <a:pt x="7290560" y="513937"/>
                  <a:pt x="7284419" y="520078"/>
                  <a:pt x="7276844" y="520078"/>
                </a:cubicBezTo>
                <a:cubicBezTo>
                  <a:pt x="7269269" y="520078"/>
                  <a:pt x="7263128" y="513937"/>
                  <a:pt x="7263128" y="506360"/>
                </a:cubicBezTo>
                <a:cubicBezTo>
                  <a:pt x="7263128" y="498784"/>
                  <a:pt x="7269269" y="492642"/>
                  <a:pt x="7276844" y="492642"/>
                </a:cubicBezTo>
                <a:close/>
                <a:moveTo>
                  <a:pt x="4129178" y="492404"/>
                </a:moveTo>
                <a:cubicBezTo>
                  <a:pt x="4136753" y="492404"/>
                  <a:pt x="4142894" y="498546"/>
                  <a:pt x="4142894" y="506121"/>
                </a:cubicBezTo>
                <a:cubicBezTo>
                  <a:pt x="4142894" y="513699"/>
                  <a:pt x="4136753" y="519841"/>
                  <a:pt x="4129178" y="519841"/>
                </a:cubicBezTo>
                <a:cubicBezTo>
                  <a:pt x="4121603" y="519841"/>
                  <a:pt x="4115462" y="513699"/>
                  <a:pt x="4115462" y="506121"/>
                </a:cubicBezTo>
                <a:cubicBezTo>
                  <a:pt x="4115462" y="498546"/>
                  <a:pt x="4121603" y="492404"/>
                  <a:pt x="4129178" y="492404"/>
                </a:cubicBezTo>
                <a:close/>
                <a:moveTo>
                  <a:pt x="1479056" y="488811"/>
                </a:moveTo>
                <a:cubicBezTo>
                  <a:pt x="1486630" y="488811"/>
                  <a:pt x="1492770" y="494952"/>
                  <a:pt x="1492770" y="502528"/>
                </a:cubicBezTo>
                <a:cubicBezTo>
                  <a:pt x="1492770" y="510103"/>
                  <a:pt x="1486630" y="516244"/>
                  <a:pt x="1479056" y="516244"/>
                </a:cubicBezTo>
                <a:cubicBezTo>
                  <a:pt x="1471480" y="516244"/>
                  <a:pt x="1465339" y="510103"/>
                  <a:pt x="1465339" y="502528"/>
                </a:cubicBezTo>
                <a:cubicBezTo>
                  <a:pt x="1465339" y="494952"/>
                  <a:pt x="1471480" y="488811"/>
                  <a:pt x="1479056" y="488811"/>
                </a:cubicBezTo>
                <a:close/>
                <a:moveTo>
                  <a:pt x="3021044" y="488736"/>
                </a:moveTo>
                <a:cubicBezTo>
                  <a:pt x="3028619" y="488736"/>
                  <a:pt x="3034760" y="494878"/>
                  <a:pt x="3034760" y="502453"/>
                </a:cubicBezTo>
                <a:cubicBezTo>
                  <a:pt x="3034760" y="510030"/>
                  <a:pt x="3028619" y="516170"/>
                  <a:pt x="3021044" y="516170"/>
                </a:cubicBezTo>
                <a:cubicBezTo>
                  <a:pt x="3013469" y="516170"/>
                  <a:pt x="3007328" y="510030"/>
                  <a:pt x="3007328" y="502453"/>
                </a:cubicBezTo>
                <a:cubicBezTo>
                  <a:pt x="3007328" y="494878"/>
                  <a:pt x="3013469" y="488736"/>
                  <a:pt x="3021044" y="488736"/>
                </a:cubicBezTo>
                <a:close/>
                <a:moveTo>
                  <a:pt x="1899080" y="488207"/>
                </a:moveTo>
                <a:cubicBezTo>
                  <a:pt x="1906646" y="488207"/>
                  <a:pt x="1912793" y="494349"/>
                  <a:pt x="1912793" y="501925"/>
                </a:cubicBezTo>
                <a:cubicBezTo>
                  <a:pt x="1912793" y="509501"/>
                  <a:pt x="1906646" y="515642"/>
                  <a:pt x="1899080" y="515642"/>
                </a:cubicBezTo>
                <a:cubicBezTo>
                  <a:pt x="1891507" y="515642"/>
                  <a:pt x="1885363" y="509501"/>
                  <a:pt x="1885363" y="501925"/>
                </a:cubicBezTo>
                <a:cubicBezTo>
                  <a:pt x="1885363" y="494349"/>
                  <a:pt x="1891507" y="488207"/>
                  <a:pt x="1899080" y="488207"/>
                </a:cubicBezTo>
                <a:close/>
                <a:moveTo>
                  <a:pt x="7338739" y="487332"/>
                </a:moveTo>
                <a:cubicBezTo>
                  <a:pt x="7346314" y="487332"/>
                  <a:pt x="7352455" y="493473"/>
                  <a:pt x="7352455" y="501050"/>
                </a:cubicBezTo>
                <a:cubicBezTo>
                  <a:pt x="7352455" y="508626"/>
                  <a:pt x="7346314" y="514768"/>
                  <a:pt x="7338739" y="514768"/>
                </a:cubicBezTo>
                <a:cubicBezTo>
                  <a:pt x="7331164" y="514768"/>
                  <a:pt x="7325023" y="508626"/>
                  <a:pt x="7325023" y="501050"/>
                </a:cubicBezTo>
                <a:cubicBezTo>
                  <a:pt x="7325023" y="493473"/>
                  <a:pt x="7331164" y="487332"/>
                  <a:pt x="7338739" y="487332"/>
                </a:cubicBezTo>
                <a:close/>
                <a:moveTo>
                  <a:pt x="2210532" y="487274"/>
                </a:moveTo>
                <a:cubicBezTo>
                  <a:pt x="2218110" y="487274"/>
                  <a:pt x="2224251" y="493415"/>
                  <a:pt x="2224251" y="500992"/>
                </a:cubicBezTo>
                <a:cubicBezTo>
                  <a:pt x="2224251" y="508568"/>
                  <a:pt x="2218110" y="514710"/>
                  <a:pt x="2210532" y="514710"/>
                </a:cubicBezTo>
                <a:cubicBezTo>
                  <a:pt x="2202961" y="514710"/>
                  <a:pt x="2196819" y="508568"/>
                  <a:pt x="2196819" y="500992"/>
                </a:cubicBezTo>
                <a:cubicBezTo>
                  <a:pt x="2196819" y="493415"/>
                  <a:pt x="2202961" y="487274"/>
                  <a:pt x="2210532" y="487274"/>
                </a:cubicBezTo>
                <a:close/>
                <a:moveTo>
                  <a:pt x="3896498" y="485785"/>
                </a:moveTo>
                <a:cubicBezTo>
                  <a:pt x="3904073" y="485785"/>
                  <a:pt x="3910214" y="491927"/>
                  <a:pt x="3910214" y="499502"/>
                </a:cubicBezTo>
                <a:cubicBezTo>
                  <a:pt x="3910214" y="507076"/>
                  <a:pt x="3904073" y="513218"/>
                  <a:pt x="3896498" y="513218"/>
                </a:cubicBezTo>
                <a:cubicBezTo>
                  <a:pt x="3888923" y="513218"/>
                  <a:pt x="3882782" y="507076"/>
                  <a:pt x="3882782" y="499502"/>
                </a:cubicBezTo>
                <a:cubicBezTo>
                  <a:pt x="3882782" y="491927"/>
                  <a:pt x="3888923" y="485785"/>
                  <a:pt x="3896498" y="485785"/>
                </a:cubicBezTo>
                <a:close/>
                <a:moveTo>
                  <a:pt x="1363868" y="484494"/>
                </a:moveTo>
                <a:cubicBezTo>
                  <a:pt x="1371447" y="484494"/>
                  <a:pt x="1377589" y="490635"/>
                  <a:pt x="1377589" y="498211"/>
                </a:cubicBezTo>
                <a:cubicBezTo>
                  <a:pt x="1377589" y="505786"/>
                  <a:pt x="1371447" y="511928"/>
                  <a:pt x="1363868" y="511928"/>
                </a:cubicBezTo>
                <a:cubicBezTo>
                  <a:pt x="1356298" y="511928"/>
                  <a:pt x="1350160" y="505786"/>
                  <a:pt x="1350160" y="498211"/>
                </a:cubicBezTo>
                <a:cubicBezTo>
                  <a:pt x="1350160" y="490635"/>
                  <a:pt x="1356298" y="484494"/>
                  <a:pt x="1363868" y="484494"/>
                </a:cubicBezTo>
                <a:close/>
                <a:moveTo>
                  <a:pt x="2406811" y="482352"/>
                </a:moveTo>
                <a:cubicBezTo>
                  <a:pt x="2414383" y="482352"/>
                  <a:pt x="2420524" y="488494"/>
                  <a:pt x="2420524" y="496070"/>
                </a:cubicBezTo>
                <a:cubicBezTo>
                  <a:pt x="2420524" y="503647"/>
                  <a:pt x="2414383" y="509788"/>
                  <a:pt x="2406811" y="509788"/>
                </a:cubicBezTo>
                <a:cubicBezTo>
                  <a:pt x="2399233" y="509788"/>
                  <a:pt x="2393097" y="503647"/>
                  <a:pt x="2393097" y="496070"/>
                </a:cubicBezTo>
                <a:cubicBezTo>
                  <a:pt x="2393097" y="488494"/>
                  <a:pt x="2399233" y="482352"/>
                  <a:pt x="2406811" y="482352"/>
                </a:cubicBezTo>
                <a:close/>
                <a:moveTo>
                  <a:pt x="7399971" y="482349"/>
                </a:moveTo>
                <a:cubicBezTo>
                  <a:pt x="7407546" y="482349"/>
                  <a:pt x="7413687" y="488492"/>
                  <a:pt x="7413687" y="496068"/>
                </a:cubicBezTo>
                <a:cubicBezTo>
                  <a:pt x="7413687" y="503644"/>
                  <a:pt x="7407546" y="509786"/>
                  <a:pt x="7399971" y="509786"/>
                </a:cubicBezTo>
                <a:cubicBezTo>
                  <a:pt x="7392396" y="509786"/>
                  <a:pt x="7386255" y="503644"/>
                  <a:pt x="7386255" y="496068"/>
                </a:cubicBezTo>
                <a:cubicBezTo>
                  <a:pt x="7386255" y="488492"/>
                  <a:pt x="7392396" y="482349"/>
                  <a:pt x="7399971" y="482349"/>
                </a:cubicBezTo>
                <a:close/>
                <a:moveTo>
                  <a:pt x="1781244" y="482227"/>
                </a:moveTo>
                <a:cubicBezTo>
                  <a:pt x="1788819" y="482227"/>
                  <a:pt x="1794959" y="488369"/>
                  <a:pt x="1794959" y="495944"/>
                </a:cubicBezTo>
                <a:cubicBezTo>
                  <a:pt x="1794959" y="503520"/>
                  <a:pt x="1788819" y="509662"/>
                  <a:pt x="1781244" y="509662"/>
                </a:cubicBezTo>
                <a:cubicBezTo>
                  <a:pt x="1773671" y="509662"/>
                  <a:pt x="1767531" y="503520"/>
                  <a:pt x="1767531" y="495944"/>
                </a:cubicBezTo>
                <a:cubicBezTo>
                  <a:pt x="1767531" y="488369"/>
                  <a:pt x="1773671" y="482227"/>
                  <a:pt x="1781244" y="482227"/>
                </a:cubicBezTo>
                <a:close/>
                <a:moveTo>
                  <a:pt x="6467918" y="482143"/>
                </a:moveTo>
                <a:cubicBezTo>
                  <a:pt x="6475493" y="482143"/>
                  <a:pt x="6481634" y="488282"/>
                  <a:pt x="6481634" y="495861"/>
                </a:cubicBezTo>
                <a:cubicBezTo>
                  <a:pt x="6481634" y="503434"/>
                  <a:pt x="6475493" y="509577"/>
                  <a:pt x="6467918" y="509577"/>
                </a:cubicBezTo>
                <a:cubicBezTo>
                  <a:pt x="6460343" y="509577"/>
                  <a:pt x="6454202" y="503434"/>
                  <a:pt x="6454202" y="495861"/>
                </a:cubicBezTo>
                <a:cubicBezTo>
                  <a:pt x="6454202" y="488282"/>
                  <a:pt x="6460343" y="482143"/>
                  <a:pt x="6467918" y="482143"/>
                </a:cubicBezTo>
                <a:close/>
                <a:moveTo>
                  <a:pt x="2811602" y="482089"/>
                </a:moveTo>
                <a:cubicBezTo>
                  <a:pt x="2819181" y="482089"/>
                  <a:pt x="2825322" y="488232"/>
                  <a:pt x="2825322" y="495807"/>
                </a:cubicBezTo>
                <a:cubicBezTo>
                  <a:pt x="2825322" y="503382"/>
                  <a:pt x="2819181" y="509524"/>
                  <a:pt x="2811602" y="509524"/>
                </a:cubicBezTo>
                <a:cubicBezTo>
                  <a:pt x="2804033" y="509524"/>
                  <a:pt x="2797889" y="503382"/>
                  <a:pt x="2797889" y="495807"/>
                </a:cubicBezTo>
                <a:cubicBezTo>
                  <a:pt x="2797889" y="488232"/>
                  <a:pt x="2804033" y="482089"/>
                  <a:pt x="2811602" y="482089"/>
                </a:cubicBezTo>
                <a:close/>
                <a:moveTo>
                  <a:pt x="3103458" y="481459"/>
                </a:moveTo>
                <a:cubicBezTo>
                  <a:pt x="3111033" y="481459"/>
                  <a:pt x="3117174" y="487603"/>
                  <a:pt x="3117174" y="495178"/>
                </a:cubicBezTo>
                <a:cubicBezTo>
                  <a:pt x="3117174" y="502753"/>
                  <a:pt x="3111033" y="508894"/>
                  <a:pt x="3103458" y="508894"/>
                </a:cubicBezTo>
                <a:cubicBezTo>
                  <a:pt x="3095883" y="508894"/>
                  <a:pt x="3089742" y="502753"/>
                  <a:pt x="3089742" y="495178"/>
                </a:cubicBezTo>
                <a:cubicBezTo>
                  <a:pt x="3089742" y="487603"/>
                  <a:pt x="3095883" y="481459"/>
                  <a:pt x="3103458" y="481459"/>
                </a:cubicBezTo>
                <a:close/>
                <a:moveTo>
                  <a:pt x="2090388" y="479634"/>
                </a:moveTo>
                <a:cubicBezTo>
                  <a:pt x="2097959" y="479634"/>
                  <a:pt x="2104104" y="485776"/>
                  <a:pt x="2104104" y="493352"/>
                </a:cubicBezTo>
                <a:cubicBezTo>
                  <a:pt x="2104104" y="500928"/>
                  <a:pt x="2097959" y="507070"/>
                  <a:pt x="2090388" y="507070"/>
                </a:cubicBezTo>
                <a:cubicBezTo>
                  <a:pt x="2082814" y="507070"/>
                  <a:pt x="2076666" y="500928"/>
                  <a:pt x="2076666" y="493352"/>
                </a:cubicBezTo>
                <a:cubicBezTo>
                  <a:pt x="2076666" y="485776"/>
                  <a:pt x="2082814" y="479634"/>
                  <a:pt x="2090388" y="479634"/>
                </a:cubicBezTo>
                <a:close/>
                <a:moveTo>
                  <a:pt x="6293821" y="479494"/>
                </a:moveTo>
                <a:cubicBezTo>
                  <a:pt x="6301396" y="479494"/>
                  <a:pt x="6307537" y="485637"/>
                  <a:pt x="6307537" y="493210"/>
                </a:cubicBezTo>
                <a:cubicBezTo>
                  <a:pt x="6307537" y="500789"/>
                  <a:pt x="6301396" y="506927"/>
                  <a:pt x="6293821" y="506927"/>
                </a:cubicBezTo>
                <a:cubicBezTo>
                  <a:pt x="6286246" y="506927"/>
                  <a:pt x="6280105" y="500789"/>
                  <a:pt x="6280105" y="493210"/>
                </a:cubicBezTo>
                <a:cubicBezTo>
                  <a:pt x="6280105" y="485637"/>
                  <a:pt x="6286246" y="479494"/>
                  <a:pt x="6293821" y="479494"/>
                </a:cubicBezTo>
                <a:close/>
                <a:moveTo>
                  <a:pt x="7461202" y="477701"/>
                </a:moveTo>
                <a:cubicBezTo>
                  <a:pt x="7468777" y="477701"/>
                  <a:pt x="7474918" y="483843"/>
                  <a:pt x="7474918" y="491419"/>
                </a:cubicBezTo>
                <a:cubicBezTo>
                  <a:pt x="7474918" y="498995"/>
                  <a:pt x="7468777" y="505137"/>
                  <a:pt x="7461202" y="505137"/>
                </a:cubicBezTo>
                <a:cubicBezTo>
                  <a:pt x="7453627" y="505137"/>
                  <a:pt x="7447486" y="498995"/>
                  <a:pt x="7447486" y="491419"/>
                </a:cubicBezTo>
                <a:cubicBezTo>
                  <a:pt x="7447486" y="483843"/>
                  <a:pt x="7453627" y="477701"/>
                  <a:pt x="7461202" y="477701"/>
                </a:cubicBezTo>
                <a:close/>
                <a:moveTo>
                  <a:pt x="3803492" y="477510"/>
                </a:moveTo>
                <a:cubicBezTo>
                  <a:pt x="3811067" y="477510"/>
                  <a:pt x="3817208" y="483651"/>
                  <a:pt x="3817208" y="491229"/>
                </a:cubicBezTo>
                <a:cubicBezTo>
                  <a:pt x="3817208" y="498806"/>
                  <a:pt x="3811067" y="504945"/>
                  <a:pt x="3803492" y="504945"/>
                </a:cubicBezTo>
                <a:cubicBezTo>
                  <a:pt x="3795917" y="504945"/>
                  <a:pt x="3789776" y="498806"/>
                  <a:pt x="3789776" y="491229"/>
                </a:cubicBezTo>
                <a:cubicBezTo>
                  <a:pt x="3789776" y="483651"/>
                  <a:pt x="3795917" y="477510"/>
                  <a:pt x="3803492" y="477510"/>
                </a:cubicBezTo>
                <a:close/>
                <a:moveTo>
                  <a:pt x="4032864" y="477179"/>
                </a:moveTo>
                <a:cubicBezTo>
                  <a:pt x="4040439" y="477179"/>
                  <a:pt x="4046580" y="483318"/>
                  <a:pt x="4046580" y="490895"/>
                </a:cubicBezTo>
                <a:cubicBezTo>
                  <a:pt x="4046580" y="498472"/>
                  <a:pt x="4040439" y="504614"/>
                  <a:pt x="4032864" y="504614"/>
                </a:cubicBezTo>
                <a:cubicBezTo>
                  <a:pt x="4025289" y="504614"/>
                  <a:pt x="4019148" y="498472"/>
                  <a:pt x="4019148" y="490895"/>
                </a:cubicBezTo>
                <a:cubicBezTo>
                  <a:pt x="4019148" y="483318"/>
                  <a:pt x="4025289" y="477179"/>
                  <a:pt x="4032864" y="477179"/>
                </a:cubicBezTo>
                <a:close/>
                <a:moveTo>
                  <a:pt x="1664407" y="476585"/>
                </a:moveTo>
                <a:cubicBezTo>
                  <a:pt x="1671983" y="476585"/>
                  <a:pt x="1678122" y="482727"/>
                  <a:pt x="1678122" y="490302"/>
                </a:cubicBezTo>
                <a:cubicBezTo>
                  <a:pt x="1678122" y="497878"/>
                  <a:pt x="1671983" y="504019"/>
                  <a:pt x="1664407" y="504019"/>
                </a:cubicBezTo>
                <a:cubicBezTo>
                  <a:pt x="1656832" y="504019"/>
                  <a:pt x="1650692" y="497878"/>
                  <a:pt x="1650692" y="490302"/>
                </a:cubicBezTo>
                <a:cubicBezTo>
                  <a:pt x="1650692" y="482727"/>
                  <a:pt x="1656832" y="476585"/>
                  <a:pt x="1664407" y="476585"/>
                </a:cubicBezTo>
                <a:close/>
                <a:moveTo>
                  <a:pt x="3186867" y="475842"/>
                </a:moveTo>
                <a:cubicBezTo>
                  <a:pt x="3194442" y="475842"/>
                  <a:pt x="3200583" y="481984"/>
                  <a:pt x="3200583" y="489559"/>
                </a:cubicBezTo>
                <a:cubicBezTo>
                  <a:pt x="3200583" y="497136"/>
                  <a:pt x="3194442" y="503276"/>
                  <a:pt x="3186867" y="503276"/>
                </a:cubicBezTo>
                <a:cubicBezTo>
                  <a:pt x="3179292" y="503276"/>
                  <a:pt x="3173151" y="497136"/>
                  <a:pt x="3173151" y="489559"/>
                </a:cubicBezTo>
                <a:cubicBezTo>
                  <a:pt x="3173151" y="481984"/>
                  <a:pt x="3179292" y="475842"/>
                  <a:pt x="3186867" y="475842"/>
                </a:cubicBezTo>
                <a:close/>
                <a:moveTo>
                  <a:pt x="2284674" y="473052"/>
                </a:moveTo>
                <a:cubicBezTo>
                  <a:pt x="2292250" y="473052"/>
                  <a:pt x="2298393" y="479194"/>
                  <a:pt x="2298393" y="486770"/>
                </a:cubicBezTo>
                <a:cubicBezTo>
                  <a:pt x="2298393" y="494346"/>
                  <a:pt x="2292250" y="500488"/>
                  <a:pt x="2284674" y="500488"/>
                </a:cubicBezTo>
                <a:cubicBezTo>
                  <a:pt x="2277098" y="500488"/>
                  <a:pt x="2270959" y="494346"/>
                  <a:pt x="2270959" y="486770"/>
                </a:cubicBezTo>
                <a:cubicBezTo>
                  <a:pt x="2270959" y="479194"/>
                  <a:pt x="2277098" y="473052"/>
                  <a:pt x="2284674" y="473052"/>
                </a:cubicBezTo>
                <a:close/>
                <a:moveTo>
                  <a:pt x="7522103" y="473051"/>
                </a:moveTo>
                <a:cubicBezTo>
                  <a:pt x="7529678" y="473051"/>
                  <a:pt x="7535819" y="479192"/>
                  <a:pt x="7535819" y="486769"/>
                </a:cubicBezTo>
                <a:cubicBezTo>
                  <a:pt x="7535819" y="494345"/>
                  <a:pt x="7529678" y="500487"/>
                  <a:pt x="7522103" y="500487"/>
                </a:cubicBezTo>
                <a:cubicBezTo>
                  <a:pt x="7514528" y="500487"/>
                  <a:pt x="7508387" y="494345"/>
                  <a:pt x="7508387" y="486769"/>
                </a:cubicBezTo>
                <a:cubicBezTo>
                  <a:pt x="7508387" y="479192"/>
                  <a:pt x="7514528" y="473051"/>
                  <a:pt x="7522103" y="473051"/>
                </a:cubicBezTo>
                <a:close/>
                <a:moveTo>
                  <a:pt x="2891713" y="472830"/>
                </a:moveTo>
                <a:cubicBezTo>
                  <a:pt x="2899279" y="472830"/>
                  <a:pt x="2905424" y="478972"/>
                  <a:pt x="2905424" y="486548"/>
                </a:cubicBezTo>
                <a:cubicBezTo>
                  <a:pt x="2905424" y="494123"/>
                  <a:pt x="2899279" y="500265"/>
                  <a:pt x="2891713" y="500265"/>
                </a:cubicBezTo>
                <a:cubicBezTo>
                  <a:pt x="2884131" y="500265"/>
                  <a:pt x="2877994" y="494123"/>
                  <a:pt x="2877994" y="486548"/>
                </a:cubicBezTo>
                <a:cubicBezTo>
                  <a:pt x="2877994" y="478972"/>
                  <a:pt x="2884131" y="472830"/>
                  <a:pt x="2891713" y="472830"/>
                </a:cubicBezTo>
                <a:close/>
                <a:moveTo>
                  <a:pt x="1970900" y="472330"/>
                </a:moveTo>
                <a:cubicBezTo>
                  <a:pt x="1978478" y="472330"/>
                  <a:pt x="1984614" y="478471"/>
                  <a:pt x="1984614" y="486047"/>
                </a:cubicBezTo>
                <a:cubicBezTo>
                  <a:pt x="1984614" y="493623"/>
                  <a:pt x="1978478" y="499764"/>
                  <a:pt x="1970900" y="499764"/>
                </a:cubicBezTo>
                <a:cubicBezTo>
                  <a:pt x="1963328" y="499764"/>
                  <a:pt x="1957184" y="493623"/>
                  <a:pt x="1957184" y="486047"/>
                </a:cubicBezTo>
                <a:cubicBezTo>
                  <a:pt x="1957184" y="478471"/>
                  <a:pt x="1963328" y="472330"/>
                  <a:pt x="1970900" y="472330"/>
                </a:cubicBezTo>
                <a:close/>
                <a:moveTo>
                  <a:pt x="3711477" y="471884"/>
                </a:moveTo>
                <a:cubicBezTo>
                  <a:pt x="3719052" y="471884"/>
                  <a:pt x="3725193" y="478020"/>
                  <a:pt x="3725193" y="485597"/>
                </a:cubicBezTo>
                <a:cubicBezTo>
                  <a:pt x="3725193" y="493176"/>
                  <a:pt x="3719052" y="499316"/>
                  <a:pt x="3711477" y="499316"/>
                </a:cubicBezTo>
                <a:cubicBezTo>
                  <a:pt x="3703902" y="499316"/>
                  <a:pt x="3697761" y="493176"/>
                  <a:pt x="3697761" y="485597"/>
                </a:cubicBezTo>
                <a:cubicBezTo>
                  <a:pt x="3697761" y="478020"/>
                  <a:pt x="3703902" y="471884"/>
                  <a:pt x="3711477" y="471884"/>
                </a:cubicBezTo>
                <a:close/>
                <a:moveTo>
                  <a:pt x="3271265" y="471218"/>
                </a:moveTo>
                <a:cubicBezTo>
                  <a:pt x="3278840" y="471218"/>
                  <a:pt x="3284981" y="477362"/>
                  <a:pt x="3284981" y="484936"/>
                </a:cubicBezTo>
                <a:cubicBezTo>
                  <a:pt x="3284981" y="492514"/>
                  <a:pt x="3278840" y="498653"/>
                  <a:pt x="3271265" y="498653"/>
                </a:cubicBezTo>
                <a:cubicBezTo>
                  <a:pt x="3263690" y="498653"/>
                  <a:pt x="3257549" y="492514"/>
                  <a:pt x="3257549" y="484936"/>
                </a:cubicBezTo>
                <a:cubicBezTo>
                  <a:pt x="3257549" y="477362"/>
                  <a:pt x="3263690" y="471218"/>
                  <a:pt x="3271265" y="471218"/>
                </a:cubicBezTo>
                <a:close/>
                <a:moveTo>
                  <a:pt x="2482608" y="469460"/>
                </a:moveTo>
                <a:cubicBezTo>
                  <a:pt x="2490185" y="469460"/>
                  <a:pt x="2496329" y="475603"/>
                  <a:pt x="2496329" y="483179"/>
                </a:cubicBezTo>
                <a:cubicBezTo>
                  <a:pt x="2496329" y="490755"/>
                  <a:pt x="2490185" y="496897"/>
                  <a:pt x="2482608" y="496897"/>
                </a:cubicBezTo>
                <a:cubicBezTo>
                  <a:pt x="2475032" y="496897"/>
                  <a:pt x="2468889" y="490755"/>
                  <a:pt x="2468889" y="483179"/>
                </a:cubicBezTo>
                <a:cubicBezTo>
                  <a:pt x="2468889" y="475603"/>
                  <a:pt x="2475032" y="469460"/>
                  <a:pt x="2482608" y="469460"/>
                </a:cubicBezTo>
                <a:close/>
                <a:moveTo>
                  <a:pt x="2684836" y="469157"/>
                </a:moveTo>
                <a:cubicBezTo>
                  <a:pt x="2692414" y="469157"/>
                  <a:pt x="2698548" y="475301"/>
                  <a:pt x="2698548" y="482876"/>
                </a:cubicBezTo>
                <a:cubicBezTo>
                  <a:pt x="2698548" y="490453"/>
                  <a:pt x="2692414" y="496595"/>
                  <a:pt x="2684836" y="496595"/>
                </a:cubicBezTo>
                <a:cubicBezTo>
                  <a:pt x="2677259" y="496595"/>
                  <a:pt x="2671119" y="490453"/>
                  <a:pt x="2671119" y="482876"/>
                </a:cubicBezTo>
                <a:cubicBezTo>
                  <a:pt x="2671119" y="475301"/>
                  <a:pt x="2677259" y="469157"/>
                  <a:pt x="2684836" y="469157"/>
                </a:cubicBezTo>
                <a:close/>
                <a:moveTo>
                  <a:pt x="7583004" y="468734"/>
                </a:moveTo>
                <a:cubicBezTo>
                  <a:pt x="7590579" y="468734"/>
                  <a:pt x="7596720" y="474876"/>
                  <a:pt x="7596720" y="482452"/>
                </a:cubicBezTo>
                <a:cubicBezTo>
                  <a:pt x="7596720" y="490028"/>
                  <a:pt x="7590579" y="496170"/>
                  <a:pt x="7583004" y="496170"/>
                </a:cubicBezTo>
                <a:cubicBezTo>
                  <a:pt x="7575429" y="496170"/>
                  <a:pt x="7569288" y="490028"/>
                  <a:pt x="7569288" y="482452"/>
                </a:cubicBezTo>
                <a:cubicBezTo>
                  <a:pt x="7569288" y="474876"/>
                  <a:pt x="7575429" y="468734"/>
                  <a:pt x="7583004" y="468734"/>
                </a:cubicBezTo>
                <a:close/>
                <a:moveTo>
                  <a:pt x="3621119" y="467908"/>
                </a:moveTo>
                <a:cubicBezTo>
                  <a:pt x="3628694" y="467908"/>
                  <a:pt x="3634835" y="474053"/>
                  <a:pt x="3634835" y="481625"/>
                </a:cubicBezTo>
                <a:cubicBezTo>
                  <a:pt x="3634835" y="489200"/>
                  <a:pt x="3628694" y="495344"/>
                  <a:pt x="3621119" y="495344"/>
                </a:cubicBezTo>
                <a:cubicBezTo>
                  <a:pt x="3613544" y="495344"/>
                  <a:pt x="3607403" y="489200"/>
                  <a:pt x="3607403" y="481625"/>
                </a:cubicBezTo>
                <a:cubicBezTo>
                  <a:pt x="3607403" y="474053"/>
                  <a:pt x="3613544" y="467908"/>
                  <a:pt x="3621119" y="467908"/>
                </a:cubicBezTo>
                <a:close/>
                <a:moveTo>
                  <a:pt x="3356991" y="467908"/>
                </a:moveTo>
                <a:cubicBezTo>
                  <a:pt x="3364566" y="467908"/>
                  <a:pt x="3370707" y="474050"/>
                  <a:pt x="3370707" y="481624"/>
                </a:cubicBezTo>
                <a:cubicBezTo>
                  <a:pt x="3370707" y="489200"/>
                  <a:pt x="3364566" y="495339"/>
                  <a:pt x="3356991" y="495339"/>
                </a:cubicBezTo>
                <a:cubicBezTo>
                  <a:pt x="3349416" y="495339"/>
                  <a:pt x="3343275" y="489200"/>
                  <a:pt x="3343275" y="481624"/>
                </a:cubicBezTo>
                <a:cubicBezTo>
                  <a:pt x="3343275" y="474050"/>
                  <a:pt x="3349416" y="467908"/>
                  <a:pt x="3356991" y="467908"/>
                </a:cubicBezTo>
                <a:close/>
                <a:moveTo>
                  <a:pt x="1432713" y="466629"/>
                </a:moveTo>
                <a:cubicBezTo>
                  <a:pt x="1440290" y="466629"/>
                  <a:pt x="1446438" y="472771"/>
                  <a:pt x="1446438" y="480346"/>
                </a:cubicBezTo>
                <a:cubicBezTo>
                  <a:pt x="1446438" y="487921"/>
                  <a:pt x="1440290" y="494063"/>
                  <a:pt x="1432713" y="494063"/>
                </a:cubicBezTo>
                <a:cubicBezTo>
                  <a:pt x="1425142" y="494063"/>
                  <a:pt x="1419001" y="487921"/>
                  <a:pt x="1419001" y="480346"/>
                </a:cubicBezTo>
                <a:cubicBezTo>
                  <a:pt x="1419001" y="472771"/>
                  <a:pt x="1425142" y="466629"/>
                  <a:pt x="1432713" y="466629"/>
                </a:cubicBezTo>
                <a:close/>
                <a:moveTo>
                  <a:pt x="6362996" y="466252"/>
                </a:moveTo>
                <a:cubicBezTo>
                  <a:pt x="6370571" y="466252"/>
                  <a:pt x="6376712" y="472393"/>
                  <a:pt x="6376712" y="479968"/>
                </a:cubicBezTo>
                <a:cubicBezTo>
                  <a:pt x="6376712" y="487548"/>
                  <a:pt x="6370571" y="493690"/>
                  <a:pt x="6362996" y="493690"/>
                </a:cubicBezTo>
                <a:cubicBezTo>
                  <a:pt x="6355421" y="493690"/>
                  <a:pt x="6349280" y="487548"/>
                  <a:pt x="6349280" y="479968"/>
                </a:cubicBezTo>
                <a:cubicBezTo>
                  <a:pt x="6349280" y="472393"/>
                  <a:pt x="6355421" y="466252"/>
                  <a:pt x="6362996" y="466252"/>
                </a:cubicBezTo>
                <a:close/>
                <a:moveTo>
                  <a:pt x="3531751" y="466252"/>
                </a:moveTo>
                <a:cubicBezTo>
                  <a:pt x="3539326" y="466252"/>
                  <a:pt x="3545467" y="472397"/>
                  <a:pt x="3545467" y="479968"/>
                </a:cubicBezTo>
                <a:cubicBezTo>
                  <a:pt x="3545467" y="487548"/>
                  <a:pt x="3539326" y="493690"/>
                  <a:pt x="3531751" y="493690"/>
                </a:cubicBezTo>
                <a:cubicBezTo>
                  <a:pt x="3524176" y="493690"/>
                  <a:pt x="3518035" y="487548"/>
                  <a:pt x="3518035" y="479968"/>
                </a:cubicBezTo>
                <a:cubicBezTo>
                  <a:pt x="3518035" y="472397"/>
                  <a:pt x="3524176" y="466252"/>
                  <a:pt x="3531751" y="466252"/>
                </a:cubicBezTo>
                <a:close/>
                <a:moveTo>
                  <a:pt x="3443711" y="466252"/>
                </a:moveTo>
                <a:cubicBezTo>
                  <a:pt x="3451286" y="466252"/>
                  <a:pt x="3457427" y="472397"/>
                  <a:pt x="3457427" y="479968"/>
                </a:cubicBezTo>
                <a:cubicBezTo>
                  <a:pt x="3457427" y="487548"/>
                  <a:pt x="3451286" y="493690"/>
                  <a:pt x="3443711" y="493690"/>
                </a:cubicBezTo>
                <a:cubicBezTo>
                  <a:pt x="3436136" y="493690"/>
                  <a:pt x="3429995" y="487548"/>
                  <a:pt x="3429995" y="479968"/>
                </a:cubicBezTo>
                <a:cubicBezTo>
                  <a:pt x="3429995" y="472397"/>
                  <a:pt x="3436136" y="466252"/>
                  <a:pt x="3443711" y="466252"/>
                </a:cubicBezTo>
                <a:close/>
                <a:moveTo>
                  <a:pt x="1852735" y="465687"/>
                </a:moveTo>
                <a:cubicBezTo>
                  <a:pt x="1860310" y="465687"/>
                  <a:pt x="1866454" y="471828"/>
                  <a:pt x="1866454" y="479404"/>
                </a:cubicBezTo>
                <a:cubicBezTo>
                  <a:pt x="1866454" y="486980"/>
                  <a:pt x="1860310" y="493122"/>
                  <a:pt x="1852735" y="493122"/>
                </a:cubicBezTo>
                <a:cubicBezTo>
                  <a:pt x="1845161" y="493122"/>
                  <a:pt x="1839023" y="486980"/>
                  <a:pt x="1839023" y="479404"/>
                </a:cubicBezTo>
                <a:cubicBezTo>
                  <a:pt x="1839023" y="471828"/>
                  <a:pt x="1845161" y="465687"/>
                  <a:pt x="1852735" y="465687"/>
                </a:cubicBezTo>
                <a:close/>
                <a:moveTo>
                  <a:pt x="3937540" y="465260"/>
                </a:moveTo>
                <a:cubicBezTo>
                  <a:pt x="3945115" y="465260"/>
                  <a:pt x="3951256" y="471399"/>
                  <a:pt x="3951256" y="478975"/>
                </a:cubicBezTo>
                <a:cubicBezTo>
                  <a:pt x="3951256" y="486553"/>
                  <a:pt x="3945115" y="492694"/>
                  <a:pt x="3937540" y="492694"/>
                </a:cubicBezTo>
                <a:cubicBezTo>
                  <a:pt x="3929965" y="492694"/>
                  <a:pt x="3923824" y="486553"/>
                  <a:pt x="3923824" y="478975"/>
                </a:cubicBezTo>
                <a:cubicBezTo>
                  <a:pt x="3923824" y="471399"/>
                  <a:pt x="3929965" y="465260"/>
                  <a:pt x="3937540" y="465260"/>
                </a:cubicBezTo>
                <a:close/>
                <a:moveTo>
                  <a:pt x="2163535" y="464750"/>
                </a:moveTo>
                <a:cubicBezTo>
                  <a:pt x="2171107" y="464750"/>
                  <a:pt x="2177248" y="470892"/>
                  <a:pt x="2177248" y="478468"/>
                </a:cubicBezTo>
                <a:cubicBezTo>
                  <a:pt x="2177248" y="486044"/>
                  <a:pt x="2171107" y="492186"/>
                  <a:pt x="2163535" y="492186"/>
                </a:cubicBezTo>
                <a:cubicBezTo>
                  <a:pt x="2155961" y="492186"/>
                  <a:pt x="2149817" y="486044"/>
                  <a:pt x="2149817" y="478468"/>
                </a:cubicBezTo>
                <a:cubicBezTo>
                  <a:pt x="2149817" y="470892"/>
                  <a:pt x="2155961" y="464750"/>
                  <a:pt x="2163535" y="464750"/>
                </a:cubicBezTo>
                <a:close/>
                <a:moveTo>
                  <a:pt x="2972470" y="464564"/>
                </a:moveTo>
                <a:cubicBezTo>
                  <a:pt x="2980046" y="464564"/>
                  <a:pt x="2986105" y="470705"/>
                  <a:pt x="2986105" y="478282"/>
                </a:cubicBezTo>
                <a:cubicBezTo>
                  <a:pt x="2986105" y="485859"/>
                  <a:pt x="2980046" y="491998"/>
                  <a:pt x="2972470" y="491998"/>
                </a:cubicBezTo>
                <a:cubicBezTo>
                  <a:pt x="2964893" y="491998"/>
                  <a:pt x="2958752" y="485859"/>
                  <a:pt x="2958752" y="478282"/>
                </a:cubicBezTo>
                <a:cubicBezTo>
                  <a:pt x="2958752" y="470705"/>
                  <a:pt x="2964893" y="464564"/>
                  <a:pt x="2972470" y="464564"/>
                </a:cubicBezTo>
                <a:close/>
                <a:moveTo>
                  <a:pt x="7184832" y="463191"/>
                </a:moveTo>
                <a:cubicBezTo>
                  <a:pt x="7192407" y="463191"/>
                  <a:pt x="7198548" y="469333"/>
                  <a:pt x="7198548" y="476909"/>
                </a:cubicBezTo>
                <a:cubicBezTo>
                  <a:pt x="7198548" y="484486"/>
                  <a:pt x="7192407" y="490628"/>
                  <a:pt x="7184832" y="490628"/>
                </a:cubicBezTo>
                <a:cubicBezTo>
                  <a:pt x="7177257" y="490628"/>
                  <a:pt x="7171116" y="484486"/>
                  <a:pt x="7171116" y="476909"/>
                </a:cubicBezTo>
                <a:cubicBezTo>
                  <a:pt x="7171116" y="469333"/>
                  <a:pt x="7177257" y="463191"/>
                  <a:pt x="7184832" y="463191"/>
                </a:cubicBezTo>
                <a:close/>
                <a:moveTo>
                  <a:pt x="1317866" y="461979"/>
                </a:moveTo>
                <a:cubicBezTo>
                  <a:pt x="1325441" y="461979"/>
                  <a:pt x="1331581" y="468121"/>
                  <a:pt x="1331581" y="475696"/>
                </a:cubicBezTo>
                <a:cubicBezTo>
                  <a:pt x="1331581" y="483271"/>
                  <a:pt x="1325441" y="489413"/>
                  <a:pt x="1317866" y="489413"/>
                </a:cubicBezTo>
                <a:cubicBezTo>
                  <a:pt x="1310289" y="489413"/>
                  <a:pt x="1304145" y="483271"/>
                  <a:pt x="1304145" y="475696"/>
                </a:cubicBezTo>
                <a:cubicBezTo>
                  <a:pt x="1304145" y="468121"/>
                  <a:pt x="1310289" y="461979"/>
                  <a:pt x="1317866" y="461979"/>
                </a:cubicBezTo>
                <a:close/>
                <a:moveTo>
                  <a:pt x="1734907" y="459710"/>
                </a:moveTo>
                <a:cubicBezTo>
                  <a:pt x="1742479" y="459710"/>
                  <a:pt x="1748620" y="465852"/>
                  <a:pt x="1748620" y="473427"/>
                </a:cubicBezTo>
                <a:cubicBezTo>
                  <a:pt x="1748620" y="481003"/>
                  <a:pt x="1742479" y="487145"/>
                  <a:pt x="1734907" y="487145"/>
                </a:cubicBezTo>
                <a:cubicBezTo>
                  <a:pt x="1727334" y="487145"/>
                  <a:pt x="1721192" y="481003"/>
                  <a:pt x="1721192" y="473427"/>
                </a:cubicBezTo>
                <a:cubicBezTo>
                  <a:pt x="1721192" y="465852"/>
                  <a:pt x="1727334" y="459710"/>
                  <a:pt x="1734907" y="459710"/>
                </a:cubicBezTo>
                <a:close/>
                <a:moveTo>
                  <a:pt x="2359807" y="459495"/>
                </a:moveTo>
                <a:cubicBezTo>
                  <a:pt x="2367387" y="459495"/>
                  <a:pt x="2373524" y="465637"/>
                  <a:pt x="2373524" y="473214"/>
                </a:cubicBezTo>
                <a:cubicBezTo>
                  <a:pt x="2373524" y="480790"/>
                  <a:pt x="2367387" y="486932"/>
                  <a:pt x="2359807" y="486932"/>
                </a:cubicBezTo>
                <a:cubicBezTo>
                  <a:pt x="2352236" y="486932"/>
                  <a:pt x="2346094" y="480790"/>
                  <a:pt x="2346094" y="473214"/>
                </a:cubicBezTo>
                <a:cubicBezTo>
                  <a:pt x="2346094" y="465637"/>
                  <a:pt x="2352236" y="459495"/>
                  <a:pt x="2359807" y="459495"/>
                </a:cubicBezTo>
                <a:close/>
                <a:moveTo>
                  <a:pt x="4074896" y="459305"/>
                </a:moveTo>
                <a:cubicBezTo>
                  <a:pt x="4082471" y="459305"/>
                  <a:pt x="4088612" y="465444"/>
                  <a:pt x="4088612" y="473022"/>
                </a:cubicBezTo>
                <a:cubicBezTo>
                  <a:pt x="4088612" y="480599"/>
                  <a:pt x="4082471" y="486738"/>
                  <a:pt x="4074896" y="486738"/>
                </a:cubicBezTo>
                <a:cubicBezTo>
                  <a:pt x="4067321" y="486738"/>
                  <a:pt x="4061180" y="480599"/>
                  <a:pt x="4061180" y="473022"/>
                </a:cubicBezTo>
                <a:cubicBezTo>
                  <a:pt x="4061180" y="465444"/>
                  <a:pt x="4067321" y="459305"/>
                  <a:pt x="4074896" y="459305"/>
                </a:cubicBezTo>
                <a:close/>
                <a:moveTo>
                  <a:pt x="2763617" y="458575"/>
                </a:moveTo>
                <a:cubicBezTo>
                  <a:pt x="2771186" y="458575"/>
                  <a:pt x="2777332" y="464717"/>
                  <a:pt x="2777332" y="472293"/>
                </a:cubicBezTo>
                <a:cubicBezTo>
                  <a:pt x="2777332" y="479870"/>
                  <a:pt x="2771186" y="486011"/>
                  <a:pt x="2763617" y="486011"/>
                </a:cubicBezTo>
                <a:cubicBezTo>
                  <a:pt x="2756037" y="486011"/>
                  <a:pt x="2749904" y="479870"/>
                  <a:pt x="2749904" y="472293"/>
                </a:cubicBezTo>
                <a:cubicBezTo>
                  <a:pt x="2749904" y="464717"/>
                  <a:pt x="2756037" y="458575"/>
                  <a:pt x="2763617" y="458575"/>
                </a:cubicBezTo>
                <a:close/>
                <a:moveTo>
                  <a:pt x="7247387" y="457219"/>
                </a:moveTo>
                <a:cubicBezTo>
                  <a:pt x="7254962" y="457219"/>
                  <a:pt x="7261103" y="463362"/>
                  <a:pt x="7261103" y="470938"/>
                </a:cubicBezTo>
                <a:cubicBezTo>
                  <a:pt x="7261103" y="478515"/>
                  <a:pt x="7254962" y="484657"/>
                  <a:pt x="7247387" y="484657"/>
                </a:cubicBezTo>
                <a:cubicBezTo>
                  <a:pt x="7239812" y="484657"/>
                  <a:pt x="7233671" y="478515"/>
                  <a:pt x="7233671" y="470938"/>
                </a:cubicBezTo>
                <a:cubicBezTo>
                  <a:pt x="7233671" y="463362"/>
                  <a:pt x="7239812" y="457219"/>
                  <a:pt x="7247387" y="457219"/>
                </a:cubicBezTo>
                <a:close/>
                <a:moveTo>
                  <a:pt x="2043718" y="457112"/>
                </a:moveTo>
                <a:cubicBezTo>
                  <a:pt x="2051292" y="457112"/>
                  <a:pt x="2057431" y="463254"/>
                  <a:pt x="2057431" y="470830"/>
                </a:cubicBezTo>
                <a:cubicBezTo>
                  <a:pt x="2057431" y="478406"/>
                  <a:pt x="2051292" y="484547"/>
                  <a:pt x="2043718" y="484547"/>
                </a:cubicBezTo>
                <a:cubicBezTo>
                  <a:pt x="2036141" y="484547"/>
                  <a:pt x="2030000" y="478406"/>
                  <a:pt x="2030000" y="470830"/>
                </a:cubicBezTo>
                <a:cubicBezTo>
                  <a:pt x="2030000" y="463254"/>
                  <a:pt x="2036141" y="457112"/>
                  <a:pt x="2043718" y="457112"/>
                </a:cubicBezTo>
                <a:close/>
                <a:moveTo>
                  <a:pt x="3054473" y="456958"/>
                </a:moveTo>
                <a:cubicBezTo>
                  <a:pt x="3062048" y="456958"/>
                  <a:pt x="3068189" y="463100"/>
                  <a:pt x="3068189" y="470677"/>
                </a:cubicBezTo>
                <a:cubicBezTo>
                  <a:pt x="3068189" y="478252"/>
                  <a:pt x="3062048" y="484393"/>
                  <a:pt x="3054473" y="484393"/>
                </a:cubicBezTo>
                <a:cubicBezTo>
                  <a:pt x="3046898" y="484393"/>
                  <a:pt x="3040757" y="478252"/>
                  <a:pt x="3040757" y="470677"/>
                </a:cubicBezTo>
                <a:cubicBezTo>
                  <a:pt x="3040757" y="463100"/>
                  <a:pt x="3046898" y="456958"/>
                  <a:pt x="3054473" y="456958"/>
                </a:cubicBezTo>
                <a:close/>
                <a:moveTo>
                  <a:pt x="5098301" y="456326"/>
                </a:moveTo>
                <a:cubicBezTo>
                  <a:pt x="5105876" y="456326"/>
                  <a:pt x="5112017" y="462466"/>
                  <a:pt x="5112017" y="470039"/>
                </a:cubicBezTo>
                <a:cubicBezTo>
                  <a:pt x="5112017" y="477615"/>
                  <a:pt x="5105876" y="483759"/>
                  <a:pt x="5098301" y="483759"/>
                </a:cubicBezTo>
                <a:cubicBezTo>
                  <a:pt x="5090726" y="483759"/>
                  <a:pt x="5084585" y="477615"/>
                  <a:pt x="5084585" y="470039"/>
                </a:cubicBezTo>
                <a:cubicBezTo>
                  <a:pt x="5084585" y="462466"/>
                  <a:pt x="5090726" y="456326"/>
                  <a:pt x="5098301" y="456326"/>
                </a:cubicBezTo>
                <a:close/>
                <a:moveTo>
                  <a:pt x="3843870" y="455660"/>
                </a:moveTo>
                <a:cubicBezTo>
                  <a:pt x="3851445" y="455660"/>
                  <a:pt x="3857586" y="461802"/>
                  <a:pt x="3857586" y="469380"/>
                </a:cubicBezTo>
                <a:cubicBezTo>
                  <a:pt x="3857586" y="476955"/>
                  <a:pt x="3851445" y="483097"/>
                  <a:pt x="3843870" y="483097"/>
                </a:cubicBezTo>
                <a:cubicBezTo>
                  <a:pt x="3836295" y="483097"/>
                  <a:pt x="3830154" y="476955"/>
                  <a:pt x="3830154" y="469380"/>
                </a:cubicBezTo>
                <a:cubicBezTo>
                  <a:pt x="3830154" y="461802"/>
                  <a:pt x="3836295" y="455660"/>
                  <a:pt x="3843870" y="455660"/>
                </a:cubicBezTo>
                <a:close/>
                <a:moveTo>
                  <a:pt x="1618065" y="454070"/>
                </a:moveTo>
                <a:cubicBezTo>
                  <a:pt x="1625643" y="454070"/>
                  <a:pt x="1631784" y="460211"/>
                  <a:pt x="1631784" y="467787"/>
                </a:cubicBezTo>
                <a:cubicBezTo>
                  <a:pt x="1631784" y="475362"/>
                  <a:pt x="1625643" y="481504"/>
                  <a:pt x="1618065" y="481504"/>
                </a:cubicBezTo>
                <a:cubicBezTo>
                  <a:pt x="1610498" y="481504"/>
                  <a:pt x="1604353" y="475362"/>
                  <a:pt x="1604353" y="467787"/>
                </a:cubicBezTo>
                <a:cubicBezTo>
                  <a:pt x="1604353" y="460211"/>
                  <a:pt x="1610498" y="454070"/>
                  <a:pt x="1618065" y="454070"/>
                </a:cubicBezTo>
                <a:close/>
                <a:moveTo>
                  <a:pt x="5052627" y="452349"/>
                </a:moveTo>
                <a:cubicBezTo>
                  <a:pt x="5060202" y="452349"/>
                  <a:pt x="5066343" y="458493"/>
                  <a:pt x="5066343" y="466069"/>
                </a:cubicBezTo>
                <a:cubicBezTo>
                  <a:pt x="5066343" y="473645"/>
                  <a:pt x="5060202" y="479784"/>
                  <a:pt x="5052627" y="479784"/>
                </a:cubicBezTo>
                <a:cubicBezTo>
                  <a:pt x="5045052" y="479784"/>
                  <a:pt x="5038911" y="473645"/>
                  <a:pt x="5038911" y="466069"/>
                </a:cubicBezTo>
                <a:cubicBezTo>
                  <a:pt x="5038911" y="458493"/>
                  <a:pt x="5045052" y="452349"/>
                  <a:pt x="5052627" y="452349"/>
                </a:cubicBezTo>
                <a:close/>
                <a:moveTo>
                  <a:pt x="7309613" y="451579"/>
                </a:moveTo>
                <a:cubicBezTo>
                  <a:pt x="7317188" y="451579"/>
                  <a:pt x="7323329" y="457721"/>
                  <a:pt x="7323329" y="465297"/>
                </a:cubicBezTo>
                <a:cubicBezTo>
                  <a:pt x="7323329" y="472874"/>
                  <a:pt x="7317188" y="479017"/>
                  <a:pt x="7309613" y="479017"/>
                </a:cubicBezTo>
                <a:cubicBezTo>
                  <a:pt x="7302038" y="479017"/>
                  <a:pt x="7295897" y="472874"/>
                  <a:pt x="7295897" y="465297"/>
                </a:cubicBezTo>
                <a:cubicBezTo>
                  <a:pt x="7295897" y="457721"/>
                  <a:pt x="7302038" y="451579"/>
                  <a:pt x="7309613" y="451579"/>
                </a:cubicBezTo>
                <a:close/>
                <a:moveTo>
                  <a:pt x="3137547" y="450674"/>
                </a:moveTo>
                <a:cubicBezTo>
                  <a:pt x="3145122" y="450674"/>
                  <a:pt x="3151263" y="456818"/>
                  <a:pt x="3151263" y="464394"/>
                </a:cubicBezTo>
                <a:cubicBezTo>
                  <a:pt x="3151263" y="471970"/>
                  <a:pt x="3145122" y="478110"/>
                  <a:pt x="3137547" y="478110"/>
                </a:cubicBezTo>
                <a:cubicBezTo>
                  <a:pt x="3129972" y="478110"/>
                  <a:pt x="3123831" y="471970"/>
                  <a:pt x="3123831" y="464394"/>
                </a:cubicBezTo>
                <a:cubicBezTo>
                  <a:pt x="3123831" y="456818"/>
                  <a:pt x="3129972" y="450674"/>
                  <a:pt x="3137547" y="450674"/>
                </a:cubicBezTo>
                <a:close/>
                <a:moveTo>
                  <a:pt x="2237674" y="450528"/>
                </a:moveTo>
                <a:cubicBezTo>
                  <a:pt x="2245252" y="450528"/>
                  <a:pt x="2251392" y="456670"/>
                  <a:pt x="2251392" y="464246"/>
                </a:cubicBezTo>
                <a:cubicBezTo>
                  <a:pt x="2251392" y="471822"/>
                  <a:pt x="2245252" y="477964"/>
                  <a:pt x="2237674" y="477964"/>
                </a:cubicBezTo>
                <a:cubicBezTo>
                  <a:pt x="2230102" y="477964"/>
                  <a:pt x="2223958" y="471822"/>
                  <a:pt x="2223958" y="464246"/>
                </a:cubicBezTo>
                <a:cubicBezTo>
                  <a:pt x="2223958" y="456670"/>
                  <a:pt x="2230102" y="450528"/>
                  <a:pt x="2237674" y="450528"/>
                </a:cubicBezTo>
                <a:close/>
                <a:moveTo>
                  <a:pt x="5006935" y="449701"/>
                </a:moveTo>
                <a:cubicBezTo>
                  <a:pt x="5014510" y="449701"/>
                  <a:pt x="5020651" y="455845"/>
                  <a:pt x="5020651" y="463420"/>
                </a:cubicBezTo>
                <a:cubicBezTo>
                  <a:pt x="5020651" y="470994"/>
                  <a:pt x="5014510" y="477135"/>
                  <a:pt x="5006935" y="477135"/>
                </a:cubicBezTo>
                <a:cubicBezTo>
                  <a:pt x="4999360" y="477135"/>
                  <a:pt x="4993219" y="470994"/>
                  <a:pt x="4993219" y="463420"/>
                </a:cubicBezTo>
                <a:cubicBezTo>
                  <a:pt x="4993219" y="455845"/>
                  <a:pt x="4999360" y="449701"/>
                  <a:pt x="5006935" y="449701"/>
                </a:cubicBezTo>
                <a:close/>
                <a:moveTo>
                  <a:pt x="1501894" y="449091"/>
                </a:moveTo>
                <a:cubicBezTo>
                  <a:pt x="1509467" y="449091"/>
                  <a:pt x="1515608" y="455232"/>
                  <a:pt x="1515608" y="462807"/>
                </a:cubicBezTo>
                <a:cubicBezTo>
                  <a:pt x="1515608" y="470383"/>
                  <a:pt x="1509467" y="476524"/>
                  <a:pt x="1501894" y="476524"/>
                </a:cubicBezTo>
                <a:cubicBezTo>
                  <a:pt x="1494317" y="476524"/>
                  <a:pt x="1488177" y="470383"/>
                  <a:pt x="1488177" y="462807"/>
                </a:cubicBezTo>
                <a:cubicBezTo>
                  <a:pt x="1488177" y="455232"/>
                  <a:pt x="1494317" y="449091"/>
                  <a:pt x="1501894" y="449091"/>
                </a:cubicBezTo>
                <a:close/>
                <a:moveTo>
                  <a:pt x="2843382" y="448987"/>
                </a:moveTo>
                <a:cubicBezTo>
                  <a:pt x="2850955" y="448987"/>
                  <a:pt x="2857096" y="455127"/>
                  <a:pt x="2857096" y="462704"/>
                </a:cubicBezTo>
                <a:cubicBezTo>
                  <a:pt x="2857096" y="470279"/>
                  <a:pt x="2850955" y="476422"/>
                  <a:pt x="2843382" y="476422"/>
                </a:cubicBezTo>
                <a:cubicBezTo>
                  <a:pt x="2835803" y="476422"/>
                  <a:pt x="2829667" y="470279"/>
                  <a:pt x="2829667" y="462704"/>
                </a:cubicBezTo>
                <a:cubicBezTo>
                  <a:pt x="2829667" y="455127"/>
                  <a:pt x="2835803" y="448987"/>
                  <a:pt x="2843382" y="448987"/>
                </a:cubicBezTo>
                <a:close/>
                <a:moveTo>
                  <a:pt x="3751195" y="448381"/>
                </a:moveTo>
                <a:cubicBezTo>
                  <a:pt x="3758770" y="448381"/>
                  <a:pt x="3764911" y="454521"/>
                  <a:pt x="3764911" y="462098"/>
                </a:cubicBezTo>
                <a:cubicBezTo>
                  <a:pt x="3764911" y="469672"/>
                  <a:pt x="3758770" y="475819"/>
                  <a:pt x="3751195" y="475819"/>
                </a:cubicBezTo>
                <a:cubicBezTo>
                  <a:pt x="3743620" y="475819"/>
                  <a:pt x="3737479" y="469672"/>
                  <a:pt x="3737479" y="462098"/>
                </a:cubicBezTo>
                <a:cubicBezTo>
                  <a:pt x="3737479" y="454521"/>
                  <a:pt x="3743620" y="448381"/>
                  <a:pt x="3751195" y="448381"/>
                </a:cubicBezTo>
                <a:close/>
                <a:moveTo>
                  <a:pt x="2435605" y="446268"/>
                </a:moveTo>
                <a:cubicBezTo>
                  <a:pt x="2443176" y="446268"/>
                  <a:pt x="2449319" y="452411"/>
                  <a:pt x="2449319" y="459987"/>
                </a:cubicBezTo>
                <a:cubicBezTo>
                  <a:pt x="2449319" y="467563"/>
                  <a:pt x="2443176" y="473706"/>
                  <a:pt x="2435605" y="473706"/>
                </a:cubicBezTo>
                <a:cubicBezTo>
                  <a:pt x="2428028" y="473706"/>
                  <a:pt x="2421890" y="467563"/>
                  <a:pt x="2421890" y="459987"/>
                </a:cubicBezTo>
                <a:cubicBezTo>
                  <a:pt x="2421890" y="452411"/>
                  <a:pt x="2428028" y="446268"/>
                  <a:pt x="2435605" y="446268"/>
                </a:cubicBezTo>
                <a:close/>
                <a:moveTo>
                  <a:pt x="7371508" y="446266"/>
                </a:moveTo>
                <a:cubicBezTo>
                  <a:pt x="7379083" y="446266"/>
                  <a:pt x="7385224" y="452408"/>
                  <a:pt x="7385224" y="459985"/>
                </a:cubicBezTo>
                <a:cubicBezTo>
                  <a:pt x="7385224" y="467561"/>
                  <a:pt x="7379083" y="473703"/>
                  <a:pt x="7371508" y="473703"/>
                </a:cubicBezTo>
                <a:cubicBezTo>
                  <a:pt x="7363933" y="473703"/>
                  <a:pt x="7357792" y="467561"/>
                  <a:pt x="7357792" y="459985"/>
                </a:cubicBezTo>
                <a:cubicBezTo>
                  <a:pt x="7357792" y="452408"/>
                  <a:pt x="7363933" y="446266"/>
                  <a:pt x="7371508" y="446266"/>
                </a:cubicBezTo>
                <a:close/>
                <a:moveTo>
                  <a:pt x="3221619" y="445722"/>
                </a:moveTo>
                <a:cubicBezTo>
                  <a:pt x="3229194" y="445722"/>
                  <a:pt x="3235335" y="451864"/>
                  <a:pt x="3235335" y="459438"/>
                </a:cubicBezTo>
                <a:cubicBezTo>
                  <a:pt x="3235335" y="467015"/>
                  <a:pt x="3229194" y="473159"/>
                  <a:pt x="3221619" y="473159"/>
                </a:cubicBezTo>
                <a:cubicBezTo>
                  <a:pt x="3214044" y="473159"/>
                  <a:pt x="3207903" y="467015"/>
                  <a:pt x="3207903" y="459438"/>
                </a:cubicBezTo>
                <a:cubicBezTo>
                  <a:pt x="3207903" y="451864"/>
                  <a:pt x="3214044" y="445722"/>
                  <a:pt x="3221619" y="445722"/>
                </a:cubicBezTo>
                <a:close/>
                <a:moveTo>
                  <a:pt x="2637176" y="445648"/>
                </a:moveTo>
                <a:cubicBezTo>
                  <a:pt x="2644756" y="445648"/>
                  <a:pt x="2650895" y="451789"/>
                  <a:pt x="2650895" y="459366"/>
                </a:cubicBezTo>
                <a:cubicBezTo>
                  <a:pt x="2650895" y="466943"/>
                  <a:pt x="2644756" y="473085"/>
                  <a:pt x="2637176" y="473085"/>
                </a:cubicBezTo>
                <a:cubicBezTo>
                  <a:pt x="2629603" y="473085"/>
                  <a:pt x="2623468" y="466943"/>
                  <a:pt x="2623468" y="459366"/>
                </a:cubicBezTo>
                <a:cubicBezTo>
                  <a:pt x="2623468" y="451789"/>
                  <a:pt x="2629603" y="445648"/>
                  <a:pt x="2637176" y="445648"/>
                </a:cubicBezTo>
                <a:close/>
                <a:moveTo>
                  <a:pt x="3979242" y="445401"/>
                </a:moveTo>
                <a:cubicBezTo>
                  <a:pt x="3986817" y="445401"/>
                  <a:pt x="3992958" y="451539"/>
                  <a:pt x="3992958" y="459116"/>
                </a:cubicBezTo>
                <a:cubicBezTo>
                  <a:pt x="3992958" y="466692"/>
                  <a:pt x="3986817" y="472839"/>
                  <a:pt x="3979242" y="472839"/>
                </a:cubicBezTo>
                <a:cubicBezTo>
                  <a:pt x="3971667" y="472839"/>
                  <a:pt x="3965526" y="466692"/>
                  <a:pt x="3965526" y="459116"/>
                </a:cubicBezTo>
                <a:cubicBezTo>
                  <a:pt x="3965526" y="451539"/>
                  <a:pt x="3971667" y="445401"/>
                  <a:pt x="3979242" y="445401"/>
                </a:cubicBezTo>
                <a:close/>
                <a:moveTo>
                  <a:pt x="1386376" y="444114"/>
                </a:moveTo>
                <a:cubicBezTo>
                  <a:pt x="1393956" y="444114"/>
                  <a:pt x="1400094" y="450255"/>
                  <a:pt x="1400094" y="457831"/>
                </a:cubicBezTo>
                <a:cubicBezTo>
                  <a:pt x="1400094" y="465406"/>
                  <a:pt x="1393956" y="471548"/>
                  <a:pt x="1386376" y="471548"/>
                </a:cubicBezTo>
                <a:cubicBezTo>
                  <a:pt x="1378805" y="471548"/>
                  <a:pt x="1372663" y="465406"/>
                  <a:pt x="1372663" y="457831"/>
                </a:cubicBezTo>
                <a:cubicBezTo>
                  <a:pt x="1372663" y="450255"/>
                  <a:pt x="1378805" y="444114"/>
                  <a:pt x="1386376" y="444114"/>
                </a:cubicBezTo>
                <a:close/>
                <a:moveTo>
                  <a:pt x="3659843" y="443413"/>
                </a:moveTo>
                <a:cubicBezTo>
                  <a:pt x="3667418" y="443413"/>
                  <a:pt x="3673559" y="449556"/>
                  <a:pt x="3673559" y="457130"/>
                </a:cubicBezTo>
                <a:cubicBezTo>
                  <a:pt x="3673559" y="464710"/>
                  <a:pt x="3667418" y="470847"/>
                  <a:pt x="3659843" y="470847"/>
                </a:cubicBezTo>
                <a:cubicBezTo>
                  <a:pt x="3652268" y="470847"/>
                  <a:pt x="3646127" y="464710"/>
                  <a:pt x="3646127" y="457130"/>
                </a:cubicBezTo>
                <a:cubicBezTo>
                  <a:pt x="3646127" y="449556"/>
                  <a:pt x="3652268" y="443413"/>
                  <a:pt x="3659843" y="443413"/>
                </a:cubicBezTo>
                <a:close/>
                <a:moveTo>
                  <a:pt x="3307015" y="442086"/>
                </a:moveTo>
                <a:cubicBezTo>
                  <a:pt x="3314590" y="442086"/>
                  <a:pt x="3320731" y="448228"/>
                  <a:pt x="3320731" y="455809"/>
                </a:cubicBezTo>
                <a:cubicBezTo>
                  <a:pt x="3320731" y="463383"/>
                  <a:pt x="3314590" y="469524"/>
                  <a:pt x="3307015" y="469524"/>
                </a:cubicBezTo>
                <a:cubicBezTo>
                  <a:pt x="3299440" y="469524"/>
                  <a:pt x="3293299" y="463383"/>
                  <a:pt x="3293299" y="455809"/>
                </a:cubicBezTo>
                <a:cubicBezTo>
                  <a:pt x="3293299" y="448228"/>
                  <a:pt x="3299440" y="442086"/>
                  <a:pt x="3307015" y="442086"/>
                </a:cubicBezTo>
                <a:close/>
                <a:moveTo>
                  <a:pt x="2116864" y="441898"/>
                </a:moveTo>
                <a:cubicBezTo>
                  <a:pt x="2124441" y="441898"/>
                  <a:pt x="2130584" y="448040"/>
                  <a:pt x="2130584" y="455616"/>
                </a:cubicBezTo>
                <a:cubicBezTo>
                  <a:pt x="2130584" y="463192"/>
                  <a:pt x="2124441" y="469334"/>
                  <a:pt x="2116864" y="469334"/>
                </a:cubicBezTo>
                <a:cubicBezTo>
                  <a:pt x="2109294" y="469334"/>
                  <a:pt x="2103145" y="463192"/>
                  <a:pt x="2103145" y="455616"/>
                </a:cubicBezTo>
                <a:cubicBezTo>
                  <a:pt x="2103145" y="448040"/>
                  <a:pt x="2109294" y="441898"/>
                  <a:pt x="2116864" y="441898"/>
                </a:cubicBezTo>
                <a:close/>
                <a:moveTo>
                  <a:pt x="4117596" y="441761"/>
                </a:moveTo>
                <a:cubicBezTo>
                  <a:pt x="4125171" y="441761"/>
                  <a:pt x="4131312" y="447902"/>
                  <a:pt x="4131312" y="455477"/>
                </a:cubicBezTo>
                <a:cubicBezTo>
                  <a:pt x="4131312" y="463052"/>
                  <a:pt x="4125171" y="469194"/>
                  <a:pt x="4117596" y="469194"/>
                </a:cubicBezTo>
                <a:cubicBezTo>
                  <a:pt x="4110021" y="469194"/>
                  <a:pt x="4103880" y="463052"/>
                  <a:pt x="4103880" y="455477"/>
                </a:cubicBezTo>
                <a:cubicBezTo>
                  <a:pt x="4103880" y="447902"/>
                  <a:pt x="4110021" y="441761"/>
                  <a:pt x="4117596" y="441761"/>
                </a:cubicBezTo>
                <a:close/>
                <a:moveTo>
                  <a:pt x="7433069" y="441285"/>
                </a:moveTo>
                <a:cubicBezTo>
                  <a:pt x="7440644" y="441285"/>
                  <a:pt x="7446785" y="447427"/>
                  <a:pt x="7446785" y="455003"/>
                </a:cubicBezTo>
                <a:cubicBezTo>
                  <a:pt x="7446785" y="462579"/>
                  <a:pt x="7440644" y="468721"/>
                  <a:pt x="7433069" y="468721"/>
                </a:cubicBezTo>
                <a:cubicBezTo>
                  <a:pt x="7425494" y="468721"/>
                  <a:pt x="7419353" y="462579"/>
                  <a:pt x="7419353" y="455003"/>
                </a:cubicBezTo>
                <a:cubicBezTo>
                  <a:pt x="7419353" y="447427"/>
                  <a:pt x="7425494" y="441285"/>
                  <a:pt x="7433069" y="441285"/>
                </a:cubicBezTo>
                <a:close/>
                <a:moveTo>
                  <a:pt x="3569815" y="440438"/>
                </a:moveTo>
                <a:cubicBezTo>
                  <a:pt x="3577390" y="440438"/>
                  <a:pt x="3583531" y="446576"/>
                  <a:pt x="3583531" y="454150"/>
                </a:cubicBezTo>
                <a:cubicBezTo>
                  <a:pt x="3583531" y="461728"/>
                  <a:pt x="3577390" y="467871"/>
                  <a:pt x="3569815" y="467871"/>
                </a:cubicBezTo>
                <a:cubicBezTo>
                  <a:pt x="3562240" y="467871"/>
                  <a:pt x="3556099" y="461728"/>
                  <a:pt x="3556099" y="454150"/>
                </a:cubicBezTo>
                <a:cubicBezTo>
                  <a:pt x="3556099" y="446576"/>
                  <a:pt x="3562240" y="440438"/>
                  <a:pt x="3569815" y="440438"/>
                </a:cubicBezTo>
                <a:close/>
                <a:moveTo>
                  <a:pt x="2924142" y="440390"/>
                </a:moveTo>
                <a:cubicBezTo>
                  <a:pt x="2931719" y="440390"/>
                  <a:pt x="2937854" y="446533"/>
                  <a:pt x="2937854" y="454108"/>
                </a:cubicBezTo>
                <a:cubicBezTo>
                  <a:pt x="2937854" y="461683"/>
                  <a:pt x="2931719" y="467827"/>
                  <a:pt x="2924142" y="467827"/>
                </a:cubicBezTo>
                <a:cubicBezTo>
                  <a:pt x="2916567" y="467827"/>
                  <a:pt x="2910425" y="461683"/>
                  <a:pt x="2910425" y="454108"/>
                </a:cubicBezTo>
                <a:cubicBezTo>
                  <a:pt x="2910425" y="446533"/>
                  <a:pt x="2916567" y="440390"/>
                  <a:pt x="2924142" y="440390"/>
                </a:cubicBezTo>
                <a:close/>
                <a:moveTo>
                  <a:pt x="3393401" y="440099"/>
                </a:moveTo>
                <a:cubicBezTo>
                  <a:pt x="3400976" y="440099"/>
                  <a:pt x="3407117" y="446244"/>
                  <a:pt x="3407117" y="453819"/>
                </a:cubicBezTo>
                <a:cubicBezTo>
                  <a:pt x="3407117" y="461396"/>
                  <a:pt x="3400976" y="467535"/>
                  <a:pt x="3393401" y="467535"/>
                </a:cubicBezTo>
                <a:cubicBezTo>
                  <a:pt x="3385826" y="467535"/>
                  <a:pt x="3379685" y="461396"/>
                  <a:pt x="3379685" y="453819"/>
                </a:cubicBezTo>
                <a:cubicBezTo>
                  <a:pt x="3379685" y="446244"/>
                  <a:pt x="3385826" y="440099"/>
                  <a:pt x="3393401" y="440099"/>
                </a:cubicBezTo>
                <a:close/>
                <a:moveTo>
                  <a:pt x="3480781" y="439439"/>
                </a:moveTo>
                <a:cubicBezTo>
                  <a:pt x="3488356" y="439439"/>
                  <a:pt x="3494497" y="445585"/>
                  <a:pt x="3494497" y="453158"/>
                </a:cubicBezTo>
                <a:cubicBezTo>
                  <a:pt x="3494497" y="460736"/>
                  <a:pt x="3488356" y="466874"/>
                  <a:pt x="3480781" y="466874"/>
                </a:cubicBezTo>
                <a:cubicBezTo>
                  <a:pt x="3473206" y="466874"/>
                  <a:pt x="3467065" y="460736"/>
                  <a:pt x="3467065" y="453158"/>
                </a:cubicBezTo>
                <a:cubicBezTo>
                  <a:pt x="3467065" y="445585"/>
                  <a:pt x="3473206" y="439439"/>
                  <a:pt x="3480781" y="439439"/>
                </a:cubicBezTo>
                <a:close/>
                <a:moveTo>
                  <a:pt x="1688568" y="437527"/>
                </a:moveTo>
                <a:cubicBezTo>
                  <a:pt x="1696144" y="437527"/>
                  <a:pt x="1702287" y="443669"/>
                  <a:pt x="1702287" y="451244"/>
                </a:cubicBezTo>
                <a:cubicBezTo>
                  <a:pt x="1702287" y="458820"/>
                  <a:pt x="1696144" y="464961"/>
                  <a:pt x="1688568" y="464961"/>
                </a:cubicBezTo>
                <a:cubicBezTo>
                  <a:pt x="1680991" y="464961"/>
                  <a:pt x="1674852" y="458820"/>
                  <a:pt x="1674852" y="451244"/>
                </a:cubicBezTo>
                <a:cubicBezTo>
                  <a:pt x="1674852" y="443669"/>
                  <a:pt x="1680991" y="437527"/>
                  <a:pt x="1688568" y="437527"/>
                </a:cubicBezTo>
                <a:close/>
                <a:moveTo>
                  <a:pt x="2312475" y="436640"/>
                </a:moveTo>
                <a:cubicBezTo>
                  <a:pt x="2320051" y="436640"/>
                  <a:pt x="2326193" y="442782"/>
                  <a:pt x="2326193" y="450359"/>
                </a:cubicBezTo>
                <a:cubicBezTo>
                  <a:pt x="2326193" y="457935"/>
                  <a:pt x="2320051" y="464077"/>
                  <a:pt x="2312475" y="464077"/>
                </a:cubicBezTo>
                <a:cubicBezTo>
                  <a:pt x="2304903" y="464077"/>
                  <a:pt x="2298759" y="457935"/>
                  <a:pt x="2298759" y="450359"/>
                </a:cubicBezTo>
                <a:cubicBezTo>
                  <a:pt x="2298759" y="442782"/>
                  <a:pt x="2304903" y="436640"/>
                  <a:pt x="2312475" y="436640"/>
                </a:cubicBezTo>
                <a:close/>
                <a:moveTo>
                  <a:pt x="2715621" y="435064"/>
                </a:moveTo>
                <a:cubicBezTo>
                  <a:pt x="2723196" y="435064"/>
                  <a:pt x="2729338" y="441206"/>
                  <a:pt x="2729338" y="448783"/>
                </a:cubicBezTo>
                <a:cubicBezTo>
                  <a:pt x="2729338" y="456358"/>
                  <a:pt x="2723196" y="462500"/>
                  <a:pt x="2715621" y="462500"/>
                </a:cubicBezTo>
                <a:cubicBezTo>
                  <a:pt x="2708045" y="462500"/>
                  <a:pt x="2701905" y="456358"/>
                  <a:pt x="2701905" y="448783"/>
                </a:cubicBezTo>
                <a:cubicBezTo>
                  <a:pt x="2701905" y="441206"/>
                  <a:pt x="2708045" y="435064"/>
                  <a:pt x="2715621" y="435064"/>
                </a:cubicBezTo>
                <a:close/>
                <a:moveTo>
                  <a:pt x="3884582" y="434477"/>
                </a:moveTo>
                <a:cubicBezTo>
                  <a:pt x="3892157" y="434477"/>
                  <a:pt x="3898298" y="440615"/>
                  <a:pt x="3898298" y="448195"/>
                </a:cubicBezTo>
                <a:cubicBezTo>
                  <a:pt x="3898298" y="455770"/>
                  <a:pt x="3892157" y="461912"/>
                  <a:pt x="3884582" y="461912"/>
                </a:cubicBezTo>
                <a:cubicBezTo>
                  <a:pt x="3877007" y="461912"/>
                  <a:pt x="3870866" y="455770"/>
                  <a:pt x="3870866" y="448195"/>
                </a:cubicBezTo>
                <a:cubicBezTo>
                  <a:pt x="3870866" y="440615"/>
                  <a:pt x="3877007" y="434477"/>
                  <a:pt x="3884582" y="434477"/>
                </a:cubicBezTo>
                <a:close/>
                <a:moveTo>
                  <a:pt x="1997029" y="434261"/>
                </a:moveTo>
                <a:cubicBezTo>
                  <a:pt x="2004605" y="434261"/>
                  <a:pt x="2010743" y="440403"/>
                  <a:pt x="2010743" y="447979"/>
                </a:cubicBezTo>
                <a:cubicBezTo>
                  <a:pt x="2010743" y="455555"/>
                  <a:pt x="2004605" y="461696"/>
                  <a:pt x="1997029" y="461696"/>
                </a:cubicBezTo>
                <a:cubicBezTo>
                  <a:pt x="1989453" y="461696"/>
                  <a:pt x="1983312" y="455555"/>
                  <a:pt x="1983312" y="447979"/>
                </a:cubicBezTo>
                <a:cubicBezTo>
                  <a:pt x="1983312" y="440403"/>
                  <a:pt x="1989453" y="434261"/>
                  <a:pt x="1997029" y="434261"/>
                </a:cubicBezTo>
                <a:close/>
                <a:moveTo>
                  <a:pt x="2512065" y="434037"/>
                </a:moveTo>
                <a:cubicBezTo>
                  <a:pt x="2519635" y="434037"/>
                  <a:pt x="2525780" y="440180"/>
                  <a:pt x="2525780" y="447756"/>
                </a:cubicBezTo>
                <a:cubicBezTo>
                  <a:pt x="2525780" y="455332"/>
                  <a:pt x="2519635" y="461474"/>
                  <a:pt x="2512065" y="461474"/>
                </a:cubicBezTo>
                <a:cubicBezTo>
                  <a:pt x="2504495" y="461474"/>
                  <a:pt x="2498351" y="455332"/>
                  <a:pt x="2498351" y="447756"/>
                </a:cubicBezTo>
                <a:cubicBezTo>
                  <a:pt x="2498351" y="440180"/>
                  <a:pt x="2504495" y="434037"/>
                  <a:pt x="2512065" y="434037"/>
                </a:cubicBezTo>
                <a:close/>
                <a:moveTo>
                  <a:pt x="3005803" y="432454"/>
                </a:moveTo>
                <a:cubicBezTo>
                  <a:pt x="3013378" y="432454"/>
                  <a:pt x="3019519" y="438597"/>
                  <a:pt x="3019519" y="446172"/>
                </a:cubicBezTo>
                <a:cubicBezTo>
                  <a:pt x="3019519" y="453749"/>
                  <a:pt x="3013378" y="459891"/>
                  <a:pt x="3005803" y="459891"/>
                </a:cubicBezTo>
                <a:cubicBezTo>
                  <a:pt x="2998228" y="459891"/>
                  <a:pt x="2992087" y="453749"/>
                  <a:pt x="2992087" y="446172"/>
                </a:cubicBezTo>
                <a:cubicBezTo>
                  <a:pt x="2992087" y="438597"/>
                  <a:pt x="2998228" y="432454"/>
                  <a:pt x="3005803" y="432454"/>
                </a:cubicBezTo>
                <a:close/>
                <a:moveTo>
                  <a:pt x="1571731" y="431885"/>
                </a:moveTo>
                <a:cubicBezTo>
                  <a:pt x="1579307" y="431885"/>
                  <a:pt x="1585446" y="438026"/>
                  <a:pt x="1585446" y="445602"/>
                </a:cubicBezTo>
                <a:cubicBezTo>
                  <a:pt x="1585446" y="453177"/>
                  <a:pt x="1579307" y="459319"/>
                  <a:pt x="1571731" y="459319"/>
                </a:cubicBezTo>
                <a:cubicBezTo>
                  <a:pt x="1564155" y="459319"/>
                  <a:pt x="1558017" y="453177"/>
                  <a:pt x="1558017" y="445602"/>
                </a:cubicBezTo>
                <a:cubicBezTo>
                  <a:pt x="1558017" y="438026"/>
                  <a:pt x="1564155" y="431885"/>
                  <a:pt x="1571731" y="431885"/>
                </a:cubicBezTo>
                <a:close/>
                <a:moveTo>
                  <a:pt x="5269089" y="428512"/>
                </a:moveTo>
                <a:cubicBezTo>
                  <a:pt x="5276664" y="428512"/>
                  <a:pt x="5282805" y="434655"/>
                  <a:pt x="5282805" y="442231"/>
                </a:cubicBezTo>
                <a:cubicBezTo>
                  <a:pt x="5282805" y="449810"/>
                  <a:pt x="5276664" y="455952"/>
                  <a:pt x="5269089" y="455952"/>
                </a:cubicBezTo>
                <a:cubicBezTo>
                  <a:pt x="5261514" y="455952"/>
                  <a:pt x="5255373" y="449810"/>
                  <a:pt x="5255373" y="442231"/>
                </a:cubicBezTo>
                <a:cubicBezTo>
                  <a:pt x="5255373" y="434655"/>
                  <a:pt x="5261514" y="428512"/>
                  <a:pt x="5269089" y="428512"/>
                </a:cubicBezTo>
                <a:close/>
                <a:moveTo>
                  <a:pt x="2190673" y="427675"/>
                </a:moveTo>
                <a:cubicBezTo>
                  <a:pt x="2198250" y="427675"/>
                  <a:pt x="2204390" y="433817"/>
                  <a:pt x="2204390" y="441393"/>
                </a:cubicBezTo>
                <a:cubicBezTo>
                  <a:pt x="2204390" y="448969"/>
                  <a:pt x="2198250" y="455111"/>
                  <a:pt x="2190673" y="455111"/>
                </a:cubicBezTo>
                <a:cubicBezTo>
                  <a:pt x="2183099" y="455111"/>
                  <a:pt x="2176963" y="448969"/>
                  <a:pt x="2176963" y="441393"/>
                </a:cubicBezTo>
                <a:cubicBezTo>
                  <a:pt x="2176963" y="433817"/>
                  <a:pt x="2183099" y="427675"/>
                  <a:pt x="2190673" y="427675"/>
                </a:cubicBezTo>
                <a:close/>
                <a:moveTo>
                  <a:pt x="1455553" y="426575"/>
                </a:moveTo>
                <a:cubicBezTo>
                  <a:pt x="1463131" y="426575"/>
                  <a:pt x="1469272" y="432716"/>
                  <a:pt x="1469272" y="440292"/>
                </a:cubicBezTo>
                <a:cubicBezTo>
                  <a:pt x="1469272" y="447867"/>
                  <a:pt x="1463131" y="454009"/>
                  <a:pt x="1455553" y="454009"/>
                </a:cubicBezTo>
                <a:cubicBezTo>
                  <a:pt x="1447979" y="454009"/>
                  <a:pt x="1441838" y="447867"/>
                  <a:pt x="1441838" y="440292"/>
                </a:cubicBezTo>
                <a:cubicBezTo>
                  <a:pt x="1441838" y="432716"/>
                  <a:pt x="1447979" y="426575"/>
                  <a:pt x="1455553" y="426575"/>
                </a:cubicBezTo>
                <a:close/>
                <a:moveTo>
                  <a:pt x="4020948" y="426528"/>
                </a:moveTo>
                <a:cubicBezTo>
                  <a:pt x="4028523" y="426528"/>
                  <a:pt x="4034664" y="432674"/>
                  <a:pt x="4034664" y="440247"/>
                </a:cubicBezTo>
                <a:cubicBezTo>
                  <a:pt x="4034664" y="447826"/>
                  <a:pt x="4028523" y="453967"/>
                  <a:pt x="4020948" y="453967"/>
                </a:cubicBezTo>
                <a:cubicBezTo>
                  <a:pt x="4013373" y="453967"/>
                  <a:pt x="4007232" y="447826"/>
                  <a:pt x="4007232" y="440247"/>
                </a:cubicBezTo>
                <a:cubicBezTo>
                  <a:pt x="4007232" y="432674"/>
                  <a:pt x="4013373" y="426528"/>
                  <a:pt x="4020948" y="426528"/>
                </a:cubicBezTo>
                <a:close/>
                <a:moveTo>
                  <a:pt x="3791243" y="425864"/>
                </a:moveTo>
                <a:cubicBezTo>
                  <a:pt x="3798818" y="425864"/>
                  <a:pt x="3804959" y="432003"/>
                  <a:pt x="3804959" y="439586"/>
                </a:cubicBezTo>
                <a:cubicBezTo>
                  <a:pt x="3804959" y="447161"/>
                  <a:pt x="3798818" y="453302"/>
                  <a:pt x="3791243" y="453302"/>
                </a:cubicBezTo>
                <a:cubicBezTo>
                  <a:pt x="3783668" y="453302"/>
                  <a:pt x="3777527" y="447161"/>
                  <a:pt x="3777527" y="439586"/>
                </a:cubicBezTo>
                <a:cubicBezTo>
                  <a:pt x="3777527" y="432003"/>
                  <a:pt x="3783668" y="425864"/>
                  <a:pt x="3791243" y="425864"/>
                </a:cubicBezTo>
                <a:close/>
                <a:moveTo>
                  <a:pt x="3088231" y="425842"/>
                </a:moveTo>
                <a:cubicBezTo>
                  <a:pt x="3095806" y="425842"/>
                  <a:pt x="3101947" y="431985"/>
                  <a:pt x="3101947" y="439559"/>
                </a:cubicBezTo>
                <a:cubicBezTo>
                  <a:pt x="3101947" y="447135"/>
                  <a:pt x="3095806" y="453279"/>
                  <a:pt x="3088231" y="453279"/>
                </a:cubicBezTo>
                <a:cubicBezTo>
                  <a:pt x="3080656" y="453279"/>
                  <a:pt x="3074515" y="447135"/>
                  <a:pt x="3074515" y="439559"/>
                </a:cubicBezTo>
                <a:cubicBezTo>
                  <a:pt x="3074515" y="431985"/>
                  <a:pt x="3080656" y="425842"/>
                  <a:pt x="3088231" y="425842"/>
                </a:cubicBezTo>
                <a:close/>
                <a:moveTo>
                  <a:pt x="2795058" y="425141"/>
                </a:moveTo>
                <a:cubicBezTo>
                  <a:pt x="2802635" y="425141"/>
                  <a:pt x="2808774" y="431283"/>
                  <a:pt x="2808774" y="438859"/>
                </a:cubicBezTo>
                <a:cubicBezTo>
                  <a:pt x="2808774" y="446435"/>
                  <a:pt x="2802635" y="452577"/>
                  <a:pt x="2795058" y="452577"/>
                </a:cubicBezTo>
                <a:cubicBezTo>
                  <a:pt x="2787486" y="452577"/>
                  <a:pt x="2781346" y="446435"/>
                  <a:pt x="2781346" y="438859"/>
                </a:cubicBezTo>
                <a:cubicBezTo>
                  <a:pt x="2781346" y="431283"/>
                  <a:pt x="2787486" y="425141"/>
                  <a:pt x="2795058" y="425141"/>
                </a:cubicBezTo>
                <a:close/>
                <a:moveTo>
                  <a:pt x="2388272" y="423412"/>
                </a:moveTo>
                <a:cubicBezTo>
                  <a:pt x="2395850" y="423412"/>
                  <a:pt x="2401989" y="429553"/>
                  <a:pt x="2401989" y="437130"/>
                </a:cubicBezTo>
                <a:cubicBezTo>
                  <a:pt x="2401989" y="444706"/>
                  <a:pt x="2395850" y="450848"/>
                  <a:pt x="2388272" y="450848"/>
                </a:cubicBezTo>
                <a:cubicBezTo>
                  <a:pt x="2380698" y="450848"/>
                  <a:pt x="2374559" y="444706"/>
                  <a:pt x="2374559" y="437130"/>
                </a:cubicBezTo>
                <a:cubicBezTo>
                  <a:pt x="2374559" y="429553"/>
                  <a:pt x="2380698" y="423412"/>
                  <a:pt x="2388272" y="423412"/>
                </a:cubicBezTo>
                <a:close/>
                <a:moveTo>
                  <a:pt x="1340358" y="421930"/>
                </a:moveTo>
                <a:cubicBezTo>
                  <a:pt x="1347931" y="421930"/>
                  <a:pt x="1354075" y="428071"/>
                  <a:pt x="1354075" y="435646"/>
                </a:cubicBezTo>
                <a:cubicBezTo>
                  <a:pt x="1354075" y="443221"/>
                  <a:pt x="1347931" y="449363"/>
                  <a:pt x="1340358" y="449363"/>
                </a:cubicBezTo>
                <a:cubicBezTo>
                  <a:pt x="1332781" y="449363"/>
                  <a:pt x="1326641" y="443221"/>
                  <a:pt x="1326641" y="435646"/>
                </a:cubicBezTo>
                <a:cubicBezTo>
                  <a:pt x="1326641" y="428071"/>
                  <a:pt x="1332781" y="421930"/>
                  <a:pt x="1340358" y="421930"/>
                </a:cubicBezTo>
                <a:close/>
                <a:moveTo>
                  <a:pt x="1759730" y="420982"/>
                </a:moveTo>
                <a:cubicBezTo>
                  <a:pt x="1767303" y="420982"/>
                  <a:pt x="1773443" y="427124"/>
                  <a:pt x="1773443" y="434699"/>
                </a:cubicBezTo>
                <a:cubicBezTo>
                  <a:pt x="1773443" y="442275"/>
                  <a:pt x="1767303" y="448416"/>
                  <a:pt x="1759730" y="448416"/>
                </a:cubicBezTo>
                <a:cubicBezTo>
                  <a:pt x="1752156" y="448416"/>
                  <a:pt x="1746013" y="442275"/>
                  <a:pt x="1746013" y="434699"/>
                </a:cubicBezTo>
                <a:cubicBezTo>
                  <a:pt x="1746013" y="427124"/>
                  <a:pt x="1752156" y="420982"/>
                  <a:pt x="1759730" y="420982"/>
                </a:cubicBezTo>
                <a:close/>
                <a:moveTo>
                  <a:pt x="5223745" y="420906"/>
                </a:moveTo>
                <a:cubicBezTo>
                  <a:pt x="5231320" y="420906"/>
                  <a:pt x="5237461" y="427046"/>
                  <a:pt x="5237461" y="434624"/>
                </a:cubicBezTo>
                <a:cubicBezTo>
                  <a:pt x="5237461" y="442197"/>
                  <a:pt x="5231320" y="448338"/>
                  <a:pt x="5223745" y="448338"/>
                </a:cubicBezTo>
                <a:cubicBezTo>
                  <a:pt x="5216170" y="448338"/>
                  <a:pt x="5210029" y="442197"/>
                  <a:pt x="5210029" y="434624"/>
                </a:cubicBezTo>
                <a:cubicBezTo>
                  <a:pt x="5210029" y="427046"/>
                  <a:pt x="5216170" y="420906"/>
                  <a:pt x="5223745" y="420906"/>
                </a:cubicBezTo>
                <a:close/>
                <a:moveTo>
                  <a:pt x="3172303" y="420552"/>
                </a:moveTo>
                <a:cubicBezTo>
                  <a:pt x="3179878" y="420552"/>
                  <a:pt x="3186019" y="426693"/>
                  <a:pt x="3186019" y="434269"/>
                </a:cubicBezTo>
                <a:cubicBezTo>
                  <a:pt x="3186019" y="441843"/>
                  <a:pt x="3179878" y="447986"/>
                  <a:pt x="3172303" y="447986"/>
                </a:cubicBezTo>
                <a:cubicBezTo>
                  <a:pt x="3164728" y="447986"/>
                  <a:pt x="3158587" y="441843"/>
                  <a:pt x="3158587" y="434269"/>
                </a:cubicBezTo>
                <a:cubicBezTo>
                  <a:pt x="3158587" y="426693"/>
                  <a:pt x="3164728" y="420552"/>
                  <a:pt x="3172303" y="420552"/>
                </a:cubicBezTo>
                <a:close/>
                <a:moveTo>
                  <a:pt x="3699231" y="419578"/>
                </a:moveTo>
                <a:cubicBezTo>
                  <a:pt x="3706806" y="419578"/>
                  <a:pt x="3712947" y="425724"/>
                  <a:pt x="3712947" y="433294"/>
                </a:cubicBezTo>
                <a:cubicBezTo>
                  <a:pt x="3712947" y="440876"/>
                  <a:pt x="3706806" y="447014"/>
                  <a:pt x="3699231" y="447014"/>
                </a:cubicBezTo>
                <a:cubicBezTo>
                  <a:pt x="3691656" y="447014"/>
                  <a:pt x="3685515" y="440876"/>
                  <a:pt x="3685515" y="433294"/>
                </a:cubicBezTo>
                <a:cubicBezTo>
                  <a:pt x="3685515" y="425724"/>
                  <a:pt x="3691656" y="419578"/>
                  <a:pt x="3699231" y="419578"/>
                </a:cubicBezTo>
                <a:close/>
                <a:moveTo>
                  <a:pt x="2070192" y="419377"/>
                </a:moveTo>
                <a:cubicBezTo>
                  <a:pt x="2077767" y="419377"/>
                  <a:pt x="2083908" y="425518"/>
                  <a:pt x="2083908" y="433094"/>
                </a:cubicBezTo>
                <a:cubicBezTo>
                  <a:pt x="2083908" y="440670"/>
                  <a:pt x="2077767" y="446812"/>
                  <a:pt x="2070192" y="446812"/>
                </a:cubicBezTo>
                <a:cubicBezTo>
                  <a:pt x="2062620" y="446812"/>
                  <a:pt x="2056479" y="440670"/>
                  <a:pt x="2056479" y="433094"/>
                </a:cubicBezTo>
                <a:cubicBezTo>
                  <a:pt x="2056479" y="425518"/>
                  <a:pt x="2062620" y="419377"/>
                  <a:pt x="2070192" y="419377"/>
                </a:cubicBezTo>
                <a:close/>
                <a:moveTo>
                  <a:pt x="3257035" y="416590"/>
                </a:moveTo>
                <a:cubicBezTo>
                  <a:pt x="3264610" y="416590"/>
                  <a:pt x="3270751" y="422733"/>
                  <a:pt x="3270751" y="430308"/>
                </a:cubicBezTo>
                <a:cubicBezTo>
                  <a:pt x="3270751" y="437883"/>
                  <a:pt x="3264610" y="444026"/>
                  <a:pt x="3257035" y="444026"/>
                </a:cubicBezTo>
                <a:cubicBezTo>
                  <a:pt x="3249460" y="444026"/>
                  <a:pt x="3243319" y="437883"/>
                  <a:pt x="3243319" y="430308"/>
                </a:cubicBezTo>
                <a:cubicBezTo>
                  <a:pt x="3243319" y="422733"/>
                  <a:pt x="3249460" y="416590"/>
                  <a:pt x="3257035" y="416590"/>
                </a:cubicBezTo>
                <a:close/>
                <a:moveTo>
                  <a:pt x="7279822" y="416487"/>
                </a:moveTo>
                <a:cubicBezTo>
                  <a:pt x="7287397" y="416487"/>
                  <a:pt x="7293538" y="422629"/>
                  <a:pt x="7293538" y="430206"/>
                </a:cubicBezTo>
                <a:cubicBezTo>
                  <a:pt x="7293538" y="437782"/>
                  <a:pt x="7287397" y="443925"/>
                  <a:pt x="7279822" y="443925"/>
                </a:cubicBezTo>
                <a:cubicBezTo>
                  <a:pt x="7272247" y="443925"/>
                  <a:pt x="7266106" y="437782"/>
                  <a:pt x="7266106" y="430206"/>
                </a:cubicBezTo>
                <a:cubicBezTo>
                  <a:pt x="7266106" y="422629"/>
                  <a:pt x="7272247" y="416487"/>
                  <a:pt x="7279822" y="416487"/>
                </a:cubicBezTo>
                <a:close/>
                <a:moveTo>
                  <a:pt x="2875486" y="416213"/>
                </a:moveTo>
                <a:cubicBezTo>
                  <a:pt x="2883062" y="416213"/>
                  <a:pt x="2889203" y="422355"/>
                  <a:pt x="2889203" y="429930"/>
                </a:cubicBezTo>
                <a:cubicBezTo>
                  <a:pt x="2889203" y="437507"/>
                  <a:pt x="2883062" y="443648"/>
                  <a:pt x="2875486" y="443648"/>
                </a:cubicBezTo>
                <a:cubicBezTo>
                  <a:pt x="2867912" y="443648"/>
                  <a:pt x="2861769" y="437507"/>
                  <a:pt x="2861769" y="429930"/>
                </a:cubicBezTo>
                <a:cubicBezTo>
                  <a:pt x="2861769" y="422355"/>
                  <a:pt x="2867912" y="416213"/>
                  <a:pt x="2875486" y="416213"/>
                </a:cubicBezTo>
                <a:close/>
                <a:moveTo>
                  <a:pt x="3608209" y="415274"/>
                </a:moveTo>
                <a:cubicBezTo>
                  <a:pt x="3615784" y="415274"/>
                  <a:pt x="3621925" y="421414"/>
                  <a:pt x="3621925" y="428987"/>
                </a:cubicBezTo>
                <a:cubicBezTo>
                  <a:pt x="3621925" y="436571"/>
                  <a:pt x="3615784" y="442708"/>
                  <a:pt x="3608209" y="442708"/>
                </a:cubicBezTo>
                <a:cubicBezTo>
                  <a:pt x="3600634" y="442708"/>
                  <a:pt x="3594493" y="436571"/>
                  <a:pt x="3594493" y="428987"/>
                </a:cubicBezTo>
                <a:cubicBezTo>
                  <a:pt x="3594493" y="421414"/>
                  <a:pt x="3600634" y="415274"/>
                  <a:pt x="3608209" y="415274"/>
                </a:cubicBezTo>
                <a:close/>
                <a:moveTo>
                  <a:pt x="5178401" y="414283"/>
                </a:moveTo>
                <a:cubicBezTo>
                  <a:pt x="5185976" y="414283"/>
                  <a:pt x="5192117" y="420426"/>
                  <a:pt x="5192117" y="428002"/>
                </a:cubicBezTo>
                <a:cubicBezTo>
                  <a:pt x="5192117" y="435580"/>
                  <a:pt x="5185976" y="441717"/>
                  <a:pt x="5178401" y="441717"/>
                </a:cubicBezTo>
                <a:cubicBezTo>
                  <a:pt x="5170826" y="441717"/>
                  <a:pt x="5164685" y="435580"/>
                  <a:pt x="5164685" y="428002"/>
                </a:cubicBezTo>
                <a:cubicBezTo>
                  <a:pt x="5164685" y="420426"/>
                  <a:pt x="5170826" y="414283"/>
                  <a:pt x="5178401" y="414283"/>
                </a:cubicBezTo>
                <a:close/>
                <a:moveTo>
                  <a:pt x="3925625" y="413955"/>
                </a:moveTo>
                <a:cubicBezTo>
                  <a:pt x="3933200" y="413955"/>
                  <a:pt x="3939341" y="420093"/>
                  <a:pt x="3939341" y="427666"/>
                </a:cubicBezTo>
                <a:cubicBezTo>
                  <a:pt x="3939341" y="435250"/>
                  <a:pt x="3933200" y="441389"/>
                  <a:pt x="3925625" y="441389"/>
                </a:cubicBezTo>
                <a:cubicBezTo>
                  <a:pt x="3918050" y="441389"/>
                  <a:pt x="3911909" y="435250"/>
                  <a:pt x="3911909" y="427666"/>
                </a:cubicBezTo>
                <a:cubicBezTo>
                  <a:pt x="3911909" y="420093"/>
                  <a:pt x="3918050" y="413955"/>
                  <a:pt x="3925625" y="413955"/>
                </a:cubicBezTo>
                <a:close/>
                <a:moveTo>
                  <a:pt x="3343091" y="413948"/>
                </a:moveTo>
                <a:cubicBezTo>
                  <a:pt x="3350666" y="413948"/>
                  <a:pt x="3356807" y="420092"/>
                  <a:pt x="3356807" y="427665"/>
                </a:cubicBezTo>
                <a:cubicBezTo>
                  <a:pt x="3356807" y="435242"/>
                  <a:pt x="3350666" y="441386"/>
                  <a:pt x="3343091" y="441386"/>
                </a:cubicBezTo>
                <a:cubicBezTo>
                  <a:pt x="3335516" y="441386"/>
                  <a:pt x="3329375" y="435242"/>
                  <a:pt x="3329375" y="427665"/>
                </a:cubicBezTo>
                <a:cubicBezTo>
                  <a:pt x="3329375" y="420092"/>
                  <a:pt x="3335516" y="413948"/>
                  <a:pt x="3343091" y="413948"/>
                </a:cubicBezTo>
                <a:close/>
                <a:moveTo>
                  <a:pt x="2265486" y="413786"/>
                </a:moveTo>
                <a:cubicBezTo>
                  <a:pt x="2273051" y="413786"/>
                  <a:pt x="2279201" y="419927"/>
                  <a:pt x="2279201" y="427504"/>
                </a:cubicBezTo>
                <a:cubicBezTo>
                  <a:pt x="2279201" y="435080"/>
                  <a:pt x="2273051" y="441222"/>
                  <a:pt x="2265486" y="441222"/>
                </a:cubicBezTo>
                <a:cubicBezTo>
                  <a:pt x="2257901" y="441222"/>
                  <a:pt x="2251763" y="435080"/>
                  <a:pt x="2251763" y="427504"/>
                </a:cubicBezTo>
                <a:cubicBezTo>
                  <a:pt x="2251763" y="419927"/>
                  <a:pt x="2257901" y="413786"/>
                  <a:pt x="2265486" y="413786"/>
                </a:cubicBezTo>
                <a:close/>
                <a:moveTo>
                  <a:pt x="3518828" y="412958"/>
                </a:moveTo>
                <a:cubicBezTo>
                  <a:pt x="3526403" y="412958"/>
                  <a:pt x="3532544" y="419101"/>
                  <a:pt x="3532544" y="426675"/>
                </a:cubicBezTo>
                <a:cubicBezTo>
                  <a:pt x="3532544" y="434253"/>
                  <a:pt x="3526403" y="440396"/>
                  <a:pt x="3518828" y="440396"/>
                </a:cubicBezTo>
                <a:cubicBezTo>
                  <a:pt x="3511253" y="440396"/>
                  <a:pt x="3505112" y="434253"/>
                  <a:pt x="3505112" y="426675"/>
                </a:cubicBezTo>
                <a:cubicBezTo>
                  <a:pt x="3505112" y="419101"/>
                  <a:pt x="3511253" y="412958"/>
                  <a:pt x="3518828" y="412958"/>
                </a:cubicBezTo>
                <a:close/>
                <a:moveTo>
                  <a:pt x="3430141" y="412630"/>
                </a:moveTo>
                <a:cubicBezTo>
                  <a:pt x="3437716" y="412630"/>
                  <a:pt x="3443857" y="418771"/>
                  <a:pt x="3443857" y="426344"/>
                </a:cubicBezTo>
                <a:cubicBezTo>
                  <a:pt x="3443857" y="433922"/>
                  <a:pt x="3437716" y="440065"/>
                  <a:pt x="3430141" y="440065"/>
                </a:cubicBezTo>
                <a:cubicBezTo>
                  <a:pt x="3422566" y="440065"/>
                  <a:pt x="3416425" y="433922"/>
                  <a:pt x="3416425" y="426344"/>
                </a:cubicBezTo>
                <a:cubicBezTo>
                  <a:pt x="3416425" y="418771"/>
                  <a:pt x="3422566" y="412630"/>
                  <a:pt x="3430141" y="412630"/>
                </a:cubicBezTo>
                <a:close/>
                <a:moveTo>
                  <a:pt x="1950376" y="411742"/>
                </a:moveTo>
                <a:cubicBezTo>
                  <a:pt x="1957956" y="411742"/>
                  <a:pt x="1964091" y="417883"/>
                  <a:pt x="1964091" y="425459"/>
                </a:cubicBezTo>
                <a:cubicBezTo>
                  <a:pt x="1964091" y="433035"/>
                  <a:pt x="1957956" y="439177"/>
                  <a:pt x="1950376" y="439177"/>
                </a:cubicBezTo>
                <a:cubicBezTo>
                  <a:pt x="1942801" y="439177"/>
                  <a:pt x="1936661" y="433035"/>
                  <a:pt x="1936661" y="425459"/>
                </a:cubicBezTo>
                <a:cubicBezTo>
                  <a:pt x="1936661" y="417883"/>
                  <a:pt x="1942801" y="411742"/>
                  <a:pt x="1950376" y="411742"/>
                </a:cubicBezTo>
                <a:close/>
                <a:moveTo>
                  <a:pt x="2667962" y="411550"/>
                </a:moveTo>
                <a:cubicBezTo>
                  <a:pt x="2675533" y="411550"/>
                  <a:pt x="2681676" y="417693"/>
                  <a:pt x="2681676" y="425269"/>
                </a:cubicBezTo>
                <a:cubicBezTo>
                  <a:pt x="2681676" y="432845"/>
                  <a:pt x="2675533" y="438988"/>
                  <a:pt x="2667962" y="438988"/>
                </a:cubicBezTo>
                <a:cubicBezTo>
                  <a:pt x="2660384" y="438988"/>
                  <a:pt x="2654242" y="432845"/>
                  <a:pt x="2654242" y="425269"/>
                </a:cubicBezTo>
                <a:cubicBezTo>
                  <a:pt x="2654242" y="417693"/>
                  <a:pt x="2660384" y="411550"/>
                  <a:pt x="2667962" y="411550"/>
                </a:cubicBezTo>
                <a:close/>
                <a:moveTo>
                  <a:pt x="2464731" y="410846"/>
                </a:moveTo>
                <a:cubicBezTo>
                  <a:pt x="2472306" y="410846"/>
                  <a:pt x="2478445" y="416988"/>
                  <a:pt x="2478445" y="424565"/>
                </a:cubicBezTo>
                <a:cubicBezTo>
                  <a:pt x="2478445" y="432141"/>
                  <a:pt x="2472306" y="438283"/>
                  <a:pt x="2464731" y="438283"/>
                </a:cubicBezTo>
                <a:cubicBezTo>
                  <a:pt x="2457156" y="438283"/>
                  <a:pt x="2451015" y="432141"/>
                  <a:pt x="2451015" y="424565"/>
                </a:cubicBezTo>
                <a:cubicBezTo>
                  <a:pt x="2451015" y="416988"/>
                  <a:pt x="2457156" y="410846"/>
                  <a:pt x="2464731" y="410846"/>
                </a:cubicBezTo>
                <a:close/>
                <a:moveTo>
                  <a:pt x="7342378" y="410844"/>
                </a:moveTo>
                <a:cubicBezTo>
                  <a:pt x="7349953" y="410844"/>
                  <a:pt x="7356094" y="416987"/>
                  <a:pt x="7356094" y="424563"/>
                </a:cubicBezTo>
                <a:cubicBezTo>
                  <a:pt x="7356094" y="432139"/>
                  <a:pt x="7349953" y="438281"/>
                  <a:pt x="7342378" y="438281"/>
                </a:cubicBezTo>
                <a:cubicBezTo>
                  <a:pt x="7334803" y="438281"/>
                  <a:pt x="7328662" y="432139"/>
                  <a:pt x="7328662" y="424563"/>
                </a:cubicBezTo>
                <a:cubicBezTo>
                  <a:pt x="7328662" y="416987"/>
                  <a:pt x="7334803" y="410844"/>
                  <a:pt x="7342378" y="410844"/>
                </a:cubicBezTo>
                <a:close/>
                <a:moveTo>
                  <a:pt x="1525394" y="409370"/>
                </a:moveTo>
                <a:cubicBezTo>
                  <a:pt x="1532964" y="409370"/>
                  <a:pt x="1539109" y="415511"/>
                  <a:pt x="1539109" y="423087"/>
                </a:cubicBezTo>
                <a:cubicBezTo>
                  <a:pt x="1539109" y="430662"/>
                  <a:pt x="1532964" y="436804"/>
                  <a:pt x="1525394" y="436804"/>
                </a:cubicBezTo>
                <a:cubicBezTo>
                  <a:pt x="1517818" y="436804"/>
                  <a:pt x="1511679" y="430662"/>
                  <a:pt x="1511679" y="423087"/>
                </a:cubicBezTo>
                <a:cubicBezTo>
                  <a:pt x="1511679" y="415511"/>
                  <a:pt x="1517818" y="409370"/>
                  <a:pt x="1525394" y="409370"/>
                </a:cubicBezTo>
                <a:close/>
                <a:moveTo>
                  <a:pt x="5132727" y="408656"/>
                </a:moveTo>
                <a:cubicBezTo>
                  <a:pt x="5140302" y="408656"/>
                  <a:pt x="5146443" y="414799"/>
                  <a:pt x="5146443" y="422372"/>
                </a:cubicBezTo>
                <a:cubicBezTo>
                  <a:pt x="5146443" y="429952"/>
                  <a:pt x="5140302" y="436096"/>
                  <a:pt x="5132727" y="436096"/>
                </a:cubicBezTo>
                <a:cubicBezTo>
                  <a:pt x="5125152" y="436096"/>
                  <a:pt x="5119011" y="429952"/>
                  <a:pt x="5119011" y="422372"/>
                </a:cubicBezTo>
                <a:cubicBezTo>
                  <a:pt x="5119011" y="414799"/>
                  <a:pt x="5125152" y="408656"/>
                  <a:pt x="5132727" y="408656"/>
                </a:cubicBezTo>
                <a:close/>
                <a:moveTo>
                  <a:pt x="2956910" y="408275"/>
                </a:moveTo>
                <a:cubicBezTo>
                  <a:pt x="2964485" y="408275"/>
                  <a:pt x="2970625" y="414416"/>
                  <a:pt x="2970625" y="421994"/>
                </a:cubicBezTo>
                <a:cubicBezTo>
                  <a:pt x="2970625" y="429571"/>
                  <a:pt x="2964485" y="435711"/>
                  <a:pt x="2956910" y="435711"/>
                </a:cubicBezTo>
                <a:cubicBezTo>
                  <a:pt x="2949331" y="435711"/>
                  <a:pt x="2943195" y="429571"/>
                  <a:pt x="2943195" y="421994"/>
                </a:cubicBezTo>
                <a:cubicBezTo>
                  <a:pt x="2943195" y="414416"/>
                  <a:pt x="2949331" y="408275"/>
                  <a:pt x="2956910" y="408275"/>
                </a:cubicBezTo>
                <a:close/>
                <a:moveTo>
                  <a:pt x="7404273" y="405532"/>
                </a:moveTo>
                <a:cubicBezTo>
                  <a:pt x="7411848" y="405532"/>
                  <a:pt x="7417989" y="411674"/>
                  <a:pt x="7417989" y="419251"/>
                </a:cubicBezTo>
                <a:cubicBezTo>
                  <a:pt x="7417989" y="426826"/>
                  <a:pt x="7411848" y="432969"/>
                  <a:pt x="7404273" y="432969"/>
                </a:cubicBezTo>
                <a:cubicBezTo>
                  <a:pt x="7396698" y="432969"/>
                  <a:pt x="7390557" y="426826"/>
                  <a:pt x="7390557" y="419251"/>
                </a:cubicBezTo>
                <a:cubicBezTo>
                  <a:pt x="7390557" y="411674"/>
                  <a:pt x="7396698" y="405532"/>
                  <a:pt x="7404273" y="405532"/>
                </a:cubicBezTo>
                <a:close/>
                <a:moveTo>
                  <a:pt x="2144007" y="404823"/>
                </a:moveTo>
                <a:cubicBezTo>
                  <a:pt x="2151582" y="404823"/>
                  <a:pt x="2157727" y="410965"/>
                  <a:pt x="2157727" y="418541"/>
                </a:cubicBezTo>
                <a:cubicBezTo>
                  <a:pt x="2157727" y="426117"/>
                  <a:pt x="2151582" y="432259"/>
                  <a:pt x="2144007" y="432259"/>
                </a:cubicBezTo>
                <a:cubicBezTo>
                  <a:pt x="2136428" y="432259"/>
                  <a:pt x="2130291" y="426117"/>
                  <a:pt x="2130291" y="418541"/>
                </a:cubicBezTo>
                <a:cubicBezTo>
                  <a:pt x="2130291" y="410965"/>
                  <a:pt x="2136428" y="404823"/>
                  <a:pt x="2144007" y="404823"/>
                </a:cubicBezTo>
                <a:close/>
                <a:moveTo>
                  <a:pt x="1831222" y="404771"/>
                </a:moveTo>
                <a:cubicBezTo>
                  <a:pt x="1838798" y="404771"/>
                  <a:pt x="1844938" y="410913"/>
                  <a:pt x="1844938" y="418488"/>
                </a:cubicBezTo>
                <a:cubicBezTo>
                  <a:pt x="1844938" y="426064"/>
                  <a:pt x="1838798" y="432206"/>
                  <a:pt x="1831222" y="432206"/>
                </a:cubicBezTo>
                <a:cubicBezTo>
                  <a:pt x="1823648" y="432206"/>
                  <a:pt x="1817505" y="426064"/>
                  <a:pt x="1817505" y="418488"/>
                </a:cubicBezTo>
                <a:cubicBezTo>
                  <a:pt x="1817505" y="410913"/>
                  <a:pt x="1823648" y="404771"/>
                  <a:pt x="1831222" y="404771"/>
                </a:cubicBezTo>
                <a:close/>
                <a:moveTo>
                  <a:pt x="5087049" y="404018"/>
                </a:moveTo>
                <a:cubicBezTo>
                  <a:pt x="5094624" y="404018"/>
                  <a:pt x="5100765" y="410162"/>
                  <a:pt x="5100765" y="417742"/>
                </a:cubicBezTo>
                <a:cubicBezTo>
                  <a:pt x="5100765" y="425315"/>
                  <a:pt x="5094624" y="431456"/>
                  <a:pt x="5087049" y="431456"/>
                </a:cubicBezTo>
                <a:cubicBezTo>
                  <a:pt x="5079474" y="431456"/>
                  <a:pt x="5073333" y="425315"/>
                  <a:pt x="5073333" y="417742"/>
                </a:cubicBezTo>
                <a:cubicBezTo>
                  <a:pt x="5073333" y="410162"/>
                  <a:pt x="5079474" y="404018"/>
                  <a:pt x="5087049" y="404018"/>
                </a:cubicBezTo>
                <a:close/>
                <a:moveTo>
                  <a:pt x="3831625" y="404018"/>
                </a:moveTo>
                <a:cubicBezTo>
                  <a:pt x="3839200" y="404018"/>
                  <a:pt x="3845341" y="410162"/>
                  <a:pt x="3845341" y="417737"/>
                </a:cubicBezTo>
                <a:cubicBezTo>
                  <a:pt x="3845341" y="425315"/>
                  <a:pt x="3839200" y="431456"/>
                  <a:pt x="3831625" y="431456"/>
                </a:cubicBezTo>
                <a:cubicBezTo>
                  <a:pt x="3824050" y="431456"/>
                  <a:pt x="3817909" y="425315"/>
                  <a:pt x="3817909" y="417737"/>
                </a:cubicBezTo>
                <a:cubicBezTo>
                  <a:pt x="3817909" y="410162"/>
                  <a:pt x="3824050" y="404018"/>
                  <a:pt x="3831625" y="404018"/>
                </a:cubicBezTo>
                <a:close/>
                <a:moveTo>
                  <a:pt x="3039246" y="401333"/>
                </a:moveTo>
                <a:cubicBezTo>
                  <a:pt x="3046821" y="401333"/>
                  <a:pt x="3052962" y="407475"/>
                  <a:pt x="3052962" y="415050"/>
                </a:cubicBezTo>
                <a:cubicBezTo>
                  <a:pt x="3052962" y="422628"/>
                  <a:pt x="3046821" y="428770"/>
                  <a:pt x="3039246" y="428770"/>
                </a:cubicBezTo>
                <a:cubicBezTo>
                  <a:pt x="3031671" y="428770"/>
                  <a:pt x="3025530" y="422628"/>
                  <a:pt x="3025530" y="415050"/>
                </a:cubicBezTo>
                <a:cubicBezTo>
                  <a:pt x="3025530" y="407475"/>
                  <a:pt x="3031671" y="401333"/>
                  <a:pt x="3039246" y="401333"/>
                </a:cubicBezTo>
                <a:close/>
                <a:moveTo>
                  <a:pt x="2747063" y="401297"/>
                </a:moveTo>
                <a:cubicBezTo>
                  <a:pt x="2754637" y="401297"/>
                  <a:pt x="2760785" y="407438"/>
                  <a:pt x="2760785" y="415015"/>
                </a:cubicBezTo>
                <a:cubicBezTo>
                  <a:pt x="2760785" y="422592"/>
                  <a:pt x="2754637" y="428733"/>
                  <a:pt x="2747063" y="428733"/>
                </a:cubicBezTo>
                <a:cubicBezTo>
                  <a:pt x="2739494" y="428733"/>
                  <a:pt x="2733351" y="422592"/>
                  <a:pt x="2733351" y="415015"/>
                </a:cubicBezTo>
                <a:cubicBezTo>
                  <a:pt x="2733351" y="407438"/>
                  <a:pt x="2739494" y="401297"/>
                  <a:pt x="2747063" y="401297"/>
                </a:cubicBezTo>
                <a:close/>
                <a:moveTo>
                  <a:pt x="2340939" y="400557"/>
                </a:moveTo>
                <a:cubicBezTo>
                  <a:pt x="2348522" y="400557"/>
                  <a:pt x="2354662" y="406700"/>
                  <a:pt x="2354662" y="414276"/>
                </a:cubicBezTo>
                <a:cubicBezTo>
                  <a:pt x="2354662" y="421852"/>
                  <a:pt x="2348522" y="427994"/>
                  <a:pt x="2340939" y="427994"/>
                </a:cubicBezTo>
                <a:cubicBezTo>
                  <a:pt x="2333367" y="427994"/>
                  <a:pt x="2327227" y="421852"/>
                  <a:pt x="2327227" y="414276"/>
                </a:cubicBezTo>
                <a:cubicBezTo>
                  <a:pt x="2327227" y="406700"/>
                  <a:pt x="2333367" y="400557"/>
                  <a:pt x="2340939" y="400557"/>
                </a:cubicBezTo>
                <a:close/>
                <a:moveTo>
                  <a:pt x="5041041" y="400379"/>
                </a:moveTo>
                <a:cubicBezTo>
                  <a:pt x="5048616" y="400379"/>
                  <a:pt x="5054757" y="406518"/>
                  <a:pt x="5054757" y="414095"/>
                </a:cubicBezTo>
                <a:cubicBezTo>
                  <a:pt x="5054757" y="421670"/>
                  <a:pt x="5048616" y="427817"/>
                  <a:pt x="5041041" y="427817"/>
                </a:cubicBezTo>
                <a:cubicBezTo>
                  <a:pt x="5033466" y="427817"/>
                  <a:pt x="5027325" y="421670"/>
                  <a:pt x="5027325" y="414095"/>
                </a:cubicBezTo>
                <a:cubicBezTo>
                  <a:pt x="5027325" y="406518"/>
                  <a:pt x="5033466" y="400379"/>
                  <a:pt x="5041041" y="400379"/>
                </a:cubicBezTo>
                <a:close/>
                <a:moveTo>
                  <a:pt x="2541850" y="398945"/>
                </a:moveTo>
                <a:cubicBezTo>
                  <a:pt x="2549425" y="398945"/>
                  <a:pt x="2555564" y="405086"/>
                  <a:pt x="2555564" y="412663"/>
                </a:cubicBezTo>
                <a:cubicBezTo>
                  <a:pt x="2555564" y="420239"/>
                  <a:pt x="2549425" y="426382"/>
                  <a:pt x="2541850" y="426382"/>
                </a:cubicBezTo>
                <a:cubicBezTo>
                  <a:pt x="2534274" y="426382"/>
                  <a:pt x="2528140" y="420239"/>
                  <a:pt x="2528140" y="412663"/>
                </a:cubicBezTo>
                <a:cubicBezTo>
                  <a:pt x="2528140" y="405086"/>
                  <a:pt x="2534274" y="398945"/>
                  <a:pt x="2541850" y="398945"/>
                </a:cubicBezTo>
                <a:close/>
                <a:moveTo>
                  <a:pt x="4995367" y="397727"/>
                </a:moveTo>
                <a:cubicBezTo>
                  <a:pt x="5002942" y="397727"/>
                  <a:pt x="5009083" y="403871"/>
                  <a:pt x="5009083" y="411446"/>
                </a:cubicBezTo>
                <a:cubicBezTo>
                  <a:pt x="5009083" y="419023"/>
                  <a:pt x="5002942" y="425169"/>
                  <a:pt x="4995367" y="425169"/>
                </a:cubicBezTo>
                <a:cubicBezTo>
                  <a:pt x="4987792" y="425169"/>
                  <a:pt x="4981651" y="419023"/>
                  <a:pt x="4981651" y="411446"/>
                </a:cubicBezTo>
                <a:cubicBezTo>
                  <a:pt x="4981651" y="403871"/>
                  <a:pt x="4987792" y="397727"/>
                  <a:pt x="4995367" y="397727"/>
                </a:cubicBezTo>
                <a:close/>
                <a:moveTo>
                  <a:pt x="2023196" y="396856"/>
                </a:moveTo>
                <a:cubicBezTo>
                  <a:pt x="2030774" y="396856"/>
                  <a:pt x="2036914" y="402998"/>
                  <a:pt x="2036914" y="410573"/>
                </a:cubicBezTo>
                <a:cubicBezTo>
                  <a:pt x="2036914" y="418149"/>
                  <a:pt x="2030774" y="424291"/>
                  <a:pt x="2023196" y="424291"/>
                </a:cubicBezTo>
                <a:cubicBezTo>
                  <a:pt x="2015622" y="424291"/>
                  <a:pt x="2009480" y="418149"/>
                  <a:pt x="2009480" y="410573"/>
                </a:cubicBezTo>
                <a:cubicBezTo>
                  <a:pt x="2009480" y="402998"/>
                  <a:pt x="2015622" y="396856"/>
                  <a:pt x="2023196" y="396856"/>
                </a:cubicBezTo>
                <a:close/>
                <a:moveTo>
                  <a:pt x="3738949" y="396402"/>
                </a:moveTo>
                <a:cubicBezTo>
                  <a:pt x="3746524" y="396402"/>
                  <a:pt x="3752665" y="402547"/>
                  <a:pt x="3752665" y="410123"/>
                </a:cubicBezTo>
                <a:cubicBezTo>
                  <a:pt x="3752665" y="417698"/>
                  <a:pt x="3746524" y="423844"/>
                  <a:pt x="3738949" y="423844"/>
                </a:cubicBezTo>
                <a:cubicBezTo>
                  <a:pt x="3731374" y="423844"/>
                  <a:pt x="3725233" y="417698"/>
                  <a:pt x="3725233" y="410123"/>
                </a:cubicBezTo>
                <a:cubicBezTo>
                  <a:pt x="3725233" y="402547"/>
                  <a:pt x="3731374" y="396402"/>
                  <a:pt x="3738949" y="396402"/>
                </a:cubicBezTo>
                <a:close/>
                <a:moveTo>
                  <a:pt x="4949360" y="396076"/>
                </a:moveTo>
                <a:cubicBezTo>
                  <a:pt x="4956935" y="396076"/>
                  <a:pt x="4963076" y="402220"/>
                  <a:pt x="4963076" y="409795"/>
                </a:cubicBezTo>
                <a:cubicBezTo>
                  <a:pt x="4963076" y="417371"/>
                  <a:pt x="4956935" y="423511"/>
                  <a:pt x="4949360" y="423511"/>
                </a:cubicBezTo>
                <a:cubicBezTo>
                  <a:pt x="4941785" y="423511"/>
                  <a:pt x="4935644" y="417371"/>
                  <a:pt x="4935644" y="409795"/>
                </a:cubicBezTo>
                <a:cubicBezTo>
                  <a:pt x="4935644" y="402220"/>
                  <a:pt x="4941785" y="396076"/>
                  <a:pt x="4949360" y="396076"/>
                </a:cubicBezTo>
                <a:close/>
                <a:moveTo>
                  <a:pt x="4903352" y="395742"/>
                </a:moveTo>
                <a:cubicBezTo>
                  <a:pt x="4910927" y="395742"/>
                  <a:pt x="4917068" y="401888"/>
                  <a:pt x="4917068" y="409465"/>
                </a:cubicBezTo>
                <a:cubicBezTo>
                  <a:pt x="4917068" y="417039"/>
                  <a:pt x="4910927" y="423181"/>
                  <a:pt x="4903352" y="423181"/>
                </a:cubicBezTo>
                <a:cubicBezTo>
                  <a:pt x="4895777" y="423181"/>
                  <a:pt x="4889636" y="417039"/>
                  <a:pt x="4889636" y="409465"/>
                </a:cubicBezTo>
                <a:cubicBezTo>
                  <a:pt x="4889636" y="401888"/>
                  <a:pt x="4895777" y="395742"/>
                  <a:pt x="4903352" y="395742"/>
                </a:cubicBezTo>
                <a:close/>
                <a:moveTo>
                  <a:pt x="3122654" y="395713"/>
                </a:moveTo>
                <a:cubicBezTo>
                  <a:pt x="3130229" y="395713"/>
                  <a:pt x="3136370" y="401857"/>
                  <a:pt x="3136370" y="409435"/>
                </a:cubicBezTo>
                <a:cubicBezTo>
                  <a:pt x="3136370" y="417009"/>
                  <a:pt x="3130229" y="423151"/>
                  <a:pt x="3122654" y="423151"/>
                </a:cubicBezTo>
                <a:cubicBezTo>
                  <a:pt x="3115079" y="423151"/>
                  <a:pt x="3108938" y="417009"/>
                  <a:pt x="3108938" y="409435"/>
                </a:cubicBezTo>
                <a:cubicBezTo>
                  <a:pt x="3108938" y="401857"/>
                  <a:pt x="3115079" y="395713"/>
                  <a:pt x="3122654" y="395713"/>
                </a:cubicBezTo>
                <a:close/>
                <a:moveTo>
                  <a:pt x="3967327" y="394418"/>
                </a:moveTo>
                <a:cubicBezTo>
                  <a:pt x="3974902" y="394418"/>
                  <a:pt x="3981043" y="400563"/>
                  <a:pt x="3981043" y="408140"/>
                </a:cubicBezTo>
                <a:cubicBezTo>
                  <a:pt x="3981043" y="415715"/>
                  <a:pt x="3974902" y="421857"/>
                  <a:pt x="3967327" y="421857"/>
                </a:cubicBezTo>
                <a:cubicBezTo>
                  <a:pt x="3959752" y="421857"/>
                  <a:pt x="3953611" y="415715"/>
                  <a:pt x="3953611" y="408140"/>
                </a:cubicBezTo>
                <a:cubicBezTo>
                  <a:pt x="3953611" y="400563"/>
                  <a:pt x="3959752" y="394418"/>
                  <a:pt x="3967327" y="394418"/>
                </a:cubicBezTo>
                <a:close/>
                <a:moveTo>
                  <a:pt x="1595891" y="392494"/>
                </a:moveTo>
                <a:cubicBezTo>
                  <a:pt x="1603464" y="392494"/>
                  <a:pt x="1609608" y="398636"/>
                  <a:pt x="1609608" y="406211"/>
                </a:cubicBezTo>
                <a:cubicBezTo>
                  <a:pt x="1609608" y="413787"/>
                  <a:pt x="1603464" y="419928"/>
                  <a:pt x="1595891" y="419928"/>
                </a:cubicBezTo>
                <a:cubicBezTo>
                  <a:pt x="1588315" y="419928"/>
                  <a:pt x="1582174" y="413787"/>
                  <a:pt x="1582174" y="406211"/>
                </a:cubicBezTo>
                <a:cubicBezTo>
                  <a:pt x="1582174" y="398636"/>
                  <a:pt x="1588315" y="392494"/>
                  <a:pt x="1595891" y="392494"/>
                </a:cubicBezTo>
                <a:close/>
                <a:moveTo>
                  <a:pt x="2827163" y="392038"/>
                </a:moveTo>
                <a:cubicBezTo>
                  <a:pt x="2834737" y="392038"/>
                  <a:pt x="2840877" y="398181"/>
                  <a:pt x="2840877" y="405757"/>
                </a:cubicBezTo>
                <a:cubicBezTo>
                  <a:pt x="2840877" y="413334"/>
                  <a:pt x="2834737" y="419473"/>
                  <a:pt x="2827163" y="419473"/>
                </a:cubicBezTo>
                <a:cubicBezTo>
                  <a:pt x="2819590" y="419473"/>
                  <a:pt x="2813449" y="413334"/>
                  <a:pt x="2813449" y="405757"/>
                </a:cubicBezTo>
                <a:cubicBezTo>
                  <a:pt x="2813449" y="398181"/>
                  <a:pt x="2819590" y="392038"/>
                  <a:pt x="2827163" y="392038"/>
                </a:cubicBezTo>
                <a:close/>
                <a:moveTo>
                  <a:pt x="3647264" y="391106"/>
                </a:moveTo>
                <a:cubicBezTo>
                  <a:pt x="3654839" y="391106"/>
                  <a:pt x="3660980" y="397249"/>
                  <a:pt x="3660980" y="404826"/>
                </a:cubicBezTo>
                <a:cubicBezTo>
                  <a:pt x="3660980" y="412400"/>
                  <a:pt x="3654839" y="418545"/>
                  <a:pt x="3647264" y="418545"/>
                </a:cubicBezTo>
                <a:cubicBezTo>
                  <a:pt x="3639689" y="418545"/>
                  <a:pt x="3633548" y="412400"/>
                  <a:pt x="3633548" y="404826"/>
                </a:cubicBezTo>
                <a:cubicBezTo>
                  <a:pt x="3633548" y="397249"/>
                  <a:pt x="3639689" y="391106"/>
                  <a:pt x="3647264" y="391106"/>
                </a:cubicBezTo>
                <a:close/>
                <a:moveTo>
                  <a:pt x="3207386" y="391088"/>
                </a:moveTo>
                <a:cubicBezTo>
                  <a:pt x="3214961" y="391088"/>
                  <a:pt x="3221102" y="397231"/>
                  <a:pt x="3221102" y="404806"/>
                </a:cubicBezTo>
                <a:cubicBezTo>
                  <a:pt x="3221102" y="412383"/>
                  <a:pt x="3214961" y="418524"/>
                  <a:pt x="3207386" y="418524"/>
                </a:cubicBezTo>
                <a:cubicBezTo>
                  <a:pt x="3199811" y="418524"/>
                  <a:pt x="3193670" y="412383"/>
                  <a:pt x="3193670" y="404806"/>
                </a:cubicBezTo>
                <a:cubicBezTo>
                  <a:pt x="3193670" y="397231"/>
                  <a:pt x="3199811" y="391088"/>
                  <a:pt x="3207386" y="391088"/>
                </a:cubicBezTo>
                <a:close/>
                <a:moveTo>
                  <a:pt x="2218474" y="390930"/>
                </a:moveTo>
                <a:cubicBezTo>
                  <a:pt x="2226048" y="390930"/>
                  <a:pt x="2232197" y="397072"/>
                  <a:pt x="2232197" y="404648"/>
                </a:cubicBezTo>
                <a:cubicBezTo>
                  <a:pt x="2232197" y="412224"/>
                  <a:pt x="2226048" y="418366"/>
                  <a:pt x="2218474" y="418366"/>
                </a:cubicBezTo>
                <a:cubicBezTo>
                  <a:pt x="2210900" y="418366"/>
                  <a:pt x="2204763" y="412224"/>
                  <a:pt x="2204763" y="404648"/>
                </a:cubicBezTo>
                <a:cubicBezTo>
                  <a:pt x="2204763" y="397072"/>
                  <a:pt x="2210900" y="390930"/>
                  <a:pt x="2218474" y="390930"/>
                </a:cubicBezTo>
                <a:close/>
                <a:moveTo>
                  <a:pt x="1903704" y="389222"/>
                </a:moveTo>
                <a:cubicBezTo>
                  <a:pt x="1911287" y="389222"/>
                  <a:pt x="1917421" y="395363"/>
                  <a:pt x="1917421" y="402939"/>
                </a:cubicBezTo>
                <a:cubicBezTo>
                  <a:pt x="1917421" y="410515"/>
                  <a:pt x="1911287" y="416656"/>
                  <a:pt x="1903704" y="416656"/>
                </a:cubicBezTo>
                <a:cubicBezTo>
                  <a:pt x="1896136" y="416656"/>
                  <a:pt x="1889992" y="410515"/>
                  <a:pt x="1889992" y="402939"/>
                </a:cubicBezTo>
                <a:cubicBezTo>
                  <a:pt x="1889992" y="395363"/>
                  <a:pt x="1896136" y="389222"/>
                  <a:pt x="1903704" y="389222"/>
                </a:cubicBezTo>
                <a:close/>
                <a:moveTo>
                  <a:pt x="7186816" y="388034"/>
                </a:moveTo>
                <a:cubicBezTo>
                  <a:pt x="7194391" y="388034"/>
                  <a:pt x="7200532" y="394175"/>
                  <a:pt x="7200532" y="401752"/>
                </a:cubicBezTo>
                <a:cubicBezTo>
                  <a:pt x="7200532" y="409328"/>
                  <a:pt x="7194391" y="415470"/>
                  <a:pt x="7186816" y="415470"/>
                </a:cubicBezTo>
                <a:cubicBezTo>
                  <a:pt x="7179241" y="415470"/>
                  <a:pt x="7173100" y="409328"/>
                  <a:pt x="7173100" y="401752"/>
                </a:cubicBezTo>
                <a:cubicBezTo>
                  <a:pt x="7173100" y="394175"/>
                  <a:pt x="7179241" y="388034"/>
                  <a:pt x="7186816" y="388034"/>
                </a:cubicBezTo>
                <a:close/>
                <a:moveTo>
                  <a:pt x="2619960" y="388034"/>
                </a:moveTo>
                <a:cubicBezTo>
                  <a:pt x="2627538" y="388034"/>
                  <a:pt x="2633677" y="394177"/>
                  <a:pt x="2633677" y="401753"/>
                </a:cubicBezTo>
                <a:cubicBezTo>
                  <a:pt x="2633677" y="409330"/>
                  <a:pt x="2627538" y="415470"/>
                  <a:pt x="2619960" y="415470"/>
                </a:cubicBezTo>
                <a:cubicBezTo>
                  <a:pt x="2612386" y="415470"/>
                  <a:pt x="2606253" y="409330"/>
                  <a:pt x="2606253" y="401753"/>
                </a:cubicBezTo>
                <a:cubicBezTo>
                  <a:pt x="2606253" y="394177"/>
                  <a:pt x="2612386" y="388034"/>
                  <a:pt x="2619960" y="388034"/>
                </a:cubicBezTo>
                <a:close/>
                <a:moveTo>
                  <a:pt x="3293112" y="387787"/>
                </a:moveTo>
                <a:cubicBezTo>
                  <a:pt x="3300687" y="387787"/>
                  <a:pt x="3306828" y="393932"/>
                  <a:pt x="3306828" y="401505"/>
                </a:cubicBezTo>
                <a:cubicBezTo>
                  <a:pt x="3306828" y="409083"/>
                  <a:pt x="3300687" y="415225"/>
                  <a:pt x="3293112" y="415225"/>
                </a:cubicBezTo>
                <a:cubicBezTo>
                  <a:pt x="3285537" y="415225"/>
                  <a:pt x="3279396" y="409083"/>
                  <a:pt x="3279396" y="401505"/>
                </a:cubicBezTo>
                <a:cubicBezTo>
                  <a:pt x="3279396" y="393932"/>
                  <a:pt x="3285537" y="387787"/>
                  <a:pt x="3293112" y="387787"/>
                </a:cubicBezTo>
                <a:close/>
                <a:moveTo>
                  <a:pt x="2417402" y="387660"/>
                </a:moveTo>
                <a:cubicBezTo>
                  <a:pt x="2424975" y="387660"/>
                  <a:pt x="2431117" y="393802"/>
                  <a:pt x="2431117" y="401378"/>
                </a:cubicBezTo>
                <a:cubicBezTo>
                  <a:pt x="2431117" y="408954"/>
                  <a:pt x="2424975" y="415096"/>
                  <a:pt x="2417402" y="415096"/>
                </a:cubicBezTo>
                <a:cubicBezTo>
                  <a:pt x="2409828" y="415096"/>
                  <a:pt x="2403689" y="408954"/>
                  <a:pt x="2403689" y="401378"/>
                </a:cubicBezTo>
                <a:cubicBezTo>
                  <a:pt x="2403689" y="393802"/>
                  <a:pt x="2409828" y="387660"/>
                  <a:pt x="2417402" y="387660"/>
                </a:cubicBezTo>
                <a:close/>
                <a:moveTo>
                  <a:pt x="3556906" y="387464"/>
                </a:moveTo>
                <a:cubicBezTo>
                  <a:pt x="3564481" y="387464"/>
                  <a:pt x="3570622" y="393605"/>
                  <a:pt x="3570622" y="401182"/>
                </a:cubicBezTo>
                <a:cubicBezTo>
                  <a:pt x="3570622" y="408758"/>
                  <a:pt x="3564481" y="414901"/>
                  <a:pt x="3556906" y="414901"/>
                </a:cubicBezTo>
                <a:cubicBezTo>
                  <a:pt x="3549331" y="414901"/>
                  <a:pt x="3543190" y="408758"/>
                  <a:pt x="3543190" y="401182"/>
                </a:cubicBezTo>
                <a:cubicBezTo>
                  <a:pt x="3543190" y="393605"/>
                  <a:pt x="3549331" y="387464"/>
                  <a:pt x="3556906" y="387464"/>
                </a:cubicBezTo>
                <a:close/>
                <a:moveTo>
                  <a:pt x="3467872" y="386139"/>
                </a:moveTo>
                <a:cubicBezTo>
                  <a:pt x="3475447" y="386139"/>
                  <a:pt x="3481588" y="392280"/>
                  <a:pt x="3481588" y="399856"/>
                </a:cubicBezTo>
                <a:cubicBezTo>
                  <a:pt x="3481588" y="407436"/>
                  <a:pt x="3475447" y="413579"/>
                  <a:pt x="3467872" y="413579"/>
                </a:cubicBezTo>
                <a:cubicBezTo>
                  <a:pt x="3460297" y="413579"/>
                  <a:pt x="3454156" y="407436"/>
                  <a:pt x="3454156" y="399856"/>
                </a:cubicBezTo>
                <a:cubicBezTo>
                  <a:pt x="3454156" y="392280"/>
                  <a:pt x="3460297" y="386139"/>
                  <a:pt x="3467872" y="386139"/>
                </a:cubicBezTo>
                <a:close/>
                <a:moveTo>
                  <a:pt x="3379828" y="386139"/>
                </a:moveTo>
                <a:cubicBezTo>
                  <a:pt x="3387403" y="386139"/>
                  <a:pt x="3393544" y="392280"/>
                  <a:pt x="3393544" y="399855"/>
                </a:cubicBezTo>
                <a:cubicBezTo>
                  <a:pt x="3393544" y="407434"/>
                  <a:pt x="3387403" y="413577"/>
                  <a:pt x="3379828" y="413577"/>
                </a:cubicBezTo>
                <a:cubicBezTo>
                  <a:pt x="3372253" y="413577"/>
                  <a:pt x="3366112" y="407434"/>
                  <a:pt x="3366112" y="399855"/>
                </a:cubicBezTo>
                <a:cubicBezTo>
                  <a:pt x="3366112" y="392280"/>
                  <a:pt x="3372253" y="386139"/>
                  <a:pt x="3379828" y="386139"/>
                </a:cubicBezTo>
                <a:close/>
                <a:moveTo>
                  <a:pt x="2908253" y="384103"/>
                </a:moveTo>
                <a:cubicBezTo>
                  <a:pt x="2915831" y="384103"/>
                  <a:pt x="2921970" y="390245"/>
                  <a:pt x="2921970" y="397820"/>
                </a:cubicBezTo>
                <a:cubicBezTo>
                  <a:pt x="2921970" y="405397"/>
                  <a:pt x="2915831" y="411539"/>
                  <a:pt x="2908253" y="411539"/>
                </a:cubicBezTo>
                <a:cubicBezTo>
                  <a:pt x="2900678" y="411539"/>
                  <a:pt x="2894535" y="405397"/>
                  <a:pt x="2894535" y="397820"/>
                </a:cubicBezTo>
                <a:cubicBezTo>
                  <a:pt x="2894535" y="390245"/>
                  <a:pt x="2900678" y="384103"/>
                  <a:pt x="2908253" y="384103"/>
                </a:cubicBezTo>
                <a:close/>
                <a:moveTo>
                  <a:pt x="3872667" y="383162"/>
                </a:moveTo>
                <a:cubicBezTo>
                  <a:pt x="3880242" y="383162"/>
                  <a:pt x="3886383" y="389305"/>
                  <a:pt x="3886383" y="396882"/>
                </a:cubicBezTo>
                <a:cubicBezTo>
                  <a:pt x="3886383" y="404457"/>
                  <a:pt x="3880242" y="410599"/>
                  <a:pt x="3872667" y="410599"/>
                </a:cubicBezTo>
                <a:cubicBezTo>
                  <a:pt x="3865092" y="410599"/>
                  <a:pt x="3858951" y="404457"/>
                  <a:pt x="3858951" y="396882"/>
                </a:cubicBezTo>
                <a:cubicBezTo>
                  <a:pt x="3858951" y="389305"/>
                  <a:pt x="3865092" y="383162"/>
                  <a:pt x="3872667" y="383162"/>
                </a:cubicBezTo>
                <a:close/>
                <a:moveTo>
                  <a:pt x="1784888" y="382585"/>
                </a:moveTo>
                <a:cubicBezTo>
                  <a:pt x="1792458" y="382585"/>
                  <a:pt x="1798600" y="388727"/>
                  <a:pt x="1798600" y="396302"/>
                </a:cubicBezTo>
                <a:cubicBezTo>
                  <a:pt x="1798600" y="403877"/>
                  <a:pt x="1792458" y="410019"/>
                  <a:pt x="1784888" y="410019"/>
                </a:cubicBezTo>
                <a:cubicBezTo>
                  <a:pt x="1777311" y="410019"/>
                  <a:pt x="1771171" y="403877"/>
                  <a:pt x="1771171" y="396302"/>
                </a:cubicBezTo>
                <a:cubicBezTo>
                  <a:pt x="1771171" y="388727"/>
                  <a:pt x="1777311" y="382585"/>
                  <a:pt x="1784888" y="382585"/>
                </a:cubicBezTo>
                <a:close/>
                <a:moveTo>
                  <a:pt x="2097003" y="382302"/>
                </a:moveTo>
                <a:cubicBezTo>
                  <a:pt x="2104578" y="382302"/>
                  <a:pt x="2110715" y="388444"/>
                  <a:pt x="2110715" y="396020"/>
                </a:cubicBezTo>
                <a:cubicBezTo>
                  <a:pt x="2110715" y="403596"/>
                  <a:pt x="2104578" y="409737"/>
                  <a:pt x="2097003" y="409737"/>
                </a:cubicBezTo>
                <a:cubicBezTo>
                  <a:pt x="2089428" y="409737"/>
                  <a:pt x="2083290" y="403596"/>
                  <a:pt x="2083290" y="396020"/>
                </a:cubicBezTo>
                <a:cubicBezTo>
                  <a:pt x="2083290" y="388444"/>
                  <a:pt x="2089428" y="382302"/>
                  <a:pt x="2097003" y="382302"/>
                </a:cubicBezTo>
                <a:close/>
                <a:moveTo>
                  <a:pt x="7250018" y="381728"/>
                </a:moveTo>
                <a:cubicBezTo>
                  <a:pt x="7257593" y="381728"/>
                  <a:pt x="7263734" y="387871"/>
                  <a:pt x="7263734" y="395446"/>
                </a:cubicBezTo>
                <a:cubicBezTo>
                  <a:pt x="7263734" y="403022"/>
                  <a:pt x="7257593" y="409165"/>
                  <a:pt x="7250018" y="409165"/>
                </a:cubicBezTo>
                <a:cubicBezTo>
                  <a:pt x="7242443" y="409165"/>
                  <a:pt x="7236302" y="403022"/>
                  <a:pt x="7236302" y="395446"/>
                </a:cubicBezTo>
                <a:cubicBezTo>
                  <a:pt x="7236302" y="387871"/>
                  <a:pt x="7242443" y="381728"/>
                  <a:pt x="7250018" y="381728"/>
                </a:cubicBezTo>
                <a:close/>
                <a:moveTo>
                  <a:pt x="2699070" y="377783"/>
                </a:moveTo>
                <a:cubicBezTo>
                  <a:pt x="2706647" y="377783"/>
                  <a:pt x="2712786" y="383925"/>
                  <a:pt x="2712786" y="391502"/>
                </a:cubicBezTo>
                <a:cubicBezTo>
                  <a:pt x="2712786" y="399078"/>
                  <a:pt x="2706647" y="405219"/>
                  <a:pt x="2699070" y="405219"/>
                </a:cubicBezTo>
                <a:cubicBezTo>
                  <a:pt x="2691499" y="405219"/>
                  <a:pt x="2685358" y="399078"/>
                  <a:pt x="2685358" y="391502"/>
                </a:cubicBezTo>
                <a:cubicBezTo>
                  <a:pt x="2685358" y="383925"/>
                  <a:pt x="2691499" y="377783"/>
                  <a:pt x="2699070" y="377783"/>
                </a:cubicBezTo>
                <a:close/>
                <a:moveTo>
                  <a:pt x="2293942" y="377370"/>
                </a:moveTo>
                <a:cubicBezTo>
                  <a:pt x="2301516" y="377370"/>
                  <a:pt x="2307661" y="383512"/>
                  <a:pt x="2307661" y="391088"/>
                </a:cubicBezTo>
                <a:cubicBezTo>
                  <a:pt x="2307661" y="398664"/>
                  <a:pt x="2301516" y="404806"/>
                  <a:pt x="2293942" y="404806"/>
                </a:cubicBezTo>
                <a:cubicBezTo>
                  <a:pt x="2286370" y="404806"/>
                  <a:pt x="2280225" y="398664"/>
                  <a:pt x="2280225" y="391088"/>
                </a:cubicBezTo>
                <a:cubicBezTo>
                  <a:pt x="2280225" y="383512"/>
                  <a:pt x="2286370" y="377370"/>
                  <a:pt x="2293942" y="377370"/>
                </a:cubicBezTo>
                <a:close/>
                <a:moveTo>
                  <a:pt x="2990260" y="376830"/>
                </a:moveTo>
                <a:cubicBezTo>
                  <a:pt x="2997835" y="376830"/>
                  <a:pt x="3003976" y="382973"/>
                  <a:pt x="3003976" y="390549"/>
                </a:cubicBezTo>
                <a:cubicBezTo>
                  <a:pt x="3003976" y="398124"/>
                  <a:pt x="2997835" y="404267"/>
                  <a:pt x="2990260" y="404267"/>
                </a:cubicBezTo>
                <a:cubicBezTo>
                  <a:pt x="2982685" y="404267"/>
                  <a:pt x="2976623" y="398124"/>
                  <a:pt x="2976623" y="390549"/>
                </a:cubicBezTo>
                <a:cubicBezTo>
                  <a:pt x="2976623" y="382973"/>
                  <a:pt x="2982685" y="376830"/>
                  <a:pt x="2990260" y="376830"/>
                </a:cubicBezTo>
                <a:close/>
                <a:moveTo>
                  <a:pt x="1666725" y="375951"/>
                </a:moveTo>
                <a:cubicBezTo>
                  <a:pt x="1674297" y="375951"/>
                  <a:pt x="1680439" y="382093"/>
                  <a:pt x="1680439" y="389668"/>
                </a:cubicBezTo>
                <a:cubicBezTo>
                  <a:pt x="1680439" y="397244"/>
                  <a:pt x="1674297" y="403385"/>
                  <a:pt x="1666725" y="403385"/>
                </a:cubicBezTo>
                <a:cubicBezTo>
                  <a:pt x="1659148" y="403385"/>
                  <a:pt x="1653006" y="397244"/>
                  <a:pt x="1653006" y="389668"/>
                </a:cubicBezTo>
                <a:cubicBezTo>
                  <a:pt x="1653006" y="382093"/>
                  <a:pt x="1659148" y="375951"/>
                  <a:pt x="1666725" y="375951"/>
                </a:cubicBezTo>
                <a:close/>
                <a:moveTo>
                  <a:pt x="4009363" y="375879"/>
                </a:moveTo>
                <a:cubicBezTo>
                  <a:pt x="4016938" y="375879"/>
                  <a:pt x="4023079" y="382022"/>
                  <a:pt x="4023079" y="389600"/>
                </a:cubicBezTo>
                <a:cubicBezTo>
                  <a:pt x="4023079" y="397175"/>
                  <a:pt x="4016938" y="403315"/>
                  <a:pt x="4009363" y="403315"/>
                </a:cubicBezTo>
                <a:cubicBezTo>
                  <a:pt x="4001788" y="403315"/>
                  <a:pt x="3995647" y="397175"/>
                  <a:pt x="3995647" y="389600"/>
                </a:cubicBezTo>
                <a:cubicBezTo>
                  <a:pt x="3995647" y="382022"/>
                  <a:pt x="4001788" y="375879"/>
                  <a:pt x="4009363" y="375879"/>
                </a:cubicBezTo>
                <a:close/>
                <a:moveTo>
                  <a:pt x="2494191" y="375757"/>
                </a:moveTo>
                <a:cubicBezTo>
                  <a:pt x="2501768" y="375757"/>
                  <a:pt x="2507909" y="381899"/>
                  <a:pt x="2507909" y="389475"/>
                </a:cubicBezTo>
                <a:cubicBezTo>
                  <a:pt x="2507909" y="397052"/>
                  <a:pt x="2501768" y="403194"/>
                  <a:pt x="2494191" y="403194"/>
                </a:cubicBezTo>
                <a:cubicBezTo>
                  <a:pt x="2486620" y="403194"/>
                  <a:pt x="2480480" y="397052"/>
                  <a:pt x="2480480" y="389475"/>
                </a:cubicBezTo>
                <a:cubicBezTo>
                  <a:pt x="2480480" y="381899"/>
                  <a:pt x="2486620" y="375757"/>
                  <a:pt x="2494191" y="375757"/>
                </a:cubicBezTo>
                <a:close/>
                <a:moveTo>
                  <a:pt x="7312591" y="375755"/>
                </a:moveTo>
                <a:cubicBezTo>
                  <a:pt x="7320166" y="375755"/>
                  <a:pt x="7326307" y="381897"/>
                  <a:pt x="7326307" y="389474"/>
                </a:cubicBezTo>
                <a:cubicBezTo>
                  <a:pt x="7326307" y="397051"/>
                  <a:pt x="7320166" y="403192"/>
                  <a:pt x="7312591" y="403192"/>
                </a:cubicBezTo>
                <a:cubicBezTo>
                  <a:pt x="7305016" y="403192"/>
                  <a:pt x="7298875" y="397051"/>
                  <a:pt x="7298875" y="389474"/>
                </a:cubicBezTo>
                <a:cubicBezTo>
                  <a:pt x="7298875" y="381897"/>
                  <a:pt x="7305016" y="375755"/>
                  <a:pt x="7312591" y="375755"/>
                </a:cubicBezTo>
                <a:close/>
                <a:moveTo>
                  <a:pt x="5257837" y="374554"/>
                </a:moveTo>
                <a:cubicBezTo>
                  <a:pt x="5265412" y="374554"/>
                  <a:pt x="5271553" y="380697"/>
                  <a:pt x="5271553" y="388278"/>
                </a:cubicBezTo>
                <a:cubicBezTo>
                  <a:pt x="5271553" y="395853"/>
                  <a:pt x="5265412" y="401993"/>
                  <a:pt x="5257837" y="401993"/>
                </a:cubicBezTo>
                <a:cubicBezTo>
                  <a:pt x="5250262" y="401993"/>
                  <a:pt x="5244121" y="395853"/>
                  <a:pt x="5244121" y="388278"/>
                </a:cubicBezTo>
                <a:cubicBezTo>
                  <a:pt x="5244121" y="380697"/>
                  <a:pt x="5250262" y="374554"/>
                  <a:pt x="5257837" y="374554"/>
                </a:cubicBezTo>
                <a:close/>
                <a:moveTo>
                  <a:pt x="1976527" y="374006"/>
                </a:moveTo>
                <a:cubicBezTo>
                  <a:pt x="1984103" y="374006"/>
                  <a:pt x="1990242" y="380148"/>
                  <a:pt x="1990242" y="387724"/>
                </a:cubicBezTo>
                <a:cubicBezTo>
                  <a:pt x="1990242" y="395300"/>
                  <a:pt x="1984103" y="401441"/>
                  <a:pt x="1976527" y="401441"/>
                </a:cubicBezTo>
                <a:cubicBezTo>
                  <a:pt x="1968951" y="401441"/>
                  <a:pt x="1962812" y="395300"/>
                  <a:pt x="1962812" y="387724"/>
                </a:cubicBezTo>
                <a:cubicBezTo>
                  <a:pt x="1962812" y="380148"/>
                  <a:pt x="1968951" y="374006"/>
                  <a:pt x="1976527" y="374006"/>
                </a:cubicBezTo>
                <a:close/>
                <a:moveTo>
                  <a:pt x="3778997" y="373889"/>
                </a:moveTo>
                <a:cubicBezTo>
                  <a:pt x="3786572" y="373889"/>
                  <a:pt x="3792713" y="380036"/>
                  <a:pt x="3792713" y="387614"/>
                </a:cubicBezTo>
                <a:cubicBezTo>
                  <a:pt x="3792713" y="395188"/>
                  <a:pt x="3786572" y="401329"/>
                  <a:pt x="3778997" y="401329"/>
                </a:cubicBezTo>
                <a:cubicBezTo>
                  <a:pt x="3771422" y="401329"/>
                  <a:pt x="3765281" y="395188"/>
                  <a:pt x="3765281" y="387614"/>
                </a:cubicBezTo>
                <a:cubicBezTo>
                  <a:pt x="3765281" y="380036"/>
                  <a:pt x="3771422" y="373889"/>
                  <a:pt x="3778997" y="373889"/>
                </a:cubicBezTo>
                <a:close/>
                <a:moveTo>
                  <a:pt x="3073668" y="370548"/>
                </a:moveTo>
                <a:cubicBezTo>
                  <a:pt x="3081243" y="370548"/>
                  <a:pt x="3087384" y="376691"/>
                  <a:pt x="3087384" y="384266"/>
                </a:cubicBezTo>
                <a:cubicBezTo>
                  <a:pt x="3087384" y="391844"/>
                  <a:pt x="3081243" y="397985"/>
                  <a:pt x="3073668" y="397985"/>
                </a:cubicBezTo>
                <a:cubicBezTo>
                  <a:pt x="3066093" y="397985"/>
                  <a:pt x="3059952" y="391844"/>
                  <a:pt x="3059952" y="384266"/>
                </a:cubicBezTo>
                <a:cubicBezTo>
                  <a:pt x="3059952" y="376691"/>
                  <a:pt x="3066093" y="370548"/>
                  <a:pt x="3073668" y="370548"/>
                </a:cubicBezTo>
                <a:close/>
                <a:moveTo>
                  <a:pt x="1549541" y="370314"/>
                </a:moveTo>
                <a:cubicBezTo>
                  <a:pt x="1557114" y="370314"/>
                  <a:pt x="1563258" y="376455"/>
                  <a:pt x="1563258" y="384030"/>
                </a:cubicBezTo>
                <a:cubicBezTo>
                  <a:pt x="1563258" y="391606"/>
                  <a:pt x="1557114" y="397747"/>
                  <a:pt x="1549541" y="397747"/>
                </a:cubicBezTo>
                <a:cubicBezTo>
                  <a:pt x="1541968" y="397747"/>
                  <a:pt x="1535823" y="391606"/>
                  <a:pt x="1535823" y="384030"/>
                </a:cubicBezTo>
                <a:cubicBezTo>
                  <a:pt x="1535823" y="376455"/>
                  <a:pt x="1541968" y="370314"/>
                  <a:pt x="1549541" y="370314"/>
                </a:cubicBezTo>
                <a:close/>
                <a:moveTo>
                  <a:pt x="7374816" y="370114"/>
                </a:moveTo>
                <a:cubicBezTo>
                  <a:pt x="7382391" y="370114"/>
                  <a:pt x="7388532" y="376257"/>
                  <a:pt x="7388532" y="383833"/>
                </a:cubicBezTo>
                <a:cubicBezTo>
                  <a:pt x="7388532" y="391409"/>
                  <a:pt x="7382391" y="397551"/>
                  <a:pt x="7374816" y="397551"/>
                </a:cubicBezTo>
                <a:cubicBezTo>
                  <a:pt x="7367241" y="397551"/>
                  <a:pt x="7361100" y="391409"/>
                  <a:pt x="7361100" y="383833"/>
                </a:cubicBezTo>
                <a:cubicBezTo>
                  <a:pt x="7361100" y="376257"/>
                  <a:pt x="7367241" y="370114"/>
                  <a:pt x="7374816" y="370114"/>
                </a:cubicBezTo>
                <a:close/>
                <a:moveTo>
                  <a:pt x="2778842" y="368194"/>
                </a:moveTo>
                <a:cubicBezTo>
                  <a:pt x="2786417" y="368194"/>
                  <a:pt x="2792562" y="374336"/>
                  <a:pt x="2792562" y="381913"/>
                </a:cubicBezTo>
                <a:cubicBezTo>
                  <a:pt x="2792562" y="389488"/>
                  <a:pt x="2786417" y="395630"/>
                  <a:pt x="2778842" y="395630"/>
                </a:cubicBezTo>
                <a:cubicBezTo>
                  <a:pt x="2771269" y="395630"/>
                  <a:pt x="2765131" y="389488"/>
                  <a:pt x="2765131" y="381913"/>
                </a:cubicBezTo>
                <a:cubicBezTo>
                  <a:pt x="2765131" y="374336"/>
                  <a:pt x="2771269" y="368194"/>
                  <a:pt x="2778842" y="368194"/>
                </a:cubicBezTo>
                <a:close/>
                <a:moveTo>
                  <a:pt x="2171479" y="368078"/>
                </a:moveTo>
                <a:cubicBezTo>
                  <a:pt x="2179057" y="368078"/>
                  <a:pt x="2185194" y="374220"/>
                  <a:pt x="2185194" y="381796"/>
                </a:cubicBezTo>
                <a:cubicBezTo>
                  <a:pt x="2185194" y="389372"/>
                  <a:pt x="2179057" y="395514"/>
                  <a:pt x="2171479" y="395514"/>
                </a:cubicBezTo>
                <a:cubicBezTo>
                  <a:pt x="2163906" y="395514"/>
                  <a:pt x="2157762" y="389372"/>
                  <a:pt x="2157762" y="381796"/>
                </a:cubicBezTo>
                <a:cubicBezTo>
                  <a:pt x="2157762" y="374220"/>
                  <a:pt x="2163906" y="368078"/>
                  <a:pt x="2171479" y="368078"/>
                </a:cubicBezTo>
                <a:close/>
                <a:moveTo>
                  <a:pt x="5212493" y="367271"/>
                </a:moveTo>
                <a:cubicBezTo>
                  <a:pt x="5220068" y="367271"/>
                  <a:pt x="5226209" y="373413"/>
                  <a:pt x="5226209" y="380990"/>
                </a:cubicBezTo>
                <a:cubicBezTo>
                  <a:pt x="5226209" y="388566"/>
                  <a:pt x="5220068" y="394708"/>
                  <a:pt x="5212493" y="394708"/>
                </a:cubicBezTo>
                <a:cubicBezTo>
                  <a:pt x="5204918" y="394708"/>
                  <a:pt x="5198777" y="388566"/>
                  <a:pt x="5198777" y="380990"/>
                </a:cubicBezTo>
                <a:cubicBezTo>
                  <a:pt x="5198777" y="373413"/>
                  <a:pt x="5204918" y="367271"/>
                  <a:pt x="5212493" y="367271"/>
                </a:cubicBezTo>
                <a:close/>
                <a:moveTo>
                  <a:pt x="3686652" y="367271"/>
                </a:moveTo>
                <a:cubicBezTo>
                  <a:pt x="3694227" y="367271"/>
                  <a:pt x="3700368" y="373413"/>
                  <a:pt x="3700368" y="380990"/>
                </a:cubicBezTo>
                <a:cubicBezTo>
                  <a:pt x="3700368" y="388566"/>
                  <a:pt x="3694227" y="394708"/>
                  <a:pt x="3686652" y="394708"/>
                </a:cubicBezTo>
                <a:cubicBezTo>
                  <a:pt x="3679077" y="394708"/>
                  <a:pt x="3672936" y="388566"/>
                  <a:pt x="3672936" y="380990"/>
                </a:cubicBezTo>
                <a:cubicBezTo>
                  <a:pt x="3672936" y="373413"/>
                  <a:pt x="3679077" y="367271"/>
                  <a:pt x="3686652" y="367271"/>
                </a:cubicBezTo>
                <a:close/>
                <a:moveTo>
                  <a:pt x="1857037" y="366704"/>
                </a:moveTo>
                <a:cubicBezTo>
                  <a:pt x="1864613" y="366704"/>
                  <a:pt x="1870753" y="372845"/>
                  <a:pt x="1870753" y="380421"/>
                </a:cubicBezTo>
                <a:cubicBezTo>
                  <a:pt x="1870753" y="387997"/>
                  <a:pt x="1864613" y="394138"/>
                  <a:pt x="1857037" y="394138"/>
                </a:cubicBezTo>
                <a:cubicBezTo>
                  <a:pt x="1849461" y="394138"/>
                  <a:pt x="1843327" y="387997"/>
                  <a:pt x="1843327" y="380421"/>
                </a:cubicBezTo>
                <a:cubicBezTo>
                  <a:pt x="1843327" y="372845"/>
                  <a:pt x="1849461" y="366704"/>
                  <a:pt x="1857037" y="366704"/>
                </a:cubicBezTo>
                <a:close/>
                <a:moveTo>
                  <a:pt x="3157740" y="365591"/>
                </a:moveTo>
                <a:cubicBezTo>
                  <a:pt x="3165315" y="365591"/>
                  <a:pt x="3171456" y="371732"/>
                  <a:pt x="3171456" y="379309"/>
                </a:cubicBezTo>
                <a:cubicBezTo>
                  <a:pt x="3171456" y="386884"/>
                  <a:pt x="3165315" y="393025"/>
                  <a:pt x="3157740" y="393025"/>
                </a:cubicBezTo>
                <a:cubicBezTo>
                  <a:pt x="3150165" y="393025"/>
                  <a:pt x="3144024" y="386884"/>
                  <a:pt x="3144024" y="379309"/>
                </a:cubicBezTo>
                <a:cubicBezTo>
                  <a:pt x="3144024" y="371732"/>
                  <a:pt x="3150165" y="365591"/>
                  <a:pt x="3157740" y="365591"/>
                </a:cubicBezTo>
                <a:close/>
                <a:moveTo>
                  <a:pt x="2370053" y="364806"/>
                </a:moveTo>
                <a:cubicBezTo>
                  <a:pt x="2377628" y="364806"/>
                  <a:pt x="2383768" y="370948"/>
                  <a:pt x="2383768" y="378524"/>
                </a:cubicBezTo>
                <a:cubicBezTo>
                  <a:pt x="2383768" y="386100"/>
                  <a:pt x="2377628" y="392242"/>
                  <a:pt x="2370053" y="392242"/>
                </a:cubicBezTo>
                <a:cubicBezTo>
                  <a:pt x="2362477" y="392242"/>
                  <a:pt x="2356336" y="386100"/>
                  <a:pt x="2356336" y="378524"/>
                </a:cubicBezTo>
                <a:cubicBezTo>
                  <a:pt x="2356336" y="370948"/>
                  <a:pt x="2362477" y="364806"/>
                  <a:pt x="2370053" y="364806"/>
                </a:cubicBezTo>
                <a:close/>
                <a:moveTo>
                  <a:pt x="2572305" y="364516"/>
                </a:moveTo>
                <a:cubicBezTo>
                  <a:pt x="2579884" y="364516"/>
                  <a:pt x="2586022" y="370658"/>
                  <a:pt x="2586022" y="378234"/>
                </a:cubicBezTo>
                <a:cubicBezTo>
                  <a:pt x="2586022" y="385810"/>
                  <a:pt x="2579884" y="391952"/>
                  <a:pt x="2572305" y="391952"/>
                </a:cubicBezTo>
                <a:cubicBezTo>
                  <a:pt x="2564736" y="391952"/>
                  <a:pt x="2558587" y="385810"/>
                  <a:pt x="2558587" y="378234"/>
                </a:cubicBezTo>
                <a:cubicBezTo>
                  <a:pt x="2558587" y="370658"/>
                  <a:pt x="2564736" y="364516"/>
                  <a:pt x="2572305" y="364516"/>
                </a:cubicBezTo>
                <a:close/>
                <a:moveTo>
                  <a:pt x="3914022" y="362973"/>
                </a:moveTo>
                <a:cubicBezTo>
                  <a:pt x="3921597" y="362973"/>
                  <a:pt x="3927738" y="369111"/>
                  <a:pt x="3927738" y="376687"/>
                </a:cubicBezTo>
                <a:cubicBezTo>
                  <a:pt x="3927738" y="384267"/>
                  <a:pt x="3921597" y="390407"/>
                  <a:pt x="3914022" y="390407"/>
                </a:cubicBezTo>
                <a:cubicBezTo>
                  <a:pt x="3906447" y="390407"/>
                  <a:pt x="3900306" y="384267"/>
                  <a:pt x="3900306" y="376687"/>
                </a:cubicBezTo>
                <a:cubicBezTo>
                  <a:pt x="3900306" y="369111"/>
                  <a:pt x="3906447" y="362973"/>
                  <a:pt x="3914022" y="362973"/>
                </a:cubicBezTo>
                <a:close/>
                <a:moveTo>
                  <a:pt x="3595634" y="362642"/>
                </a:moveTo>
                <a:cubicBezTo>
                  <a:pt x="3603209" y="362642"/>
                  <a:pt x="3609350" y="368779"/>
                  <a:pt x="3609350" y="376357"/>
                </a:cubicBezTo>
                <a:cubicBezTo>
                  <a:pt x="3609350" y="383933"/>
                  <a:pt x="3603209" y="390076"/>
                  <a:pt x="3595634" y="390076"/>
                </a:cubicBezTo>
                <a:cubicBezTo>
                  <a:pt x="3588059" y="390076"/>
                  <a:pt x="3581918" y="383933"/>
                  <a:pt x="3581918" y="376357"/>
                </a:cubicBezTo>
                <a:cubicBezTo>
                  <a:pt x="3581918" y="368779"/>
                  <a:pt x="3588059" y="362642"/>
                  <a:pt x="3595634" y="362642"/>
                </a:cubicBezTo>
                <a:close/>
                <a:moveTo>
                  <a:pt x="3243132" y="361957"/>
                </a:moveTo>
                <a:cubicBezTo>
                  <a:pt x="3250707" y="361957"/>
                  <a:pt x="3256848" y="368098"/>
                  <a:pt x="3256848" y="375675"/>
                </a:cubicBezTo>
                <a:cubicBezTo>
                  <a:pt x="3256848" y="383250"/>
                  <a:pt x="3250707" y="389392"/>
                  <a:pt x="3243132" y="389392"/>
                </a:cubicBezTo>
                <a:cubicBezTo>
                  <a:pt x="3235557" y="389392"/>
                  <a:pt x="3229416" y="383250"/>
                  <a:pt x="3229416" y="375675"/>
                </a:cubicBezTo>
                <a:cubicBezTo>
                  <a:pt x="3229416" y="368098"/>
                  <a:pt x="3235557" y="361957"/>
                  <a:pt x="3243132" y="361957"/>
                </a:cubicBezTo>
                <a:close/>
                <a:moveTo>
                  <a:pt x="5167146" y="360982"/>
                </a:moveTo>
                <a:cubicBezTo>
                  <a:pt x="5174721" y="360982"/>
                  <a:pt x="5180862" y="367123"/>
                  <a:pt x="5180862" y="374698"/>
                </a:cubicBezTo>
                <a:cubicBezTo>
                  <a:pt x="5180862" y="382278"/>
                  <a:pt x="5174721" y="388419"/>
                  <a:pt x="5167146" y="388419"/>
                </a:cubicBezTo>
                <a:cubicBezTo>
                  <a:pt x="5159571" y="388419"/>
                  <a:pt x="5153430" y="382278"/>
                  <a:pt x="5153430" y="374698"/>
                </a:cubicBezTo>
                <a:cubicBezTo>
                  <a:pt x="5153430" y="367123"/>
                  <a:pt x="5159571" y="360982"/>
                  <a:pt x="5167146" y="360982"/>
                </a:cubicBezTo>
                <a:close/>
                <a:moveTo>
                  <a:pt x="3505606" y="359990"/>
                </a:moveTo>
                <a:cubicBezTo>
                  <a:pt x="3513181" y="359990"/>
                  <a:pt x="3519322" y="366132"/>
                  <a:pt x="3519322" y="373706"/>
                </a:cubicBezTo>
                <a:cubicBezTo>
                  <a:pt x="3519322" y="381285"/>
                  <a:pt x="3513181" y="387429"/>
                  <a:pt x="3505606" y="387429"/>
                </a:cubicBezTo>
                <a:cubicBezTo>
                  <a:pt x="3498031" y="387429"/>
                  <a:pt x="3491890" y="381285"/>
                  <a:pt x="3491890" y="373706"/>
                </a:cubicBezTo>
                <a:cubicBezTo>
                  <a:pt x="3491890" y="366132"/>
                  <a:pt x="3498031" y="359990"/>
                  <a:pt x="3505606" y="359990"/>
                </a:cubicBezTo>
                <a:close/>
                <a:moveTo>
                  <a:pt x="3329522" y="359980"/>
                </a:moveTo>
                <a:cubicBezTo>
                  <a:pt x="3337097" y="359980"/>
                  <a:pt x="3343238" y="366122"/>
                  <a:pt x="3343238" y="373696"/>
                </a:cubicBezTo>
                <a:cubicBezTo>
                  <a:pt x="3343238" y="381275"/>
                  <a:pt x="3337097" y="387417"/>
                  <a:pt x="3329522" y="387417"/>
                </a:cubicBezTo>
                <a:cubicBezTo>
                  <a:pt x="3321947" y="387417"/>
                  <a:pt x="3315806" y="381275"/>
                  <a:pt x="3315806" y="373696"/>
                </a:cubicBezTo>
                <a:cubicBezTo>
                  <a:pt x="3315806" y="366122"/>
                  <a:pt x="3321947" y="359980"/>
                  <a:pt x="3329522" y="359980"/>
                </a:cubicBezTo>
                <a:close/>
                <a:moveTo>
                  <a:pt x="2859930" y="359595"/>
                </a:moveTo>
                <a:cubicBezTo>
                  <a:pt x="2867512" y="359595"/>
                  <a:pt x="2873647" y="365737"/>
                  <a:pt x="2873647" y="373315"/>
                </a:cubicBezTo>
                <a:cubicBezTo>
                  <a:pt x="2873647" y="380891"/>
                  <a:pt x="2867512" y="387032"/>
                  <a:pt x="2859930" y="387032"/>
                </a:cubicBezTo>
                <a:cubicBezTo>
                  <a:pt x="2852355" y="387032"/>
                  <a:pt x="2846216" y="380891"/>
                  <a:pt x="2846216" y="373315"/>
                </a:cubicBezTo>
                <a:cubicBezTo>
                  <a:pt x="2846216" y="365737"/>
                  <a:pt x="2852355" y="359595"/>
                  <a:pt x="2859930" y="359595"/>
                </a:cubicBezTo>
                <a:close/>
                <a:moveTo>
                  <a:pt x="2050003" y="359452"/>
                </a:moveTo>
                <a:cubicBezTo>
                  <a:pt x="2057580" y="359452"/>
                  <a:pt x="2063720" y="365594"/>
                  <a:pt x="2063720" y="373169"/>
                </a:cubicBezTo>
                <a:cubicBezTo>
                  <a:pt x="2063720" y="380745"/>
                  <a:pt x="2057580" y="386887"/>
                  <a:pt x="2050003" y="386887"/>
                </a:cubicBezTo>
                <a:cubicBezTo>
                  <a:pt x="2042428" y="386887"/>
                  <a:pt x="2036289" y="380745"/>
                  <a:pt x="2036289" y="373169"/>
                </a:cubicBezTo>
                <a:cubicBezTo>
                  <a:pt x="2036289" y="365594"/>
                  <a:pt x="2042428" y="359452"/>
                  <a:pt x="2050003" y="359452"/>
                </a:cubicBezTo>
                <a:close/>
                <a:moveTo>
                  <a:pt x="3416898" y="358996"/>
                </a:moveTo>
                <a:cubicBezTo>
                  <a:pt x="3424473" y="358996"/>
                  <a:pt x="3430614" y="365139"/>
                  <a:pt x="3430614" y="372712"/>
                </a:cubicBezTo>
                <a:cubicBezTo>
                  <a:pt x="3430614" y="380287"/>
                  <a:pt x="3424473" y="386432"/>
                  <a:pt x="3416898" y="386432"/>
                </a:cubicBezTo>
                <a:cubicBezTo>
                  <a:pt x="3409323" y="386432"/>
                  <a:pt x="3403182" y="380287"/>
                  <a:pt x="3403182" y="372712"/>
                </a:cubicBezTo>
                <a:cubicBezTo>
                  <a:pt x="3403182" y="365139"/>
                  <a:pt x="3409323" y="358996"/>
                  <a:pt x="3416898" y="358996"/>
                </a:cubicBezTo>
                <a:close/>
                <a:moveTo>
                  <a:pt x="5121472" y="355686"/>
                </a:moveTo>
                <a:cubicBezTo>
                  <a:pt x="5129047" y="355686"/>
                  <a:pt x="5135188" y="361829"/>
                  <a:pt x="5135188" y="369406"/>
                </a:cubicBezTo>
                <a:cubicBezTo>
                  <a:pt x="5135188" y="376980"/>
                  <a:pt x="5129047" y="383121"/>
                  <a:pt x="5121472" y="383121"/>
                </a:cubicBezTo>
                <a:cubicBezTo>
                  <a:pt x="5113897" y="383121"/>
                  <a:pt x="5107756" y="376980"/>
                  <a:pt x="5107756" y="369406"/>
                </a:cubicBezTo>
                <a:cubicBezTo>
                  <a:pt x="5107756" y="361829"/>
                  <a:pt x="5113897" y="355686"/>
                  <a:pt x="5121472" y="355686"/>
                </a:cubicBezTo>
                <a:close/>
                <a:moveTo>
                  <a:pt x="2246607" y="354518"/>
                </a:moveTo>
                <a:cubicBezTo>
                  <a:pt x="2254181" y="354518"/>
                  <a:pt x="2260323" y="360660"/>
                  <a:pt x="2260323" y="368236"/>
                </a:cubicBezTo>
                <a:cubicBezTo>
                  <a:pt x="2260323" y="375812"/>
                  <a:pt x="2254181" y="381953"/>
                  <a:pt x="2246607" y="381953"/>
                </a:cubicBezTo>
                <a:cubicBezTo>
                  <a:pt x="2239033" y="381953"/>
                  <a:pt x="2232893" y="375812"/>
                  <a:pt x="2232893" y="368236"/>
                </a:cubicBezTo>
                <a:cubicBezTo>
                  <a:pt x="2232893" y="360660"/>
                  <a:pt x="2239033" y="354518"/>
                  <a:pt x="2246607" y="354518"/>
                </a:cubicBezTo>
                <a:close/>
                <a:moveTo>
                  <a:pt x="7155702" y="353936"/>
                </a:moveTo>
                <a:cubicBezTo>
                  <a:pt x="7163277" y="353936"/>
                  <a:pt x="7169418" y="360077"/>
                  <a:pt x="7169418" y="367654"/>
                </a:cubicBezTo>
                <a:cubicBezTo>
                  <a:pt x="7169418" y="375230"/>
                  <a:pt x="7163277" y="381372"/>
                  <a:pt x="7155702" y="381372"/>
                </a:cubicBezTo>
                <a:cubicBezTo>
                  <a:pt x="7148127" y="381372"/>
                  <a:pt x="7141986" y="375230"/>
                  <a:pt x="7141986" y="367654"/>
                </a:cubicBezTo>
                <a:cubicBezTo>
                  <a:pt x="7141986" y="360077"/>
                  <a:pt x="7148127" y="353936"/>
                  <a:pt x="7155702" y="353936"/>
                </a:cubicBezTo>
                <a:close/>
                <a:moveTo>
                  <a:pt x="2446862" y="352568"/>
                </a:moveTo>
                <a:cubicBezTo>
                  <a:pt x="2454437" y="352568"/>
                  <a:pt x="2460579" y="358709"/>
                  <a:pt x="2460579" y="366286"/>
                </a:cubicBezTo>
                <a:cubicBezTo>
                  <a:pt x="2460579" y="373862"/>
                  <a:pt x="2454437" y="380004"/>
                  <a:pt x="2446862" y="380004"/>
                </a:cubicBezTo>
                <a:cubicBezTo>
                  <a:pt x="2439282" y="380004"/>
                  <a:pt x="2433143" y="373862"/>
                  <a:pt x="2433143" y="366286"/>
                </a:cubicBezTo>
                <a:cubicBezTo>
                  <a:pt x="2433143" y="358709"/>
                  <a:pt x="2439282" y="352568"/>
                  <a:pt x="2446862" y="352568"/>
                </a:cubicBezTo>
                <a:close/>
                <a:moveTo>
                  <a:pt x="3819709" y="352377"/>
                </a:moveTo>
                <a:cubicBezTo>
                  <a:pt x="3827284" y="352377"/>
                  <a:pt x="3833425" y="358520"/>
                  <a:pt x="3833425" y="366096"/>
                </a:cubicBezTo>
                <a:cubicBezTo>
                  <a:pt x="3833425" y="373669"/>
                  <a:pt x="3827284" y="379814"/>
                  <a:pt x="3819709" y="379814"/>
                </a:cubicBezTo>
                <a:cubicBezTo>
                  <a:pt x="3812134" y="379814"/>
                  <a:pt x="3805993" y="373669"/>
                  <a:pt x="3805993" y="366096"/>
                </a:cubicBezTo>
                <a:cubicBezTo>
                  <a:pt x="3805993" y="358520"/>
                  <a:pt x="3812134" y="352377"/>
                  <a:pt x="3819709" y="352377"/>
                </a:cubicBezTo>
                <a:close/>
                <a:moveTo>
                  <a:pt x="2941683" y="352325"/>
                </a:moveTo>
                <a:cubicBezTo>
                  <a:pt x="2949257" y="352325"/>
                  <a:pt x="2955399" y="358467"/>
                  <a:pt x="2955399" y="366042"/>
                </a:cubicBezTo>
                <a:cubicBezTo>
                  <a:pt x="2955399" y="373620"/>
                  <a:pt x="2949257" y="379761"/>
                  <a:pt x="2941683" y="379761"/>
                </a:cubicBezTo>
                <a:cubicBezTo>
                  <a:pt x="2934106" y="379761"/>
                  <a:pt x="2927965" y="373620"/>
                  <a:pt x="2927965" y="366042"/>
                </a:cubicBezTo>
                <a:cubicBezTo>
                  <a:pt x="2927965" y="358467"/>
                  <a:pt x="2934106" y="352325"/>
                  <a:pt x="2941683" y="352325"/>
                </a:cubicBezTo>
                <a:close/>
                <a:moveTo>
                  <a:pt x="5075464" y="351386"/>
                </a:moveTo>
                <a:cubicBezTo>
                  <a:pt x="5083039" y="351386"/>
                  <a:pt x="5089180" y="357527"/>
                  <a:pt x="5089180" y="365103"/>
                </a:cubicBezTo>
                <a:cubicBezTo>
                  <a:pt x="5089180" y="372673"/>
                  <a:pt x="5083039" y="378819"/>
                  <a:pt x="5075464" y="378819"/>
                </a:cubicBezTo>
                <a:cubicBezTo>
                  <a:pt x="5067889" y="378819"/>
                  <a:pt x="5061748" y="372673"/>
                  <a:pt x="5061748" y="365103"/>
                </a:cubicBezTo>
                <a:cubicBezTo>
                  <a:pt x="5061748" y="357527"/>
                  <a:pt x="5067889" y="351386"/>
                  <a:pt x="5075464" y="351386"/>
                </a:cubicBezTo>
                <a:close/>
                <a:moveTo>
                  <a:pt x="5029790" y="348075"/>
                </a:moveTo>
                <a:cubicBezTo>
                  <a:pt x="5037365" y="348075"/>
                  <a:pt x="5043506" y="354216"/>
                  <a:pt x="5043506" y="361797"/>
                </a:cubicBezTo>
                <a:cubicBezTo>
                  <a:pt x="5043506" y="369369"/>
                  <a:pt x="5037365" y="375510"/>
                  <a:pt x="5029790" y="375510"/>
                </a:cubicBezTo>
                <a:cubicBezTo>
                  <a:pt x="5022215" y="375510"/>
                  <a:pt x="5016074" y="369369"/>
                  <a:pt x="5016074" y="361797"/>
                </a:cubicBezTo>
                <a:cubicBezTo>
                  <a:pt x="5016074" y="354216"/>
                  <a:pt x="5022215" y="348075"/>
                  <a:pt x="5029790" y="348075"/>
                </a:cubicBezTo>
                <a:close/>
                <a:moveTo>
                  <a:pt x="7219251" y="347299"/>
                </a:moveTo>
                <a:cubicBezTo>
                  <a:pt x="7226826" y="347299"/>
                  <a:pt x="7232967" y="353442"/>
                  <a:pt x="7232967" y="361019"/>
                </a:cubicBezTo>
                <a:cubicBezTo>
                  <a:pt x="7232967" y="368595"/>
                  <a:pt x="7226826" y="374737"/>
                  <a:pt x="7219251" y="374737"/>
                </a:cubicBezTo>
                <a:cubicBezTo>
                  <a:pt x="7211676" y="374737"/>
                  <a:pt x="7205535" y="368595"/>
                  <a:pt x="7205535" y="361019"/>
                </a:cubicBezTo>
                <a:cubicBezTo>
                  <a:pt x="7205535" y="353442"/>
                  <a:pt x="7211676" y="347299"/>
                  <a:pt x="7219251" y="347299"/>
                </a:cubicBezTo>
                <a:close/>
                <a:moveTo>
                  <a:pt x="4983782" y="346086"/>
                </a:moveTo>
                <a:cubicBezTo>
                  <a:pt x="4991357" y="346086"/>
                  <a:pt x="4997498" y="352230"/>
                  <a:pt x="4997498" y="359806"/>
                </a:cubicBezTo>
                <a:cubicBezTo>
                  <a:pt x="4997498" y="367381"/>
                  <a:pt x="4991357" y="373520"/>
                  <a:pt x="4983782" y="373520"/>
                </a:cubicBezTo>
                <a:cubicBezTo>
                  <a:pt x="4976207" y="373520"/>
                  <a:pt x="4970066" y="367381"/>
                  <a:pt x="4970066" y="359806"/>
                </a:cubicBezTo>
                <a:cubicBezTo>
                  <a:pt x="4970066" y="352230"/>
                  <a:pt x="4976207" y="346086"/>
                  <a:pt x="4983782" y="346086"/>
                </a:cubicBezTo>
                <a:close/>
                <a:moveTo>
                  <a:pt x="3024352" y="345712"/>
                </a:moveTo>
                <a:cubicBezTo>
                  <a:pt x="3031927" y="345712"/>
                  <a:pt x="3038068" y="351854"/>
                  <a:pt x="3038068" y="359431"/>
                </a:cubicBezTo>
                <a:cubicBezTo>
                  <a:pt x="3038068" y="367007"/>
                  <a:pt x="3031927" y="373149"/>
                  <a:pt x="3024352" y="373149"/>
                </a:cubicBezTo>
                <a:cubicBezTo>
                  <a:pt x="3016777" y="373149"/>
                  <a:pt x="3010636" y="367007"/>
                  <a:pt x="3010636" y="359431"/>
                </a:cubicBezTo>
                <a:cubicBezTo>
                  <a:pt x="3010636" y="351854"/>
                  <a:pt x="3016777" y="345712"/>
                  <a:pt x="3024352" y="345712"/>
                </a:cubicBezTo>
                <a:close/>
                <a:moveTo>
                  <a:pt x="2124473" y="345227"/>
                </a:moveTo>
                <a:cubicBezTo>
                  <a:pt x="2132052" y="345227"/>
                  <a:pt x="2138194" y="351369"/>
                  <a:pt x="2138194" y="358945"/>
                </a:cubicBezTo>
                <a:cubicBezTo>
                  <a:pt x="2138194" y="366521"/>
                  <a:pt x="2132052" y="372663"/>
                  <a:pt x="2124473" y="372663"/>
                </a:cubicBezTo>
                <a:cubicBezTo>
                  <a:pt x="2116902" y="372663"/>
                  <a:pt x="2110762" y="366521"/>
                  <a:pt x="2110762" y="358945"/>
                </a:cubicBezTo>
                <a:cubicBezTo>
                  <a:pt x="2110762" y="351369"/>
                  <a:pt x="2116902" y="345227"/>
                  <a:pt x="2124473" y="345227"/>
                </a:cubicBezTo>
                <a:close/>
                <a:moveTo>
                  <a:pt x="4937774" y="344761"/>
                </a:moveTo>
                <a:cubicBezTo>
                  <a:pt x="4945349" y="344761"/>
                  <a:pt x="4951490" y="350906"/>
                  <a:pt x="4951490" y="358480"/>
                </a:cubicBezTo>
                <a:cubicBezTo>
                  <a:pt x="4951490" y="366057"/>
                  <a:pt x="4945349" y="372195"/>
                  <a:pt x="4937774" y="372195"/>
                </a:cubicBezTo>
                <a:cubicBezTo>
                  <a:pt x="4930199" y="372195"/>
                  <a:pt x="4924058" y="366057"/>
                  <a:pt x="4924058" y="358480"/>
                </a:cubicBezTo>
                <a:cubicBezTo>
                  <a:pt x="4924058" y="350906"/>
                  <a:pt x="4930199" y="344761"/>
                  <a:pt x="4937774" y="344761"/>
                </a:cubicBezTo>
                <a:close/>
                <a:moveTo>
                  <a:pt x="4891770" y="344433"/>
                </a:moveTo>
                <a:cubicBezTo>
                  <a:pt x="4899345" y="344433"/>
                  <a:pt x="4905486" y="350575"/>
                  <a:pt x="4905486" y="358149"/>
                </a:cubicBezTo>
                <a:cubicBezTo>
                  <a:pt x="4905486" y="365726"/>
                  <a:pt x="4899345" y="371869"/>
                  <a:pt x="4891770" y="371869"/>
                </a:cubicBezTo>
                <a:cubicBezTo>
                  <a:pt x="4884195" y="371869"/>
                  <a:pt x="4878054" y="365726"/>
                  <a:pt x="4878054" y="358149"/>
                </a:cubicBezTo>
                <a:cubicBezTo>
                  <a:pt x="4878054" y="350575"/>
                  <a:pt x="4884195" y="344433"/>
                  <a:pt x="4891770" y="344433"/>
                </a:cubicBezTo>
                <a:close/>
                <a:moveTo>
                  <a:pt x="3726704" y="344433"/>
                </a:moveTo>
                <a:cubicBezTo>
                  <a:pt x="3734279" y="344433"/>
                  <a:pt x="3740420" y="350575"/>
                  <a:pt x="3740420" y="358149"/>
                </a:cubicBezTo>
                <a:cubicBezTo>
                  <a:pt x="3740420" y="365726"/>
                  <a:pt x="3734279" y="371869"/>
                  <a:pt x="3726704" y="371869"/>
                </a:cubicBezTo>
                <a:cubicBezTo>
                  <a:pt x="3719129" y="371869"/>
                  <a:pt x="3712988" y="365726"/>
                  <a:pt x="3712988" y="358149"/>
                </a:cubicBezTo>
                <a:cubicBezTo>
                  <a:pt x="3712988" y="350575"/>
                  <a:pt x="3719129" y="344433"/>
                  <a:pt x="3726704" y="344433"/>
                </a:cubicBezTo>
                <a:close/>
                <a:moveTo>
                  <a:pt x="2730848" y="344350"/>
                </a:moveTo>
                <a:cubicBezTo>
                  <a:pt x="2738422" y="344350"/>
                  <a:pt x="2744561" y="350492"/>
                  <a:pt x="2744561" y="358066"/>
                </a:cubicBezTo>
                <a:cubicBezTo>
                  <a:pt x="2744561" y="365644"/>
                  <a:pt x="2738422" y="371785"/>
                  <a:pt x="2730848" y="371785"/>
                </a:cubicBezTo>
                <a:cubicBezTo>
                  <a:pt x="2723275" y="371785"/>
                  <a:pt x="2717132" y="365644"/>
                  <a:pt x="2717132" y="358066"/>
                </a:cubicBezTo>
                <a:cubicBezTo>
                  <a:pt x="2717132" y="350492"/>
                  <a:pt x="2723275" y="344350"/>
                  <a:pt x="2730848" y="344350"/>
                </a:cubicBezTo>
                <a:close/>
                <a:moveTo>
                  <a:pt x="1810372" y="344188"/>
                </a:moveTo>
                <a:cubicBezTo>
                  <a:pt x="1817943" y="344188"/>
                  <a:pt x="1824089" y="350329"/>
                  <a:pt x="1824089" y="357905"/>
                </a:cubicBezTo>
                <a:cubicBezTo>
                  <a:pt x="1824089" y="365481"/>
                  <a:pt x="1817943" y="371622"/>
                  <a:pt x="1810372" y="371622"/>
                </a:cubicBezTo>
                <a:cubicBezTo>
                  <a:pt x="1802796" y="371622"/>
                  <a:pt x="1796653" y="365481"/>
                  <a:pt x="1796653" y="357905"/>
                </a:cubicBezTo>
                <a:cubicBezTo>
                  <a:pt x="1796653" y="350329"/>
                  <a:pt x="1802796" y="344188"/>
                  <a:pt x="1810372" y="344188"/>
                </a:cubicBezTo>
                <a:close/>
                <a:moveTo>
                  <a:pt x="3955728" y="343441"/>
                </a:moveTo>
                <a:cubicBezTo>
                  <a:pt x="3963303" y="343441"/>
                  <a:pt x="3969444" y="349579"/>
                  <a:pt x="3969444" y="357158"/>
                </a:cubicBezTo>
                <a:cubicBezTo>
                  <a:pt x="3969444" y="364734"/>
                  <a:pt x="3963303" y="370873"/>
                  <a:pt x="3955728" y="370873"/>
                </a:cubicBezTo>
                <a:cubicBezTo>
                  <a:pt x="3948153" y="370873"/>
                  <a:pt x="3942012" y="364734"/>
                  <a:pt x="3942012" y="357158"/>
                </a:cubicBezTo>
                <a:cubicBezTo>
                  <a:pt x="3942012" y="349579"/>
                  <a:pt x="3948153" y="343441"/>
                  <a:pt x="3955728" y="343441"/>
                </a:cubicBezTo>
                <a:close/>
                <a:moveTo>
                  <a:pt x="2322738" y="341619"/>
                </a:moveTo>
                <a:cubicBezTo>
                  <a:pt x="2330314" y="341619"/>
                  <a:pt x="2336460" y="347761"/>
                  <a:pt x="2336460" y="355337"/>
                </a:cubicBezTo>
                <a:cubicBezTo>
                  <a:pt x="2336460" y="362913"/>
                  <a:pt x="2330314" y="369055"/>
                  <a:pt x="2322738" y="369055"/>
                </a:cubicBezTo>
                <a:cubicBezTo>
                  <a:pt x="2315165" y="369055"/>
                  <a:pt x="2309025" y="362913"/>
                  <a:pt x="2309025" y="355337"/>
                </a:cubicBezTo>
                <a:cubicBezTo>
                  <a:pt x="2309025" y="347761"/>
                  <a:pt x="2315165" y="341619"/>
                  <a:pt x="2322738" y="341619"/>
                </a:cubicBezTo>
                <a:close/>
                <a:moveTo>
                  <a:pt x="4094425" y="341125"/>
                </a:moveTo>
                <a:cubicBezTo>
                  <a:pt x="4102000" y="341125"/>
                  <a:pt x="4108141" y="347268"/>
                  <a:pt x="4108141" y="354843"/>
                </a:cubicBezTo>
                <a:cubicBezTo>
                  <a:pt x="4108141" y="362420"/>
                  <a:pt x="4102000" y="368560"/>
                  <a:pt x="4094425" y="368560"/>
                </a:cubicBezTo>
                <a:cubicBezTo>
                  <a:pt x="4086850" y="368560"/>
                  <a:pt x="4080709" y="362420"/>
                  <a:pt x="4080709" y="354843"/>
                </a:cubicBezTo>
                <a:cubicBezTo>
                  <a:pt x="4080709" y="347268"/>
                  <a:pt x="4086850" y="341125"/>
                  <a:pt x="4094425" y="341125"/>
                </a:cubicBezTo>
                <a:close/>
                <a:moveTo>
                  <a:pt x="2524640" y="340998"/>
                </a:moveTo>
                <a:cubicBezTo>
                  <a:pt x="2532220" y="340998"/>
                  <a:pt x="2538354" y="347141"/>
                  <a:pt x="2538354" y="354717"/>
                </a:cubicBezTo>
                <a:cubicBezTo>
                  <a:pt x="2538354" y="362293"/>
                  <a:pt x="2532220" y="368435"/>
                  <a:pt x="2524640" y="368435"/>
                </a:cubicBezTo>
                <a:cubicBezTo>
                  <a:pt x="2517067" y="368435"/>
                  <a:pt x="2510928" y="362293"/>
                  <a:pt x="2510928" y="354717"/>
                </a:cubicBezTo>
                <a:cubicBezTo>
                  <a:pt x="2510928" y="347141"/>
                  <a:pt x="2517067" y="340998"/>
                  <a:pt x="2524640" y="340998"/>
                </a:cubicBezTo>
                <a:close/>
                <a:moveTo>
                  <a:pt x="7282470" y="340997"/>
                </a:moveTo>
                <a:cubicBezTo>
                  <a:pt x="7290045" y="340997"/>
                  <a:pt x="7296186" y="347139"/>
                  <a:pt x="7296186" y="354715"/>
                </a:cubicBezTo>
                <a:cubicBezTo>
                  <a:pt x="7296186" y="362292"/>
                  <a:pt x="7290045" y="368433"/>
                  <a:pt x="7282470" y="368433"/>
                </a:cubicBezTo>
                <a:cubicBezTo>
                  <a:pt x="7274895" y="368433"/>
                  <a:pt x="7268754" y="362292"/>
                  <a:pt x="7268754" y="354715"/>
                </a:cubicBezTo>
                <a:cubicBezTo>
                  <a:pt x="7268754" y="347139"/>
                  <a:pt x="7274895" y="340997"/>
                  <a:pt x="7282470" y="340997"/>
                </a:cubicBezTo>
                <a:close/>
                <a:moveTo>
                  <a:pt x="3108424" y="340422"/>
                </a:moveTo>
                <a:cubicBezTo>
                  <a:pt x="3115999" y="340422"/>
                  <a:pt x="3122140" y="346567"/>
                  <a:pt x="3122140" y="354142"/>
                </a:cubicBezTo>
                <a:cubicBezTo>
                  <a:pt x="3122140" y="361718"/>
                  <a:pt x="3115999" y="367858"/>
                  <a:pt x="3108424" y="367858"/>
                </a:cubicBezTo>
                <a:cubicBezTo>
                  <a:pt x="3100849" y="367858"/>
                  <a:pt x="3094708" y="361718"/>
                  <a:pt x="3094708" y="354142"/>
                </a:cubicBezTo>
                <a:cubicBezTo>
                  <a:pt x="3094708" y="346567"/>
                  <a:pt x="3100849" y="340422"/>
                  <a:pt x="3108424" y="340422"/>
                </a:cubicBezTo>
                <a:close/>
                <a:moveTo>
                  <a:pt x="3634688" y="338474"/>
                </a:moveTo>
                <a:cubicBezTo>
                  <a:pt x="3642263" y="338474"/>
                  <a:pt x="3648404" y="344615"/>
                  <a:pt x="3648404" y="352193"/>
                </a:cubicBezTo>
                <a:cubicBezTo>
                  <a:pt x="3648404" y="359769"/>
                  <a:pt x="3642263" y="365910"/>
                  <a:pt x="3634688" y="365910"/>
                </a:cubicBezTo>
                <a:cubicBezTo>
                  <a:pt x="3627113" y="365910"/>
                  <a:pt x="3620972" y="359769"/>
                  <a:pt x="3620972" y="352193"/>
                </a:cubicBezTo>
                <a:cubicBezTo>
                  <a:pt x="3620972" y="344615"/>
                  <a:pt x="3627113" y="338474"/>
                  <a:pt x="3634688" y="338474"/>
                </a:cubicBezTo>
                <a:close/>
                <a:moveTo>
                  <a:pt x="2003341" y="336932"/>
                </a:moveTo>
                <a:cubicBezTo>
                  <a:pt x="2010912" y="336932"/>
                  <a:pt x="2017051" y="343074"/>
                  <a:pt x="2017051" y="350650"/>
                </a:cubicBezTo>
                <a:cubicBezTo>
                  <a:pt x="2017051" y="358226"/>
                  <a:pt x="2010912" y="364367"/>
                  <a:pt x="2003341" y="364367"/>
                </a:cubicBezTo>
                <a:cubicBezTo>
                  <a:pt x="1995763" y="364367"/>
                  <a:pt x="1989618" y="358226"/>
                  <a:pt x="1989618" y="350650"/>
                </a:cubicBezTo>
                <a:cubicBezTo>
                  <a:pt x="1989618" y="343074"/>
                  <a:pt x="1995763" y="336932"/>
                  <a:pt x="2003341" y="336932"/>
                </a:cubicBezTo>
                <a:close/>
                <a:moveTo>
                  <a:pt x="3193153" y="336460"/>
                </a:moveTo>
                <a:cubicBezTo>
                  <a:pt x="3200728" y="336460"/>
                  <a:pt x="3206869" y="342604"/>
                  <a:pt x="3206869" y="350179"/>
                </a:cubicBezTo>
                <a:cubicBezTo>
                  <a:pt x="3206869" y="357752"/>
                  <a:pt x="3200728" y="363895"/>
                  <a:pt x="3193153" y="363895"/>
                </a:cubicBezTo>
                <a:cubicBezTo>
                  <a:pt x="3185578" y="363895"/>
                  <a:pt x="3179437" y="357752"/>
                  <a:pt x="3179437" y="350179"/>
                </a:cubicBezTo>
                <a:cubicBezTo>
                  <a:pt x="3179437" y="342604"/>
                  <a:pt x="3185578" y="336460"/>
                  <a:pt x="3193153" y="336460"/>
                </a:cubicBezTo>
                <a:close/>
                <a:moveTo>
                  <a:pt x="2811272" y="335755"/>
                </a:moveTo>
                <a:cubicBezTo>
                  <a:pt x="2818852" y="335755"/>
                  <a:pt x="2824992" y="341895"/>
                  <a:pt x="2824992" y="349472"/>
                </a:cubicBezTo>
                <a:cubicBezTo>
                  <a:pt x="2824992" y="357048"/>
                  <a:pt x="2818852" y="363191"/>
                  <a:pt x="2811272" y="363191"/>
                </a:cubicBezTo>
                <a:cubicBezTo>
                  <a:pt x="2803703" y="363191"/>
                  <a:pt x="2797559" y="357048"/>
                  <a:pt x="2797559" y="349472"/>
                </a:cubicBezTo>
                <a:cubicBezTo>
                  <a:pt x="2797559" y="341895"/>
                  <a:pt x="2803703" y="335755"/>
                  <a:pt x="2811272" y="335755"/>
                </a:cubicBezTo>
                <a:close/>
                <a:moveTo>
                  <a:pt x="7345029" y="335021"/>
                </a:moveTo>
                <a:cubicBezTo>
                  <a:pt x="7352604" y="335021"/>
                  <a:pt x="7358745" y="341163"/>
                  <a:pt x="7358745" y="348740"/>
                </a:cubicBezTo>
                <a:cubicBezTo>
                  <a:pt x="7358745" y="356316"/>
                  <a:pt x="7352604" y="362458"/>
                  <a:pt x="7345029" y="362458"/>
                </a:cubicBezTo>
                <a:cubicBezTo>
                  <a:pt x="7337454" y="362458"/>
                  <a:pt x="7331313" y="356316"/>
                  <a:pt x="7331313" y="348740"/>
                </a:cubicBezTo>
                <a:cubicBezTo>
                  <a:pt x="7331313" y="341163"/>
                  <a:pt x="7337454" y="335021"/>
                  <a:pt x="7345029" y="335021"/>
                </a:cubicBezTo>
                <a:close/>
                <a:moveTo>
                  <a:pt x="3544000" y="334835"/>
                </a:moveTo>
                <a:cubicBezTo>
                  <a:pt x="3551575" y="334835"/>
                  <a:pt x="3557716" y="340975"/>
                  <a:pt x="3557716" y="348548"/>
                </a:cubicBezTo>
                <a:cubicBezTo>
                  <a:pt x="3557716" y="356125"/>
                  <a:pt x="3551575" y="362273"/>
                  <a:pt x="3544000" y="362273"/>
                </a:cubicBezTo>
                <a:cubicBezTo>
                  <a:pt x="3536425" y="362273"/>
                  <a:pt x="3530284" y="356125"/>
                  <a:pt x="3530284" y="348548"/>
                </a:cubicBezTo>
                <a:cubicBezTo>
                  <a:pt x="3530284" y="340975"/>
                  <a:pt x="3536425" y="334835"/>
                  <a:pt x="3544000" y="334835"/>
                </a:cubicBezTo>
                <a:close/>
                <a:moveTo>
                  <a:pt x="3279212" y="333822"/>
                </a:moveTo>
                <a:cubicBezTo>
                  <a:pt x="3286787" y="333822"/>
                  <a:pt x="3292928" y="339962"/>
                  <a:pt x="3292928" y="347536"/>
                </a:cubicBezTo>
                <a:cubicBezTo>
                  <a:pt x="3292928" y="355113"/>
                  <a:pt x="3286787" y="361255"/>
                  <a:pt x="3279212" y="361255"/>
                </a:cubicBezTo>
                <a:cubicBezTo>
                  <a:pt x="3271637" y="361255"/>
                  <a:pt x="3265496" y="355113"/>
                  <a:pt x="3265496" y="347536"/>
                </a:cubicBezTo>
                <a:cubicBezTo>
                  <a:pt x="3265496" y="339962"/>
                  <a:pt x="3271637" y="333822"/>
                  <a:pt x="3279212" y="333822"/>
                </a:cubicBezTo>
                <a:close/>
                <a:moveTo>
                  <a:pt x="3454632" y="332846"/>
                </a:moveTo>
                <a:cubicBezTo>
                  <a:pt x="3462207" y="332846"/>
                  <a:pt x="3468348" y="338987"/>
                  <a:pt x="3468348" y="346562"/>
                </a:cubicBezTo>
                <a:cubicBezTo>
                  <a:pt x="3468348" y="354138"/>
                  <a:pt x="3462207" y="360280"/>
                  <a:pt x="3454632" y="360280"/>
                </a:cubicBezTo>
                <a:cubicBezTo>
                  <a:pt x="3447057" y="360280"/>
                  <a:pt x="3440916" y="354138"/>
                  <a:pt x="3440916" y="346562"/>
                </a:cubicBezTo>
                <a:cubicBezTo>
                  <a:pt x="3440916" y="338987"/>
                  <a:pt x="3447057" y="332846"/>
                  <a:pt x="3454632" y="332846"/>
                </a:cubicBezTo>
                <a:close/>
                <a:moveTo>
                  <a:pt x="3366259" y="332508"/>
                </a:moveTo>
                <a:cubicBezTo>
                  <a:pt x="3373834" y="332508"/>
                  <a:pt x="3379975" y="338648"/>
                  <a:pt x="3379975" y="346223"/>
                </a:cubicBezTo>
                <a:cubicBezTo>
                  <a:pt x="3379975" y="353799"/>
                  <a:pt x="3373834" y="359939"/>
                  <a:pt x="3366259" y="359939"/>
                </a:cubicBezTo>
                <a:cubicBezTo>
                  <a:pt x="3358684" y="359939"/>
                  <a:pt x="3352543" y="353799"/>
                  <a:pt x="3352543" y="346223"/>
                </a:cubicBezTo>
                <a:cubicBezTo>
                  <a:pt x="3352543" y="338648"/>
                  <a:pt x="3358684" y="332508"/>
                  <a:pt x="3366259" y="332508"/>
                </a:cubicBezTo>
                <a:close/>
                <a:moveTo>
                  <a:pt x="3860752" y="331858"/>
                </a:moveTo>
                <a:cubicBezTo>
                  <a:pt x="3868327" y="331858"/>
                  <a:pt x="3874468" y="337997"/>
                  <a:pt x="3874468" y="345575"/>
                </a:cubicBezTo>
                <a:cubicBezTo>
                  <a:pt x="3874468" y="353148"/>
                  <a:pt x="3868327" y="359289"/>
                  <a:pt x="3860752" y="359289"/>
                </a:cubicBezTo>
                <a:cubicBezTo>
                  <a:pt x="3853177" y="359289"/>
                  <a:pt x="3847036" y="353148"/>
                  <a:pt x="3847036" y="345575"/>
                </a:cubicBezTo>
                <a:cubicBezTo>
                  <a:pt x="3847036" y="337997"/>
                  <a:pt x="3853177" y="331858"/>
                  <a:pt x="3860752" y="331858"/>
                </a:cubicBezTo>
                <a:close/>
                <a:moveTo>
                  <a:pt x="2199612" y="331666"/>
                </a:moveTo>
                <a:cubicBezTo>
                  <a:pt x="2207184" y="331666"/>
                  <a:pt x="2213326" y="337808"/>
                  <a:pt x="2213326" y="345384"/>
                </a:cubicBezTo>
                <a:cubicBezTo>
                  <a:pt x="2213326" y="352960"/>
                  <a:pt x="2207184" y="359102"/>
                  <a:pt x="2199612" y="359102"/>
                </a:cubicBezTo>
                <a:cubicBezTo>
                  <a:pt x="2192036" y="359102"/>
                  <a:pt x="2185898" y="352960"/>
                  <a:pt x="2185898" y="345384"/>
                </a:cubicBezTo>
                <a:cubicBezTo>
                  <a:pt x="2185898" y="337808"/>
                  <a:pt x="2192036" y="331666"/>
                  <a:pt x="2199612" y="331666"/>
                </a:cubicBezTo>
                <a:close/>
                <a:moveTo>
                  <a:pt x="2603093" y="330417"/>
                </a:moveTo>
                <a:cubicBezTo>
                  <a:pt x="2610661" y="330417"/>
                  <a:pt x="2616804" y="336560"/>
                  <a:pt x="2616804" y="344136"/>
                </a:cubicBezTo>
                <a:cubicBezTo>
                  <a:pt x="2616804" y="351713"/>
                  <a:pt x="2610661" y="357855"/>
                  <a:pt x="2603093" y="357855"/>
                </a:cubicBezTo>
                <a:cubicBezTo>
                  <a:pt x="2595515" y="357855"/>
                  <a:pt x="2589369" y="351713"/>
                  <a:pt x="2589369" y="344136"/>
                </a:cubicBezTo>
                <a:cubicBezTo>
                  <a:pt x="2589369" y="336560"/>
                  <a:pt x="2595515" y="330417"/>
                  <a:pt x="2603093" y="330417"/>
                </a:cubicBezTo>
                <a:close/>
                <a:moveTo>
                  <a:pt x="2399194" y="329384"/>
                </a:moveTo>
                <a:cubicBezTo>
                  <a:pt x="2406768" y="329384"/>
                  <a:pt x="2412911" y="335526"/>
                  <a:pt x="2412911" y="343102"/>
                </a:cubicBezTo>
                <a:cubicBezTo>
                  <a:pt x="2412911" y="350678"/>
                  <a:pt x="2406768" y="356820"/>
                  <a:pt x="2399194" y="356820"/>
                </a:cubicBezTo>
                <a:cubicBezTo>
                  <a:pt x="2391622" y="356820"/>
                  <a:pt x="2385478" y="350678"/>
                  <a:pt x="2385478" y="343102"/>
                </a:cubicBezTo>
                <a:cubicBezTo>
                  <a:pt x="2385478" y="335526"/>
                  <a:pt x="2391622" y="329384"/>
                  <a:pt x="2399194" y="329384"/>
                </a:cubicBezTo>
                <a:close/>
                <a:moveTo>
                  <a:pt x="7407584" y="329383"/>
                </a:moveTo>
                <a:cubicBezTo>
                  <a:pt x="7415159" y="329383"/>
                  <a:pt x="7421300" y="335525"/>
                  <a:pt x="7421300" y="343101"/>
                </a:cubicBezTo>
                <a:cubicBezTo>
                  <a:pt x="7421300" y="350677"/>
                  <a:pt x="7415159" y="356819"/>
                  <a:pt x="7407584" y="356819"/>
                </a:cubicBezTo>
                <a:cubicBezTo>
                  <a:pt x="7400009" y="356819"/>
                  <a:pt x="7393868" y="350677"/>
                  <a:pt x="7393868" y="343101"/>
                </a:cubicBezTo>
                <a:cubicBezTo>
                  <a:pt x="7393868" y="335525"/>
                  <a:pt x="7400009" y="329383"/>
                  <a:pt x="7407584" y="329383"/>
                </a:cubicBezTo>
                <a:close/>
                <a:moveTo>
                  <a:pt x="1883190" y="328966"/>
                </a:moveTo>
                <a:cubicBezTo>
                  <a:pt x="1890762" y="328966"/>
                  <a:pt x="1896900" y="335108"/>
                  <a:pt x="1896900" y="342684"/>
                </a:cubicBezTo>
                <a:cubicBezTo>
                  <a:pt x="1896900" y="350259"/>
                  <a:pt x="1890762" y="356401"/>
                  <a:pt x="1883190" y="356401"/>
                </a:cubicBezTo>
                <a:cubicBezTo>
                  <a:pt x="1875611" y="356401"/>
                  <a:pt x="1869476" y="350259"/>
                  <a:pt x="1869476" y="342684"/>
                </a:cubicBezTo>
                <a:cubicBezTo>
                  <a:pt x="1869476" y="335108"/>
                  <a:pt x="1875611" y="328966"/>
                  <a:pt x="1883190" y="328966"/>
                </a:cubicBezTo>
                <a:close/>
                <a:moveTo>
                  <a:pt x="5291930" y="328549"/>
                </a:moveTo>
                <a:cubicBezTo>
                  <a:pt x="5299505" y="328549"/>
                  <a:pt x="5305646" y="334688"/>
                  <a:pt x="5305646" y="342261"/>
                </a:cubicBezTo>
                <a:cubicBezTo>
                  <a:pt x="5305646" y="349838"/>
                  <a:pt x="5299505" y="355981"/>
                  <a:pt x="5291930" y="355981"/>
                </a:cubicBezTo>
                <a:cubicBezTo>
                  <a:pt x="5284355" y="355981"/>
                  <a:pt x="5278214" y="349838"/>
                  <a:pt x="5278214" y="342261"/>
                </a:cubicBezTo>
                <a:cubicBezTo>
                  <a:pt x="5278214" y="334688"/>
                  <a:pt x="5284355" y="328549"/>
                  <a:pt x="5291930" y="328549"/>
                </a:cubicBezTo>
                <a:close/>
                <a:moveTo>
                  <a:pt x="2893030" y="327818"/>
                </a:moveTo>
                <a:cubicBezTo>
                  <a:pt x="2900605" y="327818"/>
                  <a:pt x="2906745" y="333959"/>
                  <a:pt x="2906745" y="341533"/>
                </a:cubicBezTo>
                <a:cubicBezTo>
                  <a:pt x="2906745" y="349112"/>
                  <a:pt x="2900605" y="355252"/>
                  <a:pt x="2893030" y="355252"/>
                </a:cubicBezTo>
                <a:cubicBezTo>
                  <a:pt x="2885458" y="355252"/>
                  <a:pt x="2879316" y="349112"/>
                  <a:pt x="2879316" y="341533"/>
                </a:cubicBezTo>
                <a:cubicBezTo>
                  <a:pt x="2879316" y="333959"/>
                  <a:pt x="2885458" y="327818"/>
                  <a:pt x="2893030" y="327818"/>
                </a:cubicBezTo>
                <a:close/>
                <a:moveTo>
                  <a:pt x="4137455" y="324904"/>
                </a:moveTo>
                <a:cubicBezTo>
                  <a:pt x="4145030" y="324904"/>
                  <a:pt x="4151171" y="331047"/>
                  <a:pt x="4151171" y="338621"/>
                </a:cubicBezTo>
                <a:cubicBezTo>
                  <a:pt x="4151171" y="346198"/>
                  <a:pt x="4145030" y="352335"/>
                  <a:pt x="4137455" y="352335"/>
                </a:cubicBezTo>
                <a:cubicBezTo>
                  <a:pt x="4129880" y="352335"/>
                  <a:pt x="4123739" y="346198"/>
                  <a:pt x="4123739" y="338621"/>
                </a:cubicBezTo>
                <a:cubicBezTo>
                  <a:pt x="4123739" y="331047"/>
                  <a:pt x="4129880" y="324904"/>
                  <a:pt x="4137455" y="324904"/>
                </a:cubicBezTo>
                <a:close/>
                <a:moveTo>
                  <a:pt x="3997778" y="324904"/>
                </a:moveTo>
                <a:cubicBezTo>
                  <a:pt x="4005353" y="324904"/>
                  <a:pt x="4011494" y="331047"/>
                  <a:pt x="4011494" y="338621"/>
                </a:cubicBezTo>
                <a:cubicBezTo>
                  <a:pt x="4011494" y="346198"/>
                  <a:pt x="4005353" y="352335"/>
                  <a:pt x="3997778" y="352335"/>
                </a:cubicBezTo>
                <a:cubicBezTo>
                  <a:pt x="3990203" y="352335"/>
                  <a:pt x="3984062" y="346198"/>
                  <a:pt x="3984062" y="338621"/>
                </a:cubicBezTo>
                <a:cubicBezTo>
                  <a:pt x="3984062" y="331047"/>
                  <a:pt x="3990203" y="324904"/>
                  <a:pt x="3997778" y="324904"/>
                </a:cubicBezTo>
                <a:close/>
                <a:moveTo>
                  <a:pt x="2077479" y="322373"/>
                </a:moveTo>
                <a:cubicBezTo>
                  <a:pt x="2085051" y="322373"/>
                  <a:pt x="2091192" y="328515"/>
                  <a:pt x="2091192" y="336091"/>
                </a:cubicBezTo>
                <a:cubicBezTo>
                  <a:pt x="2091192" y="343667"/>
                  <a:pt x="2085051" y="349809"/>
                  <a:pt x="2077479" y="349809"/>
                </a:cubicBezTo>
                <a:cubicBezTo>
                  <a:pt x="2069903" y="349809"/>
                  <a:pt x="2063756" y="343667"/>
                  <a:pt x="2063756" y="336091"/>
                </a:cubicBezTo>
                <a:cubicBezTo>
                  <a:pt x="2063756" y="328515"/>
                  <a:pt x="2069903" y="322373"/>
                  <a:pt x="2077479" y="322373"/>
                </a:cubicBezTo>
                <a:close/>
                <a:moveTo>
                  <a:pt x="3766752" y="322251"/>
                </a:moveTo>
                <a:cubicBezTo>
                  <a:pt x="3774327" y="322251"/>
                  <a:pt x="3780468" y="328397"/>
                  <a:pt x="3780468" y="335974"/>
                </a:cubicBezTo>
                <a:cubicBezTo>
                  <a:pt x="3780468" y="343548"/>
                  <a:pt x="3774327" y="349688"/>
                  <a:pt x="3766752" y="349688"/>
                </a:cubicBezTo>
                <a:cubicBezTo>
                  <a:pt x="3759177" y="349688"/>
                  <a:pt x="3753036" y="343548"/>
                  <a:pt x="3753036" y="335974"/>
                </a:cubicBezTo>
                <a:cubicBezTo>
                  <a:pt x="3753036" y="328397"/>
                  <a:pt x="3759177" y="322251"/>
                  <a:pt x="3766752" y="322251"/>
                </a:cubicBezTo>
                <a:close/>
                <a:moveTo>
                  <a:pt x="1763704" y="321672"/>
                </a:moveTo>
                <a:cubicBezTo>
                  <a:pt x="1771275" y="321672"/>
                  <a:pt x="1777417" y="327814"/>
                  <a:pt x="1777417" y="335389"/>
                </a:cubicBezTo>
                <a:cubicBezTo>
                  <a:pt x="1777417" y="342965"/>
                  <a:pt x="1771275" y="349106"/>
                  <a:pt x="1763704" y="349106"/>
                </a:cubicBezTo>
                <a:cubicBezTo>
                  <a:pt x="1756132" y="349106"/>
                  <a:pt x="1749988" y="342965"/>
                  <a:pt x="1749988" y="335389"/>
                </a:cubicBezTo>
                <a:cubicBezTo>
                  <a:pt x="1749988" y="327814"/>
                  <a:pt x="1756132" y="321672"/>
                  <a:pt x="1763704" y="321672"/>
                </a:cubicBezTo>
                <a:close/>
                <a:moveTo>
                  <a:pt x="2975446" y="321206"/>
                </a:moveTo>
                <a:cubicBezTo>
                  <a:pt x="2982942" y="321206"/>
                  <a:pt x="2989083" y="327349"/>
                  <a:pt x="2989083" y="334925"/>
                </a:cubicBezTo>
                <a:cubicBezTo>
                  <a:pt x="2989083" y="342500"/>
                  <a:pt x="2982942" y="348642"/>
                  <a:pt x="2975446" y="348642"/>
                </a:cubicBezTo>
                <a:cubicBezTo>
                  <a:pt x="2967870" y="348642"/>
                  <a:pt x="2961729" y="342500"/>
                  <a:pt x="2961729" y="334925"/>
                </a:cubicBezTo>
                <a:cubicBezTo>
                  <a:pt x="2961729" y="327349"/>
                  <a:pt x="2967870" y="321206"/>
                  <a:pt x="2975446" y="321206"/>
                </a:cubicBezTo>
                <a:close/>
                <a:moveTo>
                  <a:pt x="5246586" y="320931"/>
                </a:moveTo>
                <a:cubicBezTo>
                  <a:pt x="5254161" y="320931"/>
                  <a:pt x="5260302" y="327072"/>
                  <a:pt x="5260302" y="334650"/>
                </a:cubicBezTo>
                <a:cubicBezTo>
                  <a:pt x="5260302" y="342223"/>
                  <a:pt x="5254161" y="348364"/>
                  <a:pt x="5246586" y="348364"/>
                </a:cubicBezTo>
                <a:cubicBezTo>
                  <a:pt x="5239011" y="348364"/>
                  <a:pt x="5232870" y="342223"/>
                  <a:pt x="5232870" y="334650"/>
                </a:cubicBezTo>
                <a:cubicBezTo>
                  <a:pt x="5232870" y="327072"/>
                  <a:pt x="5239011" y="320931"/>
                  <a:pt x="5246586" y="320931"/>
                </a:cubicBezTo>
                <a:close/>
                <a:moveTo>
                  <a:pt x="7124261" y="320501"/>
                </a:moveTo>
                <a:cubicBezTo>
                  <a:pt x="7131836" y="320501"/>
                  <a:pt x="7137977" y="326644"/>
                  <a:pt x="7137977" y="334220"/>
                </a:cubicBezTo>
                <a:cubicBezTo>
                  <a:pt x="7137977" y="341795"/>
                  <a:pt x="7131836" y="347939"/>
                  <a:pt x="7124261" y="347939"/>
                </a:cubicBezTo>
                <a:cubicBezTo>
                  <a:pt x="7116686" y="347939"/>
                  <a:pt x="7110545" y="341795"/>
                  <a:pt x="7110545" y="334220"/>
                </a:cubicBezTo>
                <a:cubicBezTo>
                  <a:pt x="7110545" y="326644"/>
                  <a:pt x="7116686" y="320501"/>
                  <a:pt x="7124261" y="320501"/>
                </a:cubicBezTo>
                <a:close/>
                <a:moveTo>
                  <a:pt x="2275405" y="318767"/>
                </a:moveTo>
                <a:cubicBezTo>
                  <a:pt x="2282980" y="318767"/>
                  <a:pt x="2289125" y="324908"/>
                  <a:pt x="2289125" y="332485"/>
                </a:cubicBezTo>
                <a:cubicBezTo>
                  <a:pt x="2289125" y="340061"/>
                  <a:pt x="2282980" y="346203"/>
                  <a:pt x="2275405" y="346203"/>
                </a:cubicBezTo>
                <a:cubicBezTo>
                  <a:pt x="2267830" y="346203"/>
                  <a:pt x="2261694" y="340061"/>
                  <a:pt x="2261694" y="332485"/>
                </a:cubicBezTo>
                <a:cubicBezTo>
                  <a:pt x="2261694" y="324908"/>
                  <a:pt x="2267830" y="318767"/>
                  <a:pt x="2275405" y="318767"/>
                </a:cubicBezTo>
                <a:close/>
                <a:moveTo>
                  <a:pt x="2476978" y="317808"/>
                </a:moveTo>
                <a:cubicBezTo>
                  <a:pt x="2484552" y="317808"/>
                  <a:pt x="2490693" y="323950"/>
                  <a:pt x="2490693" y="331527"/>
                </a:cubicBezTo>
                <a:cubicBezTo>
                  <a:pt x="2490693" y="339103"/>
                  <a:pt x="2484552" y="345245"/>
                  <a:pt x="2476978" y="345245"/>
                </a:cubicBezTo>
                <a:cubicBezTo>
                  <a:pt x="2469402" y="345245"/>
                  <a:pt x="2463256" y="339103"/>
                  <a:pt x="2463256" y="331527"/>
                </a:cubicBezTo>
                <a:cubicBezTo>
                  <a:pt x="2463256" y="323950"/>
                  <a:pt x="2469402" y="317808"/>
                  <a:pt x="2476978" y="317808"/>
                </a:cubicBezTo>
                <a:close/>
                <a:moveTo>
                  <a:pt x="3674406" y="315298"/>
                </a:moveTo>
                <a:cubicBezTo>
                  <a:pt x="3681981" y="315298"/>
                  <a:pt x="3688122" y="321445"/>
                  <a:pt x="3688122" y="329022"/>
                </a:cubicBezTo>
                <a:cubicBezTo>
                  <a:pt x="3688122" y="336597"/>
                  <a:pt x="3681981" y="342739"/>
                  <a:pt x="3674406" y="342739"/>
                </a:cubicBezTo>
                <a:cubicBezTo>
                  <a:pt x="3666831" y="342739"/>
                  <a:pt x="3660690" y="336597"/>
                  <a:pt x="3660690" y="329022"/>
                </a:cubicBezTo>
                <a:cubicBezTo>
                  <a:pt x="3660690" y="321445"/>
                  <a:pt x="3666831" y="315298"/>
                  <a:pt x="3674406" y="315298"/>
                </a:cubicBezTo>
                <a:close/>
                <a:moveTo>
                  <a:pt x="3058775" y="315257"/>
                </a:moveTo>
                <a:cubicBezTo>
                  <a:pt x="3066350" y="315257"/>
                  <a:pt x="3072491" y="321399"/>
                  <a:pt x="3072491" y="328977"/>
                </a:cubicBezTo>
                <a:cubicBezTo>
                  <a:pt x="3072491" y="336551"/>
                  <a:pt x="3066350" y="342693"/>
                  <a:pt x="3058775" y="342693"/>
                </a:cubicBezTo>
                <a:cubicBezTo>
                  <a:pt x="3051200" y="342693"/>
                  <a:pt x="3045059" y="336551"/>
                  <a:pt x="3045059" y="328977"/>
                </a:cubicBezTo>
                <a:cubicBezTo>
                  <a:pt x="3045059" y="321399"/>
                  <a:pt x="3051200" y="315257"/>
                  <a:pt x="3058775" y="315257"/>
                </a:cubicBezTo>
                <a:close/>
                <a:moveTo>
                  <a:pt x="5201238" y="313981"/>
                </a:moveTo>
                <a:cubicBezTo>
                  <a:pt x="5208813" y="313981"/>
                  <a:pt x="5214954" y="320122"/>
                  <a:pt x="5214954" y="327699"/>
                </a:cubicBezTo>
                <a:cubicBezTo>
                  <a:pt x="5214954" y="335272"/>
                  <a:pt x="5208813" y="341414"/>
                  <a:pt x="5201238" y="341414"/>
                </a:cubicBezTo>
                <a:cubicBezTo>
                  <a:pt x="5193663" y="341414"/>
                  <a:pt x="5187522" y="335272"/>
                  <a:pt x="5187522" y="327699"/>
                </a:cubicBezTo>
                <a:cubicBezTo>
                  <a:pt x="5187522" y="320122"/>
                  <a:pt x="5193663" y="313981"/>
                  <a:pt x="5201238" y="313981"/>
                </a:cubicBezTo>
                <a:close/>
                <a:moveTo>
                  <a:pt x="7188140" y="313534"/>
                </a:moveTo>
                <a:cubicBezTo>
                  <a:pt x="7195715" y="313534"/>
                  <a:pt x="7201856" y="319678"/>
                  <a:pt x="7201856" y="327254"/>
                </a:cubicBezTo>
                <a:cubicBezTo>
                  <a:pt x="7201856" y="334829"/>
                  <a:pt x="7195715" y="340972"/>
                  <a:pt x="7188140" y="340972"/>
                </a:cubicBezTo>
                <a:cubicBezTo>
                  <a:pt x="7180565" y="340972"/>
                  <a:pt x="7174424" y="334829"/>
                  <a:pt x="7174424" y="327254"/>
                </a:cubicBezTo>
                <a:cubicBezTo>
                  <a:pt x="7174424" y="319678"/>
                  <a:pt x="7180565" y="313534"/>
                  <a:pt x="7188140" y="313534"/>
                </a:cubicBezTo>
                <a:close/>
                <a:moveTo>
                  <a:pt x="3902124" y="311662"/>
                </a:moveTo>
                <a:cubicBezTo>
                  <a:pt x="3909699" y="311662"/>
                  <a:pt x="3915840" y="317801"/>
                  <a:pt x="3915840" y="325382"/>
                </a:cubicBezTo>
                <a:cubicBezTo>
                  <a:pt x="3915840" y="332957"/>
                  <a:pt x="3909699" y="339095"/>
                  <a:pt x="3902124" y="339095"/>
                </a:cubicBezTo>
                <a:cubicBezTo>
                  <a:pt x="3894549" y="339095"/>
                  <a:pt x="3888408" y="332957"/>
                  <a:pt x="3888408" y="325382"/>
                </a:cubicBezTo>
                <a:cubicBezTo>
                  <a:pt x="3888408" y="317801"/>
                  <a:pt x="3894549" y="311662"/>
                  <a:pt x="3902124" y="311662"/>
                </a:cubicBezTo>
                <a:close/>
                <a:moveTo>
                  <a:pt x="2762956" y="311576"/>
                </a:moveTo>
                <a:cubicBezTo>
                  <a:pt x="2770524" y="311576"/>
                  <a:pt x="2776670" y="317718"/>
                  <a:pt x="2776670" y="325295"/>
                </a:cubicBezTo>
                <a:cubicBezTo>
                  <a:pt x="2776670" y="332871"/>
                  <a:pt x="2770524" y="339012"/>
                  <a:pt x="2762956" y="339012"/>
                </a:cubicBezTo>
                <a:cubicBezTo>
                  <a:pt x="2755370" y="339012"/>
                  <a:pt x="2749237" y="332871"/>
                  <a:pt x="2749237" y="325295"/>
                </a:cubicBezTo>
                <a:cubicBezTo>
                  <a:pt x="2749237" y="317718"/>
                  <a:pt x="2755370" y="311576"/>
                  <a:pt x="2762956" y="311576"/>
                </a:cubicBezTo>
                <a:close/>
                <a:moveTo>
                  <a:pt x="3143507" y="310964"/>
                </a:moveTo>
                <a:cubicBezTo>
                  <a:pt x="3151082" y="310964"/>
                  <a:pt x="3157223" y="317104"/>
                  <a:pt x="3157223" y="324680"/>
                </a:cubicBezTo>
                <a:cubicBezTo>
                  <a:pt x="3157223" y="332258"/>
                  <a:pt x="3151082" y="338398"/>
                  <a:pt x="3143507" y="338398"/>
                </a:cubicBezTo>
                <a:cubicBezTo>
                  <a:pt x="3135932" y="338398"/>
                  <a:pt x="3129791" y="332258"/>
                  <a:pt x="3129791" y="324680"/>
                </a:cubicBezTo>
                <a:cubicBezTo>
                  <a:pt x="3129791" y="317104"/>
                  <a:pt x="3135932" y="310964"/>
                  <a:pt x="3143507" y="310964"/>
                </a:cubicBezTo>
                <a:close/>
                <a:moveTo>
                  <a:pt x="3583054" y="310336"/>
                </a:moveTo>
                <a:cubicBezTo>
                  <a:pt x="3590629" y="310336"/>
                  <a:pt x="3596770" y="316477"/>
                  <a:pt x="3596770" y="324054"/>
                </a:cubicBezTo>
                <a:cubicBezTo>
                  <a:pt x="3596770" y="331633"/>
                  <a:pt x="3590629" y="337773"/>
                  <a:pt x="3583054" y="337773"/>
                </a:cubicBezTo>
                <a:cubicBezTo>
                  <a:pt x="3575479" y="337773"/>
                  <a:pt x="3569338" y="331633"/>
                  <a:pt x="3569338" y="324054"/>
                </a:cubicBezTo>
                <a:cubicBezTo>
                  <a:pt x="3569338" y="316477"/>
                  <a:pt x="3575479" y="310336"/>
                  <a:pt x="3583054" y="310336"/>
                </a:cubicBezTo>
                <a:close/>
                <a:moveTo>
                  <a:pt x="2152278" y="308813"/>
                </a:moveTo>
                <a:cubicBezTo>
                  <a:pt x="2159852" y="308813"/>
                  <a:pt x="2165996" y="314955"/>
                  <a:pt x="2165996" y="322531"/>
                </a:cubicBezTo>
                <a:cubicBezTo>
                  <a:pt x="2165996" y="330107"/>
                  <a:pt x="2159852" y="336249"/>
                  <a:pt x="2152278" y="336249"/>
                </a:cubicBezTo>
                <a:cubicBezTo>
                  <a:pt x="2144704" y="336249"/>
                  <a:pt x="2138564" y="330107"/>
                  <a:pt x="2138564" y="322531"/>
                </a:cubicBezTo>
                <a:cubicBezTo>
                  <a:pt x="2138564" y="314955"/>
                  <a:pt x="2144704" y="308813"/>
                  <a:pt x="2152278" y="308813"/>
                </a:cubicBezTo>
                <a:close/>
                <a:moveTo>
                  <a:pt x="5155564" y="308023"/>
                </a:moveTo>
                <a:cubicBezTo>
                  <a:pt x="5163139" y="308023"/>
                  <a:pt x="5169280" y="314164"/>
                  <a:pt x="5169280" y="321741"/>
                </a:cubicBezTo>
                <a:cubicBezTo>
                  <a:pt x="5169280" y="329320"/>
                  <a:pt x="5163139" y="335457"/>
                  <a:pt x="5155564" y="335457"/>
                </a:cubicBezTo>
                <a:cubicBezTo>
                  <a:pt x="5147989" y="335457"/>
                  <a:pt x="5141848" y="329320"/>
                  <a:pt x="5141848" y="321741"/>
                </a:cubicBezTo>
                <a:cubicBezTo>
                  <a:pt x="5141848" y="314164"/>
                  <a:pt x="5147989" y="308023"/>
                  <a:pt x="5155564" y="308023"/>
                </a:cubicBezTo>
                <a:close/>
                <a:moveTo>
                  <a:pt x="3229233" y="307661"/>
                </a:moveTo>
                <a:cubicBezTo>
                  <a:pt x="3236808" y="307661"/>
                  <a:pt x="3242949" y="313800"/>
                  <a:pt x="3242949" y="321377"/>
                </a:cubicBezTo>
                <a:cubicBezTo>
                  <a:pt x="3242949" y="328955"/>
                  <a:pt x="3236808" y="335096"/>
                  <a:pt x="3229233" y="335096"/>
                </a:cubicBezTo>
                <a:cubicBezTo>
                  <a:pt x="3221658" y="335096"/>
                  <a:pt x="3215517" y="328955"/>
                  <a:pt x="3215517" y="321377"/>
                </a:cubicBezTo>
                <a:cubicBezTo>
                  <a:pt x="3215517" y="313800"/>
                  <a:pt x="3221658" y="307661"/>
                  <a:pt x="3229233" y="307661"/>
                </a:cubicBezTo>
                <a:close/>
                <a:moveTo>
                  <a:pt x="4040144" y="307363"/>
                </a:moveTo>
                <a:cubicBezTo>
                  <a:pt x="4047719" y="307363"/>
                  <a:pt x="4053860" y="313500"/>
                  <a:pt x="4053860" y="321078"/>
                </a:cubicBezTo>
                <a:cubicBezTo>
                  <a:pt x="4053860" y="328652"/>
                  <a:pt x="4047719" y="334799"/>
                  <a:pt x="4040144" y="334799"/>
                </a:cubicBezTo>
                <a:cubicBezTo>
                  <a:pt x="4032569" y="334799"/>
                  <a:pt x="4026428" y="328652"/>
                  <a:pt x="4026428" y="321078"/>
                </a:cubicBezTo>
                <a:cubicBezTo>
                  <a:pt x="4026428" y="313500"/>
                  <a:pt x="4032569" y="307363"/>
                  <a:pt x="4040144" y="307363"/>
                </a:cubicBezTo>
                <a:close/>
                <a:moveTo>
                  <a:pt x="3492697" y="307029"/>
                </a:moveTo>
                <a:cubicBezTo>
                  <a:pt x="3500272" y="307029"/>
                  <a:pt x="3506413" y="313168"/>
                  <a:pt x="3506413" y="320744"/>
                </a:cubicBezTo>
                <a:cubicBezTo>
                  <a:pt x="3506413" y="328322"/>
                  <a:pt x="3500272" y="334464"/>
                  <a:pt x="3492697" y="334464"/>
                </a:cubicBezTo>
                <a:cubicBezTo>
                  <a:pt x="3485122" y="334464"/>
                  <a:pt x="3478981" y="328322"/>
                  <a:pt x="3478981" y="320744"/>
                </a:cubicBezTo>
                <a:cubicBezTo>
                  <a:pt x="3478981" y="313168"/>
                  <a:pt x="3485122" y="307029"/>
                  <a:pt x="3492697" y="307029"/>
                </a:cubicBezTo>
                <a:close/>
                <a:moveTo>
                  <a:pt x="2555086" y="306901"/>
                </a:moveTo>
                <a:cubicBezTo>
                  <a:pt x="2562661" y="306901"/>
                  <a:pt x="2568806" y="313043"/>
                  <a:pt x="2568806" y="320620"/>
                </a:cubicBezTo>
                <a:cubicBezTo>
                  <a:pt x="2568806" y="328195"/>
                  <a:pt x="2562661" y="334337"/>
                  <a:pt x="2555086" y="334337"/>
                </a:cubicBezTo>
                <a:cubicBezTo>
                  <a:pt x="2547515" y="334337"/>
                  <a:pt x="2541376" y="328195"/>
                  <a:pt x="2541376" y="320620"/>
                </a:cubicBezTo>
                <a:cubicBezTo>
                  <a:pt x="2541376" y="313043"/>
                  <a:pt x="2547515" y="306901"/>
                  <a:pt x="2555086" y="306901"/>
                </a:cubicBezTo>
                <a:close/>
                <a:moveTo>
                  <a:pt x="7251689" y="306899"/>
                </a:moveTo>
                <a:cubicBezTo>
                  <a:pt x="7259264" y="306899"/>
                  <a:pt x="7265405" y="313041"/>
                  <a:pt x="7265405" y="320617"/>
                </a:cubicBezTo>
                <a:cubicBezTo>
                  <a:pt x="7265405" y="328195"/>
                  <a:pt x="7259264" y="334336"/>
                  <a:pt x="7251689" y="334336"/>
                </a:cubicBezTo>
                <a:cubicBezTo>
                  <a:pt x="7244114" y="334336"/>
                  <a:pt x="7237973" y="328195"/>
                  <a:pt x="7237973" y="320617"/>
                </a:cubicBezTo>
                <a:cubicBezTo>
                  <a:pt x="7237973" y="313041"/>
                  <a:pt x="7244114" y="306899"/>
                  <a:pt x="7251689" y="306899"/>
                </a:cubicBezTo>
                <a:close/>
                <a:moveTo>
                  <a:pt x="1836517" y="306454"/>
                </a:moveTo>
                <a:cubicBezTo>
                  <a:pt x="1844096" y="306454"/>
                  <a:pt x="1850234" y="312595"/>
                  <a:pt x="1850234" y="320171"/>
                </a:cubicBezTo>
                <a:cubicBezTo>
                  <a:pt x="1850234" y="327747"/>
                  <a:pt x="1844096" y="333888"/>
                  <a:pt x="1836517" y="333888"/>
                </a:cubicBezTo>
                <a:cubicBezTo>
                  <a:pt x="1828944" y="333888"/>
                  <a:pt x="1822804" y="327747"/>
                  <a:pt x="1822804" y="320171"/>
                </a:cubicBezTo>
                <a:cubicBezTo>
                  <a:pt x="1822804" y="312595"/>
                  <a:pt x="1828944" y="306454"/>
                  <a:pt x="1836517" y="306454"/>
                </a:cubicBezTo>
                <a:close/>
                <a:moveTo>
                  <a:pt x="2351865" y="306197"/>
                </a:moveTo>
                <a:cubicBezTo>
                  <a:pt x="2359445" y="306197"/>
                  <a:pt x="2365584" y="312339"/>
                  <a:pt x="2365584" y="319915"/>
                </a:cubicBezTo>
                <a:cubicBezTo>
                  <a:pt x="2365584" y="327491"/>
                  <a:pt x="2359445" y="333633"/>
                  <a:pt x="2351865" y="333633"/>
                </a:cubicBezTo>
                <a:cubicBezTo>
                  <a:pt x="2344289" y="333633"/>
                  <a:pt x="2338148" y="327491"/>
                  <a:pt x="2338148" y="319915"/>
                </a:cubicBezTo>
                <a:cubicBezTo>
                  <a:pt x="2338148" y="312339"/>
                  <a:pt x="2344289" y="306197"/>
                  <a:pt x="2351865" y="306197"/>
                </a:cubicBezTo>
                <a:close/>
                <a:moveTo>
                  <a:pt x="3315949" y="306015"/>
                </a:moveTo>
                <a:cubicBezTo>
                  <a:pt x="3323524" y="306015"/>
                  <a:pt x="3329665" y="312156"/>
                  <a:pt x="3329665" y="319733"/>
                </a:cubicBezTo>
                <a:cubicBezTo>
                  <a:pt x="3329665" y="327310"/>
                  <a:pt x="3323524" y="333452"/>
                  <a:pt x="3315949" y="333452"/>
                </a:cubicBezTo>
                <a:cubicBezTo>
                  <a:pt x="3308374" y="333452"/>
                  <a:pt x="3302233" y="327310"/>
                  <a:pt x="3302233" y="319733"/>
                </a:cubicBezTo>
                <a:cubicBezTo>
                  <a:pt x="3302233" y="312156"/>
                  <a:pt x="3308374" y="306015"/>
                  <a:pt x="3315949" y="306015"/>
                </a:cubicBezTo>
                <a:close/>
                <a:moveTo>
                  <a:pt x="3403659" y="305693"/>
                </a:moveTo>
                <a:cubicBezTo>
                  <a:pt x="3411234" y="305693"/>
                  <a:pt x="3417375" y="311836"/>
                  <a:pt x="3417375" y="319413"/>
                </a:cubicBezTo>
                <a:cubicBezTo>
                  <a:pt x="3417375" y="326989"/>
                  <a:pt x="3411234" y="333131"/>
                  <a:pt x="3403659" y="333131"/>
                </a:cubicBezTo>
                <a:cubicBezTo>
                  <a:pt x="3396084" y="333131"/>
                  <a:pt x="3389943" y="326989"/>
                  <a:pt x="3389943" y="319413"/>
                </a:cubicBezTo>
                <a:cubicBezTo>
                  <a:pt x="3389943" y="311836"/>
                  <a:pt x="3396084" y="305693"/>
                  <a:pt x="3403659" y="305693"/>
                </a:cubicBezTo>
                <a:close/>
                <a:moveTo>
                  <a:pt x="2844044" y="303642"/>
                </a:moveTo>
                <a:cubicBezTo>
                  <a:pt x="2851618" y="303642"/>
                  <a:pt x="2857757" y="309783"/>
                  <a:pt x="2857757" y="317359"/>
                </a:cubicBezTo>
                <a:cubicBezTo>
                  <a:pt x="2857757" y="324936"/>
                  <a:pt x="2851618" y="331078"/>
                  <a:pt x="2844044" y="331078"/>
                </a:cubicBezTo>
                <a:cubicBezTo>
                  <a:pt x="2836463" y="331078"/>
                  <a:pt x="2830326" y="324936"/>
                  <a:pt x="2830326" y="317359"/>
                </a:cubicBezTo>
                <a:cubicBezTo>
                  <a:pt x="2830326" y="309783"/>
                  <a:pt x="2836463" y="303642"/>
                  <a:pt x="2844044" y="303642"/>
                </a:cubicBezTo>
                <a:close/>
                <a:moveTo>
                  <a:pt x="5109886" y="303058"/>
                </a:moveTo>
                <a:cubicBezTo>
                  <a:pt x="5117461" y="303058"/>
                  <a:pt x="5123602" y="309198"/>
                  <a:pt x="5123602" y="316775"/>
                </a:cubicBezTo>
                <a:cubicBezTo>
                  <a:pt x="5123602" y="324349"/>
                  <a:pt x="5117461" y="330494"/>
                  <a:pt x="5109886" y="330494"/>
                </a:cubicBezTo>
                <a:cubicBezTo>
                  <a:pt x="5102311" y="330494"/>
                  <a:pt x="5096170" y="324349"/>
                  <a:pt x="5096170" y="316775"/>
                </a:cubicBezTo>
                <a:cubicBezTo>
                  <a:pt x="5096170" y="309198"/>
                  <a:pt x="5102311" y="303058"/>
                  <a:pt x="5109886" y="303058"/>
                </a:cubicBezTo>
                <a:close/>
                <a:moveTo>
                  <a:pt x="3807464" y="301069"/>
                </a:moveTo>
                <a:cubicBezTo>
                  <a:pt x="3815039" y="301069"/>
                  <a:pt x="3821180" y="307207"/>
                  <a:pt x="3821180" y="314785"/>
                </a:cubicBezTo>
                <a:cubicBezTo>
                  <a:pt x="3821180" y="322360"/>
                  <a:pt x="3815039" y="328506"/>
                  <a:pt x="3807464" y="328506"/>
                </a:cubicBezTo>
                <a:cubicBezTo>
                  <a:pt x="3799889" y="328506"/>
                  <a:pt x="3793748" y="322360"/>
                  <a:pt x="3793748" y="314785"/>
                </a:cubicBezTo>
                <a:cubicBezTo>
                  <a:pt x="3793748" y="307207"/>
                  <a:pt x="3799889" y="301069"/>
                  <a:pt x="3807464" y="301069"/>
                </a:cubicBezTo>
                <a:close/>
                <a:moveTo>
                  <a:pt x="2030475" y="299859"/>
                </a:moveTo>
                <a:cubicBezTo>
                  <a:pt x="2038051" y="299859"/>
                  <a:pt x="2044190" y="306000"/>
                  <a:pt x="2044190" y="313576"/>
                </a:cubicBezTo>
                <a:cubicBezTo>
                  <a:pt x="2044190" y="321152"/>
                  <a:pt x="2038051" y="327293"/>
                  <a:pt x="2030475" y="327293"/>
                </a:cubicBezTo>
                <a:cubicBezTo>
                  <a:pt x="2022899" y="327293"/>
                  <a:pt x="2016759" y="321152"/>
                  <a:pt x="2016759" y="313576"/>
                </a:cubicBezTo>
                <a:cubicBezTo>
                  <a:pt x="2016759" y="306000"/>
                  <a:pt x="2022899" y="299859"/>
                  <a:pt x="2030475" y="299859"/>
                </a:cubicBezTo>
                <a:close/>
                <a:moveTo>
                  <a:pt x="5064212" y="299086"/>
                </a:moveTo>
                <a:cubicBezTo>
                  <a:pt x="5071787" y="299086"/>
                  <a:pt x="5077928" y="305224"/>
                  <a:pt x="5077928" y="312801"/>
                </a:cubicBezTo>
                <a:cubicBezTo>
                  <a:pt x="5077928" y="320380"/>
                  <a:pt x="5071787" y="326520"/>
                  <a:pt x="5064212" y="326520"/>
                </a:cubicBezTo>
                <a:cubicBezTo>
                  <a:pt x="5056637" y="326520"/>
                  <a:pt x="5050496" y="320380"/>
                  <a:pt x="5050496" y="312801"/>
                </a:cubicBezTo>
                <a:cubicBezTo>
                  <a:pt x="5050496" y="305224"/>
                  <a:pt x="5056637" y="299086"/>
                  <a:pt x="5064212" y="299086"/>
                </a:cubicBezTo>
                <a:close/>
                <a:moveTo>
                  <a:pt x="6204124" y="298089"/>
                </a:moveTo>
                <a:cubicBezTo>
                  <a:pt x="6211699" y="298089"/>
                  <a:pt x="6217840" y="304229"/>
                  <a:pt x="6217840" y="311808"/>
                </a:cubicBezTo>
                <a:cubicBezTo>
                  <a:pt x="6217840" y="319382"/>
                  <a:pt x="6211699" y="325525"/>
                  <a:pt x="6204124" y="325525"/>
                </a:cubicBezTo>
                <a:cubicBezTo>
                  <a:pt x="6196549" y="325525"/>
                  <a:pt x="6190408" y="319382"/>
                  <a:pt x="6190408" y="311808"/>
                </a:cubicBezTo>
                <a:cubicBezTo>
                  <a:pt x="6190408" y="304229"/>
                  <a:pt x="6196549" y="298089"/>
                  <a:pt x="6204124" y="298089"/>
                </a:cubicBezTo>
                <a:close/>
                <a:moveTo>
                  <a:pt x="2634530" y="296982"/>
                </a:moveTo>
                <a:cubicBezTo>
                  <a:pt x="2642102" y="296982"/>
                  <a:pt x="2648244" y="303124"/>
                  <a:pt x="2648244" y="310700"/>
                </a:cubicBezTo>
                <a:cubicBezTo>
                  <a:pt x="2648244" y="318278"/>
                  <a:pt x="2642102" y="324420"/>
                  <a:pt x="2634530" y="324420"/>
                </a:cubicBezTo>
                <a:cubicBezTo>
                  <a:pt x="2626957" y="324420"/>
                  <a:pt x="2620811" y="318278"/>
                  <a:pt x="2620811" y="310700"/>
                </a:cubicBezTo>
                <a:cubicBezTo>
                  <a:pt x="2620811" y="303124"/>
                  <a:pt x="2626957" y="296982"/>
                  <a:pt x="2634530" y="296982"/>
                </a:cubicBezTo>
                <a:close/>
                <a:moveTo>
                  <a:pt x="5018204" y="296436"/>
                </a:moveTo>
                <a:cubicBezTo>
                  <a:pt x="5025779" y="296436"/>
                  <a:pt x="5031920" y="302577"/>
                  <a:pt x="5031920" y="310152"/>
                </a:cubicBezTo>
                <a:cubicBezTo>
                  <a:pt x="5031920" y="317729"/>
                  <a:pt x="5025779" y="323873"/>
                  <a:pt x="5018204" y="323873"/>
                </a:cubicBezTo>
                <a:cubicBezTo>
                  <a:pt x="5010629" y="323873"/>
                  <a:pt x="5004488" y="317729"/>
                  <a:pt x="5004488" y="310152"/>
                </a:cubicBezTo>
                <a:cubicBezTo>
                  <a:pt x="5004488" y="302577"/>
                  <a:pt x="5010629" y="296436"/>
                  <a:pt x="5018204" y="296436"/>
                </a:cubicBezTo>
                <a:close/>
                <a:moveTo>
                  <a:pt x="2926457" y="296371"/>
                </a:moveTo>
                <a:cubicBezTo>
                  <a:pt x="2934035" y="296371"/>
                  <a:pt x="2940175" y="302512"/>
                  <a:pt x="2940175" y="310089"/>
                </a:cubicBezTo>
                <a:cubicBezTo>
                  <a:pt x="2940175" y="317664"/>
                  <a:pt x="2934035" y="323807"/>
                  <a:pt x="2926457" y="323807"/>
                </a:cubicBezTo>
                <a:cubicBezTo>
                  <a:pt x="2918887" y="323807"/>
                  <a:pt x="2912743" y="317664"/>
                  <a:pt x="2912743" y="310089"/>
                </a:cubicBezTo>
                <a:cubicBezTo>
                  <a:pt x="2912743" y="302512"/>
                  <a:pt x="2918887" y="296371"/>
                  <a:pt x="2926457" y="296371"/>
                </a:cubicBezTo>
                <a:close/>
                <a:moveTo>
                  <a:pt x="2228076" y="295582"/>
                </a:moveTo>
                <a:cubicBezTo>
                  <a:pt x="2235655" y="295582"/>
                  <a:pt x="2241791" y="301724"/>
                  <a:pt x="2241791" y="309300"/>
                </a:cubicBezTo>
                <a:cubicBezTo>
                  <a:pt x="2241791" y="316876"/>
                  <a:pt x="2235655" y="323017"/>
                  <a:pt x="2228076" y="323017"/>
                </a:cubicBezTo>
                <a:cubicBezTo>
                  <a:pt x="2220503" y="323017"/>
                  <a:pt x="2214365" y="316876"/>
                  <a:pt x="2214365" y="309300"/>
                </a:cubicBezTo>
                <a:cubicBezTo>
                  <a:pt x="2214365" y="301724"/>
                  <a:pt x="2220503" y="295582"/>
                  <a:pt x="2228076" y="295582"/>
                </a:cubicBezTo>
                <a:close/>
                <a:moveTo>
                  <a:pt x="4972197" y="294449"/>
                </a:moveTo>
                <a:cubicBezTo>
                  <a:pt x="4979772" y="294449"/>
                  <a:pt x="4985913" y="300591"/>
                  <a:pt x="4985913" y="308164"/>
                </a:cubicBezTo>
                <a:cubicBezTo>
                  <a:pt x="4985913" y="315742"/>
                  <a:pt x="4979772" y="321882"/>
                  <a:pt x="4972197" y="321882"/>
                </a:cubicBezTo>
                <a:cubicBezTo>
                  <a:pt x="4964622" y="321882"/>
                  <a:pt x="4958481" y="315742"/>
                  <a:pt x="4958481" y="308164"/>
                </a:cubicBezTo>
                <a:cubicBezTo>
                  <a:pt x="4958481" y="300591"/>
                  <a:pt x="4964622" y="294449"/>
                  <a:pt x="4972197" y="294449"/>
                </a:cubicBezTo>
                <a:close/>
                <a:moveTo>
                  <a:pt x="2429317" y="294291"/>
                </a:moveTo>
                <a:cubicBezTo>
                  <a:pt x="2436891" y="294291"/>
                  <a:pt x="2443035" y="300434"/>
                  <a:pt x="2443035" y="308010"/>
                </a:cubicBezTo>
                <a:cubicBezTo>
                  <a:pt x="2443035" y="315586"/>
                  <a:pt x="2436891" y="321727"/>
                  <a:pt x="2429317" y="321727"/>
                </a:cubicBezTo>
                <a:cubicBezTo>
                  <a:pt x="2421742" y="321727"/>
                  <a:pt x="2415599" y="315586"/>
                  <a:pt x="2415599" y="308010"/>
                </a:cubicBezTo>
                <a:cubicBezTo>
                  <a:pt x="2415599" y="300434"/>
                  <a:pt x="2421742" y="294291"/>
                  <a:pt x="2429317" y="294291"/>
                </a:cubicBezTo>
                <a:close/>
                <a:moveTo>
                  <a:pt x="4926522" y="293458"/>
                </a:moveTo>
                <a:cubicBezTo>
                  <a:pt x="4934097" y="293458"/>
                  <a:pt x="4940238" y="299596"/>
                  <a:pt x="4940238" y="307173"/>
                </a:cubicBezTo>
                <a:cubicBezTo>
                  <a:pt x="4940238" y="314747"/>
                  <a:pt x="4934097" y="320892"/>
                  <a:pt x="4926522" y="320892"/>
                </a:cubicBezTo>
                <a:cubicBezTo>
                  <a:pt x="4918947" y="320892"/>
                  <a:pt x="4912806" y="314747"/>
                  <a:pt x="4912806" y="307173"/>
                </a:cubicBezTo>
                <a:cubicBezTo>
                  <a:pt x="4912806" y="299596"/>
                  <a:pt x="4918947" y="293458"/>
                  <a:pt x="4926522" y="293458"/>
                </a:cubicBezTo>
                <a:close/>
                <a:moveTo>
                  <a:pt x="4880515" y="293458"/>
                </a:moveTo>
                <a:cubicBezTo>
                  <a:pt x="4888090" y="293458"/>
                  <a:pt x="4894231" y="299596"/>
                  <a:pt x="4894231" y="307173"/>
                </a:cubicBezTo>
                <a:cubicBezTo>
                  <a:pt x="4894231" y="314747"/>
                  <a:pt x="4888090" y="320892"/>
                  <a:pt x="4880515" y="320892"/>
                </a:cubicBezTo>
                <a:cubicBezTo>
                  <a:pt x="4872940" y="320892"/>
                  <a:pt x="4866799" y="314747"/>
                  <a:pt x="4866799" y="307173"/>
                </a:cubicBezTo>
                <a:cubicBezTo>
                  <a:pt x="4866799" y="299596"/>
                  <a:pt x="4872940" y="293458"/>
                  <a:pt x="4880515" y="293458"/>
                </a:cubicBezTo>
                <a:close/>
                <a:moveTo>
                  <a:pt x="3943830" y="292798"/>
                </a:moveTo>
                <a:cubicBezTo>
                  <a:pt x="3951405" y="292798"/>
                  <a:pt x="3957546" y="298938"/>
                  <a:pt x="3957546" y="306511"/>
                </a:cubicBezTo>
                <a:cubicBezTo>
                  <a:pt x="3957546" y="314085"/>
                  <a:pt x="3951405" y="320227"/>
                  <a:pt x="3943830" y="320227"/>
                </a:cubicBezTo>
                <a:cubicBezTo>
                  <a:pt x="3936255" y="320227"/>
                  <a:pt x="3930114" y="314085"/>
                  <a:pt x="3930114" y="306511"/>
                </a:cubicBezTo>
                <a:cubicBezTo>
                  <a:pt x="3930114" y="298938"/>
                  <a:pt x="3936255" y="292798"/>
                  <a:pt x="3943830" y="292798"/>
                </a:cubicBezTo>
                <a:close/>
                <a:moveTo>
                  <a:pt x="6092583" y="292794"/>
                </a:moveTo>
                <a:cubicBezTo>
                  <a:pt x="6100158" y="292794"/>
                  <a:pt x="6106299" y="298938"/>
                  <a:pt x="6106299" y="306511"/>
                </a:cubicBezTo>
                <a:cubicBezTo>
                  <a:pt x="6106299" y="314085"/>
                  <a:pt x="6100158" y="320227"/>
                  <a:pt x="6092583" y="320227"/>
                </a:cubicBezTo>
                <a:cubicBezTo>
                  <a:pt x="6085008" y="320227"/>
                  <a:pt x="6078867" y="314085"/>
                  <a:pt x="6078867" y="306511"/>
                </a:cubicBezTo>
                <a:cubicBezTo>
                  <a:pt x="6078867" y="298938"/>
                  <a:pt x="6085008" y="292794"/>
                  <a:pt x="6092583" y="292794"/>
                </a:cubicBezTo>
                <a:close/>
                <a:moveTo>
                  <a:pt x="5862877" y="292794"/>
                </a:moveTo>
                <a:cubicBezTo>
                  <a:pt x="5870452" y="292794"/>
                  <a:pt x="5876593" y="298938"/>
                  <a:pt x="5876593" y="306511"/>
                </a:cubicBezTo>
                <a:cubicBezTo>
                  <a:pt x="5876593" y="314085"/>
                  <a:pt x="5870452" y="320227"/>
                  <a:pt x="5862877" y="320227"/>
                </a:cubicBezTo>
                <a:cubicBezTo>
                  <a:pt x="5855302" y="320227"/>
                  <a:pt x="5849161" y="314085"/>
                  <a:pt x="5849161" y="306511"/>
                </a:cubicBezTo>
                <a:cubicBezTo>
                  <a:pt x="5849161" y="298938"/>
                  <a:pt x="5855302" y="292794"/>
                  <a:pt x="5862877" y="292794"/>
                </a:cubicBezTo>
                <a:close/>
                <a:moveTo>
                  <a:pt x="3714455" y="292794"/>
                </a:moveTo>
                <a:cubicBezTo>
                  <a:pt x="3722030" y="292794"/>
                  <a:pt x="3728171" y="298938"/>
                  <a:pt x="3728171" y="306511"/>
                </a:cubicBezTo>
                <a:cubicBezTo>
                  <a:pt x="3728171" y="314085"/>
                  <a:pt x="3722030" y="320227"/>
                  <a:pt x="3714455" y="320227"/>
                </a:cubicBezTo>
                <a:cubicBezTo>
                  <a:pt x="3706880" y="320227"/>
                  <a:pt x="3700739" y="314085"/>
                  <a:pt x="3700739" y="306511"/>
                </a:cubicBezTo>
                <a:cubicBezTo>
                  <a:pt x="3700739" y="298938"/>
                  <a:pt x="3706880" y="292794"/>
                  <a:pt x="3714455" y="292794"/>
                </a:cubicBezTo>
                <a:close/>
                <a:moveTo>
                  <a:pt x="5371036" y="292134"/>
                </a:moveTo>
                <a:cubicBezTo>
                  <a:pt x="5378611" y="292134"/>
                  <a:pt x="5384752" y="298271"/>
                  <a:pt x="5384752" y="305848"/>
                </a:cubicBezTo>
                <a:cubicBezTo>
                  <a:pt x="5384752" y="313423"/>
                  <a:pt x="5378611" y="319570"/>
                  <a:pt x="5371036" y="319570"/>
                </a:cubicBezTo>
                <a:cubicBezTo>
                  <a:pt x="5363461" y="319570"/>
                  <a:pt x="5357320" y="313423"/>
                  <a:pt x="5357320" y="305848"/>
                </a:cubicBezTo>
                <a:cubicBezTo>
                  <a:pt x="5357320" y="298271"/>
                  <a:pt x="5363461" y="292134"/>
                  <a:pt x="5371036" y="292134"/>
                </a:cubicBezTo>
                <a:close/>
                <a:moveTo>
                  <a:pt x="1909664" y="291563"/>
                </a:moveTo>
                <a:cubicBezTo>
                  <a:pt x="1917238" y="291563"/>
                  <a:pt x="1923382" y="297705"/>
                  <a:pt x="1923382" y="305281"/>
                </a:cubicBezTo>
                <a:cubicBezTo>
                  <a:pt x="1923382" y="312856"/>
                  <a:pt x="1917238" y="318998"/>
                  <a:pt x="1909664" y="318998"/>
                </a:cubicBezTo>
                <a:cubicBezTo>
                  <a:pt x="1902089" y="318998"/>
                  <a:pt x="1895943" y="312856"/>
                  <a:pt x="1895943" y="305281"/>
                </a:cubicBezTo>
                <a:cubicBezTo>
                  <a:pt x="1895943" y="297705"/>
                  <a:pt x="1902089" y="291563"/>
                  <a:pt x="1909664" y="291563"/>
                </a:cubicBezTo>
                <a:close/>
                <a:moveTo>
                  <a:pt x="5978724" y="290811"/>
                </a:moveTo>
                <a:cubicBezTo>
                  <a:pt x="5986299" y="290811"/>
                  <a:pt x="5992440" y="296950"/>
                  <a:pt x="5992440" y="304529"/>
                </a:cubicBezTo>
                <a:cubicBezTo>
                  <a:pt x="5992440" y="312101"/>
                  <a:pt x="5986299" y="318243"/>
                  <a:pt x="5978724" y="318243"/>
                </a:cubicBezTo>
                <a:cubicBezTo>
                  <a:pt x="5971149" y="318243"/>
                  <a:pt x="5965008" y="312101"/>
                  <a:pt x="5965008" y="304529"/>
                </a:cubicBezTo>
                <a:cubicBezTo>
                  <a:pt x="5965008" y="296950"/>
                  <a:pt x="5971149" y="290811"/>
                  <a:pt x="5978724" y="290811"/>
                </a:cubicBezTo>
                <a:close/>
                <a:moveTo>
                  <a:pt x="4082843" y="290478"/>
                </a:moveTo>
                <a:cubicBezTo>
                  <a:pt x="4090418" y="290478"/>
                  <a:pt x="4096559" y="296617"/>
                  <a:pt x="4096559" y="304196"/>
                </a:cubicBezTo>
                <a:cubicBezTo>
                  <a:pt x="4096559" y="311769"/>
                  <a:pt x="4090418" y="317910"/>
                  <a:pt x="4082843" y="317910"/>
                </a:cubicBezTo>
                <a:cubicBezTo>
                  <a:pt x="4075268" y="317910"/>
                  <a:pt x="4069127" y="311769"/>
                  <a:pt x="4069127" y="304196"/>
                </a:cubicBezTo>
                <a:cubicBezTo>
                  <a:pt x="4069127" y="296617"/>
                  <a:pt x="4075268" y="290478"/>
                  <a:pt x="4082843" y="290478"/>
                </a:cubicBezTo>
                <a:close/>
                <a:moveTo>
                  <a:pt x="3009772" y="290421"/>
                </a:moveTo>
                <a:cubicBezTo>
                  <a:pt x="3017347" y="290421"/>
                  <a:pt x="3023488" y="296564"/>
                  <a:pt x="3023488" y="304139"/>
                </a:cubicBezTo>
                <a:cubicBezTo>
                  <a:pt x="3023488" y="311716"/>
                  <a:pt x="3017347" y="317857"/>
                  <a:pt x="3009772" y="317857"/>
                </a:cubicBezTo>
                <a:cubicBezTo>
                  <a:pt x="3002197" y="317857"/>
                  <a:pt x="2996056" y="311716"/>
                  <a:pt x="2996056" y="304139"/>
                </a:cubicBezTo>
                <a:cubicBezTo>
                  <a:pt x="2996056" y="296564"/>
                  <a:pt x="3002197" y="290421"/>
                  <a:pt x="3009772" y="290421"/>
                </a:cubicBezTo>
                <a:close/>
                <a:moveTo>
                  <a:pt x="2714630" y="287729"/>
                </a:moveTo>
                <a:cubicBezTo>
                  <a:pt x="2722205" y="287729"/>
                  <a:pt x="2728345" y="293872"/>
                  <a:pt x="2728345" y="301448"/>
                </a:cubicBezTo>
                <a:cubicBezTo>
                  <a:pt x="2728345" y="309023"/>
                  <a:pt x="2722205" y="315165"/>
                  <a:pt x="2714630" y="315165"/>
                </a:cubicBezTo>
                <a:cubicBezTo>
                  <a:pt x="2707055" y="315165"/>
                  <a:pt x="2700912" y="309023"/>
                  <a:pt x="2700912" y="301448"/>
                </a:cubicBezTo>
                <a:cubicBezTo>
                  <a:pt x="2700912" y="293872"/>
                  <a:pt x="2707055" y="287729"/>
                  <a:pt x="2714630" y="287729"/>
                </a:cubicBezTo>
                <a:close/>
                <a:moveTo>
                  <a:pt x="7092469" y="287729"/>
                </a:moveTo>
                <a:cubicBezTo>
                  <a:pt x="7100044" y="287729"/>
                  <a:pt x="7106185" y="293870"/>
                  <a:pt x="7106185" y="301447"/>
                </a:cubicBezTo>
                <a:cubicBezTo>
                  <a:pt x="7106185" y="309022"/>
                  <a:pt x="7100044" y="315164"/>
                  <a:pt x="7092469" y="315164"/>
                </a:cubicBezTo>
                <a:cubicBezTo>
                  <a:pt x="7084894" y="315164"/>
                  <a:pt x="7078753" y="309022"/>
                  <a:pt x="7078753" y="301447"/>
                </a:cubicBezTo>
                <a:cubicBezTo>
                  <a:pt x="7078753" y="293870"/>
                  <a:pt x="7084894" y="287729"/>
                  <a:pt x="7092469" y="287729"/>
                </a:cubicBezTo>
                <a:close/>
                <a:moveTo>
                  <a:pt x="3622425" y="286507"/>
                </a:moveTo>
                <a:cubicBezTo>
                  <a:pt x="3630000" y="286507"/>
                  <a:pt x="3636141" y="292647"/>
                  <a:pt x="3636141" y="300220"/>
                </a:cubicBezTo>
                <a:cubicBezTo>
                  <a:pt x="3636141" y="307794"/>
                  <a:pt x="3630000" y="313936"/>
                  <a:pt x="3622425" y="313936"/>
                </a:cubicBezTo>
                <a:cubicBezTo>
                  <a:pt x="3614850" y="313936"/>
                  <a:pt x="3608709" y="307794"/>
                  <a:pt x="3608709" y="300220"/>
                </a:cubicBezTo>
                <a:cubicBezTo>
                  <a:pt x="3608709" y="292647"/>
                  <a:pt x="3614850" y="286507"/>
                  <a:pt x="3622425" y="286507"/>
                </a:cubicBezTo>
                <a:close/>
                <a:moveTo>
                  <a:pt x="2105278" y="285963"/>
                </a:moveTo>
                <a:cubicBezTo>
                  <a:pt x="2112857" y="285963"/>
                  <a:pt x="2118994" y="292105"/>
                  <a:pt x="2118994" y="299681"/>
                </a:cubicBezTo>
                <a:cubicBezTo>
                  <a:pt x="2118994" y="307257"/>
                  <a:pt x="2112857" y="313399"/>
                  <a:pt x="2105278" y="313399"/>
                </a:cubicBezTo>
                <a:cubicBezTo>
                  <a:pt x="2097707" y="313399"/>
                  <a:pt x="2091563" y="307257"/>
                  <a:pt x="2091563" y="299681"/>
                </a:cubicBezTo>
                <a:cubicBezTo>
                  <a:pt x="2091563" y="292105"/>
                  <a:pt x="2097707" y="285963"/>
                  <a:pt x="2105278" y="285963"/>
                </a:cubicBezTo>
                <a:close/>
                <a:moveTo>
                  <a:pt x="3093857" y="285465"/>
                </a:moveTo>
                <a:cubicBezTo>
                  <a:pt x="3101432" y="285465"/>
                  <a:pt x="3107573" y="291606"/>
                  <a:pt x="3107573" y="299183"/>
                </a:cubicBezTo>
                <a:cubicBezTo>
                  <a:pt x="3107573" y="306756"/>
                  <a:pt x="3101432" y="312898"/>
                  <a:pt x="3093857" y="312898"/>
                </a:cubicBezTo>
                <a:cubicBezTo>
                  <a:pt x="3086282" y="312898"/>
                  <a:pt x="3080141" y="306756"/>
                  <a:pt x="3080141" y="299183"/>
                </a:cubicBezTo>
                <a:cubicBezTo>
                  <a:pt x="3080141" y="291606"/>
                  <a:pt x="3086282" y="285465"/>
                  <a:pt x="3093857" y="285465"/>
                </a:cubicBezTo>
                <a:close/>
                <a:moveTo>
                  <a:pt x="2507424" y="283381"/>
                </a:moveTo>
                <a:cubicBezTo>
                  <a:pt x="2515004" y="283381"/>
                  <a:pt x="2521144" y="289522"/>
                  <a:pt x="2521144" y="297099"/>
                </a:cubicBezTo>
                <a:cubicBezTo>
                  <a:pt x="2521144" y="304675"/>
                  <a:pt x="2515004" y="310817"/>
                  <a:pt x="2507424" y="310817"/>
                </a:cubicBezTo>
                <a:cubicBezTo>
                  <a:pt x="2499855" y="310817"/>
                  <a:pt x="2493710" y="304675"/>
                  <a:pt x="2493710" y="297099"/>
                </a:cubicBezTo>
                <a:cubicBezTo>
                  <a:pt x="2493710" y="289522"/>
                  <a:pt x="2499855" y="283381"/>
                  <a:pt x="2507424" y="283381"/>
                </a:cubicBezTo>
                <a:close/>
                <a:moveTo>
                  <a:pt x="2304536" y="283016"/>
                </a:moveTo>
                <a:cubicBezTo>
                  <a:pt x="2312104" y="283016"/>
                  <a:pt x="2318251" y="289157"/>
                  <a:pt x="2318251" y="296733"/>
                </a:cubicBezTo>
                <a:cubicBezTo>
                  <a:pt x="2318251" y="304309"/>
                  <a:pt x="2312104" y="310451"/>
                  <a:pt x="2304536" y="310451"/>
                </a:cubicBezTo>
                <a:cubicBezTo>
                  <a:pt x="2296957" y="310451"/>
                  <a:pt x="2290821" y="304309"/>
                  <a:pt x="2290821" y="296733"/>
                </a:cubicBezTo>
                <a:cubicBezTo>
                  <a:pt x="2290821" y="289157"/>
                  <a:pt x="2296957" y="283016"/>
                  <a:pt x="2304536" y="283016"/>
                </a:cubicBezTo>
                <a:close/>
                <a:moveTo>
                  <a:pt x="5326022" y="282867"/>
                </a:moveTo>
                <a:cubicBezTo>
                  <a:pt x="5333597" y="282867"/>
                  <a:pt x="5339738" y="289008"/>
                  <a:pt x="5339738" y="296579"/>
                </a:cubicBezTo>
                <a:cubicBezTo>
                  <a:pt x="5339738" y="304155"/>
                  <a:pt x="5333597" y="310298"/>
                  <a:pt x="5326022" y="310298"/>
                </a:cubicBezTo>
                <a:cubicBezTo>
                  <a:pt x="5318447" y="310298"/>
                  <a:pt x="5312306" y="304155"/>
                  <a:pt x="5312306" y="296579"/>
                </a:cubicBezTo>
                <a:cubicBezTo>
                  <a:pt x="5312306" y="289008"/>
                  <a:pt x="5318447" y="282867"/>
                  <a:pt x="5326022" y="282867"/>
                </a:cubicBezTo>
                <a:close/>
                <a:moveTo>
                  <a:pt x="3531421" y="282204"/>
                </a:moveTo>
                <a:cubicBezTo>
                  <a:pt x="3538996" y="282204"/>
                  <a:pt x="3545137" y="288345"/>
                  <a:pt x="3545137" y="295918"/>
                </a:cubicBezTo>
                <a:cubicBezTo>
                  <a:pt x="3545137" y="303494"/>
                  <a:pt x="3538996" y="309634"/>
                  <a:pt x="3531421" y="309634"/>
                </a:cubicBezTo>
                <a:cubicBezTo>
                  <a:pt x="3523846" y="309634"/>
                  <a:pt x="3517705" y="303494"/>
                  <a:pt x="3517705" y="295918"/>
                </a:cubicBezTo>
                <a:cubicBezTo>
                  <a:pt x="3517705" y="288345"/>
                  <a:pt x="3523846" y="282204"/>
                  <a:pt x="3531421" y="282204"/>
                </a:cubicBezTo>
                <a:close/>
                <a:moveTo>
                  <a:pt x="3179253" y="281835"/>
                </a:moveTo>
                <a:cubicBezTo>
                  <a:pt x="3186828" y="281835"/>
                  <a:pt x="3192969" y="287976"/>
                  <a:pt x="3192969" y="295552"/>
                </a:cubicBezTo>
                <a:cubicBezTo>
                  <a:pt x="3192969" y="303127"/>
                  <a:pt x="3186828" y="309269"/>
                  <a:pt x="3179253" y="309269"/>
                </a:cubicBezTo>
                <a:cubicBezTo>
                  <a:pt x="3171678" y="309269"/>
                  <a:pt x="3165537" y="303127"/>
                  <a:pt x="3165537" y="295552"/>
                </a:cubicBezTo>
                <a:cubicBezTo>
                  <a:pt x="3165537" y="287976"/>
                  <a:pt x="3171678" y="281835"/>
                  <a:pt x="3179253" y="281835"/>
                </a:cubicBezTo>
                <a:close/>
                <a:moveTo>
                  <a:pt x="3848836" y="280553"/>
                </a:moveTo>
                <a:cubicBezTo>
                  <a:pt x="3856411" y="280553"/>
                  <a:pt x="3862552" y="286693"/>
                  <a:pt x="3862552" y="294266"/>
                </a:cubicBezTo>
                <a:cubicBezTo>
                  <a:pt x="3862552" y="301840"/>
                  <a:pt x="3856411" y="307983"/>
                  <a:pt x="3848836" y="307983"/>
                </a:cubicBezTo>
                <a:cubicBezTo>
                  <a:pt x="3841261" y="307983"/>
                  <a:pt x="3835120" y="301840"/>
                  <a:pt x="3835120" y="294266"/>
                </a:cubicBezTo>
                <a:cubicBezTo>
                  <a:pt x="3835120" y="286693"/>
                  <a:pt x="3841261" y="280553"/>
                  <a:pt x="3848836" y="280553"/>
                </a:cubicBezTo>
                <a:close/>
                <a:moveTo>
                  <a:pt x="7156696" y="280104"/>
                </a:moveTo>
                <a:cubicBezTo>
                  <a:pt x="7164271" y="280104"/>
                  <a:pt x="7170412" y="286245"/>
                  <a:pt x="7170412" y="293820"/>
                </a:cubicBezTo>
                <a:cubicBezTo>
                  <a:pt x="7170412" y="301396"/>
                  <a:pt x="7164271" y="307538"/>
                  <a:pt x="7156696" y="307538"/>
                </a:cubicBezTo>
                <a:cubicBezTo>
                  <a:pt x="7149121" y="307538"/>
                  <a:pt x="7142980" y="301396"/>
                  <a:pt x="7142980" y="293820"/>
                </a:cubicBezTo>
                <a:cubicBezTo>
                  <a:pt x="7142980" y="286245"/>
                  <a:pt x="7149121" y="280104"/>
                  <a:pt x="7156696" y="280104"/>
                </a:cubicBezTo>
                <a:close/>
                <a:moveTo>
                  <a:pt x="3265639" y="279855"/>
                </a:moveTo>
                <a:cubicBezTo>
                  <a:pt x="3273214" y="279855"/>
                  <a:pt x="3279355" y="285998"/>
                  <a:pt x="3279355" y="293572"/>
                </a:cubicBezTo>
                <a:cubicBezTo>
                  <a:pt x="3279355" y="301148"/>
                  <a:pt x="3273214" y="307289"/>
                  <a:pt x="3265639" y="307289"/>
                </a:cubicBezTo>
                <a:cubicBezTo>
                  <a:pt x="3258064" y="307289"/>
                  <a:pt x="3251923" y="301148"/>
                  <a:pt x="3251923" y="293572"/>
                </a:cubicBezTo>
                <a:cubicBezTo>
                  <a:pt x="3251923" y="285998"/>
                  <a:pt x="3258064" y="279855"/>
                  <a:pt x="3265639" y="279855"/>
                </a:cubicBezTo>
                <a:close/>
                <a:moveTo>
                  <a:pt x="3441723" y="279550"/>
                </a:moveTo>
                <a:cubicBezTo>
                  <a:pt x="3449298" y="279550"/>
                  <a:pt x="3455439" y="285687"/>
                  <a:pt x="3455439" y="293263"/>
                </a:cubicBezTo>
                <a:cubicBezTo>
                  <a:pt x="3455439" y="300838"/>
                  <a:pt x="3449298" y="306978"/>
                  <a:pt x="3441723" y="306978"/>
                </a:cubicBezTo>
                <a:cubicBezTo>
                  <a:pt x="3434148" y="306978"/>
                  <a:pt x="3428007" y="300838"/>
                  <a:pt x="3428007" y="293263"/>
                </a:cubicBezTo>
                <a:cubicBezTo>
                  <a:pt x="3428007" y="285687"/>
                  <a:pt x="3434148" y="279550"/>
                  <a:pt x="3441723" y="279550"/>
                </a:cubicBezTo>
                <a:close/>
                <a:moveTo>
                  <a:pt x="2795716" y="279139"/>
                </a:moveTo>
                <a:cubicBezTo>
                  <a:pt x="2803295" y="279139"/>
                  <a:pt x="2809433" y="285279"/>
                  <a:pt x="2809433" y="292854"/>
                </a:cubicBezTo>
                <a:cubicBezTo>
                  <a:pt x="2809433" y="300430"/>
                  <a:pt x="2803295" y="306572"/>
                  <a:pt x="2795716" y="306572"/>
                </a:cubicBezTo>
                <a:cubicBezTo>
                  <a:pt x="2788143" y="306572"/>
                  <a:pt x="2782008" y="300430"/>
                  <a:pt x="2782008" y="292854"/>
                </a:cubicBezTo>
                <a:cubicBezTo>
                  <a:pt x="2782008" y="285279"/>
                  <a:pt x="2788143" y="279139"/>
                  <a:pt x="2795716" y="279139"/>
                </a:cubicBezTo>
                <a:close/>
                <a:moveTo>
                  <a:pt x="3353019" y="278878"/>
                </a:moveTo>
                <a:cubicBezTo>
                  <a:pt x="3360594" y="278878"/>
                  <a:pt x="3366735" y="285019"/>
                  <a:pt x="3366735" y="292592"/>
                </a:cubicBezTo>
                <a:cubicBezTo>
                  <a:pt x="3366735" y="300168"/>
                  <a:pt x="3360594" y="306308"/>
                  <a:pt x="3353019" y="306308"/>
                </a:cubicBezTo>
                <a:cubicBezTo>
                  <a:pt x="3345444" y="306308"/>
                  <a:pt x="3339303" y="300168"/>
                  <a:pt x="3339303" y="292592"/>
                </a:cubicBezTo>
                <a:cubicBezTo>
                  <a:pt x="3339303" y="285019"/>
                  <a:pt x="3345444" y="278878"/>
                  <a:pt x="3353019" y="278878"/>
                </a:cubicBezTo>
                <a:close/>
                <a:moveTo>
                  <a:pt x="1983475" y="277009"/>
                </a:moveTo>
                <a:cubicBezTo>
                  <a:pt x="1991056" y="277009"/>
                  <a:pt x="1997188" y="283148"/>
                  <a:pt x="1997188" y="290724"/>
                </a:cubicBezTo>
                <a:cubicBezTo>
                  <a:pt x="1997188" y="298299"/>
                  <a:pt x="1991056" y="304441"/>
                  <a:pt x="1983475" y="304441"/>
                </a:cubicBezTo>
                <a:cubicBezTo>
                  <a:pt x="1975899" y="304441"/>
                  <a:pt x="1969760" y="298299"/>
                  <a:pt x="1969760" y="290724"/>
                </a:cubicBezTo>
                <a:cubicBezTo>
                  <a:pt x="1969760" y="283148"/>
                  <a:pt x="1975899" y="277009"/>
                  <a:pt x="1983475" y="277009"/>
                </a:cubicBezTo>
                <a:close/>
                <a:moveTo>
                  <a:pt x="6164736" y="274924"/>
                </a:moveTo>
                <a:cubicBezTo>
                  <a:pt x="6172311" y="274924"/>
                  <a:pt x="6178452" y="281064"/>
                  <a:pt x="6178452" y="288640"/>
                </a:cubicBezTo>
                <a:cubicBezTo>
                  <a:pt x="6178452" y="296214"/>
                  <a:pt x="6172311" y="302357"/>
                  <a:pt x="6164736" y="302357"/>
                </a:cubicBezTo>
                <a:cubicBezTo>
                  <a:pt x="6157161" y="302357"/>
                  <a:pt x="6151020" y="296214"/>
                  <a:pt x="6151020" y="288640"/>
                </a:cubicBezTo>
                <a:cubicBezTo>
                  <a:pt x="6151020" y="281064"/>
                  <a:pt x="6157161" y="274924"/>
                  <a:pt x="6164736" y="274924"/>
                </a:cubicBezTo>
                <a:close/>
                <a:moveTo>
                  <a:pt x="5280674" y="274591"/>
                </a:moveTo>
                <a:cubicBezTo>
                  <a:pt x="5288249" y="274591"/>
                  <a:pt x="5294390" y="280734"/>
                  <a:pt x="5294390" y="288308"/>
                </a:cubicBezTo>
                <a:cubicBezTo>
                  <a:pt x="5294390" y="295878"/>
                  <a:pt x="5288249" y="302022"/>
                  <a:pt x="5280674" y="302022"/>
                </a:cubicBezTo>
                <a:cubicBezTo>
                  <a:pt x="5273099" y="302022"/>
                  <a:pt x="5266958" y="295878"/>
                  <a:pt x="5266958" y="288308"/>
                </a:cubicBezTo>
                <a:cubicBezTo>
                  <a:pt x="5266958" y="280734"/>
                  <a:pt x="5273099" y="274591"/>
                  <a:pt x="5280674" y="274591"/>
                </a:cubicBezTo>
                <a:close/>
                <a:moveTo>
                  <a:pt x="4125869" y="274591"/>
                </a:moveTo>
                <a:cubicBezTo>
                  <a:pt x="4133444" y="274591"/>
                  <a:pt x="4139585" y="280734"/>
                  <a:pt x="4139585" y="288308"/>
                </a:cubicBezTo>
                <a:cubicBezTo>
                  <a:pt x="4139585" y="295878"/>
                  <a:pt x="4133444" y="302022"/>
                  <a:pt x="4125869" y="302022"/>
                </a:cubicBezTo>
                <a:cubicBezTo>
                  <a:pt x="4118294" y="302022"/>
                  <a:pt x="4112153" y="295878"/>
                  <a:pt x="4112153" y="288308"/>
                </a:cubicBezTo>
                <a:cubicBezTo>
                  <a:pt x="4112153" y="280734"/>
                  <a:pt x="4118294" y="274591"/>
                  <a:pt x="4125869" y="274591"/>
                </a:cubicBezTo>
                <a:close/>
                <a:moveTo>
                  <a:pt x="3985862" y="274259"/>
                </a:moveTo>
                <a:cubicBezTo>
                  <a:pt x="3993437" y="274259"/>
                  <a:pt x="3999578" y="280400"/>
                  <a:pt x="3999578" y="287980"/>
                </a:cubicBezTo>
                <a:cubicBezTo>
                  <a:pt x="3999578" y="295550"/>
                  <a:pt x="3993437" y="301692"/>
                  <a:pt x="3985862" y="301692"/>
                </a:cubicBezTo>
                <a:cubicBezTo>
                  <a:pt x="3978287" y="301692"/>
                  <a:pt x="3972146" y="295550"/>
                  <a:pt x="3972146" y="287980"/>
                </a:cubicBezTo>
                <a:cubicBezTo>
                  <a:pt x="3972146" y="280400"/>
                  <a:pt x="3978287" y="274259"/>
                  <a:pt x="3985862" y="274259"/>
                </a:cubicBezTo>
                <a:close/>
                <a:moveTo>
                  <a:pt x="2586534" y="273136"/>
                </a:moveTo>
                <a:cubicBezTo>
                  <a:pt x="2594111" y="273136"/>
                  <a:pt x="2600248" y="279274"/>
                  <a:pt x="2600248" y="286850"/>
                </a:cubicBezTo>
                <a:cubicBezTo>
                  <a:pt x="2600248" y="294426"/>
                  <a:pt x="2594111" y="300568"/>
                  <a:pt x="2586534" y="300568"/>
                </a:cubicBezTo>
                <a:cubicBezTo>
                  <a:pt x="2578962" y="300568"/>
                  <a:pt x="2572816" y="294426"/>
                  <a:pt x="2572816" y="286850"/>
                </a:cubicBezTo>
                <a:cubicBezTo>
                  <a:pt x="2572816" y="279274"/>
                  <a:pt x="2578962" y="273136"/>
                  <a:pt x="2586534" y="273136"/>
                </a:cubicBezTo>
                <a:close/>
                <a:moveTo>
                  <a:pt x="7220579" y="273134"/>
                </a:moveTo>
                <a:cubicBezTo>
                  <a:pt x="7228154" y="273134"/>
                  <a:pt x="7234295" y="279274"/>
                  <a:pt x="7234295" y="286849"/>
                </a:cubicBezTo>
                <a:cubicBezTo>
                  <a:pt x="7234295" y="294425"/>
                  <a:pt x="7228154" y="300566"/>
                  <a:pt x="7220579" y="300566"/>
                </a:cubicBezTo>
                <a:cubicBezTo>
                  <a:pt x="7213004" y="300566"/>
                  <a:pt x="7206863" y="294425"/>
                  <a:pt x="7206863" y="286849"/>
                </a:cubicBezTo>
                <a:cubicBezTo>
                  <a:pt x="7206863" y="279274"/>
                  <a:pt x="7213004" y="273134"/>
                  <a:pt x="7220579" y="273134"/>
                </a:cubicBezTo>
                <a:close/>
                <a:moveTo>
                  <a:pt x="2180743" y="272734"/>
                </a:moveTo>
                <a:cubicBezTo>
                  <a:pt x="2188318" y="272734"/>
                  <a:pt x="2194463" y="278875"/>
                  <a:pt x="2194463" y="286450"/>
                </a:cubicBezTo>
                <a:cubicBezTo>
                  <a:pt x="2194463" y="294025"/>
                  <a:pt x="2188318" y="300167"/>
                  <a:pt x="2180743" y="300167"/>
                </a:cubicBezTo>
                <a:cubicBezTo>
                  <a:pt x="2173172" y="300167"/>
                  <a:pt x="2167031" y="294025"/>
                  <a:pt x="2167031" y="286450"/>
                </a:cubicBezTo>
                <a:cubicBezTo>
                  <a:pt x="2167031" y="278875"/>
                  <a:pt x="2173172" y="272734"/>
                  <a:pt x="2180743" y="272734"/>
                </a:cubicBezTo>
                <a:close/>
                <a:moveTo>
                  <a:pt x="2877472" y="271867"/>
                </a:moveTo>
                <a:cubicBezTo>
                  <a:pt x="2885046" y="271867"/>
                  <a:pt x="2891190" y="278008"/>
                  <a:pt x="2891190" y="285582"/>
                </a:cubicBezTo>
                <a:cubicBezTo>
                  <a:pt x="2891190" y="293157"/>
                  <a:pt x="2885046" y="299298"/>
                  <a:pt x="2877472" y="299298"/>
                </a:cubicBezTo>
                <a:cubicBezTo>
                  <a:pt x="2869898" y="299298"/>
                  <a:pt x="2863758" y="293157"/>
                  <a:pt x="2863758" y="285582"/>
                </a:cubicBezTo>
                <a:cubicBezTo>
                  <a:pt x="2863758" y="278008"/>
                  <a:pt x="2869898" y="271867"/>
                  <a:pt x="2877472" y="271867"/>
                </a:cubicBezTo>
                <a:close/>
                <a:moveTo>
                  <a:pt x="2381656" y="271111"/>
                </a:moveTo>
                <a:cubicBezTo>
                  <a:pt x="2389231" y="271111"/>
                  <a:pt x="2395370" y="277254"/>
                  <a:pt x="2395370" y="284828"/>
                </a:cubicBezTo>
                <a:cubicBezTo>
                  <a:pt x="2395370" y="292403"/>
                  <a:pt x="2389231" y="298545"/>
                  <a:pt x="2381656" y="298545"/>
                </a:cubicBezTo>
                <a:cubicBezTo>
                  <a:pt x="2374078" y="298545"/>
                  <a:pt x="2367936" y="292403"/>
                  <a:pt x="2367936" y="284828"/>
                </a:cubicBezTo>
                <a:cubicBezTo>
                  <a:pt x="2367936" y="277254"/>
                  <a:pt x="2374078" y="271111"/>
                  <a:pt x="2381656" y="271111"/>
                </a:cubicBezTo>
                <a:close/>
                <a:moveTo>
                  <a:pt x="6051871" y="270951"/>
                </a:moveTo>
                <a:cubicBezTo>
                  <a:pt x="6059446" y="270951"/>
                  <a:pt x="6065587" y="277094"/>
                  <a:pt x="6065587" y="284671"/>
                </a:cubicBezTo>
                <a:cubicBezTo>
                  <a:pt x="6065587" y="292245"/>
                  <a:pt x="6059446" y="298382"/>
                  <a:pt x="6051871" y="298382"/>
                </a:cubicBezTo>
                <a:cubicBezTo>
                  <a:pt x="6044296" y="298382"/>
                  <a:pt x="6038155" y="292245"/>
                  <a:pt x="6038155" y="284671"/>
                </a:cubicBezTo>
                <a:cubicBezTo>
                  <a:pt x="6038155" y="277094"/>
                  <a:pt x="6044296" y="270951"/>
                  <a:pt x="6051871" y="270951"/>
                </a:cubicBezTo>
                <a:close/>
                <a:moveTo>
                  <a:pt x="3754836" y="270951"/>
                </a:moveTo>
                <a:cubicBezTo>
                  <a:pt x="3762411" y="270951"/>
                  <a:pt x="3768552" y="277094"/>
                  <a:pt x="3768552" y="284671"/>
                </a:cubicBezTo>
                <a:cubicBezTo>
                  <a:pt x="3768552" y="292245"/>
                  <a:pt x="3762411" y="298382"/>
                  <a:pt x="3754836" y="298382"/>
                </a:cubicBezTo>
                <a:cubicBezTo>
                  <a:pt x="3747261" y="298382"/>
                  <a:pt x="3741120" y="292245"/>
                  <a:pt x="3741120" y="284671"/>
                </a:cubicBezTo>
                <a:cubicBezTo>
                  <a:pt x="3741120" y="277094"/>
                  <a:pt x="3747261" y="270951"/>
                  <a:pt x="3754836" y="270951"/>
                </a:cubicBezTo>
                <a:close/>
                <a:moveTo>
                  <a:pt x="5937348" y="270618"/>
                </a:moveTo>
                <a:cubicBezTo>
                  <a:pt x="5944923" y="270618"/>
                  <a:pt x="5951064" y="276761"/>
                  <a:pt x="5951064" y="284335"/>
                </a:cubicBezTo>
                <a:cubicBezTo>
                  <a:pt x="5951064" y="291910"/>
                  <a:pt x="5944923" y="298051"/>
                  <a:pt x="5937348" y="298051"/>
                </a:cubicBezTo>
                <a:cubicBezTo>
                  <a:pt x="5929773" y="298051"/>
                  <a:pt x="5923632" y="291910"/>
                  <a:pt x="5923632" y="284335"/>
                </a:cubicBezTo>
                <a:cubicBezTo>
                  <a:pt x="5923632" y="276761"/>
                  <a:pt x="5929773" y="270618"/>
                  <a:pt x="5937348" y="270618"/>
                </a:cubicBezTo>
                <a:close/>
                <a:moveTo>
                  <a:pt x="1863002" y="268718"/>
                </a:moveTo>
                <a:cubicBezTo>
                  <a:pt x="1870576" y="268718"/>
                  <a:pt x="1876714" y="274858"/>
                  <a:pt x="1876714" y="282434"/>
                </a:cubicBezTo>
                <a:cubicBezTo>
                  <a:pt x="1876714" y="290010"/>
                  <a:pt x="1870576" y="296151"/>
                  <a:pt x="1863002" y="296151"/>
                </a:cubicBezTo>
                <a:cubicBezTo>
                  <a:pt x="1855422" y="296151"/>
                  <a:pt x="1849283" y="290010"/>
                  <a:pt x="1849283" y="282434"/>
                </a:cubicBezTo>
                <a:cubicBezTo>
                  <a:pt x="1849283" y="274858"/>
                  <a:pt x="1855422" y="268718"/>
                  <a:pt x="1863002" y="268718"/>
                </a:cubicBezTo>
                <a:close/>
                <a:moveTo>
                  <a:pt x="5235330" y="267314"/>
                </a:moveTo>
                <a:cubicBezTo>
                  <a:pt x="5242905" y="267314"/>
                  <a:pt x="5249046" y="273453"/>
                  <a:pt x="5249046" y="281026"/>
                </a:cubicBezTo>
                <a:cubicBezTo>
                  <a:pt x="5249046" y="288603"/>
                  <a:pt x="5242905" y="294741"/>
                  <a:pt x="5235330" y="294741"/>
                </a:cubicBezTo>
                <a:cubicBezTo>
                  <a:pt x="5227755" y="294741"/>
                  <a:pt x="5221614" y="288603"/>
                  <a:pt x="5221614" y="281026"/>
                </a:cubicBezTo>
                <a:cubicBezTo>
                  <a:pt x="5221614" y="273453"/>
                  <a:pt x="5227755" y="267314"/>
                  <a:pt x="5235330" y="267314"/>
                </a:cubicBezTo>
                <a:close/>
                <a:moveTo>
                  <a:pt x="2960549" y="265588"/>
                </a:moveTo>
                <a:cubicBezTo>
                  <a:pt x="2968124" y="265588"/>
                  <a:pt x="2974269" y="271732"/>
                  <a:pt x="2974269" y="279306"/>
                </a:cubicBezTo>
                <a:cubicBezTo>
                  <a:pt x="2974269" y="286882"/>
                  <a:pt x="2968124" y="293022"/>
                  <a:pt x="2960549" y="293022"/>
                </a:cubicBezTo>
                <a:cubicBezTo>
                  <a:pt x="2952978" y="293022"/>
                  <a:pt x="2946841" y="286882"/>
                  <a:pt x="2946841" y="279306"/>
                </a:cubicBezTo>
                <a:cubicBezTo>
                  <a:pt x="2946841" y="271732"/>
                  <a:pt x="2952978" y="265588"/>
                  <a:pt x="2960549" y="265588"/>
                </a:cubicBezTo>
                <a:close/>
                <a:moveTo>
                  <a:pt x="2666303" y="263560"/>
                </a:moveTo>
                <a:cubicBezTo>
                  <a:pt x="2673876" y="263560"/>
                  <a:pt x="2680017" y="269693"/>
                  <a:pt x="2680017" y="277271"/>
                </a:cubicBezTo>
                <a:cubicBezTo>
                  <a:pt x="2680017" y="284845"/>
                  <a:pt x="2673876" y="290985"/>
                  <a:pt x="2666303" y="290985"/>
                </a:cubicBezTo>
                <a:cubicBezTo>
                  <a:pt x="2658727" y="290985"/>
                  <a:pt x="2652581" y="284845"/>
                  <a:pt x="2652581" y="277271"/>
                </a:cubicBezTo>
                <a:cubicBezTo>
                  <a:pt x="2652581" y="269693"/>
                  <a:pt x="2658727" y="263560"/>
                  <a:pt x="2666303" y="263560"/>
                </a:cubicBezTo>
                <a:close/>
                <a:moveTo>
                  <a:pt x="3662161" y="263346"/>
                </a:moveTo>
                <a:cubicBezTo>
                  <a:pt x="3669736" y="263346"/>
                  <a:pt x="3675877" y="269480"/>
                  <a:pt x="3675877" y="277057"/>
                </a:cubicBezTo>
                <a:cubicBezTo>
                  <a:pt x="3675877" y="284631"/>
                  <a:pt x="3669736" y="290770"/>
                  <a:pt x="3662161" y="290770"/>
                </a:cubicBezTo>
                <a:cubicBezTo>
                  <a:pt x="3654586" y="290770"/>
                  <a:pt x="3648445" y="284631"/>
                  <a:pt x="3648445" y="277057"/>
                </a:cubicBezTo>
                <a:cubicBezTo>
                  <a:pt x="3648445" y="269480"/>
                  <a:pt x="3654586" y="263346"/>
                  <a:pt x="3662161" y="263346"/>
                </a:cubicBezTo>
                <a:close/>
                <a:moveTo>
                  <a:pt x="2058277" y="263119"/>
                </a:moveTo>
                <a:cubicBezTo>
                  <a:pt x="2065851" y="263119"/>
                  <a:pt x="2071994" y="269258"/>
                  <a:pt x="2071994" y="276835"/>
                </a:cubicBezTo>
                <a:cubicBezTo>
                  <a:pt x="2071994" y="284408"/>
                  <a:pt x="2065851" y="290550"/>
                  <a:pt x="2058277" y="290550"/>
                </a:cubicBezTo>
                <a:cubicBezTo>
                  <a:pt x="2050703" y="290550"/>
                  <a:pt x="2044559" y="284408"/>
                  <a:pt x="2044559" y="276835"/>
                </a:cubicBezTo>
                <a:cubicBezTo>
                  <a:pt x="2044559" y="269258"/>
                  <a:pt x="2050703" y="263119"/>
                  <a:pt x="2058277" y="263119"/>
                </a:cubicBezTo>
                <a:close/>
                <a:moveTo>
                  <a:pt x="5189986" y="260695"/>
                </a:moveTo>
                <a:cubicBezTo>
                  <a:pt x="5197561" y="260695"/>
                  <a:pt x="5203702" y="266834"/>
                  <a:pt x="5203702" y="274410"/>
                </a:cubicBezTo>
                <a:cubicBezTo>
                  <a:pt x="5203702" y="281989"/>
                  <a:pt x="5197561" y="288128"/>
                  <a:pt x="5189986" y="288128"/>
                </a:cubicBezTo>
                <a:cubicBezTo>
                  <a:pt x="5182411" y="288128"/>
                  <a:pt x="5176270" y="281989"/>
                  <a:pt x="5176270" y="274410"/>
                </a:cubicBezTo>
                <a:cubicBezTo>
                  <a:pt x="5176270" y="266834"/>
                  <a:pt x="5182411" y="260695"/>
                  <a:pt x="5189986" y="260695"/>
                </a:cubicBezTo>
                <a:close/>
                <a:moveTo>
                  <a:pt x="3890208" y="260695"/>
                </a:moveTo>
                <a:cubicBezTo>
                  <a:pt x="3897783" y="260695"/>
                  <a:pt x="3903924" y="266833"/>
                  <a:pt x="3903924" y="274407"/>
                </a:cubicBezTo>
                <a:cubicBezTo>
                  <a:pt x="3903924" y="281989"/>
                  <a:pt x="3897783" y="288128"/>
                  <a:pt x="3890208" y="288128"/>
                </a:cubicBezTo>
                <a:cubicBezTo>
                  <a:pt x="3882633" y="288128"/>
                  <a:pt x="3876492" y="281989"/>
                  <a:pt x="3876492" y="274407"/>
                </a:cubicBezTo>
                <a:cubicBezTo>
                  <a:pt x="3876492" y="266833"/>
                  <a:pt x="3882633" y="260695"/>
                  <a:pt x="3890208" y="260695"/>
                </a:cubicBezTo>
                <a:close/>
                <a:moveTo>
                  <a:pt x="3044528" y="260305"/>
                </a:moveTo>
                <a:cubicBezTo>
                  <a:pt x="3052103" y="260305"/>
                  <a:pt x="3058244" y="266444"/>
                  <a:pt x="3058244" y="274020"/>
                </a:cubicBezTo>
                <a:cubicBezTo>
                  <a:pt x="3058244" y="281596"/>
                  <a:pt x="3052103" y="287736"/>
                  <a:pt x="3044528" y="287736"/>
                </a:cubicBezTo>
                <a:cubicBezTo>
                  <a:pt x="3036953" y="287736"/>
                  <a:pt x="3030812" y="281596"/>
                  <a:pt x="3030812" y="274020"/>
                </a:cubicBezTo>
                <a:cubicBezTo>
                  <a:pt x="3030812" y="266444"/>
                  <a:pt x="3036953" y="260305"/>
                  <a:pt x="3044528" y="260305"/>
                </a:cubicBezTo>
                <a:close/>
                <a:moveTo>
                  <a:pt x="2459753" y="259868"/>
                </a:moveTo>
                <a:cubicBezTo>
                  <a:pt x="2467326" y="259868"/>
                  <a:pt x="2473468" y="266007"/>
                  <a:pt x="2473468" y="273587"/>
                </a:cubicBezTo>
                <a:cubicBezTo>
                  <a:pt x="2473468" y="281159"/>
                  <a:pt x="2467326" y="287301"/>
                  <a:pt x="2459753" y="287301"/>
                </a:cubicBezTo>
                <a:cubicBezTo>
                  <a:pt x="2452176" y="287301"/>
                  <a:pt x="2446036" y="281159"/>
                  <a:pt x="2446036" y="273587"/>
                </a:cubicBezTo>
                <a:cubicBezTo>
                  <a:pt x="2446036" y="266007"/>
                  <a:pt x="2452176" y="259868"/>
                  <a:pt x="2459753" y="259868"/>
                </a:cubicBezTo>
                <a:close/>
                <a:moveTo>
                  <a:pt x="2257201" y="259836"/>
                </a:moveTo>
                <a:cubicBezTo>
                  <a:pt x="2264770" y="259836"/>
                  <a:pt x="2270917" y="265976"/>
                  <a:pt x="2270917" y="273555"/>
                </a:cubicBezTo>
                <a:cubicBezTo>
                  <a:pt x="2270917" y="281126"/>
                  <a:pt x="2264770" y="287267"/>
                  <a:pt x="2257201" y="287267"/>
                </a:cubicBezTo>
                <a:cubicBezTo>
                  <a:pt x="2249625" y="287267"/>
                  <a:pt x="2243480" y="281126"/>
                  <a:pt x="2243480" y="273555"/>
                </a:cubicBezTo>
                <a:cubicBezTo>
                  <a:pt x="2243480" y="265976"/>
                  <a:pt x="2249625" y="259836"/>
                  <a:pt x="2257201" y="259836"/>
                </a:cubicBezTo>
                <a:close/>
                <a:moveTo>
                  <a:pt x="4169559" y="259707"/>
                </a:moveTo>
                <a:cubicBezTo>
                  <a:pt x="4177134" y="259707"/>
                  <a:pt x="4183275" y="265840"/>
                  <a:pt x="4183275" y="273420"/>
                </a:cubicBezTo>
                <a:cubicBezTo>
                  <a:pt x="4183275" y="280990"/>
                  <a:pt x="4177134" y="287132"/>
                  <a:pt x="4169559" y="287132"/>
                </a:cubicBezTo>
                <a:cubicBezTo>
                  <a:pt x="4161984" y="287132"/>
                  <a:pt x="4155843" y="280990"/>
                  <a:pt x="4155843" y="273420"/>
                </a:cubicBezTo>
                <a:cubicBezTo>
                  <a:pt x="4155843" y="265840"/>
                  <a:pt x="4161984" y="259707"/>
                  <a:pt x="4169559" y="259707"/>
                </a:cubicBezTo>
                <a:close/>
                <a:moveTo>
                  <a:pt x="3570475" y="257714"/>
                </a:moveTo>
                <a:cubicBezTo>
                  <a:pt x="3578050" y="257714"/>
                  <a:pt x="3584191" y="263850"/>
                  <a:pt x="3584191" y="271430"/>
                </a:cubicBezTo>
                <a:cubicBezTo>
                  <a:pt x="3584191" y="279005"/>
                  <a:pt x="3578050" y="285146"/>
                  <a:pt x="3570475" y="285146"/>
                </a:cubicBezTo>
                <a:cubicBezTo>
                  <a:pt x="3562900" y="285146"/>
                  <a:pt x="3556759" y="279005"/>
                  <a:pt x="3556759" y="271430"/>
                </a:cubicBezTo>
                <a:cubicBezTo>
                  <a:pt x="3556759" y="263850"/>
                  <a:pt x="3562900" y="257714"/>
                  <a:pt x="3570475" y="257714"/>
                </a:cubicBezTo>
                <a:close/>
                <a:moveTo>
                  <a:pt x="6236558" y="257712"/>
                </a:moveTo>
                <a:cubicBezTo>
                  <a:pt x="6244133" y="257712"/>
                  <a:pt x="6250274" y="263850"/>
                  <a:pt x="6250274" y="271428"/>
                </a:cubicBezTo>
                <a:cubicBezTo>
                  <a:pt x="6250274" y="279005"/>
                  <a:pt x="6244133" y="285146"/>
                  <a:pt x="6236558" y="285146"/>
                </a:cubicBezTo>
                <a:cubicBezTo>
                  <a:pt x="6228983" y="285146"/>
                  <a:pt x="6222842" y="279005"/>
                  <a:pt x="6222842" y="271428"/>
                </a:cubicBezTo>
                <a:cubicBezTo>
                  <a:pt x="6222842" y="263850"/>
                  <a:pt x="6228983" y="257712"/>
                  <a:pt x="6236558" y="257712"/>
                </a:cubicBezTo>
                <a:close/>
                <a:moveTo>
                  <a:pt x="4028562" y="256723"/>
                </a:moveTo>
                <a:cubicBezTo>
                  <a:pt x="4036137" y="256723"/>
                  <a:pt x="4042278" y="262866"/>
                  <a:pt x="4042278" y="270434"/>
                </a:cubicBezTo>
                <a:cubicBezTo>
                  <a:pt x="4042278" y="278013"/>
                  <a:pt x="4036137" y="284157"/>
                  <a:pt x="4028562" y="284157"/>
                </a:cubicBezTo>
                <a:cubicBezTo>
                  <a:pt x="4020987" y="284157"/>
                  <a:pt x="4014846" y="278013"/>
                  <a:pt x="4014846" y="270434"/>
                </a:cubicBezTo>
                <a:cubicBezTo>
                  <a:pt x="4014846" y="262866"/>
                  <a:pt x="4020987" y="256723"/>
                  <a:pt x="4028562" y="256723"/>
                </a:cubicBezTo>
                <a:close/>
                <a:moveTo>
                  <a:pt x="3129274" y="256341"/>
                </a:moveTo>
                <a:cubicBezTo>
                  <a:pt x="3136849" y="256341"/>
                  <a:pt x="3142990" y="262482"/>
                  <a:pt x="3142990" y="270054"/>
                </a:cubicBezTo>
                <a:cubicBezTo>
                  <a:pt x="3142990" y="277630"/>
                  <a:pt x="3136849" y="283769"/>
                  <a:pt x="3129274" y="283769"/>
                </a:cubicBezTo>
                <a:cubicBezTo>
                  <a:pt x="3121699" y="283769"/>
                  <a:pt x="3115558" y="277630"/>
                  <a:pt x="3115558" y="270054"/>
                </a:cubicBezTo>
                <a:cubicBezTo>
                  <a:pt x="3115558" y="262482"/>
                  <a:pt x="3121699" y="256341"/>
                  <a:pt x="3129274" y="256341"/>
                </a:cubicBezTo>
                <a:close/>
                <a:moveTo>
                  <a:pt x="5144309" y="255065"/>
                </a:moveTo>
                <a:cubicBezTo>
                  <a:pt x="5151884" y="255065"/>
                  <a:pt x="5158025" y="261210"/>
                  <a:pt x="5158025" y="268780"/>
                </a:cubicBezTo>
                <a:cubicBezTo>
                  <a:pt x="5158025" y="276354"/>
                  <a:pt x="5151884" y="282497"/>
                  <a:pt x="5144309" y="282497"/>
                </a:cubicBezTo>
                <a:cubicBezTo>
                  <a:pt x="5136734" y="282497"/>
                  <a:pt x="5130593" y="276354"/>
                  <a:pt x="5130593" y="268780"/>
                </a:cubicBezTo>
                <a:cubicBezTo>
                  <a:pt x="5130593" y="261210"/>
                  <a:pt x="5136734" y="255065"/>
                  <a:pt x="5144309" y="255065"/>
                </a:cubicBezTo>
                <a:close/>
                <a:moveTo>
                  <a:pt x="7059718" y="254956"/>
                </a:moveTo>
                <a:cubicBezTo>
                  <a:pt x="7067293" y="254956"/>
                  <a:pt x="7073434" y="261105"/>
                  <a:pt x="7073434" y="268674"/>
                </a:cubicBezTo>
                <a:cubicBezTo>
                  <a:pt x="7073434" y="276251"/>
                  <a:pt x="7067293" y="282391"/>
                  <a:pt x="7059718" y="282391"/>
                </a:cubicBezTo>
                <a:cubicBezTo>
                  <a:pt x="7052143" y="282391"/>
                  <a:pt x="7046002" y="276251"/>
                  <a:pt x="7046002" y="268674"/>
                </a:cubicBezTo>
                <a:cubicBezTo>
                  <a:pt x="7046002" y="261105"/>
                  <a:pt x="7052143" y="254956"/>
                  <a:pt x="7059718" y="254956"/>
                </a:cubicBezTo>
                <a:close/>
                <a:moveTo>
                  <a:pt x="2747063" y="254956"/>
                </a:moveTo>
                <a:cubicBezTo>
                  <a:pt x="2754637" y="254956"/>
                  <a:pt x="2760785" y="261105"/>
                  <a:pt x="2760785" y="268674"/>
                </a:cubicBezTo>
                <a:cubicBezTo>
                  <a:pt x="2760785" y="276251"/>
                  <a:pt x="2754637" y="282392"/>
                  <a:pt x="2747063" y="282392"/>
                </a:cubicBezTo>
                <a:cubicBezTo>
                  <a:pt x="2739494" y="282392"/>
                  <a:pt x="2733351" y="276251"/>
                  <a:pt x="2733351" y="268674"/>
                </a:cubicBezTo>
                <a:cubicBezTo>
                  <a:pt x="2733351" y="261105"/>
                  <a:pt x="2739494" y="254956"/>
                  <a:pt x="2747063" y="254956"/>
                </a:cubicBezTo>
                <a:close/>
                <a:moveTo>
                  <a:pt x="3480103" y="254390"/>
                </a:moveTo>
                <a:cubicBezTo>
                  <a:pt x="3487678" y="254390"/>
                  <a:pt x="3493819" y="260535"/>
                  <a:pt x="3493819" y="268106"/>
                </a:cubicBezTo>
                <a:cubicBezTo>
                  <a:pt x="3493819" y="275682"/>
                  <a:pt x="3487678" y="281827"/>
                  <a:pt x="3480103" y="281827"/>
                </a:cubicBezTo>
                <a:cubicBezTo>
                  <a:pt x="3472528" y="281827"/>
                  <a:pt x="3466387" y="275682"/>
                  <a:pt x="3466387" y="268106"/>
                </a:cubicBezTo>
                <a:cubicBezTo>
                  <a:pt x="3466387" y="260535"/>
                  <a:pt x="3472528" y="254390"/>
                  <a:pt x="3480103" y="254390"/>
                </a:cubicBezTo>
                <a:close/>
                <a:moveTo>
                  <a:pt x="3215330" y="253700"/>
                </a:moveTo>
                <a:cubicBezTo>
                  <a:pt x="3222905" y="253700"/>
                  <a:pt x="3229046" y="259837"/>
                  <a:pt x="3229046" y="267418"/>
                </a:cubicBezTo>
                <a:cubicBezTo>
                  <a:pt x="3229046" y="274989"/>
                  <a:pt x="3222905" y="281132"/>
                  <a:pt x="3215330" y="281132"/>
                </a:cubicBezTo>
                <a:cubicBezTo>
                  <a:pt x="3207755" y="281132"/>
                  <a:pt x="3201614" y="274989"/>
                  <a:pt x="3201614" y="267418"/>
                </a:cubicBezTo>
                <a:cubicBezTo>
                  <a:pt x="3201614" y="259837"/>
                  <a:pt x="3207755" y="253700"/>
                  <a:pt x="3215330" y="253700"/>
                </a:cubicBezTo>
                <a:close/>
                <a:moveTo>
                  <a:pt x="3390753" y="252390"/>
                </a:moveTo>
                <a:cubicBezTo>
                  <a:pt x="3398328" y="252390"/>
                  <a:pt x="3404469" y="258536"/>
                  <a:pt x="3404469" y="266108"/>
                </a:cubicBezTo>
                <a:cubicBezTo>
                  <a:pt x="3404469" y="273690"/>
                  <a:pt x="3398328" y="279827"/>
                  <a:pt x="3390753" y="279827"/>
                </a:cubicBezTo>
                <a:cubicBezTo>
                  <a:pt x="3383178" y="279827"/>
                  <a:pt x="3377037" y="273690"/>
                  <a:pt x="3377037" y="266108"/>
                </a:cubicBezTo>
                <a:cubicBezTo>
                  <a:pt x="3377037" y="258536"/>
                  <a:pt x="3383178" y="252390"/>
                  <a:pt x="3390753" y="252390"/>
                </a:cubicBezTo>
                <a:close/>
                <a:moveTo>
                  <a:pt x="3302379" y="252383"/>
                </a:moveTo>
                <a:cubicBezTo>
                  <a:pt x="3309954" y="252383"/>
                  <a:pt x="3316095" y="258528"/>
                  <a:pt x="3316095" y="266099"/>
                </a:cubicBezTo>
                <a:cubicBezTo>
                  <a:pt x="3316095" y="273683"/>
                  <a:pt x="3309954" y="279819"/>
                  <a:pt x="3302379" y="279819"/>
                </a:cubicBezTo>
                <a:cubicBezTo>
                  <a:pt x="3294804" y="279819"/>
                  <a:pt x="3288663" y="273683"/>
                  <a:pt x="3288663" y="266099"/>
                </a:cubicBezTo>
                <a:cubicBezTo>
                  <a:pt x="3288663" y="258528"/>
                  <a:pt x="3294804" y="252383"/>
                  <a:pt x="3302379" y="252383"/>
                </a:cubicBezTo>
                <a:close/>
                <a:moveTo>
                  <a:pt x="6124687" y="252084"/>
                </a:moveTo>
                <a:cubicBezTo>
                  <a:pt x="6132262" y="252084"/>
                  <a:pt x="6138403" y="258224"/>
                  <a:pt x="6138403" y="265797"/>
                </a:cubicBezTo>
                <a:cubicBezTo>
                  <a:pt x="6138403" y="273373"/>
                  <a:pt x="6132262" y="279520"/>
                  <a:pt x="6124687" y="279520"/>
                </a:cubicBezTo>
                <a:cubicBezTo>
                  <a:pt x="6117112" y="279520"/>
                  <a:pt x="6110971" y="273373"/>
                  <a:pt x="6110971" y="265797"/>
                </a:cubicBezTo>
                <a:cubicBezTo>
                  <a:pt x="6110971" y="258224"/>
                  <a:pt x="6117112" y="252084"/>
                  <a:pt x="6124687" y="252084"/>
                </a:cubicBezTo>
                <a:close/>
                <a:moveTo>
                  <a:pt x="5895646" y="251089"/>
                </a:moveTo>
                <a:cubicBezTo>
                  <a:pt x="5903221" y="251089"/>
                  <a:pt x="5909362" y="257232"/>
                  <a:pt x="5909362" y="264807"/>
                </a:cubicBezTo>
                <a:cubicBezTo>
                  <a:pt x="5909362" y="272380"/>
                  <a:pt x="5903221" y="278522"/>
                  <a:pt x="5895646" y="278522"/>
                </a:cubicBezTo>
                <a:cubicBezTo>
                  <a:pt x="5888071" y="278522"/>
                  <a:pt x="5881930" y="272380"/>
                  <a:pt x="5881930" y="264807"/>
                </a:cubicBezTo>
                <a:cubicBezTo>
                  <a:pt x="5881930" y="257232"/>
                  <a:pt x="5888071" y="251089"/>
                  <a:pt x="5895646" y="251089"/>
                </a:cubicBezTo>
                <a:close/>
                <a:moveTo>
                  <a:pt x="2133738" y="249884"/>
                </a:moveTo>
                <a:cubicBezTo>
                  <a:pt x="2141317" y="249884"/>
                  <a:pt x="2147458" y="256027"/>
                  <a:pt x="2147458" y="263607"/>
                </a:cubicBezTo>
                <a:cubicBezTo>
                  <a:pt x="2147458" y="271178"/>
                  <a:pt x="2141317" y="277319"/>
                  <a:pt x="2133738" y="277319"/>
                </a:cubicBezTo>
                <a:cubicBezTo>
                  <a:pt x="2126170" y="277319"/>
                  <a:pt x="2120028" y="271178"/>
                  <a:pt x="2120028" y="263607"/>
                </a:cubicBezTo>
                <a:cubicBezTo>
                  <a:pt x="2120028" y="256027"/>
                  <a:pt x="2126170" y="249884"/>
                  <a:pt x="2133738" y="249884"/>
                </a:cubicBezTo>
                <a:close/>
                <a:moveTo>
                  <a:pt x="3795548" y="249764"/>
                </a:moveTo>
                <a:cubicBezTo>
                  <a:pt x="3803123" y="249764"/>
                  <a:pt x="3809264" y="255911"/>
                  <a:pt x="3809264" y="263481"/>
                </a:cubicBezTo>
                <a:cubicBezTo>
                  <a:pt x="3809264" y="271058"/>
                  <a:pt x="3803123" y="277201"/>
                  <a:pt x="3795548" y="277201"/>
                </a:cubicBezTo>
                <a:cubicBezTo>
                  <a:pt x="3787973" y="277201"/>
                  <a:pt x="3781832" y="271058"/>
                  <a:pt x="3781832" y="263481"/>
                </a:cubicBezTo>
                <a:cubicBezTo>
                  <a:pt x="3781832" y="255911"/>
                  <a:pt x="3787973" y="249764"/>
                  <a:pt x="3795548" y="249764"/>
                </a:cubicBezTo>
                <a:close/>
                <a:moveTo>
                  <a:pt x="2538541" y="249621"/>
                </a:moveTo>
                <a:cubicBezTo>
                  <a:pt x="2546119" y="249621"/>
                  <a:pt x="2552258" y="255759"/>
                  <a:pt x="2552258" y="263336"/>
                </a:cubicBezTo>
                <a:cubicBezTo>
                  <a:pt x="2552258" y="270909"/>
                  <a:pt x="2546119" y="277052"/>
                  <a:pt x="2538541" y="277052"/>
                </a:cubicBezTo>
                <a:cubicBezTo>
                  <a:pt x="2530966" y="277052"/>
                  <a:pt x="2524829" y="270909"/>
                  <a:pt x="2524829" y="263336"/>
                </a:cubicBezTo>
                <a:cubicBezTo>
                  <a:pt x="2524829" y="255759"/>
                  <a:pt x="2530966" y="249621"/>
                  <a:pt x="2538541" y="249621"/>
                </a:cubicBezTo>
                <a:close/>
                <a:moveTo>
                  <a:pt x="2333987" y="247932"/>
                </a:moveTo>
                <a:cubicBezTo>
                  <a:pt x="2341566" y="247932"/>
                  <a:pt x="2347704" y="254069"/>
                  <a:pt x="2347704" y="261648"/>
                </a:cubicBezTo>
                <a:cubicBezTo>
                  <a:pt x="2347704" y="269221"/>
                  <a:pt x="2341566" y="275362"/>
                  <a:pt x="2333987" y="275362"/>
                </a:cubicBezTo>
                <a:cubicBezTo>
                  <a:pt x="2326417" y="275362"/>
                  <a:pt x="2320273" y="269221"/>
                  <a:pt x="2320273" y="261648"/>
                </a:cubicBezTo>
                <a:cubicBezTo>
                  <a:pt x="2320273" y="254069"/>
                  <a:pt x="2326417" y="247932"/>
                  <a:pt x="2333987" y="247932"/>
                </a:cubicBezTo>
                <a:close/>
                <a:moveTo>
                  <a:pt x="2828814" y="247366"/>
                </a:moveTo>
                <a:cubicBezTo>
                  <a:pt x="2836389" y="247366"/>
                  <a:pt x="2842533" y="253502"/>
                  <a:pt x="2842533" y="261079"/>
                </a:cubicBezTo>
                <a:cubicBezTo>
                  <a:pt x="2842533" y="268652"/>
                  <a:pt x="2836389" y="274795"/>
                  <a:pt x="2828814" y="274795"/>
                </a:cubicBezTo>
                <a:cubicBezTo>
                  <a:pt x="2821240" y="274795"/>
                  <a:pt x="2815099" y="268652"/>
                  <a:pt x="2815099" y="261079"/>
                </a:cubicBezTo>
                <a:cubicBezTo>
                  <a:pt x="2815099" y="253502"/>
                  <a:pt x="2821240" y="247366"/>
                  <a:pt x="2828814" y="247366"/>
                </a:cubicBezTo>
                <a:close/>
                <a:moveTo>
                  <a:pt x="7124591" y="247336"/>
                </a:moveTo>
                <a:cubicBezTo>
                  <a:pt x="7132166" y="247336"/>
                  <a:pt x="7138307" y="253475"/>
                  <a:pt x="7138307" y="261053"/>
                </a:cubicBezTo>
                <a:cubicBezTo>
                  <a:pt x="7138307" y="268623"/>
                  <a:pt x="7132166" y="274765"/>
                  <a:pt x="7124591" y="274765"/>
                </a:cubicBezTo>
                <a:cubicBezTo>
                  <a:pt x="7117016" y="274765"/>
                  <a:pt x="7110875" y="268623"/>
                  <a:pt x="7110875" y="261053"/>
                </a:cubicBezTo>
                <a:cubicBezTo>
                  <a:pt x="7110875" y="253475"/>
                  <a:pt x="7117016" y="247336"/>
                  <a:pt x="7124591" y="247336"/>
                </a:cubicBezTo>
                <a:close/>
                <a:moveTo>
                  <a:pt x="4213249" y="245465"/>
                </a:moveTo>
                <a:cubicBezTo>
                  <a:pt x="4220824" y="245465"/>
                  <a:pt x="4226965" y="251607"/>
                  <a:pt x="4226965" y="259183"/>
                </a:cubicBezTo>
                <a:cubicBezTo>
                  <a:pt x="4226965" y="266755"/>
                  <a:pt x="4220824" y="272898"/>
                  <a:pt x="4213249" y="272898"/>
                </a:cubicBezTo>
                <a:cubicBezTo>
                  <a:pt x="4205674" y="272898"/>
                  <a:pt x="4199533" y="266755"/>
                  <a:pt x="4199533" y="259183"/>
                </a:cubicBezTo>
                <a:cubicBezTo>
                  <a:pt x="4199533" y="251607"/>
                  <a:pt x="4205674" y="245465"/>
                  <a:pt x="4213249" y="245465"/>
                </a:cubicBezTo>
                <a:close/>
                <a:moveTo>
                  <a:pt x="3932244" y="241819"/>
                </a:moveTo>
                <a:cubicBezTo>
                  <a:pt x="3939819" y="241819"/>
                  <a:pt x="3945960" y="247967"/>
                  <a:pt x="3945960" y="255545"/>
                </a:cubicBezTo>
                <a:cubicBezTo>
                  <a:pt x="3945960" y="263118"/>
                  <a:pt x="3939819" y="269258"/>
                  <a:pt x="3932244" y="269258"/>
                </a:cubicBezTo>
                <a:cubicBezTo>
                  <a:pt x="3924669" y="269258"/>
                  <a:pt x="3918528" y="263118"/>
                  <a:pt x="3918528" y="255545"/>
                </a:cubicBezTo>
                <a:cubicBezTo>
                  <a:pt x="3918528" y="247967"/>
                  <a:pt x="3924669" y="241819"/>
                  <a:pt x="3932244" y="241819"/>
                </a:cubicBezTo>
                <a:close/>
                <a:moveTo>
                  <a:pt x="6307391" y="241811"/>
                </a:moveTo>
                <a:cubicBezTo>
                  <a:pt x="6314966" y="241811"/>
                  <a:pt x="6321107" y="247957"/>
                  <a:pt x="6321107" y="255528"/>
                </a:cubicBezTo>
                <a:cubicBezTo>
                  <a:pt x="6321107" y="263105"/>
                  <a:pt x="6314966" y="269245"/>
                  <a:pt x="6307391" y="269245"/>
                </a:cubicBezTo>
                <a:cubicBezTo>
                  <a:pt x="6299816" y="269245"/>
                  <a:pt x="6293675" y="263105"/>
                  <a:pt x="6293675" y="255528"/>
                </a:cubicBezTo>
                <a:cubicBezTo>
                  <a:pt x="6293675" y="247957"/>
                  <a:pt x="6299816" y="241811"/>
                  <a:pt x="6307391" y="241811"/>
                </a:cubicBezTo>
                <a:close/>
                <a:moveTo>
                  <a:pt x="3702209" y="240825"/>
                </a:moveTo>
                <a:cubicBezTo>
                  <a:pt x="3709784" y="240825"/>
                  <a:pt x="3715925" y="246972"/>
                  <a:pt x="3715925" y="254544"/>
                </a:cubicBezTo>
                <a:cubicBezTo>
                  <a:pt x="3715925" y="262125"/>
                  <a:pt x="3709784" y="268263"/>
                  <a:pt x="3702209" y="268263"/>
                </a:cubicBezTo>
                <a:cubicBezTo>
                  <a:pt x="3694634" y="268263"/>
                  <a:pt x="3688493" y="262125"/>
                  <a:pt x="3688493" y="254544"/>
                </a:cubicBezTo>
                <a:cubicBezTo>
                  <a:pt x="3688493" y="246972"/>
                  <a:pt x="3694634" y="240825"/>
                  <a:pt x="3702209" y="240825"/>
                </a:cubicBezTo>
                <a:close/>
                <a:moveTo>
                  <a:pt x="2911567" y="240751"/>
                </a:moveTo>
                <a:cubicBezTo>
                  <a:pt x="2919140" y="240751"/>
                  <a:pt x="2925280" y="246903"/>
                  <a:pt x="2925280" y="254469"/>
                </a:cubicBezTo>
                <a:cubicBezTo>
                  <a:pt x="2925280" y="262045"/>
                  <a:pt x="2919140" y="268186"/>
                  <a:pt x="2911567" y="268186"/>
                </a:cubicBezTo>
                <a:cubicBezTo>
                  <a:pt x="2903991" y="268186"/>
                  <a:pt x="2897849" y="262045"/>
                  <a:pt x="2897849" y="254469"/>
                </a:cubicBezTo>
                <a:cubicBezTo>
                  <a:pt x="2897849" y="246903"/>
                  <a:pt x="2903991" y="240751"/>
                  <a:pt x="2911567" y="240751"/>
                </a:cubicBezTo>
                <a:close/>
                <a:moveTo>
                  <a:pt x="2011279" y="240269"/>
                </a:moveTo>
                <a:cubicBezTo>
                  <a:pt x="2018854" y="240269"/>
                  <a:pt x="2024992" y="246414"/>
                  <a:pt x="2024992" y="253986"/>
                </a:cubicBezTo>
                <a:cubicBezTo>
                  <a:pt x="2024992" y="261561"/>
                  <a:pt x="2018854" y="267705"/>
                  <a:pt x="2011279" y="267705"/>
                </a:cubicBezTo>
                <a:cubicBezTo>
                  <a:pt x="2003703" y="267705"/>
                  <a:pt x="1997562" y="261561"/>
                  <a:pt x="1997562" y="253986"/>
                </a:cubicBezTo>
                <a:cubicBezTo>
                  <a:pt x="1997562" y="246414"/>
                  <a:pt x="2003703" y="240269"/>
                  <a:pt x="2011279" y="240269"/>
                </a:cubicBezTo>
                <a:close/>
                <a:moveTo>
                  <a:pt x="4071258" y="240164"/>
                </a:moveTo>
                <a:cubicBezTo>
                  <a:pt x="4078833" y="240164"/>
                  <a:pt x="4084974" y="246308"/>
                  <a:pt x="4084974" y="253882"/>
                </a:cubicBezTo>
                <a:cubicBezTo>
                  <a:pt x="4084974" y="261464"/>
                  <a:pt x="4078833" y="267605"/>
                  <a:pt x="4071258" y="267605"/>
                </a:cubicBezTo>
                <a:cubicBezTo>
                  <a:pt x="4063683" y="267605"/>
                  <a:pt x="4057542" y="261464"/>
                  <a:pt x="4057542" y="253882"/>
                </a:cubicBezTo>
                <a:cubicBezTo>
                  <a:pt x="4057542" y="246308"/>
                  <a:pt x="4063683" y="240164"/>
                  <a:pt x="4071258" y="240164"/>
                </a:cubicBezTo>
                <a:close/>
                <a:moveTo>
                  <a:pt x="7188801" y="239699"/>
                </a:moveTo>
                <a:cubicBezTo>
                  <a:pt x="7196376" y="239699"/>
                  <a:pt x="7202517" y="245847"/>
                  <a:pt x="7202517" y="253420"/>
                </a:cubicBezTo>
                <a:cubicBezTo>
                  <a:pt x="7202517" y="260998"/>
                  <a:pt x="7196376" y="267136"/>
                  <a:pt x="7188801" y="267136"/>
                </a:cubicBezTo>
                <a:cubicBezTo>
                  <a:pt x="7181226" y="267136"/>
                  <a:pt x="7175085" y="260998"/>
                  <a:pt x="7175085" y="253420"/>
                </a:cubicBezTo>
                <a:cubicBezTo>
                  <a:pt x="7175085" y="245847"/>
                  <a:pt x="7181226" y="239699"/>
                  <a:pt x="7188801" y="239699"/>
                </a:cubicBezTo>
                <a:close/>
                <a:moveTo>
                  <a:pt x="2617983" y="239699"/>
                </a:moveTo>
                <a:cubicBezTo>
                  <a:pt x="2625553" y="239699"/>
                  <a:pt x="2631697" y="245848"/>
                  <a:pt x="2631697" y="253420"/>
                </a:cubicBezTo>
                <a:cubicBezTo>
                  <a:pt x="2631697" y="260999"/>
                  <a:pt x="2625553" y="267139"/>
                  <a:pt x="2617983" y="267139"/>
                </a:cubicBezTo>
                <a:cubicBezTo>
                  <a:pt x="2610403" y="267139"/>
                  <a:pt x="2604265" y="260999"/>
                  <a:pt x="2604265" y="253420"/>
                </a:cubicBezTo>
                <a:cubicBezTo>
                  <a:pt x="2604265" y="245848"/>
                  <a:pt x="2610403" y="239699"/>
                  <a:pt x="2617983" y="239699"/>
                </a:cubicBezTo>
                <a:close/>
                <a:moveTo>
                  <a:pt x="2209872" y="236982"/>
                </a:moveTo>
                <a:cubicBezTo>
                  <a:pt x="2217443" y="236982"/>
                  <a:pt x="2223587" y="243126"/>
                  <a:pt x="2223587" y="250705"/>
                </a:cubicBezTo>
                <a:cubicBezTo>
                  <a:pt x="2223587" y="258280"/>
                  <a:pt x="2217443" y="264419"/>
                  <a:pt x="2209872" y="264419"/>
                </a:cubicBezTo>
                <a:cubicBezTo>
                  <a:pt x="2202297" y="264419"/>
                  <a:pt x="2196160" y="258280"/>
                  <a:pt x="2196160" y="250705"/>
                </a:cubicBezTo>
                <a:cubicBezTo>
                  <a:pt x="2196160" y="243126"/>
                  <a:pt x="2202297" y="236982"/>
                  <a:pt x="2209872" y="236982"/>
                </a:cubicBezTo>
                <a:close/>
                <a:moveTo>
                  <a:pt x="2411773" y="236682"/>
                </a:moveTo>
                <a:cubicBezTo>
                  <a:pt x="2419347" y="236682"/>
                  <a:pt x="2425489" y="242830"/>
                  <a:pt x="2425489" y="250406"/>
                </a:cubicBezTo>
                <a:cubicBezTo>
                  <a:pt x="2425489" y="257981"/>
                  <a:pt x="2419347" y="264120"/>
                  <a:pt x="2411773" y="264120"/>
                </a:cubicBezTo>
                <a:cubicBezTo>
                  <a:pt x="2404199" y="264120"/>
                  <a:pt x="2398060" y="257981"/>
                  <a:pt x="2398060" y="250406"/>
                </a:cubicBezTo>
                <a:cubicBezTo>
                  <a:pt x="2398060" y="242830"/>
                  <a:pt x="2404199" y="236682"/>
                  <a:pt x="2411773" y="236682"/>
                </a:cubicBezTo>
                <a:close/>
                <a:moveTo>
                  <a:pt x="2994895" y="235130"/>
                </a:moveTo>
                <a:cubicBezTo>
                  <a:pt x="3002470" y="235130"/>
                  <a:pt x="3008611" y="241273"/>
                  <a:pt x="3008611" y="248854"/>
                </a:cubicBezTo>
                <a:cubicBezTo>
                  <a:pt x="3008611" y="256427"/>
                  <a:pt x="3002470" y="262568"/>
                  <a:pt x="2994895" y="262568"/>
                </a:cubicBezTo>
                <a:cubicBezTo>
                  <a:pt x="2987320" y="262568"/>
                  <a:pt x="2981179" y="256427"/>
                  <a:pt x="2981179" y="248854"/>
                </a:cubicBezTo>
                <a:cubicBezTo>
                  <a:pt x="2981179" y="241273"/>
                  <a:pt x="2987320" y="235130"/>
                  <a:pt x="2994895" y="235130"/>
                </a:cubicBezTo>
                <a:close/>
                <a:moveTo>
                  <a:pt x="6196840" y="234204"/>
                </a:moveTo>
                <a:cubicBezTo>
                  <a:pt x="6204415" y="234204"/>
                  <a:pt x="6210556" y="240346"/>
                  <a:pt x="6210556" y="247927"/>
                </a:cubicBezTo>
                <a:cubicBezTo>
                  <a:pt x="6210556" y="255500"/>
                  <a:pt x="6204415" y="261648"/>
                  <a:pt x="6196840" y="261648"/>
                </a:cubicBezTo>
                <a:cubicBezTo>
                  <a:pt x="6189265" y="261648"/>
                  <a:pt x="6183124" y="255500"/>
                  <a:pt x="6183124" y="247927"/>
                </a:cubicBezTo>
                <a:cubicBezTo>
                  <a:pt x="6183124" y="240346"/>
                  <a:pt x="6189265" y="234204"/>
                  <a:pt x="6196840" y="234204"/>
                </a:cubicBezTo>
                <a:close/>
                <a:moveTo>
                  <a:pt x="3609863" y="234204"/>
                </a:moveTo>
                <a:cubicBezTo>
                  <a:pt x="3617438" y="234204"/>
                  <a:pt x="3623579" y="240346"/>
                  <a:pt x="3623579" y="247927"/>
                </a:cubicBezTo>
                <a:cubicBezTo>
                  <a:pt x="3623579" y="255500"/>
                  <a:pt x="3617438" y="261648"/>
                  <a:pt x="3609863" y="261648"/>
                </a:cubicBezTo>
                <a:cubicBezTo>
                  <a:pt x="3602288" y="261648"/>
                  <a:pt x="3596147" y="255500"/>
                  <a:pt x="3596147" y="247927"/>
                </a:cubicBezTo>
                <a:cubicBezTo>
                  <a:pt x="3596147" y="240346"/>
                  <a:pt x="3602288" y="234204"/>
                  <a:pt x="3609863" y="234204"/>
                </a:cubicBezTo>
                <a:close/>
                <a:moveTo>
                  <a:pt x="5853610" y="232547"/>
                </a:moveTo>
                <a:cubicBezTo>
                  <a:pt x="5861185" y="232547"/>
                  <a:pt x="5867326" y="238691"/>
                  <a:pt x="5867326" y="246273"/>
                </a:cubicBezTo>
                <a:cubicBezTo>
                  <a:pt x="5867326" y="253841"/>
                  <a:pt x="5861185" y="259983"/>
                  <a:pt x="5853610" y="259983"/>
                </a:cubicBezTo>
                <a:cubicBezTo>
                  <a:pt x="5846035" y="259983"/>
                  <a:pt x="5839894" y="253841"/>
                  <a:pt x="5839894" y="246273"/>
                </a:cubicBezTo>
                <a:cubicBezTo>
                  <a:pt x="5839894" y="238691"/>
                  <a:pt x="5846035" y="232547"/>
                  <a:pt x="5853610" y="232547"/>
                </a:cubicBezTo>
                <a:close/>
                <a:moveTo>
                  <a:pt x="2698741" y="231113"/>
                </a:moveTo>
                <a:cubicBezTo>
                  <a:pt x="2706313" y="231113"/>
                  <a:pt x="2712457" y="237252"/>
                  <a:pt x="2712457" y="244835"/>
                </a:cubicBezTo>
                <a:cubicBezTo>
                  <a:pt x="2712457" y="252407"/>
                  <a:pt x="2706313" y="258552"/>
                  <a:pt x="2698741" y="258552"/>
                </a:cubicBezTo>
                <a:cubicBezTo>
                  <a:pt x="2691167" y="258552"/>
                  <a:pt x="2685024" y="252407"/>
                  <a:pt x="2685024" y="244835"/>
                </a:cubicBezTo>
                <a:cubicBezTo>
                  <a:pt x="2685024" y="237252"/>
                  <a:pt x="2691167" y="231113"/>
                  <a:pt x="2698741" y="231113"/>
                </a:cubicBezTo>
                <a:close/>
                <a:moveTo>
                  <a:pt x="3079628" y="230842"/>
                </a:moveTo>
                <a:cubicBezTo>
                  <a:pt x="3087203" y="230842"/>
                  <a:pt x="3093344" y="236980"/>
                  <a:pt x="3093344" y="244561"/>
                </a:cubicBezTo>
                <a:cubicBezTo>
                  <a:pt x="3093344" y="252135"/>
                  <a:pt x="3087203" y="258280"/>
                  <a:pt x="3079628" y="258280"/>
                </a:cubicBezTo>
                <a:cubicBezTo>
                  <a:pt x="3072053" y="258280"/>
                  <a:pt x="3065912" y="252135"/>
                  <a:pt x="3065912" y="244561"/>
                </a:cubicBezTo>
                <a:cubicBezTo>
                  <a:pt x="3065912" y="236980"/>
                  <a:pt x="3072053" y="230842"/>
                  <a:pt x="3079628" y="230842"/>
                </a:cubicBezTo>
                <a:close/>
                <a:moveTo>
                  <a:pt x="6084305" y="229907"/>
                </a:moveTo>
                <a:cubicBezTo>
                  <a:pt x="6091880" y="229907"/>
                  <a:pt x="6098021" y="236042"/>
                  <a:pt x="6098021" y="243621"/>
                </a:cubicBezTo>
                <a:cubicBezTo>
                  <a:pt x="6098021" y="251201"/>
                  <a:pt x="6091880" y="257344"/>
                  <a:pt x="6084305" y="257344"/>
                </a:cubicBezTo>
                <a:cubicBezTo>
                  <a:pt x="6076730" y="257344"/>
                  <a:pt x="6070589" y="251201"/>
                  <a:pt x="6070589" y="243621"/>
                </a:cubicBezTo>
                <a:cubicBezTo>
                  <a:pt x="6070589" y="236042"/>
                  <a:pt x="6076730" y="229907"/>
                  <a:pt x="6084305" y="229907"/>
                </a:cubicBezTo>
                <a:close/>
                <a:moveTo>
                  <a:pt x="3518845" y="229563"/>
                </a:moveTo>
                <a:cubicBezTo>
                  <a:pt x="3526420" y="229563"/>
                  <a:pt x="3532561" y="235697"/>
                  <a:pt x="3532561" y="243281"/>
                </a:cubicBezTo>
                <a:cubicBezTo>
                  <a:pt x="3532561" y="250857"/>
                  <a:pt x="3526420" y="256996"/>
                  <a:pt x="3518845" y="256996"/>
                </a:cubicBezTo>
                <a:cubicBezTo>
                  <a:pt x="3511270" y="256996"/>
                  <a:pt x="3505129" y="250857"/>
                  <a:pt x="3505129" y="243281"/>
                </a:cubicBezTo>
                <a:cubicBezTo>
                  <a:pt x="3505129" y="235697"/>
                  <a:pt x="3511270" y="229563"/>
                  <a:pt x="3518845" y="229563"/>
                </a:cubicBezTo>
                <a:close/>
                <a:moveTo>
                  <a:pt x="5970116" y="229243"/>
                </a:moveTo>
                <a:cubicBezTo>
                  <a:pt x="5977691" y="229243"/>
                  <a:pt x="5983832" y="235378"/>
                  <a:pt x="5983832" y="242960"/>
                </a:cubicBezTo>
                <a:cubicBezTo>
                  <a:pt x="5983832" y="250539"/>
                  <a:pt x="5977691" y="256677"/>
                  <a:pt x="5970116" y="256677"/>
                </a:cubicBezTo>
                <a:cubicBezTo>
                  <a:pt x="5962541" y="256677"/>
                  <a:pt x="5956400" y="250539"/>
                  <a:pt x="5956400" y="242960"/>
                </a:cubicBezTo>
                <a:cubicBezTo>
                  <a:pt x="5956400" y="235378"/>
                  <a:pt x="5962541" y="229243"/>
                  <a:pt x="5970116" y="229243"/>
                </a:cubicBezTo>
                <a:close/>
                <a:moveTo>
                  <a:pt x="3836921" y="229243"/>
                </a:moveTo>
                <a:cubicBezTo>
                  <a:pt x="3844496" y="229243"/>
                  <a:pt x="3850637" y="235378"/>
                  <a:pt x="3850637" y="242960"/>
                </a:cubicBezTo>
                <a:cubicBezTo>
                  <a:pt x="3850637" y="250539"/>
                  <a:pt x="3844496" y="256677"/>
                  <a:pt x="3836921" y="256677"/>
                </a:cubicBezTo>
                <a:cubicBezTo>
                  <a:pt x="3829346" y="256677"/>
                  <a:pt x="3823205" y="250539"/>
                  <a:pt x="3823205" y="242960"/>
                </a:cubicBezTo>
                <a:cubicBezTo>
                  <a:pt x="3823205" y="235378"/>
                  <a:pt x="3829346" y="229243"/>
                  <a:pt x="3836921" y="229243"/>
                </a:cubicBezTo>
                <a:close/>
                <a:moveTo>
                  <a:pt x="3165353" y="227546"/>
                </a:moveTo>
                <a:cubicBezTo>
                  <a:pt x="3172928" y="227546"/>
                  <a:pt x="3179069" y="233682"/>
                  <a:pt x="3179069" y="241260"/>
                </a:cubicBezTo>
                <a:cubicBezTo>
                  <a:pt x="3179069" y="248838"/>
                  <a:pt x="3172928" y="254975"/>
                  <a:pt x="3165353" y="254975"/>
                </a:cubicBezTo>
                <a:cubicBezTo>
                  <a:pt x="3157778" y="254975"/>
                  <a:pt x="3151637" y="248838"/>
                  <a:pt x="3151637" y="241260"/>
                </a:cubicBezTo>
                <a:cubicBezTo>
                  <a:pt x="3151637" y="233682"/>
                  <a:pt x="3157778" y="227546"/>
                  <a:pt x="3165353" y="227546"/>
                </a:cubicBezTo>
                <a:close/>
                <a:moveTo>
                  <a:pt x="2086410" y="226707"/>
                </a:moveTo>
                <a:cubicBezTo>
                  <a:pt x="2093985" y="226707"/>
                  <a:pt x="2100121" y="232845"/>
                  <a:pt x="2100121" y="240422"/>
                </a:cubicBezTo>
                <a:cubicBezTo>
                  <a:pt x="2100121" y="248000"/>
                  <a:pt x="2093985" y="254138"/>
                  <a:pt x="2086410" y="254138"/>
                </a:cubicBezTo>
                <a:cubicBezTo>
                  <a:pt x="2078836" y="254138"/>
                  <a:pt x="2072691" y="248000"/>
                  <a:pt x="2072691" y="240422"/>
                </a:cubicBezTo>
                <a:cubicBezTo>
                  <a:pt x="2072691" y="232845"/>
                  <a:pt x="2078836" y="226707"/>
                  <a:pt x="2086410" y="226707"/>
                </a:cubicBezTo>
                <a:close/>
                <a:moveTo>
                  <a:pt x="3428817" y="226580"/>
                </a:moveTo>
                <a:cubicBezTo>
                  <a:pt x="3436392" y="226580"/>
                  <a:pt x="3442533" y="232715"/>
                  <a:pt x="3442533" y="240292"/>
                </a:cubicBezTo>
                <a:cubicBezTo>
                  <a:pt x="3442533" y="247869"/>
                  <a:pt x="3436392" y="254009"/>
                  <a:pt x="3428817" y="254009"/>
                </a:cubicBezTo>
                <a:cubicBezTo>
                  <a:pt x="3421242" y="254009"/>
                  <a:pt x="3415101" y="247869"/>
                  <a:pt x="3415101" y="240292"/>
                </a:cubicBezTo>
                <a:cubicBezTo>
                  <a:pt x="3415101" y="232715"/>
                  <a:pt x="3421242" y="226580"/>
                  <a:pt x="3428817" y="226580"/>
                </a:cubicBezTo>
                <a:close/>
                <a:moveTo>
                  <a:pt x="6378220" y="226579"/>
                </a:moveTo>
                <a:cubicBezTo>
                  <a:pt x="6385795" y="226579"/>
                  <a:pt x="6391936" y="232714"/>
                  <a:pt x="6391936" y="240287"/>
                </a:cubicBezTo>
                <a:cubicBezTo>
                  <a:pt x="6391936" y="247869"/>
                  <a:pt x="6385795" y="254009"/>
                  <a:pt x="6378220" y="254009"/>
                </a:cubicBezTo>
                <a:cubicBezTo>
                  <a:pt x="6370645" y="254009"/>
                  <a:pt x="6364504" y="247869"/>
                  <a:pt x="6364504" y="240287"/>
                </a:cubicBezTo>
                <a:cubicBezTo>
                  <a:pt x="6364504" y="232714"/>
                  <a:pt x="6370645" y="226579"/>
                  <a:pt x="6378220" y="226579"/>
                </a:cubicBezTo>
                <a:close/>
                <a:moveTo>
                  <a:pt x="3252070" y="225902"/>
                </a:moveTo>
                <a:cubicBezTo>
                  <a:pt x="3259645" y="225902"/>
                  <a:pt x="3265786" y="232037"/>
                  <a:pt x="3265786" y="239613"/>
                </a:cubicBezTo>
                <a:cubicBezTo>
                  <a:pt x="3265786" y="247194"/>
                  <a:pt x="3259645" y="253333"/>
                  <a:pt x="3252070" y="253333"/>
                </a:cubicBezTo>
                <a:cubicBezTo>
                  <a:pt x="3244495" y="253333"/>
                  <a:pt x="3238354" y="247194"/>
                  <a:pt x="3238354" y="239613"/>
                </a:cubicBezTo>
                <a:cubicBezTo>
                  <a:pt x="3238354" y="232037"/>
                  <a:pt x="3244495" y="225902"/>
                  <a:pt x="3252070" y="225902"/>
                </a:cubicBezTo>
                <a:close/>
                <a:moveTo>
                  <a:pt x="2490550" y="225780"/>
                </a:moveTo>
                <a:cubicBezTo>
                  <a:pt x="2498126" y="225780"/>
                  <a:pt x="2504266" y="231916"/>
                  <a:pt x="2504266" y="239491"/>
                </a:cubicBezTo>
                <a:cubicBezTo>
                  <a:pt x="2504266" y="247073"/>
                  <a:pt x="2498126" y="253209"/>
                  <a:pt x="2490550" y="253209"/>
                </a:cubicBezTo>
                <a:cubicBezTo>
                  <a:pt x="2482978" y="253209"/>
                  <a:pt x="2476835" y="247073"/>
                  <a:pt x="2476835" y="239491"/>
                </a:cubicBezTo>
                <a:cubicBezTo>
                  <a:pt x="2476835" y="231916"/>
                  <a:pt x="2482978" y="225780"/>
                  <a:pt x="2490550" y="225780"/>
                </a:cubicBezTo>
                <a:close/>
                <a:moveTo>
                  <a:pt x="3339780" y="225580"/>
                </a:moveTo>
                <a:cubicBezTo>
                  <a:pt x="3347355" y="225580"/>
                  <a:pt x="3353496" y="231714"/>
                  <a:pt x="3353496" y="239288"/>
                </a:cubicBezTo>
                <a:cubicBezTo>
                  <a:pt x="3353496" y="246869"/>
                  <a:pt x="3347355" y="253006"/>
                  <a:pt x="3339780" y="253006"/>
                </a:cubicBezTo>
                <a:cubicBezTo>
                  <a:pt x="3332205" y="253006"/>
                  <a:pt x="3326064" y="246869"/>
                  <a:pt x="3326064" y="239288"/>
                </a:cubicBezTo>
                <a:cubicBezTo>
                  <a:pt x="3326064" y="231714"/>
                  <a:pt x="3332205" y="225580"/>
                  <a:pt x="3339780" y="225580"/>
                </a:cubicBezTo>
                <a:close/>
                <a:moveTo>
                  <a:pt x="2286660" y="224753"/>
                </a:moveTo>
                <a:cubicBezTo>
                  <a:pt x="2294236" y="224753"/>
                  <a:pt x="2300375" y="230889"/>
                  <a:pt x="2300375" y="238464"/>
                </a:cubicBezTo>
                <a:cubicBezTo>
                  <a:pt x="2300375" y="246044"/>
                  <a:pt x="2294236" y="252183"/>
                  <a:pt x="2286660" y="252183"/>
                </a:cubicBezTo>
                <a:cubicBezTo>
                  <a:pt x="2279089" y="252183"/>
                  <a:pt x="2272942" y="246044"/>
                  <a:pt x="2272942" y="238464"/>
                </a:cubicBezTo>
                <a:cubicBezTo>
                  <a:pt x="2272942" y="230889"/>
                  <a:pt x="2279089" y="224753"/>
                  <a:pt x="2286660" y="224753"/>
                </a:cubicBezTo>
                <a:close/>
                <a:moveTo>
                  <a:pt x="4114618" y="224283"/>
                </a:moveTo>
                <a:cubicBezTo>
                  <a:pt x="4122193" y="224283"/>
                  <a:pt x="4128334" y="230419"/>
                  <a:pt x="4128334" y="237989"/>
                </a:cubicBezTo>
                <a:cubicBezTo>
                  <a:pt x="4128334" y="245574"/>
                  <a:pt x="4122193" y="251716"/>
                  <a:pt x="4114618" y="251716"/>
                </a:cubicBezTo>
                <a:cubicBezTo>
                  <a:pt x="4107043" y="251716"/>
                  <a:pt x="4100902" y="245574"/>
                  <a:pt x="4100902" y="237989"/>
                </a:cubicBezTo>
                <a:cubicBezTo>
                  <a:pt x="4100902" y="230419"/>
                  <a:pt x="4107043" y="224283"/>
                  <a:pt x="4114618" y="224283"/>
                </a:cubicBezTo>
                <a:close/>
                <a:moveTo>
                  <a:pt x="3974280" y="223623"/>
                </a:moveTo>
                <a:cubicBezTo>
                  <a:pt x="3981855" y="223623"/>
                  <a:pt x="3987996" y="229760"/>
                  <a:pt x="3987996" y="237330"/>
                </a:cubicBezTo>
                <a:cubicBezTo>
                  <a:pt x="3987996" y="244910"/>
                  <a:pt x="3981855" y="251053"/>
                  <a:pt x="3974280" y="251053"/>
                </a:cubicBezTo>
                <a:cubicBezTo>
                  <a:pt x="3966705" y="251053"/>
                  <a:pt x="3960564" y="244910"/>
                  <a:pt x="3960564" y="237330"/>
                </a:cubicBezTo>
                <a:cubicBezTo>
                  <a:pt x="3960564" y="229760"/>
                  <a:pt x="3966705" y="223623"/>
                  <a:pt x="3974280" y="223623"/>
                </a:cubicBezTo>
                <a:close/>
                <a:moveTo>
                  <a:pt x="7026950" y="223188"/>
                </a:moveTo>
                <a:cubicBezTo>
                  <a:pt x="7034525" y="223188"/>
                  <a:pt x="7040666" y="229325"/>
                  <a:pt x="7040666" y="236894"/>
                </a:cubicBezTo>
                <a:cubicBezTo>
                  <a:pt x="7040666" y="244476"/>
                  <a:pt x="7034525" y="250618"/>
                  <a:pt x="7026950" y="250618"/>
                </a:cubicBezTo>
                <a:cubicBezTo>
                  <a:pt x="7019375" y="250618"/>
                  <a:pt x="7013234" y="244476"/>
                  <a:pt x="7013234" y="236894"/>
                </a:cubicBezTo>
                <a:cubicBezTo>
                  <a:pt x="7013234" y="229325"/>
                  <a:pt x="7019375" y="223188"/>
                  <a:pt x="7026950" y="223188"/>
                </a:cubicBezTo>
                <a:close/>
                <a:moveTo>
                  <a:pt x="2780166" y="223188"/>
                </a:moveTo>
                <a:cubicBezTo>
                  <a:pt x="2787740" y="223188"/>
                  <a:pt x="2793881" y="229325"/>
                  <a:pt x="2793881" y="236894"/>
                </a:cubicBezTo>
                <a:cubicBezTo>
                  <a:pt x="2793881" y="244476"/>
                  <a:pt x="2787740" y="250618"/>
                  <a:pt x="2780166" y="250618"/>
                </a:cubicBezTo>
                <a:cubicBezTo>
                  <a:pt x="2772592" y="250618"/>
                  <a:pt x="2766448" y="244476"/>
                  <a:pt x="2766448" y="236894"/>
                </a:cubicBezTo>
                <a:cubicBezTo>
                  <a:pt x="2766448" y="229325"/>
                  <a:pt x="2772592" y="223188"/>
                  <a:pt x="2780166" y="223188"/>
                </a:cubicBezTo>
                <a:close/>
                <a:moveTo>
                  <a:pt x="3742591" y="219319"/>
                </a:moveTo>
                <a:cubicBezTo>
                  <a:pt x="3750166" y="219319"/>
                  <a:pt x="3756307" y="225455"/>
                  <a:pt x="3756307" y="233026"/>
                </a:cubicBezTo>
                <a:cubicBezTo>
                  <a:pt x="3756307" y="240601"/>
                  <a:pt x="3750166" y="246745"/>
                  <a:pt x="3742591" y="246745"/>
                </a:cubicBezTo>
                <a:cubicBezTo>
                  <a:pt x="3735016" y="246745"/>
                  <a:pt x="3728875" y="240601"/>
                  <a:pt x="3728875" y="233026"/>
                </a:cubicBezTo>
                <a:cubicBezTo>
                  <a:pt x="3728875" y="225455"/>
                  <a:pt x="3735016" y="219319"/>
                  <a:pt x="3742591" y="219319"/>
                </a:cubicBezTo>
                <a:close/>
                <a:moveTo>
                  <a:pt x="6268663" y="217320"/>
                </a:moveTo>
                <a:cubicBezTo>
                  <a:pt x="6276238" y="217320"/>
                  <a:pt x="6282379" y="223464"/>
                  <a:pt x="6282379" y="231031"/>
                </a:cubicBezTo>
                <a:cubicBezTo>
                  <a:pt x="6282379" y="238603"/>
                  <a:pt x="6276238" y="244752"/>
                  <a:pt x="6268663" y="244752"/>
                </a:cubicBezTo>
                <a:cubicBezTo>
                  <a:pt x="6261088" y="244752"/>
                  <a:pt x="6254947" y="238603"/>
                  <a:pt x="6254947" y="231031"/>
                </a:cubicBezTo>
                <a:cubicBezTo>
                  <a:pt x="6254947" y="223464"/>
                  <a:pt x="6261088" y="217320"/>
                  <a:pt x="6268663" y="217320"/>
                </a:cubicBezTo>
                <a:close/>
                <a:moveTo>
                  <a:pt x="2862580" y="216252"/>
                </a:moveTo>
                <a:cubicBezTo>
                  <a:pt x="2870154" y="216252"/>
                  <a:pt x="2876299" y="222393"/>
                  <a:pt x="2876299" y="229963"/>
                </a:cubicBezTo>
                <a:cubicBezTo>
                  <a:pt x="2876299" y="237533"/>
                  <a:pt x="2870154" y="243680"/>
                  <a:pt x="2862580" y="243680"/>
                </a:cubicBezTo>
                <a:cubicBezTo>
                  <a:pt x="2855004" y="243680"/>
                  <a:pt x="2848865" y="237533"/>
                  <a:pt x="2848865" y="229963"/>
                </a:cubicBezTo>
                <a:cubicBezTo>
                  <a:pt x="2848865" y="222393"/>
                  <a:pt x="2855004" y="216252"/>
                  <a:pt x="2862580" y="216252"/>
                </a:cubicBezTo>
                <a:close/>
                <a:moveTo>
                  <a:pt x="2569987" y="215864"/>
                </a:moveTo>
                <a:cubicBezTo>
                  <a:pt x="2577559" y="215864"/>
                  <a:pt x="2583701" y="222005"/>
                  <a:pt x="2583701" y="229575"/>
                </a:cubicBezTo>
                <a:cubicBezTo>
                  <a:pt x="2583701" y="237144"/>
                  <a:pt x="2577559" y="243287"/>
                  <a:pt x="2569987" y="243287"/>
                </a:cubicBezTo>
                <a:cubicBezTo>
                  <a:pt x="2562409" y="243287"/>
                  <a:pt x="2556270" y="237144"/>
                  <a:pt x="2556270" y="229575"/>
                </a:cubicBezTo>
                <a:cubicBezTo>
                  <a:pt x="2556270" y="222005"/>
                  <a:pt x="2562409" y="215864"/>
                  <a:pt x="2569987" y="215864"/>
                </a:cubicBezTo>
                <a:close/>
                <a:moveTo>
                  <a:pt x="5811244" y="215021"/>
                </a:moveTo>
                <a:cubicBezTo>
                  <a:pt x="5818819" y="215021"/>
                  <a:pt x="5824960" y="221157"/>
                  <a:pt x="5824960" y="228727"/>
                </a:cubicBezTo>
                <a:cubicBezTo>
                  <a:pt x="5824960" y="236296"/>
                  <a:pt x="5818819" y="242446"/>
                  <a:pt x="5811244" y="242446"/>
                </a:cubicBezTo>
                <a:cubicBezTo>
                  <a:pt x="5803669" y="242446"/>
                  <a:pt x="5797528" y="236296"/>
                  <a:pt x="5797528" y="228727"/>
                </a:cubicBezTo>
                <a:cubicBezTo>
                  <a:pt x="5797528" y="221157"/>
                  <a:pt x="5803669" y="215021"/>
                  <a:pt x="5811244" y="215021"/>
                </a:cubicBezTo>
                <a:close/>
                <a:moveTo>
                  <a:pt x="7091823" y="214902"/>
                </a:moveTo>
                <a:cubicBezTo>
                  <a:pt x="7099398" y="214902"/>
                  <a:pt x="7105539" y="221044"/>
                  <a:pt x="7105539" y="228612"/>
                </a:cubicBezTo>
                <a:cubicBezTo>
                  <a:pt x="7105539" y="236180"/>
                  <a:pt x="7099398" y="242325"/>
                  <a:pt x="7091823" y="242325"/>
                </a:cubicBezTo>
                <a:cubicBezTo>
                  <a:pt x="7084248" y="242325"/>
                  <a:pt x="7078107" y="236180"/>
                  <a:pt x="7078107" y="228612"/>
                </a:cubicBezTo>
                <a:cubicBezTo>
                  <a:pt x="7078107" y="221044"/>
                  <a:pt x="7084248" y="214902"/>
                  <a:pt x="7091823" y="214902"/>
                </a:cubicBezTo>
                <a:close/>
                <a:moveTo>
                  <a:pt x="2162535" y="213812"/>
                </a:moveTo>
                <a:cubicBezTo>
                  <a:pt x="2170112" y="213812"/>
                  <a:pt x="2176253" y="219955"/>
                  <a:pt x="2176253" y="227526"/>
                </a:cubicBezTo>
                <a:cubicBezTo>
                  <a:pt x="2176253" y="235096"/>
                  <a:pt x="2170112" y="241241"/>
                  <a:pt x="2162535" y="241241"/>
                </a:cubicBezTo>
                <a:cubicBezTo>
                  <a:pt x="2154965" y="241241"/>
                  <a:pt x="2148822" y="235096"/>
                  <a:pt x="2148822" y="227526"/>
                </a:cubicBezTo>
                <a:cubicBezTo>
                  <a:pt x="2148822" y="219955"/>
                  <a:pt x="2154965" y="213812"/>
                  <a:pt x="2162535" y="213812"/>
                </a:cubicBezTo>
                <a:close/>
                <a:moveTo>
                  <a:pt x="2364112" y="213186"/>
                </a:moveTo>
                <a:cubicBezTo>
                  <a:pt x="2371685" y="213186"/>
                  <a:pt x="2377826" y="219323"/>
                  <a:pt x="2377826" y="226894"/>
                </a:cubicBezTo>
                <a:cubicBezTo>
                  <a:pt x="2377826" y="234462"/>
                  <a:pt x="2371685" y="240608"/>
                  <a:pt x="2364112" y="240608"/>
                </a:cubicBezTo>
                <a:cubicBezTo>
                  <a:pt x="2356534" y="240608"/>
                  <a:pt x="2350396" y="234462"/>
                  <a:pt x="2350396" y="226894"/>
                </a:cubicBezTo>
                <a:cubicBezTo>
                  <a:pt x="2350396" y="219323"/>
                  <a:pt x="2356534" y="213186"/>
                  <a:pt x="2364112" y="213186"/>
                </a:cubicBezTo>
                <a:close/>
                <a:moveTo>
                  <a:pt x="6157122" y="211377"/>
                </a:moveTo>
                <a:cubicBezTo>
                  <a:pt x="6164697" y="211377"/>
                  <a:pt x="6170838" y="217519"/>
                  <a:pt x="6170838" y="225091"/>
                </a:cubicBezTo>
                <a:cubicBezTo>
                  <a:pt x="6170838" y="232660"/>
                  <a:pt x="6164697" y="238800"/>
                  <a:pt x="6157122" y="238800"/>
                </a:cubicBezTo>
                <a:cubicBezTo>
                  <a:pt x="6149547" y="238800"/>
                  <a:pt x="6143406" y="232660"/>
                  <a:pt x="6143406" y="225091"/>
                </a:cubicBezTo>
                <a:cubicBezTo>
                  <a:pt x="6143406" y="217519"/>
                  <a:pt x="6149547" y="211377"/>
                  <a:pt x="6157122" y="211377"/>
                </a:cubicBezTo>
                <a:close/>
                <a:moveTo>
                  <a:pt x="3649898" y="211377"/>
                </a:moveTo>
                <a:cubicBezTo>
                  <a:pt x="3657473" y="211377"/>
                  <a:pt x="3663614" y="217519"/>
                  <a:pt x="3663614" y="225091"/>
                </a:cubicBezTo>
                <a:cubicBezTo>
                  <a:pt x="3663614" y="232660"/>
                  <a:pt x="3657473" y="238802"/>
                  <a:pt x="3649898" y="238802"/>
                </a:cubicBezTo>
                <a:cubicBezTo>
                  <a:pt x="3642323" y="238802"/>
                  <a:pt x="3636182" y="232660"/>
                  <a:pt x="3636182" y="225091"/>
                </a:cubicBezTo>
                <a:cubicBezTo>
                  <a:pt x="3636182" y="217519"/>
                  <a:pt x="3642323" y="211377"/>
                  <a:pt x="3649898" y="211377"/>
                </a:cubicBezTo>
                <a:close/>
                <a:moveTo>
                  <a:pt x="2945661" y="210310"/>
                </a:moveTo>
                <a:cubicBezTo>
                  <a:pt x="2953234" y="210310"/>
                  <a:pt x="2959374" y="216449"/>
                  <a:pt x="2959374" y="224024"/>
                </a:cubicBezTo>
                <a:cubicBezTo>
                  <a:pt x="2959374" y="231590"/>
                  <a:pt x="2953234" y="237731"/>
                  <a:pt x="2945661" y="237731"/>
                </a:cubicBezTo>
                <a:cubicBezTo>
                  <a:pt x="2938082" y="237731"/>
                  <a:pt x="2931943" y="231590"/>
                  <a:pt x="2931943" y="224024"/>
                </a:cubicBezTo>
                <a:cubicBezTo>
                  <a:pt x="2931943" y="216449"/>
                  <a:pt x="2938082" y="210310"/>
                  <a:pt x="2945661" y="210310"/>
                </a:cubicBezTo>
                <a:close/>
                <a:moveTo>
                  <a:pt x="5928411" y="209726"/>
                </a:moveTo>
                <a:cubicBezTo>
                  <a:pt x="5935986" y="209726"/>
                  <a:pt x="5942127" y="215861"/>
                  <a:pt x="5942127" y="223435"/>
                </a:cubicBezTo>
                <a:cubicBezTo>
                  <a:pt x="5942127" y="231001"/>
                  <a:pt x="5935986" y="237138"/>
                  <a:pt x="5928411" y="237138"/>
                </a:cubicBezTo>
                <a:cubicBezTo>
                  <a:pt x="5920836" y="237138"/>
                  <a:pt x="5914695" y="231001"/>
                  <a:pt x="5914695" y="223435"/>
                </a:cubicBezTo>
                <a:cubicBezTo>
                  <a:pt x="5914695" y="215861"/>
                  <a:pt x="5920836" y="209726"/>
                  <a:pt x="5928411" y="209726"/>
                </a:cubicBezTo>
                <a:close/>
                <a:moveTo>
                  <a:pt x="3878293" y="209726"/>
                </a:moveTo>
                <a:cubicBezTo>
                  <a:pt x="3885868" y="209726"/>
                  <a:pt x="3892009" y="215861"/>
                  <a:pt x="3892009" y="223435"/>
                </a:cubicBezTo>
                <a:cubicBezTo>
                  <a:pt x="3892009" y="231001"/>
                  <a:pt x="3885868" y="237138"/>
                  <a:pt x="3878293" y="237138"/>
                </a:cubicBezTo>
                <a:cubicBezTo>
                  <a:pt x="3870718" y="237138"/>
                  <a:pt x="3864577" y="231001"/>
                  <a:pt x="3864577" y="223435"/>
                </a:cubicBezTo>
                <a:cubicBezTo>
                  <a:pt x="3864577" y="215861"/>
                  <a:pt x="3870718" y="209726"/>
                  <a:pt x="3878293" y="209726"/>
                </a:cubicBezTo>
                <a:close/>
                <a:moveTo>
                  <a:pt x="4157974" y="209393"/>
                </a:moveTo>
                <a:cubicBezTo>
                  <a:pt x="4165549" y="209393"/>
                  <a:pt x="4171690" y="215534"/>
                  <a:pt x="4171690" y="223104"/>
                </a:cubicBezTo>
                <a:cubicBezTo>
                  <a:pt x="4171690" y="230676"/>
                  <a:pt x="4165549" y="236811"/>
                  <a:pt x="4157974" y="236811"/>
                </a:cubicBezTo>
                <a:cubicBezTo>
                  <a:pt x="4150399" y="236811"/>
                  <a:pt x="4144258" y="230676"/>
                  <a:pt x="4144258" y="223104"/>
                </a:cubicBezTo>
                <a:cubicBezTo>
                  <a:pt x="4144258" y="215534"/>
                  <a:pt x="4150399" y="209393"/>
                  <a:pt x="4157974" y="209393"/>
                </a:cubicBezTo>
                <a:close/>
                <a:moveTo>
                  <a:pt x="6043593" y="208732"/>
                </a:moveTo>
                <a:cubicBezTo>
                  <a:pt x="6051168" y="208732"/>
                  <a:pt x="6057309" y="214870"/>
                  <a:pt x="6057309" y="222445"/>
                </a:cubicBezTo>
                <a:cubicBezTo>
                  <a:pt x="6057309" y="230011"/>
                  <a:pt x="6051168" y="236152"/>
                  <a:pt x="6043593" y="236152"/>
                </a:cubicBezTo>
                <a:cubicBezTo>
                  <a:pt x="6036018" y="236152"/>
                  <a:pt x="6029877" y="230011"/>
                  <a:pt x="6029877" y="222445"/>
                </a:cubicBezTo>
                <a:cubicBezTo>
                  <a:pt x="6029877" y="214870"/>
                  <a:pt x="6036018" y="208732"/>
                  <a:pt x="6043593" y="208732"/>
                </a:cubicBezTo>
                <a:close/>
                <a:moveTo>
                  <a:pt x="2650084" y="206943"/>
                </a:moveTo>
                <a:cubicBezTo>
                  <a:pt x="2657658" y="206943"/>
                  <a:pt x="2663796" y="213085"/>
                  <a:pt x="2663796" y="220660"/>
                </a:cubicBezTo>
                <a:cubicBezTo>
                  <a:pt x="2663796" y="228229"/>
                  <a:pt x="2657658" y="234364"/>
                  <a:pt x="2650084" y="234364"/>
                </a:cubicBezTo>
                <a:cubicBezTo>
                  <a:pt x="2642511" y="234364"/>
                  <a:pt x="2636369" y="228229"/>
                  <a:pt x="2636369" y="220660"/>
                </a:cubicBezTo>
                <a:cubicBezTo>
                  <a:pt x="2636369" y="213085"/>
                  <a:pt x="2642511" y="206943"/>
                  <a:pt x="2650084" y="206943"/>
                </a:cubicBezTo>
                <a:close/>
                <a:moveTo>
                  <a:pt x="7156696" y="206942"/>
                </a:moveTo>
                <a:cubicBezTo>
                  <a:pt x="7164271" y="206942"/>
                  <a:pt x="7170412" y="213085"/>
                  <a:pt x="7170412" y="220660"/>
                </a:cubicBezTo>
                <a:cubicBezTo>
                  <a:pt x="7170412" y="228228"/>
                  <a:pt x="7164271" y="234361"/>
                  <a:pt x="7156696" y="234361"/>
                </a:cubicBezTo>
                <a:cubicBezTo>
                  <a:pt x="7149121" y="234361"/>
                  <a:pt x="7142980" y="228228"/>
                  <a:pt x="7142980" y="220660"/>
                </a:cubicBezTo>
                <a:cubicBezTo>
                  <a:pt x="7142980" y="213085"/>
                  <a:pt x="7149121" y="206942"/>
                  <a:pt x="7156696" y="206942"/>
                </a:cubicBezTo>
                <a:close/>
                <a:moveTo>
                  <a:pt x="4016976" y="206412"/>
                </a:moveTo>
                <a:cubicBezTo>
                  <a:pt x="4024551" y="206412"/>
                  <a:pt x="4030692" y="212557"/>
                  <a:pt x="4030692" y="220130"/>
                </a:cubicBezTo>
                <a:cubicBezTo>
                  <a:pt x="4030692" y="227701"/>
                  <a:pt x="4024551" y="233836"/>
                  <a:pt x="4016976" y="233836"/>
                </a:cubicBezTo>
                <a:cubicBezTo>
                  <a:pt x="4009401" y="233836"/>
                  <a:pt x="4003260" y="227701"/>
                  <a:pt x="4003260" y="220130"/>
                </a:cubicBezTo>
                <a:cubicBezTo>
                  <a:pt x="4003260" y="212557"/>
                  <a:pt x="4009401" y="206412"/>
                  <a:pt x="4016976" y="206412"/>
                </a:cubicBezTo>
                <a:close/>
                <a:moveTo>
                  <a:pt x="3557900" y="205407"/>
                </a:moveTo>
                <a:cubicBezTo>
                  <a:pt x="3565475" y="205407"/>
                  <a:pt x="3571616" y="211553"/>
                  <a:pt x="3571616" y="219124"/>
                </a:cubicBezTo>
                <a:cubicBezTo>
                  <a:pt x="3571616" y="226694"/>
                  <a:pt x="3565475" y="232830"/>
                  <a:pt x="3557900" y="232830"/>
                </a:cubicBezTo>
                <a:cubicBezTo>
                  <a:pt x="3550325" y="232830"/>
                  <a:pt x="3544184" y="226694"/>
                  <a:pt x="3544184" y="219124"/>
                </a:cubicBezTo>
                <a:cubicBezTo>
                  <a:pt x="3544184" y="211553"/>
                  <a:pt x="3550325" y="205407"/>
                  <a:pt x="3557900" y="205407"/>
                </a:cubicBezTo>
                <a:close/>
                <a:moveTo>
                  <a:pt x="3029978" y="205352"/>
                </a:moveTo>
                <a:cubicBezTo>
                  <a:pt x="3037553" y="205352"/>
                  <a:pt x="3043694" y="211504"/>
                  <a:pt x="3043694" y="219070"/>
                </a:cubicBezTo>
                <a:cubicBezTo>
                  <a:pt x="3043694" y="226642"/>
                  <a:pt x="3037553" y="232778"/>
                  <a:pt x="3029978" y="232778"/>
                </a:cubicBezTo>
                <a:cubicBezTo>
                  <a:pt x="3022403" y="232778"/>
                  <a:pt x="3016262" y="226642"/>
                  <a:pt x="3016262" y="219070"/>
                </a:cubicBezTo>
                <a:cubicBezTo>
                  <a:pt x="3016262" y="211504"/>
                  <a:pt x="3022403" y="205352"/>
                  <a:pt x="3029978" y="205352"/>
                </a:cubicBezTo>
                <a:close/>
                <a:moveTo>
                  <a:pt x="2039408" y="203864"/>
                </a:moveTo>
                <a:cubicBezTo>
                  <a:pt x="2046990" y="203864"/>
                  <a:pt x="2053130" y="210005"/>
                  <a:pt x="2053130" y="217577"/>
                </a:cubicBezTo>
                <a:cubicBezTo>
                  <a:pt x="2053130" y="225153"/>
                  <a:pt x="2046990" y="231290"/>
                  <a:pt x="2039408" y="231290"/>
                </a:cubicBezTo>
                <a:cubicBezTo>
                  <a:pt x="2031837" y="231290"/>
                  <a:pt x="2025700" y="225153"/>
                  <a:pt x="2025700" y="217577"/>
                </a:cubicBezTo>
                <a:cubicBezTo>
                  <a:pt x="2025700" y="210005"/>
                  <a:pt x="2031837" y="203864"/>
                  <a:pt x="2039408" y="203864"/>
                </a:cubicBezTo>
                <a:close/>
                <a:moveTo>
                  <a:pt x="2442550" y="202268"/>
                </a:moveTo>
                <a:cubicBezTo>
                  <a:pt x="2450126" y="202268"/>
                  <a:pt x="2456267" y="208415"/>
                  <a:pt x="2456267" y="215987"/>
                </a:cubicBezTo>
                <a:cubicBezTo>
                  <a:pt x="2456267" y="223560"/>
                  <a:pt x="2450126" y="229696"/>
                  <a:pt x="2442550" y="229696"/>
                </a:cubicBezTo>
                <a:cubicBezTo>
                  <a:pt x="2434976" y="229696"/>
                  <a:pt x="2428840" y="223560"/>
                  <a:pt x="2428840" y="215987"/>
                </a:cubicBezTo>
                <a:cubicBezTo>
                  <a:pt x="2428840" y="208415"/>
                  <a:pt x="2434976" y="202268"/>
                  <a:pt x="2442550" y="202268"/>
                </a:cubicBezTo>
                <a:close/>
                <a:moveTo>
                  <a:pt x="3115374" y="201719"/>
                </a:moveTo>
                <a:cubicBezTo>
                  <a:pt x="3122949" y="201719"/>
                  <a:pt x="3129090" y="207867"/>
                  <a:pt x="3129090" y="215437"/>
                </a:cubicBezTo>
                <a:cubicBezTo>
                  <a:pt x="3129090" y="223016"/>
                  <a:pt x="3122949" y="229150"/>
                  <a:pt x="3115374" y="229150"/>
                </a:cubicBezTo>
                <a:cubicBezTo>
                  <a:pt x="3107799" y="229150"/>
                  <a:pt x="3101658" y="223016"/>
                  <a:pt x="3101658" y="215437"/>
                </a:cubicBezTo>
                <a:cubicBezTo>
                  <a:pt x="3101658" y="207867"/>
                  <a:pt x="3107799" y="201719"/>
                  <a:pt x="3115374" y="201719"/>
                </a:cubicBezTo>
                <a:close/>
                <a:moveTo>
                  <a:pt x="2238994" y="201572"/>
                </a:moveTo>
                <a:cubicBezTo>
                  <a:pt x="2246576" y="201572"/>
                  <a:pt x="2252716" y="207714"/>
                  <a:pt x="2252716" y="215294"/>
                </a:cubicBezTo>
                <a:cubicBezTo>
                  <a:pt x="2252716" y="222865"/>
                  <a:pt x="2246576" y="229002"/>
                  <a:pt x="2238994" y="229002"/>
                </a:cubicBezTo>
                <a:cubicBezTo>
                  <a:pt x="2231426" y="229002"/>
                  <a:pt x="2225281" y="222865"/>
                  <a:pt x="2225281" y="215294"/>
                </a:cubicBezTo>
                <a:cubicBezTo>
                  <a:pt x="2225281" y="207714"/>
                  <a:pt x="2231426" y="201572"/>
                  <a:pt x="2238994" y="201572"/>
                </a:cubicBezTo>
                <a:close/>
                <a:moveTo>
                  <a:pt x="3467208" y="201423"/>
                </a:moveTo>
                <a:cubicBezTo>
                  <a:pt x="3474783" y="201423"/>
                  <a:pt x="3480924" y="207567"/>
                  <a:pt x="3480924" y="215149"/>
                </a:cubicBezTo>
                <a:cubicBezTo>
                  <a:pt x="3480924" y="222718"/>
                  <a:pt x="3474783" y="228854"/>
                  <a:pt x="3467208" y="228854"/>
                </a:cubicBezTo>
                <a:cubicBezTo>
                  <a:pt x="3459633" y="228854"/>
                  <a:pt x="3453492" y="222718"/>
                  <a:pt x="3453492" y="215149"/>
                </a:cubicBezTo>
                <a:cubicBezTo>
                  <a:pt x="3453492" y="207567"/>
                  <a:pt x="3459633" y="201423"/>
                  <a:pt x="3467208" y="201423"/>
                </a:cubicBezTo>
                <a:close/>
                <a:moveTo>
                  <a:pt x="3201760" y="199739"/>
                </a:moveTo>
                <a:cubicBezTo>
                  <a:pt x="3209335" y="199739"/>
                  <a:pt x="3215476" y="205890"/>
                  <a:pt x="3215476" y="213465"/>
                </a:cubicBezTo>
                <a:cubicBezTo>
                  <a:pt x="3215476" y="221044"/>
                  <a:pt x="3209335" y="227177"/>
                  <a:pt x="3201760" y="227177"/>
                </a:cubicBezTo>
                <a:cubicBezTo>
                  <a:pt x="3194185" y="227177"/>
                  <a:pt x="3188044" y="221044"/>
                  <a:pt x="3188044" y="213465"/>
                </a:cubicBezTo>
                <a:cubicBezTo>
                  <a:pt x="3188044" y="205890"/>
                  <a:pt x="3194185" y="199739"/>
                  <a:pt x="3201760" y="199739"/>
                </a:cubicBezTo>
                <a:close/>
                <a:moveTo>
                  <a:pt x="3377514" y="199425"/>
                </a:moveTo>
                <a:cubicBezTo>
                  <a:pt x="3385089" y="199425"/>
                  <a:pt x="3391230" y="205568"/>
                  <a:pt x="3391230" y="213153"/>
                </a:cubicBezTo>
                <a:cubicBezTo>
                  <a:pt x="3391230" y="220722"/>
                  <a:pt x="3385089" y="226859"/>
                  <a:pt x="3377514" y="226859"/>
                </a:cubicBezTo>
                <a:cubicBezTo>
                  <a:pt x="3369939" y="226859"/>
                  <a:pt x="3363798" y="220722"/>
                  <a:pt x="3363798" y="213153"/>
                </a:cubicBezTo>
                <a:cubicBezTo>
                  <a:pt x="3363798" y="205568"/>
                  <a:pt x="3369939" y="199425"/>
                  <a:pt x="3377514" y="199425"/>
                </a:cubicBezTo>
                <a:close/>
                <a:moveTo>
                  <a:pt x="3289140" y="198758"/>
                </a:moveTo>
                <a:cubicBezTo>
                  <a:pt x="3296715" y="198758"/>
                  <a:pt x="3302856" y="204900"/>
                  <a:pt x="3302856" y="212479"/>
                </a:cubicBezTo>
                <a:cubicBezTo>
                  <a:pt x="3302856" y="220055"/>
                  <a:pt x="3296715" y="226193"/>
                  <a:pt x="3289140" y="226193"/>
                </a:cubicBezTo>
                <a:cubicBezTo>
                  <a:pt x="3281565" y="226193"/>
                  <a:pt x="3275424" y="220055"/>
                  <a:pt x="3275424" y="212479"/>
                </a:cubicBezTo>
                <a:cubicBezTo>
                  <a:pt x="3275424" y="204900"/>
                  <a:pt x="3281565" y="198758"/>
                  <a:pt x="3289140" y="198758"/>
                </a:cubicBezTo>
                <a:close/>
                <a:moveTo>
                  <a:pt x="2731507" y="198676"/>
                </a:moveTo>
                <a:cubicBezTo>
                  <a:pt x="2739082" y="198676"/>
                  <a:pt x="2745226" y="204821"/>
                  <a:pt x="2745226" y="212397"/>
                </a:cubicBezTo>
                <a:cubicBezTo>
                  <a:pt x="2745226" y="219974"/>
                  <a:pt x="2739082" y="226111"/>
                  <a:pt x="2731507" y="226111"/>
                </a:cubicBezTo>
                <a:cubicBezTo>
                  <a:pt x="2723933" y="226111"/>
                  <a:pt x="2717792" y="219974"/>
                  <a:pt x="2717792" y="212397"/>
                </a:cubicBezTo>
                <a:cubicBezTo>
                  <a:pt x="2717792" y="204821"/>
                  <a:pt x="2723933" y="198676"/>
                  <a:pt x="2731507" y="198676"/>
                </a:cubicBezTo>
                <a:close/>
                <a:moveTo>
                  <a:pt x="3783633" y="198461"/>
                </a:moveTo>
                <a:cubicBezTo>
                  <a:pt x="3791208" y="198461"/>
                  <a:pt x="3797349" y="204610"/>
                  <a:pt x="3797349" y="212186"/>
                </a:cubicBezTo>
                <a:cubicBezTo>
                  <a:pt x="3797349" y="219758"/>
                  <a:pt x="3791208" y="225894"/>
                  <a:pt x="3783633" y="225894"/>
                </a:cubicBezTo>
                <a:cubicBezTo>
                  <a:pt x="3776058" y="225894"/>
                  <a:pt x="3769917" y="219758"/>
                  <a:pt x="3769917" y="212186"/>
                </a:cubicBezTo>
                <a:cubicBezTo>
                  <a:pt x="3769917" y="204610"/>
                  <a:pt x="3776058" y="198461"/>
                  <a:pt x="3783633" y="198461"/>
                </a:cubicBezTo>
                <a:close/>
                <a:moveTo>
                  <a:pt x="4201664" y="195145"/>
                </a:moveTo>
                <a:cubicBezTo>
                  <a:pt x="4209239" y="195145"/>
                  <a:pt x="4215380" y="201295"/>
                  <a:pt x="4215380" y="208875"/>
                </a:cubicBezTo>
                <a:cubicBezTo>
                  <a:pt x="4215380" y="216448"/>
                  <a:pt x="4209239" y="222587"/>
                  <a:pt x="4201664" y="222587"/>
                </a:cubicBezTo>
                <a:cubicBezTo>
                  <a:pt x="4194089" y="222587"/>
                  <a:pt x="4187948" y="216448"/>
                  <a:pt x="4187948" y="208875"/>
                </a:cubicBezTo>
                <a:cubicBezTo>
                  <a:pt x="4187948" y="201295"/>
                  <a:pt x="4194089" y="195145"/>
                  <a:pt x="4201664" y="195145"/>
                </a:cubicBezTo>
                <a:close/>
                <a:moveTo>
                  <a:pt x="6229278" y="193811"/>
                </a:moveTo>
                <a:cubicBezTo>
                  <a:pt x="6236853" y="193811"/>
                  <a:pt x="6242994" y="199959"/>
                  <a:pt x="6242994" y="207535"/>
                </a:cubicBezTo>
                <a:cubicBezTo>
                  <a:pt x="6242994" y="215116"/>
                  <a:pt x="6236853" y="221253"/>
                  <a:pt x="6229278" y="221253"/>
                </a:cubicBezTo>
                <a:cubicBezTo>
                  <a:pt x="6221703" y="221253"/>
                  <a:pt x="6215562" y="215116"/>
                  <a:pt x="6215562" y="207535"/>
                </a:cubicBezTo>
                <a:cubicBezTo>
                  <a:pt x="6215562" y="199959"/>
                  <a:pt x="6221703" y="193811"/>
                  <a:pt x="6229278" y="193811"/>
                </a:cubicBezTo>
                <a:close/>
                <a:moveTo>
                  <a:pt x="2521661" y="192337"/>
                </a:moveTo>
                <a:cubicBezTo>
                  <a:pt x="2529237" y="192337"/>
                  <a:pt x="2535379" y="198486"/>
                  <a:pt x="2535379" y="206068"/>
                </a:cubicBezTo>
                <a:cubicBezTo>
                  <a:pt x="2535379" y="213641"/>
                  <a:pt x="2529237" y="219779"/>
                  <a:pt x="2521661" y="219779"/>
                </a:cubicBezTo>
                <a:cubicBezTo>
                  <a:pt x="2514089" y="219779"/>
                  <a:pt x="2507943" y="213641"/>
                  <a:pt x="2507943" y="206068"/>
                </a:cubicBezTo>
                <a:cubicBezTo>
                  <a:pt x="2507943" y="198486"/>
                  <a:pt x="2514089" y="192337"/>
                  <a:pt x="2521661" y="192337"/>
                </a:cubicBezTo>
                <a:close/>
                <a:moveTo>
                  <a:pt x="2813595" y="191403"/>
                </a:moveTo>
                <a:cubicBezTo>
                  <a:pt x="2821168" y="191403"/>
                  <a:pt x="2827308" y="197550"/>
                  <a:pt x="2827308" y="205131"/>
                </a:cubicBezTo>
                <a:cubicBezTo>
                  <a:pt x="2827308" y="212709"/>
                  <a:pt x="2821168" y="218848"/>
                  <a:pt x="2813595" y="218848"/>
                </a:cubicBezTo>
                <a:cubicBezTo>
                  <a:pt x="2806015" y="218848"/>
                  <a:pt x="2799875" y="212709"/>
                  <a:pt x="2799875" y="205131"/>
                </a:cubicBezTo>
                <a:cubicBezTo>
                  <a:pt x="2799875" y="197550"/>
                  <a:pt x="2806015" y="191403"/>
                  <a:pt x="2813595" y="191403"/>
                </a:cubicBezTo>
                <a:close/>
                <a:moveTo>
                  <a:pt x="3920329" y="191169"/>
                </a:moveTo>
                <a:cubicBezTo>
                  <a:pt x="3927904" y="191169"/>
                  <a:pt x="3934045" y="197320"/>
                  <a:pt x="3934045" y="204900"/>
                </a:cubicBezTo>
                <a:cubicBezTo>
                  <a:pt x="3934045" y="212477"/>
                  <a:pt x="3927904" y="218619"/>
                  <a:pt x="3920329" y="218619"/>
                </a:cubicBezTo>
                <a:cubicBezTo>
                  <a:pt x="3912754" y="218619"/>
                  <a:pt x="3906613" y="212477"/>
                  <a:pt x="3906613" y="204900"/>
                </a:cubicBezTo>
                <a:cubicBezTo>
                  <a:pt x="3906613" y="197320"/>
                  <a:pt x="3912754" y="191169"/>
                  <a:pt x="3920329" y="191169"/>
                </a:cubicBezTo>
                <a:close/>
                <a:moveTo>
                  <a:pt x="2115206" y="190953"/>
                </a:moveTo>
                <a:cubicBezTo>
                  <a:pt x="2122783" y="190953"/>
                  <a:pt x="2128920" y="197099"/>
                  <a:pt x="2128920" y="204678"/>
                </a:cubicBezTo>
                <a:cubicBezTo>
                  <a:pt x="2128920" y="212254"/>
                  <a:pt x="2122783" y="218395"/>
                  <a:pt x="2115206" y="218395"/>
                </a:cubicBezTo>
                <a:cubicBezTo>
                  <a:pt x="2107634" y="218395"/>
                  <a:pt x="2101488" y="212254"/>
                  <a:pt x="2101488" y="204678"/>
                </a:cubicBezTo>
                <a:cubicBezTo>
                  <a:pt x="2101488" y="197099"/>
                  <a:pt x="2107634" y="190953"/>
                  <a:pt x="2115206" y="190953"/>
                </a:cubicBezTo>
                <a:close/>
                <a:moveTo>
                  <a:pt x="2316449" y="189986"/>
                </a:moveTo>
                <a:cubicBezTo>
                  <a:pt x="2324018" y="189986"/>
                  <a:pt x="2330162" y="196132"/>
                  <a:pt x="2330162" y="203709"/>
                </a:cubicBezTo>
                <a:cubicBezTo>
                  <a:pt x="2330162" y="211297"/>
                  <a:pt x="2324018" y="217431"/>
                  <a:pt x="2316449" y="217431"/>
                </a:cubicBezTo>
                <a:cubicBezTo>
                  <a:pt x="2308871" y="217431"/>
                  <a:pt x="2302733" y="211297"/>
                  <a:pt x="2302733" y="203709"/>
                </a:cubicBezTo>
                <a:cubicBezTo>
                  <a:pt x="2302733" y="196132"/>
                  <a:pt x="2308871" y="189986"/>
                  <a:pt x="2316449" y="189986"/>
                </a:cubicBezTo>
                <a:close/>
                <a:moveTo>
                  <a:pt x="4059673" y="189844"/>
                </a:moveTo>
                <a:cubicBezTo>
                  <a:pt x="4067248" y="189844"/>
                  <a:pt x="4073389" y="195995"/>
                  <a:pt x="4073389" y="203577"/>
                </a:cubicBezTo>
                <a:cubicBezTo>
                  <a:pt x="4073389" y="211156"/>
                  <a:pt x="4067248" y="217292"/>
                  <a:pt x="4059673" y="217292"/>
                </a:cubicBezTo>
                <a:cubicBezTo>
                  <a:pt x="4052098" y="217292"/>
                  <a:pt x="4045957" y="211156"/>
                  <a:pt x="4045957" y="203577"/>
                </a:cubicBezTo>
                <a:cubicBezTo>
                  <a:pt x="4045957" y="195995"/>
                  <a:pt x="4052098" y="189844"/>
                  <a:pt x="4059673" y="189844"/>
                </a:cubicBezTo>
                <a:close/>
                <a:moveTo>
                  <a:pt x="6116744" y="189184"/>
                </a:moveTo>
                <a:cubicBezTo>
                  <a:pt x="6124319" y="189184"/>
                  <a:pt x="6130460" y="195330"/>
                  <a:pt x="6130460" y="202913"/>
                </a:cubicBezTo>
                <a:cubicBezTo>
                  <a:pt x="6130460" y="210492"/>
                  <a:pt x="6124319" y="216632"/>
                  <a:pt x="6116744" y="216632"/>
                </a:cubicBezTo>
                <a:cubicBezTo>
                  <a:pt x="6109169" y="216632"/>
                  <a:pt x="6103028" y="210492"/>
                  <a:pt x="6103028" y="202913"/>
                </a:cubicBezTo>
                <a:cubicBezTo>
                  <a:pt x="6103028" y="195330"/>
                  <a:pt x="6109169" y="189184"/>
                  <a:pt x="6116744" y="189184"/>
                </a:cubicBezTo>
                <a:close/>
                <a:moveTo>
                  <a:pt x="3689963" y="189184"/>
                </a:moveTo>
                <a:cubicBezTo>
                  <a:pt x="3697538" y="189184"/>
                  <a:pt x="3703679" y="195330"/>
                  <a:pt x="3703679" y="202913"/>
                </a:cubicBezTo>
                <a:cubicBezTo>
                  <a:pt x="3703679" y="210492"/>
                  <a:pt x="3697538" y="216632"/>
                  <a:pt x="3689963" y="216632"/>
                </a:cubicBezTo>
                <a:cubicBezTo>
                  <a:pt x="3682388" y="216632"/>
                  <a:pt x="3676247" y="210492"/>
                  <a:pt x="3676247" y="202913"/>
                </a:cubicBezTo>
                <a:cubicBezTo>
                  <a:pt x="3676247" y="195330"/>
                  <a:pt x="3682388" y="189184"/>
                  <a:pt x="3689963" y="189184"/>
                </a:cubicBezTo>
                <a:close/>
                <a:moveTo>
                  <a:pt x="2896668" y="185454"/>
                </a:moveTo>
                <a:cubicBezTo>
                  <a:pt x="2904241" y="185454"/>
                  <a:pt x="2910385" y="191596"/>
                  <a:pt x="2910385" y="199180"/>
                </a:cubicBezTo>
                <a:cubicBezTo>
                  <a:pt x="2910385" y="206760"/>
                  <a:pt x="2904241" y="212904"/>
                  <a:pt x="2896668" y="212904"/>
                </a:cubicBezTo>
                <a:cubicBezTo>
                  <a:pt x="2889094" y="212904"/>
                  <a:pt x="2882953" y="206760"/>
                  <a:pt x="2882953" y="199180"/>
                </a:cubicBezTo>
                <a:cubicBezTo>
                  <a:pt x="2882953" y="191596"/>
                  <a:pt x="2889094" y="185454"/>
                  <a:pt x="2896668" y="185454"/>
                </a:cubicBezTo>
                <a:close/>
                <a:moveTo>
                  <a:pt x="2601763" y="183083"/>
                </a:moveTo>
                <a:cubicBezTo>
                  <a:pt x="2609335" y="183083"/>
                  <a:pt x="2615476" y="189220"/>
                  <a:pt x="2615476" y="196802"/>
                </a:cubicBezTo>
                <a:cubicBezTo>
                  <a:pt x="2615476" y="204384"/>
                  <a:pt x="2609335" y="210530"/>
                  <a:pt x="2601763" y="210530"/>
                </a:cubicBezTo>
                <a:cubicBezTo>
                  <a:pt x="2594183" y="210530"/>
                  <a:pt x="2588043" y="204384"/>
                  <a:pt x="2588043" y="196802"/>
                </a:cubicBezTo>
                <a:cubicBezTo>
                  <a:pt x="2588043" y="189220"/>
                  <a:pt x="2594183" y="183083"/>
                  <a:pt x="2601763" y="183083"/>
                </a:cubicBezTo>
                <a:close/>
                <a:moveTo>
                  <a:pt x="3597618" y="182231"/>
                </a:moveTo>
                <a:cubicBezTo>
                  <a:pt x="3605193" y="182231"/>
                  <a:pt x="3611334" y="188369"/>
                  <a:pt x="3611334" y="195948"/>
                </a:cubicBezTo>
                <a:cubicBezTo>
                  <a:pt x="3611334" y="203531"/>
                  <a:pt x="3605193" y="209677"/>
                  <a:pt x="3597618" y="209677"/>
                </a:cubicBezTo>
                <a:cubicBezTo>
                  <a:pt x="3590043" y="209677"/>
                  <a:pt x="3583902" y="203531"/>
                  <a:pt x="3583902" y="195948"/>
                </a:cubicBezTo>
                <a:cubicBezTo>
                  <a:pt x="3583902" y="188369"/>
                  <a:pt x="3590043" y="182231"/>
                  <a:pt x="3597618" y="182231"/>
                </a:cubicBezTo>
                <a:close/>
                <a:moveTo>
                  <a:pt x="4245688" y="181913"/>
                </a:moveTo>
                <a:cubicBezTo>
                  <a:pt x="4253263" y="181913"/>
                  <a:pt x="4259404" y="188047"/>
                  <a:pt x="4259404" y="195626"/>
                </a:cubicBezTo>
                <a:cubicBezTo>
                  <a:pt x="4259404" y="203203"/>
                  <a:pt x="4253263" y="209351"/>
                  <a:pt x="4245688" y="209351"/>
                </a:cubicBezTo>
                <a:cubicBezTo>
                  <a:pt x="4238113" y="209351"/>
                  <a:pt x="4231972" y="203203"/>
                  <a:pt x="4231972" y="195626"/>
                </a:cubicBezTo>
                <a:cubicBezTo>
                  <a:pt x="4231972" y="188047"/>
                  <a:pt x="4238113" y="181913"/>
                  <a:pt x="4245688" y="181913"/>
                </a:cubicBezTo>
                <a:close/>
                <a:moveTo>
                  <a:pt x="2980332" y="180177"/>
                </a:moveTo>
                <a:cubicBezTo>
                  <a:pt x="2987907" y="180177"/>
                  <a:pt x="2994048" y="186314"/>
                  <a:pt x="2994048" y="193891"/>
                </a:cubicBezTo>
                <a:cubicBezTo>
                  <a:pt x="2994048" y="201471"/>
                  <a:pt x="2987907" y="207616"/>
                  <a:pt x="2980332" y="207616"/>
                </a:cubicBezTo>
                <a:cubicBezTo>
                  <a:pt x="2972834" y="207616"/>
                  <a:pt x="2966696" y="201471"/>
                  <a:pt x="2966696" y="193891"/>
                </a:cubicBezTo>
                <a:cubicBezTo>
                  <a:pt x="2966696" y="186314"/>
                  <a:pt x="2972834" y="180177"/>
                  <a:pt x="2980332" y="180177"/>
                </a:cubicBezTo>
                <a:close/>
                <a:moveTo>
                  <a:pt x="2394896" y="178751"/>
                </a:moveTo>
                <a:cubicBezTo>
                  <a:pt x="2402466" y="178751"/>
                  <a:pt x="2408609" y="184886"/>
                  <a:pt x="2408609" y="192462"/>
                </a:cubicBezTo>
                <a:cubicBezTo>
                  <a:pt x="2408609" y="200045"/>
                  <a:pt x="2402466" y="206191"/>
                  <a:pt x="2394896" y="206191"/>
                </a:cubicBezTo>
                <a:cubicBezTo>
                  <a:pt x="2387322" y="206191"/>
                  <a:pt x="2381172" y="200045"/>
                  <a:pt x="2381172" y="192462"/>
                </a:cubicBezTo>
                <a:cubicBezTo>
                  <a:pt x="2381172" y="184886"/>
                  <a:pt x="2387322" y="178751"/>
                  <a:pt x="2394896" y="178751"/>
                </a:cubicBezTo>
                <a:close/>
                <a:moveTo>
                  <a:pt x="2191666" y="178392"/>
                </a:moveTo>
                <a:cubicBezTo>
                  <a:pt x="2199241" y="178392"/>
                  <a:pt x="2205382" y="184529"/>
                  <a:pt x="2205382" y="192104"/>
                </a:cubicBezTo>
                <a:cubicBezTo>
                  <a:pt x="2205382" y="199685"/>
                  <a:pt x="2199241" y="205828"/>
                  <a:pt x="2191666" y="205828"/>
                </a:cubicBezTo>
                <a:cubicBezTo>
                  <a:pt x="2184092" y="205828"/>
                  <a:pt x="2177948" y="199685"/>
                  <a:pt x="2177948" y="192104"/>
                </a:cubicBezTo>
                <a:cubicBezTo>
                  <a:pt x="2177948" y="184529"/>
                  <a:pt x="2184092" y="178392"/>
                  <a:pt x="2191666" y="178392"/>
                </a:cubicBezTo>
                <a:close/>
                <a:moveTo>
                  <a:pt x="3825005" y="178271"/>
                </a:moveTo>
                <a:cubicBezTo>
                  <a:pt x="3832580" y="178271"/>
                  <a:pt x="3838721" y="184411"/>
                  <a:pt x="3838721" y="191980"/>
                </a:cubicBezTo>
                <a:cubicBezTo>
                  <a:pt x="3838721" y="199565"/>
                  <a:pt x="3832580" y="205710"/>
                  <a:pt x="3825005" y="205710"/>
                </a:cubicBezTo>
                <a:cubicBezTo>
                  <a:pt x="3817430" y="205710"/>
                  <a:pt x="3811289" y="199565"/>
                  <a:pt x="3811289" y="191980"/>
                </a:cubicBezTo>
                <a:cubicBezTo>
                  <a:pt x="3811289" y="184411"/>
                  <a:pt x="3817430" y="178271"/>
                  <a:pt x="3825005" y="178271"/>
                </a:cubicBezTo>
                <a:close/>
                <a:moveTo>
                  <a:pt x="3506266" y="177260"/>
                </a:moveTo>
                <a:cubicBezTo>
                  <a:pt x="3513841" y="177260"/>
                  <a:pt x="3519982" y="183393"/>
                  <a:pt x="3519982" y="190967"/>
                </a:cubicBezTo>
                <a:cubicBezTo>
                  <a:pt x="3519982" y="198551"/>
                  <a:pt x="3513841" y="204697"/>
                  <a:pt x="3506266" y="204697"/>
                </a:cubicBezTo>
                <a:cubicBezTo>
                  <a:pt x="3498691" y="204697"/>
                  <a:pt x="3492550" y="198551"/>
                  <a:pt x="3492550" y="190967"/>
                </a:cubicBezTo>
                <a:cubicBezTo>
                  <a:pt x="3492550" y="183393"/>
                  <a:pt x="3498691" y="177260"/>
                  <a:pt x="3506266" y="177260"/>
                </a:cubicBezTo>
                <a:close/>
                <a:moveTo>
                  <a:pt x="3065394" y="176218"/>
                </a:moveTo>
                <a:cubicBezTo>
                  <a:pt x="3072969" y="176218"/>
                  <a:pt x="3079110" y="182356"/>
                  <a:pt x="3079110" y="189926"/>
                </a:cubicBezTo>
                <a:cubicBezTo>
                  <a:pt x="3079110" y="197509"/>
                  <a:pt x="3072969" y="203658"/>
                  <a:pt x="3065394" y="203658"/>
                </a:cubicBezTo>
                <a:cubicBezTo>
                  <a:pt x="3057819" y="203658"/>
                  <a:pt x="3051678" y="197509"/>
                  <a:pt x="3051678" y="189926"/>
                </a:cubicBezTo>
                <a:cubicBezTo>
                  <a:pt x="3051678" y="182356"/>
                  <a:pt x="3057819" y="176218"/>
                  <a:pt x="3065394" y="176218"/>
                </a:cubicBezTo>
                <a:close/>
                <a:moveTo>
                  <a:pt x="2682854" y="174499"/>
                </a:moveTo>
                <a:cubicBezTo>
                  <a:pt x="2690429" y="174499"/>
                  <a:pt x="2696568" y="180638"/>
                  <a:pt x="2696568" y="188207"/>
                </a:cubicBezTo>
                <a:cubicBezTo>
                  <a:pt x="2696568" y="195787"/>
                  <a:pt x="2690429" y="201936"/>
                  <a:pt x="2682854" y="201936"/>
                </a:cubicBezTo>
                <a:cubicBezTo>
                  <a:pt x="2675282" y="201936"/>
                  <a:pt x="2669133" y="195787"/>
                  <a:pt x="2669133" y="188207"/>
                </a:cubicBezTo>
                <a:cubicBezTo>
                  <a:pt x="2669133" y="180638"/>
                  <a:pt x="2675282" y="174499"/>
                  <a:pt x="2682854" y="174499"/>
                </a:cubicBezTo>
                <a:close/>
                <a:moveTo>
                  <a:pt x="4103032" y="173969"/>
                </a:moveTo>
                <a:cubicBezTo>
                  <a:pt x="4110607" y="173969"/>
                  <a:pt x="4116748" y="180108"/>
                  <a:pt x="4116748" y="187676"/>
                </a:cubicBezTo>
                <a:cubicBezTo>
                  <a:pt x="4116748" y="195254"/>
                  <a:pt x="4110607" y="201407"/>
                  <a:pt x="4103032" y="201407"/>
                </a:cubicBezTo>
                <a:cubicBezTo>
                  <a:pt x="4095457" y="201407"/>
                  <a:pt x="4089316" y="195254"/>
                  <a:pt x="4089316" y="187676"/>
                </a:cubicBezTo>
                <a:cubicBezTo>
                  <a:pt x="4089316" y="180108"/>
                  <a:pt x="4095457" y="173969"/>
                  <a:pt x="4103032" y="173969"/>
                </a:cubicBezTo>
                <a:close/>
                <a:moveTo>
                  <a:pt x="3415908" y="173940"/>
                </a:moveTo>
                <a:cubicBezTo>
                  <a:pt x="3423483" y="173940"/>
                  <a:pt x="3429624" y="180079"/>
                  <a:pt x="3429624" y="187648"/>
                </a:cubicBezTo>
                <a:cubicBezTo>
                  <a:pt x="3429624" y="195226"/>
                  <a:pt x="3423483" y="201375"/>
                  <a:pt x="3415908" y="201375"/>
                </a:cubicBezTo>
                <a:cubicBezTo>
                  <a:pt x="3408333" y="201375"/>
                  <a:pt x="3402192" y="195226"/>
                  <a:pt x="3402192" y="187648"/>
                </a:cubicBezTo>
                <a:cubicBezTo>
                  <a:pt x="3402192" y="180079"/>
                  <a:pt x="3408333" y="173940"/>
                  <a:pt x="3415908" y="173940"/>
                </a:cubicBezTo>
                <a:close/>
                <a:moveTo>
                  <a:pt x="3151450" y="173583"/>
                </a:moveTo>
                <a:cubicBezTo>
                  <a:pt x="3159025" y="173583"/>
                  <a:pt x="3165166" y="179722"/>
                  <a:pt x="3165166" y="187290"/>
                </a:cubicBezTo>
                <a:cubicBezTo>
                  <a:pt x="3165166" y="194870"/>
                  <a:pt x="3159025" y="201019"/>
                  <a:pt x="3151450" y="201019"/>
                </a:cubicBezTo>
                <a:cubicBezTo>
                  <a:pt x="3143875" y="201019"/>
                  <a:pt x="3137734" y="194870"/>
                  <a:pt x="3137734" y="187290"/>
                </a:cubicBezTo>
                <a:cubicBezTo>
                  <a:pt x="3137734" y="179722"/>
                  <a:pt x="3143875" y="173583"/>
                  <a:pt x="3151450" y="173583"/>
                </a:cubicBezTo>
                <a:close/>
                <a:moveTo>
                  <a:pt x="3962695" y="172980"/>
                </a:moveTo>
                <a:cubicBezTo>
                  <a:pt x="3970270" y="172980"/>
                  <a:pt x="3976411" y="179116"/>
                  <a:pt x="3976411" y="186687"/>
                </a:cubicBezTo>
                <a:cubicBezTo>
                  <a:pt x="3976411" y="194262"/>
                  <a:pt x="3970270" y="200410"/>
                  <a:pt x="3962695" y="200410"/>
                </a:cubicBezTo>
                <a:cubicBezTo>
                  <a:pt x="3955120" y="200410"/>
                  <a:pt x="3948979" y="194262"/>
                  <a:pt x="3948979" y="186687"/>
                </a:cubicBezTo>
                <a:cubicBezTo>
                  <a:pt x="3948979" y="179116"/>
                  <a:pt x="3955120" y="172980"/>
                  <a:pt x="3962695" y="172980"/>
                </a:cubicBezTo>
                <a:close/>
                <a:moveTo>
                  <a:pt x="3326540" y="172279"/>
                </a:moveTo>
                <a:cubicBezTo>
                  <a:pt x="3334115" y="172279"/>
                  <a:pt x="3340256" y="178415"/>
                  <a:pt x="3340256" y="185987"/>
                </a:cubicBezTo>
                <a:cubicBezTo>
                  <a:pt x="3340256" y="193563"/>
                  <a:pt x="3334115" y="199707"/>
                  <a:pt x="3326540" y="199707"/>
                </a:cubicBezTo>
                <a:cubicBezTo>
                  <a:pt x="3318965" y="199707"/>
                  <a:pt x="3312824" y="193563"/>
                  <a:pt x="3312824" y="185987"/>
                </a:cubicBezTo>
                <a:cubicBezTo>
                  <a:pt x="3312824" y="178415"/>
                  <a:pt x="3318965" y="172279"/>
                  <a:pt x="3326540" y="172279"/>
                </a:cubicBezTo>
                <a:close/>
                <a:moveTo>
                  <a:pt x="3238500" y="172270"/>
                </a:moveTo>
                <a:cubicBezTo>
                  <a:pt x="3246075" y="172270"/>
                  <a:pt x="3252216" y="178408"/>
                  <a:pt x="3252216" y="185976"/>
                </a:cubicBezTo>
                <a:cubicBezTo>
                  <a:pt x="3252216" y="193553"/>
                  <a:pt x="3246075" y="199701"/>
                  <a:pt x="3238500" y="199701"/>
                </a:cubicBezTo>
                <a:cubicBezTo>
                  <a:pt x="3230925" y="199701"/>
                  <a:pt x="3224784" y="193553"/>
                  <a:pt x="3224784" y="185976"/>
                </a:cubicBezTo>
                <a:cubicBezTo>
                  <a:pt x="3224784" y="178408"/>
                  <a:pt x="3230925" y="172270"/>
                  <a:pt x="3238500" y="172270"/>
                </a:cubicBezTo>
                <a:close/>
                <a:moveTo>
                  <a:pt x="6189230" y="170651"/>
                </a:moveTo>
                <a:cubicBezTo>
                  <a:pt x="6196805" y="170651"/>
                  <a:pt x="6202946" y="176788"/>
                  <a:pt x="6202946" y="184360"/>
                </a:cubicBezTo>
                <a:cubicBezTo>
                  <a:pt x="6202946" y="191930"/>
                  <a:pt x="6196805" y="198081"/>
                  <a:pt x="6189230" y="198081"/>
                </a:cubicBezTo>
                <a:cubicBezTo>
                  <a:pt x="6181655" y="198081"/>
                  <a:pt x="6175514" y="191930"/>
                  <a:pt x="6175514" y="184360"/>
                </a:cubicBezTo>
                <a:cubicBezTo>
                  <a:pt x="6175514" y="176788"/>
                  <a:pt x="6181655" y="170651"/>
                  <a:pt x="6189230" y="170651"/>
                </a:cubicBezTo>
                <a:close/>
                <a:moveTo>
                  <a:pt x="4290038" y="169670"/>
                </a:moveTo>
                <a:cubicBezTo>
                  <a:pt x="4297613" y="169670"/>
                  <a:pt x="4303754" y="175807"/>
                  <a:pt x="4303754" y="183376"/>
                </a:cubicBezTo>
                <a:cubicBezTo>
                  <a:pt x="4303754" y="190948"/>
                  <a:pt x="4297613" y="197097"/>
                  <a:pt x="4290038" y="197097"/>
                </a:cubicBezTo>
                <a:cubicBezTo>
                  <a:pt x="4282463" y="197097"/>
                  <a:pt x="4276322" y="190948"/>
                  <a:pt x="4276322" y="183376"/>
                </a:cubicBezTo>
                <a:cubicBezTo>
                  <a:pt x="4276322" y="175807"/>
                  <a:pt x="4282463" y="169670"/>
                  <a:pt x="4290038" y="169670"/>
                </a:cubicBezTo>
                <a:close/>
                <a:moveTo>
                  <a:pt x="2473669" y="168506"/>
                </a:moveTo>
                <a:cubicBezTo>
                  <a:pt x="2481242" y="168506"/>
                  <a:pt x="2487387" y="174642"/>
                  <a:pt x="2487387" y="182212"/>
                </a:cubicBezTo>
                <a:cubicBezTo>
                  <a:pt x="2487387" y="189782"/>
                  <a:pt x="2481242" y="195931"/>
                  <a:pt x="2473669" y="195931"/>
                </a:cubicBezTo>
                <a:cubicBezTo>
                  <a:pt x="2466096" y="195931"/>
                  <a:pt x="2459954" y="189782"/>
                  <a:pt x="2459954" y="182212"/>
                </a:cubicBezTo>
                <a:cubicBezTo>
                  <a:pt x="2459954" y="174642"/>
                  <a:pt x="2466096" y="168506"/>
                  <a:pt x="2473669" y="168506"/>
                </a:cubicBezTo>
                <a:close/>
                <a:moveTo>
                  <a:pt x="3730675" y="167685"/>
                </a:moveTo>
                <a:cubicBezTo>
                  <a:pt x="3738250" y="167685"/>
                  <a:pt x="3744391" y="173822"/>
                  <a:pt x="3744391" y="181394"/>
                </a:cubicBezTo>
                <a:cubicBezTo>
                  <a:pt x="3744391" y="188962"/>
                  <a:pt x="3738250" y="195108"/>
                  <a:pt x="3730675" y="195108"/>
                </a:cubicBezTo>
                <a:cubicBezTo>
                  <a:pt x="3723100" y="195108"/>
                  <a:pt x="3716959" y="188962"/>
                  <a:pt x="3716959" y="181394"/>
                </a:cubicBezTo>
                <a:cubicBezTo>
                  <a:pt x="3716959" y="173822"/>
                  <a:pt x="3723100" y="167685"/>
                  <a:pt x="3730675" y="167685"/>
                </a:cubicBezTo>
                <a:close/>
                <a:moveTo>
                  <a:pt x="2764612" y="166907"/>
                </a:moveTo>
                <a:cubicBezTo>
                  <a:pt x="2772180" y="166907"/>
                  <a:pt x="2778326" y="173044"/>
                  <a:pt x="2778326" y="180612"/>
                </a:cubicBezTo>
                <a:cubicBezTo>
                  <a:pt x="2778326" y="188182"/>
                  <a:pt x="2772180" y="194327"/>
                  <a:pt x="2764612" y="194327"/>
                </a:cubicBezTo>
                <a:cubicBezTo>
                  <a:pt x="2757033" y="194327"/>
                  <a:pt x="2750893" y="188182"/>
                  <a:pt x="2750893" y="180612"/>
                </a:cubicBezTo>
                <a:cubicBezTo>
                  <a:pt x="2750893" y="173044"/>
                  <a:pt x="2757033" y="166907"/>
                  <a:pt x="2764612" y="166907"/>
                </a:cubicBezTo>
                <a:close/>
                <a:moveTo>
                  <a:pt x="2268786" y="166491"/>
                </a:moveTo>
                <a:cubicBezTo>
                  <a:pt x="2276361" y="166491"/>
                  <a:pt x="2282501" y="172628"/>
                  <a:pt x="2282501" y="180200"/>
                </a:cubicBezTo>
                <a:cubicBezTo>
                  <a:pt x="2282501" y="187774"/>
                  <a:pt x="2276361" y="193914"/>
                  <a:pt x="2268786" y="193914"/>
                </a:cubicBezTo>
                <a:cubicBezTo>
                  <a:pt x="2261212" y="193914"/>
                  <a:pt x="2255067" y="187774"/>
                  <a:pt x="2255067" y="180200"/>
                </a:cubicBezTo>
                <a:cubicBezTo>
                  <a:pt x="2255067" y="172628"/>
                  <a:pt x="2261212" y="166491"/>
                  <a:pt x="2268786" y="166491"/>
                </a:cubicBezTo>
                <a:close/>
                <a:moveTo>
                  <a:pt x="2847354" y="160631"/>
                </a:moveTo>
                <a:cubicBezTo>
                  <a:pt x="2854928" y="160631"/>
                  <a:pt x="2861074" y="166773"/>
                  <a:pt x="2861074" y="174343"/>
                </a:cubicBezTo>
                <a:cubicBezTo>
                  <a:pt x="2861074" y="181915"/>
                  <a:pt x="2854928" y="188047"/>
                  <a:pt x="2847354" y="188047"/>
                </a:cubicBezTo>
                <a:cubicBezTo>
                  <a:pt x="2839779" y="188047"/>
                  <a:pt x="2833636" y="181915"/>
                  <a:pt x="2833636" y="174343"/>
                </a:cubicBezTo>
                <a:cubicBezTo>
                  <a:pt x="2833636" y="166773"/>
                  <a:pt x="2839779" y="160631"/>
                  <a:pt x="2847354" y="160631"/>
                </a:cubicBezTo>
                <a:close/>
                <a:moveTo>
                  <a:pt x="3637666" y="159730"/>
                </a:moveTo>
                <a:cubicBezTo>
                  <a:pt x="3645241" y="159730"/>
                  <a:pt x="3651382" y="165876"/>
                  <a:pt x="3651382" y="173445"/>
                </a:cubicBezTo>
                <a:cubicBezTo>
                  <a:pt x="3651382" y="181015"/>
                  <a:pt x="3645241" y="187154"/>
                  <a:pt x="3637666" y="187154"/>
                </a:cubicBezTo>
                <a:cubicBezTo>
                  <a:pt x="3630091" y="187154"/>
                  <a:pt x="3623950" y="181015"/>
                  <a:pt x="3623950" y="173445"/>
                </a:cubicBezTo>
                <a:cubicBezTo>
                  <a:pt x="3623950" y="165876"/>
                  <a:pt x="3630091" y="159730"/>
                  <a:pt x="3637666" y="159730"/>
                </a:cubicBezTo>
                <a:close/>
                <a:moveTo>
                  <a:pt x="4146392" y="159411"/>
                </a:moveTo>
                <a:cubicBezTo>
                  <a:pt x="4153967" y="159411"/>
                  <a:pt x="4160108" y="165554"/>
                  <a:pt x="4160108" y="173120"/>
                </a:cubicBezTo>
                <a:cubicBezTo>
                  <a:pt x="4160108" y="180690"/>
                  <a:pt x="4153967" y="186829"/>
                  <a:pt x="4146392" y="186829"/>
                </a:cubicBezTo>
                <a:cubicBezTo>
                  <a:pt x="4138817" y="186829"/>
                  <a:pt x="4132676" y="180690"/>
                  <a:pt x="4132676" y="173120"/>
                </a:cubicBezTo>
                <a:cubicBezTo>
                  <a:pt x="4132676" y="165554"/>
                  <a:pt x="4138817" y="159411"/>
                  <a:pt x="4146392" y="159411"/>
                </a:cubicBezTo>
                <a:close/>
                <a:moveTo>
                  <a:pt x="2553765" y="159249"/>
                </a:moveTo>
                <a:cubicBezTo>
                  <a:pt x="2561337" y="159249"/>
                  <a:pt x="2567480" y="165395"/>
                  <a:pt x="2567480" y="172963"/>
                </a:cubicBezTo>
                <a:cubicBezTo>
                  <a:pt x="2567480" y="180533"/>
                  <a:pt x="2561337" y="186669"/>
                  <a:pt x="2553765" y="186669"/>
                </a:cubicBezTo>
                <a:cubicBezTo>
                  <a:pt x="2546191" y="186669"/>
                  <a:pt x="2540049" y="180533"/>
                  <a:pt x="2540049" y="172963"/>
                </a:cubicBezTo>
                <a:cubicBezTo>
                  <a:pt x="2540049" y="165395"/>
                  <a:pt x="2546191" y="159249"/>
                  <a:pt x="2553765" y="159249"/>
                </a:cubicBezTo>
                <a:close/>
                <a:moveTo>
                  <a:pt x="3866708" y="158744"/>
                </a:moveTo>
                <a:cubicBezTo>
                  <a:pt x="3874283" y="158744"/>
                  <a:pt x="3880424" y="164891"/>
                  <a:pt x="3880424" y="172458"/>
                </a:cubicBezTo>
                <a:cubicBezTo>
                  <a:pt x="3880424" y="180033"/>
                  <a:pt x="3874283" y="186170"/>
                  <a:pt x="3866708" y="186170"/>
                </a:cubicBezTo>
                <a:cubicBezTo>
                  <a:pt x="3859133" y="186170"/>
                  <a:pt x="3852992" y="180033"/>
                  <a:pt x="3852992" y="172458"/>
                </a:cubicBezTo>
                <a:cubicBezTo>
                  <a:pt x="3852992" y="164891"/>
                  <a:pt x="3859133" y="158744"/>
                  <a:pt x="3866708" y="158744"/>
                </a:cubicBezTo>
                <a:close/>
                <a:moveTo>
                  <a:pt x="4005391" y="155761"/>
                </a:moveTo>
                <a:cubicBezTo>
                  <a:pt x="4012966" y="155761"/>
                  <a:pt x="4019107" y="161909"/>
                  <a:pt x="4019107" y="169481"/>
                </a:cubicBezTo>
                <a:cubicBezTo>
                  <a:pt x="4019107" y="177049"/>
                  <a:pt x="4012966" y="183187"/>
                  <a:pt x="4005391" y="183187"/>
                </a:cubicBezTo>
                <a:cubicBezTo>
                  <a:pt x="3997816" y="183187"/>
                  <a:pt x="3991675" y="177049"/>
                  <a:pt x="3991675" y="169481"/>
                </a:cubicBezTo>
                <a:cubicBezTo>
                  <a:pt x="3991675" y="161909"/>
                  <a:pt x="3997816" y="155761"/>
                  <a:pt x="4005391" y="155761"/>
                </a:cubicBezTo>
                <a:close/>
                <a:moveTo>
                  <a:pt x="2346898" y="155571"/>
                </a:moveTo>
                <a:cubicBezTo>
                  <a:pt x="2354471" y="155571"/>
                  <a:pt x="2360617" y="161717"/>
                  <a:pt x="2360617" y="169291"/>
                </a:cubicBezTo>
                <a:cubicBezTo>
                  <a:pt x="2360617" y="176862"/>
                  <a:pt x="2354471" y="182998"/>
                  <a:pt x="2346898" y="182998"/>
                </a:cubicBezTo>
                <a:cubicBezTo>
                  <a:pt x="2339323" y="182998"/>
                  <a:pt x="2333180" y="176862"/>
                  <a:pt x="2333180" y="169291"/>
                </a:cubicBezTo>
                <a:cubicBezTo>
                  <a:pt x="2333180" y="161717"/>
                  <a:pt x="2339323" y="155571"/>
                  <a:pt x="2346898" y="155571"/>
                </a:cubicBezTo>
                <a:close/>
                <a:moveTo>
                  <a:pt x="2144334" y="155212"/>
                </a:moveTo>
                <a:cubicBezTo>
                  <a:pt x="2151908" y="155212"/>
                  <a:pt x="2158049" y="161357"/>
                  <a:pt x="2158049" y="168931"/>
                </a:cubicBezTo>
                <a:cubicBezTo>
                  <a:pt x="2158049" y="176503"/>
                  <a:pt x="2151908" y="182641"/>
                  <a:pt x="2144334" y="182641"/>
                </a:cubicBezTo>
                <a:cubicBezTo>
                  <a:pt x="2136759" y="182641"/>
                  <a:pt x="2130619" y="176503"/>
                  <a:pt x="2130619" y="168931"/>
                </a:cubicBezTo>
                <a:cubicBezTo>
                  <a:pt x="2130619" y="161357"/>
                  <a:pt x="2136759" y="155212"/>
                  <a:pt x="2144334" y="155212"/>
                </a:cubicBezTo>
                <a:close/>
                <a:moveTo>
                  <a:pt x="2931093" y="155012"/>
                </a:moveTo>
                <a:cubicBezTo>
                  <a:pt x="2938669" y="155012"/>
                  <a:pt x="2944809" y="161159"/>
                  <a:pt x="2944809" y="168733"/>
                </a:cubicBezTo>
                <a:cubicBezTo>
                  <a:pt x="2944809" y="176304"/>
                  <a:pt x="2938669" y="182439"/>
                  <a:pt x="2931093" y="182439"/>
                </a:cubicBezTo>
                <a:cubicBezTo>
                  <a:pt x="2923513" y="182439"/>
                  <a:pt x="2917378" y="176304"/>
                  <a:pt x="2917378" y="168733"/>
                </a:cubicBezTo>
                <a:cubicBezTo>
                  <a:pt x="2917378" y="161159"/>
                  <a:pt x="2923513" y="155012"/>
                  <a:pt x="2931093" y="155012"/>
                </a:cubicBezTo>
                <a:close/>
                <a:moveTo>
                  <a:pt x="3545320" y="153425"/>
                </a:moveTo>
                <a:cubicBezTo>
                  <a:pt x="3552895" y="153425"/>
                  <a:pt x="3559036" y="159574"/>
                  <a:pt x="3559036" y="167150"/>
                </a:cubicBezTo>
                <a:cubicBezTo>
                  <a:pt x="3559036" y="174721"/>
                  <a:pt x="3552895" y="180860"/>
                  <a:pt x="3545320" y="180860"/>
                </a:cubicBezTo>
                <a:cubicBezTo>
                  <a:pt x="3537745" y="180860"/>
                  <a:pt x="3531604" y="174721"/>
                  <a:pt x="3531604" y="167150"/>
                </a:cubicBezTo>
                <a:cubicBezTo>
                  <a:pt x="3531604" y="159574"/>
                  <a:pt x="3537745" y="153425"/>
                  <a:pt x="3545320" y="153425"/>
                </a:cubicBezTo>
                <a:close/>
                <a:moveTo>
                  <a:pt x="2634200" y="150312"/>
                </a:moveTo>
                <a:cubicBezTo>
                  <a:pt x="2641771" y="150312"/>
                  <a:pt x="2647910" y="156462"/>
                  <a:pt x="2647910" y="164044"/>
                </a:cubicBezTo>
                <a:cubicBezTo>
                  <a:pt x="2647910" y="171614"/>
                  <a:pt x="2641771" y="177750"/>
                  <a:pt x="2634200" y="177750"/>
                </a:cubicBezTo>
                <a:cubicBezTo>
                  <a:pt x="2626617" y="177750"/>
                  <a:pt x="2620485" y="171614"/>
                  <a:pt x="2620485" y="164044"/>
                </a:cubicBezTo>
                <a:cubicBezTo>
                  <a:pt x="2620485" y="156462"/>
                  <a:pt x="2626617" y="150312"/>
                  <a:pt x="2634200" y="150312"/>
                </a:cubicBezTo>
                <a:close/>
                <a:moveTo>
                  <a:pt x="3454632" y="148780"/>
                </a:moveTo>
                <a:cubicBezTo>
                  <a:pt x="3462207" y="148780"/>
                  <a:pt x="3468348" y="154923"/>
                  <a:pt x="3468348" y="162506"/>
                </a:cubicBezTo>
                <a:cubicBezTo>
                  <a:pt x="3468348" y="170079"/>
                  <a:pt x="3462207" y="176216"/>
                  <a:pt x="3454632" y="176216"/>
                </a:cubicBezTo>
                <a:cubicBezTo>
                  <a:pt x="3447057" y="176216"/>
                  <a:pt x="3440916" y="170079"/>
                  <a:pt x="3440916" y="162506"/>
                </a:cubicBezTo>
                <a:cubicBezTo>
                  <a:pt x="3440916" y="154923"/>
                  <a:pt x="3447057" y="148780"/>
                  <a:pt x="3454632" y="148780"/>
                </a:cubicBezTo>
                <a:close/>
                <a:moveTo>
                  <a:pt x="3101471" y="147416"/>
                </a:moveTo>
                <a:cubicBezTo>
                  <a:pt x="3109046" y="147416"/>
                  <a:pt x="3115187" y="153560"/>
                  <a:pt x="3115187" y="161143"/>
                </a:cubicBezTo>
                <a:cubicBezTo>
                  <a:pt x="3115187" y="168718"/>
                  <a:pt x="3109046" y="174856"/>
                  <a:pt x="3101471" y="174856"/>
                </a:cubicBezTo>
                <a:cubicBezTo>
                  <a:pt x="3093896" y="174856"/>
                  <a:pt x="3087755" y="168718"/>
                  <a:pt x="3087755" y="161143"/>
                </a:cubicBezTo>
                <a:cubicBezTo>
                  <a:pt x="3087755" y="153560"/>
                  <a:pt x="3093896" y="147416"/>
                  <a:pt x="3101471" y="147416"/>
                </a:cubicBezTo>
                <a:close/>
                <a:moveTo>
                  <a:pt x="3771718" y="147154"/>
                </a:moveTo>
                <a:cubicBezTo>
                  <a:pt x="3779293" y="147154"/>
                  <a:pt x="3785434" y="153295"/>
                  <a:pt x="3785434" y="160878"/>
                </a:cubicBezTo>
                <a:cubicBezTo>
                  <a:pt x="3785434" y="168450"/>
                  <a:pt x="3779293" y="174591"/>
                  <a:pt x="3771718" y="174591"/>
                </a:cubicBezTo>
                <a:cubicBezTo>
                  <a:pt x="3764143" y="174591"/>
                  <a:pt x="3758002" y="168450"/>
                  <a:pt x="3758002" y="160878"/>
                </a:cubicBezTo>
                <a:cubicBezTo>
                  <a:pt x="3758002" y="153295"/>
                  <a:pt x="3764143" y="147154"/>
                  <a:pt x="3771718" y="147154"/>
                </a:cubicBezTo>
                <a:close/>
                <a:moveTo>
                  <a:pt x="3364605" y="146122"/>
                </a:moveTo>
                <a:cubicBezTo>
                  <a:pt x="3372180" y="146122"/>
                  <a:pt x="3378321" y="152266"/>
                  <a:pt x="3378321" y="159848"/>
                </a:cubicBezTo>
                <a:cubicBezTo>
                  <a:pt x="3378321" y="167425"/>
                  <a:pt x="3372180" y="173561"/>
                  <a:pt x="3364605" y="173561"/>
                </a:cubicBezTo>
                <a:cubicBezTo>
                  <a:pt x="3357030" y="173561"/>
                  <a:pt x="3350889" y="167425"/>
                  <a:pt x="3350889" y="159848"/>
                </a:cubicBezTo>
                <a:cubicBezTo>
                  <a:pt x="3350889" y="152266"/>
                  <a:pt x="3357030" y="146122"/>
                  <a:pt x="3364605" y="146122"/>
                </a:cubicBezTo>
                <a:close/>
                <a:moveTo>
                  <a:pt x="3188191" y="145773"/>
                </a:moveTo>
                <a:cubicBezTo>
                  <a:pt x="3195766" y="145773"/>
                  <a:pt x="3201907" y="151915"/>
                  <a:pt x="3201907" y="159499"/>
                </a:cubicBezTo>
                <a:cubicBezTo>
                  <a:pt x="3201907" y="167076"/>
                  <a:pt x="3195766" y="173212"/>
                  <a:pt x="3188191" y="173212"/>
                </a:cubicBezTo>
                <a:cubicBezTo>
                  <a:pt x="3180616" y="173212"/>
                  <a:pt x="3174475" y="167076"/>
                  <a:pt x="3174475" y="159499"/>
                </a:cubicBezTo>
                <a:cubicBezTo>
                  <a:pt x="3174475" y="151915"/>
                  <a:pt x="3180616" y="145773"/>
                  <a:pt x="3188191" y="145773"/>
                </a:cubicBezTo>
                <a:close/>
                <a:moveTo>
                  <a:pt x="3275901" y="145122"/>
                </a:moveTo>
                <a:cubicBezTo>
                  <a:pt x="3283476" y="145122"/>
                  <a:pt x="3289617" y="151264"/>
                  <a:pt x="3289617" y="158848"/>
                </a:cubicBezTo>
                <a:cubicBezTo>
                  <a:pt x="3289617" y="166426"/>
                  <a:pt x="3283476" y="172563"/>
                  <a:pt x="3275901" y="172563"/>
                </a:cubicBezTo>
                <a:cubicBezTo>
                  <a:pt x="3268326" y="172563"/>
                  <a:pt x="3262185" y="166426"/>
                  <a:pt x="3262185" y="158848"/>
                </a:cubicBezTo>
                <a:cubicBezTo>
                  <a:pt x="3262185" y="151264"/>
                  <a:pt x="3268326" y="145122"/>
                  <a:pt x="3275901" y="145122"/>
                </a:cubicBezTo>
                <a:close/>
                <a:moveTo>
                  <a:pt x="2425675" y="144987"/>
                </a:moveTo>
                <a:cubicBezTo>
                  <a:pt x="2433247" y="144987"/>
                  <a:pt x="2439388" y="151129"/>
                  <a:pt x="2439388" y="158713"/>
                </a:cubicBezTo>
                <a:cubicBezTo>
                  <a:pt x="2439388" y="166291"/>
                  <a:pt x="2433247" y="172426"/>
                  <a:pt x="2425675" y="172426"/>
                </a:cubicBezTo>
                <a:cubicBezTo>
                  <a:pt x="2418103" y="172426"/>
                  <a:pt x="2411961" y="166291"/>
                  <a:pt x="2411961" y="158713"/>
                </a:cubicBezTo>
                <a:cubicBezTo>
                  <a:pt x="2411961" y="151129"/>
                  <a:pt x="2418103" y="144987"/>
                  <a:pt x="2425675" y="144987"/>
                </a:cubicBezTo>
                <a:close/>
                <a:moveTo>
                  <a:pt x="2221454" y="143297"/>
                </a:moveTo>
                <a:cubicBezTo>
                  <a:pt x="2229026" y="143297"/>
                  <a:pt x="2235168" y="149443"/>
                  <a:pt x="2235168" y="157022"/>
                </a:cubicBezTo>
                <a:cubicBezTo>
                  <a:pt x="2235168" y="164601"/>
                  <a:pt x="2229026" y="170739"/>
                  <a:pt x="2221454" y="170739"/>
                </a:cubicBezTo>
                <a:cubicBezTo>
                  <a:pt x="2213876" y="170739"/>
                  <a:pt x="2207741" y="164601"/>
                  <a:pt x="2207741" y="157022"/>
                </a:cubicBezTo>
                <a:cubicBezTo>
                  <a:pt x="2207741" y="149443"/>
                  <a:pt x="2213876" y="143297"/>
                  <a:pt x="2221454" y="143297"/>
                </a:cubicBezTo>
                <a:close/>
                <a:moveTo>
                  <a:pt x="2715954" y="142717"/>
                </a:moveTo>
                <a:cubicBezTo>
                  <a:pt x="2723527" y="142717"/>
                  <a:pt x="2729671" y="148858"/>
                  <a:pt x="2729671" y="156440"/>
                </a:cubicBezTo>
                <a:cubicBezTo>
                  <a:pt x="2729671" y="164023"/>
                  <a:pt x="2723527" y="170160"/>
                  <a:pt x="2715954" y="170160"/>
                </a:cubicBezTo>
                <a:cubicBezTo>
                  <a:pt x="2708378" y="170160"/>
                  <a:pt x="2702235" y="164023"/>
                  <a:pt x="2702235" y="156440"/>
                </a:cubicBezTo>
                <a:cubicBezTo>
                  <a:pt x="2702235" y="148858"/>
                  <a:pt x="2708378" y="142717"/>
                  <a:pt x="2715954" y="142717"/>
                </a:cubicBezTo>
                <a:close/>
                <a:moveTo>
                  <a:pt x="3908743" y="140200"/>
                </a:moveTo>
                <a:cubicBezTo>
                  <a:pt x="3916318" y="140200"/>
                  <a:pt x="3922459" y="146344"/>
                  <a:pt x="3922459" y="153921"/>
                </a:cubicBezTo>
                <a:cubicBezTo>
                  <a:pt x="3922459" y="161505"/>
                  <a:pt x="3916318" y="167646"/>
                  <a:pt x="3908743" y="167646"/>
                </a:cubicBezTo>
                <a:cubicBezTo>
                  <a:pt x="3901168" y="167646"/>
                  <a:pt x="3895027" y="161505"/>
                  <a:pt x="3895027" y="153921"/>
                </a:cubicBezTo>
                <a:cubicBezTo>
                  <a:pt x="3895027" y="146344"/>
                  <a:pt x="3901168" y="140200"/>
                  <a:pt x="3908743" y="140200"/>
                </a:cubicBezTo>
                <a:close/>
                <a:moveTo>
                  <a:pt x="3678048" y="137546"/>
                </a:moveTo>
                <a:cubicBezTo>
                  <a:pt x="3685623" y="137546"/>
                  <a:pt x="3691764" y="143679"/>
                  <a:pt x="3691764" y="151261"/>
                </a:cubicBezTo>
                <a:cubicBezTo>
                  <a:pt x="3691764" y="158844"/>
                  <a:pt x="3685623" y="164990"/>
                  <a:pt x="3678048" y="164990"/>
                </a:cubicBezTo>
                <a:cubicBezTo>
                  <a:pt x="3670473" y="164990"/>
                  <a:pt x="3664332" y="158844"/>
                  <a:pt x="3664332" y="151261"/>
                </a:cubicBezTo>
                <a:cubicBezTo>
                  <a:pt x="3664332" y="143679"/>
                  <a:pt x="3670473" y="137546"/>
                  <a:pt x="3678048" y="137546"/>
                </a:cubicBezTo>
                <a:close/>
                <a:moveTo>
                  <a:pt x="2798370" y="135783"/>
                </a:moveTo>
                <a:cubicBezTo>
                  <a:pt x="2805940" y="135783"/>
                  <a:pt x="2812079" y="141921"/>
                  <a:pt x="2812079" y="149494"/>
                </a:cubicBezTo>
                <a:cubicBezTo>
                  <a:pt x="2812079" y="157077"/>
                  <a:pt x="2805940" y="163225"/>
                  <a:pt x="2798370" y="163225"/>
                </a:cubicBezTo>
                <a:cubicBezTo>
                  <a:pt x="2790791" y="163225"/>
                  <a:pt x="2784648" y="157077"/>
                  <a:pt x="2784648" y="149494"/>
                </a:cubicBezTo>
                <a:cubicBezTo>
                  <a:pt x="2784648" y="141921"/>
                  <a:pt x="2790791" y="135783"/>
                  <a:pt x="2798370" y="135783"/>
                </a:cubicBezTo>
                <a:close/>
                <a:moveTo>
                  <a:pt x="2505442" y="135398"/>
                </a:moveTo>
                <a:cubicBezTo>
                  <a:pt x="2513017" y="135398"/>
                  <a:pt x="2519160" y="141540"/>
                  <a:pt x="2519160" y="149116"/>
                </a:cubicBezTo>
                <a:cubicBezTo>
                  <a:pt x="2519160" y="156695"/>
                  <a:pt x="2513017" y="162841"/>
                  <a:pt x="2505442" y="162841"/>
                </a:cubicBezTo>
                <a:cubicBezTo>
                  <a:pt x="2497865" y="162841"/>
                  <a:pt x="2491728" y="156695"/>
                  <a:pt x="2491728" y="149116"/>
                </a:cubicBezTo>
                <a:cubicBezTo>
                  <a:pt x="2491728" y="141540"/>
                  <a:pt x="2497865" y="135398"/>
                  <a:pt x="2505442" y="135398"/>
                </a:cubicBezTo>
                <a:close/>
                <a:moveTo>
                  <a:pt x="2299237" y="132063"/>
                </a:moveTo>
                <a:cubicBezTo>
                  <a:pt x="2306808" y="132063"/>
                  <a:pt x="2312951" y="138203"/>
                  <a:pt x="2312951" y="145776"/>
                </a:cubicBezTo>
                <a:cubicBezTo>
                  <a:pt x="2312951" y="153352"/>
                  <a:pt x="2306808" y="159500"/>
                  <a:pt x="2299237" y="159500"/>
                </a:cubicBezTo>
                <a:cubicBezTo>
                  <a:pt x="2291661" y="159500"/>
                  <a:pt x="2285521" y="153352"/>
                  <a:pt x="2285521" y="145776"/>
                </a:cubicBezTo>
                <a:cubicBezTo>
                  <a:pt x="2285521" y="138203"/>
                  <a:pt x="2291661" y="132063"/>
                  <a:pt x="2299237" y="132063"/>
                </a:cubicBezTo>
                <a:close/>
                <a:moveTo>
                  <a:pt x="3585042" y="130256"/>
                </a:moveTo>
                <a:cubicBezTo>
                  <a:pt x="3592617" y="130256"/>
                  <a:pt x="3598758" y="136398"/>
                  <a:pt x="3598758" y="143966"/>
                </a:cubicBezTo>
                <a:cubicBezTo>
                  <a:pt x="3598758" y="151545"/>
                  <a:pt x="3592617" y="157690"/>
                  <a:pt x="3585042" y="157690"/>
                </a:cubicBezTo>
                <a:cubicBezTo>
                  <a:pt x="3577467" y="157690"/>
                  <a:pt x="3571326" y="151545"/>
                  <a:pt x="3571326" y="143966"/>
                </a:cubicBezTo>
                <a:cubicBezTo>
                  <a:pt x="3571326" y="136398"/>
                  <a:pt x="3577467" y="130256"/>
                  <a:pt x="3585042" y="130256"/>
                </a:cubicBezTo>
                <a:close/>
                <a:moveTo>
                  <a:pt x="2881774" y="130173"/>
                </a:moveTo>
                <a:cubicBezTo>
                  <a:pt x="2889351" y="130173"/>
                  <a:pt x="2895488" y="136311"/>
                  <a:pt x="2895488" y="143874"/>
                </a:cubicBezTo>
                <a:cubicBezTo>
                  <a:pt x="2895488" y="151459"/>
                  <a:pt x="2889351" y="157607"/>
                  <a:pt x="2881774" y="157607"/>
                </a:cubicBezTo>
                <a:cubicBezTo>
                  <a:pt x="2874201" y="157607"/>
                  <a:pt x="2868057" y="151459"/>
                  <a:pt x="2868057" y="143874"/>
                </a:cubicBezTo>
                <a:cubicBezTo>
                  <a:pt x="2868057" y="136311"/>
                  <a:pt x="2874201" y="130173"/>
                  <a:pt x="2881774" y="130173"/>
                </a:cubicBezTo>
                <a:close/>
                <a:moveTo>
                  <a:pt x="3813090" y="127297"/>
                </a:moveTo>
                <a:cubicBezTo>
                  <a:pt x="3820665" y="127297"/>
                  <a:pt x="3826806" y="133440"/>
                  <a:pt x="3826806" y="141006"/>
                </a:cubicBezTo>
                <a:cubicBezTo>
                  <a:pt x="3826806" y="148585"/>
                  <a:pt x="3820665" y="154728"/>
                  <a:pt x="3813090" y="154728"/>
                </a:cubicBezTo>
                <a:cubicBezTo>
                  <a:pt x="3805515" y="154728"/>
                  <a:pt x="3799374" y="148585"/>
                  <a:pt x="3799374" y="141006"/>
                </a:cubicBezTo>
                <a:cubicBezTo>
                  <a:pt x="3799374" y="133440"/>
                  <a:pt x="3805515" y="127297"/>
                  <a:pt x="3813090" y="127297"/>
                </a:cubicBezTo>
                <a:close/>
                <a:moveTo>
                  <a:pt x="2585876" y="126474"/>
                </a:moveTo>
                <a:cubicBezTo>
                  <a:pt x="2593447" y="126474"/>
                  <a:pt x="2599589" y="132616"/>
                  <a:pt x="2599589" y="140184"/>
                </a:cubicBezTo>
                <a:cubicBezTo>
                  <a:pt x="2599589" y="147763"/>
                  <a:pt x="2593447" y="153906"/>
                  <a:pt x="2585876" y="153906"/>
                </a:cubicBezTo>
                <a:cubicBezTo>
                  <a:pt x="2578298" y="153906"/>
                  <a:pt x="2572157" y="147763"/>
                  <a:pt x="2572157" y="140184"/>
                </a:cubicBezTo>
                <a:cubicBezTo>
                  <a:pt x="2572157" y="132616"/>
                  <a:pt x="2578298" y="126474"/>
                  <a:pt x="2585876" y="126474"/>
                </a:cubicBezTo>
                <a:close/>
                <a:moveTo>
                  <a:pt x="2966177" y="125220"/>
                </a:moveTo>
                <a:cubicBezTo>
                  <a:pt x="2973754" y="125220"/>
                  <a:pt x="2979890" y="131359"/>
                  <a:pt x="2979890" y="138935"/>
                </a:cubicBezTo>
                <a:cubicBezTo>
                  <a:pt x="2979890" y="146507"/>
                  <a:pt x="2973754" y="152648"/>
                  <a:pt x="2966177" y="152648"/>
                </a:cubicBezTo>
                <a:cubicBezTo>
                  <a:pt x="2958604" y="152648"/>
                  <a:pt x="2952462" y="146507"/>
                  <a:pt x="2952462" y="138935"/>
                </a:cubicBezTo>
                <a:cubicBezTo>
                  <a:pt x="2952462" y="131359"/>
                  <a:pt x="2958604" y="125220"/>
                  <a:pt x="2966177" y="125220"/>
                </a:cubicBezTo>
                <a:close/>
                <a:moveTo>
                  <a:pt x="3493687" y="124623"/>
                </a:moveTo>
                <a:cubicBezTo>
                  <a:pt x="3501262" y="124623"/>
                  <a:pt x="3507403" y="130761"/>
                  <a:pt x="3507403" y="138335"/>
                </a:cubicBezTo>
                <a:cubicBezTo>
                  <a:pt x="3507403" y="145910"/>
                  <a:pt x="3501262" y="152050"/>
                  <a:pt x="3493687" y="152050"/>
                </a:cubicBezTo>
                <a:cubicBezTo>
                  <a:pt x="3486112" y="152050"/>
                  <a:pt x="3479971" y="145910"/>
                  <a:pt x="3479971" y="138335"/>
                </a:cubicBezTo>
                <a:cubicBezTo>
                  <a:pt x="3479971" y="130761"/>
                  <a:pt x="3486112" y="124623"/>
                  <a:pt x="3493687" y="124623"/>
                </a:cubicBezTo>
                <a:close/>
                <a:moveTo>
                  <a:pt x="3951110" y="122338"/>
                </a:moveTo>
                <a:cubicBezTo>
                  <a:pt x="3958685" y="122338"/>
                  <a:pt x="3964826" y="128468"/>
                  <a:pt x="3964826" y="136047"/>
                </a:cubicBezTo>
                <a:cubicBezTo>
                  <a:pt x="3964826" y="143615"/>
                  <a:pt x="3958685" y="149762"/>
                  <a:pt x="3951110" y="149762"/>
                </a:cubicBezTo>
                <a:cubicBezTo>
                  <a:pt x="3943535" y="149762"/>
                  <a:pt x="3937394" y="143615"/>
                  <a:pt x="3937394" y="136047"/>
                </a:cubicBezTo>
                <a:cubicBezTo>
                  <a:pt x="3937394" y="128468"/>
                  <a:pt x="3943535" y="122338"/>
                  <a:pt x="3951110" y="122338"/>
                </a:cubicBezTo>
                <a:close/>
                <a:moveTo>
                  <a:pt x="3051491" y="121925"/>
                </a:moveTo>
                <a:cubicBezTo>
                  <a:pt x="3059066" y="121925"/>
                  <a:pt x="3065207" y="128060"/>
                  <a:pt x="3065207" y="135638"/>
                </a:cubicBezTo>
                <a:cubicBezTo>
                  <a:pt x="3065207" y="143216"/>
                  <a:pt x="3059066" y="149355"/>
                  <a:pt x="3051491" y="149355"/>
                </a:cubicBezTo>
                <a:cubicBezTo>
                  <a:pt x="3043916" y="149355"/>
                  <a:pt x="3037775" y="143216"/>
                  <a:pt x="3037775" y="135638"/>
                </a:cubicBezTo>
                <a:cubicBezTo>
                  <a:pt x="3037775" y="128060"/>
                  <a:pt x="3043916" y="121925"/>
                  <a:pt x="3051491" y="121925"/>
                </a:cubicBezTo>
                <a:close/>
                <a:moveTo>
                  <a:pt x="2377998" y="121482"/>
                </a:moveTo>
                <a:cubicBezTo>
                  <a:pt x="2385572" y="121482"/>
                  <a:pt x="2391708" y="127618"/>
                  <a:pt x="2391708" y="135197"/>
                </a:cubicBezTo>
                <a:cubicBezTo>
                  <a:pt x="2391708" y="142771"/>
                  <a:pt x="2385572" y="148910"/>
                  <a:pt x="2377998" y="148910"/>
                </a:cubicBezTo>
                <a:cubicBezTo>
                  <a:pt x="2370420" y="148910"/>
                  <a:pt x="2364281" y="142771"/>
                  <a:pt x="2364281" y="135197"/>
                </a:cubicBezTo>
                <a:cubicBezTo>
                  <a:pt x="2364281" y="127618"/>
                  <a:pt x="2370420" y="121482"/>
                  <a:pt x="2377998" y="121482"/>
                </a:cubicBezTo>
                <a:close/>
                <a:moveTo>
                  <a:pt x="3402999" y="120977"/>
                </a:moveTo>
                <a:cubicBezTo>
                  <a:pt x="3410574" y="120977"/>
                  <a:pt x="3416715" y="127111"/>
                  <a:pt x="3416715" y="134691"/>
                </a:cubicBezTo>
                <a:cubicBezTo>
                  <a:pt x="3416715" y="142263"/>
                  <a:pt x="3410574" y="148403"/>
                  <a:pt x="3402999" y="148403"/>
                </a:cubicBezTo>
                <a:cubicBezTo>
                  <a:pt x="3395424" y="148403"/>
                  <a:pt x="3389283" y="142263"/>
                  <a:pt x="3389283" y="134691"/>
                </a:cubicBezTo>
                <a:cubicBezTo>
                  <a:pt x="3389283" y="127111"/>
                  <a:pt x="3395424" y="120977"/>
                  <a:pt x="3402999" y="120977"/>
                </a:cubicBezTo>
                <a:close/>
                <a:moveTo>
                  <a:pt x="2173792" y="120130"/>
                </a:moveTo>
                <a:cubicBezTo>
                  <a:pt x="2181370" y="120130"/>
                  <a:pt x="2187510" y="126268"/>
                  <a:pt x="2187510" y="133846"/>
                </a:cubicBezTo>
                <a:cubicBezTo>
                  <a:pt x="2187510" y="141417"/>
                  <a:pt x="2181370" y="147559"/>
                  <a:pt x="2173792" y="147559"/>
                </a:cubicBezTo>
                <a:cubicBezTo>
                  <a:pt x="2166217" y="147559"/>
                  <a:pt x="2160081" y="141417"/>
                  <a:pt x="2160081" y="133846"/>
                </a:cubicBezTo>
                <a:cubicBezTo>
                  <a:pt x="2160081" y="126268"/>
                  <a:pt x="2166217" y="120130"/>
                  <a:pt x="2173792" y="120130"/>
                </a:cubicBezTo>
                <a:close/>
                <a:moveTo>
                  <a:pt x="3137881" y="119619"/>
                </a:moveTo>
                <a:cubicBezTo>
                  <a:pt x="3145456" y="119619"/>
                  <a:pt x="3151597" y="125760"/>
                  <a:pt x="3151597" y="133333"/>
                </a:cubicBezTo>
                <a:cubicBezTo>
                  <a:pt x="3151597" y="140905"/>
                  <a:pt x="3145456" y="147046"/>
                  <a:pt x="3137881" y="147046"/>
                </a:cubicBezTo>
                <a:cubicBezTo>
                  <a:pt x="3130306" y="147046"/>
                  <a:pt x="3124165" y="140905"/>
                  <a:pt x="3124165" y="133333"/>
                </a:cubicBezTo>
                <a:cubicBezTo>
                  <a:pt x="3124165" y="125760"/>
                  <a:pt x="3130306" y="119619"/>
                  <a:pt x="3137881" y="119619"/>
                </a:cubicBezTo>
                <a:close/>
                <a:moveTo>
                  <a:pt x="3313631" y="118982"/>
                </a:moveTo>
                <a:cubicBezTo>
                  <a:pt x="3321206" y="118982"/>
                  <a:pt x="3327347" y="125121"/>
                  <a:pt x="3327347" y="132692"/>
                </a:cubicBezTo>
                <a:cubicBezTo>
                  <a:pt x="3327347" y="140266"/>
                  <a:pt x="3321206" y="146408"/>
                  <a:pt x="3313631" y="146408"/>
                </a:cubicBezTo>
                <a:cubicBezTo>
                  <a:pt x="3306056" y="146408"/>
                  <a:pt x="3299915" y="140266"/>
                  <a:pt x="3299915" y="132692"/>
                </a:cubicBezTo>
                <a:cubicBezTo>
                  <a:pt x="3299915" y="125121"/>
                  <a:pt x="3306056" y="118982"/>
                  <a:pt x="3313631" y="118982"/>
                </a:cubicBezTo>
                <a:close/>
                <a:moveTo>
                  <a:pt x="3225261" y="118637"/>
                </a:moveTo>
                <a:cubicBezTo>
                  <a:pt x="3232836" y="118637"/>
                  <a:pt x="3238977" y="124777"/>
                  <a:pt x="3238977" y="132351"/>
                </a:cubicBezTo>
                <a:cubicBezTo>
                  <a:pt x="3238977" y="139924"/>
                  <a:pt x="3232836" y="146063"/>
                  <a:pt x="3225261" y="146063"/>
                </a:cubicBezTo>
                <a:cubicBezTo>
                  <a:pt x="3217686" y="146063"/>
                  <a:pt x="3211545" y="139924"/>
                  <a:pt x="3211545" y="132351"/>
                </a:cubicBezTo>
                <a:cubicBezTo>
                  <a:pt x="3211545" y="124777"/>
                  <a:pt x="3217686" y="118637"/>
                  <a:pt x="3225261" y="118637"/>
                </a:cubicBezTo>
                <a:close/>
                <a:moveTo>
                  <a:pt x="2667292" y="118218"/>
                </a:moveTo>
                <a:cubicBezTo>
                  <a:pt x="2674874" y="118218"/>
                  <a:pt x="2681017" y="124354"/>
                  <a:pt x="2681017" y="131926"/>
                </a:cubicBezTo>
                <a:cubicBezTo>
                  <a:pt x="2681017" y="139505"/>
                  <a:pt x="2674874" y="145639"/>
                  <a:pt x="2667292" y="145639"/>
                </a:cubicBezTo>
                <a:cubicBezTo>
                  <a:pt x="2659717" y="145639"/>
                  <a:pt x="2653582" y="139505"/>
                  <a:pt x="2653582" y="131926"/>
                </a:cubicBezTo>
                <a:cubicBezTo>
                  <a:pt x="2653582" y="124354"/>
                  <a:pt x="2659717" y="118218"/>
                  <a:pt x="2667292" y="118218"/>
                </a:cubicBezTo>
                <a:close/>
                <a:moveTo>
                  <a:pt x="3718760" y="116370"/>
                </a:moveTo>
                <a:cubicBezTo>
                  <a:pt x="3726335" y="116370"/>
                  <a:pt x="3732476" y="122509"/>
                  <a:pt x="3732476" y="130079"/>
                </a:cubicBezTo>
                <a:cubicBezTo>
                  <a:pt x="3732476" y="137657"/>
                  <a:pt x="3726335" y="143790"/>
                  <a:pt x="3718760" y="143790"/>
                </a:cubicBezTo>
                <a:cubicBezTo>
                  <a:pt x="3711185" y="143790"/>
                  <a:pt x="3705044" y="137657"/>
                  <a:pt x="3705044" y="130079"/>
                </a:cubicBezTo>
                <a:cubicBezTo>
                  <a:pt x="3705044" y="122509"/>
                  <a:pt x="3711185" y="116370"/>
                  <a:pt x="3718760" y="116370"/>
                </a:cubicBezTo>
                <a:close/>
                <a:moveTo>
                  <a:pt x="2457436" y="111559"/>
                </a:moveTo>
                <a:cubicBezTo>
                  <a:pt x="2465007" y="111559"/>
                  <a:pt x="2471154" y="117704"/>
                  <a:pt x="2471154" y="125275"/>
                </a:cubicBezTo>
                <a:cubicBezTo>
                  <a:pt x="2471154" y="132850"/>
                  <a:pt x="2465007" y="138989"/>
                  <a:pt x="2457436" y="138989"/>
                </a:cubicBezTo>
                <a:cubicBezTo>
                  <a:pt x="2449859" y="138989"/>
                  <a:pt x="2443720" y="132850"/>
                  <a:pt x="2443720" y="125275"/>
                </a:cubicBezTo>
                <a:cubicBezTo>
                  <a:pt x="2443720" y="117704"/>
                  <a:pt x="2449859" y="111559"/>
                  <a:pt x="2457436" y="111559"/>
                </a:cubicBezTo>
                <a:close/>
                <a:moveTo>
                  <a:pt x="2749378" y="111277"/>
                </a:moveTo>
                <a:cubicBezTo>
                  <a:pt x="2756957" y="111277"/>
                  <a:pt x="2763096" y="117422"/>
                  <a:pt x="2763096" y="124994"/>
                </a:cubicBezTo>
                <a:cubicBezTo>
                  <a:pt x="2763096" y="132566"/>
                  <a:pt x="2756957" y="138707"/>
                  <a:pt x="2749378" y="138707"/>
                </a:cubicBezTo>
                <a:cubicBezTo>
                  <a:pt x="2741805" y="138707"/>
                  <a:pt x="2735662" y="132566"/>
                  <a:pt x="2735662" y="124994"/>
                </a:cubicBezTo>
                <a:cubicBezTo>
                  <a:pt x="2735662" y="117422"/>
                  <a:pt x="2741805" y="111277"/>
                  <a:pt x="2749378" y="111277"/>
                </a:cubicBezTo>
                <a:close/>
                <a:moveTo>
                  <a:pt x="2251573" y="108551"/>
                </a:moveTo>
                <a:cubicBezTo>
                  <a:pt x="2259146" y="108551"/>
                  <a:pt x="2265290" y="114695"/>
                  <a:pt x="2265290" y="122268"/>
                </a:cubicBezTo>
                <a:cubicBezTo>
                  <a:pt x="2265290" y="129840"/>
                  <a:pt x="2259146" y="135984"/>
                  <a:pt x="2251573" y="135984"/>
                </a:cubicBezTo>
                <a:cubicBezTo>
                  <a:pt x="2243998" y="135984"/>
                  <a:pt x="2237855" y="129840"/>
                  <a:pt x="2237855" y="122268"/>
                </a:cubicBezTo>
                <a:cubicBezTo>
                  <a:pt x="2237855" y="114695"/>
                  <a:pt x="2243998" y="108551"/>
                  <a:pt x="2251573" y="108551"/>
                </a:cubicBezTo>
                <a:close/>
                <a:moveTo>
                  <a:pt x="3854792" y="108099"/>
                </a:moveTo>
                <a:cubicBezTo>
                  <a:pt x="3862367" y="108099"/>
                  <a:pt x="3868508" y="114243"/>
                  <a:pt x="3868508" y="121817"/>
                </a:cubicBezTo>
                <a:cubicBezTo>
                  <a:pt x="3868508" y="129393"/>
                  <a:pt x="3862367" y="135526"/>
                  <a:pt x="3854792" y="135526"/>
                </a:cubicBezTo>
                <a:cubicBezTo>
                  <a:pt x="3847217" y="135526"/>
                  <a:pt x="3841076" y="129393"/>
                  <a:pt x="3841076" y="121817"/>
                </a:cubicBezTo>
                <a:cubicBezTo>
                  <a:pt x="3841076" y="114243"/>
                  <a:pt x="3847217" y="108099"/>
                  <a:pt x="3854792" y="108099"/>
                </a:cubicBezTo>
                <a:close/>
                <a:moveTo>
                  <a:pt x="3625421" y="107749"/>
                </a:moveTo>
                <a:cubicBezTo>
                  <a:pt x="3632996" y="107749"/>
                  <a:pt x="3639137" y="113894"/>
                  <a:pt x="3639137" y="121468"/>
                </a:cubicBezTo>
                <a:cubicBezTo>
                  <a:pt x="3639137" y="129041"/>
                  <a:pt x="3632996" y="135184"/>
                  <a:pt x="3625421" y="135184"/>
                </a:cubicBezTo>
                <a:cubicBezTo>
                  <a:pt x="3617846" y="135184"/>
                  <a:pt x="3611705" y="129041"/>
                  <a:pt x="3611705" y="121468"/>
                </a:cubicBezTo>
                <a:cubicBezTo>
                  <a:pt x="3611705" y="113894"/>
                  <a:pt x="3617846" y="107749"/>
                  <a:pt x="3625421" y="107749"/>
                </a:cubicBezTo>
                <a:close/>
                <a:moveTo>
                  <a:pt x="3993806" y="105458"/>
                </a:moveTo>
                <a:cubicBezTo>
                  <a:pt x="4001381" y="105458"/>
                  <a:pt x="4007522" y="111596"/>
                  <a:pt x="4007522" y="119178"/>
                </a:cubicBezTo>
                <a:cubicBezTo>
                  <a:pt x="4007522" y="126749"/>
                  <a:pt x="4001381" y="132887"/>
                  <a:pt x="3993806" y="132887"/>
                </a:cubicBezTo>
                <a:cubicBezTo>
                  <a:pt x="3986231" y="132887"/>
                  <a:pt x="3980090" y="126749"/>
                  <a:pt x="3980090" y="119178"/>
                </a:cubicBezTo>
                <a:cubicBezTo>
                  <a:pt x="3980090" y="111596"/>
                  <a:pt x="3986231" y="105458"/>
                  <a:pt x="3993806" y="105458"/>
                </a:cubicBezTo>
                <a:close/>
                <a:moveTo>
                  <a:pt x="2832457" y="105001"/>
                </a:moveTo>
                <a:cubicBezTo>
                  <a:pt x="2840036" y="105001"/>
                  <a:pt x="2846174" y="111143"/>
                  <a:pt x="2846174" y="118721"/>
                </a:cubicBezTo>
                <a:cubicBezTo>
                  <a:pt x="2846174" y="126293"/>
                  <a:pt x="2840036" y="132431"/>
                  <a:pt x="2832457" y="132431"/>
                </a:cubicBezTo>
                <a:cubicBezTo>
                  <a:pt x="2824883" y="132431"/>
                  <a:pt x="2818744" y="126293"/>
                  <a:pt x="2818744" y="118721"/>
                </a:cubicBezTo>
                <a:cubicBezTo>
                  <a:pt x="2818744" y="111143"/>
                  <a:pt x="2824883" y="105001"/>
                  <a:pt x="2832457" y="105001"/>
                </a:cubicBezTo>
                <a:close/>
                <a:moveTo>
                  <a:pt x="2537549" y="102304"/>
                </a:moveTo>
                <a:cubicBezTo>
                  <a:pt x="2545121" y="102304"/>
                  <a:pt x="2551263" y="108443"/>
                  <a:pt x="2551263" y="116022"/>
                </a:cubicBezTo>
                <a:cubicBezTo>
                  <a:pt x="2551263" y="123595"/>
                  <a:pt x="2545121" y="129732"/>
                  <a:pt x="2537549" y="129732"/>
                </a:cubicBezTo>
                <a:cubicBezTo>
                  <a:pt x="2529969" y="129732"/>
                  <a:pt x="2523836" y="123595"/>
                  <a:pt x="2523836" y="116022"/>
                </a:cubicBezTo>
                <a:cubicBezTo>
                  <a:pt x="2523836" y="108443"/>
                  <a:pt x="2529969" y="102304"/>
                  <a:pt x="2537549" y="102304"/>
                </a:cubicBezTo>
                <a:close/>
                <a:moveTo>
                  <a:pt x="3533075" y="101121"/>
                </a:moveTo>
                <a:cubicBezTo>
                  <a:pt x="3540650" y="101121"/>
                  <a:pt x="3546791" y="107265"/>
                  <a:pt x="3546791" y="114841"/>
                </a:cubicBezTo>
                <a:cubicBezTo>
                  <a:pt x="3546791" y="122415"/>
                  <a:pt x="3540650" y="128552"/>
                  <a:pt x="3533075" y="128552"/>
                </a:cubicBezTo>
                <a:cubicBezTo>
                  <a:pt x="3525500" y="128552"/>
                  <a:pt x="3519359" y="122415"/>
                  <a:pt x="3519359" y="114841"/>
                </a:cubicBezTo>
                <a:cubicBezTo>
                  <a:pt x="3519359" y="107265"/>
                  <a:pt x="3525500" y="101121"/>
                  <a:pt x="3533075" y="101121"/>
                </a:cubicBezTo>
                <a:close/>
                <a:moveTo>
                  <a:pt x="3441723" y="96480"/>
                </a:moveTo>
                <a:cubicBezTo>
                  <a:pt x="3449298" y="96480"/>
                  <a:pt x="3455439" y="102622"/>
                  <a:pt x="3455439" y="110194"/>
                </a:cubicBezTo>
                <a:cubicBezTo>
                  <a:pt x="3455439" y="117776"/>
                  <a:pt x="3449298" y="123914"/>
                  <a:pt x="3441723" y="123914"/>
                </a:cubicBezTo>
                <a:cubicBezTo>
                  <a:pt x="3434148" y="123914"/>
                  <a:pt x="3428007" y="117776"/>
                  <a:pt x="3428007" y="110194"/>
                </a:cubicBezTo>
                <a:cubicBezTo>
                  <a:pt x="3428007" y="102622"/>
                  <a:pt x="3434148" y="96480"/>
                  <a:pt x="3441723" y="96480"/>
                </a:cubicBezTo>
                <a:close/>
                <a:moveTo>
                  <a:pt x="3759802" y="95843"/>
                </a:moveTo>
                <a:cubicBezTo>
                  <a:pt x="3767377" y="95843"/>
                  <a:pt x="3773518" y="101989"/>
                  <a:pt x="3773518" y="109562"/>
                </a:cubicBezTo>
                <a:cubicBezTo>
                  <a:pt x="3773518" y="117138"/>
                  <a:pt x="3767377" y="123277"/>
                  <a:pt x="3759802" y="123277"/>
                </a:cubicBezTo>
                <a:cubicBezTo>
                  <a:pt x="3752227" y="123277"/>
                  <a:pt x="3746086" y="117138"/>
                  <a:pt x="3746086" y="109562"/>
                </a:cubicBezTo>
                <a:cubicBezTo>
                  <a:pt x="3746086" y="101989"/>
                  <a:pt x="3752227" y="95843"/>
                  <a:pt x="3759802" y="95843"/>
                </a:cubicBezTo>
                <a:close/>
                <a:moveTo>
                  <a:pt x="2618635" y="94041"/>
                </a:moveTo>
                <a:cubicBezTo>
                  <a:pt x="2626213" y="94041"/>
                  <a:pt x="2632352" y="100181"/>
                  <a:pt x="2632352" y="107756"/>
                </a:cubicBezTo>
                <a:cubicBezTo>
                  <a:pt x="2632352" y="115336"/>
                  <a:pt x="2626213" y="121475"/>
                  <a:pt x="2618635" y="121475"/>
                </a:cubicBezTo>
                <a:cubicBezTo>
                  <a:pt x="2611066" y="121475"/>
                  <a:pt x="2604924" y="115336"/>
                  <a:pt x="2604924" y="107756"/>
                </a:cubicBezTo>
                <a:cubicBezTo>
                  <a:pt x="2604924" y="100181"/>
                  <a:pt x="2611066" y="94041"/>
                  <a:pt x="2618635" y="94041"/>
                </a:cubicBezTo>
                <a:close/>
                <a:moveTo>
                  <a:pt x="3351695" y="93490"/>
                </a:moveTo>
                <a:cubicBezTo>
                  <a:pt x="3359270" y="93490"/>
                  <a:pt x="3365411" y="99630"/>
                  <a:pt x="3365411" y="107208"/>
                </a:cubicBezTo>
                <a:cubicBezTo>
                  <a:pt x="3365411" y="114786"/>
                  <a:pt x="3359270" y="120925"/>
                  <a:pt x="3351695" y="120925"/>
                </a:cubicBezTo>
                <a:cubicBezTo>
                  <a:pt x="3344120" y="120925"/>
                  <a:pt x="3337979" y="114786"/>
                  <a:pt x="3337979" y="107208"/>
                </a:cubicBezTo>
                <a:cubicBezTo>
                  <a:pt x="3337979" y="99630"/>
                  <a:pt x="3344120" y="93490"/>
                  <a:pt x="3351695" y="93490"/>
                </a:cubicBezTo>
                <a:close/>
                <a:moveTo>
                  <a:pt x="3897158" y="89568"/>
                </a:moveTo>
                <a:cubicBezTo>
                  <a:pt x="3904733" y="89568"/>
                  <a:pt x="3910874" y="95708"/>
                  <a:pt x="3910874" y="103283"/>
                </a:cubicBezTo>
                <a:cubicBezTo>
                  <a:pt x="3910874" y="110859"/>
                  <a:pt x="3904733" y="117003"/>
                  <a:pt x="3897158" y="117003"/>
                </a:cubicBezTo>
                <a:cubicBezTo>
                  <a:pt x="3889583" y="117003"/>
                  <a:pt x="3883442" y="110859"/>
                  <a:pt x="3883442" y="103283"/>
                </a:cubicBezTo>
                <a:cubicBezTo>
                  <a:pt x="3883442" y="95708"/>
                  <a:pt x="3889583" y="89568"/>
                  <a:pt x="3897158" y="89568"/>
                </a:cubicBezTo>
                <a:close/>
                <a:moveTo>
                  <a:pt x="2409127" y="87718"/>
                </a:moveTo>
                <a:cubicBezTo>
                  <a:pt x="2416698" y="87718"/>
                  <a:pt x="2422841" y="93860"/>
                  <a:pt x="2422841" y="101434"/>
                </a:cubicBezTo>
                <a:cubicBezTo>
                  <a:pt x="2422841" y="109009"/>
                  <a:pt x="2416698" y="115153"/>
                  <a:pt x="2409127" y="115153"/>
                </a:cubicBezTo>
                <a:cubicBezTo>
                  <a:pt x="2401550" y="115153"/>
                  <a:pt x="2395408" y="109009"/>
                  <a:pt x="2395408" y="101434"/>
                </a:cubicBezTo>
                <a:cubicBezTo>
                  <a:pt x="2395408" y="93860"/>
                  <a:pt x="2401550" y="87718"/>
                  <a:pt x="2409127" y="87718"/>
                </a:cubicBezTo>
                <a:close/>
                <a:moveTo>
                  <a:pt x="2700731" y="86768"/>
                </a:moveTo>
                <a:cubicBezTo>
                  <a:pt x="2708308" y="86768"/>
                  <a:pt x="2714445" y="92910"/>
                  <a:pt x="2714445" y="100482"/>
                </a:cubicBezTo>
                <a:cubicBezTo>
                  <a:pt x="2714445" y="108057"/>
                  <a:pt x="2708308" y="114202"/>
                  <a:pt x="2700731" y="114202"/>
                </a:cubicBezTo>
                <a:cubicBezTo>
                  <a:pt x="2693154" y="114202"/>
                  <a:pt x="2687010" y="108057"/>
                  <a:pt x="2687010" y="100482"/>
                </a:cubicBezTo>
                <a:cubicBezTo>
                  <a:pt x="2687010" y="92910"/>
                  <a:pt x="2693154" y="86768"/>
                  <a:pt x="2700731" y="86768"/>
                </a:cubicBezTo>
                <a:close/>
                <a:moveTo>
                  <a:pt x="3665799" y="86237"/>
                </a:moveTo>
                <a:cubicBezTo>
                  <a:pt x="3673374" y="86237"/>
                  <a:pt x="3679515" y="92378"/>
                  <a:pt x="3679515" y="99954"/>
                </a:cubicBezTo>
                <a:cubicBezTo>
                  <a:pt x="3679515" y="107529"/>
                  <a:pt x="3673374" y="113671"/>
                  <a:pt x="3665799" y="113671"/>
                </a:cubicBezTo>
                <a:cubicBezTo>
                  <a:pt x="3658224" y="113671"/>
                  <a:pt x="3652083" y="107529"/>
                  <a:pt x="3652083" y="99954"/>
                </a:cubicBezTo>
                <a:cubicBezTo>
                  <a:pt x="3652083" y="92378"/>
                  <a:pt x="3658224" y="86237"/>
                  <a:pt x="3665799" y="86237"/>
                </a:cubicBezTo>
                <a:close/>
                <a:moveTo>
                  <a:pt x="2783474" y="80164"/>
                </a:moveTo>
                <a:cubicBezTo>
                  <a:pt x="2791052" y="80164"/>
                  <a:pt x="2797191" y="86307"/>
                  <a:pt x="2797191" y="93882"/>
                </a:cubicBezTo>
                <a:cubicBezTo>
                  <a:pt x="2797191" y="101458"/>
                  <a:pt x="2791052" y="107595"/>
                  <a:pt x="2783474" y="107595"/>
                </a:cubicBezTo>
                <a:cubicBezTo>
                  <a:pt x="2775898" y="107595"/>
                  <a:pt x="2769757" y="101458"/>
                  <a:pt x="2769757" y="93882"/>
                </a:cubicBezTo>
                <a:cubicBezTo>
                  <a:pt x="2769757" y="86307"/>
                  <a:pt x="2775898" y="80164"/>
                  <a:pt x="2783474" y="80164"/>
                </a:cubicBezTo>
                <a:close/>
                <a:moveTo>
                  <a:pt x="2489228" y="78459"/>
                </a:moveTo>
                <a:cubicBezTo>
                  <a:pt x="2496800" y="78459"/>
                  <a:pt x="2502942" y="84601"/>
                  <a:pt x="2502942" y="92176"/>
                </a:cubicBezTo>
                <a:cubicBezTo>
                  <a:pt x="2502942" y="99751"/>
                  <a:pt x="2496800" y="105889"/>
                  <a:pt x="2489228" y="105889"/>
                </a:cubicBezTo>
                <a:cubicBezTo>
                  <a:pt x="2481648" y="105889"/>
                  <a:pt x="2475510" y="99751"/>
                  <a:pt x="2475510" y="92176"/>
                </a:cubicBezTo>
                <a:cubicBezTo>
                  <a:pt x="2475510" y="84601"/>
                  <a:pt x="2481648" y="78459"/>
                  <a:pt x="2489228" y="78459"/>
                </a:cubicBezTo>
                <a:close/>
                <a:moveTo>
                  <a:pt x="3572793" y="78283"/>
                </a:moveTo>
                <a:cubicBezTo>
                  <a:pt x="3580368" y="78283"/>
                  <a:pt x="3586509" y="84424"/>
                  <a:pt x="3586509" y="91998"/>
                </a:cubicBezTo>
                <a:cubicBezTo>
                  <a:pt x="3586509" y="99577"/>
                  <a:pt x="3580368" y="105716"/>
                  <a:pt x="3572793" y="105716"/>
                </a:cubicBezTo>
                <a:cubicBezTo>
                  <a:pt x="3565218" y="105716"/>
                  <a:pt x="3559077" y="99577"/>
                  <a:pt x="3559077" y="91998"/>
                </a:cubicBezTo>
                <a:cubicBezTo>
                  <a:pt x="3559077" y="84424"/>
                  <a:pt x="3565218" y="78283"/>
                  <a:pt x="3572793" y="78283"/>
                </a:cubicBezTo>
                <a:close/>
                <a:moveTo>
                  <a:pt x="3801504" y="76315"/>
                </a:moveTo>
                <a:cubicBezTo>
                  <a:pt x="3809079" y="76315"/>
                  <a:pt x="3815220" y="82456"/>
                  <a:pt x="3815220" y="90034"/>
                </a:cubicBezTo>
                <a:cubicBezTo>
                  <a:pt x="3815220" y="97607"/>
                  <a:pt x="3809079" y="103750"/>
                  <a:pt x="3801504" y="103750"/>
                </a:cubicBezTo>
                <a:cubicBezTo>
                  <a:pt x="3793929" y="103750"/>
                  <a:pt x="3787788" y="97607"/>
                  <a:pt x="3787788" y="90034"/>
                </a:cubicBezTo>
                <a:cubicBezTo>
                  <a:pt x="3787788" y="82456"/>
                  <a:pt x="3793929" y="76315"/>
                  <a:pt x="3801504" y="76315"/>
                </a:cubicBezTo>
                <a:close/>
                <a:moveTo>
                  <a:pt x="3481111" y="72317"/>
                </a:moveTo>
                <a:cubicBezTo>
                  <a:pt x="3488686" y="72317"/>
                  <a:pt x="3494827" y="78458"/>
                  <a:pt x="3494827" y="86034"/>
                </a:cubicBezTo>
                <a:cubicBezTo>
                  <a:pt x="3494827" y="93611"/>
                  <a:pt x="3488686" y="99749"/>
                  <a:pt x="3481111" y="99749"/>
                </a:cubicBezTo>
                <a:cubicBezTo>
                  <a:pt x="3473536" y="99749"/>
                  <a:pt x="3467395" y="93611"/>
                  <a:pt x="3467395" y="86034"/>
                </a:cubicBezTo>
                <a:cubicBezTo>
                  <a:pt x="3467395" y="78458"/>
                  <a:pt x="3473536" y="72317"/>
                  <a:pt x="3481111" y="72317"/>
                </a:cubicBezTo>
                <a:close/>
                <a:moveTo>
                  <a:pt x="3939524" y="72022"/>
                </a:moveTo>
                <a:cubicBezTo>
                  <a:pt x="3947099" y="72022"/>
                  <a:pt x="3953240" y="78162"/>
                  <a:pt x="3953240" y="85742"/>
                </a:cubicBezTo>
                <a:cubicBezTo>
                  <a:pt x="3953240" y="93314"/>
                  <a:pt x="3947099" y="99456"/>
                  <a:pt x="3939524" y="99456"/>
                </a:cubicBezTo>
                <a:cubicBezTo>
                  <a:pt x="3931949" y="99456"/>
                  <a:pt x="3925808" y="93314"/>
                  <a:pt x="3925808" y="85742"/>
                </a:cubicBezTo>
                <a:cubicBezTo>
                  <a:pt x="3925808" y="78162"/>
                  <a:pt x="3931949" y="72022"/>
                  <a:pt x="3939524" y="72022"/>
                </a:cubicBezTo>
                <a:close/>
                <a:moveTo>
                  <a:pt x="2569987" y="69865"/>
                </a:moveTo>
                <a:cubicBezTo>
                  <a:pt x="2577559" y="69865"/>
                  <a:pt x="2583701" y="76007"/>
                  <a:pt x="2583701" y="83583"/>
                </a:cubicBezTo>
                <a:cubicBezTo>
                  <a:pt x="2583701" y="91159"/>
                  <a:pt x="2577559" y="97300"/>
                  <a:pt x="2569987" y="97300"/>
                </a:cubicBezTo>
                <a:cubicBezTo>
                  <a:pt x="2562405" y="97300"/>
                  <a:pt x="2556268" y="91159"/>
                  <a:pt x="2556268" y="83583"/>
                </a:cubicBezTo>
                <a:cubicBezTo>
                  <a:pt x="2556268" y="76007"/>
                  <a:pt x="2562405" y="69865"/>
                  <a:pt x="2569987" y="69865"/>
                </a:cubicBezTo>
                <a:close/>
                <a:moveTo>
                  <a:pt x="3390420" y="68278"/>
                </a:moveTo>
                <a:cubicBezTo>
                  <a:pt x="3397995" y="68278"/>
                  <a:pt x="3404136" y="74473"/>
                  <a:pt x="3404136" y="82050"/>
                </a:cubicBezTo>
                <a:cubicBezTo>
                  <a:pt x="3404136" y="89626"/>
                  <a:pt x="3397995" y="95764"/>
                  <a:pt x="3390420" y="95764"/>
                </a:cubicBezTo>
                <a:cubicBezTo>
                  <a:pt x="3382845" y="95764"/>
                  <a:pt x="3376704" y="89626"/>
                  <a:pt x="3376704" y="82050"/>
                </a:cubicBezTo>
                <a:cubicBezTo>
                  <a:pt x="3376704" y="74473"/>
                  <a:pt x="3382845" y="68278"/>
                  <a:pt x="3390420" y="68278"/>
                </a:cubicBezTo>
                <a:close/>
                <a:moveTo>
                  <a:pt x="3706845" y="64993"/>
                </a:moveTo>
                <a:cubicBezTo>
                  <a:pt x="3714420" y="64993"/>
                  <a:pt x="3720561" y="71193"/>
                  <a:pt x="3720561" y="78770"/>
                </a:cubicBezTo>
                <a:cubicBezTo>
                  <a:pt x="3720561" y="86346"/>
                  <a:pt x="3714420" y="92486"/>
                  <a:pt x="3706845" y="92486"/>
                </a:cubicBezTo>
                <a:cubicBezTo>
                  <a:pt x="3699270" y="92486"/>
                  <a:pt x="3693129" y="86346"/>
                  <a:pt x="3693129" y="78770"/>
                </a:cubicBezTo>
                <a:cubicBezTo>
                  <a:pt x="3693129" y="71193"/>
                  <a:pt x="3699270" y="64993"/>
                  <a:pt x="3706845" y="64993"/>
                </a:cubicBezTo>
                <a:close/>
                <a:moveTo>
                  <a:pt x="2651736" y="62235"/>
                </a:moveTo>
                <a:cubicBezTo>
                  <a:pt x="2659315" y="62235"/>
                  <a:pt x="2665451" y="68377"/>
                  <a:pt x="2665451" y="75979"/>
                </a:cubicBezTo>
                <a:cubicBezTo>
                  <a:pt x="2665451" y="83556"/>
                  <a:pt x="2659315" y="89697"/>
                  <a:pt x="2651736" y="89697"/>
                </a:cubicBezTo>
                <a:cubicBezTo>
                  <a:pt x="2644163" y="89697"/>
                  <a:pt x="2638020" y="83556"/>
                  <a:pt x="2638020" y="75979"/>
                </a:cubicBezTo>
                <a:cubicBezTo>
                  <a:pt x="2638020" y="68377"/>
                  <a:pt x="2644163" y="62235"/>
                  <a:pt x="2651736" y="62235"/>
                </a:cubicBezTo>
                <a:close/>
                <a:moveTo>
                  <a:pt x="3843207" y="57055"/>
                </a:moveTo>
                <a:cubicBezTo>
                  <a:pt x="3850782" y="57055"/>
                  <a:pt x="3856923" y="63198"/>
                  <a:pt x="3856923" y="70833"/>
                </a:cubicBezTo>
                <a:cubicBezTo>
                  <a:pt x="3856923" y="78409"/>
                  <a:pt x="3850782" y="84552"/>
                  <a:pt x="3843207" y="84552"/>
                </a:cubicBezTo>
                <a:cubicBezTo>
                  <a:pt x="3835632" y="84552"/>
                  <a:pt x="3829491" y="78409"/>
                  <a:pt x="3829491" y="70833"/>
                </a:cubicBezTo>
                <a:cubicBezTo>
                  <a:pt x="3829491" y="63198"/>
                  <a:pt x="3835632" y="57055"/>
                  <a:pt x="3843207" y="57055"/>
                </a:cubicBezTo>
                <a:close/>
                <a:moveTo>
                  <a:pt x="3613175" y="56045"/>
                </a:moveTo>
                <a:cubicBezTo>
                  <a:pt x="3620750" y="56045"/>
                  <a:pt x="3626891" y="62187"/>
                  <a:pt x="3626891" y="69822"/>
                </a:cubicBezTo>
                <a:cubicBezTo>
                  <a:pt x="3626891" y="77396"/>
                  <a:pt x="3620750" y="83541"/>
                  <a:pt x="3613175" y="83541"/>
                </a:cubicBezTo>
                <a:cubicBezTo>
                  <a:pt x="3605600" y="83541"/>
                  <a:pt x="3599459" y="77396"/>
                  <a:pt x="3599459" y="69822"/>
                </a:cubicBezTo>
                <a:cubicBezTo>
                  <a:pt x="3599459" y="62187"/>
                  <a:pt x="3605600" y="56045"/>
                  <a:pt x="3613175" y="56045"/>
                </a:cubicBezTo>
                <a:close/>
                <a:moveTo>
                  <a:pt x="2734486" y="55623"/>
                </a:moveTo>
                <a:cubicBezTo>
                  <a:pt x="2742059" y="55623"/>
                  <a:pt x="2748203" y="61765"/>
                  <a:pt x="2748203" y="69370"/>
                </a:cubicBezTo>
                <a:cubicBezTo>
                  <a:pt x="2748203" y="76946"/>
                  <a:pt x="2742059" y="83088"/>
                  <a:pt x="2734486" y="83088"/>
                </a:cubicBezTo>
                <a:cubicBezTo>
                  <a:pt x="2726909" y="83088"/>
                  <a:pt x="2720774" y="76946"/>
                  <a:pt x="2720774" y="69370"/>
                </a:cubicBezTo>
                <a:cubicBezTo>
                  <a:pt x="2720774" y="61765"/>
                  <a:pt x="2726909" y="55623"/>
                  <a:pt x="2734486" y="55623"/>
                </a:cubicBezTo>
                <a:close/>
                <a:moveTo>
                  <a:pt x="3982224" y="54748"/>
                </a:moveTo>
                <a:cubicBezTo>
                  <a:pt x="3989799" y="54748"/>
                  <a:pt x="3995940" y="60890"/>
                  <a:pt x="3995940" y="68466"/>
                </a:cubicBezTo>
                <a:cubicBezTo>
                  <a:pt x="3995940" y="76102"/>
                  <a:pt x="3989799" y="82243"/>
                  <a:pt x="3982224" y="82243"/>
                </a:cubicBezTo>
                <a:cubicBezTo>
                  <a:pt x="3974649" y="82243"/>
                  <a:pt x="3968508" y="76102"/>
                  <a:pt x="3968508" y="68466"/>
                </a:cubicBezTo>
                <a:cubicBezTo>
                  <a:pt x="3968508" y="60890"/>
                  <a:pt x="3974649" y="54748"/>
                  <a:pt x="3982224" y="54748"/>
                </a:cubicBezTo>
                <a:close/>
                <a:moveTo>
                  <a:pt x="2440902" y="54594"/>
                </a:moveTo>
                <a:cubicBezTo>
                  <a:pt x="2448470" y="54594"/>
                  <a:pt x="2454612" y="60736"/>
                  <a:pt x="2454612" y="68312"/>
                </a:cubicBezTo>
                <a:cubicBezTo>
                  <a:pt x="2454612" y="75910"/>
                  <a:pt x="2448470" y="82051"/>
                  <a:pt x="2440902" y="82051"/>
                </a:cubicBezTo>
                <a:cubicBezTo>
                  <a:pt x="2433323" y="82051"/>
                  <a:pt x="2427179" y="75910"/>
                  <a:pt x="2427179" y="68312"/>
                </a:cubicBezTo>
                <a:cubicBezTo>
                  <a:pt x="2427179" y="60736"/>
                  <a:pt x="2433323" y="54594"/>
                  <a:pt x="2440902" y="54594"/>
                </a:cubicBezTo>
                <a:close/>
                <a:moveTo>
                  <a:pt x="2817900" y="49676"/>
                </a:moveTo>
                <a:cubicBezTo>
                  <a:pt x="2825467" y="49676"/>
                  <a:pt x="2831615" y="55819"/>
                  <a:pt x="2831615" y="63395"/>
                </a:cubicBezTo>
                <a:cubicBezTo>
                  <a:pt x="2831615" y="71003"/>
                  <a:pt x="2825467" y="77145"/>
                  <a:pt x="2817900" y="77145"/>
                </a:cubicBezTo>
                <a:cubicBezTo>
                  <a:pt x="2810319" y="77145"/>
                  <a:pt x="2804179" y="71003"/>
                  <a:pt x="2804179" y="63395"/>
                </a:cubicBezTo>
                <a:cubicBezTo>
                  <a:pt x="2804179" y="55819"/>
                  <a:pt x="2810319" y="49676"/>
                  <a:pt x="2817900" y="49676"/>
                </a:cubicBezTo>
                <a:close/>
                <a:moveTo>
                  <a:pt x="3520829" y="49086"/>
                </a:moveTo>
                <a:cubicBezTo>
                  <a:pt x="3528404" y="49086"/>
                  <a:pt x="3534545" y="55228"/>
                  <a:pt x="3534545" y="62805"/>
                </a:cubicBezTo>
                <a:cubicBezTo>
                  <a:pt x="3534545" y="70437"/>
                  <a:pt x="3528404" y="76579"/>
                  <a:pt x="3520829" y="76579"/>
                </a:cubicBezTo>
                <a:cubicBezTo>
                  <a:pt x="3513254" y="76579"/>
                  <a:pt x="3507113" y="70437"/>
                  <a:pt x="3507113" y="62805"/>
                </a:cubicBezTo>
                <a:cubicBezTo>
                  <a:pt x="3507113" y="55228"/>
                  <a:pt x="3513254" y="49086"/>
                  <a:pt x="3520829" y="49086"/>
                </a:cubicBezTo>
                <a:close/>
                <a:moveTo>
                  <a:pt x="2521661" y="45663"/>
                </a:moveTo>
                <a:cubicBezTo>
                  <a:pt x="2529232" y="45663"/>
                  <a:pt x="2535375" y="51805"/>
                  <a:pt x="2535375" y="59381"/>
                </a:cubicBezTo>
                <a:cubicBezTo>
                  <a:pt x="2535375" y="66957"/>
                  <a:pt x="2529232" y="73122"/>
                  <a:pt x="2521661" y="73122"/>
                </a:cubicBezTo>
                <a:cubicBezTo>
                  <a:pt x="2514083" y="73122"/>
                  <a:pt x="2507943" y="66957"/>
                  <a:pt x="2507943" y="59381"/>
                </a:cubicBezTo>
                <a:cubicBezTo>
                  <a:pt x="2507943" y="51805"/>
                  <a:pt x="2514083" y="45663"/>
                  <a:pt x="2521661" y="45663"/>
                </a:cubicBezTo>
                <a:close/>
                <a:moveTo>
                  <a:pt x="3747883" y="44799"/>
                </a:moveTo>
                <a:cubicBezTo>
                  <a:pt x="3755458" y="44799"/>
                  <a:pt x="3761599" y="50942"/>
                  <a:pt x="3761599" y="58517"/>
                </a:cubicBezTo>
                <a:cubicBezTo>
                  <a:pt x="3761599" y="66096"/>
                  <a:pt x="3755458" y="72296"/>
                  <a:pt x="3747883" y="72296"/>
                </a:cubicBezTo>
                <a:cubicBezTo>
                  <a:pt x="3740308" y="72296"/>
                  <a:pt x="3734167" y="66096"/>
                  <a:pt x="3734167" y="58517"/>
                </a:cubicBezTo>
                <a:cubicBezTo>
                  <a:pt x="3734167" y="50942"/>
                  <a:pt x="3740308" y="44799"/>
                  <a:pt x="3747883" y="44799"/>
                </a:cubicBezTo>
                <a:close/>
                <a:moveTo>
                  <a:pt x="3429147" y="43781"/>
                </a:moveTo>
                <a:cubicBezTo>
                  <a:pt x="3436722" y="43781"/>
                  <a:pt x="3442863" y="49922"/>
                  <a:pt x="3442863" y="57500"/>
                </a:cubicBezTo>
                <a:cubicBezTo>
                  <a:pt x="3442863" y="65076"/>
                  <a:pt x="3436722" y="71273"/>
                  <a:pt x="3429147" y="71273"/>
                </a:cubicBezTo>
                <a:cubicBezTo>
                  <a:pt x="3421572" y="71273"/>
                  <a:pt x="3415431" y="65076"/>
                  <a:pt x="3415431" y="57500"/>
                </a:cubicBezTo>
                <a:cubicBezTo>
                  <a:pt x="3415431" y="49922"/>
                  <a:pt x="3421572" y="43781"/>
                  <a:pt x="3429147" y="43781"/>
                </a:cubicBezTo>
                <a:close/>
                <a:moveTo>
                  <a:pt x="3338789" y="40464"/>
                </a:moveTo>
                <a:cubicBezTo>
                  <a:pt x="3346364" y="40464"/>
                  <a:pt x="3352505" y="46607"/>
                  <a:pt x="3352505" y="54182"/>
                </a:cubicBezTo>
                <a:cubicBezTo>
                  <a:pt x="3352505" y="61760"/>
                  <a:pt x="3346364" y="67903"/>
                  <a:pt x="3338789" y="67903"/>
                </a:cubicBezTo>
                <a:cubicBezTo>
                  <a:pt x="3331214" y="67903"/>
                  <a:pt x="3325073" y="61760"/>
                  <a:pt x="3325073" y="54182"/>
                </a:cubicBezTo>
                <a:cubicBezTo>
                  <a:pt x="3325073" y="46607"/>
                  <a:pt x="3331214" y="40464"/>
                  <a:pt x="3338789" y="40464"/>
                </a:cubicBezTo>
                <a:close/>
                <a:moveTo>
                  <a:pt x="3885243" y="38848"/>
                </a:moveTo>
                <a:cubicBezTo>
                  <a:pt x="3892818" y="38848"/>
                  <a:pt x="3898959" y="44989"/>
                  <a:pt x="3898959" y="52565"/>
                </a:cubicBezTo>
                <a:cubicBezTo>
                  <a:pt x="3898959" y="60141"/>
                  <a:pt x="3892818" y="66285"/>
                  <a:pt x="3885243" y="66285"/>
                </a:cubicBezTo>
                <a:cubicBezTo>
                  <a:pt x="3877668" y="66285"/>
                  <a:pt x="3871527" y="60141"/>
                  <a:pt x="3871527" y="52565"/>
                </a:cubicBezTo>
                <a:cubicBezTo>
                  <a:pt x="3871527" y="44989"/>
                  <a:pt x="3877668" y="38848"/>
                  <a:pt x="3885243" y="38848"/>
                </a:cubicBezTo>
                <a:close/>
                <a:moveTo>
                  <a:pt x="2603093" y="37731"/>
                </a:moveTo>
                <a:cubicBezTo>
                  <a:pt x="2610661" y="37731"/>
                  <a:pt x="2616804" y="43872"/>
                  <a:pt x="2616804" y="51449"/>
                </a:cubicBezTo>
                <a:cubicBezTo>
                  <a:pt x="2616804" y="59025"/>
                  <a:pt x="2610661" y="65167"/>
                  <a:pt x="2603093" y="65167"/>
                </a:cubicBezTo>
                <a:cubicBezTo>
                  <a:pt x="2595515" y="65167"/>
                  <a:pt x="2589369" y="59025"/>
                  <a:pt x="2589369" y="51449"/>
                </a:cubicBezTo>
                <a:cubicBezTo>
                  <a:pt x="2589369" y="43872"/>
                  <a:pt x="2595515" y="37731"/>
                  <a:pt x="2603093" y="37731"/>
                </a:cubicBezTo>
                <a:close/>
                <a:moveTo>
                  <a:pt x="3653887" y="34528"/>
                </a:moveTo>
                <a:cubicBezTo>
                  <a:pt x="3661462" y="34528"/>
                  <a:pt x="3667603" y="40669"/>
                  <a:pt x="3667603" y="48245"/>
                </a:cubicBezTo>
                <a:cubicBezTo>
                  <a:pt x="3667603" y="55822"/>
                  <a:pt x="3661462" y="61966"/>
                  <a:pt x="3653887" y="61966"/>
                </a:cubicBezTo>
                <a:cubicBezTo>
                  <a:pt x="3646312" y="61966"/>
                  <a:pt x="3640171" y="55822"/>
                  <a:pt x="3640171" y="48245"/>
                </a:cubicBezTo>
                <a:cubicBezTo>
                  <a:pt x="3640171" y="40669"/>
                  <a:pt x="3646312" y="34528"/>
                  <a:pt x="3653887" y="34528"/>
                </a:cubicBezTo>
                <a:close/>
                <a:moveTo>
                  <a:pt x="2685500" y="30786"/>
                </a:moveTo>
                <a:cubicBezTo>
                  <a:pt x="2693074" y="30786"/>
                  <a:pt x="2699215" y="36928"/>
                  <a:pt x="2699215" y="44504"/>
                </a:cubicBezTo>
                <a:cubicBezTo>
                  <a:pt x="2699215" y="52080"/>
                  <a:pt x="2693074" y="58222"/>
                  <a:pt x="2685500" y="58222"/>
                </a:cubicBezTo>
                <a:cubicBezTo>
                  <a:pt x="2677922" y="58222"/>
                  <a:pt x="2671780" y="52080"/>
                  <a:pt x="2671780" y="44504"/>
                </a:cubicBezTo>
                <a:cubicBezTo>
                  <a:pt x="2671780" y="36928"/>
                  <a:pt x="2677922" y="30786"/>
                  <a:pt x="2685500" y="30786"/>
                </a:cubicBezTo>
                <a:close/>
                <a:moveTo>
                  <a:pt x="3560548" y="26574"/>
                </a:moveTo>
                <a:cubicBezTo>
                  <a:pt x="3568123" y="26574"/>
                  <a:pt x="3574264" y="32716"/>
                  <a:pt x="3574264" y="40293"/>
                </a:cubicBezTo>
                <a:cubicBezTo>
                  <a:pt x="3574264" y="47870"/>
                  <a:pt x="3568123" y="54012"/>
                  <a:pt x="3560548" y="54012"/>
                </a:cubicBezTo>
                <a:cubicBezTo>
                  <a:pt x="3552973" y="54012"/>
                  <a:pt x="3546832" y="47870"/>
                  <a:pt x="3546832" y="40293"/>
                </a:cubicBezTo>
                <a:cubicBezTo>
                  <a:pt x="3546832" y="32716"/>
                  <a:pt x="3552973" y="26574"/>
                  <a:pt x="3560548" y="26574"/>
                </a:cubicBezTo>
                <a:close/>
                <a:moveTo>
                  <a:pt x="3789589" y="25267"/>
                </a:moveTo>
                <a:cubicBezTo>
                  <a:pt x="3797164" y="25267"/>
                  <a:pt x="3803305" y="31410"/>
                  <a:pt x="3803305" y="38986"/>
                </a:cubicBezTo>
                <a:cubicBezTo>
                  <a:pt x="3803305" y="46562"/>
                  <a:pt x="3797164" y="52704"/>
                  <a:pt x="3789589" y="52704"/>
                </a:cubicBezTo>
                <a:cubicBezTo>
                  <a:pt x="3782014" y="52704"/>
                  <a:pt x="3775873" y="46562"/>
                  <a:pt x="3775873" y="38986"/>
                </a:cubicBezTo>
                <a:cubicBezTo>
                  <a:pt x="3775873" y="31410"/>
                  <a:pt x="3782014" y="25267"/>
                  <a:pt x="3789589" y="25267"/>
                </a:cubicBezTo>
                <a:close/>
                <a:moveTo>
                  <a:pt x="2768578" y="24838"/>
                </a:moveTo>
                <a:cubicBezTo>
                  <a:pt x="2776159" y="24838"/>
                  <a:pt x="2782293" y="30980"/>
                  <a:pt x="2782293" y="38556"/>
                </a:cubicBezTo>
                <a:cubicBezTo>
                  <a:pt x="2782293" y="46132"/>
                  <a:pt x="2776159" y="52274"/>
                  <a:pt x="2768578" y="52274"/>
                </a:cubicBezTo>
                <a:cubicBezTo>
                  <a:pt x="2761003" y="52274"/>
                  <a:pt x="2754860" y="46132"/>
                  <a:pt x="2754860" y="38556"/>
                </a:cubicBezTo>
                <a:cubicBezTo>
                  <a:pt x="2754860" y="30980"/>
                  <a:pt x="2761003" y="24838"/>
                  <a:pt x="2768578" y="24838"/>
                </a:cubicBezTo>
                <a:close/>
                <a:moveTo>
                  <a:pt x="2473337" y="21825"/>
                </a:moveTo>
                <a:cubicBezTo>
                  <a:pt x="2480911" y="21825"/>
                  <a:pt x="2487053" y="27967"/>
                  <a:pt x="2487053" y="35543"/>
                </a:cubicBezTo>
                <a:cubicBezTo>
                  <a:pt x="2487053" y="43119"/>
                  <a:pt x="2480911" y="49261"/>
                  <a:pt x="2473337" y="49261"/>
                </a:cubicBezTo>
                <a:cubicBezTo>
                  <a:pt x="2465764" y="49261"/>
                  <a:pt x="2459616" y="43119"/>
                  <a:pt x="2459616" y="35543"/>
                </a:cubicBezTo>
                <a:cubicBezTo>
                  <a:pt x="2459616" y="27967"/>
                  <a:pt x="2465764" y="21825"/>
                  <a:pt x="2473337" y="21825"/>
                </a:cubicBezTo>
                <a:close/>
                <a:moveTo>
                  <a:pt x="3927942" y="21302"/>
                </a:moveTo>
                <a:cubicBezTo>
                  <a:pt x="3935517" y="21302"/>
                  <a:pt x="3941658" y="27445"/>
                  <a:pt x="3941658" y="35024"/>
                </a:cubicBezTo>
                <a:cubicBezTo>
                  <a:pt x="3941658" y="42597"/>
                  <a:pt x="3935517" y="48740"/>
                  <a:pt x="3927942" y="48740"/>
                </a:cubicBezTo>
                <a:cubicBezTo>
                  <a:pt x="3920367" y="48740"/>
                  <a:pt x="3914226" y="42597"/>
                  <a:pt x="3914226" y="35024"/>
                </a:cubicBezTo>
                <a:cubicBezTo>
                  <a:pt x="3914226" y="27445"/>
                  <a:pt x="3920367" y="21302"/>
                  <a:pt x="3927942" y="21302"/>
                </a:cubicBezTo>
                <a:close/>
                <a:moveTo>
                  <a:pt x="3468532" y="20275"/>
                </a:moveTo>
                <a:cubicBezTo>
                  <a:pt x="3476107" y="20275"/>
                  <a:pt x="3482248" y="26416"/>
                  <a:pt x="3482248" y="33994"/>
                </a:cubicBezTo>
                <a:cubicBezTo>
                  <a:pt x="3482248" y="41571"/>
                  <a:pt x="3476107" y="47713"/>
                  <a:pt x="3468532" y="47713"/>
                </a:cubicBezTo>
                <a:cubicBezTo>
                  <a:pt x="3460957" y="47713"/>
                  <a:pt x="3454816" y="41571"/>
                  <a:pt x="3454816" y="33994"/>
                </a:cubicBezTo>
                <a:cubicBezTo>
                  <a:pt x="3454816" y="26416"/>
                  <a:pt x="3460957" y="20275"/>
                  <a:pt x="3468532" y="20275"/>
                </a:cubicBezTo>
                <a:close/>
                <a:moveTo>
                  <a:pt x="2852645" y="19882"/>
                </a:moveTo>
                <a:cubicBezTo>
                  <a:pt x="2860222" y="19882"/>
                  <a:pt x="2866365" y="26023"/>
                  <a:pt x="2866365" y="33600"/>
                </a:cubicBezTo>
                <a:cubicBezTo>
                  <a:pt x="2866365" y="41176"/>
                  <a:pt x="2860222" y="47318"/>
                  <a:pt x="2852645" y="47318"/>
                </a:cubicBezTo>
                <a:cubicBezTo>
                  <a:pt x="2845071" y="47318"/>
                  <a:pt x="2838933" y="41176"/>
                  <a:pt x="2838933" y="33600"/>
                </a:cubicBezTo>
                <a:cubicBezTo>
                  <a:pt x="2838933" y="26023"/>
                  <a:pt x="2845071" y="19882"/>
                  <a:pt x="2852645" y="19882"/>
                </a:cubicBezTo>
                <a:close/>
                <a:moveTo>
                  <a:pt x="3377514" y="15634"/>
                </a:moveTo>
                <a:cubicBezTo>
                  <a:pt x="3385089" y="15634"/>
                  <a:pt x="3391230" y="21775"/>
                  <a:pt x="3391230" y="29353"/>
                </a:cubicBezTo>
                <a:cubicBezTo>
                  <a:pt x="3391230" y="36929"/>
                  <a:pt x="3385089" y="43072"/>
                  <a:pt x="3377514" y="43072"/>
                </a:cubicBezTo>
                <a:cubicBezTo>
                  <a:pt x="3369939" y="43072"/>
                  <a:pt x="3363798" y="36929"/>
                  <a:pt x="3363798" y="29353"/>
                </a:cubicBezTo>
                <a:cubicBezTo>
                  <a:pt x="3363798" y="21775"/>
                  <a:pt x="3369939" y="15634"/>
                  <a:pt x="3377514" y="15634"/>
                </a:cubicBezTo>
                <a:close/>
                <a:moveTo>
                  <a:pt x="3694929" y="13669"/>
                </a:moveTo>
                <a:cubicBezTo>
                  <a:pt x="3702504" y="13669"/>
                  <a:pt x="3708645" y="19812"/>
                  <a:pt x="3708645" y="27388"/>
                </a:cubicBezTo>
                <a:cubicBezTo>
                  <a:pt x="3708645" y="34966"/>
                  <a:pt x="3702504" y="41108"/>
                  <a:pt x="3694929" y="41108"/>
                </a:cubicBezTo>
                <a:cubicBezTo>
                  <a:pt x="3687354" y="41108"/>
                  <a:pt x="3681213" y="34966"/>
                  <a:pt x="3681213" y="27388"/>
                </a:cubicBezTo>
                <a:cubicBezTo>
                  <a:pt x="3681213" y="19812"/>
                  <a:pt x="3687354" y="13669"/>
                  <a:pt x="3694929" y="13669"/>
                </a:cubicBezTo>
                <a:close/>
                <a:moveTo>
                  <a:pt x="2554426" y="13554"/>
                </a:moveTo>
                <a:cubicBezTo>
                  <a:pt x="2562001" y="13554"/>
                  <a:pt x="2568142" y="19696"/>
                  <a:pt x="2568142" y="27271"/>
                </a:cubicBezTo>
                <a:cubicBezTo>
                  <a:pt x="2568142" y="34848"/>
                  <a:pt x="2562001" y="40990"/>
                  <a:pt x="2554426" y="40990"/>
                </a:cubicBezTo>
                <a:cubicBezTo>
                  <a:pt x="2546853" y="40990"/>
                  <a:pt x="2540710" y="34848"/>
                  <a:pt x="2540710" y="27271"/>
                </a:cubicBezTo>
                <a:cubicBezTo>
                  <a:pt x="2540710" y="19696"/>
                  <a:pt x="2546853" y="13554"/>
                  <a:pt x="2554426" y="13554"/>
                </a:cubicBezTo>
                <a:close/>
                <a:moveTo>
                  <a:pt x="3831625" y="6397"/>
                </a:moveTo>
                <a:cubicBezTo>
                  <a:pt x="3839200" y="6397"/>
                  <a:pt x="3845341" y="12539"/>
                  <a:pt x="3845341" y="20116"/>
                </a:cubicBezTo>
                <a:cubicBezTo>
                  <a:pt x="3845341" y="27693"/>
                  <a:pt x="3839200" y="33837"/>
                  <a:pt x="3831625" y="33837"/>
                </a:cubicBezTo>
                <a:cubicBezTo>
                  <a:pt x="3824050" y="33837"/>
                  <a:pt x="3817909" y="27693"/>
                  <a:pt x="3817909" y="20116"/>
                </a:cubicBezTo>
                <a:cubicBezTo>
                  <a:pt x="3817909" y="12539"/>
                  <a:pt x="3824050" y="6397"/>
                  <a:pt x="3831625" y="6397"/>
                </a:cubicBezTo>
                <a:close/>
                <a:moveTo>
                  <a:pt x="2636510" y="6282"/>
                </a:moveTo>
                <a:cubicBezTo>
                  <a:pt x="2644091" y="6282"/>
                  <a:pt x="2650229" y="12424"/>
                  <a:pt x="2650229" y="20000"/>
                </a:cubicBezTo>
                <a:cubicBezTo>
                  <a:pt x="2650229" y="27576"/>
                  <a:pt x="2644091" y="33718"/>
                  <a:pt x="2636510" y="33718"/>
                </a:cubicBezTo>
                <a:cubicBezTo>
                  <a:pt x="2628934" y="33718"/>
                  <a:pt x="2622795" y="27576"/>
                  <a:pt x="2622795" y="20000"/>
                </a:cubicBezTo>
                <a:cubicBezTo>
                  <a:pt x="2622795" y="12424"/>
                  <a:pt x="2628934" y="6282"/>
                  <a:pt x="2636510" y="6282"/>
                </a:cubicBezTo>
                <a:close/>
                <a:moveTo>
                  <a:pt x="3970639" y="4417"/>
                </a:moveTo>
                <a:cubicBezTo>
                  <a:pt x="3978214" y="4417"/>
                  <a:pt x="3984355" y="10559"/>
                  <a:pt x="3984355" y="18136"/>
                </a:cubicBezTo>
                <a:cubicBezTo>
                  <a:pt x="3984355" y="25714"/>
                  <a:pt x="3978214" y="31858"/>
                  <a:pt x="3970639" y="31858"/>
                </a:cubicBezTo>
                <a:cubicBezTo>
                  <a:pt x="3963064" y="31858"/>
                  <a:pt x="3956923" y="25714"/>
                  <a:pt x="3956923" y="18136"/>
                </a:cubicBezTo>
                <a:cubicBezTo>
                  <a:pt x="3956923" y="10559"/>
                  <a:pt x="3963064" y="4417"/>
                  <a:pt x="3970639" y="4417"/>
                </a:cubicBezTo>
                <a:close/>
                <a:moveTo>
                  <a:pt x="3600929" y="4390"/>
                </a:moveTo>
                <a:cubicBezTo>
                  <a:pt x="3608504" y="4390"/>
                  <a:pt x="3614645" y="10535"/>
                  <a:pt x="3614645" y="18110"/>
                </a:cubicBezTo>
                <a:cubicBezTo>
                  <a:pt x="3614645" y="25688"/>
                  <a:pt x="3608504" y="31829"/>
                  <a:pt x="3600929" y="31829"/>
                </a:cubicBezTo>
                <a:cubicBezTo>
                  <a:pt x="3593354" y="31829"/>
                  <a:pt x="3587213" y="25688"/>
                  <a:pt x="3587213" y="18110"/>
                </a:cubicBezTo>
                <a:cubicBezTo>
                  <a:pt x="3587213" y="10535"/>
                  <a:pt x="3593354" y="4390"/>
                  <a:pt x="3600929" y="4390"/>
                </a:cubicBezTo>
                <a:close/>
                <a:moveTo>
                  <a:pt x="2719591" y="0"/>
                </a:moveTo>
                <a:cubicBezTo>
                  <a:pt x="2727165" y="0"/>
                  <a:pt x="2733309" y="6142"/>
                  <a:pt x="2733309" y="13718"/>
                </a:cubicBezTo>
                <a:cubicBezTo>
                  <a:pt x="2733309" y="21294"/>
                  <a:pt x="2727165" y="27436"/>
                  <a:pt x="2719591" y="27436"/>
                </a:cubicBezTo>
                <a:cubicBezTo>
                  <a:pt x="2712014" y="27436"/>
                  <a:pt x="2705875" y="21294"/>
                  <a:pt x="2705875" y="13718"/>
                </a:cubicBezTo>
                <a:cubicBezTo>
                  <a:pt x="2705875" y="6142"/>
                  <a:pt x="2712014" y="0"/>
                  <a:pt x="2719591" y="0"/>
                </a:cubicBezTo>
                <a:close/>
              </a:path>
            </a:pathLst>
          </a:custGeom>
          <a:gradFill flip="none" rotWithShape="1">
            <a:gsLst>
              <a:gs pos="0">
                <a:schemeClr val="accent2">
                  <a:lumMod val="60000"/>
                  <a:lumOff val="40000"/>
                </a:schemeClr>
              </a:gs>
              <a:gs pos="100000">
                <a:schemeClr val="accent2">
                  <a:alpha val="47000"/>
                </a:schemeClr>
              </a:gs>
            </a:gsLst>
            <a:path path="circle">
              <a:fillToRect r="100000" b="100000"/>
            </a:path>
            <a:tileRect l="-100000" t="-100000"/>
          </a:gradFill>
          <a:ln w="9525" cap="flat">
            <a:noFill/>
            <a:prstDash val="solid"/>
            <a:miter/>
          </a:ln>
        </p:spPr>
        <p:txBody>
          <a:bodyPr rtlCol="0" anchor="ctr"/>
          <a:lstStyle/>
          <a:p>
            <a:endParaRPr lang="en-US"/>
          </a:p>
        </p:txBody>
      </p:sp>
      <p:sp>
        <p:nvSpPr>
          <p:cNvPr id="7681" name="Graphic 7679">
            <a:extLst>
              <a:ext uri="{FF2B5EF4-FFF2-40B4-BE49-F238E27FC236}">
                <a16:creationId xmlns:a16="http://schemas.microsoft.com/office/drawing/2014/main" id="{9ACAC0F9-9C79-4C58-97A7-E5D6B1974798}"/>
              </a:ext>
            </a:extLst>
          </p:cNvPr>
          <p:cNvSpPr/>
          <p:nvPr/>
        </p:nvSpPr>
        <p:spPr>
          <a:xfrm>
            <a:off x="2201189" y="1059545"/>
            <a:ext cx="1674438" cy="969412"/>
          </a:xfrm>
          <a:custGeom>
            <a:avLst/>
            <a:gdLst>
              <a:gd name="connsiteX0" fmla="*/ 0 w 1447800"/>
              <a:gd name="connsiteY0" fmla="*/ 157544 h 838200"/>
              <a:gd name="connsiteX1" fmla="*/ 153734 w 1447800"/>
              <a:gd name="connsiteY1" fmla="*/ 3239 h 838200"/>
              <a:gd name="connsiteX2" fmla="*/ 1297972 w 1447800"/>
              <a:gd name="connsiteY2" fmla="*/ 1 h 838200"/>
              <a:gd name="connsiteX3" fmla="*/ 1452563 w 1447800"/>
              <a:gd name="connsiteY3" fmla="*/ 153449 h 838200"/>
              <a:gd name="connsiteX4" fmla="*/ 1453706 w 1447800"/>
              <a:gd name="connsiteY4" fmla="*/ 548641 h 838200"/>
              <a:gd name="connsiteX5" fmla="*/ 1299972 w 1447800"/>
              <a:gd name="connsiteY5" fmla="*/ 702946 h 838200"/>
              <a:gd name="connsiteX6" fmla="*/ 1297591 w 1447800"/>
              <a:gd name="connsiteY6" fmla="*/ 702946 h 838200"/>
              <a:gd name="connsiteX7" fmla="*/ 889826 w 1447800"/>
              <a:gd name="connsiteY7" fmla="*/ 782194 h 838200"/>
              <a:gd name="connsiteX8" fmla="*/ 726853 w 1447800"/>
              <a:gd name="connsiteY8" fmla="*/ 847440 h 838200"/>
              <a:gd name="connsiteX9" fmla="*/ 564738 w 1447800"/>
              <a:gd name="connsiteY9" fmla="*/ 783432 h 838200"/>
              <a:gd name="connsiteX10" fmla="*/ 155734 w 1447800"/>
              <a:gd name="connsiteY10" fmla="*/ 706184 h 838200"/>
              <a:gd name="connsiteX11" fmla="*/ 155734 w 1447800"/>
              <a:gd name="connsiteY11" fmla="*/ 706184 h 838200"/>
              <a:gd name="connsiteX12" fmla="*/ 1143 w 1447800"/>
              <a:gd name="connsiteY12" fmla="*/ 552737 h 838200"/>
              <a:gd name="connsiteX13" fmla="*/ 0 w 1447800"/>
              <a:gd name="connsiteY13" fmla="*/ 1575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00" h="838200">
                <a:moveTo>
                  <a:pt x="0" y="157544"/>
                </a:moveTo>
                <a:cubicBezTo>
                  <a:pt x="-190" y="72581"/>
                  <a:pt x="68580" y="3430"/>
                  <a:pt x="153734" y="3239"/>
                </a:cubicBezTo>
                <a:lnTo>
                  <a:pt x="1297972" y="1"/>
                </a:lnTo>
                <a:cubicBezTo>
                  <a:pt x="1383126" y="-285"/>
                  <a:pt x="1452277" y="68486"/>
                  <a:pt x="1452563" y="153449"/>
                </a:cubicBezTo>
                <a:lnTo>
                  <a:pt x="1453706" y="548641"/>
                </a:lnTo>
                <a:cubicBezTo>
                  <a:pt x="1453992" y="633604"/>
                  <a:pt x="1385126" y="702755"/>
                  <a:pt x="1299972" y="702946"/>
                </a:cubicBezTo>
                <a:lnTo>
                  <a:pt x="1297591" y="702946"/>
                </a:lnTo>
                <a:cubicBezTo>
                  <a:pt x="1157859" y="703327"/>
                  <a:pt x="1019556" y="730187"/>
                  <a:pt x="889826" y="782194"/>
                </a:cubicBezTo>
                <a:lnTo>
                  <a:pt x="726853" y="847440"/>
                </a:lnTo>
                <a:lnTo>
                  <a:pt x="564738" y="783432"/>
                </a:lnTo>
                <a:cubicBezTo>
                  <a:pt x="434531" y="731997"/>
                  <a:pt x="295752" y="705803"/>
                  <a:pt x="155734" y="706184"/>
                </a:cubicBezTo>
                <a:lnTo>
                  <a:pt x="155734" y="706184"/>
                </a:lnTo>
                <a:cubicBezTo>
                  <a:pt x="70581" y="706470"/>
                  <a:pt x="1429" y="637700"/>
                  <a:pt x="1143" y="552737"/>
                </a:cubicBezTo>
                <a:lnTo>
                  <a:pt x="0" y="157544"/>
                </a:lnTo>
                <a:close/>
              </a:path>
            </a:pathLst>
          </a:custGeom>
          <a:gradFill>
            <a:gsLst>
              <a:gs pos="0">
                <a:schemeClr val="accent2">
                  <a:lumMod val="60000"/>
                  <a:lumOff val="40000"/>
                  <a:alpha val="65000"/>
                </a:schemeClr>
              </a:gs>
              <a:gs pos="100000">
                <a:schemeClr val="accent2">
                  <a:alpha val="50000"/>
                </a:schemeClr>
              </a:gs>
            </a:gsLst>
            <a:path path="circle">
              <a:fillToRect r="100000" b="100000"/>
            </a:path>
          </a:gradFill>
          <a:ln w="12700">
            <a:gradFill flip="none" rotWithShape="1">
              <a:gsLst>
                <a:gs pos="100000">
                  <a:schemeClr val="accent2">
                    <a:lumMod val="60000"/>
                    <a:lumOff val="40000"/>
                  </a:schemeClr>
                </a:gs>
                <a:gs pos="65000">
                  <a:schemeClr val="accent2">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lvl="0" algn="ctr">
              <a:spcAft>
                <a:spcPts val="400"/>
              </a:spcAft>
            </a:pPr>
            <a:r>
              <a:rPr lang="en-US" sz="1300" dirty="0">
                <a:solidFill>
                  <a:prstClr val="white"/>
                </a:solidFill>
                <a:latin typeface="Montserrat" panose="00000500000000000000" pitchFamily="50" charset="0"/>
              </a:rPr>
              <a:t>New Session</a:t>
            </a:r>
          </a:p>
          <a:p>
            <a:pPr lvl="0" algn="ctr">
              <a:spcAft>
                <a:spcPts val="400"/>
              </a:spcAft>
            </a:pPr>
            <a:r>
              <a:rPr lang="en-US" b="1" dirty="0">
                <a:solidFill>
                  <a:prstClr val="white"/>
                </a:solidFill>
                <a:latin typeface="Montserrat" panose="00000500000000000000" pitchFamily="50" charset="0"/>
              </a:rPr>
              <a:t>+124,000</a:t>
            </a:r>
          </a:p>
        </p:txBody>
      </p:sp>
      <p:sp>
        <p:nvSpPr>
          <p:cNvPr id="7683" name="Graphic 7679">
            <a:extLst>
              <a:ext uri="{FF2B5EF4-FFF2-40B4-BE49-F238E27FC236}">
                <a16:creationId xmlns:a16="http://schemas.microsoft.com/office/drawing/2014/main" id="{E8A12A52-B188-4158-A344-BF18DF0E9D15}"/>
              </a:ext>
            </a:extLst>
          </p:cNvPr>
          <p:cNvSpPr/>
          <p:nvPr/>
        </p:nvSpPr>
        <p:spPr>
          <a:xfrm>
            <a:off x="5620442" y="2799445"/>
            <a:ext cx="1674438" cy="969412"/>
          </a:xfrm>
          <a:custGeom>
            <a:avLst/>
            <a:gdLst>
              <a:gd name="connsiteX0" fmla="*/ 0 w 1447800"/>
              <a:gd name="connsiteY0" fmla="*/ 157544 h 838200"/>
              <a:gd name="connsiteX1" fmla="*/ 153734 w 1447800"/>
              <a:gd name="connsiteY1" fmla="*/ 3239 h 838200"/>
              <a:gd name="connsiteX2" fmla="*/ 1297972 w 1447800"/>
              <a:gd name="connsiteY2" fmla="*/ 1 h 838200"/>
              <a:gd name="connsiteX3" fmla="*/ 1452563 w 1447800"/>
              <a:gd name="connsiteY3" fmla="*/ 153449 h 838200"/>
              <a:gd name="connsiteX4" fmla="*/ 1453706 w 1447800"/>
              <a:gd name="connsiteY4" fmla="*/ 548641 h 838200"/>
              <a:gd name="connsiteX5" fmla="*/ 1299972 w 1447800"/>
              <a:gd name="connsiteY5" fmla="*/ 702946 h 838200"/>
              <a:gd name="connsiteX6" fmla="*/ 1297591 w 1447800"/>
              <a:gd name="connsiteY6" fmla="*/ 702946 h 838200"/>
              <a:gd name="connsiteX7" fmla="*/ 889826 w 1447800"/>
              <a:gd name="connsiteY7" fmla="*/ 782194 h 838200"/>
              <a:gd name="connsiteX8" fmla="*/ 726853 w 1447800"/>
              <a:gd name="connsiteY8" fmla="*/ 847440 h 838200"/>
              <a:gd name="connsiteX9" fmla="*/ 564738 w 1447800"/>
              <a:gd name="connsiteY9" fmla="*/ 783432 h 838200"/>
              <a:gd name="connsiteX10" fmla="*/ 155734 w 1447800"/>
              <a:gd name="connsiteY10" fmla="*/ 706184 h 838200"/>
              <a:gd name="connsiteX11" fmla="*/ 155734 w 1447800"/>
              <a:gd name="connsiteY11" fmla="*/ 706184 h 838200"/>
              <a:gd name="connsiteX12" fmla="*/ 1143 w 1447800"/>
              <a:gd name="connsiteY12" fmla="*/ 552737 h 838200"/>
              <a:gd name="connsiteX13" fmla="*/ 0 w 1447800"/>
              <a:gd name="connsiteY13" fmla="*/ 1575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00" h="838200">
                <a:moveTo>
                  <a:pt x="0" y="157544"/>
                </a:moveTo>
                <a:cubicBezTo>
                  <a:pt x="-190" y="72581"/>
                  <a:pt x="68580" y="3430"/>
                  <a:pt x="153734" y="3239"/>
                </a:cubicBezTo>
                <a:lnTo>
                  <a:pt x="1297972" y="1"/>
                </a:lnTo>
                <a:cubicBezTo>
                  <a:pt x="1383126" y="-285"/>
                  <a:pt x="1452277" y="68486"/>
                  <a:pt x="1452563" y="153449"/>
                </a:cubicBezTo>
                <a:lnTo>
                  <a:pt x="1453706" y="548641"/>
                </a:lnTo>
                <a:cubicBezTo>
                  <a:pt x="1453992" y="633604"/>
                  <a:pt x="1385126" y="702755"/>
                  <a:pt x="1299972" y="702946"/>
                </a:cubicBezTo>
                <a:lnTo>
                  <a:pt x="1297591" y="702946"/>
                </a:lnTo>
                <a:cubicBezTo>
                  <a:pt x="1157859" y="703327"/>
                  <a:pt x="1019556" y="730187"/>
                  <a:pt x="889826" y="782194"/>
                </a:cubicBezTo>
                <a:lnTo>
                  <a:pt x="726853" y="847440"/>
                </a:lnTo>
                <a:lnTo>
                  <a:pt x="564738" y="783432"/>
                </a:lnTo>
                <a:cubicBezTo>
                  <a:pt x="434531" y="731997"/>
                  <a:pt x="295752" y="705803"/>
                  <a:pt x="155734" y="706184"/>
                </a:cubicBezTo>
                <a:lnTo>
                  <a:pt x="155734" y="706184"/>
                </a:lnTo>
                <a:cubicBezTo>
                  <a:pt x="70581" y="706470"/>
                  <a:pt x="1429" y="637700"/>
                  <a:pt x="1143" y="552737"/>
                </a:cubicBezTo>
                <a:lnTo>
                  <a:pt x="0" y="157544"/>
                </a:lnTo>
                <a:close/>
              </a:path>
            </a:pathLst>
          </a:custGeom>
          <a:gradFill>
            <a:gsLst>
              <a:gs pos="0">
                <a:schemeClr val="accent4">
                  <a:alpha val="65000"/>
                </a:schemeClr>
              </a:gs>
              <a:gs pos="100000">
                <a:schemeClr val="accent3">
                  <a:alpha val="50000"/>
                </a:schemeClr>
              </a:gs>
            </a:gsLst>
            <a:path path="circle">
              <a:fillToRect r="100000" b="100000"/>
            </a:path>
          </a:gradFill>
          <a:ln w="12700">
            <a:gradFill flip="none" rotWithShape="1">
              <a:gsLst>
                <a:gs pos="100000">
                  <a:schemeClr val="accent4"/>
                </a:gs>
                <a:gs pos="65000">
                  <a:schemeClr val="accent3">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lvl="0" algn="ctr">
              <a:spcAft>
                <a:spcPts val="400"/>
              </a:spcAft>
            </a:pPr>
            <a:r>
              <a:rPr lang="en-US" sz="1300" dirty="0">
                <a:solidFill>
                  <a:prstClr val="white"/>
                </a:solidFill>
                <a:latin typeface="Montserrat" panose="00000500000000000000" pitchFamily="50" charset="0"/>
              </a:rPr>
              <a:t>New Session</a:t>
            </a:r>
          </a:p>
          <a:p>
            <a:pPr lvl="0" algn="ctr">
              <a:spcAft>
                <a:spcPts val="400"/>
              </a:spcAft>
            </a:pPr>
            <a:r>
              <a:rPr lang="en-US" b="1" dirty="0">
                <a:solidFill>
                  <a:prstClr val="white"/>
                </a:solidFill>
                <a:latin typeface="Montserrat" panose="00000500000000000000" pitchFamily="50" charset="0"/>
              </a:rPr>
              <a:t>+124,000</a:t>
            </a:r>
          </a:p>
        </p:txBody>
      </p:sp>
      <p:sp>
        <p:nvSpPr>
          <p:cNvPr id="7684" name="Graphic 7679">
            <a:extLst>
              <a:ext uri="{FF2B5EF4-FFF2-40B4-BE49-F238E27FC236}">
                <a16:creationId xmlns:a16="http://schemas.microsoft.com/office/drawing/2014/main" id="{6F5DD13E-0077-4F63-8FFF-0E57D7F1735B}"/>
              </a:ext>
            </a:extLst>
          </p:cNvPr>
          <p:cNvSpPr/>
          <p:nvPr/>
        </p:nvSpPr>
        <p:spPr>
          <a:xfrm>
            <a:off x="8681142" y="1262745"/>
            <a:ext cx="1674438" cy="969412"/>
          </a:xfrm>
          <a:custGeom>
            <a:avLst/>
            <a:gdLst>
              <a:gd name="connsiteX0" fmla="*/ 0 w 1447800"/>
              <a:gd name="connsiteY0" fmla="*/ 157544 h 838200"/>
              <a:gd name="connsiteX1" fmla="*/ 153734 w 1447800"/>
              <a:gd name="connsiteY1" fmla="*/ 3239 h 838200"/>
              <a:gd name="connsiteX2" fmla="*/ 1297972 w 1447800"/>
              <a:gd name="connsiteY2" fmla="*/ 1 h 838200"/>
              <a:gd name="connsiteX3" fmla="*/ 1452563 w 1447800"/>
              <a:gd name="connsiteY3" fmla="*/ 153449 h 838200"/>
              <a:gd name="connsiteX4" fmla="*/ 1453706 w 1447800"/>
              <a:gd name="connsiteY4" fmla="*/ 548641 h 838200"/>
              <a:gd name="connsiteX5" fmla="*/ 1299972 w 1447800"/>
              <a:gd name="connsiteY5" fmla="*/ 702946 h 838200"/>
              <a:gd name="connsiteX6" fmla="*/ 1297591 w 1447800"/>
              <a:gd name="connsiteY6" fmla="*/ 702946 h 838200"/>
              <a:gd name="connsiteX7" fmla="*/ 889826 w 1447800"/>
              <a:gd name="connsiteY7" fmla="*/ 782194 h 838200"/>
              <a:gd name="connsiteX8" fmla="*/ 726853 w 1447800"/>
              <a:gd name="connsiteY8" fmla="*/ 847440 h 838200"/>
              <a:gd name="connsiteX9" fmla="*/ 564738 w 1447800"/>
              <a:gd name="connsiteY9" fmla="*/ 783432 h 838200"/>
              <a:gd name="connsiteX10" fmla="*/ 155734 w 1447800"/>
              <a:gd name="connsiteY10" fmla="*/ 706184 h 838200"/>
              <a:gd name="connsiteX11" fmla="*/ 155734 w 1447800"/>
              <a:gd name="connsiteY11" fmla="*/ 706184 h 838200"/>
              <a:gd name="connsiteX12" fmla="*/ 1143 w 1447800"/>
              <a:gd name="connsiteY12" fmla="*/ 552737 h 838200"/>
              <a:gd name="connsiteX13" fmla="*/ 0 w 1447800"/>
              <a:gd name="connsiteY13" fmla="*/ 1575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00" h="838200">
                <a:moveTo>
                  <a:pt x="0" y="157544"/>
                </a:moveTo>
                <a:cubicBezTo>
                  <a:pt x="-190" y="72581"/>
                  <a:pt x="68580" y="3430"/>
                  <a:pt x="153734" y="3239"/>
                </a:cubicBezTo>
                <a:lnTo>
                  <a:pt x="1297972" y="1"/>
                </a:lnTo>
                <a:cubicBezTo>
                  <a:pt x="1383126" y="-285"/>
                  <a:pt x="1452277" y="68486"/>
                  <a:pt x="1452563" y="153449"/>
                </a:cubicBezTo>
                <a:lnTo>
                  <a:pt x="1453706" y="548641"/>
                </a:lnTo>
                <a:cubicBezTo>
                  <a:pt x="1453992" y="633604"/>
                  <a:pt x="1385126" y="702755"/>
                  <a:pt x="1299972" y="702946"/>
                </a:cubicBezTo>
                <a:lnTo>
                  <a:pt x="1297591" y="702946"/>
                </a:lnTo>
                <a:cubicBezTo>
                  <a:pt x="1157859" y="703327"/>
                  <a:pt x="1019556" y="730187"/>
                  <a:pt x="889826" y="782194"/>
                </a:cubicBezTo>
                <a:lnTo>
                  <a:pt x="726853" y="847440"/>
                </a:lnTo>
                <a:lnTo>
                  <a:pt x="564738" y="783432"/>
                </a:lnTo>
                <a:cubicBezTo>
                  <a:pt x="434531" y="731997"/>
                  <a:pt x="295752" y="705803"/>
                  <a:pt x="155734" y="706184"/>
                </a:cubicBezTo>
                <a:lnTo>
                  <a:pt x="155734" y="706184"/>
                </a:lnTo>
                <a:cubicBezTo>
                  <a:pt x="70581" y="706470"/>
                  <a:pt x="1429" y="637700"/>
                  <a:pt x="1143" y="552737"/>
                </a:cubicBezTo>
                <a:lnTo>
                  <a:pt x="0" y="157544"/>
                </a:lnTo>
                <a:close/>
              </a:path>
            </a:pathLst>
          </a:custGeom>
          <a:gradFill>
            <a:gsLst>
              <a:gs pos="0">
                <a:schemeClr val="accent3">
                  <a:alpha val="65000"/>
                </a:schemeClr>
              </a:gs>
              <a:gs pos="100000">
                <a:schemeClr val="accent3">
                  <a:lumMod val="75000"/>
                  <a:alpha val="50000"/>
                </a:schemeClr>
              </a:gs>
            </a:gsLst>
            <a:path path="circle">
              <a:fillToRect r="100000" b="100000"/>
            </a:path>
          </a:gradFill>
          <a:ln w="12700">
            <a:gradFill flip="none" rotWithShape="1">
              <a:gsLst>
                <a:gs pos="100000">
                  <a:schemeClr val="accent3">
                    <a:lumMod val="60000"/>
                    <a:lumOff val="40000"/>
                  </a:schemeClr>
                </a:gs>
                <a:gs pos="65000">
                  <a:schemeClr val="accent3">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lvl="0" algn="ctr">
              <a:spcAft>
                <a:spcPts val="400"/>
              </a:spcAft>
            </a:pPr>
            <a:r>
              <a:rPr lang="en-US" sz="1300" dirty="0">
                <a:solidFill>
                  <a:prstClr val="white"/>
                </a:solidFill>
                <a:latin typeface="Montserrat" panose="00000500000000000000" pitchFamily="50" charset="0"/>
              </a:rPr>
              <a:t>New Session</a:t>
            </a:r>
          </a:p>
          <a:p>
            <a:pPr lvl="0" algn="ctr">
              <a:spcAft>
                <a:spcPts val="400"/>
              </a:spcAft>
            </a:pPr>
            <a:r>
              <a:rPr lang="en-US" b="1" dirty="0">
                <a:solidFill>
                  <a:prstClr val="white"/>
                </a:solidFill>
                <a:latin typeface="Montserrat" panose="00000500000000000000" pitchFamily="50" charset="0"/>
              </a:rPr>
              <a:t>+124,000</a:t>
            </a:r>
          </a:p>
        </p:txBody>
      </p:sp>
      <p:sp>
        <p:nvSpPr>
          <p:cNvPr id="7685" name="Graphic 7679">
            <a:extLst>
              <a:ext uri="{FF2B5EF4-FFF2-40B4-BE49-F238E27FC236}">
                <a16:creationId xmlns:a16="http://schemas.microsoft.com/office/drawing/2014/main" id="{28772CB5-F6F6-4984-A3FA-B8062DAFEA00}"/>
              </a:ext>
            </a:extLst>
          </p:cNvPr>
          <p:cNvSpPr/>
          <p:nvPr/>
        </p:nvSpPr>
        <p:spPr>
          <a:xfrm>
            <a:off x="9074842" y="4247245"/>
            <a:ext cx="1674438" cy="969412"/>
          </a:xfrm>
          <a:custGeom>
            <a:avLst/>
            <a:gdLst>
              <a:gd name="connsiteX0" fmla="*/ 0 w 1447800"/>
              <a:gd name="connsiteY0" fmla="*/ 157544 h 838200"/>
              <a:gd name="connsiteX1" fmla="*/ 153734 w 1447800"/>
              <a:gd name="connsiteY1" fmla="*/ 3239 h 838200"/>
              <a:gd name="connsiteX2" fmla="*/ 1297972 w 1447800"/>
              <a:gd name="connsiteY2" fmla="*/ 1 h 838200"/>
              <a:gd name="connsiteX3" fmla="*/ 1452563 w 1447800"/>
              <a:gd name="connsiteY3" fmla="*/ 153449 h 838200"/>
              <a:gd name="connsiteX4" fmla="*/ 1453706 w 1447800"/>
              <a:gd name="connsiteY4" fmla="*/ 548641 h 838200"/>
              <a:gd name="connsiteX5" fmla="*/ 1299972 w 1447800"/>
              <a:gd name="connsiteY5" fmla="*/ 702946 h 838200"/>
              <a:gd name="connsiteX6" fmla="*/ 1297591 w 1447800"/>
              <a:gd name="connsiteY6" fmla="*/ 702946 h 838200"/>
              <a:gd name="connsiteX7" fmla="*/ 889826 w 1447800"/>
              <a:gd name="connsiteY7" fmla="*/ 782194 h 838200"/>
              <a:gd name="connsiteX8" fmla="*/ 726853 w 1447800"/>
              <a:gd name="connsiteY8" fmla="*/ 847440 h 838200"/>
              <a:gd name="connsiteX9" fmla="*/ 564738 w 1447800"/>
              <a:gd name="connsiteY9" fmla="*/ 783432 h 838200"/>
              <a:gd name="connsiteX10" fmla="*/ 155734 w 1447800"/>
              <a:gd name="connsiteY10" fmla="*/ 706184 h 838200"/>
              <a:gd name="connsiteX11" fmla="*/ 155734 w 1447800"/>
              <a:gd name="connsiteY11" fmla="*/ 706184 h 838200"/>
              <a:gd name="connsiteX12" fmla="*/ 1143 w 1447800"/>
              <a:gd name="connsiteY12" fmla="*/ 552737 h 838200"/>
              <a:gd name="connsiteX13" fmla="*/ 0 w 1447800"/>
              <a:gd name="connsiteY13" fmla="*/ 1575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00" h="838200">
                <a:moveTo>
                  <a:pt x="0" y="157544"/>
                </a:moveTo>
                <a:cubicBezTo>
                  <a:pt x="-190" y="72581"/>
                  <a:pt x="68580" y="3430"/>
                  <a:pt x="153734" y="3239"/>
                </a:cubicBezTo>
                <a:lnTo>
                  <a:pt x="1297972" y="1"/>
                </a:lnTo>
                <a:cubicBezTo>
                  <a:pt x="1383126" y="-285"/>
                  <a:pt x="1452277" y="68486"/>
                  <a:pt x="1452563" y="153449"/>
                </a:cubicBezTo>
                <a:lnTo>
                  <a:pt x="1453706" y="548641"/>
                </a:lnTo>
                <a:cubicBezTo>
                  <a:pt x="1453992" y="633604"/>
                  <a:pt x="1385126" y="702755"/>
                  <a:pt x="1299972" y="702946"/>
                </a:cubicBezTo>
                <a:lnTo>
                  <a:pt x="1297591" y="702946"/>
                </a:lnTo>
                <a:cubicBezTo>
                  <a:pt x="1157859" y="703327"/>
                  <a:pt x="1019556" y="730187"/>
                  <a:pt x="889826" y="782194"/>
                </a:cubicBezTo>
                <a:lnTo>
                  <a:pt x="726853" y="847440"/>
                </a:lnTo>
                <a:lnTo>
                  <a:pt x="564738" y="783432"/>
                </a:lnTo>
                <a:cubicBezTo>
                  <a:pt x="434531" y="731997"/>
                  <a:pt x="295752" y="705803"/>
                  <a:pt x="155734" y="706184"/>
                </a:cubicBezTo>
                <a:lnTo>
                  <a:pt x="155734" y="706184"/>
                </a:lnTo>
                <a:cubicBezTo>
                  <a:pt x="70581" y="706470"/>
                  <a:pt x="1429" y="637700"/>
                  <a:pt x="1143" y="552737"/>
                </a:cubicBezTo>
                <a:lnTo>
                  <a:pt x="0" y="157544"/>
                </a:lnTo>
                <a:close/>
              </a:path>
            </a:pathLst>
          </a:custGeom>
          <a:gradFill>
            <a:gsLst>
              <a:gs pos="0">
                <a:schemeClr val="accent5">
                  <a:lumMod val="60000"/>
                  <a:lumOff val="40000"/>
                  <a:alpha val="65000"/>
                </a:schemeClr>
              </a:gs>
              <a:gs pos="100000">
                <a:schemeClr val="accent5">
                  <a:alpha val="50000"/>
                </a:schemeClr>
              </a:gs>
            </a:gsLst>
            <a:path path="circle">
              <a:fillToRect r="100000" b="100000"/>
            </a:path>
          </a:gradFill>
          <a:ln w="12700">
            <a:gradFill flip="none" rotWithShape="1">
              <a:gsLst>
                <a:gs pos="100000">
                  <a:schemeClr val="accent5">
                    <a:lumMod val="60000"/>
                    <a:lumOff val="40000"/>
                  </a:schemeClr>
                </a:gs>
                <a:gs pos="65000">
                  <a:schemeClr val="accent5">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91440" numCol="1" spcCol="0" rtlCol="0" fromWordArt="0" anchor="ctr" anchorCtr="0" forceAA="0" compatLnSpc="1">
            <a:prstTxWarp prst="textNoShape">
              <a:avLst/>
            </a:prstTxWarp>
            <a:noAutofit/>
          </a:bodyPr>
          <a:lstStyle/>
          <a:p>
            <a:pPr lvl="0" algn="ctr">
              <a:spcAft>
                <a:spcPts val="400"/>
              </a:spcAft>
            </a:pPr>
            <a:r>
              <a:rPr lang="en-US" sz="1300" dirty="0">
                <a:solidFill>
                  <a:prstClr val="white"/>
                </a:solidFill>
                <a:latin typeface="Montserrat" panose="00000500000000000000" pitchFamily="50" charset="0"/>
              </a:rPr>
              <a:t>New Session</a:t>
            </a:r>
          </a:p>
          <a:p>
            <a:pPr lvl="0" algn="ctr">
              <a:spcAft>
                <a:spcPts val="400"/>
              </a:spcAft>
            </a:pPr>
            <a:r>
              <a:rPr lang="en-US" b="1" dirty="0">
                <a:solidFill>
                  <a:prstClr val="white"/>
                </a:solidFill>
                <a:latin typeface="Montserrat" panose="00000500000000000000" pitchFamily="50" charset="0"/>
              </a:rPr>
              <a:t>+124,000</a:t>
            </a:r>
          </a:p>
        </p:txBody>
      </p:sp>
      <p:sp>
        <p:nvSpPr>
          <p:cNvPr id="7686" name="TextBox 7685">
            <a:extLst>
              <a:ext uri="{FF2B5EF4-FFF2-40B4-BE49-F238E27FC236}">
                <a16:creationId xmlns:a16="http://schemas.microsoft.com/office/drawing/2014/main" id="{7249891B-13B5-4738-9B58-AD2BD35AD5B0}"/>
              </a:ext>
            </a:extLst>
          </p:cNvPr>
          <p:cNvSpPr txBox="1"/>
          <p:nvPr/>
        </p:nvSpPr>
        <p:spPr>
          <a:xfrm>
            <a:off x="897779" y="4657371"/>
            <a:ext cx="4722663" cy="477054"/>
          </a:xfrm>
          <a:prstGeom prst="rect">
            <a:avLst/>
          </a:prstGeom>
          <a:noFill/>
        </p:spPr>
        <p:txBody>
          <a:bodyPr wrap="square" rtlCol="0">
            <a:spAutoFit/>
          </a:bodyPr>
          <a:lstStyle>
            <a:defPPr>
              <a:defRPr lang="en-US"/>
            </a:defPPr>
            <a:lvl1pPr algn="ctr">
              <a:defRPr sz="2200" b="1">
                <a:solidFill>
                  <a:schemeClr val="bg1">
                    <a:alpha val="80000"/>
                  </a:schemeClr>
                </a:solidFill>
                <a:latin typeface="Montserrat" panose="00000500000000000000" pitchFamily="50" charset="0"/>
              </a:defRPr>
            </a:lvl1pPr>
          </a:lstStyle>
          <a:p>
            <a:pPr algn="l">
              <a:spcAft>
                <a:spcPts val="600"/>
              </a:spcAft>
            </a:pPr>
            <a:r>
              <a:rPr lang="en-US" sz="2500" dirty="0"/>
              <a:t>Worldwide Performance</a:t>
            </a:r>
          </a:p>
        </p:txBody>
      </p:sp>
      <p:grpSp>
        <p:nvGrpSpPr>
          <p:cNvPr id="8" name="Group 7">
            <a:extLst>
              <a:ext uri="{FF2B5EF4-FFF2-40B4-BE49-F238E27FC236}">
                <a16:creationId xmlns:a16="http://schemas.microsoft.com/office/drawing/2014/main" id="{3969A7A6-4BF1-40B8-B7E6-649F16FA55CA}"/>
              </a:ext>
            </a:extLst>
          </p:cNvPr>
          <p:cNvGrpSpPr/>
          <p:nvPr/>
        </p:nvGrpSpPr>
        <p:grpSpPr>
          <a:xfrm rot="10576480">
            <a:off x="2576768" y="-10319156"/>
            <a:ext cx="15557622" cy="15425291"/>
            <a:chOff x="17785720" y="163163"/>
            <a:chExt cx="4226953" cy="4191000"/>
          </a:xfrm>
        </p:grpSpPr>
        <p:sp>
          <p:nvSpPr>
            <p:cNvPr id="9" name="Freeform: Shape 8">
              <a:extLst>
                <a:ext uri="{FF2B5EF4-FFF2-40B4-BE49-F238E27FC236}">
                  <a16:creationId xmlns:a16="http://schemas.microsoft.com/office/drawing/2014/main" id="{88F23A19-952B-4F4C-AB8A-CA0F4FB5F4C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 name="Freeform: Shape 9">
              <a:extLst>
                <a:ext uri="{FF2B5EF4-FFF2-40B4-BE49-F238E27FC236}">
                  <a16:creationId xmlns:a16="http://schemas.microsoft.com/office/drawing/2014/main" id="{59DE8959-B428-431B-B0AB-DC30146AD0EA}"/>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 name="Freeform: Shape 10">
              <a:extLst>
                <a:ext uri="{FF2B5EF4-FFF2-40B4-BE49-F238E27FC236}">
                  <a16:creationId xmlns:a16="http://schemas.microsoft.com/office/drawing/2014/main" id="{96C1D9E0-976E-4D3A-B040-D86781DEF959}"/>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 name="Freeform: Shape 11">
              <a:extLst>
                <a:ext uri="{FF2B5EF4-FFF2-40B4-BE49-F238E27FC236}">
                  <a16:creationId xmlns:a16="http://schemas.microsoft.com/office/drawing/2014/main" id="{F8978623-5C28-4878-A274-2ABCF11C46C7}"/>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 name="Freeform: Shape 12">
              <a:extLst>
                <a:ext uri="{FF2B5EF4-FFF2-40B4-BE49-F238E27FC236}">
                  <a16:creationId xmlns:a16="http://schemas.microsoft.com/office/drawing/2014/main" id="{3FE195DD-3BF9-4BEE-B8A8-C1134B2F91DD}"/>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4" name="Freeform: Shape 13">
              <a:extLst>
                <a:ext uri="{FF2B5EF4-FFF2-40B4-BE49-F238E27FC236}">
                  <a16:creationId xmlns:a16="http://schemas.microsoft.com/office/drawing/2014/main" id="{3772F154-7912-4A2F-BFFD-C1FFE3C08FF2}"/>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 name="Freeform: Shape 14">
              <a:extLst>
                <a:ext uri="{FF2B5EF4-FFF2-40B4-BE49-F238E27FC236}">
                  <a16:creationId xmlns:a16="http://schemas.microsoft.com/office/drawing/2014/main" id="{B01FFD83-E98A-4CAC-BEF7-A6EDFE194597}"/>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 name="Freeform: Shape 15">
              <a:extLst>
                <a:ext uri="{FF2B5EF4-FFF2-40B4-BE49-F238E27FC236}">
                  <a16:creationId xmlns:a16="http://schemas.microsoft.com/office/drawing/2014/main" id="{73FC68DA-3201-41A1-B33B-7A96F617DCC5}"/>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 name="Freeform: Shape 16">
              <a:extLst>
                <a:ext uri="{FF2B5EF4-FFF2-40B4-BE49-F238E27FC236}">
                  <a16:creationId xmlns:a16="http://schemas.microsoft.com/office/drawing/2014/main" id="{D03D1BD6-4EF4-404D-B601-B1F367F0D939}"/>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 name="Freeform: Shape 17">
              <a:extLst>
                <a:ext uri="{FF2B5EF4-FFF2-40B4-BE49-F238E27FC236}">
                  <a16:creationId xmlns:a16="http://schemas.microsoft.com/office/drawing/2014/main" id="{88C4F4CA-EECA-4CF3-8632-5772CD950B81}"/>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 name="Freeform: Shape 18">
              <a:extLst>
                <a:ext uri="{FF2B5EF4-FFF2-40B4-BE49-F238E27FC236}">
                  <a16:creationId xmlns:a16="http://schemas.microsoft.com/office/drawing/2014/main" id="{B8ED36EA-6B46-40F1-AF5E-94530922647B}"/>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3F4B905B-7C6D-42E5-9102-2831A1867E74}"/>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A805665E-BD74-4354-BDD6-E3E522AF4483}"/>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366E2736-1355-45FA-BB92-CEE0ECEC0D32}"/>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12A90F2D-253F-4BE5-BE90-D25AC7C085F3}"/>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4" name="Freeform: Shape 23">
              <a:extLst>
                <a:ext uri="{FF2B5EF4-FFF2-40B4-BE49-F238E27FC236}">
                  <a16:creationId xmlns:a16="http://schemas.microsoft.com/office/drawing/2014/main" id="{0CE7EF7A-82D4-4F56-B447-C608B09E10FF}"/>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5" name="Freeform: Shape 24">
              <a:extLst>
                <a:ext uri="{FF2B5EF4-FFF2-40B4-BE49-F238E27FC236}">
                  <a16:creationId xmlns:a16="http://schemas.microsoft.com/office/drawing/2014/main" id="{CCD6B2E9-32CA-4826-9246-993BFF288806}"/>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D99C5952-7392-4E89-9CBD-006ED33033FD}"/>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878D2B40-3BB6-417C-AB51-2AA95C7869A0}"/>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F4DF4A9D-CC09-4752-871C-696979A8FFB7}"/>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62047626-C219-460D-A88D-C8305C9BF8CC}"/>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4169FDF2-194B-44E9-A19B-1F17DC9DAE03}"/>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31" name="Group 30">
            <a:extLst>
              <a:ext uri="{FF2B5EF4-FFF2-40B4-BE49-F238E27FC236}">
                <a16:creationId xmlns:a16="http://schemas.microsoft.com/office/drawing/2014/main" id="{E724FE82-EC22-48FB-B78A-60E95A5E2B2F}"/>
              </a:ext>
            </a:extLst>
          </p:cNvPr>
          <p:cNvGrpSpPr/>
          <p:nvPr/>
        </p:nvGrpSpPr>
        <p:grpSpPr>
          <a:xfrm rot="10576480">
            <a:off x="-5293024" y="3133122"/>
            <a:ext cx="15557622" cy="15425291"/>
            <a:chOff x="17785720" y="163163"/>
            <a:chExt cx="4226953" cy="4191000"/>
          </a:xfrm>
        </p:grpSpPr>
        <p:sp>
          <p:nvSpPr>
            <p:cNvPr id="32" name="Freeform: Shape 31">
              <a:extLst>
                <a:ext uri="{FF2B5EF4-FFF2-40B4-BE49-F238E27FC236}">
                  <a16:creationId xmlns:a16="http://schemas.microsoft.com/office/drawing/2014/main" id="{CDEA384B-E051-45D8-9718-7A10BA4529C2}"/>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858C9D50-13E2-4BE8-9C90-7C3D6203DDCB}"/>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1094D0C7-44C1-4F6F-89C2-64EB6D50134C}"/>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2BCFD448-A2E4-4348-BA52-692715758AB6}"/>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7C94F075-1228-4FB1-87FB-4E4568FC5EEE}"/>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7" name="Freeform: Shape 36">
              <a:extLst>
                <a:ext uri="{FF2B5EF4-FFF2-40B4-BE49-F238E27FC236}">
                  <a16:creationId xmlns:a16="http://schemas.microsoft.com/office/drawing/2014/main" id="{0D29602A-CEFF-458F-97FC-34B044D91D4E}"/>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7D5926E2-A915-4F58-A155-CA8F5F4B3063}"/>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48A4A05F-204D-4DD7-92B9-934412A2136C}"/>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0" name="Freeform: Shape 39">
              <a:extLst>
                <a:ext uri="{FF2B5EF4-FFF2-40B4-BE49-F238E27FC236}">
                  <a16:creationId xmlns:a16="http://schemas.microsoft.com/office/drawing/2014/main" id="{5759A748-254C-4E60-9D2A-6C04C7EEF17A}"/>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51AB90ED-7C3D-4A38-BFE7-501956122C1C}"/>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26975C32-EAAB-460F-A36A-A044341DE7BE}"/>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2A97D116-3E04-4BA9-9D66-CB76014D6D6E}"/>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C41F6116-BE0E-4CCA-B825-56C96AE2204C}"/>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5CE76E6A-69DD-4817-8DC7-74BA7178F07A}"/>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65F3F8BF-D3E3-4B01-8087-7B4228FFBDA2}"/>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E76174ED-45C3-461A-BA25-FBFDAC38F513}"/>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8" name="Freeform: Shape 47">
              <a:extLst>
                <a:ext uri="{FF2B5EF4-FFF2-40B4-BE49-F238E27FC236}">
                  <a16:creationId xmlns:a16="http://schemas.microsoft.com/office/drawing/2014/main" id="{2FD375DE-5427-4708-8AE1-DF5D93D45F29}"/>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E17DB91A-CA6E-4157-A56A-9CA157A01D69}"/>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E08D7CB2-C51E-4A27-B468-672B9B4DEFC4}"/>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4EFB42FB-7D17-423D-AB00-7A603A572128}"/>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625E6562-9388-44A2-A371-C55F67EDD9E8}"/>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C7CF4DB8-7F7F-43F6-8DCA-16DD84240757}"/>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55" name="TextBox 54">
            <a:extLst>
              <a:ext uri="{FF2B5EF4-FFF2-40B4-BE49-F238E27FC236}">
                <a16:creationId xmlns:a16="http://schemas.microsoft.com/office/drawing/2014/main" id="{B020DC69-EB85-4E5D-AA0B-BCFBE9C5DEE1}"/>
              </a:ext>
            </a:extLst>
          </p:cNvPr>
          <p:cNvSpPr txBox="1"/>
          <p:nvPr/>
        </p:nvSpPr>
        <p:spPr>
          <a:xfrm>
            <a:off x="897779" y="5122050"/>
            <a:ext cx="4722663" cy="798552"/>
          </a:xfrm>
          <a:prstGeom prst="rect">
            <a:avLst/>
          </a:prstGeom>
          <a:noFill/>
        </p:spPr>
        <p:txBody>
          <a:bodyPr wrap="square" rtlCol="0">
            <a:spAutoFit/>
          </a:bodyPr>
          <a:lstStyle>
            <a:defPPr>
              <a:defRPr lang="en-US"/>
            </a:defPPr>
            <a:lvl1pPr algn="ctr">
              <a:defRPr sz="2200" b="1">
                <a:solidFill>
                  <a:schemeClr val="bg1">
                    <a:alpha val="80000"/>
                  </a:schemeClr>
                </a:solidFill>
                <a:latin typeface="Montserrat" panose="00000500000000000000" pitchFamily="50" charset="0"/>
              </a:defRPr>
            </a:lvl1pPr>
          </a:lstStyle>
          <a:p>
            <a:pPr algn="l">
              <a:lnSpc>
                <a:spcPts val="1900"/>
              </a:lnSpc>
              <a:spcAft>
                <a:spcPts val="600"/>
              </a:spcAft>
            </a:pPr>
            <a:r>
              <a:rPr lang="en-US" sz="1200" b="0" dirty="0">
                <a:solidFill>
                  <a:schemeClr val="bg1"/>
                </a:solidFill>
              </a:rPr>
              <a:t>Capitalize on low hanging fruit to identify a ballpark value added activity to beta test. Override the digital divide with additional clickthrough's from website</a:t>
            </a:r>
          </a:p>
        </p:txBody>
      </p:sp>
    </p:spTree>
    <p:extLst>
      <p:ext uri="{BB962C8B-B14F-4D97-AF65-F5344CB8AC3E}">
        <p14:creationId xmlns:p14="http://schemas.microsoft.com/office/powerpoint/2010/main" val="4549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7672"/>
                                        </p:tgtEl>
                                        <p:attrNameLst>
                                          <p:attrName>style.visibility</p:attrName>
                                        </p:attrNameLst>
                                      </p:cBhvr>
                                      <p:to>
                                        <p:strVal val="visible"/>
                                      </p:to>
                                    </p:set>
                                    <p:animEffect transition="in" filter="circle(out)">
                                      <p:cBhvr>
                                        <p:cTn id="7" dur="2000"/>
                                        <p:tgtEl>
                                          <p:spTgt spid="7672"/>
                                        </p:tgtEl>
                                      </p:cBhvr>
                                    </p:animEffect>
                                  </p:childTnLst>
                                </p:cTn>
                              </p:par>
                              <p:par>
                                <p:cTn id="8" presetID="23" presetClass="entr" presetSubtype="288" fill="hold" grpId="1" nodeType="withEffect">
                                  <p:stCondLst>
                                    <p:cond delay="0"/>
                                  </p:stCondLst>
                                  <p:childTnLst>
                                    <p:set>
                                      <p:cBhvr>
                                        <p:cTn id="9" dur="1" fill="hold">
                                          <p:stCondLst>
                                            <p:cond delay="0"/>
                                          </p:stCondLst>
                                        </p:cTn>
                                        <p:tgtEl>
                                          <p:spTgt spid="7672"/>
                                        </p:tgtEl>
                                        <p:attrNameLst>
                                          <p:attrName>style.visibility</p:attrName>
                                        </p:attrNameLst>
                                      </p:cBhvr>
                                      <p:to>
                                        <p:strVal val="visible"/>
                                      </p:to>
                                    </p:set>
                                    <p:anim calcmode="lin" valueType="num">
                                      <p:cBhvr>
                                        <p:cTn id="10" dur="2000" fill="hold"/>
                                        <p:tgtEl>
                                          <p:spTgt spid="7672"/>
                                        </p:tgtEl>
                                        <p:attrNameLst>
                                          <p:attrName>ppt_w</p:attrName>
                                        </p:attrNameLst>
                                      </p:cBhvr>
                                      <p:tavLst>
                                        <p:tav tm="0">
                                          <p:val>
                                            <p:strVal val="4/3*#ppt_w"/>
                                          </p:val>
                                        </p:tav>
                                        <p:tav tm="100000">
                                          <p:val>
                                            <p:strVal val="#ppt_w"/>
                                          </p:val>
                                        </p:tav>
                                      </p:tavLst>
                                    </p:anim>
                                    <p:anim calcmode="lin" valueType="num">
                                      <p:cBhvr>
                                        <p:cTn id="11" dur="2000" fill="hold"/>
                                        <p:tgtEl>
                                          <p:spTgt spid="7672"/>
                                        </p:tgtEl>
                                        <p:attrNameLst>
                                          <p:attrName>ppt_h</p:attrName>
                                        </p:attrNameLst>
                                      </p:cBhvr>
                                      <p:tavLst>
                                        <p:tav tm="0">
                                          <p:val>
                                            <p:strVal val="4/3*#ppt_h"/>
                                          </p:val>
                                        </p:tav>
                                        <p:tav tm="100000">
                                          <p:val>
                                            <p:strVal val="#ppt_h"/>
                                          </p:val>
                                        </p:tav>
                                      </p:tavLst>
                                    </p:anim>
                                  </p:childTnLst>
                                </p:cTn>
                              </p:par>
                              <p:par>
                                <p:cTn id="12" presetID="22" presetClass="entr" presetSubtype="1" fill="hold" nodeType="withEffect">
                                  <p:stCondLst>
                                    <p:cond delay="1000"/>
                                  </p:stCondLst>
                                  <p:childTnLst>
                                    <p:set>
                                      <p:cBhvr>
                                        <p:cTn id="13" dur="1" fill="hold">
                                          <p:stCondLst>
                                            <p:cond delay="0"/>
                                          </p:stCondLst>
                                        </p:cTn>
                                        <p:tgtEl>
                                          <p:spTgt spid="31"/>
                                        </p:tgtEl>
                                        <p:attrNameLst>
                                          <p:attrName>style.visibility</p:attrName>
                                        </p:attrNameLst>
                                      </p:cBhvr>
                                      <p:to>
                                        <p:strVal val="visible"/>
                                      </p:to>
                                    </p:set>
                                    <p:animEffect transition="in" filter="wipe(up)">
                                      <p:cBhvr>
                                        <p:cTn id="14" dur="2000"/>
                                        <p:tgtEl>
                                          <p:spTgt spid="31"/>
                                        </p:tgtEl>
                                      </p:cBhvr>
                                    </p:animEffect>
                                  </p:childTnLst>
                                </p:cTn>
                              </p:par>
                              <p:par>
                                <p:cTn id="15" presetID="22" presetClass="entr" presetSubtype="2"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2000"/>
                                        <p:tgtEl>
                                          <p:spTgt spid="8"/>
                                        </p:tgtEl>
                                      </p:cBhvr>
                                    </p:animEffect>
                                  </p:childTnLst>
                                </p:cTn>
                              </p:par>
                              <p:par>
                                <p:cTn id="18" presetID="12" presetClass="entr" presetSubtype="1" fill="hold" grpId="0" nodeType="withEffect">
                                  <p:stCondLst>
                                    <p:cond delay="100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1000"/>
                                        <p:tgtEl>
                                          <p:spTgt spid="55"/>
                                        </p:tgtEl>
                                        <p:attrNameLst>
                                          <p:attrName>ppt_y</p:attrName>
                                        </p:attrNameLst>
                                      </p:cBhvr>
                                      <p:tavLst>
                                        <p:tav tm="0">
                                          <p:val>
                                            <p:strVal val="#ppt_y-#ppt_h*1.125000"/>
                                          </p:val>
                                        </p:tav>
                                        <p:tav tm="100000">
                                          <p:val>
                                            <p:strVal val="#ppt_y"/>
                                          </p:val>
                                        </p:tav>
                                      </p:tavLst>
                                    </p:anim>
                                    <p:animEffect transition="in" filter="wipe(down)">
                                      <p:cBhvr>
                                        <p:cTn id="21" dur="1000"/>
                                        <p:tgtEl>
                                          <p:spTgt spid="55"/>
                                        </p:tgtEl>
                                      </p:cBhvr>
                                    </p:animEffect>
                                  </p:childTnLst>
                                </p:cTn>
                              </p:par>
                              <p:par>
                                <p:cTn id="22" presetID="22" presetClass="entr" presetSubtype="4" fill="hold" grpId="0" nodeType="withEffect">
                                  <p:stCondLst>
                                    <p:cond delay="2000"/>
                                  </p:stCondLst>
                                  <p:childTnLst>
                                    <p:set>
                                      <p:cBhvr>
                                        <p:cTn id="23" dur="1" fill="hold">
                                          <p:stCondLst>
                                            <p:cond delay="0"/>
                                          </p:stCondLst>
                                        </p:cTn>
                                        <p:tgtEl>
                                          <p:spTgt spid="7681"/>
                                        </p:tgtEl>
                                        <p:attrNameLst>
                                          <p:attrName>style.visibility</p:attrName>
                                        </p:attrNameLst>
                                      </p:cBhvr>
                                      <p:to>
                                        <p:strVal val="visible"/>
                                      </p:to>
                                    </p:set>
                                    <p:animEffect transition="in" filter="wipe(down)">
                                      <p:cBhvr>
                                        <p:cTn id="24" dur="1000"/>
                                        <p:tgtEl>
                                          <p:spTgt spid="7681"/>
                                        </p:tgtEl>
                                      </p:cBhvr>
                                    </p:animEffect>
                                  </p:childTnLst>
                                </p:cTn>
                              </p:par>
                              <p:par>
                                <p:cTn id="25" presetID="42" presetClass="path" presetSubtype="0" accel="50000" decel="50000" fill="hold" grpId="1" nodeType="withEffect">
                                  <p:stCondLst>
                                    <p:cond delay="2000"/>
                                  </p:stCondLst>
                                  <p:childTnLst>
                                    <p:animMotion origin="layout" path="M 1.25E-6 -0.02778 L 1.25E-6 2.77556E-17 " pathEditMode="relative" rAng="0" ptsTypes="AA">
                                      <p:cBhvr>
                                        <p:cTn id="26" dur="1000" fill="hold"/>
                                        <p:tgtEl>
                                          <p:spTgt spid="7681"/>
                                        </p:tgtEl>
                                        <p:attrNameLst>
                                          <p:attrName>ppt_x</p:attrName>
                                          <p:attrName>ppt_y</p:attrName>
                                        </p:attrNameLst>
                                      </p:cBhvr>
                                      <p:rCtr x="0" y="1389"/>
                                    </p:animMotion>
                                  </p:childTnLst>
                                </p:cTn>
                              </p:par>
                              <p:par>
                                <p:cTn id="27" presetID="22" presetClass="entr" presetSubtype="4" fill="hold" grpId="0" nodeType="withEffect">
                                  <p:stCondLst>
                                    <p:cond delay="2500"/>
                                  </p:stCondLst>
                                  <p:childTnLst>
                                    <p:set>
                                      <p:cBhvr>
                                        <p:cTn id="28" dur="1" fill="hold">
                                          <p:stCondLst>
                                            <p:cond delay="0"/>
                                          </p:stCondLst>
                                        </p:cTn>
                                        <p:tgtEl>
                                          <p:spTgt spid="7683"/>
                                        </p:tgtEl>
                                        <p:attrNameLst>
                                          <p:attrName>style.visibility</p:attrName>
                                        </p:attrNameLst>
                                      </p:cBhvr>
                                      <p:to>
                                        <p:strVal val="visible"/>
                                      </p:to>
                                    </p:set>
                                    <p:animEffect transition="in" filter="wipe(down)">
                                      <p:cBhvr>
                                        <p:cTn id="29" dur="1000"/>
                                        <p:tgtEl>
                                          <p:spTgt spid="7683"/>
                                        </p:tgtEl>
                                      </p:cBhvr>
                                    </p:animEffect>
                                  </p:childTnLst>
                                </p:cTn>
                              </p:par>
                              <p:par>
                                <p:cTn id="30" presetID="42" presetClass="path" presetSubtype="0" accel="50000" decel="50000" fill="hold" grpId="1" nodeType="withEffect">
                                  <p:stCondLst>
                                    <p:cond delay="2500"/>
                                  </p:stCondLst>
                                  <p:childTnLst>
                                    <p:animMotion origin="layout" path="M 1.25E-6 -0.02778 L 1.25E-6 2.77556E-17 " pathEditMode="relative" rAng="0" ptsTypes="AA">
                                      <p:cBhvr>
                                        <p:cTn id="31" dur="1000" fill="hold"/>
                                        <p:tgtEl>
                                          <p:spTgt spid="7683"/>
                                        </p:tgtEl>
                                        <p:attrNameLst>
                                          <p:attrName>ppt_x</p:attrName>
                                          <p:attrName>ppt_y</p:attrName>
                                        </p:attrNameLst>
                                      </p:cBhvr>
                                      <p:rCtr x="0" y="1389"/>
                                    </p:animMotion>
                                  </p:childTnLst>
                                </p:cTn>
                              </p:par>
                              <p:par>
                                <p:cTn id="32" presetID="22" presetClass="entr" presetSubtype="4" fill="hold" grpId="0" nodeType="withEffect">
                                  <p:stCondLst>
                                    <p:cond delay="3000"/>
                                  </p:stCondLst>
                                  <p:childTnLst>
                                    <p:set>
                                      <p:cBhvr>
                                        <p:cTn id="33" dur="1" fill="hold">
                                          <p:stCondLst>
                                            <p:cond delay="0"/>
                                          </p:stCondLst>
                                        </p:cTn>
                                        <p:tgtEl>
                                          <p:spTgt spid="7684"/>
                                        </p:tgtEl>
                                        <p:attrNameLst>
                                          <p:attrName>style.visibility</p:attrName>
                                        </p:attrNameLst>
                                      </p:cBhvr>
                                      <p:to>
                                        <p:strVal val="visible"/>
                                      </p:to>
                                    </p:set>
                                    <p:animEffect transition="in" filter="wipe(down)">
                                      <p:cBhvr>
                                        <p:cTn id="34" dur="1000"/>
                                        <p:tgtEl>
                                          <p:spTgt spid="7684"/>
                                        </p:tgtEl>
                                      </p:cBhvr>
                                    </p:animEffect>
                                  </p:childTnLst>
                                </p:cTn>
                              </p:par>
                              <p:par>
                                <p:cTn id="35" presetID="42" presetClass="path" presetSubtype="0" accel="50000" decel="50000" fill="hold" grpId="1" nodeType="withEffect">
                                  <p:stCondLst>
                                    <p:cond delay="3000"/>
                                  </p:stCondLst>
                                  <p:childTnLst>
                                    <p:animMotion origin="layout" path="M 1.25E-6 -0.02778 L 1.25E-6 2.77556E-17 " pathEditMode="relative" rAng="0" ptsTypes="AA">
                                      <p:cBhvr>
                                        <p:cTn id="36" dur="1000" fill="hold"/>
                                        <p:tgtEl>
                                          <p:spTgt spid="7684"/>
                                        </p:tgtEl>
                                        <p:attrNameLst>
                                          <p:attrName>ppt_x</p:attrName>
                                          <p:attrName>ppt_y</p:attrName>
                                        </p:attrNameLst>
                                      </p:cBhvr>
                                      <p:rCtr x="0" y="1389"/>
                                    </p:animMotion>
                                  </p:childTnLst>
                                </p:cTn>
                              </p:par>
                              <p:par>
                                <p:cTn id="37" presetID="22" presetClass="entr" presetSubtype="4" fill="hold" grpId="0" nodeType="withEffect">
                                  <p:stCondLst>
                                    <p:cond delay="3500"/>
                                  </p:stCondLst>
                                  <p:childTnLst>
                                    <p:set>
                                      <p:cBhvr>
                                        <p:cTn id="38" dur="1" fill="hold">
                                          <p:stCondLst>
                                            <p:cond delay="0"/>
                                          </p:stCondLst>
                                        </p:cTn>
                                        <p:tgtEl>
                                          <p:spTgt spid="7685"/>
                                        </p:tgtEl>
                                        <p:attrNameLst>
                                          <p:attrName>style.visibility</p:attrName>
                                        </p:attrNameLst>
                                      </p:cBhvr>
                                      <p:to>
                                        <p:strVal val="visible"/>
                                      </p:to>
                                    </p:set>
                                    <p:animEffect transition="in" filter="wipe(down)">
                                      <p:cBhvr>
                                        <p:cTn id="39" dur="1000"/>
                                        <p:tgtEl>
                                          <p:spTgt spid="7685"/>
                                        </p:tgtEl>
                                      </p:cBhvr>
                                    </p:animEffect>
                                  </p:childTnLst>
                                </p:cTn>
                              </p:par>
                              <p:par>
                                <p:cTn id="40" presetID="42" presetClass="path" presetSubtype="0" accel="50000" decel="50000" fill="hold" grpId="1" nodeType="withEffect">
                                  <p:stCondLst>
                                    <p:cond delay="3500"/>
                                  </p:stCondLst>
                                  <p:childTnLst>
                                    <p:animMotion origin="layout" path="M 1.25E-6 -0.02778 L 1.25E-6 2.77556E-17 " pathEditMode="relative" rAng="0" ptsTypes="AA">
                                      <p:cBhvr>
                                        <p:cTn id="41" dur="1000" fill="hold"/>
                                        <p:tgtEl>
                                          <p:spTgt spid="7685"/>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2" grpId="0" animBg="1"/>
      <p:bldP spid="7672" grpId="1" animBg="1"/>
      <p:bldP spid="7681" grpId="0" animBg="1"/>
      <p:bldP spid="7681" grpId="1" animBg="1"/>
      <p:bldP spid="7683" grpId="0" animBg="1"/>
      <p:bldP spid="7683" grpId="1" animBg="1"/>
      <p:bldP spid="7684" grpId="0" animBg="1"/>
      <p:bldP spid="7684" grpId="1" animBg="1"/>
      <p:bldP spid="7685" grpId="0" animBg="1"/>
      <p:bldP spid="7685" grpId="1" animBg="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tower&#10;&#10;Description automatically generated">
            <a:extLst>
              <a:ext uri="{FF2B5EF4-FFF2-40B4-BE49-F238E27FC236}">
                <a16:creationId xmlns:a16="http://schemas.microsoft.com/office/drawing/2014/main" id="{180F5E69-568E-4261-830A-5E292245A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1194498" cy="6858000"/>
          </a:xfrm>
          <a:prstGeom prst="rect">
            <a:avLst/>
          </a:prstGeom>
        </p:spPr>
      </p:pic>
      <p:sp>
        <p:nvSpPr>
          <p:cNvPr id="2" name="Rectangle 1">
            <a:extLst>
              <a:ext uri="{FF2B5EF4-FFF2-40B4-BE49-F238E27FC236}">
                <a16:creationId xmlns:a16="http://schemas.microsoft.com/office/drawing/2014/main" id="{E6CCC050-D435-40AD-A4A8-DE12ACABF26A}"/>
              </a:ext>
            </a:extLst>
          </p:cNvPr>
          <p:cNvSpPr/>
          <p:nvPr/>
        </p:nvSpPr>
        <p:spPr>
          <a:xfrm>
            <a:off x="0" y="0"/>
            <a:ext cx="11651721" cy="6858000"/>
          </a:xfrm>
          <a:prstGeom prst="rect">
            <a:avLst/>
          </a:prstGeom>
          <a:gradFill flip="none" rotWithShape="1">
            <a:gsLst>
              <a:gs pos="0">
                <a:schemeClr val="accent2">
                  <a:alpha val="25000"/>
                </a:schemeClr>
              </a:gs>
              <a:gs pos="22134">
                <a:srgbClr val="13466A">
                  <a:alpha val="70000"/>
                </a:srgbClr>
              </a:gs>
              <a:gs pos="42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610672D-8E75-4305-B298-5BE346973589}"/>
              </a:ext>
            </a:extLst>
          </p:cNvPr>
          <p:cNvGrpSpPr/>
          <p:nvPr/>
        </p:nvGrpSpPr>
        <p:grpSpPr>
          <a:xfrm rot="10576480">
            <a:off x="-3876609" y="-5024118"/>
            <a:ext cx="15557622" cy="15425291"/>
            <a:chOff x="17785720" y="163163"/>
            <a:chExt cx="4226953" cy="4191000"/>
          </a:xfrm>
        </p:grpSpPr>
        <p:sp>
          <p:nvSpPr>
            <p:cNvPr id="14" name="Freeform: Shape 13">
              <a:extLst>
                <a:ext uri="{FF2B5EF4-FFF2-40B4-BE49-F238E27FC236}">
                  <a16:creationId xmlns:a16="http://schemas.microsoft.com/office/drawing/2014/main" id="{9B8C3B51-E5DC-4E94-8440-FAA57B5F7B66}"/>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5" name="Freeform: Shape 14">
              <a:extLst>
                <a:ext uri="{FF2B5EF4-FFF2-40B4-BE49-F238E27FC236}">
                  <a16:creationId xmlns:a16="http://schemas.microsoft.com/office/drawing/2014/main" id="{07F6CB13-58B6-4C6B-BE39-AD3C12908606}"/>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6" name="Freeform: Shape 15">
              <a:extLst>
                <a:ext uri="{FF2B5EF4-FFF2-40B4-BE49-F238E27FC236}">
                  <a16:creationId xmlns:a16="http://schemas.microsoft.com/office/drawing/2014/main" id="{A0FC8430-C466-4FF7-9047-9DB68C1AA40F}"/>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7" name="Freeform: Shape 16">
              <a:extLst>
                <a:ext uri="{FF2B5EF4-FFF2-40B4-BE49-F238E27FC236}">
                  <a16:creationId xmlns:a16="http://schemas.microsoft.com/office/drawing/2014/main" id="{0EA2EEC6-6BCB-4471-9BEF-E6F7D086E3BD}"/>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8" name="Freeform: Shape 17">
              <a:extLst>
                <a:ext uri="{FF2B5EF4-FFF2-40B4-BE49-F238E27FC236}">
                  <a16:creationId xmlns:a16="http://schemas.microsoft.com/office/drawing/2014/main" id="{73A7ACA4-19BC-46B8-BAE7-7C3C6A8EE048}"/>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9" name="Freeform: Shape 18">
              <a:extLst>
                <a:ext uri="{FF2B5EF4-FFF2-40B4-BE49-F238E27FC236}">
                  <a16:creationId xmlns:a16="http://schemas.microsoft.com/office/drawing/2014/main" id="{C25603F1-CEA3-41C7-BDAD-A42C2A2A8E7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0" name="Freeform: Shape 19">
              <a:extLst>
                <a:ext uri="{FF2B5EF4-FFF2-40B4-BE49-F238E27FC236}">
                  <a16:creationId xmlns:a16="http://schemas.microsoft.com/office/drawing/2014/main" id="{87DC54D0-1314-44CF-86E0-6A2A7591100E}"/>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1" name="Freeform: Shape 20">
              <a:extLst>
                <a:ext uri="{FF2B5EF4-FFF2-40B4-BE49-F238E27FC236}">
                  <a16:creationId xmlns:a16="http://schemas.microsoft.com/office/drawing/2014/main" id="{6968F432-1F77-4FB0-A542-74103833D748}"/>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2" name="Freeform: Shape 21">
              <a:extLst>
                <a:ext uri="{FF2B5EF4-FFF2-40B4-BE49-F238E27FC236}">
                  <a16:creationId xmlns:a16="http://schemas.microsoft.com/office/drawing/2014/main" id="{AF15E09E-96F7-4D08-9EBF-AD8DA1D9C9DE}"/>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3" name="Freeform: Shape 22">
              <a:extLst>
                <a:ext uri="{FF2B5EF4-FFF2-40B4-BE49-F238E27FC236}">
                  <a16:creationId xmlns:a16="http://schemas.microsoft.com/office/drawing/2014/main" id="{2359A2CB-5665-4012-8554-99BD2D1D1562}"/>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4" name="Freeform: Shape 23">
              <a:extLst>
                <a:ext uri="{FF2B5EF4-FFF2-40B4-BE49-F238E27FC236}">
                  <a16:creationId xmlns:a16="http://schemas.microsoft.com/office/drawing/2014/main" id="{0BA0E27B-3162-4D2F-B4D4-AD2C15958BF4}"/>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18ABF29A-3E2C-4B86-8AB6-94FAEDA52D3B}"/>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F8E73147-1712-45E1-9B31-291074BAC335}"/>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6443145C-2C08-47E0-84F1-28E30A077EAA}"/>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E2789E61-EADF-43AF-A2C6-53F1C2389BD8}"/>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FF49617C-CC18-40FD-85CC-B9EBFB02BA0F}"/>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2" name="Freeform: Shape 31">
              <a:extLst>
                <a:ext uri="{FF2B5EF4-FFF2-40B4-BE49-F238E27FC236}">
                  <a16:creationId xmlns:a16="http://schemas.microsoft.com/office/drawing/2014/main" id="{2B7A90D8-37B6-4233-BBBD-6286CC944769}"/>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7F776857-E446-4B86-8883-976E40496095}"/>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F13E6AE2-102B-46E4-BB30-404BE2EFDA72}"/>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3089C2E1-F2B8-42D1-BDC3-F5106784CDD6}"/>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D369EA9E-92CE-40D1-9154-AD5FA10DC914}"/>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37" name="Freeform: Shape 36">
              <a:extLst>
                <a:ext uri="{FF2B5EF4-FFF2-40B4-BE49-F238E27FC236}">
                  <a16:creationId xmlns:a16="http://schemas.microsoft.com/office/drawing/2014/main" id="{6FE3B3F2-9D28-47D4-BF7A-DAB92D1BFDDA}"/>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grpSp>
        <p:nvGrpSpPr>
          <p:cNvPr id="26" name="Group 25">
            <a:extLst>
              <a:ext uri="{FF2B5EF4-FFF2-40B4-BE49-F238E27FC236}">
                <a16:creationId xmlns:a16="http://schemas.microsoft.com/office/drawing/2014/main" id="{E082A235-E137-4443-AC43-6D8A7F3BC85F}"/>
              </a:ext>
            </a:extLst>
          </p:cNvPr>
          <p:cNvGrpSpPr/>
          <p:nvPr/>
        </p:nvGrpSpPr>
        <p:grpSpPr>
          <a:xfrm>
            <a:off x="994884" y="951547"/>
            <a:ext cx="9709152" cy="4954906"/>
            <a:chOff x="839704" y="951547"/>
            <a:chExt cx="9709152" cy="4954906"/>
          </a:xfrm>
        </p:grpSpPr>
        <p:sp>
          <p:nvSpPr>
            <p:cNvPr id="3" name="Circle: Hollow 2">
              <a:extLst>
                <a:ext uri="{FF2B5EF4-FFF2-40B4-BE49-F238E27FC236}">
                  <a16:creationId xmlns:a16="http://schemas.microsoft.com/office/drawing/2014/main" id="{5BCE3382-0294-4253-8789-CF17F76565CE}"/>
                </a:ext>
              </a:extLst>
            </p:cNvPr>
            <p:cNvSpPr/>
            <p:nvPr/>
          </p:nvSpPr>
          <p:spPr>
            <a:xfrm>
              <a:off x="5702300" y="1323975"/>
              <a:ext cx="4210050" cy="4210050"/>
            </a:xfrm>
            <a:prstGeom prst="donut">
              <a:avLst>
                <a:gd name="adj" fmla="val 23401"/>
              </a:avLst>
            </a:prstGeom>
            <a:gradFill>
              <a:gsLst>
                <a:gs pos="0">
                  <a:schemeClr val="bg1">
                    <a:alpha val="25000"/>
                  </a:schemeClr>
                </a:gs>
                <a:gs pos="100000">
                  <a:schemeClr val="accent2">
                    <a:alpha val="0"/>
                  </a:scheme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vert="vert270" tIns="365760" rtlCol="0" anchor="ctr"/>
            <a:lstStyle/>
            <a:p>
              <a:pPr algn="ctr"/>
              <a:endParaRPr lang="en-US" sz="3500">
                <a:latin typeface="Montserrat" panose="00000500000000000000" pitchFamily="50" charset="0"/>
              </a:endParaRPr>
            </a:p>
          </p:txBody>
        </p:sp>
        <p:sp>
          <p:nvSpPr>
            <p:cNvPr id="4" name="Oval 3">
              <a:extLst>
                <a:ext uri="{FF2B5EF4-FFF2-40B4-BE49-F238E27FC236}">
                  <a16:creationId xmlns:a16="http://schemas.microsoft.com/office/drawing/2014/main" id="{9F98232E-201D-418D-851D-BEAB41402ED3}"/>
                </a:ext>
              </a:extLst>
            </p:cNvPr>
            <p:cNvSpPr/>
            <p:nvPr/>
          </p:nvSpPr>
          <p:spPr>
            <a:xfrm>
              <a:off x="5585831" y="951547"/>
              <a:ext cx="1736980" cy="1736980"/>
            </a:xfrm>
            <a:prstGeom prst="ellipse">
              <a:avLst/>
            </a:prstGeom>
            <a:gradFill flip="none" rotWithShape="1">
              <a:gsLst>
                <a:gs pos="0">
                  <a:schemeClr val="accent2">
                    <a:lumMod val="60000"/>
                    <a:lumOff val="40000"/>
                    <a:alpha val="65000"/>
                  </a:schemeClr>
                </a:gs>
                <a:gs pos="100000">
                  <a:schemeClr val="accent2">
                    <a:lumMod val="50000"/>
                    <a:alpha val="61000"/>
                  </a:schemeClr>
                </a:gs>
              </a:gsLst>
              <a:path path="circle">
                <a:fillToRect r="100000" b="100000"/>
              </a:path>
              <a:tileRect l="-100000" t="-100000"/>
            </a:gradFill>
            <a:ln w="12700">
              <a:gradFill flip="none" rotWithShape="1">
                <a:gsLst>
                  <a:gs pos="100000">
                    <a:schemeClr val="accent2">
                      <a:lumMod val="60000"/>
                      <a:lumOff val="40000"/>
                    </a:schemeClr>
                  </a:gs>
                  <a:gs pos="65000">
                    <a:schemeClr val="accent2">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solidFill>
                    <a:prstClr val="white"/>
                  </a:solidFill>
                  <a:latin typeface="Montserrat" panose="00000500000000000000" pitchFamily="50" charset="0"/>
                </a:rPr>
                <a:t>2 out 5</a:t>
              </a:r>
            </a:p>
          </p:txBody>
        </p:sp>
        <p:sp>
          <p:nvSpPr>
            <p:cNvPr id="5" name="Oval 4">
              <a:extLst>
                <a:ext uri="{FF2B5EF4-FFF2-40B4-BE49-F238E27FC236}">
                  <a16:creationId xmlns:a16="http://schemas.microsoft.com/office/drawing/2014/main" id="{D60A2474-500F-474E-812D-05E4A6B31A45}"/>
                </a:ext>
              </a:extLst>
            </p:cNvPr>
            <p:cNvSpPr/>
            <p:nvPr/>
          </p:nvSpPr>
          <p:spPr>
            <a:xfrm>
              <a:off x="8435830" y="1820037"/>
              <a:ext cx="2113026" cy="2113026"/>
            </a:xfrm>
            <a:prstGeom prst="ellipse">
              <a:avLst/>
            </a:prstGeom>
            <a:gradFill flip="none" rotWithShape="1">
              <a:gsLst>
                <a:gs pos="0">
                  <a:schemeClr val="accent5">
                    <a:lumMod val="60000"/>
                    <a:lumOff val="40000"/>
                    <a:alpha val="65000"/>
                  </a:schemeClr>
                </a:gs>
                <a:gs pos="100000">
                  <a:schemeClr val="accent5">
                    <a:alpha val="50000"/>
                  </a:schemeClr>
                </a:gs>
              </a:gsLst>
              <a:path path="circle">
                <a:fillToRect r="100000" b="100000"/>
              </a:path>
              <a:tileRect l="-100000" t="-100000"/>
            </a:gradFill>
            <a:ln w="12700">
              <a:gradFill flip="none" rotWithShape="1">
                <a:gsLst>
                  <a:gs pos="100000">
                    <a:schemeClr val="accent5">
                      <a:lumMod val="60000"/>
                      <a:lumOff val="40000"/>
                    </a:schemeClr>
                  </a:gs>
                  <a:gs pos="65000">
                    <a:schemeClr val="accent5">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500" b="1" dirty="0">
                  <a:solidFill>
                    <a:prstClr val="white"/>
                  </a:solidFill>
                  <a:latin typeface="Montserrat" panose="00000500000000000000" pitchFamily="50" charset="0"/>
                </a:rPr>
                <a:t>95%</a:t>
              </a:r>
            </a:p>
          </p:txBody>
        </p:sp>
        <p:sp>
          <p:nvSpPr>
            <p:cNvPr id="6" name="Oval 5">
              <a:extLst>
                <a:ext uri="{FF2B5EF4-FFF2-40B4-BE49-F238E27FC236}">
                  <a16:creationId xmlns:a16="http://schemas.microsoft.com/office/drawing/2014/main" id="{005195CB-D9FF-4D70-B317-8A74EBC201AD}"/>
                </a:ext>
              </a:extLst>
            </p:cNvPr>
            <p:cNvSpPr/>
            <p:nvPr/>
          </p:nvSpPr>
          <p:spPr>
            <a:xfrm>
              <a:off x="5884464" y="3940873"/>
              <a:ext cx="1965580" cy="1965580"/>
            </a:xfrm>
            <a:prstGeom prst="ellipse">
              <a:avLst/>
            </a:prstGeom>
            <a:gradFill flip="none" rotWithShape="1">
              <a:gsLst>
                <a:gs pos="0">
                  <a:schemeClr val="accent4">
                    <a:alpha val="65000"/>
                  </a:schemeClr>
                </a:gs>
                <a:gs pos="100000">
                  <a:schemeClr val="accent3">
                    <a:alpha val="50000"/>
                  </a:schemeClr>
                </a:gs>
              </a:gsLst>
              <a:path path="circle">
                <a:fillToRect r="100000" b="100000"/>
              </a:path>
              <a:tileRect l="-100000" t="-100000"/>
            </a:gradFill>
            <a:ln w="12700">
              <a:gradFill flip="none" rotWithShape="1">
                <a:gsLst>
                  <a:gs pos="100000">
                    <a:schemeClr val="accent4"/>
                  </a:gs>
                  <a:gs pos="65000">
                    <a:schemeClr val="accent3">
                      <a:alpha val="0"/>
                    </a:schemeClr>
                  </a:gs>
                </a:gsLst>
                <a:lin ang="5400000" scaled="0"/>
                <a:tileRect/>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b="1" dirty="0">
                  <a:solidFill>
                    <a:prstClr val="white"/>
                  </a:solidFill>
                  <a:latin typeface="Montserrat" panose="00000500000000000000" pitchFamily="50" charset="0"/>
                </a:rPr>
                <a:t>123M</a:t>
              </a:r>
            </a:p>
          </p:txBody>
        </p:sp>
        <p:sp>
          <p:nvSpPr>
            <p:cNvPr id="10" name="TextBox 9">
              <a:extLst>
                <a:ext uri="{FF2B5EF4-FFF2-40B4-BE49-F238E27FC236}">
                  <a16:creationId xmlns:a16="http://schemas.microsoft.com/office/drawing/2014/main" id="{7934F11C-735E-41DD-8DB2-0A3BBCD60671}"/>
                </a:ext>
              </a:extLst>
            </p:cNvPr>
            <p:cNvSpPr txBox="1"/>
            <p:nvPr/>
          </p:nvSpPr>
          <p:spPr>
            <a:xfrm>
              <a:off x="3476123" y="1528354"/>
              <a:ext cx="1917178" cy="583365"/>
            </a:xfrm>
            <a:prstGeom prst="rect">
              <a:avLst/>
            </a:prstGeom>
            <a:noFill/>
          </p:spPr>
          <p:txBody>
            <a:bodyPr wrap="square" rtlCol="0">
              <a:spAutoFit/>
            </a:bodyPr>
            <a:lstStyle/>
            <a:p>
              <a:pPr algn="ctr">
                <a:lnSpc>
                  <a:spcPts val="2000"/>
                </a:lnSpc>
              </a:pPr>
              <a:r>
                <a:rPr lang="en-US" sz="1400" dirty="0">
                  <a:solidFill>
                    <a:schemeClr val="bg1"/>
                  </a:solidFill>
                  <a:latin typeface="Montserrat" panose="00000500000000000000" pitchFamily="50" charset="0"/>
                </a:rPr>
                <a:t>Elaborate on the featured statistics</a:t>
              </a:r>
            </a:p>
          </p:txBody>
        </p:sp>
        <p:sp>
          <p:nvSpPr>
            <p:cNvPr id="11" name="TextBox 10">
              <a:extLst>
                <a:ext uri="{FF2B5EF4-FFF2-40B4-BE49-F238E27FC236}">
                  <a16:creationId xmlns:a16="http://schemas.microsoft.com/office/drawing/2014/main" id="{93353DFC-8E03-4C19-B6BF-205244A077F0}"/>
                </a:ext>
              </a:extLst>
            </p:cNvPr>
            <p:cNvSpPr txBox="1"/>
            <p:nvPr/>
          </p:nvSpPr>
          <p:spPr>
            <a:xfrm>
              <a:off x="3747022" y="4638297"/>
              <a:ext cx="1917178" cy="583365"/>
            </a:xfrm>
            <a:prstGeom prst="rect">
              <a:avLst/>
            </a:prstGeom>
            <a:noFill/>
          </p:spPr>
          <p:txBody>
            <a:bodyPr wrap="square" rtlCol="0">
              <a:spAutoFit/>
            </a:bodyPr>
            <a:lstStyle/>
            <a:p>
              <a:pPr algn="ctr">
                <a:lnSpc>
                  <a:spcPts val="2000"/>
                </a:lnSpc>
              </a:pPr>
              <a:r>
                <a:rPr lang="en-US" sz="1400" dirty="0">
                  <a:solidFill>
                    <a:schemeClr val="bg1"/>
                  </a:solidFill>
                  <a:latin typeface="Montserrat" panose="00000500000000000000" pitchFamily="50" charset="0"/>
                </a:rPr>
                <a:t>Elaborate on the featured statistics</a:t>
              </a:r>
            </a:p>
          </p:txBody>
        </p:sp>
        <p:sp>
          <p:nvSpPr>
            <p:cNvPr id="12" name="TextBox 11">
              <a:extLst>
                <a:ext uri="{FF2B5EF4-FFF2-40B4-BE49-F238E27FC236}">
                  <a16:creationId xmlns:a16="http://schemas.microsoft.com/office/drawing/2014/main" id="{C861A643-BFB5-4BDB-830F-5F15DFA50776}"/>
                </a:ext>
              </a:extLst>
            </p:cNvPr>
            <p:cNvSpPr txBox="1"/>
            <p:nvPr/>
          </p:nvSpPr>
          <p:spPr>
            <a:xfrm>
              <a:off x="8533754" y="4150178"/>
              <a:ext cx="1917178" cy="583365"/>
            </a:xfrm>
            <a:prstGeom prst="rect">
              <a:avLst/>
            </a:prstGeom>
            <a:noFill/>
          </p:spPr>
          <p:txBody>
            <a:bodyPr wrap="square" rtlCol="0">
              <a:spAutoFit/>
            </a:bodyPr>
            <a:lstStyle/>
            <a:p>
              <a:pPr algn="ctr">
                <a:lnSpc>
                  <a:spcPts val="2000"/>
                </a:lnSpc>
              </a:pPr>
              <a:r>
                <a:rPr lang="en-US" sz="1400" dirty="0">
                  <a:solidFill>
                    <a:schemeClr val="bg1"/>
                  </a:solidFill>
                  <a:latin typeface="Montserrat" panose="00000500000000000000" pitchFamily="50" charset="0"/>
                </a:rPr>
                <a:t>Elaborate on the featured statistics</a:t>
              </a:r>
            </a:p>
          </p:txBody>
        </p:sp>
        <p:sp>
          <p:nvSpPr>
            <p:cNvPr id="25" name="TextBox 24">
              <a:extLst>
                <a:ext uri="{FF2B5EF4-FFF2-40B4-BE49-F238E27FC236}">
                  <a16:creationId xmlns:a16="http://schemas.microsoft.com/office/drawing/2014/main" id="{F490D496-E722-4746-834A-BB8C486D6027}"/>
                </a:ext>
              </a:extLst>
            </p:cNvPr>
            <p:cNvSpPr txBox="1"/>
            <p:nvPr/>
          </p:nvSpPr>
          <p:spPr>
            <a:xfrm>
              <a:off x="839704" y="2785005"/>
              <a:ext cx="3342583" cy="1486369"/>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pPr algn="l">
                <a:lnSpc>
                  <a:spcPct val="150000"/>
                </a:lnSpc>
              </a:pPr>
              <a:r>
                <a:rPr lang="en-US" sz="3200" dirty="0">
                  <a:solidFill>
                    <a:schemeClr val="bg1"/>
                  </a:solidFill>
                </a:rPr>
                <a:t>Social Media Highlights</a:t>
              </a:r>
            </a:p>
          </p:txBody>
        </p:sp>
      </p:grpSp>
    </p:spTree>
    <p:extLst>
      <p:ext uri="{BB962C8B-B14F-4D97-AF65-F5344CB8AC3E}">
        <p14:creationId xmlns:p14="http://schemas.microsoft.com/office/powerpoint/2010/main" val="38416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EAFBA2-B945-481B-B26B-6F48FC698659}"/>
              </a:ext>
            </a:extLst>
          </p:cNvPr>
          <p:cNvSpPr txBox="1"/>
          <p:nvPr/>
        </p:nvSpPr>
        <p:spPr>
          <a:xfrm>
            <a:off x="3947015" y="664986"/>
            <a:ext cx="4297971"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How Consumers Find Us</a:t>
            </a:r>
          </a:p>
        </p:txBody>
      </p:sp>
      <p:sp>
        <p:nvSpPr>
          <p:cNvPr id="3" name="Oval 2">
            <a:extLst>
              <a:ext uri="{FF2B5EF4-FFF2-40B4-BE49-F238E27FC236}">
                <a16:creationId xmlns:a16="http://schemas.microsoft.com/office/drawing/2014/main" id="{491EE5A0-5FD9-4E18-AA80-8563FE5CA069}"/>
              </a:ext>
            </a:extLst>
          </p:cNvPr>
          <p:cNvSpPr/>
          <p:nvPr/>
        </p:nvSpPr>
        <p:spPr>
          <a:xfrm>
            <a:off x="1042555" y="2708841"/>
            <a:ext cx="2178536" cy="2178536"/>
          </a:xfrm>
          <a:prstGeom prst="ellipse">
            <a:avLst/>
          </a:prstGeom>
          <a:gradFill>
            <a:gsLst>
              <a:gs pos="0">
                <a:schemeClr val="accent4">
                  <a:alpha val="50000"/>
                </a:schemeClr>
              </a:gs>
              <a:gs pos="100000">
                <a:schemeClr val="accent4">
                  <a:alpha val="0"/>
                </a:scheme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3054984-9E6F-4A62-AA61-A6FD5E521A2C}"/>
              </a:ext>
            </a:extLst>
          </p:cNvPr>
          <p:cNvSpPr/>
          <p:nvPr/>
        </p:nvSpPr>
        <p:spPr>
          <a:xfrm>
            <a:off x="2885807" y="2829870"/>
            <a:ext cx="1936476" cy="1936476"/>
          </a:xfrm>
          <a:prstGeom prst="ellipse">
            <a:avLst/>
          </a:prstGeom>
          <a:gradFill>
            <a:gsLst>
              <a:gs pos="0">
                <a:srgbClr val="32E3E3">
                  <a:alpha val="50000"/>
                </a:srgbClr>
              </a:gs>
              <a:gs pos="100000">
                <a:srgbClr val="32E3E3">
                  <a:alpha val="0"/>
                </a:srgb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300710F-6478-4DD0-9300-7BEE451373F7}"/>
              </a:ext>
            </a:extLst>
          </p:cNvPr>
          <p:cNvSpPr/>
          <p:nvPr/>
        </p:nvSpPr>
        <p:spPr>
          <a:xfrm>
            <a:off x="4497756" y="2854078"/>
            <a:ext cx="1888066" cy="1888064"/>
          </a:xfrm>
          <a:prstGeom prst="ellipse">
            <a:avLst/>
          </a:prstGeom>
          <a:gradFill>
            <a:gsLst>
              <a:gs pos="0">
                <a:srgbClr val="29CDF4">
                  <a:alpha val="50000"/>
                </a:srgbClr>
              </a:gs>
              <a:gs pos="100000">
                <a:srgbClr val="29CDF4">
                  <a:alpha val="0"/>
                </a:srgb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Oval 7">
            <a:extLst>
              <a:ext uri="{FF2B5EF4-FFF2-40B4-BE49-F238E27FC236}">
                <a16:creationId xmlns:a16="http://schemas.microsoft.com/office/drawing/2014/main" id="{99AE4E31-A0F2-4E09-AA5C-E5A3DF8E6F92}"/>
              </a:ext>
            </a:extLst>
          </p:cNvPr>
          <p:cNvSpPr/>
          <p:nvPr/>
        </p:nvSpPr>
        <p:spPr>
          <a:xfrm>
            <a:off x="6070259" y="2950901"/>
            <a:ext cx="1694418" cy="1694416"/>
          </a:xfrm>
          <a:prstGeom prst="ellipse">
            <a:avLst/>
          </a:prstGeom>
          <a:gradFill>
            <a:gsLst>
              <a:gs pos="0">
                <a:srgbClr val="30B8FD">
                  <a:alpha val="50000"/>
                </a:srgbClr>
              </a:gs>
              <a:gs pos="100000">
                <a:srgbClr val="30B8FD">
                  <a:alpha val="0"/>
                </a:srgb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a16="http://schemas.microsoft.com/office/drawing/2014/main" id="{28428A79-0C3E-4AC7-9100-4CD679CE7B41}"/>
              </a:ext>
            </a:extLst>
          </p:cNvPr>
          <p:cNvSpPr/>
          <p:nvPr/>
        </p:nvSpPr>
        <p:spPr>
          <a:xfrm>
            <a:off x="7458079" y="2975107"/>
            <a:ext cx="1646006" cy="1646004"/>
          </a:xfrm>
          <a:prstGeom prst="ellipse">
            <a:avLst/>
          </a:prstGeom>
          <a:gradFill>
            <a:gsLst>
              <a:gs pos="0">
                <a:srgbClr val="4BA5F8">
                  <a:alpha val="50000"/>
                </a:srgbClr>
              </a:gs>
              <a:gs pos="100000">
                <a:srgbClr val="4BA5F8">
                  <a:alpha val="0"/>
                </a:srgb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D96A310C-E0FF-4E20-B5DA-3C34ACD8A481}"/>
              </a:ext>
            </a:extLst>
          </p:cNvPr>
          <p:cNvSpPr/>
          <p:nvPr/>
        </p:nvSpPr>
        <p:spPr>
          <a:xfrm>
            <a:off x="8802867" y="3023520"/>
            <a:ext cx="1549182" cy="1549180"/>
          </a:xfrm>
          <a:prstGeom prst="ellipse">
            <a:avLst/>
          </a:prstGeom>
          <a:gradFill>
            <a:gsLst>
              <a:gs pos="0">
                <a:srgbClr val="6693F3">
                  <a:alpha val="50000"/>
                </a:srgbClr>
              </a:gs>
              <a:gs pos="100000">
                <a:srgbClr val="6693F3">
                  <a:alpha val="0"/>
                </a:srgb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Oval 12">
            <a:extLst>
              <a:ext uri="{FF2B5EF4-FFF2-40B4-BE49-F238E27FC236}">
                <a16:creationId xmlns:a16="http://schemas.microsoft.com/office/drawing/2014/main" id="{1C8CED1E-842B-4AEA-89AA-EDEFB080E7C6}"/>
              </a:ext>
            </a:extLst>
          </p:cNvPr>
          <p:cNvSpPr/>
          <p:nvPr/>
        </p:nvSpPr>
        <p:spPr>
          <a:xfrm>
            <a:off x="10066968" y="3192962"/>
            <a:ext cx="1210298" cy="1210296"/>
          </a:xfrm>
          <a:prstGeom prst="ellipse">
            <a:avLst/>
          </a:prstGeom>
          <a:gradFill>
            <a:gsLst>
              <a:gs pos="0">
                <a:schemeClr val="accent5">
                  <a:alpha val="50000"/>
                </a:schemeClr>
              </a:gs>
              <a:gs pos="100000">
                <a:schemeClr val="accent5">
                  <a:alpha val="0"/>
                </a:schemeClr>
              </a:gs>
            </a:gsLst>
            <a:path path="circle">
              <a:fillToRect r="100000" b="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a:extLst>
              <a:ext uri="{FF2B5EF4-FFF2-40B4-BE49-F238E27FC236}">
                <a16:creationId xmlns:a16="http://schemas.microsoft.com/office/drawing/2014/main" id="{07C81B2C-C16A-4475-BE5E-1CE6E6EF2DF5}"/>
              </a:ext>
            </a:extLst>
          </p:cNvPr>
          <p:cNvSpPr/>
          <p:nvPr/>
        </p:nvSpPr>
        <p:spPr>
          <a:xfrm>
            <a:off x="10233966" y="3359960"/>
            <a:ext cx="876302" cy="876300"/>
          </a:xfrm>
          <a:prstGeom prst="ellipse">
            <a:avLst/>
          </a:prstGeom>
          <a:gradFill>
            <a:gsLst>
              <a:gs pos="0">
                <a:schemeClr val="accent5">
                  <a:alpha val="40000"/>
                </a:schemeClr>
              </a:gs>
              <a:gs pos="100000">
                <a:schemeClr val="accent5">
                  <a:alpha val="25000"/>
                </a:schemeClr>
              </a:gs>
            </a:gsLst>
            <a:path path="circle">
              <a:fillToRect r="100000" b="100000"/>
            </a:path>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36" name="Oval 35">
            <a:extLst>
              <a:ext uri="{FF2B5EF4-FFF2-40B4-BE49-F238E27FC236}">
                <a16:creationId xmlns:a16="http://schemas.microsoft.com/office/drawing/2014/main" id="{11A69A30-58E3-4228-89A6-584CF20B469F}"/>
              </a:ext>
            </a:extLst>
          </p:cNvPr>
          <p:cNvSpPr/>
          <p:nvPr/>
        </p:nvSpPr>
        <p:spPr>
          <a:xfrm>
            <a:off x="9139307" y="3359960"/>
            <a:ext cx="876302" cy="876300"/>
          </a:xfrm>
          <a:prstGeom prst="ellipse">
            <a:avLst/>
          </a:prstGeom>
          <a:gradFill>
            <a:gsLst>
              <a:gs pos="0">
                <a:srgbClr val="6693F3">
                  <a:alpha val="40000"/>
                </a:srgbClr>
              </a:gs>
              <a:gs pos="100000">
                <a:srgbClr val="6693F3">
                  <a:alpha val="25000"/>
                </a:srgbClr>
              </a:gs>
            </a:gsLst>
            <a:path path="circle">
              <a:fillToRect r="100000" b="100000"/>
            </a:path>
          </a:gradFill>
          <a:ln w="12700">
            <a:gradFill flip="none" rotWithShape="1">
              <a:gsLst>
                <a:gs pos="0">
                  <a:srgbClr val="6693F3"/>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37" name="Oval 36">
            <a:extLst>
              <a:ext uri="{FF2B5EF4-FFF2-40B4-BE49-F238E27FC236}">
                <a16:creationId xmlns:a16="http://schemas.microsoft.com/office/drawing/2014/main" id="{21DE3391-CDB4-410B-902C-1AC3D926A57B}"/>
              </a:ext>
            </a:extLst>
          </p:cNvPr>
          <p:cNvSpPr/>
          <p:nvPr/>
        </p:nvSpPr>
        <p:spPr>
          <a:xfrm>
            <a:off x="7842930" y="3359960"/>
            <a:ext cx="876302" cy="876300"/>
          </a:xfrm>
          <a:prstGeom prst="ellipse">
            <a:avLst/>
          </a:prstGeom>
          <a:gradFill>
            <a:gsLst>
              <a:gs pos="0">
                <a:srgbClr val="4BA5F8">
                  <a:alpha val="40000"/>
                </a:srgbClr>
              </a:gs>
              <a:gs pos="100000">
                <a:srgbClr val="4BA5F8">
                  <a:alpha val="25000"/>
                </a:srgbClr>
              </a:gs>
            </a:gsLst>
            <a:path path="circle">
              <a:fillToRect r="100000" b="100000"/>
            </a:path>
          </a:gradFill>
          <a:ln w="12700">
            <a:gradFill flip="none" rotWithShape="1">
              <a:gsLst>
                <a:gs pos="0">
                  <a:srgbClr val="4BA5F8"/>
                </a:gs>
                <a:gs pos="100000">
                  <a:srgbClr val="4BA5F8">
                    <a:lumMod val="51000"/>
                  </a:srgb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38" name="Oval 37">
            <a:extLst>
              <a:ext uri="{FF2B5EF4-FFF2-40B4-BE49-F238E27FC236}">
                <a16:creationId xmlns:a16="http://schemas.microsoft.com/office/drawing/2014/main" id="{30971F52-B4D3-4C2E-B19E-4DCC80E0D8B5}"/>
              </a:ext>
            </a:extLst>
          </p:cNvPr>
          <p:cNvSpPr/>
          <p:nvPr/>
        </p:nvSpPr>
        <p:spPr>
          <a:xfrm>
            <a:off x="6479316" y="3359960"/>
            <a:ext cx="876302" cy="876300"/>
          </a:xfrm>
          <a:prstGeom prst="ellipse">
            <a:avLst/>
          </a:prstGeom>
          <a:gradFill>
            <a:gsLst>
              <a:gs pos="0">
                <a:srgbClr val="30B8FD">
                  <a:alpha val="40000"/>
                </a:srgbClr>
              </a:gs>
              <a:gs pos="100000">
                <a:srgbClr val="30B8FD">
                  <a:alpha val="25000"/>
                </a:srgbClr>
              </a:gs>
            </a:gsLst>
            <a:path path="circle">
              <a:fillToRect r="100000" b="100000"/>
            </a:path>
          </a:gradFill>
          <a:ln w="12700">
            <a:gradFill flip="none" rotWithShape="1">
              <a:gsLst>
                <a:gs pos="0">
                  <a:srgbClr val="30B8FD"/>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39" name="Oval 38">
            <a:extLst>
              <a:ext uri="{FF2B5EF4-FFF2-40B4-BE49-F238E27FC236}">
                <a16:creationId xmlns:a16="http://schemas.microsoft.com/office/drawing/2014/main" id="{C874D1BE-6BCA-4B3D-9123-4EC2133E332E}"/>
              </a:ext>
            </a:extLst>
          </p:cNvPr>
          <p:cNvSpPr/>
          <p:nvPr/>
        </p:nvSpPr>
        <p:spPr>
          <a:xfrm>
            <a:off x="5003637" y="3359960"/>
            <a:ext cx="876302" cy="876300"/>
          </a:xfrm>
          <a:prstGeom prst="ellipse">
            <a:avLst/>
          </a:prstGeom>
          <a:gradFill>
            <a:gsLst>
              <a:gs pos="0">
                <a:srgbClr val="29CDF4">
                  <a:alpha val="40000"/>
                </a:srgbClr>
              </a:gs>
              <a:gs pos="100000">
                <a:srgbClr val="29CDF4">
                  <a:alpha val="25000"/>
                </a:srgbClr>
              </a:gs>
            </a:gsLst>
            <a:path path="circle">
              <a:fillToRect r="100000" b="100000"/>
            </a:path>
          </a:gradFill>
          <a:ln w="12700">
            <a:gradFill flip="none" rotWithShape="1">
              <a:gsLst>
                <a:gs pos="0">
                  <a:srgbClr val="29CDF4"/>
                </a:gs>
                <a:gs pos="100000">
                  <a:srgbClr val="29CDF4">
                    <a:lumMod val="39000"/>
                  </a:srgb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40" name="Oval 39">
            <a:extLst>
              <a:ext uri="{FF2B5EF4-FFF2-40B4-BE49-F238E27FC236}">
                <a16:creationId xmlns:a16="http://schemas.microsoft.com/office/drawing/2014/main" id="{CEE47345-7C90-4CA9-8DCA-45A7D88FC774}"/>
              </a:ext>
            </a:extLst>
          </p:cNvPr>
          <p:cNvSpPr/>
          <p:nvPr/>
        </p:nvSpPr>
        <p:spPr>
          <a:xfrm>
            <a:off x="3415894" y="3359960"/>
            <a:ext cx="876302" cy="876300"/>
          </a:xfrm>
          <a:prstGeom prst="ellipse">
            <a:avLst/>
          </a:prstGeom>
          <a:gradFill>
            <a:gsLst>
              <a:gs pos="0">
                <a:srgbClr val="32E3E3">
                  <a:alpha val="40000"/>
                </a:srgbClr>
              </a:gs>
              <a:gs pos="100000">
                <a:srgbClr val="32E3E3">
                  <a:alpha val="25000"/>
                </a:srgbClr>
              </a:gs>
            </a:gsLst>
            <a:path path="circle">
              <a:fillToRect r="100000" b="100000"/>
            </a:path>
          </a:gradFill>
          <a:ln w="12700">
            <a:gradFill flip="none" rotWithShape="1">
              <a:gsLst>
                <a:gs pos="0">
                  <a:srgbClr val="32E3E3"/>
                </a:gs>
                <a:gs pos="100000">
                  <a:srgbClr val="32E3E3">
                    <a:lumMod val="70000"/>
                  </a:srgb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sp>
        <p:nvSpPr>
          <p:cNvPr id="41" name="Oval 40">
            <a:extLst>
              <a:ext uri="{FF2B5EF4-FFF2-40B4-BE49-F238E27FC236}">
                <a16:creationId xmlns:a16="http://schemas.microsoft.com/office/drawing/2014/main" id="{9F8821DA-7A44-421E-9948-D96054F38629}"/>
              </a:ext>
            </a:extLst>
          </p:cNvPr>
          <p:cNvSpPr/>
          <p:nvPr/>
        </p:nvSpPr>
        <p:spPr>
          <a:xfrm>
            <a:off x="1693672" y="3359960"/>
            <a:ext cx="876302" cy="876300"/>
          </a:xfrm>
          <a:prstGeom prst="ellipse">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chemeClr val="accent4">
                    <a:lumMod val="50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000" b="1" dirty="0">
              <a:solidFill>
                <a:schemeClr val="bg1"/>
              </a:solidFill>
              <a:latin typeface="Montserrat" panose="00000500000000000000" pitchFamily="50" charset="0"/>
            </a:endParaRPr>
          </a:p>
        </p:txBody>
      </p:sp>
      <p:cxnSp>
        <p:nvCxnSpPr>
          <p:cNvPr id="46" name="Straight Connector 45">
            <a:extLst>
              <a:ext uri="{FF2B5EF4-FFF2-40B4-BE49-F238E27FC236}">
                <a16:creationId xmlns:a16="http://schemas.microsoft.com/office/drawing/2014/main" id="{7A3AC6E1-9D42-43CA-88F1-1EC894A42984}"/>
              </a:ext>
            </a:extLst>
          </p:cNvPr>
          <p:cNvCxnSpPr>
            <a:cxnSpLocks/>
          </p:cNvCxnSpPr>
          <p:nvPr/>
        </p:nvCxnSpPr>
        <p:spPr>
          <a:xfrm flipV="1">
            <a:off x="9577458" y="2277284"/>
            <a:ext cx="0" cy="1082676"/>
          </a:xfrm>
          <a:prstGeom prst="line">
            <a:avLst/>
          </a:prstGeom>
          <a:gradFill>
            <a:gsLst>
              <a:gs pos="0">
                <a:srgbClr val="6693F3">
                  <a:alpha val="40000"/>
                </a:srgbClr>
              </a:gs>
              <a:gs pos="100000">
                <a:srgbClr val="6693F3">
                  <a:alpha val="25000"/>
                </a:srgbClr>
              </a:gs>
            </a:gsLst>
            <a:path path="circle">
              <a:fillToRect r="100000" b="100000"/>
            </a:path>
          </a:gradFill>
          <a:ln w="12700">
            <a:gradFill flip="none" rotWithShape="1">
              <a:gsLst>
                <a:gs pos="0">
                  <a:srgbClr val="6693F3"/>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754C4EB0-F6AF-47F1-9A28-99EAEC6332C9}"/>
              </a:ext>
            </a:extLst>
          </p:cNvPr>
          <p:cNvCxnSpPr>
            <a:cxnSpLocks/>
          </p:cNvCxnSpPr>
          <p:nvPr/>
        </p:nvCxnSpPr>
        <p:spPr>
          <a:xfrm flipV="1">
            <a:off x="6917468" y="2277284"/>
            <a:ext cx="0" cy="1082676"/>
          </a:xfrm>
          <a:prstGeom prst="line">
            <a:avLst/>
          </a:prstGeom>
          <a:gradFill>
            <a:gsLst>
              <a:gs pos="0">
                <a:srgbClr val="30B8FD">
                  <a:alpha val="40000"/>
                </a:srgbClr>
              </a:gs>
              <a:gs pos="100000">
                <a:srgbClr val="30B8FD">
                  <a:alpha val="25000"/>
                </a:srgbClr>
              </a:gs>
            </a:gsLst>
            <a:path path="circle">
              <a:fillToRect r="100000" b="100000"/>
            </a:path>
          </a:gradFill>
          <a:ln w="12700">
            <a:gradFill flip="none" rotWithShape="1">
              <a:gsLst>
                <a:gs pos="0">
                  <a:srgbClr val="30B8FD"/>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2EE80904-6ECF-415D-9C41-436C3E0BE5C3}"/>
              </a:ext>
            </a:extLst>
          </p:cNvPr>
          <p:cNvCxnSpPr>
            <a:cxnSpLocks/>
          </p:cNvCxnSpPr>
          <p:nvPr/>
        </p:nvCxnSpPr>
        <p:spPr>
          <a:xfrm flipV="1">
            <a:off x="3854045" y="2277284"/>
            <a:ext cx="0" cy="1082676"/>
          </a:xfrm>
          <a:prstGeom prst="line">
            <a:avLst/>
          </a:prstGeom>
          <a:gradFill>
            <a:gsLst>
              <a:gs pos="0">
                <a:srgbClr val="32E3E3">
                  <a:alpha val="40000"/>
                </a:srgbClr>
              </a:gs>
              <a:gs pos="100000">
                <a:srgbClr val="32E3E3">
                  <a:alpha val="25000"/>
                </a:srgbClr>
              </a:gs>
            </a:gsLst>
            <a:path path="circle">
              <a:fillToRect r="100000" b="100000"/>
            </a:path>
          </a:gradFill>
          <a:ln w="12700">
            <a:gradFill flip="none" rotWithShape="1">
              <a:gsLst>
                <a:gs pos="0">
                  <a:srgbClr val="32E3E3"/>
                </a:gs>
                <a:gs pos="100000">
                  <a:srgbClr val="32E3E3">
                    <a:lumMod val="70000"/>
                  </a:srgb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9E88A87A-9E84-46DE-B4E4-AAE34CEF991E}"/>
              </a:ext>
            </a:extLst>
          </p:cNvPr>
          <p:cNvCxnSpPr>
            <a:cxnSpLocks/>
          </p:cNvCxnSpPr>
          <p:nvPr/>
        </p:nvCxnSpPr>
        <p:spPr>
          <a:xfrm flipV="1">
            <a:off x="2131823" y="4236256"/>
            <a:ext cx="0" cy="1082676"/>
          </a:xfrm>
          <a:prstGeom prst="line">
            <a:avLst/>
          </a:prstGeom>
          <a:gradFill>
            <a:gsLst>
              <a:gs pos="0">
                <a:schemeClr val="accent4">
                  <a:alpha val="40000"/>
                </a:schemeClr>
              </a:gs>
              <a:gs pos="100000">
                <a:schemeClr val="accent4">
                  <a:alpha val="25000"/>
                </a:schemeClr>
              </a:gs>
            </a:gsLst>
            <a:path path="circle">
              <a:fillToRect r="100000" b="100000"/>
            </a:path>
          </a:gradFill>
          <a:ln w="12700">
            <a:gradFill flip="none" rotWithShape="1">
              <a:gsLst>
                <a:gs pos="0">
                  <a:schemeClr val="accent4"/>
                </a:gs>
                <a:gs pos="100000">
                  <a:srgbClr val="1AA98E"/>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297C1A5C-76A3-45B8-9D75-8BC9E60AF8BF}"/>
              </a:ext>
            </a:extLst>
          </p:cNvPr>
          <p:cNvCxnSpPr>
            <a:cxnSpLocks/>
          </p:cNvCxnSpPr>
          <p:nvPr/>
        </p:nvCxnSpPr>
        <p:spPr>
          <a:xfrm flipV="1">
            <a:off x="10672117" y="4236256"/>
            <a:ext cx="0" cy="1082676"/>
          </a:xfrm>
          <a:prstGeom prst="line">
            <a:avLst/>
          </a:prstGeom>
          <a:gradFill>
            <a:gsLst>
              <a:gs pos="0">
                <a:schemeClr val="accent5">
                  <a:alpha val="40000"/>
                </a:schemeClr>
              </a:gs>
              <a:gs pos="100000">
                <a:schemeClr val="accent5">
                  <a:alpha val="25000"/>
                </a:schemeClr>
              </a:gs>
            </a:gsLst>
            <a:path path="circle">
              <a:fillToRect r="100000" b="100000"/>
            </a:path>
          </a:gradFill>
          <a:ln w="12700">
            <a:gradFill flip="none" rotWithShape="1">
              <a:gsLst>
                <a:gs pos="0">
                  <a:schemeClr val="accent5"/>
                </a:gs>
                <a:gs pos="100000">
                  <a:srgbClr val="4452E5"/>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506F8EFB-8D58-4341-95E4-356BF06D478B}"/>
              </a:ext>
            </a:extLst>
          </p:cNvPr>
          <p:cNvCxnSpPr>
            <a:cxnSpLocks/>
          </p:cNvCxnSpPr>
          <p:nvPr/>
        </p:nvCxnSpPr>
        <p:spPr>
          <a:xfrm flipV="1">
            <a:off x="8281082" y="4236256"/>
            <a:ext cx="0" cy="1082676"/>
          </a:xfrm>
          <a:prstGeom prst="line">
            <a:avLst/>
          </a:prstGeom>
          <a:gradFill>
            <a:gsLst>
              <a:gs pos="0">
                <a:srgbClr val="4BA5F8">
                  <a:alpha val="40000"/>
                </a:srgbClr>
              </a:gs>
              <a:gs pos="100000">
                <a:srgbClr val="4BA5F8">
                  <a:alpha val="25000"/>
                </a:srgbClr>
              </a:gs>
            </a:gsLst>
            <a:path path="circle">
              <a:fillToRect r="100000" b="100000"/>
            </a:path>
          </a:gradFill>
          <a:ln w="12700">
            <a:gradFill flip="none" rotWithShape="1">
              <a:gsLst>
                <a:gs pos="0">
                  <a:srgbClr val="4BA5F8"/>
                </a:gs>
                <a:gs pos="100000">
                  <a:srgbClr val="2169B0"/>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FF9AD98C-3758-4B1B-8733-540A7CBC209D}"/>
              </a:ext>
            </a:extLst>
          </p:cNvPr>
          <p:cNvCxnSpPr>
            <a:cxnSpLocks/>
          </p:cNvCxnSpPr>
          <p:nvPr/>
        </p:nvCxnSpPr>
        <p:spPr>
          <a:xfrm flipV="1">
            <a:off x="5441789" y="4236256"/>
            <a:ext cx="0" cy="1082676"/>
          </a:xfrm>
          <a:prstGeom prst="line">
            <a:avLst/>
          </a:prstGeom>
          <a:gradFill>
            <a:gsLst>
              <a:gs pos="0">
                <a:srgbClr val="29CDF4">
                  <a:alpha val="40000"/>
                </a:srgbClr>
              </a:gs>
              <a:gs pos="100000">
                <a:srgbClr val="29CDF4">
                  <a:alpha val="25000"/>
                </a:srgbClr>
              </a:gs>
            </a:gsLst>
            <a:path path="circle">
              <a:fillToRect r="100000" b="100000"/>
            </a:path>
          </a:gradFill>
          <a:ln w="12700">
            <a:gradFill flip="none" rotWithShape="1">
              <a:gsLst>
                <a:gs pos="0">
                  <a:srgbClr val="29CDF4"/>
                </a:gs>
                <a:gs pos="100000">
                  <a:srgbClr val="117E9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360BF1E9-DC5D-4B5D-8EBE-E6BEF2A588E3}"/>
              </a:ext>
            </a:extLst>
          </p:cNvPr>
          <p:cNvSpPr txBox="1"/>
          <p:nvPr/>
        </p:nvSpPr>
        <p:spPr>
          <a:xfrm>
            <a:off x="914734" y="5411596"/>
            <a:ext cx="2434178" cy="510011"/>
          </a:xfrm>
          <a:prstGeom prst="rect">
            <a:avLst/>
          </a:prstGeom>
          <a:noFill/>
        </p:spPr>
        <p:txBody>
          <a:bodyPr wrap="square" rtlCol="0">
            <a:spAutoFit/>
          </a:bodyPr>
          <a:lstStyle/>
          <a:p>
            <a:pPr algn="ctr">
              <a:lnSpc>
                <a:spcPts val="1700"/>
              </a:lnSpc>
            </a:pPr>
            <a:r>
              <a:rPr lang="en-US" sz="1200" dirty="0">
                <a:solidFill>
                  <a:schemeClr val="bg1"/>
                </a:solidFill>
                <a:latin typeface="Montserrat" panose="00000500000000000000" pitchFamily="50" charset="0"/>
              </a:rPr>
              <a:t>Suggestions in my feed and/or use discovery tools</a:t>
            </a:r>
          </a:p>
        </p:txBody>
      </p:sp>
      <p:sp>
        <p:nvSpPr>
          <p:cNvPr id="63" name="TextBox 62">
            <a:extLst>
              <a:ext uri="{FF2B5EF4-FFF2-40B4-BE49-F238E27FC236}">
                <a16:creationId xmlns:a16="http://schemas.microsoft.com/office/drawing/2014/main" id="{1F5AAC55-B1A6-41D9-B424-D1A4E26681FE}"/>
              </a:ext>
            </a:extLst>
          </p:cNvPr>
          <p:cNvSpPr txBox="1"/>
          <p:nvPr/>
        </p:nvSpPr>
        <p:spPr>
          <a:xfrm>
            <a:off x="10066975" y="5411596"/>
            <a:ext cx="1210284" cy="292003"/>
          </a:xfrm>
          <a:prstGeom prst="rect">
            <a:avLst/>
          </a:prstGeom>
          <a:noFill/>
        </p:spPr>
        <p:txBody>
          <a:bodyPr wrap="square" rtlCol="0">
            <a:spAutoFit/>
          </a:bodyPr>
          <a:lstStyle/>
          <a:p>
            <a:pPr algn="ctr">
              <a:lnSpc>
                <a:spcPts val="1700"/>
              </a:lnSpc>
            </a:pPr>
            <a:r>
              <a:rPr lang="en-US" sz="1200" dirty="0">
                <a:solidFill>
                  <a:schemeClr val="bg1"/>
                </a:solidFill>
                <a:latin typeface="Montserrat" panose="00000500000000000000" pitchFamily="50" charset="0"/>
              </a:rPr>
              <a:t>Hashtags</a:t>
            </a:r>
          </a:p>
        </p:txBody>
      </p:sp>
      <p:sp>
        <p:nvSpPr>
          <p:cNvPr id="64" name="TextBox 63">
            <a:extLst>
              <a:ext uri="{FF2B5EF4-FFF2-40B4-BE49-F238E27FC236}">
                <a16:creationId xmlns:a16="http://schemas.microsoft.com/office/drawing/2014/main" id="{8477100E-8CF8-4B5D-932F-66C2FE7565C3}"/>
              </a:ext>
            </a:extLst>
          </p:cNvPr>
          <p:cNvSpPr txBox="1"/>
          <p:nvPr/>
        </p:nvSpPr>
        <p:spPr>
          <a:xfrm>
            <a:off x="7530300" y="5411596"/>
            <a:ext cx="1501562" cy="510011"/>
          </a:xfrm>
          <a:prstGeom prst="rect">
            <a:avLst/>
          </a:prstGeom>
          <a:noFill/>
        </p:spPr>
        <p:txBody>
          <a:bodyPr wrap="square" rtlCol="0">
            <a:spAutoFit/>
          </a:bodyPr>
          <a:lstStyle/>
          <a:p>
            <a:pPr algn="ctr">
              <a:lnSpc>
                <a:spcPts val="1700"/>
              </a:lnSpc>
            </a:pPr>
            <a:r>
              <a:rPr lang="en-US" sz="1200" dirty="0">
                <a:solidFill>
                  <a:schemeClr val="bg1"/>
                </a:solidFill>
                <a:latin typeface="Montserrat" panose="00000500000000000000" pitchFamily="50" charset="0"/>
              </a:rPr>
              <a:t>Brands I shop with offline</a:t>
            </a:r>
          </a:p>
        </p:txBody>
      </p:sp>
      <p:sp>
        <p:nvSpPr>
          <p:cNvPr id="65" name="TextBox 64">
            <a:extLst>
              <a:ext uri="{FF2B5EF4-FFF2-40B4-BE49-F238E27FC236}">
                <a16:creationId xmlns:a16="http://schemas.microsoft.com/office/drawing/2014/main" id="{1040593B-26EE-46A2-AAC1-14B4EEB580A5}"/>
              </a:ext>
            </a:extLst>
          </p:cNvPr>
          <p:cNvSpPr txBox="1"/>
          <p:nvPr/>
        </p:nvSpPr>
        <p:spPr>
          <a:xfrm>
            <a:off x="4497756" y="5411596"/>
            <a:ext cx="1888064" cy="510011"/>
          </a:xfrm>
          <a:prstGeom prst="rect">
            <a:avLst/>
          </a:prstGeom>
          <a:noFill/>
        </p:spPr>
        <p:txBody>
          <a:bodyPr wrap="square" rtlCol="0">
            <a:spAutoFit/>
          </a:bodyPr>
          <a:lstStyle/>
          <a:p>
            <a:pPr algn="ctr">
              <a:lnSpc>
                <a:spcPts val="1700"/>
              </a:lnSpc>
            </a:pPr>
            <a:r>
              <a:rPr lang="en-US" sz="1200" dirty="0">
                <a:solidFill>
                  <a:schemeClr val="bg1"/>
                </a:solidFill>
                <a:latin typeface="Montserrat" panose="00000500000000000000" pitchFamily="50" charset="0"/>
              </a:rPr>
              <a:t>Brands that I admire and/or follow</a:t>
            </a:r>
          </a:p>
        </p:txBody>
      </p:sp>
      <p:sp>
        <p:nvSpPr>
          <p:cNvPr id="67" name="TextBox 66">
            <a:extLst>
              <a:ext uri="{FF2B5EF4-FFF2-40B4-BE49-F238E27FC236}">
                <a16:creationId xmlns:a16="http://schemas.microsoft.com/office/drawing/2014/main" id="{9515A113-5100-4555-AE6F-2D16FE047573}"/>
              </a:ext>
            </a:extLst>
          </p:cNvPr>
          <p:cNvSpPr txBox="1"/>
          <p:nvPr/>
        </p:nvSpPr>
        <p:spPr>
          <a:xfrm>
            <a:off x="2825094" y="1674610"/>
            <a:ext cx="2057902" cy="510011"/>
          </a:xfrm>
          <a:prstGeom prst="rect">
            <a:avLst/>
          </a:prstGeom>
          <a:noFill/>
        </p:spPr>
        <p:txBody>
          <a:bodyPr wrap="square" rtlCol="0" anchor="b" anchorCtr="0">
            <a:spAutoFit/>
          </a:bodyPr>
          <a:lstStyle/>
          <a:p>
            <a:pPr algn="ctr">
              <a:lnSpc>
                <a:spcPts val="1700"/>
              </a:lnSpc>
            </a:pPr>
            <a:r>
              <a:rPr lang="en-US" sz="1200" dirty="0">
                <a:solidFill>
                  <a:schemeClr val="bg1"/>
                </a:solidFill>
                <a:latin typeface="Montserrat" panose="00000500000000000000" pitchFamily="50" charset="0"/>
              </a:rPr>
              <a:t>Recommendations from family/friends</a:t>
            </a:r>
          </a:p>
        </p:txBody>
      </p:sp>
      <p:sp>
        <p:nvSpPr>
          <p:cNvPr id="68" name="TextBox 67">
            <a:extLst>
              <a:ext uri="{FF2B5EF4-FFF2-40B4-BE49-F238E27FC236}">
                <a16:creationId xmlns:a16="http://schemas.microsoft.com/office/drawing/2014/main" id="{9F1F11D1-CFE0-4BDE-B4F9-DDEA3372D374}"/>
              </a:ext>
            </a:extLst>
          </p:cNvPr>
          <p:cNvSpPr txBox="1"/>
          <p:nvPr/>
        </p:nvSpPr>
        <p:spPr>
          <a:xfrm>
            <a:off x="5992005" y="1674610"/>
            <a:ext cx="1850924" cy="510011"/>
          </a:xfrm>
          <a:prstGeom prst="rect">
            <a:avLst/>
          </a:prstGeom>
          <a:noFill/>
        </p:spPr>
        <p:txBody>
          <a:bodyPr wrap="square" rtlCol="0" anchor="b" anchorCtr="0">
            <a:spAutoFit/>
          </a:bodyPr>
          <a:lstStyle/>
          <a:p>
            <a:pPr algn="ctr">
              <a:lnSpc>
                <a:spcPts val="1700"/>
              </a:lnSpc>
            </a:pPr>
            <a:r>
              <a:rPr lang="en-US" sz="1200" dirty="0">
                <a:solidFill>
                  <a:schemeClr val="bg1"/>
                </a:solidFill>
                <a:latin typeface="Montserrat" panose="00000500000000000000" pitchFamily="50" charset="0"/>
              </a:rPr>
              <a:t>Accounts influencers I like mention</a:t>
            </a:r>
          </a:p>
        </p:txBody>
      </p:sp>
      <p:sp>
        <p:nvSpPr>
          <p:cNvPr id="69" name="TextBox 68">
            <a:extLst>
              <a:ext uri="{FF2B5EF4-FFF2-40B4-BE49-F238E27FC236}">
                <a16:creationId xmlns:a16="http://schemas.microsoft.com/office/drawing/2014/main" id="{9723F532-B473-4B76-8665-34B4BBBEB59A}"/>
              </a:ext>
            </a:extLst>
          </p:cNvPr>
          <p:cNvSpPr txBox="1"/>
          <p:nvPr/>
        </p:nvSpPr>
        <p:spPr>
          <a:xfrm>
            <a:off x="8360369" y="1892618"/>
            <a:ext cx="2434178" cy="292003"/>
          </a:xfrm>
          <a:prstGeom prst="rect">
            <a:avLst/>
          </a:prstGeom>
          <a:noFill/>
        </p:spPr>
        <p:txBody>
          <a:bodyPr wrap="square" rtlCol="0" anchor="b" anchorCtr="0">
            <a:spAutoFit/>
          </a:bodyPr>
          <a:lstStyle/>
          <a:p>
            <a:pPr algn="ctr">
              <a:lnSpc>
                <a:spcPts val="1700"/>
              </a:lnSpc>
            </a:pPr>
            <a:r>
              <a:rPr lang="en-US" sz="1200" dirty="0">
                <a:solidFill>
                  <a:schemeClr val="bg1"/>
                </a:solidFill>
                <a:latin typeface="Montserrat" panose="00000500000000000000" pitchFamily="50" charset="0"/>
              </a:rPr>
              <a:t>Word-of-mouth</a:t>
            </a:r>
          </a:p>
        </p:txBody>
      </p:sp>
      <p:grpSp>
        <p:nvGrpSpPr>
          <p:cNvPr id="35" name="Group 34">
            <a:extLst>
              <a:ext uri="{FF2B5EF4-FFF2-40B4-BE49-F238E27FC236}">
                <a16:creationId xmlns:a16="http://schemas.microsoft.com/office/drawing/2014/main" id="{9DDAFF47-0A81-42B7-BDC7-DF93B1FF2DE1}"/>
              </a:ext>
            </a:extLst>
          </p:cNvPr>
          <p:cNvGrpSpPr/>
          <p:nvPr/>
        </p:nvGrpSpPr>
        <p:grpSpPr>
          <a:xfrm rot="18000000">
            <a:off x="-1392991" y="-9704271"/>
            <a:ext cx="15557622" cy="15425291"/>
            <a:chOff x="17785720" y="163163"/>
            <a:chExt cx="4226953" cy="4191000"/>
          </a:xfrm>
        </p:grpSpPr>
        <p:sp>
          <p:nvSpPr>
            <p:cNvPr id="42" name="Freeform: Shape 41">
              <a:extLst>
                <a:ext uri="{FF2B5EF4-FFF2-40B4-BE49-F238E27FC236}">
                  <a16:creationId xmlns:a16="http://schemas.microsoft.com/office/drawing/2014/main" id="{81D6B449-EAD9-4558-B53B-805D72B02256}"/>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3B6E6B2E-6DAA-4F64-8A45-DC4752FC603A}"/>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E9285B15-F053-4FFC-BC47-FF77DB6AB0A0}"/>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05DBCA10-2609-4B6C-821C-468C3EF99851}"/>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7" name="Freeform: Shape 46">
              <a:extLst>
                <a:ext uri="{FF2B5EF4-FFF2-40B4-BE49-F238E27FC236}">
                  <a16:creationId xmlns:a16="http://schemas.microsoft.com/office/drawing/2014/main" id="{3BD96F11-D96C-4E5C-BB70-86C145CC7617}"/>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5C95E3B0-BF32-48DB-908D-603FC995602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7FFB6BF4-D634-4B4D-846D-79F93A618C0B}"/>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3F0873AB-5734-4EDF-9851-F17CA9EE4B2F}"/>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881E9C2C-6D14-4089-9639-A78C7F53F7B7}"/>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E55E8960-87EB-4C64-B51F-FE1898DCD217}"/>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59" name="Freeform: Shape 58">
              <a:extLst>
                <a:ext uri="{FF2B5EF4-FFF2-40B4-BE49-F238E27FC236}">
                  <a16:creationId xmlns:a16="http://schemas.microsoft.com/office/drawing/2014/main" id="{2C5E5C30-70D5-45DB-A764-BEA0D78ED724}"/>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F548F8D0-BBBB-4057-A1DE-770C096D4488}"/>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401FA9D5-AAA5-4833-9C1D-40FA2726E48C}"/>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2" name="Freeform: Shape 71">
              <a:extLst>
                <a:ext uri="{FF2B5EF4-FFF2-40B4-BE49-F238E27FC236}">
                  <a16:creationId xmlns:a16="http://schemas.microsoft.com/office/drawing/2014/main" id="{B6691BC6-F8D1-4BF1-9ABB-961A8AA1CB78}"/>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3" name="Freeform: Shape 72">
              <a:extLst>
                <a:ext uri="{FF2B5EF4-FFF2-40B4-BE49-F238E27FC236}">
                  <a16:creationId xmlns:a16="http://schemas.microsoft.com/office/drawing/2014/main" id="{B1D63111-CC66-4A87-8158-48B3623684D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4" name="Freeform: Shape 73">
              <a:extLst>
                <a:ext uri="{FF2B5EF4-FFF2-40B4-BE49-F238E27FC236}">
                  <a16:creationId xmlns:a16="http://schemas.microsoft.com/office/drawing/2014/main" id="{00C95DE8-BF41-4C57-89C7-64AA3676F9CD}"/>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5" name="Freeform: Shape 74">
              <a:extLst>
                <a:ext uri="{FF2B5EF4-FFF2-40B4-BE49-F238E27FC236}">
                  <a16:creationId xmlns:a16="http://schemas.microsoft.com/office/drawing/2014/main" id="{1486007A-3E48-432A-A28D-7D8D6B752CCB}"/>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6" name="Freeform: Shape 75">
              <a:extLst>
                <a:ext uri="{FF2B5EF4-FFF2-40B4-BE49-F238E27FC236}">
                  <a16:creationId xmlns:a16="http://schemas.microsoft.com/office/drawing/2014/main" id="{44C0F6DB-BFCF-4119-89D0-3E8AF52F99CF}"/>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7" name="Freeform: Shape 76">
              <a:extLst>
                <a:ext uri="{FF2B5EF4-FFF2-40B4-BE49-F238E27FC236}">
                  <a16:creationId xmlns:a16="http://schemas.microsoft.com/office/drawing/2014/main" id="{CE841D5D-6861-4522-A09E-EB7E2550517D}"/>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8" name="Freeform: Shape 77">
              <a:extLst>
                <a:ext uri="{FF2B5EF4-FFF2-40B4-BE49-F238E27FC236}">
                  <a16:creationId xmlns:a16="http://schemas.microsoft.com/office/drawing/2014/main" id="{C9967873-0D3B-4BD1-BBEE-24B37E7BAC70}"/>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9" name="Freeform: Shape 78">
              <a:extLst>
                <a:ext uri="{FF2B5EF4-FFF2-40B4-BE49-F238E27FC236}">
                  <a16:creationId xmlns:a16="http://schemas.microsoft.com/office/drawing/2014/main" id="{DB1292EC-21FB-4412-9F1F-5EDD87D6F6BE}"/>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0" name="Freeform: Shape 79">
              <a:extLst>
                <a:ext uri="{FF2B5EF4-FFF2-40B4-BE49-F238E27FC236}">
                  <a16:creationId xmlns:a16="http://schemas.microsoft.com/office/drawing/2014/main" id="{C0FFA547-158E-46A4-8EE8-8935AC87659D}"/>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82" name="Rectangle 81">
            <a:extLst>
              <a:ext uri="{FF2B5EF4-FFF2-40B4-BE49-F238E27FC236}">
                <a16:creationId xmlns:a16="http://schemas.microsoft.com/office/drawing/2014/main" id="{0C24D652-F733-410E-BFF7-C3B6669A3B9F}"/>
              </a:ext>
            </a:extLst>
          </p:cNvPr>
          <p:cNvSpPr/>
          <p:nvPr/>
        </p:nvSpPr>
        <p:spPr>
          <a:xfrm>
            <a:off x="10233966"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25%</a:t>
            </a:r>
          </a:p>
        </p:txBody>
      </p:sp>
      <p:sp>
        <p:nvSpPr>
          <p:cNvPr id="83" name="Rectangle 82">
            <a:extLst>
              <a:ext uri="{FF2B5EF4-FFF2-40B4-BE49-F238E27FC236}">
                <a16:creationId xmlns:a16="http://schemas.microsoft.com/office/drawing/2014/main" id="{A741DEC1-0B53-4D5F-BE36-CB2BC138AC44}"/>
              </a:ext>
            </a:extLst>
          </p:cNvPr>
          <p:cNvSpPr/>
          <p:nvPr/>
        </p:nvSpPr>
        <p:spPr>
          <a:xfrm>
            <a:off x="9139307"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32%</a:t>
            </a:r>
          </a:p>
        </p:txBody>
      </p:sp>
      <p:sp>
        <p:nvSpPr>
          <p:cNvPr id="84" name="Rectangle 83">
            <a:extLst>
              <a:ext uri="{FF2B5EF4-FFF2-40B4-BE49-F238E27FC236}">
                <a16:creationId xmlns:a16="http://schemas.microsoft.com/office/drawing/2014/main" id="{28D3921F-69C9-407A-B104-C3E47B78F0E8}"/>
              </a:ext>
            </a:extLst>
          </p:cNvPr>
          <p:cNvSpPr/>
          <p:nvPr/>
        </p:nvSpPr>
        <p:spPr>
          <a:xfrm>
            <a:off x="7842930"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34%</a:t>
            </a:r>
          </a:p>
        </p:txBody>
      </p:sp>
      <p:sp>
        <p:nvSpPr>
          <p:cNvPr id="85" name="Rectangle 84">
            <a:extLst>
              <a:ext uri="{FF2B5EF4-FFF2-40B4-BE49-F238E27FC236}">
                <a16:creationId xmlns:a16="http://schemas.microsoft.com/office/drawing/2014/main" id="{1A61B0D7-3709-4A7F-A155-EED6D4C491C3}"/>
              </a:ext>
            </a:extLst>
          </p:cNvPr>
          <p:cNvSpPr/>
          <p:nvPr/>
        </p:nvSpPr>
        <p:spPr>
          <a:xfrm>
            <a:off x="6479316"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35%</a:t>
            </a:r>
          </a:p>
        </p:txBody>
      </p:sp>
      <p:sp>
        <p:nvSpPr>
          <p:cNvPr id="86" name="Rectangle 85">
            <a:extLst>
              <a:ext uri="{FF2B5EF4-FFF2-40B4-BE49-F238E27FC236}">
                <a16:creationId xmlns:a16="http://schemas.microsoft.com/office/drawing/2014/main" id="{5BD9F4E6-6710-4965-815C-73BD53DBB4F9}"/>
              </a:ext>
            </a:extLst>
          </p:cNvPr>
          <p:cNvSpPr/>
          <p:nvPr/>
        </p:nvSpPr>
        <p:spPr>
          <a:xfrm>
            <a:off x="5003637"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39%</a:t>
            </a:r>
          </a:p>
        </p:txBody>
      </p:sp>
      <p:sp>
        <p:nvSpPr>
          <p:cNvPr id="87" name="Rectangle 86">
            <a:extLst>
              <a:ext uri="{FF2B5EF4-FFF2-40B4-BE49-F238E27FC236}">
                <a16:creationId xmlns:a16="http://schemas.microsoft.com/office/drawing/2014/main" id="{500160F6-83F8-4909-B888-E6924625C76A}"/>
              </a:ext>
            </a:extLst>
          </p:cNvPr>
          <p:cNvSpPr/>
          <p:nvPr/>
        </p:nvSpPr>
        <p:spPr>
          <a:xfrm>
            <a:off x="3415894"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40%</a:t>
            </a:r>
          </a:p>
        </p:txBody>
      </p:sp>
      <p:sp>
        <p:nvSpPr>
          <p:cNvPr id="88" name="Rectangle 87">
            <a:extLst>
              <a:ext uri="{FF2B5EF4-FFF2-40B4-BE49-F238E27FC236}">
                <a16:creationId xmlns:a16="http://schemas.microsoft.com/office/drawing/2014/main" id="{C769EAA7-1BC0-4C38-806C-D439116EAFCE}"/>
              </a:ext>
            </a:extLst>
          </p:cNvPr>
          <p:cNvSpPr/>
          <p:nvPr/>
        </p:nvSpPr>
        <p:spPr>
          <a:xfrm>
            <a:off x="1693672" y="3650431"/>
            <a:ext cx="876302" cy="295358"/>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solidFill>
                  <a:schemeClr val="bg1"/>
                </a:solidFill>
                <a:latin typeface="Montserrat" panose="00000500000000000000" pitchFamily="50" charset="0"/>
              </a:rPr>
              <a:t>45%</a:t>
            </a:r>
          </a:p>
        </p:txBody>
      </p:sp>
    </p:spTree>
    <p:extLst>
      <p:ext uri="{BB962C8B-B14F-4D97-AF65-F5344CB8AC3E}">
        <p14:creationId xmlns:p14="http://schemas.microsoft.com/office/powerpoint/2010/main" val="4037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35" presetClass="path" presetSubtype="0" accel="50000" decel="50000" fill="hold" grpId="1" nodeType="withEffect">
                                  <p:stCondLst>
                                    <p:cond delay="0"/>
                                  </p:stCondLst>
                                  <p:childTnLst>
                                    <p:animMotion origin="layout" path="M 0.32513 4.81481E-6 L -3.33333E-6 4.81481E-6 " pathEditMode="relative" rAng="0" ptsTypes="AA">
                                      <p:cBhvr>
                                        <p:cTn id="9" dur="2000" fill="hold"/>
                                        <p:tgtEl>
                                          <p:spTgt spid="41"/>
                                        </p:tgtEl>
                                        <p:attrNameLst>
                                          <p:attrName>ppt_x</p:attrName>
                                          <p:attrName>ppt_y</p:attrName>
                                        </p:attrNameLst>
                                      </p:cBhvr>
                                      <p:rCtr x="-16771" y="0"/>
                                    </p:animMotion>
                                  </p:childTnLst>
                                </p:cTn>
                              </p:par>
                              <p:par>
                                <p:cTn id="10" presetID="10"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childTnLst>
                                </p:cTn>
                              </p:par>
                              <p:par>
                                <p:cTn id="13" presetID="35" presetClass="path" presetSubtype="0" accel="50000" decel="50000" fill="hold" grpId="1" nodeType="withEffect">
                                  <p:stCondLst>
                                    <p:cond delay="0"/>
                                  </p:stCondLst>
                                  <p:childTnLst>
                                    <p:animMotion origin="layout" path="M 0.18385 4.81481E-6 L 4.16667E-6 4.81481E-6 " pathEditMode="relative" rAng="0" ptsTypes="AA">
                                      <p:cBhvr>
                                        <p:cTn id="14" dur="2000" fill="hold"/>
                                        <p:tgtEl>
                                          <p:spTgt spid="40"/>
                                        </p:tgtEl>
                                        <p:attrNameLst>
                                          <p:attrName>ppt_x</p:attrName>
                                          <p:attrName>ppt_y</p:attrName>
                                        </p:attrNameLst>
                                      </p:cBhvr>
                                      <p:rCtr x="-9193" y="0"/>
                                    </p:animMotion>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childTnLst>
                                </p:cTn>
                              </p:par>
                              <p:par>
                                <p:cTn id="18" presetID="35" presetClass="path" presetSubtype="0" accel="50000" decel="50000" fill="hold" grpId="1" nodeType="withEffect">
                                  <p:stCondLst>
                                    <p:cond delay="0"/>
                                  </p:stCondLst>
                                  <p:childTnLst>
                                    <p:animMotion origin="layout" path="M 0.05443 4.81481E-6 L -4.16667E-6 4.81481E-6 " pathEditMode="relative" rAng="0" ptsTypes="AA">
                                      <p:cBhvr>
                                        <p:cTn id="19" dur="2000" fill="hold"/>
                                        <p:tgtEl>
                                          <p:spTgt spid="39"/>
                                        </p:tgtEl>
                                        <p:attrNameLst>
                                          <p:attrName>ppt_x</p:attrName>
                                          <p:attrName>ppt_y</p:attrName>
                                        </p:attrNameLst>
                                      </p:cBhvr>
                                      <p:rCtr x="-2721" y="0"/>
                                    </p:animMotion>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par>
                                <p:cTn id="23" presetID="35" presetClass="path" presetSubtype="0" accel="50000" decel="50000" fill="hold" grpId="1" nodeType="withEffect">
                                  <p:stCondLst>
                                    <p:cond delay="0"/>
                                  </p:stCondLst>
                                  <p:childTnLst>
                                    <p:animMotion origin="layout" path="M -0.06732 4.81481E-6 L 2.29167E-6 4.81481E-6 " pathEditMode="relative" rAng="0" ptsTypes="AA">
                                      <p:cBhvr>
                                        <p:cTn id="24" dur="2000" fill="hold"/>
                                        <p:tgtEl>
                                          <p:spTgt spid="38"/>
                                        </p:tgtEl>
                                        <p:attrNameLst>
                                          <p:attrName>ppt_x</p:attrName>
                                          <p:attrName>ppt_y</p:attrName>
                                        </p:attrNameLst>
                                      </p:cBhvr>
                                      <p:rCtr x="3359" y="0"/>
                                    </p:animMotion>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childTnLst>
                                </p:cTn>
                              </p:par>
                              <p:par>
                                <p:cTn id="28" presetID="35" presetClass="path" presetSubtype="0" accel="50000" decel="50000" fill="hold" grpId="1" nodeType="withEffect">
                                  <p:stCondLst>
                                    <p:cond delay="0"/>
                                  </p:stCondLst>
                                  <p:childTnLst>
                                    <p:animMotion origin="layout" path="M -0.17917 4.81481E-6 L 3.33333E-6 4.81481E-6 " pathEditMode="relative" rAng="0" ptsTypes="AA">
                                      <p:cBhvr>
                                        <p:cTn id="29" dur="2000" fill="hold"/>
                                        <p:tgtEl>
                                          <p:spTgt spid="37"/>
                                        </p:tgtEl>
                                        <p:attrNameLst>
                                          <p:attrName>ppt_x</p:attrName>
                                          <p:attrName>ppt_y</p:attrName>
                                        </p:attrNameLst>
                                      </p:cBhvr>
                                      <p:rCtr x="8958" y="0"/>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childTnLst>
                                </p:cTn>
                              </p:par>
                              <p:par>
                                <p:cTn id="33" presetID="35" presetClass="path" presetSubtype="0" accel="50000" decel="50000" fill="hold" grpId="1" nodeType="withEffect">
                                  <p:stCondLst>
                                    <p:cond delay="0"/>
                                  </p:stCondLst>
                                  <p:childTnLst>
                                    <p:animMotion origin="layout" path="M -0.28568 4.81481E-6 L 3.125E-6 4.81481E-6 " pathEditMode="relative" rAng="0" ptsTypes="AA">
                                      <p:cBhvr>
                                        <p:cTn id="34" dur="2000" fill="hold"/>
                                        <p:tgtEl>
                                          <p:spTgt spid="36"/>
                                        </p:tgtEl>
                                        <p:attrNameLst>
                                          <p:attrName>ppt_x</p:attrName>
                                          <p:attrName>ppt_y</p:attrName>
                                        </p:attrNameLst>
                                      </p:cBhvr>
                                      <p:rCtr x="14284" y="0"/>
                                    </p:animMotion>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childTnLst>
                                </p:cTn>
                              </p:par>
                              <p:par>
                                <p:cTn id="38" presetID="35" presetClass="path" presetSubtype="0" accel="50000" decel="50000" fill="hold" grpId="1" nodeType="withEffect">
                                  <p:stCondLst>
                                    <p:cond delay="0"/>
                                  </p:stCondLst>
                                  <p:childTnLst>
                                    <p:animMotion origin="layout" path="M -0.37552 4.81481E-6 L -6.25E-7 4.81481E-6 " pathEditMode="relative" rAng="0" ptsTypes="AA">
                                      <p:cBhvr>
                                        <p:cTn id="39" dur="2000" fill="hold"/>
                                        <p:tgtEl>
                                          <p:spTgt spid="34"/>
                                        </p:tgtEl>
                                        <p:attrNameLst>
                                          <p:attrName>ppt_x</p:attrName>
                                          <p:attrName>ppt_y</p:attrName>
                                        </p:attrNameLst>
                                      </p:cBhvr>
                                      <p:rCtr x="18776" y="0"/>
                                    </p:animMotion>
                                  </p:childTnLst>
                                </p:cTn>
                              </p:par>
                              <p:par>
                                <p:cTn id="40" presetID="53" presetClass="entr" presetSubtype="16" fill="hold" grpId="0" nodeType="withEffect">
                                  <p:stCondLst>
                                    <p:cond delay="1750"/>
                                  </p:stCondLst>
                                  <p:childTnLst>
                                    <p:set>
                                      <p:cBhvr>
                                        <p:cTn id="41" dur="1"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fltVal val="0"/>
                                          </p:val>
                                        </p:tav>
                                        <p:tav tm="100000">
                                          <p:val>
                                            <p:strVal val="#ppt_h"/>
                                          </p:val>
                                        </p:tav>
                                      </p:tavLst>
                                    </p:anim>
                                    <p:animEffect transition="in" filter="fade">
                                      <p:cBhvr>
                                        <p:cTn id="44" dur="1000"/>
                                        <p:tgtEl>
                                          <p:spTgt spid="3"/>
                                        </p:tgtEl>
                                      </p:cBhvr>
                                    </p:animEffect>
                                  </p:childTnLst>
                                </p:cTn>
                              </p:par>
                              <p:par>
                                <p:cTn id="45" presetID="22" presetClass="entr" presetSubtype="1" fill="hold" nodeType="withEffect">
                                  <p:stCondLst>
                                    <p:cond delay="1750"/>
                                  </p:stCondLst>
                                  <p:childTnLst>
                                    <p:set>
                                      <p:cBhvr>
                                        <p:cTn id="46" dur="1" fill="hold">
                                          <p:stCondLst>
                                            <p:cond delay="0"/>
                                          </p:stCondLst>
                                        </p:cTn>
                                        <p:tgtEl>
                                          <p:spTgt spid="55"/>
                                        </p:tgtEl>
                                        <p:attrNameLst>
                                          <p:attrName>style.visibility</p:attrName>
                                        </p:attrNameLst>
                                      </p:cBhvr>
                                      <p:to>
                                        <p:strVal val="visible"/>
                                      </p:to>
                                    </p:set>
                                    <p:animEffect transition="in" filter="wipe(up)">
                                      <p:cBhvr>
                                        <p:cTn id="47" dur="1000"/>
                                        <p:tgtEl>
                                          <p:spTgt spid="55"/>
                                        </p:tgtEl>
                                      </p:cBhvr>
                                    </p:animEffect>
                                  </p:childTnLst>
                                </p:cTn>
                              </p:par>
                              <p:par>
                                <p:cTn id="48" presetID="10" presetClass="entr" presetSubtype="0" fill="hold" grpId="0" nodeType="withEffect">
                                  <p:stCondLst>
                                    <p:cond delay="175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1000"/>
                                        <p:tgtEl>
                                          <p:spTgt spid="88"/>
                                        </p:tgtEl>
                                      </p:cBhvr>
                                    </p:animEffect>
                                  </p:childTnLst>
                                </p:cTn>
                              </p:par>
                              <p:par>
                                <p:cTn id="51" presetID="12" presetClass="entr" presetSubtype="1" fill="hold" grpId="0" nodeType="withEffect">
                                  <p:stCondLst>
                                    <p:cond delay="1750"/>
                                  </p:stCondLst>
                                  <p:childTnLst>
                                    <p:set>
                                      <p:cBhvr>
                                        <p:cTn id="52" dur="1" fill="hold">
                                          <p:stCondLst>
                                            <p:cond delay="0"/>
                                          </p:stCondLst>
                                        </p:cTn>
                                        <p:tgtEl>
                                          <p:spTgt spid="53"/>
                                        </p:tgtEl>
                                        <p:attrNameLst>
                                          <p:attrName>style.visibility</p:attrName>
                                        </p:attrNameLst>
                                      </p:cBhvr>
                                      <p:to>
                                        <p:strVal val="visible"/>
                                      </p:to>
                                    </p:set>
                                    <p:anim calcmode="lin" valueType="num">
                                      <p:cBhvr additive="base">
                                        <p:cTn id="53" dur="1000"/>
                                        <p:tgtEl>
                                          <p:spTgt spid="53"/>
                                        </p:tgtEl>
                                        <p:attrNameLst>
                                          <p:attrName>ppt_y</p:attrName>
                                        </p:attrNameLst>
                                      </p:cBhvr>
                                      <p:tavLst>
                                        <p:tav tm="0">
                                          <p:val>
                                            <p:strVal val="#ppt_y-#ppt_h*1.125000"/>
                                          </p:val>
                                        </p:tav>
                                        <p:tav tm="100000">
                                          <p:val>
                                            <p:strVal val="#ppt_y"/>
                                          </p:val>
                                        </p:tav>
                                      </p:tavLst>
                                    </p:anim>
                                    <p:animEffect transition="in" filter="wipe(down)">
                                      <p:cBhvr>
                                        <p:cTn id="54" dur="1000"/>
                                        <p:tgtEl>
                                          <p:spTgt spid="53"/>
                                        </p:tgtEl>
                                      </p:cBhvr>
                                    </p:animEffect>
                                  </p:childTnLst>
                                </p:cTn>
                              </p:par>
                              <p:par>
                                <p:cTn id="55" presetID="10" presetClass="entr" presetSubtype="0" fill="hold" grpId="0" nodeType="withEffect">
                                  <p:stCondLst>
                                    <p:cond delay="2250"/>
                                  </p:stCondLst>
                                  <p:childTnLst>
                                    <p:set>
                                      <p:cBhvr>
                                        <p:cTn id="56" dur="1" fill="hold">
                                          <p:stCondLst>
                                            <p:cond delay="0"/>
                                          </p:stCondLst>
                                        </p:cTn>
                                        <p:tgtEl>
                                          <p:spTgt spid="87"/>
                                        </p:tgtEl>
                                        <p:attrNameLst>
                                          <p:attrName>style.visibility</p:attrName>
                                        </p:attrNameLst>
                                      </p:cBhvr>
                                      <p:to>
                                        <p:strVal val="visible"/>
                                      </p:to>
                                    </p:set>
                                    <p:animEffect transition="in" filter="fade">
                                      <p:cBhvr>
                                        <p:cTn id="57" dur="1000"/>
                                        <p:tgtEl>
                                          <p:spTgt spid="87"/>
                                        </p:tgtEl>
                                      </p:cBhvr>
                                    </p:animEffect>
                                  </p:childTnLst>
                                </p:cTn>
                              </p:par>
                              <p:par>
                                <p:cTn id="58" presetID="53" presetClass="entr" presetSubtype="16" fill="hold" grpId="0" nodeType="withEffect">
                                  <p:stCondLst>
                                    <p:cond delay="2250"/>
                                  </p:stCondLst>
                                  <p:childTnLst>
                                    <p:set>
                                      <p:cBhvr>
                                        <p:cTn id="59" dur="1" fill="hold">
                                          <p:stCondLst>
                                            <p:cond delay="0"/>
                                          </p:stCondLst>
                                        </p:cTn>
                                        <p:tgtEl>
                                          <p:spTgt spid="6"/>
                                        </p:tgtEl>
                                        <p:attrNameLst>
                                          <p:attrName>style.visibility</p:attrName>
                                        </p:attrNameLst>
                                      </p:cBhvr>
                                      <p:to>
                                        <p:strVal val="visible"/>
                                      </p:to>
                                    </p:set>
                                    <p:anim calcmode="lin" valueType="num">
                                      <p:cBhvr>
                                        <p:cTn id="60" dur="1000" fill="hold"/>
                                        <p:tgtEl>
                                          <p:spTgt spid="6"/>
                                        </p:tgtEl>
                                        <p:attrNameLst>
                                          <p:attrName>ppt_w</p:attrName>
                                        </p:attrNameLst>
                                      </p:cBhvr>
                                      <p:tavLst>
                                        <p:tav tm="0">
                                          <p:val>
                                            <p:fltVal val="0"/>
                                          </p:val>
                                        </p:tav>
                                        <p:tav tm="100000">
                                          <p:val>
                                            <p:strVal val="#ppt_w"/>
                                          </p:val>
                                        </p:tav>
                                      </p:tavLst>
                                    </p:anim>
                                    <p:anim calcmode="lin" valueType="num">
                                      <p:cBhvr>
                                        <p:cTn id="61" dur="1000" fill="hold"/>
                                        <p:tgtEl>
                                          <p:spTgt spid="6"/>
                                        </p:tgtEl>
                                        <p:attrNameLst>
                                          <p:attrName>ppt_h</p:attrName>
                                        </p:attrNameLst>
                                      </p:cBhvr>
                                      <p:tavLst>
                                        <p:tav tm="0">
                                          <p:val>
                                            <p:fltVal val="0"/>
                                          </p:val>
                                        </p:tav>
                                        <p:tav tm="100000">
                                          <p:val>
                                            <p:strVal val="#ppt_h"/>
                                          </p:val>
                                        </p:tav>
                                      </p:tavLst>
                                    </p:anim>
                                    <p:animEffect transition="in" filter="fade">
                                      <p:cBhvr>
                                        <p:cTn id="62" dur="1000"/>
                                        <p:tgtEl>
                                          <p:spTgt spid="6"/>
                                        </p:tgtEl>
                                      </p:cBhvr>
                                    </p:animEffect>
                                  </p:childTnLst>
                                </p:cTn>
                              </p:par>
                              <p:par>
                                <p:cTn id="63" presetID="22" presetClass="entr" presetSubtype="4" fill="hold" nodeType="withEffect">
                                  <p:stCondLst>
                                    <p:cond delay="2250"/>
                                  </p:stCondLst>
                                  <p:childTnLst>
                                    <p:set>
                                      <p:cBhvr>
                                        <p:cTn id="64" dur="1" fill="hold">
                                          <p:stCondLst>
                                            <p:cond delay="0"/>
                                          </p:stCondLst>
                                        </p:cTn>
                                        <p:tgtEl>
                                          <p:spTgt spid="52"/>
                                        </p:tgtEl>
                                        <p:attrNameLst>
                                          <p:attrName>style.visibility</p:attrName>
                                        </p:attrNameLst>
                                      </p:cBhvr>
                                      <p:to>
                                        <p:strVal val="visible"/>
                                      </p:to>
                                    </p:set>
                                    <p:animEffect transition="in" filter="wipe(down)">
                                      <p:cBhvr>
                                        <p:cTn id="65" dur="1000"/>
                                        <p:tgtEl>
                                          <p:spTgt spid="52"/>
                                        </p:tgtEl>
                                      </p:cBhvr>
                                    </p:animEffect>
                                  </p:childTnLst>
                                </p:cTn>
                              </p:par>
                              <p:par>
                                <p:cTn id="66" presetID="12" presetClass="entr" presetSubtype="4" fill="hold" grpId="0" nodeType="withEffect">
                                  <p:stCondLst>
                                    <p:cond delay="2250"/>
                                  </p:stCondLst>
                                  <p:childTnLst>
                                    <p:set>
                                      <p:cBhvr>
                                        <p:cTn id="67" dur="1" fill="hold">
                                          <p:stCondLst>
                                            <p:cond delay="0"/>
                                          </p:stCondLst>
                                        </p:cTn>
                                        <p:tgtEl>
                                          <p:spTgt spid="67"/>
                                        </p:tgtEl>
                                        <p:attrNameLst>
                                          <p:attrName>style.visibility</p:attrName>
                                        </p:attrNameLst>
                                      </p:cBhvr>
                                      <p:to>
                                        <p:strVal val="visible"/>
                                      </p:to>
                                    </p:set>
                                    <p:anim calcmode="lin" valueType="num">
                                      <p:cBhvr additive="base">
                                        <p:cTn id="68" dur="1000"/>
                                        <p:tgtEl>
                                          <p:spTgt spid="67"/>
                                        </p:tgtEl>
                                        <p:attrNameLst>
                                          <p:attrName>ppt_y</p:attrName>
                                        </p:attrNameLst>
                                      </p:cBhvr>
                                      <p:tavLst>
                                        <p:tav tm="0">
                                          <p:val>
                                            <p:strVal val="#ppt_y+#ppt_h*1.125000"/>
                                          </p:val>
                                        </p:tav>
                                        <p:tav tm="100000">
                                          <p:val>
                                            <p:strVal val="#ppt_y"/>
                                          </p:val>
                                        </p:tav>
                                      </p:tavLst>
                                    </p:anim>
                                    <p:animEffect transition="in" filter="wipe(up)">
                                      <p:cBhvr>
                                        <p:cTn id="69" dur="1000"/>
                                        <p:tgtEl>
                                          <p:spTgt spid="67"/>
                                        </p:tgtEl>
                                      </p:cBhvr>
                                    </p:animEffect>
                                  </p:childTnLst>
                                </p:cTn>
                              </p:par>
                              <p:par>
                                <p:cTn id="70" presetID="10" presetClass="entr" presetSubtype="0" fill="hold" grpId="0" nodeType="withEffect">
                                  <p:stCondLst>
                                    <p:cond delay="275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1000"/>
                                        <p:tgtEl>
                                          <p:spTgt spid="86"/>
                                        </p:tgtEl>
                                      </p:cBhvr>
                                    </p:animEffect>
                                  </p:childTnLst>
                                </p:cTn>
                              </p:par>
                              <p:par>
                                <p:cTn id="73" presetID="22" presetClass="entr" presetSubtype="1" fill="hold" nodeType="withEffect">
                                  <p:stCondLst>
                                    <p:cond delay="2750"/>
                                  </p:stCondLst>
                                  <p:childTnLst>
                                    <p:set>
                                      <p:cBhvr>
                                        <p:cTn id="74" dur="1" fill="hold">
                                          <p:stCondLst>
                                            <p:cond delay="0"/>
                                          </p:stCondLst>
                                        </p:cTn>
                                        <p:tgtEl>
                                          <p:spTgt spid="60"/>
                                        </p:tgtEl>
                                        <p:attrNameLst>
                                          <p:attrName>style.visibility</p:attrName>
                                        </p:attrNameLst>
                                      </p:cBhvr>
                                      <p:to>
                                        <p:strVal val="visible"/>
                                      </p:to>
                                    </p:set>
                                    <p:animEffect transition="in" filter="wipe(up)">
                                      <p:cBhvr>
                                        <p:cTn id="75" dur="1000"/>
                                        <p:tgtEl>
                                          <p:spTgt spid="60"/>
                                        </p:tgtEl>
                                      </p:cBhvr>
                                    </p:animEffect>
                                  </p:childTnLst>
                                </p:cTn>
                              </p:par>
                              <p:par>
                                <p:cTn id="76" presetID="53" presetClass="entr" presetSubtype="16" fill="hold" grpId="0" nodeType="withEffect">
                                  <p:stCondLst>
                                    <p:cond delay="2750"/>
                                  </p:stCondLst>
                                  <p:childTnLst>
                                    <p:set>
                                      <p:cBhvr>
                                        <p:cTn id="77" dur="1" fill="hold">
                                          <p:stCondLst>
                                            <p:cond delay="0"/>
                                          </p:stCondLst>
                                        </p:cTn>
                                        <p:tgtEl>
                                          <p:spTgt spid="7"/>
                                        </p:tgtEl>
                                        <p:attrNameLst>
                                          <p:attrName>style.visibility</p:attrName>
                                        </p:attrNameLst>
                                      </p:cBhvr>
                                      <p:to>
                                        <p:strVal val="visible"/>
                                      </p:to>
                                    </p:set>
                                    <p:anim calcmode="lin" valueType="num">
                                      <p:cBhvr>
                                        <p:cTn id="78" dur="1000" fill="hold"/>
                                        <p:tgtEl>
                                          <p:spTgt spid="7"/>
                                        </p:tgtEl>
                                        <p:attrNameLst>
                                          <p:attrName>ppt_w</p:attrName>
                                        </p:attrNameLst>
                                      </p:cBhvr>
                                      <p:tavLst>
                                        <p:tav tm="0">
                                          <p:val>
                                            <p:fltVal val="0"/>
                                          </p:val>
                                        </p:tav>
                                        <p:tav tm="100000">
                                          <p:val>
                                            <p:strVal val="#ppt_w"/>
                                          </p:val>
                                        </p:tav>
                                      </p:tavLst>
                                    </p:anim>
                                    <p:anim calcmode="lin" valueType="num">
                                      <p:cBhvr>
                                        <p:cTn id="79" dur="1000" fill="hold"/>
                                        <p:tgtEl>
                                          <p:spTgt spid="7"/>
                                        </p:tgtEl>
                                        <p:attrNameLst>
                                          <p:attrName>ppt_h</p:attrName>
                                        </p:attrNameLst>
                                      </p:cBhvr>
                                      <p:tavLst>
                                        <p:tav tm="0">
                                          <p:val>
                                            <p:fltVal val="0"/>
                                          </p:val>
                                        </p:tav>
                                        <p:tav tm="100000">
                                          <p:val>
                                            <p:strVal val="#ppt_h"/>
                                          </p:val>
                                        </p:tav>
                                      </p:tavLst>
                                    </p:anim>
                                    <p:animEffect transition="in" filter="fade">
                                      <p:cBhvr>
                                        <p:cTn id="80" dur="1000"/>
                                        <p:tgtEl>
                                          <p:spTgt spid="7"/>
                                        </p:tgtEl>
                                      </p:cBhvr>
                                    </p:animEffect>
                                  </p:childTnLst>
                                </p:cTn>
                              </p:par>
                              <p:par>
                                <p:cTn id="81" presetID="12" presetClass="entr" presetSubtype="1" fill="hold" grpId="0" nodeType="withEffect">
                                  <p:stCondLst>
                                    <p:cond delay="275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1000"/>
                                        <p:tgtEl>
                                          <p:spTgt spid="65"/>
                                        </p:tgtEl>
                                        <p:attrNameLst>
                                          <p:attrName>ppt_y</p:attrName>
                                        </p:attrNameLst>
                                      </p:cBhvr>
                                      <p:tavLst>
                                        <p:tav tm="0">
                                          <p:val>
                                            <p:strVal val="#ppt_y-#ppt_h*1.125000"/>
                                          </p:val>
                                        </p:tav>
                                        <p:tav tm="100000">
                                          <p:val>
                                            <p:strVal val="#ppt_y"/>
                                          </p:val>
                                        </p:tav>
                                      </p:tavLst>
                                    </p:anim>
                                    <p:animEffect transition="in" filter="wipe(down)">
                                      <p:cBhvr>
                                        <p:cTn id="84" dur="1000"/>
                                        <p:tgtEl>
                                          <p:spTgt spid="65"/>
                                        </p:tgtEl>
                                      </p:cBhvr>
                                    </p:animEffect>
                                  </p:childTnLst>
                                </p:cTn>
                              </p:par>
                              <p:par>
                                <p:cTn id="85" presetID="10" presetClass="entr" presetSubtype="0" fill="hold" grpId="0" nodeType="withEffect">
                                  <p:stCondLst>
                                    <p:cond delay="325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1000"/>
                                        <p:tgtEl>
                                          <p:spTgt spid="85"/>
                                        </p:tgtEl>
                                      </p:cBhvr>
                                    </p:animEffect>
                                  </p:childTnLst>
                                </p:cTn>
                              </p:par>
                              <p:par>
                                <p:cTn id="88" presetID="22" presetClass="entr" presetSubtype="4" fill="hold" nodeType="withEffect">
                                  <p:stCondLst>
                                    <p:cond delay="3250"/>
                                  </p:stCondLst>
                                  <p:childTnLst>
                                    <p:set>
                                      <p:cBhvr>
                                        <p:cTn id="89" dur="1" fill="hold">
                                          <p:stCondLst>
                                            <p:cond delay="0"/>
                                          </p:stCondLst>
                                        </p:cTn>
                                        <p:tgtEl>
                                          <p:spTgt spid="48"/>
                                        </p:tgtEl>
                                        <p:attrNameLst>
                                          <p:attrName>style.visibility</p:attrName>
                                        </p:attrNameLst>
                                      </p:cBhvr>
                                      <p:to>
                                        <p:strVal val="visible"/>
                                      </p:to>
                                    </p:set>
                                    <p:animEffect transition="in" filter="wipe(down)">
                                      <p:cBhvr>
                                        <p:cTn id="90" dur="1000"/>
                                        <p:tgtEl>
                                          <p:spTgt spid="48"/>
                                        </p:tgtEl>
                                      </p:cBhvr>
                                    </p:animEffect>
                                  </p:childTnLst>
                                </p:cTn>
                              </p:par>
                              <p:par>
                                <p:cTn id="91" presetID="53" presetClass="entr" presetSubtype="16" fill="hold" grpId="0" nodeType="withEffect">
                                  <p:stCondLst>
                                    <p:cond delay="3250"/>
                                  </p:stCondLst>
                                  <p:childTnLst>
                                    <p:set>
                                      <p:cBhvr>
                                        <p:cTn id="92" dur="1" fill="hold">
                                          <p:stCondLst>
                                            <p:cond delay="0"/>
                                          </p:stCondLst>
                                        </p:cTn>
                                        <p:tgtEl>
                                          <p:spTgt spid="8"/>
                                        </p:tgtEl>
                                        <p:attrNameLst>
                                          <p:attrName>style.visibility</p:attrName>
                                        </p:attrNameLst>
                                      </p:cBhvr>
                                      <p:to>
                                        <p:strVal val="visible"/>
                                      </p:to>
                                    </p:set>
                                    <p:anim calcmode="lin" valueType="num">
                                      <p:cBhvr>
                                        <p:cTn id="93" dur="1000" fill="hold"/>
                                        <p:tgtEl>
                                          <p:spTgt spid="8"/>
                                        </p:tgtEl>
                                        <p:attrNameLst>
                                          <p:attrName>ppt_w</p:attrName>
                                        </p:attrNameLst>
                                      </p:cBhvr>
                                      <p:tavLst>
                                        <p:tav tm="0">
                                          <p:val>
                                            <p:fltVal val="0"/>
                                          </p:val>
                                        </p:tav>
                                        <p:tav tm="100000">
                                          <p:val>
                                            <p:strVal val="#ppt_w"/>
                                          </p:val>
                                        </p:tav>
                                      </p:tavLst>
                                    </p:anim>
                                    <p:anim calcmode="lin" valueType="num">
                                      <p:cBhvr>
                                        <p:cTn id="94" dur="1000" fill="hold"/>
                                        <p:tgtEl>
                                          <p:spTgt spid="8"/>
                                        </p:tgtEl>
                                        <p:attrNameLst>
                                          <p:attrName>ppt_h</p:attrName>
                                        </p:attrNameLst>
                                      </p:cBhvr>
                                      <p:tavLst>
                                        <p:tav tm="0">
                                          <p:val>
                                            <p:fltVal val="0"/>
                                          </p:val>
                                        </p:tav>
                                        <p:tav tm="100000">
                                          <p:val>
                                            <p:strVal val="#ppt_h"/>
                                          </p:val>
                                        </p:tav>
                                      </p:tavLst>
                                    </p:anim>
                                    <p:animEffect transition="in" filter="fade">
                                      <p:cBhvr>
                                        <p:cTn id="95" dur="1000"/>
                                        <p:tgtEl>
                                          <p:spTgt spid="8"/>
                                        </p:tgtEl>
                                      </p:cBhvr>
                                    </p:animEffect>
                                  </p:childTnLst>
                                </p:cTn>
                              </p:par>
                              <p:par>
                                <p:cTn id="96" presetID="12" presetClass="entr" presetSubtype="4" fill="hold" grpId="0" nodeType="withEffect">
                                  <p:stCondLst>
                                    <p:cond delay="3250"/>
                                  </p:stCondLst>
                                  <p:childTnLst>
                                    <p:set>
                                      <p:cBhvr>
                                        <p:cTn id="97" dur="1" fill="hold">
                                          <p:stCondLst>
                                            <p:cond delay="0"/>
                                          </p:stCondLst>
                                        </p:cTn>
                                        <p:tgtEl>
                                          <p:spTgt spid="68"/>
                                        </p:tgtEl>
                                        <p:attrNameLst>
                                          <p:attrName>style.visibility</p:attrName>
                                        </p:attrNameLst>
                                      </p:cBhvr>
                                      <p:to>
                                        <p:strVal val="visible"/>
                                      </p:to>
                                    </p:set>
                                    <p:anim calcmode="lin" valueType="num">
                                      <p:cBhvr additive="base">
                                        <p:cTn id="98" dur="1000"/>
                                        <p:tgtEl>
                                          <p:spTgt spid="68"/>
                                        </p:tgtEl>
                                        <p:attrNameLst>
                                          <p:attrName>ppt_y</p:attrName>
                                        </p:attrNameLst>
                                      </p:cBhvr>
                                      <p:tavLst>
                                        <p:tav tm="0">
                                          <p:val>
                                            <p:strVal val="#ppt_y+#ppt_h*1.125000"/>
                                          </p:val>
                                        </p:tav>
                                        <p:tav tm="100000">
                                          <p:val>
                                            <p:strVal val="#ppt_y"/>
                                          </p:val>
                                        </p:tav>
                                      </p:tavLst>
                                    </p:anim>
                                    <p:animEffect transition="in" filter="wipe(up)">
                                      <p:cBhvr>
                                        <p:cTn id="99" dur="1000"/>
                                        <p:tgtEl>
                                          <p:spTgt spid="68"/>
                                        </p:tgtEl>
                                      </p:cBhvr>
                                    </p:animEffect>
                                  </p:childTnLst>
                                </p:cTn>
                              </p:par>
                              <p:par>
                                <p:cTn id="100" presetID="10" presetClass="entr" presetSubtype="0" fill="hold" grpId="0" nodeType="withEffect">
                                  <p:stCondLst>
                                    <p:cond delay="375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1000"/>
                                        <p:tgtEl>
                                          <p:spTgt spid="84"/>
                                        </p:tgtEl>
                                      </p:cBhvr>
                                    </p:animEffect>
                                  </p:childTnLst>
                                </p:cTn>
                              </p:par>
                              <p:par>
                                <p:cTn id="103" presetID="53" presetClass="entr" presetSubtype="16" fill="hold" grpId="0" nodeType="withEffect">
                                  <p:stCondLst>
                                    <p:cond delay="3750"/>
                                  </p:stCondLst>
                                  <p:childTnLst>
                                    <p:set>
                                      <p:cBhvr>
                                        <p:cTn id="104" dur="1" fill="hold">
                                          <p:stCondLst>
                                            <p:cond delay="0"/>
                                          </p:stCondLst>
                                        </p:cTn>
                                        <p:tgtEl>
                                          <p:spTgt spid="10"/>
                                        </p:tgtEl>
                                        <p:attrNameLst>
                                          <p:attrName>style.visibility</p:attrName>
                                        </p:attrNameLst>
                                      </p:cBhvr>
                                      <p:to>
                                        <p:strVal val="visible"/>
                                      </p:to>
                                    </p:set>
                                    <p:anim calcmode="lin" valueType="num">
                                      <p:cBhvr>
                                        <p:cTn id="105" dur="1000" fill="hold"/>
                                        <p:tgtEl>
                                          <p:spTgt spid="10"/>
                                        </p:tgtEl>
                                        <p:attrNameLst>
                                          <p:attrName>ppt_w</p:attrName>
                                        </p:attrNameLst>
                                      </p:cBhvr>
                                      <p:tavLst>
                                        <p:tav tm="0">
                                          <p:val>
                                            <p:fltVal val="0"/>
                                          </p:val>
                                        </p:tav>
                                        <p:tav tm="100000">
                                          <p:val>
                                            <p:strVal val="#ppt_w"/>
                                          </p:val>
                                        </p:tav>
                                      </p:tavLst>
                                    </p:anim>
                                    <p:anim calcmode="lin" valueType="num">
                                      <p:cBhvr>
                                        <p:cTn id="106" dur="1000" fill="hold"/>
                                        <p:tgtEl>
                                          <p:spTgt spid="10"/>
                                        </p:tgtEl>
                                        <p:attrNameLst>
                                          <p:attrName>ppt_h</p:attrName>
                                        </p:attrNameLst>
                                      </p:cBhvr>
                                      <p:tavLst>
                                        <p:tav tm="0">
                                          <p:val>
                                            <p:fltVal val="0"/>
                                          </p:val>
                                        </p:tav>
                                        <p:tav tm="100000">
                                          <p:val>
                                            <p:strVal val="#ppt_h"/>
                                          </p:val>
                                        </p:tav>
                                      </p:tavLst>
                                    </p:anim>
                                    <p:animEffect transition="in" filter="fade">
                                      <p:cBhvr>
                                        <p:cTn id="107" dur="1000"/>
                                        <p:tgtEl>
                                          <p:spTgt spid="10"/>
                                        </p:tgtEl>
                                      </p:cBhvr>
                                    </p:animEffect>
                                  </p:childTnLst>
                                </p:cTn>
                              </p:par>
                              <p:par>
                                <p:cTn id="108" presetID="22" presetClass="entr" presetSubtype="1" fill="hold" nodeType="withEffect">
                                  <p:stCondLst>
                                    <p:cond delay="3750"/>
                                  </p:stCondLst>
                                  <p:childTnLst>
                                    <p:set>
                                      <p:cBhvr>
                                        <p:cTn id="109" dur="1" fill="hold">
                                          <p:stCondLst>
                                            <p:cond delay="0"/>
                                          </p:stCondLst>
                                        </p:cTn>
                                        <p:tgtEl>
                                          <p:spTgt spid="58"/>
                                        </p:tgtEl>
                                        <p:attrNameLst>
                                          <p:attrName>style.visibility</p:attrName>
                                        </p:attrNameLst>
                                      </p:cBhvr>
                                      <p:to>
                                        <p:strVal val="visible"/>
                                      </p:to>
                                    </p:set>
                                    <p:animEffect transition="in" filter="wipe(up)">
                                      <p:cBhvr>
                                        <p:cTn id="110" dur="1000"/>
                                        <p:tgtEl>
                                          <p:spTgt spid="58"/>
                                        </p:tgtEl>
                                      </p:cBhvr>
                                    </p:animEffect>
                                  </p:childTnLst>
                                </p:cTn>
                              </p:par>
                              <p:par>
                                <p:cTn id="111" presetID="12" presetClass="entr" presetSubtype="1" fill="hold" grpId="0" nodeType="withEffect">
                                  <p:stCondLst>
                                    <p:cond delay="3750"/>
                                  </p:stCondLst>
                                  <p:childTnLst>
                                    <p:set>
                                      <p:cBhvr>
                                        <p:cTn id="112" dur="1" fill="hold">
                                          <p:stCondLst>
                                            <p:cond delay="0"/>
                                          </p:stCondLst>
                                        </p:cTn>
                                        <p:tgtEl>
                                          <p:spTgt spid="64"/>
                                        </p:tgtEl>
                                        <p:attrNameLst>
                                          <p:attrName>style.visibility</p:attrName>
                                        </p:attrNameLst>
                                      </p:cBhvr>
                                      <p:to>
                                        <p:strVal val="visible"/>
                                      </p:to>
                                    </p:set>
                                    <p:anim calcmode="lin" valueType="num">
                                      <p:cBhvr additive="base">
                                        <p:cTn id="113" dur="1000"/>
                                        <p:tgtEl>
                                          <p:spTgt spid="64"/>
                                        </p:tgtEl>
                                        <p:attrNameLst>
                                          <p:attrName>ppt_y</p:attrName>
                                        </p:attrNameLst>
                                      </p:cBhvr>
                                      <p:tavLst>
                                        <p:tav tm="0">
                                          <p:val>
                                            <p:strVal val="#ppt_y-#ppt_h*1.125000"/>
                                          </p:val>
                                        </p:tav>
                                        <p:tav tm="100000">
                                          <p:val>
                                            <p:strVal val="#ppt_y"/>
                                          </p:val>
                                        </p:tav>
                                      </p:tavLst>
                                    </p:anim>
                                    <p:animEffect transition="in" filter="wipe(down)">
                                      <p:cBhvr>
                                        <p:cTn id="114" dur="1000"/>
                                        <p:tgtEl>
                                          <p:spTgt spid="64"/>
                                        </p:tgtEl>
                                      </p:cBhvr>
                                    </p:animEffect>
                                  </p:childTnLst>
                                </p:cTn>
                              </p:par>
                              <p:par>
                                <p:cTn id="115" presetID="10" presetClass="entr" presetSubtype="0" fill="hold" grpId="0" nodeType="withEffect">
                                  <p:stCondLst>
                                    <p:cond delay="425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1000"/>
                                        <p:tgtEl>
                                          <p:spTgt spid="83"/>
                                        </p:tgtEl>
                                      </p:cBhvr>
                                    </p:animEffect>
                                  </p:childTnLst>
                                </p:cTn>
                              </p:par>
                              <p:par>
                                <p:cTn id="118" presetID="22" presetClass="entr" presetSubtype="4" fill="hold" nodeType="withEffect">
                                  <p:stCondLst>
                                    <p:cond delay="4250"/>
                                  </p:stCondLst>
                                  <p:childTnLst>
                                    <p:set>
                                      <p:cBhvr>
                                        <p:cTn id="119" dur="1" fill="hold">
                                          <p:stCondLst>
                                            <p:cond delay="0"/>
                                          </p:stCondLst>
                                        </p:cTn>
                                        <p:tgtEl>
                                          <p:spTgt spid="46"/>
                                        </p:tgtEl>
                                        <p:attrNameLst>
                                          <p:attrName>style.visibility</p:attrName>
                                        </p:attrNameLst>
                                      </p:cBhvr>
                                      <p:to>
                                        <p:strVal val="visible"/>
                                      </p:to>
                                    </p:set>
                                    <p:animEffect transition="in" filter="wipe(down)">
                                      <p:cBhvr>
                                        <p:cTn id="120" dur="1000"/>
                                        <p:tgtEl>
                                          <p:spTgt spid="46"/>
                                        </p:tgtEl>
                                      </p:cBhvr>
                                    </p:animEffect>
                                  </p:childTnLst>
                                </p:cTn>
                              </p:par>
                              <p:par>
                                <p:cTn id="121" presetID="12" presetClass="entr" presetSubtype="4" fill="hold" grpId="0" nodeType="withEffect">
                                  <p:stCondLst>
                                    <p:cond delay="4250"/>
                                  </p:stCondLst>
                                  <p:childTnLst>
                                    <p:set>
                                      <p:cBhvr>
                                        <p:cTn id="122" dur="1" fill="hold">
                                          <p:stCondLst>
                                            <p:cond delay="0"/>
                                          </p:stCondLst>
                                        </p:cTn>
                                        <p:tgtEl>
                                          <p:spTgt spid="69"/>
                                        </p:tgtEl>
                                        <p:attrNameLst>
                                          <p:attrName>style.visibility</p:attrName>
                                        </p:attrNameLst>
                                      </p:cBhvr>
                                      <p:to>
                                        <p:strVal val="visible"/>
                                      </p:to>
                                    </p:set>
                                    <p:anim calcmode="lin" valueType="num">
                                      <p:cBhvr additive="base">
                                        <p:cTn id="123" dur="1000"/>
                                        <p:tgtEl>
                                          <p:spTgt spid="69"/>
                                        </p:tgtEl>
                                        <p:attrNameLst>
                                          <p:attrName>ppt_y</p:attrName>
                                        </p:attrNameLst>
                                      </p:cBhvr>
                                      <p:tavLst>
                                        <p:tav tm="0">
                                          <p:val>
                                            <p:strVal val="#ppt_y+#ppt_h*1.125000"/>
                                          </p:val>
                                        </p:tav>
                                        <p:tav tm="100000">
                                          <p:val>
                                            <p:strVal val="#ppt_y"/>
                                          </p:val>
                                        </p:tav>
                                      </p:tavLst>
                                    </p:anim>
                                    <p:animEffect transition="in" filter="wipe(up)">
                                      <p:cBhvr>
                                        <p:cTn id="124" dur="1000"/>
                                        <p:tgtEl>
                                          <p:spTgt spid="69"/>
                                        </p:tgtEl>
                                      </p:cBhvr>
                                    </p:animEffect>
                                  </p:childTnLst>
                                </p:cTn>
                              </p:par>
                              <p:par>
                                <p:cTn id="125" presetID="53" presetClass="entr" presetSubtype="16" fill="hold" grpId="0" nodeType="withEffect">
                                  <p:stCondLst>
                                    <p:cond delay="4250"/>
                                  </p:stCondLst>
                                  <p:childTnLst>
                                    <p:set>
                                      <p:cBhvr>
                                        <p:cTn id="126" dur="1" fill="hold">
                                          <p:stCondLst>
                                            <p:cond delay="0"/>
                                          </p:stCondLst>
                                        </p:cTn>
                                        <p:tgtEl>
                                          <p:spTgt spid="11"/>
                                        </p:tgtEl>
                                        <p:attrNameLst>
                                          <p:attrName>style.visibility</p:attrName>
                                        </p:attrNameLst>
                                      </p:cBhvr>
                                      <p:to>
                                        <p:strVal val="visible"/>
                                      </p:to>
                                    </p:set>
                                    <p:anim calcmode="lin" valueType="num">
                                      <p:cBhvr>
                                        <p:cTn id="127" dur="1000" fill="hold"/>
                                        <p:tgtEl>
                                          <p:spTgt spid="11"/>
                                        </p:tgtEl>
                                        <p:attrNameLst>
                                          <p:attrName>ppt_w</p:attrName>
                                        </p:attrNameLst>
                                      </p:cBhvr>
                                      <p:tavLst>
                                        <p:tav tm="0">
                                          <p:val>
                                            <p:fltVal val="0"/>
                                          </p:val>
                                        </p:tav>
                                        <p:tav tm="100000">
                                          <p:val>
                                            <p:strVal val="#ppt_w"/>
                                          </p:val>
                                        </p:tav>
                                      </p:tavLst>
                                    </p:anim>
                                    <p:anim calcmode="lin" valueType="num">
                                      <p:cBhvr>
                                        <p:cTn id="128" dur="1000" fill="hold"/>
                                        <p:tgtEl>
                                          <p:spTgt spid="11"/>
                                        </p:tgtEl>
                                        <p:attrNameLst>
                                          <p:attrName>ppt_h</p:attrName>
                                        </p:attrNameLst>
                                      </p:cBhvr>
                                      <p:tavLst>
                                        <p:tav tm="0">
                                          <p:val>
                                            <p:fltVal val="0"/>
                                          </p:val>
                                        </p:tav>
                                        <p:tav tm="100000">
                                          <p:val>
                                            <p:strVal val="#ppt_h"/>
                                          </p:val>
                                        </p:tav>
                                      </p:tavLst>
                                    </p:anim>
                                    <p:animEffect transition="in" filter="fade">
                                      <p:cBhvr>
                                        <p:cTn id="129" dur="1000"/>
                                        <p:tgtEl>
                                          <p:spTgt spid="11"/>
                                        </p:tgtEl>
                                      </p:cBhvr>
                                    </p:animEffect>
                                  </p:childTnLst>
                                </p:cTn>
                              </p:par>
                              <p:par>
                                <p:cTn id="130" presetID="10" presetClass="entr" presetSubtype="0" fill="hold" grpId="0" nodeType="withEffect">
                                  <p:stCondLst>
                                    <p:cond delay="4750"/>
                                  </p:stCondLst>
                                  <p:childTnLst>
                                    <p:set>
                                      <p:cBhvr>
                                        <p:cTn id="131" dur="1" fill="hold">
                                          <p:stCondLst>
                                            <p:cond delay="0"/>
                                          </p:stCondLst>
                                        </p:cTn>
                                        <p:tgtEl>
                                          <p:spTgt spid="82"/>
                                        </p:tgtEl>
                                        <p:attrNameLst>
                                          <p:attrName>style.visibility</p:attrName>
                                        </p:attrNameLst>
                                      </p:cBhvr>
                                      <p:to>
                                        <p:strVal val="visible"/>
                                      </p:to>
                                    </p:set>
                                    <p:animEffect transition="in" filter="fade">
                                      <p:cBhvr>
                                        <p:cTn id="132" dur="1000"/>
                                        <p:tgtEl>
                                          <p:spTgt spid="82"/>
                                        </p:tgtEl>
                                      </p:cBhvr>
                                    </p:animEffect>
                                  </p:childTnLst>
                                </p:cTn>
                              </p:par>
                              <p:par>
                                <p:cTn id="133" presetID="53" presetClass="entr" presetSubtype="16" fill="hold" grpId="0" nodeType="withEffect">
                                  <p:stCondLst>
                                    <p:cond delay="4750"/>
                                  </p:stCondLst>
                                  <p:childTnLst>
                                    <p:set>
                                      <p:cBhvr>
                                        <p:cTn id="134" dur="1" fill="hold">
                                          <p:stCondLst>
                                            <p:cond delay="0"/>
                                          </p:stCondLst>
                                        </p:cTn>
                                        <p:tgtEl>
                                          <p:spTgt spid="13"/>
                                        </p:tgtEl>
                                        <p:attrNameLst>
                                          <p:attrName>style.visibility</p:attrName>
                                        </p:attrNameLst>
                                      </p:cBhvr>
                                      <p:to>
                                        <p:strVal val="visible"/>
                                      </p:to>
                                    </p:set>
                                    <p:anim calcmode="lin" valueType="num">
                                      <p:cBhvr>
                                        <p:cTn id="135" dur="1000" fill="hold"/>
                                        <p:tgtEl>
                                          <p:spTgt spid="13"/>
                                        </p:tgtEl>
                                        <p:attrNameLst>
                                          <p:attrName>ppt_w</p:attrName>
                                        </p:attrNameLst>
                                      </p:cBhvr>
                                      <p:tavLst>
                                        <p:tav tm="0">
                                          <p:val>
                                            <p:fltVal val="0"/>
                                          </p:val>
                                        </p:tav>
                                        <p:tav tm="100000">
                                          <p:val>
                                            <p:strVal val="#ppt_w"/>
                                          </p:val>
                                        </p:tav>
                                      </p:tavLst>
                                    </p:anim>
                                    <p:anim calcmode="lin" valueType="num">
                                      <p:cBhvr>
                                        <p:cTn id="136" dur="1000" fill="hold"/>
                                        <p:tgtEl>
                                          <p:spTgt spid="13"/>
                                        </p:tgtEl>
                                        <p:attrNameLst>
                                          <p:attrName>ppt_h</p:attrName>
                                        </p:attrNameLst>
                                      </p:cBhvr>
                                      <p:tavLst>
                                        <p:tav tm="0">
                                          <p:val>
                                            <p:fltVal val="0"/>
                                          </p:val>
                                        </p:tav>
                                        <p:tav tm="100000">
                                          <p:val>
                                            <p:strVal val="#ppt_h"/>
                                          </p:val>
                                        </p:tav>
                                      </p:tavLst>
                                    </p:anim>
                                    <p:animEffect transition="in" filter="fade">
                                      <p:cBhvr>
                                        <p:cTn id="137" dur="1000"/>
                                        <p:tgtEl>
                                          <p:spTgt spid="13"/>
                                        </p:tgtEl>
                                      </p:cBhvr>
                                    </p:animEffect>
                                  </p:childTnLst>
                                </p:cTn>
                              </p:par>
                              <p:par>
                                <p:cTn id="138" presetID="22" presetClass="entr" presetSubtype="1" fill="hold" nodeType="withEffect">
                                  <p:stCondLst>
                                    <p:cond delay="4750"/>
                                  </p:stCondLst>
                                  <p:childTnLst>
                                    <p:set>
                                      <p:cBhvr>
                                        <p:cTn id="139" dur="1" fill="hold">
                                          <p:stCondLst>
                                            <p:cond delay="0"/>
                                          </p:stCondLst>
                                        </p:cTn>
                                        <p:tgtEl>
                                          <p:spTgt spid="56"/>
                                        </p:tgtEl>
                                        <p:attrNameLst>
                                          <p:attrName>style.visibility</p:attrName>
                                        </p:attrNameLst>
                                      </p:cBhvr>
                                      <p:to>
                                        <p:strVal val="visible"/>
                                      </p:to>
                                    </p:set>
                                    <p:animEffect transition="in" filter="wipe(up)">
                                      <p:cBhvr>
                                        <p:cTn id="140" dur="1000"/>
                                        <p:tgtEl>
                                          <p:spTgt spid="56"/>
                                        </p:tgtEl>
                                      </p:cBhvr>
                                    </p:animEffect>
                                  </p:childTnLst>
                                </p:cTn>
                              </p:par>
                              <p:par>
                                <p:cTn id="141" presetID="12" presetClass="entr" presetSubtype="1" fill="hold" grpId="0" nodeType="withEffect">
                                  <p:stCondLst>
                                    <p:cond delay="4750"/>
                                  </p:stCondLst>
                                  <p:childTnLst>
                                    <p:set>
                                      <p:cBhvr>
                                        <p:cTn id="142" dur="1" fill="hold">
                                          <p:stCondLst>
                                            <p:cond delay="0"/>
                                          </p:stCondLst>
                                        </p:cTn>
                                        <p:tgtEl>
                                          <p:spTgt spid="63"/>
                                        </p:tgtEl>
                                        <p:attrNameLst>
                                          <p:attrName>style.visibility</p:attrName>
                                        </p:attrNameLst>
                                      </p:cBhvr>
                                      <p:to>
                                        <p:strVal val="visible"/>
                                      </p:to>
                                    </p:set>
                                    <p:anim calcmode="lin" valueType="num">
                                      <p:cBhvr additive="base">
                                        <p:cTn id="143" dur="1000"/>
                                        <p:tgtEl>
                                          <p:spTgt spid="63"/>
                                        </p:tgtEl>
                                        <p:attrNameLst>
                                          <p:attrName>ppt_y</p:attrName>
                                        </p:attrNameLst>
                                      </p:cBhvr>
                                      <p:tavLst>
                                        <p:tav tm="0">
                                          <p:val>
                                            <p:strVal val="#ppt_y-#ppt_h*1.125000"/>
                                          </p:val>
                                        </p:tav>
                                        <p:tav tm="100000">
                                          <p:val>
                                            <p:strVal val="#ppt_y"/>
                                          </p:val>
                                        </p:tav>
                                      </p:tavLst>
                                    </p:anim>
                                    <p:animEffect transition="in" filter="wipe(down)">
                                      <p:cBhvr>
                                        <p:cTn id="144" dur="1000"/>
                                        <p:tgtEl>
                                          <p:spTgt spid="63"/>
                                        </p:tgtEl>
                                      </p:cBhvr>
                                    </p:animEffect>
                                  </p:childTnLst>
                                </p:cTn>
                              </p:par>
                              <p:par>
                                <p:cTn id="145" presetID="22" presetClass="entr" presetSubtype="8" fill="hold" nodeType="withEffect">
                                  <p:stCondLst>
                                    <p:cond delay="1000"/>
                                  </p:stCondLst>
                                  <p:childTnLst>
                                    <p:set>
                                      <p:cBhvr>
                                        <p:cTn id="146" dur="1" fill="hold">
                                          <p:stCondLst>
                                            <p:cond delay="0"/>
                                          </p:stCondLst>
                                        </p:cTn>
                                        <p:tgtEl>
                                          <p:spTgt spid="35"/>
                                        </p:tgtEl>
                                        <p:attrNameLst>
                                          <p:attrName>style.visibility</p:attrName>
                                        </p:attrNameLst>
                                      </p:cBhvr>
                                      <p:to>
                                        <p:strVal val="visible"/>
                                      </p:to>
                                    </p:set>
                                    <p:animEffect transition="in" filter="wipe(left)">
                                      <p:cBhvr>
                                        <p:cTn id="147" dur="4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0" grpId="0" animBg="1"/>
      <p:bldP spid="11" grpId="0" animBg="1"/>
      <p:bldP spid="13" grpId="0" animBg="1"/>
      <p:bldP spid="34" grpId="0" animBg="1"/>
      <p:bldP spid="34"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53" grpId="0"/>
      <p:bldP spid="63" grpId="0"/>
      <p:bldP spid="64" grpId="0"/>
      <p:bldP spid="65" grpId="0"/>
      <p:bldP spid="67" grpId="0"/>
      <p:bldP spid="68" grpId="0"/>
      <p:bldP spid="69" grpId="0"/>
      <p:bldP spid="82" grpId="0"/>
      <p:bldP spid="83"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504459E8-198E-48B3-A00A-F9889569AADC}"/>
              </a:ext>
            </a:extLst>
          </p:cNvPr>
          <p:cNvGrpSpPr/>
          <p:nvPr/>
        </p:nvGrpSpPr>
        <p:grpSpPr>
          <a:xfrm rot="10576480">
            <a:off x="-4175270" y="3012126"/>
            <a:ext cx="15557622" cy="15425291"/>
            <a:chOff x="17785720" y="163163"/>
            <a:chExt cx="4226953" cy="4191000"/>
          </a:xfrm>
        </p:grpSpPr>
        <p:sp>
          <p:nvSpPr>
            <p:cNvPr id="48" name="Freeform: Shape 47">
              <a:extLst>
                <a:ext uri="{FF2B5EF4-FFF2-40B4-BE49-F238E27FC236}">
                  <a16:creationId xmlns:a16="http://schemas.microsoft.com/office/drawing/2014/main" id="{ECA71F78-F311-4EF5-A828-ACA80420886E}"/>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49" name="Freeform: Shape 48">
              <a:extLst>
                <a:ext uri="{FF2B5EF4-FFF2-40B4-BE49-F238E27FC236}">
                  <a16:creationId xmlns:a16="http://schemas.microsoft.com/office/drawing/2014/main" id="{050DEE53-AF4B-4D5B-8D33-BD22BFEDEEB1}"/>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0" name="Freeform: Shape 49">
              <a:extLst>
                <a:ext uri="{FF2B5EF4-FFF2-40B4-BE49-F238E27FC236}">
                  <a16:creationId xmlns:a16="http://schemas.microsoft.com/office/drawing/2014/main" id="{156C59CA-55CF-4716-A6A4-4D55376644FF}"/>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1" name="Freeform: Shape 50">
              <a:extLst>
                <a:ext uri="{FF2B5EF4-FFF2-40B4-BE49-F238E27FC236}">
                  <a16:creationId xmlns:a16="http://schemas.microsoft.com/office/drawing/2014/main" id="{D20A3B18-186C-4C99-9EFC-BBEB6553E4B8}"/>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2" name="Freeform: Shape 51">
              <a:extLst>
                <a:ext uri="{FF2B5EF4-FFF2-40B4-BE49-F238E27FC236}">
                  <a16:creationId xmlns:a16="http://schemas.microsoft.com/office/drawing/2014/main" id="{B6C00D95-56B0-4C89-A8E8-DA1AD3E662F1}"/>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3" name="Freeform: Shape 52">
              <a:extLst>
                <a:ext uri="{FF2B5EF4-FFF2-40B4-BE49-F238E27FC236}">
                  <a16:creationId xmlns:a16="http://schemas.microsoft.com/office/drawing/2014/main" id="{A0546E03-FE71-4718-B0E0-2497C1DFD4C5}"/>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4" name="Freeform: Shape 53">
              <a:extLst>
                <a:ext uri="{FF2B5EF4-FFF2-40B4-BE49-F238E27FC236}">
                  <a16:creationId xmlns:a16="http://schemas.microsoft.com/office/drawing/2014/main" id="{719D428D-30F7-4B5F-BC66-1C095897D69C}"/>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5" name="Freeform: Shape 54">
              <a:extLst>
                <a:ext uri="{FF2B5EF4-FFF2-40B4-BE49-F238E27FC236}">
                  <a16:creationId xmlns:a16="http://schemas.microsoft.com/office/drawing/2014/main" id="{89C7532C-6209-4766-A737-5D91F3D2056F}"/>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6" name="Freeform: Shape 55">
              <a:extLst>
                <a:ext uri="{FF2B5EF4-FFF2-40B4-BE49-F238E27FC236}">
                  <a16:creationId xmlns:a16="http://schemas.microsoft.com/office/drawing/2014/main" id="{E22353FE-910A-454A-A6A2-FFAA4CE8E412}"/>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7" name="Freeform: Shape 56">
              <a:extLst>
                <a:ext uri="{FF2B5EF4-FFF2-40B4-BE49-F238E27FC236}">
                  <a16:creationId xmlns:a16="http://schemas.microsoft.com/office/drawing/2014/main" id="{F37E2208-BBE9-473B-8779-2989C8D10AD4}"/>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8" name="Freeform: Shape 57">
              <a:extLst>
                <a:ext uri="{FF2B5EF4-FFF2-40B4-BE49-F238E27FC236}">
                  <a16:creationId xmlns:a16="http://schemas.microsoft.com/office/drawing/2014/main" id="{59F2ACCE-F55B-444A-9B07-EC91A3D8705F}"/>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59" name="Freeform: Shape 58">
              <a:extLst>
                <a:ext uri="{FF2B5EF4-FFF2-40B4-BE49-F238E27FC236}">
                  <a16:creationId xmlns:a16="http://schemas.microsoft.com/office/drawing/2014/main" id="{57106474-7938-4D75-A8C4-56C8B741438B}"/>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0" name="Freeform: Shape 59">
              <a:extLst>
                <a:ext uri="{FF2B5EF4-FFF2-40B4-BE49-F238E27FC236}">
                  <a16:creationId xmlns:a16="http://schemas.microsoft.com/office/drawing/2014/main" id="{3F5605AB-2320-4B98-9ED4-5D7E017E4207}"/>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1" name="Freeform: Shape 60">
              <a:extLst>
                <a:ext uri="{FF2B5EF4-FFF2-40B4-BE49-F238E27FC236}">
                  <a16:creationId xmlns:a16="http://schemas.microsoft.com/office/drawing/2014/main" id="{D97A0884-238D-4E45-8E04-DD88321AFAB2}"/>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2" name="Freeform: Shape 61">
              <a:extLst>
                <a:ext uri="{FF2B5EF4-FFF2-40B4-BE49-F238E27FC236}">
                  <a16:creationId xmlns:a16="http://schemas.microsoft.com/office/drawing/2014/main" id="{EA9F92BB-7A97-4664-89A3-A9B3BC1E99C4}"/>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3" name="Freeform: Shape 62">
              <a:extLst>
                <a:ext uri="{FF2B5EF4-FFF2-40B4-BE49-F238E27FC236}">
                  <a16:creationId xmlns:a16="http://schemas.microsoft.com/office/drawing/2014/main" id="{5A56027C-EFFC-4CE8-A32A-EF425A6F2D7A}"/>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4" name="Freeform: Shape 63">
              <a:extLst>
                <a:ext uri="{FF2B5EF4-FFF2-40B4-BE49-F238E27FC236}">
                  <a16:creationId xmlns:a16="http://schemas.microsoft.com/office/drawing/2014/main" id="{E0522567-3ADA-408F-9C9E-CD8AAB3576DD}"/>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5" name="Freeform: Shape 64">
              <a:extLst>
                <a:ext uri="{FF2B5EF4-FFF2-40B4-BE49-F238E27FC236}">
                  <a16:creationId xmlns:a16="http://schemas.microsoft.com/office/drawing/2014/main" id="{87D49B54-00D5-4E52-8B8E-6A4079161B47}"/>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0850BB7B-7FB6-4D60-8F3F-0B4BA5FEE33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91F2FEC5-E7A2-4696-ABEF-681375158739}"/>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D1ADB8A6-0519-425D-85C7-724C3F28EAA8}"/>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CFE546EF-2EF1-4BA1-B746-2204A2A15CF5}"/>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76000"/>
                    </a:schemeClr>
                  </a:gs>
                  <a:gs pos="99000">
                    <a:schemeClr val="accent4">
                      <a:alpha val="68397"/>
                    </a:schemeClr>
                  </a:gs>
                </a:gsLst>
                <a:lin ang="5400000" scaled="1"/>
              </a:gradFill>
              <a:prstDash val="dash"/>
              <a:miter/>
            </a:ln>
          </p:spPr>
          <p:txBody>
            <a:bodyPr rtlCol="0" anchor="ctr"/>
            <a:lstStyle/>
            <a:p>
              <a:endParaRPr lang="en-US"/>
            </a:p>
          </p:txBody>
        </p:sp>
      </p:grpSp>
      <p:grpSp>
        <p:nvGrpSpPr>
          <p:cNvPr id="24" name="Group 23">
            <a:extLst>
              <a:ext uri="{FF2B5EF4-FFF2-40B4-BE49-F238E27FC236}">
                <a16:creationId xmlns:a16="http://schemas.microsoft.com/office/drawing/2014/main" id="{00720617-08DC-44AE-AB7B-E956929FBB90}"/>
              </a:ext>
            </a:extLst>
          </p:cNvPr>
          <p:cNvGrpSpPr/>
          <p:nvPr/>
        </p:nvGrpSpPr>
        <p:grpSpPr>
          <a:xfrm rot="10576480">
            <a:off x="-2151485" y="-9329666"/>
            <a:ext cx="15557622" cy="15425291"/>
            <a:chOff x="17785720" y="163163"/>
            <a:chExt cx="4226953" cy="4191000"/>
          </a:xfrm>
        </p:grpSpPr>
        <p:sp>
          <p:nvSpPr>
            <p:cNvPr id="25" name="Freeform: Shape 24">
              <a:extLst>
                <a:ext uri="{FF2B5EF4-FFF2-40B4-BE49-F238E27FC236}">
                  <a16:creationId xmlns:a16="http://schemas.microsoft.com/office/drawing/2014/main" id="{1AA1AF31-40F5-4170-BB9A-D29CED46729D}"/>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26" name="Freeform: Shape 25">
              <a:extLst>
                <a:ext uri="{FF2B5EF4-FFF2-40B4-BE49-F238E27FC236}">
                  <a16:creationId xmlns:a16="http://schemas.microsoft.com/office/drawing/2014/main" id="{01682E6D-B319-4D15-AF96-420F33205562}"/>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27" name="Freeform: Shape 26">
              <a:extLst>
                <a:ext uri="{FF2B5EF4-FFF2-40B4-BE49-F238E27FC236}">
                  <a16:creationId xmlns:a16="http://schemas.microsoft.com/office/drawing/2014/main" id="{AD73C297-8E2B-412D-9C3D-F959A5BDA0EE}"/>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28" name="Freeform: Shape 27">
              <a:extLst>
                <a:ext uri="{FF2B5EF4-FFF2-40B4-BE49-F238E27FC236}">
                  <a16:creationId xmlns:a16="http://schemas.microsoft.com/office/drawing/2014/main" id="{3B163EBB-AB1E-40AD-B681-FB95F0B4D95E}"/>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29" name="Freeform: Shape 28">
              <a:extLst>
                <a:ext uri="{FF2B5EF4-FFF2-40B4-BE49-F238E27FC236}">
                  <a16:creationId xmlns:a16="http://schemas.microsoft.com/office/drawing/2014/main" id="{1B00AE83-497A-4ED7-9697-7E7897D447FC}"/>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0" name="Freeform: Shape 29">
              <a:extLst>
                <a:ext uri="{FF2B5EF4-FFF2-40B4-BE49-F238E27FC236}">
                  <a16:creationId xmlns:a16="http://schemas.microsoft.com/office/drawing/2014/main" id="{11072AE9-B338-4ED0-8078-FBC90AF084E4}"/>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1" name="Freeform: Shape 30">
              <a:extLst>
                <a:ext uri="{FF2B5EF4-FFF2-40B4-BE49-F238E27FC236}">
                  <a16:creationId xmlns:a16="http://schemas.microsoft.com/office/drawing/2014/main" id="{293124B9-3D2E-477B-AA87-5202C9C947AF}"/>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2" name="Freeform: Shape 31">
              <a:extLst>
                <a:ext uri="{FF2B5EF4-FFF2-40B4-BE49-F238E27FC236}">
                  <a16:creationId xmlns:a16="http://schemas.microsoft.com/office/drawing/2014/main" id="{ABCDD634-8673-4179-9119-11CCDCEAAA68}"/>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3" name="Freeform: Shape 32">
              <a:extLst>
                <a:ext uri="{FF2B5EF4-FFF2-40B4-BE49-F238E27FC236}">
                  <a16:creationId xmlns:a16="http://schemas.microsoft.com/office/drawing/2014/main" id="{1A208279-50CC-4843-A594-EB758E224A54}"/>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4" name="Freeform: Shape 33">
              <a:extLst>
                <a:ext uri="{FF2B5EF4-FFF2-40B4-BE49-F238E27FC236}">
                  <a16:creationId xmlns:a16="http://schemas.microsoft.com/office/drawing/2014/main" id="{345F8E45-E924-4A34-B78C-9ECC32B0042C}"/>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5" name="Freeform: Shape 34">
              <a:extLst>
                <a:ext uri="{FF2B5EF4-FFF2-40B4-BE49-F238E27FC236}">
                  <a16:creationId xmlns:a16="http://schemas.microsoft.com/office/drawing/2014/main" id="{0358458D-381B-4318-B411-E9A6075C77D3}"/>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6" name="Freeform: Shape 35">
              <a:extLst>
                <a:ext uri="{FF2B5EF4-FFF2-40B4-BE49-F238E27FC236}">
                  <a16:creationId xmlns:a16="http://schemas.microsoft.com/office/drawing/2014/main" id="{3850A962-7569-4436-BD05-F3FFFE242A1E}"/>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7" name="Freeform: Shape 36">
              <a:extLst>
                <a:ext uri="{FF2B5EF4-FFF2-40B4-BE49-F238E27FC236}">
                  <a16:creationId xmlns:a16="http://schemas.microsoft.com/office/drawing/2014/main" id="{9AECFF9F-F554-4F73-B089-D5800195A74D}"/>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8" name="Freeform: Shape 37">
              <a:extLst>
                <a:ext uri="{FF2B5EF4-FFF2-40B4-BE49-F238E27FC236}">
                  <a16:creationId xmlns:a16="http://schemas.microsoft.com/office/drawing/2014/main" id="{F86908B1-0C1C-4A84-8CEF-B7CC746940C4}"/>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39" name="Freeform: Shape 38">
              <a:extLst>
                <a:ext uri="{FF2B5EF4-FFF2-40B4-BE49-F238E27FC236}">
                  <a16:creationId xmlns:a16="http://schemas.microsoft.com/office/drawing/2014/main" id="{DE018312-DEE8-4C74-BD00-310DF6283ACF}"/>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0" name="Freeform: Shape 39">
              <a:extLst>
                <a:ext uri="{FF2B5EF4-FFF2-40B4-BE49-F238E27FC236}">
                  <a16:creationId xmlns:a16="http://schemas.microsoft.com/office/drawing/2014/main" id="{078468AB-6A74-4D8E-BAEA-0B4515199FA6}"/>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1" name="Freeform: Shape 40">
              <a:extLst>
                <a:ext uri="{FF2B5EF4-FFF2-40B4-BE49-F238E27FC236}">
                  <a16:creationId xmlns:a16="http://schemas.microsoft.com/office/drawing/2014/main" id="{EED265EC-D92C-4312-8F25-43E24514E83C}"/>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2" name="Freeform: Shape 41">
              <a:extLst>
                <a:ext uri="{FF2B5EF4-FFF2-40B4-BE49-F238E27FC236}">
                  <a16:creationId xmlns:a16="http://schemas.microsoft.com/office/drawing/2014/main" id="{5BEEF69E-B277-4982-BA48-9E56A499FC5A}"/>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3" name="Freeform: Shape 42">
              <a:extLst>
                <a:ext uri="{FF2B5EF4-FFF2-40B4-BE49-F238E27FC236}">
                  <a16:creationId xmlns:a16="http://schemas.microsoft.com/office/drawing/2014/main" id="{37DFA433-C09E-4EDD-A765-60B3EA1F1933}"/>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4" name="Freeform: Shape 43">
              <a:extLst>
                <a:ext uri="{FF2B5EF4-FFF2-40B4-BE49-F238E27FC236}">
                  <a16:creationId xmlns:a16="http://schemas.microsoft.com/office/drawing/2014/main" id="{8DA290AA-FD3A-4A0E-BFD9-8D555B8C27AA}"/>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5" name="Freeform: Shape 44">
              <a:extLst>
                <a:ext uri="{FF2B5EF4-FFF2-40B4-BE49-F238E27FC236}">
                  <a16:creationId xmlns:a16="http://schemas.microsoft.com/office/drawing/2014/main" id="{A86AC05D-CE51-42D3-BDE9-57DDF047F216}"/>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sp>
          <p:nvSpPr>
            <p:cNvPr id="46" name="Freeform: Shape 45">
              <a:extLst>
                <a:ext uri="{FF2B5EF4-FFF2-40B4-BE49-F238E27FC236}">
                  <a16:creationId xmlns:a16="http://schemas.microsoft.com/office/drawing/2014/main" id="{EDBC97BE-ABD3-4B9A-8759-20AB78BBFD89}"/>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gs>
                  <a:gs pos="100000">
                    <a:schemeClr val="accent4">
                      <a:alpha val="72000"/>
                    </a:schemeClr>
                  </a:gs>
                </a:gsLst>
                <a:lin ang="5400000" scaled="1"/>
              </a:gradFill>
              <a:prstDash val="dash"/>
              <a:miter/>
            </a:ln>
          </p:spPr>
          <p:txBody>
            <a:bodyPr rtlCol="0" anchor="ctr"/>
            <a:lstStyle/>
            <a:p>
              <a:endParaRPr lang="en-US"/>
            </a:p>
          </p:txBody>
        </p:sp>
      </p:grpSp>
      <p:grpSp>
        <p:nvGrpSpPr>
          <p:cNvPr id="19" name="Group 18">
            <a:extLst>
              <a:ext uri="{FF2B5EF4-FFF2-40B4-BE49-F238E27FC236}">
                <a16:creationId xmlns:a16="http://schemas.microsoft.com/office/drawing/2014/main" id="{184E125F-0DA8-42EB-81FA-32B9009453DE}"/>
              </a:ext>
            </a:extLst>
          </p:cNvPr>
          <p:cNvGrpSpPr/>
          <p:nvPr/>
        </p:nvGrpSpPr>
        <p:grpSpPr>
          <a:xfrm>
            <a:off x="1611640" y="639359"/>
            <a:ext cx="9323774" cy="5579282"/>
            <a:chOff x="1757337" y="637917"/>
            <a:chExt cx="9323774" cy="5579282"/>
          </a:xfrm>
        </p:grpSpPr>
        <p:pic>
          <p:nvPicPr>
            <p:cNvPr id="8" name="Picture 7">
              <a:extLst>
                <a:ext uri="{FF2B5EF4-FFF2-40B4-BE49-F238E27FC236}">
                  <a16:creationId xmlns:a16="http://schemas.microsoft.com/office/drawing/2014/main" id="{DBD42E33-7DA4-4F07-8B79-0EB81A3DCE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7337" y="637917"/>
              <a:ext cx="2781300" cy="5579282"/>
            </a:xfrm>
            <a:prstGeom prst="rect">
              <a:avLst/>
            </a:prstGeom>
            <a:effectLst>
              <a:outerShdw blurRad="254000" sx="102000" sy="102000" algn="ctr" rotWithShape="0">
                <a:schemeClr val="accent1">
                  <a:lumMod val="50000"/>
                  <a:alpha val="35000"/>
                </a:schemeClr>
              </a:outerShdw>
            </a:effectLst>
          </p:spPr>
        </p:pic>
        <p:sp>
          <p:nvSpPr>
            <p:cNvPr id="9" name="Rectangle: Rounded Corners 8">
              <a:extLst>
                <a:ext uri="{FF2B5EF4-FFF2-40B4-BE49-F238E27FC236}">
                  <a16:creationId xmlns:a16="http://schemas.microsoft.com/office/drawing/2014/main" id="{642203DA-8C78-4933-B564-954A6543278B}"/>
                </a:ext>
              </a:extLst>
            </p:cNvPr>
            <p:cNvSpPr/>
            <p:nvPr/>
          </p:nvSpPr>
          <p:spPr>
            <a:xfrm>
              <a:off x="1846614" y="718366"/>
              <a:ext cx="2602747" cy="5418384"/>
            </a:xfrm>
            <a:prstGeom prst="roundRect">
              <a:avLst>
                <a:gd name="adj" fmla="val 13501"/>
              </a:avLst>
            </a:prstGeom>
            <a:blipFill dpi="0" rotWithShape="1">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l="-86979" r="-869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A4EFA1E5-34EB-495D-9710-182F520A26DF}"/>
                </a:ext>
              </a:extLst>
            </p:cNvPr>
            <p:cNvSpPr/>
            <p:nvPr/>
          </p:nvSpPr>
          <p:spPr>
            <a:xfrm>
              <a:off x="2663836" y="645642"/>
              <a:ext cx="968302" cy="335403"/>
            </a:xfrm>
            <a:prstGeom prst="round2SameRect">
              <a:avLst>
                <a:gd name="adj1" fmla="val 0"/>
                <a:gd name="adj2" fmla="val 50000"/>
              </a:avLst>
            </a:prstGeom>
            <a:blipFill dpi="0" rotWithShape="0">
              <a:blip r:embed="rId3" cstate="email">
                <a:extLst>
                  <a:ext uri="{28A0092B-C50C-407E-A947-70E740481C1C}">
                    <a14:useLocalDpi xmlns:a14="http://schemas.microsoft.com/office/drawing/2010/main"/>
                  </a:ext>
                </a:extLst>
              </a:blip>
              <a:srcRect/>
              <a:stretch>
                <a:fillRect l="-93618" t="-2076" r="-93618" b="-15613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09B951F-4E42-44A2-BC96-6DFDD5C178E7}"/>
                </a:ext>
              </a:extLst>
            </p:cNvPr>
            <p:cNvSpPr/>
            <p:nvPr/>
          </p:nvSpPr>
          <p:spPr>
            <a:xfrm>
              <a:off x="4195738" y="2521563"/>
              <a:ext cx="6530319" cy="1009305"/>
            </a:xfrm>
            <a:prstGeom prst="roundRect">
              <a:avLst>
                <a:gd name="adj" fmla="val 2597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gradFill flip="none" rotWithShape="1">
                <a:gsLst>
                  <a:gs pos="0">
                    <a:schemeClr val="accent2">
                      <a:lumMod val="60000"/>
                      <a:lumOff val="40000"/>
                    </a:schemeClr>
                  </a:gs>
                  <a:gs pos="100000">
                    <a:schemeClr val="accent2"/>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tIns="0" rIns="182880" bIns="45720" rtlCol="0" anchor="ctr" anchorCtr="0"/>
            <a:lstStyle/>
            <a:p>
              <a:pPr>
                <a:lnSpc>
                  <a:spcPts val="2000"/>
                </a:lnSpc>
              </a:pPr>
              <a:r>
                <a:rPr lang="en-US" sz="1600" dirty="0">
                  <a:solidFill>
                    <a:schemeClr val="bg1"/>
                  </a:solidFill>
                  <a:latin typeface="Montserrat" panose="00000500000000000000" pitchFamily="50" charset="0"/>
                </a:rPr>
                <a:t>Add new stories highlights and updates daily</a:t>
              </a:r>
            </a:p>
          </p:txBody>
        </p:sp>
        <p:sp>
          <p:nvSpPr>
            <p:cNvPr id="4" name="Rectangle: Rounded Corners 3">
              <a:extLst>
                <a:ext uri="{FF2B5EF4-FFF2-40B4-BE49-F238E27FC236}">
                  <a16:creationId xmlns:a16="http://schemas.microsoft.com/office/drawing/2014/main" id="{BADDE7B3-0FA4-45C4-8005-B8232AA2C54C}"/>
                </a:ext>
              </a:extLst>
            </p:cNvPr>
            <p:cNvSpPr/>
            <p:nvPr/>
          </p:nvSpPr>
          <p:spPr>
            <a:xfrm>
              <a:off x="4195738" y="3816136"/>
              <a:ext cx="6530319" cy="1009305"/>
            </a:xfrm>
            <a:prstGeom prst="roundRect">
              <a:avLst>
                <a:gd name="adj" fmla="val 2597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gradFill flip="none" rotWithShape="1">
                <a:gsLst>
                  <a:gs pos="0">
                    <a:schemeClr val="accent4"/>
                  </a:gs>
                  <a:gs pos="100000">
                    <a:srgbClr val="025C47"/>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tIns="0" rIns="182880" bIns="45720" rtlCol="0" anchor="ctr" anchorCtr="0"/>
            <a:lstStyle/>
            <a:p>
              <a:pPr>
                <a:lnSpc>
                  <a:spcPts val="2000"/>
                </a:lnSpc>
              </a:pPr>
              <a:r>
                <a:rPr lang="en-US" sz="1600" dirty="0">
                  <a:solidFill>
                    <a:schemeClr val="bg1"/>
                  </a:solidFill>
                  <a:latin typeface="Montserrat" panose="00000500000000000000" pitchFamily="50" charset="0"/>
                </a:rPr>
                <a:t>Create client features and highlight product reviews and success stories regularly</a:t>
              </a:r>
            </a:p>
          </p:txBody>
        </p:sp>
        <p:sp>
          <p:nvSpPr>
            <p:cNvPr id="5" name="Rectangle: Rounded Corners 4">
              <a:extLst>
                <a:ext uri="{FF2B5EF4-FFF2-40B4-BE49-F238E27FC236}">
                  <a16:creationId xmlns:a16="http://schemas.microsoft.com/office/drawing/2014/main" id="{D78194AA-2E0A-4A10-BCE8-E4739A75D4AB}"/>
                </a:ext>
              </a:extLst>
            </p:cNvPr>
            <p:cNvSpPr/>
            <p:nvPr/>
          </p:nvSpPr>
          <p:spPr>
            <a:xfrm>
              <a:off x="4195738" y="5110710"/>
              <a:ext cx="6530319" cy="1009305"/>
            </a:xfrm>
            <a:prstGeom prst="roundRect">
              <a:avLst>
                <a:gd name="adj" fmla="val 25970"/>
              </a:avLst>
            </a:prstGeom>
            <a:gradFill flip="none" rotWithShape="1">
              <a:gsLst>
                <a:gs pos="0">
                  <a:schemeClr val="accent5">
                    <a:alpha val="40000"/>
                  </a:schemeClr>
                </a:gs>
                <a:gs pos="100000">
                  <a:schemeClr val="accent5">
                    <a:alpha val="0"/>
                  </a:schemeClr>
                </a:gs>
              </a:gsLst>
              <a:path path="circle">
                <a:fillToRect r="100000" b="100000"/>
              </a:path>
              <a:tileRect l="-100000" t="-100000"/>
            </a:gradFill>
            <a:ln w="12700">
              <a:gradFill flip="none" rotWithShape="1">
                <a:gsLst>
                  <a:gs pos="0">
                    <a:schemeClr val="accent5"/>
                  </a:gs>
                  <a:gs pos="100000">
                    <a:schemeClr val="accent5">
                      <a:lumMod val="75000"/>
                    </a:schemeClr>
                  </a:gs>
                </a:gsLst>
                <a:path path="circle">
                  <a:fillToRect r="100000" b="100000"/>
                </a:path>
                <a:tileRect l="-100000" t="-100000"/>
              </a:grad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tIns="0" rIns="182880" bIns="45720" rtlCol="0" anchor="ctr" anchorCtr="0"/>
            <a:lstStyle/>
            <a:p>
              <a:pPr>
                <a:lnSpc>
                  <a:spcPts val="2000"/>
                </a:lnSpc>
              </a:pPr>
              <a:r>
                <a:rPr lang="en-US" sz="1600" dirty="0">
                  <a:solidFill>
                    <a:schemeClr val="bg1"/>
                  </a:solidFill>
                  <a:latin typeface="Montserrat" panose="00000500000000000000" pitchFamily="50" charset="0"/>
                </a:rPr>
                <a:t>Get on a consistent posting schedule; ideally 5x per week per social channel</a:t>
              </a:r>
            </a:p>
          </p:txBody>
        </p:sp>
        <p:sp>
          <p:nvSpPr>
            <p:cNvPr id="18" name="TextBox 17">
              <a:extLst>
                <a:ext uri="{FF2B5EF4-FFF2-40B4-BE49-F238E27FC236}">
                  <a16:creationId xmlns:a16="http://schemas.microsoft.com/office/drawing/2014/main" id="{58A5641E-4B1C-4187-A057-90FBFD3D2E43}"/>
                </a:ext>
              </a:extLst>
            </p:cNvPr>
            <p:cNvSpPr txBox="1"/>
            <p:nvPr/>
          </p:nvSpPr>
          <p:spPr>
            <a:xfrm>
              <a:off x="4802859" y="1317099"/>
              <a:ext cx="6278252" cy="707886"/>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pPr algn="l"/>
              <a:r>
                <a:rPr lang="en-US" sz="4000" dirty="0"/>
                <a:t>Strategic Priorities</a:t>
              </a:r>
            </a:p>
          </p:txBody>
        </p:sp>
      </p:grpSp>
    </p:spTree>
    <p:extLst>
      <p:ext uri="{BB962C8B-B14F-4D97-AF65-F5344CB8AC3E}">
        <p14:creationId xmlns:p14="http://schemas.microsoft.com/office/powerpoint/2010/main" val="330218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F0CAF790-37C7-43B7-ABCF-637FE39E51C4}"/>
              </a:ext>
            </a:extLst>
          </p:cNvPr>
          <p:cNvGrpSpPr/>
          <p:nvPr/>
        </p:nvGrpSpPr>
        <p:grpSpPr>
          <a:xfrm rot="12613779" flipH="1">
            <a:off x="-1354760" y="-3204024"/>
            <a:ext cx="18797049" cy="18637164"/>
            <a:chOff x="17785720" y="163163"/>
            <a:chExt cx="4226953" cy="4191000"/>
          </a:xfrm>
        </p:grpSpPr>
        <p:sp>
          <p:nvSpPr>
            <p:cNvPr id="112" name="Freeform: Shape 111">
              <a:extLst>
                <a:ext uri="{FF2B5EF4-FFF2-40B4-BE49-F238E27FC236}">
                  <a16:creationId xmlns:a16="http://schemas.microsoft.com/office/drawing/2014/main" id="{425CBCF8-E353-4EB9-A529-5FC78BDBF711}"/>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3" name="Freeform: Shape 112">
              <a:extLst>
                <a:ext uri="{FF2B5EF4-FFF2-40B4-BE49-F238E27FC236}">
                  <a16:creationId xmlns:a16="http://schemas.microsoft.com/office/drawing/2014/main" id="{AE458480-D761-40B4-A9B8-796F53077624}"/>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4" name="Freeform: Shape 113">
              <a:extLst>
                <a:ext uri="{FF2B5EF4-FFF2-40B4-BE49-F238E27FC236}">
                  <a16:creationId xmlns:a16="http://schemas.microsoft.com/office/drawing/2014/main" id="{F65DAE53-65FB-4E68-8B68-D589E80FF6E0}"/>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5" name="Freeform: Shape 114">
              <a:extLst>
                <a:ext uri="{FF2B5EF4-FFF2-40B4-BE49-F238E27FC236}">
                  <a16:creationId xmlns:a16="http://schemas.microsoft.com/office/drawing/2014/main" id="{5951AE19-47AF-41B1-8DA9-D139CAEFB793}"/>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6" name="Freeform: Shape 115">
              <a:extLst>
                <a:ext uri="{FF2B5EF4-FFF2-40B4-BE49-F238E27FC236}">
                  <a16:creationId xmlns:a16="http://schemas.microsoft.com/office/drawing/2014/main" id="{44B92CFC-32B8-4C34-9DE1-5B5A330A2E08}"/>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7" name="Freeform: Shape 116">
              <a:extLst>
                <a:ext uri="{FF2B5EF4-FFF2-40B4-BE49-F238E27FC236}">
                  <a16:creationId xmlns:a16="http://schemas.microsoft.com/office/drawing/2014/main" id="{E9A231F7-75C5-41BD-8C63-09E32CBDFD29}"/>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8" name="Freeform: Shape 117">
              <a:extLst>
                <a:ext uri="{FF2B5EF4-FFF2-40B4-BE49-F238E27FC236}">
                  <a16:creationId xmlns:a16="http://schemas.microsoft.com/office/drawing/2014/main" id="{0F23320A-D08A-48C6-913E-14316CF4DC91}"/>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9" name="Freeform: Shape 118">
              <a:extLst>
                <a:ext uri="{FF2B5EF4-FFF2-40B4-BE49-F238E27FC236}">
                  <a16:creationId xmlns:a16="http://schemas.microsoft.com/office/drawing/2014/main" id="{AF192EF4-37E6-4CF7-81EF-F718B7208A1A}"/>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0" name="Freeform: Shape 119">
              <a:extLst>
                <a:ext uri="{FF2B5EF4-FFF2-40B4-BE49-F238E27FC236}">
                  <a16:creationId xmlns:a16="http://schemas.microsoft.com/office/drawing/2014/main" id="{7167E870-926C-43CF-A7B1-0EC52E93AFAD}"/>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1" name="Freeform: Shape 120">
              <a:extLst>
                <a:ext uri="{FF2B5EF4-FFF2-40B4-BE49-F238E27FC236}">
                  <a16:creationId xmlns:a16="http://schemas.microsoft.com/office/drawing/2014/main" id="{285B314E-5C8F-438C-8656-31CBD9464902}"/>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2" name="Freeform: Shape 121">
              <a:extLst>
                <a:ext uri="{FF2B5EF4-FFF2-40B4-BE49-F238E27FC236}">
                  <a16:creationId xmlns:a16="http://schemas.microsoft.com/office/drawing/2014/main" id="{AFDAB094-DFF4-44F7-B621-D0AE4F6BB136}"/>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3" name="Freeform: Shape 122">
              <a:extLst>
                <a:ext uri="{FF2B5EF4-FFF2-40B4-BE49-F238E27FC236}">
                  <a16:creationId xmlns:a16="http://schemas.microsoft.com/office/drawing/2014/main" id="{8A64DD06-6CB0-4ECF-946C-80B8DB848AA1}"/>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4" name="Freeform: Shape 123">
              <a:extLst>
                <a:ext uri="{FF2B5EF4-FFF2-40B4-BE49-F238E27FC236}">
                  <a16:creationId xmlns:a16="http://schemas.microsoft.com/office/drawing/2014/main" id="{6CB794D2-E95D-4603-BC08-9FDB510848A9}"/>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5" name="Freeform: Shape 124">
              <a:extLst>
                <a:ext uri="{FF2B5EF4-FFF2-40B4-BE49-F238E27FC236}">
                  <a16:creationId xmlns:a16="http://schemas.microsoft.com/office/drawing/2014/main" id="{00719FAF-0D62-4289-8A52-F2E4A2A3FEED}"/>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6" name="Freeform: Shape 125">
              <a:extLst>
                <a:ext uri="{FF2B5EF4-FFF2-40B4-BE49-F238E27FC236}">
                  <a16:creationId xmlns:a16="http://schemas.microsoft.com/office/drawing/2014/main" id="{FF1DCCBD-4030-4D2C-9FAE-06509E8F629A}"/>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7" name="Freeform: Shape 126">
              <a:extLst>
                <a:ext uri="{FF2B5EF4-FFF2-40B4-BE49-F238E27FC236}">
                  <a16:creationId xmlns:a16="http://schemas.microsoft.com/office/drawing/2014/main" id="{1F61E656-7CD4-494C-AE21-9F153A1E0935}"/>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8" name="Freeform: Shape 127">
              <a:extLst>
                <a:ext uri="{FF2B5EF4-FFF2-40B4-BE49-F238E27FC236}">
                  <a16:creationId xmlns:a16="http://schemas.microsoft.com/office/drawing/2014/main" id="{406C1C55-A931-466C-89D4-F46555DBAFD9}"/>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29" name="Freeform: Shape 128">
              <a:extLst>
                <a:ext uri="{FF2B5EF4-FFF2-40B4-BE49-F238E27FC236}">
                  <a16:creationId xmlns:a16="http://schemas.microsoft.com/office/drawing/2014/main" id="{7349D7C4-76EF-4D53-AFB5-21B3F43E7BD0}"/>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0" name="Freeform: Shape 129">
              <a:extLst>
                <a:ext uri="{FF2B5EF4-FFF2-40B4-BE49-F238E27FC236}">
                  <a16:creationId xmlns:a16="http://schemas.microsoft.com/office/drawing/2014/main" id="{D78D4DE0-F786-4E97-82FF-AC8CD3C0BAC2}"/>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1" name="Freeform: Shape 130">
              <a:extLst>
                <a:ext uri="{FF2B5EF4-FFF2-40B4-BE49-F238E27FC236}">
                  <a16:creationId xmlns:a16="http://schemas.microsoft.com/office/drawing/2014/main" id="{D5FEF8AB-F995-4B5C-8DDC-1CE6967FB1D3}"/>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2" name="Freeform: Shape 131">
              <a:extLst>
                <a:ext uri="{FF2B5EF4-FFF2-40B4-BE49-F238E27FC236}">
                  <a16:creationId xmlns:a16="http://schemas.microsoft.com/office/drawing/2014/main" id="{83FB559B-5348-4D19-A475-0573B6AED3B6}"/>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33" name="Freeform: Shape 132">
              <a:extLst>
                <a:ext uri="{FF2B5EF4-FFF2-40B4-BE49-F238E27FC236}">
                  <a16:creationId xmlns:a16="http://schemas.microsoft.com/office/drawing/2014/main" id="{BF52F42D-59DB-48CB-B55B-9991A0148531}"/>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4" name="TextBox 3">
            <a:extLst>
              <a:ext uri="{FF2B5EF4-FFF2-40B4-BE49-F238E27FC236}">
                <a16:creationId xmlns:a16="http://schemas.microsoft.com/office/drawing/2014/main" id="{6363852B-5313-4357-B88E-F2AC69911F02}"/>
              </a:ext>
            </a:extLst>
          </p:cNvPr>
          <p:cNvSpPr txBox="1"/>
          <p:nvPr/>
        </p:nvSpPr>
        <p:spPr>
          <a:xfrm>
            <a:off x="2468841" y="590814"/>
            <a:ext cx="7254318"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Top Social Strategy Goals</a:t>
            </a:r>
          </a:p>
        </p:txBody>
      </p:sp>
      <p:grpSp>
        <p:nvGrpSpPr>
          <p:cNvPr id="6" name="Group 5">
            <a:extLst>
              <a:ext uri="{FF2B5EF4-FFF2-40B4-BE49-F238E27FC236}">
                <a16:creationId xmlns:a16="http://schemas.microsoft.com/office/drawing/2014/main" id="{16003217-3B88-4E03-B688-D547352C3FF4}"/>
              </a:ext>
            </a:extLst>
          </p:cNvPr>
          <p:cNvGrpSpPr/>
          <p:nvPr/>
        </p:nvGrpSpPr>
        <p:grpSpPr>
          <a:xfrm>
            <a:off x="2571170" y="2869004"/>
            <a:ext cx="1730283" cy="1729121"/>
            <a:chOff x="2571170" y="2869004"/>
            <a:chExt cx="1730283" cy="1729121"/>
          </a:xfrm>
        </p:grpSpPr>
        <p:sp>
          <p:nvSpPr>
            <p:cNvPr id="72" name="Arc 71">
              <a:extLst>
                <a:ext uri="{FF2B5EF4-FFF2-40B4-BE49-F238E27FC236}">
                  <a16:creationId xmlns:a16="http://schemas.microsoft.com/office/drawing/2014/main" id="{FBB045F1-D746-4D9B-89A7-DE76313D7357}"/>
                </a:ext>
              </a:extLst>
            </p:cNvPr>
            <p:cNvSpPr/>
            <p:nvPr/>
          </p:nvSpPr>
          <p:spPr>
            <a:xfrm>
              <a:off x="2571170" y="2869004"/>
              <a:ext cx="1730283" cy="1729121"/>
            </a:xfrm>
            <a:prstGeom prst="arc">
              <a:avLst>
                <a:gd name="adj1" fmla="val 5492465"/>
                <a:gd name="adj2" fmla="val 14999192"/>
              </a:avLst>
            </a:prstGeom>
            <a:noFill/>
            <a:ln w="190500" cap="rnd">
              <a:solidFill>
                <a:schemeClr val="tx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c 72">
              <a:extLst>
                <a:ext uri="{FF2B5EF4-FFF2-40B4-BE49-F238E27FC236}">
                  <a16:creationId xmlns:a16="http://schemas.microsoft.com/office/drawing/2014/main" id="{93993F9F-3613-46D5-BBC1-0943289489D6}"/>
                </a:ext>
              </a:extLst>
            </p:cNvPr>
            <p:cNvSpPr/>
            <p:nvPr/>
          </p:nvSpPr>
          <p:spPr>
            <a:xfrm>
              <a:off x="2571170" y="2869004"/>
              <a:ext cx="1730283" cy="1729121"/>
            </a:xfrm>
            <a:prstGeom prst="arc">
              <a:avLst>
                <a:gd name="adj1" fmla="val 16200000"/>
                <a:gd name="adj2" fmla="val 4287437"/>
              </a:avLst>
            </a:prstGeom>
            <a:noFill/>
            <a:ln w="190500" cap="rnd">
              <a:gradFill>
                <a:gsLst>
                  <a:gs pos="0">
                    <a:schemeClr val="accent5">
                      <a:lumMod val="60000"/>
                      <a:lumOff val="40000"/>
                    </a:schemeClr>
                  </a:gs>
                  <a:gs pos="100000">
                    <a:schemeClr val="accent5"/>
                  </a:gs>
                </a:gsLst>
                <a:lin ang="5400000" scaled="1"/>
              </a:gradFill>
            </a:ln>
            <a:effectLst>
              <a:outerShdw blurRad="203200" dist="88900" dir="2700000" algn="tl" rotWithShape="0">
                <a:schemeClr val="accent5">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2A1FA614-F8CA-4F15-8190-C6C0448B4291}"/>
              </a:ext>
            </a:extLst>
          </p:cNvPr>
          <p:cNvGrpSpPr/>
          <p:nvPr/>
        </p:nvGrpSpPr>
        <p:grpSpPr>
          <a:xfrm>
            <a:off x="3015151" y="3312686"/>
            <a:ext cx="842323" cy="841757"/>
            <a:chOff x="3015151" y="3312686"/>
            <a:chExt cx="842323" cy="841757"/>
          </a:xfrm>
        </p:grpSpPr>
        <p:sp>
          <p:nvSpPr>
            <p:cNvPr id="80" name="Arc 79">
              <a:extLst>
                <a:ext uri="{FF2B5EF4-FFF2-40B4-BE49-F238E27FC236}">
                  <a16:creationId xmlns:a16="http://schemas.microsoft.com/office/drawing/2014/main" id="{6DE55D9F-1219-468B-87F1-F62B329D3D22}"/>
                </a:ext>
              </a:extLst>
            </p:cNvPr>
            <p:cNvSpPr/>
            <p:nvPr/>
          </p:nvSpPr>
          <p:spPr>
            <a:xfrm>
              <a:off x="3015151" y="3312686"/>
              <a:ext cx="842323" cy="841757"/>
            </a:xfrm>
            <a:prstGeom prst="arc">
              <a:avLst>
                <a:gd name="adj1" fmla="val 5973298"/>
                <a:gd name="adj2" fmla="val 13679473"/>
              </a:avLst>
            </a:prstGeom>
            <a:noFill/>
            <a:ln w="190500" cap="rnd">
              <a:solidFill>
                <a:schemeClr val="tx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Arc 80">
              <a:extLst>
                <a:ext uri="{FF2B5EF4-FFF2-40B4-BE49-F238E27FC236}">
                  <a16:creationId xmlns:a16="http://schemas.microsoft.com/office/drawing/2014/main" id="{AEE826EE-57EF-482C-919D-FF8621CAE374}"/>
                </a:ext>
              </a:extLst>
            </p:cNvPr>
            <p:cNvSpPr/>
            <p:nvPr/>
          </p:nvSpPr>
          <p:spPr>
            <a:xfrm>
              <a:off x="3015151" y="3312686"/>
              <a:ext cx="842323" cy="841757"/>
            </a:xfrm>
            <a:prstGeom prst="arc">
              <a:avLst>
                <a:gd name="adj1" fmla="val 16200000"/>
                <a:gd name="adj2" fmla="val 3448191"/>
              </a:avLst>
            </a:prstGeom>
            <a:noFill/>
            <a:ln w="190500" cap="rnd">
              <a:gradFill>
                <a:gsLst>
                  <a:gs pos="0">
                    <a:schemeClr val="tx2">
                      <a:lumMod val="20000"/>
                      <a:lumOff val="80000"/>
                    </a:schemeClr>
                  </a:gs>
                  <a:gs pos="99000">
                    <a:schemeClr val="tx2">
                      <a:lumMod val="60000"/>
                      <a:lumOff val="40000"/>
                    </a:schemeClr>
                  </a:gs>
                </a:gsLst>
                <a:lin ang="5400000" scaled="1"/>
              </a:gradFill>
            </a:ln>
            <a:effectLst>
              <a:outerShdw blurRad="203200" dist="88900" dir="2700000" algn="tl" rotWithShape="0">
                <a:schemeClr val="tx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A4AE2C1B-1443-4105-987B-5FAE00CF3EB0}"/>
              </a:ext>
            </a:extLst>
          </p:cNvPr>
          <p:cNvGrpSpPr/>
          <p:nvPr/>
        </p:nvGrpSpPr>
        <p:grpSpPr>
          <a:xfrm>
            <a:off x="2133313" y="2431442"/>
            <a:ext cx="2605999" cy="2604247"/>
            <a:chOff x="2133313" y="2431442"/>
            <a:chExt cx="2605999" cy="2604247"/>
          </a:xfrm>
        </p:grpSpPr>
        <p:sp>
          <p:nvSpPr>
            <p:cNvPr id="83" name="Arc 82">
              <a:extLst>
                <a:ext uri="{FF2B5EF4-FFF2-40B4-BE49-F238E27FC236}">
                  <a16:creationId xmlns:a16="http://schemas.microsoft.com/office/drawing/2014/main" id="{EA46ABEC-CD6E-4021-BC11-45B1E6958966}"/>
                </a:ext>
              </a:extLst>
            </p:cNvPr>
            <p:cNvSpPr/>
            <p:nvPr/>
          </p:nvSpPr>
          <p:spPr>
            <a:xfrm>
              <a:off x="2133313" y="2431442"/>
              <a:ext cx="2605999" cy="2604247"/>
            </a:xfrm>
            <a:prstGeom prst="arc">
              <a:avLst>
                <a:gd name="adj1" fmla="val 5785541"/>
                <a:gd name="adj2" fmla="val 15389932"/>
              </a:avLst>
            </a:prstGeom>
            <a:noFill/>
            <a:ln w="190500" cap="rnd">
              <a:solidFill>
                <a:schemeClr val="tx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Arc 83">
              <a:extLst>
                <a:ext uri="{FF2B5EF4-FFF2-40B4-BE49-F238E27FC236}">
                  <a16:creationId xmlns:a16="http://schemas.microsoft.com/office/drawing/2014/main" id="{799999FC-9B57-4013-9057-A24231D93EDF}"/>
                </a:ext>
              </a:extLst>
            </p:cNvPr>
            <p:cNvSpPr/>
            <p:nvPr/>
          </p:nvSpPr>
          <p:spPr>
            <a:xfrm>
              <a:off x="2133313" y="2431442"/>
              <a:ext cx="2605999" cy="2604247"/>
            </a:xfrm>
            <a:prstGeom prst="arc">
              <a:avLst>
                <a:gd name="adj1" fmla="val 16200000"/>
                <a:gd name="adj2" fmla="val 5024956"/>
              </a:avLst>
            </a:prstGeom>
            <a:noFill/>
            <a:ln w="190500" cap="rnd">
              <a:gradFill>
                <a:gsLst>
                  <a:gs pos="0">
                    <a:schemeClr val="accent3">
                      <a:lumMod val="60000"/>
                      <a:lumOff val="40000"/>
                    </a:schemeClr>
                  </a:gs>
                  <a:gs pos="100000">
                    <a:schemeClr val="accent3"/>
                  </a:gs>
                </a:gsLst>
                <a:lin ang="5400000" scaled="1"/>
              </a:gradFill>
            </a:ln>
            <a:effectLst>
              <a:outerShdw blurRad="203200" dist="88900" dir="2700000" algn="tl" rotWithShape="0">
                <a:schemeClr val="accent3">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C4DF737-D653-4297-9D1A-0EA752320E6D}"/>
              </a:ext>
            </a:extLst>
          </p:cNvPr>
          <p:cNvGrpSpPr/>
          <p:nvPr/>
        </p:nvGrpSpPr>
        <p:grpSpPr>
          <a:xfrm>
            <a:off x="1703104" y="2001523"/>
            <a:ext cx="3466415" cy="3464085"/>
            <a:chOff x="1703104" y="2001523"/>
            <a:chExt cx="3466415" cy="3464085"/>
          </a:xfrm>
        </p:grpSpPr>
        <p:sp>
          <p:nvSpPr>
            <p:cNvPr id="86" name="Arc 85">
              <a:extLst>
                <a:ext uri="{FF2B5EF4-FFF2-40B4-BE49-F238E27FC236}">
                  <a16:creationId xmlns:a16="http://schemas.microsoft.com/office/drawing/2014/main" id="{83F24D44-57B5-4402-9C86-298F38181A32}"/>
                </a:ext>
              </a:extLst>
            </p:cNvPr>
            <p:cNvSpPr/>
            <p:nvPr/>
          </p:nvSpPr>
          <p:spPr>
            <a:xfrm>
              <a:off x="1703104" y="2001523"/>
              <a:ext cx="3466415" cy="3464085"/>
            </a:xfrm>
            <a:prstGeom prst="arc">
              <a:avLst>
                <a:gd name="adj1" fmla="val 8010764"/>
                <a:gd name="adj2" fmla="val 15600912"/>
              </a:avLst>
            </a:prstGeom>
            <a:noFill/>
            <a:ln w="190500" cap="rnd">
              <a:solidFill>
                <a:schemeClr val="tx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Arc 86">
              <a:extLst>
                <a:ext uri="{FF2B5EF4-FFF2-40B4-BE49-F238E27FC236}">
                  <a16:creationId xmlns:a16="http://schemas.microsoft.com/office/drawing/2014/main" id="{6E058672-4F60-4840-A04A-7B6E8AC5D6F0}"/>
                </a:ext>
              </a:extLst>
            </p:cNvPr>
            <p:cNvSpPr/>
            <p:nvPr/>
          </p:nvSpPr>
          <p:spPr>
            <a:xfrm>
              <a:off x="1703104" y="2001523"/>
              <a:ext cx="3466415" cy="3464085"/>
            </a:xfrm>
            <a:prstGeom prst="arc">
              <a:avLst>
                <a:gd name="adj1" fmla="val 16200000"/>
                <a:gd name="adj2" fmla="val 7446898"/>
              </a:avLst>
            </a:prstGeom>
            <a:noFill/>
            <a:ln w="190500" cap="rnd">
              <a:gradFill>
                <a:gsLst>
                  <a:gs pos="0">
                    <a:schemeClr val="accent2">
                      <a:lumMod val="60000"/>
                      <a:lumOff val="40000"/>
                    </a:schemeClr>
                  </a:gs>
                  <a:gs pos="100000">
                    <a:schemeClr val="accent2">
                      <a:lumMod val="90000"/>
                      <a:lumOff val="10000"/>
                    </a:schemeClr>
                  </a:gs>
                </a:gsLst>
                <a:lin ang="5400000" scaled="1"/>
              </a:gradFill>
            </a:ln>
            <a:effectLst>
              <a:outerShdw blurRad="203200" dist="88900" dir="2700000" algn="tl" rotWithShape="0">
                <a:schemeClr val="accent2">
                  <a:lumMod val="60000"/>
                  <a:lumOff val="4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E0069B6-621D-4894-8601-52F6014EBCB3}"/>
              </a:ext>
            </a:extLst>
          </p:cNvPr>
          <p:cNvGrpSpPr/>
          <p:nvPr/>
        </p:nvGrpSpPr>
        <p:grpSpPr>
          <a:xfrm>
            <a:off x="1301178" y="1599866"/>
            <a:ext cx="4270268" cy="4267398"/>
            <a:chOff x="1301178" y="1599866"/>
            <a:chExt cx="4270268" cy="4267398"/>
          </a:xfrm>
        </p:grpSpPr>
        <p:sp>
          <p:nvSpPr>
            <p:cNvPr id="89" name="Arc 88">
              <a:extLst>
                <a:ext uri="{FF2B5EF4-FFF2-40B4-BE49-F238E27FC236}">
                  <a16:creationId xmlns:a16="http://schemas.microsoft.com/office/drawing/2014/main" id="{188D40F3-0500-4CDF-A8D8-FB1936983D22}"/>
                </a:ext>
              </a:extLst>
            </p:cNvPr>
            <p:cNvSpPr/>
            <p:nvPr/>
          </p:nvSpPr>
          <p:spPr>
            <a:xfrm>
              <a:off x="1301178" y="1599866"/>
              <a:ext cx="4270268" cy="4267398"/>
            </a:xfrm>
            <a:prstGeom prst="arc">
              <a:avLst>
                <a:gd name="adj1" fmla="val 10266108"/>
                <a:gd name="adj2" fmla="val 15721231"/>
              </a:avLst>
            </a:prstGeom>
            <a:noFill/>
            <a:ln w="190500" cap="rnd">
              <a:solidFill>
                <a:schemeClr val="tx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Arc 89">
              <a:extLst>
                <a:ext uri="{FF2B5EF4-FFF2-40B4-BE49-F238E27FC236}">
                  <a16:creationId xmlns:a16="http://schemas.microsoft.com/office/drawing/2014/main" id="{77C7209B-80E4-4CE7-8CC8-7932EF2B8B7B}"/>
                </a:ext>
              </a:extLst>
            </p:cNvPr>
            <p:cNvSpPr/>
            <p:nvPr/>
          </p:nvSpPr>
          <p:spPr>
            <a:xfrm>
              <a:off x="1301178" y="1599866"/>
              <a:ext cx="4270268" cy="4267398"/>
            </a:xfrm>
            <a:prstGeom prst="arc">
              <a:avLst>
                <a:gd name="adj1" fmla="val 16200000"/>
                <a:gd name="adj2" fmla="val 9785236"/>
              </a:avLst>
            </a:prstGeom>
            <a:noFill/>
            <a:ln w="190500" cap="rnd">
              <a:gradFill>
                <a:gsLst>
                  <a:gs pos="0">
                    <a:schemeClr val="accent4"/>
                  </a:gs>
                  <a:gs pos="100000">
                    <a:schemeClr val="accent4">
                      <a:lumMod val="50000"/>
                    </a:schemeClr>
                  </a:gs>
                </a:gsLst>
                <a:lin ang="5400000" scaled="1"/>
              </a:gradFill>
            </a:ln>
            <a:effectLst>
              <a:outerShdw blurRad="203200" dist="88900" dir="2700000" algn="tl" rotWithShape="0">
                <a:schemeClr val="accent4">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TextBox 70">
            <a:extLst>
              <a:ext uri="{FF2B5EF4-FFF2-40B4-BE49-F238E27FC236}">
                <a16:creationId xmlns:a16="http://schemas.microsoft.com/office/drawing/2014/main" id="{2915100A-68D3-4777-8709-4F0467D4D6AB}"/>
              </a:ext>
            </a:extLst>
          </p:cNvPr>
          <p:cNvSpPr txBox="1"/>
          <p:nvPr/>
        </p:nvSpPr>
        <p:spPr>
          <a:xfrm>
            <a:off x="7357482" y="2243070"/>
            <a:ext cx="2738250" cy="323165"/>
          </a:xfrm>
          <a:prstGeom prst="rect">
            <a:avLst/>
          </a:prstGeom>
          <a:noFill/>
        </p:spPr>
        <p:txBody>
          <a:bodyPr wrap="none" rtlCol="0">
            <a:spAutoFit/>
          </a:bodyPr>
          <a:lstStyle/>
          <a:p>
            <a:r>
              <a:rPr lang="en-US" sz="1500" dirty="0">
                <a:solidFill>
                  <a:schemeClr val="bg1"/>
                </a:solidFill>
                <a:latin typeface="Montserrat" panose="00000500000000000000" pitchFamily="50" charset="0"/>
              </a:rPr>
              <a:t>Increase brand awareness</a:t>
            </a:r>
          </a:p>
        </p:txBody>
      </p:sp>
      <p:sp>
        <p:nvSpPr>
          <p:cNvPr id="97" name="TextBox 96">
            <a:extLst>
              <a:ext uri="{FF2B5EF4-FFF2-40B4-BE49-F238E27FC236}">
                <a16:creationId xmlns:a16="http://schemas.microsoft.com/office/drawing/2014/main" id="{EF237628-5925-4461-B432-7A988DAFC1FB}"/>
              </a:ext>
            </a:extLst>
          </p:cNvPr>
          <p:cNvSpPr txBox="1"/>
          <p:nvPr/>
        </p:nvSpPr>
        <p:spPr>
          <a:xfrm>
            <a:off x="7357482" y="2907526"/>
            <a:ext cx="2345514" cy="323165"/>
          </a:xfrm>
          <a:prstGeom prst="rect">
            <a:avLst/>
          </a:prstGeom>
          <a:noFill/>
        </p:spPr>
        <p:txBody>
          <a:bodyPr wrap="none" rtlCol="0">
            <a:spAutoFit/>
          </a:bodyPr>
          <a:lstStyle/>
          <a:p>
            <a:r>
              <a:rPr lang="en-US" sz="1500" dirty="0">
                <a:solidFill>
                  <a:schemeClr val="bg1"/>
                </a:solidFill>
                <a:latin typeface="Montserrat" panose="00000500000000000000" pitchFamily="50" charset="0"/>
              </a:rPr>
              <a:t>Sales/lead generation</a:t>
            </a:r>
          </a:p>
        </p:txBody>
      </p:sp>
      <p:sp>
        <p:nvSpPr>
          <p:cNvPr id="100" name="TextBox 99">
            <a:extLst>
              <a:ext uri="{FF2B5EF4-FFF2-40B4-BE49-F238E27FC236}">
                <a16:creationId xmlns:a16="http://schemas.microsoft.com/office/drawing/2014/main" id="{BD3C38C6-3A57-46FF-9D76-7AAC5E2E5DAE}"/>
              </a:ext>
            </a:extLst>
          </p:cNvPr>
          <p:cNvSpPr txBox="1"/>
          <p:nvPr/>
        </p:nvSpPr>
        <p:spPr>
          <a:xfrm>
            <a:off x="7357482" y="3571982"/>
            <a:ext cx="3533340" cy="323165"/>
          </a:xfrm>
          <a:prstGeom prst="rect">
            <a:avLst/>
          </a:prstGeom>
          <a:noFill/>
        </p:spPr>
        <p:txBody>
          <a:bodyPr wrap="none" rtlCol="0">
            <a:spAutoFit/>
          </a:bodyPr>
          <a:lstStyle/>
          <a:p>
            <a:r>
              <a:rPr lang="en-US" sz="1500" dirty="0">
                <a:solidFill>
                  <a:schemeClr val="bg1"/>
                </a:solidFill>
                <a:latin typeface="Montserrat" panose="00000500000000000000" pitchFamily="50" charset="0"/>
              </a:rPr>
              <a:t>Increase community engagement</a:t>
            </a:r>
          </a:p>
        </p:txBody>
      </p:sp>
      <p:sp>
        <p:nvSpPr>
          <p:cNvPr id="103" name="TextBox 102">
            <a:extLst>
              <a:ext uri="{FF2B5EF4-FFF2-40B4-BE49-F238E27FC236}">
                <a16:creationId xmlns:a16="http://schemas.microsoft.com/office/drawing/2014/main" id="{D97F520C-2688-4A10-8CF0-FFB65C423B6A}"/>
              </a:ext>
            </a:extLst>
          </p:cNvPr>
          <p:cNvSpPr txBox="1"/>
          <p:nvPr/>
        </p:nvSpPr>
        <p:spPr>
          <a:xfrm>
            <a:off x="7357482" y="4236438"/>
            <a:ext cx="2803973" cy="323165"/>
          </a:xfrm>
          <a:prstGeom prst="rect">
            <a:avLst/>
          </a:prstGeom>
          <a:noFill/>
        </p:spPr>
        <p:txBody>
          <a:bodyPr wrap="none" rtlCol="0">
            <a:spAutoFit/>
          </a:bodyPr>
          <a:lstStyle/>
          <a:p>
            <a:r>
              <a:rPr lang="en-US" sz="1500" dirty="0">
                <a:solidFill>
                  <a:schemeClr val="bg1"/>
                </a:solidFill>
                <a:latin typeface="Montserrat" panose="00000500000000000000" pitchFamily="50" charset="0"/>
              </a:rPr>
              <a:t>Grow my brand’s audience</a:t>
            </a:r>
          </a:p>
        </p:txBody>
      </p:sp>
      <p:sp>
        <p:nvSpPr>
          <p:cNvPr id="106" name="TextBox 105">
            <a:extLst>
              <a:ext uri="{FF2B5EF4-FFF2-40B4-BE49-F238E27FC236}">
                <a16:creationId xmlns:a16="http://schemas.microsoft.com/office/drawing/2014/main" id="{67425F03-2325-478F-80B1-B1B8B7BCEC3F}"/>
              </a:ext>
            </a:extLst>
          </p:cNvPr>
          <p:cNvSpPr txBox="1"/>
          <p:nvPr/>
        </p:nvSpPr>
        <p:spPr>
          <a:xfrm>
            <a:off x="7357482" y="4900894"/>
            <a:ext cx="2148345" cy="323165"/>
          </a:xfrm>
          <a:prstGeom prst="rect">
            <a:avLst/>
          </a:prstGeom>
          <a:noFill/>
        </p:spPr>
        <p:txBody>
          <a:bodyPr wrap="none" rtlCol="0">
            <a:spAutoFit/>
          </a:bodyPr>
          <a:lstStyle/>
          <a:p>
            <a:r>
              <a:rPr lang="en-US" sz="1500" dirty="0">
                <a:solidFill>
                  <a:schemeClr val="bg1"/>
                </a:solidFill>
                <a:latin typeface="Montserrat" panose="00000500000000000000" pitchFamily="50" charset="0"/>
              </a:rPr>
              <a:t>Increase web traffic</a:t>
            </a:r>
          </a:p>
        </p:txBody>
      </p:sp>
      <p:sp>
        <p:nvSpPr>
          <p:cNvPr id="70" name="Rectangle: Rounded Corners 69">
            <a:extLst>
              <a:ext uri="{FF2B5EF4-FFF2-40B4-BE49-F238E27FC236}">
                <a16:creationId xmlns:a16="http://schemas.microsoft.com/office/drawing/2014/main" id="{3F211E36-BDE2-4533-976C-27444271D95F}"/>
              </a:ext>
            </a:extLst>
          </p:cNvPr>
          <p:cNvSpPr/>
          <p:nvPr/>
        </p:nvSpPr>
        <p:spPr>
          <a:xfrm>
            <a:off x="6427404" y="2243072"/>
            <a:ext cx="718048" cy="323164"/>
          </a:xfrm>
          <a:prstGeom prst="roundRect">
            <a:avLst>
              <a:gd name="adj" fmla="val 50000"/>
            </a:avLst>
          </a:prstGeom>
          <a:gradFill flip="none" rotWithShape="1">
            <a:gsLst>
              <a:gs pos="0">
                <a:schemeClr val="accent4">
                  <a:lumMod val="100000"/>
                </a:schemeClr>
              </a:gs>
              <a:gs pos="100000">
                <a:schemeClr val="accent4">
                  <a:lumMod val="50000"/>
                </a:schemeClr>
              </a:gs>
            </a:gsLst>
            <a:path path="circle">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ontserrat" panose="00000500000000000000" pitchFamily="50" charset="0"/>
              </a:rPr>
              <a:t>70%</a:t>
            </a:r>
          </a:p>
        </p:txBody>
      </p:sp>
      <p:sp>
        <p:nvSpPr>
          <p:cNvPr id="96" name="Rectangle: Rounded Corners 95">
            <a:extLst>
              <a:ext uri="{FF2B5EF4-FFF2-40B4-BE49-F238E27FC236}">
                <a16:creationId xmlns:a16="http://schemas.microsoft.com/office/drawing/2014/main" id="{C711C2AA-CA46-4CA4-99F8-CBECBEB841BE}"/>
              </a:ext>
            </a:extLst>
          </p:cNvPr>
          <p:cNvSpPr/>
          <p:nvPr/>
        </p:nvSpPr>
        <p:spPr>
          <a:xfrm>
            <a:off x="6427404" y="2907528"/>
            <a:ext cx="718048" cy="323164"/>
          </a:xfrm>
          <a:prstGeom prst="roundRect">
            <a:avLst>
              <a:gd name="adj" fmla="val 50000"/>
            </a:avLst>
          </a:prstGeom>
          <a:gradFill flip="none" rotWithShape="1">
            <a:gsLst>
              <a:gs pos="0">
                <a:schemeClr val="accent2">
                  <a:lumMod val="60000"/>
                  <a:lumOff val="40000"/>
                </a:schemeClr>
              </a:gs>
              <a:gs pos="100000">
                <a:schemeClr val="accent2">
                  <a:lumMod val="90000"/>
                  <a:lumOff val="10000"/>
                </a:schemeClr>
              </a:gs>
            </a:gsLst>
            <a:path path="circle">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ontserrat" panose="00000500000000000000" pitchFamily="50" charset="0"/>
              </a:rPr>
              <a:t>59%</a:t>
            </a:r>
          </a:p>
        </p:txBody>
      </p:sp>
      <p:sp>
        <p:nvSpPr>
          <p:cNvPr id="99" name="Rectangle: Rounded Corners 98">
            <a:extLst>
              <a:ext uri="{FF2B5EF4-FFF2-40B4-BE49-F238E27FC236}">
                <a16:creationId xmlns:a16="http://schemas.microsoft.com/office/drawing/2014/main" id="{6AF089A3-E630-40C5-9AD6-46F7B56E5B97}"/>
              </a:ext>
            </a:extLst>
          </p:cNvPr>
          <p:cNvSpPr/>
          <p:nvPr/>
        </p:nvSpPr>
        <p:spPr>
          <a:xfrm>
            <a:off x="6427404" y="3571984"/>
            <a:ext cx="718048" cy="323164"/>
          </a:xfrm>
          <a:prstGeom prst="roundRect">
            <a:avLst>
              <a:gd name="adj" fmla="val 50000"/>
            </a:avLst>
          </a:prstGeom>
          <a:gradFill flip="none" rotWithShape="1">
            <a:gsLst>
              <a:gs pos="0">
                <a:schemeClr val="accent3">
                  <a:lumMod val="80000"/>
                  <a:lumOff val="20000"/>
                </a:schemeClr>
              </a:gs>
              <a:gs pos="100000">
                <a:schemeClr val="accent3">
                  <a:lumMod val="75000"/>
                </a:schemeClr>
              </a:gs>
            </a:gsLst>
            <a:path path="circle">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ontserrat" panose="00000500000000000000" pitchFamily="50" charset="0"/>
              </a:rPr>
              <a:t>48%</a:t>
            </a:r>
          </a:p>
        </p:txBody>
      </p:sp>
      <p:sp>
        <p:nvSpPr>
          <p:cNvPr id="102" name="Rectangle: Rounded Corners 101">
            <a:extLst>
              <a:ext uri="{FF2B5EF4-FFF2-40B4-BE49-F238E27FC236}">
                <a16:creationId xmlns:a16="http://schemas.microsoft.com/office/drawing/2014/main" id="{169A435C-64A2-413B-BC35-BE0E3D10A95E}"/>
              </a:ext>
            </a:extLst>
          </p:cNvPr>
          <p:cNvSpPr/>
          <p:nvPr/>
        </p:nvSpPr>
        <p:spPr>
          <a:xfrm>
            <a:off x="6427404" y="4236440"/>
            <a:ext cx="718048" cy="323164"/>
          </a:xfrm>
          <a:prstGeom prst="roundRect">
            <a:avLst>
              <a:gd name="adj" fmla="val 50000"/>
            </a:avLst>
          </a:prstGeom>
          <a:gradFill flip="none" rotWithShape="1">
            <a:gsLst>
              <a:gs pos="0">
                <a:schemeClr val="accent5">
                  <a:lumMod val="60000"/>
                  <a:lumOff val="40000"/>
                </a:schemeClr>
              </a:gs>
              <a:gs pos="100000">
                <a:schemeClr val="accent5"/>
              </a:gs>
            </a:gsLst>
            <a:path path="circle">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ontserrat" panose="00000500000000000000" pitchFamily="50" charset="0"/>
              </a:rPr>
              <a:t>46%</a:t>
            </a:r>
          </a:p>
        </p:txBody>
      </p:sp>
      <p:sp>
        <p:nvSpPr>
          <p:cNvPr id="105" name="Rectangle: Rounded Corners 104">
            <a:extLst>
              <a:ext uri="{FF2B5EF4-FFF2-40B4-BE49-F238E27FC236}">
                <a16:creationId xmlns:a16="http://schemas.microsoft.com/office/drawing/2014/main" id="{724A4E30-5457-4765-A11D-89375DF8094C}"/>
              </a:ext>
            </a:extLst>
          </p:cNvPr>
          <p:cNvSpPr/>
          <p:nvPr/>
        </p:nvSpPr>
        <p:spPr>
          <a:xfrm>
            <a:off x="6427404" y="4900896"/>
            <a:ext cx="718048" cy="323164"/>
          </a:xfrm>
          <a:prstGeom prst="roundRect">
            <a:avLst>
              <a:gd name="adj" fmla="val 50000"/>
            </a:avLst>
          </a:prstGeom>
          <a:gradFill flip="none" rotWithShape="1">
            <a:gsLst>
              <a:gs pos="0">
                <a:schemeClr val="tx2">
                  <a:lumMod val="40000"/>
                  <a:lumOff val="60000"/>
                </a:schemeClr>
              </a:gs>
              <a:gs pos="100000">
                <a:schemeClr val="tx2">
                  <a:lumMod val="60000"/>
                  <a:lumOff val="40000"/>
                </a:schemeClr>
              </a:gs>
            </a:gsLst>
            <a:path path="circle">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ontserrat" panose="00000500000000000000" pitchFamily="50" charset="0"/>
              </a:rPr>
              <a:t>45%</a:t>
            </a:r>
          </a:p>
        </p:txBody>
      </p:sp>
    </p:spTree>
    <p:extLst>
      <p:ext uri="{BB962C8B-B14F-4D97-AF65-F5344CB8AC3E}">
        <p14:creationId xmlns:p14="http://schemas.microsoft.com/office/powerpoint/2010/main" val="27112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90"/>
                                          </p:val>
                                        </p:tav>
                                        <p:tav tm="100000">
                                          <p:val>
                                            <p:fltVal val="0"/>
                                          </p:val>
                                        </p:tav>
                                      </p:tavLst>
                                    </p:anim>
                                    <p:animEffect transition="in" filter="fade">
                                      <p:cBhvr>
                                        <p:cTn id="10" dur="1500"/>
                                        <p:tgtEl>
                                          <p:spTgt spid="2"/>
                                        </p:tgtEl>
                                      </p:cBhvr>
                                    </p:animEffect>
                                  </p:childTnLst>
                                </p:cTn>
                              </p:par>
                              <p:par>
                                <p:cTn id="11" presetID="31"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500" fill="hold"/>
                                        <p:tgtEl>
                                          <p:spTgt spid="3"/>
                                        </p:tgtEl>
                                        <p:attrNameLst>
                                          <p:attrName>ppt_w</p:attrName>
                                        </p:attrNameLst>
                                      </p:cBhvr>
                                      <p:tavLst>
                                        <p:tav tm="0">
                                          <p:val>
                                            <p:fltVal val="0"/>
                                          </p:val>
                                        </p:tav>
                                        <p:tav tm="100000">
                                          <p:val>
                                            <p:strVal val="#ppt_w"/>
                                          </p:val>
                                        </p:tav>
                                      </p:tavLst>
                                    </p:anim>
                                    <p:anim calcmode="lin" valueType="num">
                                      <p:cBhvr>
                                        <p:cTn id="14" dur="1500" fill="hold"/>
                                        <p:tgtEl>
                                          <p:spTgt spid="3"/>
                                        </p:tgtEl>
                                        <p:attrNameLst>
                                          <p:attrName>ppt_h</p:attrName>
                                        </p:attrNameLst>
                                      </p:cBhvr>
                                      <p:tavLst>
                                        <p:tav tm="0">
                                          <p:val>
                                            <p:fltVal val="0"/>
                                          </p:val>
                                        </p:tav>
                                        <p:tav tm="100000">
                                          <p:val>
                                            <p:strVal val="#ppt_h"/>
                                          </p:val>
                                        </p:tav>
                                      </p:tavLst>
                                    </p:anim>
                                    <p:anim calcmode="lin" valueType="num">
                                      <p:cBhvr>
                                        <p:cTn id="15" dur="1500" fill="hold"/>
                                        <p:tgtEl>
                                          <p:spTgt spid="3"/>
                                        </p:tgtEl>
                                        <p:attrNameLst>
                                          <p:attrName>style.rotation</p:attrName>
                                        </p:attrNameLst>
                                      </p:cBhvr>
                                      <p:tavLst>
                                        <p:tav tm="0">
                                          <p:val>
                                            <p:fltVal val="90"/>
                                          </p:val>
                                        </p:tav>
                                        <p:tav tm="100000">
                                          <p:val>
                                            <p:fltVal val="0"/>
                                          </p:val>
                                        </p:tav>
                                      </p:tavLst>
                                    </p:anim>
                                    <p:animEffect transition="in" filter="fade">
                                      <p:cBhvr>
                                        <p:cTn id="16" dur="1500"/>
                                        <p:tgtEl>
                                          <p:spTgt spid="3"/>
                                        </p:tgtEl>
                                      </p:cBhvr>
                                    </p:animEffect>
                                  </p:childTnLst>
                                </p:cTn>
                              </p:par>
                              <p:par>
                                <p:cTn id="17" presetID="31" presetClass="entr" presetSubtype="0"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500" fill="hold"/>
                                        <p:tgtEl>
                                          <p:spTgt spid="5"/>
                                        </p:tgtEl>
                                        <p:attrNameLst>
                                          <p:attrName>ppt_w</p:attrName>
                                        </p:attrNameLst>
                                      </p:cBhvr>
                                      <p:tavLst>
                                        <p:tav tm="0">
                                          <p:val>
                                            <p:fltVal val="0"/>
                                          </p:val>
                                        </p:tav>
                                        <p:tav tm="100000">
                                          <p:val>
                                            <p:strVal val="#ppt_w"/>
                                          </p:val>
                                        </p:tav>
                                      </p:tavLst>
                                    </p:anim>
                                    <p:anim calcmode="lin" valueType="num">
                                      <p:cBhvr>
                                        <p:cTn id="20" dur="1500" fill="hold"/>
                                        <p:tgtEl>
                                          <p:spTgt spid="5"/>
                                        </p:tgtEl>
                                        <p:attrNameLst>
                                          <p:attrName>ppt_h</p:attrName>
                                        </p:attrNameLst>
                                      </p:cBhvr>
                                      <p:tavLst>
                                        <p:tav tm="0">
                                          <p:val>
                                            <p:fltVal val="0"/>
                                          </p:val>
                                        </p:tav>
                                        <p:tav tm="100000">
                                          <p:val>
                                            <p:strVal val="#ppt_h"/>
                                          </p:val>
                                        </p:tav>
                                      </p:tavLst>
                                    </p:anim>
                                    <p:anim calcmode="lin" valueType="num">
                                      <p:cBhvr>
                                        <p:cTn id="21" dur="1500" fill="hold"/>
                                        <p:tgtEl>
                                          <p:spTgt spid="5"/>
                                        </p:tgtEl>
                                        <p:attrNameLst>
                                          <p:attrName>style.rotation</p:attrName>
                                        </p:attrNameLst>
                                      </p:cBhvr>
                                      <p:tavLst>
                                        <p:tav tm="0">
                                          <p:val>
                                            <p:fltVal val="90"/>
                                          </p:val>
                                        </p:tav>
                                        <p:tav tm="100000">
                                          <p:val>
                                            <p:fltVal val="0"/>
                                          </p:val>
                                        </p:tav>
                                      </p:tavLst>
                                    </p:anim>
                                    <p:animEffect transition="in" filter="fade">
                                      <p:cBhvr>
                                        <p:cTn id="22" dur="1500"/>
                                        <p:tgtEl>
                                          <p:spTgt spid="5"/>
                                        </p:tgtEl>
                                      </p:cBhvr>
                                    </p:animEffect>
                                  </p:childTnLst>
                                </p:cTn>
                              </p:par>
                              <p:par>
                                <p:cTn id="23" presetID="31" presetClass="entr" presetSubtype="0" fill="hold" nodeType="with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500" fill="hold"/>
                                        <p:tgtEl>
                                          <p:spTgt spid="6"/>
                                        </p:tgtEl>
                                        <p:attrNameLst>
                                          <p:attrName>ppt_w</p:attrName>
                                        </p:attrNameLst>
                                      </p:cBhvr>
                                      <p:tavLst>
                                        <p:tav tm="0">
                                          <p:val>
                                            <p:fltVal val="0"/>
                                          </p:val>
                                        </p:tav>
                                        <p:tav tm="100000">
                                          <p:val>
                                            <p:strVal val="#ppt_w"/>
                                          </p:val>
                                        </p:tav>
                                      </p:tavLst>
                                    </p:anim>
                                    <p:anim calcmode="lin" valueType="num">
                                      <p:cBhvr>
                                        <p:cTn id="26" dur="1500" fill="hold"/>
                                        <p:tgtEl>
                                          <p:spTgt spid="6"/>
                                        </p:tgtEl>
                                        <p:attrNameLst>
                                          <p:attrName>ppt_h</p:attrName>
                                        </p:attrNameLst>
                                      </p:cBhvr>
                                      <p:tavLst>
                                        <p:tav tm="0">
                                          <p:val>
                                            <p:fltVal val="0"/>
                                          </p:val>
                                        </p:tav>
                                        <p:tav tm="100000">
                                          <p:val>
                                            <p:strVal val="#ppt_h"/>
                                          </p:val>
                                        </p:tav>
                                      </p:tavLst>
                                    </p:anim>
                                    <p:anim calcmode="lin" valueType="num">
                                      <p:cBhvr>
                                        <p:cTn id="27" dur="1500" fill="hold"/>
                                        <p:tgtEl>
                                          <p:spTgt spid="6"/>
                                        </p:tgtEl>
                                        <p:attrNameLst>
                                          <p:attrName>style.rotation</p:attrName>
                                        </p:attrNameLst>
                                      </p:cBhvr>
                                      <p:tavLst>
                                        <p:tav tm="0">
                                          <p:val>
                                            <p:fltVal val="90"/>
                                          </p:val>
                                        </p:tav>
                                        <p:tav tm="100000">
                                          <p:val>
                                            <p:fltVal val="0"/>
                                          </p:val>
                                        </p:tav>
                                      </p:tavLst>
                                    </p:anim>
                                    <p:animEffect transition="in" filter="fade">
                                      <p:cBhvr>
                                        <p:cTn id="28" dur="1500"/>
                                        <p:tgtEl>
                                          <p:spTgt spid="6"/>
                                        </p:tgtEl>
                                      </p:cBhvr>
                                    </p:animEffect>
                                  </p:childTnLst>
                                </p:cTn>
                              </p:par>
                              <p:par>
                                <p:cTn id="29" presetID="31" presetClass="entr" presetSubtype="0" fill="hold" nodeType="withEffect">
                                  <p:stCondLst>
                                    <p:cond delay="20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500" fill="hold"/>
                                        <p:tgtEl>
                                          <p:spTgt spid="7"/>
                                        </p:tgtEl>
                                        <p:attrNameLst>
                                          <p:attrName>ppt_w</p:attrName>
                                        </p:attrNameLst>
                                      </p:cBhvr>
                                      <p:tavLst>
                                        <p:tav tm="0">
                                          <p:val>
                                            <p:fltVal val="0"/>
                                          </p:val>
                                        </p:tav>
                                        <p:tav tm="100000">
                                          <p:val>
                                            <p:strVal val="#ppt_w"/>
                                          </p:val>
                                        </p:tav>
                                      </p:tavLst>
                                    </p:anim>
                                    <p:anim calcmode="lin" valueType="num">
                                      <p:cBhvr>
                                        <p:cTn id="32" dur="1500" fill="hold"/>
                                        <p:tgtEl>
                                          <p:spTgt spid="7"/>
                                        </p:tgtEl>
                                        <p:attrNameLst>
                                          <p:attrName>ppt_h</p:attrName>
                                        </p:attrNameLst>
                                      </p:cBhvr>
                                      <p:tavLst>
                                        <p:tav tm="0">
                                          <p:val>
                                            <p:fltVal val="0"/>
                                          </p:val>
                                        </p:tav>
                                        <p:tav tm="100000">
                                          <p:val>
                                            <p:strVal val="#ppt_h"/>
                                          </p:val>
                                        </p:tav>
                                      </p:tavLst>
                                    </p:anim>
                                    <p:anim calcmode="lin" valueType="num">
                                      <p:cBhvr>
                                        <p:cTn id="33" dur="1500" fill="hold"/>
                                        <p:tgtEl>
                                          <p:spTgt spid="7"/>
                                        </p:tgtEl>
                                        <p:attrNameLst>
                                          <p:attrName>style.rotation</p:attrName>
                                        </p:attrNameLst>
                                      </p:cBhvr>
                                      <p:tavLst>
                                        <p:tav tm="0">
                                          <p:val>
                                            <p:fltVal val="90"/>
                                          </p:val>
                                        </p:tav>
                                        <p:tav tm="100000">
                                          <p:val>
                                            <p:fltVal val="0"/>
                                          </p:val>
                                        </p:tav>
                                      </p:tavLst>
                                    </p:anim>
                                    <p:animEffect transition="in" filter="fade">
                                      <p:cBhvr>
                                        <p:cTn id="34" dur="1500"/>
                                        <p:tgtEl>
                                          <p:spTgt spid="7"/>
                                        </p:tgtEl>
                                      </p:cBhvr>
                                    </p:animEffect>
                                  </p:childTnLst>
                                </p:cTn>
                              </p:par>
                              <p:par>
                                <p:cTn id="35" presetID="55" presetClass="entr" presetSubtype="0" fill="hold" grpId="0" nodeType="withEffect">
                                  <p:stCondLst>
                                    <p:cond delay="500"/>
                                  </p:stCondLst>
                                  <p:childTnLst>
                                    <p:set>
                                      <p:cBhvr>
                                        <p:cTn id="36" dur="1" fill="hold">
                                          <p:stCondLst>
                                            <p:cond delay="0"/>
                                          </p:stCondLst>
                                        </p:cTn>
                                        <p:tgtEl>
                                          <p:spTgt spid="70"/>
                                        </p:tgtEl>
                                        <p:attrNameLst>
                                          <p:attrName>style.visibility</p:attrName>
                                        </p:attrNameLst>
                                      </p:cBhvr>
                                      <p:to>
                                        <p:strVal val="visible"/>
                                      </p:to>
                                    </p:set>
                                    <p:anim calcmode="lin" valueType="num">
                                      <p:cBhvr>
                                        <p:cTn id="37" dur="1000" fill="hold"/>
                                        <p:tgtEl>
                                          <p:spTgt spid="70"/>
                                        </p:tgtEl>
                                        <p:attrNameLst>
                                          <p:attrName>ppt_w</p:attrName>
                                        </p:attrNameLst>
                                      </p:cBhvr>
                                      <p:tavLst>
                                        <p:tav tm="0">
                                          <p:val>
                                            <p:strVal val="#ppt_w*0.70"/>
                                          </p:val>
                                        </p:tav>
                                        <p:tav tm="100000">
                                          <p:val>
                                            <p:strVal val="#ppt_w"/>
                                          </p:val>
                                        </p:tav>
                                      </p:tavLst>
                                    </p:anim>
                                    <p:anim calcmode="lin" valueType="num">
                                      <p:cBhvr>
                                        <p:cTn id="38" dur="1000" fill="hold"/>
                                        <p:tgtEl>
                                          <p:spTgt spid="70"/>
                                        </p:tgtEl>
                                        <p:attrNameLst>
                                          <p:attrName>ppt_h</p:attrName>
                                        </p:attrNameLst>
                                      </p:cBhvr>
                                      <p:tavLst>
                                        <p:tav tm="0">
                                          <p:val>
                                            <p:strVal val="#ppt_h"/>
                                          </p:val>
                                        </p:tav>
                                        <p:tav tm="100000">
                                          <p:val>
                                            <p:strVal val="#ppt_h"/>
                                          </p:val>
                                        </p:tav>
                                      </p:tavLst>
                                    </p:anim>
                                    <p:animEffect transition="in" filter="fade">
                                      <p:cBhvr>
                                        <p:cTn id="39" dur="1000"/>
                                        <p:tgtEl>
                                          <p:spTgt spid="70"/>
                                        </p:tgtEl>
                                      </p:cBhvr>
                                    </p:animEffect>
                                  </p:childTnLst>
                                </p:cTn>
                              </p:par>
                              <p:par>
                                <p:cTn id="40" presetID="12" presetClass="entr" presetSubtype="8" fill="hold" grpId="0" nodeType="withEffect">
                                  <p:stCondLst>
                                    <p:cond delay="50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1000"/>
                                        <p:tgtEl>
                                          <p:spTgt spid="71"/>
                                        </p:tgtEl>
                                        <p:attrNameLst>
                                          <p:attrName>ppt_x</p:attrName>
                                        </p:attrNameLst>
                                      </p:cBhvr>
                                      <p:tavLst>
                                        <p:tav tm="0">
                                          <p:val>
                                            <p:strVal val="#ppt_x-#ppt_w*1.125000"/>
                                          </p:val>
                                        </p:tav>
                                        <p:tav tm="100000">
                                          <p:val>
                                            <p:strVal val="#ppt_x"/>
                                          </p:val>
                                        </p:tav>
                                      </p:tavLst>
                                    </p:anim>
                                    <p:animEffect transition="in" filter="wipe(right)">
                                      <p:cBhvr>
                                        <p:cTn id="43" dur="1000"/>
                                        <p:tgtEl>
                                          <p:spTgt spid="71"/>
                                        </p:tgtEl>
                                      </p:cBhvr>
                                    </p:animEffect>
                                  </p:childTnLst>
                                </p:cTn>
                              </p:par>
                              <p:par>
                                <p:cTn id="44" presetID="55" presetClass="entr" presetSubtype="0" fill="hold" grpId="0" nodeType="withEffect">
                                  <p:stCondLst>
                                    <p:cond delay="1000"/>
                                  </p:stCondLst>
                                  <p:childTnLst>
                                    <p:set>
                                      <p:cBhvr>
                                        <p:cTn id="45" dur="1" fill="hold">
                                          <p:stCondLst>
                                            <p:cond delay="0"/>
                                          </p:stCondLst>
                                        </p:cTn>
                                        <p:tgtEl>
                                          <p:spTgt spid="96"/>
                                        </p:tgtEl>
                                        <p:attrNameLst>
                                          <p:attrName>style.visibility</p:attrName>
                                        </p:attrNameLst>
                                      </p:cBhvr>
                                      <p:to>
                                        <p:strVal val="visible"/>
                                      </p:to>
                                    </p:set>
                                    <p:anim calcmode="lin" valueType="num">
                                      <p:cBhvr>
                                        <p:cTn id="46" dur="1000" fill="hold"/>
                                        <p:tgtEl>
                                          <p:spTgt spid="96"/>
                                        </p:tgtEl>
                                        <p:attrNameLst>
                                          <p:attrName>ppt_w</p:attrName>
                                        </p:attrNameLst>
                                      </p:cBhvr>
                                      <p:tavLst>
                                        <p:tav tm="0">
                                          <p:val>
                                            <p:strVal val="#ppt_w*0.70"/>
                                          </p:val>
                                        </p:tav>
                                        <p:tav tm="100000">
                                          <p:val>
                                            <p:strVal val="#ppt_w"/>
                                          </p:val>
                                        </p:tav>
                                      </p:tavLst>
                                    </p:anim>
                                    <p:anim calcmode="lin" valueType="num">
                                      <p:cBhvr>
                                        <p:cTn id="47" dur="1000" fill="hold"/>
                                        <p:tgtEl>
                                          <p:spTgt spid="96"/>
                                        </p:tgtEl>
                                        <p:attrNameLst>
                                          <p:attrName>ppt_h</p:attrName>
                                        </p:attrNameLst>
                                      </p:cBhvr>
                                      <p:tavLst>
                                        <p:tav tm="0">
                                          <p:val>
                                            <p:strVal val="#ppt_h"/>
                                          </p:val>
                                        </p:tav>
                                        <p:tav tm="100000">
                                          <p:val>
                                            <p:strVal val="#ppt_h"/>
                                          </p:val>
                                        </p:tav>
                                      </p:tavLst>
                                    </p:anim>
                                    <p:animEffect transition="in" filter="fade">
                                      <p:cBhvr>
                                        <p:cTn id="48" dur="1000"/>
                                        <p:tgtEl>
                                          <p:spTgt spid="96"/>
                                        </p:tgtEl>
                                      </p:cBhvr>
                                    </p:animEffect>
                                  </p:childTnLst>
                                </p:cTn>
                              </p:par>
                              <p:par>
                                <p:cTn id="49" presetID="12" presetClass="entr" presetSubtype="8" fill="hold" grpId="0" nodeType="withEffect">
                                  <p:stCondLst>
                                    <p:cond delay="100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1000"/>
                                        <p:tgtEl>
                                          <p:spTgt spid="97"/>
                                        </p:tgtEl>
                                        <p:attrNameLst>
                                          <p:attrName>ppt_x</p:attrName>
                                        </p:attrNameLst>
                                      </p:cBhvr>
                                      <p:tavLst>
                                        <p:tav tm="0">
                                          <p:val>
                                            <p:strVal val="#ppt_x-#ppt_w*1.125000"/>
                                          </p:val>
                                        </p:tav>
                                        <p:tav tm="100000">
                                          <p:val>
                                            <p:strVal val="#ppt_x"/>
                                          </p:val>
                                        </p:tav>
                                      </p:tavLst>
                                    </p:anim>
                                    <p:animEffect transition="in" filter="wipe(right)">
                                      <p:cBhvr>
                                        <p:cTn id="52" dur="1000"/>
                                        <p:tgtEl>
                                          <p:spTgt spid="97"/>
                                        </p:tgtEl>
                                      </p:cBhvr>
                                    </p:animEffect>
                                  </p:childTnLst>
                                </p:cTn>
                              </p:par>
                              <p:par>
                                <p:cTn id="53" presetID="55" presetClass="entr" presetSubtype="0" fill="hold" grpId="0" nodeType="withEffect">
                                  <p:stCondLst>
                                    <p:cond delay="1500"/>
                                  </p:stCondLst>
                                  <p:childTnLst>
                                    <p:set>
                                      <p:cBhvr>
                                        <p:cTn id="54" dur="1" fill="hold">
                                          <p:stCondLst>
                                            <p:cond delay="0"/>
                                          </p:stCondLst>
                                        </p:cTn>
                                        <p:tgtEl>
                                          <p:spTgt spid="99"/>
                                        </p:tgtEl>
                                        <p:attrNameLst>
                                          <p:attrName>style.visibility</p:attrName>
                                        </p:attrNameLst>
                                      </p:cBhvr>
                                      <p:to>
                                        <p:strVal val="visible"/>
                                      </p:to>
                                    </p:set>
                                    <p:anim calcmode="lin" valueType="num">
                                      <p:cBhvr>
                                        <p:cTn id="55" dur="1000" fill="hold"/>
                                        <p:tgtEl>
                                          <p:spTgt spid="99"/>
                                        </p:tgtEl>
                                        <p:attrNameLst>
                                          <p:attrName>ppt_w</p:attrName>
                                        </p:attrNameLst>
                                      </p:cBhvr>
                                      <p:tavLst>
                                        <p:tav tm="0">
                                          <p:val>
                                            <p:strVal val="#ppt_w*0.70"/>
                                          </p:val>
                                        </p:tav>
                                        <p:tav tm="100000">
                                          <p:val>
                                            <p:strVal val="#ppt_w"/>
                                          </p:val>
                                        </p:tav>
                                      </p:tavLst>
                                    </p:anim>
                                    <p:anim calcmode="lin" valueType="num">
                                      <p:cBhvr>
                                        <p:cTn id="56" dur="1000" fill="hold"/>
                                        <p:tgtEl>
                                          <p:spTgt spid="99"/>
                                        </p:tgtEl>
                                        <p:attrNameLst>
                                          <p:attrName>ppt_h</p:attrName>
                                        </p:attrNameLst>
                                      </p:cBhvr>
                                      <p:tavLst>
                                        <p:tav tm="0">
                                          <p:val>
                                            <p:strVal val="#ppt_h"/>
                                          </p:val>
                                        </p:tav>
                                        <p:tav tm="100000">
                                          <p:val>
                                            <p:strVal val="#ppt_h"/>
                                          </p:val>
                                        </p:tav>
                                      </p:tavLst>
                                    </p:anim>
                                    <p:animEffect transition="in" filter="fade">
                                      <p:cBhvr>
                                        <p:cTn id="57" dur="1000"/>
                                        <p:tgtEl>
                                          <p:spTgt spid="99"/>
                                        </p:tgtEl>
                                      </p:cBhvr>
                                    </p:animEffect>
                                  </p:childTnLst>
                                </p:cTn>
                              </p:par>
                              <p:par>
                                <p:cTn id="58" presetID="12" presetClass="entr" presetSubtype="8" fill="hold" grpId="0" nodeType="withEffect">
                                  <p:stCondLst>
                                    <p:cond delay="1500"/>
                                  </p:stCondLst>
                                  <p:childTnLst>
                                    <p:set>
                                      <p:cBhvr>
                                        <p:cTn id="59" dur="1" fill="hold">
                                          <p:stCondLst>
                                            <p:cond delay="0"/>
                                          </p:stCondLst>
                                        </p:cTn>
                                        <p:tgtEl>
                                          <p:spTgt spid="100"/>
                                        </p:tgtEl>
                                        <p:attrNameLst>
                                          <p:attrName>style.visibility</p:attrName>
                                        </p:attrNameLst>
                                      </p:cBhvr>
                                      <p:to>
                                        <p:strVal val="visible"/>
                                      </p:to>
                                    </p:set>
                                    <p:anim calcmode="lin" valueType="num">
                                      <p:cBhvr additive="base">
                                        <p:cTn id="60" dur="1000"/>
                                        <p:tgtEl>
                                          <p:spTgt spid="100"/>
                                        </p:tgtEl>
                                        <p:attrNameLst>
                                          <p:attrName>ppt_x</p:attrName>
                                        </p:attrNameLst>
                                      </p:cBhvr>
                                      <p:tavLst>
                                        <p:tav tm="0">
                                          <p:val>
                                            <p:strVal val="#ppt_x-#ppt_w*1.125000"/>
                                          </p:val>
                                        </p:tav>
                                        <p:tav tm="100000">
                                          <p:val>
                                            <p:strVal val="#ppt_x"/>
                                          </p:val>
                                        </p:tav>
                                      </p:tavLst>
                                    </p:anim>
                                    <p:animEffect transition="in" filter="wipe(right)">
                                      <p:cBhvr>
                                        <p:cTn id="61" dur="1000"/>
                                        <p:tgtEl>
                                          <p:spTgt spid="100"/>
                                        </p:tgtEl>
                                      </p:cBhvr>
                                    </p:animEffect>
                                  </p:childTnLst>
                                </p:cTn>
                              </p:par>
                              <p:par>
                                <p:cTn id="62" presetID="55" presetClass="entr" presetSubtype="0" fill="hold" grpId="0" nodeType="withEffect">
                                  <p:stCondLst>
                                    <p:cond delay="2000"/>
                                  </p:stCondLst>
                                  <p:childTnLst>
                                    <p:set>
                                      <p:cBhvr>
                                        <p:cTn id="63" dur="1" fill="hold">
                                          <p:stCondLst>
                                            <p:cond delay="0"/>
                                          </p:stCondLst>
                                        </p:cTn>
                                        <p:tgtEl>
                                          <p:spTgt spid="102"/>
                                        </p:tgtEl>
                                        <p:attrNameLst>
                                          <p:attrName>style.visibility</p:attrName>
                                        </p:attrNameLst>
                                      </p:cBhvr>
                                      <p:to>
                                        <p:strVal val="visible"/>
                                      </p:to>
                                    </p:set>
                                    <p:anim calcmode="lin" valueType="num">
                                      <p:cBhvr>
                                        <p:cTn id="64" dur="1000" fill="hold"/>
                                        <p:tgtEl>
                                          <p:spTgt spid="102"/>
                                        </p:tgtEl>
                                        <p:attrNameLst>
                                          <p:attrName>ppt_w</p:attrName>
                                        </p:attrNameLst>
                                      </p:cBhvr>
                                      <p:tavLst>
                                        <p:tav tm="0">
                                          <p:val>
                                            <p:strVal val="#ppt_w*0.70"/>
                                          </p:val>
                                        </p:tav>
                                        <p:tav tm="100000">
                                          <p:val>
                                            <p:strVal val="#ppt_w"/>
                                          </p:val>
                                        </p:tav>
                                      </p:tavLst>
                                    </p:anim>
                                    <p:anim calcmode="lin" valueType="num">
                                      <p:cBhvr>
                                        <p:cTn id="65" dur="1000" fill="hold"/>
                                        <p:tgtEl>
                                          <p:spTgt spid="102"/>
                                        </p:tgtEl>
                                        <p:attrNameLst>
                                          <p:attrName>ppt_h</p:attrName>
                                        </p:attrNameLst>
                                      </p:cBhvr>
                                      <p:tavLst>
                                        <p:tav tm="0">
                                          <p:val>
                                            <p:strVal val="#ppt_h"/>
                                          </p:val>
                                        </p:tav>
                                        <p:tav tm="100000">
                                          <p:val>
                                            <p:strVal val="#ppt_h"/>
                                          </p:val>
                                        </p:tav>
                                      </p:tavLst>
                                    </p:anim>
                                    <p:animEffect transition="in" filter="fade">
                                      <p:cBhvr>
                                        <p:cTn id="66" dur="1000"/>
                                        <p:tgtEl>
                                          <p:spTgt spid="102"/>
                                        </p:tgtEl>
                                      </p:cBhvr>
                                    </p:animEffect>
                                  </p:childTnLst>
                                </p:cTn>
                              </p:par>
                              <p:par>
                                <p:cTn id="67" presetID="12" presetClass="entr" presetSubtype="8" fill="hold" grpId="0" nodeType="withEffect">
                                  <p:stCondLst>
                                    <p:cond delay="2000"/>
                                  </p:stCondLst>
                                  <p:childTnLst>
                                    <p:set>
                                      <p:cBhvr>
                                        <p:cTn id="68" dur="1" fill="hold">
                                          <p:stCondLst>
                                            <p:cond delay="0"/>
                                          </p:stCondLst>
                                        </p:cTn>
                                        <p:tgtEl>
                                          <p:spTgt spid="103"/>
                                        </p:tgtEl>
                                        <p:attrNameLst>
                                          <p:attrName>style.visibility</p:attrName>
                                        </p:attrNameLst>
                                      </p:cBhvr>
                                      <p:to>
                                        <p:strVal val="visible"/>
                                      </p:to>
                                    </p:set>
                                    <p:anim calcmode="lin" valueType="num">
                                      <p:cBhvr additive="base">
                                        <p:cTn id="69" dur="1000"/>
                                        <p:tgtEl>
                                          <p:spTgt spid="103"/>
                                        </p:tgtEl>
                                        <p:attrNameLst>
                                          <p:attrName>ppt_x</p:attrName>
                                        </p:attrNameLst>
                                      </p:cBhvr>
                                      <p:tavLst>
                                        <p:tav tm="0">
                                          <p:val>
                                            <p:strVal val="#ppt_x-#ppt_w*1.125000"/>
                                          </p:val>
                                        </p:tav>
                                        <p:tav tm="100000">
                                          <p:val>
                                            <p:strVal val="#ppt_x"/>
                                          </p:val>
                                        </p:tav>
                                      </p:tavLst>
                                    </p:anim>
                                    <p:animEffect transition="in" filter="wipe(right)">
                                      <p:cBhvr>
                                        <p:cTn id="70" dur="1000"/>
                                        <p:tgtEl>
                                          <p:spTgt spid="103"/>
                                        </p:tgtEl>
                                      </p:cBhvr>
                                    </p:animEffect>
                                  </p:childTnLst>
                                </p:cTn>
                              </p:par>
                              <p:par>
                                <p:cTn id="71" presetID="55" presetClass="entr" presetSubtype="0" fill="hold" grpId="0" nodeType="withEffect">
                                  <p:stCondLst>
                                    <p:cond delay="2500"/>
                                  </p:stCondLst>
                                  <p:childTnLst>
                                    <p:set>
                                      <p:cBhvr>
                                        <p:cTn id="72" dur="1" fill="hold">
                                          <p:stCondLst>
                                            <p:cond delay="0"/>
                                          </p:stCondLst>
                                        </p:cTn>
                                        <p:tgtEl>
                                          <p:spTgt spid="105"/>
                                        </p:tgtEl>
                                        <p:attrNameLst>
                                          <p:attrName>style.visibility</p:attrName>
                                        </p:attrNameLst>
                                      </p:cBhvr>
                                      <p:to>
                                        <p:strVal val="visible"/>
                                      </p:to>
                                    </p:set>
                                    <p:anim calcmode="lin" valueType="num">
                                      <p:cBhvr>
                                        <p:cTn id="73" dur="1000" fill="hold"/>
                                        <p:tgtEl>
                                          <p:spTgt spid="105"/>
                                        </p:tgtEl>
                                        <p:attrNameLst>
                                          <p:attrName>ppt_w</p:attrName>
                                        </p:attrNameLst>
                                      </p:cBhvr>
                                      <p:tavLst>
                                        <p:tav tm="0">
                                          <p:val>
                                            <p:strVal val="#ppt_w*0.70"/>
                                          </p:val>
                                        </p:tav>
                                        <p:tav tm="100000">
                                          <p:val>
                                            <p:strVal val="#ppt_w"/>
                                          </p:val>
                                        </p:tav>
                                      </p:tavLst>
                                    </p:anim>
                                    <p:anim calcmode="lin" valueType="num">
                                      <p:cBhvr>
                                        <p:cTn id="74" dur="1000" fill="hold"/>
                                        <p:tgtEl>
                                          <p:spTgt spid="105"/>
                                        </p:tgtEl>
                                        <p:attrNameLst>
                                          <p:attrName>ppt_h</p:attrName>
                                        </p:attrNameLst>
                                      </p:cBhvr>
                                      <p:tavLst>
                                        <p:tav tm="0">
                                          <p:val>
                                            <p:strVal val="#ppt_h"/>
                                          </p:val>
                                        </p:tav>
                                        <p:tav tm="100000">
                                          <p:val>
                                            <p:strVal val="#ppt_h"/>
                                          </p:val>
                                        </p:tav>
                                      </p:tavLst>
                                    </p:anim>
                                    <p:animEffect transition="in" filter="fade">
                                      <p:cBhvr>
                                        <p:cTn id="75" dur="1000"/>
                                        <p:tgtEl>
                                          <p:spTgt spid="105"/>
                                        </p:tgtEl>
                                      </p:cBhvr>
                                    </p:animEffect>
                                  </p:childTnLst>
                                </p:cTn>
                              </p:par>
                              <p:par>
                                <p:cTn id="76" presetID="12" presetClass="entr" presetSubtype="8" fill="hold" grpId="0" nodeType="withEffect">
                                  <p:stCondLst>
                                    <p:cond delay="250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1000"/>
                                        <p:tgtEl>
                                          <p:spTgt spid="106"/>
                                        </p:tgtEl>
                                        <p:attrNameLst>
                                          <p:attrName>ppt_x</p:attrName>
                                        </p:attrNameLst>
                                      </p:cBhvr>
                                      <p:tavLst>
                                        <p:tav tm="0">
                                          <p:val>
                                            <p:strVal val="#ppt_x-#ppt_w*1.125000"/>
                                          </p:val>
                                        </p:tav>
                                        <p:tav tm="100000">
                                          <p:val>
                                            <p:strVal val="#ppt_x"/>
                                          </p:val>
                                        </p:tav>
                                      </p:tavLst>
                                    </p:anim>
                                    <p:animEffect transition="in" filter="wipe(right)">
                                      <p:cBhvr>
                                        <p:cTn id="79" dur="1000"/>
                                        <p:tgtEl>
                                          <p:spTgt spid="106"/>
                                        </p:tgtEl>
                                      </p:cBhvr>
                                    </p:animEffect>
                                  </p:childTnLst>
                                </p:cTn>
                              </p:par>
                              <p:par>
                                <p:cTn id="80" presetID="22" presetClass="entr" presetSubtype="8" fill="hold" nodeType="withEffect">
                                  <p:stCondLst>
                                    <p:cond delay="1000"/>
                                  </p:stCondLst>
                                  <p:childTnLst>
                                    <p:set>
                                      <p:cBhvr>
                                        <p:cTn id="81" dur="1" fill="hold">
                                          <p:stCondLst>
                                            <p:cond delay="0"/>
                                          </p:stCondLst>
                                        </p:cTn>
                                        <p:tgtEl>
                                          <p:spTgt spid="111"/>
                                        </p:tgtEl>
                                        <p:attrNameLst>
                                          <p:attrName>style.visibility</p:attrName>
                                        </p:attrNameLst>
                                      </p:cBhvr>
                                      <p:to>
                                        <p:strVal val="visible"/>
                                      </p:to>
                                    </p:set>
                                    <p:animEffect transition="in" filter="wipe(left)">
                                      <p:cBhvr>
                                        <p:cTn id="82" dur="4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97" grpId="0"/>
      <p:bldP spid="100" grpId="0"/>
      <p:bldP spid="103" grpId="0"/>
      <p:bldP spid="106" grpId="0"/>
      <p:bldP spid="70" grpId="0" animBg="1"/>
      <p:bldP spid="96" grpId="0" animBg="1"/>
      <p:bldP spid="99" grpId="0" animBg="1"/>
      <p:bldP spid="102" grpId="0" animBg="1"/>
      <p:bldP spid="10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2055">
            <a:extLst>
              <a:ext uri="{FF2B5EF4-FFF2-40B4-BE49-F238E27FC236}">
                <a16:creationId xmlns:a16="http://schemas.microsoft.com/office/drawing/2014/main" id="{05093CAE-C0E6-4D6F-8191-FD98B83DF6E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29992" b="27574"/>
          <a:stretch/>
        </p:blipFill>
        <p:spPr>
          <a:xfrm>
            <a:off x="0" y="-39956"/>
            <a:ext cx="12192000" cy="6897956"/>
          </a:xfrm>
          <a:prstGeom prst="rect">
            <a:avLst/>
          </a:prstGeom>
        </p:spPr>
      </p:pic>
      <p:sp>
        <p:nvSpPr>
          <p:cNvPr id="85" name="Rectangle 84">
            <a:extLst>
              <a:ext uri="{FF2B5EF4-FFF2-40B4-BE49-F238E27FC236}">
                <a16:creationId xmlns:a16="http://schemas.microsoft.com/office/drawing/2014/main" id="{7C89C9EA-4316-4FE4-8E8F-E9E6A463BCC8}"/>
              </a:ext>
            </a:extLst>
          </p:cNvPr>
          <p:cNvSpPr/>
          <p:nvPr/>
        </p:nvSpPr>
        <p:spPr>
          <a:xfrm flipV="1">
            <a:off x="-1" y="0"/>
            <a:ext cx="12192000" cy="6858000"/>
          </a:xfrm>
          <a:prstGeom prst="rect">
            <a:avLst/>
          </a:prstGeom>
          <a:gradFill flip="none" rotWithShape="1">
            <a:gsLst>
              <a:gs pos="99000">
                <a:schemeClr val="accent2">
                  <a:lumMod val="75000"/>
                  <a:alpha val="0"/>
                </a:schemeClr>
              </a:gs>
              <a:gs pos="78000">
                <a:srgbClr val="0D3F5F">
                  <a:alpha val="90000"/>
                </a:srgbClr>
              </a:gs>
              <a:gs pos="14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2F147C93-A4C9-4A34-AB4E-F32F0899F513}"/>
              </a:ext>
            </a:extLst>
          </p:cNvPr>
          <p:cNvGrpSpPr/>
          <p:nvPr/>
        </p:nvGrpSpPr>
        <p:grpSpPr>
          <a:xfrm rot="8986221">
            <a:off x="-7860012" y="-1978861"/>
            <a:ext cx="18797049" cy="18637164"/>
            <a:chOff x="17785720" y="163163"/>
            <a:chExt cx="4226953" cy="4191000"/>
          </a:xfrm>
        </p:grpSpPr>
        <p:sp>
          <p:nvSpPr>
            <p:cNvPr id="61" name="Freeform: Shape 60">
              <a:extLst>
                <a:ext uri="{FF2B5EF4-FFF2-40B4-BE49-F238E27FC236}">
                  <a16:creationId xmlns:a16="http://schemas.microsoft.com/office/drawing/2014/main" id="{34549BA3-9321-4838-8895-9530172CF9B5}"/>
                </a:ext>
              </a:extLst>
            </p:cNvPr>
            <p:cNvSpPr/>
            <p:nvPr/>
          </p:nvSpPr>
          <p:spPr>
            <a:xfrm>
              <a:off x="17785720" y="163163"/>
              <a:ext cx="3981450" cy="4191000"/>
            </a:xfrm>
            <a:custGeom>
              <a:avLst/>
              <a:gdLst>
                <a:gd name="connsiteX0" fmla="*/ 37746 w 3981450"/>
                <a:gd name="connsiteY0" fmla="*/ 0 h 4191000"/>
                <a:gd name="connsiteX1" fmla="*/ 591053 w 3981450"/>
                <a:gd name="connsiteY1" fmla="*/ 1511808 h 4191000"/>
                <a:gd name="connsiteX2" fmla="*/ 1573271 w 3981450"/>
                <a:gd name="connsiteY2" fmla="*/ 1994726 h 4191000"/>
                <a:gd name="connsiteX3" fmla="*/ 1988942 w 3981450"/>
                <a:gd name="connsiteY3" fmla="*/ 3422714 h 4191000"/>
                <a:gd name="connsiteX4" fmla="*/ 3491225 w 3981450"/>
                <a:gd name="connsiteY4" fmla="*/ 4104989 h 4191000"/>
                <a:gd name="connsiteX5" fmla="*/ 3990431 w 3981450"/>
                <a:gd name="connsiteY5" fmla="*/ 3659315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1450" h="4191000">
                  <a:moveTo>
                    <a:pt x="37746" y="0"/>
                  </a:moveTo>
                  <a:cubicBezTo>
                    <a:pt x="-96747" y="560737"/>
                    <a:pt x="137568" y="1201103"/>
                    <a:pt x="591053" y="1511808"/>
                  </a:cubicBezTo>
                  <a:cubicBezTo>
                    <a:pt x="898139" y="1722215"/>
                    <a:pt x="1269043" y="1779175"/>
                    <a:pt x="1573271" y="1994726"/>
                  </a:cubicBezTo>
                  <a:cubicBezTo>
                    <a:pt x="2019041" y="2310479"/>
                    <a:pt x="1917981" y="2932557"/>
                    <a:pt x="1988942" y="3422714"/>
                  </a:cubicBezTo>
                  <a:cubicBezTo>
                    <a:pt x="2101146" y="4197382"/>
                    <a:pt x="2912963" y="4322350"/>
                    <a:pt x="3491225" y="4104989"/>
                  </a:cubicBezTo>
                  <a:cubicBezTo>
                    <a:pt x="3700870" y="4026217"/>
                    <a:pt x="3890227" y="3872865"/>
                    <a:pt x="3990431" y="365931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4" name="Freeform: Shape 63">
              <a:extLst>
                <a:ext uri="{FF2B5EF4-FFF2-40B4-BE49-F238E27FC236}">
                  <a16:creationId xmlns:a16="http://schemas.microsoft.com/office/drawing/2014/main" id="{4C4ECC0C-42F3-4DA2-92AA-086FE166B4B8}"/>
                </a:ext>
              </a:extLst>
            </p:cNvPr>
            <p:cNvSpPr/>
            <p:nvPr/>
          </p:nvSpPr>
          <p:spPr>
            <a:xfrm>
              <a:off x="17805696" y="164401"/>
              <a:ext cx="3981450" cy="4133850"/>
            </a:xfrm>
            <a:custGeom>
              <a:avLst/>
              <a:gdLst>
                <a:gd name="connsiteX0" fmla="*/ 38439 w 3981450"/>
                <a:gd name="connsiteY0" fmla="*/ 0 h 4133850"/>
                <a:gd name="connsiteX1" fmla="*/ 127022 w 3981450"/>
                <a:gd name="connsiteY1" fmla="*/ 910781 h 4133850"/>
                <a:gd name="connsiteX2" fmla="*/ 611654 w 3981450"/>
                <a:gd name="connsiteY2" fmla="*/ 1490758 h 4133850"/>
                <a:gd name="connsiteX3" fmla="*/ 1585680 w 3981450"/>
                <a:gd name="connsiteY3" fmla="*/ 1957102 h 4133850"/>
                <a:gd name="connsiteX4" fmla="*/ 1981634 w 3981450"/>
                <a:gd name="connsiteY4" fmla="*/ 2922080 h 4133850"/>
                <a:gd name="connsiteX5" fmla="*/ 2023354 w 3981450"/>
                <a:gd name="connsiteY5" fmla="*/ 3349943 h 4133850"/>
                <a:gd name="connsiteX6" fmla="*/ 2085552 w 3981450"/>
                <a:gd name="connsiteY6" fmla="*/ 3583305 h 4133850"/>
                <a:gd name="connsiteX7" fmla="*/ 2616762 w 3981450"/>
                <a:gd name="connsiteY7" fmla="*/ 4077843 h 4133850"/>
                <a:gd name="connsiteX8" fmla="*/ 3482679 w 3981450"/>
                <a:gd name="connsiteY8" fmla="*/ 4054031 h 4133850"/>
                <a:gd name="connsiteX9" fmla="*/ 3982075 w 3981450"/>
                <a:gd name="connsiteY9" fmla="*/ 362626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1450" h="4133850">
                  <a:moveTo>
                    <a:pt x="38439" y="0"/>
                  </a:moveTo>
                  <a:cubicBezTo>
                    <a:pt x="-36904" y="302800"/>
                    <a:pt x="1578" y="630841"/>
                    <a:pt x="127022" y="910781"/>
                  </a:cubicBezTo>
                  <a:cubicBezTo>
                    <a:pt x="233892" y="1149001"/>
                    <a:pt x="401437" y="1353026"/>
                    <a:pt x="611654" y="1490758"/>
                  </a:cubicBezTo>
                  <a:cubicBezTo>
                    <a:pt x="917311" y="1691069"/>
                    <a:pt x="1283356" y="1748028"/>
                    <a:pt x="1585680" y="1957102"/>
                  </a:cubicBezTo>
                  <a:cubicBezTo>
                    <a:pt x="1903244" y="2177034"/>
                    <a:pt x="1951155" y="2549747"/>
                    <a:pt x="1981634" y="2922080"/>
                  </a:cubicBezTo>
                  <a:cubicBezTo>
                    <a:pt x="1993350" y="3067717"/>
                    <a:pt x="2002304" y="3213640"/>
                    <a:pt x="2023354" y="3349943"/>
                  </a:cubicBezTo>
                  <a:cubicBezTo>
                    <a:pt x="2036403" y="3435191"/>
                    <a:pt x="2057549" y="3512915"/>
                    <a:pt x="2085552" y="3583305"/>
                  </a:cubicBezTo>
                  <a:cubicBezTo>
                    <a:pt x="2188137" y="3840766"/>
                    <a:pt x="2382542" y="3999071"/>
                    <a:pt x="2616762" y="4077843"/>
                  </a:cubicBezTo>
                  <a:cubicBezTo>
                    <a:pt x="2887653" y="4169664"/>
                    <a:pt x="3209883" y="4150900"/>
                    <a:pt x="3482679" y="4054031"/>
                  </a:cubicBezTo>
                  <a:cubicBezTo>
                    <a:pt x="3690610" y="3980307"/>
                    <a:pt x="3879776" y="3832956"/>
                    <a:pt x="3982075" y="362626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5" name="Freeform: Shape 64">
              <a:extLst>
                <a:ext uri="{FF2B5EF4-FFF2-40B4-BE49-F238E27FC236}">
                  <a16:creationId xmlns:a16="http://schemas.microsoft.com/office/drawing/2014/main" id="{C3967707-B651-4C5A-A3C6-823CF3015124}"/>
                </a:ext>
              </a:extLst>
            </p:cNvPr>
            <p:cNvSpPr/>
            <p:nvPr/>
          </p:nvSpPr>
          <p:spPr>
            <a:xfrm>
              <a:off x="17825623" y="165640"/>
              <a:ext cx="3971925" cy="4067175"/>
            </a:xfrm>
            <a:custGeom>
              <a:avLst/>
              <a:gdLst>
                <a:gd name="connsiteX0" fmla="*/ 39182 w 3971925"/>
                <a:gd name="connsiteY0" fmla="*/ 0 h 4067175"/>
                <a:gd name="connsiteX1" fmla="*/ 134908 w 3971925"/>
                <a:gd name="connsiteY1" fmla="*/ 907447 h 4067175"/>
                <a:gd name="connsiteX2" fmla="*/ 632304 w 3971925"/>
                <a:gd name="connsiteY2" fmla="*/ 1469612 h 4067175"/>
                <a:gd name="connsiteX3" fmla="*/ 1598138 w 3971925"/>
                <a:gd name="connsiteY3" fmla="*/ 1919383 h 4067175"/>
                <a:gd name="connsiteX4" fmla="*/ 2009523 w 3971925"/>
                <a:gd name="connsiteY4" fmla="*/ 2856928 h 4067175"/>
                <a:gd name="connsiteX5" fmla="*/ 2057910 w 3971925"/>
                <a:gd name="connsiteY5" fmla="*/ 3277172 h 4067175"/>
                <a:gd name="connsiteX6" fmla="*/ 2119537 w 3971925"/>
                <a:gd name="connsiteY6" fmla="*/ 3507677 h 4067175"/>
                <a:gd name="connsiteX7" fmla="*/ 2626172 w 3971925"/>
                <a:gd name="connsiteY7" fmla="*/ 4006120 h 4067175"/>
                <a:gd name="connsiteX8" fmla="*/ 3474087 w 3971925"/>
                <a:gd name="connsiteY8" fmla="*/ 4003072 h 4067175"/>
                <a:gd name="connsiteX9" fmla="*/ 3973578 w 3971925"/>
                <a:gd name="connsiteY9" fmla="*/ 3593211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1925" h="4067175">
                  <a:moveTo>
                    <a:pt x="39182" y="0"/>
                  </a:moveTo>
                  <a:cubicBezTo>
                    <a:pt x="-38923" y="302609"/>
                    <a:pt x="3177" y="632651"/>
                    <a:pt x="134908" y="907447"/>
                  </a:cubicBezTo>
                  <a:cubicBezTo>
                    <a:pt x="247303" y="1141571"/>
                    <a:pt x="420277" y="1336929"/>
                    <a:pt x="632304" y="1469612"/>
                  </a:cubicBezTo>
                  <a:cubicBezTo>
                    <a:pt x="936532" y="1659922"/>
                    <a:pt x="1297625" y="1716691"/>
                    <a:pt x="1598138" y="1919383"/>
                  </a:cubicBezTo>
                  <a:cubicBezTo>
                    <a:pt x="1912940" y="2132267"/>
                    <a:pt x="1970756" y="2492788"/>
                    <a:pt x="2009523" y="2856928"/>
                  </a:cubicBezTo>
                  <a:cubicBezTo>
                    <a:pt x="2024287" y="2999137"/>
                    <a:pt x="2035812" y="3142488"/>
                    <a:pt x="2057910" y="3277172"/>
                  </a:cubicBezTo>
                  <a:cubicBezTo>
                    <a:pt x="2071436" y="3360992"/>
                    <a:pt x="2092486" y="3437763"/>
                    <a:pt x="2119537" y="3507677"/>
                  </a:cubicBezTo>
                  <a:cubicBezTo>
                    <a:pt x="2218692" y="3761803"/>
                    <a:pt x="2400715" y="3921443"/>
                    <a:pt x="2626172" y="4006120"/>
                  </a:cubicBezTo>
                  <a:cubicBezTo>
                    <a:pt x="2887728" y="4104227"/>
                    <a:pt x="3203863" y="4093274"/>
                    <a:pt x="3474087" y="4003072"/>
                  </a:cubicBezTo>
                  <a:cubicBezTo>
                    <a:pt x="3680304" y="3934397"/>
                    <a:pt x="3869279" y="3793141"/>
                    <a:pt x="3973578" y="35932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6" name="Freeform: Shape 65">
              <a:extLst>
                <a:ext uri="{FF2B5EF4-FFF2-40B4-BE49-F238E27FC236}">
                  <a16:creationId xmlns:a16="http://schemas.microsoft.com/office/drawing/2014/main" id="{806B66EE-398C-4105-8DA4-51A856B6DDBC}"/>
                </a:ext>
              </a:extLst>
            </p:cNvPr>
            <p:cNvSpPr/>
            <p:nvPr/>
          </p:nvSpPr>
          <p:spPr>
            <a:xfrm>
              <a:off x="17845574" y="166783"/>
              <a:ext cx="3962400" cy="4010025"/>
            </a:xfrm>
            <a:custGeom>
              <a:avLst/>
              <a:gdLst>
                <a:gd name="connsiteX0" fmla="*/ 39900 w 3962400"/>
                <a:gd name="connsiteY0" fmla="*/ 0 h 4010025"/>
                <a:gd name="connsiteX1" fmla="*/ 142770 w 3962400"/>
                <a:gd name="connsiteY1" fmla="*/ 904208 h 4010025"/>
                <a:gd name="connsiteX2" fmla="*/ 652834 w 3962400"/>
                <a:gd name="connsiteY2" fmla="*/ 1448562 h 4010025"/>
                <a:gd name="connsiteX3" fmla="*/ 1610382 w 3962400"/>
                <a:gd name="connsiteY3" fmla="*/ 1881759 h 4010025"/>
                <a:gd name="connsiteX4" fmla="*/ 2037197 w 3962400"/>
                <a:gd name="connsiteY4" fmla="*/ 2791873 h 4010025"/>
                <a:gd name="connsiteX5" fmla="*/ 2092252 w 3962400"/>
                <a:gd name="connsiteY5" fmla="*/ 3204496 h 4010025"/>
                <a:gd name="connsiteX6" fmla="*/ 2153402 w 3962400"/>
                <a:gd name="connsiteY6" fmla="*/ 3432048 h 4010025"/>
                <a:gd name="connsiteX7" fmla="*/ 2635558 w 3962400"/>
                <a:gd name="connsiteY7" fmla="*/ 3934301 h 4010025"/>
                <a:gd name="connsiteX8" fmla="*/ 3465566 w 3962400"/>
                <a:gd name="connsiteY8" fmla="*/ 3952018 h 4010025"/>
                <a:gd name="connsiteX9" fmla="*/ 3965153 w 3962400"/>
                <a:gd name="connsiteY9" fmla="*/ 3560064 h 40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010025">
                  <a:moveTo>
                    <a:pt x="39900" y="0"/>
                  </a:moveTo>
                  <a:cubicBezTo>
                    <a:pt x="-40872" y="302514"/>
                    <a:pt x="4752" y="634365"/>
                    <a:pt x="142770" y="904208"/>
                  </a:cubicBezTo>
                  <a:cubicBezTo>
                    <a:pt x="260689" y="1134142"/>
                    <a:pt x="438997" y="1321022"/>
                    <a:pt x="652834" y="1448562"/>
                  </a:cubicBezTo>
                  <a:cubicBezTo>
                    <a:pt x="955443" y="1628966"/>
                    <a:pt x="1311773" y="1685544"/>
                    <a:pt x="1610382" y="1881759"/>
                  </a:cubicBezTo>
                  <a:cubicBezTo>
                    <a:pt x="1922516" y="2087690"/>
                    <a:pt x="1990239" y="2435924"/>
                    <a:pt x="2037197" y="2791873"/>
                  </a:cubicBezTo>
                  <a:cubicBezTo>
                    <a:pt x="2055009" y="2930652"/>
                    <a:pt x="2069106" y="3071432"/>
                    <a:pt x="2092252" y="3204496"/>
                  </a:cubicBezTo>
                  <a:cubicBezTo>
                    <a:pt x="2106349" y="3286887"/>
                    <a:pt x="2127113" y="3362706"/>
                    <a:pt x="2153402" y="3432048"/>
                  </a:cubicBezTo>
                  <a:cubicBezTo>
                    <a:pt x="2249224" y="3682746"/>
                    <a:pt x="2418673" y="3844100"/>
                    <a:pt x="2635558" y="3934301"/>
                  </a:cubicBezTo>
                  <a:cubicBezTo>
                    <a:pt x="2887684" y="4039172"/>
                    <a:pt x="3197913" y="4035647"/>
                    <a:pt x="3465566" y="3952018"/>
                  </a:cubicBezTo>
                  <a:cubicBezTo>
                    <a:pt x="3670163" y="3888486"/>
                    <a:pt x="3858853" y="3753231"/>
                    <a:pt x="3965153" y="356006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7" name="Freeform: Shape 66">
              <a:extLst>
                <a:ext uri="{FF2B5EF4-FFF2-40B4-BE49-F238E27FC236}">
                  <a16:creationId xmlns:a16="http://schemas.microsoft.com/office/drawing/2014/main" id="{3EC0B997-19AB-4657-9E11-F5A3B9A27458}"/>
                </a:ext>
              </a:extLst>
            </p:cNvPr>
            <p:cNvSpPr/>
            <p:nvPr/>
          </p:nvSpPr>
          <p:spPr>
            <a:xfrm>
              <a:off x="17865513" y="168021"/>
              <a:ext cx="3952875" cy="3952875"/>
            </a:xfrm>
            <a:custGeom>
              <a:avLst/>
              <a:gdLst>
                <a:gd name="connsiteX0" fmla="*/ 40630 w 3952875"/>
                <a:gd name="connsiteY0" fmla="*/ 0 h 3952875"/>
                <a:gd name="connsiteX1" fmla="*/ 150739 w 3952875"/>
                <a:gd name="connsiteY1" fmla="*/ 900875 h 3952875"/>
                <a:gd name="connsiteX2" fmla="*/ 673566 w 3952875"/>
                <a:gd name="connsiteY2" fmla="*/ 1427321 h 3952875"/>
                <a:gd name="connsiteX3" fmla="*/ 1622923 w 3952875"/>
                <a:gd name="connsiteY3" fmla="*/ 1844040 h 3952875"/>
                <a:gd name="connsiteX4" fmla="*/ 2065169 w 3952875"/>
                <a:gd name="connsiteY4" fmla="*/ 2726722 h 3952875"/>
                <a:gd name="connsiteX5" fmla="*/ 2126891 w 3952875"/>
                <a:gd name="connsiteY5" fmla="*/ 3131725 h 3952875"/>
                <a:gd name="connsiteX6" fmla="*/ 2187470 w 3952875"/>
                <a:gd name="connsiteY6" fmla="*/ 3356420 h 3952875"/>
                <a:gd name="connsiteX7" fmla="*/ 2645051 w 3952875"/>
                <a:gd name="connsiteY7" fmla="*/ 3862578 h 3952875"/>
                <a:gd name="connsiteX8" fmla="*/ 3457152 w 3952875"/>
                <a:gd name="connsiteY8" fmla="*/ 3901059 h 3952875"/>
                <a:gd name="connsiteX9" fmla="*/ 3956929 w 3952875"/>
                <a:gd name="connsiteY9" fmla="*/ 3527012 h 395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2875" h="3952875">
                  <a:moveTo>
                    <a:pt x="40630" y="0"/>
                  </a:moveTo>
                  <a:cubicBezTo>
                    <a:pt x="-42809" y="302324"/>
                    <a:pt x="6340" y="636080"/>
                    <a:pt x="150739" y="900875"/>
                  </a:cubicBezTo>
                  <a:cubicBezTo>
                    <a:pt x="274183" y="1126617"/>
                    <a:pt x="457730" y="1305020"/>
                    <a:pt x="673566" y="1427321"/>
                  </a:cubicBezTo>
                  <a:cubicBezTo>
                    <a:pt x="974461" y="1597914"/>
                    <a:pt x="1326219" y="1654112"/>
                    <a:pt x="1622923" y="1844040"/>
                  </a:cubicBezTo>
                  <a:cubicBezTo>
                    <a:pt x="1932295" y="2043017"/>
                    <a:pt x="2010781" y="2378774"/>
                    <a:pt x="2065169" y="2726722"/>
                  </a:cubicBezTo>
                  <a:cubicBezTo>
                    <a:pt x="2086314" y="2862072"/>
                    <a:pt x="2102888" y="3000185"/>
                    <a:pt x="2126891" y="3131725"/>
                  </a:cubicBezTo>
                  <a:cubicBezTo>
                    <a:pt x="2141654" y="3212687"/>
                    <a:pt x="2161943" y="3287649"/>
                    <a:pt x="2187470" y="3356420"/>
                  </a:cubicBezTo>
                  <a:cubicBezTo>
                    <a:pt x="2279386" y="3603974"/>
                    <a:pt x="2436929" y="3766852"/>
                    <a:pt x="2645051" y="3862578"/>
                  </a:cubicBezTo>
                  <a:cubicBezTo>
                    <a:pt x="2887748" y="3974211"/>
                    <a:pt x="3191976" y="3978116"/>
                    <a:pt x="3457152" y="3901059"/>
                  </a:cubicBezTo>
                  <a:cubicBezTo>
                    <a:pt x="3660035" y="3842576"/>
                    <a:pt x="3848535" y="3713417"/>
                    <a:pt x="3956929" y="352701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8" name="Freeform: Shape 67">
              <a:extLst>
                <a:ext uri="{FF2B5EF4-FFF2-40B4-BE49-F238E27FC236}">
                  <a16:creationId xmlns:a16="http://schemas.microsoft.com/office/drawing/2014/main" id="{62F177A4-ECCA-4AD4-92FB-454BAC4A43D2}"/>
                </a:ext>
              </a:extLst>
            </p:cNvPr>
            <p:cNvSpPr/>
            <p:nvPr/>
          </p:nvSpPr>
          <p:spPr>
            <a:xfrm>
              <a:off x="17885435" y="169259"/>
              <a:ext cx="3943350" cy="3886200"/>
            </a:xfrm>
            <a:custGeom>
              <a:avLst/>
              <a:gdLst>
                <a:gd name="connsiteX0" fmla="*/ 41378 w 3943350"/>
                <a:gd name="connsiteY0" fmla="*/ 0 h 3886200"/>
                <a:gd name="connsiteX1" fmla="*/ 158630 w 3943350"/>
                <a:gd name="connsiteY1" fmla="*/ 897636 h 3886200"/>
                <a:gd name="connsiteX2" fmla="*/ 694126 w 3943350"/>
                <a:gd name="connsiteY2" fmla="*/ 1406271 h 3886200"/>
                <a:gd name="connsiteX3" fmla="*/ 1635291 w 3943350"/>
                <a:gd name="connsiteY3" fmla="*/ 1806416 h 3886200"/>
                <a:gd name="connsiteX4" fmla="*/ 2092872 w 3943350"/>
                <a:gd name="connsiteY4" fmla="*/ 2661666 h 3886200"/>
                <a:gd name="connsiteX5" fmla="*/ 2161262 w 3943350"/>
                <a:gd name="connsiteY5" fmla="*/ 3058954 h 3886200"/>
                <a:gd name="connsiteX6" fmla="*/ 2221364 w 3943350"/>
                <a:gd name="connsiteY6" fmla="*/ 3280791 h 3886200"/>
                <a:gd name="connsiteX7" fmla="*/ 2654371 w 3943350"/>
                <a:gd name="connsiteY7" fmla="*/ 3790855 h 3886200"/>
                <a:gd name="connsiteX8" fmla="*/ 3448565 w 3943350"/>
                <a:gd name="connsiteY8" fmla="*/ 3850100 h 3886200"/>
                <a:gd name="connsiteX9" fmla="*/ 3948437 w 3943350"/>
                <a:gd name="connsiteY9" fmla="*/ 3493961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3350" h="3886200">
                  <a:moveTo>
                    <a:pt x="41378" y="0"/>
                  </a:moveTo>
                  <a:cubicBezTo>
                    <a:pt x="-44729" y="302228"/>
                    <a:pt x="7945" y="637889"/>
                    <a:pt x="158630" y="897636"/>
                  </a:cubicBezTo>
                  <a:cubicBezTo>
                    <a:pt x="287599" y="1119188"/>
                    <a:pt x="476384" y="1289209"/>
                    <a:pt x="694126" y="1406271"/>
                  </a:cubicBezTo>
                  <a:cubicBezTo>
                    <a:pt x="993211" y="1567053"/>
                    <a:pt x="1340397" y="1622965"/>
                    <a:pt x="1635291" y="1806416"/>
                  </a:cubicBezTo>
                  <a:cubicBezTo>
                    <a:pt x="1941901" y="1998440"/>
                    <a:pt x="2030578" y="2321814"/>
                    <a:pt x="2092872" y="2661666"/>
                  </a:cubicBezTo>
                  <a:cubicBezTo>
                    <a:pt x="2117066" y="2793492"/>
                    <a:pt x="2136306" y="2929128"/>
                    <a:pt x="2161262" y="3058954"/>
                  </a:cubicBezTo>
                  <a:cubicBezTo>
                    <a:pt x="2176501" y="3138392"/>
                    <a:pt x="2196599" y="3212497"/>
                    <a:pt x="2221364" y="3280791"/>
                  </a:cubicBezTo>
                  <a:cubicBezTo>
                    <a:pt x="2309756" y="3524917"/>
                    <a:pt x="2454917" y="3689604"/>
                    <a:pt x="2654371" y="3790855"/>
                  </a:cubicBezTo>
                  <a:cubicBezTo>
                    <a:pt x="2887733" y="3909251"/>
                    <a:pt x="3185866" y="3920490"/>
                    <a:pt x="3448565" y="3850100"/>
                  </a:cubicBezTo>
                  <a:cubicBezTo>
                    <a:pt x="3649733" y="3796665"/>
                    <a:pt x="3838042" y="3673507"/>
                    <a:pt x="3948437" y="349396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69" name="Freeform: Shape 68">
              <a:extLst>
                <a:ext uri="{FF2B5EF4-FFF2-40B4-BE49-F238E27FC236}">
                  <a16:creationId xmlns:a16="http://schemas.microsoft.com/office/drawing/2014/main" id="{EDC5506D-93F3-4A38-BF31-B1B596120B38}"/>
                </a:ext>
              </a:extLst>
            </p:cNvPr>
            <p:cNvSpPr/>
            <p:nvPr/>
          </p:nvSpPr>
          <p:spPr>
            <a:xfrm>
              <a:off x="17905302" y="170497"/>
              <a:ext cx="3933825" cy="3829050"/>
            </a:xfrm>
            <a:custGeom>
              <a:avLst/>
              <a:gdLst>
                <a:gd name="connsiteX0" fmla="*/ 42179 w 3933825"/>
                <a:gd name="connsiteY0" fmla="*/ 0 h 3829050"/>
                <a:gd name="connsiteX1" fmla="*/ 166576 w 3933825"/>
                <a:gd name="connsiteY1" fmla="*/ 894302 h 3829050"/>
                <a:gd name="connsiteX2" fmla="*/ 714835 w 3933825"/>
                <a:gd name="connsiteY2" fmla="*/ 1385126 h 3829050"/>
                <a:gd name="connsiteX3" fmla="*/ 1647809 w 3933825"/>
                <a:gd name="connsiteY3" fmla="*/ 1768697 h 3829050"/>
                <a:gd name="connsiteX4" fmla="*/ 2120820 w 3933825"/>
                <a:gd name="connsiteY4" fmla="*/ 2596420 h 3829050"/>
                <a:gd name="connsiteX5" fmla="*/ 2195877 w 3933825"/>
                <a:gd name="connsiteY5" fmla="*/ 2986088 h 3829050"/>
                <a:gd name="connsiteX6" fmla="*/ 2255408 w 3933825"/>
                <a:gd name="connsiteY6" fmla="*/ 3205068 h 3829050"/>
                <a:gd name="connsiteX7" fmla="*/ 2663840 w 3933825"/>
                <a:gd name="connsiteY7" fmla="*/ 3718941 h 3829050"/>
                <a:gd name="connsiteX8" fmla="*/ 3440128 w 3933825"/>
                <a:gd name="connsiteY8" fmla="*/ 3798951 h 3829050"/>
                <a:gd name="connsiteX9" fmla="*/ 3940095 w 3933825"/>
                <a:gd name="connsiteY9" fmla="*/ 3460718 h 38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3825" h="3829050">
                  <a:moveTo>
                    <a:pt x="42179" y="0"/>
                  </a:moveTo>
                  <a:cubicBezTo>
                    <a:pt x="-46689" y="302038"/>
                    <a:pt x="9604" y="639604"/>
                    <a:pt x="166576" y="894302"/>
                  </a:cubicBezTo>
                  <a:cubicBezTo>
                    <a:pt x="301164" y="1111758"/>
                    <a:pt x="494998" y="1273302"/>
                    <a:pt x="714835" y="1385126"/>
                  </a:cubicBezTo>
                  <a:cubicBezTo>
                    <a:pt x="1012015" y="1536287"/>
                    <a:pt x="1354820" y="1591723"/>
                    <a:pt x="1647809" y="1768697"/>
                  </a:cubicBezTo>
                  <a:cubicBezTo>
                    <a:pt x="1951751" y="1953673"/>
                    <a:pt x="2050431" y="2264759"/>
                    <a:pt x="2120820" y="2596420"/>
                  </a:cubicBezTo>
                  <a:cubicBezTo>
                    <a:pt x="2148062" y="2724817"/>
                    <a:pt x="2169874" y="2857881"/>
                    <a:pt x="2195877" y="2986088"/>
                  </a:cubicBezTo>
                  <a:cubicBezTo>
                    <a:pt x="2211689" y="3064097"/>
                    <a:pt x="2231500" y="3137249"/>
                    <a:pt x="2255408" y="3205068"/>
                  </a:cubicBezTo>
                  <a:cubicBezTo>
                    <a:pt x="2340372" y="3445860"/>
                    <a:pt x="2473150" y="3612261"/>
                    <a:pt x="2663840" y="3718941"/>
                  </a:cubicBezTo>
                  <a:cubicBezTo>
                    <a:pt x="2887773" y="3844195"/>
                    <a:pt x="3179905" y="3862769"/>
                    <a:pt x="3440128" y="3798951"/>
                  </a:cubicBezTo>
                  <a:cubicBezTo>
                    <a:pt x="3639581" y="3750564"/>
                    <a:pt x="3827605" y="3633502"/>
                    <a:pt x="3940095" y="346071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0" name="Freeform: Shape 69">
              <a:extLst>
                <a:ext uri="{FF2B5EF4-FFF2-40B4-BE49-F238E27FC236}">
                  <a16:creationId xmlns:a16="http://schemas.microsoft.com/office/drawing/2014/main" id="{8A73DE2C-5DB8-487D-BA7B-FE24C2490605}"/>
                </a:ext>
              </a:extLst>
            </p:cNvPr>
            <p:cNvSpPr/>
            <p:nvPr/>
          </p:nvSpPr>
          <p:spPr>
            <a:xfrm>
              <a:off x="17925109" y="171640"/>
              <a:ext cx="3924300" cy="3771900"/>
            </a:xfrm>
            <a:custGeom>
              <a:avLst/>
              <a:gdLst>
                <a:gd name="connsiteX0" fmla="*/ 42946 w 3924300"/>
                <a:gd name="connsiteY0" fmla="*/ 0 h 3771900"/>
                <a:gd name="connsiteX1" fmla="*/ 174582 w 3924300"/>
                <a:gd name="connsiteY1" fmla="*/ 891064 h 3771900"/>
                <a:gd name="connsiteX2" fmla="*/ 735604 w 3924300"/>
                <a:gd name="connsiteY2" fmla="*/ 1363980 h 3771900"/>
                <a:gd name="connsiteX3" fmla="*/ 1660386 w 3924300"/>
                <a:gd name="connsiteY3" fmla="*/ 1731074 h 3771900"/>
                <a:gd name="connsiteX4" fmla="*/ 2148829 w 3924300"/>
                <a:gd name="connsiteY4" fmla="*/ 2531364 h 3771900"/>
                <a:gd name="connsiteX5" fmla="*/ 2230553 w 3924300"/>
                <a:gd name="connsiteY5" fmla="*/ 2913412 h 3771900"/>
                <a:gd name="connsiteX6" fmla="*/ 2289609 w 3924300"/>
                <a:gd name="connsiteY6" fmla="*/ 3129534 h 3771900"/>
                <a:gd name="connsiteX7" fmla="*/ 2673466 w 3924300"/>
                <a:gd name="connsiteY7" fmla="*/ 3647313 h 3771900"/>
                <a:gd name="connsiteX8" fmla="*/ 3431846 w 3924300"/>
                <a:gd name="connsiteY8" fmla="*/ 3748088 h 3771900"/>
                <a:gd name="connsiteX9" fmla="*/ 3932004 w 3924300"/>
                <a:gd name="connsiteY9" fmla="*/ 3427762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300" h="3771900">
                  <a:moveTo>
                    <a:pt x="42946" y="0"/>
                  </a:moveTo>
                  <a:cubicBezTo>
                    <a:pt x="-48589" y="301847"/>
                    <a:pt x="11228" y="641414"/>
                    <a:pt x="174582" y="891064"/>
                  </a:cubicBezTo>
                  <a:cubicBezTo>
                    <a:pt x="314695" y="1104329"/>
                    <a:pt x="513577" y="1257586"/>
                    <a:pt x="735604" y="1363980"/>
                  </a:cubicBezTo>
                  <a:cubicBezTo>
                    <a:pt x="1030879" y="1505522"/>
                    <a:pt x="1369208" y="1560386"/>
                    <a:pt x="1660386" y="1731074"/>
                  </a:cubicBezTo>
                  <a:cubicBezTo>
                    <a:pt x="1961567" y="1909096"/>
                    <a:pt x="2070343" y="2207895"/>
                    <a:pt x="2148829" y="2531364"/>
                  </a:cubicBezTo>
                  <a:cubicBezTo>
                    <a:pt x="2179118" y="2656332"/>
                    <a:pt x="2203502" y="2786825"/>
                    <a:pt x="2230553" y="2913412"/>
                  </a:cubicBezTo>
                  <a:cubicBezTo>
                    <a:pt x="2246841" y="2989993"/>
                    <a:pt x="2266462" y="3062192"/>
                    <a:pt x="2289609" y="3129534"/>
                  </a:cubicBezTo>
                  <a:cubicBezTo>
                    <a:pt x="2371047" y="3366992"/>
                    <a:pt x="2491443" y="3535204"/>
                    <a:pt x="2673466" y="3647313"/>
                  </a:cubicBezTo>
                  <a:cubicBezTo>
                    <a:pt x="2888064" y="3779425"/>
                    <a:pt x="3174100" y="3805238"/>
                    <a:pt x="3431846" y="3748088"/>
                  </a:cubicBezTo>
                  <a:cubicBezTo>
                    <a:pt x="3629680" y="3704844"/>
                    <a:pt x="3817418" y="3593783"/>
                    <a:pt x="3932004" y="342776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1" name="Freeform: Shape 70">
              <a:extLst>
                <a:ext uri="{FF2B5EF4-FFF2-40B4-BE49-F238E27FC236}">
                  <a16:creationId xmlns:a16="http://schemas.microsoft.com/office/drawing/2014/main" id="{83AA419A-DB2C-4E88-9FC6-86C06EE74B5C}"/>
                </a:ext>
              </a:extLst>
            </p:cNvPr>
            <p:cNvSpPr/>
            <p:nvPr/>
          </p:nvSpPr>
          <p:spPr>
            <a:xfrm>
              <a:off x="17944999" y="172879"/>
              <a:ext cx="3914775" cy="3714750"/>
            </a:xfrm>
            <a:custGeom>
              <a:avLst/>
              <a:gdLst>
                <a:gd name="connsiteX0" fmla="*/ 43726 w 3914775"/>
                <a:gd name="connsiteY0" fmla="*/ 0 h 3714750"/>
                <a:gd name="connsiteX1" fmla="*/ 182505 w 3914775"/>
                <a:gd name="connsiteY1" fmla="*/ 887825 h 3714750"/>
                <a:gd name="connsiteX2" fmla="*/ 756196 w 3914775"/>
                <a:gd name="connsiteY2" fmla="*/ 1342930 h 3714750"/>
                <a:gd name="connsiteX3" fmla="*/ 1672691 w 3914775"/>
                <a:gd name="connsiteY3" fmla="*/ 1693450 h 3714750"/>
                <a:gd name="connsiteX4" fmla="*/ 2176564 w 3914775"/>
                <a:gd name="connsiteY4" fmla="*/ 2466308 h 3714750"/>
                <a:gd name="connsiteX5" fmla="*/ 2264956 w 3914775"/>
                <a:gd name="connsiteY5" fmla="*/ 2840736 h 3714750"/>
                <a:gd name="connsiteX6" fmla="*/ 2323439 w 3914775"/>
                <a:gd name="connsiteY6" fmla="*/ 3053906 h 3714750"/>
                <a:gd name="connsiteX7" fmla="*/ 2682723 w 3914775"/>
                <a:gd name="connsiteY7" fmla="*/ 3575590 h 3714750"/>
                <a:gd name="connsiteX8" fmla="*/ 3423196 w 3914775"/>
                <a:gd name="connsiteY8" fmla="*/ 3697224 h 3714750"/>
                <a:gd name="connsiteX9" fmla="*/ 3923449 w 3914775"/>
                <a:gd name="connsiteY9" fmla="*/ 3394805 h 37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714750">
                  <a:moveTo>
                    <a:pt x="43726" y="0"/>
                  </a:moveTo>
                  <a:cubicBezTo>
                    <a:pt x="-50476" y="301752"/>
                    <a:pt x="12865" y="643128"/>
                    <a:pt x="182505" y="887825"/>
                  </a:cubicBezTo>
                  <a:cubicBezTo>
                    <a:pt x="328142" y="1096899"/>
                    <a:pt x="532072" y="1241870"/>
                    <a:pt x="756196" y="1342930"/>
                  </a:cubicBezTo>
                  <a:cubicBezTo>
                    <a:pt x="1049375" y="1475042"/>
                    <a:pt x="1383798" y="1528667"/>
                    <a:pt x="1672691" y="1693450"/>
                  </a:cubicBezTo>
                  <a:cubicBezTo>
                    <a:pt x="1971490" y="1863947"/>
                    <a:pt x="2089887" y="2150936"/>
                    <a:pt x="2176564" y="2466308"/>
                  </a:cubicBezTo>
                  <a:cubicBezTo>
                    <a:pt x="2209902" y="2587752"/>
                    <a:pt x="2236857" y="2715673"/>
                    <a:pt x="2264956" y="2840736"/>
                  </a:cubicBezTo>
                  <a:cubicBezTo>
                    <a:pt x="2281815" y="2915793"/>
                    <a:pt x="2301151" y="2987135"/>
                    <a:pt x="2323439" y="3053906"/>
                  </a:cubicBezTo>
                  <a:cubicBezTo>
                    <a:pt x="2401449" y="3287935"/>
                    <a:pt x="2509368" y="3458051"/>
                    <a:pt x="2682723" y="3575590"/>
                  </a:cubicBezTo>
                  <a:cubicBezTo>
                    <a:pt x="2887891" y="3714655"/>
                    <a:pt x="3168022" y="3747706"/>
                    <a:pt x="3423196" y="3697224"/>
                  </a:cubicBezTo>
                  <a:cubicBezTo>
                    <a:pt x="3619316" y="3659029"/>
                    <a:pt x="3806863" y="3554063"/>
                    <a:pt x="3923449" y="339480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5" name="Freeform: Shape 74">
              <a:extLst>
                <a:ext uri="{FF2B5EF4-FFF2-40B4-BE49-F238E27FC236}">
                  <a16:creationId xmlns:a16="http://schemas.microsoft.com/office/drawing/2014/main" id="{94D9826C-7DC7-4A0B-81AF-F0D187C4A016}"/>
                </a:ext>
              </a:extLst>
            </p:cNvPr>
            <p:cNvSpPr/>
            <p:nvPr/>
          </p:nvSpPr>
          <p:spPr>
            <a:xfrm>
              <a:off x="17964882" y="174117"/>
              <a:ext cx="3914775" cy="3657600"/>
            </a:xfrm>
            <a:custGeom>
              <a:avLst/>
              <a:gdLst>
                <a:gd name="connsiteX0" fmla="*/ 44511 w 3914775"/>
                <a:gd name="connsiteY0" fmla="*/ 0 h 3657600"/>
                <a:gd name="connsiteX1" fmla="*/ 190530 w 3914775"/>
                <a:gd name="connsiteY1" fmla="*/ 884492 h 3657600"/>
                <a:gd name="connsiteX2" fmla="*/ 776984 w 3914775"/>
                <a:gd name="connsiteY2" fmla="*/ 1321784 h 3657600"/>
                <a:gd name="connsiteX3" fmla="*/ 1685288 w 3914775"/>
                <a:gd name="connsiteY3" fmla="*/ 1655731 h 3657600"/>
                <a:gd name="connsiteX4" fmla="*/ 2204496 w 3914775"/>
                <a:gd name="connsiteY4" fmla="*/ 2401157 h 3657600"/>
                <a:gd name="connsiteX5" fmla="*/ 2299555 w 3914775"/>
                <a:gd name="connsiteY5" fmla="*/ 2767965 h 3657600"/>
                <a:gd name="connsiteX6" fmla="*/ 2357563 w 3914775"/>
                <a:gd name="connsiteY6" fmla="*/ 2978277 h 3657600"/>
                <a:gd name="connsiteX7" fmla="*/ 2692366 w 3914775"/>
                <a:gd name="connsiteY7" fmla="*/ 3503771 h 3657600"/>
                <a:gd name="connsiteX8" fmla="*/ 3414838 w 3914775"/>
                <a:gd name="connsiteY8" fmla="*/ 3646170 h 3657600"/>
                <a:gd name="connsiteX9" fmla="*/ 3915186 w 3914775"/>
                <a:gd name="connsiteY9" fmla="*/ 3361658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775" h="3657600">
                  <a:moveTo>
                    <a:pt x="44511" y="0"/>
                  </a:moveTo>
                  <a:cubicBezTo>
                    <a:pt x="-52358" y="301562"/>
                    <a:pt x="14507" y="644938"/>
                    <a:pt x="190530" y="884492"/>
                  </a:cubicBezTo>
                  <a:cubicBezTo>
                    <a:pt x="341692" y="1089374"/>
                    <a:pt x="550575" y="1226249"/>
                    <a:pt x="776984" y="1321784"/>
                  </a:cubicBezTo>
                  <a:cubicBezTo>
                    <a:pt x="1068068" y="1444562"/>
                    <a:pt x="1398300" y="1497330"/>
                    <a:pt x="1685288" y="1655731"/>
                  </a:cubicBezTo>
                  <a:cubicBezTo>
                    <a:pt x="1981325" y="1819180"/>
                    <a:pt x="2109722" y="2093881"/>
                    <a:pt x="2204496" y="2401157"/>
                  </a:cubicBezTo>
                  <a:cubicBezTo>
                    <a:pt x="2240882" y="2519172"/>
                    <a:pt x="2270409" y="2644521"/>
                    <a:pt x="2299555" y="2767965"/>
                  </a:cubicBezTo>
                  <a:cubicBezTo>
                    <a:pt x="2316891" y="2841593"/>
                    <a:pt x="2336132" y="2911983"/>
                    <a:pt x="2357563" y="2978277"/>
                  </a:cubicBezTo>
                  <a:cubicBezTo>
                    <a:pt x="2432143" y="3208973"/>
                    <a:pt x="2527679" y="3380899"/>
                    <a:pt x="2692366" y="3503771"/>
                  </a:cubicBezTo>
                  <a:cubicBezTo>
                    <a:pt x="2888105" y="3649790"/>
                    <a:pt x="3162235" y="3690080"/>
                    <a:pt x="3414838" y="3646170"/>
                  </a:cubicBezTo>
                  <a:cubicBezTo>
                    <a:pt x="3609243" y="3613023"/>
                    <a:pt x="3796599" y="3514154"/>
                    <a:pt x="3915186" y="336165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76" name="Freeform: Shape 75">
              <a:extLst>
                <a:ext uri="{FF2B5EF4-FFF2-40B4-BE49-F238E27FC236}">
                  <a16:creationId xmlns:a16="http://schemas.microsoft.com/office/drawing/2014/main" id="{7DF76B94-EC5A-4B9A-BCE2-A436DB36D5A5}"/>
                </a:ext>
              </a:extLst>
            </p:cNvPr>
            <p:cNvSpPr/>
            <p:nvPr/>
          </p:nvSpPr>
          <p:spPr>
            <a:xfrm>
              <a:off x="17984713" y="175355"/>
              <a:ext cx="3905250" cy="3600450"/>
            </a:xfrm>
            <a:custGeom>
              <a:avLst/>
              <a:gdLst>
                <a:gd name="connsiteX0" fmla="*/ 45349 w 3905250"/>
                <a:gd name="connsiteY0" fmla="*/ 0 h 3600450"/>
                <a:gd name="connsiteX1" fmla="*/ 198512 w 3905250"/>
                <a:gd name="connsiteY1" fmla="*/ 881158 h 3600450"/>
                <a:gd name="connsiteX2" fmla="*/ 797634 w 3905250"/>
                <a:gd name="connsiteY2" fmla="*/ 1300544 h 3600450"/>
                <a:gd name="connsiteX3" fmla="*/ 1697747 w 3905250"/>
                <a:gd name="connsiteY3" fmla="*/ 1618012 h 3600450"/>
                <a:gd name="connsiteX4" fmla="*/ 2232385 w 3905250"/>
                <a:gd name="connsiteY4" fmla="*/ 2336006 h 3600450"/>
                <a:gd name="connsiteX5" fmla="*/ 2334017 w 3905250"/>
                <a:gd name="connsiteY5" fmla="*/ 2695099 h 3600450"/>
                <a:gd name="connsiteX6" fmla="*/ 2391452 w 3905250"/>
                <a:gd name="connsiteY6" fmla="*/ 2902554 h 3600450"/>
                <a:gd name="connsiteX7" fmla="*/ 2701682 w 3905250"/>
                <a:gd name="connsiteY7" fmla="*/ 3431953 h 3600450"/>
                <a:gd name="connsiteX8" fmla="*/ 3406246 w 3905250"/>
                <a:gd name="connsiteY8" fmla="*/ 3595116 h 3600450"/>
                <a:gd name="connsiteX9" fmla="*/ 3906785 w 3905250"/>
                <a:gd name="connsiteY9" fmla="*/ 3328511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0" h="3600450">
                  <a:moveTo>
                    <a:pt x="45349" y="0"/>
                  </a:moveTo>
                  <a:cubicBezTo>
                    <a:pt x="-54282" y="301371"/>
                    <a:pt x="16203" y="646652"/>
                    <a:pt x="198512" y="881158"/>
                  </a:cubicBezTo>
                  <a:cubicBezTo>
                    <a:pt x="355198" y="1081945"/>
                    <a:pt x="568939" y="1210628"/>
                    <a:pt x="797634" y="1300544"/>
                  </a:cubicBezTo>
                  <a:cubicBezTo>
                    <a:pt x="1086527" y="1414177"/>
                    <a:pt x="1412568" y="1465898"/>
                    <a:pt x="1697747" y="1618012"/>
                  </a:cubicBezTo>
                  <a:cubicBezTo>
                    <a:pt x="1991117" y="1774412"/>
                    <a:pt x="2129419" y="2036826"/>
                    <a:pt x="2232385" y="2336006"/>
                  </a:cubicBezTo>
                  <a:cubicBezTo>
                    <a:pt x="2271818" y="2450592"/>
                    <a:pt x="2303918" y="2573369"/>
                    <a:pt x="2334017" y="2695099"/>
                  </a:cubicBezTo>
                  <a:cubicBezTo>
                    <a:pt x="2351829" y="2767298"/>
                    <a:pt x="2370879" y="2836736"/>
                    <a:pt x="2391452" y="2902554"/>
                  </a:cubicBezTo>
                  <a:cubicBezTo>
                    <a:pt x="2462604" y="3129820"/>
                    <a:pt x="2545662" y="3303746"/>
                    <a:pt x="2701682" y="3431953"/>
                  </a:cubicBezTo>
                  <a:cubicBezTo>
                    <a:pt x="2887991" y="3585020"/>
                    <a:pt x="3156120" y="3632359"/>
                    <a:pt x="3406246" y="3595116"/>
                  </a:cubicBezTo>
                  <a:cubicBezTo>
                    <a:pt x="3598937" y="3567017"/>
                    <a:pt x="3786103" y="3474149"/>
                    <a:pt x="3906785" y="3328511"/>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0" name="Freeform: Shape 79">
              <a:extLst>
                <a:ext uri="{FF2B5EF4-FFF2-40B4-BE49-F238E27FC236}">
                  <a16:creationId xmlns:a16="http://schemas.microsoft.com/office/drawing/2014/main" id="{E92866FD-B4DE-4397-A1D8-F04F6A8F5F2F}"/>
                </a:ext>
              </a:extLst>
            </p:cNvPr>
            <p:cNvSpPr/>
            <p:nvPr/>
          </p:nvSpPr>
          <p:spPr>
            <a:xfrm>
              <a:off x="18004580" y="176498"/>
              <a:ext cx="3895725" cy="3543300"/>
            </a:xfrm>
            <a:custGeom>
              <a:avLst/>
              <a:gdLst>
                <a:gd name="connsiteX0" fmla="*/ 46153 w 3895725"/>
                <a:gd name="connsiteY0" fmla="*/ 0 h 3543300"/>
                <a:gd name="connsiteX1" fmla="*/ 206458 w 3895725"/>
                <a:gd name="connsiteY1" fmla="*/ 877919 h 3543300"/>
                <a:gd name="connsiteX2" fmla="*/ 818344 w 3895725"/>
                <a:gd name="connsiteY2" fmla="*/ 1279493 h 3543300"/>
                <a:gd name="connsiteX3" fmla="*/ 1710265 w 3895725"/>
                <a:gd name="connsiteY3" fmla="*/ 1580388 h 3543300"/>
                <a:gd name="connsiteX4" fmla="*/ 2260334 w 3895725"/>
                <a:gd name="connsiteY4" fmla="*/ 2270951 h 3543300"/>
                <a:gd name="connsiteX5" fmla="*/ 2368633 w 3895725"/>
                <a:gd name="connsiteY5" fmla="*/ 2622423 h 3543300"/>
                <a:gd name="connsiteX6" fmla="*/ 2425593 w 3895725"/>
                <a:gd name="connsiteY6" fmla="*/ 2827020 h 3543300"/>
                <a:gd name="connsiteX7" fmla="*/ 2711248 w 3895725"/>
                <a:gd name="connsiteY7" fmla="*/ 3360325 h 3543300"/>
                <a:gd name="connsiteX8" fmla="*/ 3397905 w 3895725"/>
                <a:gd name="connsiteY8" fmla="*/ 3544253 h 3543300"/>
                <a:gd name="connsiteX9" fmla="*/ 3898539 w 3895725"/>
                <a:gd name="connsiteY9" fmla="*/ 3295650 h 35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3543300">
                  <a:moveTo>
                    <a:pt x="46153" y="0"/>
                  </a:moveTo>
                  <a:cubicBezTo>
                    <a:pt x="-56146" y="301276"/>
                    <a:pt x="17863" y="648367"/>
                    <a:pt x="206458" y="877919"/>
                  </a:cubicBezTo>
                  <a:cubicBezTo>
                    <a:pt x="368669" y="1074515"/>
                    <a:pt x="587363" y="1195197"/>
                    <a:pt x="818344" y="1279493"/>
                  </a:cubicBezTo>
                  <a:cubicBezTo>
                    <a:pt x="1104952" y="1383983"/>
                    <a:pt x="1426992" y="1434751"/>
                    <a:pt x="1710265" y="1580388"/>
                  </a:cubicBezTo>
                  <a:cubicBezTo>
                    <a:pt x="2000873" y="1729835"/>
                    <a:pt x="2149177" y="1979867"/>
                    <a:pt x="2260334" y="2270951"/>
                  </a:cubicBezTo>
                  <a:cubicBezTo>
                    <a:pt x="2302816" y="2382107"/>
                    <a:pt x="2337487" y="2502313"/>
                    <a:pt x="2368633" y="2622423"/>
                  </a:cubicBezTo>
                  <a:cubicBezTo>
                    <a:pt x="2387016" y="2693194"/>
                    <a:pt x="2405781" y="2761679"/>
                    <a:pt x="2425593" y="2827020"/>
                  </a:cubicBezTo>
                  <a:cubicBezTo>
                    <a:pt x="2493316" y="3050953"/>
                    <a:pt x="2563896" y="3226784"/>
                    <a:pt x="2711248" y="3360325"/>
                  </a:cubicBezTo>
                  <a:cubicBezTo>
                    <a:pt x="2888127" y="3520440"/>
                    <a:pt x="3150255" y="3574923"/>
                    <a:pt x="3397905" y="3544253"/>
                  </a:cubicBezTo>
                  <a:cubicBezTo>
                    <a:pt x="3588976" y="3521297"/>
                    <a:pt x="3775857" y="3434429"/>
                    <a:pt x="3898539" y="3295650"/>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1" name="Freeform: Shape 80">
              <a:extLst>
                <a:ext uri="{FF2B5EF4-FFF2-40B4-BE49-F238E27FC236}">
                  <a16:creationId xmlns:a16="http://schemas.microsoft.com/office/drawing/2014/main" id="{0897E865-8A36-49F2-B34A-62F9315439FC}"/>
                </a:ext>
              </a:extLst>
            </p:cNvPr>
            <p:cNvSpPr/>
            <p:nvPr/>
          </p:nvSpPr>
          <p:spPr>
            <a:xfrm>
              <a:off x="18024443" y="177736"/>
              <a:ext cx="3886200" cy="3495675"/>
            </a:xfrm>
            <a:custGeom>
              <a:avLst/>
              <a:gdLst>
                <a:gd name="connsiteX0" fmla="*/ 46959 w 3886200"/>
                <a:gd name="connsiteY0" fmla="*/ 0 h 3495675"/>
                <a:gd name="connsiteX1" fmla="*/ 214503 w 3886200"/>
                <a:gd name="connsiteY1" fmla="*/ 874681 h 3495675"/>
                <a:gd name="connsiteX2" fmla="*/ 839058 w 3886200"/>
                <a:gd name="connsiteY2" fmla="*/ 1258443 h 3495675"/>
                <a:gd name="connsiteX3" fmla="*/ 1722787 w 3886200"/>
                <a:gd name="connsiteY3" fmla="*/ 1542764 h 3495675"/>
                <a:gd name="connsiteX4" fmla="*/ 2288287 w 3886200"/>
                <a:gd name="connsiteY4" fmla="*/ 2205895 h 3495675"/>
                <a:gd name="connsiteX5" fmla="*/ 2403254 w 3886200"/>
                <a:gd name="connsiteY5" fmla="*/ 2549747 h 3495675"/>
                <a:gd name="connsiteX6" fmla="*/ 2459641 w 3886200"/>
                <a:gd name="connsiteY6" fmla="*/ 2751487 h 3495675"/>
                <a:gd name="connsiteX7" fmla="*/ 2720721 w 3886200"/>
                <a:gd name="connsiteY7" fmla="*/ 3288602 h 3495675"/>
                <a:gd name="connsiteX8" fmla="*/ 3389472 w 3886200"/>
                <a:gd name="connsiteY8" fmla="*/ 3493294 h 3495675"/>
                <a:gd name="connsiteX9" fmla="*/ 3890201 w 3886200"/>
                <a:gd name="connsiteY9" fmla="*/ 3262598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200" h="3495675">
                  <a:moveTo>
                    <a:pt x="46959" y="0"/>
                  </a:moveTo>
                  <a:cubicBezTo>
                    <a:pt x="-58007" y="301181"/>
                    <a:pt x="19527" y="650177"/>
                    <a:pt x="214503" y="874681"/>
                  </a:cubicBezTo>
                  <a:cubicBezTo>
                    <a:pt x="382334" y="1067086"/>
                    <a:pt x="605695" y="1179957"/>
                    <a:pt x="839058" y="1258443"/>
                  </a:cubicBezTo>
                  <a:cubicBezTo>
                    <a:pt x="1123379" y="1353979"/>
                    <a:pt x="1441324" y="1403509"/>
                    <a:pt x="1722787" y="1542764"/>
                  </a:cubicBezTo>
                  <a:cubicBezTo>
                    <a:pt x="2010633" y="1685258"/>
                    <a:pt x="2168843" y="1922907"/>
                    <a:pt x="2288287" y="2205895"/>
                  </a:cubicBezTo>
                  <a:cubicBezTo>
                    <a:pt x="2333721" y="2313527"/>
                    <a:pt x="2371059" y="2431256"/>
                    <a:pt x="2403254" y="2549747"/>
                  </a:cubicBezTo>
                  <a:cubicBezTo>
                    <a:pt x="2422113" y="2619089"/>
                    <a:pt x="2440782" y="2686622"/>
                    <a:pt x="2459641" y="2751487"/>
                  </a:cubicBezTo>
                  <a:cubicBezTo>
                    <a:pt x="2524030" y="2971991"/>
                    <a:pt x="2581943" y="3149917"/>
                    <a:pt x="2720721" y="3288602"/>
                  </a:cubicBezTo>
                  <a:cubicBezTo>
                    <a:pt x="2888076" y="3455861"/>
                    <a:pt x="3144298" y="3517297"/>
                    <a:pt x="3389472" y="3493294"/>
                  </a:cubicBezTo>
                  <a:cubicBezTo>
                    <a:pt x="3578829" y="3475387"/>
                    <a:pt x="3765519" y="3394615"/>
                    <a:pt x="3890201" y="3262598"/>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2" name="Freeform: Shape 81">
              <a:extLst>
                <a:ext uri="{FF2B5EF4-FFF2-40B4-BE49-F238E27FC236}">
                  <a16:creationId xmlns:a16="http://schemas.microsoft.com/office/drawing/2014/main" id="{2328B195-DB66-4102-A75E-E5B988F6C92E}"/>
                </a:ext>
              </a:extLst>
            </p:cNvPr>
            <p:cNvSpPr/>
            <p:nvPr/>
          </p:nvSpPr>
          <p:spPr>
            <a:xfrm>
              <a:off x="18044202" y="178975"/>
              <a:ext cx="3876675" cy="3438525"/>
            </a:xfrm>
            <a:custGeom>
              <a:avLst/>
              <a:gdLst>
                <a:gd name="connsiteX0" fmla="*/ 47773 w 3876675"/>
                <a:gd name="connsiteY0" fmla="*/ 0 h 3438525"/>
                <a:gd name="connsiteX1" fmla="*/ 222462 w 3876675"/>
                <a:gd name="connsiteY1" fmla="*/ 871442 h 3438525"/>
                <a:gd name="connsiteX2" fmla="*/ 859780 w 3876675"/>
                <a:gd name="connsiteY2" fmla="*/ 1237298 h 3438525"/>
                <a:gd name="connsiteX3" fmla="*/ 1735223 w 3876675"/>
                <a:gd name="connsiteY3" fmla="*/ 1505141 h 3438525"/>
                <a:gd name="connsiteX4" fmla="*/ 2316057 w 3876675"/>
                <a:gd name="connsiteY4" fmla="*/ 2140744 h 3438525"/>
                <a:gd name="connsiteX5" fmla="*/ 2437692 w 3876675"/>
                <a:gd name="connsiteY5" fmla="*/ 2476976 h 3438525"/>
                <a:gd name="connsiteX6" fmla="*/ 2493603 w 3876675"/>
                <a:gd name="connsiteY6" fmla="*/ 2675858 h 3438525"/>
                <a:gd name="connsiteX7" fmla="*/ 2730109 w 3876675"/>
                <a:gd name="connsiteY7" fmla="*/ 3216878 h 3438525"/>
                <a:gd name="connsiteX8" fmla="*/ 3380952 w 3876675"/>
                <a:gd name="connsiteY8" fmla="*/ 3442335 h 3438525"/>
                <a:gd name="connsiteX9" fmla="*/ 3881872 w 3876675"/>
                <a:gd name="connsiteY9" fmla="*/ 3229547 h 343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675" h="3438525">
                  <a:moveTo>
                    <a:pt x="47773" y="0"/>
                  </a:moveTo>
                  <a:cubicBezTo>
                    <a:pt x="-59859" y="300990"/>
                    <a:pt x="21199" y="651891"/>
                    <a:pt x="222462" y="871442"/>
                  </a:cubicBezTo>
                  <a:cubicBezTo>
                    <a:pt x="395817" y="1059656"/>
                    <a:pt x="624036" y="1164812"/>
                    <a:pt x="859780" y="1237298"/>
                  </a:cubicBezTo>
                  <a:cubicBezTo>
                    <a:pt x="1141720" y="1324070"/>
                    <a:pt x="1455664" y="1372267"/>
                    <a:pt x="1735223" y="1505141"/>
                  </a:cubicBezTo>
                  <a:cubicBezTo>
                    <a:pt x="2020306" y="1640681"/>
                    <a:pt x="2188422" y="1866043"/>
                    <a:pt x="2316057" y="2140744"/>
                  </a:cubicBezTo>
                  <a:cubicBezTo>
                    <a:pt x="2364444" y="2244947"/>
                    <a:pt x="2404449" y="2360105"/>
                    <a:pt x="2437692" y="2476976"/>
                  </a:cubicBezTo>
                  <a:cubicBezTo>
                    <a:pt x="2457027" y="2544794"/>
                    <a:pt x="2475506" y="2611469"/>
                    <a:pt x="2493603" y="2675858"/>
                  </a:cubicBezTo>
                  <a:cubicBezTo>
                    <a:pt x="2554563" y="2892933"/>
                    <a:pt x="2599902" y="3072956"/>
                    <a:pt x="2730109" y="3216878"/>
                  </a:cubicBezTo>
                  <a:cubicBezTo>
                    <a:pt x="2887938" y="3391281"/>
                    <a:pt x="3138255" y="3459766"/>
                    <a:pt x="3380952" y="3442335"/>
                  </a:cubicBezTo>
                  <a:cubicBezTo>
                    <a:pt x="3568595" y="3429476"/>
                    <a:pt x="3754999" y="3354800"/>
                    <a:pt x="3881872" y="322954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3" name="Freeform: Shape 82">
              <a:extLst>
                <a:ext uri="{FF2B5EF4-FFF2-40B4-BE49-F238E27FC236}">
                  <a16:creationId xmlns:a16="http://schemas.microsoft.com/office/drawing/2014/main" id="{FBCB70FA-F2F0-4953-AAC3-6E8A5FD8009C}"/>
                </a:ext>
              </a:extLst>
            </p:cNvPr>
            <p:cNvSpPr/>
            <p:nvPr/>
          </p:nvSpPr>
          <p:spPr>
            <a:xfrm>
              <a:off x="18064012" y="180213"/>
              <a:ext cx="3867150" cy="3390900"/>
            </a:xfrm>
            <a:custGeom>
              <a:avLst/>
              <a:gdLst>
                <a:gd name="connsiteX0" fmla="*/ 48633 w 3867150"/>
                <a:gd name="connsiteY0" fmla="*/ 0 h 3390900"/>
                <a:gd name="connsiteX1" fmla="*/ 230560 w 3867150"/>
                <a:gd name="connsiteY1" fmla="*/ 868109 h 3390900"/>
                <a:gd name="connsiteX2" fmla="*/ 880546 w 3867150"/>
                <a:gd name="connsiteY2" fmla="*/ 1216152 h 3390900"/>
                <a:gd name="connsiteX3" fmla="*/ 1747797 w 3867150"/>
                <a:gd name="connsiteY3" fmla="*/ 1467422 h 3390900"/>
                <a:gd name="connsiteX4" fmla="*/ 2344063 w 3867150"/>
                <a:gd name="connsiteY4" fmla="*/ 2075593 h 3390900"/>
                <a:gd name="connsiteX5" fmla="*/ 2472364 w 3867150"/>
                <a:gd name="connsiteY5" fmla="*/ 2404205 h 3390900"/>
                <a:gd name="connsiteX6" fmla="*/ 2527704 w 3867150"/>
                <a:gd name="connsiteY6" fmla="*/ 2600135 h 3390900"/>
                <a:gd name="connsiteX7" fmla="*/ 2739731 w 3867150"/>
                <a:gd name="connsiteY7" fmla="*/ 3144965 h 3390900"/>
                <a:gd name="connsiteX8" fmla="*/ 3372667 w 3867150"/>
                <a:gd name="connsiteY8" fmla="*/ 3391186 h 3390900"/>
                <a:gd name="connsiteX9" fmla="*/ 3873682 w 3867150"/>
                <a:gd name="connsiteY9" fmla="*/ 3196304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7150" h="3390900">
                  <a:moveTo>
                    <a:pt x="48633" y="0"/>
                  </a:moveTo>
                  <a:cubicBezTo>
                    <a:pt x="-61762" y="300800"/>
                    <a:pt x="22915" y="653701"/>
                    <a:pt x="230560" y="868109"/>
                  </a:cubicBezTo>
                  <a:cubicBezTo>
                    <a:pt x="409439" y="1052132"/>
                    <a:pt x="642421" y="1149572"/>
                    <a:pt x="880546" y="1216152"/>
                  </a:cubicBezTo>
                  <a:cubicBezTo>
                    <a:pt x="1160105" y="1294257"/>
                    <a:pt x="1470144" y="1341025"/>
                    <a:pt x="1747797" y="1467422"/>
                  </a:cubicBezTo>
                  <a:cubicBezTo>
                    <a:pt x="2030118" y="1596009"/>
                    <a:pt x="2208045" y="1808988"/>
                    <a:pt x="2344063" y="2075593"/>
                  </a:cubicBezTo>
                  <a:cubicBezTo>
                    <a:pt x="2395497" y="2176367"/>
                    <a:pt x="2437979" y="2288953"/>
                    <a:pt x="2472364" y="2404205"/>
                  </a:cubicBezTo>
                  <a:cubicBezTo>
                    <a:pt x="2492176" y="2470595"/>
                    <a:pt x="2510464" y="2536317"/>
                    <a:pt x="2527704" y="2600135"/>
                  </a:cubicBezTo>
                  <a:cubicBezTo>
                    <a:pt x="2585331" y="2813780"/>
                    <a:pt x="2618002" y="2995994"/>
                    <a:pt x="2739731" y="3144965"/>
                  </a:cubicBezTo>
                  <a:cubicBezTo>
                    <a:pt x="2888035" y="3326607"/>
                    <a:pt x="3132542" y="3402044"/>
                    <a:pt x="3372667" y="3391186"/>
                  </a:cubicBezTo>
                  <a:cubicBezTo>
                    <a:pt x="3558596" y="3383375"/>
                    <a:pt x="3744809" y="3314700"/>
                    <a:pt x="3873682" y="3196304"/>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84" name="Freeform: Shape 83">
              <a:extLst>
                <a:ext uri="{FF2B5EF4-FFF2-40B4-BE49-F238E27FC236}">
                  <a16:creationId xmlns:a16="http://schemas.microsoft.com/office/drawing/2014/main" id="{9A7091BF-9D52-4ED7-BDE0-C2F4B5EC0894}"/>
                </a:ext>
              </a:extLst>
            </p:cNvPr>
            <p:cNvSpPr/>
            <p:nvPr/>
          </p:nvSpPr>
          <p:spPr>
            <a:xfrm>
              <a:off x="18083857" y="181356"/>
              <a:ext cx="3857625" cy="3333750"/>
            </a:xfrm>
            <a:custGeom>
              <a:avLst/>
              <a:gdLst>
                <a:gd name="connsiteX0" fmla="*/ 49457 w 3857625"/>
                <a:gd name="connsiteY0" fmla="*/ 0 h 3333750"/>
                <a:gd name="connsiteX1" fmla="*/ 238528 w 3857625"/>
                <a:gd name="connsiteY1" fmla="*/ 864870 h 3333750"/>
                <a:gd name="connsiteX2" fmla="*/ 901278 w 3857625"/>
                <a:gd name="connsiteY2" fmla="*/ 1195102 h 3333750"/>
                <a:gd name="connsiteX3" fmla="*/ 1760338 w 3857625"/>
                <a:gd name="connsiteY3" fmla="*/ 1429798 h 3333750"/>
                <a:gd name="connsiteX4" fmla="*/ 2372033 w 3857625"/>
                <a:gd name="connsiteY4" fmla="*/ 2010537 h 3333750"/>
                <a:gd name="connsiteX5" fmla="*/ 2507003 w 3857625"/>
                <a:gd name="connsiteY5" fmla="*/ 2331434 h 3333750"/>
                <a:gd name="connsiteX6" fmla="*/ 2561867 w 3857625"/>
                <a:gd name="connsiteY6" fmla="*/ 2524506 h 3333750"/>
                <a:gd name="connsiteX7" fmla="*/ 2749319 w 3857625"/>
                <a:gd name="connsiteY7" fmla="*/ 3073241 h 3333750"/>
                <a:gd name="connsiteX8" fmla="*/ 3364348 w 3857625"/>
                <a:gd name="connsiteY8" fmla="*/ 3340227 h 3333750"/>
                <a:gd name="connsiteX9" fmla="*/ 3865458 w 3857625"/>
                <a:gd name="connsiteY9" fmla="*/ 316325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625" h="3333750">
                  <a:moveTo>
                    <a:pt x="49457" y="0"/>
                  </a:moveTo>
                  <a:cubicBezTo>
                    <a:pt x="-63604" y="300704"/>
                    <a:pt x="24597" y="655415"/>
                    <a:pt x="238528" y="864870"/>
                  </a:cubicBezTo>
                  <a:cubicBezTo>
                    <a:pt x="422932" y="1044797"/>
                    <a:pt x="660676" y="1134713"/>
                    <a:pt x="901278" y="1195102"/>
                  </a:cubicBezTo>
                  <a:cubicBezTo>
                    <a:pt x="1178455" y="1264634"/>
                    <a:pt x="1484494" y="1309783"/>
                    <a:pt x="1760338" y="1429798"/>
                  </a:cubicBezTo>
                  <a:cubicBezTo>
                    <a:pt x="2039896" y="1551432"/>
                    <a:pt x="2227730" y="1752124"/>
                    <a:pt x="2372033" y="2010537"/>
                  </a:cubicBezTo>
                  <a:cubicBezTo>
                    <a:pt x="2426421" y="2107883"/>
                    <a:pt x="2471474" y="2217896"/>
                    <a:pt x="2507003" y="2331434"/>
                  </a:cubicBezTo>
                  <a:cubicBezTo>
                    <a:pt x="2527291" y="2396395"/>
                    <a:pt x="2545484" y="2461165"/>
                    <a:pt x="2561867" y="2524506"/>
                  </a:cubicBezTo>
                  <a:cubicBezTo>
                    <a:pt x="2616159" y="2734818"/>
                    <a:pt x="2636066" y="2919032"/>
                    <a:pt x="2749319" y="3073241"/>
                  </a:cubicBezTo>
                  <a:cubicBezTo>
                    <a:pt x="2888003" y="3262122"/>
                    <a:pt x="3126699" y="3344418"/>
                    <a:pt x="3364348" y="3340227"/>
                  </a:cubicBezTo>
                  <a:cubicBezTo>
                    <a:pt x="3548657" y="3337560"/>
                    <a:pt x="3734585" y="3274885"/>
                    <a:pt x="3865458" y="316325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09" name="Freeform: Shape 108">
              <a:extLst>
                <a:ext uri="{FF2B5EF4-FFF2-40B4-BE49-F238E27FC236}">
                  <a16:creationId xmlns:a16="http://schemas.microsoft.com/office/drawing/2014/main" id="{A235607F-75F0-4DBD-AF94-7AE42E0DF85D}"/>
                </a:ext>
              </a:extLst>
            </p:cNvPr>
            <p:cNvSpPr/>
            <p:nvPr/>
          </p:nvSpPr>
          <p:spPr>
            <a:xfrm>
              <a:off x="18103697" y="182594"/>
              <a:ext cx="3848100" cy="3286125"/>
            </a:xfrm>
            <a:custGeom>
              <a:avLst/>
              <a:gdLst>
                <a:gd name="connsiteX0" fmla="*/ 50286 w 3848100"/>
                <a:gd name="connsiteY0" fmla="*/ 0 h 3286125"/>
                <a:gd name="connsiteX1" fmla="*/ 246501 w 3848100"/>
                <a:gd name="connsiteY1" fmla="*/ 861536 h 3286125"/>
                <a:gd name="connsiteX2" fmla="*/ 922014 w 3848100"/>
                <a:gd name="connsiteY2" fmla="*/ 1173861 h 3286125"/>
                <a:gd name="connsiteX3" fmla="*/ 1772883 w 3848100"/>
                <a:gd name="connsiteY3" fmla="*/ 1391984 h 3286125"/>
                <a:gd name="connsiteX4" fmla="*/ 2400008 w 3848100"/>
                <a:gd name="connsiteY4" fmla="*/ 1945291 h 3286125"/>
                <a:gd name="connsiteX5" fmla="*/ 2541645 w 3848100"/>
                <a:gd name="connsiteY5" fmla="*/ 2258568 h 3286125"/>
                <a:gd name="connsiteX6" fmla="*/ 2595938 w 3848100"/>
                <a:gd name="connsiteY6" fmla="*/ 2448782 h 3286125"/>
                <a:gd name="connsiteX7" fmla="*/ 2758815 w 3848100"/>
                <a:gd name="connsiteY7" fmla="*/ 3001423 h 3286125"/>
                <a:gd name="connsiteX8" fmla="*/ 3355842 w 3848100"/>
                <a:gd name="connsiteY8" fmla="*/ 3289173 h 3286125"/>
                <a:gd name="connsiteX9" fmla="*/ 3857143 w 3848100"/>
                <a:gd name="connsiteY9" fmla="*/ 3130106 h 328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86125">
                  <a:moveTo>
                    <a:pt x="50286" y="0"/>
                  </a:moveTo>
                  <a:cubicBezTo>
                    <a:pt x="-65442" y="300514"/>
                    <a:pt x="26283" y="657130"/>
                    <a:pt x="246501" y="861536"/>
                  </a:cubicBezTo>
                  <a:cubicBezTo>
                    <a:pt x="436429" y="1037273"/>
                    <a:pt x="678841" y="1119759"/>
                    <a:pt x="922014" y="1173861"/>
                  </a:cubicBezTo>
                  <a:cubicBezTo>
                    <a:pt x="1196810" y="1235012"/>
                    <a:pt x="1498562" y="1279017"/>
                    <a:pt x="1772883" y="1391984"/>
                  </a:cubicBezTo>
                  <a:cubicBezTo>
                    <a:pt x="2049488" y="1507236"/>
                    <a:pt x="2247323" y="1695069"/>
                    <a:pt x="2400008" y="1945291"/>
                  </a:cubicBezTo>
                  <a:cubicBezTo>
                    <a:pt x="2457349" y="2039207"/>
                    <a:pt x="2505069" y="2146649"/>
                    <a:pt x="2541645" y="2258568"/>
                  </a:cubicBezTo>
                  <a:cubicBezTo>
                    <a:pt x="2562409" y="2322100"/>
                    <a:pt x="2580507" y="2385917"/>
                    <a:pt x="2595938" y="2448782"/>
                  </a:cubicBezTo>
                  <a:cubicBezTo>
                    <a:pt x="2646896" y="2655665"/>
                    <a:pt x="2654040" y="2842070"/>
                    <a:pt x="2758815" y="3001423"/>
                  </a:cubicBezTo>
                  <a:cubicBezTo>
                    <a:pt x="2887784" y="3197543"/>
                    <a:pt x="3120765" y="3286792"/>
                    <a:pt x="3355842" y="3289173"/>
                  </a:cubicBezTo>
                  <a:cubicBezTo>
                    <a:pt x="3538437" y="3291554"/>
                    <a:pt x="3724174" y="3234976"/>
                    <a:pt x="3857143" y="3130106"/>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0" name="Freeform: Shape 109">
              <a:extLst>
                <a:ext uri="{FF2B5EF4-FFF2-40B4-BE49-F238E27FC236}">
                  <a16:creationId xmlns:a16="http://schemas.microsoft.com/office/drawing/2014/main" id="{FD0AE622-15C3-4479-87AE-52ECAA1CABD1}"/>
                </a:ext>
              </a:extLst>
            </p:cNvPr>
            <p:cNvSpPr/>
            <p:nvPr/>
          </p:nvSpPr>
          <p:spPr>
            <a:xfrm>
              <a:off x="18123536" y="183832"/>
              <a:ext cx="3848100" cy="3238500"/>
            </a:xfrm>
            <a:custGeom>
              <a:avLst/>
              <a:gdLst>
                <a:gd name="connsiteX0" fmla="*/ 51116 w 3848100"/>
                <a:gd name="connsiteY0" fmla="*/ 0 h 3238500"/>
                <a:gd name="connsiteX1" fmla="*/ 254571 w 3848100"/>
                <a:gd name="connsiteY1" fmla="*/ 858298 h 3238500"/>
                <a:gd name="connsiteX2" fmla="*/ 942752 w 3848100"/>
                <a:gd name="connsiteY2" fmla="*/ 1152811 h 3238500"/>
                <a:gd name="connsiteX3" fmla="*/ 1785333 w 3848100"/>
                <a:gd name="connsiteY3" fmla="*/ 1354455 h 3238500"/>
                <a:gd name="connsiteX4" fmla="*/ 2427795 w 3848100"/>
                <a:gd name="connsiteY4" fmla="*/ 1880330 h 3238500"/>
                <a:gd name="connsiteX5" fmla="*/ 2576099 w 3848100"/>
                <a:gd name="connsiteY5" fmla="*/ 2185988 h 3238500"/>
                <a:gd name="connsiteX6" fmla="*/ 2629915 w 3848100"/>
                <a:gd name="connsiteY6" fmla="*/ 2373344 h 3238500"/>
                <a:gd name="connsiteX7" fmla="*/ 2768218 w 3848100"/>
                <a:gd name="connsiteY7" fmla="*/ 2929795 h 3238500"/>
                <a:gd name="connsiteX8" fmla="*/ 3347338 w 3848100"/>
                <a:gd name="connsiteY8" fmla="*/ 3238310 h 3238500"/>
                <a:gd name="connsiteX9" fmla="*/ 3848735 w 3848100"/>
                <a:gd name="connsiteY9" fmla="*/ 3097149 h 323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100" h="3238500">
                  <a:moveTo>
                    <a:pt x="51116" y="0"/>
                  </a:moveTo>
                  <a:cubicBezTo>
                    <a:pt x="-67279" y="300419"/>
                    <a:pt x="27971" y="658940"/>
                    <a:pt x="254571" y="858298"/>
                  </a:cubicBezTo>
                  <a:cubicBezTo>
                    <a:pt x="450023" y="1029843"/>
                    <a:pt x="697197" y="1105186"/>
                    <a:pt x="942752" y="1152811"/>
                  </a:cubicBezTo>
                  <a:cubicBezTo>
                    <a:pt x="1215071" y="1205675"/>
                    <a:pt x="1513014" y="1247870"/>
                    <a:pt x="1785333" y="1354455"/>
                  </a:cubicBezTo>
                  <a:cubicBezTo>
                    <a:pt x="2059177" y="1462754"/>
                    <a:pt x="2266727" y="1638395"/>
                    <a:pt x="2427795" y="1880330"/>
                  </a:cubicBezTo>
                  <a:cubicBezTo>
                    <a:pt x="2488088" y="1970818"/>
                    <a:pt x="2538380" y="2075688"/>
                    <a:pt x="2576099" y="2185988"/>
                  </a:cubicBezTo>
                  <a:cubicBezTo>
                    <a:pt x="2597340" y="2248091"/>
                    <a:pt x="2615247" y="2310956"/>
                    <a:pt x="2629915" y="2373344"/>
                  </a:cubicBezTo>
                  <a:cubicBezTo>
                    <a:pt x="2677635" y="2576798"/>
                    <a:pt x="2671825" y="2765393"/>
                    <a:pt x="2768218" y="2929795"/>
                  </a:cubicBezTo>
                  <a:cubicBezTo>
                    <a:pt x="2887376" y="3133154"/>
                    <a:pt x="3114738" y="3229261"/>
                    <a:pt x="3347338" y="3238310"/>
                  </a:cubicBezTo>
                  <a:cubicBezTo>
                    <a:pt x="3528218" y="3245739"/>
                    <a:pt x="3713765" y="3195257"/>
                    <a:pt x="3848735" y="3097149"/>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1" name="Freeform: Shape 110">
              <a:extLst>
                <a:ext uri="{FF2B5EF4-FFF2-40B4-BE49-F238E27FC236}">
                  <a16:creationId xmlns:a16="http://schemas.microsoft.com/office/drawing/2014/main" id="{BB179927-00A2-497D-9C11-0F2FBC604677}"/>
                </a:ext>
              </a:extLst>
            </p:cNvPr>
            <p:cNvSpPr/>
            <p:nvPr/>
          </p:nvSpPr>
          <p:spPr>
            <a:xfrm>
              <a:off x="18143327" y="185071"/>
              <a:ext cx="3838575" cy="3181350"/>
            </a:xfrm>
            <a:custGeom>
              <a:avLst/>
              <a:gdLst>
                <a:gd name="connsiteX0" fmla="*/ 51995 w 3838575"/>
                <a:gd name="connsiteY0" fmla="*/ 0 h 3181350"/>
                <a:gd name="connsiteX1" fmla="*/ 262592 w 3838575"/>
                <a:gd name="connsiteY1" fmla="*/ 854964 h 3181350"/>
                <a:gd name="connsiteX2" fmla="*/ 963537 w 3838575"/>
                <a:gd name="connsiteY2" fmla="*/ 1131665 h 3181350"/>
                <a:gd name="connsiteX3" fmla="*/ 1797927 w 3838575"/>
                <a:gd name="connsiteY3" fmla="*/ 1316736 h 3181350"/>
                <a:gd name="connsiteX4" fmla="*/ 2455819 w 3838575"/>
                <a:gd name="connsiteY4" fmla="*/ 1815179 h 3181350"/>
                <a:gd name="connsiteX5" fmla="*/ 2610790 w 3838575"/>
                <a:gd name="connsiteY5" fmla="*/ 2113217 h 3181350"/>
                <a:gd name="connsiteX6" fmla="*/ 2664035 w 3838575"/>
                <a:gd name="connsiteY6" fmla="*/ 2297716 h 3181350"/>
                <a:gd name="connsiteX7" fmla="*/ 2777764 w 3838575"/>
                <a:gd name="connsiteY7" fmla="*/ 2858072 h 3181350"/>
                <a:gd name="connsiteX8" fmla="*/ 3338977 w 3838575"/>
                <a:gd name="connsiteY8" fmla="*/ 3187351 h 3181350"/>
                <a:gd name="connsiteX9" fmla="*/ 3840468 w 3838575"/>
                <a:gd name="connsiteY9" fmla="*/ 3064097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575" h="3181350">
                  <a:moveTo>
                    <a:pt x="51995" y="0"/>
                  </a:moveTo>
                  <a:cubicBezTo>
                    <a:pt x="-69164" y="300228"/>
                    <a:pt x="29706" y="660654"/>
                    <a:pt x="262592" y="854964"/>
                  </a:cubicBezTo>
                  <a:cubicBezTo>
                    <a:pt x="463665" y="1022318"/>
                    <a:pt x="715506" y="1090517"/>
                    <a:pt x="963537" y="1131665"/>
                  </a:cubicBezTo>
                  <a:cubicBezTo>
                    <a:pt x="1233476" y="1176433"/>
                    <a:pt x="1527417" y="1216628"/>
                    <a:pt x="1797927" y="1316736"/>
                  </a:cubicBezTo>
                  <a:cubicBezTo>
                    <a:pt x="2069104" y="1417987"/>
                    <a:pt x="2286274" y="1581531"/>
                    <a:pt x="2455819" y="1815179"/>
                  </a:cubicBezTo>
                  <a:cubicBezTo>
                    <a:pt x="2518970" y="1902238"/>
                    <a:pt x="2571929" y="2004536"/>
                    <a:pt x="2610790" y="2113217"/>
                  </a:cubicBezTo>
                  <a:cubicBezTo>
                    <a:pt x="2632508" y="2173891"/>
                    <a:pt x="2650319" y="2235803"/>
                    <a:pt x="2664035" y="2297716"/>
                  </a:cubicBezTo>
                  <a:cubicBezTo>
                    <a:pt x="2708422" y="2497741"/>
                    <a:pt x="2689753" y="2688527"/>
                    <a:pt x="2777764" y="2858072"/>
                  </a:cubicBezTo>
                  <a:cubicBezTo>
                    <a:pt x="2887111" y="3068669"/>
                    <a:pt x="3108853" y="3171730"/>
                    <a:pt x="3338977" y="3187351"/>
                  </a:cubicBezTo>
                  <a:cubicBezTo>
                    <a:pt x="3518142" y="3199924"/>
                    <a:pt x="3703499" y="3155347"/>
                    <a:pt x="3840468" y="3064097"/>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2" name="Freeform: Shape 111">
              <a:extLst>
                <a:ext uri="{FF2B5EF4-FFF2-40B4-BE49-F238E27FC236}">
                  <a16:creationId xmlns:a16="http://schemas.microsoft.com/office/drawing/2014/main" id="{C104BBD9-C00C-457C-9D1B-0ED8958E1FDA}"/>
                </a:ext>
              </a:extLst>
            </p:cNvPr>
            <p:cNvSpPr/>
            <p:nvPr/>
          </p:nvSpPr>
          <p:spPr>
            <a:xfrm>
              <a:off x="18163157" y="186214"/>
              <a:ext cx="3829050" cy="3133725"/>
            </a:xfrm>
            <a:custGeom>
              <a:avLst/>
              <a:gdLst>
                <a:gd name="connsiteX0" fmla="*/ 52834 w 3829050"/>
                <a:gd name="connsiteY0" fmla="*/ 0 h 3133725"/>
                <a:gd name="connsiteX1" fmla="*/ 270576 w 3829050"/>
                <a:gd name="connsiteY1" fmla="*/ 851726 h 3133725"/>
                <a:gd name="connsiteX2" fmla="*/ 984188 w 3829050"/>
                <a:gd name="connsiteY2" fmla="*/ 1110520 h 3133725"/>
                <a:gd name="connsiteX3" fmla="*/ 1810387 w 3829050"/>
                <a:gd name="connsiteY3" fmla="*/ 1279017 h 3133725"/>
                <a:gd name="connsiteX4" fmla="*/ 2483710 w 3829050"/>
                <a:gd name="connsiteY4" fmla="*/ 1750028 h 3133725"/>
                <a:gd name="connsiteX5" fmla="*/ 2645349 w 3829050"/>
                <a:gd name="connsiteY5" fmla="*/ 2040350 h 3133725"/>
                <a:gd name="connsiteX6" fmla="*/ 2698117 w 3829050"/>
                <a:gd name="connsiteY6" fmla="*/ 2221897 h 3133725"/>
                <a:gd name="connsiteX7" fmla="*/ 2787271 w 3829050"/>
                <a:gd name="connsiteY7" fmla="*/ 2786158 h 3133725"/>
                <a:gd name="connsiteX8" fmla="*/ 3330577 w 3829050"/>
                <a:gd name="connsiteY8" fmla="*/ 3136202 h 3133725"/>
                <a:gd name="connsiteX9" fmla="*/ 3832259 w 3829050"/>
                <a:gd name="connsiteY9" fmla="*/ 3030855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9050" h="3133725">
                  <a:moveTo>
                    <a:pt x="52834" y="0"/>
                  </a:moveTo>
                  <a:cubicBezTo>
                    <a:pt x="-70991" y="300133"/>
                    <a:pt x="31403" y="662464"/>
                    <a:pt x="270576" y="851726"/>
                  </a:cubicBezTo>
                  <a:cubicBezTo>
                    <a:pt x="477173" y="1014984"/>
                    <a:pt x="733776" y="1076135"/>
                    <a:pt x="984188" y="1110520"/>
                  </a:cubicBezTo>
                  <a:cubicBezTo>
                    <a:pt x="1251841" y="1147286"/>
                    <a:pt x="1541782" y="1185291"/>
                    <a:pt x="1810387" y="1279017"/>
                  </a:cubicBezTo>
                  <a:cubicBezTo>
                    <a:pt x="2078802" y="1373315"/>
                    <a:pt x="2305782" y="1524667"/>
                    <a:pt x="2483710" y="1750028"/>
                  </a:cubicBezTo>
                  <a:cubicBezTo>
                    <a:pt x="2549813" y="1833753"/>
                    <a:pt x="2605154" y="1933480"/>
                    <a:pt x="2645349" y="2040350"/>
                  </a:cubicBezTo>
                  <a:cubicBezTo>
                    <a:pt x="2667351" y="2099596"/>
                    <a:pt x="2685354" y="2160556"/>
                    <a:pt x="2698117" y="2221897"/>
                  </a:cubicBezTo>
                  <a:cubicBezTo>
                    <a:pt x="2739646" y="2418398"/>
                    <a:pt x="2707547" y="2611374"/>
                    <a:pt x="2787271" y="2786158"/>
                  </a:cubicBezTo>
                  <a:cubicBezTo>
                    <a:pt x="2886712" y="3003995"/>
                    <a:pt x="3102930" y="3114008"/>
                    <a:pt x="3330577" y="3136202"/>
                  </a:cubicBezTo>
                  <a:cubicBezTo>
                    <a:pt x="3508028" y="3153823"/>
                    <a:pt x="3693194" y="3115342"/>
                    <a:pt x="3832259" y="3030855"/>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3" name="Freeform: Shape 112">
              <a:extLst>
                <a:ext uri="{FF2B5EF4-FFF2-40B4-BE49-F238E27FC236}">
                  <a16:creationId xmlns:a16="http://schemas.microsoft.com/office/drawing/2014/main" id="{A236CE69-CA38-4B33-91B4-09DF0AEF2A78}"/>
                </a:ext>
              </a:extLst>
            </p:cNvPr>
            <p:cNvSpPr/>
            <p:nvPr/>
          </p:nvSpPr>
          <p:spPr>
            <a:xfrm>
              <a:off x="18182890" y="187452"/>
              <a:ext cx="3819525" cy="3086100"/>
            </a:xfrm>
            <a:custGeom>
              <a:avLst/>
              <a:gdLst>
                <a:gd name="connsiteX0" fmla="*/ 53674 w 3819525"/>
                <a:gd name="connsiteY0" fmla="*/ 0 h 3086100"/>
                <a:gd name="connsiteX1" fmla="*/ 278655 w 3819525"/>
                <a:gd name="connsiteY1" fmla="*/ 848487 h 3086100"/>
                <a:gd name="connsiteX2" fmla="*/ 1005031 w 3819525"/>
                <a:gd name="connsiteY2" fmla="*/ 1089470 h 3086100"/>
                <a:gd name="connsiteX3" fmla="*/ 1823039 w 3819525"/>
                <a:gd name="connsiteY3" fmla="*/ 1241489 h 3086100"/>
                <a:gd name="connsiteX4" fmla="*/ 2511791 w 3819525"/>
                <a:gd name="connsiteY4" fmla="*/ 1684973 h 3086100"/>
                <a:gd name="connsiteX5" fmla="*/ 2680099 w 3819525"/>
                <a:gd name="connsiteY5" fmla="*/ 1967675 h 3086100"/>
                <a:gd name="connsiteX6" fmla="*/ 2732295 w 3819525"/>
                <a:gd name="connsiteY6" fmla="*/ 2146364 h 3086100"/>
                <a:gd name="connsiteX7" fmla="*/ 2796970 w 3819525"/>
                <a:gd name="connsiteY7" fmla="*/ 2714435 h 3086100"/>
                <a:gd name="connsiteX8" fmla="*/ 3322369 w 3819525"/>
                <a:gd name="connsiteY8" fmla="*/ 3085243 h 3086100"/>
                <a:gd name="connsiteX9" fmla="*/ 3824146 w 3819525"/>
                <a:gd name="connsiteY9" fmla="*/ 2997803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9525" h="3086100">
                  <a:moveTo>
                    <a:pt x="53674" y="0"/>
                  </a:moveTo>
                  <a:cubicBezTo>
                    <a:pt x="-72817" y="299942"/>
                    <a:pt x="33101" y="664178"/>
                    <a:pt x="278655" y="848487"/>
                  </a:cubicBezTo>
                  <a:cubicBezTo>
                    <a:pt x="490777" y="1007555"/>
                    <a:pt x="752238" y="1061942"/>
                    <a:pt x="1005031" y="1089470"/>
                  </a:cubicBezTo>
                  <a:cubicBezTo>
                    <a:pt x="1270398" y="1118330"/>
                    <a:pt x="1556243" y="1154144"/>
                    <a:pt x="1823039" y="1241489"/>
                  </a:cubicBezTo>
                  <a:cubicBezTo>
                    <a:pt x="2088691" y="1328833"/>
                    <a:pt x="2325102" y="1468279"/>
                    <a:pt x="2511791" y="1684973"/>
                  </a:cubicBezTo>
                  <a:cubicBezTo>
                    <a:pt x="2580752" y="1765364"/>
                    <a:pt x="2638760" y="1862423"/>
                    <a:pt x="2680099" y="1967675"/>
                  </a:cubicBezTo>
                  <a:cubicBezTo>
                    <a:pt x="2702673" y="2025491"/>
                    <a:pt x="2720389" y="2085499"/>
                    <a:pt x="2732295" y="2146364"/>
                  </a:cubicBezTo>
                  <a:cubicBezTo>
                    <a:pt x="2770395" y="2339531"/>
                    <a:pt x="2725056" y="2534698"/>
                    <a:pt x="2796970" y="2714435"/>
                  </a:cubicBezTo>
                  <a:cubicBezTo>
                    <a:pt x="2886029" y="2939606"/>
                    <a:pt x="3097293" y="3056382"/>
                    <a:pt x="3322369" y="3085243"/>
                  </a:cubicBezTo>
                  <a:cubicBezTo>
                    <a:pt x="3498200" y="3107912"/>
                    <a:pt x="3683081" y="3075527"/>
                    <a:pt x="3824146" y="2997803"/>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sp>
          <p:nvSpPr>
            <p:cNvPr id="114" name="Freeform: Shape 113">
              <a:extLst>
                <a:ext uri="{FF2B5EF4-FFF2-40B4-BE49-F238E27FC236}">
                  <a16:creationId xmlns:a16="http://schemas.microsoft.com/office/drawing/2014/main" id="{4BA64CEB-4D15-42BF-8FD3-0EAD3DE802CA}"/>
                </a:ext>
              </a:extLst>
            </p:cNvPr>
            <p:cNvSpPr/>
            <p:nvPr/>
          </p:nvSpPr>
          <p:spPr>
            <a:xfrm>
              <a:off x="18202673" y="188690"/>
              <a:ext cx="3810000" cy="3038475"/>
            </a:xfrm>
            <a:custGeom>
              <a:avLst/>
              <a:gdLst>
                <a:gd name="connsiteX0" fmla="*/ 54562 w 3810000"/>
                <a:gd name="connsiteY0" fmla="*/ 0 h 3038475"/>
                <a:gd name="connsiteX1" fmla="*/ 286686 w 3810000"/>
                <a:gd name="connsiteY1" fmla="*/ 845153 h 3038475"/>
                <a:gd name="connsiteX2" fmla="*/ 1025731 w 3810000"/>
                <a:gd name="connsiteY2" fmla="*/ 1068324 h 3038475"/>
                <a:gd name="connsiteX3" fmla="*/ 2539634 w 3810000"/>
                <a:gd name="connsiteY3" fmla="*/ 1619822 h 3038475"/>
                <a:gd name="connsiteX4" fmla="*/ 2766329 w 3810000"/>
                <a:gd name="connsiteY4" fmla="*/ 2070735 h 3038475"/>
                <a:gd name="connsiteX5" fmla="*/ 2806429 w 3810000"/>
                <a:gd name="connsiteY5" fmla="*/ 2642711 h 3038475"/>
                <a:gd name="connsiteX6" fmla="*/ 3815794 w 3810000"/>
                <a:gd name="connsiteY6" fmla="*/ 2964752 h 30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0" h="3038475">
                  <a:moveTo>
                    <a:pt x="54562" y="0"/>
                  </a:moveTo>
                  <a:cubicBezTo>
                    <a:pt x="-74692" y="299752"/>
                    <a:pt x="34845" y="665893"/>
                    <a:pt x="286686" y="845153"/>
                  </a:cubicBezTo>
                  <a:cubicBezTo>
                    <a:pt x="504332" y="1000030"/>
                    <a:pt x="770556" y="1047845"/>
                    <a:pt x="1025731" y="1068324"/>
                  </a:cubicBezTo>
                  <a:cubicBezTo>
                    <a:pt x="1549987" y="1110425"/>
                    <a:pt x="2148442" y="1201198"/>
                    <a:pt x="2539634" y="1619822"/>
                  </a:cubicBezTo>
                  <a:cubicBezTo>
                    <a:pt x="2650696" y="1738694"/>
                    <a:pt x="2734897" y="1899285"/>
                    <a:pt x="2766329" y="2070735"/>
                  </a:cubicBezTo>
                  <a:cubicBezTo>
                    <a:pt x="2801096" y="2260473"/>
                    <a:pt x="2743089" y="2457640"/>
                    <a:pt x="2806429" y="2642711"/>
                  </a:cubicBezTo>
                  <a:cubicBezTo>
                    <a:pt x="2948162" y="3056573"/>
                    <a:pt x="3489658" y="3126391"/>
                    <a:pt x="3815794" y="2964752"/>
                  </a:cubicBezTo>
                </a:path>
              </a:pathLst>
            </a:custGeom>
            <a:noFill/>
            <a:ln w="3175" cap="rnd">
              <a:gradFill>
                <a:gsLst>
                  <a:gs pos="0">
                    <a:schemeClr val="accent3">
                      <a:alpha val="25000"/>
                    </a:schemeClr>
                  </a:gs>
                  <a:gs pos="100000">
                    <a:schemeClr val="accent4">
                      <a:alpha val="15000"/>
                    </a:schemeClr>
                  </a:gs>
                </a:gsLst>
                <a:lin ang="5400000" scaled="1"/>
              </a:gradFill>
              <a:prstDash val="dash"/>
              <a:miter/>
            </a:ln>
          </p:spPr>
          <p:txBody>
            <a:bodyPr rtlCol="0" anchor="ctr"/>
            <a:lstStyle/>
            <a:p>
              <a:endParaRPr lang="en-US"/>
            </a:p>
          </p:txBody>
        </p:sp>
      </p:grpSp>
      <p:sp>
        <p:nvSpPr>
          <p:cNvPr id="7" name="TextBox 6">
            <a:extLst>
              <a:ext uri="{FF2B5EF4-FFF2-40B4-BE49-F238E27FC236}">
                <a16:creationId xmlns:a16="http://schemas.microsoft.com/office/drawing/2014/main" id="{686A2264-E53A-4F9E-B3AC-818219359B14}"/>
              </a:ext>
            </a:extLst>
          </p:cNvPr>
          <p:cNvSpPr txBox="1"/>
          <p:nvPr/>
        </p:nvSpPr>
        <p:spPr>
          <a:xfrm>
            <a:off x="3476623" y="958210"/>
            <a:ext cx="5238754" cy="477054"/>
          </a:xfrm>
          <a:prstGeom prst="rect">
            <a:avLst/>
          </a:prstGeom>
          <a:noFill/>
        </p:spPr>
        <p:txBody>
          <a:bodyPr wrap="square" rtlCol="0">
            <a:spAutoFit/>
          </a:bodyPr>
          <a:lstStyle>
            <a:defPPr>
              <a:defRPr lang="en-US"/>
            </a:defPPr>
            <a:lvl1pPr algn="ctr">
              <a:defRPr sz="2500" b="1">
                <a:solidFill>
                  <a:schemeClr val="bg1">
                    <a:alpha val="80000"/>
                  </a:schemeClr>
                </a:solidFill>
                <a:latin typeface="Montserrat" panose="00000500000000000000" pitchFamily="50" charset="0"/>
              </a:defRPr>
            </a:lvl1pPr>
          </a:lstStyle>
          <a:p>
            <a:r>
              <a:rPr lang="en-US" dirty="0"/>
              <a:t>Business Impact: ROI</a:t>
            </a:r>
          </a:p>
        </p:txBody>
      </p:sp>
      <p:sp>
        <p:nvSpPr>
          <p:cNvPr id="31" name="Freeform: Shape 30">
            <a:extLst>
              <a:ext uri="{FF2B5EF4-FFF2-40B4-BE49-F238E27FC236}">
                <a16:creationId xmlns:a16="http://schemas.microsoft.com/office/drawing/2014/main" id="{6F8CE3E4-48A8-42A2-AA21-40A7B2E2CBA3}"/>
              </a:ext>
            </a:extLst>
          </p:cNvPr>
          <p:cNvSpPr/>
          <p:nvPr/>
        </p:nvSpPr>
        <p:spPr>
          <a:xfrm>
            <a:off x="1538514" y="1987410"/>
            <a:ext cx="4155610" cy="2271486"/>
          </a:xfrm>
          <a:custGeom>
            <a:avLst/>
            <a:gdLst>
              <a:gd name="connsiteX0" fmla="*/ 378589 w 4155610"/>
              <a:gd name="connsiteY0" fmla="*/ 0 h 2271486"/>
              <a:gd name="connsiteX1" fmla="*/ 3697212 w 4155610"/>
              <a:gd name="connsiteY1" fmla="*/ 0 h 2271486"/>
              <a:gd name="connsiteX2" fmla="*/ 4155610 w 4155610"/>
              <a:gd name="connsiteY2" fmla="*/ 1135743 h 2271486"/>
              <a:gd name="connsiteX3" fmla="*/ 3697212 w 4155610"/>
              <a:gd name="connsiteY3" fmla="*/ 2271486 h 2271486"/>
              <a:gd name="connsiteX4" fmla="*/ 378589 w 4155610"/>
              <a:gd name="connsiteY4" fmla="*/ 2271486 h 2271486"/>
              <a:gd name="connsiteX5" fmla="*/ 0 w 4155610"/>
              <a:gd name="connsiteY5" fmla="*/ 1892897 h 2271486"/>
              <a:gd name="connsiteX6" fmla="*/ 0 w 4155610"/>
              <a:gd name="connsiteY6" fmla="*/ 378589 h 2271486"/>
              <a:gd name="connsiteX7" fmla="*/ 378589 w 4155610"/>
              <a:gd name="connsiteY7" fmla="*/ 0 h 227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5610" h="2271486">
                <a:moveTo>
                  <a:pt x="378589" y="0"/>
                </a:moveTo>
                <a:lnTo>
                  <a:pt x="3697212" y="0"/>
                </a:lnTo>
                <a:lnTo>
                  <a:pt x="4155610" y="1135743"/>
                </a:lnTo>
                <a:lnTo>
                  <a:pt x="3697212" y="2271486"/>
                </a:lnTo>
                <a:lnTo>
                  <a:pt x="378589" y="2271486"/>
                </a:lnTo>
                <a:cubicBezTo>
                  <a:pt x="169500" y="2271486"/>
                  <a:pt x="0" y="2101986"/>
                  <a:pt x="0" y="1892897"/>
                </a:cubicBezTo>
                <a:lnTo>
                  <a:pt x="0" y="378589"/>
                </a:lnTo>
                <a:cubicBezTo>
                  <a:pt x="0" y="169500"/>
                  <a:pt x="169500" y="0"/>
                  <a:pt x="378589" y="0"/>
                </a:cubicBezTo>
                <a:close/>
              </a:path>
            </a:pathLst>
          </a:cu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28" name="Freeform: Shape 27">
            <a:extLst>
              <a:ext uri="{FF2B5EF4-FFF2-40B4-BE49-F238E27FC236}">
                <a16:creationId xmlns:a16="http://schemas.microsoft.com/office/drawing/2014/main" id="{98A0140A-41AE-4C65-BB0F-F99C97173A12}"/>
              </a:ext>
            </a:extLst>
          </p:cNvPr>
          <p:cNvSpPr/>
          <p:nvPr/>
        </p:nvSpPr>
        <p:spPr>
          <a:xfrm>
            <a:off x="6500890" y="1987410"/>
            <a:ext cx="4152597" cy="2271486"/>
          </a:xfrm>
          <a:custGeom>
            <a:avLst/>
            <a:gdLst>
              <a:gd name="connsiteX0" fmla="*/ 0 w 4152597"/>
              <a:gd name="connsiteY0" fmla="*/ 0 h 2271486"/>
              <a:gd name="connsiteX1" fmla="*/ 3774008 w 4152597"/>
              <a:gd name="connsiteY1" fmla="*/ 0 h 2271486"/>
              <a:gd name="connsiteX2" fmla="*/ 4152597 w 4152597"/>
              <a:gd name="connsiteY2" fmla="*/ 378589 h 2271486"/>
              <a:gd name="connsiteX3" fmla="*/ 4152597 w 4152597"/>
              <a:gd name="connsiteY3" fmla="*/ 1892897 h 2271486"/>
              <a:gd name="connsiteX4" fmla="*/ 3774008 w 4152597"/>
              <a:gd name="connsiteY4" fmla="*/ 2271486 h 2271486"/>
              <a:gd name="connsiteX5" fmla="*/ 0 w 4152597"/>
              <a:gd name="connsiteY5" fmla="*/ 2271486 h 2271486"/>
              <a:gd name="connsiteX6" fmla="*/ 458398 w 4152597"/>
              <a:gd name="connsiteY6" fmla="*/ 1135743 h 2271486"/>
              <a:gd name="connsiteX7" fmla="*/ 0 w 4152597"/>
              <a:gd name="connsiteY7" fmla="*/ 0 h 227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597" h="2271486">
                <a:moveTo>
                  <a:pt x="0" y="0"/>
                </a:moveTo>
                <a:lnTo>
                  <a:pt x="3774008" y="0"/>
                </a:lnTo>
                <a:cubicBezTo>
                  <a:pt x="3983097" y="0"/>
                  <a:pt x="4152597" y="169500"/>
                  <a:pt x="4152597" y="378589"/>
                </a:cubicBezTo>
                <a:lnTo>
                  <a:pt x="4152597" y="1892897"/>
                </a:lnTo>
                <a:cubicBezTo>
                  <a:pt x="4152597" y="2101986"/>
                  <a:pt x="3983097" y="2271486"/>
                  <a:pt x="3774008" y="2271486"/>
                </a:cubicBezTo>
                <a:lnTo>
                  <a:pt x="0" y="2271486"/>
                </a:lnTo>
                <a:lnTo>
                  <a:pt x="458398" y="1135743"/>
                </a:lnTo>
                <a:lnTo>
                  <a:pt x="0" y="0"/>
                </a:lnTo>
                <a:close/>
              </a:path>
            </a:pathLst>
          </a:custGeom>
          <a:gradFill flip="none" rotWithShape="1">
            <a:gsLst>
              <a:gs pos="0">
                <a:schemeClr val="accent3">
                  <a:lumMod val="60000"/>
                  <a:lumOff val="40000"/>
                  <a:alpha val="10000"/>
                </a:schemeClr>
              </a:gs>
              <a:gs pos="100000">
                <a:schemeClr val="bg1">
                  <a:alpha val="0"/>
                </a:schemeClr>
              </a:gs>
            </a:gsLst>
            <a:path path="circle">
              <a:fillToRect r="100000" b="100000"/>
            </a:path>
            <a:tileRect l="-100000" t="-100000"/>
          </a:gradFill>
          <a:ln w="12700">
            <a:gradFill flip="none" rotWithShape="1">
              <a:gsLst>
                <a:gs pos="0">
                  <a:schemeClr val="accent3"/>
                </a:gs>
                <a:gs pos="100000">
                  <a:schemeClr val="bg1">
                    <a:alpha val="1000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13" name="TextBox 12">
            <a:extLst>
              <a:ext uri="{FF2B5EF4-FFF2-40B4-BE49-F238E27FC236}">
                <a16:creationId xmlns:a16="http://schemas.microsoft.com/office/drawing/2014/main" id="{80D170DB-C96C-43D9-84A7-85C56DE562A3}"/>
              </a:ext>
            </a:extLst>
          </p:cNvPr>
          <p:cNvSpPr txBox="1"/>
          <p:nvPr/>
        </p:nvSpPr>
        <p:spPr>
          <a:xfrm>
            <a:off x="2358223" y="2633606"/>
            <a:ext cx="2230098" cy="400110"/>
          </a:xfrm>
          <a:prstGeom prst="rect">
            <a:avLst/>
          </a:prstGeom>
          <a:noFill/>
        </p:spPr>
        <p:txBody>
          <a:bodyPr wrap="none" rtlCol="0">
            <a:spAutoFit/>
          </a:bodyPr>
          <a:lstStyle/>
          <a:p>
            <a:pPr algn="ctr"/>
            <a:r>
              <a:rPr lang="en-US" sz="2000" dirty="0">
                <a:solidFill>
                  <a:schemeClr val="bg1"/>
                </a:solidFill>
                <a:latin typeface="Montserrat" panose="00000500000000000000" pitchFamily="50" charset="0"/>
              </a:rPr>
              <a:t>$75,000 - $1,700</a:t>
            </a:r>
          </a:p>
        </p:txBody>
      </p:sp>
      <p:cxnSp>
        <p:nvCxnSpPr>
          <p:cNvPr id="15" name="Straight Connector 14">
            <a:extLst>
              <a:ext uri="{FF2B5EF4-FFF2-40B4-BE49-F238E27FC236}">
                <a16:creationId xmlns:a16="http://schemas.microsoft.com/office/drawing/2014/main" id="{8266CFBD-1A53-42C6-BED4-6204A1B02A20}"/>
              </a:ext>
            </a:extLst>
          </p:cNvPr>
          <p:cNvCxnSpPr/>
          <p:nvPr/>
        </p:nvCxnSpPr>
        <p:spPr>
          <a:xfrm>
            <a:off x="2164545" y="3123153"/>
            <a:ext cx="261745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C2AD1A-2FB7-41AF-9C4F-877579168E7B}"/>
              </a:ext>
            </a:extLst>
          </p:cNvPr>
          <p:cNvSpPr txBox="1"/>
          <p:nvPr/>
        </p:nvSpPr>
        <p:spPr>
          <a:xfrm>
            <a:off x="2983395" y="3212590"/>
            <a:ext cx="979755" cy="400110"/>
          </a:xfrm>
          <a:prstGeom prst="rect">
            <a:avLst/>
          </a:prstGeom>
          <a:noFill/>
        </p:spPr>
        <p:txBody>
          <a:bodyPr wrap="none" rtlCol="0">
            <a:spAutoFit/>
          </a:bodyPr>
          <a:lstStyle/>
          <a:p>
            <a:pPr algn="ctr"/>
            <a:r>
              <a:rPr lang="en-US" sz="2000" dirty="0">
                <a:solidFill>
                  <a:schemeClr val="bg1"/>
                </a:solidFill>
                <a:latin typeface="Montserrat" panose="00000500000000000000" pitchFamily="50" charset="0"/>
              </a:rPr>
              <a:t>$1,700</a:t>
            </a:r>
          </a:p>
        </p:txBody>
      </p:sp>
      <p:sp>
        <p:nvSpPr>
          <p:cNvPr id="19" name="TextBox 18">
            <a:extLst>
              <a:ext uri="{FF2B5EF4-FFF2-40B4-BE49-F238E27FC236}">
                <a16:creationId xmlns:a16="http://schemas.microsoft.com/office/drawing/2014/main" id="{F49CABE3-3A7A-4E1C-ABC6-E844BE044D6B}"/>
              </a:ext>
            </a:extLst>
          </p:cNvPr>
          <p:cNvSpPr txBox="1"/>
          <p:nvPr/>
        </p:nvSpPr>
        <p:spPr>
          <a:xfrm>
            <a:off x="7859214" y="2807682"/>
            <a:ext cx="1712328" cy="630942"/>
          </a:xfrm>
          <a:prstGeom prst="rect">
            <a:avLst/>
          </a:prstGeom>
          <a:noFill/>
        </p:spPr>
        <p:txBody>
          <a:bodyPr wrap="none" rtlCol="0" anchor="ctr" anchorCtr="0">
            <a:spAutoFit/>
          </a:bodyPr>
          <a:lstStyle/>
          <a:p>
            <a:pPr algn="ctr"/>
            <a:r>
              <a:rPr lang="en-US" sz="3500" b="1" dirty="0">
                <a:solidFill>
                  <a:schemeClr val="bg2"/>
                </a:solidFill>
                <a:latin typeface="Montserrat" panose="00000500000000000000" pitchFamily="50" charset="0"/>
              </a:rPr>
              <a:t>4,312%</a:t>
            </a:r>
          </a:p>
        </p:txBody>
      </p:sp>
      <p:sp>
        <p:nvSpPr>
          <p:cNvPr id="49" name="Rectangle: Rounded Corners 48">
            <a:extLst>
              <a:ext uri="{FF2B5EF4-FFF2-40B4-BE49-F238E27FC236}">
                <a16:creationId xmlns:a16="http://schemas.microsoft.com/office/drawing/2014/main" id="{DDAB0EAC-2169-40D2-B8AC-64D4158F5761}"/>
              </a:ext>
            </a:extLst>
          </p:cNvPr>
          <p:cNvSpPr/>
          <p:nvPr/>
        </p:nvSpPr>
        <p:spPr>
          <a:xfrm>
            <a:off x="4717743" y="4582265"/>
            <a:ext cx="2756515" cy="1317525"/>
          </a:xfrm>
          <a:prstGeom prst="roundRect">
            <a:avLst>
              <a:gd name="adj" fmla="val 25970"/>
            </a:avLst>
          </a:prstGeom>
          <a:gradFill flip="none" rotWithShape="1">
            <a:gsLst>
              <a:gs pos="0">
                <a:schemeClr val="accent2">
                  <a:lumMod val="60000"/>
                  <a:lumOff val="40000"/>
                  <a:alpha val="40000"/>
                </a:schemeClr>
              </a:gs>
              <a:gs pos="100000">
                <a:schemeClr val="accent2">
                  <a:lumMod val="60000"/>
                  <a:lumOff val="40000"/>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dirty="0">
              <a:solidFill>
                <a:prstClr val="white"/>
              </a:solidFill>
              <a:latin typeface="Montserrat" panose="00000500000000000000" pitchFamily="50" charset="0"/>
            </a:endParaRPr>
          </a:p>
        </p:txBody>
      </p:sp>
      <p:sp>
        <p:nvSpPr>
          <p:cNvPr id="50" name="Rectangle: Rounded Corners 49">
            <a:extLst>
              <a:ext uri="{FF2B5EF4-FFF2-40B4-BE49-F238E27FC236}">
                <a16:creationId xmlns:a16="http://schemas.microsoft.com/office/drawing/2014/main" id="{3BD76841-B96F-4497-B2BE-8232D5984E2D}"/>
              </a:ext>
            </a:extLst>
          </p:cNvPr>
          <p:cNvSpPr/>
          <p:nvPr/>
        </p:nvSpPr>
        <p:spPr>
          <a:xfrm>
            <a:off x="7896972" y="4582265"/>
            <a:ext cx="2756515" cy="1317525"/>
          </a:xfrm>
          <a:prstGeom prst="roundRect">
            <a:avLst>
              <a:gd name="adj" fmla="val 25970"/>
            </a:avLst>
          </a:prstGeom>
          <a:gradFill flip="none" rotWithShape="1">
            <a:gsLst>
              <a:gs pos="0">
                <a:schemeClr val="accent5">
                  <a:alpha val="50000"/>
                </a:schemeClr>
              </a:gs>
              <a:gs pos="100000">
                <a:schemeClr val="accent5">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lvl="0">
              <a:spcAft>
                <a:spcPts val="600"/>
              </a:spcAft>
            </a:pPr>
            <a:endParaRPr lang="en-US" sz="1300" b="1" dirty="0">
              <a:solidFill>
                <a:prstClr val="white"/>
              </a:solidFill>
              <a:latin typeface="Montserrat" panose="00000500000000000000" pitchFamily="50" charset="0"/>
            </a:endParaRPr>
          </a:p>
        </p:txBody>
      </p:sp>
      <p:sp>
        <p:nvSpPr>
          <p:cNvPr id="43" name="Rectangle: Rounded Corners 42">
            <a:extLst>
              <a:ext uri="{FF2B5EF4-FFF2-40B4-BE49-F238E27FC236}">
                <a16:creationId xmlns:a16="http://schemas.microsoft.com/office/drawing/2014/main" id="{9F83A668-78B7-48B0-81D7-4030E2661591}"/>
              </a:ext>
            </a:extLst>
          </p:cNvPr>
          <p:cNvSpPr/>
          <p:nvPr/>
        </p:nvSpPr>
        <p:spPr>
          <a:xfrm>
            <a:off x="1538514" y="4582265"/>
            <a:ext cx="2756515" cy="1317525"/>
          </a:xfrm>
          <a:prstGeom prst="roundRect">
            <a:avLst>
              <a:gd name="adj" fmla="val 25970"/>
            </a:avLst>
          </a:prstGeom>
          <a:gradFill flip="none" rotWithShape="1">
            <a:gsLst>
              <a:gs pos="0">
                <a:schemeClr val="accent4">
                  <a:alpha val="40000"/>
                </a:schemeClr>
              </a:gs>
              <a:gs pos="100000">
                <a:schemeClr val="accent4">
                  <a:alpha val="0"/>
                </a:schemeClr>
              </a:gs>
            </a:gsLst>
            <a:path path="circle">
              <a:fillToRect r="100000" b="100000"/>
            </a:path>
            <a:tileRect l="-100000" t="-100000"/>
          </a:gradFill>
          <a:ln w="12700">
            <a:noFill/>
          </a:ln>
          <a:effectLst>
            <a:outerShdw blurRad="203200" dist="88900" dir="2700000" algn="tl" rotWithShape="0">
              <a:schemeClr val="accent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nchorCtr="0"/>
          <a:lstStyle/>
          <a:p>
            <a:pPr>
              <a:spcAft>
                <a:spcPts val="600"/>
              </a:spcAft>
            </a:pPr>
            <a:endParaRPr lang="en-US" sz="1300" dirty="0">
              <a:solidFill>
                <a:prstClr val="white"/>
              </a:solidFill>
              <a:latin typeface="Montserrat" panose="00000500000000000000" pitchFamily="50" charset="0"/>
            </a:endParaRPr>
          </a:p>
        </p:txBody>
      </p:sp>
      <p:sp>
        <p:nvSpPr>
          <p:cNvPr id="46" name="TextBox 45">
            <a:extLst>
              <a:ext uri="{FF2B5EF4-FFF2-40B4-BE49-F238E27FC236}">
                <a16:creationId xmlns:a16="http://schemas.microsoft.com/office/drawing/2014/main" id="{35972BCA-1F2A-47C1-ADE5-E4A62E263741}"/>
              </a:ext>
            </a:extLst>
          </p:cNvPr>
          <p:cNvSpPr txBox="1"/>
          <p:nvPr/>
        </p:nvSpPr>
        <p:spPr>
          <a:xfrm>
            <a:off x="3313994" y="5040972"/>
            <a:ext cx="635109" cy="400110"/>
          </a:xfrm>
          <a:prstGeom prst="rect">
            <a:avLst/>
          </a:prstGeom>
          <a:noFill/>
        </p:spPr>
        <p:txBody>
          <a:bodyPr wrap="none" rtlCol="0">
            <a:spAutoFit/>
          </a:bodyPr>
          <a:lstStyle/>
          <a:p>
            <a:pPr algn="ctr">
              <a:spcAft>
                <a:spcPts val="600"/>
              </a:spcAft>
            </a:pPr>
            <a:r>
              <a:rPr lang="en-US" sz="2000" b="1" dirty="0">
                <a:solidFill>
                  <a:schemeClr val="bg1"/>
                </a:solidFill>
                <a:latin typeface="Montserrat" panose="00000500000000000000" pitchFamily="50" charset="0"/>
              </a:rPr>
              <a:t>100</a:t>
            </a:r>
          </a:p>
        </p:txBody>
      </p:sp>
      <p:sp>
        <p:nvSpPr>
          <p:cNvPr id="62" name="TextBox 61">
            <a:extLst>
              <a:ext uri="{FF2B5EF4-FFF2-40B4-BE49-F238E27FC236}">
                <a16:creationId xmlns:a16="http://schemas.microsoft.com/office/drawing/2014/main" id="{17560958-22CE-4557-A29C-24A930085572}"/>
              </a:ext>
            </a:extLst>
          </p:cNvPr>
          <p:cNvSpPr txBox="1"/>
          <p:nvPr/>
        </p:nvSpPr>
        <p:spPr>
          <a:xfrm>
            <a:off x="1865204" y="5079445"/>
            <a:ext cx="776175" cy="323165"/>
          </a:xfrm>
          <a:prstGeom prst="rect">
            <a:avLst/>
          </a:prstGeom>
          <a:noFill/>
        </p:spPr>
        <p:txBody>
          <a:bodyPr wrap="none" rtlCol="0">
            <a:spAutoFit/>
          </a:bodyPr>
          <a:lstStyle/>
          <a:p>
            <a:pPr algn="ctr">
              <a:spcAft>
                <a:spcPts val="600"/>
              </a:spcAft>
            </a:pPr>
            <a:r>
              <a:rPr lang="en-US" sz="1500" b="1" dirty="0">
                <a:solidFill>
                  <a:schemeClr val="accent4">
                    <a:lumMod val="60000"/>
                    <a:lumOff val="40000"/>
                  </a:schemeClr>
                </a:solidFill>
                <a:latin typeface="Montserrat" panose="00000500000000000000" pitchFamily="50" charset="0"/>
              </a:rPr>
              <a:t>Leads</a:t>
            </a:r>
          </a:p>
        </p:txBody>
      </p:sp>
      <p:sp>
        <p:nvSpPr>
          <p:cNvPr id="72" name="TextBox 71">
            <a:extLst>
              <a:ext uri="{FF2B5EF4-FFF2-40B4-BE49-F238E27FC236}">
                <a16:creationId xmlns:a16="http://schemas.microsoft.com/office/drawing/2014/main" id="{93BD6B40-1267-4B4F-A1C6-689E6848A6E7}"/>
              </a:ext>
            </a:extLst>
          </p:cNvPr>
          <p:cNvSpPr txBox="1"/>
          <p:nvPr/>
        </p:nvSpPr>
        <p:spPr>
          <a:xfrm>
            <a:off x="6493223" y="5040972"/>
            <a:ext cx="635109" cy="400110"/>
          </a:xfrm>
          <a:prstGeom prst="rect">
            <a:avLst/>
          </a:prstGeom>
          <a:noFill/>
        </p:spPr>
        <p:txBody>
          <a:bodyPr wrap="none" rtlCol="0">
            <a:spAutoFit/>
          </a:bodyPr>
          <a:lstStyle/>
          <a:p>
            <a:pPr algn="ctr">
              <a:spcAft>
                <a:spcPts val="600"/>
              </a:spcAft>
            </a:pPr>
            <a:r>
              <a:rPr lang="en-US" sz="2000" b="1" dirty="0">
                <a:solidFill>
                  <a:schemeClr val="bg1"/>
                </a:solidFill>
                <a:latin typeface="Montserrat" panose="00000500000000000000" pitchFamily="50" charset="0"/>
              </a:rPr>
              <a:t>100</a:t>
            </a:r>
          </a:p>
        </p:txBody>
      </p:sp>
      <p:sp>
        <p:nvSpPr>
          <p:cNvPr id="73" name="TextBox 72">
            <a:extLst>
              <a:ext uri="{FF2B5EF4-FFF2-40B4-BE49-F238E27FC236}">
                <a16:creationId xmlns:a16="http://schemas.microsoft.com/office/drawing/2014/main" id="{47D5DFAC-F5E7-47BD-B8CF-79C51E4D9FB8}"/>
              </a:ext>
            </a:extLst>
          </p:cNvPr>
          <p:cNvSpPr txBox="1"/>
          <p:nvPr/>
        </p:nvSpPr>
        <p:spPr>
          <a:xfrm>
            <a:off x="5078097" y="5079445"/>
            <a:ext cx="708848" cy="323165"/>
          </a:xfrm>
          <a:prstGeom prst="rect">
            <a:avLst/>
          </a:prstGeom>
          <a:noFill/>
        </p:spPr>
        <p:txBody>
          <a:bodyPr wrap="none" rtlCol="0">
            <a:spAutoFit/>
          </a:bodyPr>
          <a:lstStyle/>
          <a:p>
            <a:pPr algn="ctr">
              <a:spcAft>
                <a:spcPts val="600"/>
              </a:spcAft>
            </a:pPr>
            <a:r>
              <a:rPr lang="en-US" sz="1500" b="1" dirty="0">
                <a:solidFill>
                  <a:schemeClr val="accent2">
                    <a:lumMod val="40000"/>
                    <a:lumOff val="60000"/>
                  </a:schemeClr>
                </a:solidFill>
                <a:latin typeface="Montserrat" panose="00000500000000000000" pitchFamily="50" charset="0"/>
              </a:rPr>
              <a:t>Sales</a:t>
            </a:r>
          </a:p>
        </p:txBody>
      </p:sp>
      <p:sp>
        <p:nvSpPr>
          <p:cNvPr id="77" name="TextBox 76">
            <a:extLst>
              <a:ext uri="{FF2B5EF4-FFF2-40B4-BE49-F238E27FC236}">
                <a16:creationId xmlns:a16="http://schemas.microsoft.com/office/drawing/2014/main" id="{B3E2EFD8-B57D-4F4C-B108-89CE6C978C25}"/>
              </a:ext>
            </a:extLst>
          </p:cNvPr>
          <p:cNvSpPr txBox="1"/>
          <p:nvPr/>
        </p:nvSpPr>
        <p:spPr>
          <a:xfrm>
            <a:off x="9672452" y="5040972"/>
            <a:ext cx="635109" cy="400110"/>
          </a:xfrm>
          <a:prstGeom prst="rect">
            <a:avLst/>
          </a:prstGeom>
          <a:noFill/>
        </p:spPr>
        <p:txBody>
          <a:bodyPr wrap="none" rtlCol="0">
            <a:spAutoFit/>
          </a:bodyPr>
          <a:lstStyle/>
          <a:p>
            <a:pPr algn="ctr">
              <a:spcAft>
                <a:spcPts val="600"/>
              </a:spcAft>
            </a:pPr>
            <a:r>
              <a:rPr lang="en-US" sz="2000" b="1" dirty="0">
                <a:solidFill>
                  <a:schemeClr val="bg1"/>
                </a:solidFill>
                <a:latin typeface="Montserrat" panose="00000500000000000000" pitchFamily="50" charset="0"/>
              </a:rPr>
              <a:t>100</a:t>
            </a:r>
          </a:p>
        </p:txBody>
      </p:sp>
      <p:sp>
        <p:nvSpPr>
          <p:cNvPr id="78" name="TextBox 77">
            <a:extLst>
              <a:ext uri="{FF2B5EF4-FFF2-40B4-BE49-F238E27FC236}">
                <a16:creationId xmlns:a16="http://schemas.microsoft.com/office/drawing/2014/main" id="{8BE5880D-78E9-40D5-B7A6-9985694127A7}"/>
              </a:ext>
            </a:extLst>
          </p:cNvPr>
          <p:cNvSpPr txBox="1"/>
          <p:nvPr/>
        </p:nvSpPr>
        <p:spPr>
          <a:xfrm>
            <a:off x="8076187" y="4964028"/>
            <a:ext cx="1071127" cy="553998"/>
          </a:xfrm>
          <a:prstGeom prst="rect">
            <a:avLst/>
          </a:prstGeom>
          <a:noFill/>
        </p:spPr>
        <p:txBody>
          <a:bodyPr wrap="none" rtlCol="0">
            <a:spAutoFit/>
          </a:bodyPr>
          <a:lstStyle/>
          <a:p>
            <a:pPr algn="ctr"/>
            <a:r>
              <a:rPr lang="en-US" sz="1500" b="1" dirty="0">
                <a:solidFill>
                  <a:schemeClr val="accent5">
                    <a:lumMod val="40000"/>
                    <a:lumOff val="60000"/>
                  </a:schemeClr>
                </a:solidFill>
                <a:latin typeface="Montserrat" panose="00000500000000000000" pitchFamily="50" charset="0"/>
              </a:rPr>
              <a:t>Total</a:t>
            </a:r>
          </a:p>
          <a:p>
            <a:pPr algn="ctr"/>
            <a:r>
              <a:rPr lang="en-US" sz="1500" b="1" dirty="0">
                <a:solidFill>
                  <a:schemeClr val="accent5">
                    <a:lumMod val="40000"/>
                    <a:lumOff val="60000"/>
                  </a:schemeClr>
                </a:solidFill>
                <a:latin typeface="Montserrat" panose="00000500000000000000" pitchFamily="50" charset="0"/>
              </a:rPr>
              <a:t>Revenue</a:t>
            </a:r>
          </a:p>
        </p:txBody>
      </p:sp>
      <p:cxnSp>
        <p:nvCxnSpPr>
          <p:cNvPr id="63" name="Straight Connector 62">
            <a:extLst>
              <a:ext uri="{FF2B5EF4-FFF2-40B4-BE49-F238E27FC236}">
                <a16:creationId xmlns:a16="http://schemas.microsoft.com/office/drawing/2014/main" id="{95BC5BA8-3E2A-447F-8D06-B200EE9BF13F}"/>
              </a:ext>
            </a:extLst>
          </p:cNvPr>
          <p:cNvCxnSpPr>
            <a:cxnSpLocks/>
          </p:cNvCxnSpPr>
          <p:nvPr/>
        </p:nvCxnSpPr>
        <p:spPr>
          <a:xfrm>
            <a:off x="2968068" y="4892287"/>
            <a:ext cx="0" cy="697480"/>
          </a:xfrm>
          <a:prstGeom prst="line">
            <a:avLst/>
          </a:prstGeom>
          <a:ln>
            <a:solidFill>
              <a:schemeClr val="accent4">
                <a:alpha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1CAC3E5-F66D-4B60-929B-C736463D0B05}"/>
              </a:ext>
            </a:extLst>
          </p:cNvPr>
          <p:cNvCxnSpPr>
            <a:cxnSpLocks/>
          </p:cNvCxnSpPr>
          <p:nvPr/>
        </p:nvCxnSpPr>
        <p:spPr>
          <a:xfrm>
            <a:off x="6147297" y="4892287"/>
            <a:ext cx="0" cy="697480"/>
          </a:xfrm>
          <a:prstGeom prst="line">
            <a:avLst/>
          </a:prstGeom>
          <a:ln>
            <a:solidFill>
              <a:schemeClr val="accent2">
                <a:lumMod val="60000"/>
                <a:lumOff val="40000"/>
                <a:alpha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AAD4B07-7CBF-459E-897D-F1A9749D2FAD}"/>
              </a:ext>
            </a:extLst>
          </p:cNvPr>
          <p:cNvCxnSpPr>
            <a:cxnSpLocks/>
          </p:cNvCxnSpPr>
          <p:nvPr/>
        </p:nvCxnSpPr>
        <p:spPr>
          <a:xfrm>
            <a:off x="9326526" y="4892287"/>
            <a:ext cx="0" cy="697480"/>
          </a:xfrm>
          <a:prstGeom prst="line">
            <a:avLst/>
          </a:prstGeom>
          <a:ln>
            <a:solidFill>
              <a:schemeClr val="accent5">
                <a:alpha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5A636461-4F56-4A65-A7D0-3E0D21255FDE}"/>
              </a:ext>
            </a:extLst>
          </p:cNvPr>
          <p:cNvSpPr/>
          <p:nvPr/>
        </p:nvSpPr>
        <p:spPr>
          <a:xfrm>
            <a:off x="5556010" y="1987410"/>
            <a:ext cx="610555" cy="2271486"/>
          </a:xfrm>
          <a:custGeom>
            <a:avLst/>
            <a:gdLst>
              <a:gd name="connsiteX0" fmla="*/ 0 w 610555"/>
              <a:gd name="connsiteY0" fmla="*/ 0 h 2271486"/>
              <a:gd name="connsiteX1" fmla="*/ 152157 w 610555"/>
              <a:gd name="connsiteY1" fmla="*/ 0 h 2271486"/>
              <a:gd name="connsiteX2" fmla="*/ 610555 w 610555"/>
              <a:gd name="connsiteY2" fmla="*/ 1135743 h 2271486"/>
              <a:gd name="connsiteX3" fmla="*/ 152157 w 610555"/>
              <a:gd name="connsiteY3" fmla="*/ 2271486 h 2271486"/>
              <a:gd name="connsiteX4" fmla="*/ 0 w 610555"/>
              <a:gd name="connsiteY4" fmla="*/ 2271486 h 2271486"/>
              <a:gd name="connsiteX5" fmla="*/ 458398 w 610555"/>
              <a:gd name="connsiteY5" fmla="*/ 1135743 h 2271486"/>
              <a:gd name="connsiteX6" fmla="*/ 0 w 610555"/>
              <a:gd name="connsiteY6" fmla="*/ 0 h 227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555" h="2271486">
                <a:moveTo>
                  <a:pt x="0" y="0"/>
                </a:moveTo>
                <a:lnTo>
                  <a:pt x="152157" y="0"/>
                </a:lnTo>
                <a:lnTo>
                  <a:pt x="610555" y="1135743"/>
                </a:lnTo>
                <a:lnTo>
                  <a:pt x="152157" y="2271486"/>
                </a:lnTo>
                <a:lnTo>
                  <a:pt x="0" y="2271486"/>
                </a:lnTo>
                <a:lnTo>
                  <a:pt x="458398" y="1135743"/>
                </a:lnTo>
                <a:lnTo>
                  <a:pt x="0" y="0"/>
                </a:lnTo>
                <a:close/>
              </a:path>
            </a:pathLst>
          </a:custGeom>
          <a:gradFill flip="none" rotWithShape="1">
            <a:gsLst>
              <a:gs pos="0">
                <a:schemeClr val="bg1">
                  <a:alpha val="0"/>
                </a:schemeClr>
              </a:gs>
              <a:gs pos="50000">
                <a:schemeClr val="accent3">
                  <a:lumMod val="60000"/>
                  <a:lumOff val="40000"/>
                  <a:alpha val="10000"/>
                </a:schemeClr>
              </a:gs>
              <a:gs pos="100000">
                <a:schemeClr val="bg1">
                  <a:alpha val="0"/>
                </a:schemeClr>
              </a:gs>
            </a:gsLst>
            <a:lin ang="5400000" scaled="0"/>
            <a:tileRect/>
          </a:gradFill>
          <a:ln w="12700">
            <a:gradFill flip="none" rotWithShape="1">
              <a:gsLst>
                <a:gs pos="0">
                  <a:schemeClr val="bg1">
                    <a:alpha val="0"/>
                  </a:schemeClr>
                </a:gs>
                <a:gs pos="50000">
                  <a:schemeClr val="accent3">
                    <a:lumMod val="60000"/>
                    <a:lumOff val="40000"/>
                  </a:schemeClr>
                </a:gs>
                <a:gs pos="100000">
                  <a:schemeClr val="bg1">
                    <a:alpha val="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
        <p:nvSpPr>
          <p:cNvPr id="29" name="Freeform: Shape 28">
            <a:extLst>
              <a:ext uri="{FF2B5EF4-FFF2-40B4-BE49-F238E27FC236}">
                <a16:creationId xmlns:a16="http://schemas.microsoft.com/office/drawing/2014/main" id="{56A126C7-69E6-4B2E-9AA6-BD7AB6942580}"/>
              </a:ext>
            </a:extLst>
          </p:cNvPr>
          <p:cNvSpPr/>
          <p:nvPr/>
        </p:nvSpPr>
        <p:spPr>
          <a:xfrm>
            <a:off x="6028450" y="1987410"/>
            <a:ext cx="610555" cy="2271486"/>
          </a:xfrm>
          <a:custGeom>
            <a:avLst/>
            <a:gdLst>
              <a:gd name="connsiteX0" fmla="*/ 0 w 610555"/>
              <a:gd name="connsiteY0" fmla="*/ 0 h 2271486"/>
              <a:gd name="connsiteX1" fmla="*/ 152157 w 610555"/>
              <a:gd name="connsiteY1" fmla="*/ 0 h 2271486"/>
              <a:gd name="connsiteX2" fmla="*/ 610555 w 610555"/>
              <a:gd name="connsiteY2" fmla="*/ 1135743 h 2271486"/>
              <a:gd name="connsiteX3" fmla="*/ 152157 w 610555"/>
              <a:gd name="connsiteY3" fmla="*/ 2271486 h 2271486"/>
              <a:gd name="connsiteX4" fmla="*/ 0 w 610555"/>
              <a:gd name="connsiteY4" fmla="*/ 2271486 h 2271486"/>
              <a:gd name="connsiteX5" fmla="*/ 458398 w 610555"/>
              <a:gd name="connsiteY5" fmla="*/ 1135743 h 2271486"/>
              <a:gd name="connsiteX6" fmla="*/ 0 w 610555"/>
              <a:gd name="connsiteY6" fmla="*/ 0 h 227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555" h="2271486">
                <a:moveTo>
                  <a:pt x="0" y="0"/>
                </a:moveTo>
                <a:lnTo>
                  <a:pt x="152157" y="0"/>
                </a:lnTo>
                <a:lnTo>
                  <a:pt x="610555" y="1135743"/>
                </a:lnTo>
                <a:lnTo>
                  <a:pt x="152157" y="2271486"/>
                </a:lnTo>
                <a:lnTo>
                  <a:pt x="0" y="2271486"/>
                </a:lnTo>
                <a:lnTo>
                  <a:pt x="458398" y="1135743"/>
                </a:lnTo>
                <a:lnTo>
                  <a:pt x="0" y="0"/>
                </a:lnTo>
                <a:close/>
              </a:path>
            </a:pathLst>
          </a:custGeom>
          <a:gradFill flip="none" rotWithShape="1">
            <a:gsLst>
              <a:gs pos="0">
                <a:schemeClr val="bg1">
                  <a:alpha val="0"/>
                </a:schemeClr>
              </a:gs>
              <a:gs pos="50000">
                <a:schemeClr val="accent3">
                  <a:lumMod val="60000"/>
                  <a:lumOff val="40000"/>
                  <a:alpha val="10000"/>
                </a:schemeClr>
              </a:gs>
              <a:gs pos="100000">
                <a:schemeClr val="bg1">
                  <a:alpha val="0"/>
                </a:schemeClr>
              </a:gs>
            </a:gsLst>
            <a:lin ang="5400000" scaled="0"/>
            <a:tileRect/>
          </a:gradFill>
          <a:ln w="12700">
            <a:gradFill flip="none" rotWithShape="1">
              <a:gsLst>
                <a:gs pos="0">
                  <a:schemeClr val="bg1">
                    <a:alpha val="0"/>
                  </a:schemeClr>
                </a:gs>
                <a:gs pos="50000">
                  <a:schemeClr val="accent3">
                    <a:lumMod val="60000"/>
                    <a:lumOff val="40000"/>
                  </a:schemeClr>
                </a:gs>
                <a:gs pos="100000">
                  <a:schemeClr val="bg1">
                    <a:alpha val="0"/>
                  </a:schemeClr>
                </a:gs>
              </a:gsLst>
              <a:lin ang="54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Aft>
                <a:spcPts val="600"/>
              </a:spcAft>
            </a:pPr>
            <a:endParaRPr lang="en-US" sz="1400" b="1">
              <a:solidFill>
                <a:prstClr val="white"/>
              </a:solidFill>
              <a:latin typeface="Montserrat" panose="00000500000000000000" pitchFamily="50" charset="0"/>
            </a:endParaRPr>
          </a:p>
        </p:txBody>
      </p:sp>
    </p:spTree>
    <p:extLst>
      <p:ext uri="{BB962C8B-B14F-4D97-AF65-F5344CB8AC3E}">
        <p14:creationId xmlns:p14="http://schemas.microsoft.com/office/powerpoint/2010/main" val="230509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2000"/>
                                        <p:tgtEl>
                                          <p:spTgt spid="2056"/>
                                        </p:tgtEl>
                                      </p:cBhvr>
                                    </p:animEffect>
                                  </p:childTnLst>
                                </p:cTn>
                              </p:par>
                              <p:par>
                                <p:cTn id="8" presetID="6" presetClass="emph" presetSubtype="0" repeatCount="indefinite" accel="24000" decel="31000" autoRev="1" fill="hold" nodeType="withEffect">
                                  <p:stCondLst>
                                    <p:cond delay="0"/>
                                  </p:stCondLst>
                                  <p:childTnLst>
                                    <p:animScale>
                                      <p:cBhvr>
                                        <p:cTn id="9" dur="10000" fill="hold"/>
                                        <p:tgtEl>
                                          <p:spTgt spid="2056"/>
                                        </p:tgtEl>
                                      </p:cBhvr>
                                      <p:by x="125000" y="125000"/>
                                    </p:animScale>
                                  </p:childTnLst>
                                </p:cTn>
                              </p:par>
                              <p:par>
                                <p:cTn id="10" presetID="16" presetClass="entr" presetSubtype="42"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barn(outHorizontal)">
                                      <p:cBhvr>
                                        <p:cTn id="12" dur="1500"/>
                                        <p:tgtEl>
                                          <p:spTgt spid="31"/>
                                        </p:tgtEl>
                                      </p:cBhvr>
                                    </p:animEffect>
                                  </p:childTnLst>
                                </p:cTn>
                              </p:par>
                              <p:par>
                                <p:cTn id="13" presetID="63" presetClass="path" presetSubtype="0" accel="50000" decel="50000" fill="hold" grpId="1" nodeType="withEffect">
                                  <p:stCondLst>
                                    <p:cond delay="500"/>
                                  </p:stCondLst>
                                  <p:childTnLst>
                                    <p:animMotion origin="layout" path="M 0.03933 -4.07407E-6 L -4.58333E-6 -4.07407E-6 " pathEditMode="relative" rAng="0" ptsTypes="AA">
                                      <p:cBhvr>
                                        <p:cTn id="14" dur="1500" fill="hold"/>
                                        <p:tgtEl>
                                          <p:spTgt spid="31"/>
                                        </p:tgtEl>
                                        <p:attrNameLst>
                                          <p:attrName>ppt_x</p:attrName>
                                          <p:attrName>ppt_y</p:attrName>
                                        </p:attrNameLst>
                                      </p:cBhvr>
                                      <p:rCtr x="-1966" y="0"/>
                                    </p:animMotion>
                                  </p:childTnLst>
                                </p:cTn>
                              </p:par>
                              <p:par>
                                <p:cTn id="15" presetID="16" presetClass="entr" presetSubtype="42" fill="hold" grpId="0" nodeType="with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barn(outHorizontal)">
                                      <p:cBhvr>
                                        <p:cTn id="17" dur="1500"/>
                                        <p:tgtEl>
                                          <p:spTgt spid="28"/>
                                        </p:tgtEl>
                                      </p:cBhvr>
                                    </p:animEffect>
                                  </p:childTnLst>
                                </p:cTn>
                              </p:par>
                              <p:par>
                                <p:cTn id="18" presetID="63" presetClass="path" presetSubtype="0" accel="50000" decel="50000" fill="hold" grpId="1" nodeType="withEffect">
                                  <p:stCondLst>
                                    <p:cond delay="500"/>
                                  </p:stCondLst>
                                  <p:childTnLst>
                                    <p:animMotion origin="layout" path="M -0.0392 -4.07407E-6 L 4.375E-6 -4.07407E-6 " pathEditMode="relative" rAng="0" ptsTypes="AA">
                                      <p:cBhvr>
                                        <p:cTn id="19" dur="1500" fill="hold"/>
                                        <p:tgtEl>
                                          <p:spTgt spid="28"/>
                                        </p:tgtEl>
                                        <p:attrNameLst>
                                          <p:attrName>ppt_x</p:attrName>
                                          <p:attrName>ppt_y</p:attrName>
                                        </p:attrNameLst>
                                      </p:cBhvr>
                                      <p:rCtr x="1953" y="0"/>
                                    </p:animMotion>
                                  </p:childTnLst>
                                </p:cTn>
                              </p:par>
                              <p:par>
                                <p:cTn id="20" presetID="16" presetClass="entr" presetSubtype="42" fill="hold" grpId="0" nodeType="withEffect">
                                  <p:stCondLst>
                                    <p:cond delay="500"/>
                                  </p:stCondLst>
                                  <p:childTnLst>
                                    <p:set>
                                      <p:cBhvr>
                                        <p:cTn id="21" dur="1" fill="hold">
                                          <p:stCondLst>
                                            <p:cond delay="0"/>
                                          </p:stCondLst>
                                        </p:cTn>
                                        <p:tgtEl>
                                          <p:spTgt spid="30"/>
                                        </p:tgtEl>
                                        <p:attrNameLst>
                                          <p:attrName>style.visibility</p:attrName>
                                        </p:attrNameLst>
                                      </p:cBhvr>
                                      <p:to>
                                        <p:strVal val="visible"/>
                                      </p:to>
                                    </p:set>
                                    <p:animEffect transition="in" filter="barn(outHorizontal)">
                                      <p:cBhvr>
                                        <p:cTn id="22" dur="1500"/>
                                        <p:tgtEl>
                                          <p:spTgt spid="30"/>
                                        </p:tgtEl>
                                      </p:cBhvr>
                                    </p:animEffect>
                                  </p:childTnLst>
                                </p:cTn>
                              </p:par>
                              <p:par>
                                <p:cTn id="23" presetID="63" presetClass="path" presetSubtype="0" accel="50000" decel="50000" fill="hold" grpId="1" nodeType="withEffect">
                                  <p:stCondLst>
                                    <p:cond delay="500"/>
                                  </p:stCondLst>
                                  <p:childTnLst>
                                    <p:animMotion origin="layout" path="M 0.01289 -4.07407E-6 L 8.33333E-7 -4.07407E-6 " pathEditMode="relative" rAng="0" ptsTypes="AA">
                                      <p:cBhvr>
                                        <p:cTn id="24" dur="1500" fill="hold"/>
                                        <p:tgtEl>
                                          <p:spTgt spid="30"/>
                                        </p:tgtEl>
                                        <p:attrNameLst>
                                          <p:attrName>ppt_x</p:attrName>
                                          <p:attrName>ppt_y</p:attrName>
                                        </p:attrNameLst>
                                      </p:cBhvr>
                                      <p:rCtr x="-651" y="0"/>
                                    </p:animMotion>
                                  </p:childTnLst>
                                </p:cTn>
                              </p:par>
                              <p:par>
                                <p:cTn id="25" presetID="16" presetClass="entr" presetSubtype="42" fill="hold" grpId="0" nodeType="withEffect">
                                  <p:stCondLst>
                                    <p:cond delay="500"/>
                                  </p:stCondLst>
                                  <p:childTnLst>
                                    <p:set>
                                      <p:cBhvr>
                                        <p:cTn id="26" dur="1" fill="hold">
                                          <p:stCondLst>
                                            <p:cond delay="0"/>
                                          </p:stCondLst>
                                        </p:cTn>
                                        <p:tgtEl>
                                          <p:spTgt spid="29"/>
                                        </p:tgtEl>
                                        <p:attrNameLst>
                                          <p:attrName>style.visibility</p:attrName>
                                        </p:attrNameLst>
                                      </p:cBhvr>
                                      <p:to>
                                        <p:strVal val="visible"/>
                                      </p:to>
                                    </p:set>
                                    <p:animEffect transition="in" filter="barn(outHorizontal)">
                                      <p:cBhvr>
                                        <p:cTn id="27" dur="1500"/>
                                        <p:tgtEl>
                                          <p:spTgt spid="29"/>
                                        </p:tgtEl>
                                      </p:cBhvr>
                                    </p:animEffect>
                                  </p:childTnLst>
                                </p:cTn>
                              </p:par>
                              <p:par>
                                <p:cTn id="28" presetID="63" presetClass="path" presetSubtype="0" accel="50000" decel="50000" fill="hold" grpId="1" nodeType="withEffect">
                                  <p:stCondLst>
                                    <p:cond delay="500"/>
                                  </p:stCondLst>
                                  <p:childTnLst>
                                    <p:animMotion origin="layout" path="M -1.25E-6 -4.07407E-6 L -0.01289 -4.07407E-6 " pathEditMode="relative" rAng="0" ptsTypes="AA">
                                      <p:cBhvr>
                                        <p:cTn id="29" dur="1500" spd="-100000" fill="hold"/>
                                        <p:tgtEl>
                                          <p:spTgt spid="29"/>
                                        </p:tgtEl>
                                        <p:attrNameLst>
                                          <p:attrName>ppt_x</p:attrName>
                                          <p:attrName>ppt_y</p:attrName>
                                        </p:attrNameLst>
                                      </p:cBhvr>
                                      <p:rCtr x="-651" y="0"/>
                                    </p:animMotion>
                                  </p:childTnLst>
                                </p:cTn>
                              </p:par>
                              <p:par>
                                <p:cTn id="30" presetID="16" presetClass="entr" presetSubtype="37" fill="hold" nodeType="withEffect">
                                  <p:stCondLst>
                                    <p:cond delay="175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1000"/>
                                        <p:tgtEl>
                                          <p:spTgt spid="15"/>
                                        </p:tgtEl>
                                      </p:cBhvr>
                                    </p:animEffect>
                                  </p:childTnLst>
                                </p:cTn>
                              </p:par>
                              <p:par>
                                <p:cTn id="33" presetID="22" presetClass="entr" presetSubtype="4" fill="hold" grpId="0" nodeType="withEffect">
                                  <p:stCondLst>
                                    <p:cond delay="175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1000"/>
                                        <p:tgtEl>
                                          <p:spTgt spid="13"/>
                                        </p:tgtEl>
                                      </p:cBhvr>
                                    </p:animEffect>
                                  </p:childTnLst>
                                </p:cTn>
                              </p:par>
                              <p:par>
                                <p:cTn id="36" presetID="22" presetClass="entr" presetSubtype="1" fill="hold" grpId="0" nodeType="withEffect">
                                  <p:stCondLst>
                                    <p:cond delay="175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1000"/>
                                        <p:tgtEl>
                                          <p:spTgt spid="17"/>
                                        </p:tgtEl>
                                      </p:cBhvr>
                                    </p:animEffect>
                                  </p:childTnLst>
                                </p:cTn>
                              </p:par>
                              <p:par>
                                <p:cTn id="39" presetID="22" presetClass="entr" presetSubtype="8" fill="hold" grpId="0" nodeType="withEffect">
                                  <p:stCondLst>
                                    <p:cond delay="225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2000"/>
                                        <p:tgtEl>
                                          <p:spTgt spid="19"/>
                                        </p:tgtEl>
                                      </p:cBhvr>
                                    </p:animEffect>
                                  </p:childTnLst>
                                </p:cTn>
                              </p:par>
                              <p:par>
                                <p:cTn id="42" presetID="23" presetClass="entr" presetSubtype="288" fill="hold" grpId="1" nodeType="withEffect">
                                  <p:stCondLst>
                                    <p:cond delay="2250"/>
                                  </p:stCondLst>
                                  <p:childTnLst>
                                    <p:set>
                                      <p:cBhvr>
                                        <p:cTn id="43" dur="1" fill="hold">
                                          <p:stCondLst>
                                            <p:cond delay="0"/>
                                          </p:stCondLst>
                                        </p:cTn>
                                        <p:tgtEl>
                                          <p:spTgt spid="19"/>
                                        </p:tgtEl>
                                        <p:attrNameLst>
                                          <p:attrName>style.visibility</p:attrName>
                                        </p:attrNameLst>
                                      </p:cBhvr>
                                      <p:to>
                                        <p:strVal val="visible"/>
                                      </p:to>
                                    </p:set>
                                    <p:anim calcmode="lin" valueType="num">
                                      <p:cBhvr>
                                        <p:cTn id="44" dur="2000" fill="hold"/>
                                        <p:tgtEl>
                                          <p:spTgt spid="19"/>
                                        </p:tgtEl>
                                        <p:attrNameLst>
                                          <p:attrName>ppt_w</p:attrName>
                                        </p:attrNameLst>
                                      </p:cBhvr>
                                      <p:tavLst>
                                        <p:tav tm="0">
                                          <p:val>
                                            <p:strVal val="4/3*#ppt_w"/>
                                          </p:val>
                                        </p:tav>
                                        <p:tav tm="100000">
                                          <p:val>
                                            <p:strVal val="#ppt_w"/>
                                          </p:val>
                                        </p:tav>
                                      </p:tavLst>
                                    </p:anim>
                                    <p:anim calcmode="lin" valueType="num">
                                      <p:cBhvr>
                                        <p:cTn id="45" dur="2000" fill="hold"/>
                                        <p:tgtEl>
                                          <p:spTgt spid="19"/>
                                        </p:tgtEl>
                                        <p:attrNameLst>
                                          <p:attrName>ppt_h</p:attrName>
                                        </p:attrNameLst>
                                      </p:cBhvr>
                                      <p:tavLst>
                                        <p:tav tm="0">
                                          <p:val>
                                            <p:strVal val="4/3*#ppt_h"/>
                                          </p:val>
                                        </p:tav>
                                        <p:tav tm="100000">
                                          <p:val>
                                            <p:strVal val="#ppt_h"/>
                                          </p:val>
                                        </p:tav>
                                      </p:tavLst>
                                    </p:anim>
                                  </p:childTnLst>
                                </p:cTn>
                              </p:par>
                              <p:par>
                                <p:cTn id="46" presetID="55" presetClass="entr" presetSubtype="0" fill="hold" grpId="0" nodeType="withEffect">
                                  <p:stCondLst>
                                    <p:cond delay="3750"/>
                                  </p:stCondLst>
                                  <p:childTnLst>
                                    <p:set>
                                      <p:cBhvr>
                                        <p:cTn id="47" dur="1" fill="hold">
                                          <p:stCondLst>
                                            <p:cond delay="0"/>
                                          </p:stCondLst>
                                        </p:cTn>
                                        <p:tgtEl>
                                          <p:spTgt spid="43"/>
                                        </p:tgtEl>
                                        <p:attrNameLst>
                                          <p:attrName>style.visibility</p:attrName>
                                        </p:attrNameLst>
                                      </p:cBhvr>
                                      <p:to>
                                        <p:strVal val="visible"/>
                                      </p:to>
                                    </p:set>
                                    <p:anim calcmode="lin" valueType="num">
                                      <p:cBhvr>
                                        <p:cTn id="48" dur="1000" fill="hold"/>
                                        <p:tgtEl>
                                          <p:spTgt spid="43"/>
                                        </p:tgtEl>
                                        <p:attrNameLst>
                                          <p:attrName>ppt_w</p:attrName>
                                        </p:attrNameLst>
                                      </p:cBhvr>
                                      <p:tavLst>
                                        <p:tav tm="0">
                                          <p:val>
                                            <p:strVal val="#ppt_w*0.70"/>
                                          </p:val>
                                        </p:tav>
                                        <p:tav tm="100000">
                                          <p:val>
                                            <p:strVal val="#ppt_w"/>
                                          </p:val>
                                        </p:tav>
                                      </p:tavLst>
                                    </p:anim>
                                    <p:anim calcmode="lin" valueType="num">
                                      <p:cBhvr>
                                        <p:cTn id="49" dur="1000" fill="hold"/>
                                        <p:tgtEl>
                                          <p:spTgt spid="43"/>
                                        </p:tgtEl>
                                        <p:attrNameLst>
                                          <p:attrName>ppt_h</p:attrName>
                                        </p:attrNameLst>
                                      </p:cBhvr>
                                      <p:tavLst>
                                        <p:tav tm="0">
                                          <p:val>
                                            <p:strVal val="#ppt_h"/>
                                          </p:val>
                                        </p:tav>
                                        <p:tav tm="100000">
                                          <p:val>
                                            <p:strVal val="#ppt_h"/>
                                          </p:val>
                                        </p:tav>
                                      </p:tavLst>
                                    </p:anim>
                                    <p:animEffect transition="in" filter="fade">
                                      <p:cBhvr>
                                        <p:cTn id="50" dur="1000"/>
                                        <p:tgtEl>
                                          <p:spTgt spid="43"/>
                                        </p:tgtEl>
                                      </p:cBhvr>
                                    </p:animEffect>
                                  </p:childTnLst>
                                </p:cTn>
                              </p:par>
                              <p:par>
                                <p:cTn id="51" presetID="42" presetClass="path" presetSubtype="0" accel="50000" decel="50000" fill="hold" grpId="1" nodeType="withEffect">
                                  <p:stCondLst>
                                    <p:cond delay="3750"/>
                                  </p:stCondLst>
                                  <p:childTnLst>
                                    <p:animMotion origin="layout" path="M -2.70833E-6 -0.05069 L -2.70833E-6 -3.7037E-7 " pathEditMode="relative" rAng="0" ptsTypes="AA">
                                      <p:cBhvr>
                                        <p:cTn id="52" dur="1000" fill="hold"/>
                                        <p:tgtEl>
                                          <p:spTgt spid="43"/>
                                        </p:tgtEl>
                                        <p:attrNameLst>
                                          <p:attrName>ppt_x</p:attrName>
                                          <p:attrName>ppt_y</p:attrName>
                                        </p:attrNameLst>
                                      </p:cBhvr>
                                      <p:rCtr x="0" y="2523"/>
                                    </p:animMotion>
                                  </p:childTnLst>
                                </p:cTn>
                              </p:par>
                              <p:par>
                                <p:cTn id="53" presetID="55" presetClass="entr" presetSubtype="0" fill="hold" grpId="0" nodeType="withEffect">
                                  <p:stCondLst>
                                    <p:cond delay="4000"/>
                                  </p:stCondLst>
                                  <p:childTnLst>
                                    <p:set>
                                      <p:cBhvr>
                                        <p:cTn id="54" dur="1" fill="hold">
                                          <p:stCondLst>
                                            <p:cond delay="0"/>
                                          </p:stCondLst>
                                        </p:cTn>
                                        <p:tgtEl>
                                          <p:spTgt spid="49"/>
                                        </p:tgtEl>
                                        <p:attrNameLst>
                                          <p:attrName>style.visibility</p:attrName>
                                        </p:attrNameLst>
                                      </p:cBhvr>
                                      <p:to>
                                        <p:strVal val="visible"/>
                                      </p:to>
                                    </p:set>
                                    <p:anim calcmode="lin" valueType="num">
                                      <p:cBhvr>
                                        <p:cTn id="55" dur="1000" fill="hold"/>
                                        <p:tgtEl>
                                          <p:spTgt spid="49"/>
                                        </p:tgtEl>
                                        <p:attrNameLst>
                                          <p:attrName>ppt_w</p:attrName>
                                        </p:attrNameLst>
                                      </p:cBhvr>
                                      <p:tavLst>
                                        <p:tav tm="0">
                                          <p:val>
                                            <p:strVal val="#ppt_w*0.70"/>
                                          </p:val>
                                        </p:tav>
                                        <p:tav tm="100000">
                                          <p:val>
                                            <p:strVal val="#ppt_w"/>
                                          </p:val>
                                        </p:tav>
                                      </p:tavLst>
                                    </p:anim>
                                    <p:anim calcmode="lin" valueType="num">
                                      <p:cBhvr>
                                        <p:cTn id="56" dur="1000" fill="hold"/>
                                        <p:tgtEl>
                                          <p:spTgt spid="49"/>
                                        </p:tgtEl>
                                        <p:attrNameLst>
                                          <p:attrName>ppt_h</p:attrName>
                                        </p:attrNameLst>
                                      </p:cBhvr>
                                      <p:tavLst>
                                        <p:tav tm="0">
                                          <p:val>
                                            <p:strVal val="#ppt_h"/>
                                          </p:val>
                                        </p:tav>
                                        <p:tav tm="100000">
                                          <p:val>
                                            <p:strVal val="#ppt_h"/>
                                          </p:val>
                                        </p:tav>
                                      </p:tavLst>
                                    </p:anim>
                                    <p:animEffect transition="in" filter="fade">
                                      <p:cBhvr>
                                        <p:cTn id="57" dur="1000"/>
                                        <p:tgtEl>
                                          <p:spTgt spid="49"/>
                                        </p:tgtEl>
                                      </p:cBhvr>
                                    </p:animEffect>
                                  </p:childTnLst>
                                </p:cTn>
                              </p:par>
                              <p:par>
                                <p:cTn id="58" presetID="42" presetClass="path" presetSubtype="0" accel="50000" decel="50000" fill="hold" grpId="1" nodeType="withEffect">
                                  <p:stCondLst>
                                    <p:cond delay="4000"/>
                                  </p:stCondLst>
                                  <p:childTnLst>
                                    <p:animMotion origin="layout" path="M 0 -0.05069 L 0 -3.7037E-7 " pathEditMode="relative" rAng="0" ptsTypes="AA">
                                      <p:cBhvr>
                                        <p:cTn id="59" dur="1000" fill="hold"/>
                                        <p:tgtEl>
                                          <p:spTgt spid="49"/>
                                        </p:tgtEl>
                                        <p:attrNameLst>
                                          <p:attrName>ppt_x</p:attrName>
                                          <p:attrName>ppt_y</p:attrName>
                                        </p:attrNameLst>
                                      </p:cBhvr>
                                      <p:rCtr x="0" y="2523"/>
                                    </p:animMotion>
                                  </p:childTnLst>
                                </p:cTn>
                              </p:par>
                              <p:par>
                                <p:cTn id="60" presetID="55" presetClass="entr" presetSubtype="0" fill="hold" grpId="0" nodeType="withEffect">
                                  <p:stCondLst>
                                    <p:cond delay="4250"/>
                                  </p:stCondLst>
                                  <p:childTnLst>
                                    <p:set>
                                      <p:cBhvr>
                                        <p:cTn id="61" dur="1" fill="hold">
                                          <p:stCondLst>
                                            <p:cond delay="0"/>
                                          </p:stCondLst>
                                        </p:cTn>
                                        <p:tgtEl>
                                          <p:spTgt spid="50"/>
                                        </p:tgtEl>
                                        <p:attrNameLst>
                                          <p:attrName>style.visibility</p:attrName>
                                        </p:attrNameLst>
                                      </p:cBhvr>
                                      <p:to>
                                        <p:strVal val="visible"/>
                                      </p:to>
                                    </p:set>
                                    <p:anim calcmode="lin" valueType="num">
                                      <p:cBhvr>
                                        <p:cTn id="62" dur="1000" fill="hold"/>
                                        <p:tgtEl>
                                          <p:spTgt spid="50"/>
                                        </p:tgtEl>
                                        <p:attrNameLst>
                                          <p:attrName>ppt_w</p:attrName>
                                        </p:attrNameLst>
                                      </p:cBhvr>
                                      <p:tavLst>
                                        <p:tav tm="0">
                                          <p:val>
                                            <p:strVal val="#ppt_w*0.70"/>
                                          </p:val>
                                        </p:tav>
                                        <p:tav tm="100000">
                                          <p:val>
                                            <p:strVal val="#ppt_w"/>
                                          </p:val>
                                        </p:tav>
                                      </p:tavLst>
                                    </p:anim>
                                    <p:anim calcmode="lin" valueType="num">
                                      <p:cBhvr>
                                        <p:cTn id="63" dur="1000" fill="hold"/>
                                        <p:tgtEl>
                                          <p:spTgt spid="50"/>
                                        </p:tgtEl>
                                        <p:attrNameLst>
                                          <p:attrName>ppt_h</p:attrName>
                                        </p:attrNameLst>
                                      </p:cBhvr>
                                      <p:tavLst>
                                        <p:tav tm="0">
                                          <p:val>
                                            <p:strVal val="#ppt_h"/>
                                          </p:val>
                                        </p:tav>
                                        <p:tav tm="100000">
                                          <p:val>
                                            <p:strVal val="#ppt_h"/>
                                          </p:val>
                                        </p:tav>
                                      </p:tavLst>
                                    </p:anim>
                                    <p:animEffect transition="in" filter="fade">
                                      <p:cBhvr>
                                        <p:cTn id="64" dur="1000"/>
                                        <p:tgtEl>
                                          <p:spTgt spid="50"/>
                                        </p:tgtEl>
                                      </p:cBhvr>
                                    </p:animEffect>
                                  </p:childTnLst>
                                </p:cTn>
                              </p:par>
                              <p:par>
                                <p:cTn id="65" presetID="42" presetClass="path" presetSubtype="0" accel="50000" decel="50000" fill="hold" grpId="1" nodeType="withEffect">
                                  <p:stCondLst>
                                    <p:cond delay="4250"/>
                                  </p:stCondLst>
                                  <p:childTnLst>
                                    <p:animMotion origin="layout" path="M 2.91667E-6 -0.05069 L 2.91667E-6 -3.7037E-7 " pathEditMode="relative" rAng="0" ptsTypes="AA">
                                      <p:cBhvr>
                                        <p:cTn id="66" dur="1000" fill="hold"/>
                                        <p:tgtEl>
                                          <p:spTgt spid="50"/>
                                        </p:tgtEl>
                                        <p:attrNameLst>
                                          <p:attrName>ppt_x</p:attrName>
                                          <p:attrName>ppt_y</p:attrName>
                                        </p:attrNameLst>
                                      </p:cBhvr>
                                      <p:rCtr x="0" y="2523"/>
                                    </p:animMotion>
                                  </p:childTnLst>
                                </p:cTn>
                              </p:par>
                              <p:par>
                                <p:cTn id="67" presetID="16" presetClass="entr" presetSubtype="42" fill="hold" nodeType="withEffect">
                                  <p:stCondLst>
                                    <p:cond delay="5000"/>
                                  </p:stCondLst>
                                  <p:childTnLst>
                                    <p:set>
                                      <p:cBhvr>
                                        <p:cTn id="68" dur="1" fill="hold">
                                          <p:stCondLst>
                                            <p:cond delay="0"/>
                                          </p:stCondLst>
                                        </p:cTn>
                                        <p:tgtEl>
                                          <p:spTgt spid="63"/>
                                        </p:tgtEl>
                                        <p:attrNameLst>
                                          <p:attrName>style.visibility</p:attrName>
                                        </p:attrNameLst>
                                      </p:cBhvr>
                                      <p:to>
                                        <p:strVal val="visible"/>
                                      </p:to>
                                    </p:set>
                                    <p:animEffect transition="in" filter="barn(outHorizontal)">
                                      <p:cBhvr>
                                        <p:cTn id="69" dur="1250"/>
                                        <p:tgtEl>
                                          <p:spTgt spid="63"/>
                                        </p:tgtEl>
                                      </p:cBhvr>
                                    </p:animEffect>
                                  </p:childTnLst>
                                </p:cTn>
                              </p:par>
                              <p:par>
                                <p:cTn id="70" presetID="16" presetClass="entr" presetSubtype="42" fill="hold" nodeType="withEffect">
                                  <p:stCondLst>
                                    <p:cond delay="5000"/>
                                  </p:stCondLst>
                                  <p:childTnLst>
                                    <p:set>
                                      <p:cBhvr>
                                        <p:cTn id="71" dur="1" fill="hold">
                                          <p:stCondLst>
                                            <p:cond delay="0"/>
                                          </p:stCondLst>
                                        </p:cTn>
                                        <p:tgtEl>
                                          <p:spTgt spid="74"/>
                                        </p:tgtEl>
                                        <p:attrNameLst>
                                          <p:attrName>style.visibility</p:attrName>
                                        </p:attrNameLst>
                                      </p:cBhvr>
                                      <p:to>
                                        <p:strVal val="visible"/>
                                      </p:to>
                                    </p:set>
                                    <p:animEffect transition="in" filter="barn(outHorizontal)">
                                      <p:cBhvr>
                                        <p:cTn id="72" dur="1250"/>
                                        <p:tgtEl>
                                          <p:spTgt spid="74"/>
                                        </p:tgtEl>
                                      </p:cBhvr>
                                    </p:animEffect>
                                  </p:childTnLst>
                                </p:cTn>
                              </p:par>
                              <p:par>
                                <p:cTn id="73" presetID="16" presetClass="entr" presetSubtype="42" fill="hold" nodeType="withEffect">
                                  <p:stCondLst>
                                    <p:cond delay="5000"/>
                                  </p:stCondLst>
                                  <p:childTnLst>
                                    <p:set>
                                      <p:cBhvr>
                                        <p:cTn id="74" dur="1" fill="hold">
                                          <p:stCondLst>
                                            <p:cond delay="0"/>
                                          </p:stCondLst>
                                        </p:cTn>
                                        <p:tgtEl>
                                          <p:spTgt spid="79"/>
                                        </p:tgtEl>
                                        <p:attrNameLst>
                                          <p:attrName>style.visibility</p:attrName>
                                        </p:attrNameLst>
                                      </p:cBhvr>
                                      <p:to>
                                        <p:strVal val="visible"/>
                                      </p:to>
                                    </p:set>
                                    <p:animEffect transition="in" filter="barn(outHorizontal)">
                                      <p:cBhvr>
                                        <p:cTn id="75" dur="1250"/>
                                        <p:tgtEl>
                                          <p:spTgt spid="79"/>
                                        </p:tgtEl>
                                      </p:cBhvr>
                                    </p:animEffect>
                                  </p:childTnLst>
                                </p:cTn>
                              </p:par>
                              <p:par>
                                <p:cTn id="76" presetID="12" presetClass="entr" presetSubtype="2" fill="hold" grpId="0" nodeType="withEffect">
                                  <p:stCondLst>
                                    <p:cond delay="500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1250"/>
                                        <p:tgtEl>
                                          <p:spTgt spid="62"/>
                                        </p:tgtEl>
                                        <p:attrNameLst>
                                          <p:attrName>ppt_x</p:attrName>
                                        </p:attrNameLst>
                                      </p:cBhvr>
                                      <p:tavLst>
                                        <p:tav tm="0">
                                          <p:val>
                                            <p:strVal val="#ppt_x+#ppt_w*1.125000"/>
                                          </p:val>
                                        </p:tav>
                                        <p:tav tm="100000">
                                          <p:val>
                                            <p:strVal val="#ppt_x"/>
                                          </p:val>
                                        </p:tav>
                                      </p:tavLst>
                                    </p:anim>
                                    <p:animEffect transition="in" filter="wipe(left)">
                                      <p:cBhvr>
                                        <p:cTn id="79" dur="1250"/>
                                        <p:tgtEl>
                                          <p:spTgt spid="62"/>
                                        </p:tgtEl>
                                      </p:cBhvr>
                                    </p:animEffect>
                                  </p:childTnLst>
                                </p:cTn>
                              </p:par>
                              <p:par>
                                <p:cTn id="80" presetID="12" presetClass="entr" presetSubtype="2" fill="hold" grpId="0" nodeType="withEffect">
                                  <p:stCondLst>
                                    <p:cond delay="5000"/>
                                  </p:stCondLst>
                                  <p:childTnLst>
                                    <p:set>
                                      <p:cBhvr>
                                        <p:cTn id="81" dur="1" fill="hold">
                                          <p:stCondLst>
                                            <p:cond delay="0"/>
                                          </p:stCondLst>
                                        </p:cTn>
                                        <p:tgtEl>
                                          <p:spTgt spid="73"/>
                                        </p:tgtEl>
                                        <p:attrNameLst>
                                          <p:attrName>style.visibility</p:attrName>
                                        </p:attrNameLst>
                                      </p:cBhvr>
                                      <p:to>
                                        <p:strVal val="visible"/>
                                      </p:to>
                                    </p:set>
                                    <p:anim calcmode="lin" valueType="num">
                                      <p:cBhvr additive="base">
                                        <p:cTn id="82" dur="1250"/>
                                        <p:tgtEl>
                                          <p:spTgt spid="73"/>
                                        </p:tgtEl>
                                        <p:attrNameLst>
                                          <p:attrName>ppt_x</p:attrName>
                                        </p:attrNameLst>
                                      </p:cBhvr>
                                      <p:tavLst>
                                        <p:tav tm="0">
                                          <p:val>
                                            <p:strVal val="#ppt_x+#ppt_w*1.125000"/>
                                          </p:val>
                                        </p:tav>
                                        <p:tav tm="100000">
                                          <p:val>
                                            <p:strVal val="#ppt_x"/>
                                          </p:val>
                                        </p:tav>
                                      </p:tavLst>
                                    </p:anim>
                                    <p:animEffect transition="in" filter="wipe(left)">
                                      <p:cBhvr>
                                        <p:cTn id="83" dur="1250"/>
                                        <p:tgtEl>
                                          <p:spTgt spid="73"/>
                                        </p:tgtEl>
                                      </p:cBhvr>
                                    </p:animEffect>
                                  </p:childTnLst>
                                </p:cTn>
                              </p:par>
                              <p:par>
                                <p:cTn id="84" presetID="12" presetClass="entr" presetSubtype="2" fill="hold" grpId="0" nodeType="withEffect">
                                  <p:stCondLst>
                                    <p:cond delay="5000"/>
                                  </p:stCondLst>
                                  <p:childTnLst>
                                    <p:set>
                                      <p:cBhvr>
                                        <p:cTn id="85" dur="1" fill="hold">
                                          <p:stCondLst>
                                            <p:cond delay="0"/>
                                          </p:stCondLst>
                                        </p:cTn>
                                        <p:tgtEl>
                                          <p:spTgt spid="78"/>
                                        </p:tgtEl>
                                        <p:attrNameLst>
                                          <p:attrName>style.visibility</p:attrName>
                                        </p:attrNameLst>
                                      </p:cBhvr>
                                      <p:to>
                                        <p:strVal val="visible"/>
                                      </p:to>
                                    </p:set>
                                    <p:anim calcmode="lin" valueType="num">
                                      <p:cBhvr additive="base">
                                        <p:cTn id="86" dur="1250"/>
                                        <p:tgtEl>
                                          <p:spTgt spid="78"/>
                                        </p:tgtEl>
                                        <p:attrNameLst>
                                          <p:attrName>ppt_x</p:attrName>
                                        </p:attrNameLst>
                                      </p:cBhvr>
                                      <p:tavLst>
                                        <p:tav tm="0">
                                          <p:val>
                                            <p:strVal val="#ppt_x+#ppt_w*1.125000"/>
                                          </p:val>
                                        </p:tav>
                                        <p:tav tm="100000">
                                          <p:val>
                                            <p:strVal val="#ppt_x"/>
                                          </p:val>
                                        </p:tav>
                                      </p:tavLst>
                                    </p:anim>
                                    <p:animEffect transition="in" filter="wipe(left)">
                                      <p:cBhvr>
                                        <p:cTn id="87" dur="1250"/>
                                        <p:tgtEl>
                                          <p:spTgt spid="78"/>
                                        </p:tgtEl>
                                      </p:cBhvr>
                                    </p:animEffect>
                                  </p:childTnLst>
                                </p:cTn>
                              </p:par>
                              <p:par>
                                <p:cTn id="88" presetID="12" presetClass="entr" presetSubtype="8" fill="hold" grpId="0" nodeType="withEffect">
                                  <p:stCondLst>
                                    <p:cond delay="5000"/>
                                  </p:stCondLst>
                                  <p:childTnLst>
                                    <p:set>
                                      <p:cBhvr>
                                        <p:cTn id="89" dur="1" fill="hold">
                                          <p:stCondLst>
                                            <p:cond delay="0"/>
                                          </p:stCondLst>
                                        </p:cTn>
                                        <p:tgtEl>
                                          <p:spTgt spid="77"/>
                                        </p:tgtEl>
                                        <p:attrNameLst>
                                          <p:attrName>style.visibility</p:attrName>
                                        </p:attrNameLst>
                                      </p:cBhvr>
                                      <p:to>
                                        <p:strVal val="visible"/>
                                      </p:to>
                                    </p:set>
                                    <p:anim calcmode="lin" valueType="num">
                                      <p:cBhvr additive="base">
                                        <p:cTn id="90" dur="1250"/>
                                        <p:tgtEl>
                                          <p:spTgt spid="77"/>
                                        </p:tgtEl>
                                        <p:attrNameLst>
                                          <p:attrName>ppt_x</p:attrName>
                                        </p:attrNameLst>
                                      </p:cBhvr>
                                      <p:tavLst>
                                        <p:tav tm="0">
                                          <p:val>
                                            <p:strVal val="#ppt_x-#ppt_w*1.125000"/>
                                          </p:val>
                                        </p:tav>
                                        <p:tav tm="100000">
                                          <p:val>
                                            <p:strVal val="#ppt_x"/>
                                          </p:val>
                                        </p:tav>
                                      </p:tavLst>
                                    </p:anim>
                                    <p:animEffect transition="in" filter="wipe(right)">
                                      <p:cBhvr>
                                        <p:cTn id="91" dur="1250"/>
                                        <p:tgtEl>
                                          <p:spTgt spid="77"/>
                                        </p:tgtEl>
                                      </p:cBhvr>
                                    </p:animEffect>
                                  </p:childTnLst>
                                </p:cTn>
                              </p:par>
                              <p:par>
                                <p:cTn id="92" presetID="12" presetClass="entr" presetSubtype="8" fill="hold" grpId="0" nodeType="withEffect">
                                  <p:stCondLst>
                                    <p:cond delay="5000"/>
                                  </p:stCondLst>
                                  <p:childTnLst>
                                    <p:set>
                                      <p:cBhvr>
                                        <p:cTn id="93" dur="1" fill="hold">
                                          <p:stCondLst>
                                            <p:cond delay="0"/>
                                          </p:stCondLst>
                                        </p:cTn>
                                        <p:tgtEl>
                                          <p:spTgt spid="72"/>
                                        </p:tgtEl>
                                        <p:attrNameLst>
                                          <p:attrName>style.visibility</p:attrName>
                                        </p:attrNameLst>
                                      </p:cBhvr>
                                      <p:to>
                                        <p:strVal val="visible"/>
                                      </p:to>
                                    </p:set>
                                    <p:anim calcmode="lin" valueType="num">
                                      <p:cBhvr additive="base">
                                        <p:cTn id="94" dur="1250"/>
                                        <p:tgtEl>
                                          <p:spTgt spid="72"/>
                                        </p:tgtEl>
                                        <p:attrNameLst>
                                          <p:attrName>ppt_x</p:attrName>
                                        </p:attrNameLst>
                                      </p:cBhvr>
                                      <p:tavLst>
                                        <p:tav tm="0">
                                          <p:val>
                                            <p:strVal val="#ppt_x-#ppt_w*1.125000"/>
                                          </p:val>
                                        </p:tav>
                                        <p:tav tm="100000">
                                          <p:val>
                                            <p:strVal val="#ppt_x"/>
                                          </p:val>
                                        </p:tav>
                                      </p:tavLst>
                                    </p:anim>
                                    <p:animEffect transition="in" filter="wipe(right)">
                                      <p:cBhvr>
                                        <p:cTn id="95" dur="1250"/>
                                        <p:tgtEl>
                                          <p:spTgt spid="72"/>
                                        </p:tgtEl>
                                      </p:cBhvr>
                                    </p:animEffect>
                                  </p:childTnLst>
                                </p:cTn>
                              </p:par>
                              <p:par>
                                <p:cTn id="96" presetID="12" presetClass="entr" presetSubtype="8" fill="hold" grpId="0" nodeType="withEffect">
                                  <p:stCondLst>
                                    <p:cond delay="500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1250"/>
                                        <p:tgtEl>
                                          <p:spTgt spid="46"/>
                                        </p:tgtEl>
                                        <p:attrNameLst>
                                          <p:attrName>ppt_x</p:attrName>
                                        </p:attrNameLst>
                                      </p:cBhvr>
                                      <p:tavLst>
                                        <p:tav tm="0">
                                          <p:val>
                                            <p:strVal val="#ppt_x-#ppt_w*1.125000"/>
                                          </p:val>
                                        </p:tav>
                                        <p:tav tm="100000">
                                          <p:val>
                                            <p:strVal val="#ppt_x"/>
                                          </p:val>
                                        </p:tav>
                                      </p:tavLst>
                                    </p:anim>
                                    <p:animEffect transition="in" filter="wipe(right)">
                                      <p:cBhvr>
                                        <p:cTn id="99" dur="1250"/>
                                        <p:tgtEl>
                                          <p:spTgt spid="46"/>
                                        </p:tgtEl>
                                      </p:cBhvr>
                                    </p:animEffect>
                                  </p:childTnLst>
                                </p:cTn>
                              </p:par>
                              <p:par>
                                <p:cTn id="100" presetID="22" presetClass="entr" presetSubtype="8" fill="hold" nodeType="withEffect">
                                  <p:stCondLst>
                                    <p:cond delay="150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4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8" grpId="0" animBg="1"/>
      <p:bldP spid="28" grpId="1" animBg="1"/>
      <p:bldP spid="13" grpId="0"/>
      <p:bldP spid="17" grpId="0"/>
      <p:bldP spid="19" grpId="0"/>
      <p:bldP spid="19" grpId="1"/>
      <p:bldP spid="49" grpId="0" animBg="1"/>
      <p:bldP spid="49" grpId="1" animBg="1"/>
      <p:bldP spid="50" grpId="0" animBg="1"/>
      <p:bldP spid="50" grpId="1" animBg="1"/>
      <p:bldP spid="43" grpId="0" animBg="1"/>
      <p:bldP spid="43" grpId="1" animBg="1"/>
      <p:bldP spid="46" grpId="0"/>
      <p:bldP spid="62" grpId="0"/>
      <p:bldP spid="72" grpId="0"/>
      <p:bldP spid="73" grpId="0"/>
      <p:bldP spid="77" grpId="0"/>
      <p:bldP spid="78" grpId="0"/>
      <p:bldP spid="30" grpId="0" animBg="1"/>
      <p:bldP spid="30" grpId="1" animBg="1"/>
      <p:bldP spid="29" grpId="0" animBg="1"/>
      <p:bldP spid="29" grpId="1" animBg="1"/>
    </p:bldLst>
  </p:timing>
</p:sld>
</file>

<file path=ppt/theme/theme1.xml><?xml version="1.0" encoding="utf-8"?>
<a:theme xmlns:a="http://schemas.openxmlformats.org/drawingml/2006/main" name="Office Theme">
  <a:themeElements>
    <a:clrScheme name="Custom 165">
      <a:dk1>
        <a:sysClr val="windowText" lastClr="000000"/>
      </a:dk1>
      <a:lt1>
        <a:sysClr val="window" lastClr="FFFFFF"/>
      </a:lt1>
      <a:dk2>
        <a:srgbClr val="44546A"/>
      </a:dk2>
      <a:lt2>
        <a:srgbClr val="E7E6E6"/>
      </a:lt2>
      <a:accent1>
        <a:srgbClr val="242848"/>
      </a:accent1>
      <a:accent2>
        <a:srgbClr val="006790"/>
      </a:accent2>
      <a:accent3>
        <a:srgbClr val="00B1C1"/>
      </a:accent3>
      <a:accent4>
        <a:srgbClr val="3DFBD0"/>
      </a:accent4>
      <a:accent5>
        <a:srgbClr val="7B85EF"/>
      </a:accent5>
      <a:accent6>
        <a:srgbClr val="2428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4188</TotalTime>
  <Words>2097</Words>
  <Application>Microsoft Macintosh PowerPoint</Application>
  <PresentationFormat>Widescreen</PresentationFormat>
  <Paragraphs>843</Paragraphs>
  <Slides>37</Slides>
  <Notes>37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Century Gothic</vt:lpstr>
      <vt:lpstr>Courier New</vt:lpstr>
      <vt:lpstr>Montserrat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Report</dc:title>
  <dc:subject>Social Media Report</dc:subject>
  <dc:creator>You Exec (https://youexec.com/plus)</dc:creator>
  <cp:keywords>You Exec (https://youexec.com/plus)</cp:keywords>
  <dc:description>You Exec (https://youexec.com/plus)</dc:description>
  <cp:lastModifiedBy>Microsoft Office User</cp:lastModifiedBy>
  <cp:revision>1770</cp:revision>
  <dcterms:created xsi:type="dcterms:W3CDTF">2022-10-27T16:28:08Z</dcterms:created>
  <dcterms:modified xsi:type="dcterms:W3CDTF">2022-12-15T01:39:32Z</dcterms:modified>
  <cp:category>You Exec (https://youexec.com/plus)</cp:category>
</cp:coreProperties>
</file>